
<file path=[Content_Types].xml><?xml version="1.0" encoding="utf-8"?>
<Types xmlns="http://schemas.openxmlformats.org/package/2006/content-types">
  <Default Extension="emf" ContentType="image/x-emf"/>
  <Default Extension="jpe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6.xml" ContentType="application/vnd.openxmlformats-officedocument.presentationml.notesSlid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7.xml" ContentType="application/vnd.openxmlformats-officedocument.presentationml.notesSlid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8.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Lst>
  <p:notesMasterIdLst>
    <p:notesMasterId r:id="rId52"/>
  </p:notesMasterIdLst>
  <p:handoutMasterIdLst>
    <p:handoutMasterId r:id="rId53"/>
  </p:handoutMasterIdLst>
  <p:sldIdLst>
    <p:sldId id="641" r:id="rId5"/>
    <p:sldId id="703" r:id="rId6"/>
    <p:sldId id="651" r:id="rId7"/>
    <p:sldId id="652" r:id="rId8"/>
    <p:sldId id="653" r:id="rId9"/>
    <p:sldId id="644" r:id="rId10"/>
    <p:sldId id="646" r:id="rId11"/>
    <p:sldId id="647" r:id="rId12"/>
    <p:sldId id="648" r:id="rId13"/>
    <p:sldId id="649" r:id="rId14"/>
    <p:sldId id="654" r:id="rId15"/>
    <p:sldId id="655" r:id="rId16"/>
    <p:sldId id="656" r:id="rId17"/>
    <p:sldId id="657" r:id="rId18"/>
    <p:sldId id="658" r:id="rId19"/>
    <p:sldId id="659" r:id="rId20"/>
    <p:sldId id="660" r:id="rId21"/>
    <p:sldId id="662" r:id="rId22"/>
    <p:sldId id="664" r:id="rId23"/>
    <p:sldId id="666" r:id="rId24"/>
    <p:sldId id="668" r:id="rId25"/>
    <p:sldId id="669" r:id="rId26"/>
    <p:sldId id="670" r:id="rId27"/>
    <p:sldId id="671" r:id="rId28"/>
    <p:sldId id="672" r:id="rId29"/>
    <p:sldId id="673" r:id="rId30"/>
    <p:sldId id="674" r:id="rId31"/>
    <p:sldId id="675" r:id="rId32"/>
    <p:sldId id="676" r:id="rId33"/>
    <p:sldId id="677" r:id="rId34"/>
    <p:sldId id="680" r:id="rId35"/>
    <p:sldId id="681" r:id="rId36"/>
    <p:sldId id="682" r:id="rId37"/>
    <p:sldId id="683" r:id="rId38"/>
    <p:sldId id="686" r:id="rId39"/>
    <p:sldId id="687" r:id="rId40"/>
    <p:sldId id="688" r:id="rId41"/>
    <p:sldId id="689" r:id="rId42"/>
    <p:sldId id="690" r:id="rId43"/>
    <p:sldId id="691" r:id="rId44"/>
    <p:sldId id="692" r:id="rId45"/>
    <p:sldId id="693" r:id="rId46"/>
    <p:sldId id="694" r:id="rId47"/>
    <p:sldId id="695" r:id="rId48"/>
    <p:sldId id="696" r:id="rId49"/>
    <p:sldId id="699" r:id="rId50"/>
    <p:sldId id="702" r:id="rId51"/>
  </p:sldIdLst>
  <p:sldSz cx="12192000" cy="6858000"/>
  <p:notesSz cx="68580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2928">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32D4B"/>
    <a:srgbClr val="009FDF"/>
    <a:srgbClr val="E57200"/>
    <a:srgbClr val="F5CCFF"/>
    <a:srgbClr val="7DFF7D"/>
    <a:srgbClr val="F5F5F5"/>
    <a:srgbClr val="EAEAEA"/>
    <a:srgbClr val="FFFFFF"/>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33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8C9A13F-DA50-4A65-8932-14EF8B3D3A27}" v="24" dt="2021-03-26T17:16:11.570"/>
  </p1510:revLst>
</p1510:revInfo>
</file>

<file path=ppt/tableStyles.xml><?xml version="1.0" encoding="utf-8"?>
<a:tblStyleLst xmlns:a="http://schemas.openxmlformats.org/drawingml/2006/main" def="{5C22544A-7EE6-4342-B048-85BDC9FD1C3A}">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3750" autoAdjust="0"/>
  </p:normalViewPr>
  <p:slideViewPr>
    <p:cSldViewPr>
      <p:cViewPr varScale="1">
        <p:scale>
          <a:sx n="59" d="100"/>
          <a:sy n="59" d="100"/>
        </p:scale>
        <p:origin x="1074" y="72"/>
      </p:cViewPr>
      <p:guideLst>
        <p:guide orient="horz" pos="2160"/>
        <p:guide pos="3840"/>
      </p:guideLst>
    </p:cSldViewPr>
  </p:slideViewPr>
  <p:notesTextViewPr>
    <p:cViewPr>
      <p:scale>
        <a:sx n="1" d="1"/>
        <a:sy n="1" d="1"/>
      </p:scale>
      <p:origin x="0" y="0"/>
    </p:cViewPr>
  </p:notesTextViewPr>
  <p:sorterViewPr>
    <p:cViewPr>
      <p:scale>
        <a:sx n="90" d="100"/>
        <a:sy n="90" d="100"/>
      </p:scale>
      <p:origin x="0" y="-2212"/>
    </p:cViewPr>
  </p:sorterViewPr>
  <p:notesViewPr>
    <p:cSldViewPr>
      <p:cViewPr varScale="1">
        <p:scale>
          <a:sx n="66" d="100"/>
          <a:sy n="66" d="100"/>
        </p:scale>
        <p:origin x="-3288" y="-96"/>
      </p:cViewPr>
      <p:guideLst>
        <p:guide orient="horz" pos="2928"/>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viewProps" Target="viewProp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handoutMaster" Target="handoutMasters/handoutMaster1.xml"/><Relationship Id="rId58" Type="http://schemas.microsoft.com/office/2015/10/relationships/revisionInfo" Target="revisionInfo.xml"/><Relationship Id="rId5" Type="http://schemas.openxmlformats.org/officeDocument/2006/relationships/slide" Target="slides/slide1.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theme" Target="theme/theme1.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tableStyles" Target="tableStyles.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2.xml"/><Relationship Id="rId1" Type="http://schemas.microsoft.com/office/2011/relationships/chartStyle" Target="style32.xml"/></Relationships>
</file>

<file path=ppt/charts/_rels/chart4.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800">
                <a:solidFill>
                  <a:schemeClr val="tx1"/>
                </a:solidFill>
              </a:rPr>
              <a:t>ULFJ</a:t>
            </a:r>
            <a:r>
              <a:rPr lang="en-US" sz="1800" baseline="0">
                <a:solidFill>
                  <a:schemeClr val="tx1"/>
                </a:solidFill>
              </a:rPr>
              <a:t> Angle</a:t>
            </a:r>
            <a:endParaRPr lang="en-US" sz="1800">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spPr>
            <a:ln w="19050" cap="rnd">
              <a:solidFill>
                <a:srgbClr val="00B0F0"/>
              </a:solidFill>
              <a:round/>
            </a:ln>
            <a:effectLst/>
          </c:spPr>
          <c:marker>
            <c:symbol val="none"/>
          </c:marker>
          <c:xVal>
            <c:numRef>
              <c:f>'ULFJ angle'!$D$3:$D$44</c:f>
              <c:numCache>
                <c:formatCode>0.00E+00</c:formatCode>
                <c:ptCount val="42"/>
                <c:pt idx="0">
                  <c:v>0</c:v>
                </c:pt>
                <c:pt idx="1">
                  <c:v>4.9995002746999999</c:v>
                </c:pt>
                <c:pt idx="2">
                  <c:v>9.9999008179000004</c:v>
                </c:pt>
                <c:pt idx="3">
                  <c:v>14.999401092999999</c:v>
                </c:pt>
                <c:pt idx="4">
                  <c:v>19.999801636000001</c:v>
                </c:pt>
                <c:pt idx="5">
                  <c:v>24.99930191</c:v>
                </c:pt>
                <c:pt idx="6">
                  <c:v>29.999700546</c:v>
                </c:pt>
                <c:pt idx="7">
                  <c:v>34.999202728</c:v>
                </c:pt>
                <c:pt idx="8">
                  <c:v>39.999603270999998</c:v>
                </c:pt>
                <c:pt idx="9">
                  <c:v>44.999103546000001</c:v>
                </c:pt>
                <c:pt idx="10">
                  <c:v>49.999504088999998</c:v>
                </c:pt>
                <c:pt idx="11">
                  <c:v>54.999900818</c:v>
                </c:pt>
                <c:pt idx="12">
                  <c:v>59.999401093000003</c:v>
                </c:pt>
                <c:pt idx="13">
                  <c:v>64.999801636000001</c:v>
                </c:pt>
                <c:pt idx="14">
                  <c:v>69.999305724999999</c:v>
                </c:pt>
                <c:pt idx="15">
                  <c:v>74.999702454000001</c:v>
                </c:pt>
                <c:pt idx="16">
                  <c:v>79.999206543</c:v>
                </c:pt>
                <c:pt idx="17">
                  <c:v>84.999603270999998</c:v>
                </c:pt>
                <c:pt idx="18">
                  <c:v>89.999107361</c:v>
                </c:pt>
                <c:pt idx="19">
                  <c:v>94.999504088999998</c:v>
                </c:pt>
                <c:pt idx="20">
                  <c:v>99.999908446999996</c:v>
                </c:pt>
                <c:pt idx="21">
                  <c:v>104.99940491</c:v>
                </c:pt>
                <c:pt idx="22">
                  <c:v>109.99980164</c:v>
                </c:pt>
                <c:pt idx="23">
                  <c:v>114.99930573</c:v>
                </c:pt>
                <c:pt idx="24">
                  <c:v>119.99970245</c:v>
                </c:pt>
                <c:pt idx="25">
                  <c:v>124.99920654</c:v>
                </c:pt>
                <c:pt idx="26">
                  <c:v>129.99960326999999</c:v>
                </c:pt>
                <c:pt idx="27">
                  <c:v>134.99909973000001</c:v>
                </c:pt>
                <c:pt idx="28">
                  <c:v>139.99951171999999</c:v>
                </c:pt>
                <c:pt idx="29">
                  <c:v>144.99990844999999</c:v>
                </c:pt>
                <c:pt idx="30">
                  <c:v>149.99940491000001</c:v>
                </c:pt>
                <c:pt idx="31">
                  <c:v>154.99980163999999</c:v>
                </c:pt>
                <c:pt idx="32">
                  <c:v>159.99931334999999</c:v>
                </c:pt>
                <c:pt idx="33">
                  <c:v>164.99971008</c:v>
                </c:pt>
                <c:pt idx="34">
                  <c:v>169.99920653999999</c:v>
                </c:pt>
                <c:pt idx="35">
                  <c:v>174.99960326999999</c:v>
                </c:pt>
                <c:pt idx="36">
                  <c:v>179.99911499000001</c:v>
                </c:pt>
                <c:pt idx="37">
                  <c:v>184.99951171999999</c:v>
                </c:pt>
                <c:pt idx="38">
                  <c:v>189.99990844999999</c:v>
                </c:pt>
                <c:pt idx="39">
                  <c:v>194.99940491000001</c:v>
                </c:pt>
                <c:pt idx="40">
                  <c:v>199.99981689000001</c:v>
                </c:pt>
                <c:pt idx="41">
                  <c:v>200.0007019</c:v>
                </c:pt>
              </c:numCache>
            </c:numRef>
          </c:xVal>
          <c:yVal>
            <c:numRef>
              <c:f>'ULFJ angle'!$E$3:$E$44</c:f>
              <c:numCache>
                <c:formatCode>0.00E+00</c:formatCode>
                <c:ptCount val="42"/>
                <c:pt idx="0">
                  <c:v>3.4530370234999999</c:v>
                </c:pt>
                <c:pt idx="1">
                  <c:v>3.4517326355</c:v>
                </c:pt>
                <c:pt idx="2">
                  <c:v>3.4982156754</c:v>
                </c:pt>
                <c:pt idx="3">
                  <c:v>3.5817332267999999</c:v>
                </c:pt>
                <c:pt idx="4">
                  <c:v>4.3238182068000004</c:v>
                </c:pt>
                <c:pt idx="5">
                  <c:v>5.6357598304999996</c:v>
                </c:pt>
                <c:pt idx="6">
                  <c:v>6.6069035530000004</c:v>
                </c:pt>
                <c:pt idx="7">
                  <c:v>7.8579268455999998</c:v>
                </c:pt>
                <c:pt idx="8">
                  <c:v>9.0837841033999993</c:v>
                </c:pt>
                <c:pt idx="9">
                  <c:v>10.133838654</c:v>
                </c:pt>
                <c:pt idx="10">
                  <c:v>10.907427788</c:v>
                </c:pt>
                <c:pt idx="11">
                  <c:v>11.415646553</c:v>
                </c:pt>
                <c:pt idx="12">
                  <c:v>11.8247509</c:v>
                </c:pt>
                <c:pt idx="13">
                  <c:v>11.633488655000001</c:v>
                </c:pt>
                <c:pt idx="14">
                  <c:v>11.104504585000001</c:v>
                </c:pt>
                <c:pt idx="15">
                  <c:v>10.372894286999999</c:v>
                </c:pt>
                <c:pt idx="16">
                  <c:v>9.6253700256000005</c:v>
                </c:pt>
                <c:pt idx="17">
                  <c:v>9.0207290648999994</c:v>
                </c:pt>
                <c:pt idx="18">
                  <c:v>8.4842691422000005</c:v>
                </c:pt>
                <c:pt idx="19">
                  <c:v>8.2206287384000003</c:v>
                </c:pt>
                <c:pt idx="20">
                  <c:v>8.2601346969999998</c:v>
                </c:pt>
                <c:pt idx="21">
                  <c:v>8.3840084075999997</c:v>
                </c:pt>
                <c:pt idx="22">
                  <c:v>8.4508247374999996</c:v>
                </c:pt>
                <c:pt idx="23">
                  <c:v>8.3998508452999996</c:v>
                </c:pt>
                <c:pt idx="24">
                  <c:v>8.3353147507000003</c:v>
                </c:pt>
                <c:pt idx="25">
                  <c:v>8.2176418303999998</c:v>
                </c:pt>
                <c:pt idx="26">
                  <c:v>8.0247526169000007</c:v>
                </c:pt>
                <c:pt idx="27">
                  <c:v>7.8175077438000002</c:v>
                </c:pt>
                <c:pt idx="28">
                  <c:v>7.5884547233999999</c:v>
                </c:pt>
                <c:pt idx="29">
                  <c:v>7.4129886627000001</c:v>
                </c:pt>
                <c:pt idx="30">
                  <c:v>7.2691159248000004</c:v>
                </c:pt>
                <c:pt idx="31">
                  <c:v>7.2039670944000003</c:v>
                </c:pt>
                <c:pt idx="32">
                  <c:v>7.1619887351999996</c:v>
                </c:pt>
                <c:pt idx="33">
                  <c:v>7.0536875725000003</c:v>
                </c:pt>
                <c:pt idx="34">
                  <c:v>6.8938388823999999</c:v>
                </c:pt>
                <c:pt idx="35">
                  <c:v>6.7071824074000004</c:v>
                </c:pt>
                <c:pt idx="36">
                  <c:v>6.5110211372000002</c:v>
                </c:pt>
                <c:pt idx="37">
                  <c:v>6.3869361876999999</c:v>
                </c:pt>
                <c:pt idx="38">
                  <c:v>6.2276849746999998</c:v>
                </c:pt>
                <c:pt idx="39">
                  <c:v>5.9837288856999997</c:v>
                </c:pt>
                <c:pt idx="40">
                  <c:v>5.6747479438999999</c:v>
                </c:pt>
                <c:pt idx="41">
                  <c:v>5.6747136115999997</c:v>
                </c:pt>
              </c:numCache>
            </c:numRef>
          </c:yVal>
          <c:smooth val="1"/>
          <c:extLst>
            <c:ext xmlns:c16="http://schemas.microsoft.com/office/drawing/2014/chart" uri="{C3380CC4-5D6E-409C-BE32-E72D297353CC}">
              <c16:uniqueId val="{00000000-212D-451D-9E4B-9AE310AC1E93}"/>
            </c:ext>
          </c:extLst>
        </c:ser>
        <c:dLbls>
          <c:showLegendKey val="0"/>
          <c:showVal val="0"/>
          <c:showCatName val="0"/>
          <c:showSerName val="0"/>
          <c:showPercent val="0"/>
          <c:showBubbleSize val="0"/>
        </c:dLbls>
        <c:axId val="484650104"/>
        <c:axId val="484649120"/>
      </c:scatterChart>
      <c:valAx>
        <c:axId val="484650104"/>
        <c:scaling>
          <c:orientation val="minMax"/>
          <c:max val="2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a:t>Time (ms)</a:t>
                </a:r>
              </a:p>
            </c:rich>
          </c:tx>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84649120"/>
        <c:crosses val="autoZero"/>
        <c:crossBetween val="midCat"/>
      </c:valAx>
      <c:valAx>
        <c:axId val="48464912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a:t>ZX</a:t>
                </a:r>
                <a:r>
                  <a:rPr lang="en-US" baseline="0"/>
                  <a:t> Angle (Deg.)</a:t>
                </a:r>
                <a:endParaRPr lang="en-US"/>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84650104"/>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Impactor</a:t>
            </a:r>
            <a:r>
              <a:rPr lang="en-US" sz="1600" baseline="0">
                <a:solidFill>
                  <a:sysClr val="windowText" lastClr="000000"/>
                </a:solidFill>
              </a:rPr>
              <a:t> Force</a:t>
            </a:r>
            <a:endParaRPr lang="en-US" sz="1600">
              <a:solidFill>
                <a:sysClr val="windowText" lastClr="000000"/>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1"/>
          <c:order val="0"/>
          <c:tx>
            <c:v>Stock</c:v>
          </c:tx>
          <c:spPr>
            <a:ln w="25400" cap="rnd">
              <a:solidFill>
                <a:schemeClr val="tx1"/>
              </a:solidFill>
              <a:round/>
            </a:ln>
            <a:effectLst/>
          </c:spPr>
          <c:marker>
            <c:symbol val="none"/>
          </c:marker>
          <c:xVal>
            <c:numRef>
              <c:f>'probe force'!$A$3:$A$2002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13.099</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14.898999999999999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16.699000000000002</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19.399000000000001</c:v>
                </c:pt>
                <c:pt idx="195">
                  <c:v>19.498999999999999</c:v>
                </c:pt>
                <c:pt idx="196">
                  <c:v>19.599</c:v>
                </c:pt>
                <c:pt idx="197">
                  <c:v>19.699000000000002</c:v>
                </c:pt>
                <c:pt idx="198">
                  <c:v>19.8</c:v>
                </c:pt>
                <c:pt idx="199">
                  <c:v>19.899999999999999</c:v>
                </c:pt>
                <c:pt idx="200">
                  <c:v>20</c:v>
                </c:pt>
              </c:numCache>
            </c:numRef>
          </c:xVal>
          <c:yVal>
            <c:numRef>
              <c:f>'probe force'!$B$3:$B$2002</c:f>
              <c:numCache>
                <c:formatCode>General</c:formatCode>
                <c:ptCount val="2000"/>
                <c:pt idx="0">
                  <c:v>0.10607999999999999</c:v>
                </c:pt>
                <c:pt idx="1">
                  <c:v>0.17730000000000001</c:v>
                </c:pt>
                <c:pt idx="2">
                  <c:v>0.26222000000000001</c:v>
                </c:pt>
                <c:pt idx="3">
                  <c:v>0.36146</c:v>
                </c:pt>
                <c:pt idx="4">
                  <c:v>0.47543000000000002</c:v>
                </c:pt>
                <c:pt idx="5">
                  <c:v>0.60433999999999999</c:v>
                </c:pt>
                <c:pt idx="6">
                  <c:v>0.74812999999999996</c:v>
                </c:pt>
                <c:pt idx="7">
                  <c:v>0.90647</c:v>
                </c:pt>
                <c:pt idx="8">
                  <c:v>1.0787</c:v>
                </c:pt>
                <c:pt idx="9">
                  <c:v>1.264</c:v>
                </c:pt>
                <c:pt idx="10">
                  <c:v>1.4611000000000001</c:v>
                </c:pt>
                <c:pt idx="11">
                  <c:v>1.6685000000000001</c:v>
                </c:pt>
                <c:pt idx="12">
                  <c:v>1.8843000000000001</c:v>
                </c:pt>
                <c:pt idx="13">
                  <c:v>2.1063999999999998</c:v>
                </c:pt>
                <c:pt idx="14">
                  <c:v>2.3325999999999998</c:v>
                </c:pt>
                <c:pt idx="15">
                  <c:v>2.5600999999999998</c:v>
                </c:pt>
                <c:pt idx="16">
                  <c:v>2.7864</c:v>
                </c:pt>
                <c:pt idx="17">
                  <c:v>3.0083000000000002</c:v>
                </c:pt>
                <c:pt idx="18">
                  <c:v>3.2229999999999999</c:v>
                </c:pt>
                <c:pt idx="19">
                  <c:v>3.4276</c:v>
                </c:pt>
                <c:pt idx="20">
                  <c:v>3.6189</c:v>
                </c:pt>
                <c:pt idx="21">
                  <c:v>3.7944</c:v>
                </c:pt>
                <c:pt idx="22">
                  <c:v>3.9512</c:v>
                </c:pt>
                <c:pt idx="23">
                  <c:v>4.0871000000000004</c:v>
                </c:pt>
                <c:pt idx="24">
                  <c:v>4.2</c:v>
                </c:pt>
                <c:pt idx="25">
                  <c:v>4.2881999999999998</c:v>
                </c:pt>
                <c:pt idx="26">
                  <c:v>4.3503999999999996</c:v>
                </c:pt>
                <c:pt idx="27">
                  <c:v>4.3859000000000004</c:v>
                </c:pt>
                <c:pt idx="28">
                  <c:v>4.3941999999999997</c:v>
                </c:pt>
                <c:pt idx="29">
                  <c:v>4.3754999999999997</c:v>
                </c:pt>
                <c:pt idx="30">
                  <c:v>4.3304999999999998</c:v>
                </c:pt>
                <c:pt idx="31">
                  <c:v>4.2602000000000002</c:v>
                </c:pt>
                <c:pt idx="32">
                  <c:v>4.1661000000000001</c:v>
                </c:pt>
                <c:pt idx="33">
                  <c:v>4.0503</c:v>
                </c:pt>
                <c:pt idx="34">
                  <c:v>3.9148000000000001</c:v>
                </c:pt>
                <c:pt idx="35">
                  <c:v>3.7623000000000002</c:v>
                </c:pt>
                <c:pt idx="36">
                  <c:v>3.5954999999999999</c:v>
                </c:pt>
                <c:pt idx="37">
                  <c:v>3.4171999999999998</c:v>
                </c:pt>
                <c:pt idx="38">
                  <c:v>3.2303999999999999</c:v>
                </c:pt>
                <c:pt idx="39">
                  <c:v>3.0379999999999998</c:v>
                </c:pt>
                <c:pt idx="40">
                  <c:v>2.8429000000000002</c:v>
                </c:pt>
                <c:pt idx="41">
                  <c:v>2.6476000000000002</c:v>
                </c:pt>
                <c:pt idx="42">
                  <c:v>2.4546000000000001</c:v>
                </c:pt>
                <c:pt idx="43">
                  <c:v>2.2663000000000002</c:v>
                </c:pt>
                <c:pt idx="44">
                  <c:v>2.0846</c:v>
                </c:pt>
                <c:pt idx="45">
                  <c:v>1.911</c:v>
                </c:pt>
                <c:pt idx="46">
                  <c:v>1.7470000000000001</c:v>
                </c:pt>
                <c:pt idx="47">
                  <c:v>1.5935999999999999</c:v>
                </c:pt>
                <c:pt idx="48">
                  <c:v>1.4515</c:v>
                </c:pt>
                <c:pt idx="49">
                  <c:v>1.321</c:v>
                </c:pt>
                <c:pt idx="50">
                  <c:v>1.2022999999999999</c:v>
                </c:pt>
                <c:pt idx="51">
                  <c:v>1.0953999999999999</c:v>
                </c:pt>
                <c:pt idx="52">
                  <c:v>0.99972000000000005</c:v>
                </c:pt>
                <c:pt idx="53">
                  <c:v>0.91486000000000001</c:v>
                </c:pt>
                <c:pt idx="54">
                  <c:v>0.84009999999999996</c:v>
                </c:pt>
                <c:pt idx="55">
                  <c:v>0.77463000000000004</c:v>
                </c:pt>
                <c:pt idx="56">
                  <c:v>0.71755000000000002</c:v>
                </c:pt>
                <c:pt idx="57">
                  <c:v>0.66791999999999996</c:v>
                </c:pt>
                <c:pt idx="58">
                  <c:v>0.62478</c:v>
                </c:pt>
                <c:pt idx="59">
                  <c:v>0.58716000000000002</c:v>
                </c:pt>
                <c:pt idx="60">
                  <c:v>0.55413999999999997</c:v>
                </c:pt>
                <c:pt idx="61">
                  <c:v>0.52483999999999997</c:v>
                </c:pt>
                <c:pt idx="62">
                  <c:v>0.49847000000000002</c:v>
                </c:pt>
                <c:pt idx="63">
                  <c:v>0.47427999999999998</c:v>
                </c:pt>
                <c:pt idx="64">
                  <c:v>0.45166000000000001</c:v>
                </c:pt>
                <c:pt idx="65">
                  <c:v>0.43004999999999999</c:v>
                </c:pt>
                <c:pt idx="66">
                  <c:v>0.40900999999999998</c:v>
                </c:pt>
                <c:pt idx="67">
                  <c:v>0.38818999999999998</c:v>
                </c:pt>
                <c:pt idx="68">
                  <c:v>0.36734</c:v>
                </c:pt>
                <c:pt idx="69">
                  <c:v>0.34627000000000002</c:v>
                </c:pt>
                <c:pt idx="70">
                  <c:v>0.32490000000000002</c:v>
                </c:pt>
                <c:pt idx="71">
                  <c:v>0.30320000000000003</c:v>
                </c:pt>
                <c:pt idx="72">
                  <c:v>0.28121000000000002</c:v>
                </c:pt>
                <c:pt idx="73">
                  <c:v>0.25901000000000002</c:v>
                </c:pt>
                <c:pt idx="74">
                  <c:v>0.23674000000000001</c:v>
                </c:pt>
                <c:pt idx="75">
                  <c:v>0.21454000000000001</c:v>
                </c:pt>
                <c:pt idx="76">
                  <c:v>0.19259999999999999</c:v>
                </c:pt>
                <c:pt idx="77">
                  <c:v>0.1711</c:v>
                </c:pt>
                <c:pt idx="78">
                  <c:v>0.15021999999999999</c:v>
                </c:pt>
                <c:pt idx="79">
                  <c:v>0.13016</c:v>
                </c:pt>
                <c:pt idx="80">
                  <c:v>0.11108</c:v>
                </c:pt>
                <c:pt idx="81">
                  <c:v>9.3123999999999998E-2</c:v>
                </c:pt>
                <c:pt idx="82">
                  <c:v>7.6435000000000003E-2</c:v>
                </c:pt>
                <c:pt idx="83">
                  <c:v>6.1115000000000003E-2</c:v>
                </c:pt>
                <c:pt idx="84">
                  <c:v>4.7243E-2</c:v>
                </c:pt>
                <c:pt idx="85">
                  <c:v>3.4867000000000002E-2</c:v>
                </c:pt>
                <c:pt idx="86">
                  <c:v>2.4008000000000002E-2</c:v>
                </c:pt>
                <c:pt idx="87">
                  <c:v>1.4659999999999999E-2</c:v>
                </c:pt>
                <c:pt idx="88">
                  <c:v>6.7872999999999996E-3</c:v>
                </c:pt>
                <c:pt idx="89">
                  <c:v>3.3354000000000001E-4</c:v>
                </c:pt>
                <c:pt idx="90">
                  <c:v>-4.7810999999999999E-3</c:v>
                </c:pt>
                <c:pt idx="91">
                  <c:v>-8.6539000000000008E-3</c:v>
                </c:pt>
                <c:pt idx="92">
                  <c:v>-1.1396E-2</c:v>
                </c:pt>
                <c:pt idx="93">
                  <c:v>-1.3131E-2</c:v>
                </c:pt>
                <c:pt idx="94">
                  <c:v>-1.3986999999999999E-2</c:v>
                </c:pt>
                <c:pt idx="95">
                  <c:v>-1.4095E-2</c:v>
                </c:pt>
                <c:pt idx="96">
                  <c:v>-1.3589E-2</c:v>
                </c:pt>
                <c:pt idx="97">
                  <c:v>-1.2593999999999999E-2</c:v>
                </c:pt>
                <c:pt idx="98">
                  <c:v>-1.1235E-2</c:v>
                </c:pt>
                <c:pt idx="99">
                  <c:v>-9.6218999999999992E-3</c:v>
                </c:pt>
                <c:pt idx="100">
                  <c:v>-7.8589999999999997E-3</c:v>
                </c:pt>
                <c:pt idx="101">
                  <c:v>-6.0365999999999996E-3</c:v>
                </c:pt>
                <c:pt idx="102">
                  <c:v>-4.2326000000000004E-3</c:v>
                </c:pt>
                <c:pt idx="103">
                  <c:v>-2.5117999999999998E-3</c:v>
                </c:pt>
                <c:pt idx="104">
                  <c:v>-9.2584000000000004E-4</c:v>
                </c:pt>
                <c:pt idx="105">
                  <c:v>4.8624999999999997E-4</c:v>
                </c:pt>
                <c:pt idx="106">
                  <c:v>1.6976000000000001E-3</c:v>
                </c:pt>
                <c:pt idx="107">
                  <c:v>2.6925999999999999E-3</c:v>
                </c:pt>
                <c:pt idx="108">
                  <c:v>3.4653000000000002E-3</c:v>
                </c:pt>
                <c:pt idx="109">
                  <c:v>4.0187E-3</c:v>
                </c:pt>
                <c:pt idx="110">
                  <c:v>4.3629000000000003E-3</c:v>
                </c:pt>
                <c:pt idx="111">
                  <c:v>4.5139999999999998E-3</c:v>
                </c:pt>
                <c:pt idx="112">
                  <c:v>4.4926000000000002E-3</c:v>
                </c:pt>
                <c:pt idx="113">
                  <c:v>4.3222E-3</c:v>
                </c:pt>
                <c:pt idx="114">
                  <c:v>4.0286000000000002E-3</c:v>
                </c:pt>
                <c:pt idx="115">
                  <c:v>3.6378999999999999E-3</c:v>
                </c:pt>
                <c:pt idx="116">
                  <c:v>3.1763999999999998E-3</c:v>
                </c:pt>
                <c:pt idx="117">
                  <c:v>2.6687999999999998E-3</c:v>
                </c:pt>
                <c:pt idx="118">
                  <c:v>2.1383999999999999E-3</c:v>
                </c:pt>
                <c:pt idx="119">
                  <c:v>1.6061000000000001E-3</c:v>
                </c:pt>
                <c:pt idx="120">
                  <c:v>1.0897999999999999E-3</c:v>
                </c:pt>
                <c:pt idx="121">
                  <c:v>6.0482000000000005E-4</c:v>
                </c:pt>
                <c:pt idx="122">
                  <c:v>1.6312999999999999E-4</c:v>
                </c:pt>
                <c:pt idx="123">
                  <c:v>-2.2625E-4</c:v>
                </c:pt>
                <c:pt idx="124">
                  <c:v>-5.5725000000000002E-4</c:v>
                </c:pt>
                <c:pt idx="125">
                  <c:v>-8.2658999999999999E-4</c:v>
                </c:pt>
                <c:pt idx="126">
                  <c:v>-1.0334999999999999E-3</c:v>
                </c:pt>
                <c:pt idx="127">
                  <c:v>-1.1792E-3</c:v>
                </c:pt>
                <c:pt idx="128">
                  <c:v>-1.2672E-3</c:v>
                </c:pt>
                <c:pt idx="129">
                  <c:v>-1.302E-3</c:v>
                </c:pt>
                <c:pt idx="130">
                  <c:v>-1.2897E-3</c:v>
                </c:pt>
                <c:pt idx="131">
                  <c:v>-1.2367000000000001E-3</c:v>
                </c:pt>
                <c:pt idx="132">
                  <c:v>-1.1502000000000001E-3</c:v>
                </c:pt>
                <c:pt idx="133">
                  <c:v>-1.0376000000000001E-3</c:v>
                </c:pt>
                <c:pt idx="134">
                  <c:v>-9.0594000000000004E-4</c:v>
                </c:pt>
                <c:pt idx="135">
                  <c:v>-7.6214000000000002E-4</c:v>
                </c:pt>
                <c:pt idx="136">
                  <c:v>-6.1253999999999996E-4</c:v>
                </c:pt>
                <c:pt idx="137">
                  <c:v>-4.6283000000000001E-4</c:v>
                </c:pt>
                <c:pt idx="138">
                  <c:v>-3.1794000000000001E-4</c:v>
                </c:pt>
                <c:pt idx="139">
                  <c:v>-1.8201E-4</c:v>
                </c:pt>
                <c:pt idx="140" formatCode="0.00E+00">
                  <c:v>-5.8304999999999998E-5</c:v>
                </c:pt>
                <c:pt idx="141" formatCode="0.00E+00">
                  <c:v>5.0723999999999997E-5</c:v>
                </c:pt>
                <c:pt idx="142">
                  <c:v>1.4344999999999999E-4</c:v>
                </c:pt>
                <c:pt idx="143">
                  <c:v>2.1900000000000001E-4</c:v>
                </c:pt>
                <c:pt idx="144">
                  <c:v>2.7719000000000002E-4</c:v>
                </c:pt>
                <c:pt idx="145">
                  <c:v>3.1839999999999999E-4</c:v>
                </c:pt>
                <c:pt idx="146">
                  <c:v>3.4357000000000002E-4</c:v>
                </c:pt>
                <c:pt idx="147">
                  <c:v>3.5400999999999998E-4</c:v>
                </c:pt>
                <c:pt idx="148">
                  <c:v>3.5134000000000001E-4</c:v>
                </c:pt>
                <c:pt idx="149">
                  <c:v>3.3742000000000001E-4</c:v>
                </c:pt>
                <c:pt idx="150">
                  <c:v>3.1419999999999999E-4</c:v>
                </c:pt>
                <c:pt idx="151">
                  <c:v>2.8370000000000001E-4</c:v>
                </c:pt>
                <c:pt idx="152">
                  <c:v>2.4791E-4</c:v>
                </c:pt>
                <c:pt idx="153">
                  <c:v>2.0871999999999999E-4</c:v>
                </c:pt>
                <c:pt idx="154">
                  <c:v>1.6787E-4</c:v>
                </c:pt>
                <c:pt idx="155">
                  <c:v>1.2694E-4</c:v>
                </c:pt>
                <c:pt idx="156" formatCode="0.00E+00">
                  <c:v>8.7292000000000004E-5</c:v>
                </c:pt>
                <c:pt idx="157" formatCode="0.00E+00">
                  <c:v>5.0067E-5</c:v>
                </c:pt>
                <c:pt idx="158" formatCode="0.00E+00">
                  <c:v>1.6171000000000002E-5</c:v>
                </c:pt>
                <c:pt idx="159" formatCode="0.00E+00">
                  <c:v>-1.3723000000000001E-5</c:v>
                </c:pt>
                <c:pt idx="160" formatCode="0.00E+00">
                  <c:v>-3.9161E-5</c:v>
                </c:pt>
                <c:pt idx="161" formatCode="0.00E+00">
                  <c:v>-5.9898999999999997E-5</c:v>
                </c:pt>
                <c:pt idx="162" formatCode="0.00E+00">
                  <c:v>-7.5881000000000001E-5</c:v>
                </c:pt>
                <c:pt idx="163" formatCode="0.00E+00">
                  <c:v>-8.7214999999999998E-5</c:v>
                </c:pt>
                <c:pt idx="164" formatCode="0.00E+00">
                  <c:v>-9.4147999999999994E-5</c:v>
                </c:pt>
                <c:pt idx="165" formatCode="0.00E+00">
                  <c:v>-9.7040999999999995E-5</c:v>
                </c:pt>
                <c:pt idx="166" formatCode="0.00E+00">
                  <c:v>-9.6337999999999998E-5</c:v>
                </c:pt>
                <c:pt idx="167" formatCode="0.00E+00">
                  <c:v>-9.2544E-5</c:v>
                </c:pt>
                <c:pt idx="168" formatCode="0.00E+00">
                  <c:v>-8.6198000000000004E-5</c:v>
                </c:pt>
                <c:pt idx="169" formatCode="0.00E+00">
                  <c:v>-7.7850999999999997E-5</c:v>
                </c:pt>
                <c:pt idx="170" formatCode="0.00E+00">
                  <c:v>-6.8047999999999996E-5</c:v>
                </c:pt>
                <c:pt idx="171" formatCode="0.00E+00">
                  <c:v>-5.7306000000000003E-5</c:v>
                </c:pt>
                <c:pt idx="172" formatCode="0.00E+00">
                  <c:v>-4.6108E-5</c:v>
                </c:pt>
                <c:pt idx="173" formatCode="0.00E+00">
                  <c:v>-3.4884E-5</c:v>
                </c:pt>
                <c:pt idx="174" formatCode="0.00E+00">
                  <c:v>-2.4008000000000001E-5</c:v>
                </c:pt>
                <c:pt idx="175" formatCode="0.00E+00">
                  <c:v>-1.3794999999999999E-5</c:v>
                </c:pt>
                <c:pt idx="176" formatCode="0.00E+00">
                  <c:v>-4.4912999999999997E-6</c:v>
                </c:pt>
                <c:pt idx="177" formatCode="0.00E+00">
                  <c:v>3.7154999999999998E-6</c:v>
                </c:pt>
                <c:pt idx="178" formatCode="0.00E+00">
                  <c:v>1.0701E-5</c:v>
                </c:pt>
                <c:pt idx="179" formatCode="0.00E+00">
                  <c:v>1.6399E-5</c:v>
                </c:pt>
                <c:pt idx="180" formatCode="0.00E+00">
                  <c:v>2.0792E-5</c:v>
                </c:pt>
                <c:pt idx="181" formatCode="0.00E+00">
                  <c:v>2.391E-5</c:v>
                </c:pt>
                <c:pt idx="182" formatCode="0.00E+00">
                  <c:v>2.582E-5</c:v>
                </c:pt>
                <c:pt idx="183" formatCode="0.00E+00">
                  <c:v>2.6621000000000001E-5</c:v>
                </c:pt>
                <c:pt idx="184" formatCode="0.00E+00">
                  <c:v>2.6435E-5</c:v>
                </c:pt>
                <c:pt idx="185" formatCode="0.00E+00">
                  <c:v>2.5400000000000001E-5</c:v>
                </c:pt>
                <c:pt idx="186" formatCode="0.00E+00">
                  <c:v>2.3663999999999999E-5</c:v>
                </c:pt>
                <c:pt idx="187" formatCode="0.00E+00">
                  <c:v>2.1379E-5</c:v>
                </c:pt>
                <c:pt idx="188" formatCode="0.00E+00">
                  <c:v>1.8692E-5</c:v>
                </c:pt>
                <c:pt idx="189" formatCode="0.00E+00">
                  <c:v>1.5747E-5</c:v>
                </c:pt>
                <c:pt idx="190" formatCode="0.00E+00">
                  <c:v>1.2676E-5</c:v>
                </c:pt>
                <c:pt idx="191" formatCode="0.00E+00">
                  <c:v>9.5961999999999997E-6</c:v>
                </c:pt>
                <c:pt idx="192" formatCode="0.00E+00">
                  <c:v>6.6116999999999997E-6</c:v>
                </c:pt>
                <c:pt idx="193" formatCode="0.00E+00">
                  <c:v>3.8079999999999998E-6</c:v>
                </c:pt>
                <c:pt idx="194" formatCode="0.00E+00">
                  <c:v>1.2537E-6</c:v>
                </c:pt>
                <c:pt idx="195" formatCode="0.00E+00">
                  <c:v>-1.0003E-6</c:v>
                </c:pt>
                <c:pt idx="196" formatCode="0.00E+00">
                  <c:v>-2.9196E-6</c:v>
                </c:pt>
                <c:pt idx="197" formatCode="0.00E+00">
                  <c:v>-4.4854999999999997E-6</c:v>
                </c:pt>
                <c:pt idx="198" formatCode="0.00E+00">
                  <c:v>-5.6936E-6</c:v>
                </c:pt>
                <c:pt idx="199" formatCode="0.00E+00">
                  <c:v>-6.5518999999999999E-6</c:v>
                </c:pt>
                <c:pt idx="200" formatCode="0.00E+00">
                  <c:v>-7.0786999999999997E-6</c:v>
                </c:pt>
              </c:numCache>
            </c:numRef>
          </c:yVal>
          <c:smooth val="1"/>
          <c:extLst>
            <c:ext xmlns:c16="http://schemas.microsoft.com/office/drawing/2014/chart" uri="{C3380CC4-5D6E-409C-BE32-E72D297353CC}">
              <c16:uniqueId val="{00000000-6126-4676-9E51-6C9EDB551603}"/>
            </c:ext>
          </c:extLst>
        </c:ser>
        <c:ser>
          <c:idx val="0"/>
          <c:order val="1"/>
          <c:tx>
            <c:v>4172020</c:v>
          </c:tx>
          <c:spPr>
            <a:ln w="25400" cap="rnd">
              <a:solidFill>
                <a:srgbClr val="00B0F0"/>
              </a:solidFill>
              <a:round/>
            </a:ln>
            <a:effectLst/>
          </c:spPr>
          <c:marker>
            <c:symbol val="none"/>
          </c:marker>
          <c:xVal>
            <c:numRef>
              <c:f>'probe force'!$D$3:$D$2002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13.099</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14.898999999999999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16.699000000000002</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19.399000000000001</c:v>
                </c:pt>
                <c:pt idx="195">
                  <c:v>19.498999999999999</c:v>
                </c:pt>
                <c:pt idx="196">
                  <c:v>19.599</c:v>
                </c:pt>
                <c:pt idx="197">
                  <c:v>19.699000000000002</c:v>
                </c:pt>
                <c:pt idx="198">
                  <c:v>19.8</c:v>
                </c:pt>
                <c:pt idx="199">
                  <c:v>19.899999999999999</c:v>
                </c:pt>
                <c:pt idx="200">
                  <c:v>20</c:v>
                </c:pt>
              </c:numCache>
            </c:numRef>
          </c:xVal>
          <c:yVal>
            <c:numRef>
              <c:f>'probe force'!$E$3:$E$2002</c:f>
              <c:numCache>
                <c:formatCode>General</c:formatCode>
                <c:ptCount val="2000"/>
                <c:pt idx="0">
                  <c:v>0.10478</c:v>
                </c:pt>
                <c:pt idx="1">
                  <c:v>0.17524999999999999</c:v>
                </c:pt>
                <c:pt idx="2">
                  <c:v>0.25940000000000002</c:v>
                </c:pt>
                <c:pt idx="3">
                  <c:v>0.35787000000000002</c:v>
                </c:pt>
                <c:pt idx="4">
                  <c:v>0.47114</c:v>
                </c:pt>
                <c:pt idx="5">
                  <c:v>0.59943999999999997</c:v>
                </c:pt>
                <c:pt idx="6">
                  <c:v>0.74275999999999998</c:v>
                </c:pt>
                <c:pt idx="7">
                  <c:v>0.90083000000000002</c:v>
                </c:pt>
                <c:pt idx="8">
                  <c:v>1.0730999999999999</c:v>
                </c:pt>
                <c:pt idx="9">
                  <c:v>1.2586999999999999</c:v>
                </c:pt>
                <c:pt idx="10">
                  <c:v>1.4563999999999999</c:v>
                </c:pt>
                <c:pt idx="11">
                  <c:v>1.6649</c:v>
                </c:pt>
                <c:pt idx="12">
                  <c:v>1.8823000000000001</c:v>
                </c:pt>
                <c:pt idx="13">
                  <c:v>2.1065999999999998</c:v>
                </c:pt>
                <c:pt idx="14">
                  <c:v>2.3353999999999999</c:v>
                </c:pt>
                <c:pt idx="15">
                  <c:v>2.5663</c:v>
                </c:pt>
                <c:pt idx="16">
                  <c:v>2.7965</c:v>
                </c:pt>
                <c:pt idx="17">
                  <c:v>3.0230999999999999</c:v>
                </c:pt>
                <c:pt idx="18">
                  <c:v>3.2431000000000001</c:v>
                </c:pt>
                <c:pt idx="19">
                  <c:v>3.4535</c:v>
                </c:pt>
                <c:pt idx="20">
                  <c:v>3.6514000000000002</c:v>
                </c:pt>
                <c:pt idx="21">
                  <c:v>3.8338000000000001</c:v>
                </c:pt>
                <c:pt idx="22">
                  <c:v>3.9982000000000002</c:v>
                </c:pt>
                <c:pt idx="23">
                  <c:v>4.1421000000000001</c:v>
                </c:pt>
                <c:pt idx="24">
                  <c:v>4.2632000000000003</c:v>
                </c:pt>
                <c:pt idx="25">
                  <c:v>4.3597999999999999</c:v>
                </c:pt>
                <c:pt idx="26">
                  <c:v>4.4305000000000003</c:v>
                </c:pt>
                <c:pt idx="27">
                  <c:v>4.4744000000000002</c:v>
                </c:pt>
                <c:pt idx="28">
                  <c:v>4.4909999999999997</c:v>
                </c:pt>
                <c:pt idx="29">
                  <c:v>4.4802</c:v>
                </c:pt>
                <c:pt idx="30">
                  <c:v>4.4427000000000003</c:v>
                </c:pt>
                <c:pt idx="31">
                  <c:v>4.3792</c:v>
                </c:pt>
                <c:pt idx="32">
                  <c:v>4.2912999999999997</c:v>
                </c:pt>
                <c:pt idx="33">
                  <c:v>4.1807999999999996</c:v>
                </c:pt>
                <c:pt idx="34">
                  <c:v>4.0496999999999996</c:v>
                </c:pt>
                <c:pt idx="35">
                  <c:v>3.9007000000000001</c:v>
                </c:pt>
                <c:pt idx="36">
                  <c:v>3.7364000000000002</c:v>
                </c:pt>
                <c:pt idx="37">
                  <c:v>3.5596000000000001</c:v>
                </c:pt>
                <c:pt idx="38">
                  <c:v>3.3732000000000002</c:v>
                </c:pt>
                <c:pt idx="39">
                  <c:v>3.1802000000000001</c:v>
                </c:pt>
                <c:pt idx="40">
                  <c:v>2.9834999999999998</c:v>
                </c:pt>
                <c:pt idx="41">
                  <c:v>2.7858000000000001</c:v>
                </c:pt>
                <c:pt idx="42">
                  <c:v>2.5895999999999999</c:v>
                </c:pt>
                <c:pt idx="43">
                  <c:v>2.3973</c:v>
                </c:pt>
                <c:pt idx="44">
                  <c:v>2.2109000000000001</c:v>
                </c:pt>
                <c:pt idx="45">
                  <c:v>2.0322</c:v>
                </c:pt>
                <c:pt idx="46">
                  <c:v>1.8626</c:v>
                </c:pt>
                <c:pt idx="47">
                  <c:v>1.7032</c:v>
                </c:pt>
                <c:pt idx="48">
                  <c:v>1.5548999999999999</c:v>
                </c:pt>
                <c:pt idx="49">
                  <c:v>1.4180999999999999</c:v>
                </c:pt>
                <c:pt idx="50">
                  <c:v>1.2929999999999999</c:v>
                </c:pt>
                <c:pt idx="51">
                  <c:v>1.1797</c:v>
                </c:pt>
                <c:pt idx="52">
                  <c:v>1.0777000000000001</c:v>
                </c:pt>
                <c:pt idx="53">
                  <c:v>0.98668</c:v>
                </c:pt>
                <c:pt idx="54">
                  <c:v>0.90590000000000004</c:v>
                </c:pt>
                <c:pt idx="55">
                  <c:v>0.83460000000000001</c:v>
                </c:pt>
                <c:pt idx="56">
                  <c:v>0.77190000000000003</c:v>
                </c:pt>
                <c:pt idx="57">
                  <c:v>0.71687999999999996</c:v>
                </c:pt>
                <c:pt idx="58">
                  <c:v>0.66857</c:v>
                </c:pt>
                <c:pt idx="59">
                  <c:v>0.62600999999999996</c:v>
                </c:pt>
                <c:pt idx="60">
                  <c:v>0.58826999999999996</c:v>
                </c:pt>
                <c:pt idx="61">
                  <c:v>0.55445</c:v>
                </c:pt>
                <c:pt idx="62">
                  <c:v>0.52375000000000005</c:v>
                </c:pt>
                <c:pt idx="63">
                  <c:v>0.49542000000000003</c:v>
                </c:pt>
                <c:pt idx="64">
                  <c:v>0.46881</c:v>
                </c:pt>
                <c:pt idx="65">
                  <c:v>0.44338</c:v>
                </c:pt>
                <c:pt idx="66">
                  <c:v>0.41866999999999999</c:v>
                </c:pt>
                <c:pt idx="67">
                  <c:v>0.39433000000000001</c:v>
                </c:pt>
                <c:pt idx="68">
                  <c:v>0.37009999999999998</c:v>
                </c:pt>
                <c:pt idx="69">
                  <c:v>0.34583000000000003</c:v>
                </c:pt>
                <c:pt idx="70">
                  <c:v>0.32141999999999998</c:v>
                </c:pt>
                <c:pt idx="71">
                  <c:v>0.29686000000000001</c:v>
                </c:pt>
                <c:pt idx="72">
                  <c:v>0.27222000000000002</c:v>
                </c:pt>
                <c:pt idx="73">
                  <c:v>0.24759999999999999</c:v>
                </c:pt>
                <c:pt idx="74">
                  <c:v>0.22314000000000001</c:v>
                </c:pt>
                <c:pt idx="75">
                  <c:v>0.19903000000000001</c:v>
                </c:pt>
                <c:pt idx="76">
                  <c:v>0.17544999999999999</c:v>
                </c:pt>
                <c:pt idx="77">
                  <c:v>0.15262000000000001</c:v>
                </c:pt>
                <c:pt idx="78">
                  <c:v>0.13072</c:v>
                </c:pt>
                <c:pt idx="79">
                  <c:v>0.10996</c:v>
                </c:pt>
                <c:pt idx="80">
                  <c:v>9.0500999999999998E-2</c:v>
                </c:pt>
                <c:pt idx="81">
                  <c:v>7.2495000000000004E-2</c:v>
                </c:pt>
                <c:pt idx="82">
                  <c:v>5.6061E-2</c:v>
                </c:pt>
                <c:pt idx="83">
                  <c:v>4.1286999999999997E-2</c:v>
                </c:pt>
                <c:pt idx="84">
                  <c:v>2.8226999999999999E-2</c:v>
                </c:pt>
                <c:pt idx="85">
                  <c:v>1.6899999999999998E-2</c:v>
                </c:pt>
                <c:pt idx="86">
                  <c:v>7.2918999999999996E-3</c:v>
                </c:pt>
                <c:pt idx="87">
                  <c:v>-6.4333000000000001E-4</c:v>
                </c:pt>
                <c:pt idx="88">
                  <c:v>-6.9803E-3</c:v>
                </c:pt>
                <c:pt idx="89">
                  <c:v>-1.1819E-2</c:v>
                </c:pt>
                <c:pt idx="90">
                  <c:v>-1.5278999999999999E-2</c:v>
                </c:pt>
                <c:pt idx="91">
                  <c:v>-1.7496999999999999E-2</c:v>
                </c:pt>
                <c:pt idx="92">
                  <c:v>-1.8622E-2</c:v>
                </c:pt>
                <c:pt idx="93">
                  <c:v>-1.8807000000000001E-2</c:v>
                </c:pt>
                <c:pt idx="94">
                  <c:v>-1.8211000000000001E-2</c:v>
                </c:pt>
                <c:pt idx="95">
                  <c:v>-1.6986999999999999E-2</c:v>
                </c:pt>
                <c:pt idx="96">
                  <c:v>-1.5285E-2</c:v>
                </c:pt>
                <c:pt idx="97">
                  <c:v>-1.3244000000000001E-2</c:v>
                </c:pt>
                <c:pt idx="98">
                  <c:v>-1.0992999999999999E-2</c:v>
                </c:pt>
                <c:pt idx="99">
                  <c:v>-8.6476999999999995E-3</c:v>
                </c:pt>
                <c:pt idx="100">
                  <c:v>-6.3073000000000001E-3</c:v>
                </c:pt>
                <c:pt idx="101">
                  <c:v>-4.0562999999999997E-3</c:v>
                </c:pt>
                <c:pt idx="102">
                  <c:v>-1.9629000000000001E-3</c:v>
                </c:pt>
                <c:pt idx="103" formatCode="0.00E+00">
                  <c:v>-7.9597000000000004E-5</c:v>
                </c:pt>
                <c:pt idx="104">
                  <c:v>1.5562E-3</c:v>
                </c:pt>
                <c:pt idx="105">
                  <c:v>2.9210999999999998E-3</c:v>
                </c:pt>
                <c:pt idx="106">
                  <c:v>4.0048000000000002E-3</c:v>
                </c:pt>
                <c:pt idx="107">
                  <c:v>4.8078000000000001E-3</c:v>
                </c:pt>
                <c:pt idx="108">
                  <c:v>5.3406E-3</c:v>
                </c:pt>
                <c:pt idx="109">
                  <c:v>5.6214000000000004E-3</c:v>
                </c:pt>
                <c:pt idx="110">
                  <c:v>5.6743999999999996E-3</c:v>
                </c:pt>
                <c:pt idx="111">
                  <c:v>5.5285000000000004E-3</c:v>
                </c:pt>
                <c:pt idx="112">
                  <c:v>5.2151999999999997E-3</c:v>
                </c:pt>
                <c:pt idx="113">
                  <c:v>4.7675E-3</c:v>
                </c:pt>
                <c:pt idx="114">
                  <c:v>4.2185E-3</c:v>
                </c:pt>
                <c:pt idx="115">
                  <c:v>3.6002E-3</c:v>
                </c:pt>
                <c:pt idx="116">
                  <c:v>2.9426999999999999E-3</c:v>
                </c:pt>
                <c:pt idx="117">
                  <c:v>2.2732E-3</c:v>
                </c:pt>
                <c:pt idx="118">
                  <c:v>1.6157999999999999E-3</c:v>
                </c:pt>
                <c:pt idx="119">
                  <c:v>9.9091000000000001E-4</c:v>
                </c:pt>
                <c:pt idx="120">
                  <c:v>4.1502999999999999E-4</c:v>
                </c:pt>
                <c:pt idx="121" formatCode="0.00E+00">
                  <c:v>-9.9084000000000002E-5</c:v>
                </c:pt>
                <c:pt idx="122">
                  <c:v>-5.4248999999999996E-4</c:v>
                </c:pt>
                <c:pt idx="123">
                  <c:v>-9.0978999999999995E-4</c:v>
                </c:pt>
                <c:pt idx="124">
                  <c:v>-1.1988999999999999E-3</c:v>
                </c:pt>
                <c:pt idx="125">
                  <c:v>-1.4105000000000001E-3</c:v>
                </c:pt>
                <c:pt idx="126">
                  <c:v>-1.5479000000000001E-3</c:v>
                </c:pt>
                <c:pt idx="127">
                  <c:v>-1.6163E-3</c:v>
                </c:pt>
                <c:pt idx="128">
                  <c:v>-1.6226000000000001E-3</c:v>
                </c:pt>
                <c:pt idx="129">
                  <c:v>-1.5749E-3</c:v>
                </c:pt>
                <c:pt idx="130">
                  <c:v>-1.4817999999999999E-3</c:v>
                </c:pt>
                <c:pt idx="131">
                  <c:v>-1.3525E-3</c:v>
                </c:pt>
                <c:pt idx="132">
                  <c:v>-1.196E-3</c:v>
                </c:pt>
                <c:pt idx="133">
                  <c:v>-1.0212000000000001E-3</c:v>
                </c:pt>
                <c:pt idx="134">
                  <c:v>-8.3606000000000001E-4</c:v>
                </c:pt>
                <c:pt idx="135">
                  <c:v>-6.4820999999999998E-4</c:v>
                </c:pt>
                <c:pt idx="136">
                  <c:v>-4.6418000000000002E-4</c:v>
                </c:pt>
                <c:pt idx="137">
                  <c:v>-2.8949999999999999E-4</c:v>
                </c:pt>
                <c:pt idx="138">
                  <c:v>-1.2867999999999999E-4</c:v>
                </c:pt>
                <c:pt idx="139" formatCode="0.00E+00">
                  <c:v>1.482E-5</c:v>
                </c:pt>
                <c:pt idx="140">
                  <c:v>1.3860000000000001E-4</c:v>
                </c:pt>
                <c:pt idx="141">
                  <c:v>2.4120000000000001E-4</c:v>
                </c:pt>
                <c:pt idx="142">
                  <c:v>3.2208999999999997E-4</c:v>
                </c:pt>
                <c:pt idx="143">
                  <c:v>3.8149000000000001E-4</c:v>
                </c:pt>
                <c:pt idx="144">
                  <c:v>4.2033000000000001E-4</c:v>
                </c:pt>
                <c:pt idx="145">
                  <c:v>4.4005999999999998E-4</c:v>
                </c:pt>
                <c:pt idx="146">
                  <c:v>4.4261000000000002E-4</c:v>
                </c:pt>
                <c:pt idx="147">
                  <c:v>4.3019E-4</c:v>
                </c:pt>
                <c:pt idx="148">
                  <c:v>4.0519999999999998E-4</c:v>
                </c:pt>
                <c:pt idx="149">
                  <c:v>3.7017000000000002E-4</c:v>
                </c:pt>
                <c:pt idx="150">
                  <c:v>3.2759E-4</c:v>
                </c:pt>
                <c:pt idx="151">
                  <c:v>2.7987999999999998E-4</c:v>
                </c:pt>
                <c:pt idx="152">
                  <c:v>2.2931000000000001E-4</c:v>
                </c:pt>
                <c:pt idx="153">
                  <c:v>1.7793E-4</c:v>
                </c:pt>
                <c:pt idx="154">
                  <c:v>1.2753999999999999E-4</c:v>
                </c:pt>
                <c:pt idx="155" formatCode="0.00E+00">
                  <c:v>7.9685999999999996E-5</c:v>
                </c:pt>
                <c:pt idx="156" formatCode="0.00E+00">
                  <c:v>3.5602000000000002E-5</c:v>
                </c:pt>
                <c:pt idx="157" formatCode="0.00E+00">
                  <c:v>-3.7585999999999999E-6</c:v>
                </c:pt>
                <c:pt idx="158" formatCode="0.00E+00">
                  <c:v>-3.7725999999999998E-5</c:v>
                </c:pt>
                <c:pt idx="159" formatCode="0.00E+00">
                  <c:v>-6.5899E-5</c:v>
                </c:pt>
                <c:pt idx="160" formatCode="0.00E+00">
                  <c:v>-8.8121999999999994E-5</c:v>
                </c:pt>
                <c:pt idx="161">
                  <c:v>-1.0446E-4</c:v>
                </c:pt>
                <c:pt idx="162">
                  <c:v>-1.1514999999999999E-4</c:v>
                </c:pt>
                <c:pt idx="163">
                  <c:v>-1.2061E-4</c:v>
                </c:pt>
                <c:pt idx="164">
                  <c:v>-1.2135E-4</c:v>
                </c:pt>
                <c:pt idx="165">
                  <c:v>-1.1798000000000001E-4</c:v>
                </c:pt>
                <c:pt idx="166">
                  <c:v>-1.1115E-4</c:v>
                </c:pt>
                <c:pt idx="167">
                  <c:v>-1.0157000000000001E-4</c:v>
                </c:pt>
                <c:pt idx="168" formatCode="0.00E+00">
                  <c:v>-8.9913000000000005E-5</c:v>
                </c:pt>
                <c:pt idx="169" formatCode="0.00E+00">
                  <c:v>-7.6841999999999994E-5</c:v>
                </c:pt>
                <c:pt idx="170" formatCode="0.00E+00">
                  <c:v>-6.2979999999999997E-5</c:v>
                </c:pt>
                <c:pt idx="171" formatCode="0.00E+00">
                  <c:v>-4.8891000000000003E-5</c:v>
                </c:pt>
                <c:pt idx="172" formatCode="0.00E+00">
                  <c:v>-3.5070999999999997E-5</c:v>
                </c:pt>
                <c:pt idx="173" formatCode="0.00E+00">
                  <c:v>-2.194E-5</c:v>
                </c:pt>
                <c:pt idx="174" formatCode="0.00E+00">
                  <c:v>-9.842E-6</c:v>
                </c:pt>
                <c:pt idx="175" formatCode="0.00E+00">
                  <c:v>9.6288E-7</c:v>
                </c:pt>
                <c:pt idx="176" formatCode="0.00E+00">
                  <c:v>1.029E-5</c:v>
                </c:pt>
                <c:pt idx="177" formatCode="0.00E+00">
                  <c:v>1.8029E-5</c:v>
                </c:pt>
                <c:pt idx="178" formatCode="0.00E+00">
                  <c:v>2.4136999999999999E-5</c:v>
                </c:pt>
                <c:pt idx="179" formatCode="0.00E+00">
                  <c:v>2.8629E-5</c:v>
                </c:pt>
                <c:pt idx="180" formatCode="0.00E+00">
                  <c:v>3.1574E-5</c:v>
                </c:pt>
                <c:pt idx="181" formatCode="0.00E+00">
                  <c:v>3.3080999999999997E-5</c:v>
                </c:pt>
                <c:pt idx="182" formatCode="0.00E+00">
                  <c:v>3.3293000000000001E-5</c:v>
                </c:pt>
                <c:pt idx="183" formatCode="0.00E+00">
                  <c:v>3.2376000000000003E-5</c:v>
                </c:pt>
                <c:pt idx="184" formatCode="0.00E+00">
                  <c:v>3.0511999999999999E-5</c:v>
                </c:pt>
                <c:pt idx="185" formatCode="0.00E+00">
                  <c:v>2.7889E-5</c:v>
                </c:pt>
                <c:pt idx="186" formatCode="0.00E+00">
                  <c:v>2.4694000000000001E-5</c:v>
                </c:pt>
                <c:pt idx="187" formatCode="0.00E+00">
                  <c:v>2.1111000000000002E-5</c:v>
                </c:pt>
                <c:pt idx="188" formatCode="0.00E+00">
                  <c:v>1.7309999999999999E-5</c:v>
                </c:pt>
                <c:pt idx="189" formatCode="0.00E+00">
                  <c:v>1.3444999999999999E-5</c:v>
                </c:pt>
                <c:pt idx="190" formatCode="0.00E+00">
                  <c:v>9.6529000000000004E-6</c:v>
                </c:pt>
                <c:pt idx="191" formatCode="0.00E+00">
                  <c:v>6.0491999999999996E-6</c:v>
                </c:pt>
                <c:pt idx="192" formatCode="0.00E+00">
                  <c:v>2.7278E-6</c:v>
                </c:pt>
                <c:pt idx="193" formatCode="0.00E+00">
                  <c:v>-2.3937000000000001E-7</c:v>
                </c:pt>
                <c:pt idx="194" formatCode="0.00E+00">
                  <c:v>-2.8015000000000002E-6</c:v>
                </c:pt>
                <c:pt idx="195" formatCode="0.00E+00">
                  <c:v>-4.9281999999999997E-6</c:v>
                </c:pt>
                <c:pt idx="196" formatCode="0.00E+00">
                  <c:v>-6.6073999999999996E-6</c:v>
                </c:pt>
                <c:pt idx="197" formatCode="0.00E+00">
                  <c:v>-7.8435000000000004E-6</c:v>
                </c:pt>
                <c:pt idx="198" formatCode="0.00E+00">
                  <c:v>-8.6549000000000008E-6</c:v>
                </c:pt>
                <c:pt idx="199" formatCode="0.00E+00">
                  <c:v>-9.0715999999999997E-6</c:v>
                </c:pt>
                <c:pt idx="200" formatCode="0.00E+00">
                  <c:v>-9.1326999999999998E-6</c:v>
                </c:pt>
              </c:numCache>
            </c:numRef>
          </c:yVal>
          <c:smooth val="1"/>
          <c:extLst>
            <c:ext xmlns:c16="http://schemas.microsoft.com/office/drawing/2014/chart" uri="{C3380CC4-5D6E-409C-BE32-E72D297353CC}">
              <c16:uniqueId val="{00000001-6126-4676-9E51-6C9EDB551603}"/>
            </c:ext>
          </c:extLst>
        </c:ser>
        <c:ser>
          <c:idx val="2"/>
          <c:order val="2"/>
          <c:tx>
            <c:v>corridor min</c:v>
          </c:tx>
          <c:spPr>
            <a:ln w="19050" cap="rnd">
              <a:solidFill>
                <a:schemeClr val="tx1"/>
              </a:solidFill>
              <a:prstDash val="sysDot"/>
              <a:round/>
            </a:ln>
            <a:effectLst/>
          </c:spPr>
          <c:marker>
            <c:symbol val="none"/>
          </c:marker>
          <c:xVal>
            <c:numRef>
              <c:f>'probe force'!$G$3:$G$4</c:f>
              <c:numCache>
                <c:formatCode>General</c:formatCode>
                <c:ptCount val="2"/>
                <c:pt idx="0">
                  <c:v>-10</c:v>
                </c:pt>
                <c:pt idx="1">
                  <c:v>500</c:v>
                </c:pt>
              </c:numCache>
            </c:numRef>
          </c:xVal>
          <c:yVal>
            <c:numRef>
              <c:f>'probe force'!$H$3:$H$4</c:f>
              <c:numCache>
                <c:formatCode>General</c:formatCode>
                <c:ptCount val="2"/>
                <c:pt idx="0">
                  <c:v>4.2779999999999996</c:v>
                </c:pt>
                <c:pt idx="1">
                  <c:v>4.2779999999999996</c:v>
                </c:pt>
              </c:numCache>
            </c:numRef>
          </c:yVal>
          <c:smooth val="1"/>
          <c:extLst>
            <c:ext xmlns:c16="http://schemas.microsoft.com/office/drawing/2014/chart" uri="{C3380CC4-5D6E-409C-BE32-E72D297353CC}">
              <c16:uniqueId val="{00000002-6126-4676-9E51-6C9EDB551603}"/>
            </c:ext>
          </c:extLst>
        </c:ser>
        <c:ser>
          <c:idx val="3"/>
          <c:order val="3"/>
          <c:tx>
            <c:v>corridor max</c:v>
          </c:tx>
          <c:spPr>
            <a:ln w="19050" cap="rnd">
              <a:solidFill>
                <a:schemeClr val="tx1"/>
              </a:solidFill>
              <a:prstDash val="sysDot"/>
              <a:round/>
            </a:ln>
            <a:effectLst/>
          </c:spPr>
          <c:marker>
            <c:symbol val="none"/>
          </c:marker>
          <c:xVal>
            <c:numRef>
              <c:f>'probe force'!$G$6:$G$7</c:f>
              <c:numCache>
                <c:formatCode>General</c:formatCode>
                <c:ptCount val="2"/>
                <c:pt idx="0">
                  <c:v>-10</c:v>
                </c:pt>
                <c:pt idx="1">
                  <c:v>500</c:v>
                </c:pt>
              </c:numCache>
            </c:numRef>
          </c:xVal>
          <c:yVal>
            <c:numRef>
              <c:f>'probe force'!$H$6:$H$7</c:f>
              <c:numCache>
                <c:formatCode>General</c:formatCode>
                <c:ptCount val="2"/>
                <c:pt idx="0">
                  <c:v>5.093</c:v>
                </c:pt>
                <c:pt idx="1">
                  <c:v>5.093</c:v>
                </c:pt>
              </c:numCache>
            </c:numRef>
          </c:yVal>
          <c:smooth val="1"/>
          <c:extLst>
            <c:ext xmlns:c16="http://schemas.microsoft.com/office/drawing/2014/chart" uri="{C3380CC4-5D6E-409C-BE32-E72D297353CC}">
              <c16:uniqueId val="{00000003-6126-4676-9E51-6C9EDB551603}"/>
            </c:ext>
          </c:extLst>
        </c:ser>
        <c:dLbls>
          <c:showLegendKey val="0"/>
          <c:showVal val="0"/>
          <c:showCatName val="0"/>
          <c:showSerName val="0"/>
          <c:showPercent val="0"/>
          <c:showBubbleSize val="0"/>
        </c:dLbls>
        <c:axId val="530291808"/>
        <c:axId val="530290496"/>
      </c:scatterChart>
      <c:valAx>
        <c:axId val="530291808"/>
        <c:scaling>
          <c:orientation val="minMax"/>
          <c:max val="1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Time</a:t>
                </a:r>
                <a:r>
                  <a:rPr lang="en-US" sz="1200" baseline="0">
                    <a:solidFill>
                      <a:sysClr val="windowText" lastClr="000000"/>
                    </a:solidFill>
                  </a:rPr>
                  <a:t> (ms)</a:t>
                </a:r>
                <a:endParaRPr lang="en-US" sz="1200">
                  <a:solidFill>
                    <a:sysClr val="windowText" lastClr="000000"/>
                  </a:solidFill>
                </a:endParaRP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0290496"/>
        <c:crosses val="autoZero"/>
        <c:crossBetween val="midCat"/>
      </c:valAx>
      <c:valAx>
        <c:axId val="530290496"/>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Force (kN)</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0291808"/>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Femur</a:t>
            </a:r>
            <a:r>
              <a:rPr lang="en-US" sz="1600" baseline="0">
                <a:solidFill>
                  <a:sysClr val="windowText" lastClr="000000"/>
                </a:solidFill>
              </a:rPr>
              <a:t> Force</a:t>
            </a:r>
            <a:endParaRPr lang="en-US" sz="1600">
              <a:solidFill>
                <a:sysClr val="windowText" lastClr="000000"/>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2"/>
          <c:order val="0"/>
          <c:tx>
            <c:v>Stock Right</c:v>
          </c:tx>
          <c:spPr>
            <a:ln w="25400" cap="rnd">
              <a:solidFill>
                <a:schemeClr val="tx1"/>
              </a:solidFill>
              <a:round/>
            </a:ln>
            <a:effectLst/>
          </c:spPr>
          <c:marker>
            <c:symbol val="none"/>
          </c:marker>
          <c:xVal>
            <c:numRef>
              <c:f>'Femur Force'!$A$3:$A$2002</c:f>
              <c:numCache>
                <c:formatCode>0.00E+00</c:formatCode>
                <c:ptCount val="20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numCache>
            </c:numRef>
          </c:xVal>
          <c:yVal>
            <c:numRef>
              <c:f>'Femur Force'!$B$3:$B$2002</c:f>
              <c:numCache>
                <c:formatCode>0.00E+00</c:formatCode>
                <c:ptCount val="2000"/>
                <c:pt idx="0">
                  <c:v>0</c:v>
                </c:pt>
                <c:pt idx="1">
                  <c:v>-1.9710000604000001E-2</c:v>
                </c:pt>
                <c:pt idx="2">
                  <c:v>-8.4859997034000004E-2</c:v>
                </c:pt>
                <c:pt idx="3">
                  <c:v>-0.14959999919</c:v>
                </c:pt>
                <c:pt idx="4">
                  <c:v>-0.21220000087999999</c:v>
                </c:pt>
                <c:pt idx="5">
                  <c:v>-0.27820000051999999</c:v>
                </c:pt>
                <c:pt idx="6">
                  <c:v>-0.34769999980999999</c:v>
                </c:pt>
                <c:pt idx="7">
                  <c:v>-0.41800001263999997</c:v>
                </c:pt>
                <c:pt idx="8">
                  <c:v>-0.48809999228000001</c:v>
                </c:pt>
                <c:pt idx="9">
                  <c:v>-0.56300002336999999</c:v>
                </c:pt>
                <c:pt idx="10">
                  <c:v>-0.63380002975000005</c:v>
                </c:pt>
                <c:pt idx="11">
                  <c:v>-0.70840001105999995</c:v>
                </c:pt>
                <c:pt idx="12">
                  <c:v>-0.79570001363999998</c:v>
                </c:pt>
                <c:pt idx="13">
                  <c:v>-0.89620000123999999</c:v>
                </c:pt>
                <c:pt idx="14">
                  <c:v>-1.0089999436999999</c:v>
                </c:pt>
                <c:pt idx="15">
                  <c:v>-1.1399999857000001</c:v>
                </c:pt>
                <c:pt idx="16">
                  <c:v>-1.2730000019000001</c:v>
                </c:pt>
                <c:pt idx="17">
                  <c:v>-1.4040000439</c:v>
                </c:pt>
                <c:pt idx="18">
                  <c:v>-1.5420000552999999</c:v>
                </c:pt>
                <c:pt idx="19">
                  <c:v>-1.6809999943</c:v>
                </c:pt>
                <c:pt idx="20">
                  <c:v>-1.8129999638000001</c:v>
                </c:pt>
                <c:pt idx="21">
                  <c:v>-1.9390000105</c:v>
                </c:pt>
                <c:pt idx="22">
                  <c:v>-2.0539999008000001</c:v>
                </c:pt>
                <c:pt idx="23">
                  <c:v>-2.1610000133999998</c:v>
                </c:pt>
                <c:pt idx="24">
                  <c:v>-2.2599999904999999</c:v>
                </c:pt>
                <c:pt idx="25">
                  <c:v>-2.3469998837000001</c:v>
                </c:pt>
                <c:pt idx="26">
                  <c:v>-2.4240000248000002</c:v>
                </c:pt>
                <c:pt idx="27">
                  <c:v>-2.4849998951000001</c:v>
                </c:pt>
                <c:pt idx="28">
                  <c:v>-2.5309998989000002</c:v>
                </c:pt>
                <c:pt idx="29">
                  <c:v>-2.5629999637999998</c:v>
                </c:pt>
                <c:pt idx="30">
                  <c:v>-2.5769999026999999</c:v>
                </c:pt>
                <c:pt idx="31">
                  <c:v>-2.5520000457999998</c:v>
                </c:pt>
                <c:pt idx="32">
                  <c:v>-2.5020000935</c:v>
                </c:pt>
                <c:pt idx="33">
                  <c:v>-2.4449999332000001</c:v>
                </c:pt>
                <c:pt idx="34">
                  <c:v>-2.3410000801000002</c:v>
                </c:pt>
                <c:pt idx="35">
                  <c:v>-2.2449998856</c:v>
                </c:pt>
                <c:pt idx="36">
                  <c:v>-2.1559998989000002</c:v>
                </c:pt>
                <c:pt idx="37">
                  <c:v>-2.0789999961999999</c:v>
                </c:pt>
                <c:pt idx="38">
                  <c:v>-1.9939999580000001</c:v>
                </c:pt>
                <c:pt idx="39">
                  <c:v>-1.9210000037999999</c:v>
                </c:pt>
                <c:pt idx="40">
                  <c:v>-1.8559999465999999</c:v>
                </c:pt>
                <c:pt idx="41">
                  <c:v>-1.7960000037999999</c:v>
                </c:pt>
                <c:pt idx="42">
                  <c:v>-1.7439999580000001</c:v>
                </c:pt>
                <c:pt idx="43">
                  <c:v>-1.6979999541999999</c:v>
                </c:pt>
                <c:pt idx="44">
                  <c:v>-1.6610000134</c:v>
                </c:pt>
                <c:pt idx="45">
                  <c:v>-1.6410000324</c:v>
                </c:pt>
                <c:pt idx="46">
                  <c:v>-1.6200000048000001</c:v>
                </c:pt>
                <c:pt idx="47">
                  <c:v>-1.6019999980999999</c:v>
                </c:pt>
                <c:pt idx="48">
                  <c:v>-1.5859999656999999</c:v>
                </c:pt>
                <c:pt idx="49">
                  <c:v>-1.5750000476999999</c:v>
                </c:pt>
                <c:pt idx="50">
                  <c:v>-1.5590000153000001</c:v>
                </c:pt>
                <c:pt idx="51">
                  <c:v>-1.5440000296</c:v>
                </c:pt>
                <c:pt idx="52">
                  <c:v>-1.5349999666</c:v>
                </c:pt>
                <c:pt idx="53">
                  <c:v>-1.5299999714000001</c:v>
                </c:pt>
                <c:pt idx="54">
                  <c:v>-1.5230000019000001</c:v>
                </c:pt>
                <c:pt idx="55">
                  <c:v>-1.5230000019000001</c:v>
                </c:pt>
                <c:pt idx="56">
                  <c:v>-1.5230000019000001</c:v>
                </c:pt>
                <c:pt idx="57">
                  <c:v>-1.5240000486</c:v>
                </c:pt>
                <c:pt idx="58">
                  <c:v>-1.5260000228999999</c:v>
                </c:pt>
                <c:pt idx="59">
                  <c:v>-1.5249999761999999</c:v>
                </c:pt>
                <c:pt idx="60">
                  <c:v>-1.5140000581999999</c:v>
                </c:pt>
                <c:pt idx="61">
                  <c:v>-1.4910000563000001</c:v>
                </c:pt>
                <c:pt idx="62">
                  <c:v>-1.4650000334</c:v>
                </c:pt>
                <c:pt idx="63">
                  <c:v>-1.4370000361999999</c:v>
                </c:pt>
                <c:pt idx="64">
                  <c:v>-1.4099999666</c:v>
                </c:pt>
                <c:pt idx="65">
                  <c:v>-1.3810000419999999</c:v>
                </c:pt>
                <c:pt idx="66">
                  <c:v>-1.3509999514</c:v>
                </c:pt>
                <c:pt idx="67">
                  <c:v>-1.3190000057</c:v>
                </c:pt>
                <c:pt idx="68">
                  <c:v>-1.2879999875999999</c:v>
                </c:pt>
                <c:pt idx="69">
                  <c:v>-1.2569999695</c:v>
                </c:pt>
                <c:pt idx="70">
                  <c:v>-1.2239999771000001</c:v>
                </c:pt>
                <c:pt idx="71">
                  <c:v>-1.1909999846999999</c:v>
                </c:pt>
                <c:pt idx="72">
                  <c:v>-1.1579999924</c:v>
                </c:pt>
                <c:pt idx="73">
                  <c:v>-1.1239999533</c:v>
                </c:pt>
                <c:pt idx="74">
                  <c:v>-1.0889999866</c:v>
                </c:pt>
                <c:pt idx="75">
                  <c:v>-1.0540000199999999</c:v>
                </c:pt>
                <c:pt idx="76">
                  <c:v>-1.0180000066999999</c:v>
                </c:pt>
                <c:pt idx="77">
                  <c:v>-0.90450000763000005</c:v>
                </c:pt>
                <c:pt idx="78">
                  <c:v>-0.89560002089000001</c:v>
                </c:pt>
                <c:pt idx="79">
                  <c:v>-0.86199998856000004</c:v>
                </c:pt>
                <c:pt idx="80">
                  <c:v>-0.81989997625</c:v>
                </c:pt>
                <c:pt idx="81">
                  <c:v>-0.77590000629</c:v>
                </c:pt>
                <c:pt idx="82">
                  <c:v>-0.74199998378999998</c:v>
                </c:pt>
                <c:pt idx="83">
                  <c:v>-0.71219998598000001</c:v>
                </c:pt>
                <c:pt idx="84">
                  <c:v>-0.67479997872999997</c:v>
                </c:pt>
                <c:pt idx="85">
                  <c:v>-0.63480001687999998</c:v>
                </c:pt>
                <c:pt idx="86">
                  <c:v>-0.60189998150000001</c:v>
                </c:pt>
                <c:pt idx="87">
                  <c:v>-0.57169997691999996</c:v>
                </c:pt>
                <c:pt idx="88">
                  <c:v>-0.53680002688999995</c:v>
                </c:pt>
                <c:pt idx="89">
                  <c:v>-0.50379997491999995</c:v>
                </c:pt>
                <c:pt idx="90">
                  <c:v>-0.47920000552999997</c:v>
                </c:pt>
                <c:pt idx="91">
                  <c:v>-0.45530000328999998</c:v>
                </c:pt>
                <c:pt idx="92">
                  <c:v>-0.42640000581999998</c:v>
                </c:pt>
                <c:pt idx="93">
                  <c:v>-0.39910000562999998</c:v>
                </c:pt>
                <c:pt idx="94">
                  <c:v>-0.37850001453999998</c:v>
                </c:pt>
                <c:pt idx="95">
                  <c:v>-0.35809999704000001</c:v>
                </c:pt>
                <c:pt idx="96">
                  <c:v>-0.33300000428999998</c:v>
                </c:pt>
                <c:pt idx="97">
                  <c:v>-0.30939999222999998</c:v>
                </c:pt>
                <c:pt idx="98">
                  <c:v>-0.29150000214999999</c:v>
                </c:pt>
                <c:pt idx="99">
                  <c:v>-0.27300000191000001</c:v>
                </c:pt>
                <c:pt idx="100">
                  <c:v>-0.25110000372000002</c:v>
                </c:pt>
                <c:pt idx="101">
                  <c:v>-0.23170000315</c:v>
                </c:pt>
                <c:pt idx="102">
                  <c:v>-0.21699999273000001</c:v>
                </c:pt>
                <c:pt idx="103">
                  <c:v>-0.20119999349000001</c:v>
                </c:pt>
                <c:pt idx="104">
                  <c:v>-0.18260000645999999</c:v>
                </c:pt>
                <c:pt idx="105">
                  <c:v>-0.16689999402</c:v>
                </c:pt>
                <c:pt idx="106">
                  <c:v>-0.15520000457999999</c:v>
                </c:pt>
                <c:pt idx="107">
                  <c:v>-0.14229999483</c:v>
                </c:pt>
                <c:pt idx="108">
                  <c:v>-0.12720000744000001</c:v>
                </c:pt>
                <c:pt idx="109">
                  <c:v>-0.11529999971</c:v>
                </c:pt>
                <c:pt idx="110">
                  <c:v>-0.10639999807</c:v>
                </c:pt>
                <c:pt idx="111">
                  <c:v>-9.6000000833999996E-2</c:v>
                </c:pt>
                <c:pt idx="112">
                  <c:v>-8.3990000188E-2</c:v>
                </c:pt>
                <c:pt idx="113">
                  <c:v>-7.4649997056000006E-2</c:v>
                </c:pt>
                <c:pt idx="114">
                  <c:v>-6.7670002579999999E-2</c:v>
                </c:pt>
                <c:pt idx="115">
                  <c:v>-5.9149999171000001E-2</c:v>
                </c:pt>
                <c:pt idx="116">
                  <c:v>-4.9150001258000002E-2</c:v>
                </c:pt>
                <c:pt idx="117">
                  <c:v>-4.1620001197000003E-2</c:v>
                </c:pt>
                <c:pt idx="118">
                  <c:v>-3.6090001464000002E-2</c:v>
                </c:pt>
                <c:pt idx="119">
                  <c:v>-2.9030000790999998E-2</c:v>
                </c:pt>
                <c:pt idx="120">
                  <c:v>-2.1449999883999999E-2</c:v>
                </c:pt>
                <c:pt idx="121">
                  <c:v>-1.648000069E-2</c:v>
                </c:pt>
                <c:pt idx="122">
                  <c:v>-1.2939999811E-2</c:v>
                </c:pt>
                <c:pt idx="123">
                  <c:v>-8.2750003784999998E-3</c:v>
                </c:pt>
                <c:pt idx="124">
                  <c:v>-3.4300000407000001E-3</c:v>
                </c:pt>
                <c:pt idx="125">
                  <c:v>-1.7430000297999999E-4</c:v>
                </c:pt>
                <c:pt idx="126">
                  <c:v>2.1100000012999999E-3</c:v>
                </c:pt>
                <c:pt idx="127">
                  <c:v>5.3969998843999998E-3</c:v>
                </c:pt>
                <c:pt idx="128">
                  <c:v>8.8409995660000008E-3</c:v>
                </c:pt>
                <c:pt idx="129">
                  <c:v>1.0529999621E-2</c:v>
                </c:pt>
                <c:pt idx="130">
                  <c:v>1.1590000242E-2</c:v>
                </c:pt>
                <c:pt idx="131">
                  <c:v>1.3799999841000001E-2</c:v>
                </c:pt>
                <c:pt idx="132">
                  <c:v>1.5839999542000001E-2</c:v>
                </c:pt>
                <c:pt idx="133">
                  <c:v>1.6090000048E-2</c:v>
                </c:pt>
                <c:pt idx="134">
                  <c:v>1.5820000321000002E-2</c:v>
                </c:pt>
                <c:pt idx="135">
                  <c:v>1.6629999502999999E-2</c:v>
                </c:pt>
                <c:pt idx="136">
                  <c:v>1.7079999669999998E-2</c:v>
                </c:pt>
                <c:pt idx="137">
                  <c:v>1.6189999877999999E-2</c:v>
                </c:pt>
                <c:pt idx="138">
                  <c:v>1.5220000409E-2</c:v>
                </c:pt>
                <c:pt idx="139">
                  <c:v>1.5080000273999999E-2</c:v>
                </c:pt>
                <c:pt idx="140">
                  <c:v>1.4750000088999999E-2</c:v>
                </c:pt>
                <c:pt idx="141">
                  <c:v>1.3360000215000001E-2</c:v>
                </c:pt>
                <c:pt idx="142">
                  <c:v>1.1880000122E-2</c:v>
                </c:pt>
                <c:pt idx="143">
                  <c:v>1.1219999753E-2</c:v>
                </c:pt>
                <c:pt idx="144">
                  <c:v>1.0169999674000001E-2</c:v>
                </c:pt>
                <c:pt idx="145">
                  <c:v>8.1550003961000008E-3</c:v>
                </c:pt>
                <c:pt idx="146">
                  <c:v>6.2879999168000003E-3</c:v>
                </c:pt>
                <c:pt idx="147">
                  <c:v>1.0889999568E-2</c:v>
                </c:pt>
                <c:pt idx="148">
                  <c:v>1.0110000148E-2</c:v>
                </c:pt>
                <c:pt idx="149">
                  <c:v>6.0029998422E-3</c:v>
                </c:pt>
                <c:pt idx="150">
                  <c:v>7.069000043E-3</c:v>
                </c:pt>
                <c:pt idx="151">
                  <c:v>4.5949998312000001E-3</c:v>
                </c:pt>
                <c:pt idx="152">
                  <c:v>2.2919999901000001E-3</c:v>
                </c:pt>
                <c:pt idx="153">
                  <c:v>-8.4890000288999996E-4</c:v>
                </c:pt>
                <c:pt idx="154">
                  <c:v>-3.2619999256000001E-3</c:v>
                </c:pt>
                <c:pt idx="155">
                  <c:v>-4.4760000891999998E-3</c:v>
                </c:pt>
                <c:pt idx="156">
                  <c:v>-6.3780001364999997E-3</c:v>
                </c:pt>
                <c:pt idx="157">
                  <c:v>-8.7109999731000004E-3</c:v>
                </c:pt>
                <c:pt idx="158">
                  <c:v>-9.7850002347999992E-3</c:v>
                </c:pt>
                <c:pt idx="159">
                  <c:v>-1.1230000295000001E-2</c:v>
                </c:pt>
                <c:pt idx="160">
                  <c:v>-1.3650000095E-2</c:v>
                </c:pt>
                <c:pt idx="161">
                  <c:v>-1.6580000519999999E-2</c:v>
                </c:pt>
                <c:pt idx="162">
                  <c:v>-1.8869999796E-2</c:v>
                </c:pt>
                <c:pt idx="163">
                  <c:v>-2.0630000159E-2</c:v>
                </c:pt>
                <c:pt idx="164">
                  <c:v>-2.2760000079999999E-2</c:v>
                </c:pt>
                <c:pt idx="165">
                  <c:v>-2.507000044E-2</c:v>
                </c:pt>
                <c:pt idx="166">
                  <c:v>-2.6809999718999999E-2</c:v>
                </c:pt>
                <c:pt idx="167">
                  <c:v>-2.9540000483000001E-2</c:v>
                </c:pt>
                <c:pt idx="168">
                  <c:v>-3.2180000096999999E-2</c:v>
                </c:pt>
                <c:pt idx="169">
                  <c:v>-3.4230001271000003E-2</c:v>
                </c:pt>
                <c:pt idx="170">
                  <c:v>-3.5689998418000003E-2</c:v>
                </c:pt>
                <c:pt idx="171">
                  <c:v>-3.7050001323000001E-2</c:v>
                </c:pt>
                <c:pt idx="172">
                  <c:v>-3.8690000772000001E-2</c:v>
                </c:pt>
                <c:pt idx="173">
                  <c:v>-4.0279999375E-2</c:v>
                </c:pt>
                <c:pt idx="174">
                  <c:v>-4.1590001433999997E-2</c:v>
                </c:pt>
                <c:pt idx="175">
                  <c:v>-6.2240000814000003E-2</c:v>
                </c:pt>
                <c:pt idx="176">
                  <c:v>-6.4110003412000002E-2</c:v>
                </c:pt>
                <c:pt idx="177">
                  <c:v>-6.5549999474999995E-2</c:v>
                </c:pt>
                <c:pt idx="178">
                  <c:v>-6.6639997064999998E-2</c:v>
                </c:pt>
                <c:pt idx="179">
                  <c:v>-6.8659998476999995E-2</c:v>
                </c:pt>
                <c:pt idx="180">
                  <c:v>-6.9990001619E-2</c:v>
                </c:pt>
                <c:pt idx="181">
                  <c:v>-6.9669999181999995E-2</c:v>
                </c:pt>
                <c:pt idx="182">
                  <c:v>-6.9909997284000006E-2</c:v>
                </c:pt>
                <c:pt idx="183">
                  <c:v>-6.3340000807999994E-2</c:v>
                </c:pt>
                <c:pt idx="184">
                  <c:v>-6.2590003014000001E-2</c:v>
                </c:pt>
                <c:pt idx="185">
                  <c:v>-5.8860000223000003E-2</c:v>
                </c:pt>
                <c:pt idx="186">
                  <c:v>-5.5950000882000001E-2</c:v>
                </c:pt>
                <c:pt idx="187">
                  <c:v>-5.4490000009999998E-2</c:v>
                </c:pt>
                <c:pt idx="188">
                  <c:v>-5.2499998361E-2</c:v>
                </c:pt>
                <c:pt idx="189">
                  <c:v>-4.9959998578000001E-2</c:v>
                </c:pt>
                <c:pt idx="190">
                  <c:v>-4.8760000615999999E-2</c:v>
                </c:pt>
                <c:pt idx="191">
                  <c:v>-4.8379998654E-2</c:v>
                </c:pt>
                <c:pt idx="192">
                  <c:v>-4.7120001166999999E-2</c:v>
                </c:pt>
                <c:pt idx="193">
                  <c:v>-4.5159999281E-2</c:v>
                </c:pt>
                <c:pt idx="194">
                  <c:v>-4.4139999896000003E-2</c:v>
                </c:pt>
                <c:pt idx="195">
                  <c:v>-4.3549999595E-2</c:v>
                </c:pt>
                <c:pt idx="196">
                  <c:v>-4.1900001466000002E-2</c:v>
                </c:pt>
                <c:pt idx="197">
                  <c:v>-3.9760001003999998E-2</c:v>
                </c:pt>
                <c:pt idx="198">
                  <c:v>-3.8479998708E-2</c:v>
                </c:pt>
                <c:pt idx="199">
                  <c:v>-3.7539999932000002E-2</c:v>
                </c:pt>
                <c:pt idx="200">
                  <c:v>-3.5739999263999997E-2</c:v>
                </c:pt>
              </c:numCache>
            </c:numRef>
          </c:yVal>
          <c:smooth val="1"/>
          <c:extLst>
            <c:ext xmlns:c16="http://schemas.microsoft.com/office/drawing/2014/chart" uri="{C3380CC4-5D6E-409C-BE32-E72D297353CC}">
              <c16:uniqueId val="{00000000-913D-43C5-926F-46249D86A9B3}"/>
            </c:ext>
          </c:extLst>
        </c:ser>
        <c:ser>
          <c:idx val="0"/>
          <c:order val="1"/>
          <c:tx>
            <c:v>04172020 Right</c:v>
          </c:tx>
          <c:spPr>
            <a:ln w="25400" cap="rnd">
              <a:solidFill>
                <a:srgbClr val="00B0F0"/>
              </a:solidFill>
              <a:round/>
            </a:ln>
            <a:effectLst/>
          </c:spPr>
          <c:marker>
            <c:symbol val="none"/>
          </c:marker>
          <c:xVal>
            <c:numRef>
              <c:f>'Femur Force'!$E$3:$E$2002</c:f>
              <c:numCache>
                <c:formatCode>0.00E+00</c:formatCode>
                <c:ptCount val="20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numCache>
            </c:numRef>
          </c:xVal>
          <c:yVal>
            <c:numRef>
              <c:f>'Femur Force'!$F$3:$F$2002</c:f>
              <c:numCache>
                <c:formatCode>0.00E+00</c:formatCode>
                <c:ptCount val="2000"/>
                <c:pt idx="0">
                  <c:v>0</c:v>
                </c:pt>
                <c:pt idx="1">
                  <c:v>-1.9880000501999999E-2</c:v>
                </c:pt>
                <c:pt idx="2">
                  <c:v>-8.6110003293000004E-2</c:v>
                </c:pt>
                <c:pt idx="3">
                  <c:v>-0.15180000663000001</c:v>
                </c:pt>
                <c:pt idx="4">
                  <c:v>-0.21619999408999999</c:v>
                </c:pt>
                <c:pt idx="5">
                  <c:v>-0.28700000048000002</c:v>
                </c:pt>
                <c:pt idx="6">
                  <c:v>-0.35589998960000002</c:v>
                </c:pt>
                <c:pt idx="7">
                  <c:v>-0.42950001359000001</c:v>
                </c:pt>
                <c:pt idx="8">
                  <c:v>-0.50169998407000005</c:v>
                </c:pt>
                <c:pt idx="9">
                  <c:v>-0.58190000057000002</c:v>
                </c:pt>
                <c:pt idx="10">
                  <c:v>-0.66060000657999995</c:v>
                </c:pt>
                <c:pt idx="11">
                  <c:v>-0.74199998378999998</c:v>
                </c:pt>
                <c:pt idx="12">
                  <c:v>-0.82849997281999999</c:v>
                </c:pt>
                <c:pt idx="13">
                  <c:v>-0.94090002775000003</c:v>
                </c:pt>
                <c:pt idx="14">
                  <c:v>-1.0549999475</c:v>
                </c:pt>
                <c:pt idx="15">
                  <c:v>-1.1970000267000001</c:v>
                </c:pt>
                <c:pt idx="16">
                  <c:v>-1.3389999866</c:v>
                </c:pt>
                <c:pt idx="17">
                  <c:v>-1.4659999609000001</c:v>
                </c:pt>
                <c:pt idx="18">
                  <c:v>-1.6219999789999999</c:v>
                </c:pt>
                <c:pt idx="19">
                  <c:v>-1.7840000390999999</c:v>
                </c:pt>
                <c:pt idx="20">
                  <c:v>-1.9190000296</c:v>
                </c:pt>
                <c:pt idx="21">
                  <c:v>-2.0620000362000002</c:v>
                </c:pt>
                <c:pt idx="22">
                  <c:v>-2.1889998912999999</c:v>
                </c:pt>
                <c:pt idx="23">
                  <c:v>-2.3029999732999999</c:v>
                </c:pt>
                <c:pt idx="24">
                  <c:v>-2.4140000342999999</c:v>
                </c:pt>
                <c:pt idx="25">
                  <c:v>-2.5220000744000002</c:v>
                </c:pt>
                <c:pt idx="26">
                  <c:v>-2.6070001125000002</c:v>
                </c:pt>
                <c:pt idx="27">
                  <c:v>-2.6879999637999998</c:v>
                </c:pt>
                <c:pt idx="28">
                  <c:v>-2.7149999141999999</c:v>
                </c:pt>
                <c:pt idx="29">
                  <c:v>-2.7899999619</c:v>
                </c:pt>
                <c:pt idx="30">
                  <c:v>-2.8190000057</c:v>
                </c:pt>
                <c:pt idx="31">
                  <c:v>-2.8059999943</c:v>
                </c:pt>
                <c:pt idx="32">
                  <c:v>-2.7590000629000002</c:v>
                </c:pt>
                <c:pt idx="33">
                  <c:v>-2.6979999542000002</c:v>
                </c:pt>
                <c:pt idx="34">
                  <c:v>-2.6229999065</c:v>
                </c:pt>
                <c:pt idx="35">
                  <c:v>-2.5139999390000001</c:v>
                </c:pt>
                <c:pt idx="36">
                  <c:v>-2.4179999828000001</c:v>
                </c:pt>
                <c:pt idx="37">
                  <c:v>-2.3250000477000001</c:v>
                </c:pt>
                <c:pt idx="38">
                  <c:v>-2.2360000609999999</c:v>
                </c:pt>
                <c:pt idx="39">
                  <c:v>-2.1389999390000001</c:v>
                </c:pt>
                <c:pt idx="40">
                  <c:v>-2.0720000267000001</c:v>
                </c:pt>
                <c:pt idx="41">
                  <c:v>-1.9950000048000001</c:v>
                </c:pt>
                <c:pt idx="42">
                  <c:v>-1.9520000219</c:v>
                </c:pt>
                <c:pt idx="43">
                  <c:v>-1.8819999695</c:v>
                </c:pt>
                <c:pt idx="44">
                  <c:v>-1.8229999541999999</c:v>
                </c:pt>
                <c:pt idx="45">
                  <c:v>-1.7779999971</c:v>
                </c:pt>
                <c:pt idx="46">
                  <c:v>-1.7410000563000001</c:v>
                </c:pt>
                <c:pt idx="47">
                  <c:v>-1.7039999962000001</c:v>
                </c:pt>
                <c:pt idx="48">
                  <c:v>-1.6759999990000001</c:v>
                </c:pt>
                <c:pt idx="49">
                  <c:v>-1.6440000534000001</c:v>
                </c:pt>
                <c:pt idx="50">
                  <c:v>-1.6210000515</c:v>
                </c:pt>
                <c:pt idx="51">
                  <c:v>-1.5870000124000001</c:v>
                </c:pt>
                <c:pt idx="52">
                  <c:v>-1.5529999732999999</c:v>
                </c:pt>
                <c:pt idx="53">
                  <c:v>-1.5199999809</c:v>
                </c:pt>
                <c:pt idx="54">
                  <c:v>-1.5249999761999999</c:v>
                </c:pt>
                <c:pt idx="55">
                  <c:v>-1.4880000353</c:v>
                </c:pt>
                <c:pt idx="56">
                  <c:v>-1.4700000285999999</c:v>
                </c:pt>
                <c:pt idx="57">
                  <c:v>-1.4500000476999999</c:v>
                </c:pt>
                <c:pt idx="58">
                  <c:v>-1.4329999685000001</c:v>
                </c:pt>
                <c:pt idx="59">
                  <c:v>-1.4060000181000001</c:v>
                </c:pt>
                <c:pt idx="60">
                  <c:v>-1.3910000324</c:v>
                </c:pt>
                <c:pt idx="61">
                  <c:v>-1.3769999743000001</c:v>
                </c:pt>
                <c:pt idx="62">
                  <c:v>-1.3229999541999999</c:v>
                </c:pt>
                <c:pt idx="63">
                  <c:v>-1.2690000534000001</c:v>
                </c:pt>
                <c:pt idx="64">
                  <c:v>-1.2580000162</c:v>
                </c:pt>
                <c:pt idx="65">
                  <c:v>-1.1920000314999999</c:v>
                </c:pt>
                <c:pt idx="66">
                  <c:v>-1.1649999619</c:v>
                </c:pt>
                <c:pt idx="67">
                  <c:v>-1.1310000419999999</c:v>
                </c:pt>
                <c:pt idx="68">
                  <c:v>-1.0820000171999999</c:v>
                </c:pt>
                <c:pt idx="69">
                  <c:v>-1.0390000343000001</c:v>
                </c:pt>
                <c:pt idx="70">
                  <c:v>-1.0169999598999999</c:v>
                </c:pt>
                <c:pt idx="71">
                  <c:v>-0.97519999742999997</c:v>
                </c:pt>
                <c:pt idx="72">
                  <c:v>-0.95679998397999999</c:v>
                </c:pt>
                <c:pt idx="73">
                  <c:v>-0.90289998054999998</c:v>
                </c:pt>
                <c:pt idx="74">
                  <c:v>-0.85829997062999996</c:v>
                </c:pt>
                <c:pt idx="75">
                  <c:v>-0.82719999552000001</c:v>
                </c:pt>
                <c:pt idx="76">
                  <c:v>-0.78390002251000002</c:v>
                </c:pt>
                <c:pt idx="77">
                  <c:v>-0.75330001116</c:v>
                </c:pt>
                <c:pt idx="78">
                  <c:v>-0.73570001124999995</c:v>
                </c:pt>
                <c:pt idx="79">
                  <c:v>-0.62230002880000002</c:v>
                </c:pt>
                <c:pt idx="80">
                  <c:v>-0.60470002889999996</c:v>
                </c:pt>
                <c:pt idx="81">
                  <c:v>-0.56639999150999998</c:v>
                </c:pt>
                <c:pt idx="82">
                  <c:v>-0.51419997215000002</c:v>
                </c:pt>
                <c:pt idx="83">
                  <c:v>-0.46410000324</c:v>
                </c:pt>
                <c:pt idx="84">
                  <c:v>-0.46660000085999997</c:v>
                </c:pt>
                <c:pt idx="85">
                  <c:v>-0.44670000671999999</c:v>
                </c:pt>
                <c:pt idx="86">
                  <c:v>-0.38350000977999998</c:v>
                </c:pt>
                <c:pt idx="87">
                  <c:v>-0.38029998540999999</c:v>
                </c:pt>
                <c:pt idx="88">
                  <c:v>-0.36710000038000001</c:v>
                </c:pt>
                <c:pt idx="89">
                  <c:v>-0.33759999275000002</c:v>
                </c:pt>
                <c:pt idx="90">
                  <c:v>-0.32530000805999998</c:v>
                </c:pt>
                <c:pt idx="91">
                  <c:v>-0.30550000072</c:v>
                </c:pt>
                <c:pt idx="92">
                  <c:v>-0.26589998602999998</c:v>
                </c:pt>
                <c:pt idx="93">
                  <c:v>-0.25290000438999999</c:v>
                </c:pt>
                <c:pt idx="94">
                  <c:v>-0.24920000136000001</c:v>
                </c:pt>
                <c:pt idx="95">
                  <c:v>-0.23549999296999999</c:v>
                </c:pt>
                <c:pt idx="96">
                  <c:v>-0.23070000112</c:v>
                </c:pt>
                <c:pt idx="97">
                  <c:v>-0.18940000236000001</c:v>
                </c:pt>
                <c:pt idx="98">
                  <c:v>-0.20149999857000001</c:v>
                </c:pt>
                <c:pt idx="99">
                  <c:v>-0.17620000243</c:v>
                </c:pt>
                <c:pt idx="100">
                  <c:v>-0.15569999813999999</c:v>
                </c:pt>
                <c:pt idx="101">
                  <c:v>-0.15119999646999999</c:v>
                </c:pt>
                <c:pt idx="102">
                  <c:v>-0.13330000639</c:v>
                </c:pt>
                <c:pt idx="103">
                  <c:v>-0.12899999321</c:v>
                </c:pt>
                <c:pt idx="104">
                  <c:v>-0.12980000675</c:v>
                </c:pt>
                <c:pt idx="105">
                  <c:v>-0.10069999843999999</c:v>
                </c:pt>
                <c:pt idx="106">
                  <c:v>-0.10209999979000001</c:v>
                </c:pt>
                <c:pt idx="107">
                  <c:v>-9.7340002655999999E-2</c:v>
                </c:pt>
                <c:pt idx="108">
                  <c:v>-8.7370000779999998E-2</c:v>
                </c:pt>
                <c:pt idx="109">
                  <c:v>-8.3910003304000003E-2</c:v>
                </c:pt>
                <c:pt idx="110">
                  <c:v>-6.6600002347999995E-2</c:v>
                </c:pt>
                <c:pt idx="111">
                  <c:v>-7.1939997374999995E-2</c:v>
                </c:pt>
                <c:pt idx="112">
                  <c:v>-6.0430001466999998E-2</c:v>
                </c:pt>
                <c:pt idx="113">
                  <c:v>-5.9130001813000002E-2</c:v>
                </c:pt>
                <c:pt idx="114">
                  <c:v>-5.2290000020999997E-2</c:v>
                </c:pt>
                <c:pt idx="115">
                  <c:v>-5.6979998945999998E-2</c:v>
                </c:pt>
                <c:pt idx="116">
                  <c:v>-5.2299998701000001E-2</c:v>
                </c:pt>
                <c:pt idx="117">
                  <c:v>-5.3550001234E-2</c:v>
                </c:pt>
                <c:pt idx="118">
                  <c:v>-4.7090001404E-2</c:v>
                </c:pt>
                <c:pt idx="119">
                  <c:v>-4.4640000909999998E-2</c:v>
                </c:pt>
                <c:pt idx="120">
                  <c:v>-3.8860000669999999E-2</c:v>
                </c:pt>
                <c:pt idx="121">
                  <c:v>-4.0089998394000001E-2</c:v>
                </c:pt>
                <c:pt idx="122">
                  <c:v>-3.9009999484000003E-2</c:v>
                </c:pt>
                <c:pt idx="123">
                  <c:v>-4.1480001061999998E-2</c:v>
                </c:pt>
                <c:pt idx="124">
                  <c:v>-3.8460001349000003E-2</c:v>
                </c:pt>
                <c:pt idx="125">
                  <c:v>-4.3480001390000002E-2</c:v>
                </c:pt>
                <c:pt idx="126">
                  <c:v>-4.6110000461E-2</c:v>
                </c:pt>
                <c:pt idx="127">
                  <c:v>-4.9229998141999999E-2</c:v>
                </c:pt>
                <c:pt idx="128">
                  <c:v>-5.0900001079000001E-2</c:v>
                </c:pt>
                <c:pt idx="129">
                  <c:v>-4.9029998481000002E-2</c:v>
                </c:pt>
                <c:pt idx="130">
                  <c:v>-5.1070000976E-2</c:v>
                </c:pt>
                <c:pt idx="131">
                  <c:v>-5.3309999406000001E-2</c:v>
                </c:pt>
                <c:pt idx="132">
                  <c:v>-5.4699998349000002E-2</c:v>
                </c:pt>
                <c:pt idx="133">
                  <c:v>-5.8959998190000001E-2</c:v>
                </c:pt>
                <c:pt idx="134">
                  <c:v>-5.5890001357000001E-2</c:v>
                </c:pt>
                <c:pt idx="135">
                  <c:v>-6.0869999229999999E-2</c:v>
                </c:pt>
                <c:pt idx="136">
                  <c:v>-6.4560003579000005E-2</c:v>
                </c:pt>
                <c:pt idx="137">
                  <c:v>-6.4829997717999993E-2</c:v>
                </c:pt>
                <c:pt idx="138">
                  <c:v>-6.7000001668999998E-2</c:v>
                </c:pt>
                <c:pt idx="139">
                  <c:v>-6.8829998374000001E-2</c:v>
                </c:pt>
                <c:pt idx="140">
                  <c:v>-7.3150001465999995E-2</c:v>
                </c:pt>
                <c:pt idx="141">
                  <c:v>-7.6439999044000007E-2</c:v>
                </c:pt>
                <c:pt idx="142">
                  <c:v>-7.6449997722999999E-2</c:v>
                </c:pt>
                <c:pt idx="143">
                  <c:v>-8.1160001457000003E-2</c:v>
                </c:pt>
                <c:pt idx="144">
                  <c:v>-7.9879999160999998E-2</c:v>
                </c:pt>
                <c:pt idx="145">
                  <c:v>-7.8769996762E-2</c:v>
                </c:pt>
                <c:pt idx="146">
                  <c:v>-7.6659999788000005E-2</c:v>
                </c:pt>
                <c:pt idx="147">
                  <c:v>-7.9609997570999999E-2</c:v>
                </c:pt>
                <c:pt idx="148">
                  <c:v>-7.9760000110000007E-2</c:v>
                </c:pt>
                <c:pt idx="149">
                  <c:v>-8.5670001805000007E-2</c:v>
                </c:pt>
                <c:pt idx="150">
                  <c:v>-8.7530001997999998E-2</c:v>
                </c:pt>
                <c:pt idx="151">
                  <c:v>-8.6520001292000007E-2</c:v>
                </c:pt>
                <c:pt idx="152">
                  <c:v>-9.2820003629000003E-2</c:v>
                </c:pt>
                <c:pt idx="153">
                  <c:v>-9.2249996959999997E-2</c:v>
                </c:pt>
                <c:pt idx="154">
                  <c:v>-9.2560000717999996E-2</c:v>
                </c:pt>
                <c:pt idx="155">
                  <c:v>-9.2069998383999999E-2</c:v>
                </c:pt>
                <c:pt idx="156">
                  <c:v>-9.7039997577999998E-2</c:v>
                </c:pt>
                <c:pt idx="157">
                  <c:v>-9.7819998859999993E-2</c:v>
                </c:pt>
                <c:pt idx="158">
                  <c:v>-9.6670001744999998E-2</c:v>
                </c:pt>
                <c:pt idx="159">
                  <c:v>-9.8920002579999999E-2</c:v>
                </c:pt>
                <c:pt idx="160">
                  <c:v>-0.10019999743000001</c:v>
                </c:pt>
                <c:pt idx="161">
                  <c:v>-9.7060002386999994E-2</c:v>
                </c:pt>
                <c:pt idx="162">
                  <c:v>-0.10570000112</c:v>
                </c:pt>
                <c:pt idx="163">
                  <c:v>-0.10589999706</c:v>
                </c:pt>
                <c:pt idx="164">
                  <c:v>-0.10260000079999999</c:v>
                </c:pt>
                <c:pt idx="165">
                  <c:v>-0.10549999774</c:v>
                </c:pt>
                <c:pt idx="166">
                  <c:v>-0.10279999673</c:v>
                </c:pt>
                <c:pt idx="167">
                  <c:v>-0.10249999911</c:v>
                </c:pt>
                <c:pt idx="168">
                  <c:v>-0.10540000349</c:v>
                </c:pt>
                <c:pt idx="169">
                  <c:v>-0.1053000018</c:v>
                </c:pt>
                <c:pt idx="170">
                  <c:v>-9.7609996796000006E-2</c:v>
                </c:pt>
                <c:pt idx="171">
                  <c:v>-0.10480000079</c:v>
                </c:pt>
                <c:pt idx="172">
                  <c:v>-0.10010000317999999</c:v>
                </c:pt>
                <c:pt idx="173">
                  <c:v>-0.10289999843</c:v>
                </c:pt>
                <c:pt idx="174">
                  <c:v>-0.10220000148</c:v>
                </c:pt>
                <c:pt idx="175">
                  <c:v>-9.8470002412999996E-2</c:v>
                </c:pt>
                <c:pt idx="176">
                  <c:v>-0.10100000352000001</c:v>
                </c:pt>
                <c:pt idx="177">
                  <c:v>-0.12070000172000001</c:v>
                </c:pt>
                <c:pt idx="178">
                  <c:v>-0.11609999835</c:v>
                </c:pt>
                <c:pt idx="179">
                  <c:v>-0.11659999937</c:v>
                </c:pt>
                <c:pt idx="180">
                  <c:v>-0.11559999734</c:v>
                </c:pt>
                <c:pt idx="181">
                  <c:v>-0.1128000021</c:v>
                </c:pt>
                <c:pt idx="182">
                  <c:v>-0.10710000247</c:v>
                </c:pt>
                <c:pt idx="183">
                  <c:v>-0.10960000008</c:v>
                </c:pt>
                <c:pt idx="184">
                  <c:v>-0.10750000178999999</c:v>
                </c:pt>
                <c:pt idx="185">
                  <c:v>-9.6060000359999995E-2</c:v>
                </c:pt>
                <c:pt idx="186">
                  <c:v>-9.1770000756000003E-2</c:v>
                </c:pt>
                <c:pt idx="187">
                  <c:v>-8.6759999394000004E-2</c:v>
                </c:pt>
                <c:pt idx="188">
                  <c:v>-8.3700001240000002E-2</c:v>
                </c:pt>
                <c:pt idx="189">
                  <c:v>-7.1539998054999998E-2</c:v>
                </c:pt>
                <c:pt idx="190">
                  <c:v>-7.7409997581999998E-2</c:v>
                </c:pt>
                <c:pt idx="191">
                  <c:v>-7.9649999737999994E-2</c:v>
                </c:pt>
                <c:pt idx="192">
                  <c:v>-6.7989997565999993E-2</c:v>
                </c:pt>
                <c:pt idx="193">
                  <c:v>-7.1079999207999997E-2</c:v>
                </c:pt>
                <c:pt idx="194">
                  <c:v>-6.0649998486000001E-2</c:v>
                </c:pt>
                <c:pt idx="195">
                  <c:v>-6.2590003014000001E-2</c:v>
                </c:pt>
                <c:pt idx="196">
                  <c:v>-5.5879998952E-2</c:v>
                </c:pt>
                <c:pt idx="197">
                  <c:v>-5.4740000515999997E-2</c:v>
                </c:pt>
                <c:pt idx="198">
                  <c:v>-3.9220001549000003E-2</c:v>
                </c:pt>
                <c:pt idx="199">
                  <c:v>-3.9319999516000001E-2</c:v>
                </c:pt>
                <c:pt idx="200">
                  <c:v>-4.0470000355999999E-2</c:v>
                </c:pt>
              </c:numCache>
            </c:numRef>
          </c:yVal>
          <c:smooth val="1"/>
          <c:extLst>
            <c:ext xmlns:c16="http://schemas.microsoft.com/office/drawing/2014/chart" uri="{C3380CC4-5D6E-409C-BE32-E72D297353CC}">
              <c16:uniqueId val="{00000001-913D-43C5-926F-46249D86A9B3}"/>
            </c:ext>
          </c:extLst>
        </c:ser>
        <c:ser>
          <c:idx val="4"/>
          <c:order val="2"/>
          <c:tx>
            <c:v>corridor min</c:v>
          </c:tx>
          <c:spPr>
            <a:ln w="19050" cap="rnd">
              <a:solidFill>
                <a:schemeClr val="tx1"/>
              </a:solidFill>
              <a:prstDash val="sysDot"/>
              <a:round/>
            </a:ln>
            <a:effectLst/>
          </c:spPr>
          <c:marker>
            <c:symbol val="none"/>
          </c:marker>
          <c:xVal>
            <c:numRef>
              <c:f>'Femur Force'!$I$3:$I$4</c:f>
              <c:numCache>
                <c:formatCode>General</c:formatCode>
                <c:ptCount val="2"/>
                <c:pt idx="0">
                  <c:v>-10</c:v>
                </c:pt>
                <c:pt idx="1">
                  <c:v>500</c:v>
                </c:pt>
              </c:numCache>
            </c:numRef>
          </c:xVal>
          <c:yVal>
            <c:numRef>
              <c:f>'Femur Force'!$J$3:$J$4</c:f>
              <c:numCache>
                <c:formatCode>General</c:formatCode>
                <c:ptCount val="2"/>
                <c:pt idx="0">
                  <c:v>-2.7120000000000002</c:v>
                </c:pt>
                <c:pt idx="1">
                  <c:v>-2.7120000000000002</c:v>
                </c:pt>
              </c:numCache>
            </c:numRef>
          </c:yVal>
          <c:smooth val="1"/>
          <c:extLst>
            <c:ext xmlns:c16="http://schemas.microsoft.com/office/drawing/2014/chart" uri="{C3380CC4-5D6E-409C-BE32-E72D297353CC}">
              <c16:uniqueId val="{00000002-913D-43C5-926F-46249D86A9B3}"/>
            </c:ext>
          </c:extLst>
        </c:ser>
        <c:ser>
          <c:idx val="5"/>
          <c:order val="3"/>
          <c:tx>
            <c:v>corridor max</c:v>
          </c:tx>
          <c:spPr>
            <a:ln w="19050" cap="rnd">
              <a:solidFill>
                <a:schemeClr val="tx1"/>
              </a:solidFill>
              <a:prstDash val="sysDot"/>
              <a:round/>
            </a:ln>
            <a:effectLst/>
          </c:spPr>
          <c:marker>
            <c:symbol val="none"/>
          </c:marker>
          <c:xVal>
            <c:numRef>
              <c:f>'Femur Force'!$I$6:$I$7</c:f>
              <c:numCache>
                <c:formatCode>General</c:formatCode>
                <c:ptCount val="2"/>
                <c:pt idx="0">
                  <c:v>-10</c:v>
                </c:pt>
                <c:pt idx="1">
                  <c:v>500</c:v>
                </c:pt>
              </c:numCache>
            </c:numRef>
          </c:xVal>
          <c:yVal>
            <c:numRef>
              <c:f>'Femur Force'!$J$6:$J$7</c:f>
              <c:numCache>
                <c:formatCode>General</c:formatCode>
                <c:ptCount val="2"/>
                <c:pt idx="0">
                  <c:v>-3.3140000000000001</c:v>
                </c:pt>
                <c:pt idx="1">
                  <c:v>-3.3140000000000001</c:v>
                </c:pt>
              </c:numCache>
            </c:numRef>
          </c:yVal>
          <c:smooth val="1"/>
          <c:extLst>
            <c:ext xmlns:c16="http://schemas.microsoft.com/office/drawing/2014/chart" uri="{C3380CC4-5D6E-409C-BE32-E72D297353CC}">
              <c16:uniqueId val="{00000003-913D-43C5-926F-46249D86A9B3}"/>
            </c:ext>
          </c:extLst>
        </c:ser>
        <c:dLbls>
          <c:showLegendKey val="0"/>
          <c:showVal val="0"/>
          <c:showCatName val="0"/>
          <c:showSerName val="0"/>
          <c:showPercent val="0"/>
          <c:showBubbleSize val="0"/>
        </c:dLbls>
        <c:axId val="532809792"/>
        <c:axId val="532810448"/>
      </c:scatterChart>
      <c:valAx>
        <c:axId val="532809792"/>
        <c:scaling>
          <c:orientation val="minMax"/>
          <c:max val="1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2810448"/>
        <c:crosses val="autoZero"/>
        <c:crossBetween val="midCat"/>
      </c:valAx>
      <c:valAx>
        <c:axId val="532810448"/>
        <c:scaling>
          <c:orientation val="minMax"/>
          <c:max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Force (kN)</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2809792"/>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r>
              <a:rPr lang="en-US" sz="1600">
                <a:solidFill>
                  <a:schemeClr val="tx1"/>
                </a:solidFill>
              </a:rPr>
              <a:t>Acetabulum Force</a:t>
            </a: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endParaRPr lang="en-US"/>
        </a:p>
      </c:txPr>
    </c:title>
    <c:autoTitleDeleted val="0"/>
    <c:plotArea>
      <c:layout/>
      <c:scatterChart>
        <c:scatterStyle val="smoothMarker"/>
        <c:varyColors val="0"/>
        <c:ser>
          <c:idx val="0"/>
          <c:order val="0"/>
          <c:tx>
            <c:v>Stock</c:v>
          </c:tx>
          <c:spPr>
            <a:ln w="25400" cap="rnd">
              <a:solidFill>
                <a:schemeClr val="tx1"/>
              </a:solidFill>
              <a:round/>
            </a:ln>
            <a:effectLst/>
          </c:spPr>
          <c:marker>
            <c:symbol val="none"/>
          </c:marker>
          <c:xVal>
            <c:numRef>
              <c:f>'Acetabulum Force'!$A$3:$A$2002</c:f>
              <c:numCache>
                <c:formatCode>0.00E+00</c:formatCode>
                <c:ptCount val="20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numCache>
            </c:numRef>
          </c:xVal>
          <c:yVal>
            <c:numRef>
              <c:f>'Acetabulum Force'!$C$3:$C$2002</c:f>
              <c:numCache>
                <c:formatCode>General</c:formatCode>
                <c:ptCount val="2000"/>
                <c:pt idx="0">
                  <c:v>0</c:v>
                </c:pt>
                <c:pt idx="1">
                  <c:v>3.0339999284000001E-5</c:v>
                </c:pt>
                <c:pt idx="2">
                  <c:v>4.4360000173999997E-5</c:v>
                </c:pt>
                <c:pt idx="3">
                  <c:v>-4.1979999514000002E-4</c:v>
                </c:pt>
                <c:pt idx="4">
                  <c:v>-2.6380000054000003E-4</c:v>
                </c:pt>
                <c:pt idx="5">
                  <c:v>1.4260000315999999E-3</c:v>
                </c:pt>
                <c:pt idx="6">
                  <c:v>2.9269999358999999E-3</c:v>
                </c:pt>
                <c:pt idx="7">
                  <c:v>4.5679998584000001E-3</c:v>
                </c:pt>
                <c:pt idx="8">
                  <c:v>7.8269997612E-3</c:v>
                </c:pt>
                <c:pt idx="9">
                  <c:v>1.2430000118999999E-2</c:v>
                </c:pt>
                <c:pt idx="10">
                  <c:v>1.7869999631999998E-2</c:v>
                </c:pt>
                <c:pt idx="11">
                  <c:v>2.479000017E-2</c:v>
                </c:pt>
                <c:pt idx="12">
                  <c:v>3.4200001507999997E-2</c:v>
                </c:pt>
                <c:pt idx="13">
                  <c:v>4.5409999787999998E-2</c:v>
                </c:pt>
                <c:pt idx="14">
                  <c:v>5.7479999959000001E-2</c:v>
                </c:pt>
                <c:pt idx="15">
                  <c:v>7.1039997041000003E-2</c:v>
                </c:pt>
                <c:pt idx="16">
                  <c:v>8.7209999561000007E-2</c:v>
                </c:pt>
                <c:pt idx="17">
                  <c:v>0.10499999672</c:v>
                </c:pt>
                <c:pt idx="18">
                  <c:v>0.12540000676999999</c:v>
                </c:pt>
                <c:pt idx="19">
                  <c:v>0.14800000191000001</c:v>
                </c:pt>
                <c:pt idx="20">
                  <c:v>0.17409999669000001</c:v>
                </c:pt>
                <c:pt idx="21">
                  <c:v>0.20219999552000001</c:v>
                </c:pt>
                <c:pt idx="22">
                  <c:v>0.23420000076</c:v>
                </c:pt>
                <c:pt idx="23">
                  <c:v>0.26949998736000003</c:v>
                </c:pt>
                <c:pt idx="24">
                  <c:v>0.30750000477</c:v>
                </c:pt>
                <c:pt idx="25">
                  <c:v>0.34810000658000001</c:v>
                </c:pt>
                <c:pt idx="26">
                  <c:v>0.39340001344999997</c:v>
                </c:pt>
                <c:pt idx="27">
                  <c:v>0.44110000133999999</c:v>
                </c:pt>
                <c:pt idx="28">
                  <c:v>0.49099999665999999</c:v>
                </c:pt>
                <c:pt idx="29">
                  <c:v>0.54189997910999999</c:v>
                </c:pt>
                <c:pt idx="30">
                  <c:v>0.59719997644</c:v>
                </c:pt>
                <c:pt idx="31">
                  <c:v>0.65200001000999996</c:v>
                </c:pt>
                <c:pt idx="32">
                  <c:v>0.70670002699000001</c:v>
                </c:pt>
                <c:pt idx="33">
                  <c:v>0.76319998502999997</c:v>
                </c:pt>
                <c:pt idx="34">
                  <c:v>0.81950002908999997</c:v>
                </c:pt>
                <c:pt idx="35">
                  <c:v>0.87749999761999997</c:v>
                </c:pt>
                <c:pt idx="36">
                  <c:v>0.92970001698000004</c:v>
                </c:pt>
                <c:pt idx="37">
                  <c:v>0.98070001602000001</c:v>
                </c:pt>
                <c:pt idx="38">
                  <c:v>1.0310000181000001</c:v>
                </c:pt>
                <c:pt idx="39">
                  <c:v>1.0800000429000001</c:v>
                </c:pt>
                <c:pt idx="40">
                  <c:v>1.1260000467</c:v>
                </c:pt>
                <c:pt idx="41">
                  <c:v>1.1660000086</c:v>
                </c:pt>
                <c:pt idx="42">
                  <c:v>1.2170000076</c:v>
                </c:pt>
                <c:pt idx="43">
                  <c:v>1.2430000305</c:v>
                </c:pt>
                <c:pt idx="44">
                  <c:v>1.2869999408999999</c:v>
                </c:pt>
                <c:pt idx="45">
                  <c:v>1.3140000105</c:v>
                </c:pt>
                <c:pt idx="46">
                  <c:v>1.3450000285999999</c:v>
                </c:pt>
                <c:pt idx="47">
                  <c:v>1.3689999580000001</c:v>
                </c:pt>
                <c:pt idx="48">
                  <c:v>1.3930000066999999</c:v>
                </c:pt>
                <c:pt idx="49">
                  <c:v>1.4160000086</c:v>
                </c:pt>
                <c:pt idx="50">
                  <c:v>1.4379999638000001</c:v>
                </c:pt>
                <c:pt idx="51">
                  <c:v>1.4550000429000001</c:v>
                </c:pt>
                <c:pt idx="52">
                  <c:v>1.4689999818999999</c:v>
                </c:pt>
                <c:pt idx="53">
                  <c:v>1.4780000447999999</c:v>
                </c:pt>
                <c:pt idx="54">
                  <c:v>1.4830000401000001</c:v>
                </c:pt>
                <c:pt idx="55">
                  <c:v>1.4850000142999999</c:v>
                </c:pt>
                <c:pt idx="56">
                  <c:v>1.4869999886</c:v>
                </c:pt>
                <c:pt idx="57">
                  <c:v>1.4859999418000001</c:v>
                </c:pt>
                <c:pt idx="58">
                  <c:v>1.4819999933000001</c:v>
                </c:pt>
                <c:pt idx="59">
                  <c:v>1.4750000238000001</c:v>
                </c:pt>
                <c:pt idx="60">
                  <c:v>1.4639999866</c:v>
                </c:pt>
                <c:pt idx="61">
                  <c:v>1.4559999704</c:v>
                </c:pt>
                <c:pt idx="62">
                  <c:v>1.442999959</c:v>
                </c:pt>
                <c:pt idx="63">
                  <c:v>1.4290000199999999</c:v>
                </c:pt>
                <c:pt idx="64">
                  <c:v>1.4149999619</c:v>
                </c:pt>
                <c:pt idx="65">
                  <c:v>1.3999999761999999</c:v>
                </c:pt>
                <c:pt idx="66">
                  <c:v>1.3839999436999999</c:v>
                </c:pt>
                <c:pt idx="67">
                  <c:v>1.3639999627999999</c:v>
                </c:pt>
                <c:pt idx="68">
                  <c:v>1.3430000544</c:v>
                </c:pt>
                <c:pt idx="69">
                  <c:v>1.3200000525</c:v>
                </c:pt>
                <c:pt idx="70">
                  <c:v>1.2970000504999999</c:v>
                </c:pt>
                <c:pt idx="71">
                  <c:v>1.2710000277</c:v>
                </c:pt>
                <c:pt idx="72">
                  <c:v>1.2439999580000001</c:v>
                </c:pt>
                <c:pt idx="73">
                  <c:v>1.2180000544</c:v>
                </c:pt>
                <c:pt idx="74">
                  <c:v>1.1900000572</c:v>
                </c:pt>
                <c:pt idx="75">
                  <c:v>1.1599999666</c:v>
                </c:pt>
                <c:pt idx="76">
                  <c:v>1.1310000419999999</c:v>
                </c:pt>
                <c:pt idx="77">
                  <c:v>1.1030000447999999</c:v>
                </c:pt>
                <c:pt idx="78">
                  <c:v>1.0750000476999999</c:v>
                </c:pt>
                <c:pt idx="79">
                  <c:v>1.0470000504999999</c:v>
                </c:pt>
                <c:pt idx="80">
                  <c:v>1.0080000162</c:v>
                </c:pt>
                <c:pt idx="81">
                  <c:v>0.97769999504000005</c:v>
                </c:pt>
                <c:pt idx="82">
                  <c:v>0.95230001211000004</c:v>
                </c:pt>
                <c:pt idx="83">
                  <c:v>0.92390000819999996</c:v>
                </c:pt>
                <c:pt idx="84">
                  <c:v>0.88940000533999997</c:v>
                </c:pt>
                <c:pt idx="85">
                  <c:v>0.85629999637999998</c:v>
                </c:pt>
                <c:pt idx="86">
                  <c:v>0.82730001211000004</c:v>
                </c:pt>
                <c:pt idx="87">
                  <c:v>0.79559999703999995</c:v>
                </c:pt>
                <c:pt idx="88">
                  <c:v>0.76330000162</c:v>
                </c:pt>
                <c:pt idx="89">
                  <c:v>0.73629999161000004</c:v>
                </c:pt>
                <c:pt idx="90">
                  <c:v>0.70990002154999998</c:v>
                </c:pt>
                <c:pt idx="91">
                  <c:v>0.68339997529999996</c:v>
                </c:pt>
                <c:pt idx="92">
                  <c:v>0.6535000205</c:v>
                </c:pt>
                <c:pt idx="93">
                  <c:v>0.62669998407000005</c:v>
                </c:pt>
                <c:pt idx="94">
                  <c:v>0.60000002383999995</c:v>
                </c:pt>
                <c:pt idx="95">
                  <c:v>0.57249999046</c:v>
                </c:pt>
                <c:pt idx="96">
                  <c:v>0.54479998350000003</c:v>
                </c:pt>
                <c:pt idx="97">
                  <c:v>0.51800000668000001</c:v>
                </c:pt>
                <c:pt idx="98">
                  <c:v>0.49340000749000001</c:v>
                </c:pt>
                <c:pt idx="99">
                  <c:v>0.46799999474999998</c:v>
                </c:pt>
                <c:pt idx="100">
                  <c:v>0.44119998813</c:v>
                </c:pt>
                <c:pt idx="101">
                  <c:v>0.41629999876000001</c:v>
                </c:pt>
                <c:pt idx="102">
                  <c:v>0.39140000939000003</c:v>
                </c:pt>
                <c:pt idx="103">
                  <c:v>0.36680001020000003</c:v>
                </c:pt>
                <c:pt idx="104">
                  <c:v>0.34319999814000002</c:v>
                </c:pt>
                <c:pt idx="105">
                  <c:v>0.32159999013000001</c:v>
                </c:pt>
                <c:pt idx="106">
                  <c:v>0.30180001259</c:v>
                </c:pt>
                <c:pt idx="107">
                  <c:v>0.27919998764999998</c:v>
                </c:pt>
                <c:pt idx="108">
                  <c:v>0.25690001249</c:v>
                </c:pt>
                <c:pt idx="109">
                  <c:v>0.23970000446</c:v>
                </c:pt>
                <c:pt idx="110">
                  <c:v>0.22149999440000001</c:v>
                </c:pt>
                <c:pt idx="111">
                  <c:v>0.20129999518</c:v>
                </c:pt>
                <c:pt idx="112">
                  <c:v>0.18129999935999999</c:v>
                </c:pt>
                <c:pt idx="113">
                  <c:v>0.16580000519999999</c:v>
                </c:pt>
                <c:pt idx="114">
                  <c:v>0.15240000188</c:v>
                </c:pt>
                <c:pt idx="115">
                  <c:v>0.13979999721</c:v>
                </c:pt>
                <c:pt idx="116">
                  <c:v>0.12819999456</c:v>
                </c:pt>
                <c:pt idx="117">
                  <c:v>0.11890000105</c:v>
                </c:pt>
                <c:pt idx="118">
                  <c:v>0.1093999967</c:v>
                </c:pt>
                <c:pt idx="119">
                  <c:v>9.6440002322000007E-2</c:v>
                </c:pt>
                <c:pt idx="120">
                  <c:v>8.6850002408000004E-2</c:v>
                </c:pt>
                <c:pt idx="121">
                  <c:v>8.0679997801999997E-2</c:v>
                </c:pt>
                <c:pt idx="122">
                  <c:v>7.4340000749000004E-2</c:v>
                </c:pt>
                <c:pt idx="123">
                  <c:v>6.7890003323999998E-2</c:v>
                </c:pt>
                <c:pt idx="124">
                  <c:v>6.2789998949000003E-2</c:v>
                </c:pt>
                <c:pt idx="125">
                  <c:v>5.7229999453000002E-2</c:v>
                </c:pt>
                <c:pt idx="126">
                  <c:v>5.1520001142999997E-2</c:v>
                </c:pt>
                <c:pt idx="127">
                  <c:v>4.7510001808000003E-2</c:v>
                </c:pt>
                <c:pt idx="128">
                  <c:v>4.5529998838999997E-2</c:v>
                </c:pt>
                <c:pt idx="129">
                  <c:v>4.4840000570000003E-2</c:v>
                </c:pt>
                <c:pt idx="130">
                  <c:v>4.4009998441000002E-2</c:v>
                </c:pt>
                <c:pt idx="131">
                  <c:v>4.360999912E-2</c:v>
                </c:pt>
                <c:pt idx="132">
                  <c:v>4.4440001249000001E-2</c:v>
                </c:pt>
                <c:pt idx="133">
                  <c:v>4.5099999756E-2</c:v>
                </c:pt>
                <c:pt idx="134">
                  <c:v>4.5790001750000003E-2</c:v>
                </c:pt>
                <c:pt idx="135">
                  <c:v>4.7329999506000003E-2</c:v>
                </c:pt>
                <c:pt idx="136">
                  <c:v>4.9400001764000001E-2</c:v>
                </c:pt>
                <c:pt idx="137">
                  <c:v>5.1279999315999997E-2</c:v>
                </c:pt>
                <c:pt idx="138">
                  <c:v>5.3440000862000001E-2</c:v>
                </c:pt>
                <c:pt idx="139">
                  <c:v>5.5610001086999997E-2</c:v>
                </c:pt>
                <c:pt idx="140">
                  <c:v>5.9379998594999997E-2</c:v>
                </c:pt>
                <c:pt idx="141">
                  <c:v>6.2300000340000002E-2</c:v>
                </c:pt>
                <c:pt idx="142">
                  <c:v>6.5659999846999995E-2</c:v>
                </c:pt>
                <c:pt idx="143">
                  <c:v>6.9650001823999996E-2</c:v>
                </c:pt>
                <c:pt idx="144">
                  <c:v>7.3669999838000003E-2</c:v>
                </c:pt>
                <c:pt idx="145">
                  <c:v>7.8270003199999993E-2</c:v>
                </c:pt>
                <c:pt idx="146">
                  <c:v>8.2790002227000004E-2</c:v>
                </c:pt>
                <c:pt idx="147">
                  <c:v>8.7970003485999995E-2</c:v>
                </c:pt>
                <c:pt idx="148">
                  <c:v>9.3170002102999999E-2</c:v>
                </c:pt>
                <c:pt idx="149">
                  <c:v>9.9100001155999998E-2</c:v>
                </c:pt>
                <c:pt idx="150">
                  <c:v>0.10409999639</c:v>
                </c:pt>
                <c:pt idx="151">
                  <c:v>0.10970000178</c:v>
                </c:pt>
                <c:pt idx="152">
                  <c:v>0.11529999971</c:v>
                </c:pt>
                <c:pt idx="153">
                  <c:v>0.12160000205</c:v>
                </c:pt>
                <c:pt idx="154">
                  <c:v>0.12749999762</c:v>
                </c:pt>
                <c:pt idx="155">
                  <c:v>0.13310000299999999</c:v>
                </c:pt>
                <c:pt idx="156">
                  <c:v>0.14000000060000001</c:v>
                </c:pt>
                <c:pt idx="157">
                  <c:v>0.14630000293000001</c:v>
                </c:pt>
                <c:pt idx="158">
                  <c:v>0.15250000357999999</c:v>
                </c:pt>
                <c:pt idx="159">
                  <c:v>0.15819999575999999</c:v>
                </c:pt>
                <c:pt idx="160">
                  <c:v>0.16459999979000001</c:v>
                </c:pt>
                <c:pt idx="161">
                  <c:v>0.17059999704000001</c:v>
                </c:pt>
                <c:pt idx="162">
                  <c:v>0.17659999430000001</c:v>
                </c:pt>
                <c:pt idx="163">
                  <c:v>0.18340000510000001</c:v>
                </c:pt>
                <c:pt idx="164">
                  <c:v>0.18970000744000001</c:v>
                </c:pt>
                <c:pt idx="165">
                  <c:v>0.19519999623000001</c:v>
                </c:pt>
                <c:pt idx="166">
                  <c:v>0.2011000067</c:v>
                </c:pt>
                <c:pt idx="167">
                  <c:v>0.20700000226000001</c:v>
                </c:pt>
                <c:pt idx="168">
                  <c:v>0.21179999411</c:v>
                </c:pt>
                <c:pt idx="169">
                  <c:v>0.21819999813999999</c:v>
                </c:pt>
                <c:pt idx="170">
                  <c:v>0.22450000047999999</c:v>
                </c:pt>
                <c:pt idx="171">
                  <c:v>0.23019999265999999</c:v>
                </c:pt>
                <c:pt idx="172">
                  <c:v>0.23459999263</c:v>
                </c:pt>
                <c:pt idx="173">
                  <c:v>0.23989999294</c:v>
                </c:pt>
                <c:pt idx="174">
                  <c:v>0.24449999629999999</c:v>
                </c:pt>
                <c:pt idx="175">
                  <c:v>0.24750000238</c:v>
                </c:pt>
                <c:pt idx="176">
                  <c:v>0.25310000777000002</c:v>
                </c:pt>
                <c:pt idx="177">
                  <c:v>0.25720000266999998</c:v>
                </c:pt>
                <c:pt idx="178">
                  <c:v>0.26190000771999999</c:v>
                </c:pt>
                <c:pt idx="179">
                  <c:v>0.26719999312999998</c:v>
                </c:pt>
                <c:pt idx="180">
                  <c:v>0.27009999752000002</c:v>
                </c:pt>
                <c:pt idx="181">
                  <c:v>0.27529999614</c:v>
                </c:pt>
                <c:pt idx="182">
                  <c:v>0.27979999780999998</c:v>
                </c:pt>
                <c:pt idx="183">
                  <c:v>0.28290000558</c:v>
                </c:pt>
                <c:pt idx="184">
                  <c:v>0.28589999676</c:v>
                </c:pt>
                <c:pt idx="185">
                  <c:v>0.28880000113999998</c:v>
                </c:pt>
                <c:pt idx="186">
                  <c:v>0.29399999976000002</c:v>
                </c:pt>
                <c:pt idx="187">
                  <c:v>0.2948000133</c:v>
                </c:pt>
                <c:pt idx="188">
                  <c:v>0.29789999127</c:v>
                </c:pt>
                <c:pt idx="189">
                  <c:v>0.30000001191999998</c:v>
                </c:pt>
                <c:pt idx="190">
                  <c:v>0.30079999565999999</c:v>
                </c:pt>
                <c:pt idx="191">
                  <c:v>0.30239999293999997</c:v>
                </c:pt>
                <c:pt idx="192">
                  <c:v>0.30169999599000002</c:v>
                </c:pt>
                <c:pt idx="193">
                  <c:v>0.30489999056</c:v>
                </c:pt>
                <c:pt idx="194">
                  <c:v>0.30599999428000002</c:v>
                </c:pt>
                <c:pt idx="195">
                  <c:v>0.30680000782</c:v>
                </c:pt>
                <c:pt idx="196">
                  <c:v>0.30869999527999997</c:v>
                </c:pt>
                <c:pt idx="197">
                  <c:v>0.30779999494999999</c:v>
                </c:pt>
                <c:pt idx="198">
                  <c:v>0.31099998951000002</c:v>
                </c:pt>
                <c:pt idx="199">
                  <c:v>0.30809998511999998</c:v>
                </c:pt>
                <c:pt idx="200">
                  <c:v>0.30910000204999999</c:v>
                </c:pt>
              </c:numCache>
            </c:numRef>
          </c:yVal>
          <c:smooth val="1"/>
          <c:extLst>
            <c:ext xmlns:c16="http://schemas.microsoft.com/office/drawing/2014/chart" uri="{C3380CC4-5D6E-409C-BE32-E72D297353CC}">
              <c16:uniqueId val="{00000000-F1AA-4A37-AF8F-AA1ED1C1148F}"/>
            </c:ext>
          </c:extLst>
        </c:ser>
        <c:ser>
          <c:idx val="1"/>
          <c:order val="1"/>
          <c:tx>
            <c:v>4172020</c:v>
          </c:tx>
          <c:spPr>
            <a:ln w="25400" cap="rnd">
              <a:solidFill>
                <a:srgbClr val="00B0F0"/>
              </a:solidFill>
              <a:round/>
            </a:ln>
            <a:effectLst/>
          </c:spPr>
          <c:marker>
            <c:symbol val="none"/>
          </c:marker>
          <c:xVal>
            <c:numRef>
              <c:f>'Acetabulum Force'!$E$3:$E$2002</c:f>
              <c:numCache>
                <c:formatCode>0.00E+00</c:formatCode>
                <c:ptCount val="20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numCache>
            </c:numRef>
          </c:xVal>
          <c:yVal>
            <c:numRef>
              <c:f>'Acetabulum Force'!$G$3:$G$2002</c:f>
              <c:numCache>
                <c:formatCode>0.00E+00</c:formatCode>
                <c:ptCount val="2000"/>
                <c:pt idx="0">
                  <c:v>0</c:v>
                </c:pt>
                <c:pt idx="1">
                  <c:v>2.9130000256999998E-5</c:v>
                </c:pt>
                <c:pt idx="2">
                  <c:v>7.793000259E-5</c:v>
                </c:pt>
                <c:pt idx="3">
                  <c:v>-2.0260000019E-4</c:v>
                </c:pt>
                <c:pt idx="4">
                  <c:v>3.3869998879E-4</c:v>
                </c:pt>
                <c:pt idx="5">
                  <c:v>2.9440000652999998E-3</c:v>
                </c:pt>
                <c:pt idx="6">
                  <c:v>5.5749998427999997E-3</c:v>
                </c:pt>
                <c:pt idx="7">
                  <c:v>8.6129996925999996E-3</c:v>
                </c:pt>
                <c:pt idx="8">
                  <c:v>1.3799999841000001E-2</c:v>
                </c:pt>
                <c:pt idx="9">
                  <c:v>2.0840000361000002E-2</c:v>
                </c:pt>
                <c:pt idx="10">
                  <c:v>2.9330000280999999E-2</c:v>
                </c:pt>
                <c:pt idx="11">
                  <c:v>3.9599999784999999E-2</c:v>
                </c:pt>
                <c:pt idx="12">
                  <c:v>5.2220001816999997E-2</c:v>
                </c:pt>
                <c:pt idx="13">
                  <c:v>6.8089999259E-2</c:v>
                </c:pt>
                <c:pt idx="14">
                  <c:v>8.5330002010000003E-2</c:v>
                </c:pt>
                <c:pt idx="15">
                  <c:v>0.10450000315999999</c:v>
                </c:pt>
                <c:pt idx="16">
                  <c:v>0.12610000371999999</c:v>
                </c:pt>
                <c:pt idx="17">
                  <c:v>0.15019999444000001</c:v>
                </c:pt>
                <c:pt idx="18">
                  <c:v>0.17720000446</c:v>
                </c:pt>
                <c:pt idx="19">
                  <c:v>0.20819999278000001</c:v>
                </c:pt>
                <c:pt idx="20">
                  <c:v>0.24210000038000001</c:v>
                </c:pt>
                <c:pt idx="21">
                  <c:v>0.27849999069999998</c:v>
                </c:pt>
                <c:pt idx="22">
                  <c:v>0.31909999250999999</c:v>
                </c:pt>
                <c:pt idx="23">
                  <c:v>0.36289998889000002</c:v>
                </c:pt>
                <c:pt idx="24">
                  <c:v>0.41069999337000002</c:v>
                </c:pt>
                <c:pt idx="25">
                  <c:v>0.46259999275000002</c:v>
                </c:pt>
                <c:pt idx="26">
                  <c:v>0.51709997653999995</c:v>
                </c:pt>
                <c:pt idx="27">
                  <c:v>0.57380002737000002</c:v>
                </c:pt>
                <c:pt idx="28">
                  <c:v>0.63359999656999999</c:v>
                </c:pt>
                <c:pt idx="29">
                  <c:v>0.69520002603999997</c:v>
                </c:pt>
                <c:pt idx="30">
                  <c:v>0.75880002975000005</c:v>
                </c:pt>
                <c:pt idx="31">
                  <c:v>0.82270002364999995</c:v>
                </c:pt>
                <c:pt idx="32">
                  <c:v>0.88639998436</c:v>
                </c:pt>
                <c:pt idx="33">
                  <c:v>0.95010000467</c:v>
                </c:pt>
                <c:pt idx="34">
                  <c:v>1.0140000581999999</c:v>
                </c:pt>
                <c:pt idx="35">
                  <c:v>1.0740000009999999</c:v>
                </c:pt>
                <c:pt idx="36">
                  <c:v>1.1319999695</c:v>
                </c:pt>
                <c:pt idx="37">
                  <c:v>1.1870000361999999</c:v>
                </c:pt>
                <c:pt idx="38">
                  <c:v>1.2400000095000001</c:v>
                </c:pt>
                <c:pt idx="39">
                  <c:v>1.2879999875999999</c:v>
                </c:pt>
                <c:pt idx="40">
                  <c:v>1.3279999495000001</c:v>
                </c:pt>
                <c:pt idx="41">
                  <c:v>1.3680000305</c:v>
                </c:pt>
                <c:pt idx="42">
                  <c:v>1.4019999504</c:v>
                </c:pt>
                <c:pt idx="43">
                  <c:v>1.432000041</c:v>
                </c:pt>
                <c:pt idx="44">
                  <c:v>1.4579999447000001</c:v>
                </c:pt>
                <c:pt idx="45">
                  <c:v>1.4800000191</c:v>
                </c:pt>
                <c:pt idx="46">
                  <c:v>1.4960000515</c:v>
                </c:pt>
                <c:pt idx="47">
                  <c:v>1.5080000162</c:v>
                </c:pt>
                <c:pt idx="48">
                  <c:v>1.5180000066999999</c:v>
                </c:pt>
                <c:pt idx="49">
                  <c:v>1.5260000228999999</c:v>
                </c:pt>
                <c:pt idx="50">
                  <c:v>1.5310000181000001</c:v>
                </c:pt>
                <c:pt idx="51">
                  <c:v>1.5310000181000001</c:v>
                </c:pt>
                <c:pt idx="52">
                  <c:v>1.5269999504</c:v>
                </c:pt>
                <c:pt idx="53">
                  <c:v>1.5190000534000001</c:v>
                </c:pt>
                <c:pt idx="54">
                  <c:v>1.5130000114</c:v>
                </c:pt>
                <c:pt idx="55">
                  <c:v>1.5010000467</c:v>
                </c:pt>
                <c:pt idx="56">
                  <c:v>1.4889999627999999</c:v>
                </c:pt>
                <c:pt idx="57">
                  <c:v>1.4780000447999999</c:v>
                </c:pt>
                <c:pt idx="58">
                  <c:v>1.4630000591000001</c:v>
                </c:pt>
                <c:pt idx="59">
                  <c:v>1.4450000525</c:v>
                </c:pt>
                <c:pt idx="60">
                  <c:v>1.4259999990000001</c:v>
                </c:pt>
                <c:pt idx="61">
                  <c:v>1.4060000181000001</c:v>
                </c:pt>
                <c:pt idx="62">
                  <c:v>1.3880000114</c:v>
                </c:pt>
                <c:pt idx="63">
                  <c:v>1.3689999580000001</c:v>
                </c:pt>
                <c:pt idx="64">
                  <c:v>1.3489999771000001</c:v>
                </c:pt>
                <c:pt idx="65">
                  <c:v>1.3300000429000001</c:v>
                </c:pt>
                <c:pt idx="66">
                  <c:v>1.3079999685000001</c:v>
                </c:pt>
                <c:pt idx="67">
                  <c:v>1.2840000390999999</c:v>
                </c:pt>
                <c:pt idx="68">
                  <c:v>1.2599999904999999</c:v>
                </c:pt>
                <c:pt idx="69">
                  <c:v>1.2359999418000001</c:v>
                </c:pt>
                <c:pt idx="70">
                  <c:v>1.2109999656999999</c:v>
                </c:pt>
                <c:pt idx="71">
                  <c:v>1.1859999895</c:v>
                </c:pt>
                <c:pt idx="72">
                  <c:v>1.1610000134</c:v>
                </c:pt>
                <c:pt idx="73">
                  <c:v>1.1380000114</c:v>
                </c:pt>
                <c:pt idx="74">
                  <c:v>1.1119999886</c:v>
                </c:pt>
                <c:pt idx="75">
                  <c:v>1.0850000381</c:v>
                </c:pt>
                <c:pt idx="76">
                  <c:v>1.0579999685000001</c:v>
                </c:pt>
                <c:pt idx="77">
                  <c:v>1.0379999875999999</c:v>
                </c:pt>
                <c:pt idx="78">
                  <c:v>1.0130000114</c:v>
                </c:pt>
                <c:pt idx="79">
                  <c:v>0.98629999161000004</c:v>
                </c:pt>
                <c:pt idx="80">
                  <c:v>0.96380001306999996</c:v>
                </c:pt>
                <c:pt idx="81">
                  <c:v>0.93949997424999998</c:v>
                </c:pt>
                <c:pt idx="82">
                  <c:v>0.92040002346000005</c:v>
                </c:pt>
                <c:pt idx="83">
                  <c:v>0.89780002832000005</c:v>
                </c:pt>
                <c:pt idx="84">
                  <c:v>0.86839997767999999</c:v>
                </c:pt>
                <c:pt idx="85">
                  <c:v>0.83929997683000002</c:v>
                </c:pt>
                <c:pt idx="86">
                  <c:v>0.80640000104999998</c:v>
                </c:pt>
                <c:pt idx="87">
                  <c:v>0.77039998769999996</c:v>
                </c:pt>
                <c:pt idx="88">
                  <c:v>0.73650002479999999</c:v>
                </c:pt>
                <c:pt idx="89">
                  <c:v>0.70649999379999995</c:v>
                </c:pt>
                <c:pt idx="90">
                  <c:v>0.67699998617000001</c:v>
                </c:pt>
                <c:pt idx="91">
                  <c:v>0.64310002327000004</c:v>
                </c:pt>
                <c:pt idx="92">
                  <c:v>0.54430001973999997</c:v>
                </c:pt>
                <c:pt idx="93">
                  <c:v>0.54629999398999995</c:v>
                </c:pt>
                <c:pt idx="94">
                  <c:v>0.55760002135999998</c:v>
                </c:pt>
                <c:pt idx="95">
                  <c:v>0.54049998521999998</c:v>
                </c:pt>
                <c:pt idx="96">
                  <c:v>0.50870001316000002</c:v>
                </c:pt>
                <c:pt idx="97">
                  <c:v>0.47909998894</c:v>
                </c:pt>
                <c:pt idx="98">
                  <c:v>0.45770001411</c:v>
                </c:pt>
                <c:pt idx="99">
                  <c:v>0.44620001316000002</c:v>
                </c:pt>
                <c:pt idx="100">
                  <c:v>0.44359999895000002</c:v>
                </c:pt>
                <c:pt idx="101">
                  <c:v>0.43819999695</c:v>
                </c:pt>
                <c:pt idx="102">
                  <c:v>0.43079999088999998</c:v>
                </c:pt>
                <c:pt idx="103">
                  <c:v>0.4199000001</c:v>
                </c:pt>
                <c:pt idx="104">
                  <c:v>0.41139999032000002</c:v>
                </c:pt>
                <c:pt idx="105">
                  <c:v>0.40320000051999999</c:v>
                </c:pt>
                <c:pt idx="106">
                  <c:v>0.39599999785000001</c:v>
                </c:pt>
                <c:pt idx="107">
                  <c:v>0.39309999347000002</c:v>
                </c:pt>
                <c:pt idx="108">
                  <c:v>0.38740000129000002</c:v>
                </c:pt>
                <c:pt idx="109">
                  <c:v>0.37880000472000003</c:v>
                </c:pt>
                <c:pt idx="110">
                  <c:v>0.37270000577000001</c:v>
                </c:pt>
                <c:pt idx="111">
                  <c:v>0.37040001154000002</c:v>
                </c:pt>
                <c:pt idx="112">
                  <c:v>0.36660000681999999</c:v>
                </c:pt>
                <c:pt idx="113">
                  <c:v>0.36289998889000002</c:v>
                </c:pt>
                <c:pt idx="114">
                  <c:v>0.36079999804000001</c:v>
                </c:pt>
                <c:pt idx="115">
                  <c:v>0.36050000787000003</c:v>
                </c:pt>
                <c:pt idx="116">
                  <c:v>0.35850000381000002</c:v>
                </c:pt>
                <c:pt idx="117">
                  <c:v>0.35960000752999999</c:v>
                </c:pt>
                <c:pt idx="118">
                  <c:v>0.36000001431</c:v>
                </c:pt>
                <c:pt idx="119">
                  <c:v>0.36160001158999999</c:v>
                </c:pt>
                <c:pt idx="120">
                  <c:v>0.36230000854</c:v>
                </c:pt>
                <c:pt idx="121">
                  <c:v>0.36410000920000002</c:v>
                </c:pt>
                <c:pt idx="122">
                  <c:v>0.36700001359000001</c:v>
                </c:pt>
                <c:pt idx="123">
                  <c:v>0.37110000849000002</c:v>
                </c:pt>
                <c:pt idx="124">
                  <c:v>0.37360000609999999</c:v>
                </c:pt>
                <c:pt idx="125">
                  <c:v>0.37700000405</c:v>
                </c:pt>
                <c:pt idx="126">
                  <c:v>0.38029998540999999</c:v>
                </c:pt>
                <c:pt idx="127">
                  <c:v>0.38429999351999999</c:v>
                </c:pt>
                <c:pt idx="128">
                  <c:v>0.38809999824000002</c:v>
                </c:pt>
                <c:pt idx="129">
                  <c:v>0.39250001310999999</c:v>
                </c:pt>
                <c:pt idx="130">
                  <c:v>0.39710000157000003</c:v>
                </c:pt>
                <c:pt idx="131">
                  <c:v>0.40239998698000001</c:v>
                </c:pt>
                <c:pt idx="132">
                  <c:v>0.40749999880999999</c:v>
                </c:pt>
                <c:pt idx="133">
                  <c:v>0.41280001401999999</c:v>
                </c:pt>
                <c:pt idx="134">
                  <c:v>0.4185000062</c:v>
                </c:pt>
                <c:pt idx="135">
                  <c:v>0.42429998517</c:v>
                </c:pt>
                <c:pt idx="136">
                  <c:v>0.43059998751</c:v>
                </c:pt>
                <c:pt idx="137">
                  <c:v>0.43680000305</c:v>
                </c:pt>
                <c:pt idx="138">
                  <c:v>0.43950000405</c:v>
                </c:pt>
                <c:pt idx="139">
                  <c:v>0.44179999827999999</c:v>
                </c:pt>
                <c:pt idx="140">
                  <c:v>0.44490000606000002</c:v>
                </c:pt>
                <c:pt idx="141">
                  <c:v>0.45030000805999998</c:v>
                </c:pt>
                <c:pt idx="142">
                  <c:v>0.4564999938</c:v>
                </c:pt>
                <c:pt idx="143">
                  <c:v>0.46020001173000002</c:v>
                </c:pt>
                <c:pt idx="144">
                  <c:v>0.46389999986000002</c:v>
                </c:pt>
                <c:pt idx="145">
                  <c:v>0.46729999780999998</c:v>
                </c:pt>
                <c:pt idx="146">
                  <c:v>0.47209998965</c:v>
                </c:pt>
                <c:pt idx="147">
                  <c:v>0.47490000724999998</c:v>
                </c:pt>
                <c:pt idx="148">
                  <c:v>0.47699999808999999</c:v>
                </c:pt>
                <c:pt idx="149">
                  <c:v>0.48050001263999997</c:v>
                </c:pt>
                <c:pt idx="150">
                  <c:v>0.48199999331999999</c:v>
                </c:pt>
                <c:pt idx="151">
                  <c:v>0.48429998754999998</c:v>
                </c:pt>
                <c:pt idx="152">
                  <c:v>0.48640000820000001</c:v>
                </c:pt>
                <c:pt idx="153">
                  <c:v>0.48750001191999998</c:v>
                </c:pt>
                <c:pt idx="154">
                  <c:v>0.48769998549999999</c:v>
                </c:pt>
                <c:pt idx="155">
                  <c:v>0.48640000820000001</c:v>
                </c:pt>
                <c:pt idx="156">
                  <c:v>0.48539999127</c:v>
                </c:pt>
                <c:pt idx="157">
                  <c:v>0.48339998721999999</c:v>
                </c:pt>
                <c:pt idx="158">
                  <c:v>0.48219999671000002</c:v>
                </c:pt>
                <c:pt idx="159">
                  <c:v>0.47949999571000002</c:v>
                </c:pt>
                <c:pt idx="160">
                  <c:v>0.47839999199</c:v>
                </c:pt>
                <c:pt idx="161">
                  <c:v>0.47510001063000001</c:v>
                </c:pt>
                <c:pt idx="162">
                  <c:v>0.47110000253000001</c:v>
                </c:pt>
                <c:pt idx="163">
                  <c:v>0.46660000085999997</c:v>
                </c:pt>
                <c:pt idx="164">
                  <c:v>0.46219998598000001</c:v>
                </c:pt>
                <c:pt idx="165">
                  <c:v>0.45910000801</c:v>
                </c:pt>
                <c:pt idx="166">
                  <c:v>0.45300000905999999</c:v>
                </c:pt>
                <c:pt idx="167">
                  <c:v>0.44929999113000002</c:v>
                </c:pt>
                <c:pt idx="168">
                  <c:v>0.44359999895000002</c:v>
                </c:pt>
                <c:pt idx="169">
                  <c:v>0.43909999727999999</c:v>
                </c:pt>
                <c:pt idx="170">
                  <c:v>0.43540000915999999</c:v>
                </c:pt>
                <c:pt idx="171">
                  <c:v>0.42860001326000002</c:v>
                </c:pt>
                <c:pt idx="172">
                  <c:v>0.42350000142999999</c:v>
                </c:pt>
                <c:pt idx="173">
                  <c:v>0.41890001297000001</c:v>
                </c:pt>
                <c:pt idx="174">
                  <c:v>0.41380000113999998</c:v>
                </c:pt>
                <c:pt idx="175">
                  <c:v>0.4102999866</c:v>
                </c:pt>
                <c:pt idx="176">
                  <c:v>0.40400001407000002</c:v>
                </c:pt>
                <c:pt idx="177">
                  <c:v>0.39939999580000002</c:v>
                </c:pt>
                <c:pt idx="178">
                  <c:v>0.39320001005999999</c:v>
                </c:pt>
                <c:pt idx="179">
                  <c:v>0.38789999484999999</c:v>
                </c:pt>
                <c:pt idx="180">
                  <c:v>0.38249999285000003</c:v>
                </c:pt>
                <c:pt idx="181">
                  <c:v>0.37740001082000002</c:v>
                </c:pt>
                <c:pt idx="182">
                  <c:v>0.37079998851000001</c:v>
                </c:pt>
                <c:pt idx="183">
                  <c:v>0.36570000648000001</c:v>
                </c:pt>
                <c:pt idx="184">
                  <c:v>0.36079999804000001</c:v>
                </c:pt>
                <c:pt idx="185">
                  <c:v>0.35879999399000001</c:v>
                </c:pt>
                <c:pt idx="186">
                  <c:v>0.35159999132000003</c:v>
                </c:pt>
                <c:pt idx="187">
                  <c:v>0.34220001101000003</c:v>
                </c:pt>
                <c:pt idx="188">
                  <c:v>0.33000001310999999</c:v>
                </c:pt>
                <c:pt idx="189">
                  <c:v>0.32850000262000001</c:v>
                </c:pt>
                <c:pt idx="190">
                  <c:v>0.32440000771999999</c:v>
                </c:pt>
                <c:pt idx="191">
                  <c:v>0.31670001148999999</c:v>
                </c:pt>
                <c:pt idx="192">
                  <c:v>0.30840000509999999</c:v>
                </c:pt>
                <c:pt idx="193">
                  <c:v>0.30140000581999998</c:v>
                </c:pt>
                <c:pt idx="194">
                  <c:v>0.29309999942999998</c:v>
                </c:pt>
                <c:pt idx="195">
                  <c:v>0.28569999337000002</c:v>
                </c:pt>
                <c:pt idx="196">
                  <c:v>0.27959999442</c:v>
                </c:pt>
                <c:pt idx="197">
                  <c:v>0.27509999275000002</c:v>
                </c:pt>
                <c:pt idx="198">
                  <c:v>0.26609998941000002</c:v>
                </c:pt>
                <c:pt idx="199">
                  <c:v>0.25839999318000001</c:v>
                </c:pt>
                <c:pt idx="200">
                  <c:v>0.24989999831000001</c:v>
                </c:pt>
              </c:numCache>
            </c:numRef>
          </c:yVal>
          <c:smooth val="1"/>
          <c:extLst>
            <c:ext xmlns:c16="http://schemas.microsoft.com/office/drawing/2014/chart" uri="{C3380CC4-5D6E-409C-BE32-E72D297353CC}">
              <c16:uniqueId val="{00000001-F1AA-4A37-AF8F-AA1ED1C1148F}"/>
            </c:ext>
          </c:extLst>
        </c:ser>
        <c:ser>
          <c:idx val="2"/>
          <c:order val="2"/>
          <c:tx>
            <c:v>corridor min</c:v>
          </c:tx>
          <c:spPr>
            <a:ln w="19050" cap="rnd">
              <a:solidFill>
                <a:schemeClr val="tx1"/>
              </a:solidFill>
              <a:prstDash val="sysDot"/>
              <a:round/>
            </a:ln>
            <a:effectLst/>
          </c:spPr>
          <c:marker>
            <c:symbol val="none"/>
          </c:marker>
          <c:xVal>
            <c:numRef>
              <c:f>'Acetabulum Force'!$I$3:$I$4</c:f>
              <c:numCache>
                <c:formatCode>0.00E+00</c:formatCode>
                <c:ptCount val="2"/>
                <c:pt idx="0">
                  <c:v>-10</c:v>
                </c:pt>
                <c:pt idx="1">
                  <c:v>500</c:v>
                </c:pt>
              </c:numCache>
            </c:numRef>
          </c:xVal>
          <c:yVal>
            <c:numRef>
              <c:f>'Acetabulum Force'!$J$3:$J$4</c:f>
              <c:numCache>
                <c:formatCode>General</c:formatCode>
                <c:ptCount val="2"/>
                <c:pt idx="0">
                  <c:v>1.478</c:v>
                </c:pt>
                <c:pt idx="1">
                  <c:v>1.478</c:v>
                </c:pt>
              </c:numCache>
            </c:numRef>
          </c:yVal>
          <c:smooth val="1"/>
          <c:extLst>
            <c:ext xmlns:c16="http://schemas.microsoft.com/office/drawing/2014/chart" uri="{C3380CC4-5D6E-409C-BE32-E72D297353CC}">
              <c16:uniqueId val="{00000002-F1AA-4A37-AF8F-AA1ED1C1148F}"/>
            </c:ext>
          </c:extLst>
        </c:ser>
        <c:ser>
          <c:idx val="3"/>
          <c:order val="3"/>
          <c:tx>
            <c:v>corridor max</c:v>
          </c:tx>
          <c:spPr>
            <a:ln w="19050" cap="rnd">
              <a:solidFill>
                <a:schemeClr val="tx1"/>
              </a:solidFill>
              <a:prstDash val="sysDot"/>
              <a:round/>
            </a:ln>
            <a:effectLst/>
          </c:spPr>
          <c:marker>
            <c:symbol val="none"/>
          </c:marker>
          <c:xVal>
            <c:numRef>
              <c:f>'Acetabulum Force'!$I$6:$I$7</c:f>
              <c:numCache>
                <c:formatCode>0.00E+00</c:formatCode>
                <c:ptCount val="2"/>
                <c:pt idx="0">
                  <c:v>-10</c:v>
                </c:pt>
                <c:pt idx="1">
                  <c:v>500</c:v>
                </c:pt>
              </c:numCache>
            </c:numRef>
          </c:xVal>
          <c:yVal>
            <c:numRef>
              <c:f>'Acetabulum Force'!$J$6:$J$7</c:f>
              <c:numCache>
                <c:formatCode>General</c:formatCode>
                <c:ptCount val="2"/>
                <c:pt idx="0">
                  <c:v>1.806</c:v>
                </c:pt>
                <c:pt idx="1">
                  <c:v>1.806</c:v>
                </c:pt>
              </c:numCache>
            </c:numRef>
          </c:yVal>
          <c:smooth val="1"/>
          <c:extLst>
            <c:ext xmlns:c16="http://schemas.microsoft.com/office/drawing/2014/chart" uri="{C3380CC4-5D6E-409C-BE32-E72D297353CC}">
              <c16:uniqueId val="{00000003-F1AA-4A37-AF8F-AA1ED1C1148F}"/>
            </c:ext>
          </c:extLst>
        </c:ser>
        <c:dLbls>
          <c:showLegendKey val="0"/>
          <c:showVal val="0"/>
          <c:showCatName val="0"/>
          <c:showSerName val="0"/>
          <c:showPercent val="0"/>
          <c:showBubbleSize val="0"/>
        </c:dLbls>
        <c:axId val="381963752"/>
        <c:axId val="381964408"/>
      </c:scatterChart>
      <c:valAx>
        <c:axId val="381963752"/>
        <c:scaling>
          <c:orientation val="minMax"/>
          <c:max val="2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81964408"/>
        <c:crosses val="autoZero"/>
        <c:crossBetween val="midCat"/>
      </c:valAx>
      <c:valAx>
        <c:axId val="381964408"/>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Force (kN)</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81963752"/>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dirty="0">
                <a:solidFill>
                  <a:schemeClr val="tx1"/>
                </a:solidFill>
              </a:rPr>
              <a:t>GS1 Flex Joint</a:t>
            </a:r>
            <a:r>
              <a:rPr lang="en-US" sz="1600" baseline="0" dirty="0">
                <a:solidFill>
                  <a:schemeClr val="tx1"/>
                </a:solidFill>
              </a:rPr>
              <a:t> Moments</a:t>
            </a:r>
            <a:endParaRPr lang="en-US" sz="1600" dirty="0">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Stock LFJ</c:v>
          </c:tx>
          <c:spPr>
            <a:ln w="25400" cap="rnd">
              <a:solidFill>
                <a:schemeClr val="tx1"/>
              </a:solidFill>
              <a:round/>
            </a:ln>
            <a:effectLst/>
          </c:spPr>
          <c:marker>
            <c:symbol val="none"/>
          </c:marker>
          <c:xVal>
            <c:numRef>
              <c:f>'Flex Moments'!$A$3:$A$2002</c:f>
              <c:numCache>
                <c:formatCode>0.00E+00</c:formatCode>
                <c:ptCount val="20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pt idx="1600">
                  <c:v>160.00111389</c:v>
                </c:pt>
                <c:pt idx="1601">
                  <c:v>160.10101318</c:v>
                </c:pt>
                <c:pt idx="1602">
                  <c:v>160.20091248</c:v>
                </c:pt>
                <c:pt idx="1603">
                  <c:v>160.30081177</c:v>
                </c:pt>
                <c:pt idx="1604">
                  <c:v>160.40071105999999</c:v>
                </c:pt>
                <c:pt idx="1605">
                  <c:v>160.50061034999999</c:v>
                </c:pt>
                <c:pt idx="1606">
                  <c:v>160.60140991</c:v>
                </c:pt>
                <c:pt idx="1607">
                  <c:v>160.7013092</c:v>
                </c:pt>
                <c:pt idx="1608">
                  <c:v>160.8012085</c:v>
                </c:pt>
                <c:pt idx="1609">
                  <c:v>160.90110779</c:v>
                </c:pt>
                <c:pt idx="1610">
                  <c:v>161.00100707999999</c:v>
                </c:pt>
                <c:pt idx="1611">
                  <c:v>161.10090636999999</c:v>
                </c:pt>
                <c:pt idx="1612">
                  <c:v>161.20080565999999</c:v>
                </c:pt>
                <c:pt idx="1613">
                  <c:v>161.30070495999999</c:v>
                </c:pt>
                <c:pt idx="1614">
                  <c:v>161.40150452</c:v>
                </c:pt>
                <c:pt idx="1615">
                  <c:v>161.50140381</c:v>
                </c:pt>
                <c:pt idx="1616">
                  <c:v>161.6013031</c:v>
                </c:pt>
                <c:pt idx="1617">
                  <c:v>161.70120238999999</c:v>
                </c:pt>
                <c:pt idx="1618">
                  <c:v>161.80110167999999</c:v>
                </c:pt>
                <c:pt idx="1619">
                  <c:v>161.90100097999999</c:v>
                </c:pt>
                <c:pt idx="1620">
                  <c:v>162.00090026999999</c:v>
                </c:pt>
                <c:pt idx="1621">
                  <c:v>162.10081482000001</c:v>
                </c:pt>
                <c:pt idx="1622">
                  <c:v>162.20071411000001</c:v>
                </c:pt>
                <c:pt idx="1623">
                  <c:v>162.30151366999999</c:v>
                </c:pt>
                <c:pt idx="1624">
                  <c:v>162.40141295999999</c:v>
                </c:pt>
                <c:pt idx="1625">
                  <c:v>162.50131225999999</c:v>
                </c:pt>
                <c:pt idx="1626">
                  <c:v>162.60121154999999</c:v>
                </c:pt>
                <c:pt idx="1627">
                  <c:v>162.70111084000001</c:v>
                </c:pt>
                <c:pt idx="1628">
                  <c:v>162.80101013000001</c:v>
                </c:pt>
                <c:pt idx="1629">
                  <c:v>162.90090942</c:v>
                </c:pt>
                <c:pt idx="1630">
                  <c:v>163.00080872000001</c:v>
                </c:pt>
                <c:pt idx="1631">
                  <c:v>163.10160827999999</c:v>
                </c:pt>
                <c:pt idx="1632">
                  <c:v>163.20150756999999</c:v>
                </c:pt>
                <c:pt idx="1633">
                  <c:v>163.30140685999999</c:v>
                </c:pt>
                <c:pt idx="1634">
                  <c:v>163.40130615000001</c:v>
                </c:pt>
                <c:pt idx="1635">
                  <c:v>163.50120544000001</c:v>
                </c:pt>
                <c:pt idx="1636">
                  <c:v>163.60110474000001</c:v>
                </c:pt>
                <c:pt idx="1637">
                  <c:v>163.70100403000001</c:v>
                </c:pt>
                <c:pt idx="1638">
                  <c:v>163.80090332</c:v>
                </c:pt>
                <c:pt idx="1639">
                  <c:v>163.90080261</c:v>
                </c:pt>
                <c:pt idx="1640">
                  <c:v>164.00160217000001</c:v>
                </c:pt>
                <c:pt idx="1641">
                  <c:v>164.10150146000001</c:v>
                </c:pt>
                <c:pt idx="1642">
                  <c:v>164.20140076000001</c:v>
                </c:pt>
                <c:pt idx="1643">
                  <c:v>164.30131531000001</c:v>
                </c:pt>
                <c:pt idx="1644">
                  <c:v>164.4012146</c:v>
                </c:pt>
                <c:pt idx="1645">
                  <c:v>164.50111389</c:v>
                </c:pt>
                <c:pt idx="1646">
                  <c:v>164.60101318</c:v>
                </c:pt>
                <c:pt idx="1647">
                  <c:v>164.70091248</c:v>
                </c:pt>
                <c:pt idx="1648">
                  <c:v>164.80171204000001</c:v>
                </c:pt>
                <c:pt idx="1649">
                  <c:v>164.90161133000001</c:v>
                </c:pt>
                <c:pt idx="1650">
                  <c:v>165.00151062</c:v>
                </c:pt>
                <c:pt idx="1651">
                  <c:v>165.10140991</c:v>
                </c:pt>
                <c:pt idx="1652">
                  <c:v>165.2013092</c:v>
                </c:pt>
                <c:pt idx="1653">
                  <c:v>165.3012085</c:v>
                </c:pt>
                <c:pt idx="1654">
                  <c:v>165.40110779</c:v>
                </c:pt>
                <c:pt idx="1655">
                  <c:v>165.50100707999999</c:v>
                </c:pt>
                <c:pt idx="1656">
                  <c:v>165.60090636999999</c:v>
                </c:pt>
                <c:pt idx="1657">
                  <c:v>165.70170593</c:v>
                </c:pt>
                <c:pt idx="1658">
                  <c:v>165.80160522</c:v>
                </c:pt>
                <c:pt idx="1659">
                  <c:v>165.90150452</c:v>
                </c:pt>
                <c:pt idx="1660">
                  <c:v>166.00140381</c:v>
                </c:pt>
                <c:pt idx="1661">
                  <c:v>166.1013031</c:v>
                </c:pt>
                <c:pt idx="1662">
                  <c:v>166.20120238999999</c:v>
                </c:pt>
                <c:pt idx="1663">
                  <c:v>166.30110167999999</c:v>
                </c:pt>
                <c:pt idx="1664">
                  <c:v>166.40100097999999</c:v>
                </c:pt>
                <c:pt idx="1665">
                  <c:v>166.50180054</c:v>
                </c:pt>
                <c:pt idx="1666">
                  <c:v>166.60171509</c:v>
                </c:pt>
                <c:pt idx="1667">
                  <c:v>166.70161438</c:v>
                </c:pt>
                <c:pt idx="1668">
                  <c:v>166.80151366999999</c:v>
                </c:pt>
                <c:pt idx="1669">
                  <c:v>166.90141295999999</c:v>
                </c:pt>
                <c:pt idx="1670">
                  <c:v>167.00131225999999</c:v>
                </c:pt>
                <c:pt idx="1671">
                  <c:v>167.10121154999999</c:v>
                </c:pt>
                <c:pt idx="1672">
                  <c:v>167.20111084000001</c:v>
                </c:pt>
                <c:pt idx="1673">
                  <c:v>167.30101013000001</c:v>
                </c:pt>
                <c:pt idx="1674">
                  <c:v>167.40180968999999</c:v>
                </c:pt>
                <c:pt idx="1675">
                  <c:v>167.50170897999999</c:v>
                </c:pt>
                <c:pt idx="1676">
                  <c:v>167.60160827999999</c:v>
                </c:pt>
                <c:pt idx="1677">
                  <c:v>167.70150756999999</c:v>
                </c:pt>
                <c:pt idx="1678">
                  <c:v>167.80140685999999</c:v>
                </c:pt>
                <c:pt idx="1679">
                  <c:v>167.90130615000001</c:v>
                </c:pt>
                <c:pt idx="1680">
                  <c:v>168.00120544000001</c:v>
                </c:pt>
                <c:pt idx="1681">
                  <c:v>168.10110474000001</c:v>
                </c:pt>
                <c:pt idx="1682">
                  <c:v>168.2019043</c:v>
                </c:pt>
                <c:pt idx="1683">
                  <c:v>168.30180358999999</c:v>
                </c:pt>
                <c:pt idx="1684">
                  <c:v>168.40170287999999</c:v>
                </c:pt>
                <c:pt idx="1685">
                  <c:v>168.50160217000001</c:v>
                </c:pt>
                <c:pt idx="1686">
                  <c:v>168.60150146000001</c:v>
                </c:pt>
                <c:pt idx="1687">
                  <c:v>168.70140076000001</c:v>
                </c:pt>
                <c:pt idx="1688">
                  <c:v>168.80131531000001</c:v>
                </c:pt>
                <c:pt idx="1689">
                  <c:v>168.9012146</c:v>
                </c:pt>
                <c:pt idx="1690">
                  <c:v>169.00111389</c:v>
                </c:pt>
                <c:pt idx="1691">
                  <c:v>169.10191345000001</c:v>
                </c:pt>
                <c:pt idx="1692">
                  <c:v>169.20181274000001</c:v>
                </c:pt>
                <c:pt idx="1693">
                  <c:v>169.30171204000001</c:v>
                </c:pt>
                <c:pt idx="1694">
                  <c:v>169.40161133000001</c:v>
                </c:pt>
                <c:pt idx="1695">
                  <c:v>169.50151062</c:v>
                </c:pt>
                <c:pt idx="1696">
                  <c:v>169.60140991</c:v>
                </c:pt>
                <c:pt idx="1697">
                  <c:v>169.7013092</c:v>
                </c:pt>
                <c:pt idx="1698">
                  <c:v>169.8012085</c:v>
                </c:pt>
                <c:pt idx="1699">
                  <c:v>169.90200806000001</c:v>
                </c:pt>
                <c:pt idx="1700">
                  <c:v>170.00190735000001</c:v>
                </c:pt>
                <c:pt idx="1701">
                  <c:v>170.10180664000001</c:v>
                </c:pt>
                <c:pt idx="1702">
                  <c:v>170.20170593</c:v>
                </c:pt>
                <c:pt idx="1703">
                  <c:v>170.30160522</c:v>
                </c:pt>
                <c:pt idx="1704">
                  <c:v>170.40150452</c:v>
                </c:pt>
                <c:pt idx="1705">
                  <c:v>170.50140381</c:v>
                </c:pt>
                <c:pt idx="1706">
                  <c:v>170.6013031</c:v>
                </c:pt>
                <c:pt idx="1707">
                  <c:v>170.70210266000001</c:v>
                </c:pt>
                <c:pt idx="1708">
                  <c:v>170.80200195</c:v>
                </c:pt>
                <c:pt idx="1709">
                  <c:v>170.90190125000001</c:v>
                </c:pt>
                <c:pt idx="1710">
                  <c:v>171.00180054</c:v>
                </c:pt>
                <c:pt idx="1711">
                  <c:v>171.10171509</c:v>
                </c:pt>
                <c:pt idx="1712">
                  <c:v>171.20161438</c:v>
                </c:pt>
                <c:pt idx="1713">
                  <c:v>171.30151366999999</c:v>
                </c:pt>
                <c:pt idx="1714">
                  <c:v>171.40141295999999</c:v>
                </c:pt>
                <c:pt idx="1715">
                  <c:v>171.50131225999999</c:v>
                </c:pt>
                <c:pt idx="1716">
                  <c:v>171.60211182</c:v>
                </c:pt>
                <c:pt idx="1717">
                  <c:v>171.70201111</c:v>
                </c:pt>
                <c:pt idx="1718">
                  <c:v>171.8019104</c:v>
                </c:pt>
                <c:pt idx="1719">
                  <c:v>171.90180968999999</c:v>
                </c:pt>
                <c:pt idx="1720">
                  <c:v>172.00170897999999</c:v>
                </c:pt>
                <c:pt idx="1721">
                  <c:v>172.10160827999999</c:v>
                </c:pt>
                <c:pt idx="1722">
                  <c:v>172.20150756999999</c:v>
                </c:pt>
                <c:pt idx="1723">
                  <c:v>172.30140685999999</c:v>
                </c:pt>
                <c:pt idx="1724">
                  <c:v>172.40220642</c:v>
                </c:pt>
                <c:pt idx="1725">
                  <c:v>172.50210571</c:v>
                </c:pt>
                <c:pt idx="1726">
                  <c:v>172.60200499999999</c:v>
                </c:pt>
                <c:pt idx="1727">
                  <c:v>172.7019043</c:v>
                </c:pt>
                <c:pt idx="1728">
                  <c:v>172.80180358999999</c:v>
                </c:pt>
                <c:pt idx="1729">
                  <c:v>172.90170287999999</c:v>
                </c:pt>
                <c:pt idx="1730">
                  <c:v>173.00160217000001</c:v>
                </c:pt>
                <c:pt idx="1731">
                  <c:v>173.10150146000001</c:v>
                </c:pt>
                <c:pt idx="1732">
                  <c:v>173.20140076000001</c:v>
                </c:pt>
                <c:pt idx="1733">
                  <c:v>173.30221558</c:v>
                </c:pt>
                <c:pt idx="1734">
                  <c:v>173.40211486999999</c:v>
                </c:pt>
                <c:pt idx="1735">
                  <c:v>173.50201415999999</c:v>
                </c:pt>
                <c:pt idx="1736">
                  <c:v>173.60191345000001</c:v>
                </c:pt>
                <c:pt idx="1737">
                  <c:v>173.70181274000001</c:v>
                </c:pt>
                <c:pt idx="1738">
                  <c:v>173.80171204000001</c:v>
                </c:pt>
                <c:pt idx="1739">
                  <c:v>173.90161133000001</c:v>
                </c:pt>
                <c:pt idx="1740">
                  <c:v>174.00151062</c:v>
                </c:pt>
                <c:pt idx="1741">
                  <c:v>174.10231017999999</c:v>
                </c:pt>
                <c:pt idx="1742">
                  <c:v>174.20220947000001</c:v>
                </c:pt>
                <c:pt idx="1743">
                  <c:v>174.30210876000001</c:v>
                </c:pt>
                <c:pt idx="1744">
                  <c:v>174.40200806000001</c:v>
                </c:pt>
                <c:pt idx="1745">
                  <c:v>174.50190735000001</c:v>
                </c:pt>
                <c:pt idx="1746">
                  <c:v>174.60180664000001</c:v>
                </c:pt>
                <c:pt idx="1747">
                  <c:v>174.70170593</c:v>
                </c:pt>
                <c:pt idx="1748">
                  <c:v>174.80160522</c:v>
                </c:pt>
                <c:pt idx="1749">
                  <c:v>174.90150452</c:v>
                </c:pt>
                <c:pt idx="1750">
                  <c:v>175.00230407999999</c:v>
                </c:pt>
                <c:pt idx="1751">
                  <c:v>175.10220337000001</c:v>
                </c:pt>
                <c:pt idx="1752">
                  <c:v>175.20210266000001</c:v>
                </c:pt>
                <c:pt idx="1753">
                  <c:v>175.30200195</c:v>
                </c:pt>
                <c:pt idx="1754">
                  <c:v>175.40190125000001</c:v>
                </c:pt>
                <c:pt idx="1755">
                  <c:v>175.5018158</c:v>
                </c:pt>
                <c:pt idx="1756">
                  <c:v>175.60171509</c:v>
                </c:pt>
                <c:pt idx="1757">
                  <c:v>175.70161438</c:v>
                </c:pt>
                <c:pt idx="1758">
                  <c:v>175.80241394000001</c:v>
                </c:pt>
                <c:pt idx="1759">
                  <c:v>175.90231323</c:v>
                </c:pt>
                <c:pt idx="1760">
                  <c:v>176.00221252</c:v>
                </c:pt>
                <c:pt idx="1761">
                  <c:v>176.10211182</c:v>
                </c:pt>
                <c:pt idx="1762">
                  <c:v>176.20201111</c:v>
                </c:pt>
                <c:pt idx="1763">
                  <c:v>176.3019104</c:v>
                </c:pt>
                <c:pt idx="1764">
                  <c:v>176.40180968999999</c:v>
                </c:pt>
                <c:pt idx="1765">
                  <c:v>176.50170897999999</c:v>
                </c:pt>
                <c:pt idx="1766">
                  <c:v>176.60160827999999</c:v>
                </c:pt>
                <c:pt idx="1767">
                  <c:v>176.70240784000001</c:v>
                </c:pt>
                <c:pt idx="1768">
                  <c:v>176.80230713</c:v>
                </c:pt>
                <c:pt idx="1769">
                  <c:v>176.90220642</c:v>
                </c:pt>
                <c:pt idx="1770">
                  <c:v>177.00210571</c:v>
                </c:pt>
                <c:pt idx="1771">
                  <c:v>177.10200499999999</c:v>
                </c:pt>
                <c:pt idx="1772">
                  <c:v>177.2019043</c:v>
                </c:pt>
                <c:pt idx="1773">
                  <c:v>177.30180358999999</c:v>
                </c:pt>
                <c:pt idx="1774">
                  <c:v>177.40170287999999</c:v>
                </c:pt>
                <c:pt idx="1775">
                  <c:v>177.50250244</c:v>
                </c:pt>
                <c:pt idx="1776">
                  <c:v>177.60240173</c:v>
                </c:pt>
                <c:pt idx="1777">
                  <c:v>177.70230103</c:v>
                </c:pt>
                <c:pt idx="1778">
                  <c:v>177.80221558</c:v>
                </c:pt>
                <c:pt idx="1779">
                  <c:v>177.90211486999999</c:v>
                </c:pt>
                <c:pt idx="1780">
                  <c:v>178.00201415999999</c:v>
                </c:pt>
                <c:pt idx="1781">
                  <c:v>178.10191345000001</c:v>
                </c:pt>
                <c:pt idx="1782">
                  <c:v>178.20181274000001</c:v>
                </c:pt>
                <c:pt idx="1783">
                  <c:v>178.30171204000001</c:v>
                </c:pt>
                <c:pt idx="1784">
                  <c:v>178.4025116</c:v>
                </c:pt>
                <c:pt idx="1785">
                  <c:v>178.50241088999999</c:v>
                </c:pt>
                <c:pt idx="1786">
                  <c:v>178.60231017999999</c:v>
                </c:pt>
                <c:pt idx="1787">
                  <c:v>178.70220947000001</c:v>
                </c:pt>
                <c:pt idx="1788">
                  <c:v>178.80210876000001</c:v>
                </c:pt>
                <c:pt idx="1789">
                  <c:v>178.90200806000001</c:v>
                </c:pt>
                <c:pt idx="1790">
                  <c:v>179.00190735000001</c:v>
                </c:pt>
                <c:pt idx="1791">
                  <c:v>179.10180664000001</c:v>
                </c:pt>
                <c:pt idx="1792">
                  <c:v>179.20260619999999</c:v>
                </c:pt>
                <c:pt idx="1793">
                  <c:v>179.30250548999999</c:v>
                </c:pt>
                <c:pt idx="1794">
                  <c:v>179.40240478999999</c:v>
                </c:pt>
                <c:pt idx="1795">
                  <c:v>179.50230407999999</c:v>
                </c:pt>
                <c:pt idx="1796">
                  <c:v>179.60220337000001</c:v>
                </c:pt>
                <c:pt idx="1797">
                  <c:v>179.70210266000001</c:v>
                </c:pt>
                <c:pt idx="1798">
                  <c:v>179.80200195</c:v>
                </c:pt>
                <c:pt idx="1799">
                  <c:v>179.90190125000001</c:v>
                </c:pt>
                <c:pt idx="1800">
                  <c:v>180.0018158</c:v>
                </c:pt>
                <c:pt idx="1801">
                  <c:v>180.10261535999999</c:v>
                </c:pt>
                <c:pt idx="1802">
                  <c:v>180.20251465000001</c:v>
                </c:pt>
                <c:pt idx="1803">
                  <c:v>180.30241394000001</c:v>
                </c:pt>
                <c:pt idx="1804">
                  <c:v>180.40231323</c:v>
                </c:pt>
                <c:pt idx="1805">
                  <c:v>180.50221252</c:v>
                </c:pt>
                <c:pt idx="1806">
                  <c:v>180.60211182</c:v>
                </c:pt>
                <c:pt idx="1807">
                  <c:v>180.70201111</c:v>
                </c:pt>
                <c:pt idx="1808">
                  <c:v>180.8019104</c:v>
                </c:pt>
                <c:pt idx="1809">
                  <c:v>180.90270996000001</c:v>
                </c:pt>
                <c:pt idx="1810">
                  <c:v>181.00260925000001</c:v>
                </c:pt>
                <c:pt idx="1811">
                  <c:v>181.10250854</c:v>
                </c:pt>
                <c:pt idx="1812">
                  <c:v>181.20240784000001</c:v>
                </c:pt>
                <c:pt idx="1813">
                  <c:v>181.30230713</c:v>
                </c:pt>
                <c:pt idx="1814">
                  <c:v>181.40220642</c:v>
                </c:pt>
                <c:pt idx="1815">
                  <c:v>181.50210571</c:v>
                </c:pt>
                <c:pt idx="1816">
                  <c:v>181.60200499999999</c:v>
                </c:pt>
                <c:pt idx="1817">
                  <c:v>181.7019043</c:v>
                </c:pt>
                <c:pt idx="1818">
                  <c:v>181.80270386000001</c:v>
                </c:pt>
                <c:pt idx="1819">
                  <c:v>181.90260315</c:v>
                </c:pt>
                <c:pt idx="1820">
                  <c:v>182.00250244</c:v>
                </c:pt>
                <c:pt idx="1821">
                  <c:v>182.10240173</c:v>
                </c:pt>
                <c:pt idx="1822">
                  <c:v>182.20230103</c:v>
                </c:pt>
                <c:pt idx="1823">
                  <c:v>182.30221558</c:v>
                </c:pt>
                <c:pt idx="1824">
                  <c:v>182.40211486999999</c:v>
                </c:pt>
                <c:pt idx="1825">
                  <c:v>182.50201415999999</c:v>
                </c:pt>
                <c:pt idx="1826">
                  <c:v>182.60281372</c:v>
                </c:pt>
                <c:pt idx="1827">
                  <c:v>182.70271301</c:v>
                </c:pt>
                <c:pt idx="1828">
                  <c:v>182.80261229999999</c:v>
                </c:pt>
                <c:pt idx="1829">
                  <c:v>182.9025116</c:v>
                </c:pt>
                <c:pt idx="1830">
                  <c:v>183.00241088999999</c:v>
                </c:pt>
                <c:pt idx="1831">
                  <c:v>183.10231017999999</c:v>
                </c:pt>
                <c:pt idx="1832">
                  <c:v>183.20220947000001</c:v>
                </c:pt>
                <c:pt idx="1833">
                  <c:v>183.30210876000001</c:v>
                </c:pt>
                <c:pt idx="1834">
                  <c:v>183.40200806000001</c:v>
                </c:pt>
                <c:pt idx="1835">
                  <c:v>183.50280762</c:v>
                </c:pt>
                <c:pt idx="1836">
                  <c:v>183.60270690999999</c:v>
                </c:pt>
                <c:pt idx="1837">
                  <c:v>183.70260619999999</c:v>
                </c:pt>
                <c:pt idx="1838">
                  <c:v>183.80250548999999</c:v>
                </c:pt>
                <c:pt idx="1839">
                  <c:v>183.90240478999999</c:v>
                </c:pt>
                <c:pt idx="1840">
                  <c:v>184.00230407999999</c:v>
                </c:pt>
                <c:pt idx="1841">
                  <c:v>184.10220337000001</c:v>
                </c:pt>
                <c:pt idx="1842">
                  <c:v>184.20210266000001</c:v>
                </c:pt>
                <c:pt idx="1843">
                  <c:v>184.30290221999999</c:v>
                </c:pt>
                <c:pt idx="1844">
                  <c:v>184.40280150999999</c:v>
                </c:pt>
                <c:pt idx="1845">
                  <c:v>184.50271606000001</c:v>
                </c:pt>
                <c:pt idx="1846">
                  <c:v>184.60261535999999</c:v>
                </c:pt>
                <c:pt idx="1847">
                  <c:v>184.70251465000001</c:v>
                </c:pt>
                <c:pt idx="1848">
                  <c:v>184.80241394000001</c:v>
                </c:pt>
                <c:pt idx="1849">
                  <c:v>184.90231323</c:v>
                </c:pt>
                <c:pt idx="1850">
                  <c:v>185.00221252</c:v>
                </c:pt>
                <c:pt idx="1851">
                  <c:v>185.10211182</c:v>
                </c:pt>
                <c:pt idx="1852">
                  <c:v>185.20291137999999</c:v>
                </c:pt>
                <c:pt idx="1853">
                  <c:v>185.30281067000001</c:v>
                </c:pt>
                <c:pt idx="1854">
                  <c:v>185.40270996000001</c:v>
                </c:pt>
                <c:pt idx="1855">
                  <c:v>185.50260925000001</c:v>
                </c:pt>
                <c:pt idx="1856">
                  <c:v>185.60250854</c:v>
                </c:pt>
                <c:pt idx="1857">
                  <c:v>185.70240784000001</c:v>
                </c:pt>
                <c:pt idx="1858">
                  <c:v>185.80230713</c:v>
                </c:pt>
                <c:pt idx="1859">
                  <c:v>185.90220642</c:v>
                </c:pt>
                <c:pt idx="1860">
                  <c:v>186.00300598000001</c:v>
                </c:pt>
                <c:pt idx="1861">
                  <c:v>186.10290527000001</c:v>
                </c:pt>
                <c:pt idx="1862">
                  <c:v>186.20280457000001</c:v>
                </c:pt>
                <c:pt idx="1863">
                  <c:v>186.30270386000001</c:v>
                </c:pt>
                <c:pt idx="1864">
                  <c:v>186.40260315</c:v>
                </c:pt>
                <c:pt idx="1865">
                  <c:v>186.50250244</c:v>
                </c:pt>
                <c:pt idx="1866">
                  <c:v>186.60240173</c:v>
                </c:pt>
                <c:pt idx="1867">
                  <c:v>186.70231627999999</c:v>
                </c:pt>
                <c:pt idx="1868">
                  <c:v>186.80221558</c:v>
                </c:pt>
                <c:pt idx="1869">
                  <c:v>186.90301514000001</c:v>
                </c:pt>
                <c:pt idx="1870">
                  <c:v>187.00291443</c:v>
                </c:pt>
                <c:pt idx="1871">
                  <c:v>187.10281372</c:v>
                </c:pt>
                <c:pt idx="1872">
                  <c:v>187.20271301</c:v>
                </c:pt>
                <c:pt idx="1873">
                  <c:v>187.30261229999999</c:v>
                </c:pt>
                <c:pt idx="1874">
                  <c:v>187.4025116</c:v>
                </c:pt>
                <c:pt idx="1875">
                  <c:v>187.50241088999999</c:v>
                </c:pt>
                <c:pt idx="1876">
                  <c:v>187.60231017999999</c:v>
                </c:pt>
                <c:pt idx="1877">
                  <c:v>187.70310974</c:v>
                </c:pt>
                <c:pt idx="1878">
                  <c:v>187.80300903</c:v>
                </c:pt>
                <c:pt idx="1879">
                  <c:v>187.90290833</c:v>
                </c:pt>
                <c:pt idx="1880">
                  <c:v>188.00280762</c:v>
                </c:pt>
                <c:pt idx="1881">
                  <c:v>188.10270690999999</c:v>
                </c:pt>
                <c:pt idx="1882">
                  <c:v>188.20260619999999</c:v>
                </c:pt>
                <c:pt idx="1883">
                  <c:v>188.30250548999999</c:v>
                </c:pt>
                <c:pt idx="1884">
                  <c:v>188.40240478999999</c:v>
                </c:pt>
                <c:pt idx="1885">
                  <c:v>188.50230407999999</c:v>
                </c:pt>
                <c:pt idx="1886">
                  <c:v>188.60310364</c:v>
                </c:pt>
                <c:pt idx="1887">
                  <c:v>188.70300293</c:v>
                </c:pt>
                <c:pt idx="1888">
                  <c:v>188.80290221999999</c:v>
                </c:pt>
                <c:pt idx="1889">
                  <c:v>188.90280150999999</c:v>
                </c:pt>
                <c:pt idx="1890">
                  <c:v>189.00271606000001</c:v>
                </c:pt>
                <c:pt idx="1891">
                  <c:v>189.10261535999999</c:v>
                </c:pt>
                <c:pt idx="1892">
                  <c:v>189.20251465000001</c:v>
                </c:pt>
                <c:pt idx="1893">
                  <c:v>189.30241394000001</c:v>
                </c:pt>
                <c:pt idx="1894">
                  <c:v>189.40321349999999</c:v>
                </c:pt>
                <c:pt idx="1895">
                  <c:v>189.50311278999999</c:v>
                </c:pt>
                <c:pt idx="1896">
                  <c:v>189.60301208000001</c:v>
                </c:pt>
                <c:pt idx="1897">
                  <c:v>189.70291137999999</c:v>
                </c:pt>
                <c:pt idx="1898">
                  <c:v>189.80281067000001</c:v>
                </c:pt>
                <c:pt idx="1899">
                  <c:v>189.90270996000001</c:v>
                </c:pt>
                <c:pt idx="1900">
                  <c:v>190.00260925000001</c:v>
                </c:pt>
                <c:pt idx="1901">
                  <c:v>190.10250854</c:v>
                </c:pt>
                <c:pt idx="1902">
                  <c:v>190.20240784000001</c:v>
                </c:pt>
                <c:pt idx="1903">
                  <c:v>190.30320739999999</c:v>
                </c:pt>
                <c:pt idx="1904">
                  <c:v>190.40310668999999</c:v>
                </c:pt>
                <c:pt idx="1905">
                  <c:v>190.50300598000001</c:v>
                </c:pt>
                <c:pt idx="1906">
                  <c:v>190.60290527000001</c:v>
                </c:pt>
                <c:pt idx="1907">
                  <c:v>190.70280457000001</c:v>
                </c:pt>
                <c:pt idx="1908">
                  <c:v>190.80270386000001</c:v>
                </c:pt>
                <c:pt idx="1909">
                  <c:v>190.90260315</c:v>
                </c:pt>
                <c:pt idx="1910">
                  <c:v>191.00250244</c:v>
                </c:pt>
                <c:pt idx="1911">
                  <c:v>191.10330200000001</c:v>
                </c:pt>
                <c:pt idx="1912">
                  <c:v>191.20321655000001</c:v>
                </c:pt>
                <c:pt idx="1913">
                  <c:v>191.30311584</c:v>
                </c:pt>
                <c:pt idx="1914">
                  <c:v>191.40301514000001</c:v>
                </c:pt>
                <c:pt idx="1915">
                  <c:v>191.50291443</c:v>
                </c:pt>
                <c:pt idx="1916">
                  <c:v>191.60281372</c:v>
                </c:pt>
                <c:pt idx="1917">
                  <c:v>191.70271301</c:v>
                </c:pt>
                <c:pt idx="1918">
                  <c:v>191.80261229999999</c:v>
                </c:pt>
                <c:pt idx="1919">
                  <c:v>191.9025116</c:v>
                </c:pt>
                <c:pt idx="1920">
                  <c:v>192.00331116000001</c:v>
                </c:pt>
                <c:pt idx="1921">
                  <c:v>192.10321045000001</c:v>
                </c:pt>
                <c:pt idx="1922">
                  <c:v>192.20310974</c:v>
                </c:pt>
                <c:pt idx="1923">
                  <c:v>192.30300903</c:v>
                </c:pt>
                <c:pt idx="1924">
                  <c:v>192.40290833</c:v>
                </c:pt>
                <c:pt idx="1925">
                  <c:v>192.50280762</c:v>
                </c:pt>
                <c:pt idx="1926">
                  <c:v>192.60270690999999</c:v>
                </c:pt>
                <c:pt idx="1927">
                  <c:v>192.70260619999999</c:v>
                </c:pt>
                <c:pt idx="1928">
                  <c:v>192.80340576</c:v>
                </c:pt>
                <c:pt idx="1929">
                  <c:v>192.90330505</c:v>
                </c:pt>
                <c:pt idx="1930">
                  <c:v>193.00320435</c:v>
                </c:pt>
                <c:pt idx="1931">
                  <c:v>193.10310364</c:v>
                </c:pt>
                <c:pt idx="1932">
                  <c:v>193.20300293</c:v>
                </c:pt>
                <c:pt idx="1933">
                  <c:v>193.30290221999999</c:v>
                </c:pt>
                <c:pt idx="1934">
                  <c:v>193.40281676999999</c:v>
                </c:pt>
                <c:pt idx="1935">
                  <c:v>193.50271606000001</c:v>
                </c:pt>
                <c:pt idx="1936">
                  <c:v>193.60261535999999</c:v>
                </c:pt>
                <c:pt idx="1937">
                  <c:v>193.70341492</c:v>
                </c:pt>
                <c:pt idx="1938">
                  <c:v>193.80331421</c:v>
                </c:pt>
                <c:pt idx="1939">
                  <c:v>193.90321349999999</c:v>
                </c:pt>
                <c:pt idx="1940">
                  <c:v>194.00311278999999</c:v>
                </c:pt>
                <c:pt idx="1941">
                  <c:v>194.10301208000001</c:v>
                </c:pt>
                <c:pt idx="1942">
                  <c:v>194.20291137999999</c:v>
                </c:pt>
                <c:pt idx="1943">
                  <c:v>194.30281067000001</c:v>
                </c:pt>
                <c:pt idx="1944">
                  <c:v>194.40270996000001</c:v>
                </c:pt>
                <c:pt idx="1945">
                  <c:v>194.50350951999999</c:v>
                </c:pt>
                <c:pt idx="1946">
                  <c:v>194.60340880999999</c:v>
                </c:pt>
                <c:pt idx="1947">
                  <c:v>194.70330810999999</c:v>
                </c:pt>
                <c:pt idx="1948">
                  <c:v>194.80320739999999</c:v>
                </c:pt>
                <c:pt idx="1949">
                  <c:v>194.90310668999999</c:v>
                </c:pt>
                <c:pt idx="1950">
                  <c:v>195.00300598000001</c:v>
                </c:pt>
                <c:pt idx="1951">
                  <c:v>195.10290527000001</c:v>
                </c:pt>
                <c:pt idx="1952">
                  <c:v>195.20280457000001</c:v>
                </c:pt>
                <c:pt idx="1953">
                  <c:v>195.30360413</c:v>
                </c:pt>
                <c:pt idx="1954">
                  <c:v>195.40350341999999</c:v>
                </c:pt>
                <c:pt idx="1955">
                  <c:v>195.50340270999999</c:v>
                </c:pt>
                <c:pt idx="1956">
                  <c:v>195.60330200000001</c:v>
                </c:pt>
                <c:pt idx="1957">
                  <c:v>195.70321655000001</c:v>
                </c:pt>
                <c:pt idx="1958">
                  <c:v>195.80311584</c:v>
                </c:pt>
                <c:pt idx="1959">
                  <c:v>195.90301514000001</c:v>
                </c:pt>
                <c:pt idx="1960">
                  <c:v>196.00291443</c:v>
                </c:pt>
                <c:pt idx="1961">
                  <c:v>196.10281372</c:v>
                </c:pt>
                <c:pt idx="1962">
                  <c:v>196.20361328000001</c:v>
                </c:pt>
                <c:pt idx="1963">
                  <c:v>196.30351257000001</c:v>
                </c:pt>
                <c:pt idx="1964">
                  <c:v>196.40341187000001</c:v>
                </c:pt>
                <c:pt idx="1965">
                  <c:v>196.50331116000001</c:v>
                </c:pt>
                <c:pt idx="1966">
                  <c:v>196.60321045000001</c:v>
                </c:pt>
                <c:pt idx="1967">
                  <c:v>196.70310974</c:v>
                </c:pt>
                <c:pt idx="1968">
                  <c:v>196.80300903</c:v>
                </c:pt>
                <c:pt idx="1969">
                  <c:v>196.90290833</c:v>
                </c:pt>
                <c:pt idx="1970">
                  <c:v>197.00370788999999</c:v>
                </c:pt>
                <c:pt idx="1971">
                  <c:v>197.10360718000001</c:v>
                </c:pt>
                <c:pt idx="1972">
                  <c:v>197.20350647000001</c:v>
                </c:pt>
                <c:pt idx="1973">
                  <c:v>197.30340576</c:v>
                </c:pt>
                <c:pt idx="1974">
                  <c:v>197.40330505</c:v>
                </c:pt>
                <c:pt idx="1975">
                  <c:v>197.50320435</c:v>
                </c:pt>
                <c:pt idx="1976">
                  <c:v>197.60310364</c:v>
                </c:pt>
                <c:pt idx="1977">
                  <c:v>197.70300293</c:v>
                </c:pt>
                <c:pt idx="1978">
                  <c:v>197.80290221999999</c:v>
                </c:pt>
                <c:pt idx="1979">
                  <c:v>197.90370178000001</c:v>
                </c:pt>
                <c:pt idx="1980">
                  <c:v>198.00361633</c:v>
                </c:pt>
                <c:pt idx="1981">
                  <c:v>198.10351563</c:v>
                </c:pt>
                <c:pt idx="1982">
                  <c:v>198.20341492</c:v>
                </c:pt>
                <c:pt idx="1983">
                  <c:v>198.30331421</c:v>
                </c:pt>
                <c:pt idx="1984">
                  <c:v>198.40321349999999</c:v>
                </c:pt>
                <c:pt idx="1985">
                  <c:v>198.50311278999999</c:v>
                </c:pt>
                <c:pt idx="1986">
                  <c:v>198.60301208000001</c:v>
                </c:pt>
                <c:pt idx="1987">
                  <c:v>198.70381165000001</c:v>
                </c:pt>
                <c:pt idx="1988">
                  <c:v>198.80371094</c:v>
                </c:pt>
                <c:pt idx="1989">
                  <c:v>198.90361023</c:v>
                </c:pt>
                <c:pt idx="1990">
                  <c:v>199.00350951999999</c:v>
                </c:pt>
                <c:pt idx="1991">
                  <c:v>199.10340880999999</c:v>
                </c:pt>
                <c:pt idx="1992">
                  <c:v>199.20330810999999</c:v>
                </c:pt>
                <c:pt idx="1993">
                  <c:v>199.30320739999999</c:v>
                </c:pt>
                <c:pt idx="1994">
                  <c:v>199.40310668999999</c:v>
                </c:pt>
                <c:pt idx="1995">
                  <c:v>199.50300598000001</c:v>
                </c:pt>
                <c:pt idx="1996">
                  <c:v>199.60380554</c:v>
                </c:pt>
                <c:pt idx="1997">
                  <c:v>199.70370482999999</c:v>
                </c:pt>
                <c:pt idx="1998">
                  <c:v>199.80360413</c:v>
                </c:pt>
                <c:pt idx="1999">
                  <c:v>199.90350341999999</c:v>
                </c:pt>
              </c:numCache>
            </c:numRef>
          </c:xVal>
          <c:yVal>
            <c:numRef>
              <c:f>'Flex Moments'!$B$3:$B$2002</c:f>
              <c:numCache>
                <c:formatCode>0.00E+00</c:formatCode>
                <c:ptCount val="2000"/>
                <c:pt idx="0">
                  <c:v>-4.1036191396000002E-3</c:v>
                </c:pt>
                <c:pt idx="1">
                  <c:v>-4.2488933541000003E-3</c:v>
                </c:pt>
                <c:pt idx="2">
                  <c:v>-4.3434179388E-3</c:v>
                </c:pt>
                <c:pt idx="3">
                  <c:v>-4.3769651092999996E-3</c:v>
                </c:pt>
                <c:pt idx="4">
                  <c:v>-4.3389452621E-3</c:v>
                </c:pt>
                <c:pt idx="5">
                  <c:v>-4.2186081409000004E-3</c:v>
                </c:pt>
                <c:pt idx="6">
                  <c:v>-4.0051676332999997E-3</c:v>
                </c:pt>
                <c:pt idx="7">
                  <c:v>-3.6880404223000002E-3</c:v>
                </c:pt>
                <c:pt idx="8">
                  <c:v>-3.2572930213E-3</c:v>
                </c:pt>
                <c:pt idx="9">
                  <c:v>-2.7040627318999999E-3</c:v>
                </c:pt>
                <c:pt idx="10">
                  <c:v>-2.0207541529E-3</c:v>
                </c:pt>
                <c:pt idx="11">
                  <c:v>-1.2012040242999999E-3</c:v>
                </c:pt>
                <c:pt idx="12">
                  <c:v>-2.4101389862999999E-4</c:v>
                </c:pt>
                <c:pt idx="13">
                  <c:v>8.6213124450000003E-4</c:v>
                </c:pt>
                <c:pt idx="14">
                  <c:v>2.1083739120999999E-3</c:v>
                </c:pt>
                <c:pt idx="15">
                  <c:v>3.4957118332000002E-3</c:v>
                </c:pt>
                <c:pt idx="16">
                  <c:v>5.0199837424000004E-3</c:v>
                </c:pt>
                <c:pt idx="17">
                  <c:v>6.6748470999E-3</c:v>
                </c:pt>
                <c:pt idx="18">
                  <c:v>8.4518073127E-3</c:v>
                </c:pt>
                <c:pt idx="19">
                  <c:v>1.0340384208E-2</c:v>
                </c:pt>
                <c:pt idx="20">
                  <c:v>1.2328412384000001E-2</c:v>
                </c:pt>
                <c:pt idx="21">
                  <c:v>1.4402208850000001E-2</c:v>
                </c:pt>
                <c:pt idx="22">
                  <c:v>1.6546599567000001E-2</c:v>
                </c:pt>
                <c:pt idx="23">
                  <c:v>1.8745213747E-2</c:v>
                </c:pt>
                <c:pt idx="24">
                  <c:v>2.0981021225E-2</c:v>
                </c:pt>
                <c:pt idx="25">
                  <c:v>2.3236587643999999E-2</c:v>
                </c:pt>
                <c:pt idx="26">
                  <c:v>2.5494076312E-2</c:v>
                </c:pt>
                <c:pt idx="27">
                  <c:v>2.7735482900999999E-2</c:v>
                </c:pt>
                <c:pt idx="28">
                  <c:v>2.994306758E-2</c:v>
                </c:pt>
                <c:pt idx="29">
                  <c:v>3.2099559903000001E-2</c:v>
                </c:pt>
                <c:pt idx="30">
                  <c:v>3.4188147634E-2</c:v>
                </c:pt>
                <c:pt idx="31">
                  <c:v>3.6192566156E-2</c:v>
                </c:pt>
                <c:pt idx="32">
                  <c:v>3.8097314537E-2</c:v>
                </c:pt>
                <c:pt idx="33">
                  <c:v>3.9887811989000002E-2</c:v>
                </c:pt>
                <c:pt idx="34">
                  <c:v>4.1550442575999998E-2</c:v>
                </c:pt>
                <c:pt idx="35">
                  <c:v>4.3072625995000002E-2</c:v>
                </c:pt>
                <c:pt idx="36">
                  <c:v>4.4442944228999998E-2</c:v>
                </c:pt>
                <c:pt idx="37">
                  <c:v>4.5651204883999999E-2</c:v>
                </c:pt>
                <c:pt idx="38">
                  <c:v>4.6688482165000003E-2</c:v>
                </c:pt>
                <c:pt idx="39">
                  <c:v>4.7547176480000002E-2</c:v>
                </c:pt>
                <c:pt idx="40">
                  <c:v>4.8221081494999998E-2</c:v>
                </c:pt>
                <c:pt idx="41">
                  <c:v>4.8705417663000003E-2</c:v>
                </c:pt>
                <c:pt idx="42">
                  <c:v>4.8996821045999998E-2</c:v>
                </c:pt>
                <c:pt idx="43">
                  <c:v>4.9093324691000001E-2</c:v>
                </c:pt>
                <c:pt idx="44">
                  <c:v>4.8994328827E-2</c:v>
                </c:pt>
                <c:pt idx="45">
                  <c:v>4.8700563609999997E-2</c:v>
                </c:pt>
                <c:pt idx="46">
                  <c:v>4.8214085400000002E-2</c:v>
                </c:pt>
                <c:pt idx="47">
                  <c:v>4.7538317740000002E-2</c:v>
                </c:pt>
                <c:pt idx="48">
                  <c:v>4.6678047627000001E-2</c:v>
                </c:pt>
                <c:pt idx="49">
                  <c:v>4.5639377086999999E-2</c:v>
                </c:pt>
                <c:pt idx="50">
                  <c:v>4.4429734349000001E-2</c:v>
                </c:pt>
                <c:pt idx="51">
                  <c:v>4.3057929724000001E-2</c:v>
                </c:pt>
                <c:pt idx="52">
                  <c:v>4.1534166783000002E-2</c:v>
                </c:pt>
                <c:pt idx="53">
                  <c:v>3.9869979024000003E-2</c:v>
                </c:pt>
                <c:pt idx="54">
                  <c:v>3.8078211248000003E-2</c:v>
                </c:pt>
                <c:pt idx="55">
                  <c:v>3.6173071712000002E-2</c:v>
                </c:pt>
                <c:pt idx="56">
                  <c:v>3.4170094876999998E-2</c:v>
                </c:pt>
                <c:pt idx="57">
                  <c:v>3.2085951417999997E-2</c:v>
                </c:pt>
                <c:pt idx="58">
                  <c:v>2.9938200488999998E-2</c:v>
                </c:pt>
                <c:pt idx="59">
                  <c:v>2.7745109051E-2</c:v>
                </c:pt>
                <c:pt idx="60">
                  <c:v>2.5525435805E-2</c:v>
                </c:pt>
                <c:pt idx="61">
                  <c:v>2.3298084736000001E-2</c:v>
                </c:pt>
                <c:pt idx="62">
                  <c:v>2.1081712097000001E-2</c:v>
                </c:pt>
                <c:pt idx="63">
                  <c:v>1.8894447014000001E-2</c:v>
                </c:pt>
                <c:pt idx="64">
                  <c:v>1.6753736883000001E-2</c:v>
                </c:pt>
                <c:pt idx="65">
                  <c:v>1.4676169492000001E-2</c:v>
                </c:pt>
                <c:pt idx="66">
                  <c:v>1.2677248566999999E-2</c:v>
                </c:pt>
                <c:pt idx="67">
                  <c:v>1.0771230794000001E-2</c:v>
                </c:pt>
                <c:pt idx="68">
                  <c:v>8.9711034670000005E-3</c:v>
                </c:pt>
                <c:pt idx="69">
                  <c:v>7.2885882109000001E-3</c:v>
                </c:pt>
                <c:pt idx="70">
                  <c:v>5.7340222411000003E-3</c:v>
                </c:pt>
                <c:pt idx="71">
                  <c:v>4.3162195943000003E-3</c:v>
                </c:pt>
                <c:pt idx="72">
                  <c:v>3.0424953437999998E-3</c:v>
                </c:pt>
                <c:pt idx="73">
                  <c:v>1.9187886500999999E-3</c:v>
                </c:pt>
                <c:pt idx="74">
                  <c:v>9.4972451916000003E-4</c:v>
                </c:pt>
                <c:pt idx="75">
                  <c:v>1.3865980145E-4</c:v>
                </c:pt>
                <c:pt idx="76">
                  <c:v>-5.1218923181000004E-4</c:v>
                </c:pt>
                <c:pt idx="77">
                  <c:v>-1.0015817825E-3</c:v>
                </c:pt>
                <c:pt idx="78">
                  <c:v>-1.3291204814E-3</c:v>
                </c:pt>
                <c:pt idx="79">
                  <c:v>-1.4951406047E-3</c:v>
                </c:pt>
                <c:pt idx="80">
                  <c:v>-1.5005699825E-3</c:v>
                </c:pt>
                <c:pt idx="81">
                  <c:v>-1.3467412208999999E-3</c:v>
                </c:pt>
                <c:pt idx="82">
                  <c:v>-1.0352053213999999E-3</c:v>
                </c:pt>
                <c:pt idx="83">
                  <c:v>-5.6762370513999995E-4</c:v>
                </c:pt>
                <c:pt idx="84">
                  <c:v>5.4253978305000002E-5</c:v>
                </c:pt>
                <c:pt idx="85">
                  <c:v>8.2863005808999995E-4</c:v>
                </c:pt>
                <c:pt idx="86">
                  <c:v>1.7537961247999999E-3</c:v>
                </c:pt>
                <c:pt idx="87">
                  <c:v>2.8282736893999998E-3</c:v>
                </c:pt>
                <c:pt idx="88">
                  <c:v>4.0508294477999999E-3</c:v>
                </c:pt>
                <c:pt idx="89">
                  <c:v>5.4204105400000001E-3</c:v>
                </c:pt>
                <c:pt idx="90">
                  <c:v>6.9361263886000002E-3</c:v>
                </c:pt>
                <c:pt idx="91">
                  <c:v>8.5972817615000002E-3</c:v>
                </c:pt>
                <c:pt idx="92">
                  <c:v>1.0403385386E-2</c:v>
                </c:pt>
                <c:pt idx="93">
                  <c:v>1.2354115956E-2</c:v>
                </c:pt>
                <c:pt idx="94">
                  <c:v>1.4449284412E-2</c:v>
                </c:pt>
                <c:pt idx="95">
                  <c:v>1.6688823700000001E-2</c:v>
                </c:pt>
                <c:pt idx="96">
                  <c:v>1.9072782247999999E-2</c:v>
                </c:pt>
                <c:pt idx="97">
                  <c:v>2.1601282060000001E-2</c:v>
                </c:pt>
                <c:pt idx="98">
                  <c:v>2.4274462834000001E-2</c:v>
                </c:pt>
                <c:pt idx="99">
                  <c:v>2.7092505246000001E-2</c:v>
                </c:pt>
                <c:pt idx="100">
                  <c:v>3.0055714771000001E-2</c:v>
                </c:pt>
                <c:pt idx="101">
                  <c:v>3.3164586872000003E-2</c:v>
                </c:pt>
                <c:pt idx="102">
                  <c:v>3.6419838667E-2</c:v>
                </c:pt>
                <c:pt idx="103">
                  <c:v>3.9822481573000001E-2</c:v>
                </c:pt>
                <c:pt idx="104">
                  <c:v>4.3373979627999999E-2</c:v>
                </c:pt>
                <c:pt idx="105">
                  <c:v>4.7076418996E-2</c:v>
                </c:pt>
                <c:pt idx="106">
                  <c:v>5.0932589918000003E-2</c:v>
                </c:pt>
                <c:pt idx="107">
                  <c:v>5.4946042596999999E-2</c:v>
                </c:pt>
                <c:pt idx="108">
                  <c:v>5.9121172875000003E-2</c:v>
                </c:pt>
                <c:pt idx="109">
                  <c:v>6.3463345170000005E-2</c:v>
                </c:pt>
                <c:pt idx="110">
                  <c:v>6.7978978157000006E-2</c:v>
                </c:pt>
                <c:pt idx="111">
                  <c:v>7.2675585747000004E-2</c:v>
                </c:pt>
                <c:pt idx="112">
                  <c:v>7.7561788261000006E-2</c:v>
                </c:pt>
                <c:pt idx="113">
                  <c:v>8.2647338510000001E-2</c:v>
                </c:pt>
                <c:pt idx="114">
                  <c:v>8.7943077086999999E-2</c:v>
                </c:pt>
                <c:pt idx="115">
                  <c:v>9.3460842966999996E-2</c:v>
                </c:pt>
                <c:pt idx="116">
                  <c:v>9.9213369191000003E-2</c:v>
                </c:pt>
                <c:pt idx="117">
                  <c:v>0.10521416366</c:v>
                </c:pt>
                <c:pt idx="118">
                  <c:v>0.11147738248</c:v>
                </c:pt>
                <c:pt idx="119">
                  <c:v>0.11801757663</c:v>
                </c:pt>
                <c:pt idx="120">
                  <c:v>0.12484936416</c:v>
                </c:pt>
                <c:pt idx="121">
                  <c:v>0.13198712468000001</c:v>
                </c:pt>
                <c:pt idx="122">
                  <c:v>0.13944473863000001</c:v>
                </c:pt>
                <c:pt idx="123">
                  <c:v>0.14723534882</c:v>
                </c:pt>
                <c:pt idx="124">
                  <c:v>0.15537109970999999</c:v>
                </c:pt>
                <c:pt idx="125">
                  <c:v>0.16386277973999999</c:v>
                </c:pt>
                <c:pt idx="126">
                  <c:v>0.17271946370999999</c:v>
                </c:pt>
                <c:pt idx="127">
                  <c:v>0.18194825947000001</c:v>
                </c:pt>
                <c:pt idx="128">
                  <c:v>0.19155402482</c:v>
                </c:pt>
                <c:pt idx="129">
                  <c:v>0.20153905451000001</c:v>
                </c:pt>
                <c:pt idx="130">
                  <c:v>0.21190275251999999</c:v>
                </c:pt>
                <c:pt idx="131">
                  <c:v>0.22264145315</c:v>
                </c:pt>
                <c:pt idx="132">
                  <c:v>0.23374834656999999</c:v>
                </c:pt>
                <c:pt idx="133">
                  <c:v>0.24521338940000001</c:v>
                </c:pt>
                <c:pt idx="134">
                  <c:v>0.25702321529</c:v>
                </c:pt>
                <c:pt idx="135">
                  <c:v>0.26916110516000002</c:v>
                </c:pt>
                <c:pt idx="136">
                  <c:v>0.28160700202</c:v>
                </c:pt>
                <c:pt idx="137">
                  <c:v>0.29433748125999998</c:v>
                </c:pt>
                <c:pt idx="138">
                  <c:v>0.30732578039000003</c:v>
                </c:pt>
                <c:pt idx="139">
                  <c:v>0.32054170966000001</c:v>
                </c:pt>
                <c:pt idx="140">
                  <c:v>0.33395156263999998</c:v>
                </c:pt>
                <c:pt idx="141">
                  <c:v>0.34751817584</c:v>
                </c:pt>
                <c:pt idx="142">
                  <c:v>0.36120101809999999</c:v>
                </c:pt>
                <c:pt idx="143">
                  <c:v>0.37495616077999999</c:v>
                </c:pt>
                <c:pt idx="144">
                  <c:v>0.38873648642999997</c:v>
                </c:pt>
                <c:pt idx="145">
                  <c:v>0.40249204636000002</c:v>
                </c:pt>
                <c:pt idx="146">
                  <c:v>0.41617047787</c:v>
                </c:pt>
                <c:pt idx="147">
                  <c:v>0.42971739173000001</c:v>
                </c:pt>
                <c:pt idx="148">
                  <c:v>0.44307693839000001</c:v>
                </c:pt>
                <c:pt idx="149">
                  <c:v>0.45619240403</c:v>
                </c:pt>
                <c:pt idx="150">
                  <c:v>0.46900674701</c:v>
                </c:pt>
                <c:pt idx="151">
                  <c:v>0.4814632237</c:v>
                </c:pt>
                <c:pt idx="152">
                  <c:v>0.49350607395000001</c:v>
                </c:pt>
                <c:pt idx="153">
                  <c:v>0.50508111715000004</c:v>
                </c:pt>
                <c:pt idx="154">
                  <c:v>0.51613628864000005</c:v>
                </c:pt>
                <c:pt idx="155">
                  <c:v>0.52662205695999997</c:v>
                </c:pt>
                <c:pt idx="156">
                  <c:v>0.53649181128000001</c:v>
                </c:pt>
                <c:pt idx="157">
                  <c:v>0.54570221901000004</c:v>
                </c:pt>
                <c:pt idx="158">
                  <c:v>0.55421334504999997</c:v>
                </c:pt>
                <c:pt idx="159">
                  <c:v>0.56198847293999998</c:v>
                </c:pt>
                <c:pt idx="160">
                  <c:v>0.56899422407</c:v>
                </c:pt>
                <c:pt idx="161">
                  <c:v>0.57520043850000002</c:v>
                </c:pt>
                <c:pt idx="162">
                  <c:v>0.58057999611</c:v>
                </c:pt>
                <c:pt idx="163">
                  <c:v>0.58510851860000002</c:v>
                </c:pt>
                <c:pt idx="164">
                  <c:v>0.58876389264999995</c:v>
                </c:pt>
                <c:pt idx="165">
                  <c:v>0.59152597189</c:v>
                </c:pt>
                <c:pt idx="166">
                  <c:v>0.59337621926999995</c:v>
                </c:pt>
                <c:pt idx="167">
                  <c:v>0.59429711103000005</c:v>
                </c:pt>
                <c:pt idx="168">
                  <c:v>0.59427171946000001</c:v>
                </c:pt>
                <c:pt idx="169">
                  <c:v>0.59328329563000004</c:v>
                </c:pt>
                <c:pt idx="170">
                  <c:v>0.59131497145</c:v>
                </c:pt>
                <c:pt idx="171">
                  <c:v>0.58834940194999996</c:v>
                </c:pt>
                <c:pt idx="172">
                  <c:v>0.58436840772999998</c:v>
                </c:pt>
                <c:pt idx="173">
                  <c:v>0.57935273646999996</c:v>
                </c:pt>
                <c:pt idx="174">
                  <c:v>0.57328218222000005</c:v>
                </c:pt>
                <c:pt idx="175">
                  <c:v>0.56613546609999998</c:v>
                </c:pt>
                <c:pt idx="176">
                  <c:v>0.55789047479999998</c:v>
                </c:pt>
                <c:pt idx="177">
                  <c:v>0.54852437973000001</c:v>
                </c:pt>
                <c:pt idx="178">
                  <c:v>0.53801405430000004</c:v>
                </c:pt>
                <c:pt idx="179">
                  <c:v>0.52633625268999995</c:v>
                </c:pt>
                <c:pt idx="180">
                  <c:v>0.51346802710999995</c:v>
                </c:pt>
                <c:pt idx="181">
                  <c:v>0.49938693642999998</c:v>
                </c:pt>
                <c:pt idx="182">
                  <c:v>0.48407143353999998</c:v>
                </c:pt>
                <c:pt idx="183">
                  <c:v>0.46750134230000001</c:v>
                </c:pt>
                <c:pt idx="184">
                  <c:v>0.44965812564000002</c:v>
                </c:pt>
                <c:pt idx="185">
                  <c:v>0.43052509427000002</c:v>
                </c:pt>
                <c:pt idx="186">
                  <c:v>0.41008764505</c:v>
                </c:pt>
                <c:pt idx="187">
                  <c:v>0.38833355904</c:v>
                </c:pt>
                <c:pt idx="188">
                  <c:v>0.36525318026999998</c:v>
                </c:pt>
                <c:pt idx="189">
                  <c:v>0.34083944559000001</c:v>
                </c:pt>
                <c:pt idx="190">
                  <c:v>0.31508785486000002</c:v>
                </c:pt>
                <c:pt idx="191">
                  <c:v>0.28799647093000003</c:v>
                </c:pt>
                <c:pt idx="192">
                  <c:v>0.25956577063000003</c:v>
                </c:pt>
                <c:pt idx="193">
                  <c:v>0.22979833186000001</c:v>
                </c:pt>
                <c:pt idx="194">
                  <c:v>0.19869856536</c:v>
                </c:pt>
                <c:pt idx="195">
                  <c:v>0.16627249122000001</c:v>
                </c:pt>
                <c:pt idx="196">
                  <c:v>0.13252739608</c:v>
                </c:pt>
                <c:pt idx="197">
                  <c:v>9.7471475601000002E-2</c:v>
                </c:pt>
                <c:pt idx="198">
                  <c:v>6.1113528907000003E-2</c:v>
                </c:pt>
                <c:pt idx="199">
                  <c:v>2.3462677373999999E-2</c:v>
                </c:pt>
                <c:pt idx="200">
                  <c:v>-1.5472030267E-2</c:v>
                </c:pt>
                <c:pt idx="201">
                  <c:v>-5.5682066827999997E-2</c:v>
                </c:pt>
                <c:pt idx="202">
                  <c:v>-9.7159884870000005E-2</c:v>
                </c:pt>
                <c:pt idx="203">
                  <c:v>-0.13989928365000001</c:v>
                </c:pt>
                <c:pt idx="204">
                  <c:v>-0.18389561771999999</c:v>
                </c:pt>
                <c:pt idx="205">
                  <c:v>-0.22914591432</c:v>
                </c:pt>
                <c:pt idx="206">
                  <c:v>-0.27564910054000002</c:v>
                </c:pt>
                <c:pt idx="207">
                  <c:v>-0.32340636848999998</c:v>
                </c:pt>
                <c:pt idx="208">
                  <c:v>-0.37242150306999999</c:v>
                </c:pt>
                <c:pt idx="209">
                  <c:v>-0.42270126939000002</c:v>
                </c:pt>
                <c:pt idx="210">
                  <c:v>-0.47425562143</c:v>
                </c:pt>
                <c:pt idx="211">
                  <c:v>-0.52709770202999995</c:v>
                </c:pt>
                <c:pt idx="212">
                  <c:v>-0.58124381303999995</c:v>
                </c:pt>
                <c:pt idx="213">
                  <c:v>-0.63671338558000001</c:v>
                </c:pt>
                <c:pt idx="214">
                  <c:v>-0.69352871179999998</c:v>
                </c:pt>
                <c:pt idx="215">
                  <c:v>-0.75171446799999997</c:v>
                </c:pt>
                <c:pt idx="216">
                  <c:v>-0.81129741669</c:v>
                </c:pt>
                <c:pt idx="217">
                  <c:v>-0.87230598927000003</c:v>
                </c:pt>
                <c:pt idx="218">
                  <c:v>-0.93476986885000002</c:v>
                </c:pt>
                <c:pt idx="219">
                  <c:v>-0.99871957302000003</c:v>
                </c:pt>
                <c:pt idx="220">
                  <c:v>-1.0641860962</c:v>
                </c:pt>
                <c:pt idx="221">
                  <c:v>-1.1312004328</c:v>
                </c:pt>
                <c:pt idx="222">
                  <c:v>-1.1997928619</c:v>
                </c:pt>
                <c:pt idx="223">
                  <c:v>-1.2699923515</c:v>
                </c:pt>
                <c:pt idx="224">
                  <c:v>-1.3418263197</c:v>
                </c:pt>
                <c:pt idx="225">
                  <c:v>-1.4153200388</c:v>
                </c:pt>
                <c:pt idx="226">
                  <c:v>-1.4904962777999999</c:v>
                </c:pt>
                <c:pt idx="227">
                  <c:v>-1.5673748255</c:v>
                </c:pt>
                <c:pt idx="228">
                  <c:v>-1.6459718942999999</c:v>
                </c:pt>
                <c:pt idx="229">
                  <c:v>-1.7262994051</c:v>
                </c:pt>
                <c:pt idx="230">
                  <c:v>-1.8083643913</c:v>
                </c:pt>
                <c:pt idx="231">
                  <c:v>-1.8921681642999999</c:v>
                </c:pt>
                <c:pt idx="232">
                  <c:v>-1.9777053595</c:v>
                </c:pt>
                <c:pt idx="233">
                  <c:v>-2.0649628638999999</c:v>
                </c:pt>
                <c:pt idx="234">
                  <c:v>-2.1539189815999999</c:v>
                </c:pt>
                <c:pt idx="235">
                  <c:v>-2.2445423603000001</c:v>
                </c:pt>
                <c:pt idx="236">
                  <c:v>-2.3367910384999999</c:v>
                </c:pt>
                <c:pt idx="237">
                  <c:v>-2.4306104183000001</c:v>
                </c:pt>
                <c:pt idx="238">
                  <c:v>-2.5259323120000001</c:v>
                </c:pt>
                <c:pt idx="239">
                  <c:v>-2.6226739882999999</c:v>
                </c:pt>
                <c:pt idx="240">
                  <c:v>-2.7207367420000002</c:v>
                </c:pt>
                <c:pt idx="241">
                  <c:v>-2.8200044632000001</c:v>
                </c:pt>
                <c:pt idx="242">
                  <c:v>-2.9203426837999999</c:v>
                </c:pt>
                <c:pt idx="243">
                  <c:v>-3.0215976238</c:v>
                </c:pt>
                <c:pt idx="244">
                  <c:v>-3.1235961913999999</c:v>
                </c:pt>
                <c:pt idx="245">
                  <c:v>-3.2261459826999999</c:v>
                </c:pt>
                <c:pt idx="246">
                  <c:v>-3.3290357589999999</c:v>
                </c:pt>
                <c:pt idx="247">
                  <c:v>-3.4320371151</c:v>
                </c:pt>
                <c:pt idx="248">
                  <c:v>-3.5349071026000001</c:v>
                </c:pt>
                <c:pt idx="249">
                  <c:v>-3.6373906136</c:v>
                </c:pt>
                <c:pt idx="250">
                  <c:v>-3.7392234802000002</c:v>
                </c:pt>
                <c:pt idx="251">
                  <c:v>-3.8401372433000001</c:v>
                </c:pt>
                <c:pt idx="252">
                  <c:v>-3.939863205</c:v>
                </c:pt>
                <c:pt idx="253">
                  <c:v>-4.0381379127999999</c:v>
                </c:pt>
                <c:pt idx="254">
                  <c:v>-4.1347069740000002</c:v>
                </c:pt>
                <c:pt idx="255">
                  <c:v>-4.2293281555000002</c:v>
                </c:pt>
                <c:pt idx="256">
                  <c:v>-4.3217735290999997</c:v>
                </c:pt>
                <c:pt idx="257">
                  <c:v>-4.4118309021000002</c:v>
                </c:pt>
                <c:pt idx="258">
                  <c:v>-4.4993028640999997</c:v>
                </c:pt>
                <c:pt idx="259">
                  <c:v>-4.5840072632000002</c:v>
                </c:pt>
                <c:pt idx="260">
                  <c:v>-4.6657767296000001</c:v>
                </c:pt>
                <c:pt idx="261">
                  <c:v>-4.7444586753999998</c:v>
                </c:pt>
                <c:pt idx="262">
                  <c:v>-4.8199152946000003</c:v>
                </c:pt>
                <c:pt idx="263">
                  <c:v>-4.8920230865000001</c:v>
                </c:pt>
                <c:pt idx="264">
                  <c:v>-4.9606723785</c:v>
                </c:pt>
                <c:pt idx="265">
                  <c:v>-5.0257673263999996</c:v>
                </c:pt>
                <c:pt idx="266">
                  <c:v>-5.0872249603000004</c:v>
                </c:pt>
                <c:pt idx="267">
                  <c:v>-5.1449761390999997</c:v>
                </c:pt>
                <c:pt idx="268">
                  <c:v>-5.1989650726000001</c:v>
                </c:pt>
                <c:pt idx="269">
                  <c:v>-5.2491493225000001</c:v>
                </c:pt>
                <c:pt idx="270">
                  <c:v>-5.2954993247999997</c:v>
                </c:pt>
                <c:pt idx="271">
                  <c:v>-5.3379983902000001</c:v>
                </c:pt>
                <c:pt idx="272">
                  <c:v>-5.376642704</c:v>
                </c:pt>
                <c:pt idx="273">
                  <c:v>-5.4114408492999999</c:v>
                </c:pt>
                <c:pt idx="274">
                  <c:v>-5.4424114227000002</c:v>
                </c:pt>
                <c:pt idx="275">
                  <c:v>-5.4695820808000004</c:v>
                </c:pt>
                <c:pt idx="276">
                  <c:v>-5.4929866791000004</c:v>
                </c:pt>
                <c:pt idx="277">
                  <c:v>-5.5126624107</c:v>
                </c:pt>
                <c:pt idx="278">
                  <c:v>-5.5286474227999998</c:v>
                </c:pt>
                <c:pt idx="279">
                  <c:v>-5.5409779548999998</c:v>
                </c:pt>
                <c:pt idx="280">
                  <c:v>-5.5496864318999997</c:v>
                </c:pt>
                <c:pt idx="281">
                  <c:v>-5.5548005103999998</c:v>
                </c:pt>
                <c:pt idx="282">
                  <c:v>-5.5563421248999996</c:v>
                </c:pt>
                <c:pt idx="283">
                  <c:v>-5.5543265343000003</c:v>
                </c:pt>
                <c:pt idx="284">
                  <c:v>-5.5487632750999998</c:v>
                </c:pt>
                <c:pt idx="285">
                  <c:v>-5.5396571158999999</c:v>
                </c:pt>
                <c:pt idx="286">
                  <c:v>-5.5270080565999997</c:v>
                </c:pt>
                <c:pt idx="287">
                  <c:v>-5.5108141898999996</c:v>
                </c:pt>
                <c:pt idx="288">
                  <c:v>-5.4910717010000001</c:v>
                </c:pt>
                <c:pt idx="289">
                  <c:v>-5.4677777289999998</c:v>
                </c:pt>
                <c:pt idx="290">
                  <c:v>-5.4409313201999998</c:v>
                </c:pt>
                <c:pt idx="291">
                  <c:v>-5.4105362892000004</c:v>
                </c:pt>
                <c:pt idx="292">
                  <c:v>-5.3766026496999997</c:v>
                </c:pt>
                <c:pt idx="293">
                  <c:v>-5.3391485214000003</c:v>
                </c:pt>
                <c:pt idx="294">
                  <c:v>-5.2982015609999999</c:v>
                </c:pt>
                <c:pt idx="295">
                  <c:v>-5.2538013458000004</c:v>
                </c:pt>
                <c:pt idx="296">
                  <c:v>-5.2060003281</c:v>
                </c:pt>
                <c:pt idx="297">
                  <c:v>-5.1548652648999997</c:v>
                </c:pt>
                <c:pt idx="298">
                  <c:v>-5.1004767417999997</c:v>
                </c:pt>
                <c:pt idx="299">
                  <c:v>-5.0429291725000001</c:v>
                </c:pt>
                <c:pt idx="300">
                  <c:v>-4.9823307990999997</c:v>
                </c:pt>
                <c:pt idx="301">
                  <c:v>-4.9188022613999998</c:v>
                </c:pt>
                <c:pt idx="302">
                  <c:v>-4.8524756432</c:v>
                </c:pt>
                <c:pt idx="303">
                  <c:v>-4.7834939956999998</c:v>
                </c:pt>
                <c:pt idx="304">
                  <c:v>-4.7120089530999998</c:v>
                </c:pt>
                <c:pt idx="305">
                  <c:v>-4.6381797790999997</c:v>
                </c:pt>
                <c:pt idx="306">
                  <c:v>-4.5621719360000004</c:v>
                </c:pt>
                <c:pt idx="307">
                  <c:v>-4.4841570853999997</c:v>
                </c:pt>
                <c:pt idx="308">
                  <c:v>-4.404311657</c:v>
                </c:pt>
                <c:pt idx="309">
                  <c:v>-4.3228149413999999</c:v>
                </c:pt>
                <c:pt idx="310">
                  <c:v>-4.2398486137000004</c:v>
                </c:pt>
                <c:pt idx="311">
                  <c:v>-4.1555948256999997</c:v>
                </c:pt>
                <c:pt idx="312">
                  <c:v>-4.0702352523999998</c:v>
                </c:pt>
                <c:pt idx="313">
                  <c:v>-3.9839501381</c:v>
                </c:pt>
                <c:pt idx="314">
                  <c:v>-3.8969156742000002</c:v>
                </c:pt>
                <c:pt idx="315">
                  <c:v>-3.8093042374000001</c:v>
                </c:pt>
                <c:pt idx="316">
                  <c:v>-3.7212829589999998</c:v>
                </c:pt>
                <c:pt idx="317">
                  <c:v>-3.6330127715999998</c:v>
                </c:pt>
                <c:pt idx="318">
                  <c:v>-3.5446479321000002</c:v>
                </c:pt>
                <c:pt idx="319">
                  <c:v>-3.4563355445999999</c:v>
                </c:pt>
                <c:pt idx="320">
                  <c:v>-3.3682155609</c:v>
                </c:pt>
                <c:pt idx="321">
                  <c:v>-3.2804205417999999</c:v>
                </c:pt>
                <c:pt idx="322">
                  <c:v>-3.1930763721000002</c:v>
                </c:pt>
                <c:pt idx="323">
                  <c:v>-3.1063022614000002</c:v>
                </c:pt>
                <c:pt idx="324">
                  <c:v>-3.0202116966000001</c:v>
                </c:pt>
                <c:pt idx="325">
                  <c:v>-2.9349131584000001</c:v>
                </c:pt>
                <c:pt idx="326">
                  <c:v>-2.8505110740999999</c:v>
                </c:pt>
                <c:pt idx="327">
                  <c:v>-2.7671067715</c:v>
                </c:pt>
                <c:pt idx="328">
                  <c:v>-2.6847989558999998</c:v>
                </c:pt>
                <c:pt idx="329">
                  <c:v>-2.6036844254</c:v>
                </c:pt>
                <c:pt idx="330">
                  <c:v>-2.5238583087999999</c:v>
                </c:pt>
                <c:pt idx="331">
                  <c:v>-2.4454140663000001</c:v>
                </c:pt>
                <c:pt idx="332">
                  <c:v>-2.3684430122000002</c:v>
                </c:pt>
                <c:pt idx="333">
                  <c:v>-2.2930338383</c:v>
                </c:pt>
                <c:pt idx="334">
                  <c:v>-2.2192718983000002</c:v>
                </c:pt>
                <c:pt idx="335">
                  <c:v>-2.1472387313999999</c:v>
                </c:pt>
                <c:pt idx="336">
                  <c:v>-2.0770103931000001</c:v>
                </c:pt>
                <c:pt idx="337">
                  <c:v>-2.0086550713000002</c:v>
                </c:pt>
                <c:pt idx="338">
                  <c:v>-1.9422318935</c:v>
                </c:pt>
                <c:pt idx="339">
                  <c:v>-1.8777897358</c:v>
                </c:pt>
                <c:pt idx="340">
                  <c:v>-1.8153663873999999</c:v>
                </c:pt>
                <c:pt idx="341">
                  <c:v>-1.7549885511000001</c:v>
                </c:pt>
                <c:pt idx="342">
                  <c:v>-1.6966724395999999</c:v>
                </c:pt>
                <c:pt idx="343">
                  <c:v>-1.640425086</c:v>
                </c:pt>
                <c:pt idx="344">
                  <c:v>-1.5862451792000001</c:v>
                </c:pt>
                <c:pt idx="345">
                  <c:v>-1.5341238976</c:v>
                </c:pt>
                <c:pt idx="346">
                  <c:v>-1.4840462208</c:v>
                </c:pt>
                <c:pt idx="347">
                  <c:v>-1.4359924793000001</c:v>
                </c:pt>
                <c:pt idx="348">
                  <c:v>-1.3899393082</c:v>
                </c:pt>
                <c:pt idx="349">
                  <c:v>-1.3458606005</c:v>
                </c:pt>
                <c:pt idx="350">
                  <c:v>-1.3037276268</c:v>
                </c:pt>
                <c:pt idx="351">
                  <c:v>-1.2635087967</c:v>
                </c:pt>
                <c:pt idx="352">
                  <c:v>-1.2251696587000001</c:v>
                </c:pt>
                <c:pt idx="353">
                  <c:v>-1.1886723042</c:v>
                </c:pt>
                <c:pt idx="354">
                  <c:v>-1.1539753675</c:v>
                </c:pt>
                <c:pt idx="355">
                  <c:v>-1.1210343838000001</c:v>
                </c:pt>
                <c:pt idx="356">
                  <c:v>-1.089802742</c:v>
                </c:pt>
                <c:pt idx="357">
                  <c:v>-1.0602325201</c:v>
                </c:pt>
                <c:pt idx="358">
                  <c:v>-1.0322756767000001</c:v>
                </c:pt>
                <c:pt idx="359">
                  <c:v>-1.0058846474000001</c:v>
                </c:pt>
                <c:pt idx="360">
                  <c:v>-0.9810128212</c:v>
                </c:pt>
                <c:pt idx="361">
                  <c:v>-0.95761477946999995</c:v>
                </c:pt>
                <c:pt idx="362">
                  <c:v>-0.93564665317999995</c:v>
                </c:pt>
                <c:pt idx="363">
                  <c:v>-0.91506654024</c:v>
                </c:pt>
                <c:pt idx="364">
                  <c:v>-0.89583420752999998</c:v>
                </c:pt>
                <c:pt idx="365">
                  <c:v>-0.87791049480000005</c:v>
                </c:pt>
                <c:pt idx="366">
                  <c:v>-0.86125671863999997</c:v>
                </c:pt>
                <c:pt idx="367">
                  <c:v>-0.84583437442999998</c:v>
                </c:pt>
                <c:pt idx="368">
                  <c:v>-0.83160483836999999</c:v>
                </c:pt>
                <c:pt idx="369">
                  <c:v>-0.81852900981999999</c:v>
                </c:pt>
                <c:pt idx="370">
                  <c:v>-0.80656707286999996</c:v>
                </c:pt>
                <c:pt idx="371">
                  <c:v>-0.79567855597000003</c:v>
                </c:pt>
                <c:pt idx="372">
                  <c:v>-0.78582262992999996</c:v>
                </c:pt>
                <c:pt idx="373">
                  <c:v>-0.77695858479000002</c:v>
                </c:pt>
                <c:pt idx="374">
                  <c:v>-0.76904630660999995</c:v>
                </c:pt>
                <c:pt idx="375">
                  <c:v>-0.76204657554999999</c:v>
                </c:pt>
                <c:pt idx="376">
                  <c:v>-0.75592148303999995</c:v>
                </c:pt>
                <c:pt idx="377">
                  <c:v>-0.75063455104999999</c:v>
                </c:pt>
                <c:pt idx="378">
                  <c:v>-0.74615061282999995</c:v>
                </c:pt>
                <c:pt idx="379">
                  <c:v>-0.74243545531999999</c:v>
                </c:pt>
                <c:pt idx="380">
                  <c:v>-0.73945569992000004</c:v>
                </c:pt>
                <c:pt idx="381">
                  <c:v>-0.73717808723</c:v>
                </c:pt>
                <c:pt idx="382">
                  <c:v>-0.73556905984999998</c:v>
                </c:pt>
                <c:pt idx="383">
                  <c:v>-0.73459392786</c:v>
                </c:pt>
                <c:pt idx="384">
                  <c:v>-0.73421633243999995</c:v>
                </c:pt>
                <c:pt idx="385">
                  <c:v>-0.73439800739000005</c:v>
                </c:pt>
                <c:pt idx="386">
                  <c:v>-0.73509830235999996</c:v>
                </c:pt>
                <c:pt idx="387">
                  <c:v>-0.73627394438000004</c:v>
                </c:pt>
                <c:pt idx="388">
                  <c:v>-0.73787885903999995</c:v>
                </c:pt>
                <c:pt idx="389">
                  <c:v>-0.73986434937000001</c:v>
                </c:pt>
                <c:pt idx="390">
                  <c:v>-0.74217921495000005</c:v>
                </c:pt>
                <c:pt idx="391">
                  <c:v>-0.74476993083999998</c:v>
                </c:pt>
                <c:pt idx="392">
                  <c:v>-0.74758112431000001</c:v>
                </c:pt>
                <c:pt idx="393">
                  <c:v>-0.75055605172999995</c:v>
                </c:pt>
                <c:pt idx="394">
                  <c:v>-0.75363713502999996</c:v>
                </c:pt>
                <c:pt idx="395">
                  <c:v>-0.75676667689999999</c:v>
                </c:pt>
                <c:pt idx="396">
                  <c:v>-0.75988757610000002</c:v>
                </c:pt>
                <c:pt idx="397">
                  <c:v>-0.76294422149999996</c:v>
                </c:pt>
                <c:pt idx="398">
                  <c:v>-0.76588344574</c:v>
                </c:pt>
                <c:pt idx="399">
                  <c:v>-0.76865524054000001</c:v>
                </c:pt>
                <c:pt idx="400">
                  <c:v>-0.77121317386999999</c:v>
                </c:pt>
                <c:pt idx="401">
                  <c:v>-0.77351468801000001</c:v>
                </c:pt>
                <c:pt idx="402">
                  <c:v>-0.77552103995999999</c:v>
                </c:pt>
                <c:pt idx="403">
                  <c:v>-0.77719730138999998</c:v>
                </c:pt>
                <c:pt idx="404">
                  <c:v>-0.77851206064</c:v>
                </c:pt>
                <c:pt idx="405">
                  <c:v>-0.77943700551999995</c:v>
                </c:pt>
                <c:pt idx="406">
                  <c:v>-0.77994632721000001</c:v>
                </c:pt>
                <c:pt idx="407">
                  <c:v>-0.78001630306000003</c:v>
                </c:pt>
                <c:pt idx="408">
                  <c:v>-0.77962481975999998</c:v>
                </c:pt>
                <c:pt idx="409">
                  <c:v>-0.77875089644999995</c:v>
                </c:pt>
                <c:pt idx="410">
                  <c:v>-0.77737414836999996</c:v>
                </c:pt>
                <c:pt idx="411">
                  <c:v>-0.77547425031999995</c:v>
                </c:pt>
                <c:pt idx="412">
                  <c:v>-0.77303004264999997</c:v>
                </c:pt>
                <c:pt idx="413">
                  <c:v>-0.77001875638999995</c:v>
                </c:pt>
                <c:pt idx="414">
                  <c:v>-0.76641541718999995</c:v>
                </c:pt>
                <c:pt idx="415">
                  <c:v>-0.76219224929999996</c:v>
                </c:pt>
                <c:pt idx="416">
                  <c:v>-0.75731819868000005</c:v>
                </c:pt>
                <c:pt idx="417">
                  <c:v>-0.75175809859999998</c:v>
                </c:pt>
                <c:pt idx="418">
                  <c:v>-0.74547195435000002</c:v>
                </c:pt>
                <c:pt idx="419">
                  <c:v>-0.73841458558999995</c:v>
                </c:pt>
                <c:pt idx="420">
                  <c:v>-0.73053491116000002</c:v>
                </c:pt>
                <c:pt idx="421">
                  <c:v>-0.72177511453999998</c:v>
                </c:pt>
                <c:pt idx="422">
                  <c:v>-0.71206957102000001</c:v>
                </c:pt>
                <c:pt idx="423">
                  <c:v>-0.70134383440000003</c:v>
                </c:pt>
                <c:pt idx="424">
                  <c:v>-0.68951374292000001</c:v>
                </c:pt>
                <c:pt idx="425">
                  <c:v>-0.67648458480999996</c:v>
                </c:pt>
                <c:pt idx="426">
                  <c:v>-0.66215056180999998</c:v>
                </c:pt>
                <c:pt idx="427">
                  <c:v>-0.64639484881999998</c:v>
                </c:pt>
                <c:pt idx="428">
                  <c:v>-0.62908983231000004</c:v>
                </c:pt>
                <c:pt idx="429">
                  <c:v>-0.61009734868999999</c:v>
                </c:pt>
                <c:pt idx="430">
                  <c:v>-0.58926898241000003</c:v>
                </c:pt>
                <c:pt idx="431">
                  <c:v>-0.56644654273999995</c:v>
                </c:pt>
                <c:pt idx="432">
                  <c:v>-0.54146295785999998</c:v>
                </c:pt>
                <c:pt idx="433">
                  <c:v>-0.51414310931999996</c:v>
                </c:pt>
                <c:pt idx="434">
                  <c:v>-0.48430499434000002</c:v>
                </c:pt>
                <c:pt idx="435">
                  <c:v>-0.45176160335999999</c:v>
                </c:pt>
                <c:pt idx="436">
                  <c:v>-0.41632339357999998</c:v>
                </c:pt>
                <c:pt idx="437">
                  <c:v>-0.37780070305000002</c:v>
                </c:pt>
                <c:pt idx="438">
                  <c:v>-0.33600589633</c:v>
                </c:pt>
                <c:pt idx="439">
                  <c:v>-0.29075515270000002</c:v>
                </c:pt>
                <c:pt idx="440">
                  <c:v>-0.24187050760000001</c:v>
                </c:pt>
                <c:pt idx="441">
                  <c:v>-0.18918183446</c:v>
                </c:pt>
                <c:pt idx="442">
                  <c:v>-0.13252885640000001</c:v>
                </c:pt>
                <c:pt idx="443">
                  <c:v>-7.1762576699000005E-2</c:v>
                </c:pt>
                <c:pt idx="444">
                  <c:v>-6.7456499672999999E-3</c:v>
                </c:pt>
                <c:pt idx="445">
                  <c:v>6.2648236752E-2</c:v>
                </c:pt>
                <c:pt idx="446">
                  <c:v>0.13653533161</c:v>
                </c:pt>
                <c:pt idx="447">
                  <c:v>0.21502254903000001</c:v>
                </c:pt>
                <c:pt idx="448">
                  <c:v>0.29820826649999999</c:v>
                </c:pt>
                <c:pt idx="449">
                  <c:v>0.38618355989000003</c:v>
                </c:pt>
                <c:pt idx="450">
                  <c:v>0.47903364897</c:v>
                </c:pt>
                <c:pt idx="451">
                  <c:v>0.57683926820999998</c:v>
                </c:pt>
                <c:pt idx="452">
                  <c:v>0.67967748642000003</c:v>
                </c:pt>
                <c:pt idx="453">
                  <c:v>0.78762233257000003</c:v>
                </c:pt>
                <c:pt idx="454">
                  <c:v>0.90074485540000004</c:v>
                </c:pt>
                <c:pt idx="455">
                  <c:v>1.0191127062000001</c:v>
                </c:pt>
                <c:pt idx="456">
                  <c:v>1.1427892447000001</c:v>
                </c:pt>
                <c:pt idx="457">
                  <c:v>1.2718318701</c:v>
                </c:pt>
                <c:pt idx="458">
                  <c:v>1.4062895774999999</c:v>
                </c:pt>
                <c:pt idx="459">
                  <c:v>1.5461990833000001</c:v>
                </c:pt>
                <c:pt idx="460">
                  <c:v>1.6915805340000001</c:v>
                </c:pt>
                <c:pt idx="461">
                  <c:v>1.8424319029</c:v>
                </c:pt>
                <c:pt idx="462">
                  <c:v>1.9987226725</c:v>
                </c:pt>
                <c:pt idx="463">
                  <c:v>2.1603865622999998</c:v>
                </c:pt>
                <c:pt idx="464">
                  <c:v>2.3273141383999998</c:v>
                </c:pt>
                <c:pt idx="465">
                  <c:v>2.4993450641999999</c:v>
                </c:pt>
                <c:pt idx="466">
                  <c:v>2.6762602328999998</c:v>
                </c:pt>
                <c:pt idx="467">
                  <c:v>2.8577740191999998</c:v>
                </c:pt>
                <c:pt idx="468">
                  <c:v>3.0435273647000001</c:v>
                </c:pt>
                <c:pt idx="469">
                  <c:v>3.2330818176</c:v>
                </c:pt>
                <c:pt idx="470">
                  <c:v>3.4259140491000002</c:v>
                </c:pt>
                <c:pt idx="471">
                  <c:v>3.6214122772000001</c:v>
                </c:pt>
                <c:pt idx="472">
                  <c:v>3.818873167</c:v>
                </c:pt>
                <c:pt idx="473">
                  <c:v>4.0174989700000001</c:v>
                </c:pt>
                <c:pt idx="474">
                  <c:v>4.2163953780999996</c:v>
                </c:pt>
                <c:pt idx="475">
                  <c:v>4.4145698546999999</c:v>
                </c:pt>
                <c:pt idx="476">
                  <c:v>4.6109290122999997</c:v>
                </c:pt>
                <c:pt idx="477">
                  <c:v>4.8042783736999999</c:v>
                </c:pt>
                <c:pt idx="478">
                  <c:v>4.9933209419000004</c:v>
                </c:pt>
                <c:pt idx="479">
                  <c:v>5.1766595840000003</c:v>
                </c:pt>
                <c:pt idx="480">
                  <c:v>5.3527994155999998</c:v>
                </c:pt>
                <c:pt idx="481">
                  <c:v>5.5201544762000001</c:v>
                </c:pt>
                <c:pt idx="482">
                  <c:v>5.6770567893999999</c:v>
                </c:pt>
                <c:pt idx="483">
                  <c:v>5.8217687607000004</c:v>
                </c:pt>
                <c:pt idx="484">
                  <c:v>5.9524989128000003</c:v>
                </c:pt>
                <c:pt idx="485">
                  <c:v>6.0674176215999998</c:v>
                </c:pt>
                <c:pt idx="486">
                  <c:v>6.1646752356999999</c:v>
                </c:pt>
                <c:pt idx="487">
                  <c:v>6.2424230575999999</c:v>
                </c:pt>
                <c:pt idx="488">
                  <c:v>6.2988386154000002</c:v>
                </c:pt>
                <c:pt idx="489">
                  <c:v>6.3321509360999997</c:v>
                </c:pt>
                <c:pt idx="490">
                  <c:v>6.3406653404000002</c:v>
                </c:pt>
                <c:pt idx="491">
                  <c:v>6.3227887153999998</c:v>
                </c:pt>
                <c:pt idx="492">
                  <c:v>6.2770562172000002</c:v>
                </c:pt>
                <c:pt idx="493">
                  <c:v>6.2021541595</c:v>
                </c:pt>
                <c:pt idx="494">
                  <c:v>6.0969438553000002</c:v>
                </c:pt>
                <c:pt idx="495">
                  <c:v>5.9604825974000004</c:v>
                </c:pt>
                <c:pt idx="496">
                  <c:v>5.7920436859000004</c:v>
                </c:pt>
                <c:pt idx="497">
                  <c:v>5.5911326407999997</c:v>
                </c:pt>
                <c:pt idx="498">
                  <c:v>5.3574972152999996</c:v>
                </c:pt>
                <c:pt idx="499">
                  <c:v>5.0911355019000002</c:v>
                </c:pt>
                <c:pt idx="500">
                  <c:v>4.7923007011000003</c:v>
                </c:pt>
                <c:pt idx="501">
                  <c:v>4.4615020752000003</c:v>
                </c:pt>
                <c:pt idx="502">
                  <c:v>4.0994982718999999</c:v>
                </c:pt>
                <c:pt idx="503">
                  <c:v>3.7072892189000002</c:v>
                </c:pt>
                <c:pt idx="504">
                  <c:v>3.2861068249000001</c:v>
                </c:pt>
                <c:pt idx="505">
                  <c:v>2.8374044894999999</c:v>
                </c:pt>
                <c:pt idx="506">
                  <c:v>2.3628368378000002</c:v>
                </c:pt>
                <c:pt idx="507">
                  <c:v>1.8642195463</c:v>
                </c:pt>
                <c:pt idx="508">
                  <c:v>1.3434777259999999</c:v>
                </c:pt>
                <c:pt idx="509">
                  <c:v>0.80261135101000003</c:v>
                </c:pt>
                <c:pt idx="510">
                  <c:v>0.24368539452999999</c:v>
                </c:pt>
                <c:pt idx="511">
                  <c:v>-0.33118051291</c:v>
                </c:pt>
                <c:pt idx="512">
                  <c:v>-0.91983711720000005</c:v>
                </c:pt>
                <c:pt idx="513">
                  <c:v>-1.5201274157</c:v>
                </c:pt>
                <c:pt idx="514">
                  <c:v>-2.1298863888000001</c:v>
                </c:pt>
                <c:pt idx="515">
                  <c:v>-2.7469451427</c:v>
                </c:pt>
                <c:pt idx="516">
                  <c:v>-3.3691694736</c:v>
                </c:pt>
                <c:pt idx="517">
                  <c:v>-3.9945025444</c:v>
                </c:pt>
                <c:pt idx="518">
                  <c:v>-4.6209826468999999</c:v>
                </c:pt>
                <c:pt idx="519">
                  <c:v>-5.2467479706000004</c:v>
                </c:pt>
                <c:pt idx="520">
                  <c:v>-5.8700261115999997</c:v>
                </c:pt>
                <c:pt idx="521">
                  <c:v>-6.4891052246000003</c:v>
                </c:pt>
                <c:pt idx="522">
                  <c:v>-7.1023268699999997</c:v>
                </c:pt>
                <c:pt idx="523">
                  <c:v>-7.7081398963999996</c:v>
                </c:pt>
                <c:pt idx="524">
                  <c:v>-8.3051786422999996</c:v>
                </c:pt>
                <c:pt idx="525">
                  <c:v>-8.8923206329000006</c:v>
                </c:pt>
                <c:pt idx="526">
                  <c:v>-9.4686851501000007</c:v>
                </c:pt>
                <c:pt idx="527">
                  <c:v>-10.033575058</c:v>
                </c:pt>
                <c:pt idx="528">
                  <c:v>-10.586450577000001</c:v>
                </c:pt>
                <c:pt idx="529">
                  <c:v>-11.126961708</c:v>
                </c:pt>
                <c:pt idx="530">
                  <c:v>-11.654973984</c:v>
                </c:pt>
                <c:pt idx="531">
                  <c:v>-12.170595169</c:v>
                </c:pt>
                <c:pt idx="532">
                  <c:v>-12.674209595000001</c:v>
                </c:pt>
                <c:pt idx="533">
                  <c:v>-13.166488647</c:v>
                </c:pt>
                <c:pt idx="534">
                  <c:v>-13.648376465</c:v>
                </c:pt>
                <c:pt idx="535">
                  <c:v>-14.121073723</c:v>
                </c:pt>
                <c:pt idx="536">
                  <c:v>-14.58599472</c:v>
                </c:pt>
                <c:pt idx="537">
                  <c:v>-15.044698714999999</c:v>
                </c:pt>
                <c:pt idx="538">
                  <c:v>-15.498847960999999</c:v>
                </c:pt>
                <c:pt idx="539">
                  <c:v>-15.950222969</c:v>
                </c:pt>
                <c:pt idx="540">
                  <c:v>-16.400783538999999</c:v>
                </c:pt>
                <c:pt idx="541">
                  <c:v>-16.852691650000001</c:v>
                </c:pt>
                <c:pt idx="542">
                  <c:v>-17.308284759999999</c:v>
                </c:pt>
                <c:pt idx="543">
                  <c:v>-17.770025253</c:v>
                </c:pt>
                <c:pt idx="544">
                  <c:v>-18.240461349</c:v>
                </c:pt>
                <c:pt idx="545">
                  <c:v>-18.722164154000001</c:v>
                </c:pt>
                <c:pt idx="546">
                  <c:v>-19.217630386</c:v>
                </c:pt>
                <c:pt idx="547">
                  <c:v>-19.729207992999999</c:v>
                </c:pt>
                <c:pt idx="548">
                  <c:v>-20.259086609000001</c:v>
                </c:pt>
                <c:pt idx="549">
                  <c:v>-20.809335708999999</c:v>
                </c:pt>
                <c:pt idx="550">
                  <c:v>-21.381916046000001</c:v>
                </c:pt>
                <c:pt idx="551">
                  <c:v>-21.978631972999999</c:v>
                </c:pt>
                <c:pt idx="552">
                  <c:v>-22.60105896</c:v>
                </c:pt>
                <c:pt idx="553">
                  <c:v>-23.250501632999999</c:v>
                </c:pt>
                <c:pt idx="554">
                  <c:v>-23.927991866999999</c:v>
                </c:pt>
                <c:pt idx="555">
                  <c:v>-24.634296417000002</c:v>
                </c:pt>
                <c:pt idx="556">
                  <c:v>-25.369911194</c:v>
                </c:pt>
                <c:pt idx="557">
                  <c:v>-26.135040282999999</c:v>
                </c:pt>
                <c:pt idx="558">
                  <c:v>-26.929574966000001</c:v>
                </c:pt>
                <c:pt idx="559">
                  <c:v>-27.753089905</c:v>
                </c:pt>
                <c:pt idx="560">
                  <c:v>-28.604869842999999</c:v>
                </c:pt>
                <c:pt idx="561">
                  <c:v>-29.483945847000001</c:v>
                </c:pt>
                <c:pt idx="562">
                  <c:v>-30.389129639</c:v>
                </c:pt>
                <c:pt idx="563">
                  <c:v>-31.319036484000002</c:v>
                </c:pt>
                <c:pt idx="564">
                  <c:v>-32.272106170999997</c:v>
                </c:pt>
                <c:pt idx="565">
                  <c:v>-33.246643065999997</c:v>
                </c:pt>
                <c:pt idx="566">
                  <c:v>-34.240867614999999</c:v>
                </c:pt>
                <c:pt idx="567">
                  <c:v>-35.25296402</c:v>
                </c:pt>
                <c:pt idx="568">
                  <c:v>-36.281124114999997</c:v>
                </c:pt>
                <c:pt idx="569">
                  <c:v>-37.323577880999999</c:v>
                </c:pt>
                <c:pt idx="570">
                  <c:v>-38.378620148000003</c:v>
                </c:pt>
                <c:pt idx="571">
                  <c:v>-39.444618224999999</c:v>
                </c:pt>
                <c:pt idx="572">
                  <c:v>-40.520030974999997</c:v>
                </c:pt>
                <c:pt idx="573">
                  <c:v>-41.603408813000001</c:v>
                </c:pt>
                <c:pt idx="574">
                  <c:v>-42.693397521999998</c:v>
                </c:pt>
                <c:pt idx="575">
                  <c:v>-43.788734435999999</c:v>
                </c:pt>
                <c:pt idx="576">
                  <c:v>-44.888252258000001</c:v>
                </c:pt>
                <c:pt idx="577">
                  <c:v>-45.990875244000001</c:v>
                </c:pt>
                <c:pt idx="578">
                  <c:v>-47.095619202000002</c:v>
                </c:pt>
                <c:pt idx="579">
                  <c:v>-48.201580047999997</c:v>
                </c:pt>
                <c:pt idx="580">
                  <c:v>-49.307933806999998</c:v>
                </c:pt>
                <c:pt idx="581">
                  <c:v>-50.413925171000002</c:v>
                </c:pt>
                <c:pt idx="582">
                  <c:v>-51.518859863000003</c:v>
                </c:pt>
                <c:pt idx="583">
                  <c:v>-52.622104645</c:v>
                </c:pt>
                <c:pt idx="584">
                  <c:v>-53.723079681000002</c:v>
                </c:pt>
                <c:pt idx="585">
                  <c:v>-54.821243285999998</c:v>
                </c:pt>
                <c:pt idx="586">
                  <c:v>-55.916091919000003</c:v>
                </c:pt>
                <c:pt idx="587">
                  <c:v>-57.007156371999997</c:v>
                </c:pt>
                <c:pt idx="588">
                  <c:v>-58.093997954999999</c:v>
                </c:pt>
                <c:pt idx="589">
                  <c:v>-59.176219940000003</c:v>
                </c:pt>
                <c:pt idx="590">
                  <c:v>-60.253456116000002</c:v>
                </c:pt>
                <c:pt idx="591">
                  <c:v>-61.325374603</c:v>
                </c:pt>
                <c:pt idx="592">
                  <c:v>-62.391681671000001</c:v>
                </c:pt>
                <c:pt idx="593">
                  <c:v>-63.452114105</c:v>
                </c:pt>
                <c:pt idx="594">
                  <c:v>-64.506446838000002</c:v>
                </c:pt>
                <c:pt idx="595">
                  <c:v>-65.554489136000001</c:v>
                </c:pt>
                <c:pt idx="596">
                  <c:v>-66.596076964999995</c:v>
                </c:pt>
                <c:pt idx="597">
                  <c:v>-67.631080627000003</c:v>
                </c:pt>
                <c:pt idx="598">
                  <c:v>-68.659385681000003</c:v>
                </c:pt>
                <c:pt idx="599">
                  <c:v>-69.680892943999993</c:v>
                </c:pt>
                <c:pt idx="600">
                  <c:v>-70.695503235000004</c:v>
                </c:pt>
                <c:pt idx="601">
                  <c:v>-71.703132628999995</c:v>
                </c:pt>
                <c:pt idx="602">
                  <c:v>-72.703689574999999</c:v>
                </c:pt>
                <c:pt idx="603">
                  <c:v>-73.697067261000001</c:v>
                </c:pt>
                <c:pt idx="604">
                  <c:v>-74.683135985999996</c:v>
                </c:pt>
                <c:pt idx="605">
                  <c:v>-75.661735535000005</c:v>
                </c:pt>
                <c:pt idx="606">
                  <c:v>-76.632675171000002</c:v>
                </c:pt>
                <c:pt idx="607">
                  <c:v>-77.595733643000003</c:v>
                </c:pt>
                <c:pt idx="608">
                  <c:v>-78.550651549999998</c:v>
                </c:pt>
                <c:pt idx="609">
                  <c:v>-79.497138977000006</c:v>
                </c:pt>
                <c:pt idx="610">
                  <c:v>-80.434867858999993</c:v>
                </c:pt>
                <c:pt idx="611">
                  <c:v>-81.363487243999998</c:v>
                </c:pt>
                <c:pt idx="612">
                  <c:v>-82.282630920000003</c:v>
                </c:pt>
                <c:pt idx="613">
                  <c:v>-83.191925049000005</c:v>
                </c:pt>
                <c:pt idx="614">
                  <c:v>-84.091011046999995</c:v>
                </c:pt>
                <c:pt idx="615">
                  <c:v>-84.979553222999996</c:v>
                </c:pt>
                <c:pt idx="616">
                  <c:v>-85.857246399000005</c:v>
                </c:pt>
                <c:pt idx="617">
                  <c:v>-86.723831176999994</c:v>
                </c:pt>
                <c:pt idx="618">
                  <c:v>-87.579101562999995</c:v>
                </c:pt>
                <c:pt idx="619">
                  <c:v>-88.422904967999997</c:v>
                </c:pt>
                <c:pt idx="620">
                  <c:v>-89.255142211999996</c:v>
                </c:pt>
                <c:pt idx="621">
                  <c:v>-90.075767517000003</c:v>
                </c:pt>
                <c:pt idx="622">
                  <c:v>-90.884780883999994</c:v>
                </c:pt>
                <c:pt idx="623">
                  <c:v>-91.682212829999997</c:v>
                </c:pt>
                <c:pt idx="624">
                  <c:v>-92.46812439</c:v>
                </c:pt>
                <c:pt idx="625">
                  <c:v>-93.242607117000006</c:v>
                </c:pt>
                <c:pt idx="626">
                  <c:v>-94.005775451999995</c:v>
                </c:pt>
                <c:pt idx="627">
                  <c:v>-94.757751464999998</c:v>
                </c:pt>
                <c:pt idx="628">
                  <c:v>-95.498649596999996</c:v>
                </c:pt>
                <c:pt idx="629">
                  <c:v>-96.228591918999996</c:v>
                </c:pt>
                <c:pt idx="630">
                  <c:v>-96.947677612000007</c:v>
                </c:pt>
                <c:pt idx="631">
                  <c:v>-97.655998229999994</c:v>
                </c:pt>
                <c:pt idx="632">
                  <c:v>-98.353614807</c:v>
                </c:pt>
                <c:pt idx="633">
                  <c:v>-99.040565490999995</c:v>
                </c:pt>
                <c:pt idx="634">
                  <c:v>-99.716865540000001</c:v>
                </c:pt>
                <c:pt idx="635">
                  <c:v>-100.38253021</c:v>
                </c:pt>
                <c:pt idx="636">
                  <c:v>-101.03758240000001</c:v>
                </c:pt>
                <c:pt idx="637">
                  <c:v>-101.68206024</c:v>
                </c:pt>
                <c:pt idx="638">
                  <c:v>-102.31603241000001</c:v>
                </c:pt>
                <c:pt idx="639">
                  <c:v>-102.93959808</c:v>
                </c:pt>
                <c:pt idx="640">
                  <c:v>-103.55290221999999</c:v>
                </c:pt>
                <c:pt idx="641">
                  <c:v>-104.15613556</c:v>
                </c:pt>
                <c:pt idx="642">
                  <c:v>-104.74953461</c:v>
                </c:pt>
                <c:pt idx="643">
                  <c:v>-105.33337401999999</c:v>
                </c:pt>
                <c:pt idx="644">
                  <c:v>-105.90796661</c:v>
                </c:pt>
                <c:pt idx="645">
                  <c:v>-106.47366332999999</c:v>
                </c:pt>
                <c:pt idx="646">
                  <c:v>-107.03084564</c:v>
                </c:pt>
                <c:pt idx="647">
                  <c:v>-107.57992554</c:v>
                </c:pt>
                <c:pt idx="648">
                  <c:v>-108.12133025999999</c:v>
                </c:pt>
                <c:pt idx="649">
                  <c:v>-108.65550232</c:v>
                </c:pt>
                <c:pt idx="650">
                  <c:v>-109.18288422000001</c:v>
                </c:pt>
                <c:pt idx="651">
                  <c:v>-109.70391846</c:v>
                </c:pt>
                <c:pt idx="652">
                  <c:v>-110.21903992</c:v>
                </c:pt>
                <c:pt idx="653">
                  <c:v>-110.72866058</c:v>
                </c:pt>
                <c:pt idx="654">
                  <c:v>-111.23316955999999</c:v>
                </c:pt>
                <c:pt idx="655">
                  <c:v>-111.73293304000001</c:v>
                </c:pt>
                <c:pt idx="656">
                  <c:v>-112.22827911</c:v>
                </c:pt>
                <c:pt idx="657">
                  <c:v>-112.71950531</c:v>
                </c:pt>
                <c:pt idx="658">
                  <c:v>-113.20687103</c:v>
                </c:pt>
                <c:pt idx="659">
                  <c:v>-113.69058990000001</c:v>
                </c:pt>
                <c:pt idx="660">
                  <c:v>-114.17084503</c:v>
                </c:pt>
                <c:pt idx="661">
                  <c:v>-114.64778137</c:v>
                </c:pt>
                <c:pt idx="662">
                  <c:v>-115.12150574</c:v>
                </c:pt>
                <c:pt idx="663">
                  <c:v>-115.59210204999999</c:v>
                </c:pt>
                <c:pt idx="664">
                  <c:v>-116.05960846000001</c:v>
                </c:pt>
                <c:pt idx="665">
                  <c:v>-116.52404022</c:v>
                </c:pt>
                <c:pt idx="666">
                  <c:v>-116.98538971000001</c:v>
                </c:pt>
                <c:pt idx="667">
                  <c:v>-117.4436264</c:v>
                </c:pt>
                <c:pt idx="668">
                  <c:v>-117.8986969</c:v>
                </c:pt>
                <c:pt idx="669">
                  <c:v>-118.3505249</c:v>
                </c:pt>
                <c:pt idx="670">
                  <c:v>-118.79901886</c:v>
                </c:pt>
                <c:pt idx="671">
                  <c:v>-119.24407959</c:v>
                </c:pt>
                <c:pt idx="672">
                  <c:v>-119.68558502</c:v>
                </c:pt>
                <c:pt idx="673">
                  <c:v>-120.12341309</c:v>
                </c:pt>
                <c:pt idx="674">
                  <c:v>-120.55741119</c:v>
                </c:pt>
                <c:pt idx="675">
                  <c:v>-120.98741913000001</c:v>
                </c:pt>
                <c:pt idx="676">
                  <c:v>-121.41325378000001</c:v>
                </c:pt>
                <c:pt idx="677">
                  <c:v>-121.83472442999999</c:v>
                </c:pt>
                <c:pt idx="678">
                  <c:v>-122.25163268999999</c:v>
                </c:pt>
                <c:pt idx="679">
                  <c:v>-122.66375732</c:v>
                </c:pt>
                <c:pt idx="680">
                  <c:v>-123.07086945</c:v>
                </c:pt>
                <c:pt idx="681">
                  <c:v>-123.47271729000001</c:v>
                </c:pt>
                <c:pt idx="682">
                  <c:v>-123.86904144</c:v>
                </c:pt>
                <c:pt idx="683">
                  <c:v>-124.25956726</c:v>
                </c:pt>
                <c:pt idx="684">
                  <c:v>-124.64400482000001</c:v>
                </c:pt>
                <c:pt idx="685">
                  <c:v>-125.02204895</c:v>
                </c:pt>
                <c:pt idx="686">
                  <c:v>-125.39337921000001</c:v>
                </c:pt>
                <c:pt idx="687">
                  <c:v>-125.75767517</c:v>
                </c:pt>
                <c:pt idx="688">
                  <c:v>-126.11460876</c:v>
                </c:pt>
                <c:pt idx="689">
                  <c:v>-126.46384430000001</c:v>
                </c:pt>
                <c:pt idx="690">
                  <c:v>-126.80503082</c:v>
                </c:pt>
                <c:pt idx="691">
                  <c:v>-127.13782501</c:v>
                </c:pt>
                <c:pt idx="692">
                  <c:v>-127.46186829</c:v>
                </c:pt>
                <c:pt idx="693">
                  <c:v>-127.7767868</c:v>
                </c:pt>
                <c:pt idx="694">
                  <c:v>-128.08215332</c:v>
                </c:pt>
                <c:pt idx="695">
                  <c:v>-128.37748718</c:v>
                </c:pt>
                <c:pt idx="696">
                  <c:v>-128.6622467</c:v>
                </c:pt>
                <c:pt idx="697">
                  <c:v>-128.93582153</c:v>
                </c:pt>
                <c:pt idx="698">
                  <c:v>-129.19752502</c:v>
                </c:pt>
                <c:pt idx="699">
                  <c:v>-129.44664001000001</c:v>
                </c:pt>
                <c:pt idx="700">
                  <c:v>-129.68252562999999</c:v>
                </c:pt>
                <c:pt idx="701">
                  <c:v>-129.90473938</c:v>
                </c:pt>
                <c:pt idx="702">
                  <c:v>-130.11308288999999</c:v>
                </c:pt>
                <c:pt idx="703">
                  <c:v>-130.30763245</c:v>
                </c:pt>
                <c:pt idx="704">
                  <c:v>-130.48867798000001</c:v>
                </c:pt>
                <c:pt idx="705">
                  <c:v>-130.65664673000001</c:v>
                </c:pt>
                <c:pt idx="706">
                  <c:v>-130.81202698000001</c:v>
                </c:pt>
                <c:pt idx="707">
                  <c:v>-130.95533752</c:v>
                </c:pt>
                <c:pt idx="708">
                  <c:v>-131.08708190999999</c:v>
                </c:pt>
                <c:pt idx="709">
                  <c:v>-131.20771790000001</c:v>
                </c:pt>
                <c:pt idx="710">
                  <c:v>-131.31767273</c:v>
                </c:pt>
                <c:pt idx="711">
                  <c:v>-131.41734314000001</c:v>
                </c:pt>
                <c:pt idx="712">
                  <c:v>-131.50712584999999</c:v>
                </c:pt>
                <c:pt idx="713">
                  <c:v>-131.58740234000001</c:v>
                </c:pt>
                <c:pt idx="714">
                  <c:v>-131.65856934000001</c:v>
                </c:pt>
                <c:pt idx="715">
                  <c:v>-131.72103881999999</c:v>
                </c:pt>
                <c:pt idx="716">
                  <c:v>-131.77520752000001</c:v>
                </c:pt>
                <c:pt idx="717">
                  <c:v>-131.82147216999999</c:v>
                </c:pt>
                <c:pt idx="718">
                  <c:v>-131.86022948999999</c:v>
                </c:pt>
                <c:pt idx="719">
                  <c:v>-131.89186096</c:v>
                </c:pt>
                <c:pt idx="720">
                  <c:v>-131.91670227</c:v>
                </c:pt>
                <c:pt idx="721">
                  <c:v>-131.93507385000001</c:v>
                </c:pt>
                <c:pt idx="722">
                  <c:v>-131.94726563</c:v>
                </c:pt>
                <c:pt idx="723">
                  <c:v>-131.95356749999999</c:v>
                </c:pt>
                <c:pt idx="724">
                  <c:v>-131.95423889</c:v>
                </c:pt>
                <c:pt idx="725">
                  <c:v>-131.94953917999999</c:v>
                </c:pt>
                <c:pt idx="726">
                  <c:v>-131.93972778</c:v>
                </c:pt>
                <c:pt idx="727">
                  <c:v>-131.92504883000001</c:v>
                </c:pt>
                <c:pt idx="728">
                  <c:v>-131.90576171999999</c:v>
                </c:pt>
                <c:pt idx="729">
                  <c:v>-131.88215636999999</c:v>
                </c:pt>
                <c:pt idx="730">
                  <c:v>-131.85452271</c:v>
                </c:pt>
                <c:pt idx="731">
                  <c:v>-131.82318115000001</c:v>
                </c:pt>
                <c:pt idx="732">
                  <c:v>-131.78848267000001</c:v>
                </c:pt>
                <c:pt idx="733">
                  <c:v>-131.75079346000001</c:v>
                </c:pt>
                <c:pt idx="734">
                  <c:v>-131.71051025</c:v>
                </c:pt>
                <c:pt idx="735">
                  <c:v>-131.66802978999999</c:v>
                </c:pt>
                <c:pt idx="736">
                  <c:v>-131.62373352</c:v>
                </c:pt>
                <c:pt idx="737">
                  <c:v>-131.57801818999999</c:v>
                </c:pt>
                <c:pt idx="738">
                  <c:v>-131.53128052</c:v>
                </c:pt>
                <c:pt idx="739">
                  <c:v>-131.48391724000001</c:v>
                </c:pt>
                <c:pt idx="740">
                  <c:v>-131.43634033000001</c:v>
                </c:pt>
                <c:pt idx="741">
                  <c:v>-131.38896179</c:v>
                </c:pt>
                <c:pt idx="742">
                  <c:v>-131.34217834</c:v>
                </c:pt>
                <c:pt idx="743">
                  <c:v>-131.29641724000001</c:v>
                </c:pt>
                <c:pt idx="744">
                  <c:v>-131.25210571</c:v>
                </c:pt>
                <c:pt idx="745">
                  <c:v>-131.20970154</c:v>
                </c:pt>
                <c:pt idx="746">
                  <c:v>-131.16966248</c:v>
                </c:pt>
                <c:pt idx="747">
                  <c:v>-131.13246154999999</c:v>
                </c:pt>
                <c:pt idx="748">
                  <c:v>-131.09857177999999</c:v>
                </c:pt>
                <c:pt idx="749">
                  <c:v>-131.06848145000001</c:v>
                </c:pt>
                <c:pt idx="750">
                  <c:v>-131.04267883</c:v>
                </c:pt>
                <c:pt idx="751">
                  <c:v>-131.02163696</c:v>
                </c:pt>
                <c:pt idx="752">
                  <c:v>-131.00582886000001</c:v>
                </c:pt>
                <c:pt idx="753">
                  <c:v>-130.99571227999999</c:v>
                </c:pt>
                <c:pt idx="754">
                  <c:v>-130.99172974000001</c:v>
                </c:pt>
                <c:pt idx="755">
                  <c:v>-130.99430846999999</c:v>
                </c:pt>
                <c:pt idx="756">
                  <c:v>-131.00384521000001</c:v>
                </c:pt>
                <c:pt idx="757">
                  <c:v>-131.02069091999999</c:v>
                </c:pt>
                <c:pt idx="758">
                  <c:v>-131.04515076000001</c:v>
                </c:pt>
                <c:pt idx="759">
                  <c:v>-131.07746886999999</c:v>
                </c:pt>
                <c:pt idx="760">
                  <c:v>-131.11779784999999</c:v>
                </c:pt>
                <c:pt idx="761">
                  <c:v>-131.16621398999999</c:v>
                </c:pt>
                <c:pt idx="762">
                  <c:v>-131.22267151</c:v>
                </c:pt>
                <c:pt idx="763">
                  <c:v>-131.28700255999999</c:v>
                </c:pt>
                <c:pt idx="764">
                  <c:v>-131.35893250000001</c:v>
                </c:pt>
                <c:pt idx="765">
                  <c:v>-131.43807982999999</c:v>
                </c:pt>
                <c:pt idx="766">
                  <c:v>-131.52400208</c:v>
                </c:pt>
                <c:pt idx="767">
                  <c:v>-131.61619568</c:v>
                </c:pt>
                <c:pt idx="768">
                  <c:v>-131.71415709999999</c:v>
                </c:pt>
                <c:pt idx="769">
                  <c:v>-131.81738281</c:v>
                </c:pt>
                <c:pt idx="770">
                  <c:v>-131.92539977999999</c:v>
                </c:pt>
                <c:pt idx="771">
                  <c:v>-132.03773498999999</c:v>
                </c:pt>
                <c:pt idx="772">
                  <c:v>-132.15393065999999</c:v>
                </c:pt>
                <c:pt idx="773">
                  <c:v>-132.27351379000001</c:v>
                </c:pt>
                <c:pt idx="774">
                  <c:v>-132.39598083000001</c:v>
                </c:pt>
                <c:pt idx="775">
                  <c:v>-132.52079773</c:v>
                </c:pt>
                <c:pt idx="776">
                  <c:v>-132.64739990000001</c:v>
                </c:pt>
                <c:pt idx="777">
                  <c:v>-132.77517700000001</c:v>
                </c:pt>
                <c:pt idx="778">
                  <c:v>-132.90348815999999</c:v>
                </c:pt>
                <c:pt idx="779">
                  <c:v>-133.03164673000001</c:v>
                </c:pt>
                <c:pt idx="780">
                  <c:v>-133.15893555</c:v>
                </c:pt>
                <c:pt idx="781">
                  <c:v>-133.28460693</c:v>
                </c:pt>
                <c:pt idx="782">
                  <c:v>-133.40788269000001</c:v>
                </c:pt>
                <c:pt idx="783">
                  <c:v>-133.52795409999999</c:v>
                </c:pt>
                <c:pt idx="784">
                  <c:v>-133.64402770999999</c:v>
                </c:pt>
                <c:pt idx="785">
                  <c:v>-133.75532532</c:v>
                </c:pt>
                <c:pt idx="786">
                  <c:v>-133.86112976000001</c:v>
                </c:pt>
                <c:pt idx="787">
                  <c:v>-133.96076965</c:v>
                </c:pt>
                <c:pt idx="788">
                  <c:v>-134.05364990000001</c:v>
                </c:pt>
                <c:pt idx="789">
                  <c:v>-134.13926696999999</c:v>
                </c:pt>
                <c:pt idx="790">
                  <c:v>-134.21723938</c:v>
                </c:pt>
                <c:pt idx="791">
                  <c:v>-134.28732299999999</c:v>
                </c:pt>
                <c:pt idx="792">
                  <c:v>-134.34945679</c:v>
                </c:pt>
                <c:pt idx="793">
                  <c:v>-134.40374756</c:v>
                </c:pt>
                <c:pt idx="794">
                  <c:v>-134.45050049</c:v>
                </c:pt>
                <c:pt idx="795">
                  <c:v>-134.49023438</c:v>
                </c:pt>
                <c:pt idx="796">
                  <c:v>-134.52365112000001</c:v>
                </c:pt>
                <c:pt idx="797">
                  <c:v>-134.55162048</c:v>
                </c:pt>
                <c:pt idx="798">
                  <c:v>-134.57516479</c:v>
                </c:pt>
                <c:pt idx="799">
                  <c:v>-134.59542847</c:v>
                </c:pt>
                <c:pt idx="800">
                  <c:v>-134.61369324</c:v>
                </c:pt>
                <c:pt idx="801">
                  <c:v>-134.63133239999999</c:v>
                </c:pt>
                <c:pt idx="802">
                  <c:v>-134.64982605</c:v>
                </c:pt>
                <c:pt idx="803">
                  <c:v>-134.67071533000001</c:v>
                </c:pt>
                <c:pt idx="804">
                  <c:v>-134.69560242</c:v>
                </c:pt>
                <c:pt idx="805">
                  <c:v>-134.72616576999999</c:v>
                </c:pt>
                <c:pt idx="806">
                  <c:v>-134.76414489999999</c:v>
                </c:pt>
                <c:pt idx="807">
                  <c:v>-134.81134033000001</c:v>
                </c:pt>
                <c:pt idx="808">
                  <c:v>-134.86961364999999</c:v>
                </c:pt>
                <c:pt idx="809">
                  <c:v>-134.94082642000001</c:v>
                </c:pt>
                <c:pt idx="810">
                  <c:v>-135.02682494999999</c:v>
                </c:pt>
                <c:pt idx="811">
                  <c:v>-135.12945557</c:v>
                </c:pt>
                <c:pt idx="812">
                  <c:v>-135.25053406000001</c:v>
                </c:pt>
                <c:pt idx="813">
                  <c:v>-135.3918457</c:v>
                </c:pt>
                <c:pt idx="814">
                  <c:v>-135.55512999999999</c:v>
                </c:pt>
                <c:pt idx="815">
                  <c:v>-135.74201965</c:v>
                </c:pt>
                <c:pt idx="816">
                  <c:v>-135.95404052999999</c:v>
                </c:pt>
                <c:pt idx="817">
                  <c:v>-136.19256591999999</c:v>
                </c:pt>
                <c:pt idx="818">
                  <c:v>-136.45881653000001</c:v>
                </c:pt>
                <c:pt idx="819">
                  <c:v>-136.75382995999999</c:v>
                </c:pt>
                <c:pt idx="820">
                  <c:v>-137.0783844</c:v>
                </c:pt>
                <c:pt idx="821">
                  <c:v>-137.43298340000001</c:v>
                </c:pt>
                <c:pt idx="822">
                  <c:v>-137.81777954</c:v>
                </c:pt>
                <c:pt idx="823">
                  <c:v>-138.23254395000001</c:v>
                </c:pt>
                <c:pt idx="824">
                  <c:v>-138.67654418999999</c:v>
                </c:pt>
                <c:pt idx="825">
                  <c:v>-139.14851379000001</c:v>
                </c:pt>
                <c:pt idx="826">
                  <c:v>-139.64656067000001</c:v>
                </c:pt>
                <c:pt idx="827">
                  <c:v>-140.16809082</c:v>
                </c:pt>
                <c:pt idx="828">
                  <c:v>-140.7097168</c:v>
                </c:pt>
                <c:pt idx="829">
                  <c:v>-141.26721190999999</c:v>
                </c:pt>
                <c:pt idx="830">
                  <c:v>-141.83541869999999</c:v>
                </c:pt>
                <c:pt idx="831">
                  <c:v>-142.40815735000001</c:v>
                </c:pt>
                <c:pt idx="832">
                  <c:v>-142.97814940999999</c:v>
                </c:pt>
                <c:pt idx="833">
                  <c:v>-143.53695679</c:v>
                </c:pt>
                <c:pt idx="834">
                  <c:v>-144.07487488000001</c:v>
                </c:pt>
                <c:pt idx="835">
                  <c:v>-144.58091736</c:v>
                </c:pt>
                <c:pt idx="836">
                  <c:v>-145.04284668</c:v>
                </c:pt>
                <c:pt idx="837">
                  <c:v>-145.44758605999999</c:v>
                </c:pt>
                <c:pt idx="838">
                  <c:v>-145.78234863</c:v>
                </c:pt>
                <c:pt idx="839">
                  <c:v>-146.03608704000001</c:v>
                </c:pt>
                <c:pt idx="840">
                  <c:v>-146.20075989</c:v>
                </c:pt>
                <c:pt idx="841">
                  <c:v>-146.27207946999999</c:v>
                </c:pt>
                <c:pt idx="842">
                  <c:v>-146.24971008</c:v>
                </c:pt>
                <c:pt idx="843">
                  <c:v>-146.13690185999999</c:v>
                </c:pt>
                <c:pt idx="844">
                  <c:v>-145.93981934000001</c:v>
                </c:pt>
                <c:pt idx="845">
                  <c:v>-145.66680908000001</c:v>
                </c:pt>
                <c:pt idx="846">
                  <c:v>-145.32766724000001</c:v>
                </c:pt>
                <c:pt idx="847">
                  <c:v>-144.93304443</c:v>
                </c:pt>
                <c:pt idx="848">
                  <c:v>-144.49392700000001</c:v>
                </c:pt>
                <c:pt idx="849">
                  <c:v>-144.02119446</c:v>
                </c:pt>
                <c:pt idx="850">
                  <c:v>-143.52531432999999</c:v>
                </c:pt>
                <c:pt idx="851">
                  <c:v>-143.01605225</c:v>
                </c:pt>
                <c:pt idx="852">
                  <c:v>-142.50227355999999</c:v>
                </c:pt>
                <c:pt idx="853">
                  <c:v>-141.99183654999999</c:v>
                </c:pt>
                <c:pt idx="854">
                  <c:v>-141.49156189000001</c:v>
                </c:pt>
                <c:pt idx="855">
                  <c:v>-141.00721741000001</c:v>
                </c:pt>
                <c:pt idx="856">
                  <c:v>-140.54351807</c:v>
                </c:pt>
                <c:pt idx="857">
                  <c:v>-140.10418701</c:v>
                </c:pt>
                <c:pt idx="858">
                  <c:v>-139.69200133999999</c:v>
                </c:pt>
                <c:pt idx="859">
                  <c:v>-139.30888367</c:v>
                </c:pt>
                <c:pt idx="860">
                  <c:v>-138.95594788</c:v>
                </c:pt>
                <c:pt idx="861">
                  <c:v>-138.63362122000001</c:v>
                </c:pt>
                <c:pt idx="862">
                  <c:v>-138.34170531999999</c:v>
                </c:pt>
                <c:pt idx="863">
                  <c:v>-138.07951355</c:v>
                </c:pt>
                <c:pt idx="864">
                  <c:v>-137.84593201000001</c:v>
                </c:pt>
                <c:pt idx="865">
                  <c:v>-137.63952637</c:v>
                </c:pt>
                <c:pt idx="866">
                  <c:v>-137.45860291</c:v>
                </c:pt>
                <c:pt idx="867">
                  <c:v>-137.30125426999999</c:v>
                </c:pt>
                <c:pt idx="868">
                  <c:v>-137.16543579</c:v>
                </c:pt>
                <c:pt idx="869">
                  <c:v>-137.04902648999999</c:v>
                </c:pt>
                <c:pt idx="870">
                  <c:v>-136.94989014000001</c:v>
                </c:pt>
                <c:pt idx="871">
                  <c:v>-136.86590576</c:v>
                </c:pt>
                <c:pt idx="872">
                  <c:v>-136.79499817000001</c:v>
                </c:pt>
                <c:pt idx="873">
                  <c:v>-136.73518372000001</c:v>
                </c:pt>
                <c:pt idx="874">
                  <c:v>-136.68457031</c:v>
                </c:pt>
                <c:pt idx="875">
                  <c:v>-136.64137267999999</c:v>
                </c:pt>
                <c:pt idx="876">
                  <c:v>-136.60391235</c:v>
                </c:pt>
                <c:pt idx="877">
                  <c:v>-136.57063292999999</c:v>
                </c:pt>
                <c:pt idx="878">
                  <c:v>-136.54011535999999</c:v>
                </c:pt>
                <c:pt idx="879">
                  <c:v>-136.51104735999999</c:v>
                </c:pt>
                <c:pt idx="880">
                  <c:v>-136.48222351000001</c:v>
                </c:pt>
                <c:pt idx="881">
                  <c:v>-136.45256042</c:v>
                </c:pt>
                <c:pt idx="882">
                  <c:v>-136.42103577</c:v>
                </c:pt>
                <c:pt idx="883">
                  <c:v>-136.38673401</c:v>
                </c:pt>
                <c:pt idx="884">
                  <c:v>-136.34880065999999</c:v>
                </c:pt>
                <c:pt idx="885">
                  <c:v>-136.30647278000001</c:v>
                </c:pt>
                <c:pt idx="886">
                  <c:v>-136.25910949999999</c:v>
                </c:pt>
                <c:pt idx="887">
                  <c:v>-136.20625304999999</c:v>
                </c:pt>
                <c:pt idx="888">
                  <c:v>-136.14762877999999</c:v>
                </c:pt>
                <c:pt idx="889">
                  <c:v>-136.08319091999999</c:v>
                </c:pt>
                <c:pt idx="890">
                  <c:v>-136.01313782</c:v>
                </c:pt>
                <c:pt idx="891">
                  <c:v>-135.93788147000001</c:v>
                </c:pt>
                <c:pt idx="892">
                  <c:v>-135.85807800000001</c:v>
                </c:pt>
                <c:pt idx="893">
                  <c:v>-135.77461242999999</c:v>
                </c:pt>
                <c:pt idx="894">
                  <c:v>-135.68861389</c:v>
                </c:pt>
                <c:pt idx="895">
                  <c:v>-135.60150146000001</c:v>
                </c:pt>
                <c:pt idx="896">
                  <c:v>-135.51498412999999</c:v>
                </c:pt>
                <c:pt idx="897">
                  <c:v>-135.43106079</c:v>
                </c:pt>
                <c:pt idx="898">
                  <c:v>-135.35202025999999</c:v>
                </c:pt>
                <c:pt idx="899">
                  <c:v>-135.28041077</c:v>
                </c:pt>
                <c:pt idx="900">
                  <c:v>-135.21905518</c:v>
                </c:pt>
                <c:pt idx="901">
                  <c:v>-135.17103577</c:v>
                </c:pt>
                <c:pt idx="902">
                  <c:v>-135.13969420999999</c:v>
                </c:pt>
                <c:pt idx="903">
                  <c:v>-135.12861633</c:v>
                </c:pt>
                <c:pt idx="904">
                  <c:v>-135.14160156</c:v>
                </c:pt>
                <c:pt idx="905">
                  <c:v>-135.18261719</c:v>
                </c:pt>
                <c:pt idx="906">
                  <c:v>-135.25576781999999</c:v>
                </c:pt>
                <c:pt idx="907">
                  <c:v>-135.36520386000001</c:v>
                </c:pt>
                <c:pt idx="908">
                  <c:v>-135.51509093999999</c:v>
                </c:pt>
                <c:pt idx="909">
                  <c:v>-135.70954895</c:v>
                </c:pt>
                <c:pt idx="910">
                  <c:v>-135.95252991000001</c:v>
                </c:pt>
                <c:pt idx="911">
                  <c:v>-136.24775696</c:v>
                </c:pt>
                <c:pt idx="912">
                  <c:v>-136.59863281</c:v>
                </c:pt>
                <c:pt idx="913">
                  <c:v>-137.00811768</c:v>
                </c:pt>
                <c:pt idx="914">
                  <c:v>-137.47862244000001</c:v>
                </c:pt>
                <c:pt idx="915">
                  <c:v>-138.01185608</c:v>
                </c:pt>
                <c:pt idx="916">
                  <c:v>-138.60871886999999</c:v>
                </c:pt>
                <c:pt idx="917">
                  <c:v>-139.26914977999999</c:v>
                </c:pt>
                <c:pt idx="918">
                  <c:v>-139.99198913999999</c:v>
                </c:pt>
                <c:pt idx="919">
                  <c:v>-140.77479553000001</c:v>
                </c:pt>
                <c:pt idx="920">
                  <c:v>-141.61369324</c:v>
                </c:pt>
                <c:pt idx="921">
                  <c:v>-142.50321959999999</c:v>
                </c:pt>
                <c:pt idx="922">
                  <c:v>-143.43617248999999</c:v>
                </c:pt>
                <c:pt idx="923">
                  <c:v>-144.40341187000001</c:v>
                </c:pt>
                <c:pt idx="924">
                  <c:v>-145.39370728</c:v>
                </c:pt>
                <c:pt idx="925">
                  <c:v>-146.39361572000001</c:v>
                </c:pt>
                <c:pt idx="926">
                  <c:v>-147.38731383999999</c:v>
                </c:pt>
                <c:pt idx="927">
                  <c:v>-148.35650634999999</c:v>
                </c:pt>
                <c:pt idx="928">
                  <c:v>-149.28030396</c:v>
                </c:pt>
                <c:pt idx="929">
                  <c:v>-150.13531494</c:v>
                </c:pt>
                <c:pt idx="930">
                  <c:v>-150.89646912000001</c:v>
                </c:pt>
                <c:pt idx="931">
                  <c:v>-151.53886413999999</c:v>
                </c:pt>
                <c:pt idx="932">
                  <c:v>-152.04020690999999</c:v>
                </c:pt>
                <c:pt idx="933">
                  <c:v>-152.38298035</c:v>
                </c:pt>
                <c:pt idx="934">
                  <c:v>-152.55572509999999</c:v>
                </c:pt>
                <c:pt idx="935">
                  <c:v>-152.55332946999999</c:v>
                </c:pt>
                <c:pt idx="936">
                  <c:v>-152.37663269000001</c:v>
                </c:pt>
                <c:pt idx="937">
                  <c:v>-152.03170775999999</c:v>
                </c:pt>
                <c:pt idx="938">
                  <c:v>-151.52903748</c:v>
                </c:pt>
                <c:pt idx="939">
                  <c:v>-150.88256835999999</c:v>
                </c:pt>
                <c:pt idx="940">
                  <c:v>-150.10876465000001</c:v>
                </c:pt>
                <c:pt idx="941">
                  <c:v>-149.22575377999999</c:v>
                </c:pt>
                <c:pt idx="942">
                  <c:v>-148.25263977</c:v>
                </c:pt>
                <c:pt idx="943">
                  <c:v>-147.20899962999999</c:v>
                </c:pt>
                <c:pt idx="944">
                  <c:v>-146.11445617999999</c:v>
                </c:pt>
                <c:pt idx="945">
                  <c:v>-144.98837280000001</c:v>
                </c:pt>
                <c:pt idx="946">
                  <c:v>-143.84951781999999</c:v>
                </c:pt>
                <c:pt idx="947">
                  <c:v>-142.71562195000001</c:v>
                </c:pt>
                <c:pt idx="948">
                  <c:v>-141.60298157</c:v>
                </c:pt>
                <c:pt idx="949">
                  <c:v>-140.52616882000001</c:v>
                </c:pt>
                <c:pt idx="950">
                  <c:v>-139.49789429</c:v>
                </c:pt>
                <c:pt idx="951">
                  <c:v>-138.52888489</c:v>
                </c:pt>
                <c:pt idx="952">
                  <c:v>-137.62779236</c:v>
                </c:pt>
                <c:pt idx="953">
                  <c:v>-136.80116272000001</c:v>
                </c:pt>
                <c:pt idx="954">
                  <c:v>-136.0534668</c:v>
                </c:pt>
                <c:pt idx="955">
                  <c:v>-135.38726807</c:v>
                </c:pt>
                <c:pt idx="956">
                  <c:v>-134.80340576</c:v>
                </c:pt>
                <c:pt idx="957">
                  <c:v>-134.30125426999999</c:v>
                </c:pt>
                <c:pt idx="958">
                  <c:v>-133.87892151</c:v>
                </c:pt>
                <c:pt idx="959">
                  <c:v>-133.53349304</c:v>
                </c:pt>
                <c:pt idx="960">
                  <c:v>-133.26126099000001</c:v>
                </c:pt>
                <c:pt idx="961">
                  <c:v>-133.05795287999999</c:v>
                </c:pt>
                <c:pt idx="962">
                  <c:v>-132.91893005</c:v>
                </c:pt>
                <c:pt idx="963">
                  <c:v>-132.83937073000001</c:v>
                </c:pt>
                <c:pt idx="964">
                  <c:v>-132.81445313</c:v>
                </c:pt>
                <c:pt idx="965">
                  <c:v>-132.83949279999999</c:v>
                </c:pt>
                <c:pt idx="966">
                  <c:v>-132.91007995999999</c:v>
                </c:pt>
                <c:pt idx="967">
                  <c:v>-133.02214050000001</c:v>
                </c:pt>
                <c:pt idx="968">
                  <c:v>-133.17202759</c:v>
                </c:pt>
                <c:pt idx="969">
                  <c:v>-133.35655212</c:v>
                </c:pt>
                <c:pt idx="970">
                  <c:v>-133.57305908000001</c:v>
                </c:pt>
                <c:pt idx="971">
                  <c:v>-133.81941223000001</c:v>
                </c:pt>
                <c:pt idx="972">
                  <c:v>-134.09399414000001</c:v>
                </c:pt>
                <c:pt idx="973">
                  <c:v>-134.39572143999999</c:v>
                </c:pt>
                <c:pt idx="974">
                  <c:v>-134.72396850999999</c:v>
                </c:pt>
                <c:pt idx="975">
                  <c:v>-135.07855225</c:v>
                </c:pt>
                <c:pt idx="976">
                  <c:v>-135.45965576</c:v>
                </c:pt>
                <c:pt idx="977">
                  <c:v>-135.86775208</c:v>
                </c:pt>
                <c:pt idx="978">
                  <c:v>-136.30354309000001</c:v>
                </c:pt>
                <c:pt idx="979">
                  <c:v>-136.76786804</c:v>
                </c:pt>
                <c:pt idx="980">
                  <c:v>-137.26159668</c:v>
                </c:pt>
                <c:pt idx="981">
                  <c:v>-137.78556824</c:v>
                </c:pt>
                <c:pt idx="982">
                  <c:v>-138.34049988000001</c:v>
                </c:pt>
                <c:pt idx="983">
                  <c:v>-138.92687988</c:v>
                </c:pt>
                <c:pt idx="984">
                  <c:v>-139.54487610000001</c:v>
                </c:pt>
                <c:pt idx="985">
                  <c:v>-140.19425964000001</c:v>
                </c:pt>
                <c:pt idx="986">
                  <c:v>-140.87431334999999</c:v>
                </c:pt>
                <c:pt idx="987">
                  <c:v>-141.58377075000001</c:v>
                </c:pt>
                <c:pt idx="988">
                  <c:v>-142.32073975</c:v>
                </c:pt>
                <c:pt idx="989">
                  <c:v>-143.08261107999999</c:v>
                </c:pt>
                <c:pt idx="990">
                  <c:v>-143.86598205999999</c:v>
                </c:pt>
                <c:pt idx="991">
                  <c:v>-144.66651916999999</c:v>
                </c:pt>
                <c:pt idx="992">
                  <c:v>-145.47883605999999</c:v>
                </c:pt>
                <c:pt idx="993">
                  <c:v>-146.29635619999999</c:v>
                </c:pt>
                <c:pt idx="994">
                  <c:v>-147.1111908</c:v>
                </c:pt>
                <c:pt idx="995">
                  <c:v>-147.91404724</c:v>
                </c:pt>
                <c:pt idx="996">
                  <c:v>-148.69422913</c:v>
                </c:pt>
                <c:pt idx="997">
                  <c:v>-149.43960571</c:v>
                </c:pt>
                <c:pt idx="998">
                  <c:v>-150.13662719999999</c:v>
                </c:pt>
                <c:pt idx="999">
                  <c:v>-150.77044677999999</c:v>
                </c:pt>
                <c:pt idx="1000">
                  <c:v>-151.32540893999999</c:v>
                </c:pt>
                <c:pt idx="1001">
                  <c:v>-151.78616332999999</c:v>
                </c:pt>
                <c:pt idx="1002">
                  <c:v>-152.13917541999999</c:v>
                </c:pt>
                <c:pt idx="1003">
                  <c:v>-152.37416077</c:v>
                </c:pt>
                <c:pt idx="1004">
                  <c:v>-152.48515320000001</c:v>
                </c:pt>
                <c:pt idx="1005">
                  <c:v>-152.47093201000001</c:v>
                </c:pt>
                <c:pt idx="1006">
                  <c:v>-152.33491516000001</c:v>
                </c:pt>
                <c:pt idx="1007">
                  <c:v>-152.08454895</c:v>
                </c:pt>
                <c:pt idx="1008">
                  <c:v>-151.73052978999999</c:v>
                </c:pt>
                <c:pt idx="1009">
                  <c:v>-151.28585815</c:v>
                </c:pt>
                <c:pt idx="1010">
                  <c:v>-150.76501465000001</c:v>
                </c:pt>
                <c:pt idx="1011">
                  <c:v>-150.18331909</c:v>
                </c:pt>
                <c:pt idx="1012">
                  <c:v>-149.55639647999999</c:v>
                </c:pt>
                <c:pt idx="1013">
                  <c:v>-148.89976501000001</c:v>
                </c:pt>
                <c:pt idx="1014">
                  <c:v>-148.22842406999999</c:v>
                </c:pt>
                <c:pt idx="1015">
                  <c:v>-147.55651854999999</c:v>
                </c:pt>
                <c:pt idx="1016">
                  <c:v>-146.89712524000001</c:v>
                </c:pt>
                <c:pt idx="1017">
                  <c:v>-146.26213074</c:v>
                </c:pt>
                <c:pt idx="1018">
                  <c:v>-145.66215514999999</c:v>
                </c:pt>
                <c:pt idx="1019">
                  <c:v>-145.10650634999999</c:v>
                </c:pt>
                <c:pt idx="1020">
                  <c:v>-144.60317993000001</c:v>
                </c:pt>
                <c:pt idx="1021">
                  <c:v>-144.15888977</c:v>
                </c:pt>
                <c:pt idx="1022">
                  <c:v>-143.77914429</c:v>
                </c:pt>
                <c:pt idx="1023">
                  <c:v>-143.46832275</c:v>
                </c:pt>
                <c:pt idx="1024">
                  <c:v>-143.22975159000001</c:v>
                </c:pt>
                <c:pt idx="1025">
                  <c:v>-143.06582642000001</c:v>
                </c:pt>
                <c:pt idx="1026">
                  <c:v>-142.97808838</c:v>
                </c:pt>
                <c:pt idx="1027">
                  <c:v>-142.96731567</c:v>
                </c:pt>
                <c:pt idx="1028">
                  <c:v>-143.03361511</c:v>
                </c:pt>
                <c:pt idx="1029">
                  <c:v>-143.17646790000001</c:v>
                </c:pt>
                <c:pt idx="1030">
                  <c:v>-143.39476013000001</c:v>
                </c:pt>
                <c:pt idx="1031">
                  <c:v>-143.6867981</c:v>
                </c:pt>
                <c:pt idx="1032">
                  <c:v>-144.05027770999999</c:v>
                </c:pt>
                <c:pt idx="1033">
                  <c:v>-144.48225403000001</c:v>
                </c:pt>
                <c:pt idx="1034">
                  <c:v>-144.97909546</c:v>
                </c:pt>
                <c:pt idx="1035">
                  <c:v>-145.53639221</c:v>
                </c:pt>
                <c:pt idx="1036">
                  <c:v>-146.14887999999999</c:v>
                </c:pt>
                <c:pt idx="1037">
                  <c:v>-146.81036377000001</c:v>
                </c:pt>
                <c:pt idx="1038">
                  <c:v>-147.51365662000001</c:v>
                </c:pt>
                <c:pt idx="1039">
                  <c:v>-148.25044249999999</c:v>
                </c:pt>
                <c:pt idx="1040">
                  <c:v>-149.01121520999999</c:v>
                </c:pt>
                <c:pt idx="1041">
                  <c:v>-149.78517151</c:v>
                </c:pt>
                <c:pt idx="1042">
                  <c:v>-150.56008911000001</c:v>
                </c:pt>
                <c:pt idx="1043">
                  <c:v>-151.32226563</c:v>
                </c:pt>
                <c:pt idx="1044">
                  <c:v>-152.05653380999999</c:v>
                </c:pt>
                <c:pt idx="1045">
                  <c:v>-152.74649048000001</c:v>
                </c:pt>
                <c:pt idx="1046">
                  <c:v>-153.37519836000001</c:v>
                </c:pt>
                <c:pt idx="1047">
                  <c:v>-153.92645264000001</c:v>
                </c:pt>
                <c:pt idx="1048">
                  <c:v>-154.38633727999999</c:v>
                </c:pt>
                <c:pt idx="1049">
                  <c:v>-154.74464416999999</c:v>
                </c:pt>
                <c:pt idx="1050">
                  <c:v>-154.99571227999999</c:v>
                </c:pt>
                <c:pt idx="1051">
                  <c:v>-155.13839722</c:v>
                </c:pt>
                <c:pt idx="1052">
                  <c:v>-155.17547607</c:v>
                </c:pt>
                <c:pt idx="1053">
                  <c:v>-155.11291503999999</c:v>
                </c:pt>
                <c:pt idx="1054">
                  <c:v>-154.95907593000001</c:v>
                </c:pt>
                <c:pt idx="1055">
                  <c:v>-154.72398376000001</c:v>
                </c:pt>
                <c:pt idx="1056">
                  <c:v>-154.41865540000001</c:v>
                </c:pt>
                <c:pt idx="1057">
                  <c:v>-154.05456543</c:v>
                </c:pt>
                <c:pt idx="1058">
                  <c:v>-153.64315796</c:v>
                </c:pt>
                <c:pt idx="1059">
                  <c:v>-153.19549560999999</c:v>
                </c:pt>
                <c:pt idx="1060">
                  <c:v>-152.72196959999999</c:v>
                </c:pt>
                <c:pt idx="1061">
                  <c:v>-152.23200989</c:v>
                </c:pt>
                <c:pt idx="1062">
                  <c:v>-151.73393250000001</c:v>
                </c:pt>
                <c:pt idx="1063">
                  <c:v>-151.23481749999999</c:v>
                </c:pt>
                <c:pt idx="1064">
                  <c:v>-150.74055480999999</c:v>
                </c:pt>
                <c:pt idx="1065">
                  <c:v>-150.25601196</c:v>
                </c:pt>
                <c:pt idx="1066">
                  <c:v>-149.78518677</c:v>
                </c:pt>
                <c:pt idx="1067">
                  <c:v>-149.33132935</c:v>
                </c:pt>
                <c:pt idx="1068">
                  <c:v>-148.89704895</c:v>
                </c:pt>
                <c:pt idx="1069">
                  <c:v>-148.48435974</c:v>
                </c:pt>
                <c:pt idx="1070">
                  <c:v>-148.09474182</c:v>
                </c:pt>
                <c:pt idx="1071">
                  <c:v>-147.72924805</c:v>
                </c:pt>
                <c:pt idx="1072">
                  <c:v>-147.38859557999999</c:v>
                </c:pt>
                <c:pt idx="1073">
                  <c:v>-147.07321167000001</c:v>
                </c:pt>
                <c:pt idx="1074">
                  <c:v>-146.78327942000001</c:v>
                </c:pt>
                <c:pt idx="1075">
                  <c:v>-146.51878357000001</c:v>
                </c:pt>
                <c:pt idx="1076">
                  <c:v>-146.27958679</c:v>
                </c:pt>
                <c:pt idx="1077">
                  <c:v>-146.06559752999999</c:v>
                </c:pt>
                <c:pt idx="1078">
                  <c:v>-145.87693787000001</c:v>
                </c:pt>
                <c:pt idx="1079">
                  <c:v>-145.71400452</c:v>
                </c:pt>
                <c:pt idx="1080">
                  <c:v>-145.57752991000001</c:v>
                </c:pt>
                <c:pt idx="1081">
                  <c:v>-145.46862793</c:v>
                </c:pt>
                <c:pt idx="1082">
                  <c:v>-145.38885497999999</c:v>
                </c:pt>
                <c:pt idx="1083">
                  <c:v>-145.340271</c:v>
                </c:pt>
                <c:pt idx="1084">
                  <c:v>-145.32542419000001</c:v>
                </c:pt>
                <c:pt idx="1085">
                  <c:v>-145.34730529999999</c:v>
                </c:pt>
                <c:pt idx="1086">
                  <c:v>-145.40924072000001</c:v>
                </c:pt>
                <c:pt idx="1087">
                  <c:v>-145.51481627999999</c:v>
                </c:pt>
                <c:pt idx="1088">
                  <c:v>-145.66773986999999</c:v>
                </c:pt>
                <c:pt idx="1089">
                  <c:v>-145.87171935999999</c:v>
                </c:pt>
                <c:pt idx="1090">
                  <c:v>-146.13034058</c:v>
                </c:pt>
                <c:pt idx="1091">
                  <c:v>-146.44697571</c:v>
                </c:pt>
                <c:pt idx="1092">
                  <c:v>-146.82472229000001</c:v>
                </c:pt>
                <c:pt idx="1093">
                  <c:v>-147.26637267999999</c:v>
                </c:pt>
                <c:pt idx="1094">
                  <c:v>-147.77435302999999</c:v>
                </c:pt>
                <c:pt idx="1095">
                  <c:v>-148.35061646</c:v>
                </c:pt>
                <c:pt idx="1096">
                  <c:v>-148.99644470000001</c:v>
                </c:pt>
                <c:pt idx="1097">
                  <c:v>-149.71224975999999</c:v>
                </c:pt>
                <c:pt idx="1098">
                  <c:v>-150.49740600999999</c:v>
                </c:pt>
                <c:pt idx="1099">
                  <c:v>-151.35006713999999</c:v>
                </c:pt>
                <c:pt idx="1100">
                  <c:v>-152.26695251000001</c:v>
                </c:pt>
                <c:pt idx="1101">
                  <c:v>-153.24319457999999</c:v>
                </c:pt>
                <c:pt idx="1102">
                  <c:v>-154.27212524000001</c:v>
                </c:pt>
                <c:pt idx="1103">
                  <c:v>-155.34512329</c:v>
                </c:pt>
                <c:pt idx="1104">
                  <c:v>-156.45143127</c:v>
                </c:pt>
                <c:pt idx="1105">
                  <c:v>-157.57798767</c:v>
                </c:pt>
                <c:pt idx="1106">
                  <c:v>-158.70927429</c:v>
                </c:pt>
                <c:pt idx="1107">
                  <c:v>-159.82722473000001</c:v>
                </c:pt>
                <c:pt idx="1108">
                  <c:v>-160.91117858999999</c:v>
                </c:pt>
                <c:pt idx="1109">
                  <c:v>-161.93829346000001</c:v>
                </c:pt>
                <c:pt idx="1110">
                  <c:v>-162.88494872999999</c:v>
                </c:pt>
                <c:pt idx="1111">
                  <c:v>-163.72909546</c:v>
                </c:pt>
                <c:pt idx="1112">
                  <c:v>-164.45245360999999</c:v>
                </c:pt>
                <c:pt idx="1113">
                  <c:v>-165.04187012</c:v>
                </c:pt>
                <c:pt idx="1114">
                  <c:v>-165.48982239</c:v>
                </c:pt>
                <c:pt idx="1115">
                  <c:v>-165.79412841999999</c:v>
                </c:pt>
                <c:pt idx="1116">
                  <c:v>-165.95718384</c:v>
                </c:pt>
                <c:pt idx="1117">
                  <c:v>-165.98492432</c:v>
                </c:pt>
                <c:pt idx="1118">
                  <c:v>-165.88577271</c:v>
                </c:pt>
                <c:pt idx="1119">
                  <c:v>-165.66973877000001</c:v>
                </c:pt>
                <c:pt idx="1120">
                  <c:v>-165.34765625</c:v>
                </c:pt>
                <c:pt idx="1121">
                  <c:v>-164.93060302999999</c:v>
                </c:pt>
                <c:pt idx="1122">
                  <c:v>-164.42956543</c:v>
                </c:pt>
                <c:pt idx="1123">
                  <c:v>-163.85552978999999</c:v>
                </c:pt>
                <c:pt idx="1124">
                  <c:v>-163.21989440999999</c:v>
                </c:pt>
                <c:pt idx="1125">
                  <c:v>-162.53479003999999</c:v>
                </c:pt>
                <c:pt idx="1126">
                  <c:v>-161.81297301999999</c:v>
                </c:pt>
                <c:pt idx="1127">
                  <c:v>-161.06744384999999</c:v>
                </c:pt>
                <c:pt idx="1128">
                  <c:v>-160.31100463999999</c:v>
                </c:pt>
                <c:pt idx="1129">
                  <c:v>-159.55586242999999</c:v>
                </c:pt>
                <c:pt idx="1130">
                  <c:v>-158.81335448999999</c:v>
                </c:pt>
                <c:pt idx="1131">
                  <c:v>-158.09376526</c:v>
                </c:pt>
                <c:pt idx="1132">
                  <c:v>-157.40625</c:v>
                </c:pt>
                <c:pt idx="1133">
                  <c:v>-156.75874329000001</c:v>
                </c:pt>
                <c:pt idx="1134">
                  <c:v>-156.15789795000001</c:v>
                </c:pt>
                <c:pt idx="1135">
                  <c:v>-155.60902404999999</c:v>
                </c:pt>
                <c:pt idx="1136">
                  <c:v>-155.11611937999999</c:v>
                </c:pt>
                <c:pt idx="1137">
                  <c:v>-154.68197631999999</c:v>
                </c:pt>
                <c:pt idx="1138">
                  <c:v>-154.30828857</c:v>
                </c:pt>
                <c:pt idx="1139">
                  <c:v>-153.99580383</c:v>
                </c:pt>
                <c:pt idx="1140">
                  <c:v>-153.74447631999999</c:v>
                </c:pt>
                <c:pt idx="1141">
                  <c:v>-153.55354309000001</c:v>
                </c:pt>
                <c:pt idx="1142">
                  <c:v>-153.42163085999999</c:v>
                </c:pt>
                <c:pt idx="1143">
                  <c:v>-153.34681702</c:v>
                </c:pt>
                <c:pt idx="1144">
                  <c:v>-153.32667541999999</c:v>
                </c:pt>
                <c:pt idx="1145">
                  <c:v>-153.35827637</c:v>
                </c:pt>
                <c:pt idx="1146">
                  <c:v>-153.43827820000001</c:v>
                </c:pt>
                <c:pt idx="1147">
                  <c:v>-153.56295775999999</c:v>
                </c:pt>
                <c:pt idx="1148">
                  <c:v>-153.72827147999999</c:v>
                </c:pt>
                <c:pt idx="1149">
                  <c:v>-153.92996216</c:v>
                </c:pt>
                <c:pt idx="1150">
                  <c:v>-154.16365051</c:v>
                </c:pt>
                <c:pt idx="1151">
                  <c:v>-154.42494202</c:v>
                </c:pt>
                <c:pt idx="1152">
                  <c:v>-154.70953369</c:v>
                </c:pt>
                <c:pt idx="1153">
                  <c:v>-155.01332092000001</c:v>
                </c:pt>
                <c:pt idx="1154">
                  <c:v>-155.33256531000001</c:v>
                </c:pt>
                <c:pt idx="1155">
                  <c:v>-155.66403198</c:v>
                </c:pt>
                <c:pt idx="1156">
                  <c:v>-156.00508117999999</c:v>
                </c:pt>
                <c:pt idx="1157">
                  <c:v>-156.35356139999999</c:v>
                </c:pt>
                <c:pt idx="1158">
                  <c:v>-156.70770264000001</c:v>
                </c:pt>
                <c:pt idx="1159">
                  <c:v>-157.06605529999999</c:v>
                </c:pt>
                <c:pt idx="1160">
                  <c:v>-157.42742920000001</c:v>
                </c:pt>
                <c:pt idx="1161">
                  <c:v>-157.7908783</c:v>
                </c:pt>
                <c:pt idx="1162">
                  <c:v>-158.15562439000001</c:v>
                </c:pt>
                <c:pt idx="1163">
                  <c:v>-158.52105713</c:v>
                </c:pt>
                <c:pt idx="1164">
                  <c:v>-158.88671875</c:v>
                </c:pt>
                <c:pt idx="1165">
                  <c:v>-159.25225829999999</c:v>
                </c:pt>
                <c:pt idx="1166">
                  <c:v>-159.61743164000001</c:v>
                </c:pt>
                <c:pt idx="1167">
                  <c:v>-159.98207092000001</c:v>
                </c:pt>
                <c:pt idx="1168">
                  <c:v>-160.34606934000001</c:v>
                </c:pt>
                <c:pt idx="1169">
                  <c:v>-160.70933532999999</c:v>
                </c:pt>
                <c:pt idx="1170">
                  <c:v>-161.07177734000001</c:v>
                </c:pt>
                <c:pt idx="1171">
                  <c:v>-161.43327332000001</c:v>
                </c:pt>
                <c:pt idx="1172">
                  <c:v>-161.79365540000001</c:v>
                </c:pt>
                <c:pt idx="1173">
                  <c:v>-162.15272522000001</c:v>
                </c:pt>
                <c:pt idx="1174">
                  <c:v>-162.51023864999999</c:v>
                </c:pt>
                <c:pt idx="1175">
                  <c:v>-162.86584472999999</c:v>
                </c:pt>
                <c:pt idx="1176">
                  <c:v>-163.21910095000001</c:v>
                </c:pt>
                <c:pt idx="1177">
                  <c:v>-163.56941223000001</c:v>
                </c:pt>
                <c:pt idx="1178">
                  <c:v>-163.91607665999999</c:v>
                </c:pt>
                <c:pt idx="1179">
                  <c:v>-164.25831604000001</c:v>
                </c:pt>
                <c:pt idx="1180">
                  <c:v>-164.59524536000001</c:v>
                </c:pt>
                <c:pt idx="1181">
                  <c:v>-164.92584228999999</c:v>
                </c:pt>
                <c:pt idx="1182">
                  <c:v>-165.24896240000001</c:v>
                </c:pt>
                <c:pt idx="1183">
                  <c:v>-165.56332397</c:v>
                </c:pt>
                <c:pt idx="1184">
                  <c:v>-165.86758423000001</c:v>
                </c:pt>
                <c:pt idx="1185">
                  <c:v>-166.16043091</c:v>
                </c:pt>
                <c:pt idx="1186">
                  <c:v>-166.44081116000001</c:v>
                </c:pt>
                <c:pt idx="1187">
                  <c:v>-166.70809937000001</c:v>
                </c:pt>
                <c:pt idx="1188">
                  <c:v>-166.96220398</c:v>
                </c:pt>
                <c:pt idx="1189">
                  <c:v>-167.20353699</c:v>
                </c:pt>
                <c:pt idx="1190">
                  <c:v>-167.43292235999999</c:v>
                </c:pt>
                <c:pt idx="1191">
                  <c:v>-167.65145874000001</c:v>
                </c:pt>
                <c:pt idx="1192">
                  <c:v>-167.86041259999999</c:v>
                </c:pt>
                <c:pt idx="1193">
                  <c:v>-168.06112671</c:v>
                </c:pt>
                <c:pt idx="1194">
                  <c:v>-168.25502014</c:v>
                </c:pt>
                <c:pt idx="1195">
                  <c:v>-168.44355773999999</c:v>
                </c:pt>
                <c:pt idx="1196">
                  <c:v>-168.62828064000001</c:v>
                </c:pt>
                <c:pt idx="1197">
                  <c:v>-168.81088256999999</c:v>
                </c:pt>
                <c:pt idx="1198">
                  <c:v>-168.99320983999999</c:v>
                </c:pt>
                <c:pt idx="1199">
                  <c:v>-169.17730713</c:v>
                </c:pt>
                <c:pt idx="1200">
                  <c:v>-169.36538696</c:v>
                </c:pt>
                <c:pt idx="1201">
                  <c:v>-169.55982971</c:v>
                </c:pt>
                <c:pt idx="1202">
                  <c:v>-169.76318359000001</c:v>
                </c:pt>
                <c:pt idx="1203">
                  <c:v>-169.97819519000001</c:v>
                </c:pt>
                <c:pt idx="1204">
                  <c:v>-170.20780945000001</c:v>
                </c:pt>
                <c:pt idx="1205">
                  <c:v>-170.45518494000001</c:v>
                </c:pt>
                <c:pt idx="1206">
                  <c:v>-170.72364807</c:v>
                </c:pt>
                <c:pt idx="1207">
                  <c:v>-171.01666259999999</c:v>
                </c:pt>
                <c:pt idx="1208">
                  <c:v>-171.33778380999999</c:v>
                </c:pt>
                <c:pt idx="1209">
                  <c:v>-171.69061278999999</c:v>
                </c:pt>
                <c:pt idx="1210">
                  <c:v>-172.07872008999999</c:v>
                </c:pt>
                <c:pt idx="1211">
                  <c:v>-172.50559998</c:v>
                </c:pt>
                <c:pt idx="1212">
                  <c:v>-172.97462462999999</c:v>
                </c:pt>
                <c:pt idx="1213">
                  <c:v>-173.48898315</c:v>
                </c:pt>
                <c:pt idx="1214">
                  <c:v>-174.05163573999999</c:v>
                </c:pt>
                <c:pt idx="1215">
                  <c:v>-174.6652832</c:v>
                </c:pt>
                <c:pt idx="1216">
                  <c:v>-175.33226013000001</c:v>
                </c:pt>
                <c:pt idx="1217">
                  <c:v>-176.05441284</c:v>
                </c:pt>
                <c:pt idx="1218">
                  <c:v>-176.83297729</c:v>
                </c:pt>
                <c:pt idx="1219">
                  <c:v>-177.66842650999999</c:v>
                </c:pt>
                <c:pt idx="1220">
                  <c:v>-178.56036377000001</c:v>
                </c:pt>
                <c:pt idx="1221">
                  <c:v>-179.50740051</c:v>
                </c:pt>
                <c:pt idx="1222">
                  <c:v>-180.50709534000001</c:v>
                </c:pt>
                <c:pt idx="1223">
                  <c:v>-181.55587768999999</c:v>
                </c:pt>
                <c:pt idx="1224">
                  <c:v>-182.64900208</c:v>
                </c:pt>
                <c:pt idx="1225">
                  <c:v>-183.78048706000001</c:v>
                </c:pt>
                <c:pt idx="1226">
                  <c:v>-184.94308472</c:v>
                </c:pt>
                <c:pt idx="1227">
                  <c:v>-186.12828064000001</c:v>
                </c:pt>
                <c:pt idx="1228">
                  <c:v>-187.32626343000001</c:v>
                </c:pt>
                <c:pt idx="1229">
                  <c:v>-188.52577209</c:v>
                </c:pt>
                <c:pt idx="1230">
                  <c:v>-189.71394348000001</c:v>
                </c:pt>
                <c:pt idx="1231">
                  <c:v>-190.87617492999999</c:v>
                </c:pt>
                <c:pt idx="1232">
                  <c:v>-191.99595642</c:v>
                </c:pt>
                <c:pt idx="1233">
                  <c:v>-193.05488586000001</c:v>
                </c:pt>
                <c:pt idx="1234">
                  <c:v>-194.03311156999999</c:v>
                </c:pt>
                <c:pt idx="1235">
                  <c:v>-194.91088866999999</c:v>
                </c:pt>
                <c:pt idx="1236">
                  <c:v>-195.67109679999999</c:v>
                </c:pt>
                <c:pt idx="1237">
                  <c:v>-196.30169677999999</c:v>
                </c:pt>
                <c:pt idx="1238">
                  <c:v>-196.79718018</c:v>
                </c:pt>
                <c:pt idx="1239">
                  <c:v>-197.15890503</c:v>
                </c:pt>
                <c:pt idx="1240">
                  <c:v>-197.39440918</c:v>
                </c:pt>
                <c:pt idx="1241">
                  <c:v>-197.51614380000001</c:v>
                </c:pt>
                <c:pt idx="1242">
                  <c:v>-197.54005432</c:v>
                </c:pt>
                <c:pt idx="1243">
                  <c:v>-197.48429870999999</c:v>
                </c:pt>
                <c:pt idx="1244">
                  <c:v>-197.36798096000001</c:v>
                </c:pt>
                <c:pt idx="1245">
                  <c:v>-197.21011353</c:v>
                </c:pt>
                <c:pt idx="1246">
                  <c:v>-197.02890015</c:v>
                </c:pt>
                <c:pt idx="1247">
                  <c:v>-196.84132385000001</c:v>
                </c:pt>
                <c:pt idx="1248">
                  <c:v>-196.66276550000001</c:v>
                </c:pt>
                <c:pt idx="1249">
                  <c:v>-196.50643921</c:v>
                </c:pt>
                <c:pt idx="1250">
                  <c:v>-196.3828125</c:v>
                </c:pt>
                <c:pt idx="1251">
                  <c:v>-196.29922485</c:v>
                </c:pt>
                <c:pt idx="1252">
                  <c:v>-196.25988770000001</c:v>
                </c:pt>
                <c:pt idx="1253">
                  <c:v>-196.26623534999999</c:v>
                </c:pt>
                <c:pt idx="1254">
                  <c:v>-196.31736755</c:v>
                </c:pt>
                <c:pt idx="1255">
                  <c:v>-196.41040039000001</c:v>
                </c:pt>
                <c:pt idx="1256">
                  <c:v>-196.54071045000001</c:v>
                </c:pt>
                <c:pt idx="1257">
                  <c:v>-196.70207214000001</c:v>
                </c:pt>
                <c:pt idx="1258">
                  <c:v>-196.88676452999999</c:v>
                </c:pt>
                <c:pt idx="1259">
                  <c:v>-197.08564758</c:v>
                </c:pt>
                <c:pt idx="1260">
                  <c:v>-197.28819275000001</c:v>
                </c:pt>
                <c:pt idx="1261">
                  <c:v>-197.4828186</c:v>
                </c:pt>
                <c:pt idx="1262">
                  <c:v>-197.65795897999999</c:v>
                </c:pt>
                <c:pt idx="1263">
                  <c:v>-197.80371094</c:v>
                </c:pt>
                <c:pt idx="1264">
                  <c:v>-197.91329956000001</c:v>
                </c:pt>
                <c:pt idx="1265">
                  <c:v>-197.98387145999999</c:v>
                </c:pt>
                <c:pt idx="1266">
                  <c:v>-198.01663207999999</c:v>
                </c:pt>
                <c:pt idx="1267">
                  <c:v>-198.01635741999999</c:v>
                </c:pt>
                <c:pt idx="1268">
                  <c:v>-197.99046326000001</c:v>
                </c:pt>
                <c:pt idx="1269">
                  <c:v>-197.94801330999999</c:v>
                </c:pt>
                <c:pt idx="1270">
                  <c:v>-197.89860535</c:v>
                </c:pt>
                <c:pt idx="1271">
                  <c:v>-197.85127258</c:v>
                </c:pt>
                <c:pt idx="1272">
                  <c:v>-197.8137207</c:v>
                </c:pt>
                <c:pt idx="1273">
                  <c:v>-197.79188538</c:v>
                </c:pt>
                <c:pt idx="1274">
                  <c:v>-197.78982543999999</c:v>
                </c:pt>
                <c:pt idx="1275">
                  <c:v>-197.80961608999999</c:v>
                </c:pt>
                <c:pt idx="1276">
                  <c:v>-197.85128784</c:v>
                </c:pt>
                <c:pt idx="1277">
                  <c:v>-197.91291809000001</c:v>
                </c:pt>
                <c:pt idx="1278">
                  <c:v>-197.99104309000001</c:v>
                </c:pt>
                <c:pt idx="1279">
                  <c:v>-198.08154296999999</c:v>
                </c:pt>
                <c:pt idx="1280">
                  <c:v>-198.18067932</c:v>
                </c:pt>
                <c:pt idx="1281">
                  <c:v>-198.28587340999999</c:v>
                </c:pt>
                <c:pt idx="1282">
                  <c:v>-198.3959198</c:v>
                </c:pt>
                <c:pt idx="1283">
                  <c:v>-198.51072693</c:v>
                </c:pt>
                <c:pt idx="1284">
                  <c:v>-198.63073729999999</c:v>
                </c:pt>
                <c:pt idx="1285">
                  <c:v>-198.75621032999999</c:v>
                </c:pt>
                <c:pt idx="1286">
                  <c:v>-198.88676452999999</c:v>
                </c:pt>
                <c:pt idx="1287">
                  <c:v>-199.02107239</c:v>
                </c:pt>
                <c:pt idx="1288">
                  <c:v>-199.15658568999999</c:v>
                </c:pt>
                <c:pt idx="1289">
                  <c:v>-199.28916931000001</c:v>
                </c:pt>
                <c:pt idx="1290">
                  <c:v>-199.41300964000001</c:v>
                </c:pt>
                <c:pt idx="1291">
                  <c:v>-199.52104187</c:v>
                </c:pt>
                <c:pt idx="1292">
                  <c:v>-199.60604857999999</c:v>
                </c:pt>
                <c:pt idx="1293">
                  <c:v>-199.66201781999999</c:v>
                </c:pt>
                <c:pt idx="1294">
                  <c:v>-199.68524170000001</c:v>
                </c:pt>
                <c:pt idx="1295">
                  <c:v>-199.67492676000001</c:v>
                </c:pt>
                <c:pt idx="1296">
                  <c:v>-199.63319397000001</c:v>
                </c:pt>
                <c:pt idx="1297">
                  <c:v>-199.56462096999999</c:v>
                </c:pt>
                <c:pt idx="1298">
                  <c:v>-199.47550964000001</c:v>
                </c:pt>
                <c:pt idx="1299">
                  <c:v>-199.37312317000001</c:v>
                </c:pt>
                <c:pt idx="1300">
                  <c:v>-199.26506042</c:v>
                </c:pt>
                <c:pt idx="1301">
                  <c:v>-199.15866088999999</c:v>
                </c:pt>
                <c:pt idx="1302">
                  <c:v>-199.06053162000001</c:v>
                </c:pt>
                <c:pt idx="1303">
                  <c:v>-198.97615051</c:v>
                </c:pt>
                <c:pt idx="1304">
                  <c:v>-198.90953064000001</c:v>
                </c:pt>
                <c:pt idx="1305">
                  <c:v>-198.86282349000001</c:v>
                </c:pt>
                <c:pt idx="1306">
                  <c:v>-198.83615112000001</c:v>
                </c:pt>
                <c:pt idx="1307">
                  <c:v>-198.82777404999999</c:v>
                </c:pt>
                <c:pt idx="1308">
                  <c:v>-198.83445739999999</c:v>
                </c:pt>
                <c:pt idx="1309">
                  <c:v>-198.8518219</c:v>
                </c:pt>
                <c:pt idx="1310">
                  <c:v>-198.87438965000001</c:v>
                </c:pt>
                <c:pt idx="1311">
                  <c:v>-198.89569091999999</c:v>
                </c:pt>
                <c:pt idx="1312">
                  <c:v>-198.9087677</c:v>
                </c:pt>
                <c:pt idx="1313">
                  <c:v>-198.90701293999999</c:v>
                </c:pt>
                <c:pt idx="1314">
                  <c:v>-198.88510131999999</c:v>
                </c:pt>
                <c:pt idx="1315">
                  <c:v>-198.83984375</c:v>
                </c:pt>
                <c:pt idx="1316">
                  <c:v>-198.77082824999999</c:v>
                </c:pt>
                <c:pt idx="1317">
                  <c:v>-198.68055724999999</c:v>
                </c:pt>
                <c:pt idx="1318">
                  <c:v>-198.57395935</c:v>
                </c:pt>
                <c:pt idx="1319">
                  <c:v>-198.45750426999999</c:v>
                </c:pt>
                <c:pt idx="1320">
                  <c:v>-198.33839416999999</c:v>
                </c:pt>
                <c:pt idx="1321">
                  <c:v>-198.22390747</c:v>
                </c:pt>
                <c:pt idx="1322">
                  <c:v>-198.12095642</c:v>
                </c:pt>
                <c:pt idx="1323">
                  <c:v>-198.03576659999999</c:v>
                </c:pt>
                <c:pt idx="1324">
                  <c:v>-197.97346497000001</c:v>
                </c:pt>
                <c:pt idx="1325">
                  <c:v>-197.93769836000001</c:v>
                </c:pt>
                <c:pt idx="1326">
                  <c:v>-197.93041991999999</c:v>
                </c:pt>
                <c:pt idx="1327">
                  <c:v>-197.95169067</c:v>
                </c:pt>
                <c:pt idx="1328">
                  <c:v>-197.99935912999999</c:v>
                </c:pt>
                <c:pt idx="1329">
                  <c:v>-198.06863403</c:v>
                </c:pt>
                <c:pt idx="1330">
                  <c:v>-198.15180968999999</c:v>
                </c:pt>
                <c:pt idx="1331">
                  <c:v>-198.2384491</c:v>
                </c:pt>
                <c:pt idx="1332">
                  <c:v>-198.31625366</c:v>
                </c:pt>
                <c:pt idx="1333">
                  <c:v>-198.37258911000001</c:v>
                </c:pt>
                <c:pt idx="1334">
                  <c:v>-198.39608765</c:v>
                </c:pt>
                <c:pt idx="1335">
                  <c:v>-198.37792969</c:v>
                </c:pt>
                <c:pt idx="1336">
                  <c:v>-198.31253052</c:v>
                </c:pt>
                <c:pt idx="1337">
                  <c:v>-198.19757079999999</c:v>
                </c:pt>
                <c:pt idx="1338">
                  <c:v>-198.03364563</c:v>
                </c:pt>
                <c:pt idx="1339">
                  <c:v>-197.82373046999999</c:v>
                </c:pt>
                <c:pt idx="1340">
                  <c:v>-197.57270813</c:v>
                </c:pt>
                <c:pt idx="1341">
                  <c:v>-197.28691101000001</c:v>
                </c:pt>
                <c:pt idx="1342">
                  <c:v>-196.97370910999999</c:v>
                </c:pt>
                <c:pt idx="1343">
                  <c:v>-196.64100647000001</c:v>
                </c:pt>
                <c:pt idx="1344">
                  <c:v>-196.296875</c:v>
                </c:pt>
                <c:pt idx="1345">
                  <c:v>-195.94935608</c:v>
                </c:pt>
                <c:pt idx="1346">
                  <c:v>-195.60620116999999</c:v>
                </c:pt>
                <c:pt idx="1347">
                  <c:v>-195.27455139</c:v>
                </c:pt>
                <c:pt idx="1348">
                  <c:v>-194.96072387999999</c:v>
                </c:pt>
                <c:pt idx="1349">
                  <c:v>-194.67024230999999</c:v>
                </c:pt>
                <c:pt idx="1350">
                  <c:v>-194.40797423999999</c:v>
                </c:pt>
                <c:pt idx="1351">
                  <c:v>-194.17832946999999</c:v>
                </c:pt>
                <c:pt idx="1352">
                  <c:v>-193.98542785999999</c:v>
                </c:pt>
                <c:pt idx="1353">
                  <c:v>-193.8331604</c:v>
                </c:pt>
                <c:pt idx="1354">
                  <c:v>-193.72512817</c:v>
                </c:pt>
                <c:pt idx="1355">
                  <c:v>-193.66453551999999</c:v>
                </c:pt>
                <c:pt idx="1356">
                  <c:v>-193.65409851000001</c:v>
                </c:pt>
                <c:pt idx="1357">
                  <c:v>-193.69609070000001</c:v>
                </c:pt>
                <c:pt idx="1358">
                  <c:v>-193.79234314000001</c:v>
                </c:pt>
                <c:pt idx="1359">
                  <c:v>-193.94406128</c:v>
                </c:pt>
                <c:pt idx="1360">
                  <c:v>-194.15151978</c:v>
                </c:pt>
                <c:pt idx="1361">
                  <c:v>-194.41387939000001</c:v>
                </c:pt>
                <c:pt idx="1362">
                  <c:v>-194.72903442</c:v>
                </c:pt>
                <c:pt idx="1363">
                  <c:v>-195.09333801</c:v>
                </c:pt>
                <c:pt idx="1364">
                  <c:v>-195.50120544000001</c:v>
                </c:pt>
                <c:pt idx="1365">
                  <c:v>-195.94491576999999</c:v>
                </c:pt>
                <c:pt idx="1366">
                  <c:v>-196.41456604000001</c:v>
                </c:pt>
                <c:pt idx="1367">
                  <c:v>-196.89813232</c:v>
                </c:pt>
                <c:pt idx="1368">
                  <c:v>-197.38171387</c:v>
                </c:pt>
                <c:pt idx="1369">
                  <c:v>-197.85037231000001</c:v>
                </c:pt>
                <c:pt idx="1370">
                  <c:v>-198.28981017999999</c:v>
                </c:pt>
                <c:pt idx="1371">
                  <c:v>-198.6882019</c:v>
                </c:pt>
                <c:pt idx="1372">
                  <c:v>-199.03733826000001</c:v>
                </c:pt>
                <c:pt idx="1373">
                  <c:v>-199.33299255</c:v>
                </c:pt>
                <c:pt idx="1374">
                  <c:v>-199.57473755000001</c:v>
                </c:pt>
                <c:pt idx="1375">
                  <c:v>-199.76542663999999</c:v>
                </c:pt>
                <c:pt idx="1376">
                  <c:v>-199.91044617</c:v>
                </c:pt>
                <c:pt idx="1377">
                  <c:v>-200.01675415</c:v>
                </c:pt>
                <c:pt idx="1378">
                  <c:v>-200.09188843000001</c:v>
                </c:pt>
                <c:pt idx="1379">
                  <c:v>-200.14320373999999</c:v>
                </c:pt>
                <c:pt idx="1380">
                  <c:v>-200.17729187</c:v>
                </c:pt>
                <c:pt idx="1381">
                  <c:v>-200.19978333</c:v>
                </c:pt>
                <c:pt idx="1382">
                  <c:v>-200.21542357999999</c:v>
                </c:pt>
                <c:pt idx="1383">
                  <c:v>-200.22825623</c:v>
                </c:pt>
                <c:pt idx="1384">
                  <c:v>-200.24163818</c:v>
                </c:pt>
                <c:pt idx="1385">
                  <c:v>-200.25799560999999</c:v>
                </c:pt>
                <c:pt idx="1386">
                  <c:v>-200.27845764</c:v>
                </c:pt>
                <c:pt idx="1387">
                  <c:v>-200.30268860000001</c:v>
                </c:pt>
                <c:pt idx="1388">
                  <c:v>-200.32914733999999</c:v>
                </c:pt>
                <c:pt idx="1389">
                  <c:v>-200.35578917999999</c:v>
                </c:pt>
                <c:pt idx="1390">
                  <c:v>-200.38063048999999</c:v>
                </c:pt>
                <c:pt idx="1391">
                  <c:v>-200.40199279999999</c:v>
                </c:pt>
                <c:pt idx="1392">
                  <c:v>-200.41850281000001</c:v>
                </c:pt>
                <c:pt idx="1393">
                  <c:v>-200.42900084999999</c:v>
                </c:pt>
                <c:pt idx="1394">
                  <c:v>-200.43229675000001</c:v>
                </c:pt>
                <c:pt idx="1395">
                  <c:v>-200.42706299</c:v>
                </c:pt>
                <c:pt idx="1396">
                  <c:v>-200.41198729999999</c:v>
                </c:pt>
                <c:pt idx="1397">
                  <c:v>-200.38612366000001</c:v>
                </c:pt>
                <c:pt idx="1398">
                  <c:v>-200.34931946</c:v>
                </c:pt>
                <c:pt idx="1399">
                  <c:v>-200.30245972</c:v>
                </c:pt>
                <c:pt idx="1400">
                  <c:v>-200.24743652000001</c:v>
                </c:pt>
                <c:pt idx="1401">
                  <c:v>-200.18692017000001</c:v>
                </c:pt>
                <c:pt idx="1402">
                  <c:v>-200.12405396</c:v>
                </c:pt>
                <c:pt idx="1403">
                  <c:v>-200.0622406</c:v>
                </c:pt>
                <c:pt idx="1404">
                  <c:v>-200.00498962</c:v>
                </c:pt>
                <c:pt idx="1405">
                  <c:v>-199.95593262</c:v>
                </c:pt>
                <c:pt idx="1406">
                  <c:v>-199.91879272</c:v>
                </c:pt>
                <c:pt idx="1407">
                  <c:v>-199.89724731000001</c:v>
                </c:pt>
                <c:pt idx="1408">
                  <c:v>-199.89483643</c:v>
                </c:pt>
                <c:pt idx="1409">
                  <c:v>-199.91482543999999</c:v>
                </c:pt>
                <c:pt idx="1410">
                  <c:v>-199.96012877999999</c:v>
                </c:pt>
                <c:pt idx="1411">
                  <c:v>-200.03318787000001</c:v>
                </c:pt>
                <c:pt idx="1412">
                  <c:v>-200.13601685</c:v>
                </c:pt>
                <c:pt idx="1413">
                  <c:v>-200.27040099999999</c:v>
                </c:pt>
                <c:pt idx="1414">
                  <c:v>-200.43785095000001</c:v>
                </c:pt>
                <c:pt idx="1415">
                  <c:v>-200.6394043</c:v>
                </c:pt>
                <c:pt idx="1416">
                  <c:v>-200.87516785</c:v>
                </c:pt>
                <c:pt idx="1417">
                  <c:v>-201.14387511999999</c:v>
                </c:pt>
                <c:pt idx="1418">
                  <c:v>-201.44245910999999</c:v>
                </c:pt>
                <c:pt idx="1419">
                  <c:v>-201.76579285</c:v>
                </c:pt>
                <c:pt idx="1420">
                  <c:v>-202.10647582999999</c:v>
                </c:pt>
                <c:pt idx="1421">
                  <c:v>-202.45477295000001</c:v>
                </c:pt>
                <c:pt idx="1422">
                  <c:v>-202.79855347</c:v>
                </c:pt>
                <c:pt idx="1423">
                  <c:v>-203.1234436</c:v>
                </c:pt>
                <c:pt idx="1424">
                  <c:v>-203.41354369999999</c:v>
                </c:pt>
                <c:pt idx="1425">
                  <c:v>-203.65315247000001</c:v>
                </c:pt>
                <c:pt idx="1426">
                  <c:v>-203.82894897</c:v>
                </c:pt>
                <c:pt idx="1427">
                  <c:v>-203.93156432999999</c:v>
                </c:pt>
                <c:pt idx="1428">
                  <c:v>-203.95625304999999</c:v>
                </c:pt>
                <c:pt idx="1429">
                  <c:v>-203.90296935999999</c:v>
                </c:pt>
                <c:pt idx="1430">
                  <c:v>-203.77601623999999</c:v>
                </c:pt>
                <c:pt idx="1431">
                  <c:v>-203.58317565999999</c:v>
                </c:pt>
                <c:pt idx="1432">
                  <c:v>-203.33473205999999</c:v>
                </c:pt>
                <c:pt idx="1433">
                  <c:v>-203.04243468999999</c:v>
                </c:pt>
                <c:pt idx="1434">
                  <c:v>-202.71844482</c:v>
                </c:pt>
                <c:pt idx="1435">
                  <c:v>-202.37467957000001</c:v>
                </c:pt>
                <c:pt idx="1436">
                  <c:v>-202.02259827</c:v>
                </c:pt>
                <c:pt idx="1437">
                  <c:v>-201.67321777000001</c:v>
                </c:pt>
                <c:pt idx="1438">
                  <c:v>-201.33712768999999</c:v>
                </c:pt>
                <c:pt idx="1439">
                  <c:v>-201.02442932</c:v>
                </c:pt>
                <c:pt idx="1440">
                  <c:v>-200.74446105999999</c:v>
                </c:pt>
                <c:pt idx="1441">
                  <c:v>-200.50543213</c:v>
                </c:pt>
                <c:pt idx="1442">
                  <c:v>-200.31407166</c:v>
                </c:pt>
                <c:pt idx="1443">
                  <c:v>-200.17530823000001</c:v>
                </c:pt>
                <c:pt idx="1444">
                  <c:v>-200.09202576000001</c:v>
                </c:pt>
                <c:pt idx="1445">
                  <c:v>-200.06489563</c:v>
                </c:pt>
                <c:pt idx="1446">
                  <c:v>-200.0921936</c:v>
                </c:pt>
                <c:pt idx="1447">
                  <c:v>-200.16950989</c:v>
                </c:pt>
                <c:pt idx="1448">
                  <c:v>-200.28941345000001</c:v>
                </c:pt>
                <c:pt idx="1449">
                  <c:v>-200.44125366</c:v>
                </c:pt>
                <c:pt idx="1450">
                  <c:v>-200.61120604999999</c:v>
                </c:pt>
                <c:pt idx="1451">
                  <c:v>-200.78312682999999</c:v>
                </c:pt>
                <c:pt idx="1452">
                  <c:v>-200.94039917000001</c:v>
                </c:pt>
                <c:pt idx="1453">
                  <c:v>-201.06846619000001</c:v>
                </c:pt>
                <c:pt idx="1454">
                  <c:v>-201.15681458</c:v>
                </c:pt>
                <c:pt idx="1455">
                  <c:v>-201.19976807</c:v>
                </c:pt>
                <c:pt idx="1456">
                  <c:v>-201.19630432</c:v>
                </c:pt>
                <c:pt idx="1457">
                  <c:v>-201.14930724999999</c:v>
                </c:pt>
                <c:pt idx="1458">
                  <c:v>-201.06465148999999</c:v>
                </c:pt>
                <c:pt idx="1459">
                  <c:v>-200.95021057</c:v>
                </c:pt>
                <c:pt idx="1460">
                  <c:v>-200.81491088999999</c:v>
                </c:pt>
                <c:pt idx="1461">
                  <c:v>-200.66789245999999</c:v>
                </c:pt>
                <c:pt idx="1462">
                  <c:v>-200.51780701000001</c:v>
                </c:pt>
                <c:pt idx="1463">
                  <c:v>-200.37228393999999</c:v>
                </c:pt>
                <c:pt idx="1464">
                  <c:v>-200.23791503999999</c:v>
                </c:pt>
                <c:pt idx="1465">
                  <c:v>-200.12054443</c:v>
                </c:pt>
                <c:pt idx="1466">
                  <c:v>-200.02555846999999</c:v>
                </c:pt>
                <c:pt idx="1467">
                  <c:v>-199.95787048</c:v>
                </c:pt>
                <c:pt idx="1468">
                  <c:v>-199.9216156</c:v>
                </c:pt>
                <c:pt idx="1469">
                  <c:v>-199.91983031999999</c:v>
                </c:pt>
                <c:pt idx="1470">
                  <c:v>-199.95405579000001</c:v>
                </c:pt>
                <c:pt idx="1471">
                  <c:v>-200.02397156000001</c:v>
                </c:pt>
                <c:pt idx="1472">
                  <c:v>-200.12712096999999</c:v>
                </c:pt>
                <c:pt idx="1473">
                  <c:v>-200.2587738</c:v>
                </c:pt>
                <c:pt idx="1474">
                  <c:v>-200.41178894000001</c:v>
                </c:pt>
                <c:pt idx="1475">
                  <c:v>-200.57624817000001</c:v>
                </c:pt>
                <c:pt idx="1476">
                  <c:v>-200.73898315</c:v>
                </c:pt>
                <c:pt idx="1477">
                  <c:v>-200.88366698999999</c:v>
                </c:pt>
                <c:pt idx="1478">
                  <c:v>-200.99247742</c:v>
                </c:pt>
                <c:pt idx="1479">
                  <c:v>-201.04908752</c:v>
                </c:pt>
                <c:pt idx="1480">
                  <c:v>-201.04109192000001</c:v>
                </c:pt>
                <c:pt idx="1481">
                  <c:v>-200.96099853999999</c:v>
                </c:pt>
                <c:pt idx="1482">
                  <c:v>-200.80607605</c:v>
                </c:pt>
                <c:pt idx="1483">
                  <c:v>-200.57791137999999</c:v>
                </c:pt>
                <c:pt idx="1484">
                  <c:v>-200.28176880000001</c:v>
                </c:pt>
                <c:pt idx="1485">
                  <c:v>-199.92570495999999</c:v>
                </c:pt>
                <c:pt idx="1486">
                  <c:v>-199.51942443999999</c:v>
                </c:pt>
                <c:pt idx="1487">
                  <c:v>-199.07330322000001</c:v>
                </c:pt>
                <c:pt idx="1488">
                  <c:v>-198.59759521000001</c:v>
                </c:pt>
                <c:pt idx="1489">
                  <c:v>-198.10189818999999</c:v>
                </c:pt>
                <c:pt idx="1490">
                  <c:v>-197.59481812000001</c:v>
                </c:pt>
                <c:pt idx="1491">
                  <c:v>-197.08390807999999</c:v>
                </c:pt>
                <c:pt idx="1492">
                  <c:v>-196.57595825000001</c:v>
                </c:pt>
                <c:pt idx="1493">
                  <c:v>-196.07766724000001</c:v>
                </c:pt>
                <c:pt idx="1494">
                  <c:v>-195.59603881999999</c:v>
                </c:pt>
                <c:pt idx="1495">
                  <c:v>-195.13824463</c:v>
                </c:pt>
                <c:pt idx="1496">
                  <c:v>-194.71115112000001</c:v>
                </c:pt>
                <c:pt idx="1497">
                  <c:v>-194.32063292999999</c:v>
                </c:pt>
                <c:pt idx="1498">
                  <c:v>-193.97096252</c:v>
                </c:pt>
                <c:pt idx="1499">
                  <c:v>-193.66439818999999</c:v>
                </c:pt>
                <c:pt idx="1500">
                  <c:v>-193.40104675000001</c:v>
                </c:pt>
                <c:pt idx="1501">
                  <c:v>-193.17881775000001</c:v>
                </c:pt>
                <c:pt idx="1502">
                  <c:v>-192.99337768999999</c:v>
                </c:pt>
                <c:pt idx="1503">
                  <c:v>-192.83802795</c:v>
                </c:pt>
                <c:pt idx="1504">
                  <c:v>-192.70332336000001</c:v>
                </c:pt>
                <c:pt idx="1505">
                  <c:v>-192.57678222999999</c:v>
                </c:pt>
                <c:pt idx="1506">
                  <c:v>-192.44326781999999</c:v>
                </c:pt>
                <c:pt idx="1507">
                  <c:v>-192.28659058</c:v>
                </c:pt>
                <c:pt idx="1508">
                  <c:v>-192.09187317000001</c:v>
                </c:pt>
                <c:pt idx="1509">
                  <c:v>-191.84753418</c:v>
                </c:pt>
                <c:pt idx="1510">
                  <c:v>-191.54624939000001</c:v>
                </c:pt>
                <c:pt idx="1511">
                  <c:v>-191.18501282</c:v>
                </c:pt>
                <c:pt idx="1512">
                  <c:v>-190.7646637</c:v>
                </c:pt>
                <c:pt idx="1513">
                  <c:v>-190.28919983</c:v>
                </c:pt>
                <c:pt idx="1514">
                  <c:v>-189.76493834999999</c:v>
                </c:pt>
                <c:pt idx="1515">
                  <c:v>-189.19967650999999</c:v>
                </c:pt>
                <c:pt idx="1516">
                  <c:v>-188.60200499999999</c:v>
                </c:pt>
                <c:pt idx="1517">
                  <c:v>-187.98077393</c:v>
                </c:pt>
                <c:pt idx="1518">
                  <c:v>-187.34465026999999</c:v>
                </c:pt>
                <c:pt idx="1519">
                  <c:v>-186.70198059000001</c:v>
                </c:pt>
                <c:pt idx="1520">
                  <c:v>-186.0609436</c:v>
                </c:pt>
                <c:pt idx="1521">
                  <c:v>-185.42990112000001</c:v>
                </c:pt>
                <c:pt idx="1522">
                  <c:v>-184.81762695</c:v>
                </c:pt>
                <c:pt idx="1523">
                  <c:v>-184.23307800000001</c:v>
                </c:pt>
                <c:pt idx="1524">
                  <c:v>-183.68493652000001</c:v>
                </c:pt>
                <c:pt idx="1525">
                  <c:v>-183.18104553000001</c:v>
                </c:pt>
                <c:pt idx="1526">
                  <c:v>-182.72795105</c:v>
                </c:pt>
                <c:pt idx="1527">
                  <c:v>-182.33049011</c:v>
                </c:pt>
                <c:pt idx="1528">
                  <c:v>-181.99156189000001</c:v>
                </c:pt>
                <c:pt idx="1529">
                  <c:v>-181.71206665</c:v>
                </c:pt>
                <c:pt idx="1530">
                  <c:v>-181.49082946999999</c:v>
                </c:pt>
                <c:pt idx="1531">
                  <c:v>-181.32441711000001</c:v>
                </c:pt>
                <c:pt idx="1532">
                  <c:v>-181.20669556000001</c:v>
                </c:pt>
                <c:pt idx="1533">
                  <c:v>-181.12840270999999</c:v>
                </c:pt>
                <c:pt idx="1534">
                  <c:v>-181.07685852</c:v>
                </c:pt>
                <c:pt idx="1535">
                  <c:v>-181.03607177999999</c:v>
                </c:pt>
                <c:pt idx="1536">
                  <c:v>-180.98756409000001</c:v>
                </c:pt>
                <c:pt idx="1537">
                  <c:v>-180.91244506999999</c:v>
                </c:pt>
                <c:pt idx="1538">
                  <c:v>-180.79411315999999</c:v>
                </c:pt>
                <c:pt idx="1539">
                  <c:v>-180.62042235999999</c:v>
                </c:pt>
                <c:pt idx="1540">
                  <c:v>-180.38453673999999</c:v>
                </c:pt>
                <c:pt idx="1541">
                  <c:v>-180.08457946999999</c:v>
                </c:pt>
                <c:pt idx="1542">
                  <c:v>-179.72277832</c:v>
                </c:pt>
                <c:pt idx="1543">
                  <c:v>-179.30465698</c:v>
                </c:pt>
                <c:pt idx="1544">
                  <c:v>-178.83808898999999</c:v>
                </c:pt>
                <c:pt idx="1545">
                  <c:v>-178.33222961000001</c:v>
                </c:pt>
                <c:pt idx="1546">
                  <c:v>-177.79655457000001</c:v>
                </c:pt>
                <c:pt idx="1547">
                  <c:v>-177.24006653000001</c:v>
                </c:pt>
                <c:pt idx="1548">
                  <c:v>-176.67071533000001</c:v>
                </c:pt>
                <c:pt idx="1549">
                  <c:v>-176.09519958000001</c:v>
                </c:pt>
                <c:pt idx="1550">
                  <c:v>-175.51931762999999</c:v>
                </c:pt>
                <c:pt idx="1551">
                  <c:v>-174.94866943</c:v>
                </c:pt>
                <c:pt idx="1552">
                  <c:v>-174.38917541999999</c:v>
                </c:pt>
                <c:pt idx="1553">
                  <c:v>-173.84718323000001</c:v>
                </c:pt>
                <c:pt idx="1554">
                  <c:v>-173.32923889</c:v>
                </c:pt>
                <c:pt idx="1555">
                  <c:v>-172.84162903000001</c:v>
                </c:pt>
                <c:pt idx="1556">
                  <c:v>-172.38999939000001</c:v>
                </c:pt>
                <c:pt idx="1557">
                  <c:v>-171.97891235</c:v>
                </c:pt>
                <c:pt idx="1558">
                  <c:v>-171.61138915999999</c:v>
                </c:pt>
                <c:pt idx="1559">
                  <c:v>-171.28857421999999</c:v>
                </c:pt>
                <c:pt idx="1560">
                  <c:v>-171.00959778000001</c:v>
                </c:pt>
                <c:pt idx="1561">
                  <c:v>-170.77149962999999</c:v>
                </c:pt>
                <c:pt idx="1562">
                  <c:v>-170.56904602</c:v>
                </c:pt>
                <c:pt idx="1563">
                  <c:v>-170.39447021000001</c:v>
                </c:pt>
                <c:pt idx="1564">
                  <c:v>-170.23736572000001</c:v>
                </c:pt>
                <c:pt idx="1565">
                  <c:v>-170.08512877999999</c:v>
                </c:pt>
                <c:pt idx="1566">
                  <c:v>-169.92433166999999</c:v>
                </c:pt>
                <c:pt idx="1567">
                  <c:v>-169.74272156000001</c:v>
                </c:pt>
                <c:pt idx="1568">
                  <c:v>-169.53085326999999</c:v>
                </c:pt>
                <c:pt idx="1569">
                  <c:v>-169.28283690999999</c:v>
                </c:pt>
                <c:pt idx="1570">
                  <c:v>-168.99632263000001</c:v>
                </c:pt>
                <c:pt idx="1571">
                  <c:v>-168.67207336000001</c:v>
                </c:pt>
                <c:pt idx="1572">
                  <c:v>-168.31327820000001</c:v>
                </c:pt>
                <c:pt idx="1573">
                  <c:v>-167.92486572000001</c:v>
                </c:pt>
                <c:pt idx="1574">
                  <c:v>-167.51283264</c:v>
                </c:pt>
                <c:pt idx="1575">
                  <c:v>-167.08361815999999</c:v>
                </c:pt>
                <c:pt idx="1576">
                  <c:v>-166.64361572000001</c:v>
                </c:pt>
                <c:pt idx="1577">
                  <c:v>-166.19894409</c:v>
                </c:pt>
                <c:pt idx="1578">
                  <c:v>-165.75540161000001</c:v>
                </c:pt>
                <c:pt idx="1579">
                  <c:v>-165.31854247999999</c:v>
                </c:pt>
                <c:pt idx="1580">
                  <c:v>-164.89379883000001</c:v>
                </c:pt>
                <c:pt idx="1581">
                  <c:v>-164.48649596999999</c:v>
                </c:pt>
                <c:pt idx="1582">
                  <c:v>-164.10177612000001</c:v>
                </c:pt>
                <c:pt idx="1583">
                  <c:v>-163.74447631999999</c:v>
                </c:pt>
                <c:pt idx="1584">
                  <c:v>-163.41894531</c:v>
                </c:pt>
                <c:pt idx="1585">
                  <c:v>-163.12879943999999</c:v>
                </c:pt>
                <c:pt idx="1586">
                  <c:v>-162.87673950000001</c:v>
                </c:pt>
                <c:pt idx="1587">
                  <c:v>-162.66448975</c:v>
                </c:pt>
                <c:pt idx="1588">
                  <c:v>-162.49266051999999</c:v>
                </c:pt>
                <c:pt idx="1589">
                  <c:v>-162.36045837</c:v>
                </c:pt>
                <c:pt idx="1590">
                  <c:v>-162.26545715</c:v>
                </c:pt>
                <c:pt idx="1591">
                  <c:v>-162.20353699</c:v>
                </c:pt>
                <c:pt idx="1592">
                  <c:v>-162.16886901999999</c:v>
                </c:pt>
                <c:pt idx="1593">
                  <c:v>-162.15388489</c:v>
                </c:pt>
                <c:pt idx="1594">
                  <c:v>-162.14909363000001</c:v>
                </c:pt>
                <c:pt idx="1595">
                  <c:v>-162.14285278</c:v>
                </c:pt>
                <c:pt idx="1596">
                  <c:v>-162.12144470000001</c:v>
                </c:pt>
                <c:pt idx="1597">
                  <c:v>-162.07034302</c:v>
                </c:pt>
                <c:pt idx="1598">
                  <c:v>-161.97637939000001</c:v>
                </c:pt>
                <c:pt idx="1599">
                  <c:v>-161.82971190999999</c:v>
                </c:pt>
                <c:pt idx="1600">
                  <c:v>-161.62467957000001</c:v>
                </c:pt>
                <c:pt idx="1601">
                  <c:v>-161.35960388000001</c:v>
                </c:pt>
                <c:pt idx="1602">
                  <c:v>-161.03616332999999</c:v>
                </c:pt>
                <c:pt idx="1603">
                  <c:v>-160.65867614999999</c:v>
                </c:pt>
                <c:pt idx="1604">
                  <c:v>-160.23345947000001</c:v>
                </c:pt>
                <c:pt idx="1605">
                  <c:v>-159.76824951</c:v>
                </c:pt>
                <c:pt idx="1606">
                  <c:v>-159.27157593000001</c:v>
                </c:pt>
                <c:pt idx="1607">
                  <c:v>-158.75228881999999</c:v>
                </c:pt>
                <c:pt idx="1608">
                  <c:v>-158.21919249999999</c:v>
                </c:pt>
                <c:pt idx="1609">
                  <c:v>-157.68087768999999</c:v>
                </c:pt>
                <c:pt idx="1610">
                  <c:v>-157.14547729</c:v>
                </c:pt>
                <c:pt idx="1611">
                  <c:v>-156.62046814000001</c:v>
                </c:pt>
                <c:pt idx="1612">
                  <c:v>-156.11238098000001</c:v>
                </c:pt>
                <c:pt idx="1613">
                  <c:v>-155.62664795000001</c:v>
                </c:pt>
                <c:pt idx="1614">
                  <c:v>-155.16763306000001</c:v>
                </c:pt>
                <c:pt idx="1615">
                  <c:v>-154.73876953000001</c:v>
                </c:pt>
                <c:pt idx="1616">
                  <c:v>-154.34272766000001</c:v>
                </c:pt>
                <c:pt idx="1617">
                  <c:v>-153.98152160999999</c:v>
                </c:pt>
                <c:pt idx="1618">
                  <c:v>-153.65644836000001</c:v>
                </c:pt>
                <c:pt idx="1619">
                  <c:v>-153.36795043999999</c:v>
                </c:pt>
                <c:pt idx="1620">
                  <c:v>-153.11538696</c:v>
                </c:pt>
                <c:pt idx="1621">
                  <c:v>-152.89686584</c:v>
                </c:pt>
                <c:pt idx="1622">
                  <c:v>-152.7091217</c:v>
                </c:pt>
                <c:pt idx="1623">
                  <c:v>-152.54733275999999</c:v>
                </c:pt>
                <c:pt idx="1624">
                  <c:v>-152.40493774000001</c:v>
                </c:pt>
                <c:pt idx="1625">
                  <c:v>-152.27357483</c:v>
                </c:pt>
                <c:pt idx="1626">
                  <c:v>-152.14323425000001</c:v>
                </c:pt>
                <c:pt idx="1627">
                  <c:v>-152.00280762</c:v>
                </c:pt>
                <c:pt idx="1628">
                  <c:v>-151.84107971</c:v>
                </c:pt>
                <c:pt idx="1629">
                  <c:v>-151.64810181000001</c:v>
                </c:pt>
                <c:pt idx="1630">
                  <c:v>-151.41621398999999</c:v>
                </c:pt>
                <c:pt idx="1631">
                  <c:v>-151.14048767</c:v>
                </c:pt>
                <c:pt idx="1632">
                  <c:v>-150.81845093000001</c:v>
                </c:pt>
                <c:pt idx="1633">
                  <c:v>-150.44955443999999</c:v>
                </c:pt>
                <c:pt idx="1634">
                  <c:v>-150.03465270999999</c:v>
                </c:pt>
                <c:pt idx="1635">
                  <c:v>-149.57577515</c:v>
                </c:pt>
                <c:pt idx="1636">
                  <c:v>-149.07594298999999</c:v>
                </c:pt>
                <c:pt idx="1637">
                  <c:v>-148.53884887999999</c:v>
                </c:pt>
                <c:pt idx="1638">
                  <c:v>-147.96855163999999</c:v>
                </c:pt>
                <c:pt idx="1639">
                  <c:v>-147.36927795</c:v>
                </c:pt>
                <c:pt idx="1640">
                  <c:v>-146.74543761999999</c:v>
                </c:pt>
                <c:pt idx="1641">
                  <c:v>-146.10176086000001</c:v>
                </c:pt>
                <c:pt idx="1642">
                  <c:v>-145.44323729999999</c:v>
                </c:pt>
                <c:pt idx="1643">
                  <c:v>-144.77488708000001</c:v>
                </c:pt>
                <c:pt idx="1644">
                  <c:v>-144.10162353999999</c:v>
                </c:pt>
                <c:pt idx="1645">
                  <c:v>-143.42810059000001</c:v>
                </c:pt>
                <c:pt idx="1646">
                  <c:v>-142.75860596000001</c:v>
                </c:pt>
                <c:pt idx="1647">
                  <c:v>-142.09690857000001</c:v>
                </c:pt>
                <c:pt idx="1648">
                  <c:v>-141.44616698999999</c:v>
                </c:pt>
                <c:pt idx="1649">
                  <c:v>-140.80877685999999</c:v>
                </c:pt>
                <c:pt idx="1650">
                  <c:v>-140.18630981000001</c:v>
                </c:pt>
                <c:pt idx="1651">
                  <c:v>-139.57951355</c:v>
                </c:pt>
                <c:pt idx="1652">
                  <c:v>-138.98841858</c:v>
                </c:pt>
                <c:pt idx="1653">
                  <c:v>-138.41249084</c:v>
                </c:pt>
                <c:pt idx="1654">
                  <c:v>-137.85064697000001</c:v>
                </c:pt>
                <c:pt idx="1655">
                  <c:v>-137.30133057</c:v>
                </c:pt>
                <c:pt idx="1656">
                  <c:v>-136.76292419000001</c:v>
                </c:pt>
                <c:pt idx="1657">
                  <c:v>-136.23435974</c:v>
                </c:pt>
                <c:pt idx="1658">
                  <c:v>-135.71542357999999</c:v>
                </c:pt>
                <c:pt idx="1659">
                  <c:v>-135.20657349000001</c:v>
                </c:pt>
                <c:pt idx="1660">
                  <c:v>-134.70843506</c:v>
                </c:pt>
                <c:pt idx="1661">
                  <c:v>-134.22132873999999</c:v>
                </c:pt>
                <c:pt idx="1662">
                  <c:v>-133.74493408000001</c:v>
                </c:pt>
                <c:pt idx="1663">
                  <c:v>-133.27809142999999</c:v>
                </c:pt>
                <c:pt idx="1664">
                  <c:v>-132.81880188</c:v>
                </c:pt>
                <c:pt idx="1665">
                  <c:v>-132.36447143999999</c:v>
                </c:pt>
                <c:pt idx="1666">
                  <c:v>-131.91242980999999</c:v>
                </c:pt>
                <c:pt idx="1667">
                  <c:v>-131.46058654999999</c:v>
                </c:pt>
                <c:pt idx="1668">
                  <c:v>-131.00776672000001</c:v>
                </c:pt>
                <c:pt idx="1669">
                  <c:v>-130.55371094</c:v>
                </c:pt>
                <c:pt idx="1670">
                  <c:v>-130.09883117999999</c:v>
                </c:pt>
                <c:pt idx="1671">
                  <c:v>-129.64393616000001</c:v>
                </c:pt>
                <c:pt idx="1672">
                  <c:v>-129.18997192</c:v>
                </c:pt>
                <c:pt idx="1673">
                  <c:v>-128.73777770999999</c:v>
                </c:pt>
                <c:pt idx="1674">
                  <c:v>-128.28797913</c:v>
                </c:pt>
                <c:pt idx="1675">
                  <c:v>-127.84102631</c:v>
                </c:pt>
                <c:pt idx="1676">
                  <c:v>-127.39727782999999</c:v>
                </c:pt>
                <c:pt idx="1677">
                  <c:v>-126.95702362</c:v>
                </c:pt>
                <c:pt idx="1678">
                  <c:v>-126.52043915</c:v>
                </c:pt>
                <c:pt idx="1679">
                  <c:v>-126.0875473</c:v>
                </c:pt>
                <c:pt idx="1680">
                  <c:v>-125.65833282</c:v>
                </c:pt>
                <c:pt idx="1681">
                  <c:v>-125.23287200999999</c:v>
                </c:pt>
                <c:pt idx="1682">
                  <c:v>-124.81140137</c:v>
                </c:pt>
                <c:pt idx="1683">
                  <c:v>-124.39433289</c:v>
                </c:pt>
                <c:pt idx="1684">
                  <c:v>-123.98221588</c:v>
                </c:pt>
                <c:pt idx="1685">
                  <c:v>-123.5756073</c:v>
                </c:pt>
                <c:pt idx="1686">
                  <c:v>-123.17487335</c:v>
                </c:pt>
                <c:pt idx="1687">
                  <c:v>-122.78008269999999</c:v>
                </c:pt>
                <c:pt idx="1688">
                  <c:v>-122.39109039</c:v>
                </c:pt>
                <c:pt idx="1689">
                  <c:v>-122.00769043</c:v>
                </c:pt>
                <c:pt idx="1690">
                  <c:v>-121.62973022</c:v>
                </c:pt>
                <c:pt idx="1691">
                  <c:v>-121.25714874000001</c:v>
                </c:pt>
                <c:pt idx="1692">
                  <c:v>-120.89002228</c:v>
                </c:pt>
                <c:pt idx="1693">
                  <c:v>-120.52864074999999</c:v>
                </c:pt>
                <c:pt idx="1694">
                  <c:v>-120.17346191</c:v>
                </c:pt>
                <c:pt idx="1695">
                  <c:v>-119.8249588</c:v>
                </c:pt>
                <c:pt idx="1696">
                  <c:v>-119.48342896</c:v>
                </c:pt>
                <c:pt idx="1697">
                  <c:v>-119.14883423000001</c:v>
                </c:pt>
                <c:pt idx="1698">
                  <c:v>-118.82070923000001</c:v>
                </c:pt>
                <c:pt idx="1699">
                  <c:v>-118.49817657</c:v>
                </c:pt>
                <c:pt idx="1700">
                  <c:v>-118.17995453</c:v>
                </c:pt>
                <c:pt idx="1701">
                  <c:v>-117.86445618</c:v>
                </c:pt>
                <c:pt idx="1702">
                  <c:v>-117.55003357</c:v>
                </c:pt>
                <c:pt idx="1703">
                  <c:v>-117.23519897</c:v>
                </c:pt>
                <c:pt idx="1704">
                  <c:v>-116.91865540000001</c:v>
                </c:pt>
                <c:pt idx="1705">
                  <c:v>-116.59911346</c:v>
                </c:pt>
                <c:pt idx="1706">
                  <c:v>-116.27515411</c:v>
                </c:pt>
                <c:pt idx="1707">
                  <c:v>-115.94516754</c:v>
                </c:pt>
                <c:pt idx="1708">
                  <c:v>-115.60736084</c:v>
                </c:pt>
                <c:pt idx="1709">
                  <c:v>-115.25974273999999</c:v>
                </c:pt>
                <c:pt idx="1710">
                  <c:v>-114.90032196</c:v>
                </c:pt>
                <c:pt idx="1711">
                  <c:v>-114.52749634</c:v>
                </c:pt>
                <c:pt idx="1712">
                  <c:v>-114.14032745</c:v>
                </c:pt>
                <c:pt idx="1713">
                  <c:v>-113.7385025</c:v>
                </c:pt>
                <c:pt idx="1714">
                  <c:v>-113.32221985</c:v>
                </c:pt>
                <c:pt idx="1715">
                  <c:v>-112.89220428</c:v>
                </c:pt>
                <c:pt idx="1716">
                  <c:v>-112.44976044000001</c:v>
                </c:pt>
                <c:pt idx="1717">
                  <c:v>-111.99667358000001</c:v>
                </c:pt>
                <c:pt idx="1718">
                  <c:v>-111.53506470000001</c:v>
                </c:pt>
                <c:pt idx="1719">
                  <c:v>-111.06721496999999</c:v>
                </c:pt>
                <c:pt idx="1720">
                  <c:v>-110.59537505999999</c:v>
                </c:pt>
                <c:pt idx="1721">
                  <c:v>-110.12164307</c:v>
                </c:pt>
                <c:pt idx="1722">
                  <c:v>-109.64801025</c:v>
                </c:pt>
                <c:pt idx="1723">
                  <c:v>-109.17642975</c:v>
                </c:pt>
                <c:pt idx="1724">
                  <c:v>-108.70883942</c:v>
                </c:pt>
                <c:pt idx="1725">
                  <c:v>-108.24715424</c:v>
                </c:pt>
                <c:pt idx="1726">
                  <c:v>-107.79315185999999</c:v>
                </c:pt>
                <c:pt idx="1727">
                  <c:v>-107.3482666</c:v>
                </c:pt>
                <c:pt idx="1728">
                  <c:v>-106.91345978</c:v>
                </c:pt>
                <c:pt idx="1729">
                  <c:v>-106.48917389</c:v>
                </c:pt>
                <c:pt idx="1730">
                  <c:v>-106.07529449</c:v>
                </c:pt>
                <c:pt idx="1731">
                  <c:v>-105.67123413</c:v>
                </c:pt>
                <c:pt idx="1732">
                  <c:v>-105.27607727</c:v>
                </c:pt>
                <c:pt idx="1733">
                  <c:v>-104.88863373</c:v>
                </c:pt>
                <c:pt idx="1734">
                  <c:v>-104.50749969</c:v>
                </c:pt>
                <c:pt idx="1735">
                  <c:v>-104.13106537</c:v>
                </c:pt>
                <c:pt idx="1736">
                  <c:v>-103.75760651</c:v>
                </c:pt>
                <c:pt idx="1737">
                  <c:v>-103.38536834999999</c:v>
                </c:pt>
                <c:pt idx="1738">
                  <c:v>-103.01261902</c:v>
                </c:pt>
                <c:pt idx="1739">
                  <c:v>-102.63766479</c:v>
                </c:pt>
                <c:pt idx="1740">
                  <c:v>-102.25899506</c:v>
                </c:pt>
                <c:pt idx="1741">
                  <c:v>-101.87536621</c:v>
                </c:pt>
                <c:pt idx="1742">
                  <c:v>-101.48577118</c:v>
                </c:pt>
                <c:pt idx="1743">
                  <c:v>-101.0894928</c:v>
                </c:pt>
                <c:pt idx="1744">
                  <c:v>-100.68621063000001</c:v>
                </c:pt>
                <c:pt idx="1745">
                  <c:v>-100.27600098000001</c:v>
                </c:pt>
                <c:pt idx="1746">
                  <c:v>-99.859252929999997</c:v>
                </c:pt>
                <c:pt idx="1747">
                  <c:v>-99.436546325999998</c:v>
                </c:pt>
                <c:pt idx="1748">
                  <c:v>-99.008529663000004</c:v>
                </c:pt>
                <c:pt idx="1749">
                  <c:v>-98.575729370000005</c:v>
                </c:pt>
                <c:pt idx="1750">
                  <c:v>-98.138435364000003</c:v>
                </c:pt>
                <c:pt idx="1751">
                  <c:v>-97.696701050000001</c:v>
                </c:pt>
                <c:pt idx="1752">
                  <c:v>-97.250450134000005</c:v>
                </c:pt>
                <c:pt idx="1753">
                  <c:v>-96.799613953000005</c:v>
                </c:pt>
                <c:pt idx="1754">
                  <c:v>-96.344215392999999</c:v>
                </c:pt>
                <c:pt idx="1755">
                  <c:v>-95.884460449000002</c:v>
                </c:pt>
                <c:pt idx="1756">
                  <c:v>-95.420822143999999</c:v>
                </c:pt>
                <c:pt idx="1757">
                  <c:v>-94.954017639</c:v>
                </c:pt>
                <c:pt idx="1758">
                  <c:v>-94.484901428000001</c:v>
                </c:pt>
                <c:pt idx="1759">
                  <c:v>-94.014373778999996</c:v>
                </c:pt>
                <c:pt idx="1760">
                  <c:v>-93.543342589999995</c:v>
                </c:pt>
                <c:pt idx="1761">
                  <c:v>-93.072799683</c:v>
                </c:pt>
                <c:pt idx="1762">
                  <c:v>-92.603904724000003</c:v>
                </c:pt>
                <c:pt idx="1763">
                  <c:v>-92.137977599999999</c:v>
                </c:pt>
                <c:pt idx="1764">
                  <c:v>-91.676368713000002</c:v>
                </c:pt>
                <c:pt idx="1765">
                  <c:v>-91.220283507999994</c:v>
                </c:pt>
                <c:pt idx="1766">
                  <c:v>-90.770645142000006</c:v>
                </c:pt>
                <c:pt idx="1767">
                  <c:v>-90.328071593999994</c:v>
                </c:pt>
                <c:pt idx="1768">
                  <c:v>-89.892837524000001</c:v>
                </c:pt>
                <c:pt idx="1769">
                  <c:v>-89.464881896999998</c:v>
                </c:pt>
                <c:pt idx="1770">
                  <c:v>-89.043853760000005</c:v>
                </c:pt>
                <c:pt idx="1771">
                  <c:v>-88.629158020000006</c:v>
                </c:pt>
                <c:pt idx="1772">
                  <c:v>-88.219985961999996</c:v>
                </c:pt>
                <c:pt idx="1773">
                  <c:v>-87.815307617000002</c:v>
                </c:pt>
                <c:pt idx="1774">
                  <c:v>-87.413909911999994</c:v>
                </c:pt>
                <c:pt idx="1775">
                  <c:v>-87.014495850000003</c:v>
                </c:pt>
                <c:pt idx="1776">
                  <c:v>-86.615890503000003</c:v>
                </c:pt>
                <c:pt idx="1777">
                  <c:v>-86.217185974000003</c:v>
                </c:pt>
                <c:pt idx="1778">
                  <c:v>-85.817817688000005</c:v>
                </c:pt>
                <c:pt idx="1779">
                  <c:v>-85.417579650999997</c:v>
                </c:pt>
                <c:pt idx="1780">
                  <c:v>-85.016609192000004</c:v>
                </c:pt>
                <c:pt idx="1781">
                  <c:v>-84.615325928000004</c:v>
                </c:pt>
                <c:pt idx="1782">
                  <c:v>-84.214286803999997</c:v>
                </c:pt>
                <c:pt idx="1783">
                  <c:v>-83.814025878999999</c:v>
                </c:pt>
                <c:pt idx="1784">
                  <c:v>-83.414901732999994</c:v>
                </c:pt>
                <c:pt idx="1785">
                  <c:v>-83.016998290999993</c:v>
                </c:pt>
                <c:pt idx="1786">
                  <c:v>-82.620124817000004</c:v>
                </c:pt>
                <c:pt idx="1787">
                  <c:v>-82.223907471000004</c:v>
                </c:pt>
                <c:pt idx="1788">
                  <c:v>-81.827980041999993</c:v>
                </c:pt>
                <c:pt idx="1789">
                  <c:v>-81.432235718000001</c:v>
                </c:pt>
                <c:pt idx="1790">
                  <c:v>-81.037033081000004</c:v>
                </c:pt>
                <c:pt idx="1791">
                  <c:v>-80.643165588000002</c:v>
                </c:pt>
                <c:pt idx="1792">
                  <c:v>-80.251663207999997</c:v>
                </c:pt>
                <c:pt idx="1793">
                  <c:v>-79.863594054999993</c:v>
                </c:pt>
                <c:pt idx="1794">
                  <c:v>-79.479934692</c:v>
                </c:pt>
                <c:pt idx="1795">
                  <c:v>-79.101524353000002</c:v>
                </c:pt>
                <c:pt idx="1796">
                  <c:v>-78.729019164999997</c:v>
                </c:pt>
                <c:pt idx="1797">
                  <c:v>-78.362892150999997</c:v>
                </c:pt>
                <c:pt idx="1798">
                  <c:v>-78.003440857000001</c:v>
                </c:pt>
                <c:pt idx="1799">
                  <c:v>-77.650794982999997</c:v>
                </c:pt>
                <c:pt idx="1800">
                  <c:v>-77.304924010999997</c:v>
                </c:pt>
                <c:pt idx="1801">
                  <c:v>-76.965652465999995</c:v>
                </c:pt>
                <c:pt idx="1802">
                  <c:v>-76.632713318</c:v>
                </c:pt>
                <c:pt idx="1803">
                  <c:v>-76.305770874000004</c:v>
                </c:pt>
                <c:pt idx="1804">
                  <c:v>-75.984413146999998</c:v>
                </c:pt>
                <c:pt idx="1805">
                  <c:v>-75.668151855000005</c:v>
                </c:pt>
                <c:pt idx="1806">
                  <c:v>-75.356445312999995</c:v>
                </c:pt>
                <c:pt idx="1807">
                  <c:v>-75.048789978000002</c:v>
                </c:pt>
                <c:pt idx="1808">
                  <c:v>-74.744781493999994</c:v>
                </c:pt>
                <c:pt idx="1809">
                  <c:v>-74.444175720000004</c:v>
                </c:pt>
                <c:pt idx="1810">
                  <c:v>-74.146942139000004</c:v>
                </c:pt>
                <c:pt idx="1811">
                  <c:v>-73.853294372999997</c:v>
                </c:pt>
                <c:pt idx="1812">
                  <c:v>-73.563621521000002</c:v>
                </c:pt>
                <c:pt idx="1813">
                  <c:v>-73.278388977000006</c:v>
                </c:pt>
                <c:pt idx="1814">
                  <c:v>-72.997978209999999</c:v>
                </c:pt>
                <c:pt idx="1815">
                  <c:v>-72.722587584999999</c:v>
                </c:pt>
                <c:pt idx="1816">
                  <c:v>-72.452186584000003</c:v>
                </c:pt>
                <c:pt idx="1817">
                  <c:v>-72.186561584000003</c:v>
                </c:pt>
                <c:pt idx="1818">
                  <c:v>-71.925354003999999</c:v>
                </c:pt>
                <c:pt idx="1819">
                  <c:v>-71.668075561999999</c:v>
                </c:pt>
                <c:pt idx="1820">
                  <c:v>-71.414161682</c:v>
                </c:pt>
                <c:pt idx="1821">
                  <c:v>-71.162971497000001</c:v>
                </c:pt>
                <c:pt idx="1822">
                  <c:v>-70.913810729999994</c:v>
                </c:pt>
                <c:pt idx="1823">
                  <c:v>-70.665985106999997</c:v>
                </c:pt>
                <c:pt idx="1824">
                  <c:v>-70.418945312999995</c:v>
                </c:pt>
                <c:pt idx="1825">
                  <c:v>-70.172370911000002</c:v>
                </c:pt>
                <c:pt idx="1826">
                  <c:v>-69.926132202000005</c:v>
                </c:pt>
                <c:pt idx="1827">
                  <c:v>-69.680122374999996</c:v>
                </c:pt>
                <c:pt idx="1828">
                  <c:v>-69.434066771999994</c:v>
                </c:pt>
                <c:pt idx="1829">
                  <c:v>-69.187423706000004</c:v>
                </c:pt>
                <c:pt idx="1830">
                  <c:v>-68.939399718999994</c:v>
                </c:pt>
                <c:pt idx="1831">
                  <c:v>-68.689033507999994</c:v>
                </c:pt>
                <c:pt idx="1832">
                  <c:v>-68.435272217000005</c:v>
                </c:pt>
                <c:pt idx="1833">
                  <c:v>-68.177009583</c:v>
                </c:pt>
                <c:pt idx="1834">
                  <c:v>-67.913177489999995</c:v>
                </c:pt>
                <c:pt idx="1835">
                  <c:v>-67.642860412999994</c:v>
                </c:pt>
                <c:pt idx="1836">
                  <c:v>-67.365356445000003</c:v>
                </c:pt>
                <c:pt idx="1837">
                  <c:v>-67.080253600999995</c:v>
                </c:pt>
                <c:pt idx="1838">
                  <c:v>-66.787422179999993</c:v>
                </c:pt>
                <c:pt idx="1839">
                  <c:v>-66.486915588000002</c:v>
                </c:pt>
                <c:pt idx="1840">
                  <c:v>-66.178886414000004</c:v>
                </c:pt>
                <c:pt idx="1841">
                  <c:v>-65.863655089999995</c:v>
                </c:pt>
                <c:pt idx="1842">
                  <c:v>-65.541809082</c:v>
                </c:pt>
                <c:pt idx="1843">
                  <c:v>-65.21421814</c:v>
                </c:pt>
                <c:pt idx="1844">
                  <c:v>-64.881935119999994</c:v>
                </c:pt>
                <c:pt idx="1845">
                  <c:v>-64.546134949000006</c:v>
                </c:pt>
                <c:pt idx="1846">
                  <c:v>-64.208091736</c:v>
                </c:pt>
                <c:pt idx="1847">
                  <c:v>-63.869136810000001</c:v>
                </c:pt>
                <c:pt idx="1848">
                  <c:v>-63.530567169000001</c:v>
                </c:pt>
                <c:pt idx="1849">
                  <c:v>-63.193622589</c:v>
                </c:pt>
                <c:pt idx="1850">
                  <c:v>-62.859477996999999</c:v>
                </c:pt>
                <c:pt idx="1851">
                  <c:v>-62.529178619</c:v>
                </c:pt>
                <c:pt idx="1852">
                  <c:v>-62.203571320000002</c:v>
                </c:pt>
                <c:pt idx="1853">
                  <c:v>-61.883228301999999</c:v>
                </c:pt>
                <c:pt idx="1854">
                  <c:v>-61.568428040000001</c:v>
                </c:pt>
                <c:pt idx="1855">
                  <c:v>-61.259231567</c:v>
                </c:pt>
                <c:pt idx="1856">
                  <c:v>-60.955608368</c:v>
                </c:pt>
                <c:pt idx="1857">
                  <c:v>-60.657463073999999</c:v>
                </c:pt>
                <c:pt idx="1858">
                  <c:v>-60.364635468000003</c:v>
                </c:pt>
                <c:pt idx="1859">
                  <c:v>-60.076934813999998</c:v>
                </c:pt>
                <c:pt idx="1860">
                  <c:v>-59.794178008999999</c:v>
                </c:pt>
                <c:pt idx="1861">
                  <c:v>-59.516185759999999</c:v>
                </c:pt>
                <c:pt idx="1862">
                  <c:v>-59.242713928000001</c:v>
                </c:pt>
                <c:pt idx="1863">
                  <c:v>-58.973350525000001</c:v>
                </c:pt>
                <c:pt idx="1864">
                  <c:v>-58.707542418999999</c:v>
                </c:pt>
                <c:pt idx="1865">
                  <c:v>-58.444717406999999</c:v>
                </c:pt>
                <c:pt idx="1866">
                  <c:v>-58.184371947999999</c:v>
                </c:pt>
                <c:pt idx="1867">
                  <c:v>-57.926071167000003</c:v>
                </c:pt>
                <c:pt idx="1868">
                  <c:v>-57.669414519999997</c:v>
                </c:pt>
                <c:pt idx="1869">
                  <c:v>-57.414035796999997</c:v>
                </c:pt>
                <c:pt idx="1870">
                  <c:v>-57.159664153999998</c:v>
                </c:pt>
                <c:pt idx="1871">
                  <c:v>-56.906162262000002</c:v>
                </c:pt>
                <c:pt idx="1872">
                  <c:v>-56.653514862000002</c:v>
                </c:pt>
                <c:pt idx="1873">
                  <c:v>-56.401763916</c:v>
                </c:pt>
                <c:pt idx="1874">
                  <c:v>-56.150985718000001</c:v>
                </c:pt>
                <c:pt idx="1875">
                  <c:v>-55.901268004999999</c:v>
                </c:pt>
                <c:pt idx="1876">
                  <c:v>-55.652675629000001</c:v>
                </c:pt>
                <c:pt idx="1877">
                  <c:v>-55.405261993000003</c:v>
                </c:pt>
                <c:pt idx="1878">
                  <c:v>-55.159099578999999</c:v>
                </c:pt>
                <c:pt idx="1879">
                  <c:v>-54.914314269999998</c:v>
                </c:pt>
                <c:pt idx="1880">
                  <c:v>-54.671085357999999</c:v>
                </c:pt>
                <c:pt idx="1881">
                  <c:v>-54.429607390999998</c:v>
                </c:pt>
                <c:pt idx="1882">
                  <c:v>-54.190067290999998</c:v>
                </c:pt>
                <c:pt idx="1883">
                  <c:v>-53.952690124999997</c:v>
                </c:pt>
                <c:pt idx="1884">
                  <c:v>-53.717788696</c:v>
                </c:pt>
                <c:pt idx="1885">
                  <c:v>-53.485744476000001</c:v>
                </c:pt>
                <c:pt idx="1886">
                  <c:v>-53.256950377999999</c:v>
                </c:pt>
                <c:pt idx="1887">
                  <c:v>-53.031806946000003</c:v>
                </c:pt>
                <c:pt idx="1888">
                  <c:v>-52.810756683000001</c:v>
                </c:pt>
                <c:pt idx="1889">
                  <c:v>-52.594299315999997</c:v>
                </c:pt>
                <c:pt idx="1890">
                  <c:v>-52.382934570000003</c:v>
                </c:pt>
                <c:pt idx="1891">
                  <c:v>-52.177074431999998</c:v>
                </c:pt>
                <c:pt idx="1892">
                  <c:v>-51.976966857999997</c:v>
                </c:pt>
                <c:pt idx="1893">
                  <c:v>-51.782672882</c:v>
                </c:pt>
                <c:pt idx="1894">
                  <c:v>-51.594089508000003</c:v>
                </c:pt>
                <c:pt idx="1895">
                  <c:v>-51.410976410000004</c:v>
                </c:pt>
                <c:pt idx="1896">
                  <c:v>-51.232971190999997</c:v>
                </c:pt>
                <c:pt idx="1897">
                  <c:v>-51.059597015000001</c:v>
                </c:pt>
                <c:pt idx="1898">
                  <c:v>-50.890270233000003</c:v>
                </c:pt>
                <c:pt idx="1899">
                  <c:v>-50.724304199000002</c:v>
                </c:pt>
                <c:pt idx="1900">
                  <c:v>-50.560909271</c:v>
                </c:pt>
                <c:pt idx="1901">
                  <c:v>-50.399208068999997</c:v>
                </c:pt>
                <c:pt idx="1902">
                  <c:v>-50.238285064999999</c:v>
                </c:pt>
                <c:pt idx="1903">
                  <c:v>-50.077270507999998</c:v>
                </c:pt>
                <c:pt idx="1904">
                  <c:v>-49.915439606</c:v>
                </c:pt>
                <c:pt idx="1905">
                  <c:v>-49.752273559999999</c:v>
                </c:pt>
                <c:pt idx="1906">
                  <c:v>-49.587459564</c:v>
                </c:pt>
                <c:pt idx="1907">
                  <c:v>-49.420829773000001</c:v>
                </c:pt>
                <c:pt idx="1908">
                  <c:v>-49.252304076999998</c:v>
                </c:pt>
                <c:pt idx="1909">
                  <c:v>-49.081890106000003</c:v>
                </c:pt>
                <c:pt idx="1910">
                  <c:v>-48.909713744999998</c:v>
                </c:pt>
                <c:pt idx="1911">
                  <c:v>-48.736000060999999</c:v>
                </c:pt>
                <c:pt idx="1912">
                  <c:v>-48.561004638999997</c:v>
                </c:pt>
                <c:pt idx="1913">
                  <c:v>-48.384929657000001</c:v>
                </c:pt>
                <c:pt idx="1914">
                  <c:v>-48.207881927000003</c:v>
                </c:pt>
                <c:pt idx="1915">
                  <c:v>-48.029918670999997</c:v>
                </c:pt>
                <c:pt idx="1916">
                  <c:v>-47.851135253999999</c:v>
                </c:pt>
                <c:pt idx="1917">
                  <c:v>-47.671669006000002</c:v>
                </c:pt>
                <c:pt idx="1918">
                  <c:v>-47.491634369000003</c:v>
                </c:pt>
                <c:pt idx="1919">
                  <c:v>-47.311069488999998</c:v>
                </c:pt>
                <c:pt idx="1920">
                  <c:v>-47.129943848000003</c:v>
                </c:pt>
                <c:pt idx="1921">
                  <c:v>-46.948207855</c:v>
                </c:pt>
                <c:pt idx="1922">
                  <c:v>-46.765865325999997</c:v>
                </c:pt>
                <c:pt idx="1923">
                  <c:v>-46.582992554</c:v>
                </c:pt>
                <c:pt idx="1924">
                  <c:v>-46.399700164999999</c:v>
                </c:pt>
                <c:pt idx="1925">
                  <c:v>-46.216068268000001</c:v>
                </c:pt>
                <c:pt idx="1926">
                  <c:v>-46.032173157000003</c:v>
                </c:pt>
                <c:pt idx="1927">
                  <c:v>-45.848167418999999</c:v>
                </c:pt>
                <c:pt idx="1928">
                  <c:v>-45.664314269999998</c:v>
                </c:pt>
                <c:pt idx="1929">
                  <c:v>-45.480937957999998</c:v>
                </c:pt>
                <c:pt idx="1930">
                  <c:v>-45.298351287999999</c:v>
                </c:pt>
                <c:pt idx="1931">
                  <c:v>-45.116825104</c:v>
                </c:pt>
                <c:pt idx="1932">
                  <c:v>-44.936573029000002</c:v>
                </c:pt>
                <c:pt idx="1933">
                  <c:v>-44.757736205999997</c:v>
                </c:pt>
                <c:pt idx="1934">
                  <c:v>-44.580371857000003</c:v>
                </c:pt>
                <c:pt idx="1935">
                  <c:v>-44.404453277999998</c:v>
                </c:pt>
                <c:pt idx="1936">
                  <c:v>-44.229907990000001</c:v>
                </c:pt>
                <c:pt idx="1937">
                  <c:v>-44.056682586999997</c:v>
                </c:pt>
                <c:pt idx="1938">
                  <c:v>-43.884819030999999</c:v>
                </c:pt>
                <c:pt idx="1939">
                  <c:v>-43.714500426999997</c:v>
                </c:pt>
                <c:pt idx="1940">
                  <c:v>-43.546024322999997</c:v>
                </c:pt>
                <c:pt idx="1941">
                  <c:v>-43.379714966000002</c:v>
                </c:pt>
                <c:pt idx="1942">
                  <c:v>-43.215858459000003</c:v>
                </c:pt>
                <c:pt idx="1943">
                  <c:v>-43.054695129000002</c:v>
                </c:pt>
                <c:pt idx="1944">
                  <c:v>-42.896434784</c:v>
                </c:pt>
                <c:pt idx="1945">
                  <c:v>-42.741249084000003</c:v>
                </c:pt>
                <c:pt idx="1946">
                  <c:v>-42.589263916</c:v>
                </c:pt>
                <c:pt idx="1947">
                  <c:v>-42.440547942999999</c:v>
                </c:pt>
                <c:pt idx="1948">
                  <c:v>-42.295120238999999</c:v>
                </c:pt>
                <c:pt idx="1949">
                  <c:v>-42.152973175</c:v>
                </c:pt>
                <c:pt idx="1950">
                  <c:v>-42.014095306000002</c:v>
                </c:pt>
                <c:pt idx="1951">
                  <c:v>-41.878479003999999</c:v>
                </c:pt>
                <c:pt idx="1952">
                  <c:v>-41.746059418000002</c:v>
                </c:pt>
                <c:pt idx="1953">
                  <c:v>-41.616661071999999</c:v>
                </c:pt>
                <c:pt idx="1954">
                  <c:v>-41.489963531000001</c:v>
                </c:pt>
                <c:pt idx="1955">
                  <c:v>-41.365505218999999</c:v>
                </c:pt>
                <c:pt idx="1956">
                  <c:v>-41.242706298999998</c:v>
                </c:pt>
                <c:pt idx="1957">
                  <c:v>-41.120971679999997</c:v>
                </c:pt>
                <c:pt idx="1958">
                  <c:v>-40.999832153</c:v>
                </c:pt>
                <c:pt idx="1959">
                  <c:v>-40.879070282000001</c:v>
                </c:pt>
                <c:pt idx="1960">
                  <c:v>-40.75875473</c:v>
                </c:pt>
                <c:pt idx="1961">
                  <c:v>-40.639183043999999</c:v>
                </c:pt>
                <c:pt idx="1962">
                  <c:v>-40.520797729000002</c:v>
                </c:pt>
                <c:pt idx="1963">
                  <c:v>-40.404109955000003</c:v>
                </c:pt>
                <c:pt idx="1964">
                  <c:v>-40.289600372000002</c:v>
                </c:pt>
                <c:pt idx="1965">
                  <c:v>-40.177597046000002</c:v>
                </c:pt>
                <c:pt idx="1966">
                  <c:v>-40.068180083999998</c:v>
                </c:pt>
                <c:pt idx="1967">
                  <c:v>-39.961139678999999</c:v>
                </c:pt>
                <c:pt idx="1968">
                  <c:v>-39.855987548999998</c:v>
                </c:pt>
                <c:pt idx="1969">
                  <c:v>-39.751998901</c:v>
                </c:pt>
                <c:pt idx="1970">
                  <c:v>-39.648262023999997</c:v>
                </c:pt>
                <c:pt idx="1971">
                  <c:v>-39.543701171999999</c:v>
                </c:pt>
                <c:pt idx="1972">
                  <c:v>-39.437099457000002</c:v>
                </c:pt>
                <c:pt idx="1973">
                  <c:v>-39.327156066999997</c:v>
                </c:pt>
                <c:pt idx="1974">
                  <c:v>-39.212627411</c:v>
                </c:pt>
                <c:pt idx="1975">
                  <c:v>-39.092556000000002</c:v>
                </c:pt>
                <c:pt idx="1976">
                  <c:v>-38.966434479</c:v>
                </c:pt>
                <c:pt idx="1977">
                  <c:v>-38.834259033000002</c:v>
                </c:pt>
                <c:pt idx="1978">
                  <c:v>-38.696537018000001</c:v>
                </c:pt>
                <c:pt idx="1979">
                  <c:v>-38.554233551000003</c:v>
                </c:pt>
                <c:pt idx="1980">
                  <c:v>-38.408653258999998</c:v>
                </c:pt>
                <c:pt idx="1981">
                  <c:v>-38.261348724000001</c:v>
                </c:pt>
                <c:pt idx="1982">
                  <c:v>-38.114116668999998</c:v>
                </c:pt>
                <c:pt idx="1983">
                  <c:v>-37.968933104999998</c:v>
                </c:pt>
                <c:pt idx="1984">
                  <c:v>-37.827804565000001</c:v>
                </c:pt>
                <c:pt idx="1985">
                  <c:v>-37.692611694</c:v>
                </c:pt>
                <c:pt idx="1986">
                  <c:v>-37.565017699999999</c:v>
                </c:pt>
                <c:pt idx="1987">
                  <c:v>-37.446434021000002</c:v>
                </c:pt>
                <c:pt idx="1988">
                  <c:v>-37.338050842000001</c:v>
                </c:pt>
                <c:pt idx="1989">
                  <c:v>-37.240844727000002</c:v>
                </c:pt>
                <c:pt idx="1990">
                  <c:v>-37.155548095999997</c:v>
                </c:pt>
                <c:pt idx="1991">
                  <c:v>-37.082599639999998</c:v>
                </c:pt>
                <c:pt idx="1992">
                  <c:v>-37.022109985</c:v>
                </c:pt>
                <c:pt idx="1993">
                  <c:v>-36.973834990999997</c:v>
                </c:pt>
                <c:pt idx="1994">
                  <c:v>-36.937160491999997</c:v>
                </c:pt>
                <c:pt idx="1995">
                  <c:v>-36.911109924000002</c:v>
                </c:pt>
                <c:pt idx="1996">
                  <c:v>-36.894348145000002</c:v>
                </c:pt>
                <c:pt idx="1997">
                  <c:v>-36.885177612</c:v>
                </c:pt>
                <c:pt idx="1998">
                  <c:v>-36.881492614999999</c:v>
                </c:pt>
                <c:pt idx="1999">
                  <c:v>-36.880729674999998</c:v>
                </c:pt>
              </c:numCache>
            </c:numRef>
          </c:yVal>
          <c:smooth val="1"/>
          <c:extLst>
            <c:ext xmlns:c16="http://schemas.microsoft.com/office/drawing/2014/chart" uri="{C3380CC4-5D6E-409C-BE32-E72D297353CC}">
              <c16:uniqueId val="{00000000-DD61-458D-A0F8-4B6D7E1412A7}"/>
            </c:ext>
          </c:extLst>
        </c:ser>
        <c:ser>
          <c:idx val="1"/>
          <c:order val="1"/>
          <c:tx>
            <c:v>Modified LFJ</c:v>
          </c:tx>
          <c:spPr>
            <a:ln w="25400" cap="rnd">
              <a:solidFill>
                <a:srgbClr val="00B0F0"/>
              </a:solidFill>
              <a:round/>
            </a:ln>
            <a:effectLst/>
          </c:spPr>
          <c:marker>
            <c:symbol val="none"/>
          </c:marker>
          <c:xVal>
            <c:numRef>
              <c:f>'Flex Moments'!$D$3:$D$2002</c:f>
              <c:numCache>
                <c:formatCode>0.00E+00</c:formatCode>
                <c:ptCount val="20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pt idx="1600">
                  <c:v>160.00111389</c:v>
                </c:pt>
                <c:pt idx="1601">
                  <c:v>160.10101318</c:v>
                </c:pt>
                <c:pt idx="1602">
                  <c:v>160.20091248</c:v>
                </c:pt>
                <c:pt idx="1603">
                  <c:v>160.30081177</c:v>
                </c:pt>
                <c:pt idx="1604">
                  <c:v>160.40071105999999</c:v>
                </c:pt>
                <c:pt idx="1605">
                  <c:v>160.50061034999999</c:v>
                </c:pt>
                <c:pt idx="1606">
                  <c:v>160.60140991</c:v>
                </c:pt>
                <c:pt idx="1607">
                  <c:v>160.7013092</c:v>
                </c:pt>
                <c:pt idx="1608">
                  <c:v>160.8012085</c:v>
                </c:pt>
                <c:pt idx="1609">
                  <c:v>160.90110779</c:v>
                </c:pt>
                <c:pt idx="1610">
                  <c:v>161.00100707999999</c:v>
                </c:pt>
                <c:pt idx="1611">
                  <c:v>161.10090636999999</c:v>
                </c:pt>
                <c:pt idx="1612">
                  <c:v>161.20080565999999</c:v>
                </c:pt>
                <c:pt idx="1613">
                  <c:v>161.30070495999999</c:v>
                </c:pt>
                <c:pt idx="1614">
                  <c:v>161.40150452</c:v>
                </c:pt>
                <c:pt idx="1615">
                  <c:v>161.50140381</c:v>
                </c:pt>
                <c:pt idx="1616">
                  <c:v>161.6013031</c:v>
                </c:pt>
                <c:pt idx="1617">
                  <c:v>161.70120238999999</c:v>
                </c:pt>
                <c:pt idx="1618">
                  <c:v>161.80110167999999</c:v>
                </c:pt>
                <c:pt idx="1619">
                  <c:v>161.90100097999999</c:v>
                </c:pt>
                <c:pt idx="1620">
                  <c:v>162.00090026999999</c:v>
                </c:pt>
                <c:pt idx="1621">
                  <c:v>162.10081482000001</c:v>
                </c:pt>
                <c:pt idx="1622">
                  <c:v>162.20071411000001</c:v>
                </c:pt>
                <c:pt idx="1623">
                  <c:v>162.30151366999999</c:v>
                </c:pt>
                <c:pt idx="1624">
                  <c:v>162.40141295999999</c:v>
                </c:pt>
                <c:pt idx="1625">
                  <c:v>162.50131225999999</c:v>
                </c:pt>
                <c:pt idx="1626">
                  <c:v>162.60121154999999</c:v>
                </c:pt>
                <c:pt idx="1627">
                  <c:v>162.70111084000001</c:v>
                </c:pt>
                <c:pt idx="1628">
                  <c:v>162.80101013000001</c:v>
                </c:pt>
                <c:pt idx="1629">
                  <c:v>162.90090942</c:v>
                </c:pt>
                <c:pt idx="1630">
                  <c:v>163.00080872000001</c:v>
                </c:pt>
                <c:pt idx="1631">
                  <c:v>163.10160827999999</c:v>
                </c:pt>
                <c:pt idx="1632">
                  <c:v>163.20150756999999</c:v>
                </c:pt>
                <c:pt idx="1633">
                  <c:v>163.30140685999999</c:v>
                </c:pt>
                <c:pt idx="1634">
                  <c:v>163.40130615000001</c:v>
                </c:pt>
                <c:pt idx="1635">
                  <c:v>163.50120544000001</c:v>
                </c:pt>
                <c:pt idx="1636">
                  <c:v>163.60110474000001</c:v>
                </c:pt>
                <c:pt idx="1637">
                  <c:v>163.70100403000001</c:v>
                </c:pt>
                <c:pt idx="1638">
                  <c:v>163.80090332</c:v>
                </c:pt>
                <c:pt idx="1639">
                  <c:v>163.90080261</c:v>
                </c:pt>
                <c:pt idx="1640">
                  <c:v>164.00160217000001</c:v>
                </c:pt>
                <c:pt idx="1641">
                  <c:v>164.10150146000001</c:v>
                </c:pt>
                <c:pt idx="1642">
                  <c:v>164.20140076000001</c:v>
                </c:pt>
                <c:pt idx="1643">
                  <c:v>164.30131531000001</c:v>
                </c:pt>
                <c:pt idx="1644">
                  <c:v>164.4012146</c:v>
                </c:pt>
                <c:pt idx="1645">
                  <c:v>164.50111389</c:v>
                </c:pt>
                <c:pt idx="1646">
                  <c:v>164.60101318</c:v>
                </c:pt>
                <c:pt idx="1647">
                  <c:v>164.70091248</c:v>
                </c:pt>
                <c:pt idx="1648">
                  <c:v>164.80171204000001</c:v>
                </c:pt>
                <c:pt idx="1649">
                  <c:v>164.90161133000001</c:v>
                </c:pt>
                <c:pt idx="1650">
                  <c:v>165.00151062</c:v>
                </c:pt>
                <c:pt idx="1651">
                  <c:v>165.10140991</c:v>
                </c:pt>
                <c:pt idx="1652">
                  <c:v>165.2013092</c:v>
                </c:pt>
                <c:pt idx="1653">
                  <c:v>165.3012085</c:v>
                </c:pt>
                <c:pt idx="1654">
                  <c:v>165.40110779</c:v>
                </c:pt>
                <c:pt idx="1655">
                  <c:v>165.50100707999999</c:v>
                </c:pt>
                <c:pt idx="1656">
                  <c:v>165.60090636999999</c:v>
                </c:pt>
                <c:pt idx="1657">
                  <c:v>165.70170593</c:v>
                </c:pt>
                <c:pt idx="1658">
                  <c:v>165.80160522</c:v>
                </c:pt>
                <c:pt idx="1659">
                  <c:v>165.90150452</c:v>
                </c:pt>
                <c:pt idx="1660">
                  <c:v>166.00140381</c:v>
                </c:pt>
                <c:pt idx="1661">
                  <c:v>166.1013031</c:v>
                </c:pt>
                <c:pt idx="1662">
                  <c:v>166.20120238999999</c:v>
                </c:pt>
                <c:pt idx="1663">
                  <c:v>166.30110167999999</c:v>
                </c:pt>
                <c:pt idx="1664">
                  <c:v>166.40100097999999</c:v>
                </c:pt>
                <c:pt idx="1665">
                  <c:v>166.50180054</c:v>
                </c:pt>
                <c:pt idx="1666">
                  <c:v>166.60171509</c:v>
                </c:pt>
                <c:pt idx="1667">
                  <c:v>166.70161438</c:v>
                </c:pt>
                <c:pt idx="1668">
                  <c:v>166.80151366999999</c:v>
                </c:pt>
                <c:pt idx="1669">
                  <c:v>166.90141295999999</c:v>
                </c:pt>
                <c:pt idx="1670">
                  <c:v>167.00131225999999</c:v>
                </c:pt>
                <c:pt idx="1671">
                  <c:v>167.10121154999999</c:v>
                </c:pt>
                <c:pt idx="1672">
                  <c:v>167.20111084000001</c:v>
                </c:pt>
                <c:pt idx="1673">
                  <c:v>167.30101013000001</c:v>
                </c:pt>
                <c:pt idx="1674">
                  <c:v>167.40180968999999</c:v>
                </c:pt>
                <c:pt idx="1675">
                  <c:v>167.50170897999999</c:v>
                </c:pt>
                <c:pt idx="1676">
                  <c:v>167.60160827999999</c:v>
                </c:pt>
                <c:pt idx="1677">
                  <c:v>167.70150756999999</c:v>
                </c:pt>
                <c:pt idx="1678">
                  <c:v>167.80140685999999</c:v>
                </c:pt>
                <c:pt idx="1679">
                  <c:v>167.90130615000001</c:v>
                </c:pt>
                <c:pt idx="1680">
                  <c:v>168.00120544000001</c:v>
                </c:pt>
                <c:pt idx="1681">
                  <c:v>168.10110474000001</c:v>
                </c:pt>
                <c:pt idx="1682">
                  <c:v>168.2019043</c:v>
                </c:pt>
                <c:pt idx="1683">
                  <c:v>168.30180358999999</c:v>
                </c:pt>
                <c:pt idx="1684">
                  <c:v>168.40170287999999</c:v>
                </c:pt>
                <c:pt idx="1685">
                  <c:v>168.50160217000001</c:v>
                </c:pt>
                <c:pt idx="1686">
                  <c:v>168.60150146000001</c:v>
                </c:pt>
                <c:pt idx="1687">
                  <c:v>168.70140076000001</c:v>
                </c:pt>
                <c:pt idx="1688">
                  <c:v>168.80131531000001</c:v>
                </c:pt>
                <c:pt idx="1689">
                  <c:v>168.9012146</c:v>
                </c:pt>
                <c:pt idx="1690">
                  <c:v>169.00111389</c:v>
                </c:pt>
                <c:pt idx="1691">
                  <c:v>169.10191345000001</c:v>
                </c:pt>
                <c:pt idx="1692">
                  <c:v>169.20181274000001</c:v>
                </c:pt>
                <c:pt idx="1693">
                  <c:v>169.30171204000001</c:v>
                </c:pt>
                <c:pt idx="1694">
                  <c:v>169.40161133000001</c:v>
                </c:pt>
                <c:pt idx="1695">
                  <c:v>169.50151062</c:v>
                </c:pt>
                <c:pt idx="1696">
                  <c:v>169.60140991</c:v>
                </c:pt>
                <c:pt idx="1697">
                  <c:v>169.7013092</c:v>
                </c:pt>
                <c:pt idx="1698">
                  <c:v>169.8012085</c:v>
                </c:pt>
                <c:pt idx="1699">
                  <c:v>169.90200806000001</c:v>
                </c:pt>
                <c:pt idx="1700">
                  <c:v>170.00190735000001</c:v>
                </c:pt>
                <c:pt idx="1701">
                  <c:v>170.10180664000001</c:v>
                </c:pt>
                <c:pt idx="1702">
                  <c:v>170.20170593</c:v>
                </c:pt>
                <c:pt idx="1703">
                  <c:v>170.30160522</c:v>
                </c:pt>
                <c:pt idx="1704">
                  <c:v>170.40150452</c:v>
                </c:pt>
                <c:pt idx="1705">
                  <c:v>170.50140381</c:v>
                </c:pt>
                <c:pt idx="1706">
                  <c:v>170.6013031</c:v>
                </c:pt>
                <c:pt idx="1707">
                  <c:v>170.70210266000001</c:v>
                </c:pt>
                <c:pt idx="1708">
                  <c:v>170.80200195</c:v>
                </c:pt>
                <c:pt idx="1709">
                  <c:v>170.90190125000001</c:v>
                </c:pt>
                <c:pt idx="1710">
                  <c:v>171.00180054</c:v>
                </c:pt>
                <c:pt idx="1711">
                  <c:v>171.10171509</c:v>
                </c:pt>
                <c:pt idx="1712">
                  <c:v>171.20161438</c:v>
                </c:pt>
                <c:pt idx="1713">
                  <c:v>171.30151366999999</c:v>
                </c:pt>
                <c:pt idx="1714">
                  <c:v>171.40141295999999</c:v>
                </c:pt>
                <c:pt idx="1715">
                  <c:v>171.50131225999999</c:v>
                </c:pt>
                <c:pt idx="1716">
                  <c:v>171.60211182</c:v>
                </c:pt>
                <c:pt idx="1717">
                  <c:v>171.70201111</c:v>
                </c:pt>
                <c:pt idx="1718">
                  <c:v>171.8019104</c:v>
                </c:pt>
                <c:pt idx="1719">
                  <c:v>171.90180968999999</c:v>
                </c:pt>
                <c:pt idx="1720">
                  <c:v>172.00170897999999</c:v>
                </c:pt>
                <c:pt idx="1721">
                  <c:v>172.10160827999999</c:v>
                </c:pt>
                <c:pt idx="1722">
                  <c:v>172.20150756999999</c:v>
                </c:pt>
                <c:pt idx="1723">
                  <c:v>172.30140685999999</c:v>
                </c:pt>
                <c:pt idx="1724">
                  <c:v>172.40220642</c:v>
                </c:pt>
                <c:pt idx="1725">
                  <c:v>172.50210571</c:v>
                </c:pt>
                <c:pt idx="1726">
                  <c:v>172.60200499999999</c:v>
                </c:pt>
                <c:pt idx="1727">
                  <c:v>172.7019043</c:v>
                </c:pt>
                <c:pt idx="1728">
                  <c:v>172.80180358999999</c:v>
                </c:pt>
                <c:pt idx="1729">
                  <c:v>172.90170287999999</c:v>
                </c:pt>
                <c:pt idx="1730">
                  <c:v>173.00160217000001</c:v>
                </c:pt>
                <c:pt idx="1731">
                  <c:v>173.10150146000001</c:v>
                </c:pt>
                <c:pt idx="1732">
                  <c:v>173.20140076000001</c:v>
                </c:pt>
                <c:pt idx="1733">
                  <c:v>173.30221558</c:v>
                </c:pt>
                <c:pt idx="1734">
                  <c:v>173.40211486999999</c:v>
                </c:pt>
                <c:pt idx="1735">
                  <c:v>173.50201415999999</c:v>
                </c:pt>
                <c:pt idx="1736">
                  <c:v>173.60191345000001</c:v>
                </c:pt>
                <c:pt idx="1737">
                  <c:v>173.70181274000001</c:v>
                </c:pt>
                <c:pt idx="1738">
                  <c:v>173.80171204000001</c:v>
                </c:pt>
                <c:pt idx="1739">
                  <c:v>173.90161133000001</c:v>
                </c:pt>
                <c:pt idx="1740">
                  <c:v>174.00151062</c:v>
                </c:pt>
                <c:pt idx="1741">
                  <c:v>174.10231017999999</c:v>
                </c:pt>
                <c:pt idx="1742">
                  <c:v>174.20220947000001</c:v>
                </c:pt>
                <c:pt idx="1743">
                  <c:v>174.30210876000001</c:v>
                </c:pt>
                <c:pt idx="1744">
                  <c:v>174.40200806000001</c:v>
                </c:pt>
                <c:pt idx="1745">
                  <c:v>174.50190735000001</c:v>
                </c:pt>
                <c:pt idx="1746">
                  <c:v>174.60180664000001</c:v>
                </c:pt>
                <c:pt idx="1747">
                  <c:v>174.70170593</c:v>
                </c:pt>
                <c:pt idx="1748">
                  <c:v>174.80160522</c:v>
                </c:pt>
                <c:pt idx="1749">
                  <c:v>174.90150452</c:v>
                </c:pt>
                <c:pt idx="1750">
                  <c:v>175.00230407999999</c:v>
                </c:pt>
                <c:pt idx="1751">
                  <c:v>175.10220337000001</c:v>
                </c:pt>
                <c:pt idx="1752">
                  <c:v>175.20210266000001</c:v>
                </c:pt>
                <c:pt idx="1753">
                  <c:v>175.30200195</c:v>
                </c:pt>
                <c:pt idx="1754">
                  <c:v>175.40190125000001</c:v>
                </c:pt>
                <c:pt idx="1755">
                  <c:v>175.5018158</c:v>
                </c:pt>
                <c:pt idx="1756">
                  <c:v>175.60171509</c:v>
                </c:pt>
                <c:pt idx="1757">
                  <c:v>175.70161438</c:v>
                </c:pt>
                <c:pt idx="1758">
                  <c:v>175.80241394000001</c:v>
                </c:pt>
                <c:pt idx="1759">
                  <c:v>175.90231323</c:v>
                </c:pt>
                <c:pt idx="1760">
                  <c:v>176.00221252</c:v>
                </c:pt>
                <c:pt idx="1761">
                  <c:v>176.10211182</c:v>
                </c:pt>
                <c:pt idx="1762">
                  <c:v>176.20201111</c:v>
                </c:pt>
                <c:pt idx="1763">
                  <c:v>176.3019104</c:v>
                </c:pt>
                <c:pt idx="1764">
                  <c:v>176.40180968999999</c:v>
                </c:pt>
                <c:pt idx="1765">
                  <c:v>176.50170897999999</c:v>
                </c:pt>
                <c:pt idx="1766">
                  <c:v>176.60160827999999</c:v>
                </c:pt>
                <c:pt idx="1767">
                  <c:v>176.70240784000001</c:v>
                </c:pt>
                <c:pt idx="1768">
                  <c:v>176.80230713</c:v>
                </c:pt>
                <c:pt idx="1769">
                  <c:v>176.90220642</c:v>
                </c:pt>
                <c:pt idx="1770">
                  <c:v>177.00210571</c:v>
                </c:pt>
                <c:pt idx="1771">
                  <c:v>177.10200499999999</c:v>
                </c:pt>
                <c:pt idx="1772">
                  <c:v>177.2019043</c:v>
                </c:pt>
                <c:pt idx="1773">
                  <c:v>177.30180358999999</c:v>
                </c:pt>
                <c:pt idx="1774">
                  <c:v>177.40170287999999</c:v>
                </c:pt>
                <c:pt idx="1775">
                  <c:v>177.50250244</c:v>
                </c:pt>
                <c:pt idx="1776">
                  <c:v>177.60240173</c:v>
                </c:pt>
                <c:pt idx="1777">
                  <c:v>177.70230103</c:v>
                </c:pt>
                <c:pt idx="1778">
                  <c:v>177.80221558</c:v>
                </c:pt>
                <c:pt idx="1779">
                  <c:v>177.90211486999999</c:v>
                </c:pt>
                <c:pt idx="1780">
                  <c:v>178.00201415999999</c:v>
                </c:pt>
                <c:pt idx="1781">
                  <c:v>178.10191345000001</c:v>
                </c:pt>
                <c:pt idx="1782">
                  <c:v>178.20181274000001</c:v>
                </c:pt>
                <c:pt idx="1783">
                  <c:v>178.30171204000001</c:v>
                </c:pt>
                <c:pt idx="1784">
                  <c:v>178.4025116</c:v>
                </c:pt>
                <c:pt idx="1785">
                  <c:v>178.50241088999999</c:v>
                </c:pt>
                <c:pt idx="1786">
                  <c:v>178.60231017999999</c:v>
                </c:pt>
                <c:pt idx="1787">
                  <c:v>178.70220947000001</c:v>
                </c:pt>
                <c:pt idx="1788">
                  <c:v>178.80210876000001</c:v>
                </c:pt>
                <c:pt idx="1789">
                  <c:v>178.90200806000001</c:v>
                </c:pt>
                <c:pt idx="1790">
                  <c:v>179.00190735000001</c:v>
                </c:pt>
                <c:pt idx="1791">
                  <c:v>179.10180664000001</c:v>
                </c:pt>
                <c:pt idx="1792">
                  <c:v>179.20260619999999</c:v>
                </c:pt>
                <c:pt idx="1793">
                  <c:v>179.30250548999999</c:v>
                </c:pt>
                <c:pt idx="1794">
                  <c:v>179.40240478999999</c:v>
                </c:pt>
                <c:pt idx="1795">
                  <c:v>179.50230407999999</c:v>
                </c:pt>
                <c:pt idx="1796">
                  <c:v>179.60220337000001</c:v>
                </c:pt>
                <c:pt idx="1797">
                  <c:v>179.70210266000001</c:v>
                </c:pt>
                <c:pt idx="1798">
                  <c:v>179.80200195</c:v>
                </c:pt>
                <c:pt idx="1799">
                  <c:v>179.90190125000001</c:v>
                </c:pt>
                <c:pt idx="1800">
                  <c:v>180.0018158</c:v>
                </c:pt>
                <c:pt idx="1801">
                  <c:v>180.10261535999999</c:v>
                </c:pt>
                <c:pt idx="1802">
                  <c:v>180.20251465000001</c:v>
                </c:pt>
                <c:pt idx="1803">
                  <c:v>180.30241394000001</c:v>
                </c:pt>
                <c:pt idx="1804">
                  <c:v>180.40231323</c:v>
                </c:pt>
                <c:pt idx="1805">
                  <c:v>180.50221252</c:v>
                </c:pt>
                <c:pt idx="1806">
                  <c:v>180.60211182</c:v>
                </c:pt>
                <c:pt idx="1807">
                  <c:v>180.70201111</c:v>
                </c:pt>
                <c:pt idx="1808">
                  <c:v>180.8019104</c:v>
                </c:pt>
                <c:pt idx="1809">
                  <c:v>180.90270996000001</c:v>
                </c:pt>
                <c:pt idx="1810">
                  <c:v>181.00260925000001</c:v>
                </c:pt>
                <c:pt idx="1811">
                  <c:v>181.10250854</c:v>
                </c:pt>
                <c:pt idx="1812">
                  <c:v>181.20240784000001</c:v>
                </c:pt>
                <c:pt idx="1813">
                  <c:v>181.30230713</c:v>
                </c:pt>
                <c:pt idx="1814">
                  <c:v>181.40220642</c:v>
                </c:pt>
                <c:pt idx="1815">
                  <c:v>181.50210571</c:v>
                </c:pt>
                <c:pt idx="1816">
                  <c:v>181.60200499999999</c:v>
                </c:pt>
                <c:pt idx="1817">
                  <c:v>181.7019043</c:v>
                </c:pt>
                <c:pt idx="1818">
                  <c:v>181.80270386000001</c:v>
                </c:pt>
                <c:pt idx="1819">
                  <c:v>181.90260315</c:v>
                </c:pt>
                <c:pt idx="1820">
                  <c:v>182.00250244</c:v>
                </c:pt>
                <c:pt idx="1821">
                  <c:v>182.10240173</c:v>
                </c:pt>
                <c:pt idx="1822">
                  <c:v>182.20230103</c:v>
                </c:pt>
                <c:pt idx="1823">
                  <c:v>182.30221558</c:v>
                </c:pt>
                <c:pt idx="1824">
                  <c:v>182.40211486999999</c:v>
                </c:pt>
                <c:pt idx="1825">
                  <c:v>182.50201415999999</c:v>
                </c:pt>
                <c:pt idx="1826">
                  <c:v>182.60281372</c:v>
                </c:pt>
                <c:pt idx="1827">
                  <c:v>182.70271301</c:v>
                </c:pt>
                <c:pt idx="1828">
                  <c:v>182.80261229999999</c:v>
                </c:pt>
                <c:pt idx="1829">
                  <c:v>182.9025116</c:v>
                </c:pt>
                <c:pt idx="1830">
                  <c:v>183.00241088999999</c:v>
                </c:pt>
                <c:pt idx="1831">
                  <c:v>183.10231017999999</c:v>
                </c:pt>
                <c:pt idx="1832">
                  <c:v>183.20220947000001</c:v>
                </c:pt>
                <c:pt idx="1833">
                  <c:v>183.30210876000001</c:v>
                </c:pt>
                <c:pt idx="1834">
                  <c:v>183.40200806000001</c:v>
                </c:pt>
                <c:pt idx="1835">
                  <c:v>183.50280762</c:v>
                </c:pt>
                <c:pt idx="1836">
                  <c:v>183.60270690999999</c:v>
                </c:pt>
                <c:pt idx="1837">
                  <c:v>183.70260619999999</c:v>
                </c:pt>
                <c:pt idx="1838">
                  <c:v>183.80250548999999</c:v>
                </c:pt>
                <c:pt idx="1839">
                  <c:v>183.90240478999999</c:v>
                </c:pt>
                <c:pt idx="1840">
                  <c:v>184.00230407999999</c:v>
                </c:pt>
                <c:pt idx="1841">
                  <c:v>184.10220337000001</c:v>
                </c:pt>
                <c:pt idx="1842">
                  <c:v>184.20210266000001</c:v>
                </c:pt>
                <c:pt idx="1843">
                  <c:v>184.30290221999999</c:v>
                </c:pt>
                <c:pt idx="1844">
                  <c:v>184.40280150999999</c:v>
                </c:pt>
                <c:pt idx="1845">
                  <c:v>184.50271606000001</c:v>
                </c:pt>
                <c:pt idx="1846">
                  <c:v>184.60261535999999</c:v>
                </c:pt>
                <c:pt idx="1847">
                  <c:v>184.70251465000001</c:v>
                </c:pt>
                <c:pt idx="1848">
                  <c:v>184.80241394000001</c:v>
                </c:pt>
                <c:pt idx="1849">
                  <c:v>184.90231323</c:v>
                </c:pt>
                <c:pt idx="1850">
                  <c:v>185.00221252</c:v>
                </c:pt>
                <c:pt idx="1851">
                  <c:v>185.10211182</c:v>
                </c:pt>
                <c:pt idx="1852">
                  <c:v>185.20291137999999</c:v>
                </c:pt>
                <c:pt idx="1853">
                  <c:v>185.30281067000001</c:v>
                </c:pt>
                <c:pt idx="1854">
                  <c:v>185.40270996000001</c:v>
                </c:pt>
                <c:pt idx="1855">
                  <c:v>185.50260925000001</c:v>
                </c:pt>
                <c:pt idx="1856">
                  <c:v>185.60250854</c:v>
                </c:pt>
                <c:pt idx="1857">
                  <c:v>185.70240784000001</c:v>
                </c:pt>
                <c:pt idx="1858">
                  <c:v>185.80230713</c:v>
                </c:pt>
                <c:pt idx="1859">
                  <c:v>185.90220642</c:v>
                </c:pt>
                <c:pt idx="1860">
                  <c:v>186.00300598000001</c:v>
                </c:pt>
                <c:pt idx="1861">
                  <c:v>186.10290527000001</c:v>
                </c:pt>
                <c:pt idx="1862">
                  <c:v>186.20280457000001</c:v>
                </c:pt>
                <c:pt idx="1863">
                  <c:v>186.30270386000001</c:v>
                </c:pt>
                <c:pt idx="1864">
                  <c:v>186.40260315</c:v>
                </c:pt>
                <c:pt idx="1865">
                  <c:v>186.50250244</c:v>
                </c:pt>
                <c:pt idx="1866">
                  <c:v>186.60240173</c:v>
                </c:pt>
                <c:pt idx="1867">
                  <c:v>186.70231627999999</c:v>
                </c:pt>
                <c:pt idx="1868">
                  <c:v>186.80221558</c:v>
                </c:pt>
                <c:pt idx="1869">
                  <c:v>186.90301514000001</c:v>
                </c:pt>
                <c:pt idx="1870">
                  <c:v>187.00291443</c:v>
                </c:pt>
                <c:pt idx="1871">
                  <c:v>187.10281372</c:v>
                </c:pt>
                <c:pt idx="1872">
                  <c:v>187.20271301</c:v>
                </c:pt>
                <c:pt idx="1873">
                  <c:v>187.30261229999999</c:v>
                </c:pt>
                <c:pt idx="1874">
                  <c:v>187.4025116</c:v>
                </c:pt>
                <c:pt idx="1875">
                  <c:v>187.50241088999999</c:v>
                </c:pt>
                <c:pt idx="1876">
                  <c:v>187.60231017999999</c:v>
                </c:pt>
                <c:pt idx="1877">
                  <c:v>187.70310974</c:v>
                </c:pt>
                <c:pt idx="1878">
                  <c:v>187.80300903</c:v>
                </c:pt>
                <c:pt idx="1879">
                  <c:v>187.90290833</c:v>
                </c:pt>
                <c:pt idx="1880">
                  <c:v>188.00280762</c:v>
                </c:pt>
                <c:pt idx="1881">
                  <c:v>188.10270690999999</c:v>
                </c:pt>
                <c:pt idx="1882">
                  <c:v>188.20260619999999</c:v>
                </c:pt>
                <c:pt idx="1883">
                  <c:v>188.30250548999999</c:v>
                </c:pt>
                <c:pt idx="1884">
                  <c:v>188.40240478999999</c:v>
                </c:pt>
                <c:pt idx="1885">
                  <c:v>188.50230407999999</c:v>
                </c:pt>
                <c:pt idx="1886">
                  <c:v>188.60310364</c:v>
                </c:pt>
                <c:pt idx="1887">
                  <c:v>188.70300293</c:v>
                </c:pt>
                <c:pt idx="1888">
                  <c:v>188.80290221999999</c:v>
                </c:pt>
                <c:pt idx="1889">
                  <c:v>188.90280150999999</c:v>
                </c:pt>
                <c:pt idx="1890">
                  <c:v>189.00271606000001</c:v>
                </c:pt>
                <c:pt idx="1891">
                  <c:v>189.10261535999999</c:v>
                </c:pt>
                <c:pt idx="1892">
                  <c:v>189.20251465000001</c:v>
                </c:pt>
                <c:pt idx="1893">
                  <c:v>189.30241394000001</c:v>
                </c:pt>
                <c:pt idx="1894">
                  <c:v>189.40321349999999</c:v>
                </c:pt>
                <c:pt idx="1895">
                  <c:v>189.50311278999999</c:v>
                </c:pt>
                <c:pt idx="1896">
                  <c:v>189.60301208000001</c:v>
                </c:pt>
                <c:pt idx="1897">
                  <c:v>189.70291137999999</c:v>
                </c:pt>
                <c:pt idx="1898">
                  <c:v>189.80281067000001</c:v>
                </c:pt>
                <c:pt idx="1899">
                  <c:v>189.90270996000001</c:v>
                </c:pt>
                <c:pt idx="1900">
                  <c:v>190.00260925000001</c:v>
                </c:pt>
                <c:pt idx="1901">
                  <c:v>190.10250854</c:v>
                </c:pt>
                <c:pt idx="1902">
                  <c:v>190.20240784000001</c:v>
                </c:pt>
                <c:pt idx="1903">
                  <c:v>190.30320739999999</c:v>
                </c:pt>
                <c:pt idx="1904">
                  <c:v>190.40310668999999</c:v>
                </c:pt>
                <c:pt idx="1905">
                  <c:v>190.50300598000001</c:v>
                </c:pt>
                <c:pt idx="1906">
                  <c:v>190.60290527000001</c:v>
                </c:pt>
                <c:pt idx="1907">
                  <c:v>190.70280457000001</c:v>
                </c:pt>
                <c:pt idx="1908">
                  <c:v>190.80270386000001</c:v>
                </c:pt>
                <c:pt idx="1909">
                  <c:v>190.90260315</c:v>
                </c:pt>
                <c:pt idx="1910">
                  <c:v>191.00250244</c:v>
                </c:pt>
                <c:pt idx="1911">
                  <c:v>191.10330200000001</c:v>
                </c:pt>
                <c:pt idx="1912">
                  <c:v>191.20321655000001</c:v>
                </c:pt>
                <c:pt idx="1913">
                  <c:v>191.30311584</c:v>
                </c:pt>
                <c:pt idx="1914">
                  <c:v>191.40301514000001</c:v>
                </c:pt>
                <c:pt idx="1915">
                  <c:v>191.50291443</c:v>
                </c:pt>
                <c:pt idx="1916">
                  <c:v>191.60281372</c:v>
                </c:pt>
                <c:pt idx="1917">
                  <c:v>191.70271301</c:v>
                </c:pt>
                <c:pt idx="1918">
                  <c:v>191.80261229999999</c:v>
                </c:pt>
                <c:pt idx="1919">
                  <c:v>191.9025116</c:v>
                </c:pt>
                <c:pt idx="1920">
                  <c:v>192.00331116000001</c:v>
                </c:pt>
                <c:pt idx="1921">
                  <c:v>192.10321045000001</c:v>
                </c:pt>
                <c:pt idx="1922">
                  <c:v>192.20310974</c:v>
                </c:pt>
                <c:pt idx="1923">
                  <c:v>192.30300903</c:v>
                </c:pt>
                <c:pt idx="1924">
                  <c:v>192.40290833</c:v>
                </c:pt>
                <c:pt idx="1925">
                  <c:v>192.50280762</c:v>
                </c:pt>
                <c:pt idx="1926">
                  <c:v>192.60270690999999</c:v>
                </c:pt>
                <c:pt idx="1927">
                  <c:v>192.70260619999999</c:v>
                </c:pt>
                <c:pt idx="1928">
                  <c:v>192.80340576</c:v>
                </c:pt>
                <c:pt idx="1929">
                  <c:v>192.90330505</c:v>
                </c:pt>
                <c:pt idx="1930">
                  <c:v>193.00320435</c:v>
                </c:pt>
                <c:pt idx="1931">
                  <c:v>193.10310364</c:v>
                </c:pt>
                <c:pt idx="1932">
                  <c:v>193.20300293</c:v>
                </c:pt>
                <c:pt idx="1933">
                  <c:v>193.30290221999999</c:v>
                </c:pt>
                <c:pt idx="1934">
                  <c:v>193.40281676999999</c:v>
                </c:pt>
                <c:pt idx="1935">
                  <c:v>193.50271606000001</c:v>
                </c:pt>
                <c:pt idx="1936">
                  <c:v>193.60261535999999</c:v>
                </c:pt>
                <c:pt idx="1937">
                  <c:v>193.70341492</c:v>
                </c:pt>
                <c:pt idx="1938">
                  <c:v>193.80331421</c:v>
                </c:pt>
                <c:pt idx="1939">
                  <c:v>193.90321349999999</c:v>
                </c:pt>
                <c:pt idx="1940">
                  <c:v>194.00311278999999</c:v>
                </c:pt>
                <c:pt idx="1941">
                  <c:v>194.10301208000001</c:v>
                </c:pt>
                <c:pt idx="1942">
                  <c:v>194.20291137999999</c:v>
                </c:pt>
                <c:pt idx="1943">
                  <c:v>194.30281067000001</c:v>
                </c:pt>
                <c:pt idx="1944">
                  <c:v>194.40270996000001</c:v>
                </c:pt>
                <c:pt idx="1945">
                  <c:v>194.50350951999999</c:v>
                </c:pt>
                <c:pt idx="1946">
                  <c:v>194.60340880999999</c:v>
                </c:pt>
                <c:pt idx="1947">
                  <c:v>194.70330810999999</c:v>
                </c:pt>
                <c:pt idx="1948">
                  <c:v>194.80320739999999</c:v>
                </c:pt>
                <c:pt idx="1949">
                  <c:v>194.90310668999999</c:v>
                </c:pt>
                <c:pt idx="1950">
                  <c:v>195.00300598000001</c:v>
                </c:pt>
                <c:pt idx="1951">
                  <c:v>195.10290527000001</c:v>
                </c:pt>
                <c:pt idx="1952">
                  <c:v>195.20280457000001</c:v>
                </c:pt>
                <c:pt idx="1953">
                  <c:v>195.30360413</c:v>
                </c:pt>
                <c:pt idx="1954">
                  <c:v>195.40350341999999</c:v>
                </c:pt>
                <c:pt idx="1955">
                  <c:v>195.50340270999999</c:v>
                </c:pt>
                <c:pt idx="1956">
                  <c:v>195.60330200000001</c:v>
                </c:pt>
                <c:pt idx="1957">
                  <c:v>195.70321655000001</c:v>
                </c:pt>
                <c:pt idx="1958">
                  <c:v>195.80311584</c:v>
                </c:pt>
                <c:pt idx="1959">
                  <c:v>195.90301514000001</c:v>
                </c:pt>
                <c:pt idx="1960">
                  <c:v>196.00291443</c:v>
                </c:pt>
                <c:pt idx="1961">
                  <c:v>196.10281372</c:v>
                </c:pt>
                <c:pt idx="1962">
                  <c:v>196.20361328000001</c:v>
                </c:pt>
                <c:pt idx="1963">
                  <c:v>196.30351257000001</c:v>
                </c:pt>
                <c:pt idx="1964">
                  <c:v>196.40341187000001</c:v>
                </c:pt>
                <c:pt idx="1965">
                  <c:v>196.50331116000001</c:v>
                </c:pt>
                <c:pt idx="1966">
                  <c:v>196.60321045000001</c:v>
                </c:pt>
                <c:pt idx="1967">
                  <c:v>196.70310974</c:v>
                </c:pt>
                <c:pt idx="1968">
                  <c:v>196.80300903</c:v>
                </c:pt>
                <c:pt idx="1969">
                  <c:v>196.90290833</c:v>
                </c:pt>
                <c:pt idx="1970">
                  <c:v>197.00370788999999</c:v>
                </c:pt>
                <c:pt idx="1971">
                  <c:v>197.10360718000001</c:v>
                </c:pt>
                <c:pt idx="1972">
                  <c:v>197.20350647000001</c:v>
                </c:pt>
                <c:pt idx="1973">
                  <c:v>197.30340576</c:v>
                </c:pt>
                <c:pt idx="1974">
                  <c:v>197.40330505</c:v>
                </c:pt>
                <c:pt idx="1975">
                  <c:v>197.50320435</c:v>
                </c:pt>
                <c:pt idx="1976">
                  <c:v>197.60310364</c:v>
                </c:pt>
                <c:pt idx="1977">
                  <c:v>197.70300293</c:v>
                </c:pt>
                <c:pt idx="1978">
                  <c:v>197.80290221999999</c:v>
                </c:pt>
                <c:pt idx="1979">
                  <c:v>197.90370178000001</c:v>
                </c:pt>
                <c:pt idx="1980">
                  <c:v>198.00361633</c:v>
                </c:pt>
                <c:pt idx="1981">
                  <c:v>198.10351563</c:v>
                </c:pt>
                <c:pt idx="1982">
                  <c:v>198.20341492</c:v>
                </c:pt>
                <c:pt idx="1983">
                  <c:v>198.30331421</c:v>
                </c:pt>
                <c:pt idx="1984">
                  <c:v>198.40321349999999</c:v>
                </c:pt>
                <c:pt idx="1985">
                  <c:v>198.50311278999999</c:v>
                </c:pt>
                <c:pt idx="1986">
                  <c:v>198.60301208000001</c:v>
                </c:pt>
                <c:pt idx="1987">
                  <c:v>198.70381165000001</c:v>
                </c:pt>
                <c:pt idx="1988">
                  <c:v>198.80371094</c:v>
                </c:pt>
                <c:pt idx="1989">
                  <c:v>198.90361023</c:v>
                </c:pt>
                <c:pt idx="1990">
                  <c:v>199.00350951999999</c:v>
                </c:pt>
                <c:pt idx="1991">
                  <c:v>199.10340880999999</c:v>
                </c:pt>
                <c:pt idx="1992">
                  <c:v>199.20330810999999</c:v>
                </c:pt>
                <c:pt idx="1993">
                  <c:v>199.30320739999999</c:v>
                </c:pt>
                <c:pt idx="1994">
                  <c:v>199.40310668999999</c:v>
                </c:pt>
                <c:pt idx="1995">
                  <c:v>199.50300598000001</c:v>
                </c:pt>
                <c:pt idx="1996">
                  <c:v>199.60380554</c:v>
                </c:pt>
                <c:pt idx="1997">
                  <c:v>199.70370482999999</c:v>
                </c:pt>
                <c:pt idx="1998">
                  <c:v>199.80360413</c:v>
                </c:pt>
                <c:pt idx="1999">
                  <c:v>199.90350341999999</c:v>
                </c:pt>
              </c:numCache>
            </c:numRef>
          </c:xVal>
          <c:yVal>
            <c:numRef>
              <c:f>'Flex Moments'!$E$3:$E$2002</c:f>
              <c:numCache>
                <c:formatCode>0.00E+00</c:formatCode>
                <c:ptCount val="2000"/>
                <c:pt idx="0">
                  <c:v>-2.8108362107999999E-2</c:v>
                </c:pt>
                <c:pt idx="1">
                  <c:v>-2.5850065052999999E-2</c:v>
                </c:pt>
                <c:pt idx="2">
                  <c:v>-2.2744759917E-2</c:v>
                </c:pt>
                <c:pt idx="3">
                  <c:v>-1.8705893308000002E-2</c:v>
                </c:pt>
                <c:pt idx="4">
                  <c:v>-1.3655018061E-2</c:v>
                </c:pt>
                <c:pt idx="5">
                  <c:v>-7.5266333297000004E-3</c:v>
                </c:pt>
                <c:pt idx="6">
                  <c:v>-2.6954803616E-4</c:v>
                </c:pt>
                <c:pt idx="7">
                  <c:v>8.1522967666000003E-3</c:v>
                </c:pt>
                <c:pt idx="8">
                  <c:v>1.7754167317999999E-2</c:v>
                </c:pt>
                <c:pt idx="9">
                  <c:v>2.8522158042E-2</c:v>
                </c:pt>
                <c:pt idx="10">
                  <c:v>4.0410738437999999E-2</c:v>
                </c:pt>
                <c:pt idx="11">
                  <c:v>5.3346749394999997E-2</c:v>
                </c:pt>
                <c:pt idx="12">
                  <c:v>6.7229755222999996E-2</c:v>
                </c:pt>
                <c:pt idx="13">
                  <c:v>8.1926487386000002E-2</c:v>
                </c:pt>
                <c:pt idx="14">
                  <c:v>9.7270205617000005E-2</c:v>
                </c:pt>
                <c:pt idx="15">
                  <c:v>0.11306878179</c:v>
                </c:pt>
                <c:pt idx="16">
                  <c:v>0.12911134958000001</c:v>
                </c:pt>
                <c:pt idx="17">
                  <c:v>0.14516778289999999</c:v>
                </c:pt>
                <c:pt idx="18">
                  <c:v>0.1609890759</c:v>
                </c:pt>
                <c:pt idx="19">
                  <c:v>0.17631609738000001</c:v>
                </c:pt>
                <c:pt idx="20">
                  <c:v>0.19089187682</c:v>
                </c:pt>
                <c:pt idx="21">
                  <c:v>0.2044685185</c:v>
                </c:pt>
                <c:pt idx="22">
                  <c:v>0.21680939197999999</c:v>
                </c:pt>
                <c:pt idx="23">
                  <c:v>0.22769394517</c:v>
                </c:pt>
                <c:pt idx="24">
                  <c:v>0.23692688345999999</c:v>
                </c:pt>
                <c:pt idx="25">
                  <c:v>0.24434562027000001</c:v>
                </c:pt>
                <c:pt idx="26">
                  <c:v>0.24982231855000001</c:v>
                </c:pt>
                <c:pt idx="27">
                  <c:v>0.25326341391000001</c:v>
                </c:pt>
                <c:pt idx="28">
                  <c:v>0.25461047887999999</c:v>
                </c:pt>
                <c:pt idx="29">
                  <c:v>0.25384244322999999</c:v>
                </c:pt>
                <c:pt idx="30">
                  <c:v>0.25097626447999999</c:v>
                </c:pt>
                <c:pt idx="31">
                  <c:v>0.24606359005</c:v>
                </c:pt>
                <c:pt idx="32">
                  <c:v>0.23918469249999999</c:v>
                </c:pt>
                <c:pt idx="33">
                  <c:v>0.23044486344000001</c:v>
                </c:pt>
                <c:pt idx="34">
                  <c:v>0.21997372806000001</c:v>
                </c:pt>
                <c:pt idx="35">
                  <c:v>0.2079217881</c:v>
                </c:pt>
                <c:pt idx="36">
                  <c:v>0.19445207715000001</c:v>
                </c:pt>
                <c:pt idx="37">
                  <c:v>0.17973324656</c:v>
                </c:pt>
                <c:pt idx="38">
                  <c:v>0.16393861174999999</c:v>
                </c:pt>
                <c:pt idx="39">
                  <c:v>0.14724645018999999</c:v>
                </c:pt>
                <c:pt idx="40">
                  <c:v>0.12983617186999999</c:v>
                </c:pt>
                <c:pt idx="41">
                  <c:v>0.11188217252</c:v>
                </c:pt>
                <c:pt idx="42">
                  <c:v>9.3551829456999996E-2</c:v>
                </c:pt>
                <c:pt idx="43">
                  <c:v>7.5008451939000007E-2</c:v>
                </c:pt>
                <c:pt idx="44">
                  <c:v>5.6412741542000003E-2</c:v>
                </c:pt>
                <c:pt idx="45">
                  <c:v>3.7918966264000001E-2</c:v>
                </c:pt>
                <c:pt idx="46">
                  <c:v>1.9671211019E-2</c:v>
                </c:pt>
                <c:pt idx="47">
                  <c:v>1.8048485508E-3</c:v>
                </c:pt>
                <c:pt idx="48">
                  <c:v>-1.5550438315E-2</c:v>
                </c:pt>
                <c:pt idx="49">
                  <c:v>-3.2271735369999999E-2</c:v>
                </c:pt>
                <c:pt idx="50">
                  <c:v>-4.8247274010999999E-2</c:v>
                </c:pt>
                <c:pt idx="51">
                  <c:v>-6.3378877937999997E-2</c:v>
                </c:pt>
                <c:pt idx="52">
                  <c:v>-7.7580273150999995E-2</c:v>
                </c:pt>
                <c:pt idx="53">
                  <c:v>-9.0775109827999995E-2</c:v>
                </c:pt>
                <c:pt idx="54">
                  <c:v>-0.10289914160999999</c:v>
                </c:pt>
                <c:pt idx="55">
                  <c:v>-0.11390443891</c:v>
                </c:pt>
                <c:pt idx="56">
                  <c:v>-0.1237597391</c:v>
                </c:pt>
                <c:pt idx="57">
                  <c:v>-0.13244684040999999</c:v>
                </c:pt>
                <c:pt idx="58">
                  <c:v>-0.13995866476999999</c:v>
                </c:pt>
                <c:pt idx="59">
                  <c:v>-0.14630135893999999</c:v>
                </c:pt>
                <c:pt idx="60">
                  <c:v>-0.15149590372999999</c:v>
                </c:pt>
                <c:pt idx="61">
                  <c:v>-0.15557484328999999</c:v>
                </c:pt>
                <c:pt idx="62">
                  <c:v>-0.15857693552999999</c:v>
                </c:pt>
                <c:pt idx="63">
                  <c:v>-0.16054520011000001</c:v>
                </c:pt>
                <c:pt idx="64">
                  <c:v>-0.16152758896</c:v>
                </c:pt>
                <c:pt idx="65">
                  <c:v>-0.16157539189</c:v>
                </c:pt>
                <c:pt idx="66">
                  <c:v>-0.16073848306999999</c:v>
                </c:pt>
                <c:pt idx="67">
                  <c:v>-0.15906146168999999</c:v>
                </c:pt>
                <c:pt idx="68">
                  <c:v>-0.15658386052000001</c:v>
                </c:pt>
                <c:pt idx="69">
                  <c:v>-0.15334217250000001</c:v>
                </c:pt>
                <c:pt idx="70">
                  <c:v>-0.14936935902000001</c:v>
                </c:pt>
                <c:pt idx="71">
                  <c:v>-0.14469182490999999</c:v>
                </c:pt>
                <c:pt idx="72">
                  <c:v>-0.13932842015999999</c:v>
                </c:pt>
                <c:pt idx="73">
                  <c:v>-0.13329352438</c:v>
                </c:pt>
                <c:pt idx="74">
                  <c:v>-0.12660051882000001</c:v>
                </c:pt>
                <c:pt idx="75">
                  <c:v>-0.11926203220999999</c:v>
                </c:pt>
                <c:pt idx="76">
                  <c:v>-0.11128869652999999</c:v>
                </c:pt>
                <c:pt idx="77">
                  <c:v>-0.10269011557</c:v>
                </c:pt>
                <c:pt idx="78">
                  <c:v>-9.3478143215000004E-2</c:v>
                </c:pt>
                <c:pt idx="79">
                  <c:v>-8.3668664098000001E-2</c:v>
                </c:pt>
                <c:pt idx="80">
                  <c:v>-7.3279850184999995E-2</c:v>
                </c:pt>
                <c:pt idx="81">
                  <c:v>-6.2330152839000001E-2</c:v>
                </c:pt>
                <c:pt idx="82">
                  <c:v>-5.0839580595000003E-2</c:v>
                </c:pt>
                <c:pt idx="83">
                  <c:v>-3.8832172751000003E-2</c:v>
                </c:pt>
                <c:pt idx="84">
                  <c:v>-2.6335436851E-2</c:v>
                </c:pt>
                <c:pt idx="85">
                  <c:v>-1.3377345166999999E-2</c:v>
                </c:pt>
                <c:pt idx="86">
                  <c:v>1.4899148482E-5</c:v>
                </c:pt>
                <c:pt idx="87">
                  <c:v>1.3812938705E-2</c:v>
                </c:pt>
                <c:pt idx="88">
                  <c:v>2.7985466644E-2</c:v>
                </c:pt>
                <c:pt idx="89">
                  <c:v>4.2499825358000003E-2</c:v>
                </c:pt>
                <c:pt idx="90">
                  <c:v>5.7325176895000003E-2</c:v>
                </c:pt>
                <c:pt idx="91">
                  <c:v>7.2432450950000005E-2</c:v>
                </c:pt>
                <c:pt idx="92">
                  <c:v>8.7790876626999997E-2</c:v>
                </c:pt>
                <c:pt idx="93">
                  <c:v>0.10336599499</c:v>
                </c:pt>
                <c:pt idx="94">
                  <c:v>0.11912117898000001</c:v>
                </c:pt>
                <c:pt idx="95">
                  <c:v>0.13501891494000001</c:v>
                </c:pt>
                <c:pt idx="96">
                  <c:v>0.15101893246</c:v>
                </c:pt>
                <c:pt idx="97">
                  <c:v>0.16707529128000001</c:v>
                </c:pt>
                <c:pt idx="98">
                  <c:v>0.18313609064</c:v>
                </c:pt>
                <c:pt idx="99">
                  <c:v>0.19914586842000001</c:v>
                </c:pt>
                <c:pt idx="100">
                  <c:v>0.21504692733</c:v>
                </c:pt>
                <c:pt idx="101">
                  <c:v>0.23077782989000001</c:v>
                </c:pt>
                <c:pt idx="102">
                  <c:v>0.24627232552</c:v>
                </c:pt>
                <c:pt idx="103">
                  <c:v>0.26146176456999998</c:v>
                </c:pt>
                <c:pt idx="104">
                  <c:v>0.27627873420999999</c:v>
                </c:pt>
                <c:pt idx="105">
                  <c:v>0.29065853356999999</c:v>
                </c:pt>
                <c:pt idx="106">
                  <c:v>0.30453878640999998</c:v>
                </c:pt>
                <c:pt idx="107">
                  <c:v>0.31786045431999999</c:v>
                </c:pt>
                <c:pt idx="108">
                  <c:v>0.33057111501999997</c:v>
                </c:pt>
                <c:pt idx="109">
                  <c:v>0.34262758493000001</c:v>
                </c:pt>
                <c:pt idx="110">
                  <c:v>0.35399550200000002</c:v>
                </c:pt>
                <c:pt idx="111">
                  <c:v>0.36464789510000001</c:v>
                </c:pt>
                <c:pt idx="112">
                  <c:v>0.37456601857999999</c:v>
                </c:pt>
                <c:pt idx="113">
                  <c:v>0.38374191523000001</c:v>
                </c:pt>
                <c:pt idx="114">
                  <c:v>0.39217910170999998</c:v>
                </c:pt>
                <c:pt idx="115">
                  <c:v>0.39988991618000003</c:v>
                </c:pt>
                <c:pt idx="116">
                  <c:v>0.40689304470999998</c:v>
                </c:pt>
                <c:pt idx="117">
                  <c:v>0.41321378945999998</c:v>
                </c:pt>
                <c:pt idx="118">
                  <c:v>0.41888496279999998</c:v>
                </c:pt>
                <c:pt idx="119">
                  <c:v>0.42394542693999998</c:v>
                </c:pt>
                <c:pt idx="120">
                  <c:v>0.42843720317</c:v>
                </c:pt>
                <c:pt idx="121">
                  <c:v>0.43240451813000003</c:v>
                </c:pt>
                <c:pt idx="122">
                  <c:v>0.43589493631999998</c:v>
                </c:pt>
                <c:pt idx="123">
                  <c:v>0.43895968795000001</c:v>
                </c:pt>
                <c:pt idx="124">
                  <c:v>0.44165188074</c:v>
                </c:pt>
                <c:pt idx="125">
                  <c:v>0.44402447343000001</c:v>
                </c:pt>
                <c:pt idx="126">
                  <c:v>0.44613039494000001</c:v>
                </c:pt>
                <c:pt idx="127">
                  <c:v>0.44802379607999998</c:v>
                </c:pt>
                <c:pt idx="128">
                  <c:v>0.44976013899</c:v>
                </c:pt>
                <c:pt idx="129">
                  <c:v>0.45139455795</c:v>
                </c:pt>
                <c:pt idx="130">
                  <c:v>0.45298060774999999</c:v>
                </c:pt>
                <c:pt idx="131">
                  <c:v>0.45457059145000001</c:v>
                </c:pt>
                <c:pt idx="132">
                  <c:v>0.4562163353</c:v>
                </c:pt>
                <c:pt idx="133">
                  <c:v>0.45796877145999998</c:v>
                </c:pt>
                <c:pt idx="134">
                  <c:v>0.45987614988999997</c:v>
                </c:pt>
                <c:pt idx="135">
                  <c:v>0.46198242902999997</c:v>
                </c:pt>
                <c:pt idx="136">
                  <c:v>0.46432712673999998</c:v>
                </c:pt>
                <c:pt idx="137">
                  <c:v>0.46694540976999999</c:v>
                </c:pt>
                <c:pt idx="138">
                  <c:v>0.46986675261999999</c:v>
                </c:pt>
                <c:pt idx="139">
                  <c:v>0.4731130898</c:v>
                </c:pt>
                <c:pt idx="140">
                  <c:v>0.47669792174999998</c:v>
                </c:pt>
                <c:pt idx="141">
                  <c:v>0.48062682152000002</c:v>
                </c:pt>
                <c:pt idx="142">
                  <c:v>0.48489773272999998</c:v>
                </c:pt>
                <c:pt idx="143">
                  <c:v>0.48950049281000002</c:v>
                </c:pt>
                <c:pt idx="144">
                  <c:v>0.49441647529999999</c:v>
                </c:pt>
                <c:pt idx="145">
                  <c:v>0.49961972237000002</c:v>
                </c:pt>
                <c:pt idx="146">
                  <c:v>0.50507873297000005</c:v>
                </c:pt>
                <c:pt idx="147">
                  <c:v>0.51075744628999997</c:v>
                </c:pt>
                <c:pt idx="148">
                  <c:v>0.51661521196000004</c:v>
                </c:pt>
                <c:pt idx="149">
                  <c:v>0.52260750532</c:v>
                </c:pt>
                <c:pt idx="150">
                  <c:v>0.52868765593</c:v>
                </c:pt>
                <c:pt idx="151">
                  <c:v>0.53480857610999999</c:v>
                </c:pt>
                <c:pt idx="152">
                  <c:v>0.54092329741</c:v>
                </c:pt>
                <c:pt idx="153">
                  <c:v>0.54698449373000002</c:v>
                </c:pt>
                <c:pt idx="154">
                  <c:v>0.55294424295</c:v>
                </c:pt>
                <c:pt idx="155">
                  <c:v>0.55875444411999997</c:v>
                </c:pt>
                <c:pt idx="156">
                  <c:v>0.56436711549999996</c:v>
                </c:pt>
                <c:pt idx="157">
                  <c:v>0.56973391771000004</c:v>
                </c:pt>
                <c:pt idx="158">
                  <c:v>0.57480520010000002</c:v>
                </c:pt>
                <c:pt idx="159">
                  <c:v>0.57952994108</c:v>
                </c:pt>
                <c:pt idx="160">
                  <c:v>0.58385670185000005</c:v>
                </c:pt>
                <c:pt idx="161">
                  <c:v>0.58773410319999997</c:v>
                </c:pt>
                <c:pt idx="162">
                  <c:v>0.59111034870000001</c:v>
                </c:pt>
                <c:pt idx="163">
                  <c:v>0.59393286705000004</c:v>
                </c:pt>
                <c:pt idx="164">
                  <c:v>0.59614944457999997</c:v>
                </c:pt>
                <c:pt idx="165">
                  <c:v>0.59770977497</c:v>
                </c:pt>
                <c:pt idx="166">
                  <c:v>0.59856581687999999</c:v>
                </c:pt>
                <c:pt idx="167">
                  <c:v>0.59867155551999995</c:v>
                </c:pt>
                <c:pt idx="168">
                  <c:v>0.59798336028999999</c:v>
                </c:pt>
                <c:pt idx="169">
                  <c:v>0.59646117687</c:v>
                </c:pt>
                <c:pt idx="170">
                  <c:v>0.59406965971000003</c:v>
                </c:pt>
                <c:pt idx="171">
                  <c:v>0.59077817202000005</c:v>
                </c:pt>
                <c:pt idx="172">
                  <c:v>0.58656042813999998</c:v>
                </c:pt>
                <c:pt idx="173">
                  <c:v>0.58139479159999996</c:v>
                </c:pt>
                <c:pt idx="174">
                  <c:v>0.57526510953999999</c:v>
                </c:pt>
                <c:pt idx="175">
                  <c:v>0.56816071272000002</c:v>
                </c:pt>
                <c:pt idx="176">
                  <c:v>0.56007570027999998</c:v>
                </c:pt>
                <c:pt idx="177">
                  <c:v>0.55100846291000005</c:v>
                </c:pt>
                <c:pt idx="178">
                  <c:v>0.54096168280000001</c:v>
                </c:pt>
                <c:pt idx="179">
                  <c:v>0.52994251251000002</c:v>
                </c:pt>
                <c:pt idx="180">
                  <c:v>0.51796197890999995</c:v>
                </c:pt>
                <c:pt idx="181">
                  <c:v>0.50503420830000001</c:v>
                </c:pt>
                <c:pt idx="182">
                  <c:v>0.49117588997</c:v>
                </c:pt>
                <c:pt idx="183">
                  <c:v>0.47640624642000001</c:v>
                </c:pt>
                <c:pt idx="184">
                  <c:v>0.46074718237000001</c:v>
                </c:pt>
                <c:pt idx="185">
                  <c:v>0.44422301650000001</c:v>
                </c:pt>
                <c:pt idx="186">
                  <c:v>0.42686012387</c:v>
                </c:pt>
                <c:pt idx="187">
                  <c:v>0.40868660808000001</c:v>
                </c:pt>
                <c:pt idx="188">
                  <c:v>0.38973233103999999</c:v>
                </c:pt>
                <c:pt idx="189">
                  <c:v>0.37002900242999998</c:v>
                </c:pt>
                <c:pt idx="190">
                  <c:v>0.34960967302000001</c:v>
                </c:pt>
                <c:pt idx="191">
                  <c:v>0.32850760221000003</c:v>
                </c:pt>
                <c:pt idx="192">
                  <c:v>0.30675536394000003</c:v>
                </c:pt>
                <c:pt idx="193">
                  <c:v>0.28438457846999998</c:v>
                </c:pt>
                <c:pt idx="194">
                  <c:v>0.26142564416000003</c:v>
                </c:pt>
                <c:pt idx="195">
                  <c:v>0.23790667951</c:v>
                </c:pt>
                <c:pt idx="196">
                  <c:v>0.21385231614</c:v>
                </c:pt>
                <c:pt idx="197">
                  <c:v>0.18928289412999999</c:v>
                </c:pt>
                <c:pt idx="198">
                  <c:v>0.16421422361999999</c:v>
                </c:pt>
                <c:pt idx="199">
                  <c:v>0.13865713774999999</c:v>
                </c:pt>
                <c:pt idx="200">
                  <c:v>0.11261650920000001</c:v>
                </c:pt>
                <c:pt idx="201">
                  <c:v>8.6090497673000005E-2</c:v>
                </c:pt>
                <c:pt idx="202">
                  <c:v>5.9070933610000001E-2</c:v>
                </c:pt>
                <c:pt idx="203">
                  <c:v>3.1544364988999998E-2</c:v>
                </c:pt>
                <c:pt idx="204">
                  <c:v>3.4924352076E-3</c:v>
                </c:pt>
                <c:pt idx="205">
                  <c:v>-2.5108354166000001E-2</c:v>
                </c:pt>
                <c:pt idx="206">
                  <c:v>-5.4286245257000001E-2</c:v>
                </c:pt>
                <c:pt idx="207">
                  <c:v>-8.4072895347999999E-2</c:v>
                </c:pt>
                <c:pt idx="208">
                  <c:v>-0.11450220644</c:v>
                </c:pt>
                <c:pt idx="209">
                  <c:v>-0.14560990035999999</c:v>
                </c:pt>
                <c:pt idx="210">
                  <c:v>-0.17743313313</c:v>
                </c:pt>
                <c:pt idx="211">
                  <c:v>-0.21000951529</c:v>
                </c:pt>
                <c:pt idx="212">
                  <c:v>-0.24337594210999999</c:v>
                </c:pt>
                <c:pt idx="213">
                  <c:v>-0.27756798266999999</c:v>
                </c:pt>
                <c:pt idx="214">
                  <c:v>-0.31261983514000002</c:v>
                </c:pt>
                <c:pt idx="215">
                  <c:v>-0.34856450558000002</c:v>
                </c:pt>
                <c:pt idx="216">
                  <c:v>-0.38543385267000002</c:v>
                </c:pt>
                <c:pt idx="217">
                  <c:v>-0.42325851321000002</c:v>
                </c:pt>
                <c:pt idx="218">
                  <c:v>-0.46206796168999997</c:v>
                </c:pt>
                <c:pt idx="219">
                  <c:v>-0.50189113617000003</c:v>
                </c:pt>
                <c:pt idx="220">
                  <c:v>-0.54275697469999995</c:v>
                </c:pt>
                <c:pt idx="221">
                  <c:v>-0.58469438552999997</c:v>
                </c:pt>
                <c:pt idx="222">
                  <c:v>-0.62773197888999999</c:v>
                </c:pt>
                <c:pt idx="223">
                  <c:v>-0.67189830541999995</c:v>
                </c:pt>
                <c:pt idx="224">
                  <c:v>-0.71722239255999998</c:v>
                </c:pt>
                <c:pt idx="225">
                  <c:v>-0.76373368502000005</c:v>
                </c:pt>
                <c:pt idx="226">
                  <c:v>-0.81146150826999996</c:v>
                </c:pt>
                <c:pt idx="227">
                  <c:v>-0.86043465136999997</c:v>
                </c:pt>
                <c:pt idx="228">
                  <c:v>-0.91068154573000004</c:v>
                </c:pt>
                <c:pt idx="229">
                  <c:v>-0.96223020554000005</c:v>
                </c:pt>
                <c:pt idx="230">
                  <c:v>-1.0151077508999999</c:v>
                </c:pt>
                <c:pt idx="231">
                  <c:v>-1.0693393946</c:v>
                </c:pt>
                <c:pt idx="232">
                  <c:v>-1.1249480247000001</c:v>
                </c:pt>
                <c:pt idx="233">
                  <c:v>-1.181953907</c:v>
                </c:pt>
                <c:pt idx="234">
                  <c:v>-1.2403744458999999</c:v>
                </c:pt>
                <c:pt idx="235">
                  <c:v>-1.3002223969</c:v>
                </c:pt>
                <c:pt idx="236">
                  <c:v>-1.3615041970999999</c:v>
                </c:pt>
                <c:pt idx="237">
                  <c:v>-1.4242181778</c:v>
                </c:pt>
                <c:pt idx="238">
                  <c:v>-1.4883532524</c:v>
                </c:pt>
                <c:pt idx="239">
                  <c:v>-1.5538868904000001</c:v>
                </c:pt>
                <c:pt idx="240">
                  <c:v>-1.6207829713999999</c:v>
                </c:pt>
                <c:pt idx="241">
                  <c:v>-1.6889897585</c:v>
                </c:pt>
                <c:pt idx="242">
                  <c:v>-1.7584379911000001</c:v>
                </c:pt>
                <c:pt idx="243">
                  <c:v>-1.8290398121</c:v>
                </c:pt>
                <c:pt idx="244">
                  <c:v>-1.9006867408999999</c:v>
                </c:pt>
                <c:pt idx="245">
                  <c:v>-1.9732483624999999</c:v>
                </c:pt>
                <c:pt idx="246">
                  <c:v>-2.0465714931000001</c:v>
                </c:pt>
                <c:pt idx="247">
                  <c:v>-2.1204800605999998</c:v>
                </c:pt>
                <c:pt idx="248">
                  <c:v>-2.1947753428999999</c:v>
                </c:pt>
                <c:pt idx="249">
                  <c:v>-2.2692360878</c:v>
                </c:pt>
                <c:pt idx="250">
                  <c:v>-2.3436186314</c:v>
                </c:pt>
                <c:pt idx="251">
                  <c:v>-2.4176592826999999</c:v>
                </c:pt>
                <c:pt idx="252">
                  <c:v>-2.4910767078</c:v>
                </c:pt>
                <c:pt idx="253">
                  <c:v>-2.5635747910000002</c:v>
                </c:pt>
                <c:pt idx="254">
                  <c:v>-2.6348457336000002</c:v>
                </c:pt>
                <c:pt idx="255">
                  <c:v>-2.7045731543999998</c:v>
                </c:pt>
                <c:pt idx="256">
                  <c:v>-2.7724363803999998</c:v>
                </c:pt>
                <c:pt idx="257">
                  <c:v>-2.8381145000000001</c:v>
                </c:pt>
                <c:pt idx="258">
                  <c:v>-2.9012901783</c:v>
                </c:pt>
                <c:pt idx="259">
                  <c:v>-2.9616532325999998</c:v>
                </c:pt>
                <c:pt idx="260">
                  <c:v>-3.0189042091</c:v>
                </c:pt>
                <c:pt idx="261">
                  <c:v>-3.0727584362</c:v>
                </c:pt>
                <c:pt idx="262">
                  <c:v>-3.1229491234000002</c:v>
                </c:pt>
                <c:pt idx="263">
                  <c:v>-3.1692295073999999</c:v>
                </c:pt>
                <c:pt idx="264">
                  <c:v>-3.2113749981000002</c:v>
                </c:pt>
                <c:pt idx="265">
                  <c:v>-3.2491841315999999</c:v>
                </c:pt>
                <c:pt idx="266">
                  <c:v>-3.2824788094000001</c:v>
                </c:pt>
                <c:pt idx="267">
                  <c:v>-3.3111040591999998</c:v>
                </c:pt>
                <c:pt idx="268">
                  <c:v>-3.3349266052000002</c:v>
                </c:pt>
                <c:pt idx="269">
                  <c:v>-3.3538343905999999</c:v>
                </c:pt>
                <c:pt idx="270">
                  <c:v>-3.3677353859000001</c:v>
                </c:pt>
                <c:pt idx="271">
                  <c:v>-3.3765563964999998</c:v>
                </c:pt>
                <c:pt idx="272">
                  <c:v>-3.3802423476999999</c:v>
                </c:pt>
                <c:pt idx="273">
                  <c:v>-3.3787550926000001</c:v>
                </c:pt>
                <c:pt idx="274">
                  <c:v>-3.3720729350999998</c:v>
                </c:pt>
                <c:pt idx="275">
                  <c:v>-3.3601899146999998</c:v>
                </c:pt>
                <c:pt idx="276">
                  <c:v>-3.3431153296999998</c:v>
                </c:pt>
                <c:pt idx="277">
                  <c:v>-3.3208737372999999</c:v>
                </c:pt>
                <c:pt idx="278">
                  <c:v>-3.2935047150000001</c:v>
                </c:pt>
                <c:pt idx="279">
                  <c:v>-3.2610628605</c:v>
                </c:pt>
                <c:pt idx="280">
                  <c:v>-3.2236177921000002</c:v>
                </c:pt>
                <c:pt idx="281">
                  <c:v>-3.1812539101000001</c:v>
                </c:pt>
                <c:pt idx="282">
                  <c:v>-3.1340703963999998</c:v>
                </c:pt>
                <c:pt idx="283">
                  <c:v>-3.0821807384</c:v>
                </c:pt>
                <c:pt idx="284">
                  <c:v>-3.0257127284999998</c:v>
                </c:pt>
                <c:pt idx="285">
                  <c:v>-2.9648082256000001</c:v>
                </c:pt>
                <c:pt idx="286">
                  <c:v>-2.8996222019000002</c:v>
                </c:pt>
                <c:pt idx="287">
                  <c:v>-2.8303229809000001</c:v>
                </c:pt>
                <c:pt idx="288">
                  <c:v>-2.7570919991</c:v>
                </c:pt>
                <c:pt idx="289">
                  <c:v>-2.6801238060000001</c:v>
                </c:pt>
                <c:pt idx="290">
                  <c:v>-2.5996253490000001</c:v>
                </c:pt>
                <c:pt idx="291">
                  <c:v>-2.5158154964000001</c:v>
                </c:pt>
                <c:pt idx="292">
                  <c:v>-2.4289245605000001</c:v>
                </c:pt>
                <c:pt idx="293">
                  <c:v>-2.3391926288999998</c:v>
                </c:pt>
                <c:pt idx="294">
                  <c:v>-2.2468681335</c:v>
                </c:pt>
                <c:pt idx="295">
                  <c:v>-2.1522064208999998</c:v>
                </c:pt>
                <c:pt idx="296">
                  <c:v>-2.0554676056000001</c:v>
                </c:pt>
                <c:pt idx="297">
                  <c:v>-1.9569154978000001</c:v>
                </c:pt>
                <c:pt idx="298">
                  <c:v>-1.856815815</c:v>
                </c:pt>
                <c:pt idx="299">
                  <c:v>-1.7554346323000001</c:v>
                </c:pt>
                <c:pt idx="300">
                  <c:v>-1.6530380249000001</c:v>
                </c:pt>
                <c:pt idx="301">
                  <c:v>-1.5498911142</c:v>
                </c:pt>
                <c:pt idx="302">
                  <c:v>-1.4462572335999999</c:v>
                </c:pt>
                <c:pt idx="303">
                  <c:v>-1.3423973322</c:v>
                </c:pt>
                <c:pt idx="304">
                  <c:v>-1.2385699749000001</c:v>
                </c:pt>
                <c:pt idx="305">
                  <c:v>-1.1350311041000001</c:v>
                </c:pt>
                <c:pt idx="306">
                  <c:v>-1.0320340395000001</c:v>
                </c:pt>
                <c:pt idx="307">
                  <c:v>-0.92982971668000003</c:v>
                </c:pt>
                <c:pt idx="308">
                  <c:v>-0.82866686583000004</c:v>
                </c:pt>
                <c:pt idx="309">
                  <c:v>-0.72879225016000004</c:v>
                </c:pt>
                <c:pt idx="310">
                  <c:v>-0.63045048713999996</c:v>
                </c:pt>
                <c:pt idx="311">
                  <c:v>-0.53388404846000004</c:v>
                </c:pt>
                <c:pt idx="312">
                  <c:v>-0.43933284283000001</c:v>
                </c:pt>
                <c:pt idx="313">
                  <c:v>-0.34703326224999997</c:v>
                </c:pt>
                <c:pt idx="314">
                  <c:v>-0.25721624494000001</c:v>
                </c:pt>
                <c:pt idx="315">
                  <c:v>-0.17010542749999999</c:v>
                </c:pt>
                <c:pt idx="316">
                  <c:v>-8.5915543139000003E-2</c:v>
                </c:pt>
                <c:pt idx="317">
                  <c:v>-4.8504862933999998E-3</c:v>
                </c:pt>
                <c:pt idx="318">
                  <c:v>7.2899006306999997E-2</c:v>
                </c:pt>
                <c:pt idx="319">
                  <c:v>0.14715772866999999</c:v>
                </c:pt>
                <c:pt idx="320">
                  <c:v>0.21776822208999999</c:v>
                </c:pt>
                <c:pt idx="321">
                  <c:v>0.28459292650000001</c:v>
                </c:pt>
                <c:pt idx="322">
                  <c:v>0.34751614928000002</c:v>
                </c:pt>
                <c:pt idx="323">
                  <c:v>0.40644580126000002</c:v>
                </c:pt>
                <c:pt idx="324">
                  <c:v>0.46131494640999998</c:v>
                </c:pt>
                <c:pt idx="325">
                  <c:v>0.51208275557000005</c:v>
                </c:pt>
                <c:pt idx="326">
                  <c:v>0.55873513222000004</c:v>
                </c:pt>
                <c:pt idx="327">
                  <c:v>0.60128504037999997</c:v>
                </c:pt>
                <c:pt idx="328">
                  <c:v>0.63977295160000003</c:v>
                </c:pt>
                <c:pt idx="329">
                  <c:v>0.67426741123</c:v>
                </c:pt>
                <c:pt idx="330">
                  <c:v>0.70486581325999997</c:v>
                </c:pt>
                <c:pt idx="331">
                  <c:v>0.73169481753999999</c:v>
                </c:pt>
                <c:pt idx="332">
                  <c:v>0.75491011142999997</c:v>
                </c:pt>
                <c:pt idx="333">
                  <c:v>0.77469539641999996</c:v>
                </c:pt>
                <c:pt idx="334">
                  <c:v>0.79126131534999999</c:v>
                </c:pt>
                <c:pt idx="335">
                  <c:v>0.80484402180000003</c:v>
                </c:pt>
                <c:pt idx="336">
                  <c:v>0.81570291519000004</c:v>
                </c:pt>
                <c:pt idx="337">
                  <c:v>0.82411736250000001</c:v>
                </c:pt>
                <c:pt idx="338">
                  <c:v>0.83038228749999998</c:v>
                </c:pt>
                <c:pt idx="339">
                  <c:v>0.83480310440000005</c:v>
                </c:pt>
                <c:pt idx="340">
                  <c:v>0.83769077062999997</c:v>
                </c:pt>
                <c:pt idx="341">
                  <c:v>0.83935701846999999</c:v>
                </c:pt>
                <c:pt idx="342">
                  <c:v>0.84010899067</c:v>
                </c:pt>
                <c:pt idx="343">
                  <c:v>0.84024310112</c:v>
                </c:pt>
                <c:pt idx="344">
                  <c:v>0.84003901481999999</c:v>
                </c:pt>
                <c:pt idx="345">
                  <c:v>0.83975452184999999</c:v>
                </c:pt>
                <c:pt idx="346">
                  <c:v>0.83962219953999995</c:v>
                </c:pt>
                <c:pt idx="347">
                  <c:v>0.83984738587999996</c:v>
                </c:pt>
                <c:pt idx="348">
                  <c:v>0.84060698747999996</c:v>
                </c:pt>
                <c:pt idx="349">
                  <c:v>0.84204852581</c:v>
                </c:pt>
                <c:pt idx="350">
                  <c:v>0.84428972006000003</c:v>
                </c:pt>
                <c:pt idx="351">
                  <c:v>0.84741896391000004</c:v>
                </c:pt>
                <c:pt idx="352">
                  <c:v>0.85149687528999995</c:v>
                </c:pt>
                <c:pt idx="353">
                  <c:v>0.85655802487999999</c:v>
                </c:pt>
                <c:pt idx="354">
                  <c:v>0.86261290312000005</c:v>
                </c:pt>
                <c:pt idx="355">
                  <c:v>0.86965030432000001</c:v>
                </c:pt>
                <c:pt idx="356">
                  <c:v>0.87763971090000004</c:v>
                </c:pt>
                <c:pt idx="357">
                  <c:v>0.88653379678999999</c:v>
                </c:pt>
                <c:pt idx="358">
                  <c:v>0.89627093076999997</c:v>
                </c:pt>
                <c:pt idx="359">
                  <c:v>0.90677791833999999</c:v>
                </c:pt>
                <c:pt idx="360">
                  <c:v>0.91797292233000005</c:v>
                </c:pt>
                <c:pt idx="361">
                  <c:v>0.92976868153000003</c:v>
                </c:pt>
                <c:pt idx="362">
                  <c:v>0.94207596779000002</c:v>
                </c:pt>
                <c:pt idx="363">
                  <c:v>0.95480650663</c:v>
                </c:pt>
                <c:pt idx="364">
                  <c:v>0.96787494420999998</c:v>
                </c:pt>
                <c:pt idx="365">
                  <c:v>0.98120045661999999</c:v>
                </c:pt>
                <c:pt idx="366">
                  <c:v>0.99470889567999998</c:v>
                </c:pt>
                <c:pt idx="367">
                  <c:v>1.0083349943</c:v>
                </c:pt>
                <c:pt idx="368">
                  <c:v>1.0220236778</c:v>
                </c:pt>
                <c:pt idx="369">
                  <c:v>1.0357303619</c:v>
                </c:pt>
                <c:pt idx="370">
                  <c:v>1.0494205952</c:v>
                </c:pt>
                <c:pt idx="371">
                  <c:v>1.0630698204</c:v>
                </c:pt>
                <c:pt idx="372">
                  <c:v>1.0766625404000001</c:v>
                </c:pt>
                <c:pt idx="373">
                  <c:v>1.0901912451</c:v>
                </c:pt>
                <c:pt idx="374">
                  <c:v>1.1036549807</c:v>
                </c:pt>
                <c:pt idx="375">
                  <c:v>1.1170582770999999</c:v>
                </c:pt>
                <c:pt idx="376">
                  <c:v>1.1304103136000001</c:v>
                </c:pt>
                <c:pt idx="377">
                  <c:v>1.1437238455000001</c:v>
                </c:pt>
                <c:pt idx="378">
                  <c:v>1.15701437</c:v>
                </c:pt>
                <c:pt idx="379">
                  <c:v>1.1702995300000001</c:v>
                </c:pt>
                <c:pt idx="380">
                  <c:v>1.1835992336000001</c:v>
                </c:pt>
                <c:pt idx="381">
                  <c:v>1.1969361304999999</c:v>
                </c:pt>
                <c:pt idx="382">
                  <c:v>1.2103363276000001</c:v>
                </c:pt>
                <c:pt idx="383">
                  <c:v>1.2238303423000001</c:v>
                </c:pt>
                <c:pt idx="384">
                  <c:v>1.2374535798999999</c:v>
                </c:pt>
                <c:pt idx="385">
                  <c:v>1.2512456179</c:v>
                </c:pt>
                <c:pt idx="386">
                  <c:v>1.2652492523000001</c:v>
                </c:pt>
                <c:pt idx="387">
                  <c:v>1.2795095444</c:v>
                </c:pt>
                <c:pt idx="388">
                  <c:v>1.2940720320000001</c:v>
                </c:pt>
                <c:pt idx="389">
                  <c:v>1.3089808225999999</c:v>
                </c:pt>
                <c:pt idx="390">
                  <c:v>1.3242763281000001</c:v>
                </c:pt>
                <c:pt idx="391">
                  <c:v>1.3399940728999999</c:v>
                </c:pt>
                <c:pt idx="392">
                  <c:v>1.3561643362</c:v>
                </c:pt>
                <c:pt idx="393">
                  <c:v>1.3728126287</c:v>
                </c:pt>
                <c:pt idx="394">
                  <c:v>1.3899601697999999</c:v>
                </c:pt>
                <c:pt idx="395">
                  <c:v>1.4076243638999999</c:v>
                </c:pt>
                <c:pt idx="396">
                  <c:v>1.4258196353999999</c:v>
                </c:pt>
                <c:pt idx="397">
                  <c:v>1.4445581435999999</c:v>
                </c:pt>
                <c:pt idx="398">
                  <c:v>1.4638508558000001</c:v>
                </c:pt>
                <c:pt idx="399">
                  <c:v>1.4837085008999999</c:v>
                </c:pt>
                <c:pt idx="400">
                  <c:v>1.5041426419999999</c:v>
                </c:pt>
                <c:pt idx="401">
                  <c:v>1.5251674652</c:v>
                </c:pt>
                <c:pt idx="402">
                  <c:v>1.5468010902</c:v>
                </c:pt>
                <c:pt idx="403">
                  <c:v>1.5690668821</c:v>
                </c:pt>
                <c:pt idx="404">
                  <c:v>1.5919935703000001</c:v>
                </c:pt>
                <c:pt idx="405">
                  <c:v>1.6156147718</c:v>
                </c:pt>
                <c:pt idx="406">
                  <c:v>1.6399691105</c:v>
                </c:pt>
                <c:pt idx="407">
                  <c:v>1.6651002169</c:v>
                </c:pt>
                <c:pt idx="408">
                  <c:v>1.6910569667999999</c:v>
                </c:pt>
                <c:pt idx="409">
                  <c:v>1.7178926468</c:v>
                </c:pt>
                <c:pt idx="410">
                  <c:v>1.7456640004999999</c:v>
                </c:pt>
                <c:pt idx="411">
                  <c:v>1.7744309901999999</c:v>
                </c:pt>
                <c:pt idx="412">
                  <c:v>1.8042563199999999</c:v>
                </c:pt>
                <c:pt idx="413">
                  <c:v>1.8352056742</c:v>
                </c:pt>
                <c:pt idx="414">
                  <c:v>1.8673472404</c:v>
                </c:pt>
                <c:pt idx="415">
                  <c:v>1.9007514715</c:v>
                </c:pt>
                <c:pt idx="416">
                  <c:v>1.9354902506</c:v>
                </c:pt>
                <c:pt idx="417">
                  <c:v>1.9716358185</c:v>
                </c:pt>
                <c:pt idx="418">
                  <c:v>2.0092594624000002</c:v>
                </c:pt>
                <c:pt idx="419">
                  <c:v>2.0484302043999998</c:v>
                </c:pt>
                <c:pt idx="420">
                  <c:v>2.0892138481</c:v>
                </c:pt>
                <c:pt idx="421">
                  <c:v>2.1316721438999999</c:v>
                </c:pt>
                <c:pt idx="422">
                  <c:v>2.1758620738999999</c:v>
                </c:pt>
                <c:pt idx="423">
                  <c:v>2.2218356133000001</c:v>
                </c:pt>
                <c:pt idx="424">
                  <c:v>2.2696382999</c:v>
                </c:pt>
                <c:pt idx="425">
                  <c:v>2.3193097114999999</c:v>
                </c:pt>
                <c:pt idx="426">
                  <c:v>2.3708837032000001</c:v>
                </c:pt>
                <c:pt idx="427">
                  <c:v>2.4243896008000001</c:v>
                </c:pt>
                <c:pt idx="428">
                  <c:v>2.4798541069</c:v>
                </c:pt>
                <c:pt idx="429">
                  <c:v>2.5373029708999999</c:v>
                </c:pt>
                <c:pt idx="430">
                  <c:v>2.5967633723999999</c:v>
                </c:pt>
                <c:pt idx="431">
                  <c:v>2.6582663058999998</c:v>
                </c:pt>
                <c:pt idx="432">
                  <c:v>2.7218487263000002</c:v>
                </c:pt>
                <c:pt idx="433">
                  <c:v>2.7875547409000001</c:v>
                </c:pt>
                <c:pt idx="434">
                  <c:v>2.8554368018999998</c:v>
                </c:pt>
                <c:pt idx="435">
                  <c:v>2.9255559444000001</c:v>
                </c:pt>
                <c:pt idx="436">
                  <c:v>2.9979817867</c:v>
                </c:pt>
                <c:pt idx="437">
                  <c:v>3.0727925301000001</c:v>
                </c:pt>
                <c:pt idx="438">
                  <c:v>3.1500742435000002</c:v>
                </c:pt>
                <c:pt idx="439">
                  <c:v>3.2299196719999999</c:v>
                </c:pt>
                <c:pt idx="440">
                  <c:v>3.3124263287</c:v>
                </c:pt>
                <c:pt idx="441">
                  <c:v>3.3976945877000002</c:v>
                </c:pt>
                <c:pt idx="442">
                  <c:v>3.4858248234000002</c:v>
                </c:pt>
                <c:pt idx="443">
                  <c:v>3.5769140720000001</c:v>
                </c:pt>
                <c:pt idx="444">
                  <c:v>3.6710524559</c:v>
                </c:pt>
                <c:pt idx="445">
                  <c:v>3.7683186531000001</c:v>
                </c:pt>
                <c:pt idx="446">
                  <c:v>3.8687770367000001</c:v>
                </c:pt>
                <c:pt idx="447">
                  <c:v>3.9724736213999998</c:v>
                </c:pt>
                <c:pt idx="448">
                  <c:v>4.0794320106999997</c:v>
                </c:pt>
                <c:pt idx="449">
                  <c:v>4.1896491051</c:v>
                </c:pt>
                <c:pt idx="450">
                  <c:v>4.3030896186999996</c:v>
                </c:pt>
                <c:pt idx="451">
                  <c:v>4.4196815490999999</c:v>
                </c:pt>
                <c:pt idx="452">
                  <c:v>4.5393109322000003</c:v>
                </c:pt>
                <c:pt idx="453">
                  <c:v>4.6618185043000002</c:v>
                </c:pt>
                <c:pt idx="454">
                  <c:v>4.7869958877999998</c:v>
                </c:pt>
                <c:pt idx="455">
                  <c:v>4.9145817757000003</c:v>
                </c:pt>
                <c:pt idx="456">
                  <c:v>5.0442562103000004</c:v>
                </c:pt>
                <c:pt idx="457">
                  <c:v>5.1756367683000004</c:v>
                </c:pt>
                <c:pt idx="458">
                  <c:v>5.3082733154000001</c:v>
                </c:pt>
                <c:pt idx="459">
                  <c:v>5.4416456223000003</c:v>
                </c:pt>
                <c:pt idx="460">
                  <c:v>5.5751605034000002</c:v>
                </c:pt>
                <c:pt idx="461">
                  <c:v>5.7081503867999999</c:v>
                </c:pt>
                <c:pt idx="462">
                  <c:v>5.8398723602000002</c:v>
                </c:pt>
                <c:pt idx="463">
                  <c:v>5.9695076941999998</c:v>
                </c:pt>
                <c:pt idx="464">
                  <c:v>6.0961623192000003</c:v>
                </c:pt>
                <c:pt idx="465">
                  <c:v>6.2188696860999997</c:v>
                </c:pt>
                <c:pt idx="466">
                  <c:v>6.3365941047999996</c:v>
                </c:pt>
                <c:pt idx="467">
                  <c:v>6.4482364655</c:v>
                </c:pt>
                <c:pt idx="468">
                  <c:v>6.5526413917999999</c:v>
                </c:pt>
                <c:pt idx="469">
                  <c:v>6.6486063004</c:v>
                </c:pt>
                <c:pt idx="470">
                  <c:v>6.7348880767999999</c:v>
                </c:pt>
                <c:pt idx="471">
                  <c:v>6.8102111815999997</c:v>
                </c:pt>
                <c:pt idx="472">
                  <c:v>6.8732762337000004</c:v>
                </c:pt>
                <c:pt idx="473">
                  <c:v>6.9227690697000002</c:v>
                </c:pt>
                <c:pt idx="474">
                  <c:v>6.9573702812000002</c:v>
                </c:pt>
                <c:pt idx="475">
                  <c:v>6.9757652283000002</c:v>
                </c:pt>
                <c:pt idx="476">
                  <c:v>6.9766559601000004</c:v>
                </c:pt>
                <c:pt idx="477">
                  <c:v>6.9587755202999997</c:v>
                </c:pt>
                <c:pt idx="478">
                  <c:v>6.9209046364000004</c:v>
                </c:pt>
                <c:pt idx="479">
                  <c:v>6.8618898391999998</c:v>
                </c:pt>
                <c:pt idx="480">
                  <c:v>6.7806620598</c:v>
                </c:pt>
                <c:pt idx="481">
                  <c:v>6.6762547493</c:v>
                </c:pt>
                <c:pt idx="482">
                  <c:v>6.5478239058999996</c:v>
                </c:pt>
                <c:pt idx="483">
                  <c:v>6.3946685791000002</c:v>
                </c:pt>
                <c:pt idx="484">
                  <c:v>6.2162499428000002</c:v>
                </c:pt>
                <c:pt idx="485">
                  <c:v>6.0122075081000004</c:v>
                </c:pt>
                <c:pt idx="486">
                  <c:v>5.7823705673000001</c:v>
                </c:pt>
                <c:pt idx="487">
                  <c:v>5.5267658233999999</c:v>
                </c:pt>
                <c:pt idx="488">
                  <c:v>5.2456169128000001</c:v>
                </c:pt>
                <c:pt idx="489">
                  <c:v>4.9393415450999996</c:v>
                </c:pt>
                <c:pt idx="490">
                  <c:v>4.6085443496999998</c:v>
                </c:pt>
                <c:pt idx="491">
                  <c:v>4.2540082932000001</c:v>
                </c:pt>
                <c:pt idx="492">
                  <c:v>3.8766798972999998</c:v>
                </c:pt>
                <c:pt idx="493">
                  <c:v>3.4776504039999998</c:v>
                </c:pt>
                <c:pt idx="494">
                  <c:v>3.0581417084</c:v>
                </c:pt>
                <c:pt idx="495">
                  <c:v>2.6194925308000001</c:v>
                </c:pt>
                <c:pt idx="496">
                  <c:v>2.1631402969</c:v>
                </c:pt>
                <c:pt idx="497">
                  <c:v>1.6905963421000001</c:v>
                </c:pt>
                <c:pt idx="498">
                  <c:v>1.2034198046</c:v>
                </c:pt>
                <c:pt idx="499">
                  <c:v>0.70320355891999997</c:v>
                </c:pt>
                <c:pt idx="500">
                  <c:v>0.19156460464</c:v>
                </c:pt>
                <c:pt idx="501">
                  <c:v>-0.32987862825000003</c:v>
                </c:pt>
                <c:pt idx="502">
                  <c:v>-0.85952907801</c:v>
                </c:pt>
                <c:pt idx="503">
                  <c:v>-1.3958269357999999</c:v>
                </c:pt>
                <c:pt idx="504">
                  <c:v>-1.9372680187</c:v>
                </c:pt>
                <c:pt idx="505">
                  <c:v>-2.4824242592000001</c:v>
                </c:pt>
                <c:pt idx="506">
                  <c:v>-3.0299592018000001</c:v>
                </c:pt>
                <c:pt idx="507">
                  <c:v>-3.5786409377999999</c:v>
                </c:pt>
                <c:pt idx="508">
                  <c:v>-4.1273555756000002</c:v>
                </c:pt>
                <c:pt idx="509">
                  <c:v>-4.6751151085</c:v>
                </c:pt>
                <c:pt idx="510">
                  <c:v>-5.2210607528999997</c:v>
                </c:pt>
                <c:pt idx="511">
                  <c:v>-5.7644710541000004</c:v>
                </c:pt>
                <c:pt idx="512">
                  <c:v>-6.3047690392</c:v>
                </c:pt>
                <c:pt idx="513">
                  <c:v>-6.8415207863000003</c:v>
                </c:pt>
                <c:pt idx="514">
                  <c:v>-7.3744349480000002</c:v>
                </c:pt>
                <c:pt idx="515">
                  <c:v>-7.9033651351999996</c:v>
                </c:pt>
                <c:pt idx="516">
                  <c:v>-8.4283094405999996</c:v>
                </c:pt>
                <c:pt idx="517">
                  <c:v>-8.9493961334000005</c:v>
                </c:pt>
                <c:pt idx="518">
                  <c:v>-9.4668579101999999</c:v>
                </c:pt>
                <c:pt idx="519">
                  <c:v>-9.9810199738000005</c:v>
                </c:pt>
                <c:pt idx="520">
                  <c:v>-10.49229908</c:v>
                </c:pt>
                <c:pt idx="521">
                  <c:v>-11.001197814999999</c:v>
                </c:pt>
                <c:pt idx="522">
                  <c:v>-11.508313179</c:v>
                </c:pt>
                <c:pt idx="523">
                  <c:v>-12.014355659</c:v>
                </c:pt>
                <c:pt idx="524">
                  <c:v>-12.520159721000001</c:v>
                </c:pt>
                <c:pt idx="525">
                  <c:v>-13.026659012</c:v>
                </c:pt>
                <c:pt idx="526">
                  <c:v>-13.534825325</c:v>
                </c:pt>
                <c:pt idx="527">
                  <c:v>-14.045609474000001</c:v>
                </c:pt>
                <c:pt idx="528">
                  <c:v>-14.559942245</c:v>
                </c:pt>
                <c:pt idx="529">
                  <c:v>-15.078780174</c:v>
                </c:pt>
                <c:pt idx="530">
                  <c:v>-15.603121758</c:v>
                </c:pt>
                <c:pt idx="531">
                  <c:v>-16.133993148999998</c:v>
                </c:pt>
                <c:pt idx="532">
                  <c:v>-16.672445296999999</c:v>
                </c:pt>
                <c:pt idx="533">
                  <c:v>-17.219558716000002</c:v>
                </c:pt>
                <c:pt idx="534">
                  <c:v>-17.776449202999999</c:v>
                </c:pt>
                <c:pt idx="535">
                  <c:v>-18.344276428000001</c:v>
                </c:pt>
                <c:pt idx="536">
                  <c:v>-18.924245834000001</c:v>
                </c:pt>
                <c:pt idx="537">
                  <c:v>-19.517597198000001</c:v>
                </c:pt>
                <c:pt idx="538">
                  <c:v>-20.125568390000002</c:v>
                </c:pt>
                <c:pt idx="539">
                  <c:v>-20.749359130999999</c:v>
                </c:pt>
                <c:pt idx="540">
                  <c:v>-21.390115737999999</c:v>
                </c:pt>
                <c:pt idx="541">
                  <c:v>-22.048938751000001</c:v>
                </c:pt>
                <c:pt idx="542">
                  <c:v>-22.726871490000001</c:v>
                </c:pt>
                <c:pt idx="543">
                  <c:v>-23.424858093000001</c:v>
                </c:pt>
                <c:pt idx="544">
                  <c:v>-24.143686294999998</c:v>
                </c:pt>
                <c:pt idx="545">
                  <c:v>-24.883958817</c:v>
                </c:pt>
                <c:pt idx="546">
                  <c:v>-25.646108627</c:v>
                </c:pt>
                <c:pt idx="547">
                  <c:v>-26.430412292</c:v>
                </c:pt>
                <c:pt idx="548">
                  <c:v>-27.236965178999998</c:v>
                </c:pt>
                <c:pt idx="549">
                  <c:v>-28.065629958999999</c:v>
                </c:pt>
                <c:pt idx="550">
                  <c:v>-28.916017532000001</c:v>
                </c:pt>
                <c:pt idx="551">
                  <c:v>-29.787519455000002</c:v>
                </c:pt>
                <c:pt idx="552">
                  <c:v>-30.679344177000001</c:v>
                </c:pt>
                <c:pt idx="553">
                  <c:v>-31.590530395999998</c:v>
                </c:pt>
                <c:pt idx="554">
                  <c:v>-32.519939422999997</c:v>
                </c:pt>
                <c:pt idx="555">
                  <c:v>-33.466270446999999</c:v>
                </c:pt>
                <c:pt idx="556">
                  <c:v>-34.428096771</c:v>
                </c:pt>
                <c:pt idx="557">
                  <c:v>-35.403915404999999</c:v>
                </c:pt>
                <c:pt idx="558">
                  <c:v>-36.392192841000004</c:v>
                </c:pt>
                <c:pt idx="559">
                  <c:v>-37.391387938999998</c:v>
                </c:pt>
                <c:pt idx="560">
                  <c:v>-38.399967193999998</c:v>
                </c:pt>
                <c:pt idx="561">
                  <c:v>-39.416423797999997</c:v>
                </c:pt>
                <c:pt idx="562">
                  <c:v>-40.439285278</c:v>
                </c:pt>
                <c:pt idx="563">
                  <c:v>-41.467124939000001</c:v>
                </c:pt>
                <c:pt idx="564">
                  <c:v>-42.498565673999998</c:v>
                </c:pt>
                <c:pt idx="565">
                  <c:v>-43.532283782999997</c:v>
                </c:pt>
                <c:pt idx="566">
                  <c:v>-44.567012787000003</c:v>
                </c:pt>
                <c:pt idx="567">
                  <c:v>-45.601554870999998</c:v>
                </c:pt>
                <c:pt idx="568">
                  <c:v>-46.634784697999997</c:v>
                </c:pt>
                <c:pt idx="569">
                  <c:v>-47.665649414000001</c:v>
                </c:pt>
                <c:pt idx="570">
                  <c:v>-48.693168640000003</c:v>
                </c:pt>
                <c:pt idx="571">
                  <c:v>-49.716438293000003</c:v>
                </c:pt>
                <c:pt idx="572">
                  <c:v>-50.734626769999998</c:v>
                </c:pt>
                <c:pt idx="573">
                  <c:v>-51.746978759999998</c:v>
                </c:pt>
                <c:pt idx="574">
                  <c:v>-52.752799988</c:v>
                </c:pt>
                <c:pt idx="575">
                  <c:v>-53.751453400000003</c:v>
                </c:pt>
                <c:pt idx="576">
                  <c:v>-54.742359161000003</c:v>
                </c:pt>
                <c:pt idx="577">
                  <c:v>-55.724998474000003</c:v>
                </c:pt>
                <c:pt idx="578">
                  <c:v>-56.698905945</c:v>
                </c:pt>
                <c:pt idx="579">
                  <c:v>-57.663673400999997</c:v>
                </c:pt>
                <c:pt idx="580">
                  <c:v>-58.618946074999997</c:v>
                </c:pt>
                <c:pt idx="581">
                  <c:v>-59.564434052000003</c:v>
                </c:pt>
                <c:pt idx="582">
                  <c:v>-60.499923705999997</c:v>
                </c:pt>
                <c:pt idx="583">
                  <c:v>-61.425296783</c:v>
                </c:pt>
                <c:pt idx="584">
                  <c:v>-62.340534210000001</c:v>
                </c:pt>
                <c:pt idx="585">
                  <c:v>-63.245719909999998</c:v>
                </c:pt>
                <c:pt idx="586">
                  <c:v>-64.141029357999997</c:v>
                </c:pt>
                <c:pt idx="587">
                  <c:v>-65.026725768999995</c:v>
                </c:pt>
                <c:pt idx="588">
                  <c:v>-65.903144835999996</c:v>
                </c:pt>
                <c:pt idx="589">
                  <c:v>-66.770698546999995</c:v>
                </c:pt>
                <c:pt idx="590">
                  <c:v>-67.629837035999998</c:v>
                </c:pt>
                <c:pt idx="591">
                  <c:v>-68.481048584000007</c:v>
                </c:pt>
                <c:pt idx="592">
                  <c:v>-69.324829101999995</c:v>
                </c:pt>
                <c:pt idx="593">
                  <c:v>-70.161682128999999</c:v>
                </c:pt>
                <c:pt idx="594">
                  <c:v>-70.992103576999995</c:v>
                </c:pt>
                <c:pt idx="595">
                  <c:v>-71.816558838000006</c:v>
                </c:pt>
                <c:pt idx="596">
                  <c:v>-72.635482788000004</c:v>
                </c:pt>
                <c:pt idx="597">
                  <c:v>-73.449264525999993</c:v>
                </c:pt>
                <c:pt idx="598">
                  <c:v>-74.258262634000005</c:v>
                </c:pt>
                <c:pt idx="599">
                  <c:v>-75.062782287999994</c:v>
                </c:pt>
                <c:pt idx="600">
                  <c:v>-75.863090514999996</c:v>
                </c:pt>
                <c:pt idx="601">
                  <c:v>-76.659393311000002</c:v>
                </c:pt>
                <c:pt idx="602">
                  <c:v>-77.451850891000007</c:v>
                </c:pt>
                <c:pt idx="603">
                  <c:v>-78.240554810000006</c:v>
                </c:pt>
                <c:pt idx="604">
                  <c:v>-79.025543213000006</c:v>
                </c:pt>
                <c:pt idx="605">
                  <c:v>-79.806800842000001</c:v>
                </c:pt>
                <c:pt idx="606">
                  <c:v>-80.584251404</c:v>
                </c:pt>
                <c:pt idx="607">
                  <c:v>-81.357765197999996</c:v>
                </c:pt>
                <c:pt idx="608">
                  <c:v>-82.127182007000002</c:v>
                </c:pt>
                <c:pt idx="609">
                  <c:v>-82.892303467000005</c:v>
                </c:pt>
                <c:pt idx="610">
                  <c:v>-83.652900696000003</c:v>
                </c:pt>
                <c:pt idx="611">
                  <c:v>-84.408729553000001</c:v>
                </c:pt>
                <c:pt idx="612">
                  <c:v>-85.159515381000006</c:v>
                </c:pt>
                <c:pt idx="613">
                  <c:v>-85.904975891000007</c:v>
                </c:pt>
                <c:pt idx="614">
                  <c:v>-86.644805907999995</c:v>
                </c:pt>
                <c:pt idx="615">
                  <c:v>-87.378684997999997</c:v>
                </c:pt>
                <c:pt idx="616">
                  <c:v>-88.106262207</c:v>
                </c:pt>
                <c:pt idx="617">
                  <c:v>-88.827163696</c:v>
                </c:pt>
                <c:pt idx="618">
                  <c:v>-89.540977478000002</c:v>
                </c:pt>
                <c:pt idx="619">
                  <c:v>-90.247261046999995</c:v>
                </c:pt>
                <c:pt idx="620">
                  <c:v>-90.945510863999999</c:v>
                </c:pt>
                <c:pt idx="621">
                  <c:v>-91.635154724000003</c:v>
                </c:pt>
                <c:pt idx="622">
                  <c:v>-92.315551757999998</c:v>
                </c:pt>
                <c:pt idx="623">
                  <c:v>-92.986015320000007</c:v>
                </c:pt>
                <c:pt idx="624">
                  <c:v>-93.645835876000007</c:v>
                </c:pt>
                <c:pt idx="625">
                  <c:v>-94.294311523000005</c:v>
                </c:pt>
                <c:pt idx="626">
                  <c:v>-94.930732727000006</c:v>
                </c:pt>
                <c:pt idx="627">
                  <c:v>-95.554428100999999</c:v>
                </c:pt>
                <c:pt idx="628">
                  <c:v>-96.164787292</c:v>
                </c:pt>
                <c:pt idx="629">
                  <c:v>-96.761276245000005</c:v>
                </c:pt>
                <c:pt idx="630">
                  <c:v>-97.343444824000002</c:v>
                </c:pt>
                <c:pt idx="631">
                  <c:v>-97.910919188999998</c:v>
                </c:pt>
                <c:pt idx="632">
                  <c:v>-98.463417053000001</c:v>
                </c:pt>
                <c:pt idx="633">
                  <c:v>-99.000740050999994</c:v>
                </c:pt>
                <c:pt idx="634">
                  <c:v>-99.522766113000003</c:v>
                </c:pt>
                <c:pt idx="635">
                  <c:v>-100.02944946</c:v>
                </c:pt>
                <c:pt idx="636">
                  <c:v>-100.52081299</c:v>
                </c:pt>
                <c:pt idx="637">
                  <c:v>-100.99694823999999</c:v>
                </c:pt>
                <c:pt idx="638">
                  <c:v>-101.45801544</c:v>
                </c:pt>
                <c:pt idx="639">
                  <c:v>-101.90421295</c:v>
                </c:pt>
                <c:pt idx="640">
                  <c:v>-102.33579254</c:v>
                </c:pt>
                <c:pt idx="641">
                  <c:v>-102.75302886999999</c:v>
                </c:pt>
                <c:pt idx="642">
                  <c:v>-103.15621185000001</c:v>
                </c:pt>
                <c:pt idx="643">
                  <c:v>-103.54564667</c:v>
                </c:pt>
                <c:pt idx="644">
                  <c:v>-103.92164612000001</c:v>
                </c:pt>
                <c:pt idx="645">
                  <c:v>-104.28452301</c:v>
                </c:pt>
                <c:pt idx="646">
                  <c:v>-104.63459014999999</c:v>
                </c:pt>
                <c:pt idx="647">
                  <c:v>-104.97215271</c:v>
                </c:pt>
                <c:pt idx="648">
                  <c:v>-105.29750824</c:v>
                </c:pt>
                <c:pt idx="649">
                  <c:v>-105.61094666</c:v>
                </c:pt>
                <c:pt idx="650">
                  <c:v>-105.91275023999999</c:v>
                </c:pt>
                <c:pt idx="651">
                  <c:v>-106.20318604000001</c:v>
                </c:pt>
                <c:pt idx="652">
                  <c:v>-106.4825058</c:v>
                </c:pt>
                <c:pt idx="653">
                  <c:v>-106.75093079</c:v>
                </c:pt>
                <c:pt idx="654">
                  <c:v>-107.00866698999999</c:v>
                </c:pt>
                <c:pt idx="655">
                  <c:v>-107.25588989000001</c:v>
                </c:pt>
                <c:pt idx="656">
                  <c:v>-107.49275208</c:v>
                </c:pt>
                <c:pt idx="657">
                  <c:v>-107.71936035</c:v>
                </c:pt>
                <c:pt idx="658">
                  <c:v>-107.93576813</c:v>
                </c:pt>
                <c:pt idx="659">
                  <c:v>-108.14199066</c:v>
                </c:pt>
                <c:pt idx="660">
                  <c:v>-108.33799744</c:v>
                </c:pt>
                <c:pt idx="661">
                  <c:v>-108.52371979</c:v>
                </c:pt>
                <c:pt idx="662">
                  <c:v>-108.69909668</c:v>
                </c:pt>
                <c:pt idx="663">
                  <c:v>-108.86407471</c:v>
                </c:pt>
                <c:pt idx="664">
                  <c:v>-109.01863861</c:v>
                </c:pt>
                <c:pt idx="665">
                  <c:v>-109.16280365</c:v>
                </c:pt>
                <c:pt idx="666">
                  <c:v>-109.29663849000001</c:v>
                </c:pt>
                <c:pt idx="667">
                  <c:v>-109.42024994000001</c:v>
                </c:pt>
                <c:pt idx="668">
                  <c:v>-109.53378296</c:v>
                </c:pt>
                <c:pt idx="669">
                  <c:v>-109.63743590999999</c:v>
                </c:pt>
                <c:pt idx="670">
                  <c:v>-109.73146057</c:v>
                </c:pt>
                <c:pt idx="671">
                  <c:v>-109.81616210999999</c:v>
                </c:pt>
                <c:pt idx="672">
                  <c:v>-109.89189148</c:v>
                </c:pt>
                <c:pt idx="673">
                  <c:v>-109.95904541</c:v>
                </c:pt>
                <c:pt idx="674">
                  <c:v>-110.01807404</c:v>
                </c:pt>
                <c:pt idx="675">
                  <c:v>-110.06947327</c:v>
                </c:pt>
                <c:pt idx="676">
                  <c:v>-110.11379242</c:v>
                </c:pt>
                <c:pt idx="677">
                  <c:v>-110.15162659000001</c:v>
                </c:pt>
                <c:pt idx="678">
                  <c:v>-110.18360138</c:v>
                </c:pt>
                <c:pt idx="679">
                  <c:v>-110.21038818</c:v>
                </c:pt>
                <c:pt idx="680">
                  <c:v>-110.23267365</c:v>
                </c:pt>
                <c:pt idx="681">
                  <c:v>-110.25115203999999</c:v>
                </c:pt>
                <c:pt idx="682">
                  <c:v>-110.26654053</c:v>
                </c:pt>
                <c:pt idx="683">
                  <c:v>-110.27955627</c:v>
                </c:pt>
                <c:pt idx="684">
                  <c:v>-110.29090118000001</c:v>
                </c:pt>
                <c:pt idx="685">
                  <c:v>-110.30125427</c:v>
                </c:pt>
                <c:pt idx="686">
                  <c:v>-110.31127167</c:v>
                </c:pt>
                <c:pt idx="687">
                  <c:v>-110.32157135</c:v>
                </c:pt>
                <c:pt idx="688">
                  <c:v>-110.33273315</c:v>
                </c:pt>
                <c:pt idx="689">
                  <c:v>-110.34529114</c:v>
                </c:pt>
                <c:pt idx="690">
                  <c:v>-110.35973358</c:v>
                </c:pt>
                <c:pt idx="691">
                  <c:v>-110.37647247</c:v>
                </c:pt>
                <c:pt idx="692">
                  <c:v>-110.39582824999999</c:v>
                </c:pt>
                <c:pt idx="693">
                  <c:v>-110.41802979000001</c:v>
                </c:pt>
                <c:pt idx="694">
                  <c:v>-110.44319153000001</c:v>
                </c:pt>
                <c:pt idx="695">
                  <c:v>-110.47133636</c:v>
                </c:pt>
                <c:pt idx="696">
                  <c:v>-110.50239563</c:v>
                </c:pt>
                <c:pt idx="697">
                  <c:v>-110.53619385</c:v>
                </c:pt>
                <c:pt idx="698">
                  <c:v>-110.57246399</c:v>
                </c:pt>
                <c:pt idx="699">
                  <c:v>-110.61085509999999</c:v>
                </c:pt>
                <c:pt idx="700">
                  <c:v>-110.6509552</c:v>
                </c:pt>
                <c:pt idx="701">
                  <c:v>-110.69228363000001</c:v>
                </c:pt>
                <c:pt idx="702">
                  <c:v>-110.73430634</c:v>
                </c:pt>
                <c:pt idx="703">
                  <c:v>-110.77642822</c:v>
                </c:pt>
                <c:pt idx="704">
                  <c:v>-110.81803130999999</c:v>
                </c:pt>
                <c:pt idx="705">
                  <c:v>-110.85847473</c:v>
                </c:pt>
                <c:pt idx="706">
                  <c:v>-110.89712523999999</c:v>
                </c:pt>
                <c:pt idx="707">
                  <c:v>-110.9333725</c:v>
                </c:pt>
                <c:pt idx="708">
                  <c:v>-110.96662139999999</c:v>
                </c:pt>
                <c:pt idx="709">
                  <c:v>-110.99630737</c:v>
                </c:pt>
                <c:pt idx="710">
                  <c:v>-111.02192688</c:v>
                </c:pt>
                <c:pt idx="711">
                  <c:v>-111.04307556000001</c:v>
                </c:pt>
                <c:pt idx="712">
                  <c:v>-111.05946350000001</c:v>
                </c:pt>
                <c:pt idx="713">
                  <c:v>-111.07091522</c:v>
                </c:pt>
                <c:pt idx="714">
                  <c:v>-111.07735443</c:v>
                </c:pt>
                <c:pt idx="715">
                  <c:v>-111.07879638999999</c:v>
                </c:pt>
                <c:pt idx="716">
                  <c:v>-111.07530975</c:v>
                </c:pt>
                <c:pt idx="717">
                  <c:v>-111.06703186</c:v>
                </c:pt>
                <c:pt idx="718">
                  <c:v>-111.05416870000001</c:v>
                </c:pt>
                <c:pt idx="719">
                  <c:v>-111.03696442</c:v>
                </c:pt>
                <c:pt idx="720">
                  <c:v>-111.01570129</c:v>
                </c:pt>
                <c:pt idx="721">
                  <c:v>-110.99066925</c:v>
                </c:pt>
                <c:pt idx="722">
                  <c:v>-110.9621582</c:v>
                </c:pt>
                <c:pt idx="723">
                  <c:v>-110.93044281</c:v>
                </c:pt>
                <c:pt idx="724">
                  <c:v>-110.89578247</c:v>
                </c:pt>
                <c:pt idx="725">
                  <c:v>-110.85840607</c:v>
                </c:pt>
                <c:pt idx="726">
                  <c:v>-110.8184967</c:v>
                </c:pt>
                <c:pt idx="727">
                  <c:v>-110.77617644999999</c:v>
                </c:pt>
                <c:pt idx="728">
                  <c:v>-110.73149109000001</c:v>
                </c:pt>
                <c:pt idx="729">
                  <c:v>-110.68441772</c:v>
                </c:pt>
                <c:pt idx="730">
                  <c:v>-110.63484955</c:v>
                </c:pt>
                <c:pt idx="731">
                  <c:v>-110.58261871000001</c:v>
                </c:pt>
                <c:pt idx="732">
                  <c:v>-110.52750397</c:v>
                </c:pt>
                <c:pt idx="733">
                  <c:v>-110.46923065</c:v>
                </c:pt>
                <c:pt idx="734">
                  <c:v>-110.40748596</c:v>
                </c:pt>
                <c:pt idx="735">
                  <c:v>-110.34191894999999</c:v>
                </c:pt>
                <c:pt idx="736">
                  <c:v>-110.27214813000001</c:v>
                </c:pt>
                <c:pt idx="737">
                  <c:v>-110.19778442</c:v>
                </c:pt>
                <c:pt idx="738">
                  <c:v>-110.11849213000001</c:v>
                </c:pt>
                <c:pt idx="739">
                  <c:v>-110.03401947</c:v>
                </c:pt>
                <c:pt idx="740">
                  <c:v>-109.94422913</c:v>
                </c:pt>
                <c:pt idx="741">
                  <c:v>-109.84911346</c:v>
                </c:pt>
                <c:pt idx="742">
                  <c:v>-109.74878692999999</c:v>
                </c:pt>
                <c:pt idx="743">
                  <c:v>-109.64347076</c:v>
                </c:pt>
                <c:pt idx="744">
                  <c:v>-109.53347778</c:v>
                </c:pt>
                <c:pt idx="745">
                  <c:v>-109.41917419000001</c:v>
                </c:pt>
                <c:pt idx="746">
                  <c:v>-109.30095673</c:v>
                </c:pt>
                <c:pt idx="747">
                  <c:v>-109.17923737</c:v>
                </c:pt>
                <c:pt idx="748">
                  <c:v>-109.0544281</c:v>
                </c:pt>
                <c:pt idx="749">
                  <c:v>-108.92691803</c:v>
                </c:pt>
                <c:pt idx="750">
                  <c:v>-108.79709625</c:v>
                </c:pt>
                <c:pt idx="751">
                  <c:v>-108.66532898</c:v>
                </c:pt>
                <c:pt idx="752">
                  <c:v>-108.53198242000001</c:v>
                </c:pt>
                <c:pt idx="753">
                  <c:v>-108.39741515999999</c:v>
                </c:pt>
                <c:pt idx="754">
                  <c:v>-108.26197815</c:v>
                </c:pt>
                <c:pt idx="755">
                  <c:v>-108.12602234000001</c:v>
                </c:pt>
                <c:pt idx="756">
                  <c:v>-107.98990630999999</c:v>
                </c:pt>
                <c:pt idx="757">
                  <c:v>-107.85400391</c:v>
                </c:pt>
                <c:pt idx="758">
                  <c:v>-107.71868895999999</c:v>
                </c:pt>
                <c:pt idx="759">
                  <c:v>-107.58435059</c:v>
                </c:pt>
                <c:pt idx="760">
                  <c:v>-107.45139313</c:v>
                </c:pt>
                <c:pt idx="761">
                  <c:v>-107.32023621</c:v>
                </c:pt>
                <c:pt idx="762">
                  <c:v>-107.19134520999999</c:v>
                </c:pt>
                <c:pt idx="763">
                  <c:v>-107.06522369</c:v>
                </c:pt>
                <c:pt idx="764">
                  <c:v>-106.94243622</c:v>
                </c:pt>
                <c:pt idx="765">
                  <c:v>-106.8236084</c:v>
                </c:pt>
                <c:pt idx="766">
                  <c:v>-106.70941162</c:v>
                </c:pt>
                <c:pt idx="767">
                  <c:v>-106.60054778999999</c:v>
                </c:pt>
                <c:pt idx="768">
                  <c:v>-106.49774170000001</c:v>
                </c:pt>
                <c:pt idx="769">
                  <c:v>-106.40172577</c:v>
                </c:pt>
                <c:pt idx="770">
                  <c:v>-106.31326294</c:v>
                </c:pt>
                <c:pt idx="771">
                  <c:v>-106.23313904</c:v>
                </c:pt>
                <c:pt idx="772">
                  <c:v>-106.16215515</c:v>
                </c:pt>
                <c:pt idx="773">
                  <c:v>-106.10111237</c:v>
                </c:pt>
                <c:pt idx="774">
                  <c:v>-106.05079651</c:v>
                </c:pt>
                <c:pt idx="775">
                  <c:v>-106.01195525999999</c:v>
                </c:pt>
                <c:pt idx="776">
                  <c:v>-105.98531342</c:v>
                </c:pt>
                <c:pt idx="777">
                  <c:v>-105.97153473</c:v>
                </c:pt>
                <c:pt idx="778">
                  <c:v>-105.97119904</c:v>
                </c:pt>
                <c:pt idx="779">
                  <c:v>-105.98478699</c:v>
                </c:pt>
                <c:pt idx="780">
                  <c:v>-106.01264191</c:v>
                </c:pt>
                <c:pt idx="781">
                  <c:v>-106.05496979</c:v>
                </c:pt>
                <c:pt idx="782">
                  <c:v>-106.11183929000001</c:v>
                </c:pt>
                <c:pt idx="783">
                  <c:v>-106.18320464999999</c:v>
                </c:pt>
                <c:pt idx="784">
                  <c:v>-106.26887512</c:v>
                </c:pt>
                <c:pt idx="785">
                  <c:v>-106.36850739</c:v>
                </c:pt>
                <c:pt idx="786">
                  <c:v>-106.48156738</c:v>
                </c:pt>
                <c:pt idx="787">
                  <c:v>-106.60727692</c:v>
                </c:pt>
                <c:pt idx="788">
                  <c:v>-106.7445755</c:v>
                </c:pt>
                <c:pt idx="789">
                  <c:v>-106.89208221</c:v>
                </c:pt>
                <c:pt idx="790">
                  <c:v>-107.04804993</c:v>
                </c:pt>
                <c:pt idx="791">
                  <c:v>-107.21035003999999</c:v>
                </c:pt>
                <c:pt idx="792">
                  <c:v>-107.3764267</c:v>
                </c:pt>
                <c:pt idx="793">
                  <c:v>-107.54329681</c:v>
                </c:pt>
                <c:pt idx="794">
                  <c:v>-107.70753479</c:v>
                </c:pt>
                <c:pt idx="795">
                  <c:v>-107.86524962999999</c:v>
                </c:pt>
                <c:pt idx="796">
                  <c:v>-108.01210021999999</c:v>
                </c:pt>
                <c:pt idx="797">
                  <c:v>-108.14328003</c:v>
                </c:pt>
                <c:pt idx="798">
                  <c:v>-108.2535553</c:v>
                </c:pt>
                <c:pt idx="799">
                  <c:v>-108.33741759999999</c:v>
                </c:pt>
                <c:pt idx="800">
                  <c:v>-108.38956451</c:v>
                </c:pt>
                <c:pt idx="801">
                  <c:v>-108.40576935</c:v>
                </c:pt>
                <c:pt idx="802">
                  <c:v>-108.38366698999999</c:v>
                </c:pt>
                <c:pt idx="803">
                  <c:v>-108.32312012</c:v>
                </c:pt>
                <c:pt idx="804">
                  <c:v>-108.22616576999999</c:v>
                </c:pt>
                <c:pt idx="805">
                  <c:v>-108.09664917000001</c:v>
                </c:pt>
                <c:pt idx="806">
                  <c:v>-107.93972015</c:v>
                </c:pt>
                <c:pt idx="807">
                  <c:v>-107.76142883</c:v>
                </c:pt>
                <c:pt idx="808">
                  <c:v>-107.56835175000001</c:v>
                </c:pt>
                <c:pt idx="809">
                  <c:v>-107.36730194</c:v>
                </c:pt>
                <c:pt idx="810">
                  <c:v>-107.16510773</c:v>
                </c:pt>
                <c:pt idx="811">
                  <c:v>-106.96842194</c:v>
                </c:pt>
                <c:pt idx="812">
                  <c:v>-106.78354645</c:v>
                </c:pt>
                <c:pt idx="813">
                  <c:v>-106.61630249</c:v>
                </c:pt>
                <c:pt idx="814">
                  <c:v>-106.47189331</c:v>
                </c:pt>
                <c:pt idx="815">
                  <c:v>-106.35482788</c:v>
                </c:pt>
                <c:pt idx="816">
                  <c:v>-106.26884459999999</c:v>
                </c:pt>
                <c:pt idx="817">
                  <c:v>-106.21686554</c:v>
                </c:pt>
                <c:pt idx="818">
                  <c:v>-106.20093536</c:v>
                </c:pt>
                <c:pt idx="819">
                  <c:v>-106.2221756</c:v>
                </c:pt>
                <c:pt idx="820">
                  <c:v>-106.28073120000001</c:v>
                </c:pt>
                <c:pt idx="821">
                  <c:v>-106.37574768</c:v>
                </c:pt>
                <c:pt idx="822">
                  <c:v>-106.50534058</c:v>
                </c:pt>
                <c:pt idx="823">
                  <c:v>-106.66658783</c:v>
                </c:pt>
                <c:pt idx="824">
                  <c:v>-106.85552979000001</c:v>
                </c:pt>
                <c:pt idx="825">
                  <c:v>-107.06716919</c:v>
                </c:pt>
                <c:pt idx="826">
                  <c:v>-107.29545593</c:v>
                </c:pt>
                <c:pt idx="827">
                  <c:v>-107.53330994</c:v>
                </c:pt>
                <c:pt idx="828">
                  <c:v>-107.77261353</c:v>
                </c:pt>
                <c:pt idx="829">
                  <c:v>-108.00444794000001</c:v>
                </c:pt>
                <c:pt idx="830">
                  <c:v>-108.21980286</c:v>
                </c:pt>
                <c:pt idx="831">
                  <c:v>-108.41077423</c:v>
                </c:pt>
                <c:pt idx="832">
                  <c:v>-108.57167053000001</c:v>
                </c:pt>
                <c:pt idx="833">
                  <c:v>-108.69963074</c:v>
                </c:pt>
                <c:pt idx="834">
                  <c:v>-108.79460143999999</c:v>
                </c:pt>
                <c:pt idx="835">
                  <c:v>-108.85884857000001</c:v>
                </c:pt>
                <c:pt idx="836">
                  <c:v>-108.89629364</c:v>
                </c:pt>
                <c:pt idx="837">
                  <c:v>-108.91190338</c:v>
                </c:pt>
                <c:pt idx="838">
                  <c:v>-108.91111755</c:v>
                </c:pt>
                <c:pt idx="839">
                  <c:v>-108.89933014</c:v>
                </c:pt>
                <c:pt idx="840">
                  <c:v>-108.88145446999999</c:v>
                </c:pt>
                <c:pt idx="841">
                  <c:v>-108.8615799</c:v>
                </c:pt>
                <c:pt idx="842">
                  <c:v>-108.84269714</c:v>
                </c:pt>
                <c:pt idx="843">
                  <c:v>-108.82645416</c:v>
                </c:pt>
                <c:pt idx="844">
                  <c:v>-108.81297302</c:v>
                </c:pt>
                <c:pt idx="845">
                  <c:v>-108.80071259</c:v>
                </c:pt>
                <c:pt idx="846">
                  <c:v>-108.78639221</c:v>
                </c:pt>
                <c:pt idx="847">
                  <c:v>-108.76495361000001</c:v>
                </c:pt>
                <c:pt idx="848">
                  <c:v>-108.72964478</c:v>
                </c:pt>
                <c:pt idx="849">
                  <c:v>-108.67263794</c:v>
                </c:pt>
                <c:pt idx="850">
                  <c:v>-108.58639526</c:v>
                </c:pt>
                <c:pt idx="851">
                  <c:v>-108.46524811</c:v>
                </c:pt>
                <c:pt idx="852">
                  <c:v>-108.30633545000001</c:v>
                </c:pt>
                <c:pt idx="853">
                  <c:v>-108.10976410000001</c:v>
                </c:pt>
                <c:pt idx="854">
                  <c:v>-107.87824249000001</c:v>
                </c:pt>
                <c:pt idx="855">
                  <c:v>-107.61646270999999</c:v>
                </c:pt>
                <c:pt idx="856">
                  <c:v>-107.33039092999999</c:v>
                </c:pt>
                <c:pt idx="857">
                  <c:v>-107.02674103</c:v>
                </c:pt>
                <c:pt idx="858">
                  <c:v>-106.71253967</c:v>
                </c:pt>
                <c:pt idx="859">
                  <c:v>-106.39480591</c:v>
                </c:pt>
                <c:pt idx="860">
                  <c:v>-106.08026123</c:v>
                </c:pt>
                <c:pt idx="861">
                  <c:v>-105.77513885</c:v>
                </c:pt>
                <c:pt idx="862">
                  <c:v>-105.48504638999999</c:v>
                </c:pt>
                <c:pt idx="863">
                  <c:v>-105.21485138</c:v>
                </c:pt>
                <c:pt idx="864">
                  <c:v>-104.96862793</c:v>
                </c:pt>
                <c:pt idx="865">
                  <c:v>-104.74965668</c:v>
                </c:pt>
                <c:pt idx="866">
                  <c:v>-104.56042480000001</c:v>
                </c:pt>
                <c:pt idx="867">
                  <c:v>-104.4026947</c:v>
                </c:pt>
                <c:pt idx="868">
                  <c:v>-104.27754974</c:v>
                </c:pt>
                <c:pt idx="869">
                  <c:v>-104.18547821</c:v>
                </c:pt>
                <c:pt idx="870">
                  <c:v>-104.12644958</c:v>
                </c:pt>
                <c:pt idx="871">
                  <c:v>-104.09999084</c:v>
                </c:pt>
                <c:pt idx="872">
                  <c:v>-104.10525513</c:v>
                </c:pt>
                <c:pt idx="873">
                  <c:v>-104.14108276</c:v>
                </c:pt>
                <c:pt idx="874">
                  <c:v>-104.20606232</c:v>
                </c:pt>
                <c:pt idx="875">
                  <c:v>-104.29859924</c:v>
                </c:pt>
                <c:pt idx="876">
                  <c:v>-104.41695403999999</c:v>
                </c:pt>
                <c:pt idx="877">
                  <c:v>-104.55925750999999</c:v>
                </c:pt>
                <c:pt idx="878">
                  <c:v>-104.72354126</c:v>
                </c:pt>
                <c:pt idx="879">
                  <c:v>-104.90776825</c:v>
                </c:pt>
                <c:pt idx="880">
                  <c:v>-105.10987091</c:v>
                </c:pt>
                <c:pt idx="881">
                  <c:v>-105.32775879</c:v>
                </c:pt>
                <c:pt idx="882">
                  <c:v>-105.55934143</c:v>
                </c:pt>
                <c:pt idx="883">
                  <c:v>-105.80253601</c:v>
                </c:pt>
                <c:pt idx="884">
                  <c:v>-106.05525208</c:v>
                </c:pt>
                <c:pt idx="885">
                  <c:v>-106.31541443</c:v>
                </c:pt>
                <c:pt idx="886">
                  <c:v>-106.58100128</c:v>
                </c:pt>
                <c:pt idx="887">
                  <c:v>-106.85006713999999</c:v>
                </c:pt>
                <c:pt idx="888">
                  <c:v>-107.1207962</c:v>
                </c:pt>
                <c:pt idx="889">
                  <c:v>-107.39152527</c:v>
                </c:pt>
                <c:pt idx="890">
                  <c:v>-107.6607666</c:v>
                </c:pt>
                <c:pt idx="891">
                  <c:v>-107.92723846</c:v>
                </c:pt>
                <c:pt idx="892">
                  <c:v>-108.18983459</c:v>
                </c:pt>
                <c:pt idx="893">
                  <c:v>-108.44762421</c:v>
                </c:pt>
                <c:pt idx="894">
                  <c:v>-108.69979858000001</c:v>
                </c:pt>
                <c:pt idx="895">
                  <c:v>-108.94564056</c:v>
                </c:pt>
                <c:pt idx="896">
                  <c:v>-109.18447876</c:v>
                </c:pt>
                <c:pt idx="897">
                  <c:v>-109.41567993</c:v>
                </c:pt>
                <c:pt idx="898">
                  <c:v>-109.63860321</c:v>
                </c:pt>
                <c:pt idx="899">
                  <c:v>-109.8526001</c:v>
                </c:pt>
                <c:pt idx="900">
                  <c:v>-110.05700684</c:v>
                </c:pt>
                <c:pt idx="901">
                  <c:v>-110.25114440999999</c:v>
                </c:pt>
                <c:pt idx="902">
                  <c:v>-110.43434906</c:v>
                </c:pt>
                <c:pt idx="903">
                  <c:v>-110.60601044000001</c:v>
                </c:pt>
                <c:pt idx="904">
                  <c:v>-110.76564026</c:v>
                </c:pt>
                <c:pt idx="905">
                  <c:v>-110.91292572</c:v>
                </c:pt>
                <c:pt idx="906">
                  <c:v>-111.0477829</c:v>
                </c:pt>
                <c:pt idx="907">
                  <c:v>-111.17034912</c:v>
                </c:pt>
                <c:pt idx="908">
                  <c:v>-111.28097534</c:v>
                </c:pt>
                <c:pt idx="909">
                  <c:v>-111.3801651</c:v>
                </c:pt>
                <c:pt idx="910">
                  <c:v>-111.46853638</c:v>
                </c:pt>
                <c:pt idx="911">
                  <c:v>-111.54676818999999</c:v>
                </c:pt>
                <c:pt idx="912">
                  <c:v>-111.61555481000001</c:v>
                </c:pt>
                <c:pt idx="913">
                  <c:v>-111.67557526</c:v>
                </c:pt>
                <c:pt idx="914">
                  <c:v>-111.72749329</c:v>
                </c:pt>
                <c:pt idx="915">
                  <c:v>-111.77197266</c:v>
                </c:pt>
                <c:pt idx="916">
                  <c:v>-111.80970001</c:v>
                </c:pt>
                <c:pt idx="917">
                  <c:v>-111.84140778</c:v>
                </c:pt>
                <c:pt idx="918">
                  <c:v>-111.86787415000001</c:v>
                </c:pt>
                <c:pt idx="919">
                  <c:v>-111.88993834999999</c:v>
                </c:pt>
                <c:pt idx="920">
                  <c:v>-111.90847778</c:v>
                </c:pt>
                <c:pt idx="921">
                  <c:v>-111.92441559</c:v>
                </c:pt>
                <c:pt idx="922">
                  <c:v>-111.93869780999999</c:v>
                </c:pt>
                <c:pt idx="923">
                  <c:v>-111.95230103</c:v>
                </c:pt>
                <c:pt idx="924">
                  <c:v>-111.96618651999999</c:v>
                </c:pt>
                <c:pt idx="925">
                  <c:v>-111.98129272</c:v>
                </c:pt>
                <c:pt idx="926">
                  <c:v>-111.99849700999999</c:v>
                </c:pt>
                <c:pt idx="927">
                  <c:v>-112.01856995</c:v>
                </c:pt>
                <c:pt idx="928">
                  <c:v>-112.04215240000001</c:v>
                </c:pt>
                <c:pt idx="929">
                  <c:v>-112.06974792</c:v>
                </c:pt>
                <c:pt idx="930">
                  <c:v>-112.10170746</c:v>
                </c:pt>
                <c:pt idx="931">
                  <c:v>-112.13820647999999</c:v>
                </c:pt>
                <c:pt idx="932">
                  <c:v>-112.17926788</c:v>
                </c:pt>
                <c:pt idx="933">
                  <c:v>-112.22473144999999</c:v>
                </c:pt>
                <c:pt idx="934">
                  <c:v>-112.27427673</c:v>
                </c:pt>
                <c:pt idx="935">
                  <c:v>-112.3274231</c:v>
                </c:pt>
                <c:pt idx="936">
                  <c:v>-112.38352965999999</c:v>
                </c:pt>
                <c:pt idx="937">
                  <c:v>-112.44181824</c:v>
                </c:pt>
                <c:pt idx="938">
                  <c:v>-112.50138092</c:v>
                </c:pt>
                <c:pt idx="939">
                  <c:v>-112.56119536999999</c:v>
                </c:pt>
                <c:pt idx="940">
                  <c:v>-112.62014771</c:v>
                </c:pt>
                <c:pt idx="941">
                  <c:v>-112.67708588000001</c:v>
                </c:pt>
                <c:pt idx="942">
                  <c:v>-112.73088074</c:v>
                </c:pt>
                <c:pt idx="943">
                  <c:v>-112.78054047000001</c:v>
                </c:pt>
                <c:pt idx="944">
                  <c:v>-112.82531738</c:v>
                </c:pt>
                <c:pt idx="945">
                  <c:v>-112.86477661000001</c:v>
                </c:pt>
                <c:pt idx="946">
                  <c:v>-112.89881133999999</c:v>
                </c:pt>
                <c:pt idx="947">
                  <c:v>-112.92758179</c:v>
                </c:pt>
                <c:pt idx="948">
                  <c:v>-112.9514389</c:v>
                </c:pt>
                <c:pt idx="949">
                  <c:v>-112.97084808</c:v>
                </c:pt>
                <c:pt idx="950">
                  <c:v>-112.98631287000001</c:v>
                </c:pt>
                <c:pt idx="951">
                  <c:v>-112.99830627</c:v>
                </c:pt>
                <c:pt idx="952">
                  <c:v>-113.00724030000001</c:v>
                </c:pt>
                <c:pt idx="953">
                  <c:v>-113.01341248</c:v>
                </c:pt>
                <c:pt idx="954">
                  <c:v>-113.01699066</c:v>
                </c:pt>
                <c:pt idx="955">
                  <c:v>-113.018013</c:v>
                </c:pt>
                <c:pt idx="956">
                  <c:v>-113.01641083</c:v>
                </c:pt>
                <c:pt idx="957">
                  <c:v>-113.01204681</c:v>
                </c:pt>
                <c:pt idx="958">
                  <c:v>-113.00479126</c:v>
                </c:pt>
                <c:pt idx="959">
                  <c:v>-112.99458313</c:v>
                </c:pt>
                <c:pt idx="960">
                  <c:v>-112.98145294</c:v>
                </c:pt>
                <c:pt idx="961">
                  <c:v>-112.96554565</c:v>
                </c:pt>
                <c:pt idx="962">
                  <c:v>-112.94709778000001</c:v>
                </c:pt>
                <c:pt idx="963">
                  <c:v>-112.92642212</c:v>
                </c:pt>
                <c:pt idx="964">
                  <c:v>-112.90386963</c:v>
                </c:pt>
                <c:pt idx="965">
                  <c:v>-112.87979889</c:v>
                </c:pt>
                <c:pt idx="966">
                  <c:v>-112.85453033</c:v>
                </c:pt>
                <c:pt idx="967">
                  <c:v>-112.82834625</c:v>
                </c:pt>
                <c:pt idx="968">
                  <c:v>-112.80150604000001</c:v>
                </c:pt>
                <c:pt idx="969">
                  <c:v>-112.7742691</c:v>
                </c:pt>
                <c:pt idx="970">
                  <c:v>-112.74695586999999</c:v>
                </c:pt>
                <c:pt idx="971">
                  <c:v>-112.71998596</c:v>
                </c:pt>
                <c:pt idx="972">
                  <c:v>-112.69392395</c:v>
                </c:pt>
                <c:pt idx="973">
                  <c:v>-112.66951752</c:v>
                </c:pt>
                <c:pt idx="974">
                  <c:v>-112.64772034000001</c:v>
                </c:pt>
                <c:pt idx="975">
                  <c:v>-112.62973022</c:v>
                </c:pt>
                <c:pt idx="976">
                  <c:v>-112.61701202</c:v>
                </c:pt>
                <c:pt idx="977">
                  <c:v>-112.61132813</c:v>
                </c:pt>
                <c:pt idx="978">
                  <c:v>-112.61474609</c:v>
                </c:pt>
                <c:pt idx="979">
                  <c:v>-112.62967682</c:v>
                </c:pt>
                <c:pt idx="980">
                  <c:v>-112.65888214</c:v>
                </c:pt>
                <c:pt idx="981">
                  <c:v>-112.70549011</c:v>
                </c:pt>
                <c:pt idx="982">
                  <c:v>-112.77294922</c:v>
                </c:pt>
                <c:pt idx="983">
                  <c:v>-112.86492920000001</c:v>
                </c:pt>
                <c:pt idx="984">
                  <c:v>-112.98516846</c:v>
                </c:pt>
                <c:pt idx="985">
                  <c:v>-113.13732147</c:v>
                </c:pt>
                <c:pt idx="986">
                  <c:v>-113.32478333</c:v>
                </c:pt>
                <c:pt idx="987">
                  <c:v>-113.55054474000001</c:v>
                </c:pt>
                <c:pt idx="988">
                  <c:v>-113.81703949</c:v>
                </c:pt>
                <c:pt idx="989">
                  <c:v>-114.12602997</c:v>
                </c:pt>
                <c:pt idx="990">
                  <c:v>-114.47850800000001</c:v>
                </c:pt>
                <c:pt idx="991">
                  <c:v>-114.87458801</c:v>
                </c:pt>
                <c:pt idx="992">
                  <c:v>-115.31343079</c:v>
                </c:pt>
                <c:pt idx="993">
                  <c:v>-115.79316711</c:v>
                </c:pt>
                <c:pt idx="994">
                  <c:v>-116.31082916</c:v>
                </c:pt>
                <c:pt idx="995">
                  <c:v>-116.86226653999999</c:v>
                </c:pt>
                <c:pt idx="996">
                  <c:v>-117.44208527000001</c:v>
                </c:pt>
                <c:pt idx="997">
                  <c:v>-118.04357147</c:v>
                </c:pt>
                <c:pt idx="998">
                  <c:v>-118.65862274</c:v>
                </c:pt>
                <c:pt idx="999">
                  <c:v>-119.27768707</c:v>
                </c:pt>
                <c:pt idx="1000">
                  <c:v>-119.88973999</c:v>
                </c:pt>
                <c:pt idx="1001">
                  <c:v>-120.48229218</c:v>
                </c:pt>
                <c:pt idx="1002">
                  <c:v>-121.04159546</c:v>
                </c:pt>
                <c:pt idx="1003">
                  <c:v>-121.55330658</c:v>
                </c:pt>
                <c:pt idx="1004">
                  <c:v>-122.00396729000001</c:v>
                </c:pt>
                <c:pt idx="1005">
                  <c:v>-122.38285064999999</c:v>
                </c:pt>
                <c:pt idx="1006">
                  <c:v>-122.68326569</c:v>
                </c:pt>
                <c:pt idx="1007">
                  <c:v>-122.90293121000001</c:v>
                </c:pt>
                <c:pt idx="1008">
                  <c:v>-123.0435791</c:v>
                </c:pt>
                <c:pt idx="1009">
                  <c:v>-123.1101532</c:v>
                </c:pt>
                <c:pt idx="1010">
                  <c:v>-123.10985565</c:v>
                </c:pt>
                <c:pt idx="1011">
                  <c:v>-123.05115508999999</c:v>
                </c:pt>
                <c:pt idx="1012">
                  <c:v>-122.94293976</c:v>
                </c:pt>
                <c:pt idx="1013">
                  <c:v>-122.79383086999999</c:v>
                </c:pt>
                <c:pt idx="1014">
                  <c:v>-122.61164092999999</c:v>
                </c:pt>
                <c:pt idx="1015">
                  <c:v>-122.40293121000001</c:v>
                </c:pt>
                <c:pt idx="1016">
                  <c:v>-122.1726532</c:v>
                </c:pt>
                <c:pt idx="1017">
                  <c:v>-121.92385864000001</c:v>
                </c:pt>
                <c:pt idx="1018">
                  <c:v>-121.65760803000001</c:v>
                </c:pt>
                <c:pt idx="1019">
                  <c:v>-121.37330627</c:v>
                </c:pt>
                <c:pt idx="1020">
                  <c:v>-121.06962584999999</c:v>
                </c:pt>
                <c:pt idx="1021">
                  <c:v>-120.7456665</c:v>
                </c:pt>
                <c:pt idx="1022">
                  <c:v>-120.40189362</c:v>
                </c:pt>
                <c:pt idx="1023">
                  <c:v>-120.04050445999999</c:v>
                </c:pt>
                <c:pt idx="1024">
                  <c:v>-119.66529846</c:v>
                </c:pt>
                <c:pt idx="1025">
                  <c:v>-119.28123474</c:v>
                </c:pt>
                <c:pt idx="1026">
                  <c:v>-118.8939209</c:v>
                </c:pt>
                <c:pt idx="1027">
                  <c:v>-118.50917816</c:v>
                </c:pt>
                <c:pt idx="1028">
                  <c:v>-118.13270568999999</c:v>
                </c:pt>
                <c:pt idx="1029">
                  <c:v>-117.76987457</c:v>
                </c:pt>
                <c:pt idx="1030">
                  <c:v>-117.42556763</c:v>
                </c:pt>
                <c:pt idx="1031">
                  <c:v>-117.10404968</c:v>
                </c:pt>
                <c:pt idx="1032">
                  <c:v>-116.80886841</c:v>
                </c:pt>
                <c:pt idx="1033">
                  <c:v>-116.5428009</c:v>
                </c:pt>
                <c:pt idx="1034">
                  <c:v>-116.3078537</c:v>
                </c:pt>
                <c:pt idx="1035">
                  <c:v>-116.10527802</c:v>
                </c:pt>
                <c:pt idx="1036">
                  <c:v>-115.93564606</c:v>
                </c:pt>
                <c:pt idx="1037">
                  <c:v>-115.79897308</c:v>
                </c:pt>
                <c:pt idx="1038">
                  <c:v>-115.69486237</c:v>
                </c:pt>
                <c:pt idx="1039">
                  <c:v>-115.62265015</c:v>
                </c:pt>
                <c:pt idx="1040">
                  <c:v>-115.58150482000001</c:v>
                </c:pt>
                <c:pt idx="1041">
                  <c:v>-115.57050323</c:v>
                </c:pt>
                <c:pt idx="1042">
                  <c:v>-115.58868407999999</c:v>
                </c:pt>
                <c:pt idx="1043">
                  <c:v>-115.63510132</c:v>
                </c:pt>
                <c:pt idx="1044">
                  <c:v>-115.70886230000001</c:v>
                </c:pt>
                <c:pt idx="1045">
                  <c:v>-115.80915833</c:v>
                </c:pt>
                <c:pt idx="1046">
                  <c:v>-115.9352951</c:v>
                </c:pt>
                <c:pt idx="1047">
                  <c:v>-116.08669281</c:v>
                </c:pt>
                <c:pt idx="1048">
                  <c:v>-116.26290894</c:v>
                </c:pt>
                <c:pt idx="1049">
                  <c:v>-116.46361542</c:v>
                </c:pt>
                <c:pt idx="1050">
                  <c:v>-116.68857574</c:v>
                </c:pt>
                <c:pt idx="1051">
                  <c:v>-116.93759918000001</c:v>
                </c:pt>
                <c:pt idx="1052">
                  <c:v>-117.21051025</c:v>
                </c:pt>
                <c:pt idx="1053">
                  <c:v>-117.50714111000001</c:v>
                </c:pt>
                <c:pt idx="1054">
                  <c:v>-117.82736969</c:v>
                </c:pt>
                <c:pt idx="1055">
                  <c:v>-118.17112732</c:v>
                </c:pt>
                <c:pt idx="1056">
                  <c:v>-118.53838347999999</c:v>
                </c:pt>
                <c:pt idx="1057">
                  <c:v>-118.92906952</c:v>
                </c:pt>
                <c:pt idx="1058">
                  <c:v>-119.34297943</c:v>
                </c:pt>
                <c:pt idx="1059">
                  <c:v>-119.7796402</c:v>
                </c:pt>
                <c:pt idx="1060">
                  <c:v>-120.23816681</c:v>
                </c:pt>
                <c:pt idx="1061">
                  <c:v>-120.7171402</c:v>
                </c:pt>
                <c:pt idx="1062">
                  <c:v>-121.21447754</c:v>
                </c:pt>
                <c:pt idx="1063">
                  <c:v>-121.72731018</c:v>
                </c:pt>
                <c:pt idx="1064">
                  <c:v>-122.25188446</c:v>
                </c:pt>
                <c:pt idx="1065">
                  <c:v>-122.78348541</c:v>
                </c:pt>
                <c:pt idx="1066">
                  <c:v>-123.31632996</c:v>
                </c:pt>
                <c:pt idx="1067">
                  <c:v>-123.84344482</c:v>
                </c:pt>
                <c:pt idx="1068">
                  <c:v>-124.35654449</c:v>
                </c:pt>
                <c:pt idx="1069">
                  <c:v>-124.84592438</c:v>
                </c:pt>
                <c:pt idx="1070">
                  <c:v>-125.30037689</c:v>
                </c:pt>
                <c:pt idx="1071">
                  <c:v>-125.70733643</c:v>
                </c:pt>
                <c:pt idx="1072">
                  <c:v>-126.05366515999999</c:v>
                </c:pt>
                <c:pt idx="1073">
                  <c:v>-126.32724761999999</c:v>
                </c:pt>
                <c:pt idx="1074">
                  <c:v>-126.51870728</c:v>
                </c:pt>
                <c:pt idx="1075">
                  <c:v>-126.62253570999999</c:v>
                </c:pt>
                <c:pt idx="1076">
                  <c:v>-126.63744354000001</c:v>
                </c:pt>
                <c:pt idx="1077">
                  <c:v>-126.56601714999999</c:v>
                </c:pt>
                <c:pt idx="1078">
                  <c:v>-126.41394043</c:v>
                </c:pt>
                <c:pt idx="1079">
                  <c:v>-126.18910217</c:v>
                </c:pt>
                <c:pt idx="1080">
                  <c:v>-125.90074921</c:v>
                </c:pt>
                <c:pt idx="1081">
                  <c:v>-125.55878448</c:v>
                </c:pt>
                <c:pt idx="1082">
                  <c:v>-125.1733017</c:v>
                </c:pt>
                <c:pt idx="1083">
                  <c:v>-124.75423431</c:v>
                </c:pt>
                <c:pt idx="1084">
                  <c:v>-124.31103516</c:v>
                </c:pt>
                <c:pt idx="1085">
                  <c:v>-123.85237121999999</c:v>
                </c:pt>
                <c:pt idx="1086">
                  <c:v>-123.38592529</c:v>
                </c:pt>
                <c:pt idx="1087">
                  <c:v>-122.9182663</c:v>
                </c:pt>
                <c:pt idx="1088">
                  <c:v>-122.45480347</c:v>
                </c:pt>
                <c:pt idx="1089">
                  <c:v>-121.99979401</c:v>
                </c:pt>
                <c:pt idx="1090">
                  <c:v>-121.55648041000001</c:v>
                </c:pt>
                <c:pt idx="1091">
                  <c:v>-121.12721252</c:v>
                </c:pt>
                <c:pt idx="1092">
                  <c:v>-120.71353911999999</c:v>
                </c:pt>
                <c:pt idx="1093">
                  <c:v>-120.31632996</c:v>
                </c:pt>
                <c:pt idx="1094">
                  <c:v>-119.93588257</c:v>
                </c:pt>
                <c:pt idx="1095">
                  <c:v>-119.57202911</c:v>
                </c:pt>
                <c:pt idx="1096">
                  <c:v>-119.22418976</c:v>
                </c:pt>
                <c:pt idx="1097">
                  <c:v>-118.89147186</c:v>
                </c:pt>
                <c:pt idx="1098">
                  <c:v>-118.57279968</c:v>
                </c:pt>
                <c:pt idx="1099">
                  <c:v>-118.26710509999999</c:v>
                </c:pt>
                <c:pt idx="1100">
                  <c:v>-117.97343445</c:v>
                </c:pt>
                <c:pt idx="1101">
                  <c:v>-117.69099426</c:v>
                </c:pt>
                <c:pt idx="1102">
                  <c:v>-117.41912842000001</c:v>
                </c:pt>
                <c:pt idx="1103">
                  <c:v>-117.15729523</c:v>
                </c:pt>
                <c:pt idx="1104">
                  <c:v>-116.90504455999999</c:v>
                </c:pt>
                <c:pt idx="1105">
                  <c:v>-116.66197205</c:v>
                </c:pt>
                <c:pt idx="1106">
                  <c:v>-116.42768097</c:v>
                </c:pt>
                <c:pt idx="1107">
                  <c:v>-116.20175934</c:v>
                </c:pt>
                <c:pt idx="1108">
                  <c:v>-115.98379516999999</c:v>
                </c:pt>
                <c:pt idx="1109">
                  <c:v>-115.77335358000001</c:v>
                </c:pt>
                <c:pt idx="1110">
                  <c:v>-115.56996155</c:v>
                </c:pt>
                <c:pt idx="1111">
                  <c:v>-115.37306976000001</c:v>
                </c:pt>
                <c:pt idx="1112">
                  <c:v>-115.18203735</c:v>
                </c:pt>
                <c:pt idx="1113">
                  <c:v>-114.99613952999999</c:v>
                </c:pt>
                <c:pt idx="1114">
                  <c:v>-114.81460571</c:v>
                </c:pt>
                <c:pt idx="1115">
                  <c:v>-114.63665770999999</c:v>
                </c:pt>
                <c:pt idx="1116">
                  <c:v>-114.46159363</c:v>
                </c:pt>
                <c:pt idx="1117">
                  <c:v>-114.28886414</c:v>
                </c:pt>
                <c:pt idx="1118">
                  <c:v>-114.11819457999999</c:v>
                </c:pt>
                <c:pt idx="1119">
                  <c:v>-113.94968414</c:v>
                </c:pt>
                <c:pt idx="1120">
                  <c:v>-113.78383636</c:v>
                </c:pt>
                <c:pt idx="1121">
                  <c:v>-113.6215744</c:v>
                </c:pt>
                <c:pt idx="1122">
                  <c:v>-113.4642334</c:v>
                </c:pt>
                <c:pt idx="1123">
                  <c:v>-113.31352234000001</c:v>
                </c:pt>
                <c:pt idx="1124">
                  <c:v>-113.17148589999999</c:v>
                </c:pt>
                <c:pt idx="1125">
                  <c:v>-113.04046631</c:v>
                </c:pt>
                <c:pt idx="1126">
                  <c:v>-112.92308044000001</c:v>
                </c:pt>
                <c:pt idx="1127">
                  <c:v>-112.82218933</c:v>
                </c:pt>
                <c:pt idx="1128">
                  <c:v>-112.74088286999999</c:v>
                </c:pt>
                <c:pt idx="1129">
                  <c:v>-112.68241119</c:v>
                </c:pt>
                <c:pt idx="1130">
                  <c:v>-112.65014648</c:v>
                </c:pt>
                <c:pt idx="1131">
                  <c:v>-112.64750671</c:v>
                </c:pt>
                <c:pt idx="1132">
                  <c:v>-112.67792511</c:v>
                </c:pt>
                <c:pt idx="1133">
                  <c:v>-112.74477386</c:v>
                </c:pt>
                <c:pt idx="1134">
                  <c:v>-112.85132599000001</c:v>
                </c:pt>
                <c:pt idx="1135">
                  <c:v>-113.00067902000001</c:v>
                </c:pt>
                <c:pt idx="1136">
                  <c:v>-113.19565582</c:v>
                </c:pt>
                <c:pt idx="1137">
                  <c:v>-113.43871307000001</c:v>
                </c:pt>
                <c:pt idx="1138">
                  <c:v>-113.7318573</c:v>
                </c:pt>
                <c:pt idx="1139">
                  <c:v>-114.0765686</c:v>
                </c:pt>
                <c:pt idx="1140">
                  <c:v>-114.47370148</c:v>
                </c:pt>
                <c:pt idx="1141">
                  <c:v>-114.92335509999999</c:v>
                </c:pt>
                <c:pt idx="1142">
                  <c:v>-115.42472839</c:v>
                </c:pt>
                <c:pt idx="1143">
                  <c:v>-115.97596741</c:v>
                </c:pt>
                <c:pt idx="1144">
                  <c:v>-116.57404327</c:v>
                </c:pt>
                <c:pt idx="1145">
                  <c:v>-117.2146225</c:v>
                </c:pt>
                <c:pt idx="1146">
                  <c:v>-117.89194489</c:v>
                </c:pt>
                <c:pt idx="1147">
                  <c:v>-118.59869385</c:v>
                </c:pt>
                <c:pt idx="1148">
                  <c:v>-119.32582855</c:v>
                </c:pt>
                <c:pt idx="1149">
                  <c:v>-120.06243895999999</c:v>
                </c:pt>
                <c:pt idx="1150">
                  <c:v>-120.79564667</c:v>
                </c:pt>
                <c:pt idx="1151">
                  <c:v>-121.51053619</c:v>
                </c:pt>
                <c:pt idx="1152">
                  <c:v>-122.19017792</c:v>
                </c:pt>
                <c:pt idx="1153">
                  <c:v>-122.81604004</c:v>
                </c:pt>
                <c:pt idx="1154">
                  <c:v>-123.36943054</c:v>
                </c:pt>
                <c:pt idx="1155">
                  <c:v>-123.83386230000001</c:v>
                </c:pt>
                <c:pt idx="1156">
                  <c:v>-124.19719696</c:v>
                </c:pt>
                <c:pt idx="1157">
                  <c:v>-124.45275879</c:v>
                </c:pt>
                <c:pt idx="1158">
                  <c:v>-124.59938812</c:v>
                </c:pt>
                <c:pt idx="1159">
                  <c:v>-124.64071654999999</c:v>
                </c:pt>
                <c:pt idx="1160">
                  <c:v>-124.5841217</c:v>
                </c:pt>
                <c:pt idx="1161">
                  <c:v>-124.43966675</c:v>
                </c:pt>
                <c:pt idx="1162">
                  <c:v>-124.21920776</c:v>
                </c:pt>
                <c:pt idx="1163">
                  <c:v>-123.93563843</c:v>
                </c:pt>
                <c:pt idx="1164">
                  <c:v>-123.60222625999999</c:v>
                </c:pt>
                <c:pt idx="1165">
                  <c:v>-123.23206329</c:v>
                </c:pt>
                <c:pt idx="1166">
                  <c:v>-122.83765411</c:v>
                </c:pt>
                <c:pt idx="1167">
                  <c:v>-122.43068694999999</c:v>
                </c:pt>
                <c:pt idx="1168">
                  <c:v>-122.02191925</c:v>
                </c:pt>
                <c:pt idx="1169">
                  <c:v>-121.62113952999999</c:v>
                </c:pt>
                <c:pt idx="1170">
                  <c:v>-121.23719025</c:v>
                </c:pt>
                <c:pt idx="1171">
                  <c:v>-120.87804413000001</c:v>
                </c:pt>
                <c:pt idx="1172">
                  <c:v>-120.55086516999999</c:v>
                </c:pt>
                <c:pt idx="1173">
                  <c:v>-120.26206207</c:v>
                </c:pt>
                <c:pt idx="1174">
                  <c:v>-120.01727295000001</c:v>
                </c:pt>
                <c:pt idx="1175">
                  <c:v>-119.82126617</c:v>
                </c:pt>
                <c:pt idx="1176">
                  <c:v>-119.67784881999999</c:v>
                </c:pt>
                <c:pt idx="1177">
                  <c:v>-119.58985138</c:v>
                </c:pt>
                <c:pt idx="1178">
                  <c:v>-119.55918121000001</c:v>
                </c:pt>
                <c:pt idx="1179">
                  <c:v>-119.58686066</c:v>
                </c:pt>
                <c:pt idx="1180">
                  <c:v>-119.67308044000001</c:v>
                </c:pt>
                <c:pt idx="1181">
                  <c:v>-119.81716919</c:v>
                </c:pt>
                <c:pt idx="1182">
                  <c:v>-120.01747131</c:v>
                </c:pt>
                <c:pt idx="1183">
                  <c:v>-120.27118683</c:v>
                </c:pt>
                <c:pt idx="1184">
                  <c:v>-120.57423401</c:v>
                </c:pt>
                <c:pt idx="1185">
                  <c:v>-120.92107391</c:v>
                </c:pt>
                <c:pt idx="1186">
                  <c:v>-121.3044281</c:v>
                </c:pt>
                <c:pt idx="1187">
                  <c:v>-121.71504211</c:v>
                </c:pt>
                <c:pt idx="1188">
                  <c:v>-122.14151764</c:v>
                </c:pt>
                <c:pt idx="1189">
                  <c:v>-122.57024384</c:v>
                </c:pt>
                <c:pt idx="1190">
                  <c:v>-122.98561859</c:v>
                </c:pt>
                <c:pt idx="1191">
                  <c:v>-123.37095642</c:v>
                </c:pt>
                <c:pt idx="1192">
                  <c:v>-123.71025084999999</c:v>
                </c:pt>
                <c:pt idx="1193">
                  <c:v>-123.99024962999999</c:v>
                </c:pt>
                <c:pt idx="1194">
                  <c:v>-124.20210265999999</c:v>
                </c:pt>
                <c:pt idx="1195">
                  <c:v>-124.34201813</c:v>
                </c:pt>
                <c:pt idx="1196">
                  <c:v>-124.41092682</c:v>
                </c:pt>
                <c:pt idx="1197">
                  <c:v>-124.41370392</c:v>
                </c:pt>
                <c:pt idx="1198">
                  <c:v>-124.35827637</c:v>
                </c:pt>
                <c:pt idx="1199">
                  <c:v>-124.25466919</c:v>
                </c:pt>
                <c:pt idx="1200">
                  <c:v>-124.11408234</c:v>
                </c:pt>
                <c:pt idx="1201">
                  <c:v>-123.94822693</c:v>
                </c:pt>
                <c:pt idx="1202">
                  <c:v>-123.76880645999999</c:v>
                </c:pt>
                <c:pt idx="1203">
                  <c:v>-123.58700562</c:v>
                </c:pt>
                <c:pt idx="1204">
                  <c:v>-123.41301727</c:v>
                </c:pt>
                <c:pt idx="1205">
                  <c:v>-123.25569916000001</c:v>
                </c:pt>
                <c:pt idx="1206">
                  <c:v>-123.12229155999999</c:v>
                </c:pt>
                <c:pt idx="1207">
                  <c:v>-123.01832580999999</c:v>
                </c:pt>
                <c:pt idx="1208">
                  <c:v>-122.94779205</c:v>
                </c:pt>
                <c:pt idx="1209">
                  <c:v>-122.91342926</c:v>
                </c:pt>
                <c:pt idx="1210">
                  <c:v>-122.91696167000001</c:v>
                </c:pt>
                <c:pt idx="1211">
                  <c:v>-122.95926666</c:v>
                </c:pt>
                <c:pt idx="1212">
                  <c:v>-123.04055022999999</c:v>
                </c:pt>
                <c:pt idx="1213">
                  <c:v>-123.16049194</c:v>
                </c:pt>
                <c:pt idx="1214">
                  <c:v>-123.31828308</c:v>
                </c:pt>
                <c:pt idx="1215">
                  <c:v>-123.51252746999999</c:v>
                </c:pt>
                <c:pt idx="1216">
                  <c:v>-123.7411499</c:v>
                </c:pt>
                <c:pt idx="1217">
                  <c:v>-124.00136566</c:v>
                </c:pt>
                <c:pt idx="1218">
                  <c:v>-124.28968811</c:v>
                </c:pt>
                <c:pt idx="1219">
                  <c:v>-124.60189819</c:v>
                </c:pt>
                <c:pt idx="1220">
                  <c:v>-124.93312836</c:v>
                </c:pt>
                <c:pt idx="1221">
                  <c:v>-125.27814484</c:v>
                </c:pt>
                <c:pt idx="1222">
                  <c:v>-125.63156128</c:v>
                </c:pt>
                <c:pt idx="1223">
                  <c:v>-125.98773193</c:v>
                </c:pt>
                <c:pt idx="1224">
                  <c:v>-126.34042358000001</c:v>
                </c:pt>
                <c:pt idx="1225">
                  <c:v>-126.68250275</c:v>
                </c:pt>
                <c:pt idx="1226">
                  <c:v>-127.00591278</c:v>
                </c:pt>
                <c:pt idx="1227">
                  <c:v>-127.30226134999999</c:v>
                </c:pt>
                <c:pt idx="1228">
                  <c:v>-127.56394958</c:v>
                </c:pt>
                <c:pt idx="1229">
                  <c:v>-127.78527069</c:v>
                </c:pt>
                <c:pt idx="1230">
                  <c:v>-127.96298218</c:v>
                </c:pt>
                <c:pt idx="1231">
                  <c:v>-128.09625244</c:v>
                </c:pt>
                <c:pt idx="1232">
                  <c:v>-128.18624878</c:v>
                </c:pt>
                <c:pt idx="1233">
                  <c:v>-128.23565674</c:v>
                </c:pt>
                <c:pt idx="1234">
                  <c:v>-128.2481842</c:v>
                </c:pt>
                <c:pt idx="1235">
                  <c:v>-128.22828673999999</c:v>
                </c:pt>
                <c:pt idx="1236">
                  <c:v>-128.18118286000001</c:v>
                </c:pt>
                <c:pt idx="1237">
                  <c:v>-128.11297607</c:v>
                </c:pt>
                <c:pt idx="1238">
                  <c:v>-128.03056334999999</c:v>
                </c:pt>
                <c:pt idx="1239">
                  <c:v>-127.94133759</c:v>
                </c:pt>
                <c:pt idx="1240">
                  <c:v>-127.85281372</c:v>
                </c:pt>
                <c:pt idx="1241">
                  <c:v>-127.77224731</c:v>
                </c:pt>
                <c:pt idx="1242">
                  <c:v>-127.70616913000001</c:v>
                </c:pt>
                <c:pt idx="1243">
                  <c:v>-127.65999603</c:v>
                </c:pt>
                <c:pt idx="1244">
                  <c:v>-127.63774109000001</c:v>
                </c:pt>
                <c:pt idx="1245">
                  <c:v>-127.64191436999999</c:v>
                </c:pt>
                <c:pt idx="1246">
                  <c:v>-127.67364502</c:v>
                </c:pt>
                <c:pt idx="1247">
                  <c:v>-127.73296356</c:v>
                </c:pt>
                <c:pt idx="1248">
                  <c:v>-127.81914519999999</c:v>
                </c:pt>
                <c:pt idx="1249">
                  <c:v>-127.93093109</c:v>
                </c:pt>
                <c:pt idx="1250">
                  <c:v>-128.06654358</c:v>
                </c:pt>
                <c:pt idx="1251">
                  <c:v>-128.22360229</c:v>
                </c:pt>
                <c:pt idx="1252">
                  <c:v>-128.39898682</c:v>
                </c:pt>
                <c:pt idx="1253">
                  <c:v>-128.58868408000001</c:v>
                </c:pt>
                <c:pt idx="1254">
                  <c:v>-128.78775024000001</c:v>
                </c:pt>
                <c:pt idx="1255">
                  <c:v>-128.99028014999999</c:v>
                </c:pt>
                <c:pt idx="1256">
                  <c:v>-129.18951415999999</c:v>
                </c:pt>
                <c:pt idx="1257">
                  <c:v>-129.37823485999999</c:v>
                </c:pt>
                <c:pt idx="1258">
                  <c:v>-129.54946899000001</c:v>
                </c:pt>
                <c:pt idx="1259">
                  <c:v>-129.69717406999999</c:v>
                </c:pt>
                <c:pt idx="1260">
                  <c:v>-129.81655884</c:v>
                </c:pt>
                <c:pt idx="1261">
                  <c:v>-129.90399170000001</c:v>
                </c:pt>
                <c:pt idx="1262">
                  <c:v>-129.95684814000001</c:v>
                </c:pt>
                <c:pt idx="1263">
                  <c:v>-129.97352599999999</c:v>
                </c:pt>
                <c:pt idx="1264">
                  <c:v>-129.95353699</c:v>
                </c:pt>
                <c:pt idx="1265">
                  <c:v>-129.89758301000001</c:v>
                </c:pt>
                <c:pt idx="1266">
                  <c:v>-129.80747986</c:v>
                </c:pt>
                <c:pt idx="1267">
                  <c:v>-129.68592834</c:v>
                </c:pt>
                <c:pt idx="1268">
                  <c:v>-129.53630065999999</c:v>
                </c:pt>
                <c:pt idx="1269">
                  <c:v>-129.36260985999999</c:v>
                </c:pt>
                <c:pt idx="1270">
                  <c:v>-129.16966248</c:v>
                </c:pt>
                <c:pt idx="1271">
                  <c:v>-128.96324157999999</c:v>
                </c:pt>
                <c:pt idx="1272">
                  <c:v>-128.75024414000001</c:v>
                </c:pt>
                <c:pt idx="1273">
                  <c:v>-128.53860474000001</c:v>
                </c:pt>
                <c:pt idx="1274">
                  <c:v>-128.33694457999999</c:v>
                </c:pt>
                <c:pt idx="1275">
                  <c:v>-128.15409851000001</c:v>
                </c:pt>
                <c:pt idx="1276">
                  <c:v>-127.99876404</c:v>
                </c:pt>
                <c:pt idx="1277">
                  <c:v>-127.87918854</c:v>
                </c:pt>
                <c:pt idx="1278">
                  <c:v>-127.80294037</c:v>
                </c:pt>
                <c:pt idx="1279">
                  <c:v>-127.77665709999999</c:v>
                </c:pt>
                <c:pt idx="1280">
                  <c:v>-127.80589294000001</c:v>
                </c:pt>
                <c:pt idx="1281">
                  <c:v>-127.89494324</c:v>
                </c:pt>
                <c:pt idx="1282">
                  <c:v>-128.04672241</c:v>
                </c:pt>
                <c:pt idx="1283">
                  <c:v>-128.26268005</c:v>
                </c:pt>
                <c:pt idx="1284">
                  <c:v>-128.54275512999999</c:v>
                </c:pt>
                <c:pt idx="1285">
                  <c:v>-128.88542175000001</c:v>
                </c:pt>
                <c:pt idx="1286">
                  <c:v>-129.28773498999999</c:v>
                </c:pt>
                <c:pt idx="1287">
                  <c:v>-129.74545287999999</c:v>
                </c:pt>
                <c:pt idx="1288">
                  <c:v>-130.25309752999999</c:v>
                </c:pt>
                <c:pt idx="1289">
                  <c:v>-130.80397034000001</c:v>
                </c:pt>
                <c:pt idx="1290">
                  <c:v>-131.39021301</c:v>
                </c:pt>
                <c:pt idx="1291">
                  <c:v>-132.00280762</c:v>
                </c:pt>
                <c:pt idx="1292">
                  <c:v>-132.63154602</c:v>
                </c:pt>
                <c:pt idx="1293">
                  <c:v>-133.26501465000001</c:v>
                </c:pt>
                <c:pt idx="1294">
                  <c:v>-133.89056396000001</c:v>
                </c:pt>
                <c:pt idx="1295">
                  <c:v>-134.49447631999999</c:v>
                </c:pt>
                <c:pt idx="1296">
                  <c:v>-135.06259155000001</c:v>
                </c:pt>
                <c:pt idx="1297">
                  <c:v>-135.58137511999999</c:v>
                </c:pt>
                <c:pt idx="1298">
                  <c:v>-136.03915405000001</c:v>
                </c:pt>
                <c:pt idx="1299">
                  <c:v>-136.42713928000001</c:v>
                </c:pt>
                <c:pt idx="1300">
                  <c:v>-136.74006653000001</c:v>
                </c:pt>
                <c:pt idx="1301">
                  <c:v>-136.97631835999999</c:v>
                </c:pt>
                <c:pt idx="1302">
                  <c:v>-137.13771057</c:v>
                </c:pt>
                <c:pt idx="1303">
                  <c:v>-137.22897338999999</c:v>
                </c:pt>
                <c:pt idx="1304">
                  <c:v>-137.25706482000001</c:v>
                </c:pt>
                <c:pt idx="1305">
                  <c:v>-137.23036193999999</c:v>
                </c:pt>
                <c:pt idx="1306">
                  <c:v>-137.15798950000001</c:v>
                </c:pt>
                <c:pt idx="1307">
                  <c:v>-137.04925537</c:v>
                </c:pt>
                <c:pt idx="1308">
                  <c:v>-136.91322327</c:v>
                </c:pt>
                <c:pt idx="1309">
                  <c:v>-136.75836182</c:v>
                </c:pt>
                <c:pt idx="1310">
                  <c:v>-136.59223938</c:v>
                </c:pt>
                <c:pt idx="1311">
                  <c:v>-136.42121886999999</c:v>
                </c:pt>
                <c:pt idx="1312">
                  <c:v>-136.25030518</c:v>
                </c:pt>
                <c:pt idx="1313">
                  <c:v>-136.08314514</c:v>
                </c:pt>
                <c:pt idx="1314">
                  <c:v>-135.92218018</c:v>
                </c:pt>
                <c:pt idx="1315">
                  <c:v>-135.76905823000001</c:v>
                </c:pt>
                <c:pt idx="1316">
                  <c:v>-135.62506103999999</c:v>
                </c:pt>
                <c:pt idx="1317">
                  <c:v>-135.49153136999999</c:v>
                </c:pt>
                <c:pt idx="1318">
                  <c:v>-135.36999512</c:v>
                </c:pt>
                <c:pt idx="1319">
                  <c:v>-135.26217650999999</c:v>
                </c:pt>
                <c:pt idx="1320">
                  <c:v>-135.16990662000001</c:v>
                </c:pt>
                <c:pt idx="1321">
                  <c:v>-135.09503174</c:v>
                </c:pt>
                <c:pt idx="1322">
                  <c:v>-135.03924560999999</c:v>
                </c:pt>
                <c:pt idx="1323">
                  <c:v>-135.00399780000001</c:v>
                </c:pt>
                <c:pt idx="1324">
                  <c:v>-134.99041747999999</c:v>
                </c:pt>
                <c:pt idx="1325">
                  <c:v>-134.99932860999999</c:v>
                </c:pt>
                <c:pt idx="1326">
                  <c:v>-135.03129577999999</c:v>
                </c:pt>
                <c:pt idx="1327">
                  <c:v>-135.0866394</c:v>
                </c:pt>
                <c:pt idx="1328">
                  <c:v>-135.16545105</c:v>
                </c:pt>
                <c:pt idx="1329">
                  <c:v>-135.26762389999999</c:v>
                </c:pt>
                <c:pt idx="1330">
                  <c:v>-135.39282227000001</c:v>
                </c:pt>
                <c:pt idx="1331">
                  <c:v>-135.54049683</c:v>
                </c:pt>
                <c:pt idx="1332">
                  <c:v>-135.70993042000001</c:v>
                </c:pt>
                <c:pt idx="1333">
                  <c:v>-135.9002533</c:v>
                </c:pt>
                <c:pt idx="1334">
                  <c:v>-136.11054992999999</c:v>
                </c:pt>
                <c:pt idx="1335">
                  <c:v>-136.33987427</c:v>
                </c:pt>
                <c:pt idx="1336">
                  <c:v>-136.58731079</c:v>
                </c:pt>
                <c:pt idx="1337">
                  <c:v>-136.85203551999999</c:v>
                </c:pt>
                <c:pt idx="1338">
                  <c:v>-137.13342284999999</c:v>
                </c:pt>
                <c:pt idx="1339">
                  <c:v>-137.43113708000001</c:v>
                </c:pt>
                <c:pt idx="1340">
                  <c:v>-137.74519348000001</c:v>
                </c:pt>
                <c:pt idx="1341">
                  <c:v>-138.07597351000001</c:v>
                </c:pt>
                <c:pt idx="1342">
                  <c:v>-138.42425537</c:v>
                </c:pt>
                <c:pt idx="1343">
                  <c:v>-138.79118346999999</c:v>
                </c:pt>
                <c:pt idx="1344">
                  <c:v>-139.17820739999999</c:v>
                </c:pt>
                <c:pt idx="1345">
                  <c:v>-139.58697509999999</c:v>
                </c:pt>
                <c:pt idx="1346">
                  <c:v>-140.01921082000001</c:v>
                </c:pt>
                <c:pt idx="1347">
                  <c:v>-140.47654724</c:v>
                </c:pt>
                <c:pt idx="1348">
                  <c:v>-140.96035767000001</c:v>
                </c:pt>
                <c:pt idx="1349">
                  <c:v>-141.47157288</c:v>
                </c:pt>
                <c:pt idx="1350">
                  <c:v>-142.01052856000001</c:v>
                </c:pt>
                <c:pt idx="1351">
                  <c:v>-142.57684326</c:v>
                </c:pt>
                <c:pt idx="1352">
                  <c:v>-143.16940308</c:v>
                </c:pt>
                <c:pt idx="1353">
                  <c:v>-143.78631591999999</c:v>
                </c:pt>
                <c:pt idx="1354">
                  <c:v>-144.42494202</c:v>
                </c:pt>
                <c:pt idx="1355">
                  <c:v>-145.08200073</c:v>
                </c:pt>
                <c:pt idx="1356">
                  <c:v>-145.75357056000001</c:v>
                </c:pt>
                <c:pt idx="1357">
                  <c:v>-146.43504333000001</c:v>
                </c:pt>
                <c:pt idx="1358">
                  <c:v>-147.12100219999999</c:v>
                </c:pt>
                <c:pt idx="1359">
                  <c:v>-147.80502318999999</c:v>
                </c:pt>
                <c:pt idx="1360">
                  <c:v>-148.47949219</c:v>
                </c:pt>
                <c:pt idx="1361">
                  <c:v>-149.13540649000001</c:v>
                </c:pt>
                <c:pt idx="1362">
                  <c:v>-149.76223755000001</c:v>
                </c:pt>
                <c:pt idx="1363">
                  <c:v>-150.34780884</c:v>
                </c:pt>
                <c:pt idx="1364">
                  <c:v>-150.87829590000001</c:v>
                </c:pt>
                <c:pt idx="1365">
                  <c:v>-151.33836364999999</c:v>
                </c:pt>
                <c:pt idx="1366">
                  <c:v>-151.71192932</c:v>
                </c:pt>
                <c:pt idx="1367">
                  <c:v>-151.98388671999999</c:v>
                </c:pt>
                <c:pt idx="1368">
                  <c:v>-152.14241028000001</c:v>
                </c:pt>
                <c:pt idx="1369">
                  <c:v>-152.18070983999999</c:v>
                </c:pt>
                <c:pt idx="1370">
                  <c:v>-152.09773254000001</c:v>
                </c:pt>
                <c:pt idx="1371">
                  <c:v>-151.89796448000001</c:v>
                </c:pt>
                <c:pt idx="1372">
                  <c:v>-151.59072875999999</c:v>
                </c:pt>
                <c:pt idx="1373">
                  <c:v>-151.18919373</c:v>
                </c:pt>
                <c:pt idx="1374">
                  <c:v>-150.70922852000001</c:v>
                </c:pt>
                <c:pt idx="1375">
                  <c:v>-150.16844176999999</c:v>
                </c:pt>
                <c:pt idx="1376">
                  <c:v>-149.5852356</c:v>
                </c:pt>
                <c:pt idx="1377">
                  <c:v>-148.97798157</c:v>
                </c:pt>
                <c:pt idx="1378">
                  <c:v>-148.36433410999999</c:v>
                </c:pt>
                <c:pt idx="1379">
                  <c:v>-147.76069641000001</c:v>
                </c:pt>
                <c:pt idx="1380">
                  <c:v>-147.18188477000001</c:v>
                </c:pt>
                <c:pt idx="1381">
                  <c:v>-146.64083862000001</c:v>
                </c:pt>
                <c:pt idx="1382">
                  <c:v>-146.14849853999999</c:v>
                </c:pt>
                <c:pt idx="1383">
                  <c:v>-145.71374512</c:v>
                </c:pt>
                <c:pt idx="1384">
                  <c:v>-145.34347534</c:v>
                </c:pt>
                <c:pt idx="1385">
                  <c:v>-145.04272460999999</c:v>
                </c:pt>
                <c:pt idx="1386">
                  <c:v>-144.81494140999999</c:v>
                </c:pt>
                <c:pt idx="1387">
                  <c:v>-144.6622467</c:v>
                </c:pt>
                <c:pt idx="1388">
                  <c:v>-144.58560181000001</c:v>
                </c:pt>
                <c:pt idx="1389">
                  <c:v>-144.58489990000001</c:v>
                </c:pt>
                <c:pt idx="1390">
                  <c:v>-144.65898132000001</c:v>
                </c:pt>
                <c:pt idx="1391">
                  <c:v>-144.80558776999999</c:v>
                </c:pt>
                <c:pt idx="1392">
                  <c:v>-145.02142334000001</c:v>
                </c:pt>
                <c:pt idx="1393">
                  <c:v>-145.30238342000001</c:v>
                </c:pt>
                <c:pt idx="1394">
                  <c:v>-145.64385985999999</c:v>
                </c:pt>
                <c:pt idx="1395">
                  <c:v>-146.04090880999999</c:v>
                </c:pt>
                <c:pt idx="1396">
                  <c:v>-146.48825073</c:v>
                </c:pt>
                <c:pt idx="1397">
                  <c:v>-146.98013306000001</c:v>
                </c:pt>
                <c:pt idx="1398">
                  <c:v>-147.51011657999999</c:v>
                </c:pt>
                <c:pt idx="1399">
                  <c:v>-148.07087708</c:v>
                </c:pt>
                <c:pt idx="1400">
                  <c:v>-148.65394592000001</c:v>
                </c:pt>
                <c:pt idx="1401">
                  <c:v>-149.24942017000001</c:v>
                </c:pt>
                <c:pt idx="1402">
                  <c:v>-149.84561156999999</c:v>
                </c:pt>
                <c:pt idx="1403">
                  <c:v>-150.42875670999999</c:v>
                </c:pt>
                <c:pt idx="1404">
                  <c:v>-150.98292541999999</c:v>
                </c:pt>
                <c:pt idx="1405">
                  <c:v>-151.49002075000001</c:v>
                </c:pt>
                <c:pt idx="1406">
                  <c:v>-151.93025208</c:v>
                </c:pt>
                <c:pt idx="1407">
                  <c:v>-152.28361511</c:v>
                </c:pt>
                <c:pt idx="1408">
                  <c:v>-152.53242492999999</c:v>
                </c:pt>
                <c:pt idx="1409">
                  <c:v>-152.66378784</c:v>
                </c:pt>
                <c:pt idx="1410">
                  <c:v>-152.6709137</c:v>
                </c:pt>
                <c:pt idx="1411">
                  <c:v>-152.55316162</c:v>
                </c:pt>
                <c:pt idx="1412">
                  <c:v>-152.31533812999999</c:v>
                </c:pt>
                <c:pt idx="1413">
                  <c:v>-151.96672057999999</c:v>
                </c:pt>
                <c:pt idx="1414">
                  <c:v>-151.5199585</c:v>
                </c:pt>
                <c:pt idx="1415">
                  <c:v>-150.98988342000001</c:v>
                </c:pt>
                <c:pt idx="1416">
                  <c:v>-150.3924408</c:v>
                </c:pt>
                <c:pt idx="1417">
                  <c:v>-149.74383545000001</c:v>
                </c:pt>
                <c:pt idx="1418">
                  <c:v>-149.05987549</c:v>
                </c:pt>
                <c:pt idx="1419">
                  <c:v>-148.35559082</c:v>
                </c:pt>
                <c:pt idx="1420">
                  <c:v>-147.64503479000001</c:v>
                </c:pt>
                <c:pt idx="1421">
                  <c:v>-146.94134521000001</c:v>
                </c:pt>
                <c:pt idx="1422">
                  <c:v>-146.25682068</c:v>
                </c:pt>
                <c:pt idx="1423">
                  <c:v>-145.60296631</c:v>
                </c:pt>
                <c:pt idx="1424">
                  <c:v>-144.99043273999999</c:v>
                </c:pt>
                <c:pt idx="1425">
                  <c:v>-144.42893982000001</c:v>
                </c:pt>
                <c:pt idx="1426">
                  <c:v>-143.92730713</c:v>
                </c:pt>
                <c:pt idx="1427">
                  <c:v>-143.49337768999999</c:v>
                </c:pt>
                <c:pt idx="1428">
                  <c:v>-143.13392639</c:v>
                </c:pt>
                <c:pt idx="1429">
                  <c:v>-142.85456848000001</c:v>
                </c:pt>
                <c:pt idx="1430">
                  <c:v>-142.65969849000001</c:v>
                </c:pt>
                <c:pt idx="1431">
                  <c:v>-142.55242920000001</c:v>
                </c:pt>
                <c:pt idx="1432">
                  <c:v>-142.53446959999999</c:v>
                </c:pt>
                <c:pt idx="1433">
                  <c:v>-142.60581970000001</c:v>
                </c:pt>
                <c:pt idx="1434">
                  <c:v>-142.76443481000001</c:v>
                </c:pt>
                <c:pt idx="1435">
                  <c:v>-143.00596619000001</c:v>
                </c:pt>
                <c:pt idx="1436">
                  <c:v>-143.32353209999999</c:v>
                </c:pt>
                <c:pt idx="1437">
                  <c:v>-143.70753479000001</c:v>
                </c:pt>
                <c:pt idx="1438">
                  <c:v>-144.14544677999999</c:v>
                </c:pt>
                <c:pt idx="1439">
                  <c:v>-144.62173462000001</c:v>
                </c:pt>
                <c:pt idx="1440">
                  <c:v>-145.11779784999999</c:v>
                </c:pt>
                <c:pt idx="1441">
                  <c:v>-145.61224365000001</c:v>
                </c:pt>
                <c:pt idx="1442">
                  <c:v>-146.08216858</c:v>
                </c:pt>
                <c:pt idx="1443">
                  <c:v>-146.50572205</c:v>
                </c:pt>
                <c:pt idx="1444">
                  <c:v>-146.86483765</c:v>
                </c:pt>
                <c:pt idx="1445">
                  <c:v>-147.14689636</c:v>
                </c:pt>
                <c:pt idx="1446">
                  <c:v>-147.34504699999999</c:v>
                </c:pt>
                <c:pt idx="1447">
                  <c:v>-147.45774840999999</c:v>
                </c:pt>
                <c:pt idx="1448">
                  <c:v>-147.487854</c:v>
                </c:pt>
                <c:pt idx="1449">
                  <c:v>-147.44166565</c:v>
                </c:pt>
                <c:pt idx="1450">
                  <c:v>-147.32791137999999</c:v>
                </c:pt>
                <c:pt idx="1451">
                  <c:v>-147.15667725</c:v>
                </c:pt>
                <c:pt idx="1452">
                  <c:v>-146.93855285999999</c:v>
                </c:pt>
                <c:pt idx="1453">
                  <c:v>-146.684021</c:v>
                </c:pt>
                <c:pt idx="1454">
                  <c:v>-146.40313721000001</c:v>
                </c:pt>
                <c:pt idx="1455">
                  <c:v>-146.10552978999999</c:v>
                </c:pt>
                <c:pt idx="1456">
                  <c:v>-145.80047607</c:v>
                </c:pt>
                <c:pt idx="1457">
                  <c:v>-145.49697875999999</c:v>
                </c:pt>
                <c:pt idx="1458">
                  <c:v>-145.20365906000001</c:v>
                </c:pt>
                <c:pt idx="1459">
                  <c:v>-144.92848205999999</c:v>
                </c:pt>
                <c:pt idx="1460">
                  <c:v>-144.67851257000001</c:v>
                </c:pt>
                <c:pt idx="1461">
                  <c:v>-144.45968628</c:v>
                </c:pt>
                <c:pt idx="1462">
                  <c:v>-144.27667235999999</c:v>
                </c:pt>
                <c:pt idx="1463">
                  <c:v>-144.13278198</c:v>
                </c:pt>
                <c:pt idx="1464">
                  <c:v>-144.02978515999999</c:v>
                </c:pt>
                <c:pt idx="1465">
                  <c:v>-143.96757507000001</c:v>
                </c:pt>
                <c:pt idx="1466">
                  <c:v>-143.9437561</c:v>
                </c:pt>
                <c:pt idx="1467">
                  <c:v>-143.95335388000001</c:v>
                </c:pt>
                <c:pt idx="1468">
                  <c:v>-143.98869324</c:v>
                </c:pt>
                <c:pt idx="1469">
                  <c:v>-144.03945923000001</c:v>
                </c:pt>
                <c:pt idx="1470">
                  <c:v>-144.09324645999999</c:v>
                </c:pt>
                <c:pt idx="1471">
                  <c:v>-144.13697815</c:v>
                </c:pt>
                <c:pt idx="1472">
                  <c:v>-144.15890503</c:v>
                </c:pt>
                <c:pt idx="1473">
                  <c:v>-144.15034485000001</c:v>
                </c:pt>
                <c:pt idx="1474">
                  <c:v>-144.10653687000001</c:v>
                </c:pt>
                <c:pt idx="1475">
                  <c:v>-144.02655028999999</c:v>
                </c:pt>
                <c:pt idx="1476">
                  <c:v>-143.91261291999999</c:v>
                </c:pt>
                <c:pt idx="1477">
                  <c:v>-143.76940918</c:v>
                </c:pt>
                <c:pt idx="1478">
                  <c:v>-143.60319519000001</c:v>
                </c:pt>
                <c:pt idx="1479">
                  <c:v>-143.42098999000001</c:v>
                </c:pt>
                <c:pt idx="1480">
                  <c:v>-143.22994994999999</c:v>
                </c:pt>
                <c:pt idx="1481">
                  <c:v>-143.03710938</c:v>
                </c:pt>
                <c:pt idx="1482">
                  <c:v>-142.84921265</c:v>
                </c:pt>
                <c:pt idx="1483">
                  <c:v>-142.67245482999999</c:v>
                </c:pt>
                <c:pt idx="1484">
                  <c:v>-142.51219176999999</c:v>
                </c:pt>
                <c:pt idx="1485">
                  <c:v>-142.37257385000001</c:v>
                </c:pt>
                <c:pt idx="1486">
                  <c:v>-142.25636291999999</c:v>
                </c:pt>
                <c:pt idx="1487">
                  <c:v>-142.16484070000001</c:v>
                </c:pt>
                <c:pt idx="1488">
                  <c:v>-142.09793091</c:v>
                </c:pt>
                <c:pt idx="1489">
                  <c:v>-142.05435181000001</c:v>
                </c:pt>
                <c:pt idx="1490">
                  <c:v>-142.03176880000001</c:v>
                </c:pt>
                <c:pt idx="1491">
                  <c:v>-142.02693176</c:v>
                </c:pt>
                <c:pt idx="1492">
                  <c:v>-142.03570557</c:v>
                </c:pt>
                <c:pt idx="1493">
                  <c:v>-142.05326843</c:v>
                </c:pt>
                <c:pt idx="1494">
                  <c:v>-142.07443237000001</c:v>
                </c:pt>
                <c:pt idx="1495">
                  <c:v>-142.09382629000001</c:v>
                </c:pt>
                <c:pt idx="1496">
                  <c:v>-142.10610962000001</c:v>
                </c:pt>
                <c:pt idx="1497">
                  <c:v>-142.10644531</c:v>
                </c:pt>
                <c:pt idx="1498">
                  <c:v>-142.09106445</c:v>
                </c:pt>
                <c:pt idx="1499">
                  <c:v>-142.05766295999999</c:v>
                </c:pt>
                <c:pt idx="1500">
                  <c:v>-142.00535583000001</c:v>
                </c:pt>
                <c:pt idx="1501">
                  <c:v>-141.93444823999999</c:v>
                </c:pt>
                <c:pt idx="1502">
                  <c:v>-141.84600829999999</c:v>
                </c:pt>
                <c:pt idx="1503">
                  <c:v>-141.74151610999999</c:v>
                </c:pt>
                <c:pt idx="1504">
                  <c:v>-141.62254333000001</c:v>
                </c:pt>
                <c:pt idx="1505">
                  <c:v>-141.49069213999999</c:v>
                </c:pt>
                <c:pt idx="1506">
                  <c:v>-141.34761047000001</c:v>
                </c:pt>
                <c:pt idx="1507">
                  <c:v>-141.19523620999999</c:v>
                </c:pt>
                <c:pt idx="1508">
                  <c:v>-141.03594971000001</c:v>
                </c:pt>
                <c:pt idx="1509">
                  <c:v>-140.87265015</c:v>
                </c:pt>
                <c:pt idx="1510">
                  <c:v>-140.70854187</c:v>
                </c:pt>
                <c:pt idx="1511">
                  <c:v>-140.54682922000001</c:v>
                </c:pt>
                <c:pt idx="1512">
                  <c:v>-140.39041137999999</c:v>
                </c:pt>
                <c:pt idx="1513">
                  <c:v>-140.24174500000001</c:v>
                </c:pt>
                <c:pt idx="1514">
                  <c:v>-140.10292053000001</c:v>
                </c:pt>
                <c:pt idx="1515">
                  <c:v>-139.97573853</c:v>
                </c:pt>
                <c:pt idx="1516">
                  <c:v>-139.86181640999999</c:v>
                </c:pt>
                <c:pt idx="1517">
                  <c:v>-139.76258849999999</c:v>
                </c:pt>
                <c:pt idx="1518">
                  <c:v>-139.67924500000001</c:v>
                </c:pt>
                <c:pt idx="1519">
                  <c:v>-139.61264037999999</c:v>
                </c:pt>
                <c:pt idx="1520">
                  <c:v>-139.56307982999999</c:v>
                </c:pt>
                <c:pt idx="1521">
                  <c:v>-139.53007507000001</c:v>
                </c:pt>
                <c:pt idx="1522">
                  <c:v>-139.51225281000001</c:v>
                </c:pt>
                <c:pt idx="1523">
                  <c:v>-139.50717162999999</c:v>
                </c:pt>
                <c:pt idx="1524">
                  <c:v>-139.51112366000001</c:v>
                </c:pt>
                <c:pt idx="1525">
                  <c:v>-139.51892090000001</c:v>
                </c:pt>
                <c:pt idx="1526">
                  <c:v>-139.52391051999999</c:v>
                </c:pt>
                <c:pt idx="1527">
                  <c:v>-139.51824951</c:v>
                </c:pt>
                <c:pt idx="1528">
                  <c:v>-139.49356079</c:v>
                </c:pt>
                <c:pt idx="1529">
                  <c:v>-139.44219971000001</c:v>
                </c:pt>
                <c:pt idx="1530">
                  <c:v>-139.35864258000001</c:v>
                </c:pt>
                <c:pt idx="1531">
                  <c:v>-139.24035645000001</c:v>
                </c:pt>
                <c:pt idx="1532">
                  <c:v>-139.08773804</c:v>
                </c:pt>
                <c:pt idx="1533">
                  <c:v>-138.90342712</c:v>
                </c:pt>
                <c:pt idx="1534">
                  <c:v>-138.69158935999999</c:v>
                </c:pt>
                <c:pt idx="1535">
                  <c:v>-138.45729065</c:v>
                </c:pt>
                <c:pt idx="1536">
                  <c:v>-138.20594788</c:v>
                </c:pt>
                <c:pt idx="1537">
                  <c:v>-137.94302368000001</c:v>
                </c:pt>
                <c:pt idx="1538">
                  <c:v>-137.67413329999999</c:v>
                </c:pt>
                <c:pt idx="1539">
                  <c:v>-137.40521240000001</c:v>
                </c:pt>
                <c:pt idx="1540">
                  <c:v>-137.14242554</c:v>
                </c:pt>
                <c:pt idx="1541">
                  <c:v>-136.89189148</c:v>
                </c:pt>
                <c:pt idx="1542">
                  <c:v>-136.65939331000001</c:v>
                </c:pt>
                <c:pt idx="1543">
                  <c:v>-136.45018005</c:v>
                </c:pt>
                <c:pt idx="1544">
                  <c:v>-136.26876831000001</c:v>
                </c:pt>
                <c:pt idx="1545">
                  <c:v>-136.11869812</c:v>
                </c:pt>
                <c:pt idx="1546">
                  <c:v>-136.00231934000001</c:v>
                </c:pt>
                <c:pt idx="1547">
                  <c:v>-135.92071533000001</c:v>
                </c:pt>
                <c:pt idx="1548">
                  <c:v>-135.87382507000001</c:v>
                </c:pt>
                <c:pt idx="1549">
                  <c:v>-135.86065674</c:v>
                </c:pt>
                <c:pt idx="1550">
                  <c:v>-135.87942505000001</c:v>
                </c:pt>
                <c:pt idx="1551">
                  <c:v>-135.92762755999999</c:v>
                </c:pt>
                <c:pt idx="1552">
                  <c:v>-136.00205994000001</c:v>
                </c:pt>
                <c:pt idx="1553">
                  <c:v>-136.09870910999999</c:v>
                </c:pt>
                <c:pt idx="1554">
                  <c:v>-136.21253967000001</c:v>
                </c:pt>
                <c:pt idx="1555">
                  <c:v>-136.33731079</c:v>
                </c:pt>
                <c:pt idx="1556">
                  <c:v>-136.46545409999999</c:v>
                </c:pt>
                <c:pt idx="1557">
                  <c:v>-136.58786011000001</c:v>
                </c:pt>
                <c:pt idx="1558">
                  <c:v>-136.69369506999999</c:v>
                </c:pt>
                <c:pt idx="1559">
                  <c:v>-136.77044677999999</c:v>
                </c:pt>
                <c:pt idx="1560">
                  <c:v>-136.80456543</c:v>
                </c:pt>
                <c:pt idx="1561">
                  <c:v>-136.78321837999999</c:v>
                </c:pt>
                <c:pt idx="1562">
                  <c:v>-136.69648742999999</c:v>
                </c:pt>
                <c:pt idx="1563">
                  <c:v>-136.53883361999999</c:v>
                </c:pt>
                <c:pt idx="1564">
                  <c:v>-136.30940247000001</c:v>
                </c:pt>
                <c:pt idx="1565">
                  <c:v>-136.01158142</c:v>
                </c:pt>
                <c:pt idx="1566">
                  <c:v>-135.65220642</c:v>
                </c:pt>
                <c:pt idx="1567">
                  <c:v>-135.24066162</c:v>
                </c:pt>
                <c:pt idx="1568">
                  <c:v>-134.78799437999999</c:v>
                </c:pt>
                <c:pt idx="1569">
                  <c:v>-134.30610657</c:v>
                </c:pt>
                <c:pt idx="1570">
                  <c:v>-133.80714416999999</c:v>
                </c:pt>
                <c:pt idx="1571">
                  <c:v>-133.30310059000001</c:v>
                </c:pt>
                <c:pt idx="1572">
                  <c:v>-132.80546570000001</c:v>
                </c:pt>
                <c:pt idx="1573">
                  <c:v>-132.32489014000001</c:v>
                </c:pt>
                <c:pt idx="1574">
                  <c:v>-131.87091064000001</c:v>
                </c:pt>
                <c:pt idx="1575">
                  <c:v>-131.45178222999999</c:v>
                </c:pt>
                <c:pt idx="1576">
                  <c:v>-131.07440185999999</c:v>
                </c:pt>
                <c:pt idx="1577">
                  <c:v>-130.74430846999999</c:v>
                </c:pt>
                <c:pt idx="1578">
                  <c:v>-130.46577454000001</c:v>
                </c:pt>
                <c:pt idx="1579">
                  <c:v>-130.24188232</c:v>
                </c:pt>
                <c:pt idx="1580">
                  <c:v>-130.07461548000001</c:v>
                </c:pt>
                <c:pt idx="1581">
                  <c:v>-129.96488952999999</c:v>
                </c:pt>
                <c:pt idx="1582">
                  <c:v>-129.91259765999999</c:v>
                </c:pt>
                <c:pt idx="1583">
                  <c:v>-129.91654968</c:v>
                </c:pt>
                <c:pt idx="1584">
                  <c:v>-129.97436522999999</c:v>
                </c:pt>
                <c:pt idx="1585">
                  <c:v>-130.08242798000001</c:v>
                </c:pt>
                <c:pt idx="1586">
                  <c:v>-130.23600769000001</c:v>
                </c:pt>
                <c:pt idx="1587">
                  <c:v>-130.42939758</c:v>
                </c:pt>
                <c:pt idx="1588">
                  <c:v>-130.65583801</c:v>
                </c:pt>
                <c:pt idx="1589">
                  <c:v>-130.90724182</c:v>
                </c:pt>
                <c:pt idx="1590">
                  <c:v>-131.17393494000001</c:v>
                </c:pt>
                <c:pt idx="1591">
                  <c:v>-131.44444275000001</c:v>
                </c:pt>
                <c:pt idx="1592">
                  <c:v>-131.70530701000001</c:v>
                </c:pt>
                <c:pt idx="1593">
                  <c:v>-131.94131469999999</c:v>
                </c:pt>
                <c:pt idx="1594">
                  <c:v>-132.13674927</c:v>
                </c:pt>
                <c:pt idx="1595">
                  <c:v>-132.27766417999999</c:v>
                </c:pt>
                <c:pt idx="1596">
                  <c:v>-132.35385131999999</c:v>
                </c:pt>
                <c:pt idx="1597">
                  <c:v>-132.35957336000001</c:v>
                </c:pt>
                <c:pt idx="1598">
                  <c:v>-132.29336548000001</c:v>
                </c:pt>
                <c:pt idx="1599">
                  <c:v>-132.15731812000001</c:v>
                </c:pt>
                <c:pt idx="1600">
                  <c:v>-131.95616150000001</c:v>
                </c:pt>
                <c:pt idx="1601">
                  <c:v>-131.69635009999999</c:v>
                </c:pt>
                <c:pt idx="1602">
                  <c:v>-131.38519287</c:v>
                </c:pt>
                <c:pt idx="1603">
                  <c:v>-131.03013611</c:v>
                </c:pt>
                <c:pt idx="1604">
                  <c:v>-130.63824463</c:v>
                </c:pt>
                <c:pt idx="1605">
                  <c:v>-130.21586608999999</c:v>
                </c:pt>
                <c:pt idx="1606">
                  <c:v>-129.76861572000001</c:v>
                </c:pt>
                <c:pt idx="1607">
                  <c:v>-129.30168151999999</c:v>
                </c:pt>
                <c:pt idx="1608">
                  <c:v>-128.82028198</c:v>
                </c:pt>
                <c:pt idx="1609">
                  <c:v>-128.32992554</c:v>
                </c:pt>
                <c:pt idx="1610">
                  <c:v>-127.83641052</c:v>
                </c:pt>
                <c:pt idx="1611">
                  <c:v>-127.3456192</c:v>
                </c:pt>
                <c:pt idx="1612">
                  <c:v>-126.86319733000001</c:v>
                </c:pt>
                <c:pt idx="1613">
                  <c:v>-126.39433289</c:v>
                </c:pt>
                <c:pt idx="1614">
                  <c:v>-125.94352721999999</c:v>
                </c:pt>
                <c:pt idx="1615">
                  <c:v>-125.51434326</c:v>
                </c:pt>
                <c:pt idx="1616">
                  <c:v>-125.10910034</c:v>
                </c:pt>
                <c:pt idx="1617">
                  <c:v>-124.72863769999999</c:v>
                </c:pt>
                <c:pt idx="1618">
                  <c:v>-124.37220764</c:v>
                </c:pt>
                <c:pt idx="1619">
                  <c:v>-124.03748322</c:v>
                </c:pt>
                <c:pt idx="1620">
                  <c:v>-123.72072601000001</c:v>
                </c:pt>
                <c:pt idx="1621">
                  <c:v>-123.41718292</c:v>
                </c:pt>
                <c:pt idx="1622">
                  <c:v>-123.12178802</c:v>
                </c:pt>
                <c:pt idx="1623">
                  <c:v>-122.82993317</c:v>
                </c:pt>
                <c:pt idx="1624">
                  <c:v>-122.53808594</c:v>
                </c:pt>
                <c:pt idx="1625">
                  <c:v>-122.24415587999999</c:v>
                </c:pt>
                <c:pt idx="1626">
                  <c:v>-121.94757842999999</c:v>
                </c:pt>
                <c:pt idx="1627">
                  <c:v>-121.64905548</c:v>
                </c:pt>
                <c:pt idx="1628">
                  <c:v>-121.3501358</c:v>
                </c:pt>
                <c:pt idx="1629">
                  <c:v>-121.05274199999999</c:v>
                </c:pt>
                <c:pt idx="1630">
                  <c:v>-120.7588501</c:v>
                </c:pt>
                <c:pt idx="1631">
                  <c:v>-120.47021484</c:v>
                </c:pt>
                <c:pt idx="1632">
                  <c:v>-120.1881485</c:v>
                </c:pt>
                <c:pt idx="1633">
                  <c:v>-119.91340637</c:v>
                </c:pt>
                <c:pt idx="1634">
                  <c:v>-119.64622498</c:v>
                </c:pt>
                <c:pt idx="1635">
                  <c:v>-119.38647460999999</c:v>
                </c:pt>
                <c:pt idx="1636">
                  <c:v>-119.13389587</c:v>
                </c:pt>
                <c:pt idx="1637">
                  <c:v>-118.88836670000001</c:v>
                </c:pt>
                <c:pt idx="1638">
                  <c:v>-118.65000916</c:v>
                </c:pt>
                <c:pt idx="1639">
                  <c:v>-118.41906738</c:v>
                </c:pt>
                <c:pt idx="1640">
                  <c:v>-118.19582367</c:v>
                </c:pt>
                <c:pt idx="1641">
                  <c:v>-117.98066711</c:v>
                </c:pt>
                <c:pt idx="1642">
                  <c:v>-117.77416992000001</c:v>
                </c:pt>
                <c:pt idx="1643">
                  <c:v>-117.57709503</c:v>
                </c:pt>
                <c:pt idx="1644">
                  <c:v>-117.39027405</c:v>
                </c:pt>
                <c:pt idx="1645">
                  <c:v>-117.21437073</c:v>
                </c:pt>
                <c:pt idx="1646">
                  <c:v>-117.04962157999999</c:v>
                </c:pt>
                <c:pt idx="1647">
                  <c:v>-116.8956604</c:v>
                </c:pt>
                <c:pt idx="1648">
                  <c:v>-116.75135803000001</c:v>
                </c:pt>
                <c:pt idx="1649">
                  <c:v>-116.61466217</c:v>
                </c:pt>
                <c:pt idx="1650">
                  <c:v>-116.4823761</c:v>
                </c:pt>
                <c:pt idx="1651">
                  <c:v>-116.34998322</c:v>
                </c:pt>
                <c:pt idx="1652">
                  <c:v>-116.21157837</c:v>
                </c:pt>
                <c:pt idx="1653">
                  <c:v>-116.06016541</c:v>
                </c:pt>
                <c:pt idx="1654">
                  <c:v>-115.88853455</c:v>
                </c:pt>
                <c:pt idx="1655">
                  <c:v>-115.69046021</c:v>
                </c:pt>
                <c:pt idx="1656">
                  <c:v>-115.4616394</c:v>
                </c:pt>
                <c:pt idx="1657">
                  <c:v>-115.20006561</c:v>
                </c:pt>
                <c:pt idx="1658">
                  <c:v>-114.90586853000001</c:v>
                </c:pt>
                <c:pt idx="1659">
                  <c:v>-114.58091736</c:v>
                </c:pt>
                <c:pt idx="1660">
                  <c:v>-114.22838593</c:v>
                </c:pt>
                <c:pt idx="1661">
                  <c:v>-113.85230255</c:v>
                </c:pt>
                <c:pt idx="1662">
                  <c:v>-113.45706939999999</c:v>
                </c:pt>
                <c:pt idx="1663">
                  <c:v>-113.04707336</c:v>
                </c:pt>
                <c:pt idx="1664">
                  <c:v>-112.62641144</c:v>
                </c:pt>
                <c:pt idx="1665">
                  <c:v>-112.19876099</c:v>
                </c:pt>
                <c:pt idx="1666">
                  <c:v>-111.76725768999999</c:v>
                </c:pt>
                <c:pt idx="1667">
                  <c:v>-111.33434296</c:v>
                </c:pt>
                <c:pt idx="1668">
                  <c:v>-110.90161895999999</c:v>
                </c:pt>
                <c:pt idx="1669">
                  <c:v>-110.46987152</c:v>
                </c:pt>
                <c:pt idx="1670">
                  <c:v>-110.03919983</c:v>
                </c:pt>
                <c:pt idx="1671">
                  <c:v>-109.60921478</c:v>
                </c:pt>
                <c:pt idx="1672">
                  <c:v>-109.17933655</c:v>
                </c:pt>
                <c:pt idx="1673">
                  <c:v>-108.74913788000001</c:v>
                </c:pt>
                <c:pt idx="1674">
                  <c:v>-108.31855011</c:v>
                </c:pt>
                <c:pt idx="1675">
                  <c:v>-107.88786315999999</c:v>
                </c:pt>
                <c:pt idx="1676">
                  <c:v>-107.45761871000001</c:v>
                </c:pt>
                <c:pt idx="1677">
                  <c:v>-107.02842712</c:v>
                </c:pt>
                <c:pt idx="1678">
                  <c:v>-106.60080719</c:v>
                </c:pt>
                <c:pt idx="1679">
                  <c:v>-106.1750412</c:v>
                </c:pt>
                <c:pt idx="1680">
                  <c:v>-105.75101471000001</c:v>
                </c:pt>
                <c:pt idx="1681">
                  <c:v>-105.32807922000001</c:v>
                </c:pt>
                <c:pt idx="1682">
                  <c:v>-104.90490723000001</c:v>
                </c:pt>
                <c:pt idx="1683">
                  <c:v>-104.47943115</c:v>
                </c:pt>
                <c:pt idx="1684">
                  <c:v>-104.04877472</c:v>
                </c:pt>
                <c:pt idx="1685">
                  <c:v>-103.60938263</c:v>
                </c:pt>
                <c:pt idx="1686">
                  <c:v>-103.15755463000001</c:v>
                </c:pt>
                <c:pt idx="1687">
                  <c:v>-102.69032288</c:v>
                </c:pt>
                <c:pt idx="1688">
                  <c:v>-102.20617676000001</c:v>
                </c:pt>
                <c:pt idx="1689">
                  <c:v>-101.70529175</c:v>
                </c:pt>
                <c:pt idx="1690">
                  <c:v>-101.18935394</c:v>
                </c:pt>
                <c:pt idx="1691">
                  <c:v>-100.66120148</c:v>
                </c:pt>
                <c:pt idx="1692">
                  <c:v>-100.12447357000001</c:v>
                </c:pt>
                <c:pt idx="1693">
                  <c:v>-99.583259583</c:v>
                </c:pt>
                <c:pt idx="1694">
                  <c:v>-99.041748046999999</c:v>
                </c:pt>
                <c:pt idx="1695">
                  <c:v>-98.503959656000006</c:v>
                </c:pt>
                <c:pt idx="1696">
                  <c:v>-97.973571777000004</c:v>
                </c:pt>
                <c:pt idx="1697">
                  <c:v>-97.453758239999999</c:v>
                </c:pt>
                <c:pt idx="1698">
                  <c:v>-96.946998596</c:v>
                </c:pt>
                <c:pt idx="1699">
                  <c:v>-96.455009459999999</c:v>
                </c:pt>
                <c:pt idx="1700">
                  <c:v>-95.978912354000002</c:v>
                </c:pt>
                <c:pt idx="1701">
                  <c:v>-95.519500731999997</c:v>
                </c:pt>
                <c:pt idx="1702">
                  <c:v>-95.077491760000001</c:v>
                </c:pt>
                <c:pt idx="1703">
                  <c:v>-94.653564453000001</c:v>
                </c:pt>
                <c:pt idx="1704">
                  <c:v>-94.248344420999999</c:v>
                </c:pt>
                <c:pt idx="1705">
                  <c:v>-93.862335204999994</c:v>
                </c:pt>
                <c:pt idx="1706">
                  <c:v>-93.495918274000005</c:v>
                </c:pt>
                <c:pt idx="1707">
                  <c:v>-93.149314880000006</c:v>
                </c:pt>
                <c:pt idx="1708">
                  <c:v>-92.822586060000006</c:v>
                </c:pt>
                <c:pt idx="1709">
                  <c:v>-92.515556334999999</c:v>
                </c:pt>
                <c:pt idx="1710">
                  <c:v>-92.227767943999993</c:v>
                </c:pt>
                <c:pt idx="1711">
                  <c:v>-91.958442688000005</c:v>
                </c:pt>
                <c:pt idx="1712">
                  <c:v>-91.706420898000005</c:v>
                </c:pt>
                <c:pt idx="1713">
                  <c:v>-91.470100403000004</c:v>
                </c:pt>
                <c:pt idx="1714">
                  <c:v>-91.247489928999997</c:v>
                </c:pt>
                <c:pt idx="1715">
                  <c:v>-91.036285399999997</c:v>
                </c:pt>
                <c:pt idx="1716">
                  <c:v>-90.833869934000006</c:v>
                </c:pt>
                <c:pt idx="1717">
                  <c:v>-90.637306213000002</c:v>
                </c:pt>
                <c:pt idx="1718">
                  <c:v>-90.443405150999993</c:v>
                </c:pt>
                <c:pt idx="1719">
                  <c:v>-90.249038696</c:v>
                </c:pt>
                <c:pt idx="1720">
                  <c:v>-90.051666260000005</c:v>
                </c:pt>
                <c:pt idx="1721">
                  <c:v>-89.849708557</c:v>
                </c:pt>
                <c:pt idx="1722">
                  <c:v>-89.642593383999994</c:v>
                </c:pt>
                <c:pt idx="1723">
                  <c:v>-89.430564880000006</c:v>
                </c:pt>
                <c:pt idx="1724">
                  <c:v>-89.214447020999998</c:v>
                </c:pt>
                <c:pt idx="1725">
                  <c:v>-88.99546814</c:v>
                </c:pt>
                <c:pt idx="1726">
                  <c:v>-88.775146484000004</c:v>
                </c:pt>
                <c:pt idx="1727">
                  <c:v>-88.555213928000001</c:v>
                </c:pt>
                <c:pt idx="1728">
                  <c:v>-88.337509155000006</c:v>
                </c:pt>
                <c:pt idx="1729">
                  <c:v>-88.123855590999995</c:v>
                </c:pt>
                <c:pt idx="1730">
                  <c:v>-87.915939331000004</c:v>
                </c:pt>
                <c:pt idx="1731">
                  <c:v>-87.715164185000006</c:v>
                </c:pt>
                <c:pt idx="1732">
                  <c:v>-87.522560119999994</c:v>
                </c:pt>
                <c:pt idx="1733">
                  <c:v>-87.338775635000005</c:v>
                </c:pt>
                <c:pt idx="1734">
                  <c:v>-87.164108275999993</c:v>
                </c:pt>
                <c:pt idx="1735">
                  <c:v>-86.998535156000003</c:v>
                </c:pt>
                <c:pt idx="1736">
                  <c:v>-86.841819763000004</c:v>
                </c:pt>
                <c:pt idx="1737">
                  <c:v>-86.693557738999999</c:v>
                </c:pt>
                <c:pt idx="1738">
                  <c:v>-86.553260803000001</c:v>
                </c:pt>
                <c:pt idx="1739">
                  <c:v>-86.420501709000007</c:v>
                </c:pt>
                <c:pt idx="1740">
                  <c:v>-86.295021057</c:v>
                </c:pt>
                <c:pt idx="1741">
                  <c:v>-86.176765442000004</c:v>
                </c:pt>
                <c:pt idx="1742">
                  <c:v>-86.065864563000005</c:v>
                </c:pt>
                <c:pt idx="1743">
                  <c:v>-85.962577820000007</c:v>
                </c:pt>
                <c:pt idx="1744">
                  <c:v>-85.867218018000003</c:v>
                </c:pt>
                <c:pt idx="1745">
                  <c:v>-85.779930114999999</c:v>
                </c:pt>
                <c:pt idx="1746">
                  <c:v>-85.700462341000005</c:v>
                </c:pt>
                <c:pt idx="1747">
                  <c:v>-85.627983092999997</c:v>
                </c:pt>
                <c:pt idx="1748">
                  <c:v>-85.561088561999995</c:v>
                </c:pt>
                <c:pt idx="1749">
                  <c:v>-85.497962951999995</c:v>
                </c:pt>
                <c:pt idx="1750">
                  <c:v>-85.436523437999995</c:v>
                </c:pt>
                <c:pt idx="1751">
                  <c:v>-85.374618530000006</c:v>
                </c:pt>
                <c:pt idx="1752">
                  <c:v>-85.310279846</c:v>
                </c:pt>
                <c:pt idx="1753">
                  <c:v>-85.241928100999999</c:v>
                </c:pt>
                <c:pt idx="1754">
                  <c:v>-85.168441771999994</c:v>
                </c:pt>
                <c:pt idx="1755">
                  <c:v>-85.089157103999995</c:v>
                </c:pt>
                <c:pt idx="1756">
                  <c:v>-85.003730774000005</c:v>
                </c:pt>
                <c:pt idx="1757">
                  <c:v>-84.911926269999995</c:v>
                </c:pt>
                <c:pt idx="1758">
                  <c:v>-84.813369750999996</c:v>
                </c:pt>
                <c:pt idx="1759">
                  <c:v>-84.707374572999996</c:v>
                </c:pt>
                <c:pt idx="1760">
                  <c:v>-84.592864989999995</c:v>
                </c:pt>
                <c:pt idx="1761">
                  <c:v>-84.468452454000001</c:v>
                </c:pt>
                <c:pt idx="1762">
                  <c:v>-84.332534789999997</c:v>
                </c:pt>
                <c:pt idx="1763">
                  <c:v>-84.183372497999997</c:v>
                </c:pt>
                <c:pt idx="1764">
                  <c:v>-84.019165039000001</c:v>
                </c:pt>
                <c:pt idx="1765">
                  <c:v>-83.838211060000006</c:v>
                </c:pt>
                <c:pt idx="1766">
                  <c:v>-83.639076232999997</c:v>
                </c:pt>
                <c:pt idx="1767">
                  <c:v>-83.420669556000007</c:v>
                </c:pt>
                <c:pt idx="1768">
                  <c:v>-83.182296753000003</c:v>
                </c:pt>
                <c:pt idx="1769">
                  <c:v>-82.923652649000005</c:v>
                </c:pt>
                <c:pt idx="1770">
                  <c:v>-82.644798279</c:v>
                </c:pt>
                <c:pt idx="1771">
                  <c:v>-82.346122742000006</c:v>
                </c:pt>
                <c:pt idx="1772">
                  <c:v>-82.028251647999994</c:v>
                </c:pt>
                <c:pt idx="1773">
                  <c:v>-81.691986084000007</c:v>
                </c:pt>
                <c:pt idx="1774">
                  <c:v>-81.338233947999996</c:v>
                </c:pt>
                <c:pt idx="1775">
                  <c:v>-80.967948914000004</c:v>
                </c:pt>
                <c:pt idx="1776">
                  <c:v>-80.582138061999999</c:v>
                </c:pt>
                <c:pt idx="1777">
                  <c:v>-80.181907654</c:v>
                </c:pt>
                <c:pt idx="1778">
                  <c:v>-79.768463135000005</c:v>
                </c:pt>
                <c:pt idx="1779">
                  <c:v>-79.343017578000001</c:v>
                </c:pt>
                <c:pt idx="1780">
                  <c:v>-78.906707764000004</c:v>
                </c:pt>
                <c:pt idx="1781">
                  <c:v>-78.460609435999999</c:v>
                </c:pt>
                <c:pt idx="1782">
                  <c:v>-78.005790709999999</c:v>
                </c:pt>
                <c:pt idx="1783">
                  <c:v>-77.543319702000005</c:v>
                </c:pt>
                <c:pt idx="1784">
                  <c:v>-77.074195861999996</c:v>
                </c:pt>
                <c:pt idx="1785">
                  <c:v>-76.599266052000004</c:v>
                </c:pt>
                <c:pt idx="1786">
                  <c:v>-76.119285583000007</c:v>
                </c:pt>
                <c:pt idx="1787">
                  <c:v>-75.635055542000003</c:v>
                </c:pt>
                <c:pt idx="1788">
                  <c:v>-75.147560119999994</c:v>
                </c:pt>
                <c:pt idx="1789">
                  <c:v>-74.657951354999994</c:v>
                </c:pt>
                <c:pt idx="1790">
                  <c:v>-74.167533875000004</c:v>
                </c:pt>
                <c:pt idx="1791">
                  <c:v>-73.677787781000006</c:v>
                </c:pt>
                <c:pt idx="1792">
                  <c:v>-73.190361022999994</c:v>
                </c:pt>
                <c:pt idx="1793">
                  <c:v>-72.707054138000004</c:v>
                </c:pt>
                <c:pt idx="1794">
                  <c:v>-72.229782103999995</c:v>
                </c:pt>
                <c:pt idx="1795">
                  <c:v>-71.760505675999994</c:v>
                </c:pt>
                <c:pt idx="1796">
                  <c:v>-71.301078795999999</c:v>
                </c:pt>
                <c:pt idx="1797">
                  <c:v>-70.853057860999996</c:v>
                </c:pt>
                <c:pt idx="1798">
                  <c:v>-70.417610167999996</c:v>
                </c:pt>
                <c:pt idx="1799">
                  <c:v>-69.99546814</c:v>
                </c:pt>
                <c:pt idx="1800">
                  <c:v>-69.586845397999994</c:v>
                </c:pt>
                <c:pt idx="1801">
                  <c:v>-69.191390991000006</c:v>
                </c:pt>
                <c:pt idx="1802">
                  <c:v>-68.808265685999999</c:v>
                </c:pt>
                <c:pt idx="1803">
                  <c:v>-68.436401367000002</c:v>
                </c:pt>
                <c:pt idx="1804">
                  <c:v>-68.074798584000007</c:v>
                </c:pt>
                <c:pt idx="1805">
                  <c:v>-67.722709656000006</c:v>
                </c:pt>
                <c:pt idx="1806">
                  <c:v>-67.379592896000005</c:v>
                </c:pt>
                <c:pt idx="1807">
                  <c:v>-67.044967650999993</c:v>
                </c:pt>
                <c:pt idx="1808">
                  <c:v>-66.718421935999999</c:v>
                </c:pt>
                <c:pt idx="1809">
                  <c:v>-66.399703978999995</c:v>
                </c:pt>
                <c:pt idx="1810">
                  <c:v>-66.088745117000002</c:v>
                </c:pt>
                <c:pt idx="1811">
                  <c:v>-65.785560607999997</c:v>
                </c:pt>
                <c:pt idx="1812">
                  <c:v>-65.490211486999996</c:v>
                </c:pt>
                <c:pt idx="1813">
                  <c:v>-65.202873229999994</c:v>
                </c:pt>
                <c:pt idx="1814">
                  <c:v>-64.923988342000001</c:v>
                </c:pt>
                <c:pt idx="1815">
                  <c:v>-64.654335021999998</c:v>
                </c:pt>
                <c:pt idx="1816">
                  <c:v>-64.394973754999995</c:v>
                </c:pt>
                <c:pt idx="1817">
                  <c:v>-64.147125243999994</c:v>
                </c:pt>
                <c:pt idx="1818">
                  <c:v>-63.912033080999997</c:v>
                </c:pt>
                <c:pt idx="1819">
                  <c:v>-63.690853119000003</c:v>
                </c:pt>
                <c:pt idx="1820">
                  <c:v>-63.484577178999999</c:v>
                </c:pt>
                <c:pt idx="1821">
                  <c:v>-63.294040680000002</c:v>
                </c:pt>
                <c:pt idx="1822">
                  <c:v>-63.119937897</c:v>
                </c:pt>
                <c:pt idx="1823">
                  <c:v>-62.962814330999997</c:v>
                </c:pt>
                <c:pt idx="1824">
                  <c:v>-62.823051452999998</c:v>
                </c:pt>
                <c:pt idx="1825">
                  <c:v>-62.700855255</c:v>
                </c:pt>
                <c:pt idx="1826">
                  <c:v>-62.596252440999997</c:v>
                </c:pt>
                <c:pt idx="1827">
                  <c:v>-62.509075164999999</c:v>
                </c:pt>
                <c:pt idx="1828">
                  <c:v>-62.438945769999997</c:v>
                </c:pt>
                <c:pt idx="1829">
                  <c:v>-62.385280608999999</c:v>
                </c:pt>
                <c:pt idx="1830">
                  <c:v>-62.347297668000003</c:v>
                </c:pt>
                <c:pt idx="1831">
                  <c:v>-62.323989867999998</c:v>
                </c:pt>
                <c:pt idx="1832">
                  <c:v>-62.314109801999997</c:v>
                </c:pt>
                <c:pt idx="1833">
                  <c:v>-62.316196441999999</c:v>
                </c:pt>
                <c:pt idx="1834">
                  <c:v>-62.328620911000002</c:v>
                </c:pt>
                <c:pt idx="1835">
                  <c:v>-62.349639893000003</c:v>
                </c:pt>
                <c:pt idx="1836">
                  <c:v>-62.377384186</c:v>
                </c:pt>
                <c:pt idx="1837">
                  <c:v>-62.409820557000003</c:v>
                </c:pt>
                <c:pt idx="1838">
                  <c:v>-62.444717406999999</c:v>
                </c:pt>
                <c:pt idx="1839">
                  <c:v>-62.479618072999997</c:v>
                </c:pt>
                <c:pt idx="1840">
                  <c:v>-62.511878967000001</c:v>
                </c:pt>
                <c:pt idx="1841">
                  <c:v>-62.538822174000003</c:v>
                </c:pt>
                <c:pt idx="1842">
                  <c:v>-62.557956695999998</c:v>
                </c:pt>
                <c:pt idx="1843">
                  <c:v>-62.56710434</c:v>
                </c:pt>
                <c:pt idx="1844">
                  <c:v>-62.564365387000002</c:v>
                </c:pt>
                <c:pt idx="1845">
                  <c:v>-62.548042297000002</c:v>
                </c:pt>
                <c:pt idx="1846">
                  <c:v>-62.516559600999997</c:v>
                </c:pt>
                <c:pt idx="1847">
                  <c:v>-62.468391418000003</c:v>
                </c:pt>
                <c:pt idx="1848">
                  <c:v>-62.402072906000001</c:v>
                </c:pt>
                <c:pt idx="1849">
                  <c:v>-62.316345214999998</c:v>
                </c:pt>
                <c:pt idx="1850">
                  <c:v>-62.210315704000003</c:v>
                </c:pt>
                <c:pt idx="1851">
                  <c:v>-62.083423615000001</c:v>
                </c:pt>
                <c:pt idx="1852">
                  <c:v>-61.935344696000001</c:v>
                </c:pt>
                <c:pt idx="1853">
                  <c:v>-61.765972136999999</c:v>
                </c:pt>
                <c:pt idx="1854">
                  <c:v>-61.575481414999999</c:v>
                </c:pt>
                <c:pt idx="1855">
                  <c:v>-61.364418030000003</c:v>
                </c:pt>
                <c:pt idx="1856">
                  <c:v>-61.133758544999999</c:v>
                </c:pt>
                <c:pt idx="1857">
                  <c:v>-60.884918212999999</c:v>
                </c:pt>
                <c:pt idx="1858">
                  <c:v>-60.619712829999997</c:v>
                </c:pt>
                <c:pt idx="1859">
                  <c:v>-60.340255737</c:v>
                </c:pt>
                <c:pt idx="1860">
                  <c:v>-60.048816680999998</c:v>
                </c:pt>
                <c:pt idx="1861">
                  <c:v>-59.747714995999999</c:v>
                </c:pt>
                <c:pt idx="1862">
                  <c:v>-59.439235687</c:v>
                </c:pt>
                <c:pt idx="1863">
                  <c:v>-59.125598906999997</c:v>
                </c:pt>
                <c:pt idx="1864">
                  <c:v>-58.808914184999999</c:v>
                </c:pt>
                <c:pt idx="1865">
                  <c:v>-58.491127014</c:v>
                </c:pt>
                <c:pt idx="1866">
                  <c:v>-58.173954010000003</c:v>
                </c:pt>
                <c:pt idx="1867">
                  <c:v>-57.858837127999998</c:v>
                </c:pt>
                <c:pt idx="1868">
                  <c:v>-57.546966552999997</c:v>
                </c:pt>
                <c:pt idx="1869">
                  <c:v>-57.239372252999999</c:v>
                </c:pt>
                <c:pt idx="1870">
                  <c:v>-56.937019348</c:v>
                </c:pt>
                <c:pt idx="1871">
                  <c:v>-56.640819550000003</c:v>
                </c:pt>
                <c:pt idx="1872">
                  <c:v>-56.351615905999999</c:v>
                </c:pt>
                <c:pt idx="1873">
                  <c:v>-56.070178986000002</c:v>
                </c:pt>
                <c:pt idx="1874">
                  <c:v>-55.79719162</c:v>
                </c:pt>
                <c:pt idx="1875">
                  <c:v>-55.533180237000003</c:v>
                </c:pt>
                <c:pt idx="1876">
                  <c:v>-55.278457641999999</c:v>
                </c:pt>
                <c:pt idx="1877">
                  <c:v>-55.033107758</c:v>
                </c:pt>
                <c:pt idx="1878">
                  <c:v>-54.797023772999999</c:v>
                </c:pt>
                <c:pt idx="1879">
                  <c:v>-54.569965363000001</c:v>
                </c:pt>
                <c:pt idx="1880">
                  <c:v>-54.351570129000002</c:v>
                </c:pt>
                <c:pt idx="1881">
                  <c:v>-54.141330719000003</c:v>
                </c:pt>
                <c:pt idx="1882">
                  <c:v>-53.938587189000003</c:v>
                </c:pt>
                <c:pt idx="1883">
                  <c:v>-53.742588042999998</c:v>
                </c:pt>
                <c:pt idx="1884">
                  <c:v>-53.552616119</c:v>
                </c:pt>
                <c:pt idx="1885">
                  <c:v>-53.368106842000003</c:v>
                </c:pt>
                <c:pt idx="1886">
                  <c:v>-53.188697814999998</c:v>
                </c:pt>
                <c:pt idx="1887">
                  <c:v>-53.014213562000002</c:v>
                </c:pt>
                <c:pt idx="1888">
                  <c:v>-52.844635009999998</c:v>
                </c:pt>
                <c:pt idx="1889">
                  <c:v>-52.680046081999997</c:v>
                </c:pt>
                <c:pt idx="1890">
                  <c:v>-52.520584106000001</c:v>
                </c:pt>
                <c:pt idx="1891">
                  <c:v>-52.366397857999999</c:v>
                </c:pt>
                <c:pt idx="1892">
                  <c:v>-52.217628478999998</c:v>
                </c:pt>
                <c:pt idx="1893">
                  <c:v>-52.074359893999997</c:v>
                </c:pt>
                <c:pt idx="1894">
                  <c:v>-51.936561584000003</c:v>
                </c:pt>
                <c:pt idx="1895">
                  <c:v>-51.804069519000002</c:v>
                </c:pt>
                <c:pt idx="1896">
                  <c:v>-51.676567077999998</c:v>
                </c:pt>
                <c:pt idx="1897">
                  <c:v>-51.553573608000001</c:v>
                </c:pt>
                <c:pt idx="1898">
                  <c:v>-51.434448242000002</c:v>
                </c:pt>
                <c:pt idx="1899">
                  <c:v>-51.318412780999999</c:v>
                </c:pt>
                <c:pt idx="1900">
                  <c:v>-51.204624176000003</c:v>
                </c:pt>
                <c:pt idx="1901">
                  <c:v>-51.092277527</c:v>
                </c:pt>
                <c:pt idx="1902">
                  <c:v>-50.980644226000003</c:v>
                </c:pt>
                <c:pt idx="1903">
                  <c:v>-50.869064330999997</c:v>
                </c:pt>
                <c:pt idx="1904">
                  <c:v>-50.756896973000003</c:v>
                </c:pt>
                <c:pt idx="1905">
                  <c:v>-50.643466949</c:v>
                </c:pt>
                <c:pt idx="1906">
                  <c:v>-50.528030395999998</c:v>
                </c:pt>
                <c:pt idx="1907">
                  <c:v>-50.409790039000001</c:v>
                </c:pt>
                <c:pt idx="1908">
                  <c:v>-50.287979126000003</c:v>
                </c:pt>
                <c:pt idx="1909">
                  <c:v>-50.161972046000002</c:v>
                </c:pt>
                <c:pt idx="1910">
                  <c:v>-50.031383513999998</c:v>
                </c:pt>
                <c:pt idx="1911">
                  <c:v>-49.896102904999999</c:v>
                </c:pt>
                <c:pt idx="1912">
                  <c:v>-49.756240845000001</c:v>
                </c:pt>
                <c:pt idx="1913">
                  <c:v>-49.612041472999998</c:v>
                </c:pt>
                <c:pt idx="1914">
                  <c:v>-49.463798523000001</c:v>
                </c:pt>
                <c:pt idx="1915">
                  <c:v>-49.311779022000003</c:v>
                </c:pt>
                <c:pt idx="1916">
                  <c:v>-49.156208038000003</c:v>
                </c:pt>
                <c:pt idx="1917">
                  <c:v>-48.997306823999999</c:v>
                </c:pt>
                <c:pt idx="1918">
                  <c:v>-48.835391997999999</c:v>
                </c:pt>
                <c:pt idx="1919">
                  <c:v>-48.671005248999997</c:v>
                </c:pt>
                <c:pt idx="1920">
                  <c:v>-48.504985808999997</c:v>
                </c:pt>
                <c:pt idx="1921">
                  <c:v>-48.338417053000001</c:v>
                </c:pt>
                <c:pt idx="1922">
                  <c:v>-48.172492980999998</c:v>
                </c:pt>
                <c:pt idx="1923">
                  <c:v>-48.008415221999996</c:v>
                </c:pt>
                <c:pt idx="1924">
                  <c:v>-47.847309113000001</c:v>
                </c:pt>
                <c:pt idx="1925">
                  <c:v>-47.690170287999997</c:v>
                </c:pt>
                <c:pt idx="1926">
                  <c:v>-47.537796020999998</c:v>
                </c:pt>
                <c:pt idx="1927">
                  <c:v>-47.390766143999997</c:v>
                </c:pt>
                <c:pt idx="1928">
                  <c:v>-47.249462127999998</c:v>
                </c:pt>
                <c:pt idx="1929">
                  <c:v>-47.114067077999998</c:v>
                </c:pt>
                <c:pt idx="1930">
                  <c:v>-46.984542847</c:v>
                </c:pt>
                <c:pt idx="1931">
                  <c:v>-46.860607147000003</c:v>
                </c:pt>
                <c:pt idx="1932">
                  <c:v>-46.741680144999997</c:v>
                </c:pt>
                <c:pt idx="1933">
                  <c:v>-46.626819611000002</c:v>
                </c:pt>
                <c:pt idx="1934">
                  <c:v>-46.514713286999999</c:v>
                </c:pt>
                <c:pt idx="1935">
                  <c:v>-46.403820037999999</c:v>
                </c:pt>
                <c:pt idx="1936">
                  <c:v>-46.292598724000001</c:v>
                </c:pt>
                <c:pt idx="1937">
                  <c:v>-46.179744720000002</c:v>
                </c:pt>
                <c:pt idx="1938">
                  <c:v>-46.064350128000001</c:v>
                </c:pt>
                <c:pt idx="1939">
                  <c:v>-45.945934295999997</c:v>
                </c:pt>
                <c:pt idx="1940">
                  <c:v>-45.824333191000001</c:v>
                </c:pt>
                <c:pt idx="1941">
                  <c:v>-45.699623107999997</c:v>
                </c:pt>
                <c:pt idx="1942">
                  <c:v>-45.572059631000002</c:v>
                </c:pt>
                <c:pt idx="1943">
                  <c:v>-45.441989898999999</c:v>
                </c:pt>
                <c:pt idx="1944">
                  <c:v>-45.309791564999998</c:v>
                </c:pt>
                <c:pt idx="1945">
                  <c:v>-45.175853729000004</c:v>
                </c:pt>
                <c:pt idx="1946">
                  <c:v>-45.040523528999998</c:v>
                </c:pt>
                <c:pt idx="1947">
                  <c:v>-44.904064177999999</c:v>
                </c:pt>
                <c:pt idx="1948">
                  <c:v>-44.766674041999998</c:v>
                </c:pt>
                <c:pt idx="1949">
                  <c:v>-44.628547668000003</c:v>
                </c:pt>
                <c:pt idx="1950">
                  <c:v>-44.489955901999998</c:v>
                </c:pt>
                <c:pt idx="1951">
                  <c:v>-44.351295471</c:v>
                </c:pt>
                <c:pt idx="1952">
                  <c:v>-44.213035583</c:v>
                </c:pt>
                <c:pt idx="1953">
                  <c:v>-44.075588226000001</c:v>
                </c:pt>
                <c:pt idx="1954">
                  <c:v>-43.939163207999997</c:v>
                </c:pt>
                <c:pt idx="1955">
                  <c:v>-43.803649901999997</c:v>
                </c:pt>
                <c:pt idx="1956">
                  <c:v>-43.668613434000001</c:v>
                </c:pt>
                <c:pt idx="1957">
                  <c:v>-43.533409118999998</c:v>
                </c:pt>
                <c:pt idx="1958">
                  <c:v>-43.397243500000002</c:v>
                </c:pt>
                <c:pt idx="1959">
                  <c:v>-43.259132385000001</c:v>
                </c:pt>
                <c:pt idx="1960">
                  <c:v>-43.117843628000003</c:v>
                </c:pt>
                <c:pt idx="1961">
                  <c:v>-42.971881865999997</c:v>
                </c:pt>
                <c:pt idx="1962">
                  <c:v>-42.819511413999997</c:v>
                </c:pt>
                <c:pt idx="1963">
                  <c:v>-42.658813477000002</c:v>
                </c:pt>
                <c:pt idx="1964">
                  <c:v>-42.487937926999997</c:v>
                </c:pt>
                <c:pt idx="1965">
                  <c:v>-42.305438995000003</c:v>
                </c:pt>
                <c:pt idx="1966">
                  <c:v>-42.110523223999998</c:v>
                </c:pt>
                <c:pt idx="1967">
                  <c:v>-41.903175353999998</c:v>
                </c:pt>
                <c:pt idx="1968">
                  <c:v>-41.684104918999999</c:v>
                </c:pt>
                <c:pt idx="1969">
                  <c:v>-41.454498291</c:v>
                </c:pt>
                <c:pt idx="1970">
                  <c:v>-41.215789794999999</c:v>
                </c:pt>
                <c:pt idx="1971">
                  <c:v>-40.969539642000001</c:v>
                </c:pt>
                <c:pt idx="1972">
                  <c:v>-40.717388153000002</c:v>
                </c:pt>
                <c:pt idx="1973">
                  <c:v>-40.461029052999997</c:v>
                </c:pt>
                <c:pt idx="1974">
                  <c:v>-40.20218277</c:v>
                </c:pt>
                <c:pt idx="1975">
                  <c:v>-39.942584990999997</c:v>
                </c:pt>
                <c:pt idx="1976">
                  <c:v>-39.684020996000001</c:v>
                </c:pt>
                <c:pt idx="1977">
                  <c:v>-39.428329468000001</c:v>
                </c:pt>
                <c:pt idx="1978">
                  <c:v>-39.177364349000001</c:v>
                </c:pt>
                <c:pt idx="1979">
                  <c:v>-38.932937621999997</c:v>
                </c:pt>
                <c:pt idx="1980">
                  <c:v>-38.696769713999998</c:v>
                </c:pt>
                <c:pt idx="1981">
                  <c:v>-38.470470427999999</c:v>
                </c:pt>
                <c:pt idx="1982">
                  <c:v>-38.255531310999999</c:v>
                </c:pt>
                <c:pt idx="1983">
                  <c:v>-38.053306579999997</c:v>
                </c:pt>
                <c:pt idx="1984">
                  <c:v>-37.864974975999999</c:v>
                </c:pt>
                <c:pt idx="1985">
                  <c:v>-37.691501617</c:v>
                </c:pt>
                <c:pt idx="1986">
                  <c:v>-37.533607482999997</c:v>
                </c:pt>
                <c:pt idx="1987">
                  <c:v>-37.391777038999997</c:v>
                </c:pt>
                <c:pt idx="1988">
                  <c:v>-37.266239165999998</c:v>
                </c:pt>
                <c:pt idx="1989">
                  <c:v>-37.156963347999998</c:v>
                </c:pt>
                <c:pt idx="1990">
                  <c:v>-37.063667297000002</c:v>
                </c:pt>
                <c:pt idx="1991">
                  <c:v>-36.985847473</c:v>
                </c:pt>
                <c:pt idx="1992">
                  <c:v>-36.922775268999999</c:v>
                </c:pt>
                <c:pt idx="1993">
                  <c:v>-36.873489380000002</c:v>
                </c:pt>
                <c:pt idx="1994">
                  <c:v>-36.836791992000002</c:v>
                </c:pt>
                <c:pt idx="1995">
                  <c:v>-36.811237335000001</c:v>
                </c:pt>
                <c:pt idx="1996">
                  <c:v>-36.795124053999999</c:v>
                </c:pt>
                <c:pt idx="1997">
                  <c:v>-36.78647995</c:v>
                </c:pt>
                <c:pt idx="1998">
                  <c:v>-36.783061981000003</c:v>
                </c:pt>
                <c:pt idx="1999">
                  <c:v>-36.782363891999999</c:v>
                </c:pt>
              </c:numCache>
            </c:numRef>
          </c:yVal>
          <c:smooth val="1"/>
          <c:extLst>
            <c:ext xmlns:c16="http://schemas.microsoft.com/office/drawing/2014/chart" uri="{C3380CC4-5D6E-409C-BE32-E72D297353CC}">
              <c16:uniqueId val="{00000001-DD61-458D-A0F8-4B6D7E1412A7}"/>
            </c:ext>
          </c:extLst>
        </c:ser>
        <c:ser>
          <c:idx val="2"/>
          <c:order val="2"/>
          <c:tx>
            <c:v>Modified ULFJ</c:v>
          </c:tx>
          <c:spPr>
            <a:ln w="25400" cap="rnd">
              <a:solidFill>
                <a:srgbClr val="7030A0"/>
              </a:solidFill>
              <a:round/>
            </a:ln>
            <a:effectLst/>
          </c:spPr>
          <c:marker>
            <c:symbol val="none"/>
          </c:marker>
          <c:xVal>
            <c:numRef>
              <c:f>'Flex Moments'!$D$3:$D$2002</c:f>
              <c:numCache>
                <c:formatCode>0.00E+00</c:formatCode>
                <c:ptCount val="20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pt idx="1600">
                  <c:v>160.00111389</c:v>
                </c:pt>
                <c:pt idx="1601">
                  <c:v>160.10101318</c:v>
                </c:pt>
                <c:pt idx="1602">
                  <c:v>160.20091248</c:v>
                </c:pt>
                <c:pt idx="1603">
                  <c:v>160.30081177</c:v>
                </c:pt>
                <c:pt idx="1604">
                  <c:v>160.40071105999999</c:v>
                </c:pt>
                <c:pt idx="1605">
                  <c:v>160.50061034999999</c:v>
                </c:pt>
                <c:pt idx="1606">
                  <c:v>160.60140991</c:v>
                </c:pt>
                <c:pt idx="1607">
                  <c:v>160.7013092</c:v>
                </c:pt>
                <c:pt idx="1608">
                  <c:v>160.8012085</c:v>
                </c:pt>
                <c:pt idx="1609">
                  <c:v>160.90110779</c:v>
                </c:pt>
                <c:pt idx="1610">
                  <c:v>161.00100707999999</c:v>
                </c:pt>
                <c:pt idx="1611">
                  <c:v>161.10090636999999</c:v>
                </c:pt>
                <c:pt idx="1612">
                  <c:v>161.20080565999999</c:v>
                </c:pt>
                <c:pt idx="1613">
                  <c:v>161.30070495999999</c:v>
                </c:pt>
                <c:pt idx="1614">
                  <c:v>161.40150452</c:v>
                </c:pt>
                <c:pt idx="1615">
                  <c:v>161.50140381</c:v>
                </c:pt>
                <c:pt idx="1616">
                  <c:v>161.6013031</c:v>
                </c:pt>
                <c:pt idx="1617">
                  <c:v>161.70120238999999</c:v>
                </c:pt>
                <c:pt idx="1618">
                  <c:v>161.80110167999999</c:v>
                </c:pt>
                <c:pt idx="1619">
                  <c:v>161.90100097999999</c:v>
                </c:pt>
                <c:pt idx="1620">
                  <c:v>162.00090026999999</c:v>
                </c:pt>
                <c:pt idx="1621">
                  <c:v>162.10081482000001</c:v>
                </c:pt>
                <c:pt idx="1622">
                  <c:v>162.20071411000001</c:v>
                </c:pt>
                <c:pt idx="1623">
                  <c:v>162.30151366999999</c:v>
                </c:pt>
                <c:pt idx="1624">
                  <c:v>162.40141295999999</c:v>
                </c:pt>
                <c:pt idx="1625">
                  <c:v>162.50131225999999</c:v>
                </c:pt>
                <c:pt idx="1626">
                  <c:v>162.60121154999999</c:v>
                </c:pt>
                <c:pt idx="1627">
                  <c:v>162.70111084000001</c:v>
                </c:pt>
                <c:pt idx="1628">
                  <c:v>162.80101013000001</c:v>
                </c:pt>
                <c:pt idx="1629">
                  <c:v>162.90090942</c:v>
                </c:pt>
                <c:pt idx="1630">
                  <c:v>163.00080872000001</c:v>
                </c:pt>
                <c:pt idx="1631">
                  <c:v>163.10160827999999</c:v>
                </c:pt>
                <c:pt idx="1632">
                  <c:v>163.20150756999999</c:v>
                </c:pt>
                <c:pt idx="1633">
                  <c:v>163.30140685999999</c:v>
                </c:pt>
                <c:pt idx="1634">
                  <c:v>163.40130615000001</c:v>
                </c:pt>
                <c:pt idx="1635">
                  <c:v>163.50120544000001</c:v>
                </c:pt>
                <c:pt idx="1636">
                  <c:v>163.60110474000001</c:v>
                </c:pt>
                <c:pt idx="1637">
                  <c:v>163.70100403000001</c:v>
                </c:pt>
                <c:pt idx="1638">
                  <c:v>163.80090332</c:v>
                </c:pt>
                <c:pt idx="1639">
                  <c:v>163.90080261</c:v>
                </c:pt>
                <c:pt idx="1640">
                  <c:v>164.00160217000001</c:v>
                </c:pt>
                <c:pt idx="1641">
                  <c:v>164.10150146000001</c:v>
                </c:pt>
                <c:pt idx="1642">
                  <c:v>164.20140076000001</c:v>
                </c:pt>
                <c:pt idx="1643">
                  <c:v>164.30131531000001</c:v>
                </c:pt>
                <c:pt idx="1644">
                  <c:v>164.4012146</c:v>
                </c:pt>
                <c:pt idx="1645">
                  <c:v>164.50111389</c:v>
                </c:pt>
                <c:pt idx="1646">
                  <c:v>164.60101318</c:v>
                </c:pt>
                <c:pt idx="1647">
                  <c:v>164.70091248</c:v>
                </c:pt>
                <c:pt idx="1648">
                  <c:v>164.80171204000001</c:v>
                </c:pt>
                <c:pt idx="1649">
                  <c:v>164.90161133000001</c:v>
                </c:pt>
                <c:pt idx="1650">
                  <c:v>165.00151062</c:v>
                </c:pt>
                <c:pt idx="1651">
                  <c:v>165.10140991</c:v>
                </c:pt>
                <c:pt idx="1652">
                  <c:v>165.2013092</c:v>
                </c:pt>
                <c:pt idx="1653">
                  <c:v>165.3012085</c:v>
                </c:pt>
                <c:pt idx="1654">
                  <c:v>165.40110779</c:v>
                </c:pt>
                <c:pt idx="1655">
                  <c:v>165.50100707999999</c:v>
                </c:pt>
                <c:pt idx="1656">
                  <c:v>165.60090636999999</c:v>
                </c:pt>
                <c:pt idx="1657">
                  <c:v>165.70170593</c:v>
                </c:pt>
                <c:pt idx="1658">
                  <c:v>165.80160522</c:v>
                </c:pt>
                <c:pt idx="1659">
                  <c:v>165.90150452</c:v>
                </c:pt>
                <c:pt idx="1660">
                  <c:v>166.00140381</c:v>
                </c:pt>
                <c:pt idx="1661">
                  <c:v>166.1013031</c:v>
                </c:pt>
                <c:pt idx="1662">
                  <c:v>166.20120238999999</c:v>
                </c:pt>
                <c:pt idx="1663">
                  <c:v>166.30110167999999</c:v>
                </c:pt>
                <c:pt idx="1664">
                  <c:v>166.40100097999999</c:v>
                </c:pt>
                <c:pt idx="1665">
                  <c:v>166.50180054</c:v>
                </c:pt>
                <c:pt idx="1666">
                  <c:v>166.60171509</c:v>
                </c:pt>
                <c:pt idx="1667">
                  <c:v>166.70161438</c:v>
                </c:pt>
                <c:pt idx="1668">
                  <c:v>166.80151366999999</c:v>
                </c:pt>
                <c:pt idx="1669">
                  <c:v>166.90141295999999</c:v>
                </c:pt>
                <c:pt idx="1670">
                  <c:v>167.00131225999999</c:v>
                </c:pt>
                <c:pt idx="1671">
                  <c:v>167.10121154999999</c:v>
                </c:pt>
                <c:pt idx="1672">
                  <c:v>167.20111084000001</c:v>
                </c:pt>
                <c:pt idx="1673">
                  <c:v>167.30101013000001</c:v>
                </c:pt>
                <c:pt idx="1674">
                  <c:v>167.40180968999999</c:v>
                </c:pt>
                <c:pt idx="1675">
                  <c:v>167.50170897999999</c:v>
                </c:pt>
                <c:pt idx="1676">
                  <c:v>167.60160827999999</c:v>
                </c:pt>
                <c:pt idx="1677">
                  <c:v>167.70150756999999</c:v>
                </c:pt>
                <c:pt idx="1678">
                  <c:v>167.80140685999999</c:v>
                </c:pt>
                <c:pt idx="1679">
                  <c:v>167.90130615000001</c:v>
                </c:pt>
                <c:pt idx="1680">
                  <c:v>168.00120544000001</c:v>
                </c:pt>
                <c:pt idx="1681">
                  <c:v>168.10110474000001</c:v>
                </c:pt>
                <c:pt idx="1682">
                  <c:v>168.2019043</c:v>
                </c:pt>
                <c:pt idx="1683">
                  <c:v>168.30180358999999</c:v>
                </c:pt>
                <c:pt idx="1684">
                  <c:v>168.40170287999999</c:v>
                </c:pt>
                <c:pt idx="1685">
                  <c:v>168.50160217000001</c:v>
                </c:pt>
                <c:pt idx="1686">
                  <c:v>168.60150146000001</c:v>
                </c:pt>
                <c:pt idx="1687">
                  <c:v>168.70140076000001</c:v>
                </c:pt>
                <c:pt idx="1688">
                  <c:v>168.80131531000001</c:v>
                </c:pt>
                <c:pt idx="1689">
                  <c:v>168.9012146</c:v>
                </c:pt>
                <c:pt idx="1690">
                  <c:v>169.00111389</c:v>
                </c:pt>
                <c:pt idx="1691">
                  <c:v>169.10191345000001</c:v>
                </c:pt>
                <c:pt idx="1692">
                  <c:v>169.20181274000001</c:v>
                </c:pt>
                <c:pt idx="1693">
                  <c:v>169.30171204000001</c:v>
                </c:pt>
                <c:pt idx="1694">
                  <c:v>169.40161133000001</c:v>
                </c:pt>
                <c:pt idx="1695">
                  <c:v>169.50151062</c:v>
                </c:pt>
                <c:pt idx="1696">
                  <c:v>169.60140991</c:v>
                </c:pt>
                <c:pt idx="1697">
                  <c:v>169.7013092</c:v>
                </c:pt>
                <c:pt idx="1698">
                  <c:v>169.8012085</c:v>
                </c:pt>
                <c:pt idx="1699">
                  <c:v>169.90200806000001</c:v>
                </c:pt>
                <c:pt idx="1700">
                  <c:v>170.00190735000001</c:v>
                </c:pt>
                <c:pt idx="1701">
                  <c:v>170.10180664000001</c:v>
                </c:pt>
                <c:pt idx="1702">
                  <c:v>170.20170593</c:v>
                </c:pt>
                <c:pt idx="1703">
                  <c:v>170.30160522</c:v>
                </c:pt>
                <c:pt idx="1704">
                  <c:v>170.40150452</c:v>
                </c:pt>
                <c:pt idx="1705">
                  <c:v>170.50140381</c:v>
                </c:pt>
                <c:pt idx="1706">
                  <c:v>170.6013031</c:v>
                </c:pt>
                <c:pt idx="1707">
                  <c:v>170.70210266000001</c:v>
                </c:pt>
                <c:pt idx="1708">
                  <c:v>170.80200195</c:v>
                </c:pt>
                <c:pt idx="1709">
                  <c:v>170.90190125000001</c:v>
                </c:pt>
                <c:pt idx="1710">
                  <c:v>171.00180054</c:v>
                </c:pt>
                <c:pt idx="1711">
                  <c:v>171.10171509</c:v>
                </c:pt>
                <c:pt idx="1712">
                  <c:v>171.20161438</c:v>
                </c:pt>
                <c:pt idx="1713">
                  <c:v>171.30151366999999</c:v>
                </c:pt>
                <c:pt idx="1714">
                  <c:v>171.40141295999999</c:v>
                </c:pt>
                <c:pt idx="1715">
                  <c:v>171.50131225999999</c:v>
                </c:pt>
                <c:pt idx="1716">
                  <c:v>171.60211182</c:v>
                </c:pt>
                <c:pt idx="1717">
                  <c:v>171.70201111</c:v>
                </c:pt>
                <c:pt idx="1718">
                  <c:v>171.8019104</c:v>
                </c:pt>
                <c:pt idx="1719">
                  <c:v>171.90180968999999</c:v>
                </c:pt>
                <c:pt idx="1720">
                  <c:v>172.00170897999999</c:v>
                </c:pt>
                <c:pt idx="1721">
                  <c:v>172.10160827999999</c:v>
                </c:pt>
                <c:pt idx="1722">
                  <c:v>172.20150756999999</c:v>
                </c:pt>
                <c:pt idx="1723">
                  <c:v>172.30140685999999</c:v>
                </c:pt>
                <c:pt idx="1724">
                  <c:v>172.40220642</c:v>
                </c:pt>
                <c:pt idx="1725">
                  <c:v>172.50210571</c:v>
                </c:pt>
                <c:pt idx="1726">
                  <c:v>172.60200499999999</c:v>
                </c:pt>
                <c:pt idx="1727">
                  <c:v>172.7019043</c:v>
                </c:pt>
                <c:pt idx="1728">
                  <c:v>172.80180358999999</c:v>
                </c:pt>
                <c:pt idx="1729">
                  <c:v>172.90170287999999</c:v>
                </c:pt>
                <c:pt idx="1730">
                  <c:v>173.00160217000001</c:v>
                </c:pt>
                <c:pt idx="1731">
                  <c:v>173.10150146000001</c:v>
                </c:pt>
                <c:pt idx="1732">
                  <c:v>173.20140076000001</c:v>
                </c:pt>
                <c:pt idx="1733">
                  <c:v>173.30221558</c:v>
                </c:pt>
                <c:pt idx="1734">
                  <c:v>173.40211486999999</c:v>
                </c:pt>
                <c:pt idx="1735">
                  <c:v>173.50201415999999</c:v>
                </c:pt>
                <c:pt idx="1736">
                  <c:v>173.60191345000001</c:v>
                </c:pt>
                <c:pt idx="1737">
                  <c:v>173.70181274000001</c:v>
                </c:pt>
                <c:pt idx="1738">
                  <c:v>173.80171204000001</c:v>
                </c:pt>
                <c:pt idx="1739">
                  <c:v>173.90161133000001</c:v>
                </c:pt>
                <c:pt idx="1740">
                  <c:v>174.00151062</c:v>
                </c:pt>
                <c:pt idx="1741">
                  <c:v>174.10231017999999</c:v>
                </c:pt>
                <c:pt idx="1742">
                  <c:v>174.20220947000001</c:v>
                </c:pt>
                <c:pt idx="1743">
                  <c:v>174.30210876000001</c:v>
                </c:pt>
                <c:pt idx="1744">
                  <c:v>174.40200806000001</c:v>
                </c:pt>
                <c:pt idx="1745">
                  <c:v>174.50190735000001</c:v>
                </c:pt>
                <c:pt idx="1746">
                  <c:v>174.60180664000001</c:v>
                </c:pt>
                <c:pt idx="1747">
                  <c:v>174.70170593</c:v>
                </c:pt>
                <c:pt idx="1748">
                  <c:v>174.80160522</c:v>
                </c:pt>
                <c:pt idx="1749">
                  <c:v>174.90150452</c:v>
                </c:pt>
                <c:pt idx="1750">
                  <c:v>175.00230407999999</c:v>
                </c:pt>
                <c:pt idx="1751">
                  <c:v>175.10220337000001</c:v>
                </c:pt>
                <c:pt idx="1752">
                  <c:v>175.20210266000001</c:v>
                </c:pt>
                <c:pt idx="1753">
                  <c:v>175.30200195</c:v>
                </c:pt>
                <c:pt idx="1754">
                  <c:v>175.40190125000001</c:v>
                </c:pt>
                <c:pt idx="1755">
                  <c:v>175.5018158</c:v>
                </c:pt>
                <c:pt idx="1756">
                  <c:v>175.60171509</c:v>
                </c:pt>
                <c:pt idx="1757">
                  <c:v>175.70161438</c:v>
                </c:pt>
                <c:pt idx="1758">
                  <c:v>175.80241394000001</c:v>
                </c:pt>
                <c:pt idx="1759">
                  <c:v>175.90231323</c:v>
                </c:pt>
                <c:pt idx="1760">
                  <c:v>176.00221252</c:v>
                </c:pt>
                <c:pt idx="1761">
                  <c:v>176.10211182</c:v>
                </c:pt>
                <c:pt idx="1762">
                  <c:v>176.20201111</c:v>
                </c:pt>
                <c:pt idx="1763">
                  <c:v>176.3019104</c:v>
                </c:pt>
                <c:pt idx="1764">
                  <c:v>176.40180968999999</c:v>
                </c:pt>
                <c:pt idx="1765">
                  <c:v>176.50170897999999</c:v>
                </c:pt>
                <c:pt idx="1766">
                  <c:v>176.60160827999999</c:v>
                </c:pt>
                <c:pt idx="1767">
                  <c:v>176.70240784000001</c:v>
                </c:pt>
                <c:pt idx="1768">
                  <c:v>176.80230713</c:v>
                </c:pt>
                <c:pt idx="1769">
                  <c:v>176.90220642</c:v>
                </c:pt>
                <c:pt idx="1770">
                  <c:v>177.00210571</c:v>
                </c:pt>
                <c:pt idx="1771">
                  <c:v>177.10200499999999</c:v>
                </c:pt>
                <c:pt idx="1772">
                  <c:v>177.2019043</c:v>
                </c:pt>
                <c:pt idx="1773">
                  <c:v>177.30180358999999</c:v>
                </c:pt>
                <c:pt idx="1774">
                  <c:v>177.40170287999999</c:v>
                </c:pt>
                <c:pt idx="1775">
                  <c:v>177.50250244</c:v>
                </c:pt>
                <c:pt idx="1776">
                  <c:v>177.60240173</c:v>
                </c:pt>
                <c:pt idx="1777">
                  <c:v>177.70230103</c:v>
                </c:pt>
                <c:pt idx="1778">
                  <c:v>177.80221558</c:v>
                </c:pt>
                <c:pt idx="1779">
                  <c:v>177.90211486999999</c:v>
                </c:pt>
                <c:pt idx="1780">
                  <c:v>178.00201415999999</c:v>
                </c:pt>
                <c:pt idx="1781">
                  <c:v>178.10191345000001</c:v>
                </c:pt>
                <c:pt idx="1782">
                  <c:v>178.20181274000001</c:v>
                </c:pt>
                <c:pt idx="1783">
                  <c:v>178.30171204000001</c:v>
                </c:pt>
                <c:pt idx="1784">
                  <c:v>178.4025116</c:v>
                </c:pt>
                <c:pt idx="1785">
                  <c:v>178.50241088999999</c:v>
                </c:pt>
                <c:pt idx="1786">
                  <c:v>178.60231017999999</c:v>
                </c:pt>
                <c:pt idx="1787">
                  <c:v>178.70220947000001</c:v>
                </c:pt>
                <c:pt idx="1788">
                  <c:v>178.80210876000001</c:v>
                </c:pt>
                <c:pt idx="1789">
                  <c:v>178.90200806000001</c:v>
                </c:pt>
                <c:pt idx="1790">
                  <c:v>179.00190735000001</c:v>
                </c:pt>
                <c:pt idx="1791">
                  <c:v>179.10180664000001</c:v>
                </c:pt>
                <c:pt idx="1792">
                  <c:v>179.20260619999999</c:v>
                </c:pt>
                <c:pt idx="1793">
                  <c:v>179.30250548999999</c:v>
                </c:pt>
                <c:pt idx="1794">
                  <c:v>179.40240478999999</c:v>
                </c:pt>
                <c:pt idx="1795">
                  <c:v>179.50230407999999</c:v>
                </c:pt>
                <c:pt idx="1796">
                  <c:v>179.60220337000001</c:v>
                </c:pt>
                <c:pt idx="1797">
                  <c:v>179.70210266000001</c:v>
                </c:pt>
                <c:pt idx="1798">
                  <c:v>179.80200195</c:v>
                </c:pt>
                <c:pt idx="1799">
                  <c:v>179.90190125000001</c:v>
                </c:pt>
                <c:pt idx="1800">
                  <c:v>180.0018158</c:v>
                </c:pt>
                <c:pt idx="1801">
                  <c:v>180.10261535999999</c:v>
                </c:pt>
                <c:pt idx="1802">
                  <c:v>180.20251465000001</c:v>
                </c:pt>
                <c:pt idx="1803">
                  <c:v>180.30241394000001</c:v>
                </c:pt>
                <c:pt idx="1804">
                  <c:v>180.40231323</c:v>
                </c:pt>
                <c:pt idx="1805">
                  <c:v>180.50221252</c:v>
                </c:pt>
                <c:pt idx="1806">
                  <c:v>180.60211182</c:v>
                </c:pt>
                <c:pt idx="1807">
                  <c:v>180.70201111</c:v>
                </c:pt>
                <c:pt idx="1808">
                  <c:v>180.8019104</c:v>
                </c:pt>
                <c:pt idx="1809">
                  <c:v>180.90270996000001</c:v>
                </c:pt>
                <c:pt idx="1810">
                  <c:v>181.00260925000001</c:v>
                </c:pt>
                <c:pt idx="1811">
                  <c:v>181.10250854</c:v>
                </c:pt>
                <c:pt idx="1812">
                  <c:v>181.20240784000001</c:v>
                </c:pt>
                <c:pt idx="1813">
                  <c:v>181.30230713</c:v>
                </c:pt>
                <c:pt idx="1814">
                  <c:v>181.40220642</c:v>
                </c:pt>
                <c:pt idx="1815">
                  <c:v>181.50210571</c:v>
                </c:pt>
                <c:pt idx="1816">
                  <c:v>181.60200499999999</c:v>
                </c:pt>
                <c:pt idx="1817">
                  <c:v>181.7019043</c:v>
                </c:pt>
                <c:pt idx="1818">
                  <c:v>181.80270386000001</c:v>
                </c:pt>
                <c:pt idx="1819">
                  <c:v>181.90260315</c:v>
                </c:pt>
                <c:pt idx="1820">
                  <c:v>182.00250244</c:v>
                </c:pt>
                <c:pt idx="1821">
                  <c:v>182.10240173</c:v>
                </c:pt>
                <c:pt idx="1822">
                  <c:v>182.20230103</c:v>
                </c:pt>
                <c:pt idx="1823">
                  <c:v>182.30221558</c:v>
                </c:pt>
                <c:pt idx="1824">
                  <c:v>182.40211486999999</c:v>
                </c:pt>
                <c:pt idx="1825">
                  <c:v>182.50201415999999</c:v>
                </c:pt>
                <c:pt idx="1826">
                  <c:v>182.60281372</c:v>
                </c:pt>
                <c:pt idx="1827">
                  <c:v>182.70271301</c:v>
                </c:pt>
                <c:pt idx="1828">
                  <c:v>182.80261229999999</c:v>
                </c:pt>
                <c:pt idx="1829">
                  <c:v>182.9025116</c:v>
                </c:pt>
                <c:pt idx="1830">
                  <c:v>183.00241088999999</c:v>
                </c:pt>
                <c:pt idx="1831">
                  <c:v>183.10231017999999</c:v>
                </c:pt>
                <c:pt idx="1832">
                  <c:v>183.20220947000001</c:v>
                </c:pt>
                <c:pt idx="1833">
                  <c:v>183.30210876000001</c:v>
                </c:pt>
                <c:pt idx="1834">
                  <c:v>183.40200806000001</c:v>
                </c:pt>
                <c:pt idx="1835">
                  <c:v>183.50280762</c:v>
                </c:pt>
                <c:pt idx="1836">
                  <c:v>183.60270690999999</c:v>
                </c:pt>
                <c:pt idx="1837">
                  <c:v>183.70260619999999</c:v>
                </c:pt>
                <c:pt idx="1838">
                  <c:v>183.80250548999999</c:v>
                </c:pt>
                <c:pt idx="1839">
                  <c:v>183.90240478999999</c:v>
                </c:pt>
                <c:pt idx="1840">
                  <c:v>184.00230407999999</c:v>
                </c:pt>
                <c:pt idx="1841">
                  <c:v>184.10220337000001</c:v>
                </c:pt>
                <c:pt idx="1842">
                  <c:v>184.20210266000001</c:v>
                </c:pt>
                <c:pt idx="1843">
                  <c:v>184.30290221999999</c:v>
                </c:pt>
                <c:pt idx="1844">
                  <c:v>184.40280150999999</c:v>
                </c:pt>
                <c:pt idx="1845">
                  <c:v>184.50271606000001</c:v>
                </c:pt>
                <c:pt idx="1846">
                  <c:v>184.60261535999999</c:v>
                </c:pt>
                <c:pt idx="1847">
                  <c:v>184.70251465000001</c:v>
                </c:pt>
                <c:pt idx="1848">
                  <c:v>184.80241394000001</c:v>
                </c:pt>
                <c:pt idx="1849">
                  <c:v>184.90231323</c:v>
                </c:pt>
                <c:pt idx="1850">
                  <c:v>185.00221252</c:v>
                </c:pt>
                <c:pt idx="1851">
                  <c:v>185.10211182</c:v>
                </c:pt>
                <c:pt idx="1852">
                  <c:v>185.20291137999999</c:v>
                </c:pt>
                <c:pt idx="1853">
                  <c:v>185.30281067000001</c:v>
                </c:pt>
                <c:pt idx="1854">
                  <c:v>185.40270996000001</c:v>
                </c:pt>
                <c:pt idx="1855">
                  <c:v>185.50260925000001</c:v>
                </c:pt>
                <c:pt idx="1856">
                  <c:v>185.60250854</c:v>
                </c:pt>
                <c:pt idx="1857">
                  <c:v>185.70240784000001</c:v>
                </c:pt>
                <c:pt idx="1858">
                  <c:v>185.80230713</c:v>
                </c:pt>
                <c:pt idx="1859">
                  <c:v>185.90220642</c:v>
                </c:pt>
                <c:pt idx="1860">
                  <c:v>186.00300598000001</c:v>
                </c:pt>
                <c:pt idx="1861">
                  <c:v>186.10290527000001</c:v>
                </c:pt>
                <c:pt idx="1862">
                  <c:v>186.20280457000001</c:v>
                </c:pt>
                <c:pt idx="1863">
                  <c:v>186.30270386000001</c:v>
                </c:pt>
                <c:pt idx="1864">
                  <c:v>186.40260315</c:v>
                </c:pt>
                <c:pt idx="1865">
                  <c:v>186.50250244</c:v>
                </c:pt>
                <c:pt idx="1866">
                  <c:v>186.60240173</c:v>
                </c:pt>
                <c:pt idx="1867">
                  <c:v>186.70231627999999</c:v>
                </c:pt>
                <c:pt idx="1868">
                  <c:v>186.80221558</c:v>
                </c:pt>
                <c:pt idx="1869">
                  <c:v>186.90301514000001</c:v>
                </c:pt>
                <c:pt idx="1870">
                  <c:v>187.00291443</c:v>
                </c:pt>
                <c:pt idx="1871">
                  <c:v>187.10281372</c:v>
                </c:pt>
                <c:pt idx="1872">
                  <c:v>187.20271301</c:v>
                </c:pt>
                <c:pt idx="1873">
                  <c:v>187.30261229999999</c:v>
                </c:pt>
                <c:pt idx="1874">
                  <c:v>187.4025116</c:v>
                </c:pt>
                <c:pt idx="1875">
                  <c:v>187.50241088999999</c:v>
                </c:pt>
                <c:pt idx="1876">
                  <c:v>187.60231017999999</c:v>
                </c:pt>
                <c:pt idx="1877">
                  <c:v>187.70310974</c:v>
                </c:pt>
                <c:pt idx="1878">
                  <c:v>187.80300903</c:v>
                </c:pt>
                <c:pt idx="1879">
                  <c:v>187.90290833</c:v>
                </c:pt>
                <c:pt idx="1880">
                  <c:v>188.00280762</c:v>
                </c:pt>
                <c:pt idx="1881">
                  <c:v>188.10270690999999</c:v>
                </c:pt>
                <c:pt idx="1882">
                  <c:v>188.20260619999999</c:v>
                </c:pt>
                <c:pt idx="1883">
                  <c:v>188.30250548999999</c:v>
                </c:pt>
                <c:pt idx="1884">
                  <c:v>188.40240478999999</c:v>
                </c:pt>
                <c:pt idx="1885">
                  <c:v>188.50230407999999</c:v>
                </c:pt>
                <c:pt idx="1886">
                  <c:v>188.60310364</c:v>
                </c:pt>
                <c:pt idx="1887">
                  <c:v>188.70300293</c:v>
                </c:pt>
                <c:pt idx="1888">
                  <c:v>188.80290221999999</c:v>
                </c:pt>
                <c:pt idx="1889">
                  <c:v>188.90280150999999</c:v>
                </c:pt>
                <c:pt idx="1890">
                  <c:v>189.00271606000001</c:v>
                </c:pt>
                <c:pt idx="1891">
                  <c:v>189.10261535999999</c:v>
                </c:pt>
                <c:pt idx="1892">
                  <c:v>189.20251465000001</c:v>
                </c:pt>
                <c:pt idx="1893">
                  <c:v>189.30241394000001</c:v>
                </c:pt>
                <c:pt idx="1894">
                  <c:v>189.40321349999999</c:v>
                </c:pt>
                <c:pt idx="1895">
                  <c:v>189.50311278999999</c:v>
                </c:pt>
                <c:pt idx="1896">
                  <c:v>189.60301208000001</c:v>
                </c:pt>
                <c:pt idx="1897">
                  <c:v>189.70291137999999</c:v>
                </c:pt>
                <c:pt idx="1898">
                  <c:v>189.80281067000001</c:v>
                </c:pt>
                <c:pt idx="1899">
                  <c:v>189.90270996000001</c:v>
                </c:pt>
                <c:pt idx="1900">
                  <c:v>190.00260925000001</c:v>
                </c:pt>
                <c:pt idx="1901">
                  <c:v>190.10250854</c:v>
                </c:pt>
                <c:pt idx="1902">
                  <c:v>190.20240784000001</c:v>
                </c:pt>
                <c:pt idx="1903">
                  <c:v>190.30320739999999</c:v>
                </c:pt>
                <c:pt idx="1904">
                  <c:v>190.40310668999999</c:v>
                </c:pt>
                <c:pt idx="1905">
                  <c:v>190.50300598000001</c:v>
                </c:pt>
                <c:pt idx="1906">
                  <c:v>190.60290527000001</c:v>
                </c:pt>
                <c:pt idx="1907">
                  <c:v>190.70280457000001</c:v>
                </c:pt>
                <c:pt idx="1908">
                  <c:v>190.80270386000001</c:v>
                </c:pt>
                <c:pt idx="1909">
                  <c:v>190.90260315</c:v>
                </c:pt>
                <c:pt idx="1910">
                  <c:v>191.00250244</c:v>
                </c:pt>
                <c:pt idx="1911">
                  <c:v>191.10330200000001</c:v>
                </c:pt>
                <c:pt idx="1912">
                  <c:v>191.20321655000001</c:v>
                </c:pt>
                <c:pt idx="1913">
                  <c:v>191.30311584</c:v>
                </c:pt>
                <c:pt idx="1914">
                  <c:v>191.40301514000001</c:v>
                </c:pt>
                <c:pt idx="1915">
                  <c:v>191.50291443</c:v>
                </c:pt>
                <c:pt idx="1916">
                  <c:v>191.60281372</c:v>
                </c:pt>
                <c:pt idx="1917">
                  <c:v>191.70271301</c:v>
                </c:pt>
                <c:pt idx="1918">
                  <c:v>191.80261229999999</c:v>
                </c:pt>
                <c:pt idx="1919">
                  <c:v>191.9025116</c:v>
                </c:pt>
                <c:pt idx="1920">
                  <c:v>192.00331116000001</c:v>
                </c:pt>
                <c:pt idx="1921">
                  <c:v>192.10321045000001</c:v>
                </c:pt>
                <c:pt idx="1922">
                  <c:v>192.20310974</c:v>
                </c:pt>
                <c:pt idx="1923">
                  <c:v>192.30300903</c:v>
                </c:pt>
                <c:pt idx="1924">
                  <c:v>192.40290833</c:v>
                </c:pt>
                <c:pt idx="1925">
                  <c:v>192.50280762</c:v>
                </c:pt>
                <c:pt idx="1926">
                  <c:v>192.60270690999999</c:v>
                </c:pt>
                <c:pt idx="1927">
                  <c:v>192.70260619999999</c:v>
                </c:pt>
                <c:pt idx="1928">
                  <c:v>192.80340576</c:v>
                </c:pt>
                <c:pt idx="1929">
                  <c:v>192.90330505</c:v>
                </c:pt>
                <c:pt idx="1930">
                  <c:v>193.00320435</c:v>
                </c:pt>
                <c:pt idx="1931">
                  <c:v>193.10310364</c:v>
                </c:pt>
                <c:pt idx="1932">
                  <c:v>193.20300293</c:v>
                </c:pt>
                <c:pt idx="1933">
                  <c:v>193.30290221999999</c:v>
                </c:pt>
                <c:pt idx="1934">
                  <c:v>193.40281676999999</c:v>
                </c:pt>
                <c:pt idx="1935">
                  <c:v>193.50271606000001</c:v>
                </c:pt>
                <c:pt idx="1936">
                  <c:v>193.60261535999999</c:v>
                </c:pt>
                <c:pt idx="1937">
                  <c:v>193.70341492</c:v>
                </c:pt>
                <c:pt idx="1938">
                  <c:v>193.80331421</c:v>
                </c:pt>
                <c:pt idx="1939">
                  <c:v>193.90321349999999</c:v>
                </c:pt>
                <c:pt idx="1940">
                  <c:v>194.00311278999999</c:v>
                </c:pt>
                <c:pt idx="1941">
                  <c:v>194.10301208000001</c:v>
                </c:pt>
                <c:pt idx="1942">
                  <c:v>194.20291137999999</c:v>
                </c:pt>
                <c:pt idx="1943">
                  <c:v>194.30281067000001</c:v>
                </c:pt>
                <c:pt idx="1944">
                  <c:v>194.40270996000001</c:v>
                </c:pt>
                <c:pt idx="1945">
                  <c:v>194.50350951999999</c:v>
                </c:pt>
                <c:pt idx="1946">
                  <c:v>194.60340880999999</c:v>
                </c:pt>
                <c:pt idx="1947">
                  <c:v>194.70330810999999</c:v>
                </c:pt>
                <c:pt idx="1948">
                  <c:v>194.80320739999999</c:v>
                </c:pt>
                <c:pt idx="1949">
                  <c:v>194.90310668999999</c:v>
                </c:pt>
                <c:pt idx="1950">
                  <c:v>195.00300598000001</c:v>
                </c:pt>
                <c:pt idx="1951">
                  <c:v>195.10290527000001</c:v>
                </c:pt>
                <c:pt idx="1952">
                  <c:v>195.20280457000001</c:v>
                </c:pt>
                <c:pt idx="1953">
                  <c:v>195.30360413</c:v>
                </c:pt>
                <c:pt idx="1954">
                  <c:v>195.40350341999999</c:v>
                </c:pt>
                <c:pt idx="1955">
                  <c:v>195.50340270999999</c:v>
                </c:pt>
                <c:pt idx="1956">
                  <c:v>195.60330200000001</c:v>
                </c:pt>
                <c:pt idx="1957">
                  <c:v>195.70321655000001</c:v>
                </c:pt>
                <c:pt idx="1958">
                  <c:v>195.80311584</c:v>
                </c:pt>
                <c:pt idx="1959">
                  <c:v>195.90301514000001</c:v>
                </c:pt>
                <c:pt idx="1960">
                  <c:v>196.00291443</c:v>
                </c:pt>
                <c:pt idx="1961">
                  <c:v>196.10281372</c:v>
                </c:pt>
                <c:pt idx="1962">
                  <c:v>196.20361328000001</c:v>
                </c:pt>
                <c:pt idx="1963">
                  <c:v>196.30351257000001</c:v>
                </c:pt>
                <c:pt idx="1964">
                  <c:v>196.40341187000001</c:v>
                </c:pt>
                <c:pt idx="1965">
                  <c:v>196.50331116000001</c:v>
                </c:pt>
                <c:pt idx="1966">
                  <c:v>196.60321045000001</c:v>
                </c:pt>
                <c:pt idx="1967">
                  <c:v>196.70310974</c:v>
                </c:pt>
                <c:pt idx="1968">
                  <c:v>196.80300903</c:v>
                </c:pt>
                <c:pt idx="1969">
                  <c:v>196.90290833</c:v>
                </c:pt>
                <c:pt idx="1970">
                  <c:v>197.00370788999999</c:v>
                </c:pt>
                <c:pt idx="1971">
                  <c:v>197.10360718000001</c:v>
                </c:pt>
                <c:pt idx="1972">
                  <c:v>197.20350647000001</c:v>
                </c:pt>
                <c:pt idx="1973">
                  <c:v>197.30340576</c:v>
                </c:pt>
                <c:pt idx="1974">
                  <c:v>197.40330505</c:v>
                </c:pt>
                <c:pt idx="1975">
                  <c:v>197.50320435</c:v>
                </c:pt>
                <c:pt idx="1976">
                  <c:v>197.60310364</c:v>
                </c:pt>
                <c:pt idx="1977">
                  <c:v>197.70300293</c:v>
                </c:pt>
                <c:pt idx="1978">
                  <c:v>197.80290221999999</c:v>
                </c:pt>
                <c:pt idx="1979">
                  <c:v>197.90370178000001</c:v>
                </c:pt>
                <c:pt idx="1980">
                  <c:v>198.00361633</c:v>
                </c:pt>
                <c:pt idx="1981">
                  <c:v>198.10351563</c:v>
                </c:pt>
                <c:pt idx="1982">
                  <c:v>198.20341492</c:v>
                </c:pt>
                <c:pt idx="1983">
                  <c:v>198.30331421</c:v>
                </c:pt>
                <c:pt idx="1984">
                  <c:v>198.40321349999999</c:v>
                </c:pt>
                <c:pt idx="1985">
                  <c:v>198.50311278999999</c:v>
                </c:pt>
                <c:pt idx="1986">
                  <c:v>198.60301208000001</c:v>
                </c:pt>
                <c:pt idx="1987">
                  <c:v>198.70381165000001</c:v>
                </c:pt>
                <c:pt idx="1988">
                  <c:v>198.80371094</c:v>
                </c:pt>
                <c:pt idx="1989">
                  <c:v>198.90361023</c:v>
                </c:pt>
                <c:pt idx="1990">
                  <c:v>199.00350951999999</c:v>
                </c:pt>
                <c:pt idx="1991">
                  <c:v>199.10340880999999</c:v>
                </c:pt>
                <c:pt idx="1992">
                  <c:v>199.20330810999999</c:v>
                </c:pt>
                <c:pt idx="1993">
                  <c:v>199.30320739999999</c:v>
                </c:pt>
                <c:pt idx="1994">
                  <c:v>199.40310668999999</c:v>
                </c:pt>
                <c:pt idx="1995">
                  <c:v>199.50300598000001</c:v>
                </c:pt>
                <c:pt idx="1996">
                  <c:v>199.60380554</c:v>
                </c:pt>
                <c:pt idx="1997">
                  <c:v>199.70370482999999</c:v>
                </c:pt>
                <c:pt idx="1998">
                  <c:v>199.80360413</c:v>
                </c:pt>
                <c:pt idx="1999">
                  <c:v>199.90350341999999</c:v>
                </c:pt>
              </c:numCache>
            </c:numRef>
          </c:xVal>
          <c:yVal>
            <c:numRef>
              <c:f>'Flex Moments'!$F$3:$F$2002</c:f>
              <c:numCache>
                <c:formatCode>0.00E+00</c:formatCode>
                <c:ptCount val="2000"/>
                <c:pt idx="0">
                  <c:v>-4.3644160031999996E-3</c:v>
                </c:pt>
                <c:pt idx="1">
                  <c:v>-5.5292551405999998E-3</c:v>
                </c:pt>
                <c:pt idx="2">
                  <c:v>-6.7953676917000003E-3</c:v>
                </c:pt>
                <c:pt idx="3">
                  <c:v>-8.1575717777000005E-3</c:v>
                </c:pt>
                <c:pt idx="4">
                  <c:v>-9.6080722287000004E-3</c:v>
                </c:pt>
                <c:pt idx="5">
                  <c:v>-1.1136066169E-2</c:v>
                </c:pt>
                <c:pt idx="6">
                  <c:v>-1.2727293186000001E-2</c:v>
                </c:pt>
                <c:pt idx="7">
                  <c:v>-1.4363654889E-2</c:v>
                </c:pt>
                <c:pt idx="8">
                  <c:v>-1.6022980212999999E-2</c:v>
                </c:pt>
                <c:pt idx="9">
                  <c:v>-1.7678881064E-2</c:v>
                </c:pt>
                <c:pt idx="10">
                  <c:v>-1.9300622866000001E-2</c:v>
                </c:pt>
                <c:pt idx="11">
                  <c:v>-2.0853089169E-2</c:v>
                </c:pt>
                <c:pt idx="12">
                  <c:v>-2.2297041491000001E-2</c:v>
                </c:pt>
                <c:pt idx="13">
                  <c:v>-2.3589706047999998E-2</c:v>
                </c:pt>
                <c:pt idx="14">
                  <c:v>-2.4685449897999999E-2</c:v>
                </c:pt>
                <c:pt idx="15">
                  <c:v>-2.5536479428000001E-2</c:v>
                </c:pt>
                <c:pt idx="16">
                  <c:v>-2.6093773543999998E-2</c:v>
                </c:pt>
                <c:pt idx="17">
                  <c:v>-2.6308326050999999E-2</c:v>
                </c:pt>
                <c:pt idx="18">
                  <c:v>-2.6132540776999998E-2</c:v>
                </c:pt>
                <c:pt idx="19">
                  <c:v>-2.5521613657000002E-2</c:v>
                </c:pt>
                <c:pt idx="20">
                  <c:v>-2.4434948339999998E-2</c:v>
                </c:pt>
                <c:pt idx="21">
                  <c:v>-2.2837694733999998E-2</c:v>
                </c:pt>
                <c:pt idx="22">
                  <c:v>-2.0702345297000001E-2</c:v>
                </c:pt>
                <c:pt idx="23">
                  <c:v>-1.8010143191E-2</c:v>
                </c:pt>
                <c:pt idx="24">
                  <c:v>-1.4752227813E-2</c:v>
                </c:pt>
                <c:pt idx="25">
                  <c:v>-1.0930608958E-2</c:v>
                </c:pt>
                <c:pt idx="26">
                  <c:v>-6.5589621662999996E-3</c:v>
                </c:pt>
                <c:pt idx="27">
                  <c:v>-1.6631325707E-3</c:v>
                </c:pt>
                <c:pt idx="28">
                  <c:v>3.7187300621999999E-3</c:v>
                </c:pt>
                <c:pt idx="29">
                  <c:v>9.5364693552000002E-3</c:v>
                </c:pt>
                <c:pt idx="30">
                  <c:v>1.5728615224E-2</c:v>
                </c:pt>
                <c:pt idx="31">
                  <c:v>2.2223412990999999E-2</c:v>
                </c:pt>
                <c:pt idx="32">
                  <c:v>2.8940424323000001E-2</c:v>
                </c:pt>
                <c:pt idx="33">
                  <c:v>3.5792931914000001E-2</c:v>
                </c:pt>
                <c:pt idx="34">
                  <c:v>4.2690794914999997E-2</c:v>
                </c:pt>
                <c:pt idx="35">
                  <c:v>4.9543209374000002E-2</c:v>
                </c:pt>
                <c:pt idx="36">
                  <c:v>5.6261204182999999E-2</c:v>
                </c:pt>
                <c:pt idx="37">
                  <c:v>6.2759898603000006E-2</c:v>
                </c:pt>
                <c:pt idx="38">
                  <c:v>6.8960443139000002E-2</c:v>
                </c:pt>
                <c:pt idx="39">
                  <c:v>7.4791491032000001E-2</c:v>
                </c:pt>
                <c:pt idx="40">
                  <c:v>8.0190040170999996E-2</c:v>
                </c:pt>
                <c:pt idx="41">
                  <c:v>8.5101753473000002E-2</c:v>
                </c:pt>
                <c:pt idx="42">
                  <c:v>8.9480929077000004E-2</c:v>
                </c:pt>
                <c:pt idx="43">
                  <c:v>9.3290396035000001E-2</c:v>
                </c:pt>
                <c:pt idx="44">
                  <c:v>9.6501186490000002E-2</c:v>
                </c:pt>
                <c:pt idx="45">
                  <c:v>9.9091999232999994E-2</c:v>
                </c:pt>
                <c:pt idx="46">
                  <c:v>0.10104867071</c:v>
                </c:pt>
                <c:pt idx="47">
                  <c:v>0.10236378014</c:v>
                </c:pt>
                <c:pt idx="48">
                  <c:v>0.1030363664</c:v>
                </c:pt>
                <c:pt idx="49">
                  <c:v>0.10307168961</c:v>
                </c:pt>
                <c:pt idx="50">
                  <c:v>0.10248108207999999</c:v>
                </c:pt>
                <c:pt idx="51">
                  <c:v>0.10128190367999999</c:v>
                </c:pt>
                <c:pt idx="52">
                  <c:v>9.9497571588000003E-2</c:v>
                </c:pt>
                <c:pt idx="53">
                  <c:v>9.7157575189999998E-2</c:v>
                </c:pt>
                <c:pt idx="54">
                  <c:v>9.4297334551999998E-2</c:v>
                </c:pt>
                <c:pt idx="55">
                  <c:v>9.0957947075000004E-2</c:v>
                </c:pt>
                <c:pt idx="56">
                  <c:v>8.7185844779000002E-2</c:v>
                </c:pt>
                <c:pt idx="57">
                  <c:v>8.3032406867000003E-2</c:v>
                </c:pt>
                <c:pt idx="58">
                  <c:v>7.8553311527E-2</c:v>
                </c:pt>
                <c:pt idx="59">
                  <c:v>7.3807716369999998E-2</c:v>
                </c:pt>
                <c:pt idx="60">
                  <c:v>6.8857334554000005E-2</c:v>
                </c:pt>
                <c:pt idx="61">
                  <c:v>6.3765451311999996E-2</c:v>
                </c:pt>
                <c:pt idx="62">
                  <c:v>5.8595746756000003E-2</c:v>
                </c:pt>
                <c:pt idx="63">
                  <c:v>5.3410746156999998E-2</c:v>
                </c:pt>
                <c:pt idx="64">
                  <c:v>4.8270113766000003E-2</c:v>
                </c:pt>
                <c:pt idx="65">
                  <c:v>4.3229121714999999E-2</c:v>
                </c:pt>
                <c:pt idx="66">
                  <c:v>3.8337495178000003E-2</c:v>
                </c:pt>
                <c:pt idx="67">
                  <c:v>3.3638536929999997E-2</c:v>
                </c:pt>
                <c:pt idx="68">
                  <c:v>2.9168484732999999E-2</c:v>
                </c:pt>
                <c:pt idx="69">
                  <c:v>2.4956164882E-2</c:v>
                </c:pt>
                <c:pt idx="70">
                  <c:v>2.1023014560000001E-2</c:v>
                </c:pt>
                <c:pt idx="71">
                  <c:v>1.7383361234999999E-2</c:v>
                </c:pt>
                <c:pt idx="72">
                  <c:v>1.4044813812E-2</c:v>
                </c:pt>
                <c:pt idx="73">
                  <c:v>1.1008719914000001E-2</c:v>
                </c:pt>
                <c:pt idx="74">
                  <c:v>8.2707302645000005E-3</c:v>
                </c:pt>
                <c:pt idx="75">
                  <c:v>5.8214771561000004E-3</c:v>
                </c:pt>
                <c:pt idx="76">
                  <c:v>3.6472880746999999E-3</c:v>
                </c:pt>
                <c:pt idx="77">
                  <c:v>1.7308797687E-3</c:v>
                </c:pt>
                <c:pt idx="78">
                  <c:v>5.2034803957000003E-5</c:v>
                </c:pt>
                <c:pt idx="79">
                  <c:v>-1.4117133105E-3</c:v>
                </c:pt>
                <c:pt idx="80">
                  <c:v>-2.6844136883E-3</c:v>
                </c:pt>
                <c:pt idx="81">
                  <c:v>-3.7911026738999998E-3</c:v>
                </c:pt>
                <c:pt idx="82">
                  <c:v>-4.7573037445999998E-3</c:v>
                </c:pt>
                <c:pt idx="83">
                  <c:v>-5.6085814722000001E-3</c:v>
                </c:pt>
                <c:pt idx="84">
                  <c:v>-6.3700904137999996E-3</c:v>
                </c:pt>
                <c:pt idx="85">
                  <c:v>-7.0661278442E-3</c:v>
                </c:pt>
                <c:pt idx="86">
                  <c:v>-7.7197290956999998E-3</c:v>
                </c:pt>
                <c:pt idx="87">
                  <c:v>-8.3523076028000007E-3</c:v>
                </c:pt>
                <c:pt idx="88">
                  <c:v>-8.9833019300999996E-3</c:v>
                </c:pt>
                <c:pt idx="89">
                  <c:v>-9.6297683193999999E-3</c:v>
                </c:pt>
                <c:pt idx="90">
                  <c:v>-1.0305936448E-2</c:v>
                </c:pt>
                <c:pt idx="91">
                  <c:v>-1.1022811756000001E-2</c:v>
                </c:pt>
                <c:pt idx="92">
                  <c:v>-1.1787809432E-2</c:v>
                </c:pt>
                <c:pt idx="93">
                  <c:v>-1.2604349293E-2</c:v>
                </c:pt>
                <c:pt idx="94">
                  <c:v>-1.3471443206E-2</c:v>
                </c:pt>
                <c:pt idx="95">
                  <c:v>-1.4383372851E-2</c:v>
                </c:pt>
                <c:pt idx="96">
                  <c:v>-1.5329492278E-2</c:v>
                </c:pt>
                <c:pt idx="97">
                  <c:v>-1.6294104978000001E-2</c:v>
                </c:pt>
                <c:pt idx="98">
                  <c:v>-1.7256392166000001E-2</c:v>
                </c:pt>
                <c:pt idx="99">
                  <c:v>-1.8190428615E-2</c:v>
                </c:pt>
                <c:pt idx="100">
                  <c:v>-1.9065333529999999E-2</c:v>
                </c:pt>
                <c:pt idx="101">
                  <c:v>-1.9845571369E-2</c:v>
                </c:pt>
                <c:pt idx="102">
                  <c:v>-2.0491367206000002E-2</c:v>
                </c:pt>
                <c:pt idx="103">
                  <c:v>-2.0959202199999999E-2</c:v>
                </c:pt>
                <c:pt idx="104">
                  <c:v>-2.1202417091E-2</c:v>
                </c:pt>
                <c:pt idx="105">
                  <c:v>-2.1171966568000002E-2</c:v>
                </c:pt>
                <c:pt idx="106">
                  <c:v>-2.0817279816000001E-2</c:v>
                </c:pt>
                <c:pt idx="107">
                  <c:v>-2.0087109879E-2</c:v>
                </c:pt>
                <c:pt idx="108">
                  <c:v>-1.8930271267999999E-2</c:v>
                </c:pt>
                <c:pt idx="109">
                  <c:v>-1.729629375E-2</c:v>
                </c:pt>
                <c:pt idx="110">
                  <c:v>-1.5136036090999999E-2</c:v>
                </c:pt>
                <c:pt idx="111">
                  <c:v>-1.2402193621E-2</c:v>
                </c:pt>
                <c:pt idx="112">
                  <c:v>-9.0496083722000006E-3</c:v>
                </c:pt>
                <c:pt idx="113">
                  <c:v>-5.0353961996999997E-3</c:v>
                </c:pt>
                <c:pt idx="114">
                  <c:v>-3.1899916939000001E-4</c:v>
                </c:pt>
                <c:pt idx="115">
                  <c:v>5.1377802156000003E-3</c:v>
                </c:pt>
                <c:pt idx="116">
                  <c:v>1.1370795778999999E-2</c:v>
                </c:pt>
                <c:pt idx="117">
                  <c:v>1.8413612619E-2</c:v>
                </c:pt>
                <c:pt idx="118">
                  <c:v>2.6297481731000001E-2</c:v>
                </c:pt>
                <c:pt idx="119">
                  <c:v>3.5051152109999997E-2</c:v>
                </c:pt>
                <c:pt idx="120">
                  <c:v>4.4700544326999998E-2</c:v>
                </c:pt>
                <c:pt idx="121">
                  <c:v>5.5268350989000001E-2</c:v>
                </c:pt>
                <c:pt idx="122">
                  <c:v>6.6773563623000007E-2</c:v>
                </c:pt>
                <c:pt idx="123">
                  <c:v>7.9230882227000005E-2</c:v>
                </c:pt>
                <c:pt idx="124">
                  <c:v>9.2650018631999995E-2</c:v>
                </c:pt>
                <c:pt idx="125">
                  <c:v>0.10703495145</c:v>
                </c:pt>
                <c:pt idx="126">
                  <c:v>0.12238330393999999</c:v>
                </c:pt>
                <c:pt idx="127">
                  <c:v>0.13868579268</c:v>
                </c:pt>
                <c:pt idx="128">
                  <c:v>0.15592575073000001</c:v>
                </c:pt>
                <c:pt idx="129">
                  <c:v>0.17407876252999999</c:v>
                </c:pt>
                <c:pt idx="130">
                  <c:v>0.19311247766</c:v>
                </c:pt>
                <c:pt idx="131">
                  <c:v>0.21298670769</c:v>
                </c:pt>
                <c:pt idx="132">
                  <c:v>0.23365372419</c:v>
                </c:pt>
                <c:pt idx="133">
                  <c:v>0.25505876541</c:v>
                </c:pt>
                <c:pt idx="134">
                  <c:v>0.27714076638000001</c:v>
                </c:pt>
                <c:pt idx="135">
                  <c:v>0.29983329773</c:v>
                </c:pt>
                <c:pt idx="136">
                  <c:v>0.32306587696</c:v>
                </c:pt>
                <c:pt idx="137">
                  <c:v>0.34676530957000001</c:v>
                </c:pt>
                <c:pt idx="138">
                  <c:v>0.37085705996000001</c:v>
                </c:pt>
                <c:pt idx="139">
                  <c:v>0.39526662229999998</c:v>
                </c:pt>
                <c:pt idx="140">
                  <c:v>0.41992089152000001</c:v>
                </c:pt>
                <c:pt idx="141">
                  <c:v>0.44474938512000001</c:v>
                </c:pt>
                <c:pt idx="142">
                  <c:v>0.46968531609000003</c:v>
                </c:pt>
                <c:pt idx="143">
                  <c:v>0.49466624856000002</c:v>
                </c:pt>
                <c:pt idx="144">
                  <c:v>0.51963442563999995</c:v>
                </c:pt>
                <c:pt idx="145">
                  <c:v>0.54453682899</c:v>
                </c:pt>
                <c:pt idx="146">
                  <c:v>0.56932497024999995</c:v>
                </c:pt>
                <c:pt idx="147">
                  <c:v>0.59395450354000001</c:v>
                </c:pt>
                <c:pt idx="148">
                  <c:v>0.61838459969000004</c:v>
                </c:pt>
                <c:pt idx="149">
                  <c:v>0.64257752894999998</c:v>
                </c:pt>
                <c:pt idx="150">
                  <c:v>0.66649836301999998</c:v>
                </c:pt>
                <c:pt idx="151">
                  <c:v>0.69011479616000004</c:v>
                </c:pt>
                <c:pt idx="152">
                  <c:v>0.71339738369000005</c:v>
                </c:pt>
                <c:pt idx="153">
                  <c:v>0.73631983995000005</c:v>
                </c:pt>
                <c:pt idx="154">
                  <c:v>0.75885945559000001</c:v>
                </c:pt>
                <c:pt idx="155">
                  <c:v>0.78099787234999996</c:v>
                </c:pt>
                <c:pt idx="156">
                  <c:v>0.80272167921000004</c:v>
                </c:pt>
                <c:pt idx="157">
                  <c:v>0.82402276993000001</c:v>
                </c:pt>
                <c:pt idx="158">
                  <c:v>0.84489858149999997</c:v>
                </c:pt>
                <c:pt idx="159">
                  <c:v>0.86535215377999997</c:v>
                </c:pt>
                <c:pt idx="160">
                  <c:v>0.88539195060999998</c:v>
                </c:pt>
                <c:pt idx="161">
                  <c:v>0.90503168105999998</c:v>
                </c:pt>
                <c:pt idx="162">
                  <c:v>0.92428964376</c:v>
                </c:pt>
                <c:pt idx="163">
                  <c:v>0.94318825005999996</c:v>
                </c:pt>
                <c:pt idx="164">
                  <c:v>0.96175330876999998</c:v>
                </c:pt>
                <c:pt idx="165">
                  <c:v>0.98001337051000004</c:v>
                </c:pt>
                <c:pt idx="166">
                  <c:v>0.99799871444999999</c:v>
                </c:pt>
                <c:pt idx="167">
                  <c:v>1.0157406330000001</c:v>
                </c:pt>
                <c:pt idx="168">
                  <c:v>1.0332704782</c:v>
                </c:pt>
                <c:pt idx="169">
                  <c:v>1.0506188868999999</c:v>
                </c:pt>
                <c:pt idx="170">
                  <c:v>1.0678151845999999</c:v>
                </c:pt>
                <c:pt idx="171">
                  <c:v>1.0848866701</c:v>
                </c:pt>
                <c:pt idx="172">
                  <c:v>1.1018579006</c:v>
                </c:pt>
                <c:pt idx="173">
                  <c:v>1.1187505722</c:v>
                </c:pt>
                <c:pt idx="174">
                  <c:v>1.1355829238999999</c:v>
                </c:pt>
                <c:pt idx="175">
                  <c:v>1.1523697375999999</c:v>
                </c:pt>
                <c:pt idx="176">
                  <c:v>1.1691223383</c:v>
                </c:pt>
                <c:pt idx="177">
                  <c:v>1.1858483553000001</c:v>
                </c:pt>
                <c:pt idx="178">
                  <c:v>1.2025518417000001</c:v>
                </c:pt>
                <c:pt idx="179">
                  <c:v>1.2192335129</c:v>
                </c:pt>
                <c:pt idx="180">
                  <c:v>1.2358906269000001</c:v>
                </c:pt>
                <c:pt idx="181">
                  <c:v>1.2525173426</c:v>
                </c:pt>
                <c:pt idx="182">
                  <c:v>1.2691048384000001</c:v>
                </c:pt>
                <c:pt idx="183">
                  <c:v>1.2856414318</c:v>
                </c:pt>
                <c:pt idx="184">
                  <c:v>1.3021126986</c:v>
                </c:pt>
                <c:pt idx="185">
                  <c:v>1.3185019493000001</c:v>
                </c:pt>
                <c:pt idx="186">
                  <c:v>1.3347903489999999</c:v>
                </c:pt>
                <c:pt idx="187">
                  <c:v>1.3509571551999999</c:v>
                </c:pt>
                <c:pt idx="188">
                  <c:v>1.3669803143000001</c:v>
                </c:pt>
                <c:pt idx="189">
                  <c:v>1.3828371763</c:v>
                </c:pt>
                <c:pt idx="190">
                  <c:v>1.3985050916999999</c:v>
                </c:pt>
                <c:pt idx="191">
                  <c:v>1.4139623642000001</c:v>
                </c:pt>
                <c:pt idx="192">
                  <c:v>1.4291892051999999</c:v>
                </c:pt>
                <c:pt idx="193">
                  <c:v>1.4441690444999999</c:v>
                </c:pt>
                <c:pt idx="194">
                  <c:v>1.4588893651999999</c:v>
                </c:pt>
                <c:pt idx="195">
                  <c:v>1.4733430147</c:v>
                </c:pt>
                <c:pt idx="196">
                  <c:v>1.4875286818</c:v>
                </c:pt>
                <c:pt idx="197">
                  <c:v>1.5014519690999999</c:v>
                </c:pt>
                <c:pt idx="198">
                  <c:v>1.5151258706999999</c:v>
                </c:pt>
                <c:pt idx="199">
                  <c:v>1.5285708903999999</c:v>
                </c:pt>
                <c:pt idx="200">
                  <c:v>1.5418154001</c:v>
                </c:pt>
                <c:pt idx="201">
                  <c:v>1.5548952817999999</c:v>
                </c:pt>
                <c:pt idx="202">
                  <c:v>1.5678534507999999</c:v>
                </c:pt>
                <c:pt idx="203">
                  <c:v>1.5807391405</c:v>
                </c:pt>
                <c:pt idx="204">
                  <c:v>1.5936070681000001</c:v>
                </c:pt>
                <c:pt idx="205">
                  <c:v>1.6065162420000001</c:v>
                </c:pt>
                <c:pt idx="206">
                  <c:v>1.6195285319999999</c:v>
                </c:pt>
                <c:pt idx="207">
                  <c:v>1.6327074766</c:v>
                </c:pt>
                <c:pt idx="208">
                  <c:v>1.6461168528000001</c:v>
                </c:pt>
                <c:pt idx="209">
                  <c:v>1.6598191260999999</c:v>
                </c:pt>
                <c:pt idx="210">
                  <c:v>1.6738743782000001</c:v>
                </c:pt>
                <c:pt idx="211">
                  <c:v>1.6883391141999999</c:v>
                </c:pt>
                <c:pt idx="212">
                  <c:v>1.7032653093000001</c:v>
                </c:pt>
                <c:pt idx="213">
                  <c:v>1.7186996937000001</c:v>
                </c:pt>
                <c:pt idx="214">
                  <c:v>1.7346832752000001</c:v>
                </c:pt>
                <c:pt idx="215">
                  <c:v>1.7512509823</c:v>
                </c:pt>
                <c:pt idx="216">
                  <c:v>1.7684313059000001</c:v>
                </c:pt>
                <c:pt idx="217">
                  <c:v>1.7862461805000001</c:v>
                </c:pt>
                <c:pt idx="218">
                  <c:v>1.8047108650000001</c:v>
                </c:pt>
                <c:pt idx="219">
                  <c:v>1.8238339424000001</c:v>
                </c:pt>
                <c:pt idx="220">
                  <c:v>1.8436172009</c:v>
                </c:pt>
                <c:pt idx="221">
                  <c:v>1.8640557527999999</c:v>
                </c:pt>
                <c:pt idx="222">
                  <c:v>1.8851377964</c:v>
                </c:pt>
                <c:pt idx="223">
                  <c:v>1.9068444967</c:v>
                </c:pt>
                <c:pt idx="224">
                  <c:v>1.9291497469000001</c:v>
                </c:pt>
                <c:pt idx="225">
                  <c:v>1.9520205259000001</c:v>
                </c:pt>
                <c:pt idx="226">
                  <c:v>1.9754166603000001</c:v>
                </c:pt>
                <c:pt idx="227">
                  <c:v>1.9992916584</c:v>
                </c:pt>
                <c:pt idx="228">
                  <c:v>2.0235931872999999</c:v>
                </c:pt>
                <c:pt idx="229">
                  <c:v>2.0482637881999999</c:v>
                </c:pt>
                <c:pt idx="230">
                  <c:v>2.0732421875</c:v>
                </c:pt>
                <c:pt idx="231">
                  <c:v>2.0984647274000001</c:v>
                </c:pt>
                <c:pt idx="232">
                  <c:v>2.1238660812000001</c:v>
                </c:pt>
                <c:pt idx="233">
                  <c:v>2.1493809223000002</c:v>
                </c:pt>
                <c:pt idx="234">
                  <c:v>2.1749446392</c:v>
                </c:pt>
                <c:pt idx="235">
                  <c:v>2.2004942893999999</c:v>
                </c:pt>
                <c:pt idx="236">
                  <c:v>2.2259693145999999</c:v>
                </c:pt>
                <c:pt idx="237">
                  <c:v>2.2513115406000002</c:v>
                </c:pt>
                <c:pt idx="238">
                  <c:v>2.2764656543999999</c:v>
                </c:pt>
                <c:pt idx="239">
                  <c:v>2.3013794422</c:v>
                </c:pt>
                <c:pt idx="240">
                  <c:v>2.3260035514999999</c:v>
                </c:pt>
                <c:pt idx="241">
                  <c:v>2.3502914906000001</c:v>
                </c:pt>
                <c:pt idx="242">
                  <c:v>2.3741998672000002</c:v>
                </c:pt>
                <c:pt idx="243">
                  <c:v>2.3976879119999999</c:v>
                </c:pt>
                <c:pt idx="244">
                  <c:v>2.4207172394000001</c:v>
                </c:pt>
                <c:pt idx="245">
                  <c:v>2.4432518482000001</c:v>
                </c:pt>
                <c:pt idx="246">
                  <c:v>2.4652574062000001</c:v>
                </c:pt>
                <c:pt idx="247">
                  <c:v>2.4867010117000001</c:v>
                </c:pt>
                <c:pt idx="248">
                  <c:v>2.5075511931999999</c:v>
                </c:pt>
                <c:pt idx="249">
                  <c:v>2.5277781486999999</c:v>
                </c:pt>
                <c:pt idx="250">
                  <c:v>2.5473537445000001</c:v>
                </c:pt>
                <c:pt idx="251">
                  <c:v>2.5662527084</c:v>
                </c:pt>
                <c:pt idx="252">
                  <c:v>2.5844526290999998</c:v>
                </c:pt>
                <c:pt idx="253">
                  <c:v>2.6019351481999999</c:v>
                </c:pt>
                <c:pt idx="254">
                  <c:v>2.6186866759999998</c:v>
                </c:pt>
                <c:pt idx="255">
                  <c:v>2.6346986293999999</c:v>
                </c:pt>
                <c:pt idx="256">
                  <c:v>2.6499679088999999</c:v>
                </c:pt>
                <c:pt idx="257">
                  <c:v>2.6644968986999999</c:v>
                </c:pt>
                <c:pt idx="258">
                  <c:v>2.6782937050000002</c:v>
                </c:pt>
                <c:pt idx="259">
                  <c:v>2.6913719177000002</c:v>
                </c:pt>
                <c:pt idx="260">
                  <c:v>2.7037506104000002</c:v>
                </c:pt>
                <c:pt idx="261">
                  <c:v>2.71545434</c:v>
                </c:pt>
                <c:pt idx="262">
                  <c:v>2.7265136241999999</c:v>
                </c:pt>
                <c:pt idx="263">
                  <c:v>2.7369647025999999</c:v>
                </c:pt>
                <c:pt idx="264">
                  <c:v>2.7468502521999998</c:v>
                </c:pt>
                <c:pt idx="265">
                  <c:v>2.7562193870999998</c:v>
                </c:pt>
                <c:pt idx="266">
                  <c:v>2.7651278973000002</c:v>
                </c:pt>
                <c:pt idx="267">
                  <c:v>2.7736375332000001</c:v>
                </c:pt>
                <c:pt idx="268">
                  <c:v>2.7818157672999999</c:v>
                </c:pt>
                <c:pt idx="269">
                  <c:v>2.7897348404</c:v>
                </c:pt>
                <c:pt idx="270">
                  <c:v>2.7974708079999999</c:v>
                </c:pt>
                <c:pt idx="271">
                  <c:v>2.8051023483000002</c:v>
                </c:pt>
                <c:pt idx="272">
                  <c:v>2.8127095699</c:v>
                </c:pt>
                <c:pt idx="273">
                  <c:v>2.8203725815</c:v>
                </c:pt>
                <c:pt idx="274">
                  <c:v>2.8281705379000002</c:v>
                </c:pt>
                <c:pt idx="275">
                  <c:v>2.8361804485</c:v>
                </c:pt>
                <c:pt idx="276">
                  <c:v>2.8444766998</c:v>
                </c:pt>
                <c:pt idx="277">
                  <c:v>2.8531301022000002</c:v>
                </c:pt>
                <c:pt idx="278">
                  <c:v>2.8622076510999999</c:v>
                </c:pt>
                <c:pt idx="279">
                  <c:v>2.8717718124</c:v>
                </c:pt>
                <c:pt idx="280">
                  <c:v>2.8818805217999999</c:v>
                </c:pt>
                <c:pt idx="281">
                  <c:v>2.8925862312000001</c:v>
                </c:pt>
                <c:pt idx="282">
                  <c:v>2.9039356709000002</c:v>
                </c:pt>
                <c:pt idx="283">
                  <c:v>2.9159693718000002</c:v>
                </c:pt>
                <c:pt idx="284">
                  <c:v>2.9287214278999998</c:v>
                </c:pt>
                <c:pt idx="285">
                  <c:v>2.9422185421</c:v>
                </c:pt>
                <c:pt idx="286">
                  <c:v>2.9564800261999999</c:v>
                </c:pt>
                <c:pt idx="287">
                  <c:v>2.9715175628999999</c:v>
                </c:pt>
                <c:pt idx="288">
                  <c:v>2.9873352050999999</c:v>
                </c:pt>
                <c:pt idx="289">
                  <c:v>3.0039293765999999</c:v>
                </c:pt>
                <c:pt idx="290">
                  <c:v>3.0212891102000001</c:v>
                </c:pt>
                <c:pt idx="291">
                  <c:v>3.0393958092000002</c:v>
                </c:pt>
                <c:pt idx="292">
                  <c:v>3.0582239628000001</c:v>
                </c:pt>
                <c:pt idx="293">
                  <c:v>3.0777409077</c:v>
                </c:pt>
                <c:pt idx="294">
                  <c:v>3.0979080200000002</c:v>
                </c:pt>
                <c:pt idx="295">
                  <c:v>3.1186807156</c:v>
                </c:pt>
                <c:pt idx="296">
                  <c:v>3.1400089264000002</c:v>
                </c:pt>
                <c:pt idx="297">
                  <c:v>3.1618378161999998</c:v>
                </c:pt>
                <c:pt idx="298">
                  <c:v>3.1841082573000001</c:v>
                </c:pt>
                <c:pt idx="299">
                  <c:v>3.2067575454999999</c:v>
                </c:pt>
                <c:pt idx="300">
                  <c:v>3.2297203540999999</c:v>
                </c:pt>
                <c:pt idx="301">
                  <c:v>3.2529294490999998</c:v>
                </c:pt>
                <c:pt idx="302">
                  <c:v>3.2763168812000001</c:v>
                </c:pt>
                <c:pt idx="303">
                  <c:v>3.2998147010999999</c:v>
                </c:pt>
                <c:pt idx="304">
                  <c:v>3.3233556747000002</c:v>
                </c:pt>
                <c:pt idx="305">
                  <c:v>3.3468747139000001</c:v>
                </c:pt>
                <c:pt idx="306">
                  <c:v>3.3703088760000002</c:v>
                </c:pt>
                <c:pt idx="307">
                  <c:v>3.3935985565000002</c:v>
                </c:pt>
                <c:pt idx="308">
                  <c:v>3.4166882038000002</c:v>
                </c:pt>
                <c:pt idx="309">
                  <c:v>3.4395260810999999</c:v>
                </c:pt>
                <c:pt idx="310">
                  <c:v>3.4620645045999998</c:v>
                </c:pt>
                <c:pt idx="311">
                  <c:v>3.4842603206999998</c:v>
                </c:pt>
                <c:pt idx="312">
                  <c:v>3.5060749054000002</c:v>
                </c:pt>
                <c:pt idx="313">
                  <c:v>3.5274739264999999</c:v>
                </c:pt>
                <c:pt idx="314">
                  <c:v>3.5484278202000001</c:v>
                </c:pt>
                <c:pt idx="315">
                  <c:v>3.5689117908000001</c:v>
                </c:pt>
                <c:pt idx="316">
                  <c:v>3.5889053345000002</c:v>
                </c:pt>
                <c:pt idx="317">
                  <c:v>3.6083924770000002</c:v>
                </c:pt>
                <c:pt idx="318">
                  <c:v>3.6273605824000001</c:v>
                </c:pt>
                <c:pt idx="319">
                  <c:v>3.6458005904999999</c:v>
                </c:pt>
                <c:pt idx="320">
                  <c:v>3.6637065410999998</c:v>
                </c:pt>
                <c:pt idx="321">
                  <c:v>3.6810758114</c:v>
                </c:pt>
                <c:pt idx="322">
                  <c:v>3.6979093552000002</c:v>
                </c:pt>
                <c:pt idx="323">
                  <c:v>3.7142124176000002</c:v>
                </c:pt>
                <c:pt idx="324">
                  <c:v>3.7299952507</c:v>
                </c:pt>
                <c:pt idx="325">
                  <c:v>3.7452740669</c:v>
                </c:pt>
                <c:pt idx="326">
                  <c:v>3.760071516</c:v>
                </c:pt>
                <c:pt idx="327">
                  <c:v>3.7744164467000001</c:v>
                </c:pt>
                <c:pt idx="328">
                  <c:v>3.7883434295999998</c:v>
                </c:pt>
                <c:pt idx="329">
                  <c:v>3.8018913268999999</c:v>
                </c:pt>
                <c:pt idx="330">
                  <c:v>3.8151018620000001</c:v>
                </c:pt>
                <c:pt idx="331">
                  <c:v>3.8280179501</c:v>
                </c:pt>
                <c:pt idx="332">
                  <c:v>3.8406810760000001</c:v>
                </c:pt>
                <c:pt idx="333">
                  <c:v>3.8531301022000002</c:v>
                </c:pt>
                <c:pt idx="334">
                  <c:v>3.8654000758999998</c:v>
                </c:pt>
                <c:pt idx="335">
                  <c:v>3.8775212765</c:v>
                </c:pt>
                <c:pt idx="336">
                  <c:v>3.8895189762000002</c:v>
                </c:pt>
                <c:pt idx="337">
                  <c:v>3.9014136791</c:v>
                </c:pt>
                <c:pt idx="338">
                  <c:v>3.9132208824000001</c:v>
                </c:pt>
                <c:pt idx="339">
                  <c:v>3.9249517917999999</c:v>
                </c:pt>
                <c:pt idx="340">
                  <c:v>3.9366128444999999</c:v>
                </c:pt>
                <c:pt idx="341">
                  <c:v>3.9482057094999998</c:v>
                </c:pt>
                <c:pt idx="342">
                  <c:v>3.9597272872999998</c:v>
                </c:pt>
                <c:pt idx="343">
                  <c:v>3.9711692332999999</c:v>
                </c:pt>
                <c:pt idx="344">
                  <c:v>3.9825174808999999</c:v>
                </c:pt>
                <c:pt idx="345">
                  <c:v>3.9937520027</c:v>
                </c:pt>
                <c:pt idx="346">
                  <c:v>4.0048470497000004</c:v>
                </c:pt>
                <c:pt idx="347">
                  <c:v>4.0157718657999997</c:v>
                </c:pt>
                <c:pt idx="348">
                  <c:v>4.0264916419999999</c:v>
                </c:pt>
                <c:pt idx="349">
                  <c:v>4.0369682312000004</c:v>
                </c:pt>
                <c:pt idx="350">
                  <c:v>4.0471615791</c:v>
                </c:pt>
                <c:pt idx="351">
                  <c:v>4.0570311545999997</c:v>
                </c:pt>
                <c:pt idx="352">
                  <c:v>4.0665364264999999</c:v>
                </c:pt>
                <c:pt idx="353">
                  <c:v>4.0756378173999996</c:v>
                </c:pt>
                <c:pt idx="354">
                  <c:v>4.0842976569999996</c:v>
                </c:pt>
                <c:pt idx="355">
                  <c:v>4.0924811363</c:v>
                </c:pt>
                <c:pt idx="356">
                  <c:v>4.1001567841000002</c:v>
                </c:pt>
                <c:pt idx="357">
                  <c:v>4.1072969436999998</c:v>
                </c:pt>
                <c:pt idx="358">
                  <c:v>4.1138777732999996</c:v>
                </c:pt>
                <c:pt idx="359">
                  <c:v>4.1198787688999996</c:v>
                </c:pt>
                <c:pt idx="360">
                  <c:v>4.1252832413</c:v>
                </c:pt>
                <c:pt idx="361">
                  <c:v>4.1300768852000003</c:v>
                </c:pt>
                <c:pt idx="362">
                  <c:v>4.1342473030000004</c:v>
                </c:pt>
                <c:pt idx="363">
                  <c:v>4.1377835273999999</c:v>
                </c:pt>
                <c:pt idx="364">
                  <c:v>4.1406764984000004</c:v>
                </c:pt>
                <c:pt idx="365">
                  <c:v>4.1429176330999997</c:v>
                </c:pt>
                <c:pt idx="366">
                  <c:v>4.1444993018999998</c:v>
                </c:pt>
                <c:pt idx="367">
                  <c:v>4.1454133986999997</c:v>
                </c:pt>
                <c:pt idx="368">
                  <c:v>4.1456522941999996</c:v>
                </c:pt>
                <c:pt idx="369">
                  <c:v>4.1452088356000001</c:v>
                </c:pt>
                <c:pt idx="370">
                  <c:v>4.1440768241999999</c:v>
                </c:pt>
                <c:pt idx="371">
                  <c:v>4.1422505378999999</c:v>
                </c:pt>
                <c:pt idx="372">
                  <c:v>4.1397256851000002</c:v>
                </c:pt>
                <c:pt idx="373">
                  <c:v>4.1364994049000003</c:v>
                </c:pt>
                <c:pt idx="374">
                  <c:v>4.1325707435999997</c:v>
                </c:pt>
                <c:pt idx="375">
                  <c:v>4.1279416083999996</c:v>
                </c:pt>
                <c:pt idx="376">
                  <c:v>4.1226177216000002</c:v>
                </c:pt>
                <c:pt idx="377">
                  <c:v>4.1166076660000002</c:v>
                </c:pt>
                <c:pt idx="378">
                  <c:v>4.1099228858999997</c:v>
                </c:pt>
                <c:pt idx="379">
                  <c:v>4.1025767326000002</c:v>
                </c:pt>
                <c:pt idx="380">
                  <c:v>4.0945825576999999</c:v>
                </c:pt>
                <c:pt idx="381">
                  <c:v>4.0859508513999998</c:v>
                </c:pt>
                <c:pt idx="382">
                  <c:v>4.0766868590999996</c:v>
                </c:pt>
                <c:pt idx="383">
                  <c:v>4.0667877196999997</c:v>
                </c:pt>
                <c:pt idx="384">
                  <c:v>4.0562400818000004</c:v>
                </c:pt>
                <c:pt idx="385">
                  <c:v>4.0450205803000001</c:v>
                </c:pt>
                <c:pt idx="386">
                  <c:v>4.0330963134999998</c:v>
                </c:pt>
                <c:pt idx="387">
                  <c:v>4.0204267502000004</c:v>
                </c:pt>
                <c:pt idx="388">
                  <c:v>4.0069675446000002</c:v>
                </c:pt>
                <c:pt idx="389">
                  <c:v>3.9926743507000002</c:v>
                </c:pt>
                <c:pt idx="390">
                  <c:v>3.9775078296999999</c:v>
                </c:pt>
                <c:pt idx="391">
                  <c:v>3.9614377022</c:v>
                </c:pt>
                <c:pt idx="392">
                  <c:v>3.9444456099999998</c:v>
                </c:pt>
                <c:pt idx="393">
                  <c:v>3.9265279770000001</c:v>
                </c:pt>
                <c:pt idx="394">
                  <c:v>3.9076972007999999</c:v>
                </c:pt>
                <c:pt idx="395">
                  <c:v>3.8879818916</c:v>
                </c:pt>
                <c:pt idx="396">
                  <c:v>3.8674268722999998</c:v>
                </c:pt>
                <c:pt idx="397">
                  <c:v>3.8460919857000002</c:v>
                </c:pt>
                <c:pt idx="398">
                  <c:v>3.8240504264999999</c:v>
                </c:pt>
                <c:pt idx="399">
                  <c:v>3.8013870715999998</c:v>
                </c:pt>
                <c:pt idx="400">
                  <c:v>3.7781968117</c:v>
                </c:pt>
                <c:pt idx="401">
                  <c:v>3.7545831203</c:v>
                </c:pt>
                <c:pt idx="402">
                  <c:v>3.7306578158999999</c:v>
                </c:pt>
                <c:pt idx="403">
                  <c:v>3.7065410613999998</c:v>
                </c:pt>
                <c:pt idx="404">
                  <c:v>3.6823625565000002</c:v>
                </c:pt>
                <c:pt idx="405">
                  <c:v>3.6582632065</c:v>
                </c:pt>
                <c:pt idx="406">
                  <c:v>3.6343958378000001</c:v>
                </c:pt>
                <c:pt idx="407">
                  <c:v>3.6109256743999998</c:v>
                </c:pt>
                <c:pt idx="408">
                  <c:v>3.5880320071999998</c:v>
                </c:pt>
                <c:pt idx="409">
                  <c:v>3.5659081935999999</c:v>
                </c:pt>
                <c:pt idx="410">
                  <c:v>3.5447628498000001</c:v>
                </c:pt>
                <c:pt idx="411">
                  <c:v>3.5248191357000001</c:v>
                </c:pt>
                <c:pt idx="412">
                  <c:v>3.5063142776</c:v>
                </c:pt>
                <c:pt idx="413">
                  <c:v>3.4894983767999999</c:v>
                </c:pt>
                <c:pt idx="414">
                  <c:v>3.4746329783999998</c:v>
                </c:pt>
                <c:pt idx="415">
                  <c:v>3.4619891643999998</c:v>
                </c:pt>
                <c:pt idx="416">
                  <c:v>3.4518446921999999</c:v>
                </c:pt>
                <c:pt idx="417">
                  <c:v>3.4444816113000001</c:v>
                </c:pt>
                <c:pt idx="418">
                  <c:v>3.4401831626999999</c:v>
                </c:pt>
                <c:pt idx="419">
                  <c:v>3.4392302036000002</c:v>
                </c:pt>
                <c:pt idx="420">
                  <c:v>3.4418973923</c:v>
                </c:pt>
                <c:pt idx="421">
                  <c:v>3.4484498500999998</c:v>
                </c:pt>
                <c:pt idx="422">
                  <c:v>3.4591398239000002</c:v>
                </c:pt>
                <c:pt idx="423">
                  <c:v>3.4742045403000001</c:v>
                </c:pt>
                <c:pt idx="424">
                  <c:v>3.4938642979000001</c:v>
                </c:pt>
                <c:pt idx="425">
                  <c:v>3.5183215141000002</c:v>
                </c:pt>
                <c:pt idx="426">
                  <c:v>3.5477588177000001</c:v>
                </c:pt>
                <c:pt idx="427">
                  <c:v>3.582337141</c:v>
                </c:pt>
                <c:pt idx="428">
                  <c:v>3.6221930980999999</c:v>
                </c:pt>
                <c:pt idx="429">
                  <c:v>3.6674370766000002</c:v>
                </c:pt>
                <c:pt idx="430">
                  <c:v>3.7181494235999999</c:v>
                </c:pt>
                <c:pt idx="431">
                  <c:v>3.7743766308</c:v>
                </c:pt>
                <c:pt idx="432">
                  <c:v>3.8361277579999999</c:v>
                </c:pt>
                <c:pt idx="433">
                  <c:v>3.9033720493000001</c:v>
                </c:pt>
                <c:pt idx="434">
                  <c:v>3.9760365486000002</c:v>
                </c:pt>
                <c:pt idx="435">
                  <c:v>4.0540056229000001</c:v>
                </c:pt>
                <c:pt idx="436">
                  <c:v>4.1371197701</c:v>
                </c:pt>
                <c:pt idx="437">
                  <c:v>4.2251772881000003</c:v>
                </c:pt>
                <c:pt idx="438">
                  <c:v>4.3179373740999996</c:v>
                </c:pt>
                <c:pt idx="439">
                  <c:v>4.4151239394999999</c:v>
                </c:pt>
                <c:pt idx="440">
                  <c:v>4.5164327621</c:v>
                </c:pt>
                <c:pt idx="441">
                  <c:v>4.6215376853999999</c:v>
                </c:pt>
                <c:pt idx="442">
                  <c:v>4.7300987244000003</c:v>
                </c:pt>
                <c:pt idx="443">
                  <c:v>4.8417701721000004</c:v>
                </c:pt>
                <c:pt idx="444">
                  <c:v>4.9562087059</c:v>
                </c:pt>
                <c:pt idx="445">
                  <c:v>5.0730795860000004</c:v>
                </c:pt>
                <c:pt idx="446">
                  <c:v>5.1920614243000003</c:v>
                </c:pt>
                <c:pt idx="447">
                  <c:v>5.3128495215999996</c:v>
                </c:pt>
                <c:pt idx="448">
                  <c:v>5.4351587296000003</c:v>
                </c:pt>
                <c:pt idx="449">
                  <c:v>5.5587263107</c:v>
                </c:pt>
                <c:pt idx="450">
                  <c:v>5.6833148002999998</c:v>
                </c:pt>
                <c:pt idx="451">
                  <c:v>5.8087139130000001</c:v>
                </c:pt>
                <c:pt idx="452">
                  <c:v>5.9347429276000003</c:v>
                </c:pt>
                <c:pt idx="453">
                  <c:v>6.0612516403000001</c:v>
                </c:pt>
                <c:pt idx="454">
                  <c:v>6.1881222725000002</c:v>
                </c:pt>
                <c:pt idx="455">
                  <c:v>6.3152709006999999</c:v>
                </c:pt>
                <c:pt idx="456">
                  <c:v>6.4426503181000001</c:v>
                </c:pt>
                <c:pt idx="457">
                  <c:v>6.5702500342999999</c:v>
                </c:pt>
                <c:pt idx="458">
                  <c:v>6.6980962753000002</c:v>
                </c:pt>
                <c:pt idx="459">
                  <c:v>6.8262486457999998</c:v>
                </c:pt>
                <c:pt idx="460">
                  <c:v>6.9547967910999997</c:v>
                </c:pt>
                <c:pt idx="461">
                  <c:v>7.0838556290000003</c:v>
                </c:pt>
                <c:pt idx="462">
                  <c:v>7.2135605812000003</c:v>
                </c:pt>
                <c:pt idx="463">
                  <c:v>7.3440647124999998</c:v>
                </c:pt>
                <c:pt idx="464">
                  <c:v>7.4755353928000003</c:v>
                </c:pt>
                <c:pt idx="465">
                  <c:v>7.6081514359</c:v>
                </c:pt>
                <c:pt idx="466">
                  <c:v>7.7421002388</c:v>
                </c:pt>
                <c:pt idx="467">
                  <c:v>7.8775730133000001</c:v>
                </c:pt>
                <c:pt idx="468">
                  <c:v>8.0147628783999991</c:v>
                </c:pt>
                <c:pt idx="469">
                  <c:v>8.1538629532000009</c:v>
                </c:pt>
                <c:pt idx="470">
                  <c:v>8.2950668335</c:v>
                </c:pt>
                <c:pt idx="471">
                  <c:v>8.4385671616</c:v>
                </c:pt>
                <c:pt idx="472">
                  <c:v>8.5845556259000002</c:v>
                </c:pt>
                <c:pt idx="473">
                  <c:v>8.7332229613999992</c:v>
                </c:pt>
                <c:pt idx="474">
                  <c:v>8.8847579955999993</c:v>
                </c:pt>
                <c:pt idx="475">
                  <c:v>9.0393466949000008</c:v>
                </c:pt>
                <c:pt idx="476">
                  <c:v>9.1971683502000001</c:v>
                </c:pt>
                <c:pt idx="477">
                  <c:v>9.3583917618000001</c:v>
                </c:pt>
                <c:pt idx="478">
                  <c:v>9.5231666565000008</c:v>
                </c:pt>
                <c:pt idx="479">
                  <c:v>9.6916179657000008</c:v>
                </c:pt>
                <c:pt idx="480">
                  <c:v>9.8638372421000007</c:v>
                </c:pt>
                <c:pt idx="481">
                  <c:v>10.039875030999999</c:v>
                </c:pt>
                <c:pt idx="482">
                  <c:v>10.219735146</c:v>
                </c:pt>
                <c:pt idx="483">
                  <c:v>10.403367996</c:v>
                </c:pt>
                <c:pt idx="484">
                  <c:v>10.59066391</c:v>
                </c:pt>
                <c:pt idx="485">
                  <c:v>10.781448363999999</c:v>
                </c:pt>
                <c:pt idx="486">
                  <c:v>10.975480080000001</c:v>
                </c:pt>
                <c:pt idx="487">
                  <c:v>11.172451972999999</c:v>
                </c:pt>
                <c:pt idx="488">
                  <c:v>11.371995926</c:v>
                </c:pt>
                <c:pt idx="489">
                  <c:v>11.573687552999999</c:v>
                </c:pt>
                <c:pt idx="490">
                  <c:v>11.777053833</c:v>
                </c:pt>
                <c:pt idx="491">
                  <c:v>11.981582641999999</c:v>
                </c:pt>
                <c:pt idx="492">
                  <c:v>12.186731339</c:v>
                </c:pt>
                <c:pt idx="493">
                  <c:v>12.391936302</c:v>
                </c:pt>
                <c:pt idx="494">
                  <c:v>12.596621513000001</c:v>
                </c:pt>
                <c:pt idx="495">
                  <c:v>12.800211905999999</c:v>
                </c:pt>
                <c:pt idx="496">
                  <c:v>13.002140999</c:v>
                </c:pt>
                <c:pt idx="497">
                  <c:v>13.201863289</c:v>
                </c:pt>
                <c:pt idx="498">
                  <c:v>13.398862839</c:v>
                </c:pt>
                <c:pt idx="499">
                  <c:v>13.592661858</c:v>
                </c:pt>
                <c:pt idx="500">
                  <c:v>13.782826424</c:v>
                </c:pt>
                <c:pt idx="501">
                  <c:v>13.968972206</c:v>
                </c:pt>
                <c:pt idx="502">
                  <c:v>14.150765419000001</c:v>
                </c:pt>
                <c:pt idx="503">
                  <c:v>14.327919006</c:v>
                </c:pt>
                <c:pt idx="504">
                  <c:v>14.500187874</c:v>
                </c:pt>
                <c:pt idx="505">
                  <c:v>14.667358397999999</c:v>
                </c:pt>
                <c:pt idx="506">
                  <c:v>14.829239845</c:v>
                </c:pt>
                <c:pt idx="507">
                  <c:v>14.985656737999999</c:v>
                </c:pt>
                <c:pt idx="508">
                  <c:v>15.136443138000001</c:v>
                </c:pt>
                <c:pt idx="509">
                  <c:v>15.281435012999999</c:v>
                </c:pt>
                <c:pt idx="510">
                  <c:v>15.420467377</c:v>
                </c:pt>
                <c:pt idx="511">
                  <c:v>15.553373337</c:v>
                </c:pt>
                <c:pt idx="512">
                  <c:v>15.679983139000001</c:v>
                </c:pt>
                <c:pt idx="513">
                  <c:v>15.800120354000001</c:v>
                </c:pt>
                <c:pt idx="514">
                  <c:v>15.913598061</c:v>
                </c:pt>
                <c:pt idx="515">
                  <c:v>16.020214080999999</c:v>
                </c:pt>
                <c:pt idx="516">
                  <c:v>16.119743347</c:v>
                </c:pt>
                <c:pt idx="517">
                  <c:v>16.211931229000001</c:v>
                </c:pt>
                <c:pt idx="518">
                  <c:v>16.296491623000001</c:v>
                </c:pt>
                <c:pt idx="519">
                  <c:v>16.373106003</c:v>
                </c:pt>
                <c:pt idx="520">
                  <c:v>16.441429138</c:v>
                </c:pt>
                <c:pt idx="521">
                  <c:v>16.501102448000001</c:v>
                </c:pt>
                <c:pt idx="522">
                  <c:v>16.551769257</c:v>
                </c:pt>
                <c:pt idx="523">
                  <c:v>16.593095778999999</c:v>
                </c:pt>
                <c:pt idx="524">
                  <c:v>16.624780654999999</c:v>
                </c:pt>
                <c:pt idx="525">
                  <c:v>16.646553040000001</c:v>
                </c:pt>
                <c:pt idx="526">
                  <c:v>16.658178328999998</c:v>
                </c:pt>
                <c:pt idx="527">
                  <c:v>16.659454346</c:v>
                </c:pt>
                <c:pt idx="528">
                  <c:v>16.650215149000001</c:v>
                </c:pt>
                <c:pt idx="529">
                  <c:v>16.630327224999998</c:v>
                </c:pt>
                <c:pt idx="530">
                  <c:v>16.599693297999998</c:v>
                </c:pt>
                <c:pt idx="531">
                  <c:v>16.558252334999999</c:v>
                </c:pt>
                <c:pt idx="532">
                  <c:v>16.505992889000002</c:v>
                </c:pt>
                <c:pt idx="533">
                  <c:v>16.442975998000001</c:v>
                </c:pt>
                <c:pt idx="534">
                  <c:v>16.369354248</c:v>
                </c:pt>
                <c:pt idx="535">
                  <c:v>16.285375595000001</c:v>
                </c:pt>
                <c:pt idx="536">
                  <c:v>16.191387176999999</c:v>
                </c:pt>
                <c:pt idx="537">
                  <c:v>16.087818146</c:v>
                </c:pt>
                <c:pt idx="538">
                  <c:v>15.975156783999999</c:v>
                </c:pt>
                <c:pt idx="539">
                  <c:v>15.853917122</c:v>
                </c:pt>
                <c:pt idx="540">
                  <c:v>15.724603653000001</c:v>
                </c:pt>
                <c:pt idx="541">
                  <c:v>15.587666512</c:v>
                </c:pt>
                <c:pt idx="542">
                  <c:v>15.443457603000001</c:v>
                </c:pt>
                <c:pt idx="543">
                  <c:v>15.292198181</c:v>
                </c:pt>
                <c:pt idx="544">
                  <c:v>15.133961678</c:v>
                </c:pt>
                <c:pt idx="545">
                  <c:v>14.968664169</c:v>
                </c:pt>
                <c:pt idx="546">
                  <c:v>14.796064377</c:v>
                </c:pt>
                <c:pt idx="547">
                  <c:v>14.615769386</c:v>
                </c:pt>
                <c:pt idx="548">
                  <c:v>14.427252769000001</c:v>
                </c:pt>
                <c:pt idx="549">
                  <c:v>14.229879379</c:v>
                </c:pt>
                <c:pt idx="550">
                  <c:v>14.022942542999999</c:v>
                </c:pt>
                <c:pt idx="551">
                  <c:v>13.805701256000001</c:v>
                </c:pt>
                <c:pt idx="552">
                  <c:v>13.577417373999999</c:v>
                </c:pt>
                <c:pt idx="553">
                  <c:v>13.337402343999999</c:v>
                </c:pt>
                <c:pt idx="554">
                  <c:v>13.085082054000001</c:v>
                </c:pt>
                <c:pt idx="555">
                  <c:v>12.820053100999999</c:v>
                </c:pt>
                <c:pt idx="556">
                  <c:v>12.542101860000001</c:v>
                </c:pt>
                <c:pt idx="557">
                  <c:v>12.251191138999999</c:v>
                </c:pt>
                <c:pt idx="558">
                  <c:v>11.94743824</c:v>
                </c:pt>
                <c:pt idx="559">
                  <c:v>11.631092072</c:v>
                </c:pt>
                <c:pt idx="560">
                  <c:v>11.302516937</c:v>
                </c:pt>
                <c:pt idx="561">
                  <c:v>10.962183952</c:v>
                </c:pt>
                <c:pt idx="562">
                  <c:v>10.610665321000001</c:v>
                </c:pt>
                <c:pt idx="563">
                  <c:v>10.248621941</c:v>
                </c:pt>
                <c:pt idx="564">
                  <c:v>9.8767948151000002</c:v>
                </c:pt>
                <c:pt idx="565">
                  <c:v>9.4960126877000004</c:v>
                </c:pt>
                <c:pt idx="566">
                  <c:v>9.1072072983000005</c:v>
                </c:pt>
                <c:pt idx="567">
                  <c:v>8.7114229202000004</c:v>
                </c:pt>
                <c:pt idx="568">
                  <c:v>8.3098125457999998</c:v>
                </c:pt>
                <c:pt idx="569">
                  <c:v>7.9036221504000004</c:v>
                </c:pt>
                <c:pt idx="570">
                  <c:v>7.4941716194000003</c:v>
                </c:pt>
                <c:pt idx="571">
                  <c:v>7.0828323364000001</c:v>
                </c:pt>
                <c:pt idx="572">
                  <c:v>6.6709995270000002</c:v>
                </c:pt>
                <c:pt idx="573">
                  <c:v>6.2600564956999998</c:v>
                </c:pt>
                <c:pt idx="574">
                  <c:v>5.8513393402</c:v>
                </c:pt>
                <c:pt idx="575">
                  <c:v>5.4460945129000002</c:v>
                </c:pt>
                <c:pt idx="576">
                  <c:v>5.0454249382</c:v>
                </c:pt>
                <c:pt idx="577">
                  <c:v>4.6502470970000003</c:v>
                </c:pt>
                <c:pt idx="578">
                  <c:v>4.2612977028000003</c:v>
                </c:pt>
                <c:pt idx="579">
                  <c:v>3.8791875838999998</c:v>
                </c:pt>
                <c:pt idx="580">
                  <c:v>3.5044610500000002</c:v>
                </c:pt>
                <c:pt idx="581">
                  <c:v>3.1376280785000001</c:v>
                </c:pt>
                <c:pt idx="582">
                  <c:v>2.7791724205000001</c:v>
                </c:pt>
                <c:pt idx="583">
                  <c:v>2.4295415878000002</c:v>
                </c:pt>
                <c:pt idx="584">
                  <c:v>2.0891389846999999</c:v>
                </c:pt>
                <c:pt idx="585">
                  <c:v>1.7583280802000001</c:v>
                </c:pt>
                <c:pt idx="586">
                  <c:v>1.4374244213</c:v>
                </c:pt>
                <c:pt idx="587">
                  <c:v>1.1266653538</c:v>
                </c:pt>
                <c:pt idx="588">
                  <c:v>0.82618409395000003</c:v>
                </c:pt>
                <c:pt idx="589">
                  <c:v>0.53599804640000004</c:v>
                </c:pt>
                <c:pt idx="590">
                  <c:v>0.25598949193999998</c:v>
                </c:pt>
                <c:pt idx="591">
                  <c:v>-1.4113986865000001E-2</c:v>
                </c:pt>
                <c:pt idx="592">
                  <c:v>-0.27472424506999998</c:v>
                </c:pt>
                <c:pt idx="593">
                  <c:v>-0.52635717392000003</c:v>
                </c:pt>
                <c:pt idx="594">
                  <c:v>-0.76960974932000004</c:v>
                </c:pt>
                <c:pt idx="595">
                  <c:v>-1.005140543</c:v>
                </c:pt>
                <c:pt idx="596">
                  <c:v>-1.2336235045999999</c:v>
                </c:pt>
                <c:pt idx="597">
                  <c:v>-1.4556678534</c:v>
                </c:pt>
                <c:pt idx="598">
                  <c:v>-1.6717377900999999</c:v>
                </c:pt>
                <c:pt idx="599">
                  <c:v>-1.8821181059000001</c:v>
                </c:pt>
                <c:pt idx="600">
                  <c:v>-2.0869486332</c:v>
                </c:pt>
                <c:pt idx="601">
                  <c:v>-2.2863061428</c:v>
                </c:pt>
                <c:pt idx="602">
                  <c:v>-2.4802775383000002</c:v>
                </c:pt>
                <c:pt idx="603">
                  <c:v>-2.6690001487999999</c:v>
                </c:pt>
                <c:pt idx="604">
                  <c:v>-2.8526825905000002</c:v>
                </c:pt>
                <c:pt idx="605">
                  <c:v>-3.0316104889000002</c:v>
                </c:pt>
                <c:pt idx="606">
                  <c:v>-3.2061469555</c:v>
                </c:pt>
                <c:pt idx="607">
                  <c:v>-3.3767383098999999</c:v>
                </c:pt>
                <c:pt idx="608">
                  <c:v>-3.5439121723000002</c:v>
                </c:pt>
                <c:pt idx="609">
                  <c:v>-3.7082533835999998</c:v>
                </c:pt>
                <c:pt idx="610">
                  <c:v>-3.8703610896999998</c:v>
                </c:pt>
                <c:pt idx="611">
                  <c:v>-4.0308003426000001</c:v>
                </c:pt>
                <c:pt idx="612">
                  <c:v>-4.1900486945999997</c:v>
                </c:pt>
                <c:pt idx="613">
                  <c:v>-4.3484425545000001</c:v>
                </c:pt>
                <c:pt idx="614">
                  <c:v>-4.5061531067000002</c:v>
                </c:pt>
                <c:pt idx="615">
                  <c:v>-4.6632065773000004</c:v>
                </c:pt>
                <c:pt idx="616">
                  <c:v>-4.8195323944000004</c:v>
                </c:pt>
                <c:pt idx="617">
                  <c:v>-4.9750146865999998</c:v>
                </c:pt>
                <c:pt idx="618">
                  <c:v>-5.1295285225000002</c:v>
                </c:pt>
                <c:pt idx="619">
                  <c:v>-5.2829599380000003</c:v>
                </c:pt>
                <c:pt idx="620">
                  <c:v>-5.4352231026000002</c:v>
                </c:pt>
                <c:pt idx="621">
                  <c:v>-5.5862693787</c:v>
                </c:pt>
                <c:pt idx="622">
                  <c:v>-5.7360806464999996</c:v>
                </c:pt>
                <c:pt idx="623">
                  <c:v>-5.8846502304000001</c:v>
                </c:pt>
                <c:pt idx="624">
                  <c:v>-6.0319542884999997</c:v>
                </c:pt>
                <c:pt idx="625">
                  <c:v>-6.1779313086999998</c:v>
                </c:pt>
                <c:pt idx="626">
                  <c:v>-6.3224864005999999</c:v>
                </c:pt>
                <c:pt idx="627">
                  <c:v>-6.4655132294</c:v>
                </c:pt>
                <c:pt idx="628">
                  <c:v>-6.606906414</c:v>
                </c:pt>
                <c:pt idx="629">
                  <c:v>-6.7465577125999996</c:v>
                </c:pt>
                <c:pt idx="630">
                  <c:v>-6.8843569756000003</c:v>
                </c:pt>
                <c:pt idx="631">
                  <c:v>-7.0201997757000001</c:v>
                </c:pt>
                <c:pt idx="632">
                  <c:v>-7.1539916991999997</c:v>
                </c:pt>
                <c:pt idx="633">
                  <c:v>-7.2856497764999997</c:v>
                </c:pt>
                <c:pt idx="634">
                  <c:v>-7.4151024818</c:v>
                </c:pt>
                <c:pt idx="635">
                  <c:v>-7.5422897338999997</c:v>
                </c:pt>
                <c:pt idx="636">
                  <c:v>-7.6671662330999997</c:v>
                </c:pt>
                <c:pt idx="637">
                  <c:v>-7.7897109985000004</c:v>
                </c:pt>
                <c:pt idx="638">
                  <c:v>-7.9099383353999997</c:v>
                </c:pt>
                <c:pt idx="639">
                  <c:v>-8.0279035568000001</c:v>
                </c:pt>
                <c:pt idx="640">
                  <c:v>-8.1437015532999997</c:v>
                </c:pt>
                <c:pt idx="641">
                  <c:v>-8.2574644089000007</c:v>
                </c:pt>
                <c:pt idx="642">
                  <c:v>-8.3693580626999999</c:v>
                </c:pt>
                <c:pt idx="643">
                  <c:v>-8.4795808792000003</c:v>
                </c:pt>
                <c:pt idx="644">
                  <c:v>-8.5883579254000004</c:v>
                </c:pt>
                <c:pt idx="645">
                  <c:v>-8.6959314346000003</c:v>
                </c:pt>
                <c:pt idx="646">
                  <c:v>-8.8025465012000002</c:v>
                </c:pt>
                <c:pt idx="647">
                  <c:v>-8.9084415436000004</c:v>
                </c:pt>
                <c:pt idx="648">
                  <c:v>-9.0138397217000001</c:v>
                </c:pt>
                <c:pt idx="649">
                  <c:v>-9.1189460754000002</c:v>
                </c:pt>
                <c:pt idx="650">
                  <c:v>-9.2239465714000008</c:v>
                </c:pt>
                <c:pt idx="651">
                  <c:v>-9.3290109634</c:v>
                </c:pt>
                <c:pt idx="652">
                  <c:v>-9.4342975615999993</c:v>
                </c:pt>
                <c:pt idx="653">
                  <c:v>-9.5399589538999994</c:v>
                </c:pt>
                <c:pt idx="654">
                  <c:v>-9.6461458205999993</c:v>
                </c:pt>
                <c:pt idx="655">
                  <c:v>-9.7530155181999998</c:v>
                </c:pt>
                <c:pt idx="656">
                  <c:v>-9.8607282639000005</c:v>
                </c:pt>
                <c:pt idx="657">
                  <c:v>-9.9694385528999998</c:v>
                </c:pt>
                <c:pt idx="658">
                  <c:v>-10.079290390000001</c:v>
                </c:pt>
                <c:pt idx="659">
                  <c:v>-10.190417289999999</c:v>
                </c:pt>
                <c:pt idx="660">
                  <c:v>-10.302942276</c:v>
                </c:pt>
                <c:pt idx="661">
                  <c:v>-10.41697216</c:v>
                </c:pt>
                <c:pt idx="662">
                  <c:v>-10.532585144</c:v>
                </c:pt>
                <c:pt idx="663">
                  <c:v>-10.649817467</c:v>
                </c:pt>
                <c:pt idx="664">
                  <c:v>-10.768664360000001</c:v>
                </c:pt>
                <c:pt idx="665">
                  <c:v>-10.889091492</c:v>
                </c:pt>
                <c:pt idx="666">
                  <c:v>-11.011039734000001</c:v>
                </c:pt>
                <c:pt idx="667">
                  <c:v>-11.134429932</c:v>
                </c:pt>
                <c:pt idx="668">
                  <c:v>-11.259174347</c:v>
                </c:pt>
                <c:pt idx="669">
                  <c:v>-11.385194778000001</c:v>
                </c:pt>
                <c:pt idx="670">
                  <c:v>-11.512436867</c:v>
                </c:pt>
                <c:pt idx="671">
                  <c:v>-11.640875815999999</c:v>
                </c:pt>
                <c:pt idx="672">
                  <c:v>-11.770521164</c:v>
                </c:pt>
                <c:pt idx="673">
                  <c:v>-11.901432991</c:v>
                </c:pt>
                <c:pt idx="674">
                  <c:v>-12.033744812</c:v>
                </c:pt>
                <c:pt idx="675">
                  <c:v>-12.16768074</c:v>
                </c:pt>
                <c:pt idx="676">
                  <c:v>-12.303565024999999</c:v>
                </c:pt>
                <c:pt idx="677">
                  <c:v>-12.441828728000001</c:v>
                </c:pt>
                <c:pt idx="678">
                  <c:v>-12.583012581</c:v>
                </c:pt>
                <c:pt idx="679">
                  <c:v>-12.727766037</c:v>
                </c:pt>
                <c:pt idx="680">
                  <c:v>-12.876839638</c:v>
                </c:pt>
                <c:pt idx="681">
                  <c:v>-13.031075478</c:v>
                </c:pt>
                <c:pt idx="682">
                  <c:v>-13.191391944999999</c:v>
                </c:pt>
                <c:pt idx="683">
                  <c:v>-13.358764647999999</c:v>
                </c:pt>
                <c:pt idx="684">
                  <c:v>-13.534207344</c:v>
                </c:pt>
                <c:pt idx="685">
                  <c:v>-13.718755721999999</c:v>
                </c:pt>
                <c:pt idx="686">
                  <c:v>-13.913454056000001</c:v>
                </c:pt>
                <c:pt idx="687">
                  <c:v>-14.119347572000001</c:v>
                </c:pt>
                <c:pt idx="688">
                  <c:v>-14.337473869</c:v>
                </c:pt>
                <c:pt idx="689">
                  <c:v>-14.568856239</c:v>
                </c:pt>
                <c:pt idx="690">
                  <c:v>-14.814491272</c:v>
                </c:pt>
                <c:pt idx="691">
                  <c:v>-15.075332641999999</c:v>
                </c:pt>
                <c:pt idx="692">
                  <c:v>-15.352267265</c:v>
                </c:pt>
                <c:pt idx="693">
                  <c:v>-15.646093369000001</c:v>
                </c:pt>
                <c:pt idx="694">
                  <c:v>-15.957493782</c:v>
                </c:pt>
                <c:pt idx="695">
                  <c:v>-16.287014008</c:v>
                </c:pt>
                <c:pt idx="696">
                  <c:v>-16.635038376000001</c:v>
                </c:pt>
                <c:pt idx="697">
                  <c:v>-17.001764297000001</c:v>
                </c:pt>
                <c:pt idx="698">
                  <c:v>-17.387184142999999</c:v>
                </c:pt>
                <c:pt idx="699">
                  <c:v>-17.791067123000001</c:v>
                </c:pt>
                <c:pt idx="700">
                  <c:v>-18.212953568</c:v>
                </c:pt>
                <c:pt idx="701">
                  <c:v>-18.652154922000001</c:v>
                </c:pt>
                <c:pt idx="702">
                  <c:v>-19.107765197999999</c:v>
                </c:pt>
                <c:pt idx="703">
                  <c:v>-19.578683853000001</c:v>
                </c:pt>
                <c:pt idx="704">
                  <c:v>-20.063632965</c:v>
                </c:pt>
                <c:pt idx="705">
                  <c:v>-20.561183928999998</c:v>
                </c:pt>
                <c:pt idx="706">
                  <c:v>-21.069774628000001</c:v>
                </c:pt>
                <c:pt idx="707">
                  <c:v>-21.587732315</c:v>
                </c:pt>
                <c:pt idx="708">
                  <c:v>-22.113292693999998</c:v>
                </c:pt>
                <c:pt idx="709">
                  <c:v>-22.644624709999999</c:v>
                </c:pt>
                <c:pt idx="710">
                  <c:v>-23.179849624999999</c:v>
                </c:pt>
                <c:pt idx="711">
                  <c:v>-23.717065811000001</c:v>
                </c:pt>
                <c:pt idx="712">
                  <c:v>-24.254379272000001</c:v>
                </c:pt>
                <c:pt idx="713">
                  <c:v>-24.789936065999999</c:v>
                </c:pt>
                <c:pt idx="714">
                  <c:v>-25.321958542000001</c:v>
                </c:pt>
                <c:pt idx="715">
                  <c:v>-25.848766327</c:v>
                </c:pt>
                <c:pt idx="716">
                  <c:v>-26.368810654000001</c:v>
                </c:pt>
                <c:pt idx="717">
                  <c:v>-26.88070488</c:v>
                </c:pt>
                <c:pt idx="718">
                  <c:v>-27.383239746000001</c:v>
                </c:pt>
                <c:pt idx="719">
                  <c:v>-27.875377655000001</c:v>
                </c:pt>
                <c:pt idx="720">
                  <c:v>-28.35625267</c:v>
                </c:pt>
                <c:pt idx="721">
                  <c:v>-28.825172424000002</c:v>
                </c:pt>
                <c:pt idx="722">
                  <c:v>-29.281606673999999</c:v>
                </c:pt>
                <c:pt idx="723">
                  <c:v>-29.725170134999999</c:v>
                </c:pt>
                <c:pt idx="724">
                  <c:v>-30.155612946000002</c:v>
                </c:pt>
                <c:pt idx="725">
                  <c:v>-30.572816848999999</c:v>
                </c:pt>
                <c:pt idx="726">
                  <c:v>-30.976797103999999</c:v>
                </c:pt>
                <c:pt idx="727">
                  <c:v>-31.36769104</c:v>
                </c:pt>
                <c:pt idx="728">
                  <c:v>-31.745740891000001</c:v>
                </c:pt>
                <c:pt idx="729">
                  <c:v>-32.111274719000001</c:v>
                </c:pt>
                <c:pt idx="730">
                  <c:v>-32.464687347000002</c:v>
                </c:pt>
                <c:pt idx="731">
                  <c:v>-32.806434631000002</c:v>
                </c:pt>
                <c:pt idx="732">
                  <c:v>-33.137027740000001</c:v>
                </c:pt>
                <c:pt idx="733">
                  <c:v>-33.457038879000002</c:v>
                </c:pt>
                <c:pt idx="734">
                  <c:v>-33.767097473</c:v>
                </c:pt>
                <c:pt idx="735">
                  <c:v>-34.067878723</c:v>
                </c:pt>
                <c:pt idx="736">
                  <c:v>-34.360092162999997</c:v>
                </c:pt>
                <c:pt idx="737">
                  <c:v>-34.644458770999996</c:v>
                </c:pt>
                <c:pt idx="738">
                  <c:v>-34.921691895000002</c:v>
                </c:pt>
                <c:pt idx="739">
                  <c:v>-35.192485808999997</c:v>
                </c:pt>
                <c:pt idx="740">
                  <c:v>-35.457519531000003</c:v>
                </c:pt>
                <c:pt idx="741">
                  <c:v>-35.717464446999998</c:v>
                </c:pt>
                <c:pt idx="742">
                  <c:v>-35.972984314000001</c:v>
                </c:pt>
                <c:pt idx="743">
                  <c:v>-36.224739075000002</c:v>
                </c:pt>
                <c:pt idx="744">
                  <c:v>-36.473388671999999</c:v>
                </c:pt>
                <c:pt idx="745">
                  <c:v>-36.719577788999999</c:v>
                </c:pt>
                <c:pt idx="746">
                  <c:v>-36.963932036999999</c:v>
                </c:pt>
                <c:pt idx="747">
                  <c:v>-37.207057953000003</c:v>
                </c:pt>
                <c:pt idx="748">
                  <c:v>-37.449527740000001</c:v>
                </c:pt>
                <c:pt idx="749">
                  <c:v>-37.691879272000001</c:v>
                </c:pt>
                <c:pt idx="750">
                  <c:v>-37.934627532999997</c:v>
                </c:pt>
                <c:pt idx="751">
                  <c:v>-38.178264618</c:v>
                </c:pt>
                <c:pt idx="752">
                  <c:v>-38.423259735000002</c:v>
                </c:pt>
                <c:pt idx="753">
                  <c:v>-38.670051575000002</c:v>
                </c:pt>
                <c:pt idx="754">
                  <c:v>-38.919036865000002</c:v>
                </c:pt>
                <c:pt idx="755">
                  <c:v>-39.170558929000002</c:v>
                </c:pt>
                <c:pt idx="756">
                  <c:v>-39.424892426</c:v>
                </c:pt>
                <c:pt idx="757">
                  <c:v>-39.682231903000002</c:v>
                </c:pt>
                <c:pt idx="758">
                  <c:v>-39.942687988000003</c:v>
                </c:pt>
                <c:pt idx="759">
                  <c:v>-40.206295013000002</c:v>
                </c:pt>
                <c:pt idx="760">
                  <c:v>-40.473014831999997</c:v>
                </c:pt>
                <c:pt idx="761">
                  <c:v>-40.742755889999998</c:v>
                </c:pt>
                <c:pt idx="762">
                  <c:v>-41.015377045000001</c:v>
                </c:pt>
                <c:pt idx="763">
                  <c:v>-41.290683745999999</c:v>
                </c:pt>
                <c:pt idx="764">
                  <c:v>-41.568431854000004</c:v>
                </c:pt>
                <c:pt idx="765">
                  <c:v>-41.848327636999997</c:v>
                </c:pt>
                <c:pt idx="766">
                  <c:v>-42.130035399999997</c:v>
                </c:pt>
                <c:pt idx="767">
                  <c:v>-42.413200377999999</c:v>
                </c:pt>
                <c:pt idx="768">
                  <c:v>-42.697460175000003</c:v>
                </c:pt>
                <c:pt idx="769">
                  <c:v>-42.982456206999998</c:v>
                </c:pt>
                <c:pt idx="770">
                  <c:v>-43.267845154</c:v>
                </c:pt>
                <c:pt idx="771">
                  <c:v>-43.553298949999999</c:v>
                </c:pt>
                <c:pt idx="772">
                  <c:v>-43.838508605999998</c:v>
                </c:pt>
                <c:pt idx="773">
                  <c:v>-44.123180388999998</c:v>
                </c:pt>
                <c:pt idx="774">
                  <c:v>-44.407020568999997</c:v>
                </c:pt>
                <c:pt idx="775">
                  <c:v>-44.689727783000002</c:v>
                </c:pt>
                <c:pt idx="776">
                  <c:v>-44.970989226999997</c:v>
                </c:pt>
                <c:pt idx="777">
                  <c:v>-45.250492096000002</c:v>
                </c:pt>
                <c:pt idx="778">
                  <c:v>-45.527927398999999</c:v>
                </c:pt>
                <c:pt idx="779">
                  <c:v>-45.803001404</c:v>
                </c:pt>
                <c:pt idx="780">
                  <c:v>-46.075435638000002</c:v>
                </c:pt>
                <c:pt idx="781">
                  <c:v>-46.344963073999999</c:v>
                </c:pt>
                <c:pt idx="782">
                  <c:v>-46.611312865999999</c:v>
                </c:pt>
                <c:pt idx="783">
                  <c:v>-46.874198913999997</c:v>
                </c:pt>
                <c:pt idx="784">
                  <c:v>-47.133316039999997</c:v>
                </c:pt>
                <c:pt idx="785">
                  <c:v>-47.388336182000003</c:v>
                </c:pt>
                <c:pt idx="786">
                  <c:v>-47.638904572000001</c:v>
                </c:pt>
                <c:pt idx="787">
                  <c:v>-47.884647369</c:v>
                </c:pt>
                <c:pt idx="788">
                  <c:v>-48.125198363999999</c:v>
                </c:pt>
                <c:pt idx="789">
                  <c:v>-48.360221863</c:v>
                </c:pt>
                <c:pt idx="790">
                  <c:v>-48.589424133000001</c:v>
                </c:pt>
                <c:pt idx="791">
                  <c:v>-48.812549591</c:v>
                </c:pt>
                <c:pt idx="792">
                  <c:v>-49.029388427999997</c:v>
                </c:pt>
                <c:pt idx="793">
                  <c:v>-49.239768982000001</c:v>
                </c:pt>
                <c:pt idx="794">
                  <c:v>-49.443565368999998</c:v>
                </c:pt>
                <c:pt idx="795">
                  <c:v>-49.640708922999998</c:v>
                </c:pt>
                <c:pt idx="796">
                  <c:v>-49.831184387</c:v>
                </c:pt>
                <c:pt idx="797">
                  <c:v>-50.015029906999999</c:v>
                </c:pt>
                <c:pt idx="798">
                  <c:v>-50.192310333000002</c:v>
                </c:pt>
                <c:pt idx="799">
                  <c:v>-50.363090515000003</c:v>
                </c:pt>
                <c:pt idx="800">
                  <c:v>-50.527408600000001</c:v>
                </c:pt>
                <c:pt idx="801">
                  <c:v>-50.685264586999999</c:v>
                </c:pt>
                <c:pt idx="802">
                  <c:v>-50.836608886999997</c:v>
                </c:pt>
                <c:pt idx="803">
                  <c:v>-50.981365203999999</c:v>
                </c:pt>
                <c:pt idx="804">
                  <c:v>-51.119464874000002</c:v>
                </c:pt>
                <c:pt idx="805">
                  <c:v>-51.250892639</c:v>
                </c:pt>
                <c:pt idx="806">
                  <c:v>-51.375713347999998</c:v>
                </c:pt>
                <c:pt idx="807">
                  <c:v>-51.494102478000002</c:v>
                </c:pt>
                <c:pt idx="808">
                  <c:v>-51.606365203999999</c:v>
                </c:pt>
                <c:pt idx="809">
                  <c:v>-51.712936401</c:v>
                </c:pt>
                <c:pt idx="810">
                  <c:v>-51.814376830999997</c:v>
                </c:pt>
                <c:pt idx="811">
                  <c:v>-51.911365508999999</c:v>
                </c:pt>
                <c:pt idx="812">
                  <c:v>-52.004684447999999</c:v>
                </c:pt>
                <c:pt idx="813">
                  <c:v>-52.095207213999998</c:v>
                </c:pt>
                <c:pt idx="814">
                  <c:v>-52.183868408000002</c:v>
                </c:pt>
                <c:pt idx="815">
                  <c:v>-52.271652222</c:v>
                </c:pt>
                <c:pt idx="816">
                  <c:v>-52.359569550000003</c:v>
                </c:pt>
                <c:pt idx="817">
                  <c:v>-52.448654175000001</c:v>
                </c:pt>
                <c:pt idx="818">
                  <c:v>-52.539939879999999</c:v>
                </c:pt>
                <c:pt idx="819">
                  <c:v>-52.634449005</c:v>
                </c:pt>
                <c:pt idx="820">
                  <c:v>-52.733169556</c:v>
                </c:pt>
                <c:pt idx="821">
                  <c:v>-52.837032317999999</c:v>
                </c:pt>
                <c:pt idx="822">
                  <c:v>-52.946884154999999</c:v>
                </c:pt>
                <c:pt idx="823">
                  <c:v>-53.063461304</c:v>
                </c:pt>
                <c:pt idx="824">
                  <c:v>-53.187358856000003</c:v>
                </c:pt>
                <c:pt idx="825">
                  <c:v>-53.319011688000003</c:v>
                </c:pt>
                <c:pt idx="826">
                  <c:v>-53.458675384999999</c:v>
                </c:pt>
                <c:pt idx="827">
                  <c:v>-53.60641098</c:v>
                </c:pt>
                <c:pt idx="828">
                  <c:v>-53.762069701999998</c:v>
                </c:pt>
                <c:pt idx="829">
                  <c:v>-53.925273894999997</c:v>
                </c:pt>
                <c:pt idx="830">
                  <c:v>-54.095397949000002</c:v>
                </c:pt>
                <c:pt idx="831">
                  <c:v>-54.271549225000001</c:v>
                </c:pt>
                <c:pt idx="832">
                  <c:v>-54.452579497999999</c:v>
                </c:pt>
                <c:pt idx="833">
                  <c:v>-54.637138366999999</c:v>
                </c:pt>
                <c:pt idx="834">
                  <c:v>-54.823745727999999</c:v>
                </c:pt>
                <c:pt idx="835">
                  <c:v>-55.010887146000002</c:v>
                </c:pt>
                <c:pt idx="836">
                  <c:v>-55.197074890000003</c:v>
                </c:pt>
                <c:pt idx="837">
                  <c:v>-55.380897521999998</c:v>
                </c:pt>
                <c:pt idx="838">
                  <c:v>-55.561054230000003</c:v>
                </c:pt>
                <c:pt idx="839">
                  <c:v>-55.736377716</c:v>
                </c:pt>
                <c:pt idx="840">
                  <c:v>-55.905838013</c:v>
                </c:pt>
                <c:pt idx="841">
                  <c:v>-56.068538666000002</c:v>
                </c:pt>
                <c:pt idx="842">
                  <c:v>-56.223690032999997</c:v>
                </c:pt>
                <c:pt idx="843">
                  <c:v>-56.370597838999998</c:v>
                </c:pt>
                <c:pt idx="844">
                  <c:v>-56.508636475000003</c:v>
                </c:pt>
                <c:pt idx="845">
                  <c:v>-56.637233733999999</c:v>
                </c:pt>
                <c:pt idx="846">
                  <c:v>-56.755844115999999</c:v>
                </c:pt>
                <c:pt idx="847">
                  <c:v>-56.863945006999998</c:v>
                </c:pt>
                <c:pt idx="848">
                  <c:v>-56.961013794000003</c:v>
                </c:pt>
                <c:pt idx="849">
                  <c:v>-57.046512604</c:v>
                </c:pt>
                <c:pt idx="850">
                  <c:v>-57.119892120000003</c:v>
                </c:pt>
                <c:pt idx="851">
                  <c:v>-57.180599213000001</c:v>
                </c:pt>
                <c:pt idx="852">
                  <c:v>-57.228134154999999</c:v>
                </c:pt>
                <c:pt idx="853">
                  <c:v>-57.262107849000003</c:v>
                </c:pt>
                <c:pt idx="854">
                  <c:v>-57.282321930000002</c:v>
                </c:pt>
                <c:pt idx="855">
                  <c:v>-57.288810730000002</c:v>
                </c:pt>
                <c:pt idx="856">
                  <c:v>-57.281871795999997</c:v>
                </c:pt>
                <c:pt idx="857">
                  <c:v>-57.262077331999997</c:v>
                </c:pt>
                <c:pt idx="858">
                  <c:v>-57.230266571000001</c:v>
                </c:pt>
                <c:pt idx="859">
                  <c:v>-57.187522887999997</c:v>
                </c:pt>
                <c:pt idx="860">
                  <c:v>-57.135139465000002</c:v>
                </c:pt>
                <c:pt idx="861">
                  <c:v>-57.074592590000002</c:v>
                </c:pt>
                <c:pt idx="862">
                  <c:v>-57.00749588</c:v>
                </c:pt>
                <c:pt idx="863">
                  <c:v>-56.935558319000002</c:v>
                </c:pt>
                <c:pt idx="864">
                  <c:v>-56.860527038999997</c:v>
                </c:pt>
                <c:pt idx="865">
                  <c:v>-56.784130095999998</c:v>
                </c:pt>
                <c:pt idx="866">
                  <c:v>-56.708011626999998</c:v>
                </c:pt>
                <c:pt idx="867">
                  <c:v>-56.633693694999998</c:v>
                </c:pt>
                <c:pt idx="868">
                  <c:v>-56.562538146999998</c:v>
                </c:pt>
                <c:pt idx="869">
                  <c:v>-56.495731354</c:v>
                </c:pt>
                <c:pt idx="870">
                  <c:v>-56.434249878000003</c:v>
                </c:pt>
                <c:pt idx="871">
                  <c:v>-56.378837584999999</c:v>
                </c:pt>
                <c:pt idx="872">
                  <c:v>-56.329978943</c:v>
                </c:pt>
                <c:pt idx="873">
                  <c:v>-56.287860870000003</c:v>
                </c:pt>
                <c:pt idx="874">
                  <c:v>-56.252346039000003</c:v>
                </c:pt>
                <c:pt idx="875">
                  <c:v>-56.222946167000003</c:v>
                </c:pt>
                <c:pt idx="876">
                  <c:v>-56.198814392000003</c:v>
                </c:pt>
                <c:pt idx="877">
                  <c:v>-56.178733825999998</c:v>
                </c:pt>
                <c:pt idx="878">
                  <c:v>-56.16109848</c:v>
                </c:pt>
                <c:pt idx="879">
                  <c:v>-56.143898010000001</c:v>
                </c:pt>
                <c:pt idx="880">
                  <c:v>-56.124698639000002</c:v>
                </c:pt>
                <c:pt idx="881">
                  <c:v>-56.100700377999999</c:v>
                </c:pt>
                <c:pt idx="882">
                  <c:v>-56.069076537999997</c:v>
                </c:pt>
                <c:pt idx="883">
                  <c:v>-56.027618408000002</c:v>
                </c:pt>
                <c:pt idx="884">
                  <c:v>-55.975307465</c:v>
                </c:pt>
                <c:pt idx="885">
                  <c:v>-55.912429809999999</c:v>
                </c:pt>
                <c:pt idx="886">
                  <c:v>-55.840301513999997</c:v>
                </c:pt>
                <c:pt idx="887">
                  <c:v>-55.760852814000003</c:v>
                </c:pt>
                <c:pt idx="888">
                  <c:v>-55.676254272000001</c:v>
                </c:pt>
                <c:pt idx="889">
                  <c:v>-55.588588715</c:v>
                </c:pt>
                <c:pt idx="890">
                  <c:v>-55.499603270999998</c:v>
                </c:pt>
                <c:pt idx="891">
                  <c:v>-55.410552979000002</c:v>
                </c:pt>
                <c:pt idx="892">
                  <c:v>-55.322097778</c:v>
                </c:pt>
                <c:pt idx="893">
                  <c:v>-55.234252929999997</c:v>
                </c:pt>
                <c:pt idx="894">
                  <c:v>-55.146377563000001</c:v>
                </c:pt>
                <c:pt idx="895">
                  <c:v>-55.057170868</c:v>
                </c:pt>
                <c:pt idx="896">
                  <c:v>-54.964668273999997</c:v>
                </c:pt>
                <c:pt idx="897">
                  <c:v>-54.866336822999997</c:v>
                </c:pt>
                <c:pt idx="898">
                  <c:v>-54.759506225999999</c:v>
                </c:pt>
                <c:pt idx="899">
                  <c:v>-54.642173767000003</c:v>
                </c:pt>
                <c:pt idx="900">
                  <c:v>-54.513675689999999</c:v>
                </c:pt>
                <c:pt idx="901">
                  <c:v>-54.374763489000003</c:v>
                </c:pt>
                <c:pt idx="902">
                  <c:v>-54.227214813000003</c:v>
                </c:pt>
                <c:pt idx="903">
                  <c:v>-54.073348998999997</c:v>
                </c:pt>
                <c:pt idx="904">
                  <c:v>-53.915565491000002</c:v>
                </c:pt>
                <c:pt idx="905">
                  <c:v>-53.755989075000002</c:v>
                </c:pt>
                <c:pt idx="906">
                  <c:v>-53.596221923999998</c:v>
                </c:pt>
                <c:pt idx="907">
                  <c:v>-53.437198639000002</c:v>
                </c:pt>
                <c:pt idx="908">
                  <c:v>-53.279148102000001</c:v>
                </c:pt>
                <c:pt idx="909">
                  <c:v>-53.121780395999998</c:v>
                </c:pt>
                <c:pt idx="910">
                  <c:v>-52.964775084999999</c:v>
                </c:pt>
                <c:pt idx="911">
                  <c:v>-52.808319091999998</c:v>
                </c:pt>
                <c:pt idx="912">
                  <c:v>-52.653339385999999</c:v>
                </c:pt>
                <c:pt idx="913">
                  <c:v>-52.501388550000001</c:v>
                </c:pt>
                <c:pt idx="914">
                  <c:v>-52.354400634999998</c:v>
                </c:pt>
                <c:pt idx="915">
                  <c:v>-52.214454650999997</c:v>
                </c:pt>
                <c:pt idx="916">
                  <c:v>-52.083629608000003</c:v>
                </c:pt>
                <c:pt idx="917">
                  <c:v>-51.963989257999998</c:v>
                </c:pt>
                <c:pt idx="918">
                  <c:v>-51.857673644999998</c:v>
                </c:pt>
                <c:pt idx="919">
                  <c:v>-51.766910553000002</c:v>
                </c:pt>
                <c:pt idx="920">
                  <c:v>-51.693908690999997</c:v>
                </c:pt>
                <c:pt idx="921">
                  <c:v>-51.640686035000002</c:v>
                </c:pt>
                <c:pt idx="922">
                  <c:v>-51.608928679999998</c:v>
                </c:pt>
                <c:pt idx="923">
                  <c:v>-51.599884033000002</c:v>
                </c:pt>
                <c:pt idx="924">
                  <c:v>-51.614292145</c:v>
                </c:pt>
                <c:pt idx="925">
                  <c:v>-51.652355194000002</c:v>
                </c:pt>
                <c:pt idx="926">
                  <c:v>-51.713729858000001</c:v>
                </c:pt>
                <c:pt idx="927">
                  <c:v>-51.797538756999998</c:v>
                </c:pt>
                <c:pt idx="928">
                  <c:v>-51.902389526</c:v>
                </c:pt>
                <c:pt idx="929">
                  <c:v>-52.026390075999998</c:v>
                </c:pt>
                <c:pt idx="930">
                  <c:v>-52.167171478</c:v>
                </c:pt>
                <c:pt idx="931">
                  <c:v>-52.321899414000001</c:v>
                </c:pt>
                <c:pt idx="932">
                  <c:v>-52.487277984999999</c:v>
                </c:pt>
                <c:pt idx="933">
                  <c:v>-52.659553528000004</c:v>
                </c:pt>
                <c:pt idx="934">
                  <c:v>-52.834510803000001</c:v>
                </c:pt>
                <c:pt idx="935">
                  <c:v>-53.007606506000002</c:v>
                </c:pt>
                <c:pt idx="936">
                  <c:v>-53.174522400000001</c:v>
                </c:pt>
                <c:pt idx="937">
                  <c:v>-53.332012177000003</c:v>
                </c:pt>
                <c:pt idx="938">
                  <c:v>-53.478450774999999</c:v>
                </c:pt>
                <c:pt idx="939">
                  <c:v>-53.613800048999998</c:v>
                </c:pt>
                <c:pt idx="940">
                  <c:v>-53.739231109999999</c:v>
                </c:pt>
                <c:pt idx="941">
                  <c:v>-53.856670379999997</c:v>
                </c:pt>
                <c:pt idx="942">
                  <c:v>-53.968376159999998</c:v>
                </c:pt>
                <c:pt idx="943">
                  <c:v>-54.076599121000001</c:v>
                </c:pt>
                <c:pt idx="944">
                  <c:v>-54.183345795000001</c:v>
                </c:pt>
                <c:pt idx="945">
                  <c:v>-54.290225982999999</c:v>
                </c:pt>
                <c:pt idx="946">
                  <c:v>-54.398357390999998</c:v>
                </c:pt>
                <c:pt idx="947">
                  <c:v>-54.508296967</c:v>
                </c:pt>
                <c:pt idx="948">
                  <c:v>-54.619995117000002</c:v>
                </c:pt>
                <c:pt idx="949">
                  <c:v>-54.732753754000001</c:v>
                </c:pt>
                <c:pt idx="950">
                  <c:v>-54.845211028999998</c:v>
                </c:pt>
                <c:pt idx="951">
                  <c:v>-54.955368042000003</c:v>
                </c:pt>
                <c:pt idx="952">
                  <c:v>-55.060890198000003</c:v>
                </c:pt>
                <c:pt idx="953">
                  <c:v>-55.159744263</c:v>
                </c:pt>
                <c:pt idx="954">
                  <c:v>-55.250846863</c:v>
                </c:pt>
                <c:pt idx="955">
                  <c:v>-55.334224700999997</c:v>
                </c:pt>
                <c:pt idx="956">
                  <c:v>-55.410747528000002</c:v>
                </c:pt>
                <c:pt idx="957">
                  <c:v>-55.481700897000003</c:v>
                </c:pt>
                <c:pt idx="958">
                  <c:v>-55.548381804999998</c:v>
                </c:pt>
                <c:pt idx="959">
                  <c:v>-55.611759186</c:v>
                </c:pt>
                <c:pt idx="960">
                  <c:v>-55.672233581999997</c:v>
                </c:pt>
                <c:pt idx="961">
                  <c:v>-55.729507446</c:v>
                </c:pt>
                <c:pt idx="962">
                  <c:v>-55.782527924</c:v>
                </c:pt>
                <c:pt idx="963">
                  <c:v>-55.829605102999999</c:v>
                </c:pt>
                <c:pt idx="964">
                  <c:v>-55.868835449000002</c:v>
                </c:pt>
                <c:pt idx="965">
                  <c:v>-55.898647308000001</c:v>
                </c:pt>
                <c:pt idx="966">
                  <c:v>-55.918113708</c:v>
                </c:pt>
                <c:pt idx="967">
                  <c:v>-55.926933288999997</c:v>
                </c:pt>
                <c:pt idx="968">
                  <c:v>-55.925266266000001</c:v>
                </c:pt>
                <c:pt idx="969">
                  <c:v>-55.913513184000003</c:v>
                </c:pt>
                <c:pt idx="970">
                  <c:v>-55.892066956000001</c:v>
                </c:pt>
                <c:pt idx="971">
                  <c:v>-55.861183167</c:v>
                </c:pt>
                <c:pt idx="972">
                  <c:v>-55.821071625000002</c:v>
                </c:pt>
                <c:pt idx="973">
                  <c:v>-55.772190094000003</c:v>
                </c:pt>
                <c:pt idx="974">
                  <c:v>-55.715473175</c:v>
                </c:pt>
                <c:pt idx="975">
                  <c:v>-55.652336120999998</c:v>
                </c:pt>
                <c:pt idx="976">
                  <c:v>-55.584468842</c:v>
                </c:pt>
                <c:pt idx="977">
                  <c:v>-55.513580322000003</c:v>
                </c:pt>
                <c:pt idx="978">
                  <c:v>-55.441238403</c:v>
                </c:pt>
                <c:pt idx="979">
                  <c:v>-55.368854523000003</c:v>
                </c:pt>
                <c:pt idx="980">
                  <c:v>-55.297760009999998</c:v>
                </c:pt>
                <c:pt idx="981">
                  <c:v>-55.229255676000001</c:v>
                </c:pt>
                <c:pt idx="982">
                  <c:v>-55.164581298999998</c:v>
                </c:pt>
                <c:pt idx="983">
                  <c:v>-55.104835510000001</c:v>
                </c:pt>
                <c:pt idx="984">
                  <c:v>-55.050899506</c:v>
                </c:pt>
                <c:pt idx="985">
                  <c:v>-55.003387451000002</c:v>
                </c:pt>
                <c:pt idx="986">
                  <c:v>-54.962642670000001</c:v>
                </c:pt>
                <c:pt idx="987">
                  <c:v>-54.928813933999997</c:v>
                </c:pt>
                <c:pt idx="988">
                  <c:v>-54.902061461999999</c:v>
                </c:pt>
                <c:pt idx="989">
                  <c:v>-54.8828125</c:v>
                </c:pt>
                <c:pt idx="990">
                  <c:v>-54.871871947999999</c:v>
                </c:pt>
                <c:pt idx="991">
                  <c:v>-54.870380402000002</c:v>
                </c:pt>
                <c:pt idx="992">
                  <c:v>-54.879657745000003</c:v>
                </c:pt>
                <c:pt idx="993">
                  <c:v>-54.90102005</c:v>
                </c:pt>
                <c:pt idx="994">
                  <c:v>-54.935607910000002</c:v>
                </c:pt>
                <c:pt idx="995">
                  <c:v>-54.984249114999997</c:v>
                </c:pt>
                <c:pt idx="996">
                  <c:v>-55.047374724999997</c:v>
                </c:pt>
                <c:pt idx="997">
                  <c:v>-55.124958038000003</c:v>
                </c:pt>
                <c:pt idx="998">
                  <c:v>-55.216445923000002</c:v>
                </c:pt>
                <c:pt idx="999">
                  <c:v>-55.320709229000002</c:v>
                </c:pt>
                <c:pt idx="1000">
                  <c:v>-55.435974121000001</c:v>
                </c:pt>
                <c:pt idx="1001">
                  <c:v>-55.559768677000001</c:v>
                </c:pt>
                <c:pt idx="1002">
                  <c:v>-55.688911437999998</c:v>
                </c:pt>
                <c:pt idx="1003">
                  <c:v>-55.81968689</c:v>
                </c:pt>
                <c:pt idx="1004">
                  <c:v>-55.948322296000001</c:v>
                </c:pt>
                <c:pt idx="1005">
                  <c:v>-56.071544647000003</c:v>
                </c:pt>
                <c:pt idx="1006">
                  <c:v>-56.186851501</c:v>
                </c:pt>
                <c:pt idx="1007">
                  <c:v>-56.292461394999997</c:v>
                </c:pt>
                <c:pt idx="1008">
                  <c:v>-56.387157440000003</c:v>
                </c:pt>
                <c:pt idx="1009">
                  <c:v>-56.470111846999998</c:v>
                </c:pt>
                <c:pt idx="1010">
                  <c:v>-56.540756225999999</c:v>
                </c:pt>
                <c:pt idx="1011">
                  <c:v>-56.598693848000003</c:v>
                </c:pt>
                <c:pt idx="1012">
                  <c:v>-56.643665314000003</c:v>
                </c:pt>
                <c:pt idx="1013">
                  <c:v>-56.675617217999999</c:v>
                </c:pt>
                <c:pt idx="1014">
                  <c:v>-56.694812775000003</c:v>
                </c:pt>
                <c:pt idx="1015">
                  <c:v>-56.701862335000001</c:v>
                </c:pt>
                <c:pt idx="1016">
                  <c:v>-56.697612761999999</c:v>
                </c:pt>
                <c:pt idx="1017">
                  <c:v>-56.682983397999998</c:v>
                </c:pt>
                <c:pt idx="1018">
                  <c:v>-56.658786773999999</c:v>
                </c:pt>
                <c:pt idx="1019">
                  <c:v>-56.625602721999996</c:v>
                </c:pt>
                <c:pt idx="1020">
                  <c:v>-56.583736420000001</c:v>
                </c:pt>
                <c:pt idx="1021">
                  <c:v>-56.533325195000003</c:v>
                </c:pt>
                <c:pt idx="1022">
                  <c:v>-56.474597930999998</c:v>
                </c:pt>
                <c:pt idx="1023">
                  <c:v>-56.408084869</c:v>
                </c:pt>
                <c:pt idx="1024">
                  <c:v>-56.334644318000002</c:v>
                </c:pt>
                <c:pt idx="1025">
                  <c:v>-56.255332946999999</c:v>
                </c:pt>
                <c:pt idx="1026">
                  <c:v>-56.171253204000003</c:v>
                </c:pt>
                <c:pt idx="1027">
                  <c:v>-56.083427428999997</c:v>
                </c:pt>
                <c:pt idx="1028">
                  <c:v>-55.992671967</c:v>
                </c:pt>
                <c:pt idx="1029">
                  <c:v>-55.899459839000002</c:v>
                </c:pt>
                <c:pt idx="1030">
                  <c:v>-55.803802490000002</c:v>
                </c:pt>
                <c:pt idx="1031">
                  <c:v>-55.705196381</c:v>
                </c:pt>
                <c:pt idx="1032">
                  <c:v>-55.602737427000001</c:v>
                </c:pt>
                <c:pt idx="1033">
                  <c:v>-55.495506286999998</c:v>
                </c:pt>
                <c:pt idx="1034">
                  <c:v>-55.383037567000002</c:v>
                </c:pt>
                <c:pt idx="1035">
                  <c:v>-55.265518188000001</c:v>
                </c:pt>
                <c:pt idx="1036">
                  <c:v>-55.143676757999998</c:v>
                </c:pt>
                <c:pt idx="1037">
                  <c:v>-55.018539429</c:v>
                </c:pt>
                <c:pt idx="1038">
                  <c:v>-54.891189574999999</c:v>
                </c:pt>
                <c:pt idx="1039">
                  <c:v>-54.762630463000001</c:v>
                </c:pt>
                <c:pt idx="1040">
                  <c:v>-54.633827209000003</c:v>
                </c:pt>
                <c:pt idx="1041">
                  <c:v>-54.505855560000001</c:v>
                </c:pt>
                <c:pt idx="1042">
                  <c:v>-54.380001067999999</c:v>
                </c:pt>
                <c:pt idx="1043">
                  <c:v>-54.257690429999997</c:v>
                </c:pt>
                <c:pt idx="1044">
                  <c:v>-54.140357971</c:v>
                </c:pt>
                <c:pt idx="1045">
                  <c:v>-54.029308319000002</c:v>
                </c:pt>
                <c:pt idx="1046">
                  <c:v>-53.925605773999997</c:v>
                </c:pt>
                <c:pt idx="1047">
                  <c:v>-53.829994202000002</c:v>
                </c:pt>
                <c:pt idx="1048">
                  <c:v>-53.742828369000001</c:v>
                </c:pt>
                <c:pt idx="1049">
                  <c:v>-53.664108276</c:v>
                </c:pt>
                <c:pt idx="1050">
                  <c:v>-53.593727112000003</c:v>
                </c:pt>
                <c:pt idx="1051">
                  <c:v>-53.531909943000002</c:v>
                </c:pt>
                <c:pt idx="1052">
                  <c:v>-53.479549407999997</c:v>
                </c:pt>
                <c:pt idx="1053">
                  <c:v>-53.438224792</c:v>
                </c:pt>
                <c:pt idx="1054">
                  <c:v>-53.410045623999999</c:v>
                </c:pt>
                <c:pt idx="1055">
                  <c:v>-53.397418975999997</c:v>
                </c:pt>
                <c:pt idx="1056">
                  <c:v>-53.402832031000003</c:v>
                </c:pt>
                <c:pt idx="1057">
                  <c:v>-53.428695679</c:v>
                </c:pt>
                <c:pt idx="1058">
                  <c:v>-53.477207184000001</c:v>
                </c:pt>
                <c:pt idx="1059">
                  <c:v>-53.550262451000002</c:v>
                </c:pt>
                <c:pt idx="1060">
                  <c:v>-53.649394989000001</c:v>
                </c:pt>
                <c:pt idx="1061">
                  <c:v>-53.775733948000003</c:v>
                </c:pt>
                <c:pt idx="1062">
                  <c:v>-53.929988860999998</c:v>
                </c:pt>
                <c:pt idx="1063">
                  <c:v>-54.112438202</c:v>
                </c:pt>
                <c:pt idx="1064">
                  <c:v>-54.322940826</c:v>
                </c:pt>
                <c:pt idx="1065">
                  <c:v>-54.560947417999998</c:v>
                </c:pt>
                <c:pt idx="1066">
                  <c:v>-54.825523376</c:v>
                </c:pt>
                <c:pt idx="1067">
                  <c:v>-55.115348816000001</c:v>
                </c:pt>
                <c:pt idx="1068">
                  <c:v>-55.428714751999998</c:v>
                </c:pt>
                <c:pt idx="1069">
                  <c:v>-55.763507842999999</c:v>
                </c:pt>
                <c:pt idx="1070">
                  <c:v>-56.1171875</c:v>
                </c:pt>
                <c:pt idx="1071">
                  <c:v>-56.486755371000001</c:v>
                </c:pt>
                <c:pt idx="1072">
                  <c:v>-56.868743895999998</c:v>
                </c:pt>
                <c:pt idx="1073">
                  <c:v>-57.259220122999999</c:v>
                </c:pt>
                <c:pt idx="1074">
                  <c:v>-57.653808593999997</c:v>
                </c:pt>
                <c:pt idx="1075">
                  <c:v>-58.047763824</c:v>
                </c:pt>
                <c:pt idx="1076">
                  <c:v>-58.436126709</c:v>
                </c:pt>
                <c:pt idx="1077">
                  <c:v>-58.814071654999999</c:v>
                </c:pt>
                <c:pt idx="1078">
                  <c:v>-59.177391051999997</c:v>
                </c:pt>
                <c:pt idx="1079">
                  <c:v>-59.522842406999999</c:v>
                </c:pt>
                <c:pt idx="1080">
                  <c:v>-59.848197937000002</c:v>
                </c:pt>
                <c:pt idx="1081">
                  <c:v>-60.152111052999999</c:v>
                </c:pt>
                <c:pt idx="1082">
                  <c:v>-60.43391037</c:v>
                </c:pt>
                <c:pt idx="1083">
                  <c:v>-60.693401336999997</c:v>
                </c:pt>
                <c:pt idx="1084">
                  <c:v>-60.930679321</c:v>
                </c:pt>
                <c:pt idx="1085">
                  <c:v>-61.145969391000001</c:v>
                </c:pt>
                <c:pt idx="1086">
                  <c:v>-61.339500426999997</c:v>
                </c:pt>
                <c:pt idx="1087">
                  <c:v>-61.511405945</c:v>
                </c:pt>
                <c:pt idx="1088">
                  <c:v>-61.661655426000003</c:v>
                </c:pt>
                <c:pt idx="1089">
                  <c:v>-61.790119171000001</c:v>
                </c:pt>
                <c:pt idx="1090">
                  <c:v>-61.896850585999999</c:v>
                </c:pt>
                <c:pt idx="1091">
                  <c:v>-61.982547760000003</c:v>
                </c:pt>
                <c:pt idx="1092">
                  <c:v>-62.048927307</c:v>
                </c:pt>
                <c:pt idx="1093">
                  <c:v>-62.098731995000001</c:v>
                </c:pt>
                <c:pt idx="1094">
                  <c:v>-62.135456085000001</c:v>
                </c:pt>
                <c:pt idx="1095">
                  <c:v>-62.162982941000003</c:v>
                </c:pt>
                <c:pt idx="1096">
                  <c:v>-62.185260773000003</c:v>
                </c:pt>
                <c:pt idx="1097">
                  <c:v>-62.206031799000002</c:v>
                </c:pt>
                <c:pt idx="1098">
                  <c:v>-62.228664397999999</c:v>
                </c:pt>
                <c:pt idx="1099">
                  <c:v>-62.256057738999999</c:v>
                </c:pt>
                <c:pt idx="1100">
                  <c:v>-62.290630341000004</c:v>
                </c:pt>
                <c:pt idx="1101">
                  <c:v>-62.334339141999997</c:v>
                </c:pt>
                <c:pt idx="1102">
                  <c:v>-62.388687134000001</c:v>
                </c:pt>
                <c:pt idx="1103">
                  <c:v>-62.454715729</c:v>
                </c:pt>
                <c:pt idx="1104">
                  <c:v>-62.532985687</c:v>
                </c:pt>
                <c:pt idx="1105">
                  <c:v>-62.623569488999998</c:v>
                </c:pt>
                <c:pt idx="1106">
                  <c:v>-62.726066588999998</c:v>
                </c:pt>
                <c:pt idx="1107">
                  <c:v>-62.839626312</c:v>
                </c:pt>
                <c:pt idx="1108">
                  <c:v>-62.962985992</c:v>
                </c:pt>
                <c:pt idx="1109">
                  <c:v>-63.094505310000002</c:v>
                </c:pt>
                <c:pt idx="1110">
                  <c:v>-63.232231140000003</c:v>
                </c:pt>
                <c:pt idx="1111">
                  <c:v>-63.374015808000003</c:v>
                </c:pt>
                <c:pt idx="1112">
                  <c:v>-63.517738342000001</c:v>
                </c:pt>
                <c:pt idx="1113">
                  <c:v>-63.661647797000001</c:v>
                </c:pt>
                <c:pt idx="1114">
                  <c:v>-63.804637909</c:v>
                </c:pt>
                <c:pt idx="1115">
                  <c:v>-63.946304321</c:v>
                </c:pt>
                <c:pt idx="1116">
                  <c:v>-64.086807250999996</c:v>
                </c:pt>
                <c:pt idx="1117">
                  <c:v>-64.226661682</c:v>
                </c:pt>
                <c:pt idx="1118">
                  <c:v>-64.366516113000003</c:v>
                </c:pt>
                <c:pt idx="1119">
                  <c:v>-64.506965636999993</c:v>
                </c:pt>
                <c:pt idx="1120">
                  <c:v>-64.6484375</c:v>
                </c:pt>
                <c:pt idx="1121">
                  <c:v>-64.791145325000002</c:v>
                </c:pt>
                <c:pt idx="1122">
                  <c:v>-64.935073853000006</c:v>
                </c:pt>
                <c:pt idx="1123">
                  <c:v>-65.079971313000001</c:v>
                </c:pt>
                <c:pt idx="1124">
                  <c:v>-65.225372313999998</c:v>
                </c:pt>
                <c:pt idx="1125">
                  <c:v>-65.370651245000005</c:v>
                </c:pt>
                <c:pt idx="1126">
                  <c:v>-65.515136718999997</c:v>
                </c:pt>
                <c:pt idx="1127">
                  <c:v>-65.658264160000002</c:v>
                </c:pt>
                <c:pt idx="1128">
                  <c:v>-65.799713135000005</c:v>
                </c:pt>
                <c:pt idx="1129">
                  <c:v>-65.939453125</c:v>
                </c:pt>
                <c:pt idx="1130">
                  <c:v>-66.077766417999996</c:v>
                </c:pt>
                <c:pt idx="1131">
                  <c:v>-66.215255737000007</c:v>
                </c:pt>
                <c:pt idx="1132">
                  <c:v>-66.352813721000004</c:v>
                </c:pt>
                <c:pt idx="1133">
                  <c:v>-66.491554260000001</c:v>
                </c:pt>
                <c:pt idx="1134">
                  <c:v>-66.632728576999995</c:v>
                </c:pt>
                <c:pt idx="1135">
                  <c:v>-66.777664185000006</c:v>
                </c:pt>
                <c:pt idx="1136">
                  <c:v>-66.927749633999994</c:v>
                </c:pt>
                <c:pt idx="1137">
                  <c:v>-67.084396362000007</c:v>
                </c:pt>
                <c:pt idx="1138">
                  <c:v>-67.249031067000004</c:v>
                </c:pt>
                <c:pt idx="1139">
                  <c:v>-67.423019409000005</c:v>
                </c:pt>
                <c:pt idx="1140">
                  <c:v>-67.607589722</c:v>
                </c:pt>
                <c:pt idx="1141">
                  <c:v>-67.803741454999994</c:v>
                </c:pt>
                <c:pt idx="1142">
                  <c:v>-68.012161254999995</c:v>
                </c:pt>
                <c:pt idx="1143">
                  <c:v>-68.233139038000004</c:v>
                </c:pt>
                <c:pt idx="1144">
                  <c:v>-68.466552734000004</c:v>
                </c:pt>
                <c:pt idx="1145">
                  <c:v>-68.711853027000004</c:v>
                </c:pt>
                <c:pt idx="1146">
                  <c:v>-68.968101501000007</c:v>
                </c:pt>
                <c:pt idx="1147">
                  <c:v>-69.234024047999995</c:v>
                </c:pt>
                <c:pt idx="1148">
                  <c:v>-69.508110045999999</c:v>
                </c:pt>
                <c:pt idx="1149">
                  <c:v>-69.788681030000006</c:v>
                </c:pt>
                <c:pt idx="1150">
                  <c:v>-70.073867797999995</c:v>
                </c:pt>
                <c:pt idx="1151">
                  <c:v>-70.361541747999993</c:v>
                </c:pt>
                <c:pt idx="1152">
                  <c:v>-70.649230957</c:v>
                </c:pt>
                <c:pt idx="1153">
                  <c:v>-70.934082031000003</c:v>
                </c:pt>
                <c:pt idx="1154">
                  <c:v>-71.212898253999995</c:v>
                </c:pt>
                <c:pt idx="1155">
                  <c:v>-71.482208252000007</c:v>
                </c:pt>
                <c:pt idx="1156">
                  <c:v>-71.738471985000004</c:v>
                </c:pt>
                <c:pt idx="1157">
                  <c:v>-71.978530883999994</c:v>
                </c:pt>
                <c:pt idx="1158">
                  <c:v>-72.200111389</c:v>
                </c:pt>
                <c:pt idx="1159">
                  <c:v>-72.402107239000003</c:v>
                </c:pt>
                <c:pt idx="1160">
                  <c:v>-72.584548949999999</c:v>
                </c:pt>
                <c:pt idx="1161">
                  <c:v>-72.748420714999995</c:v>
                </c:pt>
                <c:pt idx="1162">
                  <c:v>-72.895416260000005</c:v>
                </c:pt>
                <c:pt idx="1163">
                  <c:v>-73.027694702000005</c:v>
                </c:pt>
                <c:pt idx="1164">
                  <c:v>-73.147682189999998</c:v>
                </c:pt>
                <c:pt idx="1165">
                  <c:v>-73.257865906000006</c:v>
                </c:pt>
                <c:pt idx="1166">
                  <c:v>-73.360626221000004</c:v>
                </c:pt>
                <c:pt idx="1167">
                  <c:v>-73.458084106000001</c:v>
                </c:pt>
                <c:pt idx="1168">
                  <c:v>-73.551956176999994</c:v>
                </c:pt>
                <c:pt idx="1169">
                  <c:v>-73.643470764</c:v>
                </c:pt>
                <c:pt idx="1170">
                  <c:v>-73.733276367000002</c:v>
                </c:pt>
                <c:pt idx="1171">
                  <c:v>-73.821365356000001</c:v>
                </c:pt>
                <c:pt idx="1172">
                  <c:v>-73.907028198000006</c:v>
                </c:pt>
                <c:pt idx="1173">
                  <c:v>-73.988845824999999</c:v>
                </c:pt>
                <c:pt idx="1174">
                  <c:v>-74.064895629999995</c:v>
                </c:pt>
                <c:pt idx="1175">
                  <c:v>-74.133354186999995</c:v>
                </c:pt>
                <c:pt idx="1176">
                  <c:v>-74.193351746000005</c:v>
                </c:pt>
                <c:pt idx="1177">
                  <c:v>-74.245582580999994</c:v>
                </c:pt>
                <c:pt idx="1178">
                  <c:v>-74.292327881000006</c:v>
                </c:pt>
                <c:pt idx="1179">
                  <c:v>-74.337066649999997</c:v>
                </c:pt>
                <c:pt idx="1180">
                  <c:v>-74.383956909000005</c:v>
                </c:pt>
                <c:pt idx="1181">
                  <c:v>-74.437332153</c:v>
                </c:pt>
                <c:pt idx="1182">
                  <c:v>-74.501304626000007</c:v>
                </c:pt>
                <c:pt idx="1183">
                  <c:v>-74.579460143999995</c:v>
                </c:pt>
                <c:pt idx="1184">
                  <c:v>-74.674629210999996</c:v>
                </c:pt>
                <c:pt idx="1185">
                  <c:v>-74.788772582999997</c:v>
                </c:pt>
                <c:pt idx="1186">
                  <c:v>-74.922912597999996</c:v>
                </c:pt>
                <c:pt idx="1187">
                  <c:v>-75.077148437999995</c:v>
                </c:pt>
                <c:pt idx="1188">
                  <c:v>-75.250732421999999</c:v>
                </c:pt>
                <c:pt idx="1189">
                  <c:v>-75.442214965999995</c:v>
                </c:pt>
                <c:pt idx="1190">
                  <c:v>-75.649604796999995</c:v>
                </c:pt>
                <c:pt idx="1191">
                  <c:v>-75.870491028000004</c:v>
                </c:pt>
                <c:pt idx="1192">
                  <c:v>-76.102127074999999</c:v>
                </c:pt>
                <c:pt idx="1193">
                  <c:v>-76.341560364000003</c:v>
                </c:pt>
                <c:pt idx="1194">
                  <c:v>-76.585838318</c:v>
                </c:pt>
                <c:pt idx="1195">
                  <c:v>-76.832214355000005</c:v>
                </c:pt>
                <c:pt idx="1196">
                  <c:v>-77.078323363999999</c:v>
                </c:pt>
                <c:pt idx="1197">
                  <c:v>-77.322242736999996</c:v>
                </c:pt>
                <c:pt idx="1198">
                  <c:v>-77.562522888000004</c:v>
                </c:pt>
                <c:pt idx="1199">
                  <c:v>-77.798187256000006</c:v>
                </c:pt>
                <c:pt idx="1200">
                  <c:v>-78.028671265</c:v>
                </c:pt>
                <c:pt idx="1201">
                  <c:v>-78.253707886000001</c:v>
                </c:pt>
                <c:pt idx="1202">
                  <c:v>-78.473190308</c:v>
                </c:pt>
                <c:pt idx="1203">
                  <c:v>-78.687026978000006</c:v>
                </c:pt>
                <c:pt idx="1204">
                  <c:v>-78.894973754999995</c:v>
                </c:pt>
                <c:pt idx="1205">
                  <c:v>-79.096496582</c:v>
                </c:pt>
                <c:pt idx="1206">
                  <c:v>-79.290626525999997</c:v>
                </c:pt>
                <c:pt idx="1207">
                  <c:v>-79.475875853999995</c:v>
                </c:pt>
                <c:pt idx="1208">
                  <c:v>-79.650161742999998</c:v>
                </c:pt>
                <c:pt idx="1209">
                  <c:v>-79.810745238999999</c:v>
                </c:pt>
                <c:pt idx="1210">
                  <c:v>-79.954284668</c:v>
                </c:pt>
                <c:pt idx="1211">
                  <c:v>-80.077209472999996</c:v>
                </c:pt>
                <c:pt idx="1212">
                  <c:v>-80.176628113000007</c:v>
                </c:pt>
                <c:pt idx="1213">
                  <c:v>-80.251312256000006</c:v>
                </c:pt>
                <c:pt idx="1214">
                  <c:v>-80.302146911999998</c:v>
                </c:pt>
                <c:pt idx="1215">
                  <c:v>-80.331916809000006</c:v>
                </c:pt>
                <c:pt idx="1216">
                  <c:v>-80.344726562999995</c:v>
                </c:pt>
                <c:pt idx="1217">
                  <c:v>-80.345359802000004</c:v>
                </c:pt>
                <c:pt idx="1218">
                  <c:v>-80.338714600000003</c:v>
                </c:pt>
                <c:pt idx="1219">
                  <c:v>-80.329399108999993</c:v>
                </c:pt>
                <c:pt idx="1220">
                  <c:v>-80.321426392000006</c:v>
                </c:pt>
                <c:pt idx="1221">
                  <c:v>-80.318038939999994</c:v>
                </c:pt>
                <c:pt idx="1222">
                  <c:v>-80.321609496999997</c:v>
                </c:pt>
                <c:pt idx="1223">
                  <c:v>-80.333656310999999</c:v>
                </c:pt>
                <c:pt idx="1224">
                  <c:v>-80.354866028000004</c:v>
                </c:pt>
                <c:pt idx="1225">
                  <c:v>-80.385169982999997</c:v>
                </c:pt>
                <c:pt idx="1226">
                  <c:v>-80.423851013000004</c:v>
                </c:pt>
                <c:pt idx="1227">
                  <c:v>-80.469650268999999</c:v>
                </c:pt>
                <c:pt idx="1228">
                  <c:v>-80.520874023000005</c:v>
                </c:pt>
                <c:pt idx="1229">
                  <c:v>-80.575523376000007</c:v>
                </c:pt>
                <c:pt idx="1230">
                  <c:v>-80.631454468000001</c:v>
                </c:pt>
                <c:pt idx="1231">
                  <c:v>-80.686523437999995</c:v>
                </c:pt>
                <c:pt idx="1232">
                  <c:v>-80.738723754999995</c:v>
                </c:pt>
                <c:pt idx="1233">
                  <c:v>-80.786346436000002</c:v>
                </c:pt>
                <c:pt idx="1234">
                  <c:v>-80.828071593999994</c:v>
                </c:pt>
                <c:pt idx="1235">
                  <c:v>-80.863037109000004</c:v>
                </c:pt>
                <c:pt idx="1236">
                  <c:v>-80.890869140999996</c:v>
                </c:pt>
                <c:pt idx="1237">
                  <c:v>-80.911674500000004</c:v>
                </c:pt>
                <c:pt idx="1238">
                  <c:v>-80.925964355000005</c:v>
                </c:pt>
                <c:pt idx="1239">
                  <c:v>-80.934562682999996</c:v>
                </c:pt>
                <c:pt idx="1240">
                  <c:v>-80.938522339000002</c:v>
                </c:pt>
                <c:pt idx="1241">
                  <c:v>-80.939018250000004</c:v>
                </c:pt>
                <c:pt idx="1242">
                  <c:v>-80.937271117999998</c:v>
                </c:pt>
                <c:pt idx="1243">
                  <c:v>-80.934448242000002</c:v>
                </c:pt>
                <c:pt idx="1244">
                  <c:v>-80.931594849000007</c:v>
                </c:pt>
                <c:pt idx="1245">
                  <c:v>-80.929595946999996</c:v>
                </c:pt>
                <c:pt idx="1246">
                  <c:v>-80.929153442</c:v>
                </c:pt>
                <c:pt idx="1247">
                  <c:v>-80.930793761999993</c:v>
                </c:pt>
                <c:pt idx="1248">
                  <c:v>-80.934898376000007</c:v>
                </c:pt>
                <c:pt idx="1249">
                  <c:v>-80.941787719999994</c:v>
                </c:pt>
                <c:pt idx="1250">
                  <c:v>-80.951789856000005</c:v>
                </c:pt>
                <c:pt idx="1251">
                  <c:v>-80.965309142999999</c:v>
                </c:pt>
                <c:pt idx="1252">
                  <c:v>-80.982849121000001</c:v>
                </c:pt>
                <c:pt idx="1253">
                  <c:v>-81.005020142000006</c:v>
                </c:pt>
                <c:pt idx="1254">
                  <c:v>-81.032516478999995</c:v>
                </c:pt>
                <c:pt idx="1255">
                  <c:v>-81.066078185999999</c:v>
                </c:pt>
                <c:pt idx="1256">
                  <c:v>-81.106468200999998</c:v>
                </c:pt>
                <c:pt idx="1257">
                  <c:v>-81.154411315999994</c:v>
                </c:pt>
                <c:pt idx="1258">
                  <c:v>-81.210548400999997</c:v>
                </c:pt>
                <c:pt idx="1259">
                  <c:v>-81.275436400999993</c:v>
                </c:pt>
                <c:pt idx="1260">
                  <c:v>-81.349586486999996</c:v>
                </c:pt>
                <c:pt idx="1261">
                  <c:v>-81.433540343999994</c:v>
                </c:pt>
                <c:pt idx="1262">
                  <c:v>-81.527915954999997</c:v>
                </c:pt>
                <c:pt idx="1263">
                  <c:v>-81.633384704999997</c:v>
                </c:pt>
                <c:pt idx="1264">
                  <c:v>-81.750663756999998</c:v>
                </c:pt>
                <c:pt idx="1265">
                  <c:v>-81.880455017000003</c:v>
                </c:pt>
                <c:pt idx="1266">
                  <c:v>-82.023399353000002</c:v>
                </c:pt>
                <c:pt idx="1267">
                  <c:v>-82.180015564000001</c:v>
                </c:pt>
                <c:pt idx="1268">
                  <c:v>-82.350639342999997</c:v>
                </c:pt>
                <c:pt idx="1269">
                  <c:v>-82.535339355000005</c:v>
                </c:pt>
                <c:pt idx="1270">
                  <c:v>-82.733818053999997</c:v>
                </c:pt>
                <c:pt idx="1271">
                  <c:v>-82.945343018000003</c:v>
                </c:pt>
                <c:pt idx="1272">
                  <c:v>-83.168708800999994</c:v>
                </c:pt>
                <c:pt idx="1273">
                  <c:v>-83.402214049999998</c:v>
                </c:pt>
                <c:pt idx="1274">
                  <c:v>-83.643638611</c:v>
                </c:pt>
                <c:pt idx="1275">
                  <c:v>-83.890205382999994</c:v>
                </c:pt>
                <c:pt idx="1276">
                  <c:v>-84.138557434000006</c:v>
                </c:pt>
                <c:pt idx="1277">
                  <c:v>-84.384727478000002</c:v>
                </c:pt>
                <c:pt idx="1278">
                  <c:v>-84.624076842999997</c:v>
                </c:pt>
                <c:pt idx="1279">
                  <c:v>-84.851257324000002</c:v>
                </c:pt>
                <c:pt idx="1280">
                  <c:v>-85.060150145999998</c:v>
                </c:pt>
                <c:pt idx="1281">
                  <c:v>-85.243850707999997</c:v>
                </c:pt>
                <c:pt idx="1282">
                  <c:v>-85.394882202000005</c:v>
                </c:pt>
                <c:pt idx="1283">
                  <c:v>-85.506187439000001</c:v>
                </c:pt>
                <c:pt idx="1284">
                  <c:v>-85.572944641000007</c:v>
                </c:pt>
                <c:pt idx="1285">
                  <c:v>-85.594032287999994</c:v>
                </c:pt>
                <c:pt idx="1286">
                  <c:v>-85.572257996000005</c:v>
                </c:pt>
                <c:pt idx="1287">
                  <c:v>-85.513572693</c:v>
                </c:pt>
                <c:pt idx="1288">
                  <c:v>-85.425994872999993</c:v>
                </c:pt>
                <c:pt idx="1289">
                  <c:v>-85.318519592000001</c:v>
                </c:pt>
                <c:pt idx="1290">
                  <c:v>-85.200241089000002</c:v>
                </c:pt>
                <c:pt idx="1291">
                  <c:v>-85.079772949000002</c:v>
                </c:pt>
                <c:pt idx="1292">
                  <c:v>-84.964897156000006</c:v>
                </c:pt>
                <c:pt idx="1293">
                  <c:v>-84.862419127999999</c:v>
                </c:pt>
                <c:pt idx="1294">
                  <c:v>-84.778137207</c:v>
                </c:pt>
                <c:pt idx="1295">
                  <c:v>-84.716842650999993</c:v>
                </c:pt>
                <c:pt idx="1296">
                  <c:v>-84.682334900000001</c:v>
                </c:pt>
                <c:pt idx="1297">
                  <c:v>-84.677436829000001</c:v>
                </c:pt>
                <c:pt idx="1298">
                  <c:v>-84.704002380000006</c:v>
                </c:pt>
                <c:pt idx="1299">
                  <c:v>-84.762969971000004</c:v>
                </c:pt>
                <c:pt idx="1300">
                  <c:v>-84.854423522999994</c:v>
                </c:pt>
                <c:pt idx="1301">
                  <c:v>-84.977638244999994</c:v>
                </c:pt>
                <c:pt idx="1302">
                  <c:v>-85.131111145000006</c:v>
                </c:pt>
                <c:pt idx="1303">
                  <c:v>-85.312583923000005</c:v>
                </c:pt>
                <c:pt idx="1304">
                  <c:v>-85.519012450999995</c:v>
                </c:pt>
                <c:pt idx="1305">
                  <c:v>-85.746467589999995</c:v>
                </c:pt>
                <c:pt idx="1306">
                  <c:v>-85.990036011000001</c:v>
                </c:pt>
                <c:pt idx="1307">
                  <c:v>-86.243736267000003</c:v>
                </c:pt>
                <c:pt idx="1308">
                  <c:v>-86.500465392999999</c:v>
                </c:pt>
                <c:pt idx="1309">
                  <c:v>-86.752075195000003</c:v>
                </c:pt>
                <c:pt idx="1310">
                  <c:v>-86.990097046000002</c:v>
                </c:pt>
                <c:pt idx="1311">
                  <c:v>-87.207397460999999</c:v>
                </c:pt>
                <c:pt idx="1312">
                  <c:v>-87.399887085000003</c:v>
                </c:pt>
                <c:pt idx="1313">
                  <c:v>-87.567062378000003</c:v>
                </c:pt>
                <c:pt idx="1314">
                  <c:v>-87.711441039999997</c:v>
                </c:pt>
                <c:pt idx="1315">
                  <c:v>-87.837593079000001</c:v>
                </c:pt>
                <c:pt idx="1316">
                  <c:v>-87.951126099000007</c:v>
                </c:pt>
                <c:pt idx="1317">
                  <c:v>-88.057746886999993</c:v>
                </c:pt>
                <c:pt idx="1318">
                  <c:v>-88.162536621000001</c:v>
                </c:pt>
                <c:pt idx="1319">
                  <c:v>-88.269462584999999</c:v>
                </c:pt>
                <c:pt idx="1320">
                  <c:v>-88.381210327000005</c:v>
                </c:pt>
                <c:pt idx="1321">
                  <c:v>-88.499305724999999</c:v>
                </c:pt>
                <c:pt idx="1322">
                  <c:v>-88.624320983999993</c:v>
                </c:pt>
                <c:pt idx="1323">
                  <c:v>-88.756011963000006</c:v>
                </c:pt>
                <c:pt idx="1324">
                  <c:v>-88.893417357999994</c:v>
                </c:pt>
                <c:pt idx="1325">
                  <c:v>-89.034965514999996</c:v>
                </c:pt>
                <c:pt idx="1326">
                  <c:v>-89.178604125999996</c:v>
                </c:pt>
                <c:pt idx="1327">
                  <c:v>-89.321846007999994</c:v>
                </c:pt>
                <c:pt idx="1328">
                  <c:v>-89.461654663000004</c:v>
                </c:pt>
                <c:pt idx="1329">
                  <c:v>-89.594245911000002</c:v>
                </c:pt>
                <c:pt idx="1330">
                  <c:v>-89.714897156000006</c:v>
                </c:pt>
                <c:pt idx="1331">
                  <c:v>-89.818161011000001</c:v>
                </c:pt>
                <c:pt idx="1332">
                  <c:v>-89.898986816000004</c:v>
                </c:pt>
                <c:pt idx="1333">
                  <c:v>-89.954246521000002</c:v>
                </c:pt>
                <c:pt idx="1334">
                  <c:v>-89.983467102000006</c:v>
                </c:pt>
                <c:pt idx="1335">
                  <c:v>-89.988502502000003</c:v>
                </c:pt>
                <c:pt idx="1336">
                  <c:v>-89.972663878999995</c:v>
                </c:pt>
                <c:pt idx="1337">
                  <c:v>-89.939765929999993</c:v>
                </c:pt>
                <c:pt idx="1338">
                  <c:v>-89.893325806000007</c:v>
                </c:pt>
                <c:pt idx="1339">
                  <c:v>-89.836128235000004</c:v>
                </c:pt>
                <c:pt idx="1340">
                  <c:v>-89.770133971999996</c:v>
                </c:pt>
                <c:pt idx="1341">
                  <c:v>-89.696578978999995</c:v>
                </c:pt>
                <c:pt idx="1342">
                  <c:v>-89.616165160999998</c:v>
                </c:pt>
                <c:pt idx="1343">
                  <c:v>-89.529243468999994</c:v>
                </c:pt>
                <c:pt idx="1344">
                  <c:v>-89.435890197999996</c:v>
                </c:pt>
                <c:pt idx="1345">
                  <c:v>-89.335807799999998</c:v>
                </c:pt>
                <c:pt idx="1346">
                  <c:v>-89.228134155000006</c:v>
                </c:pt>
                <c:pt idx="1347">
                  <c:v>-89.111236571999996</c:v>
                </c:pt>
                <c:pt idx="1348">
                  <c:v>-88.982757567999997</c:v>
                </c:pt>
                <c:pt idx="1349">
                  <c:v>-88.84046936</c:v>
                </c:pt>
                <c:pt idx="1350">
                  <c:v>-88.683723450000002</c:v>
                </c:pt>
                <c:pt idx="1351">
                  <c:v>-88.514358521000005</c:v>
                </c:pt>
                <c:pt idx="1352">
                  <c:v>-88.336471558</c:v>
                </c:pt>
                <c:pt idx="1353">
                  <c:v>-88.155517578000001</c:v>
                </c:pt>
                <c:pt idx="1354">
                  <c:v>-87.977294921999999</c:v>
                </c:pt>
                <c:pt idx="1355">
                  <c:v>-87.807083129999995</c:v>
                </c:pt>
                <c:pt idx="1356">
                  <c:v>-87.649192810000002</c:v>
                </c:pt>
                <c:pt idx="1357">
                  <c:v>-87.507057189999998</c:v>
                </c:pt>
                <c:pt idx="1358">
                  <c:v>-87.383705139</c:v>
                </c:pt>
                <c:pt idx="1359">
                  <c:v>-87.282241821</c:v>
                </c:pt>
                <c:pt idx="1360">
                  <c:v>-87.205970764</c:v>
                </c:pt>
                <c:pt idx="1361">
                  <c:v>-87.158164978000002</c:v>
                </c:pt>
                <c:pt idx="1362">
                  <c:v>-87.141685486</c:v>
                </c:pt>
                <c:pt idx="1363">
                  <c:v>-87.158630371000001</c:v>
                </c:pt>
                <c:pt idx="1364">
                  <c:v>-87.210128784000005</c:v>
                </c:pt>
                <c:pt idx="1365">
                  <c:v>-87.296119689999998</c:v>
                </c:pt>
                <c:pt idx="1366">
                  <c:v>-87.415161132999998</c:v>
                </c:pt>
                <c:pt idx="1367">
                  <c:v>-87.564254761000001</c:v>
                </c:pt>
                <c:pt idx="1368">
                  <c:v>-87.738746642999999</c:v>
                </c:pt>
                <c:pt idx="1369">
                  <c:v>-87.932357788000004</c:v>
                </c:pt>
                <c:pt idx="1370">
                  <c:v>-88.137641907000003</c:v>
                </c:pt>
                <c:pt idx="1371">
                  <c:v>-88.347145080999994</c:v>
                </c:pt>
                <c:pt idx="1372">
                  <c:v>-88.554870605000005</c:v>
                </c:pt>
                <c:pt idx="1373">
                  <c:v>-88.757080078000001</c:v>
                </c:pt>
                <c:pt idx="1374">
                  <c:v>-88.952171325999998</c:v>
                </c:pt>
                <c:pt idx="1375">
                  <c:v>-89.139991760000001</c:v>
                </c:pt>
                <c:pt idx="1376">
                  <c:v>-89.321052550999994</c:v>
                </c:pt>
                <c:pt idx="1377">
                  <c:v>-89.495864867999998</c:v>
                </c:pt>
                <c:pt idx="1378">
                  <c:v>-89.664642334000007</c:v>
                </c:pt>
                <c:pt idx="1379">
                  <c:v>-89.827491760000001</c:v>
                </c:pt>
                <c:pt idx="1380">
                  <c:v>-89.984817504999995</c:v>
                </c:pt>
                <c:pt idx="1381">
                  <c:v>-90.137542725000003</c:v>
                </c:pt>
                <c:pt idx="1382">
                  <c:v>-90.286933899000005</c:v>
                </c:pt>
                <c:pt idx="1383">
                  <c:v>-90.434120178000001</c:v>
                </c:pt>
                <c:pt idx="1384">
                  <c:v>-90.579544067</c:v>
                </c:pt>
                <c:pt idx="1385">
                  <c:v>-90.722511291999993</c:v>
                </c:pt>
                <c:pt idx="1386">
                  <c:v>-90.860931395999998</c:v>
                </c:pt>
                <c:pt idx="1387">
                  <c:v>-90.991348267000006</c:v>
                </c:pt>
                <c:pt idx="1388">
                  <c:v>-91.109252929999997</c:v>
                </c:pt>
                <c:pt idx="1389">
                  <c:v>-91.209541321000003</c:v>
                </c:pt>
                <c:pt idx="1390">
                  <c:v>-91.287185668999996</c:v>
                </c:pt>
                <c:pt idx="1391">
                  <c:v>-91.338287354000002</c:v>
                </c:pt>
                <c:pt idx="1392">
                  <c:v>-91.361206054999997</c:v>
                </c:pt>
                <c:pt idx="1393">
                  <c:v>-91.356979370000005</c:v>
                </c:pt>
                <c:pt idx="1394">
                  <c:v>-91.328842163000004</c:v>
                </c:pt>
                <c:pt idx="1395">
                  <c:v>-91.281311035000002</c:v>
                </c:pt>
                <c:pt idx="1396">
                  <c:v>-91.219253539999997</c:v>
                </c:pt>
                <c:pt idx="1397">
                  <c:v>-91.147216796999999</c:v>
                </c:pt>
                <c:pt idx="1398">
                  <c:v>-91.069244385000005</c:v>
                </c:pt>
                <c:pt idx="1399">
                  <c:v>-90.989181518999999</c:v>
                </c:pt>
                <c:pt idx="1400">
                  <c:v>-90.910972595000004</c:v>
                </c:pt>
                <c:pt idx="1401">
                  <c:v>-90.838607788000004</c:v>
                </c:pt>
                <c:pt idx="1402">
                  <c:v>-90.775909424000005</c:v>
                </c:pt>
                <c:pt idx="1403">
                  <c:v>-90.726470946999996</c:v>
                </c:pt>
                <c:pt idx="1404">
                  <c:v>-90.693664550999998</c:v>
                </c:pt>
                <c:pt idx="1405">
                  <c:v>-90.680610657000003</c:v>
                </c:pt>
                <c:pt idx="1406">
                  <c:v>-90.690071106000005</c:v>
                </c:pt>
                <c:pt idx="1407">
                  <c:v>-90.724327087000006</c:v>
                </c:pt>
                <c:pt idx="1408">
                  <c:v>-90.785079956000004</c:v>
                </c:pt>
                <c:pt idx="1409">
                  <c:v>-90.873344420999999</c:v>
                </c:pt>
                <c:pt idx="1410">
                  <c:v>-90.989364624000004</c:v>
                </c:pt>
                <c:pt idx="1411">
                  <c:v>-91.132560729999994</c:v>
                </c:pt>
                <c:pt idx="1412">
                  <c:v>-91.301536560000002</c:v>
                </c:pt>
                <c:pt idx="1413">
                  <c:v>-91.494049071999996</c:v>
                </c:pt>
                <c:pt idx="1414">
                  <c:v>-91.706886291999993</c:v>
                </c:pt>
                <c:pt idx="1415">
                  <c:v>-91.935684203999998</c:v>
                </c:pt>
                <c:pt idx="1416">
                  <c:v>-92.174743652000004</c:v>
                </c:pt>
                <c:pt idx="1417">
                  <c:v>-92.417060852000006</c:v>
                </c:pt>
                <c:pt idx="1418">
                  <c:v>-92.655113220000004</c:v>
                </c:pt>
                <c:pt idx="1419">
                  <c:v>-92.882507324000002</c:v>
                </c:pt>
                <c:pt idx="1420">
                  <c:v>-93.095428467000005</c:v>
                </c:pt>
                <c:pt idx="1421">
                  <c:v>-93.292945861999996</c:v>
                </c:pt>
                <c:pt idx="1422">
                  <c:v>-93.476379394999995</c:v>
                </c:pt>
                <c:pt idx="1423">
                  <c:v>-93.648330688000001</c:v>
                </c:pt>
                <c:pt idx="1424">
                  <c:v>-93.811691284000005</c:v>
                </c:pt>
                <c:pt idx="1425">
                  <c:v>-93.968826293999996</c:v>
                </c:pt>
                <c:pt idx="1426">
                  <c:v>-94.121124268000003</c:v>
                </c:pt>
                <c:pt idx="1427">
                  <c:v>-94.268951415999993</c:v>
                </c:pt>
                <c:pt idx="1428">
                  <c:v>-94.412002563000001</c:v>
                </c:pt>
                <c:pt idx="1429">
                  <c:v>-94.549728393999999</c:v>
                </c:pt>
                <c:pt idx="1430">
                  <c:v>-94.681457519999995</c:v>
                </c:pt>
                <c:pt idx="1431">
                  <c:v>-94.806236267000003</c:v>
                </c:pt>
                <c:pt idx="1432">
                  <c:v>-94.92250061</c:v>
                </c:pt>
                <c:pt idx="1433">
                  <c:v>-95.027770996000001</c:v>
                </c:pt>
                <c:pt idx="1434">
                  <c:v>-95.118743895999998</c:v>
                </c:pt>
                <c:pt idx="1435">
                  <c:v>-95.192253113000007</c:v>
                </c:pt>
                <c:pt idx="1436">
                  <c:v>-95.246665954999997</c:v>
                </c:pt>
                <c:pt idx="1437">
                  <c:v>-95.282630920000003</c:v>
                </c:pt>
                <c:pt idx="1438">
                  <c:v>-95.302742003999995</c:v>
                </c:pt>
                <c:pt idx="1439">
                  <c:v>-95.310577393000003</c:v>
                </c:pt>
                <c:pt idx="1440">
                  <c:v>-95.309669494999994</c:v>
                </c:pt>
                <c:pt idx="1441">
                  <c:v>-95.302764893000003</c:v>
                </c:pt>
                <c:pt idx="1442">
                  <c:v>-95.291481017999999</c:v>
                </c:pt>
                <c:pt idx="1443">
                  <c:v>-95.276336670000006</c:v>
                </c:pt>
                <c:pt idx="1444">
                  <c:v>-95.257041931000003</c:v>
                </c:pt>
                <c:pt idx="1445">
                  <c:v>-95.232917786000002</c:v>
                </c:pt>
                <c:pt idx="1446">
                  <c:v>-95.203285217000001</c:v>
                </c:pt>
                <c:pt idx="1447">
                  <c:v>-95.167564392000003</c:v>
                </c:pt>
                <c:pt idx="1448">
                  <c:v>-95.125129700000002</c:v>
                </c:pt>
                <c:pt idx="1449">
                  <c:v>-95.075050353999998</c:v>
                </c:pt>
                <c:pt idx="1450">
                  <c:v>-95.015838622999993</c:v>
                </c:pt>
                <c:pt idx="1451">
                  <c:v>-94.945190429999997</c:v>
                </c:pt>
                <c:pt idx="1452">
                  <c:v>-94.859817504999995</c:v>
                </c:pt>
                <c:pt idx="1453">
                  <c:v>-94.755920410000002</c:v>
                </c:pt>
                <c:pt idx="1454">
                  <c:v>-94.630508422999995</c:v>
                </c:pt>
                <c:pt idx="1455">
                  <c:v>-94.482772827000005</c:v>
                </c:pt>
                <c:pt idx="1456">
                  <c:v>-94.314483643000003</c:v>
                </c:pt>
                <c:pt idx="1457">
                  <c:v>-94.129463196000003</c:v>
                </c:pt>
                <c:pt idx="1458">
                  <c:v>-93.932685852000006</c:v>
                </c:pt>
                <c:pt idx="1459">
                  <c:v>-93.729347228999998</c:v>
                </c:pt>
                <c:pt idx="1460">
                  <c:v>-93.524131775000001</c:v>
                </c:pt>
                <c:pt idx="1461">
                  <c:v>-93.320915221999996</c:v>
                </c:pt>
                <c:pt idx="1462">
                  <c:v>-93.123001099000007</c:v>
                </c:pt>
                <c:pt idx="1463">
                  <c:v>-92.933395386000001</c:v>
                </c:pt>
                <c:pt idx="1464">
                  <c:v>-92.754798889</c:v>
                </c:pt>
                <c:pt idx="1465">
                  <c:v>-92.589485167999996</c:v>
                </c:pt>
                <c:pt idx="1466">
                  <c:v>-92.439308166999993</c:v>
                </c:pt>
                <c:pt idx="1467">
                  <c:v>-92.305641174000002</c:v>
                </c:pt>
                <c:pt idx="1468">
                  <c:v>-92.189277649000005</c:v>
                </c:pt>
                <c:pt idx="1469">
                  <c:v>-92.090301514000004</c:v>
                </c:pt>
                <c:pt idx="1470">
                  <c:v>-92.007904053000004</c:v>
                </c:pt>
                <c:pt idx="1471">
                  <c:v>-91.940193175999994</c:v>
                </c:pt>
                <c:pt idx="1472">
                  <c:v>-91.883979796999995</c:v>
                </c:pt>
                <c:pt idx="1473">
                  <c:v>-91.834869385000005</c:v>
                </c:pt>
                <c:pt idx="1474">
                  <c:v>-91.788131714000002</c:v>
                </c:pt>
                <c:pt idx="1475">
                  <c:v>-91.740219116000006</c:v>
                </c:pt>
                <c:pt idx="1476">
                  <c:v>-91.689826964999995</c:v>
                </c:pt>
                <c:pt idx="1477">
                  <c:v>-91.637840271000002</c:v>
                </c:pt>
                <c:pt idx="1478">
                  <c:v>-91.586532593000001</c:v>
                </c:pt>
                <c:pt idx="1479">
                  <c:v>-91.538604735999996</c:v>
                </c:pt>
                <c:pt idx="1480">
                  <c:v>-91.496330260999997</c:v>
                </c:pt>
                <c:pt idx="1481">
                  <c:v>-91.460975646999998</c:v>
                </c:pt>
                <c:pt idx="1482">
                  <c:v>-91.432571410999998</c:v>
                </c:pt>
                <c:pt idx="1483">
                  <c:v>-91.409988403</c:v>
                </c:pt>
                <c:pt idx="1484">
                  <c:v>-91.391197204999997</c:v>
                </c:pt>
                <c:pt idx="1485">
                  <c:v>-91.373489379999995</c:v>
                </c:pt>
                <c:pt idx="1486">
                  <c:v>-91.353538513000004</c:v>
                </c:pt>
                <c:pt idx="1487">
                  <c:v>-91.327316284000005</c:v>
                </c:pt>
                <c:pt idx="1488">
                  <c:v>-91.289932250999996</c:v>
                </c:pt>
                <c:pt idx="1489">
                  <c:v>-91.235816955999994</c:v>
                </c:pt>
                <c:pt idx="1490">
                  <c:v>-91.159774780000006</c:v>
                </c:pt>
                <c:pt idx="1491">
                  <c:v>-91.058616638000004</c:v>
                </c:pt>
                <c:pt idx="1492">
                  <c:v>-90.932128906000003</c:v>
                </c:pt>
                <c:pt idx="1493">
                  <c:v>-90.782852172999995</c:v>
                </c:pt>
                <c:pt idx="1494">
                  <c:v>-90.615158081000004</c:v>
                </c:pt>
                <c:pt idx="1495">
                  <c:v>-90.434089661000002</c:v>
                </c:pt>
                <c:pt idx="1496">
                  <c:v>-90.244300842000001</c:v>
                </c:pt>
                <c:pt idx="1497">
                  <c:v>-90.049369811999995</c:v>
                </c:pt>
                <c:pt idx="1498">
                  <c:v>-89.851829529</c:v>
                </c:pt>
                <c:pt idx="1499">
                  <c:v>-89.653800963999998</c:v>
                </c:pt>
                <c:pt idx="1500">
                  <c:v>-89.457580566000004</c:v>
                </c:pt>
                <c:pt idx="1501">
                  <c:v>-89.265769958000007</c:v>
                </c:pt>
                <c:pt idx="1502">
                  <c:v>-89.080986022999994</c:v>
                </c:pt>
                <c:pt idx="1503">
                  <c:v>-88.905517578000001</c:v>
                </c:pt>
                <c:pt idx="1504">
                  <c:v>-88.741073607999994</c:v>
                </c:pt>
                <c:pt idx="1505">
                  <c:v>-88.588668823000006</c:v>
                </c:pt>
                <c:pt idx="1506">
                  <c:v>-88.448478699000006</c:v>
                </c:pt>
                <c:pt idx="1507">
                  <c:v>-88.319648743000002</c:v>
                </c:pt>
                <c:pt idx="1508">
                  <c:v>-88.200050353999998</c:v>
                </c:pt>
                <c:pt idx="1509">
                  <c:v>-88.086196899000001</c:v>
                </c:pt>
                <c:pt idx="1510">
                  <c:v>-87.973831176999994</c:v>
                </c:pt>
                <c:pt idx="1511">
                  <c:v>-87.859344481999997</c:v>
                </c:pt>
                <c:pt idx="1512">
                  <c:v>-87.741127014</c:v>
                </c:pt>
                <c:pt idx="1513">
                  <c:v>-87.619888306000007</c:v>
                </c:pt>
                <c:pt idx="1514">
                  <c:v>-87.498039246000005</c:v>
                </c:pt>
                <c:pt idx="1515">
                  <c:v>-87.378700256000002</c:v>
                </c:pt>
                <c:pt idx="1516">
                  <c:v>-87.264663696</c:v>
                </c:pt>
                <c:pt idx="1517">
                  <c:v>-87.157630920000003</c:v>
                </c:pt>
                <c:pt idx="1518">
                  <c:v>-87.058113098000007</c:v>
                </c:pt>
                <c:pt idx="1519">
                  <c:v>-86.965980529999996</c:v>
                </c:pt>
                <c:pt idx="1520">
                  <c:v>-86.881103515999996</c:v>
                </c:pt>
                <c:pt idx="1521">
                  <c:v>-86.803604125999996</c:v>
                </c:pt>
                <c:pt idx="1522">
                  <c:v>-86.733703613000003</c:v>
                </c:pt>
                <c:pt idx="1523">
                  <c:v>-86.671463012999993</c:v>
                </c:pt>
                <c:pt idx="1524">
                  <c:v>-86.616500853999995</c:v>
                </c:pt>
                <c:pt idx="1525">
                  <c:v>-86.567703246999997</c:v>
                </c:pt>
                <c:pt idx="1526">
                  <c:v>-86.522956848000007</c:v>
                </c:pt>
                <c:pt idx="1527">
                  <c:v>-86.479049683</c:v>
                </c:pt>
                <c:pt idx="1528">
                  <c:v>-86.432144164999997</c:v>
                </c:pt>
                <c:pt idx="1529">
                  <c:v>-86.378890991000006</c:v>
                </c:pt>
                <c:pt idx="1530">
                  <c:v>-86.317306518999999</c:v>
                </c:pt>
                <c:pt idx="1531">
                  <c:v>-86.246788025000001</c:v>
                </c:pt>
                <c:pt idx="1532">
                  <c:v>-86.167465210000003</c:v>
                </c:pt>
                <c:pt idx="1533">
                  <c:v>-86.079437256000006</c:v>
                </c:pt>
                <c:pt idx="1534">
                  <c:v>-85.982246399000005</c:v>
                </c:pt>
                <c:pt idx="1535">
                  <c:v>-85.874786377000007</c:v>
                </c:pt>
                <c:pt idx="1536">
                  <c:v>-85.755653381000002</c:v>
                </c:pt>
                <c:pt idx="1537">
                  <c:v>-85.623641968000001</c:v>
                </c:pt>
                <c:pt idx="1538">
                  <c:v>-85.478073120000005</c:v>
                </c:pt>
                <c:pt idx="1539">
                  <c:v>-85.318771362000007</c:v>
                </c:pt>
                <c:pt idx="1540">
                  <c:v>-85.145767211999996</c:v>
                </c:pt>
                <c:pt idx="1541">
                  <c:v>-84.958900451999995</c:v>
                </c:pt>
                <c:pt idx="1542">
                  <c:v>-84.757522582999997</c:v>
                </c:pt>
                <c:pt idx="1543">
                  <c:v>-84.540328978999995</c:v>
                </c:pt>
                <c:pt idx="1544">
                  <c:v>-84.305282593000001</c:v>
                </c:pt>
                <c:pt idx="1545">
                  <c:v>-84.049819946</c:v>
                </c:pt>
                <c:pt idx="1546">
                  <c:v>-83.771751404</c:v>
                </c:pt>
                <c:pt idx="1547">
                  <c:v>-83.470634459999999</c:v>
                </c:pt>
                <c:pt idx="1548">
                  <c:v>-83.148590088000006</c:v>
                </c:pt>
                <c:pt idx="1549">
                  <c:v>-82.810050963999998</c:v>
                </c:pt>
                <c:pt idx="1550">
                  <c:v>-82.460853576999995</c:v>
                </c:pt>
                <c:pt idx="1551">
                  <c:v>-82.107215881000002</c:v>
                </c:pt>
                <c:pt idx="1552">
                  <c:v>-81.755004882999998</c:v>
                </c:pt>
                <c:pt idx="1553">
                  <c:v>-81.409500121999997</c:v>
                </c:pt>
                <c:pt idx="1554">
                  <c:v>-81.075393676999994</c:v>
                </c:pt>
                <c:pt idx="1555">
                  <c:v>-80.756706238000007</c:v>
                </c:pt>
                <c:pt idx="1556">
                  <c:v>-80.456771850999999</c:v>
                </c:pt>
                <c:pt idx="1557">
                  <c:v>-80.178276061999995</c:v>
                </c:pt>
                <c:pt idx="1558">
                  <c:v>-79.923271178999997</c:v>
                </c:pt>
                <c:pt idx="1559">
                  <c:v>-79.693054199000002</c:v>
                </c:pt>
                <c:pt idx="1560">
                  <c:v>-79.488037109000004</c:v>
                </c:pt>
                <c:pt idx="1561">
                  <c:v>-79.307647704999994</c:v>
                </c:pt>
                <c:pt idx="1562">
                  <c:v>-79.150321959999999</c:v>
                </c:pt>
                <c:pt idx="1563">
                  <c:v>-79.013465881000002</c:v>
                </c:pt>
                <c:pt idx="1564">
                  <c:v>-78.893417357999994</c:v>
                </c:pt>
                <c:pt idx="1565">
                  <c:v>-78.785346985000004</c:v>
                </c:pt>
                <c:pt idx="1566">
                  <c:v>-78.683258057000003</c:v>
                </c:pt>
                <c:pt idx="1567">
                  <c:v>-78.580520629999995</c:v>
                </c:pt>
                <c:pt idx="1568">
                  <c:v>-78.471145629999995</c:v>
                </c:pt>
                <c:pt idx="1569">
                  <c:v>-78.351173400999997</c:v>
                </c:pt>
                <c:pt idx="1570">
                  <c:v>-78.219184874999996</c:v>
                </c:pt>
                <c:pt idx="1571">
                  <c:v>-78.075904846</c:v>
                </c:pt>
                <c:pt idx="1572">
                  <c:v>-77.923355103000006</c:v>
                </c:pt>
                <c:pt idx="1573">
                  <c:v>-77.763954162999994</c:v>
                </c:pt>
                <c:pt idx="1574">
                  <c:v>-77.599777222</c:v>
                </c:pt>
                <c:pt idx="1575">
                  <c:v>-77.432182311999995</c:v>
                </c:pt>
                <c:pt idx="1576">
                  <c:v>-77.261962890999996</c:v>
                </c:pt>
                <c:pt idx="1577">
                  <c:v>-77.089927673000005</c:v>
                </c:pt>
                <c:pt idx="1578">
                  <c:v>-76.917427063000005</c:v>
                </c:pt>
                <c:pt idx="1579">
                  <c:v>-76.746368407999995</c:v>
                </c:pt>
                <c:pt idx="1580">
                  <c:v>-76.578865050999994</c:v>
                </c:pt>
                <c:pt idx="1581">
                  <c:v>-76.416740417</c:v>
                </c:pt>
                <c:pt idx="1582">
                  <c:v>-76.261123656999999</c:v>
                </c:pt>
                <c:pt idx="1583">
                  <c:v>-76.112342834000003</c:v>
                </c:pt>
                <c:pt idx="1584">
                  <c:v>-75.970413207999997</c:v>
                </c:pt>
                <c:pt idx="1585">
                  <c:v>-75.835815429999997</c:v>
                </c:pt>
                <c:pt idx="1586">
                  <c:v>-75.709823607999994</c:v>
                </c:pt>
                <c:pt idx="1587">
                  <c:v>-75.594200134000005</c:v>
                </c:pt>
                <c:pt idx="1588">
                  <c:v>-75.490554810000006</c:v>
                </c:pt>
                <c:pt idx="1589">
                  <c:v>-75.399673461999996</c:v>
                </c:pt>
                <c:pt idx="1590">
                  <c:v>-75.320960998999993</c:v>
                </c:pt>
                <c:pt idx="1591">
                  <c:v>-75.252151488999999</c:v>
                </c:pt>
                <c:pt idx="1592">
                  <c:v>-75.189498900999993</c:v>
                </c:pt>
                <c:pt idx="1593">
                  <c:v>-75.128425598000007</c:v>
                </c:pt>
                <c:pt idx="1594">
                  <c:v>-75.064453125</c:v>
                </c:pt>
                <c:pt idx="1595">
                  <c:v>-74.993927002000007</c:v>
                </c:pt>
                <c:pt idx="1596">
                  <c:v>-74.914207458000007</c:v>
                </c:pt>
                <c:pt idx="1597">
                  <c:v>-74.823463439999998</c:v>
                </c:pt>
                <c:pt idx="1598">
                  <c:v>-74.720298767000003</c:v>
                </c:pt>
                <c:pt idx="1599">
                  <c:v>-74.603401184000006</c:v>
                </c:pt>
                <c:pt idx="1600">
                  <c:v>-74.471298218000001</c:v>
                </c:pt>
                <c:pt idx="1601">
                  <c:v>-74.322151184000006</c:v>
                </c:pt>
                <c:pt idx="1602">
                  <c:v>-74.153686523000005</c:v>
                </c:pt>
                <c:pt idx="1603">
                  <c:v>-73.963417053000001</c:v>
                </c:pt>
                <c:pt idx="1604">
                  <c:v>-73.749450683999996</c:v>
                </c:pt>
                <c:pt idx="1605">
                  <c:v>-73.511428832999997</c:v>
                </c:pt>
                <c:pt idx="1606">
                  <c:v>-73.250968932999996</c:v>
                </c:pt>
                <c:pt idx="1607">
                  <c:v>-72.971366881999998</c:v>
                </c:pt>
                <c:pt idx="1608">
                  <c:v>-72.676940918</c:v>
                </c:pt>
                <c:pt idx="1609">
                  <c:v>-72.372406006000006</c:v>
                </c:pt>
                <c:pt idx="1610">
                  <c:v>-72.062553406000006</c:v>
                </c:pt>
                <c:pt idx="1611">
                  <c:v>-71.752151488999999</c:v>
                </c:pt>
                <c:pt idx="1612">
                  <c:v>-71.445823669000006</c:v>
                </c:pt>
                <c:pt idx="1613">
                  <c:v>-71.147682189999998</c:v>
                </c:pt>
                <c:pt idx="1614">
                  <c:v>-70.860939025999997</c:v>
                </c:pt>
                <c:pt idx="1615">
                  <c:v>-70.587631225999999</c:v>
                </c:pt>
                <c:pt idx="1616">
                  <c:v>-70.328544617000006</c:v>
                </c:pt>
                <c:pt idx="1617">
                  <c:v>-70.083305358999993</c:v>
                </c:pt>
                <c:pt idx="1618">
                  <c:v>-69.850509643999999</c:v>
                </c:pt>
                <c:pt idx="1619">
                  <c:v>-69.627784728999998</c:v>
                </c:pt>
                <c:pt idx="1620">
                  <c:v>-69.411888122999997</c:v>
                </c:pt>
                <c:pt idx="1621">
                  <c:v>-69.199272156000006</c:v>
                </c:pt>
                <c:pt idx="1622">
                  <c:v>-68.987121582</c:v>
                </c:pt>
                <c:pt idx="1623">
                  <c:v>-68.774078368999994</c:v>
                </c:pt>
                <c:pt idx="1624">
                  <c:v>-68.560211182000003</c:v>
                </c:pt>
                <c:pt idx="1625">
                  <c:v>-68.346473693999997</c:v>
                </c:pt>
                <c:pt idx="1626">
                  <c:v>-68.134117126000007</c:v>
                </c:pt>
                <c:pt idx="1627">
                  <c:v>-67.924194335999999</c:v>
                </c:pt>
                <c:pt idx="1628">
                  <c:v>-67.717285156000003</c:v>
                </c:pt>
                <c:pt idx="1629">
                  <c:v>-67.513404846</c:v>
                </c:pt>
                <c:pt idx="1630">
                  <c:v>-67.312026978000006</c:v>
                </c:pt>
                <c:pt idx="1631">
                  <c:v>-67.112121582</c:v>
                </c:pt>
                <c:pt idx="1632">
                  <c:v>-66.912071228000002</c:v>
                </c:pt>
                <c:pt idx="1633">
                  <c:v>-66.709571838000002</c:v>
                </c:pt>
                <c:pt idx="1634">
                  <c:v>-66.501533507999994</c:v>
                </c:pt>
                <c:pt idx="1635">
                  <c:v>-66.284042357999994</c:v>
                </c:pt>
                <c:pt idx="1636">
                  <c:v>-66.052543639999996</c:v>
                </c:pt>
                <c:pt idx="1637">
                  <c:v>-65.802658081000004</c:v>
                </c:pt>
                <c:pt idx="1638">
                  <c:v>-65.531532287999994</c:v>
                </c:pt>
                <c:pt idx="1639">
                  <c:v>-65.238677979000002</c:v>
                </c:pt>
                <c:pt idx="1640">
                  <c:v>-64.925827025999993</c:v>
                </c:pt>
                <c:pt idx="1641">
                  <c:v>-64.596221924000005</c:v>
                </c:pt>
                <c:pt idx="1642">
                  <c:v>-64.253860474000007</c:v>
                </c:pt>
                <c:pt idx="1643">
                  <c:v>-63.902954102000002</c:v>
                </c:pt>
                <c:pt idx="1644">
                  <c:v>-63.547615051000001</c:v>
                </c:pt>
                <c:pt idx="1645">
                  <c:v>-63.191764831999997</c:v>
                </c:pt>
                <c:pt idx="1646">
                  <c:v>-62.839160919000001</c:v>
                </c:pt>
                <c:pt idx="1647">
                  <c:v>-62.493309021000002</c:v>
                </c:pt>
                <c:pt idx="1648">
                  <c:v>-62.157226563000002</c:v>
                </c:pt>
                <c:pt idx="1649">
                  <c:v>-61.833179473999998</c:v>
                </c:pt>
                <c:pt idx="1650">
                  <c:v>-61.522499084000003</c:v>
                </c:pt>
                <c:pt idx="1651">
                  <c:v>-61.225517273000001</c:v>
                </c:pt>
                <c:pt idx="1652">
                  <c:v>-60.941551208</c:v>
                </c:pt>
                <c:pt idx="1653">
                  <c:v>-60.668979645</c:v>
                </c:pt>
                <c:pt idx="1654">
                  <c:v>-60.405540465999998</c:v>
                </c:pt>
                <c:pt idx="1655">
                  <c:v>-60.148876190000003</c:v>
                </c:pt>
                <c:pt idx="1656">
                  <c:v>-59.897018433</c:v>
                </c:pt>
                <c:pt idx="1657">
                  <c:v>-59.648502350000001</c:v>
                </c:pt>
                <c:pt idx="1658">
                  <c:v>-59.402194977000001</c:v>
                </c:pt>
                <c:pt idx="1659">
                  <c:v>-59.157093048</c:v>
                </c:pt>
                <c:pt idx="1660">
                  <c:v>-58.912208557</c:v>
                </c:pt>
                <c:pt idx="1661">
                  <c:v>-58.666500092</c:v>
                </c:pt>
                <c:pt idx="1662">
                  <c:v>-58.418800353999998</c:v>
                </c:pt>
                <c:pt idx="1663">
                  <c:v>-58.167743682999998</c:v>
                </c:pt>
                <c:pt idx="1664">
                  <c:v>-57.911701202000003</c:v>
                </c:pt>
                <c:pt idx="1665">
                  <c:v>-57.648857116999999</c:v>
                </c:pt>
                <c:pt idx="1666">
                  <c:v>-57.377769469999997</c:v>
                </c:pt>
                <c:pt idx="1667">
                  <c:v>-57.098239898999999</c:v>
                </c:pt>
                <c:pt idx="1668">
                  <c:v>-56.811756133999999</c:v>
                </c:pt>
                <c:pt idx="1669">
                  <c:v>-56.521244049000003</c:v>
                </c:pt>
                <c:pt idx="1670">
                  <c:v>-56.230506896999998</c:v>
                </c:pt>
                <c:pt idx="1671">
                  <c:v>-55.943714141999997</c:v>
                </c:pt>
                <c:pt idx="1672">
                  <c:v>-55.665023804</c:v>
                </c:pt>
                <c:pt idx="1673">
                  <c:v>-55.398403168000002</c:v>
                </c:pt>
                <c:pt idx="1674">
                  <c:v>-55.147571564000003</c:v>
                </c:pt>
                <c:pt idx="1675">
                  <c:v>-54.915950774999999</c:v>
                </c:pt>
                <c:pt idx="1676">
                  <c:v>-54.706501007</c:v>
                </c:pt>
                <c:pt idx="1677">
                  <c:v>-54.521530151</c:v>
                </c:pt>
                <c:pt idx="1678">
                  <c:v>-54.362560272000003</c:v>
                </c:pt>
                <c:pt idx="1679">
                  <c:v>-54.230247497999997</c:v>
                </c:pt>
                <c:pt idx="1680">
                  <c:v>-54.124347686999997</c:v>
                </c:pt>
                <c:pt idx="1681">
                  <c:v>-54.043693542</c:v>
                </c:pt>
                <c:pt idx="1682">
                  <c:v>-53.986171722000002</c:v>
                </c:pt>
                <c:pt idx="1683">
                  <c:v>-53.948715210000003</c:v>
                </c:pt>
                <c:pt idx="1684">
                  <c:v>-53.927295684999997</c:v>
                </c:pt>
                <c:pt idx="1685">
                  <c:v>-53.917007446</c:v>
                </c:pt>
                <c:pt idx="1686">
                  <c:v>-53.912265777999998</c:v>
                </c:pt>
                <c:pt idx="1687">
                  <c:v>-53.907238006999997</c:v>
                </c:pt>
                <c:pt idx="1688">
                  <c:v>-53.896556854000004</c:v>
                </c:pt>
                <c:pt idx="1689">
                  <c:v>-53.876022339000002</c:v>
                </c:pt>
                <c:pt idx="1690">
                  <c:v>-53.842834473000003</c:v>
                </c:pt>
                <c:pt idx="1691">
                  <c:v>-53.795410156000003</c:v>
                </c:pt>
                <c:pt idx="1692">
                  <c:v>-53.7330513</c:v>
                </c:pt>
                <c:pt idx="1693">
                  <c:v>-53.65562439</c:v>
                </c:pt>
                <c:pt idx="1694">
                  <c:v>-53.563301086000003</c:v>
                </c:pt>
                <c:pt idx="1695">
                  <c:v>-53.456398010000001</c:v>
                </c:pt>
                <c:pt idx="1696">
                  <c:v>-53.33531189</c:v>
                </c:pt>
                <c:pt idx="1697">
                  <c:v>-53.200550079000003</c:v>
                </c:pt>
                <c:pt idx="1698">
                  <c:v>-53.052883147999999</c:v>
                </c:pt>
                <c:pt idx="1699">
                  <c:v>-52.893508910999998</c:v>
                </c:pt>
                <c:pt idx="1700">
                  <c:v>-52.724052428999997</c:v>
                </c:pt>
                <c:pt idx="1701">
                  <c:v>-52.546398162999999</c:v>
                </c:pt>
                <c:pt idx="1702">
                  <c:v>-52.362503052000001</c:v>
                </c:pt>
                <c:pt idx="1703">
                  <c:v>-52.174270630000002</c:v>
                </c:pt>
                <c:pt idx="1704">
                  <c:v>-51.983501433999997</c:v>
                </c:pt>
                <c:pt idx="1705">
                  <c:v>-51.791896819999998</c:v>
                </c:pt>
                <c:pt idx="1706">
                  <c:v>-51.601062775000003</c:v>
                </c:pt>
                <c:pt idx="1707">
                  <c:v>-51.412475585999999</c:v>
                </c:pt>
                <c:pt idx="1708">
                  <c:v>-51.227390288999999</c:v>
                </c:pt>
                <c:pt idx="1709">
                  <c:v>-51.046749114999997</c:v>
                </c:pt>
                <c:pt idx="1710">
                  <c:v>-50.871109009000001</c:v>
                </c:pt>
                <c:pt idx="1711">
                  <c:v>-50.700588226000001</c:v>
                </c:pt>
                <c:pt idx="1712">
                  <c:v>-50.534862517999997</c:v>
                </c:pt>
                <c:pt idx="1713">
                  <c:v>-50.373237609999997</c:v>
                </c:pt>
                <c:pt idx="1714">
                  <c:v>-50.214752197000003</c:v>
                </c:pt>
                <c:pt idx="1715">
                  <c:v>-50.058189392000003</c:v>
                </c:pt>
                <c:pt idx="1716">
                  <c:v>-49.902004241999997</c:v>
                </c:pt>
                <c:pt idx="1717">
                  <c:v>-49.744308472</c:v>
                </c:pt>
                <c:pt idx="1718">
                  <c:v>-49.582992554</c:v>
                </c:pt>
                <c:pt idx="1719">
                  <c:v>-49.415924072000003</c:v>
                </c:pt>
                <c:pt idx="1720">
                  <c:v>-49.241096497000001</c:v>
                </c:pt>
                <c:pt idx="1721">
                  <c:v>-49.056682586999997</c:v>
                </c:pt>
                <c:pt idx="1722">
                  <c:v>-48.860969543000003</c:v>
                </c:pt>
                <c:pt idx="1723">
                  <c:v>-48.652286529999998</c:v>
                </c:pt>
                <c:pt idx="1724">
                  <c:v>-48.429004669000001</c:v>
                </c:pt>
                <c:pt idx="1725">
                  <c:v>-48.189628601000003</c:v>
                </c:pt>
                <c:pt idx="1726">
                  <c:v>-47.932888030999997</c:v>
                </c:pt>
                <c:pt idx="1727">
                  <c:v>-47.657775878999999</c:v>
                </c:pt>
                <c:pt idx="1728">
                  <c:v>-47.363670349000003</c:v>
                </c:pt>
                <c:pt idx="1729">
                  <c:v>-47.050636292</c:v>
                </c:pt>
                <c:pt idx="1730">
                  <c:v>-46.719730376999998</c:v>
                </c:pt>
                <c:pt idx="1731">
                  <c:v>-46.373039245999998</c:v>
                </c:pt>
                <c:pt idx="1732">
                  <c:v>-46.013465881000002</c:v>
                </c:pt>
                <c:pt idx="1733">
                  <c:v>-45.644428253000001</c:v>
                </c:pt>
                <c:pt idx="1734">
                  <c:v>-45.269607544000003</c:v>
                </c:pt>
                <c:pt idx="1735">
                  <c:v>-44.892734527999998</c:v>
                </c:pt>
                <c:pt idx="1736">
                  <c:v>-44.517395020000002</c:v>
                </c:pt>
                <c:pt idx="1737">
                  <c:v>-44.146877289000003</c:v>
                </c:pt>
                <c:pt idx="1738">
                  <c:v>-43.784084319999998</c:v>
                </c:pt>
                <c:pt idx="1739">
                  <c:v>-43.431461333999998</c:v>
                </c:pt>
                <c:pt idx="1740">
                  <c:v>-43.090919495000001</c:v>
                </c:pt>
                <c:pt idx="1741">
                  <c:v>-42.763839722</c:v>
                </c:pt>
                <c:pt idx="1742">
                  <c:v>-42.451198578000003</c:v>
                </c:pt>
                <c:pt idx="1743">
                  <c:v>-42.153709411999998</c:v>
                </c:pt>
                <c:pt idx="1744">
                  <c:v>-41.871852875000002</c:v>
                </c:pt>
                <c:pt idx="1745">
                  <c:v>-41.605792999000002</c:v>
                </c:pt>
                <c:pt idx="1746">
                  <c:v>-41.355308532999999</c:v>
                </c:pt>
                <c:pt idx="1747">
                  <c:v>-41.119728088000002</c:v>
                </c:pt>
                <c:pt idx="1748">
                  <c:v>-40.897926331000001</c:v>
                </c:pt>
                <c:pt idx="1749">
                  <c:v>-40.688373566000003</c:v>
                </c:pt>
                <c:pt idx="1750">
                  <c:v>-40.489238739000001</c:v>
                </c:pt>
                <c:pt idx="1751">
                  <c:v>-40.298542023000003</c:v>
                </c:pt>
                <c:pt idx="1752">
                  <c:v>-40.114246368000003</c:v>
                </c:pt>
                <c:pt idx="1753">
                  <c:v>-39.934268951</c:v>
                </c:pt>
                <c:pt idx="1754">
                  <c:v>-39.756462096999996</c:v>
                </c:pt>
                <c:pt idx="1755">
                  <c:v>-39.578620911000002</c:v>
                </c:pt>
                <c:pt idx="1756">
                  <c:v>-39.398502350000001</c:v>
                </c:pt>
                <c:pt idx="1757">
                  <c:v>-39.213790893999999</c:v>
                </c:pt>
                <c:pt idx="1758">
                  <c:v>-39.022075653000002</c:v>
                </c:pt>
                <c:pt idx="1759">
                  <c:v>-38.821025847999998</c:v>
                </c:pt>
                <c:pt idx="1760">
                  <c:v>-38.608760834000002</c:v>
                </c:pt>
                <c:pt idx="1761">
                  <c:v>-38.384185791</c:v>
                </c:pt>
                <c:pt idx="1762">
                  <c:v>-38.147098540999998</c:v>
                </c:pt>
                <c:pt idx="1763">
                  <c:v>-37.898132324000002</c:v>
                </c:pt>
                <c:pt idx="1764">
                  <c:v>-37.638641356999997</c:v>
                </c:pt>
                <c:pt idx="1765">
                  <c:v>-37.370563507</c:v>
                </c:pt>
                <c:pt idx="1766">
                  <c:v>-37.096279144</c:v>
                </c:pt>
                <c:pt idx="1767">
                  <c:v>-36.818496703999998</c:v>
                </c:pt>
                <c:pt idx="1768">
                  <c:v>-36.540130615000002</c:v>
                </c:pt>
                <c:pt idx="1769">
                  <c:v>-36.264167786000002</c:v>
                </c:pt>
                <c:pt idx="1770">
                  <c:v>-35.993495940999999</c:v>
                </c:pt>
                <c:pt idx="1771">
                  <c:v>-35.730728149000001</c:v>
                </c:pt>
                <c:pt idx="1772">
                  <c:v>-35.478073119999998</c:v>
                </c:pt>
                <c:pt idx="1773">
                  <c:v>-35.237297058000003</c:v>
                </c:pt>
                <c:pt idx="1774">
                  <c:v>-35.009803771999998</c:v>
                </c:pt>
                <c:pt idx="1775">
                  <c:v>-34.796787262000002</c:v>
                </c:pt>
                <c:pt idx="1776">
                  <c:v>-34.599308014000002</c:v>
                </c:pt>
                <c:pt idx="1777">
                  <c:v>-34.418228149000001</c:v>
                </c:pt>
                <c:pt idx="1778">
                  <c:v>-34.254081726000003</c:v>
                </c:pt>
                <c:pt idx="1779">
                  <c:v>-34.106990814</c:v>
                </c:pt>
                <c:pt idx="1780">
                  <c:v>-33.976615905999999</c:v>
                </c:pt>
                <c:pt idx="1781">
                  <c:v>-33.862159728999998</c:v>
                </c:pt>
                <c:pt idx="1782">
                  <c:v>-33.76241684</c:v>
                </c:pt>
                <c:pt idx="1783">
                  <c:v>-33.675842285000002</c:v>
                </c:pt>
                <c:pt idx="1784">
                  <c:v>-33.600643157999997</c:v>
                </c:pt>
                <c:pt idx="1785">
                  <c:v>-33.534896850999999</c:v>
                </c:pt>
                <c:pt idx="1786">
                  <c:v>-33.476703643999997</c:v>
                </c:pt>
                <c:pt idx="1787">
                  <c:v>-33.424369812000002</c:v>
                </c:pt>
                <c:pt idx="1788">
                  <c:v>-33.376579284999998</c:v>
                </c:pt>
                <c:pt idx="1789">
                  <c:v>-33.332469940000003</c:v>
                </c:pt>
                <c:pt idx="1790">
                  <c:v>-33.291591644</c:v>
                </c:pt>
                <c:pt idx="1791">
                  <c:v>-33.253810883</c:v>
                </c:pt>
                <c:pt idx="1792">
                  <c:v>-33.219230652</c:v>
                </c:pt>
                <c:pt idx="1793">
                  <c:v>-33.188129425</c:v>
                </c:pt>
                <c:pt idx="1794">
                  <c:v>-33.160911560000002</c:v>
                </c:pt>
                <c:pt idx="1795">
                  <c:v>-33.13804245</c:v>
                </c:pt>
                <c:pt idx="1796">
                  <c:v>-33.119972228999998</c:v>
                </c:pt>
                <c:pt idx="1797">
                  <c:v>-33.107074738000001</c:v>
                </c:pt>
                <c:pt idx="1798">
                  <c:v>-33.099582671999997</c:v>
                </c:pt>
                <c:pt idx="1799">
                  <c:v>-33.097576140999998</c:v>
                </c:pt>
                <c:pt idx="1800">
                  <c:v>-33.100982666</c:v>
                </c:pt>
                <c:pt idx="1801">
                  <c:v>-33.109577178999999</c:v>
                </c:pt>
                <c:pt idx="1802">
                  <c:v>-33.122982024999999</c:v>
                </c:pt>
                <c:pt idx="1803">
                  <c:v>-33.140647887999997</c:v>
                </c:pt>
                <c:pt idx="1804">
                  <c:v>-33.161827086999999</c:v>
                </c:pt>
                <c:pt idx="1805">
                  <c:v>-33.185558319000002</c:v>
                </c:pt>
                <c:pt idx="1806">
                  <c:v>-33.210704802999999</c:v>
                </c:pt>
                <c:pt idx="1807">
                  <c:v>-33.236061096</c:v>
                </c:pt>
                <c:pt idx="1808">
                  <c:v>-33.260452270999998</c:v>
                </c:pt>
                <c:pt idx="1809">
                  <c:v>-33.282775878999999</c:v>
                </c:pt>
                <c:pt idx="1810">
                  <c:v>-33.302009583</c:v>
                </c:pt>
                <c:pt idx="1811">
                  <c:v>-33.317218781000001</c:v>
                </c:pt>
                <c:pt idx="1812">
                  <c:v>-33.327541351000001</c:v>
                </c:pt>
                <c:pt idx="1813">
                  <c:v>-33.332176208</c:v>
                </c:pt>
                <c:pt idx="1814">
                  <c:v>-33.330352783000002</c:v>
                </c:pt>
                <c:pt idx="1815">
                  <c:v>-33.321346282999997</c:v>
                </c:pt>
                <c:pt idx="1816">
                  <c:v>-33.304466247999997</c:v>
                </c:pt>
                <c:pt idx="1817">
                  <c:v>-33.278980255</c:v>
                </c:pt>
                <c:pt idx="1818">
                  <c:v>-33.244010924999998</c:v>
                </c:pt>
                <c:pt idx="1819">
                  <c:v>-33.198474883999999</c:v>
                </c:pt>
                <c:pt idx="1820">
                  <c:v>-33.141056061</c:v>
                </c:pt>
                <c:pt idx="1821">
                  <c:v>-33.070217133</c:v>
                </c:pt>
                <c:pt idx="1822">
                  <c:v>-32.984336853000002</c:v>
                </c:pt>
                <c:pt idx="1823">
                  <c:v>-32.881984711000001</c:v>
                </c:pt>
                <c:pt idx="1824">
                  <c:v>-32.762180327999999</c:v>
                </c:pt>
                <c:pt idx="1825">
                  <c:v>-32.624523162999999</c:v>
                </c:pt>
                <c:pt idx="1826">
                  <c:v>-32.469139099000003</c:v>
                </c:pt>
                <c:pt idx="1827">
                  <c:v>-32.296581267999997</c:v>
                </c:pt>
                <c:pt idx="1828">
                  <c:v>-32.107765198000003</c:v>
                </c:pt>
                <c:pt idx="1829">
                  <c:v>-31.903976440000001</c:v>
                </c:pt>
                <c:pt idx="1830">
                  <c:v>-31.686857224000001</c:v>
                </c:pt>
                <c:pt idx="1831">
                  <c:v>-31.458339690999999</c:v>
                </c:pt>
                <c:pt idx="1832">
                  <c:v>-31.220523834000002</c:v>
                </c:pt>
                <c:pt idx="1833">
                  <c:v>-30.975559234999999</c:v>
                </c:pt>
                <c:pt idx="1834">
                  <c:v>-30.725559234999999</c:v>
                </c:pt>
                <c:pt idx="1835">
                  <c:v>-30.47253418</c:v>
                </c:pt>
                <c:pt idx="1836">
                  <c:v>-30.218343735000001</c:v>
                </c:pt>
                <c:pt idx="1837">
                  <c:v>-29.964673995999998</c:v>
                </c:pt>
                <c:pt idx="1838">
                  <c:v>-29.713016509999999</c:v>
                </c:pt>
                <c:pt idx="1839">
                  <c:v>-29.464641571000001</c:v>
                </c:pt>
                <c:pt idx="1840">
                  <c:v>-29.220582962000002</c:v>
                </c:pt>
                <c:pt idx="1841">
                  <c:v>-28.981655120999999</c:v>
                </c:pt>
                <c:pt idx="1842">
                  <c:v>-28.748504639</c:v>
                </c:pt>
                <c:pt idx="1843">
                  <c:v>-28.521656036</c:v>
                </c:pt>
                <c:pt idx="1844">
                  <c:v>-28.301530838000001</c:v>
                </c:pt>
                <c:pt idx="1845">
                  <c:v>-28.088462830000001</c:v>
                </c:pt>
                <c:pt idx="1846">
                  <c:v>-27.882738112999998</c:v>
                </c:pt>
                <c:pt idx="1847">
                  <c:v>-27.684623718000001</c:v>
                </c:pt>
                <c:pt idx="1848">
                  <c:v>-27.494329452999999</c:v>
                </c:pt>
                <c:pt idx="1849">
                  <c:v>-27.311918258999999</c:v>
                </c:pt>
                <c:pt idx="1850">
                  <c:v>-27.137243270999999</c:v>
                </c:pt>
                <c:pt idx="1851">
                  <c:v>-26.969921112000002</c:v>
                </c:pt>
                <c:pt idx="1852">
                  <c:v>-26.809322356999999</c:v>
                </c:pt>
                <c:pt idx="1853">
                  <c:v>-26.654563904</c:v>
                </c:pt>
                <c:pt idx="1854">
                  <c:v>-26.504507064999999</c:v>
                </c:pt>
                <c:pt idx="1855">
                  <c:v>-26.357805251999999</c:v>
                </c:pt>
                <c:pt idx="1856">
                  <c:v>-26.213026047</c:v>
                </c:pt>
                <c:pt idx="1857">
                  <c:v>-26.068807602</c:v>
                </c:pt>
                <c:pt idx="1858">
                  <c:v>-25.923963547</c:v>
                </c:pt>
                <c:pt idx="1859">
                  <c:v>-25.777524948</c:v>
                </c:pt>
                <c:pt idx="1860">
                  <c:v>-25.628770828</c:v>
                </c:pt>
                <c:pt idx="1861">
                  <c:v>-25.477268218999999</c:v>
                </c:pt>
                <c:pt idx="1862">
                  <c:v>-25.322885512999999</c:v>
                </c:pt>
                <c:pt idx="1863">
                  <c:v>-25.165763855000002</c:v>
                </c:pt>
                <c:pt idx="1864">
                  <c:v>-25.006265639999999</c:v>
                </c:pt>
                <c:pt idx="1865">
                  <c:v>-24.844928741</c:v>
                </c:pt>
                <c:pt idx="1866">
                  <c:v>-24.682434082</c:v>
                </c:pt>
                <c:pt idx="1867">
                  <c:v>-24.519569397000001</c:v>
                </c:pt>
                <c:pt idx="1868">
                  <c:v>-24.357166289999999</c:v>
                </c:pt>
                <c:pt idx="1869">
                  <c:v>-24.196033478</c:v>
                </c:pt>
                <c:pt idx="1870">
                  <c:v>-24.036897659000001</c:v>
                </c:pt>
                <c:pt idx="1871">
                  <c:v>-23.880373000999999</c:v>
                </c:pt>
                <c:pt idx="1872">
                  <c:v>-23.726930618000001</c:v>
                </c:pt>
                <c:pt idx="1873">
                  <c:v>-23.576877593999999</c:v>
                </c:pt>
                <c:pt idx="1874">
                  <c:v>-23.430368423000001</c:v>
                </c:pt>
                <c:pt idx="1875">
                  <c:v>-23.287464142000001</c:v>
                </c:pt>
                <c:pt idx="1876">
                  <c:v>-23.148210526</c:v>
                </c:pt>
                <c:pt idx="1877">
                  <c:v>-23.012647629</c:v>
                </c:pt>
                <c:pt idx="1878">
                  <c:v>-22.880762099999998</c:v>
                </c:pt>
                <c:pt idx="1879">
                  <c:v>-22.752449036000002</c:v>
                </c:pt>
                <c:pt idx="1880">
                  <c:v>-22.627525330000001</c:v>
                </c:pt>
                <c:pt idx="1881">
                  <c:v>-22.505748748999999</c:v>
                </c:pt>
                <c:pt idx="1882">
                  <c:v>-22.386825561999999</c:v>
                </c:pt>
                <c:pt idx="1883">
                  <c:v>-22.270416260000001</c:v>
                </c:pt>
                <c:pt idx="1884">
                  <c:v>-22.156133652000001</c:v>
                </c:pt>
                <c:pt idx="1885">
                  <c:v>-22.043533324999999</c:v>
                </c:pt>
                <c:pt idx="1886">
                  <c:v>-21.932092666999999</c:v>
                </c:pt>
                <c:pt idx="1887">
                  <c:v>-21.821222304999999</c:v>
                </c:pt>
                <c:pt idx="1888">
                  <c:v>-21.710294724000001</c:v>
                </c:pt>
                <c:pt idx="1889">
                  <c:v>-21.598669052000002</c:v>
                </c:pt>
                <c:pt idx="1890">
                  <c:v>-21.485752106</c:v>
                </c:pt>
                <c:pt idx="1891">
                  <c:v>-21.371055602999999</c:v>
                </c:pt>
                <c:pt idx="1892">
                  <c:v>-21.254211426000001</c:v>
                </c:pt>
                <c:pt idx="1893">
                  <c:v>-21.134958266999998</c:v>
                </c:pt>
                <c:pt idx="1894">
                  <c:v>-21.013111115000001</c:v>
                </c:pt>
                <c:pt idx="1895">
                  <c:v>-20.888542175000001</c:v>
                </c:pt>
                <c:pt idx="1896">
                  <c:v>-20.761192321999999</c:v>
                </c:pt>
                <c:pt idx="1897">
                  <c:v>-20.631097793999999</c:v>
                </c:pt>
                <c:pt idx="1898">
                  <c:v>-20.498390197999999</c:v>
                </c:pt>
                <c:pt idx="1899">
                  <c:v>-20.363264084000001</c:v>
                </c:pt>
                <c:pt idx="1900">
                  <c:v>-20.225950241</c:v>
                </c:pt>
                <c:pt idx="1901">
                  <c:v>-20.086711884</c:v>
                </c:pt>
                <c:pt idx="1902">
                  <c:v>-19.945858002000001</c:v>
                </c:pt>
                <c:pt idx="1903">
                  <c:v>-19.803747177000002</c:v>
                </c:pt>
                <c:pt idx="1904">
                  <c:v>-19.660785675</c:v>
                </c:pt>
                <c:pt idx="1905">
                  <c:v>-19.517406464</c:v>
                </c:pt>
                <c:pt idx="1906">
                  <c:v>-19.374040604000001</c:v>
                </c:pt>
                <c:pt idx="1907">
                  <c:v>-19.231081009</c:v>
                </c:pt>
                <c:pt idx="1908">
                  <c:v>-19.088874817000001</c:v>
                </c:pt>
                <c:pt idx="1909">
                  <c:v>-18.947767257999999</c:v>
                </c:pt>
                <c:pt idx="1910">
                  <c:v>-18.808141708000001</c:v>
                </c:pt>
                <c:pt idx="1911">
                  <c:v>-18.670431137000001</c:v>
                </c:pt>
                <c:pt idx="1912">
                  <c:v>-18.535104751999999</c:v>
                </c:pt>
                <c:pt idx="1913">
                  <c:v>-18.402664184999999</c:v>
                </c:pt>
                <c:pt idx="1914">
                  <c:v>-18.273651123</c:v>
                </c:pt>
                <c:pt idx="1915">
                  <c:v>-18.148620605000001</c:v>
                </c:pt>
                <c:pt idx="1916">
                  <c:v>-18.028087616000001</c:v>
                </c:pt>
                <c:pt idx="1917">
                  <c:v>-17.912462233999999</c:v>
                </c:pt>
                <c:pt idx="1918">
                  <c:v>-17.802026748999999</c:v>
                </c:pt>
                <c:pt idx="1919">
                  <c:v>-17.696931839000001</c:v>
                </c:pt>
                <c:pt idx="1920">
                  <c:v>-17.59718895</c:v>
                </c:pt>
                <c:pt idx="1921">
                  <c:v>-17.502651215</c:v>
                </c:pt>
                <c:pt idx="1922">
                  <c:v>-17.413021088000001</c:v>
                </c:pt>
                <c:pt idx="1923">
                  <c:v>-17.327882766999998</c:v>
                </c:pt>
                <c:pt idx="1924">
                  <c:v>-17.246730803999998</c:v>
                </c:pt>
                <c:pt idx="1925">
                  <c:v>-17.169002533</c:v>
                </c:pt>
                <c:pt idx="1926">
                  <c:v>-17.094152450999999</c:v>
                </c:pt>
                <c:pt idx="1927">
                  <c:v>-17.021726608000002</c:v>
                </c:pt>
                <c:pt idx="1928">
                  <c:v>-16.951391220000001</c:v>
                </c:pt>
                <c:pt idx="1929">
                  <c:v>-16.882907867</c:v>
                </c:pt>
                <c:pt idx="1930">
                  <c:v>-16.816110610999999</c:v>
                </c:pt>
                <c:pt idx="1931">
                  <c:v>-16.750892639</c:v>
                </c:pt>
                <c:pt idx="1932">
                  <c:v>-16.687200546</c:v>
                </c:pt>
                <c:pt idx="1933">
                  <c:v>-16.625020980999999</c:v>
                </c:pt>
                <c:pt idx="1934">
                  <c:v>-16.564369202000002</c:v>
                </c:pt>
                <c:pt idx="1935">
                  <c:v>-16.505285263000001</c:v>
                </c:pt>
                <c:pt idx="1936">
                  <c:v>-16.447826384999999</c:v>
                </c:pt>
                <c:pt idx="1937">
                  <c:v>-16.392055510999999</c:v>
                </c:pt>
                <c:pt idx="1938">
                  <c:v>-16.338037491000001</c:v>
                </c:pt>
                <c:pt idx="1939">
                  <c:v>-16.285850525000001</c:v>
                </c:pt>
                <c:pt idx="1940">
                  <c:v>-16.235603333</c:v>
                </c:pt>
                <c:pt idx="1941">
                  <c:v>-16.187438964999998</c:v>
                </c:pt>
                <c:pt idx="1942">
                  <c:v>-16.141521453999999</c:v>
                </c:pt>
                <c:pt idx="1943">
                  <c:v>-16.098028183</c:v>
                </c:pt>
                <c:pt idx="1944">
                  <c:v>-16.057136536000002</c:v>
                </c:pt>
                <c:pt idx="1945">
                  <c:v>-16.019010544</c:v>
                </c:pt>
                <c:pt idx="1946">
                  <c:v>-15.983772278</c:v>
                </c:pt>
                <c:pt idx="1947">
                  <c:v>-15.951470375</c:v>
                </c:pt>
                <c:pt idx="1948">
                  <c:v>-15.922072411</c:v>
                </c:pt>
                <c:pt idx="1949">
                  <c:v>-15.895465851000001</c:v>
                </c:pt>
                <c:pt idx="1950">
                  <c:v>-15.871456146</c:v>
                </c:pt>
                <c:pt idx="1951">
                  <c:v>-15.849764823999999</c:v>
                </c:pt>
                <c:pt idx="1952">
                  <c:v>-15.830041885</c:v>
                </c:pt>
                <c:pt idx="1953">
                  <c:v>-15.811892509</c:v>
                </c:pt>
                <c:pt idx="1954">
                  <c:v>-15.794916153000001</c:v>
                </c:pt>
                <c:pt idx="1955">
                  <c:v>-15.778744698000001</c:v>
                </c:pt>
                <c:pt idx="1956">
                  <c:v>-15.763066292</c:v>
                </c:pt>
                <c:pt idx="1957">
                  <c:v>-15.747625351</c:v>
                </c:pt>
                <c:pt idx="1958">
                  <c:v>-15.732204437</c:v>
                </c:pt>
                <c:pt idx="1959">
                  <c:v>-15.716614722999999</c:v>
                </c:pt>
                <c:pt idx="1960">
                  <c:v>-15.700685501000001</c:v>
                </c:pt>
                <c:pt idx="1961">
                  <c:v>-15.684252739</c:v>
                </c:pt>
                <c:pt idx="1962">
                  <c:v>-15.667146683</c:v>
                </c:pt>
                <c:pt idx="1963">
                  <c:v>-15.649195670999999</c:v>
                </c:pt>
                <c:pt idx="1964">
                  <c:v>-15.630245209</c:v>
                </c:pt>
                <c:pt idx="1965">
                  <c:v>-15.610189438000001</c:v>
                </c:pt>
                <c:pt idx="1966">
                  <c:v>-15.589001656000001</c:v>
                </c:pt>
                <c:pt idx="1967">
                  <c:v>-15.566748619</c:v>
                </c:pt>
                <c:pt idx="1968">
                  <c:v>-15.543574333</c:v>
                </c:pt>
                <c:pt idx="1969">
                  <c:v>-15.519664764</c:v>
                </c:pt>
                <c:pt idx="1970">
                  <c:v>-15.49521637</c:v>
                </c:pt>
                <c:pt idx="1971">
                  <c:v>-15.470409393000001</c:v>
                </c:pt>
                <c:pt idx="1972">
                  <c:v>-15.445382117999999</c:v>
                </c:pt>
                <c:pt idx="1973">
                  <c:v>-15.420208930999999</c:v>
                </c:pt>
                <c:pt idx="1974">
                  <c:v>-15.394894600000001</c:v>
                </c:pt>
                <c:pt idx="1975">
                  <c:v>-15.36939621</c:v>
                </c:pt>
                <c:pt idx="1976">
                  <c:v>-15.343664169</c:v>
                </c:pt>
                <c:pt idx="1977">
                  <c:v>-15.317672729</c:v>
                </c:pt>
                <c:pt idx="1978">
                  <c:v>-15.291419029</c:v>
                </c:pt>
                <c:pt idx="1979">
                  <c:v>-15.264914513000001</c:v>
                </c:pt>
                <c:pt idx="1980">
                  <c:v>-15.238180161000001</c:v>
                </c:pt>
                <c:pt idx="1981">
                  <c:v>-15.211238861</c:v>
                </c:pt>
                <c:pt idx="1982">
                  <c:v>-15.184099197</c:v>
                </c:pt>
                <c:pt idx="1983">
                  <c:v>-15.156750679</c:v>
                </c:pt>
                <c:pt idx="1984">
                  <c:v>-15.12919426</c:v>
                </c:pt>
                <c:pt idx="1985">
                  <c:v>-15.101506233</c:v>
                </c:pt>
                <c:pt idx="1986">
                  <c:v>-15.073878288</c:v>
                </c:pt>
                <c:pt idx="1987">
                  <c:v>-15.046602248999999</c:v>
                </c:pt>
                <c:pt idx="1988">
                  <c:v>-15.020026207000001</c:v>
                </c:pt>
                <c:pt idx="1989">
                  <c:v>-14.994535446</c:v>
                </c:pt>
                <c:pt idx="1990">
                  <c:v>-14.970558167</c:v>
                </c:pt>
                <c:pt idx="1991">
                  <c:v>-14.948561668</c:v>
                </c:pt>
                <c:pt idx="1992">
                  <c:v>-14.929018020999999</c:v>
                </c:pt>
                <c:pt idx="1993">
                  <c:v>-14.912354469</c:v>
                </c:pt>
                <c:pt idx="1994">
                  <c:v>-14.898901939</c:v>
                </c:pt>
                <c:pt idx="1995">
                  <c:v>-14.888825417</c:v>
                </c:pt>
                <c:pt idx="1996">
                  <c:v>-14.882051468</c:v>
                </c:pt>
                <c:pt idx="1997">
                  <c:v>-14.878214836</c:v>
                </c:pt>
                <c:pt idx="1998">
                  <c:v>-14.876632689999999</c:v>
                </c:pt>
                <c:pt idx="1999">
                  <c:v>-14.876299857999999</c:v>
                </c:pt>
              </c:numCache>
            </c:numRef>
          </c:yVal>
          <c:smooth val="1"/>
          <c:extLst>
            <c:ext xmlns:c16="http://schemas.microsoft.com/office/drawing/2014/chart" uri="{C3380CC4-5D6E-409C-BE32-E72D297353CC}">
              <c16:uniqueId val="{00000002-DD61-458D-A0F8-4B6D7E1412A7}"/>
            </c:ext>
          </c:extLst>
        </c:ser>
        <c:dLbls>
          <c:showLegendKey val="0"/>
          <c:showVal val="0"/>
          <c:showCatName val="0"/>
          <c:showSerName val="0"/>
          <c:showPercent val="0"/>
          <c:showBubbleSize val="0"/>
        </c:dLbls>
        <c:axId val="394366584"/>
        <c:axId val="394366912"/>
      </c:scatterChart>
      <c:valAx>
        <c:axId val="394366584"/>
        <c:scaling>
          <c:orientation val="minMax"/>
          <c:max val="2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94366912"/>
        <c:crosses val="autoZero"/>
        <c:crossBetween val="midCat"/>
      </c:valAx>
      <c:valAx>
        <c:axId val="39436691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chemeClr val="tx1"/>
                    </a:solidFill>
                  </a:rPr>
                  <a:t>Moment (N-m)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94366584"/>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Kinematic Plot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Stock Head</c:v>
          </c:tx>
          <c:spPr>
            <a:ln w="25400" cap="rnd">
              <a:solidFill>
                <a:schemeClr val="tx1"/>
              </a:solidFill>
              <a:round/>
            </a:ln>
            <a:effectLst/>
          </c:spPr>
          <c:marker>
            <c:symbol val="none"/>
          </c:marker>
          <c:xVal>
            <c:numRef>
              <c:f>Stock_THOR!$G$3:$G$2002</c:f>
              <c:numCache>
                <c:formatCode>0.00E+00</c:formatCode>
                <c:ptCount val="2000"/>
                <c:pt idx="0">
                  <c:v>-102.75000000000003</c:v>
                </c:pt>
                <c:pt idx="1">
                  <c:v>-102.75000000000003</c:v>
                </c:pt>
                <c:pt idx="2">
                  <c:v>-102.75000000000003</c:v>
                </c:pt>
                <c:pt idx="3">
                  <c:v>-102.75000000000003</c:v>
                </c:pt>
                <c:pt idx="4">
                  <c:v>-102.75000000000003</c:v>
                </c:pt>
                <c:pt idx="5">
                  <c:v>-102.75000000000003</c:v>
                </c:pt>
                <c:pt idx="6">
                  <c:v>-102.75000000000003</c:v>
                </c:pt>
                <c:pt idx="7">
                  <c:v>-102.75000000000003</c:v>
                </c:pt>
                <c:pt idx="8">
                  <c:v>-102.75000000000003</c:v>
                </c:pt>
                <c:pt idx="9">
                  <c:v>-102.75000000000003</c:v>
                </c:pt>
                <c:pt idx="10">
                  <c:v>-102.75000000000003</c:v>
                </c:pt>
                <c:pt idx="11">
                  <c:v>-102.75000000000003</c:v>
                </c:pt>
                <c:pt idx="12">
                  <c:v>-102.75000000000003</c:v>
                </c:pt>
                <c:pt idx="13">
                  <c:v>-102.75000000000003</c:v>
                </c:pt>
                <c:pt idx="14">
                  <c:v>-102.75000000000003</c:v>
                </c:pt>
                <c:pt idx="15">
                  <c:v>-102.75000000000003</c:v>
                </c:pt>
                <c:pt idx="16">
                  <c:v>-102.75000000000003</c:v>
                </c:pt>
                <c:pt idx="17">
                  <c:v>-102.75000000000003</c:v>
                </c:pt>
                <c:pt idx="18">
                  <c:v>-102.75000000000003</c:v>
                </c:pt>
                <c:pt idx="19">
                  <c:v>-102.75000000000003</c:v>
                </c:pt>
                <c:pt idx="20">
                  <c:v>-102.75000000000003</c:v>
                </c:pt>
                <c:pt idx="21">
                  <c:v>-102.75000000000003</c:v>
                </c:pt>
                <c:pt idx="22">
                  <c:v>-102.75000000000003</c:v>
                </c:pt>
                <c:pt idx="23">
                  <c:v>-102.75000000000003</c:v>
                </c:pt>
                <c:pt idx="24">
                  <c:v>-102.75000000000003</c:v>
                </c:pt>
                <c:pt idx="25">
                  <c:v>-102.75000000000003</c:v>
                </c:pt>
                <c:pt idx="26">
                  <c:v>-102.75000000000003</c:v>
                </c:pt>
                <c:pt idx="27">
                  <c:v>-102.75000000000003</c:v>
                </c:pt>
                <c:pt idx="28">
                  <c:v>-102.75000000000003</c:v>
                </c:pt>
                <c:pt idx="29">
                  <c:v>-102.75000000000003</c:v>
                </c:pt>
                <c:pt idx="30">
                  <c:v>-102.75000000000003</c:v>
                </c:pt>
                <c:pt idx="31">
                  <c:v>-102.75000000000003</c:v>
                </c:pt>
                <c:pt idx="32">
                  <c:v>-102.75000000000003</c:v>
                </c:pt>
                <c:pt idx="33">
                  <c:v>-102.75000000000003</c:v>
                </c:pt>
                <c:pt idx="34">
                  <c:v>-102.75000000000003</c:v>
                </c:pt>
                <c:pt idx="35">
                  <c:v>-102.75000000000003</c:v>
                </c:pt>
                <c:pt idx="36">
                  <c:v>-102.75000000000003</c:v>
                </c:pt>
                <c:pt idx="37">
                  <c:v>-102.75000000000003</c:v>
                </c:pt>
                <c:pt idx="38">
                  <c:v>-102.75000000000003</c:v>
                </c:pt>
                <c:pt idx="39">
                  <c:v>-102.75000000000003</c:v>
                </c:pt>
                <c:pt idx="40">
                  <c:v>-102.75000000000003</c:v>
                </c:pt>
                <c:pt idx="41">
                  <c:v>-102.75000000000003</c:v>
                </c:pt>
                <c:pt idx="42">
                  <c:v>-102.75000000000003</c:v>
                </c:pt>
                <c:pt idx="43">
                  <c:v>-102.75000000000003</c:v>
                </c:pt>
                <c:pt idx="44">
                  <c:v>-102.75000000000003</c:v>
                </c:pt>
                <c:pt idx="45">
                  <c:v>-102.75000000000003</c:v>
                </c:pt>
                <c:pt idx="46">
                  <c:v>-102.75000000000003</c:v>
                </c:pt>
                <c:pt idx="47">
                  <c:v>-102.75000000000003</c:v>
                </c:pt>
                <c:pt idx="48">
                  <c:v>-102.75000000000003</c:v>
                </c:pt>
                <c:pt idx="49">
                  <c:v>-102.75000000000003</c:v>
                </c:pt>
                <c:pt idx="50">
                  <c:v>-102.75000000000003</c:v>
                </c:pt>
                <c:pt idx="51">
                  <c:v>-102.75000000000003</c:v>
                </c:pt>
                <c:pt idx="52">
                  <c:v>-102.75000000000003</c:v>
                </c:pt>
                <c:pt idx="53">
                  <c:v>-102.73999024000003</c:v>
                </c:pt>
                <c:pt idx="54">
                  <c:v>-102.73999024000003</c:v>
                </c:pt>
                <c:pt idx="55">
                  <c:v>-102.73999024000003</c:v>
                </c:pt>
                <c:pt idx="56">
                  <c:v>-102.73999024000003</c:v>
                </c:pt>
                <c:pt idx="57">
                  <c:v>-102.73999024000003</c:v>
                </c:pt>
                <c:pt idx="58">
                  <c:v>-102.73999024000003</c:v>
                </c:pt>
                <c:pt idx="59">
                  <c:v>-102.73999024000003</c:v>
                </c:pt>
                <c:pt idx="60">
                  <c:v>-102.73999024000003</c:v>
                </c:pt>
                <c:pt idx="61">
                  <c:v>-102.73999024000003</c:v>
                </c:pt>
                <c:pt idx="62">
                  <c:v>-102.73999024000003</c:v>
                </c:pt>
                <c:pt idx="63">
                  <c:v>-102.72999573000001</c:v>
                </c:pt>
                <c:pt idx="64">
                  <c:v>-102.72999573000001</c:v>
                </c:pt>
                <c:pt idx="65">
                  <c:v>-102.72999573000001</c:v>
                </c:pt>
                <c:pt idx="66">
                  <c:v>-102.72999573000001</c:v>
                </c:pt>
                <c:pt idx="67">
                  <c:v>-102.72999573000001</c:v>
                </c:pt>
                <c:pt idx="68">
                  <c:v>-102.72000122000003</c:v>
                </c:pt>
                <c:pt idx="69">
                  <c:v>-102.72000122000003</c:v>
                </c:pt>
                <c:pt idx="70">
                  <c:v>-102.72000122000003</c:v>
                </c:pt>
                <c:pt idx="71">
                  <c:v>-102.72000122000003</c:v>
                </c:pt>
                <c:pt idx="72">
                  <c:v>-102.70999146000003</c:v>
                </c:pt>
                <c:pt idx="73">
                  <c:v>-102.70999146000003</c:v>
                </c:pt>
                <c:pt idx="74">
                  <c:v>-102.70999146000003</c:v>
                </c:pt>
                <c:pt idx="75">
                  <c:v>-102.70999146000003</c:v>
                </c:pt>
                <c:pt idx="76">
                  <c:v>-102.69999695000001</c:v>
                </c:pt>
                <c:pt idx="77">
                  <c:v>-102.69999695000001</c:v>
                </c:pt>
                <c:pt idx="78">
                  <c:v>-102.69999695000001</c:v>
                </c:pt>
                <c:pt idx="79">
                  <c:v>-102.68998719000004</c:v>
                </c:pt>
                <c:pt idx="80">
                  <c:v>-102.68998719000004</c:v>
                </c:pt>
                <c:pt idx="81">
                  <c:v>-102.67999268000003</c:v>
                </c:pt>
                <c:pt idx="82">
                  <c:v>-102.67999268000003</c:v>
                </c:pt>
                <c:pt idx="83">
                  <c:v>-102.66999817000001</c:v>
                </c:pt>
                <c:pt idx="84">
                  <c:v>-102.66999817000001</c:v>
                </c:pt>
                <c:pt idx="85">
                  <c:v>-102.65998841000004</c:v>
                </c:pt>
                <c:pt idx="86">
                  <c:v>-102.65998841000004</c:v>
                </c:pt>
                <c:pt idx="87">
                  <c:v>-102.64999390000003</c:v>
                </c:pt>
                <c:pt idx="88">
                  <c:v>-102.64999390000003</c:v>
                </c:pt>
                <c:pt idx="89">
                  <c:v>-102.63999939000001</c:v>
                </c:pt>
                <c:pt idx="90">
                  <c:v>-102.62998963000004</c:v>
                </c:pt>
                <c:pt idx="91">
                  <c:v>-102.62998963000004</c:v>
                </c:pt>
                <c:pt idx="92">
                  <c:v>-102.61999512000003</c:v>
                </c:pt>
                <c:pt idx="93">
                  <c:v>-102.61000061000001</c:v>
                </c:pt>
                <c:pt idx="94">
                  <c:v>-102.59999085000004</c:v>
                </c:pt>
                <c:pt idx="95">
                  <c:v>-102.58999634000003</c:v>
                </c:pt>
                <c:pt idx="96">
                  <c:v>-102.58999634000003</c:v>
                </c:pt>
                <c:pt idx="97">
                  <c:v>-102.57998658000002</c:v>
                </c:pt>
                <c:pt idx="98">
                  <c:v>-102.56999207000004</c:v>
                </c:pt>
                <c:pt idx="99">
                  <c:v>-102.55999756000003</c:v>
                </c:pt>
                <c:pt idx="100">
                  <c:v>-102.54998780000003</c:v>
                </c:pt>
                <c:pt idx="101">
                  <c:v>-102.53999329000004</c:v>
                </c:pt>
                <c:pt idx="102">
                  <c:v>-102.52999878000003</c:v>
                </c:pt>
                <c:pt idx="103">
                  <c:v>-102.51998902000003</c:v>
                </c:pt>
                <c:pt idx="104">
                  <c:v>-102.50999451000001</c:v>
                </c:pt>
                <c:pt idx="105">
                  <c:v>-102.50000000000003</c:v>
                </c:pt>
                <c:pt idx="106">
                  <c:v>-102.48999024000003</c:v>
                </c:pt>
                <c:pt idx="107">
                  <c:v>-102.47999573000001</c:v>
                </c:pt>
                <c:pt idx="108">
                  <c:v>-102.45999146000003</c:v>
                </c:pt>
                <c:pt idx="109">
                  <c:v>-102.44999695000001</c:v>
                </c:pt>
                <c:pt idx="110">
                  <c:v>-102.43998719000004</c:v>
                </c:pt>
                <c:pt idx="111">
                  <c:v>-102.42999268000003</c:v>
                </c:pt>
                <c:pt idx="112">
                  <c:v>-102.40998841000004</c:v>
                </c:pt>
                <c:pt idx="113">
                  <c:v>-102.39999390000003</c:v>
                </c:pt>
                <c:pt idx="114">
                  <c:v>-102.38999939000001</c:v>
                </c:pt>
                <c:pt idx="115">
                  <c:v>-102.36999512000003</c:v>
                </c:pt>
                <c:pt idx="116">
                  <c:v>-102.36000061000001</c:v>
                </c:pt>
                <c:pt idx="117">
                  <c:v>-102.34999085000004</c:v>
                </c:pt>
                <c:pt idx="118">
                  <c:v>-102.32998658000002</c:v>
                </c:pt>
                <c:pt idx="119">
                  <c:v>-102.31999207000004</c:v>
                </c:pt>
                <c:pt idx="120">
                  <c:v>-102.29998780000003</c:v>
                </c:pt>
                <c:pt idx="121">
                  <c:v>-102.28999329000004</c:v>
                </c:pt>
                <c:pt idx="122">
                  <c:v>-102.26998902000003</c:v>
                </c:pt>
                <c:pt idx="123">
                  <c:v>-102.25999451000001</c:v>
                </c:pt>
                <c:pt idx="124">
                  <c:v>-102.23999024000003</c:v>
                </c:pt>
                <c:pt idx="125">
                  <c:v>-102.22999573000001</c:v>
                </c:pt>
                <c:pt idx="126">
                  <c:v>-102.20999146000003</c:v>
                </c:pt>
                <c:pt idx="127">
                  <c:v>-102.18998719000004</c:v>
                </c:pt>
                <c:pt idx="128">
                  <c:v>-102.17999268000003</c:v>
                </c:pt>
                <c:pt idx="129">
                  <c:v>-102.15998841000004</c:v>
                </c:pt>
                <c:pt idx="130">
                  <c:v>-102.13999939000001</c:v>
                </c:pt>
                <c:pt idx="131">
                  <c:v>-102.12998963000004</c:v>
                </c:pt>
                <c:pt idx="132">
                  <c:v>-102.11000061000001</c:v>
                </c:pt>
                <c:pt idx="133">
                  <c:v>-102.08999634000003</c:v>
                </c:pt>
                <c:pt idx="134">
                  <c:v>-102.06999207000004</c:v>
                </c:pt>
                <c:pt idx="135">
                  <c:v>-102.05999756000003</c:v>
                </c:pt>
                <c:pt idx="136">
                  <c:v>-102.03999329000004</c:v>
                </c:pt>
                <c:pt idx="137">
                  <c:v>-102.01998902000003</c:v>
                </c:pt>
                <c:pt idx="138">
                  <c:v>-102.00000000000003</c:v>
                </c:pt>
                <c:pt idx="139">
                  <c:v>-101.98999024000003</c:v>
                </c:pt>
                <c:pt idx="140">
                  <c:v>-101.97000122000003</c:v>
                </c:pt>
                <c:pt idx="141">
                  <c:v>-101.94999695000001</c:v>
                </c:pt>
                <c:pt idx="142">
                  <c:v>-101.92999268000003</c:v>
                </c:pt>
                <c:pt idx="143">
                  <c:v>-101.90998841000004</c:v>
                </c:pt>
                <c:pt idx="144">
                  <c:v>-101.88999939000001</c:v>
                </c:pt>
                <c:pt idx="145">
                  <c:v>-101.86999512000003</c:v>
                </c:pt>
                <c:pt idx="146">
                  <c:v>-101.84999085000004</c:v>
                </c:pt>
                <c:pt idx="147">
                  <c:v>-101.82998658000002</c:v>
                </c:pt>
                <c:pt idx="148">
                  <c:v>-101.80999756000003</c:v>
                </c:pt>
                <c:pt idx="149">
                  <c:v>-101.78999329000004</c:v>
                </c:pt>
                <c:pt idx="150">
                  <c:v>-101.76998902000003</c:v>
                </c:pt>
                <c:pt idx="151">
                  <c:v>-101.75000000000003</c:v>
                </c:pt>
                <c:pt idx="152">
                  <c:v>-101.72999573000001</c:v>
                </c:pt>
                <c:pt idx="153">
                  <c:v>-101.70999146000003</c:v>
                </c:pt>
                <c:pt idx="154">
                  <c:v>-101.68998719000004</c:v>
                </c:pt>
                <c:pt idx="155">
                  <c:v>-101.66999817000001</c:v>
                </c:pt>
                <c:pt idx="156">
                  <c:v>-101.64999390000003</c:v>
                </c:pt>
                <c:pt idx="157">
                  <c:v>-101.61999512000003</c:v>
                </c:pt>
                <c:pt idx="158">
                  <c:v>-101.59999085000004</c:v>
                </c:pt>
                <c:pt idx="159">
                  <c:v>-101.57998658000002</c:v>
                </c:pt>
                <c:pt idx="160">
                  <c:v>-101.55999756000003</c:v>
                </c:pt>
                <c:pt idx="161">
                  <c:v>-101.52999878000003</c:v>
                </c:pt>
                <c:pt idx="162">
                  <c:v>-101.50999451000001</c:v>
                </c:pt>
                <c:pt idx="163">
                  <c:v>-101.47999573000001</c:v>
                </c:pt>
                <c:pt idx="164">
                  <c:v>-101.45999146000003</c:v>
                </c:pt>
                <c:pt idx="165">
                  <c:v>-101.43998719000004</c:v>
                </c:pt>
                <c:pt idx="166">
                  <c:v>-101.40998841000004</c:v>
                </c:pt>
                <c:pt idx="167">
                  <c:v>-101.37998963000004</c:v>
                </c:pt>
                <c:pt idx="168">
                  <c:v>-101.36000061000001</c:v>
                </c:pt>
                <c:pt idx="169">
                  <c:v>-101.32998658000002</c:v>
                </c:pt>
                <c:pt idx="170">
                  <c:v>-101.30999756000003</c:v>
                </c:pt>
                <c:pt idx="171">
                  <c:v>-101.27999878000003</c:v>
                </c:pt>
                <c:pt idx="172">
                  <c:v>-101.25000000000003</c:v>
                </c:pt>
                <c:pt idx="173">
                  <c:v>-101.22000122000003</c:v>
                </c:pt>
                <c:pt idx="174">
                  <c:v>-101.18998719000004</c:v>
                </c:pt>
                <c:pt idx="175">
                  <c:v>-101.15998841000004</c:v>
                </c:pt>
                <c:pt idx="176">
                  <c:v>-101.12998963000004</c:v>
                </c:pt>
                <c:pt idx="177">
                  <c:v>-101.09999085000004</c:v>
                </c:pt>
                <c:pt idx="178">
                  <c:v>-101.06999207000004</c:v>
                </c:pt>
                <c:pt idx="179">
                  <c:v>-101.03999329000004</c:v>
                </c:pt>
                <c:pt idx="180">
                  <c:v>-101.00999451000001</c:v>
                </c:pt>
                <c:pt idx="181">
                  <c:v>-100.97000122000003</c:v>
                </c:pt>
                <c:pt idx="182">
                  <c:v>-100.93998719000004</c:v>
                </c:pt>
                <c:pt idx="183">
                  <c:v>-100.89999390000003</c:v>
                </c:pt>
                <c:pt idx="184">
                  <c:v>-100.86999512000003</c:v>
                </c:pt>
                <c:pt idx="185">
                  <c:v>-100.82998658000002</c:v>
                </c:pt>
                <c:pt idx="186">
                  <c:v>-100.79998780000003</c:v>
                </c:pt>
                <c:pt idx="187">
                  <c:v>-100.75999451000001</c:v>
                </c:pt>
                <c:pt idx="188">
                  <c:v>-100.72000122000003</c:v>
                </c:pt>
                <c:pt idx="189">
                  <c:v>-100.67999268000003</c:v>
                </c:pt>
                <c:pt idx="190">
                  <c:v>-100.63999939000001</c:v>
                </c:pt>
                <c:pt idx="191">
                  <c:v>-100.59999085000004</c:v>
                </c:pt>
                <c:pt idx="192">
                  <c:v>-100.55999756000003</c:v>
                </c:pt>
                <c:pt idx="193">
                  <c:v>-100.51998902000003</c:v>
                </c:pt>
                <c:pt idx="194">
                  <c:v>-100.47999573000001</c:v>
                </c:pt>
                <c:pt idx="195">
                  <c:v>-100.43998719000004</c:v>
                </c:pt>
                <c:pt idx="196">
                  <c:v>-100.38999939000001</c:v>
                </c:pt>
                <c:pt idx="197">
                  <c:v>-100.34999085000004</c:v>
                </c:pt>
                <c:pt idx="198">
                  <c:v>-100.29998780000003</c:v>
                </c:pt>
                <c:pt idx="199">
                  <c:v>-100.25999451000001</c:v>
                </c:pt>
                <c:pt idx="200">
                  <c:v>-100.20999146000003</c:v>
                </c:pt>
                <c:pt idx="201">
                  <c:v>-100.15998841000004</c:v>
                </c:pt>
                <c:pt idx="202">
                  <c:v>-100.11000061000001</c:v>
                </c:pt>
                <c:pt idx="203">
                  <c:v>-100.05999756000003</c:v>
                </c:pt>
                <c:pt idx="204">
                  <c:v>-100.00999451000001</c:v>
                </c:pt>
                <c:pt idx="205">
                  <c:v>-99.959991460000026</c:v>
                </c:pt>
                <c:pt idx="206">
                  <c:v>-99.909988410000039</c:v>
                </c:pt>
                <c:pt idx="207">
                  <c:v>-99.860000610000014</c:v>
                </c:pt>
                <c:pt idx="208">
                  <c:v>-99.809997560000028</c:v>
                </c:pt>
                <c:pt idx="209">
                  <c:v>-99.750000000000028</c:v>
                </c:pt>
                <c:pt idx="210">
                  <c:v>-99.699996950000013</c:v>
                </c:pt>
                <c:pt idx="211">
                  <c:v>-99.639999390000014</c:v>
                </c:pt>
                <c:pt idx="212">
                  <c:v>-99.589996340000027</c:v>
                </c:pt>
                <c:pt idx="213">
                  <c:v>-99.529998780000028</c:v>
                </c:pt>
                <c:pt idx="214">
                  <c:v>-99.470001220000029</c:v>
                </c:pt>
                <c:pt idx="215">
                  <c:v>-99.409988410000039</c:v>
                </c:pt>
                <c:pt idx="216">
                  <c:v>-99.34999085000004</c:v>
                </c:pt>
                <c:pt idx="217">
                  <c:v>-99.289993290000041</c:v>
                </c:pt>
                <c:pt idx="218">
                  <c:v>-99.229995730000013</c:v>
                </c:pt>
                <c:pt idx="219">
                  <c:v>-99.169998170000014</c:v>
                </c:pt>
                <c:pt idx="220">
                  <c:v>-99.110000610000014</c:v>
                </c:pt>
                <c:pt idx="221">
                  <c:v>-99.039993290000041</c:v>
                </c:pt>
                <c:pt idx="222">
                  <c:v>-98.979995730000013</c:v>
                </c:pt>
                <c:pt idx="223">
                  <c:v>-98.909988410000039</c:v>
                </c:pt>
                <c:pt idx="224">
                  <c:v>-98.839996340000027</c:v>
                </c:pt>
                <c:pt idx="225">
                  <c:v>-98.769989020000025</c:v>
                </c:pt>
                <c:pt idx="226">
                  <c:v>-98.709991460000026</c:v>
                </c:pt>
                <c:pt idx="227">
                  <c:v>-98.639999390000014</c:v>
                </c:pt>
                <c:pt idx="228">
                  <c:v>-98.56999207000004</c:v>
                </c:pt>
                <c:pt idx="229">
                  <c:v>-98.489990240000026</c:v>
                </c:pt>
                <c:pt idx="230">
                  <c:v>-98.419998170000014</c:v>
                </c:pt>
                <c:pt idx="231">
                  <c:v>-98.34999085000004</c:v>
                </c:pt>
                <c:pt idx="232">
                  <c:v>-98.269989020000025</c:v>
                </c:pt>
                <c:pt idx="233">
                  <c:v>-98.199996950000013</c:v>
                </c:pt>
                <c:pt idx="234">
                  <c:v>-98.119995120000027</c:v>
                </c:pt>
                <c:pt idx="235">
                  <c:v>-98.039993290000041</c:v>
                </c:pt>
                <c:pt idx="236">
                  <c:v>-97.959991460000026</c:v>
                </c:pt>
                <c:pt idx="237">
                  <c:v>-97.87998963000004</c:v>
                </c:pt>
                <c:pt idx="238">
                  <c:v>-97.799987800000025</c:v>
                </c:pt>
                <c:pt idx="239">
                  <c:v>-97.720001220000029</c:v>
                </c:pt>
                <c:pt idx="240">
                  <c:v>-97.62998963000004</c:v>
                </c:pt>
                <c:pt idx="241">
                  <c:v>-97.549987800000025</c:v>
                </c:pt>
                <c:pt idx="242">
                  <c:v>-97.459991460000026</c:v>
                </c:pt>
                <c:pt idx="243">
                  <c:v>-97.37998963000004</c:v>
                </c:pt>
                <c:pt idx="244">
                  <c:v>-97.289993290000041</c:v>
                </c:pt>
                <c:pt idx="245">
                  <c:v>-97.199996950000013</c:v>
                </c:pt>
                <c:pt idx="246">
                  <c:v>-97.110000610000014</c:v>
                </c:pt>
                <c:pt idx="247">
                  <c:v>-97.019989020000025</c:v>
                </c:pt>
                <c:pt idx="248">
                  <c:v>-96.919998170000014</c:v>
                </c:pt>
                <c:pt idx="249">
                  <c:v>-96.829986580000025</c:v>
                </c:pt>
                <c:pt idx="250">
                  <c:v>-96.729995730000013</c:v>
                </c:pt>
                <c:pt idx="251">
                  <c:v>-96.639999390000014</c:v>
                </c:pt>
                <c:pt idx="252">
                  <c:v>-96.539993290000041</c:v>
                </c:pt>
                <c:pt idx="253">
                  <c:v>-96.439987190000039</c:v>
                </c:pt>
                <c:pt idx="254">
                  <c:v>-96.339996340000027</c:v>
                </c:pt>
                <c:pt idx="255">
                  <c:v>-96.239990240000026</c:v>
                </c:pt>
                <c:pt idx="256">
                  <c:v>-96.12998963000004</c:v>
                </c:pt>
                <c:pt idx="257">
                  <c:v>-96.029998780000028</c:v>
                </c:pt>
                <c:pt idx="258">
                  <c:v>-95.929992680000026</c:v>
                </c:pt>
                <c:pt idx="259">
                  <c:v>-95.81999207000004</c:v>
                </c:pt>
                <c:pt idx="260">
                  <c:v>-95.709991460000026</c:v>
                </c:pt>
                <c:pt idx="261">
                  <c:v>-95.59999085000004</c:v>
                </c:pt>
                <c:pt idx="262">
                  <c:v>-95.489990240000026</c:v>
                </c:pt>
                <c:pt idx="263">
                  <c:v>-95.370010380000025</c:v>
                </c:pt>
                <c:pt idx="264">
                  <c:v>-95.260009770000011</c:v>
                </c:pt>
                <c:pt idx="265">
                  <c:v>-95.140014650000012</c:v>
                </c:pt>
                <c:pt idx="266">
                  <c:v>-95.030014040000026</c:v>
                </c:pt>
                <c:pt idx="267">
                  <c:v>-94.910018919999999</c:v>
                </c:pt>
                <c:pt idx="268">
                  <c:v>-94.79000855000001</c:v>
                </c:pt>
                <c:pt idx="269">
                  <c:v>-94.670013430000012</c:v>
                </c:pt>
                <c:pt idx="270">
                  <c:v>-94.550018310000013</c:v>
                </c:pt>
                <c:pt idx="271">
                  <c:v>-94.430007940000024</c:v>
                </c:pt>
                <c:pt idx="272">
                  <c:v>-94.300018310000013</c:v>
                </c:pt>
                <c:pt idx="273">
                  <c:v>-94.180007940000024</c:v>
                </c:pt>
                <c:pt idx="274">
                  <c:v>-94.050018310000013</c:v>
                </c:pt>
                <c:pt idx="275">
                  <c:v>-93.920013430000012</c:v>
                </c:pt>
                <c:pt idx="276">
                  <c:v>-93.79000855000001</c:v>
                </c:pt>
                <c:pt idx="277">
                  <c:v>-93.660018919999999</c:v>
                </c:pt>
                <c:pt idx="278">
                  <c:v>-93.530014040000026</c:v>
                </c:pt>
                <c:pt idx="279">
                  <c:v>-93.400009160000025</c:v>
                </c:pt>
                <c:pt idx="280">
                  <c:v>-93.25</c:v>
                </c:pt>
                <c:pt idx="281">
                  <c:v>-93.120010369999989</c:v>
                </c:pt>
                <c:pt idx="282">
                  <c:v>-92.980010980000003</c:v>
                </c:pt>
                <c:pt idx="283">
                  <c:v>-92.840011589999989</c:v>
                </c:pt>
                <c:pt idx="284">
                  <c:v>-92.700012200000003</c:v>
                </c:pt>
                <c:pt idx="285">
                  <c:v>-92.559997559999999</c:v>
                </c:pt>
                <c:pt idx="286">
                  <c:v>-92.419998170000014</c:v>
                </c:pt>
                <c:pt idx="287">
                  <c:v>-92.270004270000015</c:v>
                </c:pt>
                <c:pt idx="288">
                  <c:v>-92.130004880000001</c:v>
                </c:pt>
                <c:pt idx="289">
                  <c:v>-91.980010980000003</c:v>
                </c:pt>
                <c:pt idx="290">
                  <c:v>-91.830001830000015</c:v>
                </c:pt>
                <c:pt idx="291">
                  <c:v>-91.669998169999985</c:v>
                </c:pt>
                <c:pt idx="292">
                  <c:v>-91.519989019999997</c:v>
                </c:pt>
                <c:pt idx="293">
                  <c:v>-91.369995119999999</c:v>
                </c:pt>
                <c:pt idx="294">
                  <c:v>-91.209991459999998</c:v>
                </c:pt>
                <c:pt idx="295">
                  <c:v>-91.059997559999999</c:v>
                </c:pt>
                <c:pt idx="296">
                  <c:v>-90.899993899999998</c:v>
                </c:pt>
                <c:pt idx="297">
                  <c:v>-90.739990239999997</c:v>
                </c:pt>
                <c:pt idx="298">
                  <c:v>-90.580001829999986</c:v>
                </c:pt>
                <c:pt idx="299">
                  <c:v>-90.419998169999985</c:v>
                </c:pt>
                <c:pt idx="300">
                  <c:v>-90.259994510000013</c:v>
                </c:pt>
                <c:pt idx="301">
                  <c:v>-90.089981080000001</c:v>
                </c:pt>
                <c:pt idx="302">
                  <c:v>-89.919982909999987</c:v>
                </c:pt>
                <c:pt idx="303">
                  <c:v>-89.759979249999986</c:v>
                </c:pt>
                <c:pt idx="304">
                  <c:v>-89.589981080000001</c:v>
                </c:pt>
                <c:pt idx="305">
                  <c:v>-89.419982909999987</c:v>
                </c:pt>
                <c:pt idx="306">
                  <c:v>-89.249984740000002</c:v>
                </c:pt>
                <c:pt idx="307">
                  <c:v>-89.079986569999988</c:v>
                </c:pt>
                <c:pt idx="308">
                  <c:v>-88.909988399999975</c:v>
                </c:pt>
                <c:pt idx="309">
                  <c:v>-88.720001219999972</c:v>
                </c:pt>
                <c:pt idx="310">
                  <c:v>-88.550003049999987</c:v>
                </c:pt>
                <c:pt idx="311">
                  <c:v>-88.37001036999996</c:v>
                </c:pt>
                <c:pt idx="312">
                  <c:v>-88.190002439999972</c:v>
                </c:pt>
                <c:pt idx="313">
                  <c:v>-88.010009759999974</c:v>
                </c:pt>
                <c:pt idx="314">
                  <c:v>-87.830001829999986</c:v>
                </c:pt>
                <c:pt idx="315">
                  <c:v>-87.65000914999996</c:v>
                </c:pt>
                <c:pt idx="316">
                  <c:v>-87.449996950000013</c:v>
                </c:pt>
                <c:pt idx="317">
                  <c:v>-87.269989020000025</c:v>
                </c:pt>
                <c:pt idx="318">
                  <c:v>-87.080001830000015</c:v>
                </c:pt>
                <c:pt idx="319">
                  <c:v>-86.889999390000014</c:v>
                </c:pt>
                <c:pt idx="320">
                  <c:v>-86.699996950000013</c:v>
                </c:pt>
                <c:pt idx="321">
                  <c:v>-86.509994510000041</c:v>
                </c:pt>
                <c:pt idx="322">
                  <c:v>-86.31999207000004</c:v>
                </c:pt>
                <c:pt idx="323">
                  <c:v>-86.119979860000029</c:v>
                </c:pt>
                <c:pt idx="324">
                  <c:v>-85.919982910000016</c:v>
                </c:pt>
                <c:pt idx="325">
                  <c:v>-85.719985960000031</c:v>
                </c:pt>
                <c:pt idx="326">
                  <c:v>-85.52998352000003</c:v>
                </c:pt>
                <c:pt idx="327">
                  <c:v>-85.329986570000017</c:v>
                </c:pt>
                <c:pt idx="328">
                  <c:v>-85.129989620000003</c:v>
                </c:pt>
                <c:pt idx="329">
                  <c:v>-84.929992670000019</c:v>
                </c:pt>
                <c:pt idx="330">
                  <c:v>-84.710006710000016</c:v>
                </c:pt>
                <c:pt idx="331">
                  <c:v>-84.510009760000003</c:v>
                </c:pt>
                <c:pt idx="332">
                  <c:v>-84.300003050000015</c:v>
                </c:pt>
                <c:pt idx="333">
                  <c:v>-84.090011589999989</c:v>
                </c:pt>
                <c:pt idx="334">
                  <c:v>-83.880004880000001</c:v>
                </c:pt>
                <c:pt idx="335">
                  <c:v>-83.670013420000004</c:v>
                </c:pt>
                <c:pt idx="336">
                  <c:v>-83.449996950000013</c:v>
                </c:pt>
                <c:pt idx="337">
                  <c:v>-83.239990239999997</c:v>
                </c:pt>
                <c:pt idx="338">
                  <c:v>-83.02999878</c:v>
                </c:pt>
                <c:pt idx="339">
                  <c:v>-82.809997559999999</c:v>
                </c:pt>
                <c:pt idx="340">
                  <c:v>-82.599990850000012</c:v>
                </c:pt>
                <c:pt idx="341">
                  <c:v>-82.380004880000001</c:v>
                </c:pt>
                <c:pt idx="342">
                  <c:v>-82.14999388999999</c:v>
                </c:pt>
                <c:pt idx="343">
                  <c:v>-81.92999266999999</c:v>
                </c:pt>
                <c:pt idx="344">
                  <c:v>-81.699981689999987</c:v>
                </c:pt>
                <c:pt idx="345">
                  <c:v>-81.479980469999987</c:v>
                </c:pt>
                <c:pt idx="346">
                  <c:v>-81.259994499999976</c:v>
                </c:pt>
                <c:pt idx="347">
                  <c:v>-81.029983520000002</c:v>
                </c:pt>
                <c:pt idx="348">
                  <c:v>-80.790008539999974</c:v>
                </c:pt>
                <c:pt idx="349">
                  <c:v>-80.560012809999961</c:v>
                </c:pt>
                <c:pt idx="350">
                  <c:v>-80.330001829999986</c:v>
                </c:pt>
                <c:pt idx="351">
                  <c:v>-80.100006099999973</c:v>
                </c:pt>
                <c:pt idx="352">
                  <c:v>-79.87001036999996</c:v>
                </c:pt>
                <c:pt idx="353">
                  <c:v>-79.630004879999973</c:v>
                </c:pt>
                <c:pt idx="354">
                  <c:v>-79.389999390000014</c:v>
                </c:pt>
                <c:pt idx="355">
                  <c:v>-79.149993900000027</c:v>
                </c:pt>
                <c:pt idx="356">
                  <c:v>-78.910003660000029</c:v>
                </c:pt>
                <c:pt idx="357">
                  <c:v>-78.669998170000042</c:v>
                </c:pt>
                <c:pt idx="358">
                  <c:v>-78.429992680000026</c:v>
                </c:pt>
                <c:pt idx="359">
                  <c:v>-78.190002440000029</c:v>
                </c:pt>
                <c:pt idx="360">
                  <c:v>-77.929992670000019</c:v>
                </c:pt>
                <c:pt idx="361">
                  <c:v>-77.689987180000031</c:v>
                </c:pt>
                <c:pt idx="362">
                  <c:v>-77.439987180000031</c:v>
                </c:pt>
                <c:pt idx="363">
                  <c:v>-77.189987180000031</c:v>
                </c:pt>
                <c:pt idx="364">
                  <c:v>-76.939987180000031</c:v>
                </c:pt>
                <c:pt idx="365">
                  <c:v>-76.689987180000031</c:v>
                </c:pt>
                <c:pt idx="366">
                  <c:v>-76.430007940000024</c:v>
                </c:pt>
                <c:pt idx="367">
                  <c:v>-76.180007940000024</c:v>
                </c:pt>
                <c:pt idx="368">
                  <c:v>-75.920013430000012</c:v>
                </c:pt>
                <c:pt idx="369">
                  <c:v>-75.660003670000009</c:v>
                </c:pt>
                <c:pt idx="370">
                  <c:v>-75.410003670000009</c:v>
                </c:pt>
                <c:pt idx="371">
                  <c:v>-75.150009160000025</c:v>
                </c:pt>
                <c:pt idx="372">
                  <c:v>-74.880004880000001</c:v>
                </c:pt>
                <c:pt idx="373">
                  <c:v>-74.619995119999999</c:v>
                </c:pt>
                <c:pt idx="374">
                  <c:v>-74.350006100000002</c:v>
                </c:pt>
                <c:pt idx="375">
                  <c:v>-74.089996339999999</c:v>
                </c:pt>
                <c:pt idx="376">
                  <c:v>-73.820007320000002</c:v>
                </c:pt>
                <c:pt idx="377">
                  <c:v>-73.549987789999989</c:v>
                </c:pt>
                <c:pt idx="378">
                  <c:v>-73.279983520000002</c:v>
                </c:pt>
                <c:pt idx="379">
                  <c:v>-73.009994499999976</c:v>
                </c:pt>
                <c:pt idx="380">
                  <c:v>-72.729995719999977</c:v>
                </c:pt>
                <c:pt idx="381">
                  <c:v>-72.45999144999999</c:v>
                </c:pt>
                <c:pt idx="382">
                  <c:v>-72.189987180000003</c:v>
                </c:pt>
                <c:pt idx="383">
                  <c:v>-71.900009159999996</c:v>
                </c:pt>
                <c:pt idx="384">
                  <c:v>-71.630004889999981</c:v>
                </c:pt>
                <c:pt idx="385">
                  <c:v>-71.350006109999981</c:v>
                </c:pt>
                <c:pt idx="386">
                  <c:v>-71.070007329999981</c:v>
                </c:pt>
                <c:pt idx="387">
                  <c:v>-70.790008549999982</c:v>
                </c:pt>
                <c:pt idx="388">
                  <c:v>-70.500015259999969</c:v>
                </c:pt>
                <c:pt idx="389">
                  <c:v>-70.210006709999959</c:v>
                </c:pt>
                <c:pt idx="390">
                  <c:v>-69.93000792999996</c:v>
                </c:pt>
                <c:pt idx="391">
                  <c:v>-69.640014649999955</c:v>
                </c:pt>
                <c:pt idx="392">
                  <c:v>-69.350006099999973</c:v>
                </c:pt>
                <c:pt idx="393">
                  <c:v>-69.070007319999945</c:v>
                </c:pt>
                <c:pt idx="394">
                  <c:v>-68.779998779999971</c:v>
                </c:pt>
                <c:pt idx="395">
                  <c:v>-68.470001230000037</c:v>
                </c:pt>
                <c:pt idx="396">
                  <c:v>-68.179992679999998</c:v>
                </c:pt>
                <c:pt idx="397">
                  <c:v>-67.889984140000024</c:v>
                </c:pt>
                <c:pt idx="398">
                  <c:v>-67.589996340000027</c:v>
                </c:pt>
                <c:pt idx="399">
                  <c:v>-67.289978030000043</c:v>
                </c:pt>
                <c:pt idx="400">
                  <c:v>-67</c:v>
                </c:pt>
                <c:pt idx="401">
                  <c:v>-66.699981690000016</c:v>
                </c:pt>
                <c:pt idx="402">
                  <c:v>-66.390014650000012</c:v>
                </c:pt>
                <c:pt idx="403">
                  <c:v>-66.080017090000013</c:v>
                </c:pt>
                <c:pt idx="404">
                  <c:v>-65.779998780000028</c:v>
                </c:pt>
                <c:pt idx="405">
                  <c:v>-65.480010990000039</c:v>
                </c:pt>
                <c:pt idx="406">
                  <c:v>-65.170013429999983</c:v>
                </c:pt>
                <c:pt idx="407">
                  <c:v>-64.860015869999984</c:v>
                </c:pt>
                <c:pt idx="408">
                  <c:v>-64.550018309999984</c:v>
                </c:pt>
                <c:pt idx="409">
                  <c:v>-64.230010979999975</c:v>
                </c:pt>
                <c:pt idx="410">
                  <c:v>-63.920013429999983</c:v>
                </c:pt>
                <c:pt idx="411">
                  <c:v>-63.610015869999984</c:v>
                </c:pt>
                <c:pt idx="412">
                  <c:v>-63.290008539999974</c:v>
                </c:pt>
                <c:pt idx="413">
                  <c:v>-62.980010979999975</c:v>
                </c:pt>
                <c:pt idx="414">
                  <c:v>-62.660003659999973</c:v>
                </c:pt>
                <c:pt idx="415">
                  <c:v>-62.339996340000027</c:v>
                </c:pt>
                <c:pt idx="416">
                  <c:v>-62.019989010000018</c:v>
                </c:pt>
                <c:pt idx="417">
                  <c:v>-61.690002450000009</c:v>
                </c:pt>
                <c:pt idx="418">
                  <c:v>-61.369995119999999</c:v>
                </c:pt>
                <c:pt idx="419">
                  <c:v>-61.049987799999997</c:v>
                </c:pt>
                <c:pt idx="420">
                  <c:v>-60.720001219999972</c:v>
                </c:pt>
                <c:pt idx="421">
                  <c:v>-60.39999389999997</c:v>
                </c:pt>
                <c:pt idx="422">
                  <c:v>-60.07000733000001</c:v>
                </c:pt>
                <c:pt idx="423">
                  <c:v>-59.739990239999997</c:v>
                </c:pt>
                <c:pt idx="424">
                  <c:v>-59.410003669999981</c:v>
                </c:pt>
                <c:pt idx="425">
                  <c:v>-59.079986580000025</c:v>
                </c:pt>
                <c:pt idx="426">
                  <c:v>-58.75</c:v>
                </c:pt>
                <c:pt idx="427">
                  <c:v>-58.410003669999981</c:v>
                </c:pt>
                <c:pt idx="428">
                  <c:v>-58.079986580000025</c:v>
                </c:pt>
                <c:pt idx="429">
                  <c:v>-57.739990239999997</c:v>
                </c:pt>
                <c:pt idx="430">
                  <c:v>-57.410003669999981</c:v>
                </c:pt>
                <c:pt idx="431">
                  <c:v>-57.07000733000001</c:v>
                </c:pt>
                <c:pt idx="432">
                  <c:v>-56.729980469999987</c:v>
                </c:pt>
                <c:pt idx="433">
                  <c:v>-56.380004890000009</c:v>
                </c:pt>
                <c:pt idx="434">
                  <c:v>-56.039978029999986</c:v>
                </c:pt>
                <c:pt idx="435">
                  <c:v>-55.699981690000016</c:v>
                </c:pt>
                <c:pt idx="436">
                  <c:v>-55.350006109999981</c:v>
                </c:pt>
                <c:pt idx="437">
                  <c:v>-55.009979250000015</c:v>
                </c:pt>
                <c:pt idx="438">
                  <c:v>-54.660003669999981</c:v>
                </c:pt>
                <c:pt idx="439">
                  <c:v>-54.309997559999999</c:v>
                </c:pt>
                <c:pt idx="440">
                  <c:v>-53.959991460000026</c:v>
                </c:pt>
                <c:pt idx="441">
                  <c:v>-53.609985359999996</c:v>
                </c:pt>
                <c:pt idx="442">
                  <c:v>-53.259979250000015</c:v>
                </c:pt>
                <c:pt idx="443">
                  <c:v>-52.89999389999997</c:v>
                </c:pt>
                <c:pt idx="444">
                  <c:v>-52.549987799999997</c:v>
                </c:pt>
                <c:pt idx="445">
                  <c:v>-52.190002450000009</c:v>
                </c:pt>
                <c:pt idx="446">
                  <c:v>-51.829986580000025</c:v>
                </c:pt>
                <c:pt idx="447">
                  <c:v>-51.470001219999972</c:v>
                </c:pt>
                <c:pt idx="448">
                  <c:v>-51.109985359999996</c:v>
                </c:pt>
                <c:pt idx="449">
                  <c:v>-50.75</c:v>
                </c:pt>
                <c:pt idx="450">
                  <c:v>-50.389984140000024</c:v>
                </c:pt>
                <c:pt idx="451">
                  <c:v>-50.029998779999971</c:v>
                </c:pt>
                <c:pt idx="452">
                  <c:v>-49.670013429999983</c:v>
                </c:pt>
                <c:pt idx="453">
                  <c:v>-49.299987789999989</c:v>
                </c:pt>
                <c:pt idx="454">
                  <c:v>-48.940002440000001</c:v>
                </c:pt>
                <c:pt idx="455">
                  <c:v>-48.570007320000002</c:v>
                </c:pt>
                <c:pt idx="456">
                  <c:v>-48.200012210000011</c:v>
                </c:pt>
                <c:pt idx="457">
                  <c:v>-47.830017090000013</c:v>
                </c:pt>
                <c:pt idx="458">
                  <c:v>-47.450012210000011</c:v>
                </c:pt>
                <c:pt idx="459">
                  <c:v>-47.090026860000023</c:v>
                </c:pt>
                <c:pt idx="460">
                  <c:v>-46.710021980000022</c:v>
                </c:pt>
                <c:pt idx="461">
                  <c:v>-46.340026860000023</c:v>
                </c:pt>
                <c:pt idx="462">
                  <c:v>-45.960021980000022</c:v>
                </c:pt>
                <c:pt idx="463">
                  <c:v>-45.580017090000013</c:v>
                </c:pt>
                <c:pt idx="464">
                  <c:v>-45.209991460000026</c:v>
                </c:pt>
                <c:pt idx="465">
                  <c:v>-44.829986580000025</c:v>
                </c:pt>
                <c:pt idx="466">
                  <c:v>-44.449981690000016</c:v>
                </c:pt>
                <c:pt idx="467">
                  <c:v>-44.059997559999999</c:v>
                </c:pt>
                <c:pt idx="468">
                  <c:v>-43.690002439999944</c:v>
                </c:pt>
                <c:pt idx="469">
                  <c:v>-43.299987789999989</c:v>
                </c:pt>
                <c:pt idx="470">
                  <c:v>-42.910003659999973</c:v>
                </c:pt>
                <c:pt idx="471">
                  <c:v>-42.529998779999971</c:v>
                </c:pt>
                <c:pt idx="472">
                  <c:v>-42.140014649999955</c:v>
                </c:pt>
                <c:pt idx="473">
                  <c:v>-41.75</c:v>
                </c:pt>
                <c:pt idx="474">
                  <c:v>-41.369995109999991</c:v>
                </c:pt>
                <c:pt idx="475">
                  <c:v>-40.979980459999979</c:v>
                </c:pt>
                <c:pt idx="476">
                  <c:v>-40.579986570000017</c:v>
                </c:pt>
                <c:pt idx="477">
                  <c:v>-40.200012210000011</c:v>
                </c:pt>
                <c:pt idx="478">
                  <c:v>-39.799987789999989</c:v>
                </c:pt>
                <c:pt idx="479">
                  <c:v>-39.410003670000037</c:v>
                </c:pt>
                <c:pt idx="480">
                  <c:v>-39.010009770000011</c:v>
                </c:pt>
                <c:pt idx="481">
                  <c:v>-38.610015869999984</c:v>
                </c:pt>
                <c:pt idx="482">
                  <c:v>-38.209991450000018</c:v>
                </c:pt>
                <c:pt idx="483">
                  <c:v>-37.809997549999991</c:v>
                </c:pt>
                <c:pt idx="484">
                  <c:v>-37.42001343000004</c:v>
                </c:pt>
                <c:pt idx="485">
                  <c:v>-37.010009770000011</c:v>
                </c:pt>
                <c:pt idx="486">
                  <c:v>-36.610015859999976</c:v>
                </c:pt>
                <c:pt idx="487">
                  <c:v>-36.200012199999946</c:v>
                </c:pt>
                <c:pt idx="488">
                  <c:v>-35.799987789999989</c:v>
                </c:pt>
                <c:pt idx="489">
                  <c:v>-35.389984130000016</c:v>
                </c:pt>
                <c:pt idx="490">
                  <c:v>-34.989990239999997</c:v>
                </c:pt>
                <c:pt idx="491">
                  <c:v>-34.57000733000001</c:v>
                </c:pt>
                <c:pt idx="492">
                  <c:v>-34.170013419999975</c:v>
                </c:pt>
                <c:pt idx="493">
                  <c:v>-33.759979250000015</c:v>
                </c:pt>
                <c:pt idx="494">
                  <c:v>-33.339996340000027</c:v>
                </c:pt>
                <c:pt idx="495">
                  <c:v>-32.940002440000001</c:v>
                </c:pt>
                <c:pt idx="496">
                  <c:v>-32.519989020000025</c:v>
                </c:pt>
                <c:pt idx="497">
                  <c:v>-32.100006099999973</c:v>
                </c:pt>
                <c:pt idx="498">
                  <c:v>-31.689971920000005</c:v>
                </c:pt>
                <c:pt idx="499">
                  <c:v>-31.259979250000015</c:v>
                </c:pt>
                <c:pt idx="500">
                  <c:v>-30.850006109999981</c:v>
                </c:pt>
                <c:pt idx="501">
                  <c:v>-30.419982909999987</c:v>
                </c:pt>
                <c:pt idx="502">
                  <c:v>-30</c:v>
                </c:pt>
                <c:pt idx="503">
                  <c:v>-29.580017090000013</c:v>
                </c:pt>
                <c:pt idx="504">
                  <c:v>-29.150024420000022</c:v>
                </c:pt>
                <c:pt idx="505">
                  <c:v>-28.729980470000044</c:v>
                </c:pt>
                <c:pt idx="506">
                  <c:v>-28.309997559999999</c:v>
                </c:pt>
                <c:pt idx="507">
                  <c:v>-27.869995119999999</c:v>
                </c:pt>
                <c:pt idx="508">
                  <c:v>-27.450012210000011</c:v>
                </c:pt>
                <c:pt idx="509">
                  <c:v>-27.019989020000025</c:v>
                </c:pt>
                <c:pt idx="510">
                  <c:v>-26.579986580000025</c:v>
                </c:pt>
                <c:pt idx="511">
                  <c:v>-26.149993900000027</c:v>
                </c:pt>
                <c:pt idx="512">
                  <c:v>-25.720001220000029</c:v>
                </c:pt>
                <c:pt idx="513">
                  <c:v>-25.289978030000043</c:v>
                </c:pt>
                <c:pt idx="514">
                  <c:v>-24.839996340000027</c:v>
                </c:pt>
                <c:pt idx="515">
                  <c:v>-24.410003659999973</c:v>
                </c:pt>
                <c:pt idx="516">
                  <c:v>-23.970001219999972</c:v>
                </c:pt>
                <c:pt idx="517">
                  <c:v>-23.520019529999956</c:v>
                </c:pt>
                <c:pt idx="518">
                  <c:v>-23.079986570000017</c:v>
                </c:pt>
                <c:pt idx="519">
                  <c:v>-22.640014650000012</c:v>
                </c:pt>
                <c:pt idx="520">
                  <c:v>-22.200012210000011</c:v>
                </c:pt>
                <c:pt idx="521">
                  <c:v>-21.75</c:v>
                </c:pt>
                <c:pt idx="522">
                  <c:v>-21.309997549999991</c:v>
                </c:pt>
                <c:pt idx="523">
                  <c:v>-20.859985350000045</c:v>
                </c:pt>
                <c:pt idx="524">
                  <c:v>-20.410003660000029</c:v>
                </c:pt>
                <c:pt idx="525">
                  <c:v>-19.960021969999957</c:v>
                </c:pt>
                <c:pt idx="526">
                  <c:v>-19.509979250000015</c:v>
                </c:pt>
                <c:pt idx="527">
                  <c:v>-19.049987789999989</c:v>
                </c:pt>
                <c:pt idx="528">
                  <c:v>-18.600006099999973</c:v>
                </c:pt>
                <c:pt idx="529">
                  <c:v>-18.140014640000004</c:v>
                </c:pt>
                <c:pt idx="530">
                  <c:v>-17.67999266999999</c:v>
                </c:pt>
                <c:pt idx="531">
                  <c:v>-17.220001220000029</c:v>
                </c:pt>
                <c:pt idx="532">
                  <c:v>-16.769989020000025</c:v>
                </c:pt>
                <c:pt idx="533">
                  <c:v>-16.299987800000054</c:v>
                </c:pt>
                <c:pt idx="534">
                  <c:v>-15.839996329999963</c:v>
                </c:pt>
                <c:pt idx="535">
                  <c:v>-15.369995109999991</c:v>
                </c:pt>
                <c:pt idx="536">
                  <c:v>-14.899993889999962</c:v>
                </c:pt>
                <c:pt idx="537">
                  <c:v>-14.440002440000001</c:v>
                </c:pt>
                <c:pt idx="538">
                  <c:v>-13.970001219999972</c:v>
                </c:pt>
                <c:pt idx="539">
                  <c:v>-13.5</c:v>
                </c:pt>
                <c:pt idx="540">
                  <c:v>-13.029998780000028</c:v>
                </c:pt>
                <c:pt idx="541">
                  <c:v>-12.560028079999995</c:v>
                </c:pt>
                <c:pt idx="542">
                  <c:v>-12.080017090000013</c:v>
                </c:pt>
                <c:pt idx="543">
                  <c:v>-11.600006110000038</c:v>
                </c:pt>
                <c:pt idx="544">
                  <c:v>-11.119995119999999</c:v>
                </c:pt>
                <c:pt idx="545">
                  <c:v>-10.649993889999962</c:v>
                </c:pt>
                <c:pt idx="546">
                  <c:v>-10.170013429999983</c:v>
                </c:pt>
                <c:pt idx="547">
                  <c:v>-9.6799926699999901</c:v>
                </c:pt>
                <c:pt idx="548">
                  <c:v>-9.2000122100000112</c:v>
                </c:pt>
                <c:pt idx="549">
                  <c:v>-8.7200012199999719</c:v>
                </c:pt>
                <c:pt idx="550">
                  <c:v>-8.2399902399999974</c:v>
                </c:pt>
                <c:pt idx="551">
                  <c:v>-7.75</c:v>
                </c:pt>
                <c:pt idx="552">
                  <c:v>-7.25</c:v>
                </c:pt>
                <c:pt idx="553">
                  <c:v>-6.7599792500000149</c:v>
                </c:pt>
                <c:pt idx="554">
                  <c:v>-6.2699890100000175</c:v>
                </c:pt>
                <c:pt idx="555">
                  <c:v>-5.7799987800000281</c:v>
                </c:pt>
                <c:pt idx="556">
                  <c:v>-5.2799987800000281</c:v>
                </c:pt>
                <c:pt idx="557">
                  <c:v>-4.7799987800000281</c:v>
                </c:pt>
                <c:pt idx="558">
                  <c:v>-4.2799987800000281</c:v>
                </c:pt>
                <c:pt idx="559">
                  <c:v>-3.7900085500000387</c:v>
                </c:pt>
                <c:pt idx="560">
                  <c:v>-3.2900085500000387</c:v>
                </c:pt>
                <c:pt idx="561">
                  <c:v>-2.7799987800000281</c:v>
                </c:pt>
                <c:pt idx="562">
                  <c:v>-2.2799987800000281</c:v>
                </c:pt>
                <c:pt idx="563">
                  <c:v>-1.7700195300000132</c:v>
                </c:pt>
                <c:pt idx="564">
                  <c:v>-1.2600097700000106</c:v>
                </c:pt>
                <c:pt idx="565">
                  <c:v>-0.76000977000001058</c:v>
                </c:pt>
                <c:pt idx="566">
                  <c:v>-0.23999022999998942</c:v>
                </c:pt>
                <c:pt idx="567">
                  <c:v>0.26998902000002545</c:v>
                </c:pt>
                <c:pt idx="568">
                  <c:v>0.79000854999998182</c:v>
                </c:pt>
                <c:pt idx="569">
                  <c:v>1.2999877899999888</c:v>
                </c:pt>
                <c:pt idx="570">
                  <c:v>1.8200073300000099</c:v>
                </c:pt>
                <c:pt idx="571">
                  <c:v>2.3500061000000301</c:v>
                </c:pt>
                <c:pt idx="572">
                  <c:v>2.8600158599999759</c:v>
                </c:pt>
                <c:pt idx="573">
                  <c:v>3.3800048800000013</c:v>
                </c:pt>
                <c:pt idx="574">
                  <c:v>3.9099731400000337</c:v>
                </c:pt>
                <c:pt idx="575">
                  <c:v>4.4299926699999901</c:v>
                </c:pt>
                <c:pt idx="576">
                  <c:v>4.9599914500000182</c:v>
                </c:pt>
                <c:pt idx="577">
                  <c:v>5.4899902400000542</c:v>
                </c:pt>
                <c:pt idx="578">
                  <c:v>6.0199890200000254</c:v>
                </c:pt>
                <c:pt idx="579">
                  <c:v>6.5500183099999845</c:v>
                </c:pt>
                <c:pt idx="580">
                  <c:v>7.0899963399999706</c:v>
                </c:pt>
                <c:pt idx="581">
                  <c:v>7.6199951199999987</c:v>
                </c:pt>
                <c:pt idx="582">
                  <c:v>8.1600036599999726</c:v>
                </c:pt>
                <c:pt idx="583">
                  <c:v>8.7099914500000182</c:v>
                </c:pt>
                <c:pt idx="584">
                  <c:v>9.2399902299999894</c:v>
                </c:pt>
                <c:pt idx="585">
                  <c:v>9.7800293000000238</c:v>
                </c:pt>
                <c:pt idx="586">
                  <c:v>10.329986580000025</c:v>
                </c:pt>
                <c:pt idx="587">
                  <c:v>10.880004879999944</c:v>
                </c:pt>
                <c:pt idx="588">
                  <c:v>11.430023199999994</c:v>
                </c:pt>
                <c:pt idx="589">
                  <c:v>11.979980469999987</c:v>
                </c:pt>
                <c:pt idx="590">
                  <c:v>12.529998780000028</c:v>
                </c:pt>
                <c:pt idx="591">
                  <c:v>13.080017090000013</c:v>
                </c:pt>
                <c:pt idx="592">
                  <c:v>13.639984140000024</c:v>
                </c:pt>
                <c:pt idx="593">
                  <c:v>14.190002439999944</c:v>
                </c:pt>
                <c:pt idx="594">
                  <c:v>14.75</c:v>
                </c:pt>
                <c:pt idx="595">
                  <c:v>15.309997549999991</c:v>
                </c:pt>
                <c:pt idx="596">
                  <c:v>15.869995119999999</c:v>
                </c:pt>
                <c:pt idx="597">
                  <c:v>16.440002440000001</c:v>
                </c:pt>
                <c:pt idx="598">
                  <c:v>17</c:v>
                </c:pt>
                <c:pt idx="599">
                  <c:v>17.570007320000002</c:v>
                </c:pt>
                <c:pt idx="600">
                  <c:v>18.139984130000016</c:v>
                </c:pt>
                <c:pt idx="601">
                  <c:v>18.710021970000014</c:v>
                </c:pt>
                <c:pt idx="602">
                  <c:v>19.279998780000028</c:v>
                </c:pt>
                <c:pt idx="603">
                  <c:v>19.850006099999973</c:v>
                </c:pt>
                <c:pt idx="604">
                  <c:v>20.429992679999998</c:v>
                </c:pt>
                <c:pt idx="605">
                  <c:v>21</c:v>
                </c:pt>
                <c:pt idx="606">
                  <c:v>21.589996340000027</c:v>
                </c:pt>
                <c:pt idx="607">
                  <c:v>22.170013429999983</c:v>
                </c:pt>
                <c:pt idx="608">
                  <c:v>22.760009760000003</c:v>
                </c:pt>
                <c:pt idx="609">
                  <c:v>23.340026860000023</c:v>
                </c:pt>
                <c:pt idx="610">
                  <c:v>23.920013429999983</c:v>
                </c:pt>
                <c:pt idx="611">
                  <c:v>24.509979240000007</c:v>
                </c:pt>
                <c:pt idx="612">
                  <c:v>25.100006110000038</c:v>
                </c:pt>
                <c:pt idx="613">
                  <c:v>25.690002440000001</c:v>
                </c:pt>
                <c:pt idx="614">
                  <c:v>26.289978019999978</c:v>
                </c:pt>
                <c:pt idx="615">
                  <c:v>26.880004880000001</c:v>
                </c:pt>
                <c:pt idx="616">
                  <c:v>27.480010990000039</c:v>
                </c:pt>
                <c:pt idx="617">
                  <c:v>28.07998656999996</c:v>
                </c:pt>
                <c:pt idx="618">
                  <c:v>28.67999266999999</c:v>
                </c:pt>
                <c:pt idx="619">
                  <c:v>29.279998779999971</c:v>
                </c:pt>
                <c:pt idx="620">
                  <c:v>29.889984140000024</c:v>
                </c:pt>
                <c:pt idx="621">
                  <c:v>30.490020749999985</c:v>
                </c:pt>
                <c:pt idx="622">
                  <c:v>31.100006109999981</c:v>
                </c:pt>
                <c:pt idx="623">
                  <c:v>31.709991460000026</c:v>
                </c:pt>
                <c:pt idx="624">
                  <c:v>32.309997549999991</c:v>
                </c:pt>
                <c:pt idx="625">
                  <c:v>32.92999266999999</c:v>
                </c:pt>
                <c:pt idx="626">
                  <c:v>33.540008539999974</c:v>
                </c:pt>
                <c:pt idx="627">
                  <c:v>34.160003659999973</c:v>
                </c:pt>
                <c:pt idx="628">
                  <c:v>34.779998780000028</c:v>
                </c:pt>
                <c:pt idx="629">
                  <c:v>35.389984130000016</c:v>
                </c:pt>
                <c:pt idx="630">
                  <c:v>36.019989020000025</c:v>
                </c:pt>
                <c:pt idx="631">
                  <c:v>36.639984140000024</c:v>
                </c:pt>
                <c:pt idx="632">
                  <c:v>37.260009770000011</c:v>
                </c:pt>
                <c:pt idx="633">
                  <c:v>37.890014650000012</c:v>
                </c:pt>
                <c:pt idx="634">
                  <c:v>38.520019529999956</c:v>
                </c:pt>
                <c:pt idx="635">
                  <c:v>39.149993890000019</c:v>
                </c:pt>
                <c:pt idx="636">
                  <c:v>39.779998779999971</c:v>
                </c:pt>
                <c:pt idx="637">
                  <c:v>40.420013419999975</c:v>
                </c:pt>
                <c:pt idx="638">
                  <c:v>41.050018309999984</c:v>
                </c:pt>
                <c:pt idx="639">
                  <c:v>41.690002440000001</c:v>
                </c:pt>
                <c:pt idx="640">
                  <c:v>42.330017089999956</c:v>
                </c:pt>
                <c:pt idx="641">
                  <c:v>42.970001230000037</c:v>
                </c:pt>
                <c:pt idx="642">
                  <c:v>43.610015859999976</c:v>
                </c:pt>
                <c:pt idx="643">
                  <c:v>44.25</c:v>
                </c:pt>
                <c:pt idx="644">
                  <c:v>44.909973139999977</c:v>
                </c:pt>
                <c:pt idx="645">
                  <c:v>45.550018309999984</c:v>
                </c:pt>
                <c:pt idx="646">
                  <c:v>46.209991460000026</c:v>
                </c:pt>
                <c:pt idx="647">
                  <c:v>46.850006110000038</c:v>
                </c:pt>
                <c:pt idx="648">
                  <c:v>47.510009770000011</c:v>
                </c:pt>
                <c:pt idx="649">
                  <c:v>48.160003660000029</c:v>
                </c:pt>
                <c:pt idx="650">
                  <c:v>48.820007320000002</c:v>
                </c:pt>
                <c:pt idx="651">
                  <c:v>49.479980469999987</c:v>
                </c:pt>
                <c:pt idx="652">
                  <c:v>50.130004880000001</c:v>
                </c:pt>
                <c:pt idx="653">
                  <c:v>50.799987799999997</c:v>
                </c:pt>
                <c:pt idx="654">
                  <c:v>51.459991449999961</c:v>
                </c:pt>
                <c:pt idx="655">
                  <c:v>52.130004890000009</c:v>
                </c:pt>
                <c:pt idx="656">
                  <c:v>52.799987789999989</c:v>
                </c:pt>
                <c:pt idx="657">
                  <c:v>53.470001220000029</c:v>
                </c:pt>
                <c:pt idx="658">
                  <c:v>54.140014650000012</c:v>
                </c:pt>
                <c:pt idx="659">
                  <c:v>54.810028079999995</c:v>
                </c:pt>
                <c:pt idx="660">
                  <c:v>55.479980470000044</c:v>
                </c:pt>
                <c:pt idx="661">
                  <c:v>56.149993900000027</c:v>
                </c:pt>
                <c:pt idx="662">
                  <c:v>56.849975579999978</c:v>
                </c:pt>
                <c:pt idx="663">
                  <c:v>57.519989020000025</c:v>
                </c:pt>
                <c:pt idx="664">
                  <c:v>58.200012200000003</c:v>
                </c:pt>
                <c:pt idx="665">
                  <c:v>58.889984140000024</c:v>
                </c:pt>
                <c:pt idx="666">
                  <c:v>59.570007319999945</c:v>
                </c:pt>
                <c:pt idx="667">
                  <c:v>60.259979240000007</c:v>
                </c:pt>
                <c:pt idx="668">
                  <c:v>60.940002440000001</c:v>
                </c:pt>
                <c:pt idx="669">
                  <c:v>61.639984130000016</c:v>
                </c:pt>
                <c:pt idx="670">
                  <c:v>62.330017089999956</c:v>
                </c:pt>
                <c:pt idx="671">
                  <c:v>63.029998780000028</c:v>
                </c:pt>
                <c:pt idx="672">
                  <c:v>63.720001219999972</c:v>
                </c:pt>
                <c:pt idx="673">
                  <c:v>64.419982909999987</c:v>
                </c:pt>
                <c:pt idx="674">
                  <c:v>65.130004880000001</c:v>
                </c:pt>
                <c:pt idx="675">
                  <c:v>65.829986580000025</c:v>
                </c:pt>
                <c:pt idx="676">
                  <c:v>66.519989010000018</c:v>
                </c:pt>
                <c:pt idx="677">
                  <c:v>67.229980459999979</c:v>
                </c:pt>
                <c:pt idx="678">
                  <c:v>67.930023189999986</c:v>
                </c:pt>
                <c:pt idx="679">
                  <c:v>68.649993889999962</c:v>
                </c:pt>
                <c:pt idx="680">
                  <c:v>69.359985360000053</c:v>
                </c:pt>
                <c:pt idx="681">
                  <c:v>70.07000733000001</c:v>
                </c:pt>
                <c:pt idx="682">
                  <c:v>70.779998780000028</c:v>
                </c:pt>
                <c:pt idx="683">
                  <c:v>71.5</c:v>
                </c:pt>
                <c:pt idx="684">
                  <c:v>72.219970699999976</c:v>
                </c:pt>
                <c:pt idx="685">
                  <c:v>72.940002440000001</c:v>
                </c:pt>
                <c:pt idx="686">
                  <c:v>73.649993900000027</c:v>
                </c:pt>
                <c:pt idx="687">
                  <c:v>74.379974360000006</c:v>
                </c:pt>
                <c:pt idx="688">
                  <c:v>75.10000610000003</c:v>
                </c:pt>
                <c:pt idx="689">
                  <c:v>75.830017090000013</c:v>
                </c:pt>
                <c:pt idx="690">
                  <c:v>76.570007320000002</c:v>
                </c:pt>
                <c:pt idx="691">
                  <c:v>77.289978019999978</c:v>
                </c:pt>
                <c:pt idx="692">
                  <c:v>78.019989009999961</c:v>
                </c:pt>
                <c:pt idx="693">
                  <c:v>78.759979250000015</c:v>
                </c:pt>
                <c:pt idx="694">
                  <c:v>79.480010979999975</c:v>
                </c:pt>
                <c:pt idx="695">
                  <c:v>80.220001219999972</c:v>
                </c:pt>
                <c:pt idx="696">
                  <c:v>80.959991460000026</c:v>
                </c:pt>
                <c:pt idx="697">
                  <c:v>81.699981690000016</c:v>
                </c:pt>
                <c:pt idx="698">
                  <c:v>82.440002440000001</c:v>
                </c:pt>
                <c:pt idx="699">
                  <c:v>83.190002450000009</c:v>
                </c:pt>
                <c:pt idx="700">
                  <c:v>83.940002440000001</c:v>
                </c:pt>
                <c:pt idx="701">
                  <c:v>84.67999266999999</c:v>
                </c:pt>
                <c:pt idx="702">
                  <c:v>85.430023189999986</c:v>
                </c:pt>
                <c:pt idx="703">
                  <c:v>86.180023199999994</c:v>
                </c:pt>
                <c:pt idx="704">
                  <c:v>86.920013429999983</c:v>
                </c:pt>
                <c:pt idx="705">
                  <c:v>87.689971920000005</c:v>
                </c:pt>
                <c:pt idx="706">
                  <c:v>88.440002440000001</c:v>
                </c:pt>
                <c:pt idx="707">
                  <c:v>89.190002440000001</c:v>
                </c:pt>
                <c:pt idx="708">
                  <c:v>89.950012210000011</c:v>
                </c:pt>
                <c:pt idx="709">
                  <c:v>90.720001220000029</c:v>
                </c:pt>
                <c:pt idx="710">
                  <c:v>91.470001220000029</c:v>
                </c:pt>
                <c:pt idx="711">
                  <c:v>92.230010990000039</c:v>
                </c:pt>
                <c:pt idx="712">
                  <c:v>93</c:v>
                </c:pt>
                <c:pt idx="713">
                  <c:v>93.759979250000015</c:v>
                </c:pt>
                <c:pt idx="714">
                  <c:v>94.540008550000039</c:v>
                </c:pt>
                <c:pt idx="715">
                  <c:v>95.299987800000054</c:v>
                </c:pt>
                <c:pt idx="716">
                  <c:v>96.070007320000002</c:v>
                </c:pt>
                <c:pt idx="717">
                  <c:v>96.850006110000038</c:v>
                </c:pt>
                <c:pt idx="718">
                  <c:v>97.619995119999999</c:v>
                </c:pt>
                <c:pt idx="719">
                  <c:v>98.400024419999966</c:v>
                </c:pt>
                <c:pt idx="720">
                  <c:v>99.170013419999975</c:v>
                </c:pt>
                <c:pt idx="721">
                  <c:v>99.949981690000016</c:v>
                </c:pt>
                <c:pt idx="722">
                  <c:v>100.73001098999998</c:v>
                </c:pt>
                <c:pt idx="723">
                  <c:v>101.50997924000001</c:v>
                </c:pt>
                <c:pt idx="724">
                  <c:v>102.29998778999999</c:v>
                </c:pt>
                <c:pt idx="725">
                  <c:v>103.07000733000001</c:v>
                </c:pt>
                <c:pt idx="726">
                  <c:v>103.86999512</c:v>
                </c:pt>
                <c:pt idx="727">
                  <c:v>104.66000367000004</c:v>
                </c:pt>
                <c:pt idx="728">
                  <c:v>105.44998169000002</c:v>
                </c:pt>
                <c:pt idx="729">
                  <c:v>106.23001099000004</c:v>
                </c:pt>
                <c:pt idx="730">
                  <c:v>107.01998902000003</c:v>
                </c:pt>
                <c:pt idx="731">
                  <c:v>107.82000732</c:v>
                </c:pt>
                <c:pt idx="732">
                  <c:v>108.61999510999999</c:v>
                </c:pt>
                <c:pt idx="733">
                  <c:v>109.41000365999997</c:v>
                </c:pt>
                <c:pt idx="734">
                  <c:v>110.20001220999995</c:v>
                </c:pt>
                <c:pt idx="735">
                  <c:v>111.00997925000001</c:v>
                </c:pt>
                <c:pt idx="736">
                  <c:v>111.80999756</c:v>
                </c:pt>
                <c:pt idx="737">
                  <c:v>112.61001586999998</c:v>
                </c:pt>
                <c:pt idx="738">
                  <c:v>113.42001342999998</c:v>
                </c:pt>
                <c:pt idx="739">
                  <c:v>114.22000122000003</c:v>
                </c:pt>
                <c:pt idx="740">
                  <c:v>115.02999878000003</c:v>
                </c:pt>
                <c:pt idx="741">
                  <c:v>115.83999633999997</c:v>
                </c:pt>
                <c:pt idx="742">
                  <c:v>116.63998413000002</c:v>
                </c:pt>
                <c:pt idx="743">
                  <c:v>117.45001219999995</c:v>
                </c:pt>
                <c:pt idx="744">
                  <c:v>118.27001952999996</c:v>
                </c:pt>
                <c:pt idx="745">
                  <c:v>119.07998657000002</c:v>
                </c:pt>
                <c:pt idx="746">
                  <c:v>119.89999390000003</c:v>
                </c:pt>
                <c:pt idx="747">
                  <c:v>120.72000122000003</c:v>
                </c:pt>
                <c:pt idx="748">
                  <c:v>121.52999878000003</c:v>
                </c:pt>
                <c:pt idx="749">
                  <c:v>122.34997558000003</c:v>
                </c:pt>
                <c:pt idx="750">
                  <c:v>123.16998291000004</c:v>
                </c:pt>
                <c:pt idx="751">
                  <c:v>124</c:v>
                </c:pt>
                <c:pt idx="752">
                  <c:v>124.80999756</c:v>
                </c:pt>
                <c:pt idx="753">
                  <c:v>125.64001463999995</c:v>
                </c:pt>
                <c:pt idx="754">
                  <c:v>126.46997069999998</c:v>
                </c:pt>
                <c:pt idx="755">
                  <c:v>127.28997802999999</c:v>
                </c:pt>
                <c:pt idx="756">
                  <c:v>128.11999512</c:v>
                </c:pt>
                <c:pt idx="757">
                  <c:v>128.9500122</c:v>
                </c:pt>
                <c:pt idx="758">
                  <c:v>129.78002930000002</c:v>
                </c:pt>
                <c:pt idx="759">
                  <c:v>130.61999512</c:v>
                </c:pt>
                <c:pt idx="760">
                  <c:v>131.45001221000001</c:v>
                </c:pt>
                <c:pt idx="761">
                  <c:v>132.27999878000003</c:v>
                </c:pt>
                <c:pt idx="762">
                  <c:v>133.11999512</c:v>
                </c:pt>
                <c:pt idx="763">
                  <c:v>133.96002197999996</c:v>
                </c:pt>
                <c:pt idx="764">
                  <c:v>134.79998778999999</c:v>
                </c:pt>
                <c:pt idx="765">
                  <c:v>135.63998413000002</c:v>
                </c:pt>
                <c:pt idx="766">
                  <c:v>136.47000121999997</c:v>
                </c:pt>
                <c:pt idx="767">
                  <c:v>137.32000732</c:v>
                </c:pt>
                <c:pt idx="768">
                  <c:v>138.16000366000003</c:v>
                </c:pt>
                <c:pt idx="769">
                  <c:v>139.01000977000001</c:v>
                </c:pt>
                <c:pt idx="770">
                  <c:v>139.85000611000004</c:v>
                </c:pt>
                <c:pt idx="771">
                  <c:v>140.69998169000002</c:v>
                </c:pt>
                <c:pt idx="772">
                  <c:v>141.54998780000005</c:v>
                </c:pt>
                <c:pt idx="773">
                  <c:v>142.39999390000003</c:v>
                </c:pt>
                <c:pt idx="774">
                  <c:v>143.25</c:v>
                </c:pt>
                <c:pt idx="775">
                  <c:v>144.10000609999997</c:v>
                </c:pt>
                <c:pt idx="776">
                  <c:v>144.95001219999995</c:v>
                </c:pt>
                <c:pt idx="777">
                  <c:v>145.81002808</c:v>
                </c:pt>
                <c:pt idx="778">
                  <c:v>146.66000366999998</c:v>
                </c:pt>
                <c:pt idx="779">
                  <c:v>147.51998900999996</c:v>
                </c:pt>
                <c:pt idx="780">
                  <c:v>148.36999512</c:v>
                </c:pt>
                <c:pt idx="781">
                  <c:v>149.23999024</c:v>
                </c:pt>
                <c:pt idx="782">
                  <c:v>150.08999632999996</c:v>
                </c:pt>
                <c:pt idx="783">
                  <c:v>150.95999146000003</c:v>
                </c:pt>
                <c:pt idx="784">
                  <c:v>151.80999756</c:v>
                </c:pt>
                <c:pt idx="785">
                  <c:v>152.66998290999999</c:v>
                </c:pt>
                <c:pt idx="786">
                  <c:v>153.54000853999997</c:v>
                </c:pt>
                <c:pt idx="787">
                  <c:v>154.39999390000003</c:v>
                </c:pt>
                <c:pt idx="788">
                  <c:v>155.26000977000001</c:v>
                </c:pt>
                <c:pt idx="789">
                  <c:v>156.13000489000001</c:v>
                </c:pt>
                <c:pt idx="790">
                  <c:v>157.01000977000001</c:v>
                </c:pt>
                <c:pt idx="791">
                  <c:v>157.86999512</c:v>
                </c:pt>
                <c:pt idx="792">
                  <c:v>158.73999024</c:v>
                </c:pt>
                <c:pt idx="793">
                  <c:v>159.60998536</c:v>
                </c:pt>
                <c:pt idx="794">
                  <c:v>160.47998045999998</c:v>
                </c:pt>
                <c:pt idx="795">
                  <c:v>161.34997557999998</c:v>
                </c:pt>
                <c:pt idx="796">
                  <c:v>162.21997069999998</c:v>
                </c:pt>
                <c:pt idx="797">
                  <c:v>163.10000610999998</c:v>
                </c:pt>
                <c:pt idx="798">
                  <c:v>163.97000121999997</c:v>
                </c:pt>
                <c:pt idx="799">
                  <c:v>164.86001585999998</c:v>
                </c:pt>
                <c:pt idx="800">
                  <c:v>165.74002074999999</c:v>
                </c:pt>
                <c:pt idx="801">
                  <c:v>166.61999512</c:v>
                </c:pt>
                <c:pt idx="802">
                  <c:v>167.48999024000005</c:v>
                </c:pt>
                <c:pt idx="803">
                  <c:v>168.36999510999999</c:v>
                </c:pt>
                <c:pt idx="804">
                  <c:v>169.25</c:v>
                </c:pt>
                <c:pt idx="805">
                  <c:v>170.13000488</c:v>
                </c:pt>
                <c:pt idx="806">
                  <c:v>171.01000976</c:v>
                </c:pt>
                <c:pt idx="807">
                  <c:v>171.89999390000003</c:v>
                </c:pt>
                <c:pt idx="808">
                  <c:v>172.78997801999998</c:v>
                </c:pt>
                <c:pt idx="809">
                  <c:v>173.67999266999999</c:v>
                </c:pt>
                <c:pt idx="810">
                  <c:v>174.55999756</c:v>
                </c:pt>
                <c:pt idx="811">
                  <c:v>175.45001220999995</c:v>
                </c:pt>
                <c:pt idx="812">
                  <c:v>176.32998657000002</c:v>
                </c:pt>
                <c:pt idx="813">
                  <c:v>177.22000122000003</c:v>
                </c:pt>
                <c:pt idx="814">
                  <c:v>178.10998534999999</c:v>
                </c:pt>
                <c:pt idx="815">
                  <c:v>179</c:v>
                </c:pt>
                <c:pt idx="816">
                  <c:v>179.89001464999996</c:v>
                </c:pt>
                <c:pt idx="817">
                  <c:v>180.79000855000004</c:v>
                </c:pt>
                <c:pt idx="818">
                  <c:v>181.67999266999999</c:v>
                </c:pt>
                <c:pt idx="819">
                  <c:v>182.58001709000001</c:v>
                </c:pt>
                <c:pt idx="820">
                  <c:v>183.47000121999997</c:v>
                </c:pt>
                <c:pt idx="821">
                  <c:v>184.37002563999999</c:v>
                </c:pt>
                <c:pt idx="822">
                  <c:v>185.26000977000001</c:v>
                </c:pt>
                <c:pt idx="823">
                  <c:v>186.15997314000003</c:v>
                </c:pt>
                <c:pt idx="824">
                  <c:v>187.0499878</c:v>
                </c:pt>
                <c:pt idx="825">
                  <c:v>187.95001221000001</c:v>
                </c:pt>
                <c:pt idx="826">
                  <c:v>188.86001586999998</c:v>
                </c:pt>
                <c:pt idx="827">
                  <c:v>189.76000977000001</c:v>
                </c:pt>
                <c:pt idx="828">
                  <c:v>190.66000365999997</c:v>
                </c:pt>
                <c:pt idx="829">
                  <c:v>191.55999756</c:v>
                </c:pt>
                <c:pt idx="830">
                  <c:v>192.45999146000003</c:v>
                </c:pt>
                <c:pt idx="831">
                  <c:v>193.36001586999998</c:v>
                </c:pt>
                <c:pt idx="832">
                  <c:v>194.26000977000001</c:v>
                </c:pt>
                <c:pt idx="833">
                  <c:v>195.16998291000004</c:v>
                </c:pt>
                <c:pt idx="834">
                  <c:v>196.07000733000001</c:v>
                </c:pt>
                <c:pt idx="835">
                  <c:v>196.97000121999997</c:v>
                </c:pt>
                <c:pt idx="836">
                  <c:v>197.89999390000003</c:v>
                </c:pt>
                <c:pt idx="837">
                  <c:v>198.78997802999999</c:v>
                </c:pt>
                <c:pt idx="838">
                  <c:v>199.69998168999996</c:v>
                </c:pt>
                <c:pt idx="839">
                  <c:v>200.60998536</c:v>
                </c:pt>
                <c:pt idx="840">
                  <c:v>201.51995848999996</c:v>
                </c:pt>
                <c:pt idx="841">
                  <c:v>202.42996216</c:v>
                </c:pt>
                <c:pt idx="842">
                  <c:v>203.33996581999997</c:v>
                </c:pt>
                <c:pt idx="843">
                  <c:v>204.24996949000001</c:v>
                </c:pt>
                <c:pt idx="844">
                  <c:v>205.15997313999998</c:v>
                </c:pt>
                <c:pt idx="845">
                  <c:v>206.07998656999996</c:v>
                </c:pt>
                <c:pt idx="846">
                  <c:v>206.98999022999999</c:v>
                </c:pt>
                <c:pt idx="847">
                  <c:v>207.89999390000003</c:v>
                </c:pt>
                <c:pt idx="848">
                  <c:v>208.83001709000001</c:v>
                </c:pt>
                <c:pt idx="849">
                  <c:v>209.74002074999999</c:v>
                </c:pt>
                <c:pt idx="850">
                  <c:v>210.65002442000002</c:v>
                </c:pt>
                <c:pt idx="851">
                  <c:v>211.55996704000006</c:v>
                </c:pt>
                <c:pt idx="852">
                  <c:v>212.47998047000004</c:v>
                </c:pt>
                <c:pt idx="853">
                  <c:v>213.39001464999996</c:v>
                </c:pt>
                <c:pt idx="854">
                  <c:v>214.32003784999995</c:v>
                </c:pt>
                <c:pt idx="855">
                  <c:v>215.23999022999999</c:v>
                </c:pt>
                <c:pt idx="856">
                  <c:v>216.16000366000003</c:v>
                </c:pt>
                <c:pt idx="857">
                  <c:v>217.08001709000001</c:v>
                </c:pt>
                <c:pt idx="858">
                  <c:v>217.98999023000005</c:v>
                </c:pt>
                <c:pt idx="859">
                  <c:v>218.91000365999997</c:v>
                </c:pt>
                <c:pt idx="860">
                  <c:v>219.82995604999996</c:v>
                </c:pt>
                <c:pt idx="861">
                  <c:v>220.76000976</c:v>
                </c:pt>
                <c:pt idx="862">
                  <c:v>221.67004395000004</c:v>
                </c:pt>
                <c:pt idx="863">
                  <c:v>222.60000609999992</c:v>
                </c:pt>
                <c:pt idx="864">
                  <c:v>223.51998901999997</c:v>
                </c:pt>
                <c:pt idx="865">
                  <c:v>224.45001221000001</c:v>
                </c:pt>
                <c:pt idx="866">
                  <c:v>225.36999512000006</c:v>
                </c:pt>
                <c:pt idx="867">
                  <c:v>226.29000854999998</c:v>
                </c:pt>
                <c:pt idx="868">
                  <c:v>227.20999144999996</c:v>
                </c:pt>
                <c:pt idx="869">
                  <c:v>228.1300354</c:v>
                </c:pt>
                <c:pt idx="870">
                  <c:v>229.05001830999993</c:v>
                </c:pt>
                <c:pt idx="871">
                  <c:v>229.97998045999998</c:v>
                </c:pt>
                <c:pt idx="872">
                  <c:v>230.90997314000003</c:v>
                </c:pt>
                <c:pt idx="873">
                  <c:v>231.84002685999997</c:v>
                </c:pt>
                <c:pt idx="874">
                  <c:v>232.76000977000001</c:v>
                </c:pt>
                <c:pt idx="875">
                  <c:v>233.67999268000005</c:v>
                </c:pt>
                <c:pt idx="876">
                  <c:v>234.59997558999999</c:v>
                </c:pt>
                <c:pt idx="877">
                  <c:v>235.53002930000002</c:v>
                </c:pt>
                <c:pt idx="878">
                  <c:v>236.45001219999995</c:v>
                </c:pt>
                <c:pt idx="879">
                  <c:v>237.38000488</c:v>
                </c:pt>
                <c:pt idx="880">
                  <c:v>238.30001830999993</c:v>
                </c:pt>
                <c:pt idx="881">
                  <c:v>239.24002075999999</c:v>
                </c:pt>
                <c:pt idx="882">
                  <c:v>240.16000365999992</c:v>
                </c:pt>
                <c:pt idx="883">
                  <c:v>241.08999634000003</c:v>
                </c:pt>
                <c:pt idx="884">
                  <c:v>242.01000975999995</c:v>
                </c:pt>
                <c:pt idx="885">
                  <c:v>242.92999268</c:v>
                </c:pt>
                <c:pt idx="886">
                  <c:v>243.85000609999992</c:v>
                </c:pt>
                <c:pt idx="887">
                  <c:v>244.79000855000004</c:v>
                </c:pt>
                <c:pt idx="888">
                  <c:v>245.71002196999996</c:v>
                </c:pt>
                <c:pt idx="889">
                  <c:v>246.63000488</c:v>
                </c:pt>
                <c:pt idx="890">
                  <c:v>247.56997681000001</c:v>
                </c:pt>
                <c:pt idx="891">
                  <c:v>248.48999023000005</c:v>
                </c:pt>
                <c:pt idx="892">
                  <c:v>249.41000365999997</c:v>
                </c:pt>
                <c:pt idx="893">
                  <c:v>250.33001708999996</c:v>
                </c:pt>
                <c:pt idx="894">
                  <c:v>251.27001953000001</c:v>
                </c:pt>
                <c:pt idx="895">
                  <c:v>252.18997193000001</c:v>
                </c:pt>
                <c:pt idx="896">
                  <c:v>253.10000611000004</c:v>
                </c:pt>
                <c:pt idx="897">
                  <c:v>254.03002930000002</c:v>
                </c:pt>
                <c:pt idx="898">
                  <c:v>254.95996093999997</c:v>
                </c:pt>
                <c:pt idx="899">
                  <c:v>255.88000488000006</c:v>
                </c:pt>
                <c:pt idx="900">
                  <c:v>256.81002808000005</c:v>
                </c:pt>
                <c:pt idx="901">
                  <c:v>257.72998045999998</c:v>
                </c:pt>
                <c:pt idx="902">
                  <c:v>258.65002441999997</c:v>
                </c:pt>
                <c:pt idx="903">
                  <c:v>259.56997681000007</c:v>
                </c:pt>
                <c:pt idx="904">
                  <c:v>260.5</c:v>
                </c:pt>
                <c:pt idx="905">
                  <c:v>261.40997314999998</c:v>
                </c:pt>
                <c:pt idx="906">
                  <c:v>262.33001708999996</c:v>
                </c:pt>
                <c:pt idx="907">
                  <c:v>263.24996949000007</c:v>
                </c:pt>
                <c:pt idx="908">
                  <c:v>264.18002318999999</c:v>
                </c:pt>
                <c:pt idx="909">
                  <c:v>265.10000609999997</c:v>
                </c:pt>
                <c:pt idx="910">
                  <c:v>266.01998900999996</c:v>
                </c:pt>
                <c:pt idx="911">
                  <c:v>266.93002319999994</c:v>
                </c:pt>
                <c:pt idx="912">
                  <c:v>267.85000611000004</c:v>
                </c:pt>
                <c:pt idx="913">
                  <c:v>268.75997924000001</c:v>
                </c:pt>
                <c:pt idx="914">
                  <c:v>269.68002318999999</c:v>
                </c:pt>
                <c:pt idx="915">
                  <c:v>270.60000609999997</c:v>
                </c:pt>
                <c:pt idx="916">
                  <c:v>271.50997925000001</c:v>
                </c:pt>
                <c:pt idx="917">
                  <c:v>272.41998290999999</c:v>
                </c:pt>
                <c:pt idx="918">
                  <c:v>273.34002685999997</c:v>
                </c:pt>
                <c:pt idx="919">
                  <c:v>274.25003051999994</c:v>
                </c:pt>
                <c:pt idx="920">
                  <c:v>275.16000365999997</c:v>
                </c:pt>
                <c:pt idx="921">
                  <c:v>276.07000733000007</c:v>
                </c:pt>
                <c:pt idx="922">
                  <c:v>276.98001099000004</c:v>
                </c:pt>
                <c:pt idx="923">
                  <c:v>277.87997436000006</c:v>
                </c:pt>
                <c:pt idx="924">
                  <c:v>278.78997802000004</c:v>
                </c:pt>
                <c:pt idx="925">
                  <c:v>279.68997193000007</c:v>
                </c:pt>
                <c:pt idx="926">
                  <c:v>280.58996582000003</c:v>
                </c:pt>
                <c:pt idx="927">
                  <c:v>281.50997925000007</c:v>
                </c:pt>
                <c:pt idx="928">
                  <c:v>282.40997314000003</c:v>
                </c:pt>
                <c:pt idx="929">
                  <c:v>283.30999756000006</c:v>
                </c:pt>
                <c:pt idx="930">
                  <c:v>284.20999146000008</c:v>
                </c:pt>
                <c:pt idx="931">
                  <c:v>285.11001585999992</c:v>
                </c:pt>
                <c:pt idx="932">
                  <c:v>285.99999999999994</c:v>
                </c:pt>
                <c:pt idx="933">
                  <c:v>286.89001464999996</c:v>
                </c:pt>
                <c:pt idx="934">
                  <c:v>287.79003906999998</c:v>
                </c:pt>
                <c:pt idx="935">
                  <c:v>288.67996216</c:v>
                </c:pt>
                <c:pt idx="936">
                  <c:v>289.58999634000003</c:v>
                </c:pt>
                <c:pt idx="937">
                  <c:v>290.47000122000003</c:v>
                </c:pt>
                <c:pt idx="938">
                  <c:v>291.35998535000004</c:v>
                </c:pt>
                <c:pt idx="939">
                  <c:v>292.23999023000005</c:v>
                </c:pt>
                <c:pt idx="940">
                  <c:v>293.13000487999994</c:v>
                </c:pt>
                <c:pt idx="941">
                  <c:v>294.02001952999996</c:v>
                </c:pt>
                <c:pt idx="942">
                  <c:v>294.89999389999997</c:v>
                </c:pt>
                <c:pt idx="943">
                  <c:v>295.77999878000003</c:v>
                </c:pt>
                <c:pt idx="944">
                  <c:v>296.66003418000003</c:v>
                </c:pt>
                <c:pt idx="945">
                  <c:v>297.55001830999993</c:v>
                </c:pt>
                <c:pt idx="946">
                  <c:v>298.42001342999998</c:v>
                </c:pt>
                <c:pt idx="947">
                  <c:v>299.2999878</c:v>
                </c:pt>
                <c:pt idx="948">
                  <c:v>300.17001342000003</c:v>
                </c:pt>
                <c:pt idx="949">
                  <c:v>301.03997803000004</c:v>
                </c:pt>
                <c:pt idx="950">
                  <c:v>301.90002440999996</c:v>
                </c:pt>
                <c:pt idx="951">
                  <c:v>302.77999878000003</c:v>
                </c:pt>
                <c:pt idx="952">
                  <c:v>303.64001465000001</c:v>
                </c:pt>
                <c:pt idx="953">
                  <c:v>304.51000975999995</c:v>
                </c:pt>
                <c:pt idx="954">
                  <c:v>305.36999512</c:v>
                </c:pt>
                <c:pt idx="955">
                  <c:v>306.23001098000003</c:v>
                </c:pt>
                <c:pt idx="956">
                  <c:v>307.08001708999996</c:v>
                </c:pt>
                <c:pt idx="957">
                  <c:v>307.93997193000001</c:v>
                </c:pt>
                <c:pt idx="958">
                  <c:v>308.80001831000004</c:v>
                </c:pt>
                <c:pt idx="959">
                  <c:v>309.64001463999995</c:v>
                </c:pt>
                <c:pt idx="960">
                  <c:v>310.48999022999999</c:v>
                </c:pt>
                <c:pt idx="961">
                  <c:v>311.33996582000003</c:v>
                </c:pt>
                <c:pt idx="962">
                  <c:v>312.18002318999993</c:v>
                </c:pt>
                <c:pt idx="963">
                  <c:v>313.02999878000003</c:v>
                </c:pt>
                <c:pt idx="964">
                  <c:v>313.86999510999993</c:v>
                </c:pt>
                <c:pt idx="965">
                  <c:v>314.70999146000003</c:v>
                </c:pt>
                <c:pt idx="966">
                  <c:v>315.53997803000004</c:v>
                </c:pt>
                <c:pt idx="967">
                  <c:v>316.3699646</c:v>
                </c:pt>
                <c:pt idx="968">
                  <c:v>317.20004273000001</c:v>
                </c:pt>
                <c:pt idx="969">
                  <c:v>318.02001952999996</c:v>
                </c:pt>
                <c:pt idx="970">
                  <c:v>318.85000611000004</c:v>
                </c:pt>
                <c:pt idx="971">
                  <c:v>319.67001342999993</c:v>
                </c:pt>
                <c:pt idx="972">
                  <c:v>320.49002075999999</c:v>
                </c:pt>
                <c:pt idx="973">
                  <c:v>321.31002807999994</c:v>
                </c:pt>
                <c:pt idx="974">
                  <c:v>322.12002563999999</c:v>
                </c:pt>
                <c:pt idx="975">
                  <c:v>322.93002319999994</c:v>
                </c:pt>
                <c:pt idx="976">
                  <c:v>323.74002074999999</c:v>
                </c:pt>
                <c:pt idx="977">
                  <c:v>324.54000854999998</c:v>
                </c:pt>
                <c:pt idx="978">
                  <c:v>325.35003662000003</c:v>
                </c:pt>
                <c:pt idx="979">
                  <c:v>326.14996337999997</c:v>
                </c:pt>
                <c:pt idx="980">
                  <c:v>326.93997193000007</c:v>
                </c:pt>
                <c:pt idx="981">
                  <c:v>327.72998046999999</c:v>
                </c:pt>
                <c:pt idx="982">
                  <c:v>328.52999877999997</c:v>
                </c:pt>
                <c:pt idx="983">
                  <c:v>329.30999756</c:v>
                </c:pt>
                <c:pt idx="984">
                  <c:v>330.09002685999997</c:v>
                </c:pt>
                <c:pt idx="985">
                  <c:v>330.87997436000001</c:v>
                </c:pt>
                <c:pt idx="986">
                  <c:v>331.64999389999997</c:v>
                </c:pt>
                <c:pt idx="987">
                  <c:v>332.41998291000004</c:v>
                </c:pt>
                <c:pt idx="988">
                  <c:v>333.17999266999999</c:v>
                </c:pt>
                <c:pt idx="989">
                  <c:v>333.95001219999995</c:v>
                </c:pt>
                <c:pt idx="990">
                  <c:v>334.70999146000003</c:v>
                </c:pt>
                <c:pt idx="991">
                  <c:v>335.48001097999997</c:v>
                </c:pt>
                <c:pt idx="992">
                  <c:v>336.23001097999997</c:v>
                </c:pt>
                <c:pt idx="993">
                  <c:v>336.97998047000004</c:v>
                </c:pt>
                <c:pt idx="994">
                  <c:v>337.73001097999997</c:v>
                </c:pt>
                <c:pt idx="995">
                  <c:v>338.47003173999997</c:v>
                </c:pt>
                <c:pt idx="996">
                  <c:v>339.22000122000003</c:v>
                </c:pt>
                <c:pt idx="997">
                  <c:v>339.9500122</c:v>
                </c:pt>
                <c:pt idx="998">
                  <c:v>340.67996216</c:v>
                </c:pt>
                <c:pt idx="999">
                  <c:v>341.41000366000003</c:v>
                </c:pt>
                <c:pt idx="1000">
                  <c:v>342.14996337000002</c:v>
                </c:pt>
                <c:pt idx="1001">
                  <c:v>342.86999512</c:v>
                </c:pt>
                <c:pt idx="1002">
                  <c:v>343.59002685999997</c:v>
                </c:pt>
                <c:pt idx="1003">
                  <c:v>344.29998780000005</c:v>
                </c:pt>
                <c:pt idx="1004">
                  <c:v>345.01000976</c:v>
                </c:pt>
                <c:pt idx="1005">
                  <c:v>345.72000121999997</c:v>
                </c:pt>
                <c:pt idx="1006">
                  <c:v>346.42001342999998</c:v>
                </c:pt>
                <c:pt idx="1007">
                  <c:v>347.11999512000006</c:v>
                </c:pt>
                <c:pt idx="1008">
                  <c:v>347.81002806999999</c:v>
                </c:pt>
                <c:pt idx="1009">
                  <c:v>348.51000977000001</c:v>
                </c:pt>
                <c:pt idx="1010">
                  <c:v>349.19998169000002</c:v>
                </c:pt>
                <c:pt idx="1011">
                  <c:v>349.89001464999996</c:v>
                </c:pt>
                <c:pt idx="1012">
                  <c:v>350.57000733000007</c:v>
                </c:pt>
                <c:pt idx="1013">
                  <c:v>351.23995971000005</c:v>
                </c:pt>
                <c:pt idx="1014">
                  <c:v>351.91000367000004</c:v>
                </c:pt>
                <c:pt idx="1015">
                  <c:v>352.56997681000001</c:v>
                </c:pt>
                <c:pt idx="1016">
                  <c:v>353.23995970999999</c:v>
                </c:pt>
                <c:pt idx="1017">
                  <c:v>353.89999388999996</c:v>
                </c:pt>
                <c:pt idx="1018">
                  <c:v>354.57000731999995</c:v>
                </c:pt>
                <c:pt idx="1019">
                  <c:v>355.21997071000004</c:v>
                </c:pt>
                <c:pt idx="1020">
                  <c:v>355.87002562999999</c:v>
                </c:pt>
                <c:pt idx="1021">
                  <c:v>356.52001954000002</c:v>
                </c:pt>
                <c:pt idx="1022">
                  <c:v>357.16000365999997</c:v>
                </c:pt>
                <c:pt idx="1023">
                  <c:v>357.78997801999998</c:v>
                </c:pt>
                <c:pt idx="1024">
                  <c:v>358.42001342999998</c:v>
                </c:pt>
                <c:pt idx="1025">
                  <c:v>359.05999755999994</c:v>
                </c:pt>
                <c:pt idx="1026">
                  <c:v>359.67999268000005</c:v>
                </c:pt>
                <c:pt idx="1027">
                  <c:v>360.29998779000005</c:v>
                </c:pt>
                <c:pt idx="1028">
                  <c:v>360.91998291000004</c:v>
                </c:pt>
                <c:pt idx="1029">
                  <c:v>361.53997802000004</c:v>
                </c:pt>
                <c:pt idx="1030">
                  <c:v>362.15002441000001</c:v>
                </c:pt>
                <c:pt idx="1031">
                  <c:v>362.76000977000001</c:v>
                </c:pt>
                <c:pt idx="1032">
                  <c:v>363.35000609999997</c:v>
                </c:pt>
                <c:pt idx="1033">
                  <c:v>363.94998169000002</c:v>
                </c:pt>
                <c:pt idx="1034">
                  <c:v>364.54998778999999</c:v>
                </c:pt>
                <c:pt idx="1035">
                  <c:v>365.13998413000002</c:v>
                </c:pt>
                <c:pt idx="1036">
                  <c:v>365.70996092999997</c:v>
                </c:pt>
                <c:pt idx="1037">
                  <c:v>366.2999878</c:v>
                </c:pt>
                <c:pt idx="1038">
                  <c:v>366.87997435999995</c:v>
                </c:pt>
                <c:pt idx="1039">
                  <c:v>367.45996093999997</c:v>
                </c:pt>
                <c:pt idx="1040">
                  <c:v>368.02996825999998</c:v>
                </c:pt>
                <c:pt idx="1041">
                  <c:v>368.59002685999997</c:v>
                </c:pt>
                <c:pt idx="1042">
                  <c:v>369.14001464999996</c:v>
                </c:pt>
                <c:pt idx="1043">
                  <c:v>369.71002197999996</c:v>
                </c:pt>
                <c:pt idx="1044">
                  <c:v>370.25003050999993</c:v>
                </c:pt>
                <c:pt idx="1045">
                  <c:v>370.81002807999994</c:v>
                </c:pt>
                <c:pt idx="1046">
                  <c:v>371.34997557999998</c:v>
                </c:pt>
                <c:pt idx="1047">
                  <c:v>371.88998412999996</c:v>
                </c:pt>
                <c:pt idx="1048">
                  <c:v>372.42999268</c:v>
                </c:pt>
                <c:pt idx="1049">
                  <c:v>372.95996093999997</c:v>
                </c:pt>
                <c:pt idx="1050">
                  <c:v>373.48999024</c:v>
                </c:pt>
                <c:pt idx="1051">
                  <c:v>374.00997925000001</c:v>
                </c:pt>
                <c:pt idx="1052">
                  <c:v>374.52999876999996</c:v>
                </c:pt>
                <c:pt idx="1053">
                  <c:v>375.04000854999998</c:v>
                </c:pt>
                <c:pt idx="1054">
                  <c:v>375.54998778999999</c:v>
                </c:pt>
                <c:pt idx="1055">
                  <c:v>376.06002808</c:v>
                </c:pt>
                <c:pt idx="1056">
                  <c:v>376.56002806999999</c:v>
                </c:pt>
                <c:pt idx="1057">
                  <c:v>377.06002806999999</c:v>
                </c:pt>
                <c:pt idx="1058">
                  <c:v>377.55996704000006</c:v>
                </c:pt>
                <c:pt idx="1059">
                  <c:v>378.04998779000005</c:v>
                </c:pt>
                <c:pt idx="1060">
                  <c:v>378.52999878000003</c:v>
                </c:pt>
                <c:pt idx="1061">
                  <c:v>379.01998900999996</c:v>
                </c:pt>
                <c:pt idx="1062">
                  <c:v>379.49002074999993</c:v>
                </c:pt>
                <c:pt idx="1063">
                  <c:v>379.97003173999997</c:v>
                </c:pt>
                <c:pt idx="1064">
                  <c:v>380.43997192</c:v>
                </c:pt>
                <c:pt idx="1065">
                  <c:v>380.89999388999996</c:v>
                </c:pt>
                <c:pt idx="1066">
                  <c:v>381.36001586999998</c:v>
                </c:pt>
                <c:pt idx="1067">
                  <c:v>381.82000732</c:v>
                </c:pt>
                <c:pt idx="1068">
                  <c:v>382.27996826000003</c:v>
                </c:pt>
                <c:pt idx="1069">
                  <c:v>382.70999146000003</c:v>
                </c:pt>
                <c:pt idx="1070">
                  <c:v>383.16000367000004</c:v>
                </c:pt>
                <c:pt idx="1071">
                  <c:v>383.58999632999996</c:v>
                </c:pt>
                <c:pt idx="1072">
                  <c:v>384.03002928999996</c:v>
                </c:pt>
                <c:pt idx="1073">
                  <c:v>384.45999144999996</c:v>
                </c:pt>
                <c:pt idx="1074">
                  <c:v>384.88000488</c:v>
                </c:pt>
                <c:pt idx="1075">
                  <c:v>385.31002806999999</c:v>
                </c:pt>
                <c:pt idx="1076">
                  <c:v>385.72998047000004</c:v>
                </c:pt>
                <c:pt idx="1077">
                  <c:v>386.13998414000008</c:v>
                </c:pt>
                <c:pt idx="1078">
                  <c:v>386.54000853999992</c:v>
                </c:pt>
                <c:pt idx="1079">
                  <c:v>386.95996092999997</c:v>
                </c:pt>
                <c:pt idx="1080">
                  <c:v>387.34997557999998</c:v>
                </c:pt>
                <c:pt idx="1081">
                  <c:v>387.73999022999999</c:v>
                </c:pt>
                <c:pt idx="1082">
                  <c:v>388.13998413000002</c:v>
                </c:pt>
                <c:pt idx="1083">
                  <c:v>388.51998901000002</c:v>
                </c:pt>
                <c:pt idx="1084">
                  <c:v>388.91000366999998</c:v>
                </c:pt>
                <c:pt idx="1085">
                  <c:v>389.29003906999998</c:v>
                </c:pt>
                <c:pt idx="1086">
                  <c:v>389.66998290999999</c:v>
                </c:pt>
                <c:pt idx="1087">
                  <c:v>390.04000855000004</c:v>
                </c:pt>
                <c:pt idx="1088">
                  <c:v>390.40002442000002</c:v>
                </c:pt>
                <c:pt idx="1089">
                  <c:v>390.75997925000007</c:v>
                </c:pt>
                <c:pt idx="1090">
                  <c:v>391.13000487999994</c:v>
                </c:pt>
                <c:pt idx="1091">
                  <c:v>391.46997069999998</c:v>
                </c:pt>
                <c:pt idx="1092">
                  <c:v>391.83001709000001</c:v>
                </c:pt>
                <c:pt idx="1093">
                  <c:v>392.17004395000004</c:v>
                </c:pt>
                <c:pt idx="1094">
                  <c:v>392.51998902000008</c:v>
                </c:pt>
                <c:pt idx="1095">
                  <c:v>392.86001586999998</c:v>
                </c:pt>
                <c:pt idx="1096">
                  <c:v>393.18997193000001</c:v>
                </c:pt>
                <c:pt idx="1097">
                  <c:v>393.52001953000001</c:v>
                </c:pt>
                <c:pt idx="1098">
                  <c:v>393.85003662000003</c:v>
                </c:pt>
                <c:pt idx="1099">
                  <c:v>394.16998291000004</c:v>
                </c:pt>
                <c:pt idx="1100">
                  <c:v>394.49002074999993</c:v>
                </c:pt>
                <c:pt idx="1101">
                  <c:v>394.79998778999999</c:v>
                </c:pt>
                <c:pt idx="1102">
                  <c:v>395.11001586999998</c:v>
                </c:pt>
                <c:pt idx="1103">
                  <c:v>395.41998291000004</c:v>
                </c:pt>
                <c:pt idx="1104">
                  <c:v>395.73001098999998</c:v>
                </c:pt>
                <c:pt idx="1105">
                  <c:v>396.01998901999997</c:v>
                </c:pt>
                <c:pt idx="1106">
                  <c:v>396.32000732</c:v>
                </c:pt>
                <c:pt idx="1107">
                  <c:v>396.60003662000003</c:v>
                </c:pt>
                <c:pt idx="1108">
                  <c:v>396.88998413000007</c:v>
                </c:pt>
                <c:pt idx="1109">
                  <c:v>397.17001342999998</c:v>
                </c:pt>
                <c:pt idx="1110">
                  <c:v>397.44998169000002</c:v>
                </c:pt>
                <c:pt idx="1111">
                  <c:v>397.73004151000004</c:v>
                </c:pt>
                <c:pt idx="1112">
                  <c:v>397.98999024000005</c:v>
                </c:pt>
                <c:pt idx="1113">
                  <c:v>398.25003051999994</c:v>
                </c:pt>
                <c:pt idx="1114">
                  <c:v>398.51998901000002</c:v>
                </c:pt>
                <c:pt idx="1115">
                  <c:v>398.77001953000001</c:v>
                </c:pt>
                <c:pt idx="1116">
                  <c:v>399.02999878000003</c:v>
                </c:pt>
                <c:pt idx="1117">
                  <c:v>399.27001952999996</c:v>
                </c:pt>
                <c:pt idx="1118">
                  <c:v>399.51998900999996</c:v>
                </c:pt>
                <c:pt idx="1119">
                  <c:v>399.77001953000001</c:v>
                </c:pt>
                <c:pt idx="1120">
                  <c:v>400.00000000000006</c:v>
                </c:pt>
                <c:pt idx="1121">
                  <c:v>400.23004150999998</c:v>
                </c:pt>
                <c:pt idx="1122">
                  <c:v>400.44998169000002</c:v>
                </c:pt>
                <c:pt idx="1123">
                  <c:v>400.68002319000004</c:v>
                </c:pt>
                <c:pt idx="1124">
                  <c:v>400.89999390000008</c:v>
                </c:pt>
                <c:pt idx="1125">
                  <c:v>401.1199646</c:v>
                </c:pt>
                <c:pt idx="1126">
                  <c:v>401.32000733000001</c:v>
                </c:pt>
                <c:pt idx="1127">
                  <c:v>401.53002930000002</c:v>
                </c:pt>
                <c:pt idx="1128">
                  <c:v>401.74002074999993</c:v>
                </c:pt>
                <c:pt idx="1129">
                  <c:v>401.93997192</c:v>
                </c:pt>
                <c:pt idx="1130">
                  <c:v>402.11999512</c:v>
                </c:pt>
                <c:pt idx="1131">
                  <c:v>402.31997681000007</c:v>
                </c:pt>
                <c:pt idx="1132">
                  <c:v>402.51000976999995</c:v>
                </c:pt>
                <c:pt idx="1133">
                  <c:v>402.69000244</c:v>
                </c:pt>
                <c:pt idx="1134">
                  <c:v>402.87002562999999</c:v>
                </c:pt>
                <c:pt idx="1135">
                  <c:v>403.04998779000005</c:v>
                </c:pt>
                <c:pt idx="1136">
                  <c:v>403.21997069999998</c:v>
                </c:pt>
                <c:pt idx="1137">
                  <c:v>403.39001465000001</c:v>
                </c:pt>
                <c:pt idx="1138">
                  <c:v>403.54998779000005</c:v>
                </c:pt>
                <c:pt idx="1139">
                  <c:v>403.71002196999996</c:v>
                </c:pt>
                <c:pt idx="1140">
                  <c:v>403.86999512</c:v>
                </c:pt>
                <c:pt idx="1141">
                  <c:v>404.02001953000001</c:v>
                </c:pt>
                <c:pt idx="1142">
                  <c:v>404.17001342999993</c:v>
                </c:pt>
                <c:pt idx="1143">
                  <c:v>404.30996705000001</c:v>
                </c:pt>
                <c:pt idx="1144">
                  <c:v>404.45001221000001</c:v>
                </c:pt>
                <c:pt idx="1145">
                  <c:v>404.57998657000002</c:v>
                </c:pt>
                <c:pt idx="1146">
                  <c:v>404.71002197999996</c:v>
                </c:pt>
                <c:pt idx="1147">
                  <c:v>404.85000611000004</c:v>
                </c:pt>
                <c:pt idx="1148">
                  <c:v>404.96997070000003</c:v>
                </c:pt>
                <c:pt idx="1149">
                  <c:v>405.09002685999997</c:v>
                </c:pt>
                <c:pt idx="1150">
                  <c:v>405.20999144999996</c:v>
                </c:pt>
                <c:pt idx="1151">
                  <c:v>405.32003784</c:v>
                </c:pt>
                <c:pt idx="1152">
                  <c:v>405.44000243999994</c:v>
                </c:pt>
                <c:pt idx="1153">
                  <c:v>405.53997802999999</c:v>
                </c:pt>
                <c:pt idx="1154">
                  <c:v>405.64001465000001</c:v>
                </c:pt>
                <c:pt idx="1155">
                  <c:v>405.73999024000005</c:v>
                </c:pt>
                <c:pt idx="1156">
                  <c:v>405.83996581999997</c:v>
                </c:pt>
                <c:pt idx="1157">
                  <c:v>405.93002318999999</c:v>
                </c:pt>
                <c:pt idx="1158">
                  <c:v>406.00997925000007</c:v>
                </c:pt>
                <c:pt idx="1159">
                  <c:v>406.10998534999999</c:v>
                </c:pt>
                <c:pt idx="1160">
                  <c:v>406.19000244</c:v>
                </c:pt>
                <c:pt idx="1161">
                  <c:v>406.26998901000002</c:v>
                </c:pt>
                <c:pt idx="1162">
                  <c:v>406.34002684999996</c:v>
                </c:pt>
                <c:pt idx="1163">
                  <c:v>406.41000365999997</c:v>
                </c:pt>
                <c:pt idx="1164">
                  <c:v>406.48999024000005</c:v>
                </c:pt>
                <c:pt idx="1165">
                  <c:v>406.55001830999998</c:v>
                </c:pt>
                <c:pt idx="1166">
                  <c:v>406.61999510999999</c:v>
                </c:pt>
                <c:pt idx="1167">
                  <c:v>406.66998291000004</c:v>
                </c:pt>
                <c:pt idx="1168">
                  <c:v>406.73001097999997</c:v>
                </c:pt>
                <c:pt idx="1169">
                  <c:v>406.77999877999997</c:v>
                </c:pt>
                <c:pt idx="1170">
                  <c:v>406.83996582000003</c:v>
                </c:pt>
                <c:pt idx="1171">
                  <c:v>406.88000488999995</c:v>
                </c:pt>
                <c:pt idx="1172">
                  <c:v>406.92999268</c:v>
                </c:pt>
                <c:pt idx="1173">
                  <c:v>406.97998047000004</c:v>
                </c:pt>
                <c:pt idx="1174">
                  <c:v>407.01000975999995</c:v>
                </c:pt>
                <c:pt idx="1175">
                  <c:v>407.05001830999998</c:v>
                </c:pt>
                <c:pt idx="1176">
                  <c:v>407.07998657000002</c:v>
                </c:pt>
                <c:pt idx="1177">
                  <c:v>407.11001586999998</c:v>
                </c:pt>
                <c:pt idx="1178">
                  <c:v>407.14999389000002</c:v>
                </c:pt>
                <c:pt idx="1179">
                  <c:v>407.16998291000004</c:v>
                </c:pt>
                <c:pt idx="1180">
                  <c:v>407.19003295999994</c:v>
                </c:pt>
                <c:pt idx="1181">
                  <c:v>407.22000122000003</c:v>
                </c:pt>
                <c:pt idx="1182">
                  <c:v>407.22998047000004</c:v>
                </c:pt>
                <c:pt idx="1183">
                  <c:v>407.23995970999999</c:v>
                </c:pt>
                <c:pt idx="1184">
                  <c:v>407.26000977000001</c:v>
                </c:pt>
                <c:pt idx="1185">
                  <c:v>407.26998902000008</c:v>
                </c:pt>
                <c:pt idx="1186">
                  <c:v>407.26995848999996</c:v>
                </c:pt>
                <c:pt idx="1187">
                  <c:v>407.28002930000002</c:v>
                </c:pt>
                <c:pt idx="1188">
                  <c:v>407.27999878000003</c:v>
                </c:pt>
                <c:pt idx="1189">
                  <c:v>407.27996825999998</c:v>
                </c:pt>
                <c:pt idx="1190">
                  <c:v>407.28002929000002</c:v>
                </c:pt>
                <c:pt idx="1191">
                  <c:v>407.27999877999997</c:v>
                </c:pt>
                <c:pt idx="1192">
                  <c:v>407.25997924000001</c:v>
                </c:pt>
                <c:pt idx="1193">
                  <c:v>407.24996948000006</c:v>
                </c:pt>
                <c:pt idx="1194">
                  <c:v>407.23001098999998</c:v>
                </c:pt>
                <c:pt idx="1195">
                  <c:v>407.20999146000003</c:v>
                </c:pt>
                <c:pt idx="1196">
                  <c:v>407.18997192000006</c:v>
                </c:pt>
                <c:pt idx="1197">
                  <c:v>407.17001342999998</c:v>
                </c:pt>
                <c:pt idx="1198">
                  <c:v>407.14001465000001</c:v>
                </c:pt>
                <c:pt idx="1199">
                  <c:v>407.10998536000005</c:v>
                </c:pt>
                <c:pt idx="1200">
                  <c:v>407.07998657999997</c:v>
                </c:pt>
                <c:pt idx="1201">
                  <c:v>407.04003907000003</c:v>
                </c:pt>
                <c:pt idx="1202">
                  <c:v>407.01000976999995</c:v>
                </c:pt>
                <c:pt idx="1203">
                  <c:v>406.95999146000003</c:v>
                </c:pt>
                <c:pt idx="1204">
                  <c:v>406.91998291000004</c:v>
                </c:pt>
                <c:pt idx="1205">
                  <c:v>406.87002562999993</c:v>
                </c:pt>
                <c:pt idx="1206">
                  <c:v>406.82000732</c:v>
                </c:pt>
                <c:pt idx="1207">
                  <c:v>406.75997925000007</c:v>
                </c:pt>
                <c:pt idx="1208">
                  <c:v>406.70996092999997</c:v>
                </c:pt>
                <c:pt idx="1209">
                  <c:v>406.64001465000001</c:v>
                </c:pt>
                <c:pt idx="1210">
                  <c:v>406.58001708999996</c:v>
                </c:pt>
                <c:pt idx="1211">
                  <c:v>406.50997924000001</c:v>
                </c:pt>
                <c:pt idx="1212">
                  <c:v>406.43997192000006</c:v>
                </c:pt>
                <c:pt idx="1213">
                  <c:v>406.38003539999994</c:v>
                </c:pt>
                <c:pt idx="1214">
                  <c:v>406.30999756000006</c:v>
                </c:pt>
                <c:pt idx="1215">
                  <c:v>406.2299804700001</c:v>
                </c:pt>
                <c:pt idx="1216">
                  <c:v>406.14996338000003</c:v>
                </c:pt>
                <c:pt idx="1217">
                  <c:v>406.05999756000006</c:v>
                </c:pt>
                <c:pt idx="1218">
                  <c:v>405.97998046999999</c:v>
                </c:pt>
                <c:pt idx="1219">
                  <c:v>405.90002441000001</c:v>
                </c:pt>
                <c:pt idx="1220">
                  <c:v>405.80999756000006</c:v>
                </c:pt>
                <c:pt idx="1221">
                  <c:v>405.71997069999998</c:v>
                </c:pt>
                <c:pt idx="1222">
                  <c:v>405.61999512</c:v>
                </c:pt>
                <c:pt idx="1223">
                  <c:v>405.53997801999992</c:v>
                </c:pt>
                <c:pt idx="1224">
                  <c:v>405.44000243999994</c:v>
                </c:pt>
                <c:pt idx="1225">
                  <c:v>405.33996582000009</c:v>
                </c:pt>
                <c:pt idx="1226">
                  <c:v>405.23004149999997</c:v>
                </c:pt>
                <c:pt idx="1227">
                  <c:v>405.14001465000001</c:v>
                </c:pt>
                <c:pt idx="1228">
                  <c:v>405.02996827000004</c:v>
                </c:pt>
                <c:pt idx="1229">
                  <c:v>404.91998291000004</c:v>
                </c:pt>
                <c:pt idx="1230">
                  <c:v>404.82000733000007</c:v>
                </c:pt>
                <c:pt idx="1231">
                  <c:v>404.70001219999995</c:v>
                </c:pt>
                <c:pt idx="1232">
                  <c:v>404.59002684999996</c:v>
                </c:pt>
                <c:pt idx="1233">
                  <c:v>404.4799804700001</c:v>
                </c:pt>
                <c:pt idx="1234">
                  <c:v>404.35998534999999</c:v>
                </c:pt>
                <c:pt idx="1235">
                  <c:v>404.25</c:v>
                </c:pt>
                <c:pt idx="1236">
                  <c:v>404.13000488</c:v>
                </c:pt>
                <c:pt idx="1237">
                  <c:v>404.01000977000001</c:v>
                </c:pt>
                <c:pt idx="1238">
                  <c:v>403.88000487999989</c:v>
                </c:pt>
                <c:pt idx="1239">
                  <c:v>403.75</c:v>
                </c:pt>
                <c:pt idx="1240">
                  <c:v>403.63000489000001</c:v>
                </c:pt>
                <c:pt idx="1241">
                  <c:v>403.5</c:v>
                </c:pt>
                <c:pt idx="1242">
                  <c:v>403.36999512</c:v>
                </c:pt>
                <c:pt idx="1243">
                  <c:v>403.23999024000011</c:v>
                </c:pt>
                <c:pt idx="1244">
                  <c:v>403.10998534999999</c:v>
                </c:pt>
                <c:pt idx="1245">
                  <c:v>402.9799804700001</c:v>
                </c:pt>
                <c:pt idx="1246">
                  <c:v>402.84002685999997</c:v>
                </c:pt>
                <c:pt idx="1247">
                  <c:v>402.70001221000007</c:v>
                </c:pt>
                <c:pt idx="1248">
                  <c:v>402.54998779999994</c:v>
                </c:pt>
                <c:pt idx="1249">
                  <c:v>402.41003418000003</c:v>
                </c:pt>
                <c:pt idx="1250">
                  <c:v>402.26000976</c:v>
                </c:pt>
                <c:pt idx="1251">
                  <c:v>402.11999512</c:v>
                </c:pt>
                <c:pt idx="1252">
                  <c:v>401.97998045999998</c:v>
                </c:pt>
                <c:pt idx="1253">
                  <c:v>401.82000731999995</c:v>
                </c:pt>
                <c:pt idx="1254">
                  <c:v>401.67999268000005</c:v>
                </c:pt>
                <c:pt idx="1255">
                  <c:v>401.53002929999991</c:v>
                </c:pt>
                <c:pt idx="1256">
                  <c:v>401.35998534999999</c:v>
                </c:pt>
                <c:pt idx="1257">
                  <c:v>401.20996093000008</c:v>
                </c:pt>
                <c:pt idx="1258">
                  <c:v>401.05999755999994</c:v>
                </c:pt>
                <c:pt idx="1259">
                  <c:v>400.89001464</c:v>
                </c:pt>
                <c:pt idx="1260">
                  <c:v>400.73004149999997</c:v>
                </c:pt>
                <c:pt idx="1261">
                  <c:v>400.57000733000007</c:v>
                </c:pt>
                <c:pt idx="1262">
                  <c:v>400.4000244099999</c:v>
                </c:pt>
                <c:pt idx="1263">
                  <c:v>400.22998046999999</c:v>
                </c:pt>
                <c:pt idx="1264">
                  <c:v>400.05999756000006</c:v>
                </c:pt>
                <c:pt idx="1265">
                  <c:v>399.88995361000002</c:v>
                </c:pt>
                <c:pt idx="1266">
                  <c:v>399.71997070000009</c:v>
                </c:pt>
                <c:pt idx="1267">
                  <c:v>399.55004882999992</c:v>
                </c:pt>
                <c:pt idx="1268">
                  <c:v>399.38000488</c:v>
                </c:pt>
                <c:pt idx="1269">
                  <c:v>399.19000243999994</c:v>
                </c:pt>
                <c:pt idx="1270">
                  <c:v>399.01000977000001</c:v>
                </c:pt>
                <c:pt idx="1271">
                  <c:v>398.83001709000007</c:v>
                </c:pt>
                <c:pt idx="1272">
                  <c:v>398.64996338000003</c:v>
                </c:pt>
                <c:pt idx="1273">
                  <c:v>398.45996093000008</c:v>
                </c:pt>
                <c:pt idx="1274">
                  <c:v>398.27996827000004</c:v>
                </c:pt>
                <c:pt idx="1275">
                  <c:v>398.09002686000008</c:v>
                </c:pt>
                <c:pt idx="1276">
                  <c:v>397.9000244099999</c:v>
                </c:pt>
                <c:pt idx="1277">
                  <c:v>397.70001221000007</c:v>
                </c:pt>
                <c:pt idx="1278">
                  <c:v>397.51000975999989</c:v>
                </c:pt>
                <c:pt idx="1279">
                  <c:v>397.29998779000005</c:v>
                </c:pt>
                <c:pt idx="1280">
                  <c:v>397.0999755900001</c:v>
                </c:pt>
                <c:pt idx="1281">
                  <c:v>396.89996338000003</c:v>
                </c:pt>
                <c:pt idx="1282">
                  <c:v>396.69000244000006</c:v>
                </c:pt>
                <c:pt idx="1283">
                  <c:v>396.48999022999999</c:v>
                </c:pt>
                <c:pt idx="1284">
                  <c:v>396.33001707999995</c:v>
                </c:pt>
                <c:pt idx="1285">
                  <c:v>396.03997803000004</c:v>
                </c:pt>
                <c:pt idx="1286">
                  <c:v>395.84997558999999</c:v>
                </c:pt>
                <c:pt idx="1287">
                  <c:v>395.6600341699999</c:v>
                </c:pt>
                <c:pt idx="1288">
                  <c:v>395.46002196000006</c:v>
                </c:pt>
                <c:pt idx="1289">
                  <c:v>395.25994874000003</c:v>
                </c:pt>
                <c:pt idx="1290">
                  <c:v>394.97003172999996</c:v>
                </c:pt>
                <c:pt idx="1291">
                  <c:v>394.77001952000001</c:v>
                </c:pt>
                <c:pt idx="1292">
                  <c:v>394.54998780999995</c:v>
                </c:pt>
                <c:pt idx="1293">
                  <c:v>394.3499755900001</c:v>
                </c:pt>
                <c:pt idx="1294">
                  <c:v>394.15002441000001</c:v>
                </c:pt>
                <c:pt idx="1295">
                  <c:v>393.94000242999994</c:v>
                </c:pt>
                <c:pt idx="1296">
                  <c:v>393.63000489000001</c:v>
                </c:pt>
                <c:pt idx="1297">
                  <c:v>393.42999268000005</c:v>
                </c:pt>
                <c:pt idx="1298">
                  <c:v>393.22003172999996</c:v>
                </c:pt>
                <c:pt idx="1299">
                  <c:v>393.01000974999999</c:v>
                </c:pt>
                <c:pt idx="1300">
                  <c:v>392.77996828000005</c:v>
                </c:pt>
                <c:pt idx="1301">
                  <c:v>392.57000733000007</c:v>
                </c:pt>
                <c:pt idx="1302">
                  <c:v>392.24999998999999</c:v>
                </c:pt>
                <c:pt idx="1303">
                  <c:v>392.02996828000005</c:v>
                </c:pt>
                <c:pt idx="1304">
                  <c:v>391.82006833000003</c:v>
                </c:pt>
                <c:pt idx="1305">
                  <c:v>391.59997558999999</c:v>
                </c:pt>
                <c:pt idx="1306">
                  <c:v>391.36993411000003</c:v>
                </c:pt>
                <c:pt idx="1307">
                  <c:v>391.05004880000001</c:v>
                </c:pt>
                <c:pt idx="1308">
                  <c:v>390.83001708999996</c:v>
                </c:pt>
                <c:pt idx="1309">
                  <c:v>390.58996585</c:v>
                </c:pt>
                <c:pt idx="1310">
                  <c:v>390.36999509999987</c:v>
                </c:pt>
                <c:pt idx="1311">
                  <c:v>390.13995363000015</c:v>
                </c:pt>
                <c:pt idx="1312">
                  <c:v>389.91003415</c:v>
                </c:pt>
                <c:pt idx="1313">
                  <c:v>389.67999268000005</c:v>
                </c:pt>
                <c:pt idx="1314">
                  <c:v>389.34997560000011</c:v>
                </c:pt>
                <c:pt idx="1315">
                  <c:v>389.11004636000007</c:v>
                </c:pt>
                <c:pt idx="1316">
                  <c:v>388.88000488</c:v>
                </c:pt>
                <c:pt idx="1317">
                  <c:v>388.62994388000004</c:v>
                </c:pt>
                <c:pt idx="1318">
                  <c:v>388.40002439999989</c:v>
                </c:pt>
                <c:pt idx="1319">
                  <c:v>388.15997316000016</c:v>
                </c:pt>
                <c:pt idx="1320">
                  <c:v>387.92004392000001</c:v>
                </c:pt>
                <c:pt idx="1321">
                  <c:v>387.58001707999995</c:v>
                </c:pt>
                <c:pt idx="1322">
                  <c:v>387.34997560000011</c:v>
                </c:pt>
                <c:pt idx="1323">
                  <c:v>387.11004636000007</c:v>
                </c:pt>
                <c:pt idx="1324">
                  <c:v>386.86999512</c:v>
                </c:pt>
                <c:pt idx="1325">
                  <c:v>386.62994388000004</c:v>
                </c:pt>
                <c:pt idx="1326">
                  <c:v>386.36999509999987</c:v>
                </c:pt>
                <c:pt idx="1327">
                  <c:v>386.03002930000002</c:v>
                </c:pt>
                <c:pt idx="1328">
                  <c:v>385.78997805999995</c:v>
                </c:pt>
                <c:pt idx="1329">
                  <c:v>385.5400390499999</c:v>
                </c:pt>
                <c:pt idx="1330">
                  <c:v>385.29998781000006</c:v>
                </c:pt>
                <c:pt idx="1331">
                  <c:v>385.05004880000001</c:v>
                </c:pt>
                <c:pt idx="1332">
                  <c:v>384.80999756000006</c:v>
                </c:pt>
                <c:pt idx="1333">
                  <c:v>384.55993654999997</c:v>
                </c:pt>
                <c:pt idx="1334">
                  <c:v>384.20007321000003</c:v>
                </c:pt>
                <c:pt idx="1335">
                  <c:v>383.95001220999995</c:v>
                </c:pt>
                <c:pt idx="1336">
                  <c:v>383.69995119999999</c:v>
                </c:pt>
                <c:pt idx="1337">
                  <c:v>383.45001218999994</c:v>
                </c:pt>
                <c:pt idx="1338">
                  <c:v>383.2099609500001</c:v>
                </c:pt>
                <c:pt idx="1339">
                  <c:v>382.96002194000005</c:v>
                </c:pt>
                <c:pt idx="1340">
                  <c:v>382.71002196999996</c:v>
                </c:pt>
                <c:pt idx="1341">
                  <c:v>382.35998537000012</c:v>
                </c:pt>
                <c:pt idx="1342">
                  <c:v>382.11004636000007</c:v>
                </c:pt>
                <c:pt idx="1343">
                  <c:v>381.84002685999997</c:v>
                </c:pt>
                <c:pt idx="1344">
                  <c:v>381.58996585</c:v>
                </c:pt>
                <c:pt idx="1345">
                  <c:v>381.34002683999984</c:v>
                </c:pt>
                <c:pt idx="1346">
                  <c:v>381.09997560000011</c:v>
                </c:pt>
                <c:pt idx="1347">
                  <c:v>380.85003659000006</c:v>
                </c:pt>
                <c:pt idx="1348">
                  <c:v>380.49999998999988</c:v>
                </c:pt>
                <c:pt idx="1349">
                  <c:v>380.25000001000012</c:v>
                </c:pt>
                <c:pt idx="1350">
                  <c:v>380.00006100999997</c:v>
                </c:pt>
                <c:pt idx="1351">
                  <c:v>379.73999022999999</c:v>
                </c:pt>
                <c:pt idx="1352">
                  <c:v>379.48992923000003</c:v>
                </c:pt>
                <c:pt idx="1353">
                  <c:v>379.24005125999986</c:v>
                </c:pt>
                <c:pt idx="1354">
                  <c:v>378.98999025000012</c:v>
                </c:pt>
                <c:pt idx="1355">
                  <c:v>378.63995363999993</c:v>
                </c:pt>
                <c:pt idx="1356">
                  <c:v>378.39001462999988</c:v>
                </c:pt>
                <c:pt idx="1357">
                  <c:v>378.14996339000015</c:v>
                </c:pt>
                <c:pt idx="1358">
                  <c:v>377.90002439</c:v>
                </c:pt>
                <c:pt idx="1359">
                  <c:v>377.65002441000001</c:v>
                </c:pt>
                <c:pt idx="1360">
                  <c:v>377.38995363999993</c:v>
                </c:pt>
                <c:pt idx="1361">
                  <c:v>377.14001462999988</c:v>
                </c:pt>
                <c:pt idx="1362">
                  <c:v>376.79998779000005</c:v>
                </c:pt>
                <c:pt idx="1363">
                  <c:v>376.54992678999997</c:v>
                </c:pt>
                <c:pt idx="1364">
                  <c:v>376.30004880999991</c:v>
                </c:pt>
                <c:pt idx="1365">
                  <c:v>376.05999757000006</c:v>
                </c:pt>
                <c:pt idx="1366">
                  <c:v>375.81005857000002</c:v>
                </c:pt>
                <c:pt idx="1367">
                  <c:v>375.57000731999995</c:v>
                </c:pt>
                <c:pt idx="1368">
                  <c:v>375.30993654999997</c:v>
                </c:pt>
                <c:pt idx="1369">
                  <c:v>375.07000730999994</c:v>
                </c:pt>
                <c:pt idx="1370">
                  <c:v>374.71997069999998</c:v>
                </c:pt>
                <c:pt idx="1371">
                  <c:v>374.47998050000001</c:v>
                </c:pt>
                <c:pt idx="1372">
                  <c:v>374.24005125999986</c:v>
                </c:pt>
                <c:pt idx="1373">
                  <c:v>374.00000001000012</c:v>
                </c:pt>
                <c:pt idx="1374">
                  <c:v>373.76007076999997</c:v>
                </c:pt>
                <c:pt idx="1375">
                  <c:v>373.51000977000001</c:v>
                </c:pt>
                <c:pt idx="1376">
                  <c:v>373.16998292000005</c:v>
                </c:pt>
                <c:pt idx="1377">
                  <c:v>372.92004392000001</c:v>
                </c:pt>
                <c:pt idx="1378">
                  <c:v>372.67999268000005</c:v>
                </c:pt>
                <c:pt idx="1379">
                  <c:v>372.43994142999998</c:v>
                </c:pt>
                <c:pt idx="1380">
                  <c:v>372.20001218999994</c:v>
                </c:pt>
                <c:pt idx="1381">
                  <c:v>371.96997072000011</c:v>
                </c:pt>
                <c:pt idx="1382">
                  <c:v>371.73004148000007</c:v>
                </c:pt>
                <c:pt idx="1383">
                  <c:v>371.48999022999999</c:v>
                </c:pt>
                <c:pt idx="1384">
                  <c:v>371.14996339000015</c:v>
                </c:pt>
                <c:pt idx="1385">
                  <c:v>370.90002439</c:v>
                </c:pt>
                <c:pt idx="1386">
                  <c:v>370.66998291000004</c:v>
                </c:pt>
                <c:pt idx="1387">
                  <c:v>370.42993166999997</c:v>
                </c:pt>
                <c:pt idx="1388">
                  <c:v>370.20001218999994</c:v>
                </c:pt>
                <c:pt idx="1389">
                  <c:v>369.9599609500001</c:v>
                </c:pt>
                <c:pt idx="1390">
                  <c:v>369.73004148000007</c:v>
                </c:pt>
                <c:pt idx="1391">
                  <c:v>369.39001462999988</c:v>
                </c:pt>
                <c:pt idx="1392">
                  <c:v>369.15997316000016</c:v>
                </c:pt>
                <c:pt idx="1393">
                  <c:v>368.92004392000001</c:v>
                </c:pt>
                <c:pt idx="1394">
                  <c:v>368.67999268000005</c:v>
                </c:pt>
                <c:pt idx="1395">
                  <c:v>368.44995119999999</c:v>
                </c:pt>
                <c:pt idx="1396">
                  <c:v>368.21002195999995</c:v>
                </c:pt>
                <c:pt idx="1397">
                  <c:v>367.97998048000011</c:v>
                </c:pt>
                <c:pt idx="1398">
                  <c:v>367.75006100999997</c:v>
                </c:pt>
                <c:pt idx="1399">
                  <c:v>367.42004392999991</c:v>
                </c:pt>
                <c:pt idx="1400">
                  <c:v>367.19000246000007</c:v>
                </c:pt>
                <c:pt idx="1401">
                  <c:v>366.96002194000005</c:v>
                </c:pt>
                <c:pt idx="1402">
                  <c:v>366.71997069999998</c:v>
                </c:pt>
                <c:pt idx="1403">
                  <c:v>366.48992923000003</c:v>
                </c:pt>
                <c:pt idx="1404">
                  <c:v>366.27001951999989</c:v>
                </c:pt>
                <c:pt idx="1405">
                  <c:v>366.03997804000005</c:v>
                </c:pt>
                <c:pt idx="1406">
                  <c:v>365.82006833000003</c:v>
                </c:pt>
                <c:pt idx="1407">
                  <c:v>365.49005125999986</c:v>
                </c:pt>
                <c:pt idx="1408">
                  <c:v>365.26995851000015</c:v>
                </c:pt>
                <c:pt idx="1409">
                  <c:v>365.04003903</c:v>
                </c:pt>
                <c:pt idx="1410">
                  <c:v>364.82000731999995</c:v>
                </c:pt>
                <c:pt idx="1411">
                  <c:v>364.57995607999999</c:v>
                </c:pt>
                <c:pt idx="1412">
                  <c:v>364.36004636999985</c:v>
                </c:pt>
                <c:pt idx="1413">
                  <c:v>364.13995363000015</c:v>
                </c:pt>
                <c:pt idx="1414">
                  <c:v>363.92004392000001</c:v>
                </c:pt>
                <c:pt idx="1415">
                  <c:v>363.60003660999985</c:v>
                </c:pt>
                <c:pt idx="1416">
                  <c:v>363.38000490000013</c:v>
                </c:pt>
                <c:pt idx="1417">
                  <c:v>363.16003415</c:v>
                </c:pt>
                <c:pt idx="1418">
                  <c:v>362.94000243999994</c:v>
                </c:pt>
                <c:pt idx="1419">
                  <c:v>362.70996097</c:v>
                </c:pt>
                <c:pt idx="1420">
                  <c:v>362.49005125999986</c:v>
                </c:pt>
                <c:pt idx="1421">
                  <c:v>362.27996828000016</c:v>
                </c:pt>
                <c:pt idx="1422">
                  <c:v>362.06005857000002</c:v>
                </c:pt>
                <c:pt idx="1423">
                  <c:v>361.74999998999988</c:v>
                </c:pt>
                <c:pt idx="1424">
                  <c:v>361.53997804000005</c:v>
                </c:pt>
                <c:pt idx="1425">
                  <c:v>361.32006833000003</c:v>
                </c:pt>
                <c:pt idx="1426">
                  <c:v>361.10998534999999</c:v>
                </c:pt>
                <c:pt idx="1427">
                  <c:v>360.89996340999994</c:v>
                </c:pt>
                <c:pt idx="1428">
                  <c:v>360.68005369999992</c:v>
                </c:pt>
                <c:pt idx="1429">
                  <c:v>360.46997072000011</c:v>
                </c:pt>
                <c:pt idx="1430">
                  <c:v>360.26007076999997</c:v>
                </c:pt>
                <c:pt idx="1431">
                  <c:v>360.04998779000005</c:v>
                </c:pt>
                <c:pt idx="1432">
                  <c:v>359.75000001000012</c:v>
                </c:pt>
                <c:pt idx="1433">
                  <c:v>359.54003903</c:v>
                </c:pt>
                <c:pt idx="1434">
                  <c:v>359.34002685999997</c:v>
                </c:pt>
                <c:pt idx="1435">
                  <c:v>359.13995363999993</c:v>
                </c:pt>
                <c:pt idx="1436">
                  <c:v>358.92004392999991</c:v>
                </c:pt>
                <c:pt idx="1437">
                  <c:v>358.71997072000011</c:v>
                </c:pt>
                <c:pt idx="1438">
                  <c:v>358.52001949999999</c:v>
                </c:pt>
                <c:pt idx="1439">
                  <c:v>358.32000731999995</c:v>
                </c:pt>
                <c:pt idx="1440">
                  <c:v>358.11993411000003</c:v>
                </c:pt>
                <c:pt idx="1441">
                  <c:v>357.82006833000003</c:v>
                </c:pt>
                <c:pt idx="1442">
                  <c:v>357.61999512</c:v>
                </c:pt>
                <c:pt idx="1443">
                  <c:v>357.41992189999996</c:v>
                </c:pt>
                <c:pt idx="1444">
                  <c:v>357.23004148999985</c:v>
                </c:pt>
                <c:pt idx="1445">
                  <c:v>357.01995851000015</c:v>
                </c:pt>
                <c:pt idx="1446">
                  <c:v>356.83007810000004</c:v>
                </c:pt>
                <c:pt idx="1447">
                  <c:v>356.63000488</c:v>
                </c:pt>
                <c:pt idx="1448">
                  <c:v>356.43994142999998</c:v>
                </c:pt>
                <c:pt idx="1449">
                  <c:v>356.24999998999988</c:v>
                </c:pt>
                <c:pt idx="1450">
                  <c:v>355.96002196999996</c:v>
                </c:pt>
                <c:pt idx="1451">
                  <c:v>355.76995851999993</c:v>
                </c:pt>
                <c:pt idx="1452">
                  <c:v>355.58001707999995</c:v>
                </c:pt>
                <c:pt idx="1453">
                  <c:v>355.38000490000013</c:v>
                </c:pt>
                <c:pt idx="1454">
                  <c:v>355.19006345000003</c:v>
                </c:pt>
                <c:pt idx="1455">
                  <c:v>355</c:v>
                </c:pt>
                <c:pt idx="1456">
                  <c:v>354.81994631999999</c:v>
                </c:pt>
                <c:pt idx="1457">
                  <c:v>354.63000486999988</c:v>
                </c:pt>
                <c:pt idx="1458">
                  <c:v>354.44000246000007</c:v>
                </c:pt>
                <c:pt idx="1459">
                  <c:v>354.15997316999994</c:v>
                </c:pt>
                <c:pt idx="1460">
                  <c:v>353.98004148999985</c:v>
                </c:pt>
                <c:pt idx="1461">
                  <c:v>353.77996828000016</c:v>
                </c:pt>
                <c:pt idx="1462">
                  <c:v>353.60003659000006</c:v>
                </c:pt>
                <c:pt idx="1463">
                  <c:v>353.41998291000004</c:v>
                </c:pt>
                <c:pt idx="1464">
                  <c:v>353.23992923000003</c:v>
                </c:pt>
                <c:pt idx="1465">
                  <c:v>353.05999753999993</c:v>
                </c:pt>
                <c:pt idx="1466">
                  <c:v>352.88000490000013</c:v>
                </c:pt>
                <c:pt idx="1467">
                  <c:v>352.70007321000003</c:v>
                </c:pt>
                <c:pt idx="1468">
                  <c:v>352.52001953000001</c:v>
                </c:pt>
                <c:pt idx="1469">
                  <c:v>352.23999025000012</c:v>
                </c:pt>
                <c:pt idx="1470">
                  <c:v>352.05004880000001</c:v>
                </c:pt>
                <c:pt idx="1471">
                  <c:v>351.86999512</c:v>
                </c:pt>
                <c:pt idx="1472">
                  <c:v>351.69995119999999</c:v>
                </c:pt>
                <c:pt idx="1473">
                  <c:v>351.52001951999989</c:v>
                </c:pt>
                <c:pt idx="1474">
                  <c:v>351.34997560000011</c:v>
                </c:pt>
                <c:pt idx="1475">
                  <c:v>351.17004392000001</c:v>
                </c:pt>
                <c:pt idx="1476">
                  <c:v>351</c:v>
                </c:pt>
                <c:pt idx="1477">
                  <c:v>350.81994631999999</c:v>
                </c:pt>
                <c:pt idx="1478">
                  <c:v>350.64001462999988</c:v>
                </c:pt>
                <c:pt idx="1479">
                  <c:v>350.4599609500001</c:v>
                </c:pt>
                <c:pt idx="1480">
                  <c:v>350.18994142999998</c:v>
                </c:pt>
                <c:pt idx="1481">
                  <c:v>350.02001951999989</c:v>
                </c:pt>
                <c:pt idx="1482">
                  <c:v>349.84997560000011</c:v>
                </c:pt>
                <c:pt idx="1483">
                  <c:v>349.68005368000001</c:v>
                </c:pt>
                <c:pt idx="1484">
                  <c:v>349.51000977000001</c:v>
                </c:pt>
                <c:pt idx="1485">
                  <c:v>349.33996585</c:v>
                </c:pt>
                <c:pt idx="1486">
                  <c:v>349.17004392999991</c:v>
                </c:pt>
                <c:pt idx="1487">
                  <c:v>349.00000001000012</c:v>
                </c:pt>
                <c:pt idx="1488">
                  <c:v>348.83007810000004</c:v>
                </c:pt>
                <c:pt idx="1489">
                  <c:v>348.65997314000003</c:v>
                </c:pt>
                <c:pt idx="1490">
                  <c:v>348.39996339000015</c:v>
                </c:pt>
                <c:pt idx="1491">
                  <c:v>348.23004148000007</c:v>
                </c:pt>
                <c:pt idx="1492">
                  <c:v>348.07000731999995</c:v>
                </c:pt>
                <c:pt idx="1493">
                  <c:v>347.89996340999994</c:v>
                </c:pt>
                <c:pt idx="1494">
                  <c:v>347.74005125999986</c:v>
                </c:pt>
                <c:pt idx="1495">
                  <c:v>347.56994630000008</c:v>
                </c:pt>
                <c:pt idx="1496">
                  <c:v>347.41003415</c:v>
                </c:pt>
                <c:pt idx="1497">
                  <c:v>347.23999022999999</c:v>
                </c:pt>
                <c:pt idx="1498">
                  <c:v>347.07995607999999</c:v>
                </c:pt>
                <c:pt idx="1499">
                  <c:v>346.92004392999991</c:v>
                </c:pt>
                <c:pt idx="1500">
                  <c:v>346.75994874000014</c:v>
                </c:pt>
                <c:pt idx="1501">
                  <c:v>346.50994876000004</c:v>
                </c:pt>
                <c:pt idx="1502">
                  <c:v>346.35003660999985</c:v>
                </c:pt>
                <c:pt idx="1503">
                  <c:v>346.19000246000007</c:v>
                </c:pt>
                <c:pt idx="1504">
                  <c:v>346.02001949999999</c:v>
                </c:pt>
                <c:pt idx="1505">
                  <c:v>345.86999512</c:v>
                </c:pt>
                <c:pt idx="1506">
                  <c:v>345.70996097</c:v>
                </c:pt>
                <c:pt idx="1507">
                  <c:v>345.55999753999993</c:v>
                </c:pt>
                <c:pt idx="1508">
                  <c:v>345.39996339000015</c:v>
                </c:pt>
                <c:pt idx="1509">
                  <c:v>345.25006100999997</c:v>
                </c:pt>
                <c:pt idx="1510">
                  <c:v>345.09997558999999</c:v>
                </c:pt>
                <c:pt idx="1511">
                  <c:v>344.93994142999998</c:v>
                </c:pt>
                <c:pt idx="1512">
                  <c:v>344.78002927999989</c:v>
                </c:pt>
                <c:pt idx="1513">
                  <c:v>344.53002930000002</c:v>
                </c:pt>
                <c:pt idx="1514">
                  <c:v>344.37994388000004</c:v>
                </c:pt>
                <c:pt idx="1515">
                  <c:v>344.23004148999985</c:v>
                </c:pt>
                <c:pt idx="1516">
                  <c:v>344.07995607000009</c:v>
                </c:pt>
                <c:pt idx="1517">
                  <c:v>343.93005368000001</c:v>
                </c:pt>
                <c:pt idx="1518">
                  <c:v>343.78997803000004</c:v>
                </c:pt>
                <c:pt idx="1519">
                  <c:v>343.63995363999993</c:v>
                </c:pt>
                <c:pt idx="1520">
                  <c:v>343.49005125999986</c:v>
                </c:pt>
                <c:pt idx="1521">
                  <c:v>343.3399658300001</c:v>
                </c:pt>
                <c:pt idx="1522">
                  <c:v>343.19006345000003</c:v>
                </c:pt>
                <c:pt idx="1523">
                  <c:v>343.04998779000005</c:v>
                </c:pt>
                <c:pt idx="1524">
                  <c:v>342.79998781000006</c:v>
                </c:pt>
                <c:pt idx="1525">
                  <c:v>342.66003415</c:v>
                </c:pt>
                <c:pt idx="1526">
                  <c:v>342.52001953000001</c:v>
                </c:pt>
                <c:pt idx="1527">
                  <c:v>342.36993411000003</c:v>
                </c:pt>
                <c:pt idx="1528">
                  <c:v>342.23004148999985</c:v>
                </c:pt>
                <c:pt idx="1529">
                  <c:v>342.07995607000009</c:v>
                </c:pt>
                <c:pt idx="1530">
                  <c:v>341.94006345000003</c:v>
                </c:pt>
                <c:pt idx="1531">
                  <c:v>341.79998779000005</c:v>
                </c:pt>
                <c:pt idx="1532">
                  <c:v>341.65997316999994</c:v>
                </c:pt>
                <c:pt idx="1533">
                  <c:v>341.52001951999989</c:v>
                </c:pt>
                <c:pt idx="1534">
                  <c:v>341.38000490000013</c:v>
                </c:pt>
                <c:pt idx="1535">
                  <c:v>341.13995363999993</c:v>
                </c:pt>
                <c:pt idx="1536">
                  <c:v>340.99999998999988</c:v>
                </c:pt>
                <c:pt idx="1537">
                  <c:v>340.85998537000012</c:v>
                </c:pt>
                <c:pt idx="1538">
                  <c:v>340.72003171000006</c:v>
                </c:pt>
                <c:pt idx="1539">
                  <c:v>340.58001708999996</c:v>
                </c:pt>
                <c:pt idx="1540">
                  <c:v>340.43994142999998</c:v>
                </c:pt>
                <c:pt idx="1541">
                  <c:v>340.30999753999993</c:v>
                </c:pt>
                <c:pt idx="1542">
                  <c:v>340.16998292000005</c:v>
                </c:pt>
                <c:pt idx="1543">
                  <c:v>340.03002927</c:v>
                </c:pt>
                <c:pt idx="1544">
                  <c:v>339.90002441000001</c:v>
                </c:pt>
                <c:pt idx="1545">
                  <c:v>339.65997316000016</c:v>
                </c:pt>
                <c:pt idx="1546">
                  <c:v>339.51007076999997</c:v>
                </c:pt>
                <c:pt idx="1547">
                  <c:v>339.36999512</c:v>
                </c:pt>
                <c:pt idx="1548">
                  <c:v>339.23992923000003</c:v>
                </c:pt>
                <c:pt idx="1549">
                  <c:v>339.10003660999985</c:v>
                </c:pt>
                <c:pt idx="1550">
                  <c:v>338.9599609500001</c:v>
                </c:pt>
                <c:pt idx="1551">
                  <c:v>338.82006833000003</c:v>
                </c:pt>
                <c:pt idx="1552">
                  <c:v>338.69000243999994</c:v>
                </c:pt>
                <c:pt idx="1553">
                  <c:v>338.54992678999997</c:v>
                </c:pt>
                <c:pt idx="1554">
                  <c:v>338.31005857000002</c:v>
                </c:pt>
                <c:pt idx="1555">
                  <c:v>338.15997314000003</c:v>
                </c:pt>
                <c:pt idx="1556">
                  <c:v>338.01995851999993</c:v>
                </c:pt>
                <c:pt idx="1557">
                  <c:v>337.88000486999988</c:v>
                </c:pt>
                <c:pt idx="1558">
                  <c:v>337.73999025000012</c:v>
                </c:pt>
                <c:pt idx="1559">
                  <c:v>337.60003659000006</c:v>
                </c:pt>
                <c:pt idx="1560">
                  <c:v>337.46002196999996</c:v>
                </c:pt>
                <c:pt idx="1561">
                  <c:v>337.31994631999999</c:v>
                </c:pt>
                <c:pt idx="1562">
                  <c:v>337.18005369999992</c:v>
                </c:pt>
                <c:pt idx="1563">
                  <c:v>337.02996828000016</c:v>
                </c:pt>
                <c:pt idx="1564">
                  <c:v>336.78997805999995</c:v>
                </c:pt>
                <c:pt idx="1565">
                  <c:v>336.65002439999989</c:v>
                </c:pt>
                <c:pt idx="1566">
                  <c:v>336.50994874000014</c:v>
                </c:pt>
                <c:pt idx="1567">
                  <c:v>336.40002440000001</c:v>
                </c:pt>
                <c:pt idx="1568">
                  <c:v>336.20001219999995</c:v>
                </c:pt>
                <c:pt idx="1569">
                  <c:v>336.09997559999999</c:v>
                </c:pt>
                <c:pt idx="1570">
                  <c:v>335.90002439999989</c:v>
                </c:pt>
                <c:pt idx="1571">
                  <c:v>335.79998780000005</c:v>
                </c:pt>
                <c:pt idx="1572">
                  <c:v>335.49993900000004</c:v>
                </c:pt>
                <c:pt idx="1573">
                  <c:v>335.40002439999989</c:v>
                </c:pt>
                <c:pt idx="1574">
                  <c:v>335.29998780000005</c:v>
                </c:pt>
                <c:pt idx="1575">
                  <c:v>335.10003660000007</c:v>
                </c:pt>
                <c:pt idx="1576">
                  <c:v>335</c:v>
                </c:pt>
                <c:pt idx="1577">
                  <c:v>334.79992679999998</c:v>
                </c:pt>
                <c:pt idx="1578">
                  <c:v>334.70001219999995</c:v>
                </c:pt>
                <c:pt idx="1579">
                  <c:v>334.40002440000001</c:v>
                </c:pt>
                <c:pt idx="1580">
                  <c:v>334.29992679999998</c:v>
                </c:pt>
                <c:pt idx="1581">
                  <c:v>334.10003659999984</c:v>
                </c:pt>
                <c:pt idx="1582">
                  <c:v>334.00000000000011</c:v>
                </c:pt>
                <c:pt idx="1583">
                  <c:v>333.80004880000001</c:v>
                </c:pt>
                <c:pt idx="1584">
                  <c:v>333.70001219999995</c:v>
                </c:pt>
                <c:pt idx="1585">
                  <c:v>333.5</c:v>
                </c:pt>
                <c:pt idx="1586">
                  <c:v>333.40002439999989</c:v>
                </c:pt>
                <c:pt idx="1587">
                  <c:v>333.09997560000011</c:v>
                </c:pt>
                <c:pt idx="1588">
                  <c:v>333</c:v>
                </c:pt>
                <c:pt idx="1589">
                  <c:v>332.80004879999979</c:v>
                </c:pt>
                <c:pt idx="1590">
                  <c:v>332.69995120000021</c:v>
                </c:pt>
                <c:pt idx="1591">
                  <c:v>332.5</c:v>
                </c:pt>
                <c:pt idx="1592">
                  <c:v>332.40002439999989</c:v>
                </c:pt>
                <c:pt idx="1593">
                  <c:v>332.19995119999999</c:v>
                </c:pt>
                <c:pt idx="1594">
                  <c:v>332.09997559999988</c:v>
                </c:pt>
                <c:pt idx="1595">
                  <c:v>331.80004880000001</c:v>
                </c:pt>
                <c:pt idx="1596">
                  <c:v>331.69995119999999</c:v>
                </c:pt>
                <c:pt idx="1597">
                  <c:v>331.5</c:v>
                </c:pt>
                <c:pt idx="1598">
                  <c:v>331.29992680000009</c:v>
                </c:pt>
                <c:pt idx="1599">
                  <c:v>331.20007319999991</c:v>
                </c:pt>
                <c:pt idx="1600">
                  <c:v>331</c:v>
                </c:pt>
                <c:pt idx="1601">
                  <c:v>330.89990239999997</c:v>
                </c:pt>
                <c:pt idx="1602">
                  <c:v>330.70007319999991</c:v>
                </c:pt>
                <c:pt idx="1603">
                  <c:v>330.5</c:v>
                </c:pt>
                <c:pt idx="1604">
                  <c:v>330.29992680000009</c:v>
                </c:pt>
                <c:pt idx="1605">
                  <c:v>330.20007319999991</c:v>
                </c:pt>
                <c:pt idx="1606">
                  <c:v>330</c:v>
                </c:pt>
                <c:pt idx="1607">
                  <c:v>329.80004880000001</c:v>
                </c:pt>
                <c:pt idx="1608">
                  <c:v>329.69995119999999</c:v>
                </c:pt>
                <c:pt idx="1609">
                  <c:v>329.5</c:v>
                </c:pt>
                <c:pt idx="1610">
                  <c:v>329.40002439999989</c:v>
                </c:pt>
                <c:pt idx="1611">
                  <c:v>329.09997560000011</c:v>
                </c:pt>
                <c:pt idx="1612">
                  <c:v>328.89990239999997</c:v>
                </c:pt>
                <c:pt idx="1613">
                  <c:v>328.80004879999979</c:v>
                </c:pt>
                <c:pt idx="1614">
                  <c:v>328.59997560000011</c:v>
                </c:pt>
                <c:pt idx="1615">
                  <c:v>328.5</c:v>
                </c:pt>
                <c:pt idx="1616">
                  <c:v>328.30004880000001</c:v>
                </c:pt>
                <c:pt idx="1617">
                  <c:v>328.09997559999988</c:v>
                </c:pt>
                <c:pt idx="1618">
                  <c:v>328</c:v>
                </c:pt>
                <c:pt idx="1619">
                  <c:v>327.69995119999999</c:v>
                </c:pt>
                <c:pt idx="1620">
                  <c:v>327.59997559999988</c:v>
                </c:pt>
                <c:pt idx="1621">
                  <c:v>327.40002439999989</c:v>
                </c:pt>
                <c:pt idx="1622">
                  <c:v>327.29992680000009</c:v>
                </c:pt>
                <c:pt idx="1623">
                  <c:v>327.10009760000003</c:v>
                </c:pt>
                <c:pt idx="1624">
                  <c:v>326.90002439999989</c:v>
                </c:pt>
                <c:pt idx="1625">
                  <c:v>326.79992680000009</c:v>
                </c:pt>
                <c:pt idx="1626">
                  <c:v>326.59997559999988</c:v>
                </c:pt>
                <c:pt idx="1627">
                  <c:v>326.40002439999989</c:v>
                </c:pt>
                <c:pt idx="1628">
                  <c:v>326.19995119999999</c:v>
                </c:pt>
                <c:pt idx="1629">
                  <c:v>326</c:v>
                </c:pt>
                <c:pt idx="1630">
                  <c:v>325.90002440000012</c:v>
                </c:pt>
                <c:pt idx="1631">
                  <c:v>325.70007319999991</c:v>
                </c:pt>
                <c:pt idx="1632">
                  <c:v>325.5</c:v>
                </c:pt>
                <c:pt idx="1633">
                  <c:v>325.39990239999997</c:v>
                </c:pt>
                <c:pt idx="1634">
                  <c:v>325.20007319999991</c:v>
                </c:pt>
                <c:pt idx="1635">
                  <c:v>325.09997560000011</c:v>
                </c:pt>
                <c:pt idx="1636">
                  <c:v>324.79992680000009</c:v>
                </c:pt>
                <c:pt idx="1637">
                  <c:v>324.59997559999988</c:v>
                </c:pt>
                <c:pt idx="1638">
                  <c:v>324.5</c:v>
                </c:pt>
                <c:pt idx="1639">
                  <c:v>324.30004880000001</c:v>
                </c:pt>
                <c:pt idx="1640">
                  <c:v>324.09997560000011</c:v>
                </c:pt>
                <c:pt idx="1641">
                  <c:v>324</c:v>
                </c:pt>
                <c:pt idx="1642">
                  <c:v>323.80004879999979</c:v>
                </c:pt>
                <c:pt idx="1643">
                  <c:v>323.69995120000021</c:v>
                </c:pt>
                <c:pt idx="1644">
                  <c:v>323.5</c:v>
                </c:pt>
                <c:pt idx="1645">
                  <c:v>323.20007319999991</c:v>
                </c:pt>
                <c:pt idx="1646">
                  <c:v>323.09997560000011</c:v>
                </c:pt>
                <c:pt idx="1647">
                  <c:v>322.90002440000012</c:v>
                </c:pt>
                <c:pt idx="1648">
                  <c:v>322.69995119999999</c:v>
                </c:pt>
                <c:pt idx="1649">
                  <c:v>322.59997559999988</c:v>
                </c:pt>
                <c:pt idx="1650">
                  <c:v>322.40002439999989</c:v>
                </c:pt>
                <c:pt idx="1651">
                  <c:v>322.19995120000021</c:v>
                </c:pt>
                <c:pt idx="1652">
                  <c:v>322.10009760000003</c:v>
                </c:pt>
                <c:pt idx="1653">
                  <c:v>321.90002439999989</c:v>
                </c:pt>
                <c:pt idx="1654">
                  <c:v>321.59997560000011</c:v>
                </c:pt>
                <c:pt idx="1655">
                  <c:v>321.5</c:v>
                </c:pt>
                <c:pt idx="1656">
                  <c:v>321.30004880000001</c:v>
                </c:pt>
                <c:pt idx="1657">
                  <c:v>321.09997559999988</c:v>
                </c:pt>
                <c:pt idx="1658">
                  <c:v>321</c:v>
                </c:pt>
                <c:pt idx="1659">
                  <c:v>320.79992680000009</c:v>
                </c:pt>
                <c:pt idx="1660">
                  <c:v>320.60009760000003</c:v>
                </c:pt>
                <c:pt idx="1661">
                  <c:v>320.5</c:v>
                </c:pt>
                <c:pt idx="1662">
                  <c:v>320.29992680000009</c:v>
                </c:pt>
                <c:pt idx="1663">
                  <c:v>320</c:v>
                </c:pt>
                <c:pt idx="1664">
                  <c:v>319.90002439999989</c:v>
                </c:pt>
                <c:pt idx="1665">
                  <c:v>319.69995119999999</c:v>
                </c:pt>
                <c:pt idx="1666">
                  <c:v>319.5</c:v>
                </c:pt>
                <c:pt idx="1667">
                  <c:v>319.29992680000009</c:v>
                </c:pt>
                <c:pt idx="1668">
                  <c:v>319.20007319999991</c:v>
                </c:pt>
                <c:pt idx="1669">
                  <c:v>319</c:v>
                </c:pt>
                <c:pt idx="1670">
                  <c:v>318.79992680000009</c:v>
                </c:pt>
                <c:pt idx="1671">
                  <c:v>318.5</c:v>
                </c:pt>
                <c:pt idx="1672">
                  <c:v>318.40002439999989</c:v>
                </c:pt>
                <c:pt idx="1673">
                  <c:v>318.19995119999999</c:v>
                </c:pt>
                <c:pt idx="1674">
                  <c:v>318</c:v>
                </c:pt>
                <c:pt idx="1675">
                  <c:v>317.79992680000009</c:v>
                </c:pt>
                <c:pt idx="1676">
                  <c:v>317.70007319999991</c:v>
                </c:pt>
                <c:pt idx="1677">
                  <c:v>317.5</c:v>
                </c:pt>
                <c:pt idx="1678">
                  <c:v>317.29992680000009</c:v>
                </c:pt>
                <c:pt idx="1679">
                  <c:v>317.09997559999988</c:v>
                </c:pt>
                <c:pt idx="1680">
                  <c:v>316.90002439999989</c:v>
                </c:pt>
                <c:pt idx="1681">
                  <c:v>316.69995119999999</c:v>
                </c:pt>
                <c:pt idx="1682">
                  <c:v>316.5</c:v>
                </c:pt>
                <c:pt idx="1683">
                  <c:v>316.29992680000009</c:v>
                </c:pt>
                <c:pt idx="1684">
                  <c:v>316.20007319999991</c:v>
                </c:pt>
                <c:pt idx="1685">
                  <c:v>316</c:v>
                </c:pt>
                <c:pt idx="1686">
                  <c:v>315.79992680000009</c:v>
                </c:pt>
                <c:pt idx="1687">
                  <c:v>315.59997559999988</c:v>
                </c:pt>
                <c:pt idx="1688">
                  <c:v>315.30004880000001</c:v>
                </c:pt>
                <c:pt idx="1689">
                  <c:v>315.19995119999999</c:v>
                </c:pt>
                <c:pt idx="1690">
                  <c:v>315</c:v>
                </c:pt>
                <c:pt idx="1691">
                  <c:v>314.79992680000009</c:v>
                </c:pt>
                <c:pt idx="1692">
                  <c:v>314.60009760000003</c:v>
                </c:pt>
                <c:pt idx="1693">
                  <c:v>314.40002439999989</c:v>
                </c:pt>
                <c:pt idx="1694">
                  <c:v>314.19995119999999</c:v>
                </c:pt>
                <c:pt idx="1695">
                  <c:v>314</c:v>
                </c:pt>
                <c:pt idx="1696">
                  <c:v>313.80004880000001</c:v>
                </c:pt>
                <c:pt idx="1697">
                  <c:v>313.59997559999988</c:v>
                </c:pt>
                <c:pt idx="1698">
                  <c:v>313.40002439999989</c:v>
                </c:pt>
                <c:pt idx="1699">
                  <c:v>313.19995120000021</c:v>
                </c:pt>
                <c:pt idx="1700">
                  <c:v>313</c:v>
                </c:pt>
                <c:pt idx="1701">
                  <c:v>312.80004880000001</c:v>
                </c:pt>
                <c:pt idx="1702">
                  <c:v>312.69995119999999</c:v>
                </c:pt>
                <c:pt idx="1703">
                  <c:v>312.40002440000012</c:v>
                </c:pt>
                <c:pt idx="1704">
                  <c:v>312.19995119999999</c:v>
                </c:pt>
                <c:pt idx="1705">
                  <c:v>312</c:v>
                </c:pt>
                <c:pt idx="1706">
                  <c:v>311.80004879999979</c:v>
                </c:pt>
                <c:pt idx="1707">
                  <c:v>311.59997560000011</c:v>
                </c:pt>
                <c:pt idx="1708">
                  <c:v>311.40002440000012</c:v>
                </c:pt>
                <c:pt idx="1709">
                  <c:v>311.19995119999999</c:v>
                </c:pt>
                <c:pt idx="1710">
                  <c:v>310.90002440000012</c:v>
                </c:pt>
                <c:pt idx="1711">
                  <c:v>310.70007319999991</c:v>
                </c:pt>
                <c:pt idx="1712">
                  <c:v>310.59997560000011</c:v>
                </c:pt>
                <c:pt idx="1713">
                  <c:v>310.39990239999997</c:v>
                </c:pt>
                <c:pt idx="1714">
                  <c:v>310.20007319999991</c:v>
                </c:pt>
                <c:pt idx="1715">
                  <c:v>310</c:v>
                </c:pt>
                <c:pt idx="1716">
                  <c:v>309.69995119999999</c:v>
                </c:pt>
                <c:pt idx="1717">
                  <c:v>309.5</c:v>
                </c:pt>
                <c:pt idx="1718">
                  <c:v>309.29992680000009</c:v>
                </c:pt>
                <c:pt idx="1719">
                  <c:v>309.10009760000003</c:v>
                </c:pt>
                <c:pt idx="1720">
                  <c:v>308.90002439999989</c:v>
                </c:pt>
                <c:pt idx="1721">
                  <c:v>308.69995119999999</c:v>
                </c:pt>
                <c:pt idx="1722">
                  <c:v>308.40002440000012</c:v>
                </c:pt>
                <c:pt idx="1723">
                  <c:v>308.19995119999999</c:v>
                </c:pt>
                <c:pt idx="1724">
                  <c:v>308</c:v>
                </c:pt>
                <c:pt idx="1725">
                  <c:v>307.80004879999979</c:v>
                </c:pt>
                <c:pt idx="1726">
                  <c:v>307.59997560000011</c:v>
                </c:pt>
                <c:pt idx="1727">
                  <c:v>307.40002440000012</c:v>
                </c:pt>
                <c:pt idx="1728">
                  <c:v>307.09997559999988</c:v>
                </c:pt>
                <c:pt idx="1729">
                  <c:v>306.90002440000012</c:v>
                </c:pt>
                <c:pt idx="1730">
                  <c:v>306.70007319999991</c:v>
                </c:pt>
                <c:pt idx="1731">
                  <c:v>306.5</c:v>
                </c:pt>
                <c:pt idx="1732">
                  <c:v>306.19995119999999</c:v>
                </c:pt>
                <c:pt idx="1733">
                  <c:v>306</c:v>
                </c:pt>
                <c:pt idx="1734">
                  <c:v>305.69995119999999</c:v>
                </c:pt>
                <c:pt idx="1735">
                  <c:v>305.5</c:v>
                </c:pt>
                <c:pt idx="1736">
                  <c:v>305.30004879999979</c:v>
                </c:pt>
                <c:pt idx="1737">
                  <c:v>305.09997560000011</c:v>
                </c:pt>
                <c:pt idx="1738">
                  <c:v>304.90002440000012</c:v>
                </c:pt>
                <c:pt idx="1739">
                  <c:v>304.69995119999999</c:v>
                </c:pt>
                <c:pt idx="1740">
                  <c:v>304.40002440000012</c:v>
                </c:pt>
                <c:pt idx="1741">
                  <c:v>304.10009760000003</c:v>
                </c:pt>
                <c:pt idx="1742">
                  <c:v>303.90002439999989</c:v>
                </c:pt>
                <c:pt idx="1743">
                  <c:v>303.69995119999999</c:v>
                </c:pt>
                <c:pt idx="1744">
                  <c:v>303.5</c:v>
                </c:pt>
                <c:pt idx="1745">
                  <c:v>303.29992680000009</c:v>
                </c:pt>
                <c:pt idx="1746">
                  <c:v>303</c:v>
                </c:pt>
                <c:pt idx="1747">
                  <c:v>302.70007319999991</c:v>
                </c:pt>
                <c:pt idx="1748">
                  <c:v>302.5</c:v>
                </c:pt>
                <c:pt idx="1749">
                  <c:v>302.30004880000001</c:v>
                </c:pt>
                <c:pt idx="1750">
                  <c:v>302.09997560000011</c:v>
                </c:pt>
                <c:pt idx="1751">
                  <c:v>301.89990239999997</c:v>
                </c:pt>
                <c:pt idx="1752">
                  <c:v>301.5</c:v>
                </c:pt>
                <c:pt idx="1753">
                  <c:v>301.30004880000001</c:v>
                </c:pt>
                <c:pt idx="1754">
                  <c:v>301.09997559999988</c:v>
                </c:pt>
                <c:pt idx="1755">
                  <c:v>300.90002439999989</c:v>
                </c:pt>
                <c:pt idx="1756">
                  <c:v>300.69995120000021</c:v>
                </c:pt>
                <c:pt idx="1757">
                  <c:v>300.29992680000009</c:v>
                </c:pt>
                <c:pt idx="1758">
                  <c:v>300.09997559999988</c:v>
                </c:pt>
                <c:pt idx="1759">
                  <c:v>299.90002440000012</c:v>
                </c:pt>
                <c:pt idx="1760">
                  <c:v>299.60009760000003</c:v>
                </c:pt>
                <c:pt idx="1761">
                  <c:v>299.40002439999989</c:v>
                </c:pt>
                <c:pt idx="1762">
                  <c:v>299.19995119999999</c:v>
                </c:pt>
                <c:pt idx="1763">
                  <c:v>298.90002440000012</c:v>
                </c:pt>
                <c:pt idx="1764">
                  <c:v>298.59997560000011</c:v>
                </c:pt>
                <c:pt idx="1765">
                  <c:v>298.39990239999997</c:v>
                </c:pt>
                <c:pt idx="1766">
                  <c:v>298.20007319999991</c:v>
                </c:pt>
                <c:pt idx="1767">
                  <c:v>297.90002440000012</c:v>
                </c:pt>
                <c:pt idx="1768">
                  <c:v>297.70007319999991</c:v>
                </c:pt>
                <c:pt idx="1769">
                  <c:v>297.40002439999989</c:v>
                </c:pt>
                <c:pt idx="1770">
                  <c:v>297.09997560000011</c:v>
                </c:pt>
                <c:pt idx="1771">
                  <c:v>296.90002440000012</c:v>
                </c:pt>
                <c:pt idx="1772">
                  <c:v>296.69995119999999</c:v>
                </c:pt>
                <c:pt idx="1773">
                  <c:v>296.39990239999997</c:v>
                </c:pt>
                <c:pt idx="1774">
                  <c:v>296.10009760000003</c:v>
                </c:pt>
                <c:pt idx="1775">
                  <c:v>295.80004880000001</c:v>
                </c:pt>
                <c:pt idx="1776">
                  <c:v>295.59997559999988</c:v>
                </c:pt>
                <c:pt idx="1777">
                  <c:v>295.40002439999989</c:v>
                </c:pt>
                <c:pt idx="1778">
                  <c:v>295.09997560000011</c:v>
                </c:pt>
                <c:pt idx="1779">
                  <c:v>294.90002440000012</c:v>
                </c:pt>
                <c:pt idx="1780">
                  <c:v>294.5</c:v>
                </c:pt>
                <c:pt idx="1781">
                  <c:v>294.29992680000009</c:v>
                </c:pt>
                <c:pt idx="1782">
                  <c:v>294.10009760000003</c:v>
                </c:pt>
                <c:pt idx="1783">
                  <c:v>293.80004880000001</c:v>
                </c:pt>
                <c:pt idx="1784">
                  <c:v>293.59997559999988</c:v>
                </c:pt>
                <c:pt idx="1785">
                  <c:v>293.30004879999979</c:v>
                </c:pt>
                <c:pt idx="1786">
                  <c:v>293</c:v>
                </c:pt>
                <c:pt idx="1787">
                  <c:v>292.69995119999999</c:v>
                </c:pt>
                <c:pt idx="1788">
                  <c:v>292.5</c:v>
                </c:pt>
                <c:pt idx="1789">
                  <c:v>292.19995120000021</c:v>
                </c:pt>
                <c:pt idx="1790">
                  <c:v>292</c:v>
                </c:pt>
                <c:pt idx="1791">
                  <c:v>291.69995119999999</c:v>
                </c:pt>
                <c:pt idx="1792">
                  <c:v>291.40002440000012</c:v>
                </c:pt>
                <c:pt idx="1793">
                  <c:v>291.10009760000003</c:v>
                </c:pt>
                <c:pt idx="1794">
                  <c:v>290.90002439999989</c:v>
                </c:pt>
                <c:pt idx="1795">
                  <c:v>290.59997559999988</c:v>
                </c:pt>
                <c:pt idx="1796">
                  <c:v>290.40002439999989</c:v>
                </c:pt>
                <c:pt idx="1797">
                  <c:v>290</c:v>
                </c:pt>
                <c:pt idx="1798">
                  <c:v>289.79992680000009</c:v>
                </c:pt>
                <c:pt idx="1799">
                  <c:v>289.5</c:v>
                </c:pt>
                <c:pt idx="1800">
                  <c:v>289.29992680000009</c:v>
                </c:pt>
                <c:pt idx="1801">
                  <c:v>289</c:v>
                </c:pt>
                <c:pt idx="1802">
                  <c:v>288.69995119999999</c:v>
                </c:pt>
                <c:pt idx="1803">
                  <c:v>288.40002440000012</c:v>
                </c:pt>
                <c:pt idx="1804">
                  <c:v>288.10009760000003</c:v>
                </c:pt>
                <c:pt idx="1805">
                  <c:v>287.90002439999989</c:v>
                </c:pt>
                <c:pt idx="1806">
                  <c:v>287.59997559999988</c:v>
                </c:pt>
                <c:pt idx="1807">
                  <c:v>287.40002439999989</c:v>
                </c:pt>
                <c:pt idx="1808">
                  <c:v>287.09997560000011</c:v>
                </c:pt>
                <c:pt idx="1809">
                  <c:v>286.69995119999999</c:v>
                </c:pt>
                <c:pt idx="1810">
                  <c:v>286.5</c:v>
                </c:pt>
                <c:pt idx="1811">
                  <c:v>286.19995120000021</c:v>
                </c:pt>
                <c:pt idx="1812">
                  <c:v>285.90002440000012</c:v>
                </c:pt>
                <c:pt idx="1813">
                  <c:v>285.69995119999999</c:v>
                </c:pt>
                <c:pt idx="1814">
                  <c:v>285.39990239999997</c:v>
                </c:pt>
                <c:pt idx="1815">
                  <c:v>285</c:v>
                </c:pt>
                <c:pt idx="1816">
                  <c:v>284.80004880000001</c:v>
                </c:pt>
                <c:pt idx="1817">
                  <c:v>284.5</c:v>
                </c:pt>
                <c:pt idx="1818">
                  <c:v>284.20007319999991</c:v>
                </c:pt>
                <c:pt idx="1819">
                  <c:v>284</c:v>
                </c:pt>
                <c:pt idx="1820">
                  <c:v>283.59997559999988</c:v>
                </c:pt>
                <c:pt idx="1821">
                  <c:v>283.30004879999979</c:v>
                </c:pt>
                <c:pt idx="1822">
                  <c:v>283.09997560000011</c:v>
                </c:pt>
                <c:pt idx="1823">
                  <c:v>282.80004880000001</c:v>
                </c:pt>
                <c:pt idx="1824">
                  <c:v>282.5</c:v>
                </c:pt>
                <c:pt idx="1825">
                  <c:v>282.29992680000009</c:v>
                </c:pt>
                <c:pt idx="1826">
                  <c:v>281.90002440000012</c:v>
                </c:pt>
                <c:pt idx="1827">
                  <c:v>281.59997560000011</c:v>
                </c:pt>
                <c:pt idx="1828">
                  <c:v>281.29992680000009</c:v>
                </c:pt>
                <c:pt idx="1829">
                  <c:v>281</c:v>
                </c:pt>
                <c:pt idx="1830">
                  <c:v>280.79992680000009</c:v>
                </c:pt>
                <c:pt idx="1831">
                  <c:v>280.39990239999997</c:v>
                </c:pt>
                <c:pt idx="1832">
                  <c:v>280.09997559999988</c:v>
                </c:pt>
                <c:pt idx="1833">
                  <c:v>279.79992680000009</c:v>
                </c:pt>
                <c:pt idx="1834">
                  <c:v>279.60009760000003</c:v>
                </c:pt>
                <c:pt idx="1835">
                  <c:v>279.30004880000001</c:v>
                </c:pt>
                <c:pt idx="1836">
                  <c:v>279</c:v>
                </c:pt>
                <c:pt idx="1837">
                  <c:v>278.60009760000003</c:v>
                </c:pt>
                <c:pt idx="1838">
                  <c:v>278.30004880000001</c:v>
                </c:pt>
                <c:pt idx="1839">
                  <c:v>278.09997559999988</c:v>
                </c:pt>
                <c:pt idx="1840">
                  <c:v>277.80004879999979</c:v>
                </c:pt>
                <c:pt idx="1841">
                  <c:v>277.5</c:v>
                </c:pt>
                <c:pt idx="1842">
                  <c:v>277.09997559999988</c:v>
                </c:pt>
                <c:pt idx="1843">
                  <c:v>276.80004879999979</c:v>
                </c:pt>
                <c:pt idx="1844">
                  <c:v>276.5</c:v>
                </c:pt>
                <c:pt idx="1845">
                  <c:v>276.30004880000001</c:v>
                </c:pt>
                <c:pt idx="1846">
                  <c:v>276</c:v>
                </c:pt>
                <c:pt idx="1847">
                  <c:v>275.59997560000011</c:v>
                </c:pt>
                <c:pt idx="1848">
                  <c:v>275.30004880000001</c:v>
                </c:pt>
                <c:pt idx="1849">
                  <c:v>275</c:v>
                </c:pt>
                <c:pt idx="1850">
                  <c:v>274.69995119999999</c:v>
                </c:pt>
                <c:pt idx="1851">
                  <c:v>274.40002439999989</c:v>
                </c:pt>
                <c:pt idx="1852">
                  <c:v>274.09997560000011</c:v>
                </c:pt>
                <c:pt idx="1853">
                  <c:v>273.69995119999999</c:v>
                </c:pt>
                <c:pt idx="1854">
                  <c:v>273.5</c:v>
                </c:pt>
                <c:pt idx="1855">
                  <c:v>273.19995120000021</c:v>
                </c:pt>
                <c:pt idx="1856">
                  <c:v>272.90002440000012</c:v>
                </c:pt>
                <c:pt idx="1857">
                  <c:v>272.59997560000011</c:v>
                </c:pt>
                <c:pt idx="1858">
                  <c:v>272.19995120000021</c:v>
                </c:pt>
                <c:pt idx="1859">
                  <c:v>271.90002440000012</c:v>
                </c:pt>
                <c:pt idx="1860">
                  <c:v>271.59997560000011</c:v>
                </c:pt>
                <c:pt idx="1861">
                  <c:v>271.29992680000009</c:v>
                </c:pt>
                <c:pt idx="1862">
                  <c:v>271</c:v>
                </c:pt>
                <c:pt idx="1863">
                  <c:v>270.59997560000011</c:v>
                </c:pt>
                <c:pt idx="1864">
                  <c:v>270.29992680000009</c:v>
                </c:pt>
                <c:pt idx="1865">
                  <c:v>270</c:v>
                </c:pt>
                <c:pt idx="1866">
                  <c:v>269.69995120000021</c:v>
                </c:pt>
                <c:pt idx="1867">
                  <c:v>269.40002440000012</c:v>
                </c:pt>
                <c:pt idx="1868">
                  <c:v>269</c:v>
                </c:pt>
                <c:pt idx="1869">
                  <c:v>268.69995120000021</c:v>
                </c:pt>
                <c:pt idx="1870">
                  <c:v>268.40002440000012</c:v>
                </c:pt>
                <c:pt idx="1871">
                  <c:v>268.09997560000011</c:v>
                </c:pt>
                <c:pt idx="1872">
                  <c:v>267.79992680000009</c:v>
                </c:pt>
                <c:pt idx="1873">
                  <c:v>267.40002440000012</c:v>
                </c:pt>
                <c:pt idx="1874">
                  <c:v>267.09997560000011</c:v>
                </c:pt>
                <c:pt idx="1875">
                  <c:v>266.79992680000009</c:v>
                </c:pt>
                <c:pt idx="1876">
                  <c:v>266.5</c:v>
                </c:pt>
                <c:pt idx="1877">
                  <c:v>266.19995120000021</c:v>
                </c:pt>
                <c:pt idx="1878">
                  <c:v>265.79992680000009</c:v>
                </c:pt>
                <c:pt idx="1879">
                  <c:v>265.5</c:v>
                </c:pt>
                <c:pt idx="1880">
                  <c:v>265.19995120000021</c:v>
                </c:pt>
                <c:pt idx="1881">
                  <c:v>264.90002440000012</c:v>
                </c:pt>
                <c:pt idx="1882">
                  <c:v>264.5</c:v>
                </c:pt>
                <c:pt idx="1883">
                  <c:v>264.19995120000021</c:v>
                </c:pt>
                <c:pt idx="1884">
                  <c:v>263.90002440000012</c:v>
                </c:pt>
                <c:pt idx="1885">
                  <c:v>263.59997560000011</c:v>
                </c:pt>
                <c:pt idx="1886">
                  <c:v>263.29992680000009</c:v>
                </c:pt>
                <c:pt idx="1887">
                  <c:v>262.90002440000012</c:v>
                </c:pt>
                <c:pt idx="1888">
                  <c:v>262.59997560000011</c:v>
                </c:pt>
                <c:pt idx="1889">
                  <c:v>262.19995119999999</c:v>
                </c:pt>
                <c:pt idx="1890">
                  <c:v>261.90002439999989</c:v>
                </c:pt>
                <c:pt idx="1891">
                  <c:v>261.59997560000011</c:v>
                </c:pt>
                <c:pt idx="1892">
                  <c:v>261.19995119999999</c:v>
                </c:pt>
                <c:pt idx="1893">
                  <c:v>260.90002439999989</c:v>
                </c:pt>
                <c:pt idx="1894">
                  <c:v>260.59997560000011</c:v>
                </c:pt>
                <c:pt idx="1895">
                  <c:v>260.30004880000001</c:v>
                </c:pt>
                <c:pt idx="1896">
                  <c:v>260</c:v>
                </c:pt>
                <c:pt idx="1897">
                  <c:v>259.5</c:v>
                </c:pt>
                <c:pt idx="1898">
                  <c:v>259.20007319999991</c:v>
                </c:pt>
                <c:pt idx="1899">
                  <c:v>258.90002439999989</c:v>
                </c:pt>
                <c:pt idx="1900">
                  <c:v>258.59997559999988</c:v>
                </c:pt>
                <c:pt idx="1901">
                  <c:v>258.20007319999991</c:v>
                </c:pt>
                <c:pt idx="1902">
                  <c:v>257.90002439999989</c:v>
                </c:pt>
                <c:pt idx="1903">
                  <c:v>257.59997559999988</c:v>
                </c:pt>
                <c:pt idx="1904">
                  <c:v>257.20007319999991</c:v>
                </c:pt>
                <c:pt idx="1905">
                  <c:v>256.90002440000012</c:v>
                </c:pt>
                <c:pt idx="1906">
                  <c:v>256.5</c:v>
                </c:pt>
                <c:pt idx="1907">
                  <c:v>256.20007319999991</c:v>
                </c:pt>
                <c:pt idx="1908">
                  <c:v>255.90002440000012</c:v>
                </c:pt>
                <c:pt idx="1909">
                  <c:v>255.5</c:v>
                </c:pt>
                <c:pt idx="1910">
                  <c:v>255.09997559999988</c:v>
                </c:pt>
                <c:pt idx="1911">
                  <c:v>254.79992680000009</c:v>
                </c:pt>
                <c:pt idx="1912">
                  <c:v>254.5</c:v>
                </c:pt>
                <c:pt idx="1913">
                  <c:v>254.19995119999999</c:v>
                </c:pt>
                <c:pt idx="1914">
                  <c:v>253.79992680000009</c:v>
                </c:pt>
                <c:pt idx="1915">
                  <c:v>253.40002440000012</c:v>
                </c:pt>
                <c:pt idx="1916">
                  <c:v>253.09997560000011</c:v>
                </c:pt>
                <c:pt idx="1917">
                  <c:v>252.79992680000009</c:v>
                </c:pt>
                <c:pt idx="1918">
                  <c:v>252.40002439999989</c:v>
                </c:pt>
                <c:pt idx="1919">
                  <c:v>252</c:v>
                </c:pt>
                <c:pt idx="1920">
                  <c:v>251.69995119999999</c:v>
                </c:pt>
                <c:pt idx="1921">
                  <c:v>251.40002439999989</c:v>
                </c:pt>
                <c:pt idx="1922">
                  <c:v>251</c:v>
                </c:pt>
                <c:pt idx="1923">
                  <c:v>250.70007319999991</c:v>
                </c:pt>
                <c:pt idx="1924">
                  <c:v>250.30004879999979</c:v>
                </c:pt>
                <c:pt idx="1925">
                  <c:v>249.90002440000012</c:v>
                </c:pt>
                <c:pt idx="1926">
                  <c:v>249.60009760000003</c:v>
                </c:pt>
                <c:pt idx="1927">
                  <c:v>249.30004880000001</c:v>
                </c:pt>
                <c:pt idx="1928">
                  <c:v>248.89990239999997</c:v>
                </c:pt>
                <c:pt idx="1929">
                  <c:v>248.5</c:v>
                </c:pt>
                <c:pt idx="1930">
                  <c:v>248.19995119999999</c:v>
                </c:pt>
                <c:pt idx="1931">
                  <c:v>247.89990239999997</c:v>
                </c:pt>
                <c:pt idx="1932">
                  <c:v>247.5</c:v>
                </c:pt>
                <c:pt idx="1933">
                  <c:v>247.09997560000011</c:v>
                </c:pt>
                <c:pt idx="1934">
                  <c:v>246.79992680000009</c:v>
                </c:pt>
                <c:pt idx="1935">
                  <c:v>246.40002439999989</c:v>
                </c:pt>
                <c:pt idx="1936">
                  <c:v>246.09997560000011</c:v>
                </c:pt>
                <c:pt idx="1937">
                  <c:v>245.70007319999991</c:v>
                </c:pt>
                <c:pt idx="1938">
                  <c:v>245.30004879999979</c:v>
                </c:pt>
                <c:pt idx="1939">
                  <c:v>245</c:v>
                </c:pt>
                <c:pt idx="1940">
                  <c:v>244.60009760000003</c:v>
                </c:pt>
                <c:pt idx="1941">
                  <c:v>244.30004880000001</c:v>
                </c:pt>
                <c:pt idx="1942">
                  <c:v>243.90002440000012</c:v>
                </c:pt>
                <c:pt idx="1943">
                  <c:v>243.5</c:v>
                </c:pt>
                <c:pt idx="1944">
                  <c:v>243.19995119999999</c:v>
                </c:pt>
                <c:pt idx="1945">
                  <c:v>242.79992680000009</c:v>
                </c:pt>
                <c:pt idx="1946">
                  <c:v>242.40002440000012</c:v>
                </c:pt>
                <c:pt idx="1947">
                  <c:v>242.09997560000011</c:v>
                </c:pt>
                <c:pt idx="1948">
                  <c:v>241.69995119999999</c:v>
                </c:pt>
                <c:pt idx="1949">
                  <c:v>241.40002439999989</c:v>
                </c:pt>
                <c:pt idx="1950">
                  <c:v>240.90002439999989</c:v>
                </c:pt>
                <c:pt idx="1951">
                  <c:v>240.59997559999988</c:v>
                </c:pt>
                <c:pt idx="1952">
                  <c:v>240.20007319999991</c:v>
                </c:pt>
                <c:pt idx="1953">
                  <c:v>239.90002440000012</c:v>
                </c:pt>
                <c:pt idx="1954">
                  <c:v>239.5</c:v>
                </c:pt>
                <c:pt idx="1955">
                  <c:v>239.09997559999988</c:v>
                </c:pt>
                <c:pt idx="1956">
                  <c:v>238.69995120000021</c:v>
                </c:pt>
                <c:pt idx="1957">
                  <c:v>238.40002440000012</c:v>
                </c:pt>
                <c:pt idx="1958">
                  <c:v>238.09997560000011</c:v>
                </c:pt>
                <c:pt idx="1959">
                  <c:v>237.59997560000011</c:v>
                </c:pt>
                <c:pt idx="1960">
                  <c:v>237.30004880000001</c:v>
                </c:pt>
                <c:pt idx="1961">
                  <c:v>236.90002439999989</c:v>
                </c:pt>
                <c:pt idx="1962">
                  <c:v>236.5</c:v>
                </c:pt>
                <c:pt idx="1963">
                  <c:v>236.10009760000003</c:v>
                </c:pt>
                <c:pt idx="1964">
                  <c:v>235.69995119999999</c:v>
                </c:pt>
                <c:pt idx="1965">
                  <c:v>235.39990239999997</c:v>
                </c:pt>
                <c:pt idx="1966">
                  <c:v>235</c:v>
                </c:pt>
                <c:pt idx="1967">
                  <c:v>234.59997560000011</c:v>
                </c:pt>
                <c:pt idx="1968">
                  <c:v>234.19995119999999</c:v>
                </c:pt>
                <c:pt idx="1969">
                  <c:v>233.90002439999989</c:v>
                </c:pt>
                <c:pt idx="1970">
                  <c:v>233.5</c:v>
                </c:pt>
                <c:pt idx="1971">
                  <c:v>233</c:v>
                </c:pt>
                <c:pt idx="1972">
                  <c:v>232.70007319999991</c:v>
                </c:pt>
                <c:pt idx="1973">
                  <c:v>232.29992680000009</c:v>
                </c:pt>
                <c:pt idx="1974">
                  <c:v>232</c:v>
                </c:pt>
                <c:pt idx="1975">
                  <c:v>231.5</c:v>
                </c:pt>
                <c:pt idx="1976">
                  <c:v>231.19995120000021</c:v>
                </c:pt>
                <c:pt idx="1977">
                  <c:v>230.80004880000001</c:v>
                </c:pt>
                <c:pt idx="1978">
                  <c:v>230.30004879999979</c:v>
                </c:pt>
                <c:pt idx="1979">
                  <c:v>230</c:v>
                </c:pt>
                <c:pt idx="1980">
                  <c:v>229.60009760000003</c:v>
                </c:pt>
                <c:pt idx="1981">
                  <c:v>229.19995119999999</c:v>
                </c:pt>
                <c:pt idx="1982">
                  <c:v>228.89990239999997</c:v>
                </c:pt>
                <c:pt idx="1983">
                  <c:v>228.40002440000012</c:v>
                </c:pt>
                <c:pt idx="1984">
                  <c:v>228</c:v>
                </c:pt>
                <c:pt idx="1985">
                  <c:v>227.69995119999999</c:v>
                </c:pt>
                <c:pt idx="1986">
                  <c:v>227.20007319999991</c:v>
                </c:pt>
                <c:pt idx="1987">
                  <c:v>226.80004880000001</c:v>
                </c:pt>
                <c:pt idx="1988">
                  <c:v>226.5</c:v>
                </c:pt>
                <c:pt idx="1989">
                  <c:v>226.09997559999988</c:v>
                </c:pt>
                <c:pt idx="1990">
                  <c:v>225.59997560000011</c:v>
                </c:pt>
                <c:pt idx="1991">
                  <c:v>225.29992680000009</c:v>
                </c:pt>
                <c:pt idx="1992">
                  <c:v>224.90002439999989</c:v>
                </c:pt>
                <c:pt idx="1993">
                  <c:v>224.5</c:v>
                </c:pt>
                <c:pt idx="1994">
                  <c:v>224.09997559999988</c:v>
                </c:pt>
                <c:pt idx="1995">
                  <c:v>223.70007319999991</c:v>
                </c:pt>
                <c:pt idx="1996">
                  <c:v>223.29992680000009</c:v>
                </c:pt>
                <c:pt idx="1997">
                  <c:v>222.90002440000012</c:v>
                </c:pt>
                <c:pt idx="1998">
                  <c:v>222.5</c:v>
                </c:pt>
                <c:pt idx="1999">
                  <c:v>222.09997560000011</c:v>
                </c:pt>
              </c:numCache>
            </c:numRef>
          </c:xVal>
          <c:yVal>
            <c:numRef>
              <c:f>Stock_THOR!$H$3:$H$2002</c:f>
              <c:numCache>
                <c:formatCode>0.00E+00</c:formatCode>
                <c:ptCount val="2000"/>
                <c:pt idx="0">
                  <c:v>614.30999756000006</c:v>
                </c:pt>
                <c:pt idx="1">
                  <c:v>614.30999756000006</c:v>
                </c:pt>
                <c:pt idx="2">
                  <c:v>614.30999756000006</c:v>
                </c:pt>
                <c:pt idx="3">
                  <c:v>614.30999756000006</c:v>
                </c:pt>
                <c:pt idx="4">
                  <c:v>614.30999756000006</c:v>
                </c:pt>
                <c:pt idx="5">
                  <c:v>614.30999756000006</c:v>
                </c:pt>
                <c:pt idx="6">
                  <c:v>614.30999756000006</c:v>
                </c:pt>
                <c:pt idx="7">
                  <c:v>614.30999756000006</c:v>
                </c:pt>
                <c:pt idx="8">
                  <c:v>614.30999756000006</c:v>
                </c:pt>
                <c:pt idx="9">
                  <c:v>614.30999756000006</c:v>
                </c:pt>
                <c:pt idx="10">
                  <c:v>614.30999756000006</c:v>
                </c:pt>
                <c:pt idx="11">
                  <c:v>614.30999756000006</c:v>
                </c:pt>
                <c:pt idx="12">
                  <c:v>614.30999756000006</c:v>
                </c:pt>
                <c:pt idx="13">
                  <c:v>614.30999756000006</c:v>
                </c:pt>
                <c:pt idx="14">
                  <c:v>614.30999756000006</c:v>
                </c:pt>
                <c:pt idx="15">
                  <c:v>614.30999756000006</c:v>
                </c:pt>
                <c:pt idx="16">
                  <c:v>614.30999756000006</c:v>
                </c:pt>
                <c:pt idx="17">
                  <c:v>614.30999756000006</c:v>
                </c:pt>
                <c:pt idx="18">
                  <c:v>614.30999756000006</c:v>
                </c:pt>
                <c:pt idx="19">
                  <c:v>614.30999756000006</c:v>
                </c:pt>
                <c:pt idx="20">
                  <c:v>614.30999756000006</c:v>
                </c:pt>
                <c:pt idx="21">
                  <c:v>614.30999756000006</c:v>
                </c:pt>
                <c:pt idx="22">
                  <c:v>614.30999756000006</c:v>
                </c:pt>
                <c:pt idx="23">
                  <c:v>614.30999756000006</c:v>
                </c:pt>
                <c:pt idx="24">
                  <c:v>614.30999756000006</c:v>
                </c:pt>
                <c:pt idx="25">
                  <c:v>614.30999756000006</c:v>
                </c:pt>
                <c:pt idx="26">
                  <c:v>614.30999756000006</c:v>
                </c:pt>
                <c:pt idx="27">
                  <c:v>614.30999756000006</c:v>
                </c:pt>
                <c:pt idx="28">
                  <c:v>614.30999756000006</c:v>
                </c:pt>
                <c:pt idx="29">
                  <c:v>614.30999756000006</c:v>
                </c:pt>
                <c:pt idx="30">
                  <c:v>614.30999756000006</c:v>
                </c:pt>
                <c:pt idx="31">
                  <c:v>614.30999756000006</c:v>
                </c:pt>
                <c:pt idx="32">
                  <c:v>614.30999756000006</c:v>
                </c:pt>
                <c:pt idx="33">
                  <c:v>614.30999756000006</c:v>
                </c:pt>
                <c:pt idx="34">
                  <c:v>614.30999756000006</c:v>
                </c:pt>
                <c:pt idx="35">
                  <c:v>614.30999756000006</c:v>
                </c:pt>
                <c:pt idx="36">
                  <c:v>614.30999756000006</c:v>
                </c:pt>
                <c:pt idx="37">
                  <c:v>614.30999756000006</c:v>
                </c:pt>
                <c:pt idx="38">
                  <c:v>614.30999756000006</c:v>
                </c:pt>
                <c:pt idx="39">
                  <c:v>614.30999756000006</c:v>
                </c:pt>
                <c:pt idx="40">
                  <c:v>614.30999756000006</c:v>
                </c:pt>
                <c:pt idx="41">
                  <c:v>614.30999756000006</c:v>
                </c:pt>
                <c:pt idx="42">
                  <c:v>614.30999756000006</c:v>
                </c:pt>
                <c:pt idx="43">
                  <c:v>614.30999756000006</c:v>
                </c:pt>
                <c:pt idx="44">
                  <c:v>614.30999756000006</c:v>
                </c:pt>
                <c:pt idx="45">
                  <c:v>614.30999756000006</c:v>
                </c:pt>
                <c:pt idx="46">
                  <c:v>614.30999756000006</c:v>
                </c:pt>
                <c:pt idx="47">
                  <c:v>614.30999756000006</c:v>
                </c:pt>
                <c:pt idx="48">
                  <c:v>614.30999756000006</c:v>
                </c:pt>
                <c:pt idx="49">
                  <c:v>614.30999756000006</c:v>
                </c:pt>
                <c:pt idx="50">
                  <c:v>614.30999756000006</c:v>
                </c:pt>
                <c:pt idx="51">
                  <c:v>614.30999756000006</c:v>
                </c:pt>
                <c:pt idx="52">
                  <c:v>614.30999756000006</c:v>
                </c:pt>
                <c:pt idx="53">
                  <c:v>614.30999756000006</c:v>
                </c:pt>
                <c:pt idx="54">
                  <c:v>614.30999756000006</c:v>
                </c:pt>
                <c:pt idx="55">
                  <c:v>614.30999756000006</c:v>
                </c:pt>
                <c:pt idx="56">
                  <c:v>614.30999756000006</c:v>
                </c:pt>
                <c:pt idx="57">
                  <c:v>614.30999756000006</c:v>
                </c:pt>
                <c:pt idx="58">
                  <c:v>614.30999756000006</c:v>
                </c:pt>
                <c:pt idx="59">
                  <c:v>614.30999756000006</c:v>
                </c:pt>
                <c:pt idx="60">
                  <c:v>614.30999756000006</c:v>
                </c:pt>
                <c:pt idx="61">
                  <c:v>614.30999756000006</c:v>
                </c:pt>
                <c:pt idx="62">
                  <c:v>614.30999756000006</c:v>
                </c:pt>
                <c:pt idx="63">
                  <c:v>614.30999756000006</c:v>
                </c:pt>
                <c:pt idx="64">
                  <c:v>614.30999756000006</c:v>
                </c:pt>
                <c:pt idx="65">
                  <c:v>614.30999756000006</c:v>
                </c:pt>
                <c:pt idx="66">
                  <c:v>614.30999756000006</c:v>
                </c:pt>
                <c:pt idx="67">
                  <c:v>614.30999756000006</c:v>
                </c:pt>
                <c:pt idx="68">
                  <c:v>614.30999756000006</c:v>
                </c:pt>
                <c:pt idx="69">
                  <c:v>614.30999756000006</c:v>
                </c:pt>
                <c:pt idx="70">
                  <c:v>614.30999756000006</c:v>
                </c:pt>
                <c:pt idx="71">
                  <c:v>614.30999756000006</c:v>
                </c:pt>
                <c:pt idx="72">
                  <c:v>614.30999756000006</c:v>
                </c:pt>
                <c:pt idx="73">
                  <c:v>614.30999756000006</c:v>
                </c:pt>
                <c:pt idx="74">
                  <c:v>614.30999756000006</c:v>
                </c:pt>
                <c:pt idx="75">
                  <c:v>614.30999756000006</c:v>
                </c:pt>
                <c:pt idx="76">
                  <c:v>614.30999756000006</c:v>
                </c:pt>
                <c:pt idx="77">
                  <c:v>614.30999756000006</c:v>
                </c:pt>
                <c:pt idx="78">
                  <c:v>614.30999756000006</c:v>
                </c:pt>
                <c:pt idx="79">
                  <c:v>614.30999756000006</c:v>
                </c:pt>
                <c:pt idx="80">
                  <c:v>614.30999756000006</c:v>
                </c:pt>
                <c:pt idx="81">
                  <c:v>614.30999756000006</c:v>
                </c:pt>
                <c:pt idx="82">
                  <c:v>614.30999756000006</c:v>
                </c:pt>
                <c:pt idx="83">
                  <c:v>614.30999756000006</c:v>
                </c:pt>
                <c:pt idx="84">
                  <c:v>614.30999756000006</c:v>
                </c:pt>
                <c:pt idx="85">
                  <c:v>614.30999756000006</c:v>
                </c:pt>
                <c:pt idx="86">
                  <c:v>614.30999756000006</c:v>
                </c:pt>
                <c:pt idx="87">
                  <c:v>614.30999756000006</c:v>
                </c:pt>
                <c:pt idx="88">
                  <c:v>614.30999756000006</c:v>
                </c:pt>
                <c:pt idx="89">
                  <c:v>614.30999756000006</c:v>
                </c:pt>
                <c:pt idx="90">
                  <c:v>614.30999756000006</c:v>
                </c:pt>
                <c:pt idx="91">
                  <c:v>614.30999756000006</c:v>
                </c:pt>
                <c:pt idx="92">
                  <c:v>614.30999756000006</c:v>
                </c:pt>
                <c:pt idx="93">
                  <c:v>614.30999756000006</c:v>
                </c:pt>
                <c:pt idx="94">
                  <c:v>614.30999756000006</c:v>
                </c:pt>
                <c:pt idx="95">
                  <c:v>614.30999756000006</c:v>
                </c:pt>
                <c:pt idx="96">
                  <c:v>614.30999756000006</c:v>
                </c:pt>
                <c:pt idx="97">
                  <c:v>614.30999756000006</c:v>
                </c:pt>
                <c:pt idx="98">
                  <c:v>614.30999756000006</c:v>
                </c:pt>
                <c:pt idx="99">
                  <c:v>614.30999756000006</c:v>
                </c:pt>
                <c:pt idx="100">
                  <c:v>614.30999756000006</c:v>
                </c:pt>
                <c:pt idx="101">
                  <c:v>614.30999756000006</c:v>
                </c:pt>
                <c:pt idx="102">
                  <c:v>614.30999756000006</c:v>
                </c:pt>
                <c:pt idx="103">
                  <c:v>614.30999756000006</c:v>
                </c:pt>
                <c:pt idx="104">
                  <c:v>614.30999756000006</c:v>
                </c:pt>
                <c:pt idx="105">
                  <c:v>614.30999756000006</c:v>
                </c:pt>
                <c:pt idx="106">
                  <c:v>614.30999756000006</c:v>
                </c:pt>
                <c:pt idx="107">
                  <c:v>614.30999756000006</c:v>
                </c:pt>
                <c:pt idx="108">
                  <c:v>614.30999756000006</c:v>
                </c:pt>
                <c:pt idx="109">
                  <c:v>614.29998779000005</c:v>
                </c:pt>
                <c:pt idx="110">
                  <c:v>614.29998779000005</c:v>
                </c:pt>
                <c:pt idx="111">
                  <c:v>614.29998779000005</c:v>
                </c:pt>
                <c:pt idx="112">
                  <c:v>614.29998779000005</c:v>
                </c:pt>
                <c:pt idx="113">
                  <c:v>614.29998779000005</c:v>
                </c:pt>
                <c:pt idx="114">
                  <c:v>614.29998779000005</c:v>
                </c:pt>
                <c:pt idx="115">
                  <c:v>614.29998779000005</c:v>
                </c:pt>
                <c:pt idx="116">
                  <c:v>614.29998779000005</c:v>
                </c:pt>
                <c:pt idx="117">
                  <c:v>614.29998779000005</c:v>
                </c:pt>
                <c:pt idx="118">
                  <c:v>614.29998779000005</c:v>
                </c:pt>
                <c:pt idx="119">
                  <c:v>614.29998779000005</c:v>
                </c:pt>
                <c:pt idx="120">
                  <c:v>614.29998779000005</c:v>
                </c:pt>
                <c:pt idx="121">
                  <c:v>614.29998779000005</c:v>
                </c:pt>
                <c:pt idx="122">
                  <c:v>614.29998779000005</c:v>
                </c:pt>
                <c:pt idx="123">
                  <c:v>614.29998779000005</c:v>
                </c:pt>
                <c:pt idx="124">
                  <c:v>614.29998779000005</c:v>
                </c:pt>
                <c:pt idx="125">
                  <c:v>614.29998779000005</c:v>
                </c:pt>
                <c:pt idx="126">
                  <c:v>614.29998779000005</c:v>
                </c:pt>
                <c:pt idx="127">
                  <c:v>614.29998779000005</c:v>
                </c:pt>
                <c:pt idx="128">
                  <c:v>614.29998779000005</c:v>
                </c:pt>
                <c:pt idx="129">
                  <c:v>614.29998779000005</c:v>
                </c:pt>
                <c:pt idx="130">
                  <c:v>614.29998779000005</c:v>
                </c:pt>
                <c:pt idx="131">
                  <c:v>614.29998779000005</c:v>
                </c:pt>
                <c:pt idx="132">
                  <c:v>614.29998779000005</c:v>
                </c:pt>
                <c:pt idx="133">
                  <c:v>614.29998779000005</c:v>
                </c:pt>
                <c:pt idx="134">
                  <c:v>614.29998779000005</c:v>
                </c:pt>
                <c:pt idx="135">
                  <c:v>614.29998779000005</c:v>
                </c:pt>
                <c:pt idx="136">
                  <c:v>614.29998779000005</c:v>
                </c:pt>
                <c:pt idx="137">
                  <c:v>614.29998779000005</c:v>
                </c:pt>
                <c:pt idx="138">
                  <c:v>614.29998779000005</c:v>
                </c:pt>
                <c:pt idx="139">
                  <c:v>614.29998779000005</c:v>
                </c:pt>
                <c:pt idx="140">
                  <c:v>614.29998779000005</c:v>
                </c:pt>
                <c:pt idx="141">
                  <c:v>614.29998779000005</c:v>
                </c:pt>
                <c:pt idx="142">
                  <c:v>614.29998779000005</c:v>
                </c:pt>
                <c:pt idx="143">
                  <c:v>614.29998779000005</c:v>
                </c:pt>
                <c:pt idx="144">
                  <c:v>614.29998779000005</c:v>
                </c:pt>
                <c:pt idx="145">
                  <c:v>614.29998779000005</c:v>
                </c:pt>
                <c:pt idx="146">
                  <c:v>614.29998779000005</c:v>
                </c:pt>
                <c:pt idx="147">
                  <c:v>614.29998779000005</c:v>
                </c:pt>
                <c:pt idx="148">
                  <c:v>614.29998779000005</c:v>
                </c:pt>
                <c:pt idx="149">
                  <c:v>614.29998779000005</c:v>
                </c:pt>
                <c:pt idx="150">
                  <c:v>614.29998779000005</c:v>
                </c:pt>
                <c:pt idx="151">
                  <c:v>614.29998779000005</c:v>
                </c:pt>
                <c:pt idx="152">
                  <c:v>614.29998779000005</c:v>
                </c:pt>
                <c:pt idx="153">
                  <c:v>614.29998779000005</c:v>
                </c:pt>
                <c:pt idx="154">
                  <c:v>614.29998779000005</c:v>
                </c:pt>
                <c:pt idx="155">
                  <c:v>614.29998779000005</c:v>
                </c:pt>
                <c:pt idx="156">
                  <c:v>614.29998779000005</c:v>
                </c:pt>
                <c:pt idx="157">
                  <c:v>614.29998779000005</c:v>
                </c:pt>
                <c:pt idx="158">
                  <c:v>614.29998779000005</c:v>
                </c:pt>
                <c:pt idx="159">
                  <c:v>614.29998779000005</c:v>
                </c:pt>
                <c:pt idx="160">
                  <c:v>614.29998779000005</c:v>
                </c:pt>
                <c:pt idx="161">
                  <c:v>614.28997803000004</c:v>
                </c:pt>
                <c:pt idx="162">
                  <c:v>614.28997803000004</c:v>
                </c:pt>
                <c:pt idx="163">
                  <c:v>614.28997803000004</c:v>
                </c:pt>
                <c:pt idx="164">
                  <c:v>614.28997803000004</c:v>
                </c:pt>
                <c:pt idx="165">
                  <c:v>614.28997803000004</c:v>
                </c:pt>
                <c:pt idx="166">
                  <c:v>614.28997803000004</c:v>
                </c:pt>
                <c:pt idx="167">
                  <c:v>614.28997803000004</c:v>
                </c:pt>
                <c:pt idx="168">
                  <c:v>614.28997803000004</c:v>
                </c:pt>
                <c:pt idx="169">
                  <c:v>614.28997803000004</c:v>
                </c:pt>
                <c:pt idx="170">
                  <c:v>614.28997803000004</c:v>
                </c:pt>
                <c:pt idx="171">
                  <c:v>614.28997803000004</c:v>
                </c:pt>
                <c:pt idx="172">
                  <c:v>614.28997803000004</c:v>
                </c:pt>
                <c:pt idx="173">
                  <c:v>614.28997803000004</c:v>
                </c:pt>
                <c:pt idx="174">
                  <c:v>614.28997803000004</c:v>
                </c:pt>
                <c:pt idx="175">
                  <c:v>614.28997803000004</c:v>
                </c:pt>
                <c:pt idx="176">
                  <c:v>614.28997803000004</c:v>
                </c:pt>
                <c:pt idx="177">
                  <c:v>614.28997803000004</c:v>
                </c:pt>
                <c:pt idx="178">
                  <c:v>614.28997803000004</c:v>
                </c:pt>
                <c:pt idx="179">
                  <c:v>614.28997803000004</c:v>
                </c:pt>
                <c:pt idx="180">
                  <c:v>614.28997803000004</c:v>
                </c:pt>
                <c:pt idx="181">
                  <c:v>614.28997803000004</c:v>
                </c:pt>
                <c:pt idx="182">
                  <c:v>614.28997803000004</c:v>
                </c:pt>
                <c:pt idx="183">
                  <c:v>614.28997803000004</c:v>
                </c:pt>
                <c:pt idx="184">
                  <c:v>614.28997803000004</c:v>
                </c:pt>
                <c:pt idx="185">
                  <c:v>614.28997803000004</c:v>
                </c:pt>
                <c:pt idx="186">
                  <c:v>614.28997803000004</c:v>
                </c:pt>
                <c:pt idx="187">
                  <c:v>614.28997803000004</c:v>
                </c:pt>
                <c:pt idx="188">
                  <c:v>614.28997803000004</c:v>
                </c:pt>
                <c:pt idx="189">
                  <c:v>614.28997803000004</c:v>
                </c:pt>
                <c:pt idx="190">
                  <c:v>614.28997803000004</c:v>
                </c:pt>
                <c:pt idx="191">
                  <c:v>614.28997803000004</c:v>
                </c:pt>
                <c:pt idx="192">
                  <c:v>614.28997803000004</c:v>
                </c:pt>
                <c:pt idx="193">
                  <c:v>614.28997803000004</c:v>
                </c:pt>
                <c:pt idx="194">
                  <c:v>614.28997803000004</c:v>
                </c:pt>
                <c:pt idx="195">
                  <c:v>614.28997803000004</c:v>
                </c:pt>
                <c:pt idx="196">
                  <c:v>614.28997803000004</c:v>
                </c:pt>
                <c:pt idx="197">
                  <c:v>614.28997803000004</c:v>
                </c:pt>
                <c:pt idx="198">
                  <c:v>614.28997803000004</c:v>
                </c:pt>
                <c:pt idx="199">
                  <c:v>614.28997803000004</c:v>
                </c:pt>
                <c:pt idx="200">
                  <c:v>614.28997803000004</c:v>
                </c:pt>
                <c:pt idx="201">
                  <c:v>614.28997803000004</c:v>
                </c:pt>
                <c:pt idx="202">
                  <c:v>614.28997803000004</c:v>
                </c:pt>
                <c:pt idx="203">
                  <c:v>614.28997803000004</c:v>
                </c:pt>
                <c:pt idx="204">
                  <c:v>614.28997803000004</c:v>
                </c:pt>
                <c:pt idx="205">
                  <c:v>614.28997803000004</c:v>
                </c:pt>
                <c:pt idx="206">
                  <c:v>614.28997803000004</c:v>
                </c:pt>
                <c:pt idx="207">
                  <c:v>614.28997803000004</c:v>
                </c:pt>
                <c:pt idx="208">
                  <c:v>614.28997803000004</c:v>
                </c:pt>
                <c:pt idx="209">
                  <c:v>614.28997803000004</c:v>
                </c:pt>
                <c:pt idx="210">
                  <c:v>614.28997803000004</c:v>
                </c:pt>
                <c:pt idx="211">
                  <c:v>614.28997803000004</c:v>
                </c:pt>
                <c:pt idx="212">
                  <c:v>614.28997803000004</c:v>
                </c:pt>
                <c:pt idx="213">
                  <c:v>614.28997803000004</c:v>
                </c:pt>
                <c:pt idx="214">
                  <c:v>614.28997803000004</c:v>
                </c:pt>
                <c:pt idx="215">
                  <c:v>614.28997803000004</c:v>
                </c:pt>
                <c:pt idx="216">
                  <c:v>614.28997803000004</c:v>
                </c:pt>
                <c:pt idx="217">
                  <c:v>614.28997803000004</c:v>
                </c:pt>
                <c:pt idx="218">
                  <c:v>614.28997803000004</c:v>
                </c:pt>
                <c:pt idx="219">
                  <c:v>614.28997803000004</c:v>
                </c:pt>
                <c:pt idx="220">
                  <c:v>614.28997803000004</c:v>
                </c:pt>
                <c:pt idx="221">
                  <c:v>614.28997803000004</c:v>
                </c:pt>
                <c:pt idx="222">
                  <c:v>614.28997803000004</c:v>
                </c:pt>
                <c:pt idx="223">
                  <c:v>614.28997803000004</c:v>
                </c:pt>
                <c:pt idx="224">
                  <c:v>614.28997803000004</c:v>
                </c:pt>
                <c:pt idx="225">
                  <c:v>614.28997803000004</c:v>
                </c:pt>
                <c:pt idx="226">
                  <c:v>614.28997803000004</c:v>
                </c:pt>
                <c:pt idx="227">
                  <c:v>614.28997803000004</c:v>
                </c:pt>
                <c:pt idx="228">
                  <c:v>614.28997803000004</c:v>
                </c:pt>
                <c:pt idx="229">
                  <c:v>614.28997803000004</c:v>
                </c:pt>
                <c:pt idx="230">
                  <c:v>614.28997803000004</c:v>
                </c:pt>
                <c:pt idx="231">
                  <c:v>614.28997803000004</c:v>
                </c:pt>
                <c:pt idx="232">
                  <c:v>614.28997803000004</c:v>
                </c:pt>
                <c:pt idx="233">
                  <c:v>614.28997803000004</c:v>
                </c:pt>
                <c:pt idx="234">
                  <c:v>614.28997803000004</c:v>
                </c:pt>
                <c:pt idx="235">
                  <c:v>614.28997803000004</c:v>
                </c:pt>
                <c:pt idx="236">
                  <c:v>614.28997803000004</c:v>
                </c:pt>
                <c:pt idx="237">
                  <c:v>614.28997803000004</c:v>
                </c:pt>
                <c:pt idx="238">
                  <c:v>614.28997803000004</c:v>
                </c:pt>
                <c:pt idx="239">
                  <c:v>614.28997803000004</c:v>
                </c:pt>
                <c:pt idx="240">
                  <c:v>614.28997803000004</c:v>
                </c:pt>
                <c:pt idx="241">
                  <c:v>614.28997803000004</c:v>
                </c:pt>
                <c:pt idx="242">
                  <c:v>614.28997803000004</c:v>
                </c:pt>
                <c:pt idx="243">
                  <c:v>614.28997803000004</c:v>
                </c:pt>
                <c:pt idx="244">
                  <c:v>614.28997803000004</c:v>
                </c:pt>
                <c:pt idx="245">
                  <c:v>614.28997803000004</c:v>
                </c:pt>
                <c:pt idx="246">
                  <c:v>614.28997803000004</c:v>
                </c:pt>
                <c:pt idx="247">
                  <c:v>614.28997803000004</c:v>
                </c:pt>
                <c:pt idx="248">
                  <c:v>614.28997803000004</c:v>
                </c:pt>
                <c:pt idx="249">
                  <c:v>614.28997803000004</c:v>
                </c:pt>
                <c:pt idx="250">
                  <c:v>614.28997803000004</c:v>
                </c:pt>
                <c:pt idx="251">
                  <c:v>614.28997803000004</c:v>
                </c:pt>
                <c:pt idx="252">
                  <c:v>614.28997803000004</c:v>
                </c:pt>
                <c:pt idx="253">
                  <c:v>614.28997803000004</c:v>
                </c:pt>
                <c:pt idx="254">
                  <c:v>614.28997803000004</c:v>
                </c:pt>
                <c:pt idx="255">
                  <c:v>614.28997803000004</c:v>
                </c:pt>
                <c:pt idx="256">
                  <c:v>614.28997803000004</c:v>
                </c:pt>
                <c:pt idx="257">
                  <c:v>614.28997803000004</c:v>
                </c:pt>
                <c:pt idx="258">
                  <c:v>614.28997803000004</c:v>
                </c:pt>
                <c:pt idx="259">
                  <c:v>614.28997803000004</c:v>
                </c:pt>
                <c:pt idx="260">
                  <c:v>614.28997803000004</c:v>
                </c:pt>
                <c:pt idx="261">
                  <c:v>614.28997803000004</c:v>
                </c:pt>
                <c:pt idx="262">
                  <c:v>614.28997803000004</c:v>
                </c:pt>
                <c:pt idx="263">
                  <c:v>614.28997803000004</c:v>
                </c:pt>
                <c:pt idx="264">
                  <c:v>614.28997803000004</c:v>
                </c:pt>
                <c:pt idx="265">
                  <c:v>614.28997803000004</c:v>
                </c:pt>
                <c:pt idx="266">
                  <c:v>614.28997803000004</c:v>
                </c:pt>
                <c:pt idx="267">
                  <c:v>614.28997803000004</c:v>
                </c:pt>
                <c:pt idx="268">
                  <c:v>614.28997803000004</c:v>
                </c:pt>
                <c:pt idx="269">
                  <c:v>614.28997803000004</c:v>
                </c:pt>
                <c:pt idx="270">
                  <c:v>614.28997803000004</c:v>
                </c:pt>
                <c:pt idx="271">
                  <c:v>614.28997803000004</c:v>
                </c:pt>
                <c:pt idx="272">
                  <c:v>614.28997803000004</c:v>
                </c:pt>
                <c:pt idx="273">
                  <c:v>614.28997803000004</c:v>
                </c:pt>
                <c:pt idx="274">
                  <c:v>614.28997803000004</c:v>
                </c:pt>
                <c:pt idx="275">
                  <c:v>614.28997803000004</c:v>
                </c:pt>
                <c:pt idx="276">
                  <c:v>614.29998779000005</c:v>
                </c:pt>
                <c:pt idx="277">
                  <c:v>614.29998779000005</c:v>
                </c:pt>
                <c:pt idx="278">
                  <c:v>614.29998779000005</c:v>
                </c:pt>
                <c:pt idx="279">
                  <c:v>614.29998779000005</c:v>
                </c:pt>
                <c:pt idx="280">
                  <c:v>614.29998779000005</c:v>
                </c:pt>
                <c:pt idx="281">
                  <c:v>614.29998779000005</c:v>
                </c:pt>
                <c:pt idx="282">
                  <c:v>614.29998779000005</c:v>
                </c:pt>
                <c:pt idx="283">
                  <c:v>614.29998779000005</c:v>
                </c:pt>
                <c:pt idx="284">
                  <c:v>614.29998779000005</c:v>
                </c:pt>
                <c:pt idx="285">
                  <c:v>614.29998779000005</c:v>
                </c:pt>
                <c:pt idx="286">
                  <c:v>614.29998779000005</c:v>
                </c:pt>
                <c:pt idx="287">
                  <c:v>614.29998779000005</c:v>
                </c:pt>
                <c:pt idx="288">
                  <c:v>614.29998779000005</c:v>
                </c:pt>
                <c:pt idx="289">
                  <c:v>614.30999756000006</c:v>
                </c:pt>
                <c:pt idx="290">
                  <c:v>614.30999756000006</c:v>
                </c:pt>
                <c:pt idx="291">
                  <c:v>614.30999756000006</c:v>
                </c:pt>
                <c:pt idx="292">
                  <c:v>614.30999756000006</c:v>
                </c:pt>
                <c:pt idx="293">
                  <c:v>614.30999756000006</c:v>
                </c:pt>
                <c:pt idx="294">
                  <c:v>614.30999756000006</c:v>
                </c:pt>
                <c:pt idx="295">
                  <c:v>614.30999756000006</c:v>
                </c:pt>
                <c:pt idx="296">
                  <c:v>614.30999756000006</c:v>
                </c:pt>
                <c:pt idx="297">
                  <c:v>614.30999756000006</c:v>
                </c:pt>
                <c:pt idx="298">
                  <c:v>614.32000731999995</c:v>
                </c:pt>
                <c:pt idx="299">
                  <c:v>614.32000731999995</c:v>
                </c:pt>
                <c:pt idx="300">
                  <c:v>614.32000731999995</c:v>
                </c:pt>
                <c:pt idx="301">
                  <c:v>614.32000731999995</c:v>
                </c:pt>
                <c:pt idx="302">
                  <c:v>614.32000731999995</c:v>
                </c:pt>
                <c:pt idx="303">
                  <c:v>614.32000731999995</c:v>
                </c:pt>
                <c:pt idx="304">
                  <c:v>614.32000731999995</c:v>
                </c:pt>
                <c:pt idx="305">
                  <c:v>614.33001708999996</c:v>
                </c:pt>
                <c:pt idx="306">
                  <c:v>614.33001708999996</c:v>
                </c:pt>
                <c:pt idx="307">
                  <c:v>614.33001708999996</c:v>
                </c:pt>
                <c:pt idx="308">
                  <c:v>614.33001708999996</c:v>
                </c:pt>
                <c:pt idx="309">
                  <c:v>614.33001708999996</c:v>
                </c:pt>
                <c:pt idx="310">
                  <c:v>614.34002685999997</c:v>
                </c:pt>
                <c:pt idx="311">
                  <c:v>614.34002685999997</c:v>
                </c:pt>
                <c:pt idx="312">
                  <c:v>614.34002685999997</c:v>
                </c:pt>
                <c:pt idx="313">
                  <c:v>614.34002685999997</c:v>
                </c:pt>
                <c:pt idx="314">
                  <c:v>614.34002685999997</c:v>
                </c:pt>
                <c:pt idx="315">
                  <c:v>614.34997558999999</c:v>
                </c:pt>
                <c:pt idx="316">
                  <c:v>614.34997558999999</c:v>
                </c:pt>
                <c:pt idx="317">
                  <c:v>614.34997558999999</c:v>
                </c:pt>
                <c:pt idx="318">
                  <c:v>614.34997558999999</c:v>
                </c:pt>
                <c:pt idx="319">
                  <c:v>614.35998534999999</c:v>
                </c:pt>
                <c:pt idx="320">
                  <c:v>614.35998534999999</c:v>
                </c:pt>
                <c:pt idx="321">
                  <c:v>614.35998534999999</c:v>
                </c:pt>
                <c:pt idx="322">
                  <c:v>614.36999512</c:v>
                </c:pt>
                <c:pt idx="323">
                  <c:v>614.36999512</c:v>
                </c:pt>
                <c:pt idx="324">
                  <c:v>614.36999512</c:v>
                </c:pt>
                <c:pt idx="325">
                  <c:v>614.38000488</c:v>
                </c:pt>
                <c:pt idx="326">
                  <c:v>614.38000488</c:v>
                </c:pt>
                <c:pt idx="327">
                  <c:v>614.38000488</c:v>
                </c:pt>
                <c:pt idx="328">
                  <c:v>614.39001465000001</c:v>
                </c:pt>
                <c:pt idx="329">
                  <c:v>614.39001465000001</c:v>
                </c:pt>
                <c:pt idx="330">
                  <c:v>614.39001465000001</c:v>
                </c:pt>
                <c:pt idx="331">
                  <c:v>614.40002441000001</c:v>
                </c:pt>
                <c:pt idx="332">
                  <c:v>614.40002441000001</c:v>
                </c:pt>
                <c:pt idx="333">
                  <c:v>614.40997314000003</c:v>
                </c:pt>
                <c:pt idx="334">
                  <c:v>614.40997314000003</c:v>
                </c:pt>
                <c:pt idx="335">
                  <c:v>614.40997314000003</c:v>
                </c:pt>
                <c:pt idx="336">
                  <c:v>614.41998291000004</c:v>
                </c:pt>
                <c:pt idx="337">
                  <c:v>614.41998291000004</c:v>
                </c:pt>
                <c:pt idx="338">
                  <c:v>614.42999268000005</c:v>
                </c:pt>
                <c:pt idx="339">
                  <c:v>614.42999268000005</c:v>
                </c:pt>
                <c:pt idx="340">
                  <c:v>614.44000243999994</c:v>
                </c:pt>
                <c:pt idx="341">
                  <c:v>614.44000243999994</c:v>
                </c:pt>
                <c:pt idx="342">
                  <c:v>614.45001220999995</c:v>
                </c:pt>
                <c:pt idx="343">
                  <c:v>614.45001220999995</c:v>
                </c:pt>
                <c:pt idx="344">
                  <c:v>614.46002196999996</c:v>
                </c:pt>
                <c:pt idx="345">
                  <c:v>614.46997069999998</c:v>
                </c:pt>
                <c:pt idx="346">
                  <c:v>614.46997069999998</c:v>
                </c:pt>
                <c:pt idx="347">
                  <c:v>614.47998046999999</c:v>
                </c:pt>
                <c:pt idx="348">
                  <c:v>614.47998046999999</c:v>
                </c:pt>
                <c:pt idx="349">
                  <c:v>614.48999022999999</c:v>
                </c:pt>
                <c:pt idx="350">
                  <c:v>614.5</c:v>
                </c:pt>
                <c:pt idx="351">
                  <c:v>614.5</c:v>
                </c:pt>
                <c:pt idx="352">
                  <c:v>614.51000977000001</c:v>
                </c:pt>
                <c:pt idx="353">
                  <c:v>614.52001953000001</c:v>
                </c:pt>
                <c:pt idx="354">
                  <c:v>614.52001953000001</c:v>
                </c:pt>
                <c:pt idx="355">
                  <c:v>614.53002930000002</c:v>
                </c:pt>
                <c:pt idx="356">
                  <c:v>614.53997803000004</c:v>
                </c:pt>
                <c:pt idx="357">
                  <c:v>614.53997803000004</c:v>
                </c:pt>
                <c:pt idx="358">
                  <c:v>614.54998779000005</c:v>
                </c:pt>
                <c:pt idx="359">
                  <c:v>614.55999756000006</c:v>
                </c:pt>
                <c:pt idx="360">
                  <c:v>614.57000731999995</c:v>
                </c:pt>
                <c:pt idx="361">
                  <c:v>614.58001708999996</c:v>
                </c:pt>
                <c:pt idx="362">
                  <c:v>614.58001708999996</c:v>
                </c:pt>
                <c:pt idx="363">
                  <c:v>614.59002685999997</c:v>
                </c:pt>
                <c:pt idx="364">
                  <c:v>614.59997558999999</c:v>
                </c:pt>
                <c:pt idx="365">
                  <c:v>614.60998534999999</c:v>
                </c:pt>
                <c:pt idx="366">
                  <c:v>614.61999512</c:v>
                </c:pt>
                <c:pt idx="367">
                  <c:v>614.63000488</c:v>
                </c:pt>
                <c:pt idx="368">
                  <c:v>614.64001465000001</c:v>
                </c:pt>
                <c:pt idx="369">
                  <c:v>614.65002441000001</c:v>
                </c:pt>
                <c:pt idx="370">
                  <c:v>614.65997314000003</c:v>
                </c:pt>
                <c:pt idx="371">
                  <c:v>614.65997314000003</c:v>
                </c:pt>
                <c:pt idx="372">
                  <c:v>614.66998291000004</c:v>
                </c:pt>
                <c:pt idx="373">
                  <c:v>614.67999268000005</c:v>
                </c:pt>
                <c:pt idx="374">
                  <c:v>614.69000243999994</c:v>
                </c:pt>
                <c:pt idx="375">
                  <c:v>614.70001220999995</c:v>
                </c:pt>
                <c:pt idx="376">
                  <c:v>614.71997069999998</c:v>
                </c:pt>
                <c:pt idx="377">
                  <c:v>614.72998046999999</c:v>
                </c:pt>
                <c:pt idx="378">
                  <c:v>614.73999022999999</c:v>
                </c:pt>
                <c:pt idx="379">
                  <c:v>614.75</c:v>
                </c:pt>
                <c:pt idx="380">
                  <c:v>614.76000977000001</c:v>
                </c:pt>
                <c:pt idx="381">
                  <c:v>614.77001953000001</c:v>
                </c:pt>
                <c:pt idx="382">
                  <c:v>614.78002930000002</c:v>
                </c:pt>
                <c:pt idx="383">
                  <c:v>614.78997803000004</c:v>
                </c:pt>
                <c:pt idx="384">
                  <c:v>614.80999756000006</c:v>
                </c:pt>
                <c:pt idx="385">
                  <c:v>614.82000731999995</c:v>
                </c:pt>
                <c:pt idx="386">
                  <c:v>614.83001708999996</c:v>
                </c:pt>
                <c:pt idx="387">
                  <c:v>614.84002685999997</c:v>
                </c:pt>
                <c:pt idx="388">
                  <c:v>614.85998534999999</c:v>
                </c:pt>
                <c:pt idx="389">
                  <c:v>614.86999512</c:v>
                </c:pt>
                <c:pt idx="390">
                  <c:v>614.88000488</c:v>
                </c:pt>
                <c:pt idx="391">
                  <c:v>614.90002441000001</c:v>
                </c:pt>
                <c:pt idx="392">
                  <c:v>614.90997314000003</c:v>
                </c:pt>
                <c:pt idx="393">
                  <c:v>614.91998291000004</c:v>
                </c:pt>
                <c:pt idx="394">
                  <c:v>614.94000243999994</c:v>
                </c:pt>
                <c:pt idx="395">
                  <c:v>614.95001220999995</c:v>
                </c:pt>
                <c:pt idx="396">
                  <c:v>614.96997069999998</c:v>
                </c:pt>
                <c:pt idx="397">
                  <c:v>614.97998046999999</c:v>
                </c:pt>
                <c:pt idx="398">
                  <c:v>615</c:v>
                </c:pt>
                <c:pt idx="399">
                  <c:v>615.01000977000001</c:v>
                </c:pt>
                <c:pt idx="400">
                  <c:v>615.03002930000002</c:v>
                </c:pt>
                <c:pt idx="401">
                  <c:v>615.03997803000004</c:v>
                </c:pt>
                <c:pt idx="402">
                  <c:v>615.05999756000006</c:v>
                </c:pt>
                <c:pt idx="403">
                  <c:v>615.08001708999996</c:v>
                </c:pt>
                <c:pt idx="404">
                  <c:v>615.09002685999997</c:v>
                </c:pt>
                <c:pt idx="405">
                  <c:v>615.10998534999999</c:v>
                </c:pt>
                <c:pt idx="406">
                  <c:v>615.13000488</c:v>
                </c:pt>
                <c:pt idx="407">
                  <c:v>615.15002441000001</c:v>
                </c:pt>
                <c:pt idx="408">
                  <c:v>615.16998291000004</c:v>
                </c:pt>
                <c:pt idx="409">
                  <c:v>615.17999268000005</c:v>
                </c:pt>
                <c:pt idx="410">
                  <c:v>615.20001220999995</c:v>
                </c:pt>
                <c:pt idx="411">
                  <c:v>615.21997069999998</c:v>
                </c:pt>
                <c:pt idx="412">
                  <c:v>615.23999022999999</c:v>
                </c:pt>
                <c:pt idx="413">
                  <c:v>615.26000977000001</c:v>
                </c:pt>
                <c:pt idx="414">
                  <c:v>615.28002930000002</c:v>
                </c:pt>
                <c:pt idx="415">
                  <c:v>615.29998779000005</c:v>
                </c:pt>
                <c:pt idx="416">
                  <c:v>615.32000731999995</c:v>
                </c:pt>
                <c:pt idx="417">
                  <c:v>615.34002685999997</c:v>
                </c:pt>
                <c:pt idx="418">
                  <c:v>615.35998534999999</c:v>
                </c:pt>
                <c:pt idx="419">
                  <c:v>615.39001465000001</c:v>
                </c:pt>
                <c:pt idx="420">
                  <c:v>615.40997314000003</c:v>
                </c:pt>
                <c:pt idx="421">
                  <c:v>615.42999268000005</c:v>
                </c:pt>
                <c:pt idx="422">
                  <c:v>615.46002196999996</c:v>
                </c:pt>
                <c:pt idx="423">
                  <c:v>615.47998046999999</c:v>
                </c:pt>
                <c:pt idx="424">
                  <c:v>615.5</c:v>
                </c:pt>
                <c:pt idx="425">
                  <c:v>615.53002930000002</c:v>
                </c:pt>
                <c:pt idx="426">
                  <c:v>615.54998779000005</c:v>
                </c:pt>
                <c:pt idx="427">
                  <c:v>615.58001708999996</c:v>
                </c:pt>
                <c:pt idx="428">
                  <c:v>615.59997558999999</c:v>
                </c:pt>
                <c:pt idx="429">
                  <c:v>615.63000488</c:v>
                </c:pt>
                <c:pt idx="430">
                  <c:v>615.65997314000003</c:v>
                </c:pt>
                <c:pt idx="431">
                  <c:v>615.67999268000005</c:v>
                </c:pt>
                <c:pt idx="432">
                  <c:v>615.71002196999996</c:v>
                </c:pt>
                <c:pt idx="433">
                  <c:v>615.73999022999999</c:v>
                </c:pt>
                <c:pt idx="434">
                  <c:v>615.77001953000001</c:v>
                </c:pt>
                <c:pt idx="435">
                  <c:v>615.79998779000005</c:v>
                </c:pt>
                <c:pt idx="436">
                  <c:v>615.83001708999996</c:v>
                </c:pt>
                <c:pt idx="437">
                  <c:v>615.85998534999999</c:v>
                </c:pt>
                <c:pt idx="438">
                  <c:v>615.89001465000001</c:v>
                </c:pt>
                <c:pt idx="439">
                  <c:v>615.91998291000004</c:v>
                </c:pt>
                <c:pt idx="440">
                  <c:v>615.95001220999995</c:v>
                </c:pt>
                <c:pt idx="441">
                  <c:v>615.97998046999999</c:v>
                </c:pt>
                <c:pt idx="442">
                  <c:v>616.01000977000001</c:v>
                </c:pt>
                <c:pt idx="443">
                  <c:v>616.04998779000005</c:v>
                </c:pt>
                <c:pt idx="444">
                  <c:v>616.08001708999996</c:v>
                </c:pt>
                <c:pt idx="445">
                  <c:v>616.11999512</c:v>
                </c:pt>
                <c:pt idx="446">
                  <c:v>616.15002441000001</c:v>
                </c:pt>
                <c:pt idx="447">
                  <c:v>616.19000243999994</c:v>
                </c:pt>
                <c:pt idx="448">
                  <c:v>616.21997069999998</c:v>
                </c:pt>
                <c:pt idx="449">
                  <c:v>616.26000977000001</c:v>
                </c:pt>
                <c:pt idx="450">
                  <c:v>616.29998779000005</c:v>
                </c:pt>
                <c:pt idx="451">
                  <c:v>616.33001708999996</c:v>
                </c:pt>
                <c:pt idx="452">
                  <c:v>616.36999512</c:v>
                </c:pt>
                <c:pt idx="453">
                  <c:v>616.40997314000003</c:v>
                </c:pt>
                <c:pt idx="454">
                  <c:v>616.45001220999995</c:v>
                </c:pt>
                <c:pt idx="455">
                  <c:v>616.48999022999999</c:v>
                </c:pt>
                <c:pt idx="456">
                  <c:v>616.53997803000004</c:v>
                </c:pt>
                <c:pt idx="457">
                  <c:v>616.58001708999996</c:v>
                </c:pt>
                <c:pt idx="458">
                  <c:v>616.61999512</c:v>
                </c:pt>
                <c:pt idx="459">
                  <c:v>616.65997314000003</c:v>
                </c:pt>
                <c:pt idx="460">
                  <c:v>616.71002196999996</c:v>
                </c:pt>
                <c:pt idx="461">
                  <c:v>616.75</c:v>
                </c:pt>
                <c:pt idx="462">
                  <c:v>616.79998779000005</c:v>
                </c:pt>
                <c:pt idx="463">
                  <c:v>616.84997558999999</c:v>
                </c:pt>
                <c:pt idx="464">
                  <c:v>616.89001465000001</c:v>
                </c:pt>
                <c:pt idx="465">
                  <c:v>616.94000243999994</c:v>
                </c:pt>
                <c:pt idx="466">
                  <c:v>616.98999022999999</c:v>
                </c:pt>
                <c:pt idx="467">
                  <c:v>617.03997803000004</c:v>
                </c:pt>
                <c:pt idx="468">
                  <c:v>617.09002685999997</c:v>
                </c:pt>
                <c:pt idx="469">
                  <c:v>617.14001465000001</c:v>
                </c:pt>
                <c:pt idx="470">
                  <c:v>617.19000243999994</c:v>
                </c:pt>
                <c:pt idx="471">
                  <c:v>617.25</c:v>
                </c:pt>
                <c:pt idx="472">
                  <c:v>617.29998779000005</c:v>
                </c:pt>
                <c:pt idx="473">
                  <c:v>617.34997558999999</c:v>
                </c:pt>
                <c:pt idx="474">
                  <c:v>617.40997314000003</c:v>
                </c:pt>
                <c:pt idx="475">
                  <c:v>617.46997069999998</c:v>
                </c:pt>
                <c:pt idx="476">
                  <c:v>617.52001953000001</c:v>
                </c:pt>
                <c:pt idx="477">
                  <c:v>617.58001708999996</c:v>
                </c:pt>
                <c:pt idx="478">
                  <c:v>617.64001465000001</c:v>
                </c:pt>
                <c:pt idx="479">
                  <c:v>617.70001220999995</c:v>
                </c:pt>
                <c:pt idx="480">
                  <c:v>617.76000977000001</c:v>
                </c:pt>
                <c:pt idx="481">
                  <c:v>617.82000731999995</c:v>
                </c:pt>
                <c:pt idx="482">
                  <c:v>617.89001465000001</c:v>
                </c:pt>
                <c:pt idx="483">
                  <c:v>617.95001220999995</c:v>
                </c:pt>
                <c:pt idx="484">
                  <c:v>618.01000977000001</c:v>
                </c:pt>
                <c:pt idx="485">
                  <c:v>618.08001708999996</c:v>
                </c:pt>
                <c:pt idx="486">
                  <c:v>618.15002441000001</c:v>
                </c:pt>
                <c:pt idx="487">
                  <c:v>618.21002196999996</c:v>
                </c:pt>
                <c:pt idx="488">
                  <c:v>618.28002930000002</c:v>
                </c:pt>
                <c:pt idx="489">
                  <c:v>618.34997558999999</c:v>
                </c:pt>
                <c:pt idx="490">
                  <c:v>618.41998291000004</c:v>
                </c:pt>
                <c:pt idx="491">
                  <c:v>618.5</c:v>
                </c:pt>
                <c:pt idx="492">
                  <c:v>618.57000731999995</c:v>
                </c:pt>
                <c:pt idx="493">
                  <c:v>618.64001465000001</c:v>
                </c:pt>
                <c:pt idx="494">
                  <c:v>618.71997069999998</c:v>
                </c:pt>
                <c:pt idx="495">
                  <c:v>618.78997803000004</c:v>
                </c:pt>
                <c:pt idx="496">
                  <c:v>618.86999512</c:v>
                </c:pt>
                <c:pt idx="497">
                  <c:v>618.95001220999995</c:v>
                </c:pt>
                <c:pt idx="498">
                  <c:v>619.03002930000002</c:v>
                </c:pt>
                <c:pt idx="499">
                  <c:v>619.10998534999999</c:v>
                </c:pt>
                <c:pt idx="500">
                  <c:v>619.19000243999994</c:v>
                </c:pt>
                <c:pt idx="501">
                  <c:v>619.27001953000001</c:v>
                </c:pt>
                <c:pt idx="502">
                  <c:v>619.35998534999999</c:v>
                </c:pt>
                <c:pt idx="503">
                  <c:v>619.44000243999994</c:v>
                </c:pt>
                <c:pt idx="504">
                  <c:v>619.53002930000002</c:v>
                </c:pt>
                <c:pt idx="505">
                  <c:v>619.61999512</c:v>
                </c:pt>
                <c:pt idx="506">
                  <c:v>619.70001220999995</c:v>
                </c:pt>
                <c:pt idx="507">
                  <c:v>619.78997803000004</c:v>
                </c:pt>
                <c:pt idx="508">
                  <c:v>619.88000488</c:v>
                </c:pt>
                <c:pt idx="509">
                  <c:v>619.97998046999999</c:v>
                </c:pt>
                <c:pt idx="510">
                  <c:v>620.07000731999995</c:v>
                </c:pt>
                <c:pt idx="511">
                  <c:v>620.15997314000003</c:v>
                </c:pt>
                <c:pt idx="512">
                  <c:v>620.26000977000001</c:v>
                </c:pt>
                <c:pt idx="513">
                  <c:v>620.34997558999999</c:v>
                </c:pt>
                <c:pt idx="514">
                  <c:v>620.45001220999995</c:v>
                </c:pt>
                <c:pt idx="515">
                  <c:v>620.54998779000005</c:v>
                </c:pt>
                <c:pt idx="516">
                  <c:v>620.65002441000001</c:v>
                </c:pt>
                <c:pt idx="517">
                  <c:v>620.75</c:v>
                </c:pt>
                <c:pt idx="518">
                  <c:v>620.84997558999999</c:v>
                </c:pt>
                <c:pt idx="519">
                  <c:v>620.95001220999995</c:v>
                </c:pt>
                <c:pt idx="520">
                  <c:v>621.04998779000005</c:v>
                </c:pt>
                <c:pt idx="521">
                  <c:v>621.15002441000001</c:v>
                </c:pt>
                <c:pt idx="522">
                  <c:v>621.26000977000001</c:v>
                </c:pt>
                <c:pt idx="523">
                  <c:v>621.35998534999999</c:v>
                </c:pt>
                <c:pt idx="524">
                  <c:v>621.46997069999998</c:v>
                </c:pt>
                <c:pt idx="525">
                  <c:v>621.58001708999996</c:v>
                </c:pt>
                <c:pt idx="526">
                  <c:v>621.69000243999994</c:v>
                </c:pt>
                <c:pt idx="527">
                  <c:v>621.79998779000005</c:v>
                </c:pt>
                <c:pt idx="528">
                  <c:v>621.90997314000003</c:v>
                </c:pt>
                <c:pt idx="529">
                  <c:v>622.02001953000001</c:v>
                </c:pt>
                <c:pt idx="530">
                  <c:v>622.13000488</c:v>
                </c:pt>
                <c:pt idx="531">
                  <c:v>622.23999022999999</c:v>
                </c:pt>
                <c:pt idx="532">
                  <c:v>622.34997558999999</c:v>
                </c:pt>
                <c:pt idx="533">
                  <c:v>622.46002196999996</c:v>
                </c:pt>
                <c:pt idx="534">
                  <c:v>622.58001708999996</c:v>
                </c:pt>
                <c:pt idx="535">
                  <c:v>622.69000243999994</c:v>
                </c:pt>
                <c:pt idx="536">
                  <c:v>622.80999756000006</c:v>
                </c:pt>
                <c:pt idx="537">
                  <c:v>622.91998291000004</c:v>
                </c:pt>
                <c:pt idx="538">
                  <c:v>623.03997803000004</c:v>
                </c:pt>
                <c:pt idx="539">
                  <c:v>623.15997314000003</c:v>
                </c:pt>
                <c:pt idx="540">
                  <c:v>623.28002930000002</c:v>
                </c:pt>
                <c:pt idx="541">
                  <c:v>623.39001465000001</c:v>
                </c:pt>
                <c:pt idx="542">
                  <c:v>623.51000977000001</c:v>
                </c:pt>
                <c:pt idx="543">
                  <c:v>623.63000488</c:v>
                </c:pt>
                <c:pt idx="544">
                  <c:v>623.75</c:v>
                </c:pt>
                <c:pt idx="545">
                  <c:v>623.86999512</c:v>
                </c:pt>
                <c:pt idx="546">
                  <c:v>623.98999022999999</c:v>
                </c:pt>
                <c:pt idx="547">
                  <c:v>624.11999512</c:v>
                </c:pt>
                <c:pt idx="548">
                  <c:v>624.23999022999999</c:v>
                </c:pt>
                <c:pt idx="549">
                  <c:v>624.35998534999999</c:v>
                </c:pt>
                <c:pt idx="550">
                  <c:v>624.47998046999999</c:v>
                </c:pt>
                <c:pt idx="551">
                  <c:v>624.60998534999999</c:v>
                </c:pt>
                <c:pt idx="552">
                  <c:v>624.72998046999999</c:v>
                </c:pt>
                <c:pt idx="553">
                  <c:v>624.84997558999999</c:v>
                </c:pt>
                <c:pt idx="554">
                  <c:v>624.97998046999999</c:v>
                </c:pt>
                <c:pt idx="555">
                  <c:v>625.09997558999999</c:v>
                </c:pt>
                <c:pt idx="556">
                  <c:v>625.22998046999999</c:v>
                </c:pt>
                <c:pt idx="557">
                  <c:v>625.34997558999999</c:v>
                </c:pt>
                <c:pt idx="558">
                  <c:v>625.47998046999999</c:v>
                </c:pt>
                <c:pt idx="559">
                  <c:v>625.60998534999999</c:v>
                </c:pt>
                <c:pt idx="560">
                  <c:v>625.72998046999999</c:v>
                </c:pt>
                <c:pt idx="561">
                  <c:v>625.85998534999999</c:v>
                </c:pt>
                <c:pt idx="562">
                  <c:v>625.98999022999999</c:v>
                </c:pt>
                <c:pt idx="563">
                  <c:v>626.10998534999999</c:v>
                </c:pt>
                <c:pt idx="564">
                  <c:v>626.23999022999999</c:v>
                </c:pt>
                <c:pt idx="565">
                  <c:v>626.36999512</c:v>
                </c:pt>
                <c:pt idx="566">
                  <c:v>626.48999022999999</c:v>
                </c:pt>
                <c:pt idx="567">
                  <c:v>626.61999512</c:v>
                </c:pt>
                <c:pt idx="568">
                  <c:v>626.75</c:v>
                </c:pt>
                <c:pt idx="569">
                  <c:v>626.88000488</c:v>
                </c:pt>
                <c:pt idx="570">
                  <c:v>627.01000977000001</c:v>
                </c:pt>
                <c:pt idx="571">
                  <c:v>627.14001465000001</c:v>
                </c:pt>
                <c:pt idx="572">
                  <c:v>627.27001953000001</c:v>
                </c:pt>
                <c:pt idx="573">
                  <c:v>627.39001465000001</c:v>
                </c:pt>
                <c:pt idx="574">
                  <c:v>627.52001953000001</c:v>
                </c:pt>
                <c:pt idx="575">
                  <c:v>627.65002441000001</c:v>
                </c:pt>
                <c:pt idx="576">
                  <c:v>627.78002930000002</c:v>
                </c:pt>
                <c:pt idx="577">
                  <c:v>627.90997314000003</c:v>
                </c:pt>
                <c:pt idx="578">
                  <c:v>628.03997803000004</c:v>
                </c:pt>
                <c:pt idx="579">
                  <c:v>628.16998291000004</c:v>
                </c:pt>
                <c:pt idx="580">
                  <c:v>628.29998779000005</c:v>
                </c:pt>
                <c:pt idx="581">
                  <c:v>628.42999268000005</c:v>
                </c:pt>
                <c:pt idx="582">
                  <c:v>628.55999756000006</c:v>
                </c:pt>
                <c:pt idx="583">
                  <c:v>628.69000243999994</c:v>
                </c:pt>
                <c:pt idx="584">
                  <c:v>628.82000731999995</c:v>
                </c:pt>
                <c:pt idx="585">
                  <c:v>628.95001220999995</c:v>
                </c:pt>
                <c:pt idx="586">
                  <c:v>629.08001708999996</c:v>
                </c:pt>
                <c:pt idx="587">
                  <c:v>629.21002196999996</c:v>
                </c:pt>
                <c:pt idx="588">
                  <c:v>629.34002685999997</c:v>
                </c:pt>
                <c:pt idx="589">
                  <c:v>629.46997069999998</c:v>
                </c:pt>
                <c:pt idx="590">
                  <c:v>629.59997558999999</c:v>
                </c:pt>
                <c:pt idx="591">
                  <c:v>629.72998046999999</c:v>
                </c:pt>
                <c:pt idx="592">
                  <c:v>629.84997558999999</c:v>
                </c:pt>
                <c:pt idx="593">
                  <c:v>629.97998046999999</c:v>
                </c:pt>
                <c:pt idx="594">
                  <c:v>630.10998534999999</c:v>
                </c:pt>
                <c:pt idx="595">
                  <c:v>630.23999022999999</c:v>
                </c:pt>
                <c:pt idx="596">
                  <c:v>630.36999512</c:v>
                </c:pt>
                <c:pt idx="597">
                  <c:v>630.5</c:v>
                </c:pt>
                <c:pt idx="598">
                  <c:v>630.63000488</c:v>
                </c:pt>
                <c:pt idx="599">
                  <c:v>630.76000977000001</c:v>
                </c:pt>
                <c:pt idx="600">
                  <c:v>630.89001465000001</c:v>
                </c:pt>
                <c:pt idx="601">
                  <c:v>631.02001953000001</c:v>
                </c:pt>
                <c:pt idx="602">
                  <c:v>631.15002441000001</c:v>
                </c:pt>
                <c:pt idx="603">
                  <c:v>631.28002930000002</c:v>
                </c:pt>
                <c:pt idx="604">
                  <c:v>631.40002441000001</c:v>
                </c:pt>
                <c:pt idx="605">
                  <c:v>631.53002930000002</c:v>
                </c:pt>
                <c:pt idx="606">
                  <c:v>631.65997314000003</c:v>
                </c:pt>
                <c:pt idx="607">
                  <c:v>631.78997803000004</c:v>
                </c:pt>
                <c:pt idx="608">
                  <c:v>631.91998291000004</c:v>
                </c:pt>
                <c:pt idx="609">
                  <c:v>632.04998779000005</c:v>
                </c:pt>
                <c:pt idx="610">
                  <c:v>632.17999268000005</c:v>
                </c:pt>
                <c:pt idx="611">
                  <c:v>632.30999756000006</c:v>
                </c:pt>
                <c:pt idx="612">
                  <c:v>632.42999268000005</c:v>
                </c:pt>
                <c:pt idx="613">
                  <c:v>632.55999756000006</c:v>
                </c:pt>
                <c:pt idx="614">
                  <c:v>632.69000243999994</c:v>
                </c:pt>
                <c:pt idx="615">
                  <c:v>632.82000731999995</c:v>
                </c:pt>
                <c:pt idx="616">
                  <c:v>632.95001220999995</c:v>
                </c:pt>
                <c:pt idx="617">
                  <c:v>633.08001708999996</c:v>
                </c:pt>
                <c:pt idx="618">
                  <c:v>633.21002196999996</c:v>
                </c:pt>
                <c:pt idx="619">
                  <c:v>633.33001708999996</c:v>
                </c:pt>
                <c:pt idx="620">
                  <c:v>633.46002196999996</c:v>
                </c:pt>
                <c:pt idx="621">
                  <c:v>633.59002685999997</c:v>
                </c:pt>
                <c:pt idx="622">
                  <c:v>633.71997069999998</c:v>
                </c:pt>
                <c:pt idx="623">
                  <c:v>633.84997558999999</c:v>
                </c:pt>
                <c:pt idx="624">
                  <c:v>633.96997069999998</c:v>
                </c:pt>
                <c:pt idx="625">
                  <c:v>634.09997558999999</c:v>
                </c:pt>
                <c:pt idx="626">
                  <c:v>634.22998046999999</c:v>
                </c:pt>
                <c:pt idx="627">
                  <c:v>634.35998534999999</c:v>
                </c:pt>
                <c:pt idx="628">
                  <c:v>634.48999022999999</c:v>
                </c:pt>
                <c:pt idx="629">
                  <c:v>634.60998534999999</c:v>
                </c:pt>
                <c:pt idx="630">
                  <c:v>634.73999022999999</c:v>
                </c:pt>
                <c:pt idx="631">
                  <c:v>634.86999512</c:v>
                </c:pt>
                <c:pt idx="632">
                  <c:v>635</c:v>
                </c:pt>
                <c:pt idx="633">
                  <c:v>635.11999512</c:v>
                </c:pt>
                <c:pt idx="634">
                  <c:v>635.25</c:v>
                </c:pt>
                <c:pt idx="635">
                  <c:v>635.38000488</c:v>
                </c:pt>
                <c:pt idx="636">
                  <c:v>635.51000977000001</c:v>
                </c:pt>
                <c:pt idx="637">
                  <c:v>635.63000488</c:v>
                </c:pt>
                <c:pt idx="638">
                  <c:v>635.76000977000001</c:v>
                </c:pt>
                <c:pt idx="639">
                  <c:v>635.89001465000001</c:v>
                </c:pt>
                <c:pt idx="640">
                  <c:v>636.02001953000001</c:v>
                </c:pt>
                <c:pt idx="641">
                  <c:v>636.14001465000001</c:v>
                </c:pt>
                <c:pt idx="642">
                  <c:v>636.27001953000001</c:v>
                </c:pt>
                <c:pt idx="643">
                  <c:v>636.39001465000001</c:v>
                </c:pt>
                <c:pt idx="644">
                  <c:v>636.52001953000001</c:v>
                </c:pt>
                <c:pt idx="645">
                  <c:v>636.65002441000001</c:v>
                </c:pt>
                <c:pt idx="646">
                  <c:v>636.77001953000001</c:v>
                </c:pt>
                <c:pt idx="647">
                  <c:v>636.90002441000001</c:v>
                </c:pt>
                <c:pt idx="648">
                  <c:v>637.02001953000001</c:v>
                </c:pt>
                <c:pt idx="649">
                  <c:v>637.15002441000001</c:v>
                </c:pt>
                <c:pt idx="650">
                  <c:v>637.27001953000001</c:v>
                </c:pt>
                <c:pt idx="651">
                  <c:v>637.40002441000001</c:v>
                </c:pt>
                <c:pt idx="652">
                  <c:v>637.52001953000001</c:v>
                </c:pt>
                <c:pt idx="653">
                  <c:v>637.65002441000001</c:v>
                </c:pt>
                <c:pt idx="654">
                  <c:v>637.77001953000001</c:v>
                </c:pt>
                <c:pt idx="655">
                  <c:v>637.89001465000001</c:v>
                </c:pt>
                <c:pt idx="656">
                  <c:v>638.02001953000001</c:v>
                </c:pt>
                <c:pt idx="657">
                  <c:v>638.14001465000001</c:v>
                </c:pt>
                <c:pt idx="658">
                  <c:v>638.26000977000001</c:v>
                </c:pt>
                <c:pt idx="659">
                  <c:v>638.39001465000001</c:v>
                </c:pt>
                <c:pt idx="660">
                  <c:v>638.51000977000001</c:v>
                </c:pt>
                <c:pt idx="661">
                  <c:v>638.63000488</c:v>
                </c:pt>
                <c:pt idx="662">
                  <c:v>638.75</c:v>
                </c:pt>
                <c:pt idx="663">
                  <c:v>638.86999512</c:v>
                </c:pt>
                <c:pt idx="664">
                  <c:v>639</c:v>
                </c:pt>
                <c:pt idx="665">
                  <c:v>639.11999512</c:v>
                </c:pt>
                <c:pt idx="666">
                  <c:v>639.23999022999999</c:v>
                </c:pt>
                <c:pt idx="667">
                  <c:v>639.35998534999999</c:v>
                </c:pt>
                <c:pt idx="668">
                  <c:v>639.47998046999999</c:v>
                </c:pt>
                <c:pt idx="669">
                  <c:v>639.59997558999999</c:v>
                </c:pt>
                <c:pt idx="670">
                  <c:v>639.71997069999998</c:v>
                </c:pt>
                <c:pt idx="671">
                  <c:v>639.84002685999997</c:v>
                </c:pt>
                <c:pt idx="672">
                  <c:v>639.95001220999995</c:v>
                </c:pt>
                <c:pt idx="673">
                  <c:v>640.07000731999995</c:v>
                </c:pt>
                <c:pt idx="674">
                  <c:v>640.19000243999994</c:v>
                </c:pt>
                <c:pt idx="675">
                  <c:v>640.30999756000006</c:v>
                </c:pt>
                <c:pt idx="676">
                  <c:v>640.41998291000004</c:v>
                </c:pt>
                <c:pt idx="677">
                  <c:v>640.53997803000004</c:v>
                </c:pt>
                <c:pt idx="678">
                  <c:v>640.65002441000001</c:v>
                </c:pt>
                <c:pt idx="679">
                  <c:v>640.77001953000001</c:v>
                </c:pt>
                <c:pt idx="680">
                  <c:v>640.89001465000001</c:v>
                </c:pt>
                <c:pt idx="681">
                  <c:v>641</c:v>
                </c:pt>
                <c:pt idx="682">
                  <c:v>641.10998534999999</c:v>
                </c:pt>
                <c:pt idx="683">
                  <c:v>641.22998046999999</c:v>
                </c:pt>
                <c:pt idx="684">
                  <c:v>641.34002685999997</c:v>
                </c:pt>
                <c:pt idx="685">
                  <c:v>641.45001220999995</c:v>
                </c:pt>
                <c:pt idx="686">
                  <c:v>641.57000731999995</c:v>
                </c:pt>
                <c:pt idx="687">
                  <c:v>641.67999268000005</c:v>
                </c:pt>
                <c:pt idx="688">
                  <c:v>641.78997803000004</c:v>
                </c:pt>
                <c:pt idx="689">
                  <c:v>641.90002441000001</c:v>
                </c:pt>
                <c:pt idx="690">
                  <c:v>642.01000977000001</c:v>
                </c:pt>
                <c:pt idx="691">
                  <c:v>642.11999512</c:v>
                </c:pt>
                <c:pt idx="692">
                  <c:v>642.22998046999999</c:v>
                </c:pt>
                <c:pt idx="693">
                  <c:v>642.34002685999997</c:v>
                </c:pt>
                <c:pt idx="694">
                  <c:v>642.44000243999994</c:v>
                </c:pt>
                <c:pt idx="695">
                  <c:v>642.54998779000005</c:v>
                </c:pt>
                <c:pt idx="696">
                  <c:v>642.65997314000003</c:v>
                </c:pt>
                <c:pt idx="697">
                  <c:v>642.76000977000001</c:v>
                </c:pt>
                <c:pt idx="698">
                  <c:v>642.86999512</c:v>
                </c:pt>
                <c:pt idx="699">
                  <c:v>642.97998046999999</c:v>
                </c:pt>
                <c:pt idx="700">
                  <c:v>643.08001708999996</c:v>
                </c:pt>
                <c:pt idx="701">
                  <c:v>643.17999268000005</c:v>
                </c:pt>
                <c:pt idx="702">
                  <c:v>643.28002930000002</c:v>
                </c:pt>
                <c:pt idx="703">
                  <c:v>643.39001465000001</c:v>
                </c:pt>
                <c:pt idx="704">
                  <c:v>643.48999022999999</c:v>
                </c:pt>
                <c:pt idx="705">
                  <c:v>643.59002685999997</c:v>
                </c:pt>
                <c:pt idx="706">
                  <c:v>643.69000243999994</c:v>
                </c:pt>
                <c:pt idx="707">
                  <c:v>643.78997803000004</c:v>
                </c:pt>
                <c:pt idx="708">
                  <c:v>643.89001465000001</c:v>
                </c:pt>
                <c:pt idx="709">
                  <c:v>643.97998046999999</c:v>
                </c:pt>
                <c:pt idx="710">
                  <c:v>644.08001708999996</c:v>
                </c:pt>
                <c:pt idx="711">
                  <c:v>644.17999268000005</c:v>
                </c:pt>
                <c:pt idx="712">
                  <c:v>644.27001953000001</c:v>
                </c:pt>
                <c:pt idx="713">
                  <c:v>644.36999512</c:v>
                </c:pt>
                <c:pt idx="714">
                  <c:v>644.46002196999996</c:v>
                </c:pt>
                <c:pt idx="715">
                  <c:v>644.54998779000005</c:v>
                </c:pt>
                <c:pt idx="716">
                  <c:v>644.64001465000001</c:v>
                </c:pt>
                <c:pt idx="717">
                  <c:v>644.73999022999999</c:v>
                </c:pt>
                <c:pt idx="718">
                  <c:v>644.83001708999996</c:v>
                </c:pt>
                <c:pt idx="719">
                  <c:v>644.90997314000003</c:v>
                </c:pt>
                <c:pt idx="720">
                  <c:v>645</c:v>
                </c:pt>
                <c:pt idx="721">
                  <c:v>645.09002685999997</c:v>
                </c:pt>
                <c:pt idx="722">
                  <c:v>645.17999268000005</c:v>
                </c:pt>
                <c:pt idx="723">
                  <c:v>645.26000977000001</c:v>
                </c:pt>
                <c:pt idx="724">
                  <c:v>645.34002685999997</c:v>
                </c:pt>
                <c:pt idx="725">
                  <c:v>645.42999268000005</c:v>
                </c:pt>
                <c:pt idx="726">
                  <c:v>645.51000977000001</c:v>
                </c:pt>
                <c:pt idx="727">
                  <c:v>645.59002685999997</c:v>
                </c:pt>
                <c:pt idx="728">
                  <c:v>645.66998291000004</c:v>
                </c:pt>
                <c:pt idx="729">
                  <c:v>645.75</c:v>
                </c:pt>
                <c:pt idx="730">
                  <c:v>645.82000731999995</c:v>
                </c:pt>
                <c:pt idx="731">
                  <c:v>645.90002441000001</c:v>
                </c:pt>
                <c:pt idx="732">
                  <c:v>645.96997069999998</c:v>
                </c:pt>
                <c:pt idx="733">
                  <c:v>646.04998779000005</c:v>
                </c:pt>
                <c:pt idx="734">
                  <c:v>646.11999512</c:v>
                </c:pt>
                <c:pt idx="735">
                  <c:v>646.19000243999994</c:v>
                </c:pt>
                <c:pt idx="736">
                  <c:v>646.26000977000001</c:v>
                </c:pt>
                <c:pt idx="737">
                  <c:v>646.32000731999995</c:v>
                </c:pt>
                <c:pt idx="738">
                  <c:v>646.39001465000001</c:v>
                </c:pt>
                <c:pt idx="739">
                  <c:v>646.46002196999996</c:v>
                </c:pt>
                <c:pt idx="740">
                  <c:v>646.52001953000001</c:v>
                </c:pt>
                <c:pt idx="741">
                  <c:v>646.58001708999996</c:v>
                </c:pt>
                <c:pt idx="742">
                  <c:v>646.64001465000001</c:v>
                </c:pt>
                <c:pt idx="743">
                  <c:v>646.70001220999995</c:v>
                </c:pt>
                <c:pt idx="744">
                  <c:v>646.76000977000001</c:v>
                </c:pt>
                <c:pt idx="745">
                  <c:v>646.80999756000006</c:v>
                </c:pt>
                <c:pt idx="746">
                  <c:v>646.86999512</c:v>
                </c:pt>
                <c:pt idx="747">
                  <c:v>646.91998291000004</c:v>
                </c:pt>
                <c:pt idx="748">
                  <c:v>646.96997069999998</c:v>
                </c:pt>
                <c:pt idx="749">
                  <c:v>647.02001953000001</c:v>
                </c:pt>
                <c:pt idx="750">
                  <c:v>647.07000731999995</c:v>
                </c:pt>
                <c:pt idx="751">
                  <c:v>647.11999512</c:v>
                </c:pt>
                <c:pt idx="752">
                  <c:v>647.15997314000003</c:v>
                </c:pt>
                <c:pt idx="753">
                  <c:v>647.20001220999995</c:v>
                </c:pt>
                <c:pt idx="754">
                  <c:v>647.25</c:v>
                </c:pt>
                <c:pt idx="755">
                  <c:v>647.28997803000004</c:v>
                </c:pt>
                <c:pt idx="756">
                  <c:v>647.32000731999995</c:v>
                </c:pt>
                <c:pt idx="757">
                  <c:v>647.35998534999999</c:v>
                </c:pt>
                <c:pt idx="758">
                  <c:v>647.39001465000001</c:v>
                </c:pt>
                <c:pt idx="759">
                  <c:v>647.42999268000005</c:v>
                </c:pt>
                <c:pt idx="760">
                  <c:v>647.46002196999996</c:v>
                </c:pt>
                <c:pt idx="761">
                  <c:v>647.48999022999999</c:v>
                </c:pt>
                <c:pt idx="762">
                  <c:v>647.51000977000001</c:v>
                </c:pt>
                <c:pt idx="763">
                  <c:v>647.53997803000004</c:v>
                </c:pt>
                <c:pt idx="764">
                  <c:v>647.55999756000006</c:v>
                </c:pt>
                <c:pt idx="765">
                  <c:v>647.58001708999996</c:v>
                </c:pt>
                <c:pt idx="766">
                  <c:v>647.59997558999999</c:v>
                </c:pt>
                <c:pt idx="767">
                  <c:v>647.61999512</c:v>
                </c:pt>
                <c:pt idx="768">
                  <c:v>647.64001465000001</c:v>
                </c:pt>
                <c:pt idx="769">
                  <c:v>647.65002441000001</c:v>
                </c:pt>
                <c:pt idx="770">
                  <c:v>647.65997314000003</c:v>
                </c:pt>
                <c:pt idx="771">
                  <c:v>647.66998291000004</c:v>
                </c:pt>
                <c:pt idx="772">
                  <c:v>647.67999268000005</c:v>
                </c:pt>
                <c:pt idx="773">
                  <c:v>647.69000243999994</c:v>
                </c:pt>
                <c:pt idx="774">
                  <c:v>647.70001220999995</c:v>
                </c:pt>
                <c:pt idx="775">
                  <c:v>647.70001220999995</c:v>
                </c:pt>
                <c:pt idx="776">
                  <c:v>647.70001220999995</c:v>
                </c:pt>
                <c:pt idx="777">
                  <c:v>647.70001220999995</c:v>
                </c:pt>
                <c:pt idx="778">
                  <c:v>647.70001220999995</c:v>
                </c:pt>
                <c:pt idx="779">
                  <c:v>647.70001220999995</c:v>
                </c:pt>
                <c:pt idx="780">
                  <c:v>647.69000243999994</c:v>
                </c:pt>
                <c:pt idx="781">
                  <c:v>647.67999268000005</c:v>
                </c:pt>
                <c:pt idx="782">
                  <c:v>647.66998291000004</c:v>
                </c:pt>
                <c:pt idx="783">
                  <c:v>647.65997314000003</c:v>
                </c:pt>
                <c:pt idx="784">
                  <c:v>647.65002441000001</c:v>
                </c:pt>
                <c:pt idx="785">
                  <c:v>647.64001465000001</c:v>
                </c:pt>
                <c:pt idx="786">
                  <c:v>647.61999512</c:v>
                </c:pt>
                <c:pt idx="787">
                  <c:v>647.59997558999999</c:v>
                </c:pt>
                <c:pt idx="788">
                  <c:v>647.58001708999996</c:v>
                </c:pt>
                <c:pt idx="789">
                  <c:v>647.55999756000006</c:v>
                </c:pt>
                <c:pt idx="790">
                  <c:v>647.53997803000004</c:v>
                </c:pt>
                <c:pt idx="791">
                  <c:v>647.52001953000001</c:v>
                </c:pt>
                <c:pt idx="792">
                  <c:v>647.48999022999999</c:v>
                </c:pt>
                <c:pt idx="793">
                  <c:v>647.46002196999996</c:v>
                </c:pt>
                <c:pt idx="794">
                  <c:v>647.42999268000005</c:v>
                </c:pt>
                <c:pt idx="795">
                  <c:v>647.40002441000001</c:v>
                </c:pt>
                <c:pt idx="796">
                  <c:v>647.36999512</c:v>
                </c:pt>
                <c:pt idx="797">
                  <c:v>647.33001708999996</c:v>
                </c:pt>
                <c:pt idx="798">
                  <c:v>647.29998779000005</c:v>
                </c:pt>
                <c:pt idx="799">
                  <c:v>647.26000977000001</c:v>
                </c:pt>
                <c:pt idx="800">
                  <c:v>647.21997069999998</c:v>
                </c:pt>
                <c:pt idx="801">
                  <c:v>647.16998291000004</c:v>
                </c:pt>
                <c:pt idx="802">
                  <c:v>647.13000488</c:v>
                </c:pt>
                <c:pt idx="803">
                  <c:v>647.09002685999997</c:v>
                </c:pt>
                <c:pt idx="804">
                  <c:v>647.03997803000004</c:v>
                </c:pt>
                <c:pt idx="805">
                  <c:v>646.98999022999999</c:v>
                </c:pt>
                <c:pt idx="806">
                  <c:v>646.94000243999994</c:v>
                </c:pt>
                <c:pt idx="807">
                  <c:v>646.89001465000001</c:v>
                </c:pt>
                <c:pt idx="808">
                  <c:v>646.83001708999996</c:v>
                </c:pt>
                <c:pt idx="809">
                  <c:v>646.78002930000002</c:v>
                </c:pt>
                <c:pt idx="810">
                  <c:v>646.71997069999998</c:v>
                </c:pt>
                <c:pt idx="811">
                  <c:v>646.65997314000003</c:v>
                </c:pt>
                <c:pt idx="812">
                  <c:v>646.59997558999999</c:v>
                </c:pt>
                <c:pt idx="813">
                  <c:v>646.53002930000002</c:v>
                </c:pt>
                <c:pt idx="814">
                  <c:v>646.46997069999998</c:v>
                </c:pt>
                <c:pt idx="815">
                  <c:v>646.40002441000001</c:v>
                </c:pt>
                <c:pt idx="816">
                  <c:v>646.33001708999996</c:v>
                </c:pt>
                <c:pt idx="817">
                  <c:v>646.26000977000001</c:v>
                </c:pt>
                <c:pt idx="818">
                  <c:v>646.19000243999994</c:v>
                </c:pt>
                <c:pt idx="819">
                  <c:v>646.11999512</c:v>
                </c:pt>
                <c:pt idx="820">
                  <c:v>646.03997803000004</c:v>
                </c:pt>
                <c:pt idx="821">
                  <c:v>645.96002196999996</c:v>
                </c:pt>
                <c:pt idx="822">
                  <c:v>645.88000488</c:v>
                </c:pt>
                <c:pt idx="823">
                  <c:v>645.79998779000005</c:v>
                </c:pt>
                <c:pt idx="824">
                  <c:v>645.71997069999998</c:v>
                </c:pt>
                <c:pt idx="825">
                  <c:v>645.63000488</c:v>
                </c:pt>
                <c:pt idx="826">
                  <c:v>645.53997803000004</c:v>
                </c:pt>
                <c:pt idx="827">
                  <c:v>645.45001220999995</c:v>
                </c:pt>
                <c:pt idx="828">
                  <c:v>645.35998534999999</c:v>
                </c:pt>
                <c:pt idx="829">
                  <c:v>645.27001953000001</c:v>
                </c:pt>
                <c:pt idx="830">
                  <c:v>645.16998291000004</c:v>
                </c:pt>
                <c:pt idx="831">
                  <c:v>645.08001708999996</c:v>
                </c:pt>
                <c:pt idx="832">
                  <c:v>644.97998046999999</c:v>
                </c:pt>
                <c:pt idx="833">
                  <c:v>644.86999512</c:v>
                </c:pt>
                <c:pt idx="834">
                  <c:v>644.77001953000001</c:v>
                </c:pt>
                <c:pt idx="835">
                  <c:v>644.66998291000004</c:v>
                </c:pt>
                <c:pt idx="836">
                  <c:v>644.55999756000006</c:v>
                </c:pt>
                <c:pt idx="837">
                  <c:v>644.45001220999995</c:v>
                </c:pt>
                <c:pt idx="838">
                  <c:v>644.34002685999997</c:v>
                </c:pt>
                <c:pt idx="839">
                  <c:v>644.21997069999998</c:v>
                </c:pt>
                <c:pt idx="840">
                  <c:v>644.10998534999999</c:v>
                </c:pt>
                <c:pt idx="841">
                  <c:v>643.98999022999999</c:v>
                </c:pt>
                <c:pt idx="842">
                  <c:v>643.86999512</c:v>
                </c:pt>
                <c:pt idx="843">
                  <c:v>643.75</c:v>
                </c:pt>
                <c:pt idx="844">
                  <c:v>643.61999512</c:v>
                </c:pt>
                <c:pt idx="845">
                  <c:v>643.5</c:v>
                </c:pt>
                <c:pt idx="846">
                  <c:v>643.36999512</c:v>
                </c:pt>
                <c:pt idx="847">
                  <c:v>643.23999022999999</c:v>
                </c:pt>
                <c:pt idx="848">
                  <c:v>643.10998534999999</c:v>
                </c:pt>
                <c:pt idx="849">
                  <c:v>642.96997069999998</c:v>
                </c:pt>
                <c:pt idx="850">
                  <c:v>642.83001708999996</c:v>
                </c:pt>
                <c:pt idx="851">
                  <c:v>642.70001220999995</c:v>
                </c:pt>
                <c:pt idx="852">
                  <c:v>642.55999756000006</c:v>
                </c:pt>
                <c:pt idx="853">
                  <c:v>642.40997314000003</c:v>
                </c:pt>
                <c:pt idx="854">
                  <c:v>642.27001953000001</c:v>
                </c:pt>
                <c:pt idx="855">
                  <c:v>642.11999512</c:v>
                </c:pt>
                <c:pt idx="856">
                  <c:v>641.96997069999998</c:v>
                </c:pt>
                <c:pt idx="857">
                  <c:v>641.82000731999995</c:v>
                </c:pt>
                <c:pt idx="858">
                  <c:v>641.65997314000003</c:v>
                </c:pt>
                <c:pt idx="859">
                  <c:v>641.51000977000001</c:v>
                </c:pt>
                <c:pt idx="860">
                  <c:v>641.34997558999999</c:v>
                </c:pt>
                <c:pt idx="861">
                  <c:v>641.19000243999994</c:v>
                </c:pt>
                <c:pt idx="862">
                  <c:v>641.02001953000001</c:v>
                </c:pt>
                <c:pt idx="863">
                  <c:v>640.85998534999999</c:v>
                </c:pt>
                <c:pt idx="864">
                  <c:v>640.69000243999994</c:v>
                </c:pt>
                <c:pt idx="865">
                  <c:v>640.52001953000001</c:v>
                </c:pt>
                <c:pt idx="866">
                  <c:v>640.34002685999997</c:v>
                </c:pt>
                <c:pt idx="867">
                  <c:v>640.16998291000004</c:v>
                </c:pt>
                <c:pt idx="868">
                  <c:v>639.98999022999999</c:v>
                </c:pt>
                <c:pt idx="869">
                  <c:v>639.80999756000006</c:v>
                </c:pt>
                <c:pt idx="870">
                  <c:v>639.63000488</c:v>
                </c:pt>
                <c:pt idx="871">
                  <c:v>639.44000243999994</c:v>
                </c:pt>
                <c:pt idx="872">
                  <c:v>639.25</c:v>
                </c:pt>
                <c:pt idx="873">
                  <c:v>639.05999756000006</c:v>
                </c:pt>
                <c:pt idx="874">
                  <c:v>638.86999512</c:v>
                </c:pt>
                <c:pt idx="875">
                  <c:v>638.66998291000004</c:v>
                </c:pt>
                <c:pt idx="876">
                  <c:v>638.46997069999998</c:v>
                </c:pt>
                <c:pt idx="877">
                  <c:v>638.27001953000001</c:v>
                </c:pt>
                <c:pt idx="878">
                  <c:v>638.07000731999995</c:v>
                </c:pt>
                <c:pt idx="879">
                  <c:v>637.85998534999999</c:v>
                </c:pt>
                <c:pt idx="880">
                  <c:v>637.65002441000001</c:v>
                </c:pt>
                <c:pt idx="881">
                  <c:v>637.44000243999994</c:v>
                </c:pt>
                <c:pt idx="882">
                  <c:v>637.22998046999999</c:v>
                </c:pt>
                <c:pt idx="883">
                  <c:v>637.01000977000001</c:v>
                </c:pt>
                <c:pt idx="884">
                  <c:v>636.78997803000004</c:v>
                </c:pt>
                <c:pt idx="885">
                  <c:v>636.57000731999995</c:v>
                </c:pt>
                <c:pt idx="886">
                  <c:v>636.34002685999997</c:v>
                </c:pt>
                <c:pt idx="887">
                  <c:v>636.10998534999999</c:v>
                </c:pt>
                <c:pt idx="888">
                  <c:v>635.88000488</c:v>
                </c:pt>
                <c:pt idx="889">
                  <c:v>635.65002441000001</c:v>
                </c:pt>
                <c:pt idx="890">
                  <c:v>635.40997314000003</c:v>
                </c:pt>
                <c:pt idx="891">
                  <c:v>635.16998291000004</c:v>
                </c:pt>
                <c:pt idx="892">
                  <c:v>634.92999268000005</c:v>
                </c:pt>
                <c:pt idx="893">
                  <c:v>634.67999268000005</c:v>
                </c:pt>
                <c:pt idx="894">
                  <c:v>634.44000243999994</c:v>
                </c:pt>
                <c:pt idx="895">
                  <c:v>634.19000243999994</c:v>
                </c:pt>
                <c:pt idx="896">
                  <c:v>633.92999268000005</c:v>
                </c:pt>
                <c:pt idx="897">
                  <c:v>633.67999268000005</c:v>
                </c:pt>
                <c:pt idx="898">
                  <c:v>633.41998291000004</c:v>
                </c:pt>
                <c:pt idx="899">
                  <c:v>633.15002441000001</c:v>
                </c:pt>
                <c:pt idx="900">
                  <c:v>632.89001465000001</c:v>
                </c:pt>
                <c:pt idx="901">
                  <c:v>632.61999512</c:v>
                </c:pt>
                <c:pt idx="902">
                  <c:v>632.34997558999999</c:v>
                </c:pt>
                <c:pt idx="903">
                  <c:v>632.07000731999995</c:v>
                </c:pt>
                <c:pt idx="904">
                  <c:v>631.78997803000004</c:v>
                </c:pt>
                <c:pt idx="905">
                  <c:v>631.51000977000001</c:v>
                </c:pt>
                <c:pt idx="906">
                  <c:v>631.22998046999999</c:v>
                </c:pt>
                <c:pt idx="907">
                  <c:v>630.94000243999994</c:v>
                </c:pt>
                <c:pt idx="908">
                  <c:v>630.65002441000001</c:v>
                </c:pt>
                <c:pt idx="909">
                  <c:v>630.35998534999999</c:v>
                </c:pt>
                <c:pt idx="910">
                  <c:v>630.05999756000006</c:v>
                </c:pt>
                <c:pt idx="911">
                  <c:v>629.76000977000001</c:v>
                </c:pt>
                <c:pt idx="912">
                  <c:v>629.46002196999996</c:v>
                </c:pt>
                <c:pt idx="913">
                  <c:v>629.15997314000003</c:v>
                </c:pt>
                <c:pt idx="914">
                  <c:v>628.84997558999999</c:v>
                </c:pt>
                <c:pt idx="915">
                  <c:v>628.53997803000004</c:v>
                </c:pt>
                <c:pt idx="916">
                  <c:v>628.21997069999998</c:v>
                </c:pt>
                <c:pt idx="917">
                  <c:v>627.90002441000001</c:v>
                </c:pt>
                <c:pt idx="918">
                  <c:v>627.58001708999996</c:v>
                </c:pt>
                <c:pt idx="919">
                  <c:v>627.25</c:v>
                </c:pt>
                <c:pt idx="920">
                  <c:v>626.92999268000005</c:v>
                </c:pt>
                <c:pt idx="921">
                  <c:v>626.59002685999997</c:v>
                </c:pt>
                <c:pt idx="922">
                  <c:v>626.26000977000001</c:v>
                </c:pt>
                <c:pt idx="923">
                  <c:v>625.91998291000004</c:v>
                </c:pt>
                <c:pt idx="924">
                  <c:v>625.58001708999996</c:v>
                </c:pt>
                <c:pt idx="925">
                  <c:v>625.23999022999999</c:v>
                </c:pt>
                <c:pt idx="926">
                  <c:v>624.89001465000001</c:v>
                </c:pt>
                <c:pt idx="927">
                  <c:v>624.53997803000004</c:v>
                </c:pt>
                <c:pt idx="928">
                  <c:v>624.17999268000005</c:v>
                </c:pt>
                <c:pt idx="929">
                  <c:v>623.83001708999996</c:v>
                </c:pt>
                <c:pt idx="930">
                  <c:v>623.46997069999998</c:v>
                </c:pt>
                <c:pt idx="931">
                  <c:v>623.09997558999999</c:v>
                </c:pt>
                <c:pt idx="932">
                  <c:v>622.73999022999999</c:v>
                </c:pt>
                <c:pt idx="933">
                  <c:v>622.36999512</c:v>
                </c:pt>
                <c:pt idx="934">
                  <c:v>621.98999022999999</c:v>
                </c:pt>
                <c:pt idx="935">
                  <c:v>621.61999512</c:v>
                </c:pt>
                <c:pt idx="936">
                  <c:v>621.22998046999999</c:v>
                </c:pt>
                <c:pt idx="937">
                  <c:v>620.84997558999999</c:v>
                </c:pt>
                <c:pt idx="938">
                  <c:v>620.46002196999996</c:v>
                </c:pt>
                <c:pt idx="939">
                  <c:v>620.07000731999995</c:v>
                </c:pt>
                <c:pt idx="940">
                  <c:v>619.67999268000005</c:v>
                </c:pt>
                <c:pt idx="941">
                  <c:v>619.28002930000002</c:v>
                </c:pt>
                <c:pt idx="942">
                  <c:v>618.88000488</c:v>
                </c:pt>
                <c:pt idx="943">
                  <c:v>618.47998046999999</c:v>
                </c:pt>
                <c:pt idx="944">
                  <c:v>618.07000731999995</c:v>
                </c:pt>
                <c:pt idx="945">
                  <c:v>617.65002441000001</c:v>
                </c:pt>
                <c:pt idx="946">
                  <c:v>617.23999022999999</c:v>
                </c:pt>
                <c:pt idx="947">
                  <c:v>616.82000731999995</c:v>
                </c:pt>
                <c:pt idx="948">
                  <c:v>616.40002441000001</c:v>
                </c:pt>
                <c:pt idx="949">
                  <c:v>615.97998046999999</c:v>
                </c:pt>
                <c:pt idx="950">
                  <c:v>615.54998779000005</c:v>
                </c:pt>
                <c:pt idx="951">
                  <c:v>615.11999512</c:v>
                </c:pt>
                <c:pt idx="952">
                  <c:v>614.67999268000005</c:v>
                </c:pt>
                <c:pt idx="953">
                  <c:v>614.23999022999999</c:v>
                </c:pt>
                <c:pt idx="954">
                  <c:v>613.78997803000004</c:v>
                </c:pt>
                <c:pt idx="955">
                  <c:v>613.34997558999999</c:v>
                </c:pt>
                <c:pt idx="956">
                  <c:v>612.90002441000001</c:v>
                </c:pt>
                <c:pt idx="957">
                  <c:v>612.45001220999995</c:v>
                </c:pt>
                <c:pt idx="958">
                  <c:v>611.98999022999999</c:v>
                </c:pt>
                <c:pt idx="959">
                  <c:v>611.53002930000002</c:v>
                </c:pt>
                <c:pt idx="960">
                  <c:v>611.05999756000006</c:v>
                </c:pt>
                <c:pt idx="961">
                  <c:v>610.59997558999999</c:v>
                </c:pt>
                <c:pt idx="962">
                  <c:v>610.11999512</c:v>
                </c:pt>
                <c:pt idx="963">
                  <c:v>609.65002441000001</c:v>
                </c:pt>
                <c:pt idx="964">
                  <c:v>609.16998291000004</c:v>
                </c:pt>
                <c:pt idx="965">
                  <c:v>608.67999268000005</c:v>
                </c:pt>
                <c:pt idx="966">
                  <c:v>608.20001220999995</c:v>
                </c:pt>
                <c:pt idx="967">
                  <c:v>607.71002196999996</c:v>
                </c:pt>
                <c:pt idx="968">
                  <c:v>607.21002196999996</c:v>
                </c:pt>
                <c:pt idx="969">
                  <c:v>606.71002196999996</c:v>
                </c:pt>
                <c:pt idx="970">
                  <c:v>606.21002196999996</c:v>
                </c:pt>
                <c:pt idx="971">
                  <c:v>605.70001220999995</c:v>
                </c:pt>
                <c:pt idx="972">
                  <c:v>605.19000243999994</c:v>
                </c:pt>
                <c:pt idx="973">
                  <c:v>604.67999268000005</c:v>
                </c:pt>
                <c:pt idx="974">
                  <c:v>604.15997314000003</c:v>
                </c:pt>
                <c:pt idx="975">
                  <c:v>603.64001465000001</c:v>
                </c:pt>
                <c:pt idx="976">
                  <c:v>603.10998534999999</c:v>
                </c:pt>
                <c:pt idx="977">
                  <c:v>602.58001708999996</c:v>
                </c:pt>
                <c:pt idx="978">
                  <c:v>602.03997803000004</c:v>
                </c:pt>
                <c:pt idx="979">
                  <c:v>601.51000977000001</c:v>
                </c:pt>
                <c:pt idx="980">
                  <c:v>600.96002196999996</c:v>
                </c:pt>
                <c:pt idx="981">
                  <c:v>600.41998291000004</c:v>
                </c:pt>
                <c:pt idx="982">
                  <c:v>599.85998534999999</c:v>
                </c:pt>
                <c:pt idx="983">
                  <c:v>599.30999756000006</c:v>
                </c:pt>
                <c:pt idx="984">
                  <c:v>598.75</c:v>
                </c:pt>
                <c:pt idx="985">
                  <c:v>598.19000243999994</c:v>
                </c:pt>
                <c:pt idx="986">
                  <c:v>597.63000488</c:v>
                </c:pt>
                <c:pt idx="987">
                  <c:v>597.05999756000006</c:v>
                </c:pt>
                <c:pt idx="988">
                  <c:v>596.47998046999999</c:v>
                </c:pt>
                <c:pt idx="989">
                  <c:v>595.90997314000003</c:v>
                </c:pt>
                <c:pt idx="990">
                  <c:v>595.33001708999996</c:v>
                </c:pt>
                <c:pt idx="991">
                  <c:v>594.73999022999999</c:v>
                </c:pt>
                <c:pt idx="992">
                  <c:v>594.15002441000001</c:v>
                </c:pt>
                <c:pt idx="993">
                  <c:v>593.54998779000005</c:v>
                </c:pt>
                <c:pt idx="994">
                  <c:v>592.96002196999996</c:v>
                </c:pt>
                <c:pt idx="995">
                  <c:v>592.35998534999999</c:v>
                </c:pt>
                <c:pt idx="996">
                  <c:v>591.75</c:v>
                </c:pt>
                <c:pt idx="997">
                  <c:v>591.15002441000001</c:v>
                </c:pt>
                <c:pt idx="998">
                  <c:v>590.53002930000002</c:v>
                </c:pt>
                <c:pt idx="999">
                  <c:v>589.91998291000004</c:v>
                </c:pt>
                <c:pt idx="1000">
                  <c:v>589.29998779000005</c:v>
                </c:pt>
                <c:pt idx="1001">
                  <c:v>588.66998291000004</c:v>
                </c:pt>
                <c:pt idx="1002">
                  <c:v>588.04998779000005</c:v>
                </c:pt>
                <c:pt idx="1003">
                  <c:v>587.41998291000004</c:v>
                </c:pt>
                <c:pt idx="1004">
                  <c:v>586.78997803000004</c:v>
                </c:pt>
                <c:pt idx="1005">
                  <c:v>586.15002441000001</c:v>
                </c:pt>
                <c:pt idx="1006">
                  <c:v>585.51000977000001</c:v>
                </c:pt>
                <c:pt idx="1007">
                  <c:v>584.86999512</c:v>
                </c:pt>
                <c:pt idx="1008">
                  <c:v>584.21997069999998</c:v>
                </c:pt>
                <c:pt idx="1009">
                  <c:v>583.55999756000006</c:v>
                </c:pt>
                <c:pt idx="1010">
                  <c:v>582.90997314000003</c:v>
                </c:pt>
                <c:pt idx="1011">
                  <c:v>582.25</c:v>
                </c:pt>
                <c:pt idx="1012">
                  <c:v>581.59002685999997</c:v>
                </c:pt>
                <c:pt idx="1013">
                  <c:v>580.92999268000005</c:v>
                </c:pt>
                <c:pt idx="1014">
                  <c:v>580.27001953000001</c:v>
                </c:pt>
                <c:pt idx="1015">
                  <c:v>579.59997558999999</c:v>
                </c:pt>
                <c:pt idx="1016">
                  <c:v>578.91998291000004</c:v>
                </c:pt>
                <c:pt idx="1017">
                  <c:v>578.25</c:v>
                </c:pt>
                <c:pt idx="1018">
                  <c:v>577.55999756000006</c:v>
                </c:pt>
                <c:pt idx="1019">
                  <c:v>576.88000488</c:v>
                </c:pt>
                <c:pt idx="1020">
                  <c:v>576.19000243999994</c:v>
                </c:pt>
                <c:pt idx="1021">
                  <c:v>575.51000977000001</c:v>
                </c:pt>
                <c:pt idx="1022">
                  <c:v>574.82000731999995</c:v>
                </c:pt>
                <c:pt idx="1023">
                  <c:v>574.11999512</c:v>
                </c:pt>
                <c:pt idx="1024">
                  <c:v>573.42999268000005</c:v>
                </c:pt>
                <c:pt idx="1025">
                  <c:v>572.72998046999999</c:v>
                </c:pt>
                <c:pt idx="1026">
                  <c:v>572.02001953000001</c:v>
                </c:pt>
                <c:pt idx="1027">
                  <c:v>571.32000731999995</c:v>
                </c:pt>
                <c:pt idx="1028">
                  <c:v>570.59997558999999</c:v>
                </c:pt>
                <c:pt idx="1029">
                  <c:v>569.89001465000001</c:v>
                </c:pt>
                <c:pt idx="1030">
                  <c:v>569.17999268000005</c:v>
                </c:pt>
                <c:pt idx="1031">
                  <c:v>568.46002196999996</c:v>
                </c:pt>
                <c:pt idx="1032">
                  <c:v>567.75</c:v>
                </c:pt>
                <c:pt idx="1033">
                  <c:v>567.02001953000001</c:v>
                </c:pt>
                <c:pt idx="1034">
                  <c:v>566.29998779000005</c:v>
                </c:pt>
                <c:pt idx="1035">
                  <c:v>565.58001708999996</c:v>
                </c:pt>
                <c:pt idx="1036">
                  <c:v>564.84997558999999</c:v>
                </c:pt>
                <c:pt idx="1037">
                  <c:v>564.10998534999999</c:v>
                </c:pt>
                <c:pt idx="1038">
                  <c:v>563.36999512</c:v>
                </c:pt>
                <c:pt idx="1039">
                  <c:v>562.64001465000001</c:v>
                </c:pt>
                <c:pt idx="1040">
                  <c:v>561.90002441000001</c:v>
                </c:pt>
                <c:pt idx="1041">
                  <c:v>561.15997314000003</c:v>
                </c:pt>
                <c:pt idx="1042">
                  <c:v>560.40997314000003</c:v>
                </c:pt>
                <c:pt idx="1043">
                  <c:v>559.66998291000004</c:v>
                </c:pt>
                <c:pt idx="1044">
                  <c:v>558.91998291000004</c:v>
                </c:pt>
                <c:pt idx="1045">
                  <c:v>558.16998291000004</c:v>
                </c:pt>
                <c:pt idx="1046">
                  <c:v>557.40997314000003</c:v>
                </c:pt>
                <c:pt idx="1047">
                  <c:v>556.65997314000003</c:v>
                </c:pt>
                <c:pt idx="1048">
                  <c:v>555.90002441000001</c:v>
                </c:pt>
                <c:pt idx="1049">
                  <c:v>555.14001465000001</c:v>
                </c:pt>
                <c:pt idx="1050">
                  <c:v>554.38000488</c:v>
                </c:pt>
                <c:pt idx="1051">
                  <c:v>553.61999512</c:v>
                </c:pt>
                <c:pt idx="1052">
                  <c:v>552.84997558999999</c:v>
                </c:pt>
                <c:pt idx="1053">
                  <c:v>552.08001708999996</c:v>
                </c:pt>
                <c:pt idx="1054">
                  <c:v>551.30999756000006</c:v>
                </c:pt>
                <c:pt idx="1055">
                  <c:v>550.53997803000004</c:v>
                </c:pt>
                <c:pt idx="1056">
                  <c:v>549.76000977000001</c:v>
                </c:pt>
                <c:pt idx="1057">
                  <c:v>548.98999022999999</c:v>
                </c:pt>
                <c:pt idx="1058">
                  <c:v>548.21002196999996</c:v>
                </c:pt>
                <c:pt idx="1059">
                  <c:v>547.42999268000005</c:v>
                </c:pt>
                <c:pt idx="1060">
                  <c:v>546.65002441000001</c:v>
                </c:pt>
                <c:pt idx="1061">
                  <c:v>545.86999512</c:v>
                </c:pt>
                <c:pt idx="1062">
                  <c:v>545.09002685999997</c:v>
                </c:pt>
                <c:pt idx="1063">
                  <c:v>544.29998779000005</c:v>
                </c:pt>
                <c:pt idx="1064">
                  <c:v>543.51000977000001</c:v>
                </c:pt>
                <c:pt idx="1065">
                  <c:v>542.71997069999998</c:v>
                </c:pt>
                <c:pt idx="1066">
                  <c:v>541.92999268000005</c:v>
                </c:pt>
                <c:pt idx="1067">
                  <c:v>541.14001465000001</c:v>
                </c:pt>
                <c:pt idx="1068">
                  <c:v>540.34997558999999</c:v>
                </c:pt>
                <c:pt idx="1069">
                  <c:v>539.55999756000006</c:v>
                </c:pt>
                <c:pt idx="1070">
                  <c:v>538.77001953000001</c:v>
                </c:pt>
                <c:pt idx="1071">
                  <c:v>537.96997069999998</c:v>
                </c:pt>
                <c:pt idx="1072">
                  <c:v>537.17999268000005</c:v>
                </c:pt>
                <c:pt idx="1073">
                  <c:v>536.36999512</c:v>
                </c:pt>
                <c:pt idx="1074">
                  <c:v>535.57000731999995</c:v>
                </c:pt>
                <c:pt idx="1075">
                  <c:v>534.77001953000001</c:v>
                </c:pt>
                <c:pt idx="1076">
                  <c:v>533.96997069999998</c:v>
                </c:pt>
                <c:pt idx="1077">
                  <c:v>533.16998291000004</c:v>
                </c:pt>
                <c:pt idx="1078">
                  <c:v>532.36999512</c:v>
                </c:pt>
                <c:pt idx="1079">
                  <c:v>531.55999756000006</c:v>
                </c:pt>
                <c:pt idx="1080">
                  <c:v>530.76000977000001</c:v>
                </c:pt>
                <c:pt idx="1081">
                  <c:v>529.95001220999995</c:v>
                </c:pt>
                <c:pt idx="1082">
                  <c:v>529.14001465000001</c:v>
                </c:pt>
                <c:pt idx="1083">
                  <c:v>528.33001708999996</c:v>
                </c:pt>
                <c:pt idx="1084">
                  <c:v>527.52001953000001</c:v>
                </c:pt>
                <c:pt idx="1085">
                  <c:v>526.71002196999996</c:v>
                </c:pt>
                <c:pt idx="1086">
                  <c:v>525.90002441000001</c:v>
                </c:pt>
                <c:pt idx="1087">
                  <c:v>525.09002685999997</c:v>
                </c:pt>
                <c:pt idx="1088">
                  <c:v>524.28002930000002</c:v>
                </c:pt>
                <c:pt idx="1089">
                  <c:v>523.46997069999998</c:v>
                </c:pt>
                <c:pt idx="1090">
                  <c:v>522.65997314000003</c:v>
                </c:pt>
                <c:pt idx="1091">
                  <c:v>521.84997558999999</c:v>
                </c:pt>
                <c:pt idx="1092">
                  <c:v>521.02001953000001</c:v>
                </c:pt>
                <c:pt idx="1093">
                  <c:v>520.21002196999996</c:v>
                </c:pt>
                <c:pt idx="1094">
                  <c:v>519.40002441000001</c:v>
                </c:pt>
                <c:pt idx="1095">
                  <c:v>518.58001708999996</c:v>
                </c:pt>
                <c:pt idx="1096">
                  <c:v>517.77001953000001</c:v>
                </c:pt>
                <c:pt idx="1097">
                  <c:v>516.95001220999995</c:v>
                </c:pt>
                <c:pt idx="1098">
                  <c:v>516.14001465000001</c:v>
                </c:pt>
                <c:pt idx="1099">
                  <c:v>515.32000731999995</c:v>
                </c:pt>
                <c:pt idx="1100">
                  <c:v>514.51000977000001</c:v>
                </c:pt>
                <c:pt idx="1101">
                  <c:v>513.69000243999994</c:v>
                </c:pt>
                <c:pt idx="1102">
                  <c:v>512.86999512</c:v>
                </c:pt>
                <c:pt idx="1103">
                  <c:v>512.05999756000006</c:v>
                </c:pt>
                <c:pt idx="1104">
                  <c:v>511.23999022999999</c:v>
                </c:pt>
                <c:pt idx="1105">
                  <c:v>510.42001342999998</c:v>
                </c:pt>
                <c:pt idx="1106">
                  <c:v>509.60998534999999</c:v>
                </c:pt>
                <c:pt idx="1107">
                  <c:v>508.79000853999997</c:v>
                </c:pt>
                <c:pt idx="1108">
                  <c:v>507.97000121999997</c:v>
                </c:pt>
                <c:pt idx="1109">
                  <c:v>507.16000365999997</c:v>
                </c:pt>
                <c:pt idx="1110">
                  <c:v>506.32998657000002</c:v>
                </c:pt>
                <c:pt idx="1111">
                  <c:v>505.51998901000002</c:v>
                </c:pt>
                <c:pt idx="1112">
                  <c:v>504.70001221000001</c:v>
                </c:pt>
                <c:pt idx="1113">
                  <c:v>503.88000488</c:v>
                </c:pt>
                <c:pt idx="1114">
                  <c:v>503.05999756</c:v>
                </c:pt>
                <c:pt idx="1115">
                  <c:v>502.25</c:v>
                </c:pt>
                <c:pt idx="1116">
                  <c:v>501.42999268</c:v>
                </c:pt>
                <c:pt idx="1117">
                  <c:v>500.60998534999999</c:v>
                </c:pt>
                <c:pt idx="1118">
                  <c:v>499.79000853999997</c:v>
                </c:pt>
                <c:pt idx="1119">
                  <c:v>498.97000121999997</c:v>
                </c:pt>
                <c:pt idx="1120">
                  <c:v>498.14999390000003</c:v>
                </c:pt>
                <c:pt idx="1121">
                  <c:v>497.32998657000002</c:v>
                </c:pt>
                <c:pt idx="1122">
                  <c:v>496.51998901000002</c:v>
                </c:pt>
                <c:pt idx="1123">
                  <c:v>495.70001221000001</c:v>
                </c:pt>
                <c:pt idx="1124">
                  <c:v>494.89001465000001</c:v>
                </c:pt>
                <c:pt idx="1125">
                  <c:v>494.07000732</c:v>
                </c:pt>
                <c:pt idx="1126">
                  <c:v>493.26000977000001</c:v>
                </c:pt>
                <c:pt idx="1127">
                  <c:v>492.44000244</c:v>
                </c:pt>
                <c:pt idx="1128">
                  <c:v>491.61999512</c:v>
                </c:pt>
                <c:pt idx="1129">
                  <c:v>490.80999756</c:v>
                </c:pt>
                <c:pt idx="1130">
                  <c:v>489.98999022999999</c:v>
                </c:pt>
                <c:pt idx="1131">
                  <c:v>489.17999268</c:v>
                </c:pt>
                <c:pt idx="1132">
                  <c:v>488.36999512</c:v>
                </c:pt>
                <c:pt idx="1133">
                  <c:v>487.55999756</c:v>
                </c:pt>
                <c:pt idx="1134">
                  <c:v>486.75</c:v>
                </c:pt>
                <c:pt idx="1135">
                  <c:v>485.94000244</c:v>
                </c:pt>
                <c:pt idx="1136">
                  <c:v>485.13000488</c:v>
                </c:pt>
                <c:pt idx="1137">
                  <c:v>484.32000732</c:v>
                </c:pt>
                <c:pt idx="1138">
                  <c:v>483.51000977000001</c:v>
                </c:pt>
                <c:pt idx="1139">
                  <c:v>482.70001221000001</c:v>
                </c:pt>
                <c:pt idx="1140">
                  <c:v>481.89999390000003</c:v>
                </c:pt>
                <c:pt idx="1141">
                  <c:v>481.08999634000003</c:v>
                </c:pt>
                <c:pt idx="1142">
                  <c:v>480.29000853999997</c:v>
                </c:pt>
                <c:pt idx="1143">
                  <c:v>479.48001098999998</c:v>
                </c:pt>
                <c:pt idx="1144">
                  <c:v>478.67999268</c:v>
                </c:pt>
                <c:pt idx="1145">
                  <c:v>477.88000488</c:v>
                </c:pt>
                <c:pt idx="1146">
                  <c:v>477.07000732</c:v>
                </c:pt>
                <c:pt idx="1147">
                  <c:v>476.26998901000002</c:v>
                </c:pt>
                <c:pt idx="1148">
                  <c:v>475.48001098999998</c:v>
                </c:pt>
                <c:pt idx="1149">
                  <c:v>474.67999268</c:v>
                </c:pt>
                <c:pt idx="1150">
                  <c:v>473.89001465000001</c:v>
                </c:pt>
                <c:pt idx="1151">
                  <c:v>473.08999634000003</c:v>
                </c:pt>
                <c:pt idx="1152">
                  <c:v>472.29998778999999</c:v>
                </c:pt>
                <c:pt idx="1153">
                  <c:v>471.51000977000001</c:v>
                </c:pt>
                <c:pt idx="1154">
                  <c:v>470.72000121999997</c:v>
                </c:pt>
                <c:pt idx="1155">
                  <c:v>469.92999268</c:v>
                </c:pt>
                <c:pt idx="1156">
                  <c:v>469.14001465000001</c:v>
                </c:pt>
                <c:pt idx="1157">
                  <c:v>468.35998534999999</c:v>
                </c:pt>
                <c:pt idx="1158">
                  <c:v>467.57000732</c:v>
                </c:pt>
                <c:pt idx="1159">
                  <c:v>466.79000853999997</c:v>
                </c:pt>
                <c:pt idx="1160">
                  <c:v>466.01998901000002</c:v>
                </c:pt>
                <c:pt idx="1161">
                  <c:v>465.23999022999999</c:v>
                </c:pt>
                <c:pt idx="1162">
                  <c:v>464.45999146000003</c:v>
                </c:pt>
                <c:pt idx="1163">
                  <c:v>463.69000244</c:v>
                </c:pt>
                <c:pt idx="1164">
                  <c:v>462.92001342999998</c:v>
                </c:pt>
                <c:pt idx="1165">
                  <c:v>462.14999390000003</c:v>
                </c:pt>
                <c:pt idx="1166">
                  <c:v>461.38000488</c:v>
                </c:pt>
                <c:pt idx="1167">
                  <c:v>460.61999512</c:v>
                </c:pt>
                <c:pt idx="1168">
                  <c:v>459.85000609999997</c:v>
                </c:pt>
                <c:pt idx="1169">
                  <c:v>459.08999634000003</c:v>
                </c:pt>
                <c:pt idx="1170">
                  <c:v>458.33999634000003</c:v>
                </c:pt>
                <c:pt idx="1171">
                  <c:v>457.57998657000002</c:v>
                </c:pt>
                <c:pt idx="1172">
                  <c:v>456.82998657000002</c:v>
                </c:pt>
                <c:pt idx="1173">
                  <c:v>456.07998657000002</c:v>
                </c:pt>
                <c:pt idx="1174">
                  <c:v>455.32000732</c:v>
                </c:pt>
                <c:pt idx="1175">
                  <c:v>454.57000732</c:v>
                </c:pt>
                <c:pt idx="1176">
                  <c:v>453.82998657000002</c:v>
                </c:pt>
                <c:pt idx="1177">
                  <c:v>453.08999634000003</c:v>
                </c:pt>
                <c:pt idx="1178">
                  <c:v>452.35000609999997</c:v>
                </c:pt>
                <c:pt idx="1179">
                  <c:v>451.60998534999999</c:v>
                </c:pt>
                <c:pt idx="1180">
                  <c:v>450.86999512</c:v>
                </c:pt>
                <c:pt idx="1181">
                  <c:v>450.14001465000001</c:v>
                </c:pt>
                <c:pt idx="1182">
                  <c:v>449.41000365999997</c:v>
                </c:pt>
                <c:pt idx="1183">
                  <c:v>448.67001342999998</c:v>
                </c:pt>
                <c:pt idx="1184">
                  <c:v>447.95001221000001</c:v>
                </c:pt>
                <c:pt idx="1185">
                  <c:v>447.22000121999997</c:v>
                </c:pt>
                <c:pt idx="1186">
                  <c:v>446.5</c:v>
                </c:pt>
                <c:pt idx="1187">
                  <c:v>445.76998901000002</c:v>
                </c:pt>
                <c:pt idx="1188">
                  <c:v>445.04998778999999</c:v>
                </c:pt>
                <c:pt idx="1189">
                  <c:v>444.32998657000002</c:v>
                </c:pt>
                <c:pt idx="1190">
                  <c:v>443.60998534999999</c:v>
                </c:pt>
                <c:pt idx="1191">
                  <c:v>442.89001465000001</c:v>
                </c:pt>
                <c:pt idx="1192">
                  <c:v>442.17001342999998</c:v>
                </c:pt>
                <c:pt idx="1193">
                  <c:v>441.45999146000003</c:v>
                </c:pt>
                <c:pt idx="1194">
                  <c:v>440.75</c:v>
                </c:pt>
                <c:pt idx="1195">
                  <c:v>440.02999878000003</c:v>
                </c:pt>
                <c:pt idx="1196">
                  <c:v>439.32998657000002</c:v>
                </c:pt>
                <c:pt idx="1197">
                  <c:v>438.61999512</c:v>
                </c:pt>
                <c:pt idx="1198">
                  <c:v>437.91000365999997</c:v>
                </c:pt>
                <c:pt idx="1199">
                  <c:v>437.20999146000003</c:v>
                </c:pt>
                <c:pt idx="1200">
                  <c:v>436.51000977000001</c:v>
                </c:pt>
                <c:pt idx="1201">
                  <c:v>435.79998778999999</c:v>
                </c:pt>
                <c:pt idx="1202">
                  <c:v>435.10000609999997</c:v>
                </c:pt>
                <c:pt idx="1203">
                  <c:v>434.41000365999997</c:v>
                </c:pt>
                <c:pt idx="1204">
                  <c:v>433.72000121999997</c:v>
                </c:pt>
                <c:pt idx="1205">
                  <c:v>433.01998901000002</c:v>
                </c:pt>
                <c:pt idx="1206">
                  <c:v>432.32998657000002</c:v>
                </c:pt>
                <c:pt idx="1207">
                  <c:v>431.64999390000003</c:v>
                </c:pt>
                <c:pt idx="1208">
                  <c:v>430.95999146000003</c:v>
                </c:pt>
                <c:pt idx="1209">
                  <c:v>430.27999878000003</c:v>
                </c:pt>
                <c:pt idx="1210">
                  <c:v>429.60000609999997</c:v>
                </c:pt>
                <c:pt idx="1211">
                  <c:v>428.92001342999998</c:v>
                </c:pt>
                <c:pt idx="1212">
                  <c:v>428.23999022999999</c:v>
                </c:pt>
                <c:pt idx="1213">
                  <c:v>427.57000732</c:v>
                </c:pt>
                <c:pt idx="1214">
                  <c:v>426.89999390000003</c:v>
                </c:pt>
                <c:pt idx="1215">
                  <c:v>426.23999022999999</c:v>
                </c:pt>
                <c:pt idx="1216">
                  <c:v>425.57000732</c:v>
                </c:pt>
                <c:pt idx="1217">
                  <c:v>424.91000365999997</c:v>
                </c:pt>
                <c:pt idx="1218">
                  <c:v>424.25</c:v>
                </c:pt>
                <c:pt idx="1219">
                  <c:v>423.58999634000003</c:v>
                </c:pt>
                <c:pt idx="1220">
                  <c:v>422.94000244</c:v>
                </c:pt>
                <c:pt idx="1221">
                  <c:v>422.29000853999997</c:v>
                </c:pt>
                <c:pt idx="1222">
                  <c:v>421.64999390000003</c:v>
                </c:pt>
                <c:pt idx="1223">
                  <c:v>421.01000977000001</c:v>
                </c:pt>
                <c:pt idx="1224">
                  <c:v>420.36999512</c:v>
                </c:pt>
                <c:pt idx="1225">
                  <c:v>419.73001098999998</c:v>
                </c:pt>
                <c:pt idx="1226">
                  <c:v>419.10000609999997</c:v>
                </c:pt>
                <c:pt idx="1227">
                  <c:v>418.47000121999997</c:v>
                </c:pt>
                <c:pt idx="1228">
                  <c:v>417.83999634000003</c:v>
                </c:pt>
                <c:pt idx="1229">
                  <c:v>417.20999146000003</c:v>
                </c:pt>
                <c:pt idx="1230">
                  <c:v>416.58999634000003</c:v>
                </c:pt>
                <c:pt idx="1231">
                  <c:v>415.97000121999997</c:v>
                </c:pt>
                <c:pt idx="1232">
                  <c:v>415.35998534999999</c:v>
                </c:pt>
                <c:pt idx="1233">
                  <c:v>414.75</c:v>
                </c:pt>
                <c:pt idx="1234">
                  <c:v>414.14001465000001</c:v>
                </c:pt>
                <c:pt idx="1235">
                  <c:v>413.52999878000003</c:v>
                </c:pt>
                <c:pt idx="1236">
                  <c:v>412.92999268</c:v>
                </c:pt>
                <c:pt idx="1237">
                  <c:v>412.32998657000002</c:v>
                </c:pt>
                <c:pt idx="1238">
                  <c:v>411.72000121999997</c:v>
                </c:pt>
                <c:pt idx="1239">
                  <c:v>411.13000488</c:v>
                </c:pt>
                <c:pt idx="1240">
                  <c:v>410.54000853999997</c:v>
                </c:pt>
                <c:pt idx="1241">
                  <c:v>409.95001221000001</c:v>
                </c:pt>
                <c:pt idx="1242">
                  <c:v>409.36999512</c:v>
                </c:pt>
                <c:pt idx="1243">
                  <c:v>408.77999878000003</c:v>
                </c:pt>
                <c:pt idx="1244">
                  <c:v>408.20001221000001</c:v>
                </c:pt>
                <c:pt idx="1245">
                  <c:v>407.63000488</c:v>
                </c:pt>
                <c:pt idx="1246">
                  <c:v>407.05999756</c:v>
                </c:pt>
                <c:pt idx="1247">
                  <c:v>406.48001098999998</c:v>
                </c:pt>
                <c:pt idx="1248">
                  <c:v>405.92001342999998</c:v>
                </c:pt>
                <c:pt idx="1249">
                  <c:v>405.35000609999997</c:v>
                </c:pt>
                <c:pt idx="1250">
                  <c:v>404.79000853999997</c:v>
                </c:pt>
                <c:pt idx="1251">
                  <c:v>404.23001098999998</c:v>
                </c:pt>
                <c:pt idx="1252">
                  <c:v>403.67999268</c:v>
                </c:pt>
                <c:pt idx="1253">
                  <c:v>403.13000488</c:v>
                </c:pt>
                <c:pt idx="1254">
                  <c:v>402.57998657000002</c:v>
                </c:pt>
                <c:pt idx="1255">
                  <c:v>402.02999878000003</c:v>
                </c:pt>
                <c:pt idx="1256">
                  <c:v>401.48001098999998</c:v>
                </c:pt>
                <c:pt idx="1257">
                  <c:v>400.94000244</c:v>
                </c:pt>
                <c:pt idx="1258">
                  <c:v>400.39999390000003</c:v>
                </c:pt>
                <c:pt idx="1259">
                  <c:v>399.86999512</c:v>
                </c:pt>
                <c:pt idx="1260">
                  <c:v>399.32998657000002</c:v>
                </c:pt>
                <c:pt idx="1261">
                  <c:v>398.79998778999999</c:v>
                </c:pt>
                <c:pt idx="1262">
                  <c:v>398.26998901000002</c:v>
                </c:pt>
                <c:pt idx="1263">
                  <c:v>397.75</c:v>
                </c:pt>
                <c:pt idx="1264">
                  <c:v>397.23001098999998</c:v>
                </c:pt>
                <c:pt idx="1265">
                  <c:v>396.70001221000001</c:v>
                </c:pt>
                <c:pt idx="1266">
                  <c:v>396.17999268</c:v>
                </c:pt>
                <c:pt idx="1267">
                  <c:v>395.67001342999998</c:v>
                </c:pt>
                <c:pt idx="1268">
                  <c:v>395.16000365999997</c:v>
                </c:pt>
                <c:pt idx="1269">
                  <c:v>394.64999390000003</c:v>
                </c:pt>
                <c:pt idx="1270">
                  <c:v>394.14999390000003</c:v>
                </c:pt>
                <c:pt idx="1271">
                  <c:v>393.64001465000001</c:v>
                </c:pt>
                <c:pt idx="1272">
                  <c:v>393.14001465000001</c:v>
                </c:pt>
                <c:pt idx="1273">
                  <c:v>392.64999390000003</c:v>
                </c:pt>
                <c:pt idx="1274">
                  <c:v>392.14999390000003</c:v>
                </c:pt>
                <c:pt idx="1275">
                  <c:v>391.64999390000003</c:v>
                </c:pt>
                <c:pt idx="1276">
                  <c:v>391.17001342999998</c:v>
                </c:pt>
                <c:pt idx="1277">
                  <c:v>390.67999268</c:v>
                </c:pt>
                <c:pt idx="1278">
                  <c:v>390.20001221000001</c:v>
                </c:pt>
                <c:pt idx="1279">
                  <c:v>389.70999146000003</c:v>
                </c:pt>
                <c:pt idx="1280">
                  <c:v>389.23999022999999</c:v>
                </c:pt>
                <c:pt idx="1281">
                  <c:v>388.76000977000001</c:v>
                </c:pt>
                <c:pt idx="1282">
                  <c:v>388.29000853999997</c:v>
                </c:pt>
                <c:pt idx="1283">
                  <c:v>387.82000732</c:v>
                </c:pt>
                <c:pt idx="1284">
                  <c:v>387.35000609999997</c:v>
                </c:pt>
                <c:pt idx="1285">
                  <c:v>386.89001465000001</c:v>
                </c:pt>
                <c:pt idx="1286">
                  <c:v>386.42999268</c:v>
                </c:pt>
                <c:pt idx="1287">
                  <c:v>385.97000121999997</c:v>
                </c:pt>
                <c:pt idx="1288">
                  <c:v>385.51998901000002</c:v>
                </c:pt>
                <c:pt idx="1289">
                  <c:v>385.07000732</c:v>
                </c:pt>
                <c:pt idx="1290">
                  <c:v>384.61999512</c:v>
                </c:pt>
                <c:pt idx="1291">
                  <c:v>384.17001342999998</c:v>
                </c:pt>
                <c:pt idx="1292">
                  <c:v>383.73001098999998</c:v>
                </c:pt>
                <c:pt idx="1293">
                  <c:v>383.29000853999997</c:v>
                </c:pt>
                <c:pt idx="1294">
                  <c:v>382.85998534999999</c:v>
                </c:pt>
                <c:pt idx="1295">
                  <c:v>382.42001342999998</c:v>
                </c:pt>
                <c:pt idx="1296">
                  <c:v>381.98999022999999</c:v>
                </c:pt>
                <c:pt idx="1297">
                  <c:v>381.57000732</c:v>
                </c:pt>
                <c:pt idx="1298">
                  <c:v>381.14001465000001</c:v>
                </c:pt>
                <c:pt idx="1299">
                  <c:v>380.72000121999997</c:v>
                </c:pt>
                <c:pt idx="1300">
                  <c:v>380.29998778999999</c:v>
                </c:pt>
                <c:pt idx="1301">
                  <c:v>379.89001465000001</c:v>
                </c:pt>
                <c:pt idx="1302">
                  <c:v>379.48001098999998</c:v>
                </c:pt>
                <c:pt idx="1303">
                  <c:v>379.07000732</c:v>
                </c:pt>
                <c:pt idx="1304">
                  <c:v>378.67001342999998</c:v>
                </c:pt>
                <c:pt idx="1305">
                  <c:v>378.26000977000001</c:v>
                </c:pt>
                <c:pt idx="1306">
                  <c:v>377.86999512</c:v>
                </c:pt>
                <c:pt idx="1307">
                  <c:v>377.47000121999997</c:v>
                </c:pt>
                <c:pt idx="1308">
                  <c:v>377.07998657000002</c:v>
                </c:pt>
                <c:pt idx="1309">
                  <c:v>376.69000244</c:v>
                </c:pt>
                <c:pt idx="1310">
                  <c:v>376.29998778999999</c:v>
                </c:pt>
                <c:pt idx="1311">
                  <c:v>375.92001342999998</c:v>
                </c:pt>
                <c:pt idx="1312">
                  <c:v>375.54000853999997</c:v>
                </c:pt>
                <c:pt idx="1313">
                  <c:v>375.16000365999997</c:v>
                </c:pt>
                <c:pt idx="1314">
                  <c:v>374.77999878000003</c:v>
                </c:pt>
                <c:pt idx="1315">
                  <c:v>374.41000365999997</c:v>
                </c:pt>
                <c:pt idx="1316">
                  <c:v>374.04000853999997</c:v>
                </c:pt>
                <c:pt idx="1317">
                  <c:v>373.67001342999998</c:v>
                </c:pt>
                <c:pt idx="1318">
                  <c:v>373.30999756</c:v>
                </c:pt>
                <c:pt idx="1319">
                  <c:v>372.95001221000001</c:v>
                </c:pt>
                <c:pt idx="1320">
                  <c:v>372.58999634000003</c:v>
                </c:pt>
                <c:pt idx="1321">
                  <c:v>372.23999022999999</c:v>
                </c:pt>
                <c:pt idx="1322">
                  <c:v>371.88000488</c:v>
                </c:pt>
                <c:pt idx="1323">
                  <c:v>371.52999878000003</c:v>
                </c:pt>
                <c:pt idx="1324">
                  <c:v>371.19000244</c:v>
                </c:pt>
                <c:pt idx="1325">
                  <c:v>370.83999634000003</c:v>
                </c:pt>
                <c:pt idx="1326">
                  <c:v>370.5</c:v>
                </c:pt>
                <c:pt idx="1327">
                  <c:v>370.16000365999997</c:v>
                </c:pt>
                <c:pt idx="1328">
                  <c:v>369.82998657000002</c:v>
                </c:pt>
                <c:pt idx="1329">
                  <c:v>369.5</c:v>
                </c:pt>
                <c:pt idx="1330">
                  <c:v>369.17001342999998</c:v>
                </c:pt>
                <c:pt idx="1331">
                  <c:v>368.83999634000003</c:v>
                </c:pt>
                <c:pt idx="1332">
                  <c:v>368.51998901000002</c:v>
                </c:pt>
                <c:pt idx="1333">
                  <c:v>368.20001221000001</c:v>
                </c:pt>
                <c:pt idx="1334">
                  <c:v>367.88000488</c:v>
                </c:pt>
                <c:pt idx="1335">
                  <c:v>367.57000732</c:v>
                </c:pt>
                <c:pt idx="1336">
                  <c:v>367.25</c:v>
                </c:pt>
                <c:pt idx="1337">
                  <c:v>366.95001221000001</c:v>
                </c:pt>
                <c:pt idx="1338">
                  <c:v>366.64001465000001</c:v>
                </c:pt>
                <c:pt idx="1339">
                  <c:v>366.33999634000003</c:v>
                </c:pt>
                <c:pt idx="1340">
                  <c:v>366.04000853999997</c:v>
                </c:pt>
                <c:pt idx="1341">
                  <c:v>365.73999022999999</c:v>
                </c:pt>
                <c:pt idx="1342">
                  <c:v>365.45001221000001</c:v>
                </c:pt>
                <c:pt idx="1343">
                  <c:v>365.16000365999997</c:v>
                </c:pt>
                <c:pt idx="1344">
                  <c:v>364.86999512</c:v>
                </c:pt>
                <c:pt idx="1345">
                  <c:v>364.57998657000002</c:v>
                </c:pt>
                <c:pt idx="1346">
                  <c:v>364.29998778999999</c:v>
                </c:pt>
                <c:pt idx="1347">
                  <c:v>364.01998901000002</c:v>
                </c:pt>
                <c:pt idx="1348">
                  <c:v>363.73999022999999</c:v>
                </c:pt>
                <c:pt idx="1349">
                  <c:v>363.47000121999997</c:v>
                </c:pt>
                <c:pt idx="1350">
                  <c:v>363.19000244</c:v>
                </c:pt>
                <c:pt idx="1351">
                  <c:v>362.92001342999998</c:v>
                </c:pt>
                <c:pt idx="1352">
                  <c:v>362.66000365999997</c:v>
                </c:pt>
                <c:pt idx="1353">
                  <c:v>362.39001465000001</c:v>
                </c:pt>
                <c:pt idx="1354">
                  <c:v>362.13000488</c:v>
                </c:pt>
                <c:pt idx="1355">
                  <c:v>361.86999512</c:v>
                </c:pt>
                <c:pt idx="1356">
                  <c:v>361.61999512</c:v>
                </c:pt>
                <c:pt idx="1357">
                  <c:v>361.36999512</c:v>
                </c:pt>
                <c:pt idx="1358">
                  <c:v>361.11999512</c:v>
                </c:pt>
                <c:pt idx="1359">
                  <c:v>360.86999512</c:v>
                </c:pt>
                <c:pt idx="1360">
                  <c:v>360.61999512</c:v>
                </c:pt>
                <c:pt idx="1361">
                  <c:v>360.38000488</c:v>
                </c:pt>
                <c:pt idx="1362">
                  <c:v>360.14001465000001</c:v>
                </c:pt>
                <c:pt idx="1363">
                  <c:v>359.89999390000003</c:v>
                </c:pt>
                <c:pt idx="1364">
                  <c:v>359.67001342999998</c:v>
                </c:pt>
                <c:pt idx="1365">
                  <c:v>359.44000244</c:v>
                </c:pt>
                <c:pt idx="1366">
                  <c:v>359.20999146000003</c:v>
                </c:pt>
                <c:pt idx="1367">
                  <c:v>358.98001098999998</c:v>
                </c:pt>
                <c:pt idx="1368">
                  <c:v>358.76000977000001</c:v>
                </c:pt>
                <c:pt idx="1369">
                  <c:v>358.54000853999997</c:v>
                </c:pt>
                <c:pt idx="1370">
                  <c:v>358.32000732</c:v>
                </c:pt>
                <c:pt idx="1371">
                  <c:v>358.10000609999997</c:v>
                </c:pt>
                <c:pt idx="1372">
                  <c:v>357.89001465000001</c:v>
                </c:pt>
                <c:pt idx="1373">
                  <c:v>357.67999268</c:v>
                </c:pt>
                <c:pt idx="1374">
                  <c:v>357.47000121999997</c:v>
                </c:pt>
                <c:pt idx="1375">
                  <c:v>357.26000977000001</c:v>
                </c:pt>
                <c:pt idx="1376">
                  <c:v>357.05999756</c:v>
                </c:pt>
                <c:pt idx="1377">
                  <c:v>356.85000609999997</c:v>
                </c:pt>
                <c:pt idx="1378">
                  <c:v>356.64999390000003</c:v>
                </c:pt>
                <c:pt idx="1379">
                  <c:v>356.45999146000003</c:v>
                </c:pt>
                <c:pt idx="1380">
                  <c:v>356.26000977000001</c:v>
                </c:pt>
                <c:pt idx="1381">
                  <c:v>356.07000732</c:v>
                </c:pt>
                <c:pt idx="1382">
                  <c:v>355.88000488</c:v>
                </c:pt>
                <c:pt idx="1383">
                  <c:v>355.70001221000001</c:v>
                </c:pt>
                <c:pt idx="1384">
                  <c:v>355.51000977000001</c:v>
                </c:pt>
                <c:pt idx="1385">
                  <c:v>355.32998657000002</c:v>
                </c:pt>
                <c:pt idx="1386">
                  <c:v>355.14999390000003</c:v>
                </c:pt>
                <c:pt idx="1387">
                  <c:v>354.98001098999998</c:v>
                </c:pt>
                <c:pt idx="1388">
                  <c:v>354.80999756</c:v>
                </c:pt>
                <c:pt idx="1389">
                  <c:v>354.64001465000001</c:v>
                </c:pt>
                <c:pt idx="1390">
                  <c:v>354.47000121999997</c:v>
                </c:pt>
                <c:pt idx="1391">
                  <c:v>354.29998778999999</c:v>
                </c:pt>
                <c:pt idx="1392">
                  <c:v>354.14001465000001</c:v>
                </c:pt>
                <c:pt idx="1393">
                  <c:v>353.98001098999998</c:v>
                </c:pt>
                <c:pt idx="1394">
                  <c:v>353.82000732</c:v>
                </c:pt>
                <c:pt idx="1395">
                  <c:v>353.66000365999997</c:v>
                </c:pt>
                <c:pt idx="1396">
                  <c:v>353.51000977000001</c:v>
                </c:pt>
                <c:pt idx="1397">
                  <c:v>353.35998534999999</c:v>
                </c:pt>
                <c:pt idx="1398">
                  <c:v>353.20999146000003</c:v>
                </c:pt>
                <c:pt idx="1399">
                  <c:v>353.05999756</c:v>
                </c:pt>
                <c:pt idx="1400">
                  <c:v>352.92001342999998</c:v>
                </c:pt>
                <c:pt idx="1401">
                  <c:v>352.77999878000003</c:v>
                </c:pt>
                <c:pt idx="1402">
                  <c:v>352.64001465000001</c:v>
                </c:pt>
                <c:pt idx="1403">
                  <c:v>352.5</c:v>
                </c:pt>
                <c:pt idx="1404">
                  <c:v>352.35998534999999</c:v>
                </c:pt>
                <c:pt idx="1405">
                  <c:v>352.23001098999998</c:v>
                </c:pt>
                <c:pt idx="1406">
                  <c:v>352.10000609999997</c:v>
                </c:pt>
                <c:pt idx="1407">
                  <c:v>351.97000121999997</c:v>
                </c:pt>
                <c:pt idx="1408">
                  <c:v>351.85000609999997</c:v>
                </c:pt>
                <c:pt idx="1409">
                  <c:v>351.73001098999998</c:v>
                </c:pt>
                <c:pt idx="1410">
                  <c:v>351.60000609999997</c:v>
                </c:pt>
                <c:pt idx="1411">
                  <c:v>351.48999022999999</c:v>
                </c:pt>
                <c:pt idx="1412">
                  <c:v>351.36999512</c:v>
                </c:pt>
                <c:pt idx="1413">
                  <c:v>351.26000977000001</c:v>
                </c:pt>
                <c:pt idx="1414">
                  <c:v>351.14999390000003</c:v>
                </c:pt>
                <c:pt idx="1415">
                  <c:v>351.04000853999997</c:v>
                </c:pt>
                <c:pt idx="1416">
                  <c:v>350.92999268</c:v>
                </c:pt>
                <c:pt idx="1417">
                  <c:v>350.82998657000002</c:v>
                </c:pt>
                <c:pt idx="1418">
                  <c:v>350.73001098999998</c:v>
                </c:pt>
                <c:pt idx="1419">
                  <c:v>350.63000488</c:v>
                </c:pt>
                <c:pt idx="1420">
                  <c:v>350.52999878000003</c:v>
                </c:pt>
                <c:pt idx="1421">
                  <c:v>350.44000244</c:v>
                </c:pt>
                <c:pt idx="1422">
                  <c:v>350.35000609999997</c:v>
                </c:pt>
                <c:pt idx="1423">
                  <c:v>350.26000977000001</c:v>
                </c:pt>
                <c:pt idx="1424">
                  <c:v>350.17999268</c:v>
                </c:pt>
                <c:pt idx="1425">
                  <c:v>350.08999634000003</c:v>
                </c:pt>
                <c:pt idx="1426">
                  <c:v>350.01000977000001</c:v>
                </c:pt>
                <c:pt idx="1427">
                  <c:v>349.92999268</c:v>
                </c:pt>
                <c:pt idx="1428">
                  <c:v>349.85000609999997</c:v>
                </c:pt>
                <c:pt idx="1429">
                  <c:v>349.77999878000003</c:v>
                </c:pt>
                <c:pt idx="1430">
                  <c:v>349.70999146000003</c:v>
                </c:pt>
                <c:pt idx="1431">
                  <c:v>349.64001465000001</c:v>
                </c:pt>
                <c:pt idx="1432">
                  <c:v>349.57000732</c:v>
                </c:pt>
                <c:pt idx="1433">
                  <c:v>349.51000977000001</c:v>
                </c:pt>
                <c:pt idx="1434">
                  <c:v>349.45001221000001</c:v>
                </c:pt>
                <c:pt idx="1435">
                  <c:v>349.39001465000001</c:v>
                </c:pt>
                <c:pt idx="1436">
                  <c:v>349.33999634000003</c:v>
                </c:pt>
                <c:pt idx="1437">
                  <c:v>349.27999878000003</c:v>
                </c:pt>
                <c:pt idx="1438">
                  <c:v>349.23001098999998</c:v>
                </c:pt>
                <c:pt idx="1439">
                  <c:v>349.17999268</c:v>
                </c:pt>
                <c:pt idx="1440">
                  <c:v>349.14001465000001</c:v>
                </c:pt>
                <c:pt idx="1441">
                  <c:v>349.10000609999997</c:v>
                </c:pt>
                <c:pt idx="1442">
                  <c:v>349.05999756</c:v>
                </c:pt>
                <c:pt idx="1443">
                  <c:v>349.01998901000002</c:v>
                </c:pt>
                <c:pt idx="1444">
                  <c:v>348.98001098999998</c:v>
                </c:pt>
                <c:pt idx="1445">
                  <c:v>348.95001221000001</c:v>
                </c:pt>
                <c:pt idx="1446">
                  <c:v>348.92001342999998</c:v>
                </c:pt>
                <c:pt idx="1447">
                  <c:v>348.89001465000001</c:v>
                </c:pt>
                <c:pt idx="1448">
                  <c:v>348.86999512</c:v>
                </c:pt>
                <c:pt idx="1449">
                  <c:v>348.83999634000003</c:v>
                </c:pt>
                <c:pt idx="1450">
                  <c:v>348.82000732</c:v>
                </c:pt>
                <c:pt idx="1451">
                  <c:v>348.79998778999999</c:v>
                </c:pt>
                <c:pt idx="1452">
                  <c:v>348.79000853999997</c:v>
                </c:pt>
                <c:pt idx="1453">
                  <c:v>348.77999878000003</c:v>
                </c:pt>
                <c:pt idx="1454">
                  <c:v>348.76000977000001</c:v>
                </c:pt>
                <c:pt idx="1455">
                  <c:v>348.76000977000001</c:v>
                </c:pt>
                <c:pt idx="1456">
                  <c:v>348.75</c:v>
                </c:pt>
                <c:pt idx="1457">
                  <c:v>348.75</c:v>
                </c:pt>
                <c:pt idx="1458">
                  <c:v>348.75</c:v>
                </c:pt>
                <c:pt idx="1459">
                  <c:v>348.75</c:v>
                </c:pt>
                <c:pt idx="1460">
                  <c:v>348.75</c:v>
                </c:pt>
                <c:pt idx="1461">
                  <c:v>348.76000977000001</c:v>
                </c:pt>
                <c:pt idx="1462">
                  <c:v>348.76998901000002</c:v>
                </c:pt>
                <c:pt idx="1463">
                  <c:v>348.77999878000003</c:v>
                </c:pt>
                <c:pt idx="1464">
                  <c:v>348.79000853999997</c:v>
                </c:pt>
                <c:pt idx="1465">
                  <c:v>348.80999756</c:v>
                </c:pt>
                <c:pt idx="1466">
                  <c:v>348.82998657000002</c:v>
                </c:pt>
                <c:pt idx="1467">
                  <c:v>348.85000609999997</c:v>
                </c:pt>
                <c:pt idx="1468">
                  <c:v>348.86999512</c:v>
                </c:pt>
                <c:pt idx="1469">
                  <c:v>348.89999390000003</c:v>
                </c:pt>
                <c:pt idx="1470">
                  <c:v>348.92999268</c:v>
                </c:pt>
                <c:pt idx="1471">
                  <c:v>348.95999146000003</c:v>
                </c:pt>
                <c:pt idx="1472">
                  <c:v>348.98999022999999</c:v>
                </c:pt>
                <c:pt idx="1473">
                  <c:v>349.02999878000003</c:v>
                </c:pt>
                <c:pt idx="1474">
                  <c:v>349.07000732</c:v>
                </c:pt>
                <c:pt idx="1475">
                  <c:v>349.11999512</c:v>
                </c:pt>
                <c:pt idx="1476">
                  <c:v>349.16000365999997</c:v>
                </c:pt>
                <c:pt idx="1477">
                  <c:v>349.20999146000003</c:v>
                </c:pt>
                <c:pt idx="1478">
                  <c:v>349.26000977000001</c:v>
                </c:pt>
                <c:pt idx="1479">
                  <c:v>349.30999756</c:v>
                </c:pt>
                <c:pt idx="1480">
                  <c:v>349.36999512</c:v>
                </c:pt>
                <c:pt idx="1481">
                  <c:v>349.42001342999998</c:v>
                </c:pt>
                <c:pt idx="1482">
                  <c:v>349.48001098999998</c:v>
                </c:pt>
                <c:pt idx="1483">
                  <c:v>349.54998778999999</c:v>
                </c:pt>
                <c:pt idx="1484">
                  <c:v>349.60998534999999</c:v>
                </c:pt>
                <c:pt idx="1485">
                  <c:v>349.67999268</c:v>
                </c:pt>
                <c:pt idx="1486">
                  <c:v>349.75</c:v>
                </c:pt>
                <c:pt idx="1487">
                  <c:v>349.82000732</c:v>
                </c:pt>
                <c:pt idx="1488">
                  <c:v>349.89001465000001</c:v>
                </c:pt>
                <c:pt idx="1489">
                  <c:v>349.97000121999997</c:v>
                </c:pt>
                <c:pt idx="1490">
                  <c:v>350.04998778999999</c:v>
                </c:pt>
                <c:pt idx="1491">
                  <c:v>350.13000488</c:v>
                </c:pt>
                <c:pt idx="1492">
                  <c:v>350.22000121999997</c:v>
                </c:pt>
                <c:pt idx="1493">
                  <c:v>350.29998778999999</c:v>
                </c:pt>
                <c:pt idx="1494">
                  <c:v>350.39001465000001</c:v>
                </c:pt>
                <c:pt idx="1495">
                  <c:v>350.48999022999999</c:v>
                </c:pt>
                <c:pt idx="1496">
                  <c:v>350.57998657000002</c:v>
                </c:pt>
                <c:pt idx="1497">
                  <c:v>350.67999268</c:v>
                </c:pt>
                <c:pt idx="1498">
                  <c:v>350.77999878000003</c:v>
                </c:pt>
                <c:pt idx="1499">
                  <c:v>350.88000488</c:v>
                </c:pt>
                <c:pt idx="1500">
                  <c:v>350.98001098999998</c:v>
                </c:pt>
                <c:pt idx="1501">
                  <c:v>351.08999634000003</c:v>
                </c:pt>
                <c:pt idx="1502">
                  <c:v>351.20001221000001</c:v>
                </c:pt>
                <c:pt idx="1503">
                  <c:v>351.30999756</c:v>
                </c:pt>
                <c:pt idx="1504">
                  <c:v>351.42999268</c:v>
                </c:pt>
                <c:pt idx="1505">
                  <c:v>351.54000853999997</c:v>
                </c:pt>
                <c:pt idx="1506">
                  <c:v>351.66000365999997</c:v>
                </c:pt>
                <c:pt idx="1507">
                  <c:v>351.77999878000003</c:v>
                </c:pt>
                <c:pt idx="1508">
                  <c:v>351.91000365999997</c:v>
                </c:pt>
                <c:pt idx="1509">
                  <c:v>352.02999878000003</c:v>
                </c:pt>
                <c:pt idx="1510">
                  <c:v>352.16000365999997</c:v>
                </c:pt>
                <c:pt idx="1511">
                  <c:v>352.29000853999997</c:v>
                </c:pt>
                <c:pt idx="1512">
                  <c:v>352.42999268</c:v>
                </c:pt>
                <c:pt idx="1513">
                  <c:v>352.55999756</c:v>
                </c:pt>
                <c:pt idx="1514">
                  <c:v>352.70001221000001</c:v>
                </c:pt>
                <c:pt idx="1515">
                  <c:v>352.83999634000003</c:v>
                </c:pt>
                <c:pt idx="1516">
                  <c:v>352.98001098999998</c:v>
                </c:pt>
                <c:pt idx="1517">
                  <c:v>353.13000488</c:v>
                </c:pt>
                <c:pt idx="1518">
                  <c:v>353.27999878000003</c:v>
                </c:pt>
                <c:pt idx="1519">
                  <c:v>353.42999268</c:v>
                </c:pt>
                <c:pt idx="1520">
                  <c:v>353.57998657000002</c:v>
                </c:pt>
                <c:pt idx="1521">
                  <c:v>353.73001098999998</c:v>
                </c:pt>
                <c:pt idx="1522">
                  <c:v>353.89001465000001</c:v>
                </c:pt>
                <c:pt idx="1523">
                  <c:v>354.04998778999999</c:v>
                </c:pt>
                <c:pt idx="1524">
                  <c:v>354.20999146000003</c:v>
                </c:pt>
                <c:pt idx="1525">
                  <c:v>354.36999512</c:v>
                </c:pt>
                <c:pt idx="1526">
                  <c:v>354.54000853999997</c:v>
                </c:pt>
                <c:pt idx="1527">
                  <c:v>354.70999146000003</c:v>
                </c:pt>
                <c:pt idx="1528">
                  <c:v>354.88000488</c:v>
                </c:pt>
                <c:pt idx="1529">
                  <c:v>355.04998778999999</c:v>
                </c:pt>
                <c:pt idx="1530">
                  <c:v>355.23001098999998</c:v>
                </c:pt>
                <c:pt idx="1531">
                  <c:v>355.41000365999997</c:v>
                </c:pt>
                <c:pt idx="1532">
                  <c:v>355.58999634000003</c:v>
                </c:pt>
                <c:pt idx="1533">
                  <c:v>355.76998901000002</c:v>
                </c:pt>
                <c:pt idx="1534">
                  <c:v>355.95999146000003</c:v>
                </c:pt>
                <c:pt idx="1535">
                  <c:v>356.14001465000001</c:v>
                </c:pt>
                <c:pt idx="1536">
                  <c:v>356.32998657000002</c:v>
                </c:pt>
                <c:pt idx="1537">
                  <c:v>356.51998901000002</c:v>
                </c:pt>
                <c:pt idx="1538">
                  <c:v>356.72000121999997</c:v>
                </c:pt>
                <c:pt idx="1539">
                  <c:v>356.92001342999998</c:v>
                </c:pt>
                <c:pt idx="1540">
                  <c:v>357.10998534999999</c:v>
                </c:pt>
                <c:pt idx="1541">
                  <c:v>357.30999756</c:v>
                </c:pt>
                <c:pt idx="1542">
                  <c:v>357.51000977000001</c:v>
                </c:pt>
                <c:pt idx="1543">
                  <c:v>357.72000121999997</c:v>
                </c:pt>
                <c:pt idx="1544">
                  <c:v>357.92001342999998</c:v>
                </c:pt>
                <c:pt idx="1545">
                  <c:v>358.13000488</c:v>
                </c:pt>
                <c:pt idx="1546">
                  <c:v>358.33999634000003</c:v>
                </c:pt>
                <c:pt idx="1547">
                  <c:v>358.55999756</c:v>
                </c:pt>
                <c:pt idx="1548">
                  <c:v>358.76998901000002</c:v>
                </c:pt>
                <c:pt idx="1549">
                  <c:v>358.98999022999999</c:v>
                </c:pt>
                <c:pt idx="1550">
                  <c:v>359.20001221000001</c:v>
                </c:pt>
                <c:pt idx="1551">
                  <c:v>359.42001342999998</c:v>
                </c:pt>
                <c:pt idx="1552">
                  <c:v>359.64999390000003</c:v>
                </c:pt>
                <c:pt idx="1553">
                  <c:v>359.86999512</c:v>
                </c:pt>
                <c:pt idx="1554">
                  <c:v>360.10000609999997</c:v>
                </c:pt>
                <c:pt idx="1555">
                  <c:v>360.32998657000002</c:v>
                </c:pt>
                <c:pt idx="1556">
                  <c:v>360.55999756</c:v>
                </c:pt>
                <c:pt idx="1557">
                  <c:v>360.79000853999997</c:v>
                </c:pt>
                <c:pt idx="1558">
                  <c:v>361.01998901000002</c:v>
                </c:pt>
                <c:pt idx="1559">
                  <c:v>361.26000977000001</c:v>
                </c:pt>
                <c:pt idx="1560">
                  <c:v>361.5</c:v>
                </c:pt>
                <c:pt idx="1561">
                  <c:v>361.73999022999999</c:v>
                </c:pt>
                <c:pt idx="1562">
                  <c:v>361.98001098999998</c:v>
                </c:pt>
                <c:pt idx="1563">
                  <c:v>362.23001098999998</c:v>
                </c:pt>
                <c:pt idx="1564">
                  <c:v>362.48001098999998</c:v>
                </c:pt>
                <c:pt idx="1565">
                  <c:v>362.73001098999998</c:v>
                </c:pt>
                <c:pt idx="1566">
                  <c:v>362.98001098999998</c:v>
                </c:pt>
                <c:pt idx="1567">
                  <c:v>363.23001098999998</c:v>
                </c:pt>
                <c:pt idx="1568">
                  <c:v>363.48999022999999</c:v>
                </c:pt>
                <c:pt idx="1569">
                  <c:v>363.73999022999999</c:v>
                </c:pt>
                <c:pt idx="1570">
                  <c:v>364</c:v>
                </c:pt>
                <c:pt idx="1571">
                  <c:v>364.26998901000002</c:v>
                </c:pt>
                <c:pt idx="1572">
                  <c:v>364.52999878000003</c:v>
                </c:pt>
                <c:pt idx="1573">
                  <c:v>364.79000853999997</c:v>
                </c:pt>
                <c:pt idx="1574">
                  <c:v>365.05999756</c:v>
                </c:pt>
                <c:pt idx="1575">
                  <c:v>365.32998657000002</c:v>
                </c:pt>
                <c:pt idx="1576">
                  <c:v>365.60000609999997</c:v>
                </c:pt>
                <c:pt idx="1577">
                  <c:v>365.86999512</c:v>
                </c:pt>
                <c:pt idx="1578">
                  <c:v>366.14999390000003</c:v>
                </c:pt>
                <c:pt idx="1579">
                  <c:v>366.42001342999998</c:v>
                </c:pt>
                <c:pt idx="1580">
                  <c:v>366.70999146000003</c:v>
                </c:pt>
                <c:pt idx="1581">
                  <c:v>366.98999022999999</c:v>
                </c:pt>
                <c:pt idx="1582">
                  <c:v>367.26998901000002</c:v>
                </c:pt>
                <c:pt idx="1583">
                  <c:v>367.55999756</c:v>
                </c:pt>
                <c:pt idx="1584">
                  <c:v>367.83999634000003</c:v>
                </c:pt>
                <c:pt idx="1585">
                  <c:v>368.13000488</c:v>
                </c:pt>
                <c:pt idx="1586">
                  <c:v>368.42001342999998</c:v>
                </c:pt>
                <c:pt idx="1587">
                  <c:v>368.72000121999997</c:v>
                </c:pt>
                <c:pt idx="1588">
                  <c:v>369.01000977000001</c:v>
                </c:pt>
                <c:pt idx="1589">
                  <c:v>369.30999756</c:v>
                </c:pt>
                <c:pt idx="1590">
                  <c:v>369.60998534999999</c:v>
                </c:pt>
                <c:pt idx="1591">
                  <c:v>369.91000365999997</c:v>
                </c:pt>
                <c:pt idx="1592">
                  <c:v>370.22000121999997</c:v>
                </c:pt>
                <c:pt idx="1593">
                  <c:v>370.51998901000002</c:v>
                </c:pt>
                <c:pt idx="1594">
                  <c:v>370.82998657000002</c:v>
                </c:pt>
                <c:pt idx="1595">
                  <c:v>371.14001465000001</c:v>
                </c:pt>
                <c:pt idx="1596">
                  <c:v>371.45001221000001</c:v>
                </c:pt>
                <c:pt idx="1597">
                  <c:v>371.76000977000001</c:v>
                </c:pt>
                <c:pt idx="1598">
                  <c:v>372.07998657000002</c:v>
                </c:pt>
                <c:pt idx="1599">
                  <c:v>372.39001465000001</c:v>
                </c:pt>
                <c:pt idx="1600">
                  <c:v>372.70999146000003</c:v>
                </c:pt>
                <c:pt idx="1601">
                  <c:v>373.02999878000003</c:v>
                </c:pt>
                <c:pt idx="1602">
                  <c:v>373.35000609999997</c:v>
                </c:pt>
                <c:pt idx="1603">
                  <c:v>373.67001342999998</c:v>
                </c:pt>
                <c:pt idx="1604">
                  <c:v>373.98999022999999</c:v>
                </c:pt>
                <c:pt idx="1605">
                  <c:v>374.32000732</c:v>
                </c:pt>
                <c:pt idx="1606">
                  <c:v>374.64999390000003</c:v>
                </c:pt>
                <c:pt idx="1607">
                  <c:v>374.97000121999997</c:v>
                </c:pt>
                <c:pt idx="1608">
                  <c:v>375.29998778999999</c:v>
                </c:pt>
                <c:pt idx="1609">
                  <c:v>375.63000488</c:v>
                </c:pt>
                <c:pt idx="1610">
                  <c:v>375.97000121999997</c:v>
                </c:pt>
                <c:pt idx="1611">
                  <c:v>376.29998778999999</c:v>
                </c:pt>
                <c:pt idx="1612">
                  <c:v>376.64001465000001</c:v>
                </c:pt>
                <c:pt idx="1613">
                  <c:v>376.97000121999997</c:v>
                </c:pt>
                <c:pt idx="1614">
                  <c:v>377.32000732</c:v>
                </c:pt>
                <c:pt idx="1615">
                  <c:v>377.66000365999997</c:v>
                </c:pt>
                <c:pt idx="1616">
                  <c:v>378</c:v>
                </c:pt>
                <c:pt idx="1617">
                  <c:v>378.33999634000003</c:v>
                </c:pt>
                <c:pt idx="1618">
                  <c:v>378.67999268</c:v>
                </c:pt>
                <c:pt idx="1619">
                  <c:v>379.02999878000003</c:v>
                </c:pt>
                <c:pt idx="1620">
                  <c:v>379.38000488</c:v>
                </c:pt>
                <c:pt idx="1621">
                  <c:v>379.72000121999997</c:v>
                </c:pt>
                <c:pt idx="1622">
                  <c:v>380.07000732</c:v>
                </c:pt>
                <c:pt idx="1623">
                  <c:v>380.42999268</c:v>
                </c:pt>
                <c:pt idx="1624">
                  <c:v>380.77999878000003</c:v>
                </c:pt>
                <c:pt idx="1625">
                  <c:v>381.13000488</c:v>
                </c:pt>
                <c:pt idx="1626">
                  <c:v>381.48999022999999</c:v>
                </c:pt>
                <c:pt idx="1627">
                  <c:v>381.83999634000003</c:v>
                </c:pt>
                <c:pt idx="1628">
                  <c:v>382.20001221000001</c:v>
                </c:pt>
                <c:pt idx="1629">
                  <c:v>382.55999756</c:v>
                </c:pt>
                <c:pt idx="1630">
                  <c:v>382.92001342999998</c:v>
                </c:pt>
                <c:pt idx="1631">
                  <c:v>383.27999878000003</c:v>
                </c:pt>
                <c:pt idx="1632">
                  <c:v>383.64001465000001</c:v>
                </c:pt>
                <c:pt idx="1633">
                  <c:v>384.01000977000001</c:v>
                </c:pt>
                <c:pt idx="1634">
                  <c:v>384.36999512</c:v>
                </c:pt>
                <c:pt idx="1635">
                  <c:v>384.73999022999999</c:v>
                </c:pt>
                <c:pt idx="1636">
                  <c:v>385.10000609999997</c:v>
                </c:pt>
                <c:pt idx="1637">
                  <c:v>385.47000121999997</c:v>
                </c:pt>
                <c:pt idx="1638">
                  <c:v>385.83999634000003</c:v>
                </c:pt>
                <c:pt idx="1639">
                  <c:v>386.20999146000003</c:v>
                </c:pt>
                <c:pt idx="1640">
                  <c:v>386.58999634000003</c:v>
                </c:pt>
                <c:pt idx="1641">
                  <c:v>386.95999146000003</c:v>
                </c:pt>
                <c:pt idx="1642">
                  <c:v>387.32998657000002</c:v>
                </c:pt>
                <c:pt idx="1643">
                  <c:v>387.70999146000003</c:v>
                </c:pt>
                <c:pt idx="1644">
                  <c:v>388.08999634000003</c:v>
                </c:pt>
                <c:pt idx="1645">
                  <c:v>388.45999146000003</c:v>
                </c:pt>
                <c:pt idx="1646">
                  <c:v>388.83999634000003</c:v>
                </c:pt>
                <c:pt idx="1647">
                  <c:v>389.22000121999997</c:v>
                </c:pt>
                <c:pt idx="1648">
                  <c:v>389.60998534999999</c:v>
                </c:pt>
                <c:pt idx="1649">
                  <c:v>389.98999022999999</c:v>
                </c:pt>
                <c:pt idx="1650">
                  <c:v>390.38000488</c:v>
                </c:pt>
                <c:pt idx="1651">
                  <c:v>390.76000977000001</c:v>
                </c:pt>
                <c:pt idx="1652">
                  <c:v>391.14999390000003</c:v>
                </c:pt>
                <c:pt idx="1653">
                  <c:v>391.54000853999997</c:v>
                </c:pt>
                <c:pt idx="1654">
                  <c:v>391.92999268</c:v>
                </c:pt>
                <c:pt idx="1655">
                  <c:v>392.32000732</c:v>
                </c:pt>
                <c:pt idx="1656">
                  <c:v>392.70999146000003</c:v>
                </c:pt>
                <c:pt idx="1657">
                  <c:v>393.10000609999997</c:v>
                </c:pt>
                <c:pt idx="1658">
                  <c:v>393.5</c:v>
                </c:pt>
                <c:pt idx="1659">
                  <c:v>393.89001465000001</c:v>
                </c:pt>
                <c:pt idx="1660">
                  <c:v>394.29000853999997</c:v>
                </c:pt>
                <c:pt idx="1661">
                  <c:v>394.69000244</c:v>
                </c:pt>
                <c:pt idx="1662">
                  <c:v>395.08999634000003</c:v>
                </c:pt>
                <c:pt idx="1663">
                  <c:v>395.48999022999999</c:v>
                </c:pt>
                <c:pt idx="1664">
                  <c:v>395.89001465000001</c:v>
                </c:pt>
                <c:pt idx="1665">
                  <c:v>396.29000853999997</c:v>
                </c:pt>
                <c:pt idx="1666">
                  <c:v>396.70001221000001</c:v>
                </c:pt>
                <c:pt idx="1667">
                  <c:v>397.10000609999997</c:v>
                </c:pt>
                <c:pt idx="1668">
                  <c:v>397.51000977000001</c:v>
                </c:pt>
                <c:pt idx="1669">
                  <c:v>397.91000365999997</c:v>
                </c:pt>
                <c:pt idx="1670">
                  <c:v>398.32000732</c:v>
                </c:pt>
                <c:pt idx="1671">
                  <c:v>398.73001098999998</c:v>
                </c:pt>
                <c:pt idx="1672">
                  <c:v>399.14001465000001</c:v>
                </c:pt>
                <c:pt idx="1673">
                  <c:v>399.54998778999999</c:v>
                </c:pt>
                <c:pt idx="1674">
                  <c:v>399.95999146000003</c:v>
                </c:pt>
                <c:pt idx="1675">
                  <c:v>400.38000488</c:v>
                </c:pt>
                <c:pt idx="1676">
                  <c:v>400.79000853999997</c:v>
                </c:pt>
                <c:pt idx="1677">
                  <c:v>401.20999146000003</c:v>
                </c:pt>
                <c:pt idx="1678">
                  <c:v>401.61999512</c:v>
                </c:pt>
                <c:pt idx="1679">
                  <c:v>402.04000853999997</c:v>
                </c:pt>
                <c:pt idx="1680">
                  <c:v>402.45999146000003</c:v>
                </c:pt>
                <c:pt idx="1681">
                  <c:v>402.88000488</c:v>
                </c:pt>
                <c:pt idx="1682">
                  <c:v>403.29998778999999</c:v>
                </c:pt>
                <c:pt idx="1683">
                  <c:v>403.72000121999997</c:v>
                </c:pt>
                <c:pt idx="1684">
                  <c:v>404.14001465000001</c:v>
                </c:pt>
                <c:pt idx="1685">
                  <c:v>404.57000732</c:v>
                </c:pt>
                <c:pt idx="1686">
                  <c:v>404.98999022999999</c:v>
                </c:pt>
                <c:pt idx="1687">
                  <c:v>405.42001342999998</c:v>
                </c:pt>
                <c:pt idx="1688">
                  <c:v>405.83999634000003</c:v>
                </c:pt>
                <c:pt idx="1689">
                  <c:v>406.26998901000002</c:v>
                </c:pt>
                <c:pt idx="1690">
                  <c:v>406.69000244</c:v>
                </c:pt>
                <c:pt idx="1691">
                  <c:v>407.13000488</c:v>
                </c:pt>
                <c:pt idx="1692">
                  <c:v>407.55999756</c:v>
                </c:pt>
                <c:pt idx="1693">
                  <c:v>407.98999022999999</c:v>
                </c:pt>
                <c:pt idx="1694">
                  <c:v>408.42001342999998</c:v>
                </c:pt>
                <c:pt idx="1695">
                  <c:v>408.85000609999997</c:v>
                </c:pt>
                <c:pt idx="1696">
                  <c:v>409.27999878000003</c:v>
                </c:pt>
                <c:pt idx="1697">
                  <c:v>409.72000121999997</c:v>
                </c:pt>
                <c:pt idx="1698">
                  <c:v>410.14999390000003</c:v>
                </c:pt>
                <c:pt idx="1699">
                  <c:v>410.58999634000003</c:v>
                </c:pt>
                <c:pt idx="1700">
                  <c:v>411.02999878000003</c:v>
                </c:pt>
                <c:pt idx="1701">
                  <c:v>411.45999146000003</c:v>
                </c:pt>
                <c:pt idx="1702">
                  <c:v>411.89999390000003</c:v>
                </c:pt>
                <c:pt idx="1703">
                  <c:v>412.33999634000003</c:v>
                </c:pt>
                <c:pt idx="1704">
                  <c:v>412.77999878000003</c:v>
                </c:pt>
                <c:pt idx="1705">
                  <c:v>413.22000121999997</c:v>
                </c:pt>
                <c:pt idx="1706">
                  <c:v>413.66000365999997</c:v>
                </c:pt>
                <c:pt idx="1707">
                  <c:v>414.10998534999999</c:v>
                </c:pt>
                <c:pt idx="1708">
                  <c:v>414.54998778999999</c:v>
                </c:pt>
                <c:pt idx="1709">
                  <c:v>415</c:v>
                </c:pt>
                <c:pt idx="1710">
                  <c:v>415.44000244</c:v>
                </c:pt>
                <c:pt idx="1711">
                  <c:v>415.89001465000001</c:v>
                </c:pt>
                <c:pt idx="1712">
                  <c:v>416.32998657000002</c:v>
                </c:pt>
                <c:pt idx="1713">
                  <c:v>416.77999878000003</c:v>
                </c:pt>
                <c:pt idx="1714">
                  <c:v>417.23001098999998</c:v>
                </c:pt>
                <c:pt idx="1715">
                  <c:v>417.67999268</c:v>
                </c:pt>
                <c:pt idx="1716">
                  <c:v>418.13000488</c:v>
                </c:pt>
                <c:pt idx="1717">
                  <c:v>418.57998657000002</c:v>
                </c:pt>
                <c:pt idx="1718">
                  <c:v>419.02999878000003</c:v>
                </c:pt>
                <c:pt idx="1719">
                  <c:v>419.48001098999998</c:v>
                </c:pt>
                <c:pt idx="1720">
                  <c:v>419.92999268</c:v>
                </c:pt>
                <c:pt idx="1721">
                  <c:v>420.39001465000001</c:v>
                </c:pt>
                <c:pt idx="1722">
                  <c:v>420.83999634000003</c:v>
                </c:pt>
                <c:pt idx="1723">
                  <c:v>421.29000853999997</c:v>
                </c:pt>
                <c:pt idx="1724">
                  <c:v>421.75</c:v>
                </c:pt>
                <c:pt idx="1725">
                  <c:v>422.20999146000003</c:v>
                </c:pt>
                <c:pt idx="1726">
                  <c:v>422.66000365999997</c:v>
                </c:pt>
                <c:pt idx="1727">
                  <c:v>423.11999512</c:v>
                </c:pt>
                <c:pt idx="1728">
                  <c:v>423.57998657000002</c:v>
                </c:pt>
                <c:pt idx="1729">
                  <c:v>424.04000853999997</c:v>
                </c:pt>
                <c:pt idx="1730">
                  <c:v>424.5</c:v>
                </c:pt>
                <c:pt idx="1731">
                  <c:v>424.95001221000001</c:v>
                </c:pt>
                <c:pt idx="1732">
                  <c:v>425.41000365999997</c:v>
                </c:pt>
                <c:pt idx="1733">
                  <c:v>425.88000488</c:v>
                </c:pt>
                <c:pt idx="1734">
                  <c:v>426.33999634000003</c:v>
                </c:pt>
                <c:pt idx="1735">
                  <c:v>426.79998778999999</c:v>
                </c:pt>
                <c:pt idx="1736">
                  <c:v>427.26998901000002</c:v>
                </c:pt>
                <c:pt idx="1737">
                  <c:v>427.73001098999998</c:v>
                </c:pt>
                <c:pt idx="1738">
                  <c:v>428.19000244</c:v>
                </c:pt>
                <c:pt idx="1739">
                  <c:v>428.66000365999997</c:v>
                </c:pt>
                <c:pt idx="1740">
                  <c:v>429.11999512</c:v>
                </c:pt>
                <c:pt idx="1741">
                  <c:v>429.58999634000003</c:v>
                </c:pt>
                <c:pt idx="1742">
                  <c:v>430.05999756</c:v>
                </c:pt>
                <c:pt idx="1743">
                  <c:v>430.52999878000003</c:v>
                </c:pt>
                <c:pt idx="1744">
                  <c:v>431</c:v>
                </c:pt>
                <c:pt idx="1745">
                  <c:v>431.45999146000003</c:v>
                </c:pt>
                <c:pt idx="1746">
                  <c:v>431.92999268</c:v>
                </c:pt>
                <c:pt idx="1747">
                  <c:v>432.39999390000003</c:v>
                </c:pt>
                <c:pt idx="1748">
                  <c:v>432.86999512</c:v>
                </c:pt>
                <c:pt idx="1749">
                  <c:v>433.33999634000003</c:v>
                </c:pt>
                <c:pt idx="1750">
                  <c:v>433.82000732</c:v>
                </c:pt>
                <c:pt idx="1751">
                  <c:v>434.29000853999997</c:v>
                </c:pt>
                <c:pt idx="1752">
                  <c:v>434.76000977000001</c:v>
                </c:pt>
                <c:pt idx="1753">
                  <c:v>435.23999022999999</c:v>
                </c:pt>
                <c:pt idx="1754">
                  <c:v>435.70999146000003</c:v>
                </c:pt>
                <c:pt idx="1755">
                  <c:v>436.17999268</c:v>
                </c:pt>
                <c:pt idx="1756">
                  <c:v>436.66000365999997</c:v>
                </c:pt>
                <c:pt idx="1757">
                  <c:v>437.13000488</c:v>
                </c:pt>
                <c:pt idx="1758">
                  <c:v>437.60998534999999</c:v>
                </c:pt>
                <c:pt idx="1759">
                  <c:v>438.08999634000003</c:v>
                </c:pt>
                <c:pt idx="1760">
                  <c:v>438.57000732</c:v>
                </c:pt>
                <c:pt idx="1761">
                  <c:v>439.04000853999997</c:v>
                </c:pt>
                <c:pt idx="1762">
                  <c:v>439.51998901000002</c:v>
                </c:pt>
                <c:pt idx="1763">
                  <c:v>440</c:v>
                </c:pt>
                <c:pt idx="1764">
                  <c:v>440.48001098999998</c:v>
                </c:pt>
                <c:pt idx="1765">
                  <c:v>440.95999146000003</c:v>
                </c:pt>
                <c:pt idx="1766">
                  <c:v>441.42999268</c:v>
                </c:pt>
                <c:pt idx="1767">
                  <c:v>441.92001342999998</c:v>
                </c:pt>
                <c:pt idx="1768">
                  <c:v>442.39999390000003</c:v>
                </c:pt>
                <c:pt idx="1769">
                  <c:v>442.88000488</c:v>
                </c:pt>
                <c:pt idx="1770">
                  <c:v>443.35998534999999</c:v>
                </c:pt>
                <c:pt idx="1771">
                  <c:v>443.83999634000003</c:v>
                </c:pt>
                <c:pt idx="1772">
                  <c:v>444.32000732</c:v>
                </c:pt>
                <c:pt idx="1773">
                  <c:v>444.80999756</c:v>
                </c:pt>
                <c:pt idx="1774">
                  <c:v>445.29000853999997</c:v>
                </c:pt>
                <c:pt idx="1775">
                  <c:v>445.77999878000003</c:v>
                </c:pt>
                <c:pt idx="1776">
                  <c:v>446.26000977000001</c:v>
                </c:pt>
                <c:pt idx="1777">
                  <c:v>446.73999022999999</c:v>
                </c:pt>
                <c:pt idx="1778">
                  <c:v>447.23001098999998</c:v>
                </c:pt>
                <c:pt idx="1779">
                  <c:v>447.70999146000003</c:v>
                </c:pt>
                <c:pt idx="1780">
                  <c:v>448.20001221000001</c:v>
                </c:pt>
                <c:pt idx="1781">
                  <c:v>448.67999268</c:v>
                </c:pt>
                <c:pt idx="1782">
                  <c:v>449.17001342999998</c:v>
                </c:pt>
                <c:pt idx="1783">
                  <c:v>449.64999390000003</c:v>
                </c:pt>
                <c:pt idx="1784">
                  <c:v>450.14001465000001</c:v>
                </c:pt>
                <c:pt idx="1785">
                  <c:v>450.63000488</c:v>
                </c:pt>
                <c:pt idx="1786">
                  <c:v>451.10998534999999</c:v>
                </c:pt>
                <c:pt idx="1787">
                  <c:v>451.60000609999997</c:v>
                </c:pt>
                <c:pt idx="1788">
                  <c:v>452.08999634000003</c:v>
                </c:pt>
                <c:pt idx="1789">
                  <c:v>452.57000732</c:v>
                </c:pt>
                <c:pt idx="1790">
                  <c:v>453.05999756</c:v>
                </c:pt>
                <c:pt idx="1791">
                  <c:v>453.54998778999999</c:v>
                </c:pt>
                <c:pt idx="1792">
                  <c:v>454.04000853999997</c:v>
                </c:pt>
                <c:pt idx="1793">
                  <c:v>454.52999878000003</c:v>
                </c:pt>
                <c:pt idx="1794">
                  <c:v>455.01998901000002</c:v>
                </c:pt>
                <c:pt idx="1795">
                  <c:v>455.51000977000001</c:v>
                </c:pt>
                <c:pt idx="1796">
                  <c:v>456</c:v>
                </c:pt>
                <c:pt idx="1797">
                  <c:v>456.48999022999999</c:v>
                </c:pt>
                <c:pt idx="1798">
                  <c:v>456.97000121999997</c:v>
                </c:pt>
                <c:pt idx="1799">
                  <c:v>457.45999146000003</c:v>
                </c:pt>
                <c:pt idx="1800">
                  <c:v>457.95001221000001</c:v>
                </c:pt>
                <c:pt idx="1801">
                  <c:v>458.45001221000001</c:v>
                </c:pt>
                <c:pt idx="1802">
                  <c:v>458.94000244</c:v>
                </c:pt>
                <c:pt idx="1803">
                  <c:v>459.42999268</c:v>
                </c:pt>
                <c:pt idx="1804">
                  <c:v>459.92001342999998</c:v>
                </c:pt>
                <c:pt idx="1805">
                  <c:v>460.41000365999997</c:v>
                </c:pt>
                <c:pt idx="1806">
                  <c:v>460.89999390000003</c:v>
                </c:pt>
                <c:pt idx="1807">
                  <c:v>461.39999390000003</c:v>
                </c:pt>
                <c:pt idx="1808">
                  <c:v>461.89001465000001</c:v>
                </c:pt>
                <c:pt idx="1809">
                  <c:v>462.38000488</c:v>
                </c:pt>
                <c:pt idx="1810">
                  <c:v>462.88000488</c:v>
                </c:pt>
                <c:pt idx="1811">
                  <c:v>463.36999512</c:v>
                </c:pt>
                <c:pt idx="1812">
                  <c:v>463.85998534999999</c:v>
                </c:pt>
                <c:pt idx="1813">
                  <c:v>464.35000609999997</c:v>
                </c:pt>
                <c:pt idx="1814">
                  <c:v>464.85000609999997</c:v>
                </c:pt>
                <c:pt idx="1815">
                  <c:v>465.33999634000003</c:v>
                </c:pt>
                <c:pt idx="1816">
                  <c:v>465.83999634000003</c:v>
                </c:pt>
                <c:pt idx="1817">
                  <c:v>466.32998657000002</c:v>
                </c:pt>
                <c:pt idx="1818">
                  <c:v>466.82998657000002</c:v>
                </c:pt>
                <c:pt idx="1819">
                  <c:v>467.32000732</c:v>
                </c:pt>
                <c:pt idx="1820">
                  <c:v>467.82000732</c:v>
                </c:pt>
                <c:pt idx="1821">
                  <c:v>468.30999756</c:v>
                </c:pt>
                <c:pt idx="1822">
                  <c:v>468.80999756</c:v>
                </c:pt>
                <c:pt idx="1823">
                  <c:v>469.29998778999999</c:v>
                </c:pt>
                <c:pt idx="1824">
                  <c:v>469.79998778999999</c:v>
                </c:pt>
                <c:pt idx="1825">
                  <c:v>470.29000853999997</c:v>
                </c:pt>
                <c:pt idx="1826">
                  <c:v>470.79000853999997</c:v>
                </c:pt>
                <c:pt idx="1827">
                  <c:v>471.29000853999997</c:v>
                </c:pt>
                <c:pt idx="1828">
                  <c:v>471.77999878000003</c:v>
                </c:pt>
                <c:pt idx="1829">
                  <c:v>472.27999878000003</c:v>
                </c:pt>
                <c:pt idx="1830">
                  <c:v>472.76998901000002</c:v>
                </c:pt>
                <c:pt idx="1831">
                  <c:v>473.26998901000002</c:v>
                </c:pt>
                <c:pt idx="1832">
                  <c:v>473.76998901000002</c:v>
                </c:pt>
                <c:pt idx="1833">
                  <c:v>474.26000977000001</c:v>
                </c:pt>
                <c:pt idx="1834">
                  <c:v>474.76000977000001</c:v>
                </c:pt>
                <c:pt idx="1835">
                  <c:v>475.26000977000001</c:v>
                </c:pt>
                <c:pt idx="1836">
                  <c:v>475.76000977000001</c:v>
                </c:pt>
                <c:pt idx="1837">
                  <c:v>476.25</c:v>
                </c:pt>
                <c:pt idx="1838">
                  <c:v>476.75</c:v>
                </c:pt>
                <c:pt idx="1839">
                  <c:v>477.25</c:v>
                </c:pt>
                <c:pt idx="1840">
                  <c:v>477.75</c:v>
                </c:pt>
                <c:pt idx="1841">
                  <c:v>478.23999022999999</c:v>
                </c:pt>
                <c:pt idx="1842">
                  <c:v>478.73999022999999</c:v>
                </c:pt>
                <c:pt idx="1843">
                  <c:v>479.23999022999999</c:v>
                </c:pt>
                <c:pt idx="1844">
                  <c:v>479.73999022999999</c:v>
                </c:pt>
                <c:pt idx="1845">
                  <c:v>480.23999022999999</c:v>
                </c:pt>
                <c:pt idx="1846">
                  <c:v>480.73999022999999</c:v>
                </c:pt>
                <c:pt idx="1847">
                  <c:v>481.23999022999999</c:v>
                </c:pt>
                <c:pt idx="1848">
                  <c:v>481.73001098999998</c:v>
                </c:pt>
                <c:pt idx="1849">
                  <c:v>482.23001098999998</c:v>
                </c:pt>
                <c:pt idx="1850">
                  <c:v>482.73001098999998</c:v>
                </c:pt>
                <c:pt idx="1851">
                  <c:v>483.23001098999998</c:v>
                </c:pt>
                <c:pt idx="1852">
                  <c:v>483.73001098999998</c:v>
                </c:pt>
                <c:pt idx="1853">
                  <c:v>484.23001098999998</c:v>
                </c:pt>
                <c:pt idx="1854">
                  <c:v>484.73001098999998</c:v>
                </c:pt>
                <c:pt idx="1855">
                  <c:v>485.23001098999998</c:v>
                </c:pt>
                <c:pt idx="1856">
                  <c:v>485.73001098999998</c:v>
                </c:pt>
                <c:pt idx="1857">
                  <c:v>486.23001098999998</c:v>
                </c:pt>
                <c:pt idx="1858">
                  <c:v>486.73001098999998</c:v>
                </c:pt>
                <c:pt idx="1859">
                  <c:v>487.23001098999998</c:v>
                </c:pt>
                <c:pt idx="1860">
                  <c:v>487.73001098999998</c:v>
                </c:pt>
                <c:pt idx="1861">
                  <c:v>488.23001098999998</c:v>
                </c:pt>
                <c:pt idx="1862">
                  <c:v>488.73001098999998</c:v>
                </c:pt>
                <c:pt idx="1863">
                  <c:v>489.23001098999998</c:v>
                </c:pt>
                <c:pt idx="1864">
                  <c:v>489.73001098999998</c:v>
                </c:pt>
                <c:pt idx="1865">
                  <c:v>490.23001098999998</c:v>
                </c:pt>
                <c:pt idx="1866">
                  <c:v>490.73001098999998</c:v>
                </c:pt>
                <c:pt idx="1867">
                  <c:v>491.23001098999998</c:v>
                </c:pt>
                <c:pt idx="1868">
                  <c:v>491.73001098999998</c:v>
                </c:pt>
                <c:pt idx="1869">
                  <c:v>492.23001098999998</c:v>
                </c:pt>
                <c:pt idx="1870">
                  <c:v>492.73001098999998</c:v>
                </c:pt>
                <c:pt idx="1871">
                  <c:v>493.23001098999998</c:v>
                </c:pt>
                <c:pt idx="1872">
                  <c:v>493.73001098999998</c:v>
                </c:pt>
                <c:pt idx="1873">
                  <c:v>494.23001098999998</c:v>
                </c:pt>
                <c:pt idx="1874">
                  <c:v>494.73001098999998</c:v>
                </c:pt>
                <c:pt idx="1875">
                  <c:v>495.23001098999998</c:v>
                </c:pt>
                <c:pt idx="1876">
                  <c:v>495.73001098999998</c:v>
                </c:pt>
                <c:pt idx="1877">
                  <c:v>496.23999022999999</c:v>
                </c:pt>
                <c:pt idx="1878">
                  <c:v>496.73999022999999</c:v>
                </c:pt>
                <c:pt idx="1879">
                  <c:v>497.23999022999999</c:v>
                </c:pt>
                <c:pt idx="1880">
                  <c:v>497.73999022999999</c:v>
                </c:pt>
                <c:pt idx="1881">
                  <c:v>498.23999022999999</c:v>
                </c:pt>
                <c:pt idx="1882">
                  <c:v>498.73999022999999</c:v>
                </c:pt>
                <c:pt idx="1883">
                  <c:v>499.23999022999999</c:v>
                </c:pt>
                <c:pt idx="1884">
                  <c:v>499.73999022999999</c:v>
                </c:pt>
                <c:pt idx="1885">
                  <c:v>500.23999022999999</c:v>
                </c:pt>
                <c:pt idx="1886">
                  <c:v>500.73999022999999</c:v>
                </c:pt>
                <c:pt idx="1887">
                  <c:v>501.23999022999999</c:v>
                </c:pt>
                <c:pt idx="1888">
                  <c:v>501.73999022999999</c:v>
                </c:pt>
                <c:pt idx="1889">
                  <c:v>502.23999022999999</c:v>
                </c:pt>
                <c:pt idx="1890">
                  <c:v>502.73999022999999</c:v>
                </c:pt>
                <c:pt idx="1891">
                  <c:v>503.23999022999999</c:v>
                </c:pt>
                <c:pt idx="1892">
                  <c:v>503.73999022999999</c:v>
                </c:pt>
                <c:pt idx="1893">
                  <c:v>504.23999022999999</c:v>
                </c:pt>
                <c:pt idx="1894">
                  <c:v>504.75</c:v>
                </c:pt>
                <c:pt idx="1895">
                  <c:v>505.25</c:v>
                </c:pt>
                <c:pt idx="1896">
                  <c:v>505.75</c:v>
                </c:pt>
                <c:pt idx="1897">
                  <c:v>506.25</c:v>
                </c:pt>
                <c:pt idx="1898">
                  <c:v>506.75</c:v>
                </c:pt>
                <c:pt idx="1899">
                  <c:v>507.25</c:v>
                </c:pt>
                <c:pt idx="1900">
                  <c:v>507.75</c:v>
                </c:pt>
                <c:pt idx="1901">
                  <c:v>508.25</c:v>
                </c:pt>
                <c:pt idx="1902">
                  <c:v>508.75</c:v>
                </c:pt>
                <c:pt idx="1903">
                  <c:v>509.25</c:v>
                </c:pt>
                <c:pt idx="1904">
                  <c:v>509.75</c:v>
                </c:pt>
                <c:pt idx="1905">
                  <c:v>510.25</c:v>
                </c:pt>
                <c:pt idx="1906">
                  <c:v>510.75</c:v>
                </c:pt>
                <c:pt idx="1907">
                  <c:v>511.25</c:v>
                </c:pt>
                <c:pt idx="1908">
                  <c:v>511.75</c:v>
                </c:pt>
                <c:pt idx="1909">
                  <c:v>512.25</c:v>
                </c:pt>
                <c:pt idx="1910">
                  <c:v>512.75</c:v>
                </c:pt>
                <c:pt idx="1911">
                  <c:v>513.25</c:v>
                </c:pt>
                <c:pt idx="1912">
                  <c:v>513.75</c:v>
                </c:pt>
                <c:pt idx="1913">
                  <c:v>514.25</c:v>
                </c:pt>
                <c:pt idx="1914">
                  <c:v>514.75</c:v>
                </c:pt>
                <c:pt idx="1915">
                  <c:v>515.25</c:v>
                </c:pt>
                <c:pt idx="1916">
                  <c:v>515.75</c:v>
                </c:pt>
                <c:pt idx="1917">
                  <c:v>516.23999022999999</c:v>
                </c:pt>
                <c:pt idx="1918">
                  <c:v>516.73999022999999</c:v>
                </c:pt>
                <c:pt idx="1919">
                  <c:v>517.23999022999999</c:v>
                </c:pt>
                <c:pt idx="1920">
                  <c:v>517.73999022999999</c:v>
                </c:pt>
                <c:pt idx="1921">
                  <c:v>518.23999022999999</c:v>
                </c:pt>
                <c:pt idx="1922">
                  <c:v>518.73999022999999</c:v>
                </c:pt>
                <c:pt idx="1923">
                  <c:v>519.22998046999999</c:v>
                </c:pt>
                <c:pt idx="1924">
                  <c:v>519.72998046999999</c:v>
                </c:pt>
                <c:pt idx="1925">
                  <c:v>520.22998046999999</c:v>
                </c:pt>
                <c:pt idx="1926">
                  <c:v>520.72998046999999</c:v>
                </c:pt>
                <c:pt idx="1927">
                  <c:v>521.21997069999998</c:v>
                </c:pt>
                <c:pt idx="1928">
                  <c:v>521.71997069999998</c:v>
                </c:pt>
                <c:pt idx="1929">
                  <c:v>522.21997069999998</c:v>
                </c:pt>
                <c:pt idx="1930">
                  <c:v>522.71997069999998</c:v>
                </c:pt>
                <c:pt idx="1931">
                  <c:v>523.21002196999996</c:v>
                </c:pt>
                <c:pt idx="1932">
                  <c:v>523.71002196999996</c:v>
                </c:pt>
                <c:pt idx="1933">
                  <c:v>524.21002196999996</c:v>
                </c:pt>
                <c:pt idx="1934">
                  <c:v>524.70001220999995</c:v>
                </c:pt>
                <c:pt idx="1935">
                  <c:v>525.20001220999995</c:v>
                </c:pt>
                <c:pt idx="1936">
                  <c:v>525.69000243999994</c:v>
                </c:pt>
                <c:pt idx="1937">
                  <c:v>526.19000243999994</c:v>
                </c:pt>
                <c:pt idx="1938">
                  <c:v>526.69000243999994</c:v>
                </c:pt>
                <c:pt idx="1939">
                  <c:v>527.17999268000005</c:v>
                </c:pt>
                <c:pt idx="1940">
                  <c:v>527.67999268000005</c:v>
                </c:pt>
                <c:pt idx="1941">
                  <c:v>528.16998291000004</c:v>
                </c:pt>
                <c:pt idx="1942">
                  <c:v>528.66998291000004</c:v>
                </c:pt>
                <c:pt idx="1943">
                  <c:v>529.15997314000003</c:v>
                </c:pt>
                <c:pt idx="1944">
                  <c:v>529.65997314000003</c:v>
                </c:pt>
                <c:pt idx="1945">
                  <c:v>530.15002441000001</c:v>
                </c:pt>
                <c:pt idx="1946">
                  <c:v>530.65002441000001</c:v>
                </c:pt>
                <c:pt idx="1947">
                  <c:v>531.14001465000001</c:v>
                </c:pt>
                <c:pt idx="1948">
                  <c:v>531.63000488</c:v>
                </c:pt>
                <c:pt idx="1949">
                  <c:v>532.13000488</c:v>
                </c:pt>
                <c:pt idx="1950">
                  <c:v>532.61999512</c:v>
                </c:pt>
                <c:pt idx="1951">
                  <c:v>533.10998534999999</c:v>
                </c:pt>
                <c:pt idx="1952">
                  <c:v>533.59997558999999</c:v>
                </c:pt>
                <c:pt idx="1953">
                  <c:v>534.09997558999999</c:v>
                </c:pt>
                <c:pt idx="1954">
                  <c:v>534.59002685999997</c:v>
                </c:pt>
                <c:pt idx="1955">
                  <c:v>535.08001708999996</c:v>
                </c:pt>
                <c:pt idx="1956">
                  <c:v>535.57000731999995</c:v>
                </c:pt>
                <c:pt idx="1957">
                  <c:v>536.05999756000006</c:v>
                </c:pt>
                <c:pt idx="1958">
                  <c:v>536.55999756000006</c:v>
                </c:pt>
                <c:pt idx="1959">
                  <c:v>537.04998779000005</c:v>
                </c:pt>
                <c:pt idx="1960">
                  <c:v>537.53002930000002</c:v>
                </c:pt>
                <c:pt idx="1961">
                  <c:v>538.02001953000001</c:v>
                </c:pt>
                <c:pt idx="1962">
                  <c:v>538.52001953000001</c:v>
                </c:pt>
                <c:pt idx="1963">
                  <c:v>539.01000977000001</c:v>
                </c:pt>
                <c:pt idx="1964">
                  <c:v>539.5</c:v>
                </c:pt>
                <c:pt idx="1965">
                  <c:v>539.97998046999999</c:v>
                </c:pt>
                <c:pt idx="1966">
                  <c:v>540.46997069999998</c:v>
                </c:pt>
                <c:pt idx="1967">
                  <c:v>540.96002196999996</c:v>
                </c:pt>
                <c:pt idx="1968">
                  <c:v>541.45001220999995</c:v>
                </c:pt>
                <c:pt idx="1969">
                  <c:v>541.92999268000005</c:v>
                </c:pt>
                <c:pt idx="1970">
                  <c:v>542.42999268000005</c:v>
                </c:pt>
                <c:pt idx="1971">
                  <c:v>542.90997314000003</c:v>
                </c:pt>
                <c:pt idx="1972">
                  <c:v>543.40002441000001</c:v>
                </c:pt>
                <c:pt idx="1973">
                  <c:v>543.88000488</c:v>
                </c:pt>
                <c:pt idx="1974">
                  <c:v>544.36999512</c:v>
                </c:pt>
                <c:pt idx="1975">
                  <c:v>544.84997558999999</c:v>
                </c:pt>
                <c:pt idx="1976">
                  <c:v>545.34002685999997</c:v>
                </c:pt>
                <c:pt idx="1977">
                  <c:v>545.82000731999995</c:v>
                </c:pt>
                <c:pt idx="1978">
                  <c:v>546.30999756000006</c:v>
                </c:pt>
                <c:pt idx="1979">
                  <c:v>546.79998779000005</c:v>
                </c:pt>
                <c:pt idx="1980">
                  <c:v>547.28002930000002</c:v>
                </c:pt>
                <c:pt idx="1981">
                  <c:v>547.76000977000001</c:v>
                </c:pt>
                <c:pt idx="1982">
                  <c:v>548.25</c:v>
                </c:pt>
                <c:pt idx="1983">
                  <c:v>548.72998046999999</c:v>
                </c:pt>
                <c:pt idx="1984">
                  <c:v>549.21002196999996</c:v>
                </c:pt>
                <c:pt idx="1985">
                  <c:v>549.69000243999994</c:v>
                </c:pt>
                <c:pt idx="1986">
                  <c:v>550.17999268000005</c:v>
                </c:pt>
                <c:pt idx="1987">
                  <c:v>550.65997314000003</c:v>
                </c:pt>
                <c:pt idx="1988">
                  <c:v>551.14001465000001</c:v>
                </c:pt>
                <c:pt idx="1989">
                  <c:v>551.61999512</c:v>
                </c:pt>
                <c:pt idx="1990">
                  <c:v>552.09997558999999</c:v>
                </c:pt>
                <c:pt idx="1991">
                  <c:v>552.58001708999996</c:v>
                </c:pt>
                <c:pt idx="1992">
                  <c:v>553.05999756000006</c:v>
                </c:pt>
                <c:pt idx="1993">
                  <c:v>553.53997803000004</c:v>
                </c:pt>
                <c:pt idx="1994">
                  <c:v>554.02001953000001</c:v>
                </c:pt>
                <c:pt idx="1995">
                  <c:v>554.5</c:v>
                </c:pt>
                <c:pt idx="1996">
                  <c:v>554.97998046999999</c:v>
                </c:pt>
                <c:pt idx="1997">
                  <c:v>555.46002196999996</c:v>
                </c:pt>
                <c:pt idx="1998">
                  <c:v>555.94000243999994</c:v>
                </c:pt>
                <c:pt idx="1999">
                  <c:v>556.41998291000004</c:v>
                </c:pt>
              </c:numCache>
            </c:numRef>
          </c:yVal>
          <c:smooth val="1"/>
          <c:extLst>
            <c:ext xmlns:c16="http://schemas.microsoft.com/office/drawing/2014/chart" uri="{C3380CC4-5D6E-409C-BE32-E72D297353CC}">
              <c16:uniqueId val="{00000000-0C49-4D9E-89BA-35C60B480B1A}"/>
            </c:ext>
          </c:extLst>
        </c:ser>
        <c:ser>
          <c:idx val="1"/>
          <c:order val="1"/>
          <c:tx>
            <c:v>Modified Head</c:v>
          </c:tx>
          <c:spPr>
            <a:ln w="25400" cap="rnd">
              <a:solidFill>
                <a:srgbClr val="00B0F0"/>
              </a:solidFill>
              <a:round/>
            </a:ln>
            <a:effectLst/>
          </c:spPr>
          <c:marker>
            <c:symbol val="none"/>
          </c:marker>
          <c:xVal>
            <c:numRef>
              <c:f>Modified_THOR!$G$3:$G$2002</c:f>
              <c:numCache>
                <c:formatCode>0.00E+00</c:formatCode>
                <c:ptCount val="2000"/>
                <c:pt idx="0">
                  <c:v>-100.52999878</c:v>
                </c:pt>
                <c:pt idx="1">
                  <c:v>-100.52999878</c:v>
                </c:pt>
                <c:pt idx="2">
                  <c:v>-100.52999878</c:v>
                </c:pt>
                <c:pt idx="3">
                  <c:v>-100.52999878</c:v>
                </c:pt>
                <c:pt idx="4">
                  <c:v>-100.52999878</c:v>
                </c:pt>
                <c:pt idx="5">
                  <c:v>-100.52999878</c:v>
                </c:pt>
                <c:pt idx="6">
                  <c:v>-100.52999878</c:v>
                </c:pt>
                <c:pt idx="7">
                  <c:v>-100.52999878</c:v>
                </c:pt>
                <c:pt idx="8">
                  <c:v>-100.52999878</c:v>
                </c:pt>
                <c:pt idx="9">
                  <c:v>-100.52999878</c:v>
                </c:pt>
                <c:pt idx="10">
                  <c:v>-100.52999878</c:v>
                </c:pt>
                <c:pt idx="11">
                  <c:v>-100.52999878</c:v>
                </c:pt>
                <c:pt idx="12">
                  <c:v>-100.52999878</c:v>
                </c:pt>
                <c:pt idx="13">
                  <c:v>-100.52999878</c:v>
                </c:pt>
                <c:pt idx="14">
                  <c:v>-100.52999878</c:v>
                </c:pt>
                <c:pt idx="15">
                  <c:v>-100.52999878</c:v>
                </c:pt>
                <c:pt idx="16">
                  <c:v>-100.52999878</c:v>
                </c:pt>
                <c:pt idx="17">
                  <c:v>-100.52999878</c:v>
                </c:pt>
                <c:pt idx="18">
                  <c:v>-100.52999878</c:v>
                </c:pt>
                <c:pt idx="19">
                  <c:v>-100.52999878</c:v>
                </c:pt>
                <c:pt idx="20">
                  <c:v>-100.52999878</c:v>
                </c:pt>
                <c:pt idx="21">
                  <c:v>-100.52999878</c:v>
                </c:pt>
                <c:pt idx="22">
                  <c:v>-100.52999878</c:v>
                </c:pt>
                <c:pt idx="23">
                  <c:v>-100.52999878</c:v>
                </c:pt>
                <c:pt idx="24">
                  <c:v>-100.52999878</c:v>
                </c:pt>
                <c:pt idx="25">
                  <c:v>-100.52999878</c:v>
                </c:pt>
                <c:pt idx="26">
                  <c:v>-100.52999878</c:v>
                </c:pt>
                <c:pt idx="27">
                  <c:v>-100.52999878</c:v>
                </c:pt>
                <c:pt idx="28">
                  <c:v>-100.52999878</c:v>
                </c:pt>
                <c:pt idx="29">
                  <c:v>-100.52999878</c:v>
                </c:pt>
                <c:pt idx="30">
                  <c:v>-100.52999878</c:v>
                </c:pt>
                <c:pt idx="31">
                  <c:v>-100.52999878</c:v>
                </c:pt>
                <c:pt idx="32">
                  <c:v>-100.52999878</c:v>
                </c:pt>
                <c:pt idx="33">
                  <c:v>-100.52999878</c:v>
                </c:pt>
                <c:pt idx="34">
                  <c:v>-100.52999878</c:v>
                </c:pt>
                <c:pt idx="35">
                  <c:v>-100.52999878</c:v>
                </c:pt>
                <c:pt idx="36">
                  <c:v>-100.52999878</c:v>
                </c:pt>
                <c:pt idx="37">
                  <c:v>-100.52999878</c:v>
                </c:pt>
                <c:pt idx="38">
                  <c:v>-100.52999878</c:v>
                </c:pt>
                <c:pt idx="39">
                  <c:v>-100.52999878</c:v>
                </c:pt>
                <c:pt idx="40">
                  <c:v>-100.52999878</c:v>
                </c:pt>
                <c:pt idx="41">
                  <c:v>-100.52999878</c:v>
                </c:pt>
                <c:pt idx="42">
                  <c:v>-100.52999878</c:v>
                </c:pt>
                <c:pt idx="43">
                  <c:v>-100.52999878</c:v>
                </c:pt>
                <c:pt idx="44">
                  <c:v>-100.52999878</c:v>
                </c:pt>
                <c:pt idx="45">
                  <c:v>-100.52999878</c:v>
                </c:pt>
                <c:pt idx="46">
                  <c:v>-100.52999878</c:v>
                </c:pt>
                <c:pt idx="47">
                  <c:v>-100.52999878</c:v>
                </c:pt>
                <c:pt idx="48">
                  <c:v>-100.52999878</c:v>
                </c:pt>
                <c:pt idx="49">
                  <c:v>-100.52999878</c:v>
                </c:pt>
                <c:pt idx="50">
                  <c:v>-100.52999878</c:v>
                </c:pt>
                <c:pt idx="51">
                  <c:v>-100.52999878</c:v>
                </c:pt>
                <c:pt idx="52">
                  <c:v>-100.52999878</c:v>
                </c:pt>
                <c:pt idx="53">
                  <c:v>-100.51998902</c:v>
                </c:pt>
                <c:pt idx="54">
                  <c:v>-100.51998902</c:v>
                </c:pt>
                <c:pt idx="55">
                  <c:v>-100.51998902</c:v>
                </c:pt>
                <c:pt idx="56">
                  <c:v>-100.51998902</c:v>
                </c:pt>
                <c:pt idx="57">
                  <c:v>-100.51998902</c:v>
                </c:pt>
                <c:pt idx="58">
                  <c:v>-100.51998902</c:v>
                </c:pt>
                <c:pt idx="59">
                  <c:v>-100.51998902</c:v>
                </c:pt>
                <c:pt idx="60">
                  <c:v>-100.51998902</c:v>
                </c:pt>
                <c:pt idx="61">
                  <c:v>-100.51998902</c:v>
                </c:pt>
                <c:pt idx="62">
                  <c:v>-100.51998902</c:v>
                </c:pt>
                <c:pt idx="63">
                  <c:v>-100.50999450999998</c:v>
                </c:pt>
                <c:pt idx="64">
                  <c:v>-100.50999450999998</c:v>
                </c:pt>
                <c:pt idx="65">
                  <c:v>-100.50999450999998</c:v>
                </c:pt>
                <c:pt idx="66">
                  <c:v>-100.50999450999998</c:v>
                </c:pt>
                <c:pt idx="67">
                  <c:v>-100.50999450999998</c:v>
                </c:pt>
                <c:pt idx="68">
                  <c:v>-100.5</c:v>
                </c:pt>
                <c:pt idx="69">
                  <c:v>-100.5</c:v>
                </c:pt>
                <c:pt idx="70">
                  <c:v>-100.5</c:v>
                </c:pt>
                <c:pt idx="71">
                  <c:v>-100.5</c:v>
                </c:pt>
                <c:pt idx="72">
                  <c:v>-100.48999024</c:v>
                </c:pt>
                <c:pt idx="73">
                  <c:v>-100.48999024</c:v>
                </c:pt>
                <c:pt idx="74">
                  <c:v>-100.48999024</c:v>
                </c:pt>
                <c:pt idx="75">
                  <c:v>-100.48999024</c:v>
                </c:pt>
                <c:pt idx="76">
                  <c:v>-100.47999572999998</c:v>
                </c:pt>
                <c:pt idx="77">
                  <c:v>-100.47999572999998</c:v>
                </c:pt>
                <c:pt idx="78">
                  <c:v>-100.47999572999998</c:v>
                </c:pt>
                <c:pt idx="79">
                  <c:v>-100.46998597000001</c:v>
                </c:pt>
                <c:pt idx="80">
                  <c:v>-100.46998597000001</c:v>
                </c:pt>
                <c:pt idx="81">
                  <c:v>-100.45999146</c:v>
                </c:pt>
                <c:pt idx="82">
                  <c:v>-100.45999146</c:v>
                </c:pt>
                <c:pt idx="83">
                  <c:v>-100.44999694999998</c:v>
                </c:pt>
                <c:pt idx="84">
                  <c:v>-100.44999694999998</c:v>
                </c:pt>
                <c:pt idx="85">
                  <c:v>-100.43998719000001</c:v>
                </c:pt>
                <c:pt idx="86">
                  <c:v>-100.43998719000001</c:v>
                </c:pt>
                <c:pt idx="87">
                  <c:v>-100.42999268</c:v>
                </c:pt>
                <c:pt idx="88">
                  <c:v>-100.42999268</c:v>
                </c:pt>
                <c:pt idx="89">
                  <c:v>-100.41999816999999</c:v>
                </c:pt>
                <c:pt idx="90">
                  <c:v>-100.40998841000001</c:v>
                </c:pt>
                <c:pt idx="91">
                  <c:v>-100.40998841000001</c:v>
                </c:pt>
                <c:pt idx="92">
                  <c:v>-100.3999939</c:v>
                </c:pt>
                <c:pt idx="93">
                  <c:v>-100.38999938999999</c:v>
                </c:pt>
                <c:pt idx="94">
                  <c:v>-100.37998963000001</c:v>
                </c:pt>
                <c:pt idx="95">
                  <c:v>-100.36999512</c:v>
                </c:pt>
                <c:pt idx="96">
                  <c:v>-100.36999512</c:v>
                </c:pt>
                <c:pt idx="97">
                  <c:v>-100.35998536</c:v>
                </c:pt>
                <c:pt idx="98">
                  <c:v>-100.34999085000001</c:v>
                </c:pt>
                <c:pt idx="99">
                  <c:v>-100.33999634</c:v>
                </c:pt>
                <c:pt idx="100">
                  <c:v>-100.32998658</c:v>
                </c:pt>
                <c:pt idx="101">
                  <c:v>-100.31999207000001</c:v>
                </c:pt>
                <c:pt idx="102">
                  <c:v>-100.30999756</c:v>
                </c:pt>
                <c:pt idx="103">
                  <c:v>-100.2999878</c:v>
                </c:pt>
                <c:pt idx="104">
                  <c:v>-100.28999328999998</c:v>
                </c:pt>
                <c:pt idx="105">
                  <c:v>-100.27999878</c:v>
                </c:pt>
                <c:pt idx="106">
                  <c:v>-100.26998902</c:v>
                </c:pt>
                <c:pt idx="107">
                  <c:v>-100.25999450999998</c:v>
                </c:pt>
                <c:pt idx="108">
                  <c:v>-100.23999024</c:v>
                </c:pt>
                <c:pt idx="109">
                  <c:v>-100.22999572999998</c:v>
                </c:pt>
                <c:pt idx="110">
                  <c:v>-100.21998597000001</c:v>
                </c:pt>
                <c:pt idx="111">
                  <c:v>-100.20999146</c:v>
                </c:pt>
                <c:pt idx="112">
                  <c:v>-100.18998719000001</c:v>
                </c:pt>
                <c:pt idx="113">
                  <c:v>-100.17999268</c:v>
                </c:pt>
                <c:pt idx="114">
                  <c:v>-100.16999816999999</c:v>
                </c:pt>
                <c:pt idx="115">
                  <c:v>-100.1499939</c:v>
                </c:pt>
                <c:pt idx="116">
                  <c:v>-100.13999938999999</c:v>
                </c:pt>
                <c:pt idx="117">
                  <c:v>-100.12998963000001</c:v>
                </c:pt>
                <c:pt idx="118">
                  <c:v>-100.10998536</c:v>
                </c:pt>
                <c:pt idx="119">
                  <c:v>-100.09999085000001</c:v>
                </c:pt>
                <c:pt idx="120">
                  <c:v>-100.07998658</c:v>
                </c:pt>
                <c:pt idx="121">
                  <c:v>-100.06999207000001</c:v>
                </c:pt>
                <c:pt idx="122">
                  <c:v>-100.0499878</c:v>
                </c:pt>
                <c:pt idx="123">
                  <c:v>-100.03999328999998</c:v>
                </c:pt>
                <c:pt idx="124">
                  <c:v>-100.01998902</c:v>
                </c:pt>
                <c:pt idx="125">
                  <c:v>-100.00999450999998</c:v>
                </c:pt>
                <c:pt idx="126">
                  <c:v>-99.989990239999997</c:v>
                </c:pt>
                <c:pt idx="127">
                  <c:v>-99.96998597000001</c:v>
                </c:pt>
                <c:pt idx="128">
                  <c:v>-99.959991459999998</c:v>
                </c:pt>
                <c:pt idx="129">
                  <c:v>-99.939987190000011</c:v>
                </c:pt>
                <c:pt idx="130">
                  <c:v>-99.919998169999985</c:v>
                </c:pt>
                <c:pt idx="131">
                  <c:v>-99.909988410000011</c:v>
                </c:pt>
                <c:pt idx="132">
                  <c:v>-99.889999389999986</c:v>
                </c:pt>
                <c:pt idx="133">
                  <c:v>-99.869995119999999</c:v>
                </c:pt>
                <c:pt idx="134">
                  <c:v>-99.849990850000012</c:v>
                </c:pt>
                <c:pt idx="135">
                  <c:v>-99.839996339999999</c:v>
                </c:pt>
                <c:pt idx="136">
                  <c:v>-99.819992070000012</c:v>
                </c:pt>
                <c:pt idx="137">
                  <c:v>-99.799987799999997</c:v>
                </c:pt>
                <c:pt idx="138">
                  <c:v>-99.77999878</c:v>
                </c:pt>
                <c:pt idx="139">
                  <c:v>-99.769989019999997</c:v>
                </c:pt>
                <c:pt idx="140">
                  <c:v>-99.75</c:v>
                </c:pt>
                <c:pt idx="141">
                  <c:v>-99.729995729999985</c:v>
                </c:pt>
                <c:pt idx="142">
                  <c:v>-99.709991459999998</c:v>
                </c:pt>
                <c:pt idx="143">
                  <c:v>-99.689987190000011</c:v>
                </c:pt>
                <c:pt idx="144">
                  <c:v>-99.669998169999985</c:v>
                </c:pt>
                <c:pt idx="145">
                  <c:v>-99.649993899999998</c:v>
                </c:pt>
                <c:pt idx="146">
                  <c:v>-99.629989630000011</c:v>
                </c:pt>
                <c:pt idx="147">
                  <c:v>-99.609985359999996</c:v>
                </c:pt>
                <c:pt idx="148">
                  <c:v>-99.589996339999999</c:v>
                </c:pt>
                <c:pt idx="149">
                  <c:v>-99.569992070000012</c:v>
                </c:pt>
                <c:pt idx="150">
                  <c:v>-99.549987799999997</c:v>
                </c:pt>
                <c:pt idx="151">
                  <c:v>-99.52999878</c:v>
                </c:pt>
                <c:pt idx="152">
                  <c:v>-99.509994509999984</c:v>
                </c:pt>
                <c:pt idx="153">
                  <c:v>-99.489990239999997</c:v>
                </c:pt>
                <c:pt idx="154">
                  <c:v>-99.46998597000001</c:v>
                </c:pt>
                <c:pt idx="155">
                  <c:v>-99.449996949999985</c:v>
                </c:pt>
                <c:pt idx="156">
                  <c:v>-99.429992679999998</c:v>
                </c:pt>
                <c:pt idx="157">
                  <c:v>-99.399993899999998</c:v>
                </c:pt>
                <c:pt idx="158">
                  <c:v>-99.379989630000011</c:v>
                </c:pt>
                <c:pt idx="159">
                  <c:v>-99.359985359999996</c:v>
                </c:pt>
                <c:pt idx="160">
                  <c:v>-99.339996339999999</c:v>
                </c:pt>
                <c:pt idx="161">
                  <c:v>-99.309997559999999</c:v>
                </c:pt>
                <c:pt idx="162">
                  <c:v>-99.289993289999984</c:v>
                </c:pt>
                <c:pt idx="163">
                  <c:v>-99.259994509999984</c:v>
                </c:pt>
                <c:pt idx="164">
                  <c:v>-99.239990239999997</c:v>
                </c:pt>
                <c:pt idx="165">
                  <c:v>-99.21998597000001</c:v>
                </c:pt>
                <c:pt idx="166">
                  <c:v>-99.189987190000011</c:v>
                </c:pt>
                <c:pt idx="167">
                  <c:v>-99.159988410000011</c:v>
                </c:pt>
                <c:pt idx="168">
                  <c:v>-99.139999389999986</c:v>
                </c:pt>
                <c:pt idx="169">
                  <c:v>-99.109985359999996</c:v>
                </c:pt>
                <c:pt idx="170">
                  <c:v>-99.089996339999999</c:v>
                </c:pt>
                <c:pt idx="171">
                  <c:v>-99.059997559999999</c:v>
                </c:pt>
                <c:pt idx="172">
                  <c:v>-99.02999878</c:v>
                </c:pt>
                <c:pt idx="173">
                  <c:v>-99</c:v>
                </c:pt>
                <c:pt idx="174">
                  <c:v>-98.96998597000001</c:v>
                </c:pt>
                <c:pt idx="175">
                  <c:v>-98.939987190000011</c:v>
                </c:pt>
                <c:pt idx="176">
                  <c:v>-98.909988410000011</c:v>
                </c:pt>
                <c:pt idx="177">
                  <c:v>-98.879989630000011</c:v>
                </c:pt>
                <c:pt idx="178">
                  <c:v>-98.849990850000012</c:v>
                </c:pt>
                <c:pt idx="179">
                  <c:v>-98.819992070000012</c:v>
                </c:pt>
                <c:pt idx="180">
                  <c:v>-98.789993289999984</c:v>
                </c:pt>
                <c:pt idx="181">
                  <c:v>-98.75</c:v>
                </c:pt>
                <c:pt idx="182">
                  <c:v>-98.71998597000001</c:v>
                </c:pt>
                <c:pt idx="183">
                  <c:v>-98.679992679999998</c:v>
                </c:pt>
                <c:pt idx="184">
                  <c:v>-98.649993899999998</c:v>
                </c:pt>
                <c:pt idx="185">
                  <c:v>-98.609985359999996</c:v>
                </c:pt>
                <c:pt idx="186">
                  <c:v>-98.579986579999996</c:v>
                </c:pt>
                <c:pt idx="187">
                  <c:v>-98.539993289999984</c:v>
                </c:pt>
                <c:pt idx="188">
                  <c:v>-98.5</c:v>
                </c:pt>
                <c:pt idx="189">
                  <c:v>-98.459991459999998</c:v>
                </c:pt>
                <c:pt idx="190">
                  <c:v>-98.419998169999985</c:v>
                </c:pt>
                <c:pt idx="191">
                  <c:v>-98.379989630000011</c:v>
                </c:pt>
                <c:pt idx="192">
                  <c:v>-98.339996339999999</c:v>
                </c:pt>
                <c:pt idx="193">
                  <c:v>-98.299987799999997</c:v>
                </c:pt>
                <c:pt idx="194">
                  <c:v>-98.259994509999984</c:v>
                </c:pt>
                <c:pt idx="195">
                  <c:v>-98.21998597000001</c:v>
                </c:pt>
                <c:pt idx="196">
                  <c:v>-98.169998169999985</c:v>
                </c:pt>
                <c:pt idx="197">
                  <c:v>-98.129989630000011</c:v>
                </c:pt>
                <c:pt idx="198">
                  <c:v>-98.079986579999996</c:v>
                </c:pt>
                <c:pt idx="199">
                  <c:v>-98.039993289999984</c:v>
                </c:pt>
                <c:pt idx="200">
                  <c:v>-97.989990239999997</c:v>
                </c:pt>
                <c:pt idx="201">
                  <c:v>-97.939987190000011</c:v>
                </c:pt>
                <c:pt idx="202">
                  <c:v>-97.889999389999986</c:v>
                </c:pt>
                <c:pt idx="203">
                  <c:v>-97.839996339999999</c:v>
                </c:pt>
                <c:pt idx="204">
                  <c:v>-97.789993289999984</c:v>
                </c:pt>
                <c:pt idx="205">
                  <c:v>-97.739990239999997</c:v>
                </c:pt>
                <c:pt idx="206">
                  <c:v>-97.689987190000011</c:v>
                </c:pt>
                <c:pt idx="207">
                  <c:v>-97.639999389999986</c:v>
                </c:pt>
                <c:pt idx="208">
                  <c:v>-97.589996339999999</c:v>
                </c:pt>
                <c:pt idx="209">
                  <c:v>-97.52999878</c:v>
                </c:pt>
                <c:pt idx="210">
                  <c:v>-97.479995729999985</c:v>
                </c:pt>
                <c:pt idx="211">
                  <c:v>-97.419998169999985</c:v>
                </c:pt>
                <c:pt idx="212">
                  <c:v>-97.380004880000001</c:v>
                </c:pt>
                <c:pt idx="213">
                  <c:v>-97.320007320000002</c:v>
                </c:pt>
                <c:pt idx="214">
                  <c:v>-97.260009760000003</c:v>
                </c:pt>
                <c:pt idx="215">
                  <c:v>-97.199996950000013</c:v>
                </c:pt>
                <c:pt idx="216">
                  <c:v>-97.139999390000014</c:v>
                </c:pt>
                <c:pt idx="217">
                  <c:v>-97.080001830000015</c:v>
                </c:pt>
                <c:pt idx="218">
                  <c:v>-97.020004269999987</c:v>
                </c:pt>
                <c:pt idx="219">
                  <c:v>-96.960006709999988</c:v>
                </c:pt>
                <c:pt idx="220">
                  <c:v>-96.900009149999988</c:v>
                </c:pt>
                <c:pt idx="221">
                  <c:v>-96.830001830000015</c:v>
                </c:pt>
                <c:pt idx="222">
                  <c:v>-96.770004269999987</c:v>
                </c:pt>
                <c:pt idx="223">
                  <c:v>-96.699996950000013</c:v>
                </c:pt>
                <c:pt idx="224">
                  <c:v>-96.630004880000001</c:v>
                </c:pt>
                <c:pt idx="225">
                  <c:v>-96.559997559999999</c:v>
                </c:pt>
                <c:pt idx="226">
                  <c:v>-96.5</c:v>
                </c:pt>
                <c:pt idx="227">
                  <c:v>-96.430007929999988</c:v>
                </c:pt>
                <c:pt idx="228">
                  <c:v>-96.360000610000014</c:v>
                </c:pt>
                <c:pt idx="229">
                  <c:v>-96.27999878</c:v>
                </c:pt>
                <c:pt idx="230">
                  <c:v>-96.210006709999988</c:v>
                </c:pt>
                <c:pt idx="231">
                  <c:v>-96.139999390000014</c:v>
                </c:pt>
                <c:pt idx="232">
                  <c:v>-96.059997559999999</c:v>
                </c:pt>
                <c:pt idx="233">
                  <c:v>-95.990005489999987</c:v>
                </c:pt>
                <c:pt idx="234">
                  <c:v>-95.910003660000001</c:v>
                </c:pt>
                <c:pt idx="235">
                  <c:v>-95.830001830000015</c:v>
                </c:pt>
                <c:pt idx="236">
                  <c:v>-95.75</c:v>
                </c:pt>
                <c:pt idx="237">
                  <c:v>-95.669998170000014</c:v>
                </c:pt>
                <c:pt idx="238">
                  <c:v>-95.589996339999999</c:v>
                </c:pt>
                <c:pt idx="239">
                  <c:v>-95.510009760000003</c:v>
                </c:pt>
                <c:pt idx="240">
                  <c:v>-95.419998170000014</c:v>
                </c:pt>
                <c:pt idx="241">
                  <c:v>-95.339996339999999</c:v>
                </c:pt>
                <c:pt idx="242">
                  <c:v>-95.25</c:v>
                </c:pt>
                <c:pt idx="243">
                  <c:v>-95.169998170000014</c:v>
                </c:pt>
                <c:pt idx="244">
                  <c:v>-95.080001830000015</c:v>
                </c:pt>
                <c:pt idx="245">
                  <c:v>-94.990005489999987</c:v>
                </c:pt>
                <c:pt idx="246">
                  <c:v>-94.900009149999988</c:v>
                </c:pt>
                <c:pt idx="247">
                  <c:v>-94.809997559999999</c:v>
                </c:pt>
                <c:pt idx="248">
                  <c:v>-94.710006709999988</c:v>
                </c:pt>
                <c:pt idx="249">
                  <c:v>-94.619995119999999</c:v>
                </c:pt>
                <c:pt idx="250">
                  <c:v>-94.520004269999987</c:v>
                </c:pt>
                <c:pt idx="251">
                  <c:v>-94.419998169999985</c:v>
                </c:pt>
                <c:pt idx="252">
                  <c:v>-94.319992070000012</c:v>
                </c:pt>
                <c:pt idx="253">
                  <c:v>-94.21998597000001</c:v>
                </c:pt>
                <c:pt idx="254">
                  <c:v>-94.119995119999999</c:v>
                </c:pt>
                <c:pt idx="255">
                  <c:v>-94.019989019999997</c:v>
                </c:pt>
                <c:pt idx="256">
                  <c:v>-93.909988410000011</c:v>
                </c:pt>
                <c:pt idx="257">
                  <c:v>-93.809997559999999</c:v>
                </c:pt>
                <c:pt idx="258">
                  <c:v>-93.709991459999998</c:v>
                </c:pt>
                <c:pt idx="259">
                  <c:v>-93.599990850000012</c:v>
                </c:pt>
                <c:pt idx="260">
                  <c:v>-93.489990239999997</c:v>
                </c:pt>
                <c:pt idx="261">
                  <c:v>-93.379989630000011</c:v>
                </c:pt>
                <c:pt idx="262">
                  <c:v>-93.269989019999997</c:v>
                </c:pt>
                <c:pt idx="263">
                  <c:v>-93.159988410000011</c:v>
                </c:pt>
                <c:pt idx="264">
                  <c:v>-93.049987799999997</c:v>
                </c:pt>
                <c:pt idx="265">
                  <c:v>-92.929992679999998</c:v>
                </c:pt>
                <c:pt idx="266">
                  <c:v>-92.819992070000012</c:v>
                </c:pt>
                <c:pt idx="267">
                  <c:v>-92.699996949999985</c:v>
                </c:pt>
                <c:pt idx="268">
                  <c:v>-92.579986579999996</c:v>
                </c:pt>
                <c:pt idx="269">
                  <c:v>-92.459991459999998</c:v>
                </c:pt>
                <c:pt idx="270">
                  <c:v>-92.339996339999999</c:v>
                </c:pt>
                <c:pt idx="271">
                  <c:v>-92.21998597000001</c:v>
                </c:pt>
                <c:pt idx="272">
                  <c:v>-92.089996339999999</c:v>
                </c:pt>
                <c:pt idx="273">
                  <c:v>-91.96998597000001</c:v>
                </c:pt>
                <c:pt idx="274">
                  <c:v>-91.839996339999999</c:v>
                </c:pt>
                <c:pt idx="275">
                  <c:v>-91.709991459999998</c:v>
                </c:pt>
                <c:pt idx="276">
                  <c:v>-91.579986579999996</c:v>
                </c:pt>
                <c:pt idx="277">
                  <c:v>-91.449996949999985</c:v>
                </c:pt>
                <c:pt idx="278">
                  <c:v>-91.319992070000012</c:v>
                </c:pt>
                <c:pt idx="279">
                  <c:v>-91.189987190000011</c:v>
                </c:pt>
                <c:pt idx="280">
                  <c:v>-91.049987799999997</c:v>
                </c:pt>
                <c:pt idx="281">
                  <c:v>-90.919998169999985</c:v>
                </c:pt>
                <c:pt idx="282">
                  <c:v>-90.77999878</c:v>
                </c:pt>
                <c:pt idx="283">
                  <c:v>-90.639999389999986</c:v>
                </c:pt>
                <c:pt idx="284">
                  <c:v>-90.5</c:v>
                </c:pt>
                <c:pt idx="285">
                  <c:v>-90.350006109999981</c:v>
                </c:pt>
                <c:pt idx="286">
                  <c:v>-90.210006719999996</c:v>
                </c:pt>
                <c:pt idx="287">
                  <c:v>-90.060012819999997</c:v>
                </c:pt>
                <c:pt idx="288">
                  <c:v>-89.920013429999983</c:v>
                </c:pt>
                <c:pt idx="289">
                  <c:v>-89.770019529999985</c:v>
                </c:pt>
                <c:pt idx="290">
                  <c:v>-89.620010379999997</c:v>
                </c:pt>
                <c:pt idx="291">
                  <c:v>-89.47001647999997</c:v>
                </c:pt>
                <c:pt idx="292">
                  <c:v>-89.320007329999981</c:v>
                </c:pt>
                <c:pt idx="293">
                  <c:v>-89.170013429999983</c:v>
                </c:pt>
                <c:pt idx="294">
                  <c:v>-89.010009769999982</c:v>
                </c:pt>
                <c:pt idx="295">
                  <c:v>-88.860015869999984</c:v>
                </c:pt>
                <c:pt idx="296">
                  <c:v>-88.700012209999983</c:v>
                </c:pt>
                <c:pt idx="297">
                  <c:v>-88.540008549999982</c:v>
                </c:pt>
                <c:pt idx="298">
                  <c:v>-88.380020139999971</c:v>
                </c:pt>
                <c:pt idx="299">
                  <c:v>-88.210006709999959</c:v>
                </c:pt>
                <c:pt idx="300">
                  <c:v>-88.050003049999987</c:v>
                </c:pt>
                <c:pt idx="301">
                  <c:v>-87.889999389999986</c:v>
                </c:pt>
                <c:pt idx="302">
                  <c:v>-87.720001219999972</c:v>
                </c:pt>
                <c:pt idx="303">
                  <c:v>-87.559997559999971</c:v>
                </c:pt>
                <c:pt idx="304">
                  <c:v>-87.389999389999986</c:v>
                </c:pt>
                <c:pt idx="305">
                  <c:v>-87.220001219999972</c:v>
                </c:pt>
                <c:pt idx="306">
                  <c:v>-87.050003049999987</c:v>
                </c:pt>
                <c:pt idx="307">
                  <c:v>-86.880004879999973</c:v>
                </c:pt>
                <c:pt idx="308">
                  <c:v>-86.710006709999959</c:v>
                </c:pt>
                <c:pt idx="309">
                  <c:v>-86.529998779999971</c:v>
                </c:pt>
                <c:pt idx="310">
                  <c:v>-86.34999085000004</c:v>
                </c:pt>
                <c:pt idx="311">
                  <c:v>-86.169998170000014</c:v>
                </c:pt>
                <c:pt idx="312">
                  <c:v>-85.989990240000026</c:v>
                </c:pt>
                <c:pt idx="313">
                  <c:v>-85.809997560000028</c:v>
                </c:pt>
                <c:pt idx="314">
                  <c:v>-85.62998963000004</c:v>
                </c:pt>
                <c:pt idx="315">
                  <c:v>-85.449996950000013</c:v>
                </c:pt>
                <c:pt idx="316">
                  <c:v>-85.259994510000013</c:v>
                </c:pt>
                <c:pt idx="317">
                  <c:v>-85.079986580000025</c:v>
                </c:pt>
                <c:pt idx="318">
                  <c:v>-84.889999390000014</c:v>
                </c:pt>
                <c:pt idx="319">
                  <c:v>-84.690017699999999</c:v>
                </c:pt>
                <c:pt idx="320">
                  <c:v>-84.500015259999998</c:v>
                </c:pt>
                <c:pt idx="321">
                  <c:v>-84.310012820000026</c:v>
                </c:pt>
                <c:pt idx="322">
                  <c:v>-84.120010380000025</c:v>
                </c:pt>
                <c:pt idx="323">
                  <c:v>-83.930007940000024</c:v>
                </c:pt>
                <c:pt idx="324">
                  <c:v>-83.730010990000011</c:v>
                </c:pt>
                <c:pt idx="325">
                  <c:v>-83.530014040000026</c:v>
                </c:pt>
                <c:pt idx="326">
                  <c:v>-83.340011600000025</c:v>
                </c:pt>
                <c:pt idx="327">
                  <c:v>-83.140014650000012</c:v>
                </c:pt>
                <c:pt idx="328">
                  <c:v>-82.930007929999988</c:v>
                </c:pt>
                <c:pt idx="329">
                  <c:v>-82.730010980000003</c:v>
                </c:pt>
                <c:pt idx="330">
                  <c:v>-82.520004270000015</c:v>
                </c:pt>
                <c:pt idx="331">
                  <c:v>-82.320007320000002</c:v>
                </c:pt>
                <c:pt idx="332">
                  <c:v>-82.110000610000014</c:v>
                </c:pt>
                <c:pt idx="333">
                  <c:v>-81.900009149999988</c:v>
                </c:pt>
                <c:pt idx="334">
                  <c:v>-81.690002440000001</c:v>
                </c:pt>
                <c:pt idx="335">
                  <c:v>-81.480010980000003</c:v>
                </c:pt>
                <c:pt idx="336">
                  <c:v>-81.259994510000013</c:v>
                </c:pt>
                <c:pt idx="337">
                  <c:v>-81.049987799999997</c:v>
                </c:pt>
                <c:pt idx="338">
                  <c:v>-80.839996339999999</c:v>
                </c:pt>
                <c:pt idx="339">
                  <c:v>-80.619995119999999</c:v>
                </c:pt>
                <c:pt idx="340">
                  <c:v>-80.409988410000011</c:v>
                </c:pt>
                <c:pt idx="341">
                  <c:v>-80.190002440000001</c:v>
                </c:pt>
                <c:pt idx="342">
                  <c:v>-79.97000122</c:v>
                </c:pt>
                <c:pt idx="343">
                  <c:v>-79.739990229999989</c:v>
                </c:pt>
                <c:pt idx="344">
                  <c:v>-79.509979249999986</c:v>
                </c:pt>
                <c:pt idx="345">
                  <c:v>-79.289978029999986</c:v>
                </c:pt>
                <c:pt idx="346">
                  <c:v>-79.069992059999976</c:v>
                </c:pt>
                <c:pt idx="347">
                  <c:v>-78.839981080000001</c:v>
                </c:pt>
                <c:pt idx="348">
                  <c:v>-78.609985349999988</c:v>
                </c:pt>
                <c:pt idx="349">
                  <c:v>-78.379989619999975</c:v>
                </c:pt>
                <c:pt idx="350">
                  <c:v>-78.14997864</c:v>
                </c:pt>
                <c:pt idx="351">
                  <c:v>-77.910003659999973</c:v>
                </c:pt>
                <c:pt idx="352">
                  <c:v>-77.68000792999996</c:v>
                </c:pt>
                <c:pt idx="353">
                  <c:v>-77.440002439999972</c:v>
                </c:pt>
                <c:pt idx="354">
                  <c:v>-77.210006709999959</c:v>
                </c:pt>
                <c:pt idx="355">
                  <c:v>-76.970001219999972</c:v>
                </c:pt>
                <c:pt idx="356">
                  <c:v>-76.730010979999975</c:v>
                </c:pt>
                <c:pt idx="357">
                  <c:v>-76.490005489999987</c:v>
                </c:pt>
                <c:pt idx="358">
                  <c:v>-76.239990240000026</c:v>
                </c:pt>
                <c:pt idx="359">
                  <c:v>-76.000000000000028</c:v>
                </c:pt>
                <c:pt idx="360">
                  <c:v>-75.750000000000028</c:v>
                </c:pt>
                <c:pt idx="361">
                  <c:v>-75.509994510000041</c:v>
                </c:pt>
                <c:pt idx="362">
                  <c:v>-75.259994510000041</c:v>
                </c:pt>
                <c:pt idx="363">
                  <c:v>-75.009994510000041</c:v>
                </c:pt>
                <c:pt idx="364">
                  <c:v>-74.759994510000041</c:v>
                </c:pt>
                <c:pt idx="365">
                  <c:v>-74.499984740000031</c:v>
                </c:pt>
                <c:pt idx="366">
                  <c:v>-74.249984740000031</c:v>
                </c:pt>
                <c:pt idx="367">
                  <c:v>-73.999984740000031</c:v>
                </c:pt>
                <c:pt idx="368">
                  <c:v>-73.739990230000018</c:v>
                </c:pt>
                <c:pt idx="369">
                  <c:v>-73.479980470000015</c:v>
                </c:pt>
                <c:pt idx="370">
                  <c:v>-73.229980470000015</c:v>
                </c:pt>
                <c:pt idx="371">
                  <c:v>-72.969985960000031</c:v>
                </c:pt>
                <c:pt idx="372">
                  <c:v>-72.709991450000018</c:v>
                </c:pt>
                <c:pt idx="373">
                  <c:v>-72.440002440000001</c:v>
                </c:pt>
                <c:pt idx="374">
                  <c:v>-72.170013420000004</c:v>
                </c:pt>
                <c:pt idx="375">
                  <c:v>-71.910003660000001</c:v>
                </c:pt>
                <c:pt idx="376">
                  <c:v>-71.640014640000004</c:v>
                </c:pt>
                <c:pt idx="377">
                  <c:v>-71.380004880000001</c:v>
                </c:pt>
                <c:pt idx="378">
                  <c:v>-71.110000610000014</c:v>
                </c:pt>
                <c:pt idx="379">
                  <c:v>-70.840011589999989</c:v>
                </c:pt>
                <c:pt idx="380">
                  <c:v>-70.550003049999987</c:v>
                </c:pt>
                <c:pt idx="381">
                  <c:v>-70.27999878</c:v>
                </c:pt>
                <c:pt idx="382">
                  <c:v>-70.009994510000013</c:v>
                </c:pt>
                <c:pt idx="383">
                  <c:v>-69.729995730000013</c:v>
                </c:pt>
                <c:pt idx="384">
                  <c:v>-69.459991459999998</c:v>
                </c:pt>
                <c:pt idx="385">
                  <c:v>-69.179992679999998</c:v>
                </c:pt>
                <c:pt idx="386">
                  <c:v>-68.899993899999998</c:v>
                </c:pt>
                <c:pt idx="387">
                  <c:v>-68.619995119999999</c:v>
                </c:pt>
                <c:pt idx="388">
                  <c:v>-68.319992059999976</c:v>
                </c:pt>
                <c:pt idx="389">
                  <c:v>-68.039993279999976</c:v>
                </c:pt>
                <c:pt idx="390">
                  <c:v>-67.759994499999976</c:v>
                </c:pt>
                <c:pt idx="391">
                  <c:v>-67.470001219999972</c:v>
                </c:pt>
                <c:pt idx="392">
                  <c:v>-67.17999266999999</c:v>
                </c:pt>
                <c:pt idx="393">
                  <c:v>-66.899993889999962</c:v>
                </c:pt>
                <c:pt idx="394">
                  <c:v>-66.609985349999988</c:v>
                </c:pt>
                <c:pt idx="395">
                  <c:v>-66.309997559999999</c:v>
                </c:pt>
                <c:pt idx="396">
                  <c:v>-66.010009759999946</c:v>
                </c:pt>
                <c:pt idx="397">
                  <c:v>-65.720001219999972</c:v>
                </c:pt>
                <c:pt idx="398">
                  <c:v>-65.420013419999975</c:v>
                </c:pt>
                <c:pt idx="399">
                  <c:v>-65.119995109999991</c:v>
                </c:pt>
                <c:pt idx="400">
                  <c:v>-64.830017079999948</c:v>
                </c:pt>
                <c:pt idx="401">
                  <c:v>-64.529998769999963</c:v>
                </c:pt>
                <c:pt idx="402">
                  <c:v>-64.230010979999975</c:v>
                </c:pt>
                <c:pt idx="403">
                  <c:v>-63.920013419999975</c:v>
                </c:pt>
                <c:pt idx="404">
                  <c:v>-63.619995109999991</c:v>
                </c:pt>
                <c:pt idx="405">
                  <c:v>-63.320007320000002</c:v>
                </c:pt>
                <c:pt idx="406">
                  <c:v>-63</c:v>
                </c:pt>
                <c:pt idx="407">
                  <c:v>-62.690002440000001</c:v>
                </c:pt>
                <c:pt idx="408">
                  <c:v>-62.380004880000001</c:v>
                </c:pt>
                <c:pt idx="409">
                  <c:v>-62.070007320000002</c:v>
                </c:pt>
                <c:pt idx="410">
                  <c:v>-61.760009770000011</c:v>
                </c:pt>
                <c:pt idx="411">
                  <c:v>-61.450012210000011</c:v>
                </c:pt>
                <c:pt idx="412">
                  <c:v>-61.130004880000001</c:v>
                </c:pt>
                <c:pt idx="413">
                  <c:v>-60.820007320000002</c:v>
                </c:pt>
                <c:pt idx="414">
                  <c:v>-60.5</c:v>
                </c:pt>
                <c:pt idx="415">
                  <c:v>-60.179992680000055</c:v>
                </c:pt>
                <c:pt idx="416">
                  <c:v>-59.859985350000045</c:v>
                </c:pt>
                <c:pt idx="417">
                  <c:v>-59.540008550000039</c:v>
                </c:pt>
                <c:pt idx="418">
                  <c:v>-59.220001220000029</c:v>
                </c:pt>
                <c:pt idx="419">
                  <c:v>-58.889984130000016</c:v>
                </c:pt>
                <c:pt idx="420">
                  <c:v>-58.559997549999991</c:v>
                </c:pt>
                <c:pt idx="421">
                  <c:v>-58.239990229999989</c:v>
                </c:pt>
                <c:pt idx="422">
                  <c:v>-57.910003660000029</c:v>
                </c:pt>
                <c:pt idx="423">
                  <c:v>-57.579986570000017</c:v>
                </c:pt>
                <c:pt idx="424">
                  <c:v>-57.25</c:v>
                </c:pt>
                <c:pt idx="425">
                  <c:v>-56.919982910000044</c:v>
                </c:pt>
                <c:pt idx="426">
                  <c:v>-56.589996330000019</c:v>
                </c:pt>
                <c:pt idx="427">
                  <c:v>-56.25</c:v>
                </c:pt>
                <c:pt idx="428">
                  <c:v>-55.919982910000044</c:v>
                </c:pt>
                <c:pt idx="429">
                  <c:v>-55.579986570000017</c:v>
                </c:pt>
                <c:pt idx="430">
                  <c:v>-55.25</c:v>
                </c:pt>
                <c:pt idx="431">
                  <c:v>-54.910003660000029</c:v>
                </c:pt>
                <c:pt idx="432">
                  <c:v>-54.569976800000006</c:v>
                </c:pt>
                <c:pt idx="433">
                  <c:v>-54.220001220000029</c:v>
                </c:pt>
                <c:pt idx="434">
                  <c:v>-53.879974360000006</c:v>
                </c:pt>
                <c:pt idx="435">
                  <c:v>-53.539978020000035</c:v>
                </c:pt>
                <c:pt idx="436">
                  <c:v>-53.190002440000001</c:v>
                </c:pt>
                <c:pt idx="437">
                  <c:v>-52.859985350000045</c:v>
                </c:pt>
                <c:pt idx="438">
                  <c:v>-52.510009770000011</c:v>
                </c:pt>
                <c:pt idx="439">
                  <c:v>-52.160003660000029</c:v>
                </c:pt>
                <c:pt idx="440">
                  <c:v>-51.809997560000056</c:v>
                </c:pt>
                <c:pt idx="441">
                  <c:v>-51.459991460000026</c:v>
                </c:pt>
                <c:pt idx="442">
                  <c:v>-51.109985350000045</c:v>
                </c:pt>
                <c:pt idx="443">
                  <c:v>-50.75</c:v>
                </c:pt>
                <c:pt idx="444">
                  <c:v>-50.399993900000027</c:v>
                </c:pt>
                <c:pt idx="445">
                  <c:v>-50.040008550000039</c:v>
                </c:pt>
                <c:pt idx="446">
                  <c:v>-49.679992680000055</c:v>
                </c:pt>
                <c:pt idx="447">
                  <c:v>-49.320007320000002</c:v>
                </c:pt>
                <c:pt idx="448">
                  <c:v>-48.970001219999972</c:v>
                </c:pt>
                <c:pt idx="449">
                  <c:v>-48.610015859999976</c:v>
                </c:pt>
                <c:pt idx="450">
                  <c:v>-48.25</c:v>
                </c:pt>
                <c:pt idx="451">
                  <c:v>-47.890014639999947</c:v>
                </c:pt>
                <c:pt idx="452">
                  <c:v>-47.520019529999956</c:v>
                </c:pt>
                <c:pt idx="453">
                  <c:v>-47.149993889999962</c:v>
                </c:pt>
                <c:pt idx="454">
                  <c:v>-46.799987789999989</c:v>
                </c:pt>
                <c:pt idx="455">
                  <c:v>-46.42999266999999</c:v>
                </c:pt>
                <c:pt idx="456">
                  <c:v>-46.059997559999999</c:v>
                </c:pt>
                <c:pt idx="457">
                  <c:v>-45.690002440000001</c:v>
                </c:pt>
                <c:pt idx="458">
                  <c:v>-45.309997559999999</c:v>
                </c:pt>
                <c:pt idx="459">
                  <c:v>-44.950012210000011</c:v>
                </c:pt>
                <c:pt idx="460">
                  <c:v>-44.57000733000001</c:v>
                </c:pt>
                <c:pt idx="461">
                  <c:v>-44.200012210000011</c:v>
                </c:pt>
                <c:pt idx="462">
                  <c:v>-43.830017090000013</c:v>
                </c:pt>
                <c:pt idx="463">
                  <c:v>-43.450012200000003</c:v>
                </c:pt>
                <c:pt idx="464">
                  <c:v>-43.070007320000002</c:v>
                </c:pt>
                <c:pt idx="465">
                  <c:v>-42.690002440000001</c:v>
                </c:pt>
                <c:pt idx="466">
                  <c:v>-42.319976800000006</c:v>
                </c:pt>
                <c:pt idx="467">
                  <c:v>-41.92999266999999</c:v>
                </c:pt>
                <c:pt idx="468">
                  <c:v>-41.549987789999989</c:v>
                </c:pt>
                <c:pt idx="469">
                  <c:v>-41.169982910000044</c:v>
                </c:pt>
                <c:pt idx="470">
                  <c:v>-40.779998780000028</c:v>
                </c:pt>
                <c:pt idx="471">
                  <c:v>-40.399993889999962</c:v>
                </c:pt>
                <c:pt idx="472">
                  <c:v>-40.010009759999946</c:v>
                </c:pt>
                <c:pt idx="473">
                  <c:v>-39.619995109999991</c:v>
                </c:pt>
                <c:pt idx="474">
                  <c:v>-39.239990229999989</c:v>
                </c:pt>
                <c:pt idx="475">
                  <c:v>-38.849975579999978</c:v>
                </c:pt>
                <c:pt idx="476">
                  <c:v>-38.459991460000026</c:v>
                </c:pt>
                <c:pt idx="477">
                  <c:v>-38.07000733000001</c:v>
                </c:pt>
                <c:pt idx="478">
                  <c:v>-37.67999266999999</c:v>
                </c:pt>
                <c:pt idx="479">
                  <c:v>-37.279998780000028</c:v>
                </c:pt>
                <c:pt idx="480">
                  <c:v>-36.890014650000012</c:v>
                </c:pt>
                <c:pt idx="481">
                  <c:v>-36.490020749999985</c:v>
                </c:pt>
                <c:pt idx="482">
                  <c:v>-36.089996340000027</c:v>
                </c:pt>
                <c:pt idx="483">
                  <c:v>-35.690002440000001</c:v>
                </c:pt>
                <c:pt idx="484">
                  <c:v>-35.300018309999984</c:v>
                </c:pt>
                <c:pt idx="485">
                  <c:v>-34.890014649999955</c:v>
                </c:pt>
                <c:pt idx="486">
                  <c:v>-34.490020749999985</c:v>
                </c:pt>
                <c:pt idx="487">
                  <c:v>-34.080017089999956</c:v>
                </c:pt>
                <c:pt idx="488">
                  <c:v>-33.679992679999998</c:v>
                </c:pt>
                <c:pt idx="489">
                  <c:v>-33.279998780000028</c:v>
                </c:pt>
                <c:pt idx="490">
                  <c:v>-32.869995119999999</c:v>
                </c:pt>
                <c:pt idx="491">
                  <c:v>-32.460021980000022</c:v>
                </c:pt>
                <c:pt idx="492">
                  <c:v>-32.059997559999999</c:v>
                </c:pt>
                <c:pt idx="493">
                  <c:v>-31.639984140000024</c:v>
                </c:pt>
                <c:pt idx="494">
                  <c:v>-31.230010989999982</c:v>
                </c:pt>
                <c:pt idx="495">
                  <c:v>-30.830017089999956</c:v>
                </c:pt>
                <c:pt idx="496">
                  <c:v>-30.410003669999981</c:v>
                </c:pt>
                <c:pt idx="497">
                  <c:v>-29.989990229999989</c:v>
                </c:pt>
                <c:pt idx="498">
                  <c:v>-29.579986570000017</c:v>
                </c:pt>
                <c:pt idx="499">
                  <c:v>-29.160003670000037</c:v>
                </c:pt>
                <c:pt idx="500">
                  <c:v>-28.740020759999993</c:v>
                </c:pt>
                <c:pt idx="501">
                  <c:v>-28.319976800000006</c:v>
                </c:pt>
                <c:pt idx="502">
                  <c:v>-27.899993900000027</c:v>
                </c:pt>
                <c:pt idx="503">
                  <c:v>-27.480010979999975</c:v>
                </c:pt>
                <c:pt idx="504">
                  <c:v>-27.050018309999984</c:v>
                </c:pt>
                <c:pt idx="505">
                  <c:v>-26.629974360000006</c:v>
                </c:pt>
                <c:pt idx="506">
                  <c:v>-26.209991460000026</c:v>
                </c:pt>
                <c:pt idx="507">
                  <c:v>-25.779998780000028</c:v>
                </c:pt>
                <c:pt idx="508">
                  <c:v>-25.359985350000045</c:v>
                </c:pt>
                <c:pt idx="509">
                  <c:v>-24.929992680000055</c:v>
                </c:pt>
                <c:pt idx="510">
                  <c:v>-24.5</c:v>
                </c:pt>
                <c:pt idx="511">
                  <c:v>-24.059997559999999</c:v>
                </c:pt>
                <c:pt idx="512">
                  <c:v>-23.629974360000006</c:v>
                </c:pt>
                <c:pt idx="513">
                  <c:v>-23.199981690000016</c:v>
                </c:pt>
                <c:pt idx="514">
                  <c:v>-22.760009760000003</c:v>
                </c:pt>
                <c:pt idx="515">
                  <c:v>-22.330017090000013</c:v>
                </c:pt>
                <c:pt idx="516">
                  <c:v>-21.889984130000016</c:v>
                </c:pt>
                <c:pt idx="517">
                  <c:v>-21.450012199999946</c:v>
                </c:pt>
                <c:pt idx="518">
                  <c:v>-21.010009770000011</c:v>
                </c:pt>
                <c:pt idx="519">
                  <c:v>-20.57000733000001</c:v>
                </c:pt>
                <c:pt idx="520">
                  <c:v>-20.130004880000001</c:v>
                </c:pt>
                <c:pt idx="521">
                  <c:v>-19.690002440000001</c:v>
                </c:pt>
                <c:pt idx="522">
                  <c:v>-19.25</c:v>
                </c:pt>
                <c:pt idx="523">
                  <c:v>-18.799987789999989</c:v>
                </c:pt>
                <c:pt idx="524">
                  <c:v>-18.360015869999984</c:v>
                </c:pt>
                <c:pt idx="525">
                  <c:v>-17.910003659999973</c:v>
                </c:pt>
                <c:pt idx="526">
                  <c:v>-17.459991460000026</c:v>
                </c:pt>
                <c:pt idx="527">
                  <c:v>-17</c:v>
                </c:pt>
                <c:pt idx="528">
                  <c:v>-16.550018309999984</c:v>
                </c:pt>
                <c:pt idx="529">
                  <c:v>-16.089996330000019</c:v>
                </c:pt>
                <c:pt idx="530">
                  <c:v>-15.639984130000016</c:v>
                </c:pt>
                <c:pt idx="531">
                  <c:v>-15.180023189999986</c:v>
                </c:pt>
                <c:pt idx="532">
                  <c:v>-14.729980469999987</c:v>
                </c:pt>
                <c:pt idx="533">
                  <c:v>-14.269989020000025</c:v>
                </c:pt>
                <c:pt idx="534">
                  <c:v>-13.809997549999991</c:v>
                </c:pt>
                <c:pt idx="535">
                  <c:v>-13.349975580000034</c:v>
                </c:pt>
                <c:pt idx="536">
                  <c:v>-12.880004880000001</c:v>
                </c:pt>
                <c:pt idx="537">
                  <c:v>-12.420013419999975</c:v>
                </c:pt>
                <c:pt idx="538">
                  <c:v>-11.959991449999961</c:v>
                </c:pt>
                <c:pt idx="539">
                  <c:v>-11.489990239999997</c:v>
                </c:pt>
                <c:pt idx="540">
                  <c:v>-11.019989020000025</c:v>
                </c:pt>
                <c:pt idx="541">
                  <c:v>-10.550018309999984</c:v>
                </c:pt>
                <c:pt idx="542">
                  <c:v>-10.080017090000013</c:v>
                </c:pt>
                <c:pt idx="543">
                  <c:v>-9.600006110000038</c:v>
                </c:pt>
                <c:pt idx="544">
                  <c:v>-9.1300048799999445</c:v>
                </c:pt>
                <c:pt idx="545">
                  <c:v>-8.6600036599999726</c:v>
                </c:pt>
                <c:pt idx="546">
                  <c:v>-8.1800231999999937</c:v>
                </c:pt>
                <c:pt idx="547">
                  <c:v>-7.6999816900000155</c:v>
                </c:pt>
                <c:pt idx="548">
                  <c:v>-7.2200012200000288</c:v>
                </c:pt>
                <c:pt idx="549">
                  <c:v>-6.75</c:v>
                </c:pt>
                <c:pt idx="550">
                  <c:v>-6.2600097700000106</c:v>
                </c:pt>
                <c:pt idx="551">
                  <c:v>-5.7799987800000281</c:v>
                </c:pt>
                <c:pt idx="552">
                  <c:v>-5.2900085399999739</c:v>
                </c:pt>
                <c:pt idx="553">
                  <c:v>-4.7999877899999888</c:v>
                </c:pt>
                <c:pt idx="554">
                  <c:v>-4.3099975599999993</c:v>
                </c:pt>
                <c:pt idx="555">
                  <c:v>-3.8299865700000169</c:v>
                </c:pt>
                <c:pt idx="556">
                  <c:v>-3.3299865700000169</c:v>
                </c:pt>
                <c:pt idx="557">
                  <c:v>-2.8399963400000274</c:v>
                </c:pt>
                <c:pt idx="558">
                  <c:v>-2.3399963400000274</c:v>
                </c:pt>
                <c:pt idx="559">
                  <c:v>-1.850006110000038</c:v>
                </c:pt>
                <c:pt idx="560">
                  <c:v>-1.350006110000038</c:v>
                </c:pt>
                <c:pt idx="561">
                  <c:v>-0.84997558000003437</c:v>
                </c:pt>
                <c:pt idx="562">
                  <c:v>-0.34997558000003437</c:v>
                </c:pt>
                <c:pt idx="563">
                  <c:v>0.14999389999996993</c:v>
                </c:pt>
                <c:pt idx="564">
                  <c:v>0.66000365999997257</c:v>
                </c:pt>
                <c:pt idx="565">
                  <c:v>1.1600036599999726</c:v>
                </c:pt>
                <c:pt idx="566">
                  <c:v>1.6600036700000373</c:v>
                </c:pt>
                <c:pt idx="567">
                  <c:v>2.1699829200000522</c:v>
                </c:pt>
                <c:pt idx="568">
                  <c:v>2.6900024500000086</c:v>
                </c:pt>
                <c:pt idx="569">
                  <c:v>3.1900024400000007</c:v>
                </c:pt>
                <c:pt idx="570">
                  <c:v>3.7100219800000218</c:v>
                </c:pt>
                <c:pt idx="571">
                  <c:v>4.2300109900000393</c:v>
                </c:pt>
                <c:pt idx="572">
                  <c:v>4.7400207499999851</c:v>
                </c:pt>
                <c:pt idx="573">
                  <c:v>5.2600097700000106</c:v>
                </c:pt>
                <c:pt idx="574">
                  <c:v>5.7799987800000281</c:v>
                </c:pt>
                <c:pt idx="575">
                  <c:v>6.3000183099999845</c:v>
                </c:pt>
                <c:pt idx="576">
                  <c:v>6.8300170900000126</c:v>
                </c:pt>
                <c:pt idx="577">
                  <c:v>7.350006110000038</c:v>
                </c:pt>
                <c:pt idx="578">
                  <c:v>7.8800048900000093</c:v>
                </c:pt>
                <c:pt idx="579">
                  <c:v>8.4000244200000225</c:v>
                </c:pt>
                <c:pt idx="580">
                  <c:v>8.9300231999999937</c:v>
                </c:pt>
                <c:pt idx="581">
                  <c:v>9.4600219800000218</c:v>
                </c:pt>
                <c:pt idx="582">
                  <c:v>9.9900207499999851</c:v>
                </c:pt>
                <c:pt idx="583">
                  <c:v>10.529998780000028</c:v>
                </c:pt>
                <c:pt idx="584">
                  <c:v>11.069976810000014</c:v>
                </c:pt>
                <c:pt idx="585">
                  <c:v>11.600006110000038</c:v>
                </c:pt>
                <c:pt idx="586">
                  <c:v>12.139984140000024</c:v>
                </c:pt>
                <c:pt idx="587">
                  <c:v>12.679992679999998</c:v>
                </c:pt>
                <c:pt idx="588">
                  <c:v>13.230010989999982</c:v>
                </c:pt>
                <c:pt idx="589">
                  <c:v>13.769989009999961</c:v>
                </c:pt>
                <c:pt idx="590">
                  <c:v>14.32000733000001</c:v>
                </c:pt>
                <c:pt idx="591">
                  <c:v>14.860015869999984</c:v>
                </c:pt>
                <c:pt idx="592">
                  <c:v>15.419982909999987</c:v>
                </c:pt>
                <c:pt idx="593">
                  <c:v>15.959991449999961</c:v>
                </c:pt>
                <c:pt idx="594">
                  <c:v>16.519989010000018</c:v>
                </c:pt>
                <c:pt idx="595">
                  <c:v>17.080017090000013</c:v>
                </c:pt>
                <c:pt idx="596">
                  <c:v>17.630004890000009</c:v>
                </c:pt>
                <c:pt idx="597">
                  <c:v>18.190002440000001</c:v>
                </c:pt>
                <c:pt idx="598">
                  <c:v>18.75</c:v>
                </c:pt>
                <c:pt idx="599">
                  <c:v>19.320007320000002</c:v>
                </c:pt>
                <c:pt idx="600">
                  <c:v>19.879974360000006</c:v>
                </c:pt>
                <c:pt idx="601">
                  <c:v>20.440002440000001</c:v>
                </c:pt>
                <c:pt idx="602">
                  <c:v>21</c:v>
                </c:pt>
                <c:pt idx="603">
                  <c:v>21.570007320000002</c:v>
                </c:pt>
                <c:pt idx="604">
                  <c:v>22.139984130000016</c:v>
                </c:pt>
                <c:pt idx="605">
                  <c:v>22.709991460000026</c:v>
                </c:pt>
                <c:pt idx="606">
                  <c:v>23.290008539999974</c:v>
                </c:pt>
                <c:pt idx="607">
                  <c:v>23.869995119999999</c:v>
                </c:pt>
                <c:pt idx="608">
                  <c:v>24.450012200000003</c:v>
                </c:pt>
                <c:pt idx="609">
                  <c:v>25.030029300000024</c:v>
                </c:pt>
                <c:pt idx="610">
                  <c:v>25.600006110000038</c:v>
                </c:pt>
                <c:pt idx="611">
                  <c:v>26.17999266999999</c:v>
                </c:pt>
                <c:pt idx="612">
                  <c:v>26.769989020000025</c:v>
                </c:pt>
                <c:pt idx="613">
                  <c:v>27.350006099999973</c:v>
                </c:pt>
                <c:pt idx="614">
                  <c:v>27.940002440000001</c:v>
                </c:pt>
                <c:pt idx="615">
                  <c:v>28.529998779999971</c:v>
                </c:pt>
                <c:pt idx="616">
                  <c:v>29.120025639999994</c:v>
                </c:pt>
                <c:pt idx="617">
                  <c:v>29.720001219999972</c:v>
                </c:pt>
                <c:pt idx="618">
                  <c:v>30.309997559999999</c:v>
                </c:pt>
                <c:pt idx="619">
                  <c:v>30.899993900000027</c:v>
                </c:pt>
                <c:pt idx="620">
                  <c:v>31.509979250000015</c:v>
                </c:pt>
                <c:pt idx="621">
                  <c:v>32.100006099999973</c:v>
                </c:pt>
                <c:pt idx="622">
                  <c:v>32.699981690000016</c:v>
                </c:pt>
                <c:pt idx="623">
                  <c:v>33.309997559999999</c:v>
                </c:pt>
                <c:pt idx="624">
                  <c:v>33.899993889999962</c:v>
                </c:pt>
                <c:pt idx="625">
                  <c:v>34.510009760000003</c:v>
                </c:pt>
                <c:pt idx="626">
                  <c:v>35.119995119999999</c:v>
                </c:pt>
                <c:pt idx="627">
                  <c:v>35.730010989999982</c:v>
                </c:pt>
                <c:pt idx="628">
                  <c:v>36.339996340000027</c:v>
                </c:pt>
                <c:pt idx="629">
                  <c:v>36.949981690000016</c:v>
                </c:pt>
                <c:pt idx="630">
                  <c:v>37.57000733000001</c:v>
                </c:pt>
                <c:pt idx="631">
                  <c:v>38.179992679999998</c:v>
                </c:pt>
                <c:pt idx="632">
                  <c:v>38.799987790000046</c:v>
                </c:pt>
                <c:pt idx="633">
                  <c:v>39.420013419999975</c:v>
                </c:pt>
                <c:pt idx="634">
                  <c:v>40.040008549999982</c:v>
                </c:pt>
                <c:pt idx="635">
                  <c:v>40.659973140000034</c:v>
                </c:pt>
                <c:pt idx="636">
                  <c:v>41.279998779999971</c:v>
                </c:pt>
                <c:pt idx="637">
                  <c:v>41.910003659999973</c:v>
                </c:pt>
                <c:pt idx="638">
                  <c:v>42.540008550000039</c:v>
                </c:pt>
                <c:pt idx="639">
                  <c:v>43.170013429999983</c:v>
                </c:pt>
                <c:pt idx="640">
                  <c:v>43.790008539999974</c:v>
                </c:pt>
                <c:pt idx="641">
                  <c:v>44.419982920000052</c:v>
                </c:pt>
                <c:pt idx="642">
                  <c:v>45.059997549999991</c:v>
                </c:pt>
                <c:pt idx="643">
                  <c:v>45.690002450000009</c:v>
                </c:pt>
                <c:pt idx="644">
                  <c:v>46.339996329999963</c:v>
                </c:pt>
                <c:pt idx="645">
                  <c:v>46.970001219999972</c:v>
                </c:pt>
                <c:pt idx="646">
                  <c:v>47.619995120000056</c:v>
                </c:pt>
                <c:pt idx="647">
                  <c:v>48.25</c:v>
                </c:pt>
                <c:pt idx="648">
                  <c:v>48.900024420000022</c:v>
                </c:pt>
                <c:pt idx="649">
                  <c:v>49.540008539999974</c:v>
                </c:pt>
                <c:pt idx="650">
                  <c:v>50.190002440000001</c:v>
                </c:pt>
                <c:pt idx="651">
                  <c:v>50.839996339999971</c:v>
                </c:pt>
                <c:pt idx="652">
                  <c:v>51.489990229999989</c:v>
                </c:pt>
                <c:pt idx="653">
                  <c:v>52.139984130000016</c:v>
                </c:pt>
                <c:pt idx="654">
                  <c:v>52.789978019999978</c:v>
                </c:pt>
                <c:pt idx="655">
                  <c:v>53.449981690000016</c:v>
                </c:pt>
                <c:pt idx="656">
                  <c:v>54.109985349999988</c:v>
                </c:pt>
                <c:pt idx="657">
                  <c:v>54.770019530000013</c:v>
                </c:pt>
                <c:pt idx="658">
                  <c:v>55.430023199999994</c:v>
                </c:pt>
                <c:pt idx="659">
                  <c:v>56.090026860000023</c:v>
                </c:pt>
                <c:pt idx="660">
                  <c:v>56.75</c:v>
                </c:pt>
                <c:pt idx="661">
                  <c:v>57.410003670000037</c:v>
                </c:pt>
                <c:pt idx="662">
                  <c:v>58.089996329999963</c:v>
                </c:pt>
                <c:pt idx="663">
                  <c:v>58.759979250000015</c:v>
                </c:pt>
                <c:pt idx="664">
                  <c:v>59.42999266999999</c:v>
                </c:pt>
                <c:pt idx="665">
                  <c:v>60.100006110000038</c:v>
                </c:pt>
                <c:pt idx="666">
                  <c:v>60.779998779999971</c:v>
                </c:pt>
                <c:pt idx="667">
                  <c:v>61.449981690000016</c:v>
                </c:pt>
                <c:pt idx="668">
                  <c:v>62.130004880000001</c:v>
                </c:pt>
                <c:pt idx="669">
                  <c:v>62.809997560000056</c:v>
                </c:pt>
                <c:pt idx="670">
                  <c:v>63.490020749999985</c:v>
                </c:pt>
                <c:pt idx="671">
                  <c:v>64.17999266999999</c:v>
                </c:pt>
                <c:pt idx="672">
                  <c:v>64.860015869999984</c:v>
                </c:pt>
                <c:pt idx="673">
                  <c:v>65.549987799999997</c:v>
                </c:pt>
                <c:pt idx="674">
                  <c:v>66.25</c:v>
                </c:pt>
                <c:pt idx="675">
                  <c:v>66.929992679999998</c:v>
                </c:pt>
                <c:pt idx="676">
                  <c:v>67.619995109999991</c:v>
                </c:pt>
                <c:pt idx="677">
                  <c:v>68.319976800000006</c:v>
                </c:pt>
                <c:pt idx="678">
                  <c:v>69.010009770000011</c:v>
                </c:pt>
                <c:pt idx="679">
                  <c:v>69.709991449999961</c:v>
                </c:pt>
                <c:pt idx="680">
                  <c:v>70.410003670000037</c:v>
                </c:pt>
                <c:pt idx="681">
                  <c:v>71.119995119999999</c:v>
                </c:pt>
                <c:pt idx="682">
                  <c:v>71.820007320000002</c:v>
                </c:pt>
                <c:pt idx="683">
                  <c:v>72.529998780000028</c:v>
                </c:pt>
                <c:pt idx="684">
                  <c:v>73.229980469999987</c:v>
                </c:pt>
                <c:pt idx="685">
                  <c:v>73.950012210000011</c:v>
                </c:pt>
                <c:pt idx="686">
                  <c:v>74.649993900000027</c:v>
                </c:pt>
                <c:pt idx="687">
                  <c:v>75.369995119999999</c:v>
                </c:pt>
                <c:pt idx="688">
                  <c:v>76.079986570000017</c:v>
                </c:pt>
                <c:pt idx="689">
                  <c:v>76.800018309999984</c:v>
                </c:pt>
                <c:pt idx="690">
                  <c:v>77.529998780000028</c:v>
                </c:pt>
                <c:pt idx="691">
                  <c:v>78.239990229999989</c:v>
                </c:pt>
                <c:pt idx="692">
                  <c:v>78.959991449999961</c:v>
                </c:pt>
                <c:pt idx="693">
                  <c:v>79.690002440000001</c:v>
                </c:pt>
                <c:pt idx="694">
                  <c:v>80.410003660000029</c:v>
                </c:pt>
                <c:pt idx="695">
                  <c:v>81.140014650000012</c:v>
                </c:pt>
                <c:pt idx="696">
                  <c:v>81.869995119999999</c:v>
                </c:pt>
                <c:pt idx="697">
                  <c:v>82.599975579999978</c:v>
                </c:pt>
                <c:pt idx="698">
                  <c:v>83.330017079999948</c:v>
                </c:pt>
                <c:pt idx="699">
                  <c:v>84.07000733000001</c:v>
                </c:pt>
                <c:pt idx="700">
                  <c:v>84.810028079999995</c:v>
                </c:pt>
                <c:pt idx="701">
                  <c:v>85.550018309999984</c:v>
                </c:pt>
                <c:pt idx="702">
                  <c:v>86.290008539999974</c:v>
                </c:pt>
                <c:pt idx="703">
                  <c:v>87.029998779999971</c:v>
                </c:pt>
                <c:pt idx="704">
                  <c:v>87.769989009999961</c:v>
                </c:pt>
                <c:pt idx="705">
                  <c:v>88.519989009999961</c:v>
                </c:pt>
                <c:pt idx="706">
                  <c:v>89.269989009999961</c:v>
                </c:pt>
                <c:pt idx="707">
                  <c:v>90.009979240000007</c:v>
                </c:pt>
                <c:pt idx="708">
                  <c:v>90.769989010000018</c:v>
                </c:pt>
                <c:pt idx="709">
                  <c:v>91.530029300000024</c:v>
                </c:pt>
                <c:pt idx="710">
                  <c:v>92.269989010000018</c:v>
                </c:pt>
                <c:pt idx="711">
                  <c:v>93.029998780000028</c:v>
                </c:pt>
                <c:pt idx="712">
                  <c:v>93.790008549999982</c:v>
                </c:pt>
                <c:pt idx="713">
                  <c:v>94.549987799999997</c:v>
                </c:pt>
                <c:pt idx="714">
                  <c:v>95.310028079999995</c:v>
                </c:pt>
                <c:pt idx="715">
                  <c:v>96.07000733000001</c:v>
                </c:pt>
                <c:pt idx="716">
                  <c:v>96.830017079999948</c:v>
                </c:pt>
                <c:pt idx="717">
                  <c:v>97.610015869999984</c:v>
                </c:pt>
                <c:pt idx="718">
                  <c:v>98.369995119999999</c:v>
                </c:pt>
                <c:pt idx="719">
                  <c:v>99.140014649999955</c:v>
                </c:pt>
                <c:pt idx="720">
                  <c:v>99.910003660000029</c:v>
                </c:pt>
                <c:pt idx="721">
                  <c:v>100.67999268000005</c:v>
                </c:pt>
                <c:pt idx="722">
                  <c:v>101.45999146000003</c:v>
                </c:pt>
                <c:pt idx="723">
                  <c:v>102.22998047000004</c:v>
                </c:pt>
                <c:pt idx="724">
                  <c:v>103.01998901000002</c:v>
                </c:pt>
                <c:pt idx="725">
                  <c:v>103.79000855000004</c:v>
                </c:pt>
                <c:pt idx="726">
                  <c:v>104.57998658000002</c:v>
                </c:pt>
                <c:pt idx="727">
                  <c:v>105.35998536000005</c:v>
                </c:pt>
                <c:pt idx="728">
                  <c:v>106.13998413000002</c:v>
                </c:pt>
                <c:pt idx="729">
                  <c:v>106.92999268000005</c:v>
                </c:pt>
                <c:pt idx="730">
                  <c:v>107.70999146000003</c:v>
                </c:pt>
                <c:pt idx="731">
                  <c:v>108.5</c:v>
                </c:pt>
                <c:pt idx="732">
                  <c:v>109.29998779000005</c:v>
                </c:pt>
                <c:pt idx="733">
                  <c:v>110.07998657000002</c:v>
                </c:pt>
                <c:pt idx="734">
                  <c:v>110.86999512</c:v>
                </c:pt>
                <c:pt idx="735">
                  <c:v>111.67999268</c:v>
                </c:pt>
                <c:pt idx="736">
                  <c:v>112.47000122000003</c:v>
                </c:pt>
                <c:pt idx="737">
                  <c:v>113.26000977000001</c:v>
                </c:pt>
                <c:pt idx="738">
                  <c:v>114.07000731999995</c:v>
                </c:pt>
                <c:pt idx="739">
                  <c:v>114.86001586999998</c:v>
                </c:pt>
                <c:pt idx="740">
                  <c:v>115.67001341999998</c:v>
                </c:pt>
                <c:pt idx="741">
                  <c:v>116.47000121999997</c:v>
                </c:pt>
                <c:pt idx="742">
                  <c:v>117.26998900999996</c:v>
                </c:pt>
                <c:pt idx="743">
                  <c:v>118.08001708999996</c:v>
                </c:pt>
                <c:pt idx="744">
                  <c:v>118.89001463999995</c:v>
                </c:pt>
                <c:pt idx="745">
                  <c:v>119.69998169000002</c:v>
                </c:pt>
                <c:pt idx="746">
                  <c:v>120.51000977000001</c:v>
                </c:pt>
                <c:pt idx="747">
                  <c:v>121.32998657000002</c:v>
                </c:pt>
                <c:pt idx="748">
                  <c:v>122.12997436000001</c:v>
                </c:pt>
                <c:pt idx="749">
                  <c:v>122.93997192</c:v>
                </c:pt>
                <c:pt idx="750">
                  <c:v>123.75997925000001</c:v>
                </c:pt>
                <c:pt idx="751">
                  <c:v>124.57998657000002</c:v>
                </c:pt>
                <c:pt idx="752">
                  <c:v>125.39999390000003</c:v>
                </c:pt>
                <c:pt idx="753">
                  <c:v>126.22000121999997</c:v>
                </c:pt>
                <c:pt idx="754">
                  <c:v>127.04998778999999</c:v>
                </c:pt>
                <c:pt idx="755">
                  <c:v>127.85998534999999</c:v>
                </c:pt>
                <c:pt idx="756">
                  <c:v>128.67999268</c:v>
                </c:pt>
                <c:pt idx="757">
                  <c:v>129.51000976</c:v>
                </c:pt>
                <c:pt idx="758">
                  <c:v>130.33001709000001</c:v>
                </c:pt>
                <c:pt idx="759">
                  <c:v>131.16000365999997</c:v>
                </c:pt>
                <c:pt idx="760">
                  <c:v>131.99002074999999</c:v>
                </c:pt>
                <c:pt idx="761">
                  <c:v>132.82000732</c:v>
                </c:pt>
                <c:pt idx="762">
                  <c:v>133.66000367000004</c:v>
                </c:pt>
                <c:pt idx="763">
                  <c:v>134.49002075999999</c:v>
                </c:pt>
                <c:pt idx="764">
                  <c:v>135.32000732</c:v>
                </c:pt>
                <c:pt idx="765">
                  <c:v>136.14999389000002</c:v>
                </c:pt>
                <c:pt idx="766">
                  <c:v>136.99002074999999</c:v>
                </c:pt>
                <c:pt idx="767">
                  <c:v>137.83001709000001</c:v>
                </c:pt>
                <c:pt idx="768">
                  <c:v>138.66000366000003</c:v>
                </c:pt>
                <c:pt idx="769">
                  <c:v>139.5</c:v>
                </c:pt>
                <c:pt idx="770">
                  <c:v>140.35000611000004</c:v>
                </c:pt>
                <c:pt idx="771">
                  <c:v>141.19000245000001</c:v>
                </c:pt>
                <c:pt idx="772">
                  <c:v>142.02999878000003</c:v>
                </c:pt>
                <c:pt idx="773">
                  <c:v>142.88000488</c:v>
                </c:pt>
                <c:pt idx="774">
                  <c:v>143.72000122000003</c:v>
                </c:pt>
                <c:pt idx="775">
                  <c:v>144.55999756</c:v>
                </c:pt>
                <c:pt idx="776">
                  <c:v>145.41000365999997</c:v>
                </c:pt>
                <c:pt idx="777">
                  <c:v>146.26000977000001</c:v>
                </c:pt>
                <c:pt idx="778">
                  <c:v>147.10998536</c:v>
                </c:pt>
                <c:pt idx="779">
                  <c:v>147.95999144999996</c:v>
                </c:pt>
                <c:pt idx="780">
                  <c:v>148.80999756</c:v>
                </c:pt>
                <c:pt idx="781">
                  <c:v>149.66998290999999</c:v>
                </c:pt>
                <c:pt idx="782">
                  <c:v>150.52001952999996</c:v>
                </c:pt>
                <c:pt idx="783">
                  <c:v>151.38000489000001</c:v>
                </c:pt>
                <c:pt idx="784">
                  <c:v>152.23001097999997</c:v>
                </c:pt>
                <c:pt idx="785">
                  <c:v>153.08999632999996</c:v>
                </c:pt>
                <c:pt idx="786">
                  <c:v>153.95001219999995</c:v>
                </c:pt>
                <c:pt idx="787">
                  <c:v>154.79998780000005</c:v>
                </c:pt>
                <c:pt idx="788">
                  <c:v>155.66000366000003</c:v>
                </c:pt>
                <c:pt idx="789">
                  <c:v>156.52999878000003</c:v>
                </c:pt>
                <c:pt idx="790">
                  <c:v>157.40002442000002</c:v>
                </c:pt>
                <c:pt idx="791">
                  <c:v>158.25</c:v>
                </c:pt>
                <c:pt idx="792">
                  <c:v>159.11999512</c:v>
                </c:pt>
                <c:pt idx="793">
                  <c:v>159.97998046999999</c:v>
                </c:pt>
                <c:pt idx="794">
                  <c:v>160.84997557999998</c:v>
                </c:pt>
                <c:pt idx="795">
                  <c:v>161.72000121999997</c:v>
                </c:pt>
                <c:pt idx="796">
                  <c:v>162.57998656999996</c:v>
                </c:pt>
                <c:pt idx="797">
                  <c:v>163.45999146000003</c:v>
                </c:pt>
                <c:pt idx="798">
                  <c:v>164.31997680000001</c:v>
                </c:pt>
                <c:pt idx="799">
                  <c:v>165.2000122</c:v>
                </c:pt>
                <c:pt idx="800">
                  <c:v>166.08001709000001</c:v>
                </c:pt>
                <c:pt idx="801">
                  <c:v>166.94998169000002</c:v>
                </c:pt>
                <c:pt idx="802">
                  <c:v>167.82000732</c:v>
                </c:pt>
                <c:pt idx="803">
                  <c:v>168.70001219999995</c:v>
                </c:pt>
                <c:pt idx="804">
                  <c:v>169.57000733000001</c:v>
                </c:pt>
                <c:pt idx="805">
                  <c:v>170.45001221000001</c:v>
                </c:pt>
                <c:pt idx="806">
                  <c:v>171.32000732</c:v>
                </c:pt>
                <c:pt idx="807">
                  <c:v>172.19998169000002</c:v>
                </c:pt>
                <c:pt idx="808">
                  <c:v>173.09997557999998</c:v>
                </c:pt>
                <c:pt idx="809">
                  <c:v>173.98001097999997</c:v>
                </c:pt>
                <c:pt idx="810">
                  <c:v>174.85998536000005</c:v>
                </c:pt>
                <c:pt idx="811">
                  <c:v>175.74002075999999</c:v>
                </c:pt>
                <c:pt idx="812">
                  <c:v>176.61999512</c:v>
                </c:pt>
                <c:pt idx="813">
                  <c:v>177.5</c:v>
                </c:pt>
                <c:pt idx="814">
                  <c:v>178.38998413000002</c:v>
                </c:pt>
                <c:pt idx="815">
                  <c:v>179.27001953000001</c:v>
                </c:pt>
                <c:pt idx="816">
                  <c:v>180.16000365999997</c:v>
                </c:pt>
                <c:pt idx="817">
                  <c:v>181.05999756</c:v>
                </c:pt>
                <c:pt idx="818">
                  <c:v>181.94000244</c:v>
                </c:pt>
                <c:pt idx="819">
                  <c:v>182.84002686000002</c:v>
                </c:pt>
                <c:pt idx="820">
                  <c:v>183.73001097999997</c:v>
                </c:pt>
                <c:pt idx="821">
                  <c:v>184.62002563999999</c:v>
                </c:pt>
                <c:pt idx="822">
                  <c:v>185.51000977000001</c:v>
                </c:pt>
                <c:pt idx="823">
                  <c:v>186.39999389000002</c:v>
                </c:pt>
                <c:pt idx="824">
                  <c:v>187.2999878</c:v>
                </c:pt>
                <c:pt idx="825">
                  <c:v>188.19000244</c:v>
                </c:pt>
                <c:pt idx="826">
                  <c:v>189.09002686000002</c:v>
                </c:pt>
                <c:pt idx="827">
                  <c:v>189.98999022999999</c:v>
                </c:pt>
                <c:pt idx="828">
                  <c:v>190.89001463999995</c:v>
                </c:pt>
                <c:pt idx="829">
                  <c:v>191.78997803000004</c:v>
                </c:pt>
                <c:pt idx="830">
                  <c:v>192.67999268</c:v>
                </c:pt>
                <c:pt idx="831">
                  <c:v>193.58001708999996</c:v>
                </c:pt>
                <c:pt idx="832">
                  <c:v>194.48001099000004</c:v>
                </c:pt>
                <c:pt idx="833">
                  <c:v>195.38998413000002</c:v>
                </c:pt>
                <c:pt idx="834">
                  <c:v>196.29000855000004</c:v>
                </c:pt>
                <c:pt idx="835">
                  <c:v>197.17999268</c:v>
                </c:pt>
                <c:pt idx="836">
                  <c:v>198.10000609999997</c:v>
                </c:pt>
                <c:pt idx="837">
                  <c:v>199</c:v>
                </c:pt>
                <c:pt idx="838">
                  <c:v>199.89999389999997</c:v>
                </c:pt>
                <c:pt idx="839">
                  <c:v>200.80996705000001</c:v>
                </c:pt>
                <c:pt idx="840">
                  <c:v>201.70996092999997</c:v>
                </c:pt>
                <c:pt idx="841">
                  <c:v>202.62997437000001</c:v>
                </c:pt>
                <c:pt idx="842">
                  <c:v>203.52996825999998</c:v>
                </c:pt>
                <c:pt idx="843">
                  <c:v>204.43997193000001</c:v>
                </c:pt>
                <c:pt idx="844">
                  <c:v>205.33996581999997</c:v>
                </c:pt>
                <c:pt idx="845">
                  <c:v>206.25997925000001</c:v>
                </c:pt>
                <c:pt idx="846">
                  <c:v>207.17999266999999</c:v>
                </c:pt>
                <c:pt idx="847">
                  <c:v>208.07998658000002</c:v>
                </c:pt>
                <c:pt idx="848">
                  <c:v>209</c:v>
                </c:pt>
                <c:pt idx="849">
                  <c:v>209.91000366000003</c:v>
                </c:pt>
                <c:pt idx="850">
                  <c:v>210.83001709000001</c:v>
                </c:pt>
                <c:pt idx="851">
                  <c:v>211.73995971000005</c:v>
                </c:pt>
                <c:pt idx="852">
                  <c:v>212.64999389000002</c:v>
                </c:pt>
                <c:pt idx="853">
                  <c:v>213.57000731999995</c:v>
                </c:pt>
                <c:pt idx="854">
                  <c:v>214.49002075999999</c:v>
                </c:pt>
                <c:pt idx="855">
                  <c:v>215.41000365999997</c:v>
                </c:pt>
                <c:pt idx="856">
                  <c:v>216.33001709000001</c:v>
                </c:pt>
                <c:pt idx="857">
                  <c:v>217.25003052</c:v>
                </c:pt>
                <c:pt idx="858">
                  <c:v>218.15997314000003</c:v>
                </c:pt>
                <c:pt idx="859">
                  <c:v>219.08001708999996</c:v>
                </c:pt>
                <c:pt idx="860">
                  <c:v>219.99996948</c:v>
                </c:pt>
                <c:pt idx="861">
                  <c:v>220.92999266999999</c:v>
                </c:pt>
                <c:pt idx="862">
                  <c:v>221.84002686000002</c:v>
                </c:pt>
                <c:pt idx="863">
                  <c:v>222.76998900999996</c:v>
                </c:pt>
                <c:pt idx="864">
                  <c:v>223.68997193000001</c:v>
                </c:pt>
                <c:pt idx="865">
                  <c:v>224.61999512</c:v>
                </c:pt>
                <c:pt idx="866">
                  <c:v>225.53997803000004</c:v>
                </c:pt>
                <c:pt idx="867">
                  <c:v>226.47003173999997</c:v>
                </c:pt>
                <c:pt idx="868">
                  <c:v>227.38998413000002</c:v>
                </c:pt>
                <c:pt idx="869">
                  <c:v>228.31002806999999</c:v>
                </c:pt>
                <c:pt idx="870">
                  <c:v>229.24002074999993</c:v>
                </c:pt>
                <c:pt idx="871">
                  <c:v>230.16000365999997</c:v>
                </c:pt>
                <c:pt idx="872">
                  <c:v>231.08996582000003</c:v>
                </c:pt>
                <c:pt idx="873">
                  <c:v>232.03002929999997</c:v>
                </c:pt>
                <c:pt idx="874">
                  <c:v>232.95001221000001</c:v>
                </c:pt>
                <c:pt idx="875">
                  <c:v>233.88000489000007</c:v>
                </c:pt>
                <c:pt idx="876">
                  <c:v>234.7999878</c:v>
                </c:pt>
                <c:pt idx="877">
                  <c:v>235.73004151000004</c:v>
                </c:pt>
                <c:pt idx="878">
                  <c:v>236.66003417999997</c:v>
                </c:pt>
                <c:pt idx="879">
                  <c:v>237.59002686000002</c:v>
                </c:pt>
                <c:pt idx="880">
                  <c:v>238.52001952999996</c:v>
                </c:pt>
                <c:pt idx="881">
                  <c:v>239.45001221000001</c:v>
                </c:pt>
                <c:pt idx="882">
                  <c:v>240.38000487999994</c:v>
                </c:pt>
                <c:pt idx="883">
                  <c:v>241.30999756</c:v>
                </c:pt>
                <c:pt idx="884">
                  <c:v>242.24999999999994</c:v>
                </c:pt>
                <c:pt idx="885">
                  <c:v>243.17001342999998</c:v>
                </c:pt>
                <c:pt idx="886">
                  <c:v>244.10000609999992</c:v>
                </c:pt>
                <c:pt idx="887">
                  <c:v>245.04000855000004</c:v>
                </c:pt>
                <c:pt idx="888">
                  <c:v>245.97003173999997</c:v>
                </c:pt>
                <c:pt idx="889">
                  <c:v>246.89001465000001</c:v>
                </c:pt>
                <c:pt idx="890">
                  <c:v>247.83996581999997</c:v>
                </c:pt>
                <c:pt idx="891">
                  <c:v>248.75997925000007</c:v>
                </c:pt>
                <c:pt idx="892">
                  <c:v>249.69000244</c:v>
                </c:pt>
                <c:pt idx="893">
                  <c:v>250.61999510999993</c:v>
                </c:pt>
                <c:pt idx="894">
                  <c:v>251.56002808000005</c:v>
                </c:pt>
                <c:pt idx="895">
                  <c:v>252.48999024</c:v>
                </c:pt>
                <c:pt idx="896">
                  <c:v>253.41998291000004</c:v>
                </c:pt>
                <c:pt idx="897">
                  <c:v>254.35000611000004</c:v>
                </c:pt>
                <c:pt idx="898">
                  <c:v>255.27996826999998</c:v>
                </c:pt>
                <c:pt idx="899">
                  <c:v>256.22000122000003</c:v>
                </c:pt>
                <c:pt idx="900">
                  <c:v>257.16003418000003</c:v>
                </c:pt>
                <c:pt idx="901">
                  <c:v>258.07998657000002</c:v>
                </c:pt>
                <c:pt idx="902">
                  <c:v>259.01000976999995</c:v>
                </c:pt>
                <c:pt idx="903">
                  <c:v>259.94998169000007</c:v>
                </c:pt>
                <c:pt idx="904">
                  <c:v>260.88000488</c:v>
                </c:pt>
                <c:pt idx="905">
                  <c:v>261.7999878</c:v>
                </c:pt>
                <c:pt idx="906">
                  <c:v>262.73001097999992</c:v>
                </c:pt>
                <c:pt idx="907">
                  <c:v>263.65997315000004</c:v>
                </c:pt>
                <c:pt idx="908">
                  <c:v>264.59002685000002</c:v>
                </c:pt>
                <c:pt idx="909">
                  <c:v>265.52999878000003</c:v>
                </c:pt>
                <c:pt idx="910">
                  <c:v>266.45999145999997</c:v>
                </c:pt>
                <c:pt idx="911">
                  <c:v>267.38000488999995</c:v>
                </c:pt>
                <c:pt idx="912">
                  <c:v>268.30999756000006</c:v>
                </c:pt>
                <c:pt idx="913">
                  <c:v>269.23995971000005</c:v>
                </c:pt>
                <c:pt idx="914">
                  <c:v>270.16000366000003</c:v>
                </c:pt>
                <c:pt idx="915">
                  <c:v>271.08999634000003</c:v>
                </c:pt>
                <c:pt idx="916">
                  <c:v>272.00997925000001</c:v>
                </c:pt>
                <c:pt idx="917">
                  <c:v>272.93997193000001</c:v>
                </c:pt>
                <c:pt idx="918">
                  <c:v>273.87002563999999</c:v>
                </c:pt>
                <c:pt idx="919">
                  <c:v>274.79000854999998</c:v>
                </c:pt>
                <c:pt idx="920">
                  <c:v>275.71002196999996</c:v>
                </c:pt>
                <c:pt idx="921">
                  <c:v>276.63000488000006</c:v>
                </c:pt>
                <c:pt idx="922">
                  <c:v>277.55999756000006</c:v>
                </c:pt>
                <c:pt idx="923">
                  <c:v>278.47998047000004</c:v>
                </c:pt>
                <c:pt idx="924">
                  <c:v>279.39999389000002</c:v>
                </c:pt>
                <c:pt idx="925">
                  <c:v>280.30996704000006</c:v>
                </c:pt>
                <c:pt idx="926">
                  <c:v>281.22998047000004</c:v>
                </c:pt>
                <c:pt idx="927">
                  <c:v>282.14999389000002</c:v>
                </c:pt>
                <c:pt idx="928">
                  <c:v>283.06997680000006</c:v>
                </c:pt>
                <c:pt idx="929">
                  <c:v>283.98999024000005</c:v>
                </c:pt>
                <c:pt idx="930">
                  <c:v>284.89999390000008</c:v>
                </c:pt>
                <c:pt idx="931">
                  <c:v>285.80999754999993</c:v>
                </c:pt>
                <c:pt idx="932">
                  <c:v>286.72000121999997</c:v>
                </c:pt>
                <c:pt idx="933">
                  <c:v>287.63000487999994</c:v>
                </c:pt>
                <c:pt idx="934">
                  <c:v>288.54003906999998</c:v>
                </c:pt>
                <c:pt idx="935">
                  <c:v>289.43997193000001</c:v>
                </c:pt>
                <c:pt idx="936">
                  <c:v>290.36001586999998</c:v>
                </c:pt>
                <c:pt idx="937">
                  <c:v>291.27001953000001</c:v>
                </c:pt>
                <c:pt idx="938">
                  <c:v>292.16998291000004</c:v>
                </c:pt>
                <c:pt idx="939">
                  <c:v>293.06997681000007</c:v>
                </c:pt>
                <c:pt idx="940">
                  <c:v>293.97000121999997</c:v>
                </c:pt>
                <c:pt idx="941">
                  <c:v>294.87002562999993</c:v>
                </c:pt>
                <c:pt idx="942">
                  <c:v>295.76998900999996</c:v>
                </c:pt>
                <c:pt idx="943">
                  <c:v>296.67001342999998</c:v>
                </c:pt>
                <c:pt idx="944">
                  <c:v>297.57003784</c:v>
                </c:pt>
                <c:pt idx="945">
                  <c:v>298.47000121999997</c:v>
                </c:pt>
                <c:pt idx="946">
                  <c:v>299.36001586999998</c:v>
                </c:pt>
                <c:pt idx="947">
                  <c:v>300.25</c:v>
                </c:pt>
                <c:pt idx="948">
                  <c:v>301.14001464</c:v>
                </c:pt>
                <c:pt idx="949">
                  <c:v>302.02999878000003</c:v>
                </c:pt>
                <c:pt idx="950">
                  <c:v>302.92001342999998</c:v>
                </c:pt>
                <c:pt idx="951">
                  <c:v>303.80999756</c:v>
                </c:pt>
                <c:pt idx="952">
                  <c:v>304.68002320000005</c:v>
                </c:pt>
                <c:pt idx="953">
                  <c:v>305.57000731999995</c:v>
                </c:pt>
                <c:pt idx="954">
                  <c:v>306.44998169000002</c:v>
                </c:pt>
                <c:pt idx="955">
                  <c:v>307.33001709000001</c:v>
                </c:pt>
                <c:pt idx="956">
                  <c:v>308.20999144999996</c:v>
                </c:pt>
                <c:pt idx="957">
                  <c:v>309.07998656999996</c:v>
                </c:pt>
                <c:pt idx="958">
                  <c:v>309.96002198000002</c:v>
                </c:pt>
                <c:pt idx="959">
                  <c:v>310.83001708999996</c:v>
                </c:pt>
                <c:pt idx="960">
                  <c:v>311.68997192</c:v>
                </c:pt>
                <c:pt idx="961">
                  <c:v>312.55996704000006</c:v>
                </c:pt>
                <c:pt idx="962">
                  <c:v>313.43002318999993</c:v>
                </c:pt>
                <c:pt idx="963">
                  <c:v>314.29000855000004</c:v>
                </c:pt>
                <c:pt idx="964">
                  <c:v>315.16000365999997</c:v>
                </c:pt>
                <c:pt idx="965">
                  <c:v>316.01998902000003</c:v>
                </c:pt>
                <c:pt idx="966">
                  <c:v>316.86999512000006</c:v>
                </c:pt>
                <c:pt idx="967">
                  <c:v>317.71997069999998</c:v>
                </c:pt>
                <c:pt idx="968">
                  <c:v>318.58001709000001</c:v>
                </c:pt>
                <c:pt idx="969">
                  <c:v>319.42001342999998</c:v>
                </c:pt>
                <c:pt idx="970">
                  <c:v>320.27001953000001</c:v>
                </c:pt>
                <c:pt idx="971">
                  <c:v>321.12002563999994</c:v>
                </c:pt>
                <c:pt idx="972">
                  <c:v>321.96002198000002</c:v>
                </c:pt>
                <c:pt idx="973">
                  <c:v>322.81002807999994</c:v>
                </c:pt>
                <c:pt idx="974">
                  <c:v>323.64001465000001</c:v>
                </c:pt>
                <c:pt idx="975">
                  <c:v>324.47000121999997</c:v>
                </c:pt>
                <c:pt idx="976">
                  <c:v>325.31002806999999</c:v>
                </c:pt>
                <c:pt idx="977">
                  <c:v>326.14001464999996</c:v>
                </c:pt>
                <c:pt idx="978">
                  <c:v>326.97003173000002</c:v>
                </c:pt>
                <c:pt idx="979">
                  <c:v>327.78997801999998</c:v>
                </c:pt>
                <c:pt idx="980">
                  <c:v>328.61996460000006</c:v>
                </c:pt>
                <c:pt idx="981">
                  <c:v>329.43997192</c:v>
                </c:pt>
                <c:pt idx="982">
                  <c:v>330.26000975999995</c:v>
                </c:pt>
                <c:pt idx="983">
                  <c:v>331.07000733000001</c:v>
                </c:pt>
                <c:pt idx="984">
                  <c:v>331.88000487999994</c:v>
                </c:pt>
                <c:pt idx="985">
                  <c:v>332.68997192000006</c:v>
                </c:pt>
                <c:pt idx="986">
                  <c:v>333.48999024</c:v>
                </c:pt>
                <c:pt idx="987">
                  <c:v>334.29998779000005</c:v>
                </c:pt>
                <c:pt idx="988">
                  <c:v>335.08999634000003</c:v>
                </c:pt>
                <c:pt idx="989">
                  <c:v>335.89001464999996</c:v>
                </c:pt>
                <c:pt idx="990">
                  <c:v>336.67999268000005</c:v>
                </c:pt>
                <c:pt idx="991">
                  <c:v>337.48001097999997</c:v>
                </c:pt>
                <c:pt idx="992">
                  <c:v>338.26000975999995</c:v>
                </c:pt>
                <c:pt idx="993">
                  <c:v>339.04998780000005</c:v>
                </c:pt>
                <c:pt idx="994">
                  <c:v>339.83001709000001</c:v>
                </c:pt>
                <c:pt idx="995">
                  <c:v>340.61001586999998</c:v>
                </c:pt>
                <c:pt idx="996">
                  <c:v>341.38998413000007</c:v>
                </c:pt>
                <c:pt idx="997">
                  <c:v>342.14999389000002</c:v>
                </c:pt>
                <c:pt idx="998">
                  <c:v>342.91998290999999</c:v>
                </c:pt>
                <c:pt idx="999">
                  <c:v>343.69000244000006</c:v>
                </c:pt>
                <c:pt idx="1000">
                  <c:v>344.45996093000002</c:v>
                </c:pt>
                <c:pt idx="1001">
                  <c:v>345.22000121999997</c:v>
                </c:pt>
                <c:pt idx="1002">
                  <c:v>345.97003173999997</c:v>
                </c:pt>
                <c:pt idx="1003">
                  <c:v>346.72000122000003</c:v>
                </c:pt>
                <c:pt idx="1004">
                  <c:v>347.46002197000001</c:v>
                </c:pt>
                <c:pt idx="1005">
                  <c:v>348.22000121999997</c:v>
                </c:pt>
                <c:pt idx="1006">
                  <c:v>348.95001219999995</c:v>
                </c:pt>
                <c:pt idx="1007">
                  <c:v>349.70001221000007</c:v>
                </c:pt>
                <c:pt idx="1008">
                  <c:v>350.42001342000003</c:v>
                </c:pt>
                <c:pt idx="1009">
                  <c:v>351.16000367000004</c:v>
                </c:pt>
                <c:pt idx="1010">
                  <c:v>351.88998413000002</c:v>
                </c:pt>
                <c:pt idx="1011">
                  <c:v>352.62002562999993</c:v>
                </c:pt>
                <c:pt idx="1012">
                  <c:v>353.33999634000008</c:v>
                </c:pt>
                <c:pt idx="1013">
                  <c:v>354.05996704000006</c:v>
                </c:pt>
                <c:pt idx="1014">
                  <c:v>354.77001954000002</c:v>
                </c:pt>
                <c:pt idx="1015">
                  <c:v>355.47998046999999</c:v>
                </c:pt>
                <c:pt idx="1016">
                  <c:v>356.18997191999995</c:v>
                </c:pt>
                <c:pt idx="1017">
                  <c:v>356.89001463999995</c:v>
                </c:pt>
                <c:pt idx="1018">
                  <c:v>357.61001586999993</c:v>
                </c:pt>
                <c:pt idx="1019">
                  <c:v>358.29998780000005</c:v>
                </c:pt>
                <c:pt idx="1020">
                  <c:v>358.99002075000004</c:v>
                </c:pt>
                <c:pt idx="1021">
                  <c:v>359.69000245000001</c:v>
                </c:pt>
                <c:pt idx="1022">
                  <c:v>360.38000489000001</c:v>
                </c:pt>
                <c:pt idx="1023">
                  <c:v>361.04995726999999</c:v>
                </c:pt>
                <c:pt idx="1024">
                  <c:v>361.73001098999998</c:v>
                </c:pt>
                <c:pt idx="1025">
                  <c:v>362.42001342999993</c:v>
                </c:pt>
                <c:pt idx="1026">
                  <c:v>363.08999634000008</c:v>
                </c:pt>
                <c:pt idx="1027">
                  <c:v>363.75997925000007</c:v>
                </c:pt>
                <c:pt idx="1028">
                  <c:v>364.41998291000004</c:v>
                </c:pt>
                <c:pt idx="1029">
                  <c:v>365.08996582000003</c:v>
                </c:pt>
                <c:pt idx="1030">
                  <c:v>365.75003052</c:v>
                </c:pt>
                <c:pt idx="1031">
                  <c:v>366.41000366000003</c:v>
                </c:pt>
                <c:pt idx="1032">
                  <c:v>367.04998778999999</c:v>
                </c:pt>
                <c:pt idx="1033">
                  <c:v>367.70999146000003</c:v>
                </c:pt>
                <c:pt idx="1034">
                  <c:v>368.34997557999998</c:v>
                </c:pt>
                <c:pt idx="1035">
                  <c:v>369</c:v>
                </c:pt>
                <c:pt idx="1036">
                  <c:v>369.6199646</c:v>
                </c:pt>
                <c:pt idx="1037">
                  <c:v>370.25997924999996</c:v>
                </c:pt>
                <c:pt idx="1038">
                  <c:v>370.88998412999996</c:v>
                </c:pt>
                <c:pt idx="1039">
                  <c:v>371.52996826999998</c:v>
                </c:pt>
                <c:pt idx="1040">
                  <c:v>372.14996337999997</c:v>
                </c:pt>
                <c:pt idx="1041">
                  <c:v>372.77001953999996</c:v>
                </c:pt>
                <c:pt idx="1042">
                  <c:v>373.38003539999994</c:v>
                </c:pt>
                <c:pt idx="1043">
                  <c:v>374.00003051999994</c:v>
                </c:pt>
                <c:pt idx="1044">
                  <c:v>374.60003661999997</c:v>
                </c:pt>
                <c:pt idx="1045">
                  <c:v>375.21002197999996</c:v>
                </c:pt>
                <c:pt idx="1046">
                  <c:v>375.80996704</c:v>
                </c:pt>
                <c:pt idx="1047">
                  <c:v>376.40997314999998</c:v>
                </c:pt>
                <c:pt idx="1048">
                  <c:v>376.99996948</c:v>
                </c:pt>
                <c:pt idx="1049">
                  <c:v>377.57998657999997</c:v>
                </c:pt>
                <c:pt idx="1050">
                  <c:v>378.16998290999999</c:v>
                </c:pt>
                <c:pt idx="1051">
                  <c:v>378.75</c:v>
                </c:pt>
                <c:pt idx="1052">
                  <c:v>379.32998657000002</c:v>
                </c:pt>
                <c:pt idx="1053">
                  <c:v>379.89999390000003</c:v>
                </c:pt>
                <c:pt idx="1054">
                  <c:v>380.47000121999997</c:v>
                </c:pt>
                <c:pt idx="1055">
                  <c:v>381.04000855000004</c:v>
                </c:pt>
                <c:pt idx="1056">
                  <c:v>381.60000610000003</c:v>
                </c:pt>
                <c:pt idx="1057">
                  <c:v>382.15002441000001</c:v>
                </c:pt>
                <c:pt idx="1058">
                  <c:v>382.70999146000003</c:v>
                </c:pt>
                <c:pt idx="1059">
                  <c:v>383.25997925000007</c:v>
                </c:pt>
                <c:pt idx="1060">
                  <c:v>383.79998779000005</c:v>
                </c:pt>
                <c:pt idx="1061">
                  <c:v>384.33999633999997</c:v>
                </c:pt>
                <c:pt idx="1062">
                  <c:v>384.88000487999994</c:v>
                </c:pt>
                <c:pt idx="1063">
                  <c:v>385.41003417999997</c:v>
                </c:pt>
                <c:pt idx="1064">
                  <c:v>385.94998169000002</c:v>
                </c:pt>
                <c:pt idx="1065">
                  <c:v>386.47000121999997</c:v>
                </c:pt>
                <c:pt idx="1066">
                  <c:v>386.98999022999999</c:v>
                </c:pt>
                <c:pt idx="1067">
                  <c:v>387.51000976</c:v>
                </c:pt>
                <c:pt idx="1068">
                  <c:v>388.01995849000002</c:v>
                </c:pt>
                <c:pt idx="1069">
                  <c:v>388.51998902000003</c:v>
                </c:pt>
                <c:pt idx="1070">
                  <c:v>389.02999878000003</c:v>
                </c:pt>
                <c:pt idx="1071">
                  <c:v>389.52999877999997</c:v>
                </c:pt>
                <c:pt idx="1072">
                  <c:v>390.03002928999996</c:v>
                </c:pt>
                <c:pt idx="1073">
                  <c:v>390.51998900999996</c:v>
                </c:pt>
                <c:pt idx="1074">
                  <c:v>391.01000977000001</c:v>
                </c:pt>
                <c:pt idx="1075">
                  <c:v>391.50003050999999</c:v>
                </c:pt>
                <c:pt idx="1076">
                  <c:v>391.97998047000004</c:v>
                </c:pt>
                <c:pt idx="1077">
                  <c:v>392.44998169000007</c:v>
                </c:pt>
                <c:pt idx="1078">
                  <c:v>392.92001341999992</c:v>
                </c:pt>
                <c:pt idx="1079">
                  <c:v>393.38998412999996</c:v>
                </c:pt>
                <c:pt idx="1080">
                  <c:v>393.84997557999998</c:v>
                </c:pt>
                <c:pt idx="1081">
                  <c:v>394.29998778999999</c:v>
                </c:pt>
                <c:pt idx="1082">
                  <c:v>394.75997924000001</c:v>
                </c:pt>
                <c:pt idx="1083">
                  <c:v>395.20999145000002</c:v>
                </c:pt>
                <c:pt idx="1084">
                  <c:v>395.66000366999998</c:v>
                </c:pt>
                <c:pt idx="1085">
                  <c:v>396.10003662999998</c:v>
                </c:pt>
                <c:pt idx="1086">
                  <c:v>396.53997801999998</c:v>
                </c:pt>
                <c:pt idx="1087">
                  <c:v>396.98001099000004</c:v>
                </c:pt>
                <c:pt idx="1088">
                  <c:v>397.40002442000002</c:v>
                </c:pt>
                <c:pt idx="1089">
                  <c:v>397.82998658000008</c:v>
                </c:pt>
                <c:pt idx="1090">
                  <c:v>398.26000976999995</c:v>
                </c:pt>
                <c:pt idx="1091">
                  <c:v>398.66998290999999</c:v>
                </c:pt>
                <c:pt idx="1092">
                  <c:v>399.08999634000003</c:v>
                </c:pt>
                <c:pt idx="1093">
                  <c:v>399.50003052</c:v>
                </c:pt>
                <c:pt idx="1094">
                  <c:v>399.91000367000004</c:v>
                </c:pt>
                <c:pt idx="1095">
                  <c:v>400.32000731999995</c:v>
                </c:pt>
                <c:pt idx="1096">
                  <c:v>400.71997069999998</c:v>
                </c:pt>
                <c:pt idx="1097">
                  <c:v>401.11999510999999</c:v>
                </c:pt>
                <c:pt idx="1098">
                  <c:v>401.52001953000001</c:v>
                </c:pt>
                <c:pt idx="1099">
                  <c:v>401.91000367000004</c:v>
                </c:pt>
                <c:pt idx="1100">
                  <c:v>402.29000854999998</c:v>
                </c:pt>
                <c:pt idx="1101">
                  <c:v>402.67999266999999</c:v>
                </c:pt>
                <c:pt idx="1102">
                  <c:v>403.06002808</c:v>
                </c:pt>
                <c:pt idx="1103">
                  <c:v>403.42999268000005</c:v>
                </c:pt>
                <c:pt idx="1104">
                  <c:v>403.82000732999995</c:v>
                </c:pt>
                <c:pt idx="1105">
                  <c:v>404.17996216</c:v>
                </c:pt>
                <c:pt idx="1106">
                  <c:v>404.54998778999999</c:v>
                </c:pt>
                <c:pt idx="1107">
                  <c:v>404.91003418000003</c:v>
                </c:pt>
                <c:pt idx="1108">
                  <c:v>405.26998902000008</c:v>
                </c:pt>
                <c:pt idx="1109">
                  <c:v>405.63003539999994</c:v>
                </c:pt>
                <c:pt idx="1110">
                  <c:v>405.97998046999999</c:v>
                </c:pt>
                <c:pt idx="1111">
                  <c:v>406.33001709000001</c:v>
                </c:pt>
                <c:pt idx="1112">
                  <c:v>406.66998291000004</c:v>
                </c:pt>
                <c:pt idx="1113">
                  <c:v>407.00003051999994</c:v>
                </c:pt>
                <c:pt idx="1114">
                  <c:v>407.33999632999996</c:v>
                </c:pt>
                <c:pt idx="1115">
                  <c:v>407.67001343000004</c:v>
                </c:pt>
                <c:pt idx="1116">
                  <c:v>408.00000000000006</c:v>
                </c:pt>
                <c:pt idx="1117">
                  <c:v>408.32000732999995</c:v>
                </c:pt>
                <c:pt idx="1118">
                  <c:v>408.63998413000002</c:v>
                </c:pt>
                <c:pt idx="1119">
                  <c:v>408.97003174000002</c:v>
                </c:pt>
                <c:pt idx="1120">
                  <c:v>409.26998902000008</c:v>
                </c:pt>
                <c:pt idx="1121">
                  <c:v>409.58001708999996</c:v>
                </c:pt>
                <c:pt idx="1122">
                  <c:v>409.88000488</c:v>
                </c:pt>
                <c:pt idx="1123">
                  <c:v>410.18002319000004</c:v>
                </c:pt>
                <c:pt idx="1124">
                  <c:v>410.48001099000004</c:v>
                </c:pt>
                <c:pt idx="1125">
                  <c:v>410.76995848999996</c:v>
                </c:pt>
                <c:pt idx="1126">
                  <c:v>411.0499878</c:v>
                </c:pt>
                <c:pt idx="1127">
                  <c:v>411.34002686000002</c:v>
                </c:pt>
                <c:pt idx="1128">
                  <c:v>411.62002563999994</c:v>
                </c:pt>
                <c:pt idx="1129">
                  <c:v>411.89999388999996</c:v>
                </c:pt>
                <c:pt idx="1130">
                  <c:v>412.16000367000004</c:v>
                </c:pt>
                <c:pt idx="1131">
                  <c:v>412.42999268000005</c:v>
                </c:pt>
                <c:pt idx="1132">
                  <c:v>412.70001220999995</c:v>
                </c:pt>
                <c:pt idx="1133">
                  <c:v>412.95999144999996</c:v>
                </c:pt>
                <c:pt idx="1134">
                  <c:v>413.21002197000001</c:v>
                </c:pt>
                <c:pt idx="1135">
                  <c:v>413.45999146000008</c:v>
                </c:pt>
                <c:pt idx="1136">
                  <c:v>413.70996092999997</c:v>
                </c:pt>
                <c:pt idx="1137">
                  <c:v>413.96002197000001</c:v>
                </c:pt>
                <c:pt idx="1138">
                  <c:v>414.19998169000007</c:v>
                </c:pt>
                <c:pt idx="1139">
                  <c:v>414.43002318999993</c:v>
                </c:pt>
                <c:pt idx="1140">
                  <c:v>414.66000365999997</c:v>
                </c:pt>
                <c:pt idx="1141">
                  <c:v>414.89001465000001</c:v>
                </c:pt>
                <c:pt idx="1142">
                  <c:v>415.11001586999993</c:v>
                </c:pt>
                <c:pt idx="1143">
                  <c:v>415.32998657999997</c:v>
                </c:pt>
                <c:pt idx="1144">
                  <c:v>415.54000855000004</c:v>
                </c:pt>
                <c:pt idx="1145">
                  <c:v>415.74996948000006</c:v>
                </c:pt>
                <c:pt idx="1146">
                  <c:v>415.96002197999996</c:v>
                </c:pt>
                <c:pt idx="1147">
                  <c:v>416.17001342999998</c:v>
                </c:pt>
                <c:pt idx="1148">
                  <c:v>416.36999512000006</c:v>
                </c:pt>
                <c:pt idx="1149">
                  <c:v>416.56002807999994</c:v>
                </c:pt>
                <c:pt idx="1150">
                  <c:v>416.75</c:v>
                </c:pt>
                <c:pt idx="1151">
                  <c:v>416.94003294999999</c:v>
                </c:pt>
                <c:pt idx="1152">
                  <c:v>417.13000487999994</c:v>
                </c:pt>
                <c:pt idx="1153">
                  <c:v>417.30996704</c:v>
                </c:pt>
                <c:pt idx="1154">
                  <c:v>417.48001099000004</c:v>
                </c:pt>
                <c:pt idx="1155">
                  <c:v>417.64999390000008</c:v>
                </c:pt>
                <c:pt idx="1156">
                  <c:v>417.81997681000001</c:v>
                </c:pt>
                <c:pt idx="1157">
                  <c:v>417.98001099000004</c:v>
                </c:pt>
                <c:pt idx="1158">
                  <c:v>418.13998413000007</c:v>
                </c:pt>
                <c:pt idx="1159">
                  <c:v>418.29995726999999</c:v>
                </c:pt>
                <c:pt idx="1160">
                  <c:v>418.4500122</c:v>
                </c:pt>
                <c:pt idx="1161">
                  <c:v>418.59997558000003</c:v>
                </c:pt>
                <c:pt idx="1162">
                  <c:v>418.74002074999999</c:v>
                </c:pt>
                <c:pt idx="1163">
                  <c:v>418.88000489000001</c:v>
                </c:pt>
                <c:pt idx="1164">
                  <c:v>419.01998902000003</c:v>
                </c:pt>
                <c:pt idx="1165">
                  <c:v>419.15002440999996</c:v>
                </c:pt>
                <c:pt idx="1166">
                  <c:v>419.27999878000003</c:v>
                </c:pt>
                <c:pt idx="1167">
                  <c:v>419.39996338000003</c:v>
                </c:pt>
                <c:pt idx="1168">
                  <c:v>419.52001952999996</c:v>
                </c:pt>
                <c:pt idx="1169">
                  <c:v>419.63000489000001</c:v>
                </c:pt>
                <c:pt idx="1170">
                  <c:v>419.74996949000007</c:v>
                </c:pt>
                <c:pt idx="1171">
                  <c:v>419.85000610999998</c:v>
                </c:pt>
                <c:pt idx="1172">
                  <c:v>419.95999146000003</c:v>
                </c:pt>
                <c:pt idx="1173">
                  <c:v>420.06997681000007</c:v>
                </c:pt>
                <c:pt idx="1174">
                  <c:v>420.16003417999997</c:v>
                </c:pt>
                <c:pt idx="1175">
                  <c:v>420.26000976</c:v>
                </c:pt>
                <c:pt idx="1176">
                  <c:v>420.34997559000004</c:v>
                </c:pt>
                <c:pt idx="1177">
                  <c:v>420.44003295999994</c:v>
                </c:pt>
                <c:pt idx="1178">
                  <c:v>420.52999878000003</c:v>
                </c:pt>
                <c:pt idx="1179">
                  <c:v>420.59997559000004</c:v>
                </c:pt>
                <c:pt idx="1180">
                  <c:v>420.69003295999994</c:v>
                </c:pt>
                <c:pt idx="1181">
                  <c:v>420.76000976</c:v>
                </c:pt>
                <c:pt idx="1182">
                  <c:v>420.82998657000002</c:v>
                </c:pt>
                <c:pt idx="1183">
                  <c:v>420.89996337999997</c:v>
                </c:pt>
                <c:pt idx="1184">
                  <c:v>420.97000122000003</c:v>
                </c:pt>
                <c:pt idx="1185">
                  <c:v>421.04000855000004</c:v>
                </c:pt>
                <c:pt idx="1186">
                  <c:v>421.08996581999997</c:v>
                </c:pt>
                <c:pt idx="1187">
                  <c:v>421.15002442000002</c:v>
                </c:pt>
                <c:pt idx="1188">
                  <c:v>421.20999146000008</c:v>
                </c:pt>
                <c:pt idx="1189">
                  <c:v>421.25997925000001</c:v>
                </c:pt>
                <c:pt idx="1190">
                  <c:v>421.31002806999999</c:v>
                </c:pt>
                <c:pt idx="1191">
                  <c:v>421.36001585999992</c:v>
                </c:pt>
                <c:pt idx="1192">
                  <c:v>421.39999388999996</c:v>
                </c:pt>
                <c:pt idx="1193">
                  <c:v>421.43997192000006</c:v>
                </c:pt>
                <c:pt idx="1194">
                  <c:v>421.48001098999998</c:v>
                </c:pt>
                <c:pt idx="1195">
                  <c:v>421.51998901000002</c:v>
                </c:pt>
                <c:pt idx="1196">
                  <c:v>421.54998779000005</c:v>
                </c:pt>
                <c:pt idx="1197">
                  <c:v>421.59002685999997</c:v>
                </c:pt>
                <c:pt idx="1198">
                  <c:v>421.61999512</c:v>
                </c:pt>
                <c:pt idx="1199">
                  <c:v>421.63998414000008</c:v>
                </c:pt>
                <c:pt idx="1200">
                  <c:v>421.66998290999999</c:v>
                </c:pt>
                <c:pt idx="1201">
                  <c:v>421.69003296</c:v>
                </c:pt>
                <c:pt idx="1202">
                  <c:v>421.71002197999996</c:v>
                </c:pt>
                <c:pt idx="1203">
                  <c:v>421.72998046999999</c:v>
                </c:pt>
                <c:pt idx="1204">
                  <c:v>421.74996949000007</c:v>
                </c:pt>
                <c:pt idx="1205">
                  <c:v>421.76000975999995</c:v>
                </c:pt>
                <c:pt idx="1206">
                  <c:v>421.77001953000001</c:v>
                </c:pt>
                <c:pt idx="1207">
                  <c:v>421.77999878000003</c:v>
                </c:pt>
                <c:pt idx="1208">
                  <c:v>421.78997801999998</c:v>
                </c:pt>
                <c:pt idx="1209">
                  <c:v>421.80001830999998</c:v>
                </c:pt>
                <c:pt idx="1210">
                  <c:v>421.80001830999993</c:v>
                </c:pt>
                <c:pt idx="1211">
                  <c:v>421.79998778999999</c:v>
                </c:pt>
                <c:pt idx="1212">
                  <c:v>421.79998779000005</c:v>
                </c:pt>
                <c:pt idx="1213">
                  <c:v>421.80001831999999</c:v>
                </c:pt>
                <c:pt idx="1214">
                  <c:v>421.80001830999998</c:v>
                </c:pt>
                <c:pt idx="1215">
                  <c:v>421.78997803000004</c:v>
                </c:pt>
                <c:pt idx="1216">
                  <c:v>421.77996826999998</c:v>
                </c:pt>
                <c:pt idx="1217">
                  <c:v>421.76000976</c:v>
                </c:pt>
                <c:pt idx="1218">
                  <c:v>421.73999022999993</c:v>
                </c:pt>
                <c:pt idx="1219">
                  <c:v>421.73999022999999</c:v>
                </c:pt>
                <c:pt idx="1220">
                  <c:v>421.70999145000002</c:v>
                </c:pt>
                <c:pt idx="1221">
                  <c:v>421.68997191999995</c:v>
                </c:pt>
                <c:pt idx="1222">
                  <c:v>421.66000366000003</c:v>
                </c:pt>
                <c:pt idx="1223">
                  <c:v>421.64999388999996</c:v>
                </c:pt>
                <c:pt idx="1224">
                  <c:v>421.60998534999999</c:v>
                </c:pt>
                <c:pt idx="1225">
                  <c:v>421.57998657000002</c:v>
                </c:pt>
                <c:pt idx="1226">
                  <c:v>421.55001830999993</c:v>
                </c:pt>
                <c:pt idx="1227">
                  <c:v>421.52001954000002</c:v>
                </c:pt>
                <c:pt idx="1228">
                  <c:v>421.4799804700001</c:v>
                </c:pt>
                <c:pt idx="1229">
                  <c:v>421.44000243999994</c:v>
                </c:pt>
                <c:pt idx="1230">
                  <c:v>421.39996338000003</c:v>
                </c:pt>
                <c:pt idx="1231">
                  <c:v>421.36004637999997</c:v>
                </c:pt>
                <c:pt idx="1232">
                  <c:v>421.30999756000006</c:v>
                </c:pt>
                <c:pt idx="1233">
                  <c:v>421.27001953000001</c:v>
                </c:pt>
                <c:pt idx="1234">
                  <c:v>421.20996093999997</c:v>
                </c:pt>
                <c:pt idx="1235">
                  <c:v>421.16998291000004</c:v>
                </c:pt>
                <c:pt idx="1236">
                  <c:v>421.11004638999998</c:v>
                </c:pt>
                <c:pt idx="1237">
                  <c:v>421.07000733000007</c:v>
                </c:pt>
                <c:pt idx="1238">
                  <c:v>421</c:v>
                </c:pt>
                <c:pt idx="1239">
                  <c:v>420.94000243999994</c:v>
                </c:pt>
                <c:pt idx="1240">
                  <c:v>420.88995362000003</c:v>
                </c:pt>
                <c:pt idx="1241">
                  <c:v>420.82000731999995</c:v>
                </c:pt>
                <c:pt idx="1242">
                  <c:v>420.76000977000001</c:v>
                </c:pt>
                <c:pt idx="1243">
                  <c:v>420.69000244000006</c:v>
                </c:pt>
                <c:pt idx="1244">
                  <c:v>420.63000488</c:v>
                </c:pt>
                <c:pt idx="1245">
                  <c:v>420.57000732000006</c:v>
                </c:pt>
                <c:pt idx="1246">
                  <c:v>420.49005126999998</c:v>
                </c:pt>
                <c:pt idx="1247">
                  <c:v>420.42004395000004</c:v>
                </c:pt>
                <c:pt idx="1248">
                  <c:v>420.35003661999997</c:v>
                </c:pt>
                <c:pt idx="1249">
                  <c:v>420.28002929000002</c:v>
                </c:pt>
                <c:pt idx="1250">
                  <c:v>420.19000244000006</c:v>
                </c:pt>
                <c:pt idx="1251">
                  <c:v>420.11999512</c:v>
                </c:pt>
                <c:pt idx="1252">
                  <c:v>420.04998779000005</c:v>
                </c:pt>
                <c:pt idx="1253">
                  <c:v>419.96002196999996</c:v>
                </c:pt>
                <c:pt idx="1254">
                  <c:v>419.88000489000001</c:v>
                </c:pt>
                <c:pt idx="1255">
                  <c:v>419.79998778999993</c:v>
                </c:pt>
                <c:pt idx="1256">
                  <c:v>419.71002197999996</c:v>
                </c:pt>
                <c:pt idx="1257">
                  <c:v>419.63000488</c:v>
                </c:pt>
                <c:pt idx="1258">
                  <c:v>419.53997803000004</c:v>
                </c:pt>
                <c:pt idx="1259">
                  <c:v>419.45001220000006</c:v>
                </c:pt>
                <c:pt idx="1260">
                  <c:v>419.36004638999998</c:v>
                </c:pt>
                <c:pt idx="1261">
                  <c:v>419.27001954000002</c:v>
                </c:pt>
                <c:pt idx="1262">
                  <c:v>419.17999266999993</c:v>
                </c:pt>
                <c:pt idx="1263">
                  <c:v>419.07995604999996</c:v>
                </c:pt>
                <c:pt idx="1264">
                  <c:v>418.97998046999999</c:v>
                </c:pt>
                <c:pt idx="1265">
                  <c:v>418.88000488</c:v>
                </c:pt>
                <c:pt idx="1266">
                  <c:v>418.78997802000004</c:v>
                </c:pt>
                <c:pt idx="1267">
                  <c:v>418.69000244999995</c:v>
                </c:pt>
                <c:pt idx="1268">
                  <c:v>418.59002684999996</c:v>
                </c:pt>
                <c:pt idx="1269">
                  <c:v>418.47003173999997</c:v>
                </c:pt>
                <c:pt idx="1270">
                  <c:v>418.36999512</c:v>
                </c:pt>
                <c:pt idx="1271">
                  <c:v>418.26995849000002</c:v>
                </c:pt>
                <c:pt idx="1272">
                  <c:v>418.15997315000004</c:v>
                </c:pt>
                <c:pt idx="1273">
                  <c:v>418.04998779000005</c:v>
                </c:pt>
                <c:pt idx="1274">
                  <c:v>417.94000244999995</c:v>
                </c:pt>
                <c:pt idx="1275">
                  <c:v>417.83001709000007</c:v>
                </c:pt>
                <c:pt idx="1276">
                  <c:v>417.72003173999997</c:v>
                </c:pt>
                <c:pt idx="1277">
                  <c:v>417.60003661999997</c:v>
                </c:pt>
                <c:pt idx="1278">
                  <c:v>417.47998045999998</c:v>
                </c:pt>
                <c:pt idx="1279">
                  <c:v>417.35998534999999</c:v>
                </c:pt>
                <c:pt idx="1280">
                  <c:v>417.23999022999999</c:v>
                </c:pt>
                <c:pt idx="1281">
                  <c:v>417.11999512</c:v>
                </c:pt>
                <c:pt idx="1282">
                  <c:v>416.99005126999998</c:v>
                </c:pt>
                <c:pt idx="1283">
                  <c:v>416.86999510999999</c:v>
                </c:pt>
                <c:pt idx="1284">
                  <c:v>416.79003905999991</c:v>
                </c:pt>
                <c:pt idx="1285">
                  <c:v>416.58001710000008</c:v>
                </c:pt>
                <c:pt idx="1286">
                  <c:v>416.46997069999998</c:v>
                </c:pt>
                <c:pt idx="1287">
                  <c:v>416.35998533999998</c:v>
                </c:pt>
                <c:pt idx="1288">
                  <c:v>416.24999998999999</c:v>
                </c:pt>
                <c:pt idx="1289">
                  <c:v>416.13995363000004</c:v>
                </c:pt>
                <c:pt idx="1290">
                  <c:v>415.91998289999992</c:v>
                </c:pt>
                <c:pt idx="1291">
                  <c:v>415.80004881000002</c:v>
                </c:pt>
                <c:pt idx="1292">
                  <c:v>415.66998291999994</c:v>
                </c:pt>
                <c:pt idx="1293">
                  <c:v>415.54998780000005</c:v>
                </c:pt>
                <c:pt idx="1294">
                  <c:v>415.42999268000005</c:v>
                </c:pt>
                <c:pt idx="1295">
                  <c:v>415.30999754999993</c:v>
                </c:pt>
                <c:pt idx="1296">
                  <c:v>415.08001710000008</c:v>
                </c:pt>
                <c:pt idx="1297">
                  <c:v>414.95001220999995</c:v>
                </c:pt>
                <c:pt idx="1298">
                  <c:v>414.83001707999995</c:v>
                </c:pt>
                <c:pt idx="1299">
                  <c:v>414.70001219000005</c:v>
                </c:pt>
                <c:pt idx="1300">
                  <c:v>414.55999756999995</c:v>
                </c:pt>
                <c:pt idx="1301">
                  <c:v>414.41998292000005</c:v>
                </c:pt>
                <c:pt idx="1302">
                  <c:v>414.19000243000005</c:v>
                </c:pt>
                <c:pt idx="1303">
                  <c:v>414.04998780999995</c:v>
                </c:pt>
                <c:pt idx="1304">
                  <c:v>413.92004392000001</c:v>
                </c:pt>
                <c:pt idx="1305">
                  <c:v>413.78002930000002</c:v>
                </c:pt>
                <c:pt idx="1306">
                  <c:v>413.63995363999993</c:v>
                </c:pt>
                <c:pt idx="1307">
                  <c:v>413.39007565999998</c:v>
                </c:pt>
                <c:pt idx="1308">
                  <c:v>413.25</c:v>
                </c:pt>
                <c:pt idx="1309">
                  <c:v>413.08996585</c:v>
                </c:pt>
                <c:pt idx="1310">
                  <c:v>412.95001218999994</c:v>
                </c:pt>
                <c:pt idx="1311">
                  <c:v>412.79998781000006</c:v>
                </c:pt>
                <c:pt idx="1312">
                  <c:v>412.64007565999998</c:v>
                </c:pt>
                <c:pt idx="1313">
                  <c:v>412.48999022999999</c:v>
                </c:pt>
                <c:pt idx="1314">
                  <c:v>412.23999025000012</c:v>
                </c:pt>
                <c:pt idx="1315">
                  <c:v>412.08007810000004</c:v>
                </c:pt>
                <c:pt idx="1316">
                  <c:v>411.91998291000004</c:v>
                </c:pt>
                <c:pt idx="1317">
                  <c:v>411.74993899000003</c:v>
                </c:pt>
                <c:pt idx="1318">
                  <c:v>411.59002683999984</c:v>
                </c:pt>
                <c:pt idx="1319">
                  <c:v>411.42999269000006</c:v>
                </c:pt>
                <c:pt idx="1320">
                  <c:v>411.27001949999999</c:v>
                </c:pt>
                <c:pt idx="1321">
                  <c:v>410.99999998999988</c:v>
                </c:pt>
                <c:pt idx="1322">
                  <c:v>410.82995607000009</c:v>
                </c:pt>
                <c:pt idx="1323">
                  <c:v>410.66003415</c:v>
                </c:pt>
                <c:pt idx="1324">
                  <c:v>410.48999022999999</c:v>
                </c:pt>
                <c:pt idx="1325">
                  <c:v>410.31994631999999</c:v>
                </c:pt>
                <c:pt idx="1326">
                  <c:v>410.14001462999988</c:v>
                </c:pt>
                <c:pt idx="1327">
                  <c:v>409.85998534999999</c:v>
                </c:pt>
                <c:pt idx="1328">
                  <c:v>409.68994142999998</c:v>
                </c:pt>
                <c:pt idx="1329">
                  <c:v>409.51000974999988</c:v>
                </c:pt>
                <c:pt idx="1330">
                  <c:v>409.32995607000009</c:v>
                </c:pt>
                <c:pt idx="1331">
                  <c:v>409.15002439</c:v>
                </c:pt>
                <c:pt idx="1332">
                  <c:v>408.96997069999998</c:v>
                </c:pt>
                <c:pt idx="1333">
                  <c:v>408.78997805999995</c:v>
                </c:pt>
                <c:pt idx="1334">
                  <c:v>408.49005123999996</c:v>
                </c:pt>
                <c:pt idx="1335">
                  <c:v>408.29998779000005</c:v>
                </c:pt>
                <c:pt idx="1336">
                  <c:v>408.11993411000003</c:v>
                </c:pt>
                <c:pt idx="1337">
                  <c:v>407.93005369999992</c:v>
                </c:pt>
                <c:pt idx="1338">
                  <c:v>407.73999025000012</c:v>
                </c:pt>
                <c:pt idx="1339">
                  <c:v>407.55004880000001</c:v>
                </c:pt>
                <c:pt idx="1340">
                  <c:v>407.35998534999999</c:v>
                </c:pt>
                <c:pt idx="1341">
                  <c:v>407.06994630000008</c:v>
                </c:pt>
                <c:pt idx="1342">
                  <c:v>406.87005611999996</c:v>
                </c:pt>
                <c:pt idx="1343">
                  <c:v>406.66998291000004</c:v>
                </c:pt>
                <c:pt idx="1344">
                  <c:v>406.46997073</c:v>
                </c:pt>
                <c:pt idx="1345">
                  <c:v>406.28002927999989</c:v>
                </c:pt>
                <c:pt idx="1346">
                  <c:v>406.07995607000009</c:v>
                </c:pt>
                <c:pt idx="1347">
                  <c:v>405.88006588999997</c:v>
                </c:pt>
                <c:pt idx="1348">
                  <c:v>405.58001707999995</c:v>
                </c:pt>
                <c:pt idx="1349">
                  <c:v>405.38995363000015</c:v>
                </c:pt>
                <c:pt idx="1350">
                  <c:v>405.19006345000003</c:v>
                </c:pt>
                <c:pt idx="1351">
                  <c:v>404.96997069999998</c:v>
                </c:pt>
                <c:pt idx="1352">
                  <c:v>404.76995851999993</c:v>
                </c:pt>
                <c:pt idx="1353">
                  <c:v>404.57000730999994</c:v>
                </c:pt>
                <c:pt idx="1354">
                  <c:v>404.36999513000012</c:v>
                </c:pt>
                <c:pt idx="1355">
                  <c:v>404.05993654999997</c:v>
                </c:pt>
                <c:pt idx="1356">
                  <c:v>403.86004636999985</c:v>
                </c:pt>
                <c:pt idx="1357">
                  <c:v>403.64996339000015</c:v>
                </c:pt>
                <c:pt idx="1358">
                  <c:v>403.45007321000003</c:v>
                </c:pt>
                <c:pt idx="1359">
                  <c:v>403.23999022999999</c:v>
                </c:pt>
                <c:pt idx="1360">
                  <c:v>403.01995851999993</c:v>
                </c:pt>
                <c:pt idx="1361">
                  <c:v>402.82000730999994</c:v>
                </c:pt>
                <c:pt idx="1362">
                  <c:v>402.51000977000001</c:v>
                </c:pt>
                <c:pt idx="1363">
                  <c:v>402.29992678999997</c:v>
                </c:pt>
                <c:pt idx="1364">
                  <c:v>402.10003660999985</c:v>
                </c:pt>
                <c:pt idx="1365">
                  <c:v>401.88995363000015</c:v>
                </c:pt>
                <c:pt idx="1366">
                  <c:v>401.68005368000001</c:v>
                </c:pt>
                <c:pt idx="1367">
                  <c:v>401.46997069999998</c:v>
                </c:pt>
                <c:pt idx="1368">
                  <c:v>401.24993899000003</c:v>
                </c:pt>
                <c:pt idx="1369">
                  <c:v>401.05004880999991</c:v>
                </c:pt>
                <c:pt idx="1370">
                  <c:v>400.73999022999999</c:v>
                </c:pt>
                <c:pt idx="1371">
                  <c:v>400.52996828999994</c:v>
                </c:pt>
                <c:pt idx="1372">
                  <c:v>400.32000730999994</c:v>
                </c:pt>
                <c:pt idx="1373">
                  <c:v>400.11999513000012</c:v>
                </c:pt>
                <c:pt idx="1374">
                  <c:v>399.91003415</c:v>
                </c:pt>
                <c:pt idx="1375">
                  <c:v>399.70001220999995</c:v>
                </c:pt>
                <c:pt idx="1376">
                  <c:v>399.39996339000015</c:v>
                </c:pt>
                <c:pt idx="1377">
                  <c:v>399.18005368000001</c:v>
                </c:pt>
                <c:pt idx="1378">
                  <c:v>398.96997069999998</c:v>
                </c:pt>
                <c:pt idx="1379">
                  <c:v>398.75994876000004</c:v>
                </c:pt>
                <c:pt idx="1380">
                  <c:v>398.55999753999993</c:v>
                </c:pt>
                <c:pt idx="1381">
                  <c:v>398.34997560000011</c:v>
                </c:pt>
                <c:pt idx="1382">
                  <c:v>398.15002439</c:v>
                </c:pt>
                <c:pt idx="1383">
                  <c:v>397.94000243999994</c:v>
                </c:pt>
                <c:pt idx="1384">
                  <c:v>397.63995363000015</c:v>
                </c:pt>
                <c:pt idx="1385">
                  <c:v>397.42004392000001</c:v>
                </c:pt>
                <c:pt idx="1386">
                  <c:v>397.21997069999998</c:v>
                </c:pt>
                <c:pt idx="1387">
                  <c:v>397.00994876000004</c:v>
                </c:pt>
                <c:pt idx="1388">
                  <c:v>396.80999753999993</c:v>
                </c:pt>
                <c:pt idx="1389">
                  <c:v>396.59997560000011</c:v>
                </c:pt>
                <c:pt idx="1390">
                  <c:v>396.40002439</c:v>
                </c:pt>
                <c:pt idx="1391">
                  <c:v>396.10003660999985</c:v>
                </c:pt>
                <c:pt idx="1392">
                  <c:v>395.89996339000015</c:v>
                </c:pt>
                <c:pt idx="1393">
                  <c:v>395.69006345000003</c:v>
                </c:pt>
                <c:pt idx="1394">
                  <c:v>395.47998046999999</c:v>
                </c:pt>
                <c:pt idx="1395">
                  <c:v>395.27996828999994</c:v>
                </c:pt>
                <c:pt idx="1396">
                  <c:v>395.08001707999995</c:v>
                </c:pt>
                <c:pt idx="1397">
                  <c:v>394.88000490000013</c:v>
                </c:pt>
                <c:pt idx="1398">
                  <c:v>394.68005368000001</c:v>
                </c:pt>
                <c:pt idx="1399">
                  <c:v>394.38000486999988</c:v>
                </c:pt>
                <c:pt idx="1400">
                  <c:v>394.17999269000006</c:v>
                </c:pt>
                <c:pt idx="1401">
                  <c:v>393.98004148000007</c:v>
                </c:pt>
                <c:pt idx="1402">
                  <c:v>393.77001953000001</c:v>
                </c:pt>
                <c:pt idx="1403">
                  <c:v>393.57995607999999</c:v>
                </c:pt>
                <c:pt idx="1404">
                  <c:v>393.38000486999988</c:v>
                </c:pt>
                <c:pt idx="1405">
                  <c:v>393.19000246000007</c:v>
                </c:pt>
                <c:pt idx="1406">
                  <c:v>392.99005123999996</c:v>
                </c:pt>
                <c:pt idx="1407">
                  <c:v>392.70001218999994</c:v>
                </c:pt>
                <c:pt idx="1408">
                  <c:v>392.50994874000014</c:v>
                </c:pt>
                <c:pt idx="1409">
                  <c:v>392.31005857000002</c:v>
                </c:pt>
                <c:pt idx="1410">
                  <c:v>392.11999512</c:v>
                </c:pt>
                <c:pt idx="1411">
                  <c:v>391.91992189999996</c:v>
                </c:pt>
                <c:pt idx="1412">
                  <c:v>391.73004148999985</c:v>
                </c:pt>
                <c:pt idx="1413">
                  <c:v>391.53997804000005</c:v>
                </c:pt>
                <c:pt idx="1414">
                  <c:v>391.35003659000006</c:v>
                </c:pt>
                <c:pt idx="1415">
                  <c:v>391.05999753999993</c:v>
                </c:pt>
                <c:pt idx="1416">
                  <c:v>390.86999513000012</c:v>
                </c:pt>
                <c:pt idx="1417">
                  <c:v>390.68005368000001</c:v>
                </c:pt>
                <c:pt idx="1418">
                  <c:v>390.48999022999999</c:v>
                </c:pt>
                <c:pt idx="1419">
                  <c:v>390.28997805999995</c:v>
                </c:pt>
                <c:pt idx="1420">
                  <c:v>390.10003660999985</c:v>
                </c:pt>
                <c:pt idx="1421">
                  <c:v>389.91998292000005</c:v>
                </c:pt>
                <c:pt idx="1422">
                  <c:v>389.73004148000007</c:v>
                </c:pt>
                <c:pt idx="1423">
                  <c:v>389.44000242999994</c:v>
                </c:pt>
                <c:pt idx="1424">
                  <c:v>389.25994874000014</c:v>
                </c:pt>
                <c:pt idx="1425">
                  <c:v>389.07006833000003</c:v>
                </c:pt>
                <c:pt idx="1426">
                  <c:v>388.89001465000001</c:v>
                </c:pt>
                <c:pt idx="1427">
                  <c:v>388.70996097</c:v>
                </c:pt>
                <c:pt idx="1428">
                  <c:v>388.51000974999988</c:v>
                </c:pt>
                <c:pt idx="1429">
                  <c:v>388.32995607000009</c:v>
                </c:pt>
                <c:pt idx="1430">
                  <c:v>388.15002439</c:v>
                </c:pt>
                <c:pt idx="1431">
                  <c:v>387.96002196999996</c:v>
                </c:pt>
                <c:pt idx="1432">
                  <c:v>387.67999269000006</c:v>
                </c:pt>
                <c:pt idx="1433">
                  <c:v>387.50006100999997</c:v>
                </c:pt>
                <c:pt idx="1434">
                  <c:v>387.32000731999995</c:v>
                </c:pt>
                <c:pt idx="1435">
                  <c:v>387.13995363999993</c:v>
                </c:pt>
                <c:pt idx="1436">
                  <c:v>386.95001218999994</c:v>
                </c:pt>
                <c:pt idx="1437">
                  <c:v>386.76995851000015</c:v>
                </c:pt>
                <c:pt idx="1438">
                  <c:v>386.59002683000006</c:v>
                </c:pt>
                <c:pt idx="1439">
                  <c:v>386.40997314000003</c:v>
                </c:pt>
                <c:pt idx="1440">
                  <c:v>386.23992923000003</c:v>
                </c:pt>
                <c:pt idx="1441">
                  <c:v>385.96002194000005</c:v>
                </c:pt>
                <c:pt idx="1442">
                  <c:v>385.78002930000002</c:v>
                </c:pt>
                <c:pt idx="1443">
                  <c:v>385.59997561</c:v>
                </c:pt>
                <c:pt idx="1444">
                  <c:v>385.43005369999992</c:v>
                </c:pt>
                <c:pt idx="1445">
                  <c:v>385.23999025000012</c:v>
                </c:pt>
                <c:pt idx="1446">
                  <c:v>385.06005857000002</c:v>
                </c:pt>
                <c:pt idx="1447">
                  <c:v>384.89001465000001</c:v>
                </c:pt>
                <c:pt idx="1448">
                  <c:v>384.70996097</c:v>
                </c:pt>
                <c:pt idx="1449">
                  <c:v>384.5400390499999</c:v>
                </c:pt>
                <c:pt idx="1450">
                  <c:v>384.27001953000001</c:v>
                </c:pt>
                <c:pt idx="1451">
                  <c:v>384.08996585</c:v>
                </c:pt>
                <c:pt idx="1452">
                  <c:v>383.92004392999991</c:v>
                </c:pt>
                <c:pt idx="1453">
                  <c:v>383.72998048000011</c:v>
                </c:pt>
                <c:pt idx="1454">
                  <c:v>383.56005857000002</c:v>
                </c:pt>
                <c:pt idx="1455">
                  <c:v>383.39001465000001</c:v>
                </c:pt>
                <c:pt idx="1456">
                  <c:v>383.21997073</c:v>
                </c:pt>
                <c:pt idx="1457">
                  <c:v>383.05004880999991</c:v>
                </c:pt>
                <c:pt idx="1458">
                  <c:v>382.88000490000013</c:v>
                </c:pt>
                <c:pt idx="1459">
                  <c:v>382.60992434000002</c:v>
                </c:pt>
                <c:pt idx="1460">
                  <c:v>382.44000242999994</c:v>
                </c:pt>
                <c:pt idx="1461">
                  <c:v>382.25994874000014</c:v>
                </c:pt>
                <c:pt idx="1462">
                  <c:v>382.09002683000006</c:v>
                </c:pt>
                <c:pt idx="1463">
                  <c:v>381.91998291000004</c:v>
                </c:pt>
                <c:pt idx="1464">
                  <c:v>381.75994876000004</c:v>
                </c:pt>
                <c:pt idx="1465">
                  <c:v>381.59002683999984</c:v>
                </c:pt>
                <c:pt idx="1466">
                  <c:v>381.42999269000006</c:v>
                </c:pt>
                <c:pt idx="1467">
                  <c:v>381.26007076999997</c:v>
                </c:pt>
                <c:pt idx="1468">
                  <c:v>381.09997558999999</c:v>
                </c:pt>
                <c:pt idx="1469">
                  <c:v>380.82995607000009</c:v>
                </c:pt>
                <c:pt idx="1470">
                  <c:v>380.66003415</c:v>
                </c:pt>
                <c:pt idx="1471">
                  <c:v>380.48999022999999</c:v>
                </c:pt>
                <c:pt idx="1472">
                  <c:v>380.32995607999999</c:v>
                </c:pt>
                <c:pt idx="1473">
                  <c:v>380.17004392999991</c:v>
                </c:pt>
                <c:pt idx="1474">
                  <c:v>380.00994874000014</c:v>
                </c:pt>
                <c:pt idx="1475">
                  <c:v>379.85003659000006</c:v>
                </c:pt>
                <c:pt idx="1476">
                  <c:v>379.69000243999994</c:v>
                </c:pt>
                <c:pt idx="1477">
                  <c:v>379.52996828999994</c:v>
                </c:pt>
                <c:pt idx="1478">
                  <c:v>379.36004636999985</c:v>
                </c:pt>
                <c:pt idx="1479">
                  <c:v>379.19995119000009</c:v>
                </c:pt>
                <c:pt idx="1480">
                  <c:v>378.93994142999998</c:v>
                </c:pt>
                <c:pt idx="1481">
                  <c:v>378.78002927999989</c:v>
                </c:pt>
                <c:pt idx="1482">
                  <c:v>378.63000490000013</c:v>
                </c:pt>
                <c:pt idx="1483">
                  <c:v>378.47003171000006</c:v>
                </c:pt>
                <c:pt idx="1484">
                  <c:v>378.32000731999995</c:v>
                </c:pt>
                <c:pt idx="1485">
                  <c:v>378.15997316999994</c:v>
                </c:pt>
                <c:pt idx="1486">
                  <c:v>378.01000974999988</c:v>
                </c:pt>
                <c:pt idx="1487">
                  <c:v>377.8399658300001</c:v>
                </c:pt>
                <c:pt idx="1488">
                  <c:v>377.69006345000003</c:v>
                </c:pt>
                <c:pt idx="1489">
                  <c:v>377.53002930000002</c:v>
                </c:pt>
                <c:pt idx="1490">
                  <c:v>377.27996828000016</c:v>
                </c:pt>
                <c:pt idx="1491">
                  <c:v>377.13006588999997</c:v>
                </c:pt>
                <c:pt idx="1492">
                  <c:v>376.97998046999999</c:v>
                </c:pt>
                <c:pt idx="1493">
                  <c:v>376.82995607999999</c:v>
                </c:pt>
                <c:pt idx="1494">
                  <c:v>376.68005369999992</c:v>
                </c:pt>
                <c:pt idx="1495">
                  <c:v>376.51995851000015</c:v>
                </c:pt>
                <c:pt idx="1496">
                  <c:v>376.37005611999996</c:v>
                </c:pt>
                <c:pt idx="1497">
                  <c:v>376.22998046999999</c:v>
                </c:pt>
                <c:pt idx="1498">
                  <c:v>376.07995607999999</c:v>
                </c:pt>
                <c:pt idx="1499">
                  <c:v>375.93005369999992</c:v>
                </c:pt>
                <c:pt idx="1500">
                  <c:v>375.78997804000005</c:v>
                </c:pt>
                <c:pt idx="1501">
                  <c:v>375.54992678999997</c:v>
                </c:pt>
                <c:pt idx="1502">
                  <c:v>375.40002439999989</c:v>
                </c:pt>
                <c:pt idx="1503">
                  <c:v>375.25994874000014</c:v>
                </c:pt>
                <c:pt idx="1504">
                  <c:v>375.10003659000006</c:v>
                </c:pt>
                <c:pt idx="1505">
                  <c:v>374.96002196999996</c:v>
                </c:pt>
                <c:pt idx="1506">
                  <c:v>374.81994631999999</c:v>
                </c:pt>
                <c:pt idx="1507">
                  <c:v>374.68005369999992</c:v>
                </c:pt>
                <c:pt idx="1508">
                  <c:v>374.53997804000005</c:v>
                </c:pt>
                <c:pt idx="1509">
                  <c:v>374.40002439</c:v>
                </c:pt>
                <c:pt idx="1510">
                  <c:v>374.26000977000001</c:v>
                </c:pt>
                <c:pt idx="1511">
                  <c:v>374.11993411000003</c:v>
                </c:pt>
                <c:pt idx="1512">
                  <c:v>373.97003171999984</c:v>
                </c:pt>
                <c:pt idx="1513">
                  <c:v>373.72998046999999</c:v>
                </c:pt>
                <c:pt idx="1514">
                  <c:v>373.59997561</c:v>
                </c:pt>
                <c:pt idx="1515">
                  <c:v>373.46002195999995</c:v>
                </c:pt>
                <c:pt idx="1516">
                  <c:v>373.32995607000009</c:v>
                </c:pt>
                <c:pt idx="1517">
                  <c:v>373.19006345000003</c:v>
                </c:pt>
                <c:pt idx="1518">
                  <c:v>373.05999756000006</c:v>
                </c:pt>
                <c:pt idx="1519">
                  <c:v>372.92993166999997</c:v>
                </c:pt>
                <c:pt idx="1520">
                  <c:v>372.7900390499999</c:v>
                </c:pt>
                <c:pt idx="1521">
                  <c:v>372.64996339000015</c:v>
                </c:pt>
                <c:pt idx="1522">
                  <c:v>372.52001949999999</c:v>
                </c:pt>
                <c:pt idx="1523">
                  <c:v>372.39001465000001</c:v>
                </c:pt>
                <c:pt idx="1524">
                  <c:v>372.15997316000016</c:v>
                </c:pt>
                <c:pt idx="1525">
                  <c:v>372.03002927</c:v>
                </c:pt>
                <c:pt idx="1526">
                  <c:v>371.90997314000003</c:v>
                </c:pt>
                <c:pt idx="1527">
                  <c:v>371.77996828999994</c:v>
                </c:pt>
                <c:pt idx="1528">
                  <c:v>371.65002439999989</c:v>
                </c:pt>
                <c:pt idx="1529">
                  <c:v>371.51995851000015</c:v>
                </c:pt>
                <c:pt idx="1530">
                  <c:v>371.39007565999998</c:v>
                </c:pt>
                <c:pt idx="1531">
                  <c:v>371.27001953000001</c:v>
                </c:pt>
                <c:pt idx="1532">
                  <c:v>371.13995363999993</c:v>
                </c:pt>
                <c:pt idx="1533">
                  <c:v>371.02001951999989</c:v>
                </c:pt>
                <c:pt idx="1534">
                  <c:v>370.89996339000015</c:v>
                </c:pt>
                <c:pt idx="1535">
                  <c:v>370.67993166999997</c:v>
                </c:pt>
                <c:pt idx="1536">
                  <c:v>370.55999753999993</c:v>
                </c:pt>
                <c:pt idx="1537">
                  <c:v>370.44000246000007</c:v>
                </c:pt>
                <c:pt idx="1538">
                  <c:v>370.30004880000001</c:v>
                </c:pt>
                <c:pt idx="1539">
                  <c:v>370.19000243999994</c:v>
                </c:pt>
                <c:pt idx="1540">
                  <c:v>370.06994631999999</c:v>
                </c:pt>
                <c:pt idx="1541">
                  <c:v>369.95001218999994</c:v>
                </c:pt>
                <c:pt idx="1542">
                  <c:v>369.82995607000009</c:v>
                </c:pt>
                <c:pt idx="1543">
                  <c:v>369.72003171000006</c:v>
                </c:pt>
                <c:pt idx="1544">
                  <c:v>369.59997558999999</c:v>
                </c:pt>
                <c:pt idx="1545">
                  <c:v>369.38995363000015</c:v>
                </c:pt>
                <c:pt idx="1546">
                  <c:v>369.26007076999997</c:v>
                </c:pt>
                <c:pt idx="1547">
                  <c:v>369.15002441000001</c:v>
                </c:pt>
                <c:pt idx="1548">
                  <c:v>369.02996828999994</c:v>
                </c:pt>
                <c:pt idx="1549">
                  <c:v>368.92004392999991</c:v>
                </c:pt>
                <c:pt idx="1550">
                  <c:v>368.80999757000006</c:v>
                </c:pt>
                <c:pt idx="1551">
                  <c:v>368.70007321000003</c:v>
                </c:pt>
                <c:pt idx="1552">
                  <c:v>368.59002685999997</c:v>
                </c:pt>
                <c:pt idx="1553">
                  <c:v>368.47998050000001</c:v>
                </c:pt>
                <c:pt idx="1554">
                  <c:v>368.27001949999999</c:v>
                </c:pt>
                <c:pt idx="1555">
                  <c:v>368.15002441000001</c:v>
                </c:pt>
                <c:pt idx="1556">
                  <c:v>368.04992678999997</c:v>
                </c:pt>
                <c:pt idx="1557">
                  <c:v>367.94000242999994</c:v>
                </c:pt>
                <c:pt idx="1558">
                  <c:v>367.82995607000009</c:v>
                </c:pt>
                <c:pt idx="1559">
                  <c:v>367.73004148000007</c:v>
                </c:pt>
                <c:pt idx="1560">
                  <c:v>367.61999512</c:v>
                </c:pt>
                <c:pt idx="1561">
                  <c:v>367.51995851999993</c:v>
                </c:pt>
                <c:pt idx="1562">
                  <c:v>367.42004392999991</c:v>
                </c:pt>
                <c:pt idx="1563">
                  <c:v>367.29998781000006</c:v>
                </c:pt>
                <c:pt idx="1564">
                  <c:v>367.09997561</c:v>
                </c:pt>
                <c:pt idx="1565">
                  <c:v>366.99999998999988</c:v>
                </c:pt>
                <c:pt idx="1566">
                  <c:v>366.89996339000015</c:v>
                </c:pt>
                <c:pt idx="1567">
                  <c:v>366.80004880000001</c:v>
                </c:pt>
                <c:pt idx="1568">
                  <c:v>366.70001220999995</c:v>
                </c:pt>
                <c:pt idx="1569">
                  <c:v>366.59997561</c:v>
                </c:pt>
                <c:pt idx="1570">
                  <c:v>366.49999998999988</c:v>
                </c:pt>
                <c:pt idx="1571">
                  <c:v>366.39996339000015</c:v>
                </c:pt>
                <c:pt idx="1572">
                  <c:v>366.19995119999999</c:v>
                </c:pt>
                <c:pt idx="1573">
                  <c:v>366.10003660999985</c:v>
                </c:pt>
                <c:pt idx="1574">
                  <c:v>366.00000001000012</c:v>
                </c:pt>
                <c:pt idx="1575">
                  <c:v>365.91003415</c:v>
                </c:pt>
                <c:pt idx="1576">
                  <c:v>365.80999756000006</c:v>
                </c:pt>
                <c:pt idx="1577">
                  <c:v>365.71997073</c:v>
                </c:pt>
                <c:pt idx="1578">
                  <c:v>365.61999509999987</c:v>
                </c:pt>
                <c:pt idx="1579">
                  <c:v>365.42999268000005</c:v>
                </c:pt>
                <c:pt idx="1580">
                  <c:v>365.31994631999999</c:v>
                </c:pt>
                <c:pt idx="1581">
                  <c:v>365.23004148999985</c:v>
                </c:pt>
                <c:pt idx="1582">
                  <c:v>365.13995363000015</c:v>
                </c:pt>
                <c:pt idx="1583">
                  <c:v>365.05004880000001</c:v>
                </c:pt>
                <c:pt idx="1584">
                  <c:v>364.95001220999995</c:v>
                </c:pt>
                <c:pt idx="1585">
                  <c:v>364.85992434000002</c:v>
                </c:pt>
                <c:pt idx="1586">
                  <c:v>364.77001951999989</c:v>
                </c:pt>
                <c:pt idx="1587">
                  <c:v>364.58001708999996</c:v>
                </c:pt>
                <c:pt idx="1588">
                  <c:v>364.48992923000003</c:v>
                </c:pt>
                <c:pt idx="1589">
                  <c:v>364.39001462999988</c:v>
                </c:pt>
                <c:pt idx="1590">
                  <c:v>364.29998780000005</c:v>
                </c:pt>
                <c:pt idx="1591">
                  <c:v>364.20007320000002</c:v>
                </c:pt>
                <c:pt idx="1592">
                  <c:v>364.09997559999999</c:v>
                </c:pt>
                <c:pt idx="1593">
                  <c:v>363.99993900000004</c:v>
                </c:pt>
                <c:pt idx="1594">
                  <c:v>363.99999999999989</c:v>
                </c:pt>
                <c:pt idx="1595">
                  <c:v>363.79998780000005</c:v>
                </c:pt>
                <c:pt idx="1596">
                  <c:v>363.69995119999999</c:v>
                </c:pt>
                <c:pt idx="1597">
                  <c:v>363.60003659999984</c:v>
                </c:pt>
                <c:pt idx="1598">
                  <c:v>363.50000000000011</c:v>
                </c:pt>
                <c:pt idx="1599">
                  <c:v>363.40002440000001</c:v>
                </c:pt>
                <c:pt idx="1600">
                  <c:v>363.29998780000005</c:v>
                </c:pt>
                <c:pt idx="1601">
                  <c:v>363.19995119999999</c:v>
                </c:pt>
                <c:pt idx="1602">
                  <c:v>363.20001219999995</c:v>
                </c:pt>
                <c:pt idx="1603">
                  <c:v>363</c:v>
                </c:pt>
                <c:pt idx="1604">
                  <c:v>362.89996339999993</c:v>
                </c:pt>
                <c:pt idx="1605">
                  <c:v>362.8000487999999</c:v>
                </c:pt>
                <c:pt idx="1606">
                  <c:v>362.6999512000001</c:v>
                </c:pt>
                <c:pt idx="1607">
                  <c:v>362.60003660000007</c:v>
                </c:pt>
                <c:pt idx="1608">
                  <c:v>362.59997559999999</c:v>
                </c:pt>
                <c:pt idx="1609">
                  <c:v>362.5</c:v>
                </c:pt>
                <c:pt idx="1610">
                  <c:v>362.40002439999989</c:v>
                </c:pt>
                <c:pt idx="1611">
                  <c:v>362.19995119999999</c:v>
                </c:pt>
                <c:pt idx="1612">
                  <c:v>362.09997559999988</c:v>
                </c:pt>
                <c:pt idx="1613">
                  <c:v>362.09997559999988</c:v>
                </c:pt>
                <c:pt idx="1614">
                  <c:v>362</c:v>
                </c:pt>
                <c:pt idx="1615">
                  <c:v>361.90002440000012</c:v>
                </c:pt>
                <c:pt idx="1616">
                  <c:v>361.80004880000001</c:v>
                </c:pt>
                <c:pt idx="1617">
                  <c:v>361.69995119999999</c:v>
                </c:pt>
                <c:pt idx="1618">
                  <c:v>361.70007319999991</c:v>
                </c:pt>
                <c:pt idx="1619">
                  <c:v>361.5</c:v>
                </c:pt>
                <c:pt idx="1620">
                  <c:v>361.39990239999997</c:v>
                </c:pt>
                <c:pt idx="1621">
                  <c:v>361.30004879999979</c:v>
                </c:pt>
                <c:pt idx="1622">
                  <c:v>361.29992680000009</c:v>
                </c:pt>
                <c:pt idx="1623">
                  <c:v>361.20007319999991</c:v>
                </c:pt>
                <c:pt idx="1624">
                  <c:v>361.09997560000011</c:v>
                </c:pt>
                <c:pt idx="1625">
                  <c:v>361</c:v>
                </c:pt>
                <c:pt idx="1626">
                  <c:v>360.90002439999989</c:v>
                </c:pt>
                <c:pt idx="1627">
                  <c:v>360.80004880000001</c:v>
                </c:pt>
                <c:pt idx="1628">
                  <c:v>360.69995119999999</c:v>
                </c:pt>
                <c:pt idx="1629">
                  <c:v>360.59997559999988</c:v>
                </c:pt>
                <c:pt idx="1630">
                  <c:v>360.59997560000011</c:v>
                </c:pt>
                <c:pt idx="1631">
                  <c:v>360.5</c:v>
                </c:pt>
                <c:pt idx="1632">
                  <c:v>360.40002439999989</c:v>
                </c:pt>
                <c:pt idx="1633">
                  <c:v>360.29992680000009</c:v>
                </c:pt>
                <c:pt idx="1634">
                  <c:v>360.30004879999979</c:v>
                </c:pt>
                <c:pt idx="1635">
                  <c:v>360.19995120000021</c:v>
                </c:pt>
                <c:pt idx="1636">
                  <c:v>360</c:v>
                </c:pt>
                <c:pt idx="1637">
                  <c:v>360</c:v>
                </c:pt>
                <c:pt idx="1638">
                  <c:v>359.90002440000012</c:v>
                </c:pt>
                <c:pt idx="1639">
                  <c:v>359.80004880000001</c:v>
                </c:pt>
                <c:pt idx="1640">
                  <c:v>359.69995119999999</c:v>
                </c:pt>
                <c:pt idx="1641">
                  <c:v>359.69995119999999</c:v>
                </c:pt>
                <c:pt idx="1642">
                  <c:v>359.59997559999988</c:v>
                </c:pt>
                <c:pt idx="1643">
                  <c:v>359.5</c:v>
                </c:pt>
                <c:pt idx="1644">
                  <c:v>359.5</c:v>
                </c:pt>
                <c:pt idx="1645">
                  <c:v>359.30004879999979</c:v>
                </c:pt>
                <c:pt idx="1646">
                  <c:v>359.19995120000021</c:v>
                </c:pt>
                <c:pt idx="1647">
                  <c:v>359.20007319999991</c:v>
                </c:pt>
                <c:pt idx="1648">
                  <c:v>359.09997560000011</c:v>
                </c:pt>
                <c:pt idx="1649">
                  <c:v>359</c:v>
                </c:pt>
                <c:pt idx="1650">
                  <c:v>359</c:v>
                </c:pt>
                <c:pt idx="1651">
                  <c:v>358.90002440000012</c:v>
                </c:pt>
                <c:pt idx="1652">
                  <c:v>358.80004880000001</c:v>
                </c:pt>
                <c:pt idx="1653">
                  <c:v>358.80004880000001</c:v>
                </c:pt>
                <c:pt idx="1654">
                  <c:v>358.59997560000011</c:v>
                </c:pt>
                <c:pt idx="1655">
                  <c:v>358.60009760000003</c:v>
                </c:pt>
                <c:pt idx="1656">
                  <c:v>358.5</c:v>
                </c:pt>
                <c:pt idx="1657">
                  <c:v>358.39990239999997</c:v>
                </c:pt>
                <c:pt idx="1658">
                  <c:v>358.40002439999989</c:v>
                </c:pt>
                <c:pt idx="1659">
                  <c:v>358.29992680000009</c:v>
                </c:pt>
                <c:pt idx="1660">
                  <c:v>358.20007319999991</c:v>
                </c:pt>
                <c:pt idx="1661">
                  <c:v>358.19995119999999</c:v>
                </c:pt>
                <c:pt idx="1662">
                  <c:v>358.09997559999988</c:v>
                </c:pt>
                <c:pt idx="1663">
                  <c:v>358</c:v>
                </c:pt>
                <c:pt idx="1664">
                  <c:v>357.90002439999989</c:v>
                </c:pt>
                <c:pt idx="1665">
                  <c:v>357.79992680000009</c:v>
                </c:pt>
                <c:pt idx="1666">
                  <c:v>357.80004879999979</c:v>
                </c:pt>
                <c:pt idx="1667">
                  <c:v>357.69995120000021</c:v>
                </c:pt>
                <c:pt idx="1668">
                  <c:v>357.70007319999991</c:v>
                </c:pt>
                <c:pt idx="1669">
                  <c:v>357.59997560000011</c:v>
                </c:pt>
                <c:pt idx="1670">
                  <c:v>357.5</c:v>
                </c:pt>
                <c:pt idx="1671">
                  <c:v>357.40002440000012</c:v>
                </c:pt>
                <c:pt idx="1672">
                  <c:v>357.30004880000001</c:v>
                </c:pt>
                <c:pt idx="1673">
                  <c:v>357.29992680000009</c:v>
                </c:pt>
                <c:pt idx="1674">
                  <c:v>357.20007319999991</c:v>
                </c:pt>
                <c:pt idx="1675">
                  <c:v>357.19995120000021</c:v>
                </c:pt>
                <c:pt idx="1676">
                  <c:v>357.10009760000003</c:v>
                </c:pt>
                <c:pt idx="1677">
                  <c:v>357.09997560000011</c:v>
                </c:pt>
                <c:pt idx="1678">
                  <c:v>357</c:v>
                </c:pt>
                <c:pt idx="1679">
                  <c:v>356.90002439999989</c:v>
                </c:pt>
                <c:pt idx="1680">
                  <c:v>356.80004880000001</c:v>
                </c:pt>
                <c:pt idx="1681">
                  <c:v>356.69995119999999</c:v>
                </c:pt>
                <c:pt idx="1682">
                  <c:v>356.70007319999991</c:v>
                </c:pt>
                <c:pt idx="1683">
                  <c:v>356.59997560000011</c:v>
                </c:pt>
                <c:pt idx="1684">
                  <c:v>356.60009760000003</c:v>
                </c:pt>
                <c:pt idx="1685">
                  <c:v>356.5</c:v>
                </c:pt>
                <c:pt idx="1686">
                  <c:v>356.5</c:v>
                </c:pt>
                <c:pt idx="1687">
                  <c:v>356.40002439999989</c:v>
                </c:pt>
                <c:pt idx="1688">
                  <c:v>356.30004880000001</c:v>
                </c:pt>
                <c:pt idx="1689">
                  <c:v>356.19995119999999</c:v>
                </c:pt>
                <c:pt idx="1690">
                  <c:v>356.20007319999991</c:v>
                </c:pt>
                <c:pt idx="1691">
                  <c:v>356.09997560000011</c:v>
                </c:pt>
                <c:pt idx="1692">
                  <c:v>356</c:v>
                </c:pt>
                <c:pt idx="1693">
                  <c:v>356</c:v>
                </c:pt>
                <c:pt idx="1694">
                  <c:v>355.89990239999997</c:v>
                </c:pt>
                <c:pt idx="1695">
                  <c:v>355.80004880000001</c:v>
                </c:pt>
                <c:pt idx="1696">
                  <c:v>355.69995119999999</c:v>
                </c:pt>
                <c:pt idx="1697">
                  <c:v>355.69995119999999</c:v>
                </c:pt>
                <c:pt idx="1698">
                  <c:v>355.59997559999988</c:v>
                </c:pt>
                <c:pt idx="1699">
                  <c:v>355.59997560000011</c:v>
                </c:pt>
                <c:pt idx="1700">
                  <c:v>355.5</c:v>
                </c:pt>
                <c:pt idx="1701">
                  <c:v>355.5</c:v>
                </c:pt>
                <c:pt idx="1702">
                  <c:v>355.39990239999997</c:v>
                </c:pt>
                <c:pt idx="1703">
                  <c:v>355.30004880000001</c:v>
                </c:pt>
                <c:pt idx="1704">
                  <c:v>355.19995119999999</c:v>
                </c:pt>
                <c:pt idx="1705">
                  <c:v>355.19995119999999</c:v>
                </c:pt>
                <c:pt idx="1706">
                  <c:v>355.09997559999988</c:v>
                </c:pt>
                <c:pt idx="1707">
                  <c:v>355.09997560000011</c:v>
                </c:pt>
                <c:pt idx="1708">
                  <c:v>355</c:v>
                </c:pt>
                <c:pt idx="1709">
                  <c:v>355</c:v>
                </c:pt>
                <c:pt idx="1710">
                  <c:v>354.79992680000009</c:v>
                </c:pt>
                <c:pt idx="1711">
                  <c:v>354.80004880000001</c:v>
                </c:pt>
                <c:pt idx="1712">
                  <c:v>354.69995119999999</c:v>
                </c:pt>
                <c:pt idx="1713">
                  <c:v>354.69995119999999</c:v>
                </c:pt>
                <c:pt idx="1714">
                  <c:v>354.59997559999988</c:v>
                </c:pt>
                <c:pt idx="1715">
                  <c:v>354.59997560000011</c:v>
                </c:pt>
                <c:pt idx="1716">
                  <c:v>354.39990239999997</c:v>
                </c:pt>
                <c:pt idx="1717">
                  <c:v>354.40002439999989</c:v>
                </c:pt>
                <c:pt idx="1718">
                  <c:v>354.29992680000009</c:v>
                </c:pt>
                <c:pt idx="1719">
                  <c:v>354.30004880000001</c:v>
                </c:pt>
                <c:pt idx="1720">
                  <c:v>354.19995119999999</c:v>
                </c:pt>
                <c:pt idx="1721">
                  <c:v>354.19995119999999</c:v>
                </c:pt>
                <c:pt idx="1722">
                  <c:v>354</c:v>
                </c:pt>
                <c:pt idx="1723">
                  <c:v>354</c:v>
                </c:pt>
                <c:pt idx="1724">
                  <c:v>353.89990239999997</c:v>
                </c:pt>
                <c:pt idx="1725">
                  <c:v>353.90002439999989</c:v>
                </c:pt>
                <c:pt idx="1726">
                  <c:v>353.79992680000009</c:v>
                </c:pt>
                <c:pt idx="1727">
                  <c:v>353.80004880000001</c:v>
                </c:pt>
                <c:pt idx="1728">
                  <c:v>353.59997559999988</c:v>
                </c:pt>
                <c:pt idx="1729">
                  <c:v>353.59997560000011</c:v>
                </c:pt>
                <c:pt idx="1730">
                  <c:v>353.5</c:v>
                </c:pt>
                <c:pt idx="1731">
                  <c:v>353.5</c:v>
                </c:pt>
                <c:pt idx="1732">
                  <c:v>353.39990239999997</c:v>
                </c:pt>
                <c:pt idx="1733">
                  <c:v>353.40002439999989</c:v>
                </c:pt>
                <c:pt idx="1734">
                  <c:v>353.19995119999999</c:v>
                </c:pt>
                <c:pt idx="1735">
                  <c:v>353.19995119999999</c:v>
                </c:pt>
                <c:pt idx="1736">
                  <c:v>353.09997559999988</c:v>
                </c:pt>
                <c:pt idx="1737">
                  <c:v>353.09997560000011</c:v>
                </c:pt>
                <c:pt idx="1738">
                  <c:v>353</c:v>
                </c:pt>
                <c:pt idx="1739">
                  <c:v>353</c:v>
                </c:pt>
                <c:pt idx="1740">
                  <c:v>352.79992680000009</c:v>
                </c:pt>
                <c:pt idx="1741">
                  <c:v>352.80004880000001</c:v>
                </c:pt>
                <c:pt idx="1742">
                  <c:v>352.69995119999999</c:v>
                </c:pt>
                <c:pt idx="1743">
                  <c:v>352.69995119999999</c:v>
                </c:pt>
                <c:pt idx="1744">
                  <c:v>352.59997559999988</c:v>
                </c:pt>
                <c:pt idx="1745">
                  <c:v>352.59997560000011</c:v>
                </c:pt>
                <c:pt idx="1746">
                  <c:v>352.39990239999997</c:v>
                </c:pt>
                <c:pt idx="1747">
                  <c:v>352.40002439999989</c:v>
                </c:pt>
                <c:pt idx="1748">
                  <c:v>352.29992680000009</c:v>
                </c:pt>
                <c:pt idx="1749">
                  <c:v>352.30004880000001</c:v>
                </c:pt>
                <c:pt idx="1750">
                  <c:v>352.19995119999999</c:v>
                </c:pt>
                <c:pt idx="1751">
                  <c:v>352.19995119999999</c:v>
                </c:pt>
                <c:pt idx="1752">
                  <c:v>352</c:v>
                </c:pt>
                <c:pt idx="1753">
                  <c:v>352</c:v>
                </c:pt>
                <c:pt idx="1754">
                  <c:v>351.89990239999997</c:v>
                </c:pt>
                <c:pt idx="1755">
                  <c:v>351.90002439999989</c:v>
                </c:pt>
                <c:pt idx="1756">
                  <c:v>351.79992680000009</c:v>
                </c:pt>
                <c:pt idx="1757">
                  <c:v>351.69995119999999</c:v>
                </c:pt>
                <c:pt idx="1758">
                  <c:v>351.59997559999988</c:v>
                </c:pt>
                <c:pt idx="1759">
                  <c:v>351.59997560000011</c:v>
                </c:pt>
                <c:pt idx="1760">
                  <c:v>351.5</c:v>
                </c:pt>
                <c:pt idx="1761">
                  <c:v>351.5</c:v>
                </c:pt>
                <c:pt idx="1762">
                  <c:v>351.39990239999997</c:v>
                </c:pt>
                <c:pt idx="1763">
                  <c:v>351.20007319999991</c:v>
                </c:pt>
                <c:pt idx="1764">
                  <c:v>351.19995119999999</c:v>
                </c:pt>
                <c:pt idx="1765">
                  <c:v>351.09997559999988</c:v>
                </c:pt>
                <c:pt idx="1766">
                  <c:v>351.09997559999988</c:v>
                </c:pt>
                <c:pt idx="1767">
                  <c:v>351</c:v>
                </c:pt>
                <c:pt idx="1768">
                  <c:v>351</c:v>
                </c:pt>
                <c:pt idx="1769">
                  <c:v>350.80004879999979</c:v>
                </c:pt>
                <c:pt idx="1770">
                  <c:v>350.79992680000009</c:v>
                </c:pt>
                <c:pt idx="1771">
                  <c:v>350.70007319999991</c:v>
                </c:pt>
                <c:pt idx="1772">
                  <c:v>350.59997560000011</c:v>
                </c:pt>
                <c:pt idx="1773">
                  <c:v>350.59997559999988</c:v>
                </c:pt>
                <c:pt idx="1774">
                  <c:v>350.40002440000012</c:v>
                </c:pt>
                <c:pt idx="1775">
                  <c:v>350.40002439999989</c:v>
                </c:pt>
                <c:pt idx="1776">
                  <c:v>350.29992680000009</c:v>
                </c:pt>
                <c:pt idx="1777">
                  <c:v>350.30004879999979</c:v>
                </c:pt>
                <c:pt idx="1778">
                  <c:v>350.19995120000021</c:v>
                </c:pt>
                <c:pt idx="1779">
                  <c:v>350.10009760000003</c:v>
                </c:pt>
                <c:pt idx="1780">
                  <c:v>350</c:v>
                </c:pt>
                <c:pt idx="1781">
                  <c:v>349.90002440000012</c:v>
                </c:pt>
                <c:pt idx="1782">
                  <c:v>349.90002440000012</c:v>
                </c:pt>
                <c:pt idx="1783">
                  <c:v>349.80004880000001</c:v>
                </c:pt>
                <c:pt idx="1784">
                  <c:v>349.69995119999999</c:v>
                </c:pt>
                <c:pt idx="1785">
                  <c:v>349.70007319999991</c:v>
                </c:pt>
                <c:pt idx="1786">
                  <c:v>349.5</c:v>
                </c:pt>
                <c:pt idx="1787">
                  <c:v>349.39990239999997</c:v>
                </c:pt>
                <c:pt idx="1788">
                  <c:v>349.40002439999989</c:v>
                </c:pt>
                <c:pt idx="1789">
                  <c:v>349.29992680000009</c:v>
                </c:pt>
                <c:pt idx="1790">
                  <c:v>349.30004880000001</c:v>
                </c:pt>
                <c:pt idx="1791">
                  <c:v>349.19995119999999</c:v>
                </c:pt>
                <c:pt idx="1792">
                  <c:v>349</c:v>
                </c:pt>
                <c:pt idx="1793">
                  <c:v>349</c:v>
                </c:pt>
                <c:pt idx="1794">
                  <c:v>348.90002439999989</c:v>
                </c:pt>
                <c:pt idx="1795">
                  <c:v>348.79992680000009</c:v>
                </c:pt>
                <c:pt idx="1796">
                  <c:v>348.80004879999979</c:v>
                </c:pt>
                <c:pt idx="1797">
                  <c:v>348.59997560000011</c:v>
                </c:pt>
                <c:pt idx="1798">
                  <c:v>348.5</c:v>
                </c:pt>
                <c:pt idx="1799">
                  <c:v>348.5</c:v>
                </c:pt>
                <c:pt idx="1800">
                  <c:v>348.40002440000012</c:v>
                </c:pt>
                <c:pt idx="1801">
                  <c:v>348.30004880000001</c:v>
                </c:pt>
                <c:pt idx="1802">
                  <c:v>348.30004880000001</c:v>
                </c:pt>
                <c:pt idx="1803">
                  <c:v>348.09997560000011</c:v>
                </c:pt>
                <c:pt idx="1804">
                  <c:v>348</c:v>
                </c:pt>
                <c:pt idx="1805">
                  <c:v>348</c:v>
                </c:pt>
                <c:pt idx="1806">
                  <c:v>347.89990239999997</c:v>
                </c:pt>
                <c:pt idx="1807">
                  <c:v>347.80004879999979</c:v>
                </c:pt>
                <c:pt idx="1808">
                  <c:v>347.79992680000009</c:v>
                </c:pt>
                <c:pt idx="1809">
                  <c:v>347.59997559999988</c:v>
                </c:pt>
                <c:pt idx="1810">
                  <c:v>347.5</c:v>
                </c:pt>
                <c:pt idx="1811">
                  <c:v>347.40002440000012</c:v>
                </c:pt>
                <c:pt idx="1812">
                  <c:v>347.40002440000012</c:v>
                </c:pt>
                <c:pt idx="1813">
                  <c:v>347.30004880000001</c:v>
                </c:pt>
                <c:pt idx="1814">
                  <c:v>347.19995119999999</c:v>
                </c:pt>
                <c:pt idx="1815">
                  <c:v>347.10009760000003</c:v>
                </c:pt>
                <c:pt idx="1816">
                  <c:v>347</c:v>
                </c:pt>
                <c:pt idx="1817">
                  <c:v>346.89990239999997</c:v>
                </c:pt>
                <c:pt idx="1818">
                  <c:v>346.80004879999979</c:v>
                </c:pt>
                <c:pt idx="1819">
                  <c:v>346.79992680000009</c:v>
                </c:pt>
                <c:pt idx="1820">
                  <c:v>346.59997559999988</c:v>
                </c:pt>
                <c:pt idx="1821">
                  <c:v>346.5</c:v>
                </c:pt>
                <c:pt idx="1822">
                  <c:v>346.40002440000012</c:v>
                </c:pt>
                <c:pt idx="1823">
                  <c:v>346.40002440000012</c:v>
                </c:pt>
                <c:pt idx="1824">
                  <c:v>346.30004880000001</c:v>
                </c:pt>
                <c:pt idx="1825">
                  <c:v>346.19995119999999</c:v>
                </c:pt>
                <c:pt idx="1826">
                  <c:v>346</c:v>
                </c:pt>
                <c:pt idx="1827">
                  <c:v>346</c:v>
                </c:pt>
                <c:pt idx="1828">
                  <c:v>345.89990239999997</c:v>
                </c:pt>
                <c:pt idx="1829">
                  <c:v>345.80004879999979</c:v>
                </c:pt>
                <c:pt idx="1830">
                  <c:v>345.69995120000021</c:v>
                </c:pt>
                <c:pt idx="1831">
                  <c:v>345.59997559999988</c:v>
                </c:pt>
                <c:pt idx="1832">
                  <c:v>345.5</c:v>
                </c:pt>
                <c:pt idx="1833">
                  <c:v>345.40002440000012</c:v>
                </c:pt>
                <c:pt idx="1834">
                  <c:v>345.30004880000001</c:v>
                </c:pt>
                <c:pt idx="1835">
                  <c:v>345.19995119999999</c:v>
                </c:pt>
                <c:pt idx="1836">
                  <c:v>345.19995119999999</c:v>
                </c:pt>
                <c:pt idx="1837">
                  <c:v>345</c:v>
                </c:pt>
                <c:pt idx="1838">
                  <c:v>344.90002439999989</c:v>
                </c:pt>
                <c:pt idx="1839">
                  <c:v>344.79992680000009</c:v>
                </c:pt>
                <c:pt idx="1840">
                  <c:v>344.70007319999991</c:v>
                </c:pt>
                <c:pt idx="1841">
                  <c:v>344.69995120000021</c:v>
                </c:pt>
                <c:pt idx="1842">
                  <c:v>344.5</c:v>
                </c:pt>
                <c:pt idx="1843">
                  <c:v>344.40002439999989</c:v>
                </c:pt>
                <c:pt idx="1844">
                  <c:v>344.29992680000009</c:v>
                </c:pt>
                <c:pt idx="1845">
                  <c:v>344.20007319999991</c:v>
                </c:pt>
                <c:pt idx="1846">
                  <c:v>344.19995119999999</c:v>
                </c:pt>
                <c:pt idx="1847">
                  <c:v>344</c:v>
                </c:pt>
                <c:pt idx="1848">
                  <c:v>343.90002440000012</c:v>
                </c:pt>
                <c:pt idx="1849">
                  <c:v>343.80004880000001</c:v>
                </c:pt>
                <c:pt idx="1850">
                  <c:v>343.69995119999999</c:v>
                </c:pt>
                <c:pt idx="1851">
                  <c:v>343.70007319999991</c:v>
                </c:pt>
                <c:pt idx="1852">
                  <c:v>343.59997560000011</c:v>
                </c:pt>
                <c:pt idx="1853">
                  <c:v>343.39990239999997</c:v>
                </c:pt>
                <c:pt idx="1854">
                  <c:v>343.30004879999979</c:v>
                </c:pt>
                <c:pt idx="1855">
                  <c:v>343.19995120000021</c:v>
                </c:pt>
                <c:pt idx="1856">
                  <c:v>343.10009760000003</c:v>
                </c:pt>
                <c:pt idx="1857">
                  <c:v>343</c:v>
                </c:pt>
                <c:pt idx="1858">
                  <c:v>342.90002440000012</c:v>
                </c:pt>
                <c:pt idx="1859">
                  <c:v>342.80004880000001</c:v>
                </c:pt>
                <c:pt idx="1860">
                  <c:v>342.69995119999999</c:v>
                </c:pt>
                <c:pt idx="1861">
                  <c:v>342.59997559999988</c:v>
                </c:pt>
                <c:pt idx="1862">
                  <c:v>342.5</c:v>
                </c:pt>
                <c:pt idx="1863">
                  <c:v>342.30004880000001</c:v>
                </c:pt>
                <c:pt idx="1864">
                  <c:v>342.19995119999999</c:v>
                </c:pt>
                <c:pt idx="1865">
                  <c:v>342.20007319999991</c:v>
                </c:pt>
                <c:pt idx="1866">
                  <c:v>342.09997560000011</c:v>
                </c:pt>
                <c:pt idx="1867">
                  <c:v>342</c:v>
                </c:pt>
                <c:pt idx="1868">
                  <c:v>341.80004879999979</c:v>
                </c:pt>
                <c:pt idx="1869">
                  <c:v>341.69995120000021</c:v>
                </c:pt>
                <c:pt idx="1870">
                  <c:v>341.60009760000003</c:v>
                </c:pt>
                <c:pt idx="1871">
                  <c:v>341.5</c:v>
                </c:pt>
                <c:pt idx="1872">
                  <c:v>341.39990239999997</c:v>
                </c:pt>
                <c:pt idx="1873">
                  <c:v>341.20007319999991</c:v>
                </c:pt>
                <c:pt idx="1874">
                  <c:v>341.19995119999999</c:v>
                </c:pt>
                <c:pt idx="1875">
                  <c:v>341.09997559999988</c:v>
                </c:pt>
                <c:pt idx="1876">
                  <c:v>341</c:v>
                </c:pt>
                <c:pt idx="1877">
                  <c:v>340.90002440000012</c:v>
                </c:pt>
                <c:pt idx="1878">
                  <c:v>340.69995119999999</c:v>
                </c:pt>
                <c:pt idx="1879">
                  <c:v>340.59997559999988</c:v>
                </c:pt>
                <c:pt idx="1880">
                  <c:v>340.5</c:v>
                </c:pt>
                <c:pt idx="1881">
                  <c:v>340.40002440000012</c:v>
                </c:pt>
                <c:pt idx="1882">
                  <c:v>340.20007319999991</c:v>
                </c:pt>
                <c:pt idx="1883">
                  <c:v>340.09997560000011</c:v>
                </c:pt>
                <c:pt idx="1884">
                  <c:v>340</c:v>
                </c:pt>
                <c:pt idx="1885">
                  <c:v>339.90002439999989</c:v>
                </c:pt>
                <c:pt idx="1886">
                  <c:v>339.79992680000009</c:v>
                </c:pt>
                <c:pt idx="1887">
                  <c:v>339.60009760000003</c:v>
                </c:pt>
                <c:pt idx="1888">
                  <c:v>339.5</c:v>
                </c:pt>
                <c:pt idx="1889">
                  <c:v>339.39990239999997</c:v>
                </c:pt>
                <c:pt idx="1890">
                  <c:v>339.30004879999979</c:v>
                </c:pt>
                <c:pt idx="1891">
                  <c:v>339.29992680000009</c:v>
                </c:pt>
                <c:pt idx="1892">
                  <c:v>339.09997559999988</c:v>
                </c:pt>
                <c:pt idx="1893">
                  <c:v>339</c:v>
                </c:pt>
                <c:pt idx="1894">
                  <c:v>338.90002440000012</c:v>
                </c:pt>
                <c:pt idx="1895">
                  <c:v>338.80004880000001</c:v>
                </c:pt>
                <c:pt idx="1896">
                  <c:v>338.69995119999999</c:v>
                </c:pt>
                <c:pt idx="1897">
                  <c:v>338.5</c:v>
                </c:pt>
                <c:pt idx="1898">
                  <c:v>338.40002440000012</c:v>
                </c:pt>
                <c:pt idx="1899">
                  <c:v>338.30004880000001</c:v>
                </c:pt>
                <c:pt idx="1900">
                  <c:v>338.19995119999999</c:v>
                </c:pt>
                <c:pt idx="1901">
                  <c:v>338</c:v>
                </c:pt>
                <c:pt idx="1902">
                  <c:v>337.90002439999989</c:v>
                </c:pt>
                <c:pt idx="1903">
                  <c:v>337.79992680000009</c:v>
                </c:pt>
                <c:pt idx="1904">
                  <c:v>337.70007319999991</c:v>
                </c:pt>
                <c:pt idx="1905">
                  <c:v>337.59997560000011</c:v>
                </c:pt>
                <c:pt idx="1906">
                  <c:v>337.39990239999997</c:v>
                </c:pt>
                <c:pt idx="1907">
                  <c:v>337.30004879999979</c:v>
                </c:pt>
                <c:pt idx="1908">
                  <c:v>337.19995120000021</c:v>
                </c:pt>
                <c:pt idx="1909">
                  <c:v>337.10009760000003</c:v>
                </c:pt>
                <c:pt idx="1910">
                  <c:v>336.80004879999979</c:v>
                </c:pt>
                <c:pt idx="1911">
                  <c:v>336.69995120000021</c:v>
                </c:pt>
                <c:pt idx="1912">
                  <c:v>336.60009760000003</c:v>
                </c:pt>
                <c:pt idx="1913">
                  <c:v>336.5</c:v>
                </c:pt>
                <c:pt idx="1914">
                  <c:v>336.39990239999997</c:v>
                </c:pt>
                <c:pt idx="1915">
                  <c:v>336.20007319999991</c:v>
                </c:pt>
                <c:pt idx="1916">
                  <c:v>336.09997560000011</c:v>
                </c:pt>
                <c:pt idx="1917">
                  <c:v>336</c:v>
                </c:pt>
                <c:pt idx="1918">
                  <c:v>335.90002439999989</c:v>
                </c:pt>
                <c:pt idx="1919">
                  <c:v>335.69995119999999</c:v>
                </c:pt>
                <c:pt idx="1920">
                  <c:v>335.59997559999988</c:v>
                </c:pt>
                <c:pt idx="1921">
                  <c:v>335.5</c:v>
                </c:pt>
                <c:pt idx="1922">
                  <c:v>335.40002440000012</c:v>
                </c:pt>
                <c:pt idx="1923">
                  <c:v>335.30004880000001</c:v>
                </c:pt>
                <c:pt idx="1924">
                  <c:v>335</c:v>
                </c:pt>
                <c:pt idx="1925">
                  <c:v>334.90002440000012</c:v>
                </c:pt>
                <c:pt idx="1926">
                  <c:v>334.80004880000001</c:v>
                </c:pt>
                <c:pt idx="1927">
                  <c:v>334.69995119999999</c:v>
                </c:pt>
                <c:pt idx="1928">
                  <c:v>334.59997559999988</c:v>
                </c:pt>
                <c:pt idx="1929">
                  <c:v>334.40002440000012</c:v>
                </c:pt>
                <c:pt idx="1930">
                  <c:v>334.30004880000001</c:v>
                </c:pt>
                <c:pt idx="1931">
                  <c:v>334.19995119999999</c:v>
                </c:pt>
                <c:pt idx="1932">
                  <c:v>334</c:v>
                </c:pt>
                <c:pt idx="1933">
                  <c:v>333.80004880000001</c:v>
                </c:pt>
                <c:pt idx="1934">
                  <c:v>333.69995119999999</c:v>
                </c:pt>
                <c:pt idx="1935">
                  <c:v>333.59997559999988</c:v>
                </c:pt>
                <c:pt idx="1936">
                  <c:v>333.5</c:v>
                </c:pt>
                <c:pt idx="1937">
                  <c:v>333.40002440000012</c:v>
                </c:pt>
                <c:pt idx="1938">
                  <c:v>333.20007319999991</c:v>
                </c:pt>
                <c:pt idx="1939">
                  <c:v>333</c:v>
                </c:pt>
                <c:pt idx="1940">
                  <c:v>332.90002440000012</c:v>
                </c:pt>
                <c:pt idx="1941">
                  <c:v>332.80004880000001</c:v>
                </c:pt>
                <c:pt idx="1942">
                  <c:v>332.59997560000011</c:v>
                </c:pt>
                <c:pt idx="1943">
                  <c:v>332.5</c:v>
                </c:pt>
                <c:pt idx="1944">
                  <c:v>332.40002439999989</c:v>
                </c:pt>
                <c:pt idx="1945">
                  <c:v>332.19995119999999</c:v>
                </c:pt>
                <c:pt idx="1946">
                  <c:v>332</c:v>
                </c:pt>
                <c:pt idx="1947">
                  <c:v>331.90002439999989</c:v>
                </c:pt>
                <c:pt idx="1948">
                  <c:v>331.79992680000009</c:v>
                </c:pt>
                <c:pt idx="1949">
                  <c:v>331.70007319999991</c:v>
                </c:pt>
                <c:pt idx="1950">
                  <c:v>331.40002439999989</c:v>
                </c:pt>
                <c:pt idx="1951">
                  <c:v>331.29992680000009</c:v>
                </c:pt>
                <c:pt idx="1952">
                  <c:v>331.20007319999991</c:v>
                </c:pt>
                <c:pt idx="1953">
                  <c:v>331.09997560000011</c:v>
                </c:pt>
                <c:pt idx="1954">
                  <c:v>331</c:v>
                </c:pt>
                <c:pt idx="1955">
                  <c:v>330.70007319999991</c:v>
                </c:pt>
                <c:pt idx="1956">
                  <c:v>330.59997560000011</c:v>
                </c:pt>
                <c:pt idx="1957">
                  <c:v>330.5</c:v>
                </c:pt>
                <c:pt idx="1958">
                  <c:v>330.40002439999989</c:v>
                </c:pt>
                <c:pt idx="1959">
                  <c:v>330.09997560000011</c:v>
                </c:pt>
                <c:pt idx="1960">
                  <c:v>330</c:v>
                </c:pt>
                <c:pt idx="1961">
                  <c:v>329.90002439999989</c:v>
                </c:pt>
                <c:pt idx="1962">
                  <c:v>329.79992680000009</c:v>
                </c:pt>
                <c:pt idx="1963">
                  <c:v>329.5</c:v>
                </c:pt>
                <c:pt idx="1964">
                  <c:v>329.40002439999989</c:v>
                </c:pt>
                <c:pt idx="1965">
                  <c:v>329.29992680000009</c:v>
                </c:pt>
                <c:pt idx="1966">
                  <c:v>329.20007319999991</c:v>
                </c:pt>
                <c:pt idx="1967">
                  <c:v>328.90002439999989</c:v>
                </c:pt>
                <c:pt idx="1968">
                  <c:v>328.79992680000009</c:v>
                </c:pt>
                <c:pt idx="1969">
                  <c:v>328.70007319999991</c:v>
                </c:pt>
                <c:pt idx="1970">
                  <c:v>328.59997560000011</c:v>
                </c:pt>
                <c:pt idx="1971">
                  <c:v>328.29992680000009</c:v>
                </c:pt>
                <c:pt idx="1972">
                  <c:v>328.20007319999991</c:v>
                </c:pt>
                <c:pt idx="1973">
                  <c:v>328.09997560000011</c:v>
                </c:pt>
                <c:pt idx="1974">
                  <c:v>328</c:v>
                </c:pt>
                <c:pt idx="1975">
                  <c:v>327.70007319999991</c:v>
                </c:pt>
                <c:pt idx="1976">
                  <c:v>327.59997560000011</c:v>
                </c:pt>
                <c:pt idx="1977">
                  <c:v>327.5</c:v>
                </c:pt>
                <c:pt idx="1978">
                  <c:v>327.20007319999991</c:v>
                </c:pt>
                <c:pt idx="1979">
                  <c:v>327.09997560000011</c:v>
                </c:pt>
                <c:pt idx="1980">
                  <c:v>327</c:v>
                </c:pt>
                <c:pt idx="1981">
                  <c:v>326.80004880000001</c:v>
                </c:pt>
                <c:pt idx="1982">
                  <c:v>326.69995119999999</c:v>
                </c:pt>
                <c:pt idx="1983">
                  <c:v>326.5</c:v>
                </c:pt>
                <c:pt idx="1984">
                  <c:v>326.30004880000001</c:v>
                </c:pt>
                <c:pt idx="1985">
                  <c:v>326.19995119999999</c:v>
                </c:pt>
                <c:pt idx="1986">
                  <c:v>326</c:v>
                </c:pt>
                <c:pt idx="1987">
                  <c:v>325.80004880000001</c:v>
                </c:pt>
                <c:pt idx="1988">
                  <c:v>325.69995119999999</c:v>
                </c:pt>
                <c:pt idx="1989">
                  <c:v>325.59997559999988</c:v>
                </c:pt>
                <c:pt idx="1990">
                  <c:v>325.30004880000001</c:v>
                </c:pt>
                <c:pt idx="1991">
                  <c:v>325.19995119999999</c:v>
                </c:pt>
                <c:pt idx="1992">
                  <c:v>325.09997559999988</c:v>
                </c:pt>
                <c:pt idx="1993">
                  <c:v>324.90002440000012</c:v>
                </c:pt>
                <c:pt idx="1994">
                  <c:v>324.69995119999999</c:v>
                </c:pt>
                <c:pt idx="1995">
                  <c:v>324.59997559999988</c:v>
                </c:pt>
                <c:pt idx="1996">
                  <c:v>324.40002440000012</c:v>
                </c:pt>
                <c:pt idx="1997">
                  <c:v>324.30004880000001</c:v>
                </c:pt>
                <c:pt idx="1998">
                  <c:v>324</c:v>
                </c:pt>
                <c:pt idx="1999">
                  <c:v>323.90002440000012</c:v>
                </c:pt>
              </c:numCache>
            </c:numRef>
          </c:xVal>
          <c:yVal>
            <c:numRef>
              <c:f>Modified_THOR!$H$3:$H$2002</c:f>
              <c:numCache>
                <c:formatCode>0.00E+00</c:formatCode>
                <c:ptCount val="2000"/>
                <c:pt idx="0">
                  <c:v>610.70001220999995</c:v>
                </c:pt>
                <c:pt idx="1">
                  <c:v>610.70001220999995</c:v>
                </c:pt>
                <c:pt idx="2">
                  <c:v>610.70001220999995</c:v>
                </c:pt>
                <c:pt idx="3">
                  <c:v>610.70001220999995</c:v>
                </c:pt>
                <c:pt idx="4">
                  <c:v>610.70001220999995</c:v>
                </c:pt>
                <c:pt idx="5">
                  <c:v>610.70001220999995</c:v>
                </c:pt>
                <c:pt idx="6">
                  <c:v>610.70001220999995</c:v>
                </c:pt>
                <c:pt idx="7">
                  <c:v>610.70001220999995</c:v>
                </c:pt>
                <c:pt idx="8">
                  <c:v>610.70001220999995</c:v>
                </c:pt>
                <c:pt idx="9">
                  <c:v>610.70001220999995</c:v>
                </c:pt>
                <c:pt idx="10">
                  <c:v>610.70001220999995</c:v>
                </c:pt>
                <c:pt idx="11">
                  <c:v>610.70001220999995</c:v>
                </c:pt>
                <c:pt idx="12">
                  <c:v>610.70001220999995</c:v>
                </c:pt>
                <c:pt idx="13">
                  <c:v>610.70001220999995</c:v>
                </c:pt>
                <c:pt idx="14">
                  <c:v>610.70001220999995</c:v>
                </c:pt>
                <c:pt idx="15">
                  <c:v>610.70001220999995</c:v>
                </c:pt>
                <c:pt idx="16">
                  <c:v>610.70001220999995</c:v>
                </c:pt>
                <c:pt idx="17">
                  <c:v>610.70001220999995</c:v>
                </c:pt>
                <c:pt idx="18">
                  <c:v>610.70001220999995</c:v>
                </c:pt>
                <c:pt idx="19">
                  <c:v>610.70001220999995</c:v>
                </c:pt>
                <c:pt idx="20">
                  <c:v>610.70001220999995</c:v>
                </c:pt>
                <c:pt idx="21">
                  <c:v>610.70001220999995</c:v>
                </c:pt>
                <c:pt idx="22">
                  <c:v>610.70001220999995</c:v>
                </c:pt>
                <c:pt idx="23">
                  <c:v>610.70001220999995</c:v>
                </c:pt>
                <c:pt idx="24">
                  <c:v>610.70001220999995</c:v>
                </c:pt>
                <c:pt idx="25">
                  <c:v>610.70001220999995</c:v>
                </c:pt>
                <c:pt idx="26">
                  <c:v>610.70001220999995</c:v>
                </c:pt>
                <c:pt idx="27">
                  <c:v>610.70001220999995</c:v>
                </c:pt>
                <c:pt idx="28">
                  <c:v>610.70001220999995</c:v>
                </c:pt>
                <c:pt idx="29">
                  <c:v>610.70001220999995</c:v>
                </c:pt>
                <c:pt idx="30">
                  <c:v>610.70001220999995</c:v>
                </c:pt>
                <c:pt idx="31">
                  <c:v>610.70001220999995</c:v>
                </c:pt>
                <c:pt idx="32">
                  <c:v>610.70001220999995</c:v>
                </c:pt>
                <c:pt idx="33">
                  <c:v>610.70001220999995</c:v>
                </c:pt>
                <c:pt idx="34">
                  <c:v>610.70001220999995</c:v>
                </c:pt>
                <c:pt idx="35">
                  <c:v>610.70001220999995</c:v>
                </c:pt>
                <c:pt idx="36">
                  <c:v>610.70001220999995</c:v>
                </c:pt>
                <c:pt idx="37">
                  <c:v>610.70001220999995</c:v>
                </c:pt>
                <c:pt idx="38">
                  <c:v>610.70001220999995</c:v>
                </c:pt>
                <c:pt idx="39">
                  <c:v>610.70001220999995</c:v>
                </c:pt>
                <c:pt idx="40">
                  <c:v>610.70001220999995</c:v>
                </c:pt>
                <c:pt idx="41">
                  <c:v>610.70001220999995</c:v>
                </c:pt>
                <c:pt idx="42">
                  <c:v>610.70001220999995</c:v>
                </c:pt>
                <c:pt idx="43">
                  <c:v>610.70001220999995</c:v>
                </c:pt>
                <c:pt idx="44">
                  <c:v>610.70001220999995</c:v>
                </c:pt>
                <c:pt idx="45">
                  <c:v>610.70001220999995</c:v>
                </c:pt>
                <c:pt idx="46">
                  <c:v>610.70001220999995</c:v>
                </c:pt>
                <c:pt idx="47">
                  <c:v>610.70001220999995</c:v>
                </c:pt>
                <c:pt idx="48">
                  <c:v>610.70001220999995</c:v>
                </c:pt>
                <c:pt idx="49">
                  <c:v>610.70001220999995</c:v>
                </c:pt>
                <c:pt idx="50">
                  <c:v>610.70001220999995</c:v>
                </c:pt>
                <c:pt idx="51">
                  <c:v>610.70001220999995</c:v>
                </c:pt>
                <c:pt idx="52">
                  <c:v>610.70001220999995</c:v>
                </c:pt>
                <c:pt idx="53">
                  <c:v>610.70001220999995</c:v>
                </c:pt>
                <c:pt idx="54">
                  <c:v>610.70001220999995</c:v>
                </c:pt>
                <c:pt idx="55">
                  <c:v>610.70001220999995</c:v>
                </c:pt>
                <c:pt idx="56">
                  <c:v>610.70001220999995</c:v>
                </c:pt>
                <c:pt idx="57">
                  <c:v>610.70001220999995</c:v>
                </c:pt>
                <c:pt idx="58">
                  <c:v>610.70001220999995</c:v>
                </c:pt>
                <c:pt idx="59">
                  <c:v>610.70001220999995</c:v>
                </c:pt>
                <c:pt idx="60">
                  <c:v>610.70001220999995</c:v>
                </c:pt>
                <c:pt idx="61">
                  <c:v>610.70001220999995</c:v>
                </c:pt>
                <c:pt idx="62">
                  <c:v>610.70001220999995</c:v>
                </c:pt>
                <c:pt idx="63">
                  <c:v>610.70001220999995</c:v>
                </c:pt>
                <c:pt idx="64">
                  <c:v>610.70001220999995</c:v>
                </c:pt>
                <c:pt idx="65">
                  <c:v>610.70001220999995</c:v>
                </c:pt>
                <c:pt idx="66">
                  <c:v>610.70001220999995</c:v>
                </c:pt>
                <c:pt idx="67">
                  <c:v>610.70001220999995</c:v>
                </c:pt>
                <c:pt idx="68">
                  <c:v>610.70001220999995</c:v>
                </c:pt>
                <c:pt idx="69">
                  <c:v>610.70001220999995</c:v>
                </c:pt>
                <c:pt idx="70">
                  <c:v>610.70001220999995</c:v>
                </c:pt>
                <c:pt idx="71">
                  <c:v>610.70001220999995</c:v>
                </c:pt>
                <c:pt idx="72">
                  <c:v>610.70001220999995</c:v>
                </c:pt>
                <c:pt idx="73">
                  <c:v>610.70001220999995</c:v>
                </c:pt>
                <c:pt idx="74">
                  <c:v>610.70001220999995</c:v>
                </c:pt>
                <c:pt idx="75">
                  <c:v>610.70001220999995</c:v>
                </c:pt>
                <c:pt idx="76">
                  <c:v>610.70001220999995</c:v>
                </c:pt>
                <c:pt idx="77">
                  <c:v>610.70001220999995</c:v>
                </c:pt>
                <c:pt idx="78">
                  <c:v>610.70001220999995</c:v>
                </c:pt>
                <c:pt idx="79">
                  <c:v>610.70001220999995</c:v>
                </c:pt>
                <c:pt idx="80">
                  <c:v>610.70001220999995</c:v>
                </c:pt>
                <c:pt idx="81">
                  <c:v>610.70001220999995</c:v>
                </c:pt>
                <c:pt idx="82">
                  <c:v>610.70001220999995</c:v>
                </c:pt>
                <c:pt idx="83">
                  <c:v>610.70001220999995</c:v>
                </c:pt>
                <c:pt idx="84">
                  <c:v>610.70001220999995</c:v>
                </c:pt>
                <c:pt idx="85">
                  <c:v>610.70001220999995</c:v>
                </c:pt>
                <c:pt idx="86">
                  <c:v>610.70001220999995</c:v>
                </c:pt>
                <c:pt idx="87">
                  <c:v>610.70001220999995</c:v>
                </c:pt>
                <c:pt idx="88">
                  <c:v>610.70001220999995</c:v>
                </c:pt>
                <c:pt idx="89">
                  <c:v>610.70001220999995</c:v>
                </c:pt>
                <c:pt idx="90">
                  <c:v>610.70001220999995</c:v>
                </c:pt>
                <c:pt idx="91">
                  <c:v>610.70001220999995</c:v>
                </c:pt>
                <c:pt idx="92">
                  <c:v>610.70001220999995</c:v>
                </c:pt>
                <c:pt idx="93">
                  <c:v>610.70001220999995</c:v>
                </c:pt>
                <c:pt idx="94">
                  <c:v>610.70001220999995</c:v>
                </c:pt>
                <c:pt idx="95">
                  <c:v>610.70001220999995</c:v>
                </c:pt>
                <c:pt idx="96">
                  <c:v>610.70001220999995</c:v>
                </c:pt>
                <c:pt idx="97">
                  <c:v>610.70001220999995</c:v>
                </c:pt>
                <c:pt idx="98">
                  <c:v>610.70001220999995</c:v>
                </c:pt>
                <c:pt idx="99">
                  <c:v>610.70001220999995</c:v>
                </c:pt>
                <c:pt idx="100">
                  <c:v>610.70001220999995</c:v>
                </c:pt>
                <c:pt idx="101">
                  <c:v>610.70001220999995</c:v>
                </c:pt>
                <c:pt idx="102">
                  <c:v>610.70001220999995</c:v>
                </c:pt>
                <c:pt idx="103">
                  <c:v>610.70001220999995</c:v>
                </c:pt>
                <c:pt idx="104">
                  <c:v>610.70001220999995</c:v>
                </c:pt>
                <c:pt idx="105">
                  <c:v>610.70001220999995</c:v>
                </c:pt>
                <c:pt idx="106">
                  <c:v>610.70001220999995</c:v>
                </c:pt>
                <c:pt idx="107">
                  <c:v>610.70001220999995</c:v>
                </c:pt>
                <c:pt idx="108">
                  <c:v>610.70001220999995</c:v>
                </c:pt>
                <c:pt idx="109">
                  <c:v>610.70001220999995</c:v>
                </c:pt>
                <c:pt idx="110">
                  <c:v>610.70001220999995</c:v>
                </c:pt>
                <c:pt idx="111">
                  <c:v>610.70001220999995</c:v>
                </c:pt>
                <c:pt idx="112">
                  <c:v>610.70001220999995</c:v>
                </c:pt>
                <c:pt idx="113">
                  <c:v>610.70001220999995</c:v>
                </c:pt>
                <c:pt idx="114">
                  <c:v>610.70001220999995</c:v>
                </c:pt>
                <c:pt idx="115">
                  <c:v>610.70001220999995</c:v>
                </c:pt>
                <c:pt idx="116">
                  <c:v>610.70001220999995</c:v>
                </c:pt>
                <c:pt idx="117">
                  <c:v>610.70001220999995</c:v>
                </c:pt>
                <c:pt idx="118">
                  <c:v>610.70001220999995</c:v>
                </c:pt>
                <c:pt idx="119">
                  <c:v>610.70001220999995</c:v>
                </c:pt>
                <c:pt idx="120">
                  <c:v>610.70001220999995</c:v>
                </c:pt>
                <c:pt idx="121">
                  <c:v>610.70001220999995</c:v>
                </c:pt>
                <c:pt idx="122">
                  <c:v>610.70001220999995</c:v>
                </c:pt>
                <c:pt idx="123">
                  <c:v>610.70001220999995</c:v>
                </c:pt>
                <c:pt idx="124">
                  <c:v>610.70001220999995</c:v>
                </c:pt>
                <c:pt idx="125">
                  <c:v>610.70001220999995</c:v>
                </c:pt>
                <c:pt idx="126">
                  <c:v>610.70001220999995</c:v>
                </c:pt>
                <c:pt idx="127">
                  <c:v>610.70001220999995</c:v>
                </c:pt>
                <c:pt idx="128">
                  <c:v>610.70001220999995</c:v>
                </c:pt>
                <c:pt idx="129">
                  <c:v>610.70001220999995</c:v>
                </c:pt>
                <c:pt idx="130">
                  <c:v>610.70001220999995</c:v>
                </c:pt>
                <c:pt idx="131">
                  <c:v>610.70001220999995</c:v>
                </c:pt>
                <c:pt idx="132">
                  <c:v>610.70001220999995</c:v>
                </c:pt>
                <c:pt idx="133">
                  <c:v>610.70001220999995</c:v>
                </c:pt>
                <c:pt idx="134">
                  <c:v>610.70001220999995</c:v>
                </c:pt>
                <c:pt idx="135">
                  <c:v>610.70001220999995</c:v>
                </c:pt>
                <c:pt idx="136">
                  <c:v>610.69000243999994</c:v>
                </c:pt>
                <c:pt idx="137">
                  <c:v>610.69000243999994</c:v>
                </c:pt>
                <c:pt idx="138">
                  <c:v>610.69000243999994</c:v>
                </c:pt>
                <c:pt idx="139">
                  <c:v>610.69000243999994</c:v>
                </c:pt>
                <c:pt idx="140">
                  <c:v>610.69000243999994</c:v>
                </c:pt>
                <c:pt idx="141">
                  <c:v>610.69000243999994</c:v>
                </c:pt>
                <c:pt idx="142">
                  <c:v>610.69000243999994</c:v>
                </c:pt>
                <c:pt idx="143">
                  <c:v>610.69000243999994</c:v>
                </c:pt>
                <c:pt idx="144">
                  <c:v>610.69000243999994</c:v>
                </c:pt>
                <c:pt idx="145">
                  <c:v>610.69000243999994</c:v>
                </c:pt>
                <c:pt idx="146">
                  <c:v>610.69000243999994</c:v>
                </c:pt>
                <c:pt idx="147">
                  <c:v>610.69000243999994</c:v>
                </c:pt>
                <c:pt idx="148">
                  <c:v>610.69000243999994</c:v>
                </c:pt>
                <c:pt idx="149">
                  <c:v>610.69000243999994</c:v>
                </c:pt>
                <c:pt idx="150">
                  <c:v>610.69000243999994</c:v>
                </c:pt>
                <c:pt idx="151">
                  <c:v>610.69000243999994</c:v>
                </c:pt>
                <c:pt idx="152">
                  <c:v>610.69000243999994</c:v>
                </c:pt>
                <c:pt idx="153">
                  <c:v>610.69000243999994</c:v>
                </c:pt>
                <c:pt idx="154">
                  <c:v>610.69000243999994</c:v>
                </c:pt>
                <c:pt idx="155">
                  <c:v>610.69000243999994</c:v>
                </c:pt>
                <c:pt idx="156">
                  <c:v>610.69000243999994</c:v>
                </c:pt>
                <c:pt idx="157">
                  <c:v>610.69000243999994</c:v>
                </c:pt>
                <c:pt idx="158">
                  <c:v>610.69000243999994</c:v>
                </c:pt>
                <c:pt idx="159">
                  <c:v>610.69000243999994</c:v>
                </c:pt>
                <c:pt idx="160">
                  <c:v>610.69000243999994</c:v>
                </c:pt>
                <c:pt idx="161">
                  <c:v>610.69000243999994</c:v>
                </c:pt>
                <c:pt idx="162">
                  <c:v>610.69000243999994</c:v>
                </c:pt>
                <c:pt idx="163">
                  <c:v>610.69000243999994</c:v>
                </c:pt>
                <c:pt idx="164">
                  <c:v>610.69000243999994</c:v>
                </c:pt>
                <c:pt idx="165">
                  <c:v>610.69000243999994</c:v>
                </c:pt>
                <c:pt idx="166">
                  <c:v>610.69000243999994</c:v>
                </c:pt>
                <c:pt idx="167">
                  <c:v>610.69000243999994</c:v>
                </c:pt>
                <c:pt idx="168">
                  <c:v>610.69000243999994</c:v>
                </c:pt>
                <c:pt idx="169">
                  <c:v>610.69000243999994</c:v>
                </c:pt>
                <c:pt idx="170">
                  <c:v>610.69000243999994</c:v>
                </c:pt>
                <c:pt idx="171">
                  <c:v>610.69000243999994</c:v>
                </c:pt>
                <c:pt idx="172">
                  <c:v>610.67999268000005</c:v>
                </c:pt>
                <c:pt idx="173">
                  <c:v>610.67999268000005</c:v>
                </c:pt>
                <c:pt idx="174">
                  <c:v>610.67999268000005</c:v>
                </c:pt>
                <c:pt idx="175">
                  <c:v>610.67999268000005</c:v>
                </c:pt>
                <c:pt idx="176">
                  <c:v>610.67999268000005</c:v>
                </c:pt>
                <c:pt idx="177">
                  <c:v>610.67999268000005</c:v>
                </c:pt>
                <c:pt idx="178">
                  <c:v>610.67999268000005</c:v>
                </c:pt>
                <c:pt idx="179">
                  <c:v>610.67999268000005</c:v>
                </c:pt>
                <c:pt idx="180">
                  <c:v>610.67999268000005</c:v>
                </c:pt>
                <c:pt idx="181">
                  <c:v>610.67999268000005</c:v>
                </c:pt>
                <c:pt idx="182">
                  <c:v>610.67999268000005</c:v>
                </c:pt>
                <c:pt idx="183">
                  <c:v>610.67999268000005</c:v>
                </c:pt>
                <c:pt idx="184">
                  <c:v>610.67999268000005</c:v>
                </c:pt>
                <c:pt idx="185">
                  <c:v>610.67999268000005</c:v>
                </c:pt>
                <c:pt idx="186">
                  <c:v>610.67999268000005</c:v>
                </c:pt>
                <c:pt idx="187">
                  <c:v>610.67999268000005</c:v>
                </c:pt>
                <c:pt idx="188">
                  <c:v>610.67999268000005</c:v>
                </c:pt>
                <c:pt idx="189">
                  <c:v>610.67999268000005</c:v>
                </c:pt>
                <c:pt idx="190">
                  <c:v>610.67999268000005</c:v>
                </c:pt>
                <c:pt idx="191">
                  <c:v>610.67999268000005</c:v>
                </c:pt>
                <c:pt idx="192">
                  <c:v>610.67999268000005</c:v>
                </c:pt>
                <c:pt idx="193">
                  <c:v>610.67999268000005</c:v>
                </c:pt>
                <c:pt idx="194">
                  <c:v>610.67999268000005</c:v>
                </c:pt>
                <c:pt idx="195">
                  <c:v>610.67999268000005</c:v>
                </c:pt>
                <c:pt idx="196">
                  <c:v>610.67999268000005</c:v>
                </c:pt>
                <c:pt idx="197">
                  <c:v>610.67999268000005</c:v>
                </c:pt>
                <c:pt idx="198">
                  <c:v>610.67999268000005</c:v>
                </c:pt>
                <c:pt idx="199">
                  <c:v>610.67999268000005</c:v>
                </c:pt>
                <c:pt idx="200">
                  <c:v>610.67999268000005</c:v>
                </c:pt>
                <c:pt idx="201">
                  <c:v>610.67999268000005</c:v>
                </c:pt>
                <c:pt idx="202">
                  <c:v>610.67999268000005</c:v>
                </c:pt>
                <c:pt idx="203">
                  <c:v>610.67999268000005</c:v>
                </c:pt>
                <c:pt idx="204">
                  <c:v>610.67999268000005</c:v>
                </c:pt>
                <c:pt idx="205">
                  <c:v>610.67999268000005</c:v>
                </c:pt>
                <c:pt idx="206">
                  <c:v>610.67999268000005</c:v>
                </c:pt>
                <c:pt idx="207">
                  <c:v>610.67999268000005</c:v>
                </c:pt>
                <c:pt idx="208">
                  <c:v>610.67999268000005</c:v>
                </c:pt>
                <c:pt idx="209">
                  <c:v>610.67999268000005</c:v>
                </c:pt>
                <c:pt idx="210">
                  <c:v>610.67999268000005</c:v>
                </c:pt>
                <c:pt idx="211">
                  <c:v>610.67999268000005</c:v>
                </c:pt>
                <c:pt idx="212">
                  <c:v>610.67999268000005</c:v>
                </c:pt>
                <c:pt idx="213">
                  <c:v>610.67999268000005</c:v>
                </c:pt>
                <c:pt idx="214">
                  <c:v>610.67999268000005</c:v>
                </c:pt>
                <c:pt idx="215">
                  <c:v>610.67999268000005</c:v>
                </c:pt>
                <c:pt idx="216">
                  <c:v>610.67999268000005</c:v>
                </c:pt>
                <c:pt idx="217">
                  <c:v>610.67999268000005</c:v>
                </c:pt>
                <c:pt idx="218">
                  <c:v>610.67999268000005</c:v>
                </c:pt>
                <c:pt idx="219">
                  <c:v>610.67999268000005</c:v>
                </c:pt>
                <c:pt idx="220">
                  <c:v>610.67999268000005</c:v>
                </c:pt>
                <c:pt idx="221">
                  <c:v>610.67999268000005</c:v>
                </c:pt>
                <c:pt idx="222">
                  <c:v>610.67999268000005</c:v>
                </c:pt>
                <c:pt idx="223">
                  <c:v>610.67999268000005</c:v>
                </c:pt>
                <c:pt idx="224">
                  <c:v>610.67999268000005</c:v>
                </c:pt>
                <c:pt idx="225">
                  <c:v>610.67999268000005</c:v>
                </c:pt>
                <c:pt idx="226">
                  <c:v>610.67999268000005</c:v>
                </c:pt>
                <c:pt idx="227">
                  <c:v>610.67999268000005</c:v>
                </c:pt>
                <c:pt idx="228">
                  <c:v>610.67999268000005</c:v>
                </c:pt>
                <c:pt idx="229">
                  <c:v>610.67999268000005</c:v>
                </c:pt>
                <c:pt idx="230">
                  <c:v>610.69000243999994</c:v>
                </c:pt>
                <c:pt idx="231">
                  <c:v>610.69000243999994</c:v>
                </c:pt>
                <c:pt idx="232">
                  <c:v>610.69000243999994</c:v>
                </c:pt>
                <c:pt idx="233">
                  <c:v>610.69000243999994</c:v>
                </c:pt>
                <c:pt idx="234">
                  <c:v>610.69000243999994</c:v>
                </c:pt>
                <c:pt idx="235">
                  <c:v>610.69000243999994</c:v>
                </c:pt>
                <c:pt idx="236">
                  <c:v>610.69000243999994</c:v>
                </c:pt>
                <c:pt idx="237">
                  <c:v>610.69000243999994</c:v>
                </c:pt>
                <c:pt idx="238">
                  <c:v>610.69000243999994</c:v>
                </c:pt>
                <c:pt idx="239">
                  <c:v>610.69000243999994</c:v>
                </c:pt>
                <c:pt idx="240">
                  <c:v>610.69000243999994</c:v>
                </c:pt>
                <c:pt idx="241">
                  <c:v>610.69000243999994</c:v>
                </c:pt>
                <c:pt idx="242">
                  <c:v>610.69000243999994</c:v>
                </c:pt>
                <c:pt idx="243">
                  <c:v>610.69000243999994</c:v>
                </c:pt>
                <c:pt idx="244">
                  <c:v>610.69000243999994</c:v>
                </c:pt>
                <c:pt idx="245">
                  <c:v>610.69000243999994</c:v>
                </c:pt>
                <c:pt idx="246">
                  <c:v>610.69000243999994</c:v>
                </c:pt>
                <c:pt idx="247">
                  <c:v>610.69000243999994</c:v>
                </c:pt>
                <c:pt idx="248">
                  <c:v>610.69000243999994</c:v>
                </c:pt>
                <c:pt idx="249">
                  <c:v>610.69000243999994</c:v>
                </c:pt>
                <c:pt idx="250">
                  <c:v>610.69000243999994</c:v>
                </c:pt>
                <c:pt idx="251">
                  <c:v>610.69000243999994</c:v>
                </c:pt>
                <c:pt idx="252">
                  <c:v>610.69000243999994</c:v>
                </c:pt>
                <c:pt idx="253">
                  <c:v>610.69000243999994</c:v>
                </c:pt>
                <c:pt idx="254">
                  <c:v>610.69000243999994</c:v>
                </c:pt>
                <c:pt idx="255">
                  <c:v>610.69000243999994</c:v>
                </c:pt>
                <c:pt idx="256">
                  <c:v>610.69000243999994</c:v>
                </c:pt>
                <c:pt idx="257">
                  <c:v>610.69000243999994</c:v>
                </c:pt>
                <c:pt idx="258">
                  <c:v>610.69000243999994</c:v>
                </c:pt>
                <c:pt idx="259">
                  <c:v>610.69000243999994</c:v>
                </c:pt>
                <c:pt idx="260">
                  <c:v>610.69000243999994</c:v>
                </c:pt>
                <c:pt idx="261">
                  <c:v>610.69000243999994</c:v>
                </c:pt>
                <c:pt idx="262">
                  <c:v>610.69000243999994</c:v>
                </c:pt>
                <c:pt idx="263">
                  <c:v>610.69000243999994</c:v>
                </c:pt>
                <c:pt idx="264">
                  <c:v>610.69000243999994</c:v>
                </c:pt>
                <c:pt idx="265">
                  <c:v>610.69000243999994</c:v>
                </c:pt>
                <c:pt idx="266">
                  <c:v>610.69000243999994</c:v>
                </c:pt>
                <c:pt idx="267">
                  <c:v>610.69000243999994</c:v>
                </c:pt>
                <c:pt idx="268">
                  <c:v>610.69000243999994</c:v>
                </c:pt>
                <c:pt idx="269">
                  <c:v>610.69000243999994</c:v>
                </c:pt>
                <c:pt idx="270">
                  <c:v>610.69000243999994</c:v>
                </c:pt>
                <c:pt idx="271">
                  <c:v>610.70001220999995</c:v>
                </c:pt>
                <c:pt idx="272">
                  <c:v>610.70001220999995</c:v>
                </c:pt>
                <c:pt idx="273">
                  <c:v>610.70001220999995</c:v>
                </c:pt>
                <c:pt idx="274">
                  <c:v>610.70001220999995</c:v>
                </c:pt>
                <c:pt idx="275">
                  <c:v>610.70001220999995</c:v>
                </c:pt>
                <c:pt idx="276">
                  <c:v>610.70001220999995</c:v>
                </c:pt>
                <c:pt idx="277">
                  <c:v>610.70001220999995</c:v>
                </c:pt>
                <c:pt idx="278">
                  <c:v>610.70001220999995</c:v>
                </c:pt>
                <c:pt idx="279">
                  <c:v>610.70001220999995</c:v>
                </c:pt>
                <c:pt idx="280">
                  <c:v>610.70001220999995</c:v>
                </c:pt>
                <c:pt idx="281">
                  <c:v>610.70001220999995</c:v>
                </c:pt>
                <c:pt idx="282">
                  <c:v>610.70001220999995</c:v>
                </c:pt>
                <c:pt idx="283">
                  <c:v>610.70001220999995</c:v>
                </c:pt>
                <c:pt idx="284">
                  <c:v>610.71002196999996</c:v>
                </c:pt>
                <c:pt idx="285">
                  <c:v>610.71002196999996</c:v>
                </c:pt>
                <c:pt idx="286">
                  <c:v>610.71002196999996</c:v>
                </c:pt>
                <c:pt idx="287">
                  <c:v>610.71002196999996</c:v>
                </c:pt>
                <c:pt idx="288">
                  <c:v>610.71002196999996</c:v>
                </c:pt>
                <c:pt idx="289">
                  <c:v>610.71002196999996</c:v>
                </c:pt>
                <c:pt idx="290">
                  <c:v>610.71002196999996</c:v>
                </c:pt>
                <c:pt idx="291">
                  <c:v>610.71002196999996</c:v>
                </c:pt>
                <c:pt idx="292">
                  <c:v>610.71002196999996</c:v>
                </c:pt>
                <c:pt idx="293">
                  <c:v>610.71997069999998</c:v>
                </c:pt>
                <c:pt idx="294">
                  <c:v>610.71997069999998</c:v>
                </c:pt>
                <c:pt idx="295">
                  <c:v>610.71997069999998</c:v>
                </c:pt>
                <c:pt idx="296">
                  <c:v>610.71997069999998</c:v>
                </c:pt>
                <c:pt idx="297">
                  <c:v>610.71997069999998</c:v>
                </c:pt>
                <c:pt idx="298">
                  <c:v>610.71997069999998</c:v>
                </c:pt>
                <c:pt idx="299">
                  <c:v>610.71997069999998</c:v>
                </c:pt>
                <c:pt idx="300">
                  <c:v>610.72998046999999</c:v>
                </c:pt>
                <c:pt idx="301">
                  <c:v>610.72998046999999</c:v>
                </c:pt>
                <c:pt idx="302">
                  <c:v>610.72998046999999</c:v>
                </c:pt>
                <c:pt idx="303">
                  <c:v>610.72998046999999</c:v>
                </c:pt>
                <c:pt idx="304">
                  <c:v>610.72998046999999</c:v>
                </c:pt>
                <c:pt idx="305">
                  <c:v>610.72998046999999</c:v>
                </c:pt>
                <c:pt idx="306">
                  <c:v>610.73999022999999</c:v>
                </c:pt>
                <c:pt idx="307">
                  <c:v>610.73999022999999</c:v>
                </c:pt>
                <c:pt idx="308">
                  <c:v>610.73999022999999</c:v>
                </c:pt>
                <c:pt idx="309">
                  <c:v>610.73999022999999</c:v>
                </c:pt>
                <c:pt idx="310">
                  <c:v>610.73999022999999</c:v>
                </c:pt>
                <c:pt idx="311">
                  <c:v>610.75</c:v>
                </c:pt>
                <c:pt idx="312">
                  <c:v>610.75</c:v>
                </c:pt>
                <c:pt idx="313">
                  <c:v>610.75</c:v>
                </c:pt>
                <c:pt idx="314">
                  <c:v>610.75</c:v>
                </c:pt>
                <c:pt idx="315">
                  <c:v>610.76000977000001</c:v>
                </c:pt>
                <c:pt idx="316">
                  <c:v>610.76000977000001</c:v>
                </c:pt>
                <c:pt idx="317">
                  <c:v>610.76000977000001</c:v>
                </c:pt>
                <c:pt idx="318">
                  <c:v>610.77001953000001</c:v>
                </c:pt>
                <c:pt idx="319">
                  <c:v>610.77001953000001</c:v>
                </c:pt>
                <c:pt idx="320">
                  <c:v>610.77001953000001</c:v>
                </c:pt>
                <c:pt idx="321">
                  <c:v>610.78002930000002</c:v>
                </c:pt>
                <c:pt idx="322">
                  <c:v>610.78002930000002</c:v>
                </c:pt>
                <c:pt idx="323">
                  <c:v>610.78002930000002</c:v>
                </c:pt>
                <c:pt idx="324">
                  <c:v>610.78997803000004</c:v>
                </c:pt>
                <c:pt idx="325">
                  <c:v>610.78997803000004</c:v>
                </c:pt>
                <c:pt idx="326">
                  <c:v>610.78997803000004</c:v>
                </c:pt>
                <c:pt idx="327">
                  <c:v>610.79998779000005</c:v>
                </c:pt>
                <c:pt idx="328">
                  <c:v>610.79998779000005</c:v>
                </c:pt>
                <c:pt idx="329">
                  <c:v>610.80999756000006</c:v>
                </c:pt>
                <c:pt idx="330">
                  <c:v>610.80999756000006</c:v>
                </c:pt>
                <c:pt idx="331">
                  <c:v>610.80999756000006</c:v>
                </c:pt>
                <c:pt idx="332">
                  <c:v>610.82000731999995</c:v>
                </c:pt>
                <c:pt idx="333">
                  <c:v>610.82000731999995</c:v>
                </c:pt>
                <c:pt idx="334">
                  <c:v>610.83001708999996</c:v>
                </c:pt>
                <c:pt idx="335">
                  <c:v>610.83001708999996</c:v>
                </c:pt>
                <c:pt idx="336">
                  <c:v>610.84002685999997</c:v>
                </c:pt>
                <c:pt idx="337">
                  <c:v>610.84002685999997</c:v>
                </c:pt>
                <c:pt idx="338">
                  <c:v>610.84997558999999</c:v>
                </c:pt>
                <c:pt idx="339">
                  <c:v>610.84997558999999</c:v>
                </c:pt>
                <c:pt idx="340">
                  <c:v>610.85998534999999</c:v>
                </c:pt>
                <c:pt idx="341">
                  <c:v>610.86999512</c:v>
                </c:pt>
                <c:pt idx="342">
                  <c:v>610.86999512</c:v>
                </c:pt>
                <c:pt idx="343">
                  <c:v>610.88000488</c:v>
                </c:pt>
                <c:pt idx="344">
                  <c:v>610.88000488</c:v>
                </c:pt>
                <c:pt idx="345">
                  <c:v>610.89001465000001</c:v>
                </c:pt>
                <c:pt idx="346">
                  <c:v>610.90002441000001</c:v>
                </c:pt>
                <c:pt idx="347">
                  <c:v>610.90002441000001</c:v>
                </c:pt>
                <c:pt idx="348">
                  <c:v>610.90997314000003</c:v>
                </c:pt>
                <c:pt idx="349">
                  <c:v>610.91998291000004</c:v>
                </c:pt>
                <c:pt idx="350">
                  <c:v>610.91998291000004</c:v>
                </c:pt>
                <c:pt idx="351">
                  <c:v>610.92999268000005</c:v>
                </c:pt>
                <c:pt idx="352">
                  <c:v>610.94000243999994</c:v>
                </c:pt>
                <c:pt idx="353">
                  <c:v>610.94000243999994</c:v>
                </c:pt>
                <c:pt idx="354">
                  <c:v>610.95001220999995</c:v>
                </c:pt>
                <c:pt idx="355">
                  <c:v>610.96002196999996</c:v>
                </c:pt>
                <c:pt idx="356">
                  <c:v>610.96997069999998</c:v>
                </c:pt>
                <c:pt idx="357">
                  <c:v>610.97998046999999</c:v>
                </c:pt>
                <c:pt idx="358">
                  <c:v>610.97998046999999</c:v>
                </c:pt>
                <c:pt idx="359">
                  <c:v>610.98999022999999</c:v>
                </c:pt>
                <c:pt idx="360">
                  <c:v>611</c:v>
                </c:pt>
                <c:pt idx="361">
                  <c:v>611.01000977000001</c:v>
                </c:pt>
                <c:pt idx="362">
                  <c:v>611.02001953000001</c:v>
                </c:pt>
                <c:pt idx="363">
                  <c:v>611.03002930000002</c:v>
                </c:pt>
                <c:pt idx="364">
                  <c:v>611.03997803000004</c:v>
                </c:pt>
                <c:pt idx="365">
                  <c:v>611.04998779000005</c:v>
                </c:pt>
                <c:pt idx="366">
                  <c:v>611.05999756000006</c:v>
                </c:pt>
                <c:pt idx="367">
                  <c:v>611.07000731999995</c:v>
                </c:pt>
                <c:pt idx="368">
                  <c:v>611.08001708999996</c:v>
                </c:pt>
                <c:pt idx="369">
                  <c:v>611.09002685999997</c:v>
                </c:pt>
                <c:pt idx="370">
                  <c:v>611.09997558999999</c:v>
                </c:pt>
                <c:pt idx="371">
                  <c:v>611.10998534999999</c:v>
                </c:pt>
                <c:pt idx="372">
                  <c:v>611.11999512</c:v>
                </c:pt>
                <c:pt idx="373">
                  <c:v>611.13000488</c:v>
                </c:pt>
                <c:pt idx="374">
                  <c:v>611.14001465000001</c:v>
                </c:pt>
                <c:pt idx="375">
                  <c:v>611.15002441000001</c:v>
                </c:pt>
                <c:pt idx="376">
                  <c:v>611.15997314000003</c:v>
                </c:pt>
                <c:pt idx="377">
                  <c:v>611.16998291000004</c:v>
                </c:pt>
                <c:pt idx="378">
                  <c:v>611.19000243999994</c:v>
                </c:pt>
                <c:pt idx="379">
                  <c:v>611.20001220999995</c:v>
                </c:pt>
                <c:pt idx="380">
                  <c:v>611.21002196999996</c:v>
                </c:pt>
                <c:pt idx="381">
                  <c:v>611.21997069999998</c:v>
                </c:pt>
                <c:pt idx="382">
                  <c:v>611.23999022999999</c:v>
                </c:pt>
                <c:pt idx="383">
                  <c:v>611.25</c:v>
                </c:pt>
                <c:pt idx="384">
                  <c:v>611.26000977000001</c:v>
                </c:pt>
                <c:pt idx="385">
                  <c:v>611.27001953000001</c:v>
                </c:pt>
                <c:pt idx="386">
                  <c:v>611.28997803000004</c:v>
                </c:pt>
                <c:pt idx="387">
                  <c:v>611.29998779000005</c:v>
                </c:pt>
                <c:pt idx="388">
                  <c:v>611.32000731999995</c:v>
                </c:pt>
                <c:pt idx="389">
                  <c:v>611.33001708999996</c:v>
                </c:pt>
                <c:pt idx="390">
                  <c:v>611.34997558999999</c:v>
                </c:pt>
                <c:pt idx="391">
                  <c:v>611.35998534999999</c:v>
                </c:pt>
                <c:pt idx="392">
                  <c:v>611.36999512</c:v>
                </c:pt>
                <c:pt idx="393">
                  <c:v>611.39001465000001</c:v>
                </c:pt>
                <c:pt idx="394">
                  <c:v>611.40997314000003</c:v>
                </c:pt>
                <c:pt idx="395">
                  <c:v>611.41998291000004</c:v>
                </c:pt>
                <c:pt idx="396">
                  <c:v>611.44000243999994</c:v>
                </c:pt>
                <c:pt idx="397">
                  <c:v>611.45001220999995</c:v>
                </c:pt>
                <c:pt idx="398">
                  <c:v>611.46997069999998</c:v>
                </c:pt>
                <c:pt idx="399">
                  <c:v>611.48999022999999</c:v>
                </c:pt>
                <c:pt idx="400">
                  <c:v>611.5</c:v>
                </c:pt>
                <c:pt idx="401">
                  <c:v>611.52001953000001</c:v>
                </c:pt>
                <c:pt idx="402">
                  <c:v>611.53997803000004</c:v>
                </c:pt>
                <c:pt idx="403">
                  <c:v>611.55999756000006</c:v>
                </c:pt>
                <c:pt idx="404">
                  <c:v>611.58001708999996</c:v>
                </c:pt>
                <c:pt idx="405">
                  <c:v>611.59002685999997</c:v>
                </c:pt>
                <c:pt idx="406">
                  <c:v>611.60998534999999</c:v>
                </c:pt>
                <c:pt idx="407">
                  <c:v>611.63000488</c:v>
                </c:pt>
                <c:pt idx="408">
                  <c:v>611.65002441000001</c:v>
                </c:pt>
                <c:pt idx="409">
                  <c:v>611.66998291000004</c:v>
                </c:pt>
                <c:pt idx="410">
                  <c:v>611.69000243999994</c:v>
                </c:pt>
                <c:pt idx="411">
                  <c:v>611.71002196999996</c:v>
                </c:pt>
                <c:pt idx="412">
                  <c:v>611.72998046999999</c:v>
                </c:pt>
                <c:pt idx="413">
                  <c:v>611.75</c:v>
                </c:pt>
                <c:pt idx="414">
                  <c:v>611.78002930000002</c:v>
                </c:pt>
                <c:pt idx="415">
                  <c:v>611.79998779000005</c:v>
                </c:pt>
                <c:pt idx="416">
                  <c:v>611.82000731999995</c:v>
                </c:pt>
                <c:pt idx="417">
                  <c:v>611.84002685999997</c:v>
                </c:pt>
                <c:pt idx="418">
                  <c:v>611.86999512</c:v>
                </c:pt>
                <c:pt idx="419">
                  <c:v>611.89001465000001</c:v>
                </c:pt>
                <c:pt idx="420">
                  <c:v>611.90997314000003</c:v>
                </c:pt>
                <c:pt idx="421">
                  <c:v>611.94000243999994</c:v>
                </c:pt>
                <c:pt idx="422">
                  <c:v>611.96002196999996</c:v>
                </c:pt>
                <c:pt idx="423">
                  <c:v>611.98999022999999</c:v>
                </c:pt>
                <c:pt idx="424">
                  <c:v>612.01000977000001</c:v>
                </c:pt>
                <c:pt idx="425">
                  <c:v>612.03997803000004</c:v>
                </c:pt>
                <c:pt idx="426">
                  <c:v>612.05999756000006</c:v>
                </c:pt>
                <c:pt idx="427">
                  <c:v>612.09002685999997</c:v>
                </c:pt>
                <c:pt idx="428">
                  <c:v>612.11999512</c:v>
                </c:pt>
                <c:pt idx="429">
                  <c:v>612.15002441000001</c:v>
                </c:pt>
                <c:pt idx="430">
                  <c:v>612.16998291000004</c:v>
                </c:pt>
                <c:pt idx="431">
                  <c:v>612.20001220999995</c:v>
                </c:pt>
                <c:pt idx="432">
                  <c:v>612.22998046999999</c:v>
                </c:pt>
                <c:pt idx="433">
                  <c:v>612.26000977000001</c:v>
                </c:pt>
                <c:pt idx="434">
                  <c:v>612.28997803000004</c:v>
                </c:pt>
                <c:pt idx="435">
                  <c:v>612.32000731999995</c:v>
                </c:pt>
                <c:pt idx="436">
                  <c:v>612.34997558999999</c:v>
                </c:pt>
                <c:pt idx="437">
                  <c:v>612.39001465000001</c:v>
                </c:pt>
                <c:pt idx="438">
                  <c:v>612.41998291000004</c:v>
                </c:pt>
                <c:pt idx="439">
                  <c:v>612.45001220999995</c:v>
                </c:pt>
                <c:pt idx="440">
                  <c:v>612.47998046999999</c:v>
                </c:pt>
                <c:pt idx="441">
                  <c:v>612.52001953000001</c:v>
                </c:pt>
                <c:pt idx="442">
                  <c:v>612.54998779000005</c:v>
                </c:pt>
                <c:pt idx="443">
                  <c:v>612.59002685999997</c:v>
                </c:pt>
                <c:pt idx="444">
                  <c:v>612.61999512</c:v>
                </c:pt>
                <c:pt idx="445">
                  <c:v>612.65997314000003</c:v>
                </c:pt>
                <c:pt idx="446">
                  <c:v>612.69000243999994</c:v>
                </c:pt>
                <c:pt idx="447">
                  <c:v>612.72998046999999</c:v>
                </c:pt>
                <c:pt idx="448">
                  <c:v>612.77001953000001</c:v>
                </c:pt>
                <c:pt idx="449">
                  <c:v>612.80999756000006</c:v>
                </c:pt>
                <c:pt idx="450">
                  <c:v>612.84997558999999</c:v>
                </c:pt>
                <c:pt idx="451">
                  <c:v>612.89001465000001</c:v>
                </c:pt>
                <c:pt idx="452">
                  <c:v>612.92999268000005</c:v>
                </c:pt>
                <c:pt idx="453">
                  <c:v>612.96997069999998</c:v>
                </c:pt>
                <c:pt idx="454">
                  <c:v>613.01000977000001</c:v>
                </c:pt>
                <c:pt idx="455">
                  <c:v>613.04998779000005</c:v>
                </c:pt>
                <c:pt idx="456">
                  <c:v>613.09997558999999</c:v>
                </c:pt>
                <c:pt idx="457">
                  <c:v>613.14001465000001</c:v>
                </c:pt>
                <c:pt idx="458">
                  <c:v>613.17999268000005</c:v>
                </c:pt>
                <c:pt idx="459">
                  <c:v>613.22998046999999</c:v>
                </c:pt>
                <c:pt idx="460">
                  <c:v>613.27001953000001</c:v>
                </c:pt>
                <c:pt idx="461">
                  <c:v>613.32000731999995</c:v>
                </c:pt>
                <c:pt idx="462">
                  <c:v>613.36999512</c:v>
                </c:pt>
                <c:pt idx="463">
                  <c:v>613.41998291000004</c:v>
                </c:pt>
                <c:pt idx="464">
                  <c:v>613.46002196999996</c:v>
                </c:pt>
                <c:pt idx="465">
                  <c:v>613.51000977000001</c:v>
                </c:pt>
                <c:pt idx="466">
                  <c:v>613.55999756000006</c:v>
                </c:pt>
                <c:pt idx="467">
                  <c:v>613.61999512</c:v>
                </c:pt>
                <c:pt idx="468">
                  <c:v>613.66998291000004</c:v>
                </c:pt>
                <c:pt idx="469">
                  <c:v>613.71997069999998</c:v>
                </c:pt>
                <c:pt idx="470">
                  <c:v>613.77001953000001</c:v>
                </c:pt>
                <c:pt idx="471">
                  <c:v>613.83001708999996</c:v>
                </c:pt>
                <c:pt idx="472">
                  <c:v>613.88000488</c:v>
                </c:pt>
                <c:pt idx="473">
                  <c:v>613.94000243999994</c:v>
                </c:pt>
                <c:pt idx="474">
                  <c:v>614</c:v>
                </c:pt>
                <c:pt idx="475">
                  <c:v>614.04998779000005</c:v>
                </c:pt>
                <c:pt idx="476">
                  <c:v>614.10998534999999</c:v>
                </c:pt>
                <c:pt idx="477">
                  <c:v>614.16998291000004</c:v>
                </c:pt>
                <c:pt idx="478">
                  <c:v>614.22998046999999</c:v>
                </c:pt>
                <c:pt idx="479">
                  <c:v>614.28997803000004</c:v>
                </c:pt>
                <c:pt idx="480">
                  <c:v>614.35998534999999</c:v>
                </c:pt>
                <c:pt idx="481">
                  <c:v>614.41998291000004</c:v>
                </c:pt>
                <c:pt idx="482">
                  <c:v>614.47998046999999</c:v>
                </c:pt>
                <c:pt idx="483">
                  <c:v>614.54998779000005</c:v>
                </c:pt>
                <c:pt idx="484">
                  <c:v>614.61999512</c:v>
                </c:pt>
                <c:pt idx="485">
                  <c:v>614.67999268000005</c:v>
                </c:pt>
                <c:pt idx="486">
                  <c:v>614.75</c:v>
                </c:pt>
                <c:pt idx="487">
                  <c:v>614.82000731999995</c:v>
                </c:pt>
                <c:pt idx="488">
                  <c:v>614.89001465000001</c:v>
                </c:pt>
                <c:pt idx="489">
                  <c:v>614.96002196999996</c:v>
                </c:pt>
                <c:pt idx="490">
                  <c:v>615.03997803000004</c:v>
                </c:pt>
                <c:pt idx="491">
                  <c:v>615.10998534999999</c:v>
                </c:pt>
                <c:pt idx="492">
                  <c:v>615.19000243999994</c:v>
                </c:pt>
                <c:pt idx="493">
                  <c:v>615.26000977000001</c:v>
                </c:pt>
                <c:pt idx="494">
                  <c:v>615.34002685999997</c:v>
                </c:pt>
                <c:pt idx="495">
                  <c:v>615.41998291000004</c:v>
                </c:pt>
                <c:pt idx="496">
                  <c:v>615.5</c:v>
                </c:pt>
                <c:pt idx="497">
                  <c:v>615.58001708999996</c:v>
                </c:pt>
                <c:pt idx="498">
                  <c:v>615.66998291000004</c:v>
                </c:pt>
                <c:pt idx="499">
                  <c:v>615.75</c:v>
                </c:pt>
                <c:pt idx="500">
                  <c:v>615.83001708999996</c:v>
                </c:pt>
                <c:pt idx="501">
                  <c:v>615.91998291000004</c:v>
                </c:pt>
                <c:pt idx="502">
                  <c:v>616.01000977000001</c:v>
                </c:pt>
                <c:pt idx="503">
                  <c:v>616.09997558999999</c:v>
                </c:pt>
                <c:pt idx="504">
                  <c:v>616.19000243999994</c:v>
                </c:pt>
                <c:pt idx="505">
                  <c:v>616.28002930000002</c:v>
                </c:pt>
                <c:pt idx="506">
                  <c:v>616.36999512</c:v>
                </c:pt>
                <c:pt idx="507">
                  <c:v>616.46997069999998</c:v>
                </c:pt>
                <c:pt idx="508">
                  <c:v>616.55999756000006</c:v>
                </c:pt>
                <c:pt idx="509">
                  <c:v>616.65997314000003</c:v>
                </c:pt>
                <c:pt idx="510">
                  <c:v>616.76000977000001</c:v>
                </c:pt>
                <c:pt idx="511">
                  <c:v>616.85998534999999</c:v>
                </c:pt>
                <c:pt idx="512">
                  <c:v>616.96002196999996</c:v>
                </c:pt>
                <c:pt idx="513">
                  <c:v>617.05999756000006</c:v>
                </c:pt>
                <c:pt idx="514">
                  <c:v>617.15997314000003</c:v>
                </c:pt>
                <c:pt idx="515">
                  <c:v>617.26000977000001</c:v>
                </c:pt>
                <c:pt idx="516">
                  <c:v>617.36999512</c:v>
                </c:pt>
                <c:pt idx="517">
                  <c:v>617.47998046999999</c:v>
                </c:pt>
                <c:pt idx="518">
                  <c:v>617.58001708999996</c:v>
                </c:pt>
                <c:pt idx="519">
                  <c:v>617.69000243999994</c:v>
                </c:pt>
                <c:pt idx="520">
                  <c:v>617.79998779000005</c:v>
                </c:pt>
                <c:pt idx="521">
                  <c:v>617.90997314000003</c:v>
                </c:pt>
                <c:pt idx="522">
                  <c:v>618.03002930000002</c:v>
                </c:pt>
                <c:pt idx="523">
                  <c:v>618.14001465000001</c:v>
                </c:pt>
                <c:pt idx="524">
                  <c:v>618.25</c:v>
                </c:pt>
                <c:pt idx="525">
                  <c:v>618.36999512</c:v>
                </c:pt>
                <c:pt idx="526">
                  <c:v>618.48999022999999</c:v>
                </c:pt>
                <c:pt idx="527">
                  <c:v>618.59997558999999</c:v>
                </c:pt>
                <c:pt idx="528">
                  <c:v>618.71997069999998</c:v>
                </c:pt>
                <c:pt idx="529">
                  <c:v>618.84002685999997</c:v>
                </c:pt>
                <c:pt idx="530">
                  <c:v>618.96002196999996</c:v>
                </c:pt>
                <c:pt idx="531">
                  <c:v>619.09002685999997</c:v>
                </c:pt>
                <c:pt idx="532">
                  <c:v>619.21002196999996</c:v>
                </c:pt>
                <c:pt idx="533">
                  <c:v>619.33001708999996</c:v>
                </c:pt>
                <c:pt idx="534">
                  <c:v>619.46002196999996</c:v>
                </c:pt>
                <c:pt idx="535">
                  <c:v>619.58001708999996</c:v>
                </c:pt>
                <c:pt idx="536">
                  <c:v>619.71002196999996</c:v>
                </c:pt>
                <c:pt idx="537">
                  <c:v>619.83001708999996</c:v>
                </c:pt>
                <c:pt idx="538">
                  <c:v>619.96002196999996</c:v>
                </c:pt>
                <c:pt idx="539">
                  <c:v>620.09002685999997</c:v>
                </c:pt>
                <c:pt idx="540">
                  <c:v>620.21997069999998</c:v>
                </c:pt>
                <c:pt idx="541">
                  <c:v>620.34997558999999</c:v>
                </c:pt>
                <c:pt idx="542">
                  <c:v>620.47998046999999</c:v>
                </c:pt>
                <c:pt idx="543">
                  <c:v>620.60998534999999</c:v>
                </c:pt>
                <c:pt idx="544">
                  <c:v>620.73999022999999</c:v>
                </c:pt>
                <c:pt idx="545">
                  <c:v>620.86999512</c:v>
                </c:pt>
                <c:pt idx="546">
                  <c:v>621</c:v>
                </c:pt>
                <c:pt idx="547">
                  <c:v>621.14001465000001</c:v>
                </c:pt>
                <c:pt idx="548">
                  <c:v>621.27001953000001</c:v>
                </c:pt>
                <c:pt idx="549">
                  <c:v>621.40997314000003</c:v>
                </c:pt>
                <c:pt idx="550">
                  <c:v>621.53997803000004</c:v>
                </c:pt>
                <c:pt idx="551">
                  <c:v>621.66998291000004</c:v>
                </c:pt>
                <c:pt idx="552">
                  <c:v>621.80999756000006</c:v>
                </c:pt>
                <c:pt idx="553">
                  <c:v>621.95001220999995</c:v>
                </c:pt>
                <c:pt idx="554">
                  <c:v>622.08001708999996</c:v>
                </c:pt>
                <c:pt idx="555">
                  <c:v>622.21997069999998</c:v>
                </c:pt>
                <c:pt idx="556">
                  <c:v>622.35998534999999</c:v>
                </c:pt>
                <c:pt idx="557">
                  <c:v>622.48999022999999</c:v>
                </c:pt>
                <c:pt idx="558">
                  <c:v>622.63000488</c:v>
                </c:pt>
                <c:pt idx="559">
                  <c:v>622.77001953000001</c:v>
                </c:pt>
                <c:pt idx="560">
                  <c:v>622.90997314000003</c:v>
                </c:pt>
                <c:pt idx="561">
                  <c:v>623.04998779000005</c:v>
                </c:pt>
                <c:pt idx="562">
                  <c:v>623.19000243999994</c:v>
                </c:pt>
                <c:pt idx="563">
                  <c:v>623.32000731999995</c:v>
                </c:pt>
                <c:pt idx="564">
                  <c:v>623.46002196999996</c:v>
                </c:pt>
                <c:pt idx="565">
                  <c:v>623.59997558999999</c:v>
                </c:pt>
                <c:pt idx="566">
                  <c:v>623.73999022999999</c:v>
                </c:pt>
                <c:pt idx="567">
                  <c:v>623.88000488</c:v>
                </c:pt>
                <c:pt idx="568">
                  <c:v>624.02001953000001</c:v>
                </c:pt>
                <c:pt idx="569">
                  <c:v>624.15997314000003</c:v>
                </c:pt>
                <c:pt idx="570">
                  <c:v>624.29998779000005</c:v>
                </c:pt>
                <c:pt idx="571">
                  <c:v>624.44000243999994</c:v>
                </c:pt>
                <c:pt idx="572">
                  <c:v>624.58001708999996</c:v>
                </c:pt>
                <c:pt idx="573">
                  <c:v>624.71997069999998</c:v>
                </c:pt>
                <c:pt idx="574">
                  <c:v>624.85998534999999</c:v>
                </c:pt>
                <c:pt idx="575">
                  <c:v>625.01000977000001</c:v>
                </c:pt>
                <c:pt idx="576">
                  <c:v>625.15002441000001</c:v>
                </c:pt>
                <c:pt idx="577">
                  <c:v>625.28997803000004</c:v>
                </c:pt>
                <c:pt idx="578">
                  <c:v>625.42999268000005</c:v>
                </c:pt>
                <c:pt idx="579">
                  <c:v>625.57000731999995</c:v>
                </c:pt>
                <c:pt idx="580">
                  <c:v>625.71002196999996</c:v>
                </c:pt>
                <c:pt idx="581">
                  <c:v>625.84997558999999</c:v>
                </c:pt>
                <c:pt idx="582">
                  <c:v>625.98999022999999</c:v>
                </c:pt>
                <c:pt idx="583">
                  <c:v>626.13000488</c:v>
                </c:pt>
                <c:pt idx="584">
                  <c:v>626.27001953000001</c:v>
                </c:pt>
                <c:pt idx="585">
                  <c:v>626.40997314000003</c:v>
                </c:pt>
                <c:pt idx="586">
                  <c:v>626.54998779000005</c:v>
                </c:pt>
                <c:pt idx="587">
                  <c:v>626.70001220999995</c:v>
                </c:pt>
                <c:pt idx="588">
                  <c:v>626.84002685999997</c:v>
                </c:pt>
                <c:pt idx="589">
                  <c:v>626.97998046999999</c:v>
                </c:pt>
                <c:pt idx="590">
                  <c:v>627.11999512</c:v>
                </c:pt>
                <c:pt idx="591">
                  <c:v>627.26000977000001</c:v>
                </c:pt>
                <c:pt idx="592">
                  <c:v>627.40002441000001</c:v>
                </c:pt>
                <c:pt idx="593">
                  <c:v>627.53997803000004</c:v>
                </c:pt>
                <c:pt idx="594">
                  <c:v>627.67999268000005</c:v>
                </c:pt>
                <c:pt idx="595">
                  <c:v>627.82000731999995</c:v>
                </c:pt>
                <c:pt idx="596">
                  <c:v>627.96997069999998</c:v>
                </c:pt>
                <c:pt idx="597">
                  <c:v>628.10998534999999</c:v>
                </c:pt>
                <c:pt idx="598">
                  <c:v>628.25</c:v>
                </c:pt>
                <c:pt idx="599">
                  <c:v>628.39001465000001</c:v>
                </c:pt>
                <c:pt idx="600">
                  <c:v>628.53002930000002</c:v>
                </c:pt>
                <c:pt idx="601">
                  <c:v>628.66998291000004</c:v>
                </c:pt>
                <c:pt idx="602">
                  <c:v>628.80999756000006</c:v>
                </c:pt>
                <c:pt idx="603">
                  <c:v>628.95001220999995</c:v>
                </c:pt>
                <c:pt idx="604">
                  <c:v>629.09997558999999</c:v>
                </c:pt>
                <c:pt idx="605">
                  <c:v>629.23999022999999</c:v>
                </c:pt>
                <c:pt idx="606">
                  <c:v>629.38000488</c:v>
                </c:pt>
                <c:pt idx="607">
                  <c:v>629.52001953000001</c:v>
                </c:pt>
                <c:pt idx="608">
                  <c:v>629.65997314000003</c:v>
                </c:pt>
                <c:pt idx="609">
                  <c:v>629.79998779000005</c:v>
                </c:pt>
                <c:pt idx="610">
                  <c:v>629.95001220999995</c:v>
                </c:pt>
                <c:pt idx="611">
                  <c:v>630.09002685999997</c:v>
                </c:pt>
                <c:pt idx="612">
                  <c:v>630.22998046999999</c:v>
                </c:pt>
                <c:pt idx="613">
                  <c:v>630.36999512</c:v>
                </c:pt>
                <c:pt idx="614">
                  <c:v>630.51000977000001</c:v>
                </c:pt>
                <c:pt idx="615">
                  <c:v>630.65997314000003</c:v>
                </c:pt>
                <c:pt idx="616">
                  <c:v>630.79998779000005</c:v>
                </c:pt>
                <c:pt idx="617">
                  <c:v>630.94000243999994</c:v>
                </c:pt>
                <c:pt idx="618">
                  <c:v>631.09002685999997</c:v>
                </c:pt>
                <c:pt idx="619">
                  <c:v>631.22998046999999</c:v>
                </c:pt>
                <c:pt idx="620">
                  <c:v>631.36999512</c:v>
                </c:pt>
                <c:pt idx="621">
                  <c:v>631.52001953000001</c:v>
                </c:pt>
                <c:pt idx="622">
                  <c:v>631.65997314000003</c:v>
                </c:pt>
                <c:pt idx="623">
                  <c:v>631.79998779000005</c:v>
                </c:pt>
                <c:pt idx="624">
                  <c:v>631.95001220999995</c:v>
                </c:pt>
                <c:pt idx="625">
                  <c:v>632.09002685999997</c:v>
                </c:pt>
                <c:pt idx="626">
                  <c:v>632.23999022999999</c:v>
                </c:pt>
                <c:pt idx="627">
                  <c:v>632.38000488</c:v>
                </c:pt>
                <c:pt idx="628">
                  <c:v>632.53002930000002</c:v>
                </c:pt>
                <c:pt idx="629">
                  <c:v>632.66998291000004</c:v>
                </c:pt>
                <c:pt idx="630">
                  <c:v>632.82000731999995</c:v>
                </c:pt>
                <c:pt idx="631">
                  <c:v>632.96997069999998</c:v>
                </c:pt>
                <c:pt idx="632">
                  <c:v>633.10998534999999</c:v>
                </c:pt>
                <c:pt idx="633">
                  <c:v>633.26000977000001</c:v>
                </c:pt>
                <c:pt idx="634">
                  <c:v>633.40997314000003</c:v>
                </c:pt>
                <c:pt idx="635">
                  <c:v>633.54998779000005</c:v>
                </c:pt>
                <c:pt idx="636">
                  <c:v>633.70001220999995</c:v>
                </c:pt>
                <c:pt idx="637">
                  <c:v>633.84997558999999</c:v>
                </c:pt>
                <c:pt idx="638">
                  <c:v>634</c:v>
                </c:pt>
                <c:pt idx="639">
                  <c:v>634.15002441000001</c:v>
                </c:pt>
                <c:pt idx="640">
                  <c:v>634.29998779000005</c:v>
                </c:pt>
                <c:pt idx="641">
                  <c:v>634.45001220999995</c:v>
                </c:pt>
                <c:pt idx="642">
                  <c:v>634.59002685999997</c:v>
                </c:pt>
                <c:pt idx="643">
                  <c:v>634.73999022999999</c:v>
                </c:pt>
                <c:pt idx="644">
                  <c:v>634.90002441000001</c:v>
                </c:pt>
                <c:pt idx="645">
                  <c:v>635.04998779000005</c:v>
                </c:pt>
                <c:pt idx="646">
                  <c:v>635.20001220999995</c:v>
                </c:pt>
                <c:pt idx="647">
                  <c:v>635.34997558999999</c:v>
                </c:pt>
                <c:pt idx="648">
                  <c:v>635.5</c:v>
                </c:pt>
                <c:pt idx="649">
                  <c:v>635.65002441000001</c:v>
                </c:pt>
                <c:pt idx="650">
                  <c:v>635.79998779000005</c:v>
                </c:pt>
                <c:pt idx="651">
                  <c:v>635.95001220999995</c:v>
                </c:pt>
                <c:pt idx="652">
                  <c:v>636.10998534999999</c:v>
                </c:pt>
                <c:pt idx="653">
                  <c:v>636.26000977000001</c:v>
                </c:pt>
                <c:pt idx="654">
                  <c:v>636.40997314000003</c:v>
                </c:pt>
                <c:pt idx="655">
                  <c:v>636.55999756000006</c:v>
                </c:pt>
                <c:pt idx="656">
                  <c:v>636.71997069999998</c:v>
                </c:pt>
                <c:pt idx="657">
                  <c:v>636.86999512</c:v>
                </c:pt>
                <c:pt idx="658">
                  <c:v>637.02001953000001</c:v>
                </c:pt>
                <c:pt idx="659">
                  <c:v>637.16998291000004</c:v>
                </c:pt>
                <c:pt idx="660">
                  <c:v>637.33001708999996</c:v>
                </c:pt>
                <c:pt idx="661">
                  <c:v>637.47998046999999</c:v>
                </c:pt>
                <c:pt idx="662">
                  <c:v>637.63000488</c:v>
                </c:pt>
                <c:pt idx="663">
                  <c:v>637.78002930000002</c:v>
                </c:pt>
                <c:pt idx="664">
                  <c:v>637.94000243999994</c:v>
                </c:pt>
                <c:pt idx="665">
                  <c:v>638.09002685999997</c:v>
                </c:pt>
                <c:pt idx="666">
                  <c:v>638.23999022999999</c:v>
                </c:pt>
                <c:pt idx="667">
                  <c:v>638.39001465000001</c:v>
                </c:pt>
                <c:pt idx="668">
                  <c:v>638.53997803000004</c:v>
                </c:pt>
                <c:pt idx="669">
                  <c:v>638.69000243999994</c:v>
                </c:pt>
                <c:pt idx="670">
                  <c:v>638.84002685999997</c:v>
                </c:pt>
                <c:pt idx="671">
                  <c:v>638.98999022999999</c:v>
                </c:pt>
                <c:pt idx="672">
                  <c:v>639.14001465000001</c:v>
                </c:pt>
                <c:pt idx="673">
                  <c:v>639.28997803000004</c:v>
                </c:pt>
                <c:pt idx="674">
                  <c:v>639.44000243999994</c:v>
                </c:pt>
                <c:pt idx="675">
                  <c:v>639.59002685999997</c:v>
                </c:pt>
                <c:pt idx="676">
                  <c:v>639.73999022999999</c:v>
                </c:pt>
                <c:pt idx="677">
                  <c:v>639.88000488</c:v>
                </c:pt>
                <c:pt idx="678">
                  <c:v>640.03002930000002</c:v>
                </c:pt>
                <c:pt idx="679">
                  <c:v>640.17999268000005</c:v>
                </c:pt>
                <c:pt idx="680">
                  <c:v>640.32000731999995</c:v>
                </c:pt>
                <c:pt idx="681">
                  <c:v>640.46997069999998</c:v>
                </c:pt>
                <c:pt idx="682">
                  <c:v>640.60998534999999</c:v>
                </c:pt>
                <c:pt idx="683">
                  <c:v>640.75</c:v>
                </c:pt>
                <c:pt idx="684">
                  <c:v>640.90002441000001</c:v>
                </c:pt>
                <c:pt idx="685">
                  <c:v>641.03997803000004</c:v>
                </c:pt>
                <c:pt idx="686">
                  <c:v>641.17999268000005</c:v>
                </c:pt>
                <c:pt idx="687">
                  <c:v>641.32000731999995</c:v>
                </c:pt>
                <c:pt idx="688">
                  <c:v>641.46002196999996</c:v>
                </c:pt>
                <c:pt idx="689">
                  <c:v>641.59997558999999</c:v>
                </c:pt>
                <c:pt idx="690">
                  <c:v>641.72998046999999</c:v>
                </c:pt>
                <c:pt idx="691">
                  <c:v>641.86999512</c:v>
                </c:pt>
                <c:pt idx="692">
                  <c:v>642</c:v>
                </c:pt>
                <c:pt idx="693">
                  <c:v>642.14001465000001</c:v>
                </c:pt>
                <c:pt idx="694">
                  <c:v>642.27001953000001</c:v>
                </c:pt>
                <c:pt idx="695">
                  <c:v>642.40002441000001</c:v>
                </c:pt>
                <c:pt idx="696">
                  <c:v>642.53997803000004</c:v>
                </c:pt>
                <c:pt idx="697">
                  <c:v>642.66998291000004</c:v>
                </c:pt>
                <c:pt idx="698">
                  <c:v>642.78997803000004</c:v>
                </c:pt>
                <c:pt idx="699">
                  <c:v>642.91998291000004</c:v>
                </c:pt>
                <c:pt idx="700">
                  <c:v>643.04998779000005</c:v>
                </c:pt>
                <c:pt idx="701">
                  <c:v>643.17999268000005</c:v>
                </c:pt>
                <c:pt idx="702">
                  <c:v>643.29998779000005</c:v>
                </c:pt>
                <c:pt idx="703">
                  <c:v>643.41998291000004</c:v>
                </c:pt>
                <c:pt idx="704">
                  <c:v>643.54998779000005</c:v>
                </c:pt>
                <c:pt idx="705">
                  <c:v>643.66998291000004</c:v>
                </c:pt>
                <c:pt idx="706">
                  <c:v>643.78997803000004</c:v>
                </c:pt>
                <c:pt idx="707">
                  <c:v>643.90997314000003</c:v>
                </c:pt>
                <c:pt idx="708">
                  <c:v>644.03002930000002</c:v>
                </c:pt>
                <c:pt idx="709">
                  <c:v>644.14001465000001</c:v>
                </c:pt>
                <c:pt idx="710">
                  <c:v>644.26000977000001</c:v>
                </c:pt>
                <c:pt idx="711">
                  <c:v>644.36999512</c:v>
                </c:pt>
                <c:pt idx="712">
                  <c:v>644.47998046999999</c:v>
                </c:pt>
                <c:pt idx="713">
                  <c:v>644.59002685999997</c:v>
                </c:pt>
                <c:pt idx="714">
                  <c:v>644.70001220999995</c:v>
                </c:pt>
                <c:pt idx="715">
                  <c:v>644.80999756000006</c:v>
                </c:pt>
                <c:pt idx="716">
                  <c:v>644.91998291000004</c:v>
                </c:pt>
                <c:pt idx="717">
                  <c:v>645.03002930000002</c:v>
                </c:pt>
                <c:pt idx="718">
                  <c:v>645.13000488</c:v>
                </c:pt>
                <c:pt idx="719">
                  <c:v>645.22998046999999</c:v>
                </c:pt>
                <c:pt idx="720">
                  <c:v>645.34002685999997</c:v>
                </c:pt>
                <c:pt idx="721">
                  <c:v>645.44000243999994</c:v>
                </c:pt>
                <c:pt idx="722">
                  <c:v>645.53002930000002</c:v>
                </c:pt>
                <c:pt idx="723">
                  <c:v>645.63000488</c:v>
                </c:pt>
                <c:pt idx="724">
                  <c:v>645.72998046999999</c:v>
                </c:pt>
                <c:pt idx="725">
                  <c:v>645.82000731999995</c:v>
                </c:pt>
                <c:pt idx="726">
                  <c:v>645.91998291000004</c:v>
                </c:pt>
                <c:pt idx="727">
                  <c:v>646.01000977000001</c:v>
                </c:pt>
                <c:pt idx="728">
                  <c:v>646.09997558999999</c:v>
                </c:pt>
                <c:pt idx="729">
                  <c:v>646.17999268000005</c:v>
                </c:pt>
                <c:pt idx="730">
                  <c:v>646.27001953000001</c:v>
                </c:pt>
                <c:pt idx="731">
                  <c:v>646.35998534999999</c:v>
                </c:pt>
                <c:pt idx="732">
                  <c:v>646.44000243999994</c:v>
                </c:pt>
                <c:pt idx="733">
                  <c:v>646.52001953000001</c:v>
                </c:pt>
                <c:pt idx="734">
                  <c:v>646.59997558999999</c:v>
                </c:pt>
                <c:pt idx="735">
                  <c:v>646.67999268000005</c:v>
                </c:pt>
                <c:pt idx="736">
                  <c:v>646.76000977000001</c:v>
                </c:pt>
                <c:pt idx="737">
                  <c:v>646.83001708999996</c:v>
                </c:pt>
                <c:pt idx="738">
                  <c:v>646.90997314000003</c:v>
                </c:pt>
                <c:pt idx="739">
                  <c:v>646.97998046999999</c:v>
                </c:pt>
                <c:pt idx="740">
                  <c:v>647.04998779000005</c:v>
                </c:pt>
                <c:pt idx="741">
                  <c:v>647.11999512</c:v>
                </c:pt>
                <c:pt idx="742">
                  <c:v>647.19000243999994</c:v>
                </c:pt>
                <c:pt idx="743">
                  <c:v>647.25</c:v>
                </c:pt>
                <c:pt idx="744">
                  <c:v>647.32000731999995</c:v>
                </c:pt>
                <c:pt idx="745">
                  <c:v>647.38000488</c:v>
                </c:pt>
                <c:pt idx="746">
                  <c:v>647.44000243999994</c:v>
                </c:pt>
                <c:pt idx="747">
                  <c:v>647.5</c:v>
                </c:pt>
                <c:pt idx="748">
                  <c:v>647.54998779000005</c:v>
                </c:pt>
                <c:pt idx="749">
                  <c:v>647.60998534999999</c:v>
                </c:pt>
                <c:pt idx="750">
                  <c:v>647.65997314000003</c:v>
                </c:pt>
                <c:pt idx="751">
                  <c:v>647.71002196999996</c:v>
                </c:pt>
                <c:pt idx="752">
                  <c:v>647.76000977000001</c:v>
                </c:pt>
                <c:pt idx="753">
                  <c:v>647.80999756000006</c:v>
                </c:pt>
                <c:pt idx="754">
                  <c:v>647.84997558999999</c:v>
                </c:pt>
                <c:pt idx="755">
                  <c:v>647.90002441000001</c:v>
                </c:pt>
                <c:pt idx="756">
                  <c:v>647.94000243999994</c:v>
                </c:pt>
                <c:pt idx="757">
                  <c:v>647.97998046999999</c:v>
                </c:pt>
                <c:pt idx="758">
                  <c:v>648.02001953000001</c:v>
                </c:pt>
                <c:pt idx="759">
                  <c:v>648.04998779000005</c:v>
                </c:pt>
                <c:pt idx="760">
                  <c:v>648.08001708999996</c:v>
                </c:pt>
                <c:pt idx="761">
                  <c:v>648.11999512</c:v>
                </c:pt>
                <c:pt idx="762">
                  <c:v>648.14001465000001</c:v>
                </c:pt>
                <c:pt idx="763">
                  <c:v>648.16998291000004</c:v>
                </c:pt>
                <c:pt idx="764">
                  <c:v>648.20001220999995</c:v>
                </c:pt>
                <c:pt idx="765">
                  <c:v>648.21997069999998</c:v>
                </c:pt>
                <c:pt idx="766">
                  <c:v>648.23999022999999</c:v>
                </c:pt>
                <c:pt idx="767">
                  <c:v>648.26000977000001</c:v>
                </c:pt>
                <c:pt idx="768">
                  <c:v>648.27001953000001</c:v>
                </c:pt>
                <c:pt idx="769">
                  <c:v>648.28997803000004</c:v>
                </c:pt>
                <c:pt idx="770">
                  <c:v>648.29998779000005</c:v>
                </c:pt>
                <c:pt idx="771">
                  <c:v>648.30999756000006</c:v>
                </c:pt>
                <c:pt idx="772">
                  <c:v>648.32000731999995</c:v>
                </c:pt>
                <c:pt idx="773">
                  <c:v>648.32000731999995</c:v>
                </c:pt>
                <c:pt idx="774">
                  <c:v>648.33001708999996</c:v>
                </c:pt>
                <c:pt idx="775">
                  <c:v>648.33001708999996</c:v>
                </c:pt>
                <c:pt idx="776">
                  <c:v>648.33001708999996</c:v>
                </c:pt>
                <c:pt idx="777">
                  <c:v>648.33001708999996</c:v>
                </c:pt>
                <c:pt idx="778">
                  <c:v>648.32000731999995</c:v>
                </c:pt>
                <c:pt idx="779">
                  <c:v>648.32000731999995</c:v>
                </c:pt>
                <c:pt idx="780">
                  <c:v>648.30999756000006</c:v>
                </c:pt>
                <c:pt idx="781">
                  <c:v>648.29998779000005</c:v>
                </c:pt>
                <c:pt idx="782">
                  <c:v>648.28002930000002</c:v>
                </c:pt>
                <c:pt idx="783">
                  <c:v>648.27001953000001</c:v>
                </c:pt>
                <c:pt idx="784">
                  <c:v>648.25</c:v>
                </c:pt>
                <c:pt idx="785">
                  <c:v>648.23999022999999</c:v>
                </c:pt>
                <c:pt idx="786">
                  <c:v>648.21997069999998</c:v>
                </c:pt>
                <c:pt idx="787">
                  <c:v>648.19000243999994</c:v>
                </c:pt>
                <c:pt idx="788">
                  <c:v>648.16998291000004</c:v>
                </c:pt>
                <c:pt idx="789">
                  <c:v>648.14001465000001</c:v>
                </c:pt>
                <c:pt idx="790">
                  <c:v>648.11999512</c:v>
                </c:pt>
                <c:pt idx="791">
                  <c:v>648.09002685999997</c:v>
                </c:pt>
                <c:pt idx="792">
                  <c:v>648.05999756000006</c:v>
                </c:pt>
                <c:pt idx="793">
                  <c:v>648.02001953000001</c:v>
                </c:pt>
                <c:pt idx="794">
                  <c:v>647.98999022999999</c:v>
                </c:pt>
                <c:pt idx="795">
                  <c:v>647.95001220999995</c:v>
                </c:pt>
                <c:pt idx="796">
                  <c:v>647.90997314000003</c:v>
                </c:pt>
                <c:pt idx="797">
                  <c:v>647.86999512</c:v>
                </c:pt>
                <c:pt idx="798">
                  <c:v>647.83001708999996</c:v>
                </c:pt>
                <c:pt idx="799">
                  <c:v>647.78997803000004</c:v>
                </c:pt>
                <c:pt idx="800">
                  <c:v>647.73999022999999</c:v>
                </c:pt>
                <c:pt idx="801">
                  <c:v>647.70001220999995</c:v>
                </c:pt>
                <c:pt idx="802">
                  <c:v>647.65002441000001</c:v>
                </c:pt>
                <c:pt idx="803">
                  <c:v>647.59997558999999</c:v>
                </c:pt>
                <c:pt idx="804">
                  <c:v>647.53997803000004</c:v>
                </c:pt>
                <c:pt idx="805">
                  <c:v>647.48999022999999</c:v>
                </c:pt>
                <c:pt idx="806">
                  <c:v>647.42999268000005</c:v>
                </c:pt>
                <c:pt idx="807">
                  <c:v>647.38000488</c:v>
                </c:pt>
                <c:pt idx="808">
                  <c:v>647.32000731999995</c:v>
                </c:pt>
                <c:pt idx="809">
                  <c:v>647.25</c:v>
                </c:pt>
                <c:pt idx="810">
                  <c:v>647.19000243999994</c:v>
                </c:pt>
                <c:pt idx="811">
                  <c:v>647.13000488</c:v>
                </c:pt>
                <c:pt idx="812">
                  <c:v>647.05999756000006</c:v>
                </c:pt>
                <c:pt idx="813">
                  <c:v>646.98999022999999</c:v>
                </c:pt>
                <c:pt idx="814">
                  <c:v>646.91998291000004</c:v>
                </c:pt>
                <c:pt idx="815">
                  <c:v>646.84997558999999</c:v>
                </c:pt>
                <c:pt idx="816">
                  <c:v>646.77001953000001</c:v>
                </c:pt>
                <c:pt idx="817">
                  <c:v>646.70001220999995</c:v>
                </c:pt>
                <c:pt idx="818">
                  <c:v>646.61999512</c:v>
                </c:pt>
                <c:pt idx="819">
                  <c:v>646.53997803000004</c:v>
                </c:pt>
                <c:pt idx="820">
                  <c:v>646.46002196999996</c:v>
                </c:pt>
                <c:pt idx="821">
                  <c:v>646.36999512</c:v>
                </c:pt>
                <c:pt idx="822">
                  <c:v>646.28997803000004</c:v>
                </c:pt>
                <c:pt idx="823">
                  <c:v>646.20001220999995</c:v>
                </c:pt>
                <c:pt idx="824">
                  <c:v>646.10998534999999</c:v>
                </c:pt>
                <c:pt idx="825">
                  <c:v>646.02001953000001</c:v>
                </c:pt>
                <c:pt idx="826">
                  <c:v>645.92999268000005</c:v>
                </c:pt>
                <c:pt idx="827">
                  <c:v>645.83001708999996</c:v>
                </c:pt>
                <c:pt idx="828">
                  <c:v>645.73999022999999</c:v>
                </c:pt>
                <c:pt idx="829">
                  <c:v>645.64001465000001</c:v>
                </c:pt>
                <c:pt idx="830">
                  <c:v>645.53997803000004</c:v>
                </c:pt>
                <c:pt idx="831">
                  <c:v>645.42999268000005</c:v>
                </c:pt>
                <c:pt idx="832">
                  <c:v>645.33001708999996</c:v>
                </c:pt>
                <c:pt idx="833">
                  <c:v>645.21997069999998</c:v>
                </c:pt>
                <c:pt idx="834">
                  <c:v>645.10998534999999</c:v>
                </c:pt>
                <c:pt idx="835">
                  <c:v>645</c:v>
                </c:pt>
                <c:pt idx="836">
                  <c:v>644.89001465000001</c:v>
                </c:pt>
                <c:pt idx="837">
                  <c:v>644.78002930000002</c:v>
                </c:pt>
                <c:pt idx="838">
                  <c:v>644.65997314000003</c:v>
                </c:pt>
                <c:pt idx="839">
                  <c:v>644.53997803000004</c:v>
                </c:pt>
                <c:pt idx="840">
                  <c:v>644.41998291000004</c:v>
                </c:pt>
                <c:pt idx="841">
                  <c:v>644.29998779000005</c:v>
                </c:pt>
                <c:pt idx="842">
                  <c:v>644.17999268000005</c:v>
                </c:pt>
                <c:pt idx="843">
                  <c:v>644.04998779000005</c:v>
                </c:pt>
                <c:pt idx="844">
                  <c:v>643.92999268000005</c:v>
                </c:pt>
                <c:pt idx="845">
                  <c:v>643.79998779000005</c:v>
                </c:pt>
                <c:pt idx="846">
                  <c:v>643.66998291000004</c:v>
                </c:pt>
                <c:pt idx="847">
                  <c:v>643.53002930000002</c:v>
                </c:pt>
                <c:pt idx="848">
                  <c:v>643.40002441000001</c:v>
                </c:pt>
                <c:pt idx="849">
                  <c:v>643.26000977000001</c:v>
                </c:pt>
                <c:pt idx="850">
                  <c:v>643.11999512</c:v>
                </c:pt>
                <c:pt idx="851">
                  <c:v>642.97998046999999</c:v>
                </c:pt>
                <c:pt idx="852">
                  <c:v>642.84002685999997</c:v>
                </c:pt>
                <c:pt idx="853">
                  <c:v>642.69000243999994</c:v>
                </c:pt>
                <c:pt idx="854">
                  <c:v>642.54998779000005</c:v>
                </c:pt>
                <c:pt idx="855">
                  <c:v>642.40002441000001</c:v>
                </c:pt>
                <c:pt idx="856">
                  <c:v>642.25</c:v>
                </c:pt>
                <c:pt idx="857">
                  <c:v>642.09002685999997</c:v>
                </c:pt>
                <c:pt idx="858">
                  <c:v>641.94000243999994</c:v>
                </c:pt>
                <c:pt idx="859">
                  <c:v>641.78002930000002</c:v>
                </c:pt>
                <c:pt idx="860">
                  <c:v>641.61999512</c:v>
                </c:pt>
                <c:pt idx="861">
                  <c:v>641.46002196999996</c:v>
                </c:pt>
                <c:pt idx="862">
                  <c:v>641.29998779000005</c:v>
                </c:pt>
                <c:pt idx="863">
                  <c:v>641.13000488</c:v>
                </c:pt>
                <c:pt idx="864">
                  <c:v>640.96997069999998</c:v>
                </c:pt>
                <c:pt idx="865">
                  <c:v>640.79998779000005</c:v>
                </c:pt>
                <c:pt idx="866">
                  <c:v>640.61999512</c:v>
                </c:pt>
                <c:pt idx="867">
                  <c:v>640.45001220999995</c:v>
                </c:pt>
                <c:pt idx="868">
                  <c:v>640.27001953000001</c:v>
                </c:pt>
                <c:pt idx="869">
                  <c:v>640.09997558999999</c:v>
                </c:pt>
                <c:pt idx="870">
                  <c:v>639.91998291000004</c:v>
                </c:pt>
                <c:pt idx="871">
                  <c:v>639.72998046999999</c:v>
                </c:pt>
                <c:pt idx="872">
                  <c:v>639.54998779000005</c:v>
                </c:pt>
                <c:pt idx="873">
                  <c:v>639.35998534999999</c:v>
                </c:pt>
                <c:pt idx="874">
                  <c:v>639.16998291000004</c:v>
                </c:pt>
                <c:pt idx="875">
                  <c:v>638.96997069999998</c:v>
                </c:pt>
                <c:pt idx="876">
                  <c:v>638.78002930000002</c:v>
                </c:pt>
                <c:pt idx="877">
                  <c:v>638.58001708999996</c:v>
                </c:pt>
                <c:pt idx="878">
                  <c:v>638.38000488</c:v>
                </c:pt>
                <c:pt idx="879">
                  <c:v>638.17999268000005</c:v>
                </c:pt>
                <c:pt idx="880">
                  <c:v>637.96997069999998</c:v>
                </c:pt>
                <c:pt idx="881">
                  <c:v>637.77001953000001</c:v>
                </c:pt>
                <c:pt idx="882">
                  <c:v>637.55999756000006</c:v>
                </c:pt>
                <c:pt idx="883">
                  <c:v>637.34002685999997</c:v>
                </c:pt>
                <c:pt idx="884">
                  <c:v>637.13000488</c:v>
                </c:pt>
                <c:pt idx="885">
                  <c:v>636.90997314000003</c:v>
                </c:pt>
                <c:pt idx="886">
                  <c:v>636.69000243999994</c:v>
                </c:pt>
                <c:pt idx="887">
                  <c:v>636.46997069999998</c:v>
                </c:pt>
                <c:pt idx="888">
                  <c:v>636.23999022999999</c:v>
                </c:pt>
                <c:pt idx="889">
                  <c:v>636.01000977000001</c:v>
                </c:pt>
                <c:pt idx="890">
                  <c:v>635.78002930000002</c:v>
                </c:pt>
                <c:pt idx="891">
                  <c:v>635.53997803000004</c:v>
                </c:pt>
                <c:pt idx="892">
                  <c:v>635.30999756000006</c:v>
                </c:pt>
                <c:pt idx="893">
                  <c:v>635.07000731999995</c:v>
                </c:pt>
                <c:pt idx="894">
                  <c:v>634.83001708999996</c:v>
                </c:pt>
                <c:pt idx="895">
                  <c:v>634.58001708999996</c:v>
                </c:pt>
                <c:pt idx="896">
                  <c:v>634.33001708999996</c:v>
                </c:pt>
                <c:pt idx="897">
                  <c:v>634.08001708999996</c:v>
                </c:pt>
                <c:pt idx="898">
                  <c:v>633.83001708999996</c:v>
                </c:pt>
                <c:pt idx="899">
                  <c:v>633.57000731999995</c:v>
                </c:pt>
                <c:pt idx="900">
                  <c:v>633.30999756000006</c:v>
                </c:pt>
                <c:pt idx="901">
                  <c:v>633.04998779000005</c:v>
                </c:pt>
                <c:pt idx="902">
                  <c:v>632.78997803000004</c:v>
                </c:pt>
                <c:pt idx="903">
                  <c:v>632.52001953000001</c:v>
                </c:pt>
                <c:pt idx="904">
                  <c:v>632.25</c:v>
                </c:pt>
                <c:pt idx="905">
                  <c:v>631.97998046999999</c:v>
                </c:pt>
                <c:pt idx="906">
                  <c:v>631.70001220999995</c:v>
                </c:pt>
                <c:pt idx="907">
                  <c:v>631.41998291000004</c:v>
                </c:pt>
                <c:pt idx="908">
                  <c:v>631.14001465000001</c:v>
                </c:pt>
                <c:pt idx="909">
                  <c:v>630.84997558999999</c:v>
                </c:pt>
                <c:pt idx="910">
                  <c:v>630.57000731999995</c:v>
                </c:pt>
                <c:pt idx="911">
                  <c:v>630.27001953000001</c:v>
                </c:pt>
                <c:pt idx="912">
                  <c:v>629.97998046999999</c:v>
                </c:pt>
                <c:pt idx="913">
                  <c:v>629.67999268000005</c:v>
                </c:pt>
                <c:pt idx="914">
                  <c:v>629.38000488</c:v>
                </c:pt>
                <c:pt idx="915">
                  <c:v>629.08001708999996</c:v>
                </c:pt>
                <c:pt idx="916">
                  <c:v>628.78002930000002</c:v>
                </c:pt>
                <c:pt idx="917">
                  <c:v>628.46997069999998</c:v>
                </c:pt>
                <c:pt idx="918">
                  <c:v>628.15002441000001</c:v>
                </c:pt>
                <c:pt idx="919">
                  <c:v>627.84002685999997</c:v>
                </c:pt>
                <c:pt idx="920">
                  <c:v>627.52001953000001</c:v>
                </c:pt>
                <c:pt idx="921">
                  <c:v>627.20001220999995</c:v>
                </c:pt>
                <c:pt idx="922">
                  <c:v>626.86999512</c:v>
                </c:pt>
                <c:pt idx="923">
                  <c:v>626.53997803000004</c:v>
                </c:pt>
                <c:pt idx="924">
                  <c:v>626.21002196999996</c:v>
                </c:pt>
                <c:pt idx="925">
                  <c:v>625.88000488</c:v>
                </c:pt>
                <c:pt idx="926">
                  <c:v>625.53997803000004</c:v>
                </c:pt>
                <c:pt idx="927">
                  <c:v>625.20001220999995</c:v>
                </c:pt>
                <c:pt idx="928">
                  <c:v>624.85998534999999</c:v>
                </c:pt>
                <c:pt idx="929">
                  <c:v>624.51000977000001</c:v>
                </c:pt>
                <c:pt idx="930">
                  <c:v>624.15997314000003</c:v>
                </c:pt>
                <c:pt idx="931">
                  <c:v>623.79998779000005</c:v>
                </c:pt>
                <c:pt idx="932">
                  <c:v>623.45001220999995</c:v>
                </c:pt>
                <c:pt idx="933">
                  <c:v>623.09002685999997</c:v>
                </c:pt>
                <c:pt idx="934">
                  <c:v>622.72998046999999</c:v>
                </c:pt>
                <c:pt idx="935">
                  <c:v>622.35998534999999</c:v>
                </c:pt>
                <c:pt idx="936">
                  <c:v>621.98999022999999</c:v>
                </c:pt>
                <c:pt idx="937">
                  <c:v>621.60998534999999</c:v>
                </c:pt>
                <c:pt idx="938">
                  <c:v>621.23999022999999</c:v>
                </c:pt>
                <c:pt idx="939">
                  <c:v>620.85998534999999</c:v>
                </c:pt>
                <c:pt idx="940">
                  <c:v>620.47998046999999</c:v>
                </c:pt>
                <c:pt idx="941">
                  <c:v>620.09002685999997</c:v>
                </c:pt>
                <c:pt idx="942">
                  <c:v>619.70001220999995</c:v>
                </c:pt>
                <c:pt idx="943">
                  <c:v>619.30999756000006</c:v>
                </c:pt>
                <c:pt idx="944">
                  <c:v>618.90997314000003</c:v>
                </c:pt>
                <c:pt idx="945">
                  <c:v>618.51000977000001</c:v>
                </c:pt>
                <c:pt idx="946">
                  <c:v>618.10998534999999</c:v>
                </c:pt>
                <c:pt idx="947">
                  <c:v>617.70001220999995</c:v>
                </c:pt>
                <c:pt idx="948">
                  <c:v>617.28997803000004</c:v>
                </c:pt>
                <c:pt idx="949">
                  <c:v>616.88000488</c:v>
                </c:pt>
                <c:pt idx="950">
                  <c:v>616.46002196999996</c:v>
                </c:pt>
                <c:pt idx="951">
                  <c:v>616.03997803000004</c:v>
                </c:pt>
                <c:pt idx="952">
                  <c:v>615.61999512</c:v>
                </c:pt>
                <c:pt idx="953">
                  <c:v>615.20001220999995</c:v>
                </c:pt>
                <c:pt idx="954">
                  <c:v>614.76000977000001</c:v>
                </c:pt>
                <c:pt idx="955">
                  <c:v>614.33001708999996</c:v>
                </c:pt>
                <c:pt idx="956">
                  <c:v>613.89001465000001</c:v>
                </c:pt>
                <c:pt idx="957">
                  <c:v>613.45001220999995</c:v>
                </c:pt>
                <c:pt idx="958">
                  <c:v>613.01000977000001</c:v>
                </c:pt>
                <c:pt idx="959">
                  <c:v>612.57000731999995</c:v>
                </c:pt>
                <c:pt idx="960">
                  <c:v>612.11999512</c:v>
                </c:pt>
                <c:pt idx="961">
                  <c:v>611.65997314000003</c:v>
                </c:pt>
                <c:pt idx="962">
                  <c:v>611.21002196999996</c:v>
                </c:pt>
                <c:pt idx="963">
                  <c:v>610.75</c:v>
                </c:pt>
                <c:pt idx="964">
                  <c:v>610.28002930000002</c:v>
                </c:pt>
                <c:pt idx="965">
                  <c:v>609.80999756000006</c:v>
                </c:pt>
                <c:pt idx="966">
                  <c:v>609.34997558999999</c:v>
                </c:pt>
                <c:pt idx="967">
                  <c:v>608.86999512</c:v>
                </c:pt>
                <c:pt idx="968">
                  <c:v>608.40002441000001</c:v>
                </c:pt>
                <c:pt idx="969">
                  <c:v>607.90997314000003</c:v>
                </c:pt>
                <c:pt idx="970">
                  <c:v>607.42999268000005</c:v>
                </c:pt>
                <c:pt idx="971">
                  <c:v>606.94000243999994</c:v>
                </c:pt>
                <c:pt idx="972">
                  <c:v>606.45001220999995</c:v>
                </c:pt>
                <c:pt idx="973">
                  <c:v>605.95001220999995</c:v>
                </c:pt>
                <c:pt idx="974">
                  <c:v>605.45001220999995</c:v>
                </c:pt>
                <c:pt idx="975">
                  <c:v>604.95001220999995</c:v>
                </c:pt>
                <c:pt idx="976">
                  <c:v>604.45001220999995</c:v>
                </c:pt>
                <c:pt idx="977">
                  <c:v>603.94000243999994</c:v>
                </c:pt>
                <c:pt idx="978">
                  <c:v>603.42999268000005</c:v>
                </c:pt>
                <c:pt idx="979">
                  <c:v>602.90997314000003</c:v>
                </c:pt>
                <c:pt idx="980">
                  <c:v>602.39001465000001</c:v>
                </c:pt>
                <c:pt idx="981">
                  <c:v>601.86999512</c:v>
                </c:pt>
                <c:pt idx="982">
                  <c:v>601.34002685999997</c:v>
                </c:pt>
                <c:pt idx="983">
                  <c:v>600.79998779000005</c:v>
                </c:pt>
                <c:pt idx="984">
                  <c:v>600.27001953000001</c:v>
                </c:pt>
                <c:pt idx="985">
                  <c:v>599.72998046999999</c:v>
                </c:pt>
                <c:pt idx="986">
                  <c:v>599.19000243999994</c:v>
                </c:pt>
                <c:pt idx="987">
                  <c:v>598.65002441000001</c:v>
                </c:pt>
                <c:pt idx="988">
                  <c:v>598.09997558999999</c:v>
                </c:pt>
                <c:pt idx="989">
                  <c:v>597.54998779000005</c:v>
                </c:pt>
                <c:pt idx="990">
                  <c:v>596.98999022999999</c:v>
                </c:pt>
                <c:pt idx="991">
                  <c:v>596.42999268000005</c:v>
                </c:pt>
                <c:pt idx="992">
                  <c:v>595.86999512</c:v>
                </c:pt>
                <c:pt idx="993">
                  <c:v>595.29998779000005</c:v>
                </c:pt>
                <c:pt idx="994">
                  <c:v>594.72998046999999</c:v>
                </c:pt>
                <c:pt idx="995">
                  <c:v>594.15997314000003</c:v>
                </c:pt>
                <c:pt idx="996">
                  <c:v>593.58001708999996</c:v>
                </c:pt>
                <c:pt idx="997">
                  <c:v>593</c:v>
                </c:pt>
                <c:pt idx="998">
                  <c:v>592.41998291000004</c:v>
                </c:pt>
                <c:pt idx="999">
                  <c:v>591.83001708999996</c:v>
                </c:pt>
                <c:pt idx="1000">
                  <c:v>591.23999022999999</c:v>
                </c:pt>
                <c:pt idx="1001">
                  <c:v>590.65002441000001</c:v>
                </c:pt>
                <c:pt idx="1002">
                  <c:v>590.04998779000005</c:v>
                </c:pt>
                <c:pt idx="1003">
                  <c:v>589.45001220999995</c:v>
                </c:pt>
                <c:pt idx="1004">
                  <c:v>588.84997558999999</c:v>
                </c:pt>
                <c:pt idx="1005">
                  <c:v>588.23999022999999</c:v>
                </c:pt>
                <c:pt idx="1006">
                  <c:v>587.63000488</c:v>
                </c:pt>
                <c:pt idx="1007">
                  <c:v>587.02001953000001</c:v>
                </c:pt>
                <c:pt idx="1008">
                  <c:v>586.40002441000001</c:v>
                </c:pt>
                <c:pt idx="1009">
                  <c:v>585.78002930000002</c:v>
                </c:pt>
                <c:pt idx="1010">
                  <c:v>585.15002441000001</c:v>
                </c:pt>
                <c:pt idx="1011">
                  <c:v>584.53002930000002</c:v>
                </c:pt>
                <c:pt idx="1012">
                  <c:v>583.90002441000001</c:v>
                </c:pt>
                <c:pt idx="1013">
                  <c:v>583.27001953000001</c:v>
                </c:pt>
                <c:pt idx="1014">
                  <c:v>582.63000488</c:v>
                </c:pt>
                <c:pt idx="1015">
                  <c:v>581.98999022999999</c:v>
                </c:pt>
                <c:pt idx="1016">
                  <c:v>581.34997558999999</c:v>
                </c:pt>
                <c:pt idx="1017">
                  <c:v>580.71002196999996</c:v>
                </c:pt>
                <c:pt idx="1018">
                  <c:v>580.05999756000006</c:v>
                </c:pt>
                <c:pt idx="1019">
                  <c:v>579.40002441000001</c:v>
                </c:pt>
                <c:pt idx="1020">
                  <c:v>578.75</c:v>
                </c:pt>
                <c:pt idx="1021">
                  <c:v>578.09997558999999</c:v>
                </c:pt>
                <c:pt idx="1022">
                  <c:v>577.44000243999994</c:v>
                </c:pt>
                <c:pt idx="1023">
                  <c:v>576.77001953000001</c:v>
                </c:pt>
                <c:pt idx="1024">
                  <c:v>576.10998534999999</c:v>
                </c:pt>
                <c:pt idx="1025">
                  <c:v>575.44000243999994</c:v>
                </c:pt>
                <c:pt idx="1026">
                  <c:v>574.77001953000001</c:v>
                </c:pt>
                <c:pt idx="1027">
                  <c:v>574.09997558999999</c:v>
                </c:pt>
                <c:pt idx="1028">
                  <c:v>573.40997314000003</c:v>
                </c:pt>
                <c:pt idx="1029">
                  <c:v>572.73999022999999</c:v>
                </c:pt>
                <c:pt idx="1030">
                  <c:v>572.04998779000005</c:v>
                </c:pt>
                <c:pt idx="1031">
                  <c:v>571.36999512</c:v>
                </c:pt>
                <c:pt idx="1032">
                  <c:v>570.67999268000005</c:v>
                </c:pt>
                <c:pt idx="1033">
                  <c:v>569.98999022999999</c:v>
                </c:pt>
                <c:pt idx="1034">
                  <c:v>569.29998779000005</c:v>
                </c:pt>
                <c:pt idx="1035">
                  <c:v>568.59997558999999</c:v>
                </c:pt>
                <c:pt idx="1036">
                  <c:v>567.90997314000003</c:v>
                </c:pt>
                <c:pt idx="1037">
                  <c:v>567.20001220999995</c:v>
                </c:pt>
                <c:pt idx="1038">
                  <c:v>566.5</c:v>
                </c:pt>
                <c:pt idx="1039">
                  <c:v>565.78997803000004</c:v>
                </c:pt>
                <c:pt idx="1040">
                  <c:v>565.08001708999996</c:v>
                </c:pt>
                <c:pt idx="1041">
                  <c:v>564.36999512</c:v>
                </c:pt>
                <c:pt idx="1042">
                  <c:v>563.65997314000003</c:v>
                </c:pt>
                <c:pt idx="1043">
                  <c:v>562.94000243999994</c:v>
                </c:pt>
                <c:pt idx="1044">
                  <c:v>562.22998046999999</c:v>
                </c:pt>
                <c:pt idx="1045">
                  <c:v>561.51000977000001</c:v>
                </c:pt>
                <c:pt idx="1046">
                  <c:v>560.78002930000002</c:v>
                </c:pt>
                <c:pt idx="1047">
                  <c:v>560.04998779000005</c:v>
                </c:pt>
                <c:pt idx="1048">
                  <c:v>559.33001708999996</c:v>
                </c:pt>
                <c:pt idx="1049">
                  <c:v>558.59997558999999</c:v>
                </c:pt>
                <c:pt idx="1050">
                  <c:v>557.86999512</c:v>
                </c:pt>
                <c:pt idx="1051">
                  <c:v>557.13000488</c:v>
                </c:pt>
                <c:pt idx="1052">
                  <c:v>556.40002441000001</c:v>
                </c:pt>
                <c:pt idx="1053">
                  <c:v>555.65997314000003</c:v>
                </c:pt>
                <c:pt idx="1054">
                  <c:v>554.91998291000004</c:v>
                </c:pt>
                <c:pt idx="1055">
                  <c:v>554.16998291000004</c:v>
                </c:pt>
                <c:pt idx="1056">
                  <c:v>553.41998291000004</c:v>
                </c:pt>
                <c:pt idx="1057">
                  <c:v>552.67999268000005</c:v>
                </c:pt>
                <c:pt idx="1058">
                  <c:v>551.92999268000005</c:v>
                </c:pt>
                <c:pt idx="1059">
                  <c:v>551.17999268000005</c:v>
                </c:pt>
                <c:pt idx="1060">
                  <c:v>550.42999268000005</c:v>
                </c:pt>
                <c:pt idx="1061">
                  <c:v>549.66998291000004</c:v>
                </c:pt>
                <c:pt idx="1062">
                  <c:v>548.90997314000003</c:v>
                </c:pt>
                <c:pt idx="1063">
                  <c:v>548.15997314000003</c:v>
                </c:pt>
                <c:pt idx="1064">
                  <c:v>547.39001465000001</c:v>
                </c:pt>
                <c:pt idx="1065">
                  <c:v>546.63000488</c:v>
                </c:pt>
                <c:pt idx="1066">
                  <c:v>545.85998534999999</c:v>
                </c:pt>
                <c:pt idx="1067">
                  <c:v>545.09997558999999</c:v>
                </c:pt>
                <c:pt idx="1068">
                  <c:v>544.33001708999996</c:v>
                </c:pt>
                <c:pt idx="1069">
                  <c:v>543.55999756000006</c:v>
                </c:pt>
                <c:pt idx="1070">
                  <c:v>542.78997803000004</c:v>
                </c:pt>
                <c:pt idx="1071">
                  <c:v>542.02001953000001</c:v>
                </c:pt>
                <c:pt idx="1072">
                  <c:v>541.25</c:v>
                </c:pt>
                <c:pt idx="1073">
                  <c:v>540.46997069999998</c:v>
                </c:pt>
                <c:pt idx="1074">
                  <c:v>539.69000243999994</c:v>
                </c:pt>
                <c:pt idx="1075">
                  <c:v>538.91998291000004</c:v>
                </c:pt>
                <c:pt idx="1076">
                  <c:v>538.14001465000001</c:v>
                </c:pt>
                <c:pt idx="1077">
                  <c:v>537.35998534999999</c:v>
                </c:pt>
                <c:pt idx="1078">
                  <c:v>536.58001708999996</c:v>
                </c:pt>
                <c:pt idx="1079">
                  <c:v>535.79998779000005</c:v>
                </c:pt>
                <c:pt idx="1080">
                  <c:v>535.01000977000001</c:v>
                </c:pt>
                <c:pt idx="1081">
                  <c:v>534.22998046999999</c:v>
                </c:pt>
                <c:pt idx="1082">
                  <c:v>533.44000243999994</c:v>
                </c:pt>
                <c:pt idx="1083">
                  <c:v>532.65002441000001</c:v>
                </c:pt>
                <c:pt idx="1084">
                  <c:v>531.85998534999999</c:v>
                </c:pt>
                <c:pt idx="1085">
                  <c:v>531.08001708999996</c:v>
                </c:pt>
                <c:pt idx="1086">
                  <c:v>530.28997803000004</c:v>
                </c:pt>
                <c:pt idx="1087">
                  <c:v>529.5</c:v>
                </c:pt>
                <c:pt idx="1088">
                  <c:v>528.71002196999996</c:v>
                </c:pt>
                <c:pt idx="1089">
                  <c:v>527.91998291000004</c:v>
                </c:pt>
                <c:pt idx="1090">
                  <c:v>527.13000488</c:v>
                </c:pt>
                <c:pt idx="1091">
                  <c:v>526.33001708999996</c:v>
                </c:pt>
                <c:pt idx="1092">
                  <c:v>525.53002930000002</c:v>
                </c:pt>
                <c:pt idx="1093">
                  <c:v>524.72998046999999</c:v>
                </c:pt>
                <c:pt idx="1094">
                  <c:v>523.94000243999994</c:v>
                </c:pt>
                <c:pt idx="1095">
                  <c:v>523.14001465000001</c:v>
                </c:pt>
                <c:pt idx="1096">
                  <c:v>522.34002685999997</c:v>
                </c:pt>
                <c:pt idx="1097">
                  <c:v>521.53997803000004</c:v>
                </c:pt>
                <c:pt idx="1098">
                  <c:v>520.73999022999999</c:v>
                </c:pt>
                <c:pt idx="1099">
                  <c:v>519.94000243999994</c:v>
                </c:pt>
                <c:pt idx="1100">
                  <c:v>519.14001465000001</c:v>
                </c:pt>
                <c:pt idx="1101">
                  <c:v>518.33001708999996</c:v>
                </c:pt>
                <c:pt idx="1102">
                  <c:v>517.53002930000002</c:v>
                </c:pt>
                <c:pt idx="1103">
                  <c:v>516.72998046999999</c:v>
                </c:pt>
                <c:pt idx="1104">
                  <c:v>515.91998291000004</c:v>
                </c:pt>
                <c:pt idx="1105">
                  <c:v>515.11999512</c:v>
                </c:pt>
                <c:pt idx="1106">
                  <c:v>514.30999756000006</c:v>
                </c:pt>
                <c:pt idx="1107">
                  <c:v>513.51000977000001</c:v>
                </c:pt>
                <c:pt idx="1108">
                  <c:v>512.70001220999995</c:v>
                </c:pt>
                <c:pt idx="1109">
                  <c:v>511.89001465000001</c:v>
                </c:pt>
                <c:pt idx="1110">
                  <c:v>511.07998657000002</c:v>
                </c:pt>
                <c:pt idx="1111">
                  <c:v>510.26998901000002</c:v>
                </c:pt>
                <c:pt idx="1112">
                  <c:v>509.45999146000003</c:v>
                </c:pt>
                <c:pt idx="1113">
                  <c:v>508.64999390000003</c:v>
                </c:pt>
                <c:pt idx="1114">
                  <c:v>507.83999634000003</c:v>
                </c:pt>
                <c:pt idx="1115">
                  <c:v>507.02999878000003</c:v>
                </c:pt>
                <c:pt idx="1116">
                  <c:v>506.22000121999997</c:v>
                </c:pt>
                <c:pt idx="1117">
                  <c:v>505.41000365999997</c:v>
                </c:pt>
                <c:pt idx="1118">
                  <c:v>504.60000609999997</c:v>
                </c:pt>
                <c:pt idx="1119">
                  <c:v>503.77999878000003</c:v>
                </c:pt>
                <c:pt idx="1120">
                  <c:v>502.97000121999997</c:v>
                </c:pt>
                <c:pt idx="1121">
                  <c:v>502.14999390000003</c:v>
                </c:pt>
                <c:pt idx="1122">
                  <c:v>501.33999634000003</c:v>
                </c:pt>
                <c:pt idx="1123">
                  <c:v>500.52999878000003</c:v>
                </c:pt>
                <c:pt idx="1124">
                  <c:v>499.70999146000003</c:v>
                </c:pt>
                <c:pt idx="1125">
                  <c:v>498.89999390000003</c:v>
                </c:pt>
                <c:pt idx="1126">
                  <c:v>498.08999634000003</c:v>
                </c:pt>
                <c:pt idx="1127">
                  <c:v>497.26998901000002</c:v>
                </c:pt>
                <c:pt idx="1128">
                  <c:v>496.45001221000001</c:v>
                </c:pt>
                <c:pt idx="1129">
                  <c:v>495.63000488</c:v>
                </c:pt>
                <c:pt idx="1130">
                  <c:v>494.82000732</c:v>
                </c:pt>
                <c:pt idx="1131">
                  <c:v>494</c:v>
                </c:pt>
                <c:pt idx="1132">
                  <c:v>493.19000244</c:v>
                </c:pt>
                <c:pt idx="1133">
                  <c:v>492.36999512</c:v>
                </c:pt>
                <c:pt idx="1134">
                  <c:v>491.55999756</c:v>
                </c:pt>
                <c:pt idx="1135">
                  <c:v>490.73999022999999</c:v>
                </c:pt>
                <c:pt idx="1136">
                  <c:v>489.92999268</c:v>
                </c:pt>
                <c:pt idx="1137">
                  <c:v>489.10998534999999</c:v>
                </c:pt>
                <c:pt idx="1138">
                  <c:v>488.29000853999997</c:v>
                </c:pt>
                <c:pt idx="1139">
                  <c:v>487.48001098999998</c:v>
                </c:pt>
                <c:pt idx="1140">
                  <c:v>486.66000365999997</c:v>
                </c:pt>
                <c:pt idx="1141">
                  <c:v>485.85000609999997</c:v>
                </c:pt>
                <c:pt idx="1142">
                  <c:v>485.04000853999997</c:v>
                </c:pt>
                <c:pt idx="1143">
                  <c:v>484.22000121999997</c:v>
                </c:pt>
                <c:pt idx="1144">
                  <c:v>483.41000365999997</c:v>
                </c:pt>
                <c:pt idx="1145">
                  <c:v>482.60000609999997</c:v>
                </c:pt>
                <c:pt idx="1146">
                  <c:v>481.77999878000003</c:v>
                </c:pt>
                <c:pt idx="1147">
                  <c:v>480.97000121999997</c:v>
                </c:pt>
                <c:pt idx="1148">
                  <c:v>480.14999390000003</c:v>
                </c:pt>
                <c:pt idx="1149">
                  <c:v>479.33999634000003</c:v>
                </c:pt>
                <c:pt idx="1150">
                  <c:v>478.52999878000003</c:v>
                </c:pt>
                <c:pt idx="1151">
                  <c:v>477.72000121999997</c:v>
                </c:pt>
                <c:pt idx="1152">
                  <c:v>476.92001342999998</c:v>
                </c:pt>
                <c:pt idx="1153">
                  <c:v>476.10998534999999</c:v>
                </c:pt>
                <c:pt idx="1154">
                  <c:v>475.29998778999999</c:v>
                </c:pt>
                <c:pt idx="1155">
                  <c:v>474.48999022999999</c:v>
                </c:pt>
                <c:pt idx="1156">
                  <c:v>473.67999268</c:v>
                </c:pt>
                <c:pt idx="1157">
                  <c:v>472.88000488</c:v>
                </c:pt>
                <c:pt idx="1158">
                  <c:v>472.07000732</c:v>
                </c:pt>
                <c:pt idx="1159">
                  <c:v>471.26998901000002</c:v>
                </c:pt>
                <c:pt idx="1160">
                  <c:v>470.47000121999997</c:v>
                </c:pt>
                <c:pt idx="1161">
                  <c:v>469.67001342999998</c:v>
                </c:pt>
                <c:pt idx="1162">
                  <c:v>468.86999512</c:v>
                </c:pt>
                <c:pt idx="1163">
                  <c:v>468.07000732</c:v>
                </c:pt>
                <c:pt idx="1164">
                  <c:v>467.26998901000002</c:v>
                </c:pt>
                <c:pt idx="1165">
                  <c:v>466.47000121999997</c:v>
                </c:pt>
                <c:pt idx="1166">
                  <c:v>465.67001342999998</c:v>
                </c:pt>
                <c:pt idx="1167">
                  <c:v>464.88000488</c:v>
                </c:pt>
                <c:pt idx="1168">
                  <c:v>464.07998657000002</c:v>
                </c:pt>
                <c:pt idx="1169">
                  <c:v>463.29000853999997</c:v>
                </c:pt>
                <c:pt idx="1170">
                  <c:v>462.5</c:v>
                </c:pt>
                <c:pt idx="1171">
                  <c:v>461.70999146000003</c:v>
                </c:pt>
                <c:pt idx="1172">
                  <c:v>460.92001342999998</c:v>
                </c:pt>
                <c:pt idx="1173">
                  <c:v>460.13000488</c:v>
                </c:pt>
                <c:pt idx="1174">
                  <c:v>459.33999634000003</c:v>
                </c:pt>
                <c:pt idx="1175">
                  <c:v>458.54998778999999</c:v>
                </c:pt>
                <c:pt idx="1176">
                  <c:v>457.76998901000002</c:v>
                </c:pt>
                <c:pt idx="1177">
                  <c:v>456.98001098999998</c:v>
                </c:pt>
                <c:pt idx="1178">
                  <c:v>456.20001221000001</c:v>
                </c:pt>
                <c:pt idx="1179">
                  <c:v>455.42001342999998</c:v>
                </c:pt>
                <c:pt idx="1180">
                  <c:v>454.64001465000001</c:v>
                </c:pt>
                <c:pt idx="1181">
                  <c:v>453.85998534999999</c:v>
                </c:pt>
                <c:pt idx="1182">
                  <c:v>453.07998657000002</c:v>
                </c:pt>
                <c:pt idx="1183">
                  <c:v>452.29998778999999</c:v>
                </c:pt>
                <c:pt idx="1184">
                  <c:v>451.52999878000003</c:v>
                </c:pt>
                <c:pt idx="1185">
                  <c:v>450.76000977000001</c:v>
                </c:pt>
                <c:pt idx="1186">
                  <c:v>449.98999022999999</c:v>
                </c:pt>
                <c:pt idx="1187">
                  <c:v>449.22000121999997</c:v>
                </c:pt>
                <c:pt idx="1188">
                  <c:v>448.45001221000001</c:v>
                </c:pt>
                <c:pt idx="1189">
                  <c:v>447.67999268</c:v>
                </c:pt>
                <c:pt idx="1190">
                  <c:v>446.92001342999998</c:v>
                </c:pt>
                <c:pt idx="1191">
                  <c:v>446.14999390000003</c:v>
                </c:pt>
                <c:pt idx="1192">
                  <c:v>445.39001465000001</c:v>
                </c:pt>
                <c:pt idx="1193">
                  <c:v>444.61999512</c:v>
                </c:pt>
                <c:pt idx="1194">
                  <c:v>443.86999512</c:v>
                </c:pt>
                <c:pt idx="1195">
                  <c:v>443.10998534999999</c:v>
                </c:pt>
                <c:pt idx="1196">
                  <c:v>442.35000609999997</c:v>
                </c:pt>
                <c:pt idx="1197">
                  <c:v>441.60000609999997</c:v>
                </c:pt>
                <c:pt idx="1198">
                  <c:v>440.85000609999997</c:v>
                </c:pt>
                <c:pt idx="1199">
                  <c:v>440.10000609999997</c:v>
                </c:pt>
                <c:pt idx="1200">
                  <c:v>439.35000609999997</c:v>
                </c:pt>
                <c:pt idx="1201">
                  <c:v>438.58999634000003</c:v>
                </c:pt>
                <c:pt idx="1202">
                  <c:v>437.83999634000003</c:v>
                </c:pt>
                <c:pt idx="1203">
                  <c:v>437.10000609999997</c:v>
                </c:pt>
                <c:pt idx="1204">
                  <c:v>436.35998534999999</c:v>
                </c:pt>
                <c:pt idx="1205">
                  <c:v>435.61999512</c:v>
                </c:pt>
                <c:pt idx="1206">
                  <c:v>434.88000488</c:v>
                </c:pt>
                <c:pt idx="1207">
                  <c:v>434.14001465000001</c:v>
                </c:pt>
                <c:pt idx="1208">
                  <c:v>433.39999390000003</c:v>
                </c:pt>
                <c:pt idx="1209">
                  <c:v>432.67001342999998</c:v>
                </c:pt>
                <c:pt idx="1210">
                  <c:v>431.92999268</c:v>
                </c:pt>
                <c:pt idx="1211">
                  <c:v>431.19000244</c:v>
                </c:pt>
                <c:pt idx="1212">
                  <c:v>430.47000121999997</c:v>
                </c:pt>
                <c:pt idx="1213">
                  <c:v>429.73999022999999</c:v>
                </c:pt>
                <c:pt idx="1214">
                  <c:v>429.01000977000001</c:v>
                </c:pt>
                <c:pt idx="1215">
                  <c:v>428.29000853999997</c:v>
                </c:pt>
                <c:pt idx="1216">
                  <c:v>427.57000732</c:v>
                </c:pt>
                <c:pt idx="1217">
                  <c:v>426.85000609999997</c:v>
                </c:pt>
                <c:pt idx="1218">
                  <c:v>426.13000488</c:v>
                </c:pt>
                <c:pt idx="1219">
                  <c:v>425.41000365999997</c:v>
                </c:pt>
                <c:pt idx="1220">
                  <c:v>424.69000244</c:v>
                </c:pt>
                <c:pt idx="1221">
                  <c:v>423.98001098999998</c:v>
                </c:pt>
                <c:pt idx="1222">
                  <c:v>423.26998901000002</c:v>
                </c:pt>
                <c:pt idx="1223">
                  <c:v>422.55999756</c:v>
                </c:pt>
                <c:pt idx="1224">
                  <c:v>421.85998534999999</c:v>
                </c:pt>
                <c:pt idx="1225">
                  <c:v>421.14999390000003</c:v>
                </c:pt>
                <c:pt idx="1226">
                  <c:v>420.45001221000001</c:v>
                </c:pt>
                <c:pt idx="1227">
                  <c:v>419.75</c:v>
                </c:pt>
                <c:pt idx="1228">
                  <c:v>419.04998778999999</c:v>
                </c:pt>
                <c:pt idx="1229">
                  <c:v>418.35000609999997</c:v>
                </c:pt>
                <c:pt idx="1230">
                  <c:v>417.66000365999997</c:v>
                </c:pt>
                <c:pt idx="1231">
                  <c:v>416.95999146000003</c:v>
                </c:pt>
                <c:pt idx="1232">
                  <c:v>416.27999878000003</c:v>
                </c:pt>
                <c:pt idx="1233">
                  <c:v>415.58999634000003</c:v>
                </c:pt>
                <c:pt idx="1234">
                  <c:v>414.89999390000003</c:v>
                </c:pt>
                <c:pt idx="1235">
                  <c:v>414.22000121999997</c:v>
                </c:pt>
                <c:pt idx="1236">
                  <c:v>413.54000853999997</c:v>
                </c:pt>
                <c:pt idx="1237">
                  <c:v>412.85998534999999</c:v>
                </c:pt>
                <c:pt idx="1238">
                  <c:v>412.17999268</c:v>
                </c:pt>
                <c:pt idx="1239">
                  <c:v>411.51000977000001</c:v>
                </c:pt>
                <c:pt idx="1240">
                  <c:v>410.83999634000003</c:v>
                </c:pt>
                <c:pt idx="1241">
                  <c:v>410.17001342999998</c:v>
                </c:pt>
                <c:pt idx="1242">
                  <c:v>409.5</c:v>
                </c:pt>
                <c:pt idx="1243">
                  <c:v>408.83999634000003</c:v>
                </c:pt>
                <c:pt idx="1244">
                  <c:v>408.17001342999998</c:v>
                </c:pt>
                <c:pt idx="1245">
                  <c:v>407.51000977000001</c:v>
                </c:pt>
                <c:pt idx="1246">
                  <c:v>406.85000609999997</c:v>
                </c:pt>
                <c:pt idx="1247">
                  <c:v>406.19000244</c:v>
                </c:pt>
                <c:pt idx="1248">
                  <c:v>405.54000853999997</c:v>
                </c:pt>
                <c:pt idx="1249">
                  <c:v>404.89001465000001</c:v>
                </c:pt>
                <c:pt idx="1250">
                  <c:v>404.23999022999999</c:v>
                </c:pt>
                <c:pt idx="1251">
                  <c:v>403.58999634000003</c:v>
                </c:pt>
                <c:pt idx="1252">
                  <c:v>402.95001221000001</c:v>
                </c:pt>
                <c:pt idx="1253">
                  <c:v>402.29998778999999</c:v>
                </c:pt>
                <c:pt idx="1254">
                  <c:v>401.66000365999997</c:v>
                </c:pt>
                <c:pt idx="1255">
                  <c:v>401.01998901000002</c:v>
                </c:pt>
                <c:pt idx="1256">
                  <c:v>400.38000488</c:v>
                </c:pt>
                <c:pt idx="1257">
                  <c:v>399.75</c:v>
                </c:pt>
                <c:pt idx="1258">
                  <c:v>399.11999512</c:v>
                </c:pt>
                <c:pt idx="1259">
                  <c:v>398.48999022999999</c:v>
                </c:pt>
                <c:pt idx="1260">
                  <c:v>397.85998534999999</c:v>
                </c:pt>
                <c:pt idx="1261">
                  <c:v>397.23999022999999</c:v>
                </c:pt>
                <c:pt idx="1262">
                  <c:v>396.61999512</c:v>
                </c:pt>
                <c:pt idx="1263">
                  <c:v>396</c:v>
                </c:pt>
                <c:pt idx="1264">
                  <c:v>395.38000488</c:v>
                </c:pt>
                <c:pt idx="1265">
                  <c:v>394.76000977000001</c:v>
                </c:pt>
                <c:pt idx="1266">
                  <c:v>394.14999390000003</c:v>
                </c:pt>
                <c:pt idx="1267">
                  <c:v>393.54000853999997</c:v>
                </c:pt>
                <c:pt idx="1268">
                  <c:v>392.92999268</c:v>
                </c:pt>
                <c:pt idx="1269">
                  <c:v>392.32998657000002</c:v>
                </c:pt>
                <c:pt idx="1270">
                  <c:v>391.72000121999997</c:v>
                </c:pt>
                <c:pt idx="1271">
                  <c:v>391.11999512</c:v>
                </c:pt>
                <c:pt idx="1272">
                  <c:v>390.51998901000002</c:v>
                </c:pt>
                <c:pt idx="1273">
                  <c:v>389.92999268</c:v>
                </c:pt>
                <c:pt idx="1274">
                  <c:v>389.32998657000002</c:v>
                </c:pt>
                <c:pt idx="1275">
                  <c:v>388.73999022999999</c:v>
                </c:pt>
                <c:pt idx="1276">
                  <c:v>388.14999390000003</c:v>
                </c:pt>
                <c:pt idx="1277">
                  <c:v>387.55999756</c:v>
                </c:pt>
                <c:pt idx="1278">
                  <c:v>386.98001098999998</c:v>
                </c:pt>
                <c:pt idx="1279">
                  <c:v>386.39999390000003</c:v>
                </c:pt>
                <c:pt idx="1280">
                  <c:v>385.82000732</c:v>
                </c:pt>
                <c:pt idx="1281">
                  <c:v>385.23999022999999</c:v>
                </c:pt>
                <c:pt idx="1282">
                  <c:v>384.67001342999998</c:v>
                </c:pt>
                <c:pt idx="1283">
                  <c:v>384.08999634000003</c:v>
                </c:pt>
                <c:pt idx="1284">
                  <c:v>383.51998901000002</c:v>
                </c:pt>
                <c:pt idx="1285">
                  <c:v>382.95001221000001</c:v>
                </c:pt>
                <c:pt idx="1286">
                  <c:v>382.39001465000001</c:v>
                </c:pt>
                <c:pt idx="1287">
                  <c:v>381.82998657000002</c:v>
                </c:pt>
                <c:pt idx="1288">
                  <c:v>381.26998901000002</c:v>
                </c:pt>
                <c:pt idx="1289">
                  <c:v>380.70999146000003</c:v>
                </c:pt>
                <c:pt idx="1290">
                  <c:v>380.14999390000003</c:v>
                </c:pt>
                <c:pt idx="1291">
                  <c:v>379.60000609999997</c:v>
                </c:pt>
                <c:pt idx="1292">
                  <c:v>379.04998778999999</c:v>
                </c:pt>
                <c:pt idx="1293">
                  <c:v>378.5</c:v>
                </c:pt>
                <c:pt idx="1294">
                  <c:v>377.95001221000001</c:v>
                </c:pt>
                <c:pt idx="1295">
                  <c:v>377.41000365999997</c:v>
                </c:pt>
                <c:pt idx="1296">
                  <c:v>376.86999512</c:v>
                </c:pt>
                <c:pt idx="1297">
                  <c:v>376.32998657000002</c:v>
                </c:pt>
                <c:pt idx="1298">
                  <c:v>375.79998778999999</c:v>
                </c:pt>
                <c:pt idx="1299">
                  <c:v>375.26998901000002</c:v>
                </c:pt>
                <c:pt idx="1300">
                  <c:v>374.73001098999998</c:v>
                </c:pt>
                <c:pt idx="1301">
                  <c:v>374.20999146000003</c:v>
                </c:pt>
                <c:pt idx="1302">
                  <c:v>373.67999268</c:v>
                </c:pt>
                <c:pt idx="1303">
                  <c:v>373.16000365999997</c:v>
                </c:pt>
                <c:pt idx="1304">
                  <c:v>372.64001465000001</c:v>
                </c:pt>
                <c:pt idx="1305">
                  <c:v>372.11999512</c:v>
                </c:pt>
                <c:pt idx="1306">
                  <c:v>371.60998534999999</c:v>
                </c:pt>
                <c:pt idx="1307">
                  <c:v>371.10000609999997</c:v>
                </c:pt>
                <c:pt idx="1308">
                  <c:v>370.58999634000003</c:v>
                </c:pt>
                <c:pt idx="1309">
                  <c:v>370.07998657000002</c:v>
                </c:pt>
                <c:pt idx="1310">
                  <c:v>369.57998657000002</c:v>
                </c:pt>
                <c:pt idx="1311">
                  <c:v>369.07998657000002</c:v>
                </c:pt>
                <c:pt idx="1312">
                  <c:v>368.57998657000002</c:v>
                </c:pt>
                <c:pt idx="1313">
                  <c:v>368.08999634000003</c:v>
                </c:pt>
                <c:pt idx="1314">
                  <c:v>367.60000609999997</c:v>
                </c:pt>
                <c:pt idx="1315">
                  <c:v>367.10998534999999</c:v>
                </c:pt>
                <c:pt idx="1316">
                  <c:v>366.63000488</c:v>
                </c:pt>
                <c:pt idx="1317">
                  <c:v>366.14001465000001</c:v>
                </c:pt>
                <c:pt idx="1318">
                  <c:v>365.66000365999997</c:v>
                </c:pt>
                <c:pt idx="1319">
                  <c:v>365.17999268</c:v>
                </c:pt>
                <c:pt idx="1320">
                  <c:v>364.70999146000003</c:v>
                </c:pt>
                <c:pt idx="1321">
                  <c:v>364.23001098999998</c:v>
                </c:pt>
                <c:pt idx="1322">
                  <c:v>363.76000977000001</c:v>
                </c:pt>
                <c:pt idx="1323">
                  <c:v>363.29998778999999</c:v>
                </c:pt>
                <c:pt idx="1324">
                  <c:v>362.83999634000003</c:v>
                </c:pt>
                <c:pt idx="1325">
                  <c:v>362.36999512</c:v>
                </c:pt>
                <c:pt idx="1326">
                  <c:v>361.91000365999997</c:v>
                </c:pt>
                <c:pt idx="1327">
                  <c:v>361.45999146000003</c:v>
                </c:pt>
                <c:pt idx="1328">
                  <c:v>361</c:v>
                </c:pt>
                <c:pt idx="1329">
                  <c:v>360.54998778999999</c:v>
                </c:pt>
                <c:pt idx="1330">
                  <c:v>360.10998534999999</c:v>
                </c:pt>
                <c:pt idx="1331">
                  <c:v>359.66000365999997</c:v>
                </c:pt>
                <c:pt idx="1332">
                  <c:v>359.22000121999997</c:v>
                </c:pt>
                <c:pt idx="1333">
                  <c:v>358.79000853999997</c:v>
                </c:pt>
                <c:pt idx="1334">
                  <c:v>358.35000609999997</c:v>
                </c:pt>
                <c:pt idx="1335">
                  <c:v>357.91000365999997</c:v>
                </c:pt>
                <c:pt idx="1336">
                  <c:v>357.48001098999998</c:v>
                </c:pt>
                <c:pt idx="1337">
                  <c:v>357.05999756</c:v>
                </c:pt>
                <c:pt idx="1338">
                  <c:v>356.63000488</c:v>
                </c:pt>
                <c:pt idx="1339">
                  <c:v>356.20999146000003</c:v>
                </c:pt>
                <c:pt idx="1340">
                  <c:v>355.79000853999997</c:v>
                </c:pt>
                <c:pt idx="1341">
                  <c:v>355.38000488</c:v>
                </c:pt>
                <c:pt idx="1342">
                  <c:v>354.97000121999997</c:v>
                </c:pt>
                <c:pt idx="1343">
                  <c:v>354.54998778999999</c:v>
                </c:pt>
                <c:pt idx="1344">
                  <c:v>354.14001465000001</c:v>
                </c:pt>
                <c:pt idx="1345">
                  <c:v>353.73999022999999</c:v>
                </c:pt>
                <c:pt idx="1346">
                  <c:v>353.33999634000003</c:v>
                </c:pt>
                <c:pt idx="1347">
                  <c:v>352.94000244</c:v>
                </c:pt>
                <c:pt idx="1348">
                  <c:v>352.54000853999997</c:v>
                </c:pt>
                <c:pt idx="1349">
                  <c:v>352.14999390000003</c:v>
                </c:pt>
                <c:pt idx="1350">
                  <c:v>351.76000977000001</c:v>
                </c:pt>
                <c:pt idx="1351">
                  <c:v>351.36999512</c:v>
                </c:pt>
                <c:pt idx="1352">
                  <c:v>350.98001098999998</c:v>
                </c:pt>
                <c:pt idx="1353">
                  <c:v>350.60000609999997</c:v>
                </c:pt>
                <c:pt idx="1354">
                  <c:v>350.22000121999997</c:v>
                </c:pt>
                <c:pt idx="1355">
                  <c:v>349.83999634000003</c:v>
                </c:pt>
                <c:pt idx="1356">
                  <c:v>349.45999146000003</c:v>
                </c:pt>
                <c:pt idx="1357">
                  <c:v>349.08999634000003</c:v>
                </c:pt>
                <c:pt idx="1358">
                  <c:v>348.72000121999997</c:v>
                </c:pt>
                <c:pt idx="1359">
                  <c:v>348.35000609999997</c:v>
                </c:pt>
                <c:pt idx="1360">
                  <c:v>347.98999022999999</c:v>
                </c:pt>
                <c:pt idx="1361">
                  <c:v>347.61999512</c:v>
                </c:pt>
                <c:pt idx="1362">
                  <c:v>347.26000977000001</c:v>
                </c:pt>
                <c:pt idx="1363">
                  <c:v>346.91000365999997</c:v>
                </c:pt>
                <c:pt idx="1364">
                  <c:v>346.54998778999999</c:v>
                </c:pt>
                <c:pt idx="1365">
                  <c:v>346.20001221000001</c:v>
                </c:pt>
                <c:pt idx="1366">
                  <c:v>345.85000609999997</c:v>
                </c:pt>
                <c:pt idx="1367">
                  <c:v>345.5</c:v>
                </c:pt>
                <c:pt idx="1368">
                  <c:v>345.16000365999997</c:v>
                </c:pt>
                <c:pt idx="1369">
                  <c:v>344.80999756</c:v>
                </c:pt>
                <c:pt idx="1370">
                  <c:v>344.47000121999997</c:v>
                </c:pt>
                <c:pt idx="1371">
                  <c:v>344.14001465000001</c:v>
                </c:pt>
                <c:pt idx="1372">
                  <c:v>343.79998778999999</c:v>
                </c:pt>
                <c:pt idx="1373">
                  <c:v>343.47000121999997</c:v>
                </c:pt>
                <c:pt idx="1374">
                  <c:v>343.14001465000001</c:v>
                </c:pt>
                <c:pt idx="1375">
                  <c:v>342.80999756</c:v>
                </c:pt>
                <c:pt idx="1376">
                  <c:v>342.48001098999998</c:v>
                </c:pt>
                <c:pt idx="1377">
                  <c:v>342.16000365999997</c:v>
                </c:pt>
                <c:pt idx="1378">
                  <c:v>341.83999634000003</c:v>
                </c:pt>
                <c:pt idx="1379">
                  <c:v>341.51998901000002</c:v>
                </c:pt>
                <c:pt idx="1380">
                  <c:v>341.20001221000001</c:v>
                </c:pt>
                <c:pt idx="1381">
                  <c:v>340.89001465000001</c:v>
                </c:pt>
                <c:pt idx="1382">
                  <c:v>340.57000732</c:v>
                </c:pt>
                <c:pt idx="1383">
                  <c:v>340.26998901000002</c:v>
                </c:pt>
                <c:pt idx="1384">
                  <c:v>339.95999146000003</c:v>
                </c:pt>
                <c:pt idx="1385">
                  <c:v>339.64999390000003</c:v>
                </c:pt>
                <c:pt idx="1386">
                  <c:v>339.35000609999997</c:v>
                </c:pt>
                <c:pt idx="1387">
                  <c:v>339.04998778999999</c:v>
                </c:pt>
                <c:pt idx="1388">
                  <c:v>338.76000977000001</c:v>
                </c:pt>
                <c:pt idx="1389">
                  <c:v>338.45999146000003</c:v>
                </c:pt>
                <c:pt idx="1390">
                  <c:v>338.17001342999998</c:v>
                </c:pt>
                <c:pt idx="1391">
                  <c:v>337.88000488</c:v>
                </c:pt>
                <c:pt idx="1392">
                  <c:v>337.58999634000003</c:v>
                </c:pt>
                <c:pt idx="1393">
                  <c:v>337.30999756</c:v>
                </c:pt>
                <c:pt idx="1394">
                  <c:v>337.01998901000002</c:v>
                </c:pt>
                <c:pt idx="1395">
                  <c:v>336.73999022999999</c:v>
                </c:pt>
                <c:pt idx="1396">
                  <c:v>336.47000121999997</c:v>
                </c:pt>
                <c:pt idx="1397">
                  <c:v>336.19000244</c:v>
                </c:pt>
                <c:pt idx="1398">
                  <c:v>335.92001342999998</c:v>
                </c:pt>
                <c:pt idx="1399">
                  <c:v>335.64999390000003</c:v>
                </c:pt>
                <c:pt idx="1400">
                  <c:v>335.38000488</c:v>
                </c:pt>
                <c:pt idx="1401">
                  <c:v>335.11999512</c:v>
                </c:pt>
                <c:pt idx="1402">
                  <c:v>334.85000609999997</c:v>
                </c:pt>
                <c:pt idx="1403">
                  <c:v>334.58999634000003</c:v>
                </c:pt>
                <c:pt idx="1404">
                  <c:v>334.32998657000002</c:v>
                </c:pt>
                <c:pt idx="1405">
                  <c:v>334.07998657000002</c:v>
                </c:pt>
                <c:pt idx="1406">
                  <c:v>333.82998657000002</c:v>
                </c:pt>
                <c:pt idx="1407">
                  <c:v>333.57000732</c:v>
                </c:pt>
                <c:pt idx="1408">
                  <c:v>333.32998657000002</c:v>
                </c:pt>
                <c:pt idx="1409">
                  <c:v>333.07998657000002</c:v>
                </c:pt>
                <c:pt idx="1410">
                  <c:v>332.83999634000003</c:v>
                </c:pt>
                <c:pt idx="1411">
                  <c:v>332.58999634000003</c:v>
                </c:pt>
                <c:pt idx="1412">
                  <c:v>332.35000609999997</c:v>
                </c:pt>
                <c:pt idx="1413">
                  <c:v>332.11999512</c:v>
                </c:pt>
                <c:pt idx="1414">
                  <c:v>331.88000488</c:v>
                </c:pt>
                <c:pt idx="1415">
                  <c:v>331.64999390000003</c:v>
                </c:pt>
                <c:pt idx="1416">
                  <c:v>331.42001342999998</c:v>
                </c:pt>
                <c:pt idx="1417">
                  <c:v>331.20001221000001</c:v>
                </c:pt>
                <c:pt idx="1418">
                  <c:v>330.97000121999997</c:v>
                </c:pt>
                <c:pt idx="1419">
                  <c:v>330.73999022999999</c:v>
                </c:pt>
                <c:pt idx="1420">
                  <c:v>330.51998901000002</c:v>
                </c:pt>
                <c:pt idx="1421">
                  <c:v>330.29998778999999</c:v>
                </c:pt>
                <c:pt idx="1422">
                  <c:v>330.08999634000003</c:v>
                </c:pt>
                <c:pt idx="1423">
                  <c:v>329.86999512</c:v>
                </c:pt>
                <c:pt idx="1424">
                  <c:v>329.66000365999997</c:v>
                </c:pt>
                <c:pt idx="1425">
                  <c:v>329.45001221000001</c:v>
                </c:pt>
                <c:pt idx="1426">
                  <c:v>329.23999022999999</c:v>
                </c:pt>
                <c:pt idx="1427">
                  <c:v>329.04000853999997</c:v>
                </c:pt>
                <c:pt idx="1428">
                  <c:v>328.82998657000002</c:v>
                </c:pt>
                <c:pt idx="1429">
                  <c:v>328.63000488</c:v>
                </c:pt>
                <c:pt idx="1430">
                  <c:v>328.42999268</c:v>
                </c:pt>
                <c:pt idx="1431">
                  <c:v>328.23999022999999</c:v>
                </c:pt>
                <c:pt idx="1432">
                  <c:v>328.04000853999997</c:v>
                </c:pt>
                <c:pt idx="1433">
                  <c:v>327.85000609999997</c:v>
                </c:pt>
                <c:pt idx="1434">
                  <c:v>327.66000365999997</c:v>
                </c:pt>
                <c:pt idx="1435">
                  <c:v>327.47000121999997</c:v>
                </c:pt>
                <c:pt idx="1436">
                  <c:v>327.27999878000003</c:v>
                </c:pt>
                <c:pt idx="1437">
                  <c:v>327.10000609999997</c:v>
                </c:pt>
                <c:pt idx="1438">
                  <c:v>326.92001342999998</c:v>
                </c:pt>
                <c:pt idx="1439">
                  <c:v>326.73999022999999</c:v>
                </c:pt>
                <c:pt idx="1440">
                  <c:v>326.55999756</c:v>
                </c:pt>
                <c:pt idx="1441">
                  <c:v>326.39001465000001</c:v>
                </c:pt>
                <c:pt idx="1442">
                  <c:v>326.22000121999997</c:v>
                </c:pt>
                <c:pt idx="1443">
                  <c:v>326.04000853999997</c:v>
                </c:pt>
                <c:pt idx="1444">
                  <c:v>325.88000488</c:v>
                </c:pt>
                <c:pt idx="1445">
                  <c:v>325.70999146000003</c:v>
                </c:pt>
                <c:pt idx="1446">
                  <c:v>325.54000853999997</c:v>
                </c:pt>
                <c:pt idx="1447">
                  <c:v>325.38000488</c:v>
                </c:pt>
                <c:pt idx="1448">
                  <c:v>325.22000121999997</c:v>
                </c:pt>
                <c:pt idx="1449">
                  <c:v>325.05999756</c:v>
                </c:pt>
                <c:pt idx="1450">
                  <c:v>324.91000365999997</c:v>
                </c:pt>
                <c:pt idx="1451">
                  <c:v>324.75</c:v>
                </c:pt>
                <c:pt idx="1452">
                  <c:v>324.60000609999997</c:v>
                </c:pt>
                <c:pt idx="1453">
                  <c:v>324.45001221000001</c:v>
                </c:pt>
                <c:pt idx="1454">
                  <c:v>324.29998778999999</c:v>
                </c:pt>
                <c:pt idx="1455">
                  <c:v>324.16000365999997</c:v>
                </c:pt>
                <c:pt idx="1456">
                  <c:v>324.01000977000001</c:v>
                </c:pt>
                <c:pt idx="1457">
                  <c:v>323.86999512</c:v>
                </c:pt>
                <c:pt idx="1458">
                  <c:v>323.73001098999998</c:v>
                </c:pt>
                <c:pt idx="1459">
                  <c:v>323.58999634000003</c:v>
                </c:pt>
                <c:pt idx="1460">
                  <c:v>323.45999146000003</c:v>
                </c:pt>
                <c:pt idx="1461">
                  <c:v>323.32000732</c:v>
                </c:pt>
                <c:pt idx="1462">
                  <c:v>323.19000244</c:v>
                </c:pt>
                <c:pt idx="1463">
                  <c:v>323.05999756</c:v>
                </c:pt>
                <c:pt idx="1464">
                  <c:v>322.92999268</c:v>
                </c:pt>
                <c:pt idx="1465">
                  <c:v>322.79998778999999</c:v>
                </c:pt>
                <c:pt idx="1466">
                  <c:v>322.67999268</c:v>
                </c:pt>
                <c:pt idx="1467">
                  <c:v>322.54998778999999</c:v>
                </c:pt>
                <c:pt idx="1468">
                  <c:v>322.42999268</c:v>
                </c:pt>
                <c:pt idx="1469">
                  <c:v>322.30999756</c:v>
                </c:pt>
                <c:pt idx="1470">
                  <c:v>322.20001221000001</c:v>
                </c:pt>
                <c:pt idx="1471">
                  <c:v>322.07998657000002</c:v>
                </c:pt>
                <c:pt idx="1472">
                  <c:v>321.97000121999997</c:v>
                </c:pt>
                <c:pt idx="1473">
                  <c:v>321.85998534999999</c:v>
                </c:pt>
                <c:pt idx="1474">
                  <c:v>321.75</c:v>
                </c:pt>
                <c:pt idx="1475">
                  <c:v>321.64001465000001</c:v>
                </c:pt>
                <c:pt idx="1476">
                  <c:v>321.54000853999997</c:v>
                </c:pt>
                <c:pt idx="1477">
                  <c:v>321.44000244</c:v>
                </c:pt>
                <c:pt idx="1478">
                  <c:v>321.33999634000003</c:v>
                </c:pt>
                <c:pt idx="1479">
                  <c:v>321.23999022999999</c:v>
                </c:pt>
                <c:pt idx="1480">
                  <c:v>321.14999390000003</c:v>
                </c:pt>
                <c:pt idx="1481">
                  <c:v>321.05999756</c:v>
                </c:pt>
                <c:pt idx="1482">
                  <c:v>320.95999146000003</c:v>
                </c:pt>
                <c:pt idx="1483">
                  <c:v>320.88000488</c:v>
                </c:pt>
                <c:pt idx="1484">
                  <c:v>320.79000853999997</c:v>
                </c:pt>
                <c:pt idx="1485">
                  <c:v>320.70999146000003</c:v>
                </c:pt>
                <c:pt idx="1486">
                  <c:v>320.61999512</c:v>
                </c:pt>
                <c:pt idx="1487">
                  <c:v>320.54000853999997</c:v>
                </c:pt>
                <c:pt idx="1488">
                  <c:v>320.47000121999997</c:v>
                </c:pt>
                <c:pt idx="1489">
                  <c:v>320.39001465000001</c:v>
                </c:pt>
                <c:pt idx="1490">
                  <c:v>320.32000732</c:v>
                </c:pt>
                <c:pt idx="1491">
                  <c:v>320.23999022999999</c:v>
                </c:pt>
                <c:pt idx="1492">
                  <c:v>320.17999268</c:v>
                </c:pt>
                <c:pt idx="1493">
                  <c:v>320.10998534999999</c:v>
                </c:pt>
                <c:pt idx="1494">
                  <c:v>320.04000853999997</c:v>
                </c:pt>
                <c:pt idx="1495">
                  <c:v>319.98001098999998</c:v>
                </c:pt>
                <c:pt idx="1496">
                  <c:v>319.92001342999998</c:v>
                </c:pt>
                <c:pt idx="1497">
                  <c:v>319.85998534999999</c:v>
                </c:pt>
                <c:pt idx="1498">
                  <c:v>319.80999756</c:v>
                </c:pt>
                <c:pt idx="1499">
                  <c:v>319.75</c:v>
                </c:pt>
                <c:pt idx="1500">
                  <c:v>319.70001221000001</c:v>
                </c:pt>
                <c:pt idx="1501">
                  <c:v>319.64999390000003</c:v>
                </c:pt>
                <c:pt idx="1502">
                  <c:v>319.60998534999999</c:v>
                </c:pt>
                <c:pt idx="1503">
                  <c:v>319.55999756</c:v>
                </c:pt>
                <c:pt idx="1504">
                  <c:v>319.51998901000002</c:v>
                </c:pt>
                <c:pt idx="1505">
                  <c:v>319.48001098999998</c:v>
                </c:pt>
                <c:pt idx="1506">
                  <c:v>319.44000244</c:v>
                </c:pt>
                <c:pt idx="1507">
                  <c:v>319.41000365999997</c:v>
                </c:pt>
                <c:pt idx="1508">
                  <c:v>319.36999512</c:v>
                </c:pt>
                <c:pt idx="1509">
                  <c:v>319.33999634000003</c:v>
                </c:pt>
                <c:pt idx="1510">
                  <c:v>319.30999756</c:v>
                </c:pt>
                <c:pt idx="1511">
                  <c:v>319.27999878000003</c:v>
                </c:pt>
                <c:pt idx="1512">
                  <c:v>319.26000977000001</c:v>
                </c:pt>
                <c:pt idx="1513">
                  <c:v>319.23999022999999</c:v>
                </c:pt>
                <c:pt idx="1514">
                  <c:v>319.22000121999997</c:v>
                </c:pt>
                <c:pt idx="1515">
                  <c:v>319.20001221000001</c:v>
                </c:pt>
                <c:pt idx="1516">
                  <c:v>319.17999268</c:v>
                </c:pt>
                <c:pt idx="1517">
                  <c:v>319.17001342999998</c:v>
                </c:pt>
                <c:pt idx="1518">
                  <c:v>319.14999390000003</c:v>
                </c:pt>
                <c:pt idx="1519">
                  <c:v>319.14001465000001</c:v>
                </c:pt>
                <c:pt idx="1520">
                  <c:v>319.13000488</c:v>
                </c:pt>
                <c:pt idx="1521">
                  <c:v>319.13000488</c:v>
                </c:pt>
                <c:pt idx="1522">
                  <c:v>319.11999512</c:v>
                </c:pt>
                <c:pt idx="1523">
                  <c:v>319.11999512</c:v>
                </c:pt>
                <c:pt idx="1524">
                  <c:v>319.11999512</c:v>
                </c:pt>
                <c:pt idx="1525">
                  <c:v>319.13000488</c:v>
                </c:pt>
                <c:pt idx="1526">
                  <c:v>319.13000488</c:v>
                </c:pt>
                <c:pt idx="1527">
                  <c:v>319.14001465000001</c:v>
                </c:pt>
                <c:pt idx="1528">
                  <c:v>319.14999390000003</c:v>
                </c:pt>
                <c:pt idx="1529">
                  <c:v>319.16000365999997</c:v>
                </c:pt>
                <c:pt idx="1530">
                  <c:v>319.17001342999998</c:v>
                </c:pt>
                <c:pt idx="1531">
                  <c:v>319.17999268</c:v>
                </c:pt>
                <c:pt idx="1532">
                  <c:v>319.20001221000001</c:v>
                </c:pt>
                <c:pt idx="1533">
                  <c:v>319.22000121999997</c:v>
                </c:pt>
                <c:pt idx="1534">
                  <c:v>319.23999022999999</c:v>
                </c:pt>
                <c:pt idx="1535">
                  <c:v>319.26000977000001</c:v>
                </c:pt>
                <c:pt idx="1536">
                  <c:v>319.29000853999997</c:v>
                </c:pt>
                <c:pt idx="1537">
                  <c:v>319.32000732</c:v>
                </c:pt>
                <c:pt idx="1538">
                  <c:v>319.35000609999997</c:v>
                </c:pt>
                <c:pt idx="1539">
                  <c:v>319.38000488</c:v>
                </c:pt>
                <c:pt idx="1540">
                  <c:v>319.41000365999997</c:v>
                </c:pt>
                <c:pt idx="1541">
                  <c:v>319.45001221000001</c:v>
                </c:pt>
                <c:pt idx="1542">
                  <c:v>319.48001098999998</c:v>
                </c:pt>
                <c:pt idx="1543">
                  <c:v>319.51998901000002</c:v>
                </c:pt>
                <c:pt idx="1544">
                  <c:v>319.57000732</c:v>
                </c:pt>
                <c:pt idx="1545">
                  <c:v>319.60998534999999</c:v>
                </c:pt>
                <c:pt idx="1546">
                  <c:v>319.66000365999997</c:v>
                </c:pt>
                <c:pt idx="1547">
                  <c:v>319.70001221000001</c:v>
                </c:pt>
                <c:pt idx="1548">
                  <c:v>319.75</c:v>
                </c:pt>
                <c:pt idx="1549">
                  <c:v>319.80999756</c:v>
                </c:pt>
                <c:pt idx="1550">
                  <c:v>319.85998534999999</c:v>
                </c:pt>
                <c:pt idx="1551">
                  <c:v>319.92001342999998</c:v>
                </c:pt>
                <c:pt idx="1552">
                  <c:v>319.97000121999997</c:v>
                </c:pt>
                <c:pt idx="1553">
                  <c:v>320.02999878000003</c:v>
                </c:pt>
                <c:pt idx="1554">
                  <c:v>320.10000609999997</c:v>
                </c:pt>
                <c:pt idx="1555">
                  <c:v>320.16000365999997</c:v>
                </c:pt>
                <c:pt idx="1556">
                  <c:v>320.22000121999997</c:v>
                </c:pt>
                <c:pt idx="1557">
                  <c:v>320.29000853999997</c:v>
                </c:pt>
                <c:pt idx="1558">
                  <c:v>320.35998534999999</c:v>
                </c:pt>
                <c:pt idx="1559">
                  <c:v>320.42999268</c:v>
                </c:pt>
                <c:pt idx="1560">
                  <c:v>320.51000977000001</c:v>
                </c:pt>
                <c:pt idx="1561">
                  <c:v>320.57998657000002</c:v>
                </c:pt>
                <c:pt idx="1562">
                  <c:v>320.66000365999997</c:v>
                </c:pt>
                <c:pt idx="1563">
                  <c:v>320.73001098999998</c:v>
                </c:pt>
                <c:pt idx="1564">
                  <c:v>320.82000732</c:v>
                </c:pt>
                <c:pt idx="1565">
                  <c:v>320.89999390000003</c:v>
                </c:pt>
                <c:pt idx="1566">
                  <c:v>320.98001098999998</c:v>
                </c:pt>
                <c:pt idx="1567">
                  <c:v>321.07000732</c:v>
                </c:pt>
                <c:pt idx="1568">
                  <c:v>321.16000365999997</c:v>
                </c:pt>
                <c:pt idx="1569">
                  <c:v>321.25</c:v>
                </c:pt>
                <c:pt idx="1570">
                  <c:v>321.33999634000003</c:v>
                </c:pt>
                <c:pt idx="1571">
                  <c:v>321.42999268</c:v>
                </c:pt>
                <c:pt idx="1572">
                  <c:v>321.52999878000003</c:v>
                </c:pt>
                <c:pt idx="1573">
                  <c:v>321.63000488</c:v>
                </c:pt>
                <c:pt idx="1574">
                  <c:v>321.73001098999998</c:v>
                </c:pt>
                <c:pt idx="1575">
                  <c:v>321.82998657000002</c:v>
                </c:pt>
                <c:pt idx="1576">
                  <c:v>321.92999268</c:v>
                </c:pt>
                <c:pt idx="1577">
                  <c:v>322.04000853999997</c:v>
                </c:pt>
                <c:pt idx="1578">
                  <c:v>322.14001465000001</c:v>
                </c:pt>
                <c:pt idx="1579">
                  <c:v>322.25</c:v>
                </c:pt>
                <c:pt idx="1580">
                  <c:v>322.35998534999999</c:v>
                </c:pt>
                <c:pt idx="1581">
                  <c:v>322.47000121999997</c:v>
                </c:pt>
                <c:pt idx="1582">
                  <c:v>322.58999634000003</c:v>
                </c:pt>
                <c:pt idx="1583">
                  <c:v>322.70001221000001</c:v>
                </c:pt>
                <c:pt idx="1584">
                  <c:v>322.82000732</c:v>
                </c:pt>
                <c:pt idx="1585">
                  <c:v>322.94000244</c:v>
                </c:pt>
                <c:pt idx="1586">
                  <c:v>323.05999756</c:v>
                </c:pt>
                <c:pt idx="1587">
                  <c:v>323.17999268</c:v>
                </c:pt>
                <c:pt idx="1588">
                  <c:v>323.30999756</c:v>
                </c:pt>
                <c:pt idx="1589">
                  <c:v>323.44000244</c:v>
                </c:pt>
                <c:pt idx="1590">
                  <c:v>323.55999756</c:v>
                </c:pt>
                <c:pt idx="1591">
                  <c:v>323.69000244</c:v>
                </c:pt>
                <c:pt idx="1592">
                  <c:v>323.82998657000002</c:v>
                </c:pt>
                <c:pt idx="1593">
                  <c:v>323.95999146000003</c:v>
                </c:pt>
                <c:pt idx="1594">
                  <c:v>324.10000609999997</c:v>
                </c:pt>
                <c:pt idx="1595">
                  <c:v>324.23001098999998</c:v>
                </c:pt>
                <c:pt idx="1596">
                  <c:v>324.36999512</c:v>
                </c:pt>
                <c:pt idx="1597">
                  <c:v>324.51000977000001</c:v>
                </c:pt>
                <c:pt idx="1598">
                  <c:v>324.66000365999997</c:v>
                </c:pt>
                <c:pt idx="1599">
                  <c:v>324.79998778999999</c:v>
                </c:pt>
                <c:pt idx="1600">
                  <c:v>324.95001221000001</c:v>
                </c:pt>
                <c:pt idx="1601">
                  <c:v>325.08999634000003</c:v>
                </c:pt>
                <c:pt idx="1602">
                  <c:v>325.23999022999999</c:v>
                </c:pt>
                <c:pt idx="1603">
                  <c:v>325.39001465000001</c:v>
                </c:pt>
                <c:pt idx="1604">
                  <c:v>325.54998778999999</c:v>
                </c:pt>
                <c:pt idx="1605">
                  <c:v>325.70001221000001</c:v>
                </c:pt>
                <c:pt idx="1606">
                  <c:v>325.85998534999999</c:v>
                </c:pt>
                <c:pt idx="1607">
                  <c:v>326.01998901000002</c:v>
                </c:pt>
                <c:pt idx="1608">
                  <c:v>326.17999268</c:v>
                </c:pt>
                <c:pt idx="1609">
                  <c:v>326.33999634000003</c:v>
                </c:pt>
                <c:pt idx="1610">
                  <c:v>326.5</c:v>
                </c:pt>
                <c:pt idx="1611">
                  <c:v>326.66000365999997</c:v>
                </c:pt>
                <c:pt idx="1612">
                  <c:v>326.82998657000002</c:v>
                </c:pt>
                <c:pt idx="1613">
                  <c:v>327</c:v>
                </c:pt>
                <c:pt idx="1614">
                  <c:v>327.17001342999998</c:v>
                </c:pt>
                <c:pt idx="1615">
                  <c:v>327.33999634000003</c:v>
                </c:pt>
                <c:pt idx="1616">
                  <c:v>327.51000977000001</c:v>
                </c:pt>
                <c:pt idx="1617">
                  <c:v>327.69000244</c:v>
                </c:pt>
                <c:pt idx="1618">
                  <c:v>327.85998534999999</c:v>
                </c:pt>
                <c:pt idx="1619">
                  <c:v>328.04000853999997</c:v>
                </c:pt>
                <c:pt idx="1620">
                  <c:v>328.22000121999997</c:v>
                </c:pt>
                <c:pt idx="1621">
                  <c:v>328.39999390000003</c:v>
                </c:pt>
                <c:pt idx="1622">
                  <c:v>328.57998657000002</c:v>
                </c:pt>
                <c:pt idx="1623">
                  <c:v>328.76998901000002</c:v>
                </c:pt>
                <c:pt idx="1624">
                  <c:v>328.95001221000001</c:v>
                </c:pt>
                <c:pt idx="1625">
                  <c:v>329.14001465000001</c:v>
                </c:pt>
                <c:pt idx="1626">
                  <c:v>329.32998657000002</c:v>
                </c:pt>
                <c:pt idx="1627">
                  <c:v>329.51998901000002</c:v>
                </c:pt>
                <c:pt idx="1628">
                  <c:v>329.70999146000003</c:v>
                </c:pt>
                <c:pt idx="1629">
                  <c:v>329.89999390000003</c:v>
                </c:pt>
                <c:pt idx="1630">
                  <c:v>330.10000609999997</c:v>
                </c:pt>
                <c:pt idx="1631">
                  <c:v>330.29000853999997</c:v>
                </c:pt>
                <c:pt idx="1632">
                  <c:v>330.48999022999999</c:v>
                </c:pt>
                <c:pt idx="1633">
                  <c:v>330.69000244</c:v>
                </c:pt>
                <c:pt idx="1634">
                  <c:v>330.89001465000001</c:v>
                </c:pt>
                <c:pt idx="1635">
                  <c:v>331.08999634000003</c:v>
                </c:pt>
                <c:pt idx="1636">
                  <c:v>331.29000853999997</c:v>
                </c:pt>
                <c:pt idx="1637">
                  <c:v>331.5</c:v>
                </c:pt>
                <c:pt idx="1638">
                  <c:v>331.70999146000003</c:v>
                </c:pt>
                <c:pt idx="1639">
                  <c:v>331.91000365999997</c:v>
                </c:pt>
                <c:pt idx="1640">
                  <c:v>332.11999512</c:v>
                </c:pt>
                <c:pt idx="1641">
                  <c:v>332.32998657000002</c:v>
                </c:pt>
                <c:pt idx="1642">
                  <c:v>332.54000853999997</c:v>
                </c:pt>
                <c:pt idx="1643">
                  <c:v>332.76000977000001</c:v>
                </c:pt>
                <c:pt idx="1644">
                  <c:v>332.97000121999997</c:v>
                </c:pt>
                <c:pt idx="1645">
                  <c:v>333.19000244</c:v>
                </c:pt>
                <c:pt idx="1646">
                  <c:v>333.39999390000003</c:v>
                </c:pt>
                <c:pt idx="1647">
                  <c:v>333.61999512</c:v>
                </c:pt>
                <c:pt idx="1648">
                  <c:v>333.85000609999997</c:v>
                </c:pt>
                <c:pt idx="1649">
                  <c:v>334.07000732</c:v>
                </c:pt>
                <c:pt idx="1650">
                  <c:v>334.29000853999997</c:v>
                </c:pt>
                <c:pt idx="1651">
                  <c:v>334.51000977000001</c:v>
                </c:pt>
                <c:pt idx="1652">
                  <c:v>334.73999022999999</c:v>
                </c:pt>
                <c:pt idx="1653">
                  <c:v>334.97000121999997</c:v>
                </c:pt>
                <c:pt idx="1654">
                  <c:v>335.20001221000001</c:v>
                </c:pt>
                <c:pt idx="1655">
                  <c:v>335.42999268</c:v>
                </c:pt>
                <c:pt idx="1656">
                  <c:v>335.66000365999997</c:v>
                </c:pt>
                <c:pt idx="1657">
                  <c:v>335.89001465000001</c:v>
                </c:pt>
                <c:pt idx="1658">
                  <c:v>336.11999512</c:v>
                </c:pt>
                <c:pt idx="1659">
                  <c:v>336.35998534999999</c:v>
                </c:pt>
                <c:pt idx="1660">
                  <c:v>336.60000609999997</c:v>
                </c:pt>
                <c:pt idx="1661">
                  <c:v>336.82998657000002</c:v>
                </c:pt>
                <c:pt idx="1662">
                  <c:v>337.07000732</c:v>
                </c:pt>
                <c:pt idx="1663">
                  <c:v>337.30999756</c:v>
                </c:pt>
                <c:pt idx="1664">
                  <c:v>337.54998778999999</c:v>
                </c:pt>
                <c:pt idx="1665">
                  <c:v>337.79998778999999</c:v>
                </c:pt>
                <c:pt idx="1666">
                  <c:v>338.04000853999997</c:v>
                </c:pt>
                <c:pt idx="1667">
                  <c:v>338.29000853999997</c:v>
                </c:pt>
                <c:pt idx="1668">
                  <c:v>338.54000853999997</c:v>
                </c:pt>
                <c:pt idx="1669">
                  <c:v>338.79000853999997</c:v>
                </c:pt>
                <c:pt idx="1670">
                  <c:v>339.04000853999997</c:v>
                </c:pt>
                <c:pt idx="1671">
                  <c:v>339.29000853999997</c:v>
                </c:pt>
                <c:pt idx="1672">
                  <c:v>339.54000853999997</c:v>
                </c:pt>
                <c:pt idx="1673">
                  <c:v>339.79000853999997</c:v>
                </c:pt>
                <c:pt idx="1674">
                  <c:v>340.04998778999999</c:v>
                </c:pt>
                <c:pt idx="1675">
                  <c:v>340.30999756</c:v>
                </c:pt>
                <c:pt idx="1676">
                  <c:v>340.55999756</c:v>
                </c:pt>
                <c:pt idx="1677">
                  <c:v>340.82000732</c:v>
                </c:pt>
                <c:pt idx="1678">
                  <c:v>341.07998657000002</c:v>
                </c:pt>
                <c:pt idx="1679">
                  <c:v>341.33999634000003</c:v>
                </c:pt>
                <c:pt idx="1680">
                  <c:v>341.60998534999999</c:v>
                </c:pt>
                <c:pt idx="1681">
                  <c:v>341.86999512</c:v>
                </c:pt>
                <c:pt idx="1682">
                  <c:v>342.14001465000001</c:v>
                </c:pt>
                <c:pt idx="1683">
                  <c:v>342.39999390000003</c:v>
                </c:pt>
                <c:pt idx="1684">
                  <c:v>342.67001342999998</c:v>
                </c:pt>
                <c:pt idx="1685">
                  <c:v>342.94000244</c:v>
                </c:pt>
                <c:pt idx="1686">
                  <c:v>343.20999146000003</c:v>
                </c:pt>
                <c:pt idx="1687">
                  <c:v>343.48001098999998</c:v>
                </c:pt>
                <c:pt idx="1688">
                  <c:v>343.76000977000001</c:v>
                </c:pt>
                <c:pt idx="1689">
                  <c:v>344.02999878000003</c:v>
                </c:pt>
                <c:pt idx="1690">
                  <c:v>344.30999756</c:v>
                </c:pt>
                <c:pt idx="1691">
                  <c:v>344.57998657000002</c:v>
                </c:pt>
                <c:pt idx="1692">
                  <c:v>344.85998534999999</c:v>
                </c:pt>
                <c:pt idx="1693">
                  <c:v>345.14001465000001</c:v>
                </c:pt>
                <c:pt idx="1694">
                  <c:v>345.42001342999998</c:v>
                </c:pt>
                <c:pt idx="1695">
                  <c:v>345.70001221000001</c:v>
                </c:pt>
                <c:pt idx="1696">
                  <c:v>345.98999022999999</c:v>
                </c:pt>
                <c:pt idx="1697">
                  <c:v>346.26998901000002</c:v>
                </c:pt>
                <c:pt idx="1698">
                  <c:v>346.54998778999999</c:v>
                </c:pt>
                <c:pt idx="1699">
                  <c:v>346.83999634000003</c:v>
                </c:pt>
                <c:pt idx="1700">
                  <c:v>347.13000488</c:v>
                </c:pt>
                <c:pt idx="1701">
                  <c:v>347.42001342999998</c:v>
                </c:pt>
                <c:pt idx="1702">
                  <c:v>347.70999146000003</c:v>
                </c:pt>
                <c:pt idx="1703">
                  <c:v>348</c:v>
                </c:pt>
                <c:pt idx="1704">
                  <c:v>348.29000853999997</c:v>
                </c:pt>
                <c:pt idx="1705">
                  <c:v>348.57998657000002</c:v>
                </c:pt>
                <c:pt idx="1706">
                  <c:v>348.88000488</c:v>
                </c:pt>
                <c:pt idx="1707">
                  <c:v>349.17001342999998</c:v>
                </c:pt>
                <c:pt idx="1708">
                  <c:v>349.47000121999997</c:v>
                </c:pt>
                <c:pt idx="1709">
                  <c:v>349.76998901000002</c:v>
                </c:pt>
                <c:pt idx="1710">
                  <c:v>350.05999756</c:v>
                </c:pt>
                <c:pt idx="1711">
                  <c:v>350.35998534999999</c:v>
                </c:pt>
                <c:pt idx="1712">
                  <c:v>350.66000365999997</c:v>
                </c:pt>
                <c:pt idx="1713">
                  <c:v>350.97000121999997</c:v>
                </c:pt>
                <c:pt idx="1714">
                  <c:v>351.26998901000002</c:v>
                </c:pt>
                <c:pt idx="1715">
                  <c:v>351.57000732</c:v>
                </c:pt>
                <c:pt idx="1716">
                  <c:v>351.88000488</c:v>
                </c:pt>
                <c:pt idx="1717">
                  <c:v>352.17999268</c:v>
                </c:pt>
                <c:pt idx="1718">
                  <c:v>352.48999022999999</c:v>
                </c:pt>
                <c:pt idx="1719">
                  <c:v>352.79998778999999</c:v>
                </c:pt>
                <c:pt idx="1720">
                  <c:v>353.10998534999999</c:v>
                </c:pt>
                <c:pt idx="1721">
                  <c:v>353.42001342999998</c:v>
                </c:pt>
                <c:pt idx="1722">
                  <c:v>353.73001098999998</c:v>
                </c:pt>
                <c:pt idx="1723">
                  <c:v>354.04000853999997</c:v>
                </c:pt>
                <c:pt idx="1724">
                  <c:v>354.35998534999999</c:v>
                </c:pt>
                <c:pt idx="1725">
                  <c:v>354.67001342999998</c:v>
                </c:pt>
                <c:pt idx="1726">
                  <c:v>354.98999022999999</c:v>
                </c:pt>
                <c:pt idx="1727">
                  <c:v>355.29998778999999</c:v>
                </c:pt>
                <c:pt idx="1728">
                  <c:v>355.61999512</c:v>
                </c:pt>
                <c:pt idx="1729">
                  <c:v>355.94000244</c:v>
                </c:pt>
                <c:pt idx="1730">
                  <c:v>356.26000977000001</c:v>
                </c:pt>
                <c:pt idx="1731">
                  <c:v>356.57998657000002</c:v>
                </c:pt>
                <c:pt idx="1732">
                  <c:v>356.89999390000003</c:v>
                </c:pt>
                <c:pt idx="1733">
                  <c:v>357.22000121999997</c:v>
                </c:pt>
                <c:pt idx="1734">
                  <c:v>357.54000853999997</c:v>
                </c:pt>
                <c:pt idx="1735">
                  <c:v>357.86999512</c:v>
                </c:pt>
                <c:pt idx="1736">
                  <c:v>358.19000244</c:v>
                </c:pt>
                <c:pt idx="1737">
                  <c:v>358.51998901000002</c:v>
                </c:pt>
                <c:pt idx="1738">
                  <c:v>358.83999634000003</c:v>
                </c:pt>
                <c:pt idx="1739">
                  <c:v>359.17001342999998</c:v>
                </c:pt>
                <c:pt idx="1740">
                  <c:v>359.5</c:v>
                </c:pt>
                <c:pt idx="1741">
                  <c:v>359.82998657000002</c:v>
                </c:pt>
                <c:pt idx="1742">
                  <c:v>360.16000365999997</c:v>
                </c:pt>
                <c:pt idx="1743">
                  <c:v>360.48999022999999</c:v>
                </c:pt>
                <c:pt idx="1744">
                  <c:v>360.82998657000002</c:v>
                </c:pt>
                <c:pt idx="1745">
                  <c:v>361.16000365999997</c:v>
                </c:pt>
                <c:pt idx="1746">
                  <c:v>361.48999022999999</c:v>
                </c:pt>
                <c:pt idx="1747">
                  <c:v>361.82998657000002</c:v>
                </c:pt>
                <c:pt idx="1748">
                  <c:v>362.17001342999998</c:v>
                </c:pt>
                <c:pt idx="1749">
                  <c:v>362.5</c:v>
                </c:pt>
                <c:pt idx="1750">
                  <c:v>362.83999634000003</c:v>
                </c:pt>
                <c:pt idx="1751">
                  <c:v>363.17999268</c:v>
                </c:pt>
                <c:pt idx="1752">
                  <c:v>363.51998901000002</c:v>
                </c:pt>
                <c:pt idx="1753">
                  <c:v>363.85998534999999</c:v>
                </c:pt>
                <c:pt idx="1754">
                  <c:v>364.20001221000001</c:v>
                </c:pt>
                <c:pt idx="1755">
                  <c:v>364.54998778999999</c:v>
                </c:pt>
                <c:pt idx="1756">
                  <c:v>364.89001465000001</c:v>
                </c:pt>
                <c:pt idx="1757">
                  <c:v>365.23001098999998</c:v>
                </c:pt>
                <c:pt idx="1758">
                  <c:v>365.57998657000002</c:v>
                </c:pt>
                <c:pt idx="1759">
                  <c:v>365.92999268</c:v>
                </c:pt>
                <c:pt idx="1760">
                  <c:v>366.27999878000003</c:v>
                </c:pt>
                <c:pt idx="1761">
                  <c:v>366.63000488</c:v>
                </c:pt>
                <c:pt idx="1762">
                  <c:v>366.98001098999998</c:v>
                </c:pt>
                <c:pt idx="1763">
                  <c:v>367.32998657000002</c:v>
                </c:pt>
                <c:pt idx="1764">
                  <c:v>367.67999268</c:v>
                </c:pt>
                <c:pt idx="1765">
                  <c:v>368.02999878000003</c:v>
                </c:pt>
                <c:pt idx="1766">
                  <c:v>368.38000488</c:v>
                </c:pt>
                <c:pt idx="1767">
                  <c:v>368.73999022999999</c:v>
                </c:pt>
                <c:pt idx="1768">
                  <c:v>369.10000609999997</c:v>
                </c:pt>
                <c:pt idx="1769">
                  <c:v>369.45001221000001</c:v>
                </c:pt>
                <c:pt idx="1770">
                  <c:v>369.80999756</c:v>
                </c:pt>
                <c:pt idx="1771">
                  <c:v>370.17001342999998</c:v>
                </c:pt>
                <c:pt idx="1772">
                  <c:v>370.51998901000002</c:v>
                </c:pt>
                <c:pt idx="1773">
                  <c:v>370.88000488</c:v>
                </c:pt>
                <c:pt idx="1774">
                  <c:v>371.23999022999999</c:v>
                </c:pt>
                <c:pt idx="1775">
                  <c:v>371.60998534999999</c:v>
                </c:pt>
                <c:pt idx="1776">
                  <c:v>371.97000121999997</c:v>
                </c:pt>
                <c:pt idx="1777">
                  <c:v>372.32998657000002</c:v>
                </c:pt>
                <c:pt idx="1778">
                  <c:v>372.70001221000001</c:v>
                </c:pt>
                <c:pt idx="1779">
                  <c:v>373.05999756</c:v>
                </c:pt>
                <c:pt idx="1780">
                  <c:v>373.42999268</c:v>
                </c:pt>
                <c:pt idx="1781">
                  <c:v>373.79000853999997</c:v>
                </c:pt>
                <c:pt idx="1782">
                  <c:v>374.16000365999997</c:v>
                </c:pt>
                <c:pt idx="1783">
                  <c:v>374.52999878000003</c:v>
                </c:pt>
                <c:pt idx="1784">
                  <c:v>374.89999390000003</c:v>
                </c:pt>
                <c:pt idx="1785">
                  <c:v>375.26998901000002</c:v>
                </c:pt>
                <c:pt idx="1786">
                  <c:v>375.64001465000001</c:v>
                </c:pt>
                <c:pt idx="1787">
                  <c:v>376.01000977000001</c:v>
                </c:pt>
                <c:pt idx="1788">
                  <c:v>376.38000488</c:v>
                </c:pt>
                <c:pt idx="1789">
                  <c:v>376.76000977000001</c:v>
                </c:pt>
                <c:pt idx="1790">
                  <c:v>377.13000488</c:v>
                </c:pt>
                <c:pt idx="1791">
                  <c:v>377.5</c:v>
                </c:pt>
                <c:pt idx="1792">
                  <c:v>377.88000488</c:v>
                </c:pt>
                <c:pt idx="1793">
                  <c:v>378.26000977000001</c:v>
                </c:pt>
                <c:pt idx="1794">
                  <c:v>378.64001465000001</c:v>
                </c:pt>
                <c:pt idx="1795">
                  <c:v>379.01000977000001</c:v>
                </c:pt>
                <c:pt idx="1796">
                  <c:v>379.39001465000001</c:v>
                </c:pt>
                <c:pt idx="1797">
                  <c:v>379.76998901000002</c:v>
                </c:pt>
                <c:pt idx="1798">
                  <c:v>380.14999390000003</c:v>
                </c:pt>
                <c:pt idx="1799">
                  <c:v>380.52999878000003</c:v>
                </c:pt>
                <c:pt idx="1800">
                  <c:v>380.91000365999997</c:v>
                </c:pt>
                <c:pt idx="1801">
                  <c:v>381.29998778999999</c:v>
                </c:pt>
                <c:pt idx="1802">
                  <c:v>381.67999268</c:v>
                </c:pt>
                <c:pt idx="1803">
                  <c:v>382.07000732</c:v>
                </c:pt>
                <c:pt idx="1804">
                  <c:v>382.45001221000001</c:v>
                </c:pt>
                <c:pt idx="1805">
                  <c:v>382.83999634000003</c:v>
                </c:pt>
                <c:pt idx="1806">
                  <c:v>383.22000121999997</c:v>
                </c:pt>
                <c:pt idx="1807">
                  <c:v>383.60998534999999</c:v>
                </c:pt>
                <c:pt idx="1808">
                  <c:v>384</c:v>
                </c:pt>
                <c:pt idx="1809">
                  <c:v>384.39001465000001</c:v>
                </c:pt>
                <c:pt idx="1810">
                  <c:v>384.77999878000003</c:v>
                </c:pt>
                <c:pt idx="1811">
                  <c:v>385.17001342999998</c:v>
                </c:pt>
                <c:pt idx="1812">
                  <c:v>385.55999756</c:v>
                </c:pt>
                <c:pt idx="1813">
                  <c:v>385.95001221000001</c:v>
                </c:pt>
                <c:pt idx="1814">
                  <c:v>386.33999634000003</c:v>
                </c:pt>
                <c:pt idx="1815">
                  <c:v>386.73999022999999</c:v>
                </c:pt>
                <c:pt idx="1816">
                  <c:v>387.13000488</c:v>
                </c:pt>
                <c:pt idx="1817">
                  <c:v>387.52999878000003</c:v>
                </c:pt>
                <c:pt idx="1818">
                  <c:v>387.92001342999998</c:v>
                </c:pt>
                <c:pt idx="1819">
                  <c:v>388.32000732</c:v>
                </c:pt>
                <c:pt idx="1820">
                  <c:v>388.72000121999997</c:v>
                </c:pt>
                <c:pt idx="1821">
                  <c:v>389.11999512</c:v>
                </c:pt>
                <c:pt idx="1822">
                  <c:v>389.51998901000002</c:v>
                </c:pt>
                <c:pt idx="1823">
                  <c:v>389.91000365999997</c:v>
                </c:pt>
                <c:pt idx="1824">
                  <c:v>390.30999756</c:v>
                </c:pt>
                <c:pt idx="1825">
                  <c:v>390.72000121999997</c:v>
                </c:pt>
                <c:pt idx="1826">
                  <c:v>391.11999512</c:v>
                </c:pt>
                <c:pt idx="1827">
                  <c:v>391.51998901000002</c:v>
                </c:pt>
                <c:pt idx="1828">
                  <c:v>391.92999268</c:v>
                </c:pt>
                <c:pt idx="1829">
                  <c:v>392.32998657000002</c:v>
                </c:pt>
                <c:pt idx="1830">
                  <c:v>392.73001098999998</c:v>
                </c:pt>
                <c:pt idx="1831">
                  <c:v>393.14001465000001</c:v>
                </c:pt>
                <c:pt idx="1832">
                  <c:v>393.54000853999997</c:v>
                </c:pt>
                <c:pt idx="1833">
                  <c:v>393.95001221000001</c:v>
                </c:pt>
                <c:pt idx="1834">
                  <c:v>394.35998534999999</c:v>
                </c:pt>
                <c:pt idx="1835">
                  <c:v>394.76998901000002</c:v>
                </c:pt>
                <c:pt idx="1836">
                  <c:v>395.17999268</c:v>
                </c:pt>
                <c:pt idx="1837">
                  <c:v>395.57998657000002</c:v>
                </c:pt>
                <c:pt idx="1838">
                  <c:v>395.98999022999999</c:v>
                </c:pt>
                <c:pt idx="1839">
                  <c:v>396.39999390000003</c:v>
                </c:pt>
                <c:pt idx="1840">
                  <c:v>396.80999756</c:v>
                </c:pt>
                <c:pt idx="1841">
                  <c:v>397.23001098999998</c:v>
                </c:pt>
                <c:pt idx="1842">
                  <c:v>397.64001465000001</c:v>
                </c:pt>
                <c:pt idx="1843">
                  <c:v>398.04998778999999</c:v>
                </c:pt>
                <c:pt idx="1844">
                  <c:v>398.47000121999997</c:v>
                </c:pt>
                <c:pt idx="1845">
                  <c:v>398.88000488</c:v>
                </c:pt>
                <c:pt idx="1846">
                  <c:v>399.29998778999999</c:v>
                </c:pt>
                <c:pt idx="1847">
                  <c:v>399.70999146000003</c:v>
                </c:pt>
                <c:pt idx="1848">
                  <c:v>400.13000488</c:v>
                </c:pt>
                <c:pt idx="1849">
                  <c:v>400.54000853999997</c:v>
                </c:pt>
                <c:pt idx="1850">
                  <c:v>400.95999146000003</c:v>
                </c:pt>
                <c:pt idx="1851">
                  <c:v>401.38000488</c:v>
                </c:pt>
                <c:pt idx="1852">
                  <c:v>401.79998778999999</c:v>
                </c:pt>
                <c:pt idx="1853">
                  <c:v>402.22000121999997</c:v>
                </c:pt>
                <c:pt idx="1854">
                  <c:v>402.64001465000001</c:v>
                </c:pt>
                <c:pt idx="1855">
                  <c:v>403.05999756</c:v>
                </c:pt>
                <c:pt idx="1856">
                  <c:v>403.48001098999998</c:v>
                </c:pt>
                <c:pt idx="1857">
                  <c:v>403.89999390000003</c:v>
                </c:pt>
                <c:pt idx="1858">
                  <c:v>404.32998657000002</c:v>
                </c:pt>
                <c:pt idx="1859">
                  <c:v>404.75</c:v>
                </c:pt>
                <c:pt idx="1860">
                  <c:v>405.17999268</c:v>
                </c:pt>
                <c:pt idx="1861">
                  <c:v>405.60000609999997</c:v>
                </c:pt>
                <c:pt idx="1862">
                  <c:v>406.01998901000002</c:v>
                </c:pt>
                <c:pt idx="1863">
                  <c:v>406.45001221000001</c:v>
                </c:pt>
                <c:pt idx="1864">
                  <c:v>406.86999512</c:v>
                </c:pt>
                <c:pt idx="1865">
                  <c:v>407.29998778999999</c:v>
                </c:pt>
                <c:pt idx="1866">
                  <c:v>407.73001098999998</c:v>
                </c:pt>
                <c:pt idx="1867">
                  <c:v>408.16000365999997</c:v>
                </c:pt>
                <c:pt idx="1868">
                  <c:v>408.57998657000002</c:v>
                </c:pt>
                <c:pt idx="1869">
                  <c:v>409.01998901000002</c:v>
                </c:pt>
                <c:pt idx="1870">
                  <c:v>409.45001221000001</c:v>
                </c:pt>
                <c:pt idx="1871">
                  <c:v>409.88000488</c:v>
                </c:pt>
                <c:pt idx="1872">
                  <c:v>410.30999756</c:v>
                </c:pt>
                <c:pt idx="1873">
                  <c:v>410.73999022999999</c:v>
                </c:pt>
                <c:pt idx="1874">
                  <c:v>411.17001342999998</c:v>
                </c:pt>
                <c:pt idx="1875">
                  <c:v>411.60000609999997</c:v>
                </c:pt>
                <c:pt idx="1876">
                  <c:v>412.04000853999997</c:v>
                </c:pt>
                <c:pt idx="1877">
                  <c:v>412.47000121999997</c:v>
                </c:pt>
                <c:pt idx="1878">
                  <c:v>412.91000365999997</c:v>
                </c:pt>
                <c:pt idx="1879">
                  <c:v>413.33999634000003</c:v>
                </c:pt>
                <c:pt idx="1880">
                  <c:v>413.77999878000003</c:v>
                </c:pt>
                <c:pt idx="1881">
                  <c:v>414.20999146000003</c:v>
                </c:pt>
                <c:pt idx="1882">
                  <c:v>414.64999390000003</c:v>
                </c:pt>
                <c:pt idx="1883">
                  <c:v>415.08999634000003</c:v>
                </c:pt>
                <c:pt idx="1884">
                  <c:v>415.52999878000003</c:v>
                </c:pt>
                <c:pt idx="1885">
                  <c:v>415.95999146000003</c:v>
                </c:pt>
                <c:pt idx="1886">
                  <c:v>416.41000365999997</c:v>
                </c:pt>
                <c:pt idx="1887">
                  <c:v>416.83999634000003</c:v>
                </c:pt>
                <c:pt idx="1888">
                  <c:v>417.27999878000003</c:v>
                </c:pt>
                <c:pt idx="1889">
                  <c:v>417.72000121999997</c:v>
                </c:pt>
                <c:pt idx="1890">
                  <c:v>418.16000365999997</c:v>
                </c:pt>
                <c:pt idx="1891">
                  <c:v>418.60000609999997</c:v>
                </c:pt>
                <c:pt idx="1892">
                  <c:v>419.04998778999999</c:v>
                </c:pt>
                <c:pt idx="1893">
                  <c:v>419.48999022999999</c:v>
                </c:pt>
                <c:pt idx="1894">
                  <c:v>419.92999268</c:v>
                </c:pt>
                <c:pt idx="1895">
                  <c:v>420.38000488</c:v>
                </c:pt>
                <c:pt idx="1896">
                  <c:v>420.82000732</c:v>
                </c:pt>
                <c:pt idx="1897">
                  <c:v>421.26000977000001</c:v>
                </c:pt>
                <c:pt idx="1898">
                  <c:v>421.70001221000001</c:v>
                </c:pt>
                <c:pt idx="1899">
                  <c:v>422.14999390000003</c:v>
                </c:pt>
                <c:pt idx="1900">
                  <c:v>422.58999634000003</c:v>
                </c:pt>
                <c:pt idx="1901">
                  <c:v>423.04000853999997</c:v>
                </c:pt>
                <c:pt idx="1902">
                  <c:v>423.48001098999998</c:v>
                </c:pt>
                <c:pt idx="1903">
                  <c:v>423.92999268</c:v>
                </c:pt>
                <c:pt idx="1904">
                  <c:v>424.38000488</c:v>
                </c:pt>
                <c:pt idx="1905">
                  <c:v>424.82000732</c:v>
                </c:pt>
                <c:pt idx="1906">
                  <c:v>425.26998901000002</c:v>
                </c:pt>
                <c:pt idx="1907">
                  <c:v>425.72000121999997</c:v>
                </c:pt>
                <c:pt idx="1908">
                  <c:v>426.17001342999998</c:v>
                </c:pt>
                <c:pt idx="1909">
                  <c:v>426.60998534999999</c:v>
                </c:pt>
                <c:pt idx="1910">
                  <c:v>427.05999756</c:v>
                </c:pt>
                <c:pt idx="1911">
                  <c:v>427.51998901000002</c:v>
                </c:pt>
                <c:pt idx="1912">
                  <c:v>427.97000121999997</c:v>
                </c:pt>
                <c:pt idx="1913">
                  <c:v>428.42001342999998</c:v>
                </c:pt>
                <c:pt idx="1914">
                  <c:v>428.86999512</c:v>
                </c:pt>
                <c:pt idx="1915">
                  <c:v>429.32000732</c:v>
                </c:pt>
                <c:pt idx="1916">
                  <c:v>429.76998901000002</c:v>
                </c:pt>
                <c:pt idx="1917">
                  <c:v>430.22000121999997</c:v>
                </c:pt>
                <c:pt idx="1918">
                  <c:v>430.67001342999998</c:v>
                </c:pt>
                <c:pt idx="1919">
                  <c:v>431.11999512</c:v>
                </c:pt>
                <c:pt idx="1920">
                  <c:v>431.57998657000002</c:v>
                </c:pt>
                <c:pt idx="1921">
                  <c:v>432.02999878000003</c:v>
                </c:pt>
                <c:pt idx="1922">
                  <c:v>432.48999022999999</c:v>
                </c:pt>
                <c:pt idx="1923">
                  <c:v>432.94000244</c:v>
                </c:pt>
                <c:pt idx="1924">
                  <c:v>433.39001465000001</c:v>
                </c:pt>
                <c:pt idx="1925">
                  <c:v>433.85000609999997</c:v>
                </c:pt>
                <c:pt idx="1926">
                  <c:v>434.29998778999999</c:v>
                </c:pt>
                <c:pt idx="1927">
                  <c:v>434.76000977000001</c:v>
                </c:pt>
                <c:pt idx="1928">
                  <c:v>435.22000121999997</c:v>
                </c:pt>
                <c:pt idx="1929">
                  <c:v>435.67001342999998</c:v>
                </c:pt>
                <c:pt idx="1930">
                  <c:v>436.13000488</c:v>
                </c:pt>
                <c:pt idx="1931">
                  <c:v>436.57998657000002</c:v>
                </c:pt>
                <c:pt idx="1932">
                  <c:v>437.04000853999997</c:v>
                </c:pt>
                <c:pt idx="1933">
                  <c:v>437.5</c:v>
                </c:pt>
                <c:pt idx="1934">
                  <c:v>437.95999146000003</c:v>
                </c:pt>
                <c:pt idx="1935">
                  <c:v>438.41000365999997</c:v>
                </c:pt>
                <c:pt idx="1936">
                  <c:v>438.86999512</c:v>
                </c:pt>
                <c:pt idx="1937">
                  <c:v>439.32998657000002</c:v>
                </c:pt>
                <c:pt idx="1938">
                  <c:v>439.79000853999997</c:v>
                </c:pt>
                <c:pt idx="1939">
                  <c:v>440.25</c:v>
                </c:pt>
                <c:pt idx="1940">
                  <c:v>440.70999146000003</c:v>
                </c:pt>
                <c:pt idx="1941">
                  <c:v>441.17001342999998</c:v>
                </c:pt>
                <c:pt idx="1942">
                  <c:v>441.63000488</c:v>
                </c:pt>
                <c:pt idx="1943">
                  <c:v>442.08999634000003</c:v>
                </c:pt>
                <c:pt idx="1944">
                  <c:v>442.55999756</c:v>
                </c:pt>
                <c:pt idx="1945">
                  <c:v>443.01998901000002</c:v>
                </c:pt>
                <c:pt idx="1946">
                  <c:v>443.48001098999998</c:v>
                </c:pt>
                <c:pt idx="1947">
                  <c:v>443.94000244</c:v>
                </c:pt>
                <c:pt idx="1948">
                  <c:v>444.41000365999997</c:v>
                </c:pt>
                <c:pt idx="1949">
                  <c:v>444.86999512</c:v>
                </c:pt>
                <c:pt idx="1950">
                  <c:v>445.32998657000002</c:v>
                </c:pt>
                <c:pt idx="1951">
                  <c:v>445.79998778999999</c:v>
                </c:pt>
                <c:pt idx="1952">
                  <c:v>446.26000977000001</c:v>
                </c:pt>
                <c:pt idx="1953">
                  <c:v>446.73001098999998</c:v>
                </c:pt>
                <c:pt idx="1954">
                  <c:v>447.19000244</c:v>
                </c:pt>
                <c:pt idx="1955">
                  <c:v>447.66000365999997</c:v>
                </c:pt>
                <c:pt idx="1956">
                  <c:v>448.11999512</c:v>
                </c:pt>
                <c:pt idx="1957">
                  <c:v>448.57998657000002</c:v>
                </c:pt>
                <c:pt idx="1958">
                  <c:v>449.04998778999999</c:v>
                </c:pt>
                <c:pt idx="1959">
                  <c:v>449.51000977000001</c:v>
                </c:pt>
                <c:pt idx="1960">
                  <c:v>449.98001098999998</c:v>
                </c:pt>
                <c:pt idx="1961">
                  <c:v>450.45001221000001</c:v>
                </c:pt>
                <c:pt idx="1962">
                  <c:v>450.92001342999998</c:v>
                </c:pt>
                <c:pt idx="1963">
                  <c:v>451.38000488</c:v>
                </c:pt>
                <c:pt idx="1964">
                  <c:v>451.85000609999997</c:v>
                </c:pt>
                <c:pt idx="1965">
                  <c:v>452.32000732</c:v>
                </c:pt>
                <c:pt idx="1966">
                  <c:v>452.77999878000003</c:v>
                </c:pt>
                <c:pt idx="1967">
                  <c:v>453.25</c:v>
                </c:pt>
                <c:pt idx="1968">
                  <c:v>453.72000121999997</c:v>
                </c:pt>
                <c:pt idx="1969">
                  <c:v>454.19000244</c:v>
                </c:pt>
                <c:pt idx="1970">
                  <c:v>454.66000365999997</c:v>
                </c:pt>
                <c:pt idx="1971">
                  <c:v>455.13000488</c:v>
                </c:pt>
                <c:pt idx="1972">
                  <c:v>455.60000609999997</c:v>
                </c:pt>
                <c:pt idx="1973">
                  <c:v>456.07000732</c:v>
                </c:pt>
                <c:pt idx="1974">
                  <c:v>456.54000853999997</c:v>
                </c:pt>
                <c:pt idx="1975">
                  <c:v>457.01000977000001</c:v>
                </c:pt>
                <c:pt idx="1976">
                  <c:v>457.48001098999998</c:v>
                </c:pt>
                <c:pt idx="1977">
                  <c:v>457.95001221000001</c:v>
                </c:pt>
                <c:pt idx="1978">
                  <c:v>458.42001342999998</c:v>
                </c:pt>
                <c:pt idx="1979">
                  <c:v>458.89001465000001</c:v>
                </c:pt>
                <c:pt idx="1980">
                  <c:v>459.35998534999999</c:v>
                </c:pt>
                <c:pt idx="1981">
                  <c:v>459.83999634000003</c:v>
                </c:pt>
                <c:pt idx="1982">
                  <c:v>460.30999756</c:v>
                </c:pt>
                <c:pt idx="1983">
                  <c:v>460.77999878000003</c:v>
                </c:pt>
                <c:pt idx="1984">
                  <c:v>461.25</c:v>
                </c:pt>
                <c:pt idx="1985">
                  <c:v>461.73001098999998</c:v>
                </c:pt>
                <c:pt idx="1986">
                  <c:v>462.20001221000001</c:v>
                </c:pt>
                <c:pt idx="1987">
                  <c:v>462.67999268</c:v>
                </c:pt>
                <c:pt idx="1988">
                  <c:v>463.14999390000003</c:v>
                </c:pt>
                <c:pt idx="1989">
                  <c:v>463.61999512</c:v>
                </c:pt>
                <c:pt idx="1990">
                  <c:v>464.10000609999997</c:v>
                </c:pt>
                <c:pt idx="1991">
                  <c:v>464.57000732</c:v>
                </c:pt>
                <c:pt idx="1992">
                  <c:v>465.04998778999999</c:v>
                </c:pt>
                <c:pt idx="1993">
                  <c:v>465.51998901000002</c:v>
                </c:pt>
                <c:pt idx="1994">
                  <c:v>466</c:v>
                </c:pt>
                <c:pt idx="1995">
                  <c:v>466.47000121999997</c:v>
                </c:pt>
                <c:pt idx="1996">
                  <c:v>466.95001221000001</c:v>
                </c:pt>
                <c:pt idx="1997">
                  <c:v>467.42999268</c:v>
                </c:pt>
                <c:pt idx="1998">
                  <c:v>467.89999390000003</c:v>
                </c:pt>
                <c:pt idx="1999">
                  <c:v>468.38000488</c:v>
                </c:pt>
              </c:numCache>
            </c:numRef>
          </c:yVal>
          <c:smooth val="1"/>
          <c:extLst>
            <c:ext xmlns:c16="http://schemas.microsoft.com/office/drawing/2014/chart" uri="{C3380CC4-5D6E-409C-BE32-E72D297353CC}">
              <c16:uniqueId val="{00000001-0C49-4D9E-89BA-35C60B480B1A}"/>
            </c:ext>
          </c:extLst>
        </c:ser>
        <c:ser>
          <c:idx val="2"/>
          <c:order val="2"/>
          <c:tx>
            <c:v>Stock T1</c:v>
          </c:tx>
          <c:spPr>
            <a:ln w="25400" cap="rnd">
              <a:solidFill>
                <a:schemeClr val="tx1"/>
              </a:solidFill>
              <a:round/>
            </a:ln>
            <a:effectLst/>
          </c:spPr>
          <c:marker>
            <c:symbol val="none"/>
          </c:marker>
          <c:xVal>
            <c:numRef>
              <c:f>Stock_THOR!$M$3:$M$2002</c:f>
              <c:numCache>
                <c:formatCode>0.00E+00</c:formatCode>
                <c:ptCount val="2000"/>
                <c:pt idx="0">
                  <c:v>-74.88000488000003</c:v>
                </c:pt>
                <c:pt idx="1">
                  <c:v>-74.88000488000003</c:v>
                </c:pt>
                <c:pt idx="2">
                  <c:v>-74.88000488000003</c:v>
                </c:pt>
                <c:pt idx="3">
                  <c:v>-74.88000488000003</c:v>
                </c:pt>
                <c:pt idx="4">
                  <c:v>-74.88000488000003</c:v>
                </c:pt>
                <c:pt idx="5">
                  <c:v>-74.88000488000003</c:v>
                </c:pt>
                <c:pt idx="6">
                  <c:v>-74.88000488000003</c:v>
                </c:pt>
                <c:pt idx="7">
                  <c:v>-74.88000488000003</c:v>
                </c:pt>
                <c:pt idx="8">
                  <c:v>-74.88000488000003</c:v>
                </c:pt>
                <c:pt idx="9">
                  <c:v>-74.88000488000003</c:v>
                </c:pt>
                <c:pt idx="10">
                  <c:v>-74.88000488000003</c:v>
                </c:pt>
                <c:pt idx="11">
                  <c:v>-74.88000488000003</c:v>
                </c:pt>
                <c:pt idx="12">
                  <c:v>-74.88000488000003</c:v>
                </c:pt>
                <c:pt idx="13">
                  <c:v>-74.88000488000003</c:v>
                </c:pt>
                <c:pt idx="14">
                  <c:v>-74.88000488000003</c:v>
                </c:pt>
                <c:pt idx="15">
                  <c:v>-74.88000488000003</c:v>
                </c:pt>
                <c:pt idx="16">
                  <c:v>-74.88000488000003</c:v>
                </c:pt>
                <c:pt idx="17">
                  <c:v>-74.88000488000003</c:v>
                </c:pt>
                <c:pt idx="18">
                  <c:v>-74.88000488000003</c:v>
                </c:pt>
                <c:pt idx="19">
                  <c:v>-74.88000488000003</c:v>
                </c:pt>
                <c:pt idx="20">
                  <c:v>-74.88000488000003</c:v>
                </c:pt>
                <c:pt idx="21">
                  <c:v>-74.88000488000003</c:v>
                </c:pt>
                <c:pt idx="22">
                  <c:v>-74.88000488000003</c:v>
                </c:pt>
                <c:pt idx="23">
                  <c:v>-74.88000488000003</c:v>
                </c:pt>
                <c:pt idx="24">
                  <c:v>-74.88000488000003</c:v>
                </c:pt>
                <c:pt idx="25">
                  <c:v>-74.88000488000003</c:v>
                </c:pt>
                <c:pt idx="26">
                  <c:v>-74.88000488000003</c:v>
                </c:pt>
                <c:pt idx="27">
                  <c:v>-74.88000488000003</c:v>
                </c:pt>
                <c:pt idx="28">
                  <c:v>-74.88000488000003</c:v>
                </c:pt>
                <c:pt idx="29">
                  <c:v>-74.88000488000003</c:v>
                </c:pt>
                <c:pt idx="30">
                  <c:v>-74.88000488000003</c:v>
                </c:pt>
                <c:pt idx="31">
                  <c:v>-74.88000488000003</c:v>
                </c:pt>
                <c:pt idx="32">
                  <c:v>-74.88000488000003</c:v>
                </c:pt>
                <c:pt idx="33">
                  <c:v>-74.88000488000003</c:v>
                </c:pt>
                <c:pt idx="34">
                  <c:v>-74.88000488000003</c:v>
                </c:pt>
                <c:pt idx="35">
                  <c:v>-74.88000488000003</c:v>
                </c:pt>
                <c:pt idx="36">
                  <c:v>-74.88000488000003</c:v>
                </c:pt>
                <c:pt idx="37">
                  <c:v>-74.88000488000003</c:v>
                </c:pt>
                <c:pt idx="38">
                  <c:v>-74.88000488000003</c:v>
                </c:pt>
                <c:pt idx="39">
                  <c:v>-74.88000488000003</c:v>
                </c:pt>
                <c:pt idx="40">
                  <c:v>-74.88000488000003</c:v>
                </c:pt>
                <c:pt idx="41">
                  <c:v>-74.88000488000003</c:v>
                </c:pt>
                <c:pt idx="42">
                  <c:v>-74.88000488000003</c:v>
                </c:pt>
                <c:pt idx="43">
                  <c:v>-74.88000488000003</c:v>
                </c:pt>
                <c:pt idx="44">
                  <c:v>-74.88000488000003</c:v>
                </c:pt>
                <c:pt idx="45">
                  <c:v>-74.88000488000003</c:v>
                </c:pt>
                <c:pt idx="46">
                  <c:v>-74.88000488000003</c:v>
                </c:pt>
                <c:pt idx="47">
                  <c:v>-74.88000488000003</c:v>
                </c:pt>
                <c:pt idx="48">
                  <c:v>-74.88000488000003</c:v>
                </c:pt>
                <c:pt idx="49">
                  <c:v>-74.88000488000003</c:v>
                </c:pt>
                <c:pt idx="50">
                  <c:v>-74.88000488000003</c:v>
                </c:pt>
                <c:pt idx="51">
                  <c:v>-74.88000488000003</c:v>
                </c:pt>
                <c:pt idx="52">
                  <c:v>-74.88000488000003</c:v>
                </c:pt>
                <c:pt idx="53">
                  <c:v>-74.869995120000027</c:v>
                </c:pt>
                <c:pt idx="54">
                  <c:v>-74.869995120000027</c:v>
                </c:pt>
                <c:pt idx="55">
                  <c:v>-74.869995120000027</c:v>
                </c:pt>
                <c:pt idx="56">
                  <c:v>-74.869995120000027</c:v>
                </c:pt>
                <c:pt idx="57">
                  <c:v>-74.869995120000027</c:v>
                </c:pt>
                <c:pt idx="58">
                  <c:v>-74.869995120000027</c:v>
                </c:pt>
                <c:pt idx="59">
                  <c:v>-74.869995120000027</c:v>
                </c:pt>
                <c:pt idx="60">
                  <c:v>-74.869995120000027</c:v>
                </c:pt>
                <c:pt idx="61">
                  <c:v>-74.869995120000027</c:v>
                </c:pt>
                <c:pt idx="62">
                  <c:v>-74.869995120000027</c:v>
                </c:pt>
                <c:pt idx="63">
                  <c:v>-74.860000610000014</c:v>
                </c:pt>
                <c:pt idx="64">
                  <c:v>-74.860000610000014</c:v>
                </c:pt>
                <c:pt idx="65">
                  <c:v>-74.860000610000014</c:v>
                </c:pt>
                <c:pt idx="66">
                  <c:v>-74.860000610000014</c:v>
                </c:pt>
                <c:pt idx="67">
                  <c:v>-74.860000610000014</c:v>
                </c:pt>
                <c:pt idx="68">
                  <c:v>-74.85000610000003</c:v>
                </c:pt>
                <c:pt idx="69">
                  <c:v>-74.85000610000003</c:v>
                </c:pt>
                <c:pt idx="70">
                  <c:v>-74.85000610000003</c:v>
                </c:pt>
                <c:pt idx="71">
                  <c:v>-74.85000610000003</c:v>
                </c:pt>
                <c:pt idx="72">
                  <c:v>-74.839996340000027</c:v>
                </c:pt>
                <c:pt idx="73">
                  <c:v>-74.839996340000027</c:v>
                </c:pt>
                <c:pt idx="74">
                  <c:v>-74.839996340000027</c:v>
                </c:pt>
                <c:pt idx="75">
                  <c:v>-74.839996340000027</c:v>
                </c:pt>
                <c:pt idx="76">
                  <c:v>-74.830001830000015</c:v>
                </c:pt>
                <c:pt idx="77">
                  <c:v>-74.830001830000015</c:v>
                </c:pt>
                <c:pt idx="78">
                  <c:v>-74.830001830000015</c:v>
                </c:pt>
                <c:pt idx="79">
                  <c:v>-74.81999207000004</c:v>
                </c:pt>
                <c:pt idx="80">
                  <c:v>-74.81999207000004</c:v>
                </c:pt>
                <c:pt idx="81">
                  <c:v>-74.809997560000028</c:v>
                </c:pt>
                <c:pt idx="82">
                  <c:v>-74.809997560000028</c:v>
                </c:pt>
                <c:pt idx="83">
                  <c:v>-74.800003050000015</c:v>
                </c:pt>
                <c:pt idx="84">
                  <c:v>-74.800003050000015</c:v>
                </c:pt>
                <c:pt idx="85">
                  <c:v>-74.789993290000041</c:v>
                </c:pt>
                <c:pt idx="86">
                  <c:v>-74.789993290000041</c:v>
                </c:pt>
                <c:pt idx="87">
                  <c:v>-74.779998780000028</c:v>
                </c:pt>
                <c:pt idx="88">
                  <c:v>-74.779998780000028</c:v>
                </c:pt>
                <c:pt idx="89">
                  <c:v>-74.770004270000015</c:v>
                </c:pt>
                <c:pt idx="90">
                  <c:v>-74.759994510000041</c:v>
                </c:pt>
                <c:pt idx="91">
                  <c:v>-74.759994510000041</c:v>
                </c:pt>
                <c:pt idx="92">
                  <c:v>-74.750000000000028</c:v>
                </c:pt>
                <c:pt idx="93">
                  <c:v>-74.740005490000016</c:v>
                </c:pt>
                <c:pt idx="94">
                  <c:v>-74.729995730000041</c:v>
                </c:pt>
                <c:pt idx="95">
                  <c:v>-74.720001220000029</c:v>
                </c:pt>
                <c:pt idx="96">
                  <c:v>-74.720001220000029</c:v>
                </c:pt>
                <c:pt idx="97">
                  <c:v>-74.709991460000026</c:v>
                </c:pt>
                <c:pt idx="98">
                  <c:v>-74.699996950000042</c:v>
                </c:pt>
                <c:pt idx="99">
                  <c:v>-74.690002440000029</c:v>
                </c:pt>
                <c:pt idx="100">
                  <c:v>-74.679992680000026</c:v>
                </c:pt>
                <c:pt idx="101">
                  <c:v>-74.669998170000042</c:v>
                </c:pt>
                <c:pt idx="102">
                  <c:v>-74.660003660000029</c:v>
                </c:pt>
                <c:pt idx="103">
                  <c:v>-74.639984130000016</c:v>
                </c:pt>
                <c:pt idx="104">
                  <c:v>-74.629989620000003</c:v>
                </c:pt>
                <c:pt idx="105">
                  <c:v>-74.619995110000019</c:v>
                </c:pt>
                <c:pt idx="106">
                  <c:v>-74.609985350000017</c:v>
                </c:pt>
                <c:pt idx="107">
                  <c:v>-74.599990840000004</c:v>
                </c:pt>
                <c:pt idx="108">
                  <c:v>-74.579986570000017</c:v>
                </c:pt>
                <c:pt idx="109">
                  <c:v>-74.569992060000004</c:v>
                </c:pt>
                <c:pt idx="110">
                  <c:v>-74.55998230000003</c:v>
                </c:pt>
                <c:pt idx="111">
                  <c:v>-74.549987790000017</c:v>
                </c:pt>
                <c:pt idx="112">
                  <c:v>-74.52998352000003</c:v>
                </c:pt>
                <c:pt idx="113">
                  <c:v>-74.519989010000018</c:v>
                </c:pt>
                <c:pt idx="114">
                  <c:v>-74.509994500000005</c:v>
                </c:pt>
                <c:pt idx="115">
                  <c:v>-74.489990230000018</c:v>
                </c:pt>
                <c:pt idx="116">
                  <c:v>-74.479995720000005</c:v>
                </c:pt>
                <c:pt idx="117">
                  <c:v>-74.469985960000031</c:v>
                </c:pt>
                <c:pt idx="118">
                  <c:v>-74.449981690000016</c:v>
                </c:pt>
                <c:pt idx="119">
                  <c:v>-74.439987180000031</c:v>
                </c:pt>
                <c:pt idx="120">
                  <c:v>-74.419982910000016</c:v>
                </c:pt>
                <c:pt idx="121">
                  <c:v>-74.409988400000032</c:v>
                </c:pt>
                <c:pt idx="122">
                  <c:v>-74.389984130000016</c:v>
                </c:pt>
                <c:pt idx="123">
                  <c:v>-74.379989620000003</c:v>
                </c:pt>
                <c:pt idx="124">
                  <c:v>-74.359985350000017</c:v>
                </c:pt>
                <c:pt idx="125">
                  <c:v>-74.349990840000004</c:v>
                </c:pt>
                <c:pt idx="126">
                  <c:v>-74.329986570000017</c:v>
                </c:pt>
                <c:pt idx="127">
                  <c:v>-74.30998230000003</c:v>
                </c:pt>
                <c:pt idx="128">
                  <c:v>-74.299987790000017</c:v>
                </c:pt>
                <c:pt idx="129">
                  <c:v>-74.27998352000003</c:v>
                </c:pt>
                <c:pt idx="130">
                  <c:v>-74.259994500000005</c:v>
                </c:pt>
                <c:pt idx="131">
                  <c:v>-74.249984740000031</c:v>
                </c:pt>
                <c:pt idx="132">
                  <c:v>-74.229995720000005</c:v>
                </c:pt>
                <c:pt idx="133">
                  <c:v>-74.209991450000018</c:v>
                </c:pt>
                <c:pt idx="134">
                  <c:v>-74.189987180000031</c:v>
                </c:pt>
                <c:pt idx="135">
                  <c:v>-74.179992670000019</c:v>
                </c:pt>
                <c:pt idx="136">
                  <c:v>-74.159988400000032</c:v>
                </c:pt>
                <c:pt idx="137">
                  <c:v>-74.139984130000016</c:v>
                </c:pt>
                <c:pt idx="138">
                  <c:v>-74.119995110000019</c:v>
                </c:pt>
                <c:pt idx="139">
                  <c:v>-74.109985350000017</c:v>
                </c:pt>
                <c:pt idx="140">
                  <c:v>-74.089996330000019</c:v>
                </c:pt>
                <c:pt idx="141">
                  <c:v>-74.069992060000004</c:v>
                </c:pt>
                <c:pt idx="142">
                  <c:v>-74.049987790000017</c:v>
                </c:pt>
                <c:pt idx="143">
                  <c:v>-74.02998352000003</c:v>
                </c:pt>
                <c:pt idx="144">
                  <c:v>-74.009994500000005</c:v>
                </c:pt>
                <c:pt idx="145">
                  <c:v>-73.989990230000018</c:v>
                </c:pt>
                <c:pt idx="146">
                  <c:v>-73.969985960000031</c:v>
                </c:pt>
                <c:pt idx="147">
                  <c:v>-73.949981690000016</c:v>
                </c:pt>
                <c:pt idx="148">
                  <c:v>-73.929992670000019</c:v>
                </c:pt>
                <c:pt idx="149">
                  <c:v>-73.909988400000032</c:v>
                </c:pt>
                <c:pt idx="150">
                  <c:v>-73.889984130000016</c:v>
                </c:pt>
                <c:pt idx="151">
                  <c:v>-73.869995110000019</c:v>
                </c:pt>
                <c:pt idx="152">
                  <c:v>-73.849990840000004</c:v>
                </c:pt>
                <c:pt idx="153">
                  <c:v>-73.829986570000017</c:v>
                </c:pt>
                <c:pt idx="154">
                  <c:v>-73.80998230000003</c:v>
                </c:pt>
                <c:pt idx="155">
                  <c:v>-73.789993280000004</c:v>
                </c:pt>
                <c:pt idx="156">
                  <c:v>-73.769989010000018</c:v>
                </c:pt>
                <c:pt idx="157">
                  <c:v>-73.739990230000018</c:v>
                </c:pt>
                <c:pt idx="158">
                  <c:v>-73.719985960000031</c:v>
                </c:pt>
                <c:pt idx="159">
                  <c:v>-73.699981690000016</c:v>
                </c:pt>
                <c:pt idx="160">
                  <c:v>-73.679992670000019</c:v>
                </c:pt>
                <c:pt idx="161">
                  <c:v>-73.649993890000019</c:v>
                </c:pt>
                <c:pt idx="162">
                  <c:v>-73.629989620000003</c:v>
                </c:pt>
                <c:pt idx="163">
                  <c:v>-73.599990840000004</c:v>
                </c:pt>
                <c:pt idx="164">
                  <c:v>-73.579986570000017</c:v>
                </c:pt>
                <c:pt idx="165">
                  <c:v>-73.55998230000003</c:v>
                </c:pt>
                <c:pt idx="166">
                  <c:v>-73.52998352000003</c:v>
                </c:pt>
                <c:pt idx="167">
                  <c:v>-73.499984740000031</c:v>
                </c:pt>
                <c:pt idx="168">
                  <c:v>-73.479995720000005</c:v>
                </c:pt>
                <c:pt idx="169">
                  <c:v>-73.449981690000016</c:v>
                </c:pt>
                <c:pt idx="170">
                  <c:v>-73.429992670000019</c:v>
                </c:pt>
                <c:pt idx="171">
                  <c:v>-73.399993890000019</c:v>
                </c:pt>
                <c:pt idx="172">
                  <c:v>-73.369995110000019</c:v>
                </c:pt>
                <c:pt idx="173">
                  <c:v>-73.339996330000019</c:v>
                </c:pt>
                <c:pt idx="174">
                  <c:v>-73.30998230000003</c:v>
                </c:pt>
                <c:pt idx="175">
                  <c:v>-73.27998352000003</c:v>
                </c:pt>
                <c:pt idx="176">
                  <c:v>-73.240005500000024</c:v>
                </c:pt>
                <c:pt idx="177">
                  <c:v>-73.210006720000024</c:v>
                </c:pt>
                <c:pt idx="178">
                  <c:v>-73.180007940000024</c:v>
                </c:pt>
                <c:pt idx="179">
                  <c:v>-73.150009160000025</c:v>
                </c:pt>
                <c:pt idx="180">
                  <c:v>-73.120010379999997</c:v>
                </c:pt>
                <c:pt idx="181">
                  <c:v>-73.080017090000013</c:v>
                </c:pt>
                <c:pt idx="182">
                  <c:v>-73.050003060000023</c:v>
                </c:pt>
                <c:pt idx="183">
                  <c:v>-73.010009770000011</c:v>
                </c:pt>
                <c:pt idx="184">
                  <c:v>-72.980010990000011</c:v>
                </c:pt>
                <c:pt idx="185">
                  <c:v>-72.940002450000009</c:v>
                </c:pt>
                <c:pt idx="186">
                  <c:v>-72.910003670000009</c:v>
                </c:pt>
                <c:pt idx="187">
                  <c:v>-72.870010379999997</c:v>
                </c:pt>
                <c:pt idx="188">
                  <c:v>-72.830017090000013</c:v>
                </c:pt>
                <c:pt idx="189">
                  <c:v>-72.79000855000001</c:v>
                </c:pt>
                <c:pt idx="190">
                  <c:v>-72.750015259999998</c:v>
                </c:pt>
                <c:pt idx="191">
                  <c:v>-72.710006720000024</c:v>
                </c:pt>
                <c:pt idx="192">
                  <c:v>-72.670013430000012</c:v>
                </c:pt>
                <c:pt idx="193">
                  <c:v>-72.630004890000009</c:v>
                </c:pt>
                <c:pt idx="194">
                  <c:v>-72.590011599999997</c:v>
                </c:pt>
                <c:pt idx="195">
                  <c:v>-72.539993290000012</c:v>
                </c:pt>
                <c:pt idx="196">
                  <c:v>-72.490005489999987</c:v>
                </c:pt>
                <c:pt idx="197">
                  <c:v>-72.449996950000013</c:v>
                </c:pt>
                <c:pt idx="198">
                  <c:v>-72.399993899999998</c:v>
                </c:pt>
                <c:pt idx="199">
                  <c:v>-72.360000609999986</c:v>
                </c:pt>
                <c:pt idx="200">
                  <c:v>-72.309997559999999</c:v>
                </c:pt>
                <c:pt idx="201">
                  <c:v>-72.259994510000013</c:v>
                </c:pt>
                <c:pt idx="202">
                  <c:v>-72.210006709999988</c:v>
                </c:pt>
                <c:pt idx="203">
                  <c:v>-72.160003660000001</c:v>
                </c:pt>
                <c:pt idx="204">
                  <c:v>-72.110000609999986</c:v>
                </c:pt>
                <c:pt idx="205">
                  <c:v>-72.059997559999999</c:v>
                </c:pt>
                <c:pt idx="206">
                  <c:v>-72.009994510000013</c:v>
                </c:pt>
                <c:pt idx="207">
                  <c:v>-71.960006709999988</c:v>
                </c:pt>
                <c:pt idx="208">
                  <c:v>-71.89999388999999</c:v>
                </c:pt>
                <c:pt idx="209">
                  <c:v>-71.839996329999991</c:v>
                </c:pt>
                <c:pt idx="210">
                  <c:v>-71.789993279999976</c:v>
                </c:pt>
                <c:pt idx="211">
                  <c:v>-71.729995719999977</c:v>
                </c:pt>
                <c:pt idx="212">
                  <c:v>-71.67999266999999</c:v>
                </c:pt>
                <c:pt idx="213">
                  <c:v>-71.619995109999991</c:v>
                </c:pt>
                <c:pt idx="214">
                  <c:v>-71.559997549999991</c:v>
                </c:pt>
                <c:pt idx="215">
                  <c:v>-71.499984740000002</c:v>
                </c:pt>
                <c:pt idx="216">
                  <c:v>-71.439987180000003</c:v>
                </c:pt>
                <c:pt idx="217">
                  <c:v>-71.379989620000003</c:v>
                </c:pt>
                <c:pt idx="218">
                  <c:v>-71.319992059999976</c:v>
                </c:pt>
                <c:pt idx="219">
                  <c:v>-71.250015259999969</c:v>
                </c:pt>
                <c:pt idx="220">
                  <c:v>-71.19001769999997</c:v>
                </c:pt>
                <c:pt idx="221">
                  <c:v>-71.120010379999997</c:v>
                </c:pt>
                <c:pt idx="222">
                  <c:v>-71.060012819999969</c:v>
                </c:pt>
                <c:pt idx="223">
                  <c:v>-70.990005499999995</c:v>
                </c:pt>
                <c:pt idx="224">
                  <c:v>-70.920013429999983</c:v>
                </c:pt>
                <c:pt idx="225">
                  <c:v>-70.850006109999981</c:v>
                </c:pt>
                <c:pt idx="226">
                  <c:v>-70.790008549999982</c:v>
                </c:pt>
                <c:pt idx="227">
                  <c:v>-70.72001647999997</c:v>
                </c:pt>
                <c:pt idx="228">
                  <c:v>-70.650009159999996</c:v>
                </c:pt>
                <c:pt idx="229">
                  <c:v>-70.559997559999971</c:v>
                </c:pt>
                <c:pt idx="230">
                  <c:v>-70.490005489999959</c:v>
                </c:pt>
                <c:pt idx="231">
                  <c:v>-70.419998169999985</c:v>
                </c:pt>
                <c:pt idx="232">
                  <c:v>-70.339996339999971</c:v>
                </c:pt>
                <c:pt idx="233">
                  <c:v>-70.270004269999959</c:v>
                </c:pt>
                <c:pt idx="234">
                  <c:v>-70.190002439999972</c:v>
                </c:pt>
                <c:pt idx="235">
                  <c:v>-70.110000609999986</c:v>
                </c:pt>
                <c:pt idx="236">
                  <c:v>-70.029998779999971</c:v>
                </c:pt>
                <c:pt idx="237">
                  <c:v>-69.949996949999985</c:v>
                </c:pt>
                <c:pt idx="238">
                  <c:v>-69.86999511999997</c:v>
                </c:pt>
                <c:pt idx="239">
                  <c:v>-69.779998780000028</c:v>
                </c:pt>
                <c:pt idx="240">
                  <c:v>-69.689987190000039</c:v>
                </c:pt>
                <c:pt idx="241">
                  <c:v>-69.609985360000024</c:v>
                </c:pt>
                <c:pt idx="242">
                  <c:v>-69.519989020000025</c:v>
                </c:pt>
                <c:pt idx="243">
                  <c:v>-69.439987190000039</c:v>
                </c:pt>
                <c:pt idx="244">
                  <c:v>-69.34999085000004</c:v>
                </c:pt>
                <c:pt idx="245">
                  <c:v>-69.259994510000013</c:v>
                </c:pt>
                <c:pt idx="246">
                  <c:v>-69.169998170000014</c:v>
                </c:pt>
                <c:pt idx="247">
                  <c:v>-69.079986580000025</c:v>
                </c:pt>
                <c:pt idx="248">
                  <c:v>-68.970016479999998</c:v>
                </c:pt>
                <c:pt idx="249">
                  <c:v>-68.880004890000009</c:v>
                </c:pt>
                <c:pt idx="250">
                  <c:v>-68.780014039999998</c:v>
                </c:pt>
                <c:pt idx="251">
                  <c:v>-68.690017699999999</c:v>
                </c:pt>
                <c:pt idx="252">
                  <c:v>-68.590011600000025</c:v>
                </c:pt>
                <c:pt idx="253">
                  <c:v>-68.490005500000024</c:v>
                </c:pt>
                <c:pt idx="254">
                  <c:v>-68.390014650000012</c:v>
                </c:pt>
                <c:pt idx="255">
                  <c:v>-68.29000855000001</c:v>
                </c:pt>
                <c:pt idx="256">
                  <c:v>-68.180007940000024</c:v>
                </c:pt>
                <c:pt idx="257">
                  <c:v>-68.080017090000013</c:v>
                </c:pt>
                <c:pt idx="258">
                  <c:v>-67.97000122</c:v>
                </c:pt>
                <c:pt idx="259">
                  <c:v>-67.860000610000014</c:v>
                </c:pt>
                <c:pt idx="260">
                  <c:v>-67.75</c:v>
                </c:pt>
                <c:pt idx="261">
                  <c:v>-67.639999390000014</c:v>
                </c:pt>
                <c:pt idx="262">
                  <c:v>-67.52999878</c:v>
                </c:pt>
                <c:pt idx="263">
                  <c:v>-67.419998170000014</c:v>
                </c:pt>
                <c:pt idx="264">
                  <c:v>-67.309997559999999</c:v>
                </c:pt>
                <c:pt idx="265">
                  <c:v>-67.190002440000001</c:v>
                </c:pt>
                <c:pt idx="266">
                  <c:v>-67.069992070000012</c:v>
                </c:pt>
                <c:pt idx="267">
                  <c:v>-66.949996949999985</c:v>
                </c:pt>
                <c:pt idx="268">
                  <c:v>-66.829986579999996</c:v>
                </c:pt>
                <c:pt idx="269">
                  <c:v>-66.709991459999998</c:v>
                </c:pt>
                <c:pt idx="270">
                  <c:v>-66.589996339999999</c:v>
                </c:pt>
                <c:pt idx="271">
                  <c:v>-66.46998597000001</c:v>
                </c:pt>
                <c:pt idx="272">
                  <c:v>-66.339996339999999</c:v>
                </c:pt>
                <c:pt idx="273">
                  <c:v>-66.21998597000001</c:v>
                </c:pt>
                <c:pt idx="274">
                  <c:v>-66.080017089999984</c:v>
                </c:pt>
                <c:pt idx="275">
                  <c:v>-65.950012209999983</c:v>
                </c:pt>
                <c:pt idx="276">
                  <c:v>-65.820007329999981</c:v>
                </c:pt>
                <c:pt idx="277">
                  <c:v>-65.69001769999997</c:v>
                </c:pt>
                <c:pt idx="278">
                  <c:v>-65.560012819999997</c:v>
                </c:pt>
                <c:pt idx="279">
                  <c:v>-65.430007939999996</c:v>
                </c:pt>
                <c:pt idx="280">
                  <c:v>-65.290008549999982</c:v>
                </c:pt>
                <c:pt idx="281">
                  <c:v>-65.16001891999997</c:v>
                </c:pt>
                <c:pt idx="282">
                  <c:v>-65.020019529999985</c:v>
                </c:pt>
                <c:pt idx="283">
                  <c:v>-64.87001036999996</c:v>
                </c:pt>
                <c:pt idx="284">
                  <c:v>-64.730010979999975</c:v>
                </c:pt>
                <c:pt idx="285">
                  <c:v>-64.589996339999971</c:v>
                </c:pt>
                <c:pt idx="286">
                  <c:v>-64.449996949999985</c:v>
                </c:pt>
                <c:pt idx="287">
                  <c:v>-64.300003049999987</c:v>
                </c:pt>
                <c:pt idx="288">
                  <c:v>-64.160003659999973</c:v>
                </c:pt>
                <c:pt idx="289">
                  <c:v>-64.010009759999974</c:v>
                </c:pt>
                <c:pt idx="290">
                  <c:v>-63.860000609999986</c:v>
                </c:pt>
                <c:pt idx="291">
                  <c:v>-63.710006709999959</c:v>
                </c:pt>
                <c:pt idx="292">
                  <c:v>-63.549987800000025</c:v>
                </c:pt>
                <c:pt idx="293">
                  <c:v>-63.399993900000027</c:v>
                </c:pt>
                <c:pt idx="294">
                  <c:v>-63.239990240000026</c:v>
                </c:pt>
                <c:pt idx="295">
                  <c:v>-63.089996340000027</c:v>
                </c:pt>
                <c:pt idx="296">
                  <c:v>-62.929992680000026</c:v>
                </c:pt>
                <c:pt idx="297">
                  <c:v>-62.769989020000025</c:v>
                </c:pt>
                <c:pt idx="298">
                  <c:v>-62.610000610000014</c:v>
                </c:pt>
                <c:pt idx="299">
                  <c:v>-62.449996950000013</c:v>
                </c:pt>
                <c:pt idx="300">
                  <c:v>-62.289993290000041</c:v>
                </c:pt>
                <c:pt idx="301">
                  <c:v>-62.12998963000004</c:v>
                </c:pt>
                <c:pt idx="302">
                  <c:v>-61.959991460000026</c:v>
                </c:pt>
                <c:pt idx="303">
                  <c:v>-61.79000855000001</c:v>
                </c:pt>
                <c:pt idx="304">
                  <c:v>-61.620010380000025</c:v>
                </c:pt>
                <c:pt idx="305">
                  <c:v>-61.450012210000011</c:v>
                </c:pt>
                <c:pt idx="306">
                  <c:v>-61.280014040000026</c:v>
                </c:pt>
                <c:pt idx="307">
                  <c:v>-61.110015870000012</c:v>
                </c:pt>
                <c:pt idx="308">
                  <c:v>-60.940017699999999</c:v>
                </c:pt>
                <c:pt idx="309">
                  <c:v>-60.760009770000011</c:v>
                </c:pt>
                <c:pt idx="310">
                  <c:v>-60.590011600000025</c:v>
                </c:pt>
                <c:pt idx="311">
                  <c:v>-60.410018919999999</c:v>
                </c:pt>
                <c:pt idx="312">
                  <c:v>-60.230010990000011</c:v>
                </c:pt>
                <c:pt idx="313">
                  <c:v>-60.050018310000013</c:v>
                </c:pt>
                <c:pt idx="314">
                  <c:v>-59.870010380000025</c:v>
                </c:pt>
                <c:pt idx="315">
                  <c:v>-59.690017699999999</c:v>
                </c:pt>
                <c:pt idx="316">
                  <c:v>-59.500015259999998</c:v>
                </c:pt>
                <c:pt idx="317">
                  <c:v>-59.309997559999999</c:v>
                </c:pt>
                <c:pt idx="318">
                  <c:v>-59.120010369999989</c:v>
                </c:pt>
                <c:pt idx="319">
                  <c:v>-58.930007929999988</c:v>
                </c:pt>
                <c:pt idx="320">
                  <c:v>-58.740005489999987</c:v>
                </c:pt>
                <c:pt idx="321">
                  <c:v>-58.550003050000015</c:v>
                </c:pt>
                <c:pt idx="322">
                  <c:v>-58.360000610000014</c:v>
                </c:pt>
                <c:pt idx="323">
                  <c:v>-58.169998170000014</c:v>
                </c:pt>
                <c:pt idx="324">
                  <c:v>-57.97000122</c:v>
                </c:pt>
                <c:pt idx="325">
                  <c:v>-57.770004270000015</c:v>
                </c:pt>
                <c:pt idx="326">
                  <c:v>-57.580001830000015</c:v>
                </c:pt>
                <c:pt idx="327">
                  <c:v>-57.380004880000001</c:v>
                </c:pt>
                <c:pt idx="328">
                  <c:v>-57.180007929999988</c:v>
                </c:pt>
                <c:pt idx="329">
                  <c:v>-56.980010980000003</c:v>
                </c:pt>
                <c:pt idx="330">
                  <c:v>-56.770004270000015</c:v>
                </c:pt>
                <c:pt idx="331">
                  <c:v>-56.570007320000002</c:v>
                </c:pt>
                <c:pt idx="332">
                  <c:v>-56.360000610000014</c:v>
                </c:pt>
                <c:pt idx="333">
                  <c:v>-56.150009149999988</c:v>
                </c:pt>
                <c:pt idx="334">
                  <c:v>-55.940002440000001</c:v>
                </c:pt>
                <c:pt idx="335">
                  <c:v>-55.730010980000003</c:v>
                </c:pt>
                <c:pt idx="336">
                  <c:v>-55.520004270000015</c:v>
                </c:pt>
                <c:pt idx="337">
                  <c:v>-55.309997559999999</c:v>
                </c:pt>
                <c:pt idx="338">
                  <c:v>-55.100006100000002</c:v>
                </c:pt>
                <c:pt idx="339">
                  <c:v>-54.880004880000001</c:v>
                </c:pt>
                <c:pt idx="340">
                  <c:v>-54.669998170000014</c:v>
                </c:pt>
                <c:pt idx="341">
                  <c:v>-54.450012200000003</c:v>
                </c:pt>
                <c:pt idx="342">
                  <c:v>-54.230010980000003</c:v>
                </c:pt>
                <c:pt idx="343">
                  <c:v>-54.010009760000003</c:v>
                </c:pt>
                <c:pt idx="344">
                  <c:v>-53.77999878</c:v>
                </c:pt>
                <c:pt idx="345">
                  <c:v>-53.549987799999997</c:v>
                </c:pt>
                <c:pt idx="346">
                  <c:v>-53.330001829999986</c:v>
                </c:pt>
                <c:pt idx="347">
                  <c:v>-53.099990850000012</c:v>
                </c:pt>
                <c:pt idx="348">
                  <c:v>-52.869995119999999</c:v>
                </c:pt>
                <c:pt idx="349">
                  <c:v>-52.639999389999986</c:v>
                </c:pt>
                <c:pt idx="350">
                  <c:v>-52.409988410000011</c:v>
                </c:pt>
                <c:pt idx="351">
                  <c:v>-52.179992679999998</c:v>
                </c:pt>
                <c:pt idx="352">
                  <c:v>-51.949996949999985</c:v>
                </c:pt>
                <c:pt idx="353">
                  <c:v>-51.709991459999998</c:v>
                </c:pt>
                <c:pt idx="354">
                  <c:v>-51.479995729999985</c:v>
                </c:pt>
                <c:pt idx="355">
                  <c:v>-51.239990239999997</c:v>
                </c:pt>
                <c:pt idx="356">
                  <c:v>-51</c:v>
                </c:pt>
                <c:pt idx="357">
                  <c:v>-50.759994510000013</c:v>
                </c:pt>
                <c:pt idx="358">
                  <c:v>-50.519989019999997</c:v>
                </c:pt>
                <c:pt idx="359">
                  <c:v>-50.27999878</c:v>
                </c:pt>
                <c:pt idx="360">
                  <c:v>-50.02999878</c:v>
                </c:pt>
                <c:pt idx="361">
                  <c:v>-49.789993290000012</c:v>
                </c:pt>
                <c:pt idx="362">
                  <c:v>-49.539993290000012</c:v>
                </c:pt>
                <c:pt idx="363">
                  <c:v>-49.289993290000012</c:v>
                </c:pt>
                <c:pt idx="364">
                  <c:v>-49.039993290000012</c:v>
                </c:pt>
                <c:pt idx="365">
                  <c:v>-48.789993290000012</c:v>
                </c:pt>
                <c:pt idx="366">
                  <c:v>-48.539993290000012</c:v>
                </c:pt>
                <c:pt idx="367">
                  <c:v>-48.289993290000012</c:v>
                </c:pt>
                <c:pt idx="368">
                  <c:v>-48.02999878</c:v>
                </c:pt>
                <c:pt idx="369">
                  <c:v>-47.769989019999997</c:v>
                </c:pt>
                <c:pt idx="370">
                  <c:v>-47.519989019999997</c:v>
                </c:pt>
                <c:pt idx="371">
                  <c:v>-47.259994510000013</c:v>
                </c:pt>
                <c:pt idx="372">
                  <c:v>-47</c:v>
                </c:pt>
                <c:pt idx="373">
                  <c:v>-46.739990239999997</c:v>
                </c:pt>
                <c:pt idx="374">
                  <c:v>-46.47000122</c:v>
                </c:pt>
                <c:pt idx="375">
                  <c:v>-46.199981689999987</c:v>
                </c:pt>
                <c:pt idx="376">
                  <c:v>-45.92999266999999</c:v>
                </c:pt>
                <c:pt idx="377">
                  <c:v>-45.669982909999987</c:v>
                </c:pt>
                <c:pt idx="378">
                  <c:v>-45.39997864</c:v>
                </c:pt>
                <c:pt idx="379">
                  <c:v>-45.129989619999975</c:v>
                </c:pt>
                <c:pt idx="380">
                  <c:v>-44.849990839999975</c:v>
                </c:pt>
                <c:pt idx="381">
                  <c:v>-44.579986569999988</c:v>
                </c:pt>
                <c:pt idx="382">
                  <c:v>-44.309982300000001</c:v>
                </c:pt>
                <c:pt idx="383">
                  <c:v>-44.029983520000002</c:v>
                </c:pt>
                <c:pt idx="384">
                  <c:v>-43.759979249999986</c:v>
                </c:pt>
                <c:pt idx="385">
                  <c:v>-43.479980469999987</c:v>
                </c:pt>
                <c:pt idx="386">
                  <c:v>-43.199981689999987</c:v>
                </c:pt>
                <c:pt idx="387">
                  <c:v>-42.919982909999987</c:v>
                </c:pt>
                <c:pt idx="388">
                  <c:v>-42.629989619999975</c:v>
                </c:pt>
                <c:pt idx="389">
                  <c:v>-42.349990839999975</c:v>
                </c:pt>
                <c:pt idx="390">
                  <c:v>-42.069992059999976</c:v>
                </c:pt>
                <c:pt idx="391">
                  <c:v>-41.779998779999971</c:v>
                </c:pt>
                <c:pt idx="392">
                  <c:v>-41.489990229999989</c:v>
                </c:pt>
                <c:pt idx="393">
                  <c:v>-41.209991449999961</c:v>
                </c:pt>
                <c:pt idx="394">
                  <c:v>-40.919982909999987</c:v>
                </c:pt>
                <c:pt idx="395">
                  <c:v>-40.619995119999999</c:v>
                </c:pt>
                <c:pt idx="396">
                  <c:v>-40.32998656999996</c:v>
                </c:pt>
                <c:pt idx="397">
                  <c:v>-40.039978029999986</c:v>
                </c:pt>
                <c:pt idx="398">
                  <c:v>-39.739990229999989</c:v>
                </c:pt>
                <c:pt idx="399">
                  <c:v>-39.439971920000005</c:v>
                </c:pt>
                <c:pt idx="400">
                  <c:v>-39.140014639999947</c:v>
                </c:pt>
                <c:pt idx="401">
                  <c:v>-38.839996329999963</c:v>
                </c:pt>
                <c:pt idx="402">
                  <c:v>-38.540008539999974</c:v>
                </c:pt>
                <c:pt idx="403">
                  <c:v>-38.230010979999975</c:v>
                </c:pt>
                <c:pt idx="404">
                  <c:v>-37.92999266999999</c:v>
                </c:pt>
                <c:pt idx="405">
                  <c:v>-37.630004880000001</c:v>
                </c:pt>
                <c:pt idx="406">
                  <c:v>-37.320007319999945</c:v>
                </c:pt>
                <c:pt idx="407">
                  <c:v>-37.010009759999946</c:v>
                </c:pt>
                <c:pt idx="408">
                  <c:v>-36.700012199999946</c:v>
                </c:pt>
                <c:pt idx="409">
                  <c:v>-36.390014639999947</c:v>
                </c:pt>
                <c:pt idx="410">
                  <c:v>-36.080017089999956</c:v>
                </c:pt>
                <c:pt idx="411">
                  <c:v>-35.760009770000011</c:v>
                </c:pt>
                <c:pt idx="412">
                  <c:v>-35.440002440000001</c:v>
                </c:pt>
                <c:pt idx="413">
                  <c:v>-35.130004880000001</c:v>
                </c:pt>
                <c:pt idx="414">
                  <c:v>-34.809997559999999</c:v>
                </c:pt>
                <c:pt idx="415">
                  <c:v>-34.489990240000054</c:v>
                </c:pt>
                <c:pt idx="416">
                  <c:v>-34.169982910000044</c:v>
                </c:pt>
                <c:pt idx="417">
                  <c:v>-33.850006110000038</c:v>
                </c:pt>
                <c:pt idx="418">
                  <c:v>-33.519989010000018</c:v>
                </c:pt>
                <c:pt idx="419">
                  <c:v>-33.199981690000016</c:v>
                </c:pt>
                <c:pt idx="420">
                  <c:v>-32.869995109999991</c:v>
                </c:pt>
                <c:pt idx="421">
                  <c:v>-32.549987789999989</c:v>
                </c:pt>
                <c:pt idx="422">
                  <c:v>-32.220001220000029</c:v>
                </c:pt>
                <c:pt idx="423">
                  <c:v>-31.880004880000001</c:v>
                </c:pt>
                <c:pt idx="424">
                  <c:v>-31.550018309999984</c:v>
                </c:pt>
                <c:pt idx="425">
                  <c:v>-31.220001220000029</c:v>
                </c:pt>
                <c:pt idx="426">
                  <c:v>-30.890014640000004</c:v>
                </c:pt>
                <c:pt idx="427">
                  <c:v>-30.550018309999984</c:v>
                </c:pt>
                <c:pt idx="428">
                  <c:v>-30.209991460000026</c:v>
                </c:pt>
                <c:pt idx="429">
                  <c:v>-29.869995119999999</c:v>
                </c:pt>
                <c:pt idx="430">
                  <c:v>-29.540008549999982</c:v>
                </c:pt>
                <c:pt idx="431">
                  <c:v>-29.200012210000011</c:v>
                </c:pt>
                <c:pt idx="432">
                  <c:v>-28.849975579999978</c:v>
                </c:pt>
                <c:pt idx="433">
                  <c:v>-28.5</c:v>
                </c:pt>
                <c:pt idx="434">
                  <c:v>-28.159973139999977</c:v>
                </c:pt>
                <c:pt idx="435">
                  <c:v>-27.809997549999991</c:v>
                </c:pt>
                <c:pt idx="436">
                  <c:v>-27.460021969999957</c:v>
                </c:pt>
                <c:pt idx="437">
                  <c:v>-27.119995109999991</c:v>
                </c:pt>
                <c:pt idx="438">
                  <c:v>-26.760009770000011</c:v>
                </c:pt>
                <c:pt idx="439">
                  <c:v>-26.410003660000029</c:v>
                </c:pt>
                <c:pt idx="440">
                  <c:v>-26.059997560000056</c:v>
                </c:pt>
                <c:pt idx="441">
                  <c:v>-25.699981690000016</c:v>
                </c:pt>
                <c:pt idx="442">
                  <c:v>-25.349975580000034</c:v>
                </c:pt>
                <c:pt idx="443">
                  <c:v>-24.980010989999982</c:v>
                </c:pt>
                <c:pt idx="444">
                  <c:v>-24.630004890000009</c:v>
                </c:pt>
                <c:pt idx="445">
                  <c:v>-24.260009770000011</c:v>
                </c:pt>
                <c:pt idx="446">
                  <c:v>-23.899993900000027</c:v>
                </c:pt>
                <c:pt idx="447">
                  <c:v>-23.529998769999963</c:v>
                </c:pt>
                <c:pt idx="448">
                  <c:v>-23.169982909999987</c:v>
                </c:pt>
                <c:pt idx="449">
                  <c:v>-22.800018309999984</c:v>
                </c:pt>
                <c:pt idx="450">
                  <c:v>-22.440002450000009</c:v>
                </c:pt>
                <c:pt idx="451">
                  <c:v>-22.070007319999945</c:v>
                </c:pt>
                <c:pt idx="452">
                  <c:v>-21.700012209999954</c:v>
                </c:pt>
                <c:pt idx="453">
                  <c:v>-21.319976810000014</c:v>
                </c:pt>
                <c:pt idx="454">
                  <c:v>-20.950012210000011</c:v>
                </c:pt>
                <c:pt idx="455">
                  <c:v>-20.570007320000002</c:v>
                </c:pt>
                <c:pt idx="456">
                  <c:v>-20.200012210000011</c:v>
                </c:pt>
                <c:pt idx="457">
                  <c:v>-19.82000733000001</c:v>
                </c:pt>
                <c:pt idx="458">
                  <c:v>-19.430023199999994</c:v>
                </c:pt>
                <c:pt idx="459">
                  <c:v>-19.050018309999984</c:v>
                </c:pt>
                <c:pt idx="460">
                  <c:v>-18.660003670000037</c:v>
                </c:pt>
                <c:pt idx="461">
                  <c:v>-18.280029300000024</c:v>
                </c:pt>
                <c:pt idx="462">
                  <c:v>-17.890014650000012</c:v>
                </c:pt>
                <c:pt idx="463">
                  <c:v>-17.5</c:v>
                </c:pt>
                <c:pt idx="464">
                  <c:v>-17.109985349999988</c:v>
                </c:pt>
                <c:pt idx="465">
                  <c:v>-16.720001219999972</c:v>
                </c:pt>
                <c:pt idx="466">
                  <c:v>-16.329986570000017</c:v>
                </c:pt>
                <c:pt idx="467">
                  <c:v>-15.92999266999999</c:v>
                </c:pt>
                <c:pt idx="468">
                  <c:v>-15.540008539999974</c:v>
                </c:pt>
                <c:pt idx="469">
                  <c:v>-15.139984130000016</c:v>
                </c:pt>
                <c:pt idx="470">
                  <c:v>-14.730010979999975</c:v>
                </c:pt>
                <c:pt idx="471">
                  <c:v>-14.329986570000017</c:v>
                </c:pt>
                <c:pt idx="472">
                  <c:v>-13.92999266999999</c:v>
                </c:pt>
                <c:pt idx="473">
                  <c:v>-13.529998780000028</c:v>
                </c:pt>
                <c:pt idx="474">
                  <c:v>-13.130004880000001</c:v>
                </c:pt>
                <c:pt idx="475">
                  <c:v>-12.720001219999972</c:v>
                </c:pt>
                <c:pt idx="476">
                  <c:v>-12.309997559999999</c:v>
                </c:pt>
                <c:pt idx="477">
                  <c:v>-11.910003670000037</c:v>
                </c:pt>
                <c:pt idx="478">
                  <c:v>-11.5</c:v>
                </c:pt>
                <c:pt idx="479">
                  <c:v>-11.079986580000025</c:v>
                </c:pt>
                <c:pt idx="480">
                  <c:v>-10.670013429999983</c:v>
                </c:pt>
                <c:pt idx="481">
                  <c:v>-10.260009759999946</c:v>
                </c:pt>
                <c:pt idx="482">
                  <c:v>-9.8399963400000274</c:v>
                </c:pt>
                <c:pt idx="483">
                  <c:v>-9.4200134199999752</c:v>
                </c:pt>
                <c:pt idx="484">
                  <c:v>-9.0100097700000106</c:v>
                </c:pt>
                <c:pt idx="485">
                  <c:v>-8.5899963399999706</c:v>
                </c:pt>
                <c:pt idx="486">
                  <c:v>-8.1600036600000294</c:v>
                </c:pt>
                <c:pt idx="487">
                  <c:v>-7.7399902299999894</c:v>
                </c:pt>
                <c:pt idx="488">
                  <c:v>-7.320007320000002</c:v>
                </c:pt>
                <c:pt idx="489">
                  <c:v>-6.8899841300000162</c:v>
                </c:pt>
                <c:pt idx="490">
                  <c:v>-6.4700012199999719</c:v>
                </c:pt>
                <c:pt idx="491">
                  <c:v>-6.0400085500000387</c:v>
                </c:pt>
                <c:pt idx="492">
                  <c:v>-5.6100158699999838</c:v>
                </c:pt>
                <c:pt idx="493">
                  <c:v>-5.179992679999998</c:v>
                </c:pt>
                <c:pt idx="494">
                  <c:v>-4.75</c:v>
                </c:pt>
                <c:pt idx="495">
                  <c:v>-4.3200073199999451</c:v>
                </c:pt>
                <c:pt idx="496">
                  <c:v>-3.8899841400000241</c:v>
                </c:pt>
                <c:pt idx="497">
                  <c:v>-3.4500122100000112</c:v>
                </c:pt>
                <c:pt idx="498">
                  <c:v>-3.0099792500000149</c:v>
                </c:pt>
                <c:pt idx="499">
                  <c:v>-2.5700073300000099</c:v>
                </c:pt>
                <c:pt idx="500">
                  <c:v>-2.1400146499999551</c:v>
                </c:pt>
                <c:pt idx="501">
                  <c:v>-1.6999816900000155</c:v>
                </c:pt>
                <c:pt idx="502">
                  <c:v>-1.25</c:v>
                </c:pt>
                <c:pt idx="503">
                  <c:v>-0.80999755999999934</c:v>
                </c:pt>
                <c:pt idx="504">
                  <c:v>-0.36999511999999868</c:v>
                </c:pt>
                <c:pt idx="505">
                  <c:v>8.0017089999955715E-2</c:v>
                </c:pt>
                <c:pt idx="506">
                  <c:v>0.52001952999995638</c:v>
                </c:pt>
                <c:pt idx="507">
                  <c:v>0.98001097999997455</c:v>
                </c:pt>
                <c:pt idx="508">
                  <c:v>1.4200134299999831</c:v>
                </c:pt>
                <c:pt idx="509">
                  <c:v>1.8699951199999987</c:v>
                </c:pt>
                <c:pt idx="510">
                  <c:v>2.3300170899999557</c:v>
                </c:pt>
                <c:pt idx="511">
                  <c:v>2.7799987699999633</c:v>
                </c:pt>
                <c:pt idx="512">
                  <c:v>3.2400207599999931</c:v>
                </c:pt>
                <c:pt idx="513">
                  <c:v>3.6900024400000007</c:v>
                </c:pt>
                <c:pt idx="514">
                  <c:v>4.1499939000000268</c:v>
                </c:pt>
                <c:pt idx="515">
                  <c:v>4.6099853499999881</c:v>
                </c:pt>
                <c:pt idx="516">
                  <c:v>5.0700073300000099</c:v>
                </c:pt>
                <c:pt idx="517">
                  <c:v>5.539978030000043</c:v>
                </c:pt>
                <c:pt idx="518">
                  <c:v>6</c:v>
                </c:pt>
                <c:pt idx="519">
                  <c:v>6.4699706999999762</c:v>
                </c:pt>
                <c:pt idx="520">
                  <c:v>6.929992679999998</c:v>
                </c:pt>
                <c:pt idx="521">
                  <c:v>7.4000244200000225</c:v>
                </c:pt>
                <c:pt idx="522">
                  <c:v>7.8599853600000529</c:v>
                </c:pt>
                <c:pt idx="523">
                  <c:v>8.3400268599999663</c:v>
                </c:pt>
                <c:pt idx="524">
                  <c:v>8.7999877999999967</c:v>
                </c:pt>
                <c:pt idx="525">
                  <c:v>9.2799987800000281</c:v>
                </c:pt>
                <c:pt idx="526">
                  <c:v>9.75</c:v>
                </c:pt>
                <c:pt idx="527">
                  <c:v>10.220001219999972</c:v>
                </c:pt>
                <c:pt idx="528">
                  <c:v>10.699981690000016</c:v>
                </c:pt>
                <c:pt idx="529">
                  <c:v>11.179992679999998</c:v>
                </c:pt>
                <c:pt idx="530">
                  <c:v>11.650024420000022</c:v>
                </c:pt>
                <c:pt idx="531">
                  <c:v>12.129974360000006</c:v>
                </c:pt>
                <c:pt idx="532">
                  <c:v>12.610015859999976</c:v>
                </c:pt>
                <c:pt idx="533">
                  <c:v>13.089996329999963</c:v>
                </c:pt>
                <c:pt idx="534">
                  <c:v>13.57000733000001</c:v>
                </c:pt>
                <c:pt idx="535">
                  <c:v>14.050018309999984</c:v>
                </c:pt>
                <c:pt idx="536">
                  <c:v>14.539978030000043</c:v>
                </c:pt>
                <c:pt idx="537">
                  <c:v>15.019989020000025</c:v>
                </c:pt>
                <c:pt idx="538">
                  <c:v>15.5</c:v>
                </c:pt>
                <c:pt idx="539">
                  <c:v>15.989990229999989</c:v>
                </c:pt>
                <c:pt idx="540">
                  <c:v>16.459991449999961</c:v>
                </c:pt>
                <c:pt idx="541">
                  <c:v>16.949981690000016</c:v>
                </c:pt>
                <c:pt idx="542">
                  <c:v>17.440002440000001</c:v>
                </c:pt>
                <c:pt idx="543">
                  <c:v>17.940002440000001</c:v>
                </c:pt>
                <c:pt idx="544">
                  <c:v>18.42001343000004</c:v>
                </c:pt>
                <c:pt idx="545">
                  <c:v>18.910003670000037</c:v>
                </c:pt>
                <c:pt idx="546">
                  <c:v>19.389984130000016</c:v>
                </c:pt>
                <c:pt idx="547">
                  <c:v>19.890014649999955</c:v>
                </c:pt>
                <c:pt idx="548">
                  <c:v>20.380004879999944</c:v>
                </c:pt>
                <c:pt idx="549">
                  <c:v>20.870025639999994</c:v>
                </c:pt>
                <c:pt idx="550">
                  <c:v>21.360015869999984</c:v>
                </c:pt>
                <c:pt idx="551">
                  <c:v>21.859985359999996</c:v>
                </c:pt>
                <c:pt idx="552">
                  <c:v>22.359985359999996</c:v>
                </c:pt>
                <c:pt idx="553">
                  <c:v>22.850006109999981</c:v>
                </c:pt>
                <c:pt idx="554">
                  <c:v>23.360015869999984</c:v>
                </c:pt>
                <c:pt idx="555">
                  <c:v>23.850006099999973</c:v>
                </c:pt>
                <c:pt idx="556">
                  <c:v>24.350006099999973</c:v>
                </c:pt>
                <c:pt idx="557">
                  <c:v>24.850006099999973</c:v>
                </c:pt>
                <c:pt idx="558">
                  <c:v>25.350006099999973</c:v>
                </c:pt>
                <c:pt idx="559">
                  <c:v>25.850006099999973</c:v>
                </c:pt>
                <c:pt idx="560">
                  <c:v>26.350006099999973</c:v>
                </c:pt>
                <c:pt idx="561">
                  <c:v>26.860015869999984</c:v>
                </c:pt>
                <c:pt idx="562">
                  <c:v>27.360015869999984</c:v>
                </c:pt>
                <c:pt idx="563">
                  <c:v>27.869995119999999</c:v>
                </c:pt>
                <c:pt idx="564">
                  <c:v>28.380004880000001</c:v>
                </c:pt>
                <c:pt idx="565">
                  <c:v>28.869995119999999</c:v>
                </c:pt>
                <c:pt idx="566">
                  <c:v>29.380004890000009</c:v>
                </c:pt>
                <c:pt idx="567">
                  <c:v>29.889984140000024</c:v>
                </c:pt>
                <c:pt idx="568">
                  <c:v>30.410003669999981</c:v>
                </c:pt>
                <c:pt idx="569">
                  <c:v>30.910003659999973</c:v>
                </c:pt>
                <c:pt idx="570">
                  <c:v>31.430023199999994</c:v>
                </c:pt>
                <c:pt idx="571">
                  <c:v>31.940002440000001</c:v>
                </c:pt>
                <c:pt idx="572">
                  <c:v>32.450012199999946</c:v>
                </c:pt>
                <c:pt idx="573">
                  <c:v>32.959991460000026</c:v>
                </c:pt>
                <c:pt idx="574">
                  <c:v>33.479980470000044</c:v>
                </c:pt>
                <c:pt idx="575">
                  <c:v>33.990020749999985</c:v>
                </c:pt>
                <c:pt idx="576">
                  <c:v>34.520019530000013</c:v>
                </c:pt>
                <c:pt idx="577">
                  <c:v>35.029998780000028</c:v>
                </c:pt>
                <c:pt idx="578">
                  <c:v>35.549987799999997</c:v>
                </c:pt>
                <c:pt idx="579">
                  <c:v>36.059997559999999</c:v>
                </c:pt>
                <c:pt idx="580">
                  <c:v>36.589996339999971</c:v>
                </c:pt>
                <c:pt idx="581">
                  <c:v>37.110015869999984</c:v>
                </c:pt>
                <c:pt idx="582">
                  <c:v>37.630004880000001</c:v>
                </c:pt>
                <c:pt idx="583">
                  <c:v>38.159973140000034</c:v>
                </c:pt>
                <c:pt idx="584">
                  <c:v>38.67999266999999</c:v>
                </c:pt>
                <c:pt idx="585">
                  <c:v>39.190002440000001</c:v>
                </c:pt>
                <c:pt idx="586">
                  <c:v>39.720001219999972</c:v>
                </c:pt>
                <c:pt idx="587">
                  <c:v>40.25</c:v>
                </c:pt>
                <c:pt idx="588">
                  <c:v>40.770019540000021</c:v>
                </c:pt>
                <c:pt idx="589">
                  <c:v>41.299987789999989</c:v>
                </c:pt>
                <c:pt idx="590">
                  <c:v>41.82000733000001</c:v>
                </c:pt>
                <c:pt idx="591">
                  <c:v>42.350006099999973</c:v>
                </c:pt>
                <c:pt idx="592">
                  <c:v>42.880004890000009</c:v>
                </c:pt>
                <c:pt idx="593">
                  <c:v>43.39999389999997</c:v>
                </c:pt>
                <c:pt idx="594">
                  <c:v>43.92999266999999</c:v>
                </c:pt>
                <c:pt idx="595">
                  <c:v>44.460021970000014</c:v>
                </c:pt>
                <c:pt idx="596">
                  <c:v>44.989990239999997</c:v>
                </c:pt>
                <c:pt idx="597">
                  <c:v>45.520019529999956</c:v>
                </c:pt>
                <c:pt idx="598">
                  <c:v>46.049987789999989</c:v>
                </c:pt>
                <c:pt idx="599">
                  <c:v>46.589996340000027</c:v>
                </c:pt>
                <c:pt idx="600">
                  <c:v>47.119995109999991</c:v>
                </c:pt>
                <c:pt idx="601">
                  <c:v>47.650024420000022</c:v>
                </c:pt>
                <c:pt idx="602">
                  <c:v>48.17999266999999</c:v>
                </c:pt>
                <c:pt idx="603">
                  <c:v>48.709991460000026</c:v>
                </c:pt>
                <c:pt idx="604">
                  <c:v>49.25</c:v>
                </c:pt>
                <c:pt idx="605">
                  <c:v>49.779998779999971</c:v>
                </c:pt>
                <c:pt idx="606">
                  <c:v>50.320007320000002</c:v>
                </c:pt>
                <c:pt idx="607">
                  <c:v>50.859985349999988</c:v>
                </c:pt>
                <c:pt idx="608">
                  <c:v>51.399993890000019</c:v>
                </c:pt>
                <c:pt idx="609">
                  <c:v>51.940002440000001</c:v>
                </c:pt>
                <c:pt idx="610">
                  <c:v>52.470001220000029</c:v>
                </c:pt>
                <c:pt idx="611">
                  <c:v>53.009979240000007</c:v>
                </c:pt>
                <c:pt idx="612">
                  <c:v>53.549987800000054</c:v>
                </c:pt>
                <c:pt idx="613">
                  <c:v>54.089996339999971</c:v>
                </c:pt>
                <c:pt idx="614">
                  <c:v>54.639984130000016</c:v>
                </c:pt>
                <c:pt idx="615">
                  <c:v>55.179992679999998</c:v>
                </c:pt>
                <c:pt idx="616">
                  <c:v>55.730010990000039</c:v>
                </c:pt>
                <c:pt idx="617">
                  <c:v>56.269989009999961</c:v>
                </c:pt>
                <c:pt idx="618">
                  <c:v>56.819976800000006</c:v>
                </c:pt>
                <c:pt idx="619">
                  <c:v>57.350006109999981</c:v>
                </c:pt>
                <c:pt idx="620">
                  <c:v>57.910003670000037</c:v>
                </c:pt>
                <c:pt idx="621">
                  <c:v>58.450012199999946</c:v>
                </c:pt>
                <c:pt idx="622">
                  <c:v>58.989990239999997</c:v>
                </c:pt>
                <c:pt idx="623">
                  <c:v>59.539978030000043</c:v>
                </c:pt>
                <c:pt idx="624">
                  <c:v>60.080017079999948</c:v>
                </c:pt>
                <c:pt idx="625">
                  <c:v>60.630004880000001</c:v>
                </c:pt>
                <c:pt idx="626">
                  <c:v>61.170013429999983</c:v>
                </c:pt>
                <c:pt idx="627">
                  <c:v>61.720001219999972</c:v>
                </c:pt>
                <c:pt idx="628">
                  <c:v>62.269989020000025</c:v>
                </c:pt>
                <c:pt idx="629">
                  <c:v>62.809997549999991</c:v>
                </c:pt>
                <c:pt idx="630">
                  <c:v>63.359985350000045</c:v>
                </c:pt>
                <c:pt idx="631">
                  <c:v>63.89999389999997</c:v>
                </c:pt>
                <c:pt idx="632">
                  <c:v>64.450012210000011</c:v>
                </c:pt>
                <c:pt idx="633">
                  <c:v>65</c:v>
                </c:pt>
                <c:pt idx="634">
                  <c:v>65.550018309999984</c:v>
                </c:pt>
                <c:pt idx="635">
                  <c:v>66.089996340000027</c:v>
                </c:pt>
                <c:pt idx="636">
                  <c:v>66.639984140000024</c:v>
                </c:pt>
                <c:pt idx="637">
                  <c:v>67.190002440000001</c:v>
                </c:pt>
                <c:pt idx="638">
                  <c:v>67.730010990000039</c:v>
                </c:pt>
                <c:pt idx="639">
                  <c:v>68.279998780000028</c:v>
                </c:pt>
                <c:pt idx="640">
                  <c:v>68.820007319999945</c:v>
                </c:pt>
                <c:pt idx="641">
                  <c:v>69.369995119999999</c:v>
                </c:pt>
                <c:pt idx="642">
                  <c:v>69.910003660000029</c:v>
                </c:pt>
                <c:pt idx="643">
                  <c:v>70.459991460000026</c:v>
                </c:pt>
                <c:pt idx="644">
                  <c:v>71.009979250000015</c:v>
                </c:pt>
                <c:pt idx="645">
                  <c:v>71.550018309999984</c:v>
                </c:pt>
                <c:pt idx="646">
                  <c:v>72.10000610000003</c:v>
                </c:pt>
                <c:pt idx="647">
                  <c:v>72.630004880000001</c:v>
                </c:pt>
                <c:pt idx="648">
                  <c:v>73.180023199999994</c:v>
                </c:pt>
                <c:pt idx="649">
                  <c:v>73.720001220000029</c:v>
                </c:pt>
                <c:pt idx="650">
                  <c:v>74.260009770000011</c:v>
                </c:pt>
                <c:pt idx="651">
                  <c:v>74.799987799999997</c:v>
                </c:pt>
                <c:pt idx="652">
                  <c:v>75.339996329999963</c:v>
                </c:pt>
                <c:pt idx="653">
                  <c:v>75.889984130000016</c:v>
                </c:pt>
                <c:pt idx="654">
                  <c:v>76.419982909999987</c:v>
                </c:pt>
                <c:pt idx="655">
                  <c:v>76.959991460000026</c:v>
                </c:pt>
                <c:pt idx="656">
                  <c:v>77.5</c:v>
                </c:pt>
                <c:pt idx="657">
                  <c:v>78.040008539999974</c:v>
                </c:pt>
                <c:pt idx="658">
                  <c:v>78.580017090000013</c:v>
                </c:pt>
                <c:pt idx="659">
                  <c:v>79.120025639999994</c:v>
                </c:pt>
                <c:pt idx="660">
                  <c:v>79.649993890000019</c:v>
                </c:pt>
                <c:pt idx="661">
                  <c:v>80.179992680000055</c:v>
                </c:pt>
                <c:pt idx="662">
                  <c:v>80.729980469999987</c:v>
                </c:pt>
                <c:pt idx="663">
                  <c:v>81.259979250000015</c:v>
                </c:pt>
                <c:pt idx="664">
                  <c:v>81.800018309999984</c:v>
                </c:pt>
                <c:pt idx="665">
                  <c:v>82.339996340000027</c:v>
                </c:pt>
                <c:pt idx="666">
                  <c:v>82.869995109999991</c:v>
                </c:pt>
                <c:pt idx="667">
                  <c:v>83.399993889999962</c:v>
                </c:pt>
                <c:pt idx="668">
                  <c:v>83.92999266999999</c:v>
                </c:pt>
                <c:pt idx="669">
                  <c:v>84.470001220000029</c:v>
                </c:pt>
                <c:pt idx="670">
                  <c:v>84.990020749999985</c:v>
                </c:pt>
                <c:pt idx="671">
                  <c:v>85.529998780000028</c:v>
                </c:pt>
                <c:pt idx="672">
                  <c:v>86.049987789999989</c:v>
                </c:pt>
                <c:pt idx="673">
                  <c:v>86.579986580000025</c:v>
                </c:pt>
                <c:pt idx="674">
                  <c:v>87.119995120000056</c:v>
                </c:pt>
                <c:pt idx="675">
                  <c:v>87.639984140000024</c:v>
                </c:pt>
                <c:pt idx="676">
                  <c:v>88.159973140000034</c:v>
                </c:pt>
                <c:pt idx="677">
                  <c:v>88.699981690000016</c:v>
                </c:pt>
                <c:pt idx="678">
                  <c:v>89.210021970000014</c:v>
                </c:pt>
                <c:pt idx="679">
                  <c:v>89.739990229999989</c:v>
                </c:pt>
                <c:pt idx="680">
                  <c:v>90.259979250000015</c:v>
                </c:pt>
                <c:pt idx="681">
                  <c:v>90.779998779999971</c:v>
                </c:pt>
                <c:pt idx="682">
                  <c:v>91.299987790000046</c:v>
                </c:pt>
                <c:pt idx="683">
                  <c:v>91.830017090000013</c:v>
                </c:pt>
                <c:pt idx="684">
                  <c:v>92.339996339999971</c:v>
                </c:pt>
                <c:pt idx="685">
                  <c:v>92.859985350000045</c:v>
                </c:pt>
                <c:pt idx="686">
                  <c:v>93.369995119999999</c:v>
                </c:pt>
                <c:pt idx="687">
                  <c:v>93.889984130000016</c:v>
                </c:pt>
                <c:pt idx="688">
                  <c:v>94.399993900000027</c:v>
                </c:pt>
                <c:pt idx="689">
                  <c:v>94.910003670000037</c:v>
                </c:pt>
                <c:pt idx="690">
                  <c:v>95.42999266999999</c:v>
                </c:pt>
                <c:pt idx="691">
                  <c:v>95.940002440000001</c:v>
                </c:pt>
                <c:pt idx="692">
                  <c:v>96.440002439999944</c:v>
                </c:pt>
                <c:pt idx="693">
                  <c:v>96.949981690000016</c:v>
                </c:pt>
                <c:pt idx="694">
                  <c:v>97.450012200000003</c:v>
                </c:pt>
                <c:pt idx="695">
                  <c:v>97.959991460000026</c:v>
                </c:pt>
                <c:pt idx="696">
                  <c:v>98.459991460000026</c:v>
                </c:pt>
                <c:pt idx="697">
                  <c:v>98.959991449999961</c:v>
                </c:pt>
                <c:pt idx="698">
                  <c:v>99.460021969999957</c:v>
                </c:pt>
                <c:pt idx="699">
                  <c:v>99.970001219999972</c:v>
                </c:pt>
                <c:pt idx="700">
                  <c:v>100.48001098999998</c:v>
                </c:pt>
                <c:pt idx="701">
                  <c:v>100.97000121999997</c:v>
                </c:pt>
                <c:pt idx="702">
                  <c:v>101.47000121999997</c:v>
                </c:pt>
                <c:pt idx="703">
                  <c:v>101.97000121999997</c:v>
                </c:pt>
                <c:pt idx="704">
                  <c:v>102.45999144999996</c:v>
                </c:pt>
                <c:pt idx="705">
                  <c:v>102.96997069999998</c:v>
                </c:pt>
                <c:pt idx="706">
                  <c:v>103.45999144999996</c:v>
                </c:pt>
                <c:pt idx="707">
                  <c:v>103.95999144999996</c:v>
                </c:pt>
                <c:pt idx="708">
                  <c:v>104.45999145000002</c:v>
                </c:pt>
                <c:pt idx="709">
                  <c:v>104.96002197000001</c:v>
                </c:pt>
                <c:pt idx="710">
                  <c:v>105.43997192</c:v>
                </c:pt>
                <c:pt idx="711">
                  <c:v>105.94000244</c:v>
                </c:pt>
                <c:pt idx="712">
                  <c:v>106.43002319999999</c:v>
                </c:pt>
                <c:pt idx="713">
                  <c:v>106.91998290999999</c:v>
                </c:pt>
                <c:pt idx="714">
                  <c:v>107.41000366000003</c:v>
                </c:pt>
                <c:pt idx="715">
                  <c:v>107.89999390000003</c:v>
                </c:pt>
                <c:pt idx="716">
                  <c:v>108.38000488</c:v>
                </c:pt>
                <c:pt idx="717">
                  <c:v>108.88000489000001</c:v>
                </c:pt>
                <c:pt idx="718">
                  <c:v>109.35000611000004</c:v>
                </c:pt>
                <c:pt idx="719">
                  <c:v>109.84002685999997</c:v>
                </c:pt>
                <c:pt idx="720">
                  <c:v>110.32000732</c:v>
                </c:pt>
                <c:pt idx="721">
                  <c:v>110.79998780000005</c:v>
                </c:pt>
                <c:pt idx="722">
                  <c:v>111.27999877999997</c:v>
                </c:pt>
                <c:pt idx="723">
                  <c:v>111.75997924000001</c:v>
                </c:pt>
                <c:pt idx="724">
                  <c:v>112.23999022999999</c:v>
                </c:pt>
                <c:pt idx="725">
                  <c:v>112.71002198000002</c:v>
                </c:pt>
                <c:pt idx="726">
                  <c:v>113.19998169000002</c:v>
                </c:pt>
                <c:pt idx="727">
                  <c:v>113.66998291000004</c:v>
                </c:pt>
                <c:pt idx="728">
                  <c:v>114.13998413000002</c:v>
                </c:pt>
                <c:pt idx="729">
                  <c:v>114.61999512000006</c:v>
                </c:pt>
                <c:pt idx="730">
                  <c:v>115.07998657000002</c:v>
                </c:pt>
                <c:pt idx="731">
                  <c:v>115.55999754999999</c:v>
                </c:pt>
                <c:pt idx="732">
                  <c:v>116.03997802000004</c:v>
                </c:pt>
                <c:pt idx="733">
                  <c:v>116.5</c:v>
                </c:pt>
                <c:pt idx="734">
                  <c:v>116.97000121999997</c:v>
                </c:pt>
                <c:pt idx="735">
                  <c:v>117.44000245000001</c:v>
                </c:pt>
                <c:pt idx="736">
                  <c:v>117.91000365999997</c:v>
                </c:pt>
                <c:pt idx="737">
                  <c:v>118.37002563999999</c:v>
                </c:pt>
                <c:pt idx="738">
                  <c:v>118.83999633999997</c:v>
                </c:pt>
                <c:pt idx="739">
                  <c:v>119.30001830999998</c:v>
                </c:pt>
                <c:pt idx="740">
                  <c:v>119.76000976</c:v>
                </c:pt>
                <c:pt idx="741">
                  <c:v>120.22998046999999</c:v>
                </c:pt>
                <c:pt idx="742">
                  <c:v>120.68997192</c:v>
                </c:pt>
                <c:pt idx="743">
                  <c:v>121.14999388999996</c:v>
                </c:pt>
                <c:pt idx="744">
                  <c:v>121.61001586999998</c:v>
                </c:pt>
                <c:pt idx="745">
                  <c:v>122.05999756</c:v>
                </c:pt>
                <c:pt idx="746">
                  <c:v>122.51998902000003</c:v>
                </c:pt>
                <c:pt idx="747">
                  <c:v>122.98001099000004</c:v>
                </c:pt>
                <c:pt idx="748">
                  <c:v>123.42999266999999</c:v>
                </c:pt>
                <c:pt idx="749">
                  <c:v>123.87997436000001</c:v>
                </c:pt>
                <c:pt idx="750">
                  <c:v>124.32998657000002</c:v>
                </c:pt>
                <c:pt idx="751">
                  <c:v>124.79000855000004</c:v>
                </c:pt>
                <c:pt idx="752">
                  <c:v>125.23001099000004</c:v>
                </c:pt>
                <c:pt idx="753">
                  <c:v>125.67999266999999</c:v>
                </c:pt>
                <c:pt idx="754">
                  <c:v>126.12997436000001</c:v>
                </c:pt>
                <c:pt idx="755">
                  <c:v>126.56997681000001</c:v>
                </c:pt>
                <c:pt idx="756">
                  <c:v>127.01000977000001</c:v>
                </c:pt>
                <c:pt idx="757">
                  <c:v>127.4500122</c:v>
                </c:pt>
                <c:pt idx="758">
                  <c:v>127.89001465000001</c:v>
                </c:pt>
                <c:pt idx="759">
                  <c:v>128.33999633999997</c:v>
                </c:pt>
                <c:pt idx="760">
                  <c:v>128.77001952999996</c:v>
                </c:pt>
                <c:pt idx="761">
                  <c:v>129.22000122000003</c:v>
                </c:pt>
                <c:pt idx="762">
                  <c:v>129.64999390000003</c:v>
                </c:pt>
                <c:pt idx="763">
                  <c:v>130.08999633999997</c:v>
                </c:pt>
                <c:pt idx="764">
                  <c:v>130.51998901000002</c:v>
                </c:pt>
                <c:pt idx="765">
                  <c:v>130.95999145000002</c:v>
                </c:pt>
                <c:pt idx="766">
                  <c:v>131.38000488</c:v>
                </c:pt>
                <c:pt idx="767">
                  <c:v>131.82000732</c:v>
                </c:pt>
                <c:pt idx="768">
                  <c:v>132.25</c:v>
                </c:pt>
                <c:pt idx="769">
                  <c:v>132.67999268</c:v>
                </c:pt>
                <c:pt idx="770">
                  <c:v>133.10998536000005</c:v>
                </c:pt>
                <c:pt idx="771">
                  <c:v>133.52999877999997</c:v>
                </c:pt>
                <c:pt idx="772">
                  <c:v>133.94998169000002</c:v>
                </c:pt>
                <c:pt idx="773">
                  <c:v>134.38000488</c:v>
                </c:pt>
                <c:pt idx="774">
                  <c:v>134.79998779000005</c:v>
                </c:pt>
                <c:pt idx="775">
                  <c:v>135.22000121999997</c:v>
                </c:pt>
                <c:pt idx="776">
                  <c:v>135.64001463999995</c:v>
                </c:pt>
                <c:pt idx="777">
                  <c:v>136.06002808</c:v>
                </c:pt>
                <c:pt idx="778">
                  <c:v>136.47998046999999</c:v>
                </c:pt>
                <c:pt idx="779">
                  <c:v>136.89001464999996</c:v>
                </c:pt>
                <c:pt idx="780">
                  <c:v>137.30001830999998</c:v>
                </c:pt>
                <c:pt idx="781">
                  <c:v>137.70999146000003</c:v>
                </c:pt>
                <c:pt idx="782">
                  <c:v>138.11999510999999</c:v>
                </c:pt>
                <c:pt idx="783">
                  <c:v>138.52999878000003</c:v>
                </c:pt>
                <c:pt idx="784">
                  <c:v>138.92001342999998</c:v>
                </c:pt>
                <c:pt idx="785">
                  <c:v>139.32998657000002</c:v>
                </c:pt>
                <c:pt idx="786">
                  <c:v>139.73001097999997</c:v>
                </c:pt>
                <c:pt idx="787">
                  <c:v>140.13000488</c:v>
                </c:pt>
                <c:pt idx="788">
                  <c:v>140.53002930000002</c:v>
                </c:pt>
                <c:pt idx="789">
                  <c:v>140.93002319999999</c:v>
                </c:pt>
                <c:pt idx="790">
                  <c:v>141.33001709000001</c:v>
                </c:pt>
                <c:pt idx="791">
                  <c:v>141.72000121999997</c:v>
                </c:pt>
                <c:pt idx="792">
                  <c:v>142.10998534999999</c:v>
                </c:pt>
                <c:pt idx="793">
                  <c:v>142.50997925000001</c:v>
                </c:pt>
                <c:pt idx="794">
                  <c:v>142.88998413000002</c:v>
                </c:pt>
                <c:pt idx="795">
                  <c:v>143.27999877999997</c:v>
                </c:pt>
                <c:pt idx="796">
                  <c:v>143.65997313999998</c:v>
                </c:pt>
                <c:pt idx="797">
                  <c:v>144.0499878</c:v>
                </c:pt>
                <c:pt idx="798">
                  <c:v>144.41998290999999</c:v>
                </c:pt>
                <c:pt idx="799">
                  <c:v>144.80999754999999</c:v>
                </c:pt>
                <c:pt idx="800">
                  <c:v>145.18002318999999</c:v>
                </c:pt>
                <c:pt idx="801">
                  <c:v>145.55999756</c:v>
                </c:pt>
                <c:pt idx="802">
                  <c:v>145.92999268000005</c:v>
                </c:pt>
                <c:pt idx="803">
                  <c:v>146.29000853999997</c:v>
                </c:pt>
                <c:pt idx="804">
                  <c:v>146.65002441999997</c:v>
                </c:pt>
                <c:pt idx="805">
                  <c:v>147.01998901000002</c:v>
                </c:pt>
                <c:pt idx="806">
                  <c:v>147.36999510999999</c:v>
                </c:pt>
                <c:pt idx="807">
                  <c:v>147.72998047000004</c:v>
                </c:pt>
                <c:pt idx="808">
                  <c:v>148.08999632999996</c:v>
                </c:pt>
                <c:pt idx="809">
                  <c:v>148.4500122</c:v>
                </c:pt>
                <c:pt idx="810">
                  <c:v>148.79000855000004</c:v>
                </c:pt>
                <c:pt idx="811">
                  <c:v>149.14001464999996</c:v>
                </c:pt>
                <c:pt idx="812">
                  <c:v>149.48001098999998</c:v>
                </c:pt>
                <c:pt idx="813">
                  <c:v>149.82000733000001</c:v>
                </c:pt>
                <c:pt idx="814">
                  <c:v>150.16998290999999</c:v>
                </c:pt>
                <c:pt idx="815">
                  <c:v>150.5</c:v>
                </c:pt>
                <c:pt idx="816">
                  <c:v>150.83001708999996</c:v>
                </c:pt>
                <c:pt idx="817">
                  <c:v>151.17001342999998</c:v>
                </c:pt>
                <c:pt idx="818">
                  <c:v>151.49002074999999</c:v>
                </c:pt>
                <c:pt idx="819">
                  <c:v>151.82000733000001</c:v>
                </c:pt>
                <c:pt idx="820">
                  <c:v>152.14001463999995</c:v>
                </c:pt>
                <c:pt idx="821">
                  <c:v>152.46002197000001</c:v>
                </c:pt>
                <c:pt idx="822">
                  <c:v>152.77001952999996</c:v>
                </c:pt>
                <c:pt idx="823">
                  <c:v>153.07998657000002</c:v>
                </c:pt>
                <c:pt idx="824">
                  <c:v>153.38998414000002</c:v>
                </c:pt>
                <c:pt idx="825">
                  <c:v>153.69000244</c:v>
                </c:pt>
                <c:pt idx="826">
                  <c:v>153.99002074999999</c:v>
                </c:pt>
                <c:pt idx="827">
                  <c:v>154.29000853999997</c:v>
                </c:pt>
                <c:pt idx="828">
                  <c:v>154.57000731999995</c:v>
                </c:pt>
                <c:pt idx="829">
                  <c:v>154.86999512</c:v>
                </c:pt>
                <c:pt idx="830">
                  <c:v>155.14999390000003</c:v>
                </c:pt>
                <c:pt idx="831">
                  <c:v>155.43002319999999</c:v>
                </c:pt>
                <c:pt idx="832">
                  <c:v>155.72000122000003</c:v>
                </c:pt>
                <c:pt idx="833">
                  <c:v>156.00997925000001</c:v>
                </c:pt>
                <c:pt idx="834">
                  <c:v>156.29000855000004</c:v>
                </c:pt>
                <c:pt idx="835">
                  <c:v>156.55999756</c:v>
                </c:pt>
                <c:pt idx="836">
                  <c:v>156.85000609999997</c:v>
                </c:pt>
                <c:pt idx="837">
                  <c:v>157.11999512</c:v>
                </c:pt>
                <c:pt idx="838">
                  <c:v>157.38998412999996</c:v>
                </c:pt>
                <c:pt idx="839">
                  <c:v>157.65997314999998</c:v>
                </c:pt>
                <c:pt idx="840">
                  <c:v>157.92996216</c:v>
                </c:pt>
                <c:pt idx="841">
                  <c:v>158.19998168999996</c:v>
                </c:pt>
                <c:pt idx="842">
                  <c:v>158.45996092999997</c:v>
                </c:pt>
                <c:pt idx="843">
                  <c:v>158.71997070999998</c:v>
                </c:pt>
                <c:pt idx="844">
                  <c:v>158.96997069999998</c:v>
                </c:pt>
                <c:pt idx="845">
                  <c:v>159.23999022999999</c:v>
                </c:pt>
                <c:pt idx="846">
                  <c:v>159.5</c:v>
                </c:pt>
                <c:pt idx="847">
                  <c:v>159.75</c:v>
                </c:pt>
                <c:pt idx="848">
                  <c:v>160.01000977000001</c:v>
                </c:pt>
                <c:pt idx="849">
                  <c:v>160.26000977000001</c:v>
                </c:pt>
                <c:pt idx="850">
                  <c:v>160.51004029000001</c:v>
                </c:pt>
                <c:pt idx="851">
                  <c:v>160.74996948000006</c:v>
                </c:pt>
                <c:pt idx="852">
                  <c:v>161.00000000000006</c:v>
                </c:pt>
                <c:pt idx="853">
                  <c:v>161.24999999999994</c:v>
                </c:pt>
                <c:pt idx="854">
                  <c:v>161.49002075999999</c:v>
                </c:pt>
                <c:pt idx="855">
                  <c:v>161.75</c:v>
                </c:pt>
                <c:pt idx="856">
                  <c:v>161.98001097999997</c:v>
                </c:pt>
                <c:pt idx="857">
                  <c:v>162.23004151000004</c:v>
                </c:pt>
                <c:pt idx="858">
                  <c:v>162.45999145000002</c:v>
                </c:pt>
                <c:pt idx="859">
                  <c:v>162.70001219999995</c:v>
                </c:pt>
                <c:pt idx="860">
                  <c:v>162.93997191999995</c:v>
                </c:pt>
                <c:pt idx="861">
                  <c:v>163.17999266999999</c:v>
                </c:pt>
                <c:pt idx="862">
                  <c:v>163.41003418000003</c:v>
                </c:pt>
                <c:pt idx="863">
                  <c:v>163.64999389999997</c:v>
                </c:pt>
                <c:pt idx="864">
                  <c:v>163.87997437000001</c:v>
                </c:pt>
                <c:pt idx="865">
                  <c:v>164.11999512</c:v>
                </c:pt>
                <c:pt idx="866">
                  <c:v>164.34997559000004</c:v>
                </c:pt>
                <c:pt idx="867">
                  <c:v>164.58001708999996</c:v>
                </c:pt>
                <c:pt idx="868">
                  <c:v>164.80999754999999</c:v>
                </c:pt>
                <c:pt idx="869">
                  <c:v>165.03002929000002</c:v>
                </c:pt>
                <c:pt idx="870">
                  <c:v>165.26000975999995</c:v>
                </c:pt>
                <c:pt idx="871">
                  <c:v>165.48999022999999</c:v>
                </c:pt>
                <c:pt idx="872">
                  <c:v>165.69998168000001</c:v>
                </c:pt>
                <c:pt idx="873">
                  <c:v>165.93002319999999</c:v>
                </c:pt>
                <c:pt idx="874">
                  <c:v>166.15002442000002</c:v>
                </c:pt>
                <c:pt idx="875">
                  <c:v>166.36999512000006</c:v>
                </c:pt>
                <c:pt idx="876">
                  <c:v>166.58996581999997</c:v>
                </c:pt>
                <c:pt idx="877">
                  <c:v>166.81002808000005</c:v>
                </c:pt>
                <c:pt idx="878">
                  <c:v>167.03002928999996</c:v>
                </c:pt>
                <c:pt idx="879">
                  <c:v>167.25</c:v>
                </c:pt>
                <c:pt idx="880">
                  <c:v>167.47000121999997</c:v>
                </c:pt>
                <c:pt idx="881">
                  <c:v>167.69000245000001</c:v>
                </c:pt>
                <c:pt idx="882">
                  <c:v>167.89999389999997</c:v>
                </c:pt>
                <c:pt idx="883">
                  <c:v>168.13000488</c:v>
                </c:pt>
                <c:pt idx="884">
                  <c:v>168.35000609999997</c:v>
                </c:pt>
                <c:pt idx="885">
                  <c:v>168.55999756</c:v>
                </c:pt>
                <c:pt idx="886">
                  <c:v>168.76998900999996</c:v>
                </c:pt>
                <c:pt idx="887">
                  <c:v>169</c:v>
                </c:pt>
                <c:pt idx="888">
                  <c:v>169.21002196999996</c:v>
                </c:pt>
                <c:pt idx="889">
                  <c:v>169.42001343000004</c:v>
                </c:pt>
                <c:pt idx="890">
                  <c:v>169.63998412999996</c:v>
                </c:pt>
                <c:pt idx="891">
                  <c:v>169.84997559000004</c:v>
                </c:pt>
                <c:pt idx="892">
                  <c:v>170.05999756</c:v>
                </c:pt>
                <c:pt idx="893">
                  <c:v>170.27001952999996</c:v>
                </c:pt>
                <c:pt idx="894">
                  <c:v>170.48004151000004</c:v>
                </c:pt>
                <c:pt idx="895">
                  <c:v>170.68997193000001</c:v>
                </c:pt>
                <c:pt idx="896">
                  <c:v>170.88998414000008</c:v>
                </c:pt>
                <c:pt idx="897">
                  <c:v>171.10000611000004</c:v>
                </c:pt>
                <c:pt idx="898">
                  <c:v>171.30996705000001</c:v>
                </c:pt>
                <c:pt idx="899">
                  <c:v>171.51000977000007</c:v>
                </c:pt>
                <c:pt idx="900">
                  <c:v>171.72003174000002</c:v>
                </c:pt>
                <c:pt idx="901">
                  <c:v>171.91998290999999</c:v>
                </c:pt>
                <c:pt idx="902">
                  <c:v>172.12002563999994</c:v>
                </c:pt>
                <c:pt idx="903">
                  <c:v>172.32998657000002</c:v>
                </c:pt>
                <c:pt idx="904">
                  <c:v>172.53002930000002</c:v>
                </c:pt>
                <c:pt idx="905">
                  <c:v>172.71997070999998</c:v>
                </c:pt>
                <c:pt idx="906">
                  <c:v>172.92001341999992</c:v>
                </c:pt>
                <c:pt idx="907">
                  <c:v>173.11996460000006</c:v>
                </c:pt>
                <c:pt idx="908">
                  <c:v>173.32000732</c:v>
                </c:pt>
                <c:pt idx="909">
                  <c:v>173.51998901000002</c:v>
                </c:pt>
                <c:pt idx="910">
                  <c:v>173.71997069999998</c:v>
                </c:pt>
                <c:pt idx="911">
                  <c:v>173.91000366999998</c:v>
                </c:pt>
                <c:pt idx="912">
                  <c:v>174.10998536000005</c:v>
                </c:pt>
                <c:pt idx="913">
                  <c:v>174.30996704000006</c:v>
                </c:pt>
                <c:pt idx="914">
                  <c:v>174.5</c:v>
                </c:pt>
                <c:pt idx="915">
                  <c:v>174.70999145000002</c:v>
                </c:pt>
                <c:pt idx="916">
                  <c:v>174.89999388999996</c:v>
                </c:pt>
                <c:pt idx="917">
                  <c:v>175.09997558999999</c:v>
                </c:pt>
                <c:pt idx="918">
                  <c:v>175.29003906999998</c:v>
                </c:pt>
                <c:pt idx="919">
                  <c:v>175.49002074999993</c:v>
                </c:pt>
                <c:pt idx="920">
                  <c:v>175.69000243999994</c:v>
                </c:pt>
                <c:pt idx="921">
                  <c:v>175.88998413000007</c:v>
                </c:pt>
                <c:pt idx="922">
                  <c:v>176.08999634000008</c:v>
                </c:pt>
                <c:pt idx="923">
                  <c:v>176.27999878000003</c:v>
                </c:pt>
                <c:pt idx="924">
                  <c:v>176.48999023000005</c:v>
                </c:pt>
                <c:pt idx="925">
                  <c:v>176.67999268000005</c:v>
                </c:pt>
                <c:pt idx="926">
                  <c:v>176.87997437000007</c:v>
                </c:pt>
                <c:pt idx="927">
                  <c:v>177.07998657000007</c:v>
                </c:pt>
                <c:pt idx="928">
                  <c:v>177.27999878000003</c:v>
                </c:pt>
                <c:pt idx="929">
                  <c:v>177.48001099000004</c:v>
                </c:pt>
                <c:pt idx="930">
                  <c:v>177.66998291000004</c:v>
                </c:pt>
                <c:pt idx="931">
                  <c:v>177.86999510999993</c:v>
                </c:pt>
                <c:pt idx="932">
                  <c:v>178.05999754999993</c:v>
                </c:pt>
                <c:pt idx="933">
                  <c:v>178.26000976999995</c:v>
                </c:pt>
                <c:pt idx="934">
                  <c:v>178.46002197999996</c:v>
                </c:pt>
                <c:pt idx="935">
                  <c:v>178.65997314999998</c:v>
                </c:pt>
                <c:pt idx="936">
                  <c:v>178.86999510999999</c:v>
                </c:pt>
                <c:pt idx="937">
                  <c:v>179.07000733000001</c:v>
                </c:pt>
                <c:pt idx="938">
                  <c:v>179.26995849000002</c:v>
                </c:pt>
                <c:pt idx="939">
                  <c:v>179.46997070000003</c:v>
                </c:pt>
                <c:pt idx="940">
                  <c:v>179.67001342999993</c:v>
                </c:pt>
                <c:pt idx="941">
                  <c:v>179.87002562999993</c:v>
                </c:pt>
                <c:pt idx="942">
                  <c:v>180.06997681000001</c:v>
                </c:pt>
                <c:pt idx="943">
                  <c:v>180.27001954000002</c:v>
                </c:pt>
                <c:pt idx="944">
                  <c:v>180.47003174000002</c:v>
                </c:pt>
                <c:pt idx="945">
                  <c:v>180.67001341999992</c:v>
                </c:pt>
                <c:pt idx="946">
                  <c:v>180.86001586999998</c:v>
                </c:pt>
                <c:pt idx="947">
                  <c:v>181.05999756</c:v>
                </c:pt>
                <c:pt idx="948">
                  <c:v>181.26000976</c:v>
                </c:pt>
                <c:pt idx="949">
                  <c:v>181.45999146000008</c:v>
                </c:pt>
                <c:pt idx="950">
                  <c:v>181.64001464999996</c:v>
                </c:pt>
                <c:pt idx="951">
                  <c:v>181.83999634000003</c:v>
                </c:pt>
                <c:pt idx="952">
                  <c:v>182.03002930000002</c:v>
                </c:pt>
                <c:pt idx="953">
                  <c:v>182.22000121999997</c:v>
                </c:pt>
                <c:pt idx="954">
                  <c:v>182.40997313999998</c:v>
                </c:pt>
                <c:pt idx="955">
                  <c:v>182.60003662000003</c:v>
                </c:pt>
                <c:pt idx="956">
                  <c:v>182.77999877999997</c:v>
                </c:pt>
                <c:pt idx="957">
                  <c:v>182.96997069999998</c:v>
                </c:pt>
                <c:pt idx="958">
                  <c:v>183.17004395000004</c:v>
                </c:pt>
                <c:pt idx="959">
                  <c:v>183.36001585999992</c:v>
                </c:pt>
                <c:pt idx="960">
                  <c:v>183.53997802999999</c:v>
                </c:pt>
                <c:pt idx="961">
                  <c:v>183.72998046000004</c:v>
                </c:pt>
                <c:pt idx="962">
                  <c:v>183.93002318999993</c:v>
                </c:pt>
                <c:pt idx="963">
                  <c:v>184.11999512</c:v>
                </c:pt>
                <c:pt idx="964">
                  <c:v>184.30999754999993</c:v>
                </c:pt>
                <c:pt idx="965">
                  <c:v>184.48999024</c:v>
                </c:pt>
                <c:pt idx="966">
                  <c:v>184.67999268000005</c:v>
                </c:pt>
                <c:pt idx="967">
                  <c:v>184.85998534999999</c:v>
                </c:pt>
                <c:pt idx="968">
                  <c:v>185.04003907000003</c:v>
                </c:pt>
                <c:pt idx="969">
                  <c:v>185.22003173999997</c:v>
                </c:pt>
                <c:pt idx="970">
                  <c:v>185.40002442000002</c:v>
                </c:pt>
                <c:pt idx="971">
                  <c:v>185.57000732999995</c:v>
                </c:pt>
                <c:pt idx="972">
                  <c:v>185.75</c:v>
                </c:pt>
                <c:pt idx="973">
                  <c:v>185.92001342999998</c:v>
                </c:pt>
                <c:pt idx="974">
                  <c:v>186.09002686000002</c:v>
                </c:pt>
                <c:pt idx="975">
                  <c:v>186.26000976999995</c:v>
                </c:pt>
                <c:pt idx="976">
                  <c:v>186.44003296</c:v>
                </c:pt>
                <c:pt idx="977">
                  <c:v>186.61001586999998</c:v>
                </c:pt>
                <c:pt idx="978">
                  <c:v>186.79003906000003</c:v>
                </c:pt>
                <c:pt idx="979">
                  <c:v>186.95996092999997</c:v>
                </c:pt>
                <c:pt idx="980">
                  <c:v>187.13998413000002</c:v>
                </c:pt>
                <c:pt idx="981">
                  <c:v>187.30999756</c:v>
                </c:pt>
                <c:pt idx="982">
                  <c:v>187.48999022999993</c:v>
                </c:pt>
                <c:pt idx="983">
                  <c:v>187.66000367000004</c:v>
                </c:pt>
                <c:pt idx="984">
                  <c:v>187.83001708999996</c:v>
                </c:pt>
                <c:pt idx="985">
                  <c:v>188.00997924000001</c:v>
                </c:pt>
                <c:pt idx="986">
                  <c:v>188.17999268</c:v>
                </c:pt>
                <c:pt idx="987">
                  <c:v>188.35998535000004</c:v>
                </c:pt>
                <c:pt idx="988">
                  <c:v>188.52001953000001</c:v>
                </c:pt>
                <c:pt idx="989">
                  <c:v>188.69003295999994</c:v>
                </c:pt>
                <c:pt idx="990">
                  <c:v>188.85998535000004</c:v>
                </c:pt>
                <c:pt idx="991">
                  <c:v>189.02001953000001</c:v>
                </c:pt>
                <c:pt idx="992">
                  <c:v>189.19003295999994</c:v>
                </c:pt>
                <c:pt idx="993">
                  <c:v>189.34997559000004</c:v>
                </c:pt>
                <c:pt idx="994">
                  <c:v>189.52999878000003</c:v>
                </c:pt>
                <c:pt idx="995">
                  <c:v>189.69003295999994</c:v>
                </c:pt>
                <c:pt idx="996">
                  <c:v>189.85998535000004</c:v>
                </c:pt>
                <c:pt idx="997">
                  <c:v>190.02001953000001</c:v>
                </c:pt>
                <c:pt idx="998">
                  <c:v>190.17996216</c:v>
                </c:pt>
                <c:pt idx="999">
                  <c:v>190.33999634000008</c:v>
                </c:pt>
                <c:pt idx="1000">
                  <c:v>190.48995971000005</c:v>
                </c:pt>
                <c:pt idx="1001">
                  <c:v>190.64001465000001</c:v>
                </c:pt>
                <c:pt idx="1002">
                  <c:v>190.79003906999998</c:v>
                </c:pt>
                <c:pt idx="1003">
                  <c:v>190.94998169000007</c:v>
                </c:pt>
                <c:pt idx="1004">
                  <c:v>191.09002685000002</c:v>
                </c:pt>
                <c:pt idx="1005">
                  <c:v>191.25</c:v>
                </c:pt>
                <c:pt idx="1006">
                  <c:v>191.40002440999996</c:v>
                </c:pt>
                <c:pt idx="1007">
                  <c:v>191.54998779000005</c:v>
                </c:pt>
                <c:pt idx="1008">
                  <c:v>191.69003294999999</c:v>
                </c:pt>
                <c:pt idx="1009">
                  <c:v>191.83999634000003</c:v>
                </c:pt>
                <c:pt idx="1010">
                  <c:v>191.98999022999999</c:v>
                </c:pt>
                <c:pt idx="1011">
                  <c:v>192.14001464999996</c:v>
                </c:pt>
                <c:pt idx="1012">
                  <c:v>192.27999878000003</c:v>
                </c:pt>
                <c:pt idx="1013">
                  <c:v>192.41998291000004</c:v>
                </c:pt>
                <c:pt idx="1014">
                  <c:v>192.55999756</c:v>
                </c:pt>
                <c:pt idx="1015">
                  <c:v>192.69998169000002</c:v>
                </c:pt>
                <c:pt idx="1016">
                  <c:v>192.84997557999998</c:v>
                </c:pt>
                <c:pt idx="1017">
                  <c:v>192.99002074999993</c:v>
                </c:pt>
                <c:pt idx="1018">
                  <c:v>193.14001464999996</c:v>
                </c:pt>
                <c:pt idx="1019">
                  <c:v>193.26998902000003</c:v>
                </c:pt>
                <c:pt idx="1020">
                  <c:v>193.41003418000003</c:v>
                </c:pt>
                <c:pt idx="1021">
                  <c:v>193.55001830999998</c:v>
                </c:pt>
                <c:pt idx="1022">
                  <c:v>193.69000244</c:v>
                </c:pt>
                <c:pt idx="1023">
                  <c:v>193.81997679999995</c:v>
                </c:pt>
                <c:pt idx="1024">
                  <c:v>193.96002196999996</c:v>
                </c:pt>
                <c:pt idx="1025">
                  <c:v>194.11001586999993</c:v>
                </c:pt>
                <c:pt idx="1026">
                  <c:v>194.23999024000005</c:v>
                </c:pt>
                <c:pt idx="1027">
                  <c:v>194.37997437000007</c:v>
                </c:pt>
                <c:pt idx="1028">
                  <c:v>194.50997925000001</c:v>
                </c:pt>
                <c:pt idx="1029">
                  <c:v>194.64996337000002</c:v>
                </c:pt>
                <c:pt idx="1030">
                  <c:v>194.77001953000001</c:v>
                </c:pt>
                <c:pt idx="1031">
                  <c:v>194.90002442000002</c:v>
                </c:pt>
                <c:pt idx="1032">
                  <c:v>195.02001953000001</c:v>
                </c:pt>
                <c:pt idx="1033">
                  <c:v>195.15997315000004</c:v>
                </c:pt>
                <c:pt idx="1034">
                  <c:v>195.28997802000004</c:v>
                </c:pt>
                <c:pt idx="1035">
                  <c:v>195.40997314000003</c:v>
                </c:pt>
                <c:pt idx="1036">
                  <c:v>195.51995849000002</c:v>
                </c:pt>
                <c:pt idx="1037">
                  <c:v>195.64996338000003</c:v>
                </c:pt>
                <c:pt idx="1038">
                  <c:v>195.75994873000002</c:v>
                </c:pt>
                <c:pt idx="1039">
                  <c:v>195.88995362000003</c:v>
                </c:pt>
                <c:pt idx="1040">
                  <c:v>196</c:v>
                </c:pt>
                <c:pt idx="1041">
                  <c:v>196.11004638999998</c:v>
                </c:pt>
                <c:pt idx="1042">
                  <c:v>196.23004149999997</c:v>
                </c:pt>
                <c:pt idx="1043">
                  <c:v>196.35003662999998</c:v>
                </c:pt>
                <c:pt idx="1044">
                  <c:v>196.46002196999996</c:v>
                </c:pt>
                <c:pt idx="1045">
                  <c:v>196.58001708999996</c:v>
                </c:pt>
                <c:pt idx="1046">
                  <c:v>196.68994139999995</c:v>
                </c:pt>
                <c:pt idx="1047">
                  <c:v>196.80999755999994</c:v>
                </c:pt>
                <c:pt idx="1048">
                  <c:v>196.92999267999994</c:v>
                </c:pt>
                <c:pt idx="1049">
                  <c:v>197.02996827000004</c:v>
                </c:pt>
                <c:pt idx="1050">
                  <c:v>197.14996338000003</c:v>
                </c:pt>
                <c:pt idx="1051">
                  <c:v>197.26000976</c:v>
                </c:pt>
                <c:pt idx="1052">
                  <c:v>197.38000488</c:v>
                </c:pt>
                <c:pt idx="1053">
                  <c:v>197.48999024</c:v>
                </c:pt>
                <c:pt idx="1054">
                  <c:v>197.60998534999999</c:v>
                </c:pt>
                <c:pt idx="1055">
                  <c:v>197.72003173999997</c:v>
                </c:pt>
                <c:pt idx="1056">
                  <c:v>197.83001709000007</c:v>
                </c:pt>
                <c:pt idx="1057">
                  <c:v>197.94000244000006</c:v>
                </c:pt>
                <c:pt idx="1058">
                  <c:v>198.05999756000006</c:v>
                </c:pt>
                <c:pt idx="1059">
                  <c:v>198.16998291000004</c:v>
                </c:pt>
                <c:pt idx="1060">
                  <c:v>198.26995849000002</c:v>
                </c:pt>
                <c:pt idx="1061">
                  <c:v>198.3900146499999</c:v>
                </c:pt>
                <c:pt idx="1062">
                  <c:v>198.5</c:v>
                </c:pt>
                <c:pt idx="1063">
                  <c:v>198.61004637999997</c:v>
                </c:pt>
                <c:pt idx="1064">
                  <c:v>198.71997069999998</c:v>
                </c:pt>
                <c:pt idx="1065">
                  <c:v>198.82000731999995</c:v>
                </c:pt>
                <c:pt idx="1066">
                  <c:v>198.92999267000005</c:v>
                </c:pt>
                <c:pt idx="1067">
                  <c:v>199.03002930000002</c:v>
                </c:pt>
                <c:pt idx="1068">
                  <c:v>199.13995361000002</c:v>
                </c:pt>
                <c:pt idx="1069">
                  <c:v>199.22998046999999</c:v>
                </c:pt>
                <c:pt idx="1070">
                  <c:v>199.33996582000009</c:v>
                </c:pt>
                <c:pt idx="1071">
                  <c:v>199.42999266999993</c:v>
                </c:pt>
                <c:pt idx="1072">
                  <c:v>199.5300292899999</c:v>
                </c:pt>
                <c:pt idx="1073">
                  <c:v>199.61999512</c:v>
                </c:pt>
                <c:pt idx="1074">
                  <c:v>199.71002196999996</c:v>
                </c:pt>
                <c:pt idx="1075">
                  <c:v>199.82000732000006</c:v>
                </c:pt>
                <c:pt idx="1076">
                  <c:v>199.90997315000004</c:v>
                </c:pt>
                <c:pt idx="1077">
                  <c:v>200.01000977000001</c:v>
                </c:pt>
                <c:pt idx="1078">
                  <c:v>200.10998534999999</c:v>
                </c:pt>
                <c:pt idx="1079">
                  <c:v>200.20996092999997</c:v>
                </c:pt>
                <c:pt idx="1080">
                  <c:v>200.30999755999994</c:v>
                </c:pt>
                <c:pt idx="1081">
                  <c:v>200.40002441000001</c:v>
                </c:pt>
                <c:pt idx="1082">
                  <c:v>200.5</c:v>
                </c:pt>
                <c:pt idx="1083">
                  <c:v>200.59997558000009</c:v>
                </c:pt>
                <c:pt idx="1084">
                  <c:v>200.70001220999995</c:v>
                </c:pt>
                <c:pt idx="1085">
                  <c:v>200.80004882999992</c:v>
                </c:pt>
                <c:pt idx="1086">
                  <c:v>200.90997314000003</c:v>
                </c:pt>
                <c:pt idx="1087">
                  <c:v>201.02001953000001</c:v>
                </c:pt>
                <c:pt idx="1088">
                  <c:v>201.12005615999999</c:v>
                </c:pt>
                <c:pt idx="1089">
                  <c:v>201.2199707100001</c:v>
                </c:pt>
                <c:pt idx="1090">
                  <c:v>201.32000731999995</c:v>
                </c:pt>
                <c:pt idx="1091">
                  <c:v>201.39996338000003</c:v>
                </c:pt>
                <c:pt idx="1092">
                  <c:v>201.5</c:v>
                </c:pt>
                <c:pt idx="1093">
                  <c:v>201.59002686000008</c:v>
                </c:pt>
                <c:pt idx="1094">
                  <c:v>201.67999268000005</c:v>
                </c:pt>
                <c:pt idx="1095">
                  <c:v>201.7700195299999</c:v>
                </c:pt>
                <c:pt idx="1096">
                  <c:v>201.84997558999999</c:v>
                </c:pt>
                <c:pt idx="1097">
                  <c:v>201.92999267000005</c:v>
                </c:pt>
                <c:pt idx="1098">
                  <c:v>202.01000977000001</c:v>
                </c:pt>
                <c:pt idx="1099">
                  <c:v>202.08001709000007</c:v>
                </c:pt>
                <c:pt idx="1100">
                  <c:v>202.16003417999991</c:v>
                </c:pt>
                <c:pt idx="1101">
                  <c:v>202.22998045999998</c:v>
                </c:pt>
                <c:pt idx="1102">
                  <c:v>202.29998779000005</c:v>
                </c:pt>
                <c:pt idx="1103">
                  <c:v>202.36999512</c:v>
                </c:pt>
                <c:pt idx="1104">
                  <c:v>202.45001220999995</c:v>
                </c:pt>
                <c:pt idx="1105">
                  <c:v>202.50994873000002</c:v>
                </c:pt>
                <c:pt idx="1106">
                  <c:v>202.58001708999996</c:v>
                </c:pt>
                <c:pt idx="1107">
                  <c:v>202.65002441000001</c:v>
                </c:pt>
                <c:pt idx="1108">
                  <c:v>202.7299804700001</c:v>
                </c:pt>
                <c:pt idx="1109">
                  <c:v>202.80999755999994</c:v>
                </c:pt>
                <c:pt idx="1110">
                  <c:v>202.88000489000001</c:v>
                </c:pt>
                <c:pt idx="1111">
                  <c:v>202.97003173999997</c:v>
                </c:pt>
                <c:pt idx="1112">
                  <c:v>203.04998780000005</c:v>
                </c:pt>
                <c:pt idx="1113">
                  <c:v>203.14001465000001</c:v>
                </c:pt>
                <c:pt idx="1114">
                  <c:v>203.23999022999999</c:v>
                </c:pt>
                <c:pt idx="1115">
                  <c:v>203.34002685999997</c:v>
                </c:pt>
                <c:pt idx="1116">
                  <c:v>203.45001220000006</c:v>
                </c:pt>
                <c:pt idx="1117">
                  <c:v>203.54003906999992</c:v>
                </c:pt>
                <c:pt idx="1118">
                  <c:v>203.64996338000003</c:v>
                </c:pt>
                <c:pt idx="1119">
                  <c:v>203.76000977000001</c:v>
                </c:pt>
                <c:pt idx="1120">
                  <c:v>203.85998536000011</c:v>
                </c:pt>
                <c:pt idx="1121">
                  <c:v>203.96002197999996</c:v>
                </c:pt>
                <c:pt idx="1122">
                  <c:v>204.05999754999993</c:v>
                </c:pt>
                <c:pt idx="1123">
                  <c:v>204.17004394000003</c:v>
                </c:pt>
                <c:pt idx="1124">
                  <c:v>204.27001953000001</c:v>
                </c:pt>
                <c:pt idx="1125">
                  <c:v>204.35998534999999</c:v>
                </c:pt>
                <c:pt idx="1126">
                  <c:v>204.45001220999995</c:v>
                </c:pt>
                <c:pt idx="1127">
                  <c:v>204.55004883000004</c:v>
                </c:pt>
                <c:pt idx="1128">
                  <c:v>204.63000489000001</c:v>
                </c:pt>
                <c:pt idx="1129">
                  <c:v>204.70996093999997</c:v>
                </c:pt>
                <c:pt idx="1130">
                  <c:v>204.79003907000003</c:v>
                </c:pt>
                <c:pt idx="1131">
                  <c:v>204.86999512</c:v>
                </c:pt>
                <c:pt idx="1132">
                  <c:v>204.96002196999996</c:v>
                </c:pt>
                <c:pt idx="1133">
                  <c:v>205.03997802000004</c:v>
                </c:pt>
                <c:pt idx="1134">
                  <c:v>205.11004637999997</c:v>
                </c:pt>
                <c:pt idx="1135">
                  <c:v>205.19000244000006</c:v>
                </c:pt>
                <c:pt idx="1136">
                  <c:v>205.25994873000002</c:v>
                </c:pt>
                <c:pt idx="1137">
                  <c:v>205.34002685999997</c:v>
                </c:pt>
                <c:pt idx="1138">
                  <c:v>205.40997314000003</c:v>
                </c:pt>
                <c:pt idx="1139">
                  <c:v>205.48004149999997</c:v>
                </c:pt>
                <c:pt idx="1140">
                  <c:v>205.54998780000005</c:v>
                </c:pt>
                <c:pt idx="1141">
                  <c:v>205.61004638999998</c:v>
                </c:pt>
                <c:pt idx="1142">
                  <c:v>205.67999266999993</c:v>
                </c:pt>
                <c:pt idx="1143">
                  <c:v>205.75</c:v>
                </c:pt>
                <c:pt idx="1144">
                  <c:v>205.82000733000007</c:v>
                </c:pt>
                <c:pt idx="1145">
                  <c:v>205.88000488</c:v>
                </c:pt>
                <c:pt idx="1146">
                  <c:v>205.95001220999995</c:v>
                </c:pt>
                <c:pt idx="1147">
                  <c:v>206.02001954000002</c:v>
                </c:pt>
                <c:pt idx="1148">
                  <c:v>206.07995605000008</c:v>
                </c:pt>
                <c:pt idx="1149">
                  <c:v>206.14001465000001</c:v>
                </c:pt>
                <c:pt idx="1150">
                  <c:v>206.20996092999997</c:v>
                </c:pt>
                <c:pt idx="1151">
                  <c:v>206.27001953000001</c:v>
                </c:pt>
                <c:pt idx="1152">
                  <c:v>206.34002684999996</c:v>
                </c:pt>
                <c:pt idx="1153">
                  <c:v>206.40997315000004</c:v>
                </c:pt>
                <c:pt idx="1154">
                  <c:v>206.47003173999997</c:v>
                </c:pt>
                <c:pt idx="1155">
                  <c:v>206.52996826000003</c:v>
                </c:pt>
                <c:pt idx="1156">
                  <c:v>206.59997558999999</c:v>
                </c:pt>
                <c:pt idx="1157">
                  <c:v>206.66003418000003</c:v>
                </c:pt>
                <c:pt idx="1158">
                  <c:v>206.71997070000009</c:v>
                </c:pt>
                <c:pt idx="1159">
                  <c:v>206.78997801999992</c:v>
                </c:pt>
                <c:pt idx="1160">
                  <c:v>206.84997557999998</c:v>
                </c:pt>
                <c:pt idx="1161">
                  <c:v>206.91998291000004</c:v>
                </c:pt>
                <c:pt idx="1162">
                  <c:v>206.97003173999997</c:v>
                </c:pt>
                <c:pt idx="1163">
                  <c:v>207.02996826000003</c:v>
                </c:pt>
                <c:pt idx="1164">
                  <c:v>207.0999755900001</c:v>
                </c:pt>
                <c:pt idx="1165">
                  <c:v>207.1500244099999</c:v>
                </c:pt>
                <c:pt idx="1166">
                  <c:v>207.22003173999997</c:v>
                </c:pt>
                <c:pt idx="1167">
                  <c:v>207.27996826000003</c:v>
                </c:pt>
                <c:pt idx="1168">
                  <c:v>207.34002684999996</c:v>
                </c:pt>
                <c:pt idx="1169">
                  <c:v>207.40002442000002</c:v>
                </c:pt>
                <c:pt idx="1170">
                  <c:v>207.45996094000009</c:v>
                </c:pt>
                <c:pt idx="1171">
                  <c:v>207.5200195299999</c:v>
                </c:pt>
                <c:pt idx="1172">
                  <c:v>207.58001708999996</c:v>
                </c:pt>
                <c:pt idx="1173">
                  <c:v>207.64996338000003</c:v>
                </c:pt>
                <c:pt idx="1174">
                  <c:v>207.70001219999995</c:v>
                </c:pt>
                <c:pt idx="1175">
                  <c:v>207.76000976</c:v>
                </c:pt>
                <c:pt idx="1176">
                  <c:v>207.80999756000006</c:v>
                </c:pt>
                <c:pt idx="1177">
                  <c:v>207.86999510999999</c:v>
                </c:pt>
                <c:pt idx="1178">
                  <c:v>207.92999267000005</c:v>
                </c:pt>
                <c:pt idx="1179">
                  <c:v>207.97998046999999</c:v>
                </c:pt>
                <c:pt idx="1180">
                  <c:v>208.04003905999991</c:v>
                </c:pt>
                <c:pt idx="1181">
                  <c:v>208.09997557999998</c:v>
                </c:pt>
                <c:pt idx="1182">
                  <c:v>208.14996338000003</c:v>
                </c:pt>
                <c:pt idx="1183">
                  <c:v>208.20996092999997</c:v>
                </c:pt>
                <c:pt idx="1184">
                  <c:v>208.27001953000001</c:v>
                </c:pt>
                <c:pt idx="1185">
                  <c:v>208.33001709000007</c:v>
                </c:pt>
                <c:pt idx="1186">
                  <c:v>208.36999510999999</c:v>
                </c:pt>
                <c:pt idx="1187">
                  <c:v>208.42999268000005</c:v>
                </c:pt>
                <c:pt idx="1188">
                  <c:v>208.48999024000011</c:v>
                </c:pt>
                <c:pt idx="1189">
                  <c:v>208.54998778999993</c:v>
                </c:pt>
                <c:pt idx="1190">
                  <c:v>208.61004637999997</c:v>
                </c:pt>
                <c:pt idx="1191">
                  <c:v>208.66003417999991</c:v>
                </c:pt>
                <c:pt idx="1192">
                  <c:v>208.70996092999997</c:v>
                </c:pt>
                <c:pt idx="1193">
                  <c:v>208.76995849000002</c:v>
                </c:pt>
                <c:pt idx="1194">
                  <c:v>208.83001708999996</c:v>
                </c:pt>
                <c:pt idx="1195">
                  <c:v>208.89001465000001</c:v>
                </c:pt>
                <c:pt idx="1196">
                  <c:v>208.94000244000006</c:v>
                </c:pt>
                <c:pt idx="1197">
                  <c:v>209</c:v>
                </c:pt>
                <c:pt idx="1198">
                  <c:v>209.04998780000005</c:v>
                </c:pt>
                <c:pt idx="1199">
                  <c:v>209.0999755900001</c:v>
                </c:pt>
                <c:pt idx="1200">
                  <c:v>209.15997315000004</c:v>
                </c:pt>
                <c:pt idx="1201">
                  <c:v>209.21002198000008</c:v>
                </c:pt>
                <c:pt idx="1202">
                  <c:v>209.2700195299999</c:v>
                </c:pt>
                <c:pt idx="1203">
                  <c:v>209.32000732999995</c:v>
                </c:pt>
                <c:pt idx="1204">
                  <c:v>209.36999512</c:v>
                </c:pt>
                <c:pt idx="1205">
                  <c:v>209.42004393999991</c:v>
                </c:pt>
                <c:pt idx="1206">
                  <c:v>209.47998046999999</c:v>
                </c:pt>
                <c:pt idx="1207">
                  <c:v>209.52996826000003</c:v>
                </c:pt>
                <c:pt idx="1208">
                  <c:v>209.57995604999996</c:v>
                </c:pt>
                <c:pt idx="1209">
                  <c:v>209.63000488</c:v>
                </c:pt>
                <c:pt idx="1210">
                  <c:v>209.67999266999993</c:v>
                </c:pt>
                <c:pt idx="1211">
                  <c:v>209.72998045999998</c:v>
                </c:pt>
                <c:pt idx="1212">
                  <c:v>209.77996826000003</c:v>
                </c:pt>
                <c:pt idx="1213">
                  <c:v>209.84002685999997</c:v>
                </c:pt>
                <c:pt idx="1214">
                  <c:v>209.88000489000001</c:v>
                </c:pt>
                <c:pt idx="1215">
                  <c:v>209.92999268000005</c:v>
                </c:pt>
                <c:pt idx="1216">
                  <c:v>209.97998046999999</c:v>
                </c:pt>
                <c:pt idx="1217">
                  <c:v>210.02001953000001</c:v>
                </c:pt>
                <c:pt idx="1218">
                  <c:v>210.05999755999994</c:v>
                </c:pt>
                <c:pt idx="1219">
                  <c:v>210.10998534999999</c:v>
                </c:pt>
                <c:pt idx="1220">
                  <c:v>210.14996338000003</c:v>
                </c:pt>
                <c:pt idx="1221">
                  <c:v>210.18994139999995</c:v>
                </c:pt>
                <c:pt idx="1222">
                  <c:v>210.23004150999998</c:v>
                </c:pt>
                <c:pt idx="1223">
                  <c:v>210.2700195299999</c:v>
                </c:pt>
                <c:pt idx="1224">
                  <c:v>210.29998779000005</c:v>
                </c:pt>
                <c:pt idx="1225">
                  <c:v>210.32995605000008</c:v>
                </c:pt>
                <c:pt idx="1226">
                  <c:v>210.36999512</c:v>
                </c:pt>
                <c:pt idx="1227">
                  <c:v>210.41003418000003</c:v>
                </c:pt>
                <c:pt idx="1228">
                  <c:v>210.44000245000007</c:v>
                </c:pt>
                <c:pt idx="1229">
                  <c:v>210.46997069999998</c:v>
                </c:pt>
                <c:pt idx="1230">
                  <c:v>210.50994873000002</c:v>
                </c:pt>
                <c:pt idx="1231">
                  <c:v>210.54003905999991</c:v>
                </c:pt>
                <c:pt idx="1232">
                  <c:v>210.57000731999995</c:v>
                </c:pt>
                <c:pt idx="1233">
                  <c:v>210.6099853500001</c:v>
                </c:pt>
                <c:pt idx="1234">
                  <c:v>210.63995361000002</c:v>
                </c:pt>
                <c:pt idx="1235">
                  <c:v>210.69000244000006</c:v>
                </c:pt>
                <c:pt idx="1236">
                  <c:v>210.72003173999997</c:v>
                </c:pt>
                <c:pt idx="1237">
                  <c:v>210.76000977000001</c:v>
                </c:pt>
                <c:pt idx="1238">
                  <c:v>210.78997802999993</c:v>
                </c:pt>
                <c:pt idx="1239">
                  <c:v>210.82000731999995</c:v>
                </c:pt>
                <c:pt idx="1240">
                  <c:v>210.85998534999999</c:v>
                </c:pt>
                <c:pt idx="1241">
                  <c:v>210.89001465000001</c:v>
                </c:pt>
                <c:pt idx="1242">
                  <c:v>210.92999268000005</c:v>
                </c:pt>
                <c:pt idx="1243">
                  <c:v>210.96002197000007</c:v>
                </c:pt>
                <c:pt idx="1244">
                  <c:v>210.98999022999999</c:v>
                </c:pt>
                <c:pt idx="1245">
                  <c:v>211.02996826000003</c:v>
                </c:pt>
                <c:pt idx="1246">
                  <c:v>211.05004882999992</c:v>
                </c:pt>
                <c:pt idx="1247">
                  <c:v>211.09002686000008</c:v>
                </c:pt>
                <c:pt idx="1248">
                  <c:v>211.10998534999999</c:v>
                </c:pt>
                <c:pt idx="1249">
                  <c:v>211.15002441000001</c:v>
                </c:pt>
                <c:pt idx="1250">
                  <c:v>211.16998291000004</c:v>
                </c:pt>
                <c:pt idx="1251">
                  <c:v>211.20996093999997</c:v>
                </c:pt>
                <c:pt idx="1252">
                  <c:v>211.23999022999999</c:v>
                </c:pt>
                <c:pt idx="1253">
                  <c:v>211.26000977000001</c:v>
                </c:pt>
                <c:pt idx="1254">
                  <c:v>211.29003907000003</c:v>
                </c:pt>
                <c:pt idx="1255">
                  <c:v>211.32000731999995</c:v>
                </c:pt>
                <c:pt idx="1256">
                  <c:v>211.33001708999996</c:v>
                </c:pt>
                <c:pt idx="1257">
                  <c:v>211.3599853500001</c:v>
                </c:pt>
                <c:pt idx="1258">
                  <c:v>211.38000488</c:v>
                </c:pt>
                <c:pt idx="1259">
                  <c:v>211.40002441000001</c:v>
                </c:pt>
                <c:pt idx="1260">
                  <c:v>211.42004394999992</c:v>
                </c:pt>
                <c:pt idx="1261">
                  <c:v>211.44000245000007</c:v>
                </c:pt>
                <c:pt idx="1262">
                  <c:v>211.47003173999997</c:v>
                </c:pt>
                <c:pt idx="1263">
                  <c:v>211.47998046999999</c:v>
                </c:pt>
                <c:pt idx="1264">
                  <c:v>211.50994873000002</c:v>
                </c:pt>
                <c:pt idx="1265">
                  <c:v>211.52996826000003</c:v>
                </c:pt>
                <c:pt idx="1266">
                  <c:v>211.55999755000005</c:v>
                </c:pt>
                <c:pt idx="1267">
                  <c:v>211.58001708999996</c:v>
                </c:pt>
                <c:pt idx="1268">
                  <c:v>211.60003661999997</c:v>
                </c:pt>
                <c:pt idx="1269">
                  <c:v>211.60998534999999</c:v>
                </c:pt>
                <c:pt idx="1270">
                  <c:v>211.63000489000001</c:v>
                </c:pt>
                <c:pt idx="1271">
                  <c:v>211.64996338000003</c:v>
                </c:pt>
                <c:pt idx="1272">
                  <c:v>211.65997315000004</c:v>
                </c:pt>
                <c:pt idx="1273">
                  <c:v>211.67999267000005</c:v>
                </c:pt>
                <c:pt idx="1274">
                  <c:v>211.69000244999995</c:v>
                </c:pt>
                <c:pt idx="1275">
                  <c:v>211.70001221000007</c:v>
                </c:pt>
                <c:pt idx="1276">
                  <c:v>211.72003173999997</c:v>
                </c:pt>
                <c:pt idx="1277">
                  <c:v>211.72003173999997</c:v>
                </c:pt>
                <c:pt idx="1278">
                  <c:v>211.72998045999998</c:v>
                </c:pt>
                <c:pt idx="1279">
                  <c:v>211.72998045999998</c:v>
                </c:pt>
                <c:pt idx="1280">
                  <c:v>211.73999022999999</c:v>
                </c:pt>
                <c:pt idx="1281">
                  <c:v>211.75</c:v>
                </c:pt>
                <c:pt idx="1282">
                  <c:v>211.75</c:v>
                </c:pt>
                <c:pt idx="1283">
                  <c:v>211.75994873000002</c:v>
                </c:pt>
                <c:pt idx="1284">
                  <c:v>211.82000731999995</c:v>
                </c:pt>
                <c:pt idx="1285">
                  <c:v>211.75000001000001</c:v>
                </c:pt>
                <c:pt idx="1286">
                  <c:v>211.78002930000002</c:v>
                </c:pt>
                <c:pt idx="1287">
                  <c:v>211.80999754999993</c:v>
                </c:pt>
                <c:pt idx="1288">
                  <c:v>211.84002683999995</c:v>
                </c:pt>
                <c:pt idx="1289">
                  <c:v>211.86999513000001</c:v>
                </c:pt>
                <c:pt idx="1290">
                  <c:v>211.79998778999993</c:v>
                </c:pt>
                <c:pt idx="1291">
                  <c:v>211.82000731000005</c:v>
                </c:pt>
                <c:pt idx="1292">
                  <c:v>211.82995606999998</c:v>
                </c:pt>
                <c:pt idx="1293">
                  <c:v>211.85998536000011</c:v>
                </c:pt>
                <c:pt idx="1294">
                  <c:v>211.88000488</c:v>
                </c:pt>
                <c:pt idx="1295">
                  <c:v>211.9000244099999</c:v>
                </c:pt>
                <c:pt idx="1296">
                  <c:v>211.82000733000007</c:v>
                </c:pt>
                <c:pt idx="1297">
                  <c:v>211.84002685999997</c:v>
                </c:pt>
                <c:pt idx="1298">
                  <c:v>211.85998533999998</c:v>
                </c:pt>
                <c:pt idx="1299">
                  <c:v>211.88000486999999</c:v>
                </c:pt>
                <c:pt idx="1300">
                  <c:v>211.88995363000004</c:v>
                </c:pt>
                <c:pt idx="1301">
                  <c:v>211.89996339000004</c:v>
                </c:pt>
                <c:pt idx="1302">
                  <c:v>211.80999754000004</c:v>
                </c:pt>
                <c:pt idx="1303">
                  <c:v>211.81994629999997</c:v>
                </c:pt>
                <c:pt idx="1304">
                  <c:v>211.83007810000004</c:v>
                </c:pt>
                <c:pt idx="1305">
                  <c:v>211.84997558999999</c:v>
                </c:pt>
                <c:pt idx="1306">
                  <c:v>211.85992434000002</c:v>
                </c:pt>
                <c:pt idx="1307">
                  <c:v>211.78002927</c:v>
                </c:pt>
                <c:pt idx="1308">
                  <c:v>211.78997803000004</c:v>
                </c:pt>
                <c:pt idx="1309">
                  <c:v>211.78997805999995</c:v>
                </c:pt>
                <c:pt idx="1310">
                  <c:v>211.80999753999993</c:v>
                </c:pt>
                <c:pt idx="1311">
                  <c:v>211.81994630000008</c:v>
                </c:pt>
                <c:pt idx="1312">
                  <c:v>211.84002683000006</c:v>
                </c:pt>
                <c:pt idx="1313">
                  <c:v>211.84997558999999</c:v>
                </c:pt>
                <c:pt idx="1314">
                  <c:v>211.75994874000014</c:v>
                </c:pt>
                <c:pt idx="1315">
                  <c:v>211.78002927</c:v>
                </c:pt>
                <c:pt idx="1316">
                  <c:v>211.78997803000004</c:v>
                </c:pt>
                <c:pt idx="1317">
                  <c:v>211.79992678999997</c:v>
                </c:pt>
                <c:pt idx="1318">
                  <c:v>211.80999753999993</c:v>
                </c:pt>
                <c:pt idx="1319">
                  <c:v>211.81994630000008</c:v>
                </c:pt>
                <c:pt idx="1320">
                  <c:v>211.83007810000004</c:v>
                </c:pt>
                <c:pt idx="1321">
                  <c:v>211.74005125999986</c:v>
                </c:pt>
                <c:pt idx="1322">
                  <c:v>211.75000001000012</c:v>
                </c:pt>
                <c:pt idx="1323">
                  <c:v>211.76007076999997</c:v>
                </c:pt>
                <c:pt idx="1324">
                  <c:v>211.76000977000001</c:v>
                </c:pt>
                <c:pt idx="1325">
                  <c:v>211.75994876000004</c:v>
                </c:pt>
                <c:pt idx="1326">
                  <c:v>211.74999998999988</c:v>
                </c:pt>
                <c:pt idx="1327">
                  <c:v>211.65002441000001</c:v>
                </c:pt>
                <c:pt idx="1328">
                  <c:v>211.64996340999994</c:v>
                </c:pt>
                <c:pt idx="1329">
                  <c:v>211.64001462999988</c:v>
                </c:pt>
                <c:pt idx="1330">
                  <c:v>211.63995363000015</c:v>
                </c:pt>
                <c:pt idx="1331">
                  <c:v>211.63006588999997</c:v>
                </c:pt>
                <c:pt idx="1332">
                  <c:v>211.60998534999999</c:v>
                </c:pt>
                <c:pt idx="1333">
                  <c:v>211.59997561</c:v>
                </c:pt>
                <c:pt idx="1334">
                  <c:v>211.47003171000006</c:v>
                </c:pt>
                <c:pt idx="1335">
                  <c:v>211.46002196999996</c:v>
                </c:pt>
                <c:pt idx="1336">
                  <c:v>211.44995119999999</c:v>
                </c:pt>
                <c:pt idx="1337">
                  <c:v>211.44000242999994</c:v>
                </c:pt>
                <c:pt idx="1338">
                  <c:v>211.42999269000006</c:v>
                </c:pt>
                <c:pt idx="1339">
                  <c:v>211.42004392000001</c:v>
                </c:pt>
                <c:pt idx="1340">
                  <c:v>211.41998291000004</c:v>
                </c:pt>
                <c:pt idx="1341">
                  <c:v>211.30999757000006</c:v>
                </c:pt>
                <c:pt idx="1342">
                  <c:v>211.31005857000002</c:v>
                </c:pt>
                <c:pt idx="1343">
                  <c:v>211.28997803000004</c:v>
                </c:pt>
                <c:pt idx="1344">
                  <c:v>211.27996828999994</c:v>
                </c:pt>
                <c:pt idx="1345">
                  <c:v>211.27001951999989</c:v>
                </c:pt>
                <c:pt idx="1346">
                  <c:v>211.25000001000012</c:v>
                </c:pt>
                <c:pt idx="1347">
                  <c:v>211.24005123999996</c:v>
                </c:pt>
                <c:pt idx="1348">
                  <c:v>211.11999509999987</c:v>
                </c:pt>
                <c:pt idx="1349">
                  <c:v>211.09997560000011</c:v>
                </c:pt>
                <c:pt idx="1350">
                  <c:v>211.09002683000006</c:v>
                </c:pt>
                <c:pt idx="1351">
                  <c:v>211.05999756000006</c:v>
                </c:pt>
                <c:pt idx="1352">
                  <c:v>211.03997805999995</c:v>
                </c:pt>
                <c:pt idx="1353">
                  <c:v>211.01000974999988</c:v>
                </c:pt>
                <c:pt idx="1354">
                  <c:v>211.00000001000012</c:v>
                </c:pt>
                <c:pt idx="1355">
                  <c:v>210.87994388000004</c:v>
                </c:pt>
                <c:pt idx="1356">
                  <c:v>210.86004636999985</c:v>
                </c:pt>
                <c:pt idx="1357">
                  <c:v>210.82995607000009</c:v>
                </c:pt>
                <c:pt idx="1358">
                  <c:v>210.81005857000002</c:v>
                </c:pt>
                <c:pt idx="1359">
                  <c:v>210.78997803000004</c:v>
                </c:pt>
                <c:pt idx="1360">
                  <c:v>210.75994876000004</c:v>
                </c:pt>
                <c:pt idx="1361">
                  <c:v>210.74005125999986</c:v>
                </c:pt>
                <c:pt idx="1362">
                  <c:v>210.60998534999999</c:v>
                </c:pt>
                <c:pt idx="1363">
                  <c:v>210.58996585</c:v>
                </c:pt>
                <c:pt idx="1364">
                  <c:v>210.55999753999993</c:v>
                </c:pt>
                <c:pt idx="1365">
                  <c:v>210.53997804000005</c:v>
                </c:pt>
                <c:pt idx="1366">
                  <c:v>210.51007076999997</c:v>
                </c:pt>
                <c:pt idx="1367">
                  <c:v>210.47998046999999</c:v>
                </c:pt>
                <c:pt idx="1368">
                  <c:v>210.44995119999999</c:v>
                </c:pt>
                <c:pt idx="1369">
                  <c:v>210.42004392999991</c:v>
                </c:pt>
                <c:pt idx="1370">
                  <c:v>210.28997803000004</c:v>
                </c:pt>
                <c:pt idx="1371">
                  <c:v>210.26995851999993</c:v>
                </c:pt>
                <c:pt idx="1372">
                  <c:v>210.24005125999986</c:v>
                </c:pt>
                <c:pt idx="1373">
                  <c:v>210.2099609500001</c:v>
                </c:pt>
                <c:pt idx="1374">
                  <c:v>210.18005368000001</c:v>
                </c:pt>
                <c:pt idx="1375">
                  <c:v>210.15002441000001</c:v>
                </c:pt>
                <c:pt idx="1376">
                  <c:v>210.01995851000015</c:v>
                </c:pt>
                <c:pt idx="1377">
                  <c:v>209.98004148000007</c:v>
                </c:pt>
                <c:pt idx="1378">
                  <c:v>209.95001220999995</c:v>
                </c:pt>
                <c:pt idx="1379">
                  <c:v>209.91992189999996</c:v>
                </c:pt>
                <c:pt idx="1380">
                  <c:v>209.89001462999988</c:v>
                </c:pt>
                <c:pt idx="1381">
                  <c:v>209.84997560000011</c:v>
                </c:pt>
                <c:pt idx="1382">
                  <c:v>209.82006833000003</c:v>
                </c:pt>
                <c:pt idx="1383">
                  <c:v>209.78002930000002</c:v>
                </c:pt>
                <c:pt idx="1384">
                  <c:v>209.63995363000015</c:v>
                </c:pt>
                <c:pt idx="1385">
                  <c:v>209.59002683000006</c:v>
                </c:pt>
                <c:pt idx="1386">
                  <c:v>209.54998779000005</c:v>
                </c:pt>
                <c:pt idx="1387">
                  <c:v>209.51995851999993</c:v>
                </c:pt>
                <c:pt idx="1388">
                  <c:v>209.48004148999985</c:v>
                </c:pt>
                <c:pt idx="1389">
                  <c:v>209.44000246000007</c:v>
                </c:pt>
                <c:pt idx="1390">
                  <c:v>209.41003415</c:v>
                </c:pt>
                <c:pt idx="1391">
                  <c:v>209.27001951999989</c:v>
                </c:pt>
                <c:pt idx="1392">
                  <c:v>209.22998048000011</c:v>
                </c:pt>
                <c:pt idx="1393">
                  <c:v>209.20007321000003</c:v>
                </c:pt>
                <c:pt idx="1394">
                  <c:v>209.15002441000001</c:v>
                </c:pt>
                <c:pt idx="1395">
                  <c:v>209.10992434000002</c:v>
                </c:pt>
                <c:pt idx="1396">
                  <c:v>209.07000730999994</c:v>
                </c:pt>
                <c:pt idx="1397">
                  <c:v>209.02996828000016</c:v>
                </c:pt>
                <c:pt idx="1398">
                  <c:v>208.99005123999996</c:v>
                </c:pt>
                <c:pt idx="1399">
                  <c:v>208.85003660999985</c:v>
                </c:pt>
                <c:pt idx="1400">
                  <c:v>208.80999757000006</c:v>
                </c:pt>
                <c:pt idx="1401">
                  <c:v>208.77001949999999</c:v>
                </c:pt>
                <c:pt idx="1402">
                  <c:v>208.71002196999996</c:v>
                </c:pt>
                <c:pt idx="1403">
                  <c:v>208.65997316999994</c:v>
                </c:pt>
                <c:pt idx="1404">
                  <c:v>208.61999509999987</c:v>
                </c:pt>
                <c:pt idx="1405">
                  <c:v>208.56994630000008</c:v>
                </c:pt>
                <c:pt idx="1406">
                  <c:v>208.52001949999999</c:v>
                </c:pt>
                <c:pt idx="1407">
                  <c:v>208.36999509999987</c:v>
                </c:pt>
                <c:pt idx="1408">
                  <c:v>208.30999757000006</c:v>
                </c:pt>
                <c:pt idx="1409">
                  <c:v>208.26007076999997</c:v>
                </c:pt>
                <c:pt idx="1410">
                  <c:v>208.21002196999996</c:v>
                </c:pt>
                <c:pt idx="1411">
                  <c:v>208.13995363999993</c:v>
                </c:pt>
                <c:pt idx="1412">
                  <c:v>208.08001707999995</c:v>
                </c:pt>
                <c:pt idx="1413">
                  <c:v>208.01995851000015</c:v>
                </c:pt>
                <c:pt idx="1414">
                  <c:v>207.97003171000006</c:v>
                </c:pt>
                <c:pt idx="1415">
                  <c:v>207.80999753999993</c:v>
                </c:pt>
                <c:pt idx="1416">
                  <c:v>207.75000001000012</c:v>
                </c:pt>
                <c:pt idx="1417">
                  <c:v>207.69006345000003</c:v>
                </c:pt>
                <c:pt idx="1418">
                  <c:v>207.64001465000001</c:v>
                </c:pt>
                <c:pt idx="1419">
                  <c:v>207.56994631999999</c:v>
                </c:pt>
                <c:pt idx="1420">
                  <c:v>207.51000974999988</c:v>
                </c:pt>
                <c:pt idx="1421">
                  <c:v>207.4599609500001</c:v>
                </c:pt>
                <c:pt idx="1422">
                  <c:v>207.40002439</c:v>
                </c:pt>
                <c:pt idx="1423">
                  <c:v>207.24999998999988</c:v>
                </c:pt>
                <c:pt idx="1424">
                  <c:v>207.19995119000009</c:v>
                </c:pt>
                <c:pt idx="1425">
                  <c:v>207.14007565999998</c:v>
                </c:pt>
                <c:pt idx="1426">
                  <c:v>207.09002685999997</c:v>
                </c:pt>
                <c:pt idx="1427">
                  <c:v>207.03997805999995</c:v>
                </c:pt>
                <c:pt idx="1428">
                  <c:v>206.97003171999984</c:v>
                </c:pt>
                <c:pt idx="1429">
                  <c:v>206.90997316000016</c:v>
                </c:pt>
                <c:pt idx="1430">
                  <c:v>206.84002683000006</c:v>
                </c:pt>
                <c:pt idx="1431">
                  <c:v>206.78002930000002</c:v>
                </c:pt>
                <c:pt idx="1432">
                  <c:v>206.60998537000012</c:v>
                </c:pt>
                <c:pt idx="1433">
                  <c:v>206.55004880000001</c:v>
                </c:pt>
                <c:pt idx="1434">
                  <c:v>206.47998046999999</c:v>
                </c:pt>
                <c:pt idx="1435">
                  <c:v>206.40997316999994</c:v>
                </c:pt>
                <c:pt idx="1436">
                  <c:v>206.33001707999995</c:v>
                </c:pt>
                <c:pt idx="1437">
                  <c:v>206.25000001000012</c:v>
                </c:pt>
                <c:pt idx="1438">
                  <c:v>206.18005368000001</c:v>
                </c:pt>
                <c:pt idx="1439">
                  <c:v>206.10998534999999</c:v>
                </c:pt>
                <c:pt idx="1440">
                  <c:v>206.03997805999995</c:v>
                </c:pt>
                <c:pt idx="1441">
                  <c:v>205.86004636000007</c:v>
                </c:pt>
                <c:pt idx="1442">
                  <c:v>205.78997803000004</c:v>
                </c:pt>
                <c:pt idx="1443">
                  <c:v>205.71997073</c:v>
                </c:pt>
                <c:pt idx="1444">
                  <c:v>205.64001462999988</c:v>
                </c:pt>
                <c:pt idx="1445">
                  <c:v>205.55999757000006</c:v>
                </c:pt>
                <c:pt idx="1446">
                  <c:v>205.49005123999996</c:v>
                </c:pt>
                <c:pt idx="1447">
                  <c:v>205.40997314000003</c:v>
                </c:pt>
                <c:pt idx="1448">
                  <c:v>205.33996585</c:v>
                </c:pt>
                <c:pt idx="1449">
                  <c:v>205.27001951999989</c:v>
                </c:pt>
                <c:pt idx="1450">
                  <c:v>205.09002685999997</c:v>
                </c:pt>
                <c:pt idx="1451">
                  <c:v>205.01995851999993</c:v>
                </c:pt>
                <c:pt idx="1452">
                  <c:v>204.94000242999994</c:v>
                </c:pt>
                <c:pt idx="1453">
                  <c:v>204.85998537000012</c:v>
                </c:pt>
                <c:pt idx="1454">
                  <c:v>204.79003903</c:v>
                </c:pt>
                <c:pt idx="1455">
                  <c:v>204.71002196999996</c:v>
                </c:pt>
                <c:pt idx="1456">
                  <c:v>204.59997559999999</c:v>
                </c:pt>
                <c:pt idx="1457">
                  <c:v>204.60003659999984</c:v>
                </c:pt>
                <c:pt idx="1458">
                  <c:v>204.50000000000011</c:v>
                </c:pt>
                <c:pt idx="1459">
                  <c:v>204.29992679999998</c:v>
                </c:pt>
                <c:pt idx="1460">
                  <c:v>204.20001219999995</c:v>
                </c:pt>
                <c:pt idx="1461">
                  <c:v>204.09997560000011</c:v>
                </c:pt>
                <c:pt idx="1462">
                  <c:v>204.00006099999996</c:v>
                </c:pt>
                <c:pt idx="1463">
                  <c:v>203.90002440000001</c:v>
                </c:pt>
                <c:pt idx="1464">
                  <c:v>203.79992679999998</c:v>
                </c:pt>
                <c:pt idx="1465">
                  <c:v>203.70001219999995</c:v>
                </c:pt>
                <c:pt idx="1466">
                  <c:v>203.59997560000011</c:v>
                </c:pt>
                <c:pt idx="1467">
                  <c:v>203.50006099999996</c:v>
                </c:pt>
                <c:pt idx="1468">
                  <c:v>203.40002440000001</c:v>
                </c:pt>
                <c:pt idx="1469">
                  <c:v>203.29998780000005</c:v>
                </c:pt>
                <c:pt idx="1470">
                  <c:v>203.20007320000002</c:v>
                </c:pt>
                <c:pt idx="1471">
                  <c:v>203.09997559999999</c:v>
                </c:pt>
                <c:pt idx="1472">
                  <c:v>202.99993900000004</c:v>
                </c:pt>
                <c:pt idx="1473">
                  <c:v>202.90002439999989</c:v>
                </c:pt>
                <c:pt idx="1474">
                  <c:v>202.79998780000005</c:v>
                </c:pt>
                <c:pt idx="1475">
                  <c:v>202.70007319999991</c:v>
                </c:pt>
                <c:pt idx="1476">
                  <c:v>202.69995119999999</c:v>
                </c:pt>
                <c:pt idx="1477">
                  <c:v>202.59997559999988</c:v>
                </c:pt>
                <c:pt idx="1478">
                  <c:v>202.5</c:v>
                </c:pt>
                <c:pt idx="1479">
                  <c:v>202.40002440000012</c:v>
                </c:pt>
                <c:pt idx="1480">
                  <c:v>202.19995119999999</c:v>
                </c:pt>
                <c:pt idx="1481">
                  <c:v>202.09997559999988</c:v>
                </c:pt>
                <c:pt idx="1482">
                  <c:v>202.09997560000011</c:v>
                </c:pt>
                <c:pt idx="1483">
                  <c:v>202</c:v>
                </c:pt>
                <c:pt idx="1484">
                  <c:v>201.90002439999989</c:v>
                </c:pt>
                <c:pt idx="1485">
                  <c:v>201.79992680000009</c:v>
                </c:pt>
                <c:pt idx="1486">
                  <c:v>201.70007319999991</c:v>
                </c:pt>
                <c:pt idx="1487">
                  <c:v>201.59997560000011</c:v>
                </c:pt>
                <c:pt idx="1488">
                  <c:v>201.5</c:v>
                </c:pt>
                <c:pt idx="1489">
                  <c:v>201.40002439999989</c:v>
                </c:pt>
                <c:pt idx="1490">
                  <c:v>201.19995120000021</c:v>
                </c:pt>
                <c:pt idx="1491">
                  <c:v>201.10009760000003</c:v>
                </c:pt>
                <c:pt idx="1492">
                  <c:v>201</c:v>
                </c:pt>
                <c:pt idx="1493">
                  <c:v>200.89990239999997</c:v>
                </c:pt>
                <c:pt idx="1494">
                  <c:v>200.80004879999979</c:v>
                </c:pt>
                <c:pt idx="1495">
                  <c:v>200.69995120000021</c:v>
                </c:pt>
                <c:pt idx="1496">
                  <c:v>200.60009760000003</c:v>
                </c:pt>
                <c:pt idx="1497">
                  <c:v>200.5</c:v>
                </c:pt>
                <c:pt idx="1498">
                  <c:v>200.39990239999997</c:v>
                </c:pt>
                <c:pt idx="1499">
                  <c:v>200.30004879999979</c:v>
                </c:pt>
                <c:pt idx="1500">
                  <c:v>200.19995120000021</c:v>
                </c:pt>
                <c:pt idx="1501">
                  <c:v>200</c:v>
                </c:pt>
                <c:pt idx="1502">
                  <c:v>199.90002439999989</c:v>
                </c:pt>
                <c:pt idx="1503">
                  <c:v>199.79992680000009</c:v>
                </c:pt>
                <c:pt idx="1504">
                  <c:v>199.70007319999991</c:v>
                </c:pt>
                <c:pt idx="1505">
                  <c:v>199.59997560000011</c:v>
                </c:pt>
                <c:pt idx="1506">
                  <c:v>199.5</c:v>
                </c:pt>
                <c:pt idx="1507">
                  <c:v>199.40002439999989</c:v>
                </c:pt>
                <c:pt idx="1508">
                  <c:v>199.29992680000009</c:v>
                </c:pt>
                <c:pt idx="1509">
                  <c:v>199.20007319999991</c:v>
                </c:pt>
                <c:pt idx="1510">
                  <c:v>199.09997560000011</c:v>
                </c:pt>
                <c:pt idx="1511">
                  <c:v>199</c:v>
                </c:pt>
                <c:pt idx="1512">
                  <c:v>198.90002439999989</c:v>
                </c:pt>
                <c:pt idx="1513">
                  <c:v>198.69995119999999</c:v>
                </c:pt>
                <c:pt idx="1514">
                  <c:v>198.59997559999988</c:v>
                </c:pt>
                <c:pt idx="1515">
                  <c:v>198.5</c:v>
                </c:pt>
                <c:pt idx="1516">
                  <c:v>198.40002440000012</c:v>
                </c:pt>
                <c:pt idx="1517">
                  <c:v>198.30004880000001</c:v>
                </c:pt>
                <c:pt idx="1518">
                  <c:v>198.19995119999999</c:v>
                </c:pt>
                <c:pt idx="1519">
                  <c:v>198.09997559999988</c:v>
                </c:pt>
                <c:pt idx="1520">
                  <c:v>198</c:v>
                </c:pt>
                <c:pt idx="1521">
                  <c:v>197.79992680000009</c:v>
                </c:pt>
                <c:pt idx="1522">
                  <c:v>197.70007319999991</c:v>
                </c:pt>
                <c:pt idx="1523">
                  <c:v>197.59997560000011</c:v>
                </c:pt>
                <c:pt idx="1524">
                  <c:v>197.40002440000012</c:v>
                </c:pt>
                <c:pt idx="1525">
                  <c:v>197.30004880000001</c:v>
                </c:pt>
                <c:pt idx="1526">
                  <c:v>197.09997560000011</c:v>
                </c:pt>
                <c:pt idx="1527">
                  <c:v>197</c:v>
                </c:pt>
                <c:pt idx="1528">
                  <c:v>196.90002439999989</c:v>
                </c:pt>
                <c:pt idx="1529">
                  <c:v>196.79992680000009</c:v>
                </c:pt>
                <c:pt idx="1530">
                  <c:v>196.70007319999991</c:v>
                </c:pt>
                <c:pt idx="1531">
                  <c:v>196.59997560000011</c:v>
                </c:pt>
                <c:pt idx="1532">
                  <c:v>196.5</c:v>
                </c:pt>
                <c:pt idx="1533">
                  <c:v>196.40002439999989</c:v>
                </c:pt>
                <c:pt idx="1534">
                  <c:v>196.19995120000021</c:v>
                </c:pt>
                <c:pt idx="1535">
                  <c:v>196</c:v>
                </c:pt>
                <c:pt idx="1536">
                  <c:v>195.90002439999989</c:v>
                </c:pt>
                <c:pt idx="1537">
                  <c:v>195.79992680000009</c:v>
                </c:pt>
                <c:pt idx="1538">
                  <c:v>195.70007319999991</c:v>
                </c:pt>
                <c:pt idx="1539">
                  <c:v>195.59997560000011</c:v>
                </c:pt>
                <c:pt idx="1540">
                  <c:v>195.5</c:v>
                </c:pt>
                <c:pt idx="1541">
                  <c:v>195.40002439999989</c:v>
                </c:pt>
                <c:pt idx="1542">
                  <c:v>195.19995120000021</c:v>
                </c:pt>
                <c:pt idx="1543">
                  <c:v>195.10009760000003</c:v>
                </c:pt>
                <c:pt idx="1544">
                  <c:v>195</c:v>
                </c:pt>
                <c:pt idx="1545">
                  <c:v>194.79992680000009</c:v>
                </c:pt>
                <c:pt idx="1546">
                  <c:v>194.60009760000003</c:v>
                </c:pt>
                <c:pt idx="1547">
                  <c:v>194.5</c:v>
                </c:pt>
                <c:pt idx="1548">
                  <c:v>194.39990239999997</c:v>
                </c:pt>
                <c:pt idx="1549">
                  <c:v>194.20007319999991</c:v>
                </c:pt>
                <c:pt idx="1550">
                  <c:v>194.09997560000011</c:v>
                </c:pt>
                <c:pt idx="1551">
                  <c:v>194</c:v>
                </c:pt>
                <c:pt idx="1552">
                  <c:v>193.80004880000001</c:v>
                </c:pt>
                <c:pt idx="1553">
                  <c:v>193.69995119999999</c:v>
                </c:pt>
                <c:pt idx="1554">
                  <c:v>193.5</c:v>
                </c:pt>
                <c:pt idx="1555">
                  <c:v>193.30004880000001</c:v>
                </c:pt>
                <c:pt idx="1556">
                  <c:v>193.19995119999999</c:v>
                </c:pt>
                <c:pt idx="1557">
                  <c:v>193.09997559999988</c:v>
                </c:pt>
                <c:pt idx="1558">
                  <c:v>192.90002440000012</c:v>
                </c:pt>
                <c:pt idx="1559">
                  <c:v>192.80004880000001</c:v>
                </c:pt>
                <c:pt idx="1560">
                  <c:v>192.69995119999999</c:v>
                </c:pt>
                <c:pt idx="1561">
                  <c:v>192.5</c:v>
                </c:pt>
                <c:pt idx="1562">
                  <c:v>192.40002439999989</c:v>
                </c:pt>
                <c:pt idx="1563">
                  <c:v>192.29992680000009</c:v>
                </c:pt>
                <c:pt idx="1564">
                  <c:v>192</c:v>
                </c:pt>
                <c:pt idx="1565">
                  <c:v>191.90002439999989</c:v>
                </c:pt>
                <c:pt idx="1566">
                  <c:v>191.79992680000009</c:v>
                </c:pt>
                <c:pt idx="1567">
                  <c:v>191.60009760000003</c:v>
                </c:pt>
                <c:pt idx="1568">
                  <c:v>191.5</c:v>
                </c:pt>
                <c:pt idx="1569">
                  <c:v>191.39990239999997</c:v>
                </c:pt>
                <c:pt idx="1570">
                  <c:v>191.20007319999991</c:v>
                </c:pt>
                <c:pt idx="1571">
                  <c:v>191.09997560000011</c:v>
                </c:pt>
                <c:pt idx="1572">
                  <c:v>190.89990239999997</c:v>
                </c:pt>
                <c:pt idx="1573">
                  <c:v>190.70007319999991</c:v>
                </c:pt>
                <c:pt idx="1574">
                  <c:v>190.59997560000011</c:v>
                </c:pt>
                <c:pt idx="1575">
                  <c:v>190.5</c:v>
                </c:pt>
                <c:pt idx="1576">
                  <c:v>190.30004880000001</c:v>
                </c:pt>
                <c:pt idx="1577">
                  <c:v>190.19995119999999</c:v>
                </c:pt>
                <c:pt idx="1578">
                  <c:v>190</c:v>
                </c:pt>
                <c:pt idx="1579">
                  <c:v>189.80004880000001</c:v>
                </c:pt>
                <c:pt idx="1580">
                  <c:v>189.59997559999988</c:v>
                </c:pt>
                <c:pt idx="1581">
                  <c:v>189.5</c:v>
                </c:pt>
                <c:pt idx="1582">
                  <c:v>189.40002440000012</c:v>
                </c:pt>
                <c:pt idx="1583">
                  <c:v>189.20007319999991</c:v>
                </c:pt>
                <c:pt idx="1584">
                  <c:v>189.09997560000011</c:v>
                </c:pt>
                <c:pt idx="1585">
                  <c:v>188.89990239999997</c:v>
                </c:pt>
                <c:pt idx="1586">
                  <c:v>188.80004879999979</c:v>
                </c:pt>
                <c:pt idx="1587">
                  <c:v>188.5</c:v>
                </c:pt>
                <c:pt idx="1588">
                  <c:v>188.39990239999997</c:v>
                </c:pt>
                <c:pt idx="1589">
                  <c:v>188.20007319999991</c:v>
                </c:pt>
                <c:pt idx="1590">
                  <c:v>188.09997560000011</c:v>
                </c:pt>
                <c:pt idx="1591">
                  <c:v>188</c:v>
                </c:pt>
                <c:pt idx="1592">
                  <c:v>187.80004880000001</c:v>
                </c:pt>
                <c:pt idx="1593">
                  <c:v>187.69995119999999</c:v>
                </c:pt>
                <c:pt idx="1594">
                  <c:v>187.59997559999988</c:v>
                </c:pt>
                <c:pt idx="1595">
                  <c:v>187.30004880000001</c:v>
                </c:pt>
                <c:pt idx="1596">
                  <c:v>187.19995119999999</c:v>
                </c:pt>
                <c:pt idx="1597">
                  <c:v>187.09997559999988</c:v>
                </c:pt>
                <c:pt idx="1598">
                  <c:v>186.90002440000012</c:v>
                </c:pt>
                <c:pt idx="1599">
                  <c:v>186.80004880000001</c:v>
                </c:pt>
                <c:pt idx="1600">
                  <c:v>186.59997560000011</c:v>
                </c:pt>
                <c:pt idx="1601">
                  <c:v>186.5</c:v>
                </c:pt>
                <c:pt idx="1602">
                  <c:v>186.40002439999989</c:v>
                </c:pt>
                <c:pt idx="1603">
                  <c:v>186.09997560000011</c:v>
                </c:pt>
                <c:pt idx="1604">
                  <c:v>186</c:v>
                </c:pt>
                <c:pt idx="1605">
                  <c:v>185.80004879999979</c:v>
                </c:pt>
                <c:pt idx="1606">
                  <c:v>185.69995120000021</c:v>
                </c:pt>
                <c:pt idx="1607">
                  <c:v>185.5</c:v>
                </c:pt>
                <c:pt idx="1608">
                  <c:v>185.40002439999989</c:v>
                </c:pt>
                <c:pt idx="1609">
                  <c:v>185.19995119999999</c:v>
                </c:pt>
                <c:pt idx="1610">
                  <c:v>185.09997559999988</c:v>
                </c:pt>
                <c:pt idx="1611">
                  <c:v>184.80004880000001</c:v>
                </c:pt>
                <c:pt idx="1612">
                  <c:v>184.69995119999999</c:v>
                </c:pt>
                <c:pt idx="1613">
                  <c:v>184.5</c:v>
                </c:pt>
                <c:pt idx="1614">
                  <c:v>184.40002440000012</c:v>
                </c:pt>
                <c:pt idx="1615">
                  <c:v>184.20007319999991</c:v>
                </c:pt>
                <c:pt idx="1616">
                  <c:v>184.09997560000011</c:v>
                </c:pt>
                <c:pt idx="1617">
                  <c:v>183.89990239999997</c:v>
                </c:pt>
                <c:pt idx="1618">
                  <c:v>183.80004879999979</c:v>
                </c:pt>
                <c:pt idx="1619">
                  <c:v>183.5</c:v>
                </c:pt>
                <c:pt idx="1620">
                  <c:v>183.39990239999997</c:v>
                </c:pt>
                <c:pt idx="1621">
                  <c:v>183.20007319999991</c:v>
                </c:pt>
                <c:pt idx="1622">
                  <c:v>183.09997560000011</c:v>
                </c:pt>
                <c:pt idx="1623">
                  <c:v>182.90002440000012</c:v>
                </c:pt>
                <c:pt idx="1624">
                  <c:v>182.80004880000001</c:v>
                </c:pt>
                <c:pt idx="1625">
                  <c:v>182.59997559999988</c:v>
                </c:pt>
                <c:pt idx="1626">
                  <c:v>182.5</c:v>
                </c:pt>
                <c:pt idx="1627">
                  <c:v>182.30004880000001</c:v>
                </c:pt>
                <c:pt idx="1628">
                  <c:v>182.09997559999988</c:v>
                </c:pt>
                <c:pt idx="1629">
                  <c:v>182</c:v>
                </c:pt>
                <c:pt idx="1630">
                  <c:v>181.90002440000012</c:v>
                </c:pt>
                <c:pt idx="1631">
                  <c:v>181.70007319999991</c:v>
                </c:pt>
                <c:pt idx="1632">
                  <c:v>181.59997560000011</c:v>
                </c:pt>
                <c:pt idx="1633">
                  <c:v>181.39990239999997</c:v>
                </c:pt>
                <c:pt idx="1634">
                  <c:v>181.30004879999979</c:v>
                </c:pt>
                <c:pt idx="1635">
                  <c:v>181.09997560000011</c:v>
                </c:pt>
                <c:pt idx="1636">
                  <c:v>180.89990239999997</c:v>
                </c:pt>
                <c:pt idx="1637">
                  <c:v>180.70007319999991</c:v>
                </c:pt>
                <c:pt idx="1638">
                  <c:v>180.59997560000011</c:v>
                </c:pt>
                <c:pt idx="1639">
                  <c:v>180.40002440000012</c:v>
                </c:pt>
                <c:pt idx="1640">
                  <c:v>180.30004880000001</c:v>
                </c:pt>
                <c:pt idx="1641">
                  <c:v>180.09997559999988</c:v>
                </c:pt>
                <c:pt idx="1642">
                  <c:v>180</c:v>
                </c:pt>
                <c:pt idx="1643">
                  <c:v>179.79992680000009</c:v>
                </c:pt>
                <c:pt idx="1644">
                  <c:v>179.70007319999991</c:v>
                </c:pt>
                <c:pt idx="1645">
                  <c:v>179.5</c:v>
                </c:pt>
                <c:pt idx="1646">
                  <c:v>179.29992680000009</c:v>
                </c:pt>
                <c:pt idx="1647">
                  <c:v>179.20007319999991</c:v>
                </c:pt>
                <c:pt idx="1648">
                  <c:v>179</c:v>
                </c:pt>
                <c:pt idx="1649">
                  <c:v>178.79992680000009</c:v>
                </c:pt>
                <c:pt idx="1650">
                  <c:v>178.70007319999991</c:v>
                </c:pt>
                <c:pt idx="1651">
                  <c:v>178.59997560000011</c:v>
                </c:pt>
                <c:pt idx="1652">
                  <c:v>178.40002440000012</c:v>
                </c:pt>
                <c:pt idx="1653">
                  <c:v>178.30004880000001</c:v>
                </c:pt>
                <c:pt idx="1654">
                  <c:v>178</c:v>
                </c:pt>
                <c:pt idx="1655">
                  <c:v>177.90002440000012</c:v>
                </c:pt>
                <c:pt idx="1656">
                  <c:v>177.69995119999999</c:v>
                </c:pt>
                <c:pt idx="1657">
                  <c:v>177.59997559999988</c:v>
                </c:pt>
                <c:pt idx="1658">
                  <c:v>177.40002439999989</c:v>
                </c:pt>
                <c:pt idx="1659">
                  <c:v>177.29992680000009</c:v>
                </c:pt>
                <c:pt idx="1660">
                  <c:v>177.10009760000003</c:v>
                </c:pt>
                <c:pt idx="1661">
                  <c:v>177</c:v>
                </c:pt>
                <c:pt idx="1662">
                  <c:v>176.79992680000009</c:v>
                </c:pt>
                <c:pt idx="1663">
                  <c:v>176.60009760000003</c:v>
                </c:pt>
                <c:pt idx="1664">
                  <c:v>176.40002439999989</c:v>
                </c:pt>
                <c:pt idx="1665">
                  <c:v>176.19995119999999</c:v>
                </c:pt>
                <c:pt idx="1666">
                  <c:v>176.09997559999988</c:v>
                </c:pt>
                <c:pt idx="1667">
                  <c:v>175.90002440000012</c:v>
                </c:pt>
                <c:pt idx="1668">
                  <c:v>175.80004880000001</c:v>
                </c:pt>
                <c:pt idx="1669">
                  <c:v>175.59997560000011</c:v>
                </c:pt>
                <c:pt idx="1670">
                  <c:v>175.5</c:v>
                </c:pt>
                <c:pt idx="1671">
                  <c:v>175.20007319999991</c:v>
                </c:pt>
                <c:pt idx="1672">
                  <c:v>175.09997560000011</c:v>
                </c:pt>
                <c:pt idx="1673">
                  <c:v>174.89990239999997</c:v>
                </c:pt>
                <c:pt idx="1674">
                  <c:v>174.70007319999991</c:v>
                </c:pt>
                <c:pt idx="1675">
                  <c:v>174.59997560000011</c:v>
                </c:pt>
                <c:pt idx="1676">
                  <c:v>174.40002440000012</c:v>
                </c:pt>
                <c:pt idx="1677">
                  <c:v>174.30004880000001</c:v>
                </c:pt>
                <c:pt idx="1678">
                  <c:v>174.09997559999988</c:v>
                </c:pt>
                <c:pt idx="1679">
                  <c:v>174</c:v>
                </c:pt>
                <c:pt idx="1680">
                  <c:v>173.69995119999999</c:v>
                </c:pt>
                <c:pt idx="1681">
                  <c:v>173.59997559999988</c:v>
                </c:pt>
                <c:pt idx="1682">
                  <c:v>173.40002439999989</c:v>
                </c:pt>
                <c:pt idx="1683">
                  <c:v>173.19995120000021</c:v>
                </c:pt>
                <c:pt idx="1684">
                  <c:v>173.10009760000003</c:v>
                </c:pt>
                <c:pt idx="1685">
                  <c:v>172.90002439999989</c:v>
                </c:pt>
                <c:pt idx="1686">
                  <c:v>172.79992680000009</c:v>
                </c:pt>
                <c:pt idx="1687">
                  <c:v>172.59997559999988</c:v>
                </c:pt>
                <c:pt idx="1688">
                  <c:v>172.40002439999989</c:v>
                </c:pt>
                <c:pt idx="1689">
                  <c:v>172.19995119999999</c:v>
                </c:pt>
                <c:pt idx="1690">
                  <c:v>172.09997559999988</c:v>
                </c:pt>
                <c:pt idx="1691">
                  <c:v>171.90002440000012</c:v>
                </c:pt>
                <c:pt idx="1692">
                  <c:v>171.80004880000001</c:v>
                </c:pt>
                <c:pt idx="1693">
                  <c:v>171.59997560000011</c:v>
                </c:pt>
                <c:pt idx="1694">
                  <c:v>171.5</c:v>
                </c:pt>
                <c:pt idx="1695">
                  <c:v>171.20007319999991</c:v>
                </c:pt>
                <c:pt idx="1696">
                  <c:v>171.09997560000011</c:v>
                </c:pt>
                <c:pt idx="1697">
                  <c:v>170.89990239999997</c:v>
                </c:pt>
                <c:pt idx="1698">
                  <c:v>170.70007319999991</c:v>
                </c:pt>
                <c:pt idx="1699">
                  <c:v>170.59997560000011</c:v>
                </c:pt>
                <c:pt idx="1700">
                  <c:v>170.40002440000012</c:v>
                </c:pt>
                <c:pt idx="1701">
                  <c:v>170.30004880000001</c:v>
                </c:pt>
                <c:pt idx="1702">
                  <c:v>170.09997559999988</c:v>
                </c:pt>
                <c:pt idx="1703">
                  <c:v>169.80004880000001</c:v>
                </c:pt>
                <c:pt idx="1704">
                  <c:v>169.69995119999999</c:v>
                </c:pt>
                <c:pt idx="1705">
                  <c:v>169.5</c:v>
                </c:pt>
                <c:pt idx="1706">
                  <c:v>169.40002439999989</c:v>
                </c:pt>
                <c:pt idx="1707">
                  <c:v>169.19995120000021</c:v>
                </c:pt>
                <c:pt idx="1708">
                  <c:v>169</c:v>
                </c:pt>
                <c:pt idx="1709">
                  <c:v>168.90002439999989</c:v>
                </c:pt>
                <c:pt idx="1710">
                  <c:v>168.59997560000011</c:v>
                </c:pt>
                <c:pt idx="1711">
                  <c:v>168.5</c:v>
                </c:pt>
                <c:pt idx="1712">
                  <c:v>168.30004880000001</c:v>
                </c:pt>
                <c:pt idx="1713">
                  <c:v>168.09997559999988</c:v>
                </c:pt>
                <c:pt idx="1714">
                  <c:v>168</c:v>
                </c:pt>
                <c:pt idx="1715">
                  <c:v>167.79992680000009</c:v>
                </c:pt>
                <c:pt idx="1716">
                  <c:v>167.59997559999988</c:v>
                </c:pt>
                <c:pt idx="1717">
                  <c:v>167.40002439999989</c:v>
                </c:pt>
                <c:pt idx="1718">
                  <c:v>167.19995120000021</c:v>
                </c:pt>
                <c:pt idx="1719">
                  <c:v>167.10009760000003</c:v>
                </c:pt>
                <c:pt idx="1720">
                  <c:v>166.90002439999989</c:v>
                </c:pt>
                <c:pt idx="1721">
                  <c:v>166.79992680000009</c:v>
                </c:pt>
                <c:pt idx="1722">
                  <c:v>166.5</c:v>
                </c:pt>
                <c:pt idx="1723">
                  <c:v>166.40002439999989</c:v>
                </c:pt>
                <c:pt idx="1724">
                  <c:v>166.19995119999999</c:v>
                </c:pt>
                <c:pt idx="1725">
                  <c:v>166</c:v>
                </c:pt>
                <c:pt idx="1726">
                  <c:v>165.90002440000012</c:v>
                </c:pt>
                <c:pt idx="1727">
                  <c:v>165.70007319999991</c:v>
                </c:pt>
                <c:pt idx="1728">
                  <c:v>165.5</c:v>
                </c:pt>
                <c:pt idx="1729">
                  <c:v>165.29992680000009</c:v>
                </c:pt>
                <c:pt idx="1730">
                  <c:v>165.10009760000003</c:v>
                </c:pt>
                <c:pt idx="1731">
                  <c:v>165</c:v>
                </c:pt>
                <c:pt idx="1732">
                  <c:v>164.79992680000009</c:v>
                </c:pt>
                <c:pt idx="1733">
                  <c:v>164.70007319999991</c:v>
                </c:pt>
                <c:pt idx="1734">
                  <c:v>164.40002439999989</c:v>
                </c:pt>
                <c:pt idx="1735">
                  <c:v>164.19995119999999</c:v>
                </c:pt>
                <c:pt idx="1736">
                  <c:v>164.09997559999988</c:v>
                </c:pt>
                <c:pt idx="1737">
                  <c:v>163.90002440000012</c:v>
                </c:pt>
                <c:pt idx="1738">
                  <c:v>163.80004880000001</c:v>
                </c:pt>
                <c:pt idx="1739">
                  <c:v>163.59997560000011</c:v>
                </c:pt>
                <c:pt idx="1740">
                  <c:v>163.29992680000009</c:v>
                </c:pt>
                <c:pt idx="1741">
                  <c:v>163.20007319999991</c:v>
                </c:pt>
                <c:pt idx="1742">
                  <c:v>163</c:v>
                </c:pt>
                <c:pt idx="1743">
                  <c:v>162.79992680000009</c:v>
                </c:pt>
                <c:pt idx="1744">
                  <c:v>162.70007319999991</c:v>
                </c:pt>
                <c:pt idx="1745">
                  <c:v>162.5</c:v>
                </c:pt>
                <c:pt idx="1746">
                  <c:v>162.19995119999999</c:v>
                </c:pt>
                <c:pt idx="1747">
                  <c:v>162.09997559999988</c:v>
                </c:pt>
                <c:pt idx="1748">
                  <c:v>161.90002440000012</c:v>
                </c:pt>
                <c:pt idx="1749">
                  <c:v>161.80004880000001</c:v>
                </c:pt>
                <c:pt idx="1750">
                  <c:v>161.59997560000011</c:v>
                </c:pt>
                <c:pt idx="1751">
                  <c:v>161.39990239999997</c:v>
                </c:pt>
                <c:pt idx="1752">
                  <c:v>161.10009760000003</c:v>
                </c:pt>
                <c:pt idx="1753">
                  <c:v>161</c:v>
                </c:pt>
                <c:pt idx="1754">
                  <c:v>160.79992680000009</c:v>
                </c:pt>
                <c:pt idx="1755">
                  <c:v>160.59997559999988</c:v>
                </c:pt>
                <c:pt idx="1756">
                  <c:v>160.5</c:v>
                </c:pt>
                <c:pt idx="1757">
                  <c:v>160.19995119999999</c:v>
                </c:pt>
                <c:pt idx="1758">
                  <c:v>160</c:v>
                </c:pt>
                <c:pt idx="1759">
                  <c:v>159.90002440000012</c:v>
                </c:pt>
                <c:pt idx="1760">
                  <c:v>159.70007319999991</c:v>
                </c:pt>
                <c:pt idx="1761">
                  <c:v>159.5</c:v>
                </c:pt>
                <c:pt idx="1762">
                  <c:v>159.39990239999997</c:v>
                </c:pt>
                <c:pt idx="1763">
                  <c:v>159.10009760000003</c:v>
                </c:pt>
                <c:pt idx="1764">
                  <c:v>158.90002439999989</c:v>
                </c:pt>
                <c:pt idx="1765">
                  <c:v>158.79992680000009</c:v>
                </c:pt>
                <c:pt idx="1766">
                  <c:v>158.59997559999988</c:v>
                </c:pt>
                <c:pt idx="1767">
                  <c:v>158.40002440000012</c:v>
                </c:pt>
                <c:pt idx="1768">
                  <c:v>158.20007319999991</c:v>
                </c:pt>
                <c:pt idx="1769">
                  <c:v>158</c:v>
                </c:pt>
                <c:pt idx="1770">
                  <c:v>157.79992680000009</c:v>
                </c:pt>
                <c:pt idx="1771">
                  <c:v>157.60009760000003</c:v>
                </c:pt>
                <c:pt idx="1772">
                  <c:v>157.5</c:v>
                </c:pt>
                <c:pt idx="1773">
                  <c:v>157.29992680000009</c:v>
                </c:pt>
                <c:pt idx="1774">
                  <c:v>157</c:v>
                </c:pt>
                <c:pt idx="1775">
                  <c:v>156.80004880000001</c:v>
                </c:pt>
                <c:pt idx="1776">
                  <c:v>156.69995119999999</c:v>
                </c:pt>
                <c:pt idx="1777">
                  <c:v>156.5</c:v>
                </c:pt>
                <c:pt idx="1778">
                  <c:v>156.40002440000012</c:v>
                </c:pt>
                <c:pt idx="1779">
                  <c:v>156.20007319999991</c:v>
                </c:pt>
                <c:pt idx="1780">
                  <c:v>155.90002439999989</c:v>
                </c:pt>
                <c:pt idx="1781">
                  <c:v>155.69995120000021</c:v>
                </c:pt>
                <c:pt idx="1782">
                  <c:v>155.60009760000003</c:v>
                </c:pt>
                <c:pt idx="1783">
                  <c:v>155.40002439999989</c:v>
                </c:pt>
                <c:pt idx="1784">
                  <c:v>155.19995119999999</c:v>
                </c:pt>
                <c:pt idx="1785">
                  <c:v>155.09997559999988</c:v>
                </c:pt>
                <c:pt idx="1786">
                  <c:v>154.80004880000001</c:v>
                </c:pt>
                <c:pt idx="1787">
                  <c:v>154.59997559999988</c:v>
                </c:pt>
                <c:pt idx="1788">
                  <c:v>154.5</c:v>
                </c:pt>
                <c:pt idx="1789">
                  <c:v>154.29992680000009</c:v>
                </c:pt>
                <c:pt idx="1790">
                  <c:v>154.10009760000003</c:v>
                </c:pt>
                <c:pt idx="1791">
                  <c:v>153.90002439999989</c:v>
                </c:pt>
                <c:pt idx="1792">
                  <c:v>153.69995120000021</c:v>
                </c:pt>
                <c:pt idx="1793">
                  <c:v>153.5</c:v>
                </c:pt>
                <c:pt idx="1794">
                  <c:v>153.30004880000001</c:v>
                </c:pt>
                <c:pt idx="1795">
                  <c:v>153.19995119999999</c:v>
                </c:pt>
                <c:pt idx="1796">
                  <c:v>153</c:v>
                </c:pt>
                <c:pt idx="1797">
                  <c:v>152.69995119999999</c:v>
                </c:pt>
                <c:pt idx="1798">
                  <c:v>152.59997559999988</c:v>
                </c:pt>
                <c:pt idx="1799">
                  <c:v>152.40002439999989</c:v>
                </c:pt>
                <c:pt idx="1800">
                  <c:v>152.19995120000021</c:v>
                </c:pt>
                <c:pt idx="1801">
                  <c:v>152</c:v>
                </c:pt>
                <c:pt idx="1802">
                  <c:v>151.90002439999989</c:v>
                </c:pt>
                <c:pt idx="1803">
                  <c:v>151.59997560000011</c:v>
                </c:pt>
                <c:pt idx="1804">
                  <c:v>151.40002440000012</c:v>
                </c:pt>
                <c:pt idx="1805">
                  <c:v>151.19995119999999</c:v>
                </c:pt>
                <c:pt idx="1806">
                  <c:v>151.09997559999988</c:v>
                </c:pt>
                <c:pt idx="1807">
                  <c:v>150.90002439999989</c:v>
                </c:pt>
                <c:pt idx="1808">
                  <c:v>150.69995120000021</c:v>
                </c:pt>
                <c:pt idx="1809">
                  <c:v>150.39990239999997</c:v>
                </c:pt>
                <c:pt idx="1810">
                  <c:v>150.30004879999979</c:v>
                </c:pt>
                <c:pt idx="1811">
                  <c:v>150.09997560000011</c:v>
                </c:pt>
                <c:pt idx="1812">
                  <c:v>149.90002440000012</c:v>
                </c:pt>
                <c:pt idx="1813">
                  <c:v>149.69995119999999</c:v>
                </c:pt>
                <c:pt idx="1814">
                  <c:v>149.59997559999988</c:v>
                </c:pt>
                <c:pt idx="1815">
                  <c:v>149.30004880000001</c:v>
                </c:pt>
                <c:pt idx="1816">
                  <c:v>149.09997560000011</c:v>
                </c:pt>
                <c:pt idx="1817">
                  <c:v>149</c:v>
                </c:pt>
                <c:pt idx="1818">
                  <c:v>148.80004879999979</c:v>
                </c:pt>
                <c:pt idx="1819">
                  <c:v>148.59997560000011</c:v>
                </c:pt>
                <c:pt idx="1820">
                  <c:v>148.29992680000009</c:v>
                </c:pt>
                <c:pt idx="1821">
                  <c:v>148.20007319999991</c:v>
                </c:pt>
                <c:pt idx="1822">
                  <c:v>148</c:v>
                </c:pt>
                <c:pt idx="1823">
                  <c:v>147.80004880000001</c:v>
                </c:pt>
                <c:pt idx="1824">
                  <c:v>147.69995119999999</c:v>
                </c:pt>
                <c:pt idx="1825">
                  <c:v>147.5</c:v>
                </c:pt>
                <c:pt idx="1826">
                  <c:v>147.20007319999991</c:v>
                </c:pt>
                <c:pt idx="1827">
                  <c:v>147</c:v>
                </c:pt>
                <c:pt idx="1828">
                  <c:v>146.89990239999997</c:v>
                </c:pt>
                <c:pt idx="1829">
                  <c:v>146.70007319999991</c:v>
                </c:pt>
                <c:pt idx="1830">
                  <c:v>146.5</c:v>
                </c:pt>
                <c:pt idx="1831">
                  <c:v>146.19995119999999</c:v>
                </c:pt>
                <c:pt idx="1832">
                  <c:v>146.09997559999988</c:v>
                </c:pt>
                <c:pt idx="1833">
                  <c:v>145.90002440000012</c:v>
                </c:pt>
                <c:pt idx="1834">
                  <c:v>145.70007319999991</c:v>
                </c:pt>
                <c:pt idx="1835">
                  <c:v>145.5</c:v>
                </c:pt>
                <c:pt idx="1836">
                  <c:v>145.39990239999997</c:v>
                </c:pt>
                <c:pt idx="1837">
                  <c:v>145.10009760000003</c:v>
                </c:pt>
                <c:pt idx="1838">
                  <c:v>144.90002439999989</c:v>
                </c:pt>
                <c:pt idx="1839">
                  <c:v>144.79992680000009</c:v>
                </c:pt>
                <c:pt idx="1840">
                  <c:v>144.59997559999988</c:v>
                </c:pt>
                <c:pt idx="1841">
                  <c:v>144.40002440000012</c:v>
                </c:pt>
                <c:pt idx="1842">
                  <c:v>144.09997559999988</c:v>
                </c:pt>
                <c:pt idx="1843">
                  <c:v>144</c:v>
                </c:pt>
                <c:pt idx="1844">
                  <c:v>143.79992680000009</c:v>
                </c:pt>
                <c:pt idx="1845">
                  <c:v>143.60009760000003</c:v>
                </c:pt>
                <c:pt idx="1846">
                  <c:v>143.40002439999989</c:v>
                </c:pt>
                <c:pt idx="1847">
                  <c:v>143.19995120000021</c:v>
                </c:pt>
                <c:pt idx="1848">
                  <c:v>143</c:v>
                </c:pt>
                <c:pt idx="1849">
                  <c:v>142.80004880000001</c:v>
                </c:pt>
                <c:pt idx="1850">
                  <c:v>142.59997559999988</c:v>
                </c:pt>
                <c:pt idx="1851">
                  <c:v>142.5</c:v>
                </c:pt>
                <c:pt idx="1852">
                  <c:v>142.29992680000009</c:v>
                </c:pt>
                <c:pt idx="1853">
                  <c:v>142</c:v>
                </c:pt>
                <c:pt idx="1854">
                  <c:v>141.80004879999979</c:v>
                </c:pt>
                <c:pt idx="1855">
                  <c:v>141.59997560000011</c:v>
                </c:pt>
                <c:pt idx="1856">
                  <c:v>141.5</c:v>
                </c:pt>
                <c:pt idx="1857">
                  <c:v>141.30004880000001</c:v>
                </c:pt>
                <c:pt idx="1858">
                  <c:v>141</c:v>
                </c:pt>
                <c:pt idx="1859">
                  <c:v>140.80004880000001</c:v>
                </c:pt>
                <c:pt idx="1860">
                  <c:v>140.59997560000011</c:v>
                </c:pt>
                <c:pt idx="1861">
                  <c:v>140.5</c:v>
                </c:pt>
                <c:pt idx="1862">
                  <c:v>140.30004879999979</c:v>
                </c:pt>
                <c:pt idx="1863">
                  <c:v>140</c:v>
                </c:pt>
                <c:pt idx="1864">
                  <c:v>139.79992680000009</c:v>
                </c:pt>
                <c:pt idx="1865">
                  <c:v>139.59997559999988</c:v>
                </c:pt>
                <c:pt idx="1866">
                  <c:v>139.5</c:v>
                </c:pt>
                <c:pt idx="1867">
                  <c:v>139.30004880000001</c:v>
                </c:pt>
                <c:pt idx="1868">
                  <c:v>139</c:v>
                </c:pt>
                <c:pt idx="1869">
                  <c:v>138.79992680000009</c:v>
                </c:pt>
                <c:pt idx="1870">
                  <c:v>138.60009760000003</c:v>
                </c:pt>
                <c:pt idx="1871">
                  <c:v>138.5</c:v>
                </c:pt>
                <c:pt idx="1872">
                  <c:v>138.29992680000009</c:v>
                </c:pt>
                <c:pt idx="1873">
                  <c:v>138</c:v>
                </c:pt>
                <c:pt idx="1874">
                  <c:v>137.80004880000001</c:v>
                </c:pt>
                <c:pt idx="1875">
                  <c:v>137.69995119999999</c:v>
                </c:pt>
                <c:pt idx="1876">
                  <c:v>137.5</c:v>
                </c:pt>
                <c:pt idx="1877">
                  <c:v>137.29992680000009</c:v>
                </c:pt>
                <c:pt idx="1878">
                  <c:v>137</c:v>
                </c:pt>
                <c:pt idx="1879">
                  <c:v>136.80004879999979</c:v>
                </c:pt>
                <c:pt idx="1880">
                  <c:v>136.69995120000021</c:v>
                </c:pt>
                <c:pt idx="1881">
                  <c:v>136.5</c:v>
                </c:pt>
                <c:pt idx="1882">
                  <c:v>136.20007319999991</c:v>
                </c:pt>
                <c:pt idx="1883">
                  <c:v>136</c:v>
                </c:pt>
                <c:pt idx="1884">
                  <c:v>135.90002440000012</c:v>
                </c:pt>
                <c:pt idx="1885">
                  <c:v>135.69995119999999</c:v>
                </c:pt>
                <c:pt idx="1886">
                  <c:v>135.5</c:v>
                </c:pt>
                <c:pt idx="1887">
                  <c:v>135.20007319999991</c:v>
                </c:pt>
                <c:pt idx="1888">
                  <c:v>135</c:v>
                </c:pt>
                <c:pt idx="1889">
                  <c:v>134.89990239999997</c:v>
                </c:pt>
                <c:pt idx="1890">
                  <c:v>134.70007319999991</c:v>
                </c:pt>
                <c:pt idx="1891">
                  <c:v>134.5</c:v>
                </c:pt>
                <c:pt idx="1892">
                  <c:v>134.19995119999999</c:v>
                </c:pt>
                <c:pt idx="1893">
                  <c:v>134</c:v>
                </c:pt>
                <c:pt idx="1894">
                  <c:v>133.79992680000009</c:v>
                </c:pt>
                <c:pt idx="1895">
                  <c:v>133.60009760000003</c:v>
                </c:pt>
                <c:pt idx="1896">
                  <c:v>133.5</c:v>
                </c:pt>
                <c:pt idx="1897">
                  <c:v>133.19995120000021</c:v>
                </c:pt>
                <c:pt idx="1898">
                  <c:v>133</c:v>
                </c:pt>
                <c:pt idx="1899">
                  <c:v>132.80004880000001</c:v>
                </c:pt>
                <c:pt idx="1900">
                  <c:v>132.59997559999988</c:v>
                </c:pt>
                <c:pt idx="1901">
                  <c:v>132.40002440000012</c:v>
                </c:pt>
                <c:pt idx="1902">
                  <c:v>132.19995119999999</c:v>
                </c:pt>
                <c:pt idx="1903">
                  <c:v>132</c:v>
                </c:pt>
                <c:pt idx="1904">
                  <c:v>131.80004879999979</c:v>
                </c:pt>
                <c:pt idx="1905">
                  <c:v>131.59997560000011</c:v>
                </c:pt>
                <c:pt idx="1906">
                  <c:v>131.29992680000009</c:v>
                </c:pt>
                <c:pt idx="1907">
                  <c:v>131.09997559999988</c:v>
                </c:pt>
                <c:pt idx="1908">
                  <c:v>131</c:v>
                </c:pt>
                <c:pt idx="1909">
                  <c:v>130.80004880000001</c:v>
                </c:pt>
                <c:pt idx="1910">
                  <c:v>130.5</c:v>
                </c:pt>
                <c:pt idx="1911">
                  <c:v>130.29992680000009</c:v>
                </c:pt>
                <c:pt idx="1912">
                  <c:v>130.10009760000003</c:v>
                </c:pt>
                <c:pt idx="1913">
                  <c:v>129.90002439999989</c:v>
                </c:pt>
                <c:pt idx="1914">
                  <c:v>129.69995119999999</c:v>
                </c:pt>
                <c:pt idx="1915">
                  <c:v>129.40002440000012</c:v>
                </c:pt>
                <c:pt idx="1916">
                  <c:v>129.30004880000001</c:v>
                </c:pt>
                <c:pt idx="1917">
                  <c:v>129.09997559999988</c:v>
                </c:pt>
                <c:pt idx="1918">
                  <c:v>128.90002439999989</c:v>
                </c:pt>
                <c:pt idx="1919">
                  <c:v>128.59997560000011</c:v>
                </c:pt>
                <c:pt idx="1920">
                  <c:v>128.39990239999997</c:v>
                </c:pt>
                <c:pt idx="1921">
                  <c:v>128.20007319999991</c:v>
                </c:pt>
                <c:pt idx="1922">
                  <c:v>128</c:v>
                </c:pt>
                <c:pt idx="1923">
                  <c:v>127.80004880000001</c:v>
                </c:pt>
                <c:pt idx="1924">
                  <c:v>127.5</c:v>
                </c:pt>
                <c:pt idx="1925">
                  <c:v>127.40002440000012</c:v>
                </c:pt>
                <c:pt idx="1926">
                  <c:v>127.20007319999991</c:v>
                </c:pt>
                <c:pt idx="1927">
                  <c:v>127</c:v>
                </c:pt>
                <c:pt idx="1928">
                  <c:v>126.79992680000009</c:v>
                </c:pt>
                <c:pt idx="1929">
                  <c:v>126.5</c:v>
                </c:pt>
                <c:pt idx="1930">
                  <c:v>126.30004880000001</c:v>
                </c:pt>
                <c:pt idx="1931">
                  <c:v>126.09997559999988</c:v>
                </c:pt>
                <c:pt idx="1932">
                  <c:v>125.90002439999989</c:v>
                </c:pt>
                <c:pt idx="1933">
                  <c:v>125.59997560000011</c:v>
                </c:pt>
                <c:pt idx="1934">
                  <c:v>125.39990239999997</c:v>
                </c:pt>
                <c:pt idx="1935">
                  <c:v>125.30004879999979</c:v>
                </c:pt>
                <c:pt idx="1936">
                  <c:v>125.09997560000011</c:v>
                </c:pt>
                <c:pt idx="1937">
                  <c:v>124.90002440000012</c:v>
                </c:pt>
                <c:pt idx="1938">
                  <c:v>124.59997559999988</c:v>
                </c:pt>
                <c:pt idx="1939">
                  <c:v>124.40002440000012</c:v>
                </c:pt>
                <c:pt idx="1940">
                  <c:v>124.20007319999991</c:v>
                </c:pt>
                <c:pt idx="1941">
                  <c:v>124</c:v>
                </c:pt>
                <c:pt idx="1942">
                  <c:v>123.69995120000021</c:v>
                </c:pt>
                <c:pt idx="1943">
                  <c:v>123.5</c:v>
                </c:pt>
                <c:pt idx="1944">
                  <c:v>123.30004880000001</c:v>
                </c:pt>
                <c:pt idx="1945">
                  <c:v>123.09997559999988</c:v>
                </c:pt>
                <c:pt idx="1946">
                  <c:v>122.90002440000012</c:v>
                </c:pt>
                <c:pt idx="1947">
                  <c:v>122.69995119999999</c:v>
                </c:pt>
                <c:pt idx="1948">
                  <c:v>122.5</c:v>
                </c:pt>
                <c:pt idx="1949">
                  <c:v>122.30004879999979</c:v>
                </c:pt>
                <c:pt idx="1950">
                  <c:v>122</c:v>
                </c:pt>
                <c:pt idx="1951">
                  <c:v>121.79992680000009</c:v>
                </c:pt>
                <c:pt idx="1952">
                  <c:v>121.59997559999988</c:v>
                </c:pt>
                <c:pt idx="1953">
                  <c:v>121.40002440000012</c:v>
                </c:pt>
                <c:pt idx="1954">
                  <c:v>121.20007319999991</c:v>
                </c:pt>
                <c:pt idx="1955">
                  <c:v>121</c:v>
                </c:pt>
                <c:pt idx="1956">
                  <c:v>120.79992680000009</c:v>
                </c:pt>
                <c:pt idx="1957">
                  <c:v>120.60009760000003</c:v>
                </c:pt>
                <c:pt idx="1958">
                  <c:v>120.40002439999989</c:v>
                </c:pt>
                <c:pt idx="1959">
                  <c:v>120.09997560000011</c:v>
                </c:pt>
                <c:pt idx="1960">
                  <c:v>119.90002440000012</c:v>
                </c:pt>
                <c:pt idx="1961">
                  <c:v>119.69995119999999</c:v>
                </c:pt>
                <c:pt idx="1962">
                  <c:v>119.5</c:v>
                </c:pt>
                <c:pt idx="1963">
                  <c:v>119.20007319999991</c:v>
                </c:pt>
                <c:pt idx="1964">
                  <c:v>119.09997560000011</c:v>
                </c:pt>
                <c:pt idx="1965">
                  <c:v>118.89990239999997</c:v>
                </c:pt>
                <c:pt idx="1966">
                  <c:v>118.70007319999991</c:v>
                </c:pt>
                <c:pt idx="1967">
                  <c:v>118.40002439999989</c:v>
                </c:pt>
                <c:pt idx="1968">
                  <c:v>118.19995119999999</c:v>
                </c:pt>
                <c:pt idx="1969">
                  <c:v>118</c:v>
                </c:pt>
                <c:pt idx="1970">
                  <c:v>117.79992680000009</c:v>
                </c:pt>
                <c:pt idx="1971">
                  <c:v>117.5</c:v>
                </c:pt>
                <c:pt idx="1972">
                  <c:v>117.40002439999989</c:v>
                </c:pt>
                <c:pt idx="1973">
                  <c:v>117.19995120000021</c:v>
                </c:pt>
                <c:pt idx="1974">
                  <c:v>117</c:v>
                </c:pt>
                <c:pt idx="1975">
                  <c:v>116.70007319999991</c:v>
                </c:pt>
                <c:pt idx="1976">
                  <c:v>116.5</c:v>
                </c:pt>
                <c:pt idx="1977">
                  <c:v>116.30004880000001</c:v>
                </c:pt>
                <c:pt idx="1978">
                  <c:v>116.09997559999988</c:v>
                </c:pt>
                <c:pt idx="1979">
                  <c:v>115.90002440000012</c:v>
                </c:pt>
                <c:pt idx="1980">
                  <c:v>115.70007319999991</c:v>
                </c:pt>
                <c:pt idx="1981">
                  <c:v>115.5</c:v>
                </c:pt>
                <c:pt idx="1982">
                  <c:v>115.29992680000009</c:v>
                </c:pt>
                <c:pt idx="1983">
                  <c:v>115</c:v>
                </c:pt>
                <c:pt idx="1984">
                  <c:v>114.80004880000001</c:v>
                </c:pt>
                <c:pt idx="1985">
                  <c:v>114.59997559999988</c:v>
                </c:pt>
                <c:pt idx="1986">
                  <c:v>114.40002440000012</c:v>
                </c:pt>
                <c:pt idx="1987">
                  <c:v>114.19995119999999</c:v>
                </c:pt>
                <c:pt idx="1988">
                  <c:v>114</c:v>
                </c:pt>
                <c:pt idx="1989">
                  <c:v>113.80004879999979</c:v>
                </c:pt>
                <c:pt idx="1990">
                  <c:v>113.5</c:v>
                </c:pt>
                <c:pt idx="1991">
                  <c:v>113.29992680000009</c:v>
                </c:pt>
                <c:pt idx="1992">
                  <c:v>113.09997559999988</c:v>
                </c:pt>
                <c:pt idx="1993">
                  <c:v>112.90002440000012</c:v>
                </c:pt>
                <c:pt idx="1994">
                  <c:v>112.69995119999999</c:v>
                </c:pt>
                <c:pt idx="1995">
                  <c:v>112.5</c:v>
                </c:pt>
                <c:pt idx="1996">
                  <c:v>112.29992680000009</c:v>
                </c:pt>
                <c:pt idx="1997">
                  <c:v>112.10009760000003</c:v>
                </c:pt>
                <c:pt idx="1998">
                  <c:v>111.80004879999979</c:v>
                </c:pt>
                <c:pt idx="1999">
                  <c:v>111.59997560000011</c:v>
                </c:pt>
              </c:numCache>
            </c:numRef>
          </c:xVal>
          <c:yVal>
            <c:numRef>
              <c:f>Stock_THOR!$N$3:$N$2002</c:f>
              <c:numCache>
                <c:formatCode>0.00E+00</c:formatCode>
                <c:ptCount val="2000"/>
                <c:pt idx="0">
                  <c:v>412.64999390000003</c:v>
                </c:pt>
                <c:pt idx="1">
                  <c:v>412.64999390000003</c:v>
                </c:pt>
                <c:pt idx="2">
                  <c:v>412.64999390000003</c:v>
                </c:pt>
                <c:pt idx="3">
                  <c:v>412.64999390000003</c:v>
                </c:pt>
                <c:pt idx="4">
                  <c:v>412.64999390000003</c:v>
                </c:pt>
                <c:pt idx="5">
                  <c:v>412.64999390000003</c:v>
                </c:pt>
                <c:pt idx="6">
                  <c:v>412.64999390000003</c:v>
                </c:pt>
                <c:pt idx="7">
                  <c:v>412.64999390000003</c:v>
                </c:pt>
                <c:pt idx="8">
                  <c:v>412.64999390000003</c:v>
                </c:pt>
                <c:pt idx="9">
                  <c:v>412.64999390000003</c:v>
                </c:pt>
                <c:pt idx="10">
                  <c:v>412.64999390000003</c:v>
                </c:pt>
                <c:pt idx="11">
                  <c:v>412.64999390000003</c:v>
                </c:pt>
                <c:pt idx="12">
                  <c:v>412.64999390000003</c:v>
                </c:pt>
                <c:pt idx="13">
                  <c:v>412.64999390000003</c:v>
                </c:pt>
                <c:pt idx="14">
                  <c:v>412.64999390000003</c:v>
                </c:pt>
                <c:pt idx="15">
                  <c:v>412.64999390000003</c:v>
                </c:pt>
                <c:pt idx="16">
                  <c:v>412.64999390000003</c:v>
                </c:pt>
                <c:pt idx="17">
                  <c:v>412.64999390000003</c:v>
                </c:pt>
                <c:pt idx="18">
                  <c:v>412.64999390000003</c:v>
                </c:pt>
                <c:pt idx="19">
                  <c:v>412.64999390000003</c:v>
                </c:pt>
                <c:pt idx="20">
                  <c:v>412.64999390000003</c:v>
                </c:pt>
                <c:pt idx="21">
                  <c:v>412.64999390000003</c:v>
                </c:pt>
                <c:pt idx="22">
                  <c:v>412.64999390000003</c:v>
                </c:pt>
                <c:pt idx="23">
                  <c:v>412.64999390000003</c:v>
                </c:pt>
                <c:pt idx="24">
                  <c:v>412.64999390000003</c:v>
                </c:pt>
                <c:pt idx="25">
                  <c:v>412.64999390000003</c:v>
                </c:pt>
                <c:pt idx="26">
                  <c:v>412.64999390000003</c:v>
                </c:pt>
                <c:pt idx="27">
                  <c:v>412.64999390000003</c:v>
                </c:pt>
                <c:pt idx="28">
                  <c:v>412.64999390000003</c:v>
                </c:pt>
                <c:pt idx="29">
                  <c:v>412.64999390000003</c:v>
                </c:pt>
                <c:pt idx="30">
                  <c:v>412.64999390000003</c:v>
                </c:pt>
                <c:pt idx="31">
                  <c:v>412.64999390000003</c:v>
                </c:pt>
                <c:pt idx="32">
                  <c:v>412.64999390000003</c:v>
                </c:pt>
                <c:pt idx="33">
                  <c:v>412.64999390000003</c:v>
                </c:pt>
                <c:pt idx="34">
                  <c:v>412.64999390000003</c:v>
                </c:pt>
                <c:pt idx="35">
                  <c:v>412.64999390000003</c:v>
                </c:pt>
                <c:pt idx="36">
                  <c:v>412.64999390000003</c:v>
                </c:pt>
                <c:pt idx="37">
                  <c:v>412.64999390000003</c:v>
                </c:pt>
                <c:pt idx="38">
                  <c:v>412.64999390000003</c:v>
                </c:pt>
                <c:pt idx="39">
                  <c:v>412.64999390000003</c:v>
                </c:pt>
                <c:pt idx="40">
                  <c:v>412.64999390000003</c:v>
                </c:pt>
                <c:pt idx="41">
                  <c:v>412.64999390000003</c:v>
                </c:pt>
                <c:pt idx="42">
                  <c:v>412.64999390000003</c:v>
                </c:pt>
                <c:pt idx="43">
                  <c:v>412.64999390000003</c:v>
                </c:pt>
                <c:pt idx="44">
                  <c:v>412.64999390000003</c:v>
                </c:pt>
                <c:pt idx="45">
                  <c:v>412.64999390000003</c:v>
                </c:pt>
                <c:pt idx="46">
                  <c:v>412.64999390000003</c:v>
                </c:pt>
                <c:pt idx="47">
                  <c:v>412.64999390000003</c:v>
                </c:pt>
                <c:pt idx="48">
                  <c:v>412.64999390000003</c:v>
                </c:pt>
                <c:pt idx="49">
                  <c:v>412.64999390000003</c:v>
                </c:pt>
                <c:pt idx="50">
                  <c:v>412.64999390000003</c:v>
                </c:pt>
                <c:pt idx="51">
                  <c:v>412.64999390000003</c:v>
                </c:pt>
                <c:pt idx="52">
                  <c:v>412.64999390000003</c:v>
                </c:pt>
                <c:pt idx="53">
                  <c:v>412.64999390000003</c:v>
                </c:pt>
                <c:pt idx="54">
                  <c:v>412.64999390000003</c:v>
                </c:pt>
                <c:pt idx="55">
                  <c:v>412.64999390000003</c:v>
                </c:pt>
                <c:pt idx="56">
                  <c:v>412.64999390000003</c:v>
                </c:pt>
                <c:pt idx="57">
                  <c:v>412.64999390000003</c:v>
                </c:pt>
                <c:pt idx="58">
                  <c:v>412.64999390000003</c:v>
                </c:pt>
                <c:pt idx="59">
                  <c:v>412.64999390000003</c:v>
                </c:pt>
                <c:pt idx="60">
                  <c:v>412.64999390000003</c:v>
                </c:pt>
                <c:pt idx="61">
                  <c:v>412.64999390000003</c:v>
                </c:pt>
                <c:pt idx="62">
                  <c:v>412.64999390000003</c:v>
                </c:pt>
                <c:pt idx="63">
                  <c:v>412.64999390000003</c:v>
                </c:pt>
                <c:pt idx="64">
                  <c:v>412.64999390000003</c:v>
                </c:pt>
                <c:pt idx="65">
                  <c:v>412.64999390000003</c:v>
                </c:pt>
                <c:pt idx="66">
                  <c:v>412.64999390000003</c:v>
                </c:pt>
                <c:pt idx="67">
                  <c:v>412.64999390000003</c:v>
                </c:pt>
                <c:pt idx="68">
                  <c:v>412.64999390000003</c:v>
                </c:pt>
                <c:pt idx="69">
                  <c:v>412.64999390000003</c:v>
                </c:pt>
                <c:pt idx="70">
                  <c:v>412.64999390000003</c:v>
                </c:pt>
                <c:pt idx="71">
                  <c:v>412.64999390000003</c:v>
                </c:pt>
                <c:pt idx="72">
                  <c:v>412.64999390000003</c:v>
                </c:pt>
                <c:pt idx="73">
                  <c:v>412.64999390000003</c:v>
                </c:pt>
                <c:pt idx="74">
                  <c:v>412.64999390000003</c:v>
                </c:pt>
                <c:pt idx="75">
                  <c:v>412.64999390000003</c:v>
                </c:pt>
                <c:pt idx="76">
                  <c:v>412.64999390000003</c:v>
                </c:pt>
                <c:pt idx="77">
                  <c:v>412.64999390000003</c:v>
                </c:pt>
                <c:pt idx="78">
                  <c:v>412.64999390000003</c:v>
                </c:pt>
                <c:pt idx="79">
                  <c:v>412.64999390000003</c:v>
                </c:pt>
                <c:pt idx="80">
                  <c:v>412.64999390000003</c:v>
                </c:pt>
                <c:pt idx="81">
                  <c:v>412.64999390000003</c:v>
                </c:pt>
                <c:pt idx="82">
                  <c:v>412.64999390000003</c:v>
                </c:pt>
                <c:pt idx="83">
                  <c:v>412.64999390000003</c:v>
                </c:pt>
                <c:pt idx="84">
                  <c:v>412.64999390000003</c:v>
                </c:pt>
                <c:pt idx="85">
                  <c:v>412.64999390000003</c:v>
                </c:pt>
                <c:pt idx="86">
                  <c:v>412.64999390000003</c:v>
                </c:pt>
                <c:pt idx="87">
                  <c:v>412.64999390000003</c:v>
                </c:pt>
                <c:pt idx="88">
                  <c:v>412.64999390000003</c:v>
                </c:pt>
                <c:pt idx="89">
                  <c:v>412.64999390000003</c:v>
                </c:pt>
                <c:pt idx="90">
                  <c:v>412.64999390000003</c:v>
                </c:pt>
                <c:pt idx="91">
                  <c:v>412.64999390000003</c:v>
                </c:pt>
                <c:pt idx="92">
                  <c:v>412.64999390000003</c:v>
                </c:pt>
                <c:pt idx="93">
                  <c:v>412.64999390000003</c:v>
                </c:pt>
                <c:pt idx="94">
                  <c:v>412.64999390000003</c:v>
                </c:pt>
                <c:pt idx="95">
                  <c:v>412.64999390000003</c:v>
                </c:pt>
                <c:pt idx="96">
                  <c:v>412.64999390000003</c:v>
                </c:pt>
                <c:pt idx="97">
                  <c:v>412.64999390000003</c:v>
                </c:pt>
                <c:pt idx="98">
                  <c:v>412.64999390000003</c:v>
                </c:pt>
                <c:pt idx="99">
                  <c:v>412.64999390000003</c:v>
                </c:pt>
                <c:pt idx="100">
                  <c:v>412.64999390000003</c:v>
                </c:pt>
                <c:pt idx="101">
                  <c:v>412.64999390000003</c:v>
                </c:pt>
                <c:pt idx="102">
                  <c:v>412.64999390000003</c:v>
                </c:pt>
                <c:pt idx="103">
                  <c:v>412.64999390000003</c:v>
                </c:pt>
                <c:pt idx="104">
                  <c:v>412.64999390000003</c:v>
                </c:pt>
                <c:pt idx="105">
                  <c:v>412.64999390000003</c:v>
                </c:pt>
                <c:pt idx="106">
                  <c:v>412.64999390000003</c:v>
                </c:pt>
                <c:pt idx="107">
                  <c:v>412.64999390000003</c:v>
                </c:pt>
                <c:pt idx="108">
                  <c:v>412.64999390000003</c:v>
                </c:pt>
                <c:pt idx="109">
                  <c:v>412.64999390000003</c:v>
                </c:pt>
                <c:pt idx="110">
                  <c:v>412.64999390000003</c:v>
                </c:pt>
                <c:pt idx="111">
                  <c:v>412.64999390000003</c:v>
                </c:pt>
                <c:pt idx="112">
                  <c:v>412.64999390000003</c:v>
                </c:pt>
                <c:pt idx="113">
                  <c:v>412.64999390000003</c:v>
                </c:pt>
                <c:pt idx="114">
                  <c:v>412.64999390000003</c:v>
                </c:pt>
                <c:pt idx="115">
                  <c:v>412.64999390000003</c:v>
                </c:pt>
                <c:pt idx="116">
                  <c:v>412.64999390000003</c:v>
                </c:pt>
                <c:pt idx="117">
                  <c:v>412.64999390000003</c:v>
                </c:pt>
                <c:pt idx="118">
                  <c:v>412.64999390000003</c:v>
                </c:pt>
                <c:pt idx="119">
                  <c:v>412.64999390000003</c:v>
                </c:pt>
                <c:pt idx="120">
                  <c:v>412.64999390000003</c:v>
                </c:pt>
                <c:pt idx="121">
                  <c:v>412.64999390000003</c:v>
                </c:pt>
                <c:pt idx="122">
                  <c:v>412.64999390000003</c:v>
                </c:pt>
                <c:pt idx="123">
                  <c:v>412.64999390000003</c:v>
                </c:pt>
                <c:pt idx="124">
                  <c:v>412.64999390000003</c:v>
                </c:pt>
                <c:pt idx="125">
                  <c:v>412.64999390000003</c:v>
                </c:pt>
                <c:pt idx="126">
                  <c:v>412.64999390000003</c:v>
                </c:pt>
                <c:pt idx="127">
                  <c:v>412.64999390000003</c:v>
                </c:pt>
                <c:pt idx="128">
                  <c:v>412.64999390000003</c:v>
                </c:pt>
                <c:pt idx="129">
                  <c:v>412.64999390000003</c:v>
                </c:pt>
                <c:pt idx="130">
                  <c:v>412.64999390000003</c:v>
                </c:pt>
                <c:pt idx="131">
                  <c:v>412.64999390000003</c:v>
                </c:pt>
                <c:pt idx="132">
                  <c:v>412.64999390000003</c:v>
                </c:pt>
                <c:pt idx="133">
                  <c:v>412.64999390000003</c:v>
                </c:pt>
                <c:pt idx="134">
                  <c:v>412.64999390000003</c:v>
                </c:pt>
                <c:pt idx="135">
                  <c:v>412.64001465000001</c:v>
                </c:pt>
                <c:pt idx="136">
                  <c:v>412.64001465000001</c:v>
                </c:pt>
                <c:pt idx="137">
                  <c:v>412.64001465000001</c:v>
                </c:pt>
                <c:pt idx="138">
                  <c:v>412.64001465000001</c:v>
                </c:pt>
                <c:pt idx="139">
                  <c:v>412.64001465000001</c:v>
                </c:pt>
                <c:pt idx="140">
                  <c:v>412.64001465000001</c:v>
                </c:pt>
                <c:pt idx="141">
                  <c:v>412.64001465000001</c:v>
                </c:pt>
                <c:pt idx="142">
                  <c:v>412.64001465000001</c:v>
                </c:pt>
                <c:pt idx="143">
                  <c:v>412.64001465000001</c:v>
                </c:pt>
                <c:pt idx="144">
                  <c:v>412.64001465000001</c:v>
                </c:pt>
                <c:pt idx="145">
                  <c:v>412.64001465000001</c:v>
                </c:pt>
                <c:pt idx="146">
                  <c:v>412.64001465000001</c:v>
                </c:pt>
                <c:pt idx="147">
                  <c:v>412.64001465000001</c:v>
                </c:pt>
                <c:pt idx="148">
                  <c:v>412.64001465000001</c:v>
                </c:pt>
                <c:pt idx="149">
                  <c:v>412.64001465000001</c:v>
                </c:pt>
                <c:pt idx="150">
                  <c:v>412.64001465000001</c:v>
                </c:pt>
                <c:pt idx="151">
                  <c:v>412.64001465000001</c:v>
                </c:pt>
                <c:pt idx="152">
                  <c:v>412.64001465000001</c:v>
                </c:pt>
                <c:pt idx="153">
                  <c:v>412.64001465000001</c:v>
                </c:pt>
                <c:pt idx="154">
                  <c:v>412.64001465000001</c:v>
                </c:pt>
                <c:pt idx="155">
                  <c:v>412.64001465000001</c:v>
                </c:pt>
                <c:pt idx="156">
                  <c:v>412.64001465000001</c:v>
                </c:pt>
                <c:pt idx="157">
                  <c:v>412.64001465000001</c:v>
                </c:pt>
                <c:pt idx="158">
                  <c:v>412.64001465000001</c:v>
                </c:pt>
                <c:pt idx="159">
                  <c:v>412.64001465000001</c:v>
                </c:pt>
                <c:pt idx="160">
                  <c:v>412.64001465000001</c:v>
                </c:pt>
                <c:pt idx="161">
                  <c:v>412.64001465000001</c:v>
                </c:pt>
                <c:pt idx="162">
                  <c:v>412.64001465000001</c:v>
                </c:pt>
                <c:pt idx="163">
                  <c:v>412.64001465000001</c:v>
                </c:pt>
                <c:pt idx="164">
                  <c:v>412.64001465000001</c:v>
                </c:pt>
                <c:pt idx="165">
                  <c:v>412.64001465000001</c:v>
                </c:pt>
                <c:pt idx="166">
                  <c:v>412.64001465000001</c:v>
                </c:pt>
                <c:pt idx="167">
                  <c:v>412.64001465000001</c:v>
                </c:pt>
                <c:pt idx="168">
                  <c:v>412.64001465000001</c:v>
                </c:pt>
                <c:pt idx="169">
                  <c:v>412.64001465000001</c:v>
                </c:pt>
                <c:pt idx="170">
                  <c:v>412.64001465000001</c:v>
                </c:pt>
                <c:pt idx="171">
                  <c:v>412.64001465000001</c:v>
                </c:pt>
                <c:pt idx="172">
                  <c:v>412.64001465000001</c:v>
                </c:pt>
                <c:pt idx="173">
                  <c:v>412.64001465000001</c:v>
                </c:pt>
                <c:pt idx="174">
                  <c:v>412.64001465000001</c:v>
                </c:pt>
                <c:pt idx="175">
                  <c:v>412.64001465000001</c:v>
                </c:pt>
                <c:pt idx="176">
                  <c:v>412.64001465000001</c:v>
                </c:pt>
                <c:pt idx="177">
                  <c:v>412.64001465000001</c:v>
                </c:pt>
                <c:pt idx="178">
                  <c:v>412.64001465000001</c:v>
                </c:pt>
                <c:pt idx="179">
                  <c:v>412.64001465000001</c:v>
                </c:pt>
                <c:pt idx="180">
                  <c:v>412.64001465000001</c:v>
                </c:pt>
                <c:pt idx="181">
                  <c:v>412.64001465000001</c:v>
                </c:pt>
                <c:pt idx="182">
                  <c:v>412.64001465000001</c:v>
                </c:pt>
                <c:pt idx="183">
                  <c:v>412.64001465000001</c:v>
                </c:pt>
                <c:pt idx="184">
                  <c:v>412.64001465000001</c:v>
                </c:pt>
                <c:pt idx="185">
                  <c:v>412.64001465000001</c:v>
                </c:pt>
                <c:pt idx="186">
                  <c:v>412.64001465000001</c:v>
                </c:pt>
                <c:pt idx="187">
                  <c:v>412.64001465000001</c:v>
                </c:pt>
                <c:pt idx="188">
                  <c:v>412.64001465000001</c:v>
                </c:pt>
                <c:pt idx="189">
                  <c:v>412.64001465000001</c:v>
                </c:pt>
                <c:pt idx="190">
                  <c:v>412.64001465000001</c:v>
                </c:pt>
                <c:pt idx="191">
                  <c:v>412.64001465000001</c:v>
                </c:pt>
                <c:pt idx="192">
                  <c:v>412.64001465000001</c:v>
                </c:pt>
                <c:pt idx="193">
                  <c:v>412.64001465000001</c:v>
                </c:pt>
                <c:pt idx="194">
                  <c:v>412.64001465000001</c:v>
                </c:pt>
                <c:pt idx="195">
                  <c:v>412.64001465000001</c:v>
                </c:pt>
                <c:pt idx="196">
                  <c:v>412.64001465000001</c:v>
                </c:pt>
                <c:pt idx="197">
                  <c:v>412.64001465000001</c:v>
                </c:pt>
                <c:pt idx="198">
                  <c:v>412.64001465000001</c:v>
                </c:pt>
                <c:pt idx="199">
                  <c:v>412.64001465000001</c:v>
                </c:pt>
                <c:pt idx="200">
                  <c:v>412.64001465000001</c:v>
                </c:pt>
                <c:pt idx="201">
                  <c:v>412.64001465000001</c:v>
                </c:pt>
                <c:pt idx="202">
                  <c:v>412.64001465000001</c:v>
                </c:pt>
                <c:pt idx="203">
                  <c:v>412.64001465000001</c:v>
                </c:pt>
                <c:pt idx="204">
                  <c:v>412.64001465000001</c:v>
                </c:pt>
                <c:pt idx="205">
                  <c:v>412.64001465000001</c:v>
                </c:pt>
                <c:pt idx="206">
                  <c:v>412.64001465000001</c:v>
                </c:pt>
                <c:pt idx="207">
                  <c:v>412.64001465000001</c:v>
                </c:pt>
                <c:pt idx="208">
                  <c:v>412.64001465000001</c:v>
                </c:pt>
                <c:pt idx="209">
                  <c:v>412.64001465000001</c:v>
                </c:pt>
                <c:pt idx="210">
                  <c:v>412.64001465000001</c:v>
                </c:pt>
                <c:pt idx="211">
                  <c:v>412.64001465000001</c:v>
                </c:pt>
                <c:pt idx="212">
                  <c:v>412.64001465000001</c:v>
                </c:pt>
                <c:pt idx="213">
                  <c:v>412.64001465000001</c:v>
                </c:pt>
                <c:pt idx="214">
                  <c:v>412.64001465000001</c:v>
                </c:pt>
                <c:pt idx="215">
                  <c:v>412.64001465000001</c:v>
                </c:pt>
                <c:pt idx="216">
                  <c:v>412.64001465000001</c:v>
                </c:pt>
                <c:pt idx="217">
                  <c:v>412.64001465000001</c:v>
                </c:pt>
                <c:pt idx="218">
                  <c:v>412.64001465000001</c:v>
                </c:pt>
                <c:pt idx="219">
                  <c:v>412.64001465000001</c:v>
                </c:pt>
                <c:pt idx="220">
                  <c:v>412.64001465000001</c:v>
                </c:pt>
                <c:pt idx="221">
                  <c:v>412.64001465000001</c:v>
                </c:pt>
                <c:pt idx="222">
                  <c:v>412.64001465000001</c:v>
                </c:pt>
                <c:pt idx="223">
                  <c:v>412.64001465000001</c:v>
                </c:pt>
                <c:pt idx="224">
                  <c:v>412.64001465000001</c:v>
                </c:pt>
                <c:pt idx="225">
                  <c:v>412.64001465000001</c:v>
                </c:pt>
                <c:pt idx="226">
                  <c:v>412.64001465000001</c:v>
                </c:pt>
                <c:pt idx="227">
                  <c:v>412.64001465000001</c:v>
                </c:pt>
                <c:pt idx="228">
                  <c:v>412.64001465000001</c:v>
                </c:pt>
                <c:pt idx="229">
                  <c:v>412.64001465000001</c:v>
                </c:pt>
                <c:pt idx="230">
                  <c:v>412.64001465000001</c:v>
                </c:pt>
                <c:pt idx="231">
                  <c:v>412.64001465000001</c:v>
                </c:pt>
                <c:pt idx="232">
                  <c:v>412.64001465000001</c:v>
                </c:pt>
                <c:pt idx="233">
                  <c:v>412.64999390000003</c:v>
                </c:pt>
                <c:pt idx="234">
                  <c:v>412.64999390000003</c:v>
                </c:pt>
                <c:pt idx="235">
                  <c:v>412.64999390000003</c:v>
                </c:pt>
                <c:pt idx="236">
                  <c:v>412.64999390000003</c:v>
                </c:pt>
                <c:pt idx="237">
                  <c:v>412.64999390000003</c:v>
                </c:pt>
                <c:pt idx="238">
                  <c:v>412.64999390000003</c:v>
                </c:pt>
                <c:pt idx="239">
                  <c:v>412.64999390000003</c:v>
                </c:pt>
                <c:pt idx="240">
                  <c:v>412.64999390000003</c:v>
                </c:pt>
                <c:pt idx="241">
                  <c:v>412.64999390000003</c:v>
                </c:pt>
                <c:pt idx="242">
                  <c:v>412.64999390000003</c:v>
                </c:pt>
                <c:pt idx="243">
                  <c:v>412.64999390000003</c:v>
                </c:pt>
                <c:pt idx="244">
                  <c:v>412.64999390000003</c:v>
                </c:pt>
                <c:pt idx="245">
                  <c:v>412.64999390000003</c:v>
                </c:pt>
                <c:pt idx="246">
                  <c:v>412.64999390000003</c:v>
                </c:pt>
                <c:pt idx="247">
                  <c:v>412.64999390000003</c:v>
                </c:pt>
                <c:pt idx="248">
                  <c:v>412.64999390000003</c:v>
                </c:pt>
                <c:pt idx="249">
                  <c:v>412.64999390000003</c:v>
                </c:pt>
                <c:pt idx="250">
                  <c:v>412.64999390000003</c:v>
                </c:pt>
                <c:pt idx="251">
                  <c:v>412.64999390000003</c:v>
                </c:pt>
                <c:pt idx="252">
                  <c:v>412.64999390000003</c:v>
                </c:pt>
                <c:pt idx="253">
                  <c:v>412.64999390000003</c:v>
                </c:pt>
                <c:pt idx="254">
                  <c:v>412.64999390000003</c:v>
                </c:pt>
                <c:pt idx="255">
                  <c:v>412.64999390000003</c:v>
                </c:pt>
                <c:pt idx="256">
                  <c:v>412.64999390000003</c:v>
                </c:pt>
                <c:pt idx="257">
                  <c:v>412.64999390000003</c:v>
                </c:pt>
                <c:pt idx="258">
                  <c:v>412.64999390000003</c:v>
                </c:pt>
                <c:pt idx="259">
                  <c:v>412.64999390000003</c:v>
                </c:pt>
                <c:pt idx="260">
                  <c:v>412.66000365999997</c:v>
                </c:pt>
                <c:pt idx="261">
                  <c:v>412.66000365999997</c:v>
                </c:pt>
                <c:pt idx="262">
                  <c:v>412.66000365999997</c:v>
                </c:pt>
                <c:pt idx="263">
                  <c:v>412.66000365999997</c:v>
                </c:pt>
                <c:pt idx="264">
                  <c:v>412.66000365999997</c:v>
                </c:pt>
                <c:pt idx="265">
                  <c:v>412.66000365999997</c:v>
                </c:pt>
                <c:pt idx="266">
                  <c:v>412.66000365999997</c:v>
                </c:pt>
                <c:pt idx="267">
                  <c:v>412.66000365999997</c:v>
                </c:pt>
                <c:pt idx="268">
                  <c:v>412.66000365999997</c:v>
                </c:pt>
                <c:pt idx="269">
                  <c:v>412.66000365999997</c:v>
                </c:pt>
                <c:pt idx="270">
                  <c:v>412.66000365999997</c:v>
                </c:pt>
                <c:pt idx="271">
                  <c:v>412.66000365999997</c:v>
                </c:pt>
                <c:pt idx="272">
                  <c:v>412.66000365999997</c:v>
                </c:pt>
                <c:pt idx="273">
                  <c:v>412.66000365999997</c:v>
                </c:pt>
                <c:pt idx="274">
                  <c:v>412.66000365999997</c:v>
                </c:pt>
                <c:pt idx="275">
                  <c:v>412.66000365999997</c:v>
                </c:pt>
                <c:pt idx="276">
                  <c:v>412.67001342999998</c:v>
                </c:pt>
                <c:pt idx="277">
                  <c:v>412.67001342999998</c:v>
                </c:pt>
                <c:pt idx="278">
                  <c:v>412.67001342999998</c:v>
                </c:pt>
                <c:pt idx="279">
                  <c:v>412.67001342999998</c:v>
                </c:pt>
                <c:pt idx="280">
                  <c:v>412.67001342999998</c:v>
                </c:pt>
                <c:pt idx="281">
                  <c:v>412.67001342999998</c:v>
                </c:pt>
                <c:pt idx="282">
                  <c:v>412.67001342999998</c:v>
                </c:pt>
                <c:pt idx="283">
                  <c:v>412.67001342999998</c:v>
                </c:pt>
                <c:pt idx="284">
                  <c:v>412.67001342999998</c:v>
                </c:pt>
                <c:pt idx="285">
                  <c:v>412.67001342999998</c:v>
                </c:pt>
                <c:pt idx="286">
                  <c:v>412.67001342999998</c:v>
                </c:pt>
                <c:pt idx="287">
                  <c:v>412.67999268</c:v>
                </c:pt>
                <c:pt idx="288">
                  <c:v>412.67999268</c:v>
                </c:pt>
                <c:pt idx="289">
                  <c:v>412.67999268</c:v>
                </c:pt>
                <c:pt idx="290">
                  <c:v>412.67999268</c:v>
                </c:pt>
                <c:pt idx="291">
                  <c:v>412.67999268</c:v>
                </c:pt>
                <c:pt idx="292">
                  <c:v>412.67999268</c:v>
                </c:pt>
                <c:pt idx="293">
                  <c:v>412.67999268</c:v>
                </c:pt>
                <c:pt idx="294">
                  <c:v>412.69000244</c:v>
                </c:pt>
                <c:pt idx="295">
                  <c:v>412.69000244</c:v>
                </c:pt>
                <c:pt idx="296">
                  <c:v>412.69000244</c:v>
                </c:pt>
                <c:pt idx="297">
                  <c:v>412.69000244</c:v>
                </c:pt>
                <c:pt idx="298">
                  <c:v>412.69000244</c:v>
                </c:pt>
                <c:pt idx="299">
                  <c:v>412.69000244</c:v>
                </c:pt>
                <c:pt idx="300">
                  <c:v>412.69000244</c:v>
                </c:pt>
                <c:pt idx="301">
                  <c:v>412.70001221000001</c:v>
                </c:pt>
                <c:pt idx="302">
                  <c:v>412.70001221000001</c:v>
                </c:pt>
                <c:pt idx="303">
                  <c:v>412.70001221000001</c:v>
                </c:pt>
                <c:pt idx="304">
                  <c:v>412.70001221000001</c:v>
                </c:pt>
                <c:pt idx="305">
                  <c:v>412.70001221000001</c:v>
                </c:pt>
                <c:pt idx="306">
                  <c:v>412.70999146000003</c:v>
                </c:pt>
                <c:pt idx="307">
                  <c:v>412.70999146000003</c:v>
                </c:pt>
                <c:pt idx="308">
                  <c:v>412.70999146000003</c:v>
                </c:pt>
                <c:pt idx="309">
                  <c:v>412.70999146000003</c:v>
                </c:pt>
                <c:pt idx="310">
                  <c:v>412.72000121999997</c:v>
                </c:pt>
                <c:pt idx="311">
                  <c:v>412.72000121999997</c:v>
                </c:pt>
                <c:pt idx="312">
                  <c:v>412.72000121999997</c:v>
                </c:pt>
                <c:pt idx="313">
                  <c:v>412.72000121999997</c:v>
                </c:pt>
                <c:pt idx="314">
                  <c:v>412.72000121999997</c:v>
                </c:pt>
                <c:pt idx="315">
                  <c:v>412.73001098999998</c:v>
                </c:pt>
                <c:pt idx="316">
                  <c:v>412.73001098999998</c:v>
                </c:pt>
                <c:pt idx="317">
                  <c:v>412.73001098999998</c:v>
                </c:pt>
                <c:pt idx="318">
                  <c:v>412.73999022999999</c:v>
                </c:pt>
                <c:pt idx="319">
                  <c:v>412.73999022999999</c:v>
                </c:pt>
                <c:pt idx="320">
                  <c:v>412.73999022999999</c:v>
                </c:pt>
                <c:pt idx="321">
                  <c:v>412.75</c:v>
                </c:pt>
                <c:pt idx="322">
                  <c:v>412.75</c:v>
                </c:pt>
                <c:pt idx="323">
                  <c:v>412.75</c:v>
                </c:pt>
                <c:pt idx="324">
                  <c:v>412.76000977000001</c:v>
                </c:pt>
                <c:pt idx="325">
                  <c:v>412.76000977000001</c:v>
                </c:pt>
                <c:pt idx="326">
                  <c:v>412.76000977000001</c:v>
                </c:pt>
                <c:pt idx="327">
                  <c:v>412.76998901000002</c:v>
                </c:pt>
                <c:pt idx="328">
                  <c:v>412.76998901000002</c:v>
                </c:pt>
                <c:pt idx="329">
                  <c:v>412.76998901000002</c:v>
                </c:pt>
                <c:pt idx="330">
                  <c:v>412.77999878000003</c:v>
                </c:pt>
                <c:pt idx="331">
                  <c:v>412.77999878000003</c:v>
                </c:pt>
                <c:pt idx="332">
                  <c:v>412.79000853999997</c:v>
                </c:pt>
                <c:pt idx="333">
                  <c:v>412.79000853999997</c:v>
                </c:pt>
                <c:pt idx="334">
                  <c:v>412.79998778999999</c:v>
                </c:pt>
                <c:pt idx="335">
                  <c:v>412.79998778999999</c:v>
                </c:pt>
                <c:pt idx="336">
                  <c:v>412.80999756</c:v>
                </c:pt>
                <c:pt idx="337">
                  <c:v>412.80999756</c:v>
                </c:pt>
                <c:pt idx="338">
                  <c:v>412.82000732</c:v>
                </c:pt>
                <c:pt idx="339">
                  <c:v>412.82000732</c:v>
                </c:pt>
                <c:pt idx="340">
                  <c:v>412.82998657000002</c:v>
                </c:pt>
                <c:pt idx="341">
                  <c:v>412.82998657000002</c:v>
                </c:pt>
                <c:pt idx="342">
                  <c:v>412.83999634000003</c:v>
                </c:pt>
                <c:pt idx="343">
                  <c:v>412.83999634000003</c:v>
                </c:pt>
                <c:pt idx="344">
                  <c:v>412.85000609999997</c:v>
                </c:pt>
                <c:pt idx="345">
                  <c:v>412.85998534999999</c:v>
                </c:pt>
                <c:pt idx="346">
                  <c:v>412.85998534999999</c:v>
                </c:pt>
                <c:pt idx="347">
                  <c:v>412.86999512</c:v>
                </c:pt>
                <c:pt idx="348">
                  <c:v>412.86999512</c:v>
                </c:pt>
                <c:pt idx="349">
                  <c:v>412.88000488</c:v>
                </c:pt>
                <c:pt idx="350">
                  <c:v>412.89001465000001</c:v>
                </c:pt>
                <c:pt idx="351">
                  <c:v>412.89001465000001</c:v>
                </c:pt>
                <c:pt idx="352">
                  <c:v>412.89999390000003</c:v>
                </c:pt>
                <c:pt idx="353">
                  <c:v>412.91000365999997</c:v>
                </c:pt>
                <c:pt idx="354">
                  <c:v>412.92001342999998</c:v>
                </c:pt>
                <c:pt idx="355">
                  <c:v>412.92001342999998</c:v>
                </c:pt>
                <c:pt idx="356">
                  <c:v>412.92999268</c:v>
                </c:pt>
                <c:pt idx="357">
                  <c:v>412.94000244</c:v>
                </c:pt>
                <c:pt idx="358">
                  <c:v>412.95001221000001</c:v>
                </c:pt>
                <c:pt idx="359">
                  <c:v>412.95001221000001</c:v>
                </c:pt>
                <c:pt idx="360">
                  <c:v>412.95999146000003</c:v>
                </c:pt>
                <c:pt idx="361">
                  <c:v>412.97000121999997</c:v>
                </c:pt>
                <c:pt idx="362">
                  <c:v>412.98001098999998</c:v>
                </c:pt>
                <c:pt idx="363">
                  <c:v>412.98999022999999</c:v>
                </c:pt>
                <c:pt idx="364">
                  <c:v>413</c:v>
                </c:pt>
                <c:pt idx="365">
                  <c:v>413.01000977000001</c:v>
                </c:pt>
                <c:pt idx="366">
                  <c:v>413.01998901000002</c:v>
                </c:pt>
                <c:pt idx="367">
                  <c:v>413.01998901000002</c:v>
                </c:pt>
                <c:pt idx="368">
                  <c:v>413.02999878000003</c:v>
                </c:pt>
                <c:pt idx="369">
                  <c:v>413.04000853999997</c:v>
                </c:pt>
                <c:pt idx="370">
                  <c:v>413.04998778999999</c:v>
                </c:pt>
                <c:pt idx="371">
                  <c:v>413.07000732</c:v>
                </c:pt>
                <c:pt idx="372">
                  <c:v>413.07998657000002</c:v>
                </c:pt>
                <c:pt idx="373">
                  <c:v>413.08999634000003</c:v>
                </c:pt>
                <c:pt idx="374">
                  <c:v>413.10000609999997</c:v>
                </c:pt>
                <c:pt idx="375">
                  <c:v>413.10998534999999</c:v>
                </c:pt>
                <c:pt idx="376">
                  <c:v>413.11999512</c:v>
                </c:pt>
                <c:pt idx="377">
                  <c:v>413.13000488</c:v>
                </c:pt>
                <c:pt idx="378">
                  <c:v>413.14001465000001</c:v>
                </c:pt>
                <c:pt idx="379">
                  <c:v>413.16000365999997</c:v>
                </c:pt>
                <c:pt idx="380">
                  <c:v>413.17001342999998</c:v>
                </c:pt>
                <c:pt idx="381">
                  <c:v>413.17999268</c:v>
                </c:pt>
                <c:pt idx="382">
                  <c:v>413.19000244</c:v>
                </c:pt>
                <c:pt idx="383">
                  <c:v>413.20999146000003</c:v>
                </c:pt>
                <c:pt idx="384">
                  <c:v>413.22000121999997</c:v>
                </c:pt>
                <c:pt idx="385">
                  <c:v>413.23001098999998</c:v>
                </c:pt>
                <c:pt idx="386">
                  <c:v>413.25</c:v>
                </c:pt>
                <c:pt idx="387">
                  <c:v>413.26000977000001</c:v>
                </c:pt>
                <c:pt idx="388">
                  <c:v>413.27999878000003</c:v>
                </c:pt>
                <c:pt idx="389">
                  <c:v>413.29000853999997</c:v>
                </c:pt>
                <c:pt idx="390">
                  <c:v>413.30999756</c:v>
                </c:pt>
                <c:pt idx="391">
                  <c:v>413.32000732</c:v>
                </c:pt>
                <c:pt idx="392">
                  <c:v>413.33999634000003</c:v>
                </c:pt>
                <c:pt idx="393">
                  <c:v>413.35000609999997</c:v>
                </c:pt>
                <c:pt idx="394">
                  <c:v>413.36999512</c:v>
                </c:pt>
                <c:pt idx="395">
                  <c:v>413.39001465000001</c:v>
                </c:pt>
                <c:pt idx="396">
                  <c:v>413.39999390000003</c:v>
                </c:pt>
                <c:pt idx="397">
                  <c:v>413.42001342999998</c:v>
                </c:pt>
                <c:pt idx="398">
                  <c:v>413.44000244</c:v>
                </c:pt>
                <c:pt idx="399">
                  <c:v>413.45999146000003</c:v>
                </c:pt>
                <c:pt idx="400">
                  <c:v>413.47000121999997</c:v>
                </c:pt>
                <c:pt idx="401">
                  <c:v>413.48999022999999</c:v>
                </c:pt>
                <c:pt idx="402">
                  <c:v>413.51000977000001</c:v>
                </c:pt>
                <c:pt idx="403">
                  <c:v>413.52999878000003</c:v>
                </c:pt>
                <c:pt idx="404">
                  <c:v>413.54998778999999</c:v>
                </c:pt>
                <c:pt idx="405">
                  <c:v>413.57000732</c:v>
                </c:pt>
                <c:pt idx="406">
                  <c:v>413.58999634000003</c:v>
                </c:pt>
                <c:pt idx="407">
                  <c:v>413.60998534999999</c:v>
                </c:pt>
                <c:pt idx="408">
                  <c:v>413.63000488</c:v>
                </c:pt>
                <c:pt idx="409">
                  <c:v>413.66000365999997</c:v>
                </c:pt>
                <c:pt idx="410">
                  <c:v>413.67999268</c:v>
                </c:pt>
                <c:pt idx="411">
                  <c:v>413.70001221000001</c:v>
                </c:pt>
                <c:pt idx="412">
                  <c:v>413.72000121999997</c:v>
                </c:pt>
                <c:pt idx="413">
                  <c:v>413.75</c:v>
                </c:pt>
                <c:pt idx="414">
                  <c:v>413.76998901000002</c:v>
                </c:pt>
                <c:pt idx="415">
                  <c:v>413.79998778999999</c:v>
                </c:pt>
                <c:pt idx="416">
                  <c:v>413.82000732</c:v>
                </c:pt>
                <c:pt idx="417">
                  <c:v>413.85000609999997</c:v>
                </c:pt>
                <c:pt idx="418">
                  <c:v>413.86999512</c:v>
                </c:pt>
                <c:pt idx="419">
                  <c:v>413.89999390000003</c:v>
                </c:pt>
                <c:pt idx="420">
                  <c:v>413.92999268</c:v>
                </c:pt>
                <c:pt idx="421">
                  <c:v>413.95999146000003</c:v>
                </c:pt>
                <c:pt idx="422">
                  <c:v>413.98001098999998</c:v>
                </c:pt>
                <c:pt idx="423">
                  <c:v>414.01000977000001</c:v>
                </c:pt>
                <c:pt idx="424">
                  <c:v>414.04000853999997</c:v>
                </c:pt>
                <c:pt idx="425">
                  <c:v>414.07000732</c:v>
                </c:pt>
                <c:pt idx="426">
                  <c:v>414.10000609999997</c:v>
                </c:pt>
                <c:pt idx="427">
                  <c:v>414.13000488</c:v>
                </c:pt>
                <c:pt idx="428">
                  <c:v>414.16000365999997</c:v>
                </c:pt>
                <c:pt idx="429">
                  <c:v>414.20001221000001</c:v>
                </c:pt>
                <c:pt idx="430">
                  <c:v>414.23001098999998</c:v>
                </c:pt>
                <c:pt idx="431">
                  <c:v>414.26000977000001</c:v>
                </c:pt>
                <c:pt idx="432">
                  <c:v>414.29998778999999</c:v>
                </c:pt>
                <c:pt idx="433">
                  <c:v>414.32998657000002</c:v>
                </c:pt>
                <c:pt idx="434">
                  <c:v>414.36999512</c:v>
                </c:pt>
                <c:pt idx="435">
                  <c:v>414.39999390000003</c:v>
                </c:pt>
                <c:pt idx="436">
                  <c:v>414.44000244</c:v>
                </c:pt>
                <c:pt idx="437">
                  <c:v>414.48001098999998</c:v>
                </c:pt>
                <c:pt idx="438">
                  <c:v>414.51998901000002</c:v>
                </c:pt>
                <c:pt idx="439">
                  <c:v>414.55999756</c:v>
                </c:pt>
                <c:pt idx="440">
                  <c:v>414.58999634000003</c:v>
                </c:pt>
                <c:pt idx="441">
                  <c:v>414.64001465000001</c:v>
                </c:pt>
                <c:pt idx="442">
                  <c:v>414.67999268</c:v>
                </c:pt>
                <c:pt idx="443">
                  <c:v>414.72000121999997</c:v>
                </c:pt>
                <c:pt idx="444">
                  <c:v>414.76000977000001</c:v>
                </c:pt>
                <c:pt idx="445">
                  <c:v>414.80999756</c:v>
                </c:pt>
                <c:pt idx="446">
                  <c:v>414.85000609999997</c:v>
                </c:pt>
                <c:pt idx="447">
                  <c:v>414.89999390000003</c:v>
                </c:pt>
                <c:pt idx="448">
                  <c:v>414.94000244</c:v>
                </c:pt>
                <c:pt idx="449">
                  <c:v>414.98999022999999</c:v>
                </c:pt>
                <c:pt idx="450">
                  <c:v>415.04000853999997</c:v>
                </c:pt>
                <c:pt idx="451">
                  <c:v>415.07998657000002</c:v>
                </c:pt>
                <c:pt idx="452">
                  <c:v>415.13000488</c:v>
                </c:pt>
                <c:pt idx="453">
                  <c:v>415.17999268</c:v>
                </c:pt>
                <c:pt idx="454">
                  <c:v>415.23001098999998</c:v>
                </c:pt>
                <c:pt idx="455">
                  <c:v>415.29000853999997</c:v>
                </c:pt>
                <c:pt idx="456">
                  <c:v>415.33999634000003</c:v>
                </c:pt>
                <c:pt idx="457">
                  <c:v>415.39001465000001</c:v>
                </c:pt>
                <c:pt idx="458">
                  <c:v>415.45001221000001</c:v>
                </c:pt>
                <c:pt idx="459">
                  <c:v>415.5</c:v>
                </c:pt>
                <c:pt idx="460">
                  <c:v>415.55999756</c:v>
                </c:pt>
                <c:pt idx="461">
                  <c:v>415.61999512</c:v>
                </c:pt>
                <c:pt idx="462">
                  <c:v>415.67001342999998</c:v>
                </c:pt>
                <c:pt idx="463">
                  <c:v>415.73001098999998</c:v>
                </c:pt>
                <c:pt idx="464">
                  <c:v>415.79998778999999</c:v>
                </c:pt>
                <c:pt idx="465">
                  <c:v>415.85998534999999</c:v>
                </c:pt>
                <c:pt idx="466">
                  <c:v>415.92001342999998</c:v>
                </c:pt>
                <c:pt idx="467">
                  <c:v>415.98001098999998</c:v>
                </c:pt>
                <c:pt idx="468">
                  <c:v>416.04998778999999</c:v>
                </c:pt>
                <c:pt idx="469">
                  <c:v>416.10998534999999</c:v>
                </c:pt>
                <c:pt idx="470">
                  <c:v>416.17999268</c:v>
                </c:pt>
                <c:pt idx="471">
                  <c:v>416.25</c:v>
                </c:pt>
                <c:pt idx="472">
                  <c:v>416.32000732</c:v>
                </c:pt>
                <c:pt idx="473">
                  <c:v>416.39001465000001</c:v>
                </c:pt>
                <c:pt idx="474">
                  <c:v>416.45999146000003</c:v>
                </c:pt>
                <c:pt idx="475">
                  <c:v>416.52999878000003</c:v>
                </c:pt>
                <c:pt idx="476">
                  <c:v>416.60998534999999</c:v>
                </c:pt>
                <c:pt idx="477">
                  <c:v>416.67999268</c:v>
                </c:pt>
                <c:pt idx="478">
                  <c:v>416.76000977000001</c:v>
                </c:pt>
                <c:pt idx="479">
                  <c:v>416.82998657000002</c:v>
                </c:pt>
                <c:pt idx="480">
                  <c:v>416.91000365999997</c:v>
                </c:pt>
                <c:pt idx="481">
                  <c:v>416.98999022999999</c:v>
                </c:pt>
                <c:pt idx="482">
                  <c:v>417.07000732</c:v>
                </c:pt>
                <c:pt idx="483">
                  <c:v>417.14999390000003</c:v>
                </c:pt>
                <c:pt idx="484">
                  <c:v>417.23001098999998</c:v>
                </c:pt>
                <c:pt idx="485">
                  <c:v>417.32000732</c:v>
                </c:pt>
                <c:pt idx="486">
                  <c:v>417.39999390000003</c:v>
                </c:pt>
                <c:pt idx="487">
                  <c:v>417.48001098999998</c:v>
                </c:pt>
                <c:pt idx="488">
                  <c:v>417.57000732</c:v>
                </c:pt>
                <c:pt idx="489">
                  <c:v>417.66000365999997</c:v>
                </c:pt>
                <c:pt idx="490">
                  <c:v>417.75</c:v>
                </c:pt>
                <c:pt idx="491">
                  <c:v>417.82998657000002</c:v>
                </c:pt>
                <c:pt idx="492">
                  <c:v>417.92001342999998</c:v>
                </c:pt>
                <c:pt idx="493">
                  <c:v>418.01998901000002</c:v>
                </c:pt>
                <c:pt idx="494">
                  <c:v>418.10998534999999</c:v>
                </c:pt>
                <c:pt idx="495">
                  <c:v>418.20001221000001</c:v>
                </c:pt>
                <c:pt idx="496">
                  <c:v>418.29000853999997</c:v>
                </c:pt>
                <c:pt idx="497">
                  <c:v>418.39001465000001</c:v>
                </c:pt>
                <c:pt idx="498">
                  <c:v>418.48001098999998</c:v>
                </c:pt>
                <c:pt idx="499">
                  <c:v>418.57998657000002</c:v>
                </c:pt>
                <c:pt idx="500">
                  <c:v>418.67999268</c:v>
                </c:pt>
                <c:pt idx="501">
                  <c:v>418.76998901000002</c:v>
                </c:pt>
                <c:pt idx="502">
                  <c:v>418.86999512</c:v>
                </c:pt>
                <c:pt idx="503">
                  <c:v>418.97000121999997</c:v>
                </c:pt>
                <c:pt idx="504">
                  <c:v>419.07000732</c:v>
                </c:pt>
                <c:pt idx="505">
                  <c:v>419.17001342999998</c:v>
                </c:pt>
                <c:pt idx="506">
                  <c:v>419.26998901000002</c:v>
                </c:pt>
                <c:pt idx="507">
                  <c:v>419.36999512</c:v>
                </c:pt>
                <c:pt idx="508">
                  <c:v>419.47000121999997</c:v>
                </c:pt>
                <c:pt idx="509">
                  <c:v>419.57998657000002</c:v>
                </c:pt>
                <c:pt idx="510">
                  <c:v>419.67999268</c:v>
                </c:pt>
                <c:pt idx="511">
                  <c:v>419.77999878000003</c:v>
                </c:pt>
                <c:pt idx="512">
                  <c:v>419.89001465000001</c:v>
                </c:pt>
                <c:pt idx="513">
                  <c:v>419.98999022999999</c:v>
                </c:pt>
                <c:pt idx="514">
                  <c:v>420.10000609999997</c:v>
                </c:pt>
                <c:pt idx="515">
                  <c:v>420.20001221000001</c:v>
                </c:pt>
                <c:pt idx="516">
                  <c:v>420.30999756</c:v>
                </c:pt>
                <c:pt idx="517">
                  <c:v>420.42001342999998</c:v>
                </c:pt>
                <c:pt idx="518">
                  <c:v>420.51998901000002</c:v>
                </c:pt>
                <c:pt idx="519">
                  <c:v>420.63000488</c:v>
                </c:pt>
                <c:pt idx="520">
                  <c:v>420.73999022999999</c:v>
                </c:pt>
                <c:pt idx="521">
                  <c:v>420.85000609999997</c:v>
                </c:pt>
                <c:pt idx="522">
                  <c:v>420.95999146000003</c:v>
                </c:pt>
                <c:pt idx="523">
                  <c:v>421.07000732</c:v>
                </c:pt>
                <c:pt idx="524">
                  <c:v>421.17999268</c:v>
                </c:pt>
                <c:pt idx="525">
                  <c:v>421.29000853999997</c:v>
                </c:pt>
                <c:pt idx="526">
                  <c:v>421.39999390000003</c:v>
                </c:pt>
                <c:pt idx="527">
                  <c:v>421.51000977000001</c:v>
                </c:pt>
                <c:pt idx="528">
                  <c:v>421.63000488</c:v>
                </c:pt>
                <c:pt idx="529">
                  <c:v>421.73999022999999</c:v>
                </c:pt>
                <c:pt idx="530">
                  <c:v>421.85000609999997</c:v>
                </c:pt>
                <c:pt idx="531">
                  <c:v>421.95999146000003</c:v>
                </c:pt>
                <c:pt idx="532">
                  <c:v>422.07998657000002</c:v>
                </c:pt>
                <c:pt idx="533">
                  <c:v>422.19000244</c:v>
                </c:pt>
                <c:pt idx="534">
                  <c:v>422.30999756</c:v>
                </c:pt>
                <c:pt idx="535">
                  <c:v>422.42001342999998</c:v>
                </c:pt>
                <c:pt idx="536">
                  <c:v>422.54000853999997</c:v>
                </c:pt>
                <c:pt idx="537">
                  <c:v>422.66000365999997</c:v>
                </c:pt>
                <c:pt idx="538">
                  <c:v>422.76998901000002</c:v>
                </c:pt>
                <c:pt idx="539">
                  <c:v>422.89001465000001</c:v>
                </c:pt>
                <c:pt idx="540">
                  <c:v>423.01000977000001</c:v>
                </c:pt>
                <c:pt idx="541">
                  <c:v>423.13000488</c:v>
                </c:pt>
                <c:pt idx="542">
                  <c:v>423.25</c:v>
                </c:pt>
                <c:pt idx="543">
                  <c:v>423.36999512</c:v>
                </c:pt>
                <c:pt idx="544">
                  <c:v>423.48999022999999</c:v>
                </c:pt>
                <c:pt idx="545">
                  <c:v>423.60000609999997</c:v>
                </c:pt>
                <c:pt idx="546">
                  <c:v>423.72000121999997</c:v>
                </c:pt>
                <c:pt idx="547">
                  <c:v>423.85000609999997</c:v>
                </c:pt>
                <c:pt idx="548">
                  <c:v>423.97000121999997</c:v>
                </c:pt>
                <c:pt idx="549">
                  <c:v>424.08999634000003</c:v>
                </c:pt>
                <c:pt idx="550">
                  <c:v>424.20999146000003</c:v>
                </c:pt>
                <c:pt idx="551">
                  <c:v>424.32998657000002</c:v>
                </c:pt>
                <c:pt idx="552">
                  <c:v>424.45001221000001</c:v>
                </c:pt>
                <c:pt idx="553">
                  <c:v>424.57000732</c:v>
                </c:pt>
                <c:pt idx="554">
                  <c:v>424.70001221000001</c:v>
                </c:pt>
                <c:pt idx="555">
                  <c:v>424.82000732</c:v>
                </c:pt>
                <c:pt idx="556">
                  <c:v>424.94000244</c:v>
                </c:pt>
                <c:pt idx="557">
                  <c:v>425.05999756</c:v>
                </c:pt>
                <c:pt idx="558">
                  <c:v>425.19000244</c:v>
                </c:pt>
                <c:pt idx="559">
                  <c:v>425.30999756</c:v>
                </c:pt>
                <c:pt idx="560">
                  <c:v>425.42999268</c:v>
                </c:pt>
                <c:pt idx="561">
                  <c:v>425.55999756</c:v>
                </c:pt>
                <c:pt idx="562">
                  <c:v>425.67999268</c:v>
                </c:pt>
                <c:pt idx="563">
                  <c:v>425.79998778999999</c:v>
                </c:pt>
                <c:pt idx="564">
                  <c:v>425.92999268</c:v>
                </c:pt>
                <c:pt idx="565">
                  <c:v>426.04998778999999</c:v>
                </c:pt>
                <c:pt idx="566">
                  <c:v>426.17999268</c:v>
                </c:pt>
                <c:pt idx="567">
                  <c:v>426.29998778999999</c:v>
                </c:pt>
                <c:pt idx="568">
                  <c:v>426.42001342999998</c:v>
                </c:pt>
                <c:pt idx="569">
                  <c:v>426.54998778999999</c:v>
                </c:pt>
                <c:pt idx="570">
                  <c:v>426.67001342999998</c:v>
                </c:pt>
                <c:pt idx="571">
                  <c:v>426.79000853999997</c:v>
                </c:pt>
                <c:pt idx="572">
                  <c:v>426.92001342999998</c:v>
                </c:pt>
                <c:pt idx="573">
                  <c:v>427.04000853999997</c:v>
                </c:pt>
                <c:pt idx="574">
                  <c:v>427.16000365999997</c:v>
                </c:pt>
                <c:pt idx="575">
                  <c:v>427.29000853999997</c:v>
                </c:pt>
                <c:pt idx="576">
                  <c:v>427.41000365999997</c:v>
                </c:pt>
                <c:pt idx="577">
                  <c:v>427.52999878000003</c:v>
                </c:pt>
                <c:pt idx="578">
                  <c:v>427.66000365999997</c:v>
                </c:pt>
                <c:pt idx="579">
                  <c:v>427.77999878000003</c:v>
                </c:pt>
                <c:pt idx="580">
                  <c:v>427.91000365999997</c:v>
                </c:pt>
                <c:pt idx="581">
                  <c:v>428.02999878000003</c:v>
                </c:pt>
                <c:pt idx="582">
                  <c:v>428.14999390000003</c:v>
                </c:pt>
                <c:pt idx="583">
                  <c:v>428.26998901000002</c:v>
                </c:pt>
                <c:pt idx="584">
                  <c:v>428.39999390000003</c:v>
                </c:pt>
                <c:pt idx="585">
                  <c:v>428.51998901000002</c:v>
                </c:pt>
                <c:pt idx="586">
                  <c:v>428.64001465000001</c:v>
                </c:pt>
                <c:pt idx="587">
                  <c:v>428.76998901000002</c:v>
                </c:pt>
                <c:pt idx="588">
                  <c:v>428.89001465000001</c:v>
                </c:pt>
                <c:pt idx="589">
                  <c:v>429.01998901000002</c:v>
                </c:pt>
                <c:pt idx="590">
                  <c:v>429.14001465000001</c:v>
                </c:pt>
                <c:pt idx="591">
                  <c:v>429.26000977000001</c:v>
                </c:pt>
                <c:pt idx="592">
                  <c:v>429.39001465000001</c:v>
                </c:pt>
                <c:pt idx="593">
                  <c:v>429.51000977000001</c:v>
                </c:pt>
                <c:pt idx="594">
                  <c:v>429.63000488</c:v>
                </c:pt>
                <c:pt idx="595">
                  <c:v>429.76000977000001</c:v>
                </c:pt>
                <c:pt idx="596">
                  <c:v>429.88000488</c:v>
                </c:pt>
                <c:pt idx="597">
                  <c:v>430</c:v>
                </c:pt>
                <c:pt idx="598">
                  <c:v>430.13000488</c:v>
                </c:pt>
                <c:pt idx="599">
                  <c:v>430.25</c:v>
                </c:pt>
                <c:pt idx="600">
                  <c:v>430.38000488</c:v>
                </c:pt>
                <c:pt idx="601">
                  <c:v>430.5</c:v>
                </c:pt>
                <c:pt idx="602">
                  <c:v>430.61999512</c:v>
                </c:pt>
                <c:pt idx="603">
                  <c:v>430.75</c:v>
                </c:pt>
                <c:pt idx="604">
                  <c:v>430.86999512</c:v>
                </c:pt>
                <c:pt idx="605">
                  <c:v>430.98999022999999</c:v>
                </c:pt>
                <c:pt idx="606">
                  <c:v>431.11999512</c:v>
                </c:pt>
                <c:pt idx="607">
                  <c:v>431.23999022999999</c:v>
                </c:pt>
                <c:pt idx="608">
                  <c:v>431.35998534999999</c:v>
                </c:pt>
                <c:pt idx="609">
                  <c:v>431.48999022999999</c:v>
                </c:pt>
                <c:pt idx="610">
                  <c:v>431.60998534999999</c:v>
                </c:pt>
                <c:pt idx="611">
                  <c:v>431.73001098999998</c:v>
                </c:pt>
                <c:pt idx="612">
                  <c:v>431.85000609999997</c:v>
                </c:pt>
                <c:pt idx="613">
                  <c:v>431.97000121999997</c:v>
                </c:pt>
                <c:pt idx="614">
                  <c:v>432.10000609999997</c:v>
                </c:pt>
                <c:pt idx="615">
                  <c:v>432.22000121999997</c:v>
                </c:pt>
                <c:pt idx="616">
                  <c:v>432.33999634000003</c:v>
                </c:pt>
                <c:pt idx="617">
                  <c:v>432.45999146000003</c:v>
                </c:pt>
                <c:pt idx="618">
                  <c:v>432.57998657000002</c:v>
                </c:pt>
                <c:pt idx="619">
                  <c:v>432.70001221000001</c:v>
                </c:pt>
                <c:pt idx="620">
                  <c:v>432.82000732</c:v>
                </c:pt>
                <c:pt idx="621">
                  <c:v>432.94000244</c:v>
                </c:pt>
                <c:pt idx="622">
                  <c:v>433.07000732</c:v>
                </c:pt>
                <c:pt idx="623">
                  <c:v>433.19000244</c:v>
                </c:pt>
                <c:pt idx="624">
                  <c:v>433.30999756</c:v>
                </c:pt>
                <c:pt idx="625">
                  <c:v>433.42999268</c:v>
                </c:pt>
                <c:pt idx="626">
                  <c:v>433.54998778999999</c:v>
                </c:pt>
                <c:pt idx="627">
                  <c:v>433.67001342999998</c:v>
                </c:pt>
                <c:pt idx="628">
                  <c:v>433.77999878000003</c:v>
                </c:pt>
                <c:pt idx="629">
                  <c:v>433.89999390000003</c:v>
                </c:pt>
                <c:pt idx="630">
                  <c:v>434.01998901000002</c:v>
                </c:pt>
                <c:pt idx="631">
                  <c:v>434.14001465000001</c:v>
                </c:pt>
                <c:pt idx="632">
                  <c:v>434.26000977000001</c:v>
                </c:pt>
                <c:pt idx="633">
                  <c:v>434.38000488</c:v>
                </c:pt>
                <c:pt idx="634">
                  <c:v>434.5</c:v>
                </c:pt>
                <c:pt idx="635">
                  <c:v>434.61999512</c:v>
                </c:pt>
                <c:pt idx="636">
                  <c:v>434.73001098999998</c:v>
                </c:pt>
                <c:pt idx="637">
                  <c:v>434.85000609999997</c:v>
                </c:pt>
                <c:pt idx="638">
                  <c:v>434.97000121999997</c:v>
                </c:pt>
                <c:pt idx="639">
                  <c:v>435.08999634000003</c:v>
                </c:pt>
                <c:pt idx="640">
                  <c:v>435.20001221000001</c:v>
                </c:pt>
                <c:pt idx="641">
                  <c:v>435.32000732</c:v>
                </c:pt>
                <c:pt idx="642">
                  <c:v>435.44000244</c:v>
                </c:pt>
                <c:pt idx="643">
                  <c:v>435.54998778999999</c:v>
                </c:pt>
                <c:pt idx="644">
                  <c:v>435.67001342999998</c:v>
                </c:pt>
                <c:pt idx="645">
                  <c:v>435.79000853999997</c:v>
                </c:pt>
                <c:pt idx="646">
                  <c:v>435.89999390000003</c:v>
                </c:pt>
                <c:pt idx="647">
                  <c:v>436.01998901000002</c:v>
                </c:pt>
                <c:pt idx="648">
                  <c:v>436.13000488</c:v>
                </c:pt>
                <c:pt idx="649">
                  <c:v>436.25</c:v>
                </c:pt>
                <c:pt idx="650">
                  <c:v>436.35998534999999</c:v>
                </c:pt>
                <c:pt idx="651">
                  <c:v>436.48001098999998</c:v>
                </c:pt>
                <c:pt idx="652">
                  <c:v>436.58999634000003</c:v>
                </c:pt>
                <c:pt idx="653">
                  <c:v>436.70999146000003</c:v>
                </c:pt>
                <c:pt idx="654">
                  <c:v>436.82000732</c:v>
                </c:pt>
                <c:pt idx="655">
                  <c:v>436.92999268</c:v>
                </c:pt>
                <c:pt idx="656">
                  <c:v>437.04000853999997</c:v>
                </c:pt>
                <c:pt idx="657">
                  <c:v>437.16000365999997</c:v>
                </c:pt>
                <c:pt idx="658">
                  <c:v>437.26998901000002</c:v>
                </c:pt>
                <c:pt idx="659">
                  <c:v>437.38000488</c:v>
                </c:pt>
                <c:pt idx="660">
                  <c:v>437.48999022999999</c:v>
                </c:pt>
                <c:pt idx="661">
                  <c:v>437.60000609999997</c:v>
                </c:pt>
                <c:pt idx="662">
                  <c:v>437.70999146000003</c:v>
                </c:pt>
                <c:pt idx="663">
                  <c:v>437.82000732</c:v>
                </c:pt>
                <c:pt idx="664">
                  <c:v>437.92999268</c:v>
                </c:pt>
                <c:pt idx="665">
                  <c:v>438.04000853999997</c:v>
                </c:pt>
                <c:pt idx="666">
                  <c:v>438.14001465000001</c:v>
                </c:pt>
                <c:pt idx="667">
                  <c:v>438.25</c:v>
                </c:pt>
                <c:pt idx="668">
                  <c:v>438.35998534999999</c:v>
                </c:pt>
                <c:pt idx="669">
                  <c:v>438.45999146000003</c:v>
                </c:pt>
                <c:pt idx="670">
                  <c:v>438.57000732</c:v>
                </c:pt>
                <c:pt idx="671">
                  <c:v>438.67001342999998</c:v>
                </c:pt>
                <c:pt idx="672">
                  <c:v>438.77999878000003</c:v>
                </c:pt>
                <c:pt idx="673">
                  <c:v>438.88000488</c:v>
                </c:pt>
                <c:pt idx="674">
                  <c:v>438.98999022999999</c:v>
                </c:pt>
                <c:pt idx="675">
                  <c:v>439.08999634000003</c:v>
                </c:pt>
                <c:pt idx="676">
                  <c:v>439.19000244</c:v>
                </c:pt>
                <c:pt idx="677">
                  <c:v>439.29000853999997</c:v>
                </c:pt>
                <c:pt idx="678">
                  <c:v>439.39999390000003</c:v>
                </c:pt>
                <c:pt idx="679">
                  <c:v>439.5</c:v>
                </c:pt>
                <c:pt idx="680">
                  <c:v>439.60000609999997</c:v>
                </c:pt>
                <c:pt idx="681">
                  <c:v>439.70001221000001</c:v>
                </c:pt>
                <c:pt idx="682">
                  <c:v>439.79998778999999</c:v>
                </c:pt>
                <c:pt idx="683">
                  <c:v>439.89999390000003</c:v>
                </c:pt>
                <c:pt idx="684">
                  <c:v>439.98999022999999</c:v>
                </c:pt>
                <c:pt idx="685">
                  <c:v>440.08999634000003</c:v>
                </c:pt>
                <c:pt idx="686">
                  <c:v>440.19000244</c:v>
                </c:pt>
                <c:pt idx="687">
                  <c:v>440.29000853999997</c:v>
                </c:pt>
                <c:pt idx="688">
                  <c:v>440.38000488</c:v>
                </c:pt>
                <c:pt idx="689">
                  <c:v>440.48001098999998</c:v>
                </c:pt>
                <c:pt idx="690">
                  <c:v>440.57998657000002</c:v>
                </c:pt>
                <c:pt idx="691">
                  <c:v>440.67001342999998</c:v>
                </c:pt>
                <c:pt idx="692">
                  <c:v>440.76998901000002</c:v>
                </c:pt>
                <c:pt idx="693">
                  <c:v>440.85998534999999</c:v>
                </c:pt>
                <c:pt idx="694">
                  <c:v>440.95001221000001</c:v>
                </c:pt>
                <c:pt idx="695">
                  <c:v>441.04998778999999</c:v>
                </c:pt>
                <c:pt idx="696">
                  <c:v>441.14001465000001</c:v>
                </c:pt>
                <c:pt idx="697">
                  <c:v>441.23001098999998</c:v>
                </c:pt>
                <c:pt idx="698">
                  <c:v>441.32000732</c:v>
                </c:pt>
                <c:pt idx="699">
                  <c:v>441.41000365999997</c:v>
                </c:pt>
                <c:pt idx="700">
                  <c:v>441.5</c:v>
                </c:pt>
                <c:pt idx="701">
                  <c:v>441.58999634000003</c:v>
                </c:pt>
                <c:pt idx="702">
                  <c:v>441.67999268</c:v>
                </c:pt>
                <c:pt idx="703">
                  <c:v>441.76998901000002</c:v>
                </c:pt>
                <c:pt idx="704">
                  <c:v>441.85998534999999</c:v>
                </c:pt>
                <c:pt idx="705">
                  <c:v>441.95001221000001</c:v>
                </c:pt>
                <c:pt idx="706">
                  <c:v>442.04000853999997</c:v>
                </c:pt>
                <c:pt idx="707">
                  <c:v>442.13000488</c:v>
                </c:pt>
                <c:pt idx="708">
                  <c:v>442.20999146000003</c:v>
                </c:pt>
                <c:pt idx="709">
                  <c:v>442.29998778999999</c:v>
                </c:pt>
                <c:pt idx="710">
                  <c:v>442.39001465000001</c:v>
                </c:pt>
                <c:pt idx="711">
                  <c:v>442.47000121999997</c:v>
                </c:pt>
                <c:pt idx="712">
                  <c:v>442.55999756</c:v>
                </c:pt>
                <c:pt idx="713">
                  <c:v>442.64001465000001</c:v>
                </c:pt>
                <c:pt idx="714">
                  <c:v>442.73001098999998</c:v>
                </c:pt>
                <c:pt idx="715">
                  <c:v>442.80999756</c:v>
                </c:pt>
                <c:pt idx="716">
                  <c:v>442.89001465000001</c:v>
                </c:pt>
                <c:pt idx="717">
                  <c:v>442.97000121999997</c:v>
                </c:pt>
                <c:pt idx="718">
                  <c:v>443.04998778999999</c:v>
                </c:pt>
                <c:pt idx="719">
                  <c:v>443.13000488</c:v>
                </c:pt>
                <c:pt idx="720">
                  <c:v>443.20999146000003</c:v>
                </c:pt>
                <c:pt idx="721">
                  <c:v>443.29000853999997</c:v>
                </c:pt>
                <c:pt idx="722">
                  <c:v>443.36999512</c:v>
                </c:pt>
                <c:pt idx="723">
                  <c:v>443.45001221000001</c:v>
                </c:pt>
                <c:pt idx="724">
                  <c:v>443.51998901000002</c:v>
                </c:pt>
                <c:pt idx="725">
                  <c:v>443.60000609999997</c:v>
                </c:pt>
                <c:pt idx="726">
                  <c:v>443.67999268</c:v>
                </c:pt>
                <c:pt idx="727">
                  <c:v>443.75</c:v>
                </c:pt>
                <c:pt idx="728">
                  <c:v>443.82998657000002</c:v>
                </c:pt>
                <c:pt idx="729">
                  <c:v>443.89999390000003</c:v>
                </c:pt>
                <c:pt idx="730">
                  <c:v>443.97000121999997</c:v>
                </c:pt>
                <c:pt idx="731">
                  <c:v>444.04998778999999</c:v>
                </c:pt>
                <c:pt idx="732">
                  <c:v>444.11999512</c:v>
                </c:pt>
                <c:pt idx="733">
                  <c:v>444.19000244</c:v>
                </c:pt>
                <c:pt idx="734">
                  <c:v>444.26000977000001</c:v>
                </c:pt>
                <c:pt idx="735">
                  <c:v>444.32998657000002</c:v>
                </c:pt>
                <c:pt idx="736">
                  <c:v>444.39999390000003</c:v>
                </c:pt>
                <c:pt idx="737">
                  <c:v>444.45999146000003</c:v>
                </c:pt>
                <c:pt idx="738">
                  <c:v>444.52999878000003</c:v>
                </c:pt>
                <c:pt idx="739">
                  <c:v>444.60000609999997</c:v>
                </c:pt>
                <c:pt idx="740">
                  <c:v>444.66000365999997</c:v>
                </c:pt>
                <c:pt idx="741">
                  <c:v>444.73001098999998</c:v>
                </c:pt>
                <c:pt idx="742">
                  <c:v>444.79000853999997</c:v>
                </c:pt>
                <c:pt idx="743">
                  <c:v>444.85998534999999</c:v>
                </c:pt>
                <c:pt idx="744">
                  <c:v>444.92001342999998</c:v>
                </c:pt>
                <c:pt idx="745">
                  <c:v>444.98001098999998</c:v>
                </c:pt>
                <c:pt idx="746">
                  <c:v>445.04998778999999</c:v>
                </c:pt>
                <c:pt idx="747">
                  <c:v>445.10998534999999</c:v>
                </c:pt>
                <c:pt idx="748">
                  <c:v>445.17001342999998</c:v>
                </c:pt>
                <c:pt idx="749">
                  <c:v>445.23001098999998</c:v>
                </c:pt>
                <c:pt idx="750">
                  <c:v>445.29000853999997</c:v>
                </c:pt>
                <c:pt idx="751">
                  <c:v>445.35000609999997</c:v>
                </c:pt>
                <c:pt idx="752">
                  <c:v>445.41000365999997</c:v>
                </c:pt>
                <c:pt idx="753">
                  <c:v>445.45999146000003</c:v>
                </c:pt>
                <c:pt idx="754">
                  <c:v>445.51998901000002</c:v>
                </c:pt>
                <c:pt idx="755">
                  <c:v>445.57998657000002</c:v>
                </c:pt>
                <c:pt idx="756">
                  <c:v>445.63000488</c:v>
                </c:pt>
                <c:pt idx="757">
                  <c:v>445.67999268</c:v>
                </c:pt>
                <c:pt idx="758">
                  <c:v>445.73999022999999</c:v>
                </c:pt>
                <c:pt idx="759">
                  <c:v>445.79000853999997</c:v>
                </c:pt>
                <c:pt idx="760">
                  <c:v>445.83999634000003</c:v>
                </c:pt>
                <c:pt idx="761">
                  <c:v>445.89001465000001</c:v>
                </c:pt>
                <c:pt idx="762">
                  <c:v>445.94000244</c:v>
                </c:pt>
                <c:pt idx="763">
                  <c:v>445.98999022999999</c:v>
                </c:pt>
                <c:pt idx="764">
                  <c:v>446.04000853999997</c:v>
                </c:pt>
                <c:pt idx="765">
                  <c:v>446.08999634000003</c:v>
                </c:pt>
                <c:pt idx="766">
                  <c:v>446.13000488</c:v>
                </c:pt>
                <c:pt idx="767">
                  <c:v>446.17999268</c:v>
                </c:pt>
                <c:pt idx="768">
                  <c:v>446.22000121999997</c:v>
                </c:pt>
                <c:pt idx="769">
                  <c:v>446.26998901000002</c:v>
                </c:pt>
                <c:pt idx="770">
                  <c:v>446.30999756</c:v>
                </c:pt>
                <c:pt idx="771">
                  <c:v>446.35000609999997</c:v>
                </c:pt>
                <c:pt idx="772">
                  <c:v>446.39999390000003</c:v>
                </c:pt>
                <c:pt idx="773">
                  <c:v>446.44000244</c:v>
                </c:pt>
                <c:pt idx="774">
                  <c:v>446.48001098999998</c:v>
                </c:pt>
                <c:pt idx="775">
                  <c:v>446.51998901000002</c:v>
                </c:pt>
                <c:pt idx="776">
                  <c:v>446.54998778999999</c:v>
                </c:pt>
                <c:pt idx="777">
                  <c:v>446.58999634000003</c:v>
                </c:pt>
                <c:pt idx="778">
                  <c:v>446.63000488</c:v>
                </c:pt>
                <c:pt idx="779">
                  <c:v>446.66000365999997</c:v>
                </c:pt>
                <c:pt idx="780">
                  <c:v>446.70001221000001</c:v>
                </c:pt>
                <c:pt idx="781">
                  <c:v>446.73999022999999</c:v>
                </c:pt>
                <c:pt idx="782">
                  <c:v>446.76998901000002</c:v>
                </c:pt>
                <c:pt idx="783">
                  <c:v>446.79998778999999</c:v>
                </c:pt>
                <c:pt idx="784">
                  <c:v>446.82998657000002</c:v>
                </c:pt>
                <c:pt idx="785">
                  <c:v>446.86999512</c:v>
                </c:pt>
                <c:pt idx="786">
                  <c:v>446.89999390000003</c:v>
                </c:pt>
                <c:pt idx="787">
                  <c:v>446.92999268</c:v>
                </c:pt>
                <c:pt idx="788">
                  <c:v>446.95001221000001</c:v>
                </c:pt>
                <c:pt idx="789">
                  <c:v>446.98001098999998</c:v>
                </c:pt>
                <c:pt idx="790">
                  <c:v>447.01000977000001</c:v>
                </c:pt>
                <c:pt idx="791">
                  <c:v>447.04000853999997</c:v>
                </c:pt>
                <c:pt idx="792">
                  <c:v>447.05999756</c:v>
                </c:pt>
                <c:pt idx="793">
                  <c:v>447.08999634000003</c:v>
                </c:pt>
                <c:pt idx="794">
                  <c:v>447.10998534999999</c:v>
                </c:pt>
                <c:pt idx="795">
                  <c:v>447.14001465000001</c:v>
                </c:pt>
                <c:pt idx="796">
                  <c:v>447.16000365999997</c:v>
                </c:pt>
                <c:pt idx="797">
                  <c:v>447.17999268</c:v>
                </c:pt>
                <c:pt idx="798">
                  <c:v>447.20001221000001</c:v>
                </c:pt>
                <c:pt idx="799">
                  <c:v>447.23001098999998</c:v>
                </c:pt>
                <c:pt idx="800">
                  <c:v>447.25</c:v>
                </c:pt>
                <c:pt idx="801">
                  <c:v>447.26998901000002</c:v>
                </c:pt>
                <c:pt idx="802">
                  <c:v>447.27999878000003</c:v>
                </c:pt>
                <c:pt idx="803">
                  <c:v>447.29998778999999</c:v>
                </c:pt>
                <c:pt idx="804">
                  <c:v>447.32000732</c:v>
                </c:pt>
                <c:pt idx="805">
                  <c:v>447.33999634000003</c:v>
                </c:pt>
                <c:pt idx="806">
                  <c:v>447.35998534999999</c:v>
                </c:pt>
                <c:pt idx="807">
                  <c:v>447.36999512</c:v>
                </c:pt>
                <c:pt idx="808">
                  <c:v>447.39001465000001</c:v>
                </c:pt>
                <c:pt idx="809">
                  <c:v>447.39999390000003</c:v>
                </c:pt>
                <c:pt idx="810">
                  <c:v>447.42001342999998</c:v>
                </c:pt>
                <c:pt idx="811">
                  <c:v>447.42999268</c:v>
                </c:pt>
                <c:pt idx="812">
                  <c:v>447.45001221000001</c:v>
                </c:pt>
                <c:pt idx="813">
                  <c:v>447.45999146000003</c:v>
                </c:pt>
                <c:pt idx="814">
                  <c:v>447.48001098999998</c:v>
                </c:pt>
                <c:pt idx="815">
                  <c:v>447.48999022999999</c:v>
                </c:pt>
                <c:pt idx="816">
                  <c:v>447.5</c:v>
                </c:pt>
                <c:pt idx="817">
                  <c:v>447.51000977000001</c:v>
                </c:pt>
                <c:pt idx="818">
                  <c:v>447.52999878000003</c:v>
                </c:pt>
                <c:pt idx="819">
                  <c:v>447.54000853999997</c:v>
                </c:pt>
                <c:pt idx="820">
                  <c:v>447.54998778999999</c:v>
                </c:pt>
                <c:pt idx="821">
                  <c:v>447.55999756</c:v>
                </c:pt>
                <c:pt idx="822">
                  <c:v>447.57000732</c:v>
                </c:pt>
                <c:pt idx="823">
                  <c:v>447.57998657000002</c:v>
                </c:pt>
                <c:pt idx="824">
                  <c:v>447.58999634000003</c:v>
                </c:pt>
                <c:pt idx="825">
                  <c:v>447.60000609999997</c:v>
                </c:pt>
                <c:pt idx="826">
                  <c:v>447.60998534999999</c:v>
                </c:pt>
                <c:pt idx="827">
                  <c:v>447.61999512</c:v>
                </c:pt>
                <c:pt idx="828">
                  <c:v>447.63000488</c:v>
                </c:pt>
                <c:pt idx="829">
                  <c:v>447.64001465000001</c:v>
                </c:pt>
                <c:pt idx="830">
                  <c:v>447.64999390000003</c:v>
                </c:pt>
                <c:pt idx="831">
                  <c:v>447.66000365999997</c:v>
                </c:pt>
                <c:pt idx="832">
                  <c:v>447.67999268</c:v>
                </c:pt>
                <c:pt idx="833">
                  <c:v>447.69000244</c:v>
                </c:pt>
                <c:pt idx="834">
                  <c:v>447.70001221000001</c:v>
                </c:pt>
                <c:pt idx="835">
                  <c:v>447.70999146000003</c:v>
                </c:pt>
                <c:pt idx="836">
                  <c:v>447.72000121999997</c:v>
                </c:pt>
                <c:pt idx="837">
                  <c:v>447.73001098999998</c:v>
                </c:pt>
                <c:pt idx="838">
                  <c:v>447.73999022999999</c:v>
                </c:pt>
                <c:pt idx="839">
                  <c:v>447.75</c:v>
                </c:pt>
                <c:pt idx="840">
                  <c:v>447.76000977000001</c:v>
                </c:pt>
                <c:pt idx="841">
                  <c:v>447.76000977000001</c:v>
                </c:pt>
                <c:pt idx="842">
                  <c:v>447.76998901000002</c:v>
                </c:pt>
                <c:pt idx="843">
                  <c:v>447.77999878000003</c:v>
                </c:pt>
                <c:pt idx="844">
                  <c:v>447.79000853999997</c:v>
                </c:pt>
                <c:pt idx="845">
                  <c:v>447.79998778999999</c:v>
                </c:pt>
                <c:pt idx="846">
                  <c:v>447.80999756</c:v>
                </c:pt>
                <c:pt idx="847">
                  <c:v>447.82000732</c:v>
                </c:pt>
                <c:pt idx="848">
                  <c:v>447.82998657000002</c:v>
                </c:pt>
                <c:pt idx="849">
                  <c:v>447.82998657000002</c:v>
                </c:pt>
                <c:pt idx="850">
                  <c:v>447.83999634000003</c:v>
                </c:pt>
                <c:pt idx="851">
                  <c:v>447.85000609999997</c:v>
                </c:pt>
                <c:pt idx="852">
                  <c:v>447.85000609999997</c:v>
                </c:pt>
                <c:pt idx="853">
                  <c:v>447.85998534999999</c:v>
                </c:pt>
                <c:pt idx="854">
                  <c:v>447.85998534999999</c:v>
                </c:pt>
                <c:pt idx="855">
                  <c:v>447.86999512</c:v>
                </c:pt>
                <c:pt idx="856">
                  <c:v>447.86999512</c:v>
                </c:pt>
                <c:pt idx="857">
                  <c:v>447.86999512</c:v>
                </c:pt>
                <c:pt idx="858">
                  <c:v>447.88000488</c:v>
                </c:pt>
                <c:pt idx="859">
                  <c:v>447.88000488</c:v>
                </c:pt>
                <c:pt idx="860">
                  <c:v>447.88000488</c:v>
                </c:pt>
                <c:pt idx="861">
                  <c:v>447.89001465000001</c:v>
                </c:pt>
                <c:pt idx="862">
                  <c:v>447.89001465000001</c:v>
                </c:pt>
                <c:pt idx="863">
                  <c:v>447.89001465000001</c:v>
                </c:pt>
                <c:pt idx="864">
                  <c:v>447.89001465000001</c:v>
                </c:pt>
                <c:pt idx="865">
                  <c:v>447.89001465000001</c:v>
                </c:pt>
                <c:pt idx="866">
                  <c:v>447.89999390000003</c:v>
                </c:pt>
                <c:pt idx="867">
                  <c:v>447.89999390000003</c:v>
                </c:pt>
                <c:pt idx="868">
                  <c:v>447.89999390000003</c:v>
                </c:pt>
                <c:pt idx="869">
                  <c:v>447.89999390000003</c:v>
                </c:pt>
                <c:pt idx="870">
                  <c:v>447.89999390000003</c:v>
                </c:pt>
                <c:pt idx="871">
                  <c:v>447.89999390000003</c:v>
                </c:pt>
                <c:pt idx="872">
                  <c:v>447.91000365999997</c:v>
                </c:pt>
                <c:pt idx="873">
                  <c:v>447.91000365999997</c:v>
                </c:pt>
                <c:pt idx="874">
                  <c:v>447.91000365999997</c:v>
                </c:pt>
                <c:pt idx="875">
                  <c:v>447.91000365999997</c:v>
                </c:pt>
                <c:pt idx="876">
                  <c:v>447.92001342999998</c:v>
                </c:pt>
                <c:pt idx="877">
                  <c:v>447.92001342999998</c:v>
                </c:pt>
                <c:pt idx="878">
                  <c:v>447.92001342999998</c:v>
                </c:pt>
                <c:pt idx="879">
                  <c:v>447.92001342999998</c:v>
                </c:pt>
                <c:pt idx="880">
                  <c:v>447.92001342999998</c:v>
                </c:pt>
                <c:pt idx="881">
                  <c:v>447.92001342999998</c:v>
                </c:pt>
                <c:pt idx="882">
                  <c:v>447.92001342999998</c:v>
                </c:pt>
                <c:pt idx="883">
                  <c:v>447.92001342999998</c:v>
                </c:pt>
                <c:pt idx="884">
                  <c:v>447.92001342999998</c:v>
                </c:pt>
                <c:pt idx="885">
                  <c:v>447.92001342999998</c:v>
                </c:pt>
                <c:pt idx="886">
                  <c:v>447.92001342999998</c:v>
                </c:pt>
                <c:pt idx="887">
                  <c:v>447.92001342999998</c:v>
                </c:pt>
                <c:pt idx="888">
                  <c:v>447.92001342999998</c:v>
                </c:pt>
                <c:pt idx="889">
                  <c:v>447.92001342999998</c:v>
                </c:pt>
                <c:pt idx="890">
                  <c:v>447.92001342999998</c:v>
                </c:pt>
                <c:pt idx="891">
                  <c:v>447.91000365999997</c:v>
                </c:pt>
                <c:pt idx="892">
                  <c:v>447.91000365999997</c:v>
                </c:pt>
                <c:pt idx="893">
                  <c:v>447.89999390000003</c:v>
                </c:pt>
                <c:pt idx="894">
                  <c:v>447.89999390000003</c:v>
                </c:pt>
                <c:pt idx="895">
                  <c:v>447.89001465000001</c:v>
                </c:pt>
                <c:pt idx="896">
                  <c:v>447.89001465000001</c:v>
                </c:pt>
                <c:pt idx="897">
                  <c:v>447.88000488</c:v>
                </c:pt>
                <c:pt idx="898">
                  <c:v>447.88000488</c:v>
                </c:pt>
                <c:pt idx="899">
                  <c:v>447.86999512</c:v>
                </c:pt>
                <c:pt idx="900">
                  <c:v>447.85998534999999</c:v>
                </c:pt>
                <c:pt idx="901">
                  <c:v>447.85000609999997</c:v>
                </c:pt>
                <c:pt idx="902">
                  <c:v>447.83999634000003</c:v>
                </c:pt>
                <c:pt idx="903">
                  <c:v>447.82998657000002</c:v>
                </c:pt>
                <c:pt idx="904">
                  <c:v>447.82000732</c:v>
                </c:pt>
                <c:pt idx="905">
                  <c:v>447.80999756</c:v>
                </c:pt>
                <c:pt idx="906">
                  <c:v>447.79998778999999</c:v>
                </c:pt>
                <c:pt idx="907">
                  <c:v>447.79000853999997</c:v>
                </c:pt>
                <c:pt idx="908">
                  <c:v>447.77999878000003</c:v>
                </c:pt>
                <c:pt idx="909">
                  <c:v>447.76998901000002</c:v>
                </c:pt>
                <c:pt idx="910">
                  <c:v>447.76000977000001</c:v>
                </c:pt>
                <c:pt idx="911">
                  <c:v>447.73999022999999</c:v>
                </c:pt>
                <c:pt idx="912">
                  <c:v>447.73001098999998</c:v>
                </c:pt>
                <c:pt idx="913">
                  <c:v>447.72000121999997</c:v>
                </c:pt>
                <c:pt idx="914">
                  <c:v>447.70999146000003</c:v>
                </c:pt>
                <c:pt idx="915">
                  <c:v>447.69000244</c:v>
                </c:pt>
                <c:pt idx="916">
                  <c:v>447.67999268</c:v>
                </c:pt>
                <c:pt idx="917">
                  <c:v>447.66000365999997</c:v>
                </c:pt>
                <c:pt idx="918">
                  <c:v>447.64999390000003</c:v>
                </c:pt>
                <c:pt idx="919">
                  <c:v>447.63000488</c:v>
                </c:pt>
                <c:pt idx="920">
                  <c:v>447.61999512</c:v>
                </c:pt>
                <c:pt idx="921">
                  <c:v>447.60000609999997</c:v>
                </c:pt>
                <c:pt idx="922">
                  <c:v>447.58999634000003</c:v>
                </c:pt>
                <c:pt idx="923">
                  <c:v>447.57998657000002</c:v>
                </c:pt>
                <c:pt idx="924">
                  <c:v>447.55999756</c:v>
                </c:pt>
                <c:pt idx="925">
                  <c:v>447.54998778999999</c:v>
                </c:pt>
                <c:pt idx="926">
                  <c:v>447.54000853999997</c:v>
                </c:pt>
                <c:pt idx="927">
                  <c:v>447.51998901000002</c:v>
                </c:pt>
                <c:pt idx="928">
                  <c:v>447.51000977000001</c:v>
                </c:pt>
                <c:pt idx="929">
                  <c:v>447.48999022999999</c:v>
                </c:pt>
                <c:pt idx="930">
                  <c:v>447.48001098999998</c:v>
                </c:pt>
                <c:pt idx="931">
                  <c:v>447.45999146000003</c:v>
                </c:pt>
                <c:pt idx="932">
                  <c:v>447.45001221000001</c:v>
                </c:pt>
                <c:pt idx="933">
                  <c:v>447.42999268</c:v>
                </c:pt>
                <c:pt idx="934">
                  <c:v>447.42001342999998</c:v>
                </c:pt>
                <c:pt idx="935">
                  <c:v>447.39999390000003</c:v>
                </c:pt>
                <c:pt idx="936">
                  <c:v>447.38000488</c:v>
                </c:pt>
                <c:pt idx="937">
                  <c:v>447.36999512</c:v>
                </c:pt>
                <c:pt idx="938">
                  <c:v>447.35000609999997</c:v>
                </c:pt>
                <c:pt idx="939">
                  <c:v>447.32998657000002</c:v>
                </c:pt>
                <c:pt idx="940">
                  <c:v>447.30999756</c:v>
                </c:pt>
                <c:pt idx="941">
                  <c:v>447.29000853999997</c:v>
                </c:pt>
                <c:pt idx="942">
                  <c:v>447.26998901000002</c:v>
                </c:pt>
                <c:pt idx="943">
                  <c:v>447.26000977000001</c:v>
                </c:pt>
                <c:pt idx="944">
                  <c:v>447.23999022999999</c:v>
                </c:pt>
                <c:pt idx="945">
                  <c:v>447.22000121999997</c:v>
                </c:pt>
                <c:pt idx="946">
                  <c:v>447.20001221000001</c:v>
                </c:pt>
                <c:pt idx="947">
                  <c:v>447.17999268</c:v>
                </c:pt>
                <c:pt idx="948">
                  <c:v>447.16000365999997</c:v>
                </c:pt>
                <c:pt idx="949">
                  <c:v>447.14001465000001</c:v>
                </c:pt>
                <c:pt idx="950">
                  <c:v>447.11999512</c:v>
                </c:pt>
                <c:pt idx="951">
                  <c:v>447.10000609999997</c:v>
                </c:pt>
                <c:pt idx="952">
                  <c:v>447.07998657000002</c:v>
                </c:pt>
                <c:pt idx="953">
                  <c:v>447.05999756</c:v>
                </c:pt>
                <c:pt idx="954">
                  <c:v>447.04000853999997</c:v>
                </c:pt>
                <c:pt idx="955">
                  <c:v>447.01998901000002</c:v>
                </c:pt>
                <c:pt idx="956">
                  <c:v>447.01000977000001</c:v>
                </c:pt>
                <c:pt idx="957">
                  <c:v>446.98999022999999</c:v>
                </c:pt>
                <c:pt idx="958">
                  <c:v>446.97000121999997</c:v>
                </c:pt>
                <c:pt idx="959">
                  <c:v>446.95999146000003</c:v>
                </c:pt>
                <c:pt idx="960">
                  <c:v>446.95001221000001</c:v>
                </c:pt>
                <c:pt idx="961">
                  <c:v>446.92999268</c:v>
                </c:pt>
                <c:pt idx="962">
                  <c:v>446.91000365999997</c:v>
                </c:pt>
                <c:pt idx="963">
                  <c:v>446.89999390000003</c:v>
                </c:pt>
                <c:pt idx="964">
                  <c:v>446.88000488</c:v>
                </c:pt>
                <c:pt idx="965">
                  <c:v>446.86999512</c:v>
                </c:pt>
                <c:pt idx="966">
                  <c:v>446.85000609999997</c:v>
                </c:pt>
                <c:pt idx="967">
                  <c:v>446.82998657000002</c:v>
                </c:pt>
                <c:pt idx="968">
                  <c:v>446.80999756</c:v>
                </c:pt>
                <c:pt idx="969">
                  <c:v>446.79998778999999</c:v>
                </c:pt>
                <c:pt idx="970">
                  <c:v>446.77999878000003</c:v>
                </c:pt>
                <c:pt idx="971">
                  <c:v>446.76000977000001</c:v>
                </c:pt>
                <c:pt idx="972">
                  <c:v>446.73999022999999</c:v>
                </c:pt>
                <c:pt idx="973">
                  <c:v>446.72000121999997</c:v>
                </c:pt>
                <c:pt idx="974">
                  <c:v>446.70001221000001</c:v>
                </c:pt>
                <c:pt idx="975">
                  <c:v>446.69000244</c:v>
                </c:pt>
                <c:pt idx="976">
                  <c:v>446.67001342999998</c:v>
                </c:pt>
                <c:pt idx="977">
                  <c:v>446.64999390000003</c:v>
                </c:pt>
                <c:pt idx="978">
                  <c:v>446.64001465000001</c:v>
                </c:pt>
                <c:pt idx="979">
                  <c:v>446.61999512</c:v>
                </c:pt>
                <c:pt idx="980">
                  <c:v>446.60000609999997</c:v>
                </c:pt>
                <c:pt idx="981">
                  <c:v>446.58999634000003</c:v>
                </c:pt>
                <c:pt idx="982">
                  <c:v>446.57000732</c:v>
                </c:pt>
                <c:pt idx="983">
                  <c:v>446.55999756</c:v>
                </c:pt>
                <c:pt idx="984">
                  <c:v>446.54000853999997</c:v>
                </c:pt>
                <c:pt idx="985">
                  <c:v>446.52999878000003</c:v>
                </c:pt>
                <c:pt idx="986">
                  <c:v>446.51000977000001</c:v>
                </c:pt>
                <c:pt idx="987">
                  <c:v>446.5</c:v>
                </c:pt>
                <c:pt idx="988">
                  <c:v>446.48999022999999</c:v>
                </c:pt>
                <c:pt idx="989">
                  <c:v>446.48001098999998</c:v>
                </c:pt>
                <c:pt idx="990">
                  <c:v>446.45999146000003</c:v>
                </c:pt>
                <c:pt idx="991">
                  <c:v>446.45001221000001</c:v>
                </c:pt>
                <c:pt idx="992">
                  <c:v>446.42999268</c:v>
                </c:pt>
                <c:pt idx="993">
                  <c:v>446.42001342999998</c:v>
                </c:pt>
                <c:pt idx="994">
                  <c:v>446.41000365999997</c:v>
                </c:pt>
                <c:pt idx="995">
                  <c:v>446.39999390000003</c:v>
                </c:pt>
                <c:pt idx="996">
                  <c:v>446.39001465000001</c:v>
                </c:pt>
                <c:pt idx="997">
                  <c:v>446.39001465000001</c:v>
                </c:pt>
                <c:pt idx="998">
                  <c:v>446.38000488</c:v>
                </c:pt>
                <c:pt idx="999">
                  <c:v>446.36999512</c:v>
                </c:pt>
                <c:pt idx="1000">
                  <c:v>446.36999512</c:v>
                </c:pt>
                <c:pt idx="1001">
                  <c:v>446.35998534999999</c:v>
                </c:pt>
                <c:pt idx="1002">
                  <c:v>446.35998534999999</c:v>
                </c:pt>
                <c:pt idx="1003">
                  <c:v>446.35000609999997</c:v>
                </c:pt>
                <c:pt idx="1004">
                  <c:v>446.33999634000003</c:v>
                </c:pt>
                <c:pt idx="1005">
                  <c:v>446.32998657000002</c:v>
                </c:pt>
                <c:pt idx="1006">
                  <c:v>446.32000732</c:v>
                </c:pt>
                <c:pt idx="1007">
                  <c:v>446.30999756</c:v>
                </c:pt>
                <c:pt idx="1008">
                  <c:v>446.29998778999999</c:v>
                </c:pt>
                <c:pt idx="1009">
                  <c:v>446.29000853999997</c:v>
                </c:pt>
                <c:pt idx="1010">
                  <c:v>446.27999878000003</c:v>
                </c:pt>
                <c:pt idx="1011">
                  <c:v>446.26998901000002</c:v>
                </c:pt>
                <c:pt idx="1012">
                  <c:v>446.26000977000001</c:v>
                </c:pt>
                <c:pt idx="1013">
                  <c:v>446.25</c:v>
                </c:pt>
                <c:pt idx="1014">
                  <c:v>446.25</c:v>
                </c:pt>
                <c:pt idx="1015">
                  <c:v>446.23999022999999</c:v>
                </c:pt>
                <c:pt idx="1016">
                  <c:v>446.23001098999998</c:v>
                </c:pt>
                <c:pt idx="1017">
                  <c:v>446.22000121999997</c:v>
                </c:pt>
                <c:pt idx="1018">
                  <c:v>446.20999146000003</c:v>
                </c:pt>
                <c:pt idx="1019">
                  <c:v>446.20001221000001</c:v>
                </c:pt>
                <c:pt idx="1020">
                  <c:v>446.20001221000001</c:v>
                </c:pt>
                <c:pt idx="1021">
                  <c:v>446.19000244</c:v>
                </c:pt>
                <c:pt idx="1022">
                  <c:v>446.17999268</c:v>
                </c:pt>
                <c:pt idx="1023">
                  <c:v>446.17001342999998</c:v>
                </c:pt>
                <c:pt idx="1024">
                  <c:v>446.16000365999997</c:v>
                </c:pt>
                <c:pt idx="1025">
                  <c:v>446.16000365999997</c:v>
                </c:pt>
                <c:pt idx="1026">
                  <c:v>446.14999390000003</c:v>
                </c:pt>
                <c:pt idx="1027">
                  <c:v>446.14001465000001</c:v>
                </c:pt>
                <c:pt idx="1028">
                  <c:v>446.13000488</c:v>
                </c:pt>
                <c:pt idx="1029">
                  <c:v>446.11999512</c:v>
                </c:pt>
                <c:pt idx="1030">
                  <c:v>446.10998534999999</c:v>
                </c:pt>
                <c:pt idx="1031">
                  <c:v>446.10000609999997</c:v>
                </c:pt>
                <c:pt idx="1032">
                  <c:v>446.08999634000003</c:v>
                </c:pt>
                <c:pt idx="1033">
                  <c:v>446.07000732</c:v>
                </c:pt>
                <c:pt idx="1034">
                  <c:v>446.05999756</c:v>
                </c:pt>
                <c:pt idx="1035">
                  <c:v>446.04000853999997</c:v>
                </c:pt>
                <c:pt idx="1036">
                  <c:v>446.02999878000003</c:v>
                </c:pt>
                <c:pt idx="1037">
                  <c:v>446.01000977000001</c:v>
                </c:pt>
                <c:pt idx="1038">
                  <c:v>446</c:v>
                </c:pt>
                <c:pt idx="1039">
                  <c:v>445.98001098999998</c:v>
                </c:pt>
                <c:pt idx="1040">
                  <c:v>445.95999146000003</c:v>
                </c:pt>
                <c:pt idx="1041">
                  <c:v>445.94000244</c:v>
                </c:pt>
                <c:pt idx="1042">
                  <c:v>445.92001342999998</c:v>
                </c:pt>
                <c:pt idx="1043">
                  <c:v>445.91000365999997</c:v>
                </c:pt>
                <c:pt idx="1044">
                  <c:v>445.89001465000001</c:v>
                </c:pt>
                <c:pt idx="1045">
                  <c:v>445.86999512</c:v>
                </c:pt>
                <c:pt idx="1046">
                  <c:v>445.83999634000003</c:v>
                </c:pt>
                <c:pt idx="1047">
                  <c:v>445.82000732</c:v>
                </c:pt>
                <c:pt idx="1048">
                  <c:v>445.79998778999999</c:v>
                </c:pt>
                <c:pt idx="1049">
                  <c:v>445.77999878000003</c:v>
                </c:pt>
                <c:pt idx="1050">
                  <c:v>445.75</c:v>
                </c:pt>
                <c:pt idx="1051">
                  <c:v>445.73001098999998</c:v>
                </c:pt>
                <c:pt idx="1052">
                  <c:v>445.70001221000001</c:v>
                </c:pt>
                <c:pt idx="1053">
                  <c:v>445.67001342999998</c:v>
                </c:pt>
                <c:pt idx="1054">
                  <c:v>445.64999390000003</c:v>
                </c:pt>
                <c:pt idx="1055">
                  <c:v>445.61999512</c:v>
                </c:pt>
                <c:pt idx="1056">
                  <c:v>445.58999634000003</c:v>
                </c:pt>
                <c:pt idx="1057">
                  <c:v>445.57000732</c:v>
                </c:pt>
                <c:pt idx="1058">
                  <c:v>445.52999878000003</c:v>
                </c:pt>
                <c:pt idx="1059">
                  <c:v>445.5</c:v>
                </c:pt>
                <c:pt idx="1060">
                  <c:v>445.47000121999997</c:v>
                </c:pt>
                <c:pt idx="1061">
                  <c:v>445.44000244</c:v>
                </c:pt>
                <c:pt idx="1062">
                  <c:v>445.41000365999997</c:v>
                </c:pt>
                <c:pt idx="1063">
                  <c:v>445.38000488</c:v>
                </c:pt>
                <c:pt idx="1064">
                  <c:v>445.35000609999997</c:v>
                </c:pt>
                <c:pt idx="1065">
                  <c:v>445.30999756</c:v>
                </c:pt>
                <c:pt idx="1066">
                  <c:v>445.27999878000003</c:v>
                </c:pt>
                <c:pt idx="1067">
                  <c:v>445.25</c:v>
                </c:pt>
                <c:pt idx="1068">
                  <c:v>445.20999146000003</c:v>
                </c:pt>
                <c:pt idx="1069">
                  <c:v>445.17999268</c:v>
                </c:pt>
                <c:pt idx="1070">
                  <c:v>445.14001465000001</c:v>
                </c:pt>
                <c:pt idx="1071">
                  <c:v>445.10000609999997</c:v>
                </c:pt>
                <c:pt idx="1072">
                  <c:v>445.07000732</c:v>
                </c:pt>
                <c:pt idx="1073">
                  <c:v>445.02999878000003</c:v>
                </c:pt>
                <c:pt idx="1074">
                  <c:v>444.98999022999999</c:v>
                </c:pt>
                <c:pt idx="1075">
                  <c:v>444.95001221000001</c:v>
                </c:pt>
                <c:pt idx="1076">
                  <c:v>444.89999390000003</c:v>
                </c:pt>
                <c:pt idx="1077">
                  <c:v>444.85998534999999</c:v>
                </c:pt>
                <c:pt idx="1078">
                  <c:v>444.80999756</c:v>
                </c:pt>
                <c:pt idx="1079">
                  <c:v>444.76000977000001</c:v>
                </c:pt>
                <c:pt idx="1080">
                  <c:v>444.70001221000001</c:v>
                </c:pt>
                <c:pt idx="1081">
                  <c:v>444.64999390000003</c:v>
                </c:pt>
                <c:pt idx="1082">
                  <c:v>444.58999634000003</c:v>
                </c:pt>
                <c:pt idx="1083">
                  <c:v>444.52999878000003</c:v>
                </c:pt>
                <c:pt idx="1084">
                  <c:v>444.47000121999997</c:v>
                </c:pt>
                <c:pt idx="1085">
                  <c:v>444.41000365999997</c:v>
                </c:pt>
                <c:pt idx="1086">
                  <c:v>444.35000609999997</c:v>
                </c:pt>
                <c:pt idx="1087">
                  <c:v>444.29000853999997</c:v>
                </c:pt>
                <c:pt idx="1088">
                  <c:v>444.23001098999998</c:v>
                </c:pt>
                <c:pt idx="1089">
                  <c:v>444.17001342999998</c:v>
                </c:pt>
                <c:pt idx="1090">
                  <c:v>444.10998534999999</c:v>
                </c:pt>
                <c:pt idx="1091">
                  <c:v>444.04998778999999</c:v>
                </c:pt>
                <c:pt idx="1092">
                  <c:v>443.98001098999998</c:v>
                </c:pt>
                <c:pt idx="1093">
                  <c:v>443.92001342999998</c:v>
                </c:pt>
                <c:pt idx="1094">
                  <c:v>443.85998534999999</c:v>
                </c:pt>
                <c:pt idx="1095">
                  <c:v>443.79000853999997</c:v>
                </c:pt>
                <c:pt idx="1096">
                  <c:v>443.73001098999998</c:v>
                </c:pt>
                <c:pt idx="1097">
                  <c:v>443.67001342999998</c:v>
                </c:pt>
                <c:pt idx="1098">
                  <c:v>443.60998534999999</c:v>
                </c:pt>
                <c:pt idx="1099">
                  <c:v>443.54000853999997</c:v>
                </c:pt>
                <c:pt idx="1100">
                  <c:v>443.48001098999998</c:v>
                </c:pt>
                <c:pt idx="1101">
                  <c:v>443.41000365999997</c:v>
                </c:pt>
                <c:pt idx="1102">
                  <c:v>443.35000609999997</c:v>
                </c:pt>
                <c:pt idx="1103">
                  <c:v>443.27999878000003</c:v>
                </c:pt>
                <c:pt idx="1104">
                  <c:v>443.20999146000003</c:v>
                </c:pt>
                <c:pt idx="1105">
                  <c:v>443.14999390000003</c:v>
                </c:pt>
                <c:pt idx="1106">
                  <c:v>443.07998657000002</c:v>
                </c:pt>
                <c:pt idx="1107">
                  <c:v>443.01000977000001</c:v>
                </c:pt>
                <c:pt idx="1108">
                  <c:v>442.94000244</c:v>
                </c:pt>
                <c:pt idx="1109">
                  <c:v>442.85998534999999</c:v>
                </c:pt>
                <c:pt idx="1110">
                  <c:v>442.77999878000003</c:v>
                </c:pt>
                <c:pt idx="1111">
                  <c:v>442.70999146000003</c:v>
                </c:pt>
                <c:pt idx="1112">
                  <c:v>442.63000488</c:v>
                </c:pt>
                <c:pt idx="1113">
                  <c:v>442.54998778999999</c:v>
                </c:pt>
                <c:pt idx="1114">
                  <c:v>442.45999146000003</c:v>
                </c:pt>
                <c:pt idx="1115">
                  <c:v>442.38000488</c:v>
                </c:pt>
                <c:pt idx="1116">
                  <c:v>442.29000853999997</c:v>
                </c:pt>
                <c:pt idx="1117">
                  <c:v>442.20001221000001</c:v>
                </c:pt>
                <c:pt idx="1118">
                  <c:v>442.10998534999999</c:v>
                </c:pt>
                <c:pt idx="1119">
                  <c:v>442.01998901000002</c:v>
                </c:pt>
                <c:pt idx="1120">
                  <c:v>441.92001342999998</c:v>
                </c:pt>
                <c:pt idx="1121">
                  <c:v>441.82998657000002</c:v>
                </c:pt>
                <c:pt idx="1122">
                  <c:v>441.73999022999999</c:v>
                </c:pt>
                <c:pt idx="1123">
                  <c:v>441.64999390000003</c:v>
                </c:pt>
                <c:pt idx="1124">
                  <c:v>441.55999756</c:v>
                </c:pt>
                <c:pt idx="1125">
                  <c:v>441.47000121999997</c:v>
                </c:pt>
                <c:pt idx="1126">
                  <c:v>441.36999512</c:v>
                </c:pt>
                <c:pt idx="1127">
                  <c:v>441.27999878000003</c:v>
                </c:pt>
                <c:pt idx="1128">
                  <c:v>441.19000244</c:v>
                </c:pt>
                <c:pt idx="1129">
                  <c:v>441.10000609999997</c:v>
                </c:pt>
                <c:pt idx="1130">
                  <c:v>441.01000977000001</c:v>
                </c:pt>
                <c:pt idx="1131">
                  <c:v>440.91000365999997</c:v>
                </c:pt>
                <c:pt idx="1132">
                  <c:v>440.82000732</c:v>
                </c:pt>
                <c:pt idx="1133">
                  <c:v>440.72000121999997</c:v>
                </c:pt>
                <c:pt idx="1134">
                  <c:v>440.63000488</c:v>
                </c:pt>
                <c:pt idx="1135">
                  <c:v>440.54000853999997</c:v>
                </c:pt>
                <c:pt idx="1136">
                  <c:v>440.44000244</c:v>
                </c:pt>
                <c:pt idx="1137">
                  <c:v>440.35000609999997</c:v>
                </c:pt>
                <c:pt idx="1138">
                  <c:v>440.26000977000001</c:v>
                </c:pt>
                <c:pt idx="1139">
                  <c:v>440.17001342999998</c:v>
                </c:pt>
                <c:pt idx="1140">
                  <c:v>440.07000732</c:v>
                </c:pt>
                <c:pt idx="1141">
                  <c:v>439.98001098999998</c:v>
                </c:pt>
                <c:pt idx="1142">
                  <c:v>439.88000488</c:v>
                </c:pt>
                <c:pt idx="1143">
                  <c:v>439.79000853999997</c:v>
                </c:pt>
                <c:pt idx="1144">
                  <c:v>439.70001221000001</c:v>
                </c:pt>
                <c:pt idx="1145">
                  <c:v>439.60000609999997</c:v>
                </c:pt>
                <c:pt idx="1146">
                  <c:v>439.5</c:v>
                </c:pt>
                <c:pt idx="1147">
                  <c:v>439.41000365999997</c:v>
                </c:pt>
                <c:pt idx="1148">
                  <c:v>439.30999756</c:v>
                </c:pt>
                <c:pt idx="1149">
                  <c:v>439.20999146000003</c:v>
                </c:pt>
                <c:pt idx="1150">
                  <c:v>439.10998534999999</c:v>
                </c:pt>
                <c:pt idx="1151">
                  <c:v>439.01998901000002</c:v>
                </c:pt>
                <c:pt idx="1152">
                  <c:v>438.92001342999998</c:v>
                </c:pt>
                <c:pt idx="1153">
                  <c:v>438.82000732</c:v>
                </c:pt>
                <c:pt idx="1154">
                  <c:v>438.72000121999997</c:v>
                </c:pt>
                <c:pt idx="1155">
                  <c:v>438.61999512</c:v>
                </c:pt>
                <c:pt idx="1156">
                  <c:v>438.52999878000003</c:v>
                </c:pt>
                <c:pt idx="1157">
                  <c:v>438.42999268</c:v>
                </c:pt>
                <c:pt idx="1158">
                  <c:v>438.32998657000002</c:v>
                </c:pt>
                <c:pt idx="1159">
                  <c:v>438.23001098999998</c:v>
                </c:pt>
                <c:pt idx="1160">
                  <c:v>438.13000488</c:v>
                </c:pt>
                <c:pt idx="1161">
                  <c:v>438.02999878000003</c:v>
                </c:pt>
                <c:pt idx="1162">
                  <c:v>437.94000244</c:v>
                </c:pt>
                <c:pt idx="1163">
                  <c:v>437.83999634000003</c:v>
                </c:pt>
                <c:pt idx="1164">
                  <c:v>437.73999022999999</c:v>
                </c:pt>
                <c:pt idx="1165">
                  <c:v>437.64001465000001</c:v>
                </c:pt>
                <c:pt idx="1166">
                  <c:v>437.54000853999997</c:v>
                </c:pt>
                <c:pt idx="1167">
                  <c:v>437.44000244</c:v>
                </c:pt>
                <c:pt idx="1168">
                  <c:v>437.35000609999997</c:v>
                </c:pt>
                <c:pt idx="1169">
                  <c:v>437.25</c:v>
                </c:pt>
                <c:pt idx="1170">
                  <c:v>437.14999390000003</c:v>
                </c:pt>
                <c:pt idx="1171">
                  <c:v>437.04998778999999</c:v>
                </c:pt>
                <c:pt idx="1172">
                  <c:v>436.95001221000001</c:v>
                </c:pt>
                <c:pt idx="1173">
                  <c:v>436.85998534999999</c:v>
                </c:pt>
                <c:pt idx="1174">
                  <c:v>436.76000977000001</c:v>
                </c:pt>
                <c:pt idx="1175">
                  <c:v>436.67001342999998</c:v>
                </c:pt>
                <c:pt idx="1176">
                  <c:v>436.57000732</c:v>
                </c:pt>
                <c:pt idx="1177">
                  <c:v>436.47000121999997</c:v>
                </c:pt>
                <c:pt idx="1178">
                  <c:v>436.36999512</c:v>
                </c:pt>
                <c:pt idx="1179">
                  <c:v>436.27999878000003</c:v>
                </c:pt>
                <c:pt idx="1180">
                  <c:v>436.17999268</c:v>
                </c:pt>
                <c:pt idx="1181">
                  <c:v>436.07998657000002</c:v>
                </c:pt>
                <c:pt idx="1182">
                  <c:v>435.98001098999998</c:v>
                </c:pt>
                <c:pt idx="1183">
                  <c:v>435.88000488</c:v>
                </c:pt>
                <c:pt idx="1184">
                  <c:v>435.77999878000003</c:v>
                </c:pt>
                <c:pt idx="1185">
                  <c:v>435.67999268</c:v>
                </c:pt>
                <c:pt idx="1186">
                  <c:v>435.57998657000002</c:v>
                </c:pt>
                <c:pt idx="1187">
                  <c:v>435.48001098999998</c:v>
                </c:pt>
                <c:pt idx="1188">
                  <c:v>435.38000488</c:v>
                </c:pt>
                <c:pt idx="1189">
                  <c:v>435.26998901000002</c:v>
                </c:pt>
                <c:pt idx="1190">
                  <c:v>435.17001342999998</c:v>
                </c:pt>
                <c:pt idx="1191">
                  <c:v>435.07000732</c:v>
                </c:pt>
                <c:pt idx="1192">
                  <c:v>434.97000121999997</c:v>
                </c:pt>
                <c:pt idx="1193">
                  <c:v>434.86999512</c:v>
                </c:pt>
                <c:pt idx="1194">
                  <c:v>434.77999878000003</c:v>
                </c:pt>
                <c:pt idx="1195">
                  <c:v>434.67999268</c:v>
                </c:pt>
                <c:pt idx="1196">
                  <c:v>434.57998657000002</c:v>
                </c:pt>
                <c:pt idx="1197">
                  <c:v>434.48999022999999</c:v>
                </c:pt>
                <c:pt idx="1198">
                  <c:v>434.39001465000001</c:v>
                </c:pt>
                <c:pt idx="1199">
                  <c:v>434.29998778999999</c:v>
                </c:pt>
                <c:pt idx="1200">
                  <c:v>434.20001221000001</c:v>
                </c:pt>
                <c:pt idx="1201">
                  <c:v>434.10000609999997</c:v>
                </c:pt>
                <c:pt idx="1202">
                  <c:v>434.01000977000001</c:v>
                </c:pt>
                <c:pt idx="1203">
                  <c:v>433.92001342999998</c:v>
                </c:pt>
                <c:pt idx="1204">
                  <c:v>433.82000732</c:v>
                </c:pt>
                <c:pt idx="1205">
                  <c:v>433.73001098999998</c:v>
                </c:pt>
                <c:pt idx="1206">
                  <c:v>433.63000488</c:v>
                </c:pt>
                <c:pt idx="1207">
                  <c:v>433.54000853999997</c:v>
                </c:pt>
                <c:pt idx="1208">
                  <c:v>433.45001221000001</c:v>
                </c:pt>
                <c:pt idx="1209">
                  <c:v>433.35000609999997</c:v>
                </c:pt>
                <c:pt idx="1210">
                  <c:v>433.26000977000001</c:v>
                </c:pt>
                <c:pt idx="1211">
                  <c:v>433.17001342999998</c:v>
                </c:pt>
                <c:pt idx="1212">
                  <c:v>433.07998657000002</c:v>
                </c:pt>
                <c:pt idx="1213">
                  <c:v>432.98999022999999</c:v>
                </c:pt>
                <c:pt idx="1214">
                  <c:v>432.89999390000003</c:v>
                </c:pt>
                <c:pt idx="1215">
                  <c:v>432.80999756</c:v>
                </c:pt>
                <c:pt idx="1216">
                  <c:v>432.73001098999998</c:v>
                </c:pt>
                <c:pt idx="1217">
                  <c:v>432.64001465000001</c:v>
                </c:pt>
                <c:pt idx="1218">
                  <c:v>432.55999756</c:v>
                </c:pt>
                <c:pt idx="1219">
                  <c:v>432.47000121999997</c:v>
                </c:pt>
                <c:pt idx="1220">
                  <c:v>432.38000488</c:v>
                </c:pt>
                <c:pt idx="1221">
                  <c:v>432.29000853999997</c:v>
                </c:pt>
                <c:pt idx="1222">
                  <c:v>432.20999146000003</c:v>
                </c:pt>
                <c:pt idx="1223">
                  <c:v>432.11999512</c:v>
                </c:pt>
                <c:pt idx="1224">
                  <c:v>432.02999878000003</c:v>
                </c:pt>
                <c:pt idx="1225">
                  <c:v>431.94000244</c:v>
                </c:pt>
                <c:pt idx="1226">
                  <c:v>431.85000609999997</c:v>
                </c:pt>
                <c:pt idx="1227">
                  <c:v>431.76000977000001</c:v>
                </c:pt>
                <c:pt idx="1228">
                  <c:v>431.67001342999998</c:v>
                </c:pt>
                <c:pt idx="1229">
                  <c:v>431.57998657000002</c:v>
                </c:pt>
                <c:pt idx="1230">
                  <c:v>431.48999022999999</c:v>
                </c:pt>
                <c:pt idx="1231">
                  <c:v>431.39001465000001</c:v>
                </c:pt>
                <c:pt idx="1232">
                  <c:v>431.29998778999999</c:v>
                </c:pt>
                <c:pt idx="1233">
                  <c:v>431.20999146000003</c:v>
                </c:pt>
                <c:pt idx="1234">
                  <c:v>431.11999512</c:v>
                </c:pt>
                <c:pt idx="1235">
                  <c:v>431.02999878000003</c:v>
                </c:pt>
                <c:pt idx="1236">
                  <c:v>430.94000244</c:v>
                </c:pt>
                <c:pt idx="1237">
                  <c:v>430.85000609999997</c:v>
                </c:pt>
                <c:pt idx="1238">
                  <c:v>430.76000977000001</c:v>
                </c:pt>
                <c:pt idx="1239">
                  <c:v>430.67001342999998</c:v>
                </c:pt>
                <c:pt idx="1240">
                  <c:v>430.57998657000002</c:v>
                </c:pt>
                <c:pt idx="1241">
                  <c:v>430.48999022999999</c:v>
                </c:pt>
                <c:pt idx="1242">
                  <c:v>430.39001465000001</c:v>
                </c:pt>
                <c:pt idx="1243">
                  <c:v>430.29998778999999</c:v>
                </c:pt>
                <c:pt idx="1244">
                  <c:v>430.20999146000003</c:v>
                </c:pt>
                <c:pt idx="1245">
                  <c:v>430.11999512</c:v>
                </c:pt>
                <c:pt idx="1246">
                  <c:v>430.02999878000003</c:v>
                </c:pt>
                <c:pt idx="1247">
                  <c:v>429.94000244</c:v>
                </c:pt>
                <c:pt idx="1248">
                  <c:v>429.85000609999997</c:v>
                </c:pt>
                <c:pt idx="1249">
                  <c:v>429.75</c:v>
                </c:pt>
                <c:pt idx="1250">
                  <c:v>429.66000365999997</c:v>
                </c:pt>
                <c:pt idx="1251">
                  <c:v>429.57000732</c:v>
                </c:pt>
                <c:pt idx="1252">
                  <c:v>429.47000121999997</c:v>
                </c:pt>
                <c:pt idx="1253">
                  <c:v>429.38000488</c:v>
                </c:pt>
                <c:pt idx="1254">
                  <c:v>429.29000853999997</c:v>
                </c:pt>
                <c:pt idx="1255">
                  <c:v>429.19000244</c:v>
                </c:pt>
                <c:pt idx="1256">
                  <c:v>429.10000609999997</c:v>
                </c:pt>
                <c:pt idx="1257">
                  <c:v>429.01000977000001</c:v>
                </c:pt>
                <c:pt idx="1258">
                  <c:v>428.92999268</c:v>
                </c:pt>
                <c:pt idx="1259">
                  <c:v>428.83999634000003</c:v>
                </c:pt>
                <c:pt idx="1260">
                  <c:v>428.76000977000001</c:v>
                </c:pt>
                <c:pt idx="1261">
                  <c:v>428.67999268</c:v>
                </c:pt>
                <c:pt idx="1262">
                  <c:v>428.60998534999999</c:v>
                </c:pt>
                <c:pt idx="1263">
                  <c:v>428.52999878000003</c:v>
                </c:pt>
                <c:pt idx="1264">
                  <c:v>428.45999146000003</c:v>
                </c:pt>
                <c:pt idx="1265">
                  <c:v>428.39001465000001</c:v>
                </c:pt>
                <c:pt idx="1266">
                  <c:v>428.32000732</c:v>
                </c:pt>
                <c:pt idx="1267">
                  <c:v>428.23999022999999</c:v>
                </c:pt>
                <c:pt idx="1268">
                  <c:v>428.17001342999998</c:v>
                </c:pt>
                <c:pt idx="1269">
                  <c:v>428.08999634000003</c:v>
                </c:pt>
                <c:pt idx="1270">
                  <c:v>428.01998901000002</c:v>
                </c:pt>
                <c:pt idx="1271">
                  <c:v>427.94000244</c:v>
                </c:pt>
                <c:pt idx="1272">
                  <c:v>427.86999512</c:v>
                </c:pt>
                <c:pt idx="1273">
                  <c:v>427.79000853999997</c:v>
                </c:pt>
                <c:pt idx="1274">
                  <c:v>427.72000121999997</c:v>
                </c:pt>
                <c:pt idx="1275">
                  <c:v>427.64001465000001</c:v>
                </c:pt>
                <c:pt idx="1276">
                  <c:v>427.55999756</c:v>
                </c:pt>
                <c:pt idx="1277">
                  <c:v>427.48999022999999</c:v>
                </c:pt>
                <c:pt idx="1278">
                  <c:v>427.42999268</c:v>
                </c:pt>
                <c:pt idx="1279">
                  <c:v>427.35000609999997</c:v>
                </c:pt>
                <c:pt idx="1280">
                  <c:v>427.27999878000003</c:v>
                </c:pt>
                <c:pt idx="1281">
                  <c:v>427.20999146000003</c:v>
                </c:pt>
                <c:pt idx="1282">
                  <c:v>427.14001465000001</c:v>
                </c:pt>
                <c:pt idx="1283">
                  <c:v>427.07000732</c:v>
                </c:pt>
                <c:pt idx="1284">
                  <c:v>427</c:v>
                </c:pt>
                <c:pt idx="1285">
                  <c:v>426.94000244</c:v>
                </c:pt>
                <c:pt idx="1286">
                  <c:v>426.86999512</c:v>
                </c:pt>
                <c:pt idx="1287">
                  <c:v>426.80999756</c:v>
                </c:pt>
                <c:pt idx="1288">
                  <c:v>426.75</c:v>
                </c:pt>
                <c:pt idx="1289">
                  <c:v>426.69000244</c:v>
                </c:pt>
                <c:pt idx="1290">
                  <c:v>426.63000488</c:v>
                </c:pt>
                <c:pt idx="1291">
                  <c:v>426.57998657000002</c:v>
                </c:pt>
                <c:pt idx="1292">
                  <c:v>426.52999878000003</c:v>
                </c:pt>
                <c:pt idx="1293">
                  <c:v>426.48001098999998</c:v>
                </c:pt>
                <c:pt idx="1294">
                  <c:v>426.42001342999998</c:v>
                </c:pt>
                <c:pt idx="1295">
                  <c:v>426.36999512</c:v>
                </c:pt>
                <c:pt idx="1296">
                  <c:v>426.32000732</c:v>
                </c:pt>
                <c:pt idx="1297">
                  <c:v>426.26000977000001</c:v>
                </c:pt>
                <c:pt idx="1298">
                  <c:v>426.20001221000001</c:v>
                </c:pt>
                <c:pt idx="1299">
                  <c:v>426.14001465000001</c:v>
                </c:pt>
                <c:pt idx="1300">
                  <c:v>426.07998657000002</c:v>
                </c:pt>
                <c:pt idx="1301">
                  <c:v>426.01998901000002</c:v>
                </c:pt>
                <c:pt idx="1302">
                  <c:v>425.95999146000003</c:v>
                </c:pt>
                <c:pt idx="1303">
                  <c:v>425.89999390000003</c:v>
                </c:pt>
                <c:pt idx="1304">
                  <c:v>425.83999634000003</c:v>
                </c:pt>
                <c:pt idx="1305">
                  <c:v>425.76998901000002</c:v>
                </c:pt>
                <c:pt idx="1306">
                  <c:v>425.70999146000003</c:v>
                </c:pt>
                <c:pt idx="1307">
                  <c:v>425.64001465000001</c:v>
                </c:pt>
                <c:pt idx="1308">
                  <c:v>425.57998657000002</c:v>
                </c:pt>
                <c:pt idx="1309">
                  <c:v>425.52999878000003</c:v>
                </c:pt>
                <c:pt idx="1310">
                  <c:v>425.47000121999997</c:v>
                </c:pt>
                <c:pt idx="1311">
                  <c:v>425.41000365999997</c:v>
                </c:pt>
                <c:pt idx="1312">
                  <c:v>425.35998534999999</c:v>
                </c:pt>
                <c:pt idx="1313">
                  <c:v>425.30999756</c:v>
                </c:pt>
                <c:pt idx="1314">
                  <c:v>425.26998901000002</c:v>
                </c:pt>
                <c:pt idx="1315">
                  <c:v>425.22000121999997</c:v>
                </c:pt>
                <c:pt idx="1316">
                  <c:v>425.17999268</c:v>
                </c:pt>
                <c:pt idx="1317">
                  <c:v>425.14001465000001</c:v>
                </c:pt>
                <c:pt idx="1318">
                  <c:v>425.08999634000003</c:v>
                </c:pt>
                <c:pt idx="1319">
                  <c:v>425.04998778999999</c:v>
                </c:pt>
                <c:pt idx="1320">
                  <c:v>425</c:v>
                </c:pt>
                <c:pt idx="1321">
                  <c:v>424.95999146000003</c:v>
                </c:pt>
                <c:pt idx="1322">
                  <c:v>424.89999390000003</c:v>
                </c:pt>
                <c:pt idx="1323">
                  <c:v>424.85000609999997</c:v>
                </c:pt>
                <c:pt idx="1324">
                  <c:v>424.79998778999999</c:v>
                </c:pt>
                <c:pt idx="1325">
                  <c:v>424.75</c:v>
                </c:pt>
                <c:pt idx="1326">
                  <c:v>424.70001221000001</c:v>
                </c:pt>
                <c:pt idx="1327">
                  <c:v>424.64999390000003</c:v>
                </c:pt>
                <c:pt idx="1328">
                  <c:v>424.60000609999997</c:v>
                </c:pt>
                <c:pt idx="1329">
                  <c:v>424.54000853999997</c:v>
                </c:pt>
                <c:pt idx="1330">
                  <c:v>424.5</c:v>
                </c:pt>
                <c:pt idx="1331">
                  <c:v>424.45001221000001</c:v>
                </c:pt>
                <c:pt idx="1332">
                  <c:v>424.39999390000003</c:v>
                </c:pt>
                <c:pt idx="1333">
                  <c:v>424.35000609999997</c:v>
                </c:pt>
                <c:pt idx="1334">
                  <c:v>424.29998778999999</c:v>
                </c:pt>
                <c:pt idx="1335">
                  <c:v>424.25</c:v>
                </c:pt>
                <c:pt idx="1336">
                  <c:v>424.20999146000003</c:v>
                </c:pt>
                <c:pt idx="1337">
                  <c:v>424.16000365999997</c:v>
                </c:pt>
                <c:pt idx="1338">
                  <c:v>424.11999512</c:v>
                </c:pt>
                <c:pt idx="1339">
                  <c:v>424.07000732</c:v>
                </c:pt>
                <c:pt idx="1340">
                  <c:v>424.02999878000003</c:v>
                </c:pt>
                <c:pt idx="1341">
                  <c:v>423.98999022999999</c:v>
                </c:pt>
                <c:pt idx="1342">
                  <c:v>423.95001221000001</c:v>
                </c:pt>
                <c:pt idx="1343">
                  <c:v>423.92001342999998</c:v>
                </c:pt>
                <c:pt idx="1344">
                  <c:v>423.88000488</c:v>
                </c:pt>
                <c:pt idx="1345">
                  <c:v>423.85000609999997</c:v>
                </c:pt>
                <c:pt idx="1346">
                  <c:v>423.80999756</c:v>
                </c:pt>
                <c:pt idx="1347">
                  <c:v>423.77999878000003</c:v>
                </c:pt>
                <c:pt idx="1348">
                  <c:v>423.73999022999999</c:v>
                </c:pt>
                <c:pt idx="1349">
                  <c:v>423.70001221000001</c:v>
                </c:pt>
                <c:pt idx="1350">
                  <c:v>423.66000365999997</c:v>
                </c:pt>
                <c:pt idx="1351">
                  <c:v>423.60998534999999</c:v>
                </c:pt>
                <c:pt idx="1352">
                  <c:v>423.55999756</c:v>
                </c:pt>
                <c:pt idx="1353">
                  <c:v>423.51000977000001</c:v>
                </c:pt>
                <c:pt idx="1354">
                  <c:v>423.45001221000001</c:v>
                </c:pt>
                <c:pt idx="1355">
                  <c:v>423.39999390000003</c:v>
                </c:pt>
                <c:pt idx="1356">
                  <c:v>423.33999634000003</c:v>
                </c:pt>
                <c:pt idx="1357">
                  <c:v>423.27999878000003</c:v>
                </c:pt>
                <c:pt idx="1358">
                  <c:v>423.22000121999997</c:v>
                </c:pt>
                <c:pt idx="1359">
                  <c:v>423.17001342999998</c:v>
                </c:pt>
                <c:pt idx="1360">
                  <c:v>423.10998534999999</c:v>
                </c:pt>
                <c:pt idx="1361">
                  <c:v>423.04998778999999</c:v>
                </c:pt>
                <c:pt idx="1362">
                  <c:v>423</c:v>
                </c:pt>
                <c:pt idx="1363">
                  <c:v>422.95999146000003</c:v>
                </c:pt>
                <c:pt idx="1364">
                  <c:v>422.91000365999997</c:v>
                </c:pt>
                <c:pt idx="1365">
                  <c:v>422.86999512</c:v>
                </c:pt>
                <c:pt idx="1366">
                  <c:v>422.82000732</c:v>
                </c:pt>
                <c:pt idx="1367">
                  <c:v>422.79000853999997</c:v>
                </c:pt>
                <c:pt idx="1368">
                  <c:v>422.75</c:v>
                </c:pt>
                <c:pt idx="1369">
                  <c:v>422.72000121999997</c:v>
                </c:pt>
                <c:pt idx="1370">
                  <c:v>422.67999268</c:v>
                </c:pt>
                <c:pt idx="1371">
                  <c:v>422.64999390000003</c:v>
                </c:pt>
                <c:pt idx="1372">
                  <c:v>422.63000488</c:v>
                </c:pt>
                <c:pt idx="1373">
                  <c:v>422.60000609999997</c:v>
                </c:pt>
                <c:pt idx="1374">
                  <c:v>422.57000732</c:v>
                </c:pt>
                <c:pt idx="1375">
                  <c:v>422.52999878000003</c:v>
                </c:pt>
                <c:pt idx="1376">
                  <c:v>422.5</c:v>
                </c:pt>
                <c:pt idx="1377">
                  <c:v>422.45999146000003</c:v>
                </c:pt>
                <c:pt idx="1378">
                  <c:v>422.41000365999997</c:v>
                </c:pt>
                <c:pt idx="1379">
                  <c:v>422.35998534999999</c:v>
                </c:pt>
                <c:pt idx="1380">
                  <c:v>422.30999756</c:v>
                </c:pt>
                <c:pt idx="1381">
                  <c:v>422.26000977000001</c:v>
                </c:pt>
                <c:pt idx="1382">
                  <c:v>422.22000121999997</c:v>
                </c:pt>
                <c:pt idx="1383">
                  <c:v>422.17999268</c:v>
                </c:pt>
                <c:pt idx="1384">
                  <c:v>422.13000488</c:v>
                </c:pt>
                <c:pt idx="1385">
                  <c:v>422.08999634000003</c:v>
                </c:pt>
                <c:pt idx="1386">
                  <c:v>422.04998778999999</c:v>
                </c:pt>
                <c:pt idx="1387">
                  <c:v>422</c:v>
                </c:pt>
                <c:pt idx="1388">
                  <c:v>421.95999146000003</c:v>
                </c:pt>
                <c:pt idx="1389">
                  <c:v>421.92001342999998</c:v>
                </c:pt>
                <c:pt idx="1390">
                  <c:v>421.88000488</c:v>
                </c:pt>
                <c:pt idx="1391">
                  <c:v>421.83999634000003</c:v>
                </c:pt>
                <c:pt idx="1392">
                  <c:v>421.80999756</c:v>
                </c:pt>
                <c:pt idx="1393">
                  <c:v>421.77999878000003</c:v>
                </c:pt>
                <c:pt idx="1394">
                  <c:v>421.73999022999999</c:v>
                </c:pt>
                <c:pt idx="1395">
                  <c:v>421.72000121999997</c:v>
                </c:pt>
                <c:pt idx="1396">
                  <c:v>421.69000244</c:v>
                </c:pt>
                <c:pt idx="1397">
                  <c:v>421.67001342999998</c:v>
                </c:pt>
                <c:pt idx="1398">
                  <c:v>421.64001465000001</c:v>
                </c:pt>
                <c:pt idx="1399">
                  <c:v>421.63000488</c:v>
                </c:pt>
                <c:pt idx="1400">
                  <c:v>421.60998534999999</c:v>
                </c:pt>
                <c:pt idx="1401">
                  <c:v>421.58999634000003</c:v>
                </c:pt>
                <c:pt idx="1402">
                  <c:v>421.57000732</c:v>
                </c:pt>
                <c:pt idx="1403">
                  <c:v>421.54998778999999</c:v>
                </c:pt>
                <c:pt idx="1404">
                  <c:v>421.52999878000003</c:v>
                </c:pt>
                <c:pt idx="1405">
                  <c:v>421.51000977000001</c:v>
                </c:pt>
                <c:pt idx="1406">
                  <c:v>421.48999022999999</c:v>
                </c:pt>
                <c:pt idx="1407">
                  <c:v>421.45999146000003</c:v>
                </c:pt>
                <c:pt idx="1408">
                  <c:v>421.44000244</c:v>
                </c:pt>
                <c:pt idx="1409">
                  <c:v>421.41000365999997</c:v>
                </c:pt>
                <c:pt idx="1410">
                  <c:v>421.38000488</c:v>
                </c:pt>
                <c:pt idx="1411">
                  <c:v>421.35000609999997</c:v>
                </c:pt>
                <c:pt idx="1412">
                  <c:v>421.32000732</c:v>
                </c:pt>
                <c:pt idx="1413">
                  <c:v>421.29000853999997</c:v>
                </c:pt>
                <c:pt idx="1414">
                  <c:v>421.26000977000001</c:v>
                </c:pt>
                <c:pt idx="1415">
                  <c:v>421.23001098999998</c:v>
                </c:pt>
                <c:pt idx="1416">
                  <c:v>421.20001221000001</c:v>
                </c:pt>
                <c:pt idx="1417">
                  <c:v>421.17001342999998</c:v>
                </c:pt>
                <c:pt idx="1418">
                  <c:v>421.14001465000001</c:v>
                </c:pt>
                <c:pt idx="1419">
                  <c:v>421.11999512</c:v>
                </c:pt>
                <c:pt idx="1420">
                  <c:v>421.10000609999997</c:v>
                </c:pt>
                <c:pt idx="1421">
                  <c:v>421.07998657000002</c:v>
                </c:pt>
                <c:pt idx="1422">
                  <c:v>421.05999756</c:v>
                </c:pt>
                <c:pt idx="1423">
                  <c:v>421.04998778999999</c:v>
                </c:pt>
                <c:pt idx="1424">
                  <c:v>421.04000853999997</c:v>
                </c:pt>
                <c:pt idx="1425">
                  <c:v>421.02999878000003</c:v>
                </c:pt>
                <c:pt idx="1426">
                  <c:v>421.01998901000002</c:v>
                </c:pt>
                <c:pt idx="1427">
                  <c:v>421.01000977000001</c:v>
                </c:pt>
                <c:pt idx="1428">
                  <c:v>420.98999022999999</c:v>
                </c:pt>
                <c:pt idx="1429">
                  <c:v>420.98001098999998</c:v>
                </c:pt>
                <c:pt idx="1430">
                  <c:v>420.97000121999997</c:v>
                </c:pt>
                <c:pt idx="1431">
                  <c:v>420.95999146000003</c:v>
                </c:pt>
                <c:pt idx="1432">
                  <c:v>420.94000244</c:v>
                </c:pt>
                <c:pt idx="1433">
                  <c:v>420.92999268</c:v>
                </c:pt>
                <c:pt idx="1434">
                  <c:v>420.91000365999997</c:v>
                </c:pt>
                <c:pt idx="1435">
                  <c:v>420.89001465000001</c:v>
                </c:pt>
                <c:pt idx="1436">
                  <c:v>420.86999512</c:v>
                </c:pt>
                <c:pt idx="1437">
                  <c:v>420.85000609999997</c:v>
                </c:pt>
                <c:pt idx="1438">
                  <c:v>420.82998657000002</c:v>
                </c:pt>
                <c:pt idx="1439">
                  <c:v>420.79998778999999</c:v>
                </c:pt>
                <c:pt idx="1440">
                  <c:v>420.77999878000003</c:v>
                </c:pt>
                <c:pt idx="1441">
                  <c:v>420.75</c:v>
                </c:pt>
                <c:pt idx="1442">
                  <c:v>420.73001098999998</c:v>
                </c:pt>
                <c:pt idx="1443">
                  <c:v>420.70001221000001</c:v>
                </c:pt>
                <c:pt idx="1444">
                  <c:v>420.67999268</c:v>
                </c:pt>
                <c:pt idx="1445">
                  <c:v>420.66000365999997</c:v>
                </c:pt>
                <c:pt idx="1446">
                  <c:v>420.64999390000003</c:v>
                </c:pt>
                <c:pt idx="1447">
                  <c:v>420.63000488</c:v>
                </c:pt>
                <c:pt idx="1448">
                  <c:v>420.60998534999999</c:v>
                </c:pt>
                <c:pt idx="1449">
                  <c:v>420.58999634000003</c:v>
                </c:pt>
                <c:pt idx="1450">
                  <c:v>420.57998657000002</c:v>
                </c:pt>
                <c:pt idx="1451">
                  <c:v>420.55999756</c:v>
                </c:pt>
                <c:pt idx="1452">
                  <c:v>420.54998778999999</c:v>
                </c:pt>
                <c:pt idx="1453">
                  <c:v>420.54000853999997</c:v>
                </c:pt>
                <c:pt idx="1454">
                  <c:v>420.52999878000003</c:v>
                </c:pt>
                <c:pt idx="1455">
                  <c:v>420.51998901000002</c:v>
                </c:pt>
                <c:pt idx="1456">
                  <c:v>420.51998901000002</c:v>
                </c:pt>
                <c:pt idx="1457">
                  <c:v>420.51000977000001</c:v>
                </c:pt>
                <c:pt idx="1458">
                  <c:v>420.5</c:v>
                </c:pt>
                <c:pt idx="1459">
                  <c:v>420.48999022999999</c:v>
                </c:pt>
                <c:pt idx="1460">
                  <c:v>420.47000121999997</c:v>
                </c:pt>
                <c:pt idx="1461">
                  <c:v>420.45999146000003</c:v>
                </c:pt>
                <c:pt idx="1462">
                  <c:v>420.44000244</c:v>
                </c:pt>
                <c:pt idx="1463">
                  <c:v>420.41000365999997</c:v>
                </c:pt>
                <c:pt idx="1464">
                  <c:v>420.39001465000001</c:v>
                </c:pt>
                <c:pt idx="1465">
                  <c:v>420.35998534999999</c:v>
                </c:pt>
                <c:pt idx="1466">
                  <c:v>420.33999634000003</c:v>
                </c:pt>
                <c:pt idx="1467">
                  <c:v>420.30999756</c:v>
                </c:pt>
                <c:pt idx="1468">
                  <c:v>420.27999878000003</c:v>
                </c:pt>
                <c:pt idx="1469">
                  <c:v>420.25</c:v>
                </c:pt>
                <c:pt idx="1470">
                  <c:v>420.22000121999997</c:v>
                </c:pt>
                <c:pt idx="1471">
                  <c:v>420.20001221000001</c:v>
                </c:pt>
                <c:pt idx="1472">
                  <c:v>420.17001342999998</c:v>
                </c:pt>
                <c:pt idx="1473">
                  <c:v>420.14999390000003</c:v>
                </c:pt>
                <c:pt idx="1474">
                  <c:v>420.11999512</c:v>
                </c:pt>
                <c:pt idx="1475">
                  <c:v>420.08999634000003</c:v>
                </c:pt>
                <c:pt idx="1476">
                  <c:v>420.07000732</c:v>
                </c:pt>
                <c:pt idx="1477">
                  <c:v>420.04000853999997</c:v>
                </c:pt>
                <c:pt idx="1478">
                  <c:v>420.01998901000002</c:v>
                </c:pt>
                <c:pt idx="1479">
                  <c:v>420</c:v>
                </c:pt>
                <c:pt idx="1480">
                  <c:v>419.98999022999999</c:v>
                </c:pt>
                <c:pt idx="1481">
                  <c:v>419.97000121999997</c:v>
                </c:pt>
                <c:pt idx="1482">
                  <c:v>419.95999146000003</c:v>
                </c:pt>
                <c:pt idx="1483">
                  <c:v>419.94000244</c:v>
                </c:pt>
                <c:pt idx="1484">
                  <c:v>419.92999268</c:v>
                </c:pt>
                <c:pt idx="1485">
                  <c:v>419.92001342999998</c:v>
                </c:pt>
                <c:pt idx="1486">
                  <c:v>419.91000365999997</c:v>
                </c:pt>
                <c:pt idx="1487">
                  <c:v>419.89999390000003</c:v>
                </c:pt>
                <c:pt idx="1488">
                  <c:v>419.88000488</c:v>
                </c:pt>
                <c:pt idx="1489">
                  <c:v>419.86999512</c:v>
                </c:pt>
                <c:pt idx="1490">
                  <c:v>419.85000609999997</c:v>
                </c:pt>
                <c:pt idx="1491">
                  <c:v>419.82000732</c:v>
                </c:pt>
                <c:pt idx="1492">
                  <c:v>419.79998778999999</c:v>
                </c:pt>
                <c:pt idx="1493">
                  <c:v>419.76998901000002</c:v>
                </c:pt>
                <c:pt idx="1494">
                  <c:v>419.75</c:v>
                </c:pt>
                <c:pt idx="1495">
                  <c:v>419.72000121999997</c:v>
                </c:pt>
                <c:pt idx="1496">
                  <c:v>419.67999268</c:v>
                </c:pt>
                <c:pt idx="1497">
                  <c:v>419.64999390000003</c:v>
                </c:pt>
                <c:pt idx="1498">
                  <c:v>419.61999512</c:v>
                </c:pt>
                <c:pt idx="1499">
                  <c:v>419.58999634000003</c:v>
                </c:pt>
                <c:pt idx="1500">
                  <c:v>419.55999756</c:v>
                </c:pt>
                <c:pt idx="1501">
                  <c:v>419.52999878000003</c:v>
                </c:pt>
                <c:pt idx="1502">
                  <c:v>419.5</c:v>
                </c:pt>
                <c:pt idx="1503">
                  <c:v>419.47000121999997</c:v>
                </c:pt>
                <c:pt idx="1504">
                  <c:v>419.45001221000001</c:v>
                </c:pt>
                <c:pt idx="1505">
                  <c:v>419.42999268</c:v>
                </c:pt>
                <c:pt idx="1506">
                  <c:v>419.42001342999998</c:v>
                </c:pt>
                <c:pt idx="1507">
                  <c:v>419.41000365999997</c:v>
                </c:pt>
                <c:pt idx="1508">
                  <c:v>419.39999390000003</c:v>
                </c:pt>
                <c:pt idx="1509">
                  <c:v>419.39001465000001</c:v>
                </c:pt>
                <c:pt idx="1510">
                  <c:v>419.39001465000001</c:v>
                </c:pt>
                <c:pt idx="1511">
                  <c:v>419.39001465000001</c:v>
                </c:pt>
                <c:pt idx="1512">
                  <c:v>419.38000488</c:v>
                </c:pt>
                <c:pt idx="1513">
                  <c:v>419.38000488</c:v>
                </c:pt>
                <c:pt idx="1514">
                  <c:v>419.36999512</c:v>
                </c:pt>
                <c:pt idx="1515">
                  <c:v>419.35998534999999</c:v>
                </c:pt>
                <c:pt idx="1516">
                  <c:v>419.35998534999999</c:v>
                </c:pt>
                <c:pt idx="1517">
                  <c:v>419.35000609999997</c:v>
                </c:pt>
                <c:pt idx="1518">
                  <c:v>419.32998657000002</c:v>
                </c:pt>
                <c:pt idx="1519">
                  <c:v>419.32000732</c:v>
                </c:pt>
                <c:pt idx="1520">
                  <c:v>419.29998778999999</c:v>
                </c:pt>
                <c:pt idx="1521">
                  <c:v>419.29000853999997</c:v>
                </c:pt>
                <c:pt idx="1522">
                  <c:v>419.26998901000002</c:v>
                </c:pt>
                <c:pt idx="1523">
                  <c:v>419.25</c:v>
                </c:pt>
                <c:pt idx="1524">
                  <c:v>419.23001098999998</c:v>
                </c:pt>
                <c:pt idx="1525">
                  <c:v>419.22000121999997</c:v>
                </c:pt>
                <c:pt idx="1526">
                  <c:v>419.20001221000001</c:v>
                </c:pt>
                <c:pt idx="1527">
                  <c:v>419.17999268</c:v>
                </c:pt>
                <c:pt idx="1528">
                  <c:v>419.17001342999998</c:v>
                </c:pt>
                <c:pt idx="1529">
                  <c:v>419.14999390000003</c:v>
                </c:pt>
                <c:pt idx="1530">
                  <c:v>419.14001465000001</c:v>
                </c:pt>
                <c:pt idx="1531">
                  <c:v>419.13000488</c:v>
                </c:pt>
                <c:pt idx="1532">
                  <c:v>419.11999512</c:v>
                </c:pt>
                <c:pt idx="1533">
                  <c:v>419.10998534999999</c:v>
                </c:pt>
                <c:pt idx="1534">
                  <c:v>419.10998534999999</c:v>
                </c:pt>
                <c:pt idx="1535">
                  <c:v>419.10998534999999</c:v>
                </c:pt>
                <c:pt idx="1536">
                  <c:v>419.11999512</c:v>
                </c:pt>
                <c:pt idx="1537">
                  <c:v>419.11999512</c:v>
                </c:pt>
                <c:pt idx="1538">
                  <c:v>419.13000488</c:v>
                </c:pt>
                <c:pt idx="1539">
                  <c:v>419.13000488</c:v>
                </c:pt>
                <c:pt idx="1540">
                  <c:v>419.14001465000001</c:v>
                </c:pt>
                <c:pt idx="1541">
                  <c:v>419.14001465000001</c:v>
                </c:pt>
                <c:pt idx="1542">
                  <c:v>419.14999390000003</c:v>
                </c:pt>
                <c:pt idx="1543">
                  <c:v>419.14999390000003</c:v>
                </c:pt>
                <c:pt idx="1544">
                  <c:v>419.14999390000003</c:v>
                </c:pt>
                <c:pt idx="1545">
                  <c:v>419.16000365999997</c:v>
                </c:pt>
                <c:pt idx="1546">
                  <c:v>419.16000365999997</c:v>
                </c:pt>
                <c:pt idx="1547">
                  <c:v>419.14999390000003</c:v>
                </c:pt>
                <c:pt idx="1548">
                  <c:v>419.14999390000003</c:v>
                </c:pt>
                <c:pt idx="1549">
                  <c:v>419.14001465000001</c:v>
                </c:pt>
                <c:pt idx="1550">
                  <c:v>419.14001465000001</c:v>
                </c:pt>
                <c:pt idx="1551">
                  <c:v>419.13000488</c:v>
                </c:pt>
                <c:pt idx="1552">
                  <c:v>419.11999512</c:v>
                </c:pt>
                <c:pt idx="1553">
                  <c:v>419.10998534999999</c:v>
                </c:pt>
                <c:pt idx="1554">
                  <c:v>419.10000609999997</c:v>
                </c:pt>
                <c:pt idx="1555">
                  <c:v>419.10000609999997</c:v>
                </c:pt>
                <c:pt idx="1556">
                  <c:v>419.08999634000003</c:v>
                </c:pt>
                <c:pt idx="1557">
                  <c:v>419.07998657000002</c:v>
                </c:pt>
                <c:pt idx="1558">
                  <c:v>419.07998657000002</c:v>
                </c:pt>
                <c:pt idx="1559">
                  <c:v>419.08999634000003</c:v>
                </c:pt>
                <c:pt idx="1560">
                  <c:v>419.08999634000003</c:v>
                </c:pt>
                <c:pt idx="1561">
                  <c:v>419.10000609999997</c:v>
                </c:pt>
                <c:pt idx="1562">
                  <c:v>419.10000609999997</c:v>
                </c:pt>
                <c:pt idx="1563">
                  <c:v>419.11999512</c:v>
                </c:pt>
                <c:pt idx="1564">
                  <c:v>419.13000488</c:v>
                </c:pt>
                <c:pt idx="1565">
                  <c:v>419.14999390000003</c:v>
                </c:pt>
                <c:pt idx="1566">
                  <c:v>419.17001342999998</c:v>
                </c:pt>
                <c:pt idx="1567">
                  <c:v>419.19000244</c:v>
                </c:pt>
                <c:pt idx="1568">
                  <c:v>419.20001221000001</c:v>
                </c:pt>
                <c:pt idx="1569">
                  <c:v>419.22000121999997</c:v>
                </c:pt>
                <c:pt idx="1570">
                  <c:v>419.25</c:v>
                </c:pt>
                <c:pt idx="1571">
                  <c:v>419.26000977000001</c:v>
                </c:pt>
                <c:pt idx="1572">
                  <c:v>419.27999878000003</c:v>
                </c:pt>
                <c:pt idx="1573">
                  <c:v>419.29998778999999</c:v>
                </c:pt>
                <c:pt idx="1574">
                  <c:v>419.30999756</c:v>
                </c:pt>
                <c:pt idx="1575">
                  <c:v>419.32000732</c:v>
                </c:pt>
                <c:pt idx="1576">
                  <c:v>419.32000732</c:v>
                </c:pt>
                <c:pt idx="1577">
                  <c:v>419.32998657000002</c:v>
                </c:pt>
                <c:pt idx="1578">
                  <c:v>419.32998657000002</c:v>
                </c:pt>
                <c:pt idx="1579">
                  <c:v>419.33999634000003</c:v>
                </c:pt>
                <c:pt idx="1580">
                  <c:v>419.35000609999997</c:v>
                </c:pt>
                <c:pt idx="1581">
                  <c:v>419.35998534999999</c:v>
                </c:pt>
                <c:pt idx="1582">
                  <c:v>419.36999512</c:v>
                </c:pt>
                <c:pt idx="1583">
                  <c:v>419.38000488</c:v>
                </c:pt>
                <c:pt idx="1584">
                  <c:v>419.38000488</c:v>
                </c:pt>
                <c:pt idx="1585">
                  <c:v>419.38000488</c:v>
                </c:pt>
                <c:pt idx="1586">
                  <c:v>419.38000488</c:v>
                </c:pt>
                <c:pt idx="1587">
                  <c:v>419.39001465000001</c:v>
                </c:pt>
                <c:pt idx="1588">
                  <c:v>419.39001465000001</c:v>
                </c:pt>
                <c:pt idx="1589">
                  <c:v>419.39001465000001</c:v>
                </c:pt>
                <c:pt idx="1590">
                  <c:v>419.39999390000003</c:v>
                </c:pt>
                <c:pt idx="1591">
                  <c:v>419.41000365999997</c:v>
                </c:pt>
                <c:pt idx="1592">
                  <c:v>419.42001342999998</c:v>
                </c:pt>
                <c:pt idx="1593">
                  <c:v>419.42999268</c:v>
                </c:pt>
                <c:pt idx="1594">
                  <c:v>419.45001221000001</c:v>
                </c:pt>
                <c:pt idx="1595">
                  <c:v>419.48001098999998</c:v>
                </c:pt>
                <c:pt idx="1596">
                  <c:v>419.51000977000001</c:v>
                </c:pt>
                <c:pt idx="1597">
                  <c:v>419.54000853999997</c:v>
                </c:pt>
                <c:pt idx="1598">
                  <c:v>419.55999756</c:v>
                </c:pt>
                <c:pt idx="1599">
                  <c:v>419.58999634000003</c:v>
                </c:pt>
                <c:pt idx="1600">
                  <c:v>419.61999512</c:v>
                </c:pt>
                <c:pt idx="1601">
                  <c:v>419.66000365999997</c:v>
                </c:pt>
                <c:pt idx="1602">
                  <c:v>419.69000244</c:v>
                </c:pt>
                <c:pt idx="1603">
                  <c:v>419.70999146000003</c:v>
                </c:pt>
                <c:pt idx="1604">
                  <c:v>419.73999022999999</c:v>
                </c:pt>
                <c:pt idx="1605">
                  <c:v>419.76000977000001</c:v>
                </c:pt>
                <c:pt idx="1606">
                  <c:v>419.79000853999997</c:v>
                </c:pt>
                <c:pt idx="1607">
                  <c:v>419.80999756</c:v>
                </c:pt>
                <c:pt idx="1608">
                  <c:v>419.82998657000002</c:v>
                </c:pt>
                <c:pt idx="1609">
                  <c:v>419.85000609999997</c:v>
                </c:pt>
                <c:pt idx="1610">
                  <c:v>419.85998534999999</c:v>
                </c:pt>
                <c:pt idx="1611">
                  <c:v>419.86999512</c:v>
                </c:pt>
                <c:pt idx="1612">
                  <c:v>419.89001465000001</c:v>
                </c:pt>
                <c:pt idx="1613">
                  <c:v>419.91000365999997</c:v>
                </c:pt>
                <c:pt idx="1614">
                  <c:v>419.92001342999998</c:v>
                </c:pt>
                <c:pt idx="1615">
                  <c:v>419.94000244</c:v>
                </c:pt>
                <c:pt idx="1616">
                  <c:v>419.95999146000003</c:v>
                </c:pt>
                <c:pt idx="1617">
                  <c:v>419.98001098999998</c:v>
                </c:pt>
                <c:pt idx="1618">
                  <c:v>420</c:v>
                </c:pt>
                <c:pt idx="1619">
                  <c:v>420.02999878000003</c:v>
                </c:pt>
                <c:pt idx="1620">
                  <c:v>420.04998778999999</c:v>
                </c:pt>
                <c:pt idx="1621">
                  <c:v>420.07000732</c:v>
                </c:pt>
                <c:pt idx="1622">
                  <c:v>420.08999634000003</c:v>
                </c:pt>
                <c:pt idx="1623">
                  <c:v>420.11999512</c:v>
                </c:pt>
                <c:pt idx="1624">
                  <c:v>420.14999390000003</c:v>
                </c:pt>
                <c:pt idx="1625">
                  <c:v>420.17999268</c:v>
                </c:pt>
                <c:pt idx="1626">
                  <c:v>420.20999146000003</c:v>
                </c:pt>
                <c:pt idx="1627">
                  <c:v>420.25</c:v>
                </c:pt>
                <c:pt idx="1628">
                  <c:v>420.27999878000003</c:v>
                </c:pt>
                <c:pt idx="1629">
                  <c:v>420.32000732</c:v>
                </c:pt>
                <c:pt idx="1630">
                  <c:v>420.35000609999997</c:v>
                </c:pt>
                <c:pt idx="1631">
                  <c:v>420.39001465000001</c:v>
                </c:pt>
                <c:pt idx="1632">
                  <c:v>420.42001342999998</c:v>
                </c:pt>
                <c:pt idx="1633">
                  <c:v>420.45001221000001</c:v>
                </c:pt>
                <c:pt idx="1634">
                  <c:v>420.48001098999998</c:v>
                </c:pt>
                <c:pt idx="1635">
                  <c:v>420.51000977000001</c:v>
                </c:pt>
                <c:pt idx="1636">
                  <c:v>420.54000853999997</c:v>
                </c:pt>
                <c:pt idx="1637">
                  <c:v>420.55999756</c:v>
                </c:pt>
                <c:pt idx="1638">
                  <c:v>420.58999634000003</c:v>
                </c:pt>
                <c:pt idx="1639">
                  <c:v>420.60998534999999</c:v>
                </c:pt>
                <c:pt idx="1640">
                  <c:v>420.63000488</c:v>
                </c:pt>
                <c:pt idx="1641">
                  <c:v>420.66000365999997</c:v>
                </c:pt>
                <c:pt idx="1642">
                  <c:v>420.67999268</c:v>
                </c:pt>
                <c:pt idx="1643">
                  <c:v>420.70001221000001</c:v>
                </c:pt>
                <c:pt idx="1644">
                  <c:v>420.73001098999998</c:v>
                </c:pt>
                <c:pt idx="1645">
                  <c:v>420.75</c:v>
                </c:pt>
                <c:pt idx="1646">
                  <c:v>420.77999878000003</c:v>
                </c:pt>
                <c:pt idx="1647">
                  <c:v>420.80999756</c:v>
                </c:pt>
                <c:pt idx="1648">
                  <c:v>420.82998657000002</c:v>
                </c:pt>
                <c:pt idx="1649">
                  <c:v>420.85998534999999</c:v>
                </c:pt>
                <c:pt idx="1650">
                  <c:v>420.89999390000003</c:v>
                </c:pt>
                <c:pt idx="1651">
                  <c:v>420.92999268</c:v>
                </c:pt>
                <c:pt idx="1652">
                  <c:v>420.95999146000003</c:v>
                </c:pt>
                <c:pt idx="1653">
                  <c:v>420.98999022999999</c:v>
                </c:pt>
                <c:pt idx="1654">
                  <c:v>421.02999878000003</c:v>
                </c:pt>
                <c:pt idx="1655">
                  <c:v>421.05999756</c:v>
                </c:pt>
                <c:pt idx="1656">
                  <c:v>421.08999634000003</c:v>
                </c:pt>
                <c:pt idx="1657">
                  <c:v>421.13000488</c:v>
                </c:pt>
                <c:pt idx="1658">
                  <c:v>421.17001342999998</c:v>
                </c:pt>
                <c:pt idx="1659">
                  <c:v>421.20001221000001</c:v>
                </c:pt>
                <c:pt idx="1660">
                  <c:v>421.23999022999999</c:v>
                </c:pt>
                <c:pt idx="1661">
                  <c:v>421.29000853999997</c:v>
                </c:pt>
                <c:pt idx="1662">
                  <c:v>421.32998657000002</c:v>
                </c:pt>
                <c:pt idx="1663">
                  <c:v>421.36999512</c:v>
                </c:pt>
                <c:pt idx="1664">
                  <c:v>421.42001342999998</c:v>
                </c:pt>
                <c:pt idx="1665">
                  <c:v>421.45999146000003</c:v>
                </c:pt>
                <c:pt idx="1666">
                  <c:v>421.5</c:v>
                </c:pt>
                <c:pt idx="1667">
                  <c:v>421.54000853999997</c:v>
                </c:pt>
                <c:pt idx="1668">
                  <c:v>421.57998657000002</c:v>
                </c:pt>
                <c:pt idx="1669">
                  <c:v>421.60998534999999</c:v>
                </c:pt>
                <c:pt idx="1670">
                  <c:v>421.64999390000003</c:v>
                </c:pt>
                <c:pt idx="1671">
                  <c:v>421.69000244</c:v>
                </c:pt>
                <c:pt idx="1672">
                  <c:v>421.72000121999997</c:v>
                </c:pt>
                <c:pt idx="1673">
                  <c:v>421.75</c:v>
                </c:pt>
                <c:pt idx="1674">
                  <c:v>421.79000853999997</c:v>
                </c:pt>
                <c:pt idx="1675">
                  <c:v>421.82000732</c:v>
                </c:pt>
                <c:pt idx="1676">
                  <c:v>421.85998534999999</c:v>
                </c:pt>
                <c:pt idx="1677">
                  <c:v>421.89001465000001</c:v>
                </c:pt>
                <c:pt idx="1678">
                  <c:v>421.92999268</c:v>
                </c:pt>
                <c:pt idx="1679">
                  <c:v>421.97000121999997</c:v>
                </c:pt>
                <c:pt idx="1680">
                  <c:v>422</c:v>
                </c:pt>
                <c:pt idx="1681">
                  <c:v>422.04000853999997</c:v>
                </c:pt>
                <c:pt idx="1682">
                  <c:v>422.07998657000002</c:v>
                </c:pt>
                <c:pt idx="1683">
                  <c:v>422.11999512</c:v>
                </c:pt>
                <c:pt idx="1684">
                  <c:v>422.16000365999997</c:v>
                </c:pt>
                <c:pt idx="1685">
                  <c:v>422.20001221000001</c:v>
                </c:pt>
                <c:pt idx="1686">
                  <c:v>422.25</c:v>
                </c:pt>
                <c:pt idx="1687">
                  <c:v>422.29000853999997</c:v>
                </c:pt>
                <c:pt idx="1688">
                  <c:v>422.32998657000002</c:v>
                </c:pt>
                <c:pt idx="1689">
                  <c:v>422.38000488</c:v>
                </c:pt>
                <c:pt idx="1690">
                  <c:v>422.42999268</c:v>
                </c:pt>
                <c:pt idx="1691">
                  <c:v>422.48001098999998</c:v>
                </c:pt>
                <c:pt idx="1692">
                  <c:v>422.52999878000003</c:v>
                </c:pt>
                <c:pt idx="1693">
                  <c:v>422.57998657000002</c:v>
                </c:pt>
                <c:pt idx="1694">
                  <c:v>422.61999512</c:v>
                </c:pt>
                <c:pt idx="1695">
                  <c:v>422.67001342999998</c:v>
                </c:pt>
                <c:pt idx="1696">
                  <c:v>422.72000121999997</c:v>
                </c:pt>
                <c:pt idx="1697">
                  <c:v>422.76998901000002</c:v>
                </c:pt>
                <c:pt idx="1698">
                  <c:v>422.82000732</c:v>
                </c:pt>
                <c:pt idx="1699">
                  <c:v>422.85998534999999</c:v>
                </c:pt>
                <c:pt idx="1700">
                  <c:v>422.91000365999997</c:v>
                </c:pt>
                <c:pt idx="1701">
                  <c:v>422.95001221000001</c:v>
                </c:pt>
                <c:pt idx="1702">
                  <c:v>422.98999022999999</c:v>
                </c:pt>
                <c:pt idx="1703">
                  <c:v>423.02999878000003</c:v>
                </c:pt>
                <c:pt idx="1704">
                  <c:v>423.07998657000002</c:v>
                </c:pt>
                <c:pt idx="1705">
                  <c:v>423.11999512</c:v>
                </c:pt>
                <c:pt idx="1706">
                  <c:v>423.17001342999998</c:v>
                </c:pt>
                <c:pt idx="1707">
                  <c:v>423.20999146000003</c:v>
                </c:pt>
                <c:pt idx="1708">
                  <c:v>423.25</c:v>
                </c:pt>
                <c:pt idx="1709">
                  <c:v>423.29998778999999</c:v>
                </c:pt>
                <c:pt idx="1710">
                  <c:v>423.33999634000003</c:v>
                </c:pt>
                <c:pt idx="1711">
                  <c:v>423.38000488</c:v>
                </c:pt>
                <c:pt idx="1712">
                  <c:v>423.42999268</c:v>
                </c:pt>
                <c:pt idx="1713">
                  <c:v>423.48001098999998</c:v>
                </c:pt>
                <c:pt idx="1714">
                  <c:v>423.52999878000003</c:v>
                </c:pt>
                <c:pt idx="1715">
                  <c:v>423.57998657000002</c:v>
                </c:pt>
                <c:pt idx="1716">
                  <c:v>423.63000488</c:v>
                </c:pt>
                <c:pt idx="1717">
                  <c:v>423.67001342999998</c:v>
                </c:pt>
                <c:pt idx="1718">
                  <c:v>423.72000121999997</c:v>
                </c:pt>
                <c:pt idx="1719">
                  <c:v>423.77999878000003</c:v>
                </c:pt>
                <c:pt idx="1720">
                  <c:v>423.82998657000002</c:v>
                </c:pt>
                <c:pt idx="1721">
                  <c:v>423.88000488</c:v>
                </c:pt>
                <c:pt idx="1722">
                  <c:v>423.94000244</c:v>
                </c:pt>
                <c:pt idx="1723">
                  <c:v>423.98999022999999</c:v>
                </c:pt>
                <c:pt idx="1724">
                  <c:v>424.04000853999997</c:v>
                </c:pt>
                <c:pt idx="1725">
                  <c:v>424.08999634000003</c:v>
                </c:pt>
                <c:pt idx="1726">
                  <c:v>424.14999390000003</c:v>
                </c:pt>
                <c:pt idx="1727">
                  <c:v>424.20001221000001</c:v>
                </c:pt>
                <c:pt idx="1728">
                  <c:v>424.26000977000001</c:v>
                </c:pt>
                <c:pt idx="1729">
                  <c:v>424.30999756</c:v>
                </c:pt>
                <c:pt idx="1730">
                  <c:v>424.35998534999999</c:v>
                </c:pt>
                <c:pt idx="1731">
                  <c:v>424.41000365999997</c:v>
                </c:pt>
                <c:pt idx="1732">
                  <c:v>424.45999146000003</c:v>
                </c:pt>
                <c:pt idx="1733">
                  <c:v>424.51000977000001</c:v>
                </c:pt>
                <c:pt idx="1734">
                  <c:v>424.54998778999999</c:v>
                </c:pt>
                <c:pt idx="1735">
                  <c:v>424.60998534999999</c:v>
                </c:pt>
                <c:pt idx="1736">
                  <c:v>424.66000365999997</c:v>
                </c:pt>
                <c:pt idx="1737">
                  <c:v>424.70999146000003</c:v>
                </c:pt>
                <c:pt idx="1738">
                  <c:v>424.76000977000001</c:v>
                </c:pt>
                <c:pt idx="1739">
                  <c:v>424.80999756</c:v>
                </c:pt>
                <c:pt idx="1740">
                  <c:v>424.85998534999999</c:v>
                </c:pt>
                <c:pt idx="1741">
                  <c:v>424.91000365999997</c:v>
                </c:pt>
                <c:pt idx="1742">
                  <c:v>424.97000121999997</c:v>
                </c:pt>
                <c:pt idx="1743">
                  <c:v>425.01998901000002</c:v>
                </c:pt>
                <c:pt idx="1744">
                  <c:v>425.07998657000002</c:v>
                </c:pt>
                <c:pt idx="1745">
                  <c:v>425.14001465000001</c:v>
                </c:pt>
                <c:pt idx="1746">
                  <c:v>425.19000244</c:v>
                </c:pt>
                <c:pt idx="1747">
                  <c:v>425.25</c:v>
                </c:pt>
                <c:pt idx="1748">
                  <c:v>425.30999756</c:v>
                </c:pt>
                <c:pt idx="1749">
                  <c:v>425.36999512</c:v>
                </c:pt>
                <c:pt idx="1750">
                  <c:v>425.42999268</c:v>
                </c:pt>
                <c:pt idx="1751">
                  <c:v>425.48999022999999</c:v>
                </c:pt>
                <c:pt idx="1752">
                  <c:v>425.55999756</c:v>
                </c:pt>
                <c:pt idx="1753">
                  <c:v>425.61999512</c:v>
                </c:pt>
                <c:pt idx="1754">
                  <c:v>425.67999268</c:v>
                </c:pt>
                <c:pt idx="1755">
                  <c:v>425.73999022999999</c:v>
                </c:pt>
                <c:pt idx="1756">
                  <c:v>425.79998778999999</c:v>
                </c:pt>
                <c:pt idx="1757">
                  <c:v>425.86999512</c:v>
                </c:pt>
                <c:pt idx="1758">
                  <c:v>425.92999268</c:v>
                </c:pt>
                <c:pt idx="1759">
                  <c:v>425.98999022999999</c:v>
                </c:pt>
                <c:pt idx="1760">
                  <c:v>426.05999756</c:v>
                </c:pt>
                <c:pt idx="1761">
                  <c:v>426.11999512</c:v>
                </c:pt>
                <c:pt idx="1762">
                  <c:v>426.17999268</c:v>
                </c:pt>
                <c:pt idx="1763">
                  <c:v>426.25</c:v>
                </c:pt>
                <c:pt idx="1764">
                  <c:v>426.30999756</c:v>
                </c:pt>
                <c:pt idx="1765">
                  <c:v>426.36999512</c:v>
                </c:pt>
                <c:pt idx="1766">
                  <c:v>426.44000244</c:v>
                </c:pt>
                <c:pt idx="1767">
                  <c:v>426.5</c:v>
                </c:pt>
                <c:pt idx="1768">
                  <c:v>426.57000732</c:v>
                </c:pt>
                <c:pt idx="1769">
                  <c:v>426.63000488</c:v>
                </c:pt>
                <c:pt idx="1770">
                  <c:v>426.69000244</c:v>
                </c:pt>
                <c:pt idx="1771">
                  <c:v>426.76000977000001</c:v>
                </c:pt>
                <c:pt idx="1772">
                  <c:v>426.82998657000002</c:v>
                </c:pt>
                <c:pt idx="1773">
                  <c:v>426.89999390000003</c:v>
                </c:pt>
                <c:pt idx="1774">
                  <c:v>426.95999146000003</c:v>
                </c:pt>
                <c:pt idx="1775">
                  <c:v>427.02999878000003</c:v>
                </c:pt>
                <c:pt idx="1776">
                  <c:v>427.08999634000003</c:v>
                </c:pt>
                <c:pt idx="1777">
                  <c:v>427.16000365999997</c:v>
                </c:pt>
                <c:pt idx="1778">
                  <c:v>427.23001098999998</c:v>
                </c:pt>
                <c:pt idx="1779">
                  <c:v>427.29998778999999</c:v>
                </c:pt>
                <c:pt idx="1780">
                  <c:v>427.36999512</c:v>
                </c:pt>
                <c:pt idx="1781">
                  <c:v>427.44000244</c:v>
                </c:pt>
                <c:pt idx="1782">
                  <c:v>427.51000977000001</c:v>
                </c:pt>
                <c:pt idx="1783">
                  <c:v>427.57998657000002</c:v>
                </c:pt>
                <c:pt idx="1784">
                  <c:v>427.64999390000003</c:v>
                </c:pt>
                <c:pt idx="1785">
                  <c:v>427.72000121999997</c:v>
                </c:pt>
                <c:pt idx="1786">
                  <c:v>427.79000853999997</c:v>
                </c:pt>
                <c:pt idx="1787">
                  <c:v>427.85998534999999</c:v>
                </c:pt>
                <c:pt idx="1788">
                  <c:v>427.94000244</c:v>
                </c:pt>
                <c:pt idx="1789">
                  <c:v>428.01000977000001</c:v>
                </c:pt>
                <c:pt idx="1790">
                  <c:v>428.07998657000002</c:v>
                </c:pt>
                <c:pt idx="1791">
                  <c:v>428.14999390000003</c:v>
                </c:pt>
                <c:pt idx="1792">
                  <c:v>428.22000121999997</c:v>
                </c:pt>
                <c:pt idx="1793">
                  <c:v>428.29998778999999</c:v>
                </c:pt>
                <c:pt idx="1794">
                  <c:v>428.36999512</c:v>
                </c:pt>
                <c:pt idx="1795">
                  <c:v>428.44000244</c:v>
                </c:pt>
                <c:pt idx="1796">
                  <c:v>428.51000977000001</c:v>
                </c:pt>
                <c:pt idx="1797">
                  <c:v>428.57998657000002</c:v>
                </c:pt>
                <c:pt idx="1798">
                  <c:v>428.64999390000003</c:v>
                </c:pt>
                <c:pt idx="1799">
                  <c:v>428.73001098999998</c:v>
                </c:pt>
                <c:pt idx="1800">
                  <c:v>428.79998778999999</c:v>
                </c:pt>
                <c:pt idx="1801">
                  <c:v>428.86999512</c:v>
                </c:pt>
                <c:pt idx="1802">
                  <c:v>428.95001221000001</c:v>
                </c:pt>
                <c:pt idx="1803">
                  <c:v>429.01998901000002</c:v>
                </c:pt>
                <c:pt idx="1804">
                  <c:v>429.10000609999997</c:v>
                </c:pt>
                <c:pt idx="1805">
                  <c:v>429.17001342999998</c:v>
                </c:pt>
                <c:pt idx="1806">
                  <c:v>429.25</c:v>
                </c:pt>
                <c:pt idx="1807">
                  <c:v>429.32000732</c:v>
                </c:pt>
                <c:pt idx="1808">
                  <c:v>429.39999390000003</c:v>
                </c:pt>
                <c:pt idx="1809">
                  <c:v>429.47000121999997</c:v>
                </c:pt>
                <c:pt idx="1810">
                  <c:v>429.54998778999999</c:v>
                </c:pt>
                <c:pt idx="1811">
                  <c:v>429.63000488</c:v>
                </c:pt>
                <c:pt idx="1812">
                  <c:v>429.70001221000001</c:v>
                </c:pt>
                <c:pt idx="1813">
                  <c:v>429.77999878000003</c:v>
                </c:pt>
                <c:pt idx="1814">
                  <c:v>429.85000609999997</c:v>
                </c:pt>
                <c:pt idx="1815">
                  <c:v>429.92999268</c:v>
                </c:pt>
                <c:pt idx="1816">
                  <c:v>430</c:v>
                </c:pt>
                <c:pt idx="1817">
                  <c:v>430.07998657000002</c:v>
                </c:pt>
                <c:pt idx="1818">
                  <c:v>430.14999390000003</c:v>
                </c:pt>
                <c:pt idx="1819">
                  <c:v>430.23001098999998</c:v>
                </c:pt>
                <c:pt idx="1820">
                  <c:v>430.30999756</c:v>
                </c:pt>
                <c:pt idx="1821">
                  <c:v>430.39001465000001</c:v>
                </c:pt>
                <c:pt idx="1822">
                  <c:v>430.45999146000003</c:v>
                </c:pt>
                <c:pt idx="1823">
                  <c:v>430.52999878000003</c:v>
                </c:pt>
                <c:pt idx="1824">
                  <c:v>430.60998534999999</c:v>
                </c:pt>
                <c:pt idx="1825">
                  <c:v>430.69000244</c:v>
                </c:pt>
                <c:pt idx="1826">
                  <c:v>430.76000977000001</c:v>
                </c:pt>
                <c:pt idx="1827">
                  <c:v>430.83999634000003</c:v>
                </c:pt>
                <c:pt idx="1828">
                  <c:v>430.92001342999998</c:v>
                </c:pt>
                <c:pt idx="1829">
                  <c:v>430.98999022999999</c:v>
                </c:pt>
                <c:pt idx="1830">
                  <c:v>431.07000732</c:v>
                </c:pt>
                <c:pt idx="1831">
                  <c:v>431.14999390000003</c:v>
                </c:pt>
                <c:pt idx="1832">
                  <c:v>431.22000121999997</c:v>
                </c:pt>
                <c:pt idx="1833">
                  <c:v>431.29998778999999</c:v>
                </c:pt>
                <c:pt idx="1834">
                  <c:v>431.38000488</c:v>
                </c:pt>
                <c:pt idx="1835">
                  <c:v>431.45001221000001</c:v>
                </c:pt>
                <c:pt idx="1836">
                  <c:v>431.52999878000003</c:v>
                </c:pt>
                <c:pt idx="1837">
                  <c:v>431.60998534999999</c:v>
                </c:pt>
                <c:pt idx="1838">
                  <c:v>431.69000244</c:v>
                </c:pt>
                <c:pt idx="1839">
                  <c:v>431.76998901000002</c:v>
                </c:pt>
                <c:pt idx="1840">
                  <c:v>431.83999634000003</c:v>
                </c:pt>
                <c:pt idx="1841">
                  <c:v>431.92001342999998</c:v>
                </c:pt>
                <c:pt idx="1842">
                  <c:v>432</c:v>
                </c:pt>
                <c:pt idx="1843">
                  <c:v>432.07998657000002</c:v>
                </c:pt>
                <c:pt idx="1844">
                  <c:v>432.16000365999997</c:v>
                </c:pt>
                <c:pt idx="1845">
                  <c:v>432.23999022999999</c:v>
                </c:pt>
                <c:pt idx="1846">
                  <c:v>432.32000732</c:v>
                </c:pt>
                <c:pt idx="1847">
                  <c:v>432.39999390000003</c:v>
                </c:pt>
                <c:pt idx="1848">
                  <c:v>432.48001098999998</c:v>
                </c:pt>
                <c:pt idx="1849">
                  <c:v>432.55999756</c:v>
                </c:pt>
                <c:pt idx="1850">
                  <c:v>432.64001465000001</c:v>
                </c:pt>
                <c:pt idx="1851">
                  <c:v>432.72000121999997</c:v>
                </c:pt>
                <c:pt idx="1852">
                  <c:v>432.79998778999999</c:v>
                </c:pt>
                <c:pt idx="1853">
                  <c:v>432.89001465000001</c:v>
                </c:pt>
                <c:pt idx="1854">
                  <c:v>432.97000121999997</c:v>
                </c:pt>
                <c:pt idx="1855">
                  <c:v>433.04998778999999</c:v>
                </c:pt>
                <c:pt idx="1856">
                  <c:v>433.14001465000001</c:v>
                </c:pt>
                <c:pt idx="1857">
                  <c:v>433.22000121999997</c:v>
                </c:pt>
                <c:pt idx="1858">
                  <c:v>433.29998778999999</c:v>
                </c:pt>
                <c:pt idx="1859">
                  <c:v>433.38000488</c:v>
                </c:pt>
                <c:pt idx="1860">
                  <c:v>433.45999146000003</c:v>
                </c:pt>
                <c:pt idx="1861">
                  <c:v>433.54998778999999</c:v>
                </c:pt>
                <c:pt idx="1862">
                  <c:v>433.63000488</c:v>
                </c:pt>
                <c:pt idx="1863">
                  <c:v>433.72000121999997</c:v>
                </c:pt>
                <c:pt idx="1864">
                  <c:v>433.79998778999999</c:v>
                </c:pt>
                <c:pt idx="1865">
                  <c:v>433.89001465000001</c:v>
                </c:pt>
                <c:pt idx="1866">
                  <c:v>433.97000121999997</c:v>
                </c:pt>
                <c:pt idx="1867">
                  <c:v>434.04998778999999</c:v>
                </c:pt>
                <c:pt idx="1868">
                  <c:v>434.14001465000001</c:v>
                </c:pt>
                <c:pt idx="1869">
                  <c:v>434.22000121999997</c:v>
                </c:pt>
                <c:pt idx="1870">
                  <c:v>434.30999756</c:v>
                </c:pt>
                <c:pt idx="1871">
                  <c:v>434.39001465000001</c:v>
                </c:pt>
                <c:pt idx="1872">
                  <c:v>434.47000121999997</c:v>
                </c:pt>
                <c:pt idx="1873">
                  <c:v>434.55999756</c:v>
                </c:pt>
                <c:pt idx="1874">
                  <c:v>434.64999390000003</c:v>
                </c:pt>
                <c:pt idx="1875">
                  <c:v>434.73001098999998</c:v>
                </c:pt>
                <c:pt idx="1876">
                  <c:v>434.80999756</c:v>
                </c:pt>
                <c:pt idx="1877">
                  <c:v>434.89999390000003</c:v>
                </c:pt>
                <c:pt idx="1878">
                  <c:v>434.98999022999999</c:v>
                </c:pt>
                <c:pt idx="1879">
                  <c:v>435.07000732</c:v>
                </c:pt>
                <c:pt idx="1880">
                  <c:v>435.16000365999997</c:v>
                </c:pt>
                <c:pt idx="1881">
                  <c:v>435.23999022999999</c:v>
                </c:pt>
                <c:pt idx="1882">
                  <c:v>435.32998657000002</c:v>
                </c:pt>
                <c:pt idx="1883">
                  <c:v>435.42001342999998</c:v>
                </c:pt>
                <c:pt idx="1884">
                  <c:v>435.5</c:v>
                </c:pt>
                <c:pt idx="1885">
                  <c:v>435.58999634000003</c:v>
                </c:pt>
                <c:pt idx="1886">
                  <c:v>435.67999268</c:v>
                </c:pt>
                <c:pt idx="1887">
                  <c:v>435.76000977000001</c:v>
                </c:pt>
                <c:pt idx="1888">
                  <c:v>435.85000609999997</c:v>
                </c:pt>
                <c:pt idx="1889">
                  <c:v>435.94000244</c:v>
                </c:pt>
                <c:pt idx="1890">
                  <c:v>436.02999878000003</c:v>
                </c:pt>
                <c:pt idx="1891">
                  <c:v>436.10998534999999</c:v>
                </c:pt>
                <c:pt idx="1892">
                  <c:v>436.20001221000001</c:v>
                </c:pt>
                <c:pt idx="1893">
                  <c:v>436.29000853999997</c:v>
                </c:pt>
                <c:pt idx="1894">
                  <c:v>436.38000488</c:v>
                </c:pt>
                <c:pt idx="1895">
                  <c:v>436.47000121999997</c:v>
                </c:pt>
                <c:pt idx="1896">
                  <c:v>436.55999756</c:v>
                </c:pt>
                <c:pt idx="1897">
                  <c:v>436.64999390000003</c:v>
                </c:pt>
                <c:pt idx="1898">
                  <c:v>436.73999022999999</c:v>
                </c:pt>
                <c:pt idx="1899">
                  <c:v>436.82998657000002</c:v>
                </c:pt>
                <c:pt idx="1900">
                  <c:v>436.92001342999998</c:v>
                </c:pt>
                <c:pt idx="1901">
                  <c:v>437.01000977000001</c:v>
                </c:pt>
                <c:pt idx="1902">
                  <c:v>437.10000609999997</c:v>
                </c:pt>
                <c:pt idx="1903">
                  <c:v>437.19000244</c:v>
                </c:pt>
                <c:pt idx="1904">
                  <c:v>437.27999878000003</c:v>
                </c:pt>
                <c:pt idx="1905">
                  <c:v>437.36999512</c:v>
                </c:pt>
                <c:pt idx="1906">
                  <c:v>437.45999146000003</c:v>
                </c:pt>
                <c:pt idx="1907">
                  <c:v>437.54998778999999</c:v>
                </c:pt>
                <c:pt idx="1908">
                  <c:v>437.64001465000001</c:v>
                </c:pt>
                <c:pt idx="1909">
                  <c:v>437.73001098999998</c:v>
                </c:pt>
                <c:pt idx="1910">
                  <c:v>437.82000732</c:v>
                </c:pt>
                <c:pt idx="1911">
                  <c:v>437.92001342999998</c:v>
                </c:pt>
                <c:pt idx="1912">
                  <c:v>438.01000977000001</c:v>
                </c:pt>
                <c:pt idx="1913">
                  <c:v>438.10000609999997</c:v>
                </c:pt>
                <c:pt idx="1914">
                  <c:v>438.19000244</c:v>
                </c:pt>
                <c:pt idx="1915">
                  <c:v>438.27999878000003</c:v>
                </c:pt>
                <c:pt idx="1916">
                  <c:v>438.36999512</c:v>
                </c:pt>
                <c:pt idx="1917">
                  <c:v>438.45999146000003</c:v>
                </c:pt>
                <c:pt idx="1918">
                  <c:v>438.55999756</c:v>
                </c:pt>
                <c:pt idx="1919">
                  <c:v>438.64999390000003</c:v>
                </c:pt>
                <c:pt idx="1920">
                  <c:v>438.73999022999999</c:v>
                </c:pt>
                <c:pt idx="1921">
                  <c:v>438.82998657000002</c:v>
                </c:pt>
                <c:pt idx="1922">
                  <c:v>438.92001342999998</c:v>
                </c:pt>
                <c:pt idx="1923">
                  <c:v>439.01000977000001</c:v>
                </c:pt>
                <c:pt idx="1924">
                  <c:v>439.10000609999997</c:v>
                </c:pt>
                <c:pt idx="1925">
                  <c:v>439.20001221000001</c:v>
                </c:pt>
                <c:pt idx="1926">
                  <c:v>439.29000853999997</c:v>
                </c:pt>
                <c:pt idx="1927">
                  <c:v>439.38000488</c:v>
                </c:pt>
                <c:pt idx="1928">
                  <c:v>439.47000121999997</c:v>
                </c:pt>
                <c:pt idx="1929">
                  <c:v>439.55999756</c:v>
                </c:pt>
                <c:pt idx="1930">
                  <c:v>439.66000365999997</c:v>
                </c:pt>
                <c:pt idx="1931">
                  <c:v>439.75</c:v>
                </c:pt>
                <c:pt idx="1932">
                  <c:v>439.83999634000003</c:v>
                </c:pt>
                <c:pt idx="1933">
                  <c:v>439.92999268</c:v>
                </c:pt>
                <c:pt idx="1934">
                  <c:v>440.01998901000002</c:v>
                </c:pt>
                <c:pt idx="1935">
                  <c:v>440.11999512</c:v>
                </c:pt>
                <c:pt idx="1936">
                  <c:v>440.20999146000003</c:v>
                </c:pt>
                <c:pt idx="1937">
                  <c:v>440.29998778999999</c:v>
                </c:pt>
                <c:pt idx="1938">
                  <c:v>440.39001465000001</c:v>
                </c:pt>
                <c:pt idx="1939">
                  <c:v>440.48001098999998</c:v>
                </c:pt>
                <c:pt idx="1940">
                  <c:v>440.57000732</c:v>
                </c:pt>
                <c:pt idx="1941">
                  <c:v>440.66000365999997</c:v>
                </c:pt>
                <c:pt idx="1942">
                  <c:v>440.75</c:v>
                </c:pt>
                <c:pt idx="1943">
                  <c:v>440.83999634000003</c:v>
                </c:pt>
                <c:pt idx="1944">
                  <c:v>440.92999268</c:v>
                </c:pt>
                <c:pt idx="1945">
                  <c:v>441.01998901000002</c:v>
                </c:pt>
                <c:pt idx="1946">
                  <c:v>441.10998534999999</c:v>
                </c:pt>
                <c:pt idx="1947">
                  <c:v>441.20001221000001</c:v>
                </c:pt>
                <c:pt idx="1948">
                  <c:v>441.29000853999997</c:v>
                </c:pt>
                <c:pt idx="1949">
                  <c:v>441.36999512</c:v>
                </c:pt>
                <c:pt idx="1950">
                  <c:v>441.45999146000003</c:v>
                </c:pt>
                <c:pt idx="1951">
                  <c:v>441.54998778999999</c:v>
                </c:pt>
                <c:pt idx="1952">
                  <c:v>441.63000488</c:v>
                </c:pt>
                <c:pt idx="1953">
                  <c:v>441.72000121999997</c:v>
                </c:pt>
                <c:pt idx="1954">
                  <c:v>441.79998778999999</c:v>
                </c:pt>
                <c:pt idx="1955">
                  <c:v>441.89001465000001</c:v>
                </c:pt>
                <c:pt idx="1956">
                  <c:v>441.98001098999998</c:v>
                </c:pt>
                <c:pt idx="1957">
                  <c:v>442.05999756</c:v>
                </c:pt>
                <c:pt idx="1958">
                  <c:v>442.14999390000003</c:v>
                </c:pt>
                <c:pt idx="1959">
                  <c:v>442.23001098999998</c:v>
                </c:pt>
                <c:pt idx="1960">
                  <c:v>442.30999756</c:v>
                </c:pt>
                <c:pt idx="1961">
                  <c:v>442.39999390000003</c:v>
                </c:pt>
                <c:pt idx="1962">
                  <c:v>442.48001098999998</c:v>
                </c:pt>
                <c:pt idx="1963">
                  <c:v>442.57000732</c:v>
                </c:pt>
                <c:pt idx="1964">
                  <c:v>442.64999390000003</c:v>
                </c:pt>
                <c:pt idx="1965">
                  <c:v>442.73999022999999</c:v>
                </c:pt>
                <c:pt idx="1966">
                  <c:v>442.82000732</c:v>
                </c:pt>
                <c:pt idx="1967">
                  <c:v>442.91000365999997</c:v>
                </c:pt>
                <c:pt idx="1968">
                  <c:v>442.98999022999999</c:v>
                </c:pt>
                <c:pt idx="1969">
                  <c:v>443.07998657000002</c:v>
                </c:pt>
                <c:pt idx="1970">
                  <c:v>443.16000365999997</c:v>
                </c:pt>
                <c:pt idx="1971">
                  <c:v>443.25</c:v>
                </c:pt>
                <c:pt idx="1972">
                  <c:v>443.32998657000002</c:v>
                </c:pt>
                <c:pt idx="1973">
                  <c:v>443.42001342999998</c:v>
                </c:pt>
                <c:pt idx="1974">
                  <c:v>443.5</c:v>
                </c:pt>
                <c:pt idx="1975">
                  <c:v>443.58999634000003</c:v>
                </c:pt>
                <c:pt idx="1976">
                  <c:v>443.67001342999998</c:v>
                </c:pt>
                <c:pt idx="1977">
                  <c:v>443.76000977000001</c:v>
                </c:pt>
                <c:pt idx="1978">
                  <c:v>443.83999634000003</c:v>
                </c:pt>
                <c:pt idx="1979">
                  <c:v>443.92999268</c:v>
                </c:pt>
                <c:pt idx="1980">
                  <c:v>444.01000977000001</c:v>
                </c:pt>
                <c:pt idx="1981">
                  <c:v>444.10000609999997</c:v>
                </c:pt>
                <c:pt idx="1982">
                  <c:v>444.17999268</c:v>
                </c:pt>
                <c:pt idx="1983">
                  <c:v>444.26998901000002</c:v>
                </c:pt>
                <c:pt idx="1984">
                  <c:v>444.35000609999997</c:v>
                </c:pt>
                <c:pt idx="1985">
                  <c:v>444.44000244</c:v>
                </c:pt>
                <c:pt idx="1986">
                  <c:v>444.51998901000002</c:v>
                </c:pt>
                <c:pt idx="1987">
                  <c:v>444.60998534999999</c:v>
                </c:pt>
                <c:pt idx="1988">
                  <c:v>444.69000244</c:v>
                </c:pt>
                <c:pt idx="1989">
                  <c:v>444.77999878000003</c:v>
                </c:pt>
                <c:pt idx="1990">
                  <c:v>444.85998534999999</c:v>
                </c:pt>
                <c:pt idx="1991">
                  <c:v>444.94000244</c:v>
                </c:pt>
                <c:pt idx="1992">
                  <c:v>445.02999878000003</c:v>
                </c:pt>
                <c:pt idx="1993">
                  <c:v>445.10998534999999</c:v>
                </c:pt>
                <c:pt idx="1994">
                  <c:v>445.19000244</c:v>
                </c:pt>
                <c:pt idx="1995">
                  <c:v>445.27999878000003</c:v>
                </c:pt>
                <c:pt idx="1996">
                  <c:v>445.35998534999999</c:v>
                </c:pt>
                <c:pt idx="1997">
                  <c:v>445.45001221000001</c:v>
                </c:pt>
                <c:pt idx="1998">
                  <c:v>445.52999878000003</c:v>
                </c:pt>
                <c:pt idx="1999">
                  <c:v>445.60998534999999</c:v>
                </c:pt>
              </c:numCache>
            </c:numRef>
          </c:yVal>
          <c:smooth val="1"/>
          <c:extLst>
            <c:ext xmlns:c16="http://schemas.microsoft.com/office/drawing/2014/chart" uri="{C3380CC4-5D6E-409C-BE32-E72D297353CC}">
              <c16:uniqueId val="{00000002-0C49-4D9E-89BA-35C60B480B1A}"/>
            </c:ext>
          </c:extLst>
        </c:ser>
        <c:ser>
          <c:idx val="3"/>
          <c:order val="3"/>
          <c:tx>
            <c:v>Modified T1</c:v>
          </c:tx>
          <c:spPr>
            <a:ln w="25400" cap="rnd">
              <a:solidFill>
                <a:srgbClr val="00B0F0"/>
              </a:solidFill>
              <a:round/>
            </a:ln>
            <a:effectLst/>
          </c:spPr>
          <c:marker>
            <c:symbol val="none"/>
          </c:marker>
          <c:xVal>
            <c:numRef>
              <c:f>Modified_THOR!$M$3:$M$2002</c:f>
              <c:numCache>
                <c:formatCode>0.00E+00</c:formatCode>
                <c:ptCount val="2000"/>
                <c:pt idx="0">
                  <c:v>-73.580017089999984</c:v>
                </c:pt>
                <c:pt idx="1">
                  <c:v>-73.580017089999984</c:v>
                </c:pt>
                <c:pt idx="2">
                  <c:v>-73.580017089999984</c:v>
                </c:pt>
                <c:pt idx="3">
                  <c:v>-73.580017089999984</c:v>
                </c:pt>
                <c:pt idx="4">
                  <c:v>-73.580017089999984</c:v>
                </c:pt>
                <c:pt idx="5">
                  <c:v>-73.580017089999984</c:v>
                </c:pt>
                <c:pt idx="6">
                  <c:v>-73.580017089999984</c:v>
                </c:pt>
                <c:pt idx="7">
                  <c:v>-73.580017089999984</c:v>
                </c:pt>
                <c:pt idx="8">
                  <c:v>-73.580017089999984</c:v>
                </c:pt>
                <c:pt idx="9">
                  <c:v>-73.580017089999984</c:v>
                </c:pt>
                <c:pt idx="10">
                  <c:v>-73.580017089999984</c:v>
                </c:pt>
                <c:pt idx="11">
                  <c:v>-73.580017089999984</c:v>
                </c:pt>
                <c:pt idx="12">
                  <c:v>-73.580017089999984</c:v>
                </c:pt>
                <c:pt idx="13">
                  <c:v>-73.580017089999984</c:v>
                </c:pt>
                <c:pt idx="14">
                  <c:v>-73.580017089999984</c:v>
                </c:pt>
                <c:pt idx="15">
                  <c:v>-73.580017089999984</c:v>
                </c:pt>
                <c:pt idx="16">
                  <c:v>-73.580017089999984</c:v>
                </c:pt>
                <c:pt idx="17">
                  <c:v>-73.580017089999984</c:v>
                </c:pt>
                <c:pt idx="18">
                  <c:v>-73.580017089999984</c:v>
                </c:pt>
                <c:pt idx="19">
                  <c:v>-73.580017089999984</c:v>
                </c:pt>
                <c:pt idx="20">
                  <c:v>-73.580017089999984</c:v>
                </c:pt>
                <c:pt idx="21">
                  <c:v>-73.580017089999984</c:v>
                </c:pt>
                <c:pt idx="22">
                  <c:v>-73.580017089999984</c:v>
                </c:pt>
                <c:pt idx="23">
                  <c:v>-73.580017089999984</c:v>
                </c:pt>
                <c:pt idx="24">
                  <c:v>-73.580017089999984</c:v>
                </c:pt>
                <c:pt idx="25">
                  <c:v>-73.580017089999984</c:v>
                </c:pt>
                <c:pt idx="26">
                  <c:v>-73.580017089999984</c:v>
                </c:pt>
                <c:pt idx="27">
                  <c:v>-73.580017089999984</c:v>
                </c:pt>
                <c:pt idx="28">
                  <c:v>-73.580017089999984</c:v>
                </c:pt>
                <c:pt idx="29">
                  <c:v>-73.580017089999984</c:v>
                </c:pt>
                <c:pt idx="30">
                  <c:v>-73.580017089999984</c:v>
                </c:pt>
                <c:pt idx="31">
                  <c:v>-73.580017089999984</c:v>
                </c:pt>
                <c:pt idx="32">
                  <c:v>-73.580017089999984</c:v>
                </c:pt>
                <c:pt idx="33">
                  <c:v>-73.580017089999984</c:v>
                </c:pt>
                <c:pt idx="34">
                  <c:v>-73.580017089999984</c:v>
                </c:pt>
                <c:pt idx="35">
                  <c:v>-73.580017089999984</c:v>
                </c:pt>
                <c:pt idx="36">
                  <c:v>-73.580017089999984</c:v>
                </c:pt>
                <c:pt idx="37">
                  <c:v>-73.580017089999984</c:v>
                </c:pt>
                <c:pt idx="38">
                  <c:v>-73.580017089999984</c:v>
                </c:pt>
                <c:pt idx="39">
                  <c:v>-73.580017089999984</c:v>
                </c:pt>
                <c:pt idx="40">
                  <c:v>-73.580017089999984</c:v>
                </c:pt>
                <c:pt idx="41">
                  <c:v>-73.580017089999984</c:v>
                </c:pt>
                <c:pt idx="42">
                  <c:v>-73.580017089999984</c:v>
                </c:pt>
                <c:pt idx="43">
                  <c:v>-73.580017089999984</c:v>
                </c:pt>
                <c:pt idx="44">
                  <c:v>-73.580017089999984</c:v>
                </c:pt>
                <c:pt idx="45">
                  <c:v>-73.580017089999984</c:v>
                </c:pt>
                <c:pt idx="46">
                  <c:v>-73.580017089999984</c:v>
                </c:pt>
                <c:pt idx="47">
                  <c:v>-73.580017089999984</c:v>
                </c:pt>
                <c:pt idx="48">
                  <c:v>-73.580017089999984</c:v>
                </c:pt>
                <c:pt idx="49">
                  <c:v>-73.580017089999984</c:v>
                </c:pt>
                <c:pt idx="50">
                  <c:v>-73.580017089999984</c:v>
                </c:pt>
                <c:pt idx="51">
                  <c:v>-73.580017089999984</c:v>
                </c:pt>
                <c:pt idx="52">
                  <c:v>-73.580017089999984</c:v>
                </c:pt>
                <c:pt idx="53">
                  <c:v>-73.570007329999981</c:v>
                </c:pt>
                <c:pt idx="54">
                  <c:v>-73.570007329999981</c:v>
                </c:pt>
                <c:pt idx="55">
                  <c:v>-73.570007329999981</c:v>
                </c:pt>
                <c:pt idx="56">
                  <c:v>-73.570007329999981</c:v>
                </c:pt>
                <c:pt idx="57">
                  <c:v>-73.570007329999981</c:v>
                </c:pt>
                <c:pt idx="58">
                  <c:v>-73.570007329999981</c:v>
                </c:pt>
                <c:pt idx="59">
                  <c:v>-73.570007329999981</c:v>
                </c:pt>
                <c:pt idx="60">
                  <c:v>-73.570007329999981</c:v>
                </c:pt>
                <c:pt idx="61">
                  <c:v>-73.570007329999981</c:v>
                </c:pt>
                <c:pt idx="62">
                  <c:v>-73.570007329999981</c:v>
                </c:pt>
                <c:pt idx="63">
                  <c:v>-73.560012819999969</c:v>
                </c:pt>
                <c:pt idx="64">
                  <c:v>-73.560012819999969</c:v>
                </c:pt>
                <c:pt idx="65">
                  <c:v>-73.560012819999969</c:v>
                </c:pt>
                <c:pt idx="66">
                  <c:v>-73.560012819999969</c:v>
                </c:pt>
                <c:pt idx="67">
                  <c:v>-73.560012819999969</c:v>
                </c:pt>
                <c:pt idx="68">
                  <c:v>-73.550018309999984</c:v>
                </c:pt>
                <c:pt idx="69">
                  <c:v>-73.550018309999984</c:v>
                </c:pt>
                <c:pt idx="70">
                  <c:v>-73.550018309999984</c:v>
                </c:pt>
                <c:pt idx="71">
                  <c:v>-73.550018309999984</c:v>
                </c:pt>
                <c:pt idx="72">
                  <c:v>-73.540008549999982</c:v>
                </c:pt>
                <c:pt idx="73">
                  <c:v>-73.540008549999982</c:v>
                </c:pt>
                <c:pt idx="74">
                  <c:v>-73.540008549999982</c:v>
                </c:pt>
                <c:pt idx="75">
                  <c:v>-73.540008549999982</c:v>
                </c:pt>
                <c:pt idx="76">
                  <c:v>-73.530014039999969</c:v>
                </c:pt>
                <c:pt idx="77">
                  <c:v>-73.530014039999969</c:v>
                </c:pt>
                <c:pt idx="78">
                  <c:v>-73.530014039999969</c:v>
                </c:pt>
                <c:pt idx="79">
                  <c:v>-73.520004279999995</c:v>
                </c:pt>
                <c:pt idx="80">
                  <c:v>-73.520004279999995</c:v>
                </c:pt>
                <c:pt idx="81">
                  <c:v>-73.510009769999982</c:v>
                </c:pt>
                <c:pt idx="82">
                  <c:v>-73.510009769999982</c:v>
                </c:pt>
                <c:pt idx="83">
                  <c:v>-73.500015259999969</c:v>
                </c:pt>
                <c:pt idx="84">
                  <c:v>-73.500015259999969</c:v>
                </c:pt>
                <c:pt idx="85">
                  <c:v>-73.490005499999995</c:v>
                </c:pt>
                <c:pt idx="86">
                  <c:v>-73.490005499999995</c:v>
                </c:pt>
                <c:pt idx="87">
                  <c:v>-73.480010989999982</c:v>
                </c:pt>
                <c:pt idx="88">
                  <c:v>-73.480010989999982</c:v>
                </c:pt>
                <c:pt idx="89">
                  <c:v>-73.47001647999997</c:v>
                </c:pt>
                <c:pt idx="90">
                  <c:v>-73.460006719999996</c:v>
                </c:pt>
                <c:pt idx="91">
                  <c:v>-73.460006719999996</c:v>
                </c:pt>
                <c:pt idx="92">
                  <c:v>-73.450012209999983</c:v>
                </c:pt>
                <c:pt idx="93">
                  <c:v>-73.44001769999997</c:v>
                </c:pt>
                <c:pt idx="94">
                  <c:v>-73.430007939999996</c:v>
                </c:pt>
                <c:pt idx="95">
                  <c:v>-73.420013429999983</c:v>
                </c:pt>
                <c:pt idx="96">
                  <c:v>-73.420013429999983</c:v>
                </c:pt>
                <c:pt idx="97">
                  <c:v>-73.410003669999981</c:v>
                </c:pt>
                <c:pt idx="98">
                  <c:v>-73.400009159999996</c:v>
                </c:pt>
                <c:pt idx="99">
                  <c:v>-73.390014649999983</c:v>
                </c:pt>
                <c:pt idx="100">
                  <c:v>-73.380004889999981</c:v>
                </c:pt>
                <c:pt idx="101">
                  <c:v>-73.370010379999997</c:v>
                </c:pt>
                <c:pt idx="102">
                  <c:v>-73.360015869999984</c:v>
                </c:pt>
                <c:pt idx="103">
                  <c:v>-73.350006109999981</c:v>
                </c:pt>
                <c:pt idx="104">
                  <c:v>-73.340011599999968</c:v>
                </c:pt>
                <c:pt idx="105">
                  <c:v>-73.330017089999984</c:v>
                </c:pt>
                <c:pt idx="106">
                  <c:v>-73.320007329999981</c:v>
                </c:pt>
                <c:pt idx="107">
                  <c:v>-73.310012819999969</c:v>
                </c:pt>
                <c:pt idx="108">
                  <c:v>-73.290008549999982</c:v>
                </c:pt>
                <c:pt idx="109">
                  <c:v>-73.280014039999969</c:v>
                </c:pt>
                <c:pt idx="110">
                  <c:v>-73.270004279999995</c:v>
                </c:pt>
                <c:pt idx="111">
                  <c:v>-73.260009769999982</c:v>
                </c:pt>
                <c:pt idx="112">
                  <c:v>-73.240005499999995</c:v>
                </c:pt>
                <c:pt idx="113">
                  <c:v>-73.230010989999982</c:v>
                </c:pt>
                <c:pt idx="114">
                  <c:v>-73.22001647999997</c:v>
                </c:pt>
                <c:pt idx="115">
                  <c:v>-73.200012209999983</c:v>
                </c:pt>
                <c:pt idx="116">
                  <c:v>-73.19001769999997</c:v>
                </c:pt>
                <c:pt idx="117">
                  <c:v>-73.180007939999996</c:v>
                </c:pt>
                <c:pt idx="118">
                  <c:v>-73.160003669999981</c:v>
                </c:pt>
                <c:pt idx="119">
                  <c:v>-73.150009159999996</c:v>
                </c:pt>
                <c:pt idx="120">
                  <c:v>-73.130004889999981</c:v>
                </c:pt>
                <c:pt idx="121">
                  <c:v>-73.120010379999997</c:v>
                </c:pt>
                <c:pt idx="122">
                  <c:v>-73.100006109999981</c:v>
                </c:pt>
                <c:pt idx="123">
                  <c:v>-73.090011599999968</c:v>
                </c:pt>
                <c:pt idx="124">
                  <c:v>-73.070007329999981</c:v>
                </c:pt>
                <c:pt idx="125">
                  <c:v>-73.060012819999969</c:v>
                </c:pt>
                <c:pt idx="126">
                  <c:v>-73.040008549999982</c:v>
                </c:pt>
                <c:pt idx="127">
                  <c:v>-73.020004279999995</c:v>
                </c:pt>
                <c:pt idx="128">
                  <c:v>-73.010009769999982</c:v>
                </c:pt>
                <c:pt idx="129">
                  <c:v>-72.990005499999995</c:v>
                </c:pt>
                <c:pt idx="130">
                  <c:v>-72.97001647999997</c:v>
                </c:pt>
                <c:pt idx="131">
                  <c:v>-72.960006719999996</c:v>
                </c:pt>
                <c:pt idx="132">
                  <c:v>-72.94001769999997</c:v>
                </c:pt>
                <c:pt idx="133">
                  <c:v>-72.920013429999983</c:v>
                </c:pt>
                <c:pt idx="134">
                  <c:v>-72.900009159999996</c:v>
                </c:pt>
                <c:pt idx="135">
                  <c:v>-72.890014649999983</c:v>
                </c:pt>
                <c:pt idx="136">
                  <c:v>-72.870010379999997</c:v>
                </c:pt>
                <c:pt idx="137">
                  <c:v>-72.850006109999981</c:v>
                </c:pt>
                <c:pt idx="138">
                  <c:v>-72.830017089999984</c:v>
                </c:pt>
                <c:pt idx="139">
                  <c:v>-72.820007329999981</c:v>
                </c:pt>
                <c:pt idx="140">
                  <c:v>-72.800018309999984</c:v>
                </c:pt>
                <c:pt idx="141">
                  <c:v>-72.780014039999969</c:v>
                </c:pt>
                <c:pt idx="142">
                  <c:v>-72.760009769999982</c:v>
                </c:pt>
                <c:pt idx="143">
                  <c:v>-72.740005499999995</c:v>
                </c:pt>
                <c:pt idx="144">
                  <c:v>-72.72001647999997</c:v>
                </c:pt>
                <c:pt idx="145">
                  <c:v>-72.700012209999983</c:v>
                </c:pt>
                <c:pt idx="146">
                  <c:v>-72.680007939999996</c:v>
                </c:pt>
                <c:pt idx="147">
                  <c:v>-72.660003669999981</c:v>
                </c:pt>
                <c:pt idx="148">
                  <c:v>-72.640014649999983</c:v>
                </c:pt>
                <c:pt idx="149">
                  <c:v>-72.620010379999997</c:v>
                </c:pt>
                <c:pt idx="150">
                  <c:v>-72.600006109999981</c:v>
                </c:pt>
                <c:pt idx="151">
                  <c:v>-72.580017089999984</c:v>
                </c:pt>
                <c:pt idx="152">
                  <c:v>-72.560012819999969</c:v>
                </c:pt>
                <c:pt idx="153">
                  <c:v>-72.540008549999982</c:v>
                </c:pt>
                <c:pt idx="154">
                  <c:v>-72.520004279999995</c:v>
                </c:pt>
                <c:pt idx="155">
                  <c:v>-72.500015259999969</c:v>
                </c:pt>
                <c:pt idx="156">
                  <c:v>-72.480010989999982</c:v>
                </c:pt>
                <c:pt idx="157">
                  <c:v>-72.450012209999983</c:v>
                </c:pt>
                <c:pt idx="158">
                  <c:v>-72.430007939999996</c:v>
                </c:pt>
                <c:pt idx="159">
                  <c:v>-72.410003669999981</c:v>
                </c:pt>
                <c:pt idx="160">
                  <c:v>-72.390014649999983</c:v>
                </c:pt>
                <c:pt idx="161">
                  <c:v>-72.360015869999984</c:v>
                </c:pt>
                <c:pt idx="162">
                  <c:v>-72.340011599999968</c:v>
                </c:pt>
                <c:pt idx="163">
                  <c:v>-72.310012819999969</c:v>
                </c:pt>
                <c:pt idx="164">
                  <c:v>-72.290008549999982</c:v>
                </c:pt>
                <c:pt idx="165">
                  <c:v>-72.270004279999995</c:v>
                </c:pt>
                <c:pt idx="166">
                  <c:v>-72.240005499999995</c:v>
                </c:pt>
                <c:pt idx="167">
                  <c:v>-72.210006719999996</c:v>
                </c:pt>
                <c:pt idx="168">
                  <c:v>-72.19001769999997</c:v>
                </c:pt>
                <c:pt idx="169">
                  <c:v>-72.160003669999981</c:v>
                </c:pt>
                <c:pt idx="170">
                  <c:v>-72.140014649999983</c:v>
                </c:pt>
                <c:pt idx="171">
                  <c:v>-72.110015869999984</c:v>
                </c:pt>
                <c:pt idx="172">
                  <c:v>-72.080017089999984</c:v>
                </c:pt>
                <c:pt idx="173">
                  <c:v>-72.050018309999984</c:v>
                </c:pt>
                <c:pt idx="174">
                  <c:v>-72.020004279999995</c:v>
                </c:pt>
                <c:pt idx="175">
                  <c:v>-71.990005499999995</c:v>
                </c:pt>
                <c:pt idx="176">
                  <c:v>-71.960006719999996</c:v>
                </c:pt>
                <c:pt idx="177">
                  <c:v>-71.930007939999996</c:v>
                </c:pt>
                <c:pt idx="178">
                  <c:v>-71.900009159999996</c:v>
                </c:pt>
                <c:pt idx="179">
                  <c:v>-71.870010379999997</c:v>
                </c:pt>
                <c:pt idx="180">
                  <c:v>-71.840011599999968</c:v>
                </c:pt>
                <c:pt idx="181">
                  <c:v>-71.800018309999984</c:v>
                </c:pt>
                <c:pt idx="182">
                  <c:v>-71.770004279999995</c:v>
                </c:pt>
                <c:pt idx="183">
                  <c:v>-71.730010989999982</c:v>
                </c:pt>
                <c:pt idx="184">
                  <c:v>-71.700012209999983</c:v>
                </c:pt>
                <c:pt idx="185">
                  <c:v>-71.64999389999997</c:v>
                </c:pt>
                <c:pt idx="186">
                  <c:v>-71.61999511999997</c:v>
                </c:pt>
                <c:pt idx="187">
                  <c:v>-71.580001829999958</c:v>
                </c:pt>
                <c:pt idx="188">
                  <c:v>-71.540008539999974</c:v>
                </c:pt>
                <c:pt idx="189">
                  <c:v>-71.499999999999972</c:v>
                </c:pt>
                <c:pt idx="190">
                  <c:v>-71.460006709999959</c:v>
                </c:pt>
                <c:pt idx="191">
                  <c:v>-71.419998169999985</c:v>
                </c:pt>
                <c:pt idx="192">
                  <c:v>-71.380004879999973</c:v>
                </c:pt>
                <c:pt idx="193">
                  <c:v>-71.339996339999971</c:v>
                </c:pt>
                <c:pt idx="194">
                  <c:v>-71.300003049999958</c:v>
                </c:pt>
                <c:pt idx="195">
                  <c:v>-71.259994509999984</c:v>
                </c:pt>
                <c:pt idx="196">
                  <c:v>-71.210006709999959</c:v>
                </c:pt>
                <c:pt idx="197">
                  <c:v>-71.169998169999985</c:v>
                </c:pt>
                <c:pt idx="198">
                  <c:v>-71.11999511999997</c:v>
                </c:pt>
                <c:pt idx="199">
                  <c:v>-71.080001829999958</c:v>
                </c:pt>
                <c:pt idx="200">
                  <c:v>-71.029998779999971</c:v>
                </c:pt>
                <c:pt idx="201">
                  <c:v>-70.979995729999985</c:v>
                </c:pt>
                <c:pt idx="202">
                  <c:v>-70.93000792999996</c:v>
                </c:pt>
                <c:pt idx="203">
                  <c:v>-70.880004879999973</c:v>
                </c:pt>
                <c:pt idx="204">
                  <c:v>-70.830001829999958</c:v>
                </c:pt>
                <c:pt idx="205">
                  <c:v>-70.779998779999971</c:v>
                </c:pt>
                <c:pt idx="206">
                  <c:v>-70.719985970000039</c:v>
                </c:pt>
                <c:pt idx="207">
                  <c:v>-70.669998170000014</c:v>
                </c:pt>
                <c:pt idx="208">
                  <c:v>-70.619995120000027</c:v>
                </c:pt>
                <c:pt idx="209">
                  <c:v>-70.559997560000028</c:v>
                </c:pt>
                <c:pt idx="210">
                  <c:v>-70.509994510000013</c:v>
                </c:pt>
                <c:pt idx="211">
                  <c:v>-70.449996950000013</c:v>
                </c:pt>
                <c:pt idx="212">
                  <c:v>-70.399993900000027</c:v>
                </c:pt>
                <c:pt idx="213">
                  <c:v>-70.339996340000027</c:v>
                </c:pt>
                <c:pt idx="214">
                  <c:v>-70.279998780000028</c:v>
                </c:pt>
                <c:pt idx="215">
                  <c:v>-70.219985970000039</c:v>
                </c:pt>
                <c:pt idx="216">
                  <c:v>-70.159988410000039</c:v>
                </c:pt>
                <c:pt idx="217">
                  <c:v>-70.09999085000004</c:v>
                </c:pt>
                <c:pt idx="218">
                  <c:v>-70.039993290000012</c:v>
                </c:pt>
                <c:pt idx="219">
                  <c:v>-69.979995730000013</c:v>
                </c:pt>
                <c:pt idx="220">
                  <c:v>-69.919998170000014</c:v>
                </c:pt>
                <c:pt idx="221">
                  <c:v>-69.840011600000025</c:v>
                </c:pt>
                <c:pt idx="222">
                  <c:v>-69.780014039999998</c:v>
                </c:pt>
                <c:pt idx="223">
                  <c:v>-69.710006720000024</c:v>
                </c:pt>
                <c:pt idx="224">
                  <c:v>-69.640014650000012</c:v>
                </c:pt>
                <c:pt idx="225">
                  <c:v>-69.57000733000001</c:v>
                </c:pt>
                <c:pt idx="226">
                  <c:v>-69.510009770000011</c:v>
                </c:pt>
                <c:pt idx="227">
                  <c:v>-69.440017699999999</c:v>
                </c:pt>
                <c:pt idx="228">
                  <c:v>-69.370010380000025</c:v>
                </c:pt>
                <c:pt idx="229">
                  <c:v>-69.29000855000001</c:v>
                </c:pt>
                <c:pt idx="230">
                  <c:v>-69.220016479999998</c:v>
                </c:pt>
                <c:pt idx="231">
                  <c:v>-69.150009160000025</c:v>
                </c:pt>
                <c:pt idx="232">
                  <c:v>-69.07000733000001</c:v>
                </c:pt>
                <c:pt idx="233">
                  <c:v>-68.990005489999987</c:v>
                </c:pt>
                <c:pt idx="234">
                  <c:v>-68.910003660000001</c:v>
                </c:pt>
                <c:pt idx="235">
                  <c:v>-68.830001830000015</c:v>
                </c:pt>
                <c:pt idx="236">
                  <c:v>-68.75</c:v>
                </c:pt>
                <c:pt idx="237">
                  <c:v>-68.669998170000014</c:v>
                </c:pt>
                <c:pt idx="238">
                  <c:v>-68.589996339999999</c:v>
                </c:pt>
                <c:pt idx="239">
                  <c:v>-68.510009760000003</c:v>
                </c:pt>
                <c:pt idx="240">
                  <c:v>-68.419998170000014</c:v>
                </c:pt>
                <c:pt idx="241">
                  <c:v>-68.339996339999999</c:v>
                </c:pt>
                <c:pt idx="242">
                  <c:v>-68.25</c:v>
                </c:pt>
                <c:pt idx="243">
                  <c:v>-68.169998170000014</c:v>
                </c:pt>
                <c:pt idx="244">
                  <c:v>-68.069992070000012</c:v>
                </c:pt>
                <c:pt idx="245">
                  <c:v>-67.979995729999985</c:v>
                </c:pt>
                <c:pt idx="246">
                  <c:v>-67.889999389999986</c:v>
                </c:pt>
                <c:pt idx="247">
                  <c:v>-67.799987799999997</c:v>
                </c:pt>
                <c:pt idx="248">
                  <c:v>-67.699996949999985</c:v>
                </c:pt>
                <c:pt idx="249">
                  <c:v>-67.609985359999996</c:v>
                </c:pt>
                <c:pt idx="250">
                  <c:v>-67.509994509999984</c:v>
                </c:pt>
                <c:pt idx="251">
                  <c:v>-67.419998169999985</c:v>
                </c:pt>
                <c:pt idx="252">
                  <c:v>-67.319992070000012</c:v>
                </c:pt>
                <c:pt idx="253">
                  <c:v>-67.21998597000001</c:v>
                </c:pt>
                <c:pt idx="254">
                  <c:v>-67.110015869999984</c:v>
                </c:pt>
                <c:pt idx="255">
                  <c:v>-67.010009769999982</c:v>
                </c:pt>
                <c:pt idx="256">
                  <c:v>-66.900009159999996</c:v>
                </c:pt>
                <c:pt idx="257">
                  <c:v>-66.800018309999984</c:v>
                </c:pt>
                <c:pt idx="258">
                  <c:v>-66.700012209999983</c:v>
                </c:pt>
                <c:pt idx="259">
                  <c:v>-66.590011599999997</c:v>
                </c:pt>
                <c:pt idx="260">
                  <c:v>-66.480010989999982</c:v>
                </c:pt>
                <c:pt idx="261">
                  <c:v>-66.370010379999997</c:v>
                </c:pt>
                <c:pt idx="262">
                  <c:v>-66.260009769999982</c:v>
                </c:pt>
                <c:pt idx="263">
                  <c:v>-66.139999389999986</c:v>
                </c:pt>
                <c:pt idx="264">
                  <c:v>-66.029998779999971</c:v>
                </c:pt>
                <c:pt idx="265">
                  <c:v>-65.910003659999973</c:v>
                </c:pt>
                <c:pt idx="266">
                  <c:v>-65.800003049999987</c:v>
                </c:pt>
                <c:pt idx="267">
                  <c:v>-65.68000792999996</c:v>
                </c:pt>
                <c:pt idx="268">
                  <c:v>-65.559997559999971</c:v>
                </c:pt>
                <c:pt idx="269">
                  <c:v>-65.440002439999972</c:v>
                </c:pt>
                <c:pt idx="270">
                  <c:v>-65.320007319999974</c:v>
                </c:pt>
                <c:pt idx="271">
                  <c:v>-65.199996949999985</c:v>
                </c:pt>
                <c:pt idx="272">
                  <c:v>-65.059997560000028</c:v>
                </c:pt>
                <c:pt idx="273">
                  <c:v>-64.939987190000039</c:v>
                </c:pt>
                <c:pt idx="274">
                  <c:v>-64.809997560000028</c:v>
                </c:pt>
                <c:pt idx="275">
                  <c:v>-64.679992680000026</c:v>
                </c:pt>
                <c:pt idx="276">
                  <c:v>-64.549987800000025</c:v>
                </c:pt>
                <c:pt idx="277">
                  <c:v>-64.419998170000014</c:v>
                </c:pt>
                <c:pt idx="278">
                  <c:v>-64.289993290000041</c:v>
                </c:pt>
                <c:pt idx="279">
                  <c:v>-64.159988410000039</c:v>
                </c:pt>
                <c:pt idx="280">
                  <c:v>-64.010009770000011</c:v>
                </c:pt>
                <c:pt idx="281">
                  <c:v>-63.880020139999999</c:v>
                </c:pt>
                <c:pt idx="282">
                  <c:v>-63.740020750000014</c:v>
                </c:pt>
                <c:pt idx="283">
                  <c:v>-63.60002136</c:v>
                </c:pt>
                <c:pt idx="284">
                  <c:v>-63.460021970000014</c:v>
                </c:pt>
                <c:pt idx="285">
                  <c:v>-63.32000733000001</c:v>
                </c:pt>
                <c:pt idx="286">
                  <c:v>-63.180007940000024</c:v>
                </c:pt>
                <c:pt idx="287">
                  <c:v>-63.030014040000026</c:v>
                </c:pt>
                <c:pt idx="288">
                  <c:v>-62.890014650000012</c:v>
                </c:pt>
                <c:pt idx="289">
                  <c:v>-62.730010980000003</c:v>
                </c:pt>
                <c:pt idx="290">
                  <c:v>-62.580001830000015</c:v>
                </c:pt>
                <c:pt idx="291">
                  <c:v>-62.430007929999988</c:v>
                </c:pt>
                <c:pt idx="292">
                  <c:v>-62.27999878</c:v>
                </c:pt>
                <c:pt idx="293">
                  <c:v>-62.130004880000001</c:v>
                </c:pt>
                <c:pt idx="294">
                  <c:v>-61.97000122</c:v>
                </c:pt>
                <c:pt idx="295">
                  <c:v>-61.820007320000002</c:v>
                </c:pt>
                <c:pt idx="296">
                  <c:v>-61.660003660000001</c:v>
                </c:pt>
                <c:pt idx="297">
                  <c:v>-61.5</c:v>
                </c:pt>
                <c:pt idx="298">
                  <c:v>-61.340011589999989</c:v>
                </c:pt>
                <c:pt idx="299">
                  <c:v>-61.180007929999988</c:v>
                </c:pt>
                <c:pt idx="300">
                  <c:v>-61.020004270000015</c:v>
                </c:pt>
                <c:pt idx="301">
                  <c:v>-60.849990850000012</c:v>
                </c:pt>
                <c:pt idx="302">
                  <c:v>-60.679992679999998</c:v>
                </c:pt>
                <c:pt idx="303">
                  <c:v>-60.519989019999997</c:v>
                </c:pt>
                <c:pt idx="304">
                  <c:v>-60.349990850000012</c:v>
                </c:pt>
                <c:pt idx="305">
                  <c:v>-60.179992679999998</c:v>
                </c:pt>
                <c:pt idx="306">
                  <c:v>-60.009994510000013</c:v>
                </c:pt>
                <c:pt idx="307">
                  <c:v>-59.839996339999999</c:v>
                </c:pt>
                <c:pt idx="308">
                  <c:v>-59.669998169999985</c:v>
                </c:pt>
                <c:pt idx="309">
                  <c:v>-59.489990239999997</c:v>
                </c:pt>
                <c:pt idx="310">
                  <c:v>-59.319992070000012</c:v>
                </c:pt>
                <c:pt idx="311">
                  <c:v>-59.139999389999986</c:v>
                </c:pt>
                <c:pt idx="312">
                  <c:v>-58.959991459999998</c:v>
                </c:pt>
                <c:pt idx="313">
                  <c:v>-58.77999878</c:v>
                </c:pt>
                <c:pt idx="314">
                  <c:v>-58.599990850000012</c:v>
                </c:pt>
                <c:pt idx="315">
                  <c:v>-58.419998169999985</c:v>
                </c:pt>
                <c:pt idx="316">
                  <c:v>-58.229995729999985</c:v>
                </c:pt>
                <c:pt idx="317">
                  <c:v>-58.049987799999997</c:v>
                </c:pt>
                <c:pt idx="318">
                  <c:v>-57.860000609999986</c:v>
                </c:pt>
                <c:pt idx="319">
                  <c:v>-57.669998169999985</c:v>
                </c:pt>
                <c:pt idx="320">
                  <c:v>-57.479995729999985</c:v>
                </c:pt>
                <c:pt idx="321">
                  <c:v>-57.289993290000012</c:v>
                </c:pt>
                <c:pt idx="322">
                  <c:v>-57.099990850000012</c:v>
                </c:pt>
                <c:pt idx="323">
                  <c:v>-56.909988410000011</c:v>
                </c:pt>
                <c:pt idx="324">
                  <c:v>-56.699981689999987</c:v>
                </c:pt>
                <c:pt idx="325">
                  <c:v>-56.499984740000002</c:v>
                </c:pt>
                <c:pt idx="326">
                  <c:v>-56.309982300000001</c:v>
                </c:pt>
                <c:pt idx="327">
                  <c:v>-56.109985349999988</c:v>
                </c:pt>
                <c:pt idx="328">
                  <c:v>-55.909988399999975</c:v>
                </c:pt>
                <c:pt idx="329">
                  <c:v>-55.70999144999999</c:v>
                </c:pt>
                <c:pt idx="330">
                  <c:v>-55.499984740000002</c:v>
                </c:pt>
                <c:pt idx="331">
                  <c:v>-55.299987789999989</c:v>
                </c:pt>
                <c:pt idx="332">
                  <c:v>-55.089981080000001</c:v>
                </c:pt>
                <c:pt idx="333">
                  <c:v>-54.879989619999975</c:v>
                </c:pt>
                <c:pt idx="334">
                  <c:v>-54.669982909999987</c:v>
                </c:pt>
                <c:pt idx="335">
                  <c:v>-54.47000122</c:v>
                </c:pt>
                <c:pt idx="336">
                  <c:v>-54.259994510000013</c:v>
                </c:pt>
                <c:pt idx="337">
                  <c:v>-54.049987799999997</c:v>
                </c:pt>
                <c:pt idx="338">
                  <c:v>-53.839996339999999</c:v>
                </c:pt>
                <c:pt idx="339">
                  <c:v>-53.619995119999999</c:v>
                </c:pt>
                <c:pt idx="340">
                  <c:v>-53.409988410000011</c:v>
                </c:pt>
                <c:pt idx="341">
                  <c:v>-53.190002440000001</c:v>
                </c:pt>
                <c:pt idx="342">
                  <c:v>-52.97000122</c:v>
                </c:pt>
                <c:pt idx="343">
                  <c:v>-52.75</c:v>
                </c:pt>
                <c:pt idx="344">
                  <c:v>-52.519989019999997</c:v>
                </c:pt>
                <c:pt idx="345">
                  <c:v>-52.299987799999997</c:v>
                </c:pt>
                <c:pt idx="346">
                  <c:v>-52.080001829999986</c:v>
                </c:pt>
                <c:pt idx="347">
                  <c:v>-51.849990850000012</c:v>
                </c:pt>
                <c:pt idx="348">
                  <c:v>-51.619995119999999</c:v>
                </c:pt>
                <c:pt idx="349">
                  <c:v>-51.389999389999986</c:v>
                </c:pt>
                <c:pt idx="350">
                  <c:v>-51.159988410000011</c:v>
                </c:pt>
                <c:pt idx="351">
                  <c:v>-50.929992679999998</c:v>
                </c:pt>
                <c:pt idx="352">
                  <c:v>-50.699996949999985</c:v>
                </c:pt>
                <c:pt idx="353">
                  <c:v>-50.459991459999998</c:v>
                </c:pt>
                <c:pt idx="354">
                  <c:v>-50.229995729999985</c:v>
                </c:pt>
                <c:pt idx="355">
                  <c:v>-49.989990239999997</c:v>
                </c:pt>
                <c:pt idx="356">
                  <c:v>-49.75</c:v>
                </c:pt>
                <c:pt idx="357">
                  <c:v>-49.509994510000013</c:v>
                </c:pt>
                <c:pt idx="358">
                  <c:v>-49.269989019999997</c:v>
                </c:pt>
                <c:pt idx="359">
                  <c:v>-49.040008540000002</c:v>
                </c:pt>
                <c:pt idx="360">
                  <c:v>-48.790008540000002</c:v>
                </c:pt>
                <c:pt idx="361">
                  <c:v>-48.550003050000015</c:v>
                </c:pt>
                <c:pt idx="362">
                  <c:v>-48.300003050000015</c:v>
                </c:pt>
                <c:pt idx="363">
                  <c:v>-48.050003050000015</c:v>
                </c:pt>
                <c:pt idx="364">
                  <c:v>-47.800003050000015</c:v>
                </c:pt>
                <c:pt idx="365">
                  <c:v>-47.550003050000015</c:v>
                </c:pt>
                <c:pt idx="366">
                  <c:v>-47.300003050000015</c:v>
                </c:pt>
                <c:pt idx="367">
                  <c:v>-47.050003050000015</c:v>
                </c:pt>
                <c:pt idx="368">
                  <c:v>-46.790008540000002</c:v>
                </c:pt>
                <c:pt idx="369">
                  <c:v>-46.52999878</c:v>
                </c:pt>
                <c:pt idx="370">
                  <c:v>-46.27999878</c:v>
                </c:pt>
                <c:pt idx="371">
                  <c:v>-46.020004270000015</c:v>
                </c:pt>
                <c:pt idx="372">
                  <c:v>-45.760009760000003</c:v>
                </c:pt>
                <c:pt idx="373">
                  <c:v>-45.510009770000011</c:v>
                </c:pt>
                <c:pt idx="374">
                  <c:v>-45.240020750000014</c:v>
                </c:pt>
                <c:pt idx="375">
                  <c:v>-44.980010990000011</c:v>
                </c:pt>
                <c:pt idx="376">
                  <c:v>-44.710021970000014</c:v>
                </c:pt>
                <c:pt idx="377">
                  <c:v>-44.450012210000011</c:v>
                </c:pt>
                <c:pt idx="378">
                  <c:v>-44.180007940000024</c:v>
                </c:pt>
                <c:pt idx="379">
                  <c:v>-43.910018919999999</c:v>
                </c:pt>
                <c:pt idx="380">
                  <c:v>-43.630020139999999</c:v>
                </c:pt>
                <c:pt idx="381">
                  <c:v>-43.360015870000012</c:v>
                </c:pt>
                <c:pt idx="382">
                  <c:v>-43.090011600000025</c:v>
                </c:pt>
                <c:pt idx="383">
                  <c:v>-42.81999207000004</c:v>
                </c:pt>
                <c:pt idx="384">
                  <c:v>-42.549987800000025</c:v>
                </c:pt>
                <c:pt idx="385">
                  <c:v>-42.269989020000025</c:v>
                </c:pt>
                <c:pt idx="386">
                  <c:v>-41.989990240000026</c:v>
                </c:pt>
                <c:pt idx="387">
                  <c:v>-41.709991460000026</c:v>
                </c:pt>
                <c:pt idx="388">
                  <c:v>-41.419998170000014</c:v>
                </c:pt>
                <c:pt idx="389">
                  <c:v>-41.139999390000014</c:v>
                </c:pt>
                <c:pt idx="390">
                  <c:v>-40.860000610000014</c:v>
                </c:pt>
                <c:pt idx="391">
                  <c:v>-40.57000733000001</c:v>
                </c:pt>
                <c:pt idx="392">
                  <c:v>-40.290008539999974</c:v>
                </c:pt>
                <c:pt idx="393">
                  <c:v>-40.010009759999946</c:v>
                </c:pt>
                <c:pt idx="394">
                  <c:v>-39.720001219999972</c:v>
                </c:pt>
                <c:pt idx="395">
                  <c:v>-39.420013429999983</c:v>
                </c:pt>
                <c:pt idx="396">
                  <c:v>-39.130004879999944</c:v>
                </c:pt>
                <c:pt idx="397">
                  <c:v>-38.839996339999971</c:v>
                </c:pt>
                <c:pt idx="398">
                  <c:v>-38.540008539999974</c:v>
                </c:pt>
                <c:pt idx="399">
                  <c:v>-38.25</c:v>
                </c:pt>
                <c:pt idx="400">
                  <c:v>-37.960021969999957</c:v>
                </c:pt>
                <c:pt idx="401">
                  <c:v>-37.660003659999973</c:v>
                </c:pt>
                <c:pt idx="402">
                  <c:v>-37.360015869999984</c:v>
                </c:pt>
                <c:pt idx="403">
                  <c:v>-37.050018309999984</c:v>
                </c:pt>
                <c:pt idx="404">
                  <c:v>-36.75</c:v>
                </c:pt>
                <c:pt idx="405">
                  <c:v>-36.450012210000011</c:v>
                </c:pt>
                <c:pt idx="406">
                  <c:v>-36.14999389999997</c:v>
                </c:pt>
                <c:pt idx="407">
                  <c:v>-35.839996339999971</c:v>
                </c:pt>
                <c:pt idx="408">
                  <c:v>-35.529998779999971</c:v>
                </c:pt>
                <c:pt idx="409">
                  <c:v>-35.220001219999972</c:v>
                </c:pt>
                <c:pt idx="410">
                  <c:v>-34.910003669999981</c:v>
                </c:pt>
                <c:pt idx="411">
                  <c:v>-34.600006109999981</c:v>
                </c:pt>
                <c:pt idx="412">
                  <c:v>-34.279998779999971</c:v>
                </c:pt>
                <c:pt idx="413">
                  <c:v>-33.980010979999975</c:v>
                </c:pt>
                <c:pt idx="414">
                  <c:v>-33.660003659999973</c:v>
                </c:pt>
                <c:pt idx="415">
                  <c:v>-33.339996340000027</c:v>
                </c:pt>
                <c:pt idx="416">
                  <c:v>-33.019989010000018</c:v>
                </c:pt>
                <c:pt idx="417">
                  <c:v>-32.700012210000011</c:v>
                </c:pt>
                <c:pt idx="418">
                  <c:v>-32.380004880000001</c:v>
                </c:pt>
                <c:pt idx="419">
                  <c:v>-32.07000733000001</c:v>
                </c:pt>
                <c:pt idx="420">
                  <c:v>-31.740020749999985</c:v>
                </c:pt>
                <c:pt idx="421">
                  <c:v>-31.420013429999983</c:v>
                </c:pt>
                <c:pt idx="422">
                  <c:v>-31.090026860000023</c:v>
                </c:pt>
                <c:pt idx="423">
                  <c:v>-30.760009770000011</c:v>
                </c:pt>
                <c:pt idx="424">
                  <c:v>-30.430023199999994</c:v>
                </c:pt>
                <c:pt idx="425">
                  <c:v>-30.109985360000053</c:v>
                </c:pt>
                <c:pt idx="426">
                  <c:v>-29.779998780000028</c:v>
                </c:pt>
                <c:pt idx="427">
                  <c:v>-29.440002450000009</c:v>
                </c:pt>
                <c:pt idx="428">
                  <c:v>-29.109985360000053</c:v>
                </c:pt>
                <c:pt idx="429">
                  <c:v>-28.769989020000025</c:v>
                </c:pt>
                <c:pt idx="430">
                  <c:v>-28.450012209999954</c:v>
                </c:pt>
                <c:pt idx="431">
                  <c:v>-28.110015869999984</c:v>
                </c:pt>
                <c:pt idx="432">
                  <c:v>-27.769989009999961</c:v>
                </c:pt>
                <c:pt idx="433">
                  <c:v>-27.420013429999983</c:v>
                </c:pt>
                <c:pt idx="434">
                  <c:v>-27.07998656999996</c:v>
                </c:pt>
                <c:pt idx="435">
                  <c:v>-26.739990229999989</c:v>
                </c:pt>
                <c:pt idx="436">
                  <c:v>-26.390014649999955</c:v>
                </c:pt>
                <c:pt idx="437">
                  <c:v>-26.049987789999989</c:v>
                </c:pt>
                <c:pt idx="438">
                  <c:v>-25.700012209999954</c:v>
                </c:pt>
                <c:pt idx="439">
                  <c:v>-25.360015869999984</c:v>
                </c:pt>
                <c:pt idx="440">
                  <c:v>-25.010009770000011</c:v>
                </c:pt>
                <c:pt idx="441">
                  <c:v>-24.660003669999981</c:v>
                </c:pt>
                <c:pt idx="442">
                  <c:v>-24.309997559999999</c:v>
                </c:pt>
                <c:pt idx="443">
                  <c:v>-23.950012209999954</c:v>
                </c:pt>
                <c:pt idx="444">
                  <c:v>-23.589996339999971</c:v>
                </c:pt>
                <c:pt idx="445">
                  <c:v>-23.230010989999982</c:v>
                </c:pt>
                <c:pt idx="446">
                  <c:v>-22.869995119999999</c:v>
                </c:pt>
                <c:pt idx="447">
                  <c:v>-22.510009759999946</c:v>
                </c:pt>
                <c:pt idx="448">
                  <c:v>-22.14999389999997</c:v>
                </c:pt>
                <c:pt idx="449">
                  <c:v>-21.790008539999974</c:v>
                </c:pt>
                <c:pt idx="450">
                  <c:v>-21.419982920000052</c:v>
                </c:pt>
                <c:pt idx="451">
                  <c:v>-21.059997559999999</c:v>
                </c:pt>
                <c:pt idx="452">
                  <c:v>-20.690002450000009</c:v>
                </c:pt>
                <c:pt idx="453">
                  <c:v>-20.309997559999999</c:v>
                </c:pt>
                <c:pt idx="454">
                  <c:v>-19.950012210000011</c:v>
                </c:pt>
                <c:pt idx="455">
                  <c:v>-19.580017090000013</c:v>
                </c:pt>
                <c:pt idx="456">
                  <c:v>-19.200012210000011</c:v>
                </c:pt>
                <c:pt idx="457">
                  <c:v>-18.830017090000013</c:v>
                </c:pt>
                <c:pt idx="458">
                  <c:v>-18.440002450000009</c:v>
                </c:pt>
                <c:pt idx="459">
                  <c:v>-18.07000733000001</c:v>
                </c:pt>
                <c:pt idx="460">
                  <c:v>-17.680023199999994</c:v>
                </c:pt>
                <c:pt idx="461">
                  <c:v>-17.310028079999995</c:v>
                </c:pt>
                <c:pt idx="462">
                  <c:v>-16.920013429999983</c:v>
                </c:pt>
                <c:pt idx="463">
                  <c:v>-16.540008539999974</c:v>
                </c:pt>
                <c:pt idx="464">
                  <c:v>-16.149993900000027</c:v>
                </c:pt>
                <c:pt idx="465">
                  <c:v>-15.769989020000025</c:v>
                </c:pt>
                <c:pt idx="466">
                  <c:v>-15.380004880000001</c:v>
                </c:pt>
                <c:pt idx="467">
                  <c:v>-14.990020749999985</c:v>
                </c:pt>
                <c:pt idx="468">
                  <c:v>-14.600006099999973</c:v>
                </c:pt>
                <c:pt idx="469">
                  <c:v>-14.209991450000018</c:v>
                </c:pt>
                <c:pt idx="470">
                  <c:v>-13.809997559999999</c:v>
                </c:pt>
                <c:pt idx="471">
                  <c:v>-13.419982909999987</c:v>
                </c:pt>
                <c:pt idx="472">
                  <c:v>-13.019989009999961</c:v>
                </c:pt>
                <c:pt idx="473">
                  <c:v>-12.629974360000006</c:v>
                </c:pt>
                <c:pt idx="474">
                  <c:v>-12.230010979999975</c:v>
                </c:pt>
                <c:pt idx="475">
                  <c:v>-11.829986570000017</c:v>
                </c:pt>
                <c:pt idx="476">
                  <c:v>-11.429992680000055</c:v>
                </c:pt>
                <c:pt idx="477">
                  <c:v>-11.029998780000028</c:v>
                </c:pt>
                <c:pt idx="478">
                  <c:v>-10.629974360000006</c:v>
                </c:pt>
                <c:pt idx="479">
                  <c:v>-10.220001220000029</c:v>
                </c:pt>
                <c:pt idx="480">
                  <c:v>-9.820007320000002</c:v>
                </c:pt>
                <c:pt idx="481">
                  <c:v>-9.4100036599999726</c:v>
                </c:pt>
                <c:pt idx="482">
                  <c:v>-8.9899902299999894</c:v>
                </c:pt>
                <c:pt idx="483">
                  <c:v>-8.5899963299999627</c:v>
                </c:pt>
                <c:pt idx="484">
                  <c:v>-8.1800231899999858</c:v>
                </c:pt>
                <c:pt idx="485">
                  <c:v>-7.7700195299999564</c:v>
                </c:pt>
                <c:pt idx="486">
                  <c:v>-7.3500061000000301</c:v>
                </c:pt>
                <c:pt idx="487">
                  <c:v>-6.9299926699999901</c:v>
                </c:pt>
                <c:pt idx="488">
                  <c:v>-6.5199890100000175</c:v>
                </c:pt>
                <c:pt idx="489">
                  <c:v>-6.100006110000038</c:v>
                </c:pt>
                <c:pt idx="490">
                  <c:v>-5.679992679999998</c:v>
                </c:pt>
                <c:pt idx="491">
                  <c:v>-5.2600097700000106</c:v>
                </c:pt>
                <c:pt idx="492">
                  <c:v>-4.8399963299999627</c:v>
                </c:pt>
                <c:pt idx="493">
                  <c:v>-4.4100036699999805</c:v>
                </c:pt>
                <c:pt idx="494">
                  <c:v>-3.9900207599999931</c:v>
                </c:pt>
                <c:pt idx="495">
                  <c:v>-3.5700073199999451</c:v>
                </c:pt>
                <c:pt idx="496">
                  <c:v>-3.1399841400000241</c:v>
                </c:pt>
                <c:pt idx="497">
                  <c:v>-2.7099914600000261</c:v>
                </c:pt>
                <c:pt idx="498">
                  <c:v>-2.2799987800000281</c:v>
                </c:pt>
                <c:pt idx="499">
                  <c:v>-1.850006110000038</c:v>
                </c:pt>
                <c:pt idx="500">
                  <c:v>-1.4200134299999831</c:v>
                </c:pt>
                <c:pt idx="501">
                  <c:v>-0.97998046999998678</c:v>
                </c:pt>
                <c:pt idx="502">
                  <c:v>-0.5499877999999967</c:v>
                </c:pt>
                <c:pt idx="503">
                  <c:v>-0.11001586999998381</c:v>
                </c:pt>
                <c:pt idx="504">
                  <c:v>0.31997680000000628</c:v>
                </c:pt>
                <c:pt idx="505">
                  <c:v>0.76000977000001058</c:v>
                </c:pt>
                <c:pt idx="506">
                  <c:v>1.1900024400000007</c:v>
                </c:pt>
                <c:pt idx="507">
                  <c:v>1.6400146399999471</c:v>
                </c:pt>
                <c:pt idx="508">
                  <c:v>2.0700073199999451</c:v>
                </c:pt>
                <c:pt idx="509">
                  <c:v>2.5199890099999607</c:v>
                </c:pt>
                <c:pt idx="510">
                  <c:v>2.9599914499999613</c:v>
                </c:pt>
                <c:pt idx="511">
                  <c:v>3.4100036599999726</c:v>
                </c:pt>
                <c:pt idx="512">
                  <c:v>3.8500061099999812</c:v>
                </c:pt>
                <c:pt idx="513">
                  <c:v>4.3000183099999845</c:v>
                </c:pt>
                <c:pt idx="514">
                  <c:v>4.75</c:v>
                </c:pt>
                <c:pt idx="515">
                  <c:v>5.2000122100000112</c:v>
                </c:pt>
                <c:pt idx="516">
                  <c:v>5.6500244200000225</c:v>
                </c:pt>
                <c:pt idx="517">
                  <c:v>6.1099853600000529</c:v>
                </c:pt>
                <c:pt idx="518">
                  <c:v>6.5599975599999993</c:v>
                </c:pt>
                <c:pt idx="519">
                  <c:v>7.0199890099999607</c:v>
                </c:pt>
                <c:pt idx="520">
                  <c:v>7.4700012199999719</c:v>
                </c:pt>
                <c:pt idx="521">
                  <c:v>7.9300231999999937</c:v>
                </c:pt>
                <c:pt idx="522">
                  <c:v>8.3800048900000093</c:v>
                </c:pt>
                <c:pt idx="523">
                  <c:v>8.8400268599999663</c:v>
                </c:pt>
                <c:pt idx="524">
                  <c:v>9.2999877999999967</c:v>
                </c:pt>
                <c:pt idx="525">
                  <c:v>9.7599792500000149</c:v>
                </c:pt>
                <c:pt idx="526">
                  <c:v>10.230010979999975</c:v>
                </c:pt>
                <c:pt idx="527">
                  <c:v>10.690002440000001</c:v>
                </c:pt>
                <c:pt idx="528">
                  <c:v>11.149993900000027</c:v>
                </c:pt>
                <c:pt idx="529">
                  <c:v>11.619995119999999</c:v>
                </c:pt>
                <c:pt idx="530">
                  <c:v>12.090026860000023</c:v>
                </c:pt>
                <c:pt idx="531">
                  <c:v>12.559997559999999</c:v>
                </c:pt>
                <c:pt idx="532">
                  <c:v>13.020019530000013</c:v>
                </c:pt>
                <c:pt idx="533">
                  <c:v>13.490020749999985</c:v>
                </c:pt>
                <c:pt idx="534">
                  <c:v>13.960021980000022</c:v>
                </c:pt>
                <c:pt idx="535">
                  <c:v>14.430023199999994</c:v>
                </c:pt>
                <c:pt idx="536">
                  <c:v>14.910003670000037</c:v>
                </c:pt>
                <c:pt idx="537">
                  <c:v>15.380004890000009</c:v>
                </c:pt>
                <c:pt idx="538">
                  <c:v>15.850006110000038</c:v>
                </c:pt>
                <c:pt idx="539">
                  <c:v>16.330017090000013</c:v>
                </c:pt>
                <c:pt idx="540">
                  <c:v>16.800018309999984</c:v>
                </c:pt>
                <c:pt idx="541">
                  <c:v>17.279998780000028</c:v>
                </c:pt>
                <c:pt idx="542">
                  <c:v>17.75</c:v>
                </c:pt>
                <c:pt idx="543">
                  <c:v>18.239990229999989</c:v>
                </c:pt>
                <c:pt idx="544">
                  <c:v>18.720001220000029</c:v>
                </c:pt>
                <c:pt idx="545">
                  <c:v>19.200012210000011</c:v>
                </c:pt>
                <c:pt idx="546">
                  <c:v>19.669982909999987</c:v>
                </c:pt>
                <c:pt idx="547">
                  <c:v>20.160003669999981</c:v>
                </c:pt>
                <c:pt idx="548">
                  <c:v>20.64999389999997</c:v>
                </c:pt>
                <c:pt idx="549">
                  <c:v>21.120025639999994</c:v>
                </c:pt>
                <c:pt idx="550">
                  <c:v>21.610015869999984</c:v>
                </c:pt>
                <c:pt idx="551">
                  <c:v>22.089996339999971</c:v>
                </c:pt>
                <c:pt idx="552">
                  <c:v>22.589996339999971</c:v>
                </c:pt>
                <c:pt idx="553">
                  <c:v>23.07000733000001</c:v>
                </c:pt>
                <c:pt idx="554">
                  <c:v>23.57000733000001</c:v>
                </c:pt>
                <c:pt idx="555">
                  <c:v>24.050018309999984</c:v>
                </c:pt>
                <c:pt idx="556">
                  <c:v>24.550018309999984</c:v>
                </c:pt>
                <c:pt idx="557">
                  <c:v>25.040008539999974</c:v>
                </c:pt>
                <c:pt idx="558">
                  <c:v>25.529998779999971</c:v>
                </c:pt>
                <c:pt idx="559">
                  <c:v>26.019989009999961</c:v>
                </c:pt>
                <c:pt idx="560">
                  <c:v>26.519989009999961</c:v>
                </c:pt>
                <c:pt idx="561">
                  <c:v>27.020019529999956</c:v>
                </c:pt>
                <c:pt idx="562">
                  <c:v>27.510009770000011</c:v>
                </c:pt>
                <c:pt idx="563">
                  <c:v>28.009979250000015</c:v>
                </c:pt>
                <c:pt idx="564">
                  <c:v>28.510009760000003</c:v>
                </c:pt>
                <c:pt idx="565">
                  <c:v>29</c:v>
                </c:pt>
                <c:pt idx="566">
                  <c:v>29.5</c:v>
                </c:pt>
                <c:pt idx="567">
                  <c:v>30</c:v>
                </c:pt>
                <c:pt idx="568">
                  <c:v>30.510009770000011</c:v>
                </c:pt>
                <c:pt idx="569">
                  <c:v>31.009979240000007</c:v>
                </c:pt>
                <c:pt idx="570">
                  <c:v>31.520019540000021</c:v>
                </c:pt>
                <c:pt idx="571">
                  <c:v>32.029998780000028</c:v>
                </c:pt>
                <c:pt idx="572">
                  <c:v>32.529998769999963</c:v>
                </c:pt>
                <c:pt idx="573">
                  <c:v>33.029998779999971</c:v>
                </c:pt>
                <c:pt idx="574">
                  <c:v>33.539978030000043</c:v>
                </c:pt>
                <c:pt idx="575">
                  <c:v>34.040008539999974</c:v>
                </c:pt>
                <c:pt idx="576">
                  <c:v>34.559997559999999</c:v>
                </c:pt>
                <c:pt idx="577">
                  <c:v>35.059997559999999</c:v>
                </c:pt>
                <c:pt idx="578">
                  <c:v>35.579986580000025</c:v>
                </c:pt>
                <c:pt idx="579">
                  <c:v>36.080017090000013</c:v>
                </c:pt>
                <c:pt idx="580">
                  <c:v>36.589996339999971</c:v>
                </c:pt>
                <c:pt idx="581">
                  <c:v>37.110015869999984</c:v>
                </c:pt>
                <c:pt idx="582">
                  <c:v>37.619995109999991</c:v>
                </c:pt>
                <c:pt idx="583">
                  <c:v>38.139984130000016</c:v>
                </c:pt>
                <c:pt idx="584">
                  <c:v>38.649993889999962</c:v>
                </c:pt>
                <c:pt idx="585">
                  <c:v>39.150024420000022</c:v>
                </c:pt>
                <c:pt idx="586">
                  <c:v>39.669982909999987</c:v>
                </c:pt>
                <c:pt idx="587">
                  <c:v>40.190002439999944</c:v>
                </c:pt>
                <c:pt idx="588">
                  <c:v>40.710021980000022</c:v>
                </c:pt>
                <c:pt idx="589">
                  <c:v>41.220001219999972</c:v>
                </c:pt>
                <c:pt idx="590">
                  <c:v>41.739990240000054</c:v>
                </c:pt>
                <c:pt idx="591">
                  <c:v>42.25</c:v>
                </c:pt>
                <c:pt idx="592">
                  <c:v>42.779998779999971</c:v>
                </c:pt>
                <c:pt idx="593">
                  <c:v>43.290008539999974</c:v>
                </c:pt>
                <c:pt idx="594">
                  <c:v>43.809997549999991</c:v>
                </c:pt>
                <c:pt idx="595">
                  <c:v>44.330017090000013</c:v>
                </c:pt>
                <c:pt idx="596">
                  <c:v>44.850006109999981</c:v>
                </c:pt>
                <c:pt idx="597">
                  <c:v>45.370025639999994</c:v>
                </c:pt>
                <c:pt idx="598">
                  <c:v>45.890014649999955</c:v>
                </c:pt>
                <c:pt idx="599">
                  <c:v>46.42001343000004</c:v>
                </c:pt>
                <c:pt idx="600">
                  <c:v>46.939971920000005</c:v>
                </c:pt>
                <c:pt idx="601">
                  <c:v>47.460021970000014</c:v>
                </c:pt>
                <c:pt idx="602">
                  <c:v>47.980010979999975</c:v>
                </c:pt>
                <c:pt idx="603">
                  <c:v>48.5</c:v>
                </c:pt>
                <c:pt idx="604">
                  <c:v>49.029998779999971</c:v>
                </c:pt>
                <c:pt idx="605">
                  <c:v>49.549987799999997</c:v>
                </c:pt>
                <c:pt idx="606">
                  <c:v>50.080017090000013</c:v>
                </c:pt>
                <c:pt idx="607">
                  <c:v>50.609985349999988</c:v>
                </c:pt>
                <c:pt idx="608">
                  <c:v>51.140014640000004</c:v>
                </c:pt>
                <c:pt idx="609">
                  <c:v>51.67001343000004</c:v>
                </c:pt>
                <c:pt idx="610">
                  <c:v>52.190002440000001</c:v>
                </c:pt>
                <c:pt idx="611">
                  <c:v>52.720001220000029</c:v>
                </c:pt>
                <c:pt idx="612">
                  <c:v>53.25</c:v>
                </c:pt>
                <c:pt idx="613">
                  <c:v>53.779998779999971</c:v>
                </c:pt>
                <c:pt idx="614">
                  <c:v>54.309997549999991</c:v>
                </c:pt>
                <c:pt idx="615">
                  <c:v>54.839996340000027</c:v>
                </c:pt>
                <c:pt idx="616">
                  <c:v>55.370025639999994</c:v>
                </c:pt>
                <c:pt idx="617">
                  <c:v>55.910003659999973</c:v>
                </c:pt>
                <c:pt idx="618">
                  <c:v>56.440002440000001</c:v>
                </c:pt>
                <c:pt idx="619">
                  <c:v>56.970001219999972</c:v>
                </c:pt>
                <c:pt idx="620">
                  <c:v>57.509979250000015</c:v>
                </c:pt>
                <c:pt idx="621">
                  <c:v>58.040008539999974</c:v>
                </c:pt>
                <c:pt idx="622">
                  <c:v>58.57000733000001</c:v>
                </c:pt>
                <c:pt idx="623">
                  <c:v>59.119995119999999</c:v>
                </c:pt>
                <c:pt idx="624">
                  <c:v>59.649993889999962</c:v>
                </c:pt>
                <c:pt idx="625">
                  <c:v>60.17999266999999</c:v>
                </c:pt>
                <c:pt idx="626">
                  <c:v>60.720001219999972</c:v>
                </c:pt>
                <c:pt idx="627">
                  <c:v>61.260009770000011</c:v>
                </c:pt>
                <c:pt idx="628">
                  <c:v>61.799987800000054</c:v>
                </c:pt>
                <c:pt idx="629">
                  <c:v>62.329986570000017</c:v>
                </c:pt>
                <c:pt idx="630">
                  <c:v>62.880004880000001</c:v>
                </c:pt>
                <c:pt idx="631">
                  <c:v>63.410003669999981</c:v>
                </c:pt>
                <c:pt idx="632">
                  <c:v>63.959991460000026</c:v>
                </c:pt>
                <c:pt idx="633">
                  <c:v>64.5</c:v>
                </c:pt>
                <c:pt idx="634">
                  <c:v>65.040008549999982</c:v>
                </c:pt>
                <c:pt idx="635">
                  <c:v>65.579986570000017</c:v>
                </c:pt>
                <c:pt idx="636">
                  <c:v>66.119995119999999</c:v>
                </c:pt>
                <c:pt idx="637">
                  <c:v>66.670013419999975</c:v>
                </c:pt>
                <c:pt idx="638">
                  <c:v>67.200012210000011</c:v>
                </c:pt>
                <c:pt idx="639">
                  <c:v>67.75</c:v>
                </c:pt>
                <c:pt idx="640">
                  <c:v>68.290008539999974</c:v>
                </c:pt>
                <c:pt idx="641">
                  <c:v>68.829986580000025</c:v>
                </c:pt>
                <c:pt idx="642">
                  <c:v>69.369995109999991</c:v>
                </c:pt>
                <c:pt idx="643">
                  <c:v>69.910003669999981</c:v>
                </c:pt>
                <c:pt idx="644">
                  <c:v>70.459991449999961</c:v>
                </c:pt>
                <c:pt idx="645">
                  <c:v>71</c:v>
                </c:pt>
                <c:pt idx="646">
                  <c:v>71.549987790000046</c:v>
                </c:pt>
                <c:pt idx="647">
                  <c:v>72.080017090000013</c:v>
                </c:pt>
                <c:pt idx="648">
                  <c:v>72.630004890000009</c:v>
                </c:pt>
                <c:pt idx="649">
                  <c:v>73.170013419999975</c:v>
                </c:pt>
                <c:pt idx="650">
                  <c:v>73.709991460000026</c:v>
                </c:pt>
                <c:pt idx="651">
                  <c:v>74.25</c:v>
                </c:pt>
                <c:pt idx="652">
                  <c:v>74.789978019999978</c:v>
                </c:pt>
                <c:pt idx="653">
                  <c:v>75.339996339999971</c:v>
                </c:pt>
                <c:pt idx="654">
                  <c:v>75.869995109999991</c:v>
                </c:pt>
                <c:pt idx="655">
                  <c:v>76.419982909999987</c:v>
                </c:pt>
                <c:pt idx="656">
                  <c:v>76.959991460000026</c:v>
                </c:pt>
                <c:pt idx="657">
                  <c:v>77.5</c:v>
                </c:pt>
                <c:pt idx="658">
                  <c:v>78.040008550000039</c:v>
                </c:pt>
                <c:pt idx="659">
                  <c:v>78.580017090000013</c:v>
                </c:pt>
                <c:pt idx="660">
                  <c:v>79.109985350000045</c:v>
                </c:pt>
                <c:pt idx="661">
                  <c:v>79.649993900000027</c:v>
                </c:pt>
                <c:pt idx="662">
                  <c:v>80.199981690000016</c:v>
                </c:pt>
                <c:pt idx="663">
                  <c:v>80.729980469999987</c:v>
                </c:pt>
                <c:pt idx="664">
                  <c:v>81.270019530000013</c:v>
                </c:pt>
                <c:pt idx="665">
                  <c:v>81.809997559999999</c:v>
                </c:pt>
                <c:pt idx="666">
                  <c:v>82.339996329999963</c:v>
                </c:pt>
                <c:pt idx="667">
                  <c:v>82.880004880000001</c:v>
                </c:pt>
                <c:pt idx="668">
                  <c:v>83.410003660000029</c:v>
                </c:pt>
                <c:pt idx="669">
                  <c:v>83.950012210000011</c:v>
                </c:pt>
                <c:pt idx="670">
                  <c:v>84.480010989999982</c:v>
                </c:pt>
                <c:pt idx="671">
                  <c:v>85.029998780000028</c:v>
                </c:pt>
                <c:pt idx="672">
                  <c:v>85.549987789999989</c:v>
                </c:pt>
                <c:pt idx="673">
                  <c:v>86.089996339999971</c:v>
                </c:pt>
                <c:pt idx="674">
                  <c:v>86.630004880000001</c:v>
                </c:pt>
                <c:pt idx="675">
                  <c:v>87.160003669999981</c:v>
                </c:pt>
                <c:pt idx="676">
                  <c:v>87.67999266999999</c:v>
                </c:pt>
                <c:pt idx="677">
                  <c:v>88.220001219999972</c:v>
                </c:pt>
                <c:pt idx="678">
                  <c:v>88.740020749999985</c:v>
                </c:pt>
                <c:pt idx="679">
                  <c:v>89.269989009999961</c:v>
                </c:pt>
                <c:pt idx="680">
                  <c:v>89.799987800000054</c:v>
                </c:pt>
                <c:pt idx="681">
                  <c:v>90.32000733000001</c:v>
                </c:pt>
                <c:pt idx="682">
                  <c:v>90.85000610000003</c:v>
                </c:pt>
                <c:pt idx="683">
                  <c:v>91.380004890000009</c:v>
                </c:pt>
                <c:pt idx="684">
                  <c:v>91.899993889999962</c:v>
                </c:pt>
                <c:pt idx="685">
                  <c:v>92.42001343000004</c:v>
                </c:pt>
                <c:pt idx="686">
                  <c:v>92.92999266999999</c:v>
                </c:pt>
                <c:pt idx="687">
                  <c:v>93.449981690000016</c:v>
                </c:pt>
                <c:pt idx="688">
                  <c:v>93.970001220000029</c:v>
                </c:pt>
                <c:pt idx="689">
                  <c:v>94.490020749999985</c:v>
                </c:pt>
                <c:pt idx="690">
                  <c:v>95.010009760000003</c:v>
                </c:pt>
                <c:pt idx="691">
                  <c:v>95.519989009999961</c:v>
                </c:pt>
                <c:pt idx="692">
                  <c:v>96.029998779999971</c:v>
                </c:pt>
                <c:pt idx="693">
                  <c:v>96.540008550000039</c:v>
                </c:pt>
                <c:pt idx="694">
                  <c:v>97.050018309999984</c:v>
                </c:pt>
                <c:pt idx="695">
                  <c:v>97.559997559999999</c:v>
                </c:pt>
                <c:pt idx="696">
                  <c:v>98.07000733000001</c:v>
                </c:pt>
                <c:pt idx="697">
                  <c:v>98.57998656999996</c:v>
                </c:pt>
                <c:pt idx="698">
                  <c:v>99.080017079999948</c:v>
                </c:pt>
                <c:pt idx="699">
                  <c:v>99.589996339999971</c:v>
                </c:pt>
                <c:pt idx="700">
                  <c:v>100.10000610999998</c:v>
                </c:pt>
                <c:pt idx="701">
                  <c:v>100.60000609999997</c:v>
                </c:pt>
                <c:pt idx="702">
                  <c:v>101.11001585999998</c:v>
                </c:pt>
                <c:pt idx="703">
                  <c:v>101.61001586999998</c:v>
                </c:pt>
                <c:pt idx="704">
                  <c:v>102.10000609999997</c:v>
                </c:pt>
                <c:pt idx="705">
                  <c:v>102.60998534999999</c:v>
                </c:pt>
                <c:pt idx="706">
                  <c:v>103.09997557999998</c:v>
                </c:pt>
                <c:pt idx="707">
                  <c:v>103.59997557999998</c:v>
                </c:pt>
                <c:pt idx="708">
                  <c:v>104.10000609999997</c:v>
                </c:pt>
                <c:pt idx="709">
                  <c:v>104.60000611000004</c:v>
                </c:pt>
                <c:pt idx="710">
                  <c:v>105.07998657000002</c:v>
                </c:pt>
                <c:pt idx="711">
                  <c:v>105.57998657000002</c:v>
                </c:pt>
                <c:pt idx="712">
                  <c:v>106.07000733000001</c:v>
                </c:pt>
                <c:pt idx="713">
                  <c:v>106.55999756</c:v>
                </c:pt>
                <c:pt idx="714">
                  <c:v>107.06002808</c:v>
                </c:pt>
                <c:pt idx="715">
                  <c:v>107.54000855000004</c:v>
                </c:pt>
                <c:pt idx="716">
                  <c:v>108.02001952999996</c:v>
                </c:pt>
                <c:pt idx="717">
                  <c:v>108.52001954000002</c:v>
                </c:pt>
                <c:pt idx="718">
                  <c:v>109</c:v>
                </c:pt>
                <c:pt idx="719">
                  <c:v>109.49002074999999</c:v>
                </c:pt>
                <c:pt idx="720">
                  <c:v>109.97000122000003</c:v>
                </c:pt>
                <c:pt idx="721">
                  <c:v>110.44998169000002</c:v>
                </c:pt>
                <c:pt idx="722">
                  <c:v>110.94000244</c:v>
                </c:pt>
                <c:pt idx="723">
                  <c:v>111.41998291000004</c:v>
                </c:pt>
                <c:pt idx="724">
                  <c:v>111.89999388999996</c:v>
                </c:pt>
                <c:pt idx="725">
                  <c:v>112.38000489000001</c:v>
                </c:pt>
                <c:pt idx="726">
                  <c:v>112.85998536</c:v>
                </c:pt>
                <c:pt idx="727">
                  <c:v>113.33999634000003</c:v>
                </c:pt>
                <c:pt idx="728">
                  <c:v>113.80999756</c:v>
                </c:pt>
                <c:pt idx="729">
                  <c:v>114.29000855000004</c:v>
                </c:pt>
                <c:pt idx="730">
                  <c:v>114.76000977000001</c:v>
                </c:pt>
                <c:pt idx="731">
                  <c:v>115.23001097999997</c:v>
                </c:pt>
                <c:pt idx="732">
                  <c:v>115.70999145000002</c:v>
                </c:pt>
                <c:pt idx="733">
                  <c:v>116.16998290999999</c:v>
                </c:pt>
                <c:pt idx="734">
                  <c:v>116.64001464999996</c:v>
                </c:pt>
                <c:pt idx="735">
                  <c:v>117.11999512</c:v>
                </c:pt>
                <c:pt idx="736">
                  <c:v>117.58999634000003</c:v>
                </c:pt>
                <c:pt idx="737">
                  <c:v>118.05001830999998</c:v>
                </c:pt>
                <c:pt idx="738">
                  <c:v>118.51998900999996</c:v>
                </c:pt>
                <c:pt idx="739">
                  <c:v>118.99002074999999</c:v>
                </c:pt>
                <c:pt idx="740">
                  <c:v>119.45999145000002</c:v>
                </c:pt>
                <c:pt idx="741">
                  <c:v>119.91998290999999</c:v>
                </c:pt>
                <c:pt idx="742">
                  <c:v>120.38998413000002</c:v>
                </c:pt>
                <c:pt idx="743">
                  <c:v>120.85000609999997</c:v>
                </c:pt>
                <c:pt idx="744">
                  <c:v>121.32000731999995</c:v>
                </c:pt>
                <c:pt idx="745">
                  <c:v>121.77999878000003</c:v>
                </c:pt>
                <c:pt idx="746">
                  <c:v>122.25</c:v>
                </c:pt>
                <c:pt idx="747">
                  <c:v>122.70999146000003</c:v>
                </c:pt>
                <c:pt idx="748">
                  <c:v>123.15997314000003</c:v>
                </c:pt>
                <c:pt idx="749">
                  <c:v>123.62997436000001</c:v>
                </c:pt>
                <c:pt idx="750">
                  <c:v>124.08999634000003</c:v>
                </c:pt>
                <c:pt idx="751">
                  <c:v>124.54998780000005</c:v>
                </c:pt>
                <c:pt idx="752">
                  <c:v>125.01000977000001</c:v>
                </c:pt>
                <c:pt idx="753">
                  <c:v>125.47000121999997</c:v>
                </c:pt>
                <c:pt idx="754">
                  <c:v>125.92999266999999</c:v>
                </c:pt>
                <c:pt idx="755">
                  <c:v>126.37997436000001</c:v>
                </c:pt>
                <c:pt idx="756">
                  <c:v>126.82998658000002</c:v>
                </c:pt>
                <c:pt idx="757">
                  <c:v>127.29000853999997</c:v>
                </c:pt>
                <c:pt idx="758">
                  <c:v>127.74002074999999</c:v>
                </c:pt>
                <c:pt idx="759">
                  <c:v>128.20001219999995</c:v>
                </c:pt>
                <c:pt idx="760">
                  <c:v>128.65002441999997</c:v>
                </c:pt>
                <c:pt idx="761">
                  <c:v>129.10000609999997</c:v>
                </c:pt>
                <c:pt idx="762">
                  <c:v>129.54998780000005</c:v>
                </c:pt>
                <c:pt idx="763">
                  <c:v>130.01000977000001</c:v>
                </c:pt>
                <c:pt idx="764">
                  <c:v>130.45999146000003</c:v>
                </c:pt>
                <c:pt idx="765">
                  <c:v>130.89999389000002</c:v>
                </c:pt>
                <c:pt idx="766">
                  <c:v>131.35000609999997</c:v>
                </c:pt>
                <c:pt idx="767">
                  <c:v>131.80001830999998</c:v>
                </c:pt>
                <c:pt idx="768">
                  <c:v>132.25</c:v>
                </c:pt>
                <c:pt idx="769">
                  <c:v>132.69000244</c:v>
                </c:pt>
                <c:pt idx="770">
                  <c:v>133.13998413000002</c:v>
                </c:pt>
                <c:pt idx="771">
                  <c:v>133.58999633999997</c:v>
                </c:pt>
                <c:pt idx="772">
                  <c:v>134.01998902000003</c:v>
                </c:pt>
                <c:pt idx="773">
                  <c:v>134.47000121999997</c:v>
                </c:pt>
                <c:pt idx="774">
                  <c:v>134.91000366000003</c:v>
                </c:pt>
                <c:pt idx="775">
                  <c:v>135.33999634000003</c:v>
                </c:pt>
                <c:pt idx="776">
                  <c:v>135.77999877999997</c:v>
                </c:pt>
                <c:pt idx="777">
                  <c:v>136.22000122000003</c:v>
                </c:pt>
                <c:pt idx="778">
                  <c:v>136.64999389999997</c:v>
                </c:pt>
                <c:pt idx="779">
                  <c:v>137.07998656999996</c:v>
                </c:pt>
                <c:pt idx="780">
                  <c:v>137.52001954000002</c:v>
                </c:pt>
                <c:pt idx="781">
                  <c:v>137.95001221000001</c:v>
                </c:pt>
                <c:pt idx="782">
                  <c:v>138.36999510999999</c:v>
                </c:pt>
                <c:pt idx="783">
                  <c:v>138.79998780000005</c:v>
                </c:pt>
                <c:pt idx="784">
                  <c:v>139.22000122000003</c:v>
                </c:pt>
                <c:pt idx="785">
                  <c:v>139.64999388999996</c:v>
                </c:pt>
                <c:pt idx="786">
                  <c:v>140.07000732</c:v>
                </c:pt>
                <c:pt idx="787">
                  <c:v>140.48999024000005</c:v>
                </c:pt>
                <c:pt idx="788">
                  <c:v>140.91000366000003</c:v>
                </c:pt>
                <c:pt idx="789">
                  <c:v>141.33001709000001</c:v>
                </c:pt>
                <c:pt idx="790">
                  <c:v>141.75</c:v>
                </c:pt>
                <c:pt idx="791">
                  <c:v>142.16000365999997</c:v>
                </c:pt>
                <c:pt idx="792">
                  <c:v>142.57998658000002</c:v>
                </c:pt>
                <c:pt idx="793">
                  <c:v>142.98999024</c:v>
                </c:pt>
                <c:pt idx="794">
                  <c:v>143.39999388999996</c:v>
                </c:pt>
                <c:pt idx="795">
                  <c:v>143.80999756</c:v>
                </c:pt>
                <c:pt idx="796">
                  <c:v>144.20999144999996</c:v>
                </c:pt>
                <c:pt idx="797">
                  <c:v>144.63000489000001</c:v>
                </c:pt>
                <c:pt idx="798">
                  <c:v>145.01998901000002</c:v>
                </c:pt>
                <c:pt idx="799">
                  <c:v>145.42999266999999</c:v>
                </c:pt>
                <c:pt idx="800">
                  <c:v>145.84002686000002</c:v>
                </c:pt>
                <c:pt idx="801">
                  <c:v>146.22998047000004</c:v>
                </c:pt>
                <c:pt idx="802">
                  <c:v>146.63000488</c:v>
                </c:pt>
                <c:pt idx="803">
                  <c:v>147.02001952999996</c:v>
                </c:pt>
                <c:pt idx="804">
                  <c:v>147.41000365999997</c:v>
                </c:pt>
                <c:pt idx="805">
                  <c:v>147.80999756</c:v>
                </c:pt>
                <c:pt idx="806">
                  <c:v>148.19000244</c:v>
                </c:pt>
                <c:pt idx="807">
                  <c:v>148.57998658000002</c:v>
                </c:pt>
                <c:pt idx="808">
                  <c:v>148.97000121999997</c:v>
                </c:pt>
                <c:pt idx="809">
                  <c:v>149.36001585999998</c:v>
                </c:pt>
                <c:pt idx="810">
                  <c:v>149.72998047000004</c:v>
                </c:pt>
                <c:pt idx="811">
                  <c:v>150.11001586999998</c:v>
                </c:pt>
                <c:pt idx="812">
                  <c:v>150.48001098999998</c:v>
                </c:pt>
                <c:pt idx="813">
                  <c:v>150.85000611000004</c:v>
                </c:pt>
                <c:pt idx="814">
                  <c:v>151.22998045999998</c:v>
                </c:pt>
                <c:pt idx="815">
                  <c:v>151.58999633000002</c:v>
                </c:pt>
                <c:pt idx="816">
                  <c:v>151.95001219999995</c:v>
                </c:pt>
                <c:pt idx="817">
                  <c:v>152.32000733000001</c:v>
                </c:pt>
                <c:pt idx="818">
                  <c:v>152.67999266999999</c:v>
                </c:pt>
                <c:pt idx="819">
                  <c:v>153.04000855000004</c:v>
                </c:pt>
                <c:pt idx="820">
                  <c:v>153.39001463999995</c:v>
                </c:pt>
                <c:pt idx="821">
                  <c:v>153.75</c:v>
                </c:pt>
                <c:pt idx="822">
                  <c:v>154.08999633999997</c:v>
                </c:pt>
                <c:pt idx="823">
                  <c:v>154.43997192</c:v>
                </c:pt>
                <c:pt idx="824">
                  <c:v>154.78997802999999</c:v>
                </c:pt>
                <c:pt idx="825">
                  <c:v>155.13000488</c:v>
                </c:pt>
                <c:pt idx="826">
                  <c:v>155.48001099000004</c:v>
                </c:pt>
                <c:pt idx="827">
                  <c:v>155.82000732</c:v>
                </c:pt>
                <c:pt idx="828">
                  <c:v>156.14999388999996</c:v>
                </c:pt>
                <c:pt idx="829">
                  <c:v>156.48999024000005</c:v>
                </c:pt>
                <c:pt idx="830">
                  <c:v>156.82000733000001</c:v>
                </c:pt>
                <c:pt idx="831">
                  <c:v>157.15002441999997</c:v>
                </c:pt>
                <c:pt idx="832">
                  <c:v>157.47000122000003</c:v>
                </c:pt>
                <c:pt idx="833">
                  <c:v>157.79998780000005</c:v>
                </c:pt>
                <c:pt idx="834">
                  <c:v>158.11999512</c:v>
                </c:pt>
                <c:pt idx="835">
                  <c:v>158.44000244</c:v>
                </c:pt>
                <c:pt idx="836">
                  <c:v>158.76000977000001</c:v>
                </c:pt>
                <c:pt idx="837">
                  <c:v>159.06997681000001</c:v>
                </c:pt>
                <c:pt idx="838">
                  <c:v>159.38998412999996</c:v>
                </c:pt>
                <c:pt idx="839">
                  <c:v>159.69998168999996</c:v>
                </c:pt>
                <c:pt idx="840">
                  <c:v>160.00997923999995</c:v>
                </c:pt>
                <c:pt idx="841">
                  <c:v>160.31997680999996</c:v>
                </c:pt>
                <c:pt idx="842">
                  <c:v>160.62997435999995</c:v>
                </c:pt>
                <c:pt idx="843">
                  <c:v>160.92996216</c:v>
                </c:pt>
                <c:pt idx="844">
                  <c:v>161.22998046999999</c:v>
                </c:pt>
                <c:pt idx="845">
                  <c:v>161.52999877999997</c:v>
                </c:pt>
                <c:pt idx="846">
                  <c:v>161.82998657000002</c:v>
                </c:pt>
                <c:pt idx="847">
                  <c:v>162.13000489000001</c:v>
                </c:pt>
                <c:pt idx="848">
                  <c:v>162.43002319999999</c:v>
                </c:pt>
                <c:pt idx="849">
                  <c:v>162.72000122000003</c:v>
                </c:pt>
                <c:pt idx="850">
                  <c:v>163.01004029000001</c:v>
                </c:pt>
                <c:pt idx="851">
                  <c:v>163.28997802000004</c:v>
                </c:pt>
                <c:pt idx="852">
                  <c:v>163.57998657000007</c:v>
                </c:pt>
                <c:pt idx="853">
                  <c:v>163.86999511999994</c:v>
                </c:pt>
                <c:pt idx="854">
                  <c:v>164.15002441999997</c:v>
                </c:pt>
                <c:pt idx="855">
                  <c:v>164.44000244</c:v>
                </c:pt>
                <c:pt idx="856">
                  <c:v>164.72000122000003</c:v>
                </c:pt>
                <c:pt idx="857">
                  <c:v>165.00003052</c:v>
                </c:pt>
                <c:pt idx="858">
                  <c:v>165.26998901000002</c:v>
                </c:pt>
                <c:pt idx="859">
                  <c:v>165.55001830999993</c:v>
                </c:pt>
                <c:pt idx="860">
                  <c:v>165.81997679999995</c:v>
                </c:pt>
                <c:pt idx="861">
                  <c:v>166.11001586999998</c:v>
                </c:pt>
                <c:pt idx="862">
                  <c:v>166.3800354</c:v>
                </c:pt>
                <c:pt idx="863">
                  <c:v>166.64999389999997</c:v>
                </c:pt>
                <c:pt idx="864">
                  <c:v>166.91998290999999</c:v>
                </c:pt>
                <c:pt idx="865">
                  <c:v>167.20001221000001</c:v>
                </c:pt>
                <c:pt idx="866">
                  <c:v>167.45999145000002</c:v>
                </c:pt>
                <c:pt idx="867">
                  <c:v>167.73001098999998</c:v>
                </c:pt>
                <c:pt idx="868">
                  <c:v>167.98999022999999</c:v>
                </c:pt>
                <c:pt idx="869">
                  <c:v>168.26000976</c:v>
                </c:pt>
                <c:pt idx="870">
                  <c:v>168.52999877999997</c:v>
                </c:pt>
                <c:pt idx="871">
                  <c:v>168.78997801999998</c:v>
                </c:pt>
                <c:pt idx="872">
                  <c:v>169.04998779000005</c:v>
                </c:pt>
                <c:pt idx="873">
                  <c:v>169.32003784999995</c:v>
                </c:pt>
                <c:pt idx="874">
                  <c:v>169.58001709000001</c:v>
                </c:pt>
                <c:pt idx="875">
                  <c:v>169.83999634000003</c:v>
                </c:pt>
                <c:pt idx="876">
                  <c:v>170.08996581999997</c:v>
                </c:pt>
                <c:pt idx="877">
                  <c:v>170.36001587000004</c:v>
                </c:pt>
                <c:pt idx="878">
                  <c:v>170.62002562999993</c:v>
                </c:pt>
                <c:pt idx="879">
                  <c:v>170.87002563999999</c:v>
                </c:pt>
                <c:pt idx="880">
                  <c:v>171.13000487999994</c:v>
                </c:pt>
                <c:pt idx="881">
                  <c:v>171.39001465000001</c:v>
                </c:pt>
                <c:pt idx="882">
                  <c:v>171.64001464999996</c:v>
                </c:pt>
                <c:pt idx="883">
                  <c:v>171.89001465000001</c:v>
                </c:pt>
                <c:pt idx="884">
                  <c:v>172.14999388999996</c:v>
                </c:pt>
                <c:pt idx="885">
                  <c:v>172.39001465000001</c:v>
                </c:pt>
                <c:pt idx="886">
                  <c:v>172.64999389999997</c:v>
                </c:pt>
                <c:pt idx="887">
                  <c:v>172.91000366000003</c:v>
                </c:pt>
                <c:pt idx="888">
                  <c:v>173.16000365999997</c:v>
                </c:pt>
                <c:pt idx="889">
                  <c:v>173.40002441000001</c:v>
                </c:pt>
                <c:pt idx="890">
                  <c:v>173.65997314999998</c:v>
                </c:pt>
                <c:pt idx="891">
                  <c:v>173.89999390000003</c:v>
                </c:pt>
                <c:pt idx="892">
                  <c:v>174.14999390000003</c:v>
                </c:pt>
                <c:pt idx="893">
                  <c:v>174.39001463999995</c:v>
                </c:pt>
                <c:pt idx="894">
                  <c:v>174.65002442000002</c:v>
                </c:pt>
                <c:pt idx="895">
                  <c:v>174.88998412999996</c:v>
                </c:pt>
                <c:pt idx="896">
                  <c:v>175.13000489000007</c:v>
                </c:pt>
                <c:pt idx="897">
                  <c:v>175.37002563999999</c:v>
                </c:pt>
                <c:pt idx="898">
                  <c:v>175.60998536</c:v>
                </c:pt>
                <c:pt idx="899">
                  <c:v>175.85000610000003</c:v>
                </c:pt>
                <c:pt idx="900">
                  <c:v>176.10003662000003</c:v>
                </c:pt>
                <c:pt idx="901">
                  <c:v>176.33999632999996</c:v>
                </c:pt>
                <c:pt idx="902">
                  <c:v>176.57000732999995</c:v>
                </c:pt>
                <c:pt idx="903">
                  <c:v>176.81997681000007</c:v>
                </c:pt>
                <c:pt idx="904">
                  <c:v>177.06002808</c:v>
                </c:pt>
                <c:pt idx="905">
                  <c:v>177.28997802999999</c:v>
                </c:pt>
                <c:pt idx="906">
                  <c:v>177.52001952999996</c:v>
                </c:pt>
                <c:pt idx="907">
                  <c:v>177.75997925000001</c:v>
                </c:pt>
                <c:pt idx="908">
                  <c:v>178.00003052</c:v>
                </c:pt>
                <c:pt idx="909">
                  <c:v>178.23999022999999</c:v>
                </c:pt>
                <c:pt idx="910">
                  <c:v>178.47998046999999</c:v>
                </c:pt>
                <c:pt idx="911">
                  <c:v>178.70001220999995</c:v>
                </c:pt>
                <c:pt idx="912">
                  <c:v>178.92999268000005</c:v>
                </c:pt>
                <c:pt idx="913">
                  <c:v>179.16998291000004</c:v>
                </c:pt>
                <c:pt idx="914">
                  <c:v>179.39001465000001</c:v>
                </c:pt>
                <c:pt idx="915">
                  <c:v>179.63000488</c:v>
                </c:pt>
                <c:pt idx="916">
                  <c:v>179.85998534999999</c:v>
                </c:pt>
                <c:pt idx="917">
                  <c:v>180.08996581999997</c:v>
                </c:pt>
                <c:pt idx="918">
                  <c:v>180.31002807999994</c:v>
                </c:pt>
                <c:pt idx="919">
                  <c:v>180.54000854999998</c:v>
                </c:pt>
                <c:pt idx="920">
                  <c:v>180.77001952999996</c:v>
                </c:pt>
                <c:pt idx="921">
                  <c:v>181.00000000000006</c:v>
                </c:pt>
                <c:pt idx="922">
                  <c:v>181.23999024000005</c:v>
                </c:pt>
                <c:pt idx="923">
                  <c:v>181.45999145000002</c:v>
                </c:pt>
                <c:pt idx="924">
                  <c:v>181.69000244000006</c:v>
                </c:pt>
                <c:pt idx="925">
                  <c:v>181.90997315000004</c:v>
                </c:pt>
                <c:pt idx="926">
                  <c:v>182.13998413000002</c:v>
                </c:pt>
                <c:pt idx="927">
                  <c:v>182.36999511000005</c:v>
                </c:pt>
                <c:pt idx="928">
                  <c:v>182.58999633000002</c:v>
                </c:pt>
                <c:pt idx="929">
                  <c:v>182.82000733000007</c:v>
                </c:pt>
                <c:pt idx="930">
                  <c:v>183.04000855000004</c:v>
                </c:pt>
                <c:pt idx="931">
                  <c:v>183.27001952999996</c:v>
                </c:pt>
                <c:pt idx="932">
                  <c:v>183.49002074999993</c:v>
                </c:pt>
                <c:pt idx="933">
                  <c:v>183.71002196999996</c:v>
                </c:pt>
                <c:pt idx="934">
                  <c:v>183.93002319999999</c:v>
                </c:pt>
                <c:pt idx="935">
                  <c:v>184.14996337999997</c:v>
                </c:pt>
                <c:pt idx="936">
                  <c:v>184.38000488</c:v>
                </c:pt>
                <c:pt idx="937">
                  <c:v>184.60000611000004</c:v>
                </c:pt>
                <c:pt idx="938">
                  <c:v>184.81997680000001</c:v>
                </c:pt>
                <c:pt idx="939">
                  <c:v>185.03997803000004</c:v>
                </c:pt>
                <c:pt idx="940">
                  <c:v>185.26000975999995</c:v>
                </c:pt>
                <c:pt idx="941">
                  <c:v>185.48001097999997</c:v>
                </c:pt>
                <c:pt idx="942">
                  <c:v>185.69998168999996</c:v>
                </c:pt>
                <c:pt idx="943">
                  <c:v>185.93002319999999</c:v>
                </c:pt>
                <c:pt idx="944">
                  <c:v>186.14001465000001</c:v>
                </c:pt>
                <c:pt idx="945">
                  <c:v>186.36999510999993</c:v>
                </c:pt>
                <c:pt idx="946">
                  <c:v>186.58001708999996</c:v>
                </c:pt>
                <c:pt idx="947">
                  <c:v>186.80999756</c:v>
                </c:pt>
                <c:pt idx="948">
                  <c:v>187.03002929000002</c:v>
                </c:pt>
                <c:pt idx="949">
                  <c:v>187.25000000000006</c:v>
                </c:pt>
                <c:pt idx="950">
                  <c:v>187.47003173999997</c:v>
                </c:pt>
                <c:pt idx="951">
                  <c:v>187.69000244</c:v>
                </c:pt>
                <c:pt idx="952">
                  <c:v>187.91003418000003</c:v>
                </c:pt>
                <c:pt idx="953">
                  <c:v>188.13000487999994</c:v>
                </c:pt>
                <c:pt idx="954">
                  <c:v>188.34997557999998</c:v>
                </c:pt>
                <c:pt idx="955">
                  <c:v>188.56002806999999</c:v>
                </c:pt>
                <c:pt idx="956">
                  <c:v>188.77999877999997</c:v>
                </c:pt>
                <c:pt idx="957">
                  <c:v>188.98999024</c:v>
                </c:pt>
                <c:pt idx="958">
                  <c:v>189.21002198000002</c:v>
                </c:pt>
                <c:pt idx="959">
                  <c:v>189.42001341999992</c:v>
                </c:pt>
                <c:pt idx="960">
                  <c:v>189.61999512</c:v>
                </c:pt>
                <c:pt idx="961">
                  <c:v>189.82998657000002</c:v>
                </c:pt>
                <c:pt idx="962">
                  <c:v>190.04000853999997</c:v>
                </c:pt>
                <c:pt idx="963">
                  <c:v>190.24002075999999</c:v>
                </c:pt>
                <c:pt idx="964">
                  <c:v>190.45001219999995</c:v>
                </c:pt>
                <c:pt idx="965">
                  <c:v>190.64999390000003</c:v>
                </c:pt>
                <c:pt idx="966">
                  <c:v>190.84997559000004</c:v>
                </c:pt>
                <c:pt idx="967">
                  <c:v>191.05996704</c:v>
                </c:pt>
                <c:pt idx="968">
                  <c:v>191.27001953000001</c:v>
                </c:pt>
                <c:pt idx="969">
                  <c:v>191.47003173999997</c:v>
                </c:pt>
                <c:pt idx="970">
                  <c:v>191.68002318999999</c:v>
                </c:pt>
                <c:pt idx="971">
                  <c:v>191.89001464999996</c:v>
                </c:pt>
                <c:pt idx="972">
                  <c:v>192.10000611000004</c:v>
                </c:pt>
                <c:pt idx="973">
                  <c:v>192.31002807999994</c:v>
                </c:pt>
                <c:pt idx="974">
                  <c:v>192.52001953000001</c:v>
                </c:pt>
                <c:pt idx="975">
                  <c:v>192.72000121999997</c:v>
                </c:pt>
                <c:pt idx="976">
                  <c:v>192.94003296</c:v>
                </c:pt>
                <c:pt idx="977">
                  <c:v>193.14001464999996</c:v>
                </c:pt>
                <c:pt idx="978">
                  <c:v>193.35003662000003</c:v>
                </c:pt>
                <c:pt idx="979">
                  <c:v>193.54995726999999</c:v>
                </c:pt>
                <c:pt idx="980">
                  <c:v>193.75997925000001</c:v>
                </c:pt>
                <c:pt idx="981">
                  <c:v>193.95999144999996</c:v>
                </c:pt>
                <c:pt idx="982">
                  <c:v>194.16000365999992</c:v>
                </c:pt>
                <c:pt idx="983">
                  <c:v>194.36999512</c:v>
                </c:pt>
                <c:pt idx="984">
                  <c:v>194.56002807999994</c:v>
                </c:pt>
                <c:pt idx="985">
                  <c:v>194.76995849000002</c:v>
                </c:pt>
                <c:pt idx="986">
                  <c:v>194.96997069999998</c:v>
                </c:pt>
                <c:pt idx="987">
                  <c:v>195.17999268000005</c:v>
                </c:pt>
                <c:pt idx="988">
                  <c:v>195.36999510999999</c:v>
                </c:pt>
                <c:pt idx="989">
                  <c:v>195.57000731999995</c:v>
                </c:pt>
                <c:pt idx="990">
                  <c:v>195.76998902000003</c:v>
                </c:pt>
                <c:pt idx="991">
                  <c:v>195.98001097999997</c:v>
                </c:pt>
                <c:pt idx="992">
                  <c:v>196.17001342999998</c:v>
                </c:pt>
                <c:pt idx="993">
                  <c:v>196.36996460000006</c:v>
                </c:pt>
                <c:pt idx="994">
                  <c:v>196.57000732</c:v>
                </c:pt>
                <c:pt idx="995">
                  <c:v>196.77001952999996</c:v>
                </c:pt>
                <c:pt idx="996">
                  <c:v>196.97000122000003</c:v>
                </c:pt>
                <c:pt idx="997">
                  <c:v>197.16000366000003</c:v>
                </c:pt>
                <c:pt idx="998">
                  <c:v>197.34997557999998</c:v>
                </c:pt>
                <c:pt idx="999">
                  <c:v>197.54000855000004</c:v>
                </c:pt>
                <c:pt idx="1000">
                  <c:v>197.73995971000005</c:v>
                </c:pt>
                <c:pt idx="1001">
                  <c:v>197.92999268</c:v>
                </c:pt>
                <c:pt idx="1002">
                  <c:v>198.12002563999999</c:v>
                </c:pt>
                <c:pt idx="1003">
                  <c:v>198.30999756000006</c:v>
                </c:pt>
                <c:pt idx="1004">
                  <c:v>198.50003052</c:v>
                </c:pt>
                <c:pt idx="1005">
                  <c:v>198.69998169000002</c:v>
                </c:pt>
                <c:pt idx="1006">
                  <c:v>198.89001464999996</c:v>
                </c:pt>
                <c:pt idx="1007">
                  <c:v>199.07998657000007</c:v>
                </c:pt>
                <c:pt idx="1008">
                  <c:v>199.27001953000001</c:v>
                </c:pt>
                <c:pt idx="1009">
                  <c:v>199.46002198000002</c:v>
                </c:pt>
                <c:pt idx="1010">
                  <c:v>199.64999388999996</c:v>
                </c:pt>
                <c:pt idx="1011">
                  <c:v>199.84002684999996</c:v>
                </c:pt>
                <c:pt idx="1012">
                  <c:v>200.02999878000003</c:v>
                </c:pt>
                <c:pt idx="1013">
                  <c:v>200.21997070000003</c:v>
                </c:pt>
                <c:pt idx="1014">
                  <c:v>200.42001342999998</c:v>
                </c:pt>
                <c:pt idx="1015">
                  <c:v>200.60998534999999</c:v>
                </c:pt>
                <c:pt idx="1016">
                  <c:v>200.80996704</c:v>
                </c:pt>
                <c:pt idx="1017">
                  <c:v>200.99999999999994</c:v>
                </c:pt>
                <c:pt idx="1018">
                  <c:v>201.20001220999995</c:v>
                </c:pt>
                <c:pt idx="1019">
                  <c:v>201.37997437000007</c:v>
                </c:pt>
                <c:pt idx="1020">
                  <c:v>201.57003784</c:v>
                </c:pt>
                <c:pt idx="1021">
                  <c:v>201.76000977000001</c:v>
                </c:pt>
                <c:pt idx="1022">
                  <c:v>201.94998169000002</c:v>
                </c:pt>
                <c:pt idx="1023">
                  <c:v>202.12997435999995</c:v>
                </c:pt>
                <c:pt idx="1024">
                  <c:v>202.31002807999994</c:v>
                </c:pt>
                <c:pt idx="1025">
                  <c:v>202.49999999999994</c:v>
                </c:pt>
                <c:pt idx="1026">
                  <c:v>202.67999268000005</c:v>
                </c:pt>
                <c:pt idx="1027">
                  <c:v>202.86999512000006</c:v>
                </c:pt>
                <c:pt idx="1028">
                  <c:v>203.04998780000005</c:v>
                </c:pt>
                <c:pt idx="1029">
                  <c:v>203.23995971000005</c:v>
                </c:pt>
                <c:pt idx="1030">
                  <c:v>203.42001343000004</c:v>
                </c:pt>
                <c:pt idx="1031">
                  <c:v>203.60000611000004</c:v>
                </c:pt>
                <c:pt idx="1032">
                  <c:v>203.77999878000003</c:v>
                </c:pt>
                <c:pt idx="1033">
                  <c:v>203.95999146000003</c:v>
                </c:pt>
                <c:pt idx="1034">
                  <c:v>204.13998413000002</c:v>
                </c:pt>
                <c:pt idx="1035">
                  <c:v>204.31997681000001</c:v>
                </c:pt>
                <c:pt idx="1036">
                  <c:v>204.49996948</c:v>
                </c:pt>
                <c:pt idx="1037">
                  <c:v>204.66998290999999</c:v>
                </c:pt>
                <c:pt idx="1038">
                  <c:v>204.84997557999998</c:v>
                </c:pt>
                <c:pt idx="1039">
                  <c:v>205.02996826999998</c:v>
                </c:pt>
                <c:pt idx="1040">
                  <c:v>205.19995116999996</c:v>
                </c:pt>
                <c:pt idx="1041">
                  <c:v>205.36004638999998</c:v>
                </c:pt>
                <c:pt idx="1042">
                  <c:v>205.5300292899999</c:v>
                </c:pt>
                <c:pt idx="1043">
                  <c:v>205.70001220999995</c:v>
                </c:pt>
                <c:pt idx="1044">
                  <c:v>205.86004637999997</c:v>
                </c:pt>
                <c:pt idx="1045">
                  <c:v>206.03002929999991</c:v>
                </c:pt>
                <c:pt idx="1046">
                  <c:v>206.18994139999995</c:v>
                </c:pt>
                <c:pt idx="1047">
                  <c:v>206.35998536</c:v>
                </c:pt>
                <c:pt idx="1048">
                  <c:v>206.51995850000003</c:v>
                </c:pt>
                <c:pt idx="1049">
                  <c:v>206.66998290999993</c:v>
                </c:pt>
                <c:pt idx="1050">
                  <c:v>206.82995605999997</c:v>
                </c:pt>
                <c:pt idx="1051">
                  <c:v>206.98999022999999</c:v>
                </c:pt>
                <c:pt idx="1052">
                  <c:v>207.14996337000002</c:v>
                </c:pt>
                <c:pt idx="1053">
                  <c:v>207.30999755999994</c:v>
                </c:pt>
                <c:pt idx="1054">
                  <c:v>207.46997069999998</c:v>
                </c:pt>
                <c:pt idx="1055">
                  <c:v>207.63000488</c:v>
                </c:pt>
                <c:pt idx="1056">
                  <c:v>207.78002930000002</c:v>
                </c:pt>
                <c:pt idx="1057">
                  <c:v>207.93005371000004</c:v>
                </c:pt>
                <c:pt idx="1058">
                  <c:v>208.07995606000009</c:v>
                </c:pt>
                <c:pt idx="1059">
                  <c:v>208.2299804700001</c:v>
                </c:pt>
                <c:pt idx="1060">
                  <c:v>208.38000488</c:v>
                </c:pt>
                <c:pt idx="1061">
                  <c:v>208.53002929999991</c:v>
                </c:pt>
                <c:pt idx="1062">
                  <c:v>208.66998290999993</c:v>
                </c:pt>
                <c:pt idx="1063">
                  <c:v>208.80999755999994</c:v>
                </c:pt>
                <c:pt idx="1064">
                  <c:v>208.95996093999997</c:v>
                </c:pt>
                <c:pt idx="1065">
                  <c:v>209.09997557999998</c:v>
                </c:pt>
                <c:pt idx="1066">
                  <c:v>209.23999022999999</c:v>
                </c:pt>
                <c:pt idx="1067">
                  <c:v>209.36999512</c:v>
                </c:pt>
                <c:pt idx="1068">
                  <c:v>209.50994873000002</c:v>
                </c:pt>
                <c:pt idx="1069">
                  <c:v>209.63995362000003</c:v>
                </c:pt>
                <c:pt idx="1070">
                  <c:v>209.77001954000002</c:v>
                </c:pt>
                <c:pt idx="1071">
                  <c:v>209.91003417999991</c:v>
                </c:pt>
                <c:pt idx="1072">
                  <c:v>210.04003905999991</c:v>
                </c:pt>
                <c:pt idx="1073">
                  <c:v>210.16998291000004</c:v>
                </c:pt>
                <c:pt idx="1074">
                  <c:v>210.29998779000005</c:v>
                </c:pt>
                <c:pt idx="1075">
                  <c:v>210.43005371000004</c:v>
                </c:pt>
                <c:pt idx="1076">
                  <c:v>210.55999756000006</c:v>
                </c:pt>
                <c:pt idx="1077">
                  <c:v>210.67999268000005</c:v>
                </c:pt>
                <c:pt idx="1078">
                  <c:v>210.80999754999993</c:v>
                </c:pt>
                <c:pt idx="1079">
                  <c:v>210.93994139999995</c:v>
                </c:pt>
                <c:pt idx="1080">
                  <c:v>211.05999755999994</c:v>
                </c:pt>
                <c:pt idx="1081">
                  <c:v>211.17999268000005</c:v>
                </c:pt>
                <c:pt idx="1082">
                  <c:v>211.30999755000005</c:v>
                </c:pt>
                <c:pt idx="1083">
                  <c:v>211.42999267000005</c:v>
                </c:pt>
                <c:pt idx="1084">
                  <c:v>211.55999755999994</c:v>
                </c:pt>
                <c:pt idx="1085">
                  <c:v>211.67004394999992</c:v>
                </c:pt>
                <c:pt idx="1086">
                  <c:v>211.79998779000005</c:v>
                </c:pt>
                <c:pt idx="1087">
                  <c:v>211.92999268000005</c:v>
                </c:pt>
                <c:pt idx="1088">
                  <c:v>212.05004883000004</c:v>
                </c:pt>
                <c:pt idx="1089">
                  <c:v>212.16998291000004</c:v>
                </c:pt>
                <c:pt idx="1090">
                  <c:v>212.29003905999991</c:v>
                </c:pt>
                <c:pt idx="1091">
                  <c:v>212.40997313999992</c:v>
                </c:pt>
                <c:pt idx="1092">
                  <c:v>212.53002929000002</c:v>
                </c:pt>
                <c:pt idx="1093">
                  <c:v>212.65002442000002</c:v>
                </c:pt>
                <c:pt idx="1094">
                  <c:v>212.77996827000004</c:v>
                </c:pt>
                <c:pt idx="1095">
                  <c:v>212.91003417999991</c:v>
                </c:pt>
                <c:pt idx="1096">
                  <c:v>213.02996826000003</c:v>
                </c:pt>
                <c:pt idx="1097">
                  <c:v>213.15002441000001</c:v>
                </c:pt>
                <c:pt idx="1098">
                  <c:v>213.28002930000002</c:v>
                </c:pt>
                <c:pt idx="1099">
                  <c:v>213.39996338000003</c:v>
                </c:pt>
                <c:pt idx="1100">
                  <c:v>213.51000977000001</c:v>
                </c:pt>
                <c:pt idx="1101">
                  <c:v>213.61999510999999</c:v>
                </c:pt>
                <c:pt idx="1102">
                  <c:v>213.72003173999997</c:v>
                </c:pt>
                <c:pt idx="1103">
                  <c:v>213.82000733000007</c:v>
                </c:pt>
                <c:pt idx="1104">
                  <c:v>213.92999267999994</c:v>
                </c:pt>
                <c:pt idx="1105">
                  <c:v>214.01995850000003</c:v>
                </c:pt>
                <c:pt idx="1106">
                  <c:v>214.10998534999999</c:v>
                </c:pt>
                <c:pt idx="1107">
                  <c:v>214.19000244000006</c:v>
                </c:pt>
                <c:pt idx="1108">
                  <c:v>214.27996826000003</c:v>
                </c:pt>
                <c:pt idx="1109">
                  <c:v>214.36999510999999</c:v>
                </c:pt>
                <c:pt idx="1110">
                  <c:v>214.46002197999996</c:v>
                </c:pt>
                <c:pt idx="1111">
                  <c:v>214.55004883000004</c:v>
                </c:pt>
                <c:pt idx="1112">
                  <c:v>214.64996338000003</c:v>
                </c:pt>
                <c:pt idx="1113">
                  <c:v>214.73999022999999</c:v>
                </c:pt>
                <c:pt idx="1114">
                  <c:v>214.83996581999997</c:v>
                </c:pt>
                <c:pt idx="1115">
                  <c:v>214.92999268000005</c:v>
                </c:pt>
                <c:pt idx="1116">
                  <c:v>215.03997802000004</c:v>
                </c:pt>
                <c:pt idx="1117">
                  <c:v>215.13000489000001</c:v>
                </c:pt>
                <c:pt idx="1118">
                  <c:v>215.22998046999999</c:v>
                </c:pt>
                <c:pt idx="1119">
                  <c:v>215.34002686000008</c:v>
                </c:pt>
                <c:pt idx="1120">
                  <c:v>215.42999268000005</c:v>
                </c:pt>
                <c:pt idx="1121">
                  <c:v>215.54003906999992</c:v>
                </c:pt>
                <c:pt idx="1122">
                  <c:v>215.63000488</c:v>
                </c:pt>
                <c:pt idx="1123">
                  <c:v>215.73004149999997</c:v>
                </c:pt>
                <c:pt idx="1124">
                  <c:v>215.82000733000007</c:v>
                </c:pt>
                <c:pt idx="1125">
                  <c:v>215.91998290999993</c:v>
                </c:pt>
                <c:pt idx="1126">
                  <c:v>216</c:v>
                </c:pt>
                <c:pt idx="1127">
                  <c:v>216.10003661999997</c:v>
                </c:pt>
                <c:pt idx="1128">
                  <c:v>216.19000243999994</c:v>
                </c:pt>
                <c:pt idx="1129">
                  <c:v>216.27996826000003</c:v>
                </c:pt>
                <c:pt idx="1130">
                  <c:v>216.35998536</c:v>
                </c:pt>
                <c:pt idx="1131">
                  <c:v>216.45001221000007</c:v>
                </c:pt>
                <c:pt idx="1132">
                  <c:v>216.54003905999991</c:v>
                </c:pt>
                <c:pt idx="1133">
                  <c:v>216.63000488</c:v>
                </c:pt>
                <c:pt idx="1134">
                  <c:v>216.72003172999996</c:v>
                </c:pt>
                <c:pt idx="1135">
                  <c:v>216.80999756000006</c:v>
                </c:pt>
                <c:pt idx="1136">
                  <c:v>216.89996338000003</c:v>
                </c:pt>
                <c:pt idx="1137">
                  <c:v>216.98999024</c:v>
                </c:pt>
                <c:pt idx="1138">
                  <c:v>217.08001709000007</c:v>
                </c:pt>
                <c:pt idx="1139">
                  <c:v>217.17004393999991</c:v>
                </c:pt>
                <c:pt idx="1140">
                  <c:v>217.26000977000001</c:v>
                </c:pt>
                <c:pt idx="1141">
                  <c:v>217.35003661999997</c:v>
                </c:pt>
                <c:pt idx="1142">
                  <c:v>217.44000243999994</c:v>
                </c:pt>
                <c:pt idx="1143">
                  <c:v>217.52996827000004</c:v>
                </c:pt>
                <c:pt idx="1144">
                  <c:v>217.63000489000001</c:v>
                </c:pt>
                <c:pt idx="1145">
                  <c:v>217.71997070000009</c:v>
                </c:pt>
                <c:pt idx="1146">
                  <c:v>217.80999755999994</c:v>
                </c:pt>
                <c:pt idx="1147">
                  <c:v>217.91003418000003</c:v>
                </c:pt>
                <c:pt idx="1148">
                  <c:v>218.01000977000001</c:v>
                </c:pt>
                <c:pt idx="1149">
                  <c:v>218.11004638999998</c:v>
                </c:pt>
                <c:pt idx="1150">
                  <c:v>218.20001219999995</c:v>
                </c:pt>
                <c:pt idx="1151">
                  <c:v>218.30004882000003</c:v>
                </c:pt>
                <c:pt idx="1152">
                  <c:v>218.41003417999991</c:v>
                </c:pt>
                <c:pt idx="1153">
                  <c:v>218.51000977000001</c:v>
                </c:pt>
                <c:pt idx="1154">
                  <c:v>218.60003661999997</c:v>
                </c:pt>
                <c:pt idx="1155">
                  <c:v>218.70001221000007</c:v>
                </c:pt>
                <c:pt idx="1156">
                  <c:v>218.79998778999993</c:v>
                </c:pt>
                <c:pt idx="1157">
                  <c:v>218.90002442000002</c:v>
                </c:pt>
                <c:pt idx="1158">
                  <c:v>219</c:v>
                </c:pt>
                <c:pt idx="1159">
                  <c:v>219.10998534999999</c:v>
                </c:pt>
                <c:pt idx="1160">
                  <c:v>219.20001219999995</c:v>
                </c:pt>
                <c:pt idx="1161">
                  <c:v>219.30999756000006</c:v>
                </c:pt>
                <c:pt idx="1162">
                  <c:v>219.41003417999991</c:v>
                </c:pt>
                <c:pt idx="1163">
                  <c:v>219.51000977000001</c:v>
                </c:pt>
                <c:pt idx="1164">
                  <c:v>219.60998534999999</c:v>
                </c:pt>
                <c:pt idx="1165">
                  <c:v>219.71002196999996</c:v>
                </c:pt>
                <c:pt idx="1166">
                  <c:v>219.82000731999995</c:v>
                </c:pt>
                <c:pt idx="1167">
                  <c:v>219.91998291000004</c:v>
                </c:pt>
                <c:pt idx="1168">
                  <c:v>220.0300292899999</c:v>
                </c:pt>
                <c:pt idx="1169">
                  <c:v>220.13000489000001</c:v>
                </c:pt>
                <c:pt idx="1170">
                  <c:v>220.23999024</c:v>
                </c:pt>
                <c:pt idx="1171">
                  <c:v>220.33001708999996</c:v>
                </c:pt>
                <c:pt idx="1172">
                  <c:v>220.44000243999994</c:v>
                </c:pt>
                <c:pt idx="1173">
                  <c:v>220.54998780000005</c:v>
                </c:pt>
                <c:pt idx="1174">
                  <c:v>220.66003417999991</c:v>
                </c:pt>
                <c:pt idx="1175">
                  <c:v>220.77001953000001</c:v>
                </c:pt>
                <c:pt idx="1176">
                  <c:v>220.85998534999999</c:v>
                </c:pt>
                <c:pt idx="1177">
                  <c:v>220.97003173999997</c:v>
                </c:pt>
                <c:pt idx="1178">
                  <c:v>221.08001708999996</c:v>
                </c:pt>
                <c:pt idx="1179">
                  <c:v>221.17999268000005</c:v>
                </c:pt>
                <c:pt idx="1180">
                  <c:v>221.29003905999991</c:v>
                </c:pt>
                <c:pt idx="1181">
                  <c:v>221.39001465000001</c:v>
                </c:pt>
                <c:pt idx="1182">
                  <c:v>221.48999024</c:v>
                </c:pt>
                <c:pt idx="1183">
                  <c:v>221.59997557999998</c:v>
                </c:pt>
                <c:pt idx="1184">
                  <c:v>221.70001221000007</c:v>
                </c:pt>
                <c:pt idx="1185">
                  <c:v>221.79998779000005</c:v>
                </c:pt>
                <c:pt idx="1186">
                  <c:v>221.89996338000003</c:v>
                </c:pt>
                <c:pt idx="1187">
                  <c:v>222</c:v>
                </c:pt>
                <c:pt idx="1188">
                  <c:v>222.1099853500001</c:v>
                </c:pt>
                <c:pt idx="1189">
                  <c:v>222.21997069999998</c:v>
                </c:pt>
                <c:pt idx="1190">
                  <c:v>222.32000732000006</c:v>
                </c:pt>
                <c:pt idx="1191">
                  <c:v>222.42999266999993</c:v>
                </c:pt>
                <c:pt idx="1192">
                  <c:v>222.52996826000003</c:v>
                </c:pt>
                <c:pt idx="1193">
                  <c:v>222.63995361000002</c:v>
                </c:pt>
                <c:pt idx="1194">
                  <c:v>222.73999022999999</c:v>
                </c:pt>
                <c:pt idx="1195">
                  <c:v>222.84997558999999</c:v>
                </c:pt>
                <c:pt idx="1196">
                  <c:v>222.95996094000009</c:v>
                </c:pt>
                <c:pt idx="1197">
                  <c:v>223.05999755999994</c:v>
                </c:pt>
                <c:pt idx="1198">
                  <c:v>223.16998291000004</c:v>
                </c:pt>
                <c:pt idx="1199">
                  <c:v>223.27996827000004</c:v>
                </c:pt>
                <c:pt idx="1200">
                  <c:v>223.38000489000001</c:v>
                </c:pt>
                <c:pt idx="1201">
                  <c:v>223.48004150999998</c:v>
                </c:pt>
                <c:pt idx="1202">
                  <c:v>223.59002685999997</c:v>
                </c:pt>
                <c:pt idx="1203">
                  <c:v>223.69000243999994</c:v>
                </c:pt>
                <c:pt idx="1204">
                  <c:v>223.79998780000005</c:v>
                </c:pt>
                <c:pt idx="1205">
                  <c:v>223.9000244099999</c:v>
                </c:pt>
                <c:pt idx="1206">
                  <c:v>224.01000976</c:v>
                </c:pt>
                <c:pt idx="1207">
                  <c:v>224.1099853500001</c:v>
                </c:pt>
                <c:pt idx="1208">
                  <c:v>224.20996092999997</c:v>
                </c:pt>
                <c:pt idx="1209">
                  <c:v>224.32000733000007</c:v>
                </c:pt>
                <c:pt idx="1210">
                  <c:v>224.41998290999993</c:v>
                </c:pt>
                <c:pt idx="1211">
                  <c:v>224.52996826000003</c:v>
                </c:pt>
                <c:pt idx="1212">
                  <c:v>224.62994384000001</c:v>
                </c:pt>
                <c:pt idx="1213">
                  <c:v>224.75</c:v>
                </c:pt>
                <c:pt idx="1214">
                  <c:v>224.85003662999998</c:v>
                </c:pt>
                <c:pt idx="1215">
                  <c:v>224.95001221000007</c:v>
                </c:pt>
                <c:pt idx="1216">
                  <c:v>225.04998779999994</c:v>
                </c:pt>
                <c:pt idx="1217">
                  <c:v>225.16003418000003</c:v>
                </c:pt>
                <c:pt idx="1218">
                  <c:v>225.26000975999989</c:v>
                </c:pt>
                <c:pt idx="1219">
                  <c:v>225.38000488</c:v>
                </c:pt>
                <c:pt idx="1220">
                  <c:v>225.4799804700001</c:v>
                </c:pt>
                <c:pt idx="1221">
                  <c:v>225.58996581999997</c:v>
                </c:pt>
                <c:pt idx="1222">
                  <c:v>225.69000244000006</c:v>
                </c:pt>
                <c:pt idx="1223">
                  <c:v>225.80999754999993</c:v>
                </c:pt>
                <c:pt idx="1224">
                  <c:v>225.90997314000003</c:v>
                </c:pt>
                <c:pt idx="1225">
                  <c:v>226.01995849000002</c:v>
                </c:pt>
                <c:pt idx="1226">
                  <c:v>226.11999512</c:v>
                </c:pt>
                <c:pt idx="1227">
                  <c:v>226.23999024</c:v>
                </c:pt>
                <c:pt idx="1228">
                  <c:v>226.3499755900001</c:v>
                </c:pt>
                <c:pt idx="1229">
                  <c:v>226.45001220999995</c:v>
                </c:pt>
                <c:pt idx="1230">
                  <c:v>226.55999756000006</c:v>
                </c:pt>
                <c:pt idx="1231">
                  <c:v>226.67004393999991</c:v>
                </c:pt>
                <c:pt idx="1232">
                  <c:v>226.77001953000001</c:v>
                </c:pt>
                <c:pt idx="1233">
                  <c:v>226.89001465000001</c:v>
                </c:pt>
                <c:pt idx="1234">
                  <c:v>226.98999024</c:v>
                </c:pt>
                <c:pt idx="1235">
                  <c:v>227.09997557999998</c:v>
                </c:pt>
                <c:pt idx="1236">
                  <c:v>227.21002196999996</c:v>
                </c:pt>
                <c:pt idx="1237">
                  <c:v>227.32000733000007</c:v>
                </c:pt>
                <c:pt idx="1238">
                  <c:v>227.42999266999993</c:v>
                </c:pt>
                <c:pt idx="1239">
                  <c:v>227.52996826000003</c:v>
                </c:pt>
                <c:pt idx="1240">
                  <c:v>227.64996338000003</c:v>
                </c:pt>
                <c:pt idx="1241">
                  <c:v>227.75</c:v>
                </c:pt>
                <c:pt idx="1242">
                  <c:v>227.86999512</c:v>
                </c:pt>
                <c:pt idx="1243">
                  <c:v>227.96997070000009</c:v>
                </c:pt>
                <c:pt idx="1244">
                  <c:v>228.08996581999997</c:v>
                </c:pt>
                <c:pt idx="1245">
                  <c:v>228.20001221000007</c:v>
                </c:pt>
                <c:pt idx="1246">
                  <c:v>228.30004882999992</c:v>
                </c:pt>
                <c:pt idx="1247">
                  <c:v>228.41003418000003</c:v>
                </c:pt>
                <c:pt idx="1248">
                  <c:v>228.51000977000001</c:v>
                </c:pt>
                <c:pt idx="1249">
                  <c:v>228.61999510999999</c:v>
                </c:pt>
                <c:pt idx="1250">
                  <c:v>228.71997070000009</c:v>
                </c:pt>
                <c:pt idx="1251">
                  <c:v>228.82000732999995</c:v>
                </c:pt>
                <c:pt idx="1252">
                  <c:v>228.92999267000005</c:v>
                </c:pt>
                <c:pt idx="1253">
                  <c:v>229.03002929999991</c:v>
                </c:pt>
                <c:pt idx="1254">
                  <c:v>229.14001465000001</c:v>
                </c:pt>
                <c:pt idx="1255">
                  <c:v>229.23999022999999</c:v>
                </c:pt>
                <c:pt idx="1256">
                  <c:v>229.33996581999997</c:v>
                </c:pt>
                <c:pt idx="1257">
                  <c:v>229.44000244000006</c:v>
                </c:pt>
                <c:pt idx="1258">
                  <c:v>229.54998778999993</c:v>
                </c:pt>
                <c:pt idx="1259">
                  <c:v>229.65002441000001</c:v>
                </c:pt>
                <c:pt idx="1260">
                  <c:v>229.75</c:v>
                </c:pt>
                <c:pt idx="1261">
                  <c:v>229.85003662999998</c:v>
                </c:pt>
                <c:pt idx="1262">
                  <c:v>229.95001220999995</c:v>
                </c:pt>
                <c:pt idx="1263">
                  <c:v>230.03997803000004</c:v>
                </c:pt>
                <c:pt idx="1264">
                  <c:v>230.13995362000003</c:v>
                </c:pt>
                <c:pt idx="1265">
                  <c:v>230.23999024</c:v>
                </c:pt>
                <c:pt idx="1266">
                  <c:v>230.32995605000008</c:v>
                </c:pt>
                <c:pt idx="1267">
                  <c:v>230.43005371999993</c:v>
                </c:pt>
                <c:pt idx="1268">
                  <c:v>230.53002930000002</c:v>
                </c:pt>
                <c:pt idx="1269">
                  <c:v>230.60998534999999</c:v>
                </c:pt>
                <c:pt idx="1270">
                  <c:v>230.71002197999996</c:v>
                </c:pt>
                <c:pt idx="1271">
                  <c:v>230.80999756000006</c:v>
                </c:pt>
                <c:pt idx="1272">
                  <c:v>230.89996338000003</c:v>
                </c:pt>
                <c:pt idx="1273">
                  <c:v>231</c:v>
                </c:pt>
                <c:pt idx="1274">
                  <c:v>231.08996581999997</c:v>
                </c:pt>
                <c:pt idx="1275">
                  <c:v>231.18005371000004</c:v>
                </c:pt>
                <c:pt idx="1276">
                  <c:v>231.2800292899999</c:v>
                </c:pt>
                <c:pt idx="1277">
                  <c:v>231.36999512</c:v>
                </c:pt>
                <c:pt idx="1278">
                  <c:v>231.45001219999995</c:v>
                </c:pt>
                <c:pt idx="1279">
                  <c:v>231.52996826000003</c:v>
                </c:pt>
                <c:pt idx="1280">
                  <c:v>231.61999512</c:v>
                </c:pt>
                <c:pt idx="1281">
                  <c:v>231.69995117999997</c:v>
                </c:pt>
                <c:pt idx="1282">
                  <c:v>231.79003907000003</c:v>
                </c:pt>
                <c:pt idx="1283">
                  <c:v>231.87994384000001</c:v>
                </c:pt>
                <c:pt idx="1284">
                  <c:v>232.01000976</c:v>
                </c:pt>
                <c:pt idx="1285">
                  <c:v>232.01995850000003</c:v>
                </c:pt>
                <c:pt idx="1286">
                  <c:v>232.13000488</c:v>
                </c:pt>
                <c:pt idx="1287">
                  <c:v>232.23999022999999</c:v>
                </c:pt>
                <c:pt idx="1288">
                  <c:v>232.34002683999995</c:v>
                </c:pt>
                <c:pt idx="1289">
                  <c:v>232.44000245999996</c:v>
                </c:pt>
                <c:pt idx="1290">
                  <c:v>232.44000242999994</c:v>
                </c:pt>
                <c:pt idx="1291">
                  <c:v>232.54003905000002</c:v>
                </c:pt>
                <c:pt idx="1292">
                  <c:v>232.63000490000002</c:v>
                </c:pt>
                <c:pt idx="1293">
                  <c:v>232.72998048000011</c:v>
                </c:pt>
                <c:pt idx="1294">
                  <c:v>232.83001708999996</c:v>
                </c:pt>
                <c:pt idx="1295">
                  <c:v>232.92999266999993</c:v>
                </c:pt>
                <c:pt idx="1296">
                  <c:v>232.92999268000005</c:v>
                </c:pt>
                <c:pt idx="1297">
                  <c:v>233.02001953000001</c:v>
                </c:pt>
                <c:pt idx="1298">
                  <c:v>233.11999510999999</c:v>
                </c:pt>
                <c:pt idx="1299">
                  <c:v>233.21002196000006</c:v>
                </c:pt>
                <c:pt idx="1300">
                  <c:v>233.29998780999995</c:v>
                </c:pt>
                <c:pt idx="1301">
                  <c:v>233.39001466000002</c:v>
                </c:pt>
                <c:pt idx="1302">
                  <c:v>233.38000486999999</c:v>
                </c:pt>
                <c:pt idx="1303">
                  <c:v>233.45996094999998</c:v>
                </c:pt>
                <c:pt idx="1304">
                  <c:v>233.55004880000001</c:v>
                </c:pt>
                <c:pt idx="1305">
                  <c:v>233.63000488</c:v>
                </c:pt>
                <c:pt idx="1306">
                  <c:v>233.71997073</c:v>
                </c:pt>
                <c:pt idx="1307">
                  <c:v>233.70007321000003</c:v>
                </c:pt>
                <c:pt idx="1308">
                  <c:v>233.78997803000004</c:v>
                </c:pt>
                <c:pt idx="1309">
                  <c:v>233.85992434000002</c:v>
                </c:pt>
                <c:pt idx="1310">
                  <c:v>233.94000242999994</c:v>
                </c:pt>
                <c:pt idx="1311">
                  <c:v>234.02996828000016</c:v>
                </c:pt>
                <c:pt idx="1312">
                  <c:v>234.11004636000007</c:v>
                </c:pt>
                <c:pt idx="1313">
                  <c:v>234.19000243999994</c:v>
                </c:pt>
                <c:pt idx="1314">
                  <c:v>234.16998292000005</c:v>
                </c:pt>
                <c:pt idx="1315">
                  <c:v>234.25006100999997</c:v>
                </c:pt>
                <c:pt idx="1316">
                  <c:v>234.32000731999995</c:v>
                </c:pt>
                <c:pt idx="1317">
                  <c:v>234.38995363999993</c:v>
                </c:pt>
                <c:pt idx="1318">
                  <c:v>234.47003171999984</c:v>
                </c:pt>
                <c:pt idx="1319">
                  <c:v>234.54998781000006</c:v>
                </c:pt>
                <c:pt idx="1320">
                  <c:v>234.62005611999996</c:v>
                </c:pt>
                <c:pt idx="1321">
                  <c:v>234.60003660999985</c:v>
                </c:pt>
                <c:pt idx="1322">
                  <c:v>234.66998292000005</c:v>
                </c:pt>
                <c:pt idx="1323">
                  <c:v>234.74005123999996</c:v>
                </c:pt>
                <c:pt idx="1324">
                  <c:v>234.82000731999995</c:v>
                </c:pt>
                <c:pt idx="1325">
                  <c:v>234.88995363999993</c:v>
                </c:pt>
                <c:pt idx="1326">
                  <c:v>234.95001218999994</c:v>
                </c:pt>
                <c:pt idx="1327">
                  <c:v>234.92999268000005</c:v>
                </c:pt>
                <c:pt idx="1328">
                  <c:v>234.99993899000003</c:v>
                </c:pt>
                <c:pt idx="1329">
                  <c:v>235.07000730999994</c:v>
                </c:pt>
                <c:pt idx="1330">
                  <c:v>235.13995363000015</c:v>
                </c:pt>
                <c:pt idx="1331">
                  <c:v>235.21002194000005</c:v>
                </c:pt>
                <c:pt idx="1332">
                  <c:v>235.28997803000004</c:v>
                </c:pt>
                <c:pt idx="1333">
                  <c:v>235.35992434000002</c:v>
                </c:pt>
                <c:pt idx="1334">
                  <c:v>235.32006833000003</c:v>
                </c:pt>
                <c:pt idx="1335">
                  <c:v>235.39001465000001</c:v>
                </c:pt>
                <c:pt idx="1336">
                  <c:v>235.45996097</c:v>
                </c:pt>
                <c:pt idx="1337">
                  <c:v>235.5400390499999</c:v>
                </c:pt>
                <c:pt idx="1338">
                  <c:v>235.59997560000011</c:v>
                </c:pt>
                <c:pt idx="1339">
                  <c:v>235.67004392000001</c:v>
                </c:pt>
                <c:pt idx="1340">
                  <c:v>235.73999022999999</c:v>
                </c:pt>
                <c:pt idx="1341">
                  <c:v>235.69995119000009</c:v>
                </c:pt>
                <c:pt idx="1342">
                  <c:v>235.77001949999999</c:v>
                </c:pt>
                <c:pt idx="1343">
                  <c:v>235.82000731999995</c:v>
                </c:pt>
                <c:pt idx="1344">
                  <c:v>235.87994388000004</c:v>
                </c:pt>
                <c:pt idx="1345">
                  <c:v>235.95001218999994</c:v>
                </c:pt>
                <c:pt idx="1346">
                  <c:v>236.00994874000014</c:v>
                </c:pt>
                <c:pt idx="1347">
                  <c:v>236.07006833000003</c:v>
                </c:pt>
                <c:pt idx="1348">
                  <c:v>236.02001951999989</c:v>
                </c:pt>
                <c:pt idx="1349">
                  <c:v>236.07995607000009</c:v>
                </c:pt>
                <c:pt idx="1350">
                  <c:v>236.14007565999998</c:v>
                </c:pt>
                <c:pt idx="1351">
                  <c:v>236.19000243999994</c:v>
                </c:pt>
                <c:pt idx="1352">
                  <c:v>236.23992923000003</c:v>
                </c:pt>
                <c:pt idx="1353">
                  <c:v>236.30004880999991</c:v>
                </c:pt>
                <c:pt idx="1354">
                  <c:v>236.35998537000012</c:v>
                </c:pt>
                <c:pt idx="1355">
                  <c:v>236.30993654999997</c:v>
                </c:pt>
                <c:pt idx="1356">
                  <c:v>236.36999509999987</c:v>
                </c:pt>
                <c:pt idx="1357">
                  <c:v>236.42999269000006</c:v>
                </c:pt>
                <c:pt idx="1358">
                  <c:v>236.48004148000007</c:v>
                </c:pt>
                <c:pt idx="1359">
                  <c:v>236.53997803000004</c:v>
                </c:pt>
                <c:pt idx="1360">
                  <c:v>236.57995607999999</c:v>
                </c:pt>
                <c:pt idx="1361">
                  <c:v>236.64001462999988</c:v>
                </c:pt>
                <c:pt idx="1362">
                  <c:v>236.59002685999997</c:v>
                </c:pt>
                <c:pt idx="1363">
                  <c:v>236.64996340999994</c:v>
                </c:pt>
                <c:pt idx="1364">
                  <c:v>236.70001218999994</c:v>
                </c:pt>
                <c:pt idx="1365">
                  <c:v>236.75000001000012</c:v>
                </c:pt>
                <c:pt idx="1366">
                  <c:v>236.80004880000001</c:v>
                </c:pt>
                <c:pt idx="1367">
                  <c:v>236.84997558999999</c:v>
                </c:pt>
                <c:pt idx="1368">
                  <c:v>236.88995363999993</c:v>
                </c:pt>
                <c:pt idx="1369">
                  <c:v>236.94000242999994</c:v>
                </c:pt>
                <c:pt idx="1370">
                  <c:v>236.88000488</c:v>
                </c:pt>
                <c:pt idx="1371">
                  <c:v>236.92993166999997</c:v>
                </c:pt>
                <c:pt idx="1372">
                  <c:v>236.97003171999984</c:v>
                </c:pt>
                <c:pt idx="1373">
                  <c:v>237.01995851000015</c:v>
                </c:pt>
                <c:pt idx="1374">
                  <c:v>237.06005857000002</c:v>
                </c:pt>
                <c:pt idx="1375">
                  <c:v>237.09997558999999</c:v>
                </c:pt>
                <c:pt idx="1376">
                  <c:v>237.04998781000006</c:v>
                </c:pt>
                <c:pt idx="1377">
                  <c:v>237.08007810000004</c:v>
                </c:pt>
                <c:pt idx="1378">
                  <c:v>237.11999512</c:v>
                </c:pt>
                <c:pt idx="1379">
                  <c:v>237.15997316999994</c:v>
                </c:pt>
                <c:pt idx="1380">
                  <c:v>237.20001218999994</c:v>
                </c:pt>
                <c:pt idx="1381">
                  <c:v>237.23999025000012</c:v>
                </c:pt>
                <c:pt idx="1382">
                  <c:v>237.28002927</c:v>
                </c:pt>
                <c:pt idx="1383">
                  <c:v>237.32000731999995</c:v>
                </c:pt>
                <c:pt idx="1384">
                  <c:v>237.25994874000014</c:v>
                </c:pt>
                <c:pt idx="1385">
                  <c:v>237.29003903</c:v>
                </c:pt>
                <c:pt idx="1386">
                  <c:v>237.33001708999996</c:v>
                </c:pt>
                <c:pt idx="1387">
                  <c:v>237.35992434000002</c:v>
                </c:pt>
                <c:pt idx="1388">
                  <c:v>237.40002439999989</c:v>
                </c:pt>
                <c:pt idx="1389">
                  <c:v>237.42999269000006</c:v>
                </c:pt>
                <c:pt idx="1390">
                  <c:v>237.46002194000005</c:v>
                </c:pt>
                <c:pt idx="1391">
                  <c:v>237.39001462999988</c:v>
                </c:pt>
                <c:pt idx="1392">
                  <c:v>237.41998292000005</c:v>
                </c:pt>
                <c:pt idx="1393">
                  <c:v>237.45007321000003</c:v>
                </c:pt>
                <c:pt idx="1394">
                  <c:v>237.46997069999998</c:v>
                </c:pt>
                <c:pt idx="1395">
                  <c:v>237.48992923000003</c:v>
                </c:pt>
                <c:pt idx="1396">
                  <c:v>237.52001951999989</c:v>
                </c:pt>
                <c:pt idx="1397">
                  <c:v>237.53997804000005</c:v>
                </c:pt>
                <c:pt idx="1398">
                  <c:v>237.57006833000003</c:v>
                </c:pt>
                <c:pt idx="1399">
                  <c:v>237.49999998999988</c:v>
                </c:pt>
                <c:pt idx="1400">
                  <c:v>237.51995851000015</c:v>
                </c:pt>
                <c:pt idx="1401">
                  <c:v>237.55004880000001</c:v>
                </c:pt>
                <c:pt idx="1402">
                  <c:v>237.55999756000006</c:v>
                </c:pt>
                <c:pt idx="1403">
                  <c:v>237.57995607999999</c:v>
                </c:pt>
                <c:pt idx="1404">
                  <c:v>237.60003660999985</c:v>
                </c:pt>
                <c:pt idx="1405">
                  <c:v>237.61999513000012</c:v>
                </c:pt>
                <c:pt idx="1406">
                  <c:v>237.64007565999998</c:v>
                </c:pt>
                <c:pt idx="1407">
                  <c:v>237.55999753999993</c:v>
                </c:pt>
                <c:pt idx="1408">
                  <c:v>237.57995607000009</c:v>
                </c:pt>
                <c:pt idx="1409">
                  <c:v>237.60003659000006</c:v>
                </c:pt>
                <c:pt idx="1410">
                  <c:v>237.61999512</c:v>
                </c:pt>
                <c:pt idx="1411">
                  <c:v>237.62994388000004</c:v>
                </c:pt>
                <c:pt idx="1412">
                  <c:v>237.64001462999988</c:v>
                </c:pt>
                <c:pt idx="1413">
                  <c:v>237.65997316000016</c:v>
                </c:pt>
                <c:pt idx="1414">
                  <c:v>237.67004392000001</c:v>
                </c:pt>
                <c:pt idx="1415">
                  <c:v>237.58001707999995</c:v>
                </c:pt>
                <c:pt idx="1416">
                  <c:v>237.5899658300001</c:v>
                </c:pt>
                <c:pt idx="1417">
                  <c:v>237.60003659000006</c:v>
                </c:pt>
                <c:pt idx="1418">
                  <c:v>237.60998534999999</c:v>
                </c:pt>
                <c:pt idx="1419">
                  <c:v>237.60992434000002</c:v>
                </c:pt>
                <c:pt idx="1420">
                  <c:v>237.61004636999985</c:v>
                </c:pt>
                <c:pt idx="1421">
                  <c:v>237.61999513000012</c:v>
                </c:pt>
                <c:pt idx="1422">
                  <c:v>237.63006588999997</c:v>
                </c:pt>
                <c:pt idx="1423">
                  <c:v>237.5400390499999</c:v>
                </c:pt>
                <c:pt idx="1424">
                  <c:v>237.53997804000005</c:v>
                </c:pt>
                <c:pt idx="1425">
                  <c:v>237.55004880000001</c:v>
                </c:pt>
                <c:pt idx="1426">
                  <c:v>237.54998779000005</c:v>
                </c:pt>
                <c:pt idx="1427">
                  <c:v>237.55993654999997</c:v>
                </c:pt>
                <c:pt idx="1428">
                  <c:v>237.55004880999991</c:v>
                </c:pt>
                <c:pt idx="1429">
                  <c:v>237.54998781000006</c:v>
                </c:pt>
                <c:pt idx="1430">
                  <c:v>237.55004880000001</c:v>
                </c:pt>
                <c:pt idx="1431">
                  <c:v>237.54998779000005</c:v>
                </c:pt>
                <c:pt idx="1432">
                  <c:v>237.44995119000009</c:v>
                </c:pt>
                <c:pt idx="1433">
                  <c:v>237.45007321000003</c:v>
                </c:pt>
                <c:pt idx="1434">
                  <c:v>237.45001220999995</c:v>
                </c:pt>
                <c:pt idx="1435">
                  <c:v>237.43994142999998</c:v>
                </c:pt>
                <c:pt idx="1436">
                  <c:v>237.43005369999992</c:v>
                </c:pt>
                <c:pt idx="1437">
                  <c:v>237.41998292000005</c:v>
                </c:pt>
                <c:pt idx="1438">
                  <c:v>237.42004392000001</c:v>
                </c:pt>
                <c:pt idx="1439">
                  <c:v>237.40997314000003</c:v>
                </c:pt>
                <c:pt idx="1440">
                  <c:v>237.39996340999994</c:v>
                </c:pt>
                <c:pt idx="1441">
                  <c:v>237.29003903</c:v>
                </c:pt>
                <c:pt idx="1442">
                  <c:v>237.28002930000002</c:v>
                </c:pt>
                <c:pt idx="1443">
                  <c:v>237.26995851999993</c:v>
                </c:pt>
                <c:pt idx="1444">
                  <c:v>237.27001951999989</c:v>
                </c:pt>
                <c:pt idx="1445">
                  <c:v>237.25000001000012</c:v>
                </c:pt>
                <c:pt idx="1446">
                  <c:v>237.24005123999996</c:v>
                </c:pt>
                <c:pt idx="1447">
                  <c:v>237.22998046999999</c:v>
                </c:pt>
                <c:pt idx="1448">
                  <c:v>237.21997073</c:v>
                </c:pt>
                <c:pt idx="1449">
                  <c:v>237.21002195999995</c:v>
                </c:pt>
                <c:pt idx="1450">
                  <c:v>237.09997558999999</c:v>
                </c:pt>
                <c:pt idx="1451">
                  <c:v>237.07995607999999</c:v>
                </c:pt>
                <c:pt idx="1452">
                  <c:v>237.07000730999994</c:v>
                </c:pt>
                <c:pt idx="1453">
                  <c:v>237.04998781000006</c:v>
                </c:pt>
                <c:pt idx="1454">
                  <c:v>237.04003903</c:v>
                </c:pt>
                <c:pt idx="1455">
                  <c:v>237.03002930000002</c:v>
                </c:pt>
                <c:pt idx="1456">
                  <c:v>237.01995851999993</c:v>
                </c:pt>
                <c:pt idx="1457">
                  <c:v>237.01000974999988</c:v>
                </c:pt>
                <c:pt idx="1458">
                  <c:v>237.00000001000012</c:v>
                </c:pt>
                <c:pt idx="1459">
                  <c:v>236.88995363999993</c:v>
                </c:pt>
                <c:pt idx="1460">
                  <c:v>236.88000486999988</c:v>
                </c:pt>
                <c:pt idx="1461">
                  <c:v>236.85998537000012</c:v>
                </c:pt>
                <c:pt idx="1462">
                  <c:v>236.85003659000006</c:v>
                </c:pt>
                <c:pt idx="1463">
                  <c:v>236.83001708999996</c:v>
                </c:pt>
                <c:pt idx="1464">
                  <c:v>236.81994631999999</c:v>
                </c:pt>
                <c:pt idx="1465">
                  <c:v>236.80999753999993</c:v>
                </c:pt>
                <c:pt idx="1466">
                  <c:v>236.79998781000006</c:v>
                </c:pt>
                <c:pt idx="1467">
                  <c:v>236.79003903</c:v>
                </c:pt>
                <c:pt idx="1468">
                  <c:v>236.78002930000002</c:v>
                </c:pt>
                <c:pt idx="1469">
                  <c:v>236.65997316000016</c:v>
                </c:pt>
                <c:pt idx="1470">
                  <c:v>236.63006588999997</c:v>
                </c:pt>
                <c:pt idx="1471">
                  <c:v>236.61999512</c:v>
                </c:pt>
                <c:pt idx="1472">
                  <c:v>236.60992434000002</c:v>
                </c:pt>
                <c:pt idx="1473">
                  <c:v>236.59002683999984</c:v>
                </c:pt>
                <c:pt idx="1474">
                  <c:v>236.56994630000008</c:v>
                </c:pt>
                <c:pt idx="1475">
                  <c:v>236.55004880000001</c:v>
                </c:pt>
                <c:pt idx="1476">
                  <c:v>236.53002930000002</c:v>
                </c:pt>
                <c:pt idx="1477">
                  <c:v>236.50994876000004</c:v>
                </c:pt>
                <c:pt idx="1478">
                  <c:v>236.48004148999985</c:v>
                </c:pt>
                <c:pt idx="1479">
                  <c:v>236.4599609500001</c:v>
                </c:pt>
                <c:pt idx="1480">
                  <c:v>236.34997561</c:v>
                </c:pt>
                <c:pt idx="1481">
                  <c:v>236.33001707999995</c:v>
                </c:pt>
                <c:pt idx="1482">
                  <c:v>236.30999757000006</c:v>
                </c:pt>
                <c:pt idx="1483">
                  <c:v>236.30004880000001</c:v>
                </c:pt>
                <c:pt idx="1484">
                  <c:v>236.29998780000005</c:v>
                </c:pt>
                <c:pt idx="1485">
                  <c:v>236.19995119999999</c:v>
                </c:pt>
                <c:pt idx="1486">
                  <c:v>236.20001219999995</c:v>
                </c:pt>
                <c:pt idx="1487">
                  <c:v>236.1999512000001</c:v>
                </c:pt>
                <c:pt idx="1488">
                  <c:v>236.20007320000002</c:v>
                </c:pt>
                <c:pt idx="1489">
                  <c:v>236.20001219999995</c:v>
                </c:pt>
                <c:pt idx="1490">
                  <c:v>236.00000000000011</c:v>
                </c:pt>
                <c:pt idx="1491">
                  <c:v>236.00006099999996</c:v>
                </c:pt>
                <c:pt idx="1492">
                  <c:v>236</c:v>
                </c:pt>
                <c:pt idx="1493">
                  <c:v>235.99993900000004</c:v>
                </c:pt>
                <c:pt idx="1494">
                  <c:v>235.90002439999989</c:v>
                </c:pt>
                <c:pt idx="1495">
                  <c:v>235.89996340000016</c:v>
                </c:pt>
                <c:pt idx="1496">
                  <c:v>235.90002440000001</c:v>
                </c:pt>
                <c:pt idx="1497">
                  <c:v>235.90002440000001</c:v>
                </c:pt>
                <c:pt idx="1498">
                  <c:v>235.79992679999998</c:v>
                </c:pt>
                <c:pt idx="1499">
                  <c:v>235.8000487999999</c:v>
                </c:pt>
                <c:pt idx="1500">
                  <c:v>235.79998780000005</c:v>
                </c:pt>
                <c:pt idx="1501">
                  <c:v>235.69995119999999</c:v>
                </c:pt>
                <c:pt idx="1502">
                  <c:v>235.59997559999988</c:v>
                </c:pt>
                <c:pt idx="1503">
                  <c:v>235.59997560000011</c:v>
                </c:pt>
                <c:pt idx="1504">
                  <c:v>235.60009760000003</c:v>
                </c:pt>
                <c:pt idx="1505">
                  <c:v>235.5</c:v>
                </c:pt>
                <c:pt idx="1506">
                  <c:v>235.5</c:v>
                </c:pt>
                <c:pt idx="1507">
                  <c:v>235.5</c:v>
                </c:pt>
                <c:pt idx="1508">
                  <c:v>235.40002440000012</c:v>
                </c:pt>
                <c:pt idx="1509">
                  <c:v>235.40002440000012</c:v>
                </c:pt>
                <c:pt idx="1510">
                  <c:v>235.40002439999989</c:v>
                </c:pt>
                <c:pt idx="1511">
                  <c:v>235.29992680000009</c:v>
                </c:pt>
                <c:pt idx="1512">
                  <c:v>235.30004879999979</c:v>
                </c:pt>
                <c:pt idx="1513">
                  <c:v>235.09997560000011</c:v>
                </c:pt>
                <c:pt idx="1514">
                  <c:v>235.09997559999988</c:v>
                </c:pt>
                <c:pt idx="1515">
                  <c:v>235.09997559999988</c:v>
                </c:pt>
                <c:pt idx="1516">
                  <c:v>235</c:v>
                </c:pt>
                <c:pt idx="1517">
                  <c:v>235</c:v>
                </c:pt>
                <c:pt idx="1518">
                  <c:v>235</c:v>
                </c:pt>
                <c:pt idx="1519">
                  <c:v>235</c:v>
                </c:pt>
                <c:pt idx="1520">
                  <c:v>234.90002439999989</c:v>
                </c:pt>
                <c:pt idx="1521">
                  <c:v>234.90002440000012</c:v>
                </c:pt>
                <c:pt idx="1522">
                  <c:v>234.80004880000001</c:v>
                </c:pt>
                <c:pt idx="1523">
                  <c:v>234.80004880000001</c:v>
                </c:pt>
                <c:pt idx="1524">
                  <c:v>234.69995120000021</c:v>
                </c:pt>
                <c:pt idx="1525">
                  <c:v>234.60009760000003</c:v>
                </c:pt>
                <c:pt idx="1526">
                  <c:v>234.59997560000011</c:v>
                </c:pt>
                <c:pt idx="1527">
                  <c:v>234.59997559999988</c:v>
                </c:pt>
                <c:pt idx="1528">
                  <c:v>234.5</c:v>
                </c:pt>
                <c:pt idx="1529">
                  <c:v>234.5</c:v>
                </c:pt>
                <c:pt idx="1530">
                  <c:v>234.5</c:v>
                </c:pt>
                <c:pt idx="1531">
                  <c:v>234.40002439999989</c:v>
                </c:pt>
                <c:pt idx="1532">
                  <c:v>234.39990239999997</c:v>
                </c:pt>
                <c:pt idx="1533">
                  <c:v>234.30004879999979</c:v>
                </c:pt>
                <c:pt idx="1534">
                  <c:v>234.29992680000009</c:v>
                </c:pt>
                <c:pt idx="1535">
                  <c:v>234.19995119999999</c:v>
                </c:pt>
                <c:pt idx="1536">
                  <c:v>234.09997559999988</c:v>
                </c:pt>
                <c:pt idx="1537">
                  <c:v>234.09997560000011</c:v>
                </c:pt>
                <c:pt idx="1538">
                  <c:v>234</c:v>
                </c:pt>
                <c:pt idx="1539">
                  <c:v>234</c:v>
                </c:pt>
                <c:pt idx="1540">
                  <c:v>233.89990239999997</c:v>
                </c:pt>
                <c:pt idx="1541">
                  <c:v>233.90002439999989</c:v>
                </c:pt>
                <c:pt idx="1542">
                  <c:v>233.90002440000012</c:v>
                </c:pt>
                <c:pt idx="1543">
                  <c:v>233.80004880000001</c:v>
                </c:pt>
                <c:pt idx="1544">
                  <c:v>233.80004880000001</c:v>
                </c:pt>
                <c:pt idx="1545">
                  <c:v>233.59997560000011</c:v>
                </c:pt>
                <c:pt idx="1546">
                  <c:v>233.60009760000003</c:v>
                </c:pt>
                <c:pt idx="1547">
                  <c:v>233.5</c:v>
                </c:pt>
                <c:pt idx="1548">
                  <c:v>233.5</c:v>
                </c:pt>
                <c:pt idx="1549">
                  <c:v>233.40002439999989</c:v>
                </c:pt>
                <c:pt idx="1550">
                  <c:v>233.40002440000012</c:v>
                </c:pt>
                <c:pt idx="1551">
                  <c:v>233.40002440000012</c:v>
                </c:pt>
                <c:pt idx="1552">
                  <c:v>233.30004880000001</c:v>
                </c:pt>
                <c:pt idx="1553">
                  <c:v>233.29992680000009</c:v>
                </c:pt>
                <c:pt idx="1554">
                  <c:v>233.10009760000003</c:v>
                </c:pt>
                <c:pt idx="1555">
                  <c:v>233.09997560000011</c:v>
                </c:pt>
                <c:pt idx="1556">
                  <c:v>233</c:v>
                </c:pt>
                <c:pt idx="1557">
                  <c:v>233</c:v>
                </c:pt>
                <c:pt idx="1558">
                  <c:v>233</c:v>
                </c:pt>
                <c:pt idx="1559">
                  <c:v>232.90002440000012</c:v>
                </c:pt>
                <c:pt idx="1560">
                  <c:v>232.90002439999989</c:v>
                </c:pt>
                <c:pt idx="1561">
                  <c:v>232.79992680000009</c:v>
                </c:pt>
                <c:pt idx="1562">
                  <c:v>232.80004879999979</c:v>
                </c:pt>
                <c:pt idx="1563">
                  <c:v>232.69995120000021</c:v>
                </c:pt>
                <c:pt idx="1564">
                  <c:v>232.59997559999988</c:v>
                </c:pt>
                <c:pt idx="1565">
                  <c:v>232.5</c:v>
                </c:pt>
                <c:pt idx="1566">
                  <c:v>232.5</c:v>
                </c:pt>
                <c:pt idx="1567">
                  <c:v>232.40002440000012</c:v>
                </c:pt>
                <c:pt idx="1568">
                  <c:v>232.40002439999989</c:v>
                </c:pt>
                <c:pt idx="1569">
                  <c:v>232.39990239999997</c:v>
                </c:pt>
                <c:pt idx="1570">
                  <c:v>232.30004879999979</c:v>
                </c:pt>
                <c:pt idx="1571">
                  <c:v>232.29992680000009</c:v>
                </c:pt>
                <c:pt idx="1572">
                  <c:v>232.09997559999988</c:v>
                </c:pt>
                <c:pt idx="1573">
                  <c:v>232.09997559999988</c:v>
                </c:pt>
                <c:pt idx="1574">
                  <c:v>232</c:v>
                </c:pt>
                <c:pt idx="1575">
                  <c:v>232</c:v>
                </c:pt>
                <c:pt idx="1576">
                  <c:v>231.90002439999989</c:v>
                </c:pt>
                <c:pt idx="1577">
                  <c:v>231.89990239999997</c:v>
                </c:pt>
                <c:pt idx="1578">
                  <c:v>231.80004879999979</c:v>
                </c:pt>
                <c:pt idx="1579">
                  <c:v>231.69995119999999</c:v>
                </c:pt>
                <c:pt idx="1580">
                  <c:v>231.59997559999988</c:v>
                </c:pt>
                <c:pt idx="1581">
                  <c:v>231.5</c:v>
                </c:pt>
                <c:pt idx="1582">
                  <c:v>231.5</c:v>
                </c:pt>
                <c:pt idx="1583">
                  <c:v>231.40002440000012</c:v>
                </c:pt>
                <c:pt idx="1584">
                  <c:v>231.40002439999989</c:v>
                </c:pt>
                <c:pt idx="1585">
                  <c:v>231.29992680000009</c:v>
                </c:pt>
                <c:pt idx="1586">
                  <c:v>231.30004879999979</c:v>
                </c:pt>
                <c:pt idx="1587">
                  <c:v>231.09997560000011</c:v>
                </c:pt>
                <c:pt idx="1588">
                  <c:v>231.09997559999988</c:v>
                </c:pt>
                <c:pt idx="1589">
                  <c:v>231</c:v>
                </c:pt>
                <c:pt idx="1590">
                  <c:v>231</c:v>
                </c:pt>
                <c:pt idx="1591">
                  <c:v>230.90002440000012</c:v>
                </c:pt>
                <c:pt idx="1592">
                  <c:v>230.90002439999989</c:v>
                </c:pt>
                <c:pt idx="1593">
                  <c:v>230.79992680000009</c:v>
                </c:pt>
                <c:pt idx="1594">
                  <c:v>230.80004879999979</c:v>
                </c:pt>
                <c:pt idx="1595">
                  <c:v>230.59997560000011</c:v>
                </c:pt>
                <c:pt idx="1596">
                  <c:v>230.5</c:v>
                </c:pt>
                <c:pt idx="1597">
                  <c:v>230.5</c:v>
                </c:pt>
                <c:pt idx="1598">
                  <c:v>230.40002440000012</c:v>
                </c:pt>
                <c:pt idx="1599">
                  <c:v>230.40002440000012</c:v>
                </c:pt>
                <c:pt idx="1600">
                  <c:v>230.30004880000001</c:v>
                </c:pt>
                <c:pt idx="1601">
                  <c:v>230.29992680000009</c:v>
                </c:pt>
                <c:pt idx="1602">
                  <c:v>230.20007319999991</c:v>
                </c:pt>
                <c:pt idx="1603">
                  <c:v>230</c:v>
                </c:pt>
                <c:pt idx="1604">
                  <c:v>230</c:v>
                </c:pt>
                <c:pt idx="1605">
                  <c:v>229.90002439999989</c:v>
                </c:pt>
                <c:pt idx="1606">
                  <c:v>229.79992680000009</c:v>
                </c:pt>
                <c:pt idx="1607">
                  <c:v>229.80004880000001</c:v>
                </c:pt>
                <c:pt idx="1608">
                  <c:v>229.69995119999999</c:v>
                </c:pt>
                <c:pt idx="1609">
                  <c:v>229.69995119999999</c:v>
                </c:pt>
                <c:pt idx="1610">
                  <c:v>229.59997559999988</c:v>
                </c:pt>
                <c:pt idx="1611">
                  <c:v>229.5</c:v>
                </c:pt>
                <c:pt idx="1612">
                  <c:v>229.39990239999997</c:v>
                </c:pt>
                <c:pt idx="1613">
                  <c:v>229.30004879999979</c:v>
                </c:pt>
                <c:pt idx="1614">
                  <c:v>229.29992680000009</c:v>
                </c:pt>
                <c:pt idx="1615">
                  <c:v>229.20007319999991</c:v>
                </c:pt>
                <c:pt idx="1616">
                  <c:v>229.09997560000011</c:v>
                </c:pt>
                <c:pt idx="1617">
                  <c:v>229.09997559999988</c:v>
                </c:pt>
                <c:pt idx="1618">
                  <c:v>229</c:v>
                </c:pt>
                <c:pt idx="1619">
                  <c:v>228.90002439999989</c:v>
                </c:pt>
                <c:pt idx="1620">
                  <c:v>228.79992680000009</c:v>
                </c:pt>
                <c:pt idx="1621">
                  <c:v>228.70007319999991</c:v>
                </c:pt>
                <c:pt idx="1622">
                  <c:v>228.69995120000021</c:v>
                </c:pt>
                <c:pt idx="1623">
                  <c:v>228.60009760000003</c:v>
                </c:pt>
                <c:pt idx="1624">
                  <c:v>228.5</c:v>
                </c:pt>
                <c:pt idx="1625">
                  <c:v>228.5</c:v>
                </c:pt>
                <c:pt idx="1626">
                  <c:v>228.40002439999989</c:v>
                </c:pt>
                <c:pt idx="1627">
                  <c:v>228.19995119999999</c:v>
                </c:pt>
                <c:pt idx="1628">
                  <c:v>228.19995119999999</c:v>
                </c:pt>
                <c:pt idx="1629">
                  <c:v>228.09997559999988</c:v>
                </c:pt>
                <c:pt idx="1630">
                  <c:v>228</c:v>
                </c:pt>
                <c:pt idx="1631">
                  <c:v>228</c:v>
                </c:pt>
                <c:pt idx="1632">
                  <c:v>227.90002439999989</c:v>
                </c:pt>
                <c:pt idx="1633">
                  <c:v>227.79992680000009</c:v>
                </c:pt>
                <c:pt idx="1634">
                  <c:v>227.80004879999979</c:v>
                </c:pt>
                <c:pt idx="1635">
                  <c:v>227.69995120000021</c:v>
                </c:pt>
                <c:pt idx="1636">
                  <c:v>227.5</c:v>
                </c:pt>
                <c:pt idx="1637">
                  <c:v>227.5</c:v>
                </c:pt>
                <c:pt idx="1638">
                  <c:v>227.40002440000012</c:v>
                </c:pt>
                <c:pt idx="1639">
                  <c:v>227.30004880000001</c:v>
                </c:pt>
                <c:pt idx="1640">
                  <c:v>227.30004880000001</c:v>
                </c:pt>
                <c:pt idx="1641">
                  <c:v>227.19995119999999</c:v>
                </c:pt>
                <c:pt idx="1642">
                  <c:v>227.09997559999988</c:v>
                </c:pt>
                <c:pt idx="1643">
                  <c:v>227.09997560000011</c:v>
                </c:pt>
                <c:pt idx="1644">
                  <c:v>227</c:v>
                </c:pt>
                <c:pt idx="1645">
                  <c:v>226.80004879999979</c:v>
                </c:pt>
                <c:pt idx="1646">
                  <c:v>226.69995120000021</c:v>
                </c:pt>
                <c:pt idx="1647">
                  <c:v>226.70007319999991</c:v>
                </c:pt>
                <c:pt idx="1648">
                  <c:v>226.59997560000011</c:v>
                </c:pt>
                <c:pt idx="1649">
                  <c:v>226.5</c:v>
                </c:pt>
                <c:pt idx="1650">
                  <c:v>226.5</c:v>
                </c:pt>
                <c:pt idx="1651">
                  <c:v>226.40002440000012</c:v>
                </c:pt>
                <c:pt idx="1652">
                  <c:v>226.30004880000001</c:v>
                </c:pt>
                <c:pt idx="1653">
                  <c:v>226.19995119999999</c:v>
                </c:pt>
                <c:pt idx="1654">
                  <c:v>226.09997560000011</c:v>
                </c:pt>
                <c:pt idx="1655">
                  <c:v>226</c:v>
                </c:pt>
                <c:pt idx="1656">
                  <c:v>225.90002439999989</c:v>
                </c:pt>
                <c:pt idx="1657">
                  <c:v>225.79992680000009</c:v>
                </c:pt>
                <c:pt idx="1658">
                  <c:v>225.80004879999979</c:v>
                </c:pt>
                <c:pt idx="1659">
                  <c:v>225.69995120000021</c:v>
                </c:pt>
                <c:pt idx="1660">
                  <c:v>225.60009760000003</c:v>
                </c:pt>
                <c:pt idx="1661">
                  <c:v>225.5</c:v>
                </c:pt>
                <c:pt idx="1662">
                  <c:v>225.39990239999997</c:v>
                </c:pt>
                <c:pt idx="1663">
                  <c:v>225.30004880000001</c:v>
                </c:pt>
                <c:pt idx="1664">
                  <c:v>225.19995119999999</c:v>
                </c:pt>
                <c:pt idx="1665">
                  <c:v>225.09997559999988</c:v>
                </c:pt>
                <c:pt idx="1666">
                  <c:v>225</c:v>
                </c:pt>
                <c:pt idx="1667">
                  <c:v>224.90002440000012</c:v>
                </c:pt>
                <c:pt idx="1668">
                  <c:v>224.90002440000012</c:v>
                </c:pt>
                <c:pt idx="1669">
                  <c:v>224.80004880000001</c:v>
                </c:pt>
                <c:pt idx="1670">
                  <c:v>224.69995119999999</c:v>
                </c:pt>
                <c:pt idx="1671">
                  <c:v>224.5</c:v>
                </c:pt>
                <c:pt idx="1672">
                  <c:v>224.40002439999989</c:v>
                </c:pt>
                <c:pt idx="1673">
                  <c:v>224.39990239999997</c:v>
                </c:pt>
                <c:pt idx="1674">
                  <c:v>224.30004879999979</c:v>
                </c:pt>
                <c:pt idx="1675">
                  <c:v>224.19995120000021</c:v>
                </c:pt>
                <c:pt idx="1676">
                  <c:v>224.10009760000003</c:v>
                </c:pt>
                <c:pt idx="1677">
                  <c:v>224</c:v>
                </c:pt>
                <c:pt idx="1678">
                  <c:v>224</c:v>
                </c:pt>
                <c:pt idx="1679">
                  <c:v>223.90002439999989</c:v>
                </c:pt>
                <c:pt idx="1680">
                  <c:v>223.69995119999999</c:v>
                </c:pt>
                <c:pt idx="1681">
                  <c:v>223.59997559999988</c:v>
                </c:pt>
                <c:pt idx="1682">
                  <c:v>223.5</c:v>
                </c:pt>
                <c:pt idx="1683">
                  <c:v>223.40002440000012</c:v>
                </c:pt>
                <c:pt idx="1684">
                  <c:v>223.40002440000012</c:v>
                </c:pt>
                <c:pt idx="1685">
                  <c:v>223.30004880000001</c:v>
                </c:pt>
                <c:pt idx="1686">
                  <c:v>223.19995119999999</c:v>
                </c:pt>
                <c:pt idx="1687">
                  <c:v>223.09997559999988</c:v>
                </c:pt>
                <c:pt idx="1688">
                  <c:v>222.90002439999989</c:v>
                </c:pt>
                <c:pt idx="1689">
                  <c:v>222.79992680000009</c:v>
                </c:pt>
                <c:pt idx="1690">
                  <c:v>222.80004879999979</c:v>
                </c:pt>
                <c:pt idx="1691">
                  <c:v>222.69995120000021</c:v>
                </c:pt>
                <c:pt idx="1692">
                  <c:v>222.60009760000003</c:v>
                </c:pt>
                <c:pt idx="1693">
                  <c:v>222.5</c:v>
                </c:pt>
                <c:pt idx="1694">
                  <c:v>222.39990239999997</c:v>
                </c:pt>
                <c:pt idx="1695">
                  <c:v>222.20007319999991</c:v>
                </c:pt>
                <c:pt idx="1696">
                  <c:v>222.19995119999999</c:v>
                </c:pt>
                <c:pt idx="1697">
                  <c:v>222.09997559999988</c:v>
                </c:pt>
                <c:pt idx="1698">
                  <c:v>222</c:v>
                </c:pt>
                <c:pt idx="1699">
                  <c:v>221.90002440000012</c:v>
                </c:pt>
                <c:pt idx="1700">
                  <c:v>221.80004880000001</c:v>
                </c:pt>
                <c:pt idx="1701">
                  <c:v>221.69995119999999</c:v>
                </c:pt>
                <c:pt idx="1702">
                  <c:v>221.59997559999988</c:v>
                </c:pt>
                <c:pt idx="1703">
                  <c:v>221.40002440000012</c:v>
                </c:pt>
                <c:pt idx="1704">
                  <c:v>221.30004880000001</c:v>
                </c:pt>
                <c:pt idx="1705">
                  <c:v>221.19995119999999</c:v>
                </c:pt>
                <c:pt idx="1706">
                  <c:v>221.20007319999991</c:v>
                </c:pt>
                <c:pt idx="1707">
                  <c:v>221.09997560000011</c:v>
                </c:pt>
                <c:pt idx="1708">
                  <c:v>221</c:v>
                </c:pt>
                <c:pt idx="1709">
                  <c:v>220.90002439999989</c:v>
                </c:pt>
                <c:pt idx="1710">
                  <c:v>220.69995120000021</c:v>
                </c:pt>
                <c:pt idx="1711">
                  <c:v>220.60009760000003</c:v>
                </c:pt>
                <c:pt idx="1712">
                  <c:v>220.5</c:v>
                </c:pt>
                <c:pt idx="1713">
                  <c:v>220.39990239999997</c:v>
                </c:pt>
                <c:pt idx="1714">
                  <c:v>220.40002439999989</c:v>
                </c:pt>
                <c:pt idx="1715">
                  <c:v>220.29992680000009</c:v>
                </c:pt>
                <c:pt idx="1716">
                  <c:v>220.09997559999988</c:v>
                </c:pt>
                <c:pt idx="1717">
                  <c:v>220</c:v>
                </c:pt>
                <c:pt idx="1718">
                  <c:v>219.90002440000012</c:v>
                </c:pt>
                <c:pt idx="1719">
                  <c:v>219.80004880000001</c:v>
                </c:pt>
                <c:pt idx="1720">
                  <c:v>219.69995119999999</c:v>
                </c:pt>
                <c:pt idx="1721">
                  <c:v>219.59997559999988</c:v>
                </c:pt>
                <c:pt idx="1722">
                  <c:v>219.5</c:v>
                </c:pt>
                <c:pt idx="1723">
                  <c:v>219.40002439999989</c:v>
                </c:pt>
                <c:pt idx="1724">
                  <c:v>219.29992680000009</c:v>
                </c:pt>
                <c:pt idx="1725">
                  <c:v>219.20007319999991</c:v>
                </c:pt>
                <c:pt idx="1726">
                  <c:v>219.09997560000011</c:v>
                </c:pt>
                <c:pt idx="1727">
                  <c:v>219</c:v>
                </c:pt>
                <c:pt idx="1728">
                  <c:v>218.80004879999979</c:v>
                </c:pt>
                <c:pt idx="1729">
                  <c:v>218.69995120000021</c:v>
                </c:pt>
                <c:pt idx="1730">
                  <c:v>218.60009760000003</c:v>
                </c:pt>
                <c:pt idx="1731">
                  <c:v>218.5</c:v>
                </c:pt>
                <c:pt idx="1732">
                  <c:v>218.5</c:v>
                </c:pt>
                <c:pt idx="1733">
                  <c:v>218.30004879999979</c:v>
                </c:pt>
                <c:pt idx="1734">
                  <c:v>218.19995119999999</c:v>
                </c:pt>
                <c:pt idx="1735">
                  <c:v>218.09997559999988</c:v>
                </c:pt>
                <c:pt idx="1736">
                  <c:v>218</c:v>
                </c:pt>
                <c:pt idx="1737">
                  <c:v>217.90002440000012</c:v>
                </c:pt>
                <c:pt idx="1738">
                  <c:v>217.80004880000001</c:v>
                </c:pt>
                <c:pt idx="1739">
                  <c:v>217.69995119999999</c:v>
                </c:pt>
                <c:pt idx="1740">
                  <c:v>217.5</c:v>
                </c:pt>
                <c:pt idx="1741">
                  <c:v>217.40002440000012</c:v>
                </c:pt>
                <c:pt idx="1742">
                  <c:v>217.30004880000001</c:v>
                </c:pt>
                <c:pt idx="1743">
                  <c:v>217.19995119999999</c:v>
                </c:pt>
                <c:pt idx="1744">
                  <c:v>217.09997559999988</c:v>
                </c:pt>
                <c:pt idx="1745">
                  <c:v>217</c:v>
                </c:pt>
                <c:pt idx="1746">
                  <c:v>216.79992680000009</c:v>
                </c:pt>
                <c:pt idx="1747">
                  <c:v>216.70007319999991</c:v>
                </c:pt>
                <c:pt idx="1748">
                  <c:v>216.69995120000021</c:v>
                </c:pt>
                <c:pt idx="1749">
                  <c:v>216.60009760000003</c:v>
                </c:pt>
                <c:pt idx="1750">
                  <c:v>216.5</c:v>
                </c:pt>
                <c:pt idx="1751">
                  <c:v>216.39990239999997</c:v>
                </c:pt>
                <c:pt idx="1752">
                  <c:v>216.20007319999991</c:v>
                </c:pt>
                <c:pt idx="1753">
                  <c:v>216.09997560000011</c:v>
                </c:pt>
                <c:pt idx="1754">
                  <c:v>216</c:v>
                </c:pt>
                <c:pt idx="1755">
                  <c:v>215.90002439999989</c:v>
                </c:pt>
                <c:pt idx="1756">
                  <c:v>215.79992680000009</c:v>
                </c:pt>
                <c:pt idx="1757">
                  <c:v>215.59997559999988</c:v>
                </c:pt>
                <c:pt idx="1758">
                  <c:v>215.5</c:v>
                </c:pt>
                <c:pt idx="1759">
                  <c:v>215.40002440000012</c:v>
                </c:pt>
                <c:pt idx="1760">
                  <c:v>215.30004880000001</c:v>
                </c:pt>
                <c:pt idx="1761">
                  <c:v>215.19995119999999</c:v>
                </c:pt>
                <c:pt idx="1762">
                  <c:v>215.09997559999988</c:v>
                </c:pt>
                <c:pt idx="1763">
                  <c:v>214.90002440000012</c:v>
                </c:pt>
                <c:pt idx="1764">
                  <c:v>214.80004880000001</c:v>
                </c:pt>
                <c:pt idx="1765">
                  <c:v>214.69995119999999</c:v>
                </c:pt>
                <c:pt idx="1766">
                  <c:v>214.59997559999988</c:v>
                </c:pt>
                <c:pt idx="1767">
                  <c:v>214.5</c:v>
                </c:pt>
                <c:pt idx="1768">
                  <c:v>214.40002440000012</c:v>
                </c:pt>
                <c:pt idx="1769">
                  <c:v>214.20007319999991</c:v>
                </c:pt>
                <c:pt idx="1770">
                  <c:v>214.09997560000011</c:v>
                </c:pt>
                <c:pt idx="1771">
                  <c:v>214</c:v>
                </c:pt>
                <c:pt idx="1772">
                  <c:v>213.90002439999989</c:v>
                </c:pt>
                <c:pt idx="1773">
                  <c:v>213.79992680000009</c:v>
                </c:pt>
                <c:pt idx="1774">
                  <c:v>213.60009760000003</c:v>
                </c:pt>
                <c:pt idx="1775">
                  <c:v>213.5</c:v>
                </c:pt>
                <c:pt idx="1776">
                  <c:v>213.39990239999997</c:v>
                </c:pt>
                <c:pt idx="1777">
                  <c:v>213.40002439999989</c:v>
                </c:pt>
                <c:pt idx="1778">
                  <c:v>213.29992680000009</c:v>
                </c:pt>
                <c:pt idx="1779">
                  <c:v>213.20007319999991</c:v>
                </c:pt>
                <c:pt idx="1780">
                  <c:v>213</c:v>
                </c:pt>
                <c:pt idx="1781">
                  <c:v>212.90002440000012</c:v>
                </c:pt>
                <c:pt idx="1782">
                  <c:v>212.80004880000001</c:v>
                </c:pt>
                <c:pt idx="1783">
                  <c:v>212.69995119999999</c:v>
                </c:pt>
                <c:pt idx="1784">
                  <c:v>212.59997559999988</c:v>
                </c:pt>
                <c:pt idx="1785">
                  <c:v>212.5</c:v>
                </c:pt>
                <c:pt idx="1786">
                  <c:v>212.30004880000001</c:v>
                </c:pt>
                <c:pt idx="1787">
                  <c:v>212.19995119999999</c:v>
                </c:pt>
                <c:pt idx="1788">
                  <c:v>212.09997559999988</c:v>
                </c:pt>
                <c:pt idx="1789">
                  <c:v>212</c:v>
                </c:pt>
                <c:pt idx="1790">
                  <c:v>211.90002440000012</c:v>
                </c:pt>
                <c:pt idx="1791">
                  <c:v>211.80004880000001</c:v>
                </c:pt>
                <c:pt idx="1792">
                  <c:v>211.59997560000011</c:v>
                </c:pt>
                <c:pt idx="1793">
                  <c:v>211.5</c:v>
                </c:pt>
                <c:pt idx="1794">
                  <c:v>211.40002439999989</c:v>
                </c:pt>
                <c:pt idx="1795">
                  <c:v>211.29992680000009</c:v>
                </c:pt>
                <c:pt idx="1796">
                  <c:v>211.20007319999991</c:v>
                </c:pt>
                <c:pt idx="1797">
                  <c:v>211</c:v>
                </c:pt>
                <c:pt idx="1798">
                  <c:v>210.89990239999997</c:v>
                </c:pt>
                <c:pt idx="1799">
                  <c:v>210.80004879999979</c:v>
                </c:pt>
                <c:pt idx="1800">
                  <c:v>210.69995120000021</c:v>
                </c:pt>
                <c:pt idx="1801">
                  <c:v>210.5</c:v>
                </c:pt>
                <c:pt idx="1802">
                  <c:v>210.40002439999989</c:v>
                </c:pt>
                <c:pt idx="1803">
                  <c:v>210.19995120000021</c:v>
                </c:pt>
                <c:pt idx="1804">
                  <c:v>210.10009760000003</c:v>
                </c:pt>
                <c:pt idx="1805">
                  <c:v>210</c:v>
                </c:pt>
                <c:pt idx="1806">
                  <c:v>209.89990239999997</c:v>
                </c:pt>
                <c:pt idx="1807">
                  <c:v>209.80004879999979</c:v>
                </c:pt>
                <c:pt idx="1808">
                  <c:v>209.59997560000011</c:v>
                </c:pt>
                <c:pt idx="1809">
                  <c:v>209.39990239999997</c:v>
                </c:pt>
                <c:pt idx="1810">
                  <c:v>209.30004879999979</c:v>
                </c:pt>
                <c:pt idx="1811">
                  <c:v>209.19995120000021</c:v>
                </c:pt>
                <c:pt idx="1812">
                  <c:v>209.10009760000003</c:v>
                </c:pt>
                <c:pt idx="1813">
                  <c:v>209</c:v>
                </c:pt>
                <c:pt idx="1814">
                  <c:v>208.89990239999997</c:v>
                </c:pt>
                <c:pt idx="1815">
                  <c:v>208.70007319999991</c:v>
                </c:pt>
                <c:pt idx="1816">
                  <c:v>208.59997560000011</c:v>
                </c:pt>
                <c:pt idx="1817">
                  <c:v>208.5</c:v>
                </c:pt>
                <c:pt idx="1818">
                  <c:v>208.40002439999989</c:v>
                </c:pt>
                <c:pt idx="1819">
                  <c:v>208.29992680000009</c:v>
                </c:pt>
                <c:pt idx="1820">
                  <c:v>208</c:v>
                </c:pt>
                <c:pt idx="1821">
                  <c:v>207.90002439999989</c:v>
                </c:pt>
                <c:pt idx="1822">
                  <c:v>207.79992680000009</c:v>
                </c:pt>
                <c:pt idx="1823">
                  <c:v>207.70007319999991</c:v>
                </c:pt>
                <c:pt idx="1824">
                  <c:v>207.59997560000011</c:v>
                </c:pt>
                <c:pt idx="1825">
                  <c:v>207.5</c:v>
                </c:pt>
                <c:pt idx="1826">
                  <c:v>207.30004880000001</c:v>
                </c:pt>
                <c:pt idx="1827">
                  <c:v>207.19995119999999</c:v>
                </c:pt>
                <c:pt idx="1828">
                  <c:v>207.09997559999988</c:v>
                </c:pt>
                <c:pt idx="1829">
                  <c:v>207</c:v>
                </c:pt>
                <c:pt idx="1830">
                  <c:v>206.79992680000009</c:v>
                </c:pt>
                <c:pt idx="1831">
                  <c:v>206.59997559999988</c:v>
                </c:pt>
                <c:pt idx="1832">
                  <c:v>206.5</c:v>
                </c:pt>
                <c:pt idx="1833">
                  <c:v>206.40002440000012</c:v>
                </c:pt>
                <c:pt idx="1834">
                  <c:v>206.30004880000001</c:v>
                </c:pt>
                <c:pt idx="1835">
                  <c:v>206.19995119999999</c:v>
                </c:pt>
                <c:pt idx="1836">
                  <c:v>206.09997559999988</c:v>
                </c:pt>
                <c:pt idx="1837">
                  <c:v>205.90002440000012</c:v>
                </c:pt>
                <c:pt idx="1838">
                  <c:v>205.69995119999999</c:v>
                </c:pt>
                <c:pt idx="1839">
                  <c:v>205.59997559999988</c:v>
                </c:pt>
                <c:pt idx="1840">
                  <c:v>205.5</c:v>
                </c:pt>
                <c:pt idx="1841">
                  <c:v>205.40002440000012</c:v>
                </c:pt>
                <c:pt idx="1842">
                  <c:v>205.19995119999999</c:v>
                </c:pt>
                <c:pt idx="1843">
                  <c:v>205.09997559999988</c:v>
                </c:pt>
                <c:pt idx="1844">
                  <c:v>204.90002440000012</c:v>
                </c:pt>
                <c:pt idx="1845">
                  <c:v>204.80004880000001</c:v>
                </c:pt>
                <c:pt idx="1846">
                  <c:v>204.69995119999999</c:v>
                </c:pt>
                <c:pt idx="1847">
                  <c:v>204.5</c:v>
                </c:pt>
                <c:pt idx="1848">
                  <c:v>204.40002440000012</c:v>
                </c:pt>
                <c:pt idx="1849">
                  <c:v>204.30004880000001</c:v>
                </c:pt>
                <c:pt idx="1850">
                  <c:v>204.19995119999999</c:v>
                </c:pt>
                <c:pt idx="1851">
                  <c:v>204.09997559999988</c:v>
                </c:pt>
                <c:pt idx="1852">
                  <c:v>203.90002440000012</c:v>
                </c:pt>
                <c:pt idx="1853">
                  <c:v>203.69995119999999</c:v>
                </c:pt>
                <c:pt idx="1854">
                  <c:v>203.59997559999988</c:v>
                </c:pt>
                <c:pt idx="1855">
                  <c:v>203.5</c:v>
                </c:pt>
                <c:pt idx="1856">
                  <c:v>203.40002440000012</c:v>
                </c:pt>
                <c:pt idx="1857">
                  <c:v>203.30004880000001</c:v>
                </c:pt>
                <c:pt idx="1858">
                  <c:v>203</c:v>
                </c:pt>
                <c:pt idx="1859">
                  <c:v>202.90002440000012</c:v>
                </c:pt>
                <c:pt idx="1860">
                  <c:v>202.80004880000001</c:v>
                </c:pt>
                <c:pt idx="1861">
                  <c:v>202.69995119999999</c:v>
                </c:pt>
                <c:pt idx="1862">
                  <c:v>202.59997559999988</c:v>
                </c:pt>
                <c:pt idx="1863">
                  <c:v>202.40002439999989</c:v>
                </c:pt>
                <c:pt idx="1864">
                  <c:v>202.19995119999999</c:v>
                </c:pt>
                <c:pt idx="1865">
                  <c:v>202.09997559999988</c:v>
                </c:pt>
                <c:pt idx="1866">
                  <c:v>202</c:v>
                </c:pt>
                <c:pt idx="1867">
                  <c:v>201.90002440000012</c:v>
                </c:pt>
                <c:pt idx="1868">
                  <c:v>201.70007319999991</c:v>
                </c:pt>
                <c:pt idx="1869">
                  <c:v>201.5</c:v>
                </c:pt>
                <c:pt idx="1870">
                  <c:v>201.40002440000012</c:v>
                </c:pt>
                <c:pt idx="1871">
                  <c:v>201.30004880000001</c:v>
                </c:pt>
                <c:pt idx="1872">
                  <c:v>201.19995119999999</c:v>
                </c:pt>
                <c:pt idx="1873">
                  <c:v>201</c:v>
                </c:pt>
                <c:pt idx="1874">
                  <c:v>200.90002439999989</c:v>
                </c:pt>
                <c:pt idx="1875">
                  <c:v>200.69995119999999</c:v>
                </c:pt>
                <c:pt idx="1876">
                  <c:v>200.59997559999988</c:v>
                </c:pt>
                <c:pt idx="1877">
                  <c:v>200.5</c:v>
                </c:pt>
                <c:pt idx="1878">
                  <c:v>200.29992680000009</c:v>
                </c:pt>
                <c:pt idx="1879">
                  <c:v>200.20007319999991</c:v>
                </c:pt>
                <c:pt idx="1880">
                  <c:v>200</c:v>
                </c:pt>
                <c:pt idx="1881">
                  <c:v>199.90002440000012</c:v>
                </c:pt>
                <c:pt idx="1882">
                  <c:v>199.70007319999991</c:v>
                </c:pt>
                <c:pt idx="1883">
                  <c:v>199.59997560000011</c:v>
                </c:pt>
                <c:pt idx="1884">
                  <c:v>199.5</c:v>
                </c:pt>
                <c:pt idx="1885">
                  <c:v>199.30004880000001</c:v>
                </c:pt>
                <c:pt idx="1886">
                  <c:v>199.19995119999999</c:v>
                </c:pt>
                <c:pt idx="1887">
                  <c:v>199</c:v>
                </c:pt>
                <c:pt idx="1888">
                  <c:v>198.90002439999989</c:v>
                </c:pt>
                <c:pt idx="1889">
                  <c:v>198.69995119999999</c:v>
                </c:pt>
                <c:pt idx="1890">
                  <c:v>198.59997559999988</c:v>
                </c:pt>
                <c:pt idx="1891">
                  <c:v>198.5</c:v>
                </c:pt>
                <c:pt idx="1892">
                  <c:v>198.29992680000009</c:v>
                </c:pt>
                <c:pt idx="1893">
                  <c:v>198.20007319999991</c:v>
                </c:pt>
                <c:pt idx="1894">
                  <c:v>198</c:v>
                </c:pt>
                <c:pt idx="1895">
                  <c:v>197.90002440000012</c:v>
                </c:pt>
                <c:pt idx="1896">
                  <c:v>197.80004880000001</c:v>
                </c:pt>
                <c:pt idx="1897">
                  <c:v>197.59997560000011</c:v>
                </c:pt>
                <c:pt idx="1898">
                  <c:v>197.40002440000012</c:v>
                </c:pt>
                <c:pt idx="1899">
                  <c:v>197.30004880000001</c:v>
                </c:pt>
                <c:pt idx="1900">
                  <c:v>197.19995119999999</c:v>
                </c:pt>
                <c:pt idx="1901">
                  <c:v>197</c:v>
                </c:pt>
                <c:pt idx="1902">
                  <c:v>196.90002439999989</c:v>
                </c:pt>
                <c:pt idx="1903">
                  <c:v>196.69995119999999</c:v>
                </c:pt>
                <c:pt idx="1904">
                  <c:v>196.59997559999988</c:v>
                </c:pt>
                <c:pt idx="1905">
                  <c:v>196.5</c:v>
                </c:pt>
                <c:pt idx="1906">
                  <c:v>196.29992680000009</c:v>
                </c:pt>
                <c:pt idx="1907">
                  <c:v>196.09997559999988</c:v>
                </c:pt>
                <c:pt idx="1908">
                  <c:v>196</c:v>
                </c:pt>
                <c:pt idx="1909">
                  <c:v>195.90002440000012</c:v>
                </c:pt>
                <c:pt idx="1910">
                  <c:v>195.70007319999991</c:v>
                </c:pt>
                <c:pt idx="1911">
                  <c:v>195.5</c:v>
                </c:pt>
                <c:pt idx="1912">
                  <c:v>195.40002440000012</c:v>
                </c:pt>
                <c:pt idx="1913">
                  <c:v>195.30004880000001</c:v>
                </c:pt>
                <c:pt idx="1914">
                  <c:v>195.19995119999999</c:v>
                </c:pt>
                <c:pt idx="1915">
                  <c:v>195</c:v>
                </c:pt>
                <c:pt idx="1916">
                  <c:v>194.90002439999989</c:v>
                </c:pt>
                <c:pt idx="1917">
                  <c:v>194.69995119999999</c:v>
                </c:pt>
                <c:pt idx="1918">
                  <c:v>194.59997559999988</c:v>
                </c:pt>
                <c:pt idx="1919">
                  <c:v>194.40002439999989</c:v>
                </c:pt>
                <c:pt idx="1920">
                  <c:v>194.29992680000009</c:v>
                </c:pt>
                <c:pt idx="1921">
                  <c:v>194.09997559999988</c:v>
                </c:pt>
                <c:pt idx="1922">
                  <c:v>194</c:v>
                </c:pt>
                <c:pt idx="1923">
                  <c:v>193.90002440000012</c:v>
                </c:pt>
                <c:pt idx="1924">
                  <c:v>193.70007319999991</c:v>
                </c:pt>
                <c:pt idx="1925">
                  <c:v>193.59997560000011</c:v>
                </c:pt>
                <c:pt idx="1926">
                  <c:v>193.5</c:v>
                </c:pt>
                <c:pt idx="1927">
                  <c:v>193.40002439999989</c:v>
                </c:pt>
                <c:pt idx="1928">
                  <c:v>193.19995119999999</c:v>
                </c:pt>
                <c:pt idx="1929">
                  <c:v>193</c:v>
                </c:pt>
                <c:pt idx="1930">
                  <c:v>192.90002439999989</c:v>
                </c:pt>
                <c:pt idx="1931">
                  <c:v>192.79992680000009</c:v>
                </c:pt>
                <c:pt idx="1932">
                  <c:v>192.70007319999991</c:v>
                </c:pt>
                <c:pt idx="1933">
                  <c:v>192.40002439999989</c:v>
                </c:pt>
                <c:pt idx="1934">
                  <c:v>192.29992680000009</c:v>
                </c:pt>
                <c:pt idx="1935">
                  <c:v>192.20007319999991</c:v>
                </c:pt>
                <c:pt idx="1936">
                  <c:v>192.09997560000011</c:v>
                </c:pt>
                <c:pt idx="1937">
                  <c:v>192</c:v>
                </c:pt>
                <c:pt idx="1938">
                  <c:v>191.80004879999979</c:v>
                </c:pt>
                <c:pt idx="1939">
                  <c:v>191.59997560000011</c:v>
                </c:pt>
                <c:pt idx="1940">
                  <c:v>191.5</c:v>
                </c:pt>
                <c:pt idx="1941">
                  <c:v>191.40002439999989</c:v>
                </c:pt>
                <c:pt idx="1942">
                  <c:v>191.19995120000021</c:v>
                </c:pt>
                <c:pt idx="1943">
                  <c:v>191.10009760000003</c:v>
                </c:pt>
                <c:pt idx="1944">
                  <c:v>191</c:v>
                </c:pt>
                <c:pt idx="1945">
                  <c:v>190.79992680000009</c:v>
                </c:pt>
                <c:pt idx="1946">
                  <c:v>190.60009760000003</c:v>
                </c:pt>
                <c:pt idx="1947">
                  <c:v>190.5</c:v>
                </c:pt>
                <c:pt idx="1948">
                  <c:v>190.39990239999997</c:v>
                </c:pt>
                <c:pt idx="1949">
                  <c:v>190.30004879999979</c:v>
                </c:pt>
                <c:pt idx="1950">
                  <c:v>190</c:v>
                </c:pt>
                <c:pt idx="1951">
                  <c:v>189.89990239999997</c:v>
                </c:pt>
                <c:pt idx="1952">
                  <c:v>189.80004879999979</c:v>
                </c:pt>
                <c:pt idx="1953">
                  <c:v>189.69995120000021</c:v>
                </c:pt>
                <c:pt idx="1954">
                  <c:v>189.60009760000003</c:v>
                </c:pt>
                <c:pt idx="1955">
                  <c:v>189.30004879999979</c:v>
                </c:pt>
                <c:pt idx="1956">
                  <c:v>189.19995120000021</c:v>
                </c:pt>
                <c:pt idx="1957">
                  <c:v>189.10009760000003</c:v>
                </c:pt>
                <c:pt idx="1958">
                  <c:v>189</c:v>
                </c:pt>
                <c:pt idx="1959">
                  <c:v>188.79992680000009</c:v>
                </c:pt>
                <c:pt idx="1960">
                  <c:v>188.70007319999991</c:v>
                </c:pt>
                <c:pt idx="1961">
                  <c:v>188.5</c:v>
                </c:pt>
                <c:pt idx="1962">
                  <c:v>188.39990239999997</c:v>
                </c:pt>
                <c:pt idx="1963">
                  <c:v>188.20007319999991</c:v>
                </c:pt>
                <c:pt idx="1964">
                  <c:v>188.09997560000011</c:v>
                </c:pt>
                <c:pt idx="1965">
                  <c:v>188</c:v>
                </c:pt>
                <c:pt idx="1966">
                  <c:v>187.80004879999979</c:v>
                </c:pt>
                <c:pt idx="1967">
                  <c:v>187.59997560000011</c:v>
                </c:pt>
                <c:pt idx="1968">
                  <c:v>187.5</c:v>
                </c:pt>
                <c:pt idx="1969">
                  <c:v>187.40002439999989</c:v>
                </c:pt>
                <c:pt idx="1970">
                  <c:v>187.29992680000009</c:v>
                </c:pt>
                <c:pt idx="1971">
                  <c:v>187.09997559999988</c:v>
                </c:pt>
                <c:pt idx="1972">
                  <c:v>186.90002439999989</c:v>
                </c:pt>
                <c:pt idx="1973">
                  <c:v>186.79992680000009</c:v>
                </c:pt>
                <c:pt idx="1974">
                  <c:v>186.70007319999991</c:v>
                </c:pt>
                <c:pt idx="1975">
                  <c:v>186.5</c:v>
                </c:pt>
                <c:pt idx="1976">
                  <c:v>186.40002440000012</c:v>
                </c:pt>
                <c:pt idx="1977">
                  <c:v>186.30004880000001</c:v>
                </c:pt>
                <c:pt idx="1978">
                  <c:v>186</c:v>
                </c:pt>
                <c:pt idx="1979">
                  <c:v>185.90002440000012</c:v>
                </c:pt>
                <c:pt idx="1980">
                  <c:v>185.80004880000001</c:v>
                </c:pt>
                <c:pt idx="1981">
                  <c:v>185.69995119999999</c:v>
                </c:pt>
                <c:pt idx="1982">
                  <c:v>185.59997559999988</c:v>
                </c:pt>
                <c:pt idx="1983">
                  <c:v>185.30004880000001</c:v>
                </c:pt>
                <c:pt idx="1984">
                  <c:v>185.19995119999999</c:v>
                </c:pt>
                <c:pt idx="1985">
                  <c:v>185.09997559999988</c:v>
                </c:pt>
                <c:pt idx="1986">
                  <c:v>184.90002440000012</c:v>
                </c:pt>
                <c:pt idx="1987">
                  <c:v>184.80004880000001</c:v>
                </c:pt>
                <c:pt idx="1988">
                  <c:v>184.59997559999988</c:v>
                </c:pt>
                <c:pt idx="1989">
                  <c:v>184.5</c:v>
                </c:pt>
                <c:pt idx="1990">
                  <c:v>184.30004880000001</c:v>
                </c:pt>
                <c:pt idx="1991">
                  <c:v>184.19995119999999</c:v>
                </c:pt>
                <c:pt idx="1992">
                  <c:v>184.09997559999988</c:v>
                </c:pt>
                <c:pt idx="1993">
                  <c:v>183.90002440000012</c:v>
                </c:pt>
                <c:pt idx="1994">
                  <c:v>183.69995119999999</c:v>
                </c:pt>
                <c:pt idx="1995">
                  <c:v>183.59997559999988</c:v>
                </c:pt>
                <c:pt idx="1996">
                  <c:v>183.5</c:v>
                </c:pt>
                <c:pt idx="1997">
                  <c:v>183.40002440000012</c:v>
                </c:pt>
                <c:pt idx="1998">
                  <c:v>183.20007319999991</c:v>
                </c:pt>
                <c:pt idx="1999">
                  <c:v>183</c:v>
                </c:pt>
              </c:numCache>
            </c:numRef>
          </c:xVal>
          <c:yVal>
            <c:numRef>
              <c:f>Modified_THOR!$N$3:$N$2002</c:f>
              <c:numCache>
                <c:formatCode>0.00E+00</c:formatCode>
                <c:ptCount val="2000"/>
                <c:pt idx="0">
                  <c:v>408.86999512</c:v>
                </c:pt>
                <c:pt idx="1">
                  <c:v>408.86999512</c:v>
                </c:pt>
                <c:pt idx="2">
                  <c:v>408.86999512</c:v>
                </c:pt>
                <c:pt idx="3">
                  <c:v>408.86999512</c:v>
                </c:pt>
                <c:pt idx="4">
                  <c:v>408.86999512</c:v>
                </c:pt>
                <c:pt idx="5">
                  <c:v>408.86999512</c:v>
                </c:pt>
                <c:pt idx="6">
                  <c:v>408.86999512</c:v>
                </c:pt>
                <c:pt idx="7">
                  <c:v>408.86999512</c:v>
                </c:pt>
                <c:pt idx="8">
                  <c:v>408.86999512</c:v>
                </c:pt>
                <c:pt idx="9">
                  <c:v>408.86999512</c:v>
                </c:pt>
                <c:pt idx="10">
                  <c:v>408.86999512</c:v>
                </c:pt>
                <c:pt idx="11">
                  <c:v>408.86999512</c:v>
                </c:pt>
                <c:pt idx="12">
                  <c:v>408.86999512</c:v>
                </c:pt>
                <c:pt idx="13">
                  <c:v>408.86999512</c:v>
                </c:pt>
                <c:pt idx="14">
                  <c:v>408.86999512</c:v>
                </c:pt>
                <c:pt idx="15">
                  <c:v>408.86999512</c:v>
                </c:pt>
                <c:pt idx="16">
                  <c:v>408.86999512</c:v>
                </c:pt>
                <c:pt idx="17">
                  <c:v>408.86999512</c:v>
                </c:pt>
                <c:pt idx="18">
                  <c:v>408.86999512</c:v>
                </c:pt>
                <c:pt idx="19">
                  <c:v>408.86999512</c:v>
                </c:pt>
                <c:pt idx="20">
                  <c:v>408.86999512</c:v>
                </c:pt>
                <c:pt idx="21">
                  <c:v>408.86999512</c:v>
                </c:pt>
                <c:pt idx="22">
                  <c:v>408.86999512</c:v>
                </c:pt>
                <c:pt idx="23">
                  <c:v>408.86999512</c:v>
                </c:pt>
                <c:pt idx="24">
                  <c:v>408.86999512</c:v>
                </c:pt>
                <c:pt idx="25">
                  <c:v>408.86999512</c:v>
                </c:pt>
                <c:pt idx="26">
                  <c:v>408.86999512</c:v>
                </c:pt>
                <c:pt idx="27">
                  <c:v>408.86999512</c:v>
                </c:pt>
                <c:pt idx="28">
                  <c:v>408.86999512</c:v>
                </c:pt>
                <c:pt idx="29">
                  <c:v>408.86999512</c:v>
                </c:pt>
                <c:pt idx="30">
                  <c:v>408.86999512</c:v>
                </c:pt>
                <c:pt idx="31">
                  <c:v>408.86999512</c:v>
                </c:pt>
                <c:pt idx="32">
                  <c:v>408.86999512</c:v>
                </c:pt>
                <c:pt idx="33">
                  <c:v>408.86999512</c:v>
                </c:pt>
                <c:pt idx="34">
                  <c:v>408.86999512</c:v>
                </c:pt>
                <c:pt idx="35">
                  <c:v>408.86999512</c:v>
                </c:pt>
                <c:pt idx="36">
                  <c:v>408.86999512</c:v>
                </c:pt>
                <c:pt idx="37">
                  <c:v>408.86999512</c:v>
                </c:pt>
                <c:pt idx="38">
                  <c:v>408.86999512</c:v>
                </c:pt>
                <c:pt idx="39">
                  <c:v>408.86999512</c:v>
                </c:pt>
                <c:pt idx="40">
                  <c:v>408.86999512</c:v>
                </c:pt>
                <c:pt idx="41">
                  <c:v>408.86999512</c:v>
                </c:pt>
                <c:pt idx="42">
                  <c:v>408.86999512</c:v>
                </c:pt>
                <c:pt idx="43">
                  <c:v>408.86999512</c:v>
                </c:pt>
                <c:pt idx="44">
                  <c:v>408.86999512</c:v>
                </c:pt>
                <c:pt idx="45">
                  <c:v>408.86999512</c:v>
                </c:pt>
                <c:pt idx="46">
                  <c:v>408.86999512</c:v>
                </c:pt>
                <c:pt idx="47">
                  <c:v>408.86999512</c:v>
                </c:pt>
                <c:pt idx="48">
                  <c:v>408.86999512</c:v>
                </c:pt>
                <c:pt idx="49">
                  <c:v>408.86999512</c:v>
                </c:pt>
                <c:pt idx="50">
                  <c:v>408.86999512</c:v>
                </c:pt>
                <c:pt idx="51">
                  <c:v>408.86999512</c:v>
                </c:pt>
                <c:pt idx="52">
                  <c:v>408.86999512</c:v>
                </c:pt>
                <c:pt idx="53">
                  <c:v>408.86999512</c:v>
                </c:pt>
                <c:pt idx="54">
                  <c:v>408.86999512</c:v>
                </c:pt>
                <c:pt idx="55">
                  <c:v>408.86999512</c:v>
                </c:pt>
                <c:pt idx="56">
                  <c:v>408.86999512</c:v>
                </c:pt>
                <c:pt idx="57">
                  <c:v>408.86999512</c:v>
                </c:pt>
                <c:pt idx="58">
                  <c:v>408.86999512</c:v>
                </c:pt>
                <c:pt idx="59">
                  <c:v>408.86999512</c:v>
                </c:pt>
                <c:pt idx="60">
                  <c:v>408.86999512</c:v>
                </c:pt>
                <c:pt idx="61">
                  <c:v>408.86999512</c:v>
                </c:pt>
                <c:pt idx="62">
                  <c:v>408.86999512</c:v>
                </c:pt>
                <c:pt idx="63">
                  <c:v>408.86999512</c:v>
                </c:pt>
                <c:pt idx="64">
                  <c:v>408.86999512</c:v>
                </c:pt>
                <c:pt idx="65">
                  <c:v>408.86999512</c:v>
                </c:pt>
                <c:pt idx="66">
                  <c:v>408.86999512</c:v>
                </c:pt>
                <c:pt idx="67">
                  <c:v>408.86999512</c:v>
                </c:pt>
                <c:pt idx="68">
                  <c:v>408.86999512</c:v>
                </c:pt>
                <c:pt idx="69">
                  <c:v>408.86999512</c:v>
                </c:pt>
                <c:pt idx="70">
                  <c:v>408.86999512</c:v>
                </c:pt>
                <c:pt idx="71">
                  <c:v>408.86999512</c:v>
                </c:pt>
                <c:pt idx="72">
                  <c:v>408.86999512</c:v>
                </c:pt>
                <c:pt idx="73">
                  <c:v>408.86999512</c:v>
                </c:pt>
                <c:pt idx="74">
                  <c:v>408.86999512</c:v>
                </c:pt>
                <c:pt idx="75">
                  <c:v>408.86999512</c:v>
                </c:pt>
                <c:pt idx="76">
                  <c:v>408.86999512</c:v>
                </c:pt>
                <c:pt idx="77">
                  <c:v>408.86999512</c:v>
                </c:pt>
                <c:pt idx="78">
                  <c:v>408.86999512</c:v>
                </c:pt>
                <c:pt idx="79">
                  <c:v>408.86999512</c:v>
                </c:pt>
                <c:pt idx="80">
                  <c:v>408.86999512</c:v>
                </c:pt>
                <c:pt idx="81">
                  <c:v>408.86999512</c:v>
                </c:pt>
                <c:pt idx="82">
                  <c:v>408.86999512</c:v>
                </c:pt>
                <c:pt idx="83">
                  <c:v>408.86999512</c:v>
                </c:pt>
                <c:pt idx="84">
                  <c:v>408.86999512</c:v>
                </c:pt>
                <c:pt idx="85">
                  <c:v>408.86999512</c:v>
                </c:pt>
                <c:pt idx="86">
                  <c:v>408.86999512</c:v>
                </c:pt>
                <c:pt idx="87">
                  <c:v>408.86999512</c:v>
                </c:pt>
                <c:pt idx="88">
                  <c:v>408.86999512</c:v>
                </c:pt>
                <c:pt idx="89">
                  <c:v>408.86999512</c:v>
                </c:pt>
                <c:pt idx="90">
                  <c:v>408.86999512</c:v>
                </c:pt>
                <c:pt idx="91">
                  <c:v>408.86999512</c:v>
                </c:pt>
                <c:pt idx="92">
                  <c:v>408.86999512</c:v>
                </c:pt>
                <c:pt idx="93">
                  <c:v>408.86999512</c:v>
                </c:pt>
                <c:pt idx="94">
                  <c:v>408.86999512</c:v>
                </c:pt>
                <c:pt idx="95">
                  <c:v>408.86999512</c:v>
                </c:pt>
                <c:pt idx="96">
                  <c:v>408.86999512</c:v>
                </c:pt>
                <c:pt idx="97">
                  <c:v>408.86999512</c:v>
                </c:pt>
                <c:pt idx="98">
                  <c:v>408.86999512</c:v>
                </c:pt>
                <c:pt idx="99">
                  <c:v>408.85998534999999</c:v>
                </c:pt>
                <c:pt idx="100">
                  <c:v>408.85998534999999</c:v>
                </c:pt>
                <c:pt idx="101">
                  <c:v>408.85998534999999</c:v>
                </c:pt>
                <c:pt idx="102">
                  <c:v>408.85998534999999</c:v>
                </c:pt>
                <c:pt idx="103">
                  <c:v>408.85998534999999</c:v>
                </c:pt>
                <c:pt idx="104">
                  <c:v>408.85998534999999</c:v>
                </c:pt>
                <c:pt idx="105">
                  <c:v>408.85998534999999</c:v>
                </c:pt>
                <c:pt idx="106">
                  <c:v>408.85998534999999</c:v>
                </c:pt>
                <c:pt idx="107">
                  <c:v>408.85998534999999</c:v>
                </c:pt>
                <c:pt idx="108">
                  <c:v>408.85998534999999</c:v>
                </c:pt>
                <c:pt idx="109">
                  <c:v>408.85998534999999</c:v>
                </c:pt>
                <c:pt idx="110">
                  <c:v>408.85998534999999</c:v>
                </c:pt>
                <c:pt idx="111">
                  <c:v>408.85998534999999</c:v>
                </c:pt>
                <c:pt idx="112">
                  <c:v>408.85998534999999</c:v>
                </c:pt>
                <c:pt idx="113">
                  <c:v>408.85998534999999</c:v>
                </c:pt>
                <c:pt idx="114">
                  <c:v>408.85998534999999</c:v>
                </c:pt>
                <c:pt idx="115">
                  <c:v>408.85998534999999</c:v>
                </c:pt>
                <c:pt idx="116">
                  <c:v>408.85998534999999</c:v>
                </c:pt>
                <c:pt idx="117">
                  <c:v>408.85998534999999</c:v>
                </c:pt>
                <c:pt idx="118">
                  <c:v>408.85998534999999</c:v>
                </c:pt>
                <c:pt idx="119">
                  <c:v>408.85998534999999</c:v>
                </c:pt>
                <c:pt idx="120">
                  <c:v>408.85998534999999</c:v>
                </c:pt>
                <c:pt idx="121">
                  <c:v>408.85998534999999</c:v>
                </c:pt>
                <c:pt idx="122">
                  <c:v>408.85998534999999</c:v>
                </c:pt>
                <c:pt idx="123">
                  <c:v>408.85998534999999</c:v>
                </c:pt>
                <c:pt idx="124">
                  <c:v>408.85998534999999</c:v>
                </c:pt>
                <c:pt idx="125">
                  <c:v>408.85998534999999</c:v>
                </c:pt>
                <c:pt idx="126">
                  <c:v>408.85998534999999</c:v>
                </c:pt>
                <c:pt idx="127">
                  <c:v>408.85998534999999</c:v>
                </c:pt>
                <c:pt idx="128">
                  <c:v>408.85998534999999</c:v>
                </c:pt>
                <c:pt idx="129">
                  <c:v>408.85998534999999</c:v>
                </c:pt>
                <c:pt idx="130">
                  <c:v>408.85998534999999</c:v>
                </c:pt>
                <c:pt idx="131">
                  <c:v>408.85998534999999</c:v>
                </c:pt>
                <c:pt idx="132">
                  <c:v>408.85998534999999</c:v>
                </c:pt>
                <c:pt idx="133">
                  <c:v>408.85998534999999</c:v>
                </c:pt>
                <c:pt idx="134">
                  <c:v>408.85998534999999</c:v>
                </c:pt>
                <c:pt idx="135">
                  <c:v>408.85998534999999</c:v>
                </c:pt>
                <c:pt idx="136">
                  <c:v>408.85998534999999</c:v>
                </c:pt>
                <c:pt idx="137">
                  <c:v>408.85998534999999</c:v>
                </c:pt>
                <c:pt idx="138">
                  <c:v>408.85998534999999</c:v>
                </c:pt>
                <c:pt idx="139">
                  <c:v>408.85998534999999</c:v>
                </c:pt>
                <c:pt idx="140">
                  <c:v>408.85998534999999</c:v>
                </c:pt>
                <c:pt idx="141">
                  <c:v>408.85998534999999</c:v>
                </c:pt>
                <c:pt idx="142">
                  <c:v>408.85998534999999</c:v>
                </c:pt>
                <c:pt idx="143">
                  <c:v>408.85998534999999</c:v>
                </c:pt>
                <c:pt idx="144">
                  <c:v>408.85998534999999</c:v>
                </c:pt>
                <c:pt idx="145">
                  <c:v>408.85998534999999</c:v>
                </c:pt>
                <c:pt idx="146">
                  <c:v>408.85998534999999</c:v>
                </c:pt>
                <c:pt idx="147">
                  <c:v>408.85998534999999</c:v>
                </c:pt>
                <c:pt idx="148">
                  <c:v>408.85998534999999</c:v>
                </c:pt>
                <c:pt idx="149">
                  <c:v>408.85998534999999</c:v>
                </c:pt>
                <c:pt idx="150">
                  <c:v>408.85998534999999</c:v>
                </c:pt>
                <c:pt idx="151">
                  <c:v>408.85998534999999</c:v>
                </c:pt>
                <c:pt idx="152">
                  <c:v>408.85998534999999</c:v>
                </c:pt>
                <c:pt idx="153">
                  <c:v>408.85998534999999</c:v>
                </c:pt>
                <c:pt idx="154">
                  <c:v>408.85998534999999</c:v>
                </c:pt>
                <c:pt idx="155">
                  <c:v>408.85000609999997</c:v>
                </c:pt>
                <c:pt idx="156">
                  <c:v>408.85000609999997</c:v>
                </c:pt>
                <c:pt idx="157">
                  <c:v>408.85000609999997</c:v>
                </c:pt>
                <c:pt idx="158">
                  <c:v>408.85000609999997</c:v>
                </c:pt>
                <c:pt idx="159">
                  <c:v>408.85000609999997</c:v>
                </c:pt>
                <c:pt idx="160">
                  <c:v>408.85000609999997</c:v>
                </c:pt>
                <c:pt idx="161">
                  <c:v>408.85000609999997</c:v>
                </c:pt>
                <c:pt idx="162">
                  <c:v>408.85000609999997</c:v>
                </c:pt>
                <c:pt idx="163">
                  <c:v>408.85000609999997</c:v>
                </c:pt>
                <c:pt idx="164">
                  <c:v>408.85000609999997</c:v>
                </c:pt>
                <c:pt idx="165">
                  <c:v>408.85000609999997</c:v>
                </c:pt>
                <c:pt idx="166">
                  <c:v>408.85000609999997</c:v>
                </c:pt>
                <c:pt idx="167">
                  <c:v>408.85000609999997</c:v>
                </c:pt>
                <c:pt idx="168">
                  <c:v>408.85000609999997</c:v>
                </c:pt>
                <c:pt idx="169">
                  <c:v>408.85000609999997</c:v>
                </c:pt>
                <c:pt idx="170">
                  <c:v>408.85000609999997</c:v>
                </c:pt>
                <c:pt idx="171">
                  <c:v>408.85000609999997</c:v>
                </c:pt>
                <c:pt idx="172">
                  <c:v>408.85000609999997</c:v>
                </c:pt>
                <c:pt idx="173">
                  <c:v>408.85000609999997</c:v>
                </c:pt>
                <c:pt idx="174">
                  <c:v>408.85000609999997</c:v>
                </c:pt>
                <c:pt idx="175">
                  <c:v>408.85000609999997</c:v>
                </c:pt>
                <c:pt idx="176">
                  <c:v>408.85000609999997</c:v>
                </c:pt>
                <c:pt idx="177">
                  <c:v>408.85000609999997</c:v>
                </c:pt>
                <c:pt idx="178">
                  <c:v>408.85000609999997</c:v>
                </c:pt>
                <c:pt idx="179">
                  <c:v>408.85000609999997</c:v>
                </c:pt>
                <c:pt idx="180">
                  <c:v>408.85000609999997</c:v>
                </c:pt>
                <c:pt idx="181">
                  <c:v>408.85000609999997</c:v>
                </c:pt>
                <c:pt idx="182">
                  <c:v>408.85000609999997</c:v>
                </c:pt>
                <c:pt idx="183">
                  <c:v>408.85000609999997</c:v>
                </c:pt>
                <c:pt idx="184">
                  <c:v>408.85000609999997</c:v>
                </c:pt>
                <c:pt idx="185">
                  <c:v>408.85000609999997</c:v>
                </c:pt>
                <c:pt idx="186">
                  <c:v>408.85000609999997</c:v>
                </c:pt>
                <c:pt idx="187">
                  <c:v>408.85000609999997</c:v>
                </c:pt>
                <c:pt idx="188">
                  <c:v>408.85000609999997</c:v>
                </c:pt>
                <c:pt idx="189">
                  <c:v>408.85000609999997</c:v>
                </c:pt>
                <c:pt idx="190">
                  <c:v>408.85000609999997</c:v>
                </c:pt>
                <c:pt idx="191">
                  <c:v>408.85000609999997</c:v>
                </c:pt>
                <c:pt idx="192">
                  <c:v>408.85000609999997</c:v>
                </c:pt>
                <c:pt idx="193">
                  <c:v>408.85000609999997</c:v>
                </c:pt>
                <c:pt idx="194">
                  <c:v>408.85000609999997</c:v>
                </c:pt>
                <c:pt idx="195">
                  <c:v>408.85000609999997</c:v>
                </c:pt>
                <c:pt idx="196">
                  <c:v>408.85000609999997</c:v>
                </c:pt>
                <c:pt idx="197">
                  <c:v>408.85000609999997</c:v>
                </c:pt>
                <c:pt idx="198">
                  <c:v>408.85000609999997</c:v>
                </c:pt>
                <c:pt idx="199">
                  <c:v>408.85000609999997</c:v>
                </c:pt>
                <c:pt idx="200">
                  <c:v>408.85000609999997</c:v>
                </c:pt>
                <c:pt idx="201">
                  <c:v>408.85000609999997</c:v>
                </c:pt>
                <c:pt idx="202">
                  <c:v>408.85000609999997</c:v>
                </c:pt>
                <c:pt idx="203">
                  <c:v>408.85000609999997</c:v>
                </c:pt>
                <c:pt idx="204">
                  <c:v>408.85000609999997</c:v>
                </c:pt>
                <c:pt idx="205">
                  <c:v>408.85000609999997</c:v>
                </c:pt>
                <c:pt idx="206">
                  <c:v>408.85000609999997</c:v>
                </c:pt>
                <c:pt idx="207">
                  <c:v>408.85000609999997</c:v>
                </c:pt>
                <c:pt idx="208">
                  <c:v>408.85000609999997</c:v>
                </c:pt>
                <c:pt idx="209">
                  <c:v>408.85000609999997</c:v>
                </c:pt>
                <c:pt idx="210">
                  <c:v>408.85000609999997</c:v>
                </c:pt>
                <c:pt idx="211">
                  <c:v>408.85000609999997</c:v>
                </c:pt>
                <c:pt idx="212">
                  <c:v>408.85000609999997</c:v>
                </c:pt>
                <c:pt idx="213">
                  <c:v>408.85000609999997</c:v>
                </c:pt>
                <c:pt idx="214">
                  <c:v>408.85000609999997</c:v>
                </c:pt>
                <c:pt idx="215">
                  <c:v>408.85998534999999</c:v>
                </c:pt>
                <c:pt idx="216">
                  <c:v>408.85998534999999</c:v>
                </c:pt>
                <c:pt idx="217">
                  <c:v>408.85998534999999</c:v>
                </c:pt>
                <c:pt idx="218">
                  <c:v>408.85998534999999</c:v>
                </c:pt>
                <c:pt idx="219">
                  <c:v>408.85998534999999</c:v>
                </c:pt>
                <c:pt idx="220">
                  <c:v>408.85998534999999</c:v>
                </c:pt>
                <c:pt idx="221">
                  <c:v>408.85998534999999</c:v>
                </c:pt>
                <c:pt idx="222">
                  <c:v>408.85998534999999</c:v>
                </c:pt>
                <c:pt idx="223">
                  <c:v>408.85998534999999</c:v>
                </c:pt>
                <c:pt idx="224">
                  <c:v>408.85998534999999</c:v>
                </c:pt>
                <c:pt idx="225">
                  <c:v>408.85998534999999</c:v>
                </c:pt>
                <c:pt idx="226">
                  <c:v>408.85998534999999</c:v>
                </c:pt>
                <c:pt idx="227">
                  <c:v>408.85998534999999</c:v>
                </c:pt>
                <c:pt idx="228">
                  <c:v>408.85998534999999</c:v>
                </c:pt>
                <c:pt idx="229">
                  <c:v>408.85998534999999</c:v>
                </c:pt>
                <c:pt idx="230">
                  <c:v>408.85998534999999</c:v>
                </c:pt>
                <c:pt idx="231">
                  <c:v>408.85998534999999</c:v>
                </c:pt>
                <c:pt idx="232">
                  <c:v>408.85998534999999</c:v>
                </c:pt>
                <c:pt idx="233">
                  <c:v>408.85998534999999</c:v>
                </c:pt>
                <c:pt idx="234">
                  <c:v>408.85998534999999</c:v>
                </c:pt>
                <c:pt idx="235">
                  <c:v>408.85998534999999</c:v>
                </c:pt>
                <c:pt idx="236">
                  <c:v>408.85998534999999</c:v>
                </c:pt>
                <c:pt idx="237">
                  <c:v>408.85998534999999</c:v>
                </c:pt>
                <c:pt idx="238">
                  <c:v>408.85998534999999</c:v>
                </c:pt>
                <c:pt idx="239">
                  <c:v>408.85998534999999</c:v>
                </c:pt>
                <c:pt idx="240">
                  <c:v>408.85998534999999</c:v>
                </c:pt>
                <c:pt idx="241">
                  <c:v>408.85998534999999</c:v>
                </c:pt>
                <c:pt idx="242">
                  <c:v>408.85998534999999</c:v>
                </c:pt>
                <c:pt idx="243">
                  <c:v>408.85998534999999</c:v>
                </c:pt>
                <c:pt idx="244">
                  <c:v>408.85998534999999</c:v>
                </c:pt>
                <c:pt idx="245">
                  <c:v>408.85998534999999</c:v>
                </c:pt>
                <c:pt idx="246">
                  <c:v>408.86999512</c:v>
                </c:pt>
                <c:pt idx="247">
                  <c:v>408.86999512</c:v>
                </c:pt>
                <c:pt idx="248">
                  <c:v>408.86999512</c:v>
                </c:pt>
                <c:pt idx="249">
                  <c:v>408.86999512</c:v>
                </c:pt>
                <c:pt idx="250">
                  <c:v>408.86999512</c:v>
                </c:pt>
                <c:pt idx="251">
                  <c:v>408.86999512</c:v>
                </c:pt>
                <c:pt idx="252">
                  <c:v>408.86999512</c:v>
                </c:pt>
                <c:pt idx="253">
                  <c:v>408.86999512</c:v>
                </c:pt>
                <c:pt idx="254">
                  <c:v>408.86999512</c:v>
                </c:pt>
                <c:pt idx="255">
                  <c:v>408.86999512</c:v>
                </c:pt>
                <c:pt idx="256">
                  <c:v>408.86999512</c:v>
                </c:pt>
                <c:pt idx="257">
                  <c:v>408.86999512</c:v>
                </c:pt>
                <c:pt idx="258">
                  <c:v>408.86999512</c:v>
                </c:pt>
                <c:pt idx="259">
                  <c:v>408.86999512</c:v>
                </c:pt>
                <c:pt idx="260">
                  <c:v>408.86999512</c:v>
                </c:pt>
                <c:pt idx="261">
                  <c:v>408.86999512</c:v>
                </c:pt>
                <c:pt idx="262">
                  <c:v>408.86999512</c:v>
                </c:pt>
                <c:pt idx="263">
                  <c:v>408.88000488</c:v>
                </c:pt>
                <c:pt idx="264">
                  <c:v>408.88000488</c:v>
                </c:pt>
                <c:pt idx="265">
                  <c:v>408.88000488</c:v>
                </c:pt>
                <c:pt idx="266">
                  <c:v>408.88000488</c:v>
                </c:pt>
                <c:pt idx="267">
                  <c:v>408.88000488</c:v>
                </c:pt>
                <c:pt idx="268">
                  <c:v>408.88000488</c:v>
                </c:pt>
                <c:pt idx="269">
                  <c:v>408.88000488</c:v>
                </c:pt>
                <c:pt idx="270">
                  <c:v>408.88000488</c:v>
                </c:pt>
                <c:pt idx="271">
                  <c:v>408.88000488</c:v>
                </c:pt>
                <c:pt idx="272">
                  <c:v>408.88000488</c:v>
                </c:pt>
                <c:pt idx="273">
                  <c:v>408.88000488</c:v>
                </c:pt>
                <c:pt idx="274">
                  <c:v>408.88000488</c:v>
                </c:pt>
                <c:pt idx="275">
                  <c:v>408.89001465000001</c:v>
                </c:pt>
                <c:pt idx="276">
                  <c:v>408.89001465000001</c:v>
                </c:pt>
                <c:pt idx="277">
                  <c:v>408.89001465000001</c:v>
                </c:pt>
                <c:pt idx="278">
                  <c:v>408.89001465000001</c:v>
                </c:pt>
                <c:pt idx="279">
                  <c:v>408.89001465000001</c:v>
                </c:pt>
                <c:pt idx="280">
                  <c:v>408.89001465000001</c:v>
                </c:pt>
                <c:pt idx="281">
                  <c:v>408.89001465000001</c:v>
                </c:pt>
                <c:pt idx="282">
                  <c:v>408.89001465000001</c:v>
                </c:pt>
                <c:pt idx="283">
                  <c:v>408.89001465000001</c:v>
                </c:pt>
                <c:pt idx="284">
                  <c:v>408.89999390000003</c:v>
                </c:pt>
                <c:pt idx="285">
                  <c:v>408.89999390000003</c:v>
                </c:pt>
                <c:pt idx="286">
                  <c:v>408.89999390000003</c:v>
                </c:pt>
                <c:pt idx="287">
                  <c:v>408.89999390000003</c:v>
                </c:pt>
                <c:pt idx="288">
                  <c:v>408.89999390000003</c:v>
                </c:pt>
                <c:pt idx="289">
                  <c:v>408.89999390000003</c:v>
                </c:pt>
                <c:pt idx="290">
                  <c:v>408.89999390000003</c:v>
                </c:pt>
                <c:pt idx="291">
                  <c:v>408.91000365999997</c:v>
                </c:pt>
                <c:pt idx="292">
                  <c:v>408.91000365999997</c:v>
                </c:pt>
                <c:pt idx="293">
                  <c:v>408.91000365999997</c:v>
                </c:pt>
                <c:pt idx="294">
                  <c:v>408.91000365999997</c:v>
                </c:pt>
                <c:pt idx="295">
                  <c:v>408.91000365999997</c:v>
                </c:pt>
                <c:pt idx="296">
                  <c:v>408.91000365999997</c:v>
                </c:pt>
                <c:pt idx="297">
                  <c:v>408.92001342999998</c:v>
                </c:pt>
                <c:pt idx="298">
                  <c:v>408.92001342999998</c:v>
                </c:pt>
                <c:pt idx="299">
                  <c:v>408.92001342999998</c:v>
                </c:pt>
                <c:pt idx="300">
                  <c:v>408.92001342999998</c:v>
                </c:pt>
                <c:pt idx="301">
                  <c:v>408.92001342999998</c:v>
                </c:pt>
                <c:pt idx="302">
                  <c:v>408.92999268</c:v>
                </c:pt>
                <c:pt idx="303">
                  <c:v>408.92999268</c:v>
                </c:pt>
                <c:pt idx="304">
                  <c:v>408.92999268</c:v>
                </c:pt>
                <c:pt idx="305">
                  <c:v>408.92999268</c:v>
                </c:pt>
                <c:pt idx="306">
                  <c:v>408.94000244</c:v>
                </c:pt>
                <c:pt idx="307">
                  <c:v>408.94000244</c:v>
                </c:pt>
                <c:pt idx="308">
                  <c:v>408.94000244</c:v>
                </c:pt>
                <c:pt idx="309">
                  <c:v>408.94000244</c:v>
                </c:pt>
                <c:pt idx="310">
                  <c:v>408.95001221000001</c:v>
                </c:pt>
                <c:pt idx="311">
                  <c:v>408.95001221000001</c:v>
                </c:pt>
                <c:pt idx="312">
                  <c:v>408.95001221000001</c:v>
                </c:pt>
                <c:pt idx="313">
                  <c:v>408.95001221000001</c:v>
                </c:pt>
                <c:pt idx="314">
                  <c:v>408.95999146000003</c:v>
                </c:pt>
                <c:pt idx="315">
                  <c:v>408.95999146000003</c:v>
                </c:pt>
                <c:pt idx="316">
                  <c:v>408.95999146000003</c:v>
                </c:pt>
                <c:pt idx="317">
                  <c:v>408.97000121999997</c:v>
                </c:pt>
                <c:pt idx="318">
                  <c:v>408.97000121999997</c:v>
                </c:pt>
                <c:pt idx="319">
                  <c:v>408.97000121999997</c:v>
                </c:pt>
                <c:pt idx="320">
                  <c:v>408.98001098999998</c:v>
                </c:pt>
                <c:pt idx="321">
                  <c:v>408.98001098999998</c:v>
                </c:pt>
                <c:pt idx="322">
                  <c:v>408.98001098999998</c:v>
                </c:pt>
                <c:pt idx="323">
                  <c:v>408.98999022999999</c:v>
                </c:pt>
                <c:pt idx="324">
                  <c:v>408.98999022999999</c:v>
                </c:pt>
                <c:pt idx="325">
                  <c:v>409</c:v>
                </c:pt>
                <c:pt idx="326">
                  <c:v>409</c:v>
                </c:pt>
                <c:pt idx="327">
                  <c:v>409</c:v>
                </c:pt>
                <c:pt idx="328">
                  <c:v>409.01000977000001</c:v>
                </c:pt>
                <c:pt idx="329">
                  <c:v>409.01000977000001</c:v>
                </c:pt>
                <c:pt idx="330">
                  <c:v>409.01998901000002</c:v>
                </c:pt>
                <c:pt idx="331">
                  <c:v>409.01998901000002</c:v>
                </c:pt>
                <c:pt idx="332">
                  <c:v>409.02999878000003</c:v>
                </c:pt>
                <c:pt idx="333">
                  <c:v>409.02999878000003</c:v>
                </c:pt>
                <c:pt idx="334">
                  <c:v>409.04000853999997</c:v>
                </c:pt>
                <c:pt idx="335">
                  <c:v>409.04000853999997</c:v>
                </c:pt>
                <c:pt idx="336">
                  <c:v>409.04998778999999</c:v>
                </c:pt>
                <c:pt idx="337">
                  <c:v>409.04998778999999</c:v>
                </c:pt>
                <c:pt idx="338">
                  <c:v>409.05999756</c:v>
                </c:pt>
                <c:pt idx="339">
                  <c:v>409.05999756</c:v>
                </c:pt>
                <c:pt idx="340">
                  <c:v>409.07000732</c:v>
                </c:pt>
                <c:pt idx="341">
                  <c:v>409.07998657000002</c:v>
                </c:pt>
                <c:pt idx="342">
                  <c:v>409.07998657000002</c:v>
                </c:pt>
                <c:pt idx="343">
                  <c:v>409.08999634000003</c:v>
                </c:pt>
                <c:pt idx="344">
                  <c:v>409.08999634000003</c:v>
                </c:pt>
                <c:pt idx="345">
                  <c:v>409.10000609999997</c:v>
                </c:pt>
                <c:pt idx="346">
                  <c:v>409.10998534999999</c:v>
                </c:pt>
                <c:pt idx="347">
                  <c:v>409.10998534999999</c:v>
                </c:pt>
                <c:pt idx="348">
                  <c:v>409.11999512</c:v>
                </c:pt>
                <c:pt idx="349">
                  <c:v>409.13000488</c:v>
                </c:pt>
                <c:pt idx="350">
                  <c:v>409.14001465000001</c:v>
                </c:pt>
                <c:pt idx="351">
                  <c:v>409.14001465000001</c:v>
                </c:pt>
                <c:pt idx="352">
                  <c:v>409.14999390000003</c:v>
                </c:pt>
                <c:pt idx="353">
                  <c:v>409.16000365999997</c:v>
                </c:pt>
                <c:pt idx="354">
                  <c:v>409.17001342999998</c:v>
                </c:pt>
                <c:pt idx="355">
                  <c:v>409.17001342999998</c:v>
                </c:pt>
                <c:pt idx="356">
                  <c:v>409.17999268</c:v>
                </c:pt>
                <c:pt idx="357">
                  <c:v>409.19000244</c:v>
                </c:pt>
                <c:pt idx="358">
                  <c:v>409.20001221000001</c:v>
                </c:pt>
                <c:pt idx="359">
                  <c:v>409.20999146000003</c:v>
                </c:pt>
                <c:pt idx="360">
                  <c:v>409.22000121999997</c:v>
                </c:pt>
                <c:pt idx="361">
                  <c:v>409.23001098999998</c:v>
                </c:pt>
                <c:pt idx="362">
                  <c:v>409.23999022999999</c:v>
                </c:pt>
                <c:pt idx="363">
                  <c:v>409.25</c:v>
                </c:pt>
                <c:pt idx="364">
                  <c:v>409.26000977000001</c:v>
                </c:pt>
                <c:pt idx="365">
                  <c:v>409.26998901000002</c:v>
                </c:pt>
                <c:pt idx="366">
                  <c:v>409.27999878000003</c:v>
                </c:pt>
                <c:pt idx="367">
                  <c:v>409.29000853999997</c:v>
                </c:pt>
                <c:pt idx="368">
                  <c:v>409.29998778999999</c:v>
                </c:pt>
                <c:pt idx="369">
                  <c:v>409.30999756</c:v>
                </c:pt>
                <c:pt idx="370">
                  <c:v>409.32000732</c:v>
                </c:pt>
                <c:pt idx="371">
                  <c:v>409.32998657000002</c:v>
                </c:pt>
                <c:pt idx="372">
                  <c:v>409.33999634000003</c:v>
                </c:pt>
                <c:pt idx="373">
                  <c:v>409.35000609999997</c:v>
                </c:pt>
                <c:pt idx="374">
                  <c:v>409.35998534999999</c:v>
                </c:pt>
                <c:pt idx="375">
                  <c:v>409.38000488</c:v>
                </c:pt>
                <c:pt idx="376">
                  <c:v>409.39001465000001</c:v>
                </c:pt>
                <c:pt idx="377">
                  <c:v>409.39999390000003</c:v>
                </c:pt>
                <c:pt idx="378">
                  <c:v>409.41000365999997</c:v>
                </c:pt>
                <c:pt idx="379">
                  <c:v>409.42999268</c:v>
                </c:pt>
                <c:pt idx="380">
                  <c:v>409.44000244</c:v>
                </c:pt>
                <c:pt idx="381">
                  <c:v>409.45001221000001</c:v>
                </c:pt>
                <c:pt idx="382">
                  <c:v>409.47000121999997</c:v>
                </c:pt>
                <c:pt idx="383">
                  <c:v>409.48001098999998</c:v>
                </c:pt>
                <c:pt idx="384">
                  <c:v>409.48999022999999</c:v>
                </c:pt>
                <c:pt idx="385">
                  <c:v>409.51000977000001</c:v>
                </c:pt>
                <c:pt idx="386">
                  <c:v>409.51998901000002</c:v>
                </c:pt>
                <c:pt idx="387">
                  <c:v>409.54000853999997</c:v>
                </c:pt>
                <c:pt idx="388">
                  <c:v>409.54998778999999</c:v>
                </c:pt>
                <c:pt idx="389">
                  <c:v>409.57000732</c:v>
                </c:pt>
                <c:pt idx="390">
                  <c:v>409.57998657000002</c:v>
                </c:pt>
                <c:pt idx="391">
                  <c:v>409.60000609999997</c:v>
                </c:pt>
                <c:pt idx="392">
                  <c:v>409.61999512</c:v>
                </c:pt>
                <c:pt idx="393">
                  <c:v>409.63000488</c:v>
                </c:pt>
                <c:pt idx="394">
                  <c:v>409.64999390000003</c:v>
                </c:pt>
                <c:pt idx="395">
                  <c:v>409.67001342999998</c:v>
                </c:pt>
                <c:pt idx="396">
                  <c:v>409.69000244</c:v>
                </c:pt>
                <c:pt idx="397">
                  <c:v>409.70001221000001</c:v>
                </c:pt>
                <c:pt idx="398">
                  <c:v>409.72000121999997</c:v>
                </c:pt>
                <c:pt idx="399">
                  <c:v>409.73999022999999</c:v>
                </c:pt>
                <c:pt idx="400">
                  <c:v>409.76000977000001</c:v>
                </c:pt>
                <c:pt idx="401">
                  <c:v>409.77999878000003</c:v>
                </c:pt>
                <c:pt idx="402">
                  <c:v>409.79998778999999</c:v>
                </c:pt>
                <c:pt idx="403">
                  <c:v>409.82000732</c:v>
                </c:pt>
                <c:pt idx="404">
                  <c:v>409.83999634000003</c:v>
                </c:pt>
                <c:pt idx="405">
                  <c:v>409.85998534999999</c:v>
                </c:pt>
                <c:pt idx="406">
                  <c:v>409.88000488</c:v>
                </c:pt>
                <c:pt idx="407">
                  <c:v>409.89999390000003</c:v>
                </c:pt>
                <c:pt idx="408">
                  <c:v>409.92999268</c:v>
                </c:pt>
                <c:pt idx="409">
                  <c:v>409.95001221000001</c:v>
                </c:pt>
                <c:pt idx="410">
                  <c:v>409.97000121999997</c:v>
                </c:pt>
                <c:pt idx="411">
                  <c:v>410</c:v>
                </c:pt>
                <c:pt idx="412">
                  <c:v>410.01998901000002</c:v>
                </c:pt>
                <c:pt idx="413">
                  <c:v>410.04000853999997</c:v>
                </c:pt>
                <c:pt idx="414">
                  <c:v>410.07000732</c:v>
                </c:pt>
                <c:pt idx="415">
                  <c:v>410.08999634000003</c:v>
                </c:pt>
                <c:pt idx="416">
                  <c:v>410.11999512</c:v>
                </c:pt>
                <c:pt idx="417">
                  <c:v>410.14999390000003</c:v>
                </c:pt>
                <c:pt idx="418">
                  <c:v>410.17001342999998</c:v>
                </c:pt>
                <c:pt idx="419">
                  <c:v>410.20001221000001</c:v>
                </c:pt>
                <c:pt idx="420">
                  <c:v>410.23001098999998</c:v>
                </c:pt>
                <c:pt idx="421">
                  <c:v>410.26000977000001</c:v>
                </c:pt>
                <c:pt idx="422">
                  <c:v>410.29000853999997</c:v>
                </c:pt>
                <c:pt idx="423">
                  <c:v>410.30999756</c:v>
                </c:pt>
                <c:pt idx="424">
                  <c:v>410.33999634000003</c:v>
                </c:pt>
                <c:pt idx="425">
                  <c:v>410.36999512</c:v>
                </c:pt>
                <c:pt idx="426">
                  <c:v>410.41000365999997</c:v>
                </c:pt>
                <c:pt idx="427">
                  <c:v>410.44000244</c:v>
                </c:pt>
                <c:pt idx="428">
                  <c:v>410.47000121999997</c:v>
                </c:pt>
                <c:pt idx="429">
                  <c:v>410.5</c:v>
                </c:pt>
                <c:pt idx="430">
                  <c:v>410.54000853999997</c:v>
                </c:pt>
                <c:pt idx="431">
                  <c:v>410.57000732</c:v>
                </c:pt>
                <c:pt idx="432">
                  <c:v>410.60000609999997</c:v>
                </c:pt>
                <c:pt idx="433">
                  <c:v>410.64001465000001</c:v>
                </c:pt>
                <c:pt idx="434">
                  <c:v>410.67001342999998</c:v>
                </c:pt>
                <c:pt idx="435">
                  <c:v>410.70999146000003</c:v>
                </c:pt>
                <c:pt idx="436">
                  <c:v>410.75</c:v>
                </c:pt>
                <c:pt idx="437">
                  <c:v>410.77999878000003</c:v>
                </c:pt>
                <c:pt idx="438">
                  <c:v>410.82000732</c:v>
                </c:pt>
                <c:pt idx="439">
                  <c:v>410.85998534999999</c:v>
                </c:pt>
                <c:pt idx="440">
                  <c:v>410.89999390000003</c:v>
                </c:pt>
                <c:pt idx="441">
                  <c:v>410.94000244</c:v>
                </c:pt>
                <c:pt idx="442">
                  <c:v>410.98001098999998</c:v>
                </c:pt>
                <c:pt idx="443">
                  <c:v>411.02999878000003</c:v>
                </c:pt>
                <c:pt idx="444">
                  <c:v>411.07000732</c:v>
                </c:pt>
                <c:pt idx="445">
                  <c:v>411.10998534999999</c:v>
                </c:pt>
                <c:pt idx="446">
                  <c:v>411.16000365999997</c:v>
                </c:pt>
                <c:pt idx="447">
                  <c:v>411.20001221000001</c:v>
                </c:pt>
                <c:pt idx="448">
                  <c:v>411.25</c:v>
                </c:pt>
                <c:pt idx="449">
                  <c:v>411.29000853999997</c:v>
                </c:pt>
                <c:pt idx="450">
                  <c:v>411.33999634000003</c:v>
                </c:pt>
                <c:pt idx="451">
                  <c:v>411.39001465000001</c:v>
                </c:pt>
                <c:pt idx="452">
                  <c:v>411.44000244</c:v>
                </c:pt>
                <c:pt idx="453">
                  <c:v>411.48999022999999</c:v>
                </c:pt>
                <c:pt idx="454">
                  <c:v>411.54000853999997</c:v>
                </c:pt>
                <c:pt idx="455">
                  <c:v>411.58999634000003</c:v>
                </c:pt>
                <c:pt idx="456">
                  <c:v>411.64001465000001</c:v>
                </c:pt>
                <c:pt idx="457">
                  <c:v>411.70001221000001</c:v>
                </c:pt>
                <c:pt idx="458">
                  <c:v>411.75</c:v>
                </c:pt>
                <c:pt idx="459">
                  <c:v>411.80999756</c:v>
                </c:pt>
                <c:pt idx="460">
                  <c:v>411.86999512</c:v>
                </c:pt>
                <c:pt idx="461">
                  <c:v>411.92999268</c:v>
                </c:pt>
                <c:pt idx="462">
                  <c:v>411.98999022999999</c:v>
                </c:pt>
                <c:pt idx="463">
                  <c:v>412.04998778999999</c:v>
                </c:pt>
                <c:pt idx="464">
                  <c:v>412.10998534999999</c:v>
                </c:pt>
                <c:pt idx="465">
                  <c:v>412.17001342999998</c:v>
                </c:pt>
                <c:pt idx="466">
                  <c:v>412.23001098999998</c:v>
                </c:pt>
                <c:pt idx="467">
                  <c:v>412.29998778999999</c:v>
                </c:pt>
                <c:pt idx="468">
                  <c:v>412.35998534999999</c:v>
                </c:pt>
                <c:pt idx="469">
                  <c:v>412.42999268</c:v>
                </c:pt>
                <c:pt idx="470">
                  <c:v>412.5</c:v>
                </c:pt>
                <c:pt idx="471">
                  <c:v>412.57000732</c:v>
                </c:pt>
                <c:pt idx="472">
                  <c:v>412.64001465000001</c:v>
                </c:pt>
                <c:pt idx="473">
                  <c:v>412.70999146000003</c:v>
                </c:pt>
                <c:pt idx="474">
                  <c:v>412.79000853999997</c:v>
                </c:pt>
                <c:pt idx="475">
                  <c:v>412.85998534999999</c:v>
                </c:pt>
                <c:pt idx="476">
                  <c:v>412.94000244</c:v>
                </c:pt>
                <c:pt idx="477">
                  <c:v>413.01000977000001</c:v>
                </c:pt>
                <c:pt idx="478">
                  <c:v>413.08999634000003</c:v>
                </c:pt>
                <c:pt idx="479">
                  <c:v>413.17001342999998</c:v>
                </c:pt>
                <c:pt idx="480">
                  <c:v>413.25</c:v>
                </c:pt>
                <c:pt idx="481">
                  <c:v>413.32998657000002</c:v>
                </c:pt>
                <c:pt idx="482">
                  <c:v>413.41000365999997</c:v>
                </c:pt>
                <c:pt idx="483">
                  <c:v>413.5</c:v>
                </c:pt>
                <c:pt idx="484">
                  <c:v>413.57998657000002</c:v>
                </c:pt>
                <c:pt idx="485">
                  <c:v>413.67001342999998</c:v>
                </c:pt>
                <c:pt idx="486">
                  <c:v>413.76000977000001</c:v>
                </c:pt>
                <c:pt idx="487">
                  <c:v>413.85000609999997</c:v>
                </c:pt>
                <c:pt idx="488">
                  <c:v>413.94000244</c:v>
                </c:pt>
                <c:pt idx="489">
                  <c:v>414.02999878000003</c:v>
                </c:pt>
                <c:pt idx="490">
                  <c:v>414.11999512</c:v>
                </c:pt>
                <c:pt idx="491">
                  <c:v>414.20999146000003</c:v>
                </c:pt>
                <c:pt idx="492">
                  <c:v>414.30999756</c:v>
                </c:pt>
                <c:pt idx="493">
                  <c:v>414.39999390000003</c:v>
                </c:pt>
                <c:pt idx="494">
                  <c:v>414.5</c:v>
                </c:pt>
                <c:pt idx="495">
                  <c:v>414.58999634000003</c:v>
                </c:pt>
                <c:pt idx="496">
                  <c:v>414.69000244</c:v>
                </c:pt>
                <c:pt idx="497">
                  <c:v>414.79000853999997</c:v>
                </c:pt>
                <c:pt idx="498">
                  <c:v>414.89001465000001</c:v>
                </c:pt>
                <c:pt idx="499">
                  <c:v>414.98999022999999</c:v>
                </c:pt>
                <c:pt idx="500">
                  <c:v>415.10000609999997</c:v>
                </c:pt>
                <c:pt idx="501">
                  <c:v>415.20001221000001</c:v>
                </c:pt>
                <c:pt idx="502">
                  <c:v>415.29998778999999</c:v>
                </c:pt>
                <c:pt idx="503">
                  <c:v>415.41000365999997</c:v>
                </c:pt>
                <c:pt idx="504">
                  <c:v>415.51000977000001</c:v>
                </c:pt>
                <c:pt idx="505">
                  <c:v>415.61999512</c:v>
                </c:pt>
                <c:pt idx="506">
                  <c:v>415.72000121999997</c:v>
                </c:pt>
                <c:pt idx="507">
                  <c:v>415.82998657000002</c:v>
                </c:pt>
                <c:pt idx="508">
                  <c:v>415.94000244</c:v>
                </c:pt>
                <c:pt idx="509">
                  <c:v>416.04998778999999</c:v>
                </c:pt>
                <c:pt idx="510">
                  <c:v>416.16000365999997</c:v>
                </c:pt>
                <c:pt idx="511">
                  <c:v>416.26998901000002</c:v>
                </c:pt>
                <c:pt idx="512">
                  <c:v>416.38000488</c:v>
                </c:pt>
                <c:pt idx="513">
                  <c:v>416.48999022999999</c:v>
                </c:pt>
                <c:pt idx="514">
                  <c:v>416.60998534999999</c:v>
                </c:pt>
                <c:pt idx="515">
                  <c:v>416.72000121999997</c:v>
                </c:pt>
                <c:pt idx="516">
                  <c:v>416.82998657000002</c:v>
                </c:pt>
                <c:pt idx="517">
                  <c:v>416.95001221000001</c:v>
                </c:pt>
                <c:pt idx="518">
                  <c:v>417.05999756</c:v>
                </c:pt>
                <c:pt idx="519">
                  <c:v>417.17999268</c:v>
                </c:pt>
                <c:pt idx="520">
                  <c:v>417.29000853999997</c:v>
                </c:pt>
                <c:pt idx="521">
                  <c:v>417.41000365999997</c:v>
                </c:pt>
                <c:pt idx="522">
                  <c:v>417.52999878000003</c:v>
                </c:pt>
                <c:pt idx="523">
                  <c:v>417.64001465000001</c:v>
                </c:pt>
                <c:pt idx="524">
                  <c:v>417.76000977000001</c:v>
                </c:pt>
                <c:pt idx="525">
                  <c:v>417.88000488</c:v>
                </c:pt>
                <c:pt idx="526">
                  <c:v>418</c:v>
                </c:pt>
                <c:pt idx="527">
                  <c:v>418.11999512</c:v>
                </c:pt>
                <c:pt idx="528">
                  <c:v>418.23999022999999</c:v>
                </c:pt>
                <c:pt idx="529">
                  <c:v>418.35998534999999</c:v>
                </c:pt>
                <c:pt idx="530">
                  <c:v>418.48001098999998</c:v>
                </c:pt>
                <c:pt idx="531">
                  <c:v>418.60000609999997</c:v>
                </c:pt>
                <c:pt idx="532">
                  <c:v>418.72000121999997</c:v>
                </c:pt>
                <c:pt idx="533">
                  <c:v>418.83999634000003</c:v>
                </c:pt>
                <c:pt idx="534">
                  <c:v>418.97000121999997</c:v>
                </c:pt>
                <c:pt idx="535">
                  <c:v>419.08999634000003</c:v>
                </c:pt>
                <c:pt idx="536">
                  <c:v>419.20999146000003</c:v>
                </c:pt>
                <c:pt idx="537">
                  <c:v>419.33999634000003</c:v>
                </c:pt>
                <c:pt idx="538">
                  <c:v>419.45999146000003</c:v>
                </c:pt>
                <c:pt idx="539">
                  <c:v>419.57998657000002</c:v>
                </c:pt>
                <c:pt idx="540">
                  <c:v>419.70999146000003</c:v>
                </c:pt>
                <c:pt idx="541">
                  <c:v>419.82998657000002</c:v>
                </c:pt>
                <c:pt idx="542">
                  <c:v>419.95999146000003</c:v>
                </c:pt>
                <c:pt idx="543">
                  <c:v>420.08999634000003</c:v>
                </c:pt>
                <c:pt idx="544">
                  <c:v>420.20999146000003</c:v>
                </c:pt>
                <c:pt idx="545">
                  <c:v>420.33999634000003</c:v>
                </c:pt>
                <c:pt idx="546">
                  <c:v>420.47000121999997</c:v>
                </c:pt>
                <c:pt idx="547">
                  <c:v>420.58999634000003</c:v>
                </c:pt>
                <c:pt idx="548">
                  <c:v>420.72000121999997</c:v>
                </c:pt>
                <c:pt idx="549">
                  <c:v>420.85000609999997</c:v>
                </c:pt>
                <c:pt idx="550">
                  <c:v>420.98001098999998</c:v>
                </c:pt>
                <c:pt idx="551">
                  <c:v>421.10998534999999</c:v>
                </c:pt>
                <c:pt idx="552">
                  <c:v>421.23999022999999</c:v>
                </c:pt>
                <c:pt idx="553">
                  <c:v>421.36999512</c:v>
                </c:pt>
                <c:pt idx="554">
                  <c:v>421.5</c:v>
                </c:pt>
                <c:pt idx="555">
                  <c:v>421.63000488</c:v>
                </c:pt>
                <c:pt idx="556">
                  <c:v>421.76000977000001</c:v>
                </c:pt>
                <c:pt idx="557">
                  <c:v>421.89001465000001</c:v>
                </c:pt>
                <c:pt idx="558">
                  <c:v>422.02999878000003</c:v>
                </c:pt>
                <c:pt idx="559">
                  <c:v>422.16000365999997</c:v>
                </c:pt>
                <c:pt idx="560">
                  <c:v>422.29000853999997</c:v>
                </c:pt>
                <c:pt idx="561">
                  <c:v>422.42001342999998</c:v>
                </c:pt>
                <c:pt idx="562">
                  <c:v>422.54998778999999</c:v>
                </c:pt>
                <c:pt idx="563">
                  <c:v>422.69000244</c:v>
                </c:pt>
                <c:pt idx="564">
                  <c:v>422.82000732</c:v>
                </c:pt>
                <c:pt idx="565">
                  <c:v>422.95001221000001</c:v>
                </c:pt>
                <c:pt idx="566">
                  <c:v>423.07998657000002</c:v>
                </c:pt>
                <c:pt idx="567">
                  <c:v>423.22000121999997</c:v>
                </c:pt>
                <c:pt idx="568">
                  <c:v>423.35000609999997</c:v>
                </c:pt>
                <c:pt idx="569">
                  <c:v>423.48001098999998</c:v>
                </c:pt>
                <c:pt idx="570">
                  <c:v>423.61999512</c:v>
                </c:pt>
                <c:pt idx="571">
                  <c:v>423.75</c:v>
                </c:pt>
                <c:pt idx="572">
                  <c:v>423.89001465000001</c:v>
                </c:pt>
                <c:pt idx="573">
                  <c:v>424.01998901000002</c:v>
                </c:pt>
                <c:pt idx="574">
                  <c:v>424.14999390000003</c:v>
                </c:pt>
                <c:pt idx="575">
                  <c:v>424.29000853999997</c:v>
                </c:pt>
                <c:pt idx="576">
                  <c:v>424.42001342999998</c:v>
                </c:pt>
                <c:pt idx="577">
                  <c:v>424.55999756</c:v>
                </c:pt>
                <c:pt idx="578">
                  <c:v>424.69000244</c:v>
                </c:pt>
                <c:pt idx="579">
                  <c:v>424.82998657000002</c:v>
                </c:pt>
                <c:pt idx="580">
                  <c:v>424.95999146000003</c:v>
                </c:pt>
                <c:pt idx="581">
                  <c:v>425.10000609999997</c:v>
                </c:pt>
                <c:pt idx="582">
                  <c:v>425.23001098999998</c:v>
                </c:pt>
                <c:pt idx="583">
                  <c:v>425.36999512</c:v>
                </c:pt>
                <c:pt idx="584">
                  <c:v>425.51000977000001</c:v>
                </c:pt>
                <c:pt idx="585">
                  <c:v>425.64001465000001</c:v>
                </c:pt>
                <c:pt idx="586">
                  <c:v>425.77999878000003</c:v>
                </c:pt>
                <c:pt idx="587">
                  <c:v>425.91000365999997</c:v>
                </c:pt>
                <c:pt idx="588">
                  <c:v>426.04998778999999</c:v>
                </c:pt>
                <c:pt idx="589">
                  <c:v>426.19000244</c:v>
                </c:pt>
                <c:pt idx="590">
                  <c:v>426.32998657000002</c:v>
                </c:pt>
                <c:pt idx="591">
                  <c:v>426.45999146000003</c:v>
                </c:pt>
                <c:pt idx="592">
                  <c:v>426.60000609999997</c:v>
                </c:pt>
                <c:pt idx="593">
                  <c:v>426.73999022999999</c:v>
                </c:pt>
                <c:pt idx="594">
                  <c:v>426.86999512</c:v>
                </c:pt>
                <c:pt idx="595">
                  <c:v>427.01000977000001</c:v>
                </c:pt>
                <c:pt idx="596">
                  <c:v>427.14999390000003</c:v>
                </c:pt>
                <c:pt idx="597">
                  <c:v>427.29000853999997</c:v>
                </c:pt>
                <c:pt idx="598">
                  <c:v>427.42999268</c:v>
                </c:pt>
                <c:pt idx="599">
                  <c:v>427.55999756</c:v>
                </c:pt>
                <c:pt idx="600">
                  <c:v>427.70001221000001</c:v>
                </c:pt>
                <c:pt idx="601">
                  <c:v>427.83999634000003</c:v>
                </c:pt>
                <c:pt idx="602">
                  <c:v>427.98001098999998</c:v>
                </c:pt>
                <c:pt idx="603">
                  <c:v>428.11999512</c:v>
                </c:pt>
                <c:pt idx="604">
                  <c:v>428.26000977000001</c:v>
                </c:pt>
                <c:pt idx="605">
                  <c:v>428.39001465000001</c:v>
                </c:pt>
                <c:pt idx="606">
                  <c:v>428.52999878000003</c:v>
                </c:pt>
                <c:pt idx="607">
                  <c:v>428.67001342999998</c:v>
                </c:pt>
                <c:pt idx="608">
                  <c:v>428.80999756</c:v>
                </c:pt>
                <c:pt idx="609">
                  <c:v>428.95001221000001</c:v>
                </c:pt>
                <c:pt idx="610">
                  <c:v>429.08999634000003</c:v>
                </c:pt>
                <c:pt idx="611">
                  <c:v>429.23001098999998</c:v>
                </c:pt>
                <c:pt idx="612">
                  <c:v>429.36999512</c:v>
                </c:pt>
                <c:pt idx="613">
                  <c:v>429.51000977000001</c:v>
                </c:pt>
                <c:pt idx="614">
                  <c:v>429.64999390000003</c:v>
                </c:pt>
                <c:pt idx="615">
                  <c:v>429.79000853999997</c:v>
                </c:pt>
                <c:pt idx="616">
                  <c:v>429.92999268</c:v>
                </c:pt>
                <c:pt idx="617">
                  <c:v>430.07000732</c:v>
                </c:pt>
                <c:pt idx="618">
                  <c:v>430.20999146000003</c:v>
                </c:pt>
                <c:pt idx="619">
                  <c:v>430.35998534999999</c:v>
                </c:pt>
                <c:pt idx="620">
                  <c:v>430.5</c:v>
                </c:pt>
                <c:pt idx="621">
                  <c:v>430.64001465000001</c:v>
                </c:pt>
                <c:pt idx="622">
                  <c:v>430.77999878000003</c:v>
                </c:pt>
                <c:pt idx="623">
                  <c:v>430.92001342999998</c:v>
                </c:pt>
                <c:pt idx="624">
                  <c:v>431.05999756</c:v>
                </c:pt>
                <c:pt idx="625">
                  <c:v>431.20999146000003</c:v>
                </c:pt>
                <c:pt idx="626">
                  <c:v>431.35000609999997</c:v>
                </c:pt>
                <c:pt idx="627">
                  <c:v>431.48999022999999</c:v>
                </c:pt>
                <c:pt idx="628">
                  <c:v>431.64001465000001</c:v>
                </c:pt>
                <c:pt idx="629">
                  <c:v>431.77999878000003</c:v>
                </c:pt>
                <c:pt idx="630">
                  <c:v>431.92001342999998</c:v>
                </c:pt>
                <c:pt idx="631">
                  <c:v>432.07000732</c:v>
                </c:pt>
                <c:pt idx="632">
                  <c:v>432.20999146000003</c:v>
                </c:pt>
                <c:pt idx="633">
                  <c:v>432.35000609999997</c:v>
                </c:pt>
                <c:pt idx="634">
                  <c:v>432.5</c:v>
                </c:pt>
                <c:pt idx="635">
                  <c:v>432.64001465000001</c:v>
                </c:pt>
                <c:pt idx="636">
                  <c:v>432.79000853999997</c:v>
                </c:pt>
                <c:pt idx="637">
                  <c:v>432.92999268</c:v>
                </c:pt>
                <c:pt idx="638">
                  <c:v>433.07000732</c:v>
                </c:pt>
                <c:pt idx="639">
                  <c:v>433.22000121999997</c:v>
                </c:pt>
                <c:pt idx="640">
                  <c:v>433.35998534999999</c:v>
                </c:pt>
                <c:pt idx="641">
                  <c:v>433.51000977000001</c:v>
                </c:pt>
                <c:pt idx="642">
                  <c:v>433.64999390000003</c:v>
                </c:pt>
                <c:pt idx="643">
                  <c:v>433.79000853999997</c:v>
                </c:pt>
                <c:pt idx="644">
                  <c:v>433.94000244</c:v>
                </c:pt>
                <c:pt idx="645">
                  <c:v>434.07998657000002</c:v>
                </c:pt>
                <c:pt idx="646">
                  <c:v>434.22000121999997</c:v>
                </c:pt>
                <c:pt idx="647">
                  <c:v>434.36999512</c:v>
                </c:pt>
                <c:pt idx="648">
                  <c:v>434.51000977000001</c:v>
                </c:pt>
                <c:pt idx="649">
                  <c:v>434.64999390000003</c:v>
                </c:pt>
                <c:pt idx="650">
                  <c:v>434.79000853999997</c:v>
                </c:pt>
                <c:pt idx="651">
                  <c:v>434.92999268</c:v>
                </c:pt>
                <c:pt idx="652">
                  <c:v>435.07998657000002</c:v>
                </c:pt>
                <c:pt idx="653">
                  <c:v>435.22000121999997</c:v>
                </c:pt>
                <c:pt idx="654">
                  <c:v>435.35998534999999</c:v>
                </c:pt>
                <c:pt idx="655">
                  <c:v>435.5</c:v>
                </c:pt>
                <c:pt idx="656">
                  <c:v>435.64001465000001</c:v>
                </c:pt>
                <c:pt idx="657">
                  <c:v>435.77999878000003</c:v>
                </c:pt>
                <c:pt idx="658">
                  <c:v>435.92001342999998</c:v>
                </c:pt>
                <c:pt idx="659">
                  <c:v>436.04998778999999</c:v>
                </c:pt>
                <c:pt idx="660">
                  <c:v>436.19000244</c:v>
                </c:pt>
                <c:pt idx="661">
                  <c:v>436.32998657000002</c:v>
                </c:pt>
                <c:pt idx="662">
                  <c:v>436.47000121999997</c:v>
                </c:pt>
                <c:pt idx="663">
                  <c:v>436.60000609999997</c:v>
                </c:pt>
                <c:pt idx="664">
                  <c:v>436.73999022999999</c:v>
                </c:pt>
                <c:pt idx="665">
                  <c:v>436.86999512</c:v>
                </c:pt>
                <c:pt idx="666">
                  <c:v>437.01000977000001</c:v>
                </c:pt>
                <c:pt idx="667">
                  <c:v>437.14001465000001</c:v>
                </c:pt>
                <c:pt idx="668">
                  <c:v>437.26998901000002</c:v>
                </c:pt>
                <c:pt idx="669">
                  <c:v>437.39999390000003</c:v>
                </c:pt>
                <c:pt idx="670">
                  <c:v>437.54000853999997</c:v>
                </c:pt>
                <c:pt idx="671">
                  <c:v>437.67001342999998</c:v>
                </c:pt>
                <c:pt idx="672">
                  <c:v>437.79998778999999</c:v>
                </c:pt>
                <c:pt idx="673">
                  <c:v>437.92999268</c:v>
                </c:pt>
                <c:pt idx="674">
                  <c:v>438.05999756</c:v>
                </c:pt>
                <c:pt idx="675">
                  <c:v>438.17999268</c:v>
                </c:pt>
                <c:pt idx="676">
                  <c:v>438.30999756</c:v>
                </c:pt>
                <c:pt idx="677">
                  <c:v>438.44000244</c:v>
                </c:pt>
                <c:pt idx="678">
                  <c:v>438.55999756</c:v>
                </c:pt>
                <c:pt idx="679">
                  <c:v>438.69000244</c:v>
                </c:pt>
                <c:pt idx="680">
                  <c:v>438.80999756</c:v>
                </c:pt>
                <c:pt idx="681">
                  <c:v>438.94000244</c:v>
                </c:pt>
                <c:pt idx="682">
                  <c:v>439.05999756</c:v>
                </c:pt>
                <c:pt idx="683">
                  <c:v>439.17999268</c:v>
                </c:pt>
                <c:pt idx="684">
                  <c:v>439.30999756</c:v>
                </c:pt>
                <c:pt idx="685">
                  <c:v>439.42999268</c:v>
                </c:pt>
                <c:pt idx="686">
                  <c:v>439.54998778999999</c:v>
                </c:pt>
                <c:pt idx="687">
                  <c:v>439.67001342999998</c:v>
                </c:pt>
                <c:pt idx="688">
                  <c:v>439.79000853999997</c:v>
                </c:pt>
                <c:pt idx="689">
                  <c:v>439.89999390000003</c:v>
                </c:pt>
                <c:pt idx="690">
                  <c:v>440.01998901000002</c:v>
                </c:pt>
                <c:pt idx="691">
                  <c:v>440.14001465000001</c:v>
                </c:pt>
                <c:pt idx="692">
                  <c:v>440.26000977000001</c:v>
                </c:pt>
                <c:pt idx="693">
                  <c:v>440.36999512</c:v>
                </c:pt>
                <c:pt idx="694">
                  <c:v>440.48999022999999</c:v>
                </c:pt>
                <c:pt idx="695">
                  <c:v>440.60000609999997</c:v>
                </c:pt>
                <c:pt idx="696">
                  <c:v>440.70999146000003</c:v>
                </c:pt>
                <c:pt idx="697">
                  <c:v>440.82998657000002</c:v>
                </c:pt>
                <c:pt idx="698">
                  <c:v>440.94000244</c:v>
                </c:pt>
                <c:pt idx="699">
                  <c:v>441.04998778999999</c:v>
                </c:pt>
                <c:pt idx="700">
                  <c:v>441.16000365999997</c:v>
                </c:pt>
                <c:pt idx="701">
                  <c:v>441.26998901000002</c:v>
                </c:pt>
                <c:pt idx="702">
                  <c:v>441.38000488</c:v>
                </c:pt>
                <c:pt idx="703">
                  <c:v>441.48999022999999</c:v>
                </c:pt>
                <c:pt idx="704">
                  <c:v>441.60000609999997</c:v>
                </c:pt>
                <c:pt idx="705">
                  <c:v>441.70001221000001</c:v>
                </c:pt>
                <c:pt idx="706">
                  <c:v>441.80999756</c:v>
                </c:pt>
                <c:pt idx="707">
                  <c:v>441.91000365999997</c:v>
                </c:pt>
                <c:pt idx="708">
                  <c:v>442.01998901000002</c:v>
                </c:pt>
                <c:pt idx="709">
                  <c:v>442.11999512</c:v>
                </c:pt>
                <c:pt idx="710">
                  <c:v>442.22000121999997</c:v>
                </c:pt>
                <c:pt idx="711">
                  <c:v>442.32000732</c:v>
                </c:pt>
                <c:pt idx="712">
                  <c:v>442.42001342999998</c:v>
                </c:pt>
                <c:pt idx="713">
                  <c:v>442.51998901000002</c:v>
                </c:pt>
                <c:pt idx="714">
                  <c:v>442.61999512</c:v>
                </c:pt>
                <c:pt idx="715">
                  <c:v>442.72000121999997</c:v>
                </c:pt>
                <c:pt idx="716">
                  <c:v>442.80999756</c:v>
                </c:pt>
                <c:pt idx="717">
                  <c:v>442.91000365999997</c:v>
                </c:pt>
                <c:pt idx="718">
                  <c:v>443</c:v>
                </c:pt>
                <c:pt idx="719">
                  <c:v>443.10000609999997</c:v>
                </c:pt>
                <c:pt idx="720">
                  <c:v>443.19000244</c:v>
                </c:pt>
                <c:pt idx="721">
                  <c:v>443.27999878000003</c:v>
                </c:pt>
                <c:pt idx="722">
                  <c:v>443.36999512</c:v>
                </c:pt>
                <c:pt idx="723">
                  <c:v>443.45999146000003</c:v>
                </c:pt>
                <c:pt idx="724">
                  <c:v>443.54998778999999</c:v>
                </c:pt>
                <c:pt idx="725">
                  <c:v>443.64001465000001</c:v>
                </c:pt>
                <c:pt idx="726">
                  <c:v>443.73001098999998</c:v>
                </c:pt>
                <c:pt idx="727">
                  <c:v>443.80999756</c:v>
                </c:pt>
                <c:pt idx="728">
                  <c:v>443.89999390000003</c:v>
                </c:pt>
                <c:pt idx="729">
                  <c:v>443.98001098999998</c:v>
                </c:pt>
                <c:pt idx="730">
                  <c:v>444.05999756</c:v>
                </c:pt>
                <c:pt idx="731">
                  <c:v>444.14999390000003</c:v>
                </c:pt>
                <c:pt idx="732">
                  <c:v>444.23001098999998</c:v>
                </c:pt>
                <c:pt idx="733">
                  <c:v>444.30999756</c:v>
                </c:pt>
                <c:pt idx="734">
                  <c:v>444.39001465000001</c:v>
                </c:pt>
                <c:pt idx="735">
                  <c:v>444.47000121999997</c:v>
                </c:pt>
                <c:pt idx="736">
                  <c:v>444.54000853999997</c:v>
                </c:pt>
                <c:pt idx="737">
                  <c:v>444.61999512</c:v>
                </c:pt>
                <c:pt idx="738">
                  <c:v>444.69000244</c:v>
                </c:pt>
                <c:pt idx="739">
                  <c:v>444.76998901000002</c:v>
                </c:pt>
                <c:pt idx="740">
                  <c:v>444.83999634000003</c:v>
                </c:pt>
                <c:pt idx="741">
                  <c:v>444.91000365999997</c:v>
                </c:pt>
                <c:pt idx="742">
                  <c:v>444.98001098999998</c:v>
                </c:pt>
                <c:pt idx="743">
                  <c:v>445.05999756</c:v>
                </c:pt>
                <c:pt idx="744">
                  <c:v>445.11999512</c:v>
                </c:pt>
                <c:pt idx="745">
                  <c:v>445.19000244</c:v>
                </c:pt>
                <c:pt idx="746">
                  <c:v>445.26000977000001</c:v>
                </c:pt>
                <c:pt idx="747">
                  <c:v>445.32998657000002</c:v>
                </c:pt>
                <c:pt idx="748">
                  <c:v>445.39001465000001</c:v>
                </c:pt>
                <c:pt idx="749">
                  <c:v>445.45999146000003</c:v>
                </c:pt>
                <c:pt idx="750">
                  <c:v>445.51998901000002</c:v>
                </c:pt>
                <c:pt idx="751">
                  <c:v>445.57998657000002</c:v>
                </c:pt>
                <c:pt idx="752">
                  <c:v>445.64001465000001</c:v>
                </c:pt>
                <c:pt idx="753">
                  <c:v>445.70001221000001</c:v>
                </c:pt>
                <c:pt idx="754">
                  <c:v>445.76000977000001</c:v>
                </c:pt>
                <c:pt idx="755">
                  <c:v>445.82000732</c:v>
                </c:pt>
                <c:pt idx="756">
                  <c:v>445.86999512</c:v>
                </c:pt>
                <c:pt idx="757">
                  <c:v>445.92999268</c:v>
                </c:pt>
                <c:pt idx="758">
                  <c:v>445.98001098999998</c:v>
                </c:pt>
                <c:pt idx="759">
                  <c:v>446.04000853999997</c:v>
                </c:pt>
                <c:pt idx="760">
                  <c:v>446.08999634000003</c:v>
                </c:pt>
                <c:pt idx="761">
                  <c:v>446.14001465000001</c:v>
                </c:pt>
                <c:pt idx="762">
                  <c:v>446.19000244</c:v>
                </c:pt>
                <c:pt idx="763">
                  <c:v>446.23999022999999</c:v>
                </c:pt>
                <c:pt idx="764">
                  <c:v>446.27999878000003</c:v>
                </c:pt>
                <c:pt idx="765">
                  <c:v>446.32998657000002</c:v>
                </c:pt>
                <c:pt idx="766">
                  <c:v>446.38000488</c:v>
                </c:pt>
                <c:pt idx="767">
                  <c:v>446.42001342999998</c:v>
                </c:pt>
                <c:pt idx="768">
                  <c:v>446.45999146000003</c:v>
                </c:pt>
                <c:pt idx="769">
                  <c:v>446.51000977000001</c:v>
                </c:pt>
                <c:pt idx="770">
                  <c:v>446.54998778999999</c:v>
                </c:pt>
                <c:pt idx="771">
                  <c:v>446.58999634000003</c:v>
                </c:pt>
                <c:pt idx="772">
                  <c:v>446.63000488</c:v>
                </c:pt>
                <c:pt idx="773">
                  <c:v>446.67001342999998</c:v>
                </c:pt>
                <c:pt idx="774">
                  <c:v>446.70001221000001</c:v>
                </c:pt>
                <c:pt idx="775">
                  <c:v>446.73999022999999</c:v>
                </c:pt>
                <c:pt idx="776">
                  <c:v>446.77999878000003</c:v>
                </c:pt>
                <c:pt idx="777">
                  <c:v>446.80999756</c:v>
                </c:pt>
                <c:pt idx="778">
                  <c:v>446.85000609999997</c:v>
                </c:pt>
                <c:pt idx="779">
                  <c:v>446.88000488</c:v>
                </c:pt>
                <c:pt idx="780">
                  <c:v>446.92001342999998</c:v>
                </c:pt>
                <c:pt idx="781">
                  <c:v>446.95001221000001</c:v>
                </c:pt>
                <c:pt idx="782">
                  <c:v>446.98001098999998</c:v>
                </c:pt>
                <c:pt idx="783">
                  <c:v>447.01000977000001</c:v>
                </c:pt>
                <c:pt idx="784">
                  <c:v>447.04998778999999</c:v>
                </c:pt>
                <c:pt idx="785">
                  <c:v>447.07000732</c:v>
                </c:pt>
                <c:pt idx="786">
                  <c:v>447.10000609999997</c:v>
                </c:pt>
                <c:pt idx="787">
                  <c:v>447.13000488</c:v>
                </c:pt>
                <c:pt idx="788">
                  <c:v>447.16000365999997</c:v>
                </c:pt>
                <c:pt idx="789">
                  <c:v>447.19000244</c:v>
                </c:pt>
                <c:pt idx="790">
                  <c:v>447.20999146000003</c:v>
                </c:pt>
                <c:pt idx="791">
                  <c:v>447.23999022999999</c:v>
                </c:pt>
                <c:pt idx="792">
                  <c:v>447.26000977000001</c:v>
                </c:pt>
                <c:pt idx="793">
                  <c:v>447.27999878000003</c:v>
                </c:pt>
                <c:pt idx="794">
                  <c:v>447.29998778999999</c:v>
                </c:pt>
                <c:pt idx="795">
                  <c:v>447.32000732</c:v>
                </c:pt>
                <c:pt idx="796">
                  <c:v>447.33999634000003</c:v>
                </c:pt>
                <c:pt idx="797">
                  <c:v>447.35000609999997</c:v>
                </c:pt>
                <c:pt idx="798">
                  <c:v>447.36999512</c:v>
                </c:pt>
                <c:pt idx="799">
                  <c:v>447.38000488</c:v>
                </c:pt>
                <c:pt idx="800">
                  <c:v>447.39999390000003</c:v>
                </c:pt>
                <c:pt idx="801">
                  <c:v>447.41000365999997</c:v>
                </c:pt>
                <c:pt idx="802">
                  <c:v>447.42001342999998</c:v>
                </c:pt>
                <c:pt idx="803">
                  <c:v>447.42999268</c:v>
                </c:pt>
                <c:pt idx="804">
                  <c:v>447.44000244</c:v>
                </c:pt>
                <c:pt idx="805">
                  <c:v>447.45001221000001</c:v>
                </c:pt>
                <c:pt idx="806">
                  <c:v>447.45999146000003</c:v>
                </c:pt>
                <c:pt idx="807">
                  <c:v>447.45999146000003</c:v>
                </c:pt>
                <c:pt idx="808">
                  <c:v>447.47000121999997</c:v>
                </c:pt>
                <c:pt idx="809">
                  <c:v>447.47000121999997</c:v>
                </c:pt>
                <c:pt idx="810">
                  <c:v>447.48001098999998</c:v>
                </c:pt>
                <c:pt idx="811">
                  <c:v>447.48001098999998</c:v>
                </c:pt>
                <c:pt idx="812">
                  <c:v>447.48999022999999</c:v>
                </c:pt>
                <c:pt idx="813">
                  <c:v>447.48999022999999</c:v>
                </c:pt>
                <c:pt idx="814">
                  <c:v>447.48999022999999</c:v>
                </c:pt>
                <c:pt idx="815">
                  <c:v>447.5</c:v>
                </c:pt>
                <c:pt idx="816">
                  <c:v>447.5</c:v>
                </c:pt>
                <c:pt idx="817">
                  <c:v>447.5</c:v>
                </c:pt>
                <c:pt idx="818">
                  <c:v>447.5</c:v>
                </c:pt>
                <c:pt idx="819">
                  <c:v>447.5</c:v>
                </c:pt>
                <c:pt idx="820">
                  <c:v>447.5</c:v>
                </c:pt>
                <c:pt idx="821">
                  <c:v>447.5</c:v>
                </c:pt>
                <c:pt idx="822">
                  <c:v>447.5</c:v>
                </c:pt>
                <c:pt idx="823">
                  <c:v>447.5</c:v>
                </c:pt>
                <c:pt idx="824">
                  <c:v>447.5</c:v>
                </c:pt>
                <c:pt idx="825">
                  <c:v>447.5</c:v>
                </c:pt>
                <c:pt idx="826">
                  <c:v>447.48999022999999</c:v>
                </c:pt>
                <c:pt idx="827">
                  <c:v>447.48999022999999</c:v>
                </c:pt>
                <c:pt idx="828">
                  <c:v>447.48999022999999</c:v>
                </c:pt>
                <c:pt idx="829">
                  <c:v>447.48999022999999</c:v>
                </c:pt>
                <c:pt idx="830">
                  <c:v>447.48001098999998</c:v>
                </c:pt>
                <c:pt idx="831">
                  <c:v>447.48001098999998</c:v>
                </c:pt>
                <c:pt idx="832">
                  <c:v>447.48001098999998</c:v>
                </c:pt>
                <c:pt idx="833">
                  <c:v>447.48001098999998</c:v>
                </c:pt>
                <c:pt idx="834">
                  <c:v>447.48001098999998</c:v>
                </c:pt>
                <c:pt idx="835">
                  <c:v>447.47000121999997</c:v>
                </c:pt>
                <c:pt idx="836">
                  <c:v>447.47000121999997</c:v>
                </c:pt>
                <c:pt idx="837">
                  <c:v>447.47000121999997</c:v>
                </c:pt>
                <c:pt idx="838">
                  <c:v>447.45999146000003</c:v>
                </c:pt>
                <c:pt idx="839">
                  <c:v>447.45999146000003</c:v>
                </c:pt>
                <c:pt idx="840">
                  <c:v>447.45999146000003</c:v>
                </c:pt>
                <c:pt idx="841">
                  <c:v>447.45999146000003</c:v>
                </c:pt>
                <c:pt idx="842">
                  <c:v>447.45001221000001</c:v>
                </c:pt>
                <c:pt idx="843">
                  <c:v>447.45001221000001</c:v>
                </c:pt>
                <c:pt idx="844">
                  <c:v>447.45001221000001</c:v>
                </c:pt>
                <c:pt idx="845">
                  <c:v>447.44000244</c:v>
                </c:pt>
                <c:pt idx="846">
                  <c:v>447.44000244</c:v>
                </c:pt>
                <c:pt idx="847">
                  <c:v>447.44000244</c:v>
                </c:pt>
                <c:pt idx="848">
                  <c:v>447.42999268</c:v>
                </c:pt>
                <c:pt idx="849">
                  <c:v>447.42999268</c:v>
                </c:pt>
                <c:pt idx="850">
                  <c:v>447.42001342999998</c:v>
                </c:pt>
                <c:pt idx="851">
                  <c:v>447.42001342999998</c:v>
                </c:pt>
                <c:pt idx="852">
                  <c:v>447.41000365999997</c:v>
                </c:pt>
                <c:pt idx="853">
                  <c:v>447.41000365999997</c:v>
                </c:pt>
                <c:pt idx="854">
                  <c:v>447.39999390000003</c:v>
                </c:pt>
                <c:pt idx="855">
                  <c:v>447.39001465000001</c:v>
                </c:pt>
                <c:pt idx="856">
                  <c:v>447.39001465000001</c:v>
                </c:pt>
                <c:pt idx="857">
                  <c:v>447.38000488</c:v>
                </c:pt>
                <c:pt idx="858">
                  <c:v>447.36999512</c:v>
                </c:pt>
                <c:pt idx="859">
                  <c:v>447.35998534999999</c:v>
                </c:pt>
                <c:pt idx="860">
                  <c:v>447.35000609999997</c:v>
                </c:pt>
                <c:pt idx="861">
                  <c:v>447.33999634000003</c:v>
                </c:pt>
                <c:pt idx="862">
                  <c:v>447.33999634000003</c:v>
                </c:pt>
                <c:pt idx="863">
                  <c:v>447.32000732</c:v>
                </c:pt>
                <c:pt idx="864">
                  <c:v>447.30999756</c:v>
                </c:pt>
                <c:pt idx="865">
                  <c:v>447.29998778999999</c:v>
                </c:pt>
                <c:pt idx="866">
                  <c:v>447.29000853999997</c:v>
                </c:pt>
                <c:pt idx="867">
                  <c:v>447.27999878000003</c:v>
                </c:pt>
                <c:pt idx="868">
                  <c:v>447.26998901000002</c:v>
                </c:pt>
                <c:pt idx="869">
                  <c:v>447.25</c:v>
                </c:pt>
                <c:pt idx="870">
                  <c:v>447.23999022999999</c:v>
                </c:pt>
                <c:pt idx="871">
                  <c:v>447.23001098999998</c:v>
                </c:pt>
                <c:pt idx="872">
                  <c:v>447.20999146000003</c:v>
                </c:pt>
                <c:pt idx="873">
                  <c:v>447.20001221000001</c:v>
                </c:pt>
                <c:pt idx="874">
                  <c:v>447.17999268</c:v>
                </c:pt>
                <c:pt idx="875">
                  <c:v>447.17001342999998</c:v>
                </c:pt>
                <c:pt idx="876">
                  <c:v>447.16000365999997</c:v>
                </c:pt>
                <c:pt idx="877">
                  <c:v>447.14001465000001</c:v>
                </c:pt>
                <c:pt idx="878">
                  <c:v>447.13000488</c:v>
                </c:pt>
                <c:pt idx="879">
                  <c:v>447.10998534999999</c:v>
                </c:pt>
                <c:pt idx="880">
                  <c:v>447.10000609999997</c:v>
                </c:pt>
                <c:pt idx="881">
                  <c:v>447.07998657000002</c:v>
                </c:pt>
                <c:pt idx="882">
                  <c:v>447.07000732</c:v>
                </c:pt>
                <c:pt idx="883">
                  <c:v>447.04998778999999</c:v>
                </c:pt>
                <c:pt idx="884">
                  <c:v>447.02999878000003</c:v>
                </c:pt>
                <c:pt idx="885">
                  <c:v>447.01998901000002</c:v>
                </c:pt>
                <c:pt idx="886">
                  <c:v>447</c:v>
                </c:pt>
                <c:pt idx="887">
                  <c:v>446.98001098999998</c:v>
                </c:pt>
                <c:pt idx="888">
                  <c:v>446.97000121999997</c:v>
                </c:pt>
                <c:pt idx="889">
                  <c:v>446.95001221000001</c:v>
                </c:pt>
                <c:pt idx="890">
                  <c:v>446.92999268</c:v>
                </c:pt>
                <c:pt idx="891">
                  <c:v>446.91000365999997</c:v>
                </c:pt>
                <c:pt idx="892">
                  <c:v>446.89999390000003</c:v>
                </c:pt>
                <c:pt idx="893">
                  <c:v>446.88000488</c:v>
                </c:pt>
                <c:pt idx="894">
                  <c:v>446.85998534999999</c:v>
                </c:pt>
                <c:pt idx="895">
                  <c:v>446.83999634000003</c:v>
                </c:pt>
                <c:pt idx="896">
                  <c:v>446.82000732</c:v>
                </c:pt>
                <c:pt idx="897">
                  <c:v>446.79998778999999</c:v>
                </c:pt>
                <c:pt idx="898">
                  <c:v>446.77999878000003</c:v>
                </c:pt>
                <c:pt idx="899">
                  <c:v>446.76000977000001</c:v>
                </c:pt>
                <c:pt idx="900">
                  <c:v>446.73999022999999</c:v>
                </c:pt>
                <c:pt idx="901">
                  <c:v>446.72000121999997</c:v>
                </c:pt>
                <c:pt idx="902">
                  <c:v>446.70001221000001</c:v>
                </c:pt>
                <c:pt idx="903">
                  <c:v>446.67999268</c:v>
                </c:pt>
                <c:pt idx="904">
                  <c:v>446.66000365999997</c:v>
                </c:pt>
                <c:pt idx="905">
                  <c:v>446.64001465000001</c:v>
                </c:pt>
                <c:pt idx="906">
                  <c:v>446.60998534999999</c:v>
                </c:pt>
                <c:pt idx="907">
                  <c:v>446.58999634000003</c:v>
                </c:pt>
                <c:pt idx="908">
                  <c:v>446.55999756</c:v>
                </c:pt>
                <c:pt idx="909">
                  <c:v>446.54000853999997</c:v>
                </c:pt>
                <c:pt idx="910">
                  <c:v>446.51000977000001</c:v>
                </c:pt>
                <c:pt idx="911">
                  <c:v>446.48999022999999</c:v>
                </c:pt>
                <c:pt idx="912">
                  <c:v>446.45999146000003</c:v>
                </c:pt>
                <c:pt idx="913">
                  <c:v>446.42999268</c:v>
                </c:pt>
                <c:pt idx="914">
                  <c:v>446.39999390000003</c:v>
                </c:pt>
                <c:pt idx="915">
                  <c:v>446.38000488</c:v>
                </c:pt>
                <c:pt idx="916">
                  <c:v>446.35000609999997</c:v>
                </c:pt>
                <c:pt idx="917">
                  <c:v>446.32000732</c:v>
                </c:pt>
                <c:pt idx="918">
                  <c:v>446.29998778999999</c:v>
                </c:pt>
                <c:pt idx="919">
                  <c:v>446.26998901000002</c:v>
                </c:pt>
                <c:pt idx="920">
                  <c:v>446.23999022999999</c:v>
                </c:pt>
                <c:pt idx="921">
                  <c:v>446.20999146000003</c:v>
                </c:pt>
                <c:pt idx="922">
                  <c:v>446.17999268</c:v>
                </c:pt>
                <c:pt idx="923">
                  <c:v>446.16000365999997</c:v>
                </c:pt>
                <c:pt idx="924">
                  <c:v>446.13000488</c:v>
                </c:pt>
                <c:pt idx="925">
                  <c:v>446.10000609999997</c:v>
                </c:pt>
                <c:pt idx="926">
                  <c:v>446.07000732</c:v>
                </c:pt>
                <c:pt idx="927">
                  <c:v>446.04000853999997</c:v>
                </c:pt>
                <c:pt idx="928">
                  <c:v>446.01000977000001</c:v>
                </c:pt>
                <c:pt idx="929">
                  <c:v>445.98001098999998</c:v>
                </c:pt>
                <c:pt idx="930">
                  <c:v>445.95001221000001</c:v>
                </c:pt>
                <c:pt idx="931">
                  <c:v>445.92001342999998</c:v>
                </c:pt>
                <c:pt idx="932">
                  <c:v>445.89001465000001</c:v>
                </c:pt>
                <c:pt idx="933">
                  <c:v>445.85998534999999</c:v>
                </c:pt>
                <c:pt idx="934">
                  <c:v>445.82998657000002</c:v>
                </c:pt>
                <c:pt idx="935">
                  <c:v>445.79998778999999</c:v>
                </c:pt>
                <c:pt idx="936">
                  <c:v>445.76998901000002</c:v>
                </c:pt>
                <c:pt idx="937">
                  <c:v>445.73999022999999</c:v>
                </c:pt>
                <c:pt idx="938">
                  <c:v>445.70999146000003</c:v>
                </c:pt>
                <c:pt idx="939">
                  <c:v>445.67999268</c:v>
                </c:pt>
                <c:pt idx="940">
                  <c:v>445.64999390000003</c:v>
                </c:pt>
                <c:pt idx="941">
                  <c:v>445.61999512</c:v>
                </c:pt>
                <c:pt idx="942">
                  <c:v>445.58999634000003</c:v>
                </c:pt>
                <c:pt idx="943">
                  <c:v>445.55999756</c:v>
                </c:pt>
                <c:pt idx="944">
                  <c:v>445.52999878000003</c:v>
                </c:pt>
                <c:pt idx="945">
                  <c:v>445.5</c:v>
                </c:pt>
                <c:pt idx="946">
                  <c:v>445.47000121999997</c:v>
                </c:pt>
                <c:pt idx="947">
                  <c:v>445.44000244</c:v>
                </c:pt>
                <c:pt idx="948">
                  <c:v>445.42001342999998</c:v>
                </c:pt>
                <c:pt idx="949">
                  <c:v>445.39001465000001</c:v>
                </c:pt>
                <c:pt idx="950">
                  <c:v>445.35998534999999</c:v>
                </c:pt>
                <c:pt idx="951">
                  <c:v>445.32998657000002</c:v>
                </c:pt>
                <c:pt idx="952">
                  <c:v>445.29998778999999</c:v>
                </c:pt>
                <c:pt idx="953">
                  <c:v>445.27999878000003</c:v>
                </c:pt>
                <c:pt idx="954">
                  <c:v>445.25</c:v>
                </c:pt>
                <c:pt idx="955">
                  <c:v>445.22000121999997</c:v>
                </c:pt>
                <c:pt idx="956">
                  <c:v>445.19000244</c:v>
                </c:pt>
                <c:pt idx="957">
                  <c:v>445.16000365999997</c:v>
                </c:pt>
                <c:pt idx="958">
                  <c:v>445.13000488</c:v>
                </c:pt>
                <c:pt idx="959">
                  <c:v>445.10000609999997</c:v>
                </c:pt>
                <c:pt idx="960">
                  <c:v>445.07000732</c:v>
                </c:pt>
                <c:pt idx="961">
                  <c:v>445.04998778999999</c:v>
                </c:pt>
                <c:pt idx="962">
                  <c:v>445.01998901000002</c:v>
                </c:pt>
                <c:pt idx="963">
                  <c:v>444.98999022999999</c:v>
                </c:pt>
                <c:pt idx="964">
                  <c:v>444.95999146000003</c:v>
                </c:pt>
                <c:pt idx="965">
                  <c:v>444.92999268</c:v>
                </c:pt>
                <c:pt idx="966">
                  <c:v>444.91000365999997</c:v>
                </c:pt>
                <c:pt idx="967">
                  <c:v>444.88000488</c:v>
                </c:pt>
                <c:pt idx="968">
                  <c:v>444.85998534999999</c:v>
                </c:pt>
                <c:pt idx="969">
                  <c:v>444.82998657000002</c:v>
                </c:pt>
                <c:pt idx="970">
                  <c:v>444.80999756</c:v>
                </c:pt>
                <c:pt idx="971">
                  <c:v>444.79000853999997</c:v>
                </c:pt>
                <c:pt idx="972">
                  <c:v>444.76000977000001</c:v>
                </c:pt>
                <c:pt idx="973">
                  <c:v>444.73999022999999</c:v>
                </c:pt>
                <c:pt idx="974">
                  <c:v>444.70999146000003</c:v>
                </c:pt>
                <c:pt idx="975">
                  <c:v>444.69000244</c:v>
                </c:pt>
                <c:pt idx="976">
                  <c:v>444.67001342999998</c:v>
                </c:pt>
                <c:pt idx="977">
                  <c:v>444.64001465000001</c:v>
                </c:pt>
                <c:pt idx="978">
                  <c:v>444.61999512</c:v>
                </c:pt>
                <c:pt idx="979">
                  <c:v>444.60000609999997</c:v>
                </c:pt>
                <c:pt idx="980">
                  <c:v>444.57998657000002</c:v>
                </c:pt>
                <c:pt idx="981">
                  <c:v>444.55999756</c:v>
                </c:pt>
                <c:pt idx="982">
                  <c:v>444.52999878000003</c:v>
                </c:pt>
                <c:pt idx="983">
                  <c:v>444.51000977000001</c:v>
                </c:pt>
                <c:pt idx="984">
                  <c:v>444.48999022999999</c:v>
                </c:pt>
                <c:pt idx="985">
                  <c:v>444.47000121999997</c:v>
                </c:pt>
                <c:pt idx="986">
                  <c:v>444.44000244</c:v>
                </c:pt>
                <c:pt idx="987">
                  <c:v>444.42001342999998</c:v>
                </c:pt>
                <c:pt idx="988">
                  <c:v>444.39999390000003</c:v>
                </c:pt>
                <c:pt idx="989">
                  <c:v>444.38000488</c:v>
                </c:pt>
                <c:pt idx="990">
                  <c:v>444.35998534999999</c:v>
                </c:pt>
                <c:pt idx="991">
                  <c:v>444.33999634000003</c:v>
                </c:pt>
                <c:pt idx="992">
                  <c:v>444.32000732</c:v>
                </c:pt>
                <c:pt idx="993">
                  <c:v>444.29998778999999</c:v>
                </c:pt>
                <c:pt idx="994">
                  <c:v>444.26998901000002</c:v>
                </c:pt>
                <c:pt idx="995">
                  <c:v>444.25</c:v>
                </c:pt>
                <c:pt idx="996">
                  <c:v>444.23001098999998</c:v>
                </c:pt>
                <c:pt idx="997">
                  <c:v>444.20999146000003</c:v>
                </c:pt>
                <c:pt idx="998">
                  <c:v>444.19000244</c:v>
                </c:pt>
                <c:pt idx="999">
                  <c:v>444.17001342999998</c:v>
                </c:pt>
                <c:pt idx="1000">
                  <c:v>444.14999390000003</c:v>
                </c:pt>
                <c:pt idx="1001">
                  <c:v>444.13000488</c:v>
                </c:pt>
                <c:pt idx="1002">
                  <c:v>444.10998534999999</c:v>
                </c:pt>
                <c:pt idx="1003">
                  <c:v>444.08999634000003</c:v>
                </c:pt>
                <c:pt idx="1004">
                  <c:v>444.05999756</c:v>
                </c:pt>
                <c:pt idx="1005">
                  <c:v>444.04000853999997</c:v>
                </c:pt>
                <c:pt idx="1006">
                  <c:v>444.01998901000002</c:v>
                </c:pt>
                <c:pt idx="1007">
                  <c:v>443.98999022999999</c:v>
                </c:pt>
                <c:pt idx="1008">
                  <c:v>443.97000121999997</c:v>
                </c:pt>
                <c:pt idx="1009">
                  <c:v>443.95001221000001</c:v>
                </c:pt>
                <c:pt idx="1010">
                  <c:v>443.92001342999998</c:v>
                </c:pt>
                <c:pt idx="1011">
                  <c:v>443.89999390000003</c:v>
                </c:pt>
                <c:pt idx="1012">
                  <c:v>443.86999512</c:v>
                </c:pt>
                <c:pt idx="1013">
                  <c:v>443.85000609999997</c:v>
                </c:pt>
                <c:pt idx="1014">
                  <c:v>443.82000732</c:v>
                </c:pt>
                <c:pt idx="1015">
                  <c:v>443.79000853999997</c:v>
                </c:pt>
                <c:pt idx="1016">
                  <c:v>443.76998901000002</c:v>
                </c:pt>
                <c:pt idx="1017">
                  <c:v>443.73999022999999</c:v>
                </c:pt>
                <c:pt idx="1018">
                  <c:v>443.72000121999997</c:v>
                </c:pt>
                <c:pt idx="1019">
                  <c:v>443.69000244</c:v>
                </c:pt>
                <c:pt idx="1020">
                  <c:v>443.66000365999997</c:v>
                </c:pt>
                <c:pt idx="1021">
                  <c:v>443.63000488</c:v>
                </c:pt>
                <c:pt idx="1022">
                  <c:v>443.60000609999997</c:v>
                </c:pt>
                <c:pt idx="1023">
                  <c:v>443.57000732</c:v>
                </c:pt>
                <c:pt idx="1024">
                  <c:v>443.54000853999997</c:v>
                </c:pt>
                <c:pt idx="1025">
                  <c:v>443.51000977000001</c:v>
                </c:pt>
                <c:pt idx="1026">
                  <c:v>443.48001098999998</c:v>
                </c:pt>
                <c:pt idx="1027">
                  <c:v>443.44000244</c:v>
                </c:pt>
                <c:pt idx="1028">
                  <c:v>443.39999390000003</c:v>
                </c:pt>
                <c:pt idx="1029">
                  <c:v>443.36999512</c:v>
                </c:pt>
                <c:pt idx="1030">
                  <c:v>443.32998657000002</c:v>
                </c:pt>
                <c:pt idx="1031">
                  <c:v>443.29998778999999</c:v>
                </c:pt>
                <c:pt idx="1032">
                  <c:v>443.26000977000001</c:v>
                </c:pt>
                <c:pt idx="1033">
                  <c:v>443.23001098999998</c:v>
                </c:pt>
                <c:pt idx="1034">
                  <c:v>443.19000244</c:v>
                </c:pt>
                <c:pt idx="1035">
                  <c:v>443.14999390000003</c:v>
                </c:pt>
                <c:pt idx="1036">
                  <c:v>443.10998534999999</c:v>
                </c:pt>
                <c:pt idx="1037">
                  <c:v>443.07000732</c:v>
                </c:pt>
                <c:pt idx="1038">
                  <c:v>443.02999878000003</c:v>
                </c:pt>
                <c:pt idx="1039">
                  <c:v>442.98999022999999</c:v>
                </c:pt>
                <c:pt idx="1040">
                  <c:v>442.95001221000001</c:v>
                </c:pt>
                <c:pt idx="1041">
                  <c:v>442.89999390000003</c:v>
                </c:pt>
                <c:pt idx="1042">
                  <c:v>442.85998534999999</c:v>
                </c:pt>
                <c:pt idx="1043">
                  <c:v>442.80999756</c:v>
                </c:pt>
                <c:pt idx="1044">
                  <c:v>442.76998901000002</c:v>
                </c:pt>
                <c:pt idx="1045">
                  <c:v>442.73001098999998</c:v>
                </c:pt>
                <c:pt idx="1046">
                  <c:v>442.67999268</c:v>
                </c:pt>
                <c:pt idx="1047">
                  <c:v>442.64001465000001</c:v>
                </c:pt>
                <c:pt idx="1048">
                  <c:v>442.58999634000003</c:v>
                </c:pt>
                <c:pt idx="1049">
                  <c:v>442.54000853999997</c:v>
                </c:pt>
                <c:pt idx="1050">
                  <c:v>442.48999022999999</c:v>
                </c:pt>
                <c:pt idx="1051">
                  <c:v>442.44000244</c:v>
                </c:pt>
                <c:pt idx="1052">
                  <c:v>442.39001465000001</c:v>
                </c:pt>
                <c:pt idx="1053">
                  <c:v>442.33999634000003</c:v>
                </c:pt>
                <c:pt idx="1054">
                  <c:v>442.29000853999997</c:v>
                </c:pt>
                <c:pt idx="1055">
                  <c:v>442.23999022999999</c:v>
                </c:pt>
                <c:pt idx="1056">
                  <c:v>442.19000244</c:v>
                </c:pt>
                <c:pt idx="1057">
                  <c:v>442.14001465000001</c:v>
                </c:pt>
                <c:pt idx="1058">
                  <c:v>442.08999634000003</c:v>
                </c:pt>
                <c:pt idx="1059">
                  <c:v>442.02999878000003</c:v>
                </c:pt>
                <c:pt idx="1060">
                  <c:v>441.98001098999998</c:v>
                </c:pt>
                <c:pt idx="1061">
                  <c:v>441.92999268</c:v>
                </c:pt>
                <c:pt idx="1062">
                  <c:v>441.86999512</c:v>
                </c:pt>
                <c:pt idx="1063">
                  <c:v>441.82000732</c:v>
                </c:pt>
                <c:pt idx="1064">
                  <c:v>441.76000977000001</c:v>
                </c:pt>
                <c:pt idx="1065">
                  <c:v>441.70999146000003</c:v>
                </c:pt>
                <c:pt idx="1066">
                  <c:v>441.64999390000003</c:v>
                </c:pt>
                <c:pt idx="1067">
                  <c:v>441.60000609999997</c:v>
                </c:pt>
                <c:pt idx="1068">
                  <c:v>441.54000853999997</c:v>
                </c:pt>
                <c:pt idx="1069">
                  <c:v>441.48999022999999</c:v>
                </c:pt>
                <c:pt idx="1070">
                  <c:v>441.42999268</c:v>
                </c:pt>
                <c:pt idx="1071">
                  <c:v>441.36999512</c:v>
                </c:pt>
                <c:pt idx="1072">
                  <c:v>441.32000732</c:v>
                </c:pt>
                <c:pt idx="1073">
                  <c:v>441.26998901000002</c:v>
                </c:pt>
                <c:pt idx="1074">
                  <c:v>441.20999146000003</c:v>
                </c:pt>
                <c:pt idx="1075">
                  <c:v>441.14999390000003</c:v>
                </c:pt>
                <c:pt idx="1076">
                  <c:v>441.10000609999997</c:v>
                </c:pt>
                <c:pt idx="1077">
                  <c:v>441.04000853999997</c:v>
                </c:pt>
                <c:pt idx="1078">
                  <c:v>440.98999022999999</c:v>
                </c:pt>
                <c:pt idx="1079">
                  <c:v>440.92999268</c:v>
                </c:pt>
                <c:pt idx="1080">
                  <c:v>440.88000488</c:v>
                </c:pt>
                <c:pt idx="1081">
                  <c:v>440.82000732</c:v>
                </c:pt>
                <c:pt idx="1082">
                  <c:v>440.76000977000001</c:v>
                </c:pt>
                <c:pt idx="1083">
                  <c:v>440.70999146000003</c:v>
                </c:pt>
                <c:pt idx="1084">
                  <c:v>440.64999390000003</c:v>
                </c:pt>
                <c:pt idx="1085">
                  <c:v>440.58999634000003</c:v>
                </c:pt>
                <c:pt idx="1086">
                  <c:v>440.52999878000003</c:v>
                </c:pt>
                <c:pt idx="1087">
                  <c:v>440.45999146000003</c:v>
                </c:pt>
                <c:pt idx="1088">
                  <c:v>440.39001465000001</c:v>
                </c:pt>
                <c:pt idx="1089">
                  <c:v>440.32000732</c:v>
                </c:pt>
                <c:pt idx="1090">
                  <c:v>440.23999022999999</c:v>
                </c:pt>
                <c:pt idx="1091">
                  <c:v>440.16000365999997</c:v>
                </c:pt>
                <c:pt idx="1092">
                  <c:v>440.07998657000002</c:v>
                </c:pt>
                <c:pt idx="1093">
                  <c:v>440</c:v>
                </c:pt>
                <c:pt idx="1094">
                  <c:v>439.92001342999998</c:v>
                </c:pt>
                <c:pt idx="1095">
                  <c:v>439.83999634000003</c:v>
                </c:pt>
                <c:pt idx="1096">
                  <c:v>439.76998901000002</c:v>
                </c:pt>
                <c:pt idx="1097">
                  <c:v>439.69000244</c:v>
                </c:pt>
                <c:pt idx="1098">
                  <c:v>439.61999512</c:v>
                </c:pt>
                <c:pt idx="1099">
                  <c:v>439.54000853999997</c:v>
                </c:pt>
                <c:pt idx="1100">
                  <c:v>439.47000121999997</c:v>
                </c:pt>
                <c:pt idx="1101">
                  <c:v>439.39999390000003</c:v>
                </c:pt>
                <c:pt idx="1102">
                  <c:v>439.32000732</c:v>
                </c:pt>
                <c:pt idx="1103">
                  <c:v>439.25</c:v>
                </c:pt>
                <c:pt idx="1104">
                  <c:v>439.17999268</c:v>
                </c:pt>
                <c:pt idx="1105">
                  <c:v>439.10998534999999</c:v>
                </c:pt>
                <c:pt idx="1106">
                  <c:v>439.04000853999997</c:v>
                </c:pt>
                <c:pt idx="1107">
                  <c:v>438.97000121999997</c:v>
                </c:pt>
                <c:pt idx="1108">
                  <c:v>438.89999390000003</c:v>
                </c:pt>
                <c:pt idx="1109">
                  <c:v>438.82998657000002</c:v>
                </c:pt>
                <c:pt idx="1110">
                  <c:v>438.76000977000001</c:v>
                </c:pt>
                <c:pt idx="1111">
                  <c:v>438.69000244</c:v>
                </c:pt>
                <c:pt idx="1112">
                  <c:v>438.61999512</c:v>
                </c:pt>
                <c:pt idx="1113">
                  <c:v>438.54000853999997</c:v>
                </c:pt>
                <c:pt idx="1114">
                  <c:v>438.47000121999997</c:v>
                </c:pt>
                <c:pt idx="1115">
                  <c:v>438.39999390000003</c:v>
                </c:pt>
                <c:pt idx="1116">
                  <c:v>438.32000732</c:v>
                </c:pt>
                <c:pt idx="1117">
                  <c:v>438.25</c:v>
                </c:pt>
                <c:pt idx="1118">
                  <c:v>438.17001342999998</c:v>
                </c:pt>
                <c:pt idx="1119">
                  <c:v>438.08999634000003</c:v>
                </c:pt>
                <c:pt idx="1120">
                  <c:v>438.01998901000002</c:v>
                </c:pt>
                <c:pt idx="1121">
                  <c:v>437.94000244</c:v>
                </c:pt>
                <c:pt idx="1122">
                  <c:v>437.85998534999999</c:v>
                </c:pt>
                <c:pt idx="1123">
                  <c:v>437.77999878000003</c:v>
                </c:pt>
                <c:pt idx="1124">
                  <c:v>437.70999146000003</c:v>
                </c:pt>
                <c:pt idx="1125">
                  <c:v>437.63000488</c:v>
                </c:pt>
                <c:pt idx="1126">
                  <c:v>437.54998778999999</c:v>
                </c:pt>
                <c:pt idx="1127">
                  <c:v>437.47000121999997</c:v>
                </c:pt>
                <c:pt idx="1128">
                  <c:v>437.39999390000003</c:v>
                </c:pt>
                <c:pt idx="1129">
                  <c:v>437.32000732</c:v>
                </c:pt>
                <c:pt idx="1130">
                  <c:v>437.23999022999999</c:v>
                </c:pt>
                <c:pt idx="1131">
                  <c:v>437.17001342999998</c:v>
                </c:pt>
                <c:pt idx="1132">
                  <c:v>437.08999634000003</c:v>
                </c:pt>
                <c:pt idx="1133">
                  <c:v>437.01000977000001</c:v>
                </c:pt>
                <c:pt idx="1134">
                  <c:v>436.94000244</c:v>
                </c:pt>
                <c:pt idx="1135">
                  <c:v>436.85998534999999</c:v>
                </c:pt>
                <c:pt idx="1136">
                  <c:v>436.77999878000003</c:v>
                </c:pt>
                <c:pt idx="1137">
                  <c:v>436.70001221000001</c:v>
                </c:pt>
                <c:pt idx="1138">
                  <c:v>436.63000488</c:v>
                </c:pt>
                <c:pt idx="1139">
                  <c:v>436.54998778999999</c:v>
                </c:pt>
                <c:pt idx="1140">
                  <c:v>436.47000121999997</c:v>
                </c:pt>
                <c:pt idx="1141">
                  <c:v>436.39001465000001</c:v>
                </c:pt>
                <c:pt idx="1142">
                  <c:v>436.30999756</c:v>
                </c:pt>
                <c:pt idx="1143">
                  <c:v>436.23001098999998</c:v>
                </c:pt>
                <c:pt idx="1144">
                  <c:v>436.14999390000003</c:v>
                </c:pt>
                <c:pt idx="1145">
                  <c:v>436.05999756</c:v>
                </c:pt>
                <c:pt idx="1146">
                  <c:v>435.98001098999998</c:v>
                </c:pt>
                <c:pt idx="1147">
                  <c:v>435.89999390000003</c:v>
                </c:pt>
                <c:pt idx="1148">
                  <c:v>435.80999756</c:v>
                </c:pt>
                <c:pt idx="1149">
                  <c:v>435.73001098999998</c:v>
                </c:pt>
                <c:pt idx="1150">
                  <c:v>435.64999390000003</c:v>
                </c:pt>
                <c:pt idx="1151">
                  <c:v>435.55999756</c:v>
                </c:pt>
                <c:pt idx="1152">
                  <c:v>435.48001098999998</c:v>
                </c:pt>
                <c:pt idx="1153">
                  <c:v>435.39001465000001</c:v>
                </c:pt>
                <c:pt idx="1154">
                  <c:v>435.30999756</c:v>
                </c:pt>
                <c:pt idx="1155">
                  <c:v>435.22000121999997</c:v>
                </c:pt>
                <c:pt idx="1156">
                  <c:v>435.14001465000001</c:v>
                </c:pt>
                <c:pt idx="1157">
                  <c:v>435.04998778999999</c:v>
                </c:pt>
                <c:pt idx="1158">
                  <c:v>434.97000121999997</c:v>
                </c:pt>
                <c:pt idx="1159">
                  <c:v>434.88000488</c:v>
                </c:pt>
                <c:pt idx="1160">
                  <c:v>434.79000853999997</c:v>
                </c:pt>
                <c:pt idx="1161">
                  <c:v>434.70001221000001</c:v>
                </c:pt>
                <c:pt idx="1162">
                  <c:v>434.61999512</c:v>
                </c:pt>
                <c:pt idx="1163">
                  <c:v>434.52999878000003</c:v>
                </c:pt>
                <c:pt idx="1164">
                  <c:v>434.44000244</c:v>
                </c:pt>
                <c:pt idx="1165">
                  <c:v>434.35000609999997</c:v>
                </c:pt>
                <c:pt idx="1166">
                  <c:v>434.26000977000001</c:v>
                </c:pt>
                <c:pt idx="1167">
                  <c:v>434.17001342999998</c:v>
                </c:pt>
                <c:pt idx="1168">
                  <c:v>434.07998657000002</c:v>
                </c:pt>
                <c:pt idx="1169">
                  <c:v>433.98999022999999</c:v>
                </c:pt>
                <c:pt idx="1170">
                  <c:v>433.89001465000001</c:v>
                </c:pt>
                <c:pt idx="1171">
                  <c:v>433.79998778999999</c:v>
                </c:pt>
                <c:pt idx="1172">
                  <c:v>433.70001221000001</c:v>
                </c:pt>
                <c:pt idx="1173">
                  <c:v>433.60998534999999</c:v>
                </c:pt>
                <c:pt idx="1174">
                  <c:v>433.51000977000001</c:v>
                </c:pt>
                <c:pt idx="1175">
                  <c:v>433.41000365999997</c:v>
                </c:pt>
                <c:pt idx="1176">
                  <c:v>433.30999756</c:v>
                </c:pt>
                <c:pt idx="1177">
                  <c:v>433.20999146000003</c:v>
                </c:pt>
                <c:pt idx="1178">
                  <c:v>433.11999512</c:v>
                </c:pt>
                <c:pt idx="1179">
                  <c:v>433.01998901000002</c:v>
                </c:pt>
                <c:pt idx="1180">
                  <c:v>432.91000365999997</c:v>
                </c:pt>
                <c:pt idx="1181">
                  <c:v>432.80999756</c:v>
                </c:pt>
                <c:pt idx="1182">
                  <c:v>432.70999146000003</c:v>
                </c:pt>
                <c:pt idx="1183">
                  <c:v>432.60998534999999</c:v>
                </c:pt>
                <c:pt idx="1184">
                  <c:v>432.51000977000001</c:v>
                </c:pt>
                <c:pt idx="1185">
                  <c:v>432.41000365999997</c:v>
                </c:pt>
                <c:pt idx="1186">
                  <c:v>432.30999756</c:v>
                </c:pt>
                <c:pt idx="1187">
                  <c:v>432.20999146000003</c:v>
                </c:pt>
                <c:pt idx="1188">
                  <c:v>432.10998534999999</c:v>
                </c:pt>
                <c:pt idx="1189">
                  <c:v>432.01000977000001</c:v>
                </c:pt>
                <c:pt idx="1190">
                  <c:v>431.91000365999997</c:v>
                </c:pt>
                <c:pt idx="1191">
                  <c:v>431.80999756</c:v>
                </c:pt>
                <c:pt idx="1192">
                  <c:v>431.70001221000001</c:v>
                </c:pt>
                <c:pt idx="1193">
                  <c:v>431.60000609999997</c:v>
                </c:pt>
                <c:pt idx="1194">
                  <c:v>431.48999022999999</c:v>
                </c:pt>
                <c:pt idx="1195">
                  <c:v>431.39001465000001</c:v>
                </c:pt>
                <c:pt idx="1196">
                  <c:v>431.27999878000003</c:v>
                </c:pt>
                <c:pt idx="1197">
                  <c:v>431.17999268</c:v>
                </c:pt>
                <c:pt idx="1198">
                  <c:v>431.07000732</c:v>
                </c:pt>
                <c:pt idx="1199">
                  <c:v>430.97000121999997</c:v>
                </c:pt>
                <c:pt idx="1200">
                  <c:v>430.86999512</c:v>
                </c:pt>
                <c:pt idx="1201">
                  <c:v>430.76998901000002</c:v>
                </c:pt>
                <c:pt idx="1202">
                  <c:v>430.66000365999997</c:v>
                </c:pt>
                <c:pt idx="1203">
                  <c:v>430.55999756</c:v>
                </c:pt>
                <c:pt idx="1204">
                  <c:v>430.45001221000001</c:v>
                </c:pt>
                <c:pt idx="1205">
                  <c:v>430.35000609999997</c:v>
                </c:pt>
                <c:pt idx="1206">
                  <c:v>430.23999022999999</c:v>
                </c:pt>
                <c:pt idx="1207">
                  <c:v>430.14001465000001</c:v>
                </c:pt>
                <c:pt idx="1208">
                  <c:v>430.04000853999997</c:v>
                </c:pt>
                <c:pt idx="1209">
                  <c:v>429.94000244</c:v>
                </c:pt>
                <c:pt idx="1210">
                  <c:v>429.83999634000003</c:v>
                </c:pt>
                <c:pt idx="1211">
                  <c:v>429.73001098999998</c:v>
                </c:pt>
                <c:pt idx="1212">
                  <c:v>429.63000488</c:v>
                </c:pt>
                <c:pt idx="1213">
                  <c:v>429.51998901000002</c:v>
                </c:pt>
                <c:pt idx="1214">
                  <c:v>429.42001342999998</c:v>
                </c:pt>
                <c:pt idx="1215">
                  <c:v>429.32000732</c:v>
                </c:pt>
                <c:pt idx="1216">
                  <c:v>429.20999146000003</c:v>
                </c:pt>
                <c:pt idx="1217">
                  <c:v>429.10998534999999</c:v>
                </c:pt>
                <c:pt idx="1218">
                  <c:v>429</c:v>
                </c:pt>
                <c:pt idx="1219">
                  <c:v>428.89999390000003</c:v>
                </c:pt>
                <c:pt idx="1220">
                  <c:v>428.79000853999997</c:v>
                </c:pt>
                <c:pt idx="1221">
                  <c:v>428.67999268</c:v>
                </c:pt>
                <c:pt idx="1222">
                  <c:v>428.57998657000002</c:v>
                </c:pt>
                <c:pt idx="1223">
                  <c:v>428.47000121999997</c:v>
                </c:pt>
                <c:pt idx="1224">
                  <c:v>428.35998534999999</c:v>
                </c:pt>
                <c:pt idx="1225">
                  <c:v>428.26000977000001</c:v>
                </c:pt>
                <c:pt idx="1226">
                  <c:v>428.14999390000003</c:v>
                </c:pt>
                <c:pt idx="1227">
                  <c:v>428.04000853999997</c:v>
                </c:pt>
                <c:pt idx="1228">
                  <c:v>427.92999268</c:v>
                </c:pt>
                <c:pt idx="1229">
                  <c:v>427.80999756</c:v>
                </c:pt>
                <c:pt idx="1230">
                  <c:v>427.70001221000001</c:v>
                </c:pt>
                <c:pt idx="1231">
                  <c:v>427.60000609999997</c:v>
                </c:pt>
                <c:pt idx="1232">
                  <c:v>427.48999022999999</c:v>
                </c:pt>
                <c:pt idx="1233">
                  <c:v>427.38000488</c:v>
                </c:pt>
                <c:pt idx="1234">
                  <c:v>427.26000977000001</c:v>
                </c:pt>
                <c:pt idx="1235">
                  <c:v>427.14999390000003</c:v>
                </c:pt>
                <c:pt idx="1236">
                  <c:v>427.04000853999997</c:v>
                </c:pt>
                <c:pt idx="1237">
                  <c:v>426.92999268</c:v>
                </c:pt>
                <c:pt idx="1238">
                  <c:v>426.80999756</c:v>
                </c:pt>
                <c:pt idx="1239">
                  <c:v>426.70001221000001</c:v>
                </c:pt>
                <c:pt idx="1240">
                  <c:v>426.57998657000002</c:v>
                </c:pt>
                <c:pt idx="1241">
                  <c:v>426.47000121999997</c:v>
                </c:pt>
                <c:pt idx="1242">
                  <c:v>426.35000609999997</c:v>
                </c:pt>
                <c:pt idx="1243">
                  <c:v>426.23999022999999</c:v>
                </c:pt>
                <c:pt idx="1244">
                  <c:v>426.11999512</c:v>
                </c:pt>
                <c:pt idx="1245">
                  <c:v>426</c:v>
                </c:pt>
                <c:pt idx="1246">
                  <c:v>425.89001465000001</c:v>
                </c:pt>
                <c:pt idx="1247">
                  <c:v>425.76998901000002</c:v>
                </c:pt>
                <c:pt idx="1248">
                  <c:v>425.64999390000003</c:v>
                </c:pt>
                <c:pt idx="1249">
                  <c:v>425.54000853999997</c:v>
                </c:pt>
                <c:pt idx="1250">
                  <c:v>425.42001342999998</c:v>
                </c:pt>
                <c:pt idx="1251">
                  <c:v>425.29998778999999</c:v>
                </c:pt>
                <c:pt idx="1252">
                  <c:v>425.17001342999998</c:v>
                </c:pt>
                <c:pt idx="1253">
                  <c:v>425.04998778999999</c:v>
                </c:pt>
                <c:pt idx="1254">
                  <c:v>424.92999268</c:v>
                </c:pt>
                <c:pt idx="1255">
                  <c:v>424.82000732</c:v>
                </c:pt>
                <c:pt idx="1256">
                  <c:v>424.70001221000001</c:v>
                </c:pt>
                <c:pt idx="1257">
                  <c:v>424.57000732</c:v>
                </c:pt>
                <c:pt idx="1258">
                  <c:v>424.45001221000001</c:v>
                </c:pt>
                <c:pt idx="1259">
                  <c:v>424.32998657000002</c:v>
                </c:pt>
                <c:pt idx="1260">
                  <c:v>424.20999146000003</c:v>
                </c:pt>
                <c:pt idx="1261">
                  <c:v>424.08999634000003</c:v>
                </c:pt>
                <c:pt idx="1262">
                  <c:v>423.97000121999997</c:v>
                </c:pt>
                <c:pt idx="1263">
                  <c:v>423.85000609999997</c:v>
                </c:pt>
                <c:pt idx="1264">
                  <c:v>423.73001098999998</c:v>
                </c:pt>
                <c:pt idx="1265">
                  <c:v>423.60000609999997</c:v>
                </c:pt>
                <c:pt idx="1266">
                  <c:v>423.48001098999998</c:v>
                </c:pt>
                <c:pt idx="1267">
                  <c:v>423.36999512</c:v>
                </c:pt>
                <c:pt idx="1268">
                  <c:v>423.25</c:v>
                </c:pt>
                <c:pt idx="1269">
                  <c:v>423.13000488</c:v>
                </c:pt>
                <c:pt idx="1270">
                  <c:v>423.01998901000002</c:v>
                </c:pt>
                <c:pt idx="1271">
                  <c:v>422.89999390000003</c:v>
                </c:pt>
                <c:pt idx="1272">
                  <c:v>422.79000853999997</c:v>
                </c:pt>
                <c:pt idx="1273">
                  <c:v>422.67001342999998</c:v>
                </c:pt>
                <c:pt idx="1274">
                  <c:v>422.54998778999999</c:v>
                </c:pt>
                <c:pt idx="1275">
                  <c:v>422.42999268</c:v>
                </c:pt>
                <c:pt idx="1276">
                  <c:v>422.30999756</c:v>
                </c:pt>
                <c:pt idx="1277">
                  <c:v>422.20001221000001</c:v>
                </c:pt>
                <c:pt idx="1278">
                  <c:v>422.07998657000002</c:v>
                </c:pt>
                <c:pt idx="1279">
                  <c:v>421.95999146000003</c:v>
                </c:pt>
                <c:pt idx="1280">
                  <c:v>421.83999634000003</c:v>
                </c:pt>
                <c:pt idx="1281">
                  <c:v>421.72000121999997</c:v>
                </c:pt>
                <c:pt idx="1282">
                  <c:v>421.60000609999997</c:v>
                </c:pt>
                <c:pt idx="1283">
                  <c:v>421.48001098999998</c:v>
                </c:pt>
                <c:pt idx="1284">
                  <c:v>421.35998534999999</c:v>
                </c:pt>
                <c:pt idx="1285">
                  <c:v>421.25</c:v>
                </c:pt>
                <c:pt idx="1286">
                  <c:v>421.13000488</c:v>
                </c:pt>
                <c:pt idx="1287">
                  <c:v>421.01000977000001</c:v>
                </c:pt>
                <c:pt idx="1288">
                  <c:v>420.89999390000003</c:v>
                </c:pt>
                <c:pt idx="1289">
                  <c:v>420.77999878000003</c:v>
                </c:pt>
                <c:pt idx="1290">
                  <c:v>420.67001342999998</c:v>
                </c:pt>
                <c:pt idx="1291">
                  <c:v>420.55999756</c:v>
                </c:pt>
                <c:pt idx="1292">
                  <c:v>420.45001221000001</c:v>
                </c:pt>
                <c:pt idx="1293">
                  <c:v>420.33999634000003</c:v>
                </c:pt>
                <c:pt idx="1294">
                  <c:v>420.23001098999998</c:v>
                </c:pt>
                <c:pt idx="1295">
                  <c:v>420.11999512</c:v>
                </c:pt>
                <c:pt idx="1296">
                  <c:v>420.01000977000001</c:v>
                </c:pt>
                <c:pt idx="1297">
                  <c:v>419.89999390000003</c:v>
                </c:pt>
                <c:pt idx="1298">
                  <c:v>419.79998778999999</c:v>
                </c:pt>
                <c:pt idx="1299">
                  <c:v>419.69000244</c:v>
                </c:pt>
                <c:pt idx="1300">
                  <c:v>419.57998657000002</c:v>
                </c:pt>
                <c:pt idx="1301">
                  <c:v>419.47000121999997</c:v>
                </c:pt>
                <c:pt idx="1302">
                  <c:v>419.36999512</c:v>
                </c:pt>
                <c:pt idx="1303">
                  <c:v>419.26998901000002</c:v>
                </c:pt>
                <c:pt idx="1304">
                  <c:v>419.16000365999997</c:v>
                </c:pt>
                <c:pt idx="1305">
                  <c:v>419.05999756</c:v>
                </c:pt>
                <c:pt idx="1306">
                  <c:v>418.95999146000003</c:v>
                </c:pt>
                <c:pt idx="1307">
                  <c:v>418.85000609999997</c:v>
                </c:pt>
                <c:pt idx="1308">
                  <c:v>418.75</c:v>
                </c:pt>
                <c:pt idx="1309">
                  <c:v>418.64999390000003</c:v>
                </c:pt>
                <c:pt idx="1310">
                  <c:v>418.54998778999999</c:v>
                </c:pt>
                <c:pt idx="1311">
                  <c:v>418.45001221000001</c:v>
                </c:pt>
                <c:pt idx="1312">
                  <c:v>418.35000609999997</c:v>
                </c:pt>
                <c:pt idx="1313">
                  <c:v>418.25</c:v>
                </c:pt>
                <c:pt idx="1314">
                  <c:v>418.14999390000003</c:v>
                </c:pt>
                <c:pt idx="1315">
                  <c:v>418.04998778999999</c:v>
                </c:pt>
                <c:pt idx="1316">
                  <c:v>417.95001221000001</c:v>
                </c:pt>
                <c:pt idx="1317">
                  <c:v>417.85000609999997</c:v>
                </c:pt>
                <c:pt idx="1318">
                  <c:v>417.73999022999999</c:v>
                </c:pt>
                <c:pt idx="1319">
                  <c:v>417.64001465000001</c:v>
                </c:pt>
                <c:pt idx="1320">
                  <c:v>417.54000853999997</c:v>
                </c:pt>
                <c:pt idx="1321">
                  <c:v>417.44000244</c:v>
                </c:pt>
                <c:pt idx="1322">
                  <c:v>417.33999634000003</c:v>
                </c:pt>
                <c:pt idx="1323">
                  <c:v>417.23999022999999</c:v>
                </c:pt>
                <c:pt idx="1324">
                  <c:v>417.14999390000003</c:v>
                </c:pt>
                <c:pt idx="1325">
                  <c:v>417.04998778999999</c:v>
                </c:pt>
                <c:pt idx="1326">
                  <c:v>416.95001221000001</c:v>
                </c:pt>
                <c:pt idx="1327">
                  <c:v>416.85000609999997</c:v>
                </c:pt>
                <c:pt idx="1328">
                  <c:v>416.76000977000001</c:v>
                </c:pt>
                <c:pt idx="1329">
                  <c:v>416.66000365999997</c:v>
                </c:pt>
                <c:pt idx="1330">
                  <c:v>416.57000732</c:v>
                </c:pt>
                <c:pt idx="1331">
                  <c:v>416.47000121999997</c:v>
                </c:pt>
                <c:pt idx="1332">
                  <c:v>416.38000488</c:v>
                </c:pt>
                <c:pt idx="1333">
                  <c:v>416.27999878000003</c:v>
                </c:pt>
                <c:pt idx="1334">
                  <c:v>416.17999268</c:v>
                </c:pt>
                <c:pt idx="1335">
                  <c:v>416.08999634000003</c:v>
                </c:pt>
                <c:pt idx="1336">
                  <c:v>415.98999022999999</c:v>
                </c:pt>
                <c:pt idx="1337">
                  <c:v>415.89999390000003</c:v>
                </c:pt>
                <c:pt idx="1338">
                  <c:v>415.80999756</c:v>
                </c:pt>
                <c:pt idx="1339">
                  <c:v>415.72000121999997</c:v>
                </c:pt>
                <c:pt idx="1340">
                  <c:v>415.61999512</c:v>
                </c:pt>
                <c:pt idx="1341">
                  <c:v>415.52999878000003</c:v>
                </c:pt>
                <c:pt idx="1342">
                  <c:v>415.44000244</c:v>
                </c:pt>
                <c:pt idx="1343">
                  <c:v>415.35000609999997</c:v>
                </c:pt>
                <c:pt idx="1344">
                  <c:v>415.26000977000001</c:v>
                </c:pt>
                <c:pt idx="1345">
                  <c:v>415.17001342999998</c:v>
                </c:pt>
                <c:pt idx="1346">
                  <c:v>415.07998657000002</c:v>
                </c:pt>
                <c:pt idx="1347">
                  <c:v>415</c:v>
                </c:pt>
                <c:pt idx="1348">
                  <c:v>414.91000365999997</c:v>
                </c:pt>
                <c:pt idx="1349">
                  <c:v>414.82998657000002</c:v>
                </c:pt>
                <c:pt idx="1350">
                  <c:v>414.75</c:v>
                </c:pt>
                <c:pt idx="1351">
                  <c:v>414.66000365999997</c:v>
                </c:pt>
                <c:pt idx="1352">
                  <c:v>414.57998657000002</c:v>
                </c:pt>
                <c:pt idx="1353">
                  <c:v>414.5</c:v>
                </c:pt>
                <c:pt idx="1354">
                  <c:v>414.41000365999997</c:v>
                </c:pt>
                <c:pt idx="1355">
                  <c:v>414.32998657000002</c:v>
                </c:pt>
                <c:pt idx="1356">
                  <c:v>414.25</c:v>
                </c:pt>
                <c:pt idx="1357">
                  <c:v>414.17001342999998</c:v>
                </c:pt>
                <c:pt idx="1358">
                  <c:v>414.07998657000002</c:v>
                </c:pt>
                <c:pt idx="1359">
                  <c:v>414</c:v>
                </c:pt>
                <c:pt idx="1360">
                  <c:v>413.92001342999998</c:v>
                </c:pt>
                <c:pt idx="1361">
                  <c:v>413.83999634000003</c:v>
                </c:pt>
                <c:pt idx="1362">
                  <c:v>413.75</c:v>
                </c:pt>
                <c:pt idx="1363">
                  <c:v>413.67999268</c:v>
                </c:pt>
                <c:pt idx="1364">
                  <c:v>413.60000609999997</c:v>
                </c:pt>
                <c:pt idx="1365">
                  <c:v>413.51998901000002</c:v>
                </c:pt>
                <c:pt idx="1366">
                  <c:v>413.44000244</c:v>
                </c:pt>
                <c:pt idx="1367">
                  <c:v>413.35998534999999</c:v>
                </c:pt>
                <c:pt idx="1368">
                  <c:v>413.27999878000003</c:v>
                </c:pt>
                <c:pt idx="1369">
                  <c:v>413.20999146000003</c:v>
                </c:pt>
                <c:pt idx="1370">
                  <c:v>413.13000488</c:v>
                </c:pt>
                <c:pt idx="1371">
                  <c:v>413.05999756</c:v>
                </c:pt>
                <c:pt idx="1372">
                  <c:v>412.98001098999998</c:v>
                </c:pt>
                <c:pt idx="1373">
                  <c:v>412.89999390000003</c:v>
                </c:pt>
                <c:pt idx="1374">
                  <c:v>412.82998657000002</c:v>
                </c:pt>
                <c:pt idx="1375">
                  <c:v>412.75</c:v>
                </c:pt>
                <c:pt idx="1376">
                  <c:v>412.67001342999998</c:v>
                </c:pt>
                <c:pt idx="1377">
                  <c:v>412.60000609999997</c:v>
                </c:pt>
                <c:pt idx="1378">
                  <c:v>412.51998901000002</c:v>
                </c:pt>
                <c:pt idx="1379">
                  <c:v>412.45001221000001</c:v>
                </c:pt>
                <c:pt idx="1380">
                  <c:v>412.36999512</c:v>
                </c:pt>
                <c:pt idx="1381">
                  <c:v>412.29998778999999</c:v>
                </c:pt>
                <c:pt idx="1382">
                  <c:v>412.23001098999998</c:v>
                </c:pt>
                <c:pt idx="1383">
                  <c:v>412.16000365999997</c:v>
                </c:pt>
                <c:pt idx="1384">
                  <c:v>412.08999634000003</c:v>
                </c:pt>
                <c:pt idx="1385">
                  <c:v>412.01998901000002</c:v>
                </c:pt>
                <c:pt idx="1386">
                  <c:v>411.95999146000003</c:v>
                </c:pt>
                <c:pt idx="1387">
                  <c:v>411.89001465000001</c:v>
                </c:pt>
                <c:pt idx="1388">
                  <c:v>411.82000732</c:v>
                </c:pt>
                <c:pt idx="1389">
                  <c:v>411.75</c:v>
                </c:pt>
                <c:pt idx="1390">
                  <c:v>411.67999268</c:v>
                </c:pt>
                <c:pt idx="1391">
                  <c:v>411.60998534999999</c:v>
                </c:pt>
                <c:pt idx="1392">
                  <c:v>411.52999878000003</c:v>
                </c:pt>
                <c:pt idx="1393">
                  <c:v>411.45999146000003</c:v>
                </c:pt>
                <c:pt idx="1394">
                  <c:v>411.39001465000001</c:v>
                </c:pt>
                <c:pt idx="1395">
                  <c:v>411.32000732</c:v>
                </c:pt>
                <c:pt idx="1396">
                  <c:v>411.25</c:v>
                </c:pt>
                <c:pt idx="1397">
                  <c:v>411.17999268</c:v>
                </c:pt>
                <c:pt idx="1398">
                  <c:v>411.10998534999999</c:v>
                </c:pt>
                <c:pt idx="1399">
                  <c:v>411.04998778999999</c:v>
                </c:pt>
                <c:pt idx="1400">
                  <c:v>410.98001098999998</c:v>
                </c:pt>
                <c:pt idx="1401">
                  <c:v>410.91000365999997</c:v>
                </c:pt>
                <c:pt idx="1402">
                  <c:v>410.83999634000003</c:v>
                </c:pt>
                <c:pt idx="1403">
                  <c:v>410.77999878000003</c:v>
                </c:pt>
                <c:pt idx="1404">
                  <c:v>410.70999146000003</c:v>
                </c:pt>
                <c:pt idx="1405">
                  <c:v>410.64999390000003</c:v>
                </c:pt>
                <c:pt idx="1406">
                  <c:v>410.58999634000003</c:v>
                </c:pt>
                <c:pt idx="1407">
                  <c:v>410.52999878000003</c:v>
                </c:pt>
                <c:pt idx="1408">
                  <c:v>410.45999146000003</c:v>
                </c:pt>
                <c:pt idx="1409">
                  <c:v>410.39999390000003</c:v>
                </c:pt>
                <c:pt idx="1410">
                  <c:v>410.32998657000002</c:v>
                </c:pt>
                <c:pt idx="1411">
                  <c:v>410.26000977000001</c:v>
                </c:pt>
                <c:pt idx="1412">
                  <c:v>410.19000244</c:v>
                </c:pt>
                <c:pt idx="1413">
                  <c:v>410.11999512</c:v>
                </c:pt>
                <c:pt idx="1414">
                  <c:v>410.05999756</c:v>
                </c:pt>
                <c:pt idx="1415">
                  <c:v>409.98999022999999</c:v>
                </c:pt>
                <c:pt idx="1416">
                  <c:v>409.92999268</c:v>
                </c:pt>
                <c:pt idx="1417">
                  <c:v>409.85998534999999</c:v>
                </c:pt>
                <c:pt idx="1418">
                  <c:v>409.79998778999999</c:v>
                </c:pt>
                <c:pt idx="1419">
                  <c:v>409.73999022999999</c:v>
                </c:pt>
                <c:pt idx="1420">
                  <c:v>409.67999268</c:v>
                </c:pt>
                <c:pt idx="1421">
                  <c:v>409.61999512</c:v>
                </c:pt>
                <c:pt idx="1422">
                  <c:v>409.55999756</c:v>
                </c:pt>
                <c:pt idx="1423">
                  <c:v>409.5</c:v>
                </c:pt>
                <c:pt idx="1424">
                  <c:v>409.45001221000001</c:v>
                </c:pt>
                <c:pt idx="1425">
                  <c:v>409.39999390000003</c:v>
                </c:pt>
                <c:pt idx="1426">
                  <c:v>409.33999634000003</c:v>
                </c:pt>
                <c:pt idx="1427">
                  <c:v>409.27999878000003</c:v>
                </c:pt>
                <c:pt idx="1428">
                  <c:v>409.23001098999998</c:v>
                </c:pt>
                <c:pt idx="1429">
                  <c:v>409.17001342999998</c:v>
                </c:pt>
                <c:pt idx="1430">
                  <c:v>409.11999512</c:v>
                </c:pt>
                <c:pt idx="1431">
                  <c:v>409.05999756</c:v>
                </c:pt>
                <c:pt idx="1432">
                  <c:v>409.01000977000001</c:v>
                </c:pt>
                <c:pt idx="1433">
                  <c:v>408.95001221000001</c:v>
                </c:pt>
                <c:pt idx="1434">
                  <c:v>408.89001465000001</c:v>
                </c:pt>
                <c:pt idx="1435">
                  <c:v>408.82998657000002</c:v>
                </c:pt>
                <c:pt idx="1436">
                  <c:v>408.77999878000003</c:v>
                </c:pt>
                <c:pt idx="1437">
                  <c:v>408.73001098999998</c:v>
                </c:pt>
                <c:pt idx="1438">
                  <c:v>408.67001342999998</c:v>
                </c:pt>
                <c:pt idx="1439">
                  <c:v>408.61999512</c:v>
                </c:pt>
                <c:pt idx="1440">
                  <c:v>408.57000732</c:v>
                </c:pt>
                <c:pt idx="1441">
                  <c:v>408.51998901000002</c:v>
                </c:pt>
                <c:pt idx="1442">
                  <c:v>408.47000121999997</c:v>
                </c:pt>
                <c:pt idx="1443">
                  <c:v>408.42001342999998</c:v>
                </c:pt>
                <c:pt idx="1444">
                  <c:v>408.35998534999999</c:v>
                </c:pt>
                <c:pt idx="1445">
                  <c:v>408.30999756</c:v>
                </c:pt>
                <c:pt idx="1446">
                  <c:v>408.26000977000001</c:v>
                </c:pt>
                <c:pt idx="1447">
                  <c:v>408.20999146000003</c:v>
                </c:pt>
                <c:pt idx="1448">
                  <c:v>408.16000365999997</c:v>
                </c:pt>
                <c:pt idx="1449">
                  <c:v>408.11999512</c:v>
                </c:pt>
                <c:pt idx="1450">
                  <c:v>408.07000732</c:v>
                </c:pt>
                <c:pt idx="1451">
                  <c:v>408.01998901000002</c:v>
                </c:pt>
                <c:pt idx="1452">
                  <c:v>407.98001098999998</c:v>
                </c:pt>
                <c:pt idx="1453">
                  <c:v>407.92999268</c:v>
                </c:pt>
                <c:pt idx="1454">
                  <c:v>407.89001465000001</c:v>
                </c:pt>
                <c:pt idx="1455">
                  <c:v>407.85000609999997</c:v>
                </c:pt>
                <c:pt idx="1456">
                  <c:v>407.80999756</c:v>
                </c:pt>
                <c:pt idx="1457">
                  <c:v>407.76998901000002</c:v>
                </c:pt>
                <c:pt idx="1458">
                  <c:v>407.73001098999998</c:v>
                </c:pt>
                <c:pt idx="1459">
                  <c:v>407.69000244</c:v>
                </c:pt>
                <c:pt idx="1460">
                  <c:v>407.64999390000003</c:v>
                </c:pt>
                <c:pt idx="1461">
                  <c:v>407.61999512</c:v>
                </c:pt>
                <c:pt idx="1462">
                  <c:v>407.57998657000002</c:v>
                </c:pt>
                <c:pt idx="1463">
                  <c:v>407.54998778999999</c:v>
                </c:pt>
                <c:pt idx="1464">
                  <c:v>407.51998901000002</c:v>
                </c:pt>
                <c:pt idx="1465">
                  <c:v>407.48001098999998</c:v>
                </c:pt>
                <c:pt idx="1466">
                  <c:v>407.45001221000001</c:v>
                </c:pt>
                <c:pt idx="1467">
                  <c:v>407.42001342999998</c:v>
                </c:pt>
                <c:pt idx="1468">
                  <c:v>407.39001465000001</c:v>
                </c:pt>
                <c:pt idx="1469">
                  <c:v>407.35000609999997</c:v>
                </c:pt>
                <c:pt idx="1470">
                  <c:v>407.32998657000002</c:v>
                </c:pt>
                <c:pt idx="1471">
                  <c:v>407.29000853999997</c:v>
                </c:pt>
                <c:pt idx="1472">
                  <c:v>407.26000977000001</c:v>
                </c:pt>
                <c:pt idx="1473">
                  <c:v>407.23001098999998</c:v>
                </c:pt>
                <c:pt idx="1474">
                  <c:v>407.20001221000001</c:v>
                </c:pt>
                <c:pt idx="1475">
                  <c:v>407.17001342999998</c:v>
                </c:pt>
                <c:pt idx="1476">
                  <c:v>407.14001465000001</c:v>
                </c:pt>
                <c:pt idx="1477">
                  <c:v>407.10000609999997</c:v>
                </c:pt>
                <c:pt idx="1478">
                  <c:v>407.07000732</c:v>
                </c:pt>
                <c:pt idx="1479">
                  <c:v>407.02999878000003</c:v>
                </c:pt>
                <c:pt idx="1480">
                  <c:v>407</c:v>
                </c:pt>
                <c:pt idx="1481">
                  <c:v>406.95999146000003</c:v>
                </c:pt>
                <c:pt idx="1482">
                  <c:v>406.92999268</c:v>
                </c:pt>
                <c:pt idx="1483">
                  <c:v>406.89999390000003</c:v>
                </c:pt>
                <c:pt idx="1484">
                  <c:v>406.85998534999999</c:v>
                </c:pt>
                <c:pt idx="1485">
                  <c:v>406.82998657000002</c:v>
                </c:pt>
                <c:pt idx="1486">
                  <c:v>406.80999756</c:v>
                </c:pt>
                <c:pt idx="1487">
                  <c:v>406.77999878000003</c:v>
                </c:pt>
                <c:pt idx="1488">
                  <c:v>406.76000977000001</c:v>
                </c:pt>
                <c:pt idx="1489">
                  <c:v>406.73001098999998</c:v>
                </c:pt>
                <c:pt idx="1490">
                  <c:v>406.70999146000003</c:v>
                </c:pt>
                <c:pt idx="1491">
                  <c:v>406.69000244</c:v>
                </c:pt>
                <c:pt idx="1492">
                  <c:v>406.67001342999998</c:v>
                </c:pt>
                <c:pt idx="1493">
                  <c:v>406.64999390000003</c:v>
                </c:pt>
                <c:pt idx="1494">
                  <c:v>406.63000488</c:v>
                </c:pt>
                <c:pt idx="1495">
                  <c:v>406.60998534999999</c:v>
                </c:pt>
                <c:pt idx="1496">
                  <c:v>406.58999634000003</c:v>
                </c:pt>
                <c:pt idx="1497">
                  <c:v>406.57000732</c:v>
                </c:pt>
                <c:pt idx="1498">
                  <c:v>406.54998778999999</c:v>
                </c:pt>
                <c:pt idx="1499">
                  <c:v>406.52999878000003</c:v>
                </c:pt>
                <c:pt idx="1500">
                  <c:v>406.51998901000002</c:v>
                </c:pt>
                <c:pt idx="1501">
                  <c:v>406.5</c:v>
                </c:pt>
                <c:pt idx="1502">
                  <c:v>406.48001098999998</c:v>
                </c:pt>
                <c:pt idx="1503">
                  <c:v>406.47000121999997</c:v>
                </c:pt>
                <c:pt idx="1504">
                  <c:v>406.45001221000001</c:v>
                </c:pt>
                <c:pt idx="1505">
                  <c:v>406.42999268</c:v>
                </c:pt>
                <c:pt idx="1506">
                  <c:v>406.42001342999998</c:v>
                </c:pt>
                <c:pt idx="1507">
                  <c:v>406.39999390000003</c:v>
                </c:pt>
                <c:pt idx="1508">
                  <c:v>406.38000488</c:v>
                </c:pt>
                <c:pt idx="1509">
                  <c:v>406.35998534999999</c:v>
                </c:pt>
                <c:pt idx="1510">
                  <c:v>406.33999634000003</c:v>
                </c:pt>
                <c:pt idx="1511">
                  <c:v>406.32000732</c:v>
                </c:pt>
                <c:pt idx="1512">
                  <c:v>406.29998778999999</c:v>
                </c:pt>
                <c:pt idx="1513">
                  <c:v>406.27999878000003</c:v>
                </c:pt>
                <c:pt idx="1514">
                  <c:v>406.26000977000001</c:v>
                </c:pt>
                <c:pt idx="1515">
                  <c:v>406.23999022999999</c:v>
                </c:pt>
                <c:pt idx="1516">
                  <c:v>406.23001098999998</c:v>
                </c:pt>
                <c:pt idx="1517">
                  <c:v>406.20999146000003</c:v>
                </c:pt>
                <c:pt idx="1518">
                  <c:v>406.20001221000001</c:v>
                </c:pt>
                <c:pt idx="1519">
                  <c:v>406.17999268</c:v>
                </c:pt>
                <c:pt idx="1520">
                  <c:v>406.17001342999998</c:v>
                </c:pt>
                <c:pt idx="1521">
                  <c:v>406.16000365999997</c:v>
                </c:pt>
                <c:pt idx="1522">
                  <c:v>406.14999390000003</c:v>
                </c:pt>
                <c:pt idx="1523">
                  <c:v>406.14001465000001</c:v>
                </c:pt>
                <c:pt idx="1524">
                  <c:v>406.13000488</c:v>
                </c:pt>
                <c:pt idx="1525">
                  <c:v>406.11999512</c:v>
                </c:pt>
                <c:pt idx="1526">
                  <c:v>406.10998534999999</c:v>
                </c:pt>
                <c:pt idx="1527">
                  <c:v>406.10000609999997</c:v>
                </c:pt>
                <c:pt idx="1528">
                  <c:v>406.10000609999997</c:v>
                </c:pt>
                <c:pt idx="1529">
                  <c:v>406.07998657000002</c:v>
                </c:pt>
                <c:pt idx="1530">
                  <c:v>406.07000732</c:v>
                </c:pt>
                <c:pt idx="1531">
                  <c:v>406.05999756</c:v>
                </c:pt>
                <c:pt idx="1532">
                  <c:v>406.04998778999999</c:v>
                </c:pt>
                <c:pt idx="1533">
                  <c:v>406.04000853999997</c:v>
                </c:pt>
                <c:pt idx="1534">
                  <c:v>406.02999878000003</c:v>
                </c:pt>
                <c:pt idx="1535">
                  <c:v>406.01998901000002</c:v>
                </c:pt>
                <c:pt idx="1536">
                  <c:v>406</c:v>
                </c:pt>
                <c:pt idx="1537">
                  <c:v>405.98999022999999</c:v>
                </c:pt>
                <c:pt idx="1538">
                  <c:v>405.98001098999998</c:v>
                </c:pt>
                <c:pt idx="1539">
                  <c:v>405.95999146000003</c:v>
                </c:pt>
                <c:pt idx="1540">
                  <c:v>405.95001221000001</c:v>
                </c:pt>
                <c:pt idx="1541">
                  <c:v>405.94000244</c:v>
                </c:pt>
                <c:pt idx="1542">
                  <c:v>405.92001342999998</c:v>
                </c:pt>
                <c:pt idx="1543">
                  <c:v>405.91000365999997</c:v>
                </c:pt>
                <c:pt idx="1544">
                  <c:v>405.89999390000003</c:v>
                </c:pt>
                <c:pt idx="1545">
                  <c:v>405.89001465000001</c:v>
                </c:pt>
                <c:pt idx="1546">
                  <c:v>405.88000488</c:v>
                </c:pt>
                <c:pt idx="1547">
                  <c:v>405.86999512</c:v>
                </c:pt>
                <c:pt idx="1548">
                  <c:v>405.85998534999999</c:v>
                </c:pt>
                <c:pt idx="1549">
                  <c:v>405.85000609999997</c:v>
                </c:pt>
                <c:pt idx="1550">
                  <c:v>405.83999634000003</c:v>
                </c:pt>
                <c:pt idx="1551">
                  <c:v>405.83999634000003</c:v>
                </c:pt>
                <c:pt idx="1552">
                  <c:v>405.82998657000002</c:v>
                </c:pt>
                <c:pt idx="1553">
                  <c:v>405.82998657000002</c:v>
                </c:pt>
                <c:pt idx="1554">
                  <c:v>405.82000732</c:v>
                </c:pt>
                <c:pt idx="1555">
                  <c:v>405.82000732</c:v>
                </c:pt>
                <c:pt idx="1556">
                  <c:v>405.82998657000002</c:v>
                </c:pt>
                <c:pt idx="1557">
                  <c:v>405.82998657000002</c:v>
                </c:pt>
                <c:pt idx="1558">
                  <c:v>405.82998657000002</c:v>
                </c:pt>
                <c:pt idx="1559">
                  <c:v>405.82998657000002</c:v>
                </c:pt>
                <c:pt idx="1560">
                  <c:v>405.83999634000003</c:v>
                </c:pt>
                <c:pt idx="1561">
                  <c:v>405.85000609999997</c:v>
                </c:pt>
                <c:pt idx="1562">
                  <c:v>405.85000609999997</c:v>
                </c:pt>
                <c:pt idx="1563">
                  <c:v>405.85000609999997</c:v>
                </c:pt>
                <c:pt idx="1564">
                  <c:v>405.85000609999997</c:v>
                </c:pt>
                <c:pt idx="1565">
                  <c:v>405.85000609999997</c:v>
                </c:pt>
                <c:pt idx="1566">
                  <c:v>405.85000609999997</c:v>
                </c:pt>
                <c:pt idx="1567">
                  <c:v>405.85000609999997</c:v>
                </c:pt>
                <c:pt idx="1568">
                  <c:v>405.85000609999997</c:v>
                </c:pt>
                <c:pt idx="1569">
                  <c:v>405.85000609999997</c:v>
                </c:pt>
                <c:pt idx="1570">
                  <c:v>405.83999634000003</c:v>
                </c:pt>
                <c:pt idx="1571">
                  <c:v>405.83999634000003</c:v>
                </c:pt>
                <c:pt idx="1572">
                  <c:v>405.83999634000003</c:v>
                </c:pt>
                <c:pt idx="1573">
                  <c:v>405.83999634000003</c:v>
                </c:pt>
                <c:pt idx="1574">
                  <c:v>405.83999634000003</c:v>
                </c:pt>
                <c:pt idx="1575">
                  <c:v>405.83999634000003</c:v>
                </c:pt>
                <c:pt idx="1576">
                  <c:v>405.83999634000003</c:v>
                </c:pt>
                <c:pt idx="1577">
                  <c:v>405.83999634000003</c:v>
                </c:pt>
                <c:pt idx="1578">
                  <c:v>405.85000609999997</c:v>
                </c:pt>
                <c:pt idx="1579">
                  <c:v>405.85000609999997</c:v>
                </c:pt>
                <c:pt idx="1580">
                  <c:v>405.85000609999997</c:v>
                </c:pt>
                <c:pt idx="1581">
                  <c:v>405.85000609999997</c:v>
                </c:pt>
                <c:pt idx="1582">
                  <c:v>405.85998534999999</c:v>
                </c:pt>
                <c:pt idx="1583">
                  <c:v>405.86999512</c:v>
                </c:pt>
                <c:pt idx="1584">
                  <c:v>405.88000488</c:v>
                </c:pt>
                <c:pt idx="1585">
                  <c:v>405.88000488</c:v>
                </c:pt>
                <c:pt idx="1586">
                  <c:v>405.89001465000001</c:v>
                </c:pt>
                <c:pt idx="1587">
                  <c:v>405.91000365999997</c:v>
                </c:pt>
                <c:pt idx="1588">
                  <c:v>405.92001342999998</c:v>
                </c:pt>
                <c:pt idx="1589">
                  <c:v>405.92999268</c:v>
                </c:pt>
                <c:pt idx="1590">
                  <c:v>405.94000244</c:v>
                </c:pt>
                <c:pt idx="1591">
                  <c:v>405.95001221000001</c:v>
                </c:pt>
                <c:pt idx="1592">
                  <c:v>405.95999146000003</c:v>
                </c:pt>
                <c:pt idx="1593">
                  <c:v>405.97000121999997</c:v>
                </c:pt>
                <c:pt idx="1594">
                  <c:v>405.98001098999998</c:v>
                </c:pt>
                <c:pt idx="1595">
                  <c:v>405.98999022999999</c:v>
                </c:pt>
                <c:pt idx="1596">
                  <c:v>405.98999022999999</c:v>
                </c:pt>
                <c:pt idx="1597">
                  <c:v>406</c:v>
                </c:pt>
                <c:pt idx="1598">
                  <c:v>406.01000977000001</c:v>
                </c:pt>
                <c:pt idx="1599">
                  <c:v>406.01998901000002</c:v>
                </c:pt>
                <c:pt idx="1600">
                  <c:v>406.01998901000002</c:v>
                </c:pt>
                <c:pt idx="1601">
                  <c:v>406.02999878000003</c:v>
                </c:pt>
                <c:pt idx="1602">
                  <c:v>406.04000853999997</c:v>
                </c:pt>
                <c:pt idx="1603">
                  <c:v>406.04998778999999</c:v>
                </c:pt>
                <c:pt idx="1604">
                  <c:v>406.04998778999999</c:v>
                </c:pt>
                <c:pt idx="1605">
                  <c:v>406.05999756</c:v>
                </c:pt>
                <c:pt idx="1606">
                  <c:v>406.07000732</c:v>
                </c:pt>
                <c:pt idx="1607">
                  <c:v>406.07998657000002</c:v>
                </c:pt>
                <c:pt idx="1608">
                  <c:v>406.08999634000003</c:v>
                </c:pt>
                <c:pt idx="1609">
                  <c:v>406.10000609999997</c:v>
                </c:pt>
                <c:pt idx="1610">
                  <c:v>406.10998534999999</c:v>
                </c:pt>
                <c:pt idx="1611">
                  <c:v>406.13000488</c:v>
                </c:pt>
                <c:pt idx="1612">
                  <c:v>406.14001465000001</c:v>
                </c:pt>
                <c:pt idx="1613">
                  <c:v>406.16000365999997</c:v>
                </c:pt>
                <c:pt idx="1614">
                  <c:v>406.17001342999998</c:v>
                </c:pt>
                <c:pt idx="1615">
                  <c:v>406.19000244</c:v>
                </c:pt>
                <c:pt idx="1616">
                  <c:v>406.20999146000003</c:v>
                </c:pt>
                <c:pt idx="1617">
                  <c:v>406.23001098999998</c:v>
                </c:pt>
                <c:pt idx="1618">
                  <c:v>406.25</c:v>
                </c:pt>
                <c:pt idx="1619">
                  <c:v>406.26998901000002</c:v>
                </c:pt>
                <c:pt idx="1620">
                  <c:v>406.29000853999997</c:v>
                </c:pt>
                <c:pt idx="1621">
                  <c:v>406.30999756</c:v>
                </c:pt>
                <c:pt idx="1622">
                  <c:v>406.32998657000002</c:v>
                </c:pt>
                <c:pt idx="1623">
                  <c:v>406.35998534999999</c:v>
                </c:pt>
                <c:pt idx="1624">
                  <c:v>406.38000488</c:v>
                </c:pt>
                <c:pt idx="1625">
                  <c:v>406.39999390000003</c:v>
                </c:pt>
                <c:pt idx="1626">
                  <c:v>406.41000365999997</c:v>
                </c:pt>
                <c:pt idx="1627">
                  <c:v>406.42999268</c:v>
                </c:pt>
                <c:pt idx="1628">
                  <c:v>406.45001221000001</c:v>
                </c:pt>
                <c:pt idx="1629">
                  <c:v>406.45999146000003</c:v>
                </c:pt>
                <c:pt idx="1630">
                  <c:v>406.48001098999998</c:v>
                </c:pt>
                <c:pt idx="1631">
                  <c:v>406.5</c:v>
                </c:pt>
                <c:pt idx="1632">
                  <c:v>406.51998901000002</c:v>
                </c:pt>
                <c:pt idx="1633">
                  <c:v>406.54000853999997</c:v>
                </c:pt>
                <c:pt idx="1634">
                  <c:v>406.55999756</c:v>
                </c:pt>
                <c:pt idx="1635">
                  <c:v>406.57998657000002</c:v>
                </c:pt>
                <c:pt idx="1636">
                  <c:v>406.60000609999997</c:v>
                </c:pt>
                <c:pt idx="1637">
                  <c:v>406.61999512</c:v>
                </c:pt>
                <c:pt idx="1638">
                  <c:v>406.64001465000001</c:v>
                </c:pt>
                <c:pt idx="1639">
                  <c:v>406.66000365999997</c:v>
                </c:pt>
                <c:pt idx="1640">
                  <c:v>406.67999268</c:v>
                </c:pt>
                <c:pt idx="1641">
                  <c:v>406.70001221000001</c:v>
                </c:pt>
                <c:pt idx="1642">
                  <c:v>406.72000121999997</c:v>
                </c:pt>
                <c:pt idx="1643">
                  <c:v>406.75</c:v>
                </c:pt>
                <c:pt idx="1644">
                  <c:v>406.76998901000002</c:v>
                </c:pt>
                <c:pt idx="1645">
                  <c:v>406.79998778999999</c:v>
                </c:pt>
                <c:pt idx="1646">
                  <c:v>406.82998657000002</c:v>
                </c:pt>
                <c:pt idx="1647">
                  <c:v>406.85000609999997</c:v>
                </c:pt>
                <c:pt idx="1648">
                  <c:v>406.88000488</c:v>
                </c:pt>
                <c:pt idx="1649">
                  <c:v>406.91000365999997</c:v>
                </c:pt>
                <c:pt idx="1650">
                  <c:v>406.94000244</c:v>
                </c:pt>
                <c:pt idx="1651">
                  <c:v>406.97000121999997</c:v>
                </c:pt>
                <c:pt idx="1652">
                  <c:v>407</c:v>
                </c:pt>
                <c:pt idx="1653">
                  <c:v>407.02999878000003</c:v>
                </c:pt>
                <c:pt idx="1654">
                  <c:v>407.07000732</c:v>
                </c:pt>
                <c:pt idx="1655">
                  <c:v>407.10000609999997</c:v>
                </c:pt>
                <c:pt idx="1656">
                  <c:v>407.13000488</c:v>
                </c:pt>
                <c:pt idx="1657">
                  <c:v>407.16000365999997</c:v>
                </c:pt>
                <c:pt idx="1658">
                  <c:v>407.20001221000001</c:v>
                </c:pt>
                <c:pt idx="1659">
                  <c:v>407.23001098999998</c:v>
                </c:pt>
                <c:pt idx="1660">
                  <c:v>407.25</c:v>
                </c:pt>
                <c:pt idx="1661">
                  <c:v>407.27999878000003</c:v>
                </c:pt>
                <c:pt idx="1662">
                  <c:v>407.30999756</c:v>
                </c:pt>
                <c:pt idx="1663">
                  <c:v>407.33999634000003</c:v>
                </c:pt>
                <c:pt idx="1664">
                  <c:v>407.35998534999999</c:v>
                </c:pt>
                <c:pt idx="1665">
                  <c:v>407.39001465000001</c:v>
                </c:pt>
                <c:pt idx="1666">
                  <c:v>407.42001342999998</c:v>
                </c:pt>
                <c:pt idx="1667">
                  <c:v>407.45001221000001</c:v>
                </c:pt>
                <c:pt idx="1668">
                  <c:v>407.48001098999998</c:v>
                </c:pt>
                <c:pt idx="1669">
                  <c:v>407.51000977000001</c:v>
                </c:pt>
                <c:pt idx="1670">
                  <c:v>407.54000853999997</c:v>
                </c:pt>
                <c:pt idx="1671">
                  <c:v>407.57000732</c:v>
                </c:pt>
                <c:pt idx="1672">
                  <c:v>407.60000609999997</c:v>
                </c:pt>
                <c:pt idx="1673">
                  <c:v>407.63000488</c:v>
                </c:pt>
                <c:pt idx="1674">
                  <c:v>407.67001342999998</c:v>
                </c:pt>
                <c:pt idx="1675">
                  <c:v>407.70001221000001</c:v>
                </c:pt>
                <c:pt idx="1676">
                  <c:v>407.73001098999998</c:v>
                </c:pt>
                <c:pt idx="1677">
                  <c:v>407.76000977000001</c:v>
                </c:pt>
                <c:pt idx="1678">
                  <c:v>407.79000853999997</c:v>
                </c:pt>
                <c:pt idx="1679">
                  <c:v>407.82998657000002</c:v>
                </c:pt>
                <c:pt idx="1680">
                  <c:v>407.85998534999999</c:v>
                </c:pt>
                <c:pt idx="1681">
                  <c:v>407.89999390000003</c:v>
                </c:pt>
                <c:pt idx="1682">
                  <c:v>407.94000244</c:v>
                </c:pt>
                <c:pt idx="1683">
                  <c:v>407.97000121999997</c:v>
                </c:pt>
                <c:pt idx="1684">
                  <c:v>408.01000977000001</c:v>
                </c:pt>
                <c:pt idx="1685">
                  <c:v>408.04998778999999</c:v>
                </c:pt>
                <c:pt idx="1686">
                  <c:v>408.08999634000003</c:v>
                </c:pt>
                <c:pt idx="1687">
                  <c:v>408.13000488</c:v>
                </c:pt>
                <c:pt idx="1688">
                  <c:v>408.17001342999998</c:v>
                </c:pt>
                <c:pt idx="1689">
                  <c:v>408.20999146000003</c:v>
                </c:pt>
                <c:pt idx="1690">
                  <c:v>408.26000977000001</c:v>
                </c:pt>
                <c:pt idx="1691">
                  <c:v>408.29998778999999</c:v>
                </c:pt>
                <c:pt idx="1692">
                  <c:v>408.32998657000002</c:v>
                </c:pt>
                <c:pt idx="1693">
                  <c:v>408.36999512</c:v>
                </c:pt>
                <c:pt idx="1694">
                  <c:v>408.41000365999997</c:v>
                </c:pt>
                <c:pt idx="1695">
                  <c:v>408.45001221000001</c:v>
                </c:pt>
                <c:pt idx="1696">
                  <c:v>408.48999022999999</c:v>
                </c:pt>
                <c:pt idx="1697">
                  <c:v>408.52999878000003</c:v>
                </c:pt>
                <c:pt idx="1698">
                  <c:v>408.57000732</c:v>
                </c:pt>
                <c:pt idx="1699">
                  <c:v>408.60998534999999</c:v>
                </c:pt>
                <c:pt idx="1700">
                  <c:v>408.64999390000003</c:v>
                </c:pt>
                <c:pt idx="1701">
                  <c:v>408.70001221000001</c:v>
                </c:pt>
                <c:pt idx="1702">
                  <c:v>408.73999022999999</c:v>
                </c:pt>
                <c:pt idx="1703">
                  <c:v>408.77999878000003</c:v>
                </c:pt>
                <c:pt idx="1704">
                  <c:v>408.82998657000002</c:v>
                </c:pt>
                <c:pt idx="1705">
                  <c:v>408.86999512</c:v>
                </c:pt>
                <c:pt idx="1706">
                  <c:v>408.92001342999998</c:v>
                </c:pt>
                <c:pt idx="1707">
                  <c:v>408.95999146000003</c:v>
                </c:pt>
                <c:pt idx="1708">
                  <c:v>409.01000977000001</c:v>
                </c:pt>
                <c:pt idx="1709">
                  <c:v>409.05999756</c:v>
                </c:pt>
                <c:pt idx="1710">
                  <c:v>409.10998534999999</c:v>
                </c:pt>
                <c:pt idx="1711">
                  <c:v>409.16000365999997</c:v>
                </c:pt>
                <c:pt idx="1712">
                  <c:v>409.20999146000003</c:v>
                </c:pt>
                <c:pt idx="1713">
                  <c:v>409.25</c:v>
                </c:pt>
                <c:pt idx="1714">
                  <c:v>409.29998778999999</c:v>
                </c:pt>
                <c:pt idx="1715">
                  <c:v>409.35000609999997</c:v>
                </c:pt>
                <c:pt idx="1716">
                  <c:v>409.39999390000003</c:v>
                </c:pt>
                <c:pt idx="1717">
                  <c:v>409.44000244</c:v>
                </c:pt>
                <c:pt idx="1718">
                  <c:v>409.48999022999999</c:v>
                </c:pt>
                <c:pt idx="1719">
                  <c:v>409.54000853999997</c:v>
                </c:pt>
                <c:pt idx="1720">
                  <c:v>409.58999634000003</c:v>
                </c:pt>
                <c:pt idx="1721">
                  <c:v>409.64001465000001</c:v>
                </c:pt>
                <c:pt idx="1722">
                  <c:v>409.69000244</c:v>
                </c:pt>
                <c:pt idx="1723">
                  <c:v>409.73999022999999</c:v>
                </c:pt>
                <c:pt idx="1724">
                  <c:v>409.79000853999997</c:v>
                </c:pt>
                <c:pt idx="1725">
                  <c:v>409.83999634000003</c:v>
                </c:pt>
                <c:pt idx="1726">
                  <c:v>409.89001465000001</c:v>
                </c:pt>
                <c:pt idx="1727">
                  <c:v>409.94000244</c:v>
                </c:pt>
                <c:pt idx="1728">
                  <c:v>409.98999022999999</c:v>
                </c:pt>
                <c:pt idx="1729">
                  <c:v>410.04000853999997</c:v>
                </c:pt>
                <c:pt idx="1730">
                  <c:v>410.08999634000003</c:v>
                </c:pt>
                <c:pt idx="1731">
                  <c:v>410.14001465000001</c:v>
                </c:pt>
                <c:pt idx="1732">
                  <c:v>410.19000244</c:v>
                </c:pt>
                <c:pt idx="1733">
                  <c:v>410.25</c:v>
                </c:pt>
                <c:pt idx="1734">
                  <c:v>410.29998778999999</c:v>
                </c:pt>
                <c:pt idx="1735">
                  <c:v>410.35000609999997</c:v>
                </c:pt>
                <c:pt idx="1736">
                  <c:v>410.39999390000003</c:v>
                </c:pt>
                <c:pt idx="1737">
                  <c:v>410.45001221000001</c:v>
                </c:pt>
                <c:pt idx="1738">
                  <c:v>410.5</c:v>
                </c:pt>
                <c:pt idx="1739">
                  <c:v>410.54998778999999</c:v>
                </c:pt>
                <c:pt idx="1740">
                  <c:v>410.60998534999999</c:v>
                </c:pt>
                <c:pt idx="1741">
                  <c:v>410.66000365999997</c:v>
                </c:pt>
                <c:pt idx="1742">
                  <c:v>410.70999146000003</c:v>
                </c:pt>
                <c:pt idx="1743">
                  <c:v>410.76998901000002</c:v>
                </c:pt>
                <c:pt idx="1744">
                  <c:v>410.82000732</c:v>
                </c:pt>
                <c:pt idx="1745">
                  <c:v>410.88000488</c:v>
                </c:pt>
                <c:pt idx="1746">
                  <c:v>410.92999268</c:v>
                </c:pt>
                <c:pt idx="1747">
                  <c:v>410.98999022999999</c:v>
                </c:pt>
                <c:pt idx="1748">
                  <c:v>411.04000853999997</c:v>
                </c:pt>
                <c:pt idx="1749">
                  <c:v>411.10000609999997</c:v>
                </c:pt>
                <c:pt idx="1750">
                  <c:v>411.14999390000003</c:v>
                </c:pt>
                <c:pt idx="1751">
                  <c:v>411.20999146000003</c:v>
                </c:pt>
                <c:pt idx="1752">
                  <c:v>411.26998901000002</c:v>
                </c:pt>
                <c:pt idx="1753">
                  <c:v>411.32998657000002</c:v>
                </c:pt>
                <c:pt idx="1754">
                  <c:v>411.39001465000001</c:v>
                </c:pt>
                <c:pt idx="1755">
                  <c:v>411.45001221000001</c:v>
                </c:pt>
                <c:pt idx="1756">
                  <c:v>411.51998901000002</c:v>
                </c:pt>
                <c:pt idx="1757">
                  <c:v>411.57998657000002</c:v>
                </c:pt>
                <c:pt idx="1758">
                  <c:v>411.64001465000001</c:v>
                </c:pt>
                <c:pt idx="1759">
                  <c:v>411.70001221000001</c:v>
                </c:pt>
                <c:pt idx="1760">
                  <c:v>411.76998901000002</c:v>
                </c:pt>
                <c:pt idx="1761">
                  <c:v>411.82998657000002</c:v>
                </c:pt>
                <c:pt idx="1762">
                  <c:v>411.89999390000003</c:v>
                </c:pt>
                <c:pt idx="1763">
                  <c:v>411.95999146000003</c:v>
                </c:pt>
                <c:pt idx="1764">
                  <c:v>412.01998901000002</c:v>
                </c:pt>
                <c:pt idx="1765">
                  <c:v>412.07998657000002</c:v>
                </c:pt>
                <c:pt idx="1766">
                  <c:v>412.14999390000003</c:v>
                </c:pt>
                <c:pt idx="1767">
                  <c:v>412.20999146000003</c:v>
                </c:pt>
                <c:pt idx="1768">
                  <c:v>412.26998901000002</c:v>
                </c:pt>
                <c:pt idx="1769">
                  <c:v>412.32998657000002</c:v>
                </c:pt>
                <c:pt idx="1770">
                  <c:v>412.39999390000003</c:v>
                </c:pt>
                <c:pt idx="1771">
                  <c:v>412.45999146000003</c:v>
                </c:pt>
                <c:pt idx="1772">
                  <c:v>412.51998901000002</c:v>
                </c:pt>
                <c:pt idx="1773">
                  <c:v>412.58999634000003</c:v>
                </c:pt>
                <c:pt idx="1774">
                  <c:v>412.66000365999997</c:v>
                </c:pt>
                <c:pt idx="1775">
                  <c:v>412.73001098999998</c:v>
                </c:pt>
                <c:pt idx="1776">
                  <c:v>412.79998778999999</c:v>
                </c:pt>
                <c:pt idx="1777">
                  <c:v>412.86999512</c:v>
                </c:pt>
                <c:pt idx="1778">
                  <c:v>412.94000244</c:v>
                </c:pt>
                <c:pt idx="1779">
                  <c:v>413.01000977000001</c:v>
                </c:pt>
                <c:pt idx="1780">
                  <c:v>413.07000732</c:v>
                </c:pt>
                <c:pt idx="1781">
                  <c:v>413.14001465000001</c:v>
                </c:pt>
                <c:pt idx="1782">
                  <c:v>413.20999146000003</c:v>
                </c:pt>
                <c:pt idx="1783">
                  <c:v>413.27999878000003</c:v>
                </c:pt>
                <c:pt idx="1784">
                  <c:v>413.35000609999997</c:v>
                </c:pt>
                <c:pt idx="1785">
                  <c:v>413.42001342999998</c:v>
                </c:pt>
                <c:pt idx="1786">
                  <c:v>413.48001098999998</c:v>
                </c:pt>
                <c:pt idx="1787">
                  <c:v>413.54998778999999</c:v>
                </c:pt>
                <c:pt idx="1788">
                  <c:v>413.61999512</c:v>
                </c:pt>
                <c:pt idx="1789">
                  <c:v>413.69000244</c:v>
                </c:pt>
                <c:pt idx="1790">
                  <c:v>413.76000977000001</c:v>
                </c:pt>
                <c:pt idx="1791">
                  <c:v>413.82998657000002</c:v>
                </c:pt>
                <c:pt idx="1792">
                  <c:v>413.89999390000003</c:v>
                </c:pt>
                <c:pt idx="1793">
                  <c:v>413.98001098999998</c:v>
                </c:pt>
                <c:pt idx="1794">
                  <c:v>414.04998778999999</c:v>
                </c:pt>
                <c:pt idx="1795">
                  <c:v>414.13000488</c:v>
                </c:pt>
                <c:pt idx="1796">
                  <c:v>414.20001221000001</c:v>
                </c:pt>
                <c:pt idx="1797">
                  <c:v>414.27999878000003</c:v>
                </c:pt>
                <c:pt idx="1798">
                  <c:v>414.35000609999997</c:v>
                </c:pt>
                <c:pt idx="1799">
                  <c:v>414.42999268</c:v>
                </c:pt>
                <c:pt idx="1800">
                  <c:v>414.51000977000001</c:v>
                </c:pt>
                <c:pt idx="1801">
                  <c:v>414.57998657000002</c:v>
                </c:pt>
                <c:pt idx="1802">
                  <c:v>414.64999390000003</c:v>
                </c:pt>
                <c:pt idx="1803">
                  <c:v>414.72000121999997</c:v>
                </c:pt>
                <c:pt idx="1804">
                  <c:v>414.79000853999997</c:v>
                </c:pt>
                <c:pt idx="1805">
                  <c:v>414.85000609999997</c:v>
                </c:pt>
                <c:pt idx="1806">
                  <c:v>414.91000365999997</c:v>
                </c:pt>
                <c:pt idx="1807">
                  <c:v>414.98001098999998</c:v>
                </c:pt>
                <c:pt idx="1808">
                  <c:v>415.04000853999997</c:v>
                </c:pt>
                <c:pt idx="1809">
                  <c:v>415.10998534999999</c:v>
                </c:pt>
                <c:pt idx="1810">
                  <c:v>415.17999268</c:v>
                </c:pt>
                <c:pt idx="1811">
                  <c:v>415.26000977000001</c:v>
                </c:pt>
                <c:pt idx="1812">
                  <c:v>415.32998657000002</c:v>
                </c:pt>
                <c:pt idx="1813">
                  <c:v>415.41000365999997</c:v>
                </c:pt>
                <c:pt idx="1814">
                  <c:v>415.48999022999999</c:v>
                </c:pt>
                <c:pt idx="1815">
                  <c:v>415.55999756</c:v>
                </c:pt>
                <c:pt idx="1816">
                  <c:v>415.64001465000001</c:v>
                </c:pt>
                <c:pt idx="1817">
                  <c:v>415.70999146000003</c:v>
                </c:pt>
                <c:pt idx="1818">
                  <c:v>415.79000853999997</c:v>
                </c:pt>
                <c:pt idx="1819">
                  <c:v>415.86999512</c:v>
                </c:pt>
                <c:pt idx="1820">
                  <c:v>415.94000244</c:v>
                </c:pt>
                <c:pt idx="1821">
                  <c:v>416.01998901000002</c:v>
                </c:pt>
                <c:pt idx="1822">
                  <c:v>416.08999634000003</c:v>
                </c:pt>
                <c:pt idx="1823">
                  <c:v>416.17001342999998</c:v>
                </c:pt>
                <c:pt idx="1824">
                  <c:v>416.25</c:v>
                </c:pt>
                <c:pt idx="1825">
                  <c:v>416.32000732</c:v>
                </c:pt>
                <c:pt idx="1826">
                  <c:v>416.39999390000003</c:v>
                </c:pt>
                <c:pt idx="1827">
                  <c:v>416.47000121999997</c:v>
                </c:pt>
                <c:pt idx="1828">
                  <c:v>416.54998778999999</c:v>
                </c:pt>
                <c:pt idx="1829">
                  <c:v>416.63000488</c:v>
                </c:pt>
                <c:pt idx="1830">
                  <c:v>416.70001221000001</c:v>
                </c:pt>
                <c:pt idx="1831">
                  <c:v>416.77999878000003</c:v>
                </c:pt>
                <c:pt idx="1832">
                  <c:v>416.85998534999999</c:v>
                </c:pt>
                <c:pt idx="1833">
                  <c:v>416.92999268</c:v>
                </c:pt>
                <c:pt idx="1834">
                  <c:v>417.01000977000001</c:v>
                </c:pt>
                <c:pt idx="1835">
                  <c:v>417.07998657000002</c:v>
                </c:pt>
                <c:pt idx="1836">
                  <c:v>417.16000365999997</c:v>
                </c:pt>
                <c:pt idx="1837">
                  <c:v>417.23999022999999</c:v>
                </c:pt>
                <c:pt idx="1838">
                  <c:v>417.32000732</c:v>
                </c:pt>
                <c:pt idx="1839">
                  <c:v>417.39999390000003</c:v>
                </c:pt>
                <c:pt idx="1840">
                  <c:v>417.48001098999998</c:v>
                </c:pt>
                <c:pt idx="1841">
                  <c:v>417.55999756</c:v>
                </c:pt>
                <c:pt idx="1842">
                  <c:v>417.63000488</c:v>
                </c:pt>
                <c:pt idx="1843">
                  <c:v>417.70999146000003</c:v>
                </c:pt>
                <c:pt idx="1844">
                  <c:v>417.79000853999997</c:v>
                </c:pt>
                <c:pt idx="1845">
                  <c:v>417.86999512</c:v>
                </c:pt>
                <c:pt idx="1846">
                  <c:v>417.95001221000001</c:v>
                </c:pt>
                <c:pt idx="1847">
                  <c:v>418.02999878000003</c:v>
                </c:pt>
                <c:pt idx="1848">
                  <c:v>418.10998534999999</c:v>
                </c:pt>
                <c:pt idx="1849">
                  <c:v>418.19000244</c:v>
                </c:pt>
                <c:pt idx="1850">
                  <c:v>418.26998901000002</c:v>
                </c:pt>
                <c:pt idx="1851">
                  <c:v>418.35000609999997</c:v>
                </c:pt>
                <c:pt idx="1852">
                  <c:v>418.42999268</c:v>
                </c:pt>
                <c:pt idx="1853">
                  <c:v>418.51000977000001</c:v>
                </c:pt>
                <c:pt idx="1854">
                  <c:v>418.58999634000003</c:v>
                </c:pt>
                <c:pt idx="1855">
                  <c:v>418.67001342999998</c:v>
                </c:pt>
                <c:pt idx="1856">
                  <c:v>418.75</c:v>
                </c:pt>
                <c:pt idx="1857">
                  <c:v>418.82998657000002</c:v>
                </c:pt>
                <c:pt idx="1858">
                  <c:v>418.91000365999997</c:v>
                </c:pt>
                <c:pt idx="1859">
                  <c:v>418.98999022999999</c:v>
                </c:pt>
                <c:pt idx="1860">
                  <c:v>419.07000732</c:v>
                </c:pt>
                <c:pt idx="1861">
                  <c:v>419.14999390000003</c:v>
                </c:pt>
                <c:pt idx="1862">
                  <c:v>419.23001098999998</c:v>
                </c:pt>
                <c:pt idx="1863">
                  <c:v>419.32000732</c:v>
                </c:pt>
                <c:pt idx="1864">
                  <c:v>419.39999390000003</c:v>
                </c:pt>
                <c:pt idx="1865">
                  <c:v>419.48001098999998</c:v>
                </c:pt>
                <c:pt idx="1866">
                  <c:v>419.55999756</c:v>
                </c:pt>
                <c:pt idx="1867">
                  <c:v>419.64999390000003</c:v>
                </c:pt>
                <c:pt idx="1868">
                  <c:v>419.73001098999998</c:v>
                </c:pt>
                <c:pt idx="1869">
                  <c:v>419.80999756</c:v>
                </c:pt>
                <c:pt idx="1870">
                  <c:v>419.89999390000003</c:v>
                </c:pt>
                <c:pt idx="1871">
                  <c:v>419.98001098999998</c:v>
                </c:pt>
                <c:pt idx="1872">
                  <c:v>420.07998657000002</c:v>
                </c:pt>
                <c:pt idx="1873">
                  <c:v>420.17001342999998</c:v>
                </c:pt>
                <c:pt idx="1874">
                  <c:v>420.25</c:v>
                </c:pt>
                <c:pt idx="1875">
                  <c:v>420.32000732</c:v>
                </c:pt>
                <c:pt idx="1876">
                  <c:v>420.39999390000003</c:v>
                </c:pt>
                <c:pt idx="1877">
                  <c:v>420.48001098999998</c:v>
                </c:pt>
                <c:pt idx="1878">
                  <c:v>420.55999756</c:v>
                </c:pt>
                <c:pt idx="1879">
                  <c:v>420.64001465000001</c:v>
                </c:pt>
                <c:pt idx="1880">
                  <c:v>420.73001098999998</c:v>
                </c:pt>
                <c:pt idx="1881">
                  <c:v>420.80999756</c:v>
                </c:pt>
                <c:pt idx="1882">
                  <c:v>420.89001465000001</c:v>
                </c:pt>
                <c:pt idx="1883">
                  <c:v>420.98001098999998</c:v>
                </c:pt>
                <c:pt idx="1884">
                  <c:v>421.05999756</c:v>
                </c:pt>
                <c:pt idx="1885">
                  <c:v>421.14999390000003</c:v>
                </c:pt>
                <c:pt idx="1886">
                  <c:v>421.23001098999998</c:v>
                </c:pt>
                <c:pt idx="1887">
                  <c:v>421.32000732</c:v>
                </c:pt>
                <c:pt idx="1888">
                  <c:v>421.41000365999997</c:v>
                </c:pt>
                <c:pt idx="1889">
                  <c:v>421.48999022999999</c:v>
                </c:pt>
                <c:pt idx="1890">
                  <c:v>421.57998657000002</c:v>
                </c:pt>
                <c:pt idx="1891">
                  <c:v>421.67001342999998</c:v>
                </c:pt>
                <c:pt idx="1892">
                  <c:v>421.75</c:v>
                </c:pt>
                <c:pt idx="1893">
                  <c:v>421.83999634000003</c:v>
                </c:pt>
                <c:pt idx="1894">
                  <c:v>421.92999268</c:v>
                </c:pt>
                <c:pt idx="1895">
                  <c:v>422.01998901000002</c:v>
                </c:pt>
                <c:pt idx="1896">
                  <c:v>422.10998534999999</c:v>
                </c:pt>
                <c:pt idx="1897">
                  <c:v>422.20001221000001</c:v>
                </c:pt>
                <c:pt idx="1898">
                  <c:v>422.29000853999997</c:v>
                </c:pt>
                <c:pt idx="1899">
                  <c:v>422.36999512</c:v>
                </c:pt>
                <c:pt idx="1900">
                  <c:v>422.45999146000003</c:v>
                </c:pt>
                <c:pt idx="1901">
                  <c:v>422.54998778999999</c:v>
                </c:pt>
                <c:pt idx="1902">
                  <c:v>422.64001465000001</c:v>
                </c:pt>
                <c:pt idx="1903">
                  <c:v>422.73001098999998</c:v>
                </c:pt>
                <c:pt idx="1904">
                  <c:v>422.82000732</c:v>
                </c:pt>
                <c:pt idx="1905">
                  <c:v>422.89999390000003</c:v>
                </c:pt>
                <c:pt idx="1906">
                  <c:v>422.98999022999999</c:v>
                </c:pt>
                <c:pt idx="1907">
                  <c:v>423.07998657000002</c:v>
                </c:pt>
                <c:pt idx="1908">
                  <c:v>423.17001342999998</c:v>
                </c:pt>
                <c:pt idx="1909">
                  <c:v>423.26000977000001</c:v>
                </c:pt>
                <c:pt idx="1910">
                  <c:v>423.35000609999997</c:v>
                </c:pt>
                <c:pt idx="1911">
                  <c:v>423.44000244</c:v>
                </c:pt>
                <c:pt idx="1912">
                  <c:v>423.51998901000002</c:v>
                </c:pt>
                <c:pt idx="1913">
                  <c:v>423.60998534999999</c:v>
                </c:pt>
                <c:pt idx="1914">
                  <c:v>423.70001221000001</c:v>
                </c:pt>
                <c:pt idx="1915">
                  <c:v>423.79000853999997</c:v>
                </c:pt>
                <c:pt idx="1916">
                  <c:v>423.88000488</c:v>
                </c:pt>
                <c:pt idx="1917">
                  <c:v>423.97000121999997</c:v>
                </c:pt>
                <c:pt idx="1918">
                  <c:v>424.05999756</c:v>
                </c:pt>
                <c:pt idx="1919">
                  <c:v>424.14001465000001</c:v>
                </c:pt>
                <c:pt idx="1920">
                  <c:v>424.23001098999998</c:v>
                </c:pt>
                <c:pt idx="1921">
                  <c:v>424.32000732</c:v>
                </c:pt>
                <c:pt idx="1922">
                  <c:v>424.41000365999997</c:v>
                </c:pt>
                <c:pt idx="1923">
                  <c:v>424.5</c:v>
                </c:pt>
                <c:pt idx="1924">
                  <c:v>424.58999634000003</c:v>
                </c:pt>
                <c:pt idx="1925">
                  <c:v>424.67999268</c:v>
                </c:pt>
                <c:pt idx="1926">
                  <c:v>424.76998901000002</c:v>
                </c:pt>
                <c:pt idx="1927">
                  <c:v>424.85998534999999</c:v>
                </c:pt>
                <c:pt idx="1928">
                  <c:v>424.95001221000001</c:v>
                </c:pt>
                <c:pt idx="1929">
                  <c:v>425.04000853999997</c:v>
                </c:pt>
                <c:pt idx="1930">
                  <c:v>425.13000488</c:v>
                </c:pt>
                <c:pt idx="1931">
                  <c:v>425.22000121999997</c:v>
                </c:pt>
                <c:pt idx="1932">
                  <c:v>425.30999756</c:v>
                </c:pt>
                <c:pt idx="1933">
                  <c:v>425.39999390000003</c:v>
                </c:pt>
                <c:pt idx="1934">
                  <c:v>425.5</c:v>
                </c:pt>
                <c:pt idx="1935">
                  <c:v>425.58999634000003</c:v>
                </c:pt>
                <c:pt idx="1936">
                  <c:v>425.67999268</c:v>
                </c:pt>
                <c:pt idx="1937">
                  <c:v>425.76998901000002</c:v>
                </c:pt>
                <c:pt idx="1938">
                  <c:v>425.85998534999999</c:v>
                </c:pt>
                <c:pt idx="1939">
                  <c:v>425.95001221000001</c:v>
                </c:pt>
                <c:pt idx="1940">
                  <c:v>426.04000853999997</c:v>
                </c:pt>
                <c:pt idx="1941">
                  <c:v>426.14001465000001</c:v>
                </c:pt>
                <c:pt idx="1942">
                  <c:v>426.23001098999998</c:v>
                </c:pt>
                <c:pt idx="1943">
                  <c:v>426.32000732</c:v>
                </c:pt>
                <c:pt idx="1944">
                  <c:v>426.41000365999997</c:v>
                </c:pt>
                <c:pt idx="1945">
                  <c:v>426.5</c:v>
                </c:pt>
                <c:pt idx="1946">
                  <c:v>426.58999634000003</c:v>
                </c:pt>
                <c:pt idx="1947">
                  <c:v>426.67999268</c:v>
                </c:pt>
                <c:pt idx="1948">
                  <c:v>426.77999878000003</c:v>
                </c:pt>
                <c:pt idx="1949">
                  <c:v>426.86999512</c:v>
                </c:pt>
                <c:pt idx="1950">
                  <c:v>426.95999146000003</c:v>
                </c:pt>
                <c:pt idx="1951">
                  <c:v>427.05999756</c:v>
                </c:pt>
                <c:pt idx="1952">
                  <c:v>427.14999390000003</c:v>
                </c:pt>
                <c:pt idx="1953">
                  <c:v>427.23999022999999</c:v>
                </c:pt>
                <c:pt idx="1954">
                  <c:v>427.32998657000002</c:v>
                </c:pt>
                <c:pt idx="1955">
                  <c:v>427.42999268</c:v>
                </c:pt>
                <c:pt idx="1956">
                  <c:v>427.51998901000002</c:v>
                </c:pt>
                <c:pt idx="1957">
                  <c:v>427.61999512</c:v>
                </c:pt>
                <c:pt idx="1958">
                  <c:v>427.70999146000003</c:v>
                </c:pt>
                <c:pt idx="1959">
                  <c:v>427.79998778999999</c:v>
                </c:pt>
                <c:pt idx="1960">
                  <c:v>427.89999390000003</c:v>
                </c:pt>
                <c:pt idx="1961">
                  <c:v>427.98999022999999</c:v>
                </c:pt>
                <c:pt idx="1962">
                  <c:v>428.07998657000002</c:v>
                </c:pt>
                <c:pt idx="1963">
                  <c:v>428.17001342999998</c:v>
                </c:pt>
                <c:pt idx="1964">
                  <c:v>428.26998901000002</c:v>
                </c:pt>
                <c:pt idx="1965">
                  <c:v>428.35998534999999</c:v>
                </c:pt>
                <c:pt idx="1966">
                  <c:v>428.45001221000001</c:v>
                </c:pt>
                <c:pt idx="1967">
                  <c:v>428.54000853999997</c:v>
                </c:pt>
                <c:pt idx="1968">
                  <c:v>428.64001465000001</c:v>
                </c:pt>
                <c:pt idx="1969">
                  <c:v>428.73001098999998</c:v>
                </c:pt>
                <c:pt idx="1970">
                  <c:v>428.82000732</c:v>
                </c:pt>
                <c:pt idx="1971">
                  <c:v>428.91000365999997</c:v>
                </c:pt>
                <c:pt idx="1972">
                  <c:v>429.01000977000001</c:v>
                </c:pt>
                <c:pt idx="1973">
                  <c:v>429.10000609999997</c:v>
                </c:pt>
                <c:pt idx="1974">
                  <c:v>429.19000244</c:v>
                </c:pt>
                <c:pt idx="1975">
                  <c:v>429.29000853999997</c:v>
                </c:pt>
                <c:pt idx="1976">
                  <c:v>429.38000488</c:v>
                </c:pt>
                <c:pt idx="1977">
                  <c:v>429.47000121999997</c:v>
                </c:pt>
                <c:pt idx="1978">
                  <c:v>429.57000732</c:v>
                </c:pt>
                <c:pt idx="1979">
                  <c:v>429.66000365999997</c:v>
                </c:pt>
                <c:pt idx="1980">
                  <c:v>429.75</c:v>
                </c:pt>
                <c:pt idx="1981">
                  <c:v>429.83999634000003</c:v>
                </c:pt>
                <c:pt idx="1982">
                  <c:v>429.94000244</c:v>
                </c:pt>
                <c:pt idx="1983">
                  <c:v>430.02999878000003</c:v>
                </c:pt>
                <c:pt idx="1984">
                  <c:v>430.11999512</c:v>
                </c:pt>
                <c:pt idx="1985">
                  <c:v>430.22000121999997</c:v>
                </c:pt>
                <c:pt idx="1986">
                  <c:v>430.30999756</c:v>
                </c:pt>
                <c:pt idx="1987">
                  <c:v>430.39999390000003</c:v>
                </c:pt>
                <c:pt idx="1988">
                  <c:v>430.5</c:v>
                </c:pt>
                <c:pt idx="1989">
                  <c:v>430.58999634000003</c:v>
                </c:pt>
                <c:pt idx="1990">
                  <c:v>430.69000244</c:v>
                </c:pt>
                <c:pt idx="1991">
                  <c:v>430.77999878000003</c:v>
                </c:pt>
                <c:pt idx="1992">
                  <c:v>430.88000488</c:v>
                </c:pt>
                <c:pt idx="1993">
                  <c:v>430.97000121999997</c:v>
                </c:pt>
                <c:pt idx="1994">
                  <c:v>431.07000732</c:v>
                </c:pt>
                <c:pt idx="1995">
                  <c:v>431.16000365999997</c:v>
                </c:pt>
                <c:pt idx="1996">
                  <c:v>431.26000977000001</c:v>
                </c:pt>
                <c:pt idx="1997">
                  <c:v>431.35000609999997</c:v>
                </c:pt>
                <c:pt idx="1998">
                  <c:v>431.45001221000001</c:v>
                </c:pt>
                <c:pt idx="1999">
                  <c:v>431.54000853999997</c:v>
                </c:pt>
              </c:numCache>
            </c:numRef>
          </c:yVal>
          <c:smooth val="1"/>
          <c:extLst>
            <c:ext xmlns:c16="http://schemas.microsoft.com/office/drawing/2014/chart" uri="{C3380CC4-5D6E-409C-BE32-E72D297353CC}">
              <c16:uniqueId val="{00000003-0C49-4D9E-89BA-35C60B480B1A}"/>
            </c:ext>
          </c:extLst>
        </c:ser>
        <c:ser>
          <c:idx val="4"/>
          <c:order val="4"/>
          <c:tx>
            <c:v>Stock Pelvis</c:v>
          </c:tx>
          <c:spPr>
            <a:ln w="25400" cap="rnd">
              <a:solidFill>
                <a:schemeClr val="tx1"/>
              </a:solidFill>
              <a:round/>
            </a:ln>
            <a:effectLst/>
          </c:spPr>
          <c:marker>
            <c:symbol val="none"/>
          </c:marker>
          <c:xVal>
            <c:numRef>
              <c:f>Stock_THOR!$R$3:$R$2002</c:f>
              <c:numCache>
                <c:formatCode>0.00E+00</c:formatCode>
                <c:ptCount val="2000"/>
                <c:pt idx="0">
                  <c:v>122.33999634</c:v>
                </c:pt>
                <c:pt idx="1">
                  <c:v>122.33999634</c:v>
                </c:pt>
                <c:pt idx="2">
                  <c:v>122.33999634</c:v>
                </c:pt>
                <c:pt idx="3">
                  <c:v>122.33999634</c:v>
                </c:pt>
                <c:pt idx="4">
                  <c:v>122.33999634</c:v>
                </c:pt>
                <c:pt idx="5">
                  <c:v>122.33999634</c:v>
                </c:pt>
                <c:pt idx="6">
                  <c:v>122.33999634</c:v>
                </c:pt>
                <c:pt idx="7">
                  <c:v>122.33999634</c:v>
                </c:pt>
                <c:pt idx="8">
                  <c:v>122.33999634</c:v>
                </c:pt>
                <c:pt idx="9">
                  <c:v>122.33999634</c:v>
                </c:pt>
                <c:pt idx="10">
                  <c:v>122.33999634</c:v>
                </c:pt>
                <c:pt idx="11">
                  <c:v>122.33999634</c:v>
                </c:pt>
                <c:pt idx="12">
                  <c:v>122.33999634</c:v>
                </c:pt>
                <c:pt idx="13">
                  <c:v>122.33999634</c:v>
                </c:pt>
                <c:pt idx="14">
                  <c:v>122.33999634</c:v>
                </c:pt>
                <c:pt idx="15">
                  <c:v>122.33999634</c:v>
                </c:pt>
                <c:pt idx="16">
                  <c:v>122.33999634</c:v>
                </c:pt>
                <c:pt idx="17">
                  <c:v>122.33999634</c:v>
                </c:pt>
                <c:pt idx="18">
                  <c:v>122.33999634</c:v>
                </c:pt>
                <c:pt idx="19">
                  <c:v>122.33999634</c:v>
                </c:pt>
                <c:pt idx="20">
                  <c:v>122.33999634</c:v>
                </c:pt>
                <c:pt idx="21">
                  <c:v>122.33999634</c:v>
                </c:pt>
                <c:pt idx="22">
                  <c:v>122.33999634</c:v>
                </c:pt>
                <c:pt idx="23">
                  <c:v>122.33999634</c:v>
                </c:pt>
                <c:pt idx="24">
                  <c:v>122.33999634</c:v>
                </c:pt>
                <c:pt idx="25">
                  <c:v>122.33999634</c:v>
                </c:pt>
                <c:pt idx="26">
                  <c:v>122.33999634</c:v>
                </c:pt>
                <c:pt idx="27">
                  <c:v>122.33999634</c:v>
                </c:pt>
                <c:pt idx="28">
                  <c:v>122.33999634</c:v>
                </c:pt>
                <c:pt idx="29">
                  <c:v>122.33999634</c:v>
                </c:pt>
                <c:pt idx="30">
                  <c:v>122.33999634</c:v>
                </c:pt>
                <c:pt idx="31">
                  <c:v>122.33999634</c:v>
                </c:pt>
                <c:pt idx="32">
                  <c:v>122.33999634</c:v>
                </c:pt>
                <c:pt idx="33">
                  <c:v>122.33999634</c:v>
                </c:pt>
                <c:pt idx="34">
                  <c:v>122.33999634</c:v>
                </c:pt>
                <c:pt idx="35">
                  <c:v>122.33999634</c:v>
                </c:pt>
                <c:pt idx="36">
                  <c:v>122.33999634</c:v>
                </c:pt>
                <c:pt idx="37">
                  <c:v>122.33999634</c:v>
                </c:pt>
                <c:pt idx="38">
                  <c:v>122.33999634</c:v>
                </c:pt>
                <c:pt idx="39">
                  <c:v>122.33999634</c:v>
                </c:pt>
                <c:pt idx="40">
                  <c:v>122.33999634</c:v>
                </c:pt>
                <c:pt idx="41">
                  <c:v>122.33999634</c:v>
                </c:pt>
                <c:pt idx="42">
                  <c:v>122.33999634</c:v>
                </c:pt>
                <c:pt idx="43">
                  <c:v>122.33999634</c:v>
                </c:pt>
                <c:pt idx="44">
                  <c:v>122.33999634</c:v>
                </c:pt>
                <c:pt idx="45">
                  <c:v>122.33999634</c:v>
                </c:pt>
                <c:pt idx="46">
                  <c:v>122.33999634</c:v>
                </c:pt>
                <c:pt idx="47">
                  <c:v>122.33999634</c:v>
                </c:pt>
                <c:pt idx="48">
                  <c:v>122.33999634</c:v>
                </c:pt>
                <c:pt idx="49">
                  <c:v>122.33999634</c:v>
                </c:pt>
                <c:pt idx="50">
                  <c:v>122.33999634</c:v>
                </c:pt>
                <c:pt idx="51">
                  <c:v>122.33999634</c:v>
                </c:pt>
                <c:pt idx="52">
                  <c:v>122.33999634</c:v>
                </c:pt>
                <c:pt idx="53">
                  <c:v>122.3500061</c:v>
                </c:pt>
                <c:pt idx="54">
                  <c:v>122.3500061</c:v>
                </c:pt>
                <c:pt idx="55">
                  <c:v>122.3500061</c:v>
                </c:pt>
                <c:pt idx="56">
                  <c:v>122.3500061</c:v>
                </c:pt>
                <c:pt idx="57">
                  <c:v>122.3500061</c:v>
                </c:pt>
                <c:pt idx="58">
                  <c:v>122.3500061</c:v>
                </c:pt>
                <c:pt idx="59">
                  <c:v>122.3500061</c:v>
                </c:pt>
                <c:pt idx="60">
                  <c:v>122.3500061</c:v>
                </c:pt>
                <c:pt idx="61">
                  <c:v>122.3500061</c:v>
                </c:pt>
                <c:pt idx="62">
                  <c:v>122.3500061</c:v>
                </c:pt>
                <c:pt idx="63">
                  <c:v>122.36000061000001</c:v>
                </c:pt>
                <c:pt idx="64">
                  <c:v>122.36000061000001</c:v>
                </c:pt>
                <c:pt idx="65">
                  <c:v>122.36000061000001</c:v>
                </c:pt>
                <c:pt idx="66">
                  <c:v>122.36000061000001</c:v>
                </c:pt>
                <c:pt idx="67">
                  <c:v>122.36000061000001</c:v>
                </c:pt>
                <c:pt idx="68">
                  <c:v>122.36999512</c:v>
                </c:pt>
                <c:pt idx="69">
                  <c:v>122.36999512</c:v>
                </c:pt>
                <c:pt idx="70">
                  <c:v>122.36999512</c:v>
                </c:pt>
                <c:pt idx="71">
                  <c:v>122.36999512</c:v>
                </c:pt>
                <c:pt idx="72">
                  <c:v>122.38000488</c:v>
                </c:pt>
                <c:pt idx="73">
                  <c:v>122.38000488</c:v>
                </c:pt>
                <c:pt idx="74">
                  <c:v>122.38000488</c:v>
                </c:pt>
                <c:pt idx="75">
                  <c:v>122.38000488</c:v>
                </c:pt>
                <c:pt idx="76">
                  <c:v>122.38999939000001</c:v>
                </c:pt>
                <c:pt idx="77">
                  <c:v>122.38999939000001</c:v>
                </c:pt>
                <c:pt idx="78">
                  <c:v>122.38999939000001</c:v>
                </c:pt>
                <c:pt idx="79">
                  <c:v>122.40000914999999</c:v>
                </c:pt>
                <c:pt idx="80">
                  <c:v>122.40000914999999</c:v>
                </c:pt>
                <c:pt idx="81">
                  <c:v>122.41000366</c:v>
                </c:pt>
                <c:pt idx="82">
                  <c:v>122.41000366</c:v>
                </c:pt>
                <c:pt idx="83">
                  <c:v>122.41999817000001</c:v>
                </c:pt>
                <c:pt idx="84">
                  <c:v>122.41999817000001</c:v>
                </c:pt>
                <c:pt idx="85">
                  <c:v>122.43000792999999</c:v>
                </c:pt>
                <c:pt idx="86">
                  <c:v>122.43000792999999</c:v>
                </c:pt>
                <c:pt idx="87">
                  <c:v>122.44000244</c:v>
                </c:pt>
                <c:pt idx="88">
                  <c:v>122.44000244</c:v>
                </c:pt>
                <c:pt idx="89">
                  <c:v>122.44999695000001</c:v>
                </c:pt>
                <c:pt idx="90">
                  <c:v>122.46000670999999</c:v>
                </c:pt>
                <c:pt idx="91">
                  <c:v>122.46000670999999</c:v>
                </c:pt>
                <c:pt idx="92">
                  <c:v>122.47999573</c:v>
                </c:pt>
                <c:pt idx="93">
                  <c:v>122.48999024000001</c:v>
                </c:pt>
                <c:pt idx="94">
                  <c:v>122.49999999999999</c:v>
                </c:pt>
                <c:pt idx="95">
                  <c:v>122.50999451</c:v>
                </c:pt>
                <c:pt idx="96">
                  <c:v>122.50999451</c:v>
                </c:pt>
                <c:pt idx="97">
                  <c:v>122.52000427</c:v>
                </c:pt>
                <c:pt idx="98">
                  <c:v>122.52999877999999</c:v>
                </c:pt>
                <c:pt idx="99">
                  <c:v>122.53999329</c:v>
                </c:pt>
                <c:pt idx="100">
                  <c:v>122.55000305</c:v>
                </c:pt>
                <c:pt idx="101">
                  <c:v>122.55999755999999</c:v>
                </c:pt>
                <c:pt idx="102">
                  <c:v>122.56999207</c:v>
                </c:pt>
                <c:pt idx="103">
                  <c:v>122.58000183</c:v>
                </c:pt>
                <c:pt idx="104">
                  <c:v>122.58999634000001</c:v>
                </c:pt>
                <c:pt idx="105">
                  <c:v>122.59999085</c:v>
                </c:pt>
                <c:pt idx="106">
                  <c:v>122.61000061</c:v>
                </c:pt>
                <c:pt idx="107">
                  <c:v>122.61999512000001</c:v>
                </c:pt>
                <c:pt idx="108">
                  <c:v>122.63999939</c:v>
                </c:pt>
                <c:pt idx="109">
                  <c:v>122.64999390000001</c:v>
                </c:pt>
                <c:pt idx="110">
                  <c:v>122.66000365999999</c:v>
                </c:pt>
                <c:pt idx="111">
                  <c:v>122.66999817</c:v>
                </c:pt>
                <c:pt idx="112">
                  <c:v>122.69000243999999</c:v>
                </c:pt>
                <c:pt idx="113">
                  <c:v>122.69999695</c:v>
                </c:pt>
                <c:pt idx="114">
                  <c:v>122.70999146000001</c:v>
                </c:pt>
                <c:pt idx="115">
                  <c:v>122.72999573</c:v>
                </c:pt>
                <c:pt idx="116">
                  <c:v>122.73999024000001</c:v>
                </c:pt>
                <c:pt idx="117">
                  <c:v>122.74999999999999</c:v>
                </c:pt>
                <c:pt idx="118">
                  <c:v>122.77000427</c:v>
                </c:pt>
                <c:pt idx="119">
                  <c:v>122.77999877999999</c:v>
                </c:pt>
                <c:pt idx="120">
                  <c:v>122.80000305</c:v>
                </c:pt>
                <c:pt idx="121">
                  <c:v>122.80999755999999</c:v>
                </c:pt>
                <c:pt idx="122">
                  <c:v>122.83000183</c:v>
                </c:pt>
                <c:pt idx="123">
                  <c:v>122.83999634000001</c:v>
                </c:pt>
                <c:pt idx="124">
                  <c:v>122.86000061</c:v>
                </c:pt>
                <c:pt idx="125">
                  <c:v>122.86999512000001</c:v>
                </c:pt>
                <c:pt idx="126">
                  <c:v>122.88999939</c:v>
                </c:pt>
                <c:pt idx="127">
                  <c:v>122.91000365999999</c:v>
                </c:pt>
                <c:pt idx="128">
                  <c:v>122.91999817</c:v>
                </c:pt>
                <c:pt idx="129">
                  <c:v>122.94000243999999</c:v>
                </c:pt>
                <c:pt idx="130">
                  <c:v>122.95999146000001</c:v>
                </c:pt>
                <c:pt idx="131">
                  <c:v>122.97000121999999</c:v>
                </c:pt>
                <c:pt idx="132">
                  <c:v>122.98999024000001</c:v>
                </c:pt>
                <c:pt idx="133">
                  <c:v>123.00999451</c:v>
                </c:pt>
                <c:pt idx="134">
                  <c:v>123.02999877999999</c:v>
                </c:pt>
                <c:pt idx="135">
                  <c:v>123.03999329</c:v>
                </c:pt>
                <c:pt idx="136">
                  <c:v>123.05999755999999</c:v>
                </c:pt>
                <c:pt idx="137">
                  <c:v>123.08000183</c:v>
                </c:pt>
                <c:pt idx="138">
                  <c:v>123.09999085</c:v>
                </c:pt>
                <c:pt idx="139">
                  <c:v>123.11000061</c:v>
                </c:pt>
                <c:pt idx="140">
                  <c:v>123.12998963</c:v>
                </c:pt>
                <c:pt idx="141">
                  <c:v>123.14999390000001</c:v>
                </c:pt>
                <c:pt idx="142">
                  <c:v>123.16999817</c:v>
                </c:pt>
                <c:pt idx="143">
                  <c:v>123.19000243999999</c:v>
                </c:pt>
                <c:pt idx="144">
                  <c:v>123.19999695000001</c:v>
                </c:pt>
                <c:pt idx="145">
                  <c:v>123.22000122</c:v>
                </c:pt>
                <c:pt idx="146">
                  <c:v>123.24000548999999</c:v>
                </c:pt>
                <c:pt idx="147">
                  <c:v>123.26000976</c:v>
                </c:pt>
                <c:pt idx="148">
                  <c:v>123.27999878</c:v>
                </c:pt>
                <c:pt idx="149">
                  <c:v>123.30000304999999</c:v>
                </c:pt>
                <c:pt idx="150">
                  <c:v>123.32000732</c:v>
                </c:pt>
                <c:pt idx="151">
                  <c:v>123.33999634</c:v>
                </c:pt>
                <c:pt idx="152">
                  <c:v>123.36000061000001</c:v>
                </c:pt>
                <c:pt idx="153">
                  <c:v>123.38000488</c:v>
                </c:pt>
                <c:pt idx="154">
                  <c:v>123.40000914999999</c:v>
                </c:pt>
                <c:pt idx="155">
                  <c:v>123.41999817000001</c:v>
                </c:pt>
                <c:pt idx="156">
                  <c:v>123.44000244</c:v>
                </c:pt>
                <c:pt idx="157">
                  <c:v>123.45999909</c:v>
                </c:pt>
                <c:pt idx="158">
                  <c:v>123.48000335999998</c:v>
                </c:pt>
                <c:pt idx="159">
                  <c:v>123.50000763</c:v>
                </c:pt>
                <c:pt idx="160">
                  <c:v>123.51999665</c:v>
                </c:pt>
                <c:pt idx="161">
                  <c:v>123.54999543</c:v>
                </c:pt>
                <c:pt idx="162">
                  <c:v>123.56999970000001</c:v>
                </c:pt>
                <c:pt idx="163">
                  <c:v>123.59999848000001</c:v>
                </c:pt>
                <c:pt idx="164">
                  <c:v>123.62000275</c:v>
                </c:pt>
                <c:pt idx="165">
                  <c:v>123.64000701999998</c:v>
                </c:pt>
                <c:pt idx="166">
                  <c:v>123.66000365999999</c:v>
                </c:pt>
                <c:pt idx="167">
                  <c:v>123.69000243999999</c:v>
                </c:pt>
                <c:pt idx="168">
                  <c:v>123.70999146000001</c:v>
                </c:pt>
                <c:pt idx="169">
                  <c:v>123.74000549</c:v>
                </c:pt>
                <c:pt idx="170">
                  <c:v>123.75999451</c:v>
                </c:pt>
                <c:pt idx="171">
                  <c:v>123.78999329</c:v>
                </c:pt>
                <c:pt idx="172">
                  <c:v>123.80999756</c:v>
                </c:pt>
                <c:pt idx="173">
                  <c:v>123.83999634</c:v>
                </c:pt>
                <c:pt idx="174">
                  <c:v>123.87001036999999</c:v>
                </c:pt>
                <c:pt idx="175">
                  <c:v>123.90000914999999</c:v>
                </c:pt>
                <c:pt idx="176">
                  <c:v>123.93000792999999</c:v>
                </c:pt>
                <c:pt idx="177">
                  <c:v>123.96000670999999</c:v>
                </c:pt>
                <c:pt idx="178">
                  <c:v>123.98000335999998</c:v>
                </c:pt>
                <c:pt idx="179">
                  <c:v>124.01000213999998</c:v>
                </c:pt>
                <c:pt idx="180">
                  <c:v>124.04000092000001</c:v>
                </c:pt>
                <c:pt idx="181">
                  <c:v>124.07999421</c:v>
                </c:pt>
                <c:pt idx="182">
                  <c:v>124.11000823999998</c:v>
                </c:pt>
                <c:pt idx="183">
                  <c:v>124.13999939</c:v>
                </c:pt>
                <c:pt idx="184">
                  <c:v>124.16999817</c:v>
                </c:pt>
                <c:pt idx="185">
                  <c:v>124.21000671</c:v>
                </c:pt>
                <c:pt idx="186">
                  <c:v>124.24000549</c:v>
                </c:pt>
                <c:pt idx="187">
                  <c:v>124.26999664000002</c:v>
                </c:pt>
                <c:pt idx="188">
                  <c:v>124.30998993</c:v>
                </c:pt>
                <c:pt idx="189">
                  <c:v>124.34999847</c:v>
                </c:pt>
                <c:pt idx="190">
                  <c:v>124.37999726000001</c:v>
                </c:pt>
                <c:pt idx="191">
                  <c:v>124.42000579999998</c:v>
                </c:pt>
                <c:pt idx="192">
                  <c:v>124.45999909</c:v>
                </c:pt>
                <c:pt idx="193">
                  <c:v>124.50000763</c:v>
                </c:pt>
                <c:pt idx="194">
                  <c:v>124.52999878000001</c:v>
                </c:pt>
                <c:pt idx="195">
                  <c:v>124.57000731999999</c:v>
                </c:pt>
                <c:pt idx="196">
                  <c:v>124.61999512000001</c:v>
                </c:pt>
                <c:pt idx="197">
                  <c:v>124.65000151999999</c:v>
                </c:pt>
                <c:pt idx="198">
                  <c:v>124.70000457</c:v>
                </c:pt>
                <c:pt idx="199">
                  <c:v>124.73999786000002</c:v>
                </c:pt>
                <c:pt idx="200">
                  <c:v>124.77999878</c:v>
                </c:pt>
                <c:pt idx="201">
                  <c:v>124.83000182999999</c:v>
                </c:pt>
                <c:pt idx="202">
                  <c:v>124.87998963000001</c:v>
                </c:pt>
                <c:pt idx="203">
                  <c:v>124.91999817</c:v>
                </c:pt>
                <c:pt idx="204">
                  <c:v>124.97000122000001</c:v>
                </c:pt>
                <c:pt idx="205">
                  <c:v>125.02000427</c:v>
                </c:pt>
                <c:pt idx="206">
                  <c:v>125.06000517999999</c:v>
                </c:pt>
                <c:pt idx="207">
                  <c:v>125.10999298000002</c:v>
                </c:pt>
                <c:pt idx="208">
                  <c:v>125.1499939</c:v>
                </c:pt>
                <c:pt idx="209">
                  <c:v>125.20999146</c:v>
                </c:pt>
                <c:pt idx="210">
                  <c:v>125.25999451000001</c:v>
                </c:pt>
                <c:pt idx="211">
                  <c:v>125.30999756000001</c:v>
                </c:pt>
                <c:pt idx="212">
                  <c:v>125.36000061</c:v>
                </c:pt>
                <c:pt idx="213">
                  <c:v>125.40999604</c:v>
                </c:pt>
                <c:pt idx="214">
                  <c:v>125.4699936</c:v>
                </c:pt>
                <c:pt idx="215">
                  <c:v>125.52000426999999</c:v>
                </c:pt>
                <c:pt idx="216">
                  <c:v>125.58000182999999</c:v>
                </c:pt>
                <c:pt idx="217">
                  <c:v>125.62999724999999</c:v>
                </c:pt>
                <c:pt idx="218">
                  <c:v>125.68999481000002</c:v>
                </c:pt>
                <c:pt idx="219">
                  <c:v>125.73999787000001</c:v>
                </c:pt>
                <c:pt idx="220">
                  <c:v>125.79999543000001</c:v>
                </c:pt>
                <c:pt idx="221">
                  <c:v>125.86000060999999</c:v>
                </c:pt>
                <c:pt idx="222">
                  <c:v>125.91999817000001</c:v>
                </c:pt>
                <c:pt idx="223">
                  <c:v>125.98000334999999</c:v>
                </c:pt>
                <c:pt idx="224">
                  <c:v>126.04999542</c:v>
                </c:pt>
                <c:pt idx="225">
                  <c:v>126.11000824</c:v>
                </c:pt>
                <c:pt idx="226">
                  <c:v>126.1700058</c:v>
                </c:pt>
                <c:pt idx="227">
                  <c:v>126.22999573000001</c:v>
                </c:pt>
                <c:pt idx="228">
                  <c:v>126.30000304999999</c:v>
                </c:pt>
                <c:pt idx="229">
                  <c:v>126.37000274</c:v>
                </c:pt>
                <c:pt idx="230">
                  <c:v>126.42999268000001</c:v>
                </c:pt>
                <c:pt idx="231">
                  <c:v>126.49999999999999</c:v>
                </c:pt>
                <c:pt idx="232">
                  <c:v>126.57000732</c:v>
                </c:pt>
                <c:pt idx="233">
                  <c:v>126.62999726000001</c:v>
                </c:pt>
                <c:pt idx="234">
                  <c:v>126.70999909</c:v>
                </c:pt>
                <c:pt idx="235">
                  <c:v>126.77999877999999</c:v>
                </c:pt>
                <c:pt idx="236">
                  <c:v>126.8500061</c:v>
                </c:pt>
                <c:pt idx="237">
                  <c:v>126.93000792999999</c:v>
                </c:pt>
                <c:pt idx="238">
                  <c:v>127.00000763</c:v>
                </c:pt>
                <c:pt idx="239">
                  <c:v>127.06999207</c:v>
                </c:pt>
                <c:pt idx="240">
                  <c:v>127.16000365999999</c:v>
                </c:pt>
                <c:pt idx="241">
                  <c:v>127.23000335</c:v>
                </c:pt>
                <c:pt idx="242">
                  <c:v>127.31000519</c:v>
                </c:pt>
                <c:pt idx="243">
                  <c:v>127.38000487999999</c:v>
                </c:pt>
                <c:pt idx="244">
                  <c:v>127.45999907999999</c:v>
                </c:pt>
                <c:pt idx="245">
                  <c:v>127.54999542000002</c:v>
                </c:pt>
                <c:pt idx="246">
                  <c:v>127.62998963000001</c:v>
                </c:pt>
                <c:pt idx="247">
                  <c:v>127.71000671</c:v>
                </c:pt>
                <c:pt idx="248">
                  <c:v>127.79999542000002</c:v>
                </c:pt>
                <c:pt idx="249">
                  <c:v>127.88000488</c:v>
                </c:pt>
                <c:pt idx="250">
                  <c:v>127.97000122000001</c:v>
                </c:pt>
                <c:pt idx="251">
                  <c:v>128.04999543000002</c:v>
                </c:pt>
                <c:pt idx="252">
                  <c:v>128.15000153</c:v>
                </c:pt>
                <c:pt idx="253">
                  <c:v>128.24000548999999</c:v>
                </c:pt>
                <c:pt idx="254">
                  <c:v>128.32999419999999</c:v>
                </c:pt>
                <c:pt idx="255">
                  <c:v>128.42000580000001</c:v>
                </c:pt>
                <c:pt idx="256">
                  <c:v>128.52000426999999</c:v>
                </c:pt>
                <c:pt idx="257">
                  <c:v>128.60999298000002</c:v>
                </c:pt>
                <c:pt idx="258">
                  <c:v>128.70000457999998</c:v>
                </c:pt>
                <c:pt idx="259">
                  <c:v>128.80000304999999</c:v>
                </c:pt>
                <c:pt idx="260">
                  <c:v>128.90000151999999</c:v>
                </c:pt>
                <c:pt idx="261">
                  <c:v>129</c:v>
                </c:pt>
                <c:pt idx="262">
                  <c:v>129.09000397</c:v>
                </c:pt>
                <c:pt idx="263">
                  <c:v>129.19000244</c:v>
                </c:pt>
                <c:pt idx="264">
                  <c:v>129.29000854</c:v>
                </c:pt>
                <c:pt idx="265">
                  <c:v>129.40000153</c:v>
                </c:pt>
                <c:pt idx="266">
                  <c:v>129.5</c:v>
                </c:pt>
                <c:pt idx="267">
                  <c:v>129.60999298000002</c:v>
                </c:pt>
                <c:pt idx="268">
                  <c:v>129.71000671000002</c:v>
                </c:pt>
                <c:pt idx="269">
                  <c:v>129.81999969</c:v>
                </c:pt>
                <c:pt idx="270">
                  <c:v>129.92999268</c:v>
                </c:pt>
                <c:pt idx="271">
                  <c:v>130.03000639999999</c:v>
                </c:pt>
                <c:pt idx="272">
                  <c:v>130.1499939</c:v>
                </c:pt>
                <c:pt idx="273">
                  <c:v>130.26000976</c:v>
                </c:pt>
                <c:pt idx="274">
                  <c:v>130.36999512</c:v>
                </c:pt>
                <c:pt idx="275">
                  <c:v>130.48999786000002</c:v>
                </c:pt>
                <c:pt idx="276">
                  <c:v>130.61000824000001</c:v>
                </c:pt>
                <c:pt idx="277">
                  <c:v>130.71999359</c:v>
                </c:pt>
                <c:pt idx="278">
                  <c:v>130.84000397</c:v>
                </c:pt>
                <c:pt idx="279">
                  <c:v>130.95000456999998</c:v>
                </c:pt>
                <c:pt idx="280">
                  <c:v>131.08000183000001</c:v>
                </c:pt>
                <c:pt idx="281">
                  <c:v>131.18999482000001</c:v>
                </c:pt>
                <c:pt idx="282">
                  <c:v>131.30999756</c:v>
                </c:pt>
                <c:pt idx="283">
                  <c:v>131.43999482000001</c:v>
                </c:pt>
                <c:pt idx="284">
                  <c:v>131.55998993</c:v>
                </c:pt>
                <c:pt idx="285">
                  <c:v>131.69001007</c:v>
                </c:pt>
                <c:pt idx="286">
                  <c:v>131.81000517999999</c:v>
                </c:pt>
                <c:pt idx="287">
                  <c:v>131.94000244</c:v>
                </c:pt>
                <c:pt idx="288">
                  <c:v>132.05999756</c:v>
                </c:pt>
                <c:pt idx="289">
                  <c:v>132.19999695000001</c:v>
                </c:pt>
                <c:pt idx="290">
                  <c:v>132.33000182999999</c:v>
                </c:pt>
                <c:pt idx="291">
                  <c:v>132.45999909</c:v>
                </c:pt>
                <c:pt idx="292">
                  <c:v>132.59000395999999</c:v>
                </c:pt>
                <c:pt idx="293">
                  <c:v>132.72000122</c:v>
                </c:pt>
                <c:pt idx="294">
                  <c:v>132.86000060999999</c:v>
                </c:pt>
                <c:pt idx="295">
                  <c:v>132.98999787</c:v>
                </c:pt>
                <c:pt idx="296">
                  <c:v>133.13000488</c:v>
                </c:pt>
                <c:pt idx="297">
                  <c:v>133.27000427000002</c:v>
                </c:pt>
                <c:pt idx="298">
                  <c:v>133.40999604000001</c:v>
                </c:pt>
                <c:pt idx="299">
                  <c:v>133.54999542000002</c:v>
                </c:pt>
                <c:pt idx="300">
                  <c:v>133.69000244</c:v>
                </c:pt>
                <c:pt idx="301">
                  <c:v>133.82000732</c:v>
                </c:pt>
                <c:pt idx="302">
                  <c:v>133.97000122</c:v>
                </c:pt>
                <c:pt idx="303">
                  <c:v>134.11000824000001</c:v>
                </c:pt>
                <c:pt idx="304">
                  <c:v>134.26000212999998</c:v>
                </c:pt>
                <c:pt idx="305">
                  <c:v>134.40000151999999</c:v>
                </c:pt>
                <c:pt idx="306">
                  <c:v>134.55000304999999</c:v>
                </c:pt>
                <c:pt idx="307">
                  <c:v>134.69000244</c:v>
                </c:pt>
                <c:pt idx="308">
                  <c:v>134.83999634000003</c:v>
                </c:pt>
                <c:pt idx="309">
                  <c:v>135.00000763</c:v>
                </c:pt>
                <c:pt idx="310">
                  <c:v>135.13999938999999</c:v>
                </c:pt>
                <c:pt idx="311">
                  <c:v>135.28999329000001</c:v>
                </c:pt>
                <c:pt idx="312">
                  <c:v>135.45000457999998</c:v>
                </c:pt>
                <c:pt idx="313">
                  <c:v>135.59999848000001</c:v>
                </c:pt>
                <c:pt idx="314">
                  <c:v>135.75000762999997</c:v>
                </c:pt>
                <c:pt idx="315">
                  <c:v>135.90999603</c:v>
                </c:pt>
                <c:pt idx="316">
                  <c:v>136.06999970000001</c:v>
                </c:pt>
                <c:pt idx="317">
                  <c:v>136.22000885</c:v>
                </c:pt>
                <c:pt idx="318">
                  <c:v>136.37999726000001</c:v>
                </c:pt>
                <c:pt idx="319">
                  <c:v>136.53999329000001</c:v>
                </c:pt>
                <c:pt idx="320">
                  <c:v>136.69999695000001</c:v>
                </c:pt>
                <c:pt idx="321">
                  <c:v>136.86000060999999</c:v>
                </c:pt>
                <c:pt idx="322">
                  <c:v>137.02000426999999</c:v>
                </c:pt>
                <c:pt idx="323">
                  <c:v>137.18000792999999</c:v>
                </c:pt>
                <c:pt idx="324">
                  <c:v>137.3500061</c:v>
                </c:pt>
                <c:pt idx="325">
                  <c:v>137.51000213999998</c:v>
                </c:pt>
                <c:pt idx="326">
                  <c:v>137.67000579999998</c:v>
                </c:pt>
                <c:pt idx="327">
                  <c:v>137.83999634</c:v>
                </c:pt>
                <c:pt idx="328">
                  <c:v>138</c:v>
                </c:pt>
                <c:pt idx="329">
                  <c:v>138.16999054000001</c:v>
                </c:pt>
                <c:pt idx="330">
                  <c:v>138.34000397</c:v>
                </c:pt>
                <c:pt idx="331">
                  <c:v>138.50999451000001</c:v>
                </c:pt>
                <c:pt idx="332">
                  <c:v>138.68000792999999</c:v>
                </c:pt>
                <c:pt idx="333">
                  <c:v>138.84999848000001</c:v>
                </c:pt>
                <c:pt idx="334">
                  <c:v>139.02999878</c:v>
                </c:pt>
                <c:pt idx="335">
                  <c:v>139.19999695000001</c:v>
                </c:pt>
                <c:pt idx="336">
                  <c:v>139.37000274999997</c:v>
                </c:pt>
                <c:pt idx="337">
                  <c:v>139.54000854</c:v>
                </c:pt>
                <c:pt idx="338">
                  <c:v>139.70999909</c:v>
                </c:pt>
                <c:pt idx="339">
                  <c:v>139.88999939000001</c:v>
                </c:pt>
                <c:pt idx="340">
                  <c:v>140.06000517999999</c:v>
                </c:pt>
                <c:pt idx="341">
                  <c:v>140.23999024</c:v>
                </c:pt>
                <c:pt idx="342">
                  <c:v>140.40999604000001</c:v>
                </c:pt>
                <c:pt idx="343">
                  <c:v>140.58999634</c:v>
                </c:pt>
                <c:pt idx="344">
                  <c:v>140.78000641</c:v>
                </c:pt>
                <c:pt idx="345">
                  <c:v>140.95000457</c:v>
                </c:pt>
                <c:pt idx="346">
                  <c:v>141.12998963000001</c:v>
                </c:pt>
                <c:pt idx="347">
                  <c:v>141.31000518999997</c:v>
                </c:pt>
                <c:pt idx="348">
                  <c:v>141.48999786000002</c:v>
                </c:pt>
                <c:pt idx="349">
                  <c:v>141.67999268</c:v>
                </c:pt>
                <c:pt idx="350">
                  <c:v>141.86000823999998</c:v>
                </c:pt>
                <c:pt idx="351">
                  <c:v>142.04000091</c:v>
                </c:pt>
                <c:pt idx="352">
                  <c:v>142.22000122000003</c:v>
                </c:pt>
                <c:pt idx="353">
                  <c:v>142.41000366</c:v>
                </c:pt>
                <c:pt idx="354">
                  <c:v>142.58999634000003</c:v>
                </c:pt>
                <c:pt idx="355">
                  <c:v>142.78000641</c:v>
                </c:pt>
                <c:pt idx="356">
                  <c:v>142.95999146</c:v>
                </c:pt>
                <c:pt idx="357">
                  <c:v>143.15000153</c:v>
                </c:pt>
                <c:pt idx="358">
                  <c:v>143.34000395999999</c:v>
                </c:pt>
                <c:pt idx="359">
                  <c:v>143.51999665</c:v>
                </c:pt>
                <c:pt idx="360">
                  <c:v>143.70999909</c:v>
                </c:pt>
                <c:pt idx="361">
                  <c:v>143.90000151999999</c:v>
                </c:pt>
                <c:pt idx="362">
                  <c:v>144.09000397</c:v>
                </c:pt>
                <c:pt idx="363">
                  <c:v>144.27999877999997</c:v>
                </c:pt>
                <c:pt idx="364">
                  <c:v>144.47000121999997</c:v>
                </c:pt>
                <c:pt idx="365">
                  <c:v>144.66000365999997</c:v>
                </c:pt>
                <c:pt idx="366">
                  <c:v>144.84999847</c:v>
                </c:pt>
                <c:pt idx="367">
                  <c:v>145.02999877999997</c:v>
                </c:pt>
                <c:pt idx="368">
                  <c:v>145.22999572999998</c:v>
                </c:pt>
                <c:pt idx="369">
                  <c:v>145.43000792999999</c:v>
                </c:pt>
                <c:pt idx="370">
                  <c:v>145.61000824000001</c:v>
                </c:pt>
                <c:pt idx="371">
                  <c:v>145.80000304999999</c:v>
                </c:pt>
                <c:pt idx="372">
                  <c:v>145.99999237</c:v>
                </c:pt>
                <c:pt idx="373">
                  <c:v>146.19000244</c:v>
                </c:pt>
                <c:pt idx="374">
                  <c:v>146.38999175999999</c:v>
                </c:pt>
                <c:pt idx="375">
                  <c:v>146.58000183000001</c:v>
                </c:pt>
                <c:pt idx="376">
                  <c:v>146.76998902</c:v>
                </c:pt>
                <c:pt idx="377">
                  <c:v>146.95999907999999</c:v>
                </c:pt>
                <c:pt idx="378">
                  <c:v>147.16000365999997</c:v>
                </c:pt>
                <c:pt idx="379">
                  <c:v>147.34999848000001</c:v>
                </c:pt>
                <c:pt idx="380">
                  <c:v>147.55999756</c:v>
                </c:pt>
                <c:pt idx="381">
                  <c:v>147.75</c:v>
                </c:pt>
                <c:pt idx="382">
                  <c:v>147.94000244</c:v>
                </c:pt>
                <c:pt idx="383">
                  <c:v>148.13999938999999</c:v>
                </c:pt>
                <c:pt idx="384">
                  <c:v>148.33000945999999</c:v>
                </c:pt>
                <c:pt idx="385">
                  <c:v>148.53000641</c:v>
                </c:pt>
                <c:pt idx="386">
                  <c:v>148.73000335</c:v>
                </c:pt>
                <c:pt idx="387">
                  <c:v>148.92000580000001</c:v>
                </c:pt>
                <c:pt idx="388">
                  <c:v>149.11999512</c:v>
                </c:pt>
                <c:pt idx="389">
                  <c:v>149.31999207000001</c:v>
                </c:pt>
                <c:pt idx="390">
                  <c:v>149.50999451000001</c:v>
                </c:pt>
                <c:pt idx="391">
                  <c:v>149.70998382000002</c:v>
                </c:pt>
                <c:pt idx="392">
                  <c:v>149.90999604000001</c:v>
                </c:pt>
                <c:pt idx="393">
                  <c:v>150.09999085000004</c:v>
                </c:pt>
                <c:pt idx="394">
                  <c:v>150.29000091</c:v>
                </c:pt>
                <c:pt idx="395">
                  <c:v>150.49999236999997</c:v>
                </c:pt>
                <c:pt idx="396">
                  <c:v>150.69000244000003</c:v>
                </c:pt>
                <c:pt idx="397">
                  <c:v>150.88000488</c:v>
                </c:pt>
                <c:pt idx="398">
                  <c:v>151.08999634</c:v>
                </c:pt>
                <c:pt idx="399">
                  <c:v>151.28001403999997</c:v>
                </c:pt>
                <c:pt idx="400">
                  <c:v>151.46999360000001</c:v>
                </c:pt>
                <c:pt idx="401">
                  <c:v>151.67001343000001</c:v>
                </c:pt>
                <c:pt idx="402">
                  <c:v>151.86000060999999</c:v>
                </c:pt>
                <c:pt idx="403">
                  <c:v>152.06999207000001</c:v>
                </c:pt>
                <c:pt idx="404">
                  <c:v>152.26000976999998</c:v>
                </c:pt>
                <c:pt idx="405">
                  <c:v>152.45000457999998</c:v>
                </c:pt>
                <c:pt idx="406">
                  <c:v>152.65000153000003</c:v>
                </c:pt>
                <c:pt idx="407">
                  <c:v>152.83999634000003</c:v>
                </c:pt>
                <c:pt idx="408">
                  <c:v>153.03999329000004</c:v>
                </c:pt>
                <c:pt idx="409">
                  <c:v>153.22998810000001</c:v>
                </c:pt>
                <c:pt idx="410">
                  <c:v>153.41999054000001</c:v>
                </c:pt>
                <c:pt idx="411">
                  <c:v>153.60998535000002</c:v>
                </c:pt>
                <c:pt idx="412">
                  <c:v>153.80999756000003</c:v>
                </c:pt>
                <c:pt idx="413">
                  <c:v>153.98999024000003</c:v>
                </c:pt>
                <c:pt idx="414">
                  <c:v>154.19000244000003</c:v>
                </c:pt>
                <c:pt idx="415">
                  <c:v>154.38000487999997</c:v>
                </c:pt>
                <c:pt idx="416">
                  <c:v>154.57001495999998</c:v>
                </c:pt>
                <c:pt idx="417">
                  <c:v>154.74999236999997</c:v>
                </c:pt>
                <c:pt idx="418">
                  <c:v>154.93999481</c:v>
                </c:pt>
                <c:pt idx="419">
                  <c:v>155.12000274000002</c:v>
                </c:pt>
                <c:pt idx="420">
                  <c:v>155.31999207000001</c:v>
                </c:pt>
                <c:pt idx="421">
                  <c:v>155.48999786000002</c:v>
                </c:pt>
                <c:pt idx="422">
                  <c:v>155.67998503999999</c:v>
                </c:pt>
                <c:pt idx="423">
                  <c:v>155.87000275</c:v>
                </c:pt>
                <c:pt idx="424">
                  <c:v>156.04998779000002</c:v>
                </c:pt>
                <c:pt idx="425">
                  <c:v>156.23000334999998</c:v>
                </c:pt>
                <c:pt idx="426">
                  <c:v>156.40999604000001</c:v>
                </c:pt>
                <c:pt idx="427">
                  <c:v>156.58998870000002</c:v>
                </c:pt>
                <c:pt idx="428">
                  <c:v>156.77000426999996</c:v>
                </c:pt>
                <c:pt idx="429">
                  <c:v>156.95000457999998</c:v>
                </c:pt>
                <c:pt idx="430">
                  <c:v>157.10998535000002</c:v>
                </c:pt>
                <c:pt idx="431">
                  <c:v>157.28998565999999</c:v>
                </c:pt>
                <c:pt idx="432">
                  <c:v>157.46001434999999</c:v>
                </c:pt>
                <c:pt idx="433">
                  <c:v>157.63998412999999</c:v>
                </c:pt>
                <c:pt idx="434">
                  <c:v>157.81001282</c:v>
                </c:pt>
                <c:pt idx="435">
                  <c:v>157.98001098999998</c:v>
                </c:pt>
                <c:pt idx="436">
                  <c:v>158.14998626000002</c:v>
                </c:pt>
                <c:pt idx="437">
                  <c:v>158.31001282</c:v>
                </c:pt>
                <c:pt idx="438">
                  <c:v>158.47998809000001</c:v>
                </c:pt>
                <c:pt idx="439">
                  <c:v>158.63999175999999</c:v>
                </c:pt>
                <c:pt idx="440">
                  <c:v>158.80000304999999</c:v>
                </c:pt>
                <c:pt idx="441">
                  <c:v>158.96000671000002</c:v>
                </c:pt>
                <c:pt idx="442">
                  <c:v>159.12001038</c:v>
                </c:pt>
                <c:pt idx="443">
                  <c:v>159.27999878000003</c:v>
                </c:pt>
                <c:pt idx="444">
                  <c:v>159.43000792999999</c:v>
                </c:pt>
                <c:pt idx="445">
                  <c:v>159.57998656999999</c:v>
                </c:pt>
                <c:pt idx="446">
                  <c:v>159.74000548999999</c:v>
                </c:pt>
                <c:pt idx="447">
                  <c:v>159.88999177000002</c:v>
                </c:pt>
                <c:pt idx="448">
                  <c:v>160.03000639999999</c:v>
                </c:pt>
                <c:pt idx="449">
                  <c:v>160.17999268</c:v>
                </c:pt>
                <c:pt idx="450">
                  <c:v>160.32000731999997</c:v>
                </c:pt>
                <c:pt idx="451">
                  <c:v>160.45999146000003</c:v>
                </c:pt>
                <c:pt idx="452">
                  <c:v>160.59999084000003</c:v>
                </c:pt>
                <c:pt idx="453">
                  <c:v>160.74001312000001</c:v>
                </c:pt>
                <c:pt idx="454">
                  <c:v>160.87000275</c:v>
                </c:pt>
                <c:pt idx="455">
                  <c:v>160.99999237</c:v>
                </c:pt>
                <c:pt idx="456">
                  <c:v>161.12998962</c:v>
                </c:pt>
                <c:pt idx="457">
                  <c:v>161.25998687999999</c:v>
                </c:pt>
                <c:pt idx="458">
                  <c:v>161.38999175999999</c:v>
                </c:pt>
                <c:pt idx="459">
                  <c:v>161.50998687999999</c:v>
                </c:pt>
                <c:pt idx="460">
                  <c:v>161.63999175999999</c:v>
                </c:pt>
                <c:pt idx="461">
                  <c:v>161.74998474</c:v>
                </c:pt>
                <c:pt idx="462">
                  <c:v>161.85999297999999</c:v>
                </c:pt>
                <c:pt idx="463">
                  <c:v>161.97999572999998</c:v>
                </c:pt>
                <c:pt idx="464">
                  <c:v>162.08999634</c:v>
                </c:pt>
                <c:pt idx="465">
                  <c:v>162.20000457</c:v>
                </c:pt>
                <c:pt idx="466">
                  <c:v>162.30001069000002</c:v>
                </c:pt>
                <c:pt idx="467">
                  <c:v>162.40999604000001</c:v>
                </c:pt>
                <c:pt idx="468">
                  <c:v>162.51000214000004</c:v>
                </c:pt>
                <c:pt idx="469">
                  <c:v>162.61001586999998</c:v>
                </c:pt>
                <c:pt idx="470">
                  <c:v>162.70999909</c:v>
                </c:pt>
                <c:pt idx="471">
                  <c:v>162.81001282</c:v>
                </c:pt>
                <c:pt idx="472">
                  <c:v>162.89999390000003</c:v>
                </c:pt>
                <c:pt idx="473">
                  <c:v>162.99001312999997</c:v>
                </c:pt>
                <c:pt idx="474">
                  <c:v>163.06999207000001</c:v>
                </c:pt>
                <c:pt idx="475">
                  <c:v>163.15000916000002</c:v>
                </c:pt>
                <c:pt idx="476">
                  <c:v>163.24000548999999</c:v>
                </c:pt>
                <c:pt idx="477">
                  <c:v>163.30998992999997</c:v>
                </c:pt>
                <c:pt idx="478">
                  <c:v>163.39001465000001</c:v>
                </c:pt>
                <c:pt idx="479">
                  <c:v>163.47000884999997</c:v>
                </c:pt>
                <c:pt idx="480">
                  <c:v>163.54000092000001</c:v>
                </c:pt>
                <c:pt idx="481">
                  <c:v>163.60999298000002</c:v>
                </c:pt>
                <c:pt idx="482">
                  <c:v>163.68999481</c:v>
                </c:pt>
                <c:pt idx="483">
                  <c:v>163.74999238000004</c:v>
                </c:pt>
                <c:pt idx="484">
                  <c:v>163.8099823</c:v>
                </c:pt>
                <c:pt idx="485">
                  <c:v>163.86998748000002</c:v>
                </c:pt>
                <c:pt idx="486">
                  <c:v>163.92999268</c:v>
                </c:pt>
                <c:pt idx="487">
                  <c:v>163.98999787000002</c:v>
                </c:pt>
                <c:pt idx="488">
                  <c:v>164.05000304999999</c:v>
                </c:pt>
                <c:pt idx="489">
                  <c:v>164.10000609999997</c:v>
                </c:pt>
                <c:pt idx="490">
                  <c:v>164.15000915000002</c:v>
                </c:pt>
                <c:pt idx="491">
                  <c:v>164.19998930999998</c:v>
                </c:pt>
                <c:pt idx="492">
                  <c:v>164.24999237000003</c:v>
                </c:pt>
                <c:pt idx="493">
                  <c:v>164.30001068000001</c:v>
                </c:pt>
                <c:pt idx="494">
                  <c:v>164.34999083999998</c:v>
                </c:pt>
                <c:pt idx="495">
                  <c:v>164.37998963000004</c:v>
                </c:pt>
                <c:pt idx="496">
                  <c:v>164.42001342</c:v>
                </c:pt>
                <c:pt idx="497">
                  <c:v>164.47000122</c:v>
                </c:pt>
                <c:pt idx="498">
                  <c:v>164.50001525999997</c:v>
                </c:pt>
                <c:pt idx="499">
                  <c:v>164.55000304999999</c:v>
                </c:pt>
                <c:pt idx="500">
                  <c:v>164.57998657000002</c:v>
                </c:pt>
                <c:pt idx="501">
                  <c:v>164.61001587000001</c:v>
                </c:pt>
                <c:pt idx="502">
                  <c:v>164.65000914999999</c:v>
                </c:pt>
                <c:pt idx="503">
                  <c:v>164.67999268</c:v>
                </c:pt>
                <c:pt idx="504">
                  <c:v>164.70999144999999</c:v>
                </c:pt>
                <c:pt idx="505">
                  <c:v>164.74002074999999</c:v>
                </c:pt>
                <c:pt idx="506">
                  <c:v>164.76000975999997</c:v>
                </c:pt>
                <c:pt idx="507">
                  <c:v>164.79000853999997</c:v>
                </c:pt>
                <c:pt idx="508">
                  <c:v>164.80999755999997</c:v>
                </c:pt>
                <c:pt idx="509">
                  <c:v>164.83999633999997</c:v>
                </c:pt>
                <c:pt idx="510">
                  <c:v>164.87001036999996</c:v>
                </c:pt>
                <c:pt idx="511">
                  <c:v>164.89001463999998</c:v>
                </c:pt>
                <c:pt idx="512">
                  <c:v>164.91000366999998</c:v>
                </c:pt>
                <c:pt idx="513">
                  <c:v>164.93000794</c:v>
                </c:pt>
                <c:pt idx="514">
                  <c:v>164.94999694999998</c:v>
                </c:pt>
                <c:pt idx="515">
                  <c:v>164.97000122</c:v>
                </c:pt>
                <c:pt idx="516">
                  <c:v>164.99000550000002</c:v>
                </c:pt>
                <c:pt idx="517">
                  <c:v>165.00999451000001</c:v>
                </c:pt>
                <c:pt idx="518">
                  <c:v>165.02000426999996</c:v>
                </c:pt>
                <c:pt idx="519">
                  <c:v>165.03997802999999</c:v>
                </c:pt>
                <c:pt idx="520">
                  <c:v>165.05000304999999</c:v>
                </c:pt>
                <c:pt idx="521">
                  <c:v>165.07000733000001</c:v>
                </c:pt>
                <c:pt idx="522">
                  <c:v>165.07998658000002</c:v>
                </c:pt>
                <c:pt idx="523">
                  <c:v>165.0900116</c:v>
                </c:pt>
                <c:pt idx="524">
                  <c:v>165.09999085000001</c:v>
                </c:pt>
                <c:pt idx="525">
                  <c:v>165.10998535000002</c:v>
                </c:pt>
                <c:pt idx="526">
                  <c:v>165.12001036999996</c:v>
                </c:pt>
                <c:pt idx="527">
                  <c:v>165.13000488</c:v>
                </c:pt>
                <c:pt idx="528">
                  <c:v>165.13998414000002</c:v>
                </c:pt>
                <c:pt idx="529">
                  <c:v>165.15998841000001</c:v>
                </c:pt>
                <c:pt idx="530">
                  <c:v>165.16001892</c:v>
                </c:pt>
                <c:pt idx="531">
                  <c:v>165.16998290999999</c:v>
                </c:pt>
                <c:pt idx="532">
                  <c:v>165.18000792999999</c:v>
                </c:pt>
                <c:pt idx="533">
                  <c:v>165.19000243999997</c:v>
                </c:pt>
                <c:pt idx="534">
                  <c:v>165.19000245000001</c:v>
                </c:pt>
                <c:pt idx="535">
                  <c:v>165.20001220999998</c:v>
                </c:pt>
                <c:pt idx="536">
                  <c:v>165.20999146000003</c:v>
                </c:pt>
                <c:pt idx="537">
                  <c:v>165.20999146</c:v>
                </c:pt>
                <c:pt idx="538">
                  <c:v>165.20999146000003</c:v>
                </c:pt>
                <c:pt idx="539">
                  <c:v>165.22000122</c:v>
                </c:pt>
                <c:pt idx="540">
                  <c:v>165.22000121999997</c:v>
                </c:pt>
                <c:pt idx="541">
                  <c:v>165.22998047000002</c:v>
                </c:pt>
                <c:pt idx="542">
                  <c:v>165.22999573000001</c:v>
                </c:pt>
                <c:pt idx="543">
                  <c:v>165.23999022999999</c:v>
                </c:pt>
                <c:pt idx="544">
                  <c:v>165.24000549000002</c:v>
                </c:pt>
                <c:pt idx="545">
                  <c:v>165.24000550000002</c:v>
                </c:pt>
                <c:pt idx="546">
                  <c:v>165.23999022999999</c:v>
                </c:pt>
                <c:pt idx="547">
                  <c:v>165.25001525999997</c:v>
                </c:pt>
                <c:pt idx="548">
                  <c:v>165.24999999999997</c:v>
                </c:pt>
                <c:pt idx="549">
                  <c:v>165.24000550000002</c:v>
                </c:pt>
                <c:pt idx="550">
                  <c:v>165.24000548999999</c:v>
                </c:pt>
                <c:pt idx="551">
                  <c:v>165.23999024</c:v>
                </c:pt>
                <c:pt idx="552">
                  <c:v>165.25</c:v>
                </c:pt>
                <c:pt idx="553">
                  <c:v>165.25001525999997</c:v>
                </c:pt>
                <c:pt idx="554">
                  <c:v>165.25001525999997</c:v>
                </c:pt>
                <c:pt idx="555">
                  <c:v>165.24000548999996</c:v>
                </c:pt>
                <c:pt idx="556">
                  <c:v>165.24999999999997</c:v>
                </c:pt>
                <c:pt idx="557">
                  <c:v>165.24999999999997</c:v>
                </c:pt>
                <c:pt idx="558">
                  <c:v>165.24999999999997</c:v>
                </c:pt>
                <c:pt idx="559">
                  <c:v>165.24999999999997</c:v>
                </c:pt>
                <c:pt idx="560">
                  <c:v>165.24000548999996</c:v>
                </c:pt>
                <c:pt idx="561">
                  <c:v>165.24002074999999</c:v>
                </c:pt>
                <c:pt idx="562">
                  <c:v>165.24002074999999</c:v>
                </c:pt>
                <c:pt idx="563">
                  <c:v>165.23999024</c:v>
                </c:pt>
                <c:pt idx="564">
                  <c:v>165.24000548999999</c:v>
                </c:pt>
                <c:pt idx="565">
                  <c:v>165.22999573000001</c:v>
                </c:pt>
                <c:pt idx="566">
                  <c:v>165.23001099000001</c:v>
                </c:pt>
                <c:pt idx="567">
                  <c:v>165.22999573000001</c:v>
                </c:pt>
                <c:pt idx="568">
                  <c:v>165.23001098999998</c:v>
                </c:pt>
                <c:pt idx="569">
                  <c:v>165.22999571999998</c:v>
                </c:pt>
                <c:pt idx="570">
                  <c:v>165.23001099000001</c:v>
                </c:pt>
                <c:pt idx="571">
                  <c:v>165.22000122000003</c:v>
                </c:pt>
                <c:pt idx="572">
                  <c:v>165.22000121999997</c:v>
                </c:pt>
                <c:pt idx="573">
                  <c:v>165.20999146</c:v>
                </c:pt>
                <c:pt idx="574">
                  <c:v>165.20999145000002</c:v>
                </c:pt>
                <c:pt idx="575">
                  <c:v>165.21000670999996</c:v>
                </c:pt>
                <c:pt idx="576">
                  <c:v>165.21000670999999</c:v>
                </c:pt>
                <c:pt idx="577">
                  <c:v>165.20999146000003</c:v>
                </c:pt>
                <c:pt idx="578">
                  <c:v>165.20999146</c:v>
                </c:pt>
                <c:pt idx="579">
                  <c:v>165.20001221000001</c:v>
                </c:pt>
                <c:pt idx="580">
                  <c:v>165.20001220999998</c:v>
                </c:pt>
                <c:pt idx="581">
                  <c:v>165.19000245000001</c:v>
                </c:pt>
                <c:pt idx="582">
                  <c:v>165.19000243999997</c:v>
                </c:pt>
                <c:pt idx="583">
                  <c:v>165.19998169000002</c:v>
                </c:pt>
                <c:pt idx="584">
                  <c:v>165.18998717999997</c:v>
                </c:pt>
                <c:pt idx="585">
                  <c:v>165.1900177</c:v>
                </c:pt>
                <c:pt idx="586">
                  <c:v>165.18998719000001</c:v>
                </c:pt>
                <c:pt idx="587">
                  <c:v>165.19000243999997</c:v>
                </c:pt>
                <c:pt idx="588">
                  <c:v>165.19000245000001</c:v>
                </c:pt>
                <c:pt idx="589">
                  <c:v>165.17999266999999</c:v>
                </c:pt>
                <c:pt idx="590">
                  <c:v>165.17999268000003</c:v>
                </c:pt>
                <c:pt idx="591">
                  <c:v>165.18000792999999</c:v>
                </c:pt>
                <c:pt idx="592">
                  <c:v>165.17999268</c:v>
                </c:pt>
                <c:pt idx="593">
                  <c:v>165.16999816999999</c:v>
                </c:pt>
                <c:pt idx="594">
                  <c:v>165.17999267000002</c:v>
                </c:pt>
                <c:pt idx="595">
                  <c:v>165.18000792999999</c:v>
                </c:pt>
                <c:pt idx="596">
                  <c:v>165.17999268</c:v>
                </c:pt>
                <c:pt idx="597">
                  <c:v>165.17001342999998</c:v>
                </c:pt>
                <c:pt idx="598">
                  <c:v>165.16999816999999</c:v>
                </c:pt>
                <c:pt idx="599">
                  <c:v>165.16999817000004</c:v>
                </c:pt>
                <c:pt idx="600">
                  <c:v>165.16998291000002</c:v>
                </c:pt>
                <c:pt idx="601">
                  <c:v>165.17001343000001</c:v>
                </c:pt>
                <c:pt idx="602">
                  <c:v>165.16000366</c:v>
                </c:pt>
                <c:pt idx="603">
                  <c:v>165.16000366</c:v>
                </c:pt>
                <c:pt idx="604">
                  <c:v>165.16000366</c:v>
                </c:pt>
                <c:pt idx="605">
                  <c:v>165.15998841000001</c:v>
                </c:pt>
                <c:pt idx="606">
                  <c:v>165.16999817000001</c:v>
                </c:pt>
                <c:pt idx="607">
                  <c:v>165.16000366</c:v>
                </c:pt>
                <c:pt idx="608">
                  <c:v>165.16000366</c:v>
                </c:pt>
                <c:pt idx="609">
                  <c:v>165.17001343000001</c:v>
                </c:pt>
                <c:pt idx="610">
                  <c:v>165.16001892</c:v>
                </c:pt>
                <c:pt idx="611">
                  <c:v>165.15998840000003</c:v>
                </c:pt>
                <c:pt idx="612">
                  <c:v>165.16000366000003</c:v>
                </c:pt>
                <c:pt idx="613">
                  <c:v>165.16000365999997</c:v>
                </c:pt>
                <c:pt idx="614">
                  <c:v>165.16998290999999</c:v>
                </c:pt>
                <c:pt idx="615">
                  <c:v>165.16000366</c:v>
                </c:pt>
                <c:pt idx="616">
                  <c:v>165.16001892</c:v>
                </c:pt>
                <c:pt idx="617">
                  <c:v>165.16000365999997</c:v>
                </c:pt>
                <c:pt idx="618">
                  <c:v>165.15998839999997</c:v>
                </c:pt>
                <c:pt idx="619">
                  <c:v>165.15998841000001</c:v>
                </c:pt>
                <c:pt idx="620">
                  <c:v>165.15998841000004</c:v>
                </c:pt>
                <c:pt idx="621">
                  <c:v>165.16000365999997</c:v>
                </c:pt>
                <c:pt idx="622">
                  <c:v>165.15998841000001</c:v>
                </c:pt>
                <c:pt idx="623">
                  <c:v>165.15998841000004</c:v>
                </c:pt>
                <c:pt idx="624">
                  <c:v>165.16000365999997</c:v>
                </c:pt>
                <c:pt idx="625">
                  <c:v>165.16000366</c:v>
                </c:pt>
                <c:pt idx="626">
                  <c:v>165.16000365999997</c:v>
                </c:pt>
                <c:pt idx="627">
                  <c:v>165.16000366</c:v>
                </c:pt>
                <c:pt idx="628">
                  <c:v>165.15998841000004</c:v>
                </c:pt>
                <c:pt idx="629">
                  <c:v>165.14999388999999</c:v>
                </c:pt>
                <c:pt idx="630">
                  <c:v>165.16000366000003</c:v>
                </c:pt>
                <c:pt idx="631">
                  <c:v>165.1499939</c:v>
                </c:pt>
                <c:pt idx="632">
                  <c:v>165.16000366000003</c:v>
                </c:pt>
                <c:pt idx="633">
                  <c:v>165.16000366</c:v>
                </c:pt>
                <c:pt idx="634">
                  <c:v>165.16000366999998</c:v>
                </c:pt>
                <c:pt idx="635">
                  <c:v>165.14999389000002</c:v>
                </c:pt>
                <c:pt idx="636">
                  <c:v>165.1499939</c:v>
                </c:pt>
                <c:pt idx="637">
                  <c:v>165.16000365999997</c:v>
                </c:pt>
                <c:pt idx="638">
                  <c:v>165.15000916000002</c:v>
                </c:pt>
                <c:pt idx="639">
                  <c:v>165.1499939</c:v>
                </c:pt>
                <c:pt idx="640">
                  <c:v>165.15000914999996</c:v>
                </c:pt>
                <c:pt idx="641">
                  <c:v>165.14999390000003</c:v>
                </c:pt>
                <c:pt idx="642">
                  <c:v>165.15000914999999</c:v>
                </c:pt>
                <c:pt idx="643">
                  <c:v>165.13999938999999</c:v>
                </c:pt>
                <c:pt idx="644">
                  <c:v>165.13998412999999</c:v>
                </c:pt>
                <c:pt idx="645">
                  <c:v>165.13999938999999</c:v>
                </c:pt>
                <c:pt idx="646">
                  <c:v>165.13999939000001</c:v>
                </c:pt>
                <c:pt idx="647">
                  <c:v>165.13002014</c:v>
                </c:pt>
                <c:pt idx="648">
                  <c:v>165.14001465000001</c:v>
                </c:pt>
                <c:pt idx="649">
                  <c:v>165.13000488</c:v>
                </c:pt>
                <c:pt idx="650">
                  <c:v>165.13000488</c:v>
                </c:pt>
                <c:pt idx="651">
                  <c:v>165.12998963000001</c:v>
                </c:pt>
                <c:pt idx="652">
                  <c:v>165.11999510999999</c:v>
                </c:pt>
                <c:pt idx="653">
                  <c:v>165.11999512</c:v>
                </c:pt>
                <c:pt idx="654">
                  <c:v>165.10998534999999</c:v>
                </c:pt>
                <c:pt idx="655">
                  <c:v>165.11000060999999</c:v>
                </c:pt>
                <c:pt idx="656">
                  <c:v>165.11000060999999</c:v>
                </c:pt>
                <c:pt idx="657">
                  <c:v>165.11000061000001</c:v>
                </c:pt>
                <c:pt idx="658">
                  <c:v>165.10000611000001</c:v>
                </c:pt>
                <c:pt idx="659">
                  <c:v>165.10002136</c:v>
                </c:pt>
                <c:pt idx="660">
                  <c:v>165.08999633000002</c:v>
                </c:pt>
                <c:pt idx="661">
                  <c:v>165.07998658000002</c:v>
                </c:pt>
                <c:pt idx="662">
                  <c:v>165.07998656999999</c:v>
                </c:pt>
                <c:pt idx="663">
                  <c:v>165.06999207000001</c:v>
                </c:pt>
                <c:pt idx="664">
                  <c:v>165.07000732</c:v>
                </c:pt>
                <c:pt idx="665">
                  <c:v>165.05999756000003</c:v>
                </c:pt>
                <c:pt idx="666">
                  <c:v>165.05000304999999</c:v>
                </c:pt>
                <c:pt idx="667">
                  <c:v>165.03999327999998</c:v>
                </c:pt>
                <c:pt idx="668">
                  <c:v>165.02999878</c:v>
                </c:pt>
                <c:pt idx="669">
                  <c:v>165.02999878000003</c:v>
                </c:pt>
                <c:pt idx="670">
                  <c:v>165.02001952999998</c:v>
                </c:pt>
                <c:pt idx="671">
                  <c:v>165.01998901000002</c:v>
                </c:pt>
                <c:pt idx="672">
                  <c:v>164.99999999999997</c:v>
                </c:pt>
                <c:pt idx="673">
                  <c:v>165</c:v>
                </c:pt>
                <c:pt idx="674">
                  <c:v>165.00000000000003</c:v>
                </c:pt>
                <c:pt idx="675">
                  <c:v>164.97999572999998</c:v>
                </c:pt>
                <c:pt idx="676">
                  <c:v>164.96998596000003</c:v>
                </c:pt>
                <c:pt idx="677">
                  <c:v>164.96998596</c:v>
                </c:pt>
                <c:pt idx="678">
                  <c:v>164.95001221000001</c:v>
                </c:pt>
                <c:pt idx="679">
                  <c:v>164.93998718</c:v>
                </c:pt>
                <c:pt idx="680">
                  <c:v>164.92999268000003</c:v>
                </c:pt>
                <c:pt idx="681">
                  <c:v>164.91999816999999</c:v>
                </c:pt>
                <c:pt idx="682">
                  <c:v>164.91000366000003</c:v>
                </c:pt>
                <c:pt idx="683">
                  <c:v>164.90000916000002</c:v>
                </c:pt>
                <c:pt idx="684">
                  <c:v>164.88998412999999</c:v>
                </c:pt>
                <c:pt idx="685">
                  <c:v>164.88000488000003</c:v>
                </c:pt>
                <c:pt idx="686">
                  <c:v>164.86000061000001</c:v>
                </c:pt>
                <c:pt idx="687">
                  <c:v>164.84999083999998</c:v>
                </c:pt>
                <c:pt idx="688">
                  <c:v>164.83999634000003</c:v>
                </c:pt>
                <c:pt idx="689">
                  <c:v>164.82000733000001</c:v>
                </c:pt>
                <c:pt idx="690">
                  <c:v>164.82000732</c:v>
                </c:pt>
                <c:pt idx="691">
                  <c:v>164.79998778999999</c:v>
                </c:pt>
                <c:pt idx="692">
                  <c:v>164.77999877999997</c:v>
                </c:pt>
                <c:pt idx="693">
                  <c:v>164.76998902000003</c:v>
                </c:pt>
                <c:pt idx="694">
                  <c:v>164.75</c:v>
                </c:pt>
                <c:pt idx="695">
                  <c:v>164.74000548999999</c:v>
                </c:pt>
                <c:pt idx="696">
                  <c:v>164.72999572999998</c:v>
                </c:pt>
                <c:pt idx="697">
                  <c:v>164.70999144999999</c:v>
                </c:pt>
                <c:pt idx="698">
                  <c:v>164.70001219999997</c:v>
                </c:pt>
                <c:pt idx="699">
                  <c:v>164.68000794</c:v>
                </c:pt>
                <c:pt idx="700">
                  <c:v>164.67001342999998</c:v>
                </c:pt>
                <c:pt idx="701">
                  <c:v>164.65000914999996</c:v>
                </c:pt>
                <c:pt idx="702">
                  <c:v>164.64001463999998</c:v>
                </c:pt>
                <c:pt idx="703">
                  <c:v>164.62001038</c:v>
                </c:pt>
                <c:pt idx="704">
                  <c:v>164.60000609999997</c:v>
                </c:pt>
                <c:pt idx="705">
                  <c:v>164.58998108</c:v>
                </c:pt>
                <c:pt idx="706">
                  <c:v>164.56999205999998</c:v>
                </c:pt>
                <c:pt idx="707">
                  <c:v>164.54998778999999</c:v>
                </c:pt>
                <c:pt idx="708">
                  <c:v>164.52999878</c:v>
                </c:pt>
                <c:pt idx="709">
                  <c:v>164.52001953000001</c:v>
                </c:pt>
                <c:pt idx="710">
                  <c:v>164.48999023000002</c:v>
                </c:pt>
                <c:pt idx="711">
                  <c:v>164.47000122000003</c:v>
                </c:pt>
                <c:pt idx="712">
                  <c:v>164.46000672</c:v>
                </c:pt>
                <c:pt idx="713">
                  <c:v>164.43998719000001</c:v>
                </c:pt>
                <c:pt idx="714">
                  <c:v>164.42001343000001</c:v>
                </c:pt>
                <c:pt idx="715">
                  <c:v>164.39999390000003</c:v>
                </c:pt>
                <c:pt idx="716">
                  <c:v>164.38000487999997</c:v>
                </c:pt>
                <c:pt idx="717">
                  <c:v>164.36001587000001</c:v>
                </c:pt>
                <c:pt idx="718">
                  <c:v>164.33999634000003</c:v>
                </c:pt>
                <c:pt idx="719">
                  <c:v>164.32000732999998</c:v>
                </c:pt>
                <c:pt idx="720">
                  <c:v>164.30000305000002</c:v>
                </c:pt>
                <c:pt idx="721">
                  <c:v>164.27999878000003</c:v>
                </c:pt>
                <c:pt idx="722">
                  <c:v>164.26000977000001</c:v>
                </c:pt>
                <c:pt idx="723">
                  <c:v>164.23999022999999</c:v>
                </c:pt>
                <c:pt idx="724">
                  <c:v>164.22000121999997</c:v>
                </c:pt>
                <c:pt idx="725">
                  <c:v>164.19000244</c:v>
                </c:pt>
                <c:pt idx="726">
                  <c:v>164.17999268</c:v>
                </c:pt>
                <c:pt idx="727">
                  <c:v>164.16000367000004</c:v>
                </c:pt>
                <c:pt idx="728">
                  <c:v>164.13000489000001</c:v>
                </c:pt>
                <c:pt idx="729">
                  <c:v>164.10998535000004</c:v>
                </c:pt>
                <c:pt idx="730">
                  <c:v>164.07998657000002</c:v>
                </c:pt>
                <c:pt idx="731">
                  <c:v>164.07000732</c:v>
                </c:pt>
                <c:pt idx="732">
                  <c:v>164.04998779000005</c:v>
                </c:pt>
                <c:pt idx="733">
                  <c:v>164.01998901000002</c:v>
                </c:pt>
                <c:pt idx="734">
                  <c:v>164</c:v>
                </c:pt>
                <c:pt idx="735">
                  <c:v>163.97998047000004</c:v>
                </c:pt>
                <c:pt idx="736">
                  <c:v>163.95001221000001</c:v>
                </c:pt>
                <c:pt idx="737">
                  <c:v>163.93002319999999</c:v>
                </c:pt>
                <c:pt idx="738">
                  <c:v>163.91000365999997</c:v>
                </c:pt>
                <c:pt idx="739">
                  <c:v>163.88000488</c:v>
                </c:pt>
                <c:pt idx="740">
                  <c:v>163.86999510999999</c:v>
                </c:pt>
                <c:pt idx="741">
                  <c:v>163.83999633999997</c:v>
                </c:pt>
                <c:pt idx="742">
                  <c:v>163.81997681000001</c:v>
                </c:pt>
                <c:pt idx="743">
                  <c:v>163.80001830999998</c:v>
                </c:pt>
                <c:pt idx="744">
                  <c:v>163.77999877999997</c:v>
                </c:pt>
                <c:pt idx="745">
                  <c:v>163.75</c:v>
                </c:pt>
                <c:pt idx="746">
                  <c:v>163.73999024000005</c:v>
                </c:pt>
                <c:pt idx="747">
                  <c:v>163.72000122000003</c:v>
                </c:pt>
                <c:pt idx="748">
                  <c:v>163.68997192</c:v>
                </c:pt>
                <c:pt idx="749">
                  <c:v>163.66998291000004</c:v>
                </c:pt>
                <c:pt idx="750">
                  <c:v>163.63998413000002</c:v>
                </c:pt>
                <c:pt idx="751">
                  <c:v>163.63000488</c:v>
                </c:pt>
                <c:pt idx="752">
                  <c:v>163.60998535000004</c:v>
                </c:pt>
                <c:pt idx="753">
                  <c:v>163.58001708999996</c:v>
                </c:pt>
                <c:pt idx="754">
                  <c:v>163.56997681000001</c:v>
                </c:pt>
                <c:pt idx="755">
                  <c:v>163.53997802999999</c:v>
                </c:pt>
                <c:pt idx="756">
                  <c:v>163.51998902000003</c:v>
                </c:pt>
                <c:pt idx="757">
                  <c:v>163.5</c:v>
                </c:pt>
                <c:pt idx="758">
                  <c:v>163.47000122000003</c:v>
                </c:pt>
                <c:pt idx="759">
                  <c:v>163.45999144999996</c:v>
                </c:pt>
                <c:pt idx="760">
                  <c:v>163.43002319999999</c:v>
                </c:pt>
                <c:pt idx="761">
                  <c:v>163.42001342999998</c:v>
                </c:pt>
                <c:pt idx="762">
                  <c:v>163.38998414000002</c:v>
                </c:pt>
                <c:pt idx="763">
                  <c:v>163.37002563999999</c:v>
                </c:pt>
                <c:pt idx="764">
                  <c:v>163.35000609999997</c:v>
                </c:pt>
                <c:pt idx="765">
                  <c:v>163.32998657000002</c:v>
                </c:pt>
                <c:pt idx="766">
                  <c:v>163.30999754999999</c:v>
                </c:pt>
                <c:pt idx="767">
                  <c:v>163.29000853999997</c:v>
                </c:pt>
                <c:pt idx="768">
                  <c:v>163.26998902000003</c:v>
                </c:pt>
                <c:pt idx="769">
                  <c:v>163.25</c:v>
                </c:pt>
                <c:pt idx="770">
                  <c:v>163.22998047000004</c:v>
                </c:pt>
                <c:pt idx="771">
                  <c:v>163.20999146000003</c:v>
                </c:pt>
                <c:pt idx="772">
                  <c:v>163.19000245000001</c:v>
                </c:pt>
                <c:pt idx="773">
                  <c:v>163.17001342999998</c:v>
                </c:pt>
                <c:pt idx="774">
                  <c:v>163.14999390000003</c:v>
                </c:pt>
                <c:pt idx="775">
                  <c:v>163.11999512</c:v>
                </c:pt>
                <c:pt idx="776">
                  <c:v>163.11001586999998</c:v>
                </c:pt>
                <c:pt idx="777">
                  <c:v>163.09002686000002</c:v>
                </c:pt>
                <c:pt idx="778">
                  <c:v>163.07000733000001</c:v>
                </c:pt>
                <c:pt idx="779">
                  <c:v>163.04998778999999</c:v>
                </c:pt>
                <c:pt idx="780">
                  <c:v>163.02999878000003</c:v>
                </c:pt>
                <c:pt idx="781">
                  <c:v>163.01000977000001</c:v>
                </c:pt>
                <c:pt idx="782">
                  <c:v>162.99002074999999</c:v>
                </c:pt>
                <c:pt idx="783">
                  <c:v>162.97000122000003</c:v>
                </c:pt>
                <c:pt idx="784">
                  <c:v>162.95001221000001</c:v>
                </c:pt>
                <c:pt idx="785">
                  <c:v>162.92999266999999</c:v>
                </c:pt>
                <c:pt idx="786">
                  <c:v>162.91000365999997</c:v>
                </c:pt>
                <c:pt idx="787">
                  <c:v>162.88998413000002</c:v>
                </c:pt>
                <c:pt idx="788">
                  <c:v>162.87002563999999</c:v>
                </c:pt>
                <c:pt idx="789">
                  <c:v>162.86001586999998</c:v>
                </c:pt>
                <c:pt idx="790">
                  <c:v>162.83001709000001</c:v>
                </c:pt>
                <c:pt idx="791">
                  <c:v>162.80999756</c:v>
                </c:pt>
                <c:pt idx="792">
                  <c:v>162.79000854999998</c:v>
                </c:pt>
                <c:pt idx="793">
                  <c:v>162.77999877999997</c:v>
                </c:pt>
                <c:pt idx="794">
                  <c:v>162.75997924000001</c:v>
                </c:pt>
                <c:pt idx="795">
                  <c:v>162.73999022999999</c:v>
                </c:pt>
                <c:pt idx="796">
                  <c:v>162.71997069999998</c:v>
                </c:pt>
                <c:pt idx="797">
                  <c:v>162.69998169000002</c:v>
                </c:pt>
                <c:pt idx="798">
                  <c:v>162.67999266999999</c:v>
                </c:pt>
                <c:pt idx="799">
                  <c:v>162.67001341999998</c:v>
                </c:pt>
                <c:pt idx="800">
                  <c:v>162.65002442000002</c:v>
                </c:pt>
                <c:pt idx="801">
                  <c:v>162.63000489000001</c:v>
                </c:pt>
                <c:pt idx="802">
                  <c:v>162.61999512000006</c:v>
                </c:pt>
                <c:pt idx="803">
                  <c:v>162.60000609999997</c:v>
                </c:pt>
                <c:pt idx="804">
                  <c:v>162.58001708999996</c:v>
                </c:pt>
                <c:pt idx="805">
                  <c:v>162.55999756</c:v>
                </c:pt>
                <c:pt idx="806">
                  <c:v>162.54000853999997</c:v>
                </c:pt>
                <c:pt idx="807">
                  <c:v>162.52999878000003</c:v>
                </c:pt>
                <c:pt idx="808">
                  <c:v>162.50997924000001</c:v>
                </c:pt>
                <c:pt idx="809">
                  <c:v>162.5</c:v>
                </c:pt>
                <c:pt idx="810">
                  <c:v>162.47998047000004</c:v>
                </c:pt>
                <c:pt idx="811">
                  <c:v>162.46002197999996</c:v>
                </c:pt>
                <c:pt idx="812">
                  <c:v>162.44000244</c:v>
                </c:pt>
                <c:pt idx="813">
                  <c:v>162.42999268000005</c:v>
                </c:pt>
                <c:pt idx="814">
                  <c:v>162.41998290999999</c:v>
                </c:pt>
                <c:pt idx="815">
                  <c:v>162.39001464</c:v>
                </c:pt>
                <c:pt idx="816">
                  <c:v>162.38000487999994</c:v>
                </c:pt>
                <c:pt idx="817">
                  <c:v>162.36001586999998</c:v>
                </c:pt>
                <c:pt idx="818">
                  <c:v>162.35000609999997</c:v>
                </c:pt>
                <c:pt idx="819">
                  <c:v>162.34002686000002</c:v>
                </c:pt>
                <c:pt idx="820">
                  <c:v>162.32000732</c:v>
                </c:pt>
                <c:pt idx="821">
                  <c:v>162.31002808</c:v>
                </c:pt>
                <c:pt idx="822">
                  <c:v>162.29000854999998</c:v>
                </c:pt>
                <c:pt idx="823">
                  <c:v>162.26998901000002</c:v>
                </c:pt>
                <c:pt idx="824">
                  <c:v>162.25997925000001</c:v>
                </c:pt>
                <c:pt idx="825">
                  <c:v>162.23999024000005</c:v>
                </c:pt>
                <c:pt idx="826">
                  <c:v>162.23001099000004</c:v>
                </c:pt>
                <c:pt idx="827">
                  <c:v>162.22000121999997</c:v>
                </c:pt>
                <c:pt idx="828">
                  <c:v>162.20001219999995</c:v>
                </c:pt>
                <c:pt idx="829">
                  <c:v>162.19000245000001</c:v>
                </c:pt>
                <c:pt idx="830">
                  <c:v>162.16998290999999</c:v>
                </c:pt>
                <c:pt idx="831">
                  <c:v>162.16000365999997</c:v>
                </c:pt>
                <c:pt idx="832">
                  <c:v>162.14999390000003</c:v>
                </c:pt>
                <c:pt idx="833">
                  <c:v>162.13998413000002</c:v>
                </c:pt>
                <c:pt idx="834">
                  <c:v>162.13000489000001</c:v>
                </c:pt>
                <c:pt idx="835">
                  <c:v>162.10998534999999</c:v>
                </c:pt>
                <c:pt idx="836">
                  <c:v>162.10000609999997</c:v>
                </c:pt>
                <c:pt idx="837">
                  <c:v>162.08999633999997</c:v>
                </c:pt>
                <c:pt idx="838">
                  <c:v>162.07998656999996</c:v>
                </c:pt>
                <c:pt idx="839">
                  <c:v>162.06997680999996</c:v>
                </c:pt>
                <c:pt idx="840">
                  <c:v>162.04995726999999</c:v>
                </c:pt>
                <c:pt idx="841">
                  <c:v>162.0499878</c:v>
                </c:pt>
                <c:pt idx="842">
                  <c:v>162.03997801999998</c:v>
                </c:pt>
                <c:pt idx="843">
                  <c:v>162.02996826999998</c:v>
                </c:pt>
                <c:pt idx="844">
                  <c:v>162.01995848999996</c:v>
                </c:pt>
                <c:pt idx="845">
                  <c:v>162.00997925000001</c:v>
                </c:pt>
                <c:pt idx="846">
                  <c:v>162</c:v>
                </c:pt>
                <c:pt idx="847">
                  <c:v>161.98999024</c:v>
                </c:pt>
                <c:pt idx="848">
                  <c:v>161.99002075999999</c:v>
                </c:pt>
                <c:pt idx="849">
                  <c:v>161.98001099000004</c:v>
                </c:pt>
                <c:pt idx="850">
                  <c:v>161.98004151000004</c:v>
                </c:pt>
                <c:pt idx="851">
                  <c:v>161.95996093000002</c:v>
                </c:pt>
                <c:pt idx="852">
                  <c:v>161.95999145000002</c:v>
                </c:pt>
                <c:pt idx="853">
                  <c:v>161.95001220999995</c:v>
                </c:pt>
                <c:pt idx="854">
                  <c:v>161.95001220999995</c:v>
                </c:pt>
                <c:pt idx="855">
                  <c:v>161.94998169000002</c:v>
                </c:pt>
                <c:pt idx="856">
                  <c:v>161.94000244</c:v>
                </c:pt>
                <c:pt idx="857">
                  <c:v>161.94003296</c:v>
                </c:pt>
                <c:pt idx="858">
                  <c:v>161.92999268000005</c:v>
                </c:pt>
                <c:pt idx="859">
                  <c:v>161.92001341999992</c:v>
                </c:pt>
                <c:pt idx="860">
                  <c:v>161.91998290999999</c:v>
                </c:pt>
                <c:pt idx="861">
                  <c:v>161.92999266999999</c:v>
                </c:pt>
                <c:pt idx="862">
                  <c:v>161.92004395000004</c:v>
                </c:pt>
                <c:pt idx="863">
                  <c:v>161.91000365999992</c:v>
                </c:pt>
                <c:pt idx="864">
                  <c:v>161.91998290999999</c:v>
                </c:pt>
                <c:pt idx="865">
                  <c:v>161.92001342999998</c:v>
                </c:pt>
                <c:pt idx="866">
                  <c:v>161.91998291000004</c:v>
                </c:pt>
                <c:pt idx="867">
                  <c:v>161.91000365999997</c:v>
                </c:pt>
                <c:pt idx="868">
                  <c:v>161.91000365999997</c:v>
                </c:pt>
                <c:pt idx="869">
                  <c:v>161.91003418000003</c:v>
                </c:pt>
                <c:pt idx="870">
                  <c:v>161.91000365999997</c:v>
                </c:pt>
                <c:pt idx="871">
                  <c:v>161.91998290999999</c:v>
                </c:pt>
                <c:pt idx="872">
                  <c:v>161.90997314000003</c:v>
                </c:pt>
                <c:pt idx="873">
                  <c:v>161.92001342999998</c:v>
                </c:pt>
                <c:pt idx="874">
                  <c:v>161.92001342999998</c:v>
                </c:pt>
                <c:pt idx="875">
                  <c:v>161.92999268000005</c:v>
                </c:pt>
                <c:pt idx="876">
                  <c:v>161.91998290999999</c:v>
                </c:pt>
                <c:pt idx="877">
                  <c:v>161.93002320000005</c:v>
                </c:pt>
                <c:pt idx="878">
                  <c:v>161.94003295999994</c:v>
                </c:pt>
                <c:pt idx="879">
                  <c:v>161.95001221000001</c:v>
                </c:pt>
                <c:pt idx="880">
                  <c:v>161.95001219999995</c:v>
                </c:pt>
                <c:pt idx="881">
                  <c:v>161.96002198000002</c:v>
                </c:pt>
                <c:pt idx="882">
                  <c:v>161.95999144999996</c:v>
                </c:pt>
                <c:pt idx="883">
                  <c:v>161.97000122000003</c:v>
                </c:pt>
                <c:pt idx="884">
                  <c:v>161.98001097999992</c:v>
                </c:pt>
                <c:pt idx="885">
                  <c:v>161.98001098999998</c:v>
                </c:pt>
                <c:pt idx="886">
                  <c:v>161.98999022999993</c:v>
                </c:pt>
                <c:pt idx="887">
                  <c:v>162</c:v>
                </c:pt>
                <c:pt idx="888">
                  <c:v>162.01000976999995</c:v>
                </c:pt>
                <c:pt idx="889">
                  <c:v>162.01000976</c:v>
                </c:pt>
                <c:pt idx="890">
                  <c:v>162.02996825999998</c:v>
                </c:pt>
                <c:pt idx="891">
                  <c:v>162.02996826000003</c:v>
                </c:pt>
                <c:pt idx="892">
                  <c:v>162.04000854999998</c:v>
                </c:pt>
                <c:pt idx="893">
                  <c:v>162.05001830999993</c:v>
                </c:pt>
                <c:pt idx="894">
                  <c:v>162.06002808000005</c:v>
                </c:pt>
                <c:pt idx="895">
                  <c:v>162.06997681000001</c:v>
                </c:pt>
                <c:pt idx="896">
                  <c:v>162.07000733000007</c:v>
                </c:pt>
                <c:pt idx="897">
                  <c:v>162.09002686000002</c:v>
                </c:pt>
                <c:pt idx="898">
                  <c:v>162.09997558999999</c:v>
                </c:pt>
                <c:pt idx="899">
                  <c:v>162.10998535000004</c:v>
                </c:pt>
                <c:pt idx="900">
                  <c:v>162.12002564000005</c:v>
                </c:pt>
                <c:pt idx="901">
                  <c:v>162.13000488</c:v>
                </c:pt>
                <c:pt idx="902">
                  <c:v>162.14001464999996</c:v>
                </c:pt>
                <c:pt idx="903">
                  <c:v>162.14999390000003</c:v>
                </c:pt>
                <c:pt idx="904">
                  <c:v>162.17001343000004</c:v>
                </c:pt>
                <c:pt idx="905">
                  <c:v>162.16998290999999</c:v>
                </c:pt>
                <c:pt idx="906">
                  <c:v>162.17999266999993</c:v>
                </c:pt>
                <c:pt idx="907">
                  <c:v>162.18997193000007</c:v>
                </c:pt>
                <c:pt idx="908">
                  <c:v>162.21002197000001</c:v>
                </c:pt>
                <c:pt idx="909">
                  <c:v>162.22000121999997</c:v>
                </c:pt>
                <c:pt idx="910">
                  <c:v>162.23999024</c:v>
                </c:pt>
                <c:pt idx="911">
                  <c:v>162.24002074999993</c:v>
                </c:pt>
                <c:pt idx="912">
                  <c:v>162.25000000000006</c:v>
                </c:pt>
                <c:pt idx="913">
                  <c:v>162.26995849000002</c:v>
                </c:pt>
                <c:pt idx="914">
                  <c:v>162.28002930000002</c:v>
                </c:pt>
                <c:pt idx="915">
                  <c:v>162.30001830999998</c:v>
                </c:pt>
                <c:pt idx="916">
                  <c:v>162.29998778999999</c:v>
                </c:pt>
                <c:pt idx="917">
                  <c:v>162.31997680999996</c:v>
                </c:pt>
                <c:pt idx="918">
                  <c:v>162.33001708999996</c:v>
                </c:pt>
                <c:pt idx="919">
                  <c:v>162.34002685999997</c:v>
                </c:pt>
                <c:pt idx="920">
                  <c:v>162.35000609999997</c:v>
                </c:pt>
                <c:pt idx="921">
                  <c:v>162.36999512000006</c:v>
                </c:pt>
                <c:pt idx="922">
                  <c:v>162.38000488000006</c:v>
                </c:pt>
                <c:pt idx="923">
                  <c:v>162.38998413000007</c:v>
                </c:pt>
                <c:pt idx="924">
                  <c:v>162.40997314000003</c:v>
                </c:pt>
                <c:pt idx="925">
                  <c:v>162.40997315000004</c:v>
                </c:pt>
                <c:pt idx="926">
                  <c:v>162.42999268000005</c:v>
                </c:pt>
                <c:pt idx="927">
                  <c:v>162.44000244000006</c:v>
                </c:pt>
                <c:pt idx="928">
                  <c:v>162.44998169000007</c:v>
                </c:pt>
                <c:pt idx="929">
                  <c:v>162.47000122000003</c:v>
                </c:pt>
                <c:pt idx="930">
                  <c:v>162.48001099000004</c:v>
                </c:pt>
                <c:pt idx="931">
                  <c:v>162.49002074999993</c:v>
                </c:pt>
                <c:pt idx="932">
                  <c:v>162.49999999999994</c:v>
                </c:pt>
                <c:pt idx="933">
                  <c:v>162.51000976999995</c:v>
                </c:pt>
                <c:pt idx="934">
                  <c:v>162.52001953999996</c:v>
                </c:pt>
                <c:pt idx="935">
                  <c:v>162.52996826999998</c:v>
                </c:pt>
                <c:pt idx="936">
                  <c:v>162.55001830999998</c:v>
                </c:pt>
                <c:pt idx="937">
                  <c:v>162.56002808</c:v>
                </c:pt>
                <c:pt idx="938">
                  <c:v>162.56997680000001</c:v>
                </c:pt>
                <c:pt idx="939">
                  <c:v>162.57998657000002</c:v>
                </c:pt>
                <c:pt idx="940">
                  <c:v>162.58999633999997</c:v>
                </c:pt>
                <c:pt idx="941">
                  <c:v>162.60003661999997</c:v>
                </c:pt>
                <c:pt idx="942">
                  <c:v>162.60998534999999</c:v>
                </c:pt>
                <c:pt idx="943">
                  <c:v>162.63000489000001</c:v>
                </c:pt>
                <c:pt idx="944">
                  <c:v>162.6300354</c:v>
                </c:pt>
                <c:pt idx="945">
                  <c:v>162.64999388999996</c:v>
                </c:pt>
                <c:pt idx="946">
                  <c:v>162.65002441999997</c:v>
                </c:pt>
                <c:pt idx="947">
                  <c:v>162.66998290999999</c:v>
                </c:pt>
                <c:pt idx="948">
                  <c:v>162.68002319000004</c:v>
                </c:pt>
                <c:pt idx="949">
                  <c:v>162.67999268000005</c:v>
                </c:pt>
                <c:pt idx="950">
                  <c:v>162.69003295999994</c:v>
                </c:pt>
                <c:pt idx="951">
                  <c:v>162.70999146000003</c:v>
                </c:pt>
                <c:pt idx="952">
                  <c:v>162.71002198000002</c:v>
                </c:pt>
                <c:pt idx="953">
                  <c:v>162.72000121999997</c:v>
                </c:pt>
                <c:pt idx="954">
                  <c:v>162.71997069999998</c:v>
                </c:pt>
                <c:pt idx="955">
                  <c:v>162.73001098000003</c:v>
                </c:pt>
                <c:pt idx="956">
                  <c:v>162.73001097999992</c:v>
                </c:pt>
                <c:pt idx="957">
                  <c:v>162.73999024</c:v>
                </c:pt>
                <c:pt idx="958">
                  <c:v>162.75003052</c:v>
                </c:pt>
                <c:pt idx="959">
                  <c:v>162.74999999999994</c:v>
                </c:pt>
                <c:pt idx="960">
                  <c:v>162.75</c:v>
                </c:pt>
                <c:pt idx="961">
                  <c:v>162.75997924000001</c:v>
                </c:pt>
                <c:pt idx="962">
                  <c:v>162.77001952999996</c:v>
                </c:pt>
                <c:pt idx="963">
                  <c:v>162.77001954000002</c:v>
                </c:pt>
                <c:pt idx="964">
                  <c:v>162.77001952999996</c:v>
                </c:pt>
                <c:pt idx="965">
                  <c:v>162.76998902000003</c:v>
                </c:pt>
                <c:pt idx="966">
                  <c:v>162.76998901000002</c:v>
                </c:pt>
                <c:pt idx="967">
                  <c:v>162.76995848999996</c:v>
                </c:pt>
                <c:pt idx="968">
                  <c:v>162.78002930000002</c:v>
                </c:pt>
                <c:pt idx="969">
                  <c:v>162.77001952999996</c:v>
                </c:pt>
                <c:pt idx="970">
                  <c:v>162.77001953000001</c:v>
                </c:pt>
                <c:pt idx="971">
                  <c:v>162.77001952999996</c:v>
                </c:pt>
                <c:pt idx="972">
                  <c:v>162.77001954000002</c:v>
                </c:pt>
                <c:pt idx="973">
                  <c:v>162.77001952999996</c:v>
                </c:pt>
                <c:pt idx="974">
                  <c:v>162.77001953000001</c:v>
                </c:pt>
                <c:pt idx="975">
                  <c:v>162.76000976999995</c:v>
                </c:pt>
                <c:pt idx="976">
                  <c:v>162.76000976</c:v>
                </c:pt>
                <c:pt idx="977">
                  <c:v>162.76000976999995</c:v>
                </c:pt>
                <c:pt idx="978">
                  <c:v>162.76000976</c:v>
                </c:pt>
                <c:pt idx="979">
                  <c:v>162.74996948</c:v>
                </c:pt>
                <c:pt idx="980">
                  <c:v>162.74996949000007</c:v>
                </c:pt>
                <c:pt idx="981">
                  <c:v>162.75</c:v>
                </c:pt>
                <c:pt idx="982">
                  <c:v>162.73999022999993</c:v>
                </c:pt>
                <c:pt idx="983">
                  <c:v>162.73001098999998</c:v>
                </c:pt>
                <c:pt idx="984">
                  <c:v>162.72003173999997</c:v>
                </c:pt>
                <c:pt idx="985">
                  <c:v>162.71997070000003</c:v>
                </c:pt>
                <c:pt idx="986">
                  <c:v>162.70999145999997</c:v>
                </c:pt>
                <c:pt idx="987">
                  <c:v>162.70001221000007</c:v>
                </c:pt>
                <c:pt idx="988">
                  <c:v>162.69000244</c:v>
                </c:pt>
                <c:pt idx="989">
                  <c:v>162.68002318999993</c:v>
                </c:pt>
                <c:pt idx="990">
                  <c:v>162.66998291000004</c:v>
                </c:pt>
                <c:pt idx="991">
                  <c:v>162.66000366000003</c:v>
                </c:pt>
                <c:pt idx="992">
                  <c:v>162.65002440999996</c:v>
                </c:pt>
                <c:pt idx="993">
                  <c:v>162.63998413000002</c:v>
                </c:pt>
                <c:pt idx="994">
                  <c:v>162.63000488</c:v>
                </c:pt>
                <c:pt idx="995">
                  <c:v>162.62002562999993</c:v>
                </c:pt>
                <c:pt idx="996">
                  <c:v>162.60998535000004</c:v>
                </c:pt>
                <c:pt idx="997">
                  <c:v>162.58999634000003</c:v>
                </c:pt>
                <c:pt idx="998">
                  <c:v>162.57995604999996</c:v>
                </c:pt>
                <c:pt idx="999">
                  <c:v>162.57000733000007</c:v>
                </c:pt>
                <c:pt idx="1000">
                  <c:v>162.54998779000005</c:v>
                </c:pt>
                <c:pt idx="1001">
                  <c:v>162.54000853999997</c:v>
                </c:pt>
                <c:pt idx="1002">
                  <c:v>162.52001954000002</c:v>
                </c:pt>
                <c:pt idx="1003">
                  <c:v>162.51000977000001</c:v>
                </c:pt>
                <c:pt idx="1004">
                  <c:v>162.48999022999999</c:v>
                </c:pt>
                <c:pt idx="1005">
                  <c:v>162.47998046999999</c:v>
                </c:pt>
                <c:pt idx="1006">
                  <c:v>162.46002196999996</c:v>
                </c:pt>
                <c:pt idx="1007">
                  <c:v>162.45001221000007</c:v>
                </c:pt>
                <c:pt idx="1008">
                  <c:v>162.42004394000003</c:v>
                </c:pt>
                <c:pt idx="1009">
                  <c:v>162.41003418000003</c:v>
                </c:pt>
                <c:pt idx="1010">
                  <c:v>162.39001465000001</c:v>
                </c:pt>
                <c:pt idx="1011">
                  <c:v>162.36999510999999</c:v>
                </c:pt>
                <c:pt idx="1012">
                  <c:v>162.3599853500001</c:v>
                </c:pt>
                <c:pt idx="1013">
                  <c:v>162.33996582000009</c:v>
                </c:pt>
                <c:pt idx="1014">
                  <c:v>162.30999756000006</c:v>
                </c:pt>
                <c:pt idx="1015">
                  <c:v>162.28997803000004</c:v>
                </c:pt>
                <c:pt idx="1016">
                  <c:v>162.27996826000003</c:v>
                </c:pt>
                <c:pt idx="1017">
                  <c:v>162.25</c:v>
                </c:pt>
                <c:pt idx="1018">
                  <c:v>162.23999022999999</c:v>
                </c:pt>
                <c:pt idx="1019">
                  <c:v>162.20996094000009</c:v>
                </c:pt>
                <c:pt idx="1020">
                  <c:v>162.19000244000006</c:v>
                </c:pt>
                <c:pt idx="1021">
                  <c:v>162.16998291000004</c:v>
                </c:pt>
                <c:pt idx="1022">
                  <c:v>162.15002442000002</c:v>
                </c:pt>
                <c:pt idx="1023">
                  <c:v>162.10998534999999</c:v>
                </c:pt>
                <c:pt idx="1024">
                  <c:v>162.09002685999997</c:v>
                </c:pt>
                <c:pt idx="1025">
                  <c:v>162.07000732999995</c:v>
                </c:pt>
                <c:pt idx="1026">
                  <c:v>162.04998779000005</c:v>
                </c:pt>
                <c:pt idx="1027">
                  <c:v>162.01995850000003</c:v>
                </c:pt>
                <c:pt idx="1028">
                  <c:v>161.98999024</c:v>
                </c:pt>
                <c:pt idx="1029">
                  <c:v>161.96997070000009</c:v>
                </c:pt>
                <c:pt idx="1030">
                  <c:v>161.94000244000006</c:v>
                </c:pt>
                <c:pt idx="1031">
                  <c:v>161.92004395000004</c:v>
                </c:pt>
                <c:pt idx="1032">
                  <c:v>161.88000488</c:v>
                </c:pt>
                <c:pt idx="1033">
                  <c:v>161.85998534999999</c:v>
                </c:pt>
                <c:pt idx="1034">
                  <c:v>161.83001708999996</c:v>
                </c:pt>
                <c:pt idx="1035">
                  <c:v>161.80999755999994</c:v>
                </c:pt>
                <c:pt idx="1036">
                  <c:v>161.76995849000002</c:v>
                </c:pt>
                <c:pt idx="1037">
                  <c:v>161.73999024</c:v>
                </c:pt>
                <c:pt idx="1038">
                  <c:v>161.70996092999997</c:v>
                </c:pt>
                <c:pt idx="1039">
                  <c:v>161.69000244999995</c:v>
                </c:pt>
                <c:pt idx="1040">
                  <c:v>161.64996338000003</c:v>
                </c:pt>
                <c:pt idx="1041">
                  <c:v>161.62005615999999</c:v>
                </c:pt>
                <c:pt idx="1042">
                  <c:v>161.59002684999996</c:v>
                </c:pt>
                <c:pt idx="1043">
                  <c:v>161.55999755999994</c:v>
                </c:pt>
                <c:pt idx="1044">
                  <c:v>161.52001953000001</c:v>
                </c:pt>
                <c:pt idx="1045">
                  <c:v>161.49005126999998</c:v>
                </c:pt>
                <c:pt idx="1046">
                  <c:v>161.44995116999996</c:v>
                </c:pt>
                <c:pt idx="1047">
                  <c:v>161.41998290999993</c:v>
                </c:pt>
                <c:pt idx="1048">
                  <c:v>161.38995361000002</c:v>
                </c:pt>
                <c:pt idx="1049">
                  <c:v>161.34997558999999</c:v>
                </c:pt>
                <c:pt idx="1050">
                  <c:v>161.32000732999995</c:v>
                </c:pt>
                <c:pt idx="1051">
                  <c:v>161.27996826000003</c:v>
                </c:pt>
                <c:pt idx="1052">
                  <c:v>161.25</c:v>
                </c:pt>
                <c:pt idx="1053">
                  <c:v>161.21002197999996</c:v>
                </c:pt>
                <c:pt idx="1054">
                  <c:v>161.16998291000004</c:v>
                </c:pt>
                <c:pt idx="1055">
                  <c:v>161.13000488</c:v>
                </c:pt>
                <c:pt idx="1056">
                  <c:v>161.10003661999997</c:v>
                </c:pt>
                <c:pt idx="1057">
                  <c:v>161.05999755000005</c:v>
                </c:pt>
                <c:pt idx="1058">
                  <c:v>161.01995850000003</c:v>
                </c:pt>
                <c:pt idx="1059">
                  <c:v>160.9799804700001</c:v>
                </c:pt>
                <c:pt idx="1060">
                  <c:v>160.94000244000006</c:v>
                </c:pt>
                <c:pt idx="1061">
                  <c:v>160.90997313999992</c:v>
                </c:pt>
                <c:pt idx="1062">
                  <c:v>160.85998534999999</c:v>
                </c:pt>
                <c:pt idx="1063">
                  <c:v>160.83001708999996</c:v>
                </c:pt>
                <c:pt idx="1064">
                  <c:v>160.78997803000004</c:v>
                </c:pt>
                <c:pt idx="1065">
                  <c:v>160.73999022999999</c:v>
                </c:pt>
                <c:pt idx="1066">
                  <c:v>160.70001219999995</c:v>
                </c:pt>
                <c:pt idx="1067">
                  <c:v>160.66003418000003</c:v>
                </c:pt>
                <c:pt idx="1068">
                  <c:v>160.61999510999999</c:v>
                </c:pt>
                <c:pt idx="1069">
                  <c:v>160.57000733000007</c:v>
                </c:pt>
                <c:pt idx="1070">
                  <c:v>160.52996827000004</c:v>
                </c:pt>
                <c:pt idx="1071">
                  <c:v>160.47998045999998</c:v>
                </c:pt>
                <c:pt idx="1072">
                  <c:v>160.44000243999994</c:v>
                </c:pt>
                <c:pt idx="1073">
                  <c:v>160.39001465000001</c:v>
                </c:pt>
                <c:pt idx="1074">
                  <c:v>160.34997558999999</c:v>
                </c:pt>
                <c:pt idx="1075">
                  <c:v>160.30999755000005</c:v>
                </c:pt>
                <c:pt idx="1076">
                  <c:v>160.25994873000002</c:v>
                </c:pt>
                <c:pt idx="1077">
                  <c:v>160.21002198000008</c:v>
                </c:pt>
                <c:pt idx="1078">
                  <c:v>160.16003417999991</c:v>
                </c:pt>
                <c:pt idx="1079">
                  <c:v>160.11999510999999</c:v>
                </c:pt>
                <c:pt idx="1080">
                  <c:v>160.07000731999995</c:v>
                </c:pt>
                <c:pt idx="1081">
                  <c:v>160.02001953000001</c:v>
                </c:pt>
                <c:pt idx="1082">
                  <c:v>159.96997070000009</c:v>
                </c:pt>
                <c:pt idx="1083">
                  <c:v>159.91998291000004</c:v>
                </c:pt>
                <c:pt idx="1084">
                  <c:v>159.86999512</c:v>
                </c:pt>
                <c:pt idx="1085">
                  <c:v>159.82000732999995</c:v>
                </c:pt>
                <c:pt idx="1086">
                  <c:v>159.77001953000001</c:v>
                </c:pt>
                <c:pt idx="1087">
                  <c:v>159.72003173999997</c:v>
                </c:pt>
                <c:pt idx="1088">
                  <c:v>159.66003418000003</c:v>
                </c:pt>
                <c:pt idx="1089">
                  <c:v>159.60998536000011</c:v>
                </c:pt>
                <c:pt idx="1090">
                  <c:v>159.55999755999994</c:v>
                </c:pt>
                <c:pt idx="1091">
                  <c:v>159.5</c:v>
                </c:pt>
                <c:pt idx="1092">
                  <c:v>159.45001219999995</c:v>
                </c:pt>
                <c:pt idx="1093">
                  <c:v>159.40002442000002</c:v>
                </c:pt>
                <c:pt idx="1094">
                  <c:v>159.3499755900001</c:v>
                </c:pt>
                <c:pt idx="1095">
                  <c:v>159.29003905999991</c:v>
                </c:pt>
                <c:pt idx="1096">
                  <c:v>159.23999024</c:v>
                </c:pt>
                <c:pt idx="1097">
                  <c:v>159.17999267000005</c:v>
                </c:pt>
                <c:pt idx="1098">
                  <c:v>159.13000489000001</c:v>
                </c:pt>
                <c:pt idx="1099">
                  <c:v>159.07000733000007</c:v>
                </c:pt>
                <c:pt idx="1100">
                  <c:v>159.01000977000001</c:v>
                </c:pt>
                <c:pt idx="1101">
                  <c:v>158.95001219999995</c:v>
                </c:pt>
                <c:pt idx="1102">
                  <c:v>158.90002442000002</c:v>
                </c:pt>
                <c:pt idx="1103">
                  <c:v>158.83996582000009</c:v>
                </c:pt>
                <c:pt idx="1104">
                  <c:v>158.79003906999992</c:v>
                </c:pt>
                <c:pt idx="1105">
                  <c:v>158.71997070999998</c:v>
                </c:pt>
                <c:pt idx="1106">
                  <c:v>158.65997314000003</c:v>
                </c:pt>
                <c:pt idx="1107">
                  <c:v>158.60003661999997</c:v>
                </c:pt>
                <c:pt idx="1108">
                  <c:v>158.54998779000005</c:v>
                </c:pt>
                <c:pt idx="1109">
                  <c:v>158.49005126999998</c:v>
                </c:pt>
                <c:pt idx="1110">
                  <c:v>158.41998291000004</c:v>
                </c:pt>
                <c:pt idx="1111">
                  <c:v>158.37005615999999</c:v>
                </c:pt>
                <c:pt idx="1112">
                  <c:v>158.29998780000005</c:v>
                </c:pt>
                <c:pt idx="1113">
                  <c:v>158.23999022999999</c:v>
                </c:pt>
                <c:pt idx="1114">
                  <c:v>158.17999266999993</c:v>
                </c:pt>
                <c:pt idx="1115">
                  <c:v>158.11999512</c:v>
                </c:pt>
                <c:pt idx="1116">
                  <c:v>158.05999756000006</c:v>
                </c:pt>
                <c:pt idx="1117">
                  <c:v>157.98999024</c:v>
                </c:pt>
                <c:pt idx="1118">
                  <c:v>157.94000243999994</c:v>
                </c:pt>
                <c:pt idx="1119">
                  <c:v>157.88000489000001</c:v>
                </c:pt>
                <c:pt idx="1120">
                  <c:v>157.80999756000006</c:v>
                </c:pt>
                <c:pt idx="1121">
                  <c:v>157.75</c:v>
                </c:pt>
                <c:pt idx="1122">
                  <c:v>157.67999266999993</c:v>
                </c:pt>
                <c:pt idx="1123">
                  <c:v>157.61999510999999</c:v>
                </c:pt>
                <c:pt idx="1124">
                  <c:v>157.54998779000005</c:v>
                </c:pt>
                <c:pt idx="1125">
                  <c:v>157.48999022999999</c:v>
                </c:pt>
                <c:pt idx="1126">
                  <c:v>157.41998291000004</c:v>
                </c:pt>
                <c:pt idx="1127">
                  <c:v>157.36004638999998</c:v>
                </c:pt>
                <c:pt idx="1128">
                  <c:v>157.29003906999992</c:v>
                </c:pt>
                <c:pt idx="1129">
                  <c:v>157.22998046999999</c:v>
                </c:pt>
                <c:pt idx="1130">
                  <c:v>157.15002442000002</c:v>
                </c:pt>
                <c:pt idx="1131">
                  <c:v>157.08996582000009</c:v>
                </c:pt>
                <c:pt idx="1132">
                  <c:v>157.0200195299999</c:v>
                </c:pt>
                <c:pt idx="1133">
                  <c:v>156.95001219999995</c:v>
                </c:pt>
                <c:pt idx="1134">
                  <c:v>156.89001464</c:v>
                </c:pt>
                <c:pt idx="1135">
                  <c:v>156.82000733000007</c:v>
                </c:pt>
                <c:pt idx="1136">
                  <c:v>156.75</c:v>
                </c:pt>
                <c:pt idx="1137">
                  <c:v>156.67999268000005</c:v>
                </c:pt>
                <c:pt idx="1138">
                  <c:v>156.6099853500001</c:v>
                </c:pt>
                <c:pt idx="1139">
                  <c:v>156.54003905999991</c:v>
                </c:pt>
                <c:pt idx="1140">
                  <c:v>156.46997070999998</c:v>
                </c:pt>
                <c:pt idx="1141">
                  <c:v>156.40002442000002</c:v>
                </c:pt>
                <c:pt idx="1142">
                  <c:v>156.33001708999996</c:v>
                </c:pt>
                <c:pt idx="1143">
                  <c:v>156.25</c:v>
                </c:pt>
                <c:pt idx="1144">
                  <c:v>156.17999268000005</c:v>
                </c:pt>
                <c:pt idx="1145">
                  <c:v>156.10998534999999</c:v>
                </c:pt>
                <c:pt idx="1146">
                  <c:v>156.03002929999991</c:v>
                </c:pt>
                <c:pt idx="1147">
                  <c:v>155.97003173999997</c:v>
                </c:pt>
                <c:pt idx="1148">
                  <c:v>155.89996338000003</c:v>
                </c:pt>
                <c:pt idx="1149">
                  <c:v>155.82000731999995</c:v>
                </c:pt>
                <c:pt idx="1150">
                  <c:v>155.75</c:v>
                </c:pt>
                <c:pt idx="1151">
                  <c:v>155.67004394000003</c:v>
                </c:pt>
                <c:pt idx="1152">
                  <c:v>155.60003661999997</c:v>
                </c:pt>
                <c:pt idx="1153">
                  <c:v>155.52996826000003</c:v>
                </c:pt>
                <c:pt idx="1154">
                  <c:v>155.45001221000007</c:v>
                </c:pt>
                <c:pt idx="1155">
                  <c:v>155.36999512000011</c:v>
                </c:pt>
                <c:pt idx="1156">
                  <c:v>155.29998778999993</c:v>
                </c:pt>
                <c:pt idx="1157">
                  <c:v>155.22003173999997</c:v>
                </c:pt>
                <c:pt idx="1158">
                  <c:v>155.14001465000001</c:v>
                </c:pt>
                <c:pt idx="1159">
                  <c:v>155.06994628999996</c:v>
                </c:pt>
                <c:pt idx="1160">
                  <c:v>154.98999022999999</c:v>
                </c:pt>
                <c:pt idx="1161">
                  <c:v>154.91998291000004</c:v>
                </c:pt>
                <c:pt idx="1162">
                  <c:v>154.84002684999996</c:v>
                </c:pt>
                <c:pt idx="1163">
                  <c:v>154.76000977000001</c:v>
                </c:pt>
                <c:pt idx="1164">
                  <c:v>154.69000244000006</c:v>
                </c:pt>
                <c:pt idx="1165">
                  <c:v>154.60003661999997</c:v>
                </c:pt>
                <c:pt idx="1166">
                  <c:v>154.53002929000002</c:v>
                </c:pt>
                <c:pt idx="1167">
                  <c:v>154.44995117000008</c:v>
                </c:pt>
                <c:pt idx="1168">
                  <c:v>154.36999510999999</c:v>
                </c:pt>
                <c:pt idx="1169">
                  <c:v>154.28997803000004</c:v>
                </c:pt>
                <c:pt idx="1170">
                  <c:v>154.2199707100001</c:v>
                </c:pt>
                <c:pt idx="1171">
                  <c:v>154.13000489000001</c:v>
                </c:pt>
                <c:pt idx="1172">
                  <c:v>154.05999755999994</c:v>
                </c:pt>
                <c:pt idx="1173">
                  <c:v>153.97998046999999</c:v>
                </c:pt>
                <c:pt idx="1174">
                  <c:v>153.9000244099999</c:v>
                </c:pt>
                <c:pt idx="1175">
                  <c:v>153.82000731999995</c:v>
                </c:pt>
                <c:pt idx="1176">
                  <c:v>153.72998046999999</c:v>
                </c:pt>
                <c:pt idx="1177">
                  <c:v>153.66003417999991</c:v>
                </c:pt>
                <c:pt idx="1178">
                  <c:v>153.58001708999996</c:v>
                </c:pt>
                <c:pt idx="1179">
                  <c:v>153.48999024</c:v>
                </c:pt>
                <c:pt idx="1180">
                  <c:v>153.41003417999991</c:v>
                </c:pt>
                <c:pt idx="1181">
                  <c:v>153.34002684999996</c:v>
                </c:pt>
                <c:pt idx="1182">
                  <c:v>153.25</c:v>
                </c:pt>
                <c:pt idx="1183">
                  <c:v>153.16998290999993</c:v>
                </c:pt>
                <c:pt idx="1184">
                  <c:v>153.09002685999997</c:v>
                </c:pt>
                <c:pt idx="1185">
                  <c:v>153.01000977000001</c:v>
                </c:pt>
                <c:pt idx="1186">
                  <c:v>152.91998290999993</c:v>
                </c:pt>
                <c:pt idx="1187">
                  <c:v>152.84002685999997</c:v>
                </c:pt>
                <c:pt idx="1188">
                  <c:v>152.76000977000001</c:v>
                </c:pt>
                <c:pt idx="1189">
                  <c:v>152.67999267999994</c:v>
                </c:pt>
                <c:pt idx="1190">
                  <c:v>152.60003661999997</c:v>
                </c:pt>
                <c:pt idx="1191">
                  <c:v>152.51000975999989</c:v>
                </c:pt>
                <c:pt idx="1192">
                  <c:v>152.41998291000004</c:v>
                </c:pt>
                <c:pt idx="1193">
                  <c:v>152.33996582000009</c:v>
                </c:pt>
                <c:pt idx="1194">
                  <c:v>152.26000977000001</c:v>
                </c:pt>
                <c:pt idx="1195">
                  <c:v>152.16998291000004</c:v>
                </c:pt>
                <c:pt idx="1196">
                  <c:v>152.08996582000009</c:v>
                </c:pt>
                <c:pt idx="1197">
                  <c:v>152.01000977000001</c:v>
                </c:pt>
                <c:pt idx="1198">
                  <c:v>151.91998291000004</c:v>
                </c:pt>
                <c:pt idx="1199">
                  <c:v>151.83996582000009</c:v>
                </c:pt>
                <c:pt idx="1200">
                  <c:v>151.75994873000002</c:v>
                </c:pt>
                <c:pt idx="1201">
                  <c:v>151.68005371000004</c:v>
                </c:pt>
                <c:pt idx="1202">
                  <c:v>151.59002685999997</c:v>
                </c:pt>
                <c:pt idx="1203">
                  <c:v>151.51000977000001</c:v>
                </c:pt>
                <c:pt idx="1204">
                  <c:v>151.41998291000004</c:v>
                </c:pt>
                <c:pt idx="1205">
                  <c:v>151.34002684999996</c:v>
                </c:pt>
                <c:pt idx="1206">
                  <c:v>151.26000976</c:v>
                </c:pt>
                <c:pt idx="1207">
                  <c:v>151.16998291000004</c:v>
                </c:pt>
                <c:pt idx="1208">
                  <c:v>151.07995604999996</c:v>
                </c:pt>
                <c:pt idx="1209">
                  <c:v>151</c:v>
                </c:pt>
                <c:pt idx="1210">
                  <c:v>150.91003417999991</c:v>
                </c:pt>
                <c:pt idx="1211">
                  <c:v>150.82000731999995</c:v>
                </c:pt>
                <c:pt idx="1212">
                  <c:v>150.73999022999999</c:v>
                </c:pt>
                <c:pt idx="1213">
                  <c:v>150.66003417999991</c:v>
                </c:pt>
                <c:pt idx="1214">
                  <c:v>150.57000733000007</c:v>
                </c:pt>
                <c:pt idx="1215">
                  <c:v>150.48999024000011</c:v>
                </c:pt>
                <c:pt idx="1216">
                  <c:v>150.39996338000003</c:v>
                </c:pt>
                <c:pt idx="1217">
                  <c:v>150.30999756000006</c:v>
                </c:pt>
                <c:pt idx="1218">
                  <c:v>150.22003173999997</c:v>
                </c:pt>
                <c:pt idx="1219">
                  <c:v>150.14001465000001</c:v>
                </c:pt>
                <c:pt idx="1220">
                  <c:v>150.04998779000005</c:v>
                </c:pt>
                <c:pt idx="1221">
                  <c:v>149.95996092999997</c:v>
                </c:pt>
                <c:pt idx="1222">
                  <c:v>149.86999512</c:v>
                </c:pt>
                <c:pt idx="1223">
                  <c:v>149.78997801999992</c:v>
                </c:pt>
                <c:pt idx="1224">
                  <c:v>149.70001219999995</c:v>
                </c:pt>
                <c:pt idx="1225">
                  <c:v>149.60998534999999</c:v>
                </c:pt>
                <c:pt idx="1226">
                  <c:v>149.5200195299999</c:v>
                </c:pt>
                <c:pt idx="1227">
                  <c:v>149.42999268000005</c:v>
                </c:pt>
                <c:pt idx="1228">
                  <c:v>149.33996582000009</c:v>
                </c:pt>
                <c:pt idx="1229">
                  <c:v>149.25</c:v>
                </c:pt>
                <c:pt idx="1230">
                  <c:v>149.16998291000004</c:v>
                </c:pt>
                <c:pt idx="1231">
                  <c:v>149.07000731999995</c:v>
                </c:pt>
                <c:pt idx="1232">
                  <c:v>148.97998046999999</c:v>
                </c:pt>
                <c:pt idx="1233">
                  <c:v>148.90002442000002</c:v>
                </c:pt>
                <c:pt idx="1234">
                  <c:v>148.80999755999994</c:v>
                </c:pt>
                <c:pt idx="1235">
                  <c:v>148.71997070000009</c:v>
                </c:pt>
                <c:pt idx="1236">
                  <c:v>148.63000488</c:v>
                </c:pt>
                <c:pt idx="1237">
                  <c:v>148.54998780000005</c:v>
                </c:pt>
                <c:pt idx="1238">
                  <c:v>148.45001220999995</c:v>
                </c:pt>
                <c:pt idx="1239">
                  <c:v>148.35998534999999</c:v>
                </c:pt>
                <c:pt idx="1240">
                  <c:v>148.27996826000003</c:v>
                </c:pt>
                <c:pt idx="1241">
                  <c:v>148.17999266999993</c:v>
                </c:pt>
                <c:pt idx="1242">
                  <c:v>148.10003661999997</c:v>
                </c:pt>
                <c:pt idx="1243">
                  <c:v>148.01000977000001</c:v>
                </c:pt>
                <c:pt idx="1244">
                  <c:v>147.91998291000004</c:v>
                </c:pt>
                <c:pt idx="1245">
                  <c:v>147.83996582000009</c:v>
                </c:pt>
                <c:pt idx="1246">
                  <c:v>147.74005126999998</c:v>
                </c:pt>
                <c:pt idx="1247">
                  <c:v>147.66003418000003</c:v>
                </c:pt>
                <c:pt idx="1248">
                  <c:v>147.55999755999994</c:v>
                </c:pt>
                <c:pt idx="1249">
                  <c:v>147.47998046999999</c:v>
                </c:pt>
                <c:pt idx="1250">
                  <c:v>147.38000488</c:v>
                </c:pt>
                <c:pt idx="1251">
                  <c:v>147.29998778999993</c:v>
                </c:pt>
                <c:pt idx="1252">
                  <c:v>147.20996093000008</c:v>
                </c:pt>
                <c:pt idx="1253">
                  <c:v>147.11004638999998</c:v>
                </c:pt>
                <c:pt idx="1254">
                  <c:v>147.03002930000002</c:v>
                </c:pt>
                <c:pt idx="1255">
                  <c:v>146.94000243999994</c:v>
                </c:pt>
                <c:pt idx="1256">
                  <c:v>146.83996581999997</c:v>
                </c:pt>
                <c:pt idx="1257">
                  <c:v>146.76000976</c:v>
                </c:pt>
                <c:pt idx="1258">
                  <c:v>146.66998290999993</c:v>
                </c:pt>
                <c:pt idx="1259">
                  <c:v>146.57000732000006</c:v>
                </c:pt>
                <c:pt idx="1260">
                  <c:v>146.48004149999997</c:v>
                </c:pt>
                <c:pt idx="1261">
                  <c:v>146.40002442000002</c:v>
                </c:pt>
                <c:pt idx="1262">
                  <c:v>146.30999755999994</c:v>
                </c:pt>
                <c:pt idx="1263">
                  <c:v>146.20996093999997</c:v>
                </c:pt>
                <c:pt idx="1264">
                  <c:v>146.11999512</c:v>
                </c:pt>
                <c:pt idx="1265">
                  <c:v>146.02996826000003</c:v>
                </c:pt>
                <c:pt idx="1266">
                  <c:v>145.94000244000006</c:v>
                </c:pt>
                <c:pt idx="1267">
                  <c:v>145.86004638999998</c:v>
                </c:pt>
                <c:pt idx="1268">
                  <c:v>145.77001953000001</c:v>
                </c:pt>
                <c:pt idx="1269">
                  <c:v>145.66998290999993</c:v>
                </c:pt>
                <c:pt idx="1270">
                  <c:v>145.58001708999996</c:v>
                </c:pt>
                <c:pt idx="1271">
                  <c:v>145.48999022999999</c:v>
                </c:pt>
                <c:pt idx="1272">
                  <c:v>145.39996338000003</c:v>
                </c:pt>
                <c:pt idx="1273">
                  <c:v>145.30999755000005</c:v>
                </c:pt>
                <c:pt idx="1274">
                  <c:v>145.21997070999998</c:v>
                </c:pt>
                <c:pt idx="1275">
                  <c:v>145.13000489000001</c:v>
                </c:pt>
                <c:pt idx="1276">
                  <c:v>145.04003905999991</c:v>
                </c:pt>
                <c:pt idx="1277">
                  <c:v>144.95001221000007</c:v>
                </c:pt>
                <c:pt idx="1278">
                  <c:v>144.85998534999999</c:v>
                </c:pt>
                <c:pt idx="1279">
                  <c:v>144.76000976</c:v>
                </c:pt>
                <c:pt idx="1280">
                  <c:v>144.66998291000004</c:v>
                </c:pt>
                <c:pt idx="1281">
                  <c:v>144.57995605999997</c:v>
                </c:pt>
                <c:pt idx="1282">
                  <c:v>144.48004150999998</c:v>
                </c:pt>
                <c:pt idx="1283">
                  <c:v>144.38995361000002</c:v>
                </c:pt>
                <c:pt idx="1284">
                  <c:v>144.35003660999996</c:v>
                </c:pt>
                <c:pt idx="1285">
                  <c:v>144.17999268000005</c:v>
                </c:pt>
                <c:pt idx="1286">
                  <c:v>144.10998534999999</c:v>
                </c:pt>
                <c:pt idx="1287">
                  <c:v>144.04003905999991</c:v>
                </c:pt>
                <c:pt idx="1288">
                  <c:v>143.96002196000006</c:v>
                </c:pt>
                <c:pt idx="1289">
                  <c:v>143.88995363000004</c:v>
                </c:pt>
                <c:pt idx="1290">
                  <c:v>143.72003172999996</c:v>
                </c:pt>
                <c:pt idx="1291">
                  <c:v>143.65002440000001</c:v>
                </c:pt>
                <c:pt idx="1292">
                  <c:v>143.56994629999997</c:v>
                </c:pt>
                <c:pt idx="1293">
                  <c:v>143.48999024</c:v>
                </c:pt>
                <c:pt idx="1294">
                  <c:v>143.41998291000004</c:v>
                </c:pt>
                <c:pt idx="1295">
                  <c:v>143.35003660999996</c:v>
                </c:pt>
                <c:pt idx="1296">
                  <c:v>143.17999268000005</c:v>
                </c:pt>
                <c:pt idx="1297">
                  <c:v>143.10998534999999</c:v>
                </c:pt>
                <c:pt idx="1298">
                  <c:v>143.04003905999991</c:v>
                </c:pt>
                <c:pt idx="1299">
                  <c:v>142.96002196000006</c:v>
                </c:pt>
                <c:pt idx="1300">
                  <c:v>142.88000490000002</c:v>
                </c:pt>
                <c:pt idx="1301">
                  <c:v>142.80999757000006</c:v>
                </c:pt>
                <c:pt idx="1302">
                  <c:v>142.64001463</c:v>
                </c:pt>
                <c:pt idx="1303">
                  <c:v>142.56994629999997</c:v>
                </c:pt>
                <c:pt idx="1304">
                  <c:v>142.50006100999997</c:v>
                </c:pt>
                <c:pt idx="1305">
                  <c:v>142.42999268000005</c:v>
                </c:pt>
                <c:pt idx="1306">
                  <c:v>142.35992434000002</c:v>
                </c:pt>
                <c:pt idx="1307">
                  <c:v>142.19006345000003</c:v>
                </c:pt>
                <c:pt idx="1308">
                  <c:v>142.11999512</c:v>
                </c:pt>
                <c:pt idx="1309">
                  <c:v>142.03997805999995</c:v>
                </c:pt>
                <c:pt idx="1310">
                  <c:v>141.97003171999984</c:v>
                </c:pt>
                <c:pt idx="1311">
                  <c:v>141.88995363000015</c:v>
                </c:pt>
                <c:pt idx="1312">
                  <c:v>141.82006833000003</c:v>
                </c:pt>
                <c:pt idx="1313">
                  <c:v>141.75</c:v>
                </c:pt>
                <c:pt idx="1314">
                  <c:v>141.57995607000009</c:v>
                </c:pt>
                <c:pt idx="1315">
                  <c:v>141.51007076999997</c:v>
                </c:pt>
                <c:pt idx="1316">
                  <c:v>141.44000243999994</c:v>
                </c:pt>
                <c:pt idx="1317">
                  <c:v>141.35992434000002</c:v>
                </c:pt>
                <c:pt idx="1318">
                  <c:v>141.2900390499999</c:v>
                </c:pt>
                <c:pt idx="1319">
                  <c:v>141.21997072000011</c:v>
                </c:pt>
                <c:pt idx="1320">
                  <c:v>141.15002439</c:v>
                </c:pt>
                <c:pt idx="1321">
                  <c:v>140.98004148999985</c:v>
                </c:pt>
                <c:pt idx="1322">
                  <c:v>140.91998292000005</c:v>
                </c:pt>
                <c:pt idx="1323">
                  <c:v>140.85003659000006</c:v>
                </c:pt>
                <c:pt idx="1324">
                  <c:v>140.78002930000002</c:v>
                </c:pt>
                <c:pt idx="1325">
                  <c:v>140.70996097</c:v>
                </c:pt>
                <c:pt idx="1326">
                  <c:v>140.63000486999988</c:v>
                </c:pt>
                <c:pt idx="1327">
                  <c:v>140.46002196999996</c:v>
                </c:pt>
                <c:pt idx="1328">
                  <c:v>140.38995363999993</c:v>
                </c:pt>
                <c:pt idx="1329">
                  <c:v>140.33001707999995</c:v>
                </c:pt>
                <c:pt idx="1330">
                  <c:v>140.25994874000014</c:v>
                </c:pt>
                <c:pt idx="1331">
                  <c:v>140.19006345000003</c:v>
                </c:pt>
                <c:pt idx="1332">
                  <c:v>140.13000488</c:v>
                </c:pt>
                <c:pt idx="1333">
                  <c:v>140.05993654999997</c:v>
                </c:pt>
                <c:pt idx="1334">
                  <c:v>139.88006588999997</c:v>
                </c:pt>
                <c:pt idx="1335">
                  <c:v>139.82000731999995</c:v>
                </c:pt>
                <c:pt idx="1336">
                  <c:v>139.74993899000003</c:v>
                </c:pt>
                <c:pt idx="1337">
                  <c:v>139.69000242999994</c:v>
                </c:pt>
                <c:pt idx="1338">
                  <c:v>139.61999513000012</c:v>
                </c:pt>
                <c:pt idx="1339">
                  <c:v>139.56005857000002</c:v>
                </c:pt>
                <c:pt idx="1340">
                  <c:v>139.48999022999999</c:v>
                </c:pt>
                <c:pt idx="1341">
                  <c:v>139.32995607000009</c:v>
                </c:pt>
                <c:pt idx="1342">
                  <c:v>139.26007076999997</c:v>
                </c:pt>
                <c:pt idx="1343">
                  <c:v>139.19000243999994</c:v>
                </c:pt>
                <c:pt idx="1344">
                  <c:v>139.11993411000003</c:v>
                </c:pt>
                <c:pt idx="1345">
                  <c:v>139.05999753999993</c:v>
                </c:pt>
                <c:pt idx="1346">
                  <c:v>138.98999025000012</c:v>
                </c:pt>
                <c:pt idx="1347">
                  <c:v>138.93005368000001</c:v>
                </c:pt>
                <c:pt idx="1348">
                  <c:v>138.77001951999989</c:v>
                </c:pt>
                <c:pt idx="1349">
                  <c:v>138.7099609500001</c:v>
                </c:pt>
                <c:pt idx="1350">
                  <c:v>138.65002439</c:v>
                </c:pt>
                <c:pt idx="1351">
                  <c:v>138.57000731999995</c:v>
                </c:pt>
                <c:pt idx="1352">
                  <c:v>138.50994876000004</c:v>
                </c:pt>
                <c:pt idx="1353">
                  <c:v>138.45001218999994</c:v>
                </c:pt>
                <c:pt idx="1354">
                  <c:v>138.38995363000015</c:v>
                </c:pt>
                <c:pt idx="1355">
                  <c:v>138.22998050000001</c:v>
                </c:pt>
                <c:pt idx="1356">
                  <c:v>138.18005369999992</c:v>
                </c:pt>
                <c:pt idx="1357">
                  <c:v>138.11999513000012</c:v>
                </c:pt>
                <c:pt idx="1358">
                  <c:v>138.06005857000002</c:v>
                </c:pt>
                <c:pt idx="1359">
                  <c:v>138</c:v>
                </c:pt>
                <c:pt idx="1360">
                  <c:v>137.92993166999997</c:v>
                </c:pt>
                <c:pt idx="1361">
                  <c:v>137.86999509999987</c:v>
                </c:pt>
                <c:pt idx="1362">
                  <c:v>137.71997069999998</c:v>
                </c:pt>
                <c:pt idx="1363">
                  <c:v>137.65997316999994</c:v>
                </c:pt>
                <c:pt idx="1364">
                  <c:v>137.60003660999985</c:v>
                </c:pt>
                <c:pt idx="1365">
                  <c:v>137.54998781000006</c:v>
                </c:pt>
                <c:pt idx="1366">
                  <c:v>137.49005123999996</c:v>
                </c:pt>
                <c:pt idx="1367">
                  <c:v>137.42999268000005</c:v>
                </c:pt>
                <c:pt idx="1368">
                  <c:v>137.36993411000003</c:v>
                </c:pt>
                <c:pt idx="1369">
                  <c:v>137.30999753999993</c:v>
                </c:pt>
                <c:pt idx="1370">
                  <c:v>137.15997314000003</c:v>
                </c:pt>
                <c:pt idx="1371">
                  <c:v>137.09997561</c:v>
                </c:pt>
                <c:pt idx="1372">
                  <c:v>137.05004880999991</c:v>
                </c:pt>
                <c:pt idx="1373">
                  <c:v>136.98999025000012</c:v>
                </c:pt>
                <c:pt idx="1374">
                  <c:v>136.94006345000003</c:v>
                </c:pt>
                <c:pt idx="1375">
                  <c:v>136.88000488</c:v>
                </c:pt>
                <c:pt idx="1376">
                  <c:v>136.72998048000011</c:v>
                </c:pt>
                <c:pt idx="1377">
                  <c:v>136.67004392000001</c:v>
                </c:pt>
                <c:pt idx="1378">
                  <c:v>136.60998534999999</c:v>
                </c:pt>
                <c:pt idx="1379">
                  <c:v>136.55993654999997</c:v>
                </c:pt>
                <c:pt idx="1380">
                  <c:v>136.51000974999988</c:v>
                </c:pt>
                <c:pt idx="1381">
                  <c:v>136.4599609500001</c:v>
                </c:pt>
                <c:pt idx="1382">
                  <c:v>136.41003415</c:v>
                </c:pt>
                <c:pt idx="1383">
                  <c:v>136.35998534999999</c:v>
                </c:pt>
                <c:pt idx="1384">
                  <c:v>136.2099609500001</c:v>
                </c:pt>
                <c:pt idx="1385">
                  <c:v>136.14007565999998</c:v>
                </c:pt>
                <c:pt idx="1386">
                  <c:v>136.09002685999997</c:v>
                </c:pt>
                <c:pt idx="1387">
                  <c:v>136.04992678999997</c:v>
                </c:pt>
                <c:pt idx="1388">
                  <c:v>135.99999998999988</c:v>
                </c:pt>
                <c:pt idx="1389">
                  <c:v>135.94995119000009</c:v>
                </c:pt>
                <c:pt idx="1390">
                  <c:v>135.90002439</c:v>
                </c:pt>
                <c:pt idx="1391">
                  <c:v>135.74999998999988</c:v>
                </c:pt>
                <c:pt idx="1392">
                  <c:v>135.69995119000009</c:v>
                </c:pt>
                <c:pt idx="1393">
                  <c:v>135.65002439</c:v>
                </c:pt>
                <c:pt idx="1394">
                  <c:v>135.59002685999997</c:v>
                </c:pt>
                <c:pt idx="1395">
                  <c:v>135.53997805999995</c:v>
                </c:pt>
                <c:pt idx="1396">
                  <c:v>135.49005125999986</c:v>
                </c:pt>
                <c:pt idx="1397">
                  <c:v>135.44995119000009</c:v>
                </c:pt>
                <c:pt idx="1398">
                  <c:v>135.40002440000001</c:v>
                </c:pt>
                <c:pt idx="1399">
                  <c:v>135.3000487999999</c:v>
                </c:pt>
                <c:pt idx="1400">
                  <c:v>135.1999512000001</c:v>
                </c:pt>
                <c:pt idx="1401">
                  <c:v>135.20007320000002</c:v>
                </c:pt>
                <c:pt idx="1402">
                  <c:v>135.09997559999999</c:v>
                </c:pt>
                <c:pt idx="1403">
                  <c:v>135.09997559999999</c:v>
                </c:pt>
                <c:pt idx="1404">
                  <c:v>134.99999999999989</c:v>
                </c:pt>
                <c:pt idx="1405">
                  <c:v>135.00000000000011</c:v>
                </c:pt>
                <c:pt idx="1406">
                  <c:v>134.90002440000001</c:v>
                </c:pt>
                <c:pt idx="1407">
                  <c:v>134.8000487999999</c:v>
                </c:pt>
                <c:pt idx="1408">
                  <c:v>134.6999512000001</c:v>
                </c:pt>
                <c:pt idx="1409">
                  <c:v>134.70007320000002</c:v>
                </c:pt>
                <c:pt idx="1410">
                  <c:v>134.59997559999999</c:v>
                </c:pt>
                <c:pt idx="1411">
                  <c:v>134.59997559999999</c:v>
                </c:pt>
                <c:pt idx="1412">
                  <c:v>134.49999999999989</c:v>
                </c:pt>
                <c:pt idx="1413">
                  <c:v>134.50000000000011</c:v>
                </c:pt>
                <c:pt idx="1414">
                  <c:v>134.40002440000001</c:v>
                </c:pt>
                <c:pt idx="1415">
                  <c:v>134.3000487999999</c:v>
                </c:pt>
                <c:pt idx="1416">
                  <c:v>134.29998780000005</c:v>
                </c:pt>
                <c:pt idx="1417">
                  <c:v>134.20007319999991</c:v>
                </c:pt>
                <c:pt idx="1418">
                  <c:v>134.19995119999999</c:v>
                </c:pt>
                <c:pt idx="1419">
                  <c:v>134.09997559999988</c:v>
                </c:pt>
                <c:pt idx="1420">
                  <c:v>134.09997559999988</c:v>
                </c:pt>
                <c:pt idx="1421">
                  <c:v>134</c:v>
                </c:pt>
                <c:pt idx="1422">
                  <c:v>134</c:v>
                </c:pt>
                <c:pt idx="1423">
                  <c:v>133.80004879999979</c:v>
                </c:pt>
                <c:pt idx="1424">
                  <c:v>133.79992680000009</c:v>
                </c:pt>
                <c:pt idx="1425">
                  <c:v>133.80004880000001</c:v>
                </c:pt>
                <c:pt idx="1426">
                  <c:v>133.69995119999999</c:v>
                </c:pt>
                <c:pt idx="1427">
                  <c:v>133.69995119999999</c:v>
                </c:pt>
                <c:pt idx="1428">
                  <c:v>133.59997559999988</c:v>
                </c:pt>
                <c:pt idx="1429">
                  <c:v>133.59997560000011</c:v>
                </c:pt>
                <c:pt idx="1430">
                  <c:v>133.5</c:v>
                </c:pt>
                <c:pt idx="1431">
                  <c:v>133.5</c:v>
                </c:pt>
                <c:pt idx="1432">
                  <c:v>133.40002440000012</c:v>
                </c:pt>
                <c:pt idx="1433">
                  <c:v>133.30004880000001</c:v>
                </c:pt>
                <c:pt idx="1434">
                  <c:v>133.30004880000001</c:v>
                </c:pt>
                <c:pt idx="1435">
                  <c:v>133.19995119999999</c:v>
                </c:pt>
                <c:pt idx="1436">
                  <c:v>133.20007319999991</c:v>
                </c:pt>
                <c:pt idx="1437">
                  <c:v>133.19995120000021</c:v>
                </c:pt>
                <c:pt idx="1438">
                  <c:v>133.10009760000003</c:v>
                </c:pt>
                <c:pt idx="1439">
                  <c:v>133.09997560000011</c:v>
                </c:pt>
                <c:pt idx="1440">
                  <c:v>133</c:v>
                </c:pt>
                <c:pt idx="1441">
                  <c:v>132.90002440000012</c:v>
                </c:pt>
                <c:pt idx="1442">
                  <c:v>132.90002439999989</c:v>
                </c:pt>
                <c:pt idx="1443">
                  <c:v>132.79992680000009</c:v>
                </c:pt>
                <c:pt idx="1444">
                  <c:v>132.80004879999979</c:v>
                </c:pt>
                <c:pt idx="1445">
                  <c:v>132.69995120000021</c:v>
                </c:pt>
                <c:pt idx="1446">
                  <c:v>132.70007319999991</c:v>
                </c:pt>
                <c:pt idx="1447">
                  <c:v>132.69995119999999</c:v>
                </c:pt>
                <c:pt idx="1448">
                  <c:v>132.59997559999988</c:v>
                </c:pt>
                <c:pt idx="1449">
                  <c:v>132.59997559999988</c:v>
                </c:pt>
                <c:pt idx="1450">
                  <c:v>132.5</c:v>
                </c:pt>
                <c:pt idx="1451">
                  <c:v>132.39990239999997</c:v>
                </c:pt>
                <c:pt idx="1452">
                  <c:v>132.40002439999989</c:v>
                </c:pt>
                <c:pt idx="1453">
                  <c:v>132.29992680000009</c:v>
                </c:pt>
                <c:pt idx="1454">
                  <c:v>132.30004880000001</c:v>
                </c:pt>
                <c:pt idx="1455">
                  <c:v>132.30004880000001</c:v>
                </c:pt>
                <c:pt idx="1456">
                  <c:v>132.19995119999999</c:v>
                </c:pt>
                <c:pt idx="1457">
                  <c:v>132.20007319999991</c:v>
                </c:pt>
                <c:pt idx="1458">
                  <c:v>132.19995120000021</c:v>
                </c:pt>
                <c:pt idx="1459">
                  <c:v>132</c:v>
                </c:pt>
                <c:pt idx="1460">
                  <c:v>132</c:v>
                </c:pt>
                <c:pt idx="1461">
                  <c:v>131.90002440000012</c:v>
                </c:pt>
                <c:pt idx="1462">
                  <c:v>131.90002440000012</c:v>
                </c:pt>
                <c:pt idx="1463">
                  <c:v>131.90002439999989</c:v>
                </c:pt>
                <c:pt idx="1464">
                  <c:v>131.79992680000009</c:v>
                </c:pt>
                <c:pt idx="1465">
                  <c:v>131.80004879999979</c:v>
                </c:pt>
                <c:pt idx="1466">
                  <c:v>131.79992680000009</c:v>
                </c:pt>
                <c:pt idx="1467">
                  <c:v>131.70007319999991</c:v>
                </c:pt>
                <c:pt idx="1468">
                  <c:v>131.69995119999999</c:v>
                </c:pt>
                <c:pt idx="1469">
                  <c:v>131.59997560000011</c:v>
                </c:pt>
                <c:pt idx="1470">
                  <c:v>131.5</c:v>
                </c:pt>
                <c:pt idx="1471">
                  <c:v>131.5</c:v>
                </c:pt>
                <c:pt idx="1472">
                  <c:v>131.5</c:v>
                </c:pt>
                <c:pt idx="1473">
                  <c:v>131.40002439999989</c:v>
                </c:pt>
                <c:pt idx="1474">
                  <c:v>131.40002440000012</c:v>
                </c:pt>
                <c:pt idx="1475">
                  <c:v>131.40002440000012</c:v>
                </c:pt>
                <c:pt idx="1476">
                  <c:v>131.30004880000001</c:v>
                </c:pt>
                <c:pt idx="1477">
                  <c:v>131.29992680000009</c:v>
                </c:pt>
                <c:pt idx="1478">
                  <c:v>131.30004879999979</c:v>
                </c:pt>
                <c:pt idx="1479">
                  <c:v>131.19995120000021</c:v>
                </c:pt>
                <c:pt idx="1480">
                  <c:v>131.09997559999988</c:v>
                </c:pt>
                <c:pt idx="1481">
                  <c:v>131.09997559999988</c:v>
                </c:pt>
                <c:pt idx="1482">
                  <c:v>131</c:v>
                </c:pt>
                <c:pt idx="1483">
                  <c:v>131</c:v>
                </c:pt>
                <c:pt idx="1484">
                  <c:v>131</c:v>
                </c:pt>
                <c:pt idx="1485">
                  <c:v>131</c:v>
                </c:pt>
                <c:pt idx="1486">
                  <c:v>130.90002439999989</c:v>
                </c:pt>
                <c:pt idx="1487">
                  <c:v>130.90002440000012</c:v>
                </c:pt>
                <c:pt idx="1488">
                  <c:v>130.90002440000012</c:v>
                </c:pt>
                <c:pt idx="1489">
                  <c:v>130.80004880000001</c:v>
                </c:pt>
                <c:pt idx="1490">
                  <c:v>130.69995120000021</c:v>
                </c:pt>
                <c:pt idx="1491">
                  <c:v>130.70007319999991</c:v>
                </c:pt>
                <c:pt idx="1492">
                  <c:v>130.59997560000011</c:v>
                </c:pt>
                <c:pt idx="1493">
                  <c:v>130.59997559999988</c:v>
                </c:pt>
                <c:pt idx="1494">
                  <c:v>130.59997559999988</c:v>
                </c:pt>
                <c:pt idx="1495">
                  <c:v>130.5</c:v>
                </c:pt>
                <c:pt idx="1496">
                  <c:v>130.5</c:v>
                </c:pt>
                <c:pt idx="1497">
                  <c:v>130.5</c:v>
                </c:pt>
                <c:pt idx="1498">
                  <c:v>130.5</c:v>
                </c:pt>
                <c:pt idx="1499">
                  <c:v>130.40002439999989</c:v>
                </c:pt>
                <c:pt idx="1500">
                  <c:v>130.40002440000012</c:v>
                </c:pt>
                <c:pt idx="1501">
                  <c:v>130.29992680000009</c:v>
                </c:pt>
                <c:pt idx="1502">
                  <c:v>130.20007319999991</c:v>
                </c:pt>
                <c:pt idx="1503">
                  <c:v>130.19995120000021</c:v>
                </c:pt>
                <c:pt idx="1504">
                  <c:v>130.20007319999991</c:v>
                </c:pt>
                <c:pt idx="1505">
                  <c:v>130.09997560000011</c:v>
                </c:pt>
                <c:pt idx="1506">
                  <c:v>130.09997559999988</c:v>
                </c:pt>
                <c:pt idx="1507">
                  <c:v>130.09997559999988</c:v>
                </c:pt>
                <c:pt idx="1508">
                  <c:v>130.09997560000011</c:v>
                </c:pt>
                <c:pt idx="1509">
                  <c:v>130</c:v>
                </c:pt>
                <c:pt idx="1510">
                  <c:v>130</c:v>
                </c:pt>
                <c:pt idx="1511">
                  <c:v>130</c:v>
                </c:pt>
                <c:pt idx="1512">
                  <c:v>129.90002439999989</c:v>
                </c:pt>
                <c:pt idx="1513">
                  <c:v>129.80004880000001</c:v>
                </c:pt>
                <c:pt idx="1514">
                  <c:v>129.79992680000009</c:v>
                </c:pt>
                <c:pt idx="1515">
                  <c:v>129.80004879999979</c:v>
                </c:pt>
                <c:pt idx="1516">
                  <c:v>129.69995120000021</c:v>
                </c:pt>
                <c:pt idx="1517">
                  <c:v>129.70007319999991</c:v>
                </c:pt>
                <c:pt idx="1518">
                  <c:v>129.69995119999999</c:v>
                </c:pt>
                <c:pt idx="1519">
                  <c:v>129.59997559999988</c:v>
                </c:pt>
                <c:pt idx="1520">
                  <c:v>129.59997559999988</c:v>
                </c:pt>
                <c:pt idx="1521">
                  <c:v>129.59997560000011</c:v>
                </c:pt>
                <c:pt idx="1522">
                  <c:v>129.60009760000003</c:v>
                </c:pt>
                <c:pt idx="1523">
                  <c:v>129.5</c:v>
                </c:pt>
                <c:pt idx="1524">
                  <c:v>129.40002440000012</c:v>
                </c:pt>
                <c:pt idx="1525">
                  <c:v>129.40002440000012</c:v>
                </c:pt>
                <c:pt idx="1526">
                  <c:v>129.30004880000001</c:v>
                </c:pt>
                <c:pt idx="1527">
                  <c:v>129.29992680000009</c:v>
                </c:pt>
                <c:pt idx="1528">
                  <c:v>129.30004879999979</c:v>
                </c:pt>
                <c:pt idx="1529">
                  <c:v>129.29992680000009</c:v>
                </c:pt>
                <c:pt idx="1530">
                  <c:v>129.20007319999991</c:v>
                </c:pt>
                <c:pt idx="1531">
                  <c:v>129.19995119999999</c:v>
                </c:pt>
                <c:pt idx="1532">
                  <c:v>129.19995119999999</c:v>
                </c:pt>
                <c:pt idx="1533">
                  <c:v>129.20007319999991</c:v>
                </c:pt>
                <c:pt idx="1534">
                  <c:v>129.09997560000011</c:v>
                </c:pt>
                <c:pt idx="1535">
                  <c:v>129</c:v>
                </c:pt>
                <c:pt idx="1536">
                  <c:v>129</c:v>
                </c:pt>
                <c:pt idx="1537">
                  <c:v>128.90002440000012</c:v>
                </c:pt>
                <c:pt idx="1538">
                  <c:v>128.90002440000012</c:v>
                </c:pt>
                <c:pt idx="1539">
                  <c:v>128.90002439999989</c:v>
                </c:pt>
                <c:pt idx="1540">
                  <c:v>128.89990239999997</c:v>
                </c:pt>
                <c:pt idx="1541">
                  <c:v>128.80004879999979</c:v>
                </c:pt>
                <c:pt idx="1542">
                  <c:v>128.79992680000009</c:v>
                </c:pt>
                <c:pt idx="1543">
                  <c:v>128.80004880000001</c:v>
                </c:pt>
                <c:pt idx="1544">
                  <c:v>128.80004880000001</c:v>
                </c:pt>
                <c:pt idx="1545">
                  <c:v>128.59997560000011</c:v>
                </c:pt>
                <c:pt idx="1546">
                  <c:v>128.60009760000003</c:v>
                </c:pt>
                <c:pt idx="1547">
                  <c:v>128.59997560000011</c:v>
                </c:pt>
                <c:pt idx="1548">
                  <c:v>128.5</c:v>
                </c:pt>
                <c:pt idx="1549">
                  <c:v>128.5</c:v>
                </c:pt>
                <c:pt idx="1550">
                  <c:v>128.5</c:v>
                </c:pt>
                <c:pt idx="1551">
                  <c:v>128.5</c:v>
                </c:pt>
                <c:pt idx="1552">
                  <c:v>128.40002439999989</c:v>
                </c:pt>
                <c:pt idx="1553">
                  <c:v>128.39990239999997</c:v>
                </c:pt>
                <c:pt idx="1554">
                  <c:v>128.30004880000001</c:v>
                </c:pt>
                <c:pt idx="1555">
                  <c:v>128.30004880000001</c:v>
                </c:pt>
                <c:pt idx="1556">
                  <c:v>128.19995119999999</c:v>
                </c:pt>
                <c:pt idx="1557">
                  <c:v>128.20007319999991</c:v>
                </c:pt>
                <c:pt idx="1558">
                  <c:v>128.19995120000021</c:v>
                </c:pt>
                <c:pt idx="1559">
                  <c:v>128.20007319999991</c:v>
                </c:pt>
                <c:pt idx="1560">
                  <c:v>128.09997560000011</c:v>
                </c:pt>
                <c:pt idx="1561">
                  <c:v>128.09997559999988</c:v>
                </c:pt>
                <c:pt idx="1562">
                  <c:v>128.09997559999988</c:v>
                </c:pt>
                <c:pt idx="1563">
                  <c:v>128</c:v>
                </c:pt>
                <c:pt idx="1564">
                  <c:v>127.89990239999997</c:v>
                </c:pt>
                <c:pt idx="1565">
                  <c:v>127.90002439999989</c:v>
                </c:pt>
                <c:pt idx="1566">
                  <c:v>127.90002440000012</c:v>
                </c:pt>
                <c:pt idx="1567">
                  <c:v>127.80004880000001</c:v>
                </c:pt>
                <c:pt idx="1568">
                  <c:v>127.80004880000001</c:v>
                </c:pt>
                <c:pt idx="1569">
                  <c:v>127.79992680000009</c:v>
                </c:pt>
                <c:pt idx="1570">
                  <c:v>127.80004879999979</c:v>
                </c:pt>
                <c:pt idx="1571">
                  <c:v>127.69995120000021</c:v>
                </c:pt>
                <c:pt idx="1572">
                  <c:v>127.59997559999988</c:v>
                </c:pt>
                <c:pt idx="1573">
                  <c:v>127.59997559999988</c:v>
                </c:pt>
                <c:pt idx="1574">
                  <c:v>127.59997560000011</c:v>
                </c:pt>
                <c:pt idx="1575">
                  <c:v>127.5</c:v>
                </c:pt>
                <c:pt idx="1576">
                  <c:v>127.5</c:v>
                </c:pt>
                <c:pt idx="1577">
                  <c:v>127.5</c:v>
                </c:pt>
                <c:pt idx="1578">
                  <c:v>127.5</c:v>
                </c:pt>
                <c:pt idx="1579">
                  <c:v>127.30004880000001</c:v>
                </c:pt>
                <c:pt idx="1580">
                  <c:v>127.29992680000009</c:v>
                </c:pt>
                <c:pt idx="1581">
                  <c:v>127.30004879999979</c:v>
                </c:pt>
                <c:pt idx="1582">
                  <c:v>127.29992680000009</c:v>
                </c:pt>
                <c:pt idx="1583">
                  <c:v>127.20007319999991</c:v>
                </c:pt>
                <c:pt idx="1584">
                  <c:v>127.19995119999999</c:v>
                </c:pt>
                <c:pt idx="1585">
                  <c:v>127.19995119999999</c:v>
                </c:pt>
                <c:pt idx="1586">
                  <c:v>127.20007319999991</c:v>
                </c:pt>
                <c:pt idx="1587">
                  <c:v>127</c:v>
                </c:pt>
                <c:pt idx="1588">
                  <c:v>127</c:v>
                </c:pt>
                <c:pt idx="1589">
                  <c:v>127</c:v>
                </c:pt>
                <c:pt idx="1590">
                  <c:v>127</c:v>
                </c:pt>
                <c:pt idx="1591">
                  <c:v>126.90002440000012</c:v>
                </c:pt>
                <c:pt idx="1592">
                  <c:v>126.90002439999989</c:v>
                </c:pt>
                <c:pt idx="1593">
                  <c:v>126.89990239999997</c:v>
                </c:pt>
                <c:pt idx="1594">
                  <c:v>126.90002439999989</c:v>
                </c:pt>
                <c:pt idx="1595">
                  <c:v>126.69995119999999</c:v>
                </c:pt>
                <c:pt idx="1596">
                  <c:v>126.69995119999999</c:v>
                </c:pt>
                <c:pt idx="1597">
                  <c:v>126.70007319999991</c:v>
                </c:pt>
                <c:pt idx="1598">
                  <c:v>126.69995120000021</c:v>
                </c:pt>
                <c:pt idx="1599">
                  <c:v>126.60009760000003</c:v>
                </c:pt>
                <c:pt idx="1600">
                  <c:v>126.59997560000011</c:v>
                </c:pt>
                <c:pt idx="1601">
                  <c:v>126.59997559999988</c:v>
                </c:pt>
                <c:pt idx="1602">
                  <c:v>126.59997559999988</c:v>
                </c:pt>
                <c:pt idx="1603">
                  <c:v>126.40002439999989</c:v>
                </c:pt>
                <c:pt idx="1604">
                  <c:v>126.39990239999997</c:v>
                </c:pt>
                <c:pt idx="1605">
                  <c:v>126.40002439999989</c:v>
                </c:pt>
                <c:pt idx="1606">
                  <c:v>126.40002440000012</c:v>
                </c:pt>
                <c:pt idx="1607">
                  <c:v>126.30004880000001</c:v>
                </c:pt>
                <c:pt idx="1608">
                  <c:v>126.30004880000001</c:v>
                </c:pt>
                <c:pt idx="1609">
                  <c:v>126.29992680000009</c:v>
                </c:pt>
                <c:pt idx="1610">
                  <c:v>126.30004879999979</c:v>
                </c:pt>
                <c:pt idx="1611">
                  <c:v>126.19995119999999</c:v>
                </c:pt>
                <c:pt idx="1612">
                  <c:v>126.09997559999988</c:v>
                </c:pt>
                <c:pt idx="1613">
                  <c:v>126.09997559999988</c:v>
                </c:pt>
                <c:pt idx="1614">
                  <c:v>126.09997560000011</c:v>
                </c:pt>
                <c:pt idx="1615">
                  <c:v>126.10009760000003</c:v>
                </c:pt>
                <c:pt idx="1616">
                  <c:v>126</c:v>
                </c:pt>
                <c:pt idx="1617">
                  <c:v>126</c:v>
                </c:pt>
                <c:pt idx="1618">
                  <c:v>126</c:v>
                </c:pt>
                <c:pt idx="1619">
                  <c:v>125.90002439999989</c:v>
                </c:pt>
                <c:pt idx="1620">
                  <c:v>125.89990239999997</c:v>
                </c:pt>
                <c:pt idx="1621">
                  <c:v>125.80004879999979</c:v>
                </c:pt>
                <c:pt idx="1622">
                  <c:v>125.79992680000009</c:v>
                </c:pt>
                <c:pt idx="1623">
                  <c:v>125.80004880000001</c:v>
                </c:pt>
                <c:pt idx="1624">
                  <c:v>125.80004880000001</c:v>
                </c:pt>
                <c:pt idx="1625">
                  <c:v>125.69995119999999</c:v>
                </c:pt>
                <c:pt idx="1626">
                  <c:v>125.70007319999991</c:v>
                </c:pt>
                <c:pt idx="1627">
                  <c:v>125.59997560000011</c:v>
                </c:pt>
                <c:pt idx="1628">
                  <c:v>125.59997559999988</c:v>
                </c:pt>
                <c:pt idx="1629">
                  <c:v>125.5</c:v>
                </c:pt>
                <c:pt idx="1630">
                  <c:v>125.5</c:v>
                </c:pt>
                <c:pt idx="1631">
                  <c:v>125.5</c:v>
                </c:pt>
                <c:pt idx="1632">
                  <c:v>125.5</c:v>
                </c:pt>
                <c:pt idx="1633">
                  <c:v>125.5</c:v>
                </c:pt>
                <c:pt idx="1634">
                  <c:v>125.40002439999989</c:v>
                </c:pt>
                <c:pt idx="1635">
                  <c:v>125.40002440000012</c:v>
                </c:pt>
                <c:pt idx="1636">
                  <c:v>125.29992680000009</c:v>
                </c:pt>
                <c:pt idx="1637">
                  <c:v>125.30004879999979</c:v>
                </c:pt>
                <c:pt idx="1638">
                  <c:v>125.29992680000009</c:v>
                </c:pt>
                <c:pt idx="1639">
                  <c:v>125.20007319999991</c:v>
                </c:pt>
                <c:pt idx="1640">
                  <c:v>125.19995119999999</c:v>
                </c:pt>
                <c:pt idx="1641">
                  <c:v>125.19995119999999</c:v>
                </c:pt>
                <c:pt idx="1642">
                  <c:v>125.20007319999991</c:v>
                </c:pt>
                <c:pt idx="1643">
                  <c:v>125.19995120000021</c:v>
                </c:pt>
                <c:pt idx="1644">
                  <c:v>125.10009760000003</c:v>
                </c:pt>
                <c:pt idx="1645">
                  <c:v>125</c:v>
                </c:pt>
                <c:pt idx="1646">
                  <c:v>125</c:v>
                </c:pt>
                <c:pt idx="1647">
                  <c:v>125</c:v>
                </c:pt>
                <c:pt idx="1648">
                  <c:v>124.90002439999989</c:v>
                </c:pt>
                <c:pt idx="1649">
                  <c:v>124.89990239999997</c:v>
                </c:pt>
                <c:pt idx="1650">
                  <c:v>124.90002439999989</c:v>
                </c:pt>
                <c:pt idx="1651">
                  <c:v>124.90002440000012</c:v>
                </c:pt>
                <c:pt idx="1652">
                  <c:v>124.90002440000012</c:v>
                </c:pt>
                <c:pt idx="1653">
                  <c:v>124.90002439999989</c:v>
                </c:pt>
                <c:pt idx="1654">
                  <c:v>124.69995120000021</c:v>
                </c:pt>
                <c:pt idx="1655">
                  <c:v>124.70007319999991</c:v>
                </c:pt>
                <c:pt idx="1656">
                  <c:v>124.69995119999999</c:v>
                </c:pt>
                <c:pt idx="1657">
                  <c:v>124.69995119999999</c:v>
                </c:pt>
                <c:pt idx="1658">
                  <c:v>124.70007319999991</c:v>
                </c:pt>
                <c:pt idx="1659">
                  <c:v>124.59997560000011</c:v>
                </c:pt>
                <c:pt idx="1660">
                  <c:v>124.60009760000003</c:v>
                </c:pt>
                <c:pt idx="1661">
                  <c:v>124.59997560000011</c:v>
                </c:pt>
                <c:pt idx="1662">
                  <c:v>124.59997559999988</c:v>
                </c:pt>
                <c:pt idx="1663">
                  <c:v>124.5</c:v>
                </c:pt>
                <c:pt idx="1664">
                  <c:v>124.5</c:v>
                </c:pt>
                <c:pt idx="1665">
                  <c:v>124.39990239999997</c:v>
                </c:pt>
                <c:pt idx="1666">
                  <c:v>124.40002439999989</c:v>
                </c:pt>
                <c:pt idx="1667">
                  <c:v>124.40002440000012</c:v>
                </c:pt>
                <c:pt idx="1668">
                  <c:v>124.40002440000012</c:v>
                </c:pt>
                <c:pt idx="1669">
                  <c:v>124.40002439999989</c:v>
                </c:pt>
                <c:pt idx="1670">
                  <c:v>124.39990239999997</c:v>
                </c:pt>
                <c:pt idx="1671">
                  <c:v>124.20007319999991</c:v>
                </c:pt>
                <c:pt idx="1672">
                  <c:v>124.19995119999999</c:v>
                </c:pt>
                <c:pt idx="1673">
                  <c:v>124.19995119999999</c:v>
                </c:pt>
                <c:pt idx="1674">
                  <c:v>124.20007319999991</c:v>
                </c:pt>
                <c:pt idx="1675">
                  <c:v>124.19995120000021</c:v>
                </c:pt>
                <c:pt idx="1676">
                  <c:v>124.20007319999991</c:v>
                </c:pt>
                <c:pt idx="1677">
                  <c:v>124.19995119999999</c:v>
                </c:pt>
                <c:pt idx="1678">
                  <c:v>124.09997559999988</c:v>
                </c:pt>
                <c:pt idx="1679">
                  <c:v>124.09997559999988</c:v>
                </c:pt>
                <c:pt idx="1680">
                  <c:v>124</c:v>
                </c:pt>
                <c:pt idx="1681">
                  <c:v>124</c:v>
                </c:pt>
                <c:pt idx="1682">
                  <c:v>124</c:v>
                </c:pt>
                <c:pt idx="1683">
                  <c:v>124</c:v>
                </c:pt>
                <c:pt idx="1684">
                  <c:v>124</c:v>
                </c:pt>
                <c:pt idx="1685">
                  <c:v>123.90002439999989</c:v>
                </c:pt>
                <c:pt idx="1686">
                  <c:v>123.89990239999997</c:v>
                </c:pt>
                <c:pt idx="1687">
                  <c:v>123.90002439999989</c:v>
                </c:pt>
                <c:pt idx="1688">
                  <c:v>123.80004880000001</c:v>
                </c:pt>
                <c:pt idx="1689">
                  <c:v>123.79992680000009</c:v>
                </c:pt>
                <c:pt idx="1690">
                  <c:v>123.80004879999979</c:v>
                </c:pt>
                <c:pt idx="1691">
                  <c:v>123.79992680000009</c:v>
                </c:pt>
                <c:pt idx="1692">
                  <c:v>123.70007319999991</c:v>
                </c:pt>
                <c:pt idx="1693">
                  <c:v>123.69995119999999</c:v>
                </c:pt>
                <c:pt idx="1694">
                  <c:v>123.69995119999999</c:v>
                </c:pt>
                <c:pt idx="1695">
                  <c:v>123.60009760000003</c:v>
                </c:pt>
                <c:pt idx="1696">
                  <c:v>123.59997560000011</c:v>
                </c:pt>
                <c:pt idx="1697">
                  <c:v>123.59997559999988</c:v>
                </c:pt>
                <c:pt idx="1698">
                  <c:v>123.59997559999988</c:v>
                </c:pt>
                <c:pt idx="1699">
                  <c:v>123.59997560000011</c:v>
                </c:pt>
                <c:pt idx="1700">
                  <c:v>123.60009760000003</c:v>
                </c:pt>
                <c:pt idx="1701">
                  <c:v>123.5</c:v>
                </c:pt>
                <c:pt idx="1702">
                  <c:v>123.5</c:v>
                </c:pt>
                <c:pt idx="1703">
                  <c:v>123.40002440000012</c:v>
                </c:pt>
                <c:pt idx="1704">
                  <c:v>123.40002439999989</c:v>
                </c:pt>
                <c:pt idx="1705">
                  <c:v>123.39990239999997</c:v>
                </c:pt>
                <c:pt idx="1706">
                  <c:v>123.40002439999989</c:v>
                </c:pt>
                <c:pt idx="1707">
                  <c:v>123.40002440000012</c:v>
                </c:pt>
                <c:pt idx="1708">
                  <c:v>123.40002440000012</c:v>
                </c:pt>
                <c:pt idx="1709">
                  <c:v>123.40002439999989</c:v>
                </c:pt>
                <c:pt idx="1710">
                  <c:v>123.29992680000009</c:v>
                </c:pt>
                <c:pt idx="1711">
                  <c:v>123.30004880000001</c:v>
                </c:pt>
                <c:pt idx="1712">
                  <c:v>123.19995119999999</c:v>
                </c:pt>
                <c:pt idx="1713">
                  <c:v>123.19995119999999</c:v>
                </c:pt>
                <c:pt idx="1714">
                  <c:v>123.20007319999991</c:v>
                </c:pt>
                <c:pt idx="1715">
                  <c:v>123.19995120000021</c:v>
                </c:pt>
                <c:pt idx="1716">
                  <c:v>123.09997559999988</c:v>
                </c:pt>
                <c:pt idx="1717">
                  <c:v>123.09997559999988</c:v>
                </c:pt>
                <c:pt idx="1718">
                  <c:v>123.09997560000011</c:v>
                </c:pt>
                <c:pt idx="1719">
                  <c:v>123.10009760000003</c:v>
                </c:pt>
                <c:pt idx="1720">
                  <c:v>123.09997560000011</c:v>
                </c:pt>
                <c:pt idx="1721">
                  <c:v>123.09997559999988</c:v>
                </c:pt>
                <c:pt idx="1722">
                  <c:v>123</c:v>
                </c:pt>
                <c:pt idx="1723">
                  <c:v>123</c:v>
                </c:pt>
                <c:pt idx="1724">
                  <c:v>123</c:v>
                </c:pt>
                <c:pt idx="1725">
                  <c:v>122.90002439999989</c:v>
                </c:pt>
                <c:pt idx="1726">
                  <c:v>122.90002440000012</c:v>
                </c:pt>
                <c:pt idx="1727">
                  <c:v>122.90002440000012</c:v>
                </c:pt>
                <c:pt idx="1728">
                  <c:v>122.80004879999979</c:v>
                </c:pt>
                <c:pt idx="1729">
                  <c:v>122.79992680000009</c:v>
                </c:pt>
                <c:pt idx="1730">
                  <c:v>122.80004880000001</c:v>
                </c:pt>
                <c:pt idx="1731">
                  <c:v>122.80004880000001</c:v>
                </c:pt>
                <c:pt idx="1732">
                  <c:v>122.79992680000009</c:v>
                </c:pt>
                <c:pt idx="1733">
                  <c:v>122.80004879999979</c:v>
                </c:pt>
                <c:pt idx="1734">
                  <c:v>122.69995119999999</c:v>
                </c:pt>
                <c:pt idx="1735">
                  <c:v>122.69995119999999</c:v>
                </c:pt>
                <c:pt idx="1736">
                  <c:v>122.70007319999991</c:v>
                </c:pt>
                <c:pt idx="1737">
                  <c:v>122.69995120000021</c:v>
                </c:pt>
                <c:pt idx="1738">
                  <c:v>122.70007319999991</c:v>
                </c:pt>
                <c:pt idx="1739">
                  <c:v>122.69995119999999</c:v>
                </c:pt>
                <c:pt idx="1740">
                  <c:v>122.59997560000011</c:v>
                </c:pt>
                <c:pt idx="1741">
                  <c:v>122.60009760000003</c:v>
                </c:pt>
                <c:pt idx="1742">
                  <c:v>122.59997560000011</c:v>
                </c:pt>
                <c:pt idx="1743">
                  <c:v>122.59997559999988</c:v>
                </c:pt>
                <c:pt idx="1744">
                  <c:v>122.59997559999988</c:v>
                </c:pt>
                <c:pt idx="1745">
                  <c:v>122.59997560000011</c:v>
                </c:pt>
                <c:pt idx="1746">
                  <c:v>122.5</c:v>
                </c:pt>
                <c:pt idx="1747">
                  <c:v>122.5</c:v>
                </c:pt>
                <c:pt idx="1748">
                  <c:v>122.5</c:v>
                </c:pt>
                <c:pt idx="1749">
                  <c:v>122.5</c:v>
                </c:pt>
                <c:pt idx="1750">
                  <c:v>122.5</c:v>
                </c:pt>
                <c:pt idx="1751">
                  <c:v>122.5</c:v>
                </c:pt>
                <c:pt idx="1752">
                  <c:v>122.40002440000012</c:v>
                </c:pt>
                <c:pt idx="1753">
                  <c:v>122.40002439999989</c:v>
                </c:pt>
                <c:pt idx="1754">
                  <c:v>122.39990239999997</c:v>
                </c:pt>
                <c:pt idx="1755">
                  <c:v>122.40002439999989</c:v>
                </c:pt>
                <c:pt idx="1756">
                  <c:v>122.40002440000012</c:v>
                </c:pt>
                <c:pt idx="1757">
                  <c:v>122.29992680000009</c:v>
                </c:pt>
                <c:pt idx="1758">
                  <c:v>122.30004879999979</c:v>
                </c:pt>
                <c:pt idx="1759">
                  <c:v>122.29992680000009</c:v>
                </c:pt>
                <c:pt idx="1760">
                  <c:v>122.30004880000001</c:v>
                </c:pt>
                <c:pt idx="1761">
                  <c:v>122.30004880000001</c:v>
                </c:pt>
                <c:pt idx="1762">
                  <c:v>122.29992680000009</c:v>
                </c:pt>
                <c:pt idx="1763">
                  <c:v>122.20007319999991</c:v>
                </c:pt>
                <c:pt idx="1764">
                  <c:v>122.19995119999999</c:v>
                </c:pt>
                <c:pt idx="1765">
                  <c:v>122.19995119999999</c:v>
                </c:pt>
                <c:pt idx="1766">
                  <c:v>122.20007319999991</c:v>
                </c:pt>
                <c:pt idx="1767">
                  <c:v>122.19995120000021</c:v>
                </c:pt>
                <c:pt idx="1768">
                  <c:v>122.20007319999991</c:v>
                </c:pt>
                <c:pt idx="1769">
                  <c:v>122.09997559999988</c:v>
                </c:pt>
                <c:pt idx="1770">
                  <c:v>122.09997560000011</c:v>
                </c:pt>
                <c:pt idx="1771">
                  <c:v>122.10009760000003</c:v>
                </c:pt>
                <c:pt idx="1772">
                  <c:v>122.09997560000011</c:v>
                </c:pt>
                <c:pt idx="1773">
                  <c:v>122.09997559999988</c:v>
                </c:pt>
                <c:pt idx="1774">
                  <c:v>122</c:v>
                </c:pt>
                <c:pt idx="1775">
                  <c:v>122</c:v>
                </c:pt>
                <c:pt idx="1776">
                  <c:v>122</c:v>
                </c:pt>
                <c:pt idx="1777">
                  <c:v>122</c:v>
                </c:pt>
                <c:pt idx="1778">
                  <c:v>122</c:v>
                </c:pt>
                <c:pt idx="1779">
                  <c:v>122</c:v>
                </c:pt>
                <c:pt idx="1780">
                  <c:v>121.90002439999989</c:v>
                </c:pt>
                <c:pt idx="1781">
                  <c:v>122</c:v>
                </c:pt>
                <c:pt idx="1782">
                  <c:v>122</c:v>
                </c:pt>
                <c:pt idx="1783">
                  <c:v>122</c:v>
                </c:pt>
                <c:pt idx="1784">
                  <c:v>122</c:v>
                </c:pt>
                <c:pt idx="1785">
                  <c:v>122</c:v>
                </c:pt>
                <c:pt idx="1786">
                  <c:v>121.90002439999989</c:v>
                </c:pt>
                <c:pt idx="1787">
                  <c:v>121.89990239999997</c:v>
                </c:pt>
                <c:pt idx="1788">
                  <c:v>121.90002439999989</c:v>
                </c:pt>
                <c:pt idx="1789">
                  <c:v>121.90002440000012</c:v>
                </c:pt>
                <c:pt idx="1790">
                  <c:v>121.90002440000012</c:v>
                </c:pt>
                <c:pt idx="1791">
                  <c:v>121.90002439999989</c:v>
                </c:pt>
                <c:pt idx="1792">
                  <c:v>121.79992680000009</c:v>
                </c:pt>
                <c:pt idx="1793">
                  <c:v>121.80004880000001</c:v>
                </c:pt>
                <c:pt idx="1794">
                  <c:v>121.80004880000001</c:v>
                </c:pt>
                <c:pt idx="1795">
                  <c:v>121.89990239999997</c:v>
                </c:pt>
                <c:pt idx="1796">
                  <c:v>121.90002439999989</c:v>
                </c:pt>
                <c:pt idx="1797">
                  <c:v>121.80004880000001</c:v>
                </c:pt>
                <c:pt idx="1798">
                  <c:v>121.79992680000009</c:v>
                </c:pt>
                <c:pt idx="1799">
                  <c:v>121.80004879999979</c:v>
                </c:pt>
                <c:pt idx="1800">
                  <c:v>121.79992680000009</c:v>
                </c:pt>
                <c:pt idx="1801">
                  <c:v>121.80004880000001</c:v>
                </c:pt>
                <c:pt idx="1802">
                  <c:v>121.80004880000001</c:v>
                </c:pt>
                <c:pt idx="1803">
                  <c:v>121.69995120000021</c:v>
                </c:pt>
                <c:pt idx="1804">
                  <c:v>121.70007319999991</c:v>
                </c:pt>
                <c:pt idx="1805">
                  <c:v>121.80004880000001</c:v>
                </c:pt>
                <c:pt idx="1806">
                  <c:v>121.79992680000009</c:v>
                </c:pt>
                <c:pt idx="1807">
                  <c:v>121.80004879999979</c:v>
                </c:pt>
                <c:pt idx="1808">
                  <c:v>121.79992680000009</c:v>
                </c:pt>
                <c:pt idx="1809">
                  <c:v>121.69995119999999</c:v>
                </c:pt>
                <c:pt idx="1810">
                  <c:v>121.70007319999991</c:v>
                </c:pt>
                <c:pt idx="1811">
                  <c:v>121.69995120000021</c:v>
                </c:pt>
                <c:pt idx="1812">
                  <c:v>121.70007319999991</c:v>
                </c:pt>
                <c:pt idx="1813">
                  <c:v>121.69995119999999</c:v>
                </c:pt>
                <c:pt idx="1814">
                  <c:v>121.79992680000009</c:v>
                </c:pt>
                <c:pt idx="1815">
                  <c:v>121.70007319999991</c:v>
                </c:pt>
                <c:pt idx="1816">
                  <c:v>121.69995119999999</c:v>
                </c:pt>
                <c:pt idx="1817">
                  <c:v>121.69995119999999</c:v>
                </c:pt>
                <c:pt idx="1818">
                  <c:v>121.70007319999991</c:v>
                </c:pt>
                <c:pt idx="1819">
                  <c:v>121.69995120000021</c:v>
                </c:pt>
                <c:pt idx="1820">
                  <c:v>121.59997559999988</c:v>
                </c:pt>
                <c:pt idx="1821">
                  <c:v>121.70007319999991</c:v>
                </c:pt>
                <c:pt idx="1822">
                  <c:v>121.69995120000021</c:v>
                </c:pt>
                <c:pt idx="1823">
                  <c:v>121.70007319999991</c:v>
                </c:pt>
                <c:pt idx="1824">
                  <c:v>121.69995119999999</c:v>
                </c:pt>
                <c:pt idx="1825">
                  <c:v>121.69995119999999</c:v>
                </c:pt>
                <c:pt idx="1826">
                  <c:v>121.60009760000003</c:v>
                </c:pt>
                <c:pt idx="1827">
                  <c:v>121.59997560000011</c:v>
                </c:pt>
                <c:pt idx="1828">
                  <c:v>121.59997559999988</c:v>
                </c:pt>
                <c:pt idx="1829">
                  <c:v>121.70007319999991</c:v>
                </c:pt>
                <c:pt idx="1830">
                  <c:v>121.69995120000021</c:v>
                </c:pt>
                <c:pt idx="1831">
                  <c:v>121.59997559999988</c:v>
                </c:pt>
                <c:pt idx="1832">
                  <c:v>121.59997559999988</c:v>
                </c:pt>
                <c:pt idx="1833">
                  <c:v>121.59997560000011</c:v>
                </c:pt>
                <c:pt idx="1834">
                  <c:v>121.60009760000003</c:v>
                </c:pt>
                <c:pt idx="1835">
                  <c:v>121.69995119999999</c:v>
                </c:pt>
                <c:pt idx="1836">
                  <c:v>121.69995119999999</c:v>
                </c:pt>
                <c:pt idx="1837">
                  <c:v>121.60009760000003</c:v>
                </c:pt>
                <c:pt idx="1838">
                  <c:v>121.59997560000011</c:v>
                </c:pt>
                <c:pt idx="1839">
                  <c:v>121.59997559999988</c:v>
                </c:pt>
                <c:pt idx="1840">
                  <c:v>121.59997559999988</c:v>
                </c:pt>
                <c:pt idx="1841">
                  <c:v>121.69995120000021</c:v>
                </c:pt>
                <c:pt idx="1842">
                  <c:v>121.59997559999988</c:v>
                </c:pt>
                <c:pt idx="1843">
                  <c:v>121.59997559999988</c:v>
                </c:pt>
                <c:pt idx="1844">
                  <c:v>121.59997560000011</c:v>
                </c:pt>
                <c:pt idx="1845">
                  <c:v>121.60009760000003</c:v>
                </c:pt>
                <c:pt idx="1846">
                  <c:v>121.59997560000011</c:v>
                </c:pt>
                <c:pt idx="1847">
                  <c:v>121.59997560000011</c:v>
                </c:pt>
                <c:pt idx="1848">
                  <c:v>121.60009760000003</c:v>
                </c:pt>
                <c:pt idx="1849">
                  <c:v>121.59997560000011</c:v>
                </c:pt>
                <c:pt idx="1850">
                  <c:v>121.59997559999988</c:v>
                </c:pt>
                <c:pt idx="1851">
                  <c:v>121.59997559999988</c:v>
                </c:pt>
                <c:pt idx="1852">
                  <c:v>121.69995120000021</c:v>
                </c:pt>
                <c:pt idx="1853">
                  <c:v>121.59997559999988</c:v>
                </c:pt>
                <c:pt idx="1854">
                  <c:v>121.59997559999988</c:v>
                </c:pt>
                <c:pt idx="1855">
                  <c:v>121.59997560000011</c:v>
                </c:pt>
                <c:pt idx="1856">
                  <c:v>121.60009760000003</c:v>
                </c:pt>
                <c:pt idx="1857">
                  <c:v>121.69995119999999</c:v>
                </c:pt>
                <c:pt idx="1858">
                  <c:v>121.59997560000011</c:v>
                </c:pt>
                <c:pt idx="1859">
                  <c:v>121.60009760000003</c:v>
                </c:pt>
                <c:pt idx="1860">
                  <c:v>121.59997560000011</c:v>
                </c:pt>
                <c:pt idx="1861">
                  <c:v>121.59997559999988</c:v>
                </c:pt>
                <c:pt idx="1862">
                  <c:v>121.59997559999988</c:v>
                </c:pt>
                <c:pt idx="1863">
                  <c:v>121.59997560000011</c:v>
                </c:pt>
                <c:pt idx="1864">
                  <c:v>121.59997559999988</c:v>
                </c:pt>
                <c:pt idx="1865">
                  <c:v>121.59997559999988</c:v>
                </c:pt>
                <c:pt idx="1866">
                  <c:v>121.59997560000011</c:v>
                </c:pt>
                <c:pt idx="1867">
                  <c:v>121.70007319999991</c:v>
                </c:pt>
                <c:pt idx="1868">
                  <c:v>121.59997559999988</c:v>
                </c:pt>
                <c:pt idx="1869">
                  <c:v>121.59997560000011</c:v>
                </c:pt>
                <c:pt idx="1870">
                  <c:v>121.60009760000003</c:v>
                </c:pt>
                <c:pt idx="1871">
                  <c:v>121.59997560000011</c:v>
                </c:pt>
                <c:pt idx="1872">
                  <c:v>121.69995119999999</c:v>
                </c:pt>
                <c:pt idx="1873">
                  <c:v>121.60009760000003</c:v>
                </c:pt>
                <c:pt idx="1874">
                  <c:v>121.59997560000011</c:v>
                </c:pt>
                <c:pt idx="1875">
                  <c:v>121.59997559999988</c:v>
                </c:pt>
                <c:pt idx="1876">
                  <c:v>121.70007319999991</c:v>
                </c:pt>
                <c:pt idx="1877">
                  <c:v>121.69995120000021</c:v>
                </c:pt>
                <c:pt idx="1878">
                  <c:v>121.59997559999988</c:v>
                </c:pt>
                <c:pt idx="1879">
                  <c:v>121.59997559999988</c:v>
                </c:pt>
                <c:pt idx="1880">
                  <c:v>121.59997560000011</c:v>
                </c:pt>
                <c:pt idx="1881">
                  <c:v>121.70007319999991</c:v>
                </c:pt>
                <c:pt idx="1882">
                  <c:v>121.59997559999988</c:v>
                </c:pt>
                <c:pt idx="1883">
                  <c:v>121.59997560000011</c:v>
                </c:pt>
                <c:pt idx="1884">
                  <c:v>121.60009760000003</c:v>
                </c:pt>
                <c:pt idx="1885">
                  <c:v>121.69995119999999</c:v>
                </c:pt>
                <c:pt idx="1886">
                  <c:v>121.69995119999999</c:v>
                </c:pt>
                <c:pt idx="1887">
                  <c:v>121.60009760000003</c:v>
                </c:pt>
                <c:pt idx="1888">
                  <c:v>121.59997560000011</c:v>
                </c:pt>
                <c:pt idx="1889">
                  <c:v>121.59997559999988</c:v>
                </c:pt>
                <c:pt idx="1890">
                  <c:v>121.70007319999991</c:v>
                </c:pt>
                <c:pt idx="1891">
                  <c:v>121.69995120000021</c:v>
                </c:pt>
                <c:pt idx="1892">
                  <c:v>121.59997559999988</c:v>
                </c:pt>
                <c:pt idx="1893">
                  <c:v>121.70007319999991</c:v>
                </c:pt>
                <c:pt idx="1894">
                  <c:v>121.69995120000021</c:v>
                </c:pt>
                <c:pt idx="1895">
                  <c:v>121.70007319999991</c:v>
                </c:pt>
                <c:pt idx="1896">
                  <c:v>121.69995119999999</c:v>
                </c:pt>
                <c:pt idx="1897">
                  <c:v>121.59997560000011</c:v>
                </c:pt>
                <c:pt idx="1898">
                  <c:v>121.70007319999991</c:v>
                </c:pt>
                <c:pt idx="1899">
                  <c:v>121.69995119999999</c:v>
                </c:pt>
                <c:pt idx="1900">
                  <c:v>121.69995119999999</c:v>
                </c:pt>
                <c:pt idx="1901">
                  <c:v>121.60009760000003</c:v>
                </c:pt>
                <c:pt idx="1902">
                  <c:v>121.69995119999999</c:v>
                </c:pt>
                <c:pt idx="1903">
                  <c:v>121.69995119999999</c:v>
                </c:pt>
                <c:pt idx="1904">
                  <c:v>121.70007319999991</c:v>
                </c:pt>
                <c:pt idx="1905">
                  <c:v>121.69995120000021</c:v>
                </c:pt>
                <c:pt idx="1906">
                  <c:v>121.69995119999999</c:v>
                </c:pt>
                <c:pt idx="1907">
                  <c:v>121.70007319999991</c:v>
                </c:pt>
                <c:pt idx="1908">
                  <c:v>121.69995120000021</c:v>
                </c:pt>
                <c:pt idx="1909">
                  <c:v>121.80004880000001</c:v>
                </c:pt>
                <c:pt idx="1910">
                  <c:v>121.70007319999991</c:v>
                </c:pt>
                <c:pt idx="1911">
                  <c:v>121.69995120000021</c:v>
                </c:pt>
                <c:pt idx="1912">
                  <c:v>121.70007319999991</c:v>
                </c:pt>
                <c:pt idx="1913">
                  <c:v>121.80004880000001</c:v>
                </c:pt>
                <c:pt idx="1914">
                  <c:v>121.79992680000009</c:v>
                </c:pt>
                <c:pt idx="1915">
                  <c:v>121.70007319999991</c:v>
                </c:pt>
                <c:pt idx="1916">
                  <c:v>121.69995119999999</c:v>
                </c:pt>
                <c:pt idx="1917">
                  <c:v>121.79992680000009</c:v>
                </c:pt>
                <c:pt idx="1918">
                  <c:v>121.80004879999979</c:v>
                </c:pt>
                <c:pt idx="1919">
                  <c:v>121.69995119999999</c:v>
                </c:pt>
                <c:pt idx="1920">
                  <c:v>121.69995119999999</c:v>
                </c:pt>
                <c:pt idx="1921">
                  <c:v>121.80004879999979</c:v>
                </c:pt>
                <c:pt idx="1922">
                  <c:v>121.79992680000009</c:v>
                </c:pt>
                <c:pt idx="1923">
                  <c:v>121.80004880000001</c:v>
                </c:pt>
                <c:pt idx="1924">
                  <c:v>121.70007319999991</c:v>
                </c:pt>
                <c:pt idx="1925">
                  <c:v>121.79992680000009</c:v>
                </c:pt>
                <c:pt idx="1926">
                  <c:v>121.80004880000001</c:v>
                </c:pt>
                <c:pt idx="1927">
                  <c:v>121.80004880000001</c:v>
                </c:pt>
                <c:pt idx="1928">
                  <c:v>121.89990239999997</c:v>
                </c:pt>
                <c:pt idx="1929">
                  <c:v>121.80004880000001</c:v>
                </c:pt>
                <c:pt idx="1930">
                  <c:v>121.80004880000001</c:v>
                </c:pt>
                <c:pt idx="1931">
                  <c:v>121.79992680000009</c:v>
                </c:pt>
                <c:pt idx="1932">
                  <c:v>121.90002439999989</c:v>
                </c:pt>
                <c:pt idx="1933">
                  <c:v>121.80004880000001</c:v>
                </c:pt>
                <c:pt idx="1934">
                  <c:v>121.79992680000009</c:v>
                </c:pt>
                <c:pt idx="1935">
                  <c:v>121.90002439999989</c:v>
                </c:pt>
                <c:pt idx="1936">
                  <c:v>121.90002440000012</c:v>
                </c:pt>
                <c:pt idx="1937">
                  <c:v>121.90002440000012</c:v>
                </c:pt>
                <c:pt idx="1938">
                  <c:v>121.80004879999979</c:v>
                </c:pt>
                <c:pt idx="1939">
                  <c:v>121.90002440000012</c:v>
                </c:pt>
                <c:pt idx="1940">
                  <c:v>121.90002440000012</c:v>
                </c:pt>
                <c:pt idx="1941">
                  <c:v>121.90002439999989</c:v>
                </c:pt>
                <c:pt idx="1942">
                  <c:v>121.79992680000009</c:v>
                </c:pt>
                <c:pt idx="1943">
                  <c:v>121.90002440000012</c:v>
                </c:pt>
                <c:pt idx="1944">
                  <c:v>121.90002439999989</c:v>
                </c:pt>
                <c:pt idx="1945">
                  <c:v>121.89990239999997</c:v>
                </c:pt>
                <c:pt idx="1946">
                  <c:v>121.90002440000012</c:v>
                </c:pt>
                <c:pt idx="1947">
                  <c:v>121.90002439999989</c:v>
                </c:pt>
                <c:pt idx="1948">
                  <c:v>121.89990239999997</c:v>
                </c:pt>
                <c:pt idx="1949">
                  <c:v>121.90002439999989</c:v>
                </c:pt>
                <c:pt idx="1950">
                  <c:v>121.90002439999989</c:v>
                </c:pt>
                <c:pt idx="1951">
                  <c:v>121.89990239999997</c:v>
                </c:pt>
                <c:pt idx="1952">
                  <c:v>121.90002439999989</c:v>
                </c:pt>
                <c:pt idx="1953">
                  <c:v>122</c:v>
                </c:pt>
                <c:pt idx="1954">
                  <c:v>122</c:v>
                </c:pt>
                <c:pt idx="1955">
                  <c:v>121.90002439999989</c:v>
                </c:pt>
                <c:pt idx="1956">
                  <c:v>121.90002440000012</c:v>
                </c:pt>
                <c:pt idx="1957">
                  <c:v>122</c:v>
                </c:pt>
                <c:pt idx="1958">
                  <c:v>122</c:v>
                </c:pt>
                <c:pt idx="1959">
                  <c:v>121.90002440000012</c:v>
                </c:pt>
                <c:pt idx="1960">
                  <c:v>122</c:v>
                </c:pt>
                <c:pt idx="1961">
                  <c:v>122</c:v>
                </c:pt>
                <c:pt idx="1962">
                  <c:v>122</c:v>
                </c:pt>
                <c:pt idx="1963">
                  <c:v>122</c:v>
                </c:pt>
                <c:pt idx="1964">
                  <c:v>122</c:v>
                </c:pt>
                <c:pt idx="1965">
                  <c:v>122</c:v>
                </c:pt>
                <c:pt idx="1966">
                  <c:v>122</c:v>
                </c:pt>
                <c:pt idx="1967">
                  <c:v>122</c:v>
                </c:pt>
                <c:pt idx="1968">
                  <c:v>122</c:v>
                </c:pt>
                <c:pt idx="1969">
                  <c:v>122</c:v>
                </c:pt>
                <c:pt idx="1970">
                  <c:v>122.09997560000011</c:v>
                </c:pt>
                <c:pt idx="1971">
                  <c:v>122</c:v>
                </c:pt>
                <c:pt idx="1972">
                  <c:v>122</c:v>
                </c:pt>
                <c:pt idx="1973">
                  <c:v>122.09997560000011</c:v>
                </c:pt>
                <c:pt idx="1974">
                  <c:v>122.10009760000003</c:v>
                </c:pt>
                <c:pt idx="1975">
                  <c:v>122</c:v>
                </c:pt>
                <c:pt idx="1976">
                  <c:v>122.09997560000011</c:v>
                </c:pt>
                <c:pt idx="1977">
                  <c:v>122.10009760000003</c:v>
                </c:pt>
                <c:pt idx="1978">
                  <c:v>122</c:v>
                </c:pt>
                <c:pt idx="1979">
                  <c:v>122</c:v>
                </c:pt>
                <c:pt idx="1980">
                  <c:v>122.10009760000003</c:v>
                </c:pt>
                <c:pt idx="1981">
                  <c:v>122.09997560000011</c:v>
                </c:pt>
                <c:pt idx="1982">
                  <c:v>122.09997559999988</c:v>
                </c:pt>
                <c:pt idx="1983">
                  <c:v>122.10009760000003</c:v>
                </c:pt>
                <c:pt idx="1984">
                  <c:v>122.09997560000011</c:v>
                </c:pt>
                <c:pt idx="1985">
                  <c:v>122.09997559999988</c:v>
                </c:pt>
                <c:pt idx="1986">
                  <c:v>122.10009760000003</c:v>
                </c:pt>
                <c:pt idx="1987">
                  <c:v>122.09997560000011</c:v>
                </c:pt>
                <c:pt idx="1988">
                  <c:v>122.09997559999988</c:v>
                </c:pt>
                <c:pt idx="1989">
                  <c:v>122.20007319999991</c:v>
                </c:pt>
                <c:pt idx="1990">
                  <c:v>122.09997560000011</c:v>
                </c:pt>
                <c:pt idx="1991">
                  <c:v>122.09997559999988</c:v>
                </c:pt>
                <c:pt idx="1992">
                  <c:v>122.09997559999988</c:v>
                </c:pt>
                <c:pt idx="1993">
                  <c:v>122.19995120000021</c:v>
                </c:pt>
                <c:pt idx="1994">
                  <c:v>122.09997559999988</c:v>
                </c:pt>
                <c:pt idx="1995">
                  <c:v>122.09997559999988</c:v>
                </c:pt>
                <c:pt idx="1996">
                  <c:v>122.19995120000021</c:v>
                </c:pt>
                <c:pt idx="1997">
                  <c:v>122.20007319999991</c:v>
                </c:pt>
                <c:pt idx="1998">
                  <c:v>122.09997559999988</c:v>
                </c:pt>
                <c:pt idx="1999">
                  <c:v>122.19995120000021</c:v>
                </c:pt>
              </c:numCache>
            </c:numRef>
          </c:xVal>
          <c:yVal>
            <c:numRef>
              <c:f>Stock_THOR!$S$3:$S$2002</c:f>
              <c:numCache>
                <c:formatCode>0.00E+00</c:formatCode>
                <c:ptCount val="2000"/>
                <c:pt idx="0">
                  <c:v>-23.153999329000001</c:v>
                </c:pt>
                <c:pt idx="1">
                  <c:v>-23.153999329000001</c:v>
                </c:pt>
                <c:pt idx="2">
                  <c:v>-23.153999329000001</c:v>
                </c:pt>
                <c:pt idx="3">
                  <c:v>-23.153999329000001</c:v>
                </c:pt>
                <c:pt idx="4">
                  <c:v>-23.153999329000001</c:v>
                </c:pt>
                <c:pt idx="5">
                  <c:v>-23.153999329000001</c:v>
                </c:pt>
                <c:pt idx="6">
                  <c:v>-23.153999329000001</c:v>
                </c:pt>
                <c:pt idx="7">
                  <c:v>-23.153999329000001</c:v>
                </c:pt>
                <c:pt idx="8">
                  <c:v>-23.153999329000001</c:v>
                </c:pt>
                <c:pt idx="9">
                  <c:v>-23.153999329000001</c:v>
                </c:pt>
                <c:pt idx="10">
                  <c:v>-23.153999329000001</c:v>
                </c:pt>
                <c:pt idx="11">
                  <c:v>-23.153999329000001</c:v>
                </c:pt>
                <c:pt idx="12">
                  <c:v>-23.153999329000001</c:v>
                </c:pt>
                <c:pt idx="13">
                  <c:v>-23.153999329000001</c:v>
                </c:pt>
                <c:pt idx="14">
                  <c:v>-23.153999329000001</c:v>
                </c:pt>
                <c:pt idx="15">
                  <c:v>-23.153999329000001</c:v>
                </c:pt>
                <c:pt idx="16">
                  <c:v>-23.153999329000001</c:v>
                </c:pt>
                <c:pt idx="17">
                  <c:v>-23.153999329000001</c:v>
                </c:pt>
                <c:pt idx="18">
                  <c:v>-23.153999329000001</c:v>
                </c:pt>
                <c:pt idx="19">
                  <c:v>-23.153999329000001</c:v>
                </c:pt>
                <c:pt idx="20">
                  <c:v>-23.153999329000001</c:v>
                </c:pt>
                <c:pt idx="21">
                  <c:v>-23.153999329000001</c:v>
                </c:pt>
                <c:pt idx="22">
                  <c:v>-23.153999329000001</c:v>
                </c:pt>
                <c:pt idx="23">
                  <c:v>-23.153999329000001</c:v>
                </c:pt>
                <c:pt idx="24">
                  <c:v>-23.153999329000001</c:v>
                </c:pt>
                <c:pt idx="25">
                  <c:v>-23.153999329000001</c:v>
                </c:pt>
                <c:pt idx="26">
                  <c:v>-23.153999329000001</c:v>
                </c:pt>
                <c:pt idx="27">
                  <c:v>-23.153999329000001</c:v>
                </c:pt>
                <c:pt idx="28">
                  <c:v>-23.153999329000001</c:v>
                </c:pt>
                <c:pt idx="29">
                  <c:v>-23.153999329000001</c:v>
                </c:pt>
                <c:pt idx="30">
                  <c:v>-23.153999329000001</c:v>
                </c:pt>
                <c:pt idx="31">
                  <c:v>-23.153999329000001</c:v>
                </c:pt>
                <c:pt idx="32">
                  <c:v>-23.153999329000001</c:v>
                </c:pt>
                <c:pt idx="33">
                  <c:v>-23.153999329000001</c:v>
                </c:pt>
                <c:pt idx="34">
                  <c:v>-23.153999329000001</c:v>
                </c:pt>
                <c:pt idx="35">
                  <c:v>-23.153999329000001</c:v>
                </c:pt>
                <c:pt idx="36">
                  <c:v>-23.153999329000001</c:v>
                </c:pt>
                <c:pt idx="37">
                  <c:v>-23.153999329000001</c:v>
                </c:pt>
                <c:pt idx="38">
                  <c:v>-23.153999329000001</c:v>
                </c:pt>
                <c:pt idx="39">
                  <c:v>-23.153999329000001</c:v>
                </c:pt>
                <c:pt idx="40">
                  <c:v>-23.153999329000001</c:v>
                </c:pt>
                <c:pt idx="41">
                  <c:v>-23.153999329000001</c:v>
                </c:pt>
                <c:pt idx="42">
                  <c:v>-23.153999329000001</c:v>
                </c:pt>
                <c:pt idx="43">
                  <c:v>-23.153999329000001</c:v>
                </c:pt>
                <c:pt idx="44">
                  <c:v>-23.153999329000001</c:v>
                </c:pt>
                <c:pt idx="45">
                  <c:v>-23.153999329000001</c:v>
                </c:pt>
                <c:pt idx="46">
                  <c:v>-23.153999329000001</c:v>
                </c:pt>
                <c:pt idx="47">
                  <c:v>-23.153999329000001</c:v>
                </c:pt>
                <c:pt idx="48">
                  <c:v>-23.153999329000001</c:v>
                </c:pt>
                <c:pt idx="49">
                  <c:v>-23.153999329000001</c:v>
                </c:pt>
                <c:pt idx="50">
                  <c:v>-23.153999329000001</c:v>
                </c:pt>
                <c:pt idx="51">
                  <c:v>-23.153999329000001</c:v>
                </c:pt>
                <c:pt idx="52">
                  <c:v>-23.153999329000001</c:v>
                </c:pt>
                <c:pt idx="53">
                  <c:v>-23.153999329000001</c:v>
                </c:pt>
                <c:pt idx="54">
                  <c:v>-23.153999329000001</c:v>
                </c:pt>
                <c:pt idx="55">
                  <c:v>-23.153999329000001</c:v>
                </c:pt>
                <c:pt idx="56">
                  <c:v>-23.153999329000001</c:v>
                </c:pt>
                <c:pt idx="57">
                  <c:v>-23.153999329000001</c:v>
                </c:pt>
                <c:pt idx="58">
                  <c:v>-23.153999329000001</c:v>
                </c:pt>
                <c:pt idx="59">
                  <c:v>-23.153999329000001</c:v>
                </c:pt>
                <c:pt idx="60">
                  <c:v>-23.153999329000001</c:v>
                </c:pt>
                <c:pt idx="61">
                  <c:v>-23.153999329000001</c:v>
                </c:pt>
                <c:pt idx="62">
                  <c:v>-23.153999329000001</c:v>
                </c:pt>
                <c:pt idx="63">
                  <c:v>-23.153999329000001</c:v>
                </c:pt>
                <c:pt idx="64">
                  <c:v>-23.153999329000001</c:v>
                </c:pt>
                <c:pt idx="65">
                  <c:v>-23.153999329000001</c:v>
                </c:pt>
                <c:pt idx="66">
                  <c:v>-23.153999329000001</c:v>
                </c:pt>
                <c:pt idx="67">
                  <c:v>-23.153999329000001</c:v>
                </c:pt>
                <c:pt idx="68">
                  <c:v>-23.153999329000001</c:v>
                </c:pt>
                <c:pt idx="69">
                  <c:v>-23.153999329000001</c:v>
                </c:pt>
                <c:pt idx="70">
                  <c:v>-23.153999329000001</c:v>
                </c:pt>
                <c:pt idx="71">
                  <c:v>-23.153999329000001</c:v>
                </c:pt>
                <c:pt idx="72">
                  <c:v>-23.153999329000001</c:v>
                </c:pt>
                <c:pt idx="73">
                  <c:v>-23.153999329000001</c:v>
                </c:pt>
                <c:pt idx="74">
                  <c:v>-23.153999329000001</c:v>
                </c:pt>
                <c:pt idx="75">
                  <c:v>-23.153999329000001</c:v>
                </c:pt>
                <c:pt idx="76">
                  <c:v>-23.153999329000001</c:v>
                </c:pt>
                <c:pt idx="77">
                  <c:v>-23.153999329000001</c:v>
                </c:pt>
                <c:pt idx="78">
                  <c:v>-23.153999329000001</c:v>
                </c:pt>
                <c:pt idx="79">
                  <c:v>-23.153999329000001</c:v>
                </c:pt>
                <c:pt idx="80">
                  <c:v>-23.153999329000001</c:v>
                </c:pt>
                <c:pt idx="81">
                  <c:v>-23.153999329000001</c:v>
                </c:pt>
                <c:pt idx="82">
                  <c:v>-23.153999329000001</c:v>
                </c:pt>
                <c:pt idx="83">
                  <c:v>-23.153999329000001</c:v>
                </c:pt>
                <c:pt idx="84">
                  <c:v>-23.153999329000001</c:v>
                </c:pt>
                <c:pt idx="85">
                  <c:v>-23.153999329000001</c:v>
                </c:pt>
                <c:pt idx="86">
                  <c:v>-23.155000687000001</c:v>
                </c:pt>
                <c:pt idx="87">
                  <c:v>-23.155000687000001</c:v>
                </c:pt>
                <c:pt idx="88">
                  <c:v>-23.155000687000001</c:v>
                </c:pt>
                <c:pt idx="89">
                  <c:v>-23.155000687000001</c:v>
                </c:pt>
                <c:pt idx="90">
                  <c:v>-23.155000687000001</c:v>
                </c:pt>
                <c:pt idx="91">
                  <c:v>-23.155000687000001</c:v>
                </c:pt>
                <c:pt idx="92">
                  <c:v>-23.155000687000001</c:v>
                </c:pt>
                <c:pt idx="93">
                  <c:v>-23.155000687000001</c:v>
                </c:pt>
                <c:pt idx="94">
                  <c:v>-23.155000687000001</c:v>
                </c:pt>
                <c:pt idx="95">
                  <c:v>-23.155000687000001</c:v>
                </c:pt>
                <c:pt idx="96">
                  <c:v>-23.155000687000001</c:v>
                </c:pt>
                <c:pt idx="97">
                  <c:v>-23.155000687000001</c:v>
                </c:pt>
                <c:pt idx="98">
                  <c:v>-23.155000687000001</c:v>
                </c:pt>
                <c:pt idx="99">
                  <c:v>-23.155000687000001</c:v>
                </c:pt>
                <c:pt idx="100">
                  <c:v>-23.155000687000001</c:v>
                </c:pt>
                <c:pt idx="101">
                  <c:v>-23.155000687000001</c:v>
                </c:pt>
                <c:pt idx="102">
                  <c:v>-23.155000687000001</c:v>
                </c:pt>
                <c:pt idx="103">
                  <c:v>-23.155000687000001</c:v>
                </c:pt>
                <c:pt idx="104">
                  <c:v>-23.155000687000001</c:v>
                </c:pt>
                <c:pt idx="105">
                  <c:v>-23.155000687000001</c:v>
                </c:pt>
                <c:pt idx="106">
                  <c:v>-23.155000687000001</c:v>
                </c:pt>
                <c:pt idx="107">
                  <c:v>-23.155000687000001</c:v>
                </c:pt>
                <c:pt idx="108">
                  <c:v>-23.155000687000001</c:v>
                </c:pt>
                <c:pt idx="109">
                  <c:v>-23.155000687000001</c:v>
                </c:pt>
                <c:pt idx="110">
                  <c:v>-23.155000687000001</c:v>
                </c:pt>
                <c:pt idx="111">
                  <c:v>-23.155000687000001</c:v>
                </c:pt>
                <c:pt idx="112">
                  <c:v>-23.155000687000001</c:v>
                </c:pt>
                <c:pt idx="113">
                  <c:v>-23.156000136999999</c:v>
                </c:pt>
                <c:pt idx="114">
                  <c:v>-23.156000136999999</c:v>
                </c:pt>
                <c:pt idx="115">
                  <c:v>-23.156000136999999</c:v>
                </c:pt>
                <c:pt idx="116">
                  <c:v>-23.156000136999999</c:v>
                </c:pt>
                <c:pt idx="117">
                  <c:v>-23.156000136999999</c:v>
                </c:pt>
                <c:pt idx="118">
                  <c:v>-23.156000136999999</c:v>
                </c:pt>
                <c:pt idx="119">
                  <c:v>-23.156999588000001</c:v>
                </c:pt>
                <c:pt idx="120">
                  <c:v>-23.156999588000001</c:v>
                </c:pt>
                <c:pt idx="121">
                  <c:v>-23.156999588000001</c:v>
                </c:pt>
                <c:pt idx="122">
                  <c:v>-23.156999588000001</c:v>
                </c:pt>
                <c:pt idx="123">
                  <c:v>-23.156999588000001</c:v>
                </c:pt>
                <c:pt idx="124">
                  <c:v>-23.158000946000001</c:v>
                </c:pt>
                <c:pt idx="125">
                  <c:v>-23.158000946000001</c:v>
                </c:pt>
                <c:pt idx="126">
                  <c:v>-23.158000946000001</c:v>
                </c:pt>
                <c:pt idx="127">
                  <c:v>-23.158000946000001</c:v>
                </c:pt>
                <c:pt idx="128">
                  <c:v>-23.158000946000001</c:v>
                </c:pt>
                <c:pt idx="129">
                  <c:v>-23.159000397</c:v>
                </c:pt>
                <c:pt idx="130">
                  <c:v>-23.159000397</c:v>
                </c:pt>
                <c:pt idx="131">
                  <c:v>-23.159000397</c:v>
                </c:pt>
                <c:pt idx="132">
                  <c:v>-23.159000397</c:v>
                </c:pt>
                <c:pt idx="133">
                  <c:v>-23.159999847000002</c:v>
                </c:pt>
                <c:pt idx="134">
                  <c:v>-23.159999847000002</c:v>
                </c:pt>
                <c:pt idx="135">
                  <c:v>-23.159999847000002</c:v>
                </c:pt>
                <c:pt idx="136">
                  <c:v>-23.160999298</c:v>
                </c:pt>
                <c:pt idx="137">
                  <c:v>-23.160999298</c:v>
                </c:pt>
                <c:pt idx="138">
                  <c:v>-23.160999298</c:v>
                </c:pt>
                <c:pt idx="139">
                  <c:v>-23.162000656</c:v>
                </c:pt>
                <c:pt idx="140">
                  <c:v>-23.162000656</c:v>
                </c:pt>
                <c:pt idx="141">
                  <c:v>-23.163000106999998</c:v>
                </c:pt>
                <c:pt idx="142">
                  <c:v>-23.163000106999998</c:v>
                </c:pt>
                <c:pt idx="143">
                  <c:v>-23.163999557</c:v>
                </c:pt>
                <c:pt idx="144">
                  <c:v>-23.163999557</c:v>
                </c:pt>
                <c:pt idx="145">
                  <c:v>-23.165000916</c:v>
                </c:pt>
                <c:pt idx="146">
                  <c:v>-23.165000916</c:v>
                </c:pt>
                <c:pt idx="147">
                  <c:v>-23.166000365999999</c:v>
                </c:pt>
                <c:pt idx="148">
                  <c:v>-23.166000365999999</c:v>
                </c:pt>
                <c:pt idx="149">
                  <c:v>-23.166999817000001</c:v>
                </c:pt>
                <c:pt idx="150">
                  <c:v>-23.166999817000001</c:v>
                </c:pt>
                <c:pt idx="151">
                  <c:v>-23.167999267999999</c:v>
                </c:pt>
                <c:pt idx="152">
                  <c:v>-23.167999267999999</c:v>
                </c:pt>
                <c:pt idx="153">
                  <c:v>-23.169000625999999</c:v>
                </c:pt>
                <c:pt idx="154">
                  <c:v>-23.170000076000001</c:v>
                </c:pt>
                <c:pt idx="155">
                  <c:v>-23.170000076000001</c:v>
                </c:pt>
                <c:pt idx="156">
                  <c:v>-23.170999526999999</c:v>
                </c:pt>
                <c:pt idx="157">
                  <c:v>-23.172000884999999</c:v>
                </c:pt>
                <c:pt idx="158">
                  <c:v>-23.173000336000001</c:v>
                </c:pt>
                <c:pt idx="159">
                  <c:v>-23.173000336000001</c:v>
                </c:pt>
                <c:pt idx="160">
                  <c:v>-23.173999786</c:v>
                </c:pt>
                <c:pt idx="161">
                  <c:v>-23.174999237000002</c:v>
                </c:pt>
                <c:pt idx="162">
                  <c:v>-23.176000595000001</c:v>
                </c:pt>
                <c:pt idx="163">
                  <c:v>-23.177000046</c:v>
                </c:pt>
                <c:pt idx="164">
                  <c:v>-23.177999496000002</c:v>
                </c:pt>
                <c:pt idx="165">
                  <c:v>-23.179000854000002</c:v>
                </c:pt>
                <c:pt idx="166">
                  <c:v>-23.180000305</c:v>
                </c:pt>
                <c:pt idx="167">
                  <c:v>-23.180999755999999</c:v>
                </c:pt>
                <c:pt idx="168">
                  <c:v>-23.181999207</c:v>
                </c:pt>
                <c:pt idx="169">
                  <c:v>-23.183000565</c:v>
                </c:pt>
                <c:pt idx="170">
                  <c:v>-23.184000014999999</c:v>
                </c:pt>
                <c:pt idx="171">
                  <c:v>-23.184999466000001</c:v>
                </c:pt>
                <c:pt idx="172">
                  <c:v>-23.187000274999999</c:v>
                </c:pt>
                <c:pt idx="173">
                  <c:v>-23.187999725000001</c:v>
                </c:pt>
                <c:pt idx="174">
                  <c:v>-23.188999175999999</c:v>
                </c:pt>
                <c:pt idx="175">
                  <c:v>-23.190000533999999</c:v>
                </c:pt>
                <c:pt idx="176">
                  <c:v>-23.191999435</c:v>
                </c:pt>
                <c:pt idx="177">
                  <c:v>-23.193000793</c:v>
                </c:pt>
                <c:pt idx="178">
                  <c:v>-23.194000244000001</c:v>
                </c:pt>
                <c:pt idx="179">
                  <c:v>-23.195999145999998</c:v>
                </c:pt>
                <c:pt idx="180">
                  <c:v>-23.197000503999998</c:v>
                </c:pt>
                <c:pt idx="181">
                  <c:v>-23.197999954</c:v>
                </c:pt>
                <c:pt idx="182">
                  <c:v>-23.200000762999998</c:v>
                </c:pt>
                <c:pt idx="183">
                  <c:v>-23.201000214</c:v>
                </c:pt>
                <c:pt idx="184">
                  <c:v>-23.202999115000001</c:v>
                </c:pt>
                <c:pt idx="185">
                  <c:v>-23.204000473000001</c:v>
                </c:pt>
                <c:pt idx="186">
                  <c:v>-23.205999374000001</c:v>
                </c:pt>
                <c:pt idx="187">
                  <c:v>-23.208000182999999</c:v>
                </c:pt>
                <c:pt idx="188">
                  <c:v>-23.208999634000001</c:v>
                </c:pt>
                <c:pt idx="189">
                  <c:v>-23.211000443</c:v>
                </c:pt>
                <c:pt idx="190">
                  <c:v>-23.212999344</c:v>
                </c:pt>
                <c:pt idx="191">
                  <c:v>-23.214000702</c:v>
                </c:pt>
                <c:pt idx="192">
                  <c:v>-23.215999603</c:v>
                </c:pt>
                <c:pt idx="193">
                  <c:v>-23.218000411999999</c:v>
                </c:pt>
                <c:pt idx="194">
                  <c:v>-23.219999312999999</c:v>
                </c:pt>
                <c:pt idx="195">
                  <c:v>-23.222000122000001</c:v>
                </c:pt>
                <c:pt idx="196">
                  <c:v>-23.224000930999999</c:v>
                </c:pt>
                <c:pt idx="197">
                  <c:v>-23.225999831999999</c:v>
                </c:pt>
                <c:pt idx="198">
                  <c:v>-23.228000641000001</c:v>
                </c:pt>
                <c:pt idx="199">
                  <c:v>-23.229999542000002</c:v>
                </c:pt>
                <c:pt idx="200">
                  <c:v>-23.232000351</c:v>
                </c:pt>
                <c:pt idx="201">
                  <c:v>-23.233999252</c:v>
                </c:pt>
                <c:pt idx="202">
                  <c:v>-23.236000060999999</c:v>
                </c:pt>
                <c:pt idx="203">
                  <c:v>-23.23800087</c:v>
                </c:pt>
                <c:pt idx="204">
                  <c:v>-23.239999771000001</c:v>
                </c:pt>
                <c:pt idx="205">
                  <c:v>-23.243000031000001</c:v>
                </c:pt>
                <c:pt idx="206">
                  <c:v>-23.245000838999999</c:v>
                </c:pt>
                <c:pt idx="207">
                  <c:v>-23.246999741</c:v>
                </c:pt>
                <c:pt idx="208">
                  <c:v>-23.25</c:v>
                </c:pt>
                <c:pt idx="209">
                  <c:v>-23.252000808999998</c:v>
                </c:pt>
                <c:pt idx="210">
                  <c:v>-23.254999161000001</c:v>
                </c:pt>
                <c:pt idx="211">
                  <c:v>-23.256999968999999</c:v>
                </c:pt>
                <c:pt idx="212">
                  <c:v>-23.260000228999999</c:v>
                </c:pt>
                <c:pt idx="213">
                  <c:v>-23.26199913</c:v>
                </c:pt>
                <c:pt idx="214">
                  <c:v>-23.26499939</c:v>
                </c:pt>
                <c:pt idx="215">
                  <c:v>-23.267000198000002</c:v>
                </c:pt>
                <c:pt idx="216">
                  <c:v>-23.270000457999998</c:v>
                </c:pt>
                <c:pt idx="217">
                  <c:v>-23.273000716999999</c:v>
                </c:pt>
                <c:pt idx="218">
                  <c:v>-23.275999069000001</c:v>
                </c:pt>
                <c:pt idx="219">
                  <c:v>-23.278999329000001</c:v>
                </c:pt>
                <c:pt idx="220">
                  <c:v>-23.281999588000001</c:v>
                </c:pt>
                <c:pt idx="221">
                  <c:v>-23.284999847000002</c:v>
                </c:pt>
                <c:pt idx="222">
                  <c:v>-23.288000106999998</c:v>
                </c:pt>
                <c:pt idx="223">
                  <c:v>-23.291000365999999</c:v>
                </c:pt>
                <c:pt idx="224">
                  <c:v>-23.294000625999999</c:v>
                </c:pt>
                <c:pt idx="225">
                  <c:v>-23.297000884999999</c:v>
                </c:pt>
                <c:pt idx="226">
                  <c:v>-23.299999237000002</c:v>
                </c:pt>
                <c:pt idx="227">
                  <c:v>-23.302999496000002</c:v>
                </c:pt>
                <c:pt idx="228">
                  <c:v>-23.306999207</c:v>
                </c:pt>
                <c:pt idx="229">
                  <c:v>-23.309999466000001</c:v>
                </c:pt>
                <c:pt idx="230">
                  <c:v>-23.312999725000001</c:v>
                </c:pt>
                <c:pt idx="231">
                  <c:v>-23.316999435</c:v>
                </c:pt>
                <c:pt idx="232">
                  <c:v>-23.319999695</c:v>
                </c:pt>
                <c:pt idx="233">
                  <c:v>-23.323999404999999</c:v>
                </c:pt>
                <c:pt idx="234">
                  <c:v>-23.326999663999999</c:v>
                </c:pt>
                <c:pt idx="235">
                  <c:v>-23.330999374000001</c:v>
                </c:pt>
                <c:pt idx="236">
                  <c:v>-23.334999084</c:v>
                </c:pt>
                <c:pt idx="237">
                  <c:v>-23.339000702</c:v>
                </c:pt>
                <c:pt idx="238">
                  <c:v>-23.341999053999999</c:v>
                </c:pt>
                <c:pt idx="239">
                  <c:v>-23.346000670999999</c:v>
                </c:pt>
                <c:pt idx="240">
                  <c:v>-23.350000381000001</c:v>
                </c:pt>
                <c:pt idx="241">
                  <c:v>-23.354000092</c:v>
                </c:pt>
                <c:pt idx="242">
                  <c:v>-23.357999801999998</c:v>
                </c:pt>
                <c:pt idx="243">
                  <c:v>-23.361999512000001</c:v>
                </c:pt>
                <c:pt idx="244">
                  <c:v>-23.367000579999999</c:v>
                </c:pt>
                <c:pt idx="245">
                  <c:v>-23.371000290000001</c:v>
                </c:pt>
                <c:pt idx="246">
                  <c:v>-23.375</c:v>
                </c:pt>
                <c:pt idx="247">
                  <c:v>-23.379999161000001</c:v>
                </c:pt>
                <c:pt idx="248">
                  <c:v>-23.384000778000001</c:v>
                </c:pt>
                <c:pt idx="249">
                  <c:v>-23.388000487999999</c:v>
                </c:pt>
                <c:pt idx="250">
                  <c:v>-23.392999649</c:v>
                </c:pt>
                <c:pt idx="251">
                  <c:v>-23.398000716999999</c:v>
                </c:pt>
                <c:pt idx="252">
                  <c:v>-23.402999877999999</c:v>
                </c:pt>
                <c:pt idx="253">
                  <c:v>-23.406999588000001</c:v>
                </c:pt>
                <c:pt idx="254">
                  <c:v>-23.412000656</c:v>
                </c:pt>
                <c:pt idx="255">
                  <c:v>-23.416999817000001</c:v>
                </c:pt>
                <c:pt idx="256">
                  <c:v>-23.422000884999999</c:v>
                </c:pt>
                <c:pt idx="257">
                  <c:v>-23.427000046</c:v>
                </c:pt>
                <c:pt idx="258">
                  <c:v>-23.431999207</c:v>
                </c:pt>
                <c:pt idx="259">
                  <c:v>-23.437000274999999</c:v>
                </c:pt>
                <c:pt idx="260">
                  <c:v>-23.443000793</c:v>
                </c:pt>
                <c:pt idx="261">
                  <c:v>-23.447999954</c:v>
                </c:pt>
                <c:pt idx="262">
                  <c:v>-23.452999115000001</c:v>
                </c:pt>
                <c:pt idx="263">
                  <c:v>-23.458000182999999</c:v>
                </c:pt>
                <c:pt idx="264">
                  <c:v>-23.464000702</c:v>
                </c:pt>
                <c:pt idx="265">
                  <c:v>-23.468999863000001</c:v>
                </c:pt>
                <c:pt idx="266">
                  <c:v>-23.475000381000001</c:v>
                </c:pt>
                <c:pt idx="267">
                  <c:v>-23.479999542000002</c:v>
                </c:pt>
                <c:pt idx="268">
                  <c:v>-23.486000060999999</c:v>
                </c:pt>
                <c:pt idx="269">
                  <c:v>-23.492000579999999</c:v>
                </c:pt>
                <c:pt idx="270">
                  <c:v>-23.497999191000002</c:v>
                </c:pt>
                <c:pt idx="271">
                  <c:v>-23.503999709999999</c:v>
                </c:pt>
                <c:pt idx="272">
                  <c:v>-23.510000228999999</c:v>
                </c:pt>
                <c:pt idx="273">
                  <c:v>-23.516000748</c:v>
                </c:pt>
                <c:pt idx="274">
                  <c:v>-23.521999358999999</c:v>
                </c:pt>
                <c:pt idx="275">
                  <c:v>-23.527999877999999</c:v>
                </c:pt>
                <c:pt idx="276">
                  <c:v>-23.534000397</c:v>
                </c:pt>
                <c:pt idx="277">
                  <c:v>-23.540000916</c:v>
                </c:pt>
                <c:pt idx="278">
                  <c:v>-23.547000884999999</c:v>
                </c:pt>
                <c:pt idx="279">
                  <c:v>-23.552999496000002</c:v>
                </c:pt>
                <c:pt idx="280">
                  <c:v>-23.559999466000001</c:v>
                </c:pt>
                <c:pt idx="281">
                  <c:v>-23.565999985000001</c:v>
                </c:pt>
                <c:pt idx="282">
                  <c:v>-23.572999954</c:v>
                </c:pt>
                <c:pt idx="283">
                  <c:v>-23.579999923999999</c:v>
                </c:pt>
                <c:pt idx="284">
                  <c:v>-23.586000443</c:v>
                </c:pt>
                <c:pt idx="285">
                  <c:v>-23.593000411999999</c:v>
                </c:pt>
                <c:pt idx="286">
                  <c:v>-23.600000381000001</c:v>
                </c:pt>
                <c:pt idx="287">
                  <c:v>-23.607000351</c:v>
                </c:pt>
                <c:pt idx="288">
                  <c:v>-23.614000319999999</c:v>
                </c:pt>
                <c:pt idx="289">
                  <c:v>-23.621999741</c:v>
                </c:pt>
                <c:pt idx="290">
                  <c:v>-23.628999709999999</c:v>
                </c:pt>
                <c:pt idx="291">
                  <c:v>-23.635999680000001</c:v>
                </c:pt>
                <c:pt idx="292">
                  <c:v>-23.643999099999998</c:v>
                </c:pt>
                <c:pt idx="293">
                  <c:v>-23.650999069000001</c:v>
                </c:pt>
                <c:pt idx="294">
                  <c:v>-23.659000397</c:v>
                </c:pt>
                <c:pt idx="295">
                  <c:v>-23.666000365999999</c:v>
                </c:pt>
                <c:pt idx="296">
                  <c:v>-23.673999786</c:v>
                </c:pt>
                <c:pt idx="297">
                  <c:v>-23.681999207</c:v>
                </c:pt>
                <c:pt idx="298">
                  <c:v>-23.690000533999999</c:v>
                </c:pt>
                <c:pt idx="299">
                  <c:v>-23.697999954</c:v>
                </c:pt>
                <c:pt idx="300">
                  <c:v>-23.705999374000001</c:v>
                </c:pt>
                <c:pt idx="301">
                  <c:v>-23.714000702</c:v>
                </c:pt>
                <c:pt idx="302">
                  <c:v>-23.722999572999999</c:v>
                </c:pt>
                <c:pt idx="303">
                  <c:v>-23.731000900000002</c:v>
                </c:pt>
                <c:pt idx="304">
                  <c:v>-23.739999771000001</c:v>
                </c:pt>
                <c:pt idx="305">
                  <c:v>-23.747999191000002</c:v>
                </c:pt>
                <c:pt idx="306">
                  <c:v>-23.756999968999999</c:v>
                </c:pt>
                <c:pt idx="307">
                  <c:v>-23.766000748</c:v>
                </c:pt>
                <c:pt idx="308">
                  <c:v>-23.774999618999999</c:v>
                </c:pt>
                <c:pt idx="309">
                  <c:v>-23.784000397</c:v>
                </c:pt>
                <c:pt idx="310">
                  <c:v>-23.792999267999999</c:v>
                </c:pt>
                <c:pt idx="311">
                  <c:v>-23.802000046</c:v>
                </c:pt>
                <c:pt idx="312">
                  <c:v>-23.812000274999999</c:v>
                </c:pt>
                <c:pt idx="313">
                  <c:v>-23.820999145999998</c:v>
                </c:pt>
                <c:pt idx="314">
                  <c:v>-23.830999374000001</c:v>
                </c:pt>
                <c:pt idx="315">
                  <c:v>-23.840999603</c:v>
                </c:pt>
                <c:pt idx="316">
                  <c:v>-23.850000381000001</c:v>
                </c:pt>
                <c:pt idx="317">
                  <c:v>-23.86000061</c:v>
                </c:pt>
                <c:pt idx="318">
                  <c:v>-23.870000838999999</c:v>
                </c:pt>
                <c:pt idx="319">
                  <c:v>-23.881000519000001</c:v>
                </c:pt>
                <c:pt idx="320">
                  <c:v>-23.891000748</c:v>
                </c:pt>
                <c:pt idx="321">
                  <c:v>-23.900999069000001</c:v>
                </c:pt>
                <c:pt idx="322">
                  <c:v>-23.912000656</c:v>
                </c:pt>
                <c:pt idx="323">
                  <c:v>-23.923000336000001</c:v>
                </c:pt>
                <c:pt idx="324">
                  <c:v>-23.934000014999999</c:v>
                </c:pt>
                <c:pt idx="325">
                  <c:v>-23.944999695</c:v>
                </c:pt>
                <c:pt idx="326">
                  <c:v>-23.955999374000001</c:v>
                </c:pt>
                <c:pt idx="327">
                  <c:v>-23.966999053999999</c:v>
                </c:pt>
                <c:pt idx="328">
                  <c:v>-23.979000092</c:v>
                </c:pt>
                <c:pt idx="329">
                  <c:v>-23.989999771000001</c:v>
                </c:pt>
                <c:pt idx="330">
                  <c:v>-24.002000808999998</c:v>
                </c:pt>
                <c:pt idx="331">
                  <c:v>-24.013999939000001</c:v>
                </c:pt>
                <c:pt idx="332">
                  <c:v>-24.025999069000001</c:v>
                </c:pt>
                <c:pt idx="333">
                  <c:v>-24.038000106999998</c:v>
                </c:pt>
                <c:pt idx="334">
                  <c:v>-24.051000595000001</c:v>
                </c:pt>
                <c:pt idx="335">
                  <c:v>-24.062999725000001</c:v>
                </c:pt>
                <c:pt idx="336">
                  <c:v>-24.076000214</c:v>
                </c:pt>
                <c:pt idx="337">
                  <c:v>-24.089000702</c:v>
                </c:pt>
                <c:pt idx="338">
                  <c:v>-24.101999283000001</c:v>
                </c:pt>
                <c:pt idx="339">
                  <c:v>-24.114999771000001</c:v>
                </c:pt>
                <c:pt idx="340">
                  <c:v>-24.128000259</c:v>
                </c:pt>
                <c:pt idx="341">
                  <c:v>-24.142000198000002</c:v>
                </c:pt>
                <c:pt idx="342">
                  <c:v>-24.155000687000001</c:v>
                </c:pt>
                <c:pt idx="343">
                  <c:v>-24.169000625999999</c:v>
                </c:pt>
                <c:pt idx="344">
                  <c:v>-24.183000565</c:v>
                </c:pt>
                <c:pt idx="345">
                  <c:v>-24.197000503999998</c:v>
                </c:pt>
                <c:pt idx="346">
                  <c:v>-24.211000443</c:v>
                </c:pt>
                <c:pt idx="347">
                  <c:v>-24.225999831999999</c:v>
                </c:pt>
                <c:pt idx="348">
                  <c:v>-24.239999771000001</c:v>
                </c:pt>
                <c:pt idx="349">
                  <c:v>-24.254999161000001</c:v>
                </c:pt>
                <c:pt idx="350">
                  <c:v>-24.270000457999998</c:v>
                </c:pt>
                <c:pt idx="351">
                  <c:v>-24.284999847000002</c:v>
                </c:pt>
                <c:pt idx="352">
                  <c:v>-24.299999237000002</c:v>
                </c:pt>
                <c:pt idx="353">
                  <c:v>-24.315000533999999</c:v>
                </c:pt>
                <c:pt idx="354">
                  <c:v>-24.330999374000001</c:v>
                </c:pt>
                <c:pt idx="355">
                  <c:v>-24.347000122000001</c:v>
                </c:pt>
                <c:pt idx="356">
                  <c:v>-24.36300087</c:v>
                </c:pt>
                <c:pt idx="357">
                  <c:v>-24.378999709999999</c:v>
                </c:pt>
                <c:pt idx="358">
                  <c:v>-24.395000457999998</c:v>
                </c:pt>
                <c:pt idx="359">
                  <c:v>-24.410999298</c:v>
                </c:pt>
                <c:pt idx="360">
                  <c:v>-24.427999496000002</c:v>
                </c:pt>
                <c:pt idx="361">
                  <c:v>-24.444000244000001</c:v>
                </c:pt>
                <c:pt idx="362">
                  <c:v>-24.461000443</c:v>
                </c:pt>
                <c:pt idx="363">
                  <c:v>-24.478000641000001</c:v>
                </c:pt>
                <c:pt idx="364">
                  <c:v>-24.496000290000001</c:v>
                </c:pt>
                <c:pt idx="365">
                  <c:v>-24.513000487999999</c:v>
                </c:pt>
                <c:pt idx="366">
                  <c:v>-24.531000136999999</c:v>
                </c:pt>
                <c:pt idx="367">
                  <c:v>-24.548000336000001</c:v>
                </c:pt>
                <c:pt idx="368">
                  <c:v>-24.565999985000001</c:v>
                </c:pt>
                <c:pt idx="369">
                  <c:v>-24.583999634000001</c:v>
                </c:pt>
                <c:pt idx="370">
                  <c:v>-24.603000641000001</c:v>
                </c:pt>
                <c:pt idx="371">
                  <c:v>-24.621000290000001</c:v>
                </c:pt>
                <c:pt idx="372">
                  <c:v>-24.63999939</c:v>
                </c:pt>
                <c:pt idx="373">
                  <c:v>-24.659000397</c:v>
                </c:pt>
                <c:pt idx="374">
                  <c:v>-24.677999496000002</c:v>
                </c:pt>
                <c:pt idx="375">
                  <c:v>-24.697000503999998</c:v>
                </c:pt>
                <c:pt idx="376">
                  <c:v>-24.715999603</c:v>
                </c:pt>
                <c:pt idx="377">
                  <c:v>-24.736000060999999</c:v>
                </c:pt>
                <c:pt idx="378">
                  <c:v>-24.756000519000001</c:v>
                </c:pt>
                <c:pt idx="379">
                  <c:v>-24.775999069000001</c:v>
                </c:pt>
                <c:pt idx="380">
                  <c:v>-24.795999526999999</c:v>
                </c:pt>
                <c:pt idx="381">
                  <c:v>-24.815999985000001</c:v>
                </c:pt>
                <c:pt idx="382">
                  <c:v>-24.836999893000002</c:v>
                </c:pt>
                <c:pt idx="383">
                  <c:v>-24.857000351</c:v>
                </c:pt>
                <c:pt idx="384">
                  <c:v>-24.878000259</c:v>
                </c:pt>
                <c:pt idx="385">
                  <c:v>-24.899000168000001</c:v>
                </c:pt>
                <c:pt idx="386">
                  <c:v>-24.920000076000001</c:v>
                </c:pt>
                <c:pt idx="387">
                  <c:v>-24.941999435</c:v>
                </c:pt>
                <c:pt idx="388">
                  <c:v>-24.964000702</c:v>
                </c:pt>
                <c:pt idx="389">
                  <c:v>-24.98500061</c:v>
                </c:pt>
                <c:pt idx="390">
                  <c:v>-25.006999968999999</c:v>
                </c:pt>
                <c:pt idx="391">
                  <c:v>-25.030000687000001</c:v>
                </c:pt>
                <c:pt idx="392">
                  <c:v>-25.052000046</c:v>
                </c:pt>
                <c:pt idx="393">
                  <c:v>-25.073999404999999</c:v>
                </c:pt>
                <c:pt idx="394">
                  <c:v>-25.097000122000001</c:v>
                </c:pt>
                <c:pt idx="395">
                  <c:v>-25.120000838999999</c:v>
                </c:pt>
                <c:pt idx="396">
                  <c:v>-25.142999649</c:v>
                </c:pt>
                <c:pt idx="397">
                  <c:v>-25.166999817000001</c:v>
                </c:pt>
                <c:pt idx="398">
                  <c:v>-25.190000533999999</c:v>
                </c:pt>
                <c:pt idx="399">
                  <c:v>-25.214000702</c:v>
                </c:pt>
                <c:pt idx="400">
                  <c:v>-25.23800087</c:v>
                </c:pt>
                <c:pt idx="401">
                  <c:v>-25.26199913</c:v>
                </c:pt>
                <c:pt idx="402">
                  <c:v>-25.287000656</c:v>
                </c:pt>
                <c:pt idx="403">
                  <c:v>-25.311000824000001</c:v>
                </c:pt>
                <c:pt idx="404">
                  <c:v>-25.336000443</c:v>
                </c:pt>
                <c:pt idx="405">
                  <c:v>-25.361000060999999</c:v>
                </c:pt>
                <c:pt idx="406">
                  <c:v>-25.385999680000001</c:v>
                </c:pt>
                <c:pt idx="407">
                  <c:v>-25.412000656</c:v>
                </c:pt>
                <c:pt idx="408">
                  <c:v>-25.437000274999999</c:v>
                </c:pt>
                <c:pt idx="409">
                  <c:v>-25.462999344</c:v>
                </c:pt>
                <c:pt idx="410">
                  <c:v>-25.489000319999999</c:v>
                </c:pt>
                <c:pt idx="411">
                  <c:v>-25.51499939</c:v>
                </c:pt>
                <c:pt idx="412">
                  <c:v>-25.541999817000001</c:v>
                </c:pt>
                <c:pt idx="413">
                  <c:v>-25.568000793</c:v>
                </c:pt>
                <c:pt idx="414">
                  <c:v>-25.594999312999999</c:v>
                </c:pt>
                <c:pt idx="415">
                  <c:v>-25.622999191000002</c:v>
                </c:pt>
                <c:pt idx="416">
                  <c:v>-25.649999618999999</c:v>
                </c:pt>
                <c:pt idx="417">
                  <c:v>-25.677999496000002</c:v>
                </c:pt>
                <c:pt idx="418">
                  <c:v>-25.705999374000001</c:v>
                </c:pt>
                <c:pt idx="419">
                  <c:v>-25.733999252</c:v>
                </c:pt>
                <c:pt idx="420">
                  <c:v>-25.76199913</c:v>
                </c:pt>
                <c:pt idx="421">
                  <c:v>-25.791000365999999</c:v>
                </c:pt>
                <c:pt idx="422">
                  <c:v>-25.819000244000001</c:v>
                </c:pt>
                <c:pt idx="423">
                  <c:v>-25.849000930999999</c:v>
                </c:pt>
                <c:pt idx="424">
                  <c:v>-25.878000259</c:v>
                </c:pt>
                <c:pt idx="425">
                  <c:v>-25.908000946000001</c:v>
                </c:pt>
                <c:pt idx="426">
                  <c:v>-25.937999725000001</c:v>
                </c:pt>
                <c:pt idx="427">
                  <c:v>-25.968000411999999</c:v>
                </c:pt>
                <c:pt idx="428">
                  <c:v>-25.997999191000002</c:v>
                </c:pt>
                <c:pt idx="429">
                  <c:v>-26.028999329000001</c:v>
                </c:pt>
                <c:pt idx="430">
                  <c:v>-26.059999466000001</c:v>
                </c:pt>
                <c:pt idx="431">
                  <c:v>-26.090999603</c:v>
                </c:pt>
                <c:pt idx="432">
                  <c:v>-26.122999191000002</c:v>
                </c:pt>
                <c:pt idx="433">
                  <c:v>-26.155000687000001</c:v>
                </c:pt>
                <c:pt idx="434">
                  <c:v>-26.187000274999999</c:v>
                </c:pt>
                <c:pt idx="435">
                  <c:v>-26.218999863000001</c:v>
                </c:pt>
                <c:pt idx="436">
                  <c:v>-26.252000808999998</c:v>
                </c:pt>
                <c:pt idx="437">
                  <c:v>-26.284999847000002</c:v>
                </c:pt>
                <c:pt idx="438">
                  <c:v>-26.318000793</c:v>
                </c:pt>
                <c:pt idx="439">
                  <c:v>-26.351999283000001</c:v>
                </c:pt>
                <c:pt idx="440">
                  <c:v>-26.385999680000001</c:v>
                </c:pt>
                <c:pt idx="441">
                  <c:v>-26.420000076000001</c:v>
                </c:pt>
                <c:pt idx="442">
                  <c:v>-26.454999923999999</c:v>
                </c:pt>
                <c:pt idx="443">
                  <c:v>-26.489999771000001</c:v>
                </c:pt>
                <c:pt idx="444">
                  <c:v>-26.524999618999999</c:v>
                </c:pt>
                <c:pt idx="445">
                  <c:v>-26.559999466000001</c:v>
                </c:pt>
                <c:pt idx="446">
                  <c:v>-26.596000670999999</c:v>
                </c:pt>
                <c:pt idx="447">
                  <c:v>-26.631999968999999</c:v>
                </c:pt>
                <c:pt idx="448">
                  <c:v>-26.667999267999999</c:v>
                </c:pt>
                <c:pt idx="449">
                  <c:v>-26.704999923999999</c:v>
                </c:pt>
                <c:pt idx="450">
                  <c:v>-26.740999221999999</c:v>
                </c:pt>
                <c:pt idx="451">
                  <c:v>-26.778999329000001</c:v>
                </c:pt>
                <c:pt idx="452">
                  <c:v>-26.816999435</c:v>
                </c:pt>
                <c:pt idx="453">
                  <c:v>-26.854999542000002</c:v>
                </c:pt>
                <c:pt idx="454">
                  <c:v>-26.892999649</c:v>
                </c:pt>
                <c:pt idx="455">
                  <c:v>-26.930999755999999</c:v>
                </c:pt>
                <c:pt idx="456">
                  <c:v>-26.969999312999999</c:v>
                </c:pt>
                <c:pt idx="457">
                  <c:v>-27.010000228999999</c:v>
                </c:pt>
                <c:pt idx="458">
                  <c:v>-27.048999786</c:v>
                </c:pt>
                <c:pt idx="459">
                  <c:v>-27.089000702</c:v>
                </c:pt>
                <c:pt idx="460">
                  <c:v>-27.128999709999999</c:v>
                </c:pt>
                <c:pt idx="461">
                  <c:v>-27.170000076000001</c:v>
                </c:pt>
                <c:pt idx="462">
                  <c:v>-27.211000443</c:v>
                </c:pt>
                <c:pt idx="463">
                  <c:v>-27.253000259</c:v>
                </c:pt>
                <c:pt idx="464">
                  <c:v>-27.294000625999999</c:v>
                </c:pt>
                <c:pt idx="465">
                  <c:v>-27.336000443</c:v>
                </c:pt>
                <c:pt idx="466">
                  <c:v>-27.378999709999999</c:v>
                </c:pt>
                <c:pt idx="467">
                  <c:v>-27.422000884999999</c:v>
                </c:pt>
                <c:pt idx="468">
                  <c:v>-27.465000152999998</c:v>
                </c:pt>
                <c:pt idx="469">
                  <c:v>-27.507999420000001</c:v>
                </c:pt>
                <c:pt idx="470">
                  <c:v>-27.552999496000002</c:v>
                </c:pt>
                <c:pt idx="471">
                  <c:v>-27.597000122000001</c:v>
                </c:pt>
                <c:pt idx="472">
                  <c:v>-27.641000748</c:v>
                </c:pt>
                <c:pt idx="473">
                  <c:v>-27.686000824000001</c:v>
                </c:pt>
                <c:pt idx="474">
                  <c:v>-27.732000351</c:v>
                </c:pt>
                <c:pt idx="475">
                  <c:v>-27.777999877999999</c:v>
                </c:pt>
                <c:pt idx="476">
                  <c:v>-27.823999404999999</c:v>
                </c:pt>
                <c:pt idx="477">
                  <c:v>-27.870000838999999</c:v>
                </c:pt>
                <c:pt idx="478">
                  <c:v>-27.916999817000001</c:v>
                </c:pt>
                <c:pt idx="479">
                  <c:v>-27.965000152999998</c:v>
                </c:pt>
                <c:pt idx="480">
                  <c:v>-28.013000487999999</c:v>
                </c:pt>
                <c:pt idx="481">
                  <c:v>-28.062000274999999</c:v>
                </c:pt>
                <c:pt idx="482">
                  <c:v>-28.111000060999999</c:v>
                </c:pt>
                <c:pt idx="483">
                  <c:v>-28.159999847000002</c:v>
                </c:pt>
                <c:pt idx="484">
                  <c:v>-28.209999084</c:v>
                </c:pt>
                <c:pt idx="485">
                  <c:v>-28.260000228999999</c:v>
                </c:pt>
                <c:pt idx="486">
                  <c:v>-28.311000824000001</c:v>
                </c:pt>
                <c:pt idx="487">
                  <c:v>-28.36300087</c:v>
                </c:pt>
                <c:pt idx="488">
                  <c:v>-28.415000916</c:v>
                </c:pt>
                <c:pt idx="489">
                  <c:v>-28.466999053999999</c:v>
                </c:pt>
                <c:pt idx="490">
                  <c:v>-28.520000457999998</c:v>
                </c:pt>
                <c:pt idx="491">
                  <c:v>-28.572999954</c:v>
                </c:pt>
                <c:pt idx="492">
                  <c:v>-28.627000808999998</c:v>
                </c:pt>
                <c:pt idx="493">
                  <c:v>-28.680999755999999</c:v>
                </c:pt>
                <c:pt idx="494">
                  <c:v>-28.736000060999999</c:v>
                </c:pt>
                <c:pt idx="495">
                  <c:v>-28.791000365999999</c:v>
                </c:pt>
                <c:pt idx="496">
                  <c:v>-28.847000122000001</c:v>
                </c:pt>
                <c:pt idx="497">
                  <c:v>-28.902999877999999</c:v>
                </c:pt>
                <c:pt idx="498">
                  <c:v>-28.958999634000001</c:v>
                </c:pt>
                <c:pt idx="499">
                  <c:v>-29.016000748</c:v>
                </c:pt>
                <c:pt idx="500">
                  <c:v>-29.072999954</c:v>
                </c:pt>
                <c:pt idx="501">
                  <c:v>-29.131000519000001</c:v>
                </c:pt>
                <c:pt idx="502">
                  <c:v>-29.187999725000001</c:v>
                </c:pt>
                <c:pt idx="503">
                  <c:v>-29.246000290000001</c:v>
                </c:pt>
                <c:pt idx="504">
                  <c:v>-29.305000305</c:v>
                </c:pt>
                <c:pt idx="505">
                  <c:v>-29.364000319999999</c:v>
                </c:pt>
                <c:pt idx="506">
                  <c:v>-29.423000336000001</c:v>
                </c:pt>
                <c:pt idx="507">
                  <c:v>-29.482999801999998</c:v>
                </c:pt>
                <c:pt idx="508">
                  <c:v>-29.542999267999999</c:v>
                </c:pt>
                <c:pt idx="509">
                  <c:v>-29.603000641000001</c:v>
                </c:pt>
                <c:pt idx="510">
                  <c:v>-29.663000106999998</c:v>
                </c:pt>
                <c:pt idx="511">
                  <c:v>-29.722999572999999</c:v>
                </c:pt>
                <c:pt idx="512">
                  <c:v>-29.784000397</c:v>
                </c:pt>
                <c:pt idx="513">
                  <c:v>-29.844999312999999</c:v>
                </c:pt>
                <c:pt idx="514">
                  <c:v>-29.906000136999999</c:v>
                </c:pt>
                <c:pt idx="515">
                  <c:v>-29.968000411999999</c:v>
                </c:pt>
                <c:pt idx="516">
                  <c:v>-30.030000687000001</c:v>
                </c:pt>
                <c:pt idx="517">
                  <c:v>-30.091999053999999</c:v>
                </c:pt>
                <c:pt idx="518">
                  <c:v>-30.153999329000001</c:v>
                </c:pt>
                <c:pt idx="519">
                  <c:v>-30.215999603</c:v>
                </c:pt>
                <c:pt idx="520">
                  <c:v>-30.278999329000001</c:v>
                </c:pt>
                <c:pt idx="521">
                  <c:v>-30.341999053999999</c:v>
                </c:pt>
                <c:pt idx="522">
                  <c:v>-30.403999329000001</c:v>
                </c:pt>
                <c:pt idx="523">
                  <c:v>-30.468000411999999</c:v>
                </c:pt>
                <c:pt idx="524">
                  <c:v>-30.531000136999999</c:v>
                </c:pt>
                <c:pt idx="525">
                  <c:v>-30.594999312999999</c:v>
                </c:pt>
                <c:pt idx="526">
                  <c:v>-30.659000397</c:v>
                </c:pt>
                <c:pt idx="527">
                  <c:v>-30.722000122000001</c:v>
                </c:pt>
                <c:pt idx="528">
                  <c:v>-30.785999298</c:v>
                </c:pt>
                <c:pt idx="529">
                  <c:v>-30.850999831999999</c:v>
                </c:pt>
                <c:pt idx="530">
                  <c:v>-30.915000916</c:v>
                </c:pt>
                <c:pt idx="531">
                  <c:v>-30.979999542000002</c:v>
                </c:pt>
                <c:pt idx="532">
                  <c:v>-31.045000076000001</c:v>
                </c:pt>
                <c:pt idx="533">
                  <c:v>-31.11000061</c:v>
                </c:pt>
                <c:pt idx="534">
                  <c:v>-31.176000595000001</c:v>
                </c:pt>
                <c:pt idx="535">
                  <c:v>-31.240999221999999</c:v>
                </c:pt>
                <c:pt idx="536">
                  <c:v>-31.306999207</c:v>
                </c:pt>
                <c:pt idx="537">
                  <c:v>-31.372999191000002</c:v>
                </c:pt>
                <c:pt idx="538">
                  <c:v>-31.438999175999999</c:v>
                </c:pt>
                <c:pt idx="539">
                  <c:v>-31.504999161000001</c:v>
                </c:pt>
                <c:pt idx="540">
                  <c:v>-31.572000503999998</c:v>
                </c:pt>
                <c:pt idx="541">
                  <c:v>-31.638000487999999</c:v>
                </c:pt>
                <c:pt idx="542">
                  <c:v>-31.704999923999999</c:v>
                </c:pt>
                <c:pt idx="543">
                  <c:v>-31.773000716999999</c:v>
                </c:pt>
                <c:pt idx="544">
                  <c:v>-31.840000152999998</c:v>
                </c:pt>
                <c:pt idx="545">
                  <c:v>-31.906999588000001</c:v>
                </c:pt>
                <c:pt idx="546">
                  <c:v>-31.974000930999999</c:v>
                </c:pt>
                <c:pt idx="547">
                  <c:v>-32.041000365999999</c:v>
                </c:pt>
                <c:pt idx="548">
                  <c:v>-32.108001709</c:v>
                </c:pt>
                <c:pt idx="549">
                  <c:v>-32.174999237000002</c:v>
                </c:pt>
                <c:pt idx="550">
                  <c:v>-32.243000031000001</c:v>
                </c:pt>
                <c:pt idx="551">
                  <c:v>-32.310001372999999</c:v>
                </c:pt>
                <c:pt idx="552">
                  <c:v>-32.377998351999999</c:v>
                </c:pt>
                <c:pt idx="553">
                  <c:v>-32.444999695</c:v>
                </c:pt>
                <c:pt idx="554">
                  <c:v>-32.513000488000003</c:v>
                </c:pt>
                <c:pt idx="555">
                  <c:v>-32.580001830999997</c:v>
                </c:pt>
                <c:pt idx="556">
                  <c:v>-32.646999358999999</c:v>
                </c:pt>
                <c:pt idx="557">
                  <c:v>-32.713001251000001</c:v>
                </c:pt>
                <c:pt idx="558">
                  <c:v>-32.779998779000003</c:v>
                </c:pt>
                <c:pt idx="559">
                  <c:v>-32.846000670999999</c:v>
                </c:pt>
                <c:pt idx="560">
                  <c:v>-32.911998748999999</c:v>
                </c:pt>
                <c:pt idx="561">
                  <c:v>-32.979000092</c:v>
                </c:pt>
                <c:pt idx="562">
                  <c:v>-33.043998717999997</c:v>
                </c:pt>
                <c:pt idx="563">
                  <c:v>-33.109001159999998</c:v>
                </c:pt>
                <c:pt idx="564">
                  <c:v>-33.173999786000003</c:v>
                </c:pt>
                <c:pt idx="565">
                  <c:v>-33.237998961999999</c:v>
                </c:pt>
                <c:pt idx="566">
                  <c:v>-33.301998138000002</c:v>
                </c:pt>
                <c:pt idx="567">
                  <c:v>-33.366001128999997</c:v>
                </c:pt>
                <c:pt idx="568">
                  <c:v>-33.429000854000002</c:v>
                </c:pt>
                <c:pt idx="569">
                  <c:v>-33.492000580000003</c:v>
                </c:pt>
                <c:pt idx="570">
                  <c:v>-33.554000854000002</c:v>
                </c:pt>
                <c:pt idx="571">
                  <c:v>-33.616001128999997</c:v>
                </c:pt>
                <c:pt idx="572">
                  <c:v>-33.676998138000002</c:v>
                </c:pt>
                <c:pt idx="573">
                  <c:v>-33.736999511999997</c:v>
                </c:pt>
                <c:pt idx="574">
                  <c:v>-33.797000885000003</c:v>
                </c:pt>
                <c:pt idx="575">
                  <c:v>-33.855998993</c:v>
                </c:pt>
                <c:pt idx="576">
                  <c:v>-33.914001464999998</c:v>
                </c:pt>
                <c:pt idx="577">
                  <c:v>-33.972000121999997</c:v>
                </c:pt>
                <c:pt idx="578">
                  <c:v>-34.028999329000001</c:v>
                </c:pt>
                <c:pt idx="579">
                  <c:v>-34.084999084000003</c:v>
                </c:pt>
                <c:pt idx="580">
                  <c:v>-34.140998840000002</c:v>
                </c:pt>
                <c:pt idx="581">
                  <c:v>-34.195999145999998</c:v>
                </c:pt>
                <c:pt idx="582">
                  <c:v>-34.25</c:v>
                </c:pt>
                <c:pt idx="583">
                  <c:v>-34.304000854000002</c:v>
                </c:pt>
                <c:pt idx="584">
                  <c:v>-34.356998443999998</c:v>
                </c:pt>
                <c:pt idx="585">
                  <c:v>-34.409000397</c:v>
                </c:pt>
                <c:pt idx="586">
                  <c:v>-34.460998535000002</c:v>
                </c:pt>
                <c:pt idx="587">
                  <c:v>-34.511001587000003</c:v>
                </c:pt>
                <c:pt idx="588">
                  <c:v>-34.562000275000003</c:v>
                </c:pt>
                <c:pt idx="589">
                  <c:v>-34.611999511999997</c:v>
                </c:pt>
                <c:pt idx="590">
                  <c:v>-34.659999847000002</c:v>
                </c:pt>
                <c:pt idx="591">
                  <c:v>-34.708999634000001</c:v>
                </c:pt>
                <c:pt idx="592">
                  <c:v>-34.756000518999997</c:v>
                </c:pt>
                <c:pt idx="593">
                  <c:v>-34.803001404</c:v>
                </c:pt>
                <c:pt idx="594">
                  <c:v>-34.848999022999998</c:v>
                </c:pt>
                <c:pt idx="595">
                  <c:v>-34.894001007</c:v>
                </c:pt>
                <c:pt idx="596">
                  <c:v>-34.938999176000003</c:v>
                </c:pt>
                <c:pt idx="597">
                  <c:v>-34.983001709</c:v>
                </c:pt>
                <c:pt idx="598">
                  <c:v>-35.027000426999997</c:v>
                </c:pt>
                <c:pt idx="599">
                  <c:v>-35.069999695</c:v>
                </c:pt>
                <c:pt idx="600">
                  <c:v>-35.111000060999999</c:v>
                </c:pt>
                <c:pt idx="601">
                  <c:v>-35.152999878000003</c:v>
                </c:pt>
                <c:pt idx="602">
                  <c:v>-35.193000793000003</c:v>
                </c:pt>
                <c:pt idx="603">
                  <c:v>-35.233001709</c:v>
                </c:pt>
                <c:pt idx="604">
                  <c:v>-35.270999908</c:v>
                </c:pt>
                <c:pt idx="605">
                  <c:v>-35.308998107999997</c:v>
                </c:pt>
                <c:pt idx="606">
                  <c:v>-35.347000121999997</c:v>
                </c:pt>
                <c:pt idx="607">
                  <c:v>-35.383998871000003</c:v>
                </c:pt>
                <c:pt idx="608">
                  <c:v>-35.419998169000003</c:v>
                </c:pt>
                <c:pt idx="609">
                  <c:v>-35.455001830999997</c:v>
                </c:pt>
                <c:pt idx="610">
                  <c:v>-35.488998412999997</c:v>
                </c:pt>
                <c:pt idx="611">
                  <c:v>-35.522998809999997</c:v>
                </c:pt>
                <c:pt idx="612">
                  <c:v>-35.555999755999999</c:v>
                </c:pt>
                <c:pt idx="613">
                  <c:v>-35.588001251000001</c:v>
                </c:pt>
                <c:pt idx="614">
                  <c:v>-35.618999481000003</c:v>
                </c:pt>
                <c:pt idx="615">
                  <c:v>-35.650001525999997</c:v>
                </c:pt>
                <c:pt idx="616">
                  <c:v>-35.680000305</c:v>
                </c:pt>
                <c:pt idx="617">
                  <c:v>-35.708999634000001</c:v>
                </c:pt>
                <c:pt idx="618">
                  <c:v>-35.737998961999999</c:v>
                </c:pt>
                <c:pt idx="619">
                  <c:v>-35.76499939</c:v>
                </c:pt>
                <c:pt idx="620">
                  <c:v>-35.791999816999997</c:v>
                </c:pt>
                <c:pt idx="621">
                  <c:v>-35.818000793000003</c:v>
                </c:pt>
                <c:pt idx="622">
                  <c:v>-35.844001769999998</c:v>
                </c:pt>
                <c:pt idx="623">
                  <c:v>-35.868000031000001</c:v>
                </c:pt>
                <c:pt idx="624">
                  <c:v>-35.891998291</c:v>
                </c:pt>
                <c:pt idx="625">
                  <c:v>-35.916000365999999</c:v>
                </c:pt>
                <c:pt idx="626">
                  <c:v>-35.937999724999997</c:v>
                </c:pt>
                <c:pt idx="627">
                  <c:v>-35.959999084000003</c:v>
                </c:pt>
                <c:pt idx="628">
                  <c:v>-35.980998993</c:v>
                </c:pt>
                <c:pt idx="629">
                  <c:v>-36.000999450999998</c:v>
                </c:pt>
                <c:pt idx="630">
                  <c:v>-36.020000457999998</c:v>
                </c:pt>
                <c:pt idx="631">
                  <c:v>-36.039001464999998</c:v>
                </c:pt>
                <c:pt idx="632">
                  <c:v>-36.055999755999999</c:v>
                </c:pt>
                <c:pt idx="633">
                  <c:v>-36.074001312</c:v>
                </c:pt>
                <c:pt idx="634">
                  <c:v>-36.090000152999998</c:v>
                </c:pt>
                <c:pt idx="635">
                  <c:v>-36.104999542000002</c:v>
                </c:pt>
                <c:pt idx="636">
                  <c:v>-36.119998932000001</c:v>
                </c:pt>
                <c:pt idx="637">
                  <c:v>-36.133998871000003</c:v>
                </c:pt>
                <c:pt idx="638">
                  <c:v>-36.147998809999997</c:v>
                </c:pt>
                <c:pt idx="639">
                  <c:v>-36.159999847000002</c:v>
                </c:pt>
                <c:pt idx="640">
                  <c:v>-36.172000885000003</c:v>
                </c:pt>
                <c:pt idx="641">
                  <c:v>-36.182998656999999</c:v>
                </c:pt>
                <c:pt idx="642">
                  <c:v>-36.193000793000003</c:v>
                </c:pt>
                <c:pt idx="643">
                  <c:v>-36.202999114999997</c:v>
                </c:pt>
                <c:pt idx="644">
                  <c:v>-36.210998535000002</c:v>
                </c:pt>
                <c:pt idx="645">
                  <c:v>-36.219001769999998</c:v>
                </c:pt>
                <c:pt idx="646">
                  <c:v>-36.227001190000003</c:v>
                </c:pt>
                <c:pt idx="647">
                  <c:v>-36.233001709</c:v>
                </c:pt>
                <c:pt idx="648">
                  <c:v>-36.238998412999997</c:v>
                </c:pt>
                <c:pt idx="649">
                  <c:v>-36.243999481000003</c:v>
                </c:pt>
                <c:pt idx="650">
                  <c:v>-36.248001099</c:v>
                </c:pt>
                <c:pt idx="651">
                  <c:v>-36.251998901</c:v>
                </c:pt>
                <c:pt idx="652">
                  <c:v>-36.255001067999999</c:v>
                </c:pt>
                <c:pt idx="653">
                  <c:v>-36.256999968999999</c:v>
                </c:pt>
                <c:pt idx="654">
                  <c:v>-36.257999419999997</c:v>
                </c:pt>
                <c:pt idx="655">
                  <c:v>-36.258998871000003</c:v>
                </c:pt>
                <c:pt idx="656">
                  <c:v>-36.258998871000003</c:v>
                </c:pt>
                <c:pt idx="657">
                  <c:v>-36.258998871000003</c:v>
                </c:pt>
                <c:pt idx="658">
                  <c:v>-36.256999968999999</c:v>
                </c:pt>
                <c:pt idx="659">
                  <c:v>-36.255001067999999</c:v>
                </c:pt>
                <c:pt idx="660">
                  <c:v>-36.251998901</c:v>
                </c:pt>
                <c:pt idx="661">
                  <c:v>-36.249000549000002</c:v>
                </c:pt>
                <c:pt idx="662">
                  <c:v>-36.244998932000001</c:v>
                </c:pt>
                <c:pt idx="663">
                  <c:v>-36.240001677999999</c:v>
                </c:pt>
                <c:pt idx="664">
                  <c:v>-36.234001159999998</c:v>
                </c:pt>
                <c:pt idx="665">
                  <c:v>-36.228000641000001</c:v>
                </c:pt>
                <c:pt idx="666">
                  <c:v>-36.221000670999999</c:v>
                </c:pt>
                <c:pt idx="667">
                  <c:v>-36.213001251000001</c:v>
                </c:pt>
                <c:pt idx="668">
                  <c:v>-36.205001830999997</c:v>
                </c:pt>
                <c:pt idx="669">
                  <c:v>-36.195999145999998</c:v>
                </c:pt>
                <c:pt idx="670">
                  <c:v>-36.186000823999997</c:v>
                </c:pt>
                <c:pt idx="671">
                  <c:v>-36.174999237000002</c:v>
                </c:pt>
                <c:pt idx="672">
                  <c:v>-36.164001464999998</c:v>
                </c:pt>
                <c:pt idx="673">
                  <c:v>-36.152000426999997</c:v>
                </c:pt>
                <c:pt idx="674">
                  <c:v>-36.138999939000001</c:v>
                </c:pt>
                <c:pt idx="675">
                  <c:v>-36.125999450999998</c:v>
                </c:pt>
                <c:pt idx="676">
                  <c:v>-36.111999511999997</c:v>
                </c:pt>
                <c:pt idx="677">
                  <c:v>-36.097000121999997</c:v>
                </c:pt>
                <c:pt idx="678">
                  <c:v>-36.081001282000003</c:v>
                </c:pt>
                <c:pt idx="679">
                  <c:v>-36.064998627000001</c:v>
                </c:pt>
                <c:pt idx="680">
                  <c:v>-36.048000336000001</c:v>
                </c:pt>
                <c:pt idx="681">
                  <c:v>-36.029998779000003</c:v>
                </c:pt>
                <c:pt idx="682">
                  <c:v>-36.012001038000001</c:v>
                </c:pt>
                <c:pt idx="683">
                  <c:v>-35.993000031000001</c:v>
                </c:pt>
                <c:pt idx="684">
                  <c:v>-35.972999573000003</c:v>
                </c:pt>
                <c:pt idx="685">
                  <c:v>-35.952999114999997</c:v>
                </c:pt>
                <c:pt idx="686">
                  <c:v>-35.930999755999999</c:v>
                </c:pt>
                <c:pt idx="687">
                  <c:v>-35.909999847000002</c:v>
                </c:pt>
                <c:pt idx="688">
                  <c:v>-35.887001038000001</c:v>
                </c:pt>
                <c:pt idx="689">
                  <c:v>-35.863998412999997</c:v>
                </c:pt>
                <c:pt idx="690">
                  <c:v>-35.840000152999998</c:v>
                </c:pt>
                <c:pt idx="691">
                  <c:v>-35.814998627000001</c:v>
                </c:pt>
                <c:pt idx="692">
                  <c:v>-35.790000915999997</c:v>
                </c:pt>
                <c:pt idx="693">
                  <c:v>-35.763999939000001</c:v>
                </c:pt>
                <c:pt idx="694">
                  <c:v>-35.737998961999999</c:v>
                </c:pt>
                <c:pt idx="695">
                  <c:v>-35.710998535000002</c:v>
                </c:pt>
                <c:pt idx="696">
                  <c:v>-35.682998656999999</c:v>
                </c:pt>
                <c:pt idx="697">
                  <c:v>-35.653999329000001</c:v>
                </c:pt>
                <c:pt idx="698">
                  <c:v>-35.625</c:v>
                </c:pt>
                <c:pt idx="699">
                  <c:v>-35.595001220999997</c:v>
                </c:pt>
                <c:pt idx="700">
                  <c:v>-35.564998627000001</c:v>
                </c:pt>
                <c:pt idx="701">
                  <c:v>-35.533000946000001</c:v>
                </c:pt>
                <c:pt idx="702">
                  <c:v>-35.501998901</c:v>
                </c:pt>
                <c:pt idx="703">
                  <c:v>-35.469001769999998</c:v>
                </c:pt>
                <c:pt idx="704">
                  <c:v>-35.436000823999997</c:v>
                </c:pt>
                <c:pt idx="705">
                  <c:v>-35.402000426999997</c:v>
                </c:pt>
                <c:pt idx="706">
                  <c:v>-35.368000031000001</c:v>
                </c:pt>
                <c:pt idx="707">
                  <c:v>-35.333000183000003</c:v>
                </c:pt>
                <c:pt idx="708">
                  <c:v>-35.297000885000003</c:v>
                </c:pt>
                <c:pt idx="709">
                  <c:v>-35.261001587000003</c:v>
                </c:pt>
                <c:pt idx="710">
                  <c:v>-35.223999022999998</c:v>
                </c:pt>
                <c:pt idx="711">
                  <c:v>-35.186000823999997</c:v>
                </c:pt>
                <c:pt idx="712">
                  <c:v>-35.147998809999997</c:v>
                </c:pt>
                <c:pt idx="713">
                  <c:v>-35.108001709</c:v>
                </c:pt>
                <c:pt idx="714">
                  <c:v>-35.069000244000001</c:v>
                </c:pt>
                <c:pt idx="715">
                  <c:v>-35.027999878000003</c:v>
                </c:pt>
                <c:pt idx="716">
                  <c:v>-34.986999511999997</c:v>
                </c:pt>
                <c:pt idx="717">
                  <c:v>-34.944999695</c:v>
                </c:pt>
                <c:pt idx="718">
                  <c:v>-34.902999878000003</c:v>
                </c:pt>
                <c:pt idx="719">
                  <c:v>-34.86000061</c:v>
                </c:pt>
                <c:pt idx="720">
                  <c:v>-34.816001892000003</c:v>
                </c:pt>
                <c:pt idx="721">
                  <c:v>-34.771999358999999</c:v>
                </c:pt>
                <c:pt idx="722">
                  <c:v>-34.727001190000003</c:v>
                </c:pt>
                <c:pt idx="723">
                  <c:v>-34.680999755999999</c:v>
                </c:pt>
                <c:pt idx="724">
                  <c:v>-34.634998322000001</c:v>
                </c:pt>
                <c:pt idx="725">
                  <c:v>-34.588001251000001</c:v>
                </c:pt>
                <c:pt idx="726">
                  <c:v>-34.540000915999997</c:v>
                </c:pt>
                <c:pt idx="727">
                  <c:v>-34.492000580000003</c:v>
                </c:pt>
                <c:pt idx="728">
                  <c:v>-34.443000793000003</c:v>
                </c:pt>
                <c:pt idx="729">
                  <c:v>-34.394001007</c:v>
                </c:pt>
                <c:pt idx="730">
                  <c:v>-34.344001769999998</c:v>
                </c:pt>
                <c:pt idx="731">
                  <c:v>-34.293998717999997</c:v>
                </c:pt>
                <c:pt idx="732">
                  <c:v>-34.243000031000001</c:v>
                </c:pt>
                <c:pt idx="733">
                  <c:v>-34.192001343000001</c:v>
                </c:pt>
                <c:pt idx="734">
                  <c:v>-34.13999939</c:v>
                </c:pt>
                <c:pt idx="735">
                  <c:v>-34.087001801</c:v>
                </c:pt>
                <c:pt idx="736">
                  <c:v>-34.034999847000002</c:v>
                </c:pt>
                <c:pt idx="737">
                  <c:v>-33.981998443999998</c:v>
                </c:pt>
                <c:pt idx="738">
                  <c:v>-33.929000854000002</c:v>
                </c:pt>
                <c:pt idx="739">
                  <c:v>-33.875</c:v>
                </c:pt>
                <c:pt idx="740">
                  <c:v>-33.820999145999998</c:v>
                </c:pt>
                <c:pt idx="741">
                  <c:v>-33.765998840000002</c:v>
                </c:pt>
                <c:pt idx="742">
                  <c:v>-33.710998535000002</c:v>
                </c:pt>
                <c:pt idx="743">
                  <c:v>-33.655998230000002</c:v>
                </c:pt>
                <c:pt idx="744">
                  <c:v>-33.599998474000003</c:v>
                </c:pt>
                <c:pt idx="745">
                  <c:v>-33.543998717999997</c:v>
                </c:pt>
                <c:pt idx="746">
                  <c:v>-33.487998961999999</c:v>
                </c:pt>
                <c:pt idx="747">
                  <c:v>-33.430999755999999</c:v>
                </c:pt>
                <c:pt idx="748">
                  <c:v>-33.374000549000002</c:v>
                </c:pt>
                <c:pt idx="749">
                  <c:v>-33.317001343000001</c:v>
                </c:pt>
                <c:pt idx="750">
                  <c:v>-33.258998871000003</c:v>
                </c:pt>
                <c:pt idx="751">
                  <c:v>-33.201999663999999</c:v>
                </c:pt>
                <c:pt idx="752">
                  <c:v>-33.144001007</c:v>
                </c:pt>
                <c:pt idx="753">
                  <c:v>-33.084999084000003</c:v>
                </c:pt>
                <c:pt idx="754">
                  <c:v>-33.026000977000002</c:v>
                </c:pt>
                <c:pt idx="755">
                  <c:v>-32.967998504999997</c:v>
                </c:pt>
                <c:pt idx="756">
                  <c:v>-32.909000397</c:v>
                </c:pt>
                <c:pt idx="757">
                  <c:v>-32.849998474000003</c:v>
                </c:pt>
                <c:pt idx="758">
                  <c:v>-32.791000365999999</c:v>
                </c:pt>
                <c:pt idx="759">
                  <c:v>-32.730998993</c:v>
                </c:pt>
                <c:pt idx="760">
                  <c:v>-32.672000885000003</c:v>
                </c:pt>
                <c:pt idx="761">
                  <c:v>-32.611999511999997</c:v>
                </c:pt>
                <c:pt idx="762">
                  <c:v>-32.551998138000002</c:v>
                </c:pt>
                <c:pt idx="763">
                  <c:v>-32.492000580000003</c:v>
                </c:pt>
                <c:pt idx="764">
                  <c:v>-32.431999206999997</c:v>
                </c:pt>
                <c:pt idx="765">
                  <c:v>-32.372001648000001</c:v>
                </c:pt>
                <c:pt idx="766">
                  <c:v>-32.312000275000003</c:v>
                </c:pt>
                <c:pt idx="767">
                  <c:v>-32.251998901</c:v>
                </c:pt>
                <c:pt idx="768">
                  <c:v>-32.192001343000001</c:v>
                </c:pt>
                <c:pt idx="769">
                  <c:v>-32.131999968999999</c:v>
                </c:pt>
                <c:pt idx="770">
                  <c:v>-32.070999145999998</c:v>
                </c:pt>
                <c:pt idx="771">
                  <c:v>-32.011001587000003</c:v>
                </c:pt>
                <c:pt idx="772">
                  <c:v>-31.951000214</c:v>
                </c:pt>
                <c:pt idx="773">
                  <c:v>-31.891000748</c:v>
                </c:pt>
                <c:pt idx="774">
                  <c:v>-31.830999374000001</c:v>
                </c:pt>
                <c:pt idx="775">
                  <c:v>-31.770999908</c:v>
                </c:pt>
                <c:pt idx="776">
                  <c:v>-31.711000443</c:v>
                </c:pt>
                <c:pt idx="777">
                  <c:v>-31.652000427000001</c:v>
                </c:pt>
                <c:pt idx="778">
                  <c:v>-31.591999053999999</c:v>
                </c:pt>
                <c:pt idx="779">
                  <c:v>-31.533000946000001</c:v>
                </c:pt>
                <c:pt idx="780">
                  <c:v>-31.474000930999999</c:v>
                </c:pt>
                <c:pt idx="781">
                  <c:v>-31.413999557</c:v>
                </c:pt>
                <c:pt idx="782">
                  <c:v>-31.356000900000002</c:v>
                </c:pt>
                <c:pt idx="783">
                  <c:v>-31.297000884999999</c:v>
                </c:pt>
                <c:pt idx="784">
                  <c:v>-31.239000319999999</c:v>
                </c:pt>
                <c:pt idx="785">
                  <c:v>-31.180999755999999</c:v>
                </c:pt>
                <c:pt idx="786">
                  <c:v>-31.122999191000002</c:v>
                </c:pt>
                <c:pt idx="787">
                  <c:v>-31.065999985000001</c:v>
                </c:pt>
                <c:pt idx="788">
                  <c:v>-31.009000778000001</c:v>
                </c:pt>
                <c:pt idx="789">
                  <c:v>-30.951999663999999</c:v>
                </c:pt>
                <c:pt idx="790">
                  <c:v>-30.895000457999998</c:v>
                </c:pt>
                <c:pt idx="791">
                  <c:v>-30.840000152999998</c:v>
                </c:pt>
                <c:pt idx="792">
                  <c:v>-30.784000397</c:v>
                </c:pt>
                <c:pt idx="793">
                  <c:v>-30.729000092</c:v>
                </c:pt>
                <c:pt idx="794">
                  <c:v>-30.673999786</c:v>
                </c:pt>
                <c:pt idx="795">
                  <c:v>-30.620000838999999</c:v>
                </c:pt>
                <c:pt idx="796">
                  <c:v>-30.566999435</c:v>
                </c:pt>
                <c:pt idx="797">
                  <c:v>-30.513000487999999</c:v>
                </c:pt>
                <c:pt idx="798">
                  <c:v>-30.459999084</c:v>
                </c:pt>
                <c:pt idx="799">
                  <c:v>-30.408000946000001</c:v>
                </c:pt>
                <c:pt idx="800">
                  <c:v>-30.356000900000002</c:v>
                </c:pt>
                <c:pt idx="801">
                  <c:v>-30.304000854000002</c:v>
                </c:pt>
                <c:pt idx="802">
                  <c:v>-30.253000259</c:v>
                </c:pt>
                <c:pt idx="803">
                  <c:v>-30.202999115000001</c:v>
                </c:pt>
                <c:pt idx="804">
                  <c:v>-30.152999877999999</c:v>
                </c:pt>
                <c:pt idx="805">
                  <c:v>-30.103000641000001</c:v>
                </c:pt>
                <c:pt idx="806">
                  <c:v>-30.054000854000002</c:v>
                </c:pt>
                <c:pt idx="807">
                  <c:v>-30.004999161000001</c:v>
                </c:pt>
                <c:pt idx="808">
                  <c:v>-29.955999374000001</c:v>
                </c:pt>
                <c:pt idx="809">
                  <c:v>-29.908000946000001</c:v>
                </c:pt>
                <c:pt idx="810">
                  <c:v>-29.86000061</c:v>
                </c:pt>
                <c:pt idx="811">
                  <c:v>-29.812999725000001</c:v>
                </c:pt>
                <c:pt idx="812">
                  <c:v>-29.766000748</c:v>
                </c:pt>
                <c:pt idx="813">
                  <c:v>-29.719999312999999</c:v>
                </c:pt>
                <c:pt idx="814">
                  <c:v>-29.673999786</c:v>
                </c:pt>
                <c:pt idx="815">
                  <c:v>-29.628999709999999</c:v>
                </c:pt>
                <c:pt idx="816">
                  <c:v>-29.583999634000001</c:v>
                </c:pt>
                <c:pt idx="817">
                  <c:v>-29.538999557</c:v>
                </c:pt>
                <c:pt idx="818">
                  <c:v>-29.495000838999999</c:v>
                </c:pt>
                <c:pt idx="819">
                  <c:v>-29.451999663999999</c:v>
                </c:pt>
                <c:pt idx="820">
                  <c:v>-29.409000397</c:v>
                </c:pt>
                <c:pt idx="821">
                  <c:v>-29.367000579999999</c:v>
                </c:pt>
                <c:pt idx="822">
                  <c:v>-29.325000762999998</c:v>
                </c:pt>
                <c:pt idx="823">
                  <c:v>-29.284000397</c:v>
                </c:pt>
                <c:pt idx="824">
                  <c:v>-29.243000031000001</c:v>
                </c:pt>
                <c:pt idx="825">
                  <c:v>-29.202999115000001</c:v>
                </c:pt>
                <c:pt idx="826">
                  <c:v>-29.163000106999998</c:v>
                </c:pt>
                <c:pt idx="827">
                  <c:v>-29.124000549000002</c:v>
                </c:pt>
                <c:pt idx="828">
                  <c:v>-29.084999084</c:v>
                </c:pt>
                <c:pt idx="829">
                  <c:v>-29.047000884999999</c:v>
                </c:pt>
                <c:pt idx="830">
                  <c:v>-29.010000228999999</c:v>
                </c:pt>
                <c:pt idx="831">
                  <c:v>-28.972999572999999</c:v>
                </c:pt>
                <c:pt idx="832">
                  <c:v>-28.937000274999999</c:v>
                </c:pt>
                <c:pt idx="833">
                  <c:v>-28.900999069000001</c:v>
                </c:pt>
                <c:pt idx="834">
                  <c:v>-28.865999221999999</c:v>
                </c:pt>
                <c:pt idx="835">
                  <c:v>-28.832000732000001</c:v>
                </c:pt>
                <c:pt idx="836">
                  <c:v>-28.798000336000001</c:v>
                </c:pt>
                <c:pt idx="837">
                  <c:v>-28.766000748</c:v>
                </c:pt>
                <c:pt idx="838">
                  <c:v>-28.733999252</c:v>
                </c:pt>
                <c:pt idx="839">
                  <c:v>-28.701999663999999</c:v>
                </c:pt>
                <c:pt idx="840">
                  <c:v>-28.670999526999999</c:v>
                </c:pt>
                <c:pt idx="841">
                  <c:v>-28.63999939</c:v>
                </c:pt>
                <c:pt idx="842">
                  <c:v>-28.608999252</c:v>
                </c:pt>
                <c:pt idx="843">
                  <c:v>-28.579000473000001</c:v>
                </c:pt>
                <c:pt idx="844">
                  <c:v>-28.548999786</c:v>
                </c:pt>
                <c:pt idx="845">
                  <c:v>-28.520000457999998</c:v>
                </c:pt>
                <c:pt idx="846">
                  <c:v>-28.489999771000001</c:v>
                </c:pt>
                <c:pt idx="847">
                  <c:v>-28.461000443</c:v>
                </c:pt>
                <c:pt idx="848">
                  <c:v>-28.433000565</c:v>
                </c:pt>
                <c:pt idx="849">
                  <c:v>-28.405000687000001</c:v>
                </c:pt>
                <c:pt idx="850">
                  <c:v>-28.377000808999998</c:v>
                </c:pt>
                <c:pt idx="851">
                  <c:v>-28.350000381000001</c:v>
                </c:pt>
                <c:pt idx="852">
                  <c:v>-28.322999954</c:v>
                </c:pt>
                <c:pt idx="853">
                  <c:v>-28.295999526999999</c:v>
                </c:pt>
                <c:pt idx="854">
                  <c:v>-28.270000457999998</c:v>
                </c:pt>
                <c:pt idx="855">
                  <c:v>-28.243999480999999</c:v>
                </c:pt>
                <c:pt idx="856">
                  <c:v>-28.218999863000001</c:v>
                </c:pt>
                <c:pt idx="857">
                  <c:v>-28.194000244000001</c:v>
                </c:pt>
                <c:pt idx="858">
                  <c:v>-28.170000076000001</c:v>
                </c:pt>
                <c:pt idx="859">
                  <c:v>-28.145999908</c:v>
                </c:pt>
                <c:pt idx="860">
                  <c:v>-28.122999191000002</c:v>
                </c:pt>
                <c:pt idx="861">
                  <c:v>-28.100000381000001</c:v>
                </c:pt>
                <c:pt idx="862">
                  <c:v>-28.076999663999999</c:v>
                </c:pt>
                <c:pt idx="863">
                  <c:v>-28.054000854000002</c:v>
                </c:pt>
                <c:pt idx="864">
                  <c:v>-28.031999588000001</c:v>
                </c:pt>
                <c:pt idx="865">
                  <c:v>-28.010999680000001</c:v>
                </c:pt>
                <c:pt idx="866">
                  <c:v>-27.989999771000001</c:v>
                </c:pt>
                <c:pt idx="867">
                  <c:v>-27.968999863000001</c:v>
                </c:pt>
                <c:pt idx="868">
                  <c:v>-27.948999404999999</c:v>
                </c:pt>
                <c:pt idx="869">
                  <c:v>-27.929000854000002</c:v>
                </c:pt>
                <c:pt idx="870">
                  <c:v>-27.909999847000002</c:v>
                </c:pt>
                <c:pt idx="871">
                  <c:v>-27.891000748</c:v>
                </c:pt>
                <c:pt idx="872">
                  <c:v>-27.872999191000002</c:v>
                </c:pt>
                <c:pt idx="873">
                  <c:v>-27.857000351</c:v>
                </c:pt>
                <c:pt idx="874">
                  <c:v>-27.840999603</c:v>
                </c:pt>
                <c:pt idx="875">
                  <c:v>-27.826999663999999</c:v>
                </c:pt>
                <c:pt idx="876">
                  <c:v>-27.812999725000001</c:v>
                </c:pt>
                <c:pt idx="877">
                  <c:v>-27.799999237000002</c:v>
                </c:pt>
                <c:pt idx="878">
                  <c:v>-27.787000656</c:v>
                </c:pt>
                <c:pt idx="879">
                  <c:v>-27.774000168000001</c:v>
                </c:pt>
                <c:pt idx="880">
                  <c:v>-27.760999680000001</c:v>
                </c:pt>
                <c:pt idx="881">
                  <c:v>-27.747999191000002</c:v>
                </c:pt>
                <c:pt idx="882">
                  <c:v>-27.736000060999999</c:v>
                </c:pt>
                <c:pt idx="883">
                  <c:v>-27.722999572999999</c:v>
                </c:pt>
                <c:pt idx="884">
                  <c:v>-27.709999084</c:v>
                </c:pt>
                <c:pt idx="885">
                  <c:v>-27.697999954</c:v>
                </c:pt>
                <c:pt idx="886">
                  <c:v>-27.684999466000001</c:v>
                </c:pt>
                <c:pt idx="887">
                  <c:v>-27.672000884999999</c:v>
                </c:pt>
                <c:pt idx="888">
                  <c:v>-27.659999847000002</c:v>
                </c:pt>
                <c:pt idx="889">
                  <c:v>-27.646999358999999</c:v>
                </c:pt>
                <c:pt idx="890">
                  <c:v>-27.635000228999999</c:v>
                </c:pt>
                <c:pt idx="891">
                  <c:v>-27.621999741</c:v>
                </c:pt>
                <c:pt idx="892">
                  <c:v>-27.61000061</c:v>
                </c:pt>
                <c:pt idx="893">
                  <c:v>-27.597999572999999</c:v>
                </c:pt>
                <c:pt idx="894">
                  <c:v>-27.586000443</c:v>
                </c:pt>
                <c:pt idx="895">
                  <c:v>-27.573999404999999</c:v>
                </c:pt>
                <c:pt idx="896">
                  <c:v>-27.562999725000001</c:v>
                </c:pt>
                <c:pt idx="897">
                  <c:v>-27.551000595000001</c:v>
                </c:pt>
                <c:pt idx="898">
                  <c:v>-27.540000916</c:v>
                </c:pt>
                <c:pt idx="899">
                  <c:v>-27.528999329000001</c:v>
                </c:pt>
                <c:pt idx="900">
                  <c:v>-27.517999649</c:v>
                </c:pt>
                <c:pt idx="901">
                  <c:v>-27.506999968999999</c:v>
                </c:pt>
                <c:pt idx="902">
                  <c:v>-27.496999741</c:v>
                </c:pt>
                <c:pt idx="903">
                  <c:v>-27.486000060999999</c:v>
                </c:pt>
                <c:pt idx="904">
                  <c:v>-27.475999831999999</c:v>
                </c:pt>
                <c:pt idx="905">
                  <c:v>-27.465999603</c:v>
                </c:pt>
                <c:pt idx="906">
                  <c:v>-27.455999374000001</c:v>
                </c:pt>
                <c:pt idx="907">
                  <c:v>-27.447000503999998</c:v>
                </c:pt>
                <c:pt idx="908">
                  <c:v>-27.437999725000001</c:v>
                </c:pt>
                <c:pt idx="909">
                  <c:v>-27.427999496000002</c:v>
                </c:pt>
                <c:pt idx="910">
                  <c:v>-27.420000076000001</c:v>
                </c:pt>
                <c:pt idx="911">
                  <c:v>-27.410999298</c:v>
                </c:pt>
                <c:pt idx="912">
                  <c:v>-27.402999877999999</c:v>
                </c:pt>
                <c:pt idx="913">
                  <c:v>-27.395000457999998</c:v>
                </c:pt>
                <c:pt idx="914">
                  <c:v>-27.38699913</c:v>
                </c:pt>
                <c:pt idx="915">
                  <c:v>-27.378999709999999</c:v>
                </c:pt>
                <c:pt idx="916">
                  <c:v>-27.371999741</c:v>
                </c:pt>
                <c:pt idx="917">
                  <c:v>-27.364999771000001</c:v>
                </c:pt>
                <c:pt idx="918">
                  <c:v>-27.358999252</c:v>
                </c:pt>
                <c:pt idx="919">
                  <c:v>-27.351999283000001</c:v>
                </c:pt>
                <c:pt idx="920">
                  <c:v>-27.346000670999999</c:v>
                </c:pt>
                <c:pt idx="921">
                  <c:v>-27.340000152999998</c:v>
                </c:pt>
                <c:pt idx="922">
                  <c:v>-27.333999634000001</c:v>
                </c:pt>
                <c:pt idx="923">
                  <c:v>-27.329000473000001</c:v>
                </c:pt>
                <c:pt idx="924">
                  <c:v>-27.323999404999999</c:v>
                </c:pt>
                <c:pt idx="925">
                  <c:v>-27.319000244000001</c:v>
                </c:pt>
                <c:pt idx="926">
                  <c:v>-27.313999175999999</c:v>
                </c:pt>
                <c:pt idx="927">
                  <c:v>-27.309000014999999</c:v>
                </c:pt>
                <c:pt idx="928">
                  <c:v>-27.304000854000002</c:v>
                </c:pt>
                <c:pt idx="929">
                  <c:v>-27.299999237000002</c:v>
                </c:pt>
                <c:pt idx="930">
                  <c:v>-27.295999526999999</c:v>
                </c:pt>
                <c:pt idx="931">
                  <c:v>-27.291999817000001</c:v>
                </c:pt>
                <c:pt idx="932">
                  <c:v>-27.288000106999998</c:v>
                </c:pt>
                <c:pt idx="933">
                  <c:v>-27.284000397</c:v>
                </c:pt>
                <c:pt idx="934">
                  <c:v>-27.281000136999999</c:v>
                </c:pt>
                <c:pt idx="935">
                  <c:v>-27.277000427000001</c:v>
                </c:pt>
                <c:pt idx="936">
                  <c:v>-27.274000168000001</c:v>
                </c:pt>
                <c:pt idx="937">
                  <c:v>-27.270999908</c:v>
                </c:pt>
                <c:pt idx="938">
                  <c:v>-27.267999649</c:v>
                </c:pt>
                <c:pt idx="939">
                  <c:v>-27.266000748</c:v>
                </c:pt>
                <c:pt idx="940">
                  <c:v>-27.263999939000001</c:v>
                </c:pt>
                <c:pt idx="941">
                  <c:v>-27.263999939000001</c:v>
                </c:pt>
                <c:pt idx="942">
                  <c:v>-27.26499939</c:v>
                </c:pt>
                <c:pt idx="943">
                  <c:v>-27.266000748</c:v>
                </c:pt>
                <c:pt idx="944">
                  <c:v>-27.267999649</c:v>
                </c:pt>
                <c:pt idx="945">
                  <c:v>-27.270000457999998</c:v>
                </c:pt>
                <c:pt idx="946">
                  <c:v>-27.271999358999999</c:v>
                </c:pt>
                <c:pt idx="947">
                  <c:v>-27.274000168000001</c:v>
                </c:pt>
                <c:pt idx="948">
                  <c:v>-27.275999069000001</c:v>
                </c:pt>
                <c:pt idx="949">
                  <c:v>-27.277000427000001</c:v>
                </c:pt>
                <c:pt idx="950">
                  <c:v>-27.277999877999999</c:v>
                </c:pt>
                <c:pt idx="951">
                  <c:v>-27.277999877999999</c:v>
                </c:pt>
                <c:pt idx="952">
                  <c:v>-27.277999877999999</c:v>
                </c:pt>
                <c:pt idx="953">
                  <c:v>-27.277999877999999</c:v>
                </c:pt>
                <c:pt idx="954">
                  <c:v>-27.277000427000001</c:v>
                </c:pt>
                <c:pt idx="955">
                  <c:v>-27.275999069000001</c:v>
                </c:pt>
                <c:pt idx="956">
                  <c:v>-27.274999618999999</c:v>
                </c:pt>
                <c:pt idx="957">
                  <c:v>-27.274000168000001</c:v>
                </c:pt>
                <c:pt idx="958">
                  <c:v>-27.273000716999999</c:v>
                </c:pt>
                <c:pt idx="959">
                  <c:v>-27.271999358999999</c:v>
                </c:pt>
                <c:pt idx="960">
                  <c:v>-27.270999908</c:v>
                </c:pt>
                <c:pt idx="961">
                  <c:v>-27.270000457999998</c:v>
                </c:pt>
                <c:pt idx="962">
                  <c:v>-27.268999099999998</c:v>
                </c:pt>
                <c:pt idx="963">
                  <c:v>-27.268999099999998</c:v>
                </c:pt>
                <c:pt idx="964">
                  <c:v>-27.267999649</c:v>
                </c:pt>
                <c:pt idx="965">
                  <c:v>-27.267000198000002</c:v>
                </c:pt>
                <c:pt idx="966">
                  <c:v>-27.266000748</c:v>
                </c:pt>
                <c:pt idx="967">
                  <c:v>-27.26499939</c:v>
                </c:pt>
                <c:pt idx="968">
                  <c:v>-27.263999939000001</c:v>
                </c:pt>
                <c:pt idx="969">
                  <c:v>-27.263000487999999</c:v>
                </c:pt>
                <c:pt idx="970">
                  <c:v>-27.26199913</c:v>
                </c:pt>
                <c:pt idx="971">
                  <c:v>-27.260999680000001</c:v>
                </c:pt>
                <c:pt idx="972">
                  <c:v>-27.259000778000001</c:v>
                </c:pt>
                <c:pt idx="973">
                  <c:v>-27.257999420000001</c:v>
                </c:pt>
                <c:pt idx="974">
                  <c:v>-27.256000519000001</c:v>
                </c:pt>
                <c:pt idx="975">
                  <c:v>-27.254999161000001</c:v>
                </c:pt>
                <c:pt idx="976">
                  <c:v>-27.253000259</c:v>
                </c:pt>
                <c:pt idx="977">
                  <c:v>-27.250999450999998</c:v>
                </c:pt>
                <c:pt idx="978">
                  <c:v>-27.25</c:v>
                </c:pt>
                <c:pt idx="979">
                  <c:v>-27.247999191000002</c:v>
                </c:pt>
                <c:pt idx="980">
                  <c:v>-27.246000290000001</c:v>
                </c:pt>
                <c:pt idx="981">
                  <c:v>-27.245000838999999</c:v>
                </c:pt>
                <c:pt idx="982">
                  <c:v>-27.243000031000001</c:v>
                </c:pt>
                <c:pt idx="983">
                  <c:v>-27.242000579999999</c:v>
                </c:pt>
                <c:pt idx="984">
                  <c:v>-27.240999221999999</c:v>
                </c:pt>
                <c:pt idx="985">
                  <c:v>-27.239999771000001</c:v>
                </c:pt>
                <c:pt idx="986">
                  <c:v>-27.239000319999999</c:v>
                </c:pt>
                <c:pt idx="987">
                  <c:v>-27.23800087</c:v>
                </c:pt>
                <c:pt idx="988">
                  <c:v>-27.236999512000001</c:v>
                </c:pt>
                <c:pt idx="989">
                  <c:v>-27.236000060999999</c:v>
                </c:pt>
                <c:pt idx="990">
                  <c:v>-27.236000060999999</c:v>
                </c:pt>
                <c:pt idx="991">
                  <c:v>-27.23500061</c:v>
                </c:pt>
                <c:pt idx="992">
                  <c:v>-27.233999252</c:v>
                </c:pt>
                <c:pt idx="993">
                  <c:v>-27.233999252</c:v>
                </c:pt>
                <c:pt idx="994">
                  <c:v>-27.232999801999998</c:v>
                </c:pt>
                <c:pt idx="995">
                  <c:v>-27.232999801999998</c:v>
                </c:pt>
                <c:pt idx="996">
                  <c:v>-27.232999801999998</c:v>
                </c:pt>
                <c:pt idx="997">
                  <c:v>-27.232999801999998</c:v>
                </c:pt>
                <c:pt idx="998">
                  <c:v>-27.232999801999998</c:v>
                </c:pt>
                <c:pt idx="999">
                  <c:v>-27.232999801999998</c:v>
                </c:pt>
                <c:pt idx="1000">
                  <c:v>-27.232999801999998</c:v>
                </c:pt>
                <c:pt idx="1001">
                  <c:v>-27.232999801999998</c:v>
                </c:pt>
                <c:pt idx="1002">
                  <c:v>-27.232999801999998</c:v>
                </c:pt>
                <c:pt idx="1003">
                  <c:v>-27.232999801999998</c:v>
                </c:pt>
                <c:pt idx="1004">
                  <c:v>-27.233999252</c:v>
                </c:pt>
                <c:pt idx="1005">
                  <c:v>-27.233999252</c:v>
                </c:pt>
                <c:pt idx="1006">
                  <c:v>-27.236000060999999</c:v>
                </c:pt>
                <c:pt idx="1007">
                  <c:v>-27.23800087</c:v>
                </c:pt>
                <c:pt idx="1008">
                  <c:v>-27.240999221999999</c:v>
                </c:pt>
                <c:pt idx="1009">
                  <c:v>-27.243000031000001</c:v>
                </c:pt>
                <c:pt idx="1010">
                  <c:v>-27.246000290000001</c:v>
                </c:pt>
                <c:pt idx="1011">
                  <c:v>-27.246999741</c:v>
                </c:pt>
                <c:pt idx="1012">
                  <c:v>-27.249000549000002</c:v>
                </c:pt>
                <c:pt idx="1013">
                  <c:v>-27.249000549000002</c:v>
                </c:pt>
                <c:pt idx="1014">
                  <c:v>-27.249000549000002</c:v>
                </c:pt>
                <c:pt idx="1015">
                  <c:v>-27.246999741</c:v>
                </c:pt>
                <c:pt idx="1016">
                  <c:v>-27.245000838999999</c:v>
                </c:pt>
                <c:pt idx="1017">
                  <c:v>-27.243000031000001</c:v>
                </c:pt>
                <c:pt idx="1018">
                  <c:v>-27.239999771000001</c:v>
                </c:pt>
                <c:pt idx="1019">
                  <c:v>-27.236000060999999</c:v>
                </c:pt>
                <c:pt idx="1020">
                  <c:v>-27.232000351</c:v>
                </c:pt>
                <c:pt idx="1021">
                  <c:v>-27.226999283000001</c:v>
                </c:pt>
                <c:pt idx="1022">
                  <c:v>-27.222000122000001</c:v>
                </c:pt>
                <c:pt idx="1023">
                  <c:v>-27.216999053999999</c:v>
                </c:pt>
                <c:pt idx="1024">
                  <c:v>-27.211000443</c:v>
                </c:pt>
                <c:pt idx="1025">
                  <c:v>-27.204000473000001</c:v>
                </c:pt>
                <c:pt idx="1026">
                  <c:v>-27.197000503999998</c:v>
                </c:pt>
                <c:pt idx="1027">
                  <c:v>-27.190000533999999</c:v>
                </c:pt>
                <c:pt idx="1028">
                  <c:v>-27.180999755999999</c:v>
                </c:pt>
                <c:pt idx="1029">
                  <c:v>-27.173000336000001</c:v>
                </c:pt>
                <c:pt idx="1030">
                  <c:v>-27.163999557</c:v>
                </c:pt>
                <c:pt idx="1031">
                  <c:v>-27.155000687000001</c:v>
                </c:pt>
                <c:pt idx="1032">
                  <c:v>-27.145000457999998</c:v>
                </c:pt>
                <c:pt idx="1033">
                  <c:v>-27.135000228999999</c:v>
                </c:pt>
                <c:pt idx="1034">
                  <c:v>-27.124000549000002</c:v>
                </c:pt>
                <c:pt idx="1035">
                  <c:v>-27.11300087</c:v>
                </c:pt>
                <c:pt idx="1036">
                  <c:v>-27.101999283000001</c:v>
                </c:pt>
                <c:pt idx="1037">
                  <c:v>-27.090000152999998</c:v>
                </c:pt>
                <c:pt idx="1038">
                  <c:v>-27.077999115000001</c:v>
                </c:pt>
                <c:pt idx="1039">
                  <c:v>-27.065000533999999</c:v>
                </c:pt>
                <c:pt idx="1040">
                  <c:v>-27.052000046</c:v>
                </c:pt>
                <c:pt idx="1041">
                  <c:v>-27.038999557</c:v>
                </c:pt>
                <c:pt idx="1042">
                  <c:v>-27.025999069000001</c:v>
                </c:pt>
                <c:pt idx="1043">
                  <c:v>-27.01199913</c:v>
                </c:pt>
                <c:pt idx="1044">
                  <c:v>-26.997999191000002</c:v>
                </c:pt>
                <c:pt idx="1045">
                  <c:v>-26.983999252</c:v>
                </c:pt>
                <c:pt idx="1046">
                  <c:v>-26.968999863000001</c:v>
                </c:pt>
                <c:pt idx="1047">
                  <c:v>-26.954999923999999</c:v>
                </c:pt>
                <c:pt idx="1048">
                  <c:v>-26.940000533999999</c:v>
                </c:pt>
                <c:pt idx="1049">
                  <c:v>-26.923999786</c:v>
                </c:pt>
                <c:pt idx="1050">
                  <c:v>-26.909000397</c:v>
                </c:pt>
                <c:pt idx="1051">
                  <c:v>-26.893999099999998</c:v>
                </c:pt>
                <c:pt idx="1052">
                  <c:v>-26.879999161000001</c:v>
                </c:pt>
                <c:pt idx="1053">
                  <c:v>-26.865999221999999</c:v>
                </c:pt>
                <c:pt idx="1054">
                  <c:v>-26.853000641000001</c:v>
                </c:pt>
                <c:pt idx="1055">
                  <c:v>-26.840999603</c:v>
                </c:pt>
                <c:pt idx="1056">
                  <c:v>-26.829000473000001</c:v>
                </c:pt>
                <c:pt idx="1057">
                  <c:v>-26.815999985000001</c:v>
                </c:pt>
                <c:pt idx="1058">
                  <c:v>-26.804000854000002</c:v>
                </c:pt>
                <c:pt idx="1059">
                  <c:v>-26.791999817000001</c:v>
                </c:pt>
                <c:pt idx="1060">
                  <c:v>-26.778999329000001</c:v>
                </c:pt>
                <c:pt idx="1061">
                  <c:v>-26.766000748</c:v>
                </c:pt>
                <c:pt idx="1062">
                  <c:v>-26.752000808999998</c:v>
                </c:pt>
                <c:pt idx="1063">
                  <c:v>-26.739000319999999</c:v>
                </c:pt>
                <c:pt idx="1064">
                  <c:v>-26.725000381000001</c:v>
                </c:pt>
                <c:pt idx="1065">
                  <c:v>-26.709999084</c:v>
                </c:pt>
                <c:pt idx="1066">
                  <c:v>-26.695999145999998</c:v>
                </c:pt>
                <c:pt idx="1067">
                  <c:v>-26.680999755999999</c:v>
                </c:pt>
                <c:pt idx="1068">
                  <c:v>-26.666000365999999</c:v>
                </c:pt>
                <c:pt idx="1069">
                  <c:v>-26.649999618999999</c:v>
                </c:pt>
                <c:pt idx="1070">
                  <c:v>-26.634000778000001</c:v>
                </c:pt>
                <c:pt idx="1071">
                  <c:v>-26.617000579999999</c:v>
                </c:pt>
                <c:pt idx="1072">
                  <c:v>-26.600999831999999</c:v>
                </c:pt>
                <c:pt idx="1073">
                  <c:v>-26.583999634000001</c:v>
                </c:pt>
                <c:pt idx="1074">
                  <c:v>-26.565999985000001</c:v>
                </c:pt>
                <c:pt idx="1075">
                  <c:v>-26.548999786</c:v>
                </c:pt>
                <c:pt idx="1076">
                  <c:v>-26.531000136999999</c:v>
                </c:pt>
                <c:pt idx="1077">
                  <c:v>-26.513999939000001</c:v>
                </c:pt>
                <c:pt idx="1078">
                  <c:v>-26.496000290000001</c:v>
                </c:pt>
                <c:pt idx="1079">
                  <c:v>-26.476999283000001</c:v>
                </c:pt>
                <c:pt idx="1080">
                  <c:v>-26.458999634000001</c:v>
                </c:pt>
                <c:pt idx="1081">
                  <c:v>-26.440999985000001</c:v>
                </c:pt>
                <c:pt idx="1082">
                  <c:v>-26.422000884999999</c:v>
                </c:pt>
                <c:pt idx="1083">
                  <c:v>-26.403999329000001</c:v>
                </c:pt>
                <c:pt idx="1084">
                  <c:v>-26.385999680000001</c:v>
                </c:pt>
                <c:pt idx="1085">
                  <c:v>-26.368000031000001</c:v>
                </c:pt>
                <c:pt idx="1086">
                  <c:v>-26.349000930999999</c:v>
                </c:pt>
                <c:pt idx="1087">
                  <c:v>-26.332000732000001</c:v>
                </c:pt>
                <c:pt idx="1088">
                  <c:v>-26.313999175999999</c:v>
                </c:pt>
                <c:pt idx="1089">
                  <c:v>-26.295999526999999</c:v>
                </c:pt>
                <c:pt idx="1090">
                  <c:v>-26.278999329000001</c:v>
                </c:pt>
                <c:pt idx="1091">
                  <c:v>-26.26199913</c:v>
                </c:pt>
                <c:pt idx="1092">
                  <c:v>-26.245000838999999</c:v>
                </c:pt>
                <c:pt idx="1093">
                  <c:v>-26.228000641000001</c:v>
                </c:pt>
                <c:pt idx="1094">
                  <c:v>-26.211999893000002</c:v>
                </c:pt>
                <c:pt idx="1095">
                  <c:v>-26.195999145999998</c:v>
                </c:pt>
                <c:pt idx="1096">
                  <c:v>-26.180999755999999</c:v>
                </c:pt>
                <c:pt idx="1097">
                  <c:v>-26.166000365999999</c:v>
                </c:pt>
                <c:pt idx="1098">
                  <c:v>-26.152000427000001</c:v>
                </c:pt>
                <c:pt idx="1099">
                  <c:v>-26.138000487999999</c:v>
                </c:pt>
                <c:pt idx="1100">
                  <c:v>-26.124000549000002</c:v>
                </c:pt>
                <c:pt idx="1101">
                  <c:v>-26.111000060999999</c:v>
                </c:pt>
                <c:pt idx="1102">
                  <c:v>-26.097999572999999</c:v>
                </c:pt>
                <c:pt idx="1103">
                  <c:v>-26.084999084</c:v>
                </c:pt>
                <c:pt idx="1104">
                  <c:v>-26.072999954</c:v>
                </c:pt>
                <c:pt idx="1105">
                  <c:v>-26.061000824000001</c:v>
                </c:pt>
                <c:pt idx="1106">
                  <c:v>-26.049999237000002</c:v>
                </c:pt>
                <c:pt idx="1107">
                  <c:v>-26.038999557</c:v>
                </c:pt>
                <c:pt idx="1108">
                  <c:v>-26.028999329000001</c:v>
                </c:pt>
                <c:pt idx="1109">
                  <c:v>-26.020000457999998</c:v>
                </c:pt>
                <c:pt idx="1110">
                  <c:v>-26.013000487999999</c:v>
                </c:pt>
                <c:pt idx="1111">
                  <c:v>-26.006000519000001</c:v>
                </c:pt>
                <c:pt idx="1112">
                  <c:v>-26.000999450999998</c:v>
                </c:pt>
                <c:pt idx="1113">
                  <c:v>-25.996000290000001</c:v>
                </c:pt>
                <c:pt idx="1114">
                  <c:v>-25.990999221999999</c:v>
                </c:pt>
                <c:pt idx="1115">
                  <c:v>-25.98500061</c:v>
                </c:pt>
                <c:pt idx="1116">
                  <c:v>-25.979999542000002</c:v>
                </c:pt>
                <c:pt idx="1117">
                  <c:v>-25.974000930999999</c:v>
                </c:pt>
                <c:pt idx="1118">
                  <c:v>-25.966999053999999</c:v>
                </c:pt>
                <c:pt idx="1119">
                  <c:v>-25.959999084</c:v>
                </c:pt>
                <c:pt idx="1120">
                  <c:v>-25.951999663999999</c:v>
                </c:pt>
                <c:pt idx="1121">
                  <c:v>-25.944000244000001</c:v>
                </c:pt>
                <c:pt idx="1122">
                  <c:v>-25.934999466000001</c:v>
                </c:pt>
                <c:pt idx="1123">
                  <c:v>-25.927000046</c:v>
                </c:pt>
                <c:pt idx="1124">
                  <c:v>-25.916999817000001</c:v>
                </c:pt>
                <c:pt idx="1125">
                  <c:v>-25.908000946000001</c:v>
                </c:pt>
                <c:pt idx="1126">
                  <c:v>-25.899000168000001</c:v>
                </c:pt>
                <c:pt idx="1127">
                  <c:v>-25.88999939</c:v>
                </c:pt>
                <c:pt idx="1128">
                  <c:v>-25.881000519000001</c:v>
                </c:pt>
                <c:pt idx="1129">
                  <c:v>-25.871999741</c:v>
                </c:pt>
                <c:pt idx="1130">
                  <c:v>-25.861999512000001</c:v>
                </c:pt>
                <c:pt idx="1131">
                  <c:v>-25.851999283000001</c:v>
                </c:pt>
                <c:pt idx="1132">
                  <c:v>-25.841999053999999</c:v>
                </c:pt>
                <c:pt idx="1133">
                  <c:v>-25.830999374000001</c:v>
                </c:pt>
                <c:pt idx="1134">
                  <c:v>-25.819999695</c:v>
                </c:pt>
                <c:pt idx="1135">
                  <c:v>-25.809000014999999</c:v>
                </c:pt>
                <c:pt idx="1136">
                  <c:v>-25.797000884999999</c:v>
                </c:pt>
                <c:pt idx="1137">
                  <c:v>-25.784999847000002</c:v>
                </c:pt>
                <c:pt idx="1138">
                  <c:v>-25.773000716999999</c:v>
                </c:pt>
                <c:pt idx="1139">
                  <c:v>-25.760999680000001</c:v>
                </c:pt>
                <c:pt idx="1140">
                  <c:v>-25.75</c:v>
                </c:pt>
                <c:pt idx="1141">
                  <c:v>-25.73800087</c:v>
                </c:pt>
                <c:pt idx="1142">
                  <c:v>-25.725999831999999</c:v>
                </c:pt>
                <c:pt idx="1143">
                  <c:v>-25.715000152999998</c:v>
                </c:pt>
                <c:pt idx="1144">
                  <c:v>-25.701999663999999</c:v>
                </c:pt>
                <c:pt idx="1145">
                  <c:v>-25.690000533999999</c:v>
                </c:pt>
                <c:pt idx="1146">
                  <c:v>-25.677999496000002</c:v>
                </c:pt>
                <c:pt idx="1147">
                  <c:v>-25.665000916</c:v>
                </c:pt>
                <c:pt idx="1148">
                  <c:v>-25.652999877999999</c:v>
                </c:pt>
                <c:pt idx="1149">
                  <c:v>-25.63999939</c:v>
                </c:pt>
                <c:pt idx="1150">
                  <c:v>-25.627000808999998</c:v>
                </c:pt>
                <c:pt idx="1151">
                  <c:v>-25.61300087</c:v>
                </c:pt>
                <c:pt idx="1152">
                  <c:v>-25.600000381000001</c:v>
                </c:pt>
                <c:pt idx="1153">
                  <c:v>-25.586999893000002</c:v>
                </c:pt>
                <c:pt idx="1154">
                  <c:v>-25.572999954</c:v>
                </c:pt>
                <c:pt idx="1155">
                  <c:v>-25.559999466000001</c:v>
                </c:pt>
                <c:pt idx="1156">
                  <c:v>-25.545999526999999</c:v>
                </c:pt>
                <c:pt idx="1157">
                  <c:v>-25.533000946000001</c:v>
                </c:pt>
                <c:pt idx="1158">
                  <c:v>-25.520000457999998</c:v>
                </c:pt>
                <c:pt idx="1159">
                  <c:v>-25.506000519000001</c:v>
                </c:pt>
                <c:pt idx="1160">
                  <c:v>-25.493000031000001</c:v>
                </c:pt>
                <c:pt idx="1161">
                  <c:v>-25.479999542000002</c:v>
                </c:pt>
                <c:pt idx="1162">
                  <c:v>-25.466999053999999</c:v>
                </c:pt>
                <c:pt idx="1163">
                  <c:v>-25.454999923999999</c:v>
                </c:pt>
                <c:pt idx="1164">
                  <c:v>-25.443000793</c:v>
                </c:pt>
                <c:pt idx="1165">
                  <c:v>-25.430999755999999</c:v>
                </c:pt>
                <c:pt idx="1166">
                  <c:v>-25.420000076000001</c:v>
                </c:pt>
                <c:pt idx="1167">
                  <c:v>-25.409000397</c:v>
                </c:pt>
                <c:pt idx="1168">
                  <c:v>-25.399000168000001</c:v>
                </c:pt>
                <c:pt idx="1169">
                  <c:v>-25.388999939000001</c:v>
                </c:pt>
                <c:pt idx="1170">
                  <c:v>-25.379999161000001</c:v>
                </c:pt>
                <c:pt idx="1171">
                  <c:v>-25.371000290000001</c:v>
                </c:pt>
                <c:pt idx="1172">
                  <c:v>-25.364000319999999</c:v>
                </c:pt>
                <c:pt idx="1173">
                  <c:v>-25.356000900000002</c:v>
                </c:pt>
                <c:pt idx="1174">
                  <c:v>-25.350000381000001</c:v>
                </c:pt>
                <c:pt idx="1175">
                  <c:v>-25.343999863000001</c:v>
                </c:pt>
                <c:pt idx="1176">
                  <c:v>-25.337999344</c:v>
                </c:pt>
                <c:pt idx="1177">
                  <c:v>-25.333999634000001</c:v>
                </c:pt>
                <c:pt idx="1178">
                  <c:v>-25.329999923999999</c:v>
                </c:pt>
                <c:pt idx="1179">
                  <c:v>-25.326000214</c:v>
                </c:pt>
                <c:pt idx="1180">
                  <c:v>-25.322999954</c:v>
                </c:pt>
                <c:pt idx="1181">
                  <c:v>-25.320999145999998</c:v>
                </c:pt>
                <c:pt idx="1182">
                  <c:v>-25.319000244000001</c:v>
                </c:pt>
                <c:pt idx="1183">
                  <c:v>-25.318000793</c:v>
                </c:pt>
                <c:pt idx="1184">
                  <c:v>-25.316999435</c:v>
                </c:pt>
                <c:pt idx="1185">
                  <c:v>-25.316999435</c:v>
                </c:pt>
                <c:pt idx="1186">
                  <c:v>-25.316999435</c:v>
                </c:pt>
                <c:pt idx="1187">
                  <c:v>-25.316999435</c:v>
                </c:pt>
                <c:pt idx="1188">
                  <c:v>-25.318000793</c:v>
                </c:pt>
                <c:pt idx="1189">
                  <c:v>-25.319000244000001</c:v>
                </c:pt>
                <c:pt idx="1190">
                  <c:v>-25.320999145999998</c:v>
                </c:pt>
                <c:pt idx="1191">
                  <c:v>-25.322999954</c:v>
                </c:pt>
                <c:pt idx="1192">
                  <c:v>-25.326000214</c:v>
                </c:pt>
                <c:pt idx="1193">
                  <c:v>-25.329000473000001</c:v>
                </c:pt>
                <c:pt idx="1194">
                  <c:v>-25.332000732000001</c:v>
                </c:pt>
                <c:pt idx="1195">
                  <c:v>-25.336999893000002</c:v>
                </c:pt>
                <c:pt idx="1196">
                  <c:v>-25.343000411999999</c:v>
                </c:pt>
                <c:pt idx="1197">
                  <c:v>-25.350000381000001</c:v>
                </c:pt>
                <c:pt idx="1198">
                  <c:v>-25.358999252</c:v>
                </c:pt>
                <c:pt idx="1199">
                  <c:v>-25.370000838999999</c:v>
                </c:pt>
                <c:pt idx="1200">
                  <c:v>-25.381999968999999</c:v>
                </c:pt>
                <c:pt idx="1201">
                  <c:v>-25.393999099999998</c:v>
                </c:pt>
                <c:pt idx="1202">
                  <c:v>-25.406999588000001</c:v>
                </c:pt>
                <c:pt idx="1203">
                  <c:v>-25.420000076000001</c:v>
                </c:pt>
                <c:pt idx="1204">
                  <c:v>-25.433000565</c:v>
                </c:pt>
                <c:pt idx="1205">
                  <c:v>-25.445999145999998</c:v>
                </c:pt>
                <c:pt idx="1206">
                  <c:v>-25.458999634000001</c:v>
                </c:pt>
                <c:pt idx="1207">
                  <c:v>-25.471000670999999</c:v>
                </c:pt>
                <c:pt idx="1208">
                  <c:v>-25.483999252</c:v>
                </c:pt>
                <c:pt idx="1209">
                  <c:v>-25.496000290000001</c:v>
                </c:pt>
                <c:pt idx="1210">
                  <c:v>-25.509000778000001</c:v>
                </c:pt>
                <c:pt idx="1211">
                  <c:v>-25.520999908</c:v>
                </c:pt>
                <c:pt idx="1212">
                  <c:v>-25.533000946000001</c:v>
                </c:pt>
                <c:pt idx="1213">
                  <c:v>-25.545000076000001</c:v>
                </c:pt>
                <c:pt idx="1214">
                  <c:v>-25.556999207</c:v>
                </c:pt>
                <c:pt idx="1215">
                  <c:v>-25.569000244000001</c:v>
                </c:pt>
                <c:pt idx="1216">
                  <c:v>-25.580999374000001</c:v>
                </c:pt>
                <c:pt idx="1217">
                  <c:v>-25.593000411999999</c:v>
                </c:pt>
                <c:pt idx="1218">
                  <c:v>-25.606000900000002</c:v>
                </c:pt>
                <c:pt idx="1219">
                  <c:v>-25.618000031000001</c:v>
                </c:pt>
                <c:pt idx="1220">
                  <c:v>-25.631000519000001</c:v>
                </c:pt>
                <c:pt idx="1221">
                  <c:v>-25.643999099999998</c:v>
                </c:pt>
                <c:pt idx="1222">
                  <c:v>-25.656999588000001</c:v>
                </c:pt>
                <c:pt idx="1223">
                  <c:v>-25.670999526999999</c:v>
                </c:pt>
                <c:pt idx="1224">
                  <c:v>-25.684999466000001</c:v>
                </c:pt>
                <c:pt idx="1225">
                  <c:v>-25.697999954</c:v>
                </c:pt>
                <c:pt idx="1226">
                  <c:v>-25.712999344</c:v>
                </c:pt>
                <c:pt idx="1227">
                  <c:v>-25.726999283000001</c:v>
                </c:pt>
                <c:pt idx="1228">
                  <c:v>-25.740999221999999</c:v>
                </c:pt>
                <c:pt idx="1229">
                  <c:v>-25.756000519000001</c:v>
                </c:pt>
                <c:pt idx="1230">
                  <c:v>-25.770999908</c:v>
                </c:pt>
                <c:pt idx="1231">
                  <c:v>-25.785999298</c:v>
                </c:pt>
                <c:pt idx="1232">
                  <c:v>-25.802000046</c:v>
                </c:pt>
                <c:pt idx="1233">
                  <c:v>-25.818000793</c:v>
                </c:pt>
                <c:pt idx="1234">
                  <c:v>-25.834999084</c:v>
                </c:pt>
                <c:pt idx="1235">
                  <c:v>-25.851999283000001</c:v>
                </c:pt>
                <c:pt idx="1236">
                  <c:v>-25.871000290000001</c:v>
                </c:pt>
                <c:pt idx="1237">
                  <c:v>-25.892000198000002</c:v>
                </c:pt>
                <c:pt idx="1238">
                  <c:v>-25.913000106999998</c:v>
                </c:pt>
                <c:pt idx="1239">
                  <c:v>-25.934999466000001</c:v>
                </c:pt>
                <c:pt idx="1240">
                  <c:v>-25.958000182999999</c:v>
                </c:pt>
                <c:pt idx="1241">
                  <c:v>-25.981000900000002</c:v>
                </c:pt>
                <c:pt idx="1242">
                  <c:v>-26.003999709999999</c:v>
                </c:pt>
                <c:pt idx="1243">
                  <c:v>-26.027000427000001</c:v>
                </c:pt>
                <c:pt idx="1244">
                  <c:v>-26.049999237000002</c:v>
                </c:pt>
                <c:pt idx="1245">
                  <c:v>-26.072999954</c:v>
                </c:pt>
                <c:pt idx="1246">
                  <c:v>-26.096000670999999</c:v>
                </c:pt>
                <c:pt idx="1247">
                  <c:v>-26.118999480999999</c:v>
                </c:pt>
                <c:pt idx="1248">
                  <c:v>-26.142000198000002</c:v>
                </c:pt>
                <c:pt idx="1249">
                  <c:v>-26.165000916</c:v>
                </c:pt>
                <c:pt idx="1250">
                  <c:v>-26.187999725000001</c:v>
                </c:pt>
                <c:pt idx="1251">
                  <c:v>-26.211000443</c:v>
                </c:pt>
                <c:pt idx="1252">
                  <c:v>-26.233999252</c:v>
                </c:pt>
                <c:pt idx="1253">
                  <c:v>-26.257999420000001</c:v>
                </c:pt>
                <c:pt idx="1254">
                  <c:v>-26.283000946000001</c:v>
                </c:pt>
                <c:pt idx="1255">
                  <c:v>-26.308000565</c:v>
                </c:pt>
                <c:pt idx="1256">
                  <c:v>-26.333000182999999</c:v>
                </c:pt>
                <c:pt idx="1257">
                  <c:v>-26.357999801999998</c:v>
                </c:pt>
                <c:pt idx="1258">
                  <c:v>-26.384000778000001</c:v>
                </c:pt>
                <c:pt idx="1259">
                  <c:v>-26.409999847000002</c:v>
                </c:pt>
                <c:pt idx="1260">
                  <c:v>-26.436000824000001</c:v>
                </c:pt>
                <c:pt idx="1261">
                  <c:v>-26.461999893000002</c:v>
                </c:pt>
                <c:pt idx="1262">
                  <c:v>-26.489000319999999</c:v>
                </c:pt>
                <c:pt idx="1263">
                  <c:v>-26.516000748</c:v>
                </c:pt>
                <c:pt idx="1264">
                  <c:v>-26.542999267999999</c:v>
                </c:pt>
                <c:pt idx="1265">
                  <c:v>-26.570999145999998</c:v>
                </c:pt>
                <c:pt idx="1266">
                  <c:v>-26.599000930999999</c:v>
                </c:pt>
                <c:pt idx="1267">
                  <c:v>-26.628000259</c:v>
                </c:pt>
                <c:pt idx="1268">
                  <c:v>-26.656999588000001</c:v>
                </c:pt>
                <c:pt idx="1269">
                  <c:v>-26.687000274999999</c:v>
                </c:pt>
                <c:pt idx="1270">
                  <c:v>-26.716999053999999</c:v>
                </c:pt>
                <c:pt idx="1271">
                  <c:v>-26.746999741</c:v>
                </c:pt>
                <c:pt idx="1272">
                  <c:v>-26.777000427000001</c:v>
                </c:pt>
                <c:pt idx="1273">
                  <c:v>-26.808000565</c:v>
                </c:pt>
                <c:pt idx="1274">
                  <c:v>-26.839000702</c:v>
                </c:pt>
                <c:pt idx="1275">
                  <c:v>-26.868999480999999</c:v>
                </c:pt>
                <c:pt idx="1276">
                  <c:v>-26.899999618999999</c:v>
                </c:pt>
                <c:pt idx="1277">
                  <c:v>-26.930999755999999</c:v>
                </c:pt>
                <c:pt idx="1278">
                  <c:v>-26.961000443</c:v>
                </c:pt>
                <c:pt idx="1279">
                  <c:v>-26.992000579999999</c:v>
                </c:pt>
                <c:pt idx="1280">
                  <c:v>-27.021999358999999</c:v>
                </c:pt>
                <c:pt idx="1281">
                  <c:v>-27.052000046</c:v>
                </c:pt>
                <c:pt idx="1282">
                  <c:v>-27.082000732000001</c:v>
                </c:pt>
                <c:pt idx="1283">
                  <c:v>-27.111000060999999</c:v>
                </c:pt>
                <c:pt idx="1284">
                  <c:v>-27.141000748</c:v>
                </c:pt>
                <c:pt idx="1285">
                  <c:v>-27.170000076000001</c:v>
                </c:pt>
                <c:pt idx="1286">
                  <c:v>-27.198999404999999</c:v>
                </c:pt>
                <c:pt idx="1287">
                  <c:v>-27.228000641000001</c:v>
                </c:pt>
                <c:pt idx="1288">
                  <c:v>-27.256999968999999</c:v>
                </c:pt>
                <c:pt idx="1289">
                  <c:v>-27.287000656</c:v>
                </c:pt>
                <c:pt idx="1290">
                  <c:v>-27.315999985000001</c:v>
                </c:pt>
                <c:pt idx="1291">
                  <c:v>-27.346000670999999</c:v>
                </c:pt>
                <c:pt idx="1292">
                  <c:v>-27.375999450999998</c:v>
                </c:pt>
                <c:pt idx="1293">
                  <c:v>-27.406999588000001</c:v>
                </c:pt>
                <c:pt idx="1294">
                  <c:v>-27.437000274999999</c:v>
                </c:pt>
                <c:pt idx="1295">
                  <c:v>-27.468000411999999</c:v>
                </c:pt>
                <c:pt idx="1296">
                  <c:v>-27.5</c:v>
                </c:pt>
                <c:pt idx="1297">
                  <c:v>-27.531000136999999</c:v>
                </c:pt>
                <c:pt idx="1298">
                  <c:v>-27.562999725000001</c:v>
                </c:pt>
                <c:pt idx="1299">
                  <c:v>-27.593999863000001</c:v>
                </c:pt>
                <c:pt idx="1300">
                  <c:v>-27.625999450999998</c:v>
                </c:pt>
                <c:pt idx="1301">
                  <c:v>-27.658000946000001</c:v>
                </c:pt>
                <c:pt idx="1302">
                  <c:v>-27.690000533999999</c:v>
                </c:pt>
                <c:pt idx="1303">
                  <c:v>-27.722999572999999</c:v>
                </c:pt>
                <c:pt idx="1304">
                  <c:v>-27.756999968999999</c:v>
                </c:pt>
                <c:pt idx="1305">
                  <c:v>-27.791000365999999</c:v>
                </c:pt>
                <c:pt idx="1306">
                  <c:v>-27.826999663999999</c:v>
                </c:pt>
                <c:pt idx="1307">
                  <c:v>-27.861999512000001</c:v>
                </c:pt>
                <c:pt idx="1308">
                  <c:v>-27.898000716999999</c:v>
                </c:pt>
                <c:pt idx="1309">
                  <c:v>-27.934000014999999</c:v>
                </c:pt>
                <c:pt idx="1310">
                  <c:v>-27.968999863000001</c:v>
                </c:pt>
                <c:pt idx="1311">
                  <c:v>-28.003999709999999</c:v>
                </c:pt>
                <c:pt idx="1312">
                  <c:v>-28.038000106999998</c:v>
                </c:pt>
                <c:pt idx="1313">
                  <c:v>-28.070999145999998</c:v>
                </c:pt>
                <c:pt idx="1314">
                  <c:v>-28.104000092</c:v>
                </c:pt>
                <c:pt idx="1315">
                  <c:v>-28.135999680000001</c:v>
                </c:pt>
                <c:pt idx="1316">
                  <c:v>-28.169000625999999</c:v>
                </c:pt>
                <c:pt idx="1317">
                  <c:v>-28.201000214</c:v>
                </c:pt>
                <c:pt idx="1318">
                  <c:v>-28.232999801999998</c:v>
                </c:pt>
                <c:pt idx="1319">
                  <c:v>-28.263999939000001</c:v>
                </c:pt>
                <c:pt idx="1320">
                  <c:v>-28.295000076000001</c:v>
                </c:pt>
                <c:pt idx="1321">
                  <c:v>-28.326000214</c:v>
                </c:pt>
                <c:pt idx="1322">
                  <c:v>-28.356000900000002</c:v>
                </c:pt>
                <c:pt idx="1323">
                  <c:v>-28.385999680000001</c:v>
                </c:pt>
                <c:pt idx="1324">
                  <c:v>-28.416000365999999</c:v>
                </c:pt>
                <c:pt idx="1325">
                  <c:v>-28.444999695</c:v>
                </c:pt>
                <c:pt idx="1326">
                  <c:v>-28.474000930999999</c:v>
                </c:pt>
                <c:pt idx="1327">
                  <c:v>-28.502000808999998</c:v>
                </c:pt>
                <c:pt idx="1328">
                  <c:v>-28.531000136999999</c:v>
                </c:pt>
                <c:pt idx="1329">
                  <c:v>-28.561000824000001</c:v>
                </c:pt>
                <c:pt idx="1330">
                  <c:v>-28.590999603</c:v>
                </c:pt>
                <c:pt idx="1331">
                  <c:v>-28.621000290000001</c:v>
                </c:pt>
                <c:pt idx="1332">
                  <c:v>-28.650999069000001</c:v>
                </c:pt>
                <c:pt idx="1333">
                  <c:v>-28.680999755999999</c:v>
                </c:pt>
                <c:pt idx="1334">
                  <c:v>-28.711000443</c:v>
                </c:pt>
                <c:pt idx="1335">
                  <c:v>-28.739000319999999</c:v>
                </c:pt>
                <c:pt idx="1336">
                  <c:v>-28.767000198000002</c:v>
                </c:pt>
                <c:pt idx="1337">
                  <c:v>-28.794000625999999</c:v>
                </c:pt>
                <c:pt idx="1338">
                  <c:v>-28.820999145999998</c:v>
                </c:pt>
                <c:pt idx="1339">
                  <c:v>-28.847000122000001</c:v>
                </c:pt>
                <c:pt idx="1340">
                  <c:v>-28.871999741</c:v>
                </c:pt>
                <c:pt idx="1341">
                  <c:v>-28.895999908</c:v>
                </c:pt>
                <c:pt idx="1342">
                  <c:v>-28.920000076000001</c:v>
                </c:pt>
                <c:pt idx="1343">
                  <c:v>-28.944000244000001</c:v>
                </c:pt>
                <c:pt idx="1344">
                  <c:v>-28.966999053999999</c:v>
                </c:pt>
                <c:pt idx="1345">
                  <c:v>-28.989000319999999</c:v>
                </c:pt>
                <c:pt idx="1346">
                  <c:v>-29.01199913</c:v>
                </c:pt>
                <c:pt idx="1347">
                  <c:v>-29.034000397</c:v>
                </c:pt>
                <c:pt idx="1348">
                  <c:v>-29.055000305</c:v>
                </c:pt>
                <c:pt idx="1349">
                  <c:v>-29.076999663999999</c:v>
                </c:pt>
                <c:pt idx="1350">
                  <c:v>-29.097999572999999</c:v>
                </c:pt>
                <c:pt idx="1351">
                  <c:v>-29.121000290000001</c:v>
                </c:pt>
                <c:pt idx="1352">
                  <c:v>-29.143999099999998</c:v>
                </c:pt>
                <c:pt idx="1353">
                  <c:v>-29.166999817000001</c:v>
                </c:pt>
                <c:pt idx="1354">
                  <c:v>-29.190999985000001</c:v>
                </c:pt>
                <c:pt idx="1355">
                  <c:v>-29.215000152999998</c:v>
                </c:pt>
                <c:pt idx="1356">
                  <c:v>-29.239000319999999</c:v>
                </c:pt>
                <c:pt idx="1357">
                  <c:v>-29.26199913</c:v>
                </c:pt>
                <c:pt idx="1358">
                  <c:v>-29.284999847000002</c:v>
                </c:pt>
                <c:pt idx="1359">
                  <c:v>-29.308000565</c:v>
                </c:pt>
                <c:pt idx="1360">
                  <c:v>-29.329999923999999</c:v>
                </c:pt>
                <c:pt idx="1361">
                  <c:v>-29.351999283000001</c:v>
                </c:pt>
                <c:pt idx="1362">
                  <c:v>-29.372999191000002</c:v>
                </c:pt>
                <c:pt idx="1363">
                  <c:v>-29.392999649</c:v>
                </c:pt>
                <c:pt idx="1364">
                  <c:v>-29.412000656</c:v>
                </c:pt>
                <c:pt idx="1365">
                  <c:v>-29.430999755999999</c:v>
                </c:pt>
                <c:pt idx="1366">
                  <c:v>-29.448999404999999</c:v>
                </c:pt>
                <c:pt idx="1367">
                  <c:v>-29.465999603</c:v>
                </c:pt>
                <c:pt idx="1368">
                  <c:v>-29.482000351</c:v>
                </c:pt>
                <c:pt idx="1369">
                  <c:v>-29.497999191000002</c:v>
                </c:pt>
                <c:pt idx="1370">
                  <c:v>-29.513000487999999</c:v>
                </c:pt>
                <c:pt idx="1371">
                  <c:v>-29.527999877999999</c:v>
                </c:pt>
                <c:pt idx="1372">
                  <c:v>-29.542999267999999</c:v>
                </c:pt>
                <c:pt idx="1373">
                  <c:v>-29.559000014999999</c:v>
                </c:pt>
                <c:pt idx="1374">
                  <c:v>-29.575000762999998</c:v>
                </c:pt>
                <c:pt idx="1375">
                  <c:v>-29.591999053999999</c:v>
                </c:pt>
                <c:pt idx="1376">
                  <c:v>-29.608999252</c:v>
                </c:pt>
                <c:pt idx="1377">
                  <c:v>-29.627000808999998</c:v>
                </c:pt>
                <c:pt idx="1378">
                  <c:v>-29.645999908</c:v>
                </c:pt>
                <c:pt idx="1379">
                  <c:v>-29.665000916</c:v>
                </c:pt>
                <c:pt idx="1380">
                  <c:v>-29.684000014999999</c:v>
                </c:pt>
                <c:pt idx="1381">
                  <c:v>-29.702999115000001</c:v>
                </c:pt>
                <c:pt idx="1382">
                  <c:v>-29.722999572999999</c:v>
                </c:pt>
                <c:pt idx="1383">
                  <c:v>-29.742000579999999</c:v>
                </c:pt>
                <c:pt idx="1384">
                  <c:v>-29.760999680000001</c:v>
                </c:pt>
                <c:pt idx="1385">
                  <c:v>-29.780000687000001</c:v>
                </c:pt>
                <c:pt idx="1386">
                  <c:v>-29.798999786</c:v>
                </c:pt>
                <c:pt idx="1387">
                  <c:v>-29.818000793</c:v>
                </c:pt>
                <c:pt idx="1388">
                  <c:v>-29.836999893000002</c:v>
                </c:pt>
                <c:pt idx="1389">
                  <c:v>-29.854999542000002</c:v>
                </c:pt>
                <c:pt idx="1390">
                  <c:v>-29.872999191000002</c:v>
                </c:pt>
                <c:pt idx="1391">
                  <c:v>-29.891000748</c:v>
                </c:pt>
                <c:pt idx="1392">
                  <c:v>-29.909000397</c:v>
                </c:pt>
                <c:pt idx="1393">
                  <c:v>-29.926000595000001</c:v>
                </c:pt>
                <c:pt idx="1394">
                  <c:v>-29.944000244000001</c:v>
                </c:pt>
                <c:pt idx="1395">
                  <c:v>-29.959999084</c:v>
                </c:pt>
                <c:pt idx="1396">
                  <c:v>-29.975999831999999</c:v>
                </c:pt>
                <c:pt idx="1397">
                  <c:v>-29.990999221999999</c:v>
                </c:pt>
                <c:pt idx="1398">
                  <c:v>-30.006000519000001</c:v>
                </c:pt>
                <c:pt idx="1399">
                  <c:v>-30.020000457999998</c:v>
                </c:pt>
                <c:pt idx="1400">
                  <c:v>-30.034000397</c:v>
                </c:pt>
                <c:pt idx="1401">
                  <c:v>-30.048000336000001</c:v>
                </c:pt>
                <c:pt idx="1402">
                  <c:v>-30.062000274999999</c:v>
                </c:pt>
                <c:pt idx="1403">
                  <c:v>-30.076000214</c:v>
                </c:pt>
                <c:pt idx="1404">
                  <c:v>-30.090000152999998</c:v>
                </c:pt>
                <c:pt idx="1405">
                  <c:v>-30.104000092</c:v>
                </c:pt>
                <c:pt idx="1406">
                  <c:v>-30.118999480999999</c:v>
                </c:pt>
                <c:pt idx="1407">
                  <c:v>-30.132999420000001</c:v>
                </c:pt>
                <c:pt idx="1408">
                  <c:v>-30.148000716999999</c:v>
                </c:pt>
                <c:pt idx="1409">
                  <c:v>-30.163000106999998</c:v>
                </c:pt>
                <c:pt idx="1410">
                  <c:v>-30.179000854000002</c:v>
                </c:pt>
                <c:pt idx="1411">
                  <c:v>-30.195999145999998</c:v>
                </c:pt>
                <c:pt idx="1412">
                  <c:v>-30.214000702</c:v>
                </c:pt>
                <c:pt idx="1413">
                  <c:v>-30.232000351</c:v>
                </c:pt>
                <c:pt idx="1414">
                  <c:v>-30.252000808999998</c:v>
                </c:pt>
                <c:pt idx="1415">
                  <c:v>-30.270999908</c:v>
                </c:pt>
                <c:pt idx="1416">
                  <c:v>-30.291000365999999</c:v>
                </c:pt>
                <c:pt idx="1417">
                  <c:v>-30.309999466000001</c:v>
                </c:pt>
                <c:pt idx="1418">
                  <c:v>-30.329000473000001</c:v>
                </c:pt>
                <c:pt idx="1419">
                  <c:v>-30.347999572999999</c:v>
                </c:pt>
                <c:pt idx="1420">
                  <c:v>-30.364999771000001</c:v>
                </c:pt>
                <c:pt idx="1421">
                  <c:v>-30.382999420000001</c:v>
                </c:pt>
                <c:pt idx="1422">
                  <c:v>-30.399000168000001</c:v>
                </c:pt>
                <c:pt idx="1423">
                  <c:v>-30.415000916</c:v>
                </c:pt>
                <c:pt idx="1424">
                  <c:v>-30.430999755999999</c:v>
                </c:pt>
                <c:pt idx="1425">
                  <c:v>-30.445999145999998</c:v>
                </c:pt>
                <c:pt idx="1426">
                  <c:v>-30.461000443</c:v>
                </c:pt>
                <c:pt idx="1427">
                  <c:v>-30.475999831999999</c:v>
                </c:pt>
                <c:pt idx="1428">
                  <c:v>-30.490999221999999</c:v>
                </c:pt>
                <c:pt idx="1429">
                  <c:v>-30.506000519000001</c:v>
                </c:pt>
                <c:pt idx="1430">
                  <c:v>-30.520999908</c:v>
                </c:pt>
                <c:pt idx="1431">
                  <c:v>-30.537000656</c:v>
                </c:pt>
                <c:pt idx="1432">
                  <c:v>-30.552000046</c:v>
                </c:pt>
                <c:pt idx="1433">
                  <c:v>-30.569000244000001</c:v>
                </c:pt>
                <c:pt idx="1434">
                  <c:v>-30.584999084</c:v>
                </c:pt>
                <c:pt idx="1435">
                  <c:v>-30.603000641000001</c:v>
                </c:pt>
                <c:pt idx="1436">
                  <c:v>-30.621000290000001</c:v>
                </c:pt>
                <c:pt idx="1437">
                  <c:v>-30.63999939</c:v>
                </c:pt>
                <c:pt idx="1438">
                  <c:v>-30.660999298</c:v>
                </c:pt>
                <c:pt idx="1439">
                  <c:v>-30.680999755999999</c:v>
                </c:pt>
                <c:pt idx="1440">
                  <c:v>-30.702999115000001</c:v>
                </c:pt>
                <c:pt idx="1441">
                  <c:v>-30.724000930999999</c:v>
                </c:pt>
                <c:pt idx="1442">
                  <c:v>-30.746000290000001</c:v>
                </c:pt>
                <c:pt idx="1443">
                  <c:v>-30.767000198000002</c:v>
                </c:pt>
                <c:pt idx="1444">
                  <c:v>-30.787000656</c:v>
                </c:pt>
                <c:pt idx="1445">
                  <c:v>-30.808000565</c:v>
                </c:pt>
                <c:pt idx="1446">
                  <c:v>-30.827999115000001</c:v>
                </c:pt>
                <c:pt idx="1447">
                  <c:v>-30.847000122000001</c:v>
                </c:pt>
                <c:pt idx="1448">
                  <c:v>-30.867000579999999</c:v>
                </c:pt>
                <c:pt idx="1449">
                  <c:v>-30.885999680000001</c:v>
                </c:pt>
                <c:pt idx="1450">
                  <c:v>-30.905000687000001</c:v>
                </c:pt>
                <c:pt idx="1451">
                  <c:v>-30.923999786</c:v>
                </c:pt>
                <c:pt idx="1452">
                  <c:v>-30.941999435</c:v>
                </c:pt>
                <c:pt idx="1453">
                  <c:v>-30.961000443</c:v>
                </c:pt>
                <c:pt idx="1454">
                  <c:v>-30.978000641000001</c:v>
                </c:pt>
                <c:pt idx="1455">
                  <c:v>-30.996000290000001</c:v>
                </c:pt>
                <c:pt idx="1456">
                  <c:v>-31.013999939000001</c:v>
                </c:pt>
                <c:pt idx="1457">
                  <c:v>-31.033000946000001</c:v>
                </c:pt>
                <c:pt idx="1458">
                  <c:v>-31.051000595000001</c:v>
                </c:pt>
                <c:pt idx="1459">
                  <c:v>-31.070999145999998</c:v>
                </c:pt>
                <c:pt idx="1460">
                  <c:v>-31.090000152999998</c:v>
                </c:pt>
                <c:pt idx="1461">
                  <c:v>-31.111000060999999</c:v>
                </c:pt>
                <c:pt idx="1462">
                  <c:v>-31.131000519000001</c:v>
                </c:pt>
                <c:pt idx="1463">
                  <c:v>-31.150999069000001</c:v>
                </c:pt>
                <c:pt idx="1464">
                  <c:v>-31.170999526999999</c:v>
                </c:pt>
                <c:pt idx="1465">
                  <c:v>-31.191999435</c:v>
                </c:pt>
                <c:pt idx="1466">
                  <c:v>-31.211999893000002</c:v>
                </c:pt>
                <c:pt idx="1467">
                  <c:v>-31.232000351</c:v>
                </c:pt>
                <c:pt idx="1468">
                  <c:v>-31.252000808999998</c:v>
                </c:pt>
                <c:pt idx="1469">
                  <c:v>-31.273000716999999</c:v>
                </c:pt>
                <c:pt idx="1470">
                  <c:v>-31.292999267999999</c:v>
                </c:pt>
                <c:pt idx="1471">
                  <c:v>-31.312999725000001</c:v>
                </c:pt>
                <c:pt idx="1472">
                  <c:v>-31.333000182999999</c:v>
                </c:pt>
                <c:pt idx="1473">
                  <c:v>-31.351999283000001</c:v>
                </c:pt>
                <c:pt idx="1474">
                  <c:v>-31.370000838999999</c:v>
                </c:pt>
                <c:pt idx="1475">
                  <c:v>-31.388000487999999</c:v>
                </c:pt>
                <c:pt idx="1476">
                  <c:v>-31.405000687000001</c:v>
                </c:pt>
                <c:pt idx="1477">
                  <c:v>-31.420999526999999</c:v>
                </c:pt>
                <c:pt idx="1478">
                  <c:v>-31.437000274999999</c:v>
                </c:pt>
                <c:pt idx="1479">
                  <c:v>-31.451000214</c:v>
                </c:pt>
                <c:pt idx="1480">
                  <c:v>-31.465000152999998</c:v>
                </c:pt>
                <c:pt idx="1481">
                  <c:v>-31.478000641000001</c:v>
                </c:pt>
                <c:pt idx="1482">
                  <c:v>-31.489999771000001</c:v>
                </c:pt>
                <c:pt idx="1483">
                  <c:v>-31.503000259</c:v>
                </c:pt>
                <c:pt idx="1484">
                  <c:v>-31.51499939</c:v>
                </c:pt>
                <c:pt idx="1485">
                  <c:v>-31.527999877999999</c:v>
                </c:pt>
                <c:pt idx="1486">
                  <c:v>-31.540000916</c:v>
                </c:pt>
                <c:pt idx="1487">
                  <c:v>-31.552000046</c:v>
                </c:pt>
                <c:pt idx="1488">
                  <c:v>-31.565000533999999</c:v>
                </c:pt>
                <c:pt idx="1489">
                  <c:v>-31.577999115000001</c:v>
                </c:pt>
                <c:pt idx="1490">
                  <c:v>-31.591999053999999</c:v>
                </c:pt>
                <c:pt idx="1491">
                  <c:v>-31.607000351</c:v>
                </c:pt>
                <c:pt idx="1492">
                  <c:v>-31.621999741</c:v>
                </c:pt>
                <c:pt idx="1493">
                  <c:v>-31.638000487999999</c:v>
                </c:pt>
                <c:pt idx="1494">
                  <c:v>-31.653999329000001</c:v>
                </c:pt>
                <c:pt idx="1495">
                  <c:v>-31.670999526999999</c:v>
                </c:pt>
                <c:pt idx="1496">
                  <c:v>-31.687000274999999</c:v>
                </c:pt>
                <c:pt idx="1497">
                  <c:v>-31.701999663999999</c:v>
                </c:pt>
                <c:pt idx="1498">
                  <c:v>-31.716999053999999</c:v>
                </c:pt>
                <c:pt idx="1499">
                  <c:v>-31.732000351</c:v>
                </c:pt>
                <c:pt idx="1500">
                  <c:v>-31.746000290000001</c:v>
                </c:pt>
                <c:pt idx="1501">
                  <c:v>-31.759000778000001</c:v>
                </c:pt>
                <c:pt idx="1502">
                  <c:v>-31.770999908</c:v>
                </c:pt>
                <c:pt idx="1503">
                  <c:v>-31.783000946000001</c:v>
                </c:pt>
                <c:pt idx="1504">
                  <c:v>-31.795000076000001</c:v>
                </c:pt>
                <c:pt idx="1505">
                  <c:v>-31.805999755999999</c:v>
                </c:pt>
                <c:pt idx="1506">
                  <c:v>-31.815999985000001</c:v>
                </c:pt>
                <c:pt idx="1507">
                  <c:v>-31.825000762999998</c:v>
                </c:pt>
                <c:pt idx="1508">
                  <c:v>-31.833999634000001</c:v>
                </c:pt>
                <c:pt idx="1509">
                  <c:v>-31.841999053999999</c:v>
                </c:pt>
                <c:pt idx="1510">
                  <c:v>-31.850000381000001</c:v>
                </c:pt>
                <c:pt idx="1511">
                  <c:v>-31.857999801999998</c:v>
                </c:pt>
                <c:pt idx="1512">
                  <c:v>-31.865999221999999</c:v>
                </c:pt>
                <c:pt idx="1513">
                  <c:v>-31.872999191000002</c:v>
                </c:pt>
                <c:pt idx="1514">
                  <c:v>-31.881000519000001</c:v>
                </c:pt>
                <c:pt idx="1515">
                  <c:v>-31.88999939</c:v>
                </c:pt>
                <c:pt idx="1516">
                  <c:v>-31.898000716999999</c:v>
                </c:pt>
                <c:pt idx="1517">
                  <c:v>-31.906999588000001</c:v>
                </c:pt>
                <c:pt idx="1518">
                  <c:v>-31.916000365999999</c:v>
                </c:pt>
                <c:pt idx="1519">
                  <c:v>-31.924999237000002</c:v>
                </c:pt>
                <c:pt idx="1520">
                  <c:v>-31.934999466000001</c:v>
                </c:pt>
                <c:pt idx="1521">
                  <c:v>-31.947000503999998</c:v>
                </c:pt>
                <c:pt idx="1522">
                  <c:v>-31.959999084</c:v>
                </c:pt>
                <c:pt idx="1523">
                  <c:v>-31.972999572999999</c:v>
                </c:pt>
                <c:pt idx="1524">
                  <c:v>-31.98800087</c:v>
                </c:pt>
                <c:pt idx="1525">
                  <c:v>-32.002998351999999</c:v>
                </c:pt>
                <c:pt idx="1526">
                  <c:v>-32.018001556000002</c:v>
                </c:pt>
                <c:pt idx="1527">
                  <c:v>-32.033000946000001</c:v>
                </c:pt>
                <c:pt idx="1528">
                  <c:v>-32.048000336000001</c:v>
                </c:pt>
                <c:pt idx="1529">
                  <c:v>-32.062000275000003</c:v>
                </c:pt>
                <c:pt idx="1530">
                  <c:v>-32.075000762999998</c:v>
                </c:pt>
                <c:pt idx="1531">
                  <c:v>-32.088001251000001</c:v>
                </c:pt>
                <c:pt idx="1532">
                  <c:v>-32.099998474000003</c:v>
                </c:pt>
                <c:pt idx="1533">
                  <c:v>-32.111999511999997</c:v>
                </c:pt>
                <c:pt idx="1534">
                  <c:v>-32.123001099</c:v>
                </c:pt>
                <c:pt idx="1535">
                  <c:v>-32.133998871000003</c:v>
                </c:pt>
                <c:pt idx="1536">
                  <c:v>-32.144001007</c:v>
                </c:pt>
                <c:pt idx="1537">
                  <c:v>-32.153999329000001</c:v>
                </c:pt>
                <c:pt idx="1538">
                  <c:v>-32.164001464999998</c:v>
                </c:pt>
                <c:pt idx="1539">
                  <c:v>-32.173999786000003</c:v>
                </c:pt>
                <c:pt idx="1540">
                  <c:v>-32.183998107999997</c:v>
                </c:pt>
                <c:pt idx="1541">
                  <c:v>-32.194999695</c:v>
                </c:pt>
                <c:pt idx="1542">
                  <c:v>-32.206001282000003</c:v>
                </c:pt>
                <c:pt idx="1543">
                  <c:v>-32.216999053999999</c:v>
                </c:pt>
                <c:pt idx="1544">
                  <c:v>-32.229000092</c:v>
                </c:pt>
                <c:pt idx="1545">
                  <c:v>-32.241001128999997</c:v>
                </c:pt>
                <c:pt idx="1546">
                  <c:v>-32.254001617</c:v>
                </c:pt>
                <c:pt idx="1547">
                  <c:v>-32.265998840000002</c:v>
                </c:pt>
                <c:pt idx="1548">
                  <c:v>-32.278999329000001</c:v>
                </c:pt>
                <c:pt idx="1549">
                  <c:v>-32.292999268000003</c:v>
                </c:pt>
                <c:pt idx="1550">
                  <c:v>-32.306999206999997</c:v>
                </c:pt>
                <c:pt idx="1551">
                  <c:v>-32.321998596</c:v>
                </c:pt>
                <c:pt idx="1552">
                  <c:v>-32.338001251000001</c:v>
                </c:pt>
                <c:pt idx="1553">
                  <c:v>-32.354000092</c:v>
                </c:pt>
                <c:pt idx="1554">
                  <c:v>-32.372001648000001</c:v>
                </c:pt>
                <c:pt idx="1555">
                  <c:v>-32.388999939000001</c:v>
                </c:pt>
                <c:pt idx="1556">
                  <c:v>-32.405998230000002</c:v>
                </c:pt>
                <c:pt idx="1557">
                  <c:v>-32.423000336000001</c:v>
                </c:pt>
                <c:pt idx="1558">
                  <c:v>-32.438999176000003</c:v>
                </c:pt>
                <c:pt idx="1559">
                  <c:v>-32.453998566000003</c:v>
                </c:pt>
                <c:pt idx="1560">
                  <c:v>-32.469001769999998</c:v>
                </c:pt>
                <c:pt idx="1561">
                  <c:v>-32.481998443999998</c:v>
                </c:pt>
                <c:pt idx="1562">
                  <c:v>-32.495998383</c:v>
                </c:pt>
                <c:pt idx="1563">
                  <c:v>-32.507999419999997</c:v>
                </c:pt>
                <c:pt idx="1564">
                  <c:v>-32.520000457999998</c:v>
                </c:pt>
                <c:pt idx="1565">
                  <c:v>-32.530998230000002</c:v>
                </c:pt>
                <c:pt idx="1566">
                  <c:v>-32.541000365999999</c:v>
                </c:pt>
                <c:pt idx="1567">
                  <c:v>-32.551998138000002</c:v>
                </c:pt>
                <c:pt idx="1568">
                  <c:v>-32.562000275000003</c:v>
                </c:pt>
                <c:pt idx="1569">
                  <c:v>-32.571998596</c:v>
                </c:pt>
                <c:pt idx="1570">
                  <c:v>-32.583000183000003</c:v>
                </c:pt>
                <c:pt idx="1571">
                  <c:v>-32.594001769999998</c:v>
                </c:pt>
                <c:pt idx="1572">
                  <c:v>-32.604999542000002</c:v>
                </c:pt>
                <c:pt idx="1573">
                  <c:v>-32.616001128999997</c:v>
                </c:pt>
                <c:pt idx="1574">
                  <c:v>-32.627998351999999</c:v>
                </c:pt>
                <c:pt idx="1575">
                  <c:v>-32.63999939</c:v>
                </c:pt>
                <c:pt idx="1576">
                  <c:v>-32.652000426999997</c:v>
                </c:pt>
                <c:pt idx="1577">
                  <c:v>-32.664001464999998</c:v>
                </c:pt>
                <c:pt idx="1578">
                  <c:v>-32.676998138000002</c:v>
                </c:pt>
                <c:pt idx="1579">
                  <c:v>-32.688999176000003</c:v>
                </c:pt>
                <c:pt idx="1580">
                  <c:v>-32.701999663999999</c:v>
                </c:pt>
                <c:pt idx="1581">
                  <c:v>-32.715999603</c:v>
                </c:pt>
                <c:pt idx="1582">
                  <c:v>-32.729999542000002</c:v>
                </c:pt>
                <c:pt idx="1583">
                  <c:v>-32.744998932000001</c:v>
                </c:pt>
                <c:pt idx="1584">
                  <c:v>-32.761001587000003</c:v>
                </c:pt>
                <c:pt idx="1585">
                  <c:v>-32.777000426999997</c:v>
                </c:pt>
                <c:pt idx="1586">
                  <c:v>-32.792999268000003</c:v>
                </c:pt>
                <c:pt idx="1587">
                  <c:v>-32.808998107999997</c:v>
                </c:pt>
                <c:pt idx="1588">
                  <c:v>-32.824001312</c:v>
                </c:pt>
                <c:pt idx="1589">
                  <c:v>-32.839000702</c:v>
                </c:pt>
                <c:pt idx="1590">
                  <c:v>-32.853000641000001</c:v>
                </c:pt>
                <c:pt idx="1591">
                  <c:v>-32.866001128999997</c:v>
                </c:pt>
                <c:pt idx="1592">
                  <c:v>-32.879001617</c:v>
                </c:pt>
                <c:pt idx="1593">
                  <c:v>-32.88999939</c:v>
                </c:pt>
                <c:pt idx="1594">
                  <c:v>-32.901000977000002</c:v>
                </c:pt>
                <c:pt idx="1595">
                  <c:v>-32.910999298</c:v>
                </c:pt>
                <c:pt idx="1596">
                  <c:v>-32.919998169000003</c:v>
                </c:pt>
                <c:pt idx="1597">
                  <c:v>-32.929000854000002</c:v>
                </c:pt>
                <c:pt idx="1598">
                  <c:v>-32.937999724999997</c:v>
                </c:pt>
                <c:pt idx="1599">
                  <c:v>-32.945999145999998</c:v>
                </c:pt>
                <c:pt idx="1600">
                  <c:v>-32.955001830999997</c:v>
                </c:pt>
                <c:pt idx="1601">
                  <c:v>-32.963001251000001</c:v>
                </c:pt>
                <c:pt idx="1602">
                  <c:v>-32.972000121999997</c:v>
                </c:pt>
                <c:pt idx="1603">
                  <c:v>-32.980998993</c:v>
                </c:pt>
                <c:pt idx="1604">
                  <c:v>-32.990001677999999</c:v>
                </c:pt>
                <c:pt idx="1605">
                  <c:v>-32.999000549000002</c:v>
                </c:pt>
                <c:pt idx="1606">
                  <c:v>-33.008998871000003</c:v>
                </c:pt>
                <c:pt idx="1607">
                  <c:v>-33.019001007</c:v>
                </c:pt>
                <c:pt idx="1608">
                  <c:v>-33.029998779000003</c:v>
                </c:pt>
                <c:pt idx="1609">
                  <c:v>-33.042999268000003</c:v>
                </c:pt>
                <c:pt idx="1610">
                  <c:v>-33.056999206999997</c:v>
                </c:pt>
                <c:pt idx="1611">
                  <c:v>-33.070999145999998</c:v>
                </c:pt>
                <c:pt idx="1612">
                  <c:v>-33.085998535000002</c:v>
                </c:pt>
                <c:pt idx="1613">
                  <c:v>-33.101001740000001</c:v>
                </c:pt>
                <c:pt idx="1614">
                  <c:v>-33.116001128999997</c:v>
                </c:pt>
                <c:pt idx="1615">
                  <c:v>-33.130001067999999</c:v>
                </c:pt>
                <c:pt idx="1616">
                  <c:v>-33.143001556000002</c:v>
                </c:pt>
                <c:pt idx="1617">
                  <c:v>-33.154998779000003</c:v>
                </c:pt>
                <c:pt idx="1618">
                  <c:v>-33.166999816999997</c:v>
                </c:pt>
                <c:pt idx="1619">
                  <c:v>-33.176998138000002</c:v>
                </c:pt>
                <c:pt idx="1620">
                  <c:v>-33.187000275000003</c:v>
                </c:pt>
                <c:pt idx="1621">
                  <c:v>-33.195999145999998</c:v>
                </c:pt>
                <c:pt idx="1622">
                  <c:v>-33.203998566000003</c:v>
                </c:pt>
                <c:pt idx="1623">
                  <c:v>-33.212001801</c:v>
                </c:pt>
                <c:pt idx="1624">
                  <c:v>-33.219001769999998</c:v>
                </c:pt>
                <c:pt idx="1625">
                  <c:v>-33.224998474000003</c:v>
                </c:pt>
                <c:pt idx="1626">
                  <c:v>-33.229999542000002</c:v>
                </c:pt>
                <c:pt idx="1627">
                  <c:v>-33.23500061</c:v>
                </c:pt>
                <c:pt idx="1628">
                  <c:v>-33.238998412999997</c:v>
                </c:pt>
                <c:pt idx="1629">
                  <c:v>-33.243000031000001</c:v>
                </c:pt>
                <c:pt idx="1630">
                  <c:v>-33.248001099</c:v>
                </c:pt>
                <c:pt idx="1631">
                  <c:v>-33.251998901</c:v>
                </c:pt>
                <c:pt idx="1632">
                  <c:v>-33.256000518999997</c:v>
                </c:pt>
                <c:pt idx="1633">
                  <c:v>-33.259998322000001</c:v>
                </c:pt>
                <c:pt idx="1634">
                  <c:v>-33.263999939000001</c:v>
                </c:pt>
                <c:pt idx="1635">
                  <c:v>-33.269001007</c:v>
                </c:pt>
                <c:pt idx="1636">
                  <c:v>-33.273998259999999</c:v>
                </c:pt>
                <c:pt idx="1637">
                  <c:v>-33.278999329000001</c:v>
                </c:pt>
                <c:pt idx="1638">
                  <c:v>-33.284999847000002</c:v>
                </c:pt>
                <c:pt idx="1639">
                  <c:v>-33.290000915999997</c:v>
                </c:pt>
                <c:pt idx="1640">
                  <c:v>-33.297000885000003</c:v>
                </c:pt>
                <c:pt idx="1641">
                  <c:v>-33.304000854000002</c:v>
                </c:pt>
                <c:pt idx="1642">
                  <c:v>-33.311000823999997</c:v>
                </c:pt>
                <c:pt idx="1643">
                  <c:v>-33.319999695</c:v>
                </c:pt>
                <c:pt idx="1644">
                  <c:v>-33.328998566000003</c:v>
                </c:pt>
                <c:pt idx="1645">
                  <c:v>-33.338001251000001</c:v>
                </c:pt>
                <c:pt idx="1646">
                  <c:v>-33.347000121999997</c:v>
                </c:pt>
                <c:pt idx="1647">
                  <c:v>-33.354999542000002</c:v>
                </c:pt>
                <c:pt idx="1648">
                  <c:v>-33.362998961999999</c:v>
                </c:pt>
                <c:pt idx="1649">
                  <c:v>-33.369998932000001</c:v>
                </c:pt>
                <c:pt idx="1650">
                  <c:v>-33.376998901</c:v>
                </c:pt>
                <c:pt idx="1651">
                  <c:v>-33.381999968999999</c:v>
                </c:pt>
                <c:pt idx="1652">
                  <c:v>-33.387001038000001</c:v>
                </c:pt>
                <c:pt idx="1653">
                  <c:v>-33.391998291</c:v>
                </c:pt>
                <c:pt idx="1654">
                  <c:v>-33.395999908</c:v>
                </c:pt>
                <c:pt idx="1655">
                  <c:v>-33.398998259999999</c:v>
                </c:pt>
                <c:pt idx="1656">
                  <c:v>-33.402000426999997</c:v>
                </c:pt>
                <c:pt idx="1657">
                  <c:v>-33.403999329000001</c:v>
                </c:pt>
                <c:pt idx="1658">
                  <c:v>-33.404998779000003</c:v>
                </c:pt>
                <c:pt idx="1659">
                  <c:v>-33.405998230000002</c:v>
                </c:pt>
                <c:pt idx="1660">
                  <c:v>-33.407001495000003</c:v>
                </c:pt>
                <c:pt idx="1661">
                  <c:v>-33.407001495000003</c:v>
                </c:pt>
                <c:pt idx="1662">
                  <c:v>-33.407001495000003</c:v>
                </c:pt>
                <c:pt idx="1663">
                  <c:v>-33.408000946000001</c:v>
                </c:pt>
                <c:pt idx="1664">
                  <c:v>-33.408000946000001</c:v>
                </c:pt>
                <c:pt idx="1665">
                  <c:v>-33.408000946000001</c:v>
                </c:pt>
                <c:pt idx="1666">
                  <c:v>-33.409000397</c:v>
                </c:pt>
                <c:pt idx="1667">
                  <c:v>-33.409000397</c:v>
                </c:pt>
                <c:pt idx="1668">
                  <c:v>-33.409999847000002</c:v>
                </c:pt>
                <c:pt idx="1669">
                  <c:v>-33.410999298</c:v>
                </c:pt>
                <c:pt idx="1670">
                  <c:v>-33.411998748999999</c:v>
                </c:pt>
                <c:pt idx="1671">
                  <c:v>-33.412998199</c:v>
                </c:pt>
                <c:pt idx="1672">
                  <c:v>-33.412998199</c:v>
                </c:pt>
                <c:pt idx="1673">
                  <c:v>-33.414001464999998</c:v>
                </c:pt>
                <c:pt idx="1674">
                  <c:v>-33.415000915999997</c:v>
                </c:pt>
                <c:pt idx="1675">
                  <c:v>-33.416999816999997</c:v>
                </c:pt>
                <c:pt idx="1676">
                  <c:v>-33.419998169000003</c:v>
                </c:pt>
                <c:pt idx="1677">
                  <c:v>-33.423000336000001</c:v>
                </c:pt>
                <c:pt idx="1678">
                  <c:v>-33.424999237000002</c:v>
                </c:pt>
                <c:pt idx="1679">
                  <c:v>-33.428001404</c:v>
                </c:pt>
                <c:pt idx="1680">
                  <c:v>-33.429000854000002</c:v>
                </c:pt>
                <c:pt idx="1681">
                  <c:v>-33.430000305</c:v>
                </c:pt>
                <c:pt idx="1682">
                  <c:v>-33.430999755999999</c:v>
                </c:pt>
                <c:pt idx="1683">
                  <c:v>-33.430000305</c:v>
                </c:pt>
                <c:pt idx="1684">
                  <c:v>-33.428001404</c:v>
                </c:pt>
                <c:pt idx="1685">
                  <c:v>-33.424999237000002</c:v>
                </c:pt>
                <c:pt idx="1686">
                  <c:v>-33.422000885000003</c:v>
                </c:pt>
                <c:pt idx="1687">
                  <c:v>-33.417999268000003</c:v>
                </c:pt>
                <c:pt idx="1688">
                  <c:v>-33.412998199</c:v>
                </c:pt>
                <c:pt idx="1689">
                  <c:v>-33.407001495000003</c:v>
                </c:pt>
                <c:pt idx="1690">
                  <c:v>-33.401000977000002</c:v>
                </c:pt>
                <c:pt idx="1691">
                  <c:v>-33.394001007</c:v>
                </c:pt>
                <c:pt idx="1692">
                  <c:v>-33.387001038000001</c:v>
                </c:pt>
                <c:pt idx="1693">
                  <c:v>-33.380001067999999</c:v>
                </c:pt>
                <c:pt idx="1694">
                  <c:v>-33.373001099</c:v>
                </c:pt>
                <c:pt idx="1695">
                  <c:v>-33.366001128999997</c:v>
                </c:pt>
                <c:pt idx="1696">
                  <c:v>-33.358001709</c:v>
                </c:pt>
                <c:pt idx="1697">
                  <c:v>-33.351001740000001</c:v>
                </c:pt>
                <c:pt idx="1698">
                  <c:v>-33.344001769999998</c:v>
                </c:pt>
                <c:pt idx="1699">
                  <c:v>-33.337001801</c:v>
                </c:pt>
                <c:pt idx="1700">
                  <c:v>-33.330001830999997</c:v>
                </c:pt>
                <c:pt idx="1701">
                  <c:v>-33.323001861999998</c:v>
                </c:pt>
                <c:pt idx="1702">
                  <c:v>-33.317001343000001</c:v>
                </c:pt>
                <c:pt idx="1703">
                  <c:v>-33.311000823999997</c:v>
                </c:pt>
                <c:pt idx="1704">
                  <c:v>-33.305000305</c:v>
                </c:pt>
                <c:pt idx="1705">
                  <c:v>-33.298999786000003</c:v>
                </c:pt>
                <c:pt idx="1706">
                  <c:v>-33.293998717999997</c:v>
                </c:pt>
                <c:pt idx="1707">
                  <c:v>-33.287998199</c:v>
                </c:pt>
                <c:pt idx="1708">
                  <c:v>-33.282001495000003</c:v>
                </c:pt>
                <c:pt idx="1709">
                  <c:v>-33.276000977000002</c:v>
                </c:pt>
                <c:pt idx="1710">
                  <c:v>-33.270000457999998</c:v>
                </c:pt>
                <c:pt idx="1711">
                  <c:v>-33.263999939000001</c:v>
                </c:pt>
                <c:pt idx="1712">
                  <c:v>-33.256999968999999</c:v>
                </c:pt>
                <c:pt idx="1713">
                  <c:v>-33.25</c:v>
                </c:pt>
                <c:pt idx="1714">
                  <c:v>-33.243000031000001</c:v>
                </c:pt>
                <c:pt idx="1715">
                  <c:v>-33.236000060999999</c:v>
                </c:pt>
                <c:pt idx="1716">
                  <c:v>-33.228000641000001</c:v>
                </c:pt>
                <c:pt idx="1717">
                  <c:v>-33.220001220999997</c:v>
                </c:pt>
                <c:pt idx="1718">
                  <c:v>-33.212001801</c:v>
                </c:pt>
                <c:pt idx="1719">
                  <c:v>-33.203998566000003</c:v>
                </c:pt>
                <c:pt idx="1720">
                  <c:v>-33.194999695</c:v>
                </c:pt>
                <c:pt idx="1721">
                  <c:v>-33.186000823999997</c:v>
                </c:pt>
                <c:pt idx="1722">
                  <c:v>-33.175998688</c:v>
                </c:pt>
                <c:pt idx="1723">
                  <c:v>-33.166999816999997</c:v>
                </c:pt>
                <c:pt idx="1724">
                  <c:v>-33.157001495000003</c:v>
                </c:pt>
                <c:pt idx="1725">
                  <c:v>-33.146999358999999</c:v>
                </c:pt>
                <c:pt idx="1726">
                  <c:v>-33.137001038000001</c:v>
                </c:pt>
                <c:pt idx="1727">
                  <c:v>-33.126998901</c:v>
                </c:pt>
                <c:pt idx="1728">
                  <c:v>-33.116001128999997</c:v>
                </c:pt>
                <c:pt idx="1729">
                  <c:v>-33.105998993</c:v>
                </c:pt>
                <c:pt idx="1730">
                  <c:v>-33.095001220999997</c:v>
                </c:pt>
                <c:pt idx="1731">
                  <c:v>-33.083999634000001</c:v>
                </c:pt>
                <c:pt idx="1732">
                  <c:v>-33.073001861999998</c:v>
                </c:pt>
                <c:pt idx="1733">
                  <c:v>-33.062000275000003</c:v>
                </c:pt>
                <c:pt idx="1734">
                  <c:v>-33.049999237000002</c:v>
                </c:pt>
                <c:pt idx="1735">
                  <c:v>-33.037998199</c:v>
                </c:pt>
                <c:pt idx="1736">
                  <c:v>-33.026000977000002</c:v>
                </c:pt>
                <c:pt idx="1737">
                  <c:v>-33.013000488000003</c:v>
                </c:pt>
                <c:pt idx="1738">
                  <c:v>-33</c:v>
                </c:pt>
                <c:pt idx="1739">
                  <c:v>-32.986000060999999</c:v>
                </c:pt>
                <c:pt idx="1740">
                  <c:v>-32.972000121999997</c:v>
                </c:pt>
                <c:pt idx="1741">
                  <c:v>-32.957000731999997</c:v>
                </c:pt>
                <c:pt idx="1742">
                  <c:v>-32.942001343000001</c:v>
                </c:pt>
                <c:pt idx="1743">
                  <c:v>-32.925998688</c:v>
                </c:pt>
                <c:pt idx="1744">
                  <c:v>-32.909999847000002</c:v>
                </c:pt>
                <c:pt idx="1745">
                  <c:v>-32.891998291</c:v>
                </c:pt>
                <c:pt idx="1746">
                  <c:v>-32.875</c:v>
                </c:pt>
                <c:pt idx="1747">
                  <c:v>-32.855998993</c:v>
                </c:pt>
                <c:pt idx="1748">
                  <c:v>-32.838001251000001</c:v>
                </c:pt>
                <c:pt idx="1749">
                  <c:v>-32.819000244000001</c:v>
                </c:pt>
                <c:pt idx="1750">
                  <c:v>-32.798999786000003</c:v>
                </c:pt>
                <c:pt idx="1751">
                  <c:v>-32.778999329000001</c:v>
                </c:pt>
                <c:pt idx="1752">
                  <c:v>-32.757999419999997</c:v>
                </c:pt>
                <c:pt idx="1753">
                  <c:v>-32.737998961999999</c:v>
                </c:pt>
                <c:pt idx="1754">
                  <c:v>-32.715999603</c:v>
                </c:pt>
                <c:pt idx="1755">
                  <c:v>-32.694999695</c:v>
                </c:pt>
                <c:pt idx="1756">
                  <c:v>-32.673000336000001</c:v>
                </c:pt>
                <c:pt idx="1757">
                  <c:v>-32.651000977000002</c:v>
                </c:pt>
                <c:pt idx="1758">
                  <c:v>-32.627998351999999</c:v>
                </c:pt>
                <c:pt idx="1759">
                  <c:v>-32.605998993</c:v>
                </c:pt>
                <c:pt idx="1760">
                  <c:v>-32.583999634000001</c:v>
                </c:pt>
                <c:pt idx="1761">
                  <c:v>-32.562000275000003</c:v>
                </c:pt>
                <c:pt idx="1762">
                  <c:v>-32.540000915999997</c:v>
                </c:pt>
                <c:pt idx="1763">
                  <c:v>-32.516998291</c:v>
                </c:pt>
                <c:pt idx="1764">
                  <c:v>-32.494998932000001</c:v>
                </c:pt>
                <c:pt idx="1765">
                  <c:v>-32.472999573000003</c:v>
                </c:pt>
                <c:pt idx="1766">
                  <c:v>-32.451000213999997</c:v>
                </c:pt>
                <c:pt idx="1767">
                  <c:v>-32.430000305</c:v>
                </c:pt>
                <c:pt idx="1768">
                  <c:v>-32.408000946000001</c:v>
                </c:pt>
                <c:pt idx="1769">
                  <c:v>-32.386001587000003</c:v>
                </c:pt>
                <c:pt idx="1770">
                  <c:v>-32.363998412999997</c:v>
                </c:pt>
                <c:pt idx="1771">
                  <c:v>-32.341999053999999</c:v>
                </c:pt>
                <c:pt idx="1772">
                  <c:v>-32.319999695</c:v>
                </c:pt>
                <c:pt idx="1773">
                  <c:v>-32.297000885000003</c:v>
                </c:pt>
                <c:pt idx="1774">
                  <c:v>-32.273998259999999</c:v>
                </c:pt>
                <c:pt idx="1775">
                  <c:v>-32.250999450999998</c:v>
                </c:pt>
                <c:pt idx="1776">
                  <c:v>-32.227001190000003</c:v>
                </c:pt>
                <c:pt idx="1777">
                  <c:v>-32.202999114999997</c:v>
                </c:pt>
                <c:pt idx="1778">
                  <c:v>-32.178001404</c:v>
                </c:pt>
                <c:pt idx="1779">
                  <c:v>-32.153999329000001</c:v>
                </c:pt>
                <c:pt idx="1780">
                  <c:v>-32.127998351999999</c:v>
                </c:pt>
                <c:pt idx="1781">
                  <c:v>-32.103000641000001</c:v>
                </c:pt>
                <c:pt idx="1782">
                  <c:v>-32.076000213999997</c:v>
                </c:pt>
                <c:pt idx="1783">
                  <c:v>-32.049999237000002</c:v>
                </c:pt>
                <c:pt idx="1784">
                  <c:v>-32.021999358999999</c:v>
                </c:pt>
                <c:pt idx="1785">
                  <c:v>-31.995000838999999</c:v>
                </c:pt>
                <c:pt idx="1786">
                  <c:v>-31.966999053999999</c:v>
                </c:pt>
                <c:pt idx="1787">
                  <c:v>-31.938999175999999</c:v>
                </c:pt>
                <c:pt idx="1788">
                  <c:v>-31.909999847000002</c:v>
                </c:pt>
                <c:pt idx="1789">
                  <c:v>-31.881000519000001</c:v>
                </c:pt>
                <c:pt idx="1790">
                  <c:v>-31.851999283000001</c:v>
                </c:pt>
                <c:pt idx="1791">
                  <c:v>-31.822000503999998</c:v>
                </c:pt>
                <c:pt idx="1792">
                  <c:v>-31.791999817000001</c:v>
                </c:pt>
                <c:pt idx="1793">
                  <c:v>-31.760999680000001</c:v>
                </c:pt>
                <c:pt idx="1794">
                  <c:v>-31.729999542000002</c:v>
                </c:pt>
                <c:pt idx="1795">
                  <c:v>-31.698999404999999</c:v>
                </c:pt>
                <c:pt idx="1796">
                  <c:v>-31.666999817000001</c:v>
                </c:pt>
                <c:pt idx="1797">
                  <c:v>-31.635000228999999</c:v>
                </c:pt>
                <c:pt idx="1798">
                  <c:v>-31.601999283000001</c:v>
                </c:pt>
                <c:pt idx="1799">
                  <c:v>-31.569000244000001</c:v>
                </c:pt>
                <c:pt idx="1800">
                  <c:v>-31.535999298</c:v>
                </c:pt>
                <c:pt idx="1801">
                  <c:v>-31.502000808999998</c:v>
                </c:pt>
                <c:pt idx="1802">
                  <c:v>-31.468000411999999</c:v>
                </c:pt>
                <c:pt idx="1803">
                  <c:v>-31.434000014999999</c:v>
                </c:pt>
                <c:pt idx="1804">
                  <c:v>-31.399000168000001</c:v>
                </c:pt>
                <c:pt idx="1805">
                  <c:v>-31.364000319999999</c:v>
                </c:pt>
                <c:pt idx="1806">
                  <c:v>-31.329000473000001</c:v>
                </c:pt>
                <c:pt idx="1807">
                  <c:v>-31.292999267999999</c:v>
                </c:pt>
                <c:pt idx="1808">
                  <c:v>-31.256999968999999</c:v>
                </c:pt>
                <c:pt idx="1809">
                  <c:v>-31.219999312999999</c:v>
                </c:pt>
                <c:pt idx="1810">
                  <c:v>-31.183000565</c:v>
                </c:pt>
                <c:pt idx="1811">
                  <c:v>-31.145999908</c:v>
                </c:pt>
                <c:pt idx="1812">
                  <c:v>-31.107999801999998</c:v>
                </c:pt>
                <c:pt idx="1813">
                  <c:v>-31.070999145999998</c:v>
                </c:pt>
                <c:pt idx="1814">
                  <c:v>-31.033000946000001</c:v>
                </c:pt>
                <c:pt idx="1815">
                  <c:v>-30.995000838999999</c:v>
                </c:pt>
                <c:pt idx="1816">
                  <c:v>-30.955999374000001</c:v>
                </c:pt>
                <c:pt idx="1817">
                  <c:v>-30.917999267999999</c:v>
                </c:pt>
                <c:pt idx="1818">
                  <c:v>-30.878999709999999</c:v>
                </c:pt>
                <c:pt idx="1819">
                  <c:v>-30.840000152999998</c:v>
                </c:pt>
                <c:pt idx="1820">
                  <c:v>-30.799999237000002</c:v>
                </c:pt>
                <c:pt idx="1821">
                  <c:v>-30.760999680000001</c:v>
                </c:pt>
                <c:pt idx="1822">
                  <c:v>-30.721000670999999</c:v>
                </c:pt>
                <c:pt idx="1823">
                  <c:v>-30.680999755999999</c:v>
                </c:pt>
                <c:pt idx="1824">
                  <c:v>-30.641000748</c:v>
                </c:pt>
                <c:pt idx="1825">
                  <c:v>-30.600999831999999</c:v>
                </c:pt>
                <c:pt idx="1826">
                  <c:v>-30.559999466000001</c:v>
                </c:pt>
                <c:pt idx="1827">
                  <c:v>-30.520000457999998</c:v>
                </c:pt>
                <c:pt idx="1828">
                  <c:v>-30.479000092</c:v>
                </c:pt>
                <c:pt idx="1829">
                  <c:v>-30.437999725000001</c:v>
                </c:pt>
                <c:pt idx="1830">
                  <c:v>-30.396999358999999</c:v>
                </c:pt>
                <c:pt idx="1831">
                  <c:v>-30.356000900000002</c:v>
                </c:pt>
                <c:pt idx="1832">
                  <c:v>-30.315000533999999</c:v>
                </c:pt>
                <c:pt idx="1833">
                  <c:v>-30.273000716999999</c:v>
                </c:pt>
                <c:pt idx="1834">
                  <c:v>-30.232000351</c:v>
                </c:pt>
                <c:pt idx="1835">
                  <c:v>-30.188999175999999</c:v>
                </c:pt>
                <c:pt idx="1836">
                  <c:v>-30.148000716999999</c:v>
                </c:pt>
                <c:pt idx="1837">
                  <c:v>-30.106000900000002</c:v>
                </c:pt>
                <c:pt idx="1838">
                  <c:v>-30.063999175999999</c:v>
                </c:pt>
                <c:pt idx="1839">
                  <c:v>-30.021999358999999</c:v>
                </c:pt>
                <c:pt idx="1840">
                  <c:v>-29.979999542000002</c:v>
                </c:pt>
                <c:pt idx="1841">
                  <c:v>-29.937999725000001</c:v>
                </c:pt>
                <c:pt idx="1842">
                  <c:v>-29.895999908</c:v>
                </c:pt>
                <c:pt idx="1843">
                  <c:v>-29.853000641000001</c:v>
                </c:pt>
                <c:pt idx="1844">
                  <c:v>-29.811000824000001</c:v>
                </c:pt>
                <c:pt idx="1845">
                  <c:v>-29.768999099999998</c:v>
                </c:pt>
                <c:pt idx="1846">
                  <c:v>-29.726999283000001</c:v>
                </c:pt>
                <c:pt idx="1847">
                  <c:v>-29.684999466000001</c:v>
                </c:pt>
                <c:pt idx="1848">
                  <c:v>-29.642999649</c:v>
                </c:pt>
                <c:pt idx="1849">
                  <c:v>-29.600000381000001</c:v>
                </c:pt>
                <c:pt idx="1850">
                  <c:v>-29.558000565</c:v>
                </c:pt>
                <c:pt idx="1851">
                  <c:v>-29.51499939</c:v>
                </c:pt>
                <c:pt idx="1852">
                  <c:v>-29.472000122000001</c:v>
                </c:pt>
                <c:pt idx="1853">
                  <c:v>-29.430000305</c:v>
                </c:pt>
                <c:pt idx="1854">
                  <c:v>-29.38699913</c:v>
                </c:pt>
                <c:pt idx="1855">
                  <c:v>-29.344999312999999</c:v>
                </c:pt>
                <c:pt idx="1856">
                  <c:v>-29.302999496000002</c:v>
                </c:pt>
                <c:pt idx="1857">
                  <c:v>-29.260000228999999</c:v>
                </c:pt>
                <c:pt idx="1858">
                  <c:v>-29.216999053999999</c:v>
                </c:pt>
                <c:pt idx="1859">
                  <c:v>-29.174999237000002</c:v>
                </c:pt>
                <c:pt idx="1860">
                  <c:v>-29.131000519000001</c:v>
                </c:pt>
                <c:pt idx="1861">
                  <c:v>-29.089000702</c:v>
                </c:pt>
                <c:pt idx="1862">
                  <c:v>-29.045999526999999</c:v>
                </c:pt>
                <c:pt idx="1863">
                  <c:v>-29.003000259</c:v>
                </c:pt>
                <c:pt idx="1864">
                  <c:v>-28.959999084</c:v>
                </c:pt>
                <c:pt idx="1865">
                  <c:v>-28.916999817000001</c:v>
                </c:pt>
                <c:pt idx="1866">
                  <c:v>-28.874000549000002</c:v>
                </c:pt>
                <c:pt idx="1867">
                  <c:v>-28.832000732000001</c:v>
                </c:pt>
                <c:pt idx="1868">
                  <c:v>-28.788999557</c:v>
                </c:pt>
                <c:pt idx="1869">
                  <c:v>-28.746000290000001</c:v>
                </c:pt>
                <c:pt idx="1870">
                  <c:v>-28.702999115000001</c:v>
                </c:pt>
                <c:pt idx="1871">
                  <c:v>-28.659999847000002</c:v>
                </c:pt>
                <c:pt idx="1872">
                  <c:v>-28.617000579999999</c:v>
                </c:pt>
                <c:pt idx="1873">
                  <c:v>-28.573999404999999</c:v>
                </c:pt>
                <c:pt idx="1874">
                  <c:v>-28.531000136999999</c:v>
                </c:pt>
                <c:pt idx="1875">
                  <c:v>-28.48800087</c:v>
                </c:pt>
                <c:pt idx="1876">
                  <c:v>-28.444999695</c:v>
                </c:pt>
                <c:pt idx="1877">
                  <c:v>-28.402000427000001</c:v>
                </c:pt>
                <c:pt idx="1878">
                  <c:v>-28.358999252</c:v>
                </c:pt>
                <c:pt idx="1879">
                  <c:v>-28.315000533999999</c:v>
                </c:pt>
                <c:pt idx="1880">
                  <c:v>-28.271999358999999</c:v>
                </c:pt>
                <c:pt idx="1881">
                  <c:v>-28.228000641000001</c:v>
                </c:pt>
                <c:pt idx="1882">
                  <c:v>-28.184999466000001</c:v>
                </c:pt>
                <c:pt idx="1883">
                  <c:v>-28.141000748</c:v>
                </c:pt>
                <c:pt idx="1884">
                  <c:v>-28.097000122000001</c:v>
                </c:pt>
                <c:pt idx="1885">
                  <c:v>-28.052999496000002</c:v>
                </c:pt>
                <c:pt idx="1886">
                  <c:v>-28.009000778000001</c:v>
                </c:pt>
                <c:pt idx="1887">
                  <c:v>-27.964000702</c:v>
                </c:pt>
                <c:pt idx="1888">
                  <c:v>-27.920000076000001</c:v>
                </c:pt>
                <c:pt idx="1889">
                  <c:v>-27.875</c:v>
                </c:pt>
                <c:pt idx="1890">
                  <c:v>-27.830999374000001</c:v>
                </c:pt>
                <c:pt idx="1891">
                  <c:v>-27.785999298</c:v>
                </c:pt>
                <c:pt idx="1892">
                  <c:v>-27.740999221999999</c:v>
                </c:pt>
                <c:pt idx="1893">
                  <c:v>-27.695999145999998</c:v>
                </c:pt>
                <c:pt idx="1894">
                  <c:v>-27.649999618999999</c:v>
                </c:pt>
                <c:pt idx="1895">
                  <c:v>-27.604999542000002</c:v>
                </c:pt>
                <c:pt idx="1896">
                  <c:v>-27.559999466000001</c:v>
                </c:pt>
                <c:pt idx="1897">
                  <c:v>-27.513999939000001</c:v>
                </c:pt>
                <c:pt idx="1898">
                  <c:v>-27.468000411999999</c:v>
                </c:pt>
                <c:pt idx="1899">
                  <c:v>-27.422000884999999</c:v>
                </c:pt>
                <c:pt idx="1900">
                  <c:v>-27.375999450999998</c:v>
                </c:pt>
                <c:pt idx="1901">
                  <c:v>-27.329999923999999</c:v>
                </c:pt>
                <c:pt idx="1902">
                  <c:v>-27.283000946000001</c:v>
                </c:pt>
                <c:pt idx="1903">
                  <c:v>-27.236000060999999</c:v>
                </c:pt>
                <c:pt idx="1904">
                  <c:v>-27.188999175999999</c:v>
                </c:pt>
                <c:pt idx="1905">
                  <c:v>-27.142000198000002</c:v>
                </c:pt>
                <c:pt idx="1906">
                  <c:v>-27.093999863000001</c:v>
                </c:pt>
                <c:pt idx="1907">
                  <c:v>-27.047000884999999</c:v>
                </c:pt>
                <c:pt idx="1908">
                  <c:v>-26.999000549000002</c:v>
                </c:pt>
                <c:pt idx="1909">
                  <c:v>-26.951000214</c:v>
                </c:pt>
                <c:pt idx="1910">
                  <c:v>-26.903999329000001</c:v>
                </c:pt>
                <c:pt idx="1911">
                  <c:v>-26.854999542000002</c:v>
                </c:pt>
                <c:pt idx="1912">
                  <c:v>-26.806999207</c:v>
                </c:pt>
                <c:pt idx="1913">
                  <c:v>-26.757999420000001</c:v>
                </c:pt>
                <c:pt idx="1914">
                  <c:v>-26.709999084</c:v>
                </c:pt>
                <c:pt idx="1915">
                  <c:v>-26.660999298</c:v>
                </c:pt>
                <c:pt idx="1916">
                  <c:v>-26.611999512000001</c:v>
                </c:pt>
                <c:pt idx="1917">
                  <c:v>-26.562999725000001</c:v>
                </c:pt>
                <c:pt idx="1918">
                  <c:v>-26.513999939000001</c:v>
                </c:pt>
                <c:pt idx="1919">
                  <c:v>-26.465000152999998</c:v>
                </c:pt>
                <c:pt idx="1920">
                  <c:v>-26.415000916</c:v>
                </c:pt>
                <c:pt idx="1921">
                  <c:v>-26.364999771000001</c:v>
                </c:pt>
                <c:pt idx="1922">
                  <c:v>-26.315999985000001</c:v>
                </c:pt>
                <c:pt idx="1923">
                  <c:v>-26.266000748</c:v>
                </c:pt>
                <c:pt idx="1924">
                  <c:v>-26.215999603</c:v>
                </c:pt>
                <c:pt idx="1925">
                  <c:v>-26.166000365999999</c:v>
                </c:pt>
                <c:pt idx="1926">
                  <c:v>-26.114999771000001</c:v>
                </c:pt>
                <c:pt idx="1927">
                  <c:v>-26.063999175999999</c:v>
                </c:pt>
                <c:pt idx="1928">
                  <c:v>-26.013000487999999</c:v>
                </c:pt>
                <c:pt idx="1929">
                  <c:v>-25.961999893000002</c:v>
                </c:pt>
                <c:pt idx="1930">
                  <c:v>-25.910999298</c:v>
                </c:pt>
                <c:pt idx="1931">
                  <c:v>-25.86000061</c:v>
                </c:pt>
                <c:pt idx="1932">
                  <c:v>-25.808000565</c:v>
                </c:pt>
                <c:pt idx="1933">
                  <c:v>-25.756999968999999</c:v>
                </c:pt>
                <c:pt idx="1934">
                  <c:v>-25.704999923999999</c:v>
                </c:pt>
                <c:pt idx="1935">
                  <c:v>-25.652999877999999</c:v>
                </c:pt>
                <c:pt idx="1936">
                  <c:v>-25.600999831999999</c:v>
                </c:pt>
                <c:pt idx="1937">
                  <c:v>-25.548000336000001</c:v>
                </c:pt>
                <c:pt idx="1938">
                  <c:v>-25.495000838999999</c:v>
                </c:pt>
                <c:pt idx="1939">
                  <c:v>-25.443000793</c:v>
                </c:pt>
                <c:pt idx="1940">
                  <c:v>-25.38999939</c:v>
                </c:pt>
                <c:pt idx="1941">
                  <c:v>-25.336999893000002</c:v>
                </c:pt>
                <c:pt idx="1942">
                  <c:v>-25.283000946000001</c:v>
                </c:pt>
                <c:pt idx="1943">
                  <c:v>-25.229000092</c:v>
                </c:pt>
                <c:pt idx="1944">
                  <c:v>-25.176000595000001</c:v>
                </c:pt>
                <c:pt idx="1945">
                  <c:v>-25.121000290000001</c:v>
                </c:pt>
                <c:pt idx="1946">
                  <c:v>-25.066999435</c:v>
                </c:pt>
                <c:pt idx="1947">
                  <c:v>-25.013000487999999</c:v>
                </c:pt>
                <c:pt idx="1948">
                  <c:v>-24.958000182999999</c:v>
                </c:pt>
                <c:pt idx="1949">
                  <c:v>-24.902999877999999</c:v>
                </c:pt>
                <c:pt idx="1950">
                  <c:v>-24.847999572999999</c:v>
                </c:pt>
                <c:pt idx="1951">
                  <c:v>-24.792999267999999</c:v>
                </c:pt>
                <c:pt idx="1952">
                  <c:v>-24.73800087</c:v>
                </c:pt>
                <c:pt idx="1953">
                  <c:v>-24.681999207</c:v>
                </c:pt>
                <c:pt idx="1954">
                  <c:v>-24.627000808999998</c:v>
                </c:pt>
                <c:pt idx="1955">
                  <c:v>-24.570999145999998</c:v>
                </c:pt>
                <c:pt idx="1956">
                  <c:v>-24.51499939</c:v>
                </c:pt>
                <c:pt idx="1957">
                  <c:v>-24.458999634000001</c:v>
                </c:pt>
                <c:pt idx="1958">
                  <c:v>-24.402000427000001</c:v>
                </c:pt>
                <c:pt idx="1959">
                  <c:v>-24.346000670999999</c:v>
                </c:pt>
                <c:pt idx="1960">
                  <c:v>-24.288999557</c:v>
                </c:pt>
                <c:pt idx="1961">
                  <c:v>-24.232000351</c:v>
                </c:pt>
                <c:pt idx="1962">
                  <c:v>-24.173999786</c:v>
                </c:pt>
                <c:pt idx="1963">
                  <c:v>-24.117000579999999</c:v>
                </c:pt>
                <c:pt idx="1964">
                  <c:v>-24.059999466000001</c:v>
                </c:pt>
                <c:pt idx="1965">
                  <c:v>-24.002000808999998</c:v>
                </c:pt>
                <c:pt idx="1966">
                  <c:v>-23.944000244000001</c:v>
                </c:pt>
                <c:pt idx="1967">
                  <c:v>-23.885999680000001</c:v>
                </c:pt>
                <c:pt idx="1968">
                  <c:v>-23.827999115000001</c:v>
                </c:pt>
                <c:pt idx="1969">
                  <c:v>-23.770000457999998</c:v>
                </c:pt>
                <c:pt idx="1970">
                  <c:v>-23.711000443</c:v>
                </c:pt>
                <c:pt idx="1971">
                  <c:v>-23.652000427000001</c:v>
                </c:pt>
                <c:pt idx="1972">
                  <c:v>-23.593000411999999</c:v>
                </c:pt>
                <c:pt idx="1973">
                  <c:v>-23.534000397</c:v>
                </c:pt>
                <c:pt idx="1974">
                  <c:v>-23.475000381000001</c:v>
                </c:pt>
                <c:pt idx="1975">
                  <c:v>-23.416000365999999</c:v>
                </c:pt>
                <c:pt idx="1976">
                  <c:v>-23.356000900000002</c:v>
                </c:pt>
                <c:pt idx="1977">
                  <c:v>-23.295999526999999</c:v>
                </c:pt>
                <c:pt idx="1978">
                  <c:v>-23.236999512000001</c:v>
                </c:pt>
                <c:pt idx="1979">
                  <c:v>-23.176000595000001</c:v>
                </c:pt>
                <c:pt idx="1980">
                  <c:v>-23.115999221999999</c:v>
                </c:pt>
                <c:pt idx="1981">
                  <c:v>-23.055999755999999</c:v>
                </c:pt>
                <c:pt idx="1982">
                  <c:v>-22.995000838999999</c:v>
                </c:pt>
                <c:pt idx="1983">
                  <c:v>-22.934999466000001</c:v>
                </c:pt>
                <c:pt idx="1984">
                  <c:v>-22.874000549000002</c:v>
                </c:pt>
                <c:pt idx="1985">
                  <c:v>-22.812999725000001</c:v>
                </c:pt>
                <c:pt idx="1986">
                  <c:v>-22.752000808999998</c:v>
                </c:pt>
                <c:pt idx="1987">
                  <c:v>-22.690999985000001</c:v>
                </c:pt>
                <c:pt idx="1988">
                  <c:v>-22.629999161000001</c:v>
                </c:pt>
                <c:pt idx="1989">
                  <c:v>-22.568000793</c:v>
                </c:pt>
                <c:pt idx="1990">
                  <c:v>-22.506999968999999</c:v>
                </c:pt>
                <c:pt idx="1991">
                  <c:v>-22.444999695</c:v>
                </c:pt>
                <c:pt idx="1992">
                  <c:v>-22.382999420000001</c:v>
                </c:pt>
                <c:pt idx="1993">
                  <c:v>-22.322000503999998</c:v>
                </c:pt>
                <c:pt idx="1994">
                  <c:v>-22.259000778000001</c:v>
                </c:pt>
                <c:pt idx="1995">
                  <c:v>-22.197000503999998</c:v>
                </c:pt>
                <c:pt idx="1996">
                  <c:v>-22.134000778000001</c:v>
                </c:pt>
                <c:pt idx="1997">
                  <c:v>-22.072000503999998</c:v>
                </c:pt>
                <c:pt idx="1998">
                  <c:v>-22.009000778000001</c:v>
                </c:pt>
                <c:pt idx="1999">
                  <c:v>-21.947000503999998</c:v>
                </c:pt>
              </c:numCache>
            </c:numRef>
          </c:yVal>
          <c:smooth val="1"/>
          <c:extLst>
            <c:ext xmlns:c16="http://schemas.microsoft.com/office/drawing/2014/chart" uri="{C3380CC4-5D6E-409C-BE32-E72D297353CC}">
              <c16:uniqueId val="{00000004-0C49-4D9E-89BA-35C60B480B1A}"/>
            </c:ext>
          </c:extLst>
        </c:ser>
        <c:ser>
          <c:idx val="5"/>
          <c:order val="5"/>
          <c:tx>
            <c:v>Modified Pelvis</c:v>
          </c:tx>
          <c:spPr>
            <a:ln w="25400" cap="rnd">
              <a:solidFill>
                <a:srgbClr val="00B0F0"/>
              </a:solidFill>
              <a:round/>
            </a:ln>
            <a:effectLst/>
          </c:spPr>
          <c:marker>
            <c:symbol val="none"/>
          </c:marker>
          <c:xVal>
            <c:numRef>
              <c:f>Modified_THOR!$R$3:$R$2002</c:f>
              <c:numCache>
                <c:formatCode>0.00E+00</c:formatCode>
                <c:ptCount val="2000"/>
                <c:pt idx="0">
                  <c:v>122.33999634</c:v>
                </c:pt>
                <c:pt idx="1">
                  <c:v>122.33999634</c:v>
                </c:pt>
                <c:pt idx="2">
                  <c:v>122.33999634</c:v>
                </c:pt>
                <c:pt idx="3">
                  <c:v>122.33999634</c:v>
                </c:pt>
                <c:pt idx="4">
                  <c:v>122.33999634</c:v>
                </c:pt>
                <c:pt idx="5">
                  <c:v>122.33999634</c:v>
                </c:pt>
                <c:pt idx="6">
                  <c:v>122.33999634</c:v>
                </c:pt>
                <c:pt idx="7">
                  <c:v>122.33999634</c:v>
                </c:pt>
                <c:pt idx="8">
                  <c:v>122.33999634</c:v>
                </c:pt>
                <c:pt idx="9">
                  <c:v>122.33999634</c:v>
                </c:pt>
                <c:pt idx="10">
                  <c:v>122.33999634</c:v>
                </c:pt>
                <c:pt idx="11">
                  <c:v>122.33999634</c:v>
                </c:pt>
                <c:pt idx="12">
                  <c:v>122.33999634</c:v>
                </c:pt>
                <c:pt idx="13">
                  <c:v>122.33999634</c:v>
                </c:pt>
                <c:pt idx="14">
                  <c:v>122.33999634</c:v>
                </c:pt>
                <c:pt idx="15">
                  <c:v>122.33999634</c:v>
                </c:pt>
                <c:pt idx="16">
                  <c:v>122.33999634</c:v>
                </c:pt>
                <c:pt idx="17">
                  <c:v>122.33999634</c:v>
                </c:pt>
                <c:pt idx="18">
                  <c:v>122.33999634</c:v>
                </c:pt>
                <c:pt idx="19">
                  <c:v>122.33999634</c:v>
                </c:pt>
                <c:pt idx="20">
                  <c:v>122.33999634</c:v>
                </c:pt>
                <c:pt idx="21">
                  <c:v>122.33999634</c:v>
                </c:pt>
                <c:pt idx="22">
                  <c:v>122.33999634</c:v>
                </c:pt>
                <c:pt idx="23">
                  <c:v>122.33999634</c:v>
                </c:pt>
                <c:pt idx="24">
                  <c:v>122.33999634</c:v>
                </c:pt>
                <c:pt idx="25">
                  <c:v>122.33999634</c:v>
                </c:pt>
                <c:pt idx="26">
                  <c:v>122.33999634</c:v>
                </c:pt>
                <c:pt idx="27">
                  <c:v>122.33999634</c:v>
                </c:pt>
                <c:pt idx="28">
                  <c:v>122.33999634</c:v>
                </c:pt>
                <c:pt idx="29">
                  <c:v>122.33999634</c:v>
                </c:pt>
                <c:pt idx="30">
                  <c:v>122.33999634</c:v>
                </c:pt>
                <c:pt idx="31">
                  <c:v>122.33999634</c:v>
                </c:pt>
                <c:pt idx="32">
                  <c:v>122.33999634</c:v>
                </c:pt>
                <c:pt idx="33">
                  <c:v>122.33999634</c:v>
                </c:pt>
                <c:pt idx="34">
                  <c:v>122.33999634</c:v>
                </c:pt>
                <c:pt idx="35">
                  <c:v>122.33999634</c:v>
                </c:pt>
                <c:pt idx="36">
                  <c:v>122.33999634</c:v>
                </c:pt>
                <c:pt idx="37">
                  <c:v>122.33999634</c:v>
                </c:pt>
                <c:pt idx="38">
                  <c:v>122.33999634</c:v>
                </c:pt>
                <c:pt idx="39">
                  <c:v>122.33999634</c:v>
                </c:pt>
                <c:pt idx="40">
                  <c:v>122.33999634</c:v>
                </c:pt>
                <c:pt idx="41">
                  <c:v>122.33999634</c:v>
                </c:pt>
                <c:pt idx="42">
                  <c:v>122.33999634</c:v>
                </c:pt>
                <c:pt idx="43">
                  <c:v>122.33999634</c:v>
                </c:pt>
                <c:pt idx="44">
                  <c:v>122.33999634</c:v>
                </c:pt>
                <c:pt idx="45">
                  <c:v>122.33999634</c:v>
                </c:pt>
                <c:pt idx="46">
                  <c:v>122.33999634</c:v>
                </c:pt>
                <c:pt idx="47">
                  <c:v>122.33999634</c:v>
                </c:pt>
                <c:pt idx="48">
                  <c:v>122.33999634</c:v>
                </c:pt>
                <c:pt idx="49">
                  <c:v>122.33999634</c:v>
                </c:pt>
                <c:pt idx="50">
                  <c:v>122.33999634</c:v>
                </c:pt>
                <c:pt idx="51">
                  <c:v>122.33999634</c:v>
                </c:pt>
                <c:pt idx="52">
                  <c:v>122.33999634</c:v>
                </c:pt>
                <c:pt idx="53">
                  <c:v>122.3500061</c:v>
                </c:pt>
                <c:pt idx="54">
                  <c:v>122.3500061</c:v>
                </c:pt>
                <c:pt idx="55">
                  <c:v>122.3500061</c:v>
                </c:pt>
                <c:pt idx="56">
                  <c:v>122.3500061</c:v>
                </c:pt>
                <c:pt idx="57">
                  <c:v>122.3500061</c:v>
                </c:pt>
                <c:pt idx="58">
                  <c:v>122.3500061</c:v>
                </c:pt>
                <c:pt idx="59">
                  <c:v>122.3500061</c:v>
                </c:pt>
                <c:pt idx="60">
                  <c:v>122.3500061</c:v>
                </c:pt>
                <c:pt idx="61">
                  <c:v>122.3500061</c:v>
                </c:pt>
                <c:pt idx="62">
                  <c:v>122.3500061</c:v>
                </c:pt>
                <c:pt idx="63">
                  <c:v>122.36000061000001</c:v>
                </c:pt>
                <c:pt idx="64">
                  <c:v>122.36000061000001</c:v>
                </c:pt>
                <c:pt idx="65">
                  <c:v>122.36000061000001</c:v>
                </c:pt>
                <c:pt idx="66">
                  <c:v>122.36000061000001</c:v>
                </c:pt>
                <c:pt idx="67">
                  <c:v>122.36000061000001</c:v>
                </c:pt>
                <c:pt idx="68">
                  <c:v>122.36999512</c:v>
                </c:pt>
                <c:pt idx="69">
                  <c:v>122.36999512</c:v>
                </c:pt>
                <c:pt idx="70">
                  <c:v>122.36999512</c:v>
                </c:pt>
                <c:pt idx="71">
                  <c:v>122.36999512</c:v>
                </c:pt>
                <c:pt idx="72">
                  <c:v>122.38000488</c:v>
                </c:pt>
                <c:pt idx="73">
                  <c:v>122.38000488</c:v>
                </c:pt>
                <c:pt idx="74">
                  <c:v>122.38000488</c:v>
                </c:pt>
                <c:pt idx="75">
                  <c:v>122.38000488</c:v>
                </c:pt>
                <c:pt idx="76">
                  <c:v>122.38999939000001</c:v>
                </c:pt>
                <c:pt idx="77">
                  <c:v>122.38999939000001</c:v>
                </c:pt>
                <c:pt idx="78">
                  <c:v>122.38999939000001</c:v>
                </c:pt>
                <c:pt idx="79">
                  <c:v>122.40000914999999</c:v>
                </c:pt>
                <c:pt idx="80">
                  <c:v>122.40000914999999</c:v>
                </c:pt>
                <c:pt idx="81">
                  <c:v>122.41000366</c:v>
                </c:pt>
                <c:pt idx="82">
                  <c:v>122.41000366</c:v>
                </c:pt>
                <c:pt idx="83">
                  <c:v>122.41999817000001</c:v>
                </c:pt>
                <c:pt idx="84">
                  <c:v>122.41999817000001</c:v>
                </c:pt>
                <c:pt idx="85">
                  <c:v>122.43000792999999</c:v>
                </c:pt>
                <c:pt idx="86">
                  <c:v>122.43000792999999</c:v>
                </c:pt>
                <c:pt idx="87">
                  <c:v>122.44000244</c:v>
                </c:pt>
                <c:pt idx="88">
                  <c:v>122.44000244</c:v>
                </c:pt>
                <c:pt idx="89">
                  <c:v>122.44999695000001</c:v>
                </c:pt>
                <c:pt idx="90">
                  <c:v>122.46000670999999</c:v>
                </c:pt>
                <c:pt idx="91">
                  <c:v>122.46000670999999</c:v>
                </c:pt>
                <c:pt idx="92">
                  <c:v>122.47000122</c:v>
                </c:pt>
                <c:pt idx="93">
                  <c:v>122.47999573000001</c:v>
                </c:pt>
                <c:pt idx="94">
                  <c:v>122.49000548999999</c:v>
                </c:pt>
                <c:pt idx="95">
                  <c:v>122.5</c:v>
                </c:pt>
                <c:pt idx="96">
                  <c:v>122.5</c:v>
                </c:pt>
                <c:pt idx="97">
                  <c:v>122.51000976</c:v>
                </c:pt>
                <c:pt idx="98">
                  <c:v>122.52000426999999</c:v>
                </c:pt>
                <c:pt idx="99">
                  <c:v>122.52999878</c:v>
                </c:pt>
                <c:pt idx="100">
                  <c:v>122.54000854</c:v>
                </c:pt>
                <c:pt idx="101">
                  <c:v>122.55000304999999</c:v>
                </c:pt>
                <c:pt idx="102">
                  <c:v>122.55999756</c:v>
                </c:pt>
                <c:pt idx="103">
                  <c:v>122.57000732</c:v>
                </c:pt>
                <c:pt idx="104">
                  <c:v>122.58999634000001</c:v>
                </c:pt>
                <c:pt idx="105">
                  <c:v>122.59999085</c:v>
                </c:pt>
                <c:pt idx="106">
                  <c:v>122.61000061</c:v>
                </c:pt>
                <c:pt idx="107">
                  <c:v>122.61999512000001</c:v>
                </c:pt>
                <c:pt idx="108">
                  <c:v>122.63999939</c:v>
                </c:pt>
                <c:pt idx="109">
                  <c:v>122.64999390000001</c:v>
                </c:pt>
                <c:pt idx="110">
                  <c:v>122.66000365999999</c:v>
                </c:pt>
                <c:pt idx="111">
                  <c:v>122.66999817</c:v>
                </c:pt>
                <c:pt idx="112">
                  <c:v>122.69000243999999</c:v>
                </c:pt>
                <c:pt idx="113">
                  <c:v>122.69999695</c:v>
                </c:pt>
                <c:pt idx="114">
                  <c:v>122.70999146000001</c:v>
                </c:pt>
                <c:pt idx="115">
                  <c:v>122.72999573</c:v>
                </c:pt>
                <c:pt idx="116">
                  <c:v>122.73999024000001</c:v>
                </c:pt>
                <c:pt idx="117">
                  <c:v>122.74999999999999</c:v>
                </c:pt>
                <c:pt idx="118">
                  <c:v>122.77000427</c:v>
                </c:pt>
                <c:pt idx="119">
                  <c:v>122.77999877999999</c:v>
                </c:pt>
                <c:pt idx="120">
                  <c:v>122.80000305</c:v>
                </c:pt>
                <c:pt idx="121">
                  <c:v>122.80999755999999</c:v>
                </c:pt>
                <c:pt idx="122">
                  <c:v>122.83000183</c:v>
                </c:pt>
                <c:pt idx="123">
                  <c:v>122.83999634000001</c:v>
                </c:pt>
                <c:pt idx="124">
                  <c:v>122.86000061</c:v>
                </c:pt>
                <c:pt idx="125">
                  <c:v>122.86999512000001</c:v>
                </c:pt>
                <c:pt idx="126">
                  <c:v>122.88999939</c:v>
                </c:pt>
                <c:pt idx="127">
                  <c:v>122.91000365999999</c:v>
                </c:pt>
                <c:pt idx="128">
                  <c:v>122.91999817</c:v>
                </c:pt>
                <c:pt idx="129">
                  <c:v>122.94000243999999</c:v>
                </c:pt>
                <c:pt idx="130">
                  <c:v>122.95999146000001</c:v>
                </c:pt>
                <c:pt idx="131">
                  <c:v>122.97000121999999</c:v>
                </c:pt>
                <c:pt idx="132">
                  <c:v>122.98999024000001</c:v>
                </c:pt>
                <c:pt idx="133">
                  <c:v>123</c:v>
                </c:pt>
                <c:pt idx="134">
                  <c:v>123.02000426999999</c:v>
                </c:pt>
                <c:pt idx="135">
                  <c:v>123.02999878</c:v>
                </c:pt>
                <c:pt idx="136">
                  <c:v>123.05000304999999</c:v>
                </c:pt>
                <c:pt idx="137">
                  <c:v>123.07000732</c:v>
                </c:pt>
                <c:pt idx="138">
                  <c:v>123.08999634</c:v>
                </c:pt>
                <c:pt idx="139">
                  <c:v>123.1000061</c:v>
                </c:pt>
                <c:pt idx="140">
                  <c:v>123.11999512</c:v>
                </c:pt>
                <c:pt idx="141">
                  <c:v>123.13999939000001</c:v>
                </c:pt>
                <c:pt idx="142">
                  <c:v>123.16000366</c:v>
                </c:pt>
                <c:pt idx="143">
                  <c:v>123.18000792999999</c:v>
                </c:pt>
                <c:pt idx="144">
                  <c:v>123.19999695000001</c:v>
                </c:pt>
                <c:pt idx="145">
                  <c:v>123.22000122</c:v>
                </c:pt>
                <c:pt idx="146">
                  <c:v>123.24000548999999</c:v>
                </c:pt>
                <c:pt idx="147">
                  <c:v>123.26000976</c:v>
                </c:pt>
                <c:pt idx="148">
                  <c:v>123.27999878</c:v>
                </c:pt>
                <c:pt idx="149">
                  <c:v>123.30000304999999</c:v>
                </c:pt>
                <c:pt idx="150">
                  <c:v>123.32000732</c:v>
                </c:pt>
                <c:pt idx="151">
                  <c:v>123.32999421</c:v>
                </c:pt>
                <c:pt idx="152">
                  <c:v>123.34999848000001</c:v>
                </c:pt>
                <c:pt idx="153">
                  <c:v>123.37000275</c:v>
                </c:pt>
                <c:pt idx="154">
                  <c:v>123.39000701999998</c:v>
                </c:pt>
                <c:pt idx="155">
                  <c:v>123.40999604000001</c:v>
                </c:pt>
                <c:pt idx="156">
                  <c:v>123.43000031</c:v>
                </c:pt>
                <c:pt idx="157">
                  <c:v>123.45999909</c:v>
                </c:pt>
                <c:pt idx="158">
                  <c:v>123.48000335999998</c:v>
                </c:pt>
                <c:pt idx="159">
                  <c:v>123.50000763</c:v>
                </c:pt>
                <c:pt idx="160">
                  <c:v>123.50999451</c:v>
                </c:pt>
                <c:pt idx="161">
                  <c:v>123.53999329</c:v>
                </c:pt>
                <c:pt idx="162">
                  <c:v>123.55999756000001</c:v>
                </c:pt>
                <c:pt idx="163">
                  <c:v>123.58999634000001</c:v>
                </c:pt>
                <c:pt idx="164">
                  <c:v>123.61000061</c:v>
                </c:pt>
                <c:pt idx="165">
                  <c:v>123.63000487999999</c:v>
                </c:pt>
                <c:pt idx="166">
                  <c:v>123.66000365999999</c:v>
                </c:pt>
                <c:pt idx="167">
                  <c:v>123.68000792999999</c:v>
                </c:pt>
                <c:pt idx="168">
                  <c:v>123.69999695000001</c:v>
                </c:pt>
                <c:pt idx="169">
                  <c:v>123.73001098</c:v>
                </c:pt>
                <c:pt idx="170">
                  <c:v>123.75</c:v>
                </c:pt>
                <c:pt idx="171">
                  <c:v>123.77999878</c:v>
                </c:pt>
                <c:pt idx="172">
                  <c:v>123.79999543</c:v>
                </c:pt>
                <c:pt idx="173">
                  <c:v>123.82999421</c:v>
                </c:pt>
                <c:pt idx="174">
                  <c:v>123.86000823999998</c:v>
                </c:pt>
                <c:pt idx="175">
                  <c:v>123.89000701999998</c:v>
                </c:pt>
                <c:pt idx="176">
                  <c:v>123.92000579999998</c:v>
                </c:pt>
                <c:pt idx="177">
                  <c:v>123.94000243999999</c:v>
                </c:pt>
                <c:pt idx="178">
                  <c:v>123.97000121999999</c:v>
                </c:pt>
                <c:pt idx="179">
                  <c:v>123.99999999999999</c:v>
                </c:pt>
                <c:pt idx="180">
                  <c:v>124.02999878000001</c:v>
                </c:pt>
                <c:pt idx="181">
                  <c:v>124.05998993</c:v>
                </c:pt>
                <c:pt idx="182">
                  <c:v>124.09000395999999</c:v>
                </c:pt>
                <c:pt idx="183">
                  <c:v>124.12999725</c:v>
                </c:pt>
                <c:pt idx="184">
                  <c:v>124.15999603</c:v>
                </c:pt>
                <c:pt idx="185">
                  <c:v>124.19001007</c:v>
                </c:pt>
                <c:pt idx="186">
                  <c:v>124.22000885</c:v>
                </c:pt>
                <c:pt idx="187">
                  <c:v>124.26000214000001</c:v>
                </c:pt>
                <c:pt idx="188">
                  <c:v>124.29999543</c:v>
                </c:pt>
                <c:pt idx="189">
                  <c:v>124.33000183</c:v>
                </c:pt>
                <c:pt idx="190">
                  <c:v>124.36999512000001</c:v>
                </c:pt>
                <c:pt idx="191">
                  <c:v>124.41000365999999</c:v>
                </c:pt>
                <c:pt idx="192">
                  <c:v>124.43999481</c:v>
                </c:pt>
                <c:pt idx="193">
                  <c:v>124.48000335</c:v>
                </c:pt>
                <c:pt idx="194">
                  <c:v>124.51999664000002</c:v>
                </c:pt>
                <c:pt idx="195">
                  <c:v>124.55000304999999</c:v>
                </c:pt>
                <c:pt idx="196">
                  <c:v>124.59999085000001</c:v>
                </c:pt>
                <c:pt idx="197">
                  <c:v>124.63999938999999</c:v>
                </c:pt>
                <c:pt idx="198">
                  <c:v>124.68000793</c:v>
                </c:pt>
                <c:pt idx="199">
                  <c:v>124.72000122000001</c:v>
                </c:pt>
                <c:pt idx="200">
                  <c:v>124.77000427</c:v>
                </c:pt>
                <c:pt idx="201">
                  <c:v>124.81000517999999</c:v>
                </c:pt>
                <c:pt idx="202">
                  <c:v>124.85999298000002</c:v>
                </c:pt>
                <c:pt idx="203">
                  <c:v>124.90999603</c:v>
                </c:pt>
                <c:pt idx="204">
                  <c:v>124.94999695000001</c:v>
                </c:pt>
                <c:pt idx="205">
                  <c:v>125</c:v>
                </c:pt>
                <c:pt idx="206">
                  <c:v>125.04000853999999</c:v>
                </c:pt>
                <c:pt idx="207">
                  <c:v>125.08999634000001</c:v>
                </c:pt>
                <c:pt idx="208">
                  <c:v>125.12999726</c:v>
                </c:pt>
                <c:pt idx="209">
                  <c:v>125.18999482</c:v>
                </c:pt>
                <c:pt idx="210">
                  <c:v>125.23999787000001</c:v>
                </c:pt>
                <c:pt idx="211">
                  <c:v>125.28999329000001</c:v>
                </c:pt>
                <c:pt idx="212">
                  <c:v>125.33999634</c:v>
                </c:pt>
                <c:pt idx="213">
                  <c:v>125.38999176</c:v>
                </c:pt>
                <c:pt idx="214">
                  <c:v>125.44998932</c:v>
                </c:pt>
                <c:pt idx="215">
                  <c:v>125.50000762999998</c:v>
                </c:pt>
                <c:pt idx="216">
                  <c:v>125.56000518999998</c:v>
                </c:pt>
                <c:pt idx="217">
                  <c:v>125.61000060999999</c:v>
                </c:pt>
                <c:pt idx="218">
                  <c:v>125.66999817000001</c:v>
                </c:pt>
                <c:pt idx="219">
                  <c:v>125.71999359000002</c:v>
                </c:pt>
                <c:pt idx="220">
                  <c:v>125.77999115000001</c:v>
                </c:pt>
                <c:pt idx="221">
                  <c:v>125.84000396999998</c:v>
                </c:pt>
                <c:pt idx="222">
                  <c:v>125.90000153000001</c:v>
                </c:pt>
                <c:pt idx="223">
                  <c:v>125.96000670999999</c:v>
                </c:pt>
                <c:pt idx="224">
                  <c:v>126.01999664</c:v>
                </c:pt>
                <c:pt idx="225">
                  <c:v>126.09000396</c:v>
                </c:pt>
                <c:pt idx="226">
                  <c:v>126.13999939</c:v>
                </c:pt>
                <c:pt idx="227">
                  <c:v>126.20999146000001</c:v>
                </c:pt>
                <c:pt idx="228">
                  <c:v>126.27000426999999</c:v>
                </c:pt>
                <c:pt idx="229">
                  <c:v>126.34000397</c:v>
                </c:pt>
                <c:pt idx="230">
                  <c:v>126.40999604000001</c:v>
                </c:pt>
                <c:pt idx="231">
                  <c:v>126.47000121999999</c:v>
                </c:pt>
                <c:pt idx="232">
                  <c:v>126.54000854</c:v>
                </c:pt>
                <c:pt idx="233">
                  <c:v>126.61000061000001</c:v>
                </c:pt>
                <c:pt idx="234">
                  <c:v>126.68000031</c:v>
                </c:pt>
                <c:pt idx="235">
                  <c:v>126.74999999999999</c:v>
                </c:pt>
                <c:pt idx="236">
                  <c:v>126.83000183</c:v>
                </c:pt>
                <c:pt idx="237">
                  <c:v>126.90000151999999</c:v>
                </c:pt>
                <c:pt idx="238">
                  <c:v>126.97000885</c:v>
                </c:pt>
                <c:pt idx="239">
                  <c:v>127.03999329</c:v>
                </c:pt>
                <c:pt idx="240">
                  <c:v>127.13000487999999</c:v>
                </c:pt>
                <c:pt idx="241">
                  <c:v>127.20000457</c:v>
                </c:pt>
                <c:pt idx="242">
                  <c:v>127.27999878</c:v>
                </c:pt>
                <c:pt idx="243">
                  <c:v>127.35000609999999</c:v>
                </c:pt>
                <c:pt idx="244">
                  <c:v>127.43000029999999</c:v>
                </c:pt>
                <c:pt idx="245">
                  <c:v>127.51999664000002</c:v>
                </c:pt>
                <c:pt idx="246">
                  <c:v>127.59999085000001</c:v>
                </c:pt>
                <c:pt idx="247">
                  <c:v>127.68000793</c:v>
                </c:pt>
                <c:pt idx="248">
                  <c:v>127.76999665000001</c:v>
                </c:pt>
                <c:pt idx="249">
                  <c:v>127.8500061</c:v>
                </c:pt>
                <c:pt idx="250">
                  <c:v>127.93999481000002</c:v>
                </c:pt>
                <c:pt idx="251">
                  <c:v>128.01999665</c:v>
                </c:pt>
                <c:pt idx="252">
                  <c:v>128.11000060999999</c:v>
                </c:pt>
                <c:pt idx="253">
                  <c:v>128.20000456999998</c:v>
                </c:pt>
                <c:pt idx="254">
                  <c:v>128.29000092000001</c:v>
                </c:pt>
                <c:pt idx="255">
                  <c:v>128.38000488</c:v>
                </c:pt>
                <c:pt idx="256">
                  <c:v>128.48000335</c:v>
                </c:pt>
                <c:pt idx="257">
                  <c:v>128.56999207000001</c:v>
                </c:pt>
                <c:pt idx="258">
                  <c:v>128.66000366</c:v>
                </c:pt>
                <c:pt idx="259">
                  <c:v>128.76000213999998</c:v>
                </c:pt>
                <c:pt idx="260">
                  <c:v>128.86000060999999</c:v>
                </c:pt>
                <c:pt idx="261">
                  <c:v>128.96000670999999</c:v>
                </c:pt>
                <c:pt idx="262">
                  <c:v>129.06000519</c:v>
                </c:pt>
                <c:pt idx="263">
                  <c:v>129.15000151999999</c:v>
                </c:pt>
                <c:pt idx="264">
                  <c:v>129.25000763</c:v>
                </c:pt>
                <c:pt idx="265">
                  <c:v>129.36000060999999</c:v>
                </c:pt>
                <c:pt idx="266">
                  <c:v>129.45999907999999</c:v>
                </c:pt>
                <c:pt idx="267">
                  <c:v>129.56999207000001</c:v>
                </c:pt>
                <c:pt idx="268">
                  <c:v>129.67000579</c:v>
                </c:pt>
                <c:pt idx="269">
                  <c:v>129.77999878</c:v>
                </c:pt>
                <c:pt idx="270">
                  <c:v>129.88999939000001</c:v>
                </c:pt>
                <c:pt idx="271">
                  <c:v>129.99000548999999</c:v>
                </c:pt>
                <c:pt idx="272">
                  <c:v>130.10999298000002</c:v>
                </c:pt>
                <c:pt idx="273">
                  <c:v>130.22000885</c:v>
                </c:pt>
                <c:pt idx="274">
                  <c:v>130.32999419999999</c:v>
                </c:pt>
                <c:pt idx="275">
                  <c:v>130.45000457999998</c:v>
                </c:pt>
                <c:pt idx="276">
                  <c:v>130.56000518000002</c:v>
                </c:pt>
                <c:pt idx="277">
                  <c:v>130.67999268</c:v>
                </c:pt>
                <c:pt idx="278">
                  <c:v>130.79000091999998</c:v>
                </c:pt>
                <c:pt idx="279">
                  <c:v>130.91000365999997</c:v>
                </c:pt>
                <c:pt idx="280">
                  <c:v>131.03000641</c:v>
                </c:pt>
                <c:pt idx="281">
                  <c:v>131.13999176000002</c:v>
                </c:pt>
                <c:pt idx="282">
                  <c:v>131.26999665</c:v>
                </c:pt>
                <c:pt idx="283">
                  <c:v>131.38999176000002</c:v>
                </c:pt>
                <c:pt idx="284">
                  <c:v>131.50999451000001</c:v>
                </c:pt>
                <c:pt idx="285">
                  <c:v>131.64000701000001</c:v>
                </c:pt>
                <c:pt idx="286">
                  <c:v>131.76000976</c:v>
                </c:pt>
                <c:pt idx="287">
                  <c:v>131.88999938999999</c:v>
                </c:pt>
                <c:pt idx="288">
                  <c:v>132.01000213999998</c:v>
                </c:pt>
                <c:pt idx="289">
                  <c:v>132.1499939</c:v>
                </c:pt>
                <c:pt idx="290">
                  <c:v>132.28000641</c:v>
                </c:pt>
                <c:pt idx="291">
                  <c:v>132.40999603</c:v>
                </c:pt>
                <c:pt idx="292">
                  <c:v>132.54000854</c:v>
                </c:pt>
                <c:pt idx="293">
                  <c:v>132.66999816999999</c:v>
                </c:pt>
                <c:pt idx="294">
                  <c:v>132.81000519</c:v>
                </c:pt>
                <c:pt idx="295">
                  <c:v>132.93999481</c:v>
                </c:pt>
                <c:pt idx="296">
                  <c:v>133.08000183000001</c:v>
                </c:pt>
                <c:pt idx="297">
                  <c:v>133.22000122</c:v>
                </c:pt>
                <c:pt idx="298">
                  <c:v>133.35999298000002</c:v>
                </c:pt>
                <c:pt idx="299">
                  <c:v>133.48999787000002</c:v>
                </c:pt>
                <c:pt idx="300">
                  <c:v>133.62999724999997</c:v>
                </c:pt>
                <c:pt idx="301">
                  <c:v>133.77000426999999</c:v>
                </c:pt>
                <c:pt idx="302">
                  <c:v>133.92000580000001</c:v>
                </c:pt>
                <c:pt idx="303">
                  <c:v>134.05000304999999</c:v>
                </c:pt>
                <c:pt idx="304">
                  <c:v>134.20000457999998</c:v>
                </c:pt>
                <c:pt idx="305">
                  <c:v>134.3500061</c:v>
                </c:pt>
                <c:pt idx="306">
                  <c:v>134.48999785999999</c:v>
                </c:pt>
                <c:pt idx="307">
                  <c:v>134.63999939000001</c:v>
                </c:pt>
                <c:pt idx="308">
                  <c:v>134.77999878000003</c:v>
                </c:pt>
                <c:pt idx="309">
                  <c:v>134.94000244</c:v>
                </c:pt>
                <c:pt idx="310">
                  <c:v>135.08000182999999</c:v>
                </c:pt>
                <c:pt idx="311">
                  <c:v>135.22999573000001</c:v>
                </c:pt>
                <c:pt idx="312">
                  <c:v>135.39000701999998</c:v>
                </c:pt>
                <c:pt idx="313">
                  <c:v>135.53999328999998</c:v>
                </c:pt>
                <c:pt idx="314">
                  <c:v>135.69000244</c:v>
                </c:pt>
                <c:pt idx="315">
                  <c:v>135.83999634000003</c:v>
                </c:pt>
                <c:pt idx="316">
                  <c:v>136</c:v>
                </c:pt>
                <c:pt idx="317">
                  <c:v>136.16000366</c:v>
                </c:pt>
                <c:pt idx="318">
                  <c:v>136.31999207000001</c:v>
                </c:pt>
                <c:pt idx="319">
                  <c:v>136.47999573000001</c:v>
                </c:pt>
                <c:pt idx="320">
                  <c:v>136.63999939000001</c:v>
                </c:pt>
                <c:pt idx="321">
                  <c:v>136.80000304999999</c:v>
                </c:pt>
                <c:pt idx="322">
                  <c:v>136.95000457999998</c:v>
                </c:pt>
                <c:pt idx="323">
                  <c:v>137.11000823999998</c:v>
                </c:pt>
                <c:pt idx="324">
                  <c:v>137.28000641</c:v>
                </c:pt>
                <c:pt idx="325">
                  <c:v>137.44999694999998</c:v>
                </c:pt>
                <c:pt idx="326">
                  <c:v>137.60000609999997</c:v>
                </c:pt>
                <c:pt idx="327">
                  <c:v>137.76999663999999</c:v>
                </c:pt>
                <c:pt idx="328">
                  <c:v>137.93999481000003</c:v>
                </c:pt>
                <c:pt idx="329">
                  <c:v>138.09999084999998</c:v>
                </c:pt>
                <c:pt idx="330">
                  <c:v>138.27000426999999</c:v>
                </c:pt>
                <c:pt idx="331">
                  <c:v>138.43999481</c:v>
                </c:pt>
                <c:pt idx="332">
                  <c:v>138.61000060999999</c:v>
                </c:pt>
                <c:pt idx="333">
                  <c:v>138.77999878000003</c:v>
                </c:pt>
                <c:pt idx="334">
                  <c:v>138.95999907999999</c:v>
                </c:pt>
                <c:pt idx="335">
                  <c:v>139.12999725999998</c:v>
                </c:pt>
                <c:pt idx="336">
                  <c:v>139.30000304999999</c:v>
                </c:pt>
                <c:pt idx="337">
                  <c:v>139.47000885</c:v>
                </c:pt>
                <c:pt idx="338">
                  <c:v>139.63999939000001</c:v>
                </c:pt>
                <c:pt idx="339">
                  <c:v>139.81999969</c:v>
                </c:pt>
                <c:pt idx="340">
                  <c:v>139.99000548999999</c:v>
                </c:pt>
                <c:pt idx="341">
                  <c:v>140.16999054000001</c:v>
                </c:pt>
                <c:pt idx="342">
                  <c:v>140.33999634</c:v>
                </c:pt>
                <c:pt idx="343">
                  <c:v>140.51999665</c:v>
                </c:pt>
                <c:pt idx="344">
                  <c:v>140.70000457</c:v>
                </c:pt>
                <c:pt idx="345">
                  <c:v>140.88000488</c:v>
                </c:pt>
                <c:pt idx="346">
                  <c:v>141.04999543000002</c:v>
                </c:pt>
                <c:pt idx="347">
                  <c:v>141.24000548999999</c:v>
                </c:pt>
                <c:pt idx="348">
                  <c:v>141.41999816999999</c:v>
                </c:pt>
                <c:pt idx="349">
                  <c:v>141.59999848000001</c:v>
                </c:pt>
                <c:pt idx="350">
                  <c:v>141.78000639999999</c:v>
                </c:pt>
                <c:pt idx="351">
                  <c:v>141.97000122</c:v>
                </c:pt>
                <c:pt idx="352">
                  <c:v>142.15000153</c:v>
                </c:pt>
                <c:pt idx="353">
                  <c:v>142.33000183000001</c:v>
                </c:pt>
                <c:pt idx="354">
                  <c:v>142.51000214000001</c:v>
                </c:pt>
                <c:pt idx="355">
                  <c:v>142.70000457</c:v>
                </c:pt>
                <c:pt idx="356">
                  <c:v>142.88999175999999</c:v>
                </c:pt>
                <c:pt idx="357">
                  <c:v>143.06999968999997</c:v>
                </c:pt>
                <c:pt idx="358">
                  <c:v>143.26000976</c:v>
                </c:pt>
                <c:pt idx="359">
                  <c:v>143.43999481</c:v>
                </c:pt>
                <c:pt idx="360">
                  <c:v>143.63999939000001</c:v>
                </c:pt>
                <c:pt idx="361">
                  <c:v>143.81999968999997</c:v>
                </c:pt>
                <c:pt idx="362">
                  <c:v>144.01000213999998</c:v>
                </c:pt>
                <c:pt idx="363">
                  <c:v>144.20000457999998</c:v>
                </c:pt>
                <c:pt idx="364">
                  <c:v>144.38999938999999</c:v>
                </c:pt>
                <c:pt idx="365">
                  <c:v>144.58000182999999</c:v>
                </c:pt>
                <c:pt idx="366">
                  <c:v>144.77000426999999</c:v>
                </c:pt>
                <c:pt idx="367">
                  <c:v>144.95999907999999</c:v>
                </c:pt>
                <c:pt idx="368">
                  <c:v>145.1499939</c:v>
                </c:pt>
                <c:pt idx="369">
                  <c:v>145.3500061</c:v>
                </c:pt>
                <c:pt idx="370">
                  <c:v>145.53000641</c:v>
                </c:pt>
                <c:pt idx="371">
                  <c:v>145.72000121999997</c:v>
                </c:pt>
                <c:pt idx="372">
                  <c:v>145.91999816999999</c:v>
                </c:pt>
                <c:pt idx="373">
                  <c:v>146.11000824000001</c:v>
                </c:pt>
                <c:pt idx="374">
                  <c:v>146.30999756</c:v>
                </c:pt>
                <c:pt idx="375">
                  <c:v>146.5</c:v>
                </c:pt>
                <c:pt idx="376">
                  <c:v>146.69998931999999</c:v>
                </c:pt>
                <c:pt idx="377">
                  <c:v>146.88000488</c:v>
                </c:pt>
                <c:pt idx="378">
                  <c:v>147.08000945999999</c:v>
                </c:pt>
                <c:pt idx="379">
                  <c:v>147.26999665</c:v>
                </c:pt>
                <c:pt idx="380">
                  <c:v>147.47999573000001</c:v>
                </c:pt>
                <c:pt idx="381">
                  <c:v>147.66999816999999</c:v>
                </c:pt>
                <c:pt idx="382">
                  <c:v>147.86000060999999</c:v>
                </c:pt>
                <c:pt idx="383">
                  <c:v>148.06000518999997</c:v>
                </c:pt>
                <c:pt idx="384">
                  <c:v>148.25000763</c:v>
                </c:pt>
                <c:pt idx="385">
                  <c:v>148.45000457</c:v>
                </c:pt>
                <c:pt idx="386">
                  <c:v>148.65000151999999</c:v>
                </c:pt>
                <c:pt idx="387">
                  <c:v>148.84000397</c:v>
                </c:pt>
                <c:pt idx="388">
                  <c:v>149.03999329000001</c:v>
                </c:pt>
                <c:pt idx="389">
                  <c:v>149.23999787000002</c:v>
                </c:pt>
                <c:pt idx="390">
                  <c:v>149.42999268</c:v>
                </c:pt>
                <c:pt idx="391">
                  <c:v>149.62998962</c:v>
                </c:pt>
                <c:pt idx="392">
                  <c:v>149.82999419999999</c:v>
                </c:pt>
                <c:pt idx="393">
                  <c:v>150.01999665000002</c:v>
                </c:pt>
                <c:pt idx="394">
                  <c:v>150.20999907999999</c:v>
                </c:pt>
                <c:pt idx="395">
                  <c:v>150.41999053999999</c:v>
                </c:pt>
                <c:pt idx="396">
                  <c:v>150.61000061000004</c:v>
                </c:pt>
                <c:pt idx="397">
                  <c:v>150.80001068000001</c:v>
                </c:pt>
                <c:pt idx="398">
                  <c:v>150.99999237</c:v>
                </c:pt>
                <c:pt idx="399">
                  <c:v>151.20001220999998</c:v>
                </c:pt>
                <c:pt idx="400">
                  <c:v>151.38999177000002</c:v>
                </c:pt>
                <c:pt idx="401">
                  <c:v>151.59001160000003</c:v>
                </c:pt>
                <c:pt idx="402">
                  <c:v>151.77999878</c:v>
                </c:pt>
                <c:pt idx="403">
                  <c:v>151.98999787</c:v>
                </c:pt>
                <c:pt idx="404">
                  <c:v>152.18001556999997</c:v>
                </c:pt>
                <c:pt idx="405">
                  <c:v>152.37000274999997</c:v>
                </c:pt>
                <c:pt idx="406">
                  <c:v>152.55999756000003</c:v>
                </c:pt>
                <c:pt idx="407">
                  <c:v>152.75999451000001</c:v>
                </c:pt>
                <c:pt idx="408">
                  <c:v>152.94999695000001</c:v>
                </c:pt>
                <c:pt idx="409">
                  <c:v>153.14999390000003</c:v>
                </c:pt>
                <c:pt idx="410">
                  <c:v>153.33998870000002</c:v>
                </c:pt>
                <c:pt idx="411">
                  <c:v>153.52998352000003</c:v>
                </c:pt>
                <c:pt idx="412">
                  <c:v>153.72999573000004</c:v>
                </c:pt>
                <c:pt idx="413">
                  <c:v>153.90998841000004</c:v>
                </c:pt>
                <c:pt idx="414">
                  <c:v>154.09999847000003</c:v>
                </c:pt>
                <c:pt idx="415">
                  <c:v>154.29000853999997</c:v>
                </c:pt>
                <c:pt idx="416">
                  <c:v>154.48001098999998</c:v>
                </c:pt>
                <c:pt idx="417">
                  <c:v>154.66999053999999</c:v>
                </c:pt>
                <c:pt idx="418">
                  <c:v>154.86000060999999</c:v>
                </c:pt>
                <c:pt idx="419">
                  <c:v>155.04000854</c:v>
                </c:pt>
                <c:pt idx="420">
                  <c:v>155.22998810000001</c:v>
                </c:pt>
                <c:pt idx="421">
                  <c:v>155.40999603000003</c:v>
                </c:pt>
                <c:pt idx="422">
                  <c:v>155.59998321</c:v>
                </c:pt>
                <c:pt idx="423">
                  <c:v>155.77999878</c:v>
                </c:pt>
                <c:pt idx="424">
                  <c:v>155.95999145000002</c:v>
                </c:pt>
                <c:pt idx="425">
                  <c:v>156.14000701999998</c:v>
                </c:pt>
                <c:pt idx="426">
                  <c:v>156.31999207000001</c:v>
                </c:pt>
                <c:pt idx="427">
                  <c:v>156.49999237000003</c:v>
                </c:pt>
                <c:pt idx="428">
                  <c:v>156.68000792999999</c:v>
                </c:pt>
                <c:pt idx="429">
                  <c:v>156.86000060999999</c:v>
                </c:pt>
                <c:pt idx="430">
                  <c:v>157.02999115</c:v>
                </c:pt>
                <c:pt idx="431">
                  <c:v>157.19998168999999</c:v>
                </c:pt>
                <c:pt idx="432">
                  <c:v>157.37001038</c:v>
                </c:pt>
                <c:pt idx="433">
                  <c:v>157.54998778999999</c:v>
                </c:pt>
                <c:pt idx="434">
                  <c:v>157.72001648000003</c:v>
                </c:pt>
                <c:pt idx="435">
                  <c:v>157.88001251999998</c:v>
                </c:pt>
                <c:pt idx="436">
                  <c:v>158.05998993000003</c:v>
                </c:pt>
                <c:pt idx="437">
                  <c:v>158.21001434999999</c:v>
                </c:pt>
                <c:pt idx="438">
                  <c:v>158.37998962</c:v>
                </c:pt>
                <c:pt idx="439">
                  <c:v>158.53999328999998</c:v>
                </c:pt>
                <c:pt idx="440">
                  <c:v>158.70000457999998</c:v>
                </c:pt>
                <c:pt idx="441">
                  <c:v>158.86000824000001</c:v>
                </c:pt>
                <c:pt idx="442">
                  <c:v>159.02001189999999</c:v>
                </c:pt>
                <c:pt idx="443">
                  <c:v>159.18000031000003</c:v>
                </c:pt>
                <c:pt idx="444">
                  <c:v>159.32000732</c:v>
                </c:pt>
                <c:pt idx="445">
                  <c:v>159.47998809000001</c:v>
                </c:pt>
                <c:pt idx="446">
                  <c:v>159.63000487999997</c:v>
                </c:pt>
                <c:pt idx="447">
                  <c:v>159.77999115000003</c:v>
                </c:pt>
                <c:pt idx="448">
                  <c:v>159.92000579</c:v>
                </c:pt>
                <c:pt idx="449">
                  <c:v>160.06999207000001</c:v>
                </c:pt>
                <c:pt idx="450">
                  <c:v>160.20001219999997</c:v>
                </c:pt>
                <c:pt idx="451">
                  <c:v>160.33999634000003</c:v>
                </c:pt>
                <c:pt idx="452">
                  <c:v>160.47998809000001</c:v>
                </c:pt>
                <c:pt idx="453">
                  <c:v>160.62001801000002</c:v>
                </c:pt>
                <c:pt idx="454">
                  <c:v>160.73999786000002</c:v>
                </c:pt>
                <c:pt idx="455">
                  <c:v>160.86999512</c:v>
                </c:pt>
                <c:pt idx="456">
                  <c:v>160.99999236999997</c:v>
                </c:pt>
                <c:pt idx="457">
                  <c:v>161.11998748999997</c:v>
                </c:pt>
                <c:pt idx="458">
                  <c:v>161.24999236999997</c:v>
                </c:pt>
                <c:pt idx="459">
                  <c:v>161.36998748999997</c:v>
                </c:pt>
                <c:pt idx="460">
                  <c:v>161.48999022999999</c:v>
                </c:pt>
                <c:pt idx="461">
                  <c:v>161.59998321</c:v>
                </c:pt>
                <c:pt idx="462">
                  <c:v>161.70999144999999</c:v>
                </c:pt>
                <c:pt idx="463">
                  <c:v>161.81999207000001</c:v>
                </c:pt>
                <c:pt idx="464">
                  <c:v>161.93000031</c:v>
                </c:pt>
                <c:pt idx="465">
                  <c:v>162.04000854</c:v>
                </c:pt>
                <c:pt idx="466">
                  <c:v>162.14000702000001</c:v>
                </c:pt>
                <c:pt idx="467">
                  <c:v>162.23999024000003</c:v>
                </c:pt>
                <c:pt idx="468">
                  <c:v>162.33000183000001</c:v>
                </c:pt>
                <c:pt idx="469">
                  <c:v>162.43001556999997</c:v>
                </c:pt>
                <c:pt idx="470">
                  <c:v>162.51999663999999</c:v>
                </c:pt>
                <c:pt idx="471">
                  <c:v>162.61001587000001</c:v>
                </c:pt>
                <c:pt idx="472">
                  <c:v>162.69999695000001</c:v>
                </c:pt>
                <c:pt idx="473">
                  <c:v>162.78001403999997</c:v>
                </c:pt>
                <c:pt idx="474">
                  <c:v>162.85999298000002</c:v>
                </c:pt>
                <c:pt idx="475">
                  <c:v>162.94001008000001</c:v>
                </c:pt>
                <c:pt idx="476">
                  <c:v>163.02000426999996</c:v>
                </c:pt>
                <c:pt idx="477">
                  <c:v>163.08998871</c:v>
                </c:pt>
                <c:pt idx="478">
                  <c:v>163.16001129</c:v>
                </c:pt>
                <c:pt idx="479">
                  <c:v>163.23000334999998</c:v>
                </c:pt>
                <c:pt idx="480">
                  <c:v>163.30000304999999</c:v>
                </c:pt>
                <c:pt idx="481">
                  <c:v>163.35999298000002</c:v>
                </c:pt>
                <c:pt idx="482">
                  <c:v>163.43999481</c:v>
                </c:pt>
                <c:pt idx="483">
                  <c:v>163.48999024000003</c:v>
                </c:pt>
                <c:pt idx="484">
                  <c:v>163.54998778999999</c:v>
                </c:pt>
                <c:pt idx="485">
                  <c:v>163.60998535000002</c:v>
                </c:pt>
                <c:pt idx="486">
                  <c:v>163.66999054000001</c:v>
                </c:pt>
                <c:pt idx="487">
                  <c:v>163.71999359000003</c:v>
                </c:pt>
                <c:pt idx="488">
                  <c:v>163.76999663999999</c:v>
                </c:pt>
                <c:pt idx="489">
                  <c:v>163.82000731999997</c:v>
                </c:pt>
                <c:pt idx="490">
                  <c:v>163.86000824000001</c:v>
                </c:pt>
                <c:pt idx="491">
                  <c:v>163.90998839999997</c:v>
                </c:pt>
                <c:pt idx="492">
                  <c:v>163.94999695000001</c:v>
                </c:pt>
                <c:pt idx="493">
                  <c:v>164</c:v>
                </c:pt>
                <c:pt idx="494">
                  <c:v>164.03999327999998</c:v>
                </c:pt>
                <c:pt idx="495">
                  <c:v>164.06999207000004</c:v>
                </c:pt>
                <c:pt idx="496">
                  <c:v>164.11000061000001</c:v>
                </c:pt>
                <c:pt idx="497">
                  <c:v>164.16000366</c:v>
                </c:pt>
                <c:pt idx="498">
                  <c:v>164.19001769999997</c:v>
                </c:pt>
                <c:pt idx="499">
                  <c:v>164.23001097999997</c:v>
                </c:pt>
                <c:pt idx="500">
                  <c:v>164.2599945</c:v>
                </c:pt>
                <c:pt idx="501">
                  <c:v>164.29000855000001</c:v>
                </c:pt>
                <c:pt idx="502">
                  <c:v>164.33000183000001</c:v>
                </c:pt>
                <c:pt idx="503">
                  <c:v>164.36000060999999</c:v>
                </c:pt>
                <c:pt idx="504">
                  <c:v>164.38998412999999</c:v>
                </c:pt>
                <c:pt idx="505">
                  <c:v>164.41001891999997</c:v>
                </c:pt>
                <c:pt idx="506">
                  <c:v>164.44000243999997</c:v>
                </c:pt>
                <c:pt idx="507">
                  <c:v>164.47000121999997</c:v>
                </c:pt>
                <c:pt idx="508">
                  <c:v>164.49000548999996</c:v>
                </c:pt>
                <c:pt idx="509">
                  <c:v>164.52000426999996</c:v>
                </c:pt>
                <c:pt idx="510">
                  <c:v>164.54000853999997</c:v>
                </c:pt>
                <c:pt idx="511">
                  <c:v>164.57000731999997</c:v>
                </c:pt>
                <c:pt idx="512">
                  <c:v>164.59001159999997</c:v>
                </c:pt>
                <c:pt idx="513">
                  <c:v>164.61001586999998</c:v>
                </c:pt>
                <c:pt idx="514">
                  <c:v>164.63999938999999</c:v>
                </c:pt>
                <c:pt idx="515">
                  <c:v>164.6499939</c:v>
                </c:pt>
                <c:pt idx="516">
                  <c:v>164.67001343000001</c:v>
                </c:pt>
                <c:pt idx="517">
                  <c:v>164.69999695000001</c:v>
                </c:pt>
                <c:pt idx="518">
                  <c:v>164.72000121999997</c:v>
                </c:pt>
                <c:pt idx="519">
                  <c:v>164.73999022999999</c:v>
                </c:pt>
                <c:pt idx="520">
                  <c:v>164.75</c:v>
                </c:pt>
                <c:pt idx="521">
                  <c:v>164.77000428000002</c:v>
                </c:pt>
                <c:pt idx="522">
                  <c:v>164.77999878000003</c:v>
                </c:pt>
                <c:pt idx="523">
                  <c:v>164.80001830999998</c:v>
                </c:pt>
                <c:pt idx="524">
                  <c:v>164.80999756</c:v>
                </c:pt>
                <c:pt idx="525">
                  <c:v>164.82998657000002</c:v>
                </c:pt>
                <c:pt idx="526">
                  <c:v>164.84001158999996</c:v>
                </c:pt>
                <c:pt idx="527">
                  <c:v>164.86000060999999</c:v>
                </c:pt>
                <c:pt idx="528">
                  <c:v>164.86999512000003</c:v>
                </c:pt>
                <c:pt idx="529">
                  <c:v>164.88999938999999</c:v>
                </c:pt>
                <c:pt idx="530">
                  <c:v>164.91001892</c:v>
                </c:pt>
                <c:pt idx="531">
                  <c:v>164.91998290999999</c:v>
                </c:pt>
                <c:pt idx="532">
                  <c:v>164.93000792999999</c:v>
                </c:pt>
                <c:pt idx="533">
                  <c:v>164.95001219999997</c:v>
                </c:pt>
                <c:pt idx="534">
                  <c:v>164.96000672000002</c:v>
                </c:pt>
                <c:pt idx="535">
                  <c:v>164.97001647999997</c:v>
                </c:pt>
                <c:pt idx="536">
                  <c:v>164.98999024000003</c:v>
                </c:pt>
                <c:pt idx="537">
                  <c:v>165</c:v>
                </c:pt>
                <c:pt idx="538">
                  <c:v>165.00999451000001</c:v>
                </c:pt>
                <c:pt idx="539">
                  <c:v>165.02000427000002</c:v>
                </c:pt>
                <c:pt idx="540">
                  <c:v>165.02999877999997</c:v>
                </c:pt>
                <c:pt idx="541">
                  <c:v>165.03999328</c:v>
                </c:pt>
                <c:pt idx="542">
                  <c:v>165.05000304999999</c:v>
                </c:pt>
                <c:pt idx="543">
                  <c:v>165.06999205999998</c:v>
                </c:pt>
                <c:pt idx="544">
                  <c:v>165.06999207000004</c:v>
                </c:pt>
                <c:pt idx="545">
                  <c:v>165.08001709000001</c:v>
                </c:pt>
                <c:pt idx="546">
                  <c:v>165.08999632999999</c:v>
                </c:pt>
                <c:pt idx="547">
                  <c:v>165.10000610999998</c:v>
                </c:pt>
                <c:pt idx="548">
                  <c:v>165.11000060999999</c:v>
                </c:pt>
                <c:pt idx="549">
                  <c:v>165.11001587000001</c:v>
                </c:pt>
                <c:pt idx="550">
                  <c:v>165.11999512</c:v>
                </c:pt>
                <c:pt idx="551">
                  <c:v>165.12998963000001</c:v>
                </c:pt>
                <c:pt idx="552">
                  <c:v>165.13999938999999</c:v>
                </c:pt>
                <c:pt idx="553">
                  <c:v>165.15000916</c:v>
                </c:pt>
                <c:pt idx="554">
                  <c:v>165.16001891999997</c:v>
                </c:pt>
                <c:pt idx="555">
                  <c:v>165.16000365999997</c:v>
                </c:pt>
                <c:pt idx="556">
                  <c:v>165.16999816999999</c:v>
                </c:pt>
                <c:pt idx="557">
                  <c:v>165.18000792999996</c:v>
                </c:pt>
                <c:pt idx="558">
                  <c:v>165.19000243999997</c:v>
                </c:pt>
                <c:pt idx="559">
                  <c:v>165.19999694999998</c:v>
                </c:pt>
                <c:pt idx="560">
                  <c:v>165.19999694999998</c:v>
                </c:pt>
                <c:pt idx="561">
                  <c:v>165.21000672</c:v>
                </c:pt>
                <c:pt idx="562">
                  <c:v>165.21000672</c:v>
                </c:pt>
                <c:pt idx="563">
                  <c:v>165.21998597000001</c:v>
                </c:pt>
                <c:pt idx="564">
                  <c:v>165.22999573000001</c:v>
                </c:pt>
                <c:pt idx="565">
                  <c:v>165.22999573000001</c:v>
                </c:pt>
                <c:pt idx="566">
                  <c:v>165.23001099000001</c:v>
                </c:pt>
                <c:pt idx="567">
                  <c:v>165.23999024000003</c:v>
                </c:pt>
                <c:pt idx="568">
                  <c:v>165.25001525999997</c:v>
                </c:pt>
                <c:pt idx="569">
                  <c:v>165.24998474</c:v>
                </c:pt>
                <c:pt idx="570">
                  <c:v>165.26000977000001</c:v>
                </c:pt>
                <c:pt idx="571">
                  <c:v>165.27000427000002</c:v>
                </c:pt>
                <c:pt idx="572">
                  <c:v>165.27000426999999</c:v>
                </c:pt>
                <c:pt idx="573">
                  <c:v>165.27000426999999</c:v>
                </c:pt>
                <c:pt idx="574">
                  <c:v>165.27998352000003</c:v>
                </c:pt>
                <c:pt idx="575">
                  <c:v>165.27999877999997</c:v>
                </c:pt>
                <c:pt idx="576">
                  <c:v>165.29000854</c:v>
                </c:pt>
                <c:pt idx="577">
                  <c:v>165.28999329000004</c:v>
                </c:pt>
                <c:pt idx="578">
                  <c:v>165.2999878</c:v>
                </c:pt>
                <c:pt idx="579">
                  <c:v>165.30001831000001</c:v>
                </c:pt>
                <c:pt idx="580">
                  <c:v>165.30001830999998</c:v>
                </c:pt>
                <c:pt idx="581">
                  <c:v>165.30000306000002</c:v>
                </c:pt>
                <c:pt idx="582">
                  <c:v>165.31001280999996</c:v>
                </c:pt>
                <c:pt idx="583">
                  <c:v>165.31999206</c:v>
                </c:pt>
                <c:pt idx="584">
                  <c:v>165.31999205999998</c:v>
                </c:pt>
                <c:pt idx="585">
                  <c:v>165.32000733000001</c:v>
                </c:pt>
                <c:pt idx="586">
                  <c:v>165.32998658</c:v>
                </c:pt>
                <c:pt idx="587">
                  <c:v>165.33000182999996</c:v>
                </c:pt>
                <c:pt idx="588">
                  <c:v>165.3400116</c:v>
                </c:pt>
                <c:pt idx="589">
                  <c:v>165.32998656999999</c:v>
                </c:pt>
                <c:pt idx="590">
                  <c:v>165.33999634000003</c:v>
                </c:pt>
                <c:pt idx="591">
                  <c:v>165.34001158999999</c:v>
                </c:pt>
                <c:pt idx="592">
                  <c:v>165.33999634</c:v>
                </c:pt>
                <c:pt idx="593">
                  <c:v>165.33999633999997</c:v>
                </c:pt>
                <c:pt idx="594">
                  <c:v>165.34999084</c:v>
                </c:pt>
                <c:pt idx="595">
                  <c:v>165.3500061</c:v>
                </c:pt>
                <c:pt idx="596">
                  <c:v>165.34999085000001</c:v>
                </c:pt>
                <c:pt idx="597">
                  <c:v>165.35000610999998</c:v>
                </c:pt>
                <c:pt idx="598">
                  <c:v>165.35000609999997</c:v>
                </c:pt>
                <c:pt idx="599">
                  <c:v>165.36000061000001</c:v>
                </c:pt>
                <c:pt idx="600">
                  <c:v>165.34999084</c:v>
                </c:pt>
                <c:pt idx="601">
                  <c:v>165.36001587000001</c:v>
                </c:pt>
                <c:pt idx="602">
                  <c:v>165.3500061</c:v>
                </c:pt>
                <c:pt idx="603">
                  <c:v>165.36000060999999</c:v>
                </c:pt>
                <c:pt idx="604">
                  <c:v>165.36000060999999</c:v>
                </c:pt>
                <c:pt idx="605">
                  <c:v>165.36000060999999</c:v>
                </c:pt>
                <c:pt idx="606">
                  <c:v>165.36000061000001</c:v>
                </c:pt>
                <c:pt idx="607">
                  <c:v>165.3500061</c:v>
                </c:pt>
                <c:pt idx="608">
                  <c:v>165.36000061000001</c:v>
                </c:pt>
                <c:pt idx="609">
                  <c:v>165.36001587000001</c:v>
                </c:pt>
                <c:pt idx="610">
                  <c:v>165.35000611000001</c:v>
                </c:pt>
                <c:pt idx="611">
                  <c:v>165.34999084</c:v>
                </c:pt>
                <c:pt idx="612">
                  <c:v>165.34999085000004</c:v>
                </c:pt>
                <c:pt idx="613">
                  <c:v>165.35000609999997</c:v>
                </c:pt>
                <c:pt idx="614">
                  <c:v>165.35998534999999</c:v>
                </c:pt>
                <c:pt idx="615">
                  <c:v>165.34999085000001</c:v>
                </c:pt>
                <c:pt idx="616">
                  <c:v>165.35002136</c:v>
                </c:pt>
                <c:pt idx="617">
                  <c:v>165.35000609999997</c:v>
                </c:pt>
                <c:pt idx="618">
                  <c:v>165.34999083999998</c:v>
                </c:pt>
                <c:pt idx="619">
                  <c:v>165.33000182999999</c:v>
                </c:pt>
                <c:pt idx="620">
                  <c:v>165.33999634000003</c:v>
                </c:pt>
                <c:pt idx="621">
                  <c:v>165.33000182999999</c:v>
                </c:pt>
                <c:pt idx="622">
                  <c:v>165.33000182999999</c:v>
                </c:pt>
                <c:pt idx="623">
                  <c:v>165.32998658000002</c:v>
                </c:pt>
                <c:pt idx="624">
                  <c:v>165.32000731999997</c:v>
                </c:pt>
                <c:pt idx="625">
                  <c:v>165.30999756</c:v>
                </c:pt>
                <c:pt idx="626">
                  <c:v>165.30999755999997</c:v>
                </c:pt>
                <c:pt idx="627">
                  <c:v>165.30000304999999</c:v>
                </c:pt>
                <c:pt idx="628">
                  <c:v>165.28999329000004</c:v>
                </c:pt>
                <c:pt idx="629">
                  <c:v>165.27998352</c:v>
                </c:pt>
                <c:pt idx="630">
                  <c:v>165.27999878000003</c:v>
                </c:pt>
                <c:pt idx="631">
                  <c:v>165.26998902</c:v>
                </c:pt>
                <c:pt idx="632">
                  <c:v>165.27000427000002</c:v>
                </c:pt>
                <c:pt idx="633">
                  <c:v>165.27000427000002</c:v>
                </c:pt>
                <c:pt idx="634">
                  <c:v>165.26000976999998</c:v>
                </c:pt>
                <c:pt idx="635">
                  <c:v>165.23999023000002</c:v>
                </c:pt>
                <c:pt idx="636">
                  <c:v>165.23999024</c:v>
                </c:pt>
                <c:pt idx="637">
                  <c:v>165.23001097999997</c:v>
                </c:pt>
                <c:pt idx="638">
                  <c:v>165.22001648</c:v>
                </c:pt>
                <c:pt idx="639">
                  <c:v>165.22000122</c:v>
                </c:pt>
                <c:pt idx="640">
                  <c:v>165.20001219999997</c:v>
                </c:pt>
                <c:pt idx="641">
                  <c:v>165.18998719000004</c:v>
                </c:pt>
                <c:pt idx="642">
                  <c:v>165.18000792999999</c:v>
                </c:pt>
                <c:pt idx="643">
                  <c:v>165.16999816999999</c:v>
                </c:pt>
                <c:pt idx="644">
                  <c:v>165.15998839999997</c:v>
                </c:pt>
                <c:pt idx="645">
                  <c:v>165.15000914999996</c:v>
                </c:pt>
                <c:pt idx="646">
                  <c:v>165.13999939000001</c:v>
                </c:pt>
                <c:pt idx="647">
                  <c:v>165.12001038000002</c:v>
                </c:pt>
                <c:pt idx="648">
                  <c:v>165.12001038</c:v>
                </c:pt>
                <c:pt idx="649">
                  <c:v>165.1000061</c:v>
                </c:pt>
                <c:pt idx="650">
                  <c:v>165.08999634</c:v>
                </c:pt>
                <c:pt idx="651">
                  <c:v>165.08000182999999</c:v>
                </c:pt>
                <c:pt idx="652">
                  <c:v>165.05999754999999</c:v>
                </c:pt>
                <c:pt idx="653">
                  <c:v>165.0499878</c:v>
                </c:pt>
                <c:pt idx="654">
                  <c:v>165.02998352</c:v>
                </c:pt>
                <c:pt idx="655">
                  <c:v>165.01998902</c:v>
                </c:pt>
                <c:pt idx="656">
                  <c:v>165.00999451000001</c:v>
                </c:pt>
                <c:pt idx="657">
                  <c:v>164.99000548999999</c:v>
                </c:pt>
                <c:pt idx="658">
                  <c:v>164.98001099000001</c:v>
                </c:pt>
                <c:pt idx="659">
                  <c:v>164.96002197000001</c:v>
                </c:pt>
                <c:pt idx="660">
                  <c:v>164.93998718000003</c:v>
                </c:pt>
                <c:pt idx="661">
                  <c:v>164.91999817000001</c:v>
                </c:pt>
                <c:pt idx="662">
                  <c:v>164.90998839999997</c:v>
                </c:pt>
                <c:pt idx="663">
                  <c:v>164.88999938999999</c:v>
                </c:pt>
                <c:pt idx="664">
                  <c:v>164.87001036999999</c:v>
                </c:pt>
                <c:pt idx="665">
                  <c:v>164.85998536000002</c:v>
                </c:pt>
                <c:pt idx="666">
                  <c:v>164.84001158999996</c:v>
                </c:pt>
                <c:pt idx="667">
                  <c:v>164.81999205999998</c:v>
                </c:pt>
                <c:pt idx="668">
                  <c:v>164.80000305000002</c:v>
                </c:pt>
                <c:pt idx="669">
                  <c:v>164.77999878000003</c:v>
                </c:pt>
                <c:pt idx="670">
                  <c:v>164.76000976999998</c:v>
                </c:pt>
                <c:pt idx="671">
                  <c:v>164.74998474000003</c:v>
                </c:pt>
                <c:pt idx="672">
                  <c:v>164.72000121999997</c:v>
                </c:pt>
                <c:pt idx="673">
                  <c:v>164.69999694999998</c:v>
                </c:pt>
                <c:pt idx="674">
                  <c:v>164.69000244000003</c:v>
                </c:pt>
                <c:pt idx="675">
                  <c:v>164.66999816999999</c:v>
                </c:pt>
                <c:pt idx="676">
                  <c:v>164.63998413000002</c:v>
                </c:pt>
                <c:pt idx="677">
                  <c:v>164.62998962</c:v>
                </c:pt>
                <c:pt idx="678">
                  <c:v>164.60002136</c:v>
                </c:pt>
                <c:pt idx="679">
                  <c:v>164.57998656999999</c:v>
                </c:pt>
                <c:pt idx="680">
                  <c:v>164.54998780000003</c:v>
                </c:pt>
                <c:pt idx="681">
                  <c:v>164.52999878</c:v>
                </c:pt>
                <c:pt idx="682">
                  <c:v>164.50999451000004</c:v>
                </c:pt>
                <c:pt idx="683">
                  <c:v>164.49000550000002</c:v>
                </c:pt>
                <c:pt idx="684">
                  <c:v>164.45999144999999</c:v>
                </c:pt>
                <c:pt idx="685">
                  <c:v>164.44999695000004</c:v>
                </c:pt>
                <c:pt idx="686">
                  <c:v>164.41999817000001</c:v>
                </c:pt>
                <c:pt idx="687">
                  <c:v>164.38998412999999</c:v>
                </c:pt>
                <c:pt idx="688">
                  <c:v>164.36999512000003</c:v>
                </c:pt>
                <c:pt idx="689">
                  <c:v>164.34001160000003</c:v>
                </c:pt>
                <c:pt idx="690">
                  <c:v>164.32000732</c:v>
                </c:pt>
                <c:pt idx="691">
                  <c:v>164.29998778999999</c:v>
                </c:pt>
                <c:pt idx="692">
                  <c:v>164.27000426999996</c:v>
                </c:pt>
                <c:pt idx="693">
                  <c:v>164.25000000000003</c:v>
                </c:pt>
                <c:pt idx="694">
                  <c:v>164.21000671000002</c:v>
                </c:pt>
                <c:pt idx="695">
                  <c:v>164.19000244</c:v>
                </c:pt>
                <c:pt idx="696">
                  <c:v>164.15998841000001</c:v>
                </c:pt>
                <c:pt idx="697">
                  <c:v>164.13998412999999</c:v>
                </c:pt>
                <c:pt idx="698">
                  <c:v>164.11001585999998</c:v>
                </c:pt>
                <c:pt idx="699">
                  <c:v>164.08001708999998</c:v>
                </c:pt>
                <c:pt idx="700">
                  <c:v>164.06001282</c:v>
                </c:pt>
                <c:pt idx="701">
                  <c:v>164.02999877999997</c:v>
                </c:pt>
                <c:pt idx="702">
                  <c:v>164.00001524999996</c:v>
                </c:pt>
                <c:pt idx="703">
                  <c:v>163.98001098999998</c:v>
                </c:pt>
                <c:pt idx="704">
                  <c:v>163.94000243999997</c:v>
                </c:pt>
                <c:pt idx="705">
                  <c:v>163.91998290999999</c:v>
                </c:pt>
                <c:pt idx="706">
                  <c:v>163.88998412999999</c:v>
                </c:pt>
                <c:pt idx="707">
                  <c:v>163.85998534999999</c:v>
                </c:pt>
                <c:pt idx="708">
                  <c:v>163.82000732</c:v>
                </c:pt>
                <c:pt idx="709">
                  <c:v>163.80001831000001</c:v>
                </c:pt>
                <c:pt idx="710">
                  <c:v>163.75997925000001</c:v>
                </c:pt>
                <c:pt idx="711">
                  <c:v>163.72999573000004</c:v>
                </c:pt>
                <c:pt idx="712">
                  <c:v>163.70001220999998</c:v>
                </c:pt>
                <c:pt idx="713">
                  <c:v>163.66999816999999</c:v>
                </c:pt>
                <c:pt idx="714">
                  <c:v>163.65000916000002</c:v>
                </c:pt>
                <c:pt idx="715">
                  <c:v>163.61000061000001</c:v>
                </c:pt>
                <c:pt idx="716">
                  <c:v>163.58000182999999</c:v>
                </c:pt>
                <c:pt idx="717">
                  <c:v>163.55000306000002</c:v>
                </c:pt>
                <c:pt idx="718">
                  <c:v>163.50999451000001</c:v>
                </c:pt>
                <c:pt idx="719">
                  <c:v>163.48001098999998</c:v>
                </c:pt>
                <c:pt idx="720">
                  <c:v>163.4500122</c:v>
                </c:pt>
                <c:pt idx="721">
                  <c:v>163.41998291000004</c:v>
                </c:pt>
                <c:pt idx="722">
                  <c:v>163.38998413000002</c:v>
                </c:pt>
                <c:pt idx="723">
                  <c:v>163.34997558000003</c:v>
                </c:pt>
                <c:pt idx="724">
                  <c:v>163.32998657000002</c:v>
                </c:pt>
                <c:pt idx="725">
                  <c:v>163.29000855000004</c:v>
                </c:pt>
                <c:pt idx="726">
                  <c:v>163.25997925000001</c:v>
                </c:pt>
                <c:pt idx="727">
                  <c:v>163.22000122000003</c:v>
                </c:pt>
                <c:pt idx="728">
                  <c:v>163.19000244</c:v>
                </c:pt>
                <c:pt idx="729">
                  <c:v>163.16000366000003</c:v>
                </c:pt>
                <c:pt idx="730">
                  <c:v>163.11999512</c:v>
                </c:pt>
                <c:pt idx="731">
                  <c:v>163.08999632999996</c:v>
                </c:pt>
                <c:pt idx="732">
                  <c:v>163.05999754999999</c:v>
                </c:pt>
                <c:pt idx="733">
                  <c:v>163.01998901000002</c:v>
                </c:pt>
                <c:pt idx="734">
                  <c:v>162.98999022999999</c:v>
                </c:pt>
                <c:pt idx="735">
                  <c:v>162.95999146000003</c:v>
                </c:pt>
                <c:pt idx="736">
                  <c:v>162.92001342999998</c:v>
                </c:pt>
                <c:pt idx="737">
                  <c:v>162.89001464999996</c:v>
                </c:pt>
                <c:pt idx="738">
                  <c:v>162.86001586999998</c:v>
                </c:pt>
                <c:pt idx="739">
                  <c:v>162.82000733000001</c:v>
                </c:pt>
                <c:pt idx="740">
                  <c:v>162.79000853999997</c:v>
                </c:pt>
                <c:pt idx="741">
                  <c:v>162.76000977000001</c:v>
                </c:pt>
                <c:pt idx="742">
                  <c:v>162.72998046999999</c:v>
                </c:pt>
                <c:pt idx="743">
                  <c:v>162.69000244</c:v>
                </c:pt>
                <c:pt idx="744">
                  <c:v>162.66000365999997</c:v>
                </c:pt>
                <c:pt idx="745">
                  <c:v>162.63000488</c:v>
                </c:pt>
                <c:pt idx="746">
                  <c:v>162.60000611000004</c:v>
                </c:pt>
                <c:pt idx="747">
                  <c:v>162.57000733000001</c:v>
                </c:pt>
                <c:pt idx="748">
                  <c:v>162.52999878000003</c:v>
                </c:pt>
                <c:pt idx="749">
                  <c:v>162.5</c:v>
                </c:pt>
                <c:pt idx="750">
                  <c:v>162.47000122000003</c:v>
                </c:pt>
                <c:pt idx="751">
                  <c:v>162.44000244</c:v>
                </c:pt>
                <c:pt idx="752">
                  <c:v>162.41000366000003</c:v>
                </c:pt>
                <c:pt idx="753">
                  <c:v>162.38000488</c:v>
                </c:pt>
                <c:pt idx="754">
                  <c:v>162.34997557999998</c:v>
                </c:pt>
                <c:pt idx="755">
                  <c:v>162.30999756</c:v>
                </c:pt>
                <c:pt idx="756">
                  <c:v>162.27999877999997</c:v>
                </c:pt>
                <c:pt idx="757">
                  <c:v>162.25</c:v>
                </c:pt>
                <c:pt idx="758">
                  <c:v>162.22000122000003</c:v>
                </c:pt>
                <c:pt idx="759">
                  <c:v>162.20001219999995</c:v>
                </c:pt>
                <c:pt idx="760">
                  <c:v>162.16000365999997</c:v>
                </c:pt>
                <c:pt idx="761">
                  <c:v>162.14001465000001</c:v>
                </c:pt>
                <c:pt idx="762">
                  <c:v>162.10998536000005</c:v>
                </c:pt>
                <c:pt idx="763">
                  <c:v>162.08001708999996</c:v>
                </c:pt>
                <c:pt idx="764">
                  <c:v>162.04998778999999</c:v>
                </c:pt>
                <c:pt idx="765">
                  <c:v>162.01998901000002</c:v>
                </c:pt>
                <c:pt idx="766">
                  <c:v>161.99002074999999</c:v>
                </c:pt>
                <c:pt idx="767">
                  <c:v>161.97000122000003</c:v>
                </c:pt>
                <c:pt idx="768">
                  <c:v>161.94000244</c:v>
                </c:pt>
                <c:pt idx="769">
                  <c:v>161.91000365999997</c:v>
                </c:pt>
                <c:pt idx="770">
                  <c:v>161.88998413000002</c:v>
                </c:pt>
                <c:pt idx="771">
                  <c:v>161.85998536</c:v>
                </c:pt>
                <c:pt idx="772">
                  <c:v>161.82998658000002</c:v>
                </c:pt>
                <c:pt idx="773">
                  <c:v>161.80999756</c:v>
                </c:pt>
                <c:pt idx="774">
                  <c:v>161.77999878000003</c:v>
                </c:pt>
                <c:pt idx="775">
                  <c:v>161.75</c:v>
                </c:pt>
                <c:pt idx="776">
                  <c:v>161.73001097999997</c:v>
                </c:pt>
                <c:pt idx="777">
                  <c:v>161.70001221000001</c:v>
                </c:pt>
                <c:pt idx="778">
                  <c:v>161.67999268</c:v>
                </c:pt>
                <c:pt idx="779">
                  <c:v>161.66000365999997</c:v>
                </c:pt>
                <c:pt idx="780">
                  <c:v>161.63000489000001</c:v>
                </c:pt>
                <c:pt idx="781">
                  <c:v>161.60000609999997</c:v>
                </c:pt>
                <c:pt idx="782">
                  <c:v>161.58001708999996</c:v>
                </c:pt>
                <c:pt idx="783">
                  <c:v>161.55999756</c:v>
                </c:pt>
                <c:pt idx="784">
                  <c:v>161.52999878000003</c:v>
                </c:pt>
                <c:pt idx="785">
                  <c:v>161.50997924000001</c:v>
                </c:pt>
                <c:pt idx="786">
                  <c:v>161.48001097999997</c:v>
                </c:pt>
                <c:pt idx="787">
                  <c:v>161.45999146000003</c:v>
                </c:pt>
                <c:pt idx="788">
                  <c:v>161.43002318999999</c:v>
                </c:pt>
                <c:pt idx="789">
                  <c:v>161.42001342999998</c:v>
                </c:pt>
                <c:pt idx="790">
                  <c:v>161.39001465000001</c:v>
                </c:pt>
                <c:pt idx="791">
                  <c:v>161.36999512</c:v>
                </c:pt>
                <c:pt idx="792">
                  <c:v>161.35000610999998</c:v>
                </c:pt>
                <c:pt idx="793">
                  <c:v>161.32998658000002</c:v>
                </c:pt>
                <c:pt idx="794">
                  <c:v>161.29998778999999</c:v>
                </c:pt>
                <c:pt idx="795">
                  <c:v>161.27999877999997</c:v>
                </c:pt>
                <c:pt idx="796">
                  <c:v>161.25997925000001</c:v>
                </c:pt>
                <c:pt idx="797">
                  <c:v>161.23999024</c:v>
                </c:pt>
                <c:pt idx="798">
                  <c:v>161.22000121999997</c:v>
                </c:pt>
                <c:pt idx="799">
                  <c:v>161.2000122</c:v>
                </c:pt>
                <c:pt idx="800">
                  <c:v>161.19000244</c:v>
                </c:pt>
                <c:pt idx="801">
                  <c:v>161.16998292000005</c:v>
                </c:pt>
                <c:pt idx="802">
                  <c:v>161.14999390000003</c:v>
                </c:pt>
                <c:pt idx="803">
                  <c:v>161.13000488</c:v>
                </c:pt>
                <c:pt idx="804">
                  <c:v>161.10000610999998</c:v>
                </c:pt>
                <c:pt idx="805">
                  <c:v>161.08999634000003</c:v>
                </c:pt>
                <c:pt idx="806">
                  <c:v>161.07000732</c:v>
                </c:pt>
                <c:pt idx="807">
                  <c:v>161.04998780000005</c:v>
                </c:pt>
                <c:pt idx="808">
                  <c:v>161.03997801999998</c:v>
                </c:pt>
                <c:pt idx="809">
                  <c:v>161.02001953000001</c:v>
                </c:pt>
                <c:pt idx="810">
                  <c:v>161</c:v>
                </c:pt>
                <c:pt idx="811">
                  <c:v>160.98001098999998</c:v>
                </c:pt>
                <c:pt idx="812">
                  <c:v>160.95999146000003</c:v>
                </c:pt>
                <c:pt idx="813">
                  <c:v>160.94998169000002</c:v>
                </c:pt>
                <c:pt idx="814">
                  <c:v>160.94000244</c:v>
                </c:pt>
                <c:pt idx="815">
                  <c:v>160.92001341999998</c:v>
                </c:pt>
                <c:pt idx="816">
                  <c:v>160.89999388999996</c:v>
                </c:pt>
                <c:pt idx="817">
                  <c:v>160.89001465000001</c:v>
                </c:pt>
                <c:pt idx="818">
                  <c:v>160.86999510999999</c:v>
                </c:pt>
                <c:pt idx="819">
                  <c:v>160.87002563999999</c:v>
                </c:pt>
                <c:pt idx="820">
                  <c:v>160.85000609999997</c:v>
                </c:pt>
                <c:pt idx="821">
                  <c:v>160.84002686000002</c:v>
                </c:pt>
                <c:pt idx="822">
                  <c:v>160.82000733000001</c:v>
                </c:pt>
                <c:pt idx="823">
                  <c:v>160.80999756</c:v>
                </c:pt>
                <c:pt idx="824">
                  <c:v>160.78997802999999</c:v>
                </c:pt>
                <c:pt idx="825">
                  <c:v>160.77999878000003</c:v>
                </c:pt>
                <c:pt idx="826">
                  <c:v>160.77001953000001</c:v>
                </c:pt>
                <c:pt idx="827">
                  <c:v>160.76000977000001</c:v>
                </c:pt>
                <c:pt idx="828">
                  <c:v>160.74002074999999</c:v>
                </c:pt>
                <c:pt idx="829">
                  <c:v>160.73999024000005</c:v>
                </c:pt>
                <c:pt idx="830">
                  <c:v>160.72000121999997</c:v>
                </c:pt>
                <c:pt idx="831">
                  <c:v>160.71002196999996</c:v>
                </c:pt>
                <c:pt idx="832">
                  <c:v>160.70001221000001</c:v>
                </c:pt>
                <c:pt idx="833">
                  <c:v>160.69998169000002</c:v>
                </c:pt>
                <c:pt idx="834">
                  <c:v>160.68002319999999</c:v>
                </c:pt>
                <c:pt idx="835">
                  <c:v>160.66998290999999</c:v>
                </c:pt>
                <c:pt idx="836">
                  <c:v>160.67001342999998</c:v>
                </c:pt>
                <c:pt idx="837">
                  <c:v>160.64999388999996</c:v>
                </c:pt>
                <c:pt idx="838">
                  <c:v>160.64999389999997</c:v>
                </c:pt>
                <c:pt idx="839">
                  <c:v>160.63998412999996</c:v>
                </c:pt>
                <c:pt idx="840">
                  <c:v>160.62997435999995</c:v>
                </c:pt>
                <c:pt idx="841">
                  <c:v>160.62997437000001</c:v>
                </c:pt>
                <c:pt idx="842">
                  <c:v>160.6199646</c:v>
                </c:pt>
                <c:pt idx="843">
                  <c:v>160.6199646</c:v>
                </c:pt>
                <c:pt idx="844">
                  <c:v>160.60998534999999</c:v>
                </c:pt>
                <c:pt idx="845">
                  <c:v>160.60998534999999</c:v>
                </c:pt>
                <c:pt idx="846">
                  <c:v>160.60998534999999</c:v>
                </c:pt>
                <c:pt idx="847">
                  <c:v>160.60000610999998</c:v>
                </c:pt>
                <c:pt idx="848">
                  <c:v>160.61001586999998</c:v>
                </c:pt>
                <c:pt idx="849">
                  <c:v>160.60000611000004</c:v>
                </c:pt>
                <c:pt idx="850">
                  <c:v>160.60003662000003</c:v>
                </c:pt>
                <c:pt idx="851">
                  <c:v>160.58996582000003</c:v>
                </c:pt>
                <c:pt idx="852">
                  <c:v>160.58999633000002</c:v>
                </c:pt>
                <c:pt idx="853">
                  <c:v>160.58999633999997</c:v>
                </c:pt>
                <c:pt idx="854">
                  <c:v>160.59002685999997</c:v>
                </c:pt>
                <c:pt idx="855">
                  <c:v>160.59997557999998</c:v>
                </c:pt>
                <c:pt idx="856">
                  <c:v>160.60000609999997</c:v>
                </c:pt>
                <c:pt idx="857">
                  <c:v>160.60003662000003</c:v>
                </c:pt>
                <c:pt idx="858">
                  <c:v>160.59997559000004</c:v>
                </c:pt>
                <c:pt idx="859">
                  <c:v>160.60000609999997</c:v>
                </c:pt>
                <c:pt idx="860">
                  <c:v>160.59997557999998</c:v>
                </c:pt>
                <c:pt idx="861">
                  <c:v>160.61001586999998</c:v>
                </c:pt>
                <c:pt idx="862">
                  <c:v>160.61001587000004</c:v>
                </c:pt>
                <c:pt idx="863">
                  <c:v>160.61999511999994</c:v>
                </c:pt>
                <c:pt idx="864">
                  <c:v>160.6199646</c:v>
                </c:pt>
                <c:pt idx="865">
                  <c:v>160.63000489000001</c:v>
                </c:pt>
                <c:pt idx="866">
                  <c:v>160.63998413000002</c:v>
                </c:pt>
                <c:pt idx="867">
                  <c:v>160.64001464999996</c:v>
                </c:pt>
                <c:pt idx="868">
                  <c:v>160.64999388999996</c:v>
                </c:pt>
                <c:pt idx="869">
                  <c:v>160.65002441000001</c:v>
                </c:pt>
                <c:pt idx="870">
                  <c:v>160.66000365999997</c:v>
                </c:pt>
                <c:pt idx="871">
                  <c:v>160.66998290999999</c:v>
                </c:pt>
                <c:pt idx="872">
                  <c:v>160.67996215000005</c:v>
                </c:pt>
                <c:pt idx="873">
                  <c:v>160.70001220999995</c:v>
                </c:pt>
                <c:pt idx="874">
                  <c:v>160.70001221000001</c:v>
                </c:pt>
                <c:pt idx="875">
                  <c:v>160.70999146000008</c:v>
                </c:pt>
                <c:pt idx="876">
                  <c:v>160.71997070999998</c:v>
                </c:pt>
                <c:pt idx="877">
                  <c:v>160.73004151000004</c:v>
                </c:pt>
                <c:pt idx="878">
                  <c:v>160.75003050999993</c:v>
                </c:pt>
                <c:pt idx="879">
                  <c:v>160.76000977000001</c:v>
                </c:pt>
                <c:pt idx="880">
                  <c:v>160.77001952999996</c:v>
                </c:pt>
                <c:pt idx="881">
                  <c:v>160.77999878000003</c:v>
                </c:pt>
                <c:pt idx="882">
                  <c:v>160.79000853999992</c:v>
                </c:pt>
                <c:pt idx="883">
                  <c:v>160.80999756</c:v>
                </c:pt>
                <c:pt idx="884">
                  <c:v>160.83001708999996</c:v>
                </c:pt>
                <c:pt idx="885">
                  <c:v>160.82998657000002</c:v>
                </c:pt>
                <c:pt idx="886">
                  <c:v>160.85000609999992</c:v>
                </c:pt>
                <c:pt idx="887">
                  <c:v>160.87002563999999</c:v>
                </c:pt>
                <c:pt idx="888">
                  <c:v>160.88000487999994</c:v>
                </c:pt>
                <c:pt idx="889">
                  <c:v>160.89001465000001</c:v>
                </c:pt>
                <c:pt idx="890">
                  <c:v>160.91998290999999</c:v>
                </c:pt>
                <c:pt idx="891">
                  <c:v>160.91998291000004</c:v>
                </c:pt>
                <c:pt idx="892">
                  <c:v>160.94000244</c:v>
                </c:pt>
                <c:pt idx="893">
                  <c:v>160.96002196999996</c:v>
                </c:pt>
                <c:pt idx="894">
                  <c:v>160.98004151000004</c:v>
                </c:pt>
                <c:pt idx="895">
                  <c:v>160.99996948</c:v>
                </c:pt>
                <c:pt idx="896">
                  <c:v>161.00997925000007</c:v>
                </c:pt>
                <c:pt idx="897">
                  <c:v>161.03002930000002</c:v>
                </c:pt>
                <c:pt idx="898">
                  <c:v>161.0499878</c:v>
                </c:pt>
                <c:pt idx="899">
                  <c:v>161.07000733000007</c:v>
                </c:pt>
                <c:pt idx="900">
                  <c:v>161.08001709000001</c:v>
                </c:pt>
                <c:pt idx="901">
                  <c:v>161.09997557999998</c:v>
                </c:pt>
                <c:pt idx="902">
                  <c:v>161.11001586999993</c:v>
                </c:pt>
                <c:pt idx="903">
                  <c:v>161.13998413000002</c:v>
                </c:pt>
                <c:pt idx="904">
                  <c:v>161.16000366000003</c:v>
                </c:pt>
                <c:pt idx="905">
                  <c:v>161.16998290999999</c:v>
                </c:pt>
                <c:pt idx="906">
                  <c:v>161.19000243999994</c:v>
                </c:pt>
                <c:pt idx="907">
                  <c:v>161.20999146000003</c:v>
                </c:pt>
                <c:pt idx="908">
                  <c:v>161.23001099000004</c:v>
                </c:pt>
                <c:pt idx="909">
                  <c:v>161.25</c:v>
                </c:pt>
                <c:pt idx="910">
                  <c:v>161.26998900999996</c:v>
                </c:pt>
                <c:pt idx="911">
                  <c:v>161.27999877999997</c:v>
                </c:pt>
                <c:pt idx="912">
                  <c:v>161.29998780000005</c:v>
                </c:pt>
                <c:pt idx="913">
                  <c:v>161.31997680000001</c:v>
                </c:pt>
                <c:pt idx="914">
                  <c:v>161.34002686000002</c:v>
                </c:pt>
                <c:pt idx="915">
                  <c:v>161.36999510999999</c:v>
                </c:pt>
                <c:pt idx="916">
                  <c:v>161.37997436000001</c:v>
                </c:pt>
                <c:pt idx="917">
                  <c:v>161.39996337999997</c:v>
                </c:pt>
                <c:pt idx="918">
                  <c:v>161.42001342999998</c:v>
                </c:pt>
                <c:pt idx="919">
                  <c:v>161.44000243999994</c:v>
                </c:pt>
                <c:pt idx="920">
                  <c:v>161.45001219999995</c:v>
                </c:pt>
                <c:pt idx="921">
                  <c:v>161.47000122000003</c:v>
                </c:pt>
                <c:pt idx="922">
                  <c:v>161.50000000000006</c:v>
                </c:pt>
                <c:pt idx="923">
                  <c:v>161.50997925000007</c:v>
                </c:pt>
                <c:pt idx="924">
                  <c:v>161.52999878000003</c:v>
                </c:pt>
                <c:pt idx="925">
                  <c:v>161.53997803000004</c:v>
                </c:pt>
                <c:pt idx="926">
                  <c:v>161.55996704000006</c:v>
                </c:pt>
                <c:pt idx="927">
                  <c:v>161.57998657000007</c:v>
                </c:pt>
                <c:pt idx="928">
                  <c:v>161.59997558000003</c:v>
                </c:pt>
                <c:pt idx="929">
                  <c:v>161.61999512000006</c:v>
                </c:pt>
                <c:pt idx="930">
                  <c:v>161.63998413000007</c:v>
                </c:pt>
                <c:pt idx="931">
                  <c:v>161.66000365999997</c:v>
                </c:pt>
                <c:pt idx="932">
                  <c:v>161.67001341999992</c:v>
                </c:pt>
                <c:pt idx="933">
                  <c:v>161.69000243999994</c:v>
                </c:pt>
                <c:pt idx="934">
                  <c:v>161.70001220999995</c:v>
                </c:pt>
                <c:pt idx="935">
                  <c:v>161.71997070999998</c:v>
                </c:pt>
                <c:pt idx="936">
                  <c:v>161.73999022999999</c:v>
                </c:pt>
                <c:pt idx="937">
                  <c:v>161.75</c:v>
                </c:pt>
                <c:pt idx="938">
                  <c:v>161.76995849000002</c:v>
                </c:pt>
                <c:pt idx="939">
                  <c:v>161.77996826000003</c:v>
                </c:pt>
                <c:pt idx="940">
                  <c:v>161.79998778999993</c:v>
                </c:pt>
                <c:pt idx="941">
                  <c:v>161.82000731999995</c:v>
                </c:pt>
                <c:pt idx="942">
                  <c:v>161.82998656999996</c:v>
                </c:pt>
                <c:pt idx="943">
                  <c:v>161.85000611000004</c:v>
                </c:pt>
                <c:pt idx="944">
                  <c:v>161.86001587000004</c:v>
                </c:pt>
                <c:pt idx="945">
                  <c:v>161.88000487999994</c:v>
                </c:pt>
                <c:pt idx="946">
                  <c:v>161.89001464999996</c:v>
                </c:pt>
                <c:pt idx="947">
                  <c:v>161.89999390000003</c:v>
                </c:pt>
                <c:pt idx="948">
                  <c:v>161.92001342000003</c:v>
                </c:pt>
                <c:pt idx="949">
                  <c:v>161.92999268000005</c:v>
                </c:pt>
                <c:pt idx="950">
                  <c:v>161.94003295999994</c:v>
                </c:pt>
                <c:pt idx="951">
                  <c:v>161.95999146000003</c:v>
                </c:pt>
                <c:pt idx="952">
                  <c:v>161.96002198000002</c:v>
                </c:pt>
                <c:pt idx="953">
                  <c:v>161.98001097999992</c:v>
                </c:pt>
                <c:pt idx="954">
                  <c:v>161.97998046999999</c:v>
                </c:pt>
                <c:pt idx="955">
                  <c:v>162.00003050999999</c:v>
                </c:pt>
                <c:pt idx="956">
                  <c:v>162.01000975999995</c:v>
                </c:pt>
                <c:pt idx="957">
                  <c:v>162.00997925000001</c:v>
                </c:pt>
                <c:pt idx="958">
                  <c:v>162.03002930000002</c:v>
                </c:pt>
                <c:pt idx="959">
                  <c:v>162.04000853999992</c:v>
                </c:pt>
                <c:pt idx="960">
                  <c:v>162.03997802999999</c:v>
                </c:pt>
                <c:pt idx="961">
                  <c:v>162.04998779000005</c:v>
                </c:pt>
                <c:pt idx="962">
                  <c:v>162.06002806999993</c:v>
                </c:pt>
                <c:pt idx="963">
                  <c:v>162.07000733000001</c:v>
                </c:pt>
                <c:pt idx="964">
                  <c:v>162.08001708999996</c:v>
                </c:pt>
                <c:pt idx="965">
                  <c:v>162.07998658000002</c:v>
                </c:pt>
                <c:pt idx="966">
                  <c:v>162.07998657000002</c:v>
                </c:pt>
                <c:pt idx="967">
                  <c:v>162.08996581999997</c:v>
                </c:pt>
                <c:pt idx="968">
                  <c:v>162.10003662000003</c:v>
                </c:pt>
                <c:pt idx="969">
                  <c:v>162.09002685999997</c:v>
                </c:pt>
                <c:pt idx="970">
                  <c:v>162.10000611000004</c:v>
                </c:pt>
                <c:pt idx="971">
                  <c:v>162.10000610999998</c:v>
                </c:pt>
                <c:pt idx="972">
                  <c:v>162.11001586999998</c:v>
                </c:pt>
                <c:pt idx="973">
                  <c:v>162.11001586999998</c:v>
                </c:pt>
                <c:pt idx="974">
                  <c:v>162.11001586999998</c:v>
                </c:pt>
                <c:pt idx="975">
                  <c:v>162.11001586999993</c:v>
                </c:pt>
                <c:pt idx="976">
                  <c:v>162.11001587000004</c:v>
                </c:pt>
                <c:pt idx="977">
                  <c:v>162.11001586999998</c:v>
                </c:pt>
                <c:pt idx="978">
                  <c:v>162.11001587000004</c:v>
                </c:pt>
                <c:pt idx="979">
                  <c:v>162.10998534999999</c:v>
                </c:pt>
                <c:pt idx="980">
                  <c:v>162.10998535000004</c:v>
                </c:pt>
                <c:pt idx="981">
                  <c:v>162.10998534999999</c:v>
                </c:pt>
                <c:pt idx="982">
                  <c:v>162.11001586999993</c:v>
                </c:pt>
                <c:pt idx="983">
                  <c:v>162.11001586999998</c:v>
                </c:pt>
                <c:pt idx="984">
                  <c:v>162.10000609999997</c:v>
                </c:pt>
                <c:pt idx="985">
                  <c:v>162.09997558000003</c:v>
                </c:pt>
                <c:pt idx="986">
                  <c:v>162.08996581999997</c:v>
                </c:pt>
                <c:pt idx="987">
                  <c:v>162.08999634000008</c:v>
                </c:pt>
                <c:pt idx="988">
                  <c:v>162.08001709000001</c:v>
                </c:pt>
                <c:pt idx="989">
                  <c:v>162.08001708999996</c:v>
                </c:pt>
                <c:pt idx="990">
                  <c:v>162.06997681000007</c:v>
                </c:pt>
                <c:pt idx="991">
                  <c:v>162.05999756</c:v>
                </c:pt>
                <c:pt idx="992">
                  <c:v>162.05001830999998</c:v>
                </c:pt>
                <c:pt idx="993">
                  <c:v>162.03997803000004</c:v>
                </c:pt>
                <c:pt idx="994">
                  <c:v>162.04000853999997</c:v>
                </c:pt>
                <c:pt idx="995">
                  <c:v>162.03002928999996</c:v>
                </c:pt>
                <c:pt idx="996">
                  <c:v>162.02999878000003</c:v>
                </c:pt>
                <c:pt idx="997">
                  <c:v>162.01000976</c:v>
                </c:pt>
                <c:pt idx="998">
                  <c:v>161.99996948</c:v>
                </c:pt>
                <c:pt idx="999">
                  <c:v>161.98999024000005</c:v>
                </c:pt>
                <c:pt idx="1000">
                  <c:v>161.97998046000004</c:v>
                </c:pt>
                <c:pt idx="1001">
                  <c:v>161.96997069999998</c:v>
                </c:pt>
                <c:pt idx="1002">
                  <c:v>161.96002197999996</c:v>
                </c:pt>
                <c:pt idx="1003">
                  <c:v>161.94000245000007</c:v>
                </c:pt>
                <c:pt idx="1004">
                  <c:v>161.92999267000005</c:v>
                </c:pt>
                <c:pt idx="1005">
                  <c:v>161.91998291000004</c:v>
                </c:pt>
                <c:pt idx="1006">
                  <c:v>161.9000244099999</c:v>
                </c:pt>
                <c:pt idx="1007">
                  <c:v>161.89001465000001</c:v>
                </c:pt>
                <c:pt idx="1008">
                  <c:v>161.86999510999999</c:v>
                </c:pt>
                <c:pt idx="1009">
                  <c:v>161.85003662999998</c:v>
                </c:pt>
                <c:pt idx="1010">
                  <c:v>161.83996581999997</c:v>
                </c:pt>
                <c:pt idx="1011">
                  <c:v>161.82000731999995</c:v>
                </c:pt>
                <c:pt idx="1012">
                  <c:v>161.79998779000005</c:v>
                </c:pt>
                <c:pt idx="1013">
                  <c:v>161.78997802000004</c:v>
                </c:pt>
                <c:pt idx="1014">
                  <c:v>161.76000977000001</c:v>
                </c:pt>
                <c:pt idx="1015">
                  <c:v>161.73999022999999</c:v>
                </c:pt>
                <c:pt idx="1016">
                  <c:v>161.72998046999999</c:v>
                </c:pt>
                <c:pt idx="1017">
                  <c:v>161.71002196999996</c:v>
                </c:pt>
                <c:pt idx="1018">
                  <c:v>161.69000243999994</c:v>
                </c:pt>
                <c:pt idx="1019">
                  <c:v>161.65997315000004</c:v>
                </c:pt>
                <c:pt idx="1020">
                  <c:v>161.64001464</c:v>
                </c:pt>
                <c:pt idx="1021">
                  <c:v>161.61999512</c:v>
                </c:pt>
                <c:pt idx="1022">
                  <c:v>161.59997558999999</c:v>
                </c:pt>
                <c:pt idx="1023">
                  <c:v>161.56994628999996</c:v>
                </c:pt>
                <c:pt idx="1024">
                  <c:v>161.54998778999993</c:v>
                </c:pt>
                <c:pt idx="1025">
                  <c:v>161.53002929999991</c:v>
                </c:pt>
                <c:pt idx="1026">
                  <c:v>161.51000977000001</c:v>
                </c:pt>
                <c:pt idx="1027">
                  <c:v>161.4799804700001</c:v>
                </c:pt>
                <c:pt idx="1028">
                  <c:v>161.44995117000008</c:v>
                </c:pt>
                <c:pt idx="1029">
                  <c:v>161.42999267000005</c:v>
                </c:pt>
                <c:pt idx="1030">
                  <c:v>161.40002441000001</c:v>
                </c:pt>
                <c:pt idx="1031">
                  <c:v>161.36999512</c:v>
                </c:pt>
                <c:pt idx="1032">
                  <c:v>161.34002685999997</c:v>
                </c:pt>
                <c:pt idx="1033">
                  <c:v>161.30999755999994</c:v>
                </c:pt>
                <c:pt idx="1034">
                  <c:v>161.28997802000004</c:v>
                </c:pt>
                <c:pt idx="1035">
                  <c:v>161.26000976</c:v>
                </c:pt>
                <c:pt idx="1036">
                  <c:v>161.21997069999998</c:v>
                </c:pt>
                <c:pt idx="1037">
                  <c:v>161.19000244999995</c:v>
                </c:pt>
                <c:pt idx="1038">
                  <c:v>161.15997313999992</c:v>
                </c:pt>
                <c:pt idx="1039">
                  <c:v>161.13000489000001</c:v>
                </c:pt>
                <c:pt idx="1040">
                  <c:v>161.09997557999998</c:v>
                </c:pt>
                <c:pt idx="1041">
                  <c:v>161.05999755999994</c:v>
                </c:pt>
                <c:pt idx="1042">
                  <c:v>161.0300292899999</c:v>
                </c:pt>
                <c:pt idx="1043">
                  <c:v>161</c:v>
                </c:pt>
                <c:pt idx="1044">
                  <c:v>160.96002196999996</c:v>
                </c:pt>
                <c:pt idx="1045">
                  <c:v>160.93005371999993</c:v>
                </c:pt>
                <c:pt idx="1046">
                  <c:v>160.88995361000002</c:v>
                </c:pt>
                <c:pt idx="1047">
                  <c:v>160.84997558999999</c:v>
                </c:pt>
                <c:pt idx="1048">
                  <c:v>160.82000732999995</c:v>
                </c:pt>
                <c:pt idx="1049">
                  <c:v>160.76995850000003</c:v>
                </c:pt>
                <c:pt idx="1050">
                  <c:v>160.73999024</c:v>
                </c:pt>
                <c:pt idx="1051">
                  <c:v>160.70001220999995</c:v>
                </c:pt>
                <c:pt idx="1052">
                  <c:v>160.65997314000003</c:v>
                </c:pt>
                <c:pt idx="1053">
                  <c:v>160.61999512</c:v>
                </c:pt>
                <c:pt idx="1054">
                  <c:v>160.58001708999996</c:v>
                </c:pt>
                <c:pt idx="1055">
                  <c:v>160.54003906000003</c:v>
                </c:pt>
                <c:pt idx="1056">
                  <c:v>160.5</c:v>
                </c:pt>
                <c:pt idx="1057">
                  <c:v>160.45001220000006</c:v>
                </c:pt>
                <c:pt idx="1058">
                  <c:v>160.41998291000004</c:v>
                </c:pt>
                <c:pt idx="1059">
                  <c:v>160.36999512</c:v>
                </c:pt>
                <c:pt idx="1060">
                  <c:v>160.32000732000006</c:v>
                </c:pt>
                <c:pt idx="1061">
                  <c:v>160.28002929999991</c:v>
                </c:pt>
                <c:pt idx="1062">
                  <c:v>160.22998045999998</c:v>
                </c:pt>
                <c:pt idx="1063">
                  <c:v>160.19000243999994</c:v>
                </c:pt>
                <c:pt idx="1064">
                  <c:v>160.14996338000003</c:v>
                </c:pt>
                <c:pt idx="1065">
                  <c:v>160.09997557999998</c:v>
                </c:pt>
                <c:pt idx="1066">
                  <c:v>160.04998779000005</c:v>
                </c:pt>
                <c:pt idx="1067">
                  <c:v>160.01000976</c:v>
                </c:pt>
                <c:pt idx="1068">
                  <c:v>159.95996093000008</c:v>
                </c:pt>
                <c:pt idx="1069">
                  <c:v>159.90997315000004</c:v>
                </c:pt>
                <c:pt idx="1070">
                  <c:v>159.85998536000011</c:v>
                </c:pt>
                <c:pt idx="1071">
                  <c:v>159.80999754999993</c:v>
                </c:pt>
                <c:pt idx="1072">
                  <c:v>159.76000976</c:v>
                </c:pt>
                <c:pt idx="1073">
                  <c:v>159.70996093999997</c:v>
                </c:pt>
                <c:pt idx="1074">
                  <c:v>159.65997314000003</c:v>
                </c:pt>
                <c:pt idx="1075">
                  <c:v>159.61999510999999</c:v>
                </c:pt>
                <c:pt idx="1076">
                  <c:v>159.55999756000006</c:v>
                </c:pt>
                <c:pt idx="1077">
                  <c:v>159.51000977000001</c:v>
                </c:pt>
                <c:pt idx="1078">
                  <c:v>159.45001219999995</c:v>
                </c:pt>
                <c:pt idx="1079">
                  <c:v>159.40997313999992</c:v>
                </c:pt>
                <c:pt idx="1080">
                  <c:v>159.34997557999998</c:v>
                </c:pt>
                <c:pt idx="1081">
                  <c:v>159.28997803000004</c:v>
                </c:pt>
                <c:pt idx="1082">
                  <c:v>159.23999022999999</c:v>
                </c:pt>
                <c:pt idx="1083">
                  <c:v>159.17999267000005</c:v>
                </c:pt>
                <c:pt idx="1084">
                  <c:v>159.13000489000001</c:v>
                </c:pt>
                <c:pt idx="1085">
                  <c:v>159.07000732999995</c:v>
                </c:pt>
                <c:pt idx="1086">
                  <c:v>159.01000976</c:v>
                </c:pt>
                <c:pt idx="1087">
                  <c:v>158.96002196999996</c:v>
                </c:pt>
                <c:pt idx="1088">
                  <c:v>158.90002442000002</c:v>
                </c:pt>
                <c:pt idx="1089">
                  <c:v>158.83996582000009</c:v>
                </c:pt>
                <c:pt idx="1090">
                  <c:v>158.78002929999991</c:v>
                </c:pt>
                <c:pt idx="1091">
                  <c:v>158.71997069999998</c:v>
                </c:pt>
                <c:pt idx="1092">
                  <c:v>158.66003418000003</c:v>
                </c:pt>
                <c:pt idx="1093">
                  <c:v>158.60003661999997</c:v>
                </c:pt>
                <c:pt idx="1094">
                  <c:v>158.53997803000004</c:v>
                </c:pt>
                <c:pt idx="1095">
                  <c:v>158.48004149999997</c:v>
                </c:pt>
                <c:pt idx="1096">
                  <c:v>158.41998290999993</c:v>
                </c:pt>
                <c:pt idx="1097">
                  <c:v>158.35998534999999</c:v>
                </c:pt>
                <c:pt idx="1098">
                  <c:v>158.29003907000003</c:v>
                </c:pt>
                <c:pt idx="1099">
                  <c:v>158.2299804700001</c:v>
                </c:pt>
                <c:pt idx="1100">
                  <c:v>158.16003417999991</c:v>
                </c:pt>
                <c:pt idx="1101">
                  <c:v>158.09997557999998</c:v>
                </c:pt>
                <c:pt idx="1102">
                  <c:v>158.03002930000002</c:v>
                </c:pt>
                <c:pt idx="1103">
                  <c:v>157.9699707100001</c:v>
                </c:pt>
                <c:pt idx="1104">
                  <c:v>157.91003417999991</c:v>
                </c:pt>
                <c:pt idx="1105">
                  <c:v>157.83996581999997</c:v>
                </c:pt>
                <c:pt idx="1106">
                  <c:v>157.77001953000001</c:v>
                </c:pt>
                <c:pt idx="1107">
                  <c:v>157.70001220000006</c:v>
                </c:pt>
                <c:pt idx="1108">
                  <c:v>157.64001465000001</c:v>
                </c:pt>
                <c:pt idx="1109">
                  <c:v>157.57000731999995</c:v>
                </c:pt>
                <c:pt idx="1110">
                  <c:v>157.5</c:v>
                </c:pt>
                <c:pt idx="1111">
                  <c:v>157.44000244000006</c:v>
                </c:pt>
                <c:pt idx="1112">
                  <c:v>157.36999512</c:v>
                </c:pt>
                <c:pt idx="1113">
                  <c:v>157.29998778999993</c:v>
                </c:pt>
                <c:pt idx="1114">
                  <c:v>157.22998045999998</c:v>
                </c:pt>
                <c:pt idx="1115">
                  <c:v>157.16003418000003</c:v>
                </c:pt>
                <c:pt idx="1116">
                  <c:v>157.08996582000009</c:v>
                </c:pt>
                <c:pt idx="1117">
                  <c:v>157.0200195299999</c:v>
                </c:pt>
                <c:pt idx="1118">
                  <c:v>156.95001220999995</c:v>
                </c:pt>
                <c:pt idx="1119">
                  <c:v>156.88000489000001</c:v>
                </c:pt>
                <c:pt idx="1120">
                  <c:v>156.80999756000006</c:v>
                </c:pt>
                <c:pt idx="1121">
                  <c:v>156.74005126999998</c:v>
                </c:pt>
                <c:pt idx="1122">
                  <c:v>156.65997314000003</c:v>
                </c:pt>
                <c:pt idx="1123">
                  <c:v>156.59002684999996</c:v>
                </c:pt>
                <c:pt idx="1124">
                  <c:v>156.52001953000001</c:v>
                </c:pt>
                <c:pt idx="1125">
                  <c:v>156.44995116999996</c:v>
                </c:pt>
                <c:pt idx="1126">
                  <c:v>156.36999512</c:v>
                </c:pt>
                <c:pt idx="1127">
                  <c:v>156.30004883000004</c:v>
                </c:pt>
                <c:pt idx="1128">
                  <c:v>156.22003173999997</c:v>
                </c:pt>
                <c:pt idx="1129">
                  <c:v>156.14996338000003</c:v>
                </c:pt>
                <c:pt idx="1130">
                  <c:v>156.07000733000007</c:v>
                </c:pt>
                <c:pt idx="1131">
                  <c:v>155.98999022999999</c:v>
                </c:pt>
                <c:pt idx="1132">
                  <c:v>155.92004394999992</c:v>
                </c:pt>
                <c:pt idx="1133">
                  <c:v>155.83996581999997</c:v>
                </c:pt>
                <c:pt idx="1134">
                  <c:v>155.77001953000001</c:v>
                </c:pt>
                <c:pt idx="1135">
                  <c:v>155.69000244000006</c:v>
                </c:pt>
                <c:pt idx="1136">
                  <c:v>155.60998534999999</c:v>
                </c:pt>
                <c:pt idx="1137">
                  <c:v>155.53002930000002</c:v>
                </c:pt>
                <c:pt idx="1138">
                  <c:v>155.45996093000008</c:v>
                </c:pt>
                <c:pt idx="1139">
                  <c:v>155.38000488</c:v>
                </c:pt>
                <c:pt idx="1140">
                  <c:v>155.29998780000005</c:v>
                </c:pt>
                <c:pt idx="1141">
                  <c:v>155.22003173999997</c:v>
                </c:pt>
                <c:pt idx="1142">
                  <c:v>155.1400146499999</c:v>
                </c:pt>
                <c:pt idx="1143">
                  <c:v>155.05999755999994</c:v>
                </c:pt>
                <c:pt idx="1144">
                  <c:v>154.97998046999999</c:v>
                </c:pt>
                <c:pt idx="1145">
                  <c:v>154.88995361000002</c:v>
                </c:pt>
                <c:pt idx="1146">
                  <c:v>154.80999755999994</c:v>
                </c:pt>
                <c:pt idx="1147">
                  <c:v>154.73999024</c:v>
                </c:pt>
                <c:pt idx="1148">
                  <c:v>154.64996338000003</c:v>
                </c:pt>
                <c:pt idx="1149">
                  <c:v>154.57000731999995</c:v>
                </c:pt>
                <c:pt idx="1150">
                  <c:v>154.48999022999999</c:v>
                </c:pt>
                <c:pt idx="1151">
                  <c:v>154.40002441000001</c:v>
                </c:pt>
                <c:pt idx="1152">
                  <c:v>154.33001708999996</c:v>
                </c:pt>
                <c:pt idx="1153">
                  <c:v>154.23999024</c:v>
                </c:pt>
                <c:pt idx="1154">
                  <c:v>154.16003418000003</c:v>
                </c:pt>
                <c:pt idx="1155">
                  <c:v>154.07000733000007</c:v>
                </c:pt>
                <c:pt idx="1156">
                  <c:v>153.98999024</c:v>
                </c:pt>
                <c:pt idx="1157">
                  <c:v>153.91003418000003</c:v>
                </c:pt>
                <c:pt idx="1158">
                  <c:v>153.82000732000006</c:v>
                </c:pt>
                <c:pt idx="1159">
                  <c:v>153.73999022999999</c:v>
                </c:pt>
                <c:pt idx="1160">
                  <c:v>153.65002441000001</c:v>
                </c:pt>
                <c:pt idx="1161">
                  <c:v>153.58001709000007</c:v>
                </c:pt>
                <c:pt idx="1162">
                  <c:v>153.49005126999998</c:v>
                </c:pt>
                <c:pt idx="1163">
                  <c:v>153.40002442000002</c:v>
                </c:pt>
                <c:pt idx="1164">
                  <c:v>153.32000733000007</c:v>
                </c:pt>
                <c:pt idx="1165">
                  <c:v>153.23004149999997</c:v>
                </c:pt>
                <c:pt idx="1166">
                  <c:v>153.14001465000001</c:v>
                </c:pt>
                <c:pt idx="1167">
                  <c:v>153.04998780000005</c:v>
                </c:pt>
                <c:pt idx="1168">
                  <c:v>152.97003173999997</c:v>
                </c:pt>
                <c:pt idx="1169">
                  <c:v>152.88000489000001</c:v>
                </c:pt>
                <c:pt idx="1170">
                  <c:v>152.79998780000005</c:v>
                </c:pt>
                <c:pt idx="1171">
                  <c:v>152.70001220999995</c:v>
                </c:pt>
                <c:pt idx="1172">
                  <c:v>152.61999512</c:v>
                </c:pt>
                <c:pt idx="1173">
                  <c:v>152.53997803000004</c:v>
                </c:pt>
                <c:pt idx="1174">
                  <c:v>152.44000243999994</c:v>
                </c:pt>
                <c:pt idx="1175">
                  <c:v>152.35998534999999</c:v>
                </c:pt>
                <c:pt idx="1176">
                  <c:v>152.25994873000002</c:v>
                </c:pt>
                <c:pt idx="1177">
                  <c:v>152.17999266999993</c:v>
                </c:pt>
                <c:pt idx="1178">
                  <c:v>152.09002684999996</c:v>
                </c:pt>
                <c:pt idx="1179">
                  <c:v>152</c:v>
                </c:pt>
                <c:pt idx="1180">
                  <c:v>151.91003417999991</c:v>
                </c:pt>
                <c:pt idx="1181">
                  <c:v>151.82000731999995</c:v>
                </c:pt>
                <c:pt idx="1182">
                  <c:v>151.72998046999999</c:v>
                </c:pt>
                <c:pt idx="1183">
                  <c:v>151.63995361000002</c:v>
                </c:pt>
                <c:pt idx="1184">
                  <c:v>151.54998779000005</c:v>
                </c:pt>
                <c:pt idx="1185">
                  <c:v>151.46002197000007</c:v>
                </c:pt>
                <c:pt idx="1186">
                  <c:v>151.35998534999999</c:v>
                </c:pt>
                <c:pt idx="1187">
                  <c:v>151.27001953000001</c:v>
                </c:pt>
                <c:pt idx="1188">
                  <c:v>151.19000244000006</c:v>
                </c:pt>
                <c:pt idx="1189">
                  <c:v>151.09997558999999</c:v>
                </c:pt>
                <c:pt idx="1190">
                  <c:v>151.01000976</c:v>
                </c:pt>
                <c:pt idx="1191">
                  <c:v>150.91998290999993</c:v>
                </c:pt>
                <c:pt idx="1192">
                  <c:v>150.80999754999993</c:v>
                </c:pt>
                <c:pt idx="1193">
                  <c:v>150.71997070000009</c:v>
                </c:pt>
                <c:pt idx="1194">
                  <c:v>150.63000488</c:v>
                </c:pt>
                <c:pt idx="1195">
                  <c:v>150.53997803000004</c:v>
                </c:pt>
                <c:pt idx="1196">
                  <c:v>150.45001221000007</c:v>
                </c:pt>
                <c:pt idx="1197">
                  <c:v>150.36004638999998</c:v>
                </c:pt>
                <c:pt idx="1198">
                  <c:v>150.27001954000002</c:v>
                </c:pt>
                <c:pt idx="1199">
                  <c:v>150.16998291000004</c:v>
                </c:pt>
                <c:pt idx="1200">
                  <c:v>150.07995605999997</c:v>
                </c:pt>
                <c:pt idx="1201">
                  <c:v>149.99005126999998</c:v>
                </c:pt>
                <c:pt idx="1202">
                  <c:v>149.8900146499999</c:v>
                </c:pt>
                <c:pt idx="1203">
                  <c:v>149.79998780000005</c:v>
                </c:pt>
                <c:pt idx="1204">
                  <c:v>149.70996094000009</c:v>
                </c:pt>
                <c:pt idx="1205">
                  <c:v>149.61004637999997</c:v>
                </c:pt>
                <c:pt idx="1206">
                  <c:v>149.52001953000001</c:v>
                </c:pt>
                <c:pt idx="1207">
                  <c:v>149.42999267000005</c:v>
                </c:pt>
                <c:pt idx="1208">
                  <c:v>149.32995604999996</c:v>
                </c:pt>
                <c:pt idx="1209">
                  <c:v>149.23999024</c:v>
                </c:pt>
                <c:pt idx="1210">
                  <c:v>149.14001463999989</c:v>
                </c:pt>
                <c:pt idx="1211">
                  <c:v>149.04998779000005</c:v>
                </c:pt>
                <c:pt idx="1212">
                  <c:v>148.94995117000008</c:v>
                </c:pt>
                <c:pt idx="1213">
                  <c:v>148.87005615999999</c:v>
                </c:pt>
                <c:pt idx="1214">
                  <c:v>148.77001954000002</c:v>
                </c:pt>
                <c:pt idx="1215">
                  <c:v>148.66998291000004</c:v>
                </c:pt>
                <c:pt idx="1216">
                  <c:v>148.57995605999997</c:v>
                </c:pt>
                <c:pt idx="1217">
                  <c:v>148.48004149999997</c:v>
                </c:pt>
                <c:pt idx="1218">
                  <c:v>148.3900146499999</c:v>
                </c:pt>
                <c:pt idx="1219">
                  <c:v>148.29998779000005</c:v>
                </c:pt>
                <c:pt idx="1220">
                  <c:v>148.20001220000006</c:v>
                </c:pt>
                <c:pt idx="1221">
                  <c:v>148.10998534999999</c:v>
                </c:pt>
                <c:pt idx="1222">
                  <c:v>148.01000977000001</c:v>
                </c:pt>
                <c:pt idx="1223">
                  <c:v>147.91998290999993</c:v>
                </c:pt>
                <c:pt idx="1224">
                  <c:v>147.83001708999996</c:v>
                </c:pt>
                <c:pt idx="1225">
                  <c:v>147.72998045999998</c:v>
                </c:pt>
                <c:pt idx="1226">
                  <c:v>147.63000488</c:v>
                </c:pt>
                <c:pt idx="1227">
                  <c:v>147.54003907000003</c:v>
                </c:pt>
                <c:pt idx="1228">
                  <c:v>147.45001221000007</c:v>
                </c:pt>
                <c:pt idx="1229">
                  <c:v>147.34997557999998</c:v>
                </c:pt>
                <c:pt idx="1230">
                  <c:v>147.25994873000002</c:v>
                </c:pt>
                <c:pt idx="1231">
                  <c:v>147.16003417999991</c:v>
                </c:pt>
                <c:pt idx="1232">
                  <c:v>147.05999756000006</c:v>
                </c:pt>
                <c:pt idx="1233">
                  <c:v>146.9799804700001</c:v>
                </c:pt>
                <c:pt idx="1234">
                  <c:v>146.88000488</c:v>
                </c:pt>
                <c:pt idx="1235">
                  <c:v>146.78997802000004</c:v>
                </c:pt>
                <c:pt idx="1236">
                  <c:v>146.69000243999994</c:v>
                </c:pt>
                <c:pt idx="1237">
                  <c:v>146.60003662999998</c:v>
                </c:pt>
                <c:pt idx="1238">
                  <c:v>146.5</c:v>
                </c:pt>
                <c:pt idx="1239">
                  <c:v>146.39996338000003</c:v>
                </c:pt>
                <c:pt idx="1240">
                  <c:v>146.30999756000006</c:v>
                </c:pt>
                <c:pt idx="1241">
                  <c:v>146.21002196999996</c:v>
                </c:pt>
                <c:pt idx="1242">
                  <c:v>146.11999512</c:v>
                </c:pt>
                <c:pt idx="1243">
                  <c:v>146.02001953000001</c:v>
                </c:pt>
                <c:pt idx="1244">
                  <c:v>145.92999266999993</c:v>
                </c:pt>
                <c:pt idx="1245">
                  <c:v>145.82995605000008</c:v>
                </c:pt>
                <c:pt idx="1246">
                  <c:v>145.73004150999998</c:v>
                </c:pt>
                <c:pt idx="1247">
                  <c:v>145.64001465000001</c:v>
                </c:pt>
                <c:pt idx="1248">
                  <c:v>145.54003906999992</c:v>
                </c:pt>
                <c:pt idx="1249">
                  <c:v>145.44000244000006</c:v>
                </c:pt>
                <c:pt idx="1250">
                  <c:v>145.33996582000009</c:v>
                </c:pt>
                <c:pt idx="1251">
                  <c:v>145.25</c:v>
                </c:pt>
                <c:pt idx="1252">
                  <c:v>145.15997314000003</c:v>
                </c:pt>
                <c:pt idx="1253">
                  <c:v>145.04998778999993</c:v>
                </c:pt>
                <c:pt idx="1254">
                  <c:v>144.96002197999996</c:v>
                </c:pt>
                <c:pt idx="1255">
                  <c:v>144.86999512</c:v>
                </c:pt>
                <c:pt idx="1256">
                  <c:v>144.76000977000001</c:v>
                </c:pt>
                <c:pt idx="1257">
                  <c:v>144.66998291000004</c:v>
                </c:pt>
                <c:pt idx="1258">
                  <c:v>144.57000732999995</c:v>
                </c:pt>
                <c:pt idx="1259">
                  <c:v>144.47003172999996</c:v>
                </c:pt>
                <c:pt idx="1260">
                  <c:v>144.36999512</c:v>
                </c:pt>
                <c:pt idx="1261">
                  <c:v>144.28002930000002</c:v>
                </c:pt>
                <c:pt idx="1262">
                  <c:v>144.17999266999993</c:v>
                </c:pt>
                <c:pt idx="1263">
                  <c:v>144.07995604999996</c:v>
                </c:pt>
                <c:pt idx="1264">
                  <c:v>143.97998046999999</c:v>
                </c:pt>
                <c:pt idx="1265">
                  <c:v>143.88995361000002</c:v>
                </c:pt>
                <c:pt idx="1266">
                  <c:v>143.78997802000004</c:v>
                </c:pt>
                <c:pt idx="1267">
                  <c:v>143.70001220999995</c:v>
                </c:pt>
                <c:pt idx="1268">
                  <c:v>143.60003661999997</c:v>
                </c:pt>
                <c:pt idx="1269">
                  <c:v>143.48999022999999</c:v>
                </c:pt>
                <c:pt idx="1270">
                  <c:v>143.40002442000002</c:v>
                </c:pt>
                <c:pt idx="1271">
                  <c:v>143.29998779000005</c:v>
                </c:pt>
                <c:pt idx="1272">
                  <c:v>143.20996093999997</c:v>
                </c:pt>
                <c:pt idx="1273">
                  <c:v>143.10998534999999</c:v>
                </c:pt>
                <c:pt idx="1274">
                  <c:v>143.00994873000002</c:v>
                </c:pt>
                <c:pt idx="1275">
                  <c:v>142.92004395000004</c:v>
                </c:pt>
                <c:pt idx="1276">
                  <c:v>142.82000731999995</c:v>
                </c:pt>
                <c:pt idx="1277">
                  <c:v>142.72003173999997</c:v>
                </c:pt>
                <c:pt idx="1278">
                  <c:v>142.63000488</c:v>
                </c:pt>
                <c:pt idx="1279">
                  <c:v>142.52001953000001</c:v>
                </c:pt>
                <c:pt idx="1280">
                  <c:v>142.41998291000004</c:v>
                </c:pt>
                <c:pt idx="1281">
                  <c:v>142.32995605999997</c:v>
                </c:pt>
                <c:pt idx="1282">
                  <c:v>142.23004150999998</c:v>
                </c:pt>
                <c:pt idx="1283">
                  <c:v>142.12994384000001</c:v>
                </c:pt>
                <c:pt idx="1284">
                  <c:v>142.08001707999995</c:v>
                </c:pt>
                <c:pt idx="1285">
                  <c:v>141.90997315000004</c:v>
                </c:pt>
                <c:pt idx="1286">
                  <c:v>141.83001708999996</c:v>
                </c:pt>
                <c:pt idx="1287">
                  <c:v>141.74999998999999</c:v>
                </c:pt>
                <c:pt idx="1288">
                  <c:v>141.68005370000003</c:v>
                </c:pt>
                <c:pt idx="1289">
                  <c:v>141.59997559999999</c:v>
                </c:pt>
                <c:pt idx="1290">
                  <c:v>141.41998289999992</c:v>
                </c:pt>
                <c:pt idx="1291">
                  <c:v>141.35003660999996</c:v>
                </c:pt>
                <c:pt idx="1292">
                  <c:v>141.25994874000003</c:v>
                </c:pt>
                <c:pt idx="1293">
                  <c:v>141.17999268000005</c:v>
                </c:pt>
                <c:pt idx="1294">
                  <c:v>141.09997558999999</c:v>
                </c:pt>
                <c:pt idx="1295">
                  <c:v>141.0300292899999</c:v>
                </c:pt>
                <c:pt idx="1296">
                  <c:v>140.8499755900001</c:v>
                </c:pt>
                <c:pt idx="1297">
                  <c:v>140.77001953000001</c:v>
                </c:pt>
                <c:pt idx="1298">
                  <c:v>140.70001219999995</c:v>
                </c:pt>
                <c:pt idx="1299">
                  <c:v>140.61999509999998</c:v>
                </c:pt>
                <c:pt idx="1300">
                  <c:v>140.52996828000005</c:v>
                </c:pt>
                <c:pt idx="1301">
                  <c:v>140.45001221000007</c:v>
                </c:pt>
                <c:pt idx="1302">
                  <c:v>140.28002928000001</c:v>
                </c:pt>
                <c:pt idx="1303">
                  <c:v>140.19995118999998</c:v>
                </c:pt>
                <c:pt idx="1304">
                  <c:v>140.12005611999996</c:v>
                </c:pt>
                <c:pt idx="1305">
                  <c:v>140.04998779000005</c:v>
                </c:pt>
                <c:pt idx="1306">
                  <c:v>139.96997073</c:v>
                </c:pt>
                <c:pt idx="1307">
                  <c:v>139.80004880000001</c:v>
                </c:pt>
                <c:pt idx="1308">
                  <c:v>139.71997069999998</c:v>
                </c:pt>
                <c:pt idx="1309">
                  <c:v>139.62994388000004</c:v>
                </c:pt>
                <c:pt idx="1310">
                  <c:v>139.55999753999993</c:v>
                </c:pt>
                <c:pt idx="1311">
                  <c:v>139.47998048000011</c:v>
                </c:pt>
                <c:pt idx="1312">
                  <c:v>139.40002439</c:v>
                </c:pt>
                <c:pt idx="1313">
                  <c:v>139.33001708999996</c:v>
                </c:pt>
                <c:pt idx="1314">
                  <c:v>139.14996339000015</c:v>
                </c:pt>
                <c:pt idx="1315">
                  <c:v>139.08007810000004</c:v>
                </c:pt>
                <c:pt idx="1316">
                  <c:v>139</c:v>
                </c:pt>
                <c:pt idx="1317">
                  <c:v>138.91992189999996</c:v>
                </c:pt>
                <c:pt idx="1318">
                  <c:v>138.84002683999984</c:v>
                </c:pt>
                <c:pt idx="1319">
                  <c:v>138.76995851000015</c:v>
                </c:pt>
                <c:pt idx="1320">
                  <c:v>138.69006345000003</c:v>
                </c:pt>
                <c:pt idx="1321">
                  <c:v>138.52001951999989</c:v>
                </c:pt>
                <c:pt idx="1322">
                  <c:v>138.44995119000009</c:v>
                </c:pt>
                <c:pt idx="1323">
                  <c:v>138.37005611999996</c:v>
                </c:pt>
                <c:pt idx="1324">
                  <c:v>138.29998779000005</c:v>
                </c:pt>
                <c:pt idx="1325">
                  <c:v>138.21997073</c:v>
                </c:pt>
                <c:pt idx="1326">
                  <c:v>138.14001462999988</c:v>
                </c:pt>
                <c:pt idx="1327">
                  <c:v>137.96997069999998</c:v>
                </c:pt>
                <c:pt idx="1328">
                  <c:v>137.88995363999993</c:v>
                </c:pt>
                <c:pt idx="1329">
                  <c:v>137.82000730999994</c:v>
                </c:pt>
                <c:pt idx="1330">
                  <c:v>137.75000001000012</c:v>
                </c:pt>
                <c:pt idx="1331">
                  <c:v>137.67004392000001</c:v>
                </c:pt>
                <c:pt idx="1332">
                  <c:v>137.59997558999999</c:v>
                </c:pt>
                <c:pt idx="1333">
                  <c:v>137.52996828999994</c:v>
                </c:pt>
                <c:pt idx="1334">
                  <c:v>137.34002683000006</c:v>
                </c:pt>
                <c:pt idx="1335">
                  <c:v>137.27001953000001</c:v>
                </c:pt>
                <c:pt idx="1336">
                  <c:v>137.19995119999999</c:v>
                </c:pt>
                <c:pt idx="1337">
                  <c:v>137.13000486999988</c:v>
                </c:pt>
                <c:pt idx="1338">
                  <c:v>137.04998781000006</c:v>
                </c:pt>
                <c:pt idx="1339">
                  <c:v>136.98004148000007</c:v>
                </c:pt>
                <c:pt idx="1340">
                  <c:v>136.90997314000003</c:v>
                </c:pt>
                <c:pt idx="1341">
                  <c:v>136.73999025000012</c:v>
                </c:pt>
                <c:pt idx="1342">
                  <c:v>136.67004392000001</c:v>
                </c:pt>
                <c:pt idx="1343">
                  <c:v>136.58001708999996</c:v>
                </c:pt>
                <c:pt idx="1344">
                  <c:v>136.50994876000004</c:v>
                </c:pt>
                <c:pt idx="1345">
                  <c:v>136.44000242999994</c:v>
                </c:pt>
                <c:pt idx="1346">
                  <c:v>136.36999513000012</c:v>
                </c:pt>
                <c:pt idx="1347">
                  <c:v>136.30004880000001</c:v>
                </c:pt>
                <c:pt idx="1348">
                  <c:v>136.13000486999988</c:v>
                </c:pt>
                <c:pt idx="1349">
                  <c:v>136.05999757000006</c:v>
                </c:pt>
                <c:pt idx="1350">
                  <c:v>135.99005123999996</c:v>
                </c:pt>
                <c:pt idx="1351">
                  <c:v>135.90002441000001</c:v>
                </c:pt>
                <c:pt idx="1352">
                  <c:v>135.82995607999999</c:v>
                </c:pt>
                <c:pt idx="1353">
                  <c:v>135.77001951999989</c:v>
                </c:pt>
                <c:pt idx="1354">
                  <c:v>135.69995119000009</c:v>
                </c:pt>
                <c:pt idx="1355">
                  <c:v>135.52996828999994</c:v>
                </c:pt>
                <c:pt idx="1356">
                  <c:v>135.46002195999995</c:v>
                </c:pt>
                <c:pt idx="1357">
                  <c:v>135.38995363000015</c:v>
                </c:pt>
                <c:pt idx="1358">
                  <c:v>135.32006833000003</c:v>
                </c:pt>
                <c:pt idx="1359">
                  <c:v>135.25</c:v>
                </c:pt>
                <c:pt idx="1360">
                  <c:v>135.16992189999996</c:v>
                </c:pt>
                <c:pt idx="1361">
                  <c:v>135.10003660999985</c:v>
                </c:pt>
                <c:pt idx="1362">
                  <c:v>134.94000243999994</c:v>
                </c:pt>
                <c:pt idx="1363">
                  <c:v>134.86993411000003</c:v>
                </c:pt>
                <c:pt idx="1364">
                  <c:v>134.80004880999991</c:v>
                </c:pt>
                <c:pt idx="1365">
                  <c:v>134.73999025000012</c:v>
                </c:pt>
                <c:pt idx="1366">
                  <c:v>134.67004392000001</c:v>
                </c:pt>
                <c:pt idx="1367">
                  <c:v>134.59997558999999</c:v>
                </c:pt>
                <c:pt idx="1368">
                  <c:v>134.52996828999994</c:v>
                </c:pt>
                <c:pt idx="1369">
                  <c:v>134.46002195999995</c:v>
                </c:pt>
                <c:pt idx="1370">
                  <c:v>134.29998779000005</c:v>
                </c:pt>
                <c:pt idx="1371">
                  <c:v>134.22998050000001</c:v>
                </c:pt>
                <c:pt idx="1372">
                  <c:v>134.17004392999991</c:v>
                </c:pt>
                <c:pt idx="1373">
                  <c:v>134.09997560000011</c:v>
                </c:pt>
                <c:pt idx="1374">
                  <c:v>134.04003903</c:v>
                </c:pt>
                <c:pt idx="1375">
                  <c:v>133.97998046999999</c:v>
                </c:pt>
                <c:pt idx="1376">
                  <c:v>133.80999757000006</c:v>
                </c:pt>
                <c:pt idx="1377">
                  <c:v>133.74005123999996</c:v>
                </c:pt>
                <c:pt idx="1378">
                  <c:v>133.67999268000005</c:v>
                </c:pt>
                <c:pt idx="1379">
                  <c:v>133.60992434000002</c:v>
                </c:pt>
                <c:pt idx="1380">
                  <c:v>133.55004880999991</c:v>
                </c:pt>
                <c:pt idx="1381">
                  <c:v>133.48999025000012</c:v>
                </c:pt>
                <c:pt idx="1382">
                  <c:v>133.43005368000001</c:v>
                </c:pt>
                <c:pt idx="1383">
                  <c:v>133.36999512</c:v>
                </c:pt>
                <c:pt idx="1384">
                  <c:v>133.2099609500001</c:v>
                </c:pt>
                <c:pt idx="1385">
                  <c:v>133.14007565999998</c:v>
                </c:pt>
                <c:pt idx="1386">
                  <c:v>133.07000731999995</c:v>
                </c:pt>
                <c:pt idx="1387">
                  <c:v>133.00994876000004</c:v>
                </c:pt>
                <c:pt idx="1388">
                  <c:v>132.95001218999994</c:v>
                </c:pt>
                <c:pt idx="1389">
                  <c:v>132.88995363000015</c:v>
                </c:pt>
                <c:pt idx="1390">
                  <c:v>132.83007810000004</c:v>
                </c:pt>
                <c:pt idx="1391">
                  <c:v>132.67004392999991</c:v>
                </c:pt>
                <c:pt idx="1392">
                  <c:v>132.60998537000012</c:v>
                </c:pt>
                <c:pt idx="1393">
                  <c:v>132.55004880000001</c:v>
                </c:pt>
                <c:pt idx="1394">
                  <c:v>132.47998046999999</c:v>
                </c:pt>
                <c:pt idx="1395">
                  <c:v>132.39996339999993</c:v>
                </c:pt>
                <c:pt idx="1396">
                  <c:v>132.40002439999989</c:v>
                </c:pt>
                <c:pt idx="1397">
                  <c:v>132.29998780000005</c:v>
                </c:pt>
                <c:pt idx="1398">
                  <c:v>132.20007320000002</c:v>
                </c:pt>
                <c:pt idx="1399">
                  <c:v>132.10003659999984</c:v>
                </c:pt>
                <c:pt idx="1400">
                  <c:v>132.00000000000011</c:v>
                </c:pt>
                <c:pt idx="1401">
                  <c:v>132.00006099999996</c:v>
                </c:pt>
                <c:pt idx="1402">
                  <c:v>131.90002440000001</c:v>
                </c:pt>
                <c:pt idx="1403">
                  <c:v>131.79992679999998</c:v>
                </c:pt>
                <c:pt idx="1404">
                  <c:v>131.8000487999999</c:v>
                </c:pt>
                <c:pt idx="1405">
                  <c:v>131.6999512000001</c:v>
                </c:pt>
                <c:pt idx="1406">
                  <c:v>131.70007320000002</c:v>
                </c:pt>
                <c:pt idx="1407">
                  <c:v>131.49999999999989</c:v>
                </c:pt>
                <c:pt idx="1408">
                  <c:v>131.50000000000011</c:v>
                </c:pt>
                <c:pt idx="1409">
                  <c:v>131.40002440000001</c:v>
                </c:pt>
                <c:pt idx="1410">
                  <c:v>131.40002440000001</c:v>
                </c:pt>
                <c:pt idx="1411">
                  <c:v>131.29992679999998</c:v>
                </c:pt>
                <c:pt idx="1412">
                  <c:v>131.20001219999995</c:v>
                </c:pt>
                <c:pt idx="1413">
                  <c:v>131.1999512000001</c:v>
                </c:pt>
                <c:pt idx="1414">
                  <c:v>131.10009760000003</c:v>
                </c:pt>
                <c:pt idx="1415">
                  <c:v>131</c:v>
                </c:pt>
                <c:pt idx="1416">
                  <c:v>130.90002440000012</c:v>
                </c:pt>
                <c:pt idx="1417">
                  <c:v>130.90002440000012</c:v>
                </c:pt>
                <c:pt idx="1418">
                  <c:v>130.80004880000001</c:v>
                </c:pt>
                <c:pt idx="1419">
                  <c:v>130.79992680000009</c:v>
                </c:pt>
                <c:pt idx="1420">
                  <c:v>130.70007319999991</c:v>
                </c:pt>
                <c:pt idx="1421">
                  <c:v>130.69995120000021</c:v>
                </c:pt>
                <c:pt idx="1422">
                  <c:v>130.60009760000003</c:v>
                </c:pt>
                <c:pt idx="1423">
                  <c:v>130.5</c:v>
                </c:pt>
                <c:pt idx="1424">
                  <c:v>130.40002440000012</c:v>
                </c:pt>
                <c:pt idx="1425">
                  <c:v>130.40002440000012</c:v>
                </c:pt>
                <c:pt idx="1426">
                  <c:v>130.30004880000001</c:v>
                </c:pt>
                <c:pt idx="1427">
                  <c:v>130.29992680000009</c:v>
                </c:pt>
                <c:pt idx="1428">
                  <c:v>130.20007319999991</c:v>
                </c:pt>
                <c:pt idx="1429">
                  <c:v>130.09997560000011</c:v>
                </c:pt>
                <c:pt idx="1430">
                  <c:v>130.10009760000003</c:v>
                </c:pt>
                <c:pt idx="1431">
                  <c:v>130.09997560000011</c:v>
                </c:pt>
                <c:pt idx="1432">
                  <c:v>129.90002440000012</c:v>
                </c:pt>
                <c:pt idx="1433">
                  <c:v>129.90002440000012</c:v>
                </c:pt>
                <c:pt idx="1434">
                  <c:v>129.80004880000001</c:v>
                </c:pt>
                <c:pt idx="1435">
                  <c:v>129.79992680000009</c:v>
                </c:pt>
                <c:pt idx="1436">
                  <c:v>129.70007319999991</c:v>
                </c:pt>
                <c:pt idx="1437">
                  <c:v>129.69995120000021</c:v>
                </c:pt>
                <c:pt idx="1438">
                  <c:v>129.60009760000003</c:v>
                </c:pt>
                <c:pt idx="1439">
                  <c:v>129.59997560000011</c:v>
                </c:pt>
                <c:pt idx="1440">
                  <c:v>129.5</c:v>
                </c:pt>
                <c:pt idx="1441">
                  <c:v>129.40002440000012</c:v>
                </c:pt>
                <c:pt idx="1442">
                  <c:v>129.30004880000001</c:v>
                </c:pt>
                <c:pt idx="1443">
                  <c:v>129.29992680000009</c:v>
                </c:pt>
                <c:pt idx="1444">
                  <c:v>129.30004879999979</c:v>
                </c:pt>
                <c:pt idx="1445">
                  <c:v>129.19995120000021</c:v>
                </c:pt>
                <c:pt idx="1446">
                  <c:v>129.20007319999991</c:v>
                </c:pt>
                <c:pt idx="1447">
                  <c:v>129.09997560000011</c:v>
                </c:pt>
                <c:pt idx="1448">
                  <c:v>129.09997559999988</c:v>
                </c:pt>
                <c:pt idx="1449">
                  <c:v>129</c:v>
                </c:pt>
                <c:pt idx="1450">
                  <c:v>128.90002439999989</c:v>
                </c:pt>
                <c:pt idx="1451">
                  <c:v>128.89990239999997</c:v>
                </c:pt>
                <c:pt idx="1452">
                  <c:v>128.80004879999979</c:v>
                </c:pt>
                <c:pt idx="1453">
                  <c:v>128.79992680000009</c:v>
                </c:pt>
                <c:pt idx="1454">
                  <c:v>128.70007319999991</c:v>
                </c:pt>
                <c:pt idx="1455">
                  <c:v>128.69995119999999</c:v>
                </c:pt>
                <c:pt idx="1456">
                  <c:v>128.59997559999988</c:v>
                </c:pt>
                <c:pt idx="1457">
                  <c:v>128.59997559999988</c:v>
                </c:pt>
                <c:pt idx="1458">
                  <c:v>128.59997560000011</c:v>
                </c:pt>
                <c:pt idx="1459">
                  <c:v>128.39990239999997</c:v>
                </c:pt>
                <c:pt idx="1460">
                  <c:v>128.40002439999989</c:v>
                </c:pt>
                <c:pt idx="1461">
                  <c:v>128.29992680000009</c:v>
                </c:pt>
                <c:pt idx="1462">
                  <c:v>128.30004880000001</c:v>
                </c:pt>
                <c:pt idx="1463">
                  <c:v>128.30004880000001</c:v>
                </c:pt>
                <c:pt idx="1464">
                  <c:v>128.19995119999999</c:v>
                </c:pt>
                <c:pt idx="1465">
                  <c:v>128.20007319999991</c:v>
                </c:pt>
                <c:pt idx="1466">
                  <c:v>128.19995120000021</c:v>
                </c:pt>
                <c:pt idx="1467">
                  <c:v>128.10009760000003</c:v>
                </c:pt>
                <c:pt idx="1468">
                  <c:v>128.09997560000011</c:v>
                </c:pt>
                <c:pt idx="1469">
                  <c:v>128</c:v>
                </c:pt>
                <c:pt idx="1470">
                  <c:v>127.90002440000012</c:v>
                </c:pt>
                <c:pt idx="1471">
                  <c:v>127.90002439999989</c:v>
                </c:pt>
                <c:pt idx="1472">
                  <c:v>127.79992680000009</c:v>
                </c:pt>
                <c:pt idx="1473">
                  <c:v>127.80004879999979</c:v>
                </c:pt>
                <c:pt idx="1474">
                  <c:v>127.79992680000009</c:v>
                </c:pt>
                <c:pt idx="1475">
                  <c:v>127.70007319999991</c:v>
                </c:pt>
                <c:pt idx="1476">
                  <c:v>127.69995119999999</c:v>
                </c:pt>
                <c:pt idx="1477">
                  <c:v>127.69995119999999</c:v>
                </c:pt>
                <c:pt idx="1478">
                  <c:v>127.59997559999988</c:v>
                </c:pt>
                <c:pt idx="1479">
                  <c:v>127.59997560000011</c:v>
                </c:pt>
                <c:pt idx="1480">
                  <c:v>127.5</c:v>
                </c:pt>
                <c:pt idx="1481">
                  <c:v>127.40002439999989</c:v>
                </c:pt>
                <c:pt idx="1482">
                  <c:v>127.40002440000012</c:v>
                </c:pt>
                <c:pt idx="1483">
                  <c:v>127.40002440000012</c:v>
                </c:pt>
                <c:pt idx="1484">
                  <c:v>127.30004880000001</c:v>
                </c:pt>
                <c:pt idx="1485">
                  <c:v>127.29992680000009</c:v>
                </c:pt>
                <c:pt idx="1486">
                  <c:v>127.30004879999979</c:v>
                </c:pt>
                <c:pt idx="1487">
                  <c:v>127.19995120000021</c:v>
                </c:pt>
                <c:pt idx="1488">
                  <c:v>127.20007319999991</c:v>
                </c:pt>
                <c:pt idx="1489">
                  <c:v>127.19995119999999</c:v>
                </c:pt>
                <c:pt idx="1490">
                  <c:v>127</c:v>
                </c:pt>
                <c:pt idx="1491">
                  <c:v>127</c:v>
                </c:pt>
                <c:pt idx="1492">
                  <c:v>127</c:v>
                </c:pt>
                <c:pt idx="1493">
                  <c:v>127</c:v>
                </c:pt>
                <c:pt idx="1494">
                  <c:v>126.90002439999989</c:v>
                </c:pt>
                <c:pt idx="1495">
                  <c:v>126.90002440000012</c:v>
                </c:pt>
                <c:pt idx="1496">
                  <c:v>126.90002440000012</c:v>
                </c:pt>
                <c:pt idx="1497">
                  <c:v>126.80004880000001</c:v>
                </c:pt>
                <c:pt idx="1498">
                  <c:v>126.79992680000009</c:v>
                </c:pt>
                <c:pt idx="1499">
                  <c:v>126.80004879999979</c:v>
                </c:pt>
                <c:pt idx="1500">
                  <c:v>126.69995120000021</c:v>
                </c:pt>
                <c:pt idx="1501">
                  <c:v>126.59997559999988</c:v>
                </c:pt>
                <c:pt idx="1502">
                  <c:v>126.59997559999988</c:v>
                </c:pt>
                <c:pt idx="1503">
                  <c:v>126.59997560000011</c:v>
                </c:pt>
                <c:pt idx="1504">
                  <c:v>126.5</c:v>
                </c:pt>
                <c:pt idx="1505">
                  <c:v>126.5</c:v>
                </c:pt>
                <c:pt idx="1506">
                  <c:v>126.5</c:v>
                </c:pt>
                <c:pt idx="1507">
                  <c:v>126.5</c:v>
                </c:pt>
                <c:pt idx="1508">
                  <c:v>126.40002440000012</c:v>
                </c:pt>
                <c:pt idx="1509">
                  <c:v>126.40002440000012</c:v>
                </c:pt>
                <c:pt idx="1510">
                  <c:v>126.40002439999989</c:v>
                </c:pt>
                <c:pt idx="1511">
                  <c:v>126.39990239999997</c:v>
                </c:pt>
                <c:pt idx="1512">
                  <c:v>126.30004879999979</c:v>
                </c:pt>
                <c:pt idx="1513">
                  <c:v>126.19995119999999</c:v>
                </c:pt>
                <c:pt idx="1514">
                  <c:v>126.19995119999999</c:v>
                </c:pt>
                <c:pt idx="1515">
                  <c:v>126.20007319999991</c:v>
                </c:pt>
                <c:pt idx="1516">
                  <c:v>126.09997560000011</c:v>
                </c:pt>
                <c:pt idx="1517">
                  <c:v>126.10009760000003</c:v>
                </c:pt>
                <c:pt idx="1518">
                  <c:v>126.09997560000011</c:v>
                </c:pt>
                <c:pt idx="1519">
                  <c:v>126.09997559999988</c:v>
                </c:pt>
                <c:pt idx="1520">
                  <c:v>126</c:v>
                </c:pt>
                <c:pt idx="1521">
                  <c:v>126</c:v>
                </c:pt>
                <c:pt idx="1522">
                  <c:v>126</c:v>
                </c:pt>
                <c:pt idx="1523">
                  <c:v>126</c:v>
                </c:pt>
                <c:pt idx="1524">
                  <c:v>125.79992680000009</c:v>
                </c:pt>
                <c:pt idx="1525">
                  <c:v>125.80004880000001</c:v>
                </c:pt>
                <c:pt idx="1526">
                  <c:v>125.80004880000001</c:v>
                </c:pt>
                <c:pt idx="1527">
                  <c:v>125.79992680000009</c:v>
                </c:pt>
                <c:pt idx="1528">
                  <c:v>125.80004879999979</c:v>
                </c:pt>
                <c:pt idx="1529">
                  <c:v>125.69995120000021</c:v>
                </c:pt>
                <c:pt idx="1530">
                  <c:v>125.70007319999991</c:v>
                </c:pt>
                <c:pt idx="1531">
                  <c:v>125.69995119999999</c:v>
                </c:pt>
                <c:pt idx="1532">
                  <c:v>125.69995119999999</c:v>
                </c:pt>
                <c:pt idx="1533">
                  <c:v>125.70007319999991</c:v>
                </c:pt>
                <c:pt idx="1534">
                  <c:v>125.59997560000011</c:v>
                </c:pt>
                <c:pt idx="1535">
                  <c:v>125.5</c:v>
                </c:pt>
                <c:pt idx="1536">
                  <c:v>125.5</c:v>
                </c:pt>
                <c:pt idx="1537">
                  <c:v>125.5</c:v>
                </c:pt>
                <c:pt idx="1538">
                  <c:v>125.5</c:v>
                </c:pt>
                <c:pt idx="1539">
                  <c:v>125.40002439999989</c:v>
                </c:pt>
                <c:pt idx="1540">
                  <c:v>125.39990239999997</c:v>
                </c:pt>
                <c:pt idx="1541">
                  <c:v>125.40002439999989</c:v>
                </c:pt>
                <c:pt idx="1542">
                  <c:v>125.40002440000012</c:v>
                </c:pt>
                <c:pt idx="1543">
                  <c:v>125.40002440000012</c:v>
                </c:pt>
                <c:pt idx="1544">
                  <c:v>125.40002439999989</c:v>
                </c:pt>
                <c:pt idx="1545">
                  <c:v>125.19995120000021</c:v>
                </c:pt>
                <c:pt idx="1546">
                  <c:v>125.20007319999991</c:v>
                </c:pt>
                <c:pt idx="1547">
                  <c:v>125.19995119999999</c:v>
                </c:pt>
                <c:pt idx="1548">
                  <c:v>125.19995119999999</c:v>
                </c:pt>
                <c:pt idx="1549">
                  <c:v>125.20007319999991</c:v>
                </c:pt>
                <c:pt idx="1550">
                  <c:v>125.09997560000011</c:v>
                </c:pt>
                <c:pt idx="1551">
                  <c:v>125.10009760000003</c:v>
                </c:pt>
                <c:pt idx="1552">
                  <c:v>125.09997560000011</c:v>
                </c:pt>
                <c:pt idx="1553">
                  <c:v>125.09997559999988</c:v>
                </c:pt>
                <c:pt idx="1554">
                  <c:v>125</c:v>
                </c:pt>
                <c:pt idx="1555">
                  <c:v>125</c:v>
                </c:pt>
                <c:pt idx="1556">
                  <c:v>124.89990239999997</c:v>
                </c:pt>
                <c:pt idx="1557">
                  <c:v>124.90002439999989</c:v>
                </c:pt>
                <c:pt idx="1558">
                  <c:v>124.90002440000012</c:v>
                </c:pt>
                <c:pt idx="1559">
                  <c:v>124.90002440000012</c:v>
                </c:pt>
                <c:pt idx="1560">
                  <c:v>124.90002439999989</c:v>
                </c:pt>
                <c:pt idx="1561">
                  <c:v>124.89990239999997</c:v>
                </c:pt>
                <c:pt idx="1562">
                  <c:v>124.90002439999989</c:v>
                </c:pt>
                <c:pt idx="1563">
                  <c:v>124.79992680000009</c:v>
                </c:pt>
                <c:pt idx="1564">
                  <c:v>124.69995119999999</c:v>
                </c:pt>
                <c:pt idx="1565">
                  <c:v>124.70007319999991</c:v>
                </c:pt>
                <c:pt idx="1566">
                  <c:v>124.69995120000021</c:v>
                </c:pt>
                <c:pt idx="1567">
                  <c:v>124.70007319999991</c:v>
                </c:pt>
                <c:pt idx="1568">
                  <c:v>124.69995119999999</c:v>
                </c:pt>
                <c:pt idx="1569">
                  <c:v>124.69995119999999</c:v>
                </c:pt>
                <c:pt idx="1570">
                  <c:v>124.59997559999988</c:v>
                </c:pt>
                <c:pt idx="1571">
                  <c:v>124.59997560000011</c:v>
                </c:pt>
                <c:pt idx="1572">
                  <c:v>124.5</c:v>
                </c:pt>
                <c:pt idx="1573">
                  <c:v>124.5</c:v>
                </c:pt>
                <c:pt idx="1574">
                  <c:v>124.5</c:v>
                </c:pt>
                <c:pt idx="1575">
                  <c:v>124.5</c:v>
                </c:pt>
                <c:pt idx="1576">
                  <c:v>124.5</c:v>
                </c:pt>
                <c:pt idx="1577">
                  <c:v>124.5</c:v>
                </c:pt>
                <c:pt idx="1578">
                  <c:v>124.40002439999989</c:v>
                </c:pt>
                <c:pt idx="1579">
                  <c:v>124.30004880000001</c:v>
                </c:pt>
                <c:pt idx="1580">
                  <c:v>124.29992680000009</c:v>
                </c:pt>
                <c:pt idx="1581">
                  <c:v>124.30004879999979</c:v>
                </c:pt>
                <c:pt idx="1582">
                  <c:v>124.29992680000009</c:v>
                </c:pt>
                <c:pt idx="1583">
                  <c:v>124.30004880000001</c:v>
                </c:pt>
                <c:pt idx="1584">
                  <c:v>124.30004880000001</c:v>
                </c:pt>
                <c:pt idx="1585">
                  <c:v>124.29992680000009</c:v>
                </c:pt>
                <c:pt idx="1586">
                  <c:v>124.20007319999991</c:v>
                </c:pt>
                <c:pt idx="1587">
                  <c:v>124.09997560000011</c:v>
                </c:pt>
                <c:pt idx="1588">
                  <c:v>124.09997559999988</c:v>
                </c:pt>
                <c:pt idx="1589">
                  <c:v>124.09997559999988</c:v>
                </c:pt>
                <c:pt idx="1590">
                  <c:v>124.09997560000011</c:v>
                </c:pt>
                <c:pt idx="1591">
                  <c:v>124.10009760000003</c:v>
                </c:pt>
                <c:pt idx="1592">
                  <c:v>124.09997560000011</c:v>
                </c:pt>
                <c:pt idx="1593">
                  <c:v>124.09997559999988</c:v>
                </c:pt>
                <c:pt idx="1594">
                  <c:v>124</c:v>
                </c:pt>
                <c:pt idx="1595">
                  <c:v>123.90002439999989</c:v>
                </c:pt>
                <c:pt idx="1596">
                  <c:v>123.89990239999997</c:v>
                </c:pt>
                <c:pt idx="1597">
                  <c:v>123.90002439999989</c:v>
                </c:pt>
                <c:pt idx="1598">
                  <c:v>123.90002440000012</c:v>
                </c:pt>
                <c:pt idx="1599">
                  <c:v>123.90002440000012</c:v>
                </c:pt>
                <c:pt idx="1600">
                  <c:v>123.90002439999989</c:v>
                </c:pt>
                <c:pt idx="1601">
                  <c:v>123.89990239999997</c:v>
                </c:pt>
                <c:pt idx="1602">
                  <c:v>123.90002439999989</c:v>
                </c:pt>
                <c:pt idx="1603">
                  <c:v>123.80004880000001</c:v>
                </c:pt>
                <c:pt idx="1604">
                  <c:v>123.69995119999999</c:v>
                </c:pt>
                <c:pt idx="1605">
                  <c:v>123.70007319999991</c:v>
                </c:pt>
                <c:pt idx="1606">
                  <c:v>123.69995120000021</c:v>
                </c:pt>
                <c:pt idx="1607">
                  <c:v>123.70007319999991</c:v>
                </c:pt>
                <c:pt idx="1608">
                  <c:v>123.69995119999999</c:v>
                </c:pt>
                <c:pt idx="1609">
                  <c:v>123.69995119999999</c:v>
                </c:pt>
                <c:pt idx="1610">
                  <c:v>123.70007319999991</c:v>
                </c:pt>
                <c:pt idx="1611">
                  <c:v>123.59997560000011</c:v>
                </c:pt>
                <c:pt idx="1612">
                  <c:v>123.59997559999988</c:v>
                </c:pt>
                <c:pt idx="1613">
                  <c:v>123.59997559999988</c:v>
                </c:pt>
                <c:pt idx="1614">
                  <c:v>123.5</c:v>
                </c:pt>
                <c:pt idx="1615">
                  <c:v>123.5</c:v>
                </c:pt>
                <c:pt idx="1616">
                  <c:v>123.5</c:v>
                </c:pt>
                <c:pt idx="1617">
                  <c:v>123.5</c:v>
                </c:pt>
                <c:pt idx="1618">
                  <c:v>123.5</c:v>
                </c:pt>
                <c:pt idx="1619">
                  <c:v>123.40002439999989</c:v>
                </c:pt>
                <c:pt idx="1620">
                  <c:v>123.39990239999997</c:v>
                </c:pt>
                <c:pt idx="1621">
                  <c:v>123.40002439999989</c:v>
                </c:pt>
                <c:pt idx="1622">
                  <c:v>123.40002440000012</c:v>
                </c:pt>
                <c:pt idx="1623">
                  <c:v>123.40002440000012</c:v>
                </c:pt>
                <c:pt idx="1624">
                  <c:v>123.30004880000001</c:v>
                </c:pt>
                <c:pt idx="1625">
                  <c:v>123.29992680000009</c:v>
                </c:pt>
                <c:pt idx="1626">
                  <c:v>123.30004879999979</c:v>
                </c:pt>
                <c:pt idx="1627">
                  <c:v>123.19995119999999</c:v>
                </c:pt>
                <c:pt idx="1628">
                  <c:v>123.19995119999999</c:v>
                </c:pt>
                <c:pt idx="1629">
                  <c:v>123.20007319999991</c:v>
                </c:pt>
                <c:pt idx="1630">
                  <c:v>123.19995120000021</c:v>
                </c:pt>
                <c:pt idx="1631">
                  <c:v>123.20007319999991</c:v>
                </c:pt>
                <c:pt idx="1632">
                  <c:v>123.19995119999999</c:v>
                </c:pt>
                <c:pt idx="1633">
                  <c:v>123.19995119999999</c:v>
                </c:pt>
                <c:pt idx="1634">
                  <c:v>123.20007319999991</c:v>
                </c:pt>
                <c:pt idx="1635">
                  <c:v>123.19995120000021</c:v>
                </c:pt>
                <c:pt idx="1636">
                  <c:v>123.09997559999988</c:v>
                </c:pt>
                <c:pt idx="1637">
                  <c:v>123.09997559999988</c:v>
                </c:pt>
                <c:pt idx="1638">
                  <c:v>123.09997560000011</c:v>
                </c:pt>
                <c:pt idx="1639">
                  <c:v>123</c:v>
                </c:pt>
                <c:pt idx="1640">
                  <c:v>123</c:v>
                </c:pt>
                <c:pt idx="1641">
                  <c:v>123</c:v>
                </c:pt>
                <c:pt idx="1642">
                  <c:v>123</c:v>
                </c:pt>
                <c:pt idx="1643">
                  <c:v>123</c:v>
                </c:pt>
                <c:pt idx="1644">
                  <c:v>123</c:v>
                </c:pt>
                <c:pt idx="1645">
                  <c:v>122.90002439999989</c:v>
                </c:pt>
                <c:pt idx="1646">
                  <c:v>122.90002440000012</c:v>
                </c:pt>
                <c:pt idx="1647">
                  <c:v>122.90002440000012</c:v>
                </c:pt>
                <c:pt idx="1648">
                  <c:v>122.90002439999989</c:v>
                </c:pt>
                <c:pt idx="1649">
                  <c:v>122.89990239999997</c:v>
                </c:pt>
                <c:pt idx="1650">
                  <c:v>122.90002439999989</c:v>
                </c:pt>
                <c:pt idx="1651">
                  <c:v>122.90002440000012</c:v>
                </c:pt>
                <c:pt idx="1652">
                  <c:v>122.80004880000001</c:v>
                </c:pt>
                <c:pt idx="1653">
                  <c:v>122.80004880000001</c:v>
                </c:pt>
                <c:pt idx="1654">
                  <c:v>122.69995120000021</c:v>
                </c:pt>
                <c:pt idx="1655">
                  <c:v>122.70007319999991</c:v>
                </c:pt>
                <c:pt idx="1656">
                  <c:v>122.69995119999999</c:v>
                </c:pt>
                <c:pt idx="1657">
                  <c:v>122.69995119999999</c:v>
                </c:pt>
                <c:pt idx="1658">
                  <c:v>122.70007319999991</c:v>
                </c:pt>
                <c:pt idx="1659">
                  <c:v>122.69995120000021</c:v>
                </c:pt>
                <c:pt idx="1660">
                  <c:v>122.70007319999991</c:v>
                </c:pt>
                <c:pt idx="1661">
                  <c:v>122.69995119999999</c:v>
                </c:pt>
                <c:pt idx="1662">
                  <c:v>122.69995119999999</c:v>
                </c:pt>
                <c:pt idx="1663">
                  <c:v>122.60009760000003</c:v>
                </c:pt>
                <c:pt idx="1664">
                  <c:v>122.59997560000011</c:v>
                </c:pt>
                <c:pt idx="1665">
                  <c:v>122.59997559999988</c:v>
                </c:pt>
                <c:pt idx="1666">
                  <c:v>122.5</c:v>
                </c:pt>
                <c:pt idx="1667">
                  <c:v>122.5</c:v>
                </c:pt>
                <c:pt idx="1668">
                  <c:v>122.5</c:v>
                </c:pt>
                <c:pt idx="1669">
                  <c:v>122.5</c:v>
                </c:pt>
                <c:pt idx="1670">
                  <c:v>122.5</c:v>
                </c:pt>
                <c:pt idx="1671">
                  <c:v>122.40002440000012</c:v>
                </c:pt>
                <c:pt idx="1672">
                  <c:v>122.40002439999989</c:v>
                </c:pt>
                <c:pt idx="1673">
                  <c:v>122.39990239999997</c:v>
                </c:pt>
                <c:pt idx="1674">
                  <c:v>122.40002439999989</c:v>
                </c:pt>
                <c:pt idx="1675">
                  <c:v>122.40002440000012</c:v>
                </c:pt>
                <c:pt idx="1676">
                  <c:v>122.40002440000012</c:v>
                </c:pt>
                <c:pt idx="1677">
                  <c:v>122.40002439999989</c:v>
                </c:pt>
                <c:pt idx="1678">
                  <c:v>122.39990239999997</c:v>
                </c:pt>
                <c:pt idx="1679">
                  <c:v>122.40002439999989</c:v>
                </c:pt>
                <c:pt idx="1680">
                  <c:v>122.30004880000001</c:v>
                </c:pt>
                <c:pt idx="1681">
                  <c:v>122.29992680000009</c:v>
                </c:pt>
                <c:pt idx="1682">
                  <c:v>122.20007319999991</c:v>
                </c:pt>
                <c:pt idx="1683">
                  <c:v>122.19995120000021</c:v>
                </c:pt>
                <c:pt idx="1684">
                  <c:v>122.20007319999991</c:v>
                </c:pt>
                <c:pt idx="1685">
                  <c:v>122.19995119999999</c:v>
                </c:pt>
                <c:pt idx="1686">
                  <c:v>122.19995119999999</c:v>
                </c:pt>
                <c:pt idx="1687">
                  <c:v>122.20007319999991</c:v>
                </c:pt>
                <c:pt idx="1688">
                  <c:v>122.09997560000011</c:v>
                </c:pt>
                <c:pt idx="1689">
                  <c:v>122.09997559999988</c:v>
                </c:pt>
                <c:pt idx="1690">
                  <c:v>122.09997559999988</c:v>
                </c:pt>
                <c:pt idx="1691">
                  <c:v>122.09997560000011</c:v>
                </c:pt>
                <c:pt idx="1692">
                  <c:v>122.10009760000003</c:v>
                </c:pt>
                <c:pt idx="1693">
                  <c:v>122.09997560000011</c:v>
                </c:pt>
                <c:pt idx="1694">
                  <c:v>122.09997559999988</c:v>
                </c:pt>
                <c:pt idx="1695">
                  <c:v>122</c:v>
                </c:pt>
                <c:pt idx="1696">
                  <c:v>122</c:v>
                </c:pt>
                <c:pt idx="1697">
                  <c:v>122</c:v>
                </c:pt>
                <c:pt idx="1698">
                  <c:v>122</c:v>
                </c:pt>
                <c:pt idx="1699">
                  <c:v>122</c:v>
                </c:pt>
                <c:pt idx="1700">
                  <c:v>121.90002440000012</c:v>
                </c:pt>
                <c:pt idx="1701">
                  <c:v>121.90002439999989</c:v>
                </c:pt>
                <c:pt idx="1702">
                  <c:v>121.89990239999997</c:v>
                </c:pt>
                <c:pt idx="1703">
                  <c:v>121.80004880000001</c:v>
                </c:pt>
                <c:pt idx="1704">
                  <c:v>121.80004880000001</c:v>
                </c:pt>
                <c:pt idx="1705">
                  <c:v>121.79992680000009</c:v>
                </c:pt>
                <c:pt idx="1706">
                  <c:v>121.80004879999979</c:v>
                </c:pt>
                <c:pt idx="1707">
                  <c:v>121.79992680000009</c:v>
                </c:pt>
                <c:pt idx="1708">
                  <c:v>121.80004880000001</c:v>
                </c:pt>
                <c:pt idx="1709">
                  <c:v>121.80004880000001</c:v>
                </c:pt>
                <c:pt idx="1710">
                  <c:v>121.69995120000021</c:v>
                </c:pt>
                <c:pt idx="1711">
                  <c:v>121.70007319999991</c:v>
                </c:pt>
                <c:pt idx="1712">
                  <c:v>121.69995119999999</c:v>
                </c:pt>
                <c:pt idx="1713">
                  <c:v>121.69995119999999</c:v>
                </c:pt>
                <c:pt idx="1714">
                  <c:v>121.70007319999991</c:v>
                </c:pt>
                <c:pt idx="1715">
                  <c:v>121.69995120000021</c:v>
                </c:pt>
                <c:pt idx="1716">
                  <c:v>121.59997559999988</c:v>
                </c:pt>
                <c:pt idx="1717">
                  <c:v>121.59997559999988</c:v>
                </c:pt>
                <c:pt idx="1718">
                  <c:v>121.59997560000011</c:v>
                </c:pt>
                <c:pt idx="1719">
                  <c:v>121.60009760000003</c:v>
                </c:pt>
                <c:pt idx="1720">
                  <c:v>121.59997560000011</c:v>
                </c:pt>
                <c:pt idx="1721">
                  <c:v>121.59997559999988</c:v>
                </c:pt>
                <c:pt idx="1722">
                  <c:v>121.5</c:v>
                </c:pt>
                <c:pt idx="1723">
                  <c:v>121.5</c:v>
                </c:pt>
                <c:pt idx="1724">
                  <c:v>121.5</c:v>
                </c:pt>
                <c:pt idx="1725">
                  <c:v>121.5</c:v>
                </c:pt>
                <c:pt idx="1726">
                  <c:v>121.5</c:v>
                </c:pt>
                <c:pt idx="1727">
                  <c:v>121.40002440000012</c:v>
                </c:pt>
                <c:pt idx="1728">
                  <c:v>121.30004879999979</c:v>
                </c:pt>
                <c:pt idx="1729">
                  <c:v>121.29992680000009</c:v>
                </c:pt>
                <c:pt idx="1730">
                  <c:v>121.30004880000001</c:v>
                </c:pt>
                <c:pt idx="1731">
                  <c:v>121.30004880000001</c:v>
                </c:pt>
                <c:pt idx="1732">
                  <c:v>121.29992680000009</c:v>
                </c:pt>
                <c:pt idx="1733">
                  <c:v>121.30004879999979</c:v>
                </c:pt>
                <c:pt idx="1734">
                  <c:v>121.19995119999999</c:v>
                </c:pt>
                <c:pt idx="1735">
                  <c:v>121.19995119999999</c:v>
                </c:pt>
                <c:pt idx="1736">
                  <c:v>121.20007319999991</c:v>
                </c:pt>
                <c:pt idx="1737">
                  <c:v>121.19995120000021</c:v>
                </c:pt>
                <c:pt idx="1738">
                  <c:v>121.20007319999991</c:v>
                </c:pt>
                <c:pt idx="1739">
                  <c:v>121.19995119999999</c:v>
                </c:pt>
                <c:pt idx="1740">
                  <c:v>121.09997560000011</c:v>
                </c:pt>
                <c:pt idx="1741">
                  <c:v>121.10009760000003</c:v>
                </c:pt>
                <c:pt idx="1742">
                  <c:v>121.09997560000011</c:v>
                </c:pt>
                <c:pt idx="1743">
                  <c:v>121.09997559999988</c:v>
                </c:pt>
                <c:pt idx="1744">
                  <c:v>121.09997559999988</c:v>
                </c:pt>
                <c:pt idx="1745">
                  <c:v>121.09997560000011</c:v>
                </c:pt>
                <c:pt idx="1746">
                  <c:v>121</c:v>
                </c:pt>
                <c:pt idx="1747">
                  <c:v>121</c:v>
                </c:pt>
                <c:pt idx="1748">
                  <c:v>121</c:v>
                </c:pt>
                <c:pt idx="1749">
                  <c:v>121</c:v>
                </c:pt>
                <c:pt idx="1750">
                  <c:v>121</c:v>
                </c:pt>
                <c:pt idx="1751">
                  <c:v>121</c:v>
                </c:pt>
                <c:pt idx="1752">
                  <c:v>120.90002440000012</c:v>
                </c:pt>
                <c:pt idx="1753">
                  <c:v>120.90002439999989</c:v>
                </c:pt>
                <c:pt idx="1754">
                  <c:v>120.89990239999997</c:v>
                </c:pt>
                <c:pt idx="1755">
                  <c:v>120.90002439999989</c:v>
                </c:pt>
                <c:pt idx="1756">
                  <c:v>120.90002440000012</c:v>
                </c:pt>
                <c:pt idx="1757">
                  <c:v>120.79992680000009</c:v>
                </c:pt>
                <c:pt idx="1758">
                  <c:v>120.80004879999979</c:v>
                </c:pt>
                <c:pt idx="1759">
                  <c:v>120.79992680000009</c:v>
                </c:pt>
                <c:pt idx="1760">
                  <c:v>120.80004880000001</c:v>
                </c:pt>
                <c:pt idx="1761">
                  <c:v>120.80004880000001</c:v>
                </c:pt>
                <c:pt idx="1762">
                  <c:v>120.79992680000009</c:v>
                </c:pt>
                <c:pt idx="1763">
                  <c:v>120.70007319999991</c:v>
                </c:pt>
                <c:pt idx="1764">
                  <c:v>120.80004880000001</c:v>
                </c:pt>
                <c:pt idx="1765">
                  <c:v>120.79992680000009</c:v>
                </c:pt>
                <c:pt idx="1766">
                  <c:v>120.80004879999979</c:v>
                </c:pt>
                <c:pt idx="1767">
                  <c:v>120.79992680000009</c:v>
                </c:pt>
                <c:pt idx="1768">
                  <c:v>120.80004880000001</c:v>
                </c:pt>
                <c:pt idx="1769">
                  <c:v>120.70007319999991</c:v>
                </c:pt>
                <c:pt idx="1770">
                  <c:v>120.69995120000021</c:v>
                </c:pt>
                <c:pt idx="1771">
                  <c:v>120.70007319999991</c:v>
                </c:pt>
                <c:pt idx="1772">
                  <c:v>120.69995119999999</c:v>
                </c:pt>
                <c:pt idx="1773">
                  <c:v>120.69995119999999</c:v>
                </c:pt>
                <c:pt idx="1774">
                  <c:v>120.60009760000003</c:v>
                </c:pt>
                <c:pt idx="1775">
                  <c:v>120.59997560000011</c:v>
                </c:pt>
                <c:pt idx="1776">
                  <c:v>120.59997559999988</c:v>
                </c:pt>
                <c:pt idx="1777">
                  <c:v>120.59997559999988</c:v>
                </c:pt>
                <c:pt idx="1778">
                  <c:v>120.59997560000011</c:v>
                </c:pt>
                <c:pt idx="1779">
                  <c:v>120.60009760000003</c:v>
                </c:pt>
                <c:pt idx="1780">
                  <c:v>120.5</c:v>
                </c:pt>
                <c:pt idx="1781">
                  <c:v>120.5</c:v>
                </c:pt>
                <c:pt idx="1782">
                  <c:v>120.5</c:v>
                </c:pt>
                <c:pt idx="1783">
                  <c:v>120.5</c:v>
                </c:pt>
                <c:pt idx="1784">
                  <c:v>120.5</c:v>
                </c:pt>
                <c:pt idx="1785">
                  <c:v>120.5</c:v>
                </c:pt>
                <c:pt idx="1786">
                  <c:v>120.40002439999989</c:v>
                </c:pt>
                <c:pt idx="1787">
                  <c:v>120.39990239999997</c:v>
                </c:pt>
                <c:pt idx="1788">
                  <c:v>120.40002439999989</c:v>
                </c:pt>
                <c:pt idx="1789">
                  <c:v>120.40002440000012</c:v>
                </c:pt>
                <c:pt idx="1790">
                  <c:v>120.40002440000012</c:v>
                </c:pt>
                <c:pt idx="1791">
                  <c:v>120.40002439999989</c:v>
                </c:pt>
                <c:pt idx="1792">
                  <c:v>120.29992680000009</c:v>
                </c:pt>
                <c:pt idx="1793">
                  <c:v>120.30004880000001</c:v>
                </c:pt>
                <c:pt idx="1794">
                  <c:v>120.40002439999989</c:v>
                </c:pt>
                <c:pt idx="1795">
                  <c:v>120.39990239999997</c:v>
                </c:pt>
                <c:pt idx="1796">
                  <c:v>120.40002439999989</c:v>
                </c:pt>
                <c:pt idx="1797">
                  <c:v>120.30004880000001</c:v>
                </c:pt>
                <c:pt idx="1798">
                  <c:v>120.29992680000009</c:v>
                </c:pt>
                <c:pt idx="1799">
                  <c:v>120.30004879999979</c:v>
                </c:pt>
                <c:pt idx="1800">
                  <c:v>120.29992680000009</c:v>
                </c:pt>
                <c:pt idx="1801">
                  <c:v>120.30004880000001</c:v>
                </c:pt>
                <c:pt idx="1802">
                  <c:v>120.30004880000001</c:v>
                </c:pt>
                <c:pt idx="1803">
                  <c:v>120.19995120000021</c:v>
                </c:pt>
                <c:pt idx="1804">
                  <c:v>120.20007319999991</c:v>
                </c:pt>
                <c:pt idx="1805">
                  <c:v>120.19995119999999</c:v>
                </c:pt>
                <c:pt idx="1806">
                  <c:v>120.19995119999999</c:v>
                </c:pt>
                <c:pt idx="1807">
                  <c:v>120.20007319999991</c:v>
                </c:pt>
                <c:pt idx="1808">
                  <c:v>120.19995120000021</c:v>
                </c:pt>
                <c:pt idx="1809">
                  <c:v>120.09997559999988</c:v>
                </c:pt>
                <c:pt idx="1810">
                  <c:v>120.09997559999988</c:v>
                </c:pt>
                <c:pt idx="1811">
                  <c:v>120.09997560000011</c:v>
                </c:pt>
                <c:pt idx="1812">
                  <c:v>120.20007319999991</c:v>
                </c:pt>
                <c:pt idx="1813">
                  <c:v>120.19995119999999</c:v>
                </c:pt>
                <c:pt idx="1814">
                  <c:v>120.19995119999999</c:v>
                </c:pt>
                <c:pt idx="1815">
                  <c:v>120.10009760000003</c:v>
                </c:pt>
                <c:pt idx="1816">
                  <c:v>120.09997560000011</c:v>
                </c:pt>
                <c:pt idx="1817">
                  <c:v>120.09997559999988</c:v>
                </c:pt>
                <c:pt idx="1818">
                  <c:v>120.09997559999988</c:v>
                </c:pt>
                <c:pt idx="1819">
                  <c:v>120.09997560000011</c:v>
                </c:pt>
                <c:pt idx="1820">
                  <c:v>120</c:v>
                </c:pt>
                <c:pt idx="1821">
                  <c:v>120</c:v>
                </c:pt>
                <c:pt idx="1822">
                  <c:v>120</c:v>
                </c:pt>
                <c:pt idx="1823">
                  <c:v>120</c:v>
                </c:pt>
                <c:pt idx="1824">
                  <c:v>120</c:v>
                </c:pt>
                <c:pt idx="1825">
                  <c:v>120.09997559999988</c:v>
                </c:pt>
                <c:pt idx="1826">
                  <c:v>119.90002440000012</c:v>
                </c:pt>
                <c:pt idx="1827">
                  <c:v>120</c:v>
                </c:pt>
                <c:pt idx="1828">
                  <c:v>120</c:v>
                </c:pt>
                <c:pt idx="1829">
                  <c:v>120</c:v>
                </c:pt>
                <c:pt idx="1830">
                  <c:v>120</c:v>
                </c:pt>
                <c:pt idx="1831">
                  <c:v>119.89990239999997</c:v>
                </c:pt>
                <c:pt idx="1832">
                  <c:v>119.90002439999989</c:v>
                </c:pt>
                <c:pt idx="1833">
                  <c:v>119.90002440000012</c:v>
                </c:pt>
                <c:pt idx="1834">
                  <c:v>119.90002440000012</c:v>
                </c:pt>
                <c:pt idx="1835">
                  <c:v>119.90002439999989</c:v>
                </c:pt>
                <c:pt idx="1836">
                  <c:v>119.89990239999997</c:v>
                </c:pt>
                <c:pt idx="1837">
                  <c:v>119.80004880000001</c:v>
                </c:pt>
                <c:pt idx="1838">
                  <c:v>119.80004880000001</c:v>
                </c:pt>
                <c:pt idx="1839">
                  <c:v>119.89990239999997</c:v>
                </c:pt>
                <c:pt idx="1840">
                  <c:v>119.90002439999989</c:v>
                </c:pt>
                <c:pt idx="1841">
                  <c:v>119.90002440000012</c:v>
                </c:pt>
                <c:pt idx="1842">
                  <c:v>119.79992680000009</c:v>
                </c:pt>
                <c:pt idx="1843">
                  <c:v>119.80004879999979</c:v>
                </c:pt>
                <c:pt idx="1844">
                  <c:v>119.79992680000009</c:v>
                </c:pt>
                <c:pt idx="1845">
                  <c:v>119.80004880000001</c:v>
                </c:pt>
                <c:pt idx="1846">
                  <c:v>119.80004880000001</c:v>
                </c:pt>
                <c:pt idx="1847">
                  <c:v>119.69995120000021</c:v>
                </c:pt>
                <c:pt idx="1848">
                  <c:v>119.70007319999991</c:v>
                </c:pt>
                <c:pt idx="1849">
                  <c:v>119.80004880000001</c:v>
                </c:pt>
                <c:pt idx="1850">
                  <c:v>119.79992680000009</c:v>
                </c:pt>
                <c:pt idx="1851">
                  <c:v>119.80004879999979</c:v>
                </c:pt>
                <c:pt idx="1852">
                  <c:v>119.79992680000009</c:v>
                </c:pt>
                <c:pt idx="1853">
                  <c:v>119.69995119999999</c:v>
                </c:pt>
                <c:pt idx="1854">
                  <c:v>119.70007319999991</c:v>
                </c:pt>
                <c:pt idx="1855">
                  <c:v>119.69995120000021</c:v>
                </c:pt>
                <c:pt idx="1856">
                  <c:v>119.70007319999991</c:v>
                </c:pt>
                <c:pt idx="1857">
                  <c:v>119.69995119999999</c:v>
                </c:pt>
                <c:pt idx="1858">
                  <c:v>119.59997560000011</c:v>
                </c:pt>
                <c:pt idx="1859">
                  <c:v>119.70007319999991</c:v>
                </c:pt>
                <c:pt idx="1860">
                  <c:v>119.69995119999999</c:v>
                </c:pt>
                <c:pt idx="1861">
                  <c:v>119.69995119999999</c:v>
                </c:pt>
                <c:pt idx="1862">
                  <c:v>119.70007319999991</c:v>
                </c:pt>
                <c:pt idx="1863">
                  <c:v>119.59997560000011</c:v>
                </c:pt>
                <c:pt idx="1864">
                  <c:v>119.59997559999988</c:v>
                </c:pt>
                <c:pt idx="1865">
                  <c:v>119.59997559999988</c:v>
                </c:pt>
                <c:pt idx="1866">
                  <c:v>119.59997560000011</c:v>
                </c:pt>
                <c:pt idx="1867">
                  <c:v>119.60009760000003</c:v>
                </c:pt>
                <c:pt idx="1868">
                  <c:v>119.59997559999988</c:v>
                </c:pt>
                <c:pt idx="1869">
                  <c:v>119.59997560000011</c:v>
                </c:pt>
                <c:pt idx="1870">
                  <c:v>119.60009760000003</c:v>
                </c:pt>
                <c:pt idx="1871">
                  <c:v>119.59997560000011</c:v>
                </c:pt>
                <c:pt idx="1872">
                  <c:v>119.59997559999988</c:v>
                </c:pt>
                <c:pt idx="1873">
                  <c:v>119.5</c:v>
                </c:pt>
                <c:pt idx="1874">
                  <c:v>119.5</c:v>
                </c:pt>
                <c:pt idx="1875">
                  <c:v>119.5</c:v>
                </c:pt>
                <c:pt idx="1876">
                  <c:v>119.59997559999988</c:v>
                </c:pt>
                <c:pt idx="1877">
                  <c:v>119.59997560000011</c:v>
                </c:pt>
                <c:pt idx="1878">
                  <c:v>119.5</c:v>
                </c:pt>
                <c:pt idx="1879">
                  <c:v>119.5</c:v>
                </c:pt>
                <c:pt idx="1880">
                  <c:v>119.5</c:v>
                </c:pt>
                <c:pt idx="1881">
                  <c:v>119.5</c:v>
                </c:pt>
                <c:pt idx="1882">
                  <c:v>119.40002439999989</c:v>
                </c:pt>
                <c:pt idx="1883">
                  <c:v>119.40002440000012</c:v>
                </c:pt>
                <c:pt idx="1884">
                  <c:v>119.5</c:v>
                </c:pt>
                <c:pt idx="1885">
                  <c:v>119.5</c:v>
                </c:pt>
                <c:pt idx="1886">
                  <c:v>119.5</c:v>
                </c:pt>
                <c:pt idx="1887">
                  <c:v>119.40002440000012</c:v>
                </c:pt>
                <c:pt idx="1888">
                  <c:v>119.40002439999989</c:v>
                </c:pt>
                <c:pt idx="1889">
                  <c:v>119.39990239999997</c:v>
                </c:pt>
                <c:pt idx="1890">
                  <c:v>119.40002439999989</c:v>
                </c:pt>
                <c:pt idx="1891">
                  <c:v>119.40002440000012</c:v>
                </c:pt>
                <c:pt idx="1892">
                  <c:v>119.39990239999997</c:v>
                </c:pt>
                <c:pt idx="1893">
                  <c:v>119.40002439999989</c:v>
                </c:pt>
                <c:pt idx="1894">
                  <c:v>119.40002440000012</c:v>
                </c:pt>
                <c:pt idx="1895">
                  <c:v>119.40002440000012</c:v>
                </c:pt>
                <c:pt idx="1896">
                  <c:v>119.40002439999989</c:v>
                </c:pt>
                <c:pt idx="1897">
                  <c:v>119.29992680000009</c:v>
                </c:pt>
                <c:pt idx="1898">
                  <c:v>119.30004880000001</c:v>
                </c:pt>
                <c:pt idx="1899">
                  <c:v>119.40002439999989</c:v>
                </c:pt>
                <c:pt idx="1900">
                  <c:v>119.39990239999997</c:v>
                </c:pt>
                <c:pt idx="1901">
                  <c:v>119.30004880000001</c:v>
                </c:pt>
                <c:pt idx="1902">
                  <c:v>119.30004880000001</c:v>
                </c:pt>
                <c:pt idx="1903">
                  <c:v>119.29992680000009</c:v>
                </c:pt>
                <c:pt idx="1904">
                  <c:v>119.30004879999979</c:v>
                </c:pt>
                <c:pt idx="1905">
                  <c:v>119.40002440000012</c:v>
                </c:pt>
                <c:pt idx="1906">
                  <c:v>119.29992680000009</c:v>
                </c:pt>
                <c:pt idx="1907">
                  <c:v>119.30004879999979</c:v>
                </c:pt>
                <c:pt idx="1908">
                  <c:v>119.29992680000009</c:v>
                </c:pt>
                <c:pt idx="1909">
                  <c:v>119.30004880000001</c:v>
                </c:pt>
                <c:pt idx="1910">
                  <c:v>119.20007319999991</c:v>
                </c:pt>
                <c:pt idx="1911">
                  <c:v>119.29992680000009</c:v>
                </c:pt>
                <c:pt idx="1912">
                  <c:v>119.30004880000001</c:v>
                </c:pt>
                <c:pt idx="1913">
                  <c:v>119.30004880000001</c:v>
                </c:pt>
                <c:pt idx="1914">
                  <c:v>119.29992680000009</c:v>
                </c:pt>
                <c:pt idx="1915">
                  <c:v>119.20007319999991</c:v>
                </c:pt>
                <c:pt idx="1916">
                  <c:v>119.19995119999999</c:v>
                </c:pt>
                <c:pt idx="1917">
                  <c:v>119.29992680000009</c:v>
                </c:pt>
                <c:pt idx="1918">
                  <c:v>119.30004879999979</c:v>
                </c:pt>
                <c:pt idx="1919">
                  <c:v>119.19995119999999</c:v>
                </c:pt>
                <c:pt idx="1920">
                  <c:v>119.19995119999999</c:v>
                </c:pt>
                <c:pt idx="1921">
                  <c:v>119.20007319999991</c:v>
                </c:pt>
                <c:pt idx="1922">
                  <c:v>119.19995120000021</c:v>
                </c:pt>
                <c:pt idx="1923">
                  <c:v>119.30004880000001</c:v>
                </c:pt>
                <c:pt idx="1924">
                  <c:v>119.20007319999991</c:v>
                </c:pt>
                <c:pt idx="1925">
                  <c:v>119.19995120000021</c:v>
                </c:pt>
                <c:pt idx="1926">
                  <c:v>119.20007319999991</c:v>
                </c:pt>
                <c:pt idx="1927">
                  <c:v>119.19995119999999</c:v>
                </c:pt>
                <c:pt idx="1928">
                  <c:v>119.19995119999999</c:v>
                </c:pt>
                <c:pt idx="1929">
                  <c:v>119.20007319999991</c:v>
                </c:pt>
                <c:pt idx="1930">
                  <c:v>119.19995119999999</c:v>
                </c:pt>
                <c:pt idx="1931">
                  <c:v>119.19995119999999</c:v>
                </c:pt>
                <c:pt idx="1932">
                  <c:v>119.20007319999991</c:v>
                </c:pt>
                <c:pt idx="1933">
                  <c:v>119.19995119999999</c:v>
                </c:pt>
                <c:pt idx="1934">
                  <c:v>119.19995119999999</c:v>
                </c:pt>
                <c:pt idx="1935">
                  <c:v>119.20007319999991</c:v>
                </c:pt>
                <c:pt idx="1936">
                  <c:v>119.19995120000021</c:v>
                </c:pt>
                <c:pt idx="1937">
                  <c:v>119.20007319999991</c:v>
                </c:pt>
                <c:pt idx="1938">
                  <c:v>119.09997559999988</c:v>
                </c:pt>
                <c:pt idx="1939">
                  <c:v>119.19995120000021</c:v>
                </c:pt>
                <c:pt idx="1940">
                  <c:v>119.20007319999991</c:v>
                </c:pt>
                <c:pt idx="1941">
                  <c:v>119.19995119999999</c:v>
                </c:pt>
                <c:pt idx="1942">
                  <c:v>119.09997560000011</c:v>
                </c:pt>
                <c:pt idx="1943">
                  <c:v>119.20007319999991</c:v>
                </c:pt>
                <c:pt idx="1944">
                  <c:v>119.19995119999999</c:v>
                </c:pt>
                <c:pt idx="1945">
                  <c:v>119.19995119999999</c:v>
                </c:pt>
                <c:pt idx="1946">
                  <c:v>119.10009760000003</c:v>
                </c:pt>
                <c:pt idx="1947">
                  <c:v>119.09997560000011</c:v>
                </c:pt>
                <c:pt idx="1948">
                  <c:v>119.09997559999988</c:v>
                </c:pt>
                <c:pt idx="1949">
                  <c:v>119.20007319999991</c:v>
                </c:pt>
                <c:pt idx="1950">
                  <c:v>119.09997560000011</c:v>
                </c:pt>
                <c:pt idx="1951">
                  <c:v>119.09997559999988</c:v>
                </c:pt>
                <c:pt idx="1952">
                  <c:v>119.09997559999988</c:v>
                </c:pt>
                <c:pt idx="1953">
                  <c:v>119.09997560000011</c:v>
                </c:pt>
                <c:pt idx="1954">
                  <c:v>119.20007319999991</c:v>
                </c:pt>
                <c:pt idx="1955">
                  <c:v>119.09997559999988</c:v>
                </c:pt>
                <c:pt idx="1956">
                  <c:v>119.09997560000011</c:v>
                </c:pt>
                <c:pt idx="1957">
                  <c:v>119.10009760000003</c:v>
                </c:pt>
                <c:pt idx="1958">
                  <c:v>119.19995119999999</c:v>
                </c:pt>
                <c:pt idx="1959">
                  <c:v>119.09997560000011</c:v>
                </c:pt>
                <c:pt idx="1960">
                  <c:v>119.10009760000003</c:v>
                </c:pt>
                <c:pt idx="1961">
                  <c:v>119.09997560000011</c:v>
                </c:pt>
                <c:pt idx="1962">
                  <c:v>119.09997559999988</c:v>
                </c:pt>
                <c:pt idx="1963">
                  <c:v>119.10009760000003</c:v>
                </c:pt>
                <c:pt idx="1964">
                  <c:v>119.09997560000011</c:v>
                </c:pt>
                <c:pt idx="1965">
                  <c:v>119.09997559999988</c:v>
                </c:pt>
                <c:pt idx="1966">
                  <c:v>119.09997559999988</c:v>
                </c:pt>
                <c:pt idx="1967">
                  <c:v>119.09997560000011</c:v>
                </c:pt>
                <c:pt idx="1968">
                  <c:v>119.09997559999988</c:v>
                </c:pt>
                <c:pt idx="1969">
                  <c:v>119.09997559999988</c:v>
                </c:pt>
                <c:pt idx="1970">
                  <c:v>119.09997560000011</c:v>
                </c:pt>
                <c:pt idx="1971">
                  <c:v>119</c:v>
                </c:pt>
                <c:pt idx="1972">
                  <c:v>119.09997559999988</c:v>
                </c:pt>
                <c:pt idx="1973">
                  <c:v>119.09997560000011</c:v>
                </c:pt>
                <c:pt idx="1974">
                  <c:v>119.10009760000003</c:v>
                </c:pt>
                <c:pt idx="1975">
                  <c:v>119</c:v>
                </c:pt>
                <c:pt idx="1976">
                  <c:v>119.09997560000011</c:v>
                </c:pt>
                <c:pt idx="1977">
                  <c:v>119.10009760000003</c:v>
                </c:pt>
                <c:pt idx="1978">
                  <c:v>119</c:v>
                </c:pt>
                <c:pt idx="1979">
                  <c:v>119</c:v>
                </c:pt>
                <c:pt idx="1980">
                  <c:v>119</c:v>
                </c:pt>
                <c:pt idx="1981">
                  <c:v>119.09997560000011</c:v>
                </c:pt>
                <c:pt idx="1982">
                  <c:v>119.09997559999988</c:v>
                </c:pt>
                <c:pt idx="1983">
                  <c:v>119</c:v>
                </c:pt>
                <c:pt idx="1984">
                  <c:v>119</c:v>
                </c:pt>
                <c:pt idx="1985">
                  <c:v>119.09997559999988</c:v>
                </c:pt>
                <c:pt idx="1986">
                  <c:v>119</c:v>
                </c:pt>
                <c:pt idx="1987">
                  <c:v>119</c:v>
                </c:pt>
                <c:pt idx="1988">
                  <c:v>119</c:v>
                </c:pt>
                <c:pt idx="1989">
                  <c:v>119.09997559999988</c:v>
                </c:pt>
                <c:pt idx="1990">
                  <c:v>119</c:v>
                </c:pt>
                <c:pt idx="1991">
                  <c:v>119</c:v>
                </c:pt>
                <c:pt idx="1992">
                  <c:v>119</c:v>
                </c:pt>
                <c:pt idx="1993">
                  <c:v>119.09997560000011</c:v>
                </c:pt>
                <c:pt idx="1994">
                  <c:v>119</c:v>
                </c:pt>
                <c:pt idx="1995">
                  <c:v>119</c:v>
                </c:pt>
                <c:pt idx="1996">
                  <c:v>119</c:v>
                </c:pt>
                <c:pt idx="1997">
                  <c:v>119</c:v>
                </c:pt>
                <c:pt idx="1998">
                  <c:v>119</c:v>
                </c:pt>
                <c:pt idx="1999">
                  <c:v>119</c:v>
                </c:pt>
              </c:numCache>
            </c:numRef>
          </c:xVal>
          <c:yVal>
            <c:numRef>
              <c:f>Modified_THOR!$S$3:$S$2002</c:f>
              <c:numCache>
                <c:formatCode>0.00E+00</c:formatCode>
                <c:ptCount val="2000"/>
                <c:pt idx="0">
                  <c:v>-27.73500061</c:v>
                </c:pt>
                <c:pt idx="1">
                  <c:v>-27.73500061</c:v>
                </c:pt>
                <c:pt idx="2">
                  <c:v>-27.73500061</c:v>
                </c:pt>
                <c:pt idx="3">
                  <c:v>-27.73500061</c:v>
                </c:pt>
                <c:pt idx="4">
                  <c:v>-27.73500061</c:v>
                </c:pt>
                <c:pt idx="5">
                  <c:v>-27.73500061</c:v>
                </c:pt>
                <c:pt idx="6">
                  <c:v>-27.73500061</c:v>
                </c:pt>
                <c:pt idx="7">
                  <c:v>-27.73500061</c:v>
                </c:pt>
                <c:pt idx="8">
                  <c:v>-27.73500061</c:v>
                </c:pt>
                <c:pt idx="9">
                  <c:v>-27.73500061</c:v>
                </c:pt>
                <c:pt idx="10">
                  <c:v>-27.73500061</c:v>
                </c:pt>
                <c:pt idx="11">
                  <c:v>-27.73500061</c:v>
                </c:pt>
                <c:pt idx="12">
                  <c:v>-27.73500061</c:v>
                </c:pt>
                <c:pt idx="13">
                  <c:v>-27.73500061</c:v>
                </c:pt>
                <c:pt idx="14">
                  <c:v>-27.73500061</c:v>
                </c:pt>
                <c:pt idx="15">
                  <c:v>-27.73500061</c:v>
                </c:pt>
                <c:pt idx="16">
                  <c:v>-27.73500061</c:v>
                </c:pt>
                <c:pt idx="17">
                  <c:v>-27.73500061</c:v>
                </c:pt>
                <c:pt idx="18">
                  <c:v>-27.73500061</c:v>
                </c:pt>
                <c:pt idx="19">
                  <c:v>-27.73500061</c:v>
                </c:pt>
                <c:pt idx="20">
                  <c:v>-27.73500061</c:v>
                </c:pt>
                <c:pt idx="21">
                  <c:v>-27.73500061</c:v>
                </c:pt>
                <c:pt idx="22">
                  <c:v>-27.73500061</c:v>
                </c:pt>
                <c:pt idx="23">
                  <c:v>-27.73500061</c:v>
                </c:pt>
                <c:pt idx="24">
                  <c:v>-27.73500061</c:v>
                </c:pt>
                <c:pt idx="25">
                  <c:v>-27.73500061</c:v>
                </c:pt>
                <c:pt idx="26">
                  <c:v>-27.73500061</c:v>
                </c:pt>
                <c:pt idx="27">
                  <c:v>-27.73500061</c:v>
                </c:pt>
                <c:pt idx="28">
                  <c:v>-27.73500061</c:v>
                </c:pt>
                <c:pt idx="29">
                  <c:v>-27.73500061</c:v>
                </c:pt>
                <c:pt idx="30">
                  <c:v>-27.73500061</c:v>
                </c:pt>
                <c:pt idx="31">
                  <c:v>-27.736000060999999</c:v>
                </c:pt>
                <c:pt idx="32">
                  <c:v>-27.736000060999999</c:v>
                </c:pt>
                <c:pt idx="33">
                  <c:v>-27.736000060999999</c:v>
                </c:pt>
                <c:pt idx="34">
                  <c:v>-27.736000060999999</c:v>
                </c:pt>
                <c:pt idx="35">
                  <c:v>-27.736000060999999</c:v>
                </c:pt>
                <c:pt idx="36">
                  <c:v>-27.73500061</c:v>
                </c:pt>
                <c:pt idx="37">
                  <c:v>-27.73500061</c:v>
                </c:pt>
                <c:pt idx="38">
                  <c:v>-27.73500061</c:v>
                </c:pt>
                <c:pt idx="39">
                  <c:v>-27.73500061</c:v>
                </c:pt>
                <c:pt idx="40">
                  <c:v>-27.73500061</c:v>
                </c:pt>
                <c:pt idx="41">
                  <c:v>-27.736000060999999</c:v>
                </c:pt>
                <c:pt idx="42">
                  <c:v>-27.736000060999999</c:v>
                </c:pt>
                <c:pt idx="43">
                  <c:v>-27.736000060999999</c:v>
                </c:pt>
                <c:pt idx="44">
                  <c:v>-27.736000060999999</c:v>
                </c:pt>
                <c:pt idx="45">
                  <c:v>-27.736000060999999</c:v>
                </c:pt>
                <c:pt idx="46">
                  <c:v>-27.736000060999999</c:v>
                </c:pt>
                <c:pt idx="47">
                  <c:v>-27.736000060999999</c:v>
                </c:pt>
                <c:pt idx="48">
                  <c:v>-27.736000060999999</c:v>
                </c:pt>
                <c:pt idx="49">
                  <c:v>-27.736000060999999</c:v>
                </c:pt>
                <c:pt idx="50">
                  <c:v>-27.736000060999999</c:v>
                </c:pt>
                <c:pt idx="51">
                  <c:v>-27.736000060999999</c:v>
                </c:pt>
                <c:pt idx="52">
                  <c:v>-27.736000060999999</c:v>
                </c:pt>
                <c:pt idx="53">
                  <c:v>-27.736000060999999</c:v>
                </c:pt>
                <c:pt idx="54">
                  <c:v>-27.736000060999999</c:v>
                </c:pt>
                <c:pt idx="55">
                  <c:v>-27.736000060999999</c:v>
                </c:pt>
                <c:pt idx="56">
                  <c:v>-27.736000060999999</c:v>
                </c:pt>
                <c:pt idx="57">
                  <c:v>-27.736000060999999</c:v>
                </c:pt>
                <c:pt idx="58">
                  <c:v>-27.736000060999999</c:v>
                </c:pt>
                <c:pt idx="59">
                  <c:v>-27.736000060999999</c:v>
                </c:pt>
                <c:pt idx="60">
                  <c:v>-27.736000060999999</c:v>
                </c:pt>
                <c:pt idx="61">
                  <c:v>-27.736000060999999</c:v>
                </c:pt>
                <c:pt idx="62">
                  <c:v>-27.736000060999999</c:v>
                </c:pt>
                <c:pt idx="63">
                  <c:v>-27.736000060999999</c:v>
                </c:pt>
                <c:pt idx="64">
                  <c:v>-27.736000060999999</c:v>
                </c:pt>
                <c:pt idx="65">
                  <c:v>-27.736000060999999</c:v>
                </c:pt>
                <c:pt idx="66">
                  <c:v>-27.736000060999999</c:v>
                </c:pt>
                <c:pt idx="67">
                  <c:v>-27.736000060999999</c:v>
                </c:pt>
                <c:pt idx="68">
                  <c:v>-27.736000060999999</c:v>
                </c:pt>
                <c:pt idx="69">
                  <c:v>-27.736000060999999</c:v>
                </c:pt>
                <c:pt idx="70">
                  <c:v>-27.736000060999999</c:v>
                </c:pt>
                <c:pt idx="71">
                  <c:v>-27.736000060999999</c:v>
                </c:pt>
                <c:pt idx="72">
                  <c:v>-27.736000060999999</c:v>
                </c:pt>
                <c:pt idx="73">
                  <c:v>-27.736000060999999</c:v>
                </c:pt>
                <c:pt idx="74">
                  <c:v>-27.736000060999999</c:v>
                </c:pt>
                <c:pt idx="75">
                  <c:v>-27.736000060999999</c:v>
                </c:pt>
                <c:pt idx="76">
                  <c:v>-27.736000060999999</c:v>
                </c:pt>
                <c:pt idx="77">
                  <c:v>-27.736000060999999</c:v>
                </c:pt>
                <c:pt idx="78">
                  <c:v>-27.736000060999999</c:v>
                </c:pt>
                <c:pt idx="79">
                  <c:v>-27.736000060999999</c:v>
                </c:pt>
                <c:pt idx="80">
                  <c:v>-27.736000060999999</c:v>
                </c:pt>
                <c:pt idx="81">
                  <c:v>-27.736000060999999</c:v>
                </c:pt>
                <c:pt idx="82">
                  <c:v>-27.736000060999999</c:v>
                </c:pt>
                <c:pt idx="83">
                  <c:v>-27.736000060999999</c:v>
                </c:pt>
                <c:pt idx="84">
                  <c:v>-27.736000060999999</c:v>
                </c:pt>
                <c:pt idx="85">
                  <c:v>-27.736000060999999</c:v>
                </c:pt>
                <c:pt idx="86">
                  <c:v>-27.736999512000001</c:v>
                </c:pt>
                <c:pt idx="87">
                  <c:v>-27.736999512000001</c:v>
                </c:pt>
                <c:pt idx="88">
                  <c:v>-27.736999512000001</c:v>
                </c:pt>
                <c:pt idx="89">
                  <c:v>-27.736999512000001</c:v>
                </c:pt>
                <c:pt idx="90">
                  <c:v>-27.736999512000001</c:v>
                </c:pt>
                <c:pt idx="91">
                  <c:v>-27.736999512000001</c:v>
                </c:pt>
                <c:pt idx="92">
                  <c:v>-27.736999512000001</c:v>
                </c:pt>
                <c:pt idx="93">
                  <c:v>-27.736999512000001</c:v>
                </c:pt>
                <c:pt idx="94">
                  <c:v>-27.736999512000001</c:v>
                </c:pt>
                <c:pt idx="95">
                  <c:v>-27.736999512000001</c:v>
                </c:pt>
                <c:pt idx="96">
                  <c:v>-27.736999512000001</c:v>
                </c:pt>
                <c:pt idx="97">
                  <c:v>-27.736999512000001</c:v>
                </c:pt>
                <c:pt idx="98">
                  <c:v>-27.736999512000001</c:v>
                </c:pt>
                <c:pt idx="99">
                  <c:v>-27.736999512000001</c:v>
                </c:pt>
                <c:pt idx="100">
                  <c:v>-27.736999512000001</c:v>
                </c:pt>
                <c:pt idx="101">
                  <c:v>-27.736999512000001</c:v>
                </c:pt>
                <c:pt idx="102">
                  <c:v>-27.73800087</c:v>
                </c:pt>
                <c:pt idx="103">
                  <c:v>-27.73800087</c:v>
                </c:pt>
                <c:pt idx="104">
                  <c:v>-27.73800087</c:v>
                </c:pt>
                <c:pt idx="105">
                  <c:v>-27.73800087</c:v>
                </c:pt>
                <c:pt idx="106">
                  <c:v>-27.73800087</c:v>
                </c:pt>
                <c:pt idx="107">
                  <c:v>-27.73800087</c:v>
                </c:pt>
                <c:pt idx="108">
                  <c:v>-27.73800087</c:v>
                </c:pt>
                <c:pt idx="109">
                  <c:v>-27.73800087</c:v>
                </c:pt>
                <c:pt idx="110">
                  <c:v>-27.73800087</c:v>
                </c:pt>
                <c:pt idx="111">
                  <c:v>-27.739000319999999</c:v>
                </c:pt>
                <c:pt idx="112">
                  <c:v>-27.739000319999999</c:v>
                </c:pt>
                <c:pt idx="113">
                  <c:v>-27.739000319999999</c:v>
                </c:pt>
                <c:pt idx="114">
                  <c:v>-27.739000319999999</c:v>
                </c:pt>
                <c:pt idx="115">
                  <c:v>-27.739000319999999</c:v>
                </c:pt>
                <c:pt idx="116">
                  <c:v>-27.739000319999999</c:v>
                </c:pt>
                <c:pt idx="117">
                  <c:v>-27.739999771000001</c:v>
                </c:pt>
                <c:pt idx="118">
                  <c:v>-27.739999771000001</c:v>
                </c:pt>
                <c:pt idx="119">
                  <c:v>-27.739999771000001</c:v>
                </c:pt>
                <c:pt idx="120">
                  <c:v>-27.739999771000001</c:v>
                </c:pt>
                <c:pt idx="121">
                  <c:v>-27.739999771000001</c:v>
                </c:pt>
                <c:pt idx="122">
                  <c:v>-27.740999221999999</c:v>
                </c:pt>
                <c:pt idx="123">
                  <c:v>-27.740999221999999</c:v>
                </c:pt>
                <c:pt idx="124">
                  <c:v>-27.740999221999999</c:v>
                </c:pt>
                <c:pt idx="125">
                  <c:v>-27.740999221999999</c:v>
                </c:pt>
                <c:pt idx="126">
                  <c:v>-27.742000579999999</c:v>
                </c:pt>
                <c:pt idx="127">
                  <c:v>-27.742000579999999</c:v>
                </c:pt>
                <c:pt idx="128">
                  <c:v>-27.742000579999999</c:v>
                </c:pt>
                <c:pt idx="129">
                  <c:v>-27.743000031000001</c:v>
                </c:pt>
                <c:pt idx="130">
                  <c:v>-27.743000031000001</c:v>
                </c:pt>
                <c:pt idx="131">
                  <c:v>-27.743000031000001</c:v>
                </c:pt>
                <c:pt idx="132">
                  <c:v>-27.743999480999999</c:v>
                </c:pt>
                <c:pt idx="133">
                  <c:v>-27.743999480999999</c:v>
                </c:pt>
                <c:pt idx="134">
                  <c:v>-27.743999480999999</c:v>
                </c:pt>
                <c:pt idx="135">
                  <c:v>-27.745000838999999</c:v>
                </c:pt>
                <c:pt idx="136">
                  <c:v>-27.745000838999999</c:v>
                </c:pt>
                <c:pt idx="137">
                  <c:v>-27.745000838999999</c:v>
                </c:pt>
                <c:pt idx="138">
                  <c:v>-27.746000290000001</c:v>
                </c:pt>
                <c:pt idx="139">
                  <c:v>-27.746000290000001</c:v>
                </c:pt>
                <c:pt idx="140">
                  <c:v>-27.746999741</c:v>
                </c:pt>
                <c:pt idx="141">
                  <c:v>-27.746999741</c:v>
                </c:pt>
                <c:pt idx="142">
                  <c:v>-27.747999191000002</c:v>
                </c:pt>
                <c:pt idx="143">
                  <c:v>-27.747999191000002</c:v>
                </c:pt>
                <c:pt idx="144">
                  <c:v>-27.749000549000002</c:v>
                </c:pt>
                <c:pt idx="145">
                  <c:v>-27.749000549000002</c:v>
                </c:pt>
                <c:pt idx="146">
                  <c:v>-27.75</c:v>
                </c:pt>
                <c:pt idx="147">
                  <c:v>-27.75</c:v>
                </c:pt>
                <c:pt idx="148">
                  <c:v>-27.750999450999998</c:v>
                </c:pt>
                <c:pt idx="149">
                  <c:v>-27.752000808999998</c:v>
                </c:pt>
                <c:pt idx="150">
                  <c:v>-27.752000808999998</c:v>
                </c:pt>
                <c:pt idx="151">
                  <c:v>-27.753000259</c:v>
                </c:pt>
                <c:pt idx="152">
                  <c:v>-27.753999709999999</c:v>
                </c:pt>
                <c:pt idx="153">
                  <c:v>-27.753999709999999</c:v>
                </c:pt>
                <c:pt idx="154">
                  <c:v>-27.754999161000001</c:v>
                </c:pt>
                <c:pt idx="155">
                  <c:v>-27.756000519000001</c:v>
                </c:pt>
                <c:pt idx="156">
                  <c:v>-27.756999968999999</c:v>
                </c:pt>
                <c:pt idx="157">
                  <c:v>-27.757999420000001</c:v>
                </c:pt>
                <c:pt idx="158">
                  <c:v>-27.757999420000001</c:v>
                </c:pt>
                <c:pt idx="159">
                  <c:v>-27.759000778000001</c:v>
                </c:pt>
                <c:pt idx="160">
                  <c:v>-27.760000228999999</c:v>
                </c:pt>
                <c:pt idx="161">
                  <c:v>-27.760999680000001</c:v>
                </c:pt>
                <c:pt idx="162">
                  <c:v>-27.76199913</c:v>
                </c:pt>
                <c:pt idx="163">
                  <c:v>-27.763000487999999</c:v>
                </c:pt>
                <c:pt idx="164">
                  <c:v>-27.763999939000001</c:v>
                </c:pt>
                <c:pt idx="165">
                  <c:v>-27.76499939</c:v>
                </c:pt>
                <c:pt idx="166">
                  <c:v>-27.766000748</c:v>
                </c:pt>
                <c:pt idx="167">
                  <c:v>-27.767000198000002</c:v>
                </c:pt>
                <c:pt idx="168">
                  <c:v>-27.768999099999998</c:v>
                </c:pt>
                <c:pt idx="169">
                  <c:v>-27.770000457999998</c:v>
                </c:pt>
                <c:pt idx="170">
                  <c:v>-27.770999908</c:v>
                </c:pt>
                <c:pt idx="171">
                  <c:v>-27.771999358999999</c:v>
                </c:pt>
                <c:pt idx="172">
                  <c:v>-27.773000716999999</c:v>
                </c:pt>
                <c:pt idx="173">
                  <c:v>-27.774999618999999</c:v>
                </c:pt>
                <c:pt idx="174">
                  <c:v>-27.775999069000001</c:v>
                </c:pt>
                <c:pt idx="175">
                  <c:v>-27.777000427000001</c:v>
                </c:pt>
                <c:pt idx="176">
                  <c:v>-27.778999329000001</c:v>
                </c:pt>
                <c:pt idx="177">
                  <c:v>-27.780000687000001</c:v>
                </c:pt>
                <c:pt idx="178">
                  <c:v>-27.781999588000001</c:v>
                </c:pt>
                <c:pt idx="179">
                  <c:v>-27.783000946000001</c:v>
                </c:pt>
                <c:pt idx="180">
                  <c:v>-27.784999847000002</c:v>
                </c:pt>
                <c:pt idx="181">
                  <c:v>-27.785999298</c:v>
                </c:pt>
                <c:pt idx="182">
                  <c:v>-27.788000106999998</c:v>
                </c:pt>
                <c:pt idx="183">
                  <c:v>-27.788999557</c:v>
                </c:pt>
                <c:pt idx="184">
                  <c:v>-27.791000365999999</c:v>
                </c:pt>
                <c:pt idx="185">
                  <c:v>-27.792999267999999</c:v>
                </c:pt>
                <c:pt idx="186">
                  <c:v>-27.794000625999999</c:v>
                </c:pt>
                <c:pt idx="187">
                  <c:v>-27.795999526999999</c:v>
                </c:pt>
                <c:pt idx="188">
                  <c:v>-27.798000336000001</c:v>
                </c:pt>
                <c:pt idx="189">
                  <c:v>-27.798999786</c:v>
                </c:pt>
                <c:pt idx="190">
                  <c:v>-27.801000595000001</c:v>
                </c:pt>
                <c:pt idx="191">
                  <c:v>-27.802999496000002</c:v>
                </c:pt>
                <c:pt idx="192">
                  <c:v>-27.805000305</c:v>
                </c:pt>
                <c:pt idx="193">
                  <c:v>-27.806999207</c:v>
                </c:pt>
                <c:pt idx="194">
                  <c:v>-27.809000014999999</c:v>
                </c:pt>
                <c:pt idx="195">
                  <c:v>-27.811000824000001</c:v>
                </c:pt>
                <c:pt idx="196">
                  <c:v>-27.812999725000001</c:v>
                </c:pt>
                <c:pt idx="197">
                  <c:v>-27.815000533999999</c:v>
                </c:pt>
                <c:pt idx="198">
                  <c:v>-27.816999435</c:v>
                </c:pt>
                <c:pt idx="199">
                  <c:v>-27.819000244000001</c:v>
                </c:pt>
                <c:pt idx="200">
                  <c:v>-27.820999145999998</c:v>
                </c:pt>
                <c:pt idx="201">
                  <c:v>-27.822999954</c:v>
                </c:pt>
                <c:pt idx="202">
                  <c:v>-27.825000762999998</c:v>
                </c:pt>
                <c:pt idx="203">
                  <c:v>-27.827999115000001</c:v>
                </c:pt>
                <c:pt idx="204">
                  <c:v>-27.829999923999999</c:v>
                </c:pt>
                <c:pt idx="205">
                  <c:v>-27.832000732000001</c:v>
                </c:pt>
                <c:pt idx="206">
                  <c:v>-27.834999084</c:v>
                </c:pt>
                <c:pt idx="207">
                  <c:v>-27.836999893000002</c:v>
                </c:pt>
                <c:pt idx="208">
                  <c:v>-27.840000152999998</c:v>
                </c:pt>
                <c:pt idx="209">
                  <c:v>-27.841999053999999</c:v>
                </c:pt>
                <c:pt idx="210">
                  <c:v>-27.844999312999999</c:v>
                </c:pt>
                <c:pt idx="211">
                  <c:v>-27.847000122000001</c:v>
                </c:pt>
                <c:pt idx="212">
                  <c:v>-27.850000381000001</c:v>
                </c:pt>
                <c:pt idx="213">
                  <c:v>-27.851999283000001</c:v>
                </c:pt>
                <c:pt idx="214">
                  <c:v>-27.854999542000002</c:v>
                </c:pt>
                <c:pt idx="215">
                  <c:v>-27.857999801999998</c:v>
                </c:pt>
                <c:pt idx="216">
                  <c:v>-27.861000060999999</c:v>
                </c:pt>
                <c:pt idx="217">
                  <c:v>-27.86300087</c:v>
                </c:pt>
                <c:pt idx="218">
                  <c:v>-27.865999221999999</c:v>
                </c:pt>
                <c:pt idx="219">
                  <c:v>-27.868999480999999</c:v>
                </c:pt>
                <c:pt idx="220">
                  <c:v>-27.871999741</c:v>
                </c:pt>
                <c:pt idx="221">
                  <c:v>-27.875</c:v>
                </c:pt>
                <c:pt idx="222">
                  <c:v>-27.878000259</c:v>
                </c:pt>
                <c:pt idx="223">
                  <c:v>-27.881000519000001</c:v>
                </c:pt>
                <c:pt idx="224">
                  <c:v>-27.884000778000001</c:v>
                </c:pt>
                <c:pt idx="225">
                  <c:v>-27.888000487999999</c:v>
                </c:pt>
                <c:pt idx="226">
                  <c:v>-27.891000748</c:v>
                </c:pt>
                <c:pt idx="227">
                  <c:v>-27.893999099999998</c:v>
                </c:pt>
                <c:pt idx="228">
                  <c:v>-27.896999358999999</c:v>
                </c:pt>
                <c:pt idx="229">
                  <c:v>-27.900999069000001</c:v>
                </c:pt>
                <c:pt idx="230">
                  <c:v>-27.903999329000001</c:v>
                </c:pt>
                <c:pt idx="231">
                  <c:v>-27.908000946000001</c:v>
                </c:pt>
                <c:pt idx="232">
                  <c:v>-27.910999298</c:v>
                </c:pt>
                <c:pt idx="233">
                  <c:v>-27.915000916</c:v>
                </c:pt>
                <c:pt idx="234">
                  <c:v>-27.917999267999999</c:v>
                </c:pt>
                <c:pt idx="235">
                  <c:v>-27.922000884999999</c:v>
                </c:pt>
                <c:pt idx="236">
                  <c:v>-27.926000595000001</c:v>
                </c:pt>
                <c:pt idx="237">
                  <c:v>-27.929000854000002</c:v>
                </c:pt>
                <c:pt idx="238">
                  <c:v>-27.933000565</c:v>
                </c:pt>
                <c:pt idx="239">
                  <c:v>-27.937000274999999</c:v>
                </c:pt>
                <c:pt idx="240">
                  <c:v>-27.940999985000001</c:v>
                </c:pt>
                <c:pt idx="241">
                  <c:v>-27.944999695</c:v>
                </c:pt>
                <c:pt idx="242">
                  <c:v>-27.948999404999999</c:v>
                </c:pt>
                <c:pt idx="243">
                  <c:v>-27.952999115000001</c:v>
                </c:pt>
                <c:pt idx="244">
                  <c:v>-27.957000732000001</c:v>
                </c:pt>
                <c:pt idx="245">
                  <c:v>-27.961999893000002</c:v>
                </c:pt>
                <c:pt idx="246">
                  <c:v>-27.965999603</c:v>
                </c:pt>
                <c:pt idx="247">
                  <c:v>-27.969999312999999</c:v>
                </c:pt>
                <c:pt idx="248">
                  <c:v>-27.975000381000001</c:v>
                </c:pt>
                <c:pt idx="249">
                  <c:v>-27.979000092</c:v>
                </c:pt>
                <c:pt idx="250">
                  <c:v>-27.983999252</c:v>
                </c:pt>
                <c:pt idx="251">
                  <c:v>-27.98800087</c:v>
                </c:pt>
                <c:pt idx="252">
                  <c:v>-27.993000031000001</c:v>
                </c:pt>
                <c:pt idx="253">
                  <c:v>-27.997999191000002</c:v>
                </c:pt>
                <c:pt idx="254">
                  <c:v>-28.002000808999998</c:v>
                </c:pt>
                <c:pt idx="255">
                  <c:v>-28.006999968999999</c:v>
                </c:pt>
                <c:pt idx="256">
                  <c:v>-28.01199913</c:v>
                </c:pt>
                <c:pt idx="257">
                  <c:v>-28.017000198000002</c:v>
                </c:pt>
                <c:pt idx="258">
                  <c:v>-28.021999358999999</c:v>
                </c:pt>
                <c:pt idx="259">
                  <c:v>-28.027000427000001</c:v>
                </c:pt>
                <c:pt idx="260">
                  <c:v>-28.031999588000001</c:v>
                </c:pt>
                <c:pt idx="261">
                  <c:v>-28.037000656</c:v>
                </c:pt>
                <c:pt idx="262">
                  <c:v>-28.042999267999999</c:v>
                </c:pt>
                <c:pt idx="263">
                  <c:v>-28.048000336000001</c:v>
                </c:pt>
                <c:pt idx="264">
                  <c:v>-28.052999496000002</c:v>
                </c:pt>
                <c:pt idx="265">
                  <c:v>-28.058000565</c:v>
                </c:pt>
                <c:pt idx="266">
                  <c:v>-28.063999175999999</c:v>
                </c:pt>
                <c:pt idx="267">
                  <c:v>-28.069000244000001</c:v>
                </c:pt>
                <c:pt idx="268">
                  <c:v>-28.075000762999998</c:v>
                </c:pt>
                <c:pt idx="269">
                  <c:v>-28.079999923999999</c:v>
                </c:pt>
                <c:pt idx="270">
                  <c:v>-28.086000443</c:v>
                </c:pt>
                <c:pt idx="271">
                  <c:v>-28.091999053999999</c:v>
                </c:pt>
                <c:pt idx="272">
                  <c:v>-28.097999572999999</c:v>
                </c:pt>
                <c:pt idx="273">
                  <c:v>-28.103000641000001</c:v>
                </c:pt>
                <c:pt idx="274">
                  <c:v>-28.108999252</c:v>
                </c:pt>
                <c:pt idx="275">
                  <c:v>-28.114999771000001</c:v>
                </c:pt>
                <c:pt idx="276">
                  <c:v>-28.121000290000001</c:v>
                </c:pt>
                <c:pt idx="277">
                  <c:v>-28.127000808999998</c:v>
                </c:pt>
                <c:pt idx="278">
                  <c:v>-28.132999420000001</c:v>
                </c:pt>
                <c:pt idx="279">
                  <c:v>-28.138999939000001</c:v>
                </c:pt>
                <c:pt idx="280">
                  <c:v>-28.145000457999998</c:v>
                </c:pt>
                <c:pt idx="281">
                  <c:v>-28.150999069000001</c:v>
                </c:pt>
                <c:pt idx="282">
                  <c:v>-28.158000946000001</c:v>
                </c:pt>
                <c:pt idx="283">
                  <c:v>-28.163999557</c:v>
                </c:pt>
                <c:pt idx="284">
                  <c:v>-28.170000076000001</c:v>
                </c:pt>
                <c:pt idx="285">
                  <c:v>-28.177000046</c:v>
                </c:pt>
                <c:pt idx="286">
                  <c:v>-28.183000565</c:v>
                </c:pt>
                <c:pt idx="287">
                  <c:v>-28.190000533999999</c:v>
                </c:pt>
                <c:pt idx="288">
                  <c:v>-28.197000503999998</c:v>
                </c:pt>
                <c:pt idx="289">
                  <c:v>-28.202999115000001</c:v>
                </c:pt>
                <c:pt idx="290">
                  <c:v>-28.209999084</c:v>
                </c:pt>
                <c:pt idx="291">
                  <c:v>-28.216999053999999</c:v>
                </c:pt>
                <c:pt idx="292">
                  <c:v>-28.224000930999999</c:v>
                </c:pt>
                <c:pt idx="293">
                  <c:v>-28.231000900000002</c:v>
                </c:pt>
                <c:pt idx="294">
                  <c:v>-28.23800087</c:v>
                </c:pt>
                <c:pt idx="295">
                  <c:v>-28.245000838999999</c:v>
                </c:pt>
                <c:pt idx="296">
                  <c:v>-28.252000808999998</c:v>
                </c:pt>
                <c:pt idx="297">
                  <c:v>-28.260000228999999</c:v>
                </c:pt>
                <c:pt idx="298">
                  <c:v>-28.267000198000002</c:v>
                </c:pt>
                <c:pt idx="299">
                  <c:v>-28.274999618999999</c:v>
                </c:pt>
                <c:pt idx="300">
                  <c:v>-28.281999588000001</c:v>
                </c:pt>
                <c:pt idx="301">
                  <c:v>-28.290000916</c:v>
                </c:pt>
                <c:pt idx="302">
                  <c:v>-28.298000336000001</c:v>
                </c:pt>
                <c:pt idx="303">
                  <c:v>-28.305999755999999</c:v>
                </c:pt>
                <c:pt idx="304">
                  <c:v>-28.313999175999999</c:v>
                </c:pt>
                <c:pt idx="305">
                  <c:v>-28.322000503999998</c:v>
                </c:pt>
                <c:pt idx="306">
                  <c:v>-28.329999923999999</c:v>
                </c:pt>
                <c:pt idx="307">
                  <c:v>-28.337999344</c:v>
                </c:pt>
                <c:pt idx="308">
                  <c:v>-28.346000670999999</c:v>
                </c:pt>
                <c:pt idx="309">
                  <c:v>-28.354999542000002</c:v>
                </c:pt>
                <c:pt idx="310">
                  <c:v>-28.36300087</c:v>
                </c:pt>
                <c:pt idx="311">
                  <c:v>-28.371999741</c:v>
                </c:pt>
                <c:pt idx="312">
                  <c:v>-28.381000519000001</c:v>
                </c:pt>
                <c:pt idx="313">
                  <c:v>-28.388999939000001</c:v>
                </c:pt>
                <c:pt idx="314">
                  <c:v>-28.398000716999999</c:v>
                </c:pt>
                <c:pt idx="315">
                  <c:v>-28.406999588000001</c:v>
                </c:pt>
                <c:pt idx="316">
                  <c:v>-28.416999817000001</c:v>
                </c:pt>
                <c:pt idx="317">
                  <c:v>-28.426000595000001</c:v>
                </c:pt>
                <c:pt idx="318">
                  <c:v>-28.434999466000001</c:v>
                </c:pt>
                <c:pt idx="319">
                  <c:v>-28.444000244000001</c:v>
                </c:pt>
                <c:pt idx="320">
                  <c:v>-28.454000473000001</c:v>
                </c:pt>
                <c:pt idx="321">
                  <c:v>-28.464000702</c:v>
                </c:pt>
                <c:pt idx="322">
                  <c:v>-28.472999572999999</c:v>
                </c:pt>
                <c:pt idx="323">
                  <c:v>-28.482999801999998</c:v>
                </c:pt>
                <c:pt idx="324">
                  <c:v>-28.493000031000001</c:v>
                </c:pt>
                <c:pt idx="325">
                  <c:v>-28.503000259</c:v>
                </c:pt>
                <c:pt idx="326">
                  <c:v>-28.513000487999999</c:v>
                </c:pt>
                <c:pt idx="327">
                  <c:v>-28.524000168000001</c:v>
                </c:pt>
                <c:pt idx="328">
                  <c:v>-28.534000397</c:v>
                </c:pt>
                <c:pt idx="329">
                  <c:v>-28.545000076000001</c:v>
                </c:pt>
                <c:pt idx="330">
                  <c:v>-28.555000305</c:v>
                </c:pt>
                <c:pt idx="331">
                  <c:v>-28.565999985000001</c:v>
                </c:pt>
                <c:pt idx="332">
                  <c:v>-28.576999663999999</c:v>
                </c:pt>
                <c:pt idx="333">
                  <c:v>-28.587999344</c:v>
                </c:pt>
                <c:pt idx="334">
                  <c:v>-28.599000930999999</c:v>
                </c:pt>
                <c:pt idx="335">
                  <c:v>-28.61000061</c:v>
                </c:pt>
                <c:pt idx="336">
                  <c:v>-28.621000290000001</c:v>
                </c:pt>
                <c:pt idx="337">
                  <c:v>-28.632999420000001</c:v>
                </c:pt>
                <c:pt idx="338">
                  <c:v>-28.643999099999998</c:v>
                </c:pt>
                <c:pt idx="339">
                  <c:v>-28.656000136999999</c:v>
                </c:pt>
                <c:pt idx="340">
                  <c:v>-28.667999267999999</c:v>
                </c:pt>
                <c:pt idx="341">
                  <c:v>-28.680000305</c:v>
                </c:pt>
                <c:pt idx="342">
                  <c:v>-28.691999435</c:v>
                </c:pt>
                <c:pt idx="343">
                  <c:v>-28.704000473000001</c:v>
                </c:pt>
                <c:pt idx="344">
                  <c:v>-28.715999603</c:v>
                </c:pt>
                <c:pt idx="345">
                  <c:v>-28.729000092</c:v>
                </c:pt>
                <c:pt idx="346">
                  <c:v>-28.740999221999999</c:v>
                </c:pt>
                <c:pt idx="347">
                  <c:v>-28.753999709999999</c:v>
                </c:pt>
                <c:pt idx="348">
                  <c:v>-28.767000198000002</c:v>
                </c:pt>
                <c:pt idx="349">
                  <c:v>-28.780000687000001</c:v>
                </c:pt>
                <c:pt idx="350">
                  <c:v>-28.792999267999999</c:v>
                </c:pt>
                <c:pt idx="351">
                  <c:v>-28.805999755999999</c:v>
                </c:pt>
                <c:pt idx="352">
                  <c:v>-28.819000244000001</c:v>
                </c:pt>
                <c:pt idx="353">
                  <c:v>-28.833000182999999</c:v>
                </c:pt>
                <c:pt idx="354">
                  <c:v>-28.846000670999999</c:v>
                </c:pt>
                <c:pt idx="355">
                  <c:v>-28.86000061</c:v>
                </c:pt>
                <c:pt idx="356">
                  <c:v>-28.872999191000002</c:v>
                </c:pt>
                <c:pt idx="357">
                  <c:v>-28.88699913</c:v>
                </c:pt>
                <c:pt idx="358">
                  <c:v>-28.900999069000001</c:v>
                </c:pt>
                <c:pt idx="359">
                  <c:v>-28.915000916</c:v>
                </c:pt>
                <c:pt idx="360">
                  <c:v>-28.930000305</c:v>
                </c:pt>
                <c:pt idx="361">
                  <c:v>-28.944000244000001</c:v>
                </c:pt>
                <c:pt idx="362">
                  <c:v>-28.958999634000001</c:v>
                </c:pt>
                <c:pt idx="363">
                  <c:v>-28.972999572999999</c:v>
                </c:pt>
                <c:pt idx="364">
                  <c:v>-28.98800087</c:v>
                </c:pt>
                <c:pt idx="365">
                  <c:v>-29.003000259</c:v>
                </c:pt>
                <c:pt idx="366">
                  <c:v>-29.017999649</c:v>
                </c:pt>
                <c:pt idx="367">
                  <c:v>-29.033000946000001</c:v>
                </c:pt>
                <c:pt idx="368">
                  <c:v>-29.048000336000001</c:v>
                </c:pt>
                <c:pt idx="369">
                  <c:v>-29.063999175999999</c:v>
                </c:pt>
                <c:pt idx="370">
                  <c:v>-29.079000473000001</c:v>
                </c:pt>
                <c:pt idx="371">
                  <c:v>-29.094999312999999</c:v>
                </c:pt>
                <c:pt idx="372">
                  <c:v>-29.11000061</c:v>
                </c:pt>
                <c:pt idx="373">
                  <c:v>-29.125999450999998</c:v>
                </c:pt>
                <c:pt idx="374">
                  <c:v>-29.142000198000002</c:v>
                </c:pt>
                <c:pt idx="375">
                  <c:v>-29.158000946000001</c:v>
                </c:pt>
                <c:pt idx="376">
                  <c:v>-29.174999237000002</c:v>
                </c:pt>
                <c:pt idx="377">
                  <c:v>-29.190999985000001</c:v>
                </c:pt>
                <c:pt idx="378">
                  <c:v>-29.208000182999999</c:v>
                </c:pt>
                <c:pt idx="379">
                  <c:v>-29.224000930999999</c:v>
                </c:pt>
                <c:pt idx="380">
                  <c:v>-29.240999221999999</c:v>
                </c:pt>
                <c:pt idx="381">
                  <c:v>-29.257999420000001</c:v>
                </c:pt>
                <c:pt idx="382">
                  <c:v>-29.274999618999999</c:v>
                </c:pt>
                <c:pt idx="383">
                  <c:v>-29.291999817000001</c:v>
                </c:pt>
                <c:pt idx="384">
                  <c:v>-29.309000014999999</c:v>
                </c:pt>
                <c:pt idx="385">
                  <c:v>-29.326999663999999</c:v>
                </c:pt>
                <c:pt idx="386">
                  <c:v>-29.343999863000001</c:v>
                </c:pt>
                <c:pt idx="387">
                  <c:v>-29.361999512000001</c:v>
                </c:pt>
                <c:pt idx="388">
                  <c:v>-29.379999161000001</c:v>
                </c:pt>
                <c:pt idx="389">
                  <c:v>-29.398000716999999</c:v>
                </c:pt>
                <c:pt idx="390">
                  <c:v>-29.416000365999999</c:v>
                </c:pt>
                <c:pt idx="391">
                  <c:v>-29.434000014999999</c:v>
                </c:pt>
                <c:pt idx="392">
                  <c:v>-29.451999663999999</c:v>
                </c:pt>
                <c:pt idx="393">
                  <c:v>-29.469999312999999</c:v>
                </c:pt>
                <c:pt idx="394">
                  <c:v>-29.489000319999999</c:v>
                </c:pt>
                <c:pt idx="395">
                  <c:v>-29.507999420000001</c:v>
                </c:pt>
                <c:pt idx="396">
                  <c:v>-29.525999069000001</c:v>
                </c:pt>
                <c:pt idx="397">
                  <c:v>-29.545000076000001</c:v>
                </c:pt>
                <c:pt idx="398">
                  <c:v>-29.563999175999999</c:v>
                </c:pt>
                <c:pt idx="399">
                  <c:v>-29.583999634000001</c:v>
                </c:pt>
                <c:pt idx="400">
                  <c:v>-29.603000641000001</c:v>
                </c:pt>
                <c:pt idx="401">
                  <c:v>-29.621999741</c:v>
                </c:pt>
                <c:pt idx="402">
                  <c:v>-29.642000198000002</c:v>
                </c:pt>
                <c:pt idx="403">
                  <c:v>-29.662000656</c:v>
                </c:pt>
                <c:pt idx="404">
                  <c:v>-29.680999755999999</c:v>
                </c:pt>
                <c:pt idx="405">
                  <c:v>-29.701000214</c:v>
                </c:pt>
                <c:pt idx="406">
                  <c:v>-29.722000122000001</c:v>
                </c:pt>
                <c:pt idx="407">
                  <c:v>-29.742000579999999</c:v>
                </c:pt>
                <c:pt idx="408">
                  <c:v>-29.76199913</c:v>
                </c:pt>
                <c:pt idx="409">
                  <c:v>-29.781999588000001</c:v>
                </c:pt>
                <c:pt idx="410">
                  <c:v>-29.802999496000002</c:v>
                </c:pt>
                <c:pt idx="411">
                  <c:v>-29.823999404999999</c:v>
                </c:pt>
                <c:pt idx="412">
                  <c:v>-29.844999312999999</c:v>
                </c:pt>
                <c:pt idx="413">
                  <c:v>-29.865999221999999</c:v>
                </c:pt>
                <c:pt idx="414">
                  <c:v>-29.88699913</c:v>
                </c:pt>
                <c:pt idx="415">
                  <c:v>-29.908000946000001</c:v>
                </c:pt>
                <c:pt idx="416">
                  <c:v>-29.930000305</c:v>
                </c:pt>
                <c:pt idx="417">
                  <c:v>-29.951000214</c:v>
                </c:pt>
                <c:pt idx="418">
                  <c:v>-29.972999572999999</c:v>
                </c:pt>
                <c:pt idx="419">
                  <c:v>-29.995000838999999</c:v>
                </c:pt>
                <c:pt idx="420">
                  <c:v>-30.017000198000002</c:v>
                </c:pt>
                <c:pt idx="421">
                  <c:v>-30.038999557</c:v>
                </c:pt>
                <c:pt idx="422">
                  <c:v>-30.061000824000001</c:v>
                </c:pt>
                <c:pt idx="423">
                  <c:v>-30.083999634000001</c:v>
                </c:pt>
                <c:pt idx="424">
                  <c:v>-30.106000900000002</c:v>
                </c:pt>
                <c:pt idx="425">
                  <c:v>-30.128999709999999</c:v>
                </c:pt>
                <c:pt idx="426">
                  <c:v>-30.152000427000001</c:v>
                </c:pt>
                <c:pt idx="427">
                  <c:v>-30.174999237000002</c:v>
                </c:pt>
                <c:pt idx="428">
                  <c:v>-30.197999954</c:v>
                </c:pt>
                <c:pt idx="429">
                  <c:v>-30.222000122000001</c:v>
                </c:pt>
                <c:pt idx="430">
                  <c:v>-30.245000838999999</c:v>
                </c:pt>
                <c:pt idx="431">
                  <c:v>-30.268999099999998</c:v>
                </c:pt>
                <c:pt idx="432">
                  <c:v>-30.292999267999999</c:v>
                </c:pt>
                <c:pt idx="433">
                  <c:v>-30.318000793</c:v>
                </c:pt>
                <c:pt idx="434">
                  <c:v>-30.341999053999999</c:v>
                </c:pt>
                <c:pt idx="435">
                  <c:v>-30.365999221999999</c:v>
                </c:pt>
                <c:pt idx="436">
                  <c:v>-30.391000748</c:v>
                </c:pt>
                <c:pt idx="437">
                  <c:v>-30.416000365999999</c:v>
                </c:pt>
                <c:pt idx="438">
                  <c:v>-30.440999985000001</c:v>
                </c:pt>
                <c:pt idx="439">
                  <c:v>-30.465999603</c:v>
                </c:pt>
                <c:pt idx="440">
                  <c:v>-30.490999221999999</c:v>
                </c:pt>
                <c:pt idx="441">
                  <c:v>-30.516000748</c:v>
                </c:pt>
                <c:pt idx="442">
                  <c:v>-30.541999817000001</c:v>
                </c:pt>
                <c:pt idx="443">
                  <c:v>-30.568000793</c:v>
                </c:pt>
                <c:pt idx="444">
                  <c:v>-30.593999863000001</c:v>
                </c:pt>
                <c:pt idx="445">
                  <c:v>-30.620000838999999</c:v>
                </c:pt>
                <c:pt idx="446">
                  <c:v>-30.645999908</c:v>
                </c:pt>
                <c:pt idx="447">
                  <c:v>-30.673000336000001</c:v>
                </c:pt>
                <c:pt idx="448">
                  <c:v>-30.698999404999999</c:v>
                </c:pt>
                <c:pt idx="449">
                  <c:v>-30.725999831999999</c:v>
                </c:pt>
                <c:pt idx="450">
                  <c:v>-30.753000259</c:v>
                </c:pt>
                <c:pt idx="451">
                  <c:v>-30.780000687000001</c:v>
                </c:pt>
                <c:pt idx="452">
                  <c:v>-30.808000565</c:v>
                </c:pt>
                <c:pt idx="453">
                  <c:v>-30.834999084</c:v>
                </c:pt>
                <c:pt idx="454">
                  <c:v>-30.86300087</c:v>
                </c:pt>
                <c:pt idx="455">
                  <c:v>-30.891000748</c:v>
                </c:pt>
                <c:pt idx="456">
                  <c:v>-30.919000625999999</c:v>
                </c:pt>
                <c:pt idx="457">
                  <c:v>-30.947000503999998</c:v>
                </c:pt>
                <c:pt idx="458">
                  <c:v>-30.975999831999999</c:v>
                </c:pt>
                <c:pt idx="459">
                  <c:v>-31.004999161000001</c:v>
                </c:pt>
                <c:pt idx="460">
                  <c:v>-31.034000397</c:v>
                </c:pt>
                <c:pt idx="461">
                  <c:v>-31.062999725000001</c:v>
                </c:pt>
                <c:pt idx="462">
                  <c:v>-31.091999053999999</c:v>
                </c:pt>
                <c:pt idx="463">
                  <c:v>-31.121999741</c:v>
                </c:pt>
                <c:pt idx="464">
                  <c:v>-31.152000427000001</c:v>
                </c:pt>
                <c:pt idx="465">
                  <c:v>-31.181999207</c:v>
                </c:pt>
                <c:pt idx="466">
                  <c:v>-31.211999893000002</c:v>
                </c:pt>
                <c:pt idx="467">
                  <c:v>-31.243000031000001</c:v>
                </c:pt>
                <c:pt idx="468">
                  <c:v>-31.274000168000001</c:v>
                </c:pt>
                <c:pt idx="469">
                  <c:v>-31.305000305</c:v>
                </c:pt>
                <c:pt idx="470">
                  <c:v>-31.336999893000002</c:v>
                </c:pt>
                <c:pt idx="471">
                  <c:v>-31.368000031000001</c:v>
                </c:pt>
                <c:pt idx="472">
                  <c:v>-31.399999618999999</c:v>
                </c:pt>
                <c:pt idx="473">
                  <c:v>-31.433000565</c:v>
                </c:pt>
                <c:pt idx="474">
                  <c:v>-31.465000152999998</c:v>
                </c:pt>
                <c:pt idx="475">
                  <c:v>-31.497999191000002</c:v>
                </c:pt>
                <c:pt idx="476">
                  <c:v>-31.531999588000001</c:v>
                </c:pt>
                <c:pt idx="477">
                  <c:v>-31.565000533999999</c:v>
                </c:pt>
                <c:pt idx="478">
                  <c:v>-31.599000930999999</c:v>
                </c:pt>
                <c:pt idx="479">
                  <c:v>-31.634000778000001</c:v>
                </c:pt>
                <c:pt idx="480">
                  <c:v>-31.669000625999999</c:v>
                </c:pt>
                <c:pt idx="481">
                  <c:v>-31.704000473000001</c:v>
                </c:pt>
                <c:pt idx="482">
                  <c:v>-31.739999771000001</c:v>
                </c:pt>
                <c:pt idx="483">
                  <c:v>-31.775999069000001</c:v>
                </c:pt>
                <c:pt idx="484">
                  <c:v>-31.812999725000001</c:v>
                </c:pt>
                <c:pt idx="485">
                  <c:v>-31.850000381000001</c:v>
                </c:pt>
                <c:pt idx="486">
                  <c:v>-31.88699913</c:v>
                </c:pt>
                <c:pt idx="487">
                  <c:v>-31.924999237000002</c:v>
                </c:pt>
                <c:pt idx="488">
                  <c:v>-31.964000702</c:v>
                </c:pt>
                <c:pt idx="489">
                  <c:v>-32.002998351999999</c:v>
                </c:pt>
                <c:pt idx="490">
                  <c:v>-32.042999268000003</c:v>
                </c:pt>
                <c:pt idx="491">
                  <c:v>-32.083000183000003</c:v>
                </c:pt>
                <c:pt idx="492">
                  <c:v>-32.123001099</c:v>
                </c:pt>
                <c:pt idx="493">
                  <c:v>-32.164001464999998</c:v>
                </c:pt>
                <c:pt idx="494">
                  <c:v>-32.206001282000003</c:v>
                </c:pt>
                <c:pt idx="495">
                  <c:v>-32.248001099</c:v>
                </c:pt>
                <c:pt idx="496">
                  <c:v>-32.290000915999997</c:v>
                </c:pt>
                <c:pt idx="497">
                  <c:v>-32.333000183000003</c:v>
                </c:pt>
                <c:pt idx="498">
                  <c:v>-32.376998901</c:v>
                </c:pt>
                <c:pt idx="499">
                  <c:v>-32.421001433999997</c:v>
                </c:pt>
                <c:pt idx="500">
                  <c:v>-32.465000152999998</c:v>
                </c:pt>
                <c:pt idx="501">
                  <c:v>-32.508998871000003</c:v>
                </c:pt>
                <c:pt idx="502">
                  <c:v>-32.555000305</c:v>
                </c:pt>
                <c:pt idx="503">
                  <c:v>-32.599998474000003</c:v>
                </c:pt>
                <c:pt idx="504">
                  <c:v>-32.645999908</c:v>
                </c:pt>
                <c:pt idx="505">
                  <c:v>-32.692001343000001</c:v>
                </c:pt>
                <c:pt idx="506">
                  <c:v>-32.738998412999997</c:v>
                </c:pt>
                <c:pt idx="507">
                  <c:v>-32.785999298</c:v>
                </c:pt>
                <c:pt idx="508">
                  <c:v>-32.833999634000001</c:v>
                </c:pt>
                <c:pt idx="509">
                  <c:v>-32.881999968999999</c:v>
                </c:pt>
                <c:pt idx="510">
                  <c:v>-32.930000305</c:v>
                </c:pt>
                <c:pt idx="511">
                  <c:v>-32.978000641000001</c:v>
                </c:pt>
                <c:pt idx="512">
                  <c:v>-33.027000426999997</c:v>
                </c:pt>
                <c:pt idx="513">
                  <c:v>-33.076000213999997</c:v>
                </c:pt>
                <c:pt idx="514">
                  <c:v>-33.125</c:v>
                </c:pt>
                <c:pt idx="515">
                  <c:v>-33.174999237000002</c:v>
                </c:pt>
                <c:pt idx="516">
                  <c:v>-33.226001740000001</c:v>
                </c:pt>
                <c:pt idx="517">
                  <c:v>-33.276000977000002</c:v>
                </c:pt>
                <c:pt idx="518">
                  <c:v>-33.326999663999999</c:v>
                </c:pt>
                <c:pt idx="519">
                  <c:v>-33.376998901</c:v>
                </c:pt>
                <c:pt idx="520">
                  <c:v>-33.429000854000002</c:v>
                </c:pt>
                <c:pt idx="521">
                  <c:v>-33.479999542000002</c:v>
                </c:pt>
                <c:pt idx="522">
                  <c:v>-33.532001495000003</c:v>
                </c:pt>
                <c:pt idx="523">
                  <c:v>-33.583999634000001</c:v>
                </c:pt>
                <c:pt idx="524">
                  <c:v>-33.636001587000003</c:v>
                </c:pt>
                <c:pt idx="525">
                  <c:v>-33.688999176000003</c:v>
                </c:pt>
                <c:pt idx="526">
                  <c:v>-33.742000580000003</c:v>
                </c:pt>
                <c:pt idx="527">
                  <c:v>-33.794998169000003</c:v>
                </c:pt>
                <c:pt idx="528">
                  <c:v>-33.847999573000003</c:v>
                </c:pt>
                <c:pt idx="529">
                  <c:v>-33.901000977000002</c:v>
                </c:pt>
                <c:pt idx="530">
                  <c:v>-33.953998566000003</c:v>
                </c:pt>
                <c:pt idx="531">
                  <c:v>-34.007999419999997</c:v>
                </c:pt>
                <c:pt idx="532">
                  <c:v>-34.061000823999997</c:v>
                </c:pt>
                <c:pt idx="533">
                  <c:v>-34.115001677999999</c:v>
                </c:pt>
                <c:pt idx="534">
                  <c:v>-34.168998717999997</c:v>
                </c:pt>
                <c:pt idx="535">
                  <c:v>-34.222999573000003</c:v>
                </c:pt>
                <c:pt idx="536">
                  <c:v>-34.277000426999997</c:v>
                </c:pt>
                <c:pt idx="537">
                  <c:v>-34.331001282000003</c:v>
                </c:pt>
                <c:pt idx="538">
                  <c:v>-34.384998322000001</c:v>
                </c:pt>
                <c:pt idx="539">
                  <c:v>-34.437999724999997</c:v>
                </c:pt>
                <c:pt idx="540">
                  <c:v>-34.492000580000003</c:v>
                </c:pt>
                <c:pt idx="541">
                  <c:v>-34.546001433999997</c:v>
                </c:pt>
                <c:pt idx="542">
                  <c:v>-34.599998474000003</c:v>
                </c:pt>
                <c:pt idx="543">
                  <c:v>-34.654998779000003</c:v>
                </c:pt>
                <c:pt idx="544">
                  <c:v>-34.708999634000001</c:v>
                </c:pt>
                <c:pt idx="545">
                  <c:v>-34.762001038000001</c:v>
                </c:pt>
                <c:pt idx="546">
                  <c:v>-34.816001892000003</c:v>
                </c:pt>
                <c:pt idx="547">
                  <c:v>-34.869998932000001</c:v>
                </c:pt>
                <c:pt idx="548">
                  <c:v>-34.923999786000003</c:v>
                </c:pt>
                <c:pt idx="549">
                  <c:v>-34.977001190000003</c:v>
                </c:pt>
                <c:pt idx="550">
                  <c:v>-35.030998230000002</c:v>
                </c:pt>
                <c:pt idx="551">
                  <c:v>-35.083999634000001</c:v>
                </c:pt>
                <c:pt idx="552">
                  <c:v>-35.138000488000003</c:v>
                </c:pt>
                <c:pt idx="553">
                  <c:v>-35.191001892000003</c:v>
                </c:pt>
                <c:pt idx="554">
                  <c:v>-35.243999481000003</c:v>
                </c:pt>
                <c:pt idx="555">
                  <c:v>-35.297000885000003</c:v>
                </c:pt>
                <c:pt idx="556">
                  <c:v>-35.349998474000003</c:v>
                </c:pt>
                <c:pt idx="557">
                  <c:v>-35.402000426999997</c:v>
                </c:pt>
                <c:pt idx="558">
                  <c:v>-35.453998566000003</c:v>
                </c:pt>
                <c:pt idx="559">
                  <c:v>-35.506000518999997</c:v>
                </c:pt>
                <c:pt idx="560">
                  <c:v>-35.556999206999997</c:v>
                </c:pt>
                <c:pt idx="561">
                  <c:v>-35.608001709</c:v>
                </c:pt>
                <c:pt idx="562">
                  <c:v>-35.659000397</c:v>
                </c:pt>
                <c:pt idx="563">
                  <c:v>-35.708999634000001</c:v>
                </c:pt>
                <c:pt idx="564">
                  <c:v>-35.757999419999997</c:v>
                </c:pt>
                <c:pt idx="565">
                  <c:v>-35.807998656999999</c:v>
                </c:pt>
                <c:pt idx="566">
                  <c:v>-35.855998993</c:v>
                </c:pt>
                <c:pt idx="567">
                  <c:v>-35.903999329000001</c:v>
                </c:pt>
                <c:pt idx="568">
                  <c:v>-35.951999663999999</c:v>
                </c:pt>
                <c:pt idx="569">
                  <c:v>-35.999000549000002</c:v>
                </c:pt>
                <c:pt idx="570">
                  <c:v>-36.044998169000003</c:v>
                </c:pt>
                <c:pt idx="571">
                  <c:v>-36.090999603</c:v>
                </c:pt>
                <c:pt idx="572">
                  <c:v>-36.136001587000003</c:v>
                </c:pt>
                <c:pt idx="573">
                  <c:v>-36.180999755999999</c:v>
                </c:pt>
                <c:pt idx="574">
                  <c:v>-36.224998474000003</c:v>
                </c:pt>
                <c:pt idx="575">
                  <c:v>-36.268001556000002</c:v>
                </c:pt>
                <c:pt idx="576">
                  <c:v>-36.310001372999999</c:v>
                </c:pt>
                <c:pt idx="577">
                  <c:v>-36.351001740000001</c:v>
                </c:pt>
                <c:pt idx="578">
                  <c:v>-36.391998291</c:v>
                </c:pt>
                <c:pt idx="579">
                  <c:v>-36.431999206999997</c:v>
                </c:pt>
                <c:pt idx="580">
                  <c:v>-36.472000121999997</c:v>
                </c:pt>
                <c:pt idx="581">
                  <c:v>-36.509998322000001</c:v>
                </c:pt>
                <c:pt idx="582">
                  <c:v>-36.548000336000001</c:v>
                </c:pt>
                <c:pt idx="583">
                  <c:v>-36.584999084000003</c:v>
                </c:pt>
                <c:pt idx="584">
                  <c:v>-36.620998383</c:v>
                </c:pt>
                <c:pt idx="585">
                  <c:v>-36.655998230000002</c:v>
                </c:pt>
                <c:pt idx="586">
                  <c:v>-36.689998627000001</c:v>
                </c:pt>
                <c:pt idx="587">
                  <c:v>-36.722999573000003</c:v>
                </c:pt>
                <c:pt idx="588">
                  <c:v>-36.756000518999997</c:v>
                </c:pt>
                <c:pt idx="589">
                  <c:v>-36.787998199</c:v>
                </c:pt>
                <c:pt idx="590">
                  <c:v>-36.818000793000003</c:v>
                </c:pt>
                <c:pt idx="591">
                  <c:v>-36.847999573000003</c:v>
                </c:pt>
                <c:pt idx="592">
                  <c:v>-36.876998901</c:v>
                </c:pt>
                <c:pt idx="593">
                  <c:v>-36.904998779000003</c:v>
                </c:pt>
                <c:pt idx="594">
                  <c:v>-36.931999206999997</c:v>
                </c:pt>
                <c:pt idx="595">
                  <c:v>-36.958000183000003</c:v>
                </c:pt>
                <c:pt idx="596">
                  <c:v>-36.981998443999998</c:v>
                </c:pt>
                <c:pt idx="597">
                  <c:v>-37.006000518999997</c:v>
                </c:pt>
                <c:pt idx="598">
                  <c:v>-37.029998779000003</c:v>
                </c:pt>
                <c:pt idx="599">
                  <c:v>-37.051998138000002</c:v>
                </c:pt>
                <c:pt idx="600">
                  <c:v>-37.073001861999998</c:v>
                </c:pt>
                <c:pt idx="601">
                  <c:v>-37.091999053999999</c:v>
                </c:pt>
                <c:pt idx="602">
                  <c:v>-37.111000060999999</c:v>
                </c:pt>
                <c:pt idx="603">
                  <c:v>-37.129001617</c:v>
                </c:pt>
                <c:pt idx="604">
                  <c:v>-37.145999908</c:v>
                </c:pt>
                <c:pt idx="605">
                  <c:v>-37.161998748999999</c:v>
                </c:pt>
                <c:pt idx="606">
                  <c:v>-37.176998138000002</c:v>
                </c:pt>
                <c:pt idx="607">
                  <c:v>-37.191001892000003</c:v>
                </c:pt>
                <c:pt idx="608">
                  <c:v>-37.203998566000003</c:v>
                </c:pt>
                <c:pt idx="609">
                  <c:v>-37.215999603</c:v>
                </c:pt>
                <c:pt idx="610">
                  <c:v>-37.227001190000003</c:v>
                </c:pt>
                <c:pt idx="611">
                  <c:v>-37.236999511999997</c:v>
                </c:pt>
                <c:pt idx="612">
                  <c:v>-37.247001648000001</c:v>
                </c:pt>
                <c:pt idx="613">
                  <c:v>-37.255001067999999</c:v>
                </c:pt>
                <c:pt idx="614">
                  <c:v>-37.262001038000001</c:v>
                </c:pt>
                <c:pt idx="615">
                  <c:v>-37.269001007</c:v>
                </c:pt>
                <c:pt idx="616">
                  <c:v>-37.273998259999999</c:v>
                </c:pt>
                <c:pt idx="617">
                  <c:v>-37.278999329000001</c:v>
                </c:pt>
                <c:pt idx="618">
                  <c:v>-37.283000946000001</c:v>
                </c:pt>
                <c:pt idx="619">
                  <c:v>-37.284999847000002</c:v>
                </c:pt>
                <c:pt idx="620">
                  <c:v>-37.287998199</c:v>
                </c:pt>
                <c:pt idx="621">
                  <c:v>-37.289001464999998</c:v>
                </c:pt>
                <c:pt idx="622">
                  <c:v>-37.290000915999997</c:v>
                </c:pt>
                <c:pt idx="623">
                  <c:v>-37.289001464999998</c:v>
                </c:pt>
                <c:pt idx="624">
                  <c:v>-37.289001464999998</c:v>
                </c:pt>
                <c:pt idx="625">
                  <c:v>-37.286998748999999</c:v>
                </c:pt>
                <c:pt idx="626">
                  <c:v>-37.284999847000002</c:v>
                </c:pt>
                <c:pt idx="627">
                  <c:v>-37.282001495000003</c:v>
                </c:pt>
                <c:pt idx="628">
                  <c:v>-37.277999878000003</c:v>
                </c:pt>
                <c:pt idx="629">
                  <c:v>-37.273998259999999</c:v>
                </c:pt>
                <c:pt idx="630">
                  <c:v>-37.269001007</c:v>
                </c:pt>
                <c:pt idx="631">
                  <c:v>-37.263999939000001</c:v>
                </c:pt>
                <c:pt idx="632">
                  <c:v>-37.256999968999999</c:v>
                </c:pt>
                <c:pt idx="633">
                  <c:v>-37.250999450999998</c:v>
                </c:pt>
                <c:pt idx="634">
                  <c:v>-37.243000031000001</c:v>
                </c:pt>
                <c:pt idx="635">
                  <c:v>-37.236000060999999</c:v>
                </c:pt>
                <c:pt idx="636">
                  <c:v>-37.227001190000003</c:v>
                </c:pt>
                <c:pt idx="637">
                  <c:v>-37.217998504999997</c:v>
                </c:pt>
                <c:pt idx="638">
                  <c:v>-37.208999634000001</c:v>
                </c:pt>
                <c:pt idx="639">
                  <c:v>-37.199001312</c:v>
                </c:pt>
                <c:pt idx="640">
                  <c:v>-37.187999724999997</c:v>
                </c:pt>
                <c:pt idx="641">
                  <c:v>-37.176998138000002</c:v>
                </c:pt>
                <c:pt idx="642">
                  <c:v>-37.166000365999999</c:v>
                </c:pt>
                <c:pt idx="643">
                  <c:v>-37.153999329000001</c:v>
                </c:pt>
                <c:pt idx="644">
                  <c:v>-37.141998291</c:v>
                </c:pt>
                <c:pt idx="645">
                  <c:v>-37.129001617</c:v>
                </c:pt>
                <c:pt idx="646">
                  <c:v>-37.115001677999999</c:v>
                </c:pt>
                <c:pt idx="647">
                  <c:v>-37.102001190000003</c:v>
                </c:pt>
                <c:pt idx="648">
                  <c:v>-37.087001801</c:v>
                </c:pt>
                <c:pt idx="649">
                  <c:v>-37.071998596</c:v>
                </c:pt>
                <c:pt idx="650">
                  <c:v>-37.056999206999997</c:v>
                </c:pt>
                <c:pt idx="651">
                  <c:v>-37.041000365999999</c:v>
                </c:pt>
                <c:pt idx="652">
                  <c:v>-37.025001525999997</c:v>
                </c:pt>
                <c:pt idx="653">
                  <c:v>-37.007999419999997</c:v>
                </c:pt>
                <c:pt idx="654">
                  <c:v>-36.991001128999997</c:v>
                </c:pt>
                <c:pt idx="655">
                  <c:v>-36.972999573000003</c:v>
                </c:pt>
                <c:pt idx="656">
                  <c:v>-36.955001830999997</c:v>
                </c:pt>
                <c:pt idx="657">
                  <c:v>-36.936000823999997</c:v>
                </c:pt>
                <c:pt idx="658">
                  <c:v>-36.916000365999999</c:v>
                </c:pt>
                <c:pt idx="659">
                  <c:v>-36.895999908</c:v>
                </c:pt>
                <c:pt idx="660">
                  <c:v>-36.875999450999998</c:v>
                </c:pt>
                <c:pt idx="661">
                  <c:v>-36.854999542000002</c:v>
                </c:pt>
                <c:pt idx="662">
                  <c:v>-36.833000183000003</c:v>
                </c:pt>
                <c:pt idx="663">
                  <c:v>-36.811000823999997</c:v>
                </c:pt>
                <c:pt idx="664">
                  <c:v>-36.789001464999998</c:v>
                </c:pt>
                <c:pt idx="665">
                  <c:v>-36.765998840000002</c:v>
                </c:pt>
                <c:pt idx="666">
                  <c:v>-36.742000580000003</c:v>
                </c:pt>
                <c:pt idx="667">
                  <c:v>-36.717998504999997</c:v>
                </c:pt>
                <c:pt idx="668">
                  <c:v>-36.693000793000003</c:v>
                </c:pt>
                <c:pt idx="669">
                  <c:v>-36.667999268000003</c:v>
                </c:pt>
                <c:pt idx="670">
                  <c:v>-36.641998291</c:v>
                </c:pt>
                <c:pt idx="671">
                  <c:v>-36.615001677999999</c:v>
                </c:pt>
                <c:pt idx="672">
                  <c:v>-36.588001251000001</c:v>
                </c:pt>
                <c:pt idx="673">
                  <c:v>-36.561000823999997</c:v>
                </c:pt>
                <c:pt idx="674">
                  <c:v>-36.533000946000001</c:v>
                </c:pt>
                <c:pt idx="675">
                  <c:v>-36.504001617</c:v>
                </c:pt>
                <c:pt idx="676">
                  <c:v>-36.474998474000003</c:v>
                </c:pt>
                <c:pt idx="677">
                  <c:v>-36.444999695</c:v>
                </c:pt>
                <c:pt idx="678">
                  <c:v>-36.415000915999997</c:v>
                </c:pt>
                <c:pt idx="679">
                  <c:v>-36.383998871000003</c:v>
                </c:pt>
                <c:pt idx="680">
                  <c:v>-36.352001190000003</c:v>
                </c:pt>
                <c:pt idx="681">
                  <c:v>-36.319000244000001</c:v>
                </c:pt>
                <c:pt idx="682">
                  <c:v>-36.286998748999999</c:v>
                </c:pt>
                <c:pt idx="683">
                  <c:v>-36.252998351999999</c:v>
                </c:pt>
                <c:pt idx="684">
                  <c:v>-36.219001769999998</c:v>
                </c:pt>
                <c:pt idx="685">
                  <c:v>-36.185001372999999</c:v>
                </c:pt>
                <c:pt idx="686">
                  <c:v>-36.148998259999999</c:v>
                </c:pt>
                <c:pt idx="687">
                  <c:v>-36.113998412999997</c:v>
                </c:pt>
                <c:pt idx="688">
                  <c:v>-36.076999663999999</c:v>
                </c:pt>
                <c:pt idx="689">
                  <c:v>-36.040000915999997</c:v>
                </c:pt>
                <c:pt idx="690">
                  <c:v>-36.002998351999999</c:v>
                </c:pt>
                <c:pt idx="691">
                  <c:v>-35.964000702</c:v>
                </c:pt>
                <c:pt idx="692">
                  <c:v>-35.925998688</c:v>
                </c:pt>
                <c:pt idx="693">
                  <c:v>-35.887001038000001</c:v>
                </c:pt>
                <c:pt idx="694">
                  <c:v>-35.847000121999997</c:v>
                </c:pt>
                <c:pt idx="695">
                  <c:v>-35.805999755999999</c:v>
                </c:pt>
                <c:pt idx="696">
                  <c:v>-35.76499939</c:v>
                </c:pt>
                <c:pt idx="697">
                  <c:v>-35.723999022999998</c:v>
                </c:pt>
                <c:pt idx="698">
                  <c:v>-35.680999755999999</c:v>
                </c:pt>
                <c:pt idx="699">
                  <c:v>-35.638000488000003</c:v>
                </c:pt>
                <c:pt idx="700">
                  <c:v>-35.595001220999997</c:v>
                </c:pt>
                <c:pt idx="701">
                  <c:v>-35.550998688</c:v>
                </c:pt>
                <c:pt idx="702">
                  <c:v>-35.506000518999997</c:v>
                </c:pt>
                <c:pt idx="703">
                  <c:v>-35.460998535000002</c:v>
                </c:pt>
                <c:pt idx="704">
                  <c:v>-35.415000915999997</c:v>
                </c:pt>
                <c:pt idx="705">
                  <c:v>-35.368000031000001</c:v>
                </c:pt>
                <c:pt idx="706">
                  <c:v>-35.320999145999998</c:v>
                </c:pt>
                <c:pt idx="707">
                  <c:v>-35.272998809999997</c:v>
                </c:pt>
                <c:pt idx="708">
                  <c:v>-35.223999022999998</c:v>
                </c:pt>
                <c:pt idx="709">
                  <c:v>-35.174999237000002</c:v>
                </c:pt>
                <c:pt idx="710">
                  <c:v>-35.125</c:v>
                </c:pt>
                <c:pt idx="711">
                  <c:v>-35.075000762999998</c:v>
                </c:pt>
                <c:pt idx="712">
                  <c:v>-35.023998259999999</c:v>
                </c:pt>
                <c:pt idx="713">
                  <c:v>-34.972000121999997</c:v>
                </c:pt>
                <c:pt idx="714">
                  <c:v>-34.919998169000003</c:v>
                </c:pt>
                <c:pt idx="715">
                  <c:v>-34.867000580000003</c:v>
                </c:pt>
                <c:pt idx="716">
                  <c:v>-34.812999724999997</c:v>
                </c:pt>
                <c:pt idx="717">
                  <c:v>-34.757999419999997</c:v>
                </c:pt>
                <c:pt idx="718">
                  <c:v>-34.703998566000003</c:v>
                </c:pt>
                <c:pt idx="719">
                  <c:v>-34.647998809999997</c:v>
                </c:pt>
                <c:pt idx="720">
                  <c:v>-34.591999053999999</c:v>
                </c:pt>
                <c:pt idx="721">
                  <c:v>-34.535999298</c:v>
                </c:pt>
                <c:pt idx="722">
                  <c:v>-34.479000092</c:v>
                </c:pt>
                <c:pt idx="723">
                  <c:v>-34.421001433999997</c:v>
                </c:pt>
                <c:pt idx="724">
                  <c:v>-34.362998961999999</c:v>
                </c:pt>
                <c:pt idx="725">
                  <c:v>-34.304000854000002</c:v>
                </c:pt>
                <c:pt idx="726">
                  <c:v>-34.244998932000001</c:v>
                </c:pt>
                <c:pt idx="727">
                  <c:v>-34.185001372999999</c:v>
                </c:pt>
                <c:pt idx="728">
                  <c:v>-34.125</c:v>
                </c:pt>
                <c:pt idx="729">
                  <c:v>-34.064998627000001</c:v>
                </c:pt>
                <c:pt idx="730">
                  <c:v>-34.005001067999999</c:v>
                </c:pt>
                <c:pt idx="731">
                  <c:v>-33.943000793000003</c:v>
                </c:pt>
                <c:pt idx="732">
                  <c:v>-33.881999968999999</c:v>
                </c:pt>
                <c:pt idx="733">
                  <c:v>-33.819999695</c:v>
                </c:pt>
                <c:pt idx="734">
                  <c:v>-33.757999419999997</c:v>
                </c:pt>
                <c:pt idx="735">
                  <c:v>-33.695999145999998</c:v>
                </c:pt>
                <c:pt idx="736">
                  <c:v>-33.632999419999997</c:v>
                </c:pt>
                <c:pt idx="737">
                  <c:v>-33.569999695</c:v>
                </c:pt>
                <c:pt idx="738">
                  <c:v>-33.506999968999999</c:v>
                </c:pt>
                <c:pt idx="739">
                  <c:v>-33.444000244000001</c:v>
                </c:pt>
                <c:pt idx="740">
                  <c:v>-33.381000518999997</c:v>
                </c:pt>
                <c:pt idx="741">
                  <c:v>-33.318000793000003</c:v>
                </c:pt>
                <c:pt idx="742">
                  <c:v>-33.254001617</c:v>
                </c:pt>
                <c:pt idx="743">
                  <c:v>-33.191001892000003</c:v>
                </c:pt>
                <c:pt idx="744">
                  <c:v>-33.125999450999998</c:v>
                </c:pt>
                <c:pt idx="745">
                  <c:v>-33.062999724999997</c:v>
                </c:pt>
                <c:pt idx="746">
                  <c:v>-32.999000549000002</c:v>
                </c:pt>
                <c:pt idx="747">
                  <c:v>-32.935001372999999</c:v>
                </c:pt>
                <c:pt idx="748">
                  <c:v>-32.870998383</c:v>
                </c:pt>
                <c:pt idx="749">
                  <c:v>-32.806999206999997</c:v>
                </c:pt>
                <c:pt idx="750">
                  <c:v>-32.743000031000001</c:v>
                </c:pt>
                <c:pt idx="751">
                  <c:v>-32.679000854000002</c:v>
                </c:pt>
                <c:pt idx="752">
                  <c:v>-32.615001677999999</c:v>
                </c:pt>
                <c:pt idx="753">
                  <c:v>-32.549999237000002</c:v>
                </c:pt>
                <c:pt idx="754">
                  <c:v>-32.486000060999999</c:v>
                </c:pt>
                <c:pt idx="755">
                  <c:v>-32.422000885000003</c:v>
                </c:pt>
                <c:pt idx="756">
                  <c:v>-32.358001709</c:v>
                </c:pt>
                <c:pt idx="757">
                  <c:v>-32.293998717999997</c:v>
                </c:pt>
                <c:pt idx="758">
                  <c:v>-32.229999542000002</c:v>
                </c:pt>
                <c:pt idx="759">
                  <c:v>-32.165000915999997</c:v>
                </c:pt>
                <c:pt idx="760">
                  <c:v>-32.101001740000001</c:v>
                </c:pt>
                <c:pt idx="761">
                  <c:v>-32.036998748999999</c:v>
                </c:pt>
                <c:pt idx="762">
                  <c:v>-31.972999572999999</c:v>
                </c:pt>
                <c:pt idx="763">
                  <c:v>-31.909000397</c:v>
                </c:pt>
                <c:pt idx="764">
                  <c:v>-31.844999312999999</c:v>
                </c:pt>
                <c:pt idx="765">
                  <c:v>-31.781999588000001</c:v>
                </c:pt>
                <c:pt idx="766">
                  <c:v>-31.718000411999999</c:v>
                </c:pt>
                <c:pt idx="767">
                  <c:v>-31.655000687000001</c:v>
                </c:pt>
                <c:pt idx="768">
                  <c:v>-31.591999053999999</c:v>
                </c:pt>
                <c:pt idx="769">
                  <c:v>-31.528999329000001</c:v>
                </c:pt>
                <c:pt idx="770">
                  <c:v>-31.466999053999999</c:v>
                </c:pt>
                <c:pt idx="771">
                  <c:v>-31.403999329000001</c:v>
                </c:pt>
                <c:pt idx="772">
                  <c:v>-31.340999603</c:v>
                </c:pt>
                <c:pt idx="773">
                  <c:v>-31.278999329000001</c:v>
                </c:pt>
                <c:pt idx="774">
                  <c:v>-31.216999053999999</c:v>
                </c:pt>
                <c:pt idx="775">
                  <c:v>-31.155000687000001</c:v>
                </c:pt>
                <c:pt idx="776">
                  <c:v>-31.093999863000001</c:v>
                </c:pt>
                <c:pt idx="777">
                  <c:v>-31.031999588000001</c:v>
                </c:pt>
                <c:pt idx="778">
                  <c:v>-30.971000670999999</c:v>
                </c:pt>
                <c:pt idx="779">
                  <c:v>-30.909999847000002</c:v>
                </c:pt>
                <c:pt idx="780">
                  <c:v>-30.849000930999999</c:v>
                </c:pt>
                <c:pt idx="781">
                  <c:v>-30.788000106999998</c:v>
                </c:pt>
                <c:pt idx="782">
                  <c:v>-30.728000641000001</c:v>
                </c:pt>
                <c:pt idx="783">
                  <c:v>-30.667999267999999</c:v>
                </c:pt>
                <c:pt idx="784">
                  <c:v>-30.607999801999998</c:v>
                </c:pt>
                <c:pt idx="785">
                  <c:v>-30.548999786</c:v>
                </c:pt>
                <c:pt idx="786">
                  <c:v>-30.489000319999999</c:v>
                </c:pt>
                <c:pt idx="787">
                  <c:v>-30.430000305</c:v>
                </c:pt>
                <c:pt idx="788">
                  <c:v>-30.371999741</c:v>
                </c:pt>
                <c:pt idx="789">
                  <c:v>-30.312999725000001</c:v>
                </c:pt>
                <c:pt idx="790">
                  <c:v>-30.253999709999999</c:v>
                </c:pt>
                <c:pt idx="791">
                  <c:v>-30.195999145999998</c:v>
                </c:pt>
                <c:pt idx="792">
                  <c:v>-30.138999939000001</c:v>
                </c:pt>
                <c:pt idx="793">
                  <c:v>-30.080999374000001</c:v>
                </c:pt>
                <c:pt idx="794">
                  <c:v>-30.024000168000001</c:v>
                </c:pt>
                <c:pt idx="795">
                  <c:v>-29.968000411999999</c:v>
                </c:pt>
                <c:pt idx="796">
                  <c:v>-29.910999298</c:v>
                </c:pt>
                <c:pt idx="797">
                  <c:v>-29.854999542000002</c:v>
                </c:pt>
                <c:pt idx="798">
                  <c:v>-29.799999237000002</c:v>
                </c:pt>
                <c:pt idx="799">
                  <c:v>-29.743999480999999</c:v>
                </c:pt>
                <c:pt idx="800">
                  <c:v>-29.688999175999999</c:v>
                </c:pt>
                <c:pt idx="801">
                  <c:v>-29.634000778000001</c:v>
                </c:pt>
                <c:pt idx="802">
                  <c:v>-29.579999923999999</c:v>
                </c:pt>
                <c:pt idx="803">
                  <c:v>-29.527000427000001</c:v>
                </c:pt>
                <c:pt idx="804">
                  <c:v>-29.474000930999999</c:v>
                </c:pt>
                <c:pt idx="805">
                  <c:v>-29.420999526999999</c:v>
                </c:pt>
                <c:pt idx="806">
                  <c:v>-29.368999480999999</c:v>
                </c:pt>
                <c:pt idx="807">
                  <c:v>-29.316999435</c:v>
                </c:pt>
                <c:pt idx="808">
                  <c:v>-29.26499939</c:v>
                </c:pt>
                <c:pt idx="809">
                  <c:v>-29.212999344</c:v>
                </c:pt>
                <c:pt idx="810">
                  <c:v>-29.162000656</c:v>
                </c:pt>
                <c:pt idx="811">
                  <c:v>-29.111999512000001</c:v>
                </c:pt>
                <c:pt idx="812">
                  <c:v>-29.061000824000001</c:v>
                </c:pt>
                <c:pt idx="813">
                  <c:v>-29.010999680000001</c:v>
                </c:pt>
                <c:pt idx="814">
                  <c:v>-28.961000443</c:v>
                </c:pt>
                <c:pt idx="815">
                  <c:v>-28.912000656</c:v>
                </c:pt>
                <c:pt idx="816">
                  <c:v>-28.86300087</c:v>
                </c:pt>
                <c:pt idx="817">
                  <c:v>-28.813999175999999</c:v>
                </c:pt>
                <c:pt idx="818">
                  <c:v>-28.766000748</c:v>
                </c:pt>
                <c:pt idx="819">
                  <c:v>-28.718000411999999</c:v>
                </c:pt>
                <c:pt idx="820">
                  <c:v>-28.670999526999999</c:v>
                </c:pt>
                <c:pt idx="821">
                  <c:v>-28.624000549000002</c:v>
                </c:pt>
                <c:pt idx="822">
                  <c:v>-28.576999663999999</c:v>
                </c:pt>
                <c:pt idx="823">
                  <c:v>-28.531000136999999</c:v>
                </c:pt>
                <c:pt idx="824">
                  <c:v>-28.486000060999999</c:v>
                </c:pt>
                <c:pt idx="825">
                  <c:v>-28.440000533999999</c:v>
                </c:pt>
                <c:pt idx="826">
                  <c:v>-28.395000457999998</c:v>
                </c:pt>
                <c:pt idx="827">
                  <c:v>-28.350000381000001</c:v>
                </c:pt>
                <c:pt idx="828">
                  <c:v>-28.305999755999999</c:v>
                </c:pt>
                <c:pt idx="829">
                  <c:v>-28.26199913</c:v>
                </c:pt>
                <c:pt idx="830">
                  <c:v>-28.218000411999999</c:v>
                </c:pt>
                <c:pt idx="831">
                  <c:v>-28.174999237000002</c:v>
                </c:pt>
                <c:pt idx="832">
                  <c:v>-28.131999968999999</c:v>
                </c:pt>
                <c:pt idx="833">
                  <c:v>-28.090000152999998</c:v>
                </c:pt>
                <c:pt idx="834">
                  <c:v>-28.048000336000001</c:v>
                </c:pt>
                <c:pt idx="835">
                  <c:v>-28.006999968999999</c:v>
                </c:pt>
                <c:pt idx="836">
                  <c:v>-27.965000152999998</c:v>
                </c:pt>
                <c:pt idx="837">
                  <c:v>-27.924999237000002</c:v>
                </c:pt>
                <c:pt idx="838">
                  <c:v>-27.885000228999999</c:v>
                </c:pt>
                <c:pt idx="839">
                  <c:v>-27.846000670999999</c:v>
                </c:pt>
                <c:pt idx="840">
                  <c:v>-27.806999207</c:v>
                </c:pt>
                <c:pt idx="841">
                  <c:v>-27.767999649</c:v>
                </c:pt>
                <c:pt idx="842">
                  <c:v>-27.729000092</c:v>
                </c:pt>
                <c:pt idx="843">
                  <c:v>-27.690999985000001</c:v>
                </c:pt>
                <c:pt idx="844">
                  <c:v>-27.653999329000001</c:v>
                </c:pt>
                <c:pt idx="845">
                  <c:v>-27.615999221999999</c:v>
                </c:pt>
                <c:pt idx="846">
                  <c:v>-27.579000473000001</c:v>
                </c:pt>
                <c:pt idx="847">
                  <c:v>-27.541999817000001</c:v>
                </c:pt>
                <c:pt idx="848">
                  <c:v>-27.504999161000001</c:v>
                </c:pt>
                <c:pt idx="849">
                  <c:v>-27.468999863000001</c:v>
                </c:pt>
                <c:pt idx="850">
                  <c:v>-27.434000014999999</c:v>
                </c:pt>
                <c:pt idx="851">
                  <c:v>-27.399000168000001</c:v>
                </c:pt>
                <c:pt idx="852">
                  <c:v>-27.364000319999999</c:v>
                </c:pt>
                <c:pt idx="853">
                  <c:v>-27.329000473000001</c:v>
                </c:pt>
                <c:pt idx="854">
                  <c:v>-27.295000076000001</c:v>
                </c:pt>
                <c:pt idx="855">
                  <c:v>-27.260999680000001</c:v>
                </c:pt>
                <c:pt idx="856">
                  <c:v>-27.228000641000001</c:v>
                </c:pt>
                <c:pt idx="857">
                  <c:v>-27.195999145999998</c:v>
                </c:pt>
                <c:pt idx="858">
                  <c:v>-27.163000106999998</c:v>
                </c:pt>
                <c:pt idx="859">
                  <c:v>-27.131999968999999</c:v>
                </c:pt>
                <c:pt idx="860">
                  <c:v>-27.100999831999999</c:v>
                </c:pt>
                <c:pt idx="861">
                  <c:v>-27.069999695</c:v>
                </c:pt>
                <c:pt idx="862">
                  <c:v>-27.040000916</c:v>
                </c:pt>
                <c:pt idx="863">
                  <c:v>-27.010000228999999</c:v>
                </c:pt>
                <c:pt idx="864">
                  <c:v>-26.979999542000002</c:v>
                </c:pt>
                <c:pt idx="865">
                  <c:v>-26.951999663999999</c:v>
                </c:pt>
                <c:pt idx="866">
                  <c:v>-26.923999786</c:v>
                </c:pt>
                <c:pt idx="867">
                  <c:v>-26.895999908</c:v>
                </c:pt>
                <c:pt idx="868">
                  <c:v>-26.868999480999999</c:v>
                </c:pt>
                <c:pt idx="869">
                  <c:v>-26.843000411999999</c:v>
                </c:pt>
                <c:pt idx="870">
                  <c:v>-26.818000793</c:v>
                </c:pt>
                <c:pt idx="871">
                  <c:v>-26.792999267999999</c:v>
                </c:pt>
                <c:pt idx="872">
                  <c:v>-26.768999099999998</c:v>
                </c:pt>
                <c:pt idx="873">
                  <c:v>-26.746000290000001</c:v>
                </c:pt>
                <c:pt idx="874">
                  <c:v>-26.722999572999999</c:v>
                </c:pt>
                <c:pt idx="875">
                  <c:v>-26.701000214</c:v>
                </c:pt>
                <c:pt idx="876">
                  <c:v>-26.679000854000002</c:v>
                </c:pt>
                <c:pt idx="877">
                  <c:v>-26.658000946000001</c:v>
                </c:pt>
                <c:pt idx="878">
                  <c:v>-26.63699913</c:v>
                </c:pt>
                <c:pt idx="879">
                  <c:v>-26.615999221999999</c:v>
                </c:pt>
                <c:pt idx="880">
                  <c:v>-26.596000670999999</c:v>
                </c:pt>
                <c:pt idx="881">
                  <c:v>-26.576000214</c:v>
                </c:pt>
                <c:pt idx="882">
                  <c:v>-26.555999755999999</c:v>
                </c:pt>
                <c:pt idx="883">
                  <c:v>-26.537000656</c:v>
                </c:pt>
                <c:pt idx="884">
                  <c:v>-26.518999099999998</c:v>
                </c:pt>
                <c:pt idx="885">
                  <c:v>-26.500999450999998</c:v>
                </c:pt>
                <c:pt idx="886">
                  <c:v>-26.482999801999998</c:v>
                </c:pt>
                <c:pt idx="887">
                  <c:v>-26.465999603</c:v>
                </c:pt>
                <c:pt idx="888">
                  <c:v>-26.448999404999999</c:v>
                </c:pt>
                <c:pt idx="889">
                  <c:v>-26.431999207</c:v>
                </c:pt>
                <c:pt idx="890">
                  <c:v>-26.416000365999999</c:v>
                </c:pt>
                <c:pt idx="891">
                  <c:v>-26.400999069000001</c:v>
                </c:pt>
                <c:pt idx="892">
                  <c:v>-26.385000228999999</c:v>
                </c:pt>
                <c:pt idx="893">
                  <c:v>-26.371000290000001</c:v>
                </c:pt>
                <c:pt idx="894">
                  <c:v>-26.356000900000002</c:v>
                </c:pt>
                <c:pt idx="895">
                  <c:v>-26.341999053999999</c:v>
                </c:pt>
                <c:pt idx="896">
                  <c:v>-26.327999115000001</c:v>
                </c:pt>
                <c:pt idx="897">
                  <c:v>-26.315000533999999</c:v>
                </c:pt>
                <c:pt idx="898">
                  <c:v>-26.302000046</c:v>
                </c:pt>
                <c:pt idx="899">
                  <c:v>-26.290000916</c:v>
                </c:pt>
                <c:pt idx="900">
                  <c:v>-26.277000427000001</c:v>
                </c:pt>
                <c:pt idx="901">
                  <c:v>-26.266000748</c:v>
                </c:pt>
                <c:pt idx="902">
                  <c:v>-26.254999161000001</c:v>
                </c:pt>
                <c:pt idx="903">
                  <c:v>-26.243999480999999</c:v>
                </c:pt>
                <c:pt idx="904">
                  <c:v>-26.233999252</c:v>
                </c:pt>
                <c:pt idx="905">
                  <c:v>-26.224000930999999</c:v>
                </c:pt>
                <c:pt idx="906">
                  <c:v>-26.214000702</c:v>
                </c:pt>
                <c:pt idx="907">
                  <c:v>-26.204999923999999</c:v>
                </c:pt>
                <c:pt idx="908">
                  <c:v>-26.195999145999998</c:v>
                </c:pt>
                <c:pt idx="909">
                  <c:v>-26.187000274999999</c:v>
                </c:pt>
                <c:pt idx="910">
                  <c:v>-26.179000854000002</c:v>
                </c:pt>
                <c:pt idx="911">
                  <c:v>-26.170999526999999</c:v>
                </c:pt>
                <c:pt idx="912">
                  <c:v>-26.163000106999998</c:v>
                </c:pt>
                <c:pt idx="913">
                  <c:v>-26.156000136999999</c:v>
                </c:pt>
                <c:pt idx="914">
                  <c:v>-26.148000716999999</c:v>
                </c:pt>
                <c:pt idx="915">
                  <c:v>-26.141000748</c:v>
                </c:pt>
                <c:pt idx="916">
                  <c:v>-26.134000778000001</c:v>
                </c:pt>
                <c:pt idx="917">
                  <c:v>-26.128000259</c:v>
                </c:pt>
                <c:pt idx="918">
                  <c:v>-26.121000290000001</c:v>
                </c:pt>
                <c:pt idx="919">
                  <c:v>-26.114999771000001</c:v>
                </c:pt>
                <c:pt idx="920">
                  <c:v>-26.108999252</c:v>
                </c:pt>
                <c:pt idx="921">
                  <c:v>-26.103000641000001</c:v>
                </c:pt>
                <c:pt idx="922">
                  <c:v>-26.097999572999999</c:v>
                </c:pt>
                <c:pt idx="923">
                  <c:v>-26.093000411999999</c:v>
                </c:pt>
                <c:pt idx="924">
                  <c:v>-26.087999344</c:v>
                </c:pt>
                <c:pt idx="925">
                  <c:v>-26.083000182999999</c:v>
                </c:pt>
                <c:pt idx="926">
                  <c:v>-26.079000473000001</c:v>
                </c:pt>
                <c:pt idx="927">
                  <c:v>-26.073999404999999</c:v>
                </c:pt>
                <c:pt idx="928">
                  <c:v>-26.069999695</c:v>
                </c:pt>
                <c:pt idx="929">
                  <c:v>-26.065999985000001</c:v>
                </c:pt>
                <c:pt idx="930">
                  <c:v>-26.062999725000001</c:v>
                </c:pt>
                <c:pt idx="931">
                  <c:v>-26.059000014999999</c:v>
                </c:pt>
                <c:pt idx="932">
                  <c:v>-26.055999755999999</c:v>
                </c:pt>
                <c:pt idx="933">
                  <c:v>-26.052999496000002</c:v>
                </c:pt>
                <c:pt idx="934">
                  <c:v>-26.051000595000001</c:v>
                </c:pt>
                <c:pt idx="935">
                  <c:v>-26.048000336000001</c:v>
                </c:pt>
                <c:pt idx="936">
                  <c:v>-26.045000076000001</c:v>
                </c:pt>
                <c:pt idx="937">
                  <c:v>-26.042999267999999</c:v>
                </c:pt>
                <c:pt idx="938">
                  <c:v>-26.041000365999999</c:v>
                </c:pt>
                <c:pt idx="939">
                  <c:v>-26.038999557</c:v>
                </c:pt>
                <c:pt idx="940">
                  <c:v>-26.037000656</c:v>
                </c:pt>
                <c:pt idx="941">
                  <c:v>-26.035999298</c:v>
                </c:pt>
                <c:pt idx="942">
                  <c:v>-26.034999847000002</c:v>
                </c:pt>
                <c:pt idx="943">
                  <c:v>-26.033000946000001</c:v>
                </c:pt>
                <c:pt idx="944">
                  <c:v>-26.033000946000001</c:v>
                </c:pt>
                <c:pt idx="945">
                  <c:v>-26.031999588000001</c:v>
                </c:pt>
                <c:pt idx="946">
                  <c:v>-26.031999588000001</c:v>
                </c:pt>
                <c:pt idx="947">
                  <c:v>-26.031999588000001</c:v>
                </c:pt>
                <c:pt idx="948">
                  <c:v>-26.031999588000001</c:v>
                </c:pt>
                <c:pt idx="949">
                  <c:v>-26.033000946000001</c:v>
                </c:pt>
                <c:pt idx="950">
                  <c:v>-26.033000946000001</c:v>
                </c:pt>
                <c:pt idx="951">
                  <c:v>-26.034000397</c:v>
                </c:pt>
                <c:pt idx="952">
                  <c:v>-26.034999847000002</c:v>
                </c:pt>
                <c:pt idx="953">
                  <c:v>-26.037000656</c:v>
                </c:pt>
                <c:pt idx="954">
                  <c:v>-26.038000106999998</c:v>
                </c:pt>
                <c:pt idx="955">
                  <c:v>-26.038999557</c:v>
                </c:pt>
                <c:pt idx="956">
                  <c:v>-26.041000365999999</c:v>
                </c:pt>
                <c:pt idx="957">
                  <c:v>-26.042999267999999</c:v>
                </c:pt>
                <c:pt idx="958">
                  <c:v>-26.044000625999999</c:v>
                </c:pt>
                <c:pt idx="959">
                  <c:v>-26.045999526999999</c:v>
                </c:pt>
                <c:pt idx="960">
                  <c:v>-26.048000336000001</c:v>
                </c:pt>
                <c:pt idx="961">
                  <c:v>-26.049999237000002</c:v>
                </c:pt>
                <c:pt idx="962">
                  <c:v>-26.052000046</c:v>
                </c:pt>
                <c:pt idx="963">
                  <c:v>-26.054000854000002</c:v>
                </c:pt>
                <c:pt idx="964">
                  <c:v>-26.056999207</c:v>
                </c:pt>
                <c:pt idx="965">
                  <c:v>-26.059000014999999</c:v>
                </c:pt>
                <c:pt idx="966">
                  <c:v>-26.062000274999999</c:v>
                </c:pt>
                <c:pt idx="967">
                  <c:v>-26.063999175999999</c:v>
                </c:pt>
                <c:pt idx="968">
                  <c:v>-26.066999435</c:v>
                </c:pt>
                <c:pt idx="969">
                  <c:v>-26.069999695</c:v>
                </c:pt>
                <c:pt idx="970">
                  <c:v>-26.072000503999998</c:v>
                </c:pt>
                <c:pt idx="971">
                  <c:v>-26.075000762999998</c:v>
                </c:pt>
                <c:pt idx="972">
                  <c:v>-26.077999115000001</c:v>
                </c:pt>
                <c:pt idx="973">
                  <c:v>-26.079999923999999</c:v>
                </c:pt>
                <c:pt idx="974">
                  <c:v>-26.083000182999999</c:v>
                </c:pt>
                <c:pt idx="975">
                  <c:v>-26.086000443</c:v>
                </c:pt>
                <c:pt idx="976">
                  <c:v>-26.087999344</c:v>
                </c:pt>
                <c:pt idx="977">
                  <c:v>-26.090999603</c:v>
                </c:pt>
                <c:pt idx="978">
                  <c:v>-26.093000411999999</c:v>
                </c:pt>
                <c:pt idx="979">
                  <c:v>-26.094999312999999</c:v>
                </c:pt>
                <c:pt idx="980">
                  <c:v>-26.097000122000001</c:v>
                </c:pt>
                <c:pt idx="981">
                  <c:v>-26.099000930999999</c:v>
                </c:pt>
                <c:pt idx="982">
                  <c:v>-26.100999831999999</c:v>
                </c:pt>
                <c:pt idx="983">
                  <c:v>-26.103000641000001</c:v>
                </c:pt>
                <c:pt idx="984">
                  <c:v>-26.104999542000002</c:v>
                </c:pt>
                <c:pt idx="985">
                  <c:v>-26.106000900000002</c:v>
                </c:pt>
                <c:pt idx="986">
                  <c:v>-26.107000351</c:v>
                </c:pt>
                <c:pt idx="987">
                  <c:v>-26.107999801999998</c:v>
                </c:pt>
                <c:pt idx="988">
                  <c:v>-26.108999252</c:v>
                </c:pt>
                <c:pt idx="989">
                  <c:v>-26.11000061</c:v>
                </c:pt>
                <c:pt idx="990">
                  <c:v>-26.111000060999999</c:v>
                </c:pt>
                <c:pt idx="991">
                  <c:v>-26.111999512000001</c:v>
                </c:pt>
                <c:pt idx="992">
                  <c:v>-26.11300087</c:v>
                </c:pt>
                <c:pt idx="993">
                  <c:v>-26.11300087</c:v>
                </c:pt>
                <c:pt idx="994">
                  <c:v>-26.114000319999999</c:v>
                </c:pt>
                <c:pt idx="995">
                  <c:v>-26.114999771000001</c:v>
                </c:pt>
                <c:pt idx="996">
                  <c:v>-26.114999771000001</c:v>
                </c:pt>
                <c:pt idx="997">
                  <c:v>-26.114999771000001</c:v>
                </c:pt>
                <c:pt idx="998">
                  <c:v>-26.114999771000001</c:v>
                </c:pt>
                <c:pt idx="999">
                  <c:v>-26.114999771000001</c:v>
                </c:pt>
                <c:pt idx="1000">
                  <c:v>-26.114999771000001</c:v>
                </c:pt>
                <c:pt idx="1001">
                  <c:v>-26.114999771000001</c:v>
                </c:pt>
                <c:pt idx="1002">
                  <c:v>-26.114000319999999</c:v>
                </c:pt>
                <c:pt idx="1003">
                  <c:v>-26.11300087</c:v>
                </c:pt>
                <c:pt idx="1004">
                  <c:v>-26.111999512000001</c:v>
                </c:pt>
                <c:pt idx="1005">
                  <c:v>-26.111000060999999</c:v>
                </c:pt>
                <c:pt idx="1006">
                  <c:v>-26.11000061</c:v>
                </c:pt>
                <c:pt idx="1007">
                  <c:v>-26.107999801999998</c:v>
                </c:pt>
                <c:pt idx="1008">
                  <c:v>-26.107000351</c:v>
                </c:pt>
                <c:pt idx="1009">
                  <c:v>-26.104999542000002</c:v>
                </c:pt>
                <c:pt idx="1010">
                  <c:v>-26.103000641000001</c:v>
                </c:pt>
                <c:pt idx="1011">
                  <c:v>-26.100000381000001</c:v>
                </c:pt>
                <c:pt idx="1012">
                  <c:v>-26.097999572999999</c:v>
                </c:pt>
                <c:pt idx="1013">
                  <c:v>-26.094999312999999</c:v>
                </c:pt>
                <c:pt idx="1014">
                  <c:v>-26.091999053999999</c:v>
                </c:pt>
                <c:pt idx="1015">
                  <c:v>-26.089000702</c:v>
                </c:pt>
                <c:pt idx="1016">
                  <c:v>-26.086000443</c:v>
                </c:pt>
                <c:pt idx="1017">
                  <c:v>-26.083000182999999</c:v>
                </c:pt>
                <c:pt idx="1018">
                  <c:v>-26.079000473000001</c:v>
                </c:pt>
                <c:pt idx="1019">
                  <c:v>-26.076000214</c:v>
                </c:pt>
                <c:pt idx="1020">
                  <c:v>-26.072999954</c:v>
                </c:pt>
                <c:pt idx="1021">
                  <c:v>-26.069999695</c:v>
                </c:pt>
                <c:pt idx="1022">
                  <c:v>-26.065999985000001</c:v>
                </c:pt>
                <c:pt idx="1023">
                  <c:v>-26.062999725000001</c:v>
                </c:pt>
                <c:pt idx="1024">
                  <c:v>-26.059000014999999</c:v>
                </c:pt>
                <c:pt idx="1025">
                  <c:v>-26.054000854000002</c:v>
                </c:pt>
                <c:pt idx="1026">
                  <c:v>-26.048999786</c:v>
                </c:pt>
                <c:pt idx="1027">
                  <c:v>-26.044000625999999</c:v>
                </c:pt>
                <c:pt idx="1028">
                  <c:v>-26.038000106999998</c:v>
                </c:pt>
                <c:pt idx="1029">
                  <c:v>-26.031999588000001</c:v>
                </c:pt>
                <c:pt idx="1030">
                  <c:v>-26.024999618999999</c:v>
                </c:pt>
                <c:pt idx="1031">
                  <c:v>-26.017999649</c:v>
                </c:pt>
                <c:pt idx="1032">
                  <c:v>-26.010999680000001</c:v>
                </c:pt>
                <c:pt idx="1033">
                  <c:v>-26.003000259</c:v>
                </c:pt>
                <c:pt idx="1034">
                  <c:v>-25.995000838999999</c:v>
                </c:pt>
                <c:pt idx="1035">
                  <c:v>-25.986000060999999</c:v>
                </c:pt>
                <c:pt idx="1036">
                  <c:v>-25.978000641000001</c:v>
                </c:pt>
                <c:pt idx="1037">
                  <c:v>-25.968999863000001</c:v>
                </c:pt>
                <c:pt idx="1038">
                  <c:v>-25.959999084</c:v>
                </c:pt>
                <c:pt idx="1039">
                  <c:v>-25.951000214</c:v>
                </c:pt>
                <c:pt idx="1040">
                  <c:v>-25.941999435</c:v>
                </c:pt>
                <c:pt idx="1041">
                  <c:v>-25.933000565</c:v>
                </c:pt>
                <c:pt idx="1042">
                  <c:v>-25.923000336000001</c:v>
                </c:pt>
                <c:pt idx="1043">
                  <c:v>-25.913000106999998</c:v>
                </c:pt>
                <c:pt idx="1044">
                  <c:v>-25.902999877999999</c:v>
                </c:pt>
                <c:pt idx="1045">
                  <c:v>-25.892999649</c:v>
                </c:pt>
                <c:pt idx="1046">
                  <c:v>-25.882999420000001</c:v>
                </c:pt>
                <c:pt idx="1047">
                  <c:v>-25.871999741</c:v>
                </c:pt>
                <c:pt idx="1048">
                  <c:v>-25.861999512000001</c:v>
                </c:pt>
                <c:pt idx="1049">
                  <c:v>-25.850999831999999</c:v>
                </c:pt>
                <c:pt idx="1050">
                  <c:v>-25.840000152999998</c:v>
                </c:pt>
                <c:pt idx="1051">
                  <c:v>-25.827999115000001</c:v>
                </c:pt>
                <c:pt idx="1052">
                  <c:v>-25.816999435</c:v>
                </c:pt>
                <c:pt idx="1053">
                  <c:v>-25.805000305</c:v>
                </c:pt>
                <c:pt idx="1054">
                  <c:v>-25.792999267999999</c:v>
                </c:pt>
                <c:pt idx="1055">
                  <c:v>-25.781000136999999</c:v>
                </c:pt>
                <c:pt idx="1056">
                  <c:v>-25.768999099999998</c:v>
                </c:pt>
                <c:pt idx="1057">
                  <c:v>-25.756999968999999</c:v>
                </c:pt>
                <c:pt idx="1058">
                  <c:v>-25.743999480999999</c:v>
                </c:pt>
                <c:pt idx="1059">
                  <c:v>-25.731000900000002</c:v>
                </c:pt>
                <c:pt idx="1060">
                  <c:v>-25.718000411999999</c:v>
                </c:pt>
                <c:pt idx="1061">
                  <c:v>-25.704999923999999</c:v>
                </c:pt>
                <c:pt idx="1062">
                  <c:v>-25.691999435</c:v>
                </c:pt>
                <c:pt idx="1063">
                  <c:v>-25.677999496000002</c:v>
                </c:pt>
                <c:pt idx="1064">
                  <c:v>-25.665000916</c:v>
                </c:pt>
                <c:pt idx="1065">
                  <c:v>-25.652000427000001</c:v>
                </c:pt>
                <c:pt idx="1066">
                  <c:v>-25.638999939000001</c:v>
                </c:pt>
                <c:pt idx="1067">
                  <c:v>-25.625</c:v>
                </c:pt>
                <c:pt idx="1068">
                  <c:v>-25.611999512000001</c:v>
                </c:pt>
                <c:pt idx="1069">
                  <c:v>-25.597999572999999</c:v>
                </c:pt>
                <c:pt idx="1070">
                  <c:v>-25.583999634000001</c:v>
                </c:pt>
                <c:pt idx="1071">
                  <c:v>-25.569999695</c:v>
                </c:pt>
                <c:pt idx="1072">
                  <c:v>-25.555000305</c:v>
                </c:pt>
                <c:pt idx="1073">
                  <c:v>-25.540000916</c:v>
                </c:pt>
                <c:pt idx="1074">
                  <c:v>-25.524000168000001</c:v>
                </c:pt>
                <c:pt idx="1075">
                  <c:v>-25.509000778000001</c:v>
                </c:pt>
                <c:pt idx="1076">
                  <c:v>-25.493000031000001</c:v>
                </c:pt>
                <c:pt idx="1077">
                  <c:v>-25.475999831999999</c:v>
                </c:pt>
                <c:pt idx="1078">
                  <c:v>-25.459999084</c:v>
                </c:pt>
                <c:pt idx="1079">
                  <c:v>-25.443000793</c:v>
                </c:pt>
                <c:pt idx="1080">
                  <c:v>-25.426000595000001</c:v>
                </c:pt>
                <c:pt idx="1081">
                  <c:v>-25.408000946000001</c:v>
                </c:pt>
                <c:pt idx="1082">
                  <c:v>-25.391000748</c:v>
                </c:pt>
                <c:pt idx="1083">
                  <c:v>-25.372999191000002</c:v>
                </c:pt>
                <c:pt idx="1084">
                  <c:v>-25.354999542000002</c:v>
                </c:pt>
                <c:pt idx="1085">
                  <c:v>-25.336999893000002</c:v>
                </c:pt>
                <c:pt idx="1086">
                  <c:v>-25.318000793</c:v>
                </c:pt>
                <c:pt idx="1087">
                  <c:v>-25.299999237000002</c:v>
                </c:pt>
                <c:pt idx="1088">
                  <c:v>-25.281000136999999</c:v>
                </c:pt>
                <c:pt idx="1089">
                  <c:v>-25.26199913</c:v>
                </c:pt>
                <c:pt idx="1090">
                  <c:v>-25.243000031000001</c:v>
                </c:pt>
                <c:pt idx="1091">
                  <c:v>-25.224000930999999</c:v>
                </c:pt>
                <c:pt idx="1092">
                  <c:v>-25.204999923999999</c:v>
                </c:pt>
                <c:pt idx="1093">
                  <c:v>-25.186000824000001</c:v>
                </c:pt>
                <c:pt idx="1094">
                  <c:v>-25.166000365999999</c:v>
                </c:pt>
                <c:pt idx="1095">
                  <c:v>-25.146999358999999</c:v>
                </c:pt>
                <c:pt idx="1096">
                  <c:v>-25.127000808999998</c:v>
                </c:pt>
                <c:pt idx="1097">
                  <c:v>-25.107999801999998</c:v>
                </c:pt>
                <c:pt idx="1098">
                  <c:v>-25.087999344</c:v>
                </c:pt>
                <c:pt idx="1099">
                  <c:v>-25.068000793</c:v>
                </c:pt>
                <c:pt idx="1100">
                  <c:v>-25.048999786</c:v>
                </c:pt>
                <c:pt idx="1101">
                  <c:v>-25.028999329000001</c:v>
                </c:pt>
                <c:pt idx="1102">
                  <c:v>-25.010000228999999</c:v>
                </c:pt>
                <c:pt idx="1103">
                  <c:v>-24.990999221999999</c:v>
                </c:pt>
                <c:pt idx="1104">
                  <c:v>-24.972000122000001</c:v>
                </c:pt>
                <c:pt idx="1105">
                  <c:v>-24.954000473000001</c:v>
                </c:pt>
                <c:pt idx="1106">
                  <c:v>-24.937000274999999</c:v>
                </c:pt>
                <c:pt idx="1107">
                  <c:v>-24.919000625999999</c:v>
                </c:pt>
                <c:pt idx="1108">
                  <c:v>-24.902000427000001</c:v>
                </c:pt>
                <c:pt idx="1109">
                  <c:v>-24.884000778000001</c:v>
                </c:pt>
                <c:pt idx="1110">
                  <c:v>-24.864999771000001</c:v>
                </c:pt>
                <c:pt idx="1111">
                  <c:v>-24.847000122000001</c:v>
                </c:pt>
                <c:pt idx="1112">
                  <c:v>-24.829000473000001</c:v>
                </c:pt>
                <c:pt idx="1113">
                  <c:v>-24.809999466000001</c:v>
                </c:pt>
                <c:pt idx="1114">
                  <c:v>-24.791999817000001</c:v>
                </c:pt>
                <c:pt idx="1115">
                  <c:v>-24.773000716999999</c:v>
                </c:pt>
                <c:pt idx="1116">
                  <c:v>-24.753999709999999</c:v>
                </c:pt>
                <c:pt idx="1117">
                  <c:v>-24.73500061</c:v>
                </c:pt>
                <c:pt idx="1118">
                  <c:v>-24.715999603</c:v>
                </c:pt>
                <c:pt idx="1119">
                  <c:v>-24.697000503999998</c:v>
                </c:pt>
                <c:pt idx="1120">
                  <c:v>-24.677999496000002</c:v>
                </c:pt>
                <c:pt idx="1121">
                  <c:v>-24.659000397</c:v>
                </c:pt>
                <c:pt idx="1122">
                  <c:v>-24.63999939</c:v>
                </c:pt>
                <c:pt idx="1123">
                  <c:v>-24.621000290000001</c:v>
                </c:pt>
                <c:pt idx="1124">
                  <c:v>-24.601999283000001</c:v>
                </c:pt>
                <c:pt idx="1125">
                  <c:v>-24.583000182999999</c:v>
                </c:pt>
                <c:pt idx="1126">
                  <c:v>-24.563999175999999</c:v>
                </c:pt>
                <c:pt idx="1127">
                  <c:v>-24.545999526999999</c:v>
                </c:pt>
                <c:pt idx="1128">
                  <c:v>-24.527000427000001</c:v>
                </c:pt>
                <c:pt idx="1129">
                  <c:v>-24.507999420000001</c:v>
                </c:pt>
                <c:pt idx="1130">
                  <c:v>-24.489999771000001</c:v>
                </c:pt>
                <c:pt idx="1131">
                  <c:v>-24.472000122000001</c:v>
                </c:pt>
                <c:pt idx="1132">
                  <c:v>-24.454000473000001</c:v>
                </c:pt>
                <c:pt idx="1133">
                  <c:v>-24.436000824000001</c:v>
                </c:pt>
                <c:pt idx="1134">
                  <c:v>-24.419000625999999</c:v>
                </c:pt>
                <c:pt idx="1135">
                  <c:v>-24.402000427000001</c:v>
                </c:pt>
                <c:pt idx="1136">
                  <c:v>-24.385000228999999</c:v>
                </c:pt>
                <c:pt idx="1137">
                  <c:v>-24.368000031000001</c:v>
                </c:pt>
                <c:pt idx="1138">
                  <c:v>-24.350999831999999</c:v>
                </c:pt>
                <c:pt idx="1139">
                  <c:v>-24.334999084</c:v>
                </c:pt>
                <c:pt idx="1140">
                  <c:v>-24.319000244000001</c:v>
                </c:pt>
                <c:pt idx="1141">
                  <c:v>-24.304000854000002</c:v>
                </c:pt>
                <c:pt idx="1142">
                  <c:v>-24.288000106999998</c:v>
                </c:pt>
                <c:pt idx="1143">
                  <c:v>-24.273000716999999</c:v>
                </c:pt>
                <c:pt idx="1144">
                  <c:v>-24.257999420000001</c:v>
                </c:pt>
                <c:pt idx="1145">
                  <c:v>-24.243000031000001</c:v>
                </c:pt>
                <c:pt idx="1146">
                  <c:v>-24.228000641000001</c:v>
                </c:pt>
                <c:pt idx="1147">
                  <c:v>-24.214000702</c:v>
                </c:pt>
                <c:pt idx="1148">
                  <c:v>-24.198999404999999</c:v>
                </c:pt>
                <c:pt idx="1149">
                  <c:v>-24.184999466000001</c:v>
                </c:pt>
                <c:pt idx="1150">
                  <c:v>-24.172000884999999</c:v>
                </c:pt>
                <c:pt idx="1151">
                  <c:v>-24.159000397</c:v>
                </c:pt>
                <c:pt idx="1152">
                  <c:v>-24.145999908</c:v>
                </c:pt>
                <c:pt idx="1153">
                  <c:v>-24.134000778000001</c:v>
                </c:pt>
                <c:pt idx="1154">
                  <c:v>-24.122999191000002</c:v>
                </c:pt>
                <c:pt idx="1155">
                  <c:v>-24.111000060999999</c:v>
                </c:pt>
                <c:pt idx="1156">
                  <c:v>-24.099000930999999</c:v>
                </c:pt>
                <c:pt idx="1157">
                  <c:v>-24.087999344</c:v>
                </c:pt>
                <c:pt idx="1158">
                  <c:v>-24.076000214</c:v>
                </c:pt>
                <c:pt idx="1159">
                  <c:v>-24.062999725000001</c:v>
                </c:pt>
                <c:pt idx="1160">
                  <c:v>-24.051000595000001</c:v>
                </c:pt>
                <c:pt idx="1161">
                  <c:v>-24.038000106999998</c:v>
                </c:pt>
                <c:pt idx="1162">
                  <c:v>-24.024999618999999</c:v>
                </c:pt>
                <c:pt idx="1163">
                  <c:v>-24.01199913</c:v>
                </c:pt>
                <c:pt idx="1164">
                  <c:v>-23.999000549000002</c:v>
                </c:pt>
                <c:pt idx="1165">
                  <c:v>-23.986000060999999</c:v>
                </c:pt>
                <c:pt idx="1166">
                  <c:v>-23.972000122000001</c:v>
                </c:pt>
                <c:pt idx="1167">
                  <c:v>-23.958000182999999</c:v>
                </c:pt>
                <c:pt idx="1168">
                  <c:v>-23.944000244000001</c:v>
                </c:pt>
                <c:pt idx="1169">
                  <c:v>-23.930000305</c:v>
                </c:pt>
                <c:pt idx="1170">
                  <c:v>-23.916000365999999</c:v>
                </c:pt>
                <c:pt idx="1171">
                  <c:v>-23.902000427000001</c:v>
                </c:pt>
                <c:pt idx="1172">
                  <c:v>-23.888000487999999</c:v>
                </c:pt>
                <c:pt idx="1173">
                  <c:v>-23.874000549000002</c:v>
                </c:pt>
                <c:pt idx="1174">
                  <c:v>-23.86000061</c:v>
                </c:pt>
                <c:pt idx="1175">
                  <c:v>-23.847000122000001</c:v>
                </c:pt>
                <c:pt idx="1176">
                  <c:v>-23.833000182999999</c:v>
                </c:pt>
                <c:pt idx="1177">
                  <c:v>-23.819999695</c:v>
                </c:pt>
                <c:pt idx="1178">
                  <c:v>-23.805999755999999</c:v>
                </c:pt>
                <c:pt idx="1179">
                  <c:v>-23.792999267999999</c:v>
                </c:pt>
                <c:pt idx="1180">
                  <c:v>-23.780000687000001</c:v>
                </c:pt>
                <c:pt idx="1181">
                  <c:v>-23.767000198000002</c:v>
                </c:pt>
                <c:pt idx="1182">
                  <c:v>-23.754999161000001</c:v>
                </c:pt>
                <c:pt idx="1183">
                  <c:v>-23.742000579999999</c:v>
                </c:pt>
                <c:pt idx="1184">
                  <c:v>-23.729999542000002</c:v>
                </c:pt>
                <c:pt idx="1185">
                  <c:v>-23.718999863000001</c:v>
                </c:pt>
                <c:pt idx="1186">
                  <c:v>-23.707000732000001</c:v>
                </c:pt>
                <c:pt idx="1187">
                  <c:v>-23.695999145999998</c:v>
                </c:pt>
                <c:pt idx="1188">
                  <c:v>-23.684999466000001</c:v>
                </c:pt>
                <c:pt idx="1189">
                  <c:v>-23.674999237000002</c:v>
                </c:pt>
                <c:pt idx="1190">
                  <c:v>-23.663999557</c:v>
                </c:pt>
                <c:pt idx="1191">
                  <c:v>-23.653999329000001</c:v>
                </c:pt>
                <c:pt idx="1192">
                  <c:v>-23.642999649</c:v>
                </c:pt>
                <c:pt idx="1193">
                  <c:v>-23.632999420000001</c:v>
                </c:pt>
                <c:pt idx="1194">
                  <c:v>-23.622999191000002</c:v>
                </c:pt>
                <c:pt idx="1195">
                  <c:v>-23.61300087</c:v>
                </c:pt>
                <c:pt idx="1196">
                  <c:v>-23.603000641000001</c:v>
                </c:pt>
                <c:pt idx="1197">
                  <c:v>-23.593999863000001</c:v>
                </c:pt>
                <c:pt idx="1198">
                  <c:v>-23.583999634000001</c:v>
                </c:pt>
                <c:pt idx="1199">
                  <c:v>-23.575000762999998</c:v>
                </c:pt>
                <c:pt idx="1200">
                  <c:v>-23.565999985000001</c:v>
                </c:pt>
                <c:pt idx="1201">
                  <c:v>-23.556999207</c:v>
                </c:pt>
                <c:pt idx="1202">
                  <c:v>-23.548000336000001</c:v>
                </c:pt>
                <c:pt idx="1203">
                  <c:v>-23.540000916</c:v>
                </c:pt>
                <c:pt idx="1204">
                  <c:v>-23.531999588000001</c:v>
                </c:pt>
                <c:pt idx="1205">
                  <c:v>-23.524000168000001</c:v>
                </c:pt>
                <c:pt idx="1206">
                  <c:v>-23.517000198000002</c:v>
                </c:pt>
                <c:pt idx="1207">
                  <c:v>-23.510000228999999</c:v>
                </c:pt>
                <c:pt idx="1208">
                  <c:v>-23.503000259</c:v>
                </c:pt>
                <c:pt idx="1209">
                  <c:v>-23.496999741</c:v>
                </c:pt>
                <c:pt idx="1210">
                  <c:v>-23.489999771000001</c:v>
                </c:pt>
                <c:pt idx="1211">
                  <c:v>-23.483999252</c:v>
                </c:pt>
                <c:pt idx="1212">
                  <c:v>-23.479000092</c:v>
                </c:pt>
                <c:pt idx="1213">
                  <c:v>-23.472999572999999</c:v>
                </c:pt>
                <c:pt idx="1214">
                  <c:v>-23.468000411999999</c:v>
                </c:pt>
                <c:pt idx="1215">
                  <c:v>-23.464000702</c:v>
                </c:pt>
                <c:pt idx="1216">
                  <c:v>-23.458999634000001</c:v>
                </c:pt>
                <c:pt idx="1217">
                  <c:v>-23.454999923999999</c:v>
                </c:pt>
                <c:pt idx="1218">
                  <c:v>-23.451000214</c:v>
                </c:pt>
                <c:pt idx="1219">
                  <c:v>-23.447000503999998</c:v>
                </c:pt>
                <c:pt idx="1220">
                  <c:v>-23.444000244000001</c:v>
                </c:pt>
                <c:pt idx="1221">
                  <c:v>-23.441999435</c:v>
                </c:pt>
                <c:pt idx="1222">
                  <c:v>-23.440000533999999</c:v>
                </c:pt>
                <c:pt idx="1223">
                  <c:v>-23.440000533999999</c:v>
                </c:pt>
                <c:pt idx="1224">
                  <c:v>-23.440000533999999</c:v>
                </c:pt>
                <c:pt idx="1225">
                  <c:v>-23.440999985000001</c:v>
                </c:pt>
                <c:pt idx="1226">
                  <c:v>-23.443000793</c:v>
                </c:pt>
                <c:pt idx="1227">
                  <c:v>-23.444999695</c:v>
                </c:pt>
                <c:pt idx="1228">
                  <c:v>-23.447000503999998</c:v>
                </c:pt>
                <c:pt idx="1229">
                  <c:v>-23.450000762999998</c:v>
                </c:pt>
                <c:pt idx="1230">
                  <c:v>-23.451999663999999</c:v>
                </c:pt>
                <c:pt idx="1231">
                  <c:v>-23.454000473000001</c:v>
                </c:pt>
                <c:pt idx="1232">
                  <c:v>-23.455999374000001</c:v>
                </c:pt>
                <c:pt idx="1233">
                  <c:v>-23.458000182999999</c:v>
                </c:pt>
                <c:pt idx="1234">
                  <c:v>-23.459999084</c:v>
                </c:pt>
                <c:pt idx="1235">
                  <c:v>-23.461999893000002</c:v>
                </c:pt>
                <c:pt idx="1236">
                  <c:v>-23.462999344</c:v>
                </c:pt>
                <c:pt idx="1237">
                  <c:v>-23.465000152999998</c:v>
                </c:pt>
                <c:pt idx="1238">
                  <c:v>-23.465999603</c:v>
                </c:pt>
                <c:pt idx="1239">
                  <c:v>-23.468000411999999</c:v>
                </c:pt>
                <c:pt idx="1240">
                  <c:v>-23.468999863000001</c:v>
                </c:pt>
                <c:pt idx="1241">
                  <c:v>-23.469999312999999</c:v>
                </c:pt>
                <c:pt idx="1242">
                  <c:v>-23.471000670999999</c:v>
                </c:pt>
                <c:pt idx="1243">
                  <c:v>-23.472000122000001</c:v>
                </c:pt>
                <c:pt idx="1244">
                  <c:v>-23.472999572999999</c:v>
                </c:pt>
                <c:pt idx="1245">
                  <c:v>-23.474000930999999</c:v>
                </c:pt>
                <c:pt idx="1246">
                  <c:v>-23.475000381000001</c:v>
                </c:pt>
                <c:pt idx="1247">
                  <c:v>-23.476999283000001</c:v>
                </c:pt>
                <c:pt idx="1248">
                  <c:v>-23.478000641000001</c:v>
                </c:pt>
                <c:pt idx="1249">
                  <c:v>-23.479000092</c:v>
                </c:pt>
                <c:pt idx="1250">
                  <c:v>-23.481000900000002</c:v>
                </c:pt>
                <c:pt idx="1251">
                  <c:v>-23.482999801999998</c:v>
                </c:pt>
                <c:pt idx="1252">
                  <c:v>-23.48500061</c:v>
                </c:pt>
                <c:pt idx="1253">
                  <c:v>-23.48800087</c:v>
                </c:pt>
                <c:pt idx="1254">
                  <c:v>-23.490999221999999</c:v>
                </c:pt>
                <c:pt idx="1255">
                  <c:v>-23.493999480999999</c:v>
                </c:pt>
                <c:pt idx="1256">
                  <c:v>-23.496999741</c:v>
                </c:pt>
                <c:pt idx="1257">
                  <c:v>-23.500999450999998</c:v>
                </c:pt>
                <c:pt idx="1258">
                  <c:v>-23.504999161000001</c:v>
                </c:pt>
                <c:pt idx="1259">
                  <c:v>-23.510000228999999</c:v>
                </c:pt>
                <c:pt idx="1260">
                  <c:v>-23.51499939</c:v>
                </c:pt>
                <c:pt idx="1261">
                  <c:v>-23.520000457999998</c:v>
                </c:pt>
                <c:pt idx="1262">
                  <c:v>-23.524999618999999</c:v>
                </c:pt>
                <c:pt idx="1263">
                  <c:v>-23.531000136999999</c:v>
                </c:pt>
                <c:pt idx="1264">
                  <c:v>-23.535999298</c:v>
                </c:pt>
                <c:pt idx="1265">
                  <c:v>-23.541999817000001</c:v>
                </c:pt>
                <c:pt idx="1266">
                  <c:v>-23.548999786</c:v>
                </c:pt>
                <c:pt idx="1267">
                  <c:v>-23.555000305</c:v>
                </c:pt>
                <c:pt idx="1268">
                  <c:v>-23.562000274999999</c:v>
                </c:pt>
                <c:pt idx="1269">
                  <c:v>-23.569999695</c:v>
                </c:pt>
                <c:pt idx="1270">
                  <c:v>-23.576999663999999</c:v>
                </c:pt>
                <c:pt idx="1271">
                  <c:v>-23.584999084</c:v>
                </c:pt>
                <c:pt idx="1272">
                  <c:v>-23.593999863000001</c:v>
                </c:pt>
                <c:pt idx="1273">
                  <c:v>-23.603000641000001</c:v>
                </c:pt>
                <c:pt idx="1274">
                  <c:v>-23.611999512000001</c:v>
                </c:pt>
                <c:pt idx="1275">
                  <c:v>-23.621000290000001</c:v>
                </c:pt>
                <c:pt idx="1276">
                  <c:v>-23.631000519000001</c:v>
                </c:pt>
                <c:pt idx="1277">
                  <c:v>-23.641000748</c:v>
                </c:pt>
                <c:pt idx="1278">
                  <c:v>-23.652000427000001</c:v>
                </c:pt>
                <c:pt idx="1279">
                  <c:v>-23.663000106999998</c:v>
                </c:pt>
                <c:pt idx="1280">
                  <c:v>-23.673999786</c:v>
                </c:pt>
                <c:pt idx="1281">
                  <c:v>-23.684999466000001</c:v>
                </c:pt>
                <c:pt idx="1282">
                  <c:v>-23.697000503999998</c:v>
                </c:pt>
                <c:pt idx="1283">
                  <c:v>-23.708999634000001</c:v>
                </c:pt>
                <c:pt idx="1284">
                  <c:v>-23.722000122000001</c:v>
                </c:pt>
                <c:pt idx="1285">
                  <c:v>-23.73500061</c:v>
                </c:pt>
                <c:pt idx="1286">
                  <c:v>-23.747999191000002</c:v>
                </c:pt>
                <c:pt idx="1287">
                  <c:v>-23.76199913</c:v>
                </c:pt>
                <c:pt idx="1288">
                  <c:v>-23.775999069000001</c:v>
                </c:pt>
                <c:pt idx="1289">
                  <c:v>-23.790000916</c:v>
                </c:pt>
                <c:pt idx="1290">
                  <c:v>-23.805000305</c:v>
                </c:pt>
                <c:pt idx="1291">
                  <c:v>-23.819999695</c:v>
                </c:pt>
                <c:pt idx="1292">
                  <c:v>-23.834999084</c:v>
                </c:pt>
                <c:pt idx="1293">
                  <c:v>-23.850999831999999</c:v>
                </c:pt>
                <c:pt idx="1294">
                  <c:v>-23.867000579999999</c:v>
                </c:pt>
                <c:pt idx="1295">
                  <c:v>-23.882999420000001</c:v>
                </c:pt>
                <c:pt idx="1296">
                  <c:v>-23.899000168000001</c:v>
                </c:pt>
                <c:pt idx="1297">
                  <c:v>-23.915000916</c:v>
                </c:pt>
                <c:pt idx="1298">
                  <c:v>-23.931999207</c:v>
                </c:pt>
                <c:pt idx="1299">
                  <c:v>-23.948999404999999</c:v>
                </c:pt>
                <c:pt idx="1300">
                  <c:v>-23.965999603</c:v>
                </c:pt>
                <c:pt idx="1301">
                  <c:v>-23.982999801999998</c:v>
                </c:pt>
                <c:pt idx="1302">
                  <c:v>-24</c:v>
                </c:pt>
                <c:pt idx="1303">
                  <c:v>-24.017999649</c:v>
                </c:pt>
                <c:pt idx="1304">
                  <c:v>-24.034999847000002</c:v>
                </c:pt>
                <c:pt idx="1305">
                  <c:v>-24.052999496000002</c:v>
                </c:pt>
                <c:pt idx="1306">
                  <c:v>-24.070999145999998</c:v>
                </c:pt>
                <c:pt idx="1307">
                  <c:v>-24.089000702</c:v>
                </c:pt>
                <c:pt idx="1308">
                  <c:v>-24.107999801999998</c:v>
                </c:pt>
                <c:pt idx="1309">
                  <c:v>-24.127000808999998</c:v>
                </c:pt>
                <c:pt idx="1310">
                  <c:v>-24.145999908</c:v>
                </c:pt>
                <c:pt idx="1311">
                  <c:v>-24.165000916</c:v>
                </c:pt>
                <c:pt idx="1312">
                  <c:v>-24.184999466000001</c:v>
                </c:pt>
                <c:pt idx="1313">
                  <c:v>-24.204000473000001</c:v>
                </c:pt>
                <c:pt idx="1314">
                  <c:v>-24.224000930999999</c:v>
                </c:pt>
                <c:pt idx="1315">
                  <c:v>-24.243999480999999</c:v>
                </c:pt>
                <c:pt idx="1316">
                  <c:v>-24.263999939000001</c:v>
                </c:pt>
                <c:pt idx="1317">
                  <c:v>-24.284999847000002</c:v>
                </c:pt>
                <c:pt idx="1318">
                  <c:v>-24.305999755999999</c:v>
                </c:pt>
                <c:pt idx="1319">
                  <c:v>-24.326999663999999</c:v>
                </c:pt>
                <c:pt idx="1320">
                  <c:v>-24.349000930999999</c:v>
                </c:pt>
                <c:pt idx="1321">
                  <c:v>-24.371000290000001</c:v>
                </c:pt>
                <c:pt idx="1322">
                  <c:v>-24.392999649</c:v>
                </c:pt>
                <c:pt idx="1323">
                  <c:v>-24.413999557</c:v>
                </c:pt>
                <c:pt idx="1324">
                  <c:v>-24.434999466000001</c:v>
                </c:pt>
                <c:pt idx="1325">
                  <c:v>-24.454999923999999</c:v>
                </c:pt>
                <c:pt idx="1326">
                  <c:v>-24.475000381000001</c:v>
                </c:pt>
                <c:pt idx="1327">
                  <c:v>-24.493999480999999</c:v>
                </c:pt>
                <c:pt idx="1328">
                  <c:v>-24.513000487999999</c:v>
                </c:pt>
                <c:pt idx="1329">
                  <c:v>-24.531000136999999</c:v>
                </c:pt>
                <c:pt idx="1330">
                  <c:v>-24.548000336000001</c:v>
                </c:pt>
                <c:pt idx="1331">
                  <c:v>-24.565000533999999</c:v>
                </c:pt>
                <c:pt idx="1332">
                  <c:v>-24.582000732000001</c:v>
                </c:pt>
                <c:pt idx="1333">
                  <c:v>-24.599000930999999</c:v>
                </c:pt>
                <c:pt idx="1334">
                  <c:v>-24.614999771000001</c:v>
                </c:pt>
                <c:pt idx="1335">
                  <c:v>-24.629999161000001</c:v>
                </c:pt>
                <c:pt idx="1336">
                  <c:v>-24.645999908</c:v>
                </c:pt>
                <c:pt idx="1337">
                  <c:v>-24.660999298</c:v>
                </c:pt>
                <c:pt idx="1338">
                  <c:v>-24.676000595000001</c:v>
                </c:pt>
                <c:pt idx="1339">
                  <c:v>-24.690000533999999</c:v>
                </c:pt>
                <c:pt idx="1340">
                  <c:v>-24.704999923999999</c:v>
                </c:pt>
                <c:pt idx="1341">
                  <c:v>-24.718000411999999</c:v>
                </c:pt>
                <c:pt idx="1342">
                  <c:v>-24.732000351</c:v>
                </c:pt>
                <c:pt idx="1343">
                  <c:v>-24.745000838999999</c:v>
                </c:pt>
                <c:pt idx="1344">
                  <c:v>-24.757999420000001</c:v>
                </c:pt>
                <c:pt idx="1345">
                  <c:v>-24.770000457999998</c:v>
                </c:pt>
                <c:pt idx="1346">
                  <c:v>-24.781999588000001</c:v>
                </c:pt>
                <c:pt idx="1347">
                  <c:v>-24.792999267999999</c:v>
                </c:pt>
                <c:pt idx="1348">
                  <c:v>-24.805000305</c:v>
                </c:pt>
                <c:pt idx="1349">
                  <c:v>-24.815999985000001</c:v>
                </c:pt>
                <c:pt idx="1350">
                  <c:v>-24.826000214</c:v>
                </c:pt>
                <c:pt idx="1351">
                  <c:v>-24.836000443</c:v>
                </c:pt>
                <c:pt idx="1352">
                  <c:v>-24.846000670999999</c:v>
                </c:pt>
                <c:pt idx="1353">
                  <c:v>-24.856000900000002</c:v>
                </c:pt>
                <c:pt idx="1354">
                  <c:v>-24.864999771000001</c:v>
                </c:pt>
                <c:pt idx="1355">
                  <c:v>-24.872999191000002</c:v>
                </c:pt>
                <c:pt idx="1356">
                  <c:v>-24.881999968999999</c:v>
                </c:pt>
                <c:pt idx="1357">
                  <c:v>-24.88999939</c:v>
                </c:pt>
                <c:pt idx="1358">
                  <c:v>-24.898000716999999</c:v>
                </c:pt>
                <c:pt idx="1359">
                  <c:v>-24.906000136999999</c:v>
                </c:pt>
                <c:pt idx="1360">
                  <c:v>-24.913999557</c:v>
                </c:pt>
                <c:pt idx="1361">
                  <c:v>-24.922000884999999</c:v>
                </c:pt>
                <c:pt idx="1362">
                  <c:v>-24.930000305</c:v>
                </c:pt>
                <c:pt idx="1363">
                  <c:v>-24.937000274999999</c:v>
                </c:pt>
                <c:pt idx="1364">
                  <c:v>-24.945999145999998</c:v>
                </c:pt>
                <c:pt idx="1365">
                  <c:v>-24.954000473000001</c:v>
                </c:pt>
                <c:pt idx="1366">
                  <c:v>-24.962999344</c:v>
                </c:pt>
                <c:pt idx="1367">
                  <c:v>-24.972999572999999</c:v>
                </c:pt>
                <c:pt idx="1368">
                  <c:v>-24.982999801999998</c:v>
                </c:pt>
                <c:pt idx="1369">
                  <c:v>-24.993000031000001</c:v>
                </c:pt>
                <c:pt idx="1370">
                  <c:v>-25.003999709999999</c:v>
                </c:pt>
                <c:pt idx="1371">
                  <c:v>-25.013999939000001</c:v>
                </c:pt>
                <c:pt idx="1372">
                  <c:v>-25.024999618999999</c:v>
                </c:pt>
                <c:pt idx="1373">
                  <c:v>-25.034000397</c:v>
                </c:pt>
                <c:pt idx="1374">
                  <c:v>-25.044000625999999</c:v>
                </c:pt>
                <c:pt idx="1375">
                  <c:v>-25.052999496000002</c:v>
                </c:pt>
                <c:pt idx="1376">
                  <c:v>-25.062000274999999</c:v>
                </c:pt>
                <c:pt idx="1377">
                  <c:v>-25.069999695</c:v>
                </c:pt>
                <c:pt idx="1378">
                  <c:v>-25.077999115000001</c:v>
                </c:pt>
                <c:pt idx="1379">
                  <c:v>-25.086999893000002</c:v>
                </c:pt>
                <c:pt idx="1380">
                  <c:v>-25.094999312999999</c:v>
                </c:pt>
                <c:pt idx="1381">
                  <c:v>-25.103000641000001</c:v>
                </c:pt>
                <c:pt idx="1382">
                  <c:v>-25.111000060999999</c:v>
                </c:pt>
                <c:pt idx="1383">
                  <c:v>-25.118000031000001</c:v>
                </c:pt>
                <c:pt idx="1384">
                  <c:v>-25.125999450999998</c:v>
                </c:pt>
                <c:pt idx="1385">
                  <c:v>-25.134000778000001</c:v>
                </c:pt>
                <c:pt idx="1386">
                  <c:v>-25.141000748</c:v>
                </c:pt>
                <c:pt idx="1387">
                  <c:v>-25.149000168000001</c:v>
                </c:pt>
                <c:pt idx="1388">
                  <c:v>-25.156999588000001</c:v>
                </c:pt>
                <c:pt idx="1389">
                  <c:v>-25.163999557</c:v>
                </c:pt>
                <c:pt idx="1390">
                  <c:v>-25.172000884999999</c:v>
                </c:pt>
                <c:pt idx="1391">
                  <c:v>-25.180000305</c:v>
                </c:pt>
                <c:pt idx="1392">
                  <c:v>-25.188999175999999</c:v>
                </c:pt>
                <c:pt idx="1393">
                  <c:v>-25.197000503999998</c:v>
                </c:pt>
                <c:pt idx="1394">
                  <c:v>-25.207000732000001</c:v>
                </c:pt>
                <c:pt idx="1395">
                  <c:v>-25.215999603</c:v>
                </c:pt>
                <c:pt idx="1396">
                  <c:v>-25.225000381000001</c:v>
                </c:pt>
                <c:pt idx="1397">
                  <c:v>-25.23500061</c:v>
                </c:pt>
                <c:pt idx="1398">
                  <c:v>-25.243999480999999</c:v>
                </c:pt>
                <c:pt idx="1399">
                  <c:v>-25.253999709999999</c:v>
                </c:pt>
                <c:pt idx="1400">
                  <c:v>-25.263999939000001</c:v>
                </c:pt>
                <c:pt idx="1401">
                  <c:v>-25.274000168000001</c:v>
                </c:pt>
                <c:pt idx="1402">
                  <c:v>-25.284000397</c:v>
                </c:pt>
                <c:pt idx="1403">
                  <c:v>-25.294000625999999</c:v>
                </c:pt>
                <c:pt idx="1404">
                  <c:v>-25.304000854000002</c:v>
                </c:pt>
                <c:pt idx="1405">
                  <c:v>-25.313999175999999</c:v>
                </c:pt>
                <c:pt idx="1406">
                  <c:v>-25.325000762999998</c:v>
                </c:pt>
                <c:pt idx="1407">
                  <c:v>-25.336000443</c:v>
                </c:pt>
                <c:pt idx="1408">
                  <c:v>-25.347999572999999</c:v>
                </c:pt>
                <c:pt idx="1409">
                  <c:v>-25.36000061</c:v>
                </c:pt>
                <c:pt idx="1410">
                  <c:v>-25.374000549000002</c:v>
                </c:pt>
                <c:pt idx="1411">
                  <c:v>-25.38699913</c:v>
                </c:pt>
                <c:pt idx="1412">
                  <c:v>-25.400999069000001</c:v>
                </c:pt>
                <c:pt idx="1413">
                  <c:v>-25.415000916</c:v>
                </c:pt>
                <c:pt idx="1414">
                  <c:v>-25.427999496000002</c:v>
                </c:pt>
                <c:pt idx="1415">
                  <c:v>-25.440999985000001</c:v>
                </c:pt>
                <c:pt idx="1416">
                  <c:v>-25.454000473000001</c:v>
                </c:pt>
                <c:pt idx="1417">
                  <c:v>-25.465999603</c:v>
                </c:pt>
                <c:pt idx="1418">
                  <c:v>-25.476999283000001</c:v>
                </c:pt>
                <c:pt idx="1419">
                  <c:v>-25.48800087</c:v>
                </c:pt>
                <c:pt idx="1420">
                  <c:v>-25.499000549000002</c:v>
                </c:pt>
                <c:pt idx="1421">
                  <c:v>-25.509000778000001</c:v>
                </c:pt>
                <c:pt idx="1422">
                  <c:v>-25.518999099999998</c:v>
                </c:pt>
                <c:pt idx="1423">
                  <c:v>-25.527999877999999</c:v>
                </c:pt>
                <c:pt idx="1424">
                  <c:v>-25.537000656</c:v>
                </c:pt>
                <c:pt idx="1425">
                  <c:v>-25.545999526999999</c:v>
                </c:pt>
                <c:pt idx="1426">
                  <c:v>-25.554000854000002</c:v>
                </c:pt>
                <c:pt idx="1427">
                  <c:v>-25.562000274999999</c:v>
                </c:pt>
                <c:pt idx="1428">
                  <c:v>-25.569000244000001</c:v>
                </c:pt>
                <c:pt idx="1429">
                  <c:v>-25.576000214</c:v>
                </c:pt>
                <c:pt idx="1430">
                  <c:v>-25.583000182999999</c:v>
                </c:pt>
                <c:pt idx="1431">
                  <c:v>-25.590000152999998</c:v>
                </c:pt>
                <c:pt idx="1432">
                  <c:v>-25.597000122000001</c:v>
                </c:pt>
                <c:pt idx="1433">
                  <c:v>-25.604000092</c:v>
                </c:pt>
                <c:pt idx="1434">
                  <c:v>-25.611999512000001</c:v>
                </c:pt>
                <c:pt idx="1435">
                  <c:v>-25.620000838999999</c:v>
                </c:pt>
                <c:pt idx="1436">
                  <c:v>-25.628000259</c:v>
                </c:pt>
                <c:pt idx="1437">
                  <c:v>-25.63699913</c:v>
                </c:pt>
                <c:pt idx="1438">
                  <c:v>-25.645999908</c:v>
                </c:pt>
                <c:pt idx="1439">
                  <c:v>-25.655000687000001</c:v>
                </c:pt>
                <c:pt idx="1440">
                  <c:v>-25.663999557</c:v>
                </c:pt>
                <c:pt idx="1441">
                  <c:v>-25.673999786</c:v>
                </c:pt>
                <c:pt idx="1442">
                  <c:v>-25.684999466000001</c:v>
                </c:pt>
                <c:pt idx="1443">
                  <c:v>-25.695999145999998</c:v>
                </c:pt>
                <c:pt idx="1444">
                  <c:v>-25.707000732000001</c:v>
                </c:pt>
                <c:pt idx="1445">
                  <c:v>-25.718999863000001</c:v>
                </c:pt>
                <c:pt idx="1446">
                  <c:v>-25.732000351</c:v>
                </c:pt>
                <c:pt idx="1447">
                  <c:v>-25.746000290000001</c:v>
                </c:pt>
                <c:pt idx="1448">
                  <c:v>-25.760999680000001</c:v>
                </c:pt>
                <c:pt idx="1449">
                  <c:v>-25.777000427000001</c:v>
                </c:pt>
                <c:pt idx="1450">
                  <c:v>-25.792999267999999</c:v>
                </c:pt>
                <c:pt idx="1451">
                  <c:v>-25.809000014999999</c:v>
                </c:pt>
                <c:pt idx="1452">
                  <c:v>-25.825000762999998</c:v>
                </c:pt>
                <c:pt idx="1453">
                  <c:v>-25.840000152999998</c:v>
                </c:pt>
                <c:pt idx="1454">
                  <c:v>-25.854999542000002</c:v>
                </c:pt>
                <c:pt idx="1455">
                  <c:v>-25.868999480999999</c:v>
                </c:pt>
                <c:pt idx="1456">
                  <c:v>-25.881999968999999</c:v>
                </c:pt>
                <c:pt idx="1457">
                  <c:v>-25.895999908</c:v>
                </c:pt>
                <c:pt idx="1458">
                  <c:v>-25.908000946000001</c:v>
                </c:pt>
                <c:pt idx="1459">
                  <c:v>-25.920999526999999</c:v>
                </c:pt>
                <c:pt idx="1460">
                  <c:v>-25.931999207</c:v>
                </c:pt>
                <c:pt idx="1461">
                  <c:v>-25.943000793</c:v>
                </c:pt>
                <c:pt idx="1462">
                  <c:v>-25.952999115000001</c:v>
                </c:pt>
                <c:pt idx="1463">
                  <c:v>-25.962999344</c:v>
                </c:pt>
                <c:pt idx="1464">
                  <c:v>-25.972000122000001</c:v>
                </c:pt>
                <c:pt idx="1465">
                  <c:v>-25.981000900000002</c:v>
                </c:pt>
                <c:pt idx="1466">
                  <c:v>-25.989999771000001</c:v>
                </c:pt>
                <c:pt idx="1467">
                  <c:v>-25.999000549000002</c:v>
                </c:pt>
                <c:pt idx="1468">
                  <c:v>-26.007999420000001</c:v>
                </c:pt>
                <c:pt idx="1469">
                  <c:v>-26.016000748</c:v>
                </c:pt>
                <c:pt idx="1470">
                  <c:v>-26.024999618999999</c:v>
                </c:pt>
                <c:pt idx="1471">
                  <c:v>-26.033000946000001</c:v>
                </c:pt>
                <c:pt idx="1472">
                  <c:v>-26.041999817000001</c:v>
                </c:pt>
                <c:pt idx="1473">
                  <c:v>-26.051000595000001</c:v>
                </c:pt>
                <c:pt idx="1474">
                  <c:v>-26.059999466000001</c:v>
                </c:pt>
                <c:pt idx="1475">
                  <c:v>-26.069999695</c:v>
                </c:pt>
                <c:pt idx="1476">
                  <c:v>-26.079999923999999</c:v>
                </c:pt>
                <c:pt idx="1477">
                  <c:v>-26.090999603</c:v>
                </c:pt>
                <c:pt idx="1478">
                  <c:v>-26.101999283000001</c:v>
                </c:pt>
                <c:pt idx="1479">
                  <c:v>-26.114999771000001</c:v>
                </c:pt>
                <c:pt idx="1480">
                  <c:v>-26.127000808999998</c:v>
                </c:pt>
                <c:pt idx="1481">
                  <c:v>-26.141000748</c:v>
                </c:pt>
                <c:pt idx="1482">
                  <c:v>-26.153999329000001</c:v>
                </c:pt>
                <c:pt idx="1483">
                  <c:v>-26.167999267999999</c:v>
                </c:pt>
                <c:pt idx="1484">
                  <c:v>-26.180999755999999</c:v>
                </c:pt>
                <c:pt idx="1485">
                  <c:v>-26.193000793</c:v>
                </c:pt>
                <c:pt idx="1486">
                  <c:v>-26.204999923999999</c:v>
                </c:pt>
                <c:pt idx="1487">
                  <c:v>-26.216999053999999</c:v>
                </c:pt>
                <c:pt idx="1488">
                  <c:v>-26.228000641000001</c:v>
                </c:pt>
                <c:pt idx="1489">
                  <c:v>-26.23800087</c:v>
                </c:pt>
                <c:pt idx="1490">
                  <c:v>-26.247999191000002</c:v>
                </c:pt>
                <c:pt idx="1491">
                  <c:v>-26.257999420000001</c:v>
                </c:pt>
                <c:pt idx="1492">
                  <c:v>-26.267000198000002</c:v>
                </c:pt>
                <c:pt idx="1493">
                  <c:v>-26.275999069000001</c:v>
                </c:pt>
                <c:pt idx="1494">
                  <c:v>-26.284000397</c:v>
                </c:pt>
                <c:pt idx="1495">
                  <c:v>-26.292999267999999</c:v>
                </c:pt>
                <c:pt idx="1496">
                  <c:v>-26.301000595000001</c:v>
                </c:pt>
                <c:pt idx="1497">
                  <c:v>-26.309999466000001</c:v>
                </c:pt>
                <c:pt idx="1498">
                  <c:v>-26.319000244000001</c:v>
                </c:pt>
                <c:pt idx="1499">
                  <c:v>-26.327999115000001</c:v>
                </c:pt>
                <c:pt idx="1500">
                  <c:v>-26.336999893000002</c:v>
                </c:pt>
                <c:pt idx="1501">
                  <c:v>-26.346000670999999</c:v>
                </c:pt>
                <c:pt idx="1502">
                  <c:v>-26.354999542000002</c:v>
                </c:pt>
                <c:pt idx="1503">
                  <c:v>-26.364999771000001</c:v>
                </c:pt>
                <c:pt idx="1504">
                  <c:v>-26.374000549000002</c:v>
                </c:pt>
                <c:pt idx="1505">
                  <c:v>-26.384000778000001</c:v>
                </c:pt>
                <c:pt idx="1506">
                  <c:v>-26.393999099999998</c:v>
                </c:pt>
                <c:pt idx="1507">
                  <c:v>-26.403999329000001</c:v>
                </c:pt>
                <c:pt idx="1508">
                  <c:v>-26.416000365999999</c:v>
                </c:pt>
                <c:pt idx="1509">
                  <c:v>-26.427999496000002</c:v>
                </c:pt>
                <c:pt idx="1510">
                  <c:v>-26.441999435</c:v>
                </c:pt>
                <c:pt idx="1511">
                  <c:v>-26.455999374000001</c:v>
                </c:pt>
                <c:pt idx="1512">
                  <c:v>-26.468999863000001</c:v>
                </c:pt>
                <c:pt idx="1513">
                  <c:v>-26.482999801999998</c:v>
                </c:pt>
                <c:pt idx="1514">
                  <c:v>-26.496000290000001</c:v>
                </c:pt>
                <c:pt idx="1515">
                  <c:v>-26.509000778000001</c:v>
                </c:pt>
                <c:pt idx="1516">
                  <c:v>-26.520999908</c:v>
                </c:pt>
                <c:pt idx="1517">
                  <c:v>-26.533000946000001</c:v>
                </c:pt>
                <c:pt idx="1518">
                  <c:v>-26.542999267999999</c:v>
                </c:pt>
                <c:pt idx="1519">
                  <c:v>-26.554000854000002</c:v>
                </c:pt>
                <c:pt idx="1520">
                  <c:v>-26.562999725000001</c:v>
                </c:pt>
                <c:pt idx="1521">
                  <c:v>-26.572000503999998</c:v>
                </c:pt>
                <c:pt idx="1522">
                  <c:v>-26.580999374000001</c:v>
                </c:pt>
                <c:pt idx="1523">
                  <c:v>-26.589000702</c:v>
                </c:pt>
                <c:pt idx="1524">
                  <c:v>-26.596000670999999</c:v>
                </c:pt>
                <c:pt idx="1525">
                  <c:v>-26.603000641000001</c:v>
                </c:pt>
                <c:pt idx="1526">
                  <c:v>-26.608999252</c:v>
                </c:pt>
                <c:pt idx="1527">
                  <c:v>-26.614999771000001</c:v>
                </c:pt>
                <c:pt idx="1528">
                  <c:v>-26.621000290000001</c:v>
                </c:pt>
                <c:pt idx="1529">
                  <c:v>-26.627000808999998</c:v>
                </c:pt>
                <c:pt idx="1530">
                  <c:v>-26.632999420000001</c:v>
                </c:pt>
                <c:pt idx="1531">
                  <c:v>-26.63999939</c:v>
                </c:pt>
                <c:pt idx="1532">
                  <c:v>-26.646999358999999</c:v>
                </c:pt>
                <c:pt idx="1533">
                  <c:v>-26.653999329000001</c:v>
                </c:pt>
                <c:pt idx="1534">
                  <c:v>-26.660999298</c:v>
                </c:pt>
                <c:pt idx="1535">
                  <c:v>-26.669000625999999</c:v>
                </c:pt>
                <c:pt idx="1536">
                  <c:v>-26.677000046</c:v>
                </c:pt>
                <c:pt idx="1537">
                  <c:v>-26.684999466000001</c:v>
                </c:pt>
                <c:pt idx="1538">
                  <c:v>-26.694000244000001</c:v>
                </c:pt>
                <c:pt idx="1539">
                  <c:v>-26.704000473000001</c:v>
                </c:pt>
                <c:pt idx="1540">
                  <c:v>-26.712999344</c:v>
                </c:pt>
                <c:pt idx="1541">
                  <c:v>-26.724000930999999</c:v>
                </c:pt>
                <c:pt idx="1542">
                  <c:v>-26.73500061</c:v>
                </c:pt>
                <c:pt idx="1543">
                  <c:v>-26.746000290000001</c:v>
                </c:pt>
                <c:pt idx="1544">
                  <c:v>-26.757999420000001</c:v>
                </c:pt>
                <c:pt idx="1545">
                  <c:v>-26.770000457999998</c:v>
                </c:pt>
                <c:pt idx="1546">
                  <c:v>-26.781000136999999</c:v>
                </c:pt>
                <c:pt idx="1547">
                  <c:v>-26.791999817000001</c:v>
                </c:pt>
                <c:pt idx="1548">
                  <c:v>-26.802000046</c:v>
                </c:pt>
                <c:pt idx="1549">
                  <c:v>-26.812000274999999</c:v>
                </c:pt>
                <c:pt idx="1550">
                  <c:v>-26.820999145999998</c:v>
                </c:pt>
                <c:pt idx="1551">
                  <c:v>-26.829999923999999</c:v>
                </c:pt>
                <c:pt idx="1552">
                  <c:v>-26.839000702</c:v>
                </c:pt>
                <c:pt idx="1553">
                  <c:v>-26.847000122000001</c:v>
                </c:pt>
                <c:pt idx="1554">
                  <c:v>-26.854999542000002</c:v>
                </c:pt>
                <c:pt idx="1555">
                  <c:v>-26.861999512000001</c:v>
                </c:pt>
                <c:pt idx="1556">
                  <c:v>-26.868999480999999</c:v>
                </c:pt>
                <c:pt idx="1557">
                  <c:v>-26.875999450999998</c:v>
                </c:pt>
                <c:pt idx="1558">
                  <c:v>-26.882999420000001</c:v>
                </c:pt>
                <c:pt idx="1559">
                  <c:v>-26.88999939</c:v>
                </c:pt>
                <c:pt idx="1560">
                  <c:v>-26.896999358999999</c:v>
                </c:pt>
                <c:pt idx="1561">
                  <c:v>-26.903999329000001</c:v>
                </c:pt>
                <c:pt idx="1562">
                  <c:v>-26.912000656</c:v>
                </c:pt>
                <c:pt idx="1563">
                  <c:v>-26.920000076000001</c:v>
                </c:pt>
                <c:pt idx="1564">
                  <c:v>-26.927999496000002</c:v>
                </c:pt>
                <c:pt idx="1565">
                  <c:v>-26.936000824000001</c:v>
                </c:pt>
                <c:pt idx="1566">
                  <c:v>-26.945999145999998</c:v>
                </c:pt>
                <c:pt idx="1567">
                  <c:v>-26.954999923999999</c:v>
                </c:pt>
                <c:pt idx="1568">
                  <c:v>-26.965999603</c:v>
                </c:pt>
                <c:pt idx="1569">
                  <c:v>-26.978000641000001</c:v>
                </c:pt>
                <c:pt idx="1570">
                  <c:v>-26.989999771000001</c:v>
                </c:pt>
                <c:pt idx="1571">
                  <c:v>-27.003000259</c:v>
                </c:pt>
                <c:pt idx="1572">
                  <c:v>-27.016000748</c:v>
                </c:pt>
                <c:pt idx="1573">
                  <c:v>-27.028999329000001</c:v>
                </c:pt>
                <c:pt idx="1574">
                  <c:v>-27.041999817000001</c:v>
                </c:pt>
                <c:pt idx="1575">
                  <c:v>-27.054000854000002</c:v>
                </c:pt>
                <c:pt idx="1576">
                  <c:v>-27.065999985000001</c:v>
                </c:pt>
                <c:pt idx="1577">
                  <c:v>-27.076999663999999</c:v>
                </c:pt>
                <c:pt idx="1578">
                  <c:v>-27.086999893000002</c:v>
                </c:pt>
                <c:pt idx="1579">
                  <c:v>-27.096000670999999</c:v>
                </c:pt>
                <c:pt idx="1580">
                  <c:v>-27.106000900000002</c:v>
                </c:pt>
                <c:pt idx="1581">
                  <c:v>-27.114000319999999</c:v>
                </c:pt>
                <c:pt idx="1582">
                  <c:v>-27.121999741</c:v>
                </c:pt>
                <c:pt idx="1583">
                  <c:v>-27.128999709999999</c:v>
                </c:pt>
                <c:pt idx="1584">
                  <c:v>-27.135999680000001</c:v>
                </c:pt>
                <c:pt idx="1585">
                  <c:v>-27.142999649</c:v>
                </c:pt>
                <c:pt idx="1586">
                  <c:v>-27.149999618999999</c:v>
                </c:pt>
                <c:pt idx="1587">
                  <c:v>-27.156000136999999</c:v>
                </c:pt>
                <c:pt idx="1588">
                  <c:v>-27.163000106999998</c:v>
                </c:pt>
                <c:pt idx="1589">
                  <c:v>-27.170000076000001</c:v>
                </c:pt>
                <c:pt idx="1590">
                  <c:v>-27.177000046</c:v>
                </c:pt>
                <c:pt idx="1591">
                  <c:v>-27.184000014999999</c:v>
                </c:pt>
                <c:pt idx="1592">
                  <c:v>-27.190999985000001</c:v>
                </c:pt>
                <c:pt idx="1593">
                  <c:v>-27.198999404999999</c:v>
                </c:pt>
                <c:pt idx="1594">
                  <c:v>-27.207000732000001</c:v>
                </c:pt>
                <c:pt idx="1595">
                  <c:v>-27.214000702</c:v>
                </c:pt>
                <c:pt idx="1596">
                  <c:v>-27.222000122000001</c:v>
                </c:pt>
                <c:pt idx="1597">
                  <c:v>-27.231000900000002</c:v>
                </c:pt>
                <c:pt idx="1598">
                  <c:v>-27.239000319999999</c:v>
                </c:pt>
                <c:pt idx="1599">
                  <c:v>-27.246999741</c:v>
                </c:pt>
                <c:pt idx="1600">
                  <c:v>-27.254999161000001</c:v>
                </c:pt>
                <c:pt idx="1601">
                  <c:v>-27.263999939000001</c:v>
                </c:pt>
                <c:pt idx="1602">
                  <c:v>-27.273000716999999</c:v>
                </c:pt>
                <c:pt idx="1603">
                  <c:v>-27.281999588000001</c:v>
                </c:pt>
                <c:pt idx="1604">
                  <c:v>-27.291999817000001</c:v>
                </c:pt>
                <c:pt idx="1605">
                  <c:v>-27.301000595000001</c:v>
                </c:pt>
                <c:pt idx="1606">
                  <c:v>-27.309999466000001</c:v>
                </c:pt>
                <c:pt idx="1607">
                  <c:v>-27.319000244000001</c:v>
                </c:pt>
                <c:pt idx="1608">
                  <c:v>-27.326000214</c:v>
                </c:pt>
                <c:pt idx="1609">
                  <c:v>-27.333000182999999</c:v>
                </c:pt>
                <c:pt idx="1610">
                  <c:v>-27.340000152999998</c:v>
                </c:pt>
                <c:pt idx="1611">
                  <c:v>-27.346000670999999</c:v>
                </c:pt>
                <c:pt idx="1612">
                  <c:v>-27.350999831999999</c:v>
                </c:pt>
                <c:pt idx="1613">
                  <c:v>-27.356000900000002</c:v>
                </c:pt>
                <c:pt idx="1614">
                  <c:v>-27.36000061</c:v>
                </c:pt>
                <c:pt idx="1615">
                  <c:v>-27.364000319999999</c:v>
                </c:pt>
                <c:pt idx="1616">
                  <c:v>-27.368000031000001</c:v>
                </c:pt>
                <c:pt idx="1617">
                  <c:v>-27.371999741</c:v>
                </c:pt>
                <c:pt idx="1618">
                  <c:v>-27.375</c:v>
                </c:pt>
                <c:pt idx="1619">
                  <c:v>-27.378000259</c:v>
                </c:pt>
                <c:pt idx="1620">
                  <c:v>-27.381000519000001</c:v>
                </c:pt>
                <c:pt idx="1621">
                  <c:v>-27.385000228999999</c:v>
                </c:pt>
                <c:pt idx="1622">
                  <c:v>-27.388000487999999</c:v>
                </c:pt>
                <c:pt idx="1623">
                  <c:v>-27.392000198000002</c:v>
                </c:pt>
                <c:pt idx="1624">
                  <c:v>-27.395000457999998</c:v>
                </c:pt>
                <c:pt idx="1625">
                  <c:v>-27.399000168000001</c:v>
                </c:pt>
                <c:pt idx="1626">
                  <c:v>-27.403999329000001</c:v>
                </c:pt>
                <c:pt idx="1627">
                  <c:v>-27.408000946000001</c:v>
                </c:pt>
                <c:pt idx="1628">
                  <c:v>-27.413000106999998</c:v>
                </c:pt>
                <c:pt idx="1629">
                  <c:v>-27.416999817000001</c:v>
                </c:pt>
                <c:pt idx="1630">
                  <c:v>-27.422000884999999</c:v>
                </c:pt>
                <c:pt idx="1631">
                  <c:v>-27.427000046</c:v>
                </c:pt>
                <c:pt idx="1632">
                  <c:v>-27.431999207</c:v>
                </c:pt>
                <c:pt idx="1633">
                  <c:v>-27.437999725000001</c:v>
                </c:pt>
                <c:pt idx="1634">
                  <c:v>-27.444000244000001</c:v>
                </c:pt>
                <c:pt idx="1635">
                  <c:v>-27.451000214</c:v>
                </c:pt>
                <c:pt idx="1636">
                  <c:v>-27.458000182999999</c:v>
                </c:pt>
                <c:pt idx="1637">
                  <c:v>-27.465999603</c:v>
                </c:pt>
                <c:pt idx="1638">
                  <c:v>-27.472999572999999</c:v>
                </c:pt>
                <c:pt idx="1639">
                  <c:v>-27.479000092</c:v>
                </c:pt>
                <c:pt idx="1640">
                  <c:v>-27.483999252</c:v>
                </c:pt>
                <c:pt idx="1641">
                  <c:v>-27.489000319999999</c:v>
                </c:pt>
                <c:pt idx="1642">
                  <c:v>-27.493000031000001</c:v>
                </c:pt>
                <c:pt idx="1643">
                  <c:v>-27.496000290000001</c:v>
                </c:pt>
                <c:pt idx="1644">
                  <c:v>-27.497999191000002</c:v>
                </c:pt>
                <c:pt idx="1645">
                  <c:v>-27.5</c:v>
                </c:pt>
                <c:pt idx="1646">
                  <c:v>-27.500999450999998</c:v>
                </c:pt>
                <c:pt idx="1647">
                  <c:v>-27.502000808999998</c:v>
                </c:pt>
                <c:pt idx="1648">
                  <c:v>-27.502000808999998</c:v>
                </c:pt>
                <c:pt idx="1649">
                  <c:v>-27.500999450999998</c:v>
                </c:pt>
                <c:pt idx="1650">
                  <c:v>-27.500999450999998</c:v>
                </c:pt>
                <c:pt idx="1651">
                  <c:v>-27.5</c:v>
                </c:pt>
                <c:pt idx="1652">
                  <c:v>-27.499000549000002</c:v>
                </c:pt>
                <c:pt idx="1653">
                  <c:v>-27.497999191000002</c:v>
                </c:pt>
                <c:pt idx="1654">
                  <c:v>-27.496999741</c:v>
                </c:pt>
                <c:pt idx="1655">
                  <c:v>-27.496000290000001</c:v>
                </c:pt>
                <c:pt idx="1656">
                  <c:v>-27.496000290000001</c:v>
                </c:pt>
                <c:pt idx="1657">
                  <c:v>-27.495000838999999</c:v>
                </c:pt>
                <c:pt idx="1658">
                  <c:v>-27.493999480999999</c:v>
                </c:pt>
                <c:pt idx="1659">
                  <c:v>-27.493999480999999</c:v>
                </c:pt>
                <c:pt idx="1660">
                  <c:v>-27.493000031000001</c:v>
                </c:pt>
                <c:pt idx="1661">
                  <c:v>-27.493999480999999</c:v>
                </c:pt>
                <c:pt idx="1662">
                  <c:v>-27.495000838999999</c:v>
                </c:pt>
                <c:pt idx="1663">
                  <c:v>-27.496999741</c:v>
                </c:pt>
                <c:pt idx="1664">
                  <c:v>-27.499000549000002</c:v>
                </c:pt>
                <c:pt idx="1665">
                  <c:v>-27.502000808999998</c:v>
                </c:pt>
                <c:pt idx="1666">
                  <c:v>-27.503999709999999</c:v>
                </c:pt>
                <c:pt idx="1667">
                  <c:v>-27.506999968999999</c:v>
                </c:pt>
                <c:pt idx="1668">
                  <c:v>-27.507999420000001</c:v>
                </c:pt>
                <c:pt idx="1669">
                  <c:v>-27.510000228999999</c:v>
                </c:pt>
                <c:pt idx="1670">
                  <c:v>-27.510999680000001</c:v>
                </c:pt>
                <c:pt idx="1671">
                  <c:v>-27.510999680000001</c:v>
                </c:pt>
                <c:pt idx="1672">
                  <c:v>-27.510999680000001</c:v>
                </c:pt>
                <c:pt idx="1673">
                  <c:v>-27.510000228999999</c:v>
                </c:pt>
                <c:pt idx="1674">
                  <c:v>-27.507999420000001</c:v>
                </c:pt>
                <c:pt idx="1675">
                  <c:v>-27.506000519000001</c:v>
                </c:pt>
                <c:pt idx="1676">
                  <c:v>-27.503000259</c:v>
                </c:pt>
                <c:pt idx="1677">
                  <c:v>-27.5</c:v>
                </c:pt>
                <c:pt idx="1678">
                  <c:v>-27.496000290000001</c:v>
                </c:pt>
                <c:pt idx="1679">
                  <c:v>-27.492000579999999</c:v>
                </c:pt>
                <c:pt idx="1680">
                  <c:v>-27.486999512000001</c:v>
                </c:pt>
                <c:pt idx="1681">
                  <c:v>-27.482999801999998</c:v>
                </c:pt>
                <c:pt idx="1682">
                  <c:v>-27.478000641000001</c:v>
                </c:pt>
                <c:pt idx="1683">
                  <c:v>-27.472999572999999</c:v>
                </c:pt>
                <c:pt idx="1684">
                  <c:v>-27.468000411999999</c:v>
                </c:pt>
                <c:pt idx="1685">
                  <c:v>-27.462999344</c:v>
                </c:pt>
                <c:pt idx="1686">
                  <c:v>-27.458000182999999</c:v>
                </c:pt>
                <c:pt idx="1687">
                  <c:v>-27.452999115000001</c:v>
                </c:pt>
                <c:pt idx="1688">
                  <c:v>-27.447999954</c:v>
                </c:pt>
                <c:pt idx="1689">
                  <c:v>-27.443000793</c:v>
                </c:pt>
                <c:pt idx="1690">
                  <c:v>-27.437999725000001</c:v>
                </c:pt>
                <c:pt idx="1691">
                  <c:v>-27.433000565</c:v>
                </c:pt>
                <c:pt idx="1692">
                  <c:v>-27.429000854000002</c:v>
                </c:pt>
                <c:pt idx="1693">
                  <c:v>-27.423999786</c:v>
                </c:pt>
                <c:pt idx="1694">
                  <c:v>-27.420000076000001</c:v>
                </c:pt>
                <c:pt idx="1695">
                  <c:v>-27.415000916</c:v>
                </c:pt>
                <c:pt idx="1696">
                  <c:v>-27.410999298</c:v>
                </c:pt>
                <c:pt idx="1697">
                  <c:v>-27.406999588000001</c:v>
                </c:pt>
                <c:pt idx="1698">
                  <c:v>-27.403999329000001</c:v>
                </c:pt>
                <c:pt idx="1699">
                  <c:v>-27.400999069000001</c:v>
                </c:pt>
                <c:pt idx="1700">
                  <c:v>-27.398000716999999</c:v>
                </c:pt>
                <c:pt idx="1701">
                  <c:v>-27.395999908</c:v>
                </c:pt>
                <c:pt idx="1702">
                  <c:v>-27.393999099999998</c:v>
                </c:pt>
                <c:pt idx="1703">
                  <c:v>-27.392000198000002</c:v>
                </c:pt>
                <c:pt idx="1704">
                  <c:v>-27.38999939</c:v>
                </c:pt>
                <c:pt idx="1705">
                  <c:v>-27.38699913</c:v>
                </c:pt>
                <c:pt idx="1706">
                  <c:v>-27.382999420000001</c:v>
                </c:pt>
                <c:pt idx="1707">
                  <c:v>-27.378999709999999</c:v>
                </c:pt>
                <c:pt idx="1708">
                  <c:v>-27.374000549000002</c:v>
                </c:pt>
                <c:pt idx="1709">
                  <c:v>-27.368999480999999</c:v>
                </c:pt>
                <c:pt idx="1710">
                  <c:v>-27.361999512000001</c:v>
                </c:pt>
                <c:pt idx="1711">
                  <c:v>-27.354999542000002</c:v>
                </c:pt>
                <c:pt idx="1712">
                  <c:v>-27.347000122000001</c:v>
                </c:pt>
                <c:pt idx="1713">
                  <c:v>-27.340000152999998</c:v>
                </c:pt>
                <c:pt idx="1714">
                  <c:v>-27.332000732000001</c:v>
                </c:pt>
                <c:pt idx="1715">
                  <c:v>-27.322999954</c:v>
                </c:pt>
                <c:pt idx="1716">
                  <c:v>-27.313999175999999</c:v>
                </c:pt>
                <c:pt idx="1717">
                  <c:v>-27.305000305</c:v>
                </c:pt>
                <c:pt idx="1718">
                  <c:v>-27.295999526999999</c:v>
                </c:pt>
                <c:pt idx="1719">
                  <c:v>-27.285999298</c:v>
                </c:pt>
                <c:pt idx="1720">
                  <c:v>-27.275999069000001</c:v>
                </c:pt>
                <c:pt idx="1721">
                  <c:v>-27.26499939</c:v>
                </c:pt>
                <c:pt idx="1722">
                  <c:v>-27.254999161000001</c:v>
                </c:pt>
                <c:pt idx="1723">
                  <c:v>-27.245000838999999</c:v>
                </c:pt>
                <c:pt idx="1724">
                  <c:v>-27.233999252</c:v>
                </c:pt>
                <c:pt idx="1725">
                  <c:v>-27.222999572999999</c:v>
                </c:pt>
                <c:pt idx="1726">
                  <c:v>-27.212999344</c:v>
                </c:pt>
                <c:pt idx="1727">
                  <c:v>-27.201999663999999</c:v>
                </c:pt>
                <c:pt idx="1728">
                  <c:v>-27.191999435</c:v>
                </c:pt>
                <c:pt idx="1729">
                  <c:v>-27.181999207</c:v>
                </c:pt>
                <c:pt idx="1730">
                  <c:v>-27.173000336000001</c:v>
                </c:pt>
                <c:pt idx="1731">
                  <c:v>-27.163000106999998</c:v>
                </c:pt>
                <c:pt idx="1732">
                  <c:v>-27.153999329000001</c:v>
                </c:pt>
                <c:pt idx="1733">
                  <c:v>-27.143999099999998</c:v>
                </c:pt>
                <c:pt idx="1734">
                  <c:v>-27.134000778000001</c:v>
                </c:pt>
                <c:pt idx="1735">
                  <c:v>-27.124000549000002</c:v>
                </c:pt>
                <c:pt idx="1736">
                  <c:v>-27.114000319999999</c:v>
                </c:pt>
                <c:pt idx="1737">
                  <c:v>-27.104000092</c:v>
                </c:pt>
                <c:pt idx="1738">
                  <c:v>-27.093000411999999</c:v>
                </c:pt>
                <c:pt idx="1739">
                  <c:v>-27.082000732000001</c:v>
                </c:pt>
                <c:pt idx="1740">
                  <c:v>-27.069999695</c:v>
                </c:pt>
                <c:pt idx="1741">
                  <c:v>-27.058000565</c:v>
                </c:pt>
                <c:pt idx="1742">
                  <c:v>-27.045999526999999</c:v>
                </c:pt>
                <c:pt idx="1743">
                  <c:v>-27.033000946000001</c:v>
                </c:pt>
                <c:pt idx="1744">
                  <c:v>-27.020000457999998</c:v>
                </c:pt>
                <c:pt idx="1745">
                  <c:v>-27.006000519000001</c:v>
                </c:pt>
                <c:pt idx="1746">
                  <c:v>-26.992000579999999</c:v>
                </c:pt>
                <c:pt idx="1747">
                  <c:v>-26.978000641000001</c:v>
                </c:pt>
                <c:pt idx="1748">
                  <c:v>-26.962999344</c:v>
                </c:pt>
                <c:pt idx="1749">
                  <c:v>-26.947999954</c:v>
                </c:pt>
                <c:pt idx="1750">
                  <c:v>-26.933000565</c:v>
                </c:pt>
                <c:pt idx="1751">
                  <c:v>-26.916999817000001</c:v>
                </c:pt>
                <c:pt idx="1752">
                  <c:v>-26.902000427000001</c:v>
                </c:pt>
                <c:pt idx="1753">
                  <c:v>-26.88699913</c:v>
                </c:pt>
                <c:pt idx="1754">
                  <c:v>-26.871999741</c:v>
                </c:pt>
                <c:pt idx="1755">
                  <c:v>-26.857999801999998</c:v>
                </c:pt>
                <c:pt idx="1756">
                  <c:v>-26.843999863000001</c:v>
                </c:pt>
                <c:pt idx="1757">
                  <c:v>-26.829999923999999</c:v>
                </c:pt>
                <c:pt idx="1758">
                  <c:v>-26.815999985000001</c:v>
                </c:pt>
                <c:pt idx="1759">
                  <c:v>-26.802000046</c:v>
                </c:pt>
                <c:pt idx="1760">
                  <c:v>-26.787000656</c:v>
                </c:pt>
                <c:pt idx="1761">
                  <c:v>-26.773000716999999</c:v>
                </c:pt>
                <c:pt idx="1762">
                  <c:v>-26.757999420000001</c:v>
                </c:pt>
                <c:pt idx="1763">
                  <c:v>-26.743999480999999</c:v>
                </c:pt>
                <c:pt idx="1764">
                  <c:v>-26.729000092</c:v>
                </c:pt>
                <c:pt idx="1765">
                  <c:v>-26.714000702</c:v>
                </c:pt>
                <c:pt idx="1766">
                  <c:v>-26.697999954</c:v>
                </c:pt>
                <c:pt idx="1767">
                  <c:v>-26.681999207</c:v>
                </c:pt>
                <c:pt idx="1768">
                  <c:v>-26.666000365999999</c:v>
                </c:pt>
                <c:pt idx="1769">
                  <c:v>-26.649999618999999</c:v>
                </c:pt>
                <c:pt idx="1770">
                  <c:v>-26.632999420000001</c:v>
                </c:pt>
                <c:pt idx="1771">
                  <c:v>-26.615999221999999</c:v>
                </c:pt>
                <c:pt idx="1772">
                  <c:v>-26.599000930999999</c:v>
                </c:pt>
                <c:pt idx="1773">
                  <c:v>-26.580999374000001</c:v>
                </c:pt>
                <c:pt idx="1774">
                  <c:v>-26.563999175999999</c:v>
                </c:pt>
                <c:pt idx="1775">
                  <c:v>-26.545000076000001</c:v>
                </c:pt>
                <c:pt idx="1776">
                  <c:v>-26.527000427000001</c:v>
                </c:pt>
                <c:pt idx="1777">
                  <c:v>-26.507999420000001</c:v>
                </c:pt>
                <c:pt idx="1778">
                  <c:v>-26.489000319999999</c:v>
                </c:pt>
                <c:pt idx="1779">
                  <c:v>-26.469999312999999</c:v>
                </c:pt>
                <c:pt idx="1780">
                  <c:v>-26.450000762999998</c:v>
                </c:pt>
                <c:pt idx="1781">
                  <c:v>-26.430000305</c:v>
                </c:pt>
                <c:pt idx="1782">
                  <c:v>-26.409999847000002</c:v>
                </c:pt>
                <c:pt idx="1783">
                  <c:v>-26.388999939000001</c:v>
                </c:pt>
                <c:pt idx="1784">
                  <c:v>-26.368000031000001</c:v>
                </c:pt>
                <c:pt idx="1785">
                  <c:v>-26.347000122000001</c:v>
                </c:pt>
                <c:pt idx="1786">
                  <c:v>-26.325000762999998</c:v>
                </c:pt>
                <c:pt idx="1787">
                  <c:v>-26.304000854000002</c:v>
                </c:pt>
                <c:pt idx="1788">
                  <c:v>-26.281999588000001</c:v>
                </c:pt>
                <c:pt idx="1789">
                  <c:v>-26.260000228999999</c:v>
                </c:pt>
                <c:pt idx="1790">
                  <c:v>-26.23800087</c:v>
                </c:pt>
                <c:pt idx="1791">
                  <c:v>-26.216999053999999</c:v>
                </c:pt>
                <c:pt idx="1792">
                  <c:v>-26.194999695</c:v>
                </c:pt>
                <c:pt idx="1793">
                  <c:v>-26.173000336000001</c:v>
                </c:pt>
                <c:pt idx="1794">
                  <c:v>-26.150999069000001</c:v>
                </c:pt>
                <c:pt idx="1795">
                  <c:v>-26.128999709999999</c:v>
                </c:pt>
                <c:pt idx="1796">
                  <c:v>-26.107000351</c:v>
                </c:pt>
                <c:pt idx="1797">
                  <c:v>-26.083999634000001</c:v>
                </c:pt>
                <c:pt idx="1798">
                  <c:v>-26.061000824000001</c:v>
                </c:pt>
                <c:pt idx="1799">
                  <c:v>-26.038000106999998</c:v>
                </c:pt>
                <c:pt idx="1800">
                  <c:v>-26.01499939</c:v>
                </c:pt>
                <c:pt idx="1801">
                  <c:v>-25.990999221999999</c:v>
                </c:pt>
                <c:pt idx="1802">
                  <c:v>-25.968000411999999</c:v>
                </c:pt>
                <c:pt idx="1803">
                  <c:v>-25.944000244000001</c:v>
                </c:pt>
                <c:pt idx="1804">
                  <c:v>-25.920000076000001</c:v>
                </c:pt>
                <c:pt idx="1805">
                  <c:v>-25.895999908</c:v>
                </c:pt>
                <c:pt idx="1806">
                  <c:v>-25.871000290000001</c:v>
                </c:pt>
                <c:pt idx="1807">
                  <c:v>-25.847000122000001</c:v>
                </c:pt>
                <c:pt idx="1808">
                  <c:v>-25.822000503999998</c:v>
                </c:pt>
                <c:pt idx="1809">
                  <c:v>-25.797000884999999</c:v>
                </c:pt>
                <c:pt idx="1810">
                  <c:v>-25.771999358999999</c:v>
                </c:pt>
                <c:pt idx="1811">
                  <c:v>-25.746000290000001</c:v>
                </c:pt>
                <c:pt idx="1812">
                  <c:v>-25.721000670999999</c:v>
                </c:pt>
                <c:pt idx="1813">
                  <c:v>-25.695999145999998</c:v>
                </c:pt>
                <c:pt idx="1814">
                  <c:v>-25.670000076000001</c:v>
                </c:pt>
                <c:pt idx="1815">
                  <c:v>-25.645000457999998</c:v>
                </c:pt>
                <c:pt idx="1816">
                  <c:v>-25.618999480999999</c:v>
                </c:pt>
                <c:pt idx="1817">
                  <c:v>-25.593000411999999</c:v>
                </c:pt>
                <c:pt idx="1818">
                  <c:v>-25.566999435</c:v>
                </c:pt>
                <c:pt idx="1819">
                  <c:v>-25.541999817000001</c:v>
                </c:pt>
                <c:pt idx="1820">
                  <c:v>-25.516000748</c:v>
                </c:pt>
                <c:pt idx="1821">
                  <c:v>-25.489999771000001</c:v>
                </c:pt>
                <c:pt idx="1822">
                  <c:v>-25.464000702</c:v>
                </c:pt>
                <c:pt idx="1823">
                  <c:v>-25.437999725000001</c:v>
                </c:pt>
                <c:pt idx="1824">
                  <c:v>-25.412000656</c:v>
                </c:pt>
                <c:pt idx="1825">
                  <c:v>-25.385999680000001</c:v>
                </c:pt>
                <c:pt idx="1826">
                  <c:v>-25.36000061</c:v>
                </c:pt>
                <c:pt idx="1827">
                  <c:v>-25.333999634000001</c:v>
                </c:pt>
                <c:pt idx="1828">
                  <c:v>-25.309000014999999</c:v>
                </c:pt>
                <c:pt idx="1829">
                  <c:v>-25.284000397</c:v>
                </c:pt>
                <c:pt idx="1830">
                  <c:v>-25.259000778000001</c:v>
                </c:pt>
                <c:pt idx="1831">
                  <c:v>-25.233999252</c:v>
                </c:pt>
                <c:pt idx="1832">
                  <c:v>-25.208999634000001</c:v>
                </c:pt>
                <c:pt idx="1833">
                  <c:v>-25.184999466000001</c:v>
                </c:pt>
                <c:pt idx="1834">
                  <c:v>-25.159999847000002</c:v>
                </c:pt>
                <c:pt idx="1835">
                  <c:v>-25.135000228999999</c:v>
                </c:pt>
                <c:pt idx="1836">
                  <c:v>-25.11000061</c:v>
                </c:pt>
                <c:pt idx="1837">
                  <c:v>-25.084999084</c:v>
                </c:pt>
                <c:pt idx="1838">
                  <c:v>-25.059999466000001</c:v>
                </c:pt>
                <c:pt idx="1839">
                  <c:v>-25.034000397</c:v>
                </c:pt>
                <c:pt idx="1840">
                  <c:v>-25.009000778000001</c:v>
                </c:pt>
                <c:pt idx="1841">
                  <c:v>-24.982999801999998</c:v>
                </c:pt>
                <c:pt idx="1842">
                  <c:v>-24.957000732000001</c:v>
                </c:pt>
                <c:pt idx="1843">
                  <c:v>-24.930999755999999</c:v>
                </c:pt>
                <c:pt idx="1844">
                  <c:v>-24.905000687000001</c:v>
                </c:pt>
                <c:pt idx="1845">
                  <c:v>-24.878000259</c:v>
                </c:pt>
                <c:pt idx="1846">
                  <c:v>-24.850999831999999</c:v>
                </c:pt>
                <c:pt idx="1847">
                  <c:v>-24.825000762999998</c:v>
                </c:pt>
                <c:pt idx="1848">
                  <c:v>-24.797000884999999</c:v>
                </c:pt>
                <c:pt idx="1849">
                  <c:v>-24.770000457999998</c:v>
                </c:pt>
                <c:pt idx="1850">
                  <c:v>-24.743000031000001</c:v>
                </c:pt>
                <c:pt idx="1851">
                  <c:v>-24.715999603</c:v>
                </c:pt>
                <c:pt idx="1852">
                  <c:v>-24.687999725000001</c:v>
                </c:pt>
                <c:pt idx="1853">
                  <c:v>-24.660999298</c:v>
                </c:pt>
                <c:pt idx="1854">
                  <c:v>-24.635000228999999</c:v>
                </c:pt>
                <c:pt idx="1855">
                  <c:v>-24.607999801999998</c:v>
                </c:pt>
                <c:pt idx="1856">
                  <c:v>-24.580999374000001</c:v>
                </c:pt>
                <c:pt idx="1857">
                  <c:v>-24.554000854000002</c:v>
                </c:pt>
                <c:pt idx="1858">
                  <c:v>-24.527999877999999</c:v>
                </c:pt>
                <c:pt idx="1859">
                  <c:v>-24.502000808999998</c:v>
                </c:pt>
                <c:pt idx="1860">
                  <c:v>-24.475000381000001</c:v>
                </c:pt>
                <c:pt idx="1861">
                  <c:v>-24.448999404999999</c:v>
                </c:pt>
                <c:pt idx="1862">
                  <c:v>-24.422000884999999</c:v>
                </c:pt>
                <c:pt idx="1863">
                  <c:v>-24.395999908</c:v>
                </c:pt>
                <c:pt idx="1864">
                  <c:v>-24.368999480999999</c:v>
                </c:pt>
                <c:pt idx="1865">
                  <c:v>-24.343000411999999</c:v>
                </c:pt>
                <c:pt idx="1866">
                  <c:v>-24.316999435</c:v>
                </c:pt>
                <c:pt idx="1867">
                  <c:v>-24.291000365999999</c:v>
                </c:pt>
                <c:pt idx="1868">
                  <c:v>-24.263999939000001</c:v>
                </c:pt>
                <c:pt idx="1869">
                  <c:v>-24.23800087</c:v>
                </c:pt>
                <c:pt idx="1870">
                  <c:v>-24.211999893000002</c:v>
                </c:pt>
                <c:pt idx="1871">
                  <c:v>-24.184999466000001</c:v>
                </c:pt>
                <c:pt idx="1872">
                  <c:v>-24.159000397</c:v>
                </c:pt>
                <c:pt idx="1873">
                  <c:v>-24.132999420000001</c:v>
                </c:pt>
                <c:pt idx="1874">
                  <c:v>-24.107000351</c:v>
                </c:pt>
                <c:pt idx="1875">
                  <c:v>-24.080999374000001</c:v>
                </c:pt>
                <c:pt idx="1876">
                  <c:v>-24.055000305</c:v>
                </c:pt>
                <c:pt idx="1877">
                  <c:v>-24.027999877999999</c:v>
                </c:pt>
                <c:pt idx="1878">
                  <c:v>-24.002000808999998</c:v>
                </c:pt>
                <c:pt idx="1879">
                  <c:v>-23.975999831999999</c:v>
                </c:pt>
                <c:pt idx="1880">
                  <c:v>-23.950000762999998</c:v>
                </c:pt>
                <c:pt idx="1881">
                  <c:v>-23.923999786</c:v>
                </c:pt>
                <c:pt idx="1882">
                  <c:v>-23.898000716999999</c:v>
                </c:pt>
                <c:pt idx="1883">
                  <c:v>-23.871999741</c:v>
                </c:pt>
                <c:pt idx="1884">
                  <c:v>-23.846000670999999</c:v>
                </c:pt>
                <c:pt idx="1885">
                  <c:v>-23.819000244000001</c:v>
                </c:pt>
                <c:pt idx="1886">
                  <c:v>-23.791999817000001</c:v>
                </c:pt>
                <c:pt idx="1887">
                  <c:v>-23.766000748</c:v>
                </c:pt>
                <c:pt idx="1888">
                  <c:v>-23.739000319999999</c:v>
                </c:pt>
                <c:pt idx="1889">
                  <c:v>-23.711999893000002</c:v>
                </c:pt>
                <c:pt idx="1890">
                  <c:v>-23.686000824000001</c:v>
                </c:pt>
                <c:pt idx="1891">
                  <c:v>-23.659000397</c:v>
                </c:pt>
                <c:pt idx="1892">
                  <c:v>-23.632999420000001</c:v>
                </c:pt>
                <c:pt idx="1893">
                  <c:v>-23.607000351</c:v>
                </c:pt>
                <c:pt idx="1894">
                  <c:v>-23.580999374000001</c:v>
                </c:pt>
                <c:pt idx="1895">
                  <c:v>-23.554000854000002</c:v>
                </c:pt>
                <c:pt idx="1896">
                  <c:v>-23.527999877999999</c:v>
                </c:pt>
                <c:pt idx="1897">
                  <c:v>-23.503000259</c:v>
                </c:pt>
                <c:pt idx="1898">
                  <c:v>-23.476999283000001</c:v>
                </c:pt>
                <c:pt idx="1899">
                  <c:v>-23.451000214</c:v>
                </c:pt>
                <c:pt idx="1900">
                  <c:v>-23.424999237000002</c:v>
                </c:pt>
                <c:pt idx="1901">
                  <c:v>-23.399999618999999</c:v>
                </c:pt>
                <c:pt idx="1902">
                  <c:v>-23.374000549000002</c:v>
                </c:pt>
                <c:pt idx="1903">
                  <c:v>-23.349000930999999</c:v>
                </c:pt>
                <c:pt idx="1904">
                  <c:v>-23.323999404999999</c:v>
                </c:pt>
                <c:pt idx="1905">
                  <c:v>-23.298999786</c:v>
                </c:pt>
                <c:pt idx="1906">
                  <c:v>-23.274000168000001</c:v>
                </c:pt>
                <c:pt idx="1907">
                  <c:v>-23.249000549000002</c:v>
                </c:pt>
                <c:pt idx="1908">
                  <c:v>-23.224000930999999</c:v>
                </c:pt>
                <c:pt idx="1909">
                  <c:v>-23.197999954</c:v>
                </c:pt>
                <c:pt idx="1910">
                  <c:v>-23.173000336000001</c:v>
                </c:pt>
                <c:pt idx="1911">
                  <c:v>-23.146999358999999</c:v>
                </c:pt>
                <c:pt idx="1912">
                  <c:v>-23.121999741</c:v>
                </c:pt>
                <c:pt idx="1913">
                  <c:v>-23.096000670999999</c:v>
                </c:pt>
                <c:pt idx="1914">
                  <c:v>-23.069999695</c:v>
                </c:pt>
                <c:pt idx="1915">
                  <c:v>-23.044000625999999</c:v>
                </c:pt>
                <c:pt idx="1916">
                  <c:v>-23.017999649</c:v>
                </c:pt>
                <c:pt idx="1917">
                  <c:v>-22.992000579999999</c:v>
                </c:pt>
                <c:pt idx="1918">
                  <c:v>-22.965000152999998</c:v>
                </c:pt>
                <c:pt idx="1919">
                  <c:v>-22.938999175999999</c:v>
                </c:pt>
                <c:pt idx="1920">
                  <c:v>-22.910999298</c:v>
                </c:pt>
                <c:pt idx="1921">
                  <c:v>-22.884000778000001</c:v>
                </c:pt>
                <c:pt idx="1922">
                  <c:v>-22.857000351</c:v>
                </c:pt>
                <c:pt idx="1923">
                  <c:v>-22.829000473000001</c:v>
                </c:pt>
                <c:pt idx="1924">
                  <c:v>-22.801000595000001</c:v>
                </c:pt>
                <c:pt idx="1925">
                  <c:v>-22.774000168000001</c:v>
                </c:pt>
                <c:pt idx="1926">
                  <c:v>-22.746000290000001</c:v>
                </c:pt>
                <c:pt idx="1927">
                  <c:v>-22.718000411999999</c:v>
                </c:pt>
                <c:pt idx="1928">
                  <c:v>-22.690000533999999</c:v>
                </c:pt>
                <c:pt idx="1929">
                  <c:v>-22.662000656</c:v>
                </c:pt>
                <c:pt idx="1930">
                  <c:v>-22.634000778000001</c:v>
                </c:pt>
                <c:pt idx="1931">
                  <c:v>-22.606000900000002</c:v>
                </c:pt>
                <c:pt idx="1932">
                  <c:v>-22.577999115000001</c:v>
                </c:pt>
                <c:pt idx="1933">
                  <c:v>-22.549999237000002</c:v>
                </c:pt>
                <c:pt idx="1934">
                  <c:v>-22.521999358999999</c:v>
                </c:pt>
                <c:pt idx="1935">
                  <c:v>-22.493999480999999</c:v>
                </c:pt>
                <c:pt idx="1936">
                  <c:v>-22.465999603</c:v>
                </c:pt>
                <c:pt idx="1937">
                  <c:v>-22.437999725000001</c:v>
                </c:pt>
                <c:pt idx="1938">
                  <c:v>-22.409000397</c:v>
                </c:pt>
                <c:pt idx="1939">
                  <c:v>-22.381000519000001</c:v>
                </c:pt>
                <c:pt idx="1940">
                  <c:v>-22.353000641000001</c:v>
                </c:pt>
                <c:pt idx="1941">
                  <c:v>-22.325000762999998</c:v>
                </c:pt>
                <c:pt idx="1942">
                  <c:v>-22.297000884999999</c:v>
                </c:pt>
                <c:pt idx="1943">
                  <c:v>-22.267999649</c:v>
                </c:pt>
                <c:pt idx="1944">
                  <c:v>-22.239999771000001</c:v>
                </c:pt>
                <c:pt idx="1945">
                  <c:v>-22.211000443</c:v>
                </c:pt>
                <c:pt idx="1946">
                  <c:v>-22.183000565</c:v>
                </c:pt>
                <c:pt idx="1947">
                  <c:v>-22.153999329000001</c:v>
                </c:pt>
                <c:pt idx="1948">
                  <c:v>-22.125999450999998</c:v>
                </c:pt>
                <c:pt idx="1949">
                  <c:v>-22.097000122000001</c:v>
                </c:pt>
                <c:pt idx="1950">
                  <c:v>-22.068000793</c:v>
                </c:pt>
                <c:pt idx="1951">
                  <c:v>-22.038999557</c:v>
                </c:pt>
                <c:pt idx="1952">
                  <c:v>-22.010000228999999</c:v>
                </c:pt>
                <c:pt idx="1953">
                  <c:v>-21.981000900000002</c:v>
                </c:pt>
                <c:pt idx="1954">
                  <c:v>-21.951000214</c:v>
                </c:pt>
                <c:pt idx="1955">
                  <c:v>-21.922000884999999</c:v>
                </c:pt>
                <c:pt idx="1956">
                  <c:v>-21.892000198000002</c:v>
                </c:pt>
                <c:pt idx="1957">
                  <c:v>-21.861999512000001</c:v>
                </c:pt>
                <c:pt idx="1958">
                  <c:v>-21.832000732000001</c:v>
                </c:pt>
                <c:pt idx="1959">
                  <c:v>-21.802000046</c:v>
                </c:pt>
                <c:pt idx="1960">
                  <c:v>-21.771999358999999</c:v>
                </c:pt>
                <c:pt idx="1961">
                  <c:v>-21.742000579999999</c:v>
                </c:pt>
                <c:pt idx="1962">
                  <c:v>-21.711000443</c:v>
                </c:pt>
                <c:pt idx="1963">
                  <c:v>-21.680000305</c:v>
                </c:pt>
                <c:pt idx="1964">
                  <c:v>-21.649000168000001</c:v>
                </c:pt>
                <c:pt idx="1965">
                  <c:v>-21.618999480999999</c:v>
                </c:pt>
                <c:pt idx="1966">
                  <c:v>-21.587999344</c:v>
                </c:pt>
                <c:pt idx="1967">
                  <c:v>-21.556999207</c:v>
                </c:pt>
                <c:pt idx="1968">
                  <c:v>-21.525999069000001</c:v>
                </c:pt>
                <c:pt idx="1969">
                  <c:v>-21.495000838999999</c:v>
                </c:pt>
                <c:pt idx="1970">
                  <c:v>-21.462999344</c:v>
                </c:pt>
                <c:pt idx="1971">
                  <c:v>-21.431999207</c:v>
                </c:pt>
                <c:pt idx="1972">
                  <c:v>-21.400999069000001</c:v>
                </c:pt>
                <c:pt idx="1973">
                  <c:v>-21.370000838999999</c:v>
                </c:pt>
                <c:pt idx="1974">
                  <c:v>-21.339000702</c:v>
                </c:pt>
                <c:pt idx="1975">
                  <c:v>-21.308000565</c:v>
                </c:pt>
                <c:pt idx="1976">
                  <c:v>-21.277000427000001</c:v>
                </c:pt>
                <c:pt idx="1977">
                  <c:v>-21.246999741</c:v>
                </c:pt>
                <c:pt idx="1978">
                  <c:v>-21.215999603</c:v>
                </c:pt>
                <c:pt idx="1979">
                  <c:v>-21.184999466000001</c:v>
                </c:pt>
                <c:pt idx="1980">
                  <c:v>-21.155000687000001</c:v>
                </c:pt>
                <c:pt idx="1981">
                  <c:v>-21.124000549000002</c:v>
                </c:pt>
                <c:pt idx="1982">
                  <c:v>-21.093999863000001</c:v>
                </c:pt>
                <c:pt idx="1983">
                  <c:v>-21.063999175999999</c:v>
                </c:pt>
                <c:pt idx="1984">
                  <c:v>-21.034000397</c:v>
                </c:pt>
                <c:pt idx="1985">
                  <c:v>-21.003000259</c:v>
                </c:pt>
                <c:pt idx="1986">
                  <c:v>-20.972999572999999</c:v>
                </c:pt>
                <c:pt idx="1987">
                  <c:v>-20.943000793</c:v>
                </c:pt>
                <c:pt idx="1988">
                  <c:v>-20.913000106999998</c:v>
                </c:pt>
                <c:pt idx="1989">
                  <c:v>-20.882999420000001</c:v>
                </c:pt>
                <c:pt idx="1990">
                  <c:v>-20.853000641000001</c:v>
                </c:pt>
                <c:pt idx="1991">
                  <c:v>-20.822999954</c:v>
                </c:pt>
                <c:pt idx="1992">
                  <c:v>-20.792999267999999</c:v>
                </c:pt>
                <c:pt idx="1993">
                  <c:v>-20.763000487999999</c:v>
                </c:pt>
                <c:pt idx="1994">
                  <c:v>-20.732999801999998</c:v>
                </c:pt>
                <c:pt idx="1995">
                  <c:v>-20.702999115000001</c:v>
                </c:pt>
                <c:pt idx="1996">
                  <c:v>-20.672000884999999</c:v>
                </c:pt>
                <c:pt idx="1997">
                  <c:v>-20.642000198000002</c:v>
                </c:pt>
                <c:pt idx="1998">
                  <c:v>-20.611999512000001</c:v>
                </c:pt>
                <c:pt idx="1999">
                  <c:v>-20.580999374000001</c:v>
                </c:pt>
              </c:numCache>
            </c:numRef>
          </c:yVal>
          <c:smooth val="1"/>
          <c:extLst>
            <c:ext xmlns:c16="http://schemas.microsoft.com/office/drawing/2014/chart" uri="{C3380CC4-5D6E-409C-BE32-E72D297353CC}">
              <c16:uniqueId val="{00000005-0C49-4D9E-89BA-35C60B480B1A}"/>
            </c:ext>
          </c:extLst>
        </c:ser>
        <c:dLbls>
          <c:showLegendKey val="0"/>
          <c:showVal val="0"/>
          <c:showCatName val="0"/>
          <c:showSerName val="0"/>
          <c:showPercent val="0"/>
          <c:showBubbleSize val="0"/>
        </c:dLbls>
        <c:axId val="343249576"/>
        <c:axId val="343248920"/>
      </c:scatterChart>
      <c:valAx>
        <c:axId val="343249576"/>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100">
                    <a:solidFill>
                      <a:sysClr val="windowText" lastClr="000000"/>
                    </a:solidFill>
                  </a:rPr>
                  <a:t>X Displacement (mm)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8920"/>
        <c:crosses val="autoZero"/>
        <c:crossBetween val="midCat"/>
      </c:valAx>
      <c:valAx>
        <c:axId val="34324892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Z Displacement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9576"/>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Kinematic Plot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Stock Head</c:v>
          </c:tx>
          <c:spPr>
            <a:ln w="25400" cap="rnd">
              <a:solidFill>
                <a:schemeClr val="tx1"/>
              </a:solidFill>
              <a:round/>
            </a:ln>
            <a:effectLst/>
          </c:spPr>
          <c:marker>
            <c:symbol val="none"/>
          </c:marker>
          <c:xVal>
            <c:numRef>
              <c:f>Stock_THOR!$G$3:$G$2002</c:f>
              <c:numCache>
                <c:formatCode>0.00E+00</c:formatCode>
                <c:ptCount val="2000"/>
                <c:pt idx="0">
                  <c:v>-102.75000000000003</c:v>
                </c:pt>
                <c:pt idx="1">
                  <c:v>-102.75000000000003</c:v>
                </c:pt>
                <c:pt idx="2">
                  <c:v>-102.75000000000003</c:v>
                </c:pt>
                <c:pt idx="3">
                  <c:v>-102.75000000000003</c:v>
                </c:pt>
                <c:pt idx="4">
                  <c:v>-102.75000000000003</c:v>
                </c:pt>
                <c:pt idx="5">
                  <c:v>-102.75000000000003</c:v>
                </c:pt>
                <c:pt idx="6">
                  <c:v>-102.75000000000003</c:v>
                </c:pt>
                <c:pt idx="7">
                  <c:v>-102.75000000000003</c:v>
                </c:pt>
                <c:pt idx="8">
                  <c:v>-102.75000000000003</c:v>
                </c:pt>
                <c:pt idx="9">
                  <c:v>-102.75000000000003</c:v>
                </c:pt>
                <c:pt idx="10">
                  <c:v>-102.75000000000003</c:v>
                </c:pt>
                <c:pt idx="11">
                  <c:v>-102.75000000000003</c:v>
                </c:pt>
                <c:pt idx="12">
                  <c:v>-102.75000000000003</c:v>
                </c:pt>
                <c:pt idx="13">
                  <c:v>-102.75000000000003</c:v>
                </c:pt>
                <c:pt idx="14">
                  <c:v>-102.75000000000003</c:v>
                </c:pt>
                <c:pt idx="15">
                  <c:v>-102.75000000000003</c:v>
                </c:pt>
                <c:pt idx="16">
                  <c:v>-102.75000000000003</c:v>
                </c:pt>
                <c:pt idx="17">
                  <c:v>-102.75000000000003</c:v>
                </c:pt>
                <c:pt idx="18">
                  <c:v>-102.75000000000003</c:v>
                </c:pt>
                <c:pt idx="19">
                  <c:v>-102.75000000000003</c:v>
                </c:pt>
                <c:pt idx="20">
                  <c:v>-102.75000000000003</c:v>
                </c:pt>
                <c:pt idx="21">
                  <c:v>-102.75000000000003</c:v>
                </c:pt>
                <c:pt idx="22">
                  <c:v>-102.75000000000003</c:v>
                </c:pt>
                <c:pt idx="23">
                  <c:v>-102.75000000000003</c:v>
                </c:pt>
                <c:pt idx="24">
                  <c:v>-102.75000000000003</c:v>
                </c:pt>
                <c:pt idx="25">
                  <c:v>-102.75000000000003</c:v>
                </c:pt>
                <c:pt idx="26">
                  <c:v>-102.75000000000003</c:v>
                </c:pt>
                <c:pt idx="27">
                  <c:v>-102.75000000000003</c:v>
                </c:pt>
                <c:pt idx="28">
                  <c:v>-102.75000000000003</c:v>
                </c:pt>
                <c:pt idx="29">
                  <c:v>-102.75000000000003</c:v>
                </c:pt>
                <c:pt idx="30">
                  <c:v>-102.75000000000003</c:v>
                </c:pt>
                <c:pt idx="31">
                  <c:v>-102.75000000000003</c:v>
                </c:pt>
                <c:pt idx="32">
                  <c:v>-102.75000000000003</c:v>
                </c:pt>
                <c:pt idx="33">
                  <c:v>-102.75000000000003</c:v>
                </c:pt>
                <c:pt idx="34">
                  <c:v>-102.75000000000003</c:v>
                </c:pt>
                <c:pt idx="35">
                  <c:v>-102.75000000000003</c:v>
                </c:pt>
                <c:pt idx="36">
                  <c:v>-102.75000000000003</c:v>
                </c:pt>
                <c:pt idx="37">
                  <c:v>-102.75000000000003</c:v>
                </c:pt>
                <c:pt idx="38">
                  <c:v>-102.75000000000003</c:v>
                </c:pt>
                <c:pt idx="39">
                  <c:v>-102.75000000000003</c:v>
                </c:pt>
                <c:pt idx="40">
                  <c:v>-102.75000000000003</c:v>
                </c:pt>
                <c:pt idx="41">
                  <c:v>-102.75000000000003</c:v>
                </c:pt>
                <c:pt idx="42">
                  <c:v>-102.75000000000003</c:v>
                </c:pt>
                <c:pt idx="43">
                  <c:v>-102.75000000000003</c:v>
                </c:pt>
                <c:pt idx="44">
                  <c:v>-102.75000000000003</c:v>
                </c:pt>
                <c:pt idx="45">
                  <c:v>-102.75000000000003</c:v>
                </c:pt>
                <c:pt idx="46">
                  <c:v>-102.75000000000003</c:v>
                </c:pt>
                <c:pt idx="47">
                  <c:v>-102.75000000000003</c:v>
                </c:pt>
                <c:pt idx="48">
                  <c:v>-102.75000000000003</c:v>
                </c:pt>
                <c:pt idx="49">
                  <c:v>-102.75000000000003</c:v>
                </c:pt>
                <c:pt idx="50">
                  <c:v>-102.75000000000003</c:v>
                </c:pt>
                <c:pt idx="51">
                  <c:v>-102.75000000000003</c:v>
                </c:pt>
                <c:pt idx="52">
                  <c:v>-102.75000000000003</c:v>
                </c:pt>
                <c:pt idx="53">
                  <c:v>-102.73999024000003</c:v>
                </c:pt>
                <c:pt idx="54">
                  <c:v>-102.73999024000003</c:v>
                </c:pt>
                <c:pt idx="55">
                  <c:v>-102.73999024000003</c:v>
                </c:pt>
                <c:pt idx="56">
                  <c:v>-102.73999024000003</c:v>
                </c:pt>
                <c:pt idx="57">
                  <c:v>-102.73999024000003</c:v>
                </c:pt>
                <c:pt idx="58">
                  <c:v>-102.73999024000003</c:v>
                </c:pt>
                <c:pt idx="59">
                  <c:v>-102.73999024000003</c:v>
                </c:pt>
                <c:pt idx="60">
                  <c:v>-102.73999024000003</c:v>
                </c:pt>
                <c:pt idx="61">
                  <c:v>-102.73999024000003</c:v>
                </c:pt>
                <c:pt idx="62">
                  <c:v>-102.73999024000003</c:v>
                </c:pt>
                <c:pt idx="63">
                  <c:v>-102.72999573000001</c:v>
                </c:pt>
                <c:pt idx="64">
                  <c:v>-102.72999573000001</c:v>
                </c:pt>
                <c:pt idx="65">
                  <c:v>-102.72999573000001</c:v>
                </c:pt>
                <c:pt idx="66">
                  <c:v>-102.72999573000001</c:v>
                </c:pt>
                <c:pt idx="67">
                  <c:v>-102.72999573000001</c:v>
                </c:pt>
                <c:pt idx="68">
                  <c:v>-102.72000122000003</c:v>
                </c:pt>
                <c:pt idx="69">
                  <c:v>-102.72000122000003</c:v>
                </c:pt>
                <c:pt idx="70">
                  <c:v>-102.72000122000003</c:v>
                </c:pt>
                <c:pt idx="71">
                  <c:v>-102.72000122000003</c:v>
                </c:pt>
                <c:pt idx="72">
                  <c:v>-102.70999146000003</c:v>
                </c:pt>
                <c:pt idx="73">
                  <c:v>-102.70999146000003</c:v>
                </c:pt>
                <c:pt idx="74">
                  <c:v>-102.70999146000003</c:v>
                </c:pt>
                <c:pt idx="75">
                  <c:v>-102.70999146000003</c:v>
                </c:pt>
                <c:pt idx="76">
                  <c:v>-102.69999695000001</c:v>
                </c:pt>
                <c:pt idx="77">
                  <c:v>-102.69999695000001</c:v>
                </c:pt>
                <c:pt idx="78">
                  <c:v>-102.69999695000001</c:v>
                </c:pt>
                <c:pt idx="79">
                  <c:v>-102.68998719000004</c:v>
                </c:pt>
                <c:pt idx="80">
                  <c:v>-102.68998719000004</c:v>
                </c:pt>
                <c:pt idx="81">
                  <c:v>-102.67999268000003</c:v>
                </c:pt>
                <c:pt idx="82">
                  <c:v>-102.67999268000003</c:v>
                </c:pt>
                <c:pt idx="83">
                  <c:v>-102.66999817000001</c:v>
                </c:pt>
                <c:pt idx="84">
                  <c:v>-102.66999817000001</c:v>
                </c:pt>
                <c:pt idx="85">
                  <c:v>-102.65998841000004</c:v>
                </c:pt>
                <c:pt idx="86">
                  <c:v>-102.65998841000004</c:v>
                </c:pt>
                <c:pt idx="87">
                  <c:v>-102.64999390000003</c:v>
                </c:pt>
                <c:pt idx="88">
                  <c:v>-102.64999390000003</c:v>
                </c:pt>
                <c:pt idx="89">
                  <c:v>-102.63999939000001</c:v>
                </c:pt>
                <c:pt idx="90">
                  <c:v>-102.62998963000004</c:v>
                </c:pt>
                <c:pt idx="91">
                  <c:v>-102.62998963000004</c:v>
                </c:pt>
                <c:pt idx="92">
                  <c:v>-102.61999512000003</c:v>
                </c:pt>
                <c:pt idx="93">
                  <c:v>-102.61000061000001</c:v>
                </c:pt>
                <c:pt idx="94">
                  <c:v>-102.59999085000004</c:v>
                </c:pt>
                <c:pt idx="95">
                  <c:v>-102.58999634000003</c:v>
                </c:pt>
                <c:pt idx="96">
                  <c:v>-102.58999634000003</c:v>
                </c:pt>
                <c:pt idx="97">
                  <c:v>-102.57998658000002</c:v>
                </c:pt>
                <c:pt idx="98">
                  <c:v>-102.56999207000004</c:v>
                </c:pt>
                <c:pt idx="99">
                  <c:v>-102.55999756000003</c:v>
                </c:pt>
                <c:pt idx="100">
                  <c:v>-102.54998780000003</c:v>
                </c:pt>
                <c:pt idx="101">
                  <c:v>-102.53999329000004</c:v>
                </c:pt>
                <c:pt idx="102">
                  <c:v>-102.52999878000003</c:v>
                </c:pt>
                <c:pt idx="103">
                  <c:v>-102.51998902000003</c:v>
                </c:pt>
                <c:pt idx="104">
                  <c:v>-102.50999451000001</c:v>
                </c:pt>
                <c:pt idx="105">
                  <c:v>-102.50000000000003</c:v>
                </c:pt>
                <c:pt idx="106">
                  <c:v>-102.48999024000003</c:v>
                </c:pt>
                <c:pt idx="107">
                  <c:v>-102.47999573000001</c:v>
                </c:pt>
                <c:pt idx="108">
                  <c:v>-102.45999146000003</c:v>
                </c:pt>
                <c:pt idx="109">
                  <c:v>-102.44999695000001</c:v>
                </c:pt>
                <c:pt idx="110">
                  <c:v>-102.43998719000004</c:v>
                </c:pt>
                <c:pt idx="111">
                  <c:v>-102.42999268000003</c:v>
                </c:pt>
                <c:pt idx="112">
                  <c:v>-102.40998841000004</c:v>
                </c:pt>
                <c:pt idx="113">
                  <c:v>-102.39999390000003</c:v>
                </c:pt>
                <c:pt idx="114">
                  <c:v>-102.38999939000001</c:v>
                </c:pt>
                <c:pt idx="115">
                  <c:v>-102.36999512000003</c:v>
                </c:pt>
                <c:pt idx="116">
                  <c:v>-102.36000061000001</c:v>
                </c:pt>
                <c:pt idx="117">
                  <c:v>-102.34999085000004</c:v>
                </c:pt>
                <c:pt idx="118">
                  <c:v>-102.32998658000002</c:v>
                </c:pt>
                <c:pt idx="119">
                  <c:v>-102.31999207000004</c:v>
                </c:pt>
                <c:pt idx="120">
                  <c:v>-102.29998780000003</c:v>
                </c:pt>
                <c:pt idx="121">
                  <c:v>-102.28999329000004</c:v>
                </c:pt>
                <c:pt idx="122">
                  <c:v>-102.26998902000003</c:v>
                </c:pt>
                <c:pt idx="123">
                  <c:v>-102.25999451000001</c:v>
                </c:pt>
                <c:pt idx="124">
                  <c:v>-102.23999024000003</c:v>
                </c:pt>
                <c:pt idx="125">
                  <c:v>-102.22999573000001</c:v>
                </c:pt>
                <c:pt idx="126">
                  <c:v>-102.20999146000003</c:v>
                </c:pt>
                <c:pt idx="127">
                  <c:v>-102.18998719000004</c:v>
                </c:pt>
                <c:pt idx="128">
                  <c:v>-102.17999268000003</c:v>
                </c:pt>
                <c:pt idx="129">
                  <c:v>-102.15998841000004</c:v>
                </c:pt>
                <c:pt idx="130">
                  <c:v>-102.13999939000001</c:v>
                </c:pt>
                <c:pt idx="131">
                  <c:v>-102.12998963000004</c:v>
                </c:pt>
                <c:pt idx="132">
                  <c:v>-102.11000061000001</c:v>
                </c:pt>
                <c:pt idx="133">
                  <c:v>-102.08999634000003</c:v>
                </c:pt>
                <c:pt idx="134">
                  <c:v>-102.06999207000004</c:v>
                </c:pt>
                <c:pt idx="135">
                  <c:v>-102.05999756000003</c:v>
                </c:pt>
                <c:pt idx="136">
                  <c:v>-102.03999329000004</c:v>
                </c:pt>
                <c:pt idx="137">
                  <c:v>-102.01998902000003</c:v>
                </c:pt>
                <c:pt idx="138">
                  <c:v>-102.00000000000003</c:v>
                </c:pt>
                <c:pt idx="139">
                  <c:v>-101.98999024000003</c:v>
                </c:pt>
                <c:pt idx="140">
                  <c:v>-101.97000122000003</c:v>
                </c:pt>
                <c:pt idx="141">
                  <c:v>-101.94999695000001</c:v>
                </c:pt>
                <c:pt idx="142">
                  <c:v>-101.92999268000003</c:v>
                </c:pt>
                <c:pt idx="143">
                  <c:v>-101.90998841000004</c:v>
                </c:pt>
                <c:pt idx="144">
                  <c:v>-101.88999939000001</c:v>
                </c:pt>
                <c:pt idx="145">
                  <c:v>-101.86999512000003</c:v>
                </c:pt>
                <c:pt idx="146">
                  <c:v>-101.84999085000004</c:v>
                </c:pt>
                <c:pt idx="147">
                  <c:v>-101.82998658000002</c:v>
                </c:pt>
                <c:pt idx="148">
                  <c:v>-101.80999756000003</c:v>
                </c:pt>
                <c:pt idx="149">
                  <c:v>-101.78999329000004</c:v>
                </c:pt>
                <c:pt idx="150">
                  <c:v>-101.76998902000003</c:v>
                </c:pt>
                <c:pt idx="151">
                  <c:v>-101.75000000000003</c:v>
                </c:pt>
                <c:pt idx="152">
                  <c:v>-101.72999573000001</c:v>
                </c:pt>
                <c:pt idx="153">
                  <c:v>-101.70999146000003</c:v>
                </c:pt>
                <c:pt idx="154">
                  <c:v>-101.68998719000004</c:v>
                </c:pt>
                <c:pt idx="155">
                  <c:v>-101.66999817000001</c:v>
                </c:pt>
                <c:pt idx="156">
                  <c:v>-101.64999390000003</c:v>
                </c:pt>
                <c:pt idx="157">
                  <c:v>-101.61999512000003</c:v>
                </c:pt>
                <c:pt idx="158">
                  <c:v>-101.59999085000004</c:v>
                </c:pt>
                <c:pt idx="159">
                  <c:v>-101.57998658000002</c:v>
                </c:pt>
                <c:pt idx="160">
                  <c:v>-101.55999756000003</c:v>
                </c:pt>
                <c:pt idx="161">
                  <c:v>-101.52999878000003</c:v>
                </c:pt>
                <c:pt idx="162">
                  <c:v>-101.50999451000001</c:v>
                </c:pt>
                <c:pt idx="163">
                  <c:v>-101.47999573000001</c:v>
                </c:pt>
                <c:pt idx="164">
                  <c:v>-101.45999146000003</c:v>
                </c:pt>
                <c:pt idx="165">
                  <c:v>-101.43998719000004</c:v>
                </c:pt>
                <c:pt idx="166">
                  <c:v>-101.40998841000004</c:v>
                </c:pt>
                <c:pt idx="167">
                  <c:v>-101.37998963000004</c:v>
                </c:pt>
                <c:pt idx="168">
                  <c:v>-101.36000061000001</c:v>
                </c:pt>
                <c:pt idx="169">
                  <c:v>-101.32998658000002</c:v>
                </c:pt>
                <c:pt idx="170">
                  <c:v>-101.30999756000003</c:v>
                </c:pt>
                <c:pt idx="171">
                  <c:v>-101.27999878000003</c:v>
                </c:pt>
                <c:pt idx="172">
                  <c:v>-101.25000000000003</c:v>
                </c:pt>
                <c:pt idx="173">
                  <c:v>-101.22000122000003</c:v>
                </c:pt>
                <c:pt idx="174">
                  <c:v>-101.18998719000004</c:v>
                </c:pt>
                <c:pt idx="175">
                  <c:v>-101.15998841000004</c:v>
                </c:pt>
                <c:pt idx="176">
                  <c:v>-101.12998963000004</c:v>
                </c:pt>
                <c:pt idx="177">
                  <c:v>-101.09999085000004</c:v>
                </c:pt>
                <c:pt idx="178">
                  <c:v>-101.06999207000004</c:v>
                </c:pt>
                <c:pt idx="179">
                  <c:v>-101.03999329000004</c:v>
                </c:pt>
                <c:pt idx="180">
                  <c:v>-101.00999451000001</c:v>
                </c:pt>
                <c:pt idx="181">
                  <c:v>-100.97000122000003</c:v>
                </c:pt>
                <c:pt idx="182">
                  <c:v>-100.93998719000004</c:v>
                </c:pt>
                <c:pt idx="183">
                  <c:v>-100.89999390000003</c:v>
                </c:pt>
                <c:pt idx="184">
                  <c:v>-100.86999512000003</c:v>
                </c:pt>
                <c:pt idx="185">
                  <c:v>-100.82998658000002</c:v>
                </c:pt>
                <c:pt idx="186">
                  <c:v>-100.79998780000003</c:v>
                </c:pt>
                <c:pt idx="187">
                  <c:v>-100.75999451000001</c:v>
                </c:pt>
                <c:pt idx="188">
                  <c:v>-100.72000122000003</c:v>
                </c:pt>
                <c:pt idx="189">
                  <c:v>-100.67999268000003</c:v>
                </c:pt>
                <c:pt idx="190">
                  <c:v>-100.63999939000001</c:v>
                </c:pt>
                <c:pt idx="191">
                  <c:v>-100.59999085000004</c:v>
                </c:pt>
                <c:pt idx="192">
                  <c:v>-100.55999756000003</c:v>
                </c:pt>
                <c:pt idx="193">
                  <c:v>-100.51998902000003</c:v>
                </c:pt>
                <c:pt idx="194">
                  <c:v>-100.47999573000001</c:v>
                </c:pt>
                <c:pt idx="195">
                  <c:v>-100.43998719000004</c:v>
                </c:pt>
                <c:pt idx="196">
                  <c:v>-100.38999939000001</c:v>
                </c:pt>
                <c:pt idx="197">
                  <c:v>-100.34999085000004</c:v>
                </c:pt>
                <c:pt idx="198">
                  <c:v>-100.29998780000003</c:v>
                </c:pt>
                <c:pt idx="199">
                  <c:v>-100.25999451000001</c:v>
                </c:pt>
                <c:pt idx="200">
                  <c:v>-100.20999146000003</c:v>
                </c:pt>
                <c:pt idx="201">
                  <c:v>-100.15998841000004</c:v>
                </c:pt>
                <c:pt idx="202">
                  <c:v>-100.11000061000001</c:v>
                </c:pt>
                <c:pt idx="203">
                  <c:v>-100.05999756000003</c:v>
                </c:pt>
                <c:pt idx="204">
                  <c:v>-100.00999451000001</c:v>
                </c:pt>
                <c:pt idx="205">
                  <c:v>-99.959991460000026</c:v>
                </c:pt>
                <c:pt idx="206">
                  <c:v>-99.909988410000039</c:v>
                </c:pt>
                <c:pt idx="207">
                  <c:v>-99.860000610000014</c:v>
                </c:pt>
                <c:pt idx="208">
                  <c:v>-99.809997560000028</c:v>
                </c:pt>
                <c:pt idx="209">
                  <c:v>-99.750000000000028</c:v>
                </c:pt>
                <c:pt idx="210">
                  <c:v>-99.699996950000013</c:v>
                </c:pt>
                <c:pt idx="211">
                  <c:v>-99.639999390000014</c:v>
                </c:pt>
                <c:pt idx="212">
                  <c:v>-99.589996340000027</c:v>
                </c:pt>
                <c:pt idx="213">
                  <c:v>-99.529998780000028</c:v>
                </c:pt>
                <c:pt idx="214">
                  <c:v>-99.470001220000029</c:v>
                </c:pt>
                <c:pt idx="215">
                  <c:v>-99.409988410000039</c:v>
                </c:pt>
                <c:pt idx="216">
                  <c:v>-99.34999085000004</c:v>
                </c:pt>
                <c:pt idx="217">
                  <c:v>-99.289993290000041</c:v>
                </c:pt>
                <c:pt idx="218">
                  <c:v>-99.229995730000013</c:v>
                </c:pt>
                <c:pt idx="219">
                  <c:v>-99.169998170000014</c:v>
                </c:pt>
                <c:pt idx="220">
                  <c:v>-99.110000610000014</c:v>
                </c:pt>
                <c:pt idx="221">
                  <c:v>-99.039993290000041</c:v>
                </c:pt>
                <c:pt idx="222">
                  <c:v>-98.979995730000013</c:v>
                </c:pt>
                <c:pt idx="223">
                  <c:v>-98.909988410000039</c:v>
                </c:pt>
                <c:pt idx="224">
                  <c:v>-98.839996340000027</c:v>
                </c:pt>
                <c:pt idx="225">
                  <c:v>-98.769989020000025</c:v>
                </c:pt>
                <c:pt idx="226">
                  <c:v>-98.709991460000026</c:v>
                </c:pt>
                <c:pt idx="227">
                  <c:v>-98.639999390000014</c:v>
                </c:pt>
                <c:pt idx="228">
                  <c:v>-98.56999207000004</c:v>
                </c:pt>
                <c:pt idx="229">
                  <c:v>-98.489990240000026</c:v>
                </c:pt>
                <c:pt idx="230">
                  <c:v>-98.419998170000014</c:v>
                </c:pt>
                <c:pt idx="231">
                  <c:v>-98.34999085000004</c:v>
                </c:pt>
                <c:pt idx="232">
                  <c:v>-98.269989020000025</c:v>
                </c:pt>
                <c:pt idx="233">
                  <c:v>-98.199996950000013</c:v>
                </c:pt>
                <c:pt idx="234">
                  <c:v>-98.119995120000027</c:v>
                </c:pt>
                <c:pt idx="235">
                  <c:v>-98.039993290000041</c:v>
                </c:pt>
                <c:pt idx="236">
                  <c:v>-97.959991460000026</c:v>
                </c:pt>
                <c:pt idx="237">
                  <c:v>-97.87998963000004</c:v>
                </c:pt>
                <c:pt idx="238">
                  <c:v>-97.799987800000025</c:v>
                </c:pt>
                <c:pt idx="239">
                  <c:v>-97.720001220000029</c:v>
                </c:pt>
                <c:pt idx="240">
                  <c:v>-97.62998963000004</c:v>
                </c:pt>
                <c:pt idx="241">
                  <c:v>-97.549987800000025</c:v>
                </c:pt>
                <c:pt idx="242">
                  <c:v>-97.459991460000026</c:v>
                </c:pt>
                <c:pt idx="243">
                  <c:v>-97.37998963000004</c:v>
                </c:pt>
                <c:pt idx="244">
                  <c:v>-97.289993290000041</c:v>
                </c:pt>
                <c:pt idx="245">
                  <c:v>-97.199996950000013</c:v>
                </c:pt>
                <c:pt idx="246">
                  <c:v>-97.110000610000014</c:v>
                </c:pt>
                <c:pt idx="247">
                  <c:v>-97.019989020000025</c:v>
                </c:pt>
                <c:pt idx="248">
                  <c:v>-96.919998170000014</c:v>
                </c:pt>
                <c:pt idx="249">
                  <c:v>-96.829986580000025</c:v>
                </c:pt>
                <c:pt idx="250">
                  <c:v>-96.729995730000013</c:v>
                </c:pt>
                <c:pt idx="251">
                  <c:v>-96.639999390000014</c:v>
                </c:pt>
                <c:pt idx="252">
                  <c:v>-96.539993290000041</c:v>
                </c:pt>
                <c:pt idx="253">
                  <c:v>-96.439987190000039</c:v>
                </c:pt>
                <c:pt idx="254">
                  <c:v>-96.339996340000027</c:v>
                </c:pt>
                <c:pt idx="255">
                  <c:v>-96.239990240000026</c:v>
                </c:pt>
                <c:pt idx="256">
                  <c:v>-96.12998963000004</c:v>
                </c:pt>
                <c:pt idx="257">
                  <c:v>-96.029998780000028</c:v>
                </c:pt>
                <c:pt idx="258">
                  <c:v>-95.929992680000026</c:v>
                </c:pt>
                <c:pt idx="259">
                  <c:v>-95.81999207000004</c:v>
                </c:pt>
                <c:pt idx="260">
                  <c:v>-95.709991460000026</c:v>
                </c:pt>
                <c:pt idx="261">
                  <c:v>-95.59999085000004</c:v>
                </c:pt>
                <c:pt idx="262">
                  <c:v>-95.489990240000026</c:v>
                </c:pt>
                <c:pt idx="263">
                  <c:v>-95.370010380000025</c:v>
                </c:pt>
                <c:pt idx="264">
                  <c:v>-95.260009770000011</c:v>
                </c:pt>
                <c:pt idx="265">
                  <c:v>-95.140014650000012</c:v>
                </c:pt>
                <c:pt idx="266">
                  <c:v>-95.030014040000026</c:v>
                </c:pt>
                <c:pt idx="267">
                  <c:v>-94.910018919999999</c:v>
                </c:pt>
                <c:pt idx="268">
                  <c:v>-94.79000855000001</c:v>
                </c:pt>
                <c:pt idx="269">
                  <c:v>-94.670013430000012</c:v>
                </c:pt>
                <c:pt idx="270">
                  <c:v>-94.550018310000013</c:v>
                </c:pt>
                <c:pt idx="271">
                  <c:v>-94.430007940000024</c:v>
                </c:pt>
                <c:pt idx="272">
                  <c:v>-94.300018310000013</c:v>
                </c:pt>
                <c:pt idx="273">
                  <c:v>-94.180007940000024</c:v>
                </c:pt>
                <c:pt idx="274">
                  <c:v>-94.050018310000013</c:v>
                </c:pt>
                <c:pt idx="275">
                  <c:v>-93.920013430000012</c:v>
                </c:pt>
                <c:pt idx="276">
                  <c:v>-93.79000855000001</c:v>
                </c:pt>
                <c:pt idx="277">
                  <c:v>-93.660018919999999</c:v>
                </c:pt>
                <c:pt idx="278">
                  <c:v>-93.530014040000026</c:v>
                </c:pt>
                <c:pt idx="279">
                  <c:v>-93.400009160000025</c:v>
                </c:pt>
                <c:pt idx="280">
                  <c:v>-93.25</c:v>
                </c:pt>
                <c:pt idx="281">
                  <c:v>-93.120010369999989</c:v>
                </c:pt>
                <c:pt idx="282">
                  <c:v>-92.980010980000003</c:v>
                </c:pt>
                <c:pt idx="283">
                  <c:v>-92.840011589999989</c:v>
                </c:pt>
                <c:pt idx="284">
                  <c:v>-92.700012200000003</c:v>
                </c:pt>
                <c:pt idx="285">
                  <c:v>-92.559997559999999</c:v>
                </c:pt>
                <c:pt idx="286">
                  <c:v>-92.419998170000014</c:v>
                </c:pt>
                <c:pt idx="287">
                  <c:v>-92.270004270000015</c:v>
                </c:pt>
                <c:pt idx="288">
                  <c:v>-92.130004880000001</c:v>
                </c:pt>
                <c:pt idx="289">
                  <c:v>-91.980010980000003</c:v>
                </c:pt>
                <c:pt idx="290">
                  <c:v>-91.830001830000015</c:v>
                </c:pt>
                <c:pt idx="291">
                  <c:v>-91.669998169999985</c:v>
                </c:pt>
                <c:pt idx="292">
                  <c:v>-91.519989019999997</c:v>
                </c:pt>
                <c:pt idx="293">
                  <c:v>-91.369995119999999</c:v>
                </c:pt>
                <c:pt idx="294">
                  <c:v>-91.209991459999998</c:v>
                </c:pt>
                <c:pt idx="295">
                  <c:v>-91.059997559999999</c:v>
                </c:pt>
                <c:pt idx="296">
                  <c:v>-90.899993899999998</c:v>
                </c:pt>
                <c:pt idx="297">
                  <c:v>-90.739990239999997</c:v>
                </c:pt>
                <c:pt idx="298">
                  <c:v>-90.580001829999986</c:v>
                </c:pt>
                <c:pt idx="299">
                  <c:v>-90.419998169999985</c:v>
                </c:pt>
                <c:pt idx="300">
                  <c:v>-90.259994510000013</c:v>
                </c:pt>
                <c:pt idx="301">
                  <c:v>-90.089981080000001</c:v>
                </c:pt>
                <c:pt idx="302">
                  <c:v>-89.919982909999987</c:v>
                </c:pt>
                <c:pt idx="303">
                  <c:v>-89.759979249999986</c:v>
                </c:pt>
                <c:pt idx="304">
                  <c:v>-89.589981080000001</c:v>
                </c:pt>
                <c:pt idx="305">
                  <c:v>-89.419982909999987</c:v>
                </c:pt>
                <c:pt idx="306">
                  <c:v>-89.249984740000002</c:v>
                </c:pt>
                <c:pt idx="307">
                  <c:v>-89.079986569999988</c:v>
                </c:pt>
                <c:pt idx="308">
                  <c:v>-88.909988399999975</c:v>
                </c:pt>
                <c:pt idx="309">
                  <c:v>-88.720001219999972</c:v>
                </c:pt>
                <c:pt idx="310">
                  <c:v>-88.550003049999987</c:v>
                </c:pt>
                <c:pt idx="311">
                  <c:v>-88.37001036999996</c:v>
                </c:pt>
                <c:pt idx="312">
                  <c:v>-88.190002439999972</c:v>
                </c:pt>
                <c:pt idx="313">
                  <c:v>-88.010009759999974</c:v>
                </c:pt>
                <c:pt idx="314">
                  <c:v>-87.830001829999986</c:v>
                </c:pt>
                <c:pt idx="315">
                  <c:v>-87.65000914999996</c:v>
                </c:pt>
                <c:pt idx="316">
                  <c:v>-87.449996950000013</c:v>
                </c:pt>
                <c:pt idx="317">
                  <c:v>-87.269989020000025</c:v>
                </c:pt>
                <c:pt idx="318">
                  <c:v>-87.080001830000015</c:v>
                </c:pt>
                <c:pt idx="319">
                  <c:v>-86.889999390000014</c:v>
                </c:pt>
                <c:pt idx="320">
                  <c:v>-86.699996950000013</c:v>
                </c:pt>
                <c:pt idx="321">
                  <c:v>-86.509994510000041</c:v>
                </c:pt>
                <c:pt idx="322">
                  <c:v>-86.31999207000004</c:v>
                </c:pt>
                <c:pt idx="323">
                  <c:v>-86.119979860000029</c:v>
                </c:pt>
                <c:pt idx="324">
                  <c:v>-85.919982910000016</c:v>
                </c:pt>
                <c:pt idx="325">
                  <c:v>-85.719985960000031</c:v>
                </c:pt>
                <c:pt idx="326">
                  <c:v>-85.52998352000003</c:v>
                </c:pt>
                <c:pt idx="327">
                  <c:v>-85.329986570000017</c:v>
                </c:pt>
                <c:pt idx="328">
                  <c:v>-85.129989620000003</c:v>
                </c:pt>
                <c:pt idx="329">
                  <c:v>-84.929992670000019</c:v>
                </c:pt>
                <c:pt idx="330">
                  <c:v>-84.710006710000016</c:v>
                </c:pt>
                <c:pt idx="331">
                  <c:v>-84.510009760000003</c:v>
                </c:pt>
                <c:pt idx="332">
                  <c:v>-84.300003050000015</c:v>
                </c:pt>
                <c:pt idx="333">
                  <c:v>-84.090011589999989</c:v>
                </c:pt>
                <c:pt idx="334">
                  <c:v>-83.880004880000001</c:v>
                </c:pt>
                <c:pt idx="335">
                  <c:v>-83.670013420000004</c:v>
                </c:pt>
                <c:pt idx="336">
                  <c:v>-83.449996950000013</c:v>
                </c:pt>
                <c:pt idx="337">
                  <c:v>-83.239990239999997</c:v>
                </c:pt>
                <c:pt idx="338">
                  <c:v>-83.02999878</c:v>
                </c:pt>
                <c:pt idx="339">
                  <c:v>-82.809997559999999</c:v>
                </c:pt>
                <c:pt idx="340">
                  <c:v>-82.599990850000012</c:v>
                </c:pt>
                <c:pt idx="341">
                  <c:v>-82.380004880000001</c:v>
                </c:pt>
                <c:pt idx="342">
                  <c:v>-82.14999388999999</c:v>
                </c:pt>
                <c:pt idx="343">
                  <c:v>-81.92999266999999</c:v>
                </c:pt>
                <c:pt idx="344">
                  <c:v>-81.699981689999987</c:v>
                </c:pt>
                <c:pt idx="345">
                  <c:v>-81.479980469999987</c:v>
                </c:pt>
                <c:pt idx="346">
                  <c:v>-81.259994499999976</c:v>
                </c:pt>
                <c:pt idx="347">
                  <c:v>-81.029983520000002</c:v>
                </c:pt>
                <c:pt idx="348">
                  <c:v>-80.790008539999974</c:v>
                </c:pt>
                <c:pt idx="349">
                  <c:v>-80.560012809999961</c:v>
                </c:pt>
                <c:pt idx="350">
                  <c:v>-80.330001829999986</c:v>
                </c:pt>
                <c:pt idx="351">
                  <c:v>-80.100006099999973</c:v>
                </c:pt>
                <c:pt idx="352">
                  <c:v>-79.87001036999996</c:v>
                </c:pt>
                <c:pt idx="353">
                  <c:v>-79.630004879999973</c:v>
                </c:pt>
                <c:pt idx="354">
                  <c:v>-79.389999390000014</c:v>
                </c:pt>
                <c:pt idx="355">
                  <c:v>-79.149993900000027</c:v>
                </c:pt>
                <c:pt idx="356">
                  <c:v>-78.910003660000029</c:v>
                </c:pt>
                <c:pt idx="357">
                  <c:v>-78.669998170000042</c:v>
                </c:pt>
                <c:pt idx="358">
                  <c:v>-78.429992680000026</c:v>
                </c:pt>
                <c:pt idx="359">
                  <c:v>-78.190002440000029</c:v>
                </c:pt>
                <c:pt idx="360">
                  <c:v>-77.929992670000019</c:v>
                </c:pt>
                <c:pt idx="361">
                  <c:v>-77.689987180000031</c:v>
                </c:pt>
                <c:pt idx="362">
                  <c:v>-77.439987180000031</c:v>
                </c:pt>
                <c:pt idx="363">
                  <c:v>-77.189987180000031</c:v>
                </c:pt>
                <c:pt idx="364">
                  <c:v>-76.939987180000031</c:v>
                </c:pt>
                <c:pt idx="365">
                  <c:v>-76.689987180000031</c:v>
                </c:pt>
                <c:pt idx="366">
                  <c:v>-76.430007940000024</c:v>
                </c:pt>
                <c:pt idx="367">
                  <c:v>-76.180007940000024</c:v>
                </c:pt>
                <c:pt idx="368">
                  <c:v>-75.920013430000012</c:v>
                </c:pt>
                <c:pt idx="369">
                  <c:v>-75.660003670000009</c:v>
                </c:pt>
                <c:pt idx="370">
                  <c:v>-75.410003670000009</c:v>
                </c:pt>
                <c:pt idx="371">
                  <c:v>-75.150009160000025</c:v>
                </c:pt>
                <c:pt idx="372">
                  <c:v>-74.880004880000001</c:v>
                </c:pt>
                <c:pt idx="373">
                  <c:v>-74.619995119999999</c:v>
                </c:pt>
                <c:pt idx="374">
                  <c:v>-74.350006100000002</c:v>
                </c:pt>
                <c:pt idx="375">
                  <c:v>-74.089996339999999</c:v>
                </c:pt>
                <c:pt idx="376">
                  <c:v>-73.820007320000002</c:v>
                </c:pt>
                <c:pt idx="377">
                  <c:v>-73.549987789999989</c:v>
                </c:pt>
                <c:pt idx="378">
                  <c:v>-73.279983520000002</c:v>
                </c:pt>
                <c:pt idx="379">
                  <c:v>-73.009994499999976</c:v>
                </c:pt>
                <c:pt idx="380">
                  <c:v>-72.729995719999977</c:v>
                </c:pt>
                <c:pt idx="381">
                  <c:v>-72.45999144999999</c:v>
                </c:pt>
                <c:pt idx="382">
                  <c:v>-72.189987180000003</c:v>
                </c:pt>
                <c:pt idx="383">
                  <c:v>-71.900009159999996</c:v>
                </c:pt>
                <c:pt idx="384">
                  <c:v>-71.630004889999981</c:v>
                </c:pt>
                <c:pt idx="385">
                  <c:v>-71.350006109999981</c:v>
                </c:pt>
                <c:pt idx="386">
                  <c:v>-71.070007329999981</c:v>
                </c:pt>
                <c:pt idx="387">
                  <c:v>-70.790008549999982</c:v>
                </c:pt>
                <c:pt idx="388">
                  <c:v>-70.500015259999969</c:v>
                </c:pt>
                <c:pt idx="389">
                  <c:v>-70.210006709999959</c:v>
                </c:pt>
                <c:pt idx="390">
                  <c:v>-69.93000792999996</c:v>
                </c:pt>
                <c:pt idx="391">
                  <c:v>-69.640014649999955</c:v>
                </c:pt>
                <c:pt idx="392">
                  <c:v>-69.350006099999973</c:v>
                </c:pt>
                <c:pt idx="393">
                  <c:v>-69.070007319999945</c:v>
                </c:pt>
                <c:pt idx="394">
                  <c:v>-68.779998779999971</c:v>
                </c:pt>
                <c:pt idx="395">
                  <c:v>-68.470001230000037</c:v>
                </c:pt>
                <c:pt idx="396">
                  <c:v>-68.179992679999998</c:v>
                </c:pt>
                <c:pt idx="397">
                  <c:v>-67.889984140000024</c:v>
                </c:pt>
                <c:pt idx="398">
                  <c:v>-67.589996340000027</c:v>
                </c:pt>
                <c:pt idx="399">
                  <c:v>-67.289978030000043</c:v>
                </c:pt>
                <c:pt idx="400">
                  <c:v>-67</c:v>
                </c:pt>
                <c:pt idx="401">
                  <c:v>-66.699981690000016</c:v>
                </c:pt>
                <c:pt idx="402">
                  <c:v>-66.390014650000012</c:v>
                </c:pt>
                <c:pt idx="403">
                  <c:v>-66.080017090000013</c:v>
                </c:pt>
                <c:pt idx="404">
                  <c:v>-65.779998780000028</c:v>
                </c:pt>
                <c:pt idx="405">
                  <c:v>-65.480010990000039</c:v>
                </c:pt>
                <c:pt idx="406">
                  <c:v>-65.170013429999983</c:v>
                </c:pt>
                <c:pt idx="407">
                  <c:v>-64.860015869999984</c:v>
                </c:pt>
                <c:pt idx="408">
                  <c:v>-64.550018309999984</c:v>
                </c:pt>
                <c:pt idx="409">
                  <c:v>-64.230010979999975</c:v>
                </c:pt>
                <c:pt idx="410">
                  <c:v>-63.920013429999983</c:v>
                </c:pt>
                <c:pt idx="411">
                  <c:v>-63.610015869999984</c:v>
                </c:pt>
                <c:pt idx="412">
                  <c:v>-63.290008539999974</c:v>
                </c:pt>
                <c:pt idx="413">
                  <c:v>-62.980010979999975</c:v>
                </c:pt>
                <c:pt idx="414">
                  <c:v>-62.660003659999973</c:v>
                </c:pt>
                <c:pt idx="415">
                  <c:v>-62.339996340000027</c:v>
                </c:pt>
                <c:pt idx="416">
                  <c:v>-62.019989010000018</c:v>
                </c:pt>
                <c:pt idx="417">
                  <c:v>-61.690002450000009</c:v>
                </c:pt>
                <c:pt idx="418">
                  <c:v>-61.369995119999999</c:v>
                </c:pt>
                <c:pt idx="419">
                  <c:v>-61.049987799999997</c:v>
                </c:pt>
                <c:pt idx="420">
                  <c:v>-60.720001219999972</c:v>
                </c:pt>
                <c:pt idx="421">
                  <c:v>-60.39999389999997</c:v>
                </c:pt>
                <c:pt idx="422">
                  <c:v>-60.07000733000001</c:v>
                </c:pt>
                <c:pt idx="423">
                  <c:v>-59.739990239999997</c:v>
                </c:pt>
                <c:pt idx="424">
                  <c:v>-59.410003669999981</c:v>
                </c:pt>
                <c:pt idx="425">
                  <c:v>-59.079986580000025</c:v>
                </c:pt>
                <c:pt idx="426">
                  <c:v>-58.75</c:v>
                </c:pt>
                <c:pt idx="427">
                  <c:v>-58.410003669999981</c:v>
                </c:pt>
                <c:pt idx="428">
                  <c:v>-58.079986580000025</c:v>
                </c:pt>
                <c:pt idx="429">
                  <c:v>-57.739990239999997</c:v>
                </c:pt>
                <c:pt idx="430">
                  <c:v>-57.410003669999981</c:v>
                </c:pt>
                <c:pt idx="431">
                  <c:v>-57.07000733000001</c:v>
                </c:pt>
                <c:pt idx="432">
                  <c:v>-56.729980469999987</c:v>
                </c:pt>
                <c:pt idx="433">
                  <c:v>-56.380004890000009</c:v>
                </c:pt>
                <c:pt idx="434">
                  <c:v>-56.039978029999986</c:v>
                </c:pt>
                <c:pt idx="435">
                  <c:v>-55.699981690000016</c:v>
                </c:pt>
                <c:pt idx="436">
                  <c:v>-55.350006109999981</c:v>
                </c:pt>
                <c:pt idx="437">
                  <c:v>-55.009979250000015</c:v>
                </c:pt>
                <c:pt idx="438">
                  <c:v>-54.660003669999981</c:v>
                </c:pt>
                <c:pt idx="439">
                  <c:v>-54.309997559999999</c:v>
                </c:pt>
                <c:pt idx="440">
                  <c:v>-53.959991460000026</c:v>
                </c:pt>
                <c:pt idx="441">
                  <c:v>-53.609985359999996</c:v>
                </c:pt>
                <c:pt idx="442">
                  <c:v>-53.259979250000015</c:v>
                </c:pt>
                <c:pt idx="443">
                  <c:v>-52.89999389999997</c:v>
                </c:pt>
                <c:pt idx="444">
                  <c:v>-52.549987799999997</c:v>
                </c:pt>
                <c:pt idx="445">
                  <c:v>-52.190002450000009</c:v>
                </c:pt>
                <c:pt idx="446">
                  <c:v>-51.829986580000025</c:v>
                </c:pt>
                <c:pt idx="447">
                  <c:v>-51.470001219999972</c:v>
                </c:pt>
                <c:pt idx="448">
                  <c:v>-51.109985359999996</c:v>
                </c:pt>
                <c:pt idx="449">
                  <c:v>-50.75</c:v>
                </c:pt>
                <c:pt idx="450">
                  <c:v>-50.389984140000024</c:v>
                </c:pt>
                <c:pt idx="451">
                  <c:v>-50.029998779999971</c:v>
                </c:pt>
                <c:pt idx="452">
                  <c:v>-49.670013429999983</c:v>
                </c:pt>
                <c:pt idx="453">
                  <c:v>-49.299987789999989</c:v>
                </c:pt>
                <c:pt idx="454">
                  <c:v>-48.940002440000001</c:v>
                </c:pt>
                <c:pt idx="455">
                  <c:v>-48.570007320000002</c:v>
                </c:pt>
                <c:pt idx="456">
                  <c:v>-48.200012210000011</c:v>
                </c:pt>
                <c:pt idx="457">
                  <c:v>-47.830017090000013</c:v>
                </c:pt>
                <c:pt idx="458">
                  <c:v>-47.450012210000011</c:v>
                </c:pt>
                <c:pt idx="459">
                  <c:v>-47.090026860000023</c:v>
                </c:pt>
                <c:pt idx="460">
                  <c:v>-46.710021980000022</c:v>
                </c:pt>
                <c:pt idx="461">
                  <c:v>-46.340026860000023</c:v>
                </c:pt>
                <c:pt idx="462">
                  <c:v>-45.960021980000022</c:v>
                </c:pt>
                <c:pt idx="463">
                  <c:v>-45.580017090000013</c:v>
                </c:pt>
                <c:pt idx="464">
                  <c:v>-45.209991460000026</c:v>
                </c:pt>
                <c:pt idx="465">
                  <c:v>-44.829986580000025</c:v>
                </c:pt>
                <c:pt idx="466">
                  <c:v>-44.449981690000016</c:v>
                </c:pt>
                <c:pt idx="467">
                  <c:v>-44.059997559999999</c:v>
                </c:pt>
                <c:pt idx="468">
                  <c:v>-43.690002439999944</c:v>
                </c:pt>
                <c:pt idx="469">
                  <c:v>-43.299987789999989</c:v>
                </c:pt>
                <c:pt idx="470">
                  <c:v>-42.910003659999973</c:v>
                </c:pt>
                <c:pt idx="471">
                  <c:v>-42.529998779999971</c:v>
                </c:pt>
                <c:pt idx="472">
                  <c:v>-42.140014649999955</c:v>
                </c:pt>
                <c:pt idx="473">
                  <c:v>-41.75</c:v>
                </c:pt>
                <c:pt idx="474">
                  <c:v>-41.369995109999991</c:v>
                </c:pt>
                <c:pt idx="475">
                  <c:v>-40.979980459999979</c:v>
                </c:pt>
                <c:pt idx="476">
                  <c:v>-40.579986570000017</c:v>
                </c:pt>
                <c:pt idx="477">
                  <c:v>-40.200012210000011</c:v>
                </c:pt>
                <c:pt idx="478">
                  <c:v>-39.799987789999989</c:v>
                </c:pt>
                <c:pt idx="479">
                  <c:v>-39.410003670000037</c:v>
                </c:pt>
                <c:pt idx="480">
                  <c:v>-39.010009770000011</c:v>
                </c:pt>
                <c:pt idx="481">
                  <c:v>-38.610015869999984</c:v>
                </c:pt>
                <c:pt idx="482">
                  <c:v>-38.209991450000018</c:v>
                </c:pt>
                <c:pt idx="483">
                  <c:v>-37.809997549999991</c:v>
                </c:pt>
                <c:pt idx="484">
                  <c:v>-37.42001343000004</c:v>
                </c:pt>
                <c:pt idx="485">
                  <c:v>-37.010009770000011</c:v>
                </c:pt>
                <c:pt idx="486">
                  <c:v>-36.610015859999976</c:v>
                </c:pt>
                <c:pt idx="487">
                  <c:v>-36.200012199999946</c:v>
                </c:pt>
                <c:pt idx="488">
                  <c:v>-35.799987789999989</c:v>
                </c:pt>
                <c:pt idx="489">
                  <c:v>-35.389984130000016</c:v>
                </c:pt>
                <c:pt idx="490">
                  <c:v>-34.989990239999997</c:v>
                </c:pt>
                <c:pt idx="491">
                  <c:v>-34.57000733000001</c:v>
                </c:pt>
                <c:pt idx="492">
                  <c:v>-34.170013419999975</c:v>
                </c:pt>
                <c:pt idx="493">
                  <c:v>-33.759979250000015</c:v>
                </c:pt>
                <c:pt idx="494">
                  <c:v>-33.339996340000027</c:v>
                </c:pt>
                <c:pt idx="495">
                  <c:v>-32.940002440000001</c:v>
                </c:pt>
                <c:pt idx="496">
                  <c:v>-32.519989020000025</c:v>
                </c:pt>
                <c:pt idx="497">
                  <c:v>-32.100006099999973</c:v>
                </c:pt>
                <c:pt idx="498">
                  <c:v>-31.689971920000005</c:v>
                </c:pt>
                <c:pt idx="499">
                  <c:v>-31.259979250000015</c:v>
                </c:pt>
                <c:pt idx="500">
                  <c:v>-30.850006109999981</c:v>
                </c:pt>
                <c:pt idx="501">
                  <c:v>-30.419982909999987</c:v>
                </c:pt>
                <c:pt idx="502">
                  <c:v>-30</c:v>
                </c:pt>
                <c:pt idx="503">
                  <c:v>-29.580017090000013</c:v>
                </c:pt>
                <c:pt idx="504">
                  <c:v>-29.150024420000022</c:v>
                </c:pt>
                <c:pt idx="505">
                  <c:v>-28.729980470000044</c:v>
                </c:pt>
                <c:pt idx="506">
                  <c:v>-28.309997559999999</c:v>
                </c:pt>
                <c:pt idx="507">
                  <c:v>-27.869995119999999</c:v>
                </c:pt>
                <c:pt idx="508">
                  <c:v>-27.450012210000011</c:v>
                </c:pt>
                <c:pt idx="509">
                  <c:v>-27.019989020000025</c:v>
                </c:pt>
                <c:pt idx="510">
                  <c:v>-26.579986580000025</c:v>
                </c:pt>
                <c:pt idx="511">
                  <c:v>-26.149993900000027</c:v>
                </c:pt>
                <c:pt idx="512">
                  <c:v>-25.720001220000029</c:v>
                </c:pt>
                <c:pt idx="513">
                  <c:v>-25.289978030000043</c:v>
                </c:pt>
                <c:pt idx="514">
                  <c:v>-24.839996340000027</c:v>
                </c:pt>
                <c:pt idx="515">
                  <c:v>-24.410003659999973</c:v>
                </c:pt>
                <c:pt idx="516">
                  <c:v>-23.970001219999972</c:v>
                </c:pt>
                <c:pt idx="517">
                  <c:v>-23.520019529999956</c:v>
                </c:pt>
                <c:pt idx="518">
                  <c:v>-23.079986570000017</c:v>
                </c:pt>
                <c:pt idx="519">
                  <c:v>-22.640014650000012</c:v>
                </c:pt>
                <c:pt idx="520">
                  <c:v>-22.200012210000011</c:v>
                </c:pt>
                <c:pt idx="521">
                  <c:v>-21.75</c:v>
                </c:pt>
                <c:pt idx="522">
                  <c:v>-21.309997549999991</c:v>
                </c:pt>
                <c:pt idx="523">
                  <c:v>-20.859985350000045</c:v>
                </c:pt>
                <c:pt idx="524">
                  <c:v>-20.410003660000029</c:v>
                </c:pt>
                <c:pt idx="525">
                  <c:v>-19.960021969999957</c:v>
                </c:pt>
                <c:pt idx="526">
                  <c:v>-19.509979250000015</c:v>
                </c:pt>
                <c:pt idx="527">
                  <c:v>-19.049987789999989</c:v>
                </c:pt>
                <c:pt idx="528">
                  <c:v>-18.600006099999973</c:v>
                </c:pt>
                <c:pt idx="529">
                  <c:v>-18.140014640000004</c:v>
                </c:pt>
                <c:pt idx="530">
                  <c:v>-17.67999266999999</c:v>
                </c:pt>
                <c:pt idx="531">
                  <c:v>-17.220001220000029</c:v>
                </c:pt>
                <c:pt idx="532">
                  <c:v>-16.769989020000025</c:v>
                </c:pt>
                <c:pt idx="533">
                  <c:v>-16.299987800000054</c:v>
                </c:pt>
                <c:pt idx="534">
                  <c:v>-15.839996329999963</c:v>
                </c:pt>
                <c:pt idx="535">
                  <c:v>-15.369995109999991</c:v>
                </c:pt>
                <c:pt idx="536">
                  <c:v>-14.899993889999962</c:v>
                </c:pt>
                <c:pt idx="537">
                  <c:v>-14.440002440000001</c:v>
                </c:pt>
                <c:pt idx="538">
                  <c:v>-13.970001219999972</c:v>
                </c:pt>
                <c:pt idx="539">
                  <c:v>-13.5</c:v>
                </c:pt>
                <c:pt idx="540">
                  <c:v>-13.029998780000028</c:v>
                </c:pt>
                <c:pt idx="541">
                  <c:v>-12.560028079999995</c:v>
                </c:pt>
                <c:pt idx="542">
                  <c:v>-12.080017090000013</c:v>
                </c:pt>
                <c:pt idx="543">
                  <c:v>-11.600006110000038</c:v>
                </c:pt>
                <c:pt idx="544">
                  <c:v>-11.119995119999999</c:v>
                </c:pt>
                <c:pt idx="545">
                  <c:v>-10.649993889999962</c:v>
                </c:pt>
                <c:pt idx="546">
                  <c:v>-10.170013429999983</c:v>
                </c:pt>
                <c:pt idx="547">
                  <c:v>-9.6799926699999901</c:v>
                </c:pt>
                <c:pt idx="548">
                  <c:v>-9.2000122100000112</c:v>
                </c:pt>
                <c:pt idx="549">
                  <c:v>-8.7200012199999719</c:v>
                </c:pt>
                <c:pt idx="550">
                  <c:v>-8.2399902399999974</c:v>
                </c:pt>
                <c:pt idx="551">
                  <c:v>-7.75</c:v>
                </c:pt>
                <c:pt idx="552">
                  <c:v>-7.25</c:v>
                </c:pt>
                <c:pt idx="553">
                  <c:v>-6.7599792500000149</c:v>
                </c:pt>
                <c:pt idx="554">
                  <c:v>-6.2699890100000175</c:v>
                </c:pt>
                <c:pt idx="555">
                  <c:v>-5.7799987800000281</c:v>
                </c:pt>
                <c:pt idx="556">
                  <c:v>-5.2799987800000281</c:v>
                </c:pt>
                <c:pt idx="557">
                  <c:v>-4.7799987800000281</c:v>
                </c:pt>
                <c:pt idx="558">
                  <c:v>-4.2799987800000281</c:v>
                </c:pt>
                <c:pt idx="559">
                  <c:v>-3.7900085500000387</c:v>
                </c:pt>
                <c:pt idx="560">
                  <c:v>-3.2900085500000387</c:v>
                </c:pt>
                <c:pt idx="561">
                  <c:v>-2.7799987800000281</c:v>
                </c:pt>
                <c:pt idx="562">
                  <c:v>-2.2799987800000281</c:v>
                </c:pt>
                <c:pt idx="563">
                  <c:v>-1.7700195300000132</c:v>
                </c:pt>
                <c:pt idx="564">
                  <c:v>-1.2600097700000106</c:v>
                </c:pt>
                <c:pt idx="565">
                  <c:v>-0.76000977000001058</c:v>
                </c:pt>
                <c:pt idx="566">
                  <c:v>-0.23999022999998942</c:v>
                </c:pt>
                <c:pt idx="567">
                  <c:v>0.26998902000002545</c:v>
                </c:pt>
                <c:pt idx="568">
                  <c:v>0.79000854999998182</c:v>
                </c:pt>
                <c:pt idx="569">
                  <c:v>1.2999877899999888</c:v>
                </c:pt>
                <c:pt idx="570">
                  <c:v>1.8200073300000099</c:v>
                </c:pt>
                <c:pt idx="571">
                  <c:v>2.3500061000000301</c:v>
                </c:pt>
                <c:pt idx="572">
                  <c:v>2.8600158599999759</c:v>
                </c:pt>
                <c:pt idx="573">
                  <c:v>3.3800048800000013</c:v>
                </c:pt>
                <c:pt idx="574">
                  <c:v>3.9099731400000337</c:v>
                </c:pt>
                <c:pt idx="575">
                  <c:v>4.4299926699999901</c:v>
                </c:pt>
                <c:pt idx="576">
                  <c:v>4.9599914500000182</c:v>
                </c:pt>
                <c:pt idx="577">
                  <c:v>5.4899902400000542</c:v>
                </c:pt>
                <c:pt idx="578">
                  <c:v>6.0199890200000254</c:v>
                </c:pt>
                <c:pt idx="579">
                  <c:v>6.5500183099999845</c:v>
                </c:pt>
                <c:pt idx="580">
                  <c:v>7.0899963399999706</c:v>
                </c:pt>
                <c:pt idx="581">
                  <c:v>7.6199951199999987</c:v>
                </c:pt>
                <c:pt idx="582">
                  <c:v>8.1600036599999726</c:v>
                </c:pt>
                <c:pt idx="583">
                  <c:v>8.7099914500000182</c:v>
                </c:pt>
                <c:pt idx="584">
                  <c:v>9.2399902299999894</c:v>
                </c:pt>
                <c:pt idx="585">
                  <c:v>9.7800293000000238</c:v>
                </c:pt>
                <c:pt idx="586">
                  <c:v>10.329986580000025</c:v>
                </c:pt>
                <c:pt idx="587">
                  <c:v>10.880004879999944</c:v>
                </c:pt>
                <c:pt idx="588">
                  <c:v>11.430023199999994</c:v>
                </c:pt>
                <c:pt idx="589">
                  <c:v>11.979980469999987</c:v>
                </c:pt>
                <c:pt idx="590">
                  <c:v>12.529998780000028</c:v>
                </c:pt>
                <c:pt idx="591">
                  <c:v>13.080017090000013</c:v>
                </c:pt>
                <c:pt idx="592">
                  <c:v>13.639984140000024</c:v>
                </c:pt>
                <c:pt idx="593">
                  <c:v>14.190002439999944</c:v>
                </c:pt>
                <c:pt idx="594">
                  <c:v>14.75</c:v>
                </c:pt>
                <c:pt idx="595">
                  <c:v>15.309997549999991</c:v>
                </c:pt>
                <c:pt idx="596">
                  <c:v>15.869995119999999</c:v>
                </c:pt>
                <c:pt idx="597">
                  <c:v>16.440002440000001</c:v>
                </c:pt>
                <c:pt idx="598">
                  <c:v>17</c:v>
                </c:pt>
                <c:pt idx="599">
                  <c:v>17.570007320000002</c:v>
                </c:pt>
                <c:pt idx="600">
                  <c:v>18.139984130000016</c:v>
                </c:pt>
                <c:pt idx="601">
                  <c:v>18.710021970000014</c:v>
                </c:pt>
                <c:pt idx="602">
                  <c:v>19.279998780000028</c:v>
                </c:pt>
                <c:pt idx="603">
                  <c:v>19.850006099999973</c:v>
                </c:pt>
                <c:pt idx="604">
                  <c:v>20.429992679999998</c:v>
                </c:pt>
                <c:pt idx="605">
                  <c:v>21</c:v>
                </c:pt>
                <c:pt idx="606">
                  <c:v>21.589996340000027</c:v>
                </c:pt>
                <c:pt idx="607">
                  <c:v>22.170013429999983</c:v>
                </c:pt>
                <c:pt idx="608">
                  <c:v>22.760009760000003</c:v>
                </c:pt>
                <c:pt idx="609">
                  <c:v>23.340026860000023</c:v>
                </c:pt>
                <c:pt idx="610">
                  <c:v>23.920013429999983</c:v>
                </c:pt>
                <c:pt idx="611">
                  <c:v>24.509979240000007</c:v>
                </c:pt>
                <c:pt idx="612">
                  <c:v>25.100006110000038</c:v>
                </c:pt>
                <c:pt idx="613">
                  <c:v>25.690002440000001</c:v>
                </c:pt>
                <c:pt idx="614">
                  <c:v>26.289978019999978</c:v>
                </c:pt>
                <c:pt idx="615">
                  <c:v>26.880004880000001</c:v>
                </c:pt>
                <c:pt idx="616">
                  <c:v>27.480010990000039</c:v>
                </c:pt>
                <c:pt idx="617">
                  <c:v>28.07998656999996</c:v>
                </c:pt>
                <c:pt idx="618">
                  <c:v>28.67999266999999</c:v>
                </c:pt>
                <c:pt idx="619">
                  <c:v>29.279998779999971</c:v>
                </c:pt>
                <c:pt idx="620">
                  <c:v>29.889984140000024</c:v>
                </c:pt>
                <c:pt idx="621">
                  <c:v>30.490020749999985</c:v>
                </c:pt>
                <c:pt idx="622">
                  <c:v>31.100006109999981</c:v>
                </c:pt>
                <c:pt idx="623">
                  <c:v>31.709991460000026</c:v>
                </c:pt>
                <c:pt idx="624">
                  <c:v>32.309997549999991</c:v>
                </c:pt>
                <c:pt idx="625">
                  <c:v>32.92999266999999</c:v>
                </c:pt>
                <c:pt idx="626">
                  <c:v>33.540008539999974</c:v>
                </c:pt>
                <c:pt idx="627">
                  <c:v>34.160003659999973</c:v>
                </c:pt>
                <c:pt idx="628">
                  <c:v>34.779998780000028</c:v>
                </c:pt>
                <c:pt idx="629">
                  <c:v>35.389984130000016</c:v>
                </c:pt>
                <c:pt idx="630">
                  <c:v>36.019989020000025</c:v>
                </c:pt>
                <c:pt idx="631">
                  <c:v>36.639984140000024</c:v>
                </c:pt>
                <c:pt idx="632">
                  <c:v>37.260009770000011</c:v>
                </c:pt>
                <c:pt idx="633">
                  <c:v>37.890014650000012</c:v>
                </c:pt>
                <c:pt idx="634">
                  <c:v>38.520019529999956</c:v>
                </c:pt>
                <c:pt idx="635">
                  <c:v>39.149993890000019</c:v>
                </c:pt>
                <c:pt idx="636">
                  <c:v>39.779998779999971</c:v>
                </c:pt>
                <c:pt idx="637">
                  <c:v>40.420013419999975</c:v>
                </c:pt>
                <c:pt idx="638">
                  <c:v>41.050018309999984</c:v>
                </c:pt>
                <c:pt idx="639">
                  <c:v>41.690002440000001</c:v>
                </c:pt>
                <c:pt idx="640">
                  <c:v>42.330017089999956</c:v>
                </c:pt>
                <c:pt idx="641">
                  <c:v>42.970001230000037</c:v>
                </c:pt>
                <c:pt idx="642">
                  <c:v>43.610015859999976</c:v>
                </c:pt>
                <c:pt idx="643">
                  <c:v>44.25</c:v>
                </c:pt>
                <c:pt idx="644">
                  <c:v>44.909973139999977</c:v>
                </c:pt>
                <c:pt idx="645">
                  <c:v>45.550018309999984</c:v>
                </c:pt>
                <c:pt idx="646">
                  <c:v>46.209991460000026</c:v>
                </c:pt>
                <c:pt idx="647">
                  <c:v>46.850006110000038</c:v>
                </c:pt>
                <c:pt idx="648">
                  <c:v>47.510009770000011</c:v>
                </c:pt>
                <c:pt idx="649">
                  <c:v>48.160003660000029</c:v>
                </c:pt>
                <c:pt idx="650">
                  <c:v>48.820007320000002</c:v>
                </c:pt>
                <c:pt idx="651">
                  <c:v>49.479980469999987</c:v>
                </c:pt>
                <c:pt idx="652">
                  <c:v>50.130004880000001</c:v>
                </c:pt>
                <c:pt idx="653">
                  <c:v>50.799987799999997</c:v>
                </c:pt>
                <c:pt idx="654">
                  <c:v>51.459991449999961</c:v>
                </c:pt>
                <c:pt idx="655">
                  <c:v>52.130004890000009</c:v>
                </c:pt>
                <c:pt idx="656">
                  <c:v>52.799987789999989</c:v>
                </c:pt>
                <c:pt idx="657">
                  <c:v>53.470001220000029</c:v>
                </c:pt>
                <c:pt idx="658">
                  <c:v>54.140014650000012</c:v>
                </c:pt>
                <c:pt idx="659">
                  <c:v>54.810028079999995</c:v>
                </c:pt>
                <c:pt idx="660">
                  <c:v>55.479980470000044</c:v>
                </c:pt>
                <c:pt idx="661">
                  <c:v>56.149993900000027</c:v>
                </c:pt>
                <c:pt idx="662">
                  <c:v>56.849975579999978</c:v>
                </c:pt>
                <c:pt idx="663">
                  <c:v>57.519989020000025</c:v>
                </c:pt>
                <c:pt idx="664">
                  <c:v>58.200012200000003</c:v>
                </c:pt>
                <c:pt idx="665">
                  <c:v>58.889984140000024</c:v>
                </c:pt>
                <c:pt idx="666">
                  <c:v>59.570007319999945</c:v>
                </c:pt>
                <c:pt idx="667">
                  <c:v>60.259979240000007</c:v>
                </c:pt>
                <c:pt idx="668">
                  <c:v>60.940002440000001</c:v>
                </c:pt>
                <c:pt idx="669">
                  <c:v>61.639984130000016</c:v>
                </c:pt>
                <c:pt idx="670">
                  <c:v>62.330017089999956</c:v>
                </c:pt>
                <c:pt idx="671">
                  <c:v>63.029998780000028</c:v>
                </c:pt>
                <c:pt idx="672">
                  <c:v>63.720001219999972</c:v>
                </c:pt>
                <c:pt idx="673">
                  <c:v>64.419982909999987</c:v>
                </c:pt>
                <c:pt idx="674">
                  <c:v>65.130004880000001</c:v>
                </c:pt>
                <c:pt idx="675">
                  <c:v>65.829986580000025</c:v>
                </c:pt>
                <c:pt idx="676">
                  <c:v>66.519989010000018</c:v>
                </c:pt>
                <c:pt idx="677">
                  <c:v>67.229980459999979</c:v>
                </c:pt>
                <c:pt idx="678">
                  <c:v>67.930023189999986</c:v>
                </c:pt>
                <c:pt idx="679">
                  <c:v>68.649993889999962</c:v>
                </c:pt>
                <c:pt idx="680">
                  <c:v>69.359985360000053</c:v>
                </c:pt>
                <c:pt idx="681">
                  <c:v>70.07000733000001</c:v>
                </c:pt>
                <c:pt idx="682">
                  <c:v>70.779998780000028</c:v>
                </c:pt>
                <c:pt idx="683">
                  <c:v>71.5</c:v>
                </c:pt>
                <c:pt idx="684">
                  <c:v>72.219970699999976</c:v>
                </c:pt>
                <c:pt idx="685">
                  <c:v>72.940002440000001</c:v>
                </c:pt>
                <c:pt idx="686">
                  <c:v>73.649993900000027</c:v>
                </c:pt>
                <c:pt idx="687">
                  <c:v>74.379974360000006</c:v>
                </c:pt>
                <c:pt idx="688">
                  <c:v>75.10000610000003</c:v>
                </c:pt>
                <c:pt idx="689">
                  <c:v>75.830017090000013</c:v>
                </c:pt>
                <c:pt idx="690">
                  <c:v>76.570007320000002</c:v>
                </c:pt>
                <c:pt idx="691">
                  <c:v>77.289978019999978</c:v>
                </c:pt>
                <c:pt idx="692">
                  <c:v>78.019989009999961</c:v>
                </c:pt>
                <c:pt idx="693">
                  <c:v>78.759979250000015</c:v>
                </c:pt>
                <c:pt idx="694">
                  <c:v>79.480010979999975</c:v>
                </c:pt>
                <c:pt idx="695">
                  <c:v>80.220001219999972</c:v>
                </c:pt>
                <c:pt idx="696">
                  <c:v>80.959991460000026</c:v>
                </c:pt>
                <c:pt idx="697">
                  <c:v>81.699981690000016</c:v>
                </c:pt>
                <c:pt idx="698">
                  <c:v>82.440002440000001</c:v>
                </c:pt>
                <c:pt idx="699">
                  <c:v>83.190002450000009</c:v>
                </c:pt>
                <c:pt idx="700">
                  <c:v>83.940002440000001</c:v>
                </c:pt>
                <c:pt idx="701">
                  <c:v>84.67999266999999</c:v>
                </c:pt>
                <c:pt idx="702">
                  <c:v>85.430023189999986</c:v>
                </c:pt>
                <c:pt idx="703">
                  <c:v>86.180023199999994</c:v>
                </c:pt>
                <c:pt idx="704">
                  <c:v>86.920013429999983</c:v>
                </c:pt>
                <c:pt idx="705">
                  <c:v>87.689971920000005</c:v>
                </c:pt>
                <c:pt idx="706">
                  <c:v>88.440002440000001</c:v>
                </c:pt>
                <c:pt idx="707">
                  <c:v>89.190002440000001</c:v>
                </c:pt>
                <c:pt idx="708">
                  <c:v>89.950012210000011</c:v>
                </c:pt>
                <c:pt idx="709">
                  <c:v>90.720001220000029</c:v>
                </c:pt>
                <c:pt idx="710">
                  <c:v>91.470001220000029</c:v>
                </c:pt>
                <c:pt idx="711">
                  <c:v>92.230010990000039</c:v>
                </c:pt>
                <c:pt idx="712">
                  <c:v>93</c:v>
                </c:pt>
                <c:pt idx="713">
                  <c:v>93.759979250000015</c:v>
                </c:pt>
                <c:pt idx="714">
                  <c:v>94.540008550000039</c:v>
                </c:pt>
                <c:pt idx="715">
                  <c:v>95.299987800000054</c:v>
                </c:pt>
                <c:pt idx="716">
                  <c:v>96.070007320000002</c:v>
                </c:pt>
                <c:pt idx="717">
                  <c:v>96.850006110000038</c:v>
                </c:pt>
                <c:pt idx="718">
                  <c:v>97.619995119999999</c:v>
                </c:pt>
                <c:pt idx="719">
                  <c:v>98.400024419999966</c:v>
                </c:pt>
                <c:pt idx="720">
                  <c:v>99.170013419999975</c:v>
                </c:pt>
                <c:pt idx="721">
                  <c:v>99.949981690000016</c:v>
                </c:pt>
                <c:pt idx="722">
                  <c:v>100.73001098999998</c:v>
                </c:pt>
                <c:pt idx="723">
                  <c:v>101.50997924000001</c:v>
                </c:pt>
                <c:pt idx="724">
                  <c:v>102.29998778999999</c:v>
                </c:pt>
                <c:pt idx="725">
                  <c:v>103.07000733000001</c:v>
                </c:pt>
                <c:pt idx="726">
                  <c:v>103.86999512</c:v>
                </c:pt>
                <c:pt idx="727">
                  <c:v>104.66000367000004</c:v>
                </c:pt>
                <c:pt idx="728">
                  <c:v>105.44998169000002</c:v>
                </c:pt>
                <c:pt idx="729">
                  <c:v>106.23001099000004</c:v>
                </c:pt>
                <c:pt idx="730">
                  <c:v>107.01998902000003</c:v>
                </c:pt>
                <c:pt idx="731">
                  <c:v>107.82000732</c:v>
                </c:pt>
                <c:pt idx="732">
                  <c:v>108.61999510999999</c:v>
                </c:pt>
                <c:pt idx="733">
                  <c:v>109.41000365999997</c:v>
                </c:pt>
                <c:pt idx="734">
                  <c:v>110.20001220999995</c:v>
                </c:pt>
                <c:pt idx="735">
                  <c:v>111.00997925000001</c:v>
                </c:pt>
                <c:pt idx="736">
                  <c:v>111.80999756</c:v>
                </c:pt>
                <c:pt idx="737">
                  <c:v>112.61001586999998</c:v>
                </c:pt>
                <c:pt idx="738">
                  <c:v>113.42001342999998</c:v>
                </c:pt>
                <c:pt idx="739">
                  <c:v>114.22000122000003</c:v>
                </c:pt>
                <c:pt idx="740">
                  <c:v>115.02999878000003</c:v>
                </c:pt>
                <c:pt idx="741">
                  <c:v>115.83999633999997</c:v>
                </c:pt>
                <c:pt idx="742">
                  <c:v>116.63998413000002</c:v>
                </c:pt>
                <c:pt idx="743">
                  <c:v>117.45001219999995</c:v>
                </c:pt>
                <c:pt idx="744">
                  <c:v>118.27001952999996</c:v>
                </c:pt>
                <c:pt idx="745">
                  <c:v>119.07998657000002</c:v>
                </c:pt>
                <c:pt idx="746">
                  <c:v>119.89999390000003</c:v>
                </c:pt>
                <c:pt idx="747">
                  <c:v>120.72000122000003</c:v>
                </c:pt>
                <c:pt idx="748">
                  <c:v>121.52999878000003</c:v>
                </c:pt>
                <c:pt idx="749">
                  <c:v>122.34997558000003</c:v>
                </c:pt>
                <c:pt idx="750">
                  <c:v>123.16998291000004</c:v>
                </c:pt>
                <c:pt idx="751">
                  <c:v>124</c:v>
                </c:pt>
                <c:pt idx="752">
                  <c:v>124.80999756</c:v>
                </c:pt>
                <c:pt idx="753">
                  <c:v>125.64001463999995</c:v>
                </c:pt>
                <c:pt idx="754">
                  <c:v>126.46997069999998</c:v>
                </c:pt>
                <c:pt idx="755">
                  <c:v>127.28997802999999</c:v>
                </c:pt>
                <c:pt idx="756">
                  <c:v>128.11999512</c:v>
                </c:pt>
                <c:pt idx="757">
                  <c:v>128.9500122</c:v>
                </c:pt>
                <c:pt idx="758">
                  <c:v>129.78002930000002</c:v>
                </c:pt>
                <c:pt idx="759">
                  <c:v>130.61999512</c:v>
                </c:pt>
                <c:pt idx="760">
                  <c:v>131.45001221000001</c:v>
                </c:pt>
                <c:pt idx="761">
                  <c:v>132.27999878000003</c:v>
                </c:pt>
                <c:pt idx="762">
                  <c:v>133.11999512</c:v>
                </c:pt>
                <c:pt idx="763">
                  <c:v>133.96002197999996</c:v>
                </c:pt>
                <c:pt idx="764">
                  <c:v>134.79998778999999</c:v>
                </c:pt>
                <c:pt idx="765">
                  <c:v>135.63998413000002</c:v>
                </c:pt>
                <c:pt idx="766">
                  <c:v>136.47000121999997</c:v>
                </c:pt>
                <c:pt idx="767">
                  <c:v>137.32000732</c:v>
                </c:pt>
                <c:pt idx="768">
                  <c:v>138.16000366000003</c:v>
                </c:pt>
                <c:pt idx="769">
                  <c:v>139.01000977000001</c:v>
                </c:pt>
                <c:pt idx="770">
                  <c:v>139.85000611000004</c:v>
                </c:pt>
                <c:pt idx="771">
                  <c:v>140.69998169000002</c:v>
                </c:pt>
                <c:pt idx="772">
                  <c:v>141.54998780000005</c:v>
                </c:pt>
                <c:pt idx="773">
                  <c:v>142.39999390000003</c:v>
                </c:pt>
                <c:pt idx="774">
                  <c:v>143.25</c:v>
                </c:pt>
                <c:pt idx="775">
                  <c:v>144.10000609999997</c:v>
                </c:pt>
                <c:pt idx="776">
                  <c:v>144.95001219999995</c:v>
                </c:pt>
                <c:pt idx="777">
                  <c:v>145.81002808</c:v>
                </c:pt>
                <c:pt idx="778">
                  <c:v>146.66000366999998</c:v>
                </c:pt>
                <c:pt idx="779">
                  <c:v>147.51998900999996</c:v>
                </c:pt>
                <c:pt idx="780">
                  <c:v>148.36999512</c:v>
                </c:pt>
                <c:pt idx="781">
                  <c:v>149.23999024</c:v>
                </c:pt>
                <c:pt idx="782">
                  <c:v>150.08999632999996</c:v>
                </c:pt>
                <c:pt idx="783">
                  <c:v>150.95999146000003</c:v>
                </c:pt>
                <c:pt idx="784">
                  <c:v>151.80999756</c:v>
                </c:pt>
                <c:pt idx="785">
                  <c:v>152.66998290999999</c:v>
                </c:pt>
                <c:pt idx="786">
                  <c:v>153.54000853999997</c:v>
                </c:pt>
                <c:pt idx="787">
                  <c:v>154.39999390000003</c:v>
                </c:pt>
                <c:pt idx="788">
                  <c:v>155.26000977000001</c:v>
                </c:pt>
                <c:pt idx="789">
                  <c:v>156.13000489000001</c:v>
                </c:pt>
                <c:pt idx="790">
                  <c:v>157.01000977000001</c:v>
                </c:pt>
                <c:pt idx="791">
                  <c:v>157.86999512</c:v>
                </c:pt>
                <c:pt idx="792">
                  <c:v>158.73999024</c:v>
                </c:pt>
                <c:pt idx="793">
                  <c:v>159.60998536</c:v>
                </c:pt>
                <c:pt idx="794">
                  <c:v>160.47998045999998</c:v>
                </c:pt>
                <c:pt idx="795">
                  <c:v>161.34997557999998</c:v>
                </c:pt>
                <c:pt idx="796">
                  <c:v>162.21997069999998</c:v>
                </c:pt>
                <c:pt idx="797">
                  <c:v>163.10000610999998</c:v>
                </c:pt>
                <c:pt idx="798">
                  <c:v>163.97000121999997</c:v>
                </c:pt>
                <c:pt idx="799">
                  <c:v>164.86001585999998</c:v>
                </c:pt>
                <c:pt idx="800">
                  <c:v>165.74002074999999</c:v>
                </c:pt>
                <c:pt idx="801">
                  <c:v>166.61999512</c:v>
                </c:pt>
                <c:pt idx="802">
                  <c:v>167.48999024000005</c:v>
                </c:pt>
                <c:pt idx="803">
                  <c:v>168.36999510999999</c:v>
                </c:pt>
                <c:pt idx="804">
                  <c:v>169.25</c:v>
                </c:pt>
                <c:pt idx="805">
                  <c:v>170.13000488</c:v>
                </c:pt>
                <c:pt idx="806">
                  <c:v>171.01000976</c:v>
                </c:pt>
                <c:pt idx="807">
                  <c:v>171.89999390000003</c:v>
                </c:pt>
                <c:pt idx="808">
                  <c:v>172.78997801999998</c:v>
                </c:pt>
                <c:pt idx="809">
                  <c:v>173.67999266999999</c:v>
                </c:pt>
                <c:pt idx="810">
                  <c:v>174.55999756</c:v>
                </c:pt>
                <c:pt idx="811">
                  <c:v>175.45001220999995</c:v>
                </c:pt>
                <c:pt idx="812">
                  <c:v>176.32998657000002</c:v>
                </c:pt>
                <c:pt idx="813">
                  <c:v>177.22000122000003</c:v>
                </c:pt>
                <c:pt idx="814">
                  <c:v>178.10998534999999</c:v>
                </c:pt>
                <c:pt idx="815">
                  <c:v>179</c:v>
                </c:pt>
                <c:pt idx="816">
                  <c:v>179.89001464999996</c:v>
                </c:pt>
                <c:pt idx="817">
                  <c:v>180.79000855000004</c:v>
                </c:pt>
                <c:pt idx="818">
                  <c:v>181.67999266999999</c:v>
                </c:pt>
                <c:pt idx="819">
                  <c:v>182.58001709000001</c:v>
                </c:pt>
                <c:pt idx="820">
                  <c:v>183.47000121999997</c:v>
                </c:pt>
                <c:pt idx="821">
                  <c:v>184.37002563999999</c:v>
                </c:pt>
                <c:pt idx="822">
                  <c:v>185.26000977000001</c:v>
                </c:pt>
                <c:pt idx="823">
                  <c:v>186.15997314000003</c:v>
                </c:pt>
                <c:pt idx="824">
                  <c:v>187.0499878</c:v>
                </c:pt>
                <c:pt idx="825">
                  <c:v>187.95001221000001</c:v>
                </c:pt>
                <c:pt idx="826">
                  <c:v>188.86001586999998</c:v>
                </c:pt>
                <c:pt idx="827">
                  <c:v>189.76000977000001</c:v>
                </c:pt>
                <c:pt idx="828">
                  <c:v>190.66000365999997</c:v>
                </c:pt>
                <c:pt idx="829">
                  <c:v>191.55999756</c:v>
                </c:pt>
                <c:pt idx="830">
                  <c:v>192.45999146000003</c:v>
                </c:pt>
                <c:pt idx="831">
                  <c:v>193.36001586999998</c:v>
                </c:pt>
                <c:pt idx="832">
                  <c:v>194.26000977000001</c:v>
                </c:pt>
                <c:pt idx="833">
                  <c:v>195.16998291000004</c:v>
                </c:pt>
                <c:pt idx="834">
                  <c:v>196.07000733000001</c:v>
                </c:pt>
                <c:pt idx="835">
                  <c:v>196.97000121999997</c:v>
                </c:pt>
                <c:pt idx="836">
                  <c:v>197.89999390000003</c:v>
                </c:pt>
                <c:pt idx="837">
                  <c:v>198.78997802999999</c:v>
                </c:pt>
                <c:pt idx="838">
                  <c:v>199.69998168999996</c:v>
                </c:pt>
                <c:pt idx="839">
                  <c:v>200.60998536</c:v>
                </c:pt>
                <c:pt idx="840">
                  <c:v>201.51995848999996</c:v>
                </c:pt>
                <c:pt idx="841">
                  <c:v>202.42996216</c:v>
                </c:pt>
                <c:pt idx="842">
                  <c:v>203.33996581999997</c:v>
                </c:pt>
                <c:pt idx="843">
                  <c:v>204.24996949000001</c:v>
                </c:pt>
                <c:pt idx="844">
                  <c:v>205.15997313999998</c:v>
                </c:pt>
                <c:pt idx="845">
                  <c:v>206.07998656999996</c:v>
                </c:pt>
                <c:pt idx="846">
                  <c:v>206.98999022999999</c:v>
                </c:pt>
                <c:pt idx="847">
                  <c:v>207.89999390000003</c:v>
                </c:pt>
                <c:pt idx="848">
                  <c:v>208.83001709000001</c:v>
                </c:pt>
                <c:pt idx="849">
                  <c:v>209.74002074999999</c:v>
                </c:pt>
                <c:pt idx="850">
                  <c:v>210.65002442000002</c:v>
                </c:pt>
                <c:pt idx="851">
                  <c:v>211.55996704000006</c:v>
                </c:pt>
                <c:pt idx="852">
                  <c:v>212.47998047000004</c:v>
                </c:pt>
                <c:pt idx="853">
                  <c:v>213.39001464999996</c:v>
                </c:pt>
                <c:pt idx="854">
                  <c:v>214.32003784999995</c:v>
                </c:pt>
                <c:pt idx="855">
                  <c:v>215.23999022999999</c:v>
                </c:pt>
                <c:pt idx="856">
                  <c:v>216.16000366000003</c:v>
                </c:pt>
                <c:pt idx="857">
                  <c:v>217.08001709000001</c:v>
                </c:pt>
                <c:pt idx="858">
                  <c:v>217.98999023000005</c:v>
                </c:pt>
                <c:pt idx="859">
                  <c:v>218.91000365999997</c:v>
                </c:pt>
                <c:pt idx="860">
                  <c:v>219.82995604999996</c:v>
                </c:pt>
                <c:pt idx="861">
                  <c:v>220.76000976</c:v>
                </c:pt>
                <c:pt idx="862">
                  <c:v>221.67004395000004</c:v>
                </c:pt>
                <c:pt idx="863">
                  <c:v>222.60000609999992</c:v>
                </c:pt>
                <c:pt idx="864">
                  <c:v>223.51998901999997</c:v>
                </c:pt>
                <c:pt idx="865">
                  <c:v>224.45001221000001</c:v>
                </c:pt>
                <c:pt idx="866">
                  <c:v>225.36999512000006</c:v>
                </c:pt>
                <c:pt idx="867">
                  <c:v>226.29000854999998</c:v>
                </c:pt>
                <c:pt idx="868">
                  <c:v>227.20999144999996</c:v>
                </c:pt>
                <c:pt idx="869">
                  <c:v>228.1300354</c:v>
                </c:pt>
                <c:pt idx="870">
                  <c:v>229.05001830999993</c:v>
                </c:pt>
                <c:pt idx="871">
                  <c:v>229.97998045999998</c:v>
                </c:pt>
                <c:pt idx="872">
                  <c:v>230.90997314000003</c:v>
                </c:pt>
                <c:pt idx="873">
                  <c:v>231.84002685999997</c:v>
                </c:pt>
                <c:pt idx="874">
                  <c:v>232.76000977000001</c:v>
                </c:pt>
                <c:pt idx="875">
                  <c:v>233.67999268000005</c:v>
                </c:pt>
                <c:pt idx="876">
                  <c:v>234.59997558999999</c:v>
                </c:pt>
                <c:pt idx="877">
                  <c:v>235.53002930000002</c:v>
                </c:pt>
                <c:pt idx="878">
                  <c:v>236.45001219999995</c:v>
                </c:pt>
                <c:pt idx="879">
                  <c:v>237.38000488</c:v>
                </c:pt>
                <c:pt idx="880">
                  <c:v>238.30001830999993</c:v>
                </c:pt>
                <c:pt idx="881">
                  <c:v>239.24002075999999</c:v>
                </c:pt>
                <c:pt idx="882">
                  <c:v>240.16000365999992</c:v>
                </c:pt>
                <c:pt idx="883">
                  <c:v>241.08999634000003</c:v>
                </c:pt>
                <c:pt idx="884">
                  <c:v>242.01000975999995</c:v>
                </c:pt>
                <c:pt idx="885">
                  <c:v>242.92999268</c:v>
                </c:pt>
                <c:pt idx="886">
                  <c:v>243.85000609999992</c:v>
                </c:pt>
                <c:pt idx="887">
                  <c:v>244.79000855000004</c:v>
                </c:pt>
                <c:pt idx="888">
                  <c:v>245.71002196999996</c:v>
                </c:pt>
                <c:pt idx="889">
                  <c:v>246.63000488</c:v>
                </c:pt>
                <c:pt idx="890">
                  <c:v>247.56997681000001</c:v>
                </c:pt>
                <c:pt idx="891">
                  <c:v>248.48999023000005</c:v>
                </c:pt>
                <c:pt idx="892">
                  <c:v>249.41000365999997</c:v>
                </c:pt>
                <c:pt idx="893">
                  <c:v>250.33001708999996</c:v>
                </c:pt>
                <c:pt idx="894">
                  <c:v>251.27001953000001</c:v>
                </c:pt>
                <c:pt idx="895">
                  <c:v>252.18997193000001</c:v>
                </c:pt>
                <c:pt idx="896">
                  <c:v>253.10000611000004</c:v>
                </c:pt>
                <c:pt idx="897">
                  <c:v>254.03002930000002</c:v>
                </c:pt>
                <c:pt idx="898">
                  <c:v>254.95996093999997</c:v>
                </c:pt>
                <c:pt idx="899">
                  <c:v>255.88000488000006</c:v>
                </c:pt>
                <c:pt idx="900">
                  <c:v>256.81002808000005</c:v>
                </c:pt>
                <c:pt idx="901">
                  <c:v>257.72998045999998</c:v>
                </c:pt>
                <c:pt idx="902">
                  <c:v>258.65002441999997</c:v>
                </c:pt>
                <c:pt idx="903">
                  <c:v>259.56997681000007</c:v>
                </c:pt>
                <c:pt idx="904">
                  <c:v>260.5</c:v>
                </c:pt>
                <c:pt idx="905">
                  <c:v>261.40997314999998</c:v>
                </c:pt>
                <c:pt idx="906">
                  <c:v>262.33001708999996</c:v>
                </c:pt>
                <c:pt idx="907">
                  <c:v>263.24996949000007</c:v>
                </c:pt>
                <c:pt idx="908">
                  <c:v>264.18002318999999</c:v>
                </c:pt>
                <c:pt idx="909">
                  <c:v>265.10000609999997</c:v>
                </c:pt>
                <c:pt idx="910">
                  <c:v>266.01998900999996</c:v>
                </c:pt>
                <c:pt idx="911">
                  <c:v>266.93002319999994</c:v>
                </c:pt>
                <c:pt idx="912">
                  <c:v>267.85000611000004</c:v>
                </c:pt>
                <c:pt idx="913">
                  <c:v>268.75997924000001</c:v>
                </c:pt>
                <c:pt idx="914">
                  <c:v>269.68002318999999</c:v>
                </c:pt>
                <c:pt idx="915">
                  <c:v>270.60000609999997</c:v>
                </c:pt>
                <c:pt idx="916">
                  <c:v>271.50997925000001</c:v>
                </c:pt>
                <c:pt idx="917">
                  <c:v>272.41998290999999</c:v>
                </c:pt>
                <c:pt idx="918">
                  <c:v>273.34002685999997</c:v>
                </c:pt>
                <c:pt idx="919">
                  <c:v>274.25003051999994</c:v>
                </c:pt>
                <c:pt idx="920">
                  <c:v>275.16000365999997</c:v>
                </c:pt>
                <c:pt idx="921">
                  <c:v>276.07000733000007</c:v>
                </c:pt>
                <c:pt idx="922">
                  <c:v>276.98001099000004</c:v>
                </c:pt>
                <c:pt idx="923">
                  <c:v>277.87997436000006</c:v>
                </c:pt>
                <c:pt idx="924">
                  <c:v>278.78997802000004</c:v>
                </c:pt>
                <c:pt idx="925">
                  <c:v>279.68997193000007</c:v>
                </c:pt>
                <c:pt idx="926">
                  <c:v>280.58996582000003</c:v>
                </c:pt>
                <c:pt idx="927">
                  <c:v>281.50997925000007</c:v>
                </c:pt>
                <c:pt idx="928">
                  <c:v>282.40997314000003</c:v>
                </c:pt>
                <c:pt idx="929">
                  <c:v>283.30999756000006</c:v>
                </c:pt>
                <c:pt idx="930">
                  <c:v>284.20999146000008</c:v>
                </c:pt>
                <c:pt idx="931">
                  <c:v>285.11001585999992</c:v>
                </c:pt>
                <c:pt idx="932">
                  <c:v>285.99999999999994</c:v>
                </c:pt>
                <c:pt idx="933">
                  <c:v>286.89001464999996</c:v>
                </c:pt>
                <c:pt idx="934">
                  <c:v>287.79003906999998</c:v>
                </c:pt>
                <c:pt idx="935">
                  <c:v>288.67996216</c:v>
                </c:pt>
                <c:pt idx="936">
                  <c:v>289.58999634000003</c:v>
                </c:pt>
                <c:pt idx="937">
                  <c:v>290.47000122000003</c:v>
                </c:pt>
                <c:pt idx="938">
                  <c:v>291.35998535000004</c:v>
                </c:pt>
                <c:pt idx="939">
                  <c:v>292.23999023000005</c:v>
                </c:pt>
                <c:pt idx="940">
                  <c:v>293.13000487999994</c:v>
                </c:pt>
                <c:pt idx="941">
                  <c:v>294.02001952999996</c:v>
                </c:pt>
                <c:pt idx="942">
                  <c:v>294.89999389999997</c:v>
                </c:pt>
                <c:pt idx="943">
                  <c:v>295.77999878000003</c:v>
                </c:pt>
                <c:pt idx="944">
                  <c:v>296.66003418000003</c:v>
                </c:pt>
                <c:pt idx="945">
                  <c:v>297.55001830999993</c:v>
                </c:pt>
                <c:pt idx="946">
                  <c:v>298.42001342999998</c:v>
                </c:pt>
                <c:pt idx="947">
                  <c:v>299.2999878</c:v>
                </c:pt>
                <c:pt idx="948">
                  <c:v>300.17001342000003</c:v>
                </c:pt>
                <c:pt idx="949">
                  <c:v>301.03997803000004</c:v>
                </c:pt>
                <c:pt idx="950">
                  <c:v>301.90002440999996</c:v>
                </c:pt>
                <c:pt idx="951">
                  <c:v>302.77999878000003</c:v>
                </c:pt>
                <c:pt idx="952">
                  <c:v>303.64001465000001</c:v>
                </c:pt>
                <c:pt idx="953">
                  <c:v>304.51000975999995</c:v>
                </c:pt>
                <c:pt idx="954">
                  <c:v>305.36999512</c:v>
                </c:pt>
                <c:pt idx="955">
                  <c:v>306.23001098000003</c:v>
                </c:pt>
                <c:pt idx="956">
                  <c:v>307.08001708999996</c:v>
                </c:pt>
                <c:pt idx="957">
                  <c:v>307.93997193000001</c:v>
                </c:pt>
                <c:pt idx="958">
                  <c:v>308.80001831000004</c:v>
                </c:pt>
                <c:pt idx="959">
                  <c:v>309.64001463999995</c:v>
                </c:pt>
                <c:pt idx="960">
                  <c:v>310.48999022999999</c:v>
                </c:pt>
                <c:pt idx="961">
                  <c:v>311.33996582000003</c:v>
                </c:pt>
                <c:pt idx="962">
                  <c:v>312.18002318999993</c:v>
                </c:pt>
                <c:pt idx="963">
                  <c:v>313.02999878000003</c:v>
                </c:pt>
                <c:pt idx="964">
                  <c:v>313.86999510999993</c:v>
                </c:pt>
                <c:pt idx="965">
                  <c:v>314.70999146000003</c:v>
                </c:pt>
                <c:pt idx="966">
                  <c:v>315.53997803000004</c:v>
                </c:pt>
                <c:pt idx="967">
                  <c:v>316.3699646</c:v>
                </c:pt>
                <c:pt idx="968">
                  <c:v>317.20004273000001</c:v>
                </c:pt>
                <c:pt idx="969">
                  <c:v>318.02001952999996</c:v>
                </c:pt>
                <c:pt idx="970">
                  <c:v>318.85000611000004</c:v>
                </c:pt>
                <c:pt idx="971">
                  <c:v>319.67001342999993</c:v>
                </c:pt>
                <c:pt idx="972">
                  <c:v>320.49002075999999</c:v>
                </c:pt>
                <c:pt idx="973">
                  <c:v>321.31002807999994</c:v>
                </c:pt>
                <c:pt idx="974">
                  <c:v>322.12002563999999</c:v>
                </c:pt>
                <c:pt idx="975">
                  <c:v>322.93002319999994</c:v>
                </c:pt>
                <c:pt idx="976">
                  <c:v>323.74002074999999</c:v>
                </c:pt>
                <c:pt idx="977">
                  <c:v>324.54000854999998</c:v>
                </c:pt>
                <c:pt idx="978">
                  <c:v>325.35003662000003</c:v>
                </c:pt>
                <c:pt idx="979">
                  <c:v>326.14996337999997</c:v>
                </c:pt>
                <c:pt idx="980">
                  <c:v>326.93997193000007</c:v>
                </c:pt>
                <c:pt idx="981">
                  <c:v>327.72998046999999</c:v>
                </c:pt>
                <c:pt idx="982">
                  <c:v>328.52999877999997</c:v>
                </c:pt>
                <c:pt idx="983">
                  <c:v>329.30999756</c:v>
                </c:pt>
                <c:pt idx="984">
                  <c:v>330.09002685999997</c:v>
                </c:pt>
                <c:pt idx="985">
                  <c:v>330.87997436000001</c:v>
                </c:pt>
                <c:pt idx="986">
                  <c:v>331.64999389999997</c:v>
                </c:pt>
                <c:pt idx="987">
                  <c:v>332.41998291000004</c:v>
                </c:pt>
                <c:pt idx="988">
                  <c:v>333.17999266999999</c:v>
                </c:pt>
                <c:pt idx="989">
                  <c:v>333.95001219999995</c:v>
                </c:pt>
                <c:pt idx="990">
                  <c:v>334.70999146000003</c:v>
                </c:pt>
                <c:pt idx="991">
                  <c:v>335.48001097999997</c:v>
                </c:pt>
                <c:pt idx="992">
                  <c:v>336.23001097999997</c:v>
                </c:pt>
                <c:pt idx="993">
                  <c:v>336.97998047000004</c:v>
                </c:pt>
                <c:pt idx="994">
                  <c:v>337.73001097999997</c:v>
                </c:pt>
                <c:pt idx="995">
                  <c:v>338.47003173999997</c:v>
                </c:pt>
                <c:pt idx="996">
                  <c:v>339.22000122000003</c:v>
                </c:pt>
                <c:pt idx="997">
                  <c:v>339.9500122</c:v>
                </c:pt>
                <c:pt idx="998">
                  <c:v>340.67996216</c:v>
                </c:pt>
                <c:pt idx="999">
                  <c:v>341.41000366000003</c:v>
                </c:pt>
                <c:pt idx="1000">
                  <c:v>342.14996337000002</c:v>
                </c:pt>
                <c:pt idx="1001">
                  <c:v>342.86999512</c:v>
                </c:pt>
                <c:pt idx="1002">
                  <c:v>343.59002685999997</c:v>
                </c:pt>
                <c:pt idx="1003">
                  <c:v>344.29998780000005</c:v>
                </c:pt>
                <c:pt idx="1004">
                  <c:v>345.01000976</c:v>
                </c:pt>
                <c:pt idx="1005">
                  <c:v>345.72000121999997</c:v>
                </c:pt>
                <c:pt idx="1006">
                  <c:v>346.42001342999998</c:v>
                </c:pt>
                <c:pt idx="1007">
                  <c:v>347.11999512000006</c:v>
                </c:pt>
                <c:pt idx="1008">
                  <c:v>347.81002806999999</c:v>
                </c:pt>
                <c:pt idx="1009">
                  <c:v>348.51000977000001</c:v>
                </c:pt>
                <c:pt idx="1010">
                  <c:v>349.19998169000002</c:v>
                </c:pt>
                <c:pt idx="1011">
                  <c:v>349.89001464999996</c:v>
                </c:pt>
                <c:pt idx="1012">
                  <c:v>350.57000733000007</c:v>
                </c:pt>
                <c:pt idx="1013">
                  <c:v>351.23995971000005</c:v>
                </c:pt>
                <c:pt idx="1014">
                  <c:v>351.91000367000004</c:v>
                </c:pt>
                <c:pt idx="1015">
                  <c:v>352.56997681000001</c:v>
                </c:pt>
                <c:pt idx="1016">
                  <c:v>353.23995970999999</c:v>
                </c:pt>
                <c:pt idx="1017">
                  <c:v>353.89999388999996</c:v>
                </c:pt>
                <c:pt idx="1018">
                  <c:v>354.57000731999995</c:v>
                </c:pt>
                <c:pt idx="1019">
                  <c:v>355.21997071000004</c:v>
                </c:pt>
                <c:pt idx="1020">
                  <c:v>355.87002562999999</c:v>
                </c:pt>
                <c:pt idx="1021">
                  <c:v>356.52001954000002</c:v>
                </c:pt>
                <c:pt idx="1022">
                  <c:v>357.16000365999997</c:v>
                </c:pt>
                <c:pt idx="1023">
                  <c:v>357.78997801999998</c:v>
                </c:pt>
                <c:pt idx="1024">
                  <c:v>358.42001342999998</c:v>
                </c:pt>
                <c:pt idx="1025">
                  <c:v>359.05999755999994</c:v>
                </c:pt>
                <c:pt idx="1026">
                  <c:v>359.67999268000005</c:v>
                </c:pt>
                <c:pt idx="1027">
                  <c:v>360.29998779000005</c:v>
                </c:pt>
                <c:pt idx="1028">
                  <c:v>360.91998291000004</c:v>
                </c:pt>
                <c:pt idx="1029">
                  <c:v>361.53997802000004</c:v>
                </c:pt>
                <c:pt idx="1030">
                  <c:v>362.15002441000001</c:v>
                </c:pt>
                <c:pt idx="1031">
                  <c:v>362.76000977000001</c:v>
                </c:pt>
                <c:pt idx="1032">
                  <c:v>363.35000609999997</c:v>
                </c:pt>
                <c:pt idx="1033">
                  <c:v>363.94998169000002</c:v>
                </c:pt>
                <c:pt idx="1034">
                  <c:v>364.54998778999999</c:v>
                </c:pt>
                <c:pt idx="1035">
                  <c:v>365.13998413000002</c:v>
                </c:pt>
                <c:pt idx="1036">
                  <c:v>365.70996092999997</c:v>
                </c:pt>
                <c:pt idx="1037">
                  <c:v>366.2999878</c:v>
                </c:pt>
                <c:pt idx="1038">
                  <c:v>366.87997435999995</c:v>
                </c:pt>
                <c:pt idx="1039">
                  <c:v>367.45996093999997</c:v>
                </c:pt>
                <c:pt idx="1040">
                  <c:v>368.02996825999998</c:v>
                </c:pt>
                <c:pt idx="1041">
                  <c:v>368.59002685999997</c:v>
                </c:pt>
                <c:pt idx="1042">
                  <c:v>369.14001464999996</c:v>
                </c:pt>
                <c:pt idx="1043">
                  <c:v>369.71002197999996</c:v>
                </c:pt>
                <c:pt idx="1044">
                  <c:v>370.25003050999993</c:v>
                </c:pt>
                <c:pt idx="1045">
                  <c:v>370.81002807999994</c:v>
                </c:pt>
                <c:pt idx="1046">
                  <c:v>371.34997557999998</c:v>
                </c:pt>
                <c:pt idx="1047">
                  <c:v>371.88998412999996</c:v>
                </c:pt>
                <c:pt idx="1048">
                  <c:v>372.42999268</c:v>
                </c:pt>
                <c:pt idx="1049">
                  <c:v>372.95996093999997</c:v>
                </c:pt>
                <c:pt idx="1050">
                  <c:v>373.48999024</c:v>
                </c:pt>
                <c:pt idx="1051">
                  <c:v>374.00997925000001</c:v>
                </c:pt>
                <c:pt idx="1052">
                  <c:v>374.52999876999996</c:v>
                </c:pt>
                <c:pt idx="1053">
                  <c:v>375.04000854999998</c:v>
                </c:pt>
                <c:pt idx="1054">
                  <c:v>375.54998778999999</c:v>
                </c:pt>
                <c:pt idx="1055">
                  <c:v>376.06002808</c:v>
                </c:pt>
                <c:pt idx="1056">
                  <c:v>376.56002806999999</c:v>
                </c:pt>
                <c:pt idx="1057">
                  <c:v>377.06002806999999</c:v>
                </c:pt>
                <c:pt idx="1058">
                  <c:v>377.55996704000006</c:v>
                </c:pt>
                <c:pt idx="1059">
                  <c:v>378.04998779000005</c:v>
                </c:pt>
                <c:pt idx="1060">
                  <c:v>378.52999878000003</c:v>
                </c:pt>
                <c:pt idx="1061">
                  <c:v>379.01998900999996</c:v>
                </c:pt>
                <c:pt idx="1062">
                  <c:v>379.49002074999993</c:v>
                </c:pt>
                <c:pt idx="1063">
                  <c:v>379.97003173999997</c:v>
                </c:pt>
                <c:pt idx="1064">
                  <c:v>380.43997192</c:v>
                </c:pt>
                <c:pt idx="1065">
                  <c:v>380.89999388999996</c:v>
                </c:pt>
                <c:pt idx="1066">
                  <c:v>381.36001586999998</c:v>
                </c:pt>
                <c:pt idx="1067">
                  <c:v>381.82000732</c:v>
                </c:pt>
                <c:pt idx="1068">
                  <c:v>382.27996826000003</c:v>
                </c:pt>
                <c:pt idx="1069">
                  <c:v>382.70999146000003</c:v>
                </c:pt>
                <c:pt idx="1070">
                  <c:v>383.16000367000004</c:v>
                </c:pt>
                <c:pt idx="1071">
                  <c:v>383.58999632999996</c:v>
                </c:pt>
                <c:pt idx="1072">
                  <c:v>384.03002928999996</c:v>
                </c:pt>
                <c:pt idx="1073">
                  <c:v>384.45999144999996</c:v>
                </c:pt>
                <c:pt idx="1074">
                  <c:v>384.88000488</c:v>
                </c:pt>
                <c:pt idx="1075">
                  <c:v>385.31002806999999</c:v>
                </c:pt>
                <c:pt idx="1076">
                  <c:v>385.72998047000004</c:v>
                </c:pt>
                <c:pt idx="1077">
                  <c:v>386.13998414000008</c:v>
                </c:pt>
                <c:pt idx="1078">
                  <c:v>386.54000853999992</c:v>
                </c:pt>
                <c:pt idx="1079">
                  <c:v>386.95996092999997</c:v>
                </c:pt>
                <c:pt idx="1080">
                  <c:v>387.34997557999998</c:v>
                </c:pt>
                <c:pt idx="1081">
                  <c:v>387.73999022999999</c:v>
                </c:pt>
                <c:pt idx="1082">
                  <c:v>388.13998413000002</c:v>
                </c:pt>
                <c:pt idx="1083">
                  <c:v>388.51998901000002</c:v>
                </c:pt>
                <c:pt idx="1084">
                  <c:v>388.91000366999998</c:v>
                </c:pt>
                <c:pt idx="1085">
                  <c:v>389.29003906999998</c:v>
                </c:pt>
                <c:pt idx="1086">
                  <c:v>389.66998290999999</c:v>
                </c:pt>
                <c:pt idx="1087">
                  <c:v>390.04000855000004</c:v>
                </c:pt>
                <c:pt idx="1088">
                  <c:v>390.40002442000002</c:v>
                </c:pt>
                <c:pt idx="1089">
                  <c:v>390.75997925000007</c:v>
                </c:pt>
                <c:pt idx="1090">
                  <c:v>391.13000487999994</c:v>
                </c:pt>
                <c:pt idx="1091">
                  <c:v>391.46997069999998</c:v>
                </c:pt>
                <c:pt idx="1092">
                  <c:v>391.83001709000001</c:v>
                </c:pt>
                <c:pt idx="1093">
                  <c:v>392.17004395000004</c:v>
                </c:pt>
                <c:pt idx="1094">
                  <c:v>392.51998902000008</c:v>
                </c:pt>
                <c:pt idx="1095">
                  <c:v>392.86001586999998</c:v>
                </c:pt>
                <c:pt idx="1096">
                  <c:v>393.18997193000001</c:v>
                </c:pt>
                <c:pt idx="1097">
                  <c:v>393.52001953000001</c:v>
                </c:pt>
                <c:pt idx="1098">
                  <c:v>393.85003662000003</c:v>
                </c:pt>
                <c:pt idx="1099">
                  <c:v>394.16998291000004</c:v>
                </c:pt>
                <c:pt idx="1100">
                  <c:v>394.49002074999993</c:v>
                </c:pt>
                <c:pt idx="1101">
                  <c:v>394.79998778999999</c:v>
                </c:pt>
                <c:pt idx="1102">
                  <c:v>395.11001586999998</c:v>
                </c:pt>
                <c:pt idx="1103">
                  <c:v>395.41998291000004</c:v>
                </c:pt>
                <c:pt idx="1104">
                  <c:v>395.73001098999998</c:v>
                </c:pt>
                <c:pt idx="1105">
                  <c:v>396.01998901999997</c:v>
                </c:pt>
                <c:pt idx="1106">
                  <c:v>396.32000732</c:v>
                </c:pt>
                <c:pt idx="1107">
                  <c:v>396.60003662000003</c:v>
                </c:pt>
                <c:pt idx="1108">
                  <c:v>396.88998413000007</c:v>
                </c:pt>
                <c:pt idx="1109">
                  <c:v>397.17001342999998</c:v>
                </c:pt>
                <c:pt idx="1110">
                  <c:v>397.44998169000002</c:v>
                </c:pt>
                <c:pt idx="1111">
                  <c:v>397.73004151000004</c:v>
                </c:pt>
                <c:pt idx="1112">
                  <c:v>397.98999024000005</c:v>
                </c:pt>
                <c:pt idx="1113">
                  <c:v>398.25003051999994</c:v>
                </c:pt>
                <c:pt idx="1114">
                  <c:v>398.51998901000002</c:v>
                </c:pt>
                <c:pt idx="1115">
                  <c:v>398.77001953000001</c:v>
                </c:pt>
                <c:pt idx="1116">
                  <c:v>399.02999878000003</c:v>
                </c:pt>
                <c:pt idx="1117">
                  <c:v>399.27001952999996</c:v>
                </c:pt>
                <c:pt idx="1118">
                  <c:v>399.51998900999996</c:v>
                </c:pt>
                <c:pt idx="1119">
                  <c:v>399.77001953000001</c:v>
                </c:pt>
                <c:pt idx="1120">
                  <c:v>400.00000000000006</c:v>
                </c:pt>
                <c:pt idx="1121">
                  <c:v>400.23004150999998</c:v>
                </c:pt>
                <c:pt idx="1122">
                  <c:v>400.44998169000002</c:v>
                </c:pt>
                <c:pt idx="1123">
                  <c:v>400.68002319000004</c:v>
                </c:pt>
                <c:pt idx="1124">
                  <c:v>400.89999390000008</c:v>
                </c:pt>
                <c:pt idx="1125">
                  <c:v>401.1199646</c:v>
                </c:pt>
                <c:pt idx="1126">
                  <c:v>401.32000733000001</c:v>
                </c:pt>
                <c:pt idx="1127">
                  <c:v>401.53002930000002</c:v>
                </c:pt>
                <c:pt idx="1128">
                  <c:v>401.74002074999993</c:v>
                </c:pt>
                <c:pt idx="1129">
                  <c:v>401.93997192</c:v>
                </c:pt>
                <c:pt idx="1130">
                  <c:v>402.11999512</c:v>
                </c:pt>
                <c:pt idx="1131">
                  <c:v>402.31997681000007</c:v>
                </c:pt>
                <c:pt idx="1132">
                  <c:v>402.51000976999995</c:v>
                </c:pt>
                <c:pt idx="1133">
                  <c:v>402.69000244</c:v>
                </c:pt>
                <c:pt idx="1134">
                  <c:v>402.87002562999999</c:v>
                </c:pt>
                <c:pt idx="1135">
                  <c:v>403.04998779000005</c:v>
                </c:pt>
                <c:pt idx="1136">
                  <c:v>403.21997069999998</c:v>
                </c:pt>
                <c:pt idx="1137">
                  <c:v>403.39001465000001</c:v>
                </c:pt>
                <c:pt idx="1138">
                  <c:v>403.54998779000005</c:v>
                </c:pt>
                <c:pt idx="1139">
                  <c:v>403.71002196999996</c:v>
                </c:pt>
                <c:pt idx="1140">
                  <c:v>403.86999512</c:v>
                </c:pt>
                <c:pt idx="1141">
                  <c:v>404.02001953000001</c:v>
                </c:pt>
                <c:pt idx="1142">
                  <c:v>404.17001342999993</c:v>
                </c:pt>
                <c:pt idx="1143">
                  <c:v>404.30996705000001</c:v>
                </c:pt>
                <c:pt idx="1144">
                  <c:v>404.45001221000001</c:v>
                </c:pt>
                <c:pt idx="1145">
                  <c:v>404.57998657000002</c:v>
                </c:pt>
                <c:pt idx="1146">
                  <c:v>404.71002197999996</c:v>
                </c:pt>
                <c:pt idx="1147">
                  <c:v>404.85000611000004</c:v>
                </c:pt>
                <c:pt idx="1148">
                  <c:v>404.96997070000003</c:v>
                </c:pt>
                <c:pt idx="1149">
                  <c:v>405.09002685999997</c:v>
                </c:pt>
                <c:pt idx="1150">
                  <c:v>405.20999144999996</c:v>
                </c:pt>
                <c:pt idx="1151">
                  <c:v>405.32003784</c:v>
                </c:pt>
                <c:pt idx="1152">
                  <c:v>405.44000243999994</c:v>
                </c:pt>
                <c:pt idx="1153">
                  <c:v>405.53997802999999</c:v>
                </c:pt>
                <c:pt idx="1154">
                  <c:v>405.64001465000001</c:v>
                </c:pt>
                <c:pt idx="1155">
                  <c:v>405.73999024000005</c:v>
                </c:pt>
                <c:pt idx="1156">
                  <c:v>405.83996581999997</c:v>
                </c:pt>
                <c:pt idx="1157">
                  <c:v>405.93002318999999</c:v>
                </c:pt>
                <c:pt idx="1158">
                  <c:v>406.00997925000007</c:v>
                </c:pt>
                <c:pt idx="1159">
                  <c:v>406.10998534999999</c:v>
                </c:pt>
                <c:pt idx="1160">
                  <c:v>406.19000244</c:v>
                </c:pt>
                <c:pt idx="1161">
                  <c:v>406.26998901000002</c:v>
                </c:pt>
                <c:pt idx="1162">
                  <c:v>406.34002684999996</c:v>
                </c:pt>
                <c:pt idx="1163">
                  <c:v>406.41000365999997</c:v>
                </c:pt>
                <c:pt idx="1164">
                  <c:v>406.48999024000005</c:v>
                </c:pt>
                <c:pt idx="1165">
                  <c:v>406.55001830999998</c:v>
                </c:pt>
                <c:pt idx="1166">
                  <c:v>406.61999510999999</c:v>
                </c:pt>
                <c:pt idx="1167">
                  <c:v>406.66998291000004</c:v>
                </c:pt>
                <c:pt idx="1168">
                  <c:v>406.73001097999997</c:v>
                </c:pt>
                <c:pt idx="1169">
                  <c:v>406.77999877999997</c:v>
                </c:pt>
                <c:pt idx="1170">
                  <c:v>406.83996582000003</c:v>
                </c:pt>
                <c:pt idx="1171">
                  <c:v>406.88000488999995</c:v>
                </c:pt>
                <c:pt idx="1172">
                  <c:v>406.92999268</c:v>
                </c:pt>
                <c:pt idx="1173">
                  <c:v>406.97998047000004</c:v>
                </c:pt>
                <c:pt idx="1174">
                  <c:v>407.01000975999995</c:v>
                </c:pt>
                <c:pt idx="1175">
                  <c:v>407.05001830999998</c:v>
                </c:pt>
                <c:pt idx="1176">
                  <c:v>407.07998657000002</c:v>
                </c:pt>
                <c:pt idx="1177">
                  <c:v>407.11001586999998</c:v>
                </c:pt>
                <c:pt idx="1178">
                  <c:v>407.14999389000002</c:v>
                </c:pt>
                <c:pt idx="1179">
                  <c:v>407.16998291000004</c:v>
                </c:pt>
                <c:pt idx="1180">
                  <c:v>407.19003295999994</c:v>
                </c:pt>
                <c:pt idx="1181">
                  <c:v>407.22000122000003</c:v>
                </c:pt>
                <c:pt idx="1182">
                  <c:v>407.22998047000004</c:v>
                </c:pt>
                <c:pt idx="1183">
                  <c:v>407.23995970999999</c:v>
                </c:pt>
                <c:pt idx="1184">
                  <c:v>407.26000977000001</c:v>
                </c:pt>
                <c:pt idx="1185">
                  <c:v>407.26998902000008</c:v>
                </c:pt>
                <c:pt idx="1186">
                  <c:v>407.26995848999996</c:v>
                </c:pt>
                <c:pt idx="1187">
                  <c:v>407.28002930000002</c:v>
                </c:pt>
                <c:pt idx="1188">
                  <c:v>407.27999878000003</c:v>
                </c:pt>
                <c:pt idx="1189">
                  <c:v>407.27996825999998</c:v>
                </c:pt>
                <c:pt idx="1190">
                  <c:v>407.28002929000002</c:v>
                </c:pt>
                <c:pt idx="1191">
                  <c:v>407.27999877999997</c:v>
                </c:pt>
                <c:pt idx="1192">
                  <c:v>407.25997924000001</c:v>
                </c:pt>
                <c:pt idx="1193">
                  <c:v>407.24996948000006</c:v>
                </c:pt>
                <c:pt idx="1194">
                  <c:v>407.23001098999998</c:v>
                </c:pt>
                <c:pt idx="1195">
                  <c:v>407.20999146000003</c:v>
                </c:pt>
                <c:pt idx="1196">
                  <c:v>407.18997192000006</c:v>
                </c:pt>
                <c:pt idx="1197">
                  <c:v>407.17001342999998</c:v>
                </c:pt>
                <c:pt idx="1198">
                  <c:v>407.14001465000001</c:v>
                </c:pt>
                <c:pt idx="1199">
                  <c:v>407.10998536000005</c:v>
                </c:pt>
                <c:pt idx="1200">
                  <c:v>407.07998657999997</c:v>
                </c:pt>
                <c:pt idx="1201">
                  <c:v>407.04003907000003</c:v>
                </c:pt>
                <c:pt idx="1202">
                  <c:v>407.01000976999995</c:v>
                </c:pt>
                <c:pt idx="1203">
                  <c:v>406.95999146000003</c:v>
                </c:pt>
                <c:pt idx="1204">
                  <c:v>406.91998291000004</c:v>
                </c:pt>
                <c:pt idx="1205">
                  <c:v>406.87002562999993</c:v>
                </c:pt>
                <c:pt idx="1206">
                  <c:v>406.82000732</c:v>
                </c:pt>
                <c:pt idx="1207">
                  <c:v>406.75997925000007</c:v>
                </c:pt>
                <c:pt idx="1208">
                  <c:v>406.70996092999997</c:v>
                </c:pt>
                <c:pt idx="1209">
                  <c:v>406.64001465000001</c:v>
                </c:pt>
                <c:pt idx="1210">
                  <c:v>406.58001708999996</c:v>
                </c:pt>
                <c:pt idx="1211">
                  <c:v>406.50997924000001</c:v>
                </c:pt>
                <c:pt idx="1212">
                  <c:v>406.43997192000006</c:v>
                </c:pt>
                <c:pt idx="1213">
                  <c:v>406.38003539999994</c:v>
                </c:pt>
                <c:pt idx="1214">
                  <c:v>406.30999756000006</c:v>
                </c:pt>
                <c:pt idx="1215">
                  <c:v>406.2299804700001</c:v>
                </c:pt>
                <c:pt idx="1216">
                  <c:v>406.14996338000003</c:v>
                </c:pt>
                <c:pt idx="1217">
                  <c:v>406.05999756000006</c:v>
                </c:pt>
                <c:pt idx="1218">
                  <c:v>405.97998046999999</c:v>
                </c:pt>
                <c:pt idx="1219">
                  <c:v>405.90002441000001</c:v>
                </c:pt>
                <c:pt idx="1220">
                  <c:v>405.80999756000006</c:v>
                </c:pt>
                <c:pt idx="1221">
                  <c:v>405.71997069999998</c:v>
                </c:pt>
                <c:pt idx="1222">
                  <c:v>405.61999512</c:v>
                </c:pt>
                <c:pt idx="1223">
                  <c:v>405.53997801999992</c:v>
                </c:pt>
                <c:pt idx="1224">
                  <c:v>405.44000243999994</c:v>
                </c:pt>
                <c:pt idx="1225">
                  <c:v>405.33996582000009</c:v>
                </c:pt>
                <c:pt idx="1226">
                  <c:v>405.23004149999997</c:v>
                </c:pt>
                <c:pt idx="1227">
                  <c:v>405.14001465000001</c:v>
                </c:pt>
                <c:pt idx="1228">
                  <c:v>405.02996827000004</c:v>
                </c:pt>
                <c:pt idx="1229">
                  <c:v>404.91998291000004</c:v>
                </c:pt>
                <c:pt idx="1230">
                  <c:v>404.82000733000007</c:v>
                </c:pt>
                <c:pt idx="1231">
                  <c:v>404.70001219999995</c:v>
                </c:pt>
                <c:pt idx="1232">
                  <c:v>404.59002684999996</c:v>
                </c:pt>
                <c:pt idx="1233">
                  <c:v>404.4799804700001</c:v>
                </c:pt>
                <c:pt idx="1234">
                  <c:v>404.35998534999999</c:v>
                </c:pt>
                <c:pt idx="1235">
                  <c:v>404.25</c:v>
                </c:pt>
                <c:pt idx="1236">
                  <c:v>404.13000488</c:v>
                </c:pt>
                <c:pt idx="1237">
                  <c:v>404.01000977000001</c:v>
                </c:pt>
                <c:pt idx="1238">
                  <c:v>403.88000487999989</c:v>
                </c:pt>
                <c:pt idx="1239">
                  <c:v>403.75</c:v>
                </c:pt>
                <c:pt idx="1240">
                  <c:v>403.63000489000001</c:v>
                </c:pt>
                <c:pt idx="1241">
                  <c:v>403.5</c:v>
                </c:pt>
                <c:pt idx="1242">
                  <c:v>403.36999512</c:v>
                </c:pt>
                <c:pt idx="1243">
                  <c:v>403.23999024000011</c:v>
                </c:pt>
                <c:pt idx="1244">
                  <c:v>403.10998534999999</c:v>
                </c:pt>
                <c:pt idx="1245">
                  <c:v>402.9799804700001</c:v>
                </c:pt>
                <c:pt idx="1246">
                  <c:v>402.84002685999997</c:v>
                </c:pt>
                <c:pt idx="1247">
                  <c:v>402.70001221000007</c:v>
                </c:pt>
                <c:pt idx="1248">
                  <c:v>402.54998779999994</c:v>
                </c:pt>
                <c:pt idx="1249">
                  <c:v>402.41003418000003</c:v>
                </c:pt>
                <c:pt idx="1250">
                  <c:v>402.26000976</c:v>
                </c:pt>
                <c:pt idx="1251">
                  <c:v>402.11999512</c:v>
                </c:pt>
                <c:pt idx="1252">
                  <c:v>401.97998045999998</c:v>
                </c:pt>
                <c:pt idx="1253">
                  <c:v>401.82000731999995</c:v>
                </c:pt>
                <c:pt idx="1254">
                  <c:v>401.67999268000005</c:v>
                </c:pt>
                <c:pt idx="1255">
                  <c:v>401.53002929999991</c:v>
                </c:pt>
                <c:pt idx="1256">
                  <c:v>401.35998534999999</c:v>
                </c:pt>
                <c:pt idx="1257">
                  <c:v>401.20996093000008</c:v>
                </c:pt>
                <c:pt idx="1258">
                  <c:v>401.05999755999994</c:v>
                </c:pt>
                <c:pt idx="1259">
                  <c:v>400.89001464</c:v>
                </c:pt>
                <c:pt idx="1260">
                  <c:v>400.73004149999997</c:v>
                </c:pt>
                <c:pt idx="1261">
                  <c:v>400.57000733000007</c:v>
                </c:pt>
                <c:pt idx="1262">
                  <c:v>400.4000244099999</c:v>
                </c:pt>
                <c:pt idx="1263">
                  <c:v>400.22998046999999</c:v>
                </c:pt>
                <c:pt idx="1264">
                  <c:v>400.05999756000006</c:v>
                </c:pt>
                <c:pt idx="1265">
                  <c:v>399.88995361000002</c:v>
                </c:pt>
                <c:pt idx="1266">
                  <c:v>399.71997070000009</c:v>
                </c:pt>
                <c:pt idx="1267">
                  <c:v>399.55004882999992</c:v>
                </c:pt>
                <c:pt idx="1268">
                  <c:v>399.38000488</c:v>
                </c:pt>
                <c:pt idx="1269">
                  <c:v>399.19000243999994</c:v>
                </c:pt>
                <c:pt idx="1270">
                  <c:v>399.01000977000001</c:v>
                </c:pt>
                <c:pt idx="1271">
                  <c:v>398.83001709000007</c:v>
                </c:pt>
                <c:pt idx="1272">
                  <c:v>398.64996338000003</c:v>
                </c:pt>
                <c:pt idx="1273">
                  <c:v>398.45996093000008</c:v>
                </c:pt>
                <c:pt idx="1274">
                  <c:v>398.27996827000004</c:v>
                </c:pt>
                <c:pt idx="1275">
                  <c:v>398.09002686000008</c:v>
                </c:pt>
                <c:pt idx="1276">
                  <c:v>397.9000244099999</c:v>
                </c:pt>
                <c:pt idx="1277">
                  <c:v>397.70001221000007</c:v>
                </c:pt>
                <c:pt idx="1278">
                  <c:v>397.51000975999989</c:v>
                </c:pt>
                <c:pt idx="1279">
                  <c:v>397.29998779000005</c:v>
                </c:pt>
                <c:pt idx="1280">
                  <c:v>397.0999755900001</c:v>
                </c:pt>
                <c:pt idx="1281">
                  <c:v>396.89996338000003</c:v>
                </c:pt>
                <c:pt idx="1282">
                  <c:v>396.69000244000006</c:v>
                </c:pt>
                <c:pt idx="1283">
                  <c:v>396.48999022999999</c:v>
                </c:pt>
                <c:pt idx="1284">
                  <c:v>396.33001707999995</c:v>
                </c:pt>
                <c:pt idx="1285">
                  <c:v>396.03997803000004</c:v>
                </c:pt>
                <c:pt idx="1286">
                  <c:v>395.84997558999999</c:v>
                </c:pt>
                <c:pt idx="1287">
                  <c:v>395.6600341699999</c:v>
                </c:pt>
                <c:pt idx="1288">
                  <c:v>395.46002196000006</c:v>
                </c:pt>
                <c:pt idx="1289">
                  <c:v>395.25994874000003</c:v>
                </c:pt>
                <c:pt idx="1290">
                  <c:v>394.97003172999996</c:v>
                </c:pt>
                <c:pt idx="1291">
                  <c:v>394.77001952000001</c:v>
                </c:pt>
                <c:pt idx="1292">
                  <c:v>394.54998780999995</c:v>
                </c:pt>
                <c:pt idx="1293">
                  <c:v>394.3499755900001</c:v>
                </c:pt>
                <c:pt idx="1294">
                  <c:v>394.15002441000001</c:v>
                </c:pt>
                <c:pt idx="1295">
                  <c:v>393.94000242999994</c:v>
                </c:pt>
                <c:pt idx="1296">
                  <c:v>393.63000489000001</c:v>
                </c:pt>
                <c:pt idx="1297">
                  <c:v>393.42999268000005</c:v>
                </c:pt>
                <c:pt idx="1298">
                  <c:v>393.22003172999996</c:v>
                </c:pt>
                <c:pt idx="1299">
                  <c:v>393.01000974999999</c:v>
                </c:pt>
                <c:pt idx="1300">
                  <c:v>392.77996828000005</c:v>
                </c:pt>
                <c:pt idx="1301">
                  <c:v>392.57000733000007</c:v>
                </c:pt>
                <c:pt idx="1302">
                  <c:v>392.24999998999999</c:v>
                </c:pt>
                <c:pt idx="1303">
                  <c:v>392.02996828000005</c:v>
                </c:pt>
                <c:pt idx="1304">
                  <c:v>391.82006833000003</c:v>
                </c:pt>
                <c:pt idx="1305">
                  <c:v>391.59997558999999</c:v>
                </c:pt>
                <c:pt idx="1306">
                  <c:v>391.36993411000003</c:v>
                </c:pt>
                <c:pt idx="1307">
                  <c:v>391.05004880000001</c:v>
                </c:pt>
                <c:pt idx="1308">
                  <c:v>390.83001708999996</c:v>
                </c:pt>
                <c:pt idx="1309">
                  <c:v>390.58996585</c:v>
                </c:pt>
                <c:pt idx="1310">
                  <c:v>390.36999509999987</c:v>
                </c:pt>
                <c:pt idx="1311">
                  <c:v>390.13995363000015</c:v>
                </c:pt>
                <c:pt idx="1312">
                  <c:v>389.91003415</c:v>
                </c:pt>
                <c:pt idx="1313">
                  <c:v>389.67999268000005</c:v>
                </c:pt>
                <c:pt idx="1314">
                  <c:v>389.34997560000011</c:v>
                </c:pt>
                <c:pt idx="1315">
                  <c:v>389.11004636000007</c:v>
                </c:pt>
                <c:pt idx="1316">
                  <c:v>388.88000488</c:v>
                </c:pt>
                <c:pt idx="1317">
                  <c:v>388.62994388000004</c:v>
                </c:pt>
                <c:pt idx="1318">
                  <c:v>388.40002439999989</c:v>
                </c:pt>
                <c:pt idx="1319">
                  <c:v>388.15997316000016</c:v>
                </c:pt>
                <c:pt idx="1320">
                  <c:v>387.92004392000001</c:v>
                </c:pt>
                <c:pt idx="1321">
                  <c:v>387.58001707999995</c:v>
                </c:pt>
                <c:pt idx="1322">
                  <c:v>387.34997560000011</c:v>
                </c:pt>
                <c:pt idx="1323">
                  <c:v>387.11004636000007</c:v>
                </c:pt>
                <c:pt idx="1324">
                  <c:v>386.86999512</c:v>
                </c:pt>
                <c:pt idx="1325">
                  <c:v>386.62994388000004</c:v>
                </c:pt>
                <c:pt idx="1326">
                  <c:v>386.36999509999987</c:v>
                </c:pt>
                <c:pt idx="1327">
                  <c:v>386.03002930000002</c:v>
                </c:pt>
                <c:pt idx="1328">
                  <c:v>385.78997805999995</c:v>
                </c:pt>
                <c:pt idx="1329">
                  <c:v>385.5400390499999</c:v>
                </c:pt>
                <c:pt idx="1330">
                  <c:v>385.29998781000006</c:v>
                </c:pt>
                <c:pt idx="1331">
                  <c:v>385.05004880000001</c:v>
                </c:pt>
                <c:pt idx="1332">
                  <c:v>384.80999756000006</c:v>
                </c:pt>
                <c:pt idx="1333">
                  <c:v>384.55993654999997</c:v>
                </c:pt>
                <c:pt idx="1334">
                  <c:v>384.20007321000003</c:v>
                </c:pt>
                <c:pt idx="1335">
                  <c:v>383.95001220999995</c:v>
                </c:pt>
                <c:pt idx="1336">
                  <c:v>383.69995119999999</c:v>
                </c:pt>
                <c:pt idx="1337">
                  <c:v>383.45001218999994</c:v>
                </c:pt>
                <c:pt idx="1338">
                  <c:v>383.2099609500001</c:v>
                </c:pt>
                <c:pt idx="1339">
                  <c:v>382.96002194000005</c:v>
                </c:pt>
                <c:pt idx="1340">
                  <c:v>382.71002196999996</c:v>
                </c:pt>
                <c:pt idx="1341">
                  <c:v>382.35998537000012</c:v>
                </c:pt>
                <c:pt idx="1342">
                  <c:v>382.11004636000007</c:v>
                </c:pt>
                <c:pt idx="1343">
                  <c:v>381.84002685999997</c:v>
                </c:pt>
                <c:pt idx="1344">
                  <c:v>381.58996585</c:v>
                </c:pt>
                <c:pt idx="1345">
                  <c:v>381.34002683999984</c:v>
                </c:pt>
                <c:pt idx="1346">
                  <c:v>381.09997560000011</c:v>
                </c:pt>
                <c:pt idx="1347">
                  <c:v>380.85003659000006</c:v>
                </c:pt>
                <c:pt idx="1348">
                  <c:v>380.49999998999988</c:v>
                </c:pt>
                <c:pt idx="1349">
                  <c:v>380.25000001000012</c:v>
                </c:pt>
                <c:pt idx="1350">
                  <c:v>380.00006100999997</c:v>
                </c:pt>
                <c:pt idx="1351">
                  <c:v>379.73999022999999</c:v>
                </c:pt>
                <c:pt idx="1352">
                  <c:v>379.48992923000003</c:v>
                </c:pt>
                <c:pt idx="1353">
                  <c:v>379.24005125999986</c:v>
                </c:pt>
                <c:pt idx="1354">
                  <c:v>378.98999025000012</c:v>
                </c:pt>
                <c:pt idx="1355">
                  <c:v>378.63995363999993</c:v>
                </c:pt>
                <c:pt idx="1356">
                  <c:v>378.39001462999988</c:v>
                </c:pt>
                <c:pt idx="1357">
                  <c:v>378.14996339000015</c:v>
                </c:pt>
                <c:pt idx="1358">
                  <c:v>377.90002439</c:v>
                </c:pt>
                <c:pt idx="1359">
                  <c:v>377.65002441000001</c:v>
                </c:pt>
                <c:pt idx="1360">
                  <c:v>377.38995363999993</c:v>
                </c:pt>
                <c:pt idx="1361">
                  <c:v>377.14001462999988</c:v>
                </c:pt>
                <c:pt idx="1362">
                  <c:v>376.79998779000005</c:v>
                </c:pt>
                <c:pt idx="1363">
                  <c:v>376.54992678999997</c:v>
                </c:pt>
                <c:pt idx="1364">
                  <c:v>376.30004880999991</c:v>
                </c:pt>
                <c:pt idx="1365">
                  <c:v>376.05999757000006</c:v>
                </c:pt>
                <c:pt idx="1366">
                  <c:v>375.81005857000002</c:v>
                </c:pt>
                <c:pt idx="1367">
                  <c:v>375.57000731999995</c:v>
                </c:pt>
                <c:pt idx="1368">
                  <c:v>375.30993654999997</c:v>
                </c:pt>
                <c:pt idx="1369">
                  <c:v>375.07000730999994</c:v>
                </c:pt>
                <c:pt idx="1370">
                  <c:v>374.71997069999998</c:v>
                </c:pt>
                <c:pt idx="1371">
                  <c:v>374.47998050000001</c:v>
                </c:pt>
                <c:pt idx="1372">
                  <c:v>374.24005125999986</c:v>
                </c:pt>
                <c:pt idx="1373">
                  <c:v>374.00000001000012</c:v>
                </c:pt>
                <c:pt idx="1374">
                  <c:v>373.76007076999997</c:v>
                </c:pt>
                <c:pt idx="1375">
                  <c:v>373.51000977000001</c:v>
                </c:pt>
                <c:pt idx="1376">
                  <c:v>373.16998292000005</c:v>
                </c:pt>
                <c:pt idx="1377">
                  <c:v>372.92004392000001</c:v>
                </c:pt>
                <c:pt idx="1378">
                  <c:v>372.67999268000005</c:v>
                </c:pt>
                <c:pt idx="1379">
                  <c:v>372.43994142999998</c:v>
                </c:pt>
                <c:pt idx="1380">
                  <c:v>372.20001218999994</c:v>
                </c:pt>
                <c:pt idx="1381">
                  <c:v>371.96997072000011</c:v>
                </c:pt>
                <c:pt idx="1382">
                  <c:v>371.73004148000007</c:v>
                </c:pt>
                <c:pt idx="1383">
                  <c:v>371.48999022999999</c:v>
                </c:pt>
                <c:pt idx="1384">
                  <c:v>371.14996339000015</c:v>
                </c:pt>
                <c:pt idx="1385">
                  <c:v>370.90002439</c:v>
                </c:pt>
                <c:pt idx="1386">
                  <c:v>370.66998291000004</c:v>
                </c:pt>
                <c:pt idx="1387">
                  <c:v>370.42993166999997</c:v>
                </c:pt>
                <c:pt idx="1388">
                  <c:v>370.20001218999994</c:v>
                </c:pt>
                <c:pt idx="1389">
                  <c:v>369.9599609500001</c:v>
                </c:pt>
                <c:pt idx="1390">
                  <c:v>369.73004148000007</c:v>
                </c:pt>
                <c:pt idx="1391">
                  <c:v>369.39001462999988</c:v>
                </c:pt>
                <c:pt idx="1392">
                  <c:v>369.15997316000016</c:v>
                </c:pt>
                <c:pt idx="1393">
                  <c:v>368.92004392000001</c:v>
                </c:pt>
                <c:pt idx="1394">
                  <c:v>368.67999268000005</c:v>
                </c:pt>
                <c:pt idx="1395">
                  <c:v>368.44995119999999</c:v>
                </c:pt>
                <c:pt idx="1396">
                  <c:v>368.21002195999995</c:v>
                </c:pt>
                <c:pt idx="1397">
                  <c:v>367.97998048000011</c:v>
                </c:pt>
                <c:pt idx="1398">
                  <c:v>367.75006100999997</c:v>
                </c:pt>
                <c:pt idx="1399">
                  <c:v>367.42004392999991</c:v>
                </c:pt>
                <c:pt idx="1400">
                  <c:v>367.19000246000007</c:v>
                </c:pt>
                <c:pt idx="1401">
                  <c:v>366.96002194000005</c:v>
                </c:pt>
                <c:pt idx="1402">
                  <c:v>366.71997069999998</c:v>
                </c:pt>
                <c:pt idx="1403">
                  <c:v>366.48992923000003</c:v>
                </c:pt>
                <c:pt idx="1404">
                  <c:v>366.27001951999989</c:v>
                </c:pt>
                <c:pt idx="1405">
                  <c:v>366.03997804000005</c:v>
                </c:pt>
                <c:pt idx="1406">
                  <c:v>365.82006833000003</c:v>
                </c:pt>
                <c:pt idx="1407">
                  <c:v>365.49005125999986</c:v>
                </c:pt>
                <c:pt idx="1408">
                  <c:v>365.26995851000015</c:v>
                </c:pt>
                <c:pt idx="1409">
                  <c:v>365.04003903</c:v>
                </c:pt>
                <c:pt idx="1410">
                  <c:v>364.82000731999995</c:v>
                </c:pt>
                <c:pt idx="1411">
                  <c:v>364.57995607999999</c:v>
                </c:pt>
                <c:pt idx="1412">
                  <c:v>364.36004636999985</c:v>
                </c:pt>
                <c:pt idx="1413">
                  <c:v>364.13995363000015</c:v>
                </c:pt>
                <c:pt idx="1414">
                  <c:v>363.92004392000001</c:v>
                </c:pt>
                <c:pt idx="1415">
                  <c:v>363.60003660999985</c:v>
                </c:pt>
                <c:pt idx="1416">
                  <c:v>363.38000490000013</c:v>
                </c:pt>
                <c:pt idx="1417">
                  <c:v>363.16003415</c:v>
                </c:pt>
                <c:pt idx="1418">
                  <c:v>362.94000243999994</c:v>
                </c:pt>
                <c:pt idx="1419">
                  <c:v>362.70996097</c:v>
                </c:pt>
                <c:pt idx="1420">
                  <c:v>362.49005125999986</c:v>
                </c:pt>
                <c:pt idx="1421">
                  <c:v>362.27996828000016</c:v>
                </c:pt>
                <c:pt idx="1422">
                  <c:v>362.06005857000002</c:v>
                </c:pt>
                <c:pt idx="1423">
                  <c:v>361.74999998999988</c:v>
                </c:pt>
                <c:pt idx="1424">
                  <c:v>361.53997804000005</c:v>
                </c:pt>
                <c:pt idx="1425">
                  <c:v>361.32006833000003</c:v>
                </c:pt>
                <c:pt idx="1426">
                  <c:v>361.10998534999999</c:v>
                </c:pt>
                <c:pt idx="1427">
                  <c:v>360.89996340999994</c:v>
                </c:pt>
                <c:pt idx="1428">
                  <c:v>360.68005369999992</c:v>
                </c:pt>
                <c:pt idx="1429">
                  <c:v>360.46997072000011</c:v>
                </c:pt>
                <c:pt idx="1430">
                  <c:v>360.26007076999997</c:v>
                </c:pt>
                <c:pt idx="1431">
                  <c:v>360.04998779000005</c:v>
                </c:pt>
                <c:pt idx="1432">
                  <c:v>359.75000001000012</c:v>
                </c:pt>
                <c:pt idx="1433">
                  <c:v>359.54003903</c:v>
                </c:pt>
                <c:pt idx="1434">
                  <c:v>359.34002685999997</c:v>
                </c:pt>
                <c:pt idx="1435">
                  <c:v>359.13995363999993</c:v>
                </c:pt>
                <c:pt idx="1436">
                  <c:v>358.92004392999991</c:v>
                </c:pt>
                <c:pt idx="1437">
                  <c:v>358.71997072000011</c:v>
                </c:pt>
                <c:pt idx="1438">
                  <c:v>358.52001949999999</c:v>
                </c:pt>
                <c:pt idx="1439">
                  <c:v>358.32000731999995</c:v>
                </c:pt>
                <c:pt idx="1440">
                  <c:v>358.11993411000003</c:v>
                </c:pt>
                <c:pt idx="1441">
                  <c:v>357.82006833000003</c:v>
                </c:pt>
                <c:pt idx="1442">
                  <c:v>357.61999512</c:v>
                </c:pt>
                <c:pt idx="1443">
                  <c:v>357.41992189999996</c:v>
                </c:pt>
                <c:pt idx="1444">
                  <c:v>357.23004148999985</c:v>
                </c:pt>
                <c:pt idx="1445">
                  <c:v>357.01995851000015</c:v>
                </c:pt>
                <c:pt idx="1446">
                  <c:v>356.83007810000004</c:v>
                </c:pt>
                <c:pt idx="1447">
                  <c:v>356.63000488</c:v>
                </c:pt>
                <c:pt idx="1448">
                  <c:v>356.43994142999998</c:v>
                </c:pt>
                <c:pt idx="1449">
                  <c:v>356.24999998999988</c:v>
                </c:pt>
                <c:pt idx="1450">
                  <c:v>355.96002196999996</c:v>
                </c:pt>
                <c:pt idx="1451">
                  <c:v>355.76995851999993</c:v>
                </c:pt>
                <c:pt idx="1452">
                  <c:v>355.58001707999995</c:v>
                </c:pt>
                <c:pt idx="1453">
                  <c:v>355.38000490000013</c:v>
                </c:pt>
                <c:pt idx="1454">
                  <c:v>355.19006345000003</c:v>
                </c:pt>
                <c:pt idx="1455">
                  <c:v>355</c:v>
                </c:pt>
                <c:pt idx="1456">
                  <c:v>354.81994631999999</c:v>
                </c:pt>
                <c:pt idx="1457">
                  <c:v>354.63000486999988</c:v>
                </c:pt>
                <c:pt idx="1458">
                  <c:v>354.44000246000007</c:v>
                </c:pt>
                <c:pt idx="1459">
                  <c:v>354.15997316999994</c:v>
                </c:pt>
                <c:pt idx="1460">
                  <c:v>353.98004148999985</c:v>
                </c:pt>
                <c:pt idx="1461">
                  <c:v>353.77996828000016</c:v>
                </c:pt>
                <c:pt idx="1462">
                  <c:v>353.60003659000006</c:v>
                </c:pt>
                <c:pt idx="1463">
                  <c:v>353.41998291000004</c:v>
                </c:pt>
                <c:pt idx="1464">
                  <c:v>353.23992923000003</c:v>
                </c:pt>
                <c:pt idx="1465">
                  <c:v>353.05999753999993</c:v>
                </c:pt>
                <c:pt idx="1466">
                  <c:v>352.88000490000013</c:v>
                </c:pt>
                <c:pt idx="1467">
                  <c:v>352.70007321000003</c:v>
                </c:pt>
                <c:pt idx="1468">
                  <c:v>352.52001953000001</c:v>
                </c:pt>
                <c:pt idx="1469">
                  <c:v>352.23999025000012</c:v>
                </c:pt>
                <c:pt idx="1470">
                  <c:v>352.05004880000001</c:v>
                </c:pt>
                <c:pt idx="1471">
                  <c:v>351.86999512</c:v>
                </c:pt>
                <c:pt idx="1472">
                  <c:v>351.69995119999999</c:v>
                </c:pt>
                <c:pt idx="1473">
                  <c:v>351.52001951999989</c:v>
                </c:pt>
                <c:pt idx="1474">
                  <c:v>351.34997560000011</c:v>
                </c:pt>
                <c:pt idx="1475">
                  <c:v>351.17004392000001</c:v>
                </c:pt>
                <c:pt idx="1476">
                  <c:v>351</c:v>
                </c:pt>
                <c:pt idx="1477">
                  <c:v>350.81994631999999</c:v>
                </c:pt>
                <c:pt idx="1478">
                  <c:v>350.64001462999988</c:v>
                </c:pt>
                <c:pt idx="1479">
                  <c:v>350.4599609500001</c:v>
                </c:pt>
                <c:pt idx="1480">
                  <c:v>350.18994142999998</c:v>
                </c:pt>
                <c:pt idx="1481">
                  <c:v>350.02001951999989</c:v>
                </c:pt>
                <c:pt idx="1482">
                  <c:v>349.84997560000011</c:v>
                </c:pt>
                <c:pt idx="1483">
                  <c:v>349.68005368000001</c:v>
                </c:pt>
                <c:pt idx="1484">
                  <c:v>349.51000977000001</c:v>
                </c:pt>
                <c:pt idx="1485">
                  <c:v>349.33996585</c:v>
                </c:pt>
                <c:pt idx="1486">
                  <c:v>349.17004392999991</c:v>
                </c:pt>
                <c:pt idx="1487">
                  <c:v>349.00000001000012</c:v>
                </c:pt>
                <c:pt idx="1488">
                  <c:v>348.83007810000004</c:v>
                </c:pt>
                <c:pt idx="1489">
                  <c:v>348.65997314000003</c:v>
                </c:pt>
                <c:pt idx="1490">
                  <c:v>348.39996339000015</c:v>
                </c:pt>
                <c:pt idx="1491">
                  <c:v>348.23004148000007</c:v>
                </c:pt>
                <c:pt idx="1492">
                  <c:v>348.07000731999995</c:v>
                </c:pt>
                <c:pt idx="1493">
                  <c:v>347.89996340999994</c:v>
                </c:pt>
                <c:pt idx="1494">
                  <c:v>347.74005125999986</c:v>
                </c:pt>
                <c:pt idx="1495">
                  <c:v>347.56994630000008</c:v>
                </c:pt>
                <c:pt idx="1496">
                  <c:v>347.41003415</c:v>
                </c:pt>
                <c:pt idx="1497">
                  <c:v>347.23999022999999</c:v>
                </c:pt>
                <c:pt idx="1498">
                  <c:v>347.07995607999999</c:v>
                </c:pt>
                <c:pt idx="1499">
                  <c:v>346.92004392999991</c:v>
                </c:pt>
                <c:pt idx="1500">
                  <c:v>346.75994874000014</c:v>
                </c:pt>
                <c:pt idx="1501">
                  <c:v>346.50994876000004</c:v>
                </c:pt>
                <c:pt idx="1502">
                  <c:v>346.35003660999985</c:v>
                </c:pt>
                <c:pt idx="1503">
                  <c:v>346.19000246000007</c:v>
                </c:pt>
                <c:pt idx="1504">
                  <c:v>346.02001949999999</c:v>
                </c:pt>
                <c:pt idx="1505">
                  <c:v>345.86999512</c:v>
                </c:pt>
                <c:pt idx="1506">
                  <c:v>345.70996097</c:v>
                </c:pt>
                <c:pt idx="1507">
                  <c:v>345.55999753999993</c:v>
                </c:pt>
                <c:pt idx="1508">
                  <c:v>345.39996339000015</c:v>
                </c:pt>
                <c:pt idx="1509">
                  <c:v>345.25006100999997</c:v>
                </c:pt>
                <c:pt idx="1510">
                  <c:v>345.09997558999999</c:v>
                </c:pt>
                <c:pt idx="1511">
                  <c:v>344.93994142999998</c:v>
                </c:pt>
                <c:pt idx="1512">
                  <c:v>344.78002927999989</c:v>
                </c:pt>
                <c:pt idx="1513">
                  <c:v>344.53002930000002</c:v>
                </c:pt>
                <c:pt idx="1514">
                  <c:v>344.37994388000004</c:v>
                </c:pt>
                <c:pt idx="1515">
                  <c:v>344.23004148999985</c:v>
                </c:pt>
                <c:pt idx="1516">
                  <c:v>344.07995607000009</c:v>
                </c:pt>
                <c:pt idx="1517">
                  <c:v>343.93005368000001</c:v>
                </c:pt>
                <c:pt idx="1518">
                  <c:v>343.78997803000004</c:v>
                </c:pt>
                <c:pt idx="1519">
                  <c:v>343.63995363999993</c:v>
                </c:pt>
                <c:pt idx="1520">
                  <c:v>343.49005125999986</c:v>
                </c:pt>
                <c:pt idx="1521">
                  <c:v>343.3399658300001</c:v>
                </c:pt>
                <c:pt idx="1522">
                  <c:v>343.19006345000003</c:v>
                </c:pt>
                <c:pt idx="1523">
                  <c:v>343.04998779000005</c:v>
                </c:pt>
                <c:pt idx="1524">
                  <c:v>342.79998781000006</c:v>
                </c:pt>
                <c:pt idx="1525">
                  <c:v>342.66003415</c:v>
                </c:pt>
                <c:pt idx="1526">
                  <c:v>342.52001953000001</c:v>
                </c:pt>
                <c:pt idx="1527">
                  <c:v>342.36993411000003</c:v>
                </c:pt>
                <c:pt idx="1528">
                  <c:v>342.23004148999985</c:v>
                </c:pt>
                <c:pt idx="1529">
                  <c:v>342.07995607000009</c:v>
                </c:pt>
                <c:pt idx="1530">
                  <c:v>341.94006345000003</c:v>
                </c:pt>
                <c:pt idx="1531">
                  <c:v>341.79998779000005</c:v>
                </c:pt>
                <c:pt idx="1532">
                  <c:v>341.65997316999994</c:v>
                </c:pt>
                <c:pt idx="1533">
                  <c:v>341.52001951999989</c:v>
                </c:pt>
                <c:pt idx="1534">
                  <c:v>341.38000490000013</c:v>
                </c:pt>
                <c:pt idx="1535">
                  <c:v>341.13995363999993</c:v>
                </c:pt>
                <c:pt idx="1536">
                  <c:v>340.99999998999988</c:v>
                </c:pt>
                <c:pt idx="1537">
                  <c:v>340.85998537000012</c:v>
                </c:pt>
                <c:pt idx="1538">
                  <c:v>340.72003171000006</c:v>
                </c:pt>
                <c:pt idx="1539">
                  <c:v>340.58001708999996</c:v>
                </c:pt>
                <c:pt idx="1540">
                  <c:v>340.43994142999998</c:v>
                </c:pt>
                <c:pt idx="1541">
                  <c:v>340.30999753999993</c:v>
                </c:pt>
                <c:pt idx="1542">
                  <c:v>340.16998292000005</c:v>
                </c:pt>
                <c:pt idx="1543">
                  <c:v>340.03002927</c:v>
                </c:pt>
                <c:pt idx="1544">
                  <c:v>339.90002441000001</c:v>
                </c:pt>
                <c:pt idx="1545">
                  <c:v>339.65997316000016</c:v>
                </c:pt>
                <c:pt idx="1546">
                  <c:v>339.51007076999997</c:v>
                </c:pt>
                <c:pt idx="1547">
                  <c:v>339.36999512</c:v>
                </c:pt>
                <c:pt idx="1548">
                  <c:v>339.23992923000003</c:v>
                </c:pt>
                <c:pt idx="1549">
                  <c:v>339.10003660999985</c:v>
                </c:pt>
                <c:pt idx="1550">
                  <c:v>338.9599609500001</c:v>
                </c:pt>
                <c:pt idx="1551">
                  <c:v>338.82006833000003</c:v>
                </c:pt>
                <c:pt idx="1552">
                  <c:v>338.69000243999994</c:v>
                </c:pt>
                <c:pt idx="1553">
                  <c:v>338.54992678999997</c:v>
                </c:pt>
                <c:pt idx="1554">
                  <c:v>338.31005857000002</c:v>
                </c:pt>
                <c:pt idx="1555">
                  <c:v>338.15997314000003</c:v>
                </c:pt>
                <c:pt idx="1556">
                  <c:v>338.01995851999993</c:v>
                </c:pt>
                <c:pt idx="1557">
                  <c:v>337.88000486999988</c:v>
                </c:pt>
                <c:pt idx="1558">
                  <c:v>337.73999025000012</c:v>
                </c:pt>
                <c:pt idx="1559">
                  <c:v>337.60003659000006</c:v>
                </c:pt>
                <c:pt idx="1560">
                  <c:v>337.46002196999996</c:v>
                </c:pt>
                <c:pt idx="1561">
                  <c:v>337.31994631999999</c:v>
                </c:pt>
                <c:pt idx="1562">
                  <c:v>337.18005369999992</c:v>
                </c:pt>
                <c:pt idx="1563">
                  <c:v>337.02996828000016</c:v>
                </c:pt>
                <c:pt idx="1564">
                  <c:v>336.78997805999995</c:v>
                </c:pt>
                <c:pt idx="1565">
                  <c:v>336.65002439999989</c:v>
                </c:pt>
                <c:pt idx="1566">
                  <c:v>336.50994874000014</c:v>
                </c:pt>
                <c:pt idx="1567">
                  <c:v>336.40002440000001</c:v>
                </c:pt>
                <c:pt idx="1568">
                  <c:v>336.20001219999995</c:v>
                </c:pt>
                <c:pt idx="1569">
                  <c:v>336.09997559999999</c:v>
                </c:pt>
                <c:pt idx="1570">
                  <c:v>335.90002439999989</c:v>
                </c:pt>
                <c:pt idx="1571">
                  <c:v>335.79998780000005</c:v>
                </c:pt>
                <c:pt idx="1572">
                  <c:v>335.49993900000004</c:v>
                </c:pt>
                <c:pt idx="1573">
                  <c:v>335.40002439999989</c:v>
                </c:pt>
                <c:pt idx="1574">
                  <c:v>335.29998780000005</c:v>
                </c:pt>
                <c:pt idx="1575">
                  <c:v>335.10003660000007</c:v>
                </c:pt>
                <c:pt idx="1576">
                  <c:v>335</c:v>
                </c:pt>
                <c:pt idx="1577">
                  <c:v>334.79992679999998</c:v>
                </c:pt>
                <c:pt idx="1578">
                  <c:v>334.70001219999995</c:v>
                </c:pt>
                <c:pt idx="1579">
                  <c:v>334.40002440000001</c:v>
                </c:pt>
                <c:pt idx="1580">
                  <c:v>334.29992679999998</c:v>
                </c:pt>
                <c:pt idx="1581">
                  <c:v>334.10003659999984</c:v>
                </c:pt>
                <c:pt idx="1582">
                  <c:v>334.00000000000011</c:v>
                </c:pt>
                <c:pt idx="1583">
                  <c:v>333.80004880000001</c:v>
                </c:pt>
                <c:pt idx="1584">
                  <c:v>333.70001219999995</c:v>
                </c:pt>
                <c:pt idx="1585">
                  <c:v>333.5</c:v>
                </c:pt>
                <c:pt idx="1586">
                  <c:v>333.40002439999989</c:v>
                </c:pt>
                <c:pt idx="1587">
                  <c:v>333.09997560000011</c:v>
                </c:pt>
                <c:pt idx="1588">
                  <c:v>333</c:v>
                </c:pt>
                <c:pt idx="1589">
                  <c:v>332.80004879999979</c:v>
                </c:pt>
                <c:pt idx="1590">
                  <c:v>332.69995120000021</c:v>
                </c:pt>
                <c:pt idx="1591">
                  <c:v>332.5</c:v>
                </c:pt>
                <c:pt idx="1592">
                  <c:v>332.40002439999989</c:v>
                </c:pt>
                <c:pt idx="1593">
                  <c:v>332.19995119999999</c:v>
                </c:pt>
                <c:pt idx="1594">
                  <c:v>332.09997559999988</c:v>
                </c:pt>
                <c:pt idx="1595">
                  <c:v>331.80004880000001</c:v>
                </c:pt>
                <c:pt idx="1596">
                  <c:v>331.69995119999999</c:v>
                </c:pt>
                <c:pt idx="1597">
                  <c:v>331.5</c:v>
                </c:pt>
                <c:pt idx="1598">
                  <c:v>331.29992680000009</c:v>
                </c:pt>
                <c:pt idx="1599">
                  <c:v>331.20007319999991</c:v>
                </c:pt>
                <c:pt idx="1600">
                  <c:v>331</c:v>
                </c:pt>
                <c:pt idx="1601">
                  <c:v>330.89990239999997</c:v>
                </c:pt>
                <c:pt idx="1602">
                  <c:v>330.70007319999991</c:v>
                </c:pt>
                <c:pt idx="1603">
                  <c:v>330.5</c:v>
                </c:pt>
                <c:pt idx="1604">
                  <c:v>330.29992680000009</c:v>
                </c:pt>
                <c:pt idx="1605">
                  <c:v>330.20007319999991</c:v>
                </c:pt>
                <c:pt idx="1606">
                  <c:v>330</c:v>
                </c:pt>
                <c:pt idx="1607">
                  <c:v>329.80004880000001</c:v>
                </c:pt>
                <c:pt idx="1608">
                  <c:v>329.69995119999999</c:v>
                </c:pt>
                <c:pt idx="1609">
                  <c:v>329.5</c:v>
                </c:pt>
                <c:pt idx="1610">
                  <c:v>329.40002439999989</c:v>
                </c:pt>
                <c:pt idx="1611">
                  <c:v>329.09997560000011</c:v>
                </c:pt>
                <c:pt idx="1612">
                  <c:v>328.89990239999997</c:v>
                </c:pt>
                <c:pt idx="1613">
                  <c:v>328.80004879999979</c:v>
                </c:pt>
                <c:pt idx="1614">
                  <c:v>328.59997560000011</c:v>
                </c:pt>
                <c:pt idx="1615">
                  <c:v>328.5</c:v>
                </c:pt>
                <c:pt idx="1616">
                  <c:v>328.30004880000001</c:v>
                </c:pt>
                <c:pt idx="1617">
                  <c:v>328.09997559999988</c:v>
                </c:pt>
                <c:pt idx="1618">
                  <c:v>328</c:v>
                </c:pt>
                <c:pt idx="1619">
                  <c:v>327.69995119999999</c:v>
                </c:pt>
                <c:pt idx="1620">
                  <c:v>327.59997559999988</c:v>
                </c:pt>
                <c:pt idx="1621">
                  <c:v>327.40002439999989</c:v>
                </c:pt>
                <c:pt idx="1622">
                  <c:v>327.29992680000009</c:v>
                </c:pt>
                <c:pt idx="1623">
                  <c:v>327.10009760000003</c:v>
                </c:pt>
                <c:pt idx="1624">
                  <c:v>326.90002439999989</c:v>
                </c:pt>
                <c:pt idx="1625">
                  <c:v>326.79992680000009</c:v>
                </c:pt>
                <c:pt idx="1626">
                  <c:v>326.59997559999988</c:v>
                </c:pt>
                <c:pt idx="1627">
                  <c:v>326.40002439999989</c:v>
                </c:pt>
                <c:pt idx="1628">
                  <c:v>326.19995119999999</c:v>
                </c:pt>
                <c:pt idx="1629">
                  <c:v>326</c:v>
                </c:pt>
                <c:pt idx="1630">
                  <c:v>325.90002440000012</c:v>
                </c:pt>
                <c:pt idx="1631">
                  <c:v>325.70007319999991</c:v>
                </c:pt>
                <c:pt idx="1632">
                  <c:v>325.5</c:v>
                </c:pt>
                <c:pt idx="1633">
                  <c:v>325.39990239999997</c:v>
                </c:pt>
                <c:pt idx="1634">
                  <c:v>325.20007319999991</c:v>
                </c:pt>
                <c:pt idx="1635">
                  <c:v>325.09997560000011</c:v>
                </c:pt>
                <c:pt idx="1636">
                  <c:v>324.79992680000009</c:v>
                </c:pt>
                <c:pt idx="1637">
                  <c:v>324.59997559999988</c:v>
                </c:pt>
                <c:pt idx="1638">
                  <c:v>324.5</c:v>
                </c:pt>
                <c:pt idx="1639">
                  <c:v>324.30004880000001</c:v>
                </c:pt>
                <c:pt idx="1640">
                  <c:v>324.09997560000011</c:v>
                </c:pt>
                <c:pt idx="1641">
                  <c:v>324</c:v>
                </c:pt>
                <c:pt idx="1642">
                  <c:v>323.80004879999979</c:v>
                </c:pt>
                <c:pt idx="1643">
                  <c:v>323.69995120000021</c:v>
                </c:pt>
                <c:pt idx="1644">
                  <c:v>323.5</c:v>
                </c:pt>
                <c:pt idx="1645">
                  <c:v>323.20007319999991</c:v>
                </c:pt>
                <c:pt idx="1646">
                  <c:v>323.09997560000011</c:v>
                </c:pt>
                <c:pt idx="1647">
                  <c:v>322.90002440000012</c:v>
                </c:pt>
                <c:pt idx="1648">
                  <c:v>322.69995119999999</c:v>
                </c:pt>
                <c:pt idx="1649">
                  <c:v>322.59997559999988</c:v>
                </c:pt>
                <c:pt idx="1650">
                  <c:v>322.40002439999989</c:v>
                </c:pt>
                <c:pt idx="1651">
                  <c:v>322.19995120000021</c:v>
                </c:pt>
                <c:pt idx="1652">
                  <c:v>322.10009760000003</c:v>
                </c:pt>
                <c:pt idx="1653">
                  <c:v>321.90002439999989</c:v>
                </c:pt>
                <c:pt idx="1654">
                  <c:v>321.59997560000011</c:v>
                </c:pt>
                <c:pt idx="1655">
                  <c:v>321.5</c:v>
                </c:pt>
                <c:pt idx="1656">
                  <c:v>321.30004880000001</c:v>
                </c:pt>
                <c:pt idx="1657">
                  <c:v>321.09997559999988</c:v>
                </c:pt>
                <c:pt idx="1658">
                  <c:v>321</c:v>
                </c:pt>
                <c:pt idx="1659">
                  <c:v>320.79992680000009</c:v>
                </c:pt>
                <c:pt idx="1660">
                  <c:v>320.60009760000003</c:v>
                </c:pt>
                <c:pt idx="1661">
                  <c:v>320.5</c:v>
                </c:pt>
                <c:pt idx="1662">
                  <c:v>320.29992680000009</c:v>
                </c:pt>
                <c:pt idx="1663">
                  <c:v>320</c:v>
                </c:pt>
                <c:pt idx="1664">
                  <c:v>319.90002439999989</c:v>
                </c:pt>
                <c:pt idx="1665">
                  <c:v>319.69995119999999</c:v>
                </c:pt>
                <c:pt idx="1666">
                  <c:v>319.5</c:v>
                </c:pt>
                <c:pt idx="1667">
                  <c:v>319.29992680000009</c:v>
                </c:pt>
                <c:pt idx="1668">
                  <c:v>319.20007319999991</c:v>
                </c:pt>
                <c:pt idx="1669">
                  <c:v>319</c:v>
                </c:pt>
                <c:pt idx="1670">
                  <c:v>318.79992680000009</c:v>
                </c:pt>
                <c:pt idx="1671">
                  <c:v>318.5</c:v>
                </c:pt>
                <c:pt idx="1672">
                  <c:v>318.40002439999989</c:v>
                </c:pt>
                <c:pt idx="1673">
                  <c:v>318.19995119999999</c:v>
                </c:pt>
                <c:pt idx="1674">
                  <c:v>318</c:v>
                </c:pt>
                <c:pt idx="1675">
                  <c:v>317.79992680000009</c:v>
                </c:pt>
                <c:pt idx="1676">
                  <c:v>317.70007319999991</c:v>
                </c:pt>
                <c:pt idx="1677">
                  <c:v>317.5</c:v>
                </c:pt>
                <c:pt idx="1678">
                  <c:v>317.29992680000009</c:v>
                </c:pt>
                <c:pt idx="1679">
                  <c:v>317.09997559999988</c:v>
                </c:pt>
                <c:pt idx="1680">
                  <c:v>316.90002439999989</c:v>
                </c:pt>
                <c:pt idx="1681">
                  <c:v>316.69995119999999</c:v>
                </c:pt>
                <c:pt idx="1682">
                  <c:v>316.5</c:v>
                </c:pt>
                <c:pt idx="1683">
                  <c:v>316.29992680000009</c:v>
                </c:pt>
                <c:pt idx="1684">
                  <c:v>316.20007319999991</c:v>
                </c:pt>
                <c:pt idx="1685">
                  <c:v>316</c:v>
                </c:pt>
                <c:pt idx="1686">
                  <c:v>315.79992680000009</c:v>
                </c:pt>
                <c:pt idx="1687">
                  <c:v>315.59997559999988</c:v>
                </c:pt>
                <c:pt idx="1688">
                  <c:v>315.30004880000001</c:v>
                </c:pt>
                <c:pt idx="1689">
                  <c:v>315.19995119999999</c:v>
                </c:pt>
                <c:pt idx="1690">
                  <c:v>315</c:v>
                </c:pt>
                <c:pt idx="1691">
                  <c:v>314.79992680000009</c:v>
                </c:pt>
                <c:pt idx="1692">
                  <c:v>314.60009760000003</c:v>
                </c:pt>
                <c:pt idx="1693">
                  <c:v>314.40002439999989</c:v>
                </c:pt>
                <c:pt idx="1694">
                  <c:v>314.19995119999999</c:v>
                </c:pt>
                <c:pt idx="1695">
                  <c:v>314</c:v>
                </c:pt>
                <c:pt idx="1696">
                  <c:v>313.80004880000001</c:v>
                </c:pt>
                <c:pt idx="1697">
                  <c:v>313.59997559999988</c:v>
                </c:pt>
                <c:pt idx="1698">
                  <c:v>313.40002439999989</c:v>
                </c:pt>
                <c:pt idx="1699">
                  <c:v>313.19995120000021</c:v>
                </c:pt>
                <c:pt idx="1700">
                  <c:v>313</c:v>
                </c:pt>
                <c:pt idx="1701">
                  <c:v>312.80004880000001</c:v>
                </c:pt>
                <c:pt idx="1702">
                  <c:v>312.69995119999999</c:v>
                </c:pt>
                <c:pt idx="1703">
                  <c:v>312.40002440000012</c:v>
                </c:pt>
                <c:pt idx="1704">
                  <c:v>312.19995119999999</c:v>
                </c:pt>
                <c:pt idx="1705">
                  <c:v>312</c:v>
                </c:pt>
                <c:pt idx="1706">
                  <c:v>311.80004879999979</c:v>
                </c:pt>
                <c:pt idx="1707">
                  <c:v>311.59997560000011</c:v>
                </c:pt>
                <c:pt idx="1708">
                  <c:v>311.40002440000012</c:v>
                </c:pt>
                <c:pt idx="1709">
                  <c:v>311.19995119999999</c:v>
                </c:pt>
                <c:pt idx="1710">
                  <c:v>310.90002440000012</c:v>
                </c:pt>
                <c:pt idx="1711">
                  <c:v>310.70007319999991</c:v>
                </c:pt>
                <c:pt idx="1712">
                  <c:v>310.59997560000011</c:v>
                </c:pt>
                <c:pt idx="1713">
                  <c:v>310.39990239999997</c:v>
                </c:pt>
                <c:pt idx="1714">
                  <c:v>310.20007319999991</c:v>
                </c:pt>
                <c:pt idx="1715">
                  <c:v>310</c:v>
                </c:pt>
                <c:pt idx="1716">
                  <c:v>309.69995119999999</c:v>
                </c:pt>
                <c:pt idx="1717">
                  <c:v>309.5</c:v>
                </c:pt>
                <c:pt idx="1718">
                  <c:v>309.29992680000009</c:v>
                </c:pt>
                <c:pt idx="1719">
                  <c:v>309.10009760000003</c:v>
                </c:pt>
                <c:pt idx="1720">
                  <c:v>308.90002439999989</c:v>
                </c:pt>
                <c:pt idx="1721">
                  <c:v>308.69995119999999</c:v>
                </c:pt>
                <c:pt idx="1722">
                  <c:v>308.40002440000012</c:v>
                </c:pt>
                <c:pt idx="1723">
                  <c:v>308.19995119999999</c:v>
                </c:pt>
                <c:pt idx="1724">
                  <c:v>308</c:v>
                </c:pt>
                <c:pt idx="1725">
                  <c:v>307.80004879999979</c:v>
                </c:pt>
                <c:pt idx="1726">
                  <c:v>307.59997560000011</c:v>
                </c:pt>
                <c:pt idx="1727">
                  <c:v>307.40002440000012</c:v>
                </c:pt>
                <c:pt idx="1728">
                  <c:v>307.09997559999988</c:v>
                </c:pt>
                <c:pt idx="1729">
                  <c:v>306.90002440000012</c:v>
                </c:pt>
                <c:pt idx="1730">
                  <c:v>306.70007319999991</c:v>
                </c:pt>
                <c:pt idx="1731">
                  <c:v>306.5</c:v>
                </c:pt>
                <c:pt idx="1732">
                  <c:v>306.19995119999999</c:v>
                </c:pt>
                <c:pt idx="1733">
                  <c:v>306</c:v>
                </c:pt>
                <c:pt idx="1734">
                  <c:v>305.69995119999999</c:v>
                </c:pt>
                <c:pt idx="1735">
                  <c:v>305.5</c:v>
                </c:pt>
                <c:pt idx="1736">
                  <c:v>305.30004879999979</c:v>
                </c:pt>
                <c:pt idx="1737">
                  <c:v>305.09997560000011</c:v>
                </c:pt>
                <c:pt idx="1738">
                  <c:v>304.90002440000012</c:v>
                </c:pt>
                <c:pt idx="1739">
                  <c:v>304.69995119999999</c:v>
                </c:pt>
                <c:pt idx="1740">
                  <c:v>304.40002440000012</c:v>
                </c:pt>
                <c:pt idx="1741">
                  <c:v>304.10009760000003</c:v>
                </c:pt>
                <c:pt idx="1742">
                  <c:v>303.90002439999989</c:v>
                </c:pt>
                <c:pt idx="1743">
                  <c:v>303.69995119999999</c:v>
                </c:pt>
                <c:pt idx="1744">
                  <c:v>303.5</c:v>
                </c:pt>
                <c:pt idx="1745">
                  <c:v>303.29992680000009</c:v>
                </c:pt>
                <c:pt idx="1746">
                  <c:v>303</c:v>
                </c:pt>
                <c:pt idx="1747">
                  <c:v>302.70007319999991</c:v>
                </c:pt>
                <c:pt idx="1748">
                  <c:v>302.5</c:v>
                </c:pt>
                <c:pt idx="1749">
                  <c:v>302.30004880000001</c:v>
                </c:pt>
                <c:pt idx="1750">
                  <c:v>302.09997560000011</c:v>
                </c:pt>
                <c:pt idx="1751">
                  <c:v>301.89990239999997</c:v>
                </c:pt>
                <c:pt idx="1752">
                  <c:v>301.5</c:v>
                </c:pt>
                <c:pt idx="1753">
                  <c:v>301.30004880000001</c:v>
                </c:pt>
                <c:pt idx="1754">
                  <c:v>301.09997559999988</c:v>
                </c:pt>
                <c:pt idx="1755">
                  <c:v>300.90002439999989</c:v>
                </c:pt>
                <c:pt idx="1756">
                  <c:v>300.69995120000021</c:v>
                </c:pt>
                <c:pt idx="1757">
                  <c:v>300.29992680000009</c:v>
                </c:pt>
                <c:pt idx="1758">
                  <c:v>300.09997559999988</c:v>
                </c:pt>
                <c:pt idx="1759">
                  <c:v>299.90002440000012</c:v>
                </c:pt>
                <c:pt idx="1760">
                  <c:v>299.60009760000003</c:v>
                </c:pt>
                <c:pt idx="1761">
                  <c:v>299.40002439999989</c:v>
                </c:pt>
                <c:pt idx="1762">
                  <c:v>299.19995119999999</c:v>
                </c:pt>
                <c:pt idx="1763">
                  <c:v>298.90002440000012</c:v>
                </c:pt>
                <c:pt idx="1764">
                  <c:v>298.59997560000011</c:v>
                </c:pt>
                <c:pt idx="1765">
                  <c:v>298.39990239999997</c:v>
                </c:pt>
                <c:pt idx="1766">
                  <c:v>298.20007319999991</c:v>
                </c:pt>
                <c:pt idx="1767">
                  <c:v>297.90002440000012</c:v>
                </c:pt>
                <c:pt idx="1768">
                  <c:v>297.70007319999991</c:v>
                </c:pt>
                <c:pt idx="1769">
                  <c:v>297.40002439999989</c:v>
                </c:pt>
                <c:pt idx="1770">
                  <c:v>297.09997560000011</c:v>
                </c:pt>
                <c:pt idx="1771">
                  <c:v>296.90002440000012</c:v>
                </c:pt>
                <c:pt idx="1772">
                  <c:v>296.69995119999999</c:v>
                </c:pt>
                <c:pt idx="1773">
                  <c:v>296.39990239999997</c:v>
                </c:pt>
                <c:pt idx="1774">
                  <c:v>296.10009760000003</c:v>
                </c:pt>
                <c:pt idx="1775">
                  <c:v>295.80004880000001</c:v>
                </c:pt>
                <c:pt idx="1776">
                  <c:v>295.59997559999988</c:v>
                </c:pt>
                <c:pt idx="1777">
                  <c:v>295.40002439999989</c:v>
                </c:pt>
                <c:pt idx="1778">
                  <c:v>295.09997560000011</c:v>
                </c:pt>
                <c:pt idx="1779">
                  <c:v>294.90002440000012</c:v>
                </c:pt>
                <c:pt idx="1780">
                  <c:v>294.5</c:v>
                </c:pt>
                <c:pt idx="1781">
                  <c:v>294.29992680000009</c:v>
                </c:pt>
                <c:pt idx="1782">
                  <c:v>294.10009760000003</c:v>
                </c:pt>
                <c:pt idx="1783">
                  <c:v>293.80004880000001</c:v>
                </c:pt>
                <c:pt idx="1784">
                  <c:v>293.59997559999988</c:v>
                </c:pt>
                <c:pt idx="1785">
                  <c:v>293.30004879999979</c:v>
                </c:pt>
                <c:pt idx="1786">
                  <c:v>293</c:v>
                </c:pt>
                <c:pt idx="1787">
                  <c:v>292.69995119999999</c:v>
                </c:pt>
                <c:pt idx="1788">
                  <c:v>292.5</c:v>
                </c:pt>
                <c:pt idx="1789">
                  <c:v>292.19995120000021</c:v>
                </c:pt>
                <c:pt idx="1790">
                  <c:v>292</c:v>
                </c:pt>
                <c:pt idx="1791">
                  <c:v>291.69995119999999</c:v>
                </c:pt>
                <c:pt idx="1792">
                  <c:v>291.40002440000012</c:v>
                </c:pt>
                <c:pt idx="1793">
                  <c:v>291.10009760000003</c:v>
                </c:pt>
                <c:pt idx="1794">
                  <c:v>290.90002439999989</c:v>
                </c:pt>
                <c:pt idx="1795">
                  <c:v>290.59997559999988</c:v>
                </c:pt>
                <c:pt idx="1796">
                  <c:v>290.40002439999989</c:v>
                </c:pt>
                <c:pt idx="1797">
                  <c:v>290</c:v>
                </c:pt>
                <c:pt idx="1798">
                  <c:v>289.79992680000009</c:v>
                </c:pt>
                <c:pt idx="1799">
                  <c:v>289.5</c:v>
                </c:pt>
                <c:pt idx="1800">
                  <c:v>289.29992680000009</c:v>
                </c:pt>
                <c:pt idx="1801">
                  <c:v>289</c:v>
                </c:pt>
                <c:pt idx="1802">
                  <c:v>288.69995119999999</c:v>
                </c:pt>
                <c:pt idx="1803">
                  <c:v>288.40002440000012</c:v>
                </c:pt>
                <c:pt idx="1804">
                  <c:v>288.10009760000003</c:v>
                </c:pt>
                <c:pt idx="1805">
                  <c:v>287.90002439999989</c:v>
                </c:pt>
                <c:pt idx="1806">
                  <c:v>287.59997559999988</c:v>
                </c:pt>
                <c:pt idx="1807">
                  <c:v>287.40002439999989</c:v>
                </c:pt>
                <c:pt idx="1808">
                  <c:v>287.09997560000011</c:v>
                </c:pt>
                <c:pt idx="1809">
                  <c:v>286.69995119999999</c:v>
                </c:pt>
                <c:pt idx="1810">
                  <c:v>286.5</c:v>
                </c:pt>
                <c:pt idx="1811">
                  <c:v>286.19995120000021</c:v>
                </c:pt>
                <c:pt idx="1812">
                  <c:v>285.90002440000012</c:v>
                </c:pt>
                <c:pt idx="1813">
                  <c:v>285.69995119999999</c:v>
                </c:pt>
                <c:pt idx="1814">
                  <c:v>285.39990239999997</c:v>
                </c:pt>
                <c:pt idx="1815">
                  <c:v>285</c:v>
                </c:pt>
                <c:pt idx="1816">
                  <c:v>284.80004880000001</c:v>
                </c:pt>
                <c:pt idx="1817">
                  <c:v>284.5</c:v>
                </c:pt>
                <c:pt idx="1818">
                  <c:v>284.20007319999991</c:v>
                </c:pt>
                <c:pt idx="1819">
                  <c:v>284</c:v>
                </c:pt>
                <c:pt idx="1820">
                  <c:v>283.59997559999988</c:v>
                </c:pt>
                <c:pt idx="1821">
                  <c:v>283.30004879999979</c:v>
                </c:pt>
                <c:pt idx="1822">
                  <c:v>283.09997560000011</c:v>
                </c:pt>
                <c:pt idx="1823">
                  <c:v>282.80004880000001</c:v>
                </c:pt>
                <c:pt idx="1824">
                  <c:v>282.5</c:v>
                </c:pt>
                <c:pt idx="1825">
                  <c:v>282.29992680000009</c:v>
                </c:pt>
                <c:pt idx="1826">
                  <c:v>281.90002440000012</c:v>
                </c:pt>
                <c:pt idx="1827">
                  <c:v>281.59997560000011</c:v>
                </c:pt>
                <c:pt idx="1828">
                  <c:v>281.29992680000009</c:v>
                </c:pt>
                <c:pt idx="1829">
                  <c:v>281</c:v>
                </c:pt>
                <c:pt idx="1830">
                  <c:v>280.79992680000009</c:v>
                </c:pt>
                <c:pt idx="1831">
                  <c:v>280.39990239999997</c:v>
                </c:pt>
                <c:pt idx="1832">
                  <c:v>280.09997559999988</c:v>
                </c:pt>
                <c:pt idx="1833">
                  <c:v>279.79992680000009</c:v>
                </c:pt>
                <c:pt idx="1834">
                  <c:v>279.60009760000003</c:v>
                </c:pt>
                <c:pt idx="1835">
                  <c:v>279.30004880000001</c:v>
                </c:pt>
                <c:pt idx="1836">
                  <c:v>279</c:v>
                </c:pt>
                <c:pt idx="1837">
                  <c:v>278.60009760000003</c:v>
                </c:pt>
                <c:pt idx="1838">
                  <c:v>278.30004880000001</c:v>
                </c:pt>
                <c:pt idx="1839">
                  <c:v>278.09997559999988</c:v>
                </c:pt>
                <c:pt idx="1840">
                  <c:v>277.80004879999979</c:v>
                </c:pt>
                <c:pt idx="1841">
                  <c:v>277.5</c:v>
                </c:pt>
                <c:pt idx="1842">
                  <c:v>277.09997559999988</c:v>
                </c:pt>
                <c:pt idx="1843">
                  <c:v>276.80004879999979</c:v>
                </c:pt>
                <c:pt idx="1844">
                  <c:v>276.5</c:v>
                </c:pt>
                <c:pt idx="1845">
                  <c:v>276.30004880000001</c:v>
                </c:pt>
                <c:pt idx="1846">
                  <c:v>276</c:v>
                </c:pt>
                <c:pt idx="1847">
                  <c:v>275.59997560000011</c:v>
                </c:pt>
                <c:pt idx="1848">
                  <c:v>275.30004880000001</c:v>
                </c:pt>
                <c:pt idx="1849">
                  <c:v>275</c:v>
                </c:pt>
                <c:pt idx="1850">
                  <c:v>274.69995119999999</c:v>
                </c:pt>
                <c:pt idx="1851">
                  <c:v>274.40002439999989</c:v>
                </c:pt>
                <c:pt idx="1852">
                  <c:v>274.09997560000011</c:v>
                </c:pt>
                <c:pt idx="1853">
                  <c:v>273.69995119999999</c:v>
                </c:pt>
                <c:pt idx="1854">
                  <c:v>273.5</c:v>
                </c:pt>
                <c:pt idx="1855">
                  <c:v>273.19995120000021</c:v>
                </c:pt>
                <c:pt idx="1856">
                  <c:v>272.90002440000012</c:v>
                </c:pt>
                <c:pt idx="1857">
                  <c:v>272.59997560000011</c:v>
                </c:pt>
                <c:pt idx="1858">
                  <c:v>272.19995120000021</c:v>
                </c:pt>
                <c:pt idx="1859">
                  <c:v>271.90002440000012</c:v>
                </c:pt>
                <c:pt idx="1860">
                  <c:v>271.59997560000011</c:v>
                </c:pt>
                <c:pt idx="1861">
                  <c:v>271.29992680000009</c:v>
                </c:pt>
                <c:pt idx="1862">
                  <c:v>271</c:v>
                </c:pt>
                <c:pt idx="1863">
                  <c:v>270.59997560000011</c:v>
                </c:pt>
                <c:pt idx="1864">
                  <c:v>270.29992680000009</c:v>
                </c:pt>
                <c:pt idx="1865">
                  <c:v>270</c:v>
                </c:pt>
                <c:pt idx="1866">
                  <c:v>269.69995120000021</c:v>
                </c:pt>
                <c:pt idx="1867">
                  <c:v>269.40002440000012</c:v>
                </c:pt>
                <c:pt idx="1868">
                  <c:v>269</c:v>
                </c:pt>
                <c:pt idx="1869">
                  <c:v>268.69995120000021</c:v>
                </c:pt>
                <c:pt idx="1870">
                  <c:v>268.40002440000012</c:v>
                </c:pt>
                <c:pt idx="1871">
                  <c:v>268.09997560000011</c:v>
                </c:pt>
                <c:pt idx="1872">
                  <c:v>267.79992680000009</c:v>
                </c:pt>
                <c:pt idx="1873">
                  <c:v>267.40002440000012</c:v>
                </c:pt>
                <c:pt idx="1874">
                  <c:v>267.09997560000011</c:v>
                </c:pt>
                <c:pt idx="1875">
                  <c:v>266.79992680000009</c:v>
                </c:pt>
                <c:pt idx="1876">
                  <c:v>266.5</c:v>
                </c:pt>
                <c:pt idx="1877">
                  <c:v>266.19995120000021</c:v>
                </c:pt>
                <c:pt idx="1878">
                  <c:v>265.79992680000009</c:v>
                </c:pt>
                <c:pt idx="1879">
                  <c:v>265.5</c:v>
                </c:pt>
                <c:pt idx="1880">
                  <c:v>265.19995120000021</c:v>
                </c:pt>
                <c:pt idx="1881">
                  <c:v>264.90002440000012</c:v>
                </c:pt>
                <c:pt idx="1882">
                  <c:v>264.5</c:v>
                </c:pt>
                <c:pt idx="1883">
                  <c:v>264.19995120000021</c:v>
                </c:pt>
                <c:pt idx="1884">
                  <c:v>263.90002440000012</c:v>
                </c:pt>
                <c:pt idx="1885">
                  <c:v>263.59997560000011</c:v>
                </c:pt>
                <c:pt idx="1886">
                  <c:v>263.29992680000009</c:v>
                </c:pt>
                <c:pt idx="1887">
                  <c:v>262.90002440000012</c:v>
                </c:pt>
                <c:pt idx="1888">
                  <c:v>262.59997560000011</c:v>
                </c:pt>
                <c:pt idx="1889">
                  <c:v>262.19995119999999</c:v>
                </c:pt>
                <c:pt idx="1890">
                  <c:v>261.90002439999989</c:v>
                </c:pt>
                <c:pt idx="1891">
                  <c:v>261.59997560000011</c:v>
                </c:pt>
                <c:pt idx="1892">
                  <c:v>261.19995119999999</c:v>
                </c:pt>
                <c:pt idx="1893">
                  <c:v>260.90002439999989</c:v>
                </c:pt>
                <c:pt idx="1894">
                  <c:v>260.59997560000011</c:v>
                </c:pt>
                <c:pt idx="1895">
                  <c:v>260.30004880000001</c:v>
                </c:pt>
                <c:pt idx="1896">
                  <c:v>260</c:v>
                </c:pt>
                <c:pt idx="1897">
                  <c:v>259.5</c:v>
                </c:pt>
                <c:pt idx="1898">
                  <c:v>259.20007319999991</c:v>
                </c:pt>
                <c:pt idx="1899">
                  <c:v>258.90002439999989</c:v>
                </c:pt>
                <c:pt idx="1900">
                  <c:v>258.59997559999988</c:v>
                </c:pt>
                <c:pt idx="1901">
                  <c:v>258.20007319999991</c:v>
                </c:pt>
                <c:pt idx="1902">
                  <c:v>257.90002439999989</c:v>
                </c:pt>
                <c:pt idx="1903">
                  <c:v>257.59997559999988</c:v>
                </c:pt>
                <c:pt idx="1904">
                  <c:v>257.20007319999991</c:v>
                </c:pt>
                <c:pt idx="1905">
                  <c:v>256.90002440000012</c:v>
                </c:pt>
                <c:pt idx="1906">
                  <c:v>256.5</c:v>
                </c:pt>
                <c:pt idx="1907">
                  <c:v>256.20007319999991</c:v>
                </c:pt>
                <c:pt idx="1908">
                  <c:v>255.90002440000012</c:v>
                </c:pt>
                <c:pt idx="1909">
                  <c:v>255.5</c:v>
                </c:pt>
                <c:pt idx="1910">
                  <c:v>255.09997559999988</c:v>
                </c:pt>
                <c:pt idx="1911">
                  <c:v>254.79992680000009</c:v>
                </c:pt>
                <c:pt idx="1912">
                  <c:v>254.5</c:v>
                </c:pt>
                <c:pt idx="1913">
                  <c:v>254.19995119999999</c:v>
                </c:pt>
                <c:pt idx="1914">
                  <c:v>253.79992680000009</c:v>
                </c:pt>
                <c:pt idx="1915">
                  <c:v>253.40002440000012</c:v>
                </c:pt>
                <c:pt idx="1916">
                  <c:v>253.09997560000011</c:v>
                </c:pt>
                <c:pt idx="1917">
                  <c:v>252.79992680000009</c:v>
                </c:pt>
                <c:pt idx="1918">
                  <c:v>252.40002439999989</c:v>
                </c:pt>
                <c:pt idx="1919">
                  <c:v>252</c:v>
                </c:pt>
                <c:pt idx="1920">
                  <c:v>251.69995119999999</c:v>
                </c:pt>
                <c:pt idx="1921">
                  <c:v>251.40002439999989</c:v>
                </c:pt>
                <c:pt idx="1922">
                  <c:v>251</c:v>
                </c:pt>
                <c:pt idx="1923">
                  <c:v>250.70007319999991</c:v>
                </c:pt>
                <c:pt idx="1924">
                  <c:v>250.30004879999979</c:v>
                </c:pt>
                <c:pt idx="1925">
                  <c:v>249.90002440000012</c:v>
                </c:pt>
                <c:pt idx="1926">
                  <c:v>249.60009760000003</c:v>
                </c:pt>
                <c:pt idx="1927">
                  <c:v>249.30004880000001</c:v>
                </c:pt>
                <c:pt idx="1928">
                  <c:v>248.89990239999997</c:v>
                </c:pt>
                <c:pt idx="1929">
                  <c:v>248.5</c:v>
                </c:pt>
                <c:pt idx="1930">
                  <c:v>248.19995119999999</c:v>
                </c:pt>
                <c:pt idx="1931">
                  <c:v>247.89990239999997</c:v>
                </c:pt>
                <c:pt idx="1932">
                  <c:v>247.5</c:v>
                </c:pt>
                <c:pt idx="1933">
                  <c:v>247.09997560000011</c:v>
                </c:pt>
                <c:pt idx="1934">
                  <c:v>246.79992680000009</c:v>
                </c:pt>
                <c:pt idx="1935">
                  <c:v>246.40002439999989</c:v>
                </c:pt>
                <c:pt idx="1936">
                  <c:v>246.09997560000011</c:v>
                </c:pt>
                <c:pt idx="1937">
                  <c:v>245.70007319999991</c:v>
                </c:pt>
                <c:pt idx="1938">
                  <c:v>245.30004879999979</c:v>
                </c:pt>
                <c:pt idx="1939">
                  <c:v>245</c:v>
                </c:pt>
                <c:pt idx="1940">
                  <c:v>244.60009760000003</c:v>
                </c:pt>
                <c:pt idx="1941">
                  <c:v>244.30004880000001</c:v>
                </c:pt>
                <c:pt idx="1942">
                  <c:v>243.90002440000012</c:v>
                </c:pt>
                <c:pt idx="1943">
                  <c:v>243.5</c:v>
                </c:pt>
                <c:pt idx="1944">
                  <c:v>243.19995119999999</c:v>
                </c:pt>
                <c:pt idx="1945">
                  <c:v>242.79992680000009</c:v>
                </c:pt>
                <c:pt idx="1946">
                  <c:v>242.40002440000012</c:v>
                </c:pt>
                <c:pt idx="1947">
                  <c:v>242.09997560000011</c:v>
                </c:pt>
                <c:pt idx="1948">
                  <c:v>241.69995119999999</c:v>
                </c:pt>
                <c:pt idx="1949">
                  <c:v>241.40002439999989</c:v>
                </c:pt>
                <c:pt idx="1950">
                  <c:v>240.90002439999989</c:v>
                </c:pt>
                <c:pt idx="1951">
                  <c:v>240.59997559999988</c:v>
                </c:pt>
                <c:pt idx="1952">
                  <c:v>240.20007319999991</c:v>
                </c:pt>
                <c:pt idx="1953">
                  <c:v>239.90002440000012</c:v>
                </c:pt>
                <c:pt idx="1954">
                  <c:v>239.5</c:v>
                </c:pt>
                <c:pt idx="1955">
                  <c:v>239.09997559999988</c:v>
                </c:pt>
                <c:pt idx="1956">
                  <c:v>238.69995120000021</c:v>
                </c:pt>
                <c:pt idx="1957">
                  <c:v>238.40002440000012</c:v>
                </c:pt>
                <c:pt idx="1958">
                  <c:v>238.09997560000011</c:v>
                </c:pt>
                <c:pt idx="1959">
                  <c:v>237.59997560000011</c:v>
                </c:pt>
                <c:pt idx="1960">
                  <c:v>237.30004880000001</c:v>
                </c:pt>
                <c:pt idx="1961">
                  <c:v>236.90002439999989</c:v>
                </c:pt>
                <c:pt idx="1962">
                  <c:v>236.5</c:v>
                </c:pt>
                <c:pt idx="1963">
                  <c:v>236.10009760000003</c:v>
                </c:pt>
                <c:pt idx="1964">
                  <c:v>235.69995119999999</c:v>
                </c:pt>
                <c:pt idx="1965">
                  <c:v>235.39990239999997</c:v>
                </c:pt>
                <c:pt idx="1966">
                  <c:v>235</c:v>
                </c:pt>
                <c:pt idx="1967">
                  <c:v>234.59997560000011</c:v>
                </c:pt>
                <c:pt idx="1968">
                  <c:v>234.19995119999999</c:v>
                </c:pt>
                <c:pt idx="1969">
                  <c:v>233.90002439999989</c:v>
                </c:pt>
                <c:pt idx="1970">
                  <c:v>233.5</c:v>
                </c:pt>
                <c:pt idx="1971">
                  <c:v>233</c:v>
                </c:pt>
                <c:pt idx="1972">
                  <c:v>232.70007319999991</c:v>
                </c:pt>
                <c:pt idx="1973">
                  <c:v>232.29992680000009</c:v>
                </c:pt>
                <c:pt idx="1974">
                  <c:v>232</c:v>
                </c:pt>
                <c:pt idx="1975">
                  <c:v>231.5</c:v>
                </c:pt>
                <c:pt idx="1976">
                  <c:v>231.19995120000021</c:v>
                </c:pt>
                <c:pt idx="1977">
                  <c:v>230.80004880000001</c:v>
                </c:pt>
                <c:pt idx="1978">
                  <c:v>230.30004879999979</c:v>
                </c:pt>
                <c:pt idx="1979">
                  <c:v>230</c:v>
                </c:pt>
                <c:pt idx="1980">
                  <c:v>229.60009760000003</c:v>
                </c:pt>
                <c:pt idx="1981">
                  <c:v>229.19995119999999</c:v>
                </c:pt>
                <c:pt idx="1982">
                  <c:v>228.89990239999997</c:v>
                </c:pt>
                <c:pt idx="1983">
                  <c:v>228.40002440000012</c:v>
                </c:pt>
                <c:pt idx="1984">
                  <c:v>228</c:v>
                </c:pt>
                <c:pt idx="1985">
                  <c:v>227.69995119999999</c:v>
                </c:pt>
                <c:pt idx="1986">
                  <c:v>227.20007319999991</c:v>
                </c:pt>
                <c:pt idx="1987">
                  <c:v>226.80004880000001</c:v>
                </c:pt>
                <c:pt idx="1988">
                  <c:v>226.5</c:v>
                </c:pt>
                <c:pt idx="1989">
                  <c:v>226.09997559999988</c:v>
                </c:pt>
                <c:pt idx="1990">
                  <c:v>225.59997560000011</c:v>
                </c:pt>
                <c:pt idx="1991">
                  <c:v>225.29992680000009</c:v>
                </c:pt>
                <c:pt idx="1992">
                  <c:v>224.90002439999989</c:v>
                </c:pt>
                <c:pt idx="1993">
                  <c:v>224.5</c:v>
                </c:pt>
                <c:pt idx="1994">
                  <c:v>224.09997559999988</c:v>
                </c:pt>
                <c:pt idx="1995">
                  <c:v>223.70007319999991</c:v>
                </c:pt>
                <c:pt idx="1996">
                  <c:v>223.29992680000009</c:v>
                </c:pt>
                <c:pt idx="1997">
                  <c:v>222.90002440000012</c:v>
                </c:pt>
                <c:pt idx="1998">
                  <c:v>222.5</c:v>
                </c:pt>
                <c:pt idx="1999">
                  <c:v>222.09997560000011</c:v>
                </c:pt>
              </c:numCache>
            </c:numRef>
          </c:xVal>
          <c:yVal>
            <c:numRef>
              <c:f>Stock_THOR!$I$3:$I$2002</c:f>
              <c:numCache>
                <c:formatCode>0.00E+00</c:formatCode>
                <c:ptCount val="2000"/>
                <c:pt idx="0">
                  <c:v>0.29229998589</c:v>
                </c:pt>
                <c:pt idx="1">
                  <c:v>0.29229998589</c:v>
                </c:pt>
                <c:pt idx="2">
                  <c:v>0.29229998589</c:v>
                </c:pt>
                <c:pt idx="3">
                  <c:v>0.29229998589</c:v>
                </c:pt>
                <c:pt idx="4">
                  <c:v>0.29229998589</c:v>
                </c:pt>
                <c:pt idx="5">
                  <c:v>0.29229998589</c:v>
                </c:pt>
                <c:pt idx="6">
                  <c:v>0.29229998589</c:v>
                </c:pt>
                <c:pt idx="7">
                  <c:v>0.29229998589</c:v>
                </c:pt>
                <c:pt idx="8">
                  <c:v>0.29229998589</c:v>
                </c:pt>
                <c:pt idx="9">
                  <c:v>0.29229998589</c:v>
                </c:pt>
                <c:pt idx="10">
                  <c:v>0.29229998589</c:v>
                </c:pt>
                <c:pt idx="11">
                  <c:v>0.29229998589</c:v>
                </c:pt>
                <c:pt idx="12">
                  <c:v>0.29229998589</c:v>
                </c:pt>
                <c:pt idx="13">
                  <c:v>0.29229998589</c:v>
                </c:pt>
                <c:pt idx="14">
                  <c:v>0.29229998589</c:v>
                </c:pt>
                <c:pt idx="15">
                  <c:v>0.29229998589</c:v>
                </c:pt>
                <c:pt idx="16">
                  <c:v>0.29229998589</c:v>
                </c:pt>
                <c:pt idx="17">
                  <c:v>0.29229998589</c:v>
                </c:pt>
                <c:pt idx="18">
                  <c:v>0.29229998589</c:v>
                </c:pt>
                <c:pt idx="19">
                  <c:v>0.29229998589</c:v>
                </c:pt>
                <c:pt idx="20">
                  <c:v>0.29229998589</c:v>
                </c:pt>
                <c:pt idx="21">
                  <c:v>0.29229998589</c:v>
                </c:pt>
                <c:pt idx="22">
                  <c:v>0.29229998589</c:v>
                </c:pt>
                <c:pt idx="23">
                  <c:v>0.29229998589</c:v>
                </c:pt>
                <c:pt idx="24">
                  <c:v>0.29229998589</c:v>
                </c:pt>
                <c:pt idx="25">
                  <c:v>0.29229998589</c:v>
                </c:pt>
                <c:pt idx="26">
                  <c:v>0.29229998589</c:v>
                </c:pt>
                <c:pt idx="27">
                  <c:v>0.29229998589</c:v>
                </c:pt>
                <c:pt idx="28">
                  <c:v>0.29229998589</c:v>
                </c:pt>
                <c:pt idx="29">
                  <c:v>0.29229998589</c:v>
                </c:pt>
                <c:pt idx="30">
                  <c:v>0.29229998589</c:v>
                </c:pt>
                <c:pt idx="31">
                  <c:v>0.29229998589</c:v>
                </c:pt>
                <c:pt idx="32">
                  <c:v>0.29229998589</c:v>
                </c:pt>
                <c:pt idx="33">
                  <c:v>0.29229998589</c:v>
                </c:pt>
                <c:pt idx="34">
                  <c:v>0.29229998589</c:v>
                </c:pt>
                <c:pt idx="35">
                  <c:v>0.29229998589</c:v>
                </c:pt>
                <c:pt idx="36">
                  <c:v>0.29229998589</c:v>
                </c:pt>
                <c:pt idx="37">
                  <c:v>0.29229998589</c:v>
                </c:pt>
                <c:pt idx="38">
                  <c:v>0.29229998589</c:v>
                </c:pt>
                <c:pt idx="39">
                  <c:v>0.29229998589</c:v>
                </c:pt>
                <c:pt idx="40">
                  <c:v>0.29229998589</c:v>
                </c:pt>
                <c:pt idx="41">
                  <c:v>0.29229998589</c:v>
                </c:pt>
                <c:pt idx="42">
                  <c:v>0.29229998589</c:v>
                </c:pt>
                <c:pt idx="43">
                  <c:v>0.29229998589</c:v>
                </c:pt>
                <c:pt idx="44">
                  <c:v>0.29229998589</c:v>
                </c:pt>
                <c:pt idx="45">
                  <c:v>0.29229998589</c:v>
                </c:pt>
                <c:pt idx="46">
                  <c:v>0.29229998589</c:v>
                </c:pt>
                <c:pt idx="47">
                  <c:v>0.29229998589</c:v>
                </c:pt>
                <c:pt idx="48">
                  <c:v>0.29229998589</c:v>
                </c:pt>
                <c:pt idx="49">
                  <c:v>0.29229998589</c:v>
                </c:pt>
                <c:pt idx="50">
                  <c:v>0.29229998589</c:v>
                </c:pt>
                <c:pt idx="51">
                  <c:v>0.29229998589</c:v>
                </c:pt>
                <c:pt idx="52">
                  <c:v>0.29229998589</c:v>
                </c:pt>
                <c:pt idx="53">
                  <c:v>0.29229998589</c:v>
                </c:pt>
                <c:pt idx="54">
                  <c:v>0.29229998589</c:v>
                </c:pt>
                <c:pt idx="55">
                  <c:v>0.29229998589</c:v>
                </c:pt>
                <c:pt idx="56">
                  <c:v>0.29229998589</c:v>
                </c:pt>
                <c:pt idx="57">
                  <c:v>0.29229998589</c:v>
                </c:pt>
                <c:pt idx="58">
                  <c:v>0.29229998589</c:v>
                </c:pt>
                <c:pt idx="59">
                  <c:v>0.29229998589</c:v>
                </c:pt>
                <c:pt idx="60">
                  <c:v>0.29229998589</c:v>
                </c:pt>
                <c:pt idx="61">
                  <c:v>0.29229998589</c:v>
                </c:pt>
                <c:pt idx="62">
                  <c:v>0.29229998589</c:v>
                </c:pt>
                <c:pt idx="63">
                  <c:v>0.29229998589</c:v>
                </c:pt>
                <c:pt idx="64">
                  <c:v>0.29229998589</c:v>
                </c:pt>
                <c:pt idx="65">
                  <c:v>0.29229998589</c:v>
                </c:pt>
                <c:pt idx="66">
                  <c:v>0.29229998589</c:v>
                </c:pt>
                <c:pt idx="67">
                  <c:v>0.29229998589</c:v>
                </c:pt>
                <c:pt idx="68">
                  <c:v>0.29229998589</c:v>
                </c:pt>
                <c:pt idx="69">
                  <c:v>0.29229998589</c:v>
                </c:pt>
                <c:pt idx="70">
                  <c:v>0.29229998589</c:v>
                </c:pt>
                <c:pt idx="71">
                  <c:v>0.29230999947000003</c:v>
                </c:pt>
                <c:pt idx="72">
                  <c:v>0.29230999947000003</c:v>
                </c:pt>
                <c:pt idx="73">
                  <c:v>0.29230999947000003</c:v>
                </c:pt>
                <c:pt idx="74">
                  <c:v>0.29230999947000003</c:v>
                </c:pt>
                <c:pt idx="75">
                  <c:v>0.29230999947000003</c:v>
                </c:pt>
                <c:pt idx="76">
                  <c:v>0.29230999947000003</c:v>
                </c:pt>
                <c:pt idx="77">
                  <c:v>0.29230999947000003</c:v>
                </c:pt>
                <c:pt idx="78">
                  <c:v>0.29230999947000003</c:v>
                </c:pt>
                <c:pt idx="79">
                  <c:v>0.29230999947000003</c:v>
                </c:pt>
                <c:pt idx="80">
                  <c:v>0.29230999947000003</c:v>
                </c:pt>
                <c:pt idx="81">
                  <c:v>0.29230999947000003</c:v>
                </c:pt>
                <c:pt idx="82">
                  <c:v>0.29230999947000003</c:v>
                </c:pt>
                <c:pt idx="83">
                  <c:v>0.29230999947000003</c:v>
                </c:pt>
                <c:pt idx="84">
                  <c:v>0.29230999947000003</c:v>
                </c:pt>
                <c:pt idx="85">
                  <c:v>0.29230999947000003</c:v>
                </c:pt>
                <c:pt idx="86">
                  <c:v>0.29232001304999999</c:v>
                </c:pt>
                <c:pt idx="87">
                  <c:v>0.29232001304999999</c:v>
                </c:pt>
                <c:pt idx="88">
                  <c:v>0.29232001304999999</c:v>
                </c:pt>
                <c:pt idx="89">
                  <c:v>0.29232001304999999</c:v>
                </c:pt>
                <c:pt idx="90">
                  <c:v>0.29232001304999999</c:v>
                </c:pt>
                <c:pt idx="91">
                  <c:v>0.29232001304999999</c:v>
                </c:pt>
                <c:pt idx="92">
                  <c:v>0.29232001304999999</c:v>
                </c:pt>
                <c:pt idx="93">
                  <c:v>0.29232001304999999</c:v>
                </c:pt>
                <c:pt idx="94">
                  <c:v>0.29232001304999999</c:v>
                </c:pt>
                <c:pt idx="95">
                  <c:v>0.29232001304999999</c:v>
                </c:pt>
                <c:pt idx="96">
                  <c:v>0.29232001304999999</c:v>
                </c:pt>
                <c:pt idx="97">
                  <c:v>0.29232001304999999</c:v>
                </c:pt>
                <c:pt idx="98">
                  <c:v>0.29232001304999999</c:v>
                </c:pt>
                <c:pt idx="99">
                  <c:v>0.29232001304999999</c:v>
                </c:pt>
                <c:pt idx="100">
                  <c:v>0.29232001304999999</c:v>
                </c:pt>
                <c:pt idx="101">
                  <c:v>0.29232001304999999</c:v>
                </c:pt>
                <c:pt idx="102">
                  <c:v>0.29232001304999999</c:v>
                </c:pt>
                <c:pt idx="103">
                  <c:v>0.29232001304999999</c:v>
                </c:pt>
                <c:pt idx="104">
                  <c:v>0.29232001304999999</c:v>
                </c:pt>
                <c:pt idx="105">
                  <c:v>0.29232001304999999</c:v>
                </c:pt>
                <c:pt idx="106">
                  <c:v>0.29232001304999999</c:v>
                </c:pt>
                <c:pt idx="107">
                  <c:v>0.29232001304999999</c:v>
                </c:pt>
                <c:pt idx="108">
                  <c:v>0.29230999947000003</c:v>
                </c:pt>
                <c:pt idx="109">
                  <c:v>0.29230999947000003</c:v>
                </c:pt>
                <c:pt idx="110">
                  <c:v>0.29230999947000003</c:v>
                </c:pt>
                <c:pt idx="111">
                  <c:v>0.29230999947000003</c:v>
                </c:pt>
                <c:pt idx="112">
                  <c:v>0.29230999947000003</c:v>
                </c:pt>
                <c:pt idx="113">
                  <c:v>0.29230999947000003</c:v>
                </c:pt>
                <c:pt idx="114">
                  <c:v>0.29229998589</c:v>
                </c:pt>
                <c:pt idx="115">
                  <c:v>0.29229998589</c:v>
                </c:pt>
                <c:pt idx="116">
                  <c:v>0.29229998589</c:v>
                </c:pt>
                <c:pt idx="117">
                  <c:v>0.29229998589</c:v>
                </c:pt>
                <c:pt idx="118">
                  <c:v>0.29229998589</c:v>
                </c:pt>
                <c:pt idx="119">
                  <c:v>0.29229000211</c:v>
                </c:pt>
                <c:pt idx="120">
                  <c:v>0.29229000211</c:v>
                </c:pt>
                <c:pt idx="121">
                  <c:v>0.29229000211</c:v>
                </c:pt>
                <c:pt idx="122">
                  <c:v>0.29229000211</c:v>
                </c:pt>
                <c:pt idx="123">
                  <c:v>0.29229000211</c:v>
                </c:pt>
                <c:pt idx="124">
                  <c:v>0.29229000211</c:v>
                </c:pt>
                <c:pt idx="125">
                  <c:v>0.29229000211</c:v>
                </c:pt>
                <c:pt idx="126">
                  <c:v>0.29227998852999998</c:v>
                </c:pt>
                <c:pt idx="127">
                  <c:v>0.29227998852999998</c:v>
                </c:pt>
                <c:pt idx="128">
                  <c:v>0.29227998852999998</c:v>
                </c:pt>
                <c:pt idx="129">
                  <c:v>0.29227998852999998</c:v>
                </c:pt>
                <c:pt idx="130">
                  <c:v>0.29227998852999998</c:v>
                </c:pt>
                <c:pt idx="131">
                  <c:v>0.29227998852999998</c:v>
                </c:pt>
                <c:pt idx="132">
                  <c:v>0.29227998852999998</c:v>
                </c:pt>
                <c:pt idx="133">
                  <c:v>0.29227998852999998</c:v>
                </c:pt>
                <c:pt idx="134">
                  <c:v>0.29227998852999998</c:v>
                </c:pt>
                <c:pt idx="135">
                  <c:v>0.29227998852999998</c:v>
                </c:pt>
                <c:pt idx="136">
                  <c:v>0.29227998852999998</c:v>
                </c:pt>
                <c:pt idx="137">
                  <c:v>0.29227998852999998</c:v>
                </c:pt>
                <c:pt idx="138">
                  <c:v>0.29229000211</c:v>
                </c:pt>
                <c:pt idx="139">
                  <c:v>0.29229000211</c:v>
                </c:pt>
                <c:pt idx="140">
                  <c:v>0.29229000211</c:v>
                </c:pt>
                <c:pt idx="141">
                  <c:v>0.29229000211</c:v>
                </c:pt>
                <c:pt idx="142">
                  <c:v>0.29229000211</c:v>
                </c:pt>
                <c:pt idx="143">
                  <c:v>0.29229998589</c:v>
                </c:pt>
                <c:pt idx="144">
                  <c:v>0.29229998589</c:v>
                </c:pt>
                <c:pt idx="145">
                  <c:v>0.29229998589</c:v>
                </c:pt>
                <c:pt idx="146">
                  <c:v>0.29229998589</c:v>
                </c:pt>
                <c:pt idx="147">
                  <c:v>0.29230999947000003</c:v>
                </c:pt>
                <c:pt idx="148">
                  <c:v>0.29230999947000003</c:v>
                </c:pt>
                <c:pt idx="149">
                  <c:v>0.29230999947000003</c:v>
                </c:pt>
                <c:pt idx="150">
                  <c:v>0.29230999947000003</c:v>
                </c:pt>
                <c:pt idx="151">
                  <c:v>0.29232001304999999</c:v>
                </c:pt>
                <c:pt idx="152">
                  <c:v>0.29232001304999999</c:v>
                </c:pt>
                <c:pt idx="153">
                  <c:v>0.29232001304999999</c:v>
                </c:pt>
                <c:pt idx="154">
                  <c:v>0.29232999681999999</c:v>
                </c:pt>
                <c:pt idx="155">
                  <c:v>0.29232999681999999</c:v>
                </c:pt>
                <c:pt idx="156">
                  <c:v>0.29232999681999999</c:v>
                </c:pt>
                <c:pt idx="157">
                  <c:v>0.29232999681999999</c:v>
                </c:pt>
                <c:pt idx="158">
                  <c:v>0.29234001040000002</c:v>
                </c:pt>
                <c:pt idx="159">
                  <c:v>0.29234001040000002</c:v>
                </c:pt>
                <c:pt idx="160">
                  <c:v>0.29234001040000002</c:v>
                </c:pt>
                <c:pt idx="161">
                  <c:v>0.29234999418000002</c:v>
                </c:pt>
                <c:pt idx="162">
                  <c:v>0.29234999418000002</c:v>
                </c:pt>
                <c:pt idx="163">
                  <c:v>0.29234999418000002</c:v>
                </c:pt>
                <c:pt idx="164">
                  <c:v>0.29234999418000002</c:v>
                </c:pt>
                <c:pt idx="165">
                  <c:v>0.29234999418000002</c:v>
                </c:pt>
                <c:pt idx="166">
                  <c:v>0.29236000775999998</c:v>
                </c:pt>
                <c:pt idx="167">
                  <c:v>0.29236000775999998</c:v>
                </c:pt>
                <c:pt idx="168">
                  <c:v>0.29236000775999998</c:v>
                </c:pt>
                <c:pt idx="169">
                  <c:v>0.29236000775999998</c:v>
                </c:pt>
                <c:pt idx="170">
                  <c:v>0.29236000775999998</c:v>
                </c:pt>
                <c:pt idx="171">
                  <c:v>0.29236000775999998</c:v>
                </c:pt>
                <c:pt idx="172">
                  <c:v>0.29236000775999998</c:v>
                </c:pt>
                <c:pt idx="173">
                  <c:v>0.29236999153999998</c:v>
                </c:pt>
                <c:pt idx="174">
                  <c:v>0.29236999153999998</c:v>
                </c:pt>
                <c:pt idx="175">
                  <c:v>0.29236999153999998</c:v>
                </c:pt>
                <c:pt idx="176">
                  <c:v>0.29236999153999998</c:v>
                </c:pt>
                <c:pt idx="177">
                  <c:v>0.29236999153999998</c:v>
                </c:pt>
                <c:pt idx="178">
                  <c:v>0.29236000775999998</c:v>
                </c:pt>
                <c:pt idx="179">
                  <c:v>0.29236000775999998</c:v>
                </c:pt>
                <c:pt idx="180">
                  <c:v>0.29236000775999998</c:v>
                </c:pt>
                <c:pt idx="181">
                  <c:v>0.29236000775999998</c:v>
                </c:pt>
                <c:pt idx="182">
                  <c:v>0.29236000775999998</c:v>
                </c:pt>
                <c:pt idx="183">
                  <c:v>0.29236000775999998</c:v>
                </c:pt>
                <c:pt idx="184">
                  <c:v>0.29234999418000002</c:v>
                </c:pt>
                <c:pt idx="185">
                  <c:v>0.29234999418000002</c:v>
                </c:pt>
                <c:pt idx="186">
                  <c:v>0.29234999418000002</c:v>
                </c:pt>
                <c:pt idx="187">
                  <c:v>0.29234001040000002</c:v>
                </c:pt>
                <c:pt idx="188">
                  <c:v>0.29234001040000002</c:v>
                </c:pt>
                <c:pt idx="189">
                  <c:v>0.29232999681999999</c:v>
                </c:pt>
                <c:pt idx="190">
                  <c:v>0.29232999681999999</c:v>
                </c:pt>
                <c:pt idx="191">
                  <c:v>0.29232001304999999</c:v>
                </c:pt>
                <c:pt idx="192">
                  <c:v>0.29230999947000003</c:v>
                </c:pt>
                <c:pt idx="193">
                  <c:v>0.29230999947000003</c:v>
                </c:pt>
                <c:pt idx="194">
                  <c:v>0.29229998589</c:v>
                </c:pt>
                <c:pt idx="195">
                  <c:v>0.29229998589</c:v>
                </c:pt>
                <c:pt idx="196">
                  <c:v>0.29229000211</c:v>
                </c:pt>
                <c:pt idx="197">
                  <c:v>0.29227998852999998</c:v>
                </c:pt>
                <c:pt idx="198">
                  <c:v>0.29227998852999998</c:v>
                </c:pt>
                <c:pt idx="199">
                  <c:v>0.29227000474999998</c:v>
                </c:pt>
                <c:pt idx="200">
                  <c:v>0.29227000474999998</c:v>
                </c:pt>
                <c:pt idx="201">
                  <c:v>0.29225999117000001</c:v>
                </c:pt>
                <c:pt idx="202">
                  <c:v>0.29225999117000001</c:v>
                </c:pt>
                <c:pt idx="203">
                  <c:v>0.29225000739000001</c:v>
                </c:pt>
                <c:pt idx="204">
                  <c:v>0.29225000739000001</c:v>
                </c:pt>
                <c:pt idx="205">
                  <c:v>0.29225000739000001</c:v>
                </c:pt>
                <c:pt idx="206">
                  <c:v>0.29223999380999999</c:v>
                </c:pt>
                <c:pt idx="207">
                  <c:v>0.29223999380999999</c:v>
                </c:pt>
                <c:pt idx="208">
                  <c:v>0.29223999380999999</c:v>
                </c:pt>
                <c:pt idx="209">
                  <c:v>0.29223999380999999</c:v>
                </c:pt>
                <c:pt idx="210">
                  <c:v>0.29223999380999999</c:v>
                </c:pt>
                <c:pt idx="211">
                  <c:v>0.29223999380999999</c:v>
                </c:pt>
                <c:pt idx="212">
                  <c:v>0.29223999380999999</c:v>
                </c:pt>
                <c:pt idx="213">
                  <c:v>0.29223999380999999</c:v>
                </c:pt>
                <c:pt idx="214">
                  <c:v>0.29223999380999999</c:v>
                </c:pt>
                <c:pt idx="215">
                  <c:v>0.29225000739000001</c:v>
                </c:pt>
                <c:pt idx="216">
                  <c:v>0.29225000739000001</c:v>
                </c:pt>
                <c:pt idx="217">
                  <c:v>0.29225000739000001</c:v>
                </c:pt>
                <c:pt idx="218">
                  <c:v>0.29225000739000001</c:v>
                </c:pt>
                <c:pt idx="219">
                  <c:v>0.29225999117000001</c:v>
                </c:pt>
                <c:pt idx="220">
                  <c:v>0.29225999117000001</c:v>
                </c:pt>
                <c:pt idx="221">
                  <c:v>0.29225999117000001</c:v>
                </c:pt>
                <c:pt idx="222">
                  <c:v>0.29227000474999998</c:v>
                </c:pt>
                <c:pt idx="223">
                  <c:v>0.29227000474999998</c:v>
                </c:pt>
                <c:pt idx="224">
                  <c:v>0.29227000474999998</c:v>
                </c:pt>
                <c:pt idx="225">
                  <c:v>0.29227998852999998</c:v>
                </c:pt>
                <c:pt idx="226">
                  <c:v>0.29227998852999998</c:v>
                </c:pt>
                <c:pt idx="227">
                  <c:v>0.29227998852999998</c:v>
                </c:pt>
                <c:pt idx="228">
                  <c:v>0.29229000211</c:v>
                </c:pt>
                <c:pt idx="229">
                  <c:v>0.29229000211</c:v>
                </c:pt>
                <c:pt idx="230">
                  <c:v>0.29229998589</c:v>
                </c:pt>
                <c:pt idx="231">
                  <c:v>0.29229998589</c:v>
                </c:pt>
                <c:pt idx="232">
                  <c:v>0.29229998589</c:v>
                </c:pt>
                <c:pt idx="233">
                  <c:v>0.29230999947000003</c:v>
                </c:pt>
                <c:pt idx="234">
                  <c:v>0.29230999947000003</c:v>
                </c:pt>
                <c:pt idx="235">
                  <c:v>0.29230999947000003</c:v>
                </c:pt>
                <c:pt idx="236">
                  <c:v>0.29230999947000003</c:v>
                </c:pt>
                <c:pt idx="237">
                  <c:v>0.29230999947000003</c:v>
                </c:pt>
                <c:pt idx="238">
                  <c:v>0.29232001304999999</c:v>
                </c:pt>
                <c:pt idx="239">
                  <c:v>0.29232001304999999</c:v>
                </c:pt>
                <c:pt idx="240">
                  <c:v>0.29232001304999999</c:v>
                </c:pt>
                <c:pt idx="241">
                  <c:v>0.29232001304999999</c:v>
                </c:pt>
                <c:pt idx="242">
                  <c:v>0.29232001304999999</c:v>
                </c:pt>
                <c:pt idx="243">
                  <c:v>0.29232001304999999</c:v>
                </c:pt>
                <c:pt idx="244">
                  <c:v>0.29232001304999999</c:v>
                </c:pt>
                <c:pt idx="245">
                  <c:v>0.29232001304999999</c:v>
                </c:pt>
                <c:pt idx="246">
                  <c:v>0.29232999681999999</c:v>
                </c:pt>
                <c:pt idx="247">
                  <c:v>0.29232999681999999</c:v>
                </c:pt>
                <c:pt idx="248">
                  <c:v>0.29232001304999999</c:v>
                </c:pt>
                <c:pt idx="249">
                  <c:v>0.29232001304999999</c:v>
                </c:pt>
                <c:pt idx="250">
                  <c:v>0.29232001304999999</c:v>
                </c:pt>
                <c:pt idx="251">
                  <c:v>0.29232001304999999</c:v>
                </c:pt>
                <c:pt idx="252">
                  <c:v>0.29232001304999999</c:v>
                </c:pt>
                <c:pt idx="253">
                  <c:v>0.29230999947000003</c:v>
                </c:pt>
                <c:pt idx="254">
                  <c:v>0.29230999947000003</c:v>
                </c:pt>
                <c:pt idx="255">
                  <c:v>0.29229998589</c:v>
                </c:pt>
                <c:pt idx="256">
                  <c:v>0.29229998589</c:v>
                </c:pt>
                <c:pt idx="257">
                  <c:v>0.29229998589</c:v>
                </c:pt>
                <c:pt idx="258">
                  <c:v>0.29229000211</c:v>
                </c:pt>
                <c:pt idx="259">
                  <c:v>0.29229000211</c:v>
                </c:pt>
                <c:pt idx="260">
                  <c:v>0.29227998852999998</c:v>
                </c:pt>
                <c:pt idx="261">
                  <c:v>0.29227998852999998</c:v>
                </c:pt>
                <c:pt idx="262">
                  <c:v>0.29227000474999998</c:v>
                </c:pt>
                <c:pt idx="263">
                  <c:v>0.29225999117000001</c:v>
                </c:pt>
                <c:pt idx="264">
                  <c:v>0.29225000739000001</c:v>
                </c:pt>
                <c:pt idx="265">
                  <c:v>0.29223999380999999</c:v>
                </c:pt>
                <c:pt idx="266">
                  <c:v>0.29223001002999999</c:v>
                </c:pt>
                <c:pt idx="267">
                  <c:v>0.29221999645000002</c:v>
                </c:pt>
                <c:pt idx="268">
                  <c:v>0.29221001267000002</c:v>
                </c:pt>
                <c:pt idx="269">
                  <c:v>0.29219999909</c:v>
                </c:pt>
                <c:pt idx="270">
                  <c:v>0.29218998551000003</c:v>
                </c:pt>
                <c:pt idx="271">
                  <c:v>0.29218000173999997</c:v>
                </c:pt>
                <c:pt idx="272">
                  <c:v>0.29216998816</c:v>
                </c:pt>
                <c:pt idx="273">
                  <c:v>0.29216000438</c:v>
                </c:pt>
                <c:pt idx="274">
                  <c:v>0.29214999079999998</c:v>
                </c:pt>
                <c:pt idx="275">
                  <c:v>0.29212999344000001</c:v>
                </c:pt>
                <c:pt idx="276">
                  <c:v>0.29212000966000001</c:v>
                </c:pt>
                <c:pt idx="277">
                  <c:v>0.29210999607999999</c:v>
                </c:pt>
                <c:pt idx="278">
                  <c:v>0.29210001229999999</c:v>
                </c:pt>
                <c:pt idx="279">
                  <c:v>0.29207998514</c:v>
                </c:pt>
                <c:pt idx="280">
                  <c:v>0.29207000136</c:v>
                </c:pt>
                <c:pt idx="281">
                  <c:v>0.29205998777999997</c:v>
                </c:pt>
                <c:pt idx="282">
                  <c:v>0.29203999043000001</c:v>
                </c:pt>
                <c:pt idx="283">
                  <c:v>0.29203000665000001</c:v>
                </c:pt>
                <c:pt idx="284">
                  <c:v>0.29201999306999998</c:v>
                </c:pt>
                <c:pt idx="285">
                  <c:v>0.29201000928999998</c:v>
                </c:pt>
                <c:pt idx="286">
                  <c:v>0.29199999571000002</c:v>
                </c:pt>
                <c:pt idx="287">
                  <c:v>0.29199001193000002</c:v>
                </c:pt>
                <c:pt idx="288">
                  <c:v>0.29197999834999999</c:v>
                </c:pt>
                <c:pt idx="289">
                  <c:v>0.29197001456999999</c:v>
                </c:pt>
                <c:pt idx="290">
                  <c:v>0.29194998741</c:v>
                </c:pt>
                <c:pt idx="291">
                  <c:v>0.29194000363</c:v>
                </c:pt>
                <c:pt idx="292">
                  <c:v>0.29192999004999998</c:v>
                </c:pt>
                <c:pt idx="293">
                  <c:v>0.29192000627999998</c:v>
                </c:pt>
                <c:pt idx="294">
                  <c:v>0.29190000892000001</c:v>
                </c:pt>
                <c:pt idx="295">
                  <c:v>0.29188999533999999</c:v>
                </c:pt>
                <c:pt idx="296">
                  <c:v>0.29188001155999999</c:v>
                </c:pt>
                <c:pt idx="297">
                  <c:v>0.29186001420000002</c:v>
                </c:pt>
                <c:pt idx="298">
                  <c:v>0.29185000061999999</c:v>
                </c:pt>
                <c:pt idx="299">
                  <c:v>0.29183998704000003</c:v>
                </c:pt>
                <c:pt idx="300">
                  <c:v>0.29181998968</c:v>
                </c:pt>
                <c:pt idx="301">
                  <c:v>0.2918100059</c:v>
                </c:pt>
                <c:pt idx="302">
                  <c:v>0.29179000853999998</c:v>
                </c:pt>
                <c:pt idx="303">
                  <c:v>0.29177999496000001</c:v>
                </c:pt>
                <c:pt idx="304">
                  <c:v>0.29175999760999999</c:v>
                </c:pt>
                <c:pt idx="305">
                  <c:v>0.29174000025000002</c:v>
                </c:pt>
                <c:pt idx="306">
                  <c:v>0.29172000289</c:v>
                </c:pt>
                <c:pt idx="307">
                  <c:v>0.29170000552999997</c:v>
                </c:pt>
                <c:pt idx="308">
                  <c:v>0.29168000817</c:v>
                </c:pt>
                <c:pt idx="309">
                  <c:v>0.29166001080999998</c:v>
                </c:pt>
                <c:pt idx="310">
                  <c:v>0.29164001346000001</c:v>
                </c:pt>
                <c:pt idx="311">
                  <c:v>0.29161998630000002</c:v>
                </c:pt>
                <c:pt idx="312">
                  <c:v>0.29159998894</c:v>
                </c:pt>
                <c:pt idx="313">
                  <c:v>0.29157000779999998</c:v>
                </c:pt>
                <c:pt idx="314">
                  <c:v>0.29155001044000001</c:v>
                </c:pt>
                <c:pt idx="315">
                  <c:v>0.29153001307999998</c:v>
                </c:pt>
                <c:pt idx="316">
                  <c:v>0.29150998591999999</c:v>
                </c:pt>
                <c:pt idx="317">
                  <c:v>0.29148998857000002</c:v>
                </c:pt>
                <c:pt idx="318">
                  <c:v>0.29146000743</c:v>
                </c:pt>
                <c:pt idx="319">
                  <c:v>0.29144001006999998</c:v>
                </c:pt>
                <c:pt idx="320">
                  <c:v>0.29140999912999999</c:v>
                </c:pt>
                <c:pt idx="321">
                  <c:v>0.29139000177000002</c:v>
                </c:pt>
                <c:pt idx="322">
                  <c:v>0.29135999084000003</c:v>
                </c:pt>
                <c:pt idx="323">
                  <c:v>0.29133999348</c:v>
                </c:pt>
                <c:pt idx="324">
                  <c:v>0.29131001233999998</c:v>
                </c:pt>
                <c:pt idx="325">
                  <c:v>0.29128998517999999</c:v>
                </c:pt>
                <c:pt idx="326">
                  <c:v>0.29126998782000002</c:v>
                </c:pt>
                <c:pt idx="327">
                  <c:v>0.29124999046</c:v>
                </c:pt>
                <c:pt idx="328">
                  <c:v>0.29122000932999997</c:v>
                </c:pt>
                <c:pt idx="329">
                  <c:v>0.29120001197000001</c:v>
                </c:pt>
                <c:pt idx="330">
                  <c:v>0.29118001460999998</c:v>
                </c:pt>
                <c:pt idx="331">
                  <c:v>0.29115998744999999</c:v>
                </c:pt>
                <c:pt idx="332">
                  <c:v>0.29113999009000002</c:v>
                </c:pt>
                <c:pt idx="333">
                  <c:v>0.29111000896</c:v>
                </c:pt>
                <c:pt idx="334">
                  <c:v>0.29109001159999998</c:v>
                </c:pt>
                <c:pt idx="335">
                  <c:v>0.29107001424000001</c:v>
                </c:pt>
                <c:pt idx="336">
                  <c:v>0.29104998708000002</c:v>
                </c:pt>
                <c:pt idx="337">
                  <c:v>0.29102000593999999</c:v>
                </c:pt>
                <c:pt idx="338">
                  <c:v>0.29100000858000002</c:v>
                </c:pt>
                <c:pt idx="339">
                  <c:v>0.29098001122</c:v>
                </c:pt>
                <c:pt idx="340">
                  <c:v>0.29096001386999998</c:v>
                </c:pt>
                <c:pt idx="341">
                  <c:v>0.29093998670999999</c:v>
                </c:pt>
                <c:pt idx="342">
                  <c:v>0.29091998935000002</c:v>
                </c:pt>
                <c:pt idx="343">
                  <c:v>0.29089999199</c:v>
                </c:pt>
                <c:pt idx="344">
                  <c:v>0.29087999463000003</c:v>
                </c:pt>
                <c:pt idx="345">
                  <c:v>0.29085999727</c:v>
                </c:pt>
                <c:pt idx="346">
                  <c:v>0.29083999990999998</c:v>
                </c:pt>
                <c:pt idx="347">
                  <c:v>0.29080998897999999</c:v>
                </c:pt>
                <c:pt idx="348">
                  <c:v>0.29078999162000002</c:v>
                </c:pt>
                <c:pt idx="349">
                  <c:v>0.29076999426</c:v>
                </c:pt>
                <c:pt idx="350">
                  <c:v>0.29074999689999997</c:v>
                </c:pt>
                <c:pt idx="351">
                  <c:v>0.29071998595999998</c:v>
                </c:pt>
                <c:pt idx="352">
                  <c:v>0.29069998860000001</c:v>
                </c:pt>
                <c:pt idx="353">
                  <c:v>0.29067999124999999</c:v>
                </c:pt>
                <c:pt idx="354">
                  <c:v>0.29065999389000002</c:v>
                </c:pt>
                <c:pt idx="355">
                  <c:v>0.29063999653</c:v>
                </c:pt>
                <c:pt idx="356">
                  <c:v>0.29061999916999998</c:v>
                </c:pt>
                <c:pt idx="357">
                  <c:v>0.29060000181000001</c:v>
                </c:pt>
                <c:pt idx="358">
                  <c:v>0.29058000444999998</c:v>
                </c:pt>
                <c:pt idx="359">
                  <c:v>0.29056000710000002</c:v>
                </c:pt>
                <c:pt idx="360">
                  <c:v>0.29054000973999999</c:v>
                </c:pt>
                <c:pt idx="361">
                  <c:v>0.29052999616000003</c:v>
                </c:pt>
                <c:pt idx="362">
                  <c:v>0.2905099988</c:v>
                </c:pt>
                <c:pt idx="363">
                  <c:v>0.29049000143999998</c:v>
                </c:pt>
                <c:pt idx="364">
                  <c:v>0.29047000408000001</c:v>
                </c:pt>
                <c:pt idx="365">
                  <c:v>0.29045999049999999</c:v>
                </c:pt>
                <c:pt idx="366">
                  <c:v>0.29043999314000002</c:v>
                </c:pt>
                <c:pt idx="367">
                  <c:v>0.29043000937000002</c:v>
                </c:pt>
                <c:pt idx="368">
                  <c:v>0.29041001201</c:v>
                </c:pt>
                <c:pt idx="369">
                  <c:v>0.29039999842999997</c:v>
                </c:pt>
                <c:pt idx="370">
                  <c:v>0.29039001464999997</c:v>
                </c:pt>
                <c:pt idx="371">
                  <c:v>0.29038000107</c:v>
                </c:pt>
                <c:pt idx="372">
                  <c:v>0.29036998748999998</c:v>
                </c:pt>
                <c:pt idx="373">
                  <c:v>0.29036000370999998</c:v>
                </c:pt>
                <c:pt idx="374">
                  <c:v>0.29034999013000001</c:v>
                </c:pt>
                <c:pt idx="375">
                  <c:v>0.29034999013000001</c:v>
                </c:pt>
                <c:pt idx="376">
                  <c:v>0.29034000635000001</c:v>
                </c:pt>
                <c:pt idx="377">
                  <c:v>0.29032999276999999</c:v>
                </c:pt>
                <c:pt idx="378">
                  <c:v>0.29032000898999999</c:v>
                </c:pt>
                <c:pt idx="379">
                  <c:v>0.29032000898999999</c:v>
                </c:pt>
                <c:pt idx="380">
                  <c:v>0.29030999541000002</c:v>
                </c:pt>
                <c:pt idx="381">
                  <c:v>0.29030001163000002</c:v>
                </c:pt>
                <c:pt idx="382">
                  <c:v>0.29030001163000002</c:v>
                </c:pt>
                <c:pt idx="383">
                  <c:v>0.29028999805</c:v>
                </c:pt>
                <c:pt idx="384">
                  <c:v>0.29028999805</c:v>
                </c:pt>
                <c:pt idx="385">
                  <c:v>0.29028999805</c:v>
                </c:pt>
                <c:pt idx="386">
                  <c:v>0.29028001428</c:v>
                </c:pt>
                <c:pt idx="387">
                  <c:v>0.29028001428</c:v>
                </c:pt>
                <c:pt idx="388">
                  <c:v>0.29028001428</c:v>
                </c:pt>
                <c:pt idx="389">
                  <c:v>0.29027000069999997</c:v>
                </c:pt>
                <c:pt idx="390">
                  <c:v>0.29027000069999997</c:v>
                </c:pt>
                <c:pt idx="391">
                  <c:v>0.29027000069999997</c:v>
                </c:pt>
                <c:pt idx="392">
                  <c:v>0.29025998712000001</c:v>
                </c:pt>
                <c:pt idx="393">
                  <c:v>0.29025998712000001</c:v>
                </c:pt>
                <c:pt idx="394">
                  <c:v>0.29025998712000001</c:v>
                </c:pt>
                <c:pt idx="395">
                  <c:v>0.29025000334000001</c:v>
                </c:pt>
                <c:pt idx="396">
                  <c:v>0.29025000334000001</c:v>
                </c:pt>
                <c:pt idx="397">
                  <c:v>0.29023998975999998</c:v>
                </c:pt>
                <c:pt idx="398">
                  <c:v>0.29023998975999998</c:v>
                </c:pt>
                <c:pt idx="399">
                  <c:v>0.29023998975999998</c:v>
                </c:pt>
                <c:pt idx="400">
                  <c:v>0.29023998975999998</c:v>
                </c:pt>
                <c:pt idx="401">
                  <c:v>0.29023000597999998</c:v>
                </c:pt>
                <c:pt idx="402">
                  <c:v>0.29023000597999998</c:v>
                </c:pt>
                <c:pt idx="403">
                  <c:v>0.29023000597999998</c:v>
                </c:pt>
                <c:pt idx="404">
                  <c:v>0.29023000597999998</c:v>
                </c:pt>
                <c:pt idx="405">
                  <c:v>0.29023000597999998</c:v>
                </c:pt>
                <c:pt idx="406">
                  <c:v>0.29021999240000002</c:v>
                </c:pt>
                <c:pt idx="407">
                  <c:v>0.29021999240000002</c:v>
                </c:pt>
                <c:pt idx="408">
                  <c:v>0.29021999240000002</c:v>
                </c:pt>
                <c:pt idx="409">
                  <c:v>0.29021999240000002</c:v>
                </c:pt>
                <c:pt idx="410">
                  <c:v>0.29021999240000002</c:v>
                </c:pt>
                <c:pt idx="411">
                  <c:v>0.29021999240000002</c:v>
                </c:pt>
                <c:pt idx="412">
                  <c:v>0.29021999240000002</c:v>
                </c:pt>
                <c:pt idx="413">
                  <c:v>0.29021999240000002</c:v>
                </c:pt>
                <c:pt idx="414">
                  <c:v>0.29021999240000002</c:v>
                </c:pt>
                <c:pt idx="415">
                  <c:v>0.29021999240000002</c:v>
                </c:pt>
                <c:pt idx="416">
                  <c:v>0.29021999240000002</c:v>
                </c:pt>
                <c:pt idx="417">
                  <c:v>0.29023000597999998</c:v>
                </c:pt>
                <c:pt idx="418">
                  <c:v>0.29023000597999998</c:v>
                </c:pt>
                <c:pt idx="419">
                  <c:v>0.29023998975999998</c:v>
                </c:pt>
                <c:pt idx="420">
                  <c:v>0.29025000334000001</c:v>
                </c:pt>
                <c:pt idx="421">
                  <c:v>0.29025998712000001</c:v>
                </c:pt>
                <c:pt idx="422">
                  <c:v>0.29027000069999997</c:v>
                </c:pt>
                <c:pt idx="423">
                  <c:v>0.29028001428</c:v>
                </c:pt>
                <c:pt idx="424">
                  <c:v>0.29030001163000002</c:v>
                </c:pt>
                <c:pt idx="425">
                  <c:v>0.29032000898999999</c:v>
                </c:pt>
                <c:pt idx="426">
                  <c:v>0.29032999276999999</c:v>
                </c:pt>
                <c:pt idx="427">
                  <c:v>0.29034999013000001</c:v>
                </c:pt>
                <c:pt idx="428">
                  <c:v>0.29036998748999998</c:v>
                </c:pt>
                <c:pt idx="429">
                  <c:v>0.29039999842999997</c:v>
                </c:pt>
                <c:pt idx="430">
                  <c:v>0.29041999578</c:v>
                </c:pt>
                <c:pt idx="431">
                  <c:v>0.29045000671999999</c:v>
                </c:pt>
                <c:pt idx="432">
                  <c:v>0.29047998786000001</c:v>
                </c:pt>
                <c:pt idx="433">
                  <c:v>0.29052001238000003</c:v>
                </c:pt>
                <c:pt idx="434">
                  <c:v>0.29054999351999999</c:v>
                </c:pt>
                <c:pt idx="435">
                  <c:v>0.29058998822999998</c:v>
                </c:pt>
                <c:pt idx="436">
                  <c:v>0.29063001275</c:v>
                </c:pt>
                <c:pt idx="437">
                  <c:v>0.29067999124999999</c:v>
                </c:pt>
                <c:pt idx="438">
                  <c:v>0.29072999954000001</c:v>
                </c:pt>
                <c:pt idx="439">
                  <c:v>0.29078000784000002</c:v>
                </c:pt>
                <c:pt idx="440">
                  <c:v>0.29082998633000001</c:v>
                </c:pt>
                <c:pt idx="441">
                  <c:v>0.29089000821</c:v>
                </c:pt>
                <c:pt idx="442">
                  <c:v>0.29095000029000001</c:v>
                </c:pt>
                <c:pt idx="443">
                  <c:v>0.29100999236000002</c:v>
                </c:pt>
                <c:pt idx="444">
                  <c:v>0.29107999802000001</c:v>
                </c:pt>
                <c:pt idx="445">
                  <c:v>0.29113999009000002</c:v>
                </c:pt>
                <c:pt idx="446">
                  <c:v>0.29120999575000001</c:v>
                </c:pt>
                <c:pt idx="447">
                  <c:v>0.29128000139999999</c:v>
                </c:pt>
                <c:pt idx="448">
                  <c:v>0.29135000706000003</c:v>
                </c:pt>
                <c:pt idx="449">
                  <c:v>0.29142001271000001</c:v>
                </c:pt>
                <c:pt idx="450">
                  <c:v>0.29150000214999999</c:v>
                </c:pt>
                <c:pt idx="451">
                  <c:v>0.29157000779999998</c:v>
                </c:pt>
                <c:pt idx="452">
                  <c:v>0.29164999723000001</c:v>
                </c:pt>
                <c:pt idx="453">
                  <c:v>0.29172998667</c:v>
                </c:pt>
                <c:pt idx="454">
                  <c:v>0.2918100059</c:v>
                </c:pt>
                <c:pt idx="455">
                  <c:v>0.29188999533999999</c:v>
                </c:pt>
                <c:pt idx="456">
                  <c:v>0.29197001456999999</c:v>
                </c:pt>
                <c:pt idx="457">
                  <c:v>0.29205000400999998</c:v>
                </c:pt>
                <c:pt idx="458">
                  <c:v>0.29214000701999998</c:v>
                </c:pt>
                <c:pt idx="459">
                  <c:v>0.29221999645000002</c:v>
                </c:pt>
                <c:pt idx="460">
                  <c:v>0.29230999947000003</c:v>
                </c:pt>
                <c:pt idx="461">
                  <c:v>0.29240000247999998</c:v>
                </c:pt>
                <c:pt idx="462">
                  <c:v>0.29247999191000001</c:v>
                </c:pt>
                <c:pt idx="463">
                  <c:v>0.29256999493000002</c:v>
                </c:pt>
                <c:pt idx="464">
                  <c:v>0.29267001152</c:v>
                </c:pt>
                <c:pt idx="465">
                  <c:v>0.29276001453</c:v>
                </c:pt>
                <c:pt idx="466">
                  <c:v>0.29284998774999998</c:v>
                </c:pt>
                <c:pt idx="467">
                  <c:v>0.29295000434000001</c:v>
                </c:pt>
                <c:pt idx="468">
                  <c:v>0.29304000735000002</c:v>
                </c:pt>
                <c:pt idx="469">
                  <c:v>0.29313001037000003</c:v>
                </c:pt>
                <c:pt idx="470">
                  <c:v>0.29322001337999998</c:v>
                </c:pt>
                <c:pt idx="471">
                  <c:v>0.29330998659000002</c:v>
                </c:pt>
                <c:pt idx="472">
                  <c:v>0.29339998960000002</c:v>
                </c:pt>
                <c:pt idx="473">
                  <c:v>0.29348000883999997</c:v>
                </c:pt>
                <c:pt idx="474">
                  <c:v>0.29357001184999998</c:v>
                </c:pt>
                <c:pt idx="475">
                  <c:v>0.29365000129000002</c:v>
                </c:pt>
                <c:pt idx="476">
                  <c:v>0.29372999072</c:v>
                </c:pt>
                <c:pt idx="477">
                  <c:v>0.29381000996000001</c:v>
                </c:pt>
                <c:pt idx="478">
                  <c:v>0.29390001297000001</c:v>
                </c:pt>
                <c:pt idx="479">
                  <c:v>0.2939800024</c:v>
                </c:pt>
                <c:pt idx="480">
                  <c:v>0.29405999183999998</c:v>
                </c:pt>
                <c:pt idx="481">
                  <c:v>0.29414001106999998</c:v>
                </c:pt>
                <c:pt idx="482">
                  <c:v>0.29422000051000002</c:v>
                </c:pt>
                <c:pt idx="483">
                  <c:v>0.29429998994000001</c:v>
                </c:pt>
                <c:pt idx="484">
                  <c:v>0.29438999295000001</c:v>
                </c:pt>
                <c:pt idx="485">
                  <c:v>0.29447001219000002</c:v>
                </c:pt>
                <c:pt idx="486">
                  <c:v>0.29455000162</c:v>
                </c:pt>
                <c:pt idx="487">
                  <c:v>0.29462999104999998</c:v>
                </c:pt>
                <c:pt idx="488">
                  <c:v>0.29471999406999999</c:v>
                </c:pt>
                <c:pt idx="489">
                  <c:v>0.2948000133</c:v>
                </c:pt>
                <c:pt idx="490">
                  <c:v>0.29488000273999998</c:v>
                </c:pt>
                <c:pt idx="491">
                  <c:v>0.29495000839000002</c:v>
                </c:pt>
                <c:pt idx="492">
                  <c:v>0.29502999783</c:v>
                </c:pt>
                <c:pt idx="493">
                  <c:v>0.29510000347999998</c:v>
                </c:pt>
                <c:pt idx="494">
                  <c:v>0.29517000914000002</c:v>
                </c:pt>
                <c:pt idx="495">
                  <c:v>0.29524001479</c:v>
                </c:pt>
                <c:pt idx="496">
                  <c:v>0.29530999064000002</c:v>
                </c:pt>
                <c:pt idx="497">
                  <c:v>0.29537001252</c:v>
                </c:pt>
                <c:pt idx="498">
                  <c:v>0.29543998837000002</c:v>
                </c:pt>
                <c:pt idx="499">
                  <c:v>0.29550001025</c:v>
                </c:pt>
                <c:pt idx="500">
                  <c:v>0.29556000233000002</c:v>
                </c:pt>
                <c:pt idx="501">
                  <c:v>0.29561001061999997</c:v>
                </c:pt>
                <c:pt idx="502">
                  <c:v>0.29567000269999999</c:v>
                </c:pt>
                <c:pt idx="503">
                  <c:v>0.295720011</c:v>
                </c:pt>
                <c:pt idx="504">
                  <c:v>0.29576998949</c:v>
                </c:pt>
                <c:pt idx="505">
                  <c:v>0.29581999779000001</c:v>
                </c:pt>
                <c:pt idx="506">
                  <c:v>0.2958599925</c:v>
                </c:pt>
                <c:pt idx="507">
                  <c:v>0.29589998721999999</c:v>
                </c:pt>
                <c:pt idx="508">
                  <c:v>0.29592999815999999</c:v>
                </c:pt>
                <c:pt idx="509">
                  <c:v>0.29594999552000001</c:v>
                </c:pt>
                <c:pt idx="510">
                  <c:v>0.29598000646</c:v>
                </c:pt>
                <c:pt idx="511">
                  <c:v>0.29598999023</c:v>
                </c:pt>
                <c:pt idx="512">
                  <c:v>0.29600000381000002</c:v>
                </c:pt>
                <c:pt idx="513">
                  <c:v>0.29600000381000002</c:v>
                </c:pt>
                <c:pt idx="514">
                  <c:v>0.29600000381000002</c:v>
                </c:pt>
                <c:pt idx="515">
                  <c:v>0.29598000646</c:v>
                </c:pt>
                <c:pt idx="516">
                  <c:v>0.29596000909999998</c:v>
                </c:pt>
                <c:pt idx="517">
                  <c:v>0.29592999815999999</c:v>
                </c:pt>
                <c:pt idx="518">
                  <c:v>0.29587998986000003</c:v>
                </c:pt>
                <c:pt idx="519">
                  <c:v>0.29583001136999998</c:v>
                </c:pt>
                <c:pt idx="520">
                  <c:v>0.29576000571</c:v>
                </c:pt>
                <c:pt idx="521">
                  <c:v>0.29567000269999999</c:v>
                </c:pt>
                <c:pt idx="522">
                  <c:v>0.29557999968999998</c:v>
                </c:pt>
                <c:pt idx="523">
                  <c:v>0.29546999931000001</c:v>
                </c:pt>
                <c:pt idx="524">
                  <c:v>0.29534000158000001</c:v>
                </c:pt>
                <c:pt idx="525">
                  <c:v>0.29519999026999999</c:v>
                </c:pt>
                <c:pt idx="526">
                  <c:v>0.29504001141000002</c:v>
                </c:pt>
                <c:pt idx="527">
                  <c:v>0.29486998916000001</c:v>
                </c:pt>
                <c:pt idx="528">
                  <c:v>0.29467999935</c:v>
                </c:pt>
                <c:pt idx="529">
                  <c:v>0.29447001219000002</c:v>
                </c:pt>
                <c:pt idx="530">
                  <c:v>0.29423999785999999</c:v>
                </c:pt>
                <c:pt idx="531">
                  <c:v>0.29399999976000002</c:v>
                </c:pt>
                <c:pt idx="532">
                  <c:v>0.29372999072</c:v>
                </c:pt>
                <c:pt idx="533">
                  <c:v>0.29344001411999998</c:v>
                </c:pt>
                <c:pt idx="534">
                  <c:v>0.29313999414000003</c:v>
                </c:pt>
                <c:pt idx="535">
                  <c:v>0.29280999302999999</c:v>
                </c:pt>
                <c:pt idx="536">
                  <c:v>0.29247000813000001</c:v>
                </c:pt>
                <c:pt idx="537">
                  <c:v>0.29210999607999999</c:v>
                </c:pt>
                <c:pt idx="538">
                  <c:v>0.29172998667</c:v>
                </c:pt>
                <c:pt idx="539">
                  <c:v>0.2913300097</c:v>
                </c:pt>
                <c:pt idx="540">
                  <c:v>0.29091998935000002</c:v>
                </c:pt>
                <c:pt idx="541">
                  <c:v>0.29047998786000001</c:v>
                </c:pt>
                <c:pt idx="542">
                  <c:v>0.29003000259</c:v>
                </c:pt>
                <c:pt idx="543">
                  <c:v>0.28955000639</c:v>
                </c:pt>
                <c:pt idx="544">
                  <c:v>0.28905999659999998</c:v>
                </c:pt>
                <c:pt idx="545">
                  <c:v>0.28854000567999999</c:v>
                </c:pt>
                <c:pt idx="546">
                  <c:v>0.28801000117999997</c:v>
                </c:pt>
                <c:pt idx="547">
                  <c:v>0.28745999931999999</c:v>
                </c:pt>
                <c:pt idx="548">
                  <c:v>0.28689000009999999</c:v>
                </c:pt>
                <c:pt idx="549">
                  <c:v>0.28630000353000001</c:v>
                </c:pt>
                <c:pt idx="550">
                  <c:v>0.28569999337000002</c:v>
                </c:pt>
                <c:pt idx="551">
                  <c:v>0.28507000208</c:v>
                </c:pt>
                <c:pt idx="552">
                  <c:v>0.28442001343000001</c:v>
                </c:pt>
                <c:pt idx="553">
                  <c:v>0.2837600112</c:v>
                </c:pt>
                <c:pt idx="554">
                  <c:v>0.28306999802999999</c:v>
                </c:pt>
                <c:pt idx="555">
                  <c:v>0.28237000107999999</c:v>
                </c:pt>
                <c:pt idx="556">
                  <c:v>0.28165000677000002</c:v>
                </c:pt>
                <c:pt idx="557">
                  <c:v>0.2809099853</c:v>
                </c:pt>
                <c:pt idx="558">
                  <c:v>0.28014999627999998</c:v>
                </c:pt>
                <c:pt idx="559">
                  <c:v>0.27937000989999999</c:v>
                </c:pt>
                <c:pt idx="560">
                  <c:v>0.27856999636000002</c:v>
                </c:pt>
                <c:pt idx="561">
                  <c:v>0.27774998546000002</c:v>
                </c:pt>
                <c:pt idx="562">
                  <c:v>0.27691000700000001</c:v>
                </c:pt>
                <c:pt idx="563">
                  <c:v>0.27605000138000002</c:v>
                </c:pt>
                <c:pt idx="564">
                  <c:v>0.27516999841000001</c:v>
                </c:pt>
                <c:pt idx="565">
                  <c:v>0.27426999807000002</c:v>
                </c:pt>
                <c:pt idx="566">
                  <c:v>0.27335000038000001</c:v>
                </c:pt>
                <c:pt idx="567">
                  <c:v>0.27241000532999998</c:v>
                </c:pt>
                <c:pt idx="568">
                  <c:v>0.27145001291999998</c:v>
                </c:pt>
                <c:pt idx="569">
                  <c:v>0.27046000956999999</c:v>
                </c:pt>
                <c:pt idx="570">
                  <c:v>0.26943999529000001</c:v>
                </c:pt>
                <c:pt idx="571">
                  <c:v>0.26838999987000001</c:v>
                </c:pt>
                <c:pt idx="572">
                  <c:v>0.26732999085999998</c:v>
                </c:pt>
                <c:pt idx="573">
                  <c:v>0.26622998714000001</c:v>
                </c:pt>
                <c:pt idx="574">
                  <c:v>0.26511999964999999</c:v>
                </c:pt>
                <c:pt idx="575">
                  <c:v>0.26398000120999998</c:v>
                </c:pt>
                <c:pt idx="576">
                  <c:v>0.26280999183999998</c:v>
                </c:pt>
                <c:pt idx="577">
                  <c:v>0.26161000133000001</c:v>
                </c:pt>
                <c:pt idx="578">
                  <c:v>0.26039001346000001</c:v>
                </c:pt>
                <c:pt idx="579">
                  <c:v>0.25914001464999997</c:v>
                </c:pt>
                <c:pt idx="580">
                  <c:v>0.25784999132000003</c:v>
                </c:pt>
                <c:pt idx="581">
                  <c:v>0.25654000044000003</c:v>
                </c:pt>
                <c:pt idx="582">
                  <c:v>0.2552100122</c:v>
                </c:pt>
                <c:pt idx="583">
                  <c:v>0.25383999944000002</c:v>
                </c:pt>
                <c:pt idx="584">
                  <c:v>0.25242999195999999</c:v>
                </c:pt>
                <c:pt idx="585">
                  <c:v>0.25099998712999999</c:v>
                </c:pt>
                <c:pt idx="586">
                  <c:v>0.24953000247000001</c:v>
                </c:pt>
                <c:pt idx="587">
                  <c:v>0.24803000688999999</c:v>
                </c:pt>
                <c:pt idx="588">
                  <c:v>0.24650000036</c:v>
                </c:pt>
                <c:pt idx="589">
                  <c:v>0.24491000174999999</c:v>
                </c:pt>
                <c:pt idx="590">
                  <c:v>0.24331000447000001</c:v>
                </c:pt>
                <c:pt idx="591">
                  <c:v>0.24167999625</c:v>
                </c:pt>
                <c:pt idx="592">
                  <c:v>0.23999999463999999</c:v>
                </c:pt>
                <c:pt idx="593">
                  <c:v>0.23828999698</c:v>
                </c:pt>
                <c:pt idx="594">
                  <c:v>0.23653000593000001</c:v>
                </c:pt>
                <c:pt idx="595">
                  <c:v>0.23474000394</c:v>
                </c:pt>
                <c:pt idx="596">
                  <c:v>0.23289999366</c:v>
                </c:pt>
                <c:pt idx="597">
                  <c:v>0.23102000355999999</c:v>
                </c:pt>
                <c:pt idx="598">
                  <c:v>0.22906999289999999</c:v>
                </c:pt>
                <c:pt idx="599">
                  <c:v>0.22709999979000001</c:v>
                </c:pt>
                <c:pt idx="600">
                  <c:v>0.22507999837000001</c:v>
                </c:pt>
                <c:pt idx="601">
                  <c:v>0.22301000357</c:v>
                </c:pt>
                <c:pt idx="602">
                  <c:v>0.22089000046000001</c:v>
                </c:pt>
                <c:pt idx="603">
                  <c:v>0.21872000395999999</c:v>
                </c:pt>
                <c:pt idx="604">
                  <c:v>0.21649000049</c:v>
                </c:pt>
                <c:pt idx="605">
                  <c:v>0.21422000228999999</c:v>
                </c:pt>
                <c:pt idx="606">
                  <c:v>0.21188999712000001</c:v>
                </c:pt>
                <c:pt idx="607">
                  <c:v>0.20948000252000001</c:v>
                </c:pt>
                <c:pt idx="608">
                  <c:v>0.20702999829999999</c:v>
                </c:pt>
                <c:pt idx="609">
                  <c:v>0.20453000068999999</c:v>
                </c:pt>
                <c:pt idx="610">
                  <c:v>0.20195999742000001</c:v>
                </c:pt>
                <c:pt idx="611">
                  <c:v>0.19934000075</c:v>
                </c:pt>
                <c:pt idx="612">
                  <c:v>0.19665999711000001</c:v>
                </c:pt>
                <c:pt idx="613">
                  <c:v>0.19393000007</c:v>
                </c:pt>
                <c:pt idx="614">
                  <c:v>0.19112999737</c:v>
                </c:pt>
                <c:pt idx="615">
                  <c:v>0.18828000128</c:v>
                </c:pt>
                <c:pt idx="616">
                  <c:v>0.18534000217999999</c:v>
                </c:pt>
                <c:pt idx="617">
                  <c:v>0.18235999346000001</c:v>
                </c:pt>
                <c:pt idx="618">
                  <c:v>0.17933000624000001</c:v>
                </c:pt>
                <c:pt idx="619">
                  <c:v>0.17622999847000001</c:v>
                </c:pt>
                <c:pt idx="620">
                  <c:v>0.17305999993999999</c:v>
                </c:pt>
                <c:pt idx="621">
                  <c:v>0.16982999443999999</c:v>
                </c:pt>
                <c:pt idx="622">
                  <c:v>0.16652999818</c:v>
                </c:pt>
                <c:pt idx="623">
                  <c:v>0.16316999495000001</c:v>
                </c:pt>
                <c:pt idx="624">
                  <c:v>0.15973000228000001</c:v>
                </c:pt>
                <c:pt idx="625">
                  <c:v>0.15618999302</c:v>
                </c:pt>
                <c:pt idx="626">
                  <c:v>0.15262000263</c:v>
                </c:pt>
                <c:pt idx="627">
                  <c:v>0.14896999299999999</c:v>
                </c:pt>
                <c:pt idx="628">
                  <c:v>0.14523999393000001</c:v>
                </c:pt>
                <c:pt idx="629">
                  <c:v>0.14144000410999999</c:v>
                </c:pt>
                <c:pt idx="630">
                  <c:v>0.13755999506</c:v>
                </c:pt>
                <c:pt idx="631">
                  <c:v>0.13358999789000001</c:v>
                </c:pt>
                <c:pt idx="632">
                  <c:v>0.12953999639</c:v>
                </c:pt>
                <c:pt idx="633">
                  <c:v>0.12540000676999999</c:v>
                </c:pt>
                <c:pt idx="634">
                  <c:v>0.12117999792</c:v>
                </c:pt>
                <c:pt idx="635">
                  <c:v>0.11682999879</c:v>
                </c:pt>
                <c:pt idx="636">
                  <c:v>0.11242999882</c:v>
                </c:pt>
                <c:pt idx="637">
                  <c:v>0.10794000328</c:v>
                </c:pt>
                <c:pt idx="638">
                  <c:v>0.10334999859000001</c:v>
                </c:pt>
                <c:pt idx="639">
                  <c:v>9.8677001893999999E-2</c:v>
                </c:pt>
                <c:pt idx="640">
                  <c:v>9.3901999294999997E-2</c:v>
                </c:pt>
                <c:pt idx="641">
                  <c:v>8.9028000832000007E-2</c:v>
                </c:pt>
                <c:pt idx="642">
                  <c:v>8.4054000675999996E-2</c:v>
                </c:pt>
                <c:pt idx="643">
                  <c:v>7.8978002071000003E-2</c:v>
                </c:pt>
                <c:pt idx="644">
                  <c:v>7.3752999306000003E-2</c:v>
                </c:pt>
                <c:pt idx="645">
                  <c:v>6.8469002843000004E-2</c:v>
                </c:pt>
                <c:pt idx="646">
                  <c:v>6.3078001142000004E-2</c:v>
                </c:pt>
                <c:pt idx="647">
                  <c:v>5.7578001171000003E-2</c:v>
                </c:pt>
                <c:pt idx="648">
                  <c:v>5.1964998244999998E-2</c:v>
                </c:pt>
                <c:pt idx="649">
                  <c:v>4.6238001436000001E-2</c:v>
                </c:pt>
                <c:pt idx="650">
                  <c:v>4.0394000708999997E-2</c:v>
                </c:pt>
                <c:pt idx="651">
                  <c:v>3.4428000450000003E-2</c:v>
                </c:pt>
                <c:pt idx="652">
                  <c:v>2.8338000177999999E-2</c:v>
                </c:pt>
                <c:pt idx="653">
                  <c:v>2.2061999887E-2</c:v>
                </c:pt>
                <c:pt idx="654">
                  <c:v>1.5709999948999999E-2</c:v>
                </c:pt>
                <c:pt idx="655">
                  <c:v>9.2233996837999994E-3</c:v>
                </c:pt>
                <c:pt idx="656">
                  <c:v>2.6000000071000002E-3</c:v>
                </c:pt>
                <c:pt idx="657">
                  <c:v>-4.1621997951999997E-3</c:v>
                </c:pt>
                <c:pt idx="658">
                  <c:v>-1.1064999737E-2</c:v>
                </c:pt>
                <c:pt idx="659">
                  <c:v>-1.8112000077999998E-2</c:v>
                </c:pt>
                <c:pt idx="660">
                  <c:v>-2.5304999202000002E-2</c:v>
                </c:pt>
                <c:pt idx="661">
                  <c:v>-3.2643999904E-2</c:v>
                </c:pt>
                <c:pt idx="662">
                  <c:v>-4.0199000387999999E-2</c:v>
                </c:pt>
                <c:pt idx="663">
                  <c:v>-4.7837000339999998E-2</c:v>
                </c:pt>
                <c:pt idx="664">
                  <c:v>-5.5624000728E-2</c:v>
                </c:pt>
                <c:pt idx="665">
                  <c:v>-6.3561998307999995E-2</c:v>
                </c:pt>
                <c:pt idx="666">
                  <c:v>-7.1645997465E-2</c:v>
                </c:pt>
                <c:pt idx="667">
                  <c:v>-7.9878002404999995E-2</c:v>
                </c:pt>
                <c:pt idx="668">
                  <c:v>-8.8256999850000004E-2</c:v>
                </c:pt>
                <c:pt idx="669">
                  <c:v>-9.6781998873E-2</c:v>
                </c:pt>
                <c:pt idx="670">
                  <c:v>-0.10544999688999999</c:v>
                </c:pt>
                <c:pt idx="671">
                  <c:v>-0.11434999853</c:v>
                </c:pt>
                <c:pt idx="672">
                  <c:v>-0.12331999838</c:v>
                </c:pt>
                <c:pt idx="673">
                  <c:v>-0.13243000209</c:v>
                </c:pt>
                <c:pt idx="674">
                  <c:v>-0.14168000220999999</c:v>
                </c:pt>
                <c:pt idx="675">
                  <c:v>-0.15107999742</c:v>
                </c:pt>
                <c:pt idx="676">
                  <c:v>-0.16063000261999999</c:v>
                </c:pt>
                <c:pt idx="677">
                  <c:v>-0.17032000421999999</c:v>
                </c:pt>
                <c:pt idx="678">
                  <c:v>-0.18016000092000001</c:v>
                </c:pt>
                <c:pt idx="679">
                  <c:v>-0.19013999403000001</c:v>
                </c:pt>
                <c:pt idx="680">
                  <c:v>-0.20036999881000001</c:v>
                </c:pt>
                <c:pt idx="681">
                  <c:v>-0.21063999831999999</c:v>
                </c:pt>
                <c:pt idx="682">
                  <c:v>-0.22107000649</c:v>
                </c:pt>
                <c:pt idx="683">
                  <c:v>-0.23165999353</c:v>
                </c:pt>
                <c:pt idx="684">
                  <c:v>-0.24240000546000001</c:v>
                </c:pt>
                <c:pt idx="685">
                  <c:v>-0.25330001116</c:v>
                </c:pt>
                <c:pt idx="686">
                  <c:v>-0.26436001061999997</c:v>
                </c:pt>
                <c:pt idx="687">
                  <c:v>-0.27557998896000002</c:v>
                </c:pt>
                <c:pt idx="688">
                  <c:v>-0.28696998954000003</c:v>
                </c:pt>
                <c:pt idx="689">
                  <c:v>-0.29864001274000002</c:v>
                </c:pt>
                <c:pt idx="690">
                  <c:v>-0.31038999557000002</c:v>
                </c:pt>
                <c:pt idx="691">
                  <c:v>-0.32231000065999998</c:v>
                </c:pt>
                <c:pt idx="692">
                  <c:v>-0.33441999555000002</c:v>
                </c:pt>
                <c:pt idx="693">
                  <c:v>-0.34670999646</c:v>
                </c:pt>
                <c:pt idx="694">
                  <c:v>-0.35918998718</c:v>
                </c:pt>
                <c:pt idx="695">
                  <c:v>-0.37185999750999998</c:v>
                </c:pt>
                <c:pt idx="696">
                  <c:v>-0.38473001122</c:v>
                </c:pt>
                <c:pt idx="697">
                  <c:v>-0.39779001473999998</c:v>
                </c:pt>
                <c:pt idx="698">
                  <c:v>-0.41106000542999999</c:v>
                </c:pt>
                <c:pt idx="699">
                  <c:v>-0.42465001344999997</c:v>
                </c:pt>
                <c:pt idx="700">
                  <c:v>-0.4383200109</c:v>
                </c:pt>
                <c:pt idx="701">
                  <c:v>-0.45219999552000001</c:v>
                </c:pt>
                <c:pt idx="702">
                  <c:v>-0.46628001332000002</c:v>
                </c:pt>
                <c:pt idx="703">
                  <c:v>-0.48056998848999999</c:v>
                </c:pt>
                <c:pt idx="704">
                  <c:v>-0.49507999419999998</c:v>
                </c:pt>
                <c:pt idx="705">
                  <c:v>-0.50979000330000002</c:v>
                </c:pt>
                <c:pt idx="706">
                  <c:v>-0.52470999955999997</c:v>
                </c:pt>
                <c:pt idx="707">
                  <c:v>-0.53986001014999996</c:v>
                </c:pt>
                <c:pt idx="708">
                  <c:v>-0.55536001921</c:v>
                </c:pt>
                <c:pt idx="709">
                  <c:v>-0.57094997167999995</c:v>
                </c:pt>
                <c:pt idx="710">
                  <c:v>-0.58676999806999997</c:v>
                </c:pt>
                <c:pt idx="711">
                  <c:v>-0.60281002522000005</c:v>
                </c:pt>
                <c:pt idx="712">
                  <c:v>-0.61908000707999999</c:v>
                </c:pt>
                <c:pt idx="713">
                  <c:v>-0.63558000325999997</c:v>
                </c:pt>
                <c:pt idx="714">
                  <c:v>-0.65232002735000005</c:v>
                </c:pt>
                <c:pt idx="715">
                  <c:v>-0.66930001973999997</c:v>
                </c:pt>
                <c:pt idx="716">
                  <c:v>-0.68650001286999995</c:v>
                </c:pt>
                <c:pt idx="717">
                  <c:v>-0.70410001278000001</c:v>
                </c:pt>
                <c:pt idx="718">
                  <c:v>-0.72179001570000001</c:v>
                </c:pt>
                <c:pt idx="719">
                  <c:v>-0.73970997333999999</c:v>
                </c:pt>
                <c:pt idx="720">
                  <c:v>-0.75787001848000002</c:v>
                </c:pt>
                <c:pt idx="721">
                  <c:v>-0.77626997231999995</c:v>
                </c:pt>
                <c:pt idx="722">
                  <c:v>-0.79491001368000003</c:v>
                </c:pt>
                <c:pt idx="723">
                  <c:v>-0.81379997729999998</c:v>
                </c:pt>
                <c:pt idx="724">
                  <c:v>-0.83293998241</c:v>
                </c:pt>
                <c:pt idx="725">
                  <c:v>-0.85232001543000002</c:v>
                </c:pt>
                <c:pt idx="726">
                  <c:v>-0.87212997675000004</c:v>
                </c:pt>
                <c:pt idx="727">
                  <c:v>-0.89201998710999997</c:v>
                </c:pt>
                <c:pt idx="728">
                  <c:v>-0.91215002537000001</c:v>
                </c:pt>
                <c:pt idx="729">
                  <c:v>-0.93253999948999999</c:v>
                </c:pt>
                <c:pt idx="730">
                  <c:v>-0.95319002867000002</c:v>
                </c:pt>
                <c:pt idx="731">
                  <c:v>-0.97411000728999997</c:v>
                </c:pt>
                <c:pt idx="732">
                  <c:v>-0.99528998137000002</c:v>
                </c:pt>
                <c:pt idx="733">
                  <c:v>-1.0167000293999999</c:v>
                </c:pt>
                <c:pt idx="734">
                  <c:v>-1.0384999514</c:v>
                </c:pt>
                <c:pt idx="735">
                  <c:v>-1.0607000589</c:v>
                </c:pt>
                <c:pt idx="736">
                  <c:v>-1.0829999447000001</c:v>
                </c:pt>
                <c:pt idx="737">
                  <c:v>-1.1054999828000001</c:v>
                </c:pt>
                <c:pt idx="738">
                  <c:v>-1.1283999681000001</c:v>
                </c:pt>
                <c:pt idx="739">
                  <c:v>-1.1516000032</c:v>
                </c:pt>
                <c:pt idx="740">
                  <c:v>-1.1749999523000001</c:v>
                </c:pt>
                <c:pt idx="741">
                  <c:v>-1.1987999678000001</c:v>
                </c:pt>
                <c:pt idx="742">
                  <c:v>-1.2229000329999999</c:v>
                </c:pt>
                <c:pt idx="743">
                  <c:v>-1.2472000122</c:v>
                </c:pt>
                <c:pt idx="744">
                  <c:v>-1.2721999883999999</c:v>
                </c:pt>
                <c:pt idx="745">
                  <c:v>-1.2971999645000001</c:v>
                </c:pt>
                <c:pt idx="746">
                  <c:v>-1.3224999904999999</c:v>
                </c:pt>
                <c:pt idx="747">
                  <c:v>-1.3481999635999999</c:v>
                </c:pt>
                <c:pt idx="748">
                  <c:v>-1.3741999865000001</c:v>
                </c:pt>
                <c:pt idx="749">
                  <c:v>-1.4005000591000001</c:v>
                </c:pt>
                <c:pt idx="750">
                  <c:v>-1.4270999432</c:v>
                </c:pt>
                <c:pt idx="751">
                  <c:v>-1.4541000127999999</c:v>
                </c:pt>
                <c:pt idx="752">
                  <c:v>-1.4812999964</c:v>
                </c:pt>
                <c:pt idx="753">
                  <c:v>-1.5090999602999999</c:v>
                </c:pt>
                <c:pt idx="754">
                  <c:v>-1.5370999574999999</c:v>
                </c:pt>
                <c:pt idx="755">
                  <c:v>-1.5652999878</c:v>
                </c:pt>
                <c:pt idx="756">
                  <c:v>-1.5938999653000001</c:v>
                </c:pt>
                <c:pt idx="757">
                  <c:v>-1.6229000092000001</c:v>
                </c:pt>
                <c:pt idx="758">
                  <c:v>-1.6521999836000001</c:v>
                </c:pt>
                <c:pt idx="759">
                  <c:v>-1.6819000244</c:v>
                </c:pt>
                <c:pt idx="760">
                  <c:v>-1.7118999958000001</c:v>
                </c:pt>
                <c:pt idx="761">
                  <c:v>-1.7423000336000001</c:v>
                </c:pt>
                <c:pt idx="762">
                  <c:v>-1.7732000350999999</c:v>
                </c:pt>
                <c:pt idx="763">
                  <c:v>-1.8042999505999999</c:v>
                </c:pt>
                <c:pt idx="764">
                  <c:v>-1.8358000516999999</c:v>
                </c:pt>
                <c:pt idx="765">
                  <c:v>-1.8675999641000001</c:v>
                </c:pt>
                <c:pt idx="766">
                  <c:v>-1.8997000455999999</c:v>
                </c:pt>
                <c:pt idx="767">
                  <c:v>-1.932199955</c:v>
                </c:pt>
                <c:pt idx="768">
                  <c:v>-1.96510005</c:v>
                </c:pt>
                <c:pt idx="769">
                  <c:v>-1.9983999728999999</c:v>
                </c:pt>
                <c:pt idx="770">
                  <c:v>-2.0320000648000001</c:v>
                </c:pt>
                <c:pt idx="771">
                  <c:v>-2.0659999846999999</c:v>
                </c:pt>
                <c:pt idx="772">
                  <c:v>-2.1006999016000001</c:v>
                </c:pt>
                <c:pt idx="773">
                  <c:v>-2.1354000568</c:v>
                </c:pt>
                <c:pt idx="774">
                  <c:v>-2.1705000400999999</c:v>
                </c:pt>
                <c:pt idx="775">
                  <c:v>-2.2060000895999998</c:v>
                </c:pt>
                <c:pt idx="776">
                  <c:v>-2.2418999672000002</c:v>
                </c:pt>
                <c:pt idx="777">
                  <c:v>-2.2781999111000002</c:v>
                </c:pt>
                <c:pt idx="778">
                  <c:v>-2.3148999213999999</c:v>
                </c:pt>
                <c:pt idx="779">
                  <c:v>-2.3519999981000002</c:v>
                </c:pt>
                <c:pt idx="780">
                  <c:v>-2.3894999026999999</c:v>
                </c:pt>
                <c:pt idx="781">
                  <c:v>-2.4277000427000002</c:v>
                </c:pt>
                <c:pt idx="782">
                  <c:v>-2.4660000801000002</c:v>
                </c:pt>
                <c:pt idx="783">
                  <c:v>-2.5046999454000001</c:v>
                </c:pt>
                <c:pt idx="784">
                  <c:v>-2.543900013</c:v>
                </c:pt>
                <c:pt idx="785">
                  <c:v>-2.5834000111000002</c:v>
                </c:pt>
                <c:pt idx="786">
                  <c:v>-2.6233999729000002</c:v>
                </c:pt>
                <c:pt idx="787">
                  <c:v>-2.6637001038000001</c:v>
                </c:pt>
                <c:pt idx="788">
                  <c:v>-2.7044999599000001</c:v>
                </c:pt>
                <c:pt idx="789">
                  <c:v>-2.7456998824999999</c:v>
                </c:pt>
                <c:pt idx="790">
                  <c:v>-2.7876999377999998</c:v>
                </c:pt>
                <c:pt idx="791">
                  <c:v>-2.8297998904999999</c:v>
                </c:pt>
                <c:pt idx="792">
                  <c:v>-2.8722999096000001</c:v>
                </c:pt>
                <c:pt idx="793">
                  <c:v>-2.915199995</c:v>
                </c:pt>
                <c:pt idx="794">
                  <c:v>-2.9584999083999999</c:v>
                </c:pt>
                <c:pt idx="795">
                  <c:v>-3.0021998881999998</c:v>
                </c:pt>
                <c:pt idx="796">
                  <c:v>-3.0464000701999998</c:v>
                </c:pt>
                <c:pt idx="797">
                  <c:v>-3.0908999442999998</c:v>
                </c:pt>
                <c:pt idx="798">
                  <c:v>-3.1359000205999998</c:v>
                </c:pt>
                <c:pt idx="799">
                  <c:v>-3.1817998886000001</c:v>
                </c:pt>
                <c:pt idx="800">
                  <c:v>-3.227699995</c:v>
                </c:pt>
                <c:pt idx="801">
                  <c:v>-3.2739999294</c:v>
                </c:pt>
                <c:pt idx="802">
                  <c:v>-3.3206999302</c:v>
                </c:pt>
                <c:pt idx="803">
                  <c:v>-3.3677999973000001</c:v>
                </c:pt>
                <c:pt idx="804">
                  <c:v>-3.4154000282000001</c:v>
                </c:pt>
                <c:pt idx="805">
                  <c:v>-3.4635000228999999</c:v>
                </c:pt>
                <c:pt idx="806">
                  <c:v>-3.5120000838999998</c:v>
                </c:pt>
                <c:pt idx="807">
                  <c:v>-3.5608999729000002</c:v>
                </c:pt>
                <c:pt idx="808">
                  <c:v>-3.610699892</c:v>
                </c:pt>
                <c:pt idx="809">
                  <c:v>-3.6605999470000001</c:v>
                </c:pt>
                <c:pt idx="810">
                  <c:v>-3.7109000683</c:v>
                </c:pt>
                <c:pt idx="811">
                  <c:v>-3.7616000175000002</c:v>
                </c:pt>
                <c:pt idx="812">
                  <c:v>-3.8127999306000002</c:v>
                </c:pt>
                <c:pt idx="813">
                  <c:v>-3.8645000457999998</c:v>
                </c:pt>
                <c:pt idx="814">
                  <c:v>-3.9166998863</c:v>
                </c:pt>
                <c:pt idx="815">
                  <c:v>-3.9693999290000002</c:v>
                </c:pt>
                <c:pt idx="816">
                  <c:v>-4.0225000380999996</c:v>
                </c:pt>
                <c:pt idx="817">
                  <c:v>-4.0766000748</c:v>
                </c:pt>
                <c:pt idx="818">
                  <c:v>-4.1307001114000004</c:v>
                </c:pt>
                <c:pt idx="819">
                  <c:v>-4.1852998734</c:v>
                </c:pt>
                <c:pt idx="820">
                  <c:v>-4.2403998375</c:v>
                </c:pt>
                <c:pt idx="821">
                  <c:v>-4.2958998680000002</c:v>
                </c:pt>
                <c:pt idx="822">
                  <c:v>-4.3520002365000003</c:v>
                </c:pt>
                <c:pt idx="823">
                  <c:v>-4.4085998535000002</c:v>
                </c:pt>
                <c:pt idx="824">
                  <c:v>-4.4656000136999996</c:v>
                </c:pt>
                <c:pt idx="825">
                  <c:v>-4.5232000351000003</c:v>
                </c:pt>
                <c:pt idx="826">
                  <c:v>-4.5816998482000004</c:v>
                </c:pt>
                <c:pt idx="827">
                  <c:v>-4.6402997971</c:v>
                </c:pt>
                <c:pt idx="828">
                  <c:v>-4.6993999480999999</c:v>
                </c:pt>
                <c:pt idx="829">
                  <c:v>-4.7589001656000001</c:v>
                </c:pt>
                <c:pt idx="830">
                  <c:v>-4.8189997673000002</c:v>
                </c:pt>
                <c:pt idx="831">
                  <c:v>-4.8796000481000004</c:v>
                </c:pt>
                <c:pt idx="832">
                  <c:v>-4.9405999184000002</c:v>
                </c:pt>
                <c:pt idx="833">
                  <c:v>-5.0022001266</c:v>
                </c:pt>
                <c:pt idx="834">
                  <c:v>-5.0643000602999999</c:v>
                </c:pt>
                <c:pt idx="835">
                  <c:v>-5.1269001961000003</c:v>
                </c:pt>
                <c:pt idx="836">
                  <c:v>-5.1904997825999999</c:v>
                </c:pt>
                <c:pt idx="837">
                  <c:v>-5.2541999817000002</c:v>
                </c:pt>
                <c:pt idx="838">
                  <c:v>-5.3182997704000003</c:v>
                </c:pt>
                <c:pt idx="839">
                  <c:v>-5.3829998970000004</c:v>
                </c:pt>
                <c:pt idx="840">
                  <c:v>-5.4482002258</c:v>
                </c:pt>
                <c:pt idx="841">
                  <c:v>-5.5139999389999996</c:v>
                </c:pt>
                <c:pt idx="842">
                  <c:v>-5.5802001952999998</c:v>
                </c:pt>
                <c:pt idx="843">
                  <c:v>-5.646999836</c:v>
                </c:pt>
                <c:pt idx="844">
                  <c:v>-5.7143001556000002</c:v>
                </c:pt>
                <c:pt idx="845">
                  <c:v>-5.7827000618</c:v>
                </c:pt>
                <c:pt idx="846">
                  <c:v>-5.8510999679999998</c:v>
                </c:pt>
                <c:pt idx="847">
                  <c:v>-5.9198999404999997</c:v>
                </c:pt>
                <c:pt idx="848">
                  <c:v>-5.9892997742</c:v>
                </c:pt>
                <c:pt idx="849">
                  <c:v>-6.05919981</c:v>
                </c:pt>
                <c:pt idx="850">
                  <c:v>-6.1294999123</c:v>
                </c:pt>
                <c:pt idx="851">
                  <c:v>-6.2003998755999996</c:v>
                </c:pt>
                <c:pt idx="852">
                  <c:v>-6.271900177</c:v>
                </c:pt>
                <c:pt idx="853">
                  <c:v>-6.3438000679000002</c:v>
                </c:pt>
                <c:pt idx="854">
                  <c:v>-6.4169001578999998</c:v>
                </c:pt>
                <c:pt idx="855">
                  <c:v>-6.4899001122</c:v>
                </c:pt>
                <c:pt idx="856">
                  <c:v>-6.5633001328000002</c:v>
                </c:pt>
                <c:pt idx="857">
                  <c:v>-6.6373000145000001</c:v>
                </c:pt>
                <c:pt idx="858">
                  <c:v>-6.7118000984000004</c:v>
                </c:pt>
                <c:pt idx="859">
                  <c:v>-6.7867999076999999</c:v>
                </c:pt>
                <c:pt idx="860">
                  <c:v>-6.8621997833000004</c:v>
                </c:pt>
                <c:pt idx="861">
                  <c:v>-6.9381999968999999</c:v>
                </c:pt>
                <c:pt idx="862">
                  <c:v>-7.0146999359000004</c:v>
                </c:pt>
                <c:pt idx="863">
                  <c:v>-7.0924000740000004</c:v>
                </c:pt>
                <c:pt idx="864">
                  <c:v>-7.1698999404999997</c:v>
                </c:pt>
                <c:pt idx="865">
                  <c:v>-7.2480001449999998</c:v>
                </c:pt>
                <c:pt idx="866">
                  <c:v>-7.3264999389999996</c:v>
                </c:pt>
                <c:pt idx="867">
                  <c:v>-7.4056000710000003</c:v>
                </c:pt>
                <c:pt idx="868">
                  <c:v>-7.4851999283000001</c:v>
                </c:pt>
                <c:pt idx="869">
                  <c:v>-7.5652999877999996</c:v>
                </c:pt>
                <c:pt idx="870">
                  <c:v>-7.6458001137</c:v>
                </c:pt>
                <c:pt idx="871">
                  <c:v>-7.7269001007</c:v>
                </c:pt>
                <c:pt idx="872">
                  <c:v>-7.8092999458000003</c:v>
                </c:pt>
                <c:pt idx="873">
                  <c:v>-7.8913998604</c:v>
                </c:pt>
                <c:pt idx="874">
                  <c:v>-7.9741001129000004</c:v>
                </c:pt>
                <c:pt idx="875">
                  <c:v>-8.0572004318000001</c:v>
                </c:pt>
                <c:pt idx="876">
                  <c:v>-8.1408996582000004</c:v>
                </c:pt>
                <c:pt idx="877">
                  <c:v>-8.2250995636000006</c:v>
                </c:pt>
                <c:pt idx="878">
                  <c:v>-8.3097000122000004</c:v>
                </c:pt>
                <c:pt idx="879">
                  <c:v>-8.3949003219999998</c:v>
                </c:pt>
                <c:pt idx="880">
                  <c:v>-8.4806003571000002</c:v>
                </c:pt>
                <c:pt idx="881">
                  <c:v>-8.5676002501999999</c:v>
                </c:pt>
                <c:pt idx="882">
                  <c:v>-8.6542997360000005</c:v>
                </c:pt>
                <c:pt idx="883">
                  <c:v>-8.7414999007999992</c:v>
                </c:pt>
                <c:pt idx="884">
                  <c:v>-8.8291997910000006</c:v>
                </c:pt>
                <c:pt idx="885">
                  <c:v>-8.9174003601000003</c:v>
                </c:pt>
                <c:pt idx="886">
                  <c:v>-9.0060997009000001</c:v>
                </c:pt>
                <c:pt idx="887">
                  <c:v>-9.0951995849999996</c:v>
                </c:pt>
                <c:pt idx="888">
                  <c:v>-9.1849002837999993</c:v>
                </c:pt>
                <c:pt idx="889">
                  <c:v>-9.2749996185000008</c:v>
                </c:pt>
                <c:pt idx="890">
                  <c:v>-9.3663997650000006</c:v>
                </c:pt>
                <c:pt idx="891">
                  <c:v>-9.4575004578000001</c:v>
                </c:pt>
                <c:pt idx="892">
                  <c:v>-9.5492000580000003</c:v>
                </c:pt>
                <c:pt idx="893">
                  <c:v>-9.6413002014</c:v>
                </c:pt>
                <c:pt idx="894">
                  <c:v>-9.7340002059999993</c:v>
                </c:pt>
                <c:pt idx="895">
                  <c:v>-9.8273000716999999</c:v>
                </c:pt>
                <c:pt idx="896">
                  <c:v>-9.9210996627999997</c:v>
                </c:pt>
                <c:pt idx="897">
                  <c:v>-10.015999794000001</c:v>
                </c:pt>
                <c:pt idx="898">
                  <c:v>-10.111000061</c:v>
                </c:pt>
                <c:pt idx="899">
                  <c:v>-10.206000328</c:v>
                </c:pt>
                <c:pt idx="900">
                  <c:v>-10.303000450000001</c:v>
                </c:pt>
                <c:pt idx="901">
                  <c:v>-10.399999619000001</c:v>
                </c:pt>
                <c:pt idx="902">
                  <c:v>-10.496999741</c:v>
                </c:pt>
                <c:pt idx="903">
                  <c:v>-10.595000267</c:v>
                </c:pt>
                <c:pt idx="904">
                  <c:v>-10.694000244</c:v>
                </c:pt>
                <c:pt idx="905">
                  <c:v>-10.793000221</c:v>
                </c:pt>
                <c:pt idx="906">
                  <c:v>-10.892999649</c:v>
                </c:pt>
                <c:pt idx="907">
                  <c:v>-10.994000435</c:v>
                </c:pt>
                <c:pt idx="908">
                  <c:v>-11.095000267</c:v>
                </c:pt>
                <c:pt idx="909">
                  <c:v>-11.196999549999999</c:v>
                </c:pt>
                <c:pt idx="910">
                  <c:v>-11.300000191000001</c:v>
                </c:pt>
                <c:pt idx="911">
                  <c:v>-11.402999877999999</c:v>
                </c:pt>
                <c:pt idx="912">
                  <c:v>-11.505999565</c:v>
                </c:pt>
                <c:pt idx="913">
                  <c:v>-11.609999656999999</c:v>
                </c:pt>
                <c:pt idx="914">
                  <c:v>-11.715000153</c:v>
                </c:pt>
                <c:pt idx="915">
                  <c:v>-11.821000099000001</c:v>
                </c:pt>
                <c:pt idx="916">
                  <c:v>-11.927000046</c:v>
                </c:pt>
                <c:pt idx="917">
                  <c:v>-12.032999992000001</c:v>
                </c:pt>
                <c:pt idx="918">
                  <c:v>-12.140999794000001</c:v>
                </c:pt>
                <c:pt idx="919">
                  <c:v>-12.248999596000001</c:v>
                </c:pt>
                <c:pt idx="920">
                  <c:v>-12.357000351</c:v>
                </c:pt>
                <c:pt idx="921">
                  <c:v>-12.465999603</c:v>
                </c:pt>
                <c:pt idx="922">
                  <c:v>-12.576000214</c:v>
                </c:pt>
                <c:pt idx="923">
                  <c:v>-12.68599987</c:v>
                </c:pt>
                <c:pt idx="924">
                  <c:v>-12.795999526999999</c:v>
                </c:pt>
                <c:pt idx="925">
                  <c:v>-12.906999588</c:v>
                </c:pt>
                <c:pt idx="926">
                  <c:v>-13.019000052999999</c:v>
                </c:pt>
                <c:pt idx="927">
                  <c:v>-13.131999969000001</c:v>
                </c:pt>
                <c:pt idx="928">
                  <c:v>-13.244000435</c:v>
                </c:pt>
                <c:pt idx="929">
                  <c:v>-13.357000351</c:v>
                </c:pt>
                <c:pt idx="930">
                  <c:v>-13.470999718</c:v>
                </c:pt>
                <c:pt idx="931">
                  <c:v>-13.585000038</c:v>
                </c:pt>
                <c:pt idx="932">
                  <c:v>-13.699999808999999</c:v>
                </c:pt>
                <c:pt idx="933">
                  <c:v>-13.81499958</c:v>
                </c:pt>
                <c:pt idx="934">
                  <c:v>-13.930999756</c:v>
                </c:pt>
                <c:pt idx="935">
                  <c:v>-14.046999931</c:v>
                </c:pt>
                <c:pt idx="936">
                  <c:v>-14.164999962</c:v>
                </c:pt>
                <c:pt idx="937">
                  <c:v>-14.281999588</c:v>
                </c:pt>
                <c:pt idx="938">
                  <c:v>-14.399999619000001</c:v>
                </c:pt>
                <c:pt idx="939">
                  <c:v>-14.517999649</c:v>
                </c:pt>
                <c:pt idx="940">
                  <c:v>-14.637000084</c:v>
                </c:pt>
                <c:pt idx="941">
                  <c:v>-14.756999969000001</c:v>
                </c:pt>
                <c:pt idx="942">
                  <c:v>-14.876999854999999</c:v>
                </c:pt>
                <c:pt idx="943">
                  <c:v>-14.996999741</c:v>
                </c:pt>
                <c:pt idx="944">
                  <c:v>-15.118000030999999</c:v>
                </c:pt>
                <c:pt idx="945">
                  <c:v>-15.241000175</c:v>
                </c:pt>
                <c:pt idx="946">
                  <c:v>-15.362999916</c:v>
                </c:pt>
                <c:pt idx="947">
                  <c:v>-15.486000061</c:v>
                </c:pt>
                <c:pt idx="948">
                  <c:v>-15.609000205999999</c:v>
                </c:pt>
                <c:pt idx="949">
                  <c:v>-15.732000351</c:v>
                </c:pt>
                <c:pt idx="950">
                  <c:v>-15.857000351</c:v>
                </c:pt>
                <c:pt idx="951">
                  <c:v>-15.980999947000001</c:v>
                </c:pt>
                <c:pt idx="952">
                  <c:v>-16.106000900000002</c:v>
                </c:pt>
                <c:pt idx="953">
                  <c:v>-16.232000351</c:v>
                </c:pt>
                <c:pt idx="954">
                  <c:v>-16.358999252</c:v>
                </c:pt>
                <c:pt idx="955">
                  <c:v>-16.486000060999999</c:v>
                </c:pt>
                <c:pt idx="956">
                  <c:v>-16.61300087</c:v>
                </c:pt>
                <c:pt idx="957">
                  <c:v>-16.740999221999999</c:v>
                </c:pt>
                <c:pt idx="958">
                  <c:v>-16.868999480999999</c:v>
                </c:pt>
                <c:pt idx="959">
                  <c:v>-16.996999741</c:v>
                </c:pt>
                <c:pt idx="960">
                  <c:v>-17.125999450999998</c:v>
                </c:pt>
                <c:pt idx="961">
                  <c:v>-17.256000519000001</c:v>
                </c:pt>
                <c:pt idx="962">
                  <c:v>-17.385999680000001</c:v>
                </c:pt>
                <c:pt idx="963">
                  <c:v>-17.516000748</c:v>
                </c:pt>
                <c:pt idx="964">
                  <c:v>-17.649000168000001</c:v>
                </c:pt>
                <c:pt idx="965">
                  <c:v>-17.781000136999999</c:v>
                </c:pt>
                <c:pt idx="966">
                  <c:v>-17.913000106999998</c:v>
                </c:pt>
                <c:pt idx="967">
                  <c:v>-18.045999526999999</c:v>
                </c:pt>
                <c:pt idx="968">
                  <c:v>-18.180000305</c:v>
                </c:pt>
                <c:pt idx="969">
                  <c:v>-18.315000533999999</c:v>
                </c:pt>
                <c:pt idx="970">
                  <c:v>-18.450000762999998</c:v>
                </c:pt>
                <c:pt idx="971">
                  <c:v>-18.584999084</c:v>
                </c:pt>
                <c:pt idx="972">
                  <c:v>-18.722000122000001</c:v>
                </c:pt>
                <c:pt idx="973">
                  <c:v>-18.86000061</c:v>
                </c:pt>
                <c:pt idx="974">
                  <c:v>-18.997999191000002</c:v>
                </c:pt>
                <c:pt idx="975">
                  <c:v>-19.13699913</c:v>
                </c:pt>
                <c:pt idx="976">
                  <c:v>-19.275999069000001</c:v>
                </c:pt>
                <c:pt idx="977">
                  <c:v>-19.416000365999999</c:v>
                </c:pt>
                <c:pt idx="978">
                  <c:v>-19.555999755999999</c:v>
                </c:pt>
                <c:pt idx="979">
                  <c:v>-19.697000503999998</c:v>
                </c:pt>
                <c:pt idx="980">
                  <c:v>-19.837999344</c:v>
                </c:pt>
                <c:pt idx="981">
                  <c:v>-19.979999542000002</c:v>
                </c:pt>
                <c:pt idx="982">
                  <c:v>-20.124000549000002</c:v>
                </c:pt>
                <c:pt idx="983">
                  <c:v>-20.267999649</c:v>
                </c:pt>
                <c:pt idx="984">
                  <c:v>-20.412000656</c:v>
                </c:pt>
                <c:pt idx="985">
                  <c:v>-20.556999207</c:v>
                </c:pt>
                <c:pt idx="986">
                  <c:v>-20.701999663999999</c:v>
                </c:pt>
                <c:pt idx="987">
                  <c:v>-20.849000930999999</c:v>
                </c:pt>
                <c:pt idx="988">
                  <c:v>-20.996000290000001</c:v>
                </c:pt>
                <c:pt idx="989">
                  <c:v>-21.142999649</c:v>
                </c:pt>
                <c:pt idx="990">
                  <c:v>-21.291999817000001</c:v>
                </c:pt>
                <c:pt idx="991">
                  <c:v>-21.441999435</c:v>
                </c:pt>
                <c:pt idx="992">
                  <c:v>-21.591999053999999</c:v>
                </c:pt>
                <c:pt idx="993">
                  <c:v>-21.743000031000001</c:v>
                </c:pt>
                <c:pt idx="994">
                  <c:v>-21.893999099999998</c:v>
                </c:pt>
                <c:pt idx="995">
                  <c:v>-22.045999526999999</c:v>
                </c:pt>
                <c:pt idx="996">
                  <c:v>-22.198999404999999</c:v>
                </c:pt>
                <c:pt idx="997">
                  <c:v>-22.353000641000001</c:v>
                </c:pt>
                <c:pt idx="998">
                  <c:v>-22.507999420000001</c:v>
                </c:pt>
                <c:pt idx="999">
                  <c:v>-22.663000106999998</c:v>
                </c:pt>
                <c:pt idx="1000">
                  <c:v>-22.820999145999998</c:v>
                </c:pt>
                <c:pt idx="1001">
                  <c:v>-22.978000641000001</c:v>
                </c:pt>
                <c:pt idx="1002">
                  <c:v>-23.135999680000001</c:v>
                </c:pt>
                <c:pt idx="1003">
                  <c:v>-23.295000076000001</c:v>
                </c:pt>
                <c:pt idx="1004">
                  <c:v>-23.454999923999999</c:v>
                </c:pt>
                <c:pt idx="1005">
                  <c:v>-23.615999221999999</c:v>
                </c:pt>
                <c:pt idx="1006">
                  <c:v>-23.777000427000001</c:v>
                </c:pt>
                <c:pt idx="1007">
                  <c:v>-23.940000533999999</c:v>
                </c:pt>
                <c:pt idx="1008">
                  <c:v>-24.103000641000001</c:v>
                </c:pt>
                <c:pt idx="1009">
                  <c:v>-24.268999099999998</c:v>
                </c:pt>
                <c:pt idx="1010">
                  <c:v>-24.434999466000001</c:v>
                </c:pt>
                <c:pt idx="1011">
                  <c:v>-24.600999831999999</c:v>
                </c:pt>
                <c:pt idx="1012">
                  <c:v>-24.768999099999998</c:v>
                </c:pt>
                <c:pt idx="1013">
                  <c:v>-24.937000274999999</c:v>
                </c:pt>
                <c:pt idx="1014">
                  <c:v>-25.106000900000002</c:v>
                </c:pt>
                <c:pt idx="1015">
                  <c:v>-25.274999618999999</c:v>
                </c:pt>
                <c:pt idx="1016">
                  <c:v>-25.444999695</c:v>
                </c:pt>
                <c:pt idx="1017">
                  <c:v>-25.615999221999999</c:v>
                </c:pt>
                <c:pt idx="1018">
                  <c:v>-25.790000916</c:v>
                </c:pt>
                <c:pt idx="1019">
                  <c:v>-25.962999344</c:v>
                </c:pt>
                <c:pt idx="1020">
                  <c:v>-26.13699913</c:v>
                </c:pt>
                <c:pt idx="1021">
                  <c:v>-26.312000274999999</c:v>
                </c:pt>
                <c:pt idx="1022">
                  <c:v>-26.486999512000001</c:v>
                </c:pt>
                <c:pt idx="1023">
                  <c:v>-26.663000106999998</c:v>
                </c:pt>
                <c:pt idx="1024">
                  <c:v>-26.840000152999998</c:v>
                </c:pt>
                <c:pt idx="1025">
                  <c:v>-27.017000198000002</c:v>
                </c:pt>
                <c:pt idx="1026">
                  <c:v>-27.194999695</c:v>
                </c:pt>
                <c:pt idx="1027">
                  <c:v>-27.372999191000002</c:v>
                </c:pt>
                <c:pt idx="1028">
                  <c:v>-27.555000305</c:v>
                </c:pt>
                <c:pt idx="1029">
                  <c:v>-27.73500061</c:v>
                </c:pt>
                <c:pt idx="1030">
                  <c:v>-27.916999817000001</c:v>
                </c:pt>
                <c:pt idx="1031">
                  <c:v>-28.100000381000001</c:v>
                </c:pt>
                <c:pt idx="1032">
                  <c:v>-28.283000946000001</c:v>
                </c:pt>
                <c:pt idx="1033">
                  <c:v>-28.466999053999999</c:v>
                </c:pt>
                <c:pt idx="1034">
                  <c:v>-28.650999069000001</c:v>
                </c:pt>
                <c:pt idx="1035">
                  <c:v>-28.836000443</c:v>
                </c:pt>
                <c:pt idx="1036">
                  <c:v>-29.020999908</c:v>
                </c:pt>
                <c:pt idx="1037">
                  <c:v>-29.209999084</c:v>
                </c:pt>
                <c:pt idx="1038">
                  <c:v>-29.396999358999999</c:v>
                </c:pt>
                <c:pt idx="1039">
                  <c:v>-29.586000443</c:v>
                </c:pt>
                <c:pt idx="1040">
                  <c:v>-29.774999618999999</c:v>
                </c:pt>
                <c:pt idx="1041">
                  <c:v>-29.965999603</c:v>
                </c:pt>
                <c:pt idx="1042">
                  <c:v>-30.156999588000001</c:v>
                </c:pt>
                <c:pt idx="1043">
                  <c:v>-30.347999572999999</c:v>
                </c:pt>
                <c:pt idx="1044">
                  <c:v>-30.540000916</c:v>
                </c:pt>
                <c:pt idx="1045">
                  <c:v>-30.732999801999998</c:v>
                </c:pt>
                <c:pt idx="1046">
                  <c:v>-30.927999496000002</c:v>
                </c:pt>
                <c:pt idx="1047">
                  <c:v>-31.122999191000002</c:v>
                </c:pt>
                <c:pt idx="1048">
                  <c:v>-31.319000244000001</c:v>
                </c:pt>
                <c:pt idx="1049">
                  <c:v>-31.516000748</c:v>
                </c:pt>
                <c:pt idx="1050">
                  <c:v>-31.712999344</c:v>
                </c:pt>
                <c:pt idx="1051">
                  <c:v>-31.910999298</c:v>
                </c:pt>
                <c:pt idx="1052">
                  <c:v>-32.11000061</c:v>
                </c:pt>
                <c:pt idx="1053">
                  <c:v>-32.308998107999997</c:v>
                </c:pt>
                <c:pt idx="1054">
                  <c:v>-32.508998871000003</c:v>
                </c:pt>
                <c:pt idx="1055">
                  <c:v>-32.712001801</c:v>
                </c:pt>
                <c:pt idx="1056">
                  <c:v>-32.914001464999998</c:v>
                </c:pt>
                <c:pt idx="1057">
                  <c:v>-33.117000580000003</c:v>
                </c:pt>
                <c:pt idx="1058">
                  <c:v>-33.319999695</c:v>
                </c:pt>
                <c:pt idx="1059">
                  <c:v>-33.523998259999999</c:v>
                </c:pt>
                <c:pt idx="1060">
                  <c:v>-33.728000641000001</c:v>
                </c:pt>
                <c:pt idx="1061">
                  <c:v>-33.932998656999999</c:v>
                </c:pt>
                <c:pt idx="1062">
                  <c:v>-34.138999939000001</c:v>
                </c:pt>
                <c:pt idx="1063">
                  <c:v>-34.345001220999997</c:v>
                </c:pt>
                <c:pt idx="1064">
                  <c:v>-34.553001404</c:v>
                </c:pt>
                <c:pt idx="1065">
                  <c:v>-34.759998322000001</c:v>
                </c:pt>
                <c:pt idx="1066">
                  <c:v>-34.967998504999997</c:v>
                </c:pt>
                <c:pt idx="1067">
                  <c:v>-35.175998688</c:v>
                </c:pt>
                <c:pt idx="1068">
                  <c:v>-35.384998322000001</c:v>
                </c:pt>
                <c:pt idx="1069">
                  <c:v>-35.594001769999998</c:v>
                </c:pt>
                <c:pt idx="1070">
                  <c:v>-35.804000854000002</c:v>
                </c:pt>
                <c:pt idx="1071">
                  <c:v>-36.013999939000001</c:v>
                </c:pt>
                <c:pt idx="1072">
                  <c:v>-36.223999022999998</c:v>
                </c:pt>
                <c:pt idx="1073">
                  <c:v>-36.437000275000003</c:v>
                </c:pt>
                <c:pt idx="1074">
                  <c:v>-36.646999358999999</c:v>
                </c:pt>
                <c:pt idx="1075">
                  <c:v>-36.859001159999998</c:v>
                </c:pt>
                <c:pt idx="1076">
                  <c:v>-37.070999145999998</c:v>
                </c:pt>
                <c:pt idx="1077">
                  <c:v>-37.283000946000001</c:v>
                </c:pt>
                <c:pt idx="1078">
                  <c:v>-37.495998383</c:v>
                </c:pt>
                <c:pt idx="1079">
                  <c:v>-37.708000183000003</c:v>
                </c:pt>
                <c:pt idx="1080">
                  <c:v>-37.919998169000003</c:v>
                </c:pt>
                <c:pt idx="1081">
                  <c:v>-38.132999419999997</c:v>
                </c:pt>
                <c:pt idx="1082">
                  <c:v>-38.347000121999997</c:v>
                </c:pt>
                <c:pt idx="1083">
                  <c:v>-38.558998107999997</c:v>
                </c:pt>
                <c:pt idx="1084">
                  <c:v>-38.771999358999999</c:v>
                </c:pt>
                <c:pt idx="1085">
                  <c:v>-38.98500061</c:v>
                </c:pt>
                <c:pt idx="1086">
                  <c:v>-39.196998596</c:v>
                </c:pt>
                <c:pt idx="1087">
                  <c:v>-39.409999847000002</c:v>
                </c:pt>
                <c:pt idx="1088">
                  <c:v>-39.622001648000001</c:v>
                </c:pt>
                <c:pt idx="1089">
                  <c:v>-39.834999084000003</c:v>
                </c:pt>
                <c:pt idx="1090">
                  <c:v>-40.047000885000003</c:v>
                </c:pt>
                <c:pt idx="1091">
                  <c:v>-40.258998871000003</c:v>
                </c:pt>
                <c:pt idx="1092">
                  <c:v>-40.472999573000003</c:v>
                </c:pt>
                <c:pt idx="1093">
                  <c:v>-40.683998107999997</c:v>
                </c:pt>
                <c:pt idx="1094">
                  <c:v>-40.895999908</c:v>
                </c:pt>
                <c:pt idx="1095">
                  <c:v>-41.108001709</c:v>
                </c:pt>
                <c:pt idx="1096">
                  <c:v>-41.319999695</c:v>
                </c:pt>
                <c:pt idx="1097">
                  <c:v>-41.532001495000003</c:v>
                </c:pt>
                <c:pt idx="1098">
                  <c:v>-41.743999481000003</c:v>
                </c:pt>
                <c:pt idx="1099">
                  <c:v>-41.956001282000003</c:v>
                </c:pt>
                <c:pt idx="1100">
                  <c:v>-42.167999268000003</c:v>
                </c:pt>
                <c:pt idx="1101">
                  <c:v>-42.381999968999999</c:v>
                </c:pt>
                <c:pt idx="1102">
                  <c:v>-42.595001220999997</c:v>
                </c:pt>
                <c:pt idx="1103">
                  <c:v>-42.807998656999999</c:v>
                </c:pt>
                <c:pt idx="1104">
                  <c:v>-43.020999908</c:v>
                </c:pt>
                <c:pt idx="1105">
                  <c:v>-43.234001159999998</c:v>
                </c:pt>
                <c:pt idx="1106">
                  <c:v>-43.448001861999998</c:v>
                </c:pt>
                <c:pt idx="1107">
                  <c:v>-43.661998748999999</c:v>
                </c:pt>
                <c:pt idx="1108">
                  <c:v>-43.875999450999998</c:v>
                </c:pt>
                <c:pt idx="1109">
                  <c:v>-44.090999603</c:v>
                </c:pt>
                <c:pt idx="1110">
                  <c:v>-44.306999206999997</c:v>
                </c:pt>
                <c:pt idx="1111">
                  <c:v>-44.521999358999999</c:v>
                </c:pt>
                <c:pt idx="1112">
                  <c:v>-44.736999511999997</c:v>
                </c:pt>
                <c:pt idx="1113">
                  <c:v>-44.952999114999997</c:v>
                </c:pt>
                <c:pt idx="1114">
                  <c:v>-45.168998717999997</c:v>
                </c:pt>
                <c:pt idx="1115">
                  <c:v>-45.384998322000001</c:v>
                </c:pt>
                <c:pt idx="1116">
                  <c:v>-45.601001740000001</c:v>
                </c:pt>
                <c:pt idx="1117">
                  <c:v>-45.817001343000001</c:v>
                </c:pt>
                <c:pt idx="1118">
                  <c:v>-46.033000946000001</c:v>
                </c:pt>
                <c:pt idx="1119">
                  <c:v>-46.251998901</c:v>
                </c:pt>
                <c:pt idx="1120">
                  <c:v>-46.469001769999998</c:v>
                </c:pt>
                <c:pt idx="1121">
                  <c:v>-46.686000823999997</c:v>
                </c:pt>
                <c:pt idx="1122">
                  <c:v>-46.902999878000003</c:v>
                </c:pt>
                <c:pt idx="1123">
                  <c:v>-47.120998383</c:v>
                </c:pt>
                <c:pt idx="1124">
                  <c:v>-47.339000702</c:v>
                </c:pt>
                <c:pt idx="1125">
                  <c:v>-47.556999206999997</c:v>
                </c:pt>
                <c:pt idx="1126">
                  <c:v>-47.776000977000002</c:v>
                </c:pt>
                <c:pt idx="1127">
                  <c:v>-47.994998932000001</c:v>
                </c:pt>
                <c:pt idx="1128">
                  <c:v>-48.216999053999999</c:v>
                </c:pt>
                <c:pt idx="1129">
                  <c:v>-48.437000275000003</c:v>
                </c:pt>
                <c:pt idx="1130">
                  <c:v>-48.657001495000003</c:v>
                </c:pt>
                <c:pt idx="1131">
                  <c:v>-48.877998351999999</c:v>
                </c:pt>
                <c:pt idx="1132">
                  <c:v>-49.098999022999998</c:v>
                </c:pt>
                <c:pt idx="1133">
                  <c:v>-49.320999145999998</c:v>
                </c:pt>
                <c:pt idx="1134">
                  <c:v>-49.542999268000003</c:v>
                </c:pt>
                <c:pt idx="1135">
                  <c:v>-49.76499939</c:v>
                </c:pt>
                <c:pt idx="1136">
                  <c:v>-49.987998961999999</c:v>
                </c:pt>
                <c:pt idx="1137">
                  <c:v>-50.213001251000001</c:v>
                </c:pt>
                <c:pt idx="1138">
                  <c:v>-50.436000823999997</c:v>
                </c:pt>
                <c:pt idx="1139">
                  <c:v>-50.659000397</c:v>
                </c:pt>
                <c:pt idx="1140">
                  <c:v>-50.882999419999997</c:v>
                </c:pt>
                <c:pt idx="1141">
                  <c:v>-51.106998443999998</c:v>
                </c:pt>
                <c:pt idx="1142">
                  <c:v>-51.331001282000003</c:v>
                </c:pt>
                <c:pt idx="1143">
                  <c:v>-51.555000305</c:v>
                </c:pt>
                <c:pt idx="1144">
                  <c:v>-51.778999329000001</c:v>
                </c:pt>
                <c:pt idx="1145">
                  <c:v>-52.002998351999999</c:v>
                </c:pt>
                <c:pt idx="1146">
                  <c:v>-52.229999542000002</c:v>
                </c:pt>
                <c:pt idx="1147">
                  <c:v>-52.455001830999997</c:v>
                </c:pt>
                <c:pt idx="1148">
                  <c:v>-52.680000305</c:v>
                </c:pt>
                <c:pt idx="1149">
                  <c:v>-52.904998779000003</c:v>
                </c:pt>
                <c:pt idx="1150">
                  <c:v>-53.130001067999999</c:v>
                </c:pt>
                <c:pt idx="1151">
                  <c:v>-53.355998993</c:v>
                </c:pt>
                <c:pt idx="1152">
                  <c:v>-53.582000731999997</c:v>
                </c:pt>
                <c:pt idx="1153">
                  <c:v>-53.807998656999999</c:v>
                </c:pt>
                <c:pt idx="1154">
                  <c:v>-54.034999847000002</c:v>
                </c:pt>
                <c:pt idx="1155">
                  <c:v>-54.263999939000001</c:v>
                </c:pt>
                <c:pt idx="1156">
                  <c:v>-54.490001677999999</c:v>
                </c:pt>
                <c:pt idx="1157">
                  <c:v>-54.715999603</c:v>
                </c:pt>
                <c:pt idx="1158">
                  <c:v>-54.943000793000003</c:v>
                </c:pt>
                <c:pt idx="1159">
                  <c:v>-55.169998169000003</c:v>
                </c:pt>
                <c:pt idx="1160">
                  <c:v>-55.396999358999999</c:v>
                </c:pt>
                <c:pt idx="1161">
                  <c:v>-55.624000549000002</c:v>
                </c:pt>
                <c:pt idx="1162">
                  <c:v>-55.851001740000001</c:v>
                </c:pt>
                <c:pt idx="1163">
                  <c:v>-56.077999114999997</c:v>
                </c:pt>
                <c:pt idx="1164">
                  <c:v>-56.305000305</c:v>
                </c:pt>
                <c:pt idx="1165">
                  <c:v>-56.534000397</c:v>
                </c:pt>
                <c:pt idx="1166">
                  <c:v>-56.761001587000003</c:v>
                </c:pt>
                <c:pt idx="1167">
                  <c:v>-56.987998961999999</c:v>
                </c:pt>
                <c:pt idx="1168">
                  <c:v>-57.215000152999998</c:v>
                </c:pt>
                <c:pt idx="1169">
                  <c:v>-57.443000793000003</c:v>
                </c:pt>
                <c:pt idx="1170">
                  <c:v>-57.669998169000003</c:v>
                </c:pt>
                <c:pt idx="1171">
                  <c:v>-57.895999908</c:v>
                </c:pt>
                <c:pt idx="1172">
                  <c:v>-58.123001099</c:v>
                </c:pt>
                <c:pt idx="1173">
                  <c:v>-58.351001740000001</c:v>
                </c:pt>
                <c:pt idx="1174">
                  <c:v>-58.581001282000003</c:v>
                </c:pt>
                <c:pt idx="1175">
                  <c:v>-58.808998107999997</c:v>
                </c:pt>
                <c:pt idx="1176">
                  <c:v>-59.035999298</c:v>
                </c:pt>
                <c:pt idx="1177">
                  <c:v>-59.263999939000001</c:v>
                </c:pt>
                <c:pt idx="1178">
                  <c:v>-59.492000580000003</c:v>
                </c:pt>
                <c:pt idx="1179">
                  <c:v>-59.720001220999997</c:v>
                </c:pt>
                <c:pt idx="1180">
                  <c:v>-59.948001861999998</c:v>
                </c:pt>
                <c:pt idx="1181">
                  <c:v>-60.175998688</c:v>
                </c:pt>
                <c:pt idx="1182">
                  <c:v>-60.403999329000001</c:v>
                </c:pt>
                <c:pt idx="1183">
                  <c:v>-60.633998871000003</c:v>
                </c:pt>
                <c:pt idx="1184">
                  <c:v>-60.861999511999997</c:v>
                </c:pt>
                <c:pt idx="1185">
                  <c:v>-61.090000152999998</c:v>
                </c:pt>
                <c:pt idx="1186">
                  <c:v>-61.318000793000003</c:v>
                </c:pt>
                <c:pt idx="1187">
                  <c:v>-61.547000885000003</c:v>
                </c:pt>
                <c:pt idx="1188">
                  <c:v>-61.777000426999997</c:v>
                </c:pt>
                <c:pt idx="1189">
                  <c:v>-62.006000518999997</c:v>
                </c:pt>
                <c:pt idx="1190">
                  <c:v>-62.236000060999999</c:v>
                </c:pt>
                <c:pt idx="1191">
                  <c:v>-62.466999053999999</c:v>
                </c:pt>
                <c:pt idx="1192">
                  <c:v>-62.699001312</c:v>
                </c:pt>
                <c:pt idx="1193">
                  <c:v>-62.930000305</c:v>
                </c:pt>
                <c:pt idx="1194">
                  <c:v>-63.160999298</c:v>
                </c:pt>
                <c:pt idx="1195">
                  <c:v>-63.391998291</c:v>
                </c:pt>
                <c:pt idx="1196">
                  <c:v>-63.623001099</c:v>
                </c:pt>
                <c:pt idx="1197">
                  <c:v>-63.854999542000002</c:v>
                </c:pt>
                <c:pt idx="1198">
                  <c:v>-64.085998535000002</c:v>
                </c:pt>
                <c:pt idx="1199">
                  <c:v>-64.317001343000001</c:v>
                </c:pt>
                <c:pt idx="1200">
                  <c:v>-64.546997070000003</c:v>
                </c:pt>
                <c:pt idx="1201">
                  <c:v>-64.780998229999994</c:v>
                </c:pt>
                <c:pt idx="1202">
                  <c:v>-65.012001037999994</c:v>
                </c:pt>
                <c:pt idx="1203">
                  <c:v>-65.242996215999995</c:v>
                </c:pt>
                <c:pt idx="1204">
                  <c:v>-65.472000121999997</c:v>
                </c:pt>
                <c:pt idx="1205">
                  <c:v>-65.702003478999998</c:v>
                </c:pt>
                <c:pt idx="1206">
                  <c:v>-65.930999756000006</c:v>
                </c:pt>
                <c:pt idx="1207">
                  <c:v>-66.160003661999994</c:v>
                </c:pt>
                <c:pt idx="1208">
                  <c:v>-66.388999939000001</c:v>
                </c:pt>
                <c:pt idx="1209">
                  <c:v>-66.616996764999996</c:v>
                </c:pt>
                <c:pt idx="1210">
                  <c:v>-66.846000670999999</c:v>
                </c:pt>
                <c:pt idx="1211">
                  <c:v>-67.072998046999999</c:v>
                </c:pt>
                <c:pt idx="1212">
                  <c:v>-67.297996521000002</c:v>
                </c:pt>
                <c:pt idx="1213">
                  <c:v>-67.524002074999999</c:v>
                </c:pt>
                <c:pt idx="1214">
                  <c:v>-67.748001099000007</c:v>
                </c:pt>
                <c:pt idx="1215">
                  <c:v>-67.972000121999997</c:v>
                </c:pt>
                <c:pt idx="1216">
                  <c:v>-68.195999146000005</c:v>
                </c:pt>
                <c:pt idx="1217">
                  <c:v>-68.418998717999997</c:v>
                </c:pt>
                <c:pt idx="1218">
                  <c:v>-68.640998839999995</c:v>
                </c:pt>
                <c:pt idx="1219">
                  <c:v>-68.864997864000003</c:v>
                </c:pt>
                <c:pt idx="1220">
                  <c:v>-69.084999084000003</c:v>
                </c:pt>
                <c:pt idx="1221">
                  <c:v>-69.305999756000006</c:v>
                </c:pt>
                <c:pt idx="1222">
                  <c:v>-69.526000976999995</c:v>
                </c:pt>
                <c:pt idx="1223">
                  <c:v>-69.746002196999996</c:v>
                </c:pt>
                <c:pt idx="1224">
                  <c:v>-69.964996338000006</c:v>
                </c:pt>
                <c:pt idx="1225">
                  <c:v>-70.183998107999997</c:v>
                </c:pt>
                <c:pt idx="1226">
                  <c:v>-70.402000427000004</c:v>
                </c:pt>
                <c:pt idx="1227">
                  <c:v>-70.619003296000002</c:v>
                </c:pt>
                <c:pt idx="1228">
                  <c:v>-70.836997986</c:v>
                </c:pt>
                <c:pt idx="1229">
                  <c:v>-71.055999756000006</c:v>
                </c:pt>
                <c:pt idx="1230">
                  <c:v>-71.272003174000005</c:v>
                </c:pt>
                <c:pt idx="1231">
                  <c:v>-71.487998962000006</c:v>
                </c:pt>
                <c:pt idx="1232">
                  <c:v>-71.703002929999997</c:v>
                </c:pt>
                <c:pt idx="1233">
                  <c:v>-71.917999268000003</c:v>
                </c:pt>
                <c:pt idx="1234">
                  <c:v>-72.133003235000004</c:v>
                </c:pt>
                <c:pt idx="1235">
                  <c:v>-72.347000121999997</c:v>
                </c:pt>
                <c:pt idx="1236">
                  <c:v>-72.559997558999996</c:v>
                </c:pt>
                <c:pt idx="1237">
                  <c:v>-72.774002074999999</c:v>
                </c:pt>
                <c:pt idx="1238">
                  <c:v>-72.987998962000006</c:v>
                </c:pt>
                <c:pt idx="1239">
                  <c:v>-73.200996399000005</c:v>
                </c:pt>
                <c:pt idx="1240">
                  <c:v>-73.413002014</c:v>
                </c:pt>
                <c:pt idx="1241">
                  <c:v>-73.625</c:v>
                </c:pt>
                <c:pt idx="1242">
                  <c:v>-73.834999084000003</c:v>
                </c:pt>
                <c:pt idx="1243">
                  <c:v>-74.045997619999994</c:v>
                </c:pt>
                <c:pt idx="1244">
                  <c:v>-74.255996703999998</c:v>
                </c:pt>
                <c:pt idx="1245">
                  <c:v>-74.467002868999998</c:v>
                </c:pt>
                <c:pt idx="1246">
                  <c:v>-74.677001953000001</c:v>
                </c:pt>
                <c:pt idx="1247">
                  <c:v>-74.888999939000001</c:v>
                </c:pt>
                <c:pt idx="1248">
                  <c:v>-75.097999572999996</c:v>
                </c:pt>
                <c:pt idx="1249">
                  <c:v>-75.306999207000004</c:v>
                </c:pt>
                <c:pt idx="1250">
                  <c:v>-75.516998290999993</c:v>
                </c:pt>
                <c:pt idx="1251">
                  <c:v>-75.725997925000001</c:v>
                </c:pt>
                <c:pt idx="1252">
                  <c:v>-75.934997558999996</c:v>
                </c:pt>
                <c:pt idx="1253">
                  <c:v>-76.143997192</c:v>
                </c:pt>
                <c:pt idx="1254">
                  <c:v>-76.352996825999995</c:v>
                </c:pt>
                <c:pt idx="1255">
                  <c:v>-76.563003539999997</c:v>
                </c:pt>
                <c:pt idx="1256">
                  <c:v>-76.774002074999999</c:v>
                </c:pt>
                <c:pt idx="1257">
                  <c:v>-76.984001160000005</c:v>
                </c:pt>
                <c:pt idx="1258">
                  <c:v>-77.193000792999996</c:v>
                </c:pt>
                <c:pt idx="1259">
                  <c:v>-77.402999878000003</c:v>
                </c:pt>
                <c:pt idx="1260">
                  <c:v>-77.612998962000006</c:v>
                </c:pt>
                <c:pt idx="1261">
                  <c:v>-77.822998046999999</c:v>
                </c:pt>
                <c:pt idx="1262">
                  <c:v>-78.031997681000007</c:v>
                </c:pt>
                <c:pt idx="1263">
                  <c:v>-78.240997313999998</c:v>
                </c:pt>
                <c:pt idx="1264">
                  <c:v>-78.448997497999997</c:v>
                </c:pt>
                <c:pt idx="1265">
                  <c:v>-78.660003661999994</c:v>
                </c:pt>
                <c:pt idx="1266">
                  <c:v>-78.869003296000002</c:v>
                </c:pt>
                <c:pt idx="1267">
                  <c:v>-79.078002929999997</c:v>
                </c:pt>
                <c:pt idx="1268">
                  <c:v>-79.286003113000007</c:v>
                </c:pt>
                <c:pt idx="1269">
                  <c:v>-79.492996215999995</c:v>
                </c:pt>
                <c:pt idx="1270">
                  <c:v>-79.700996399000005</c:v>
                </c:pt>
                <c:pt idx="1271">
                  <c:v>-79.908996582</c:v>
                </c:pt>
                <c:pt idx="1272">
                  <c:v>-80.116996764999996</c:v>
                </c:pt>
                <c:pt idx="1273">
                  <c:v>-80.323997497999997</c:v>
                </c:pt>
                <c:pt idx="1274">
                  <c:v>-80.533996582</c:v>
                </c:pt>
                <c:pt idx="1275">
                  <c:v>-80.740997313999998</c:v>
                </c:pt>
                <c:pt idx="1276">
                  <c:v>-80.947998046999999</c:v>
                </c:pt>
                <c:pt idx="1277">
                  <c:v>-81.153999329000001</c:v>
                </c:pt>
                <c:pt idx="1278">
                  <c:v>-81.36000061</c:v>
                </c:pt>
                <c:pt idx="1279">
                  <c:v>-81.566001892000003</c:v>
                </c:pt>
                <c:pt idx="1280">
                  <c:v>-81.771003723000007</c:v>
                </c:pt>
                <c:pt idx="1281">
                  <c:v>-81.974998474000003</c:v>
                </c:pt>
                <c:pt idx="1282">
                  <c:v>-82.179000853999995</c:v>
                </c:pt>
                <c:pt idx="1283">
                  <c:v>-82.383003235000004</c:v>
                </c:pt>
                <c:pt idx="1284">
                  <c:v>-82.585998535000002</c:v>
                </c:pt>
                <c:pt idx="1285">
                  <c:v>-82.788002014</c:v>
                </c:pt>
                <c:pt idx="1286">
                  <c:v>-82.989997864000003</c:v>
                </c:pt>
                <c:pt idx="1287">
                  <c:v>-83.190002441000004</c:v>
                </c:pt>
                <c:pt idx="1288">
                  <c:v>-83.38999939</c:v>
                </c:pt>
                <c:pt idx="1289">
                  <c:v>-83.588996886999993</c:v>
                </c:pt>
                <c:pt idx="1290">
                  <c:v>-83.788002014</c:v>
                </c:pt>
                <c:pt idx="1291">
                  <c:v>-83.986999511999997</c:v>
                </c:pt>
                <c:pt idx="1292">
                  <c:v>-84.185997009000005</c:v>
                </c:pt>
                <c:pt idx="1293">
                  <c:v>-84.383003235000004</c:v>
                </c:pt>
                <c:pt idx="1294">
                  <c:v>-84.579002380000006</c:v>
                </c:pt>
                <c:pt idx="1295">
                  <c:v>-84.775001525999997</c:v>
                </c:pt>
                <c:pt idx="1296">
                  <c:v>-84.971000670999999</c:v>
                </c:pt>
                <c:pt idx="1297">
                  <c:v>-85.166000366000006</c:v>
                </c:pt>
                <c:pt idx="1298">
                  <c:v>-85.361000060999999</c:v>
                </c:pt>
                <c:pt idx="1299">
                  <c:v>-85.555999756000006</c:v>
                </c:pt>
                <c:pt idx="1300">
                  <c:v>-85.751998900999993</c:v>
                </c:pt>
                <c:pt idx="1301">
                  <c:v>-85.945999146000005</c:v>
                </c:pt>
                <c:pt idx="1302">
                  <c:v>-86.138999939000001</c:v>
                </c:pt>
                <c:pt idx="1303">
                  <c:v>-86.332000731999997</c:v>
                </c:pt>
                <c:pt idx="1304">
                  <c:v>-86.525001525999997</c:v>
                </c:pt>
                <c:pt idx="1305">
                  <c:v>-86.718002318999993</c:v>
                </c:pt>
                <c:pt idx="1306">
                  <c:v>-86.911003113000007</c:v>
                </c:pt>
                <c:pt idx="1307">
                  <c:v>-87.102996825999995</c:v>
                </c:pt>
                <c:pt idx="1308">
                  <c:v>-87.294998168999996</c:v>
                </c:pt>
                <c:pt idx="1309">
                  <c:v>-87.487998962000006</c:v>
                </c:pt>
                <c:pt idx="1310">
                  <c:v>-87.680000304999993</c:v>
                </c:pt>
                <c:pt idx="1311">
                  <c:v>-87.872001647999994</c:v>
                </c:pt>
                <c:pt idx="1312">
                  <c:v>-88.063003539999997</c:v>
                </c:pt>
                <c:pt idx="1313">
                  <c:v>-88.253997803000004</c:v>
                </c:pt>
                <c:pt idx="1314">
                  <c:v>-88.444999695000007</c:v>
                </c:pt>
                <c:pt idx="1315">
                  <c:v>-88.636001586999996</c:v>
                </c:pt>
                <c:pt idx="1316">
                  <c:v>-88.825996399000005</c:v>
                </c:pt>
                <c:pt idx="1317">
                  <c:v>-89.018997192</c:v>
                </c:pt>
                <c:pt idx="1318">
                  <c:v>-89.208999633999994</c:v>
                </c:pt>
                <c:pt idx="1319">
                  <c:v>-89.399002074999999</c:v>
                </c:pt>
                <c:pt idx="1320">
                  <c:v>-89.588996886999993</c:v>
                </c:pt>
                <c:pt idx="1321">
                  <c:v>-89.779998778999996</c:v>
                </c:pt>
                <c:pt idx="1322">
                  <c:v>-89.970001221000004</c:v>
                </c:pt>
                <c:pt idx="1323">
                  <c:v>-90.160003661999994</c:v>
                </c:pt>
                <c:pt idx="1324">
                  <c:v>-90.350997925000001</c:v>
                </c:pt>
                <c:pt idx="1325">
                  <c:v>-90.541000366000006</c:v>
                </c:pt>
                <c:pt idx="1326">
                  <c:v>-90.732002257999994</c:v>
                </c:pt>
                <c:pt idx="1327">
                  <c:v>-90.921997070000003</c:v>
                </c:pt>
                <c:pt idx="1328">
                  <c:v>-91.111999511999997</c:v>
                </c:pt>
                <c:pt idx="1329">
                  <c:v>-91.301002502000003</c:v>
                </c:pt>
                <c:pt idx="1330">
                  <c:v>-91.489997864000003</c:v>
                </c:pt>
                <c:pt idx="1331">
                  <c:v>-91.678001404</c:v>
                </c:pt>
                <c:pt idx="1332">
                  <c:v>-91.866996764999996</c:v>
                </c:pt>
                <c:pt idx="1333">
                  <c:v>-92.055000304999993</c:v>
                </c:pt>
                <c:pt idx="1334">
                  <c:v>-92.245002747000001</c:v>
                </c:pt>
                <c:pt idx="1335">
                  <c:v>-92.431999207000004</c:v>
                </c:pt>
                <c:pt idx="1336">
                  <c:v>-92.619003296000002</c:v>
                </c:pt>
                <c:pt idx="1337">
                  <c:v>-92.805000304999993</c:v>
                </c:pt>
                <c:pt idx="1338">
                  <c:v>-92.991996764999996</c:v>
                </c:pt>
                <c:pt idx="1339">
                  <c:v>-93.178001404</c:v>
                </c:pt>
                <c:pt idx="1340">
                  <c:v>-93.363998413000004</c:v>
                </c:pt>
                <c:pt idx="1341">
                  <c:v>-93.550003051999994</c:v>
                </c:pt>
                <c:pt idx="1342">
                  <c:v>-93.736000060999999</c:v>
                </c:pt>
                <c:pt idx="1343">
                  <c:v>-93.922996521000002</c:v>
                </c:pt>
                <c:pt idx="1344">
                  <c:v>-94.109001160000005</c:v>
                </c:pt>
                <c:pt idx="1345">
                  <c:v>-94.294998168999996</c:v>
                </c:pt>
                <c:pt idx="1346">
                  <c:v>-94.481002808</c:v>
                </c:pt>
                <c:pt idx="1347">
                  <c:v>-94.666999817000004</c:v>
                </c:pt>
                <c:pt idx="1348">
                  <c:v>-94.851997374999996</c:v>
                </c:pt>
                <c:pt idx="1349">
                  <c:v>-95.039001464999998</c:v>
                </c:pt>
                <c:pt idx="1350">
                  <c:v>-95.224998474000003</c:v>
                </c:pt>
                <c:pt idx="1351">
                  <c:v>-95.412002563000001</c:v>
                </c:pt>
                <c:pt idx="1352">
                  <c:v>-95.597000121999997</c:v>
                </c:pt>
                <c:pt idx="1353">
                  <c:v>-95.781997681000007</c:v>
                </c:pt>
                <c:pt idx="1354">
                  <c:v>-95.968002318999993</c:v>
                </c:pt>
                <c:pt idx="1355">
                  <c:v>-96.152999878000003</c:v>
                </c:pt>
                <c:pt idx="1356">
                  <c:v>-96.337997436999999</c:v>
                </c:pt>
                <c:pt idx="1357">
                  <c:v>-96.522003174000005</c:v>
                </c:pt>
                <c:pt idx="1358">
                  <c:v>-96.707000731999997</c:v>
                </c:pt>
                <c:pt idx="1359">
                  <c:v>-96.890998839999995</c:v>
                </c:pt>
                <c:pt idx="1360">
                  <c:v>-97.077003478999998</c:v>
                </c:pt>
                <c:pt idx="1361">
                  <c:v>-97.261001586999996</c:v>
                </c:pt>
                <c:pt idx="1362">
                  <c:v>-97.444000243999994</c:v>
                </c:pt>
                <c:pt idx="1363">
                  <c:v>-97.627998352000006</c:v>
                </c:pt>
                <c:pt idx="1364">
                  <c:v>-97.811996460000003</c:v>
                </c:pt>
                <c:pt idx="1365">
                  <c:v>-97.996002196999996</c:v>
                </c:pt>
                <c:pt idx="1366">
                  <c:v>-98.179000853999995</c:v>
                </c:pt>
                <c:pt idx="1367">
                  <c:v>-98.362998962000006</c:v>
                </c:pt>
                <c:pt idx="1368">
                  <c:v>-98.547996521000002</c:v>
                </c:pt>
                <c:pt idx="1369">
                  <c:v>-98.733001709000007</c:v>
                </c:pt>
                <c:pt idx="1370">
                  <c:v>-98.916999817000004</c:v>
                </c:pt>
                <c:pt idx="1371">
                  <c:v>-99.100997925000001</c:v>
                </c:pt>
                <c:pt idx="1372">
                  <c:v>-99.285003661999994</c:v>
                </c:pt>
                <c:pt idx="1373">
                  <c:v>-99.470001221000004</c:v>
                </c:pt>
                <c:pt idx="1374">
                  <c:v>-99.654998778999996</c:v>
                </c:pt>
                <c:pt idx="1375">
                  <c:v>-99.839996338000006</c:v>
                </c:pt>
                <c:pt idx="1376">
                  <c:v>-100.01999664</c:v>
                </c:pt>
                <c:pt idx="1377">
                  <c:v>-100.20999908</c:v>
                </c:pt>
                <c:pt idx="1378">
                  <c:v>-100.40000153</c:v>
                </c:pt>
                <c:pt idx="1379">
                  <c:v>-100.58000183</c:v>
                </c:pt>
                <c:pt idx="1380">
                  <c:v>-100.76000214</c:v>
                </c:pt>
                <c:pt idx="1381">
                  <c:v>-100.94999695</c:v>
                </c:pt>
                <c:pt idx="1382">
                  <c:v>-101.12999725</c:v>
                </c:pt>
                <c:pt idx="1383">
                  <c:v>-101.31999969</c:v>
                </c:pt>
                <c:pt idx="1384">
                  <c:v>-101.5</c:v>
                </c:pt>
                <c:pt idx="1385">
                  <c:v>-101.69000244</c:v>
                </c:pt>
                <c:pt idx="1386">
                  <c:v>-101.87000275</c:v>
                </c:pt>
                <c:pt idx="1387">
                  <c:v>-102.05000305</c:v>
                </c:pt>
                <c:pt idx="1388">
                  <c:v>-102.23999786</c:v>
                </c:pt>
                <c:pt idx="1389">
                  <c:v>-102.41999817</c:v>
                </c:pt>
                <c:pt idx="1390">
                  <c:v>-102.59999847</c:v>
                </c:pt>
                <c:pt idx="1391">
                  <c:v>-102.77999878</c:v>
                </c:pt>
                <c:pt idx="1392">
                  <c:v>-102.97000122</c:v>
                </c:pt>
                <c:pt idx="1393">
                  <c:v>-103.15000153</c:v>
                </c:pt>
                <c:pt idx="1394">
                  <c:v>-103.33000183</c:v>
                </c:pt>
                <c:pt idx="1395">
                  <c:v>-103.51999664</c:v>
                </c:pt>
                <c:pt idx="1396">
                  <c:v>-103.69999695</c:v>
                </c:pt>
                <c:pt idx="1397">
                  <c:v>-103.87999725</c:v>
                </c:pt>
                <c:pt idx="1398">
                  <c:v>-104.05999756</c:v>
                </c:pt>
                <c:pt idx="1399">
                  <c:v>-104.25</c:v>
                </c:pt>
                <c:pt idx="1400">
                  <c:v>-104.43000031</c:v>
                </c:pt>
                <c:pt idx="1401">
                  <c:v>-104.61000061</c:v>
                </c:pt>
                <c:pt idx="1402">
                  <c:v>-104.80000305</c:v>
                </c:pt>
                <c:pt idx="1403">
                  <c:v>-104.98000336</c:v>
                </c:pt>
                <c:pt idx="1404">
                  <c:v>-105.16000366</c:v>
                </c:pt>
                <c:pt idx="1405">
                  <c:v>-105.34999847</c:v>
                </c:pt>
                <c:pt idx="1406">
                  <c:v>-105.52999878</c:v>
                </c:pt>
                <c:pt idx="1407">
                  <c:v>-105.70999908</c:v>
                </c:pt>
                <c:pt idx="1408">
                  <c:v>-105.88999939</c:v>
                </c:pt>
                <c:pt idx="1409">
                  <c:v>-106.08000183</c:v>
                </c:pt>
                <c:pt idx="1410">
                  <c:v>-106.26000214</c:v>
                </c:pt>
                <c:pt idx="1411">
                  <c:v>-106.44000244</c:v>
                </c:pt>
                <c:pt idx="1412">
                  <c:v>-106.62999725</c:v>
                </c:pt>
                <c:pt idx="1413">
                  <c:v>-106.80999756</c:v>
                </c:pt>
                <c:pt idx="1414">
                  <c:v>-106.98999786</c:v>
                </c:pt>
                <c:pt idx="1415">
                  <c:v>-107.18000031</c:v>
                </c:pt>
                <c:pt idx="1416">
                  <c:v>-107.36000061</c:v>
                </c:pt>
                <c:pt idx="1417">
                  <c:v>-107.54000092</c:v>
                </c:pt>
                <c:pt idx="1418">
                  <c:v>-107.73000336</c:v>
                </c:pt>
                <c:pt idx="1419">
                  <c:v>-107.91000366</c:v>
                </c:pt>
                <c:pt idx="1420">
                  <c:v>-108.09999847</c:v>
                </c:pt>
                <c:pt idx="1421">
                  <c:v>-108.27999878</c:v>
                </c:pt>
                <c:pt idx="1422">
                  <c:v>-108.45999908</c:v>
                </c:pt>
                <c:pt idx="1423">
                  <c:v>-108.65000153</c:v>
                </c:pt>
                <c:pt idx="1424">
                  <c:v>-108.83000183</c:v>
                </c:pt>
                <c:pt idx="1425">
                  <c:v>-109.01000214</c:v>
                </c:pt>
                <c:pt idx="1426">
                  <c:v>-109.19999695</c:v>
                </c:pt>
                <c:pt idx="1427">
                  <c:v>-109.37999725</c:v>
                </c:pt>
                <c:pt idx="1428">
                  <c:v>-109.55999756</c:v>
                </c:pt>
                <c:pt idx="1429">
                  <c:v>-109.75</c:v>
                </c:pt>
                <c:pt idx="1430">
                  <c:v>-109.93000031</c:v>
                </c:pt>
                <c:pt idx="1431">
                  <c:v>-110.12000275</c:v>
                </c:pt>
                <c:pt idx="1432">
                  <c:v>-110.30000305</c:v>
                </c:pt>
                <c:pt idx="1433">
                  <c:v>-110.48999786</c:v>
                </c:pt>
                <c:pt idx="1434">
                  <c:v>-110.66999817</c:v>
                </c:pt>
                <c:pt idx="1435">
                  <c:v>-110.86000061</c:v>
                </c:pt>
                <c:pt idx="1436">
                  <c:v>-111.04000092</c:v>
                </c:pt>
                <c:pt idx="1437">
                  <c:v>-111.23000336</c:v>
                </c:pt>
                <c:pt idx="1438">
                  <c:v>-111.41000366</c:v>
                </c:pt>
                <c:pt idx="1439">
                  <c:v>-111.59999847</c:v>
                </c:pt>
                <c:pt idx="1440">
                  <c:v>-111.77999878</c:v>
                </c:pt>
                <c:pt idx="1441">
                  <c:v>-111.97000122</c:v>
                </c:pt>
                <c:pt idx="1442">
                  <c:v>-112.15000153</c:v>
                </c:pt>
                <c:pt idx="1443">
                  <c:v>-112.33999634</c:v>
                </c:pt>
                <c:pt idx="1444">
                  <c:v>-112.51999664</c:v>
                </c:pt>
                <c:pt idx="1445">
                  <c:v>-112.70999908</c:v>
                </c:pt>
                <c:pt idx="1446">
                  <c:v>-112.90000153</c:v>
                </c:pt>
                <c:pt idx="1447">
                  <c:v>-113.08000183</c:v>
                </c:pt>
                <c:pt idx="1448">
                  <c:v>-113.26999664</c:v>
                </c:pt>
                <c:pt idx="1449">
                  <c:v>-113.44999695</c:v>
                </c:pt>
                <c:pt idx="1450">
                  <c:v>-113.63999939</c:v>
                </c:pt>
                <c:pt idx="1451">
                  <c:v>-113.81999969</c:v>
                </c:pt>
                <c:pt idx="1452">
                  <c:v>-114.01000214</c:v>
                </c:pt>
                <c:pt idx="1453">
                  <c:v>-114.19999695</c:v>
                </c:pt>
                <c:pt idx="1454">
                  <c:v>-114.37999725</c:v>
                </c:pt>
                <c:pt idx="1455">
                  <c:v>-114.56999969</c:v>
                </c:pt>
                <c:pt idx="1456">
                  <c:v>-114.76000214</c:v>
                </c:pt>
                <c:pt idx="1457">
                  <c:v>-114.94999695</c:v>
                </c:pt>
                <c:pt idx="1458">
                  <c:v>-115.12999725</c:v>
                </c:pt>
                <c:pt idx="1459">
                  <c:v>-115.31999969</c:v>
                </c:pt>
                <c:pt idx="1460">
                  <c:v>-115.51000214</c:v>
                </c:pt>
                <c:pt idx="1461">
                  <c:v>-115.69999695</c:v>
                </c:pt>
                <c:pt idx="1462">
                  <c:v>-115.88999939</c:v>
                </c:pt>
                <c:pt idx="1463">
                  <c:v>-116.06999969</c:v>
                </c:pt>
                <c:pt idx="1464">
                  <c:v>-116.26000214</c:v>
                </c:pt>
                <c:pt idx="1465">
                  <c:v>-116.44999695</c:v>
                </c:pt>
                <c:pt idx="1466">
                  <c:v>-116.63999939</c:v>
                </c:pt>
                <c:pt idx="1467">
                  <c:v>-116.81999969</c:v>
                </c:pt>
                <c:pt idx="1468">
                  <c:v>-117.01000214</c:v>
                </c:pt>
                <c:pt idx="1469">
                  <c:v>-117.19999695</c:v>
                </c:pt>
                <c:pt idx="1470">
                  <c:v>-117.37999725</c:v>
                </c:pt>
                <c:pt idx="1471">
                  <c:v>-117.56999969</c:v>
                </c:pt>
                <c:pt idx="1472">
                  <c:v>-117.76000214</c:v>
                </c:pt>
                <c:pt idx="1473">
                  <c:v>-117.94000244</c:v>
                </c:pt>
                <c:pt idx="1474">
                  <c:v>-118.12999725</c:v>
                </c:pt>
                <c:pt idx="1475">
                  <c:v>-118.30999756</c:v>
                </c:pt>
                <c:pt idx="1476">
                  <c:v>-118.5</c:v>
                </c:pt>
                <c:pt idx="1477">
                  <c:v>-118.68000031</c:v>
                </c:pt>
                <c:pt idx="1478">
                  <c:v>-118.87000275</c:v>
                </c:pt>
                <c:pt idx="1479">
                  <c:v>-119.05999756</c:v>
                </c:pt>
                <c:pt idx="1480">
                  <c:v>-119.23999786</c:v>
                </c:pt>
                <c:pt idx="1481">
                  <c:v>-119.43000031</c:v>
                </c:pt>
                <c:pt idx="1482">
                  <c:v>-119.61000061</c:v>
                </c:pt>
                <c:pt idx="1483">
                  <c:v>-119.80000305</c:v>
                </c:pt>
                <c:pt idx="1484">
                  <c:v>-119.98000336</c:v>
                </c:pt>
                <c:pt idx="1485">
                  <c:v>-120.16000366</c:v>
                </c:pt>
                <c:pt idx="1486">
                  <c:v>-120.34999847</c:v>
                </c:pt>
                <c:pt idx="1487">
                  <c:v>-120.52999878</c:v>
                </c:pt>
                <c:pt idx="1488">
                  <c:v>-120.72000122</c:v>
                </c:pt>
                <c:pt idx="1489">
                  <c:v>-120.90000153</c:v>
                </c:pt>
                <c:pt idx="1490">
                  <c:v>-121.08000183</c:v>
                </c:pt>
                <c:pt idx="1491">
                  <c:v>-121.26999664</c:v>
                </c:pt>
                <c:pt idx="1492">
                  <c:v>-121.44999695</c:v>
                </c:pt>
                <c:pt idx="1493">
                  <c:v>-121.62999725</c:v>
                </c:pt>
                <c:pt idx="1494">
                  <c:v>-121.80999756</c:v>
                </c:pt>
                <c:pt idx="1495">
                  <c:v>-122</c:v>
                </c:pt>
                <c:pt idx="1496">
                  <c:v>-122.18000031</c:v>
                </c:pt>
                <c:pt idx="1497">
                  <c:v>-122.36000061</c:v>
                </c:pt>
                <c:pt idx="1498">
                  <c:v>-122.54000092</c:v>
                </c:pt>
                <c:pt idx="1499">
                  <c:v>-122.72000122</c:v>
                </c:pt>
                <c:pt idx="1500">
                  <c:v>-122.90000153</c:v>
                </c:pt>
                <c:pt idx="1501">
                  <c:v>-123.08000183</c:v>
                </c:pt>
                <c:pt idx="1502">
                  <c:v>-123.26000214</c:v>
                </c:pt>
                <c:pt idx="1503">
                  <c:v>-123.44000244</c:v>
                </c:pt>
                <c:pt idx="1504">
                  <c:v>-123.62000275</c:v>
                </c:pt>
                <c:pt idx="1505">
                  <c:v>-123.80000305</c:v>
                </c:pt>
                <c:pt idx="1506">
                  <c:v>-123.98000336</c:v>
                </c:pt>
                <c:pt idx="1507">
                  <c:v>-124.16000366</c:v>
                </c:pt>
                <c:pt idx="1508">
                  <c:v>-124.33999634</c:v>
                </c:pt>
                <c:pt idx="1509">
                  <c:v>-124.51999664</c:v>
                </c:pt>
                <c:pt idx="1510">
                  <c:v>-124.69999695</c:v>
                </c:pt>
                <c:pt idx="1511">
                  <c:v>-124.87999725</c:v>
                </c:pt>
                <c:pt idx="1512">
                  <c:v>-125.05999756</c:v>
                </c:pt>
                <c:pt idx="1513">
                  <c:v>-125.23000336</c:v>
                </c:pt>
                <c:pt idx="1514">
                  <c:v>-125.41000366</c:v>
                </c:pt>
                <c:pt idx="1515">
                  <c:v>-125.58999634</c:v>
                </c:pt>
                <c:pt idx="1516">
                  <c:v>-125.76999664</c:v>
                </c:pt>
                <c:pt idx="1517">
                  <c:v>-125.94000244</c:v>
                </c:pt>
                <c:pt idx="1518">
                  <c:v>-126.12000275</c:v>
                </c:pt>
                <c:pt idx="1519">
                  <c:v>-126.30000305</c:v>
                </c:pt>
                <c:pt idx="1520">
                  <c:v>-126.48000336</c:v>
                </c:pt>
                <c:pt idx="1521">
                  <c:v>-126.65000153</c:v>
                </c:pt>
                <c:pt idx="1522">
                  <c:v>-126.83000183</c:v>
                </c:pt>
                <c:pt idx="1523">
                  <c:v>-127.01000214</c:v>
                </c:pt>
                <c:pt idx="1524">
                  <c:v>-127.18000031</c:v>
                </c:pt>
                <c:pt idx="1525">
                  <c:v>-127.36000061</c:v>
                </c:pt>
                <c:pt idx="1526">
                  <c:v>-127.52999878</c:v>
                </c:pt>
                <c:pt idx="1527">
                  <c:v>-127.70999908</c:v>
                </c:pt>
                <c:pt idx="1528">
                  <c:v>-127.87999725</c:v>
                </c:pt>
                <c:pt idx="1529">
                  <c:v>-128.05999756</c:v>
                </c:pt>
                <c:pt idx="1530">
                  <c:v>-128.22999573000001</c:v>
                </c:pt>
                <c:pt idx="1531">
                  <c:v>-128.3999939</c:v>
                </c:pt>
                <c:pt idx="1532">
                  <c:v>-128.58000182999999</c:v>
                </c:pt>
                <c:pt idx="1533">
                  <c:v>-128.75</c:v>
                </c:pt>
                <c:pt idx="1534">
                  <c:v>-128.91999817000001</c:v>
                </c:pt>
                <c:pt idx="1535">
                  <c:v>-129.08999634</c:v>
                </c:pt>
                <c:pt idx="1536">
                  <c:v>-129.27000426999999</c:v>
                </c:pt>
                <c:pt idx="1537">
                  <c:v>-129.44000244</c:v>
                </c:pt>
                <c:pt idx="1538">
                  <c:v>-129.61000060999999</c:v>
                </c:pt>
                <c:pt idx="1539">
                  <c:v>-129.77999878</c:v>
                </c:pt>
                <c:pt idx="1540">
                  <c:v>-129.94999695000001</c:v>
                </c:pt>
                <c:pt idx="1541">
                  <c:v>-130.11999512</c:v>
                </c:pt>
                <c:pt idx="1542">
                  <c:v>-130.28999329000001</c:v>
                </c:pt>
                <c:pt idx="1543">
                  <c:v>-130.46000670999999</c:v>
                </c:pt>
                <c:pt idx="1544">
                  <c:v>-130.63000488</c:v>
                </c:pt>
                <c:pt idx="1545">
                  <c:v>-130.80000304999999</c:v>
                </c:pt>
                <c:pt idx="1546">
                  <c:v>-130.97000122</c:v>
                </c:pt>
                <c:pt idx="1547">
                  <c:v>-131.13999939000001</c:v>
                </c:pt>
                <c:pt idx="1548">
                  <c:v>-131.30999756</c:v>
                </c:pt>
                <c:pt idx="1549">
                  <c:v>-131.47999573000001</c:v>
                </c:pt>
                <c:pt idx="1550">
                  <c:v>-131.6499939</c:v>
                </c:pt>
                <c:pt idx="1551">
                  <c:v>-131.82000732</c:v>
                </c:pt>
                <c:pt idx="1552">
                  <c:v>-131.99000548999999</c:v>
                </c:pt>
                <c:pt idx="1553">
                  <c:v>-132.16000366</c:v>
                </c:pt>
                <c:pt idx="1554">
                  <c:v>-132.33000182999999</c:v>
                </c:pt>
                <c:pt idx="1555">
                  <c:v>-132.49000548999999</c:v>
                </c:pt>
                <c:pt idx="1556">
                  <c:v>-132.66000366</c:v>
                </c:pt>
                <c:pt idx="1557">
                  <c:v>-132.83000182999999</c:v>
                </c:pt>
                <c:pt idx="1558">
                  <c:v>-133</c:v>
                </c:pt>
                <c:pt idx="1559">
                  <c:v>-133.16000366</c:v>
                </c:pt>
                <c:pt idx="1560">
                  <c:v>-133.33000182999999</c:v>
                </c:pt>
                <c:pt idx="1561">
                  <c:v>-133.5</c:v>
                </c:pt>
                <c:pt idx="1562">
                  <c:v>-133.66000366</c:v>
                </c:pt>
                <c:pt idx="1563">
                  <c:v>-133.83000182999999</c:v>
                </c:pt>
                <c:pt idx="1564">
                  <c:v>-134</c:v>
                </c:pt>
                <c:pt idx="1565">
                  <c:v>-134.16000366</c:v>
                </c:pt>
                <c:pt idx="1566">
                  <c:v>-134.33000182999999</c:v>
                </c:pt>
                <c:pt idx="1567">
                  <c:v>-134.49000548999999</c:v>
                </c:pt>
                <c:pt idx="1568">
                  <c:v>-134.66000366</c:v>
                </c:pt>
                <c:pt idx="1569">
                  <c:v>-134.82000732</c:v>
                </c:pt>
                <c:pt idx="1570">
                  <c:v>-134.99000548999999</c:v>
                </c:pt>
                <c:pt idx="1571">
                  <c:v>-135.1499939</c:v>
                </c:pt>
                <c:pt idx="1572">
                  <c:v>-135.32000732</c:v>
                </c:pt>
                <c:pt idx="1573">
                  <c:v>-135.47999573000001</c:v>
                </c:pt>
                <c:pt idx="1574">
                  <c:v>-135.63999939000001</c:v>
                </c:pt>
                <c:pt idx="1575">
                  <c:v>-135.80000304999999</c:v>
                </c:pt>
                <c:pt idx="1576">
                  <c:v>-135.97000122</c:v>
                </c:pt>
                <c:pt idx="1577">
                  <c:v>-136.13000488</c:v>
                </c:pt>
                <c:pt idx="1578">
                  <c:v>-136.28999329000001</c:v>
                </c:pt>
                <c:pt idx="1579">
                  <c:v>-136.44999695000001</c:v>
                </c:pt>
                <c:pt idx="1580">
                  <c:v>-136.61000060999999</c:v>
                </c:pt>
                <c:pt idx="1581">
                  <c:v>-136.77000426999999</c:v>
                </c:pt>
                <c:pt idx="1582">
                  <c:v>-136.92999268</c:v>
                </c:pt>
                <c:pt idx="1583">
                  <c:v>-137.08000182999999</c:v>
                </c:pt>
                <c:pt idx="1584">
                  <c:v>-137.24000548999999</c:v>
                </c:pt>
                <c:pt idx="1585">
                  <c:v>-137.3999939</c:v>
                </c:pt>
                <c:pt idx="1586">
                  <c:v>-137.55000304999999</c:v>
                </c:pt>
                <c:pt idx="1587">
                  <c:v>-137.71000670999999</c:v>
                </c:pt>
                <c:pt idx="1588">
                  <c:v>-137.86000060999999</c:v>
                </c:pt>
                <c:pt idx="1589">
                  <c:v>-138.02000426999999</c:v>
                </c:pt>
                <c:pt idx="1590">
                  <c:v>-138.16999817000001</c:v>
                </c:pt>
                <c:pt idx="1591">
                  <c:v>-138.32000732</c:v>
                </c:pt>
                <c:pt idx="1592">
                  <c:v>-138.47999573000001</c:v>
                </c:pt>
                <c:pt idx="1593">
                  <c:v>-138.63000488</c:v>
                </c:pt>
                <c:pt idx="1594">
                  <c:v>-138.77999878</c:v>
                </c:pt>
                <c:pt idx="1595">
                  <c:v>-138.92999268</c:v>
                </c:pt>
                <c:pt idx="1596">
                  <c:v>-139.08000182999999</c:v>
                </c:pt>
                <c:pt idx="1597">
                  <c:v>-139.24000548999999</c:v>
                </c:pt>
                <c:pt idx="1598">
                  <c:v>-139.38999939000001</c:v>
                </c:pt>
                <c:pt idx="1599">
                  <c:v>-139.53999329000001</c:v>
                </c:pt>
                <c:pt idx="1600">
                  <c:v>-139.69000244</c:v>
                </c:pt>
                <c:pt idx="1601">
                  <c:v>-139.83999634</c:v>
                </c:pt>
                <c:pt idx="1602">
                  <c:v>-139.99000548999999</c:v>
                </c:pt>
                <c:pt idx="1603">
                  <c:v>-140.13000488</c:v>
                </c:pt>
                <c:pt idx="1604">
                  <c:v>-140.27999878</c:v>
                </c:pt>
                <c:pt idx="1605">
                  <c:v>-140.42999268</c:v>
                </c:pt>
                <c:pt idx="1606">
                  <c:v>-140.58000182999999</c:v>
                </c:pt>
                <c:pt idx="1607">
                  <c:v>-140.72999573000001</c:v>
                </c:pt>
                <c:pt idx="1608">
                  <c:v>-140.86999512</c:v>
                </c:pt>
                <c:pt idx="1609">
                  <c:v>-141.02000426999999</c:v>
                </c:pt>
                <c:pt idx="1610">
                  <c:v>-141.16999817000001</c:v>
                </c:pt>
                <c:pt idx="1611">
                  <c:v>-141.30999756</c:v>
                </c:pt>
                <c:pt idx="1612">
                  <c:v>-141.46000670999999</c:v>
                </c:pt>
                <c:pt idx="1613">
                  <c:v>-141.6000061</c:v>
                </c:pt>
                <c:pt idx="1614">
                  <c:v>-141.75</c:v>
                </c:pt>
                <c:pt idx="1615">
                  <c:v>-141.88999939000001</c:v>
                </c:pt>
                <c:pt idx="1616">
                  <c:v>-142.02999878</c:v>
                </c:pt>
                <c:pt idx="1617">
                  <c:v>-142.17999268</c:v>
                </c:pt>
                <c:pt idx="1618">
                  <c:v>-142.32000732</c:v>
                </c:pt>
                <c:pt idx="1619">
                  <c:v>-142.46000670999999</c:v>
                </c:pt>
                <c:pt idx="1620">
                  <c:v>-142.6000061</c:v>
                </c:pt>
                <c:pt idx="1621">
                  <c:v>-142.74000548999999</c:v>
                </c:pt>
                <c:pt idx="1622">
                  <c:v>-142.88000488</c:v>
                </c:pt>
                <c:pt idx="1623">
                  <c:v>-143.02999878</c:v>
                </c:pt>
                <c:pt idx="1624">
                  <c:v>-143.16000366</c:v>
                </c:pt>
                <c:pt idx="1625">
                  <c:v>-143.30000304999999</c:v>
                </c:pt>
                <c:pt idx="1626">
                  <c:v>-143.44000244</c:v>
                </c:pt>
                <c:pt idx="1627">
                  <c:v>-143.58000182999999</c:v>
                </c:pt>
                <c:pt idx="1628">
                  <c:v>-143.71000670999999</c:v>
                </c:pt>
                <c:pt idx="1629">
                  <c:v>-143.8500061</c:v>
                </c:pt>
                <c:pt idx="1630">
                  <c:v>-143.97999573000001</c:v>
                </c:pt>
                <c:pt idx="1631">
                  <c:v>-144.11999512</c:v>
                </c:pt>
                <c:pt idx="1632">
                  <c:v>-144.25</c:v>
                </c:pt>
                <c:pt idx="1633">
                  <c:v>-144.38999939000001</c:v>
                </c:pt>
                <c:pt idx="1634">
                  <c:v>-144.52000426999999</c:v>
                </c:pt>
                <c:pt idx="1635">
                  <c:v>-144.6499939</c:v>
                </c:pt>
                <c:pt idx="1636">
                  <c:v>-144.77999878</c:v>
                </c:pt>
                <c:pt idx="1637">
                  <c:v>-144.91000366</c:v>
                </c:pt>
                <c:pt idx="1638">
                  <c:v>-145.03999329000001</c:v>
                </c:pt>
                <c:pt idx="1639">
                  <c:v>-145.16999817000001</c:v>
                </c:pt>
                <c:pt idx="1640">
                  <c:v>-145.30000304999999</c:v>
                </c:pt>
                <c:pt idx="1641">
                  <c:v>-145.42999268</c:v>
                </c:pt>
                <c:pt idx="1642">
                  <c:v>-145.55999756</c:v>
                </c:pt>
                <c:pt idx="1643">
                  <c:v>-145.69000244</c:v>
                </c:pt>
                <c:pt idx="1644">
                  <c:v>-145.82000732</c:v>
                </c:pt>
                <c:pt idx="1645">
                  <c:v>-145.94000244</c:v>
                </c:pt>
                <c:pt idx="1646">
                  <c:v>-146.07000732</c:v>
                </c:pt>
                <c:pt idx="1647">
                  <c:v>-146.19000244</c:v>
                </c:pt>
                <c:pt idx="1648">
                  <c:v>-146.32000732</c:v>
                </c:pt>
                <c:pt idx="1649">
                  <c:v>-146.44000244</c:v>
                </c:pt>
                <c:pt idx="1650">
                  <c:v>-146.55999756</c:v>
                </c:pt>
                <c:pt idx="1651">
                  <c:v>-146.69000244</c:v>
                </c:pt>
                <c:pt idx="1652">
                  <c:v>-146.80999756</c:v>
                </c:pt>
                <c:pt idx="1653">
                  <c:v>-146.92999268</c:v>
                </c:pt>
                <c:pt idx="1654">
                  <c:v>-147.05000304999999</c:v>
                </c:pt>
                <c:pt idx="1655">
                  <c:v>-147.16999817000001</c:v>
                </c:pt>
                <c:pt idx="1656">
                  <c:v>-147.27999878</c:v>
                </c:pt>
                <c:pt idx="1657">
                  <c:v>-147.3999939</c:v>
                </c:pt>
                <c:pt idx="1658">
                  <c:v>-147.52000426999999</c:v>
                </c:pt>
                <c:pt idx="1659">
                  <c:v>-147.63999939000001</c:v>
                </c:pt>
                <c:pt idx="1660">
                  <c:v>-147.75</c:v>
                </c:pt>
                <c:pt idx="1661">
                  <c:v>-147.86999512</c:v>
                </c:pt>
                <c:pt idx="1662">
                  <c:v>-147.97999573000001</c:v>
                </c:pt>
                <c:pt idx="1663">
                  <c:v>-148.1000061</c:v>
                </c:pt>
                <c:pt idx="1664">
                  <c:v>-148.21000670999999</c:v>
                </c:pt>
                <c:pt idx="1665">
                  <c:v>-148.32000732</c:v>
                </c:pt>
                <c:pt idx="1666">
                  <c:v>-148.42999268</c:v>
                </c:pt>
                <c:pt idx="1667">
                  <c:v>-148.53999329000001</c:v>
                </c:pt>
                <c:pt idx="1668">
                  <c:v>-148.66000366</c:v>
                </c:pt>
                <c:pt idx="1669">
                  <c:v>-148.77000426999999</c:v>
                </c:pt>
                <c:pt idx="1670">
                  <c:v>-148.88000488</c:v>
                </c:pt>
                <c:pt idx="1671">
                  <c:v>-148.97999573000001</c:v>
                </c:pt>
                <c:pt idx="1672">
                  <c:v>-149.08999634</c:v>
                </c:pt>
                <c:pt idx="1673">
                  <c:v>-149.19999695000001</c:v>
                </c:pt>
                <c:pt idx="1674">
                  <c:v>-149.30999756</c:v>
                </c:pt>
                <c:pt idx="1675">
                  <c:v>-149.41000366</c:v>
                </c:pt>
                <c:pt idx="1676">
                  <c:v>-149.52000426999999</c:v>
                </c:pt>
                <c:pt idx="1677">
                  <c:v>-149.61999512</c:v>
                </c:pt>
                <c:pt idx="1678">
                  <c:v>-149.72000122</c:v>
                </c:pt>
                <c:pt idx="1679">
                  <c:v>-149.83000182999999</c:v>
                </c:pt>
                <c:pt idx="1680">
                  <c:v>-149.92999268</c:v>
                </c:pt>
                <c:pt idx="1681">
                  <c:v>-150.02999878</c:v>
                </c:pt>
                <c:pt idx="1682">
                  <c:v>-150.13000488</c:v>
                </c:pt>
                <c:pt idx="1683">
                  <c:v>-150.22999573000001</c:v>
                </c:pt>
                <c:pt idx="1684">
                  <c:v>-150.33000182999999</c:v>
                </c:pt>
                <c:pt idx="1685">
                  <c:v>-150.42999268</c:v>
                </c:pt>
                <c:pt idx="1686">
                  <c:v>-150.52000426999999</c:v>
                </c:pt>
                <c:pt idx="1687">
                  <c:v>-150.61999512</c:v>
                </c:pt>
                <c:pt idx="1688">
                  <c:v>-150.72000122</c:v>
                </c:pt>
                <c:pt idx="1689">
                  <c:v>-150.80999756</c:v>
                </c:pt>
                <c:pt idx="1690">
                  <c:v>-150.91000366</c:v>
                </c:pt>
                <c:pt idx="1691">
                  <c:v>-151</c:v>
                </c:pt>
                <c:pt idx="1692">
                  <c:v>-151.1000061</c:v>
                </c:pt>
                <c:pt idx="1693">
                  <c:v>-151.19000244</c:v>
                </c:pt>
                <c:pt idx="1694">
                  <c:v>-151.27999878</c:v>
                </c:pt>
                <c:pt idx="1695">
                  <c:v>-151.36999512</c:v>
                </c:pt>
                <c:pt idx="1696">
                  <c:v>-151.46000670999999</c:v>
                </c:pt>
                <c:pt idx="1697">
                  <c:v>-151.55999756</c:v>
                </c:pt>
                <c:pt idx="1698">
                  <c:v>-151.6499939</c:v>
                </c:pt>
                <c:pt idx="1699">
                  <c:v>-151.74000548999999</c:v>
                </c:pt>
                <c:pt idx="1700">
                  <c:v>-151.83000182999999</c:v>
                </c:pt>
                <c:pt idx="1701">
                  <c:v>-151.91000366</c:v>
                </c:pt>
                <c:pt idx="1702">
                  <c:v>-152</c:v>
                </c:pt>
                <c:pt idx="1703">
                  <c:v>-152.08999634</c:v>
                </c:pt>
                <c:pt idx="1704">
                  <c:v>-152.16999817000001</c:v>
                </c:pt>
                <c:pt idx="1705">
                  <c:v>-152.25999451000001</c:v>
                </c:pt>
                <c:pt idx="1706">
                  <c:v>-152.33999634</c:v>
                </c:pt>
                <c:pt idx="1707">
                  <c:v>-152.42999268</c:v>
                </c:pt>
                <c:pt idx="1708">
                  <c:v>-152.50999451000001</c:v>
                </c:pt>
                <c:pt idx="1709">
                  <c:v>-152.58999634</c:v>
                </c:pt>
                <c:pt idx="1710">
                  <c:v>-152.66999817000001</c:v>
                </c:pt>
                <c:pt idx="1711">
                  <c:v>-152.75</c:v>
                </c:pt>
                <c:pt idx="1712">
                  <c:v>-152.83000182999999</c:v>
                </c:pt>
                <c:pt idx="1713">
                  <c:v>-152.91000366</c:v>
                </c:pt>
                <c:pt idx="1714">
                  <c:v>-152.99000548999999</c:v>
                </c:pt>
                <c:pt idx="1715">
                  <c:v>-153.07000732</c:v>
                </c:pt>
                <c:pt idx="1716">
                  <c:v>-153.1499939</c:v>
                </c:pt>
                <c:pt idx="1717">
                  <c:v>-153.22000122</c:v>
                </c:pt>
                <c:pt idx="1718">
                  <c:v>-153.30000304999999</c:v>
                </c:pt>
                <c:pt idx="1719">
                  <c:v>-153.36999512</c:v>
                </c:pt>
                <c:pt idx="1720">
                  <c:v>-153.44999695000001</c:v>
                </c:pt>
                <c:pt idx="1721">
                  <c:v>-153.52000426999999</c:v>
                </c:pt>
                <c:pt idx="1722">
                  <c:v>-153.58999634</c:v>
                </c:pt>
                <c:pt idx="1723">
                  <c:v>-153.66000366</c:v>
                </c:pt>
                <c:pt idx="1724">
                  <c:v>-153.74000548999999</c:v>
                </c:pt>
                <c:pt idx="1725">
                  <c:v>-153.80999756</c:v>
                </c:pt>
                <c:pt idx="1726">
                  <c:v>-153.86999512</c:v>
                </c:pt>
                <c:pt idx="1727">
                  <c:v>-153.94000244</c:v>
                </c:pt>
                <c:pt idx="1728">
                  <c:v>-154.00999451000001</c:v>
                </c:pt>
                <c:pt idx="1729">
                  <c:v>-154.08000182999999</c:v>
                </c:pt>
                <c:pt idx="1730">
                  <c:v>-154.13999939000001</c:v>
                </c:pt>
                <c:pt idx="1731">
                  <c:v>-154.21000670999999</c:v>
                </c:pt>
                <c:pt idx="1732">
                  <c:v>-154.27000426999999</c:v>
                </c:pt>
                <c:pt idx="1733">
                  <c:v>-154.33999634</c:v>
                </c:pt>
                <c:pt idx="1734">
                  <c:v>-154.3999939</c:v>
                </c:pt>
                <c:pt idx="1735">
                  <c:v>-154.46000670999999</c:v>
                </c:pt>
                <c:pt idx="1736">
                  <c:v>-154.52000426999999</c:v>
                </c:pt>
                <c:pt idx="1737">
                  <c:v>-154.58000182999999</c:v>
                </c:pt>
                <c:pt idx="1738">
                  <c:v>-154.63999939000001</c:v>
                </c:pt>
                <c:pt idx="1739">
                  <c:v>-154.69999695000001</c:v>
                </c:pt>
                <c:pt idx="1740">
                  <c:v>-154.75999451000001</c:v>
                </c:pt>
                <c:pt idx="1741">
                  <c:v>-154.82000732</c:v>
                </c:pt>
                <c:pt idx="1742">
                  <c:v>-154.88000488</c:v>
                </c:pt>
                <c:pt idx="1743">
                  <c:v>-154.92999268</c:v>
                </c:pt>
                <c:pt idx="1744">
                  <c:v>-154.99000548999999</c:v>
                </c:pt>
                <c:pt idx="1745">
                  <c:v>-155.03999329000001</c:v>
                </c:pt>
                <c:pt idx="1746">
                  <c:v>-155.1000061</c:v>
                </c:pt>
                <c:pt idx="1747">
                  <c:v>-155.1499939</c:v>
                </c:pt>
                <c:pt idx="1748">
                  <c:v>-155.19999695000001</c:v>
                </c:pt>
                <c:pt idx="1749">
                  <c:v>-155.25</c:v>
                </c:pt>
                <c:pt idx="1750">
                  <c:v>-155.30999756</c:v>
                </c:pt>
                <c:pt idx="1751">
                  <c:v>-155.36000060999999</c:v>
                </c:pt>
                <c:pt idx="1752">
                  <c:v>-155.41000366</c:v>
                </c:pt>
                <c:pt idx="1753">
                  <c:v>-155.46000670999999</c:v>
                </c:pt>
                <c:pt idx="1754">
                  <c:v>-155.5</c:v>
                </c:pt>
                <c:pt idx="1755">
                  <c:v>-155.55000304999999</c:v>
                </c:pt>
                <c:pt idx="1756">
                  <c:v>-155.6000061</c:v>
                </c:pt>
                <c:pt idx="1757">
                  <c:v>-155.63999939000001</c:v>
                </c:pt>
                <c:pt idx="1758">
                  <c:v>-155.69000244</c:v>
                </c:pt>
                <c:pt idx="1759">
                  <c:v>-155.72999573000001</c:v>
                </c:pt>
                <c:pt idx="1760">
                  <c:v>-155.77999878</c:v>
                </c:pt>
                <c:pt idx="1761">
                  <c:v>-155.82000732</c:v>
                </c:pt>
                <c:pt idx="1762">
                  <c:v>-155.86000060999999</c:v>
                </c:pt>
                <c:pt idx="1763">
                  <c:v>-155.91000366</c:v>
                </c:pt>
                <c:pt idx="1764">
                  <c:v>-155.94999695000001</c:v>
                </c:pt>
                <c:pt idx="1765">
                  <c:v>-155.99000548999999</c:v>
                </c:pt>
                <c:pt idx="1766">
                  <c:v>-156.02999878</c:v>
                </c:pt>
                <c:pt idx="1767">
                  <c:v>-156.07000732</c:v>
                </c:pt>
                <c:pt idx="1768">
                  <c:v>-156.11000060999999</c:v>
                </c:pt>
                <c:pt idx="1769">
                  <c:v>-156.1499939</c:v>
                </c:pt>
                <c:pt idx="1770">
                  <c:v>-156.19000244</c:v>
                </c:pt>
                <c:pt idx="1771">
                  <c:v>-156.22999573000001</c:v>
                </c:pt>
                <c:pt idx="1772">
                  <c:v>-156.27000426999999</c:v>
                </c:pt>
                <c:pt idx="1773">
                  <c:v>-156.30000304999999</c:v>
                </c:pt>
                <c:pt idx="1774">
                  <c:v>-156.33999634</c:v>
                </c:pt>
                <c:pt idx="1775">
                  <c:v>-156.36999512</c:v>
                </c:pt>
                <c:pt idx="1776">
                  <c:v>-156.41000366</c:v>
                </c:pt>
                <c:pt idx="1777">
                  <c:v>-156.44000244</c:v>
                </c:pt>
                <c:pt idx="1778">
                  <c:v>-156.47999573000001</c:v>
                </c:pt>
                <c:pt idx="1779">
                  <c:v>-156.50999451000001</c:v>
                </c:pt>
                <c:pt idx="1780">
                  <c:v>-156.53999329000001</c:v>
                </c:pt>
                <c:pt idx="1781">
                  <c:v>-156.57000732</c:v>
                </c:pt>
                <c:pt idx="1782">
                  <c:v>-156.6000061</c:v>
                </c:pt>
                <c:pt idx="1783">
                  <c:v>-156.63000488</c:v>
                </c:pt>
                <c:pt idx="1784">
                  <c:v>-156.66000366</c:v>
                </c:pt>
                <c:pt idx="1785">
                  <c:v>-156.69000244</c:v>
                </c:pt>
                <c:pt idx="1786">
                  <c:v>-156.72000122</c:v>
                </c:pt>
                <c:pt idx="1787">
                  <c:v>-156.75</c:v>
                </c:pt>
                <c:pt idx="1788">
                  <c:v>-156.77000426999999</c:v>
                </c:pt>
                <c:pt idx="1789">
                  <c:v>-156.80000304999999</c:v>
                </c:pt>
                <c:pt idx="1790">
                  <c:v>-156.83000182999999</c:v>
                </c:pt>
                <c:pt idx="1791">
                  <c:v>-156.8500061</c:v>
                </c:pt>
                <c:pt idx="1792">
                  <c:v>-156.88000488</c:v>
                </c:pt>
                <c:pt idx="1793">
                  <c:v>-156.8999939</c:v>
                </c:pt>
                <c:pt idx="1794">
                  <c:v>-156.91999817000001</c:v>
                </c:pt>
                <c:pt idx="1795">
                  <c:v>-156.94999695000001</c:v>
                </c:pt>
                <c:pt idx="1796">
                  <c:v>-156.97000122</c:v>
                </c:pt>
                <c:pt idx="1797">
                  <c:v>-156.99000548999999</c:v>
                </c:pt>
                <c:pt idx="1798">
                  <c:v>-157.00999451000001</c:v>
                </c:pt>
                <c:pt idx="1799">
                  <c:v>-157.02999878</c:v>
                </c:pt>
                <c:pt idx="1800">
                  <c:v>-157.05000304999999</c:v>
                </c:pt>
                <c:pt idx="1801">
                  <c:v>-157.07000732</c:v>
                </c:pt>
                <c:pt idx="1802">
                  <c:v>-157.08999634</c:v>
                </c:pt>
                <c:pt idx="1803">
                  <c:v>-157.11000060999999</c:v>
                </c:pt>
                <c:pt idx="1804">
                  <c:v>-157.11999512</c:v>
                </c:pt>
                <c:pt idx="1805">
                  <c:v>-157.13999939000001</c:v>
                </c:pt>
                <c:pt idx="1806">
                  <c:v>-157.16000366</c:v>
                </c:pt>
                <c:pt idx="1807">
                  <c:v>-157.16999817000001</c:v>
                </c:pt>
                <c:pt idx="1808">
                  <c:v>-157.19000244</c:v>
                </c:pt>
                <c:pt idx="1809">
                  <c:v>-157.19999695000001</c:v>
                </c:pt>
                <c:pt idx="1810">
                  <c:v>-157.21000670999999</c:v>
                </c:pt>
                <c:pt idx="1811">
                  <c:v>-157.22999573000001</c:v>
                </c:pt>
                <c:pt idx="1812">
                  <c:v>-157.24000548999999</c:v>
                </c:pt>
                <c:pt idx="1813">
                  <c:v>-157.25</c:v>
                </c:pt>
                <c:pt idx="1814">
                  <c:v>-157.25999451000001</c:v>
                </c:pt>
                <c:pt idx="1815">
                  <c:v>-157.27000426999999</c:v>
                </c:pt>
                <c:pt idx="1816">
                  <c:v>-157.27999878</c:v>
                </c:pt>
                <c:pt idx="1817">
                  <c:v>-157.28999329000001</c:v>
                </c:pt>
                <c:pt idx="1818">
                  <c:v>-157.30000304999999</c:v>
                </c:pt>
                <c:pt idx="1819">
                  <c:v>-157.30000304999999</c:v>
                </c:pt>
                <c:pt idx="1820">
                  <c:v>-157.30999756</c:v>
                </c:pt>
                <c:pt idx="1821">
                  <c:v>-157.32000732</c:v>
                </c:pt>
                <c:pt idx="1822">
                  <c:v>-157.32000732</c:v>
                </c:pt>
                <c:pt idx="1823">
                  <c:v>-157.33000182999999</c:v>
                </c:pt>
                <c:pt idx="1824">
                  <c:v>-157.33000182999999</c:v>
                </c:pt>
                <c:pt idx="1825">
                  <c:v>-157.33999634</c:v>
                </c:pt>
                <c:pt idx="1826">
                  <c:v>-157.33999634</c:v>
                </c:pt>
                <c:pt idx="1827">
                  <c:v>-157.33999634</c:v>
                </c:pt>
                <c:pt idx="1828">
                  <c:v>-157.3500061</c:v>
                </c:pt>
                <c:pt idx="1829">
                  <c:v>-157.3500061</c:v>
                </c:pt>
                <c:pt idx="1830">
                  <c:v>-157.3500061</c:v>
                </c:pt>
                <c:pt idx="1831">
                  <c:v>-157.3500061</c:v>
                </c:pt>
                <c:pt idx="1832">
                  <c:v>-157.3500061</c:v>
                </c:pt>
                <c:pt idx="1833">
                  <c:v>-157.3500061</c:v>
                </c:pt>
                <c:pt idx="1834">
                  <c:v>-157.33999634</c:v>
                </c:pt>
                <c:pt idx="1835">
                  <c:v>-157.33999634</c:v>
                </c:pt>
                <c:pt idx="1836">
                  <c:v>-157.33999634</c:v>
                </c:pt>
                <c:pt idx="1837">
                  <c:v>-157.33999634</c:v>
                </c:pt>
                <c:pt idx="1838">
                  <c:v>-157.33000182999999</c:v>
                </c:pt>
                <c:pt idx="1839">
                  <c:v>-157.33000182999999</c:v>
                </c:pt>
                <c:pt idx="1840">
                  <c:v>-157.32000732</c:v>
                </c:pt>
                <c:pt idx="1841">
                  <c:v>-157.30999756</c:v>
                </c:pt>
                <c:pt idx="1842">
                  <c:v>-157.30999756</c:v>
                </c:pt>
                <c:pt idx="1843">
                  <c:v>-157.30000304999999</c:v>
                </c:pt>
                <c:pt idx="1844">
                  <c:v>-157.28999329000001</c:v>
                </c:pt>
                <c:pt idx="1845">
                  <c:v>-157.27999878</c:v>
                </c:pt>
                <c:pt idx="1846">
                  <c:v>-157.27000426999999</c:v>
                </c:pt>
                <c:pt idx="1847">
                  <c:v>-157.25999451000001</c:v>
                </c:pt>
                <c:pt idx="1848">
                  <c:v>-157.25</c:v>
                </c:pt>
                <c:pt idx="1849">
                  <c:v>-157.24000548999999</c:v>
                </c:pt>
                <c:pt idx="1850">
                  <c:v>-157.22999573000001</c:v>
                </c:pt>
                <c:pt idx="1851">
                  <c:v>-157.22000122</c:v>
                </c:pt>
                <c:pt idx="1852">
                  <c:v>-157.21000670999999</c:v>
                </c:pt>
                <c:pt idx="1853">
                  <c:v>-157.19000244</c:v>
                </c:pt>
                <c:pt idx="1854">
                  <c:v>-157.17999268</c:v>
                </c:pt>
                <c:pt idx="1855">
                  <c:v>-157.16999817000001</c:v>
                </c:pt>
                <c:pt idx="1856">
                  <c:v>-157.1499939</c:v>
                </c:pt>
                <c:pt idx="1857">
                  <c:v>-157.13999939000001</c:v>
                </c:pt>
                <c:pt idx="1858">
                  <c:v>-157.11999512</c:v>
                </c:pt>
                <c:pt idx="1859">
                  <c:v>-157.1000061</c:v>
                </c:pt>
                <c:pt idx="1860">
                  <c:v>-157.08000182999999</c:v>
                </c:pt>
                <c:pt idx="1861">
                  <c:v>-157.07000732</c:v>
                </c:pt>
                <c:pt idx="1862">
                  <c:v>-157.05000304999999</c:v>
                </c:pt>
                <c:pt idx="1863">
                  <c:v>-157.02999878</c:v>
                </c:pt>
                <c:pt idx="1864">
                  <c:v>-157.00999451000001</c:v>
                </c:pt>
                <c:pt idx="1865">
                  <c:v>-156.99000548999999</c:v>
                </c:pt>
                <c:pt idx="1866">
                  <c:v>-156.97000122</c:v>
                </c:pt>
                <c:pt idx="1867">
                  <c:v>-156.94000244</c:v>
                </c:pt>
                <c:pt idx="1868">
                  <c:v>-156.91999817000001</c:v>
                </c:pt>
                <c:pt idx="1869">
                  <c:v>-156.8999939</c:v>
                </c:pt>
                <c:pt idx="1870">
                  <c:v>-156.86999512</c:v>
                </c:pt>
                <c:pt idx="1871">
                  <c:v>-156.8500061</c:v>
                </c:pt>
                <c:pt idx="1872">
                  <c:v>-156.82000732</c:v>
                </c:pt>
                <c:pt idx="1873">
                  <c:v>-156.80000304999999</c:v>
                </c:pt>
                <c:pt idx="1874">
                  <c:v>-156.77000426999999</c:v>
                </c:pt>
                <c:pt idx="1875">
                  <c:v>-156.74000548999999</c:v>
                </c:pt>
                <c:pt idx="1876">
                  <c:v>-156.72000122</c:v>
                </c:pt>
                <c:pt idx="1877">
                  <c:v>-156.69000244</c:v>
                </c:pt>
                <c:pt idx="1878">
                  <c:v>-156.66000366</c:v>
                </c:pt>
                <c:pt idx="1879">
                  <c:v>-156.63000488</c:v>
                </c:pt>
                <c:pt idx="1880">
                  <c:v>-156.6000061</c:v>
                </c:pt>
                <c:pt idx="1881">
                  <c:v>-156.57000732</c:v>
                </c:pt>
                <c:pt idx="1882">
                  <c:v>-156.53999329000001</c:v>
                </c:pt>
                <c:pt idx="1883">
                  <c:v>-156.50999451000001</c:v>
                </c:pt>
                <c:pt idx="1884">
                  <c:v>-156.47999573000001</c:v>
                </c:pt>
                <c:pt idx="1885">
                  <c:v>-156.44000244</c:v>
                </c:pt>
                <c:pt idx="1886">
                  <c:v>-156.41000366</c:v>
                </c:pt>
                <c:pt idx="1887">
                  <c:v>-156.36999512</c:v>
                </c:pt>
                <c:pt idx="1888">
                  <c:v>-156.33999634</c:v>
                </c:pt>
                <c:pt idx="1889">
                  <c:v>-156.30000304999999</c:v>
                </c:pt>
                <c:pt idx="1890">
                  <c:v>-156.27000426999999</c:v>
                </c:pt>
                <c:pt idx="1891">
                  <c:v>-156.22999573000001</c:v>
                </c:pt>
                <c:pt idx="1892">
                  <c:v>-156.19000244</c:v>
                </c:pt>
                <c:pt idx="1893">
                  <c:v>-156.16000366</c:v>
                </c:pt>
                <c:pt idx="1894">
                  <c:v>-156.11999512</c:v>
                </c:pt>
                <c:pt idx="1895">
                  <c:v>-156.08000182999999</c:v>
                </c:pt>
                <c:pt idx="1896">
                  <c:v>-156.03999329000001</c:v>
                </c:pt>
                <c:pt idx="1897">
                  <c:v>-156</c:v>
                </c:pt>
                <c:pt idx="1898">
                  <c:v>-155.96000670999999</c:v>
                </c:pt>
                <c:pt idx="1899">
                  <c:v>-155.91999817000001</c:v>
                </c:pt>
                <c:pt idx="1900">
                  <c:v>-155.86999512</c:v>
                </c:pt>
                <c:pt idx="1901">
                  <c:v>-155.83000182999999</c:v>
                </c:pt>
                <c:pt idx="1902">
                  <c:v>-155.78999329000001</c:v>
                </c:pt>
                <c:pt idx="1903">
                  <c:v>-155.74000548999999</c:v>
                </c:pt>
                <c:pt idx="1904">
                  <c:v>-155.69999695000001</c:v>
                </c:pt>
                <c:pt idx="1905">
                  <c:v>-155.6499939</c:v>
                </c:pt>
                <c:pt idx="1906">
                  <c:v>-155.61000060999999</c:v>
                </c:pt>
                <c:pt idx="1907">
                  <c:v>-155.55999756</c:v>
                </c:pt>
                <c:pt idx="1908">
                  <c:v>-155.50999451000001</c:v>
                </c:pt>
                <c:pt idx="1909">
                  <c:v>-155.46000670999999</c:v>
                </c:pt>
                <c:pt idx="1910">
                  <c:v>-155.41000366</c:v>
                </c:pt>
                <c:pt idx="1911">
                  <c:v>-155.36000060999999</c:v>
                </c:pt>
                <c:pt idx="1912">
                  <c:v>-155.30999756</c:v>
                </c:pt>
                <c:pt idx="1913">
                  <c:v>-155.25999451000001</c:v>
                </c:pt>
                <c:pt idx="1914">
                  <c:v>-155.21000670999999</c:v>
                </c:pt>
                <c:pt idx="1915">
                  <c:v>-155.16000366</c:v>
                </c:pt>
                <c:pt idx="1916">
                  <c:v>-155.11000060999999</c:v>
                </c:pt>
                <c:pt idx="1917">
                  <c:v>-155.05000304999999</c:v>
                </c:pt>
                <c:pt idx="1918">
                  <c:v>-155</c:v>
                </c:pt>
                <c:pt idx="1919">
                  <c:v>-154.94000244</c:v>
                </c:pt>
                <c:pt idx="1920">
                  <c:v>-154.88999939000001</c:v>
                </c:pt>
                <c:pt idx="1921">
                  <c:v>-154.83000182999999</c:v>
                </c:pt>
                <c:pt idx="1922">
                  <c:v>-154.77999878</c:v>
                </c:pt>
                <c:pt idx="1923">
                  <c:v>-154.72000122</c:v>
                </c:pt>
                <c:pt idx="1924">
                  <c:v>-154.66000366</c:v>
                </c:pt>
                <c:pt idx="1925">
                  <c:v>-154.6000061</c:v>
                </c:pt>
                <c:pt idx="1926">
                  <c:v>-154.53999329000001</c:v>
                </c:pt>
                <c:pt idx="1927">
                  <c:v>-154.47999573000001</c:v>
                </c:pt>
                <c:pt idx="1928">
                  <c:v>-154.41999817000001</c:v>
                </c:pt>
                <c:pt idx="1929">
                  <c:v>-154.36000060999999</c:v>
                </c:pt>
                <c:pt idx="1930">
                  <c:v>-154.30000304999999</c:v>
                </c:pt>
                <c:pt idx="1931">
                  <c:v>-154.24000548999999</c:v>
                </c:pt>
                <c:pt idx="1932">
                  <c:v>-154.16999817000001</c:v>
                </c:pt>
                <c:pt idx="1933">
                  <c:v>-154.11000060999999</c:v>
                </c:pt>
                <c:pt idx="1934">
                  <c:v>-154.03999329000001</c:v>
                </c:pt>
                <c:pt idx="1935">
                  <c:v>-153.97999573000001</c:v>
                </c:pt>
                <c:pt idx="1936">
                  <c:v>-153.91000366</c:v>
                </c:pt>
                <c:pt idx="1937">
                  <c:v>-153.83999634</c:v>
                </c:pt>
                <c:pt idx="1938">
                  <c:v>-153.77999878</c:v>
                </c:pt>
                <c:pt idx="1939">
                  <c:v>-153.71000670999999</c:v>
                </c:pt>
                <c:pt idx="1940">
                  <c:v>-153.63999939000001</c:v>
                </c:pt>
                <c:pt idx="1941">
                  <c:v>-153.57000732</c:v>
                </c:pt>
                <c:pt idx="1942">
                  <c:v>-153.5</c:v>
                </c:pt>
                <c:pt idx="1943">
                  <c:v>-153.41999817000001</c:v>
                </c:pt>
                <c:pt idx="1944">
                  <c:v>-153.3500061</c:v>
                </c:pt>
                <c:pt idx="1945">
                  <c:v>-153.27999878</c:v>
                </c:pt>
                <c:pt idx="1946">
                  <c:v>-153.19999695000001</c:v>
                </c:pt>
                <c:pt idx="1947">
                  <c:v>-153.13000488</c:v>
                </c:pt>
                <c:pt idx="1948">
                  <c:v>-153.05000304999999</c:v>
                </c:pt>
                <c:pt idx="1949">
                  <c:v>-152.97999573000001</c:v>
                </c:pt>
                <c:pt idx="1950">
                  <c:v>-152.8999939</c:v>
                </c:pt>
                <c:pt idx="1951">
                  <c:v>-152.82000732</c:v>
                </c:pt>
                <c:pt idx="1952">
                  <c:v>-152.74000548999999</c:v>
                </c:pt>
                <c:pt idx="1953">
                  <c:v>-152.66000366</c:v>
                </c:pt>
                <c:pt idx="1954">
                  <c:v>-152.58000182999999</c:v>
                </c:pt>
                <c:pt idx="1955">
                  <c:v>-152.5</c:v>
                </c:pt>
                <c:pt idx="1956">
                  <c:v>-152.41999817000001</c:v>
                </c:pt>
                <c:pt idx="1957">
                  <c:v>-152.33999634</c:v>
                </c:pt>
                <c:pt idx="1958">
                  <c:v>-152.25</c:v>
                </c:pt>
                <c:pt idx="1959">
                  <c:v>-152.16999817000001</c:v>
                </c:pt>
                <c:pt idx="1960">
                  <c:v>-152.08000182999999</c:v>
                </c:pt>
                <c:pt idx="1961">
                  <c:v>-152</c:v>
                </c:pt>
                <c:pt idx="1962">
                  <c:v>-151.91000366</c:v>
                </c:pt>
                <c:pt idx="1963">
                  <c:v>-151.82000732</c:v>
                </c:pt>
                <c:pt idx="1964">
                  <c:v>-151.72999573000001</c:v>
                </c:pt>
                <c:pt idx="1965">
                  <c:v>-151.6499939</c:v>
                </c:pt>
                <c:pt idx="1966">
                  <c:v>-151.55999756</c:v>
                </c:pt>
                <c:pt idx="1967">
                  <c:v>-151.47000122</c:v>
                </c:pt>
                <c:pt idx="1968">
                  <c:v>-151.36999512</c:v>
                </c:pt>
                <c:pt idx="1969">
                  <c:v>-151.27999878</c:v>
                </c:pt>
                <c:pt idx="1970">
                  <c:v>-151.19000244</c:v>
                </c:pt>
                <c:pt idx="1971">
                  <c:v>-151.1000061</c:v>
                </c:pt>
                <c:pt idx="1972">
                  <c:v>-151</c:v>
                </c:pt>
                <c:pt idx="1973">
                  <c:v>-150.91000366</c:v>
                </c:pt>
                <c:pt idx="1974">
                  <c:v>-150.80999756</c:v>
                </c:pt>
                <c:pt idx="1975">
                  <c:v>-150.71000670999999</c:v>
                </c:pt>
                <c:pt idx="1976">
                  <c:v>-150.61999512</c:v>
                </c:pt>
                <c:pt idx="1977">
                  <c:v>-150.52000426999999</c:v>
                </c:pt>
                <c:pt idx="1978">
                  <c:v>-150.41999817000001</c:v>
                </c:pt>
                <c:pt idx="1979">
                  <c:v>-150.32000732</c:v>
                </c:pt>
                <c:pt idx="1980">
                  <c:v>-150.22000122</c:v>
                </c:pt>
                <c:pt idx="1981">
                  <c:v>-150.11999512</c:v>
                </c:pt>
                <c:pt idx="1982">
                  <c:v>-150.02000426999999</c:v>
                </c:pt>
                <c:pt idx="1983">
                  <c:v>-149.91999817000001</c:v>
                </c:pt>
                <c:pt idx="1984">
                  <c:v>-149.82000732</c:v>
                </c:pt>
                <c:pt idx="1985">
                  <c:v>-149.71000670999999</c:v>
                </c:pt>
                <c:pt idx="1986">
                  <c:v>-149.61000060999999</c:v>
                </c:pt>
                <c:pt idx="1987">
                  <c:v>-149.5</c:v>
                </c:pt>
                <c:pt idx="1988">
                  <c:v>-149.3999939</c:v>
                </c:pt>
                <c:pt idx="1989">
                  <c:v>-149.28999329000001</c:v>
                </c:pt>
                <c:pt idx="1990">
                  <c:v>-149.19000244</c:v>
                </c:pt>
                <c:pt idx="1991">
                  <c:v>-149.08000182999999</c:v>
                </c:pt>
                <c:pt idx="1992">
                  <c:v>-148.97000122</c:v>
                </c:pt>
                <c:pt idx="1993">
                  <c:v>-148.86000060999999</c:v>
                </c:pt>
                <c:pt idx="1994">
                  <c:v>-148.75</c:v>
                </c:pt>
                <c:pt idx="1995">
                  <c:v>-148.63999939000001</c:v>
                </c:pt>
                <c:pt idx="1996">
                  <c:v>-148.52999878</c:v>
                </c:pt>
                <c:pt idx="1997">
                  <c:v>-148.41999817000001</c:v>
                </c:pt>
                <c:pt idx="1998">
                  <c:v>-148.30999756</c:v>
                </c:pt>
                <c:pt idx="1999">
                  <c:v>-148.19999695000001</c:v>
                </c:pt>
              </c:numCache>
            </c:numRef>
          </c:yVal>
          <c:smooth val="1"/>
          <c:extLst>
            <c:ext xmlns:c16="http://schemas.microsoft.com/office/drawing/2014/chart" uri="{C3380CC4-5D6E-409C-BE32-E72D297353CC}">
              <c16:uniqueId val="{00000000-CAAE-45BE-BC41-6748CA341121}"/>
            </c:ext>
          </c:extLst>
        </c:ser>
        <c:ser>
          <c:idx val="1"/>
          <c:order val="1"/>
          <c:tx>
            <c:v>Modified Head</c:v>
          </c:tx>
          <c:spPr>
            <a:ln w="25400" cap="rnd">
              <a:solidFill>
                <a:srgbClr val="00B0F0"/>
              </a:solidFill>
              <a:round/>
            </a:ln>
            <a:effectLst/>
          </c:spPr>
          <c:marker>
            <c:symbol val="none"/>
          </c:marker>
          <c:xVal>
            <c:numRef>
              <c:f>Modified_THOR!$G$3:$G$2002</c:f>
              <c:numCache>
                <c:formatCode>0.00E+00</c:formatCode>
                <c:ptCount val="2000"/>
                <c:pt idx="0">
                  <c:v>-100.52999878</c:v>
                </c:pt>
                <c:pt idx="1">
                  <c:v>-100.52999878</c:v>
                </c:pt>
                <c:pt idx="2">
                  <c:v>-100.52999878</c:v>
                </c:pt>
                <c:pt idx="3">
                  <c:v>-100.52999878</c:v>
                </c:pt>
                <c:pt idx="4">
                  <c:v>-100.52999878</c:v>
                </c:pt>
                <c:pt idx="5">
                  <c:v>-100.52999878</c:v>
                </c:pt>
                <c:pt idx="6">
                  <c:v>-100.52999878</c:v>
                </c:pt>
                <c:pt idx="7">
                  <c:v>-100.52999878</c:v>
                </c:pt>
                <c:pt idx="8">
                  <c:v>-100.52999878</c:v>
                </c:pt>
                <c:pt idx="9">
                  <c:v>-100.52999878</c:v>
                </c:pt>
                <c:pt idx="10">
                  <c:v>-100.52999878</c:v>
                </c:pt>
                <c:pt idx="11">
                  <c:v>-100.52999878</c:v>
                </c:pt>
                <c:pt idx="12">
                  <c:v>-100.52999878</c:v>
                </c:pt>
                <c:pt idx="13">
                  <c:v>-100.52999878</c:v>
                </c:pt>
                <c:pt idx="14">
                  <c:v>-100.52999878</c:v>
                </c:pt>
                <c:pt idx="15">
                  <c:v>-100.52999878</c:v>
                </c:pt>
                <c:pt idx="16">
                  <c:v>-100.52999878</c:v>
                </c:pt>
                <c:pt idx="17">
                  <c:v>-100.52999878</c:v>
                </c:pt>
                <c:pt idx="18">
                  <c:v>-100.52999878</c:v>
                </c:pt>
                <c:pt idx="19">
                  <c:v>-100.52999878</c:v>
                </c:pt>
                <c:pt idx="20">
                  <c:v>-100.52999878</c:v>
                </c:pt>
                <c:pt idx="21">
                  <c:v>-100.52999878</c:v>
                </c:pt>
                <c:pt idx="22">
                  <c:v>-100.52999878</c:v>
                </c:pt>
                <c:pt idx="23">
                  <c:v>-100.52999878</c:v>
                </c:pt>
                <c:pt idx="24">
                  <c:v>-100.52999878</c:v>
                </c:pt>
                <c:pt idx="25">
                  <c:v>-100.52999878</c:v>
                </c:pt>
                <c:pt idx="26">
                  <c:v>-100.52999878</c:v>
                </c:pt>
                <c:pt idx="27">
                  <c:v>-100.52999878</c:v>
                </c:pt>
                <c:pt idx="28">
                  <c:v>-100.52999878</c:v>
                </c:pt>
                <c:pt idx="29">
                  <c:v>-100.52999878</c:v>
                </c:pt>
                <c:pt idx="30">
                  <c:v>-100.52999878</c:v>
                </c:pt>
                <c:pt idx="31">
                  <c:v>-100.52999878</c:v>
                </c:pt>
                <c:pt idx="32">
                  <c:v>-100.52999878</c:v>
                </c:pt>
                <c:pt idx="33">
                  <c:v>-100.52999878</c:v>
                </c:pt>
                <c:pt idx="34">
                  <c:v>-100.52999878</c:v>
                </c:pt>
                <c:pt idx="35">
                  <c:v>-100.52999878</c:v>
                </c:pt>
                <c:pt idx="36">
                  <c:v>-100.52999878</c:v>
                </c:pt>
                <c:pt idx="37">
                  <c:v>-100.52999878</c:v>
                </c:pt>
                <c:pt idx="38">
                  <c:v>-100.52999878</c:v>
                </c:pt>
                <c:pt idx="39">
                  <c:v>-100.52999878</c:v>
                </c:pt>
                <c:pt idx="40">
                  <c:v>-100.52999878</c:v>
                </c:pt>
                <c:pt idx="41">
                  <c:v>-100.52999878</c:v>
                </c:pt>
                <c:pt idx="42">
                  <c:v>-100.52999878</c:v>
                </c:pt>
                <c:pt idx="43">
                  <c:v>-100.52999878</c:v>
                </c:pt>
                <c:pt idx="44">
                  <c:v>-100.52999878</c:v>
                </c:pt>
                <c:pt idx="45">
                  <c:v>-100.52999878</c:v>
                </c:pt>
                <c:pt idx="46">
                  <c:v>-100.52999878</c:v>
                </c:pt>
                <c:pt idx="47">
                  <c:v>-100.52999878</c:v>
                </c:pt>
                <c:pt idx="48">
                  <c:v>-100.52999878</c:v>
                </c:pt>
                <c:pt idx="49">
                  <c:v>-100.52999878</c:v>
                </c:pt>
                <c:pt idx="50">
                  <c:v>-100.52999878</c:v>
                </c:pt>
                <c:pt idx="51">
                  <c:v>-100.52999878</c:v>
                </c:pt>
                <c:pt idx="52">
                  <c:v>-100.52999878</c:v>
                </c:pt>
                <c:pt idx="53">
                  <c:v>-100.51998902</c:v>
                </c:pt>
                <c:pt idx="54">
                  <c:v>-100.51998902</c:v>
                </c:pt>
                <c:pt idx="55">
                  <c:v>-100.51998902</c:v>
                </c:pt>
                <c:pt idx="56">
                  <c:v>-100.51998902</c:v>
                </c:pt>
                <c:pt idx="57">
                  <c:v>-100.51998902</c:v>
                </c:pt>
                <c:pt idx="58">
                  <c:v>-100.51998902</c:v>
                </c:pt>
                <c:pt idx="59">
                  <c:v>-100.51998902</c:v>
                </c:pt>
                <c:pt idx="60">
                  <c:v>-100.51998902</c:v>
                </c:pt>
                <c:pt idx="61">
                  <c:v>-100.51998902</c:v>
                </c:pt>
                <c:pt idx="62">
                  <c:v>-100.51998902</c:v>
                </c:pt>
                <c:pt idx="63">
                  <c:v>-100.50999450999998</c:v>
                </c:pt>
                <c:pt idx="64">
                  <c:v>-100.50999450999998</c:v>
                </c:pt>
                <c:pt idx="65">
                  <c:v>-100.50999450999998</c:v>
                </c:pt>
                <c:pt idx="66">
                  <c:v>-100.50999450999998</c:v>
                </c:pt>
                <c:pt idx="67">
                  <c:v>-100.50999450999998</c:v>
                </c:pt>
                <c:pt idx="68">
                  <c:v>-100.5</c:v>
                </c:pt>
                <c:pt idx="69">
                  <c:v>-100.5</c:v>
                </c:pt>
                <c:pt idx="70">
                  <c:v>-100.5</c:v>
                </c:pt>
                <c:pt idx="71">
                  <c:v>-100.5</c:v>
                </c:pt>
                <c:pt idx="72">
                  <c:v>-100.48999024</c:v>
                </c:pt>
                <c:pt idx="73">
                  <c:v>-100.48999024</c:v>
                </c:pt>
                <c:pt idx="74">
                  <c:v>-100.48999024</c:v>
                </c:pt>
                <c:pt idx="75">
                  <c:v>-100.48999024</c:v>
                </c:pt>
                <c:pt idx="76">
                  <c:v>-100.47999572999998</c:v>
                </c:pt>
                <c:pt idx="77">
                  <c:v>-100.47999572999998</c:v>
                </c:pt>
                <c:pt idx="78">
                  <c:v>-100.47999572999998</c:v>
                </c:pt>
                <c:pt idx="79">
                  <c:v>-100.46998597000001</c:v>
                </c:pt>
                <c:pt idx="80">
                  <c:v>-100.46998597000001</c:v>
                </c:pt>
                <c:pt idx="81">
                  <c:v>-100.45999146</c:v>
                </c:pt>
                <c:pt idx="82">
                  <c:v>-100.45999146</c:v>
                </c:pt>
                <c:pt idx="83">
                  <c:v>-100.44999694999998</c:v>
                </c:pt>
                <c:pt idx="84">
                  <c:v>-100.44999694999998</c:v>
                </c:pt>
                <c:pt idx="85">
                  <c:v>-100.43998719000001</c:v>
                </c:pt>
                <c:pt idx="86">
                  <c:v>-100.43998719000001</c:v>
                </c:pt>
                <c:pt idx="87">
                  <c:v>-100.42999268</c:v>
                </c:pt>
                <c:pt idx="88">
                  <c:v>-100.42999268</c:v>
                </c:pt>
                <c:pt idx="89">
                  <c:v>-100.41999816999999</c:v>
                </c:pt>
                <c:pt idx="90">
                  <c:v>-100.40998841000001</c:v>
                </c:pt>
                <c:pt idx="91">
                  <c:v>-100.40998841000001</c:v>
                </c:pt>
                <c:pt idx="92">
                  <c:v>-100.3999939</c:v>
                </c:pt>
                <c:pt idx="93">
                  <c:v>-100.38999938999999</c:v>
                </c:pt>
                <c:pt idx="94">
                  <c:v>-100.37998963000001</c:v>
                </c:pt>
                <c:pt idx="95">
                  <c:v>-100.36999512</c:v>
                </c:pt>
                <c:pt idx="96">
                  <c:v>-100.36999512</c:v>
                </c:pt>
                <c:pt idx="97">
                  <c:v>-100.35998536</c:v>
                </c:pt>
                <c:pt idx="98">
                  <c:v>-100.34999085000001</c:v>
                </c:pt>
                <c:pt idx="99">
                  <c:v>-100.33999634</c:v>
                </c:pt>
                <c:pt idx="100">
                  <c:v>-100.32998658</c:v>
                </c:pt>
                <c:pt idx="101">
                  <c:v>-100.31999207000001</c:v>
                </c:pt>
                <c:pt idx="102">
                  <c:v>-100.30999756</c:v>
                </c:pt>
                <c:pt idx="103">
                  <c:v>-100.2999878</c:v>
                </c:pt>
                <c:pt idx="104">
                  <c:v>-100.28999328999998</c:v>
                </c:pt>
                <c:pt idx="105">
                  <c:v>-100.27999878</c:v>
                </c:pt>
                <c:pt idx="106">
                  <c:v>-100.26998902</c:v>
                </c:pt>
                <c:pt idx="107">
                  <c:v>-100.25999450999998</c:v>
                </c:pt>
                <c:pt idx="108">
                  <c:v>-100.23999024</c:v>
                </c:pt>
                <c:pt idx="109">
                  <c:v>-100.22999572999998</c:v>
                </c:pt>
                <c:pt idx="110">
                  <c:v>-100.21998597000001</c:v>
                </c:pt>
                <c:pt idx="111">
                  <c:v>-100.20999146</c:v>
                </c:pt>
                <c:pt idx="112">
                  <c:v>-100.18998719000001</c:v>
                </c:pt>
                <c:pt idx="113">
                  <c:v>-100.17999268</c:v>
                </c:pt>
                <c:pt idx="114">
                  <c:v>-100.16999816999999</c:v>
                </c:pt>
                <c:pt idx="115">
                  <c:v>-100.1499939</c:v>
                </c:pt>
                <c:pt idx="116">
                  <c:v>-100.13999938999999</c:v>
                </c:pt>
                <c:pt idx="117">
                  <c:v>-100.12998963000001</c:v>
                </c:pt>
                <c:pt idx="118">
                  <c:v>-100.10998536</c:v>
                </c:pt>
                <c:pt idx="119">
                  <c:v>-100.09999085000001</c:v>
                </c:pt>
                <c:pt idx="120">
                  <c:v>-100.07998658</c:v>
                </c:pt>
                <c:pt idx="121">
                  <c:v>-100.06999207000001</c:v>
                </c:pt>
                <c:pt idx="122">
                  <c:v>-100.0499878</c:v>
                </c:pt>
                <c:pt idx="123">
                  <c:v>-100.03999328999998</c:v>
                </c:pt>
                <c:pt idx="124">
                  <c:v>-100.01998902</c:v>
                </c:pt>
                <c:pt idx="125">
                  <c:v>-100.00999450999998</c:v>
                </c:pt>
                <c:pt idx="126">
                  <c:v>-99.989990239999997</c:v>
                </c:pt>
                <c:pt idx="127">
                  <c:v>-99.96998597000001</c:v>
                </c:pt>
                <c:pt idx="128">
                  <c:v>-99.959991459999998</c:v>
                </c:pt>
                <c:pt idx="129">
                  <c:v>-99.939987190000011</c:v>
                </c:pt>
                <c:pt idx="130">
                  <c:v>-99.919998169999985</c:v>
                </c:pt>
                <c:pt idx="131">
                  <c:v>-99.909988410000011</c:v>
                </c:pt>
                <c:pt idx="132">
                  <c:v>-99.889999389999986</c:v>
                </c:pt>
                <c:pt idx="133">
                  <c:v>-99.869995119999999</c:v>
                </c:pt>
                <c:pt idx="134">
                  <c:v>-99.849990850000012</c:v>
                </c:pt>
                <c:pt idx="135">
                  <c:v>-99.839996339999999</c:v>
                </c:pt>
                <c:pt idx="136">
                  <c:v>-99.819992070000012</c:v>
                </c:pt>
                <c:pt idx="137">
                  <c:v>-99.799987799999997</c:v>
                </c:pt>
                <c:pt idx="138">
                  <c:v>-99.77999878</c:v>
                </c:pt>
                <c:pt idx="139">
                  <c:v>-99.769989019999997</c:v>
                </c:pt>
                <c:pt idx="140">
                  <c:v>-99.75</c:v>
                </c:pt>
                <c:pt idx="141">
                  <c:v>-99.729995729999985</c:v>
                </c:pt>
                <c:pt idx="142">
                  <c:v>-99.709991459999998</c:v>
                </c:pt>
                <c:pt idx="143">
                  <c:v>-99.689987190000011</c:v>
                </c:pt>
                <c:pt idx="144">
                  <c:v>-99.669998169999985</c:v>
                </c:pt>
                <c:pt idx="145">
                  <c:v>-99.649993899999998</c:v>
                </c:pt>
                <c:pt idx="146">
                  <c:v>-99.629989630000011</c:v>
                </c:pt>
                <c:pt idx="147">
                  <c:v>-99.609985359999996</c:v>
                </c:pt>
                <c:pt idx="148">
                  <c:v>-99.589996339999999</c:v>
                </c:pt>
                <c:pt idx="149">
                  <c:v>-99.569992070000012</c:v>
                </c:pt>
                <c:pt idx="150">
                  <c:v>-99.549987799999997</c:v>
                </c:pt>
                <c:pt idx="151">
                  <c:v>-99.52999878</c:v>
                </c:pt>
                <c:pt idx="152">
                  <c:v>-99.509994509999984</c:v>
                </c:pt>
                <c:pt idx="153">
                  <c:v>-99.489990239999997</c:v>
                </c:pt>
                <c:pt idx="154">
                  <c:v>-99.46998597000001</c:v>
                </c:pt>
                <c:pt idx="155">
                  <c:v>-99.449996949999985</c:v>
                </c:pt>
                <c:pt idx="156">
                  <c:v>-99.429992679999998</c:v>
                </c:pt>
                <c:pt idx="157">
                  <c:v>-99.399993899999998</c:v>
                </c:pt>
                <c:pt idx="158">
                  <c:v>-99.379989630000011</c:v>
                </c:pt>
                <c:pt idx="159">
                  <c:v>-99.359985359999996</c:v>
                </c:pt>
                <c:pt idx="160">
                  <c:v>-99.339996339999999</c:v>
                </c:pt>
                <c:pt idx="161">
                  <c:v>-99.309997559999999</c:v>
                </c:pt>
                <c:pt idx="162">
                  <c:v>-99.289993289999984</c:v>
                </c:pt>
                <c:pt idx="163">
                  <c:v>-99.259994509999984</c:v>
                </c:pt>
                <c:pt idx="164">
                  <c:v>-99.239990239999997</c:v>
                </c:pt>
                <c:pt idx="165">
                  <c:v>-99.21998597000001</c:v>
                </c:pt>
                <c:pt idx="166">
                  <c:v>-99.189987190000011</c:v>
                </c:pt>
                <c:pt idx="167">
                  <c:v>-99.159988410000011</c:v>
                </c:pt>
                <c:pt idx="168">
                  <c:v>-99.139999389999986</c:v>
                </c:pt>
                <c:pt idx="169">
                  <c:v>-99.109985359999996</c:v>
                </c:pt>
                <c:pt idx="170">
                  <c:v>-99.089996339999999</c:v>
                </c:pt>
                <c:pt idx="171">
                  <c:v>-99.059997559999999</c:v>
                </c:pt>
                <c:pt idx="172">
                  <c:v>-99.02999878</c:v>
                </c:pt>
                <c:pt idx="173">
                  <c:v>-99</c:v>
                </c:pt>
                <c:pt idx="174">
                  <c:v>-98.96998597000001</c:v>
                </c:pt>
                <c:pt idx="175">
                  <c:v>-98.939987190000011</c:v>
                </c:pt>
                <c:pt idx="176">
                  <c:v>-98.909988410000011</c:v>
                </c:pt>
                <c:pt idx="177">
                  <c:v>-98.879989630000011</c:v>
                </c:pt>
                <c:pt idx="178">
                  <c:v>-98.849990850000012</c:v>
                </c:pt>
                <c:pt idx="179">
                  <c:v>-98.819992070000012</c:v>
                </c:pt>
                <c:pt idx="180">
                  <c:v>-98.789993289999984</c:v>
                </c:pt>
                <c:pt idx="181">
                  <c:v>-98.75</c:v>
                </c:pt>
                <c:pt idx="182">
                  <c:v>-98.71998597000001</c:v>
                </c:pt>
                <c:pt idx="183">
                  <c:v>-98.679992679999998</c:v>
                </c:pt>
                <c:pt idx="184">
                  <c:v>-98.649993899999998</c:v>
                </c:pt>
                <c:pt idx="185">
                  <c:v>-98.609985359999996</c:v>
                </c:pt>
                <c:pt idx="186">
                  <c:v>-98.579986579999996</c:v>
                </c:pt>
                <c:pt idx="187">
                  <c:v>-98.539993289999984</c:v>
                </c:pt>
                <c:pt idx="188">
                  <c:v>-98.5</c:v>
                </c:pt>
                <c:pt idx="189">
                  <c:v>-98.459991459999998</c:v>
                </c:pt>
                <c:pt idx="190">
                  <c:v>-98.419998169999985</c:v>
                </c:pt>
                <c:pt idx="191">
                  <c:v>-98.379989630000011</c:v>
                </c:pt>
                <c:pt idx="192">
                  <c:v>-98.339996339999999</c:v>
                </c:pt>
                <c:pt idx="193">
                  <c:v>-98.299987799999997</c:v>
                </c:pt>
                <c:pt idx="194">
                  <c:v>-98.259994509999984</c:v>
                </c:pt>
                <c:pt idx="195">
                  <c:v>-98.21998597000001</c:v>
                </c:pt>
                <c:pt idx="196">
                  <c:v>-98.169998169999985</c:v>
                </c:pt>
                <c:pt idx="197">
                  <c:v>-98.129989630000011</c:v>
                </c:pt>
                <c:pt idx="198">
                  <c:v>-98.079986579999996</c:v>
                </c:pt>
                <c:pt idx="199">
                  <c:v>-98.039993289999984</c:v>
                </c:pt>
                <c:pt idx="200">
                  <c:v>-97.989990239999997</c:v>
                </c:pt>
                <c:pt idx="201">
                  <c:v>-97.939987190000011</c:v>
                </c:pt>
                <c:pt idx="202">
                  <c:v>-97.889999389999986</c:v>
                </c:pt>
                <c:pt idx="203">
                  <c:v>-97.839996339999999</c:v>
                </c:pt>
                <c:pt idx="204">
                  <c:v>-97.789993289999984</c:v>
                </c:pt>
                <c:pt idx="205">
                  <c:v>-97.739990239999997</c:v>
                </c:pt>
                <c:pt idx="206">
                  <c:v>-97.689987190000011</c:v>
                </c:pt>
                <c:pt idx="207">
                  <c:v>-97.639999389999986</c:v>
                </c:pt>
                <c:pt idx="208">
                  <c:v>-97.589996339999999</c:v>
                </c:pt>
                <c:pt idx="209">
                  <c:v>-97.52999878</c:v>
                </c:pt>
                <c:pt idx="210">
                  <c:v>-97.479995729999985</c:v>
                </c:pt>
                <c:pt idx="211">
                  <c:v>-97.419998169999985</c:v>
                </c:pt>
                <c:pt idx="212">
                  <c:v>-97.380004880000001</c:v>
                </c:pt>
                <c:pt idx="213">
                  <c:v>-97.320007320000002</c:v>
                </c:pt>
                <c:pt idx="214">
                  <c:v>-97.260009760000003</c:v>
                </c:pt>
                <c:pt idx="215">
                  <c:v>-97.199996950000013</c:v>
                </c:pt>
                <c:pt idx="216">
                  <c:v>-97.139999390000014</c:v>
                </c:pt>
                <c:pt idx="217">
                  <c:v>-97.080001830000015</c:v>
                </c:pt>
                <c:pt idx="218">
                  <c:v>-97.020004269999987</c:v>
                </c:pt>
                <c:pt idx="219">
                  <c:v>-96.960006709999988</c:v>
                </c:pt>
                <c:pt idx="220">
                  <c:v>-96.900009149999988</c:v>
                </c:pt>
                <c:pt idx="221">
                  <c:v>-96.830001830000015</c:v>
                </c:pt>
                <c:pt idx="222">
                  <c:v>-96.770004269999987</c:v>
                </c:pt>
                <c:pt idx="223">
                  <c:v>-96.699996950000013</c:v>
                </c:pt>
                <c:pt idx="224">
                  <c:v>-96.630004880000001</c:v>
                </c:pt>
                <c:pt idx="225">
                  <c:v>-96.559997559999999</c:v>
                </c:pt>
                <c:pt idx="226">
                  <c:v>-96.5</c:v>
                </c:pt>
                <c:pt idx="227">
                  <c:v>-96.430007929999988</c:v>
                </c:pt>
                <c:pt idx="228">
                  <c:v>-96.360000610000014</c:v>
                </c:pt>
                <c:pt idx="229">
                  <c:v>-96.27999878</c:v>
                </c:pt>
                <c:pt idx="230">
                  <c:v>-96.210006709999988</c:v>
                </c:pt>
                <c:pt idx="231">
                  <c:v>-96.139999390000014</c:v>
                </c:pt>
                <c:pt idx="232">
                  <c:v>-96.059997559999999</c:v>
                </c:pt>
                <c:pt idx="233">
                  <c:v>-95.990005489999987</c:v>
                </c:pt>
                <c:pt idx="234">
                  <c:v>-95.910003660000001</c:v>
                </c:pt>
                <c:pt idx="235">
                  <c:v>-95.830001830000015</c:v>
                </c:pt>
                <c:pt idx="236">
                  <c:v>-95.75</c:v>
                </c:pt>
                <c:pt idx="237">
                  <c:v>-95.669998170000014</c:v>
                </c:pt>
                <c:pt idx="238">
                  <c:v>-95.589996339999999</c:v>
                </c:pt>
                <c:pt idx="239">
                  <c:v>-95.510009760000003</c:v>
                </c:pt>
                <c:pt idx="240">
                  <c:v>-95.419998170000014</c:v>
                </c:pt>
                <c:pt idx="241">
                  <c:v>-95.339996339999999</c:v>
                </c:pt>
                <c:pt idx="242">
                  <c:v>-95.25</c:v>
                </c:pt>
                <c:pt idx="243">
                  <c:v>-95.169998170000014</c:v>
                </c:pt>
                <c:pt idx="244">
                  <c:v>-95.080001830000015</c:v>
                </c:pt>
                <c:pt idx="245">
                  <c:v>-94.990005489999987</c:v>
                </c:pt>
                <c:pt idx="246">
                  <c:v>-94.900009149999988</c:v>
                </c:pt>
                <c:pt idx="247">
                  <c:v>-94.809997559999999</c:v>
                </c:pt>
                <c:pt idx="248">
                  <c:v>-94.710006709999988</c:v>
                </c:pt>
                <c:pt idx="249">
                  <c:v>-94.619995119999999</c:v>
                </c:pt>
                <c:pt idx="250">
                  <c:v>-94.520004269999987</c:v>
                </c:pt>
                <c:pt idx="251">
                  <c:v>-94.419998169999985</c:v>
                </c:pt>
                <c:pt idx="252">
                  <c:v>-94.319992070000012</c:v>
                </c:pt>
                <c:pt idx="253">
                  <c:v>-94.21998597000001</c:v>
                </c:pt>
                <c:pt idx="254">
                  <c:v>-94.119995119999999</c:v>
                </c:pt>
                <c:pt idx="255">
                  <c:v>-94.019989019999997</c:v>
                </c:pt>
                <c:pt idx="256">
                  <c:v>-93.909988410000011</c:v>
                </c:pt>
                <c:pt idx="257">
                  <c:v>-93.809997559999999</c:v>
                </c:pt>
                <c:pt idx="258">
                  <c:v>-93.709991459999998</c:v>
                </c:pt>
                <c:pt idx="259">
                  <c:v>-93.599990850000012</c:v>
                </c:pt>
                <c:pt idx="260">
                  <c:v>-93.489990239999997</c:v>
                </c:pt>
                <c:pt idx="261">
                  <c:v>-93.379989630000011</c:v>
                </c:pt>
                <c:pt idx="262">
                  <c:v>-93.269989019999997</c:v>
                </c:pt>
                <c:pt idx="263">
                  <c:v>-93.159988410000011</c:v>
                </c:pt>
                <c:pt idx="264">
                  <c:v>-93.049987799999997</c:v>
                </c:pt>
                <c:pt idx="265">
                  <c:v>-92.929992679999998</c:v>
                </c:pt>
                <c:pt idx="266">
                  <c:v>-92.819992070000012</c:v>
                </c:pt>
                <c:pt idx="267">
                  <c:v>-92.699996949999985</c:v>
                </c:pt>
                <c:pt idx="268">
                  <c:v>-92.579986579999996</c:v>
                </c:pt>
                <c:pt idx="269">
                  <c:v>-92.459991459999998</c:v>
                </c:pt>
                <c:pt idx="270">
                  <c:v>-92.339996339999999</c:v>
                </c:pt>
                <c:pt idx="271">
                  <c:v>-92.21998597000001</c:v>
                </c:pt>
                <c:pt idx="272">
                  <c:v>-92.089996339999999</c:v>
                </c:pt>
                <c:pt idx="273">
                  <c:v>-91.96998597000001</c:v>
                </c:pt>
                <c:pt idx="274">
                  <c:v>-91.839996339999999</c:v>
                </c:pt>
                <c:pt idx="275">
                  <c:v>-91.709991459999998</c:v>
                </c:pt>
                <c:pt idx="276">
                  <c:v>-91.579986579999996</c:v>
                </c:pt>
                <c:pt idx="277">
                  <c:v>-91.449996949999985</c:v>
                </c:pt>
                <c:pt idx="278">
                  <c:v>-91.319992070000012</c:v>
                </c:pt>
                <c:pt idx="279">
                  <c:v>-91.189987190000011</c:v>
                </c:pt>
                <c:pt idx="280">
                  <c:v>-91.049987799999997</c:v>
                </c:pt>
                <c:pt idx="281">
                  <c:v>-90.919998169999985</c:v>
                </c:pt>
                <c:pt idx="282">
                  <c:v>-90.77999878</c:v>
                </c:pt>
                <c:pt idx="283">
                  <c:v>-90.639999389999986</c:v>
                </c:pt>
                <c:pt idx="284">
                  <c:v>-90.5</c:v>
                </c:pt>
                <c:pt idx="285">
                  <c:v>-90.350006109999981</c:v>
                </c:pt>
                <c:pt idx="286">
                  <c:v>-90.210006719999996</c:v>
                </c:pt>
                <c:pt idx="287">
                  <c:v>-90.060012819999997</c:v>
                </c:pt>
                <c:pt idx="288">
                  <c:v>-89.920013429999983</c:v>
                </c:pt>
                <c:pt idx="289">
                  <c:v>-89.770019529999985</c:v>
                </c:pt>
                <c:pt idx="290">
                  <c:v>-89.620010379999997</c:v>
                </c:pt>
                <c:pt idx="291">
                  <c:v>-89.47001647999997</c:v>
                </c:pt>
                <c:pt idx="292">
                  <c:v>-89.320007329999981</c:v>
                </c:pt>
                <c:pt idx="293">
                  <c:v>-89.170013429999983</c:v>
                </c:pt>
                <c:pt idx="294">
                  <c:v>-89.010009769999982</c:v>
                </c:pt>
                <c:pt idx="295">
                  <c:v>-88.860015869999984</c:v>
                </c:pt>
                <c:pt idx="296">
                  <c:v>-88.700012209999983</c:v>
                </c:pt>
                <c:pt idx="297">
                  <c:v>-88.540008549999982</c:v>
                </c:pt>
                <c:pt idx="298">
                  <c:v>-88.380020139999971</c:v>
                </c:pt>
                <c:pt idx="299">
                  <c:v>-88.210006709999959</c:v>
                </c:pt>
                <c:pt idx="300">
                  <c:v>-88.050003049999987</c:v>
                </c:pt>
                <c:pt idx="301">
                  <c:v>-87.889999389999986</c:v>
                </c:pt>
                <c:pt idx="302">
                  <c:v>-87.720001219999972</c:v>
                </c:pt>
                <c:pt idx="303">
                  <c:v>-87.559997559999971</c:v>
                </c:pt>
                <c:pt idx="304">
                  <c:v>-87.389999389999986</c:v>
                </c:pt>
                <c:pt idx="305">
                  <c:v>-87.220001219999972</c:v>
                </c:pt>
                <c:pt idx="306">
                  <c:v>-87.050003049999987</c:v>
                </c:pt>
                <c:pt idx="307">
                  <c:v>-86.880004879999973</c:v>
                </c:pt>
                <c:pt idx="308">
                  <c:v>-86.710006709999959</c:v>
                </c:pt>
                <c:pt idx="309">
                  <c:v>-86.529998779999971</c:v>
                </c:pt>
                <c:pt idx="310">
                  <c:v>-86.34999085000004</c:v>
                </c:pt>
                <c:pt idx="311">
                  <c:v>-86.169998170000014</c:v>
                </c:pt>
                <c:pt idx="312">
                  <c:v>-85.989990240000026</c:v>
                </c:pt>
                <c:pt idx="313">
                  <c:v>-85.809997560000028</c:v>
                </c:pt>
                <c:pt idx="314">
                  <c:v>-85.62998963000004</c:v>
                </c:pt>
                <c:pt idx="315">
                  <c:v>-85.449996950000013</c:v>
                </c:pt>
                <c:pt idx="316">
                  <c:v>-85.259994510000013</c:v>
                </c:pt>
                <c:pt idx="317">
                  <c:v>-85.079986580000025</c:v>
                </c:pt>
                <c:pt idx="318">
                  <c:v>-84.889999390000014</c:v>
                </c:pt>
                <c:pt idx="319">
                  <c:v>-84.690017699999999</c:v>
                </c:pt>
                <c:pt idx="320">
                  <c:v>-84.500015259999998</c:v>
                </c:pt>
                <c:pt idx="321">
                  <c:v>-84.310012820000026</c:v>
                </c:pt>
                <c:pt idx="322">
                  <c:v>-84.120010380000025</c:v>
                </c:pt>
                <c:pt idx="323">
                  <c:v>-83.930007940000024</c:v>
                </c:pt>
                <c:pt idx="324">
                  <c:v>-83.730010990000011</c:v>
                </c:pt>
                <c:pt idx="325">
                  <c:v>-83.530014040000026</c:v>
                </c:pt>
                <c:pt idx="326">
                  <c:v>-83.340011600000025</c:v>
                </c:pt>
                <c:pt idx="327">
                  <c:v>-83.140014650000012</c:v>
                </c:pt>
                <c:pt idx="328">
                  <c:v>-82.930007929999988</c:v>
                </c:pt>
                <c:pt idx="329">
                  <c:v>-82.730010980000003</c:v>
                </c:pt>
                <c:pt idx="330">
                  <c:v>-82.520004270000015</c:v>
                </c:pt>
                <c:pt idx="331">
                  <c:v>-82.320007320000002</c:v>
                </c:pt>
                <c:pt idx="332">
                  <c:v>-82.110000610000014</c:v>
                </c:pt>
                <c:pt idx="333">
                  <c:v>-81.900009149999988</c:v>
                </c:pt>
                <c:pt idx="334">
                  <c:v>-81.690002440000001</c:v>
                </c:pt>
                <c:pt idx="335">
                  <c:v>-81.480010980000003</c:v>
                </c:pt>
                <c:pt idx="336">
                  <c:v>-81.259994510000013</c:v>
                </c:pt>
                <c:pt idx="337">
                  <c:v>-81.049987799999997</c:v>
                </c:pt>
                <c:pt idx="338">
                  <c:v>-80.839996339999999</c:v>
                </c:pt>
                <c:pt idx="339">
                  <c:v>-80.619995119999999</c:v>
                </c:pt>
                <c:pt idx="340">
                  <c:v>-80.409988410000011</c:v>
                </c:pt>
                <c:pt idx="341">
                  <c:v>-80.190002440000001</c:v>
                </c:pt>
                <c:pt idx="342">
                  <c:v>-79.97000122</c:v>
                </c:pt>
                <c:pt idx="343">
                  <c:v>-79.739990229999989</c:v>
                </c:pt>
                <c:pt idx="344">
                  <c:v>-79.509979249999986</c:v>
                </c:pt>
                <c:pt idx="345">
                  <c:v>-79.289978029999986</c:v>
                </c:pt>
                <c:pt idx="346">
                  <c:v>-79.069992059999976</c:v>
                </c:pt>
                <c:pt idx="347">
                  <c:v>-78.839981080000001</c:v>
                </c:pt>
                <c:pt idx="348">
                  <c:v>-78.609985349999988</c:v>
                </c:pt>
                <c:pt idx="349">
                  <c:v>-78.379989619999975</c:v>
                </c:pt>
                <c:pt idx="350">
                  <c:v>-78.14997864</c:v>
                </c:pt>
                <c:pt idx="351">
                  <c:v>-77.910003659999973</c:v>
                </c:pt>
                <c:pt idx="352">
                  <c:v>-77.68000792999996</c:v>
                </c:pt>
                <c:pt idx="353">
                  <c:v>-77.440002439999972</c:v>
                </c:pt>
                <c:pt idx="354">
                  <c:v>-77.210006709999959</c:v>
                </c:pt>
                <c:pt idx="355">
                  <c:v>-76.970001219999972</c:v>
                </c:pt>
                <c:pt idx="356">
                  <c:v>-76.730010979999975</c:v>
                </c:pt>
                <c:pt idx="357">
                  <c:v>-76.490005489999987</c:v>
                </c:pt>
                <c:pt idx="358">
                  <c:v>-76.239990240000026</c:v>
                </c:pt>
                <c:pt idx="359">
                  <c:v>-76.000000000000028</c:v>
                </c:pt>
                <c:pt idx="360">
                  <c:v>-75.750000000000028</c:v>
                </c:pt>
                <c:pt idx="361">
                  <c:v>-75.509994510000041</c:v>
                </c:pt>
                <c:pt idx="362">
                  <c:v>-75.259994510000041</c:v>
                </c:pt>
                <c:pt idx="363">
                  <c:v>-75.009994510000041</c:v>
                </c:pt>
                <c:pt idx="364">
                  <c:v>-74.759994510000041</c:v>
                </c:pt>
                <c:pt idx="365">
                  <c:v>-74.499984740000031</c:v>
                </c:pt>
                <c:pt idx="366">
                  <c:v>-74.249984740000031</c:v>
                </c:pt>
                <c:pt idx="367">
                  <c:v>-73.999984740000031</c:v>
                </c:pt>
                <c:pt idx="368">
                  <c:v>-73.739990230000018</c:v>
                </c:pt>
                <c:pt idx="369">
                  <c:v>-73.479980470000015</c:v>
                </c:pt>
                <c:pt idx="370">
                  <c:v>-73.229980470000015</c:v>
                </c:pt>
                <c:pt idx="371">
                  <c:v>-72.969985960000031</c:v>
                </c:pt>
                <c:pt idx="372">
                  <c:v>-72.709991450000018</c:v>
                </c:pt>
                <c:pt idx="373">
                  <c:v>-72.440002440000001</c:v>
                </c:pt>
                <c:pt idx="374">
                  <c:v>-72.170013420000004</c:v>
                </c:pt>
                <c:pt idx="375">
                  <c:v>-71.910003660000001</c:v>
                </c:pt>
                <c:pt idx="376">
                  <c:v>-71.640014640000004</c:v>
                </c:pt>
                <c:pt idx="377">
                  <c:v>-71.380004880000001</c:v>
                </c:pt>
                <c:pt idx="378">
                  <c:v>-71.110000610000014</c:v>
                </c:pt>
                <c:pt idx="379">
                  <c:v>-70.840011589999989</c:v>
                </c:pt>
                <c:pt idx="380">
                  <c:v>-70.550003049999987</c:v>
                </c:pt>
                <c:pt idx="381">
                  <c:v>-70.27999878</c:v>
                </c:pt>
                <c:pt idx="382">
                  <c:v>-70.009994510000013</c:v>
                </c:pt>
                <c:pt idx="383">
                  <c:v>-69.729995730000013</c:v>
                </c:pt>
                <c:pt idx="384">
                  <c:v>-69.459991459999998</c:v>
                </c:pt>
                <c:pt idx="385">
                  <c:v>-69.179992679999998</c:v>
                </c:pt>
                <c:pt idx="386">
                  <c:v>-68.899993899999998</c:v>
                </c:pt>
                <c:pt idx="387">
                  <c:v>-68.619995119999999</c:v>
                </c:pt>
                <c:pt idx="388">
                  <c:v>-68.319992059999976</c:v>
                </c:pt>
                <c:pt idx="389">
                  <c:v>-68.039993279999976</c:v>
                </c:pt>
                <c:pt idx="390">
                  <c:v>-67.759994499999976</c:v>
                </c:pt>
                <c:pt idx="391">
                  <c:v>-67.470001219999972</c:v>
                </c:pt>
                <c:pt idx="392">
                  <c:v>-67.17999266999999</c:v>
                </c:pt>
                <c:pt idx="393">
                  <c:v>-66.899993889999962</c:v>
                </c:pt>
                <c:pt idx="394">
                  <c:v>-66.609985349999988</c:v>
                </c:pt>
                <c:pt idx="395">
                  <c:v>-66.309997559999999</c:v>
                </c:pt>
                <c:pt idx="396">
                  <c:v>-66.010009759999946</c:v>
                </c:pt>
                <c:pt idx="397">
                  <c:v>-65.720001219999972</c:v>
                </c:pt>
                <c:pt idx="398">
                  <c:v>-65.420013419999975</c:v>
                </c:pt>
                <c:pt idx="399">
                  <c:v>-65.119995109999991</c:v>
                </c:pt>
                <c:pt idx="400">
                  <c:v>-64.830017079999948</c:v>
                </c:pt>
                <c:pt idx="401">
                  <c:v>-64.529998769999963</c:v>
                </c:pt>
                <c:pt idx="402">
                  <c:v>-64.230010979999975</c:v>
                </c:pt>
                <c:pt idx="403">
                  <c:v>-63.920013419999975</c:v>
                </c:pt>
                <c:pt idx="404">
                  <c:v>-63.619995109999991</c:v>
                </c:pt>
                <c:pt idx="405">
                  <c:v>-63.320007320000002</c:v>
                </c:pt>
                <c:pt idx="406">
                  <c:v>-63</c:v>
                </c:pt>
                <c:pt idx="407">
                  <c:v>-62.690002440000001</c:v>
                </c:pt>
                <c:pt idx="408">
                  <c:v>-62.380004880000001</c:v>
                </c:pt>
                <c:pt idx="409">
                  <c:v>-62.070007320000002</c:v>
                </c:pt>
                <c:pt idx="410">
                  <c:v>-61.760009770000011</c:v>
                </c:pt>
                <c:pt idx="411">
                  <c:v>-61.450012210000011</c:v>
                </c:pt>
                <c:pt idx="412">
                  <c:v>-61.130004880000001</c:v>
                </c:pt>
                <c:pt idx="413">
                  <c:v>-60.820007320000002</c:v>
                </c:pt>
                <c:pt idx="414">
                  <c:v>-60.5</c:v>
                </c:pt>
                <c:pt idx="415">
                  <c:v>-60.179992680000055</c:v>
                </c:pt>
                <c:pt idx="416">
                  <c:v>-59.859985350000045</c:v>
                </c:pt>
                <c:pt idx="417">
                  <c:v>-59.540008550000039</c:v>
                </c:pt>
                <c:pt idx="418">
                  <c:v>-59.220001220000029</c:v>
                </c:pt>
                <c:pt idx="419">
                  <c:v>-58.889984130000016</c:v>
                </c:pt>
                <c:pt idx="420">
                  <c:v>-58.559997549999991</c:v>
                </c:pt>
                <c:pt idx="421">
                  <c:v>-58.239990229999989</c:v>
                </c:pt>
                <c:pt idx="422">
                  <c:v>-57.910003660000029</c:v>
                </c:pt>
                <c:pt idx="423">
                  <c:v>-57.579986570000017</c:v>
                </c:pt>
                <c:pt idx="424">
                  <c:v>-57.25</c:v>
                </c:pt>
                <c:pt idx="425">
                  <c:v>-56.919982910000044</c:v>
                </c:pt>
                <c:pt idx="426">
                  <c:v>-56.589996330000019</c:v>
                </c:pt>
                <c:pt idx="427">
                  <c:v>-56.25</c:v>
                </c:pt>
                <c:pt idx="428">
                  <c:v>-55.919982910000044</c:v>
                </c:pt>
                <c:pt idx="429">
                  <c:v>-55.579986570000017</c:v>
                </c:pt>
                <c:pt idx="430">
                  <c:v>-55.25</c:v>
                </c:pt>
                <c:pt idx="431">
                  <c:v>-54.910003660000029</c:v>
                </c:pt>
                <c:pt idx="432">
                  <c:v>-54.569976800000006</c:v>
                </c:pt>
                <c:pt idx="433">
                  <c:v>-54.220001220000029</c:v>
                </c:pt>
                <c:pt idx="434">
                  <c:v>-53.879974360000006</c:v>
                </c:pt>
                <c:pt idx="435">
                  <c:v>-53.539978020000035</c:v>
                </c:pt>
                <c:pt idx="436">
                  <c:v>-53.190002440000001</c:v>
                </c:pt>
                <c:pt idx="437">
                  <c:v>-52.859985350000045</c:v>
                </c:pt>
                <c:pt idx="438">
                  <c:v>-52.510009770000011</c:v>
                </c:pt>
                <c:pt idx="439">
                  <c:v>-52.160003660000029</c:v>
                </c:pt>
                <c:pt idx="440">
                  <c:v>-51.809997560000056</c:v>
                </c:pt>
                <c:pt idx="441">
                  <c:v>-51.459991460000026</c:v>
                </c:pt>
                <c:pt idx="442">
                  <c:v>-51.109985350000045</c:v>
                </c:pt>
                <c:pt idx="443">
                  <c:v>-50.75</c:v>
                </c:pt>
                <c:pt idx="444">
                  <c:v>-50.399993900000027</c:v>
                </c:pt>
                <c:pt idx="445">
                  <c:v>-50.040008550000039</c:v>
                </c:pt>
                <c:pt idx="446">
                  <c:v>-49.679992680000055</c:v>
                </c:pt>
                <c:pt idx="447">
                  <c:v>-49.320007320000002</c:v>
                </c:pt>
                <c:pt idx="448">
                  <c:v>-48.970001219999972</c:v>
                </c:pt>
                <c:pt idx="449">
                  <c:v>-48.610015859999976</c:v>
                </c:pt>
                <c:pt idx="450">
                  <c:v>-48.25</c:v>
                </c:pt>
                <c:pt idx="451">
                  <c:v>-47.890014639999947</c:v>
                </c:pt>
                <c:pt idx="452">
                  <c:v>-47.520019529999956</c:v>
                </c:pt>
                <c:pt idx="453">
                  <c:v>-47.149993889999962</c:v>
                </c:pt>
                <c:pt idx="454">
                  <c:v>-46.799987789999989</c:v>
                </c:pt>
                <c:pt idx="455">
                  <c:v>-46.42999266999999</c:v>
                </c:pt>
                <c:pt idx="456">
                  <c:v>-46.059997559999999</c:v>
                </c:pt>
                <c:pt idx="457">
                  <c:v>-45.690002440000001</c:v>
                </c:pt>
                <c:pt idx="458">
                  <c:v>-45.309997559999999</c:v>
                </c:pt>
                <c:pt idx="459">
                  <c:v>-44.950012210000011</c:v>
                </c:pt>
                <c:pt idx="460">
                  <c:v>-44.57000733000001</c:v>
                </c:pt>
                <c:pt idx="461">
                  <c:v>-44.200012210000011</c:v>
                </c:pt>
                <c:pt idx="462">
                  <c:v>-43.830017090000013</c:v>
                </c:pt>
                <c:pt idx="463">
                  <c:v>-43.450012200000003</c:v>
                </c:pt>
                <c:pt idx="464">
                  <c:v>-43.070007320000002</c:v>
                </c:pt>
                <c:pt idx="465">
                  <c:v>-42.690002440000001</c:v>
                </c:pt>
                <c:pt idx="466">
                  <c:v>-42.319976800000006</c:v>
                </c:pt>
                <c:pt idx="467">
                  <c:v>-41.92999266999999</c:v>
                </c:pt>
                <c:pt idx="468">
                  <c:v>-41.549987789999989</c:v>
                </c:pt>
                <c:pt idx="469">
                  <c:v>-41.169982910000044</c:v>
                </c:pt>
                <c:pt idx="470">
                  <c:v>-40.779998780000028</c:v>
                </c:pt>
                <c:pt idx="471">
                  <c:v>-40.399993889999962</c:v>
                </c:pt>
                <c:pt idx="472">
                  <c:v>-40.010009759999946</c:v>
                </c:pt>
                <c:pt idx="473">
                  <c:v>-39.619995109999991</c:v>
                </c:pt>
                <c:pt idx="474">
                  <c:v>-39.239990229999989</c:v>
                </c:pt>
                <c:pt idx="475">
                  <c:v>-38.849975579999978</c:v>
                </c:pt>
                <c:pt idx="476">
                  <c:v>-38.459991460000026</c:v>
                </c:pt>
                <c:pt idx="477">
                  <c:v>-38.07000733000001</c:v>
                </c:pt>
                <c:pt idx="478">
                  <c:v>-37.67999266999999</c:v>
                </c:pt>
                <c:pt idx="479">
                  <c:v>-37.279998780000028</c:v>
                </c:pt>
                <c:pt idx="480">
                  <c:v>-36.890014650000012</c:v>
                </c:pt>
                <c:pt idx="481">
                  <c:v>-36.490020749999985</c:v>
                </c:pt>
                <c:pt idx="482">
                  <c:v>-36.089996340000027</c:v>
                </c:pt>
                <c:pt idx="483">
                  <c:v>-35.690002440000001</c:v>
                </c:pt>
                <c:pt idx="484">
                  <c:v>-35.300018309999984</c:v>
                </c:pt>
                <c:pt idx="485">
                  <c:v>-34.890014649999955</c:v>
                </c:pt>
                <c:pt idx="486">
                  <c:v>-34.490020749999985</c:v>
                </c:pt>
                <c:pt idx="487">
                  <c:v>-34.080017089999956</c:v>
                </c:pt>
                <c:pt idx="488">
                  <c:v>-33.679992679999998</c:v>
                </c:pt>
                <c:pt idx="489">
                  <c:v>-33.279998780000028</c:v>
                </c:pt>
                <c:pt idx="490">
                  <c:v>-32.869995119999999</c:v>
                </c:pt>
                <c:pt idx="491">
                  <c:v>-32.460021980000022</c:v>
                </c:pt>
                <c:pt idx="492">
                  <c:v>-32.059997559999999</c:v>
                </c:pt>
                <c:pt idx="493">
                  <c:v>-31.639984140000024</c:v>
                </c:pt>
                <c:pt idx="494">
                  <c:v>-31.230010989999982</c:v>
                </c:pt>
                <c:pt idx="495">
                  <c:v>-30.830017089999956</c:v>
                </c:pt>
                <c:pt idx="496">
                  <c:v>-30.410003669999981</c:v>
                </c:pt>
                <c:pt idx="497">
                  <c:v>-29.989990229999989</c:v>
                </c:pt>
                <c:pt idx="498">
                  <c:v>-29.579986570000017</c:v>
                </c:pt>
                <c:pt idx="499">
                  <c:v>-29.160003670000037</c:v>
                </c:pt>
                <c:pt idx="500">
                  <c:v>-28.740020759999993</c:v>
                </c:pt>
                <c:pt idx="501">
                  <c:v>-28.319976800000006</c:v>
                </c:pt>
                <c:pt idx="502">
                  <c:v>-27.899993900000027</c:v>
                </c:pt>
                <c:pt idx="503">
                  <c:v>-27.480010979999975</c:v>
                </c:pt>
                <c:pt idx="504">
                  <c:v>-27.050018309999984</c:v>
                </c:pt>
                <c:pt idx="505">
                  <c:v>-26.629974360000006</c:v>
                </c:pt>
                <c:pt idx="506">
                  <c:v>-26.209991460000026</c:v>
                </c:pt>
                <c:pt idx="507">
                  <c:v>-25.779998780000028</c:v>
                </c:pt>
                <c:pt idx="508">
                  <c:v>-25.359985350000045</c:v>
                </c:pt>
                <c:pt idx="509">
                  <c:v>-24.929992680000055</c:v>
                </c:pt>
                <c:pt idx="510">
                  <c:v>-24.5</c:v>
                </c:pt>
                <c:pt idx="511">
                  <c:v>-24.059997559999999</c:v>
                </c:pt>
                <c:pt idx="512">
                  <c:v>-23.629974360000006</c:v>
                </c:pt>
                <c:pt idx="513">
                  <c:v>-23.199981690000016</c:v>
                </c:pt>
                <c:pt idx="514">
                  <c:v>-22.760009760000003</c:v>
                </c:pt>
                <c:pt idx="515">
                  <c:v>-22.330017090000013</c:v>
                </c:pt>
                <c:pt idx="516">
                  <c:v>-21.889984130000016</c:v>
                </c:pt>
                <c:pt idx="517">
                  <c:v>-21.450012199999946</c:v>
                </c:pt>
                <c:pt idx="518">
                  <c:v>-21.010009770000011</c:v>
                </c:pt>
                <c:pt idx="519">
                  <c:v>-20.57000733000001</c:v>
                </c:pt>
                <c:pt idx="520">
                  <c:v>-20.130004880000001</c:v>
                </c:pt>
                <c:pt idx="521">
                  <c:v>-19.690002440000001</c:v>
                </c:pt>
                <c:pt idx="522">
                  <c:v>-19.25</c:v>
                </c:pt>
                <c:pt idx="523">
                  <c:v>-18.799987789999989</c:v>
                </c:pt>
                <c:pt idx="524">
                  <c:v>-18.360015869999984</c:v>
                </c:pt>
                <c:pt idx="525">
                  <c:v>-17.910003659999973</c:v>
                </c:pt>
                <c:pt idx="526">
                  <c:v>-17.459991460000026</c:v>
                </c:pt>
                <c:pt idx="527">
                  <c:v>-17</c:v>
                </c:pt>
                <c:pt idx="528">
                  <c:v>-16.550018309999984</c:v>
                </c:pt>
                <c:pt idx="529">
                  <c:v>-16.089996330000019</c:v>
                </c:pt>
                <c:pt idx="530">
                  <c:v>-15.639984130000016</c:v>
                </c:pt>
                <c:pt idx="531">
                  <c:v>-15.180023189999986</c:v>
                </c:pt>
                <c:pt idx="532">
                  <c:v>-14.729980469999987</c:v>
                </c:pt>
                <c:pt idx="533">
                  <c:v>-14.269989020000025</c:v>
                </c:pt>
                <c:pt idx="534">
                  <c:v>-13.809997549999991</c:v>
                </c:pt>
                <c:pt idx="535">
                  <c:v>-13.349975580000034</c:v>
                </c:pt>
                <c:pt idx="536">
                  <c:v>-12.880004880000001</c:v>
                </c:pt>
                <c:pt idx="537">
                  <c:v>-12.420013419999975</c:v>
                </c:pt>
                <c:pt idx="538">
                  <c:v>-11.959991449999961</c:v>
                </c:pt>
                <c:pt idx="539">
                  <c:v>-11.489990239999997</c:v>
                </c:pt>
                <c:pt idx="540">
                  <c:v>-11.019989020000025</c:v>
                </c:pt>
                <c:pt idx="541">
                  <c:v>-10.550018309999984</c:v>
                </c:pt>
                <c:pt idx="542">
                  <c:v>-10.080017090000013</c:v>
                </c:pt>
                <c:pt idx="543">
                  <c:v>-9.600006110000038</c:v>
                </c:pt>
                <c:pt idx="544">
                  <c:v>-9.1300048799999445</c:v>
                </c:pt>
                <c:pt idx="545">
                  <c:v>-8.6600036599999726</c:v>
                </c:pt>
                <c:pt idx="546">
                  <c:v>-8.1800231999999937</c:v>
                </c:pt>
                <c:pt idx="547">
                  <c:v>-7.6999816900000155</c:v>
                </c:pt>
                <c:pt idx="548">
                  <c:v>-7.2200012200000288</c:v>
                </c:pt>
                <c:pt idx="549">
                  <c:v>-6.75</c:v>
                </c:pt>
                <c:pt idx="550">
                  <c:v>-6.2600097700000106</c:v>
                </c:pt>
                <c:pt idx="551">
                  <c:v>-5.7799987800000281</c:v>
                </c:pt>
                <c:pt idx="552">
                  <c:v>-5.2900085399999739</c:v>
                </c:pt>
                <c:pt idx="553">
                  <c:v>-4.7999877899999888</c:v>
                </c:pt>
                <c:pt idx="554">
                  <c:v>-4.3099975599999993</c:v>
                </c:pt>
                <c:pt idx="555">
                  <c:v>-3.8299865700000169</c:v>
                </c:pt>
                <c:pt idx="556">
                  <c:v>-3.3299865700000169</c:v>
                </c:pt>
                <c:pt idx="557">
                  <c:v>-2.8399963400000274</c:v>
                </c:pt>
                <c:pt idx="558">
                  <c:v>-2.3399963400000274</c:v>
                </c:pt>
                <c:pt idx="559">
                  <c:v>-1.850006110000038</c:v>
                </c:pt>
                <c:pt idx="560">
                  <c:v>-1.350006110000038</c:v>
                </c:pt>
                <c:pt idx="561">
                  <c:v>-0.84997558000003437</c:v>
                </c:pt>
                <c:pt idx="562">
                  <c:v>-0.34997558000003437</c:v>
                </c:pt>
                <c:pt idx="563">
                  <c:v>0.14999389999996993</c:v>
                </c:pt>
                <c:pt idx="564">
                  <c:v>0.66000365999997257</c:v>
                </c:pt>
                <c:pt idx="565">
                  <c:v>1.1600036599999726</c:v>
                </c:pt>
                <c:pt idx="566">
                  <c:v>1.6600036700000373</c:v>
                </c:pt>
                <c:pt idx="567">
                  <c:v>2.1699829200000522</c:v>
                </c:pt>
                <c:pt idx="568">
                  <c:v>2.6900024500000086</c:v>
                </c:pt>
                <c:pt idx="569">
                  <c:v>3.1900024400000007</c:v>
                </c:pt>
                <c:pt idx="570">
                  <c:v>3.7100219800000218</c:v>
                </c:pt>
                <c:pt idx="571">
                  <c:v>4.2300109900000393</c:v>
                </c:pt>
                <c:pt idx="572">
                  <c:v>4.7400207499999851</c:v>
                </c:pt>
                <c:pt idx="573">
                  <c:v>5.2600097700000106</c:v>
                </c:pt>
                <c:pt idx="574">
                  <c:v>5.7799987800000281</c:v>
                </c:pt>
                <c:pt idx="575">
                  <c:v>6.3000183099999845</c:v>
                </c:pt>
                <c:pt idx="576">
                  <c:v>6.8300170900000126</c:v>
                </c:pt>
                <c:pt idx="577">
                  <c:v>7.350006110000038</c:v>
                </c:pt>
                <c:pt idx="578">
                  <c:v>7.8800048900000093</c:v>
                </c:pt>
                <c:pt idx="579">
                  <c:v>8.4000244200000225</c:v>
                </c:pt>
                <c:pt idx="580">
                  <c:v>8.9300231999999937</c:v>
                </c:pt>
                <c:pt idx="581">
                  <c:v>9.4600219800000218</c:v>
                </c:pt>
                <c:pt idx="582">
                  <c:v>9.9900207499999851</c:v>
                </c:pt>
                <c:pt idx="583">
                  <c:v>10.529998780000028</c:v>
                </c:pt>
                <c:pt idx="584">
                  <c:v>11.069976810000014</c:v>
                </c:pt>
                <c:pt idx="585">
                  <c:v>11.600006110000038</c:v>
                </c:pt>
                <c:pt idx="586">
                  <c:v>12.139984140000024</c:v>
                </c:pt>
                <c:pt idx="587">
                  <c:v>12.679992679999998</c:v>
                </c:pt>
                <c:pt idx="588">
                  <c:v>13.230010989999982</c:v>
                </c:pt>
                <c:pt idx="589">
                  <c:v>13.769989009999961</c:v>
                </c:pt>
                <c:pt idx="590">
                  <c:v>14.32000733000001</c:v>
                </c:pt>
                <c:pt idx="591">
                  <c:v>14.860015869999984</c:v>
                </c:pt>
                <c:pt idx="592">
                  <c:v>15.419982909999987</c:v>
                </c:pt>
                <c:pt idx="593">
                  <c:v>15.959991449999961</c:v>
                </c:pt>
                <c:pt idx="594">
                  <c:v>16.519989010000018</c:v>
                </c:pt>
                <c:pt idx="595">
                  <c:v>17.080017090000013</c:v>
                </c:pt>
                <c:pt idx="596">
                  <c:v>17.630004890000009</c:v>
                </c:pt>
                <c:pt idx="597">
                  <c:v>18.190002440000001</c:v>
                </c:pt>
                <c:pt idx="598">
                  <c:v>18.75</c:v>
                </c:pt>
                <c:pt idx="599">
                  <c:v>19.320007320000002</c:v>
                </c:pt>
                <c:pt idx="600">
                  <c:v>19.879974360000006</c:v>
                </c:pt>
                <c:pt idx="601">
                  <c:v>20.440002440000001</c:v>
                </c:pt>
                <c:pt idx="602">
                  <c:v>21</c:v>
                </c:pt>
                <c:pt idx="603">
                  <c:v>21.570007320000002</c:v>
                </c:pt>
                <c:pt idx="604">
                  <c:v>22.139984130000016</c:v>
                </c:pt>
                <c:pt idx="605">
                  <c:v>22.709991460000026</c:v>
                </c:pt>
                <c:pt idx="606">
                  <c:v>23.290008539999974</c:v>
                </c:pt>
                <c:pt idx="607">
                  <c:v>23.869995119999999</c:v>
                </c:pt>
                <c:pt idx="608">
                  <c:v>24.450012200000003</c:v>
                </c:pt>
                <c:pt idx="609">
                  <c:v>25.030029300000024</c:v>
                </c:pt>
                <c:pt idx="610">
                  <c:v>25.600006110000038</c:v>
                </c:pt>
                <c:pt idx="611">
                  <c:v>26.17999266999999</c:v>
                </c:pt>
                <c:pt idx="612">
                  <c:v>26.769989020000025</c:v>
                </c:pt>
                <c:pt idx="613">
                  <c:v>27.350006099999973</c:v>
                </c:pt>
                <c:pt idx="614">
                  <c:v>27.940002440000001</c:v>
                </c:pt>
                <c:pt idx="615">
                  <c:v>28.529998779999971</c:v>
                </c:pt>
                <c:pt idx="616">
                  <c:v>29.120025639999994</c:v>
                </c:pt>
                <c:pt idx="617">
                  <c:v>29.720001219999972</c:v>
                </c:pt>
                <c:pt idx="618">
                  <c:v>30.309997559999999</c:v>
                </c:pt>
                <c:pt idx="619">
                  <c:v>30.899993900000027</c:v>
                </c:pt>
                <c:pt idx="620">
                  <c:v>31.509979250000015</c:v>
                </c:pt>
                <c:pt idx="621">
                  <c:v>32.100006099999973</c:v>
                </c:pt>
                <c:pt idx="622">
                  <c:v>32.699981690000016</c:v>
                </c:pt>
                <c:pt idx="623">
                  <c:v>33.309997559999999</c:v>
                </c:pt>
                <c:pt idx="624">
                  <c:v>33.899993889999962</c:v>
                </c:pt>
                <c:pt idx="625">
                  <c:v>34.510009760000003</c:v>
                </c:pt>
                <c:pt idx="626">
                  <c:v>35.119995119999999</c:v>
                </c:pt>
                <c:pt idx="627">
                  <c:v>35.730010989999982</c:v>
                </c:pt>
                <c:pt idx="628">
                  <c:v>36.339996340000027</c:v>
                </c:pt>
                <c:pt idx="629">
                  <c:v>36.949981690000016</c:v>
                </c:pt>
                <c:pt idx="630">
                  <c:v>37.57000733000001</c:v>
                </c:pt>
                <c:pt idx="631">
                  <c:v>38.179992679999998</c:v>
                </c:pt>
                <c:pt idx="632">
                  <c:v>38.799987790000046</c:v>
                </c:pt>
                <c:pt idx="633">
                  <c:v>39.420013419999975</c:v>
                </c:pt>
                <c:pt idx="634">
                  <c:v>40.040008549999982</c:v>
                </c:pt>
                <c:pt idx="635">
                  <c:v>40.659973140000034</c:v>
                </c:pt>
                <c:pt idx="636">
                  <c:v>41.279998779999971</c:v>
                </c:pt>
                <c:pt idx="637">
                  <c:v>41.910003659999973</c:v>
                </c:pt>
                <c:pt idx="638">
                  <c:v>42.540008550000039</c:v>
                </c:pt>
                <c:pt idx="639">
                  <c:v>43.170013429999983</c:v>
                </c:pt>
                <c:pt idx="640">
                  <c:v>43.790008539999974</c:v>
                </c:pt>
                <c:pt idx="641">
                  <c:v>44.419982920000052</c:v>
                </c:pt>
                <c:pt idx="642">
                  <c:v>45.059997549999991</c:v>
                </c:pt>
                <c:pt idx="643">
                  <c:v>45.690002450000009</c:v>
                </c:pt>
                <c:pt idx="644">
                  <c:v>46.339996329999963</c:v>
                </c:pt>
                <c:pt idx="645">
                  <c:v>46.970001219999972</c:v>
                </c:pt>
                <c:pt idx="646">
                  <c:v>47.619995120000056</c:v>
                </c:pt>
                <c:pt idx="647">
                  <c:v>48.25</c:v>
                </c:pt>
                <c:pt idx="648">
                  <c:v>48.900024420000022</c:v>
                </c:pt>
                <c:pt idx="649">
                  <c:v>49.540008539999974</c:v>
                </c:pt>
                <c:pt idx="650">
                  <c:v>50.190002440000001</c:v>
                </c:pt>
                <c:pt idx="651">
                  <c:v>50.839996339999971</c:v>
                </c:pt>
                <c:pt idx="652">
                  <c:v>51.489990229999989</c:v>
                </c:pt>
                <c:pt idx="653">
                  <c:v>52.139984130000016</c:v>
                </c:pt>
                <c:pt idx="654">
                  <c:v>52.789978019999978</c:v>
                </c:pt>
                <c:pt idx="655">
                  <c:v>53.449981690000016</c:v>
                </c:pt>
                <c:pt idx="656">
                  <c:v>54.109985349999988</c:v>
                </c:pt>
                <c:pt idx="657">
                  <c:v>54.770019530000013</c:v>
                </c:pt>
                <c:pt idx="658">
                  <c:v>55.430023199999994</c:v>
                </c:pt>
                <c:pt idx="659">
                  <c:v>56.090026860000023</c:v>
                </c:pt>
                <c:pt idx="660">
                  <c:v>56.75</c:v>
                </c:pt>
                <c:pt idx="661">
                  <c:v>57.410003670000037</c:v>
                </c:pt>
                <c:pt idx="662">
                  <c:v>58.089996329999963</c:v>
                </c:pt>
                <c:pt idx="663">
                  <c:v>58.759979250000015</c:v>
                </c:pt>
                <c:pt idx="664">
                  <c:v>59.42999266999999</c:v>
                </c:pt>
                <c:pt idx="665">
                  <c:v>60.100006110000038</c:v>
                </c:pt>
                <c:pt idx="666">
                  <c:v>60.779998779999971</c:v>
                </c:pt>
                <c:pt idx="667">
                  <c:v>61.449981690000016</c:v>
                </c:pt>
                <c:pt idx="668">
                  <c:v>62.130004880000001</c:v>
                </c:pt>
                <c:pt idx="669">
                  <c:v>62.809997560000056</c:v>
                </c:pt>
                <c:pt idx="670">
                  <c:v>63.490020749999985</c:v>
                </c:pt>
                <c:pt idx="671">
                  <c:v>64.17999266999999</c:v>
                </c:pt>
                <c:pt idx="672">
                  <c:v>64.860015869999984</c:v>
                </c:pt>
                <c:pt idx="673">
                  <c:v>65.549987799999997</c:v>
                </c:pt>
                <c:pt idx="674">
                  <c:v>66.25</c:v>
                </c:pt>
                <c:pt idx="675">
                  <c:v>66.929992679999998</c:v>
                </c:pt>
                <c:pt idx="676">
                  <c:v>67.619995109999991</c:v>
                </c:pt>
                <c:pt idx="677">
                  <c:v>68.319976800000006</c:v>
                </c:pt>
                <c:pt idx="678">
                  <c:v>69.010009770000011</c:v>
                </c:pt>
                <c:pt idx="679">
                  <c:v>69.709991449999961</c:v>
                </c:pt>
                <c:pt idx="680">
                  <c:v>70.410003670000037</c:v>
                </c:pt>
                <c:pt idx="681">
                  <c:v>71.119995119999999</c:v>
                </c:pt>
                <c:pt idx="682">
                  <c:v>71.820007320000002</c:v>
                </c:pt>
                <c:pt idx="683">
                  <c:v>72.529998780000028</c:v>
                </c:pt>
                <c:pt idx="684">
                  <c:v>73.229980469999987</c:v>
                </c:pt>
                <c:pt idx="685">
                  <c:v>73.950012210000011</c:v>
                </c:pt>
                <c:pt idx="686">
                  <c:v>74.649993900000027</c:v>
                </c:pt>
                <c:pt idx="687">
                  <c:v>75.369995119999999</c:v>
                </c:pt>
                <c:pt idx="688">
                  <c:v>76.079986570000017</c:v>
                </c:pt>
                <c:pt idx="689">
                  <c:v>76.800018309999984</c:v>
                </c:pt>
                <c:pt idx="690">
                  <c:v>77.529998780000028</c:v>
                </c:pt>
                <c:pt idx="691">
                  <c:v>78.239990229999989</c:v>
                </c:pt>
                <c:pt idx="692">
                  <c:v>78.959991449999961</c:v>
                </c:pt>
                <c:pt idx="693">
                  <c:v>79.690002440000001</c:v>
                </c:pt>
                <c:pt idx="694">
                  <c:v>80.410003660000029</c:v>
                </c:pt>
                <c:pt idx="695">
                  <c:v>81.140014650000012</c:v>
                </c:pt>
                <c:pt idx="696">
                  <c:v>81.869995119999999</c:v>
                </c:pt>
                <c:pt idx="697">
                  <c:v>82.599975579999978</c:v>
                </c:pt>
                <c:pt idx="698">
                  <c:v>83.330017079999948</c:v>
                </c:pt>
                <c:pt idx="699">
                  <c:v>84.07000733000001</c:v>
                </c:pt>
                <c:pt idx="700">
                  <c:v>84.810028079999995</c:v>
                </c:pt>
                <c:pt idx="701">
                  <c:v>85.550018309999984</c:v>
                </c:pt>
                <c:pt idx="702">
                  <c:v>86.290008539999974</c:v>
                </c:pt>
                <c:pt idx="703">
                  <c:v>87.029998779999971</c:v>
                </c:pt>
                <c:pt idx="704">
                  <c:v>87.769989009999961</c:v>
                </c:pt>
                <c:pt idx="705">
                  <c:v>88.519989009999961</c:v>
                </c:pt>
                <c:pt idx="706">
                  <c:v>89.269989009999961</c:v>
                </c:pt>
                <c:pt idx="707">
                  <c:v>90.009979240000007</c:v>
                </c:pt>
                <c:pt idx="708">
                  <c:v>90.769989010000018</c:v>
                </c:pt>
                <c:pt idx="709">
                  <c:v>91.530029300000024</c:v>
                </c:pt>
                <c:pt idx="710">
                  <c:v>92.269989010000018</c:v>
                </c:pt>
                <c:pt idx="711">
                  <c:v>93.029998780000028</c:v>
                </c:pt>
                <c:pt idx="712">
                  <c:v>93.790008549999982</c:v>
                </c:pt>
                <c:pt idx="713">
                  <c:v>94.549987799999997</c:v>
                </c:pt>
                <c:pt idx="714">
                  <c:v>95.310028079999995</c:v>
                </c:pt>
                <c:pt idx="715">
                  <c:v>96.07000733000001</c:v>
                </c:pt>
                <c:pt idx="716">
                  <c:v>96.830017079999948</c:v>
                </c:pt>
                <c:pt idx="717">
                  <c:v>97.610015869999984</c:v>
                </c:pt>
                <c:pt idx="718">
                  <c:v>98.369995119999999</c:v>
                </c:pt>
                <c:pt idx="719">
                  <c:v>99.140014649999955</c:v>
                </c:pt>
                <c:pt idx="720">
                  <c:v>99.910003660000029</c:v>
                </c:pt>
                <c:pt idx="721">
                  <c:v>100.67999268000005</c:v>
                </c:pt>
                <c:pt idx="722">
                  <c:v>101.45999146000003</c:v>
                </c:pt>
                <c:pt idx="723">
                  <c:v>102.22998047000004</c:v>
                </c:pt>
                <c:pt idx="724">
                  <c:v>103.01998901000002</c:v>
                </c:pt>
                <c:pt idx="725">
                  <c:v>103.79000855000004</c:v>
                </c:pt>
                <c:pt idx="726">
                  <c:v>104.57998658000002</c:v>
                </c:pt>
                <c:pt idx="727">
                  <c:v>105.35998536000005</c:v>
                </c:pt>
                <c:pt idx="728">
                  <c:v>106.13998413000002</c:v>
                </c:pt>
                <c:pt idx="729">
                  <c:v>106.92999268000005</c:v>
                </c:pt>
                <c:pt idx="730">
                  <c:v>107.70999146000003</c:v>
                </c:pt>
                <c:pt idx="731">
                  <c:v>108.5</c:v>
                </c:pt>
                <c:pt idx="732">
                  <c:v>109.29998779000005</c:v>
                </c:pt>
                <c:pt idx="733">
                  <c:v>110.07998657000002</c:v>
                </c:pt>
                <c:pt idx="734">
                  <c:v>110.86999512</c:v>
                </c:pt>
                <c:pt idx="735">
                  <c:v>111.67999268</c:v>
                </c:pt>
                <c:pt idx="736">
                  <c:v>112.47000122000003</c:v>
                </c:pt>
                <c:pt idx="737">
                  <c:v>113.26000977000001</c:v>
                </c:pt>
                <c:pt idx="738">
                  <c:v>114.07000731999995</c:v>
                </c:pt>
                <c:pt idx="739">
                  <c:v>114.86001586999998</c:v>
                </c:pt>
                <c:pt idx="740">
                  <c:v>115.67001341999998</c:v>
                </c:pt>
                <c:pt idx="741">
                  <c:v>116.47000121999997</c:v>
                </c:pt>
                <c:pt idx="742">
                  <c:v>117.26998900999996</c:v>
                </c:pt>
                <c:pt idx="743">
                  <c:v>118.08001708999996</c:v>
                </c:pt>
                <c:pt idx="744">
                  <c:v>118.89001463999995</c:v>
                </c:pt>
                <c:pt idx="745">
                  <c:v>119.69998169000002</c:v>
                </c:pt>
                <c:pt idx="746">
                  <c:v>120.51000977000001</c:v>
                </c:pt>
                <c:pt idx="747">
                  <c:v>121.32998657000002</c:v>
                </c:pt>
                <c:pt idx="748">
                  <c:v>122.12997436000001</c:v>
                </c:pt>
                <c:pt idx="749">
                  <c:v>122.93997192</c:v>
                </c:pt>
                <c:pt idx="750">
                  <c:v>123.75997925000001</c:v>
                </c:pt>
                <c:pt idx="751">
                  <c:v>124.57998657000002</c:v>
                </c:pt>
                <c:pt idx="752">
                  <c:v>125.39999390000003</c:v>
                </c:pt>
                <c:pt idx="753">
                  <c:v>126.22000121999997</c:v>
                </c:pt>
                <c:pt idx="754">
                  <c:v>127.04998778999999</c:v>
                </c:pt>
                <c:pt idx="755">
                  <c:v>127.85998534999999</c:v>
                </c:pt>
                <c:pt idx="756">
                  <c:v>128.67999268</c:v>
                </c:pt>
                <c:pt idx="757">
                  <c:v>129.51000976</c:v>
                </c:pt>
                <c:pt idx="758">
                  <c:v>130.33001709000001</c:v>
                </c:pt>
                <c:pt idx="759">
                  <c:v>131.16000365999997</c:v>
                </c:pt>
                <c:pt idx="760">
                  <c:v>131.99002074999999</c:v>
                </c:pt>
                <c:pt idx="761">
                  <c:v>132.82000732</c:v>
                </c:pt>
                <c:pt idx="762">
                  <c:v>133.66000367000004</c:v>
                </c:pt>
                <c:pt idx="763">
                  <c:v>134.49002075999999</c:v>
                </c:pt>
                <c:pt idx="764">
                  <c:v>135.32000732</c:v>
                </c:pt>
                <c:pt idx="765">
                  <c:v>136.14999389000002</c:v>
                </c:pt>
                <c:pt idx="766">
                  <c:v>136.99002074999999</c:v>
                </c:pt>
                <c:pt idx="767">
                  <c:v>137.83001709000001</c:v>
                </c:pt>
                <c:pt idx="768">
                  <c:v>138.66000366000003</c:v>
                </c:pt>
                <c:pt idx="769">
                  <c:v>139.5</c:v>
                </c:pt>
                <c:pt idx="770">
                  <c:v>140.35000611000004</c:v>
                </c:pt>
                <c:pt idx="771">
                  <c:v>141.19000245000001</c:v>
                </c:pt>
                <c:pt idx="772">
                  <c:v>142.02999878000003</c:v>
                </c:pt>
                <c:pt idx="773">
                  <c:v>142.88000488</c:v>
                </c:pt>
                <c:pt idx="774">
                  <c:v>143.72000122000003</c:v>
                </c:pt>
                <c:pt idx="775">
                  <c:v>144.55999756</c:v>
                </c:pt>
                <c:pt idx="776">
                  <c:v>145.41000365999997</c:v>
                </c:pt>
                <c:pt idx="777">
                  <c:v>146.26000977000001</c:v>
                </c:pt>
                <c:pt idx="778">
                  <c:v>147.10998536</c:v>
                </c:pt>
                <c:pt idx="779">
                  <c:v>147.95999144999996</c:v>
                </c:pt>
                <c:pt idx="780">
                  <c:v>148.80999756</c:v>
                </c:pt>
                <c:pt idx="781">
                  <c:v>149.66998290999999</c:v>
                </c:pt>
                <c:pt idx="782">
                  <c:v>150.52001952999996</c:v>
                </c:pt>
                <c:pt idx="783">
                  <c:v>151.38000489000001</c:v>
                </c:pt>
                <c:pt idx="784">
                  <c:v>152.23001097999997</c:v>
                </c:pt>
                <c:pt idx="785">
                  <c:v>153.08999632999996</c:v>
                </c:pt>
                <c:pt idx="786">
                  <c:v>153.95001219999995</c:v>
                </c:pt>
                <c:pt idx="787">
                  <c:v>154.79998780000005</c:v>
                </c:pt>
                <c:pt idx="788">
                  <c:v>155.66000366000003</c:v>
                </c:pt>
                <c:pt idx="789">
                  <c:v>156.52999878000003</c:v>
                </c:pt>
                <c:pt idx="790">
                  <c:v>157.40002442000002</c:v>
                </c:pt>
                <c:pt idx="791">
                  <c:v>158.25</c:v>
                </c:pt>
                <c:pt idx="792">
                  <c:v>159.11999512</c:v>
                </c:pt>
                <c:pt idx="793">
                  <c:v>159.97998046999999</c:v>
                </c:pt>
                <c:pt idx="794">
                  <c:v>160.84997557999998</c:v>
                </c:pt>
                <c:pt idx="795">
                  <c:v>161.72000121999997</c:v>
                </c:pt>
                <c:pt idx="796">
                  <c:v>162.57998656999996</c:v>
                </c:pt>
                <c:pt idx="797">
                  <c:v>163.45999146000003</c:v>
                </c:pt>
                <c:pt idx="798">
                  <c:v>164.31997680000001</c:v>
                </c:pt>
                <c:pt idx="799">
                  <c:v>165.2000122</c:v>
                </c:pt>
                <c:pt idx="800">
                  <c:v>166.08001709000001</c:v>
                </c:pt>
                <c:pt idx="801">
                  <c:v>166.94998169000002</c:v>
                </c:pt>
                <c:pt idx="802">
                  <c:v>167.82000732</c:v>
                </c:pt>
                <c:pt idx="803">
                  <c:v>168.70001219999995</c:v>
                </c:pt>
                <c:pt idx="804">
                  <c:v>169.57000733000001</c:v>
                </c:pt>
                <c:pt idx="805">
                  <c:v>170.45001221000001</c:v>
                </c:pt>
                <c:pt idx="806">
                  <c:v>171.32000732</c:v>
                </c:pt>
                <c:pt idx="807">
                  <c:v>172.19998169000002</c:v>
                </c:pt>
                <c:pt idx="808">
                  <c:v>173.09997557999998</c:v>
                </c:pt>
                <c:pt idx="809">
                  <c:v>173.98001097999997</c:v>
                </c:pt>
                <c:pt idx="810">
                  <c:v>174.85998536000005</c:v>
                </c:pt>
                <c:pt idx="811">
                  <c:v>175.74002075999999</c:v>
                </c:pt>
                <c:pt idx="812">
                  <c:v>176.61999512</c:v>
                </c:pt>
                <c:pt idx="813">
                  <c:v>177.5</c:v>
                </c:pt>
                <c:pt idx="814">
                  <c:v>178.38998413000002</c:v>
                </c:pt>
                <c:pt idx="815">
                  <c:v>179.27001953000001</c:v>
                </c:pt>
                <c:pt idx="816">
                  <c:v>180.16000365999997</c:v>
                </c:pt>
                <c:pt idx="817">
                  <c:v>181.05999756</c:v>
                </c:pt>
                <c:pt idx="818">
                  <c:v>181.94000244</c:v>
                </c:pt>
                <c:pt idx="819">
                  <c:v>182.84002686000002</c:v>
                </c:pt>
                <c:pt idx="820">
                  <c:v>183.73001097999997</c:v>
                </c:pt>
                <c:pt idx="821">
                  <c:v>184.62002563999999</c:v>
                </c:pt>
                <c:pt idx="822">
                  <c:v>185.51000977000001</c:v>
                </c:pt>
                <c:pt idx="823">
                  <c:v>186.39999389000002</c:v>
                </c:pt>
                <c:pt idx="824">
                  <c:v>187.2999878</c:v>
                </c:pt>
                <c:pt idx="825">
                  <c:v>188.19000244</c:v>
                </c:pt>
                <c:pt idx="826">
                  <c:v>189.09002686000002</c:v>
                </c:pt>
                <c:pt idx="827">
                  <c:v>189.98999022999999</c:v>
                </c:pt>
                <c:pt idx="828">
                  <c:v>190.89001463999995</c:v>
                </c:pt>
                <c:pt idx="829">
                  <c:v>191.78997803000004</c:v>
                </c:pt>
                <c:pt idx="830">
                  <c:v>192.67999268</c:v>
                </c:pt>
                <c:pt idx="831">
                  <c:v>193.58001708999996</c:v>
                </c:pt>
                <c:pt idx="832">
                  <c:v>194.48001099000004</c:v>
                </c:pt>
                <c:pt idx="833">
                  <c:v>195.38998413000002</c:v>
                </c:pt>
                <c:pt idx="834">
                  <c:v>196.29000855000004</c:v>
                </c:pt>
                <c:pt idx="835">
                  <c:v>197.17999268</c:v>
                </c:pt>
                <c:pt idx="836">
                  <c:v>198.10000609999997</c:v>
                </c:pt>
                <c:pt idx="837">
                  <c:v>199</c:v>
                </c:pt>
                <c:pt idx="838">
                  <c:v>199.89999389999997</c:v>
                </c:pt>
                <c:pt idx="839">
                  <c:v>200.80996705000001</c:v>
                </c:pt>
                <c:pt idx="840">
                  <c:v>201.70996092999997</c:v>
                </c:pt>
                <c:pt idx="841">
                  <c:v>202.62997437000001</c:v>
                </c:pt>
                <c:pt idx="842">
                  <c:v>203.52996825999998</c:v>
                </c:pt>
                <c:pt idx="843">
                  <c:v>204.43997193000001</c:v>
                </c:pt>
                <c:pt idx="844">
                  <c:v>205.33996581999997</c:v>
                </c:pt>
                <c:pt idx="845">
                  <c:v>206.25997925000001</c:v>
                </c:pt>
                <c:pt idx="846">
                  <c:v>207.17999266999999</c:v>
                </c:pt>
                <c:pt idx="847">
                  <c:v>208.07998658000002</c:v>
                </c:pt>
                <c:pt idx="848">
                  <c:v>209</c:v>
                </c:pt>
                <c:pt idx="849">
                  <c:v>209.91000366000003</c:v>
                </c:pt>
                <c:pt idx="850">
                  <c:v>210.83001709000001</c:v>
                </c:pt>
                <c:pt idx="851">
                  <c:v>211.73995971000005</c:v>
                </c:pt>
                <c:pt idx="852">
                  <c:v>212.64999389000002</c:v>
                </c:pt>
                <c:pt idx="853">
                  <c:v>213.57000731999995</c:v>
                </c:pt>
                <c:pt idx="854">
                  <c:v>214.49002075999999</c:v>
                </c:pt>
                <c:pt idx="855">
                  <c:v>215.41000365999997</c:v>
                </c:pt>
                <c:pt idx="856">
                  <c:v>216.33001709000001</c:v>
                </c:pt>
                <c:pt idx="857">
                  <c:v>217.25003052</c:v>
                </c:pt>
                <c:pt idx="858">
                  <c:v>218.15997314000003</c:v>
                </c:pt>
                <c:pt idx="859">
                  <c:v>219.08001708999996</c:v>
                </c:pt>
                <c:pt idx="860">
                  <c:v>219.99996948</c:v>
                </c:pt>
                <c:pt idx="861">
                  <c:v>220.92999266999999</c:v>
                </c:pt>
                <c:pt idx="862">
                  <c:v>221.84002686000002</c:v>
                </c:pt>
                <c:pt idx="863">
                  <c:v>222.76998900999996</c:v>
                </c:pt>
                <c:pt idx="864">
                  <c:v>223.68997193000001</c:v>
                </c:pt>
                <c:pt idx="865">
                  <c:v>224.61999512</c:v>
                </c:pt>
                <c:pt idx="866">
                  <c:v>225.53997803000004</c:v>
                </c:pt>
                <c:pt idx="867">
                  <c:v>226.47003173999997</c:v>
                </c:pt>
                <c:pt idx="868">
                  <c:v>227.38998413000002</c:v>
                </c:pt>
                <c:pt idx="869">
                  <c:v>228.31002806999999</c:v>
                </c:pt>
                <c:pt idx="870">
                  <c:v>229.24002074999993</c:v>
                </c:pt>
                <c:pt idx="871">
                  <c:v>230.16000365999997</c:v>
                </c:pt>
                <c:pt idx="872">
                  <c:v>231.08996582000003</c:v>
                </c:pt>
                <c:pt idx="873">
                  <c:v>232.03002929999997</c:v>
                </c:pt>
                <c:pt idx="874">
                  <c:v>232.95001221000001</c:v>
                </c:pt>
                <c:pt idx="875">
                  <c:v>233.88000489000007</c:v>
                </c:pt>
                <c:pt idx="876">
                  <c:v>234.7999878</c:v>
                </c:pt>
                <c:pt idx="877">
                  <c:v>235.73004151000004</c:v>
                </c:pt>
                <c:pt idx="878">
                  <c:v>236.66003417999997</c:v>
                </c:pt>
                <c:pt idx="879">
                  <c:v>237.59002686000002</c:v>
                </c:pt>
                <c:pt idx="880">
                  <c:v>238.52001952999996</c:v>
                </c:pt>
                <c:pt idx="881">
                  <c:v>239.45001221000001</c:v>
                </c:pt>
                <c:pt idx="882">
                  <c:v>240.38000487999994</c:v>
                </c:pt>
                <c:pt idx="883">
                  <c:v>241.30999756</c:v>
                </c:pt>
                <c:pt idx="884">
                  <c:v>242.24999999999994</c:v>
                </c:pt>
                <c:pt idx="885">
                  <c:v>243.17001342999998</c:v>
                </c:pt>
                <c:pt idx="886">
                  <c:v>244.10000609999992</c:v>
                </c:pt>
                <c:pt idx="887">
                  <c:v>245.04000855000004</c:v>
                </c:pt>
                <c:pt idx="888">
                  <c:v>245.97003173999997</c:v>
                </c:pt>
                <c:pt idx="889">
                  <c:v>246.89001465000001</c:v>
                </c:pt>
                <c:pt idx="890">
                  <c:v>247.83996581999997</c:v>
                </c:pt>
                <c:pt idx="891">
                  <c:v>248.75997925000007</c:v>
                </c:pt>
                <c:pt idx="892">
                  <c:v>249.69000244</c:v>
                </c:pt>
                <c:pt idx="893">
                  <c:v>250.61999510999993</c:v>
                </c:pt>
                <c:pt idx="894">
                  <c:v>251.56002808000005</c:v>
                </c:pt>
                <c:pt idx="895">
                  <c:v>252.48999024</c:v>
                </c:pt>
                <c:pt idx="896">
                  <c:v>253.41998291000004</c:v>
                </c:pt>
                <c:pt idx="897">
                  <c:v>254.35000611000004</c:v>
                </c:pt>
                <c:pt idx="898">
                  <c:v>255.27996826999998</c:v>
                </c:pt>
                <c:pt idx="899">
                  <c:v>256.22000122000003</c:v>
                </c:pt>
                <c:pt idx="900">
                  <c:v>257.16003418000003</c:v>
                </c:pt>
                <c:pt idx="901">
                  <c:v>258.07998657000002</c:v>
                </c:pt>
                <c:pt idx="902">
                  <c:v>259.01000976999995</c:v>
                </c:pt>
                <c:pt idx="903">
                  <c:v>259.94998169000007</c:v>
                </c:pt>
                <c:pt idx="904">
                  <c:v>260.88000488</c:v>
                </c:pt>
                <c:pt idx="905">
                  <c:v>261.7999878</c:v>
                </c:pt>
                <c:pt idx="906">
                  <c:v>262.73001097999992</c:v>
                </c:pt>
                <c:pt idx="907">
                  <c:v>263.65997315000004</c:v>
                </c:pt>
                <c:pt idx="908">
                  <c:v>264.59002685000002</c:v>
                </c:pt>
                <c:pt idx="909">
                  <c:v>265.52999878000003</c:v>
                </c:pt>
                <c:pt idx="910">
                  <c:v>266.45999145999997</c:v>
                </c:pt>
                <c:pt idx="911">
                  <c:v>267.38000488999995</c:v>
                </c:pt>
                <c:pt idx="912">
                  <c:v>268.30999756000006</c:v>
                </c:pt>
                <c:pt idx="913">
                  <c:v>269.23995971000005</c:v>
                </c:pt>
                <c:pt idx="914">
                  <c:v>270.16000366000003</c:v>
                </c:pt>
                <c:pt idx="915">
                  <c:v>271.08999634000003</c:v>
                </c:pt>
                <c:pt idx="916">
                  <c:v>272.00997925000001</c:v>
                </c:pt>
                <c:pt idx="917">
                  <c:v>272.93997193000001</c:v>
                </c:pt>
                <c:pt idx="918">
                  <c:v>273.87002563999999</c:v>
                </c:pt>
                <c:pt idx="919">
                  <c:v>274.79000854999998</c:v>
                </c:pt>
                <c:pt idx="920">
                  <c:v>275.71002196999996</c:v>
                </c:pt>
                <c:pt idx="921">
                  <c:v>276.63000488000006</c:v>
                </c:pt>
                <c:pt idx="922">
                  <c:v>277.55999756000006</c:v>
                </c:pt>
                <c:pt idx="923">
                  <c:v>278.47998047000004</c:v>
                </c:pt>
                <c:pt idx="924">
                  <c:v>279.39999389000002</c:v>
                </c:pt>
                <c:pt idx="925">
                  <c:v>280.30996704000006</c:v>
                </c:pt>
                <c:pt idx="926">
                  <c:v>281.22998047000004</c:v>
                </c:pt>
                <c:pt idx="927">
                  <c:v>282.14999389000002</c:v>
                </c:pt>
                <c:pt idx="928">
                  <c:v>283.06997680000006</c:v>
                </c:pt>
                <c:pt idx="929">
                  <c:v>283.98999024000005</c:v>
                </c:pt>
                <c:pt idx="930">
                  <c:v>284.89999390000008</c:v>
                </c:pt>
                <c:pt idx="931">
                  <c:v>285.80999754999993</c:v>
                </c:pt>
                <c:pt idx="932">
                  <c:v>286.72000121999997</c:v>
                </c:pt>
                <c:pt idx="933">
                  <c:v>287.63000487999994</c:v>
                </c:pt>
                <c:pt idx="934">
                  <c:v>288.54003906999998</c:v>
                </c:pt>
                <c:pt idx="935">
                  <c:v>289.43997193000001</c:v>
                </c:pt>
                <c:pt idx="936">
                  <c:v>290.36001586999998</c:v>
                </c:pt>
                <c:pt idx="937">
                  <c:v>291.27001953000001</c:v>
                </c:pt>
                <c:pt idx="938">
                  <c:v>292.16998291000004</c:v>
                </c:pt>
                <c:pt idx="939">
                  <c:v>293.06997681000007</c:v>
                </c:pt>
                <c:pt idx="940">
                  <c:v>293.97000121999997</c:v>
                </c:pt>
                <c:pt idx="941">
                  <c:v>294.87002562999993</c:v>
                </c:pt>
                <c:pt idx="942">
                  <c:v>295.76998900999996</c:v>
                </c:pt>
                <c:pt idx="943">
                  <c:v>296.67001342999998</c:v>
                </c:pt>
                <c:pt idx="944">
                  <c:v>297.57003784</c:v>
                </c:pt>
                <c:pt idx="945">
                  <c:v>298.47000121999997</c:v>
                </c:pt>
                <c:pt idx="946">
                  <c:v>299.36001586999998</c:v>
                </c:pt>
                <c:pt idx="947">
                  <c:v>300.25</c:v>
                </c:pt>
                <c:pt idx="948">
                  <c:v>301.14001464</c:v>
                </c:pt>
                <c:pt idx="949">
                  <c:v>302.02999878000003</c:v>
                </c:pt>
                <c:pt idx="950">
                  <c:v>302.92001342999998</c:v>
                </c:pt>
                <c:pt idx="951">
                  <c:v>303.80999756</c:v>
                </c:pt>
                <c:pt idx="952">
                  <c:v>304.68002320000005</c:v>
                </c:pt>
                <c:pt idx="953">
                  <c:v>305.57000731999995</c:v>
                </c:pt>
                <c:pt idx="954">
                  <c:v>306.44998169000002</c:v>
                </c:pt>
                <c:pt idx="955">
                  <c:v>307.33001709000001</c:v>
                </c:pt>
                <c:pt idx="956">
                  <c:v>308.20999144999996</c:v>
                </c:pt>
                <c:pt idx="957">
                  <c:v>309.07998656999996</c:v>
                </c:pt>
                <c:pt idx="958">
                  <c:v>309.96002198000002</c:v>
                </c:pt>
                <c:pt idx="959">
                  <c:v>310.83001708999996</c:v>
                </c:pt>
                <c:pt idx="960">
                  <c:v>311.68997192</c:v>
                </c:pt>
                <c:pt idx="961">
                  <c:v>312.55996704000006</c:v>
                </c:pt>
                <c:pt idx="962">
                  <c:v>313.43002318999993</c:v>
                </c:pt>
                <c:pt idx="963">
                  <c:v>314.29000855000004</c:v>
                </c:pt>
                <c:pt idx="964">
                  <c:v>315.16000365999997</c:v>
                </c:pt>
                <c:pt idx="965">
                  <c:v>316.01998902000003</c:v>
                </c:pt>
                <c:pt idx="966">
                  <c:v>316.86999512000006</c:v>
                </c:pt>
                <c:pt idx="967">
                  <c:v>317.71997069999998</c:v>
                </c:pt>
                <c:pt idx="968">
                  <c:v>318.58001709000001</c:v>
                </c:pt>
                <c:pt idx="969">
                  <c:v>319.42001342999998</c:v>
                </c:pt>
                <c:pt idx="970">
                  <c:v>320.27001953000001</c:v>
                </c:pt>
                <c:pt idx="971">
                  <c:v>321.12002563999994</c:v>
                </c:pt>
                <c:pt idx="972">
                  <c:v>321.96002198000002</c:v>
                </c:pt>
                <c:pt idx="973">
                  <c:v>322.81002807999994</c:v>
                </c:pt>
                <c:pt idx="974">
                  <c:v>323.64001465000001</c:v>
                </c:pt>
                <c:pt idx="975">
                  <c:v>324.47000121999997</c:v>
                </c:pt>
                <c:pt idx="976">
                  <c:v>325.31002806999999</c:v>
                </c:pt>
                <c:pt idx="977">
                  <c:v>326.14001464999996</c:v>
                </c:pt>
                <c:pt idx="978">
                  <c:v>326.97003173000002</c:v>
                </c:pt>
                <c:pt idx="979">
                  <c:v>327.78997801999998</c:v>
                </c:pt>
                <c:pt idx="980">
                  <c:v>328.61996460000006</c:v>
                </c:pt>
                <c:pt idx="981">
                  <c:v>329.43997192</c:v>
                </c:pt>
                <c:pt idx="982">
                  <c:v>330.26000975999995</c:v>
                </c:pt>
                <c:pt idx="983">
                  <c:v>331.07000733000001</c:v>
                </c:pt>
                <c:pt idx="984">
                  <c:v>331.88000487999994</c:v>
                </c:pt>
                <c:pt idx="985">
                  <c:v>332.68997192000006</c:v>
                </c:pt>
                <c:pt idx="986">
                  <c:v>333.48999024</c:v>
                </c:pt>
                <c:pt idx="987">
                  <c:v>334.29998779000005</c:v>
                </c:pt>
                <c:pt idx="988">
                  <c:v>335.08999634000003</c:v>
                </c:pt>
                <c:pt idx="989">
                  <c:v>335.89001464999996</c:v>
                </c:pt>
                <c:pt idx="990">
                  <c:v>336.67999268000005</c:v>
                </c:pt>
                <c:pt idx="991">
                  <c:v>337.48001097999997</c:v>
                </c:pt>
                <c:pt idx="992">
                  <c:v>338.26000975999995</c:v>
                </c:pt>
                <c:pt idx="993">
                  <c:v>339.04998780000005</c:v>
                </c:pt>
                <c:pt idx="994">
                  <c:v>339.83001709000001</c:v>
                </c:pt>
                <c:pt idx="995">
                  <c:v>340.61001586999998</c:v>
                </c:pt>
                <c:pt idx="996">
                  <c:v>341.38998413000007</c:v>
                </c:pt>
                <c:pt idx="997">
                  <c:v>342.14999389000002</c:v>
                </c:pt>
                <c:pt idx="998">
                  <c:v>342.91998290999999</c:v>
                </c:pt>
                <c:pt idx="999">
                  <c:v>343.69000244000006</c:v>
                </c:pt>
                <c:pt idx="1000">
                  <c:v>344.45996093000002</c:v>
                </c:pt>
                <c:pt idx="1001">
                  <c:v>345.22000121999997</c:v>
                </c:pt>
                <c:pt idx="1002">
                  <c:v>345.97003173999997</c:v>
                </c:pt>
                <c:pt idx="1003">
                  <c:v>346.72000122000003</c:v>
                </c:pt>
                <c:pt idx="1004">
                  <c:v>347.46002197000001</c:v>
                </c:pt>
                <c:pt idx="1005">
                  <c:v>348.22000121999997</c:v>
                </c:pt>
                <c:pt idx="1006">
                  <c:v>348.95001219999995</c:v>
                </c:pt>
                <c:pt idx="1007">
                  <c:v>349.70001221000007</c:v>
                </c:pt>
                <c:pt idx="1008">
                  <c:v>350.42001342000003</c:v>
                </c:pt>
                <c:pt idx="1009">
                  <c:v>351.16000367000004</c:v>
                </c:pt>
                <c:pt idx="1010">
                  <c:v>351.88998413000002</c:v>
                </c:pt>
                <c:pt idx="1011">
                  <c:v>352.62002562999993</c:v>
                </c:pt>
                <c:pt idx="1012">
                  <c:v>353.33999634000008</c:v>
                </c:pt>
                <c:pt idx="1013">
                  <c:v>354.05996704000006</c:v>
                </c:pt>
                <c:pt idx="1014">
                  <c:v>354.77001954000002</c:v>
                </c:pt>
                <c:pt idx="1015">
                  <c:v>355.47998046999999</c:v>
                </c:pt>
                <c:pt idx="1016">
                  <c:v>356.18997191999995</c:v>
                </c:pt>
                <c:pt idx="1017">
                  <c:v>356.89001463999995</c:v>
                </c:pt>
                <c:pt idx="1018">
                  <c:v>357.61001586999993</c:v>
                </c:pt>
                <c:pt idx="1019">
                  <c:v>358.29998780000005</c:v>
                </c:pt>
                <c:pt idx="1020">
                  <c:v>358.99002075000004</c:v>
                </c:pt>
                <c:pt idx="1021">
                  <c:v>359.69000245000001</c:v>
                </c:pt>
                <c:pt idx="1022">
                  <c:v>360.38000489000001</c:v>
                </c:pt>
                <c:pt idx="1023">
                  <c:v>361.04995726999999</c:v>
                </c:pt>
                <c:pt idx="1024">
                  <c:v>361.73001098999998</c:v>
                </c:pt>
                <c:pt idx="1025">
                  <c:v>362.42001342999993</c:v>
                </c:pt>
                <c:pt idx="1026">
                  <c:v>363.08999634000008</c:v>
                </c:pt>
                <c:pt idx="1027">
                  <c:v>363.75997925000007</c:v>
                </c:pt>
                <c:pt idx="1028">
                  <c:v>364.41998291000004</c:v>
                </c:pt>
                <c:pt idx="1029">
                  <c:v>365.08996582000003</c:v>
                </c:pt>
                <c:pt idx="1030">
                  <c:v>365.75003052</c:v>
                </c:pt>
                <c:pt idx="1031">
                  <c:v>366.41000366000003</c:v>
                </c:pt>
                <c:pt idx="1032">
                  <c:v>367.04998778999999</c:v>
                </c:pt>
                <c:pt idx="1033">
                  <c:v>367.70999146000003</c:v>
                </c:pt>
                <c:pt idx="1034">
                  <c:v>368.34997557999998</c:v>
                </c:pt>
                <c:pt idx="1035">
                  <c:v>369</c:v>
                </c:pt>
                <c:pt idx="1036">
                  <c:v>369.6199646</c:v>
                </c:pt>
                <c:pt idx="1037">
                  <c:v>370.25997924999996</c:v>
                </c:pt>
                <c:pt idx="1038">
                  <c:v>370.88998412999996</c:v>
                </c:pt>
                <c:pt idx="1039">
                  <c:v>371.52996826999998</c:v>
                </c:pt>
                <c:pt idx="1040">
                  <c:v>372.14996337999997</c:v>
                </c:pt>
                <c:pt idx="1041">
                  <c:v>372.77001953999996</c:v>
                </c:pt>
                <c:pt idx="1042">
                  <c:v>373.38003539999994</c:v>
                </c:pt>
                <c:pt idx="1043">
                  <c:v>374.00003051999994</c:v>
                </c:pt>
                <c:pt idx="1044">
                  <c:v>374.60003661999997</c:v>
                </c:pt>
                <c:pt idx="1045">
                  <c:v>375.21002197999996</c:v>
                </c:pt>
                <c:pt idx="1046">
                  <c:v>375.80996704</c:v>
                </c:pt>
                <c:pt idx="1047">
                  <c:v>376.40997314999998</c:v>
                </c:pt>
                <c:pt idx="1048">
                  <c:v>376.99996948</c:v>
                </c:pt>
                <c:pt idx="1049">
                  <c:v>377.57998657999997</c:v>
                </c:pt>
                <c:pt idx="1050">
                  <c:v>378.16998290999999</c:v>
                </c:pt>
                <c:pt idx="1051">
                  <c:v>378.75</c:v>
                </c:pt>
                <c:pt idx="1052">
                  <c:v>379.32998657000002</c:v>
                </c:pt>
                <c:pt idx="1053">
                  <c:v>379.89999390000003</c:v>
                </c:pt>
                <c:pt idx="1054">
                  <c:v>380.47000121999997</c:v>
                </c:pt>
                <c:pt idx="1055">
                  <c:v>381.04000855000004</c:v>
                </c:pt>
                <c:pt idx="1056">
                  <c:v>381.60000610000003</c:v>
                </c:pt>
                <c:pt idx="1057">
                  <c:v>382.15002441000001</c:v>
                </c:pt>
                <c:pt idx="1058">
                  <c:v>382.70999146000003</c:v>
                </c:pt>
                <c:pt idx="1059">
                  <c:v>383.25997925000007</c:v>
                </c:pt>
                <c:pt idx="1060">
                  <c:v>383.79998779000005</c:v>
                </c:pt>
                <c:pt idx="1061">
                  <c:v>384.33999633999997</c:v>
                </c:pt>
                <c:pt idx="1062">
                  <c:v>384.88000487999994</c:v>
                </c:pt>
                <c:pt idx="1063">
                  <c:v>385.41003417999997</c:v>
                </c:pt>
                <c:pt idx="1064">
                  <c:v>385.94998169000002</c:v>
                </c:pt>
                <c:pt idx="1065">
                  <c:v>386.47000121999997</c:v>
                </c:pt>
                <c:pt idx="1066">
                  <c:v>386.98999022999999</c:v>
                </c:pt>
                <c:pt idx="1067">
                  <c:v>387.51000976</c:v>
                </c:pt>
                <c:pt idx="1068">
                  <c:v>388.01995849000002</c:v>
                </c:pt>
                <c:pt idx="1069">
                  <c:v>388.51998902000003</c:v>
                </c:pt>
                <c:pt idx="1070">
                  <c:v>389.02999878000003</c:v>
                </c:pt>
                <c:pt idx="1071">
                  <c:v>389.52999877999997</c:v>
                </c:pt>
                <c:pt idx="1072">
                  <c:v>390.03002928999996</c:v>
                </c:pt>
                <c:pt idx="1073">
                  <c:v>390.51998900999996</c:v>
                </c:pt>
                <c:pt idx="1074">
                  <c:v>391.01000977000001</c:v>
                </c:pt>
                <c:pt idx="1075">
                  <c:v>391.50003050999999</c:v>
                </c:pt>
                <c:pt idx="1076">
                  <c:v>391.97998047000004</c:v>
                </c:pt>
                <c:pt idx="1077">
                  <c:v>392.44998169000007</c:v>
                </c:pt>
                <c:pt idx="1078">
                  <c:v>392.92001341999992</c:v>
                </c:pt>
                <c:pt idx="1079">
                  <c:v>393.38998412999996</c:v>
                </c:pt>
                <c:pt idx="1080">
                  <c:v>393.84997557999998</c:v>
                </c:pt>
                <c:pt idx="1081">
                  <c:v>394.29998778999999</c:v>
                </c:pt>
                <c:pt idx="1082">
                  <c:v>394.75997924000001</c:v>
                </c:pt>
                <c:pt idx="1083">
                  <c:v>395.20999145000002</c:v>
                </c:pt>
                <c:pt idx="1084">
                  <c:v>395.66000366999998</c:v>
                </c:pt>
                <c:pt idx="1085">
                  <c:v>396.10003662999998</c:v>
                </c:pt>
                <c:pt idx="1086">
                  <c:v>396.53997801999998</c:v>
                </c:pt>
                <c:pt idx="1087">
                  <c:v>396.98001099000004</c:v>
                </c:pt>
                <c:pt idx="1088">
                  <c:v>397.40002442000002</c:v>
                </c:pt>
                <c:pt idx="1089">
                  <c:v>397.82998658000008</c:v>
                </c:pt>
                <c:pt idx="1090">
                  <c:v>398.26000976999995</c:v>
                </c:pt>
                <c:pt idx="1091">
                  <c:v>398.66998290999999</c:v>
                </c:pt>
                <c:pt idx="1092">
                  <c:v>399.08999634000003</c:v>
                </c:pt>
                <c:pt idx="1093">
                  <c:v>399.50003052</c:v>
                </c:pt>
                <c:pt idx="1094">
                  <c:v>399.91000367000004</c:v>
                </c:pt>
                <c:pt idx="1095">
                  <c:v>400.32000731999995</c:v>
                </c:pt>
                <c:pt idx="1096">
                  <c:v>400.71997069999998</c:v>
                </c:pt>
                <c:pt idx="1097">
                  <c:v>401.11999510999999</c:v>
                </c:pt>
                <c:pt idx="1098">
                  <c:v>401.52001953000001</c:v>
                </c:pt>
                <c:pt idx="1099">
                  <c:v>401.91000367000004</c:v>
                </c:pt>
                <c:pt idx="1100">
                  <c:v>402.29000854999998</c:v>
                </c:pt>
                <c:pt idx="1101">
                  <c:v>402.67999266999999</c:v>
                </c:pt>
                <c:pt idx="1102">
                  <c:v>403.06002808</c:v>
                </c:pt>
                <c:pt idx="1103">
                  <c:v>403.42999268000005</c:v>
                </c:pt>
                <c:pt idx="1104">
                  <c:v>403.82000732999995</c:v>
                </c:pt>
                <c:pt idx="1105">
                  <c:v>404.17996216</c:v>
                </c:pt>
                <c:pt idx="1106">
                  <c:v>404.54998778999999</c:v>
                </c:pt>
                <c:pt idx="1107">
                  <c:v>404.91003418000003</c:v>
                </c:pt>
                <c:pt idx="1108">
                  <c:v>405.26998902000008</c:v>
                </c:pt>
                <c:pt idx="1109">
                  <c:v>405.63003539999994</c:v>
                </c:pt>
                <c:pt idx="1110">
                  <c:v>405.97998046999999</c:v>
                </c:pt>
                <c:pt idx="1111">
                  <c:v>406.33001709000001</c:v>
                </c:pt>
                <c:pt idx="1112">
                  <c:v>406.66998291000004</c:v>
                </c:pt>
                <c:pt idx="1113">
                  <c:v>407.00003051999994</c:v>
                </c:pt>
                <c:pt idx="1114">
                  <c:v>407.33999632999996</c:v>
                </c:pt>
                <c:pt idx="1115">
                  <c:v>407.67001343000004</c:v>
                </c:pt>
                <c:pt idx="1116">
                  <c:v>408.00000000000006</c:v>
                </c:pt>
                <c:pt idx="1117">
                  <c:v>408.32000732999995</c:v>
                </c:pt>
                <c:pt idx="1118">
                  <c:v>408.63998413000002</c:v>
                </c:pt>
                <c:pt idx="1119">
                  <c:v>408.97003174000002</c:v>
                </c:pt>
                <c:pt idx="1120">
                  <c:v>409.26998902000008</c:v>
                </c:pt>
                <c:pt idx="1121">
                  <c:v>409.58001708999996</c:v>
                </c:pt>
                <c:pt idx="1122">
                  <c:v>409.88000488</c:v>
                </c:pt>
                <c:pt idx="1123">
                  <c:v>410.18002319000004</c:v>
                </c:pt>
                <c:pt idx="1124">
                  <c:v>410.48001099000004</c:v>
                </c:pt>
                <c:pt idx="1125">
                  <c:v>410.76995848999996</c:v>
                </c:pt>
                <c:pt idx="1126">
                  <c:v>411.0499878</c:v>
                </c:pt>
                <c:pt idx="1127">
                  <c:v>411.34002686000002</c:v>
                </c:pt>
                <c:pt idx="1128">
                  <c:v>411.62002563999994</c:v>
                </c:pt>
                <c:pt idx="1129">
                  <c:v>411.89999388999996</c:v>
                </c:pt>
                <c:pt idx="1130">
                  <c:v>412.16000367000004</c:v>
                </c:pt>
                <c:pt idx="1131">
                  <c:v>412.42999268000005</c:v>
                </c:pt>
                <c:pt idx="1132">
                  <c:v>412.70001220999995</c:v>
                </c:pt>
                <c:pt idx="1133">
                  <c:v>412.95999144999996</c:v>
                </c:pt>
                <c:pt idx="1134">
                  <c:v>413.21002197000001</c:v>
                </c:pt>
                <c:pt idx="1135">
                  <c:v>413.45999146000008</c:v>
                </c:pt>
                <c:pt idx="1136">
                  <c:v>413.70996092999997</c:v>
                </c:pt>
                <c:pt idx="1137">
                  <c:v>413.96002197000001</c:v>
                </c:pt>
                <c:pt idx="1138">
                  <c:v>414.19998169000007</c:v>
                </c:pt>
                <c:pt idx="1139">
                  <c:v>414.43002318999993</c:v>
                </c:pt>
                <c:pt idx="1140">
                  <c:v>414.66000365999997</c:v>
                </c:pt>
                <c:pt idx="1141">
                  <c:v>414.89001465000001</c:v>
                </c:pt>
                <c:pt idx="1142">
                  <c:v>415.11001586999993</c:v>
                </c:pt>
                <c:pt idx="1143">
                  <c:v>415.32998657999997</c:v>
                </c:pt>
                <c:pt idx="1144">
                  <c:v>415.54000855000004</c:v>
                </c:pt>
                <c:pt idx="1145">
                  <c:v>415.74996948000006</c:v>
                </c:pt>
                <c:pt idx="1146">
                  <c:v>415.96002197999996</c:v>
                </c:pt>
                <c:pt idx="1147">
                  <c:v>416.17001342999998</c:v>
                </c:pt>
                <c:pt idx="1148">
                  <c:v>416.36999512000006</c:v>
                </c:pt>
                <c:pt idx="1149">
                  <c:v>416.56002807999994</c:v>
                </c:pt>
                <c:pt idx="1150">
                  <c:v>416.75</c:v>
                </c:pt>
                <c:pt idx="1151">
                  <c:v>416.94003294999999</c:v>
                </c:pt>
                <c:pt idx="1152">
                  <c:v>417.13000487999994</c:v>
                </c:pt>
                <c:pt idx="1153">
                  <c:v>417.30996704</c:v>
                </c:pt>
                <c:pt idx="1154">
                  <c:v>417.48001099000004</c:v>
                </c:pt>
                <c:pt idx="1155">
                  <c:v>417.64999390000008</c:v>
                </c:pt>
                <c:pt idx="1156">
                  <c:v>417.81997681000001</c:v>
                </c:pt>
                <c:pt idx="1157">
                  <c:v>417.98001099000004</c:v>
                </c:pt>
                <c:pt idx="1158">
                  <c:v>418.13998413000007</c:v>
                </c:pt>
                <c:pt idx="1159">
                  <c:v>418.29995726999999</c:v>
                </c:pt>
                <c:pt idx="1160">
                  <c:v>418.4500122</c:v>
                </c:pt>
                <c:pt idx="1161">
                  <c:v>418.59997558000003</c:v>
                </c:pt>
                <c:pt idx="1162">
                  <c:v>418.74002074999999</c:v>
                </c:pt>
                <c:pt idx="1163">
                  <c:v>418.88000489000001</c:v>
                </c:pt>
                <c:pt idx="1164">
                  <c:v>419.01998902000003</c:v>
                </c:pt>
                <c:pt idx="1165">
                  <c:v>419.15002440999996</c:v>
                </c:pt>
                <c:pt idx="1166">
                  <c:v>419.27999878000003</c:v>
                </c:pt>
                <c:pt idx="1167">
                  <c:v>419.39996338000003</c:v>
                </c:pt>
                <c:pt idx="1168">
                  <c:v>419.52001952999996</c:v>
                </c:pt>
                <c:pt idx="1169">
                  <c:v>419.63000489000001</c:v>
                </c:pt>
                <c:pt idx="1170">
                  <c:v>419.74996949000007</c:v>
                </c:pt>
                <c:pt idx="1171">
                  <c:v>419.85000610999998</c:v>
                </c:pt>
                <c:pt idx="1172">
                  <c:v>419.95999146000003</c:v>
                </c:pt>
                <c:pt idx="1173">
                  <c:v>420.06997681000007</c:v>
                </c:pt>
                <c:pt idx="1174">
                  <c:v>420.16003417999997</c:v>
                </c:pt>
                <c:pt idx="1175">
                  <c:v>420.26000976</c:v>
                </c:pt>
                <c:pt idx="1176">
                  <c:v>420.34997559000004</c:v>
                </c:pt>
                <c:pt idx="1177">
                  <c:v>420.44003295999994</c:v>
                </c:pt>
                <c:pt idx="1178">
                  <c:v>420.52999878000003</c:v>
                </c:pt>
                <c:pt idx="1179">
                  <c:v>420.59997559000004</c:v>
                </c:pt>
                <c:pt idx="1180">
                  <c:v>420.69003295999994</c:v>
                </c:pt>
                <c:pt idx="1181">
                  <c:v>420.76000976</c:v>
                </c:pt>
                <c:pt idx="1182">
                  <c:v>420.82998657000002</c:v>
                </c:pt>
                <c:pt idx="1183">
                  <c:v>420.89996337999997</c:v>
                </c:pt>
                <c:pt idx="1184">
                  <c:v>420.97000122000003</c:v>
                </c:pt>
                <c:pt idx="1185">
                  <c:v>421.04000855000004</c:v>
                </c:pt>
                <c:pt idx="1186">
                  <c:v>421.08996581999997</c:v>
                </c:pt>
                <c:pt idx="1187">
                  <c:v>421.15002442000002</c:v>
                </c:pt>
                <c:pt idx="1188">
                  <c:v>421.20999146000008</c:v>
                </c:pt>
                <c:pt idx="1189">
                  <c:v>421.25997925000001</c:v>
                </c:pt>
                <c:pt idx="1190">
                  <c:v>421.31002806999999</c:v>
                </c:pt>
                <c:pt idx="1191">
                  <c:v>421.36001585999992</c:v>
                </c:pt>
                <c:pt idx="1192">
                  <c:v>421.39999388999996</c:v>
                </c:pt>
                <c:pt idx="1193">
                  <c:v>421.43997192000006</c:v>
                </c:pt>
                <c:pt idx="1194">
                  <c:v>421.48001098999998</c:v>
                </c:pt>
                <c:pt idx="1195">
                  <c:v>421.51998901000002</c:v>
                </c:pt>
                <c:pt idx="1196">
                  <c:v>421.54998779000005</c:v>
                </c:pt>
                <c:pt idx="1197">
                  <c:v>421.59002685999997</c:v>
                </c:pt>
                <c:pt idx="1198">
                  <c:v>421.61999512</c:v>
                </c:pt>
                <c:pt idx="1199">
                  <c:v>421.63998414000008</c:v>
                </c:pt>
                <c:pt idx="1200">
                  <c:v>421.66998290999999</c:v>
                </c:pt>
                <c:pt idx="1201">
                  <c:v>421.69003296</c:v>
                </c:pt>
                <c:pt idx="1202">
                  <c:v>421.71002197999996</c:v>
                </c:pt>
                <c:pt idx="1203">
                  <c:v>421.72998046999999</c:v>
                </c:pt>
                <c:pt idx="1204">
                  <c:v>421.74996949000007</c:v>
                </c:pt>
                <c:pt idx="1205">
                  <c:v>421.76000975999995</c:v>
                </c:pt>
                <c:pt idx="1206">
                  <c:v>421.77001953000001</c:v>
                </c:pt>
                <c:pt idx="1207">
                  <c:v>421.77999878000003</c:v>
                </c:pt>
                <c:pt idx="1208">
                  <c:v>421.78997801999998</c:v>
                </c:pt>
                <c:pt idx="1209">
                  <c:v>421.80001830999998</c:v>
                </c:pt>
                <c:pt idx="1210">
                  <c:v>421.80001830999993</c:v>
                </c:pt>
                <c:pt idx="1211">
                  <c:v>421.79998778999999</c:v>
                </c:pt>
                <c:pt idx="1212">
                  <c:v>421.79998779000005</c:v>
                </c:pt>
                <c:pt idx="1213">
                  <c:v>421.80001831999999</c:v>
                </c:pt>
                <c:pt idx="1214">
                  <c:v>421.80001830999998</c:v>
                </c:pt>
                <c:pt idx="1215">
                  <c:v>421.78997803000004</c:v>
                </c:pt>
                <c:pt idx="1216">
                  <c:v>421.77996826999998</c:v>
                </c:pt>
                <c:pt idx="1217">
                  <c:v>421.76000976</c:v>
                </c:pt>
                <c:pt idx="1218">
                  <c:v>421.73999022999993</c:v>
                </c:pt>
                <c:pt idx="1219">
                  <c:v>421.73999022999999</c:v>
                </c:pt>
                <c:pt idx="1220">
                  <c:v>421.70999145000002</c:v>
                </c:pt>
                <c:pt idx="1221">
                  <c:v>421.68997191999995</c:v>
                </c:pt>
                <c:pt idx="1222">
                  <c:v>421.66000366000003</c:v>
                </c:pt>
                <c:pt idx="1223">
                  <c:v>421.64999388999996</c:v>
                </c:pt>
                <c:pt idx="1224">
                  <c:v>421.60998534999999</c:v>
                </c:pt>
                <c:pt idx="1225">
                  <c:v>421.57998657000002</c:v>
                </c:pt>
                <c:pt idx="1226">
                  <c:v>421.55001830999993</c:v>
                </c:pt>
                <c:pt idx="1227">
                  <c:v>421.52001954000002</c:v>
                </c:pt>
                <c:pt idx="1228">
                  <c:v>421.4799804700001</c:v>
                </c:pt>
                <c:pt idx="1229">
                  <c:v>421.44000243999994</c:v>
                </c:pt>
                <c:pt idx="1230">
                  <c:v>421.39996338000003</c:v>
                </c:pt>
                <c:pt idx="1231">
                  <c:v>421.36004637999997</c:v>
                </c:pt>
                <c:pt idx="1232">
                  <c:v>421.30999756000006</c:v>
                </c:pt>
                <c:pt idx="1233">
                  <c:v>421.27001953000001</c:v>
                </c:pt>
                <c:pt idx="1234">
                  <c:v>421.20996093999997</c:v>
                </c:pt>
                <c:pt idx="1235">
                  <c:v>421.16998291000004</c:v>
                </c:pt>
                <c:pt idx="1236">
                  <c:v>421.11004638999998</c:v>
                </c:pt>
                <c:pt idx="1237">
                  <c:v>421.07000733000007</c:v>
                </c:pt>
                <c:pt idx="1238">
                  <c:v>421</c:v>
                </c:pt>
                <c:pt idx="1239">
                  <c:v>420.94000243999994</c:v>
                </c:pt>
                <c:pt idx="1240">
                  <c:v>420.88995362000003</c:v>
                </c:pt>
                <c:pt idx="1241">
                  <c:v>420.82000731999995</c:v>
                </c:pt>
                <c:pt idx="1242">
                  <c:v>420.76000977000001</c:v>
                </c:pt>
                <c:pt idx="1243">
                  <c:v>420.69000244000006</c:v>
                </c:pt>
                <c:pt idx="1244">
                  <c:v>420.63000488</c:v>
                </c:pt>
                <c:pt idx="1245">
                  <c:v>420.57000732000006</c:v>
                </c:pt>
                <c:pt idx="1246">
                  <c:v>420.49005126999998</c:v>
                </c:pt>
                <c:pt idx="1247">
                  <c:v>420.42004395000004</c:v>
                </c:pt>
                <c:pt idx="1248">
                  <c:v>420.35003661999997</c:v>
                </c:pt>
                <c:pt idx="1249">
                  <c:v>420.28002929000002</c:v>
                </c:pt>
                <c:pt idx="1250">
                  <c:v>420.19000244000006</c:v>
                </c:pt>
                <c:pt idx="1251">
                  <c:v>420.11999512</c:v>
                </c:pt>
                <c:pt idx="1252">
                  <c:v>420.04998779000005</c:v>
                </c:pt>
                <c:pt idx="1253">
                  <c:v>419.96002196999996</c:v>
                </c:pt>
                <c:pt idx="1254">
                  <c:v>419.88000489000001</c:v>
                </c:pt>
                <c:pt idx="1255">
                  <c:v>419.79998778999993</c:v>
                </c:pt>
                <c:pt idx="1256">
                  <c:v>419.71002197999996</c:v>
                </c:pt>
                <c:pt idx="1257">
                  <c:v>419.63000488</c:v>
                </c:pt>
                <c:pt idx="1258">
                  <c:v>419.53997803000004</c:v>
                </c:pt>
                <c:pt idx="1259">
                  <c:v>419.45001220000006</c:v>
                </c:pt>
                <c:pt idx="1260">
                  <c:v>419.36004638999998</c:v>
                </c:pt>
                <c:pt idx="1261">
                  <c:v>419.27001954000002</c:v>
                </c:pt>
                <c:pt idx="1262">
                  <c:v>419.17999266999993</c:v>
                </c:pt>
                <c:pt idx="1263">
                  <c:v>419.07995604999996</c:v>
                </c:pt>
                <c:pt idx="1264">
                  <c:v>418.97998046999999</c:v>
                </c:pt>
                <c:pt idx="1265">
                  <c:v>418.88000488</c:v>
                </c:pt>
                <c:pt idx="1266">
                  <c:v>418.78997802000004</c:v>
                </c:pt>
                <c:pt idx="1267">
                  <c:v>418.69000244999995</c:v>
                </c:pt>
                <c:pt idx="1268">
                  <c:v>418.59002684999996</c:v>
                </c:pt>
                <c:pt idx="1269">
                  <c:v>418.47003173999997</c:v>
                </c:pt>
                <c:pt idx="1270">
                  <c:v>418.36999512</c:v>
                </c:pt>
                <c:pt idx="1271">
                  <c:v>418.26995849000002</c:v>
                </c:pt>
                <c:pt idx="1272">
                  <c:v>418.15997315000004</c:v>
                </c:pt>
                <c:pt idx="1273">
                  <c:v>418.04998779000005</c:v>
                </c:pt>
                <c:pt idx="1274">
                  <c:v>417.94000244999995</c:v>
                </c:pt>
                <c:pt idx="1275">
                  <c:v>417.83001709000007</c:v>
                </c:pt>
                <c:pt idx="1276">
                  <c:v>417.72003173999997</c:v>
                </c:pt>
                <c:pt idx="1277">
                  <c:v>417.60003661999997</c:v>
                </c:pt>
                <c:pt idx="1278">
                  <c:v>417.47998045999998</c:v>
                </c:pt>
                <c:pt idx="1279">
                  <c:v>417.35998534999999</c:v>
                </c:pt>
                <c:pt idx="1280">
                  <c:v>417.23999022999999</c:v>
                </c:pt>
                <c:pt idx="1281">
                  <c:v>417.11999512</c:v>
                </c:pt>
                <c:pt idx="1282">
                  <c:v>416.99005126999998</c:v>
                </c:pt>
                <c:pt idx="1283">
                  <c:v>416.86999510999999</c:v>
                </c:pt>
                <c:pt idx="1284">
                  <c:v>416.79003905999991</c:v>
                </c:pt>
                <c:pt idx="1285">
                  <c:v>416.58001710000008</c:v>
                </c:pt>
                <c:pt idx="1286">
                  <c:v>416.46997069999998</c:v>
                </c:pt>
                <c:pt idx="1287">
                  <c:v>416.35998533999998</c:v>
                </c:pt>
                <c:pt idx="1288">
                  <c:v>416.24999998999999</c:v>
                </c:pt>
                <c:pt idx="1289">
                  <c:v>416.13995363000004</c:v>
                </c:pt>
                <c:pt idx="1290">
                  <c:v>415.91998289999992</c:v>
                </c:pt>
                <c:pt idx="1291">
                  <c:v>415.80004881000002</c:v>
                </c:pt>
                <c:pt idx="1292">
                  <c:v>415.66998291999994</c:v>
                </c:pt>
                <c:pt idx="1293">
                  <c:v>415.54998780000005</c:v>
                </c:pt>
                <c:pt idx="1294">
                  <c:v>415.42999268000005</c:v>
                </c:pt>
                <c:pt idx="1295">
                  <c:v>415.30999754999993</c:v>
                </c:pt>
                <c:pt idx="1296">
                  <c:v>415.08001710000008</c:v>
                </c:pt>
                <c:pt idx="1297">
                  <c:v>414.95001220999995</c:v>
                </c:pt>
                <c:pt idx="1298">
                  <c:v>414.83001707999995</c:v>
                </c:pt>
                <c:pt idx="1299">
                  <c:v>414.70001219000005</c:v>
                </c:pt>
                <c:pt idx="1300">
                  <c:v>414.55999756999995</c:v>
                </c:pt>
                <c:pt idx="1301">
                  <c:v>414.41998292000005</c:v>
                </c:pt>
                <c:pt idx="1302">
                  <c:v>414.19000243000005</c:v>
                </c:pt>
                <c:pt idx="1303">
                  <c:v>414.04998780999995</c:v>
                </c:pt>
                <c:pt idx="1304">
                  <c:v>413.92004392000001</c:v>
                </c:pt>
                <c:pt idx="1305">
                  <c:v>413.78002930000002</c:v>
                </c:pt>
                <c:pt idx="1306">
                  <c:v>413.63995363999993</c:v>
                </c:pt>
                <c:pt idx="1307">
                  <c:v>413.39007565999998</c:v>
                </c:pt>
                <c:pt idx="1308">
                  <c:v>413.25</c:v>
                </c:pt>
                <c:pt idx="1309">
                  <c:v>413.08996585</c:v>
                </c:pt>
                <c:pt idx="1310">
                  <c:v>412.95001218999994</c:v>
                </c:pt>
                <c:pt idx="1311">
                  <c:v>412.79998781000006</c:v>
                </c:pt>
                <c:pt idx="1312">
                  <c:v>412.64007565999998</c:v>
                </c:pt>
                <c:pt idx="1313">
                  <c:v>412.48999022999999</c:v>
                </c:pt>
                <c:pt idx="1314">
                  <c:v>412.23999025000012</c:v>
                </c:pt>
                <c:pt idx="1315">
                  <c:v>412.08007810000004</c:v>
                </c:pt>
                <c:pt idx="1316">
                  <c:v>411.91998291000004</c:v>
                </c:pt>
                <c:pt idx="1317">
                  <c:v>411.74993899000003</c:v>
                </c:pt>
                <c:pt idx="1318">
                  <c:v>411.59002683999984</c:v>
                </c:pt>
                <c:pt idx="1319">
                  <c:v>411.42999269000006</c:v>
                </c:pt>
                <c:pt idx="1320">
                  <c:v>411.27001949999999</c:v>
                </c:pt>
                <c:pt idx="1321">
                  <c:v>410.99999998999988</c:v>
                </c:pt>
                <c:pt idx="1322">
                  <c:v>410.82995607000009</c:v>
                </c:pt>
                <c:pt idx="1323">
                  <c:v>410.66003415</c:v>
                </c:pt>
                <c:pt idx="1324">
                  <c:v>410.48999022999999</c:v>
                </c:pt>
                <c:pt idx="1325">
                  <c:v>410.31994631999999</c:v>
                </c:pt>
                <c:pt idx="1326">
                  <c:v>410.14001462999988</c:v>
                </c:pt>
                <c:pt idx="1327">
                  <c:v>409.85998534999999</c:v>
                </c:pt>
                <c:pt idx="1328">
                  <c:v>409.68994142999998</c:v>
                </c:pt>
                <c:pt idx="1329">
                  <c:v>409.51000974999988</c:v>
                </c:pt>
                <c:pt idx="1330">
                  <c:v>409.32995607000009</c:v>
                </c:pt>
                <c:pt idx="1331">
                  <c:v>409.15002439</c:v>
                </c:pt>
                <c:pt idx="1332">
                  <c:v>408.96997069999998</c:v>
                </c:pt>
                <c:pt idx="1333">
                  <c:v>408.78997805999995</c:v>
                </c:pt>
                <c:pt idx="1334">
                  <c:v>408.49005123999996</c:v>
                </c:pt>
                <c:pt idx="1335">
                  <c:v>408.29998779000005</c:v>
                </c:pt>
                <c:pt idx="1336">
                  <c:v>408.11993411000003</c:v>
                </c:pt>
                <c:pt idx="1337">
                  <c:v>407.93005369999992</c:v>
                </c:pt>
                <c:pt idx="1338">
                  <c:v>407.73999025000012</c:v>
                </c:pt>
                <c:pt idx="1339">
                  <c:v>407.55004880000001</c:v>
                </c:pt>
                <c:pt idx="1340">
                  <c:v>407.35998534999999</c:v>
                </c:pt>
                <c:pt idx="1341">
                  <c:v>407.06994630000008</c:v>
                </c:pt>
                <c:pt idx="1342">
                  <c:v>406.87005611999996</c:v>
                </c:pt>
                <c:pt idx="1343">
                  <c:v>406.66998291000004</c:v>
                </c:pt>
                <c:pt idx="1344">
                  <c:v>406.46997073</c:v>
                </c:pt>
                <c:pt idx="1345">
                  <c:v>406.28002927999989</c:v>
                </c:pt>
                <c:pt idx="1346">
                  <c:v>406.07995607000009</c:v>
                </c:pt>
                <c:pt idx="1347">
                  <c:v>405.88006588999997</c:v>
                </c:pt>
                <c:pt idx="1348">
                  <c:v>405.58001707999995</c:v>
                </c:pt>
                <c:pt idx="1349">
                  <c:v>405.38995363000015</c:v>
                </c:pt>
                <c:pt idx="1350">
                  <c:v>405.19006345000003</c:v>
                </c:pt>
                <c:pt idx="1351">
                  <c:v>404.96997069999998</c:v>
                </c:pt>
                <c:pt idx="1352">
                  <c:v>404.76995851999993</c:v>
                </c:pt>
                <c:pt idx="1353">
                  <c:v>404.57000730999994</c:v>
                </c:pt>
                <c:pt idx="1354">
                  <c:v>404.36999513000012</c:v>
                </c:pt>
                <c:pt idx="1355">
                  <c:v>404.05993654999997</c:v>
                </c:pt>
                <c:pt idx="1356">
                  <c:v>403.86004636999985</c:v>
                </c:pt>
                <c:pt idx="1357">
                  <c:v>403.64996339000015</c:v>
                </c:pt>
                <c:pt idx="1358">
                  <c:v>403.45007321000003</c:v>
                </c:pt>
                <c:pt idx="1359">
                  <c:v>403.23999022999999</c:v>
                </c:pt>
                <c:pt idx="1360">
                  <c:v>403.01995851999993</c:v>
                </c:pt>
                <c:pt idx="1361">
                  <c:v>402.82000730999994</c:v>
                </c:pt>
                <c:pt idx="1362">
                  <c:v>402.51000977000001</c:v>
                </c:pt>
                <c:pt idx="1363">
                  <c:v>402.29992678999997</c:v>
                </c:pt>
                <c:pt idx="1364">
                  <c:v>402.10003660999985</c:v>
                </c:pt>
                <c:pt idx="1365">
                  <c:v>401.88995363000015</c:v>
                </c:pt>
                <c:pt idx="1366">
                  <c:v>401.68005368000001</c:v>
                </c:pt>
                <c:pt idx="1367">
                  <c:v>401.46997069999998</c:v>
                </c:pt>
                <c:pt idx="1368">
                  <c:v>401.24993899000003</c:v>
                </c:pt>
                <c:pt idx="1369">
                  <c:v>401.05004880999991</c:v>
                </c:pt>
                <c:pt idx="1370">
                  <c:v>400.73999022999999</c:v>
                </c:pt>
                <c:pt idx="1371">
                  <c:v>400.52996828999994</c:v>
                </c:pt>
                <c:pt idx="1372">
                  <c:v>400.32000730999994</c:v>
                </c:pt>
                <c:pt idx="1373">
                  <c:v>400.11999513000012</c:v>
                </c:pt>
                <c:pt idx="1374">
                  <c:v>399.91003415</c:v>
                </c:pt>
                <c:pt idx="1375">
                  <c:v>399.70001220999995</c:v>
                </c:pt>
                <c:pt idx="1376">
                  <c:v>399.39996339000015</c:v>
                </c:pt>
                <c:pt idx="1377">
                  <c:v>399.18005368000001</c:v>
                </c:pt>
                <c:pt idx="1378">
                  <c:v>398.96997069999998</c:v>
                </c:pt>
                <c:pt idx="1379">
                  <c:v>398.75994876000004</c:v>
                </c:pt>
                <c:pt idx="1380">
                  <c:v>398.55999753999993</c:v>
                </c:pt>
                <c:pt idx="1381">
                  <c:v>398.34997560000011</c:v>
                </c:pt>
                <c:pt idx="1382">
                  <c:v>398.15002439</c:v>
                </c:pt>
                <c:pt idx="1383">
                  <c:v>397.94000243999994</c:v>
                </c:pt>
                <c:pt idx="1384">
                  <c:v>397.63995363000015</c:v>
                </c:pt>
                <c:pt idx="1385">
                  <c:v>397.42004392000001</c:v>
                </c:pt>
                <c:pt idx="1386">
                  <c:v>397.21997069999998</c:v>
                </c:pt>
                <c:pt idx="1387">
                  <c:v>397.00994876000004</c:v>
                </c:pt>
                <c:pt idx="1388">
                  <c:v>396.80999753999993</c:v>
                </c:pt>
                <c:pt idx="1389">
                  <c:v>396.59997560000011</c:v>
                </c:pt>
                <c:pt idx="1390">
                  <c:v>396.40002439</c:v>
                </c:pt>
                <c:pt idx="1391">
                  <c:v>396.10003660999985</c:v>
                </c:pt>
                <c:pt idx="1392">
                  <c:v>395.89996339000015</c:v>
                </c:pt>
                <c:pt idx="1393">
                  <c:v>395.69006345000003</c:v>
                </c:pt>
                <c:pt idx="1394">
                  <c:v>395.47998046999999</c:v>
                </c:pt>
                <c:pt idx="1395">
                  <c:v>395.27996828999994</c:v>
                </c:pt>
                <c:pt idx="1396">
                  <c:v>395.08001707999995</c:v>
                </c:pt>
                <c:pt idx="1397">
                  <c:v>394.88000490000013</c:v>
                </c:pt>
                <c:pt idx="1398">
                  <c:v>394.68005368000001</c:v>
                </c:pt>
                <c:pt idx="1399">
                  <c:v>394.38000486999988</c:v>
                </c:pt>
                <c:pt idx="1400">
                  <c:v>394.17999269000006</c:v>
                </c:pt>
                <c:pt idx="1401">
                  <c:v>393.98004148000007</c:v>
                </c:pt>
                <c:pt idx="1402">
                  <c:v>393.77001953000001</c:v>
                </c:pt>
                <c:pt idx="1403">
                  <c:v>393.57995607999999</c:v>
                </c:pt>
                <c:pt idx="1404">
                  <c:v>393.38000486999988</c:v>
                </c:pt>
                <c:pt idx="1405">
                  <c:v>393.19000246000007</c:v>
                </c:pt>
                <c:pt idx="1406">
                  <c:v>392.99005123999996</c:v>
                </c:pt>
                <c:pt idx="1407">
                  <c:v>392.70001218999994</c:v>
                </c:pt>
                <c:pt idx="1408">
                  <c:v>392.50994874000014</c:v>
                </c:pt>
                <c:pt idx="1409">
                  <c:v>392.31005857000002</c:v>
                </c:pt>
                <c:pt idx="1410">
                  <c:v>392.11999512</c:v>
                </c:pt>
                <c:pt idx="1411">
                  <c:v>391.91992189999996</c:v>
                </c:pt>
                <c:pt idx="1412">
                  <c:v>391.73004148999985</c:v>
                </c:pt>
                <c:pt idx="1413">
                  <c:v>391.53997804000005</c:v>
                </c:pt>
                <c:pt idx="1414">
                  <c:v>391.35003659000006</c:v>
                </c:pt>
                <c:pt idx="1415">
                  <c:v>391.05999753999993</c:v>
                </c:pt>
                <c:pt idx="1416">
                  <c:v>390.86999513000012</c:v>
                </c:pt>
                <c:pt idx="1417">
                  <c:v>390.68005368000001</c:v>
                </c:pt>
                <c:pt idx="1418">
                  <c:v>390.48999022999999</c:v>
                </c:pt>
                <c:pt idx="1419">
                  <c:v>390.28997805999995</c:v>
                </c:pt>
                <c:pt idx="1420">
                  <c:v>390.10003660999985</c:v>
                </c:pt>
                <c:pt idx="1421">
                  <c:v>389.91998292000005</c:v>
                </c:pt>
                <c:pt idx="1422">
                  <c:v>389.73004148000007</c:v>
                </c:pt>
                <c:pt idx="1423">
                  <c:v>389.44000242999994</c:v>
                </c:pt>
                <c:pt idx="1424">
                  <c:v>389.25994874000014</c:v>
                </c:pt>
                <c:pt idx="1425">
                  <c:v>389.07006833000003</c:v>
                </c:pt>
                <c:pt idx="1426">
                  <c:v>388.89001465000001</c:v>
                </c:pt>
                <c:pt idx="1427">
                  <c:v>388.70996097</c:v>
                </c:pt>
                <c:pt idx="1428">
                  <c:v>388.51000974999988</c:v>
                </c:pt>
                <c:pt idx="1429">
                  <c:v>388.32995607000009</c:v>
                </c:pt>
                <c:pt idx="1430">
                  <c:v>388.15002439</c:v>
                </c:pt>
                <c:pt idx="1431">
                  <c:v>387.96002196999996</c:v>
                </c:pt>
                <c:pt idx="1432">
                  <c:v>387.67999269000006</c:v>
                </c:pt>
                <c:pt idx="1433">
                  <c:v>387.50006100999997</c:v>
                </c:pt>
                <c:pt idx="1434">
                  <c:v>387.32000731999995</c:v>
                </c:pt>
                <c:pt idx="1435">
                  <c:v>387.13995363999993</c:v>
                </c:pt>
                <c:pt idx="1436">
                  <c:v>386.95001218999994</c:v>
                </c:pt>
                <c:pt idx="1437">
                  <c:v>386.76995851000015</c:v>
                </c:pt>
                <c:pt idx="1438">
                  <c:v>386.59002683000006</c:v>
                </c:pt>
                <c:pt idx="1439">
                  <c:v>386.40997314000003</c:v>
                </c:pt>
                <c:pt idx="1440">
                  <c:v>386.23992923000003</c:v>
                </c:pt>
                <c:pt idx="1441">
                  <c:v>385.96002194000005</c:v>
                </c:pt>
                <c:pt idx="1442">
                  <c:v>385.78002930000002</c:v>
                </c:pt>
                <c:pt idx="1443">
                  <c:v>385.59997561</c:v>
                </c:pt>
                <c:pt idx="1444">
                  <c:v>385.43005369999992</c:v>
                </c:pt>
                <c:pt idx="1445">
                  <c:v>385.23999025000012</c:v>
                </c:pt>
                <c:pt idx="1446">
                  <c:v>385.06005857000002</c:v>
                </c:pt>
                <c:pt idx="1447">
                  <c:v>384.89001465000001</c:v>
                </c:pt>
                <c:pt idx="1448">
                  <c:v>384.70996097</c:v>
                </c:pt>
                <c:pt idx="1449">
                  <c:v>384.5400390499999</c:v>
                </c:pt>
                <c:pt idx="1450">
                  <c:v>384.27001953000001</c:v>
                </c:pt>
                <c:pt idx="1451">
                  <c:v>384.08996585</c:v>
                </c:pt>
                <c:pt idx="1452">
                  <c:v>383.92004392999991</c:v>
                </c:pt>
                <c:pt idx="1453">
                  <c:v>383.72998048000011</c:v>
                </c:pt>
                <c:pt idx="1454">
                  <c:v>383.56005857000002</c:v>
                </c:pt>
                <c:pt idx="1455">
                  <c:v>383.39001465000001</c:v>
                </c:pt>
                <c:pt idx="1456">
                  <c:v>383.21997073</c:v>
                </c:pt>
                <c:pt idx="1457">
                  <c:v>383.05004880999991</c:v>
                </c:pt>
                <c:pt idx="1458">
                  <c:v>382.88000490000013</c:v>
                </c:pt>
                <c:pt idx="1459">
                  <c:v>382.60992434000002</c:v>
                </c:pt>
                <c:pt idx="1460">
                  <c:v>382.44000242999994</c:v>
                </c:pt>
                <c:pt idx="1461">
                  <c:v>382.25994874000014</c:v>
                </c:pt>
                <c:pt idx="1462">
                  <c:v>382.09002683000006</c:v>
                </c:pt>
                <c:pt idx="1463">
                  <c:v>381.91998291000004</c:v>
                </c:pt>
                <c:pt idx="1464">
                  <c:v>381.75994876000004</c:v>
                </c:pt>
                <c:pt idx="1465">
                  <c:v>381.59002683999984</c:v>
                </c:pt>
                <c:pt idx="1466">
                  <c:v>381.42999269000006</c:v>
                </c:pt>
                <c:pt idx="1467">
                  <c:v>381.26007076999997</c:v>
                </c:pt>
                <c:pt idx="1468">
                  <c:v>381.09997558999999</c:v>
                </c:pt>
                <c:pt idx="1469">
                  <c:v>380.82995607000009</c:v>
                </c:pt>
                <c:pt idx="1470">
                  <c:v>380.66003415</c:v>
                </c:pt>
                <c:pt idx="1471">
                  <c:v>380.48999022999999</c:v>
                </c:pt>
                <c:pt idx="1472">
                  <c:v>380.32995607999999</c:v>
                </c:pt>
                <c:pt idx="1473">
                  <c:v>380.17004392999991</c:v>
                </c:pt>
                <c:pt idx="1474">
                  <c:v>380.00994874000014</c:v>
                </c:pt>
                <c:pt idx="1475">
                  <c:v>379.85003659000006</c:v>
                </c:pt>
                <c:pt idx="1476">
                  <c:v>379.69000243999994</c:v>
                </c:pt>
                <c:pt idx="1477">
                  <c:v>379.52996828999994</c:v>
                </c:pt>
                <c:pt idx="1478">
                  <c:v>379.36004636999985</c:v>
                </c:pt>
                <c:pt idx="1479">
                  <c:v>379.19995119000009</c:v>
                </c:pt>
                <c:pt idx="1480">
                  <c:v>378.93994142999998</c:v>
                </c:pt>
                <c:pt idx="1481">
                  <c:v>378.78002927999989</c:v>
                </c:pt>
                <c:pt idx="1482">
                  <c:v>378.63000490000013</c:v>
                </c:pt>
                <c:pt idx="1483">
                  <c:v>378.47003171000006</c:v>
                </c:pt>
                <c:pt idx="1484">
                  <c:v>378.32000731999995</c:v>
                </c:pt>
                <c:pt idx="1485">
                  <c:v>378.15997316999994</c:v>
                </c:pt>
                <c:pt idx="1486">
                  <c:v>378.01000974999988</c:v>
                </c:pt>
                <c:pt idx="1487">
                  <c:v>377.8399658300001</c:v>
                </c:pt>
                <c:pt idx="1488">
                  <c:v>377.69006345000003</c:v>
                </c:pt>
                <c:pt idx="1489">
                  <c:v>377.53002930000002</c:v>
                </c:pt>
                <c:pt idx="1490">
                  <c:v>377.27996828000016</c:v>
                </c:pt>
                <c:pt idx="1491">
                  <c:v>377.13006588999997</c:v>
                </c:pt>
                <c:pt idx="1492">
                  <c:v>376.97998046999999</c:v>
                </c:pt>
                <c:pt idx="1493">
                  <c:v>376.82995607999999</c:v>
                </c:pt>
                <c:pt idx="1494">
                  <c:v>376.68005369999992</c:v>
                </c:pt>
                <c:pt idx="1495">
                  <c:v>376.51995851000015</c:v>
                </c:pt>
                <c:pt idx="1496">
                  <c:v>376.37005611999996</c:v>
                </c:pt>
                <c:pt idx="1497">
                  <c:v>376.22998046999999</c:v>
                </c:pt>
                <c:pt idx="1498">
                  <c:v>376.07995607999999</c:v>
                </c:pt>
                <c:pt idx="1499">
                  <c:v>375.93005369999992</c:v>
                </c:pt>
                <c:pt idx="1500">
                  <c:v>375.78997804000005</c:v>
                </c:pt>
                <c:pt idx="1501">
                  <c:v>375.54992678999997</c:v>
                </c:pt>
                <c:pt idx="1502">
                  <c:v>375.40002439999989</c:v>
                </c:pt>
                <c:pt idx="1503">
                  <c:v>375.25994874000014</c:v>
                </c:pt>
                <c:pt idx="1504">
                  <c:v>375.10003659000006</c:v>
                </c:pt>
                <c:pt idx="1505">
                  <c:v>374.96002196999996</c:v>
                </c:pt>
                <c:pt idx="1506">
                  <c:v>374.81994631999999</c:v>
                </c:pt>
                <c:pt idx="1507">
                  <c:v>374.68005369999992</c:v>
                </c:pt>
                <c:pt idx="1508">
                  <c:v>374.53997804000005</c:v>
                </c:pt>
                <c:pt idx="1509">
                  <c:v>374.40002439</c:v>
                </c:pt>
                <c:pt idx="1510">
                  <c:v>374.26000977000001</c:v>
                </c:pt>
                <c:pt idx="1511">
                  <c:v>374.11993411000003</c:v>
                </c:pt>
                <c:pt idx="1512">
                  <c:v>373.97003171999984</c:v>
                </c:pt>
                <c:pt idx="1513">
                  <c:v>373.72998046999999</c:v>
                </c:pt>
                <c:pt idx="1514">
                  <c:v>373.59997561</c:v>
                </c:pt>
                <c:pt idx="1515">
                  <c:v>373.46002195999995</c:v>
                </c:pt>
                <c:pt idx="1516">
                  <c:v>373.32995607000009</c:v>
                </c:pt>
                <c:pt idx="1517">
                  <c:v>373.19006345000003</c:v>
                </c:pt>
                <c:pt idx="1518">
                  <c:v>373.05999756000006</c:v>
                </c:pt>
                <c:pt idx="1519">
                  <c:v>372.92993166999997</c:v>
                </c:pt>
                <c:pt idx="1520">
                  <c:v>372.7900390499999</c:v>
                </c:pt>
                <c:pt idx="1521">
                  <c:v>372.64996339000015</c:v>
                </c:pt>
                <c:pt idx="1522">
                  <c:v>372.52001949999999</c:v>
                </c:pt>
                <c:pt idx="1523">
                  <c:v>372.39001465000001</c:v>
                </c:pt>
                <c:pt idx="1524">
                  <c:v>372.15997316000016</c:v>
                </c:pt>
                <c:pt idx="1525">
                  <c:v>372.03002927</c:v>
                </c:pt>
                <c:pt idx="1526">
                  <c:v>371.90997314000003</c:v>
                </c:pt>
                <c:pt idx="1527">
                  <c:v>371.77996828999994</c:v>
                </c:pt>
                <c:pt idx="1528">
                  <c:v>371.65002439999989</c:v>
                </c:pt>
                <c:pt idx="1529">
                  <c:v>371.51995851000015</c:v>
                </c:pt>
                <c:pt idx="1530">
                  <c:v>371.39007565999998</c:v>
                </c:pt>
                <c:pt idx="1531">
                  <c:v>371.27001953000001</c:v>
                </c:pt>
                <c:pt idx="1532">
                  <c:v>371.13995363999993</c:v>
                </c:pt>
                <c:pt idx="1533">
                  <c:v>371.02001951999989</c:v>
                </c:pt>
                <c:pt idx="1534">
                  <c:v>370.89996339000015</c:v>
                </c:pt>
                <c:pt idx="1535">
                  <c:v>370.67993166999997</c:v>
                </c:pt>
                <c:pt idx="1536">
                  <c:v>370.55999753999993</c:v>
                </c:pt>
                <c:pt idx="1537">
                  <c:v>370.44000246000007</c:v>
                </c:pt>
                <c:pt idx="1538">
                  <c:v>370.30004880000001</c:v>
                </c:pt>
                <c:pt idx="1539">
                  <c:v>370.19000243999994</c:v>
                </c:pt>
                <c:pt idx="1540">
                  <c:v>370.06994631999999</c:v>
                </c:pt>
                <c:pt idx="1541">
                  <c:v>369.95001218999994</c:v>
                </c:pt>
                <c:pt idx="1542">
                  <c:v>369.82995607000009</c:v>
                </c:pt>
                <c:pt idx="1543">
                  <c:v>369.72003171000006</c:v>
                </c:pt>
                <c:pt idx="1544">
                  <c:v>369.59997558999999</c:v>
                </c:pt>
                <c:pt idx="1545">
                  <c:v>369.38995363000015</c:v>
                </c:pt>
                <c:pt idx="1546">
                  <c:v>369.26007076999997</c:v>
                </c:pt>
                <c:pt idx="1547">
                  <c:v>369.15002441000001</c:v>
                </c:pt>
                <c:pt idx="1548">
                  <c:v>369.02996828999994</c:v>
                </c:pt>
                <c:pt idx="1549">
                  <c:v>368.92004392999991</c:v>
                </c:pt>
                <c:pt idx="1550">
                  <c:v>368.80999757000006</c:v>
                </c:pt>
                <c:pt idx="1551">
                  <c:v>368.70007321000003</c:v>
                </c:pt>
                <c:pt idx="1552">
                  <c:v>368.59002685999997</c:v>
                </c:pt>
                <c:pt idx="1553">
                  <c:v>368.47998050000001</c:v>
                </c:pt>
                <c:pt idx="1554">
                  <c:v>368.27001949999999</c:v>
                </c:pt>
                <c:pt idx="1555">
                  <c:v>368.15002441000001</c:v>
                </c:pt>
                <c:pt idx="1556">
                  <c:v>368.04992678999997</c:v>
                </c:pt>
                <c:pt idx="1557">
                  <c:v>367.94000242999994</c:v>
                </c:pt>
                <c:pt idx="1558">
                  <c:v>367.82995607000009</c:v>
                </c:pt>
                <c:pt idx="1559">
                  <c:v>367.73004148000007</c:v>
                </c:pt>
                <c:pt idx="1560">
                  <c:v>367.61999512</c:v>
                </c:pt>
                <c:pt idx="1561">
                  <c:v>367.51995851999993</c:v>
                </c:pt>
                <c:pt idx="1562">
                  <c:v>367.42004392999991</c:v>
                </c:pt>
                <c:pt idx="1563">
                  <c:v>367.29998781000006</c:v>
                </c:pt>
                <c:pt idx="1564">
                  <c:v>367.09997561</c:v>
                </c:pt>
                <c:pt idx="1565">
                  <c:v>366.99999998999988</c:v>
                </c:pt>
                <c:pt idx="1566">
                  <c:v>366.89996339000015</c:v>
                </c:pt>
                <c:pt idx="1567">
                  <c:v>366.80004880000001</c:v>
                </c:pt>
                <c:pt idx="1568">
                  <c:v>366.70001220999995</c:v>
                </c:pt>
                <c:pt idx="1569">
                  <c:v>366.59997561</c:v>
                </c:pt>
                <c:pt idx="1570">
                  <c:v>366.49999998999988</c:v>
                </c:pt>
                <c:pt idx="1571">
                  <c:v>366.39996339000015</c:v>
                </c:pt>
                <c:pt idx="1572">
                  <c:v>366.19995119999999</c:v>
                </c:pt>
                <c:pt idx="1573">
                  <c:v>366.10003660999985</c:v>
                </c:pt>
                <c:pt idx="1574">
                  <c:v>366.00000001000012</c:v>
                </c:pt>
                <c:pt idx="1575">
                  <c:v>365.91003415</c:v>
                </c:pt>
                <c:pt idx="1576">
                  <c:v>365.80999756000006</c:v>
                </c:pt>
                <c:pt idx="1577">
                  <c:v>365.71997073</c:v>
                </c:pt>
                <c:pt idx="1578">
                  <c:v>365.61999509999987</c:v>
                </c:pt>
                <c:pt idx="1579">
                  <c:v>365.42999268000005</c:v>
                </c:pt>
                <c:pt idx="1580">
                  <c:v>365.31994631999999</c:v>
                </c:pt>
                <c:pt idx="1581">
                  <c:v>365.23004148999985</c:v>
                </c:pt>
                <c:pt idx="1582">
                  <c:v>365.13995363000015</c:v>
                </c:pt>
                <c:pt idx="1583">
                  <c:v>365.05004880000001</c:v>
                </c:pt>
                <c:pt idx="1584">
                  <c:v>364.95001220999995</c:v>
                </c:pt>
                <c:pt idx="1585">
                  <c:v>364.85992434000002</c:v>
                </c:pt>
                <c:pt idx="1586">
                  <c:v>364.77001951999989</c:v>
                </c:pt>
                <c:pt idx="1587">
                  <c:v>364.58001708999996</c:v>
                </c:pt>
                <c:pt idx="1588">
                  <c:v>364.48992923000003</c:v>
                </c:pt>
                <c:pt idx="1589">
                  <c:v>364.39001462999988</c:v>
                </c:pt>
                <c:pt idx="1590">
                  <c:v>364.29998780000005</c:v>
                </c:pt>
                <c:pt idx="1591">
                  <c:v>364.20007320000002</c:v>
                </c:pt>
                <c:pt idx="1592">
                  <c:v>364.09997559999999</c:v>
                </c:pt>
                <c:pt idx="1593">
                  <c:v>363.99993900000004</c:v>
                </c:pt>
                <c:pt idx="1594">
                  <c:v>363.99999999999989</c:v>
                </c:pt>
                <c:pt idx="1595">
                  <c:v>363.79998780000005</c:v>
                </c:pt>
                <c:pt idx="1596">
                  <c:v>363.69995119999999</c:v>
                </c:pt>
                <c:pt idx="1597">
                  <c:v>363.60003659999984</c:v>
                </c:pt>
                <c:pt idx="1598">
                  <c:v>363.50000000000011</c:v>
                </c:pt>
                <c:pt idx="1599">
                  <c:v>363.40002440000001</c:v>
                </c:pt>
                <c:pt idx="1600">
                  <c:v>363.29998780000005</c:v>
                </c:pt>
                <c:pt idx="1601">
                  <c:v>363.19995119999999</c:v>
                </c:pt>
                <c:pt idx="1602">
                  <c:v>363.20001219999995</c:v>
                </c:pt>
                <c:pt idx="1603">
                  <c:v>363</c:v>
                </c:pt>
                <c:pt idx="1604">
                  <c:v>362.89996339999993</c:v>
                </c:pt>
                <c:pt idx="1605">
                  <c:v>362.8000487999999</c:v>
                </c:pt>
                <c:pt idx="1606">
                  <c:v>362.6999512000001</c:v>
                </c:pt>
                <c:pt idx="1607">
                  <c:v>362.60003660000007</c:v>
                </c:pt>
                <c:pt idx="1608">
                  <c:v>362.59997559999999</c:v>
                </c:pt>
                <c:pt idx="1609">
                  <c:v>362.5</c:v>
                </c:pt>
                <c:pt idx="1610">
                  <c:v>362.40002439999989</c:v>
                </c:pt>
                <c:pt idx="1611">
                  <c:v>362.19995119999999</c:v>
                </c:pt>
                <c:pt idx="1612">
                  <c:v>362.09997559999988</c:v>
                </c:pt>
                <c:pt idx="1613">
                  <c:v>362.09997559999988</c:v>
                </c:pt>
                <c:pt idx="1614">
                  <c:v>362</c:v>
                </c:pt>
                <c:pt idx="1615">
                  <c:v>361.90002440000012</c:v>
                </c:pt>
                <c:pt idx="1616">
                  <c:v>361.80004880000001</c:v>
                </c:pt>
                <c:pt idx="1617">
                  <c:v>361.69995119999999</c:v>
                </c:pt>
                <c:pt idx="1618">
                  <c:v>361.70007319999991</c:v>
                </c:pt>
                <c:pt idx="1619">
                  <c:v>361.5</c:v>
                </c:pt>
                <c:pt idx="1620">
                  <c:v>361.39990239999997</c:v>
                </c:pt>
                <c:pt idx="1621">
                  <c:v>361.30004879999979</c:v>
                </c:pt>
                <c:pt idx="1622">
                  <c:v>361.29992680000009</c:v>
                </c:pt>
                <c:pt idx="1623">
                  <c:v>361.20007319999991</c:v>
                </c:pt>
                <c:pt idx="1624">
                  <c:v>361.09997560000011</c:v>
                </c:pt>
                <c:pt idx="1625">
                  <c:v>361</c:v>
                </c:pt>
                <c:pt idx="1626">
                  <c:v>360.90002439999989</c:v>
                </c:pt>
                <c:pt idx="1627">
                  <c:v>360.80004880000001</c:v>
                </c:pt>
                <c:pt idx="1628">
                  <c:v>360.69995119999999</c:v>
                </c:pt>
                <c:pt idx="1629">
                  <c:v>360.59997559999988</c:v>
                </c:pt>
                <c:pt idx="1630">
                  <c:v>360.59997560000011</c:v>
                </c:pt>
                <c:pt idx="1631">
                  <c:v>360.5</c:v>
                </c:pt>
                <c:pt idx="1632">
                  <c:v>360.40002439999989</c:v>
                </c:pt>
                <c:pt idx="1633">
                  <c:v>360.29992680000009</c:v>
                </c:pt>
                <c:pt idx="1634">
                  <c:v>360.30004879999979</c:v>
                </c:pt>
                <c:pt idx="1635">
                  <c:v>360.19995120000021</c:v>
                </c:pt>
                <c:pt idx="1636">
                  <c:v>360</c:v>
                </c:pt>
                <c:pt idx="1637">
                  <c:v>360</c:v>
                </c:pt>
                <c:pt idx="1638">
                  <c:v>359.90002440000012</c:v>
                </c:pt>
                <c:pt idx="1639">
                  <c:v>359.80004880000001</c:v>
                </c:pt>
                <c:pt idx="1640">
                  <c:v>359.69995119999999</c:v>
                </c:pt>
                <c:pt idx="1641">
                  <c:v>359.69995119999999</c:v>
                </c:pt>
                <c:pt idx="1642">
                  <c:v>359.59997559999988</c:v>
                </c:pt>
                <c:pt idx="1643">
                  <c:v>359.5</c:v>
                </c:pt>
                <c:pt idx="1644">
                  <c:v>359.5</c:v>
                </c:pt>
                <c:pt idx="1645">
                  <c:v>359.30004879999979</c:v>
                </c:pt>
                <c:pt idx="1646">
                  <c:v>359.19995120000021</c:v>
                </c:pt>
                <c:pt idx="1647">
                  <c:v>359.20007319999991</c:v>
                </c:pt>
                <c:pt idx="1648">
                  <c:v>359.09997560000011</c:v>
                </c:pt>
                <c:pt idx="1649">
                  <c:v>359</c:v>
                </c:pt>
                <c:pt idx="1650">
                  <c:v>359</c:v>
                </c:pt>
                <c:pt idx="1651">
                  <c:v>358.90002440000012</c:v>
                </c:pt>
                <c:pt idx="1652">
                  <c:v>358.80004880000001</c:v>
                </c:pt>
                <c:pt idx="1653">
                  <c:v>358.80004880000001</c:v>
                </c:pt>
                <c:pt idx="1654">
                  <c:v>358.59997560000011</c:v>
                </c:pt>
                <c:pt idx="1655">
                  <c:v>358.60009760000003</c:v>
                </c:pt>
                <c:pt idx="1656">
                  <c:v>358.5</c:v>
                </c:pt>
                <c:pt idx="1657">
                  <c:v>358.39990239999997</c:v>
                </c:pt>
                <c:pt idx="1658">
                  <c:v>358.40002439999989</c:v>
                </c:pt>
                <c:pt idx="1659">
                  <c:v>358.29992680000009</c:v>
                </c:pt>
                <c:pt idx="1660">
                  <c:v>358.20007319999991</c:v>
                </c:pt>
                <c:pt idx="1661">
                  <c:v>358.19995119999999</c:v>
                </c:pt>
                <c:pt idx="1662">
                  <c:v>358.09997559999988</c:v>
                </c:pt>
                <c:pt idx="1663">
                  <c:v>358</c:v>
                </c:pt>
                <c:pt idx="1664">
                  <c:v>357.90002439999989</c:v>
                </c:pt>
                <c:pt idx="1665">
                  <c:v>357.79992680000009</c:v>
                </c:pt>
                <c:pt idx="1666">
                  <c:v>357.80004879999979</c:v>
                </c:pt>
                <c:pt idx="1667">
                  <c:v>357.69995120000021</c:v>
                </c:pt>
                <c:pt idx="1668">
                  <c:v>357.70007319999991</c:v>
                </c:pt>
                <c:pt idx="1669">
                  <c:v>357.59997560000011</c:v>
                </c:pt>
                <c:pt idx="1670">
                  <c:v>357.5</c:v>
                </c:pt>
                <c:pt idx="1671">
                  <c:v>357.40002440000012</c:v>
                </c:pt>
                <c:pt idx="1672">
                  <c:v>357.30004880000001</c:v>
                </c:pt>
                <c:pt idx="1673">
                  <c:v>357.29992680000009</c:v>
                </c:pt>
                <c:pt idx="1674">
                  <c:v>357.20007319999991</c:v>
                </c:pt>
                <c:pt idx="1675">
                  <c:v>357.19995120000021</c:v>
                </c:pt>
                <c:pt idx="1676">
                  <c:v>357.10009760000003</c:v>
                </c:pt>
                <c:pt idx="1677">
                  <c:v>357.09997560000011</c:v>
                </c:pt>
                <c:pt idx="1678">
                  <c:v>357</c:v>
                </c:pt>
                <c:pt idx="1679">
                  <c:v>356.90002439999989</c:v>
                </c:pt>
                <c:pt idx="1680">
                  <c:v>356.80004880000001</c:v>
                </c:pt>
                <c:pt idx="1681">
                  <c:v>356.69995119999999</c:v>
                </c:pt>
                <c:pt idx="1682">
                  <c:v>356.70007319999991</c:v>
                </c:pt>
                <c:pt idx="1683">
                  <c:v>356.59997560000011</c:v>
                </c:pt>
                <c:pt idx="1684">
                  <c:v>356.60009760000003</c:v>
                </c:pt>
                <c:pt idx="1685">
                  <c:v>356.5</c:v>
                </c:pt>
                <c:pt idx="1686">
                  <c:v>356.5</c:v>
                </c:pt>
                <c:pt idx="1687">
                  <c:v>356.40002439999989</c:v>
                </c:pt>
                <c:pt idx="1688">
                  <c:v>356.30004880000001</c:v>
                </c:pt>
                <c:pt idx="1689">
                  <c:v>356.19995119999999</c:v>
                </c:pt>
                <c:pt idx="1690">
                  <c:v>356.20007319999991</c:v>
                </c:pt>
                <c:pt idx="1691">
                  <c:v>356.09997560000011</c:v>
                </c:pt>
                <c:pt idx="1692">
                  <c:v>356</c:v>
                </c:pt>
                <c:pt idx="1693">
                  <c:v>356</c:v>
                </c:pt>
                <c:pt idx="1694">
                  <c:v>355.89990239999997</c:v>
                </c:pt>
                <c:pt idx="1695">
                  <c:v>355.80004880000001</c:v>
                </c:pt>
                <c:pt idx="1696">
                  <c:v>355.69995119999999</c:v>
                </c:pt>
                <c:pt idx="1697">
                  <c:v>355.69995119999999</c:v>
                </c:pt>
                <c:pt idx="1698">
                  <c:v>355.59997559999988</c:v>
                </c:pt>
                <c:pt idx="1699">
                  <c:v>355.59997560000011</c:v>
                </c:pt>
                <c:pt idx="1700">
                  <c:v>355.5</c:v>
                </c:pt>
                <c:pt idx="1701">
                  <c:v>355.5</c:v>
                </c:pt>
                <c:pt idx="1702">
                  <c:v>355.39990239999997</c:v>
                </c:pt>
                <c:pt idx="1703">
                  <c:v>355.30004880000001</c:v>
                </c:pt>
                <c:pt idx="1704">
                  <c:v>355.19995119999999</c:v>
                </c:pt>
                <c:pt idx="1705">
                  <c:v>355.19995119999999</c:v>
                </c:pt>
                <c:pt idx="1706">
                  <c:v>355.09997559999988</c:v>
                </c:pt>
                <c:pt idx="1707">
                  <c:v>355.09997560000011</c:v>
                </c:pt>
                <c:pt idx="1708">
                  <c:v>355</c:v>
                </c:pt>
                <c:pt idx="1709">
                  <c:v>355</c:v>
                </c:pt>
                <c:pt idx="1710">
                  <c:v>354.79992680000009</c:v>
                </c:pt>
                <c:pt idx="1711">
                  <c:v>354.80004880000001</c:v>
                </c:pt>
                <c:pt idx="1712">
                  <c:v>354.69995119999999</c:v>
                </c:pt>
                <c:pt idx="1713">
                  <c:v>354.69995119999999</c:v>
                </c:pt>
                <c:pt idx="1714">
                  <c:v>354.59997559999988</c:v>
                </c:pt>
                <c:pt idx="1715">
                  <c:v>354.59997560000011</c:v>
                </c:pt>
                <c:pt idx="1716">
                  <c:v>354.39990239999997</c:v>
                </c:pt>
                <c:pt idx="1717">
                  <c:v>354.40002439999989</c:v>
                </c:pt>
                <c:pt idx="1718">
                  <c:v>354.29992680000009</c:v>
                </c:pt>
                <c:pt idx="1719">
                  <c:v>354.30004880000001</c:v>
                </c:pt>
                <c:pt idx="1720">
                  <c:v>354.19995119999999</c:v>
                </c:pt>
                <c:pt idx="1721">
                  <c:v>354.19995119999999</c:v>
                </c:pt>
                <c:pt idx="1722">
                  <c:v>354</c:v>
                </c:pt>
                <c:pt idx="1723">
                  <c:v>354</c:v>
                </c:pt>
                <c:pt idx="1724">
                  <c:v>353.89990239999997</c:v>
                </c:pt>
                <c:pt idx="1725">
                  <c:v>353.90002439999989</c:v>
                </c:pt>
                <c:pt idx="1726">
                  <c:v>353.79992680000009</c:v>
                </c:pt>
                <c:pt idx="1727">
                  <c:v>353.80004880000001</c:v>
                </c:pt>
                <c:pt idx="1728">
                  <c:v>353.59997559999988</c:v>
                </c:pt>
                <c:pt idx="1729">
                  <c:v>353.59997560000011</c:v>
                </c:pt>
                <c:pt idx="1730">
                  <c:v>353.5</c:v>
                </c:pt>
                <c:pt idx="1731">
                  <c:v>353.5</c:v>
                </c:pt>
                <c:pt idx="1732">
                  <c:v>353.39990239999997</c:v>
                </c:pt>
                <c:pt idx="1733">
                  <c:v>353.40002439999989</c:v>
                </c:pt>
                <c:pt idx="1734">
                  <c:v>353.19995119999999</c:v>
                </c:pt>
                <c:pt idx="1735">
                  <c:v>353.19995119999999</c:v>
                </c:pt>
                <c:pt idx="1736">
                  <c:v>353.09997559999988</c:v>
                </c:pt>
                <c:pt idx="1737">
                  <c:v>353.09997560000011</c:v>
                </c:pt>
                <c:pt idx="1738">
                  <c:v>353</c:v>
                </c:pt>
                <c:pt idx="1739">
                  <c:v>353</c:v>
                </c:pt>
                <c:pt idx="1740">
                  <c:v>352.79992680000009</c:v>
                </c:pt>
                <c:pt idx="1741">
                  <c:v>352.80004880000001</c:v>
                </c:pt>
                <c:pt idx="1742">
                  <c:v>352.69995119999999</c:v>
                </c:pt>
                <c:pt idx="1743">
                  <c:v>352.69995119999999</c:v>
                </c:pt>
                <c:pt idx="1744">
                  <c:v>352.59997559999988</c:v>
                </c:pt>
                <c:pt idx="1745">
                  <c:v>352.59997560000011</c:v>
                </c:pt>
                <c:pt idx="1746">
                  <c:v>352.39990239999997</c:v>
                </c:pt>
                <c:pt idx="1747">
                  <c:v>352.40002439999989</c:v>
                </c:pt>
                <c:pt idx="1748">
                  <c:v>352.29992680000009</c:v>
                </c:pt>
                <c:pt idx="1749">
                  <c:v>352.30004880000001</c:v>
                </c:pt>
                <c:pt idx="1750">
                  <c:v>352.19995119999999</c:v>
                </c:pt>
                <c:pt idx="1751">
                  <c:v>352.19995119999999</c:v>
                </c:pt>
                <c:pt idx="1752">
                  <c:v>352</c:v>
                </c:pt>
                <c:pt idx="1753">
                  <c:v>352</c:v>
                </c:pt>
                <c:pt idx="1754">
                  <c:v>351.89990239999997</c:v>
                </c:pt>
                <c:pt idx="1755">
                  <c:v>351.90002439999989</c:v>
                </c:pt>
                <c:pt idx="1756">
                  <c:v>351.79992680000009</c:v>
                </c:pt>
                <c:pt idx="1757">
                  <c:v>351.69995119999999</c:v>
                </c:pt>
                <c:pt idx="1758">
                  <c:v>351.59997559999988</c:v>
                </c:pt>
                <c:pt idx="1759">
                  <c:v>351.59997560000011</c:v>
                </c:pt>
                <c:pt idx="1760">
                  <c:v>351.5</c:v>
                </c:pt>
                <c:pt idx="1761">
                  <c:v>351.5</c:v>
                </c:pt>
                <c:pt idx="1762">
                  <c:v>351.39990239999997</c:v>
                </c:pt>
                <c:pt idx="1763">
                  <c:v>351.20007319999991</c:v>
                </c:pt>
                <c:pt idx="1764">
                  <c:v>351.19995119999999</c:v>
                </c:pt>
                <c:pt idx="1765">
                  <c:v>351.09997559999988</c:v>
                </c:pt>
                <c:pt idx="1766">
                  <c:v>351.09997559999988</c:v>
                </c:pt>
                <c:pt idx="1767">
                  <c:v>351</c:v>
                </c:pt>
                <c:pt idx="1768">
                  <c:v>351</c:v>
                </c:pt>
                <c:pt idx="1769">
                  <c:v>350.80004879999979</c:v>
                </c:pt>
                <c:pt idx="1770">
                  <c:v>350.79992680000009</c:v>
                </c:pt>
                <c:pt idx="1771">
                  <c:v>350.70007319999991</c:v>
                </c:pt>
                <c:pt idx="1772">
                  <c:v>350.59997560000011</c:v>
                </c:pt>
                <c:pt idx="1773">
                  <c:v>350.59997559999988</c:v>
                </c:pt>
                <c:pt idx="1774">
                  <c:v>350.40002440000012</c:v>
                </c:pt>
                <c:pt idx="1775">
                  <c:v>350.40002439999989</c:v>
                </c:pt>
                <c:pt idx="1776">
                  <c:v>350.29992680000009</c:v>
                </c:pt>
                <c:pt idx="1777">
                  <c:v>350.30004879999979</c:v>
                </c:pt>
                <c:pt idx="1778">
                  <c:v>350.19995120000021</c:v>
                </c:pt>
                <c:pt idx="1779">
                  <c:v>350.10009760000003</c:v>
                </c:pt>
                <c:pt idx="1780">
                  <c:v>350</c:v>
                </c:pt>
                <c:pt idx="1781">
                  <c:v>349.90002440000012</c:v>
                </c:pt>
                <c:pt idx="1782">
                  <c:v>349.90002440000012</c:v>
                </c:pt>
                <c:pt idx="1783">
                  <c:v>349.80004880000001</c:v>
                </c:pt>
                <c:pt idx="1784">
                  <c:v>349.69995119999999</c:v>
                </c:pt>
                <c:pt idx="1785">
                  <c:v>349.70007319999991</c:v>
                </c:pt>
                <c:pt idx="1786">
                  <c:v>349.5</c:v>
                </c:pt>
                <c:pt idx="1787">
                  <c:v>349.39990239999997</c:v>
                </c:pt>
                <c:pt idx="1788">
                  <c:v>349.40002439999989</c:v>
                </c:pt>
                <c:pt idx="1789">
                  <c:v>349.29992680000009</c:v>
                </c:pt>
                <c:pt idx="1790">
                  <c:v>349.30004880000001</c:v>
                </c:pt>
                <c:pt idx="1791">
                  <c:v>349.19995119999999</c:v>
                </c:pt>
                <c:pt idx="1792">
                  <c:v>349</c:v>
                </c:pt>
                <c:pt idx="1793">
                  <c:v>349</c:v>
                </c:pt>
                <c:pt idx="1794">
                  <c:v>348.90002439999989</c:v>
                </c:pt>
                <c:pt idx="1795">
                  <c:v>348.79992680000009</c:v>
                </c:pt>
                <c:pt idx="1796">
                  <c:v>348.80004879999979</c:v>
                </c:pt>
                <c:pt idx="1797">
                  <c:v>348.59997560000011</c:v>
                </c:pt>
                <c:pt idx="1798">
                  <c:v>348.5</c:v>
                </c:pt>
                <c:pt idx="1799">
                  <c:v>348.5</c:v>
                </c:pt>
                <c:pt idx="1800">
                  <c:v>348.40002440000012</c:v>
                </c:pt>
                <c:pt idx="1801">
                  <c:v>348.30004880000001</c:v>
                </c:pt>
                <c:pt idx="1802">
                  <c:v>348.30004880000001</c:v>
                </c:pt>
                <c:pt idx="1803">
                  <c:v>348.09997560000011</c:v>
                </c:pt>
                <c:pt idx="1804">
                  <c:v>348</c:v>
                </c:pt>
                <c:pt idx="1805">
                  <c:v>348</c:v>
                </c:pt>
                <c:pt idx="1806">
                  <c:v>347.89990239999997</c:v>
                </c:pt>
                <c:pt idx="1807">
                  <c:v>347.80004879999979</c:v>
                </c:pt>
                <c:pt idx="1808">
                  <c:v>347.79992680000009</c:v>
                </c:pt>
                <c:pt idx="1809">
                  <c:v>347.59997559999988</c:v>
                </c:pt>
                <c:pt idx="1810">
                  <c:v>347.5</c:v>
                </c:pt>
                <c:pt idx="1811">
                  <c:v>347.40002440000012</c:v>
                </c:pt>
                <c:pt idx="1812">
                  <c:v>347.40002440000012</c:v>
                </c:pt>
                <c:pt idx="1813">
                  <c:v>347.30004880000001</c:v>
                </c:pt>
                <c:pt idx="1814">
                  <c:v>347.19995119999999</c:v>
                </c:pt>
                <c:pt idx="1815">
                  <c:v>347.10009760000003</c:v>
                </c:pt>
                <c:pt idx="1816">
                  <c:v>347</c:v>
                </c:pt>
                <c:pt idx="1817">
                  <c:v>346.89990239999997</c:v>
                </c:pt>
                <c:pt idx="1818">
                  <c:v>346.80004879999979</c:v>
                </c:pt>
                <c:pt idx="1819">
                  <c:v>346.79992680000009</c:v>
                </c:pt>
                <c:pt idx="1820">
                  <c:v>346.59997559999988</c:v>
                </c:pt>
                <c:pt idx="1821">
                  <c:v>346.5</c:v>
                </c:pt>
                <c:pt idx="1822">
                  <c:v>346.40002440000012</c:v>
                </c:pt>
                <c:pt idx="1823">
                  <c:v>346.40002440000012</c:v>
                </c:pt>
                <c:pt idx="1824">
                  <c:v>346.30004880000001</c:v>
                </c:pt>
                <c:pt idx="1825">
                  <c:v>346.19995119999999</c:v>
                </c:pt>
                <c:pt idx="1826">
                  <c:v>346</c:v>
                </c:pt>
                <c:pt idx="1827">
                  <c:v>346</c:v>
                </c:pt>
                <c:pt idx="1828">
                  <c:v>345.89990239999997</c:v>
                </c:pt>
                <c:pt idx="1829">
                  <c:v>345.80004879999979</c:v>
                </c:pt>
                <c:pt idx="1830">
                  <c:v>345.69995120000021</c:v>
                </c:pt>
                <c:pt idx="1831">
                  <c:v>345.59997559999988</c:v>
                </c:pt>
                <c:pt idx="1832">
                  <c:v>345.5</c:v>
                </c:pt>
                <c:pt idx="1833">
                  <c:v>345.40002440000012</c:v>
                </c:pt>
                <c:pt idx="1834">
                  <c:v>345.30004880000001</c:v>
                </c:pt>
                <c:pt idx="1835">
                  <c:v>345.19995119999999</c:v>
                </c:pt>
                <c:pt idx="1836">
                  <c:v>345.19995119999999</c:v>
                </c:pt>
                <c:pt idx="1837">
                  <c:v>345</c:v>
                </c:pt>
                <c:pt idx="1838">
                  <c:v>344.90002439999989</c:v>
                </c:pt>
                <c:pt idx="1839">
                  <c:v>344.79992680000009</c:v>
                </c:pt>
                <c:pt idx="1840">
                  <c:v>344.70007319999991</c:v>
                </c:pt>
                <c:pt idx="1841">
                  <c:v>344.69995120000021</c:v>
                </c:pt>
                <c:pt idx="1842">
                  <c:v>344.5</c:v>
                </c:pt>
                <c:pt idx="1843">
                  <c:v>344.40002439999989</c:v>
                </c:pt>
                <c:pt idx="1844">
                  <c:v>344.29992680000009</c:v>
                </c:pt>
                <c:pt idx="1845">
                  <c:v>344.20007319999991</c:v>
                </c:pt>
                <c:pt idx="1846">
                  <c:v>344.19995119999999</c:v>
                </c:pt>
                <c:pt idx="1847">
                  <c:v>344</c:v>
                </c:pt>
                <c:pt idx="1848">
                  <c:v>343.90002440000012</c:v>
                </c:pt>
                <c:pt idx="1849">
                  <c:v>343.80004880000001</c:v>
                </c:pt>
                <c:pt idx="1850">
                  <c:v>343.69995119999999</c:v>
                </c:pt>
                <c:pt idx="1851">
                  <c:v>343.70007319999991</c:v>
                </c:pt>
                <c:pt idx="1852">
                  <c:v>343.59997560000011</c:v>
                </c:pt>
                <c:pt idx="1853">
                  <c:v>343.39990239999997</c:v>
                </c:pt>
                <c:pt idx="1854">
                  <c:v>343.30004879999979</c:v>
                </c:pt>
                <c:pt idx="1855">
                  <c:v>343.19995120000021</c:v>
                </c:pt>
                <c:pt idx="1856">
                  <c:v>343.10009760000003</c:v>
                </c:pt>
                <c:pt idx="1857">
                  <c:v>343</c:v>
                </c:pt>
                <c:pt idx="1858">
                  <c:v>342.90002440000012</c:v>
                </c:pt>
                <c:pt idx="1859">
                  <c:v>342.80004880000001</c:v>
                </c:pt>
                <c:pt idx="1860">
                  <c:v>342.69995119999999</c:v>
                </c:pt>
                <c:pt idx="1861">
                  <c:v>342.59997559999988</c:v>
                </c:pt>
                <c:pt idx="1862">
                  <c:v>342.5</c:v>
                </c:pt>
                <c:pt idx="1863">
                  <c:v>342.30004880000001</c:v>
                </c:pt>
                <c:pt idx="1864">
                  <c:v>342.19995119999999</c:v>
                </c:pt>
                <c:pt idx="1865">
                  <c:v>342.20007319999991</c:v>
                </c:pt>
                <c:pt idx="1866">
                  <c:v>342.09997560000011</c:v>
                </c:pt>
                <c:pt idx="1867">
                  <c:v>342</c:v>
                </c:pt>
                <c:pt idx="1868">
                  <c:v>341.80004879999979</c:v>
                </c:pt>
                <c:pt idx="1869">
                  <c:v>341.69995120000021</c:v>
                </c:pt>
                <c:pt idx="1870">
                  <c:v>341.60009760000003</c:v>
                </c:pt>
                <c:pt idx="1871">
                  <c:v>341.5</c:v>
                </c:pt>
                <c:pt idx="1872">
                  <c:v>341.39990239999997</c:v>
                </c:pt>
                <c:pt idx="1873">
                  <c:v>341.20007319999991</c:v>
                </c:pt>
                <c:pt idx="1874">
                  <c:v>341.19995119999999</c:v>
                </c:pt>
                <c:pt idx="1875">
                  <c:v>341.09997559999988</c:v>
                </c:pt>
                <c:pt idx="1876">
                  <c:v>341</c:v>
                </c:pt>
                <c:pt idx="1877">
                  <c:v>340.90002440000012</c:v>
                </c:pt>
                <c:pt idx="1878">
                  <c:v>340.69995119999999</c:v>
                </c:pt>
                <c:pt idx="1879">
                  <c:v>340.59997559999988</c:v>
                </c:pt>
                <c:pt idx="1880">
                  <c:v>340.5</c:v>
                </c:pt>
                <c:pt idx="1881">
                  <c:v>340.40002440000012</c:v>
                </c:pt>
                <c:pt idx="1882">
                  <c:v>340.20007319999991</c:v>
                </c:pt>
                <c:pt idx="1883">
                  <c:v>340.09997560000011</c:v>
                </c:pt>
                <c:pt idx="1884">
                  <c:v>340</c:v>
                </c:pt>
                <c:pt idx="1885">
                  <c:v>339.90002439999989</c:v>
                </c:pt>
                <c:pt idx="1886">
                  <c:v>339.79992680000009</c:v>
                </c:pt>
                <c:pt idx="1887">
                  <c:v>339.60009760000003</c:v>
                </c:pt>
                <c:pt idx="1888">
                  <c:v>339.5</c:v>
                </c:pt>
                <c:pt idx="1889">
                  <c:v>339.39990239999997</c:v>
                </c:pt>
                <c:pt idx="1890">
                  <c:v>339.30004879999979</c:v>
                </c:pt>
                <c:pt idx="1891">
                  <c:v>339.29992680000009</c:v>
                </c:pt>
                <c:pt idx="1892">
                  <c:v>339.09997559999988</c:v>
                </c:pt>
                <c:pt idx="1893">
                  <c:v>339</c:v>
                </c:pt>
                <c:pt idx="1894">
                  <c:v>338.90002440000012</c:v>
                </c:pt>
                <c:pt idx="1895">
                  <c:v>338.80004880000001</c:v>
                </c:pt>
                <c:pt idx="1896">
                  <c:v>338.69995119999999</c:v>
                </c:pt>
                <c:pt idx="1897">
                  <c:v>338.5</c:v>
                </c:pt>
                <c:pt idx="1898">
                  <c:v>338.40002440000012</c:v>
                </c:pt>
                <c:pt idx="1899">
                  <c:v>338.30004880000001</c:v>
                </c:pt>
                <c:pt idx="1900">
                  <c:v>338.19995119999999</c:v>
                </c:pt>
                <c:pt idx="1901">
                  <c:v>338</c:v>
                </c:pt>
                <c:pt idx="1902">
                  <c:v>337.90002439999989</c:v>
                </c:pt>
                <c:pt idx="1903">
                  <c:v>337.79992680000009</c:v>
                </c:pt>
                <c:pt idx="1904">
                  <c:v>337.70007319999991</c:v>
                </c:pt>
                <c:pt idx="1905">
                  <c:v>337.59997560000011</c:v>
                </c:pt>
                <c:pt idx="1906">
                  <c:v>337.39990239999997</c:v>
                </c:pt>
                <c:pt idx="1907">
                  <c:v>337.30004879999979</c:v>
                </c:pt>
                <c:pt idx="1908">
                  <c:v>337.19995120000021</c:v>
                </c:pt>
                <c:pt idx="1909">
                  <c:v>337.10009760000003</c:v>
                </c:pt>
                <c:pt idx="1910">
                  <c:v>336.80004879999979</c:v>
                </c:pt>
                <c:pt idx="1911">
                  <c:v>336.69995120000021</c:v>
                </c:pt>
                <c:pt idx="1912">
                  <c:v>336.60009760000003</c:v>
                </c:pt>
                <c:pt idx="1913">
                  <c:v>336.5</c:v>
                </c:pt>
                <c:pt idx="1914">
                  <c:v>336.39990239999997</c:v>
                </c:pt>
                <c:pt idx="1915">
                  <c:v>336.20007319999991</c:v>
                </c:pt>
                <c:pt idx="1916">
                  <c:v>336.09997560000011</c:v>
                </c:pt>
                <c:pt idx="1917">
                  <c:v>336</c:v>
                </c:pt>
                <c:pt idx="1918">
                  <c:v>335.90002439999989</c:v>
                </c:pt>
                <c:pt idx="1919">
                  <c:v>335.69995119999999</c:v>
                </c:pt>
                <c:pt idx="1920">
                  <c:v>335.59997559999988</c:v>
                </c:pt>
                <c:pt idx="1921">
                  <c:v>335.5</c:v>
                </c:pt>
                <c:pt idx="1922">
                  <c:v>335.40002440000012</c:v>
                </c:pt>
                <c:pt idx="1923">
                  <c:v>335.30004880000001</c:v>
                </c:pt>
                <c:pt idx="1924">
                  <c:v>335</c:v>
                </c:pt>
                <c:pt idx="1925">
                  <c:v>334.90002440000012</c:v>
                </c:pt>
                <c:pt idx="1926">
                  <c:v>334.80004880000001</c:v>
                </c:pt>
                <c:pt idx="1927">
                  <c:v>334.69995119999999</c:v>
                </c:pt>
                <c:pt idx="1928">
                  <c:v>334.59997559999988</c:v>
                </c:pt>
                <c:pt idx="1929">
                  <c:v>334.40002440000012</c:v>
                </c:pt>
                <c:pt idx="1930">
                  <c:v>334.30004880000001</c:v>
                </c:pt>
                <c:pt idx="1931">
                  <c:v>334.19995119999999</c:v>
                </c:pt>
                <c:pt idx="1932">
                  <c:v>334</c:v>
                </c:pt>
                <c:pt idx="1933">
                  <c:v>333.80004880000001</c:v>
                </c:pt>
                <c:pt idx="1934">
                  <c:v>333.69995119999999</c:v>
                </c:pt>
                <c:pt idx="1935">
                  <c:v>333.59997559999988</c:v>
                </c:pt>
                <c:pt idx="1936">
                  <c:v>333.5</c:v>
                </c:pt>
                <c:pt idx="1937">
                  <c:v>333.40002440000012</c:v>
                </c:pt>
                <c:pt idx="1938">
                  <c:v>333.20007319999991</c:v>
                </c:pt>
                <c:pt idx="1939">
                  <c:v>333</c:v>
                </c:pt>
                <c:pt idx="1940">
                  <c:v>332.90002440000012</c:v>
                </c:pt>
                <c:pt idx="1941">
                  <c:v>332.80004880000001</c:v>
                </c:pt>
                <c:pt idx="1942">
                  <c:v>332.59997560000011</c:v>
                </c:pt>
                <c:pt idx="1943">
                  <c:v>332.5</c:v>
                </c:pt>
                <c:pt idx="1944">
                  <c:v>332.40002439999989</c:v>
                </c:pt>
                <c:pt idx="1945">
                  <c:v>332.19995119999999</c:v>
                </c:pt>
                <c:pt idx="1946">
                  <c:v>332</c:v>
                </c:pt>
                <c:pt idx="1947">
                  <c:v>331.90002439999989</c:v>
                </c:pt>
                <c:pt idx="1948">
                  <c:v>331.79992680000009</c:v>
                </c:pt>
                <c:pt idx="1949">
                  <c:v>331.70007319999991</c:v>
                </c:pt>
                <c:pt idx="1950">
                  <c:v>331.40002439999989</c:v>
                </c:pt>
                <c:pt idx="1951">
                  <c:v>331.29992680000009</c:v>
                </c:pt>
                <c:pt idx="1952">
                  <c:v>331.20007319999991</c:v>
                </c:pt>
                <c:pt idx="1953">
                  <c:v>331.09997560000011</c:v>
                </c:pt>
                <c:pt idx="1954">
                  <c:v>331</c:v>
                </c:pt>
                <c:pt idx="1955">
                  <c:v>330.70007319999991</c:v>
                </c:pt>
                <c:pt idx="1956">
                  <c:v>330.59997560000011</c:v>
                </c:pt>
                <c:pt idx="1957">
                  <c:v>330.5</c:v>
                </c:pt>
                <c:pt idx="1958">
                  <c:v>330.40002439999989</c:v>
                </c:pt>
                <c:pt idx="1959">
                  <c:v>330.09997560000011</c:v>
                </c:pt>
                <c:pt idx="1960">
                  <c:v>330</c:v>
                </c:pt>
                <c:pt idx="1961">
                  <c:v>329.90002439999989</c:v>
                </c:pt>
                <c:pt idx="1962">
                  <c:v>329.79992680000009</c:v>
                </c:pt>
                <c:pt idx="1963">
                  <c:v>329.5</c:v>
                </c:pt>
                <c:pt idx="1964">
                  <c:v>329.40002439999989</c:v>
                </c:pt>
                <c:pt idx="1965">
                  <c:v>329.29992680000009</c:v>
                </c:pt>
                <c:pt idx="1966">
                  <c:v>329.20007319999991</c:v>
                </c:pt>
                <c:pt idx="1967">
                  <c:v>328.90002439999989</c:v>
                </c:pt>
                <c:pt idx="1968">
                  <c:v>328.79992680000009</c:v>
                </c:pt>
                <c:pt idx="1969">
                  <c:v>328.70007319999991</c:v>
                </c:pt>
                <c:pt idx="1970">
                  <c:v>328.59997560000011</c:v>
                </c:pt>
                <c:pt idx="1971">
                  <c:v>328.29992680000009</c:v>
                </c:pt>
                <c:pt idx="1972">
                  <c:v>328.20007319999991</c:v>
                </c:pt>
                <c:pt idx="1973">
                  <c:v>328.09997560000011</c:v>
                </c:pt>
                <c:pt idx="1974">
                  <c:v>328</c:v>
                </c:pt>
                <c:pt idx="1975">
                  <c:v>327.70007319999991</c:v>
                </c:pt>
                <c:pt idx="1976">
                  <c:v>327.59997560000011</c:v>
                </c:pt>
                <c:pt idx="1977">
                  <c:v>327.5</c:v>
                </c:pt>
                <c:pt idx="1978">
                  <c:v>327.20007319999991</c:v>
                </c:pt>
                <c:pt idx="1979">
                  <c:v>327.09997560000011</c:v>
                </c:pt>
                <c:pt idx="1980">
                  <c:v>327</c:v>
                </c:pt>
                <c:pt idx="1981">
                  <c:v>326.80004880000001</c:v>
                </c:pt>
                <c:pt idx="1982">
                  <c:v>326.69995119999999</c:v>
                </c:pt>
                <c:pt idx="1983">
                  <c:v>326.5</c:v>
                </c:pt>
                <c:pt idx="1984">
                  <c:v>326.30004880000001</c:v>
                </c:pt>
                <c:pt idx="1985">
                  <c:v>326.19995119999999</c:v>
                </c:pt>
                <c:pt idx="1986">
                  <c:v>326</c:v>
                </c:pt>
                <c:pt idx="1987">
                  <c:v>325.80004880000001</c:v>
                </c:pt>
                <c:pt idx="1988">
                  <c:v>325.69995119999999</c:v>
                </c:pt>
                <c:pt idx="1989">
                  <c:v>325.59997559999988</c:v>
                </c:pt>
                <c:pt idx="1990">
                  <c:v>325.30004880000001</c:v>
                </c:pt>
                <c:pt idx="1991">
                  <c:v>325.19995119999999</c:v>
                </c:pt>
                <c:pt idx="1992">
                  <c:v>325.09997559999988</c:v>
                </c:pt>
                <c:pt idx="1993">
                  <c:v>324.90002440000012</c:v>
                </c:pt>
                <c:pt idx="1994">
                  <c:v>324.69995119999999</c:v>
                </c:pt>
                <c:pt idx="1995">
                  <c:v>324.59997559999988</c:v>
                </c:pt>
                <c:pt idx="1996">
                  <c:v>324.40002440000012</c:v>
                </c:pt>
                <c:pt idx="1997">
                  <c:v>324.30004880000001</c:v>
                </c:pt>
                <c:pt idx="1998">
                  <c:v>324</c:v>
                </c:pt>
                <c:pt idx="1999">
                  <c:v>323.90002440000012</c:v>
                </c:pt>
              </c:numCache>
            </c:numRef>
          </c:xVal>
          <c:yVal>
            <c:numRef>
              <c:f>Modified_THOR!$I$3:$I$2002</c:f>
              <c:numCache>
                <c:formatCode>0.00E+00</c:formatCode>
                <c:ptCount val="2000"/>
                <c:pt idx="0">
                  <c:v>0.74696999787999996</c:v>
                </c:pt>
                <c:pt idx="1">
                  <c:v>0.74696999787999996</c:v>
                </c:pt>
                <c:pt idx="2">
                  <c:v>0.74696999787999996</c:v>
                </c:pt>
                <c:pt idx="3">
                  <c:v>0.74696999787999996</c:v>
                </c:pt>
                <c:pt idx="4">
                  <c:v>0.74696999787999996</c:v>
                </c:pt>
                <c:pt idx="5">
                  <c:v>0.74696999787999996</c:v>
                </c:pt>
                <c:pt idx="6">
                  <c:v>0.74696999787999996</c:v>
                </c:pt>
                <c:pt idx="7">
                  <c:v>0.74696999787999996</c:v>
                </c:pt>
                <c:pt idx="8">
                  <c:v>0.74696999787999996</c:v>
                </c:pt>
                <c:pt idx="9">
                  <c:v>0.74696999787999996</c:v>
                </c:pt>
                <c:pt idx="10">
                  <c:v>0.74696999787999996</c:v>
                </c:pt>
                <c:pt idx="11">
                  <c:v>0.74696999787999996</c:v>
                </c:pt>
                <c:pt idx="12">
                  <c:v>0.74696999787999996</c:v>
                </c:pt>
                <c:pt idx="13">
                  <c:v>0.74696999787999996</c:v>
                </c:pt>
                <c:pt idx="14">
                  <c:v>0.74696999787999996</c:v>
                </c:pt>
                <c:pt idx="15">
                  <c:v>0.74696999787999996</c:v>
                </c:pt>
                <c:pt idx="16">
                  <c:v>0.74696999787999996</c:v>
                </c:pt>
                <c:pt idx="17">
                  <c:v>0.74696999787999996</c:v>
                </c:pt>
                <c:pt idx="18">
                  <c:v>0.74696999787999996</c:v>
                </c:pt>
                <c:pt idx="19">
                  <c:v>0.74696999787999996</c:v>
                </c:pt>
                <c:pt idx="20">
                  <c:v>0.74696999787999996</c:v>
                </c:pt>
                <c:pt idx="21">
                  <c:v>0.74696999787999996</c:v>
                </c:pt>
                <c:pt idx="22">
                  <c:v>0.74696999787999996</c:v>
                </c:pt>
                <c:pt idx="23">
                  <c:v>0.74696999787999996</c:v>
                </c:pt>
                <c:pt idx="24">
                  <c:v>0.74696999787999996</c:v>
                </c:pt>
                <c:pt idx="25">
                  <c:v>0.74696999787999996</c:v>
                </c:pt>
                <c:pt idx="26">
                  <c:v>0.74696999787999996</c:v>
                </c:pt>
                <c:pt idx="27">
                  <c:v>0.74696999787999996</c:v>
                </c:pt>
                <c:pt idx="28">
                  <c:v>0.74696999787999996</c:v>
                </c:pt>
                <c:pt idx="29">
                  <c:v>0.74696999787999996</c:v>
                </c:pt>
                <c:pt idx="30">
                  <c:v>0.74696999787999996</c:v>
                </c:pt>
                <c:pt idx="31">
                  <c:v>0.74696999787999996</c:v>
                </c:pt>
                <c:pt idx="32">
                  <c:v>0.74696999787999996</c:v>
                </c:pt>
                <c:pt idx="33">
                  <c:v>0.74696999787999996</c:v>
                </c:pt>
                <c:pt idx="34">
                  <c:v>0.74696999787999996</c:v>
                </c:pt>
                <c:pt idx="35">
                  <c:v>0.74696999787999996</c:v>
                </c:pt>
                <c:pt idx="36">
                  <c:v>0.74696999787999996</c:v>
                </c:pt>
                <c:pt idx="37">
                  <c:v>0.74696999787999996</c:v>
                </c:pt>
                <c:pt idx="38">
                  <c:v>0.74696999787999996</c:v>
                </c:pt>
                <c:pt idx="39">
                  <c:v>0.74696999787999996</c:v>
                </c:pt>
                <c:pt idx="40">
                  <c:v>0.74696999787999996</c:v>
                </c:pt>
                <c:pt idx="41">
                  <c:v>0.74696999787999996</c:v>
                </c:pt>
                <c:pt idx="42">
                  <c:v>0.74696999787999996</c:v>
                </c:pt>
                <c:pt idx="43">
                  <c:v>0.74696999787999996</c:v>
                </c:pt>
                <c:pt idx="44">
                  <c:v>0.74696999787999996</c:v>
                </c:pt>
                <c:pt idx="45">
                  <c:v>0.74696999787999996</c:v>
                </c:pt>
                <c:pt idx="46">
                  <c:v>0.74696999787999996</c:v>
                </c:pt>
                <c:pt idx="47">
                  <c:v>0.74696999787999996</c:v>
                </c:pt>
                <c:pt idx="48">
                  <c:v>0.74696999787999996</c:v>
                </c:pt>
                <c:pt idx="49">
                  <c:v>0.74696999787999996</c:v>
                </c:pt>
                <c:pt idx="50">
                  <c:v>0.74696999787999996</c:v>
                </c:pt>
                <c:pt idx="51">
                  <c:v>0.74696999787999996</c:v>
                </c:pt>
                <c:pt idx="52">
                  <c:v>0.74696999787999996</c:v>
                </c:pt>
                <c:pt idx="53">
                  <c:v>0.74696999787999996</c:v>
                </c:pt>
                <c:pt idx="54">
                  <c:v>0.74696999787999996</c:v>
                </c:pt>
                <c:pt idx="55">
                  <c:v>0.74696999787999996</c:v>
                </c:pt>
                <c:pt idx="56">
                  <c:v>0.74696999787999996</c:v>
                </c:pt>
                <c:pt idx="57">
                  <c:v>0.74696999787999996</c:v>
                </c:pt>
                <c:pt idx="58">
                  <c:v>0.74696999787999996</c:v>
                </c:pt>
                <c:pt idx="59">
                  <c:v>0.74696999787999996</c:v>
                </c:pt>
                <c:pt idx="60">
                  <c:v>0.74696999787999996</c:v>
                </c:pt>
                <c:pt idx="61">
                  <c:v>0.74696999787999996</c:v>
                </c:pt>
                <c:pt idx="62">
                  <c:v>0.74696999787999996</c:v>
                </c:pt>
                <c:pt idx="63">
                  <c:v>0.74696999787999996</c:v>
                </c:pt>
                <c:pt idx="64">
                  <c:v>0.74696999787999996</c:v>
                </c:pt>
                <c:pt idx="65">
                  <c:v>0.74696999787999996</c:v>
                </c:pt>
                <c:pt idx="66">
                  <c:v>0.74696999787999996</c:v>
                </c:pt>
                <c:pt idx="67">
                  <c:v>0.74696999787999996</c:v>
                </c:pt>
                <c:pt idx="68">
                  <c:v>0.74696999787999996</c:v>
                </c:pt>
                <c:pt idx="69">
                  <c:v>0.74696999787999996</c:v>
                </c:pt>
                <c:pt idx="70">
                  <c:v>0.74696999787999996</c:v>
                </c:pt>
                <c:pt idx="71">
                  <c:v>0.74696999787999996</c:v>
                </c:pt>
                <c:pt idx="72">
                  <c:v>0.74696999787999996</c:v>
                </c:pt>
                <c:pt idx="73">
                  <c:v>0.74696999787999996</c:v>
                </c:pt>
                <c:pt idx="74">
                  <c:v>0.74696999787999996</c:v>
                </c:pt>
                <c:pt idx="75">
                  <c:v>0.74696999787999996</c:v>
                </c:pt>
                <c:pt idx="76">
                  <c:v>0.74696999787999996</c:v>
                </c:pt>
                <c:pt idx="77">
                  <c:v>0.74696999787999996</c:v>
                </c:pt>
                <c:pt idx="78">
                  <c:v>0.74696999787999996</c:v>
                </c:pt>
                <c:pt idx="79">
                  <c:v>0.74696999787999996</c:v>
                </c:pt>
                <c:pt idx="80">
                  <c:v>0.74696999787999996</c:v>
                </c:pt>
                <c:pt idx="81">
                  <c:v>0.74695998429999999</c:v>
                </c:pt>
                <c:pt idx="82">
                  <c:v>0.74695998429999999</c:v>
                </c:pt>
                <c:pt idx="83">
                  <c:v>0.74695998429999999</c:v>
                </c:pt>
                <c:pt idx="84">
                  <c:v>0.74695998429999999</c:v>
                </c:pt>
                <c:pt idx="85">
                  <c:v>0.74695998429999999</c:v>
                </c:pt>
                <c:pt idx="86">
                  <c:v>0.74695998429999999</c:v>
                </c:pt>
                <c:pt idx="87">
                  <c:v>0.74695998429999999</c:v>
                </c:pt>
                <c:pt idx="88">
                  <c:v>0.74695998429999999</c:v>
                </c:pt>
                <c:pt idx="89">
                  <c:v>0.74695998429999999</c:v>
                </c:pt>
                <c:pt idx="90">
                  <c:v>0.74695998429999999</c:v>
                </c:pt>
                <c:pt idx="91">
                  <c:v>0.74695998429999999</c:v>
                </c:pt>
                <c:pt idx="92">
                  <c:v>0.74695998429999999</c:v>
                </c:pt>
                <c:pt idx="93">
                  <c:v>0.74695998429999999</c:v>
                </c:pt>
                <c:pt idx="94">
                  <c:v>0.74695998429999999</c:v>
                </c:pt>
                <c:pt idx="95">
                  <c:v>0.74695998429999999</c:v>
                </c:pt>
                <c:pt idx="96">
                  <c:v>0.74695998429999999</c:v>
                </c:pt>
                <c:pt idx="97">
                  <c:v>0.74695998429999999</c:v>
                </c:pt>
                <c:pt idx="98">
                  <c:v>0.74695998429999999</c:v>
                </c:pt>
                <c:pt idx="99">
                  <c:v>0.74695998429999999</c:v>
                </c:pt>
                <c:pt idx="100">
                  <c:v>0.74695998429999999</c:v>
                </c:pt>
                <c:pt idx="101">
                  <c:v>0.74695998429999999</c:v>
                </c:pt>
                <c:pt idx="102">
                  <c:v>0.74695998429999999</c:v>
                </c:pt>
                <c:pt idx="103">
                  <c:v>0.74695998429999999</c:v>
                </c:pt>
                <c:pt idx="104">
                  <c:v>0.74695998429999999</c:v>
                </c:pt>
                <c:pt idx="105">
                  <c:v>0.74695998429999999</c:v>
                </c:pt>
                <c:pt idx="106">
                  <c:v>0.74695998429999999</c:v>
                </c:pt>
                <c:pt idx="107">
                  <c:v>0.74695998429999999</c:v>
                </c:pt>
                <c:pt idx="108">
                  <c:v>0.74695998429999999</c:v>
                </c:pt>
                <c:pt idx="109">
                  <c:v>0.74695998429999999</c:v>
                </c:pt>
                <c:pt idx="110">
                  <c:v>0.74695998429999999</c:v>
                </c:pt>
                <c:pt idx="111">
                  <c:v>0.74695998429999999</c:v>
                </c:pt>
                <c:pt idx="112">
                  <c:v>0.74695998429999999</c:v>
                </c:pt>
                <c:pt idx="113">
                  <c:v>0.74694997072000002</c:v>
                </c:pt>
                <c:pt idx="114">
                  <c:v>0.74694997072000002</c:v>
                </c:pt>
                <c:pt idx="115">
                  <c:v>0.74694997072000002</c:v>
                </c:pt>
                <c:pt idx="116">
                  <c:v>0.74694997072000002</c:v>
                </c:pt>
                <c:pt idx="117">
                  <c:v>0.74694997072000002</c:v>
                </c:pt>
                <c:pt idx="118">
                  <c:v>0.74694997072000002</c:v>
                </c:pt>
                <c:pt idx="119">
                  <c:v>0.74694997072000002</c:v>
                </c:pt>
                <c:pt idx="120">
                  <c:v>0.74694997072000002</c:v>
                </c:pt>
                <c:pt idx="121">
                  <c:v>0.74694997072000002</c:v>
                </c:pt>
                <c:pt idx="122">
                  <c:v>0.74694997072000002</c:v>
                </c:pt>
                <c:pt idx="123">
                  <c:v>0.74694997072000002</c:v>
                </c:pt>
                <c:pt idx="124">
                  <c:v>0.74694997072000002</c:v>
                </c:pt>
                <c:pt idx="125">
                  <c:v>0.74694997072000002</c:v>
                </c:pt>
                <c:pt idx="126">
                  <c:v>0.74694997072000002</c:v>
                </c:pt>
                <c:pt idx="127">
                  <c:v>0.74694997072000002</c:v>
                </c:pt>
                <c:pt idx="128">
                  <c:v>0.74694001674999999</c:v>
                </c:pt>
                <c:pt idx="129">
                  <c:v>0.74694001674999999</c:v>
                </c:pt>
                <c:pt idx="130">
                  <c:v>0.74694001674999999</c:v>
                </c:pt>
                <c:pt idx="131">
                  <c:v>0.74694001674999999</c:v>
                </c:pt>
                <c:pt idx="132">
                  <c:v>0.74694001674999999</c:v>
                </c:pt>
                <c:pt idx="133">
                  <c:v>0.74694001674999999</c:v>
                </c:pt>
                <c:pt idx="134">
                  <c:v>0.74694001674999999</c:v>
                </c:pt>
                <c:pt idx="135">
                  <c:v>0.74694001674999999</c:v>
                </c:pt>
                <c:pt idx="136">
                  <c:v>0.74694001674999999</c:v>
                </c:pt>
                <c:pt idx="137">
                  <c:v>0.74694001674999999</c:v>
                </c:pt>
                <c:pt idx="138">
                  <c:v>0.74694001674999999</c:v>
                </c:pt>
                <c:pt idx="139">
                  <c:v>0.74694001674999999</c:v>
                </c:pt>
                <c:pt idx="140">
                  <c:v>0.74694001674999999</c:v>
                </c:pt>
                <c:pt idx="141">
                  <c:v>0.74694001674999999</c:v>
                </c:pt>
                <c:pt idx="142">
                  <c:v>0.74694001674999999</c:v>
                </c:pt>
                <c:pt idx="143">
                  <c:v>0.74694001674999999</c:v>
                </c:pt>
                <c:pt idx="144">
                  <c:v>0.74694001674999999</c:v>
                </c:pt>
                <c:pt idx="145">
                  <c:v>0.74694001674999999</c:v>
                </c:pt>
                <c:pt idx="146">
                  <c:v>0.74694001674999999</c:v>
                </c:pt>
                <c:pt idx="147">
                  <c:v>0.74694001674999999</c:v>
                </c:pt>
                <c:pt idx="148">
                  <c:v>0.74694001674999999</c:v>
                </c:pt>
                <c:pt idx="149">
                  <c:v>0.74694001674999999</c:v>
                </c:pt>
                <c:pt idx="150">
                  <c:v>0.74694001674999999</c:v>
                </c:pt>
                <c:pt idx="151">
                  <c:v>0.74694001674999999</c:v>
                </c:pt>
                <c:pt idx="152">
                  <c:v>0.74694001674999999</c:v>
                </c:pt>
                <c:pt idx="153">
                  <c:v>0.74694001674999999</c:v>
                </c:pt>
                <c:pt idx="154">
                  <c:v>0.74694001674999999</c:v>
                </c:pt>
                <c:pt idx="155">
                  <c:v>0.74694001674999999</c:v>
                </c:pt>
                <c:pt idx="156">
                  <c:v>0.74694001674999999</c:v>
                </c:pt>
                <c:pt idx="157">
                  <c:v>0.74694001674999999</c:v>
                </c:pt>
                <c:pt idx="158">
                  <c:v>0.74694001674999999</c:v>
                </c:pt>
                <c:pt idx="159">
                  <c:v>0.74694001674999999</c:v>
                </c:pt>
                <c:pt idx="160">
                  <c:v>0.74694001674999999</c:v>
                </c:pt>
                <c:pt idx="161">
                  <c:v>0.74693000317000002</c:v>
                </c:pt>
                <c:pt idx="162">
                  <c:v>0.74693000317000002</c:v>
                </c:pt>
                <c:pt idx="163">
                  <c:v>0.74693000317000002</c:v>
                </c:pt>
                <c:pt idx="164">
                  <c:v>0.74693000317000002</c:v>
                </c:pt>
                <c:pt idx="165">
                  <c:v>0.74693000317000002</c:v>
                </c:pt>
                <c:pt idx="166">
                  <c:v>0.74691998959000006</c:v>
                </c:pt>
                <c:pt idx="167">
                  <c:v>0.74691998959000006</c:v>
                </c:pt>
                <c:pt idx="168">
                  <c:v>0.74691998959000006</c:v>
                </c:pt>
                <c:pt idx="169">
                  <c:v>0.74691998959000006</c:v>
                </c:pt>
                <c:pt idx="170">
                  <c:v>0.74691998959000006</c:v>
                </c:pt>
                <c:pt idx="171">
                  <c:v>0.74691998959000006</c:v>
                </c:pt>
                <c:pt idx="172">
                  <c:v>0.74691998959000006</c:v>
                </c:pt>
                <c:pt idx="173">
                  <c:v>0.74690997600999998</c:v>
                </c:pt>
                <c:pt idx="174">
                  <c:v>0.74690997600999998</c:v>
                </c:pt>
                <c:pt idx="175">
                  <c:v>0.74690002203000005</c:v>
                </c:pt>
                <c:pt idx="176">
                  <c:v>0.74690002203000005</c:v>
                </c:pt>
                <c:pt idx="177">
                  <c:v>0.74690002203000005</c:v>
                </c:pt>
                <c:pt idx="178">
                  <c:v>0.74689000844999998</c:v>
                </c:pt>
                <c:pt idx="179">
                  <c:v>0.74689000844999998</c:v>
                </c:pt>
                <c:pt idx="180">
                  <c:v>0.74689000844999998</c:v>
                </c:pt>
                <c:pt idx="181">
                  <c:v>0.74689000844999998</c:v>
                </c:pt>
                <c:pt idx="182">
                  <c:v>0.74689000844999998</c:v>
                </c:pt>
                <c:pt idx="183">
                  <c:v>0.74689000844999998</c:v>
                </c:pt>
                <c:pt idx="184">
                  <c:v>0.74689000844999998</c:v>
                </c:pt>
                <c:pt idx="185">
                  <c:v>0.74689000844999998</c:v>
                </c:pt>
                <c:pt idx="186">
                  <c:v>0.74689000844999998</c:v>
                </c:pt>
                <c:pt idx="187">
                  <c:v>0.74689000844999998</c:v>
                </c:pt>
                <c:pt idx="188">
                  <c:v>0.74687999487000001</c:v>
                </c:pt>
                <c:pt idx="189">
                  <c:v>0.74687999487000001</c:v>
                </c:pt>
                <c:pt idx="190">
                  <c:v>0.74687999487000001</c:v>
                </c:pt>
                <c:pt idx="191">
                  <c:v>0.74687999487000001</c:v>
                </c:pt>
                <c:pt idx="192">
                  <c:v>0.74686998129000004</c:v>
                </c:pt>
                <c:pt idx="193">
                  <c:v>0.74686998129000004</c:v>
                </c:pt>
                <c:pt idx="194">
                  <c:v>0.74686998129000004</c:v>
                </c:pt>
                <c:pt idx="195">
                  <c:v>0.74686998129000004</c:v>
                </c:pt>
                <c:pt idx="196">
                  <c:v>0.74686998129000004</c:v>
                </c:pt>
                <c:pt idx="197">
                  <c:v>0.74686998129000004</c:v>
                </c:pt>
                <c:pt idx="198">
                  <c:v>0.74686998129000004</c:v>
                </c:pt>
                <c:pt idx="199">
                  <c:v>0.74686998129000004</c:v>
                </c:pt>
                <c:pt idx="200">
                  <c:v>0.74687999487000001</c:v>
                </c:pt>
                <c:pt idx="201">
                  <c:v>0.74687999487000001</c:v>
                </c:pt>
                <c:pt idx="202">
                  <c:v>0.74687999487000001</c:v>
                </c:pt>
                <c:pt idx="203">
                  <c:v>0.74687999487000001</c:v>
                </c:pt>
                <c:pt idx="204">
                  <c:v>0.74687999487000001</c:v>
                </c:pt>
                <c:pt idx="205">
                  <c:v>0.74687999487000001</c:v>
                </c:pt>
                <c:pt idx="206">
                  <c:v>0.74686998129000004</c:v>
                </c:pt>
                <c:pt idx="207">
                  <c:v>0.74686998129000004</c:v>
                </c:pt>
                <c:pt idx="208">
                  <c:v>0.74686998129000004</c:v>
                </c:pt>
                <c:pt idx="209">
                  <c:v>0.74686998129000004</c:v>
                </c:pt>
                <c:pt idx="210">
                  <c:v>0.74686998129000004</c:v>
                </c:pt>
                <c:pt idx="211">
                  <c:v>0.74686998129000004</c:v>
                </c:pt>
                <c:pt idx="212">
                  <c:v>0.74686002731000001</c:v>
                </c:pt>
                <c:pt idx="213">
                  <c:v>0.74686002731000001</c:v>
                </c:pt>
                <c:pt idx="214">
                  <c:v>0.74686002731000001</c:v>
                </c:pt>
                <c:pt idx="215">
                  <c:v>0.74686002731000001</c:v>
                </c:pt>
                <c:pt idx="216">
                  <c:v>0.74686002731000001</c:v>
                </c:pt>
                <c:pt idx="217">
                  <c:v>0.74686002731000001</c:v>
                </c:pt>
                <c:pt idx="218">
                  <c:v>0.74686002731000001</c:v>
                </c:pt>
                <c:pt idx="219">
                  <c:v>0.74686002731000001</c:v>
                </c:pt>
                <c:pt idx="220">
                  <c:v>0.74685001373000004</c:v>
                </c:pt>
                <c:pt idx="221">
                  <c:v>0.74685001373000004</c:v>
                </c:pt>
                <c:pt idx="222">
                  <c:v>0.74684000014999996</c:v>
                </c:pt>
                <c:pt idx="223">
                  <c:v>0.74684000014999996</c:v>
                </c:pt>
                <c:pt idx="224">
                  <c:v>0.74684000014999996</c:v>
                </c:pt>
                <c:pt idx="225">
                  <c:v>0.74682998656999999</c:v>
                </c:pt>
                <c:pt idx="226">
                  <c:v>0.74682998656999999</c:v>
                </c:pt>
                <c:pt idx="227">
                  <c:v>0.74682998656999999</c:v>
                </c:pt>
                <c:pt idx="228">
                  <c:v>0.74682998656999999</c:v>
                </c:pt>
                <c:pt idx="229">
                  <c:v>0.74682998656999999</c:v>
                </c:pt>
                <c:pt idx="230">
                  <c:v>0.74682998656999999</c:v>
                </c:pt>
                <c:pt idx="231">
                  <c:v>0.74682998656999999</c:v>
                </c:pt>
                <c:pt idx="232">
                  <c:v>0.74682998656999999</c:v>
                </c:pt>
                <c:pt idx="233">
                  <c:v>0.74682998656999999</c:v>
                </c:pt>
                <c:pt idx="234">
                  <c:v>0.74682998656999999</c:v>
                </c:pt>
                <c:pt idx="235">
                  <c:v>0.74681997299000002</c:v>
                </c:pt>
                <c:pt idx="236">
                  <c:v>0.74681997299000002</c:v>
                </c:pt>
                <c:pt idx="237">
                  <c:v>0.74681997299000002</c:v>
                </c:pt>
                <c:pt idx="238">
                  <c:v>0.74681997299000002</c:v>
                </c:pt>
                <c:pt idx="239">
                  <c:v>0.74681001901999999</c:v>
                </c:pt>
                <c:pt idx="240">
                  <c:v>0.74681001901999999</c:v>
                </c:pt>
                <c:pt idx="241">
                  <c:v>0.74681001901999999</c:v>
                </c:pt>
                <c:pt idx="242">
                  <c:v>0.74681997299000002</c:v>
                </c:pt>
                <c:pt idx="243">
                  <c:v>0.74681997299000002</c:v>
                </c:pt>
                <c:pt idx="244">
                  <c:v>0.74681997299000002</c:v>
                </c:pt>
                <c:pt idx="245">
                  <c:v>0.74682998656999999</c:v>
                </c:pt>
                <c:pt idx="246">
                  <c:v>0.74682998656999999</c:v>
                </c:pt>
                <c:pt idx="247">
                  <c:v>0.74682998656999999</c:v>
                </c:pt>
                <c:pt idx="248">
                  <c:v>0.74682998656999999</c:v>
                </c:pt>
                <c:pt idx="249">
                  <c:v>0.74684000014999996</c:v>
                </c:pt>
                <c:pt idx="250">
                  <c:v>0.74684000014999996</c:v>
                </c:pt>
                <c:pt idx="251">
                  <c:v>0.74684000014999996</c:v>
                </c:pt>
                <c:pt idx="252">
                  <c:v>0.74684000014999996</c:v>
                </c:pt>
                <c:pt idx="253">
                  <c:v>0.74684000014999996</c:v>
                </c:pt>
                <c:pt idx="254">
                  <c:v>0.74685001373000004</c:v>
                </c:pt>
                <c:pt idx="255">
                  <c:v>0.74685001373000004</c:v>
                </c:pt>
                <c:pt idx="256">
                  <c:v>0.74685001373000004</c:v>
                </c:pt>
                <c:pt idx="257">
                  <c:v>0.74686002731000001</c:v>
                </c:pt>
                <c:pt idx="258">
                  <c:v>0.74686002731000001</c:v>
                </c:pt>
                <c:pt idx="259">
                  <c:v>0.74686002731000001</c:v>
                </c:pt>
                <c:pt idx="260">
                  <c:v>0.74686998129000004</c:v>
                </c:pt>
                <c:pt idx="261">
                  <c:v>0.74686998129000004</c:v>
                </c:pt>
                <c:pt idx="262">
                  <c:v>0.74686998129000004</c:v>
                </c:pt>
                <c:pt idx="263">
                  <c:v>0.74686998129000004</c:v>
                </c:pt>
                <c:pt idx="264">
                  <c:v>0.74686998129000004</c:v>
                </c:pt>
                <c:pt idx="265">
                  <c:v>0.74686998129000004</c:v>
                </c:pt>
                <c:pt idx="266">
                  <c:v>0.74686998129000004</c:v>
                </c:pt>
                <c:pt idx="267">
                  <c:v>0.74686998129000004</c:v>
                </c:pt>
                <c:pt idx="268">
                  <c:v>0.74686002731000001</c:v>
                </c:pt>
                <c:pt idx="269">
                  <c:v>0.74686002731000001</c:v>
                </c:pt>
                <c:pt idx="270">
                  <c:v>0.74686002731000001</c:v>
                </c:pt>
                <c:pt idx="271">
                  <c:v>0.74685001373000004</c:v>
                </c:pt>
                <c:pt idx="272">
                  <c:v>0.74685001373000004</c:v>
                </c:pt>
                <c:pt idx="273">
                  <c:v>0.74685001373000004</c:v>
                </c:pt>
                <c:pt idx="274">
                  <c:v>0.74684000014999996</c:v>
                </c:pt>
                <c:pt idx="275">
                  <c:v>0.74684000014999996</c:v>
                </c:pt>
                <c:pt idx="276">
                  <c:v>0.74682998656999999</c:v>
                </c:pt>
                <c:pt idx="277">
                  <c:v>0.74681997299000002</c:v>
                </c:pt>
                <c:pt idx="278">
                  <c:v>0.74681001901999999</c:v>
                </c:pt>
                <c:pt idx="279">
                  <c:v>0.74680000544000003</c:v>
                </c:pt>
                <c:pt idx="280">
                  <c:v>0.74678999185999995</c:v>
                </c:pt>
                <c:pt idx="281">
                  <c:v>0.74677997827999998</c:v>
                </c:pt>
                <c:pt idx="282">
                  <c:v>0.74676001071999998</c:v>
                </c:pt>
                <c:pt idx="283">
                  <c:v>0.74674999714000001</c:v>
                </c:pt>
                <c:pt idx="284">
                  <c:v>0.74673998356000004</c:v>
                </c:pt>
                <c:pt idx="285">
                  <c:v>0.74673002958000001</c:v>
                </c:pt>
                <c:pt idx="286">
                  <c:v>0.74672001600000004</c:v>
                </c:pt>
                <c:pt idx="287">
                  <c:v>0.74671000241999996</c:v>
                </c:pt>
                <c:pt idx="288">
                  <c:v>0.74668997526000003</c:v>
                </c:pt>
                <c:pt idx="289">
                  <c:v>0.74668002129</c:v>
                </c:pt>
                <c:pt idx="290">
                  <c:v>0.74667000771000003</c:v>
                </c:pt>
                <c:pt idx="291">
                  <c:v>0.74664998054999998</c:v>
                </c:pt>
                <c:pt idx="292">
                  <c:v>0.74663001298999998</c:v>
                </c:pt>
                <c:pt idx="293">
                  <c:v>0.74661999941000001</c:v>
                </c:pt>
                <c:pt idx="294">
                  <c:v>0.74659997224999997</c:v>
                </c:pt>
                <c:pt idx="295">
                  <c:v>0.74658000468999997</c:v>
                </c:pt>
                <c:pt idx="296">
                  <c:v>0.74655997753000003</c:v>
                </c:pt>
                <c:pt idx="297">
                  <c:v>0.74654000998000003</c:v>
                </c:pt>
                <c:pt idx="298">
                  <c:v>0.74651998280999998</c:v>
                </c:pt>
                <c:pt idx="299">
                  <c:v>0.74651002883999995</c:v>
                </c:pt>
                <c:pt idx="300">
                  <c:v>0.74649000168000001</c:v>
                </c:pt>
                <c:pt idx="301">
                  <c:v>0.74646997451999997</c:v>
                </c:pt>
                <c:pt idx="302">
                  <c:v>0.74646002054000005</c:v>
                </c:pt>
                <c:pt idx="303">
                  <c:v>0.74643999338</c:v>
                </c:pt>
                <c:pt idx="304">
                  <c:v>0.74642002583</c:v>
                </c:pt>
                <c:pt idx="305">
                  <c:v>0.74639999865999995</c:v>
                </c:pt>
                <c:pt idx="306">
                  <c:v>0.74637001752999999</c:v>
                </c:pt>
                <c:pt idx="307">
                  <c:v>0.74634999037000005</c:v>
                </c:pt>
                <c:pt idx="308">
                  <c:v>0.74633002281000005</c:v>
                </c:pt>
                <c:pt idx="309">
                  <c:v>0.74629998207000003</c:v>
                </c:pt>
                <c:pt idx="310">
                  <c:v>0.74628001451000003</c:v>
                </c:pt>
                <c:pt idx="311">
                  <c:v>0.74625998734999999</c:v>
                </c:pt>
                <c:pt idx="312">
                  <c:v>0.74624001979999999</c:v>
                </c:pt>
                <c:pt idx="313">
                  <c:v>0.74621999264000005</c:v>
                </c:pt>
                <c:pt idx="314">
                  <c:v>0.74620002508000005</c:v>
                </c:pt>
                <c:pt idx="315">
                  <c:v>0.74617999792</c:v>
                </c:pt>
                <c:pt idx="316">
                  <c:v>0.74615997075999996</c:v>
                </c:pt>
                <c:pt idx="317">
                  <c:v>0.74612998961999999</c:v>
                </c:pt>
                <c:pt idx="318">
                  <c:v>0.74611002206999999</c:v>
                </c:pt>
                <c:pt idx="319">
                  <c:v>0.74608999491000005</c:v>
                </c:pt>
                <c:pt idx="320">
                  <c:v>0.74606001376999997</c:v>
                </c:pt>
                <c:pt idx="321">
                  <c:v>0.74603998661000004</c:v>
                </c:pt>
                <c:pt idx="322">
                  <c:v>0.74601000546999996</c:v>
                </c:pt>
                <c:pt idx="323">
                  <c:v>0.74598997831000002</c:v>
                </c:pt>
                <c:pt idx="324">
                  <c:v>0.74595999717999995</c:v>
                </c:pt>
                <c:pt idx="325">
                  <c:v>0.74594002961999994</c:v>
                </c:pt>
                <c:pt idx="326">
                  <c:v>0.74592000246000001</c:v>
                </c:pt>
                <c:pt idx="327">
                  <c:v>0.74589002132000004</c:v>
                </c:pt>
                <c:pt idx="328">
                  <c:v>0.74586999415999999</c:v>
                </c:pt>
                <c:pt idx="329">
                  <c:v>0.74585002660999999</c:v>
                </c:pt>
                <c:pt idx="330">
                  <c:v>0.74582999944999995</c:v>
                </c:pt>
                <c:pt idx="331">
                  <c:v>0.74580997229000001</c:v>
                </c:pt>
                <c:pt idx="332">
                  <c:v>0.74577999115000004</c:v>
                </c:pt>
                <c:pt idx="333">
                  <c:v>0.74576002359000004</c:v>
                </c:pt>
                <c:pt idx="334">
                  <c:v>0.74572998285000003</c:v>
                </c:pt>
                <c:pt idx="335">
                  <c:v>0.74571001530000003</c:v>
                </c:pt>
                <c:pt idx="336">
                  <c:v>0.74567997456000001</c:v>
                </c:pt>
                <c:pt idx="337">
                  <c:v>0.74566000700000001</c:v>
                </c:pt>
                <c:pt idx="338">
                  <c:v>0.74563002586000005</c:v>
                </c:pt>
                <c:pt idx="339">
                  <c:v>0.74559998512000003</c:v>
                </c:pt>
                <c:pt idx="340">
                  <c:v>0.74558001757000003</c:v>
                </c:pt>
                <c:pt idx="341">
                  <c:v>0.74555999040999998</c:v>
                </c:pt>
                <c:pt idx="342">
                  <c:v>0.74553000927000002</c:v>
                </c:pt>
                <c:pt idx="343">
                  <c:v>0.74550998210999997</c:v>
                </c:pt>
                <c:pt idx="344">
                  <c:v>0.74549001454999997</c:v>
                </c:pt>
                <c:pt idx="345">
                  <c:v>0.74545997380999995</c:v>
                </c:pt>
                <c:pt idx="346">
                  <c:v>0.74542999267999999</c:v>
                </c:pt>
                <c:pt idx="347">
                  <c:v>0.74541002511999999</c:v>
                </c:pt>
                <c:pt idx="348">
                  <c:v>0.74537998437999997</c:v>
                </c:pt>
                <c:pt idx="349">
                  <c:v>0.74535000324</c:v>
                </c:pt>
                <c:pt idx="350">
                  <c:v>0.74532002211000004</c:v>
                </c:pt>
                <c:pt idx="351">
                  <c:v>0.74528002738999999</c:v>
                </c:pt>
                <c:pt idx="352">
                  <c:v>0.74524998664999997</c:v>
                </c:pt>
                <c:pt idx="353">
                  <c:v>0.74522000551000001</c:v>
                </c:pt>
                <c:pt idx="354">
                  <c:v>0.74519002438000004</c:v>
                </c:pt>
                <c:pt idx="355">
                  <c:v>0.74515998363000002</c:v>
                </c:pt>
                <c:pt idx="356">
                  <c:v>0.74513000250000005</c:v>
                </c:pt>
                <c:pt idx="357">
                  <c:v>0.74510002135999998</c:v>
                </c:pt>
                <c:pt idx="358">
                  <c:v>0.74506998061999996</c:v>
                </c:pt>
                <c:pt idx="359">
                  <c:v>0.74502998590000002</c:v>
                </c:pt>
                <c:pt idx="360">
                  <c:v>0.74500000476999995</c:v>
                </c:pt>
                <c:pt idx="361">
                  <c:v>0.74496001005000001</c:v>
                </c:pt>
                <c:pt idx="362">
                  <c:v>0.74493002892000004</c:v>
                </c:pt>
                <c:pt idx="363">
                  <c:v>0.74488997458999995</c:v>
                </c:pt>
                <c:pt idx="364">
                  <c:v>0.74484997988000001</c:v>
                </c:pt>
                <c:pt idx="365">
                  <c:v>0.74480998515999997</c:v>
                </c:pt>
                <c:pt idx="366">
                  <c:v>0.74478000402</c:v>
                </c:pt>
                <c:pt idx="367">
                  <c:v>0.74474000930999995</c:v>
                </c:pt>
                <c:pt idx="368">
                  <c:v>0.74470001459000001</c:v>
                </c:pt>
                <c:pt idx="369">
                  <c:v>0.74466997385</c:v>
                </c:pt>
                <c:pt idx="370">
                  <c:v>0.74462997912999995</c:v>
                </c:pt>
                <c:pt idx="371">
                  <c:v>0.74459999799999999</c:v>
                </c:pt>
                <c:pt idx="372">
                  <c:v>0.74456000328000005</c:v>
                </c:pt>
                <c:pt idx="373">
                  <c:v>0.74453002213999997</c:v>
                </c:pt>
                <c:pt idx="374">
                  <c:v>0.74449002743000003</c:v>
                </c:pt>
                <c:pt idx="375">
                  <c:v>0.74445998669000002</c:v>
                </c:pt>
                <c:pt idx="376">
                  <c:v>0.74441999196999997</c:v>
                </c:pt>
                <c:pt idx="377">
                  <c:v>0.74439001083</c:v>
                </c:pt>
                <c:pt idx="378">
                  <c:v>0.74435001611999996</c:v>
                </c:pt>
                <c:pt idx="379">
                  <c:v>0.74431997538000005</c:v>
                </c:pt>
                <c:pt idx="380">
                  <c:v>0.74427998066000001</c:v>
                </c:pt>
                <c:pt idx="381">
                  <c:v>0.74424999952000004</c:v>
                </c:pt>
                <c:pt idx="382">
                  <c:v>0.74421000480999999</c:v>
                </c:pt>
                <c:pt idx="383">
                  <c:v>0.74418002367000002</c:v>
                </c:pt>
                <c:pt idx="384">
                  <c:v>0.74414998293000001</c:v>
                </c:pt>
                <c:pt idx="385">
                  <c:v>0.74412000179000004</c:v>
                </c:pt>
                <c:pt idx="386">
                  <c:v>0.74409002065999996</c:v>
                </c:pt>
                <c:pt idx="387">
                  <c:v>0.74405997991999995</c:v>
                </c:pt>
                <c:pt idx="388">
                  <c:v>0.74402999877999998</c:v>
                </c:pt>
                <c:pt idx="389">
                  <c:v>0.74400001764000001</c:v>
                </c:pt>
                <c:pt idx="390">
                  <c:v>0.7439699769</c:v>
                </c:pt>
                <c:pt idx="391">
                  <c:v>0.74395000935</c:v>
                </c:pt>
                <c:pt idx="392">
                  <c:v>0.74392002821000003</c:v>
                </c:pt>
                <c:pt idx="393">
                  <c:v>0.74388998747000001</c:v>
                </c:pt>
                <c:pt idx="394">
                  <c:v>0.74386000633000005</c:v>
                </c:pt>
                <c:pt idx="395">
                  <c:v>0.74383002519999997</c:v>
                </c:pt>
                <c:pt idx="396">
                  <c:v>0.74379998445999995</c:v>
                </c:pt>
                <c:pt idx="397">
                  <c:v>0.74378001689999995</c:v>
                </c:pt>
                <c:pt idx="398">
                  <c:v>0.74374997616000005</c:v>
                </c:pt>
                <c:pt idx="399">
                  <c:v>0.74373000860000005</c:v>
                </c:pt>
                <c:pt idx="400">
                  <c:v>0.74370998144</c:v>
                </c:pt>
                <c:pt idx="401">
                  <c:v>0.74368000031000003</c:v>
                </c:pt>
                <c:pt idx="402">
                  <c:v>0.74365997313999999</c:v>
                </c:pt>
                <c:pt idx="403">
                  <c:v>0.74365001916999995</c:v>
                </c:pt>
                <c:pt idx="404">
                  <c:v>0.74362999201000002</c:v>
                </c:pt>
                <c:pt idx="405">
                  <c:v>0.74361002445000002</c:v>
                </c:pt>
                <c:pt idx="406">
                  <c:v>0.74358999728999997</c:v>
                </c:pt>
                <c:pt idx="407">
                  <c:v>0.74357998371</c:v>
                </c:pt>
                <c:pt idx="408">
                  <c:v>0.74356001616</c:v>
                </c:pt>
                <c:pt idx="409">
                  <c:v>0.74355000257000003</c:v>
                </c:pt>
                <c:pt idx="410">
                  <c:v>0.74353998898999996</c:v>
                </c:pt>
                <c:pt idx="411">
                  <c:v>0.74352002143999996</c:v>
                </c:pt>
                <c:pt idx="412">
                  <c:v>0.74351000785999999</c:v>
                </c:pt>
                <c:pt idx="413">
                  <c:v>0.74349999428000002</c:v>
                </c:pt>
                <c:pt idx="414">
                  <c:v>0.74348998070000005</c:v>
                </c:pt>
                <c:pt idx="415">
                  <c:v>0.74348002672000002</c:v>
                </c:pt>
                <c:pt idx="416">
                  <c:v>0.74347001314000005</c:v>
                </c:pt>
                <c:pt idx="417">
                  <c:v>0.74345999955999997</c:v>
                </c:pt>
                <c:pt idx="418">
                  <c:v>0.74345999955999997</c:v>
                </c:pt>
                <c:pt idx="419">
                  <c:v>0.74344998598000001</c:v>
                </c:pt>
                <c:pt idx="420">
                  <c:v>0.74344998598000001</c:v>
                </c:pt>
                <c:pt idx="421">
                  <c:v>0.74344998598000001</c:v>
                </c:pt>
                <c:pt idx="422">
                  <c:v>0.74343997240000004</c:v>
                </c:pt>
                <c:pt idx="423">
                  <c:v>0.74343997240000004</c:v>
                </c:pt>
                <c:pt idx="424">
                  <c:v>0.74344998598000001</c:v>
                </c:pt>
                <c:pt idx="425">
                  <c:v>0.74344998598000001</c:v>
                </c:pt>
                <c:pt idx="426">
                  <c:v>0.74344998598000001</c:v>
                </c:pt>
                <c:pt idx="427">
                  <c:v>0.74344998598000001</c:v>
                </c:pt>
                <c:pt idx="428">
                  <c:v>0.74345999955999997</c:v>
                </c:pt>
                <c:pt idx="429">
                  <c:v>0.74345999955999997</c:v>
                </c:pt>
                <c:pt idx="430">
                  <c:v>0.74347001314000005</c:v>
                </c:pt>
                <c:pt idx="431">
                  <c:v>0.74348002672000002</c:v>
                </c:pt>
                <c:pt idx="432">
                  <c:v>0.74348998070000005</c:v>
                </c:pt>
                <c:pt idx="433">
                  <c:v>0.74348998070000005</c:v>
                </c:pt>
                <c:pt idx="434">
                  <c:v>0.74349999428000002</c:v>
                </c:pt>
                <c:pt idx="435">
                  <c:v>0.74352002143999996</c:v>
                </c:pt>
                <c:pt idx="436">
                  <c:v>0.74352997540999999</c:v>
                </c:pt>
                <c:pt idx="437">
                  <c:v>0.74353998898999996</c:v>
                </c:pt>
                <c:pt idx="438">
                  <c:v>0.74356001616</c:v>
                </c:pt>
                <c:pt idx="439">
                  <c:v>0.74357002973999997</c:v>
                </c:pt>
                <c:pt idx="440">
                  <c:v>0.74358999728999997</c:v>
                </c:pt>
                <c:pt idx="441">
                  <c:v>0.74361002445000002</c:v>
                </c:pt>
                <c:pt idx="442">
                  <c:v>0.74362999201000002</c:v>
                </c:pt>
                <c:pt idx="443">
                  <c:v>0.74365997313999999</c:v>
                </c:pt>
                <c:pt idx="444">
                  <c:v>0.74368000031000003</c:v>
                </c:pt>
                <c:pt idx="445">
                  <c:v>0.74370998144</c:v>
                </c:pt>
                <c:pt idx="446">
                  <c:v>0.74373000860000005</c:v>
                </c:pt>
                <c:pt idx="447">
                  <c:v>0.74375998974000002</c:v>
                </c:pt>
                <c:pt idx="448">
                  <c:v>0.74378997086999998</c:v>
                </c:pt>
                <c:pt idx="449">
                  <c:v>0.74382001162</c:v>
                </c:pt>
                <c:pt idx="450">
                  <c:v>0.74383997917</c:v>
                </c:pt>
                <c:pt idx="451">
                  <c:v>0.74387001991000001</c:v>
                </c:pt>
                <c:pt idx="452">
                  <c:v>0.74390000104999998</c:v>
                </c:pt>
                <c:pt idx="453">
                  <c:v>0.74392002821000003</c:v>
                </c:pt>
                <c:pt idx="454">
                  <c:v>0.74395000935</c:v>
                </c:pt>
                <c:pt idx="455">
                  <c:v>0.74397999047999996</c:v>
                </c:pt>
                <c:pt idx="456">
                  <c:v>0.74400997162000004</c:v>
                </c:pt>
                <c:pt idx="457">
                  <c:v>0.74404001235999995</c:v>
                </c:pt>
                <c:pt idx="458">
                  <c:v>0.74406999350000003</c:v>
                </c:pt>
                <c:pt idx="459">
                  <c:v>0.74409997462999999</c:v>
                </c:pt>
                <c:pt idx="460">
                  <c:v>0.74413001537000001</c:v>
                </c:pt>
                <c:pt idx="461">
                  <c:v>0.74415999650999998</c:v>
                </c:pt>
                <c:pt idx="462">
                  <c:v>0.74418997764999995</c:v>
                </c:pt>
                <c:pt idx="463">
                  <c:v>0.74422001838999996</c:v>
                </c:pt>
                <c:pt idx="464">
                  <c:v>0.74424999952000004</c:v>
                </c:pt>
                <c:pt idx="465">
                  <c:v>0.74427998066000001</c:v>
                </c:pt>
                <c:pt idx="466">
                  <c:v>0.74431997538000005</c:v>
                </c:pt>
                <c:pt idx="467">
                  <c:v>0.74435001611999996</c:v>
                </c:pt>
                <c:pt idx="468">
                  <c:v>0.74439001083</c:v>
                </c:pt>
                <c:pt idx="469">
                  <c:v>0.74441999196999997</c:v>
                </c:pt>
                <c:pt idx="470">
                  <c:v>0.74445998669000002</c:v>
                </c:pt>
                <c:pt idx="471">
                  <c:v>0.74449002743000003</c:v>
                </c:pt>
                <c:pt idx="472">
                  <c:v>0.74452000856</c:v>
                </c:pt>
                <c:pt idx="473">
                  <c:v>0.74454998969999997</c:v>
                </c:pt>
                <c:pt idx="474">
                  <c:v>0.74457997084000005</c:v>
                </c:pt>
                <c:pt idx="475">
                  <c:v>0.74461001157999995</c:v>
                </c:pt>
                <c:pt idx="476">
                  <c:v>0.74463999271000003</c:v>
                </c:pt>
                <c:pt idx="477">
                  <c:v>0.74466001986999997</c:v>
                </c:pt>
                <c:pt idx="478">
                  <c:v>0.74469000101000005</c:v>
                </c:pt>
                <c:pt idx="479">
                  <c:v>0.74471998215000001</c:v>
                </c:pt>
                <c:pt idx="480">
                  <c:v>0.74475002289000003</c:v>
                </c:pt>
                <c:pt idx="481">
                  <c:v>0.74478000402</c:v>
                </c:pt>
                <c:pt idx="482">
                  <c:v>0.74480998515999997</c:v>
                </c:pt>
                <c:pt idx="483">
                  <c:v>0.74484002589999998</c:v>
                </c:pt>
                <c:pt idx="484">
                  <c:v>0.74487000703999995</c:v>
                </c:pt>
                <c:pt idx="485">
                  <c:v>0.74489998817000003</c:v>
                </c:pt>
                <c:pt idx="486">
                  <c:v>0.74493998288999996</c:v>
                </c:pt>
                <c:pt idx="487">
                  <c:v>0.74497002362999998</c:v>
                </c:pt>
                <c:pt idx="488">
                  <c:v>0.74501001835000003</c:v>
                </c:pt>
                <c:pt idx="489">
                  <c:v>0.74503999948999999</c:v>
                </c:pt>
                <c:pt idx="490">
                  <c:v>0.74507999420000004</c:v>
                </c:pt>
                <c:pt idx="491">
                  <c:v>0.74510997534000001</c:v>
                </c:pt>
                <c:pt idx="492">
                  <c:v>0.74515002965999999</c:v>
                </c:pt>
                <c:pt idx="493">
                  <c:v>0.74518001079999996</c:v>
                </c:pt>
                <c:pt idx="494">
                  <c:v>0.74522000551000001</c:v>
                </c:pt>
                <c:pt idx="495">
                  <c:v>0.74524998664999997</c:v>
                </c:pt>
                <c:pt idx="496">
                  <c:v>0.74528002738999999</c:v>
                </c:pt>
                <c:pt idx="497">
                  <c:v>0.74531000852999996</c:v>
                </c:pt>
                <c:pt idx="498">
                  <c:v>0.74533998966000004</c:v>
                </c:pt>
                <c:pt idx="499">
                  <c:v>0.7453699708</c:v>
                </c:pt>
                <c:pt idx="500">
                  <c:v>0.74540001154000002</c:v>
                </c:pt>
                <c:pt idx="501">
                  <c:v>0.74541997910000002</c:v>
                </c:pt>
                <c:pt idx="502">
                  <c:v>0.74544000625999995</c:v>
                </c:pt>
                <c:pt idx="503">
                  <c:v>0.74545001984000003</c:v>
                </c:pt>
                <c:pt idx="504">
                  <c:v>0.74545997380999995</c:v>
                </c:pt>
                <c:pt idx="505">
                  <c:v>0.74545997380999995</c:v>
                </c:pt>
                <c:pt idx="506">
                  <c:v>0.74545997380999995</c:v>
                </c:pt>
                <c:pt idx="507">
                  <c:v>0.74545997380999995</c:v>
                </c:pt>
                <c:pt idx="508">
                  <c:v>0.74545001984000003</c:v>
                </c:pt>
                <c:pt idx="509">
                  <c:v>0.74542999267999999</c:v>
                </c:pt>
                <c:pt idx="510">
                  <c:v>0.74541002511999999</c:v>
                </c:pt>
                <c:pt idx="511">
                  <c:v>0.74537998437999997</c:v>
                </c:pt>
                <c:pt idx="512">
                  <c:v>0.74533998966000004</c:v>
                </c:pt>
                <c:pt idx="513">
                  <c:v>0.74528998137000002</c:v>
                </c:pt>
                <c:pt idx="514">
                  <c:v>0.74522000551000001</c:v>
                </c:pt>
                <c:pt idx="515">
                  <c:v>0.74515002965999999</c:v>
                </c:pt>
                <c:pt idx="516">
                  <c:v>0.74506998061999996</c:v>
                </c:pt>
                <c:pt idx="517">
                  <c:v>0.74497002362999998</c:v>
                </c:pt>
                <c:pt idx="518">
                  <c:v>0.74484997988000001</c:v>
                </c:pt>
                <c:pt idx="519">
                  <c:v>0.74472999572999998</c:v>
                </c:pt>
                <c:pt idx="520">
                  <c:v>0.74458998442000002</c:v>
                </c:pt>
                <c:pt idx="521">
                  <c:v>0.74443000555000005</c:v>
                </c:pt>
                <c:pt idx="522">
                  <c:v>0.74426001310000001</c:v>
                </c:pt>
                <c:pt idx="523">
                  <c:v>0.74408000707999999</c:v>
                </c:pt>
                <c:pt idx="524">
                  <c:v>0.74387001991000001</c:v>
                </c:pt>
                <c:pt idx="525">
                  <c:v>0.74364000558999999</c:v>
                </c:pt>
                <c:pt idx="526">
                  <c:v>0.74339997767999999</c:v>
                </c:pt>
                <c:pt idx="527">
                  <c:v>0.74313998221999999</c:v>
                </c:pt>
                <c:pt idx="528">
                  <c:v>0.74286001921</c:v>
                </c:pt>
                <c:pt idx="529">
                  <c:v>0.74256002902999996</c:v>
                </c:pt>
                <c:pt idx="530">
                  <c:v>0.74224001168999998</c:v>
                </c:pt>
                <c:pt idx="531">
                  <c:v>0.74190998077000003</c:v>
                </c:pt>
                <c:pt idx="532">
                  <c:v>0.74155002832000005</c:v>
                </c:pt>
                <c:pt idx="533">
                  <c:v>0.74119001627000003</c:v>
                </c:pt>
                <c:pt idx="534">
                  <c:v>0.74080002308000004</c:v>
                </c:pt>
                <c:pt idx="535">
                  <c:v>0.74040001630999996</c:v>
                </c:pt>
                <c:pt idx="536">
                  <c:v>0.73998999596000004</c:v>
                </c:pt>
                <c:pt idx="537">
                  <c:v>0.73956000805</c:v>
                </c:pt>
                <c:pt idx="538">
                  <c:v>0.73910999298000002</c:v>
                </c:pt>
                <c:pt idx="539">
                  <c:v>0.73865002394000001</c:v>
                </c:pt>
                <c:pt idx="540">
                  <c:v>0.73817998170999999</c:v>
                </c:pt>
                <c:pt idx="541">
                  <c:v>0.73768997191999996</c:v>
                </c:pt>
                <c:pt idx="542">
                  <c:v>0.73719000816000002</c:v>
                </c:pt>
                <c:pt idx="543">
                  <c:v>0.73667001724000003</c:v>
                </c:pt>
                <c:pt idx="544">
                  <c:v>0.73614001273999996</c:v>
                </c:pt>
                <c:pt idx="545">
                  <c:v>0.73558998107999995</c:v>
                </c:pt>
                <c:pt idx="546">
                  <c:v>0.73502999544000003</c:v>
                </c:pt>
                <c:pt idx="547">
                  <c:v>0.73444998264000005</c:v>
                </c:pt>
                <c:pt idx="548">
                  <c:v>0.73386001587000005</c:v>
                </c:pt>
                <c:pt idx="549">
                  <c:v>0.73325997591000003</c:v>
                </c:pt>
                <c:pt idx="550">
                  <c:v>0.73264002800000005</c:v>
                </c:pt>
                <c:pt idx="551">
                  <c:v>0.73201000689999995</c:v>
                </c:pt>
                <c:pt idx="552">
                  <c:v>0.73135000467</c:v>
                </c:pt>
                <c:pt idx="553">
                  <c:v>0.73067998885999996</c:v>
                </c:pt>
                <c:pt idx="554">
                  <c:v>0.73000001907000001</c:v>
                </c:pt>
                <c:pt idx="555">
                  <c:v>0.72930002213</c:v>
                </c:pt>
                <c:pt idx="556">
                  <c:v>0.72857999801999995</c:v>
                </c:pt>
                <c:pt idx="557">
                  <c:v>0.72785001992999998</c:v>
                </c:pt>
                <c:pt idx="558">
                  <c:v>0.72709000110999999</c:v>
                </c:pt>
                <c:pt idx="559">
                  <c:v>0.72632002830999998</c:v>
                </c:pt>
                <c:pt idx="560">
                  <c:v>0.72553002834000002</c:v>
                </c:pt>
                <c:pt idx="561">
                  <c:v>0.72470998764000005</c:v>
                </c:pt>
                <c:pt idx="562">
                  <c:v>0.72387999296000005</c:v>
                </c:pt>
                <c:pt idx="563">
                  <c:v>0.72302997112</c:v>
                </c:pt>
                <c:pt idx="564">
                  <c:v>0.72215998172999996</c:v>
                </c:pt>
                <c:pt idx="565">
                  <c:v>0.72127002478000002</c:v>
                </c:pt>
                <c:pt idx="566">
                  <c:v>0.72035002707999995</c:v>
                </c:pt>
                <c:pt idx="567">
                  <c:v>0.71941000222999996</c:v>
                </c:pt>
                <c:pt idx="568">
                  <c:v>0.71845000981999996</c:v>
                </c:pt>
                <c:pt idx="569">
                  <c:v>0.71746999025000002</c:v>
                </c:pt>
                <c:pt idx="570">
                  <c:v>0.71644997597000004</c:v>
                </c:pt>
                <c:pt idx="571">
                  <c:v>0.71540999412999995</c:v>
                </c:pt>
                <c:pt idx="572">
                  <c:v>0.71434998512000003</c:v>
                </c:pt>
                <c:pt idx="573">
                  <c:v>0.71325999498000003</c:v>
                </c:pt>
                <c:pt idx="574">
                  <c:v>0.71214002370999996</c:v>
                </c:pt>
                <c:pt idx="575">
                  <c:v>0.71100002526999995</c:v>
                </c:pt>
                <c:pt idx="576">
                  <c:v>0.70982998610000003</c:v>
                </c:pt>
                <c:pt idx="577">
                  <c:v>0.70863002538999997</c:v>
                </c:pt>
                <c:pt idx="578">
                  <c:v>0.70740002394000001</c:v>
                </c:pt>
                <c:pt idx="579">
                  <c:v>0.70613002777</c:v>
                </c:pt>
                <c:pt idx="580">
                  <c:v>0.70482999085999998</c:v>
                </c:pt>
                <c:pt idx="581">
                  <c:v>0.70349997281999999</c:v>
                </c:pt>
                <c:pt idx="582">
                  <c:v>0.70213997364000003</c:v>
                </c:pt>
                <c:pt idx="583">
                  <c:v>0.70073997974000002</c:v>
                </c:pt>
                <c:pt idx="584">
                  <c:v>0.69932001829000001</c:v>
                </c:pt>
                <c:pt idx="585">
                  <c:v>0.69784998894000005</c:v>
                </c:pt>
                <c:pt idx="586">
                  <c:v>0.69635999202999999</c:v>
                </c:pt>
                <c:pt idx="587">
                  <c:v>0.69481998682000001</c:v>
                </c:pt>
                <c:pt idx="588">
                  <c:v>0.69325000047999996</c:v>
                </c:pt>
                <c:pt idx="589">
                  <c:v>0.69163000584000001</c:v>
                </c:pt>
                <c:pt idx="590">
                  <c:v>0.68998998404</c:v>
                </c:pt>
                <c:pt idx="591">
                  <c:v>0.68831002712</c:v>
                </c:pt>
                <c:pt idx="592">
                  <c:v>0.68660002946999998</c:v>
                </c:pt>
                <c:pt idx="593">
                  <c:v>0.68484002351999995</c:v>
                </c:pt>
                <c:pt idx="594">
                  <c:v>0.68304997683000002</c:v>
                </c:pt>
                <c:pt idx="595">
                  <c:v>0.68121999501999997</c:v>
                </c:pt>
                <c:pt idx="596">
                  <c:v>0.67934000492000002</c:v>
                </c:pt>
                <c:pt idx="597">
                  <c:v>0.67742002010000002</c:v>
                </c:pt>
                <c:pt idx="598">
                  <c:v>0.67544001341000004</c:v>
                </c:pt>
                <c:pt idx="599">
                  <c:v>0.67343997955000001</c:v>
                </c:pt>
                <c:pt idx="600">
                  <c:v>0.67137998343000005</c:v>
                </c:pt>
                <c:pt idx="601">
                  <c:v>0.66927999258000004</c:v>
                </c:pt>
                <c:pt idx="602">
                  <c:v>0.66714000701999998</c:v>
                </c:pt>
                <c:pt idx="603">
                  <c:v>0.66493999958000005</c:v>
                </c:pt>
                <c:pt idx="604">
                  <c:v>0.66268998384</c:v>
                </c:pt>
                <c:pt idx="605">
                  <c:v>0.66038000584000001</c:v>
                </c:pt>
                <c:pt idx="606">
                  <c:v>0.65802001953</c:v>
                </c:pt>
                <c:pt idx="607">
                  <c:v>0.65558999777000004</c:v>
                </c:pt>
                <c:pt idx="608">
                  <c:v>0.65311998129000004</c:v>
                </c:pt>
                <c:pt idx="609">
                  <c:v>0.65059000253999999</c:v>
                </c:pt>
                <c:pt idx="610">
                  <c:v>0.64800000190999996</c:v>
                </c:pt>
                <c:pt idx="611">
                  <c:v>0.64534997940000005</c:v>
                </c:pt>
                <c:pt idx="612">
                  <c:v>0.64263999461999999</c:v>
                </c:pt>
                <c:pt idx="613">
                  <c:v>0.63986998796000005</c:v>
                </c:pt>
                <c:pt idx="614">
                  <c:v>0.63703000545999999</c:v>
                </c:pt>
                <c:pt idx="615">
                  <c:v>0.63411998748999998</c:v>
                </c:pt>
                <c:pt idx="616">
                  <c:v>0.63111001252999999</c:v>
                </c:pt>
                <c:pt idx="617">
                  <c:v>0.62805998325000001</c:v>
                </c:pt>
                <c:pt idx="618">
                  <c:v>0.62493997812000002</c:v>
                </c:pt>
                <c:pt idx="619">
                  <c:v>0.62174999714000001</c:v>
                </c:pt>
                <c:pt idx="620">
                  <c:v>0.61848002672000002</c:v>
                </c:pt>
                <c:pt idx="621">
                  <c:v>0.61514002084999997</c:v>
                </c:pt>
                <c:pt idx="622">
                  <c:v>0.61172002554000005</c:v>
                </c:pt>
                <c:pt idx="623">
                  <c:v>0.60822999476999995</c:v>
                </c:pt>
                <c:pt idx="624">
                  <c:v>0.60465997457999998</c:v>
                </c:pt>
                <c:pt idx="625">
                  <c:v>0.60096997022999998</c:v>
                </c:pt>
                <c:pt idx="626">
                  <c:v>0.59723997116000005</c:v>
                </c:pt>
                <c:pt idx="627">
                  <c:v>0.59343999623999999</c:v>
                </c:pt>
                <c:pt idx="628">
                  <c:v>0.58955001830999998</c:v>
                </c:pt>
                <c:pt idx="629">
                  <c:v>0.58557999134000005</c:v>
                </c:pt>
                <c:pt idx="630">
                  <c:v>0.58153998852</c:v>
                </c:pt>
                <c:pt idx="631">
                  <c:v>0.57740998267999999</c:v>
                </c:pt>
                <c:pt idx="632">
                  <c:v>0.57319998741</c:v>
                </c:pt>
                <c:pt idx="633">
                  <c:v>0.56891000271000003</c:v>
                </c:pt>
                <c:pt idx="634">
                  <c:v>0.56453001499</c:v>
                </c:pt>
                <c:pt idx="635">
                  <c:v>0.56002998352</c:v>
                </c:pt>
                <c:pt idx="636">
                  <c:v>0.55548000336000003</c:v>
                </c:pt>
                <c:pt idx="637">
                  <c:v>0.55084997416000003</c:v>
                </c:pt>
                <c:pt idx="638">
                  <c:v>0.54613000154000002</c:v>
                </c:pt>
                <c:pt idx="639">
                  <c:v>0.54132002591999995</c:v>
                </c:pt>
                <c:pt idx="640">
                  <c:v>0.53641998767999999</c:v>
                </c:pt>
                <c:pt idx="641">
                  <c:v>0.53144001960999998</c:v>
                </c:pt>
                <c:pt idx="642">
                  <c:v>0.52635997534000001</c:v>
                </c:pt>
                <c:pt idx="643">
                  <c:v>0.52120000123999999</c:v>
                </c:pt>
                <c:pt idx="644">
                  <c:v>0.51589000225000003</c:v>
                </c:pt>
                <c:pt idx="645">
                  <c:v>0.51054000854000003</c:v>
                </c:pt>
                <c:pt idx="646">
                  <c:v>0.50507998466000004</c:v>
                </c:pt>
                <c:pt idx="647">
                  <c:v>0.49952998757</c:v>
                </c:pt>
                <c:pt idx="648">
                  <c:v>0.49388000369000001</c:v>
                </c:pt>
                <c:pt idx="649">
                  <c:v>0.48813000321</c:v>
                </c:pt>
                <c:pt idx="650">
                  <c:v>0.48227000237000001</c:v>
                </c:pt>
                <c:pt idx="651">
                  <c:v>0.47630000113999998</c:v>
                </c:pt>
                <c:pt idx="652">
                  <c:v>0.47021999954999999</c:v>
                </c:pt>
                <c:pt idx="653">
                  <c:v>0.46397998929000001</c:v>
                </c:pt>
                <c:pt idx="654">
                  <c:v>0.45765998959999998</c:v>
                </c:pt>
                <c:pt idx="655">
                  <c:v>0.45122998952999999</c:v>
                </c:pt>
                <c:pt idx="656">
                  <c:v>0.44466999172999999</c:v>
                </c:pt>
                <c:pt idx="657">
                  <c:v>0.43799000978000002</c:v>
                </c:pt>
                <c:pt idx="658">
                  <c:v>0.43116998672000001</c:v>
                </c:pt>
                <c:pt idx="659">
                  <c:v>0.42421999574000002</c:v>
                </c:pt>
                <c:pt idx="660">
                  <c:v>0.41714000701999998</c:v>
                </c:pt>
                <c:pt idx="661">
                  <c:v>0.40990999341000001</c:v>
                </c:pt>
                <c:pt idx="662">
                  <c:v>0.40248000622000002</c:v>
                </c:pt>
                <c:pt idx="663">
                  <c:v>0.39496999979000003</c:v>
                </c:pt>
                <c:pt idx="664">
                  <c:v>0.38730999827000001</c:v>
                </c:pt>
                <c:pt idx="665">
                  <c:v>0.37950998544999998</c:v>
                </c:pt>
                <c:pt idx="666">
                  <c:v>0.37154999374999997</c:v>
                </c:pt>
                <c:pt idx="667">
                  <c:v>0.36344000697000001</c:v>
                </c:pt>
                <c:pt idx="668">
                  <c:v>0.3551799953</c:v>
                </c:pt>
                <c:pt idx="669">
                  <c:v>0.34676998854000002</c:v>
                </c:pt>
                <c:pt idx="670">
                  <c:v>0.33818998933</c:v>
                </c:pt>
                <c:pt idx="671">
                  <c:v>0.32938000560000003</c:v>
                </c:pt>
                <c:pt idx="672">
                  <c:v>0.32049000262999999</c:v>
                </c:pt>
                <c:pt idx="673">
                  <c:v>0.31143000722000003</c:v>
                </c:pt>
                <c:pt idx="674">
                  <c:v>0.30221000314000002</c:v>
                </c:pt>
                <c:pt idx="675">
                  <c:v>0.29282000661000002</c:v>
                </c:pt>
                <c:pt idx="676">
                  <c:v>0.28327000141000003</c:v>
                </c:pt>
                <c:pt idx="677">
                  <c:v>0.27355998754999999</c:v>
                </c:pt>
                <c:pt idx="678">
                  <c:v>0.26366999745000003</c:v>
                </c:pt>
                <c:pt idx="679">
                  <c:v>0.25361999869000001</c:v>
                </c:pt>
                <c:pt idx="680">
                  <c:v>0.24330000579</c:v>
                </c:pt>
                <c:pt idx="681">
                  <c:v>0.23289999366</c:v>
                </c:pt>
                <c:pt idx="682">
                  <c:v>0.22233000398</c:v>
                </c:pt>
                <c:pt idx="683">
                  <c:v>0.21159000694999999</c:v>
                </c:pt>
                <c:pt idx="684">
                  <c:v>0.20069000125</c:v>
                </c:pt>
                <c:pt idx="685">
                  <c:v>0.18962000309999999</c:v>
                </c:pt>
                <c:pt idx="686">
                  <c:v>0.17837999761000001</c:v>
                </c:pt>
                <c:pt idx="687">
                  <c:v>0.16696999967000001</c:v>
                </c:pt>
                <c:pt idx="688">
                  <c:v>0.1553799957</c:v>
                </c:pt>
                <c:pt idx="689">
                  <c:v>0.1435199976</c:v>
                </c:pt>
                <c:pt idx="690">
                  <c:v>0.13157999515999999</c:v>
                </c:pt>
                <c:pt idx="691">
                  <c:v>0.11946000159</c:v>
                </c:pt>
                <c:pt idx="692">
                  <c:v>0.10716000199</c:v>
                </c:pt>
                <c:pt idx="693">
                  <c:v>9.4678997993000003E-2</c:v>
                </c:pt>
                <c:pt idx="694">
                  <c:v>8.2005001605000002E-2</c:v>
                </c:pt>
                <c:pt idx="695">
                  <c:v>6.9140002130999995E-2</c:v>
                </c:pt>
                <c:pt idx="696">
                  <c:v>5.6079998611999998E-2</c:v>
                </c:pt>
                <c:pt idx="697">
                  <c:v>4.2821999638999998E-2</c:v>
                </c:pt>
                <c:pt idx="698">
                  <c:v>2.9362000525000001E-2</c:v>
                </c:pt>
                <c:pt idx="699">
                  <c:v>1.5572000294999999E-2</c:v>
                </c:pt>
                <c:pt idx="700">
                  <c:v>1.6952999867000001E-3</c:v>
                </c:pt>
                <c:pt idx="701">
                  <c:v>-1.2392999603999999E-2</c:v>
                </c:pt>
                <c:pt idx="702">
                  <c:v>-2.6698000728999999E-2</c:v>
                </c:pt>
                <c:pt idx="703">
                  <c:v>-4.1223000735000001E-2</c:v>
                </c:pt>
                <c:pt idx="704">
                  <c:v>-5.5969998239999999E-2</c:v>
                </c:pt>
                <c:pt idx="705">
                  <c:v>-7.0942997931999999E-2</c:v>
                </c:pt>
                <c:pt idx="706">
                  <c:v>-8.6143001913999998E-2</c:v>
                </c:pt>
                <c:pt idx="707">
                  <c:v>-0.10157000273</c:v>
                </c:pt>
                <c:pt idx="708">
                  <c:v>-0.11737000197</c:v>
                </c:pt>
                <c:pt idx="709">
                  <c:v>-0.13324999808999999</c:v>
                </c:pt>
                <c:pt idx="710">
                  <c:v>-0.14936999977000001</c:v>
                </c:pt>
                <c:pt idx="711">
                  <c:v>-0.16572000085999999</c:v>
                </c:pt>
                <c:pt idx="712">
                  <c:v>-0.18231000006</c:v>
                </c:pt>
                <c:pt idx="713">
                  <c:v>-0.19912999868</c:v>
                </c:pt>
                <c:pt idx="714">
                  <c:v>-0.21619999408999999</c:v>
                </c:pt>
                <c:pt idx="715">
                  <c:v>-0.23350000381</c:v>
                </c:pt>
                <c:pt idx="716">
                  <c:v>-0.25104001164</c:v>
                </c:pt>
                <c:pt idx="717">
                  <c:v>-0.26899001002</c:v>
                </c:pt>
                <c:pt idx="718">
                  <c:v>-0.28703001142000001</c:v>
                </c:pt>
                <c:pt idx="719">
                  <c:v>-0.30531001090999998</c:v>
                </c:pt>
                <c:pt idx="720">
                  <c:v>-0.32385000587000001</c:v>
                </c:pt>
                <c:pt idx="721">
                  <c:v>-0.34264001249999998</c:v>
                </c:pt>
                <c:pt idx="722">
                  <c:v>-0.36168000101999997</c:v>
                </c:pt>
                <c:pt idx="723">
                  <c:v>-0.38098001479999999</c:v>
                </c:pt>
                <c:pt idx="724">
                  <c:v>-0.40053001045999997</c:v>
                </c:pt>
                <c:pt idx="725">
                  <c:v>-0.42034000158000001</c:v>
                </c:pt>
                <c:pt idx="726">
                  <c:v>-0.44058999419</c:v>
                </c:pt>
                <c:pt idx="727">
                  <c:v>-0.46092000604</c:v>
                </c:pt>
                <c:pt idx="728">
                  <c:v>-0.48151001333999999</c:v>
                </c:pt>
                <c:pt idx="729">
                  <c:v>-0.50235998631000001</c:v>
                </c:pt>
                <c:pt idx="730">
                  <c:v>-0.52347999811000001</c:v>
                </c:pt>
                <c:pt idx="731">
                  <c:v>-0.54487001895999998</c:v>
                </c:pt>
                <c:pt idx="732">
                  <c:v>-0.56652998923999998</c:v>
                </c:pt>
                <c:pt idx="733">
                  <c:v>-0.58846002816999998</c:v>
                </c:pt>
                <c:pt idx="734">
                  <c:v>-0.61066001654000002</c:v>
                </c:pt>
                <c:pt idx="735">
                  <c:v>-0.63334000110999999</c:v>
                </c:pt>
                <c:pt idx="736">
                  <c:v>-0.65608000754999996</c:v>
                </c:pt>
                <c:pt idx="737">
                  <c:v>-0.67910999059999999</c:v>
                </c:pt>
                <c:pt idx="738">
                  <c:v>-0.70240998267999999</c:v>
                </c:pt>
                <c:pt idx="739">
                  <c:v>-0.72598999739000003</c:v>
                </c:pt>
                <c:pt idx="740">
                  <c:v>-0.74985998869000003</c:v>
                </c:pt>
                <c:pt idx="741">
                  <c:v>-0.77401000260999997</c:v>
                </c:pt>
                <c:pt idx="742">
                  <c:v>-0.79846000670999995</c:v>
                </c:pt>
                <c:pt idx="743">
                  <c:v>-0.82321000098999997</c:v>
                </c:pt>
                <c:pt idx="744">
                  <c:v>-0.84847998618999998</c:v>
                </c:pt>
                <c:pt idx="745">
                  <c:v>-0.87383997440000005</c:v>
                </c:pt>
                <c:pt idx="746">
                  <c:v>-0.89951002597999996</c:v>
                </c:pt>
                <c:pt idx="747">
                  <c:v>-0.92548000812999998</c:v>
                </c:pt>
                <c:pt idx="748">
                  <c:v>-0.95177000760999997</c:v>
                </c:pt>
                <c:pt idx="749">
                  <c:v>-0.97837001084999997</c:v>
                </c:pt>
                <c:pt idx="750">
                  <c:v>-1.005300045</c:v>
                </c:pt>
                <c:pt idx="751">
                  <c:v>-1.0325000285999999</c:v>
                </c:pt>
                <c:pt idx="752">
                  <c:v>-1.0600999594</c:v>
                </c:pt>
                <c:pt idx="753">
                  <c:v>-1.0881999731000001</c:v>
                </c:pt>
                <c:pt idx="754">
                  <c:v>-1.1164000033999999</c:v>
                </c:pt>
                <c:pt idx="755">
                  <c:v>-1.1448999643</c:v>
                </c:pt>
                <c:pt idx="756">
                  <c:v>-1.1737999915999999</c:v>
                </c:pt>
                <c:pt idx="757">
                  <c:v>-1.2029999495000001</c:v>
                </c:pt>
                <c:pt idx="758">
                  <c:v>-1.2324999570999999</c:v>
                </c:pt>
                <c:pt idx="759">
                  <c:v>-1.2624000311000001</c:v>
                </c:pt>
                <c:pt idx="760">
                  <c:v>-1.2926000357</c:v>
                </c:pt>
                <c:pt idx="761">
                  <c:v>-1.3230999708</c:v>
                </c:pt>
                <c:pt idx="762">
                  <c:v>-1.3543000220999999</c:v>
                </c:pt>
                <c:pt idx="763">
                  <c:v>-1.3855999708</c:v>
                </c:pt>
                <c:pt idx="764">
                  <c:v>-1.4171999692999999</c:v>
                </c:pt>
                <c:pt idx="765">
                  <c:v>-1.4493000507</c:v>
                </c:pt>
                <c:pt idx="766">
                  <c:v>-1.4816999435</c:v>
                </c:pt>
                <c:pt idx="767">
                  <c:v>-1.5144000053</c:v>
                </c:pt>
                <c:pt idx="768">
                  <c:v>-1.5476000309</c:v>
                </c:pt>
                <c:pt idx="769">
                  <c:v>-1.581099987</c:v>
                </c:pt>
                <c:pt idx="770">
                  <c:v>-1.6150000095000001</c:v>
                </c:pt>
                <c:pt idx="771">
                  <c:v>-1.6493999958000001</c:v>
                </c:pt>
                <c:pt idx="772">
                  <c:v>-1.6843999623999999</c:v>
                </c:pt>
                <c:pt idx="773">
                  <c:v>-1.7194999456</c:v>
                </c:pt>
                <c:pt idx="774">
                  <c:v>-1.7548999785999999</c:v>
                </c:pt>
                <c:pt idx="775">
                  <c:v>-1.7907999753999999</c:v>
                </c:pt>
                <c:pt idx="776">
                  <c:v>-1.8271000385</c:v>
                </c:pt>
                <c:pt idx="777">
                  <c:v>-1.8638000487999999</c:v>
                </c:pt>
                <c:pt idx="778">
                  <c:v>-1.9009000062999999</c:v>
                </c:pt>
                <c:pt idx="779">
                  <c:v>-1.9384000300999999</c:v>
                </c:pt>
                <c:pt idx="780">
                  <c:v>-1.9763000011</c:v>
                </c:pt>
                <c:pt idx="781">
                  <c:v>-2.0148999691</c:v>
                </c:pt>
                <c:pt idx="782">
                  <c:v>-2.0536000729000001</c:v>
                </c:pt>
                <c:pt idx="783">
                  <c:v>-2.0927000046000002</c:v>
                </c:pt>
                <c:pt idx="784">
                  <c:v>-2.1322000026999999</c:v>
                </c:pt>
                <c:pt idx="785">
                  <c:v>-2.1721000671000001</c:v>
                </c:pt>
                <c:pt idx="786">
                  <c:v>-2.2123999595999999</c:v>
                </c:pt>
                <c:pt idx="787">
                  <c:v>-2.2530999183999998</c:v>
                </c:pt>
                <c:pt idx="788">
                  <c:v>-2.2943000793000001</c:v>
                </c:pt>
                <c:pt idx="789">
                  <c:v>-2.3357999325000001</c:v>
                </c:pt>
                <c:pt idx="790">
                  <c:v>-2.3782000542000001</c:v>
                </c:pt>
                <c:pt idx="791">
                  <c:v>-2.4205000400999999</c:v>
                </c:pt>
                <c:pt idx="792">
                  <c:v>-2.4632999896999999</c:v>
                </c:pt>
                <c:pt idx="793">
                  <c:v>-2.5065999031000001</c:v>
                </c:pt>
                <c:pt idx="794">
                  <c:v>-2.5501999854999999</c:v>
                </c:pt>
                <c:pt idx="795">
                  <c:v>-2.5943000317</c:v>
                </c:pt>
                <c:pt idx="796">
                  <c:v>-2.6387999058</c:v>
                </c:pt>
                <c:pt idx="797">
                  <c:v>-2.6837999821</c:v>
                </c:pt>
                <c:pt idx="798">
                  <c:v>-2.7290999888999998</c:v>
                </c:pt>
                <c:pt idx="799">
                  <c:v>-2.7753999233000002</c:v>
                </c:pt>
                <c:pt idx="800">
                  <c:v>-2.8215999602999999</c:v>
                </c:pt>
                <c:pt idx="801">
                  <c:v>-2.8684000968999999</c:v>
                </c:pt>
                <c:pt idx="802">
                  <c:v>-2.9154999255999998</c:v>
                </c:pt>
                <c:pt idx="803">
                  <c:v>-2.9632000923000001</c:v>
                </c:pt>
                <c:pt idx="804">
                  <c:v>-3.011300087</c:v>
                </c:pt>
                <c:pt idx="805">
                  <c:v>-3.0599000454</c:v>
                </c:pt>
                <c:pt idx="806">
                  <c:v>-3.1089000701999998</c:v>
                </c:pt>
                <c:pt idx="807">
                  <c:v>-3.1584999561</c:v>
                </c:pt>
                <c:pt idx="808">
                  <c:v>-3.2088999748</c:v>
                </c:pt>
                <c:pt idx="809">
                  <c:v>-3.2593998909000002</c:v>
                </c:pt>
                <c:pt idx="810">
                  <c:v>-3.3104000091999999</c:v>
                </c:pt>
                <c:pt idx="811">
                  <c:v>-3.3617999554</c:v>
                </c:pt>
                <c:pt idx="812">
                  <c:v>-3.4137001038000001</c:v>
                </c:pt>
                <c:pt idx="813">
                  <c:v>-3.4662001133000002</c:v>
                </c:pt>
                <c:pt idx="814">
                  <c:v>-3.5190999507999998</c:v>
                </c:pt>
                <c:pt idx="815">
                  <c:v>-3.5725998878</c:v>
                </c:pt>
                <c:pt idx="816">
                  <c:v>-3.6264998912999999</c:v>
                </c:pt>
                <c:pt idx="817">
                  <c:v>-3.6814999579999999</c:v>
                </c:pt>
                <c:pt idx="818">
                  <c:v>-3.7363998889999999</c:v>
                </c:pt>
                <c:pt idx="819">
                  <c:v>-3.7918999195</c:v>
                </c:pt>
                <c:pt idx="820">
                  <c:v>-3.8478999138000001</c:v>
                </c:pt>
                <c:pt idx="821">
                  <c:v>-3.9044001102000001</c:v>
                </c:pt>
                <c:pt idx="822">
                  <c:v>-3.9614000319999998</c:v>
                </c:pt>
                <c:pt idx="823">
                  <c:v>-4.0190000534000001</c:v>
                </c:pt>
                <c:pt idx="824">
                  <c:v>-4.0770998001000001</c:v>
                </c:pt>
                <c:pt idx="825">
                  <c:v>-4.1357002258</c:v>
                </c:pt>
                <c:pt idx="826">
                  <c:v>-4.1954002380000004</c:v>
                </c:pt>
                <c:pt idx="827">
                  <c:v>-4.2550997733999996</c:v>
                </c:pt>
                <c:pt idx="828">
                  <c:v>-4.3152999877999996</c:v>
                </c:pt>
                <c:pt idx="829">
                  <c:v>-4.3761000633</c:v>
                </c:pt>
                <c:pt idx="830">
                  <c:v>-4.4373998641999997</c:v>
                </c:pt>
                <c:pt idx="831">
                  <c:v>-4.4993000031000001</c:v>
                </c:pt>
                <c:pt idx="832">
                  <c:v>-4.5616998671999998</c:v>
                </c:pt>
                <c:pt idx="833">
                  <c:v>-4.6245999335999999</c:v>
                </c:pt>
                <c:pt idx="834">
                  <c:v>-4.6880998611000004</c:v>
                </c:pt>
                <c:pt idx="835">
                  <c:v>-4.7520999907999997</c:v>
                </c:pt>
                <c:pt idx="836">
                  <c:v>-4.8172001838999998</c:v>
                </c:pt>
                <c:pt idx="837">
                  <c:v>-4.8822999000999996</c:v>
                </c:pt>
                <c:pt idx="838">
                  <c:v>-4.9478998183999998</c:v>
                </c:pt>
                <c:pt idx="839">
                  <c:v>-5.0139999389999996</c:v>
                </c:pt>
                <c:pt idx="840">
                  <c:v>-5.0806999206999999</c:v>
                </c:pt>
                <c:pt idx="841">
                  <c:v>-5.1479001044999997</c:v>
                </c:pt>
                <c:pt idx="842">
                  <c:v>-5.2156000136999996</c:v>
                </c:pt>
                <c:pt idx="843">
                  <c:v>-5.2838997840999999</c:v>
                </c:pt>
                <c:pt idx="844">
                  <c:v>-5.3527002335000002</c:v>
                </c:pt>
                <c:pt idx="845">
                  <c:v>-5.4225997924999998</c:v>
                </c:pt>
                <c:pt idx="846">
                  <c:v>-5.4924001693999998</c:v>
                </c:pt>
                <c:pt idx="847">
                  <c:v>-5.5626997948000003</c:v>
                </c:pt>
                <c:pt idx="848">
                  <c:v>-5.6336002350000003</c:v>
                </c:pt>
                <c:pt idx="849">
                  <c:v>-5.7049999237</c:v>
                </c:pt>
                <c:pt idx="850">
                  <c:v>-5.7768001556000002</c:v>
                </c:pt>
                <c:pt idx="851">
                  <c:v>-5.8491997719000004</c:v>
                </c:pt>
                <c:pt idx="852">
                  <c:v>-5.9221000670999997</c:v>
                </c:pt>
                <c:pt idx="853">
                  <c:v>-5.9956002235000003</c:v>
                </c:pt>
                <c:pt idx="854">
                  <c:v>-6.0701999663999997</c:v>
                </c:pt>
                <c:pt idx="855">
                  <c:v>-6.1445999145999997</c:v>
                </c:pt>
                <c:pt idx="856">
                  <c:v>-6.2196002007000004</c:v>
                </c:pt>
                <c:pt idx="857">
                  <c:v>-6.2950000763</c:v>
                </c:pt>
                <c:pt idx="858">
                  <c:v>-6.3709998131000001</c:v>
                </c:pt>
                <c:pt idx="859">
                  <c:v>-6.4475002289000001</c:v>
                </c:pt>
                <c:pt idx="860">
                  <c:v>-6.5244002341999998</c:v>
                </c:pt>
                <c:pt idx="861">
                  <c:v>-6.6019001007</c:v>
                </c:pt>
                <c:pt idx="862">
                  <c:v>-6.6799001693999998</c:v>
                </c:pt>
                <c:pt idx="863">
                  <c:v>-6.7592000960999998</c:v>
                </c:pt>
                <c:pt idx="864">
                  <c:v>-6.8382000923000001</c:v>
                </c:pt>
                <c:pt idx="865">
                  <c:v>-6.9177999496</c:v>
                </c:pt>
                <c:pt idx="866">
                  <c:v>-6.9977998734</c:v>
                </c:pt>
                <c:pt idx="867">
                  <c:v>-7.0784001349999999</c:v>
                </c:pt>
                <c:pt idx="868">
                  <c:v>-7.1595001220999999</c:v>
                </c:pt>
                <c:pt idx="869">
                  <c:v>-7.2410998343999999</c:v>
                </c:pt>
                <c:pt idx="870">
                  <c:v>-7.3232002258</c:v>
                </c:pt>
                <c:pt idx="871">
                  <c:v>-7.4057998656999997</c:v>
                </c:pt>
                <c:pt idx="872">
                  <c:v>-7.4896001816000002</c:v>
                </c:pt>
                <c:pt idx="873">
                  <c:v>-7.5732998847999999</c:v>
                </c:pt>
                <c:pt idx="874">
                  <c:v>-7.6574001312000002</c:v>
                </c:pt>
                <c:pt idx="875">
                  <c:v>-7.7420997619999996</c:v>
                </c:pt>
                <c:pt idx="876">
                  <c:v>-7.8271999359000004</c:v>
                </c:pt>
                <c:pt idx="877">
                  <c:v>-7.9128999709999999</c:v>
                </c:pt>
                <c:pt idx="878">
                  <c:v>-7.9991002082999998</c:v>
                </c:pt>
                <c:pt idx="879">
                  <c:v>-8.0858001709000007</c:v>
                </c:pt>
                <c:pt idx="880">
                  <c:v>-8.1729001999000008</c:v>
                </c:pt>
                <c:pt idx="881">
                  <c:v>-8.2614002228000007</c:v>
                </c:pt>
                <c:pt idx="882">
                  <c:v>-8.3495998382999996</c:v>
                </c:pt>
                <c:pt idx="883">
                  <c:v>-8.4381999968999999</c:v>
                </c:pt>
                <c:pt idx="884">
                  <c:v>-8.5272998809999994</c:v>
                </c:pt>
                <c:pt idx="885">
                  <c:v>-8.6169996262000002</c:v>
                </c:pt>
                <c:pt idx="886">
                  <c:v>-8.7070999146000005</c:v>
                </c:pt>
                <c:pt idx="887">
                  <c:v>-8.7978000641000005</c:v>
                </c:pt>
                <c:pt idx="888">
                  <c:v>-8.8888998031999993</c:v>
                </c:pt>
                <c:pt idx="889">
                  <c:v>-8.9806003571000002</c:v>
                </c:pt>
                <c:pt idx="890">
                  <c:v>-9.0736999512000001</c:v>
                </c:pt>
                <c:pt idx="891">
                  <c:v>-9.1663999556999993</c:v>
                </c:pt>
                <c:pt idx="892">
                  <c:v>-9.2595996856999996</c:v>
                </c:pt>
                <c:pt idx="893">
                  <c:v>-9.3533000945999998</c:v>
                </c:pt>
                <c:pt idx="894">
                  <c:v>-9.4476003646999995</c:v>
                </c:pt>
                <c:pt idx="895">
                  <c:v>-9.5423002242999999</c:v>
                </c:pt>
                <c:pt idx="896">
                  <c:v>-9.6374998092999995</c:v>
                </c:pt>
                <c:pt idx="897">
                  <c:v>-9.7332000732000008</c:v>
                </c:pt>
                <c:pt idx="898">
                  <c:v>-9.8295001983999999</c:v>
                </c:pt>
                <c:pt idx="899">
                  <c:v>-9.9263000487999999</c:v>
                </c:pt>
                <c:pt idx="900">
                  <c:v>-10.024999619000001</c:v>
                </c:pt>
                <c:pt idx="901">
                  <c:v>-10.121999741</c:v>
                </c:pt>
                <c:pt idx="902">
                  <c:v>-10.220999718</c:v>
                </c:pt>
                <c:pt idx="903">
                  <c:v>-10.319999695</c:v>
                </c:pt>
                <c:pt idx="904">
                  <c:v>-10.418999672</c:v>
                </c:pt>
                <c:pt idx="905">
                  <c:v>-10.520000458</c:v>
                </c:pt>
                <c:pt idx="906">
                  <c:v>-10.619999886</c:v>
                </c:pt>
                <c:pt idx="907">
                  <c:v>-10.722000122000001</c:v>
                </c:pt>
                <c:pt idx="908">
                  <c:v>-10.822999954</c:v>
                </c:pt>
                <c:pt idx="909">
                  <c:v>-10.927000046</c:v>
                </c:pt>
                <c:pt idx="910">
                  <c:v>-11.029999733</c:v>
                </c:pt>
                <c:pt idx="911">
                  <c:v>-11.133000374</c:v>
                </c:pt>
                <c:pt idx="912">
                  <c:v>-11.237000464999999</c:v>
                </c:pt>
                <c:pt idx="913">
                  <c:v>-11.342000007999999</c:v>
                </c:pt>
                <c:pt idx="914">
                  <c:v>-11.446999549999999</c:v>
                </c:pt>
                <c:pt idx="915">
                  <c:v>-11.553000450000001</c:v>
                </c:pt>
                <c:pt idx="916">
                  <c:v>-11.659000397</c:v>
                </c:pt>
                <c:pt idx="917">
                  <c:v>-11.765999794000001</c:v>
                </c:pt>
                <c:pt idx="918">
                  <c:v>-11.875</c:v>
                </c:pt>
                <c:pt idx="919">
                  <c:v>-11.982999802</c:v>
                </c:pt>
                <c:pt idx="920">
                  <c:v>-12.092000007999999</c:v>
                </c:pt>
                <c:pt idx="921">
                  <c:v>-12.201999664000001</c:v>
                </c:pt>
                <c:pt idx="922">
                  <c:v>-12.312000275000001</c:v>
                </c:pt>
                <c:pt idx="923">
                  <c:v>-12.421999931</c:v>
                </c:pt>
                <c:pt idx="924">
                  <c:v>-12.534000397</c:v>
                </c:pt>
                <c:pt idx="925">
                  <c:v>-12.645999908</c:v>
                </c:pt>
                <c:pt idx="926">
                  <c:v>-12.758000374</c:v>
                </c:pt>
                <c:pt idx="927">
                  <c:v>-12.871999741</c:v>
                </c:pt>
                <c:pt idx="928">
                  <c:v>-12.986000061</c:v>
                </c:pt>
                <c:pt idx="929">
                  <c:v>-13.100999831999999</c:v>
                </c:pt>
                <c:pt idx="930">
                  <c:v>-13.215999603</c:v>
                </c:pt>
                <c:pt idx="931">
                  <c:v>-13.331000328</c:v>
                </c:pt>
                <c:pt idx="932">
                  <c:v>-13.447999954</c:v>
                </c:pt>
                <c:pt idx="933">
                  <c:v>-13.56499958</c:v>
                </c:pt>
                <c:pt idx="934">
                  <c:v>-13.682000159999999</c:v>
                </c:pt>
                <c:pt idx="935">
                  <c:v>-13.800000191000001</c:v>
                </c:pt>
                <c:pt idx="936">
                  <c:v>-13.920000076000001</c:v>
                </c:pt>
                <c:pt idx="937">
                  <c:v>-14.038999557</c:v>
                </c:pt>
                <c:pt idx="938">
                  <c:v>-14.159000397</c:v>
                </c:pt>
                <c:pt idx="939">
                  <c:v>-14.279999733</c:v>
                </c:pt>
                <c:pt idx="940">
                  <c:v>-14.401000023</c:v>
                </c:pt>
                <c:pt idx="941">
                  <c:v>-14.522999763</c:v>
                </c:pt>
                <c:pt idx="942">
                  <c:v>-14.645000458</c:v>
                </c:pt>
                <c:pt idx="943">
                  <c:v>-14.767999649</c:v>
                </c:pt>
                <c:pt idx="944">
                  <c:v>-14.890999794000001</c:v>
                </c:pt>
                <c:pt idx="945">
                  <c:v>-15.017000198</c:v>
                </c:pt>
                <c:pt idx="946">
                  <c:v>-15.140999794000001</c:v>
                </c:pt>
                <c:pt idx="947">
                  <c:v>-15.267000198</c:v>
                </c:pt>
                <c:pt idx="948">
                  <c:v>-15.392999649</c:v>
                </c:pt>
                <c:pt idx="949">
                  <c:v>-15.519000052999999</c:v>
                </c:pt>
                <c:pt idx="950">
                  <c:v>-15.645999908</c:v>
                </c:pt>
                <c:pt idx="951">
                  <c:v>-15.774000168000001</c:v>
                </c:pt>
                <c:pt idx="952">
                  <c:v>-15.902999877999999</c:v>
                </c:pt>
                <c:pt idx="953">
                  <c:v>-16.031999588000001</c:v>
                </c:pt>
                <c:pt idx="954">
                  <c:v>-16.163000106999998</c:v>
                </c:pt>
                <c:pt idx="955">
                  <c:v>-16.292999267999999</c:v>
                </c:pt>
                <c:pt idx="956">
                  <c:v>-16.423999786</c:v>
                </c:pt>
                <c:pt idx="957">
                  <c:v>-16.555999755999999</c:v>
                </c:pt>
                <c:pt idx="958">
                  <c:v>-16.687999725000001</c:v>
                </c:pt>
                <c:pt idx="959">
                  <c:v>-16.820999145999998</c:v>
                </c:pt>
                <c:pt idx="960">
                  <c:v>-16.954999923999999</c:v>
                </c:pt>
                <c:pt idx="961">
                  <c:v>-17.090000152999998</c:v>
                </c:pt>
                <c:pt idx="962">
                  <c:v>-17.225000381000001</c:v>
                </c:pt>
                <c:pt idx="963">
                  <c:v>-17.36000061</c:v>
                </c:pt>
                <c:pt idx="964">
                  <c:v>-17.497999191000002</c:v>
                </c:pt>
                <c:pt idx="965">
                  <c:v>-17.635000228999999</c:v>
                </c:pt>
                <c:pt idx="966">
                  <c:v>-17.771999358999999</c:v>
                </c:pt>
                <c:pt idx="967">
                  <c:v>-17.910999298</c:v>
                </c:pt>
                <c:pt idx="968">
                  <c:v>-18.049999237000002</c:v>
                </c:pt>
                <c:pt idx="969">
                  <c:v>-18.188999175999999</c:v>
                </c:pt>
                <c:pt idx="970">
                  <c:v>-18.329999923999999</c:v>
                </c:pt>
                <c:pt idx="971">
                  <c:v>-18.471000670999999</c:v>
                </c:pt>
                <c:pt idx="972">
                  <c:v>-18.61300087</c:v>
                </c:pt>
                <c:pt idx="973">
                  <c:v>-18.756000519000001</c:v>
                </c:pt>
                <c:pt idx="974">
                  <c:v>-18.899999618999999</c:v>
                </c:pt>
                <c:pt idx="975">
                  <c:v>-19.044000625999999</c:v>
                </c:pt>
                <c:pt idx="976">
                  <c:v>-19.188999175999999</c:v>
                </c:pt>
                <c:pt idx="977">
                  <c:v>-19.333999634000001</c:v>
                </c:pt>
                <c:pt idx="978">
                  <c:v>-19.481000900000002</c:v>
                </c:pt>
                <c:pt idx="979">
                  <c:v>-19.628000259</c:v>
                </c:pt>
                <c:pt idx="980">
                  <c:v>-19.774999618999999</c:v>
                </c:pt>
                <c:pt idx="981">
                  <c:v>-19.923999786</c:v>
                </c:pt>
                <c:pt idx="982">
                  <c:v>-20.075000762999998</c:v>
                </c:pt>
                <c:pt idx="983">
                  <c:v>-20.225000381000001</c:v>
                </c:pt>
                <c:pt idx="984">
                  <c:v>-20.375</c:v>
                </c:pt>
                <c:pt idx="985">
                  <c:v>-20.527000427000001</c:v>
                </c:pt>
                <c:pt idx="986">
                  <c:v>-20.679000854000002</c:v>
                </c:pt>
                <c:pt idx="987">
                  <c:v>-20.832000732000001</c:v>
                </c:pt>
                <c:pt idx="988">
                  <c:v>-20.98500061</c:v>
                </c:pt>
                <c:pt idx="989">
                  <c:v>-21.13999939</c:v>
                </c:pt>
                <c:pt idx="990">
                  <c:v>-21.294000625999999</c:v>
                </c:pt>
                <c:pt idx="991">
                  <c:v>-21.451000214</c:v>
                </c:pt>
                <c:pt idx="992">
                  <c:v>-21.607000351</c:v>
                </c:pt>
                <c:pt idx="993">
                  <c:v>-21.763999939000001</c:v>
                </c:pt>
                <c:pt idx="994">
                  <c:v>-21.920999526999999</c:v>
                </c:pt>
                <c:pt idx="995">
                  <c:v>-22.079000473000001</c:v>
                </c:pt>
                <c:pt idx="996">
                  <c:v>-22.23800087</c:v>
                </c:pt>
                <c:pt idx="997">
                  <c:v>-22.398000716999999</c:v>
                </c:pt>
                <c:pt idx="998">
                  <c:v>-22.558000565</c:v>
                </c:pt>
                <c:pt idx="999">
                  <c:v>-22.718000411999999</c:v>
                </c:pt>
                <c:pt idx="1000">
                  <c:v>-22.881000519000001</c:v>
                </c:pt>
                <c:pt idx="1001">
                  <c:v>-23.042999267999999</c:v>
                </c:pt>
                <c:pt idx="1002">
                  <c:v>-23.205999374000001</c:v>
                </c:pt>
                <c:pt idx="1003">
                  <c:v>-23.368999480999999</c:v>
                </c:pt>
                <c:pt idx="1004">
                  <c:v>-23.533000946000001</c:v>
                </c:pt>
                <c:pt idx="1005">
                  <c:v>-23.697000503999998</c:v>
                </c:pt>
                <c:pt idx="1006">
                  <c:v>-23.861999512000001</c:v>
                </c:pt>
                <c:pt idx="1007">
                  <c:v>-24.027999877999999</c:v>
                </c:pt>
                <c:pt idx="1008">
                  <c:v>-24.194000244000001</c:v>
                </c:pt>
                <c:pt idx="1009">
                  <c:v>-24.36300087</c:v>
                </c:pt>
                <c:pt idx="1010">
                  <c:v>-24.531000136999999</c:v>
                </c:pt>
                <c:pt idx="1011">
                  <c:v>-24.698999404999999</c:v>
                </c:pt>
                <c:pt idx="1012">
                  <c:v>-24.868000031000001</c:v>
                </c:pt>
                <c:pt idx="1013">
                  <c:v>-25.038000106999998</c:v>
                </c:pt>
                <c:pt idx="1014">
                  <c:v>-25.208000182999999</c:v>
                </c:pt>
                <c:pt idx="1015">
                  <c:v>-25.378999709999999</c:v>
                </c:pt>
                <c:pt idx="1016">
                  <c:v>-25.549999237000002</c:v>
                </c:pt>
                <c:pt idx="1017">
                  <c:v>-25.722000122000001</c:v>
                </c:pt>
                <c:pt idx="1018">
                  <c:v>-25.895999908</c:v>
                </c:pt>
                <c:pt idx="1019">
                  <c:v>-26.069999695</c:v>
                </c:pt>
                <c:pt idx="1020">
                  <c:v>-26.243999480999999</c:v>
                </c:pt>
                <c:pt idx="1021">
                  <c:v>-26.417999267999999</c:v>
                </c:pt>
                <c:pt idx="1022">
                  <c:v>-26.593999863000001</c:v>
                </c:pt>
                <c:pt idx="1023">
                  <c:v>-26.770000457999998</c:v>
                </c:pt>
                <c:pt idx="1024">
                  <c:v>-26.945999145999998</c:v>
                </c:pt>
                <c:pt idx="1025">
                  <c:v>-27.122999191000002</c:v>
                </c:pt>
                <c:pt idx="1026">
                  <c:v>-27.301000595000001</c:v>
                </c:pt>
                <c:pt idx="1027">
                  <c:v>-27.479000092</c:v>
                </c:pt>
                <c:pt idx="1028">
                  <c:v>-27.659999847000002</c:v>
                </c:pt>
                <c:pt idx="1029">
                  <c:v>-27.839000702</c:v>
                </c:pt>
                <c:pt idx="1030">
                  <c:v>-28.018999099999998</c:v>
                </c:pt>
                <c:pt idx="1031">
                  <c:v>-28.200000762999998</c:v>
                </c:pt>
                <c:pt idx="1032">
                  <c:v>-28.381000519000001</c:v>
                </c:pt>
                <c:pt idx="1033">
                  <c:v>-28.563999175999999</c:v>
                </c:pt>
                <c:pt idx="1034">
                  <c:v>-28.746999741</c:v>
                </c:pt>
                <c:pt idx="1035">
                  <c:v>-28.930999755999999</c:v>
                </c:pt>
                <c:pt idx="1036">
                  <c:v>-29.114999771000001</c:v>
                </c:pt>
                <c:pt idx="1037">
                  <c:v>-29.301000595000001</c:v>
                </c:pt>
                <c:pt idx="1038">
                  <c:v>-29.486000060999999</c:v>
                </c:pt>
                <c:pt idx="1039">
                  <c:v>-29.672000884999999</c:v>
                </c:pt>
                <c:pt idx="1040">
                  <c:v>-29.857999801999998</c:v>
                </c:pt>
                <c:pt idx="1041">
                  <c:v>-30.045000076000001</c:v>
                </c:pt>
                <c:pt idx="1042">
                  <c:v>-30.232999801999998</c:v>
                </c:pt>
                <c:pt idx="1043">
                  <c:v>-30.422000884999999</c:v>
                </c:pt>
                <c:pt idx="1044">
                  <c:v>-30.611999512000001</c:v>
                </c:pt>
                <c:pt idx="1045">
                  <c:v>-30.802000046</c:v>
                </c:pt>
                <c:pt idx="1046">
                  <c:v>-30.993999480999999</c:v>
                </c:pt>
                <c:pt idx="1047">
                  <c:v>-31.184999466000001</c:v>
                </c:pt>
                <c:pt idx="1048">
                  <c:v>-31.375999450999998</c:v>
                </c:pt>
                <c:pt idx="1049">
                  <c:v>-31.568000793</c:v>
                </c:pt>
                <c:pt idx="1050">
                  <c:v>-31.760000228999999</c:v>
                </c:pt>
                <c:pt idx="1051">
                  <c:v>-31.954000473000001</c:v>
                </c:pt>
                <c:pt idx="1052">
                  <c:v>-32.147998809999997</c:v>
                </c:pt>
                <c:pt idx="1053">
                  <c:v>-32.344001769999998</c:v>
                </c:pt>
                <c:pt idx="1054">
                  <c:v>-32.540000915999997</c:v>
                </c:pt>
                <c:pt idx="1055">
                  <c:v>-32.737998961999999</c:v>
                </c:pt>
                <c:pt idx="1056">
                  <c:v>-32.935001372999999</c:v>
                </c:pt>
                <c:pt idx="1057">
                  <c:v>-33.131999968999999</c:v>
                </c:pt>
                <c:pt idx="1058">
                  <c:v>-33.330001830999997</c:v>
                </c:pt>
                <c:pt idx="1059">
                  <c:v>-33.528999329000001</c:v>
                </c:pt>
                <c:pt idx="1060">
                  <c:v>-33.729000092</c:v>
                </c:pt>
                <c:pt idx="1061">
                  <c:v>-33.929000854000002</c:v>
                </c:pt>
                <c:pt idx="1062">
                  <c:v>-34.131000518999997</c:v>
                </c:pt>
                <c:pt idx="1063">
                  <c:v>-34.333000183000003</c:v>
                </c:pt>
                <c:pt idx="1064">
                  <c:v>-34.537998199</c:v>
                </c:pt>
                <c:pt idx="1065">
                  <c:v>-34.741001128999997</c:v>
                </c:pt>
                <c:pt idx="1066">
                  <c:v>-34.944000244000001</c:v>
                </c:pt>
                <c:pt idx="1067">
                  <c:v>-35.148998259999999</c:v>
                </c:pt>
                <c:pt idx="1068">
                  <c:v>-35.354000092</c:v>
                </c:pt>
                <c:pt idx="1069">
                  <c:v>-35.560001372999999</c:v>
                </c:pt>
                <c:pt idx="1070">
                  <c:v>-35.765998840000002</c:v>
                </c:pt>
                <c:pt idx="1071">
                  <c:v>-35.973999022999998</c:v>
                </c:pt>
                <c:pt idx="1072">
                  <c:v>-36.181999206999997</c:v>
                </c:pt>
                <c:pt idx="1073">
                  <c:v>-36.391998291</c:v>
                </c:pt>
                <c:pt idx="1074">
                  <c:v>-36.601001740000001</c:v>
                </c:pt>
                <c:pt idx="1075">
                  <c:v>-36.811000823999997</c:v>
                </c:pt>
                <c:pt idx="1076">
                  <c:v>-37.020999908</c:v>
                </c:pt>
                <c:pt idx="1077">
                  <c:v>-37.231998443999998</c:v>
                </c:pt>
                <c:pt idx="1078">
                  <c:v>-37.444000244000001</c:v>
                </c:pt>
                <c:pt idx="1079">
                  <c:v>-37.655998230000002</c:v>
                </c:pt>
                <c:pt idx="1080">
                  <c:v>-37.868000031000001</c:v>
                </c:pt>
                <c:pt idx="1081">
                  <c:v>-38.081001282000003</c:v>
                </c:pt>
                <c:pt idx="1082">
                  <c:v>-38.296001433999997</c:v>
                </c:pt>
                <c:pt idx="1083">
                  <c:v>-38.509998322000001</c:v>
                </c:pt>
                <c:pt idx="1084">
                  <c:v>-38.724998474000003</c:v>
                </c:pt>
                <c:pt idx="1085">
                  <c:v>-38.938999176000003</c:v>
                </c:pt>
                <c:pt idx="1086">
                  <c:v>-39.153999329000001</c:v>
                </c:pt>
                <c:pt idx="1087">
                  <c:v>-39.368000031000001</c:v>
                </c:pt>
                <c:pt idx="1088">
                  <c:v>-39.583000183000003</c:v>
                </c:pt>
                <c:pt idx="1089">
                  <c:v>-39.797000885000003</c:v>
                </c:pt>
                <c:pt idx="1090">
                  <c:v>-40.012001038000001</c:v>
                </c:pt>
                <c:pt idx="1091">
                  <c:v>-40.227001190000003</c:v>
                </c:pt>
                <c:pt idx="1092">
                  <c:v>-40.444000244000001</c:v>
                </c:pt>
                <c:pt idx="1093">
                  <c:v>-40.659000397</c:v>
                </c:pt>
                <c:pt idx="1094">
                  <c:v>-40.874000549000002</c:v>
                </c:pt>
                <c:pt idx="1095">
                  <c:v>-41.089000702</c:v>
                </c:pt>
                <c:pt idx="1096">
                  <c:v>-41.304000854000002</c:v>
                </c:pt>
                <c:pt idx="1097">
                  <c:v>-41.520000457999998</c:v>
                </c:pt>
                <c:pt idx="1098">
                  <c:v>-41.736000060999999</c:v>
                </c:pt>
                <c:pt idx="1099">
                  <c:v>-41.952999114999997</c:v>
                </c:pt>
                <c:pt idx="1100">
                  <c:v>-42.169998169000003</c:v>
                </c:pt>
                <c:pt idx="1101">
                  <c:v>-42.38999939</c:v>
                </c:pt>
                <c:pt idx="1102">
                  <c:v>-42.606998443999998</c:v>
                </c:pt>
                <c:pt idx="1103">
                  <c:v>-42.826000213999997</c:v>
                </c:pt>
                <c:pt idx="1104">
                  <c:v>-43.043998717999997</c:v>
                </c:pt>
                <c:pt idx="1105">
                  <c:v>-43.263000488000003</c:v>
                </c:pt>
                <c:pt idx="1106">
                  <c:v>-43.483001709</c:v>
                </c:pt>
                <c:pt idx="1107">
                  <c:v>-43.702999114999997</c:v>
                </c:pt>
                <c:pt idx="1108">
                  <c:v>-43.923999786000003</c:v>
                </c:pt>
                <c:pt idx="1109">
                  <c:v>-44.145000457999998</c:v>
                </c:pt>
                <c:pt idx="1110">
                  <c:v>-44.368000031000001</c:v>
                </c:pt>
                <c:pt idx="1111">
                  <c:v>-44.589000702</c:v>
                </c:pt>
                <c:pt idx="1112">
                  <c:v>-44.812000275000003</c:v>
                </c:pt>
                <c:pt idx="1113">
                  <c:v>-45.034000397</c:v>
                </c:pt>
                <c:pt idx="1114">
                  <c:v>-45.256999968999999</c:v>
                </c:pt>
                <c:pt idx="1115">
                  <c:v>-45.479000092</c:v>
                </c:pt>
                <c:pt idx="1116">
                  <c:v>-45.701999663999999</c:v>
                </c:pt>
                <c:pt idx="1117">
                  <c:v>-45.924999237000002</c:v>
                </c:pt>
                <c:pt idx="1118">
                  <c:v>-46.150001525999997</c:v>
                </c:pt>
                <c:pt idx="1119">
                  <c:v>-46.375999450999998</c:v>
                </c:pt>
                <c:pt idx="1120">
                  <c:v>-46.601001740000001</c:v>
                </c:pt>
                <c:pt idx="1121">
                  <c:v>-46.826000213999997</c:v>
                </c:pt>
                <c:pt idx="1122">
                  <c:v>-47.050998688</c:v>
                </c:pt>
                <c:pt idx="1123">
                  <c:v>-47.276000977000002</c:v>
                </c:pt>
                <c:pt idx="1124">
                  <c:v>-47.500999450999998</c:v>
                </c:pt>
                <c:pt idx="1125">
                  <c:v>-47.727001190000003</c:v>
                </c:pt>
                <c:pt idx="1126">
                  <c:v>-47.952999114999997</c:v>
                </c:pt>
                <c:pt idx="1127">
                  <c:v>-48.180000305</c:v>
                </c:pt>
                <c:pt idx="1128">
                  <c:v>-48.408000946000001</c:v>
                </c:pt>
                <c:pt idx="1129">
                  <c:v>-48.634998322000001</c:v>
                </c:pt>
                <c:pt idx="1130">
                  <c:v>-48.861999511999997</c:v>
                </c:pt>
                <c:pt idx="1131">
                  <c:v>-49.089000702</c:v>
                </c:pt>
                <c:pt idx="1132">
                  <c:v>-49.316001892000003</c:v>
                </c:pt>
                <c:pt idx="1133">
                  <c:v>-49.543998717999997</c:v>
                </c:pt>
                <c:pt idx="1134">
                  <c:v>-49.770999908</c:v>
                </c:pt>
                <c:pt idx="1135">
                  <c:v>-49.999000549000002</c:v>
                </c:pt>
                <c:pt idx="1136">
                  <c:v>-50.226001740000001</c:v>
                </c:pt>
                <c:pt idx="1137">
                  <c:v>-50.456001282000003</c:v>
                </c:pt>
                <c:pt idx="1138">
                  <c:v>-50.683998107999997</c:v>
                </c:pt>
                <c:pt idx="1139">
                  <c:v>-50.912998199</c:v>
                </c:pt>
                <c:pt idx="1140">
                  <c:v>-51.140998840000002</c:v>
                </c:pt>
                <c:pt idx="1141">
                  <c:v>-51.368999481000003</c:v>
                </c:pt>
                <c:pt idx="1142">
                  <c:v>-51.596000670999999</c:v>
                </c:pt>
                <c:pt idx="1143">
                  <c:v>-51.824001312</c:v>
                </c:pt>
                <c:pt idx="1144">
                  <c:v>-52.051998138000002</c:v>
                </c:pt>
                <c:pt idx="1145">
                  <c:v>-52.279998779000003</c:v>
                </c:pt>
                <c:pt idx="1146">
                  <c:v>-52.509998322000001</c:v>
                </c:pt>
                <c:pt idx="1147">
                  <c:v>-52.737998961999999</c:v>
                </c:pt>
                <c:pt idx="1148">
                  <c:v>-52.965999603</c:v>
                </c:pt>
                <c:pt idx="1149">
                  <c:v>-53.194000244000001</c:v>
                </c:pt>
                <c:pt idx="1150">
                  <c:v>-53.423000336000001</c:v>
                </c:pt>
                <c:pt idx="1151">
                  <c:v>-53.651000977000002</c:v>
                </c:pt>
                <c:pt idx="1152">
                  <c:v>-53.879001617</c:v>
                </c:pt>
                <c:pt idx="1153">
                  <c:v>-54.106998443999998</c:v>
                </c:pt>
                <c:pt idx="1154">
                  <c:v>-54.334999084000003</c:v>
                </c:pt>
                <c:pt idx="1155">
                  <c:v>-54.566001892000003</c:v>
                </c:pt>
                <c:pt idx="1156">
                  <c:v>-54.793998717999997</c:v>
                </c:pt>
                <c:pt idx="1157">
                  <c:v>-55.022998809999997</c:v>
                </c:pt>
                <c:pt idx="1158">
                  <c:v>-55.251998901</c:v>
                </c:pt>
                <c:pt idx="1159">
                  <c:v>-55.480998993</c:v>
                </c:pt>
                <c:pt idx="1160">
                  <c:v>-55.708999634000001</c:v>
                </c:pt>
                <c:pt idx="1161">
                  <c:v>-55.937000275000003</c:v>
                </c:pt>
                <c:pt idx="1162">
                  <c:v>-56.166000365999999</c:v>
                </c:pt>
                <c:pt idx="1163">
                  <c:v>-56.394001007</c:v>
                </c:pt>
                <c:pt idx="1164">
                  <c:v>-56.623001099</c:v>
                </c:pt>
                <c:pt idx="1165">
                  <c:v>-56.853000641000001</c:v>
                </c:pt>
                <c:pt idx="1166">
                  <c:v>-57.080001830999997</c:v>
                </c:pt>
                <c:pt idx="1167">
                  <c:v>-57.307998656999999</c:v>
                </c:pt>
                <c:pt idx="1168">
                  <c:v>-57.534999847000002</c:v>
                </c:pt>
                <c:pt idx="1169">
                  <c:v>-57.762001038000001</c:v>
                </c:pt>
                <c:pt idx="1170">
                  <c:v>-57.988998412999997</c:v>
                </c:pt>
                <c:pt idx="1171">
                  <c:v>-58.215000152999998</c:v>
                </c:pt>
                <c:pt idx="1172">
                  <c:v>-58.441001892000003</c:v>
                </c:pt>
                <c:pt idx="1173">
                  <c:v>-58.666000365999999</c:v>
                </c:pt>
                <c:pt idx="1174">
                  <c:v>-58.893001556000002</c:v>
                </c:pt>
                <c:pt idx="1175">
                  <c:v>-59.118000031000001</c:v>
                </c:pt>
                <c:pt idx="1176">
                  <c:v>-59.342998504999997</c:v>
                </c:pt>
                <c:pt idx="1177">
                  <c:v>-59.568000793000003</c:v>
                </c:pt>
                <c:pt idx="1178">
                  <c:v>-59.791000365999999</c:v>
                </c:pt>
                <c:pt idx="1179">
                  <c:v>-60.01499939</c:v>
                </c:pt>
                <c:pt idx="1180">
                  <c:v>-60.237998961999999</c:v>
                </c:pt>
                <c:pt idx="1181">
                  <c:v>-60.460998535000002</c:v>
                </c:pt>
                <c:pt idx="1182">
                  <c:v>-60.682998656999999</c:v>
                </c:pt>
                <c:pt idx="1183">
                  <c:v>-60.908000946000001</c:v>
                </c:pt>
                <c:pt idx="1184">
                  <c:v>-61.130001067999999</c:v>
                </c:pt>
                <c:pt idx="1185">
                  <c:v>-61.352001190000003</c:v>
                </c:pt>
                <c:pt idx="1186">
                  <c:v>-61.573001861999998</c:v>
                </c:pt>
                <c:pt idx="1187">
                  <c:v>-61.793998717999997</c:v>
                </c:pt>
                <c:pt idx="1188">
                  <c:v>-62.013999939000001</c:v>
                </c:pt>
                <c:pt idx="1189">
                  <c:v>-62.23500061</c:v>
                </c:pt>
                <c:pt idx="1190">
                  <c:v>-62.453998566000003</c:v>
                </c:pt>
                <c:pt idx="1191">
                  <c:v>-62.673999786000003</c:v>
                </c:pt>
                <c:pt idx="1192">
                  <c:v>-62.895000457999998</c:v>
                </c:pt>
                <c:pt idx="1193">
                  <c:v>-63.113998412999997</c:v>
                </c:pt>
                <c:pt idx="1194">
                  <c:v>-63.332000731999997</c:v>
                </c:pt>
                <c:pt idx="1195">
                  <c:v>-63.549999237000002</c:v>
                </c:pt>
                <c:pt idx="1196">
                  <c:v>-63.768001556000002</c:v>
                </c:pt>
                <c:pt idx="1197">
                  <c:v>-63.986000060999999</c:v>
                </c:pt>
                <c:pt idx="1198">
                  <c:v>-64.203002929999997</c:v>
                </c:pt>
                <c:pt idx="1199">
                  <c:v>-64.419998168999996</c:v>
                </c:pt>
                <c:pt idx="1200">
                  <c:v>-64.638000488000003</c:v>
                </c:pt>
                <c:pt idx="1201">
                  <c:v>-64.857002257999994</c:v>
                </c:pt>
                <c:pt idx="1202">
                  <c:v>-65.074996948000006</c:v>
                </c:pt>
                <c:pt idx="1203">
                  <c:v>-65.291999817000004</c:v>
                </c:pt>
                <c:pt idx="1204">
                  <c:v>-65.508003235000004</c:v>
                </c:pt>
                <c:pt idx="1205">
                  <c:v>-65.723999023000005</c:v>
                </c:pt>
                <c:pt idx="1206">
                  <c:v>-65.940002441000004</c:v>
                </c:pt>
                <c:pt idx="1207">
                  <c:v>-66.155998229999994</c:v>
                </c:pt>
                <c:pt idx="1208">
                  <c:v>-66.373001099000007</c:v>
                </c:pt>
                <c:pt idx="1209">
                  <c:v>-66.588996886999993</c:v>
                </c:pt>
                <c:pt idx="1210">
                  <c:v>-66.806999207000004</c:v>
                </c:pt>
                <c:pt idx="1211">
                  <c:v>-67.022003174000005</c:v>
                </c:pt>
                <c:pt idx="1212">
                  <c:v>-67.236000060999999</c:v>
                </c:pt>
                <c:pt idx="1213">
                  <c:v>-67.450996399000005</c:v>
                </c:pt>
                <c:pt idx="1214">
                  <c:v>-67.665000915999997</c:v>
                </c:pt>
                <c:pt idx="1215">
                  <c:v>-67.879997252999999</c:v>
                </c:pt>
                <c:pt idx="1216">
                  <c:v>-68.093002318999993</c:v>
                </c:pt>
                <c:pt idx="1217">
                  <c:v>-68.306999207000004</c:v>
                </c:pt>
                <c:pt idx="1218">
                  <c:v>-68.519996642999999</c:v>
                </c:pt>
                <c:pt idx="1219">
                  <c:v>-68.73500061</c:v>
                </c:pt>
                <c:pt idx="1220">
                  <c:v>-68.946998596</c:v>
                </c:pt>
                <c:pt idx="1221">
                  <c:v>-69.160003661999994</c:v>
                </c:pt>
                <c:pt idx="1222">
                  <c:v>-69.371002196999996</c:v>
                </c:pt>
                <c:pt idx="1223">
                  <c:v>-69.582000731999997</c:v>
                </c:pt>
                <c:pt idx="1224">
                  <c:v>-69.792999268000003</c:v>
                </c:pt>
                <c:pt idx="1225">
                  <c:v>-70.002998352000006</c:v>
                </c:pt>
                <c:pt idx="1226">
                  <c:v>-70.212997436999999</c:v>
                </c:pt>
                <c:pt idx="1227">
                  <c:v>-70.422996521000002</c:v>
                </c:pt>
                <c:pt idx="1228">
                  <c:v>-70.632003784000005</c:v>
                </c:pt>
                <c:pt idx="1229">
                  <c:v>-70.843002318999993</c:v>
                </c:pt>
                <c:pt idx="1230">
                  <c:v>-71.050003051999994</c:v>
                </c:pt>
                <c:pt idx="1231">
                  <c:v>-71.257003784000005</c:v>
                </c:pt>
                <c:pt idx="1232">
                  <c:v>-71.462997436999999</c:v>
                </c:pt>
                <c:pt idx="1233">
                  <c:v>-71.668998717999997</c:v>
                </c:pt>
                <c:pt idx="1234">
                  <c:v>-71.875</c:v>
                </c:pt>
                <c:pt idx="1235">
                  <c:v>-72.080001831000004</c:v>
                </c:pt>
                <c:pt idx="1236">
                  <c:v>-72.283996582</c:v>
                </c:pt>
                <c:pt idx="1237">
                  <c:v>-72.487998962000006</c:v>
                </c:pt>
                <c:pt idx="1238">
                  <c:v>-72.692001343000001</c:v>
                </c:pt>
                <c:pt idx="1239">
                  <c:v>-72.893997192</c:v>
                </c:pt>
                <c:pt idx="1240">
                  <c:v>-73.096000670999999</c:v>
                </c:pt>
                <c:pt idx="1241">
                  <c:v>-73.296997070000003</c:v>
                </c:pt>
                <c:pt idx="1242">
                  <c:v>-73.497001647999994</c:v>
                </c:pt>
                <c:pt idx="1243">
                  <c:v>-73.696998596</c:v>
                </c:pt>
                <c:pt idx="1244">
                  <c:v>-73.897003174000005</c:v>
                </c:pt>
                <c:pt idx="1245">
                  <c:v>-74.096000670999999</c:v>
                </c:pt>
                <c:pt idx="1246">
                  <c:v>-74.293998717999997</c:v>
                </c:pt>
                <c:pt idx="1247">
                  <c:v>-74.494003296000002</c:v>
                </c:pt>
                <c:pt idx="1248">
                  <c:v>-74.692001343000001</c:v>
                </c:pt>
                <c:pt idx="1249">
                  <c:v>-74.888999939000001</c:v>
                </c:pt>
                <c:pt idx="1250">
                  <c:v>-75.085998535000002</c:v>
                </c:pt>
                <c:pt idx="1251">
                  <c:v>-75.281997681000007</c:v>
                </c:pt>
                <c:pt idx="1252">
                  <c:v>-75.477996825999995</c:v>
                </c:pt>
                <c:pt idx="1253">
                  <c:v>-75.672996521000002</c:v>
                </c:pt>
                <c:pt idx="1254">
                  <c:v>-75.867996215999995</c:v>
                </c:pt>
                <c:pt idx="1255">
                  <c:v>-76.061996460000003</c:v>
                </c:pt>
                <c:pt idx="1256">
                  <c:v>-76.257003784000005</c:v>
                </c:pt>
                <c:pt idx="1257">
                  <c:v>-76.449996948000006</c:v>
                </c:pt>
                <c:pt idx="1258">
                  <c:v>-76.641998290999993</c:v>
                </c:pt>
                <c:pt idx="1259">
                  <c:v>-76.833000182999996</c:v>
                </c:pt>
                <c:pt idx="1260">
                  <c:v>-77.025001525999997</c:v>
                </c:pt>
                <c:pt idx="1261">
                  <c:v>-77.214996338000006</c:v>
                </c:pt>
                <c:pt idx="1262">
                  <c:v>-77.404998778999996</c:v>
                </c:pt>
                <c:pt idx="1263">
                  <c:v>-77.594001770000006</c:v>
                </c:pt>
                <c:pt idx="1264">
                  <c:v>-77.782997131000002</c:v>
                </c:pt>
                <c:pt idx="1265">
                  <c:v>-77.972000121999997</c:v>
                </c:pt>
                <c:pt idx="1266">
                  <c:v>-78.160003661999994</c:v>
                </c:pt>
                <c:pt idx="1267">
                  <c:v>-78.347000121999997</c:v>
                </c:pt>
                <c:pt idx="1268">
                  <c:v>-78.532997131000002</c:v>
                </c:pt>
                <c:pt idx="1269">
                  <c:v>-78.719001770000006</c:v>
                </c:pt>
                <c:pt idx="1270">
                  <c:v>-78.904998778999996</c:v>
                </c:pt>
                <c:pt idx="1271">
                  <c:v>-79.088996886999993</c:v>
                </c:pt>
                <c:pt idx="1272">
                  <c:v>-79.274002074999999</c:v>
                </c:pt>
                <c:pt idx="1273">
                  <c:v>-79.458000182999996</c:v>
                </c:pt>
                <c:pt idx="1274">
                  <c:v>-79.642997742000006</c:v>
                </c:pt>
                <c:pt idx="1275">
                  <c:v>-79.825996399000005</c:v>
                </c:pt>
                <c:pt idx="1276">
                  <c:v>-80.008003235000004</c:v>
                </c:pt>
                <c:pt idx="1277">
                  <c:v>-80.191001892000003</c:v>
                </c:pt>
                <c:pt idx="1278">
                  <c:v>-80.373001099000007</c:v>
                </c:pt>
                <c:pt idx="1279">
                  <c:v>-80.555000304999993</c:v>
                </c:pt>
                <c:pt idx="1280">
                  <c:v>-80.73500061</c:v>
                </c:pt>
                <c:pt idx="1281">
                  <c:v>-80.915000915999997</c:v>
                </c:pt>
                <c:pt idx="1282">
                  <c:v>-81.095001221000004</c:v>
                </c:pt>
                <c:pt idx="1283">
                  <c:v>-81.277000427000004</c:v>
                </c:pt>
                <c:pt idx="1284">
                  <c:v>-81.456001282000003</c:v>
                </c:pt>
                <c:pt idx="1285">
                  <c:v>-81.634002686000002</c:v>
                </c:pt>
                <c:pt idx="1286">
                  <c:v>-81.811996460000003</c:v>
                </c:pt>
                <c:pt idx="1287">
                  <c:v>-81.988998413000004</c:v>
                </c:pt>
                <c:pt idx="1288">
                  <c:v>-82.166000366000006</c:v>
                </c:pt>
                <c:pt idx="1289">
                  <c:v>-82.343002318999993</c:v>
                </c:pt>
                <c:pt idx="1290">
                  <c:v>-82.518997192</c:v>
                </c:pt>
                <c:pt idx="1291">
                  <c:v>-82.694000243999994</c:v>
                </c:pt>
                <c:pt idx="1292">
                  <c:v>-82.871002196999996</c:v>
                </c:pt>
                <c:pt idx="1293">
                  <c:v>-83.044998168999996</c:v>
                </c:pt>
                <c:pt idx="1294">
                  <c:v>-83.220001221000004</c:v>
                </c:pt>
                <c:pt idx="1295">
                  <c:v>-83.392997742000006</c:v>
                </c:pt>
                <c:pt idx="1296">
                  <c:v>-83.566001892000003</c:v>
                </c:pt>
                <c:pt idx="1297">
                  <c:v>-83.738998413000004</c:v>
                </c:pt>
                <c:pt idx="1298">
                  <c:v>-83.912002563000001</c:v>
                </c:pt>
                <c:pt idx="1299">
                  <c:v>-84.084999084000003</c:v>
                </c:pt>
                <c:pt idx="1300">
                  <c:v>-84.258003235000004</c:v>
                </c:pt>
                <c:pt idx="1301">
                  <c:v>-84.429000853999995</c:v>
                </c:pt>
                <c:pt idx="1302">
                  <c:v>-84.599998474000003</c:v>
                </c:pt>
                <c:pt idx="1303">
                  <c:v>-84.771003723000007</c:v>
                </c:pt>
                <c:pt idx="1304">
                  <c:v>-84.941001892000003</c:v>
                </c:pt>
                <c:pt idx="1305">
                  <c:v>-85.111000060999999</c:v>
                </c:pt>
                <c:pt idx="1306">
                  <c:v>-85.279998778999996</c:v>
                </c:pt>
                <c:pt idx="1307">
                  <c:v>-85.448997497999997</c:v>
                </c:pt>
                <c:pt idx="1308">
                  <c:v>-85.616996764999996</c:v>
                </c:pt>
                <c:pt idx="1309">
                  <c:v>-85.787002563000001</c:v>
                </c:pt>
                <c:pt idx="1310">
                  <c:v>-85.954002380000006</c:v>
                </c:pt>
                <c:pt idx="1311">
                  <c:v>-86.122001647999994</c:v>
                </c:pt>
                <c:pt idx="1312">
                  <c:v>-86.288002014</c:v>
                </c:pt>
                <c:pt idx="1313">
                  <c:v>-86.454002380000006</c:v>
                </c:pt>
                <c:pt idx="1314">
                  <c:v>-86.620002747000001</c:v>
                </c:pt>
                <c:pt idx="1315">
                  <c:v>-86.783996582</c:v>
                </c:pt>
                <c:pt idx="1316">
                  <c:v>-86.948997497999997</c:v>
                </c:pt>
                <c:pt idx="1317">
                  <c:v>-87.114997864000003</c:v>
                </c:pt>
                <c:pt idx="1318">
                  <c:v>-87.278999329000001</c:v>
                </c:pt>
                <c:pt idx="1319">
                  <c:v>-87.442001343000001</c:v>
                </c:pt>
                <c:pt idx="1320">
                  <c:v>-87.603996276999993</c:v>
                </c:pt>
                <c:pt idx="1321">
                  <c:v>-87.766998290999993</c:v>
                </c:pt>
                <c:pt idx="1322">
                  <c:v>-87.929000853999995</c:v>
                </c:pt>
                <c:pt idx="1323">
                  <c:v>-88.092002868999998</c:v>
                </c:pt>
                <c:pt idx="1324">
                  <c:v>-88.252998352000006</c:v>
                </c:pt>
                <c:pt idx="1325">
                  <c:v>-88.414001464999998</c:v>
                </c:pt>
                <c:pt idx="1326">
                  <c:v>-88.575996399000005</c:v>
                </c:pt>
                <c:pt idx="1327">
                  <c:v>-88.736999511999997</c:v>
                </c:pt>
                <c:pt idx="1328">
                  <c:v>-88.897003174000005</c:v>
                </c:pt>
                <c:pt idx="1329">
                  <c:v>-89.056999207000004</c:v>
                </c:pt>
                <c:pt idx="1330">
                  <c:v>-89.216003418</c:v>
                </c:pt>
                <c:pt idx="1331">
                  <c:v>-89.375999450999998</c:v>
                </c:pt>
                <c:pt idx="1332">
                  <c:v>-89.533996582</c:v>
                </c:pt>
                <c:pt idx="1333">
                  <c:v>-89.692001343000001</c:v>
                </c:pt>
                <c:pt idx="1334">
                  <c:v>-89.850997925000001</c:v>
                </c:pt>
                <c:pt idx="1335">
                  <c:v>-90.009002686000002</c:v>
                </c:pt>
                <c:pt idx="1336">
                  <c:v>-90.166000366000006</c:v>
                </c:pt>
                <c:pt idx="1337">
                  <c:v>-90.322998046999999</c:v>
                </c:pt>
                <c:pt idx="1338">
                  <c:v>-90.478996276999993</c:v>
                </c:pt>
                <c:pt idx="1339">
                  <c:v>-90.635002135999997</c:v>
                </c:pt>
                <c:pt idx="1340">
                  <c:v>-90.791999817000004</c:v>
                </c:pt>
                <c:pt idx="1341">
                  <c:v>-90.946998596</c:v>
                </c:pt>
                <c:pt idx="1342">
                  <c:v>-91.102996825999995</c:v>
                </c:pt>
                <c:pt idx="1343">
                  <c:v>-91.259002686000002</c:v>
                </c:pt>
                <c:pt idx="1344">
                  <c:v>-91.414001464999998</c:v>
                </c:pt>
                <c:pt idx="1345">
                  <c:v>-91.569000243999994</c:v>
                </c:pt>
                <c:pt idx="1346">
                  <c:v>-91.722999572999996</c:v>
                </c:pt>
                <c:pt idx="1347">
                  <c:v>-91.876998900999993</c:v>
                </c:pt>
                <c:pt idx="1348">
                  <c:v>-92.030998229999994</c:v>
                </c:pt>
                <c:pt idx="1349">
                  <c:v>-92.183998107999997</c:v>
                </c:pt>
                <c:pt idx="1350">
                  <c:v>-92.336997986</c:v>
                </c:pt>
                <c:pt idx="1351">
                  <c:v>-92.491996764999996</c:v>
                </c:pt>
                <c:pt idx="1352">
                  <c:v>-92.644996642999999</c:v>
                </c:pt>
                <c:pt idx="1353">
                  <c:v>-92.797996521000002</c:v>
                </c:pt>
                <c:pt idx="1354">
                  <c:v>-92.949996948000006</c:v>
                </c:pt>
                <c:pt idx="1355">
                  <c:v>-93.100997925000001</c:v>
                </c:pt>
                <c:pt idx="1356">
                  <c:v>-93.252998352000006</c:v>
                </c:pt>
                <c:pt idx="1357">
                  <c:v>-93.404998778999996</c:v>
                </c:pt>
                <c:pt idx="1358">
                  <c:v>-93.556999207000004</c:v>
                </c:pt>
                <c:pt idx="1359">
                  <c:v>-93.708000182999996</c:v>
                </c:pt>
                <c:pt idx="1360">
                  <c:v>-93.86000061</c:v>
                </c:pt>
                <c:pt idx="1361">
                  <c:v>-94.011001586999996</c:v>
                </c:pt>
                <c:pt idx="1362">
                  <c:v>-94.163002014</c:v>
                </c:pt>
                <c:pt idx="1363">
                  <c:v>-94.314002990999995</c:v>
                </c:pt>
                <c:pt idx="1364">
                  <c:v>-94.464996338000006</c:v>
                </c:pt>
                <c:pt idx="1365">
                  <c:v>-94.615997313999998</c:v>
                </c:pt>
                <c:pt idx="1366">
                  <c:v>-94.766998290999993</c:v>
                </c:pt>
                <c:pt idx="1367">
                  <c:v>-94.917999268000003</c:v>
                </c:pt>
                <c:pt idx="1368">
                  <c:v>-95.069999695000007</c:v>
                </c:pt>
                <c:pt idx="1369">
                  <c:v>-95.222000121999997</c:v>
                </c:pt>
                <c:pt idx="1370">
                  <c:v>-95.374000549000002</c:v>
                </c:pt>
                <c:pt idx="1371">
                  <c:v>-95.525001525999997</c:v>
                </c:pt>
                <c:pt idx="1372">
                  <c:v>-95.676002502000003</c:v>
                </c:pt>
                <c:pt idx="1373">
                  <c:v>-95.827003478999998</c:v>
                </c:pt>
                <c:pt idx="1374">
                  <c:v>-95.978996276999993</c:v>
                </c:pt>
                <c:pt idx="1375">
                  <c:v>-96.132003784000005</c:v>
                </c:pt>
                <c:pt idx="1376">
                  <c:v>-96.282997131000002</c:v>
                </c:pt>
                <c:pt idx="1377">
                  <c:v>-96.435997009000005</c:v>
                </c:pt>
                <c:pt idx="1378">
                  <c:v>-96.586997986</c:v>
                </c:pt>
                <c:pt idx="1379">
                  <c:v>-96.738998413000004</c:v>
                </c:pt>
                <c:pt idx="1380">
                  <c:v>-96.890998839999995</c:v>
                </c:pt>
                <c:pt idx="1381">
                  <c:v>-97.042999268000003</c:v>
                </c:pt>
                <c:pt idx="1382">
                  <c:v>-97.194000243999994</c:v>
                </c:pt>
                <c:pt idx="1383">
                  <c:v>-97.345001221000004</c:v>
                </c:pt>
                <c:pt idx="1384">
                  <c:v>-97.497001647999994</c:v>
                </c:pt>
                <c:pt idx="1385">
                  <c:v>-97.649002074999999</c:v>
                </c:pt>
                <c:pt idx="1386">
                  <c:v>-97.801002502000003</c:v>
                </c:pt>
                <c:pt idx="1387">
                  <c:v>-97.952003478999998</c:v>
                </c:pt>
                <c:pt idx="1388">
                  <c:v>-98.103996276999993</c:v>
                </c:pt>
                <c:pt idx="1389">
                  <c:v>-98.254997252999999</c:v>
                </c:pt>
                <c:pt idx="1390">
                  <c:v>-98.405998229999994</c:v>
                </c:pt>
                <c:pt idx="1391">
                  <c:v>-98.557998656999999</c:v>
                </c:pt>
                <c:pt idx="1392">
                  <c:v>-98.709999084000003</c:v>
                </c:pt>
                <c:pt idx="1393">
                  <c:v>-98.861000060999999</c:v>
                </c:pt>
                <c:pt idx="1394">
                  <c:v>-99.013999939000001</c:v>
                </c:pt>
                <c:pt idx="1395">
                  <c:v>-99.165000915999997</c:v>
                </c:pt>
                <c:pt idx="1396">
                  <c:v>-99.317001343000001</c:v>
                </c:pt>
                <c:pt idx="1397">
                  <c:v>-99.469001770000006</c:v>
                </c:pt>
                <c:pt idx="1398">
                  <c:v>-99.620002747000001</c:v>
                </c:pt>
                <c:pt idx="1399">
                  <c:v>-99.772003174000005</c:v>
                </c:pt>
                <c:pt idx="1400">
                  <c:v>-99.922996521000002</c:v>
                </c:pt>
                <c:pt idx="1401">
                  <c:v>-100.06999969</c:v>
                </c:pt>
                <c:pt idx="1402">
                  <c:v>-100.23000336</c:v>
                </c:pt>
                <c:pt idx="1403">
                  <c:v>-100.37999725</c:v>
                </c:pt>
                <c:pt idx="1404">
                  <c:v>-100.52999878</c:v>
                </c:pt>
                <c:pt idx="1405">
                  <c:v>-100.68000031</c:v>
                </c:pt>
                <c:pt idx="1406">
                  <c:v>-100.83000183</c:v>
                </c:pt>
                <c:pt idx="1407">
                  <c:v>-100.98000336</c:v>
                </c:pt>
                <c:pt idx="1408">
                  <c:v>-101.13999939</c:v>
                </c:pt>
                <c:pt idx="1409">
                  <c:v>-101.29000092</c:v>
                </c:pt>
                <c:pt idx="1410">
                  <c:v>-101.44000244</c:v>
                </c:pt>
                <c:pt idx="1411">
                  <c:v>-101.58999634</c:v>
                </c:pt>
                <c:pt idx="1412">
                  <c:v>-101.73999786</c:v>
                </c:pt>
                <c:pt idx="1413">
                  <c:v>-101.90000153</c:v>
                </c:pt>
                <c:pt idx="1414">
                  <c:v>-102.05000305</c:v>
                </c:pt>
                <c:pt idx="1415">
                  <c:v>-102.19999695</c:v>
                </c:pt>
                <c:pt idx="1416">
                  <c:v>-102.34999847</c:v>
                </c:pt>
                <c:pt idx="1417">
                  <c:v>-102.5</c:v>
                </c:pt>
                <c:pt idx="1418">
                  <c:v>-102.66000366</c:v>
                </c:pt>
                <c:pt idx="1419">
                  <c:v>-102.80999756</c:v>
                </c:pt>
                <c:pt idx="1420">
                  <c:v>-102.95999908</c:v>
                </c:pt>
                <c:pt idx="1421">
                  <c:v>-103.11000061</c:v>
                </c:pt>
                <c:pt idx="1422">
                  <c:v>-103.26999664</c:v>
                </c:pt>
                <c:pt idx="1423">
                  <c:v>-103.41999817</c:v>
                </c:pt>
                <c:pt idx="1424">
                  <c:v>-103.56999969</c:v>
                </c:pt>
                <c:pt idx="1425">
                  <c:v>-103.73000336</c:v>
                </c:pt>
                <c:pt idx="1426">
                  <c:v>-103.87999725</c:v>
                </c:pt>
                <c:pt idx="1427">
                  <c:v>-104.02999878</c:v>
                </c:pt>
                <c:pt idx="1428">
                  <c:v>-104.19000244</c:v>
                </c:pt>
                <c:pt idx="1429">
                  <c:v>-104.33999634</c:v>
                </c:pt>
                <c:pt idx="1430">
                  <c:v>-104.48999786</c:v>
                </c:pt>
                <c:pt idx="1431">
                  <c:v>-104.65000153</c:v>
                </c:pt>
                <c:pt idx="1432">
                  <c:v>-104.80000305</c:v>
                </c:pt>
                <c:pt idx="1433">
                  <c:v>-104.94999695</c:v>
                </c:pt>
                <c:pt idx="1434">
                  <c:v>-105.09999847</c:v>
                </c:pt>
                <c:pt idx="1435">
                  <c:v>-105.26000214</c:v>
                </c:pt>
                <c:pt idx="1436">
                  <c:v>-105.41000366</c:v>
                </c:pt>
                <c:pt idx="1437">
                  <c:v>-105.56999969</c:v>
                </c:pt>
                <c:pt idx="1438">
                  <c:v>-105.72000122</c:v>
                </c:pt>
                <c:pt idx="1439">
                  <c:v>-105.87000275</c:v>
                </c:pt>
                <c:pt idx="1440">
                  <c:v>-106.01999664</c:v>
                </c:pt>
                <c:pt idx="1441">
                  <c:v>-106.18000031</c:v>
                </c:pt>
                <c:pt idx="1442">
                  <c:v>-106.33000183</c:v>
                </c:pt>
                <c:pt idx="1443">
                  <c:v>-106.48000336</c:v>
                </c:pt>
                <c:pt idx="1444">
                  <c:v>-106.63999939</c:v>
                </c:pt>
                <c:pt idx="1445">
                  <c:v>-106.79000092</c:v>
                </c:pt>
                <c:pt idx="1446">
                  <c:v>-106.94000244</c:v>
                </c:pt>
                <c:pt idx="1447">
                  <c:v>-107.09999847</c:v>
                </c:pt>
                <c:pt idx="1448">
                  <c:v>-107.25</c:v>
                </c:pt>
                <c:pt idx="1449">
                  <c:v>-107.40000153</c:v>
                </c:pt>
                <c:pt idx="1450">
                  <c:v>-107.55999756</c:v>
                </c:pt>
                <c:pt idx="1451">
                  <c:v>-107.70999908</c:v>
                </c:pt>
                <c:pt idx="1452">
                  <c:v>-107.86000061</c:v>
                </c:pt>
                <c:pt idx="1453">
                  <c:v>-108.01999664</c:v>
                </c:pt>
                <c:pt idx="1454">
                  <c:v>-108.16999817</c:v>
                </c:pt>
                <c:pt idx="1455">
                  <c:v>-108.33000183</c:v>
                </c:pt>
                <c:pt idx="1456">
                  <c:v>-108.48000336</c:v>
                </c:pt>
                <c:pt idx="1457">
                  <c:v>-108.62999725</c:v>
                </c:pt>
                <c:pt idx="1458">
                  <c:v>-108.79000092</c:v>
                </c:pt>
                <c:pt idx="1459">
                  <c:v>-108.94000244</c:v>
                </c:pt>
                <c:pt idx="1460">
                  <c:v>-109.08999634</c:v>
                </c:pt>
                <c:pt idx="1461">
                  <c:v>-109.25</c:v>
                </c:pt>
                <c:pt idx="1462">
                  <c:v>-109.40000153</c:v>
                </c:pt>
                <c:pt idx="1463">
                  <c:v>-109.55999756</c:v>
                </c:pt>
                <c:pt idx="1464">
                  <c:v>-109.70999908</c:v>
                </c:pt>
                <c:pt idx="1465">
                  <c:v>-109.86000061</c:v>
                </c:pt>
                <c:pt idx="1466">
                  <c:v>-110.01999664</c:v>
                </c:pt>
                <c:pt idx="1467">
                  <c:v>-110.16999817</c:v>
                </c:pt>
                <c:pt idx="1468">
                  <c:v>-110.33000183</c:v>
                </c:pt>
                <c:pt idx="1469">
                  <c:v>-110.48000336</c:v>
                </c:pt>
                <c:pt idx="1470">
                  <c:v>-110.62999725</c:v>
                </c:pt>
                <c:pt idx="1471">
                  <c:v>-110.79000092</c:v>
                </c:pt>
                <c:pt idx="1472">
                  <c:v>-110.94000244</c:v>
                </c:pt>
                <c:pt idx="1473">
                  <c:v>-111.08999634</c:v>
                </c:pt>
                <c:pt idx="1474">
                  <c:v>-111.25</c:v>
                </c:pt>
                <c:pt idx="1475">
                  <c:v>-111.40000153</c:v>
                </c:pt>
                <c:pt idx="1476">
                  <c:v>-111.55000305</c:v>
                </c:pt>
                <c:pt idx="1477">
                  <c:v>-111.69999695</c:v>
                </c:pt>
                <c:pt idx="1478">
                  <c:v>-111.84999847</c:v>
                </c:pt>
                <c:pt idx="1479">
                  <c:v>-112.01000214</c:v>
                </c:pt>
                <c:pt idx="1480">
                  <c:v>-112.16000366</c:v>
                </c:pt>
                <c:pt idx="1481">
                  <c:v>-112.30999756</c:v>
                </c:pt>
                <c:pt idx="1482">
                  <c:v>-112.45999908</c:v>
                </c:pt>
                <c:pt idx="1483">
                  <c:v>-112.59999847</c:v>
                </c:pt>
                <c:pt idx="1484">
                  <c:v>-112.75</c:v>
                </c:pt>
                <c:pt idx="1485">
                  <c:v>-112.90000153</c:v>
                </c:pt>
                <c:pt idx="1486">
                  <c:v>-113.05000305</c:v>
                </c:pt>
                <c:pt idx="1487">
                  <c:v>-113.19999695</c:v>
                </c:pt>
                <c:pt idx="1488">
                  <c:v>-113.34999847</c:v>
                </c:pt>
                <c:pt idx="1489">
                  <c:v>-113.5</c:v>
                </c:pt>
                <c:pt idx="1490">
                  <c:v>-113.65000153</c:v>
                </c:pt>
                <c:pt idx="1491">
                  <c:v>-113.79000092</c:v>
                </c:pt>
                <c:pt idx="1492">
                  <c:v>-113.94000244</c:v>
                </c:pt>
                <c:pt idx="1493">
                  <c:v>-114.08999634</c:v>
                </c:pt>
                <c:pt idx="1494">
                  <c:v>-114.23999786</c:v>
                </c:pt>
                <c:pt idx="1495">
                  <c:v>-114.37999725</c:v>
                </c:pt>
                <c:pt idx="1496">
                  <c:v>-114.52999878</c:v>
                </c:pt>
                <c:pt idx="1497">
                  <c:v>-114.68000031</c:v>
                </c:pt>
                <c:pt idx="1498">
                  <c:v>-114.81999969</c:v>
                </c:pt>
                <c:pt idx="1499">
                  <c:v>-114.97000122</c:v>
                </c:pt>
                <c:pt idx="1500">
                  <c:v>-115.11000061</c:v>
                </c:pt>
                <c:pt idx="1501">
                  <c:v>-115.26000214</c:v>
                </c:pt>
                <c:pt idx="1502">
                  <c:v>-115.40000153</c:v>
                </c:pt>
                <c:pt idx="1503">
                  <c:v>-115.55000305</c:v>
                </c:pt>
                <c:pt idx="1504">
                  <c:v>-115.69000244</c:v>
                </c:pt>
                <c:pt idx="1505">
                  <c:v>-115.83999634</c:v>
                </c:pt>
                <c:pt idx="1506">
                  <c:v>-115.98000336</c:v>
                </c:pt>
                <c:pt idx="1507">
                  <c:v>-116.12000275</c:v>
                </c:pt>
                <c:pt idx="1508">
                  <c:v>-116.26999664</c:v>
                </c:pt>
                <c:pt idx="1509">
                  <c:v>-116.41000366</c:v>
                </c:pt>
                <c:pt idx="1510">
                  <c:v>-116.55000305</c:v>
                </c:pt>
                <c:pt idx="1511">
                  <c:v>-116.69000244</c:v>
                </c:pt>
                <c:pt idx="1512">
                  <c:v>-116.83999634</c:v>
                </c:pt>
                <c:pt idx="1513">
                  <c:v>-116.98000336</c:v>
                </c:pt>
                <c:pt idx="1514">
                  <c:v>-117.12000275</c:v>
                </c:pt>
                <c:pt idx="1515">
                  <c:v>-117.26000214</c:v>
                </c:pt>
                <c:pt idx="1516">
                  <c:v>-117.41000366</c:v>
                </c:pt>
                <c:pt idx="1517">
                  <c:v>-117.55000305</c:v>
                </c:pt>
                <c:pt idx="1518">
                  <c:v>-117.69000244</c:v>
                </c:pt>
                <c:pt idx="1519">
                  <c:v>-117.83000183</c:v>
                </c:pt>
                <c:pt idx="1520">
                  <c:v>-117.97000122</c:v>
                </c:pt>
                <c:pt idx="1521">
                  <c:v>-118.11000061</c:v>
                </c:pt>
                <c:pt idx="1522">
                  <c:v>-118.26000214</c:v>
                </c:pt>
                <c:pt idx="1523">
                  <c:v>-118.40000153</c:v>
                </c:pt>
                <c:pt idx="1524">
                  <c:v>-118.54000092</c:v>
                </c:pt>
                <c:pt idx="1525">
                  <c:v>-118.68000031</c:v>
                </c:pt>
                <c:pt idx="1526">
                  <c:v>-118.81999969</c:v>
                </c:pt>
                <c:pt idx="1527">
                  <c:v>-118.95999908</c:v>
                </c:pt>
                <c:pt idx="1528">
                  <c:v>-119.09999847</c:v>
                </c:pt>
                <c:pt idx="1529">
                  <c:v>-119.23999786</c:v>
                </c:pt>
                <c:pt idx="1530">
                  <c:v>-119.37999725</c:v>
                </c:pt>
                <c:pt idx="1531">
                  <c:v>-119.51999664</c:v>
                </c:pt>
                <c:pt idx="1532">
                  <c:v>-119.66000366</c:v>
                </c:pt>
                <c:pt idx="1533">
                  <c:v>-119.80000305</c:v>
                </c:pt>
                <c:pt idx="1534">
                  <c:v>-119.94000244</c:v>
                </c:pt>
                <c:pt idx="1535">
                  <c:v>-120.08000183</c:v>
                </c:pt>
                <c:pt idx="1536">
                  <c:v>-120.22000122</c:v>
                </c:pt>
                <c:pt idx="1537">
                  <c:v>-120.36000061</c:v>
                </c:pt>
                <c:pt idx="1538">
                  <c:v>-120.5</c:v>
                </c:pt>
                <c:pt idx="1539">
                  <c:v>-120.63999939</c:v>
                </c:pt>
                <c:pt idx="1540">
                  <c:v>-120.77999878</c:v>
                </c:pt>
                <c:pt idx="1541">
                  <c:v>-120.91999817</c:v>
                </c:pt>
                <c:pt idx="1542">
                  <c:v>-121.05000305</c:v>
                </c:pt>
                <c:pt idx="1543">
                  <c:v>-121.19000244</c:v>
                </c:pt>
                <c:pt idx="1544">
                  <c:v>-121.33000183</c:v>
                </c:pt>
                <c:pt idx="1545">
                  <c:v>-121.47000122</c:v>
                </c:pt>
                <c:pt idx="1546">
                  <c:v>-121.61000061</c:v>
                </c:pt>
                <c:pt idx="1547">
                  <c:v>-121.75</c:v>
                </c:pt>
                <c:pt idx="1548">
                  <c:v>-121.87999725</c:v>
                </c:pt>
                <c:pt idx="1549">
                  <c:v>-122.01999664</c:v>
                </c:pt>
                <c:pt idx="1550">
                  <c:v>-122.16000366</c:v>
                </c:pt>
                <c:pt idx="1551">
                  <c:v>-122.29000092</c:v>
                </c:pt>
                <c:pt idx="1552">
                  <c:v>-122.43000031</c:v>
                </c:pt>
                <c:pt idx="1553">
                  <c:v>-122.55999756</c:v>
                </c:pt>
                <c:pt idx="1554">
                  <c:v>-122.69999695</c:v>
                </c:pt>
                <c:pt idx="1555">
                  <c:v>-122.83999634</c:v>
                </c:pt>
                <c:pt idx="1556">
                  <c:v>-122.97000122</c:v>
                </c:pt>
                <c:pt idx="1557">
                  <c:v>-123.11000061</c:v>
                </c:pt>
                <c:pt idx="1558">
                  <c:v>-123.23999786</c:v>
                </c:pt>
                <c:pt idx="1559">
                  <c:v>-123.37999725</c:v>
                </c:pt>
                <c:pt idx="1560">
                  <c:v>-123.51000214</c:v>
                </c:pt>
                <c:pt idx="1561">
                  <c:v>-123.65000153</c:v>
                </c:pt>
                <c:pt idx="1562">
                  <c:v>-123.77999878</c:v>
                </c:pt>
                <c:pt idx="1563">
                  <c:v>-123.91999817</c:v>
                </c:pt>
                <c:pt idx="1564">
                  <c:v>-124.05999756</c:v>
                </c:pt>
                <c:pt idx="1565">
                  <c:v>-124.19000244</c:v>
                </c:pt>
                <c:pt idx="1566">
                  <c:v>-124.31999969</c:v>
                </c:pt>
                <c:pt idx="1567">
                  <c:v>-124.45999908</c:v>
                </c:pt>
                <c:pt idx="1568">
                  <c:v>-124.58999634</c:v>
                </c:pt>
                <c:pt idx="1569">
                  <c:v>-124.73000336</c:v>
                </c:pt>
                <c:pt idx="1570">
                  <c:v>-124.86000061</c:v>
                </c:pt>
                <c:pt idx="1571">
                  <c:v>-124.98999786</c:v>
                </c:pt>
                <c:pt idx="1572">
                  <c:v>-125.12999725</c:v>
                </c:pt>
                <c:pt idx="1573">
                  <c:v>-125.26000214</c:v>
                </c:pt>
                <c:pt idx="1574">
                  <c:v>-125.38999939</c:v>
                </c:pt>
                <c:pt idx="1575">
                  <c:v>-125.51999664</c:v>
                </c:pt>
                <c:pt idx="1576">
                  <c:v>-125.65000153</c:v>
                </c:pt>
                <c:pt idx="1577">
                  <c:v>-125.77999878</c:v>
                </c:pt>
                <c:pt idx="1578">
                  <c:v>-125.91000366</c:v>
                </c:pt>
                <c:pt idx="1579">
                  <c:v>-126.04000092</c:v>
                </c:pt>
                <c:pt idx="1580">
                  <c:v>-126.16999817</c:v>
                </c:pt>
                <c:pt idx="1581">
                  <c:v>-126.30000305</c:v>
                </c:pt>
                <c:pt idx="1582">
                  <c:v>-126.43000031</c:v>
                </c:pt>
                <c:pt idx="1583">
                  <c:v>-126.55999756</c:v>
                </c:pt>
                <c:pt idx="1584">
                  <c:v>-126.69000244</c:v>
                </c:pt>
                <c:pt idx="1585">
                  <c:v>-126.81999969</c:v>
                </c:pt>
                <c:pt idx="1586">
                  <c:v>-126.94999695</c:v>
                </c:pt>
                <c:pt idx="1587">
                  <c:v>-127.06999969</c:v>
                </c:pt>
                <c:pt idx="1588">
                  <c:v>-127.19999695</c:v>
                </c:pt>
                <c:pt idx="1589">
                  <c:v>-127.33000183</c:v>
                </c:pt>
                <c:pt idx="1590">
                  <c:v>-127.45999908</c:v>
                </c:pt>
                <c:pt idx="1591">
                  <c:v>-127.58999634</c:v>
                </c:pt>
                <c:pt idx="1592">
                  <c:v>-127.70999908</c:v>
                </c:pt>
                <c:pt idx="1593">
                  <c:v>-127.83999634</c:v>
                </c:pt>
                <c:pt idx="1594">
                  <c:v>-127.97000122</c:v>
                </c:pt>
                <c:pt idx="1595">
                  <c:v>-128.08999634</c:v>
                </c:pt>
                <c:pt idx="1596">
                  <c:v>-128.22000122</c:v>
                </c:pt>
                <c:pt idx="1597">
                  <c:v>-128.33999634</c:v>
                </c:pt>
                <c:pt idx="1598">
                  <c:v>-128.47000122</c:v>
                </c:pt>
                <c:pt idx="1599">
                  <c:v>-128.58999634</c:v>
                </c:pt>
                <c:pt idx="1600">
                  <c:v>-128.72000122</c:v>
                </c:pt>
                <c:pt idx="1601">
                  <c:v>-128.83999634</c:v>
                </c:pt>
                <c:pt idx="1602">
                  <c:v>-128.96000670999999</c:v>
                </c:pt>
                <c:pt idx="1603">
                  <c:v>-129.08999634</c:v>
                </c:pt>
                <c:pt idx="1604">
                  <c:v>-129.21000670999999</c:v>
                </c:pt>
                <c:pt idx="1605">
                  <c:v>-129.33000182999999</c:v>
                </c:pt>
                <c:pt idx="1606">
                  <c:v>-129.46000670999999</c:v>
                </c:pt>
                <c:pt idx="1607">
                  <c:v>-129.58000182999999</c:v>
                </c:pt>
                <c:pt idx="1608">
                  <c:v>-129.69999695000001</c:v>
                </c:pt>
                <c:pt idx="1609">
                  <c:v>-129.82000732</c:v>
                </c:pt>
                <c:pt idx="1610">
                  <c:v>-129.94000244</c:v>
                </c:pt>
                <c:pt idx="1611">
                  <c:v>-130.07000732</c:v>
                </c:pt>
                <c:pt idx="1612">
                  <c:v>-130.19000244</c:v>
                </c:pt>
                <c:pt idx="1613">
                  <c:v>-130.30999756</c:v>
                </c:pt>
                <c:pt idx="1614">
                  <c:v>-130.42999268</c:v>
                </c:pt>
                <c:pt idx="1615">
                  <c:v>-130.55000304999999</c:v>
                </c:pt>
                <c:pt idx="1616">
                  <c:v>-130.66999817000001</c:v>
                </c:pt>
                <c:pt idx="1617">
                  <c:v>-130.78999329000001</c:v>
                </c:pt>
                <c:pt idx="1618">
                  <c:v>-130.91000366</c:v>
                </c:pt>
                <c:pt idx="1619">
                  <c:v>-131.02000426999999</c:v>
                </c:pt>
                <c:pt idx="1620">
                  <c:v>-131.13999939000001</c:v>
                </c:pt>
                <c:pt idx="1621">
                  <c:v>-131.25999451000001</c:v>
                </c:pt>
                <c:pt idx="1622">
                  <c:v>-131.38000488</c:v>
                </c:pt>
                <c:pt idx="1623">
                  <c:v>-131.5</c:v>
                </c:pt>
                <c:pt idx="1624">
                  <c:v>-131.61999512</c:v>
                </c:pt>
                <c:pt idx="1625">
                  <c:v>-131.72999573000001</c:v>
                </c:pt>
                <c:pt idx="1626">
                  <c:v>-131.8500061</c:v>
                </c:pt>
                <c:pt idx="1627">
                  <c:v>-131.97000122</c:v>
                </c:pt>
                <c:pt idx="1628">
                  <c:v>-132.08000182999999</c:v>
                </c:pt>
                <c:pt idx="1629">
                  <c:v>-132.19999695000001</c:v>
                </c:pt>
                <c:pt idx="1630">
                  <c:v>-132.30999756</c:v>
                </c:pt>
                <c:pt idx="1631">
                  <c:v>-132.42999268</c:v>
                </c:pt>
                <c:pt idx="1632">
                  <c:v>-132.55000304999999</c:v>
                </c:pt>
                <c:pt idx="1633">
                  <c:v>-132.66000366</c:v>
                </c:pt>
                <c:pt idx="1634">
                  <c:v>-132.77999878</c:v>
                </c:pt>
                <c:pt idx="1635">
                  <c:v>-132.88999939000001</c:v>
                </c:pt>
                <c:pt idx="1636">
                  <c:v>-133.00999451000001</c:v>
                </c:pt>
                <c:pt idx="1637">
                  <c:v>-133.11999512</c:v>
                </c:pt>
                <c:pt idx="1638">
                  <c:v>-133.24000548999999</c:v>
                </c:pt>
                <c:pt idx="1639">
                  <c:v>-133.3500061</c:v>
                </c:pt>
                <c:pt idx="1640">
                  <c:v>-133.47000122</c:v>
                </c:pt>
                <c:pt idx="1641">
                  <c:v>-133.58000182999999</c:v>
                </c:pt>
                <c:pt idx="1642">
                  <c:v>-133.69999695000001</c:v>
                </c:pt>
                <c:pt idx="1643">
                  <c:v>-133.80999756</c:v>
                </c:pt>
                <c:pt idx="1644">
                  <c:v>-133.91999817000001</c:v>
                </c:pt>
                <c:pt idx="1645">
                  <c:v>-134.02999878</c:v>
                </c:pt>
                <c:pt idx="1646">
                  <c:v>-134.1499939</c:v>
                </c:pt>
                <c:pt idx="1647">
                  <c:v>-134.25999451000001</c:v>
                </c:pt>
                <c:pt idx="1648">
                  <c:v>-134.36999512</c:v>
                </c:pt>
                <c:pt idx="1649">
                  <c:v>-134.47999573000001</c:v>
                </c:pt>
                <c:pt idx="1650">
                  <c:v>-134.58999634</c:v>
                </c:pt>
                <c:pt idx="1651">
                  <c:v>-134.69999695000001</c:v>
                </c:pt>
                <c:pt idx="1652">
                  <c:v>-134.80999756</c:v>
                </c:pt>
                <c:pt idx="1653">
                  <c:v>-134.92999268</c:v>
                </c:pt>
                <c:pt idx="1654">
                  <c:v>-135.03999329000001</c:v>
                </c:pt>
                <c:pt idx="1655">
                  <c:v>-135.13999939000001</c:v>
                </c:pt>
                <c:pt idx="1656">
                  <c:v>-135.25</c:v>
                </c:pt>
                <c:pt idx="1657">
                  <c:v>-135.36000060999999</c:v>
                </c:pt>
                <c:pt idx="1658">
                  <c:v>-135.47000122</c:v>
                </c:pt>
                <c:pt idx="1659">
                  <c:v>-135.58000182999999</c:v>
                </c:pt>
                <c:pt idx="1660">
                  <c:v>-135.69000244</c:v>
                </c:pt>
                <c:pt idx="1661">
                  <c:v>-135.80000304999999</c:v>
                </c:pt>
                <c:pt idx="1662">
                  <c:v>-135.91000366</c:v>
                </c:pt>
                <c:pt idx="1663">
                  <c:v>-136.00999451000001</c:v>
                </c:pt>
                <c:pt idx="1664">
                  <c:v>-136.11999512</c:v>
                </c:pt>
                <c:pt idx="1665">
                  <c:v>-136.22999573000001</c:v>
                </c:pt>
                <c:pt idx="1666">
                  <c:v>-136.33000182999999</c:v>
                </c:pt>
                <c:pt idx="1667">
                  <c:v>-136.44000244</c:v>
                </c:pt>
                <c:pt idx="1668">
                  <c:v>-136.55000304999999</c:v>
                </c:pt>
                <c:pt idx="1669">
                  <c:v>-136.6499939</c:v>
                </c:pt>
                <c:pt idx="1670">
                  <c:v>-136.75999451000001</c:v>
                </c:pt>
                <c:pt idx="1671">
                  <c:v>-136.86000060999999</c:v>
                </c:pt>
                <c:pt idx="1672">
                  <c:v>-136.96000670999999</c:v>
                </c:pt>
                <c:pt idx="1673">
                  <c:v>-137.07000732</c:v>
                </c:pt>
                <c:pt idx="1674">
                  <c:v>-137.16999817000001</c:v>
                </c:pt>
                <c:pt idx="1675">
                  <c:v>-137.27000426999999</c:v>
                </c:pt>
                <c:pt idx="1676">
                  <c:v>-137.38000488</c:v>
                </c:pt>
                <c:pt idx="1677">
                  <c:v>-137.47999573000001</c:v>
                </c:pt>
                <c:pt idx="1678">
                  <c:v>-137.58000182999999</c:v>
                </c:pt>
                <c:pt idx="1679">
                  <c:v>-137.67999268</c:v>
                </c:pt>
                <c:pt idx="1680">
                  <c:v>-137.77999878</c:v>
                </c:pt>
                <c:pt idx="1681">
                  <c:v>-137.88000488</c:v>
                </c:pt>
                <c:pt idx="1682">
                  <c:v>-137.97999573000001</c:v>
                </c:pt>
                <c:pt idx="1683">
                  <c:v>-138.08000182999999</c:v>
                </c:pt>
                <c:pt idx="1684">
                  <c:v>-138.17999268</c:v>
                </c:pt>
                <c:pt idx="1685">
                  <c:v>-138.27999878</c:v>
                </c:pt>
                <c:pt idx="1686">
                  <c:v>-138.38000488</c:v>
                </c:pt>
                <c:pt idx="1687">
                  <c:v>-138.47999573000001</c:v>
                </c:pt>
                <c:pt idx="1688">
                  <c:v>-138.58000182999999</c:v>
                </c:pt>
                <c:pt idx="1689">
                  <c:v>-138.66999817000001</c:v>
                </c:pt>
                <c:pt idx="1690">
                  <c:v>-138.77000426999999</c:v>
                </c:pt>
                <c:pt idx="1691">
                  <c:v>-138.86999512</c:v>
                </c:pt>
                <c:pt idx="1692">
                  <c:v>-138.96000670999999</c:v>
                </c:pt>
                <c:pt idx="1693">
                  <c:v>-139.05999756</c:v>
                </c:pt>
                <c:pt idx="1694">
                  <c:v>-139.1499939</c:v>
                </c:pt>
                <c:pt idx="1695">
                  <c:v>-139.25</c:v>
                </c:pt>
                <c:pt idx="1696">
                  <c:v>-139.33999634</c:v>
                </c:pt>
                <c:pt idx="1697">
                  <c:v>-139.44000244</c:v>
                </c:pt>
                <c:pt idx="1698">
                  <c:v>-139.52999878</c:v>
                </c:pt>
                <c:pt idx="1699">
                  <c:v>-139.63000488</c:v>
                </c:pt>
                <c:pt idx="1700">
                  <c:v>-139.72000122</c:v>
                </c:pt>
                <c:pt idx="1701">
                  <c:v>-139.80999756</c:v>
                </c:pt>
                <c:pt idx="1702">
                  <c:v>-139.91000366</c:v>
                </c:pt>
                <c:pt idx="1703">
                  <c:v>-140</c:v>
                </c:pt>
                <c:pt idx="1704">
                  <c:v>-140.08999634</c:v>
                </c:pt>
                <c:pt idx="1705">
                  <c:v>-140.17999268</c:v>
                </c:pt>
                <c:pt idx="1706">
                  <c:v>-140.27000426999999</c:v>
                </c:pt>
                <c:pt idx="1707">
                  <c:v>-140.36000060999999</c:v>
                </c:pt>
                <c:pt idx="1708">
                  <c:v>-140.44999695000001</c:v>
                </c:pt>
                <c:pt idx="1709">
                  <c:v>-140.55000304999999</c:v>
                </c:pt>
                <c:pt idx="1710">
                  <c:v>-140.63999939000001</c:v>
                </c:pt>
                <c:pt idx="1711">
                  <c:v>-140.72999573000001</c:v>
                </c:pt>
                <c:pt idx="1712">
                  <c:v>-140.80999756</c:v>
                </c:pt>
                <c:pt idx="1713">
                  <c:v>-140.8999939</c:v>
                </c:pt>
                <c:pt idx="1714">
                  <c:v>-140.99000548999999</c:v>
                </c:pt>
                <c:pt idx="1715">
                  <c:v>-141.08000182999999</c:v>
                </c:pt>
                <c:pt idx="1716">
                  <c:v>-141.16999817000001</c:v>
                </c:pt>
                <c:pt idx="1717">
                  <c:v>-141.25</c:v>
                </c:pt>
                <c:pt idx="1718">
                  <c:v>-141.33999634</c:v>
                </c:pt>
                <c:pt idx="1719">
                  <c:v>-141.42999268</c:v>
                </c:pt>
                <c:pt idx="1720">
                  <c:v>-141.50999451000001</c:v>
                </c:pt>
                <c:pt idx="1721">
                  <c:v>-141.6000061</c:v>
                </c:pt>
                <c:pt idx="1722">
                  <c:v>-141.67999268</c:v>
                </c:pt>
                <c:pt idx="1723">
                  <c:v>-141.77000426999999</c:v>
                </c:pt>
                <c:pt idx="1724">
                  <c:v>-141.8500061</c:v>
                </c:pt>
                <c:pt idx="1725">
                  <c:v>-141.94000244</c:v>
                </c:pt>
                <c:pt idx="1726">
                  <c:v>-142.02000426999999</c:v>
                </c:pt>
                <c:pt idx="1727">
                  <c:v>-142.1000061</c:v>
                </c:pt>
                <c:pt idx="1728">
                  <c:v>-142.19000244</c:v>
                </c:pt>
                <c:pt idx="1729">
                  <c:v>-142.27000426999999</c:v>
                </c:pt>
                <c:pt idx="1730">
                  <c:v>-142.3500061</c:v>
                </c:pt>
                <c:pt idx="1731">
                  <c:v>-142.42999268</c:v>
                </c:pt>
                <c:pt idx="1732">
                  <c:v>-142.50999451000001</c:v>
                </c:pt>
                <c:pt idx="1733">
                  <c:v>-142.58999634</c:v>
                </c:pt>
                <c:pt idx="1734">
                  <c:v>-142.67999268</c:v>
                </c:pt>
                <c:pt idx="1735">
                  <c:v>-142.75999451000001</c:v>
                </c:pt>
                <c:pt idx="1736">
                  <c:v>-142.83999634</c:v>
                </c:pt>
                <c:pt idx="1737">
                  <c:v>-142.91000366</c:v>
                </c:pt>
                <c:pt idx="1738">
                  <c:v>-142.99000548999999</c:v>
                </c:pt>
                <c:pt idx="1739">
                  <c:v>-143.07000732</c:v>
                </c:pt>
                <c:pt idx="1740">
                  <c:v>-143.1499939</c:v>
                </c:pt>
                <c:pt idx="1741">
                  <c:v>-143.22999573000001</c:v>
                </c:pt>
                <c:pt idx="1742">
                  <c:v>-143.30000304999999</c:v>
                </c:pt>
                <c:pt idx="1743">
                  <c:v>-143.38000488</c:v>
                </c:pt>
                <c:pt idx="1744">
                  <c:v>-143.44999695000001</c:v>
                </c:pt>
                <c:pt idx="1745">
                  <c:v>-143.52999878</c:v>
                </c:pt>
                <c:pt idx="1746">
                  <c:v>-143.61000060999999</c:v>
                </c:pt>
                <c:pt idx="1747">
                  <c:v>-143.67999268</c:v>
                </c:pt>
                <c:pt idx="1748">
                  <c:v>-143.75</c:v>
                </c:pt>
                <c:pt idx="1749">
                  <c:v>-143.83000182999999</c:v>
                </c:pt>
                <c:pt idx="1750">
                  <c:v>-143.8999939</c:v>
                </c:pt>
                <c:pt idx="1751">
                  <c:v>-143.97000122</c:v>
                </c:pt>
                <c:pt idx="1752">
                  <c:v>-144.05000304999999</c:v>
                </c:pt>
                <c:pt idx="1753">
                  <c:v>-144.11999512</c:v>
                </c:pt>
                <c:pt idx="1754">
                  <c:v>-144.19000244</c:v>
                </c:pt>
                <c:pt idx="1755">
                  <c:v>-144.25999451000001</c:v>
                </c:pt>
                <c:pt idx="1756">
                  <c:v>-144.33000182999999</c:v>
                </c:pt>
                <c:pt idx="1757">
                  <c:v>-144.3999939</c:v>
                </c:pt>
                <c:pt idx="1758">
                  <c:v>-144.47000122</c:v>
                </c:pt>
                <c:pt idx="1759">
                  <c:v>-144.53999329000001</c:v>
                </c:pt>
                <c:pt idx="1760">
                  <c:v>-144.61000060999999</c:v>
                </c:pt>
                <c:pt idx="1761">
                  <c:v>-144.67999268</c:v>
                </c:pt>
                <c:pt idx="1762">
                  <c:v>-144.74000548999999</c:v>
                </c:pt>
                <c:pt idx="1763">
                  <c:v>-144.80999756</c:v>
                </c:pt>
                <c:pt idx="1764">
                  <c:v>-144.86999512</c:v>
                </c:pt>
                <c:pt idx="1765">
                  <c:v>-144.94000244</c:v>
                </c:pt>
                <c:pt idx="1766">
                  <c:v>-145.00999451000001</c:v>
                </c:pt>
                <c:pt idx="1767">
                  <c:v>-145.07000732</c:v>
                </c:pt>
                <c:pt idx="1768">
                  <c:v>-145.13000488</c:v>
                </c:pt>
                <c:pt idx="1769">
                  <c:v>-145.19999695000001</c:v>
                </c:pt>
                <c:pt idx="1770">
                  <c:v>-145.25999451000001</c:v>
                </c:pt>
                <c:pt idx="1771">
                  <c:v>-145.32000732</c:v>
                </c:pt>
                <c:pt idx="1772">
                  <c:v>-145.38999939000001</c:v>
                </c:pt>
                <c:pt idx="1773">
                  <c:v>-145.44999695000001</c:v>
                </c:pt>
                <c:pt idx="1774">
                  <c:v>-145.50999451000001</c:v>
                </c:pt>
                <c:pt idx="1775">
                  <c:v>-145.57000732</c:v>
                </c:pt>
                <c:pt idx="1776">
                  <c:v>-145.63000488</c:v>
                </c:pt>
                <c:pt idx="1777">
                  <c:v>-145.69000244</c:v>
                </c:pt>
                <c:pt idx="1778">
                  <c:v>-145.75</c:v>
                </c:pt>
                <c:pt idx="1779">
                  <c:v>-145.80000304999999</c:v>
                </c:pt>
                <c:pt idx="1780">
                  <c:v>-145.86000060999999</c:v>
                </c:pt>
                <c:pt idx="1781">
                  <c:v>-145.91999817000001</c:v>
                </c:pt>
                <c:pt idx="1782">
                  <c:v>-145.97000122</c:v>
                </c:pt>
                <c:pt idx="1783">
                  <c:v>-146.02999878</c:v>
                </c:pt>
                <c:pt idx="1784">
                  <c:v>-146.08999634</c:v>
                </c:pt>
                <c:pt idx="1785">
                  <c:v>-146.13999939000001</c:v>
                </c:pt>
                <c:pt idx="1786">
                  <c:v>-146.19999695000001</c:v>
                </c:pt>
                <c:pt idx="1787">
                  <c:v>-146.25</c:v>
                </c:pt>
                <c:pt idx="1788">
                  <c:v>-146.30000304999999</c:v>
                </c:pt>
                <c:pt idx="1789">
                  <c:v>-146.3500061</c:v>
                </c:pt>
                <c:pt idx="1790">
                  <c:v>-146.41000366</c:v>
                </c:pt>
                <c:pt idx="1791">
                  <c:v>-146.46000670999999</c:v>
                </c:pt>
                <c:pt idx="1792">
                  <c:v>-146.50999451000001</c:v>
                </c:pt>
                <c:pt idx="1793">
                  <c:v>-146.55999756</c:v>
                </c:pt>
                <c:pt idx="1794">
                  <c:v>-146.61000060999999</c:v>
                </c:pt>
                <c:pt idx="1795">
                  <c:v>-146.66000366</c:v>
                </c:pt>
                <c:pt idx="1796">
                  <c:v>-146.71000670999999</c:v>
                </c:pt>
                <c:pt idx="1797">
                  <c:v>-146.75999451000001</c:v>
                </c:pt>
                <c:pt idx="1798">
                  <c:v>-146.80999756</c:v>
                </c:pt>
                <c:pt idx="1799">
                  <c:v>-146.8500061</c:v>
                </c:pt>
                <c:pt idx="1800">
                  <c:v>-146.8999939</c:v>
                </c:pt>
                <c:pt idx="1801">
                  <c:v>-146.94999695000001</c:v>
                </c:pt>
                <c:pt idx="1802">
                  <c:v>-146.99000548999999</c:v>
                </c:pt>
                <c:pt idx="1803">
                  <c:v>-147.03999329000001</c:v>
                </c:pt>
                <c:pt idx="1804">
                  <c:v>-147.08999634</c:v>
                </c:pt>
                <c:pt idx="1805">
                  <c:v>-147.13000488</c:v>
                </c:pt>
                <c:pt idx="1806">
                  <c:v>-147.16999817000001</c:v>
                </c:pt>
                <c:pt idx="1807">
                  <c:v>-147.22000122</c:v>
                </c:pt>
                <c:pt idx="1808">
                  <c:v>-147.25999451000001</c:v>
                </c:pt>
                <c:pt idx="1809">
                  <c:v>-147.30000304999999</c:v>
                </c:pt>
                <c:pt idx="1810">
                  <c:v>-147.3500061</c:v>
                </c:pt>
                <c:pt idx="1811">
                  <c:v>-147.38999939000001</c:v>
                </c:pt>
                <c:pt idx="1812">
                  <c:v>-147.42999268</c:v>
                </c:pt>
                <c:pt idx="1813">
                  <c:v>-147.47000122</c:v>
                </c:pt>
                <c:pt idx="1814">
                  <c:v>-147.50999451000001</c:v>
                </c:pt>
                <c:pt idx="1815">
                  <c:v>-147.53999329000001</c:v>
                </c:pt>
                <c:pt idx="1816">
                  <c:v>-147.58000182999999</c:v>
                </c:pt>
                <c:pt idx="1817">
                  <c:v>-147.61999512</c:v>
                </c:pt>
                <c:pt idx="1818">
                  <c:v>-147.66000366</c:v>
                </c:pt>
                <c:pt idx="1819">
                  <c:v>-147.69000244</c:v>
                </c:pt>
                <c:pt idx="1820">
                  <c:v>-147.72999573000001</c:v>
                </c:pt>
                <c:pt idx="1821">
                  <c:v>-147.77000426999999</c:v>
                </c:pt>
                <c:pt idx="1822">
                  <c:v>-147.80000304999999</c:v>
                </c:pt>
                <c:pt idx="1823">
                  <c:v>-147.83000182999999</c:v>
                </c:pt>
                <c:pt idx="1824">
                  <c:v>-147.86999512</c:v>
                </c:pt>
                <c:pt idx="1825">
                  <c:v>-147.8999939</c:v>
                </c:pt>
                <c:pt idx="1826">
                  <c:v>-147.94000244</c:v>
                </c:pt>
                <c:pt idx="1827">
                  <c:v>-147.97000122</c:v>
                </c:pt>
                <c:pt idx="1828">
                  <c:v>-148</c:v>
                </c:pt>
                <c:pt idx="1829">
                  <c:v>-148.02999878</c:v>
                </c:pt>
                <c:pt idx="1830">
                  <c:v>-148.05999756</c:v>
                </c:pt>
                <c:pt idx="1831">
                  <c:v>-148.08999634</c:v>
                </c:pt>
                <c:pt idx="1832">
                  <c:v>-148.11999512</c:v>
                </c:pt>
                <c:pt idx="1833">
                  <c:v>-148.1499939</c:v>
                </c:pt>
                <c:pt idx="1834">
                  <c:v>-148.17999268</c:v>
                </c:pt>
                <c:pt idx="1835">
                  <c:v>-148.21000670999999</c:v>
                </c:pt>
                <c:pt idx="1836">
                  <c:v>-148.24000548999999</c:v>
                </c:pt>
                <c:pt idx="1837">
                  <c:v>-148.27000426999999</c:v>
                </c:pt>
                <c:pt idx="1838">
                  <c:v>-148.30000304999999</c:v>
                </c:pt>
                <c:pt idx="1839">
                  <c:v>-148.32000732</c:v>
                </c:pt>
                <c:pt idx="1840">
                  <c:v>-148.3500061</c:v>
                </c:pt>
                <c:pt idx="1841">
                  <c:v>-148.38000488</c:v>
                </c:pt>
                <c:pt idx="1842">
                  <c:v>-148.3999939</c:v>
                </c:pt>
                <c:pt idx="1843">
                  <c:v>-148.42999268</c:v>
                </c:pt>
                <c:pt idx="1844">
                  <c:v>-148.44999695000001</c:v>
                </c:pt>
                <c:pt idx="1845">
                  <c:v>-148.47999573000001</c:v>
                </c:pt>
                <c:pt idx="1846">
                  <c:v>-148.5</c:v>
                </c:pt>
                <c:pt idx="1847">
                  <c:v>-148.52999878</c:v>
                </c:pt>
                <c:pt idx="1848">
                  <c:v>-148.55000304999999</c:v>
                </c:pt>
                <c:pt idx="1849">
                  <c:v>-148.57000732</c:v>
                </c:pt>
                <c:pt idx="1850">
                  <c:v>-148.58999634</c:v>
                </c:pt>
                <c:pt idx="1851">
                  <c:v>-148.61000060999999</c:v>
                </c:pt>
                <c:pt idx="1852">
                  <c:v>-148.63999939000001</c:v>
                </c:pt>
                <c:pt idx="1853">
                  <c:v>-148.66000366</c:v>
                </c:pt>
                <c:pt idx="1854">
                  <c:v>-148.67999268</c:v>
                </c:pt>
                <c:pt idx="1855">
                  <c:v>-148.69999695000001</c:v>
                </c:pt>
                <c:pt idx="1856">
                  <c:v>-148.72000122</c:v>
                </c:pt>
                <c:pt idx="1857">
                  <c:v>-148.72999573000001</c:v>
                </c:pt>
                <c:pt idx="1858">
                  <c:v>-148.75</c:v>
                </c:pt>
                <c:pt idx="1859">
                  <c:v>-148.77000426999999</c:v>
                </c:pt>
                <c:pt idx="1860">
                  <c:v>-148.78999329000001</c:v>
                </c:pt>
                <c:pt idx="1861">
                  <c:v>-148.80000304999999</c:v>
                </c:pt>
                <c:pt idx="1862">
                  <c:v>-148.82000732</c:v>
                </c:pt>
                <c:pt idx="1863">
                  <c:v>-148.83999634</c:v>
                </c:pt>
                <c:pt idx="1864">
                  <c:v>-148.8500061</c:v>
                </c:pt>
                <c:pt idx="1865">
                  <c:v>-148.86999512</c:v>
                </c:pt>
                <c:pt idx="1866">
                  <c:v>-148.88000488</c:v>
                </c:pt>
                <c:pt idx="1867">
                  <c:v>-148.8999939</c:v>
                </c:pt>
                <c:pt idx="1868">
                  <c:v>-148.91000366</c:v>
                </c:pt>
                <c:pt idx="1869">
                  <c:v>-148.91999817000001</c:v>
                </c:pt>
                <c:pt idx="1870">
                  <c:v>-148.92999268</c:v>
                </c:pt>
                <c:pt idx="1871">
                  <c:v>-148.94999695000001</c:v>
                </c:pt>
                <c:pt idx="1872">
                  <c:v>-148.96000670999999</c:v>
                </c:pt>
                <c:pt idx="1873">
                  <c:v>-148.97000122</c:v>
                </c:pt>
                <c:pt idx="1874">
                  <c:v>-148.97999573000001</c:v>
                </c:pt>
                <c:pt idx="1875">
                  <c:v>-148.99000548999999</c:v>
                </c:pt>
                <c:pt idx="1876">
                  <c:v>-148.99000548999999</c:v>
                </c:pt>
                <c:pt idx="1877">
                  <c:v>-149</c:v>
                </c:pt>
                <c:pt idx="1878">
                  <c:v>-149.00999451000001</c:v>
                </c:pt>
                <c:pt idx="1879">
                  <c:v>-149.02000426999999</c:v>
                </c:pt>
                <c:pt idx="1880">
                  <c:v>-149.02000426999999</c:v>
                </c:pt>
                <c:pt idx="1881">
                  <c:v>-149.02999878</c:v>
                </c:pt>
                <c:pt idx="1882">
                  <c:v>-149.03999329000001</c:v>
                </c:pt>
                <c:pt idx="1883">
                  <c:v>-149.03999329000001</c:v>
                </c:pt>
                <c:pt idx="1884">
                  <c:v>-149.05000304999999</c:v>
                </c:pt>
                <c:pt idx="1885">
                  <c:v>-149.05000304999999</c:v>
                </c:pt>
                <c:pt idx="1886">
                  <c:v>-149.05000304999999</c:v>
                </c:pt>
                <c:pt idx="1887">
                  <c:v>-149.05999756</c:v>
                </c:pt>
                <c:pt idx="1888">
                  <c:v>-149.05999756</c:v>
                </c:pt>
                <c:pt idx="1889">
                  <c:v>-149.05999756</c:v>
                </c:pt>
                <c:pt idx="1890">
                  <c:v>-149.05999756</c:v>
                </c:pt>
                <c:pt idx="1891">
                  <c:v>-149.07000732</c:v>
                </c:pt>
                <c:pt idx="1892">
                  <c:v>-149.07000732</c:v>
                </c:pt>
                <c:pt idx="1893">
                  <c:v>-149.07000732</c:v>
                </c:pt>
                <c:pt idx="1894">
                  <c:v>-149.07000732</c:v>
                </c:pt>
                <c:pt idx="1895">
                  <c:v>-149.07000732</c:v>
                </c:pt>
                <c:pt idx="1896">
                  <c:v>-149.07000732</c:v>
                </c:pt>
                <c:pt idx="1897">
                  <c:v>-149.07000732</c:v>
                </c:pt>
                <c:pt idx="1898">
                  <c:v>-149.05999756</c:v>
                </c:pt>
                <c:pt idx="1899">
                  <c:v>-149.05999756</c:v>
                </c:pt>
                <c:pt idx="1900">
                  <c:v>-149.05999756</c:v>
                </c:pt>
                <c:pt idx="1901">
                  <c:v>-149.05999756</c:v>
                </c:pt>
                <c:pt idx="1902">
                  <c:v>-149.05999756</c:v>
                </c:pt>
                <c:pt idx="1903">
                  <c:v>-149.05000304999999</c:v>
                </c:pt>
                <c:pt idx="1904">
                  <c:v>-149.05000304999999</c:v>
                </c:pt>
                <c:pt idx="1905">
                  <c:v>-149.03999329000001</c:v>
                </c:pt>
                <c:pt idx="1906">
                  <c:v>-149.03999329000001</c:v>
                </c:pt>
                <c:pt idx="1907">
                  <c:v>-149.02999878</c:v>
                </c:pt>
                <c:pt idx="1908">
                  <c:v>-149.02999878</c:v>
                </c:pt>
                <c:pt idx="1909">
                  <c:v>-149.02000426999999</c:v>
                </c:pt>
                <c:pt idx="1910">
                  <c:v>-149.00999451000001</c:v>
                </c:pt>
                <c:pt idx="1911">
                  <c:v>-149</c:v>
                </c:pt>
                <c:pt idx="1912">
                  <c:v>-148.99000548999999</c:v>
                </c:pt>
                <c:pt idx="1913">
                  <c:v>-148.97999573000001</c:v>
                </c:pt>
                <c:pt idx="1914">
                  <c:v>-148.97000122</c:v>
                </c:pt>
                <c:pt idx="1915">
                  <c:v>-148.96000670999999</c:v>
                </c:pt>
                <c:pt idx="1916">
                  <c:v>-148.94999695000001</c:v>
                </c:pt>
                <c:pt idx="1917">
                  <c:v>-148.94000244</c:v>
                </c:pt>
                <c:pt idx="1918">
                  <c:v>-148.92999268</c:v>
                </c:pt>
                <c:pt idx="1919">
                  <c:v>-148.91999817000001</c:v>
                </c:pt>
                <c:pt idx="1920">
                  <c:v>-148.91000366</c:v>
                </c:pt>
                <c:pt idx="1921">
                  <c:v>-148.88999939000001</c:v>
                </c:pt>
                <c:pt idx="1922">
                  <c:v>-148.88000488</c:v>
                </c:pt>
                <c:pt idx="1923">
                  <c:v>-148.86000060999999</c:v>
                </c:pt>
                <c:pt idx="1924">
                  <c:v>-148.8500061</c:v>
                </c:pt>
                <c:pt idx="1925">
                  <c:v>-148.83000182999999</c:v>
                </c:pt>
                <c:pt idx="1926">
                  <c:v>-148.82000732</c:v>
                </c:pt>
                <c:pt idx="1927">
                  <c:v>-148.80000304999999</c:v>
                </c:pt>
                <c:pt idx="1928">
                  <c:v>-148.77999878</c:v>
                </c:pt>
                <c:pt idx="1929">
                  <c:v>-148.77000426999999</c:v>
                </c:pt>
                <c:pt idx="1930">
                  <c:v>-148.75</c:v>
                </c:pt>
                <c:pt idx="1931">
                  <c:v>-148.72999573000001</c:v>
                </c:pt>
                <c:pt idx="1932">
                  <c:v>-148.71000670999999</c:v>
                </c:pt>
                <c:pt idx="1933">
                  <c:v>-148.69000244</c:v>
                </c:pt>
                <c:pt idx="1934">
                  <c:v>-148.66999817000001</c:v>
                </c:pt>
                <c:pt idx="1935">
                  <c:v>-148.6499939</c:v>
                </c:pt>
                <c:pt idx="1936">
                  <c:v>-148.63000488</c:v>
                </c:pt>
                <c:pt idx="1937">
                  <c:v>-148.6000061</c:v>
                </c:pt>
                <c:pt idx="1938">
                  <c:v>-148.58000182999999</c:v>
                </c:pt>
                <c:pt idx="1939">
                  <c:v>-148.55999756</c:v>
                </c:pt>
                <c:pt idx="1940">
                  <c:v>-148.52999878</c:v>
                </c:pt>
                <c:pt idx="1941">
                  <c:v>-148.50999451000001</c:v>
                </c:pt>
                <c:pt idx="1942">
                  <c:v>-148.47999573000001</c:v>
                </c:pt>
                <c:pt idx="1943">
                  <c:v>-148.46000670999999</c:v>
                </c:pt>
                <c:pt idx="1944">
                  <c:v>-148.42999268</c:v>
                </c:pt>
                <c:pt idx="1945">
                  <c:v>-148.41000366</c:v>
                </c:pt>
                <c:pt idx="1946">
                  <c:v>-148.38000488</c:v>
                </c:pt>
                <c:pt idx="1947">
                  <c:v>-148.3500061</c:v>
                </c:pt>
                <c:pt idx="1948">
                  <c:v>-148.32000732</c:v>
                </c:pt>
                <c:pt idx="1949">
                  <c:v>-148.28999329000001</c:v>
                </c:pt>
                <c:pt idx="1950">
                  <c:v>-148.27000426999999</c:v>
                </c:pt>
                <c:pt idx="1951">
                  <c:v>-148.24000548999999</c:v>
                </c:pt>
                <c:pt idx="1952">
                  <c:v>-148.21000670999999</c:v>
                </c:pt>
                <c:pt idx="1953">
                  <c:v>-148.16999817000001</c:v>
                </c:pt>
                <c:pt idx="1954">
                  <c:v>-148.13999939000001</c:v>
                </c:pt>
                <c:pt idx="1955">
                  <c:v>-148.11000060999999</c:v>
                </c:pt>
                <c:pt idx="1956">
                  <c:v>-148.08000182999999</c:v>
                </c:pt>
                <c:pt idx="1957">
                  <c:v>-148.05000304999999</c:v>
                </c:pt>
                <c:pt idx="1958">
                  <c:v>-148.00999451000001</c:v>
                </c:pt>
                <c:pt idx="1959">
                  <c:v>-147.97999573000001</c:v>
                </c:pt>
                <c:pt idx="1960">
                  <c:v>-147.94999695000001</c:v>
                </c:pt>
                <c:pt idx="1961">
                  <c:v>-147.91000366</c:v>
                </c:pt>
                <c:pt idx="1962">
                  <c:v>-147.88000488</c:v>
                </c:pt>
                <c:pt idx="1963">
                  <c:v>-147.83999634</c:v>
                </c:pt>
                <c:pt idx="1964">
                  <c:v>-147.80000304999999</c:v>
                </c:pt>
                <c:pt idx="1965">
                  <c:v>-147.77000426999999</c:v>
                </c:pt>
                <c:pt idx="1966">
                  <c:v>-147.72999573000001</c:v>
                </c:pt>
                <c:pt idx="1967">
                  <c:v>-147.69000244</c:v>
                </c:pt>
                <c:pt idx="1968">
                  <c:v>-147.6499939</c:v>
                </c:pt>
                <c:pt idx="1969">
                  <c:v>-147.61999512</c:v>
                </c:pt>
                <c:pt idx="1970">
                  <c:v>-147.58000182999999</c:v>
                </c:pt>
                <c:pt idx="1971">
                  <c:v>-147.53999329000001</c:v>
                </c:pt>
                <c:pt idx="1972">
                  <c:v>-147.5</c:v>
                </c:pt>
                <c:pt idx="1973">
                  <c:v>-147.46000670999999</c:v>
                </c:pt>
                <c:pt idx="1974">
                  <c:v>-147.41999817000001</c:v>
                </c:pt>
                <c:pt idx="1975">
                  <c:v>-147.36999512</c:v>
                </c:pt>
                <c:pt idx="1976">
                  <c:v>-147.33000182999999</c:v>
                </c:pt>
                <c:pt idx="1977">
                  <c:v>-147.28999329000001</c:v>
                </c:pt>
                <c:pt idx="1978">
                  <c:v>-147.25</c:v>
                </c:pt>
                <c:pt idx="1979">
                  <c:v>-147.19999695000001</c:v>
                </c:pt>
                <c:pt idx="1980">
                  <c:v>-147.16000366</c:v>
                </c:pt>
                <c:pt idx="1981">
                  <c:v>-147.11000060999999</c:v>
                </c:pt>
                <c:pt idx="1982">
                  <c:v>-147.07000732</c:v>
                </c:pt>
                <c:pt idx="1983">
                  <c:v>-147.02000426999999</c:v>
                </c:pt>
                <c:pt idx="1984">
                  <c:v>-146.97999573000001</c:v>
                </c:pt>
                <c:pt idx="1985">
                  <c:v>-146.92999268</c:v>
                </c:pt>
                <c:pt idx="1986">
                  <c:v>-146.88000488</c:v>
                </c:pt>
                <c:pt idx="1987">
                  <c:v>-146.83000182999999</c:v>
                </c:pt>
                <c:pt idx="1988">
                  <c:v>-146.78999329000001</c:v>
                </c:pt>
                <c:pt idx="1989">
                  <c:v>-146.74000548999999</c:v>
                </c:pt>
                <c:pt idx="1990">
                  <c:v>-146.69000244</c:v>
                </c:pt>
                <c:pt idx="1991">
                  <c:v>-146.63999939000001</c:v>
                </c:pt>
                <c:pt idx="1992">
                  <c:v>-146.58999634</c:v>
                </c:pt>
                <c:pt idx="1993">
                  <c:v>-146.53999329000001</c:v>
                </c:pt>
                <c:pt idx="1994">
                  <c:v>-146.49000548999999</c:v>
                </c:pt>
                <c:pt idx="1995">
                  <c:v>-146.42999268</c:v>
                </c:pt>
                <c:pt idx="1996">
                  <c:v>-146.38000488</c:v>
                </c:pt>
                <c:pt idx="1997">
                  <c:v>-146.33000182999999</c:v>
                </c:pt>
                <c:pt idx="1998">
                  <c:v>-146.27999878</c:v>
                </c:pt>
                <c:pt idx="1999">
                  <c:v>-146.22000122</c:v>
                </c:pt>
              </c:numCache>
            </c:numRef>
          </c:yVal>
          <c:smooth val="1"/>
          <c:extLst>
            <c:ext xmlns:c16="http://schemas.microsoft.com/office/drawing/2014/chart" uri="{C3380CC4-5D6E-409C-BE32-E72D297353CC}">
              <c16:uniqueId val="{00000001-CAAE-45BE-BC41-6748CA341121}"/>
            </c:ext>
          </c:extLst>
        </c:ser>
        <c:ser>
          <c:idx val="2"/>
          <c:order val="2"/>
          <c:tx>
            <c:v>Stock Left Shoulder</c:v>
          </c:tx>
          <c:spPr>
            <a:ln w="25400" cap="rnd">
              <a:solidFill>
                <a:schemeClr val="tx1"/>
              </a:solidFill>
              <a:round/>
            </a:ln>
            <a:effectLst/>
          </c:spPr>
          <c:marker>
            <c:symbol val="none"/>
          </c:marker>
          <c:xVal>
            <c:numRef>
              <c:f>Stock_THOR!$W$3:$W$2002</c:f>
              <c:numCache>
                <c:formatCode>0.00E+00</c:formatCode>
                <c:ptCount val="2000"/>
                <c:pt idx="0">
                  <c:v>-57.929992670000019</c:v>
                </c:pt>
                <c:pt idx="1">
                  <c:v>-57.929992670000019</c:v>
                </c:pt>
                <c:pt idx="2">
                  <c:v>-57.929992670000019</c:v>
                </c:pt>
                <c:pt idx="3">
                  <c:v>-57.929992670000019</c:v>
                </c:pt>
                <c:pt idx="4">
                  <c:v>-57.929992670000019</c:v>
                </c:pt>
                <c:pt idx="5">
                  <c:v>-57.929992670000019</c:v>
                </c:pt>
                <c:pt idx="6">
                  <c:v>-57.929992670000019</c:v>
                </c:pt>
                <c:pt idx="7">
                  <c:v>-57.929992670000019</c:v>
                </c:pt>
                <c:pt idx="8">
                  <c:v>-57.929992670000019</c:v>
                </c:pt>
                <c:pt idx="9">
                  <c:v>-57.929992670000019</c:v>
                </c:pt>
                <c:pt idx="10">
                  <c:v>-57.929992670000019</c:v>
                </c:pt>
                <c:pt idx="11">
                  <c:v>-57.929992670000019</c:v>
                </c:pt>
                <c:pt idx="12">
                  <c:v>-57.929992670000019</c:v>
                </c:pt>
                <c:pt idx="13">
                  <c:v>-57.929992670000019</c:v>
                </c:pt>
                <c:pt idx="14">
                  <c:v>-57.929992670000019</c:v>
                </c:pt>
                <c:pt idx="15">
                  <c:v>-57.929992670000019</c:v>
                </c:pt>
                <c:pt idx="16">
                  <c:v>-57.929992670000019</c:v>
                </c:pt>
                <c:pt idx="17">
                  <c:v>-57.929992670000019</c:v>
                </c:pt>
                <c:pt idx="18">
                  <c:v>-57.929992670000019</c:v>
                </c:pt>
                <c:pt idx="19">
                  <c:v>-57.929992670000019</c:v>
                </c:pt>
                <c:pt idx="20">
                  <c:v>-57.929992670000019</c:v>
                </c:pt>
                <c:pt idx="21">
                  <c:v>-57.929992670000019</c:v>
                </c:pt>
                <c:pt idx="22">
                  <c:v>-57.929992670000019</c:v>
                </c:pt>
                <c:pt idx="23">
                  <c:v>-57.929992670000019</c:v>
                </c:pt>
                <c:pt idx="24">
                  <c:v>-57.929992670000019</c:v>
                </c:pt>
                <c:pt idx="25">
                  <c:v>-57.929992670000019</c:v>
                </c:pt>
                <c:pt idx="26">
                  <c:v>-57.929992670000019</c:v>
                </c:pt>
                <c:pt idx="27">
                  <c:v>-57.929992670000019</c:v>
                </c:pt>
                <c:pt idx="28">
                  <c:v>-57.929992670000019</c:v>
                </c:pt>
                <c:pt idx="29">
                  <c:v>-57.929992670000019</c:v>
                </c:pt>
                <c:pt idx="30">
                  <c:v>-57.929992670000019</c:v>
                </c:pt>
                <c:pt idx="31">
                  <c:v>-57.929992670000019</c:v>
                </c:pt>
                <c:pt idx="32">
                  <c:v>-57.929992670000019</c:v>
                </c:pt>
                <c:pt idx="33">
                  <c:v>-57.929992670000019</c:v>
                </c:pt>
                <c:pt idx="34">
                  <c:v>-57.929992670000019</c:v>
                </c:pt>
                <c:pt idx="35">
                  <c:v>-57.929992670000019</c:v>
                </c:pt>
                <c:pt idx="36">
                  <c:v>-57.929992670000019</c:v>
                </c:pt>
                <c:pt idx="37">
                  <c:v>-57.929992670000019</c:v>
                </c:pt>
                <c:pt idx="38">
                  <c:v>-57.929992670000019</c:v>
                </c:pt>
                <c:pt idx="39">
                  <c:v>-57.929992670000019</c:v>
                </c:pt>
                <c:pt idx="40">
                  <c:v>-57.929992670000019</c:v>
                </c:pt>
                <c:pt idx="41">
                  <c:v>-57.929992670000019</c:v>
                </c:pt>
                <c:pt idx="42">
                  <c:v>-57.929992670000019</c:v>
                </c:pt>
                <c:pt idx="43">
                  <c:v>-57.929992670000019</c:v>
                </c:pt>
                <c:pt idx="44">
                  <c:v>-57.929992670000019</c:v>
                </c:pt>
                <c:pt idx="45">
                  <c:v>-57.929992670000019</c:v>
                </c:pt>
                <c:pt idx="46">
                  <c:v>-57.929992670000019</c:v>
                </c:pt>
                <c:pt idx="47">
                  <c:v>-57.929992670000019</c:v>
                </c:pt>
                <c:pt idx="48">
                  <c:v>-57.929992670000019</c:v>
                </c:pt>
                <c:pt idx="49">
                  <c:v>-57.929992670000019</c:v>
                </c:pt>
                <c:pt idx="50">
                  <c:v>-57.929992670000019</c:v>
                </c:pt>
                <c:pt idx="51">
                  <c:v>-57.929992670000019</c:v>
                </c:pt>
                <c:pt idx="52">
                  <c:v>-57.929992670000019</c:v>
                </c:pt>
                <c:pt idx="53">
                  <c:v>-57.919982910000016</c:v>
                </c:pt>
                <c:pt idx="54">
                  <c:v>-57.919982910000016</c:v>
                </c:pt>
                <c:pt idx="55">
                  <c:v>-57.919982910000016</c:v>
                </c:pt>
                <c:pt idx="56">
                  <c:v>-57.919982910000016</c:v>
                </c:pt>
                <c:pt idx="57">
                  <c:v>-57.919982910000016</c:v>
                </c:pt>
                <c:pt idx="58">
                  <c:v>-57.919982910000016</c:v>
                </c:pt>
                <c:pt idx="59">
                  <c:v>-57.919982910000016</c:v>
                </c:pt>
                <c:pt idx="60">
                  <c:v>-57.919982910000016</c:v>
                </c:pt>
                <c:pt idx="61">
                  <c:v>-57.919982910000016</c:v>
                </c:pt>
                <c:pt idx="62">
                  <c:v>-57.919982910000016</c:v>
                </c:pt>
                <c:pt idx="63">
                  <c:v>-57.909988400000003</c:v>
                </c:pt>
                <c:pt idx="64">
                  <c:v>-57.909988400000003</c:v>
                </c:pt>
                <c:pt idx="65">
                  <c:v>-57.909988400000003</c:v>
                </c:pt>
                <c:pt idx="66">
                  <c:v>-57.909988400000003</c:v>
                </c:pt>
                <c:pt idx="67">
                  <c:v>-57.909988400000003</c:v>
                </c:pt>
                <c:pt idx="68">
                  <c:v>-57.899993890000019</c:v>
                </c:pt>
                <c:pt idx="69">
                  <c:v>-57.899993890000019</c:v>
                </c:pt>
                <c:pt idx="70">
                  <c:v>-57.899993890000019</c:v>
                </c:pt>
                <c:pt idx="71">
                  <c:v>-57.899993890000019</c:v>
                </c:pt>
                <c:pt idx="72">
                  <c:v>-57.889984130000016</c:v>
                </c:pt>
                <c:pt idx="73">
                  <c:v>-57.889984130000016</c:v>
                </c:pt>
                <c:pt idx="74">
                  <c:v>-57.889984130000016</c:v>
                </c:pt>
                <c:pt idx="75">
                  <c:v>-57.889984130000016</c:v>
                </c:pt>
                <c:pt idx="76">
                  <c:v>-57.879989620000003</c:v>
                </c:pt>
                <c:pt idx="77">
                  <c:v>-57.879989620000003</c:v>
                </c:pt>
                <c:pt idx="78">
                  <c:v>-57.879989620000003</c:v>
                </c:pt>
                <c:pt idx="79">
                  <c:v>-57.869979860000029</c:v>
                </c:pt>
                <c:pt idx="80">
                  <c:v>-57.869979860000029</c:v>
                </c:pt>
                <c:pt idx="81">
                  <c:v>-57.859985350000017</c:v>
                </c:pt>
                <c:pt idx="82">
                  <c:v>-57.859985350000017</c:v>
                </c:pt>
                <c:pt idx="83">
                  <c:v>-57.849990840000004</c:v>
                </c:pt>
                <c:pt idx="84">
                  <c:v>-57.849990840000004</c:v>
                </c:pt>
                <c:pt idx="85">
                  <c:v>-57.83998108000003</c:v>
                </c:pt>
                <c:pt idx="86">
                  <c:v>-57.83998108000003</c:v>
                </c:pt>
                <c:pt idx="87">
                  <c:v>-57.829986570000017</c:v>
                </c:pt>
                <c:pt idx="88">
                  <c:v>-57.829986570000017</c:v>
                </c:pt>
                <c:pt idx="89">
                  <c:v>-57.819992060000004</c:v>
                </c:pt>
                <c:pt idx="90">
                  <c:v>-57.80998230000003</c:v>
                </c:pt>
                <c:pt idx="91">
                  <c:v>-57.80998230000003</c:v>
                </c:pt>
                <c:pt idx="92">
                  <c:v>-57.799987790000017</c:v>
                </c:pt>
                <c:pt idx="93">
                  <c:v>-57.789993280000004</c:v>
                </c:pt>
                <c:pt idx="94">
                  <c:v>-57.77998352000003</c:v>
                </c:pt>
                <c:pt idx="95">
                  <c:v>-57.769989010000018</c:v>
                </c:pt>
                <c:pt idx="96">
                  <c:v>-57.769989010000018</c:v>
                </c:pt>
                <c:pt idx="97">
                  <c:v>-57.759979250000015</c:v>
                </c:pt>
                <c:pt idx="98">
                  <c:v>-57.749984740000031</c:v>
                </c:pt>
                <c:pt idx="99">
                  <c:v>-57.739990230000018</c:v>
                </c:pt>
                <c:pt idx="100">
                  <c:v>-57.729980470000015</c:v>
                </c:pt>
                <c:pt idx="101">
                  <c:v>-57.719985960000031</c:v>
                </c:pt>
                <c:pt idx="102">
                  <c:v>-57.709991450000018</c:v>
                </c:pt>
                <c:pt idx="103">
                  <c:v>-57.699981690000016</c:v>
                </c:pt>
                <c:pt idx="104">
                  <c:v>-57.689987180000003</c:v>
                </c:pt>
                <c:pt idx="105">
                  <c:v>-57.679992670000019</c:v>
                </c:pt>
                <c:pt idx="106">
                  <c:v>-57.669982910000016</c:v>
                </c:pt>
                <c:pt idx="107">
                  <c:v>-57.659988400000003</c:v>
                </c:pt>
                <c:pt idx="108">
                  <c:v>-57.639984130000016</c:v>
                </c:pt>
                <c:pt idx="109">
                  <c:v>-57.629989620000003</c:v>
                </c:pt>
                <c:pt idx="110">
                  <c:v>-57.619979860000029</c:v>
                </c:pt>
                <c:pt idx="111">
                  <c:v>-57.609985350000017</c:v>
                </c:pt>
                <c:pt idx="112">
                  <c:v>-57.58998108000003</c:v>
                </c:pt>
                <c:pt idx="113">
                  <c:v>-57.579986570000017</c:v>
                </c:pt>
                <c:pt idx="114">
                  <c:v>-57.569992060000004</c:v>
                </c:pt>
                <c:pt idx="115">
                  <c:v>-57.549987790000017</c:v>
                </c:pt>
                <c:pt idx="116">
                  <c:v>-57.539993280000004</c:v>
                </c:pt>
                <c:pt idx="117">
                  <c:v>-57.52998352000003</c:v>
                </c:pt>
                <c:pt idx="118">
                  <c:v>-57.509979250000015</c:v>
                </c:pt>
                <c:pt idx="119">
                  <c:v>-57.499984740000031</c:v>
                </c:pt>
                <c:pt idx="120">
                  <c:v>-57.479980470000015</c:v>
                </c:pt>
                <c:pt idx="121">
                  <c:v>-57.469985960000031</c:v>
                </c:pt>
                <c:pt idx="122">
                  <c:v>-57.449981690000016</c:v>
                </c:pt>
                <c:pt idx="123">
                  <c:v>-57.439987180000003</c:v>
                </c:pt>
                <c:pt idx="124">
                  <c:v>-57.419982910000016</c:v>
                </c:pt>
                <c:pt idx="125">
                  <c:v>-57.409988400000003</c:v>
                </c:pt>
                <c:pt idx="126">
                  <c:v>-57.389984130000016</c:v>
                </c:pt>
                <c:pt idx="127">
                  <c:v>-57.369979860000029</c:v>
                </c:pt>
                <c:pt idx="128">
                  <c:v>-57.359985350000017</c:v>
                </c:pt>
                <c:pt idx="129">
                  <c:v>-57.33998108000003</c:v>
                </c:pt>
                <c:pt idx="130">
                  <c:v>-57.319992060000004</c:v>
                </c:pt>
                <c:pt idx="131">
                  <c:v>-57.30998230000003</c:v>
                </c:pt>
                <c:pt idx="132">
                  <c:v>-57.289993280000004</c:v>
                </c:pt>
                <c:pt idx="133">
                  <c:v>-57.269989010000018</c:v>
                </c:pt>
                <c:pt idx="134">
                  <c:v>-57.249984740000031</c:v>
                </c:pt>
                <c:pt idx="135">
                  <c:v>-57.239990230000018</c:v>
                </c:pt>
                <c:pt idx="136">
                  <c:v>-57.219985960000031</c:v>
                </c:pt>
                <c:pt idx="137">
                  <c:v>-57.199981690000016</c:v>
                </c:pt>
                <c:pt idx="138">
                  <c:v>-57.179992670000019</c:v>
                </c:pt>
                <c:pt idx="139">
                  <c:v>-57.169982910000016</c:v>
                </c:pt>
                <c:pt idx="140">
                  <c:v>-57.149993890000019</c:v>
                </c:pt>
                <c:pt idx="141">
                  <c:v>-57.129989620000003</c:v>
                </c:pt>
                <c:pt idx="142">
                  <c:v>-57.109985350000017</c:v>
                </c:pt>
                <c:pt idx="143">
                  <c:v>-57.08998108000003</c:v>
                </c:pt>
                <c:pt idx="144">
                  <c:v>-57.069992060000004</c:v>
                </c:pt>
                <c:pt idx="145">
                  <c:v>-57.049987790000017</c:v>
                </c:pt>
                <c:pt idx="146">
                  <c:v>-57.02998352000003</c:v>
                </c:pt>
                <c:pt idx="147">
                  <c:v>-57.009979250000015</c:v>
                </c:pt>
                <c:pt idx="148">
                  <c:v>-56.989990230000018</c:v>
                </c:pt>
                <c:pt idx="149">
                  <c:v>-56.969985960000031</c:v>
                </c:pt>
                <c:pt idx="150">
                  <c:v>-56.949981690000016</c:v>
                </c:pt>
                <c:pt idx="151">
                  <c:v>-56.929992670000019</c:v>
                </c:pt>
                <c:pt idx="152">
                  <c:v>-56.909988400000003</c:v>
                </c:pt>
                <c:pt idx="153">
                  <c:v>-56.889984130000016</c:v>
                </c:pt>
                <c:pt idx="154">
                  <c:v>-56.869979860000029</c:v>
                </c:pt>
                <c:pt idx="155">
                  <c:v>-56.849990840000004</c:v>
                </c:pt>
                <c:pt idx="156">
                  <c:v>-56.829986570000017</c:v>
                </c:pt>
                <c:pt idx="157">
                  <c:v>-56.799987790000017</c:v>
                </c:pt>
                <c:pt idx="158">
                  <c:v>-56.77998352000003</c:v>
                </c:pt>
                <c:pt idx="159">
                  <c:v>-56.759979250000015</c:v>
                </c:pt>
                <c:pt idx="160">
                  <c:v>-56.739990230000018</c:v>
                </c:pt>
                <c:pt idx="161">
                  <c:v>-56.709991450000018</c:v>
                </c:pt>
                <c:pt idx="162">
                  <c:v>-56.689987180000003</c:v>
                </c:pt>
                <c:pt idx="163">
                  <c:v>-56.659988400000003</c:v>
                </c:pt>
                <c:pt idx="164">
                  <c:v>-56.639984130000016</c:v>
                </c:pt>
                <c:pt idx="165">
                  <c:v>-56.619979860000029</c:v>
                </c:pt>
                <c:pt idx="166">
                  <c:v>-56.58998108000003</c:v>
                </c:pt>
                <c:pt idx="167">
                  <c:v>-56.55998230000003</c:v>
                </c:pt>
                <c:pt idx="168">
                  <c:v>-56.539993280000004</c:v>
                </c:pt>
                <c:pt idx="169">
                  <c:v>-56.509979250000015</c:v>
                </c:pt>
                <c:pt idx="170">
                  <c:v>-56.489990230000018</c:v>
                </c:pt>
                <c:pt idx="171">
                  <c:v>-56.459991450000018</c:v>
                </c:pt>
                <c:pt idx="172">
                  <c:v>-56.429992670000019</c:v>
                </c:pt>
                <c:pt idx="173">
                  <c:v>-56.399993890000019</c:v>
                </c:pt>
                <c:pt idx="174">
                  <c:v>-56.369979860000029</c:v>
                </c:pt>
                <c:pt idx="175">
                  <c:v>-56.33998108000003</c:v>
                </c:pt>
                <c:pt idx="176">
                  <c:v>-56.30998230000003</c:v>
                </c:pt>
                <c:pt idx="177">
                  <c:v>-56.27998352000003</c:v>
                </c:pt>
                <c:pt idx="178">
                  <c:v>-56.249984740000031</c:v>
                </c:pt>
                <c:pt idx="179">
                  <c:v>-56.219985960000031</c:v>
                </c:pt>
                <c:pt idx="180">
                  <c:v>-56.189987180000003</c:v>
                </c:pt>
                <c:pt idx="181">
                  <c:v>-56.149993890000019</c:v>
                </c:pt>
                <c:pt idx="182">
                  <c:v>-56.119979860000029</c:v>
                </c:pt>
                <c:pt idx="183">
                  <c:v>-56.079986570000017</c:v>
                </c:pt>
                <c:pt idx="184">
                  <c:v>-56.049987790000017</c:v>
                </c:pt>
                <c:pt idx="185">
                  <c:v>-56.009979250000015</c:v>
                </c:pt>
                <c:pt idx="186">
                  <c:v>-55.979980470000015</c:v>
                </c:pt>
                <c:pt idx="187">
                  <c:v>-55.939987180000003</c:v>
                </c:pt>
                <c:pt idx="188">
                  <c:v>-55.899993890000019</c:v>
                </c:pt>
                <c:pt idx="189">
                  <c:v>-55.859985350000017</c:v>
                </c:pt>
                <c:pt idx="190">
                  <c:v>-55.819992060000004</c:v>
                </c:pt>
                <c:pt idx="191">
                  <c:v>-55.77998352000003</c:v>
                </c:pt>
                <c:pt idx="192">
                  <c:v>-55.739990230000018</c:v>
                </c:pt>
                <c:pt idx="193">
                  <c:v>-55.690002440000001</c:v>
                </c:pt>
                <c:pt idx="194">
                  <c:v>-55.650009149999988</c:v>
                </c:pt>
                <c:pt idx="195">
                  <c:v>-55.610000610000014</c:v>
                </c:pt>
                <c:pt idx="196">
                  <c:v>-55.560012809999989</c:v>
                </c:pt>
                <c:pt idx="197">
                  <c:v>-55.520004270000015</c:v>
                </c:pt>
                <c:pt idx="198">
                  <c:v>-55.47000122</c:v>
                </c:pt>
                <c:pt idx="199">
                  <c:v>-55.430007929999988</c:v>
                </c:pt>
                <c:pt idx="200">
                  <c:v>-55.380004880000001</c:v>
                </c:pt>
                <c:pt idx="201">
                  <c:v>-55.330001830000015</c:v>
                </c:pt>
                <c:pt idx="202">
                  <c:v>-55.28001402999999</c:v>
                </c:pt>
                <c:pt idx="203">
                  <c:v>-55.230010980000003</c:v>
                </c:pt>
                <c:pt idx="204">
                  <c:v>-55.180007929999988</c:v>
                </c:pt>
                <c:pt idx="205">
                  <c:v>-55.130004880000001</c:v>
                </c:pt>
                <c:pt idx="206">
                  <c:v>-55.080001830000015</c:v>
                </c:pt>
                <c:pt idx="207">
                  <c:v>-55.03001402999999</c:v>
                </c:pt>
                <c:pt idx="208">
                  <c:v>-54.980010980000003</c:v>
                </c:pt>
                <c:pt idx="209">
                  <c:v>-54.920013420000004</c:v>
                </c:pt>
                <c:pt idx="210">
                  <c:v>-54.870010369999989</c:v>
                </c:pt>
                <c:pt idx="211">
                  <c:v>-54.810012809999989</c:v>
                </c:pt>
                <c:pt idx="212">
                  <c:v>-54.760009760000003</c:v>
                </c:pt>
                <c:pt idx="213">
                  <c:v>-54.690002440000001</c:v>
                </c:pt>
                <c:pt idx="214">
                  <c:v>-54.630004880000001</c:v>
                </c:pt>
                <c:pt idx="215">
                  <c:v>-54.569992070000012</c:v>
                </c:pt>
                <c:pt idx="216">
                  <c:v>-54.509994510000013</c:v>
                </c:pt>
                <c:pt idx="217">
                  <c:v>-54.449996950000013</c:v>
                </c:pt>
                <c:pt idx="218">
                  <c:v>-54.389999389999986</c:v>
                </c:pt>
                <c:pt idx="219">
                  <c:v>-54.330001829999986</c:v>
                </c:pt>
                <c:pt idx="220">
                  <c:v>-54.270004269999987</c:v>
                </c:pt>
                <c:pt idx="221">
                  <c:v>-54.199996950000013</c:v>
                </c:pt>
                <c:pt idx="222">
                  <c:v>-54.139999389999986</c:v>
                </c:pt>
                <c:pt idx="223">
                  <c:v>-54.069992070000012</c:v>
                </c:pt>
                <c:pt idx="224">
                  <c:v>-54</c:v>
                </c:pt>
                <c:pt idx="225">
                  <c:v>-53.929992679999998</c:v>
                </c:pt>
                <c:pt idx="226">
                  <c:v>-53.869995119999999</c:v>
                </c:pt>
                <c:pt idx="227">
                  <c:v>-53.800003049999987</c:v>
                </c:pt>
                <c:pt idx="228">
                  <c:v>-53.719985960000002</c:v>
                </c:pt>
                <c:pt idx="229">
                  <c:v>-53.639984129999988</c:v>
                </c:pt>
                <c:pt idx="230">
                  <c:v>-53.569992059999976</c:v>
                </c:pt>
                <c:pt idx="231">
                  <c:v>-53.499984740000002</c:v>
                </c:pt>
                <c:pt idx="232">
                  <c:v>-53.419982909999987</c:v>
                </c:pt>
                <c:pt idx="233">
                  <c:v>-53.349990839999975</c:v>
                </c:pt>
                <c:pt idx="234">
                  <c:v>-53.269989009999989</c:v>
                </c:pt>
                <c:pt idx="235">
                  <c:v>-53.189987180000003</c:v>
                </c:pt>
                <c:pt idx="236">
                  <c:v>-53.109985349999988</c:v>
                </c:pt>
                <c:pt idx="237">
                  <c:v>-53.029983520000002</c:v>
                </c:pt>
                <c:pt idx="238">
                  <c:v>-52.949981689999987</c:v>
                </c:pt>
                <c:pt idx="239">
                  <c:v>-52.860015859999976</c:v>
                </c:pt>
                <c:pt idx="240">
                  <c:v>-52.770004269999987</c:v>
                </c:pt>
                <c:pt idx="241">
                  <c:v>-52.690002439999972</c:v>
                </c:pt>
                <c:pt idx="242">
                  <c:v>-52.600006099999973</c:v>
                </c:pt>
                <c:pt idx="243">
                  <c:v>-52.520004269999987</c:v>
                </c:pt>
                <c:pt idx="244">
                  <c:v>-52.430007929999988</c:v>
                </c:pt>
                <c:pt idx="245">
                  <c:v>-52.340011589999961</c:v>
                </c:pt>
                <c:pt idx="246">
                  <c:v>-52.250015249999961</c:v>
                </c:pt>
                <c:pt idx="247">
                  <c:v>-52.160003659999973</c:v>
                </c:pt>
                <c:pt idx="248">
                  <c:v>-52.060012809999961</c:v>
                </c:pt>
                <c:pt idx="249">
                  <c:v>-51.959991460000026</c:v>
                </c:pt>
                <c:pt idx="250">
                  <c:v>-51.860000610000014</c:v>
                </c:pt>
                <c:pt idx="251">
                  <c:v>-51.770004270000015</c:v>
                </c:pt>
                <c:pt idx="252">
                  <c:v>-51.669998170000042</c:v>
                </c:pt>
                <c:pt idx="253">
                  <c:v>-51.56999207000004</c:v>
                </c:pt>
                <c:pt idx="254">
                  <c:v>-51.470001220000029</c:v>
                </c:pt>
                <c:pt idx="255">
                  <c:v>-51.369995120000027</c:v>
                </c:pt>
                <c:pt idx="256">
                  <c:v>-51.259994510000041</c:v>
                </c:pt>
                <c:pt idx="257">
                  <c:v>-51.149993890000019</c:v>
                </c:pt>
                <c:pt idx="258">
                  <c:v>-51.049987790000017</c:v>
                </c:pt>
                <c:pt idx="259">
                  <c:v>-50.939987180000031</c:v>
                </c:pt>
                <c:pt idx="260">
                  <c:v>-50.829986570000017</c:v>
                </c:pt>
                <c:pt idx="261">
                  <c:v>-50.719985960000031</c:v>
                </c:pt>
                <c:pt idx="262">
                  <c:v>-50.609985350000017</c:v>
                </c:pt>
                <c:pt idx="263">
                  <c:v>-50.499984740000031</c:v>
                </c:pt>
                <c:pt idx="264">
                  <c:v>-50.389984130000016</c:v>
                </c:pt>
                <c:pt idx="265">
                  <c:v>-50.260009770000011</c:v>
                </c:pt>
                <c:pt idx="266">
                  <c:v>-50.150009160000025</c:v>
                </c:pt>
                <c:pt idx="267">
                  <c:v>-50.030014039999998</c:v>
                </c:pt>
                <c:pt idx="268">
                  <c:v>-49.910003670000009</c:v>
                </c:pt>
                <c:pt idx="269">
                  <c:v>-49.79000855000001</c:v>
                </c:pt>
                <c:pt idx="270">
                  <c:v>-49.670013430000012</c:v>
                </c:pt>
                <c:pt idx="271">
                  <c:v>-49.550003060000023</c:v>
                </c:pt>
                <c:pt idx="272">
                  <c:v>-49.410003660000001</c:v>
                </c:pt>
                <c:pt idx="273">
                  <c:v>-49.289993290000012</c:v>
                </c:pt>
                <c:pt idx="274">
                  <c:v>-49.160003660000001</c:v>
                </c:pt>
                <c:pt idx="275">
                  <c:v>-49.02999878</c:v>
                </c:pt>
                <c:pt idx="276">
                  <c:v>-48.899993899999998</c:v>
                </c:pt>
                <c:pt idx="277">
                  <c:v>-48.770004269999987</c:v>
                </c:pt>
                <c:pt idx="278">
                  <c:v>-48.639999390000014</c:v>
                </c:pt>
                <c:pt idx="279">
                  <c:v>-48.499984740000002</c:v>
                </c:pt>
                <c:pt idx="280">
                  <c:v>-48.359985349999988</c:v>
                </c:pt>
                <c:pt idx="281">
                  <c:v>-48.229995719999977</c:v>
                </c:pt>
                <c:pt idx="282">
                  <c:v>-48.089996329999991</c:v>
                </c:pt>
                <c:pt idx="283">
                  <c:v>-47.949996939999977</c:v>
                </c:pt>
                <c:pt idx="284">
                  <c:v>-47.809997549999991</c:v>
                </c:pt>
                <c:pt idx="285">
                  <c:v>-47.660003669999981</c:v>
                </c:pt>
                <c:pt idx="286">
                  <c:v>-47.520004279999995</c:v>
                </c:pt>
                <c:pt idx="287">
                  <c:v>-47.370010379999997</c:v>
                </c:pt>
                <c:pt idx="288">
                  <c:v>-47.230010989999982</c:v>
                </c:pt>
                <c:pt idx="289">
                  <c:v>-47.080017089999984</c:v>
                </c:pt>
                <c:pt idx="290">
                  <c:v>-46.930007939999996</c:v>
                </c:pt>
                <c:pt idx="291">
                  <c:v>-46.770004269999959</c:v>
                </c:pt>
                <c:pt idx="292">
                  <c:v>-46.61999511999997</c:v>
                </c:pt>
                <c:pt idx="293">
                  <c:v>-46.470001219999972</c:v>
                </c:pt>
                <c:pt idx="294">
                  <c:v>-46.309997559999971</c:v>
                </c:pt>
                <c:pt idx="295">
                  <c:v>-46.160003659999973</c:v>
                </c:pt>
                <c:pt idx="296">
                  <c:v>-45.999999999999972</c:v>
                </c:pt>
                <c:pt idx="297">
                  <c:v>-45.829986580000025</c:v>
                </c:pt>
                <c:pt idx="298">
                  <c:v>-45.669998170000014</c:v>
                </c:pt>
                <c:pt idx="299">
                  <c:v>-45.509994510000013</c:v>
                </c:pt>
                <c:pt idx="300">
                  <c:v>-45.34999085000004</c:v>
                </c:pt>
                <c:pt idx="301">
                  <c:v>-45.189987190000039</c:v>
                </c:pt>
                <c:pt idx="302">
                  <c:v>-45.010009770000011</c:v>
                </c:pt>
                <c:pt idx="303">
                  <c:v>-44.85000611000001</c:v>
                </c:pt>
                <c:pt idx="304">
                  <c:v>-44.680007940000024</c:v>
                </c:pt>
                <c:pt idx="305">
                  <c:v>-44.510009770000011</c:v>
                </c:pt>
                <c:pt idx="306">
                  <c:v>-44.340011600000025</c:v>
                </c:pt>
                <c:pt idx="307">
                  <c:v>-44.160003660000001</c:v>
                </c:pt>
                <c:pt idx="308">
                  <c:v>-43.990005489999987</c:v>
                </c:pt>
                <c:pt idx="309">
                  <c:v>-43.809997559999999</c:v>
                </c:pt>
                <c:pt idx="310">
                  <c:v>-43.639999390000014</c:v>
                </c:pt>
                <c:pt idx="311">
                  <c:v>-43.460006709999988</c:v>
                </c:pt>
                <c:pt idx="312">
                  <c:v>-43.269989019999997</c:v>
                </c:pt>
                <c:pt idx="313">
                  <c:v>-43.089996339999999</c:v>
                </c:pt>
                <c:pt idx="314">
                  <c:v>-42.909988410000011</c:v>
                </c:pt>
                <c:pt idx="315">
                  <c:v>-42.729995729999985</c:v>
                </c:pt>
                <c:pt idx="316">
                  <c:v>-42.539993289999984</c:v>
                </c:pt>
                <c:pt idx="317">
                  <c:v>-42.350006109999981</c:v>
                </c:pt>
                <c:pt idx="318">
                  <c:v>-42.16001891999997</c:v>
                </c:pt>
                <c:pt idx="319">
                  <c:v>-41.97001647999997</c:v>
                </c:pt>
                <c:pt idx="320">
                  <c:v>-41.780014039999969</c:v>
                </c:pt>
                <c:pt idx="321">
                  <c:v>-41.590011599999997</c:v>
                </c:pt>
                <c:pt idx="322">
                  <c:v>-41.389999389999986</c:v>
                </c:pt>
                <c:pt idx="323">
                  <c:v>-41.199996949999985</c:v>
                </c:pt>
                <c:pt idx="324">
                  <c:v>-40.999999999999972</c:v>
                </c:pt>
                <c:pt idx="325">
                  <c:v>-40.800003049999987</c:v>
                </c:pt>
                <c:pt idx="326">
                  <c:v>-40.59999085000004</c:v>
                </c:pt>
                <c:pt idx="327">
                  <c:v>-40.399993900000027</c:v>
                </c:pt>
                <c:pt idx="328">
                  <c:v>-40.199996950000013</c:v>
                </c:pt>
                <c:pt idx="329">
                  <c:v>-40.000000000000028</c:v>
                </c:pt>
                <c:pt idx="330">
                  <c:v>-39.789993290000041</c:v>
                </c:pt>
                <c:pt idx="331">
                  <c:v>-39.580017090000013</c:v>
                </c:pt>
                <c:pt idx="332">
                  <c:v>-39.370010380000025</c:v>
                </c:pt>
                <c:pt idx="333">
                  <c:v>-39.160018919999999</c:v>
                </c:pt>
                <c:pt idx="334">
                  <c:v>-38.950012210000011</c:v>
                </c:pt>
                <c:pt idx="335">
                  <c:v>-38.730010980000003</c:v>
                </c:pt>
                <c:pt idx="336">
                  <c:v>-38.520004270000015</c:v>
                </c:pt>
                <c:pt idx="337">
                  <c:v>-38.309997559999999</c:v>
                </c:pt>
                <c:pt idx="338">
                  <c:v>-38.100006100000002</c:v>
                </c:pt>
                <c:pt idx="339">
                  <c:v>-37.880004880000001</c:v>
                </c:pt>
                <c:pt idx="340">
                  <c:v>-37.659988410000011</c:v>
                </c:pt>
                <c:pt idx="341">
                  <c:v>-37.440002440000001</c:v>
                </c:pt>
                <c:pt idx="342">
                  <c:v>-37.22000122</c:v>
                </c:pt>
                <c:pt idx="343">
                  <c:v>-37</c:v>
                </c:pt>
                <c:pt idx="344">
                  <c:v>-36.759979249999986</c:v>
                </c:pt>
                <c:pt idx="345">
                  <c:v>-36.539978029999986</c:v>
                </c:pt>
                <c:pt idx="346">
                  <c:v>-36.319992059999976</c:v>
                </c:pt>
                <c:pt idx="347">
                  <c:v>-36.089981080000001</c:v>
                </c:pt>
                <c:pt idx="348">
                  <c:v>-35.859985349999988</c:v>
                </c:pt>
                <c:pt idx="349">
                  <c:v>-35.62001036999996</c:v>
                </c:pt>
                <c:pt idx="350">
                  <c:v>-35.389999389999986</c:v>
                </c:pt>
                <c:pt idx="351">
                  <c:v>-35.160003659999973</c:v>
                </c:pt>
                <c:pt idx="352">
                  <c:v>-34.93000792999996</c:v>
                </c:pt>
                <c:pt idx="353">
                  <c:v>-34.679992680000026</c:v>
                </c:pt>
                <c:pt idx="354">
                  <c:v>-34.449996950000013</c:v>
                </c:pt>
                <c:pt idx="355">
                  <c:v>-34.209991460000026</c:v>
                </c:pt>
                <c:pt idx="356">
                  <c:v>-33.970001220000029</c:v>
                </c:pt>
                <c:pt idx="357">
                  <c:v>-33.719985960000031</c:v>
                </c:pt>
                <c:pt idx="358">
                  <c:v>-33.479980470000015</c:v>
                </c:pt>
                <c:pt idx="359">
                  <c:v>-33.239990230000018</c:v>
                </c:pt>
                <c:pt idx="360">
                  <c:v>-32.989990230000018</c:v>
                </c:pt>
                <c:pt idx="361">
                  <c:v>-32.740005490000016</c:v>
                </c:pt>
                <c:pt idx="362">
                  <c:v>-32.490005490000016</c:v>
                </c:pt>
                <c:pt idx="363">
                  <c:v>-32.240005490000016</c:v>
                </c:pt>
                <c:pt idx="364">
                  <c:v>-31.990005490000016</c:v>
                </c:pt>
                <c:pt idx="365">
                  <c:v>-31.740005490000016</c:v>
                </c:pt>
                <c:pt idx="366">
                  <c:v>-31.479995730000013</c:v>
                </c:pt>
                <c:pt idx="367">
                  <c:v>-31.229995730000013</c:v>
                </c:pt>
                <c:pt idx="368">
                  <c:v>-30.97000122</c:v>
                </c:pt>
                <c:pt idx="369">
                  <c:v>-30.709991459999998</c:v>
                </c:pt>
                <c:pt idx="370">
                  <c:v>-30.449981689999987</c:v>
                </c:pt>
                <c:pt idx="371">
                  <c:v>-30.189987180000003</c:v>
                </c:pt>
                <c:pt idx="372">
                  <c:v>-29.92999266999999</c:v>
                </c:pt>
                <c:pt idx="373">
                  <c:v>-29.669982909999987</c:v>
                </c:pt>
                <c:pt idx="374">
                  <c:v>-29.390014639999976</c:v>
                </c:pt>
                <c:pt idx="375">
                  <c:v>-29.130004879999973</c:v>
                </c:pt>
                <c:pt idx="376">
                  <c:v>-28.860015859999976</c:v>
                </c:pt>
                <c:pt idx="377">
                  <c:v>-28.589996340000027</c:v>
                </c:pt>
                <c:pt idx="378">
                  <c:v>-28.31999207000004</c:v>
                </c:pt>
                <c:pt idx="379">
                  <c:v>-28.050003050000015</c:v>
                </c:pt>
                <c:pt idx="380">
                  <c:v>-27.770004270000015</c:v>
                </c:pt>
                <c:pt idx="381">
                  <c:v>-27.489990230000018</c:v>
                </c:pt>
                <c:pt idx="382">
                  <c:v>-27.219985960000031</c:v>
                </c:pt>
                <c:pt idx="383">
                  <c:v>-26.939987180000031</c:v>
                </c:pt>
                <c:pt idx="384">
                  <c:v>-26.669982910000016</c:v>
                </c:pt>
                <c:pt idx="385">
                  <c:v>-26.380004890000009</c:v>
                </c:pt>
                <c:pt idx="386">
                  <c:v>-26.10000611000001</c:v>
                </c:pt>
                <c:pt idx="387">
                  <c:v>-25.82000733000001</c:v>
                </c:pt>
                <c:pt idx="388">
                  <c:v>-25.520004269999987</c:v>
                </c:pt>
                <c:pt idx="389">
                  <c:v>-25.240005489999987</c:v>
                </c:pt>
                <c:pt idx="390">
                  <c:v>-24.960006709999988</c:v>
                </c:pt>
                <c:pt idx="391">
                  <c:v>-24.670013429999983</c:v>
                </c:pt>
                <c:pt idx="392">
                  <c:v>-24.369995109999991</c:v>
                </c:pt>
                <c:pt idx="393">
                  <c:v>-24.089996329999963</c:v>
                </c:pt>
                <c:pt idx="394">
                  <c:v>-23.799987789999989</c:v>
                </c:pt>
                <c:pt idx="395">
                  <c:v>-23.490020759999993</c:v>
                </c:pt>
                <c:pt idx="396">
                  <c:v>-23.200012209999954</c:v>
                </c:pt>
                <c:pt idx="397">
                  <c:v>-22.910003669999981</c:v>
                </c:pt>
                <c:pt idx="398">
                  <c:v>-22.600006099999973</c:v>
                </c:pt>
                <c:pt idx="399">
                  <c:v>-22.299987789999989</c:v>
                </c:pt>
                <c:pt idx="400">
                  <c:v>-22.010009759999946</c:v>
                </c:pt>
                <c:pt idx="401">
                  <c:v>-21.699981690000016</c:v>
                </c:pt>
                <c:pt idx="402">
                  <c:v>-21.399993900000027</c:v>
                </c:pt>
                <c:pt idx="403">
                  <c:v>-21.089996340000027</c:v>
                </c:pt>
                <c:pt idx="404">
                  <c:v>-20.779998780000028</c:v>
                </c:pt>
                <c:pt idx="405">
                  <c:v>-20.480010990000039</c:v>
                </c:pt>
                <c:pt idx="406">
                  <c:v>-20.170013429999983</c:v>
                </c:pt>
                <c:pt idx="407">
                  <c:v>-19.850006099999973</c:v>
                </c:pt>
                <c:pt idx="408">
                  <c:v>-19.540008539999974</c:v>
                </c:pt>
                <c:pt idx="409">
                  <c:v>-19.220001219999972</c:v>
                </c:pt>
                <c:pt idx="410">
                  <c:v>-18.910003669999981</c:v>
                </c:pt>
                <c:pt idx="411">
                  <c:v>-18.600006109999981</c:v>
                </c:pt>
                <c:pt idx="412">
                  <c:v>-18.270019529999956</c:v>
                </c:pt>
                <c:pt idx="413">
                  <c:v>-17.960021969999957</c:v>
                </c:pt>
                <c:pt idx="414">
                  <c:v>-17.630004879999944</c:v>
                </c:pt>
                <c:pt idx="415">
                  <c:v>-17.309997559999999</c:v>
                </c:pt>
                <c:pt idx="416">
                  <c:v>-16.989990229999989</c:v>
                </c:pt>
                <c:pt idx="417">
                  <c:v>-16.660003670000037</c:v>
                </c:pt>
                <c:pt idx="418">
                  <c:v>-16.339996340000027</c:v>
                </c:pt>
                <c:pt idx="419">
                  <c:v>-16.010009770000011</c:v>
                </c:pt>
                <c:pt idx="420">
                  <c:v>-15.680023189999986</c:v>
                </c:pt>
                <c:pt idx="421">
                  <c:v>-15.350006099999973</c:v>
                </c:pt>
                <c:pt idx="422">
                  <c:v>-15.020019530000013</c:v>
                </c:pt>
                <c:pt idx="423">
                  <c:v>-14.679992679999998</c:v>
                </c:pt>
                <c:pt idx="424">
                  <c:v>-14.350006109999981</c:v>
                </c:pt>
                <c:pt idx="425">
                  <c:v>-14.009979250000015</c:v>
                </c:pt>
                <c:pt idx="426">
                  <c:v>-13.67999266999999</c:v>
                </c:pt>
                <c:pt idx="427">
                  <c:v>-13.330017089999956</c:v>
                </c:pt>
                <c:pt idx="428">
                  <c:v>-13</c:v>
                </c:pt>
                <c:pt idx="429">
                  <c:v>-12.649993900000027</c:v>
                </c:pt>
                <c:pt idx="430">
                  <c:v>-12.32000733000001</c:v>
                </c:pt>
                <c:pt idx="431">
                  <c:v>-11.970001220000029</c:v>
                </c:pt>
                <c:pt idx="432">
                  <c:v>-11.619995109999991</c:v>
                </c:pt>
                <c:pt idx="433">
                  <c:v>-11.270019530000013</c:v>
                </c:pt>
                <c:pt idx="434">
                  <c:v>-10.919982909999987</c:v>
                </c:pt>
                <c:pt idx="435">
                  <c:v>-10.579986570000017</c:v>
                </c:pt>
                <c:pt idx="436">
                  <c:v>-10.220001219999972</c:v>
                </c:pt>
                <c:pt idx="437">
                  <c:v>-9.8799743600000056</c:v>
                </c:pt>
                <c:pt idx="438">
                  <c:v>-9.5200195299999564</c:v>
                </c:pt>
                <c:pt idx="439">
                  <c:v>-9.1600036600000294</c:v>
                </c:pt>
                <c:pt idx="440">
                  <c:v>-8.8099975600000562</c:v>
                </c:pt>
                <c:pt idx="441">
                  <c:v>-8.4499816900000155</c:v>
                </c:pt>
                <c:pt idx="442">
                  <c:v>-8.0999755800000344</c:v>
                </c:pt>
                <c:pt idx="443">
                  <c:v>-7.7300109899999825</c:v>
                </c:pt>
                <c:pt idx="444">
                  <c:v>-7.3800048900000093</c:v>
                </c:pt>
                <c:pt idx="445">
                  <c:v>-7.0100097700000106</c:v>
                </c:pt>
                <c:pt idx="446">
                  <c:v>-6.6399841300000162</c:v>
                </c:pt>
                <c:pt idx="447">
                  <c:v>-6.2799987699999633</c:v>
                </c:pt>
                <c:pt idx="448">
                  <c:v>-5.9100036699999805</c:v>
                </c:pt>
                <c:pt idx="449">
                  <c:v>-5.5500183099999845</c:v>
                </c:pt>
                <c:pt idx="450">
                  <c:v>-5.179992679999998</c:v>
                </c:pt>
                <c:pt idx="451">
                  <c:v>-4.8099975599999993</c:v>
                </c:pt>
                <c:pt idx="452">
                  <c:v>-4.4400024500000086</c:v>
                </c:pt>
                <c:pt idx="453">
                  <c:v>-4.0599975599999993</c:v>
                </c:pt>
                <c:pt idx="454">
                  <c:v>-3.6900024400000007</c:v>
                </c:pt>
                <c:pt idx="455">
                  <c:v>-3.320007320000002</c:v>
                </c:pt>
                <c:pt idx="456">
                  <c:v>-2.9400024500000086</c:v>
                </c:pt>
                <c:pt idx="457">
                  <c:v>-2.5700073300000099</c:v>
                </c:pt>
                <c:pt idx="458">
                  <c:v>-2.1800231999999937</c:v>
                </c:pt>
                <c:pt idx="459">
                  <c:v>-1.8000183099999845</c:v>
                </c:pt>
                <c:pt idx="460">
                  <c:v>-1.4200134299999831</c:v>
                </c:pt>
                <c:pt idx="461">
                  <c:v>-1.0400085500000387</c:v>
                </c:pt>
                <c:pt idx="462">
                  <c:v>-0.65002442000002247</c:v>
                </c:pt>
                <c:pt idx="463">
                  <c:v>-0.27001953000001322</c:v>
                </c:pt>
                <c:pt idx="464">
                  <c:v>0.11999511999999868</c:v>
                </c:pt>
                <c:pt idx="465">
                  <c:v>0.51000976000000264</c:v>
                </c:pt>
                <c:pt idx="466">
                  <c:v>0.90002442000002247</c:v>
                </c:pt>
                <c:pt idx="467">
                  <c:v>1.2900085500000387</c:v>
                </c:pt>
                <c:pt idx="468">
                  <c:v>1.6799926800000549</c:v>
                </c:pt>
                <c:pt idx="469">
                  <c:v>2.0800170899999557</c:v>
                </c:pt>
                <c:pt idx="470">
                  <c:v>2.4800109899999825</c:v>
                </c:pt>
                <c:pt idx="471">
                  <c:v>2.8800048900000093</c:v>
                </c:pt>
                <c:pt idx="472">
                  <c:v>3.2699890200000254</c:v>
                </c:pt>
                <c:pt idx="473">
                  <c:v>3.6700134299999831</c:v>
                </c:pt>
                <c:pt idx="474">
                  <c:v>4.0700073300000099</c:v>
                </c:pt>
                <c:pt idx="475">
                  <c:v>4.4700012300000367</c:v>
                </c:pt>
                <c:pt idx="476">
                  <c:v>4.8800048799999445</c:v>
                </c:pt>
                <c:pt idx="477">
                  <c:v>5.2799987799999712</c:v>
                </c:pt>
                <c:pt idx="478">
                  <c:v>5.6800231999999937</c:v>
                </c:pt>
                <c:pt idx="479">
                  <c:v>6.0899963299999627</c:v>
                </c:pt>
                <c:pt idx="480">
                  <c:v>6.5</c:v>
                </c:pt>
                <c:pt idx="481">
                  <c:v>6.9100036700000373</c:v>
                </c:pt>
                <c:pt idx="482">
                  <c:v>7.3299865700000169</c:v>
                </c:pt>
                <c:pt idx="483">
                  <c:v>7.7399902400000542</c:v>
                </c:pt>
                <c:pt idx="484">
                  <c:v>8.149993889999962</c:v>
                </c:pt>
                <c:pt idx="485">
                  <c:v>8.5699768000000063</c:v>
                </c:pt>
                <c:pt idx="486">
                  <c:v>8.9899902399999974</c:v>
                </c:pt>
                <c:pt idx="487">
                  <c:v>9.4100036600000294</c:v>
                </c:pt>
                <c:pt idx="488">
                  <c:v>9.8299865700000169</c:v>
                </c:pt>
                <c:pt idx="489">
                  <c:v>10.25</c:v>
                </c:pt>
                <c:pt idx="490">
                  <c:v>10.660003660000029</c:v>
                </c:pt>
                <c:pt idx="491">
                  <c:v>11.089996329999963</c:v>
                </c:pt>
                <c:pt idx="492">
                  <c:v>11.509979250000015</c:v>
                </c:pt>
                <c:pt idx="493">
                  <c:v>11.940002440000001</c:v>
                </c:pt>
                <c:pt idx="494">
                  <c:v>12.369995109999991</c:v>
                </c:pt>
                <c:pt idx="495">
                  <c:v>12.790008550000039</c:v>
                </c:pt>
                <c:pt idx="496">
                  <c:v>13.220001220000029</c:v>
                </c:pt>
                <c:pt idx="497">
                  <c:v>13.649993900000027</c:v>
                </c:pt>
                <c:pt idx="498">
                  <c:v>14.080017089999956</c:v>
                </c:pt>
                <c:pt idx="499">
                  <c:v>14.520019529999956</c:v>
                </c:pt>
                <c:pt idx="500">
                  <c:v>14.949981690000016</c:v>
                </c:pt>
                <c:pt idx="501">
                  <c:v>15.380004890000009</c:v>
                </c:pt>
                <c:pt idx="502">
                  <c:v>15.820007320000002</c:v>
                </c:pt>
                <c:pt idx="503">
                  <c:v>16.260009770000011</c:v>
                </c:pt>
                <c:pt idx="504">
                  <c:v>16.699981690000016</c:v>
                </c:pt>
                <c:pt idx="505">
                  <c:v>17.130004890000009</c:v>
                </c:pt>
                <c:pt idx="506">
                  <c:v>17.570007319999945</c:v>
                </c:pt>
                <c:pt idx="507">
                  <c:v>18.010009759999946</c:v>
                </c:pt>
                <c:pt idx="508">
                  <c:v>18.450012209999954</c:v>
                </c:pt>
                <c:pt idx="509">
                  <c:v>18.899993889999962</c:v>
                </c:pt>
                <c:pt idx="510">
                  <c:v>19.339996329999963</c:v>
                </c:pt>
                <c:pt idx="511">
                  <c:v>19.790008539999974</c:v>
                </c:pt>
                <c:pt idx="512">
                  <c:v>20.240020759999993</c:v>
                </c:pt>
                <c:pt idx="513">
                  <c:v>20.680023199999994</c:v>
                </c:pt>
                <c:pt idx="514">
                  <c:v>21.139984130000016</c:v>
                </c:pt>
                <c:pt idx="515">
                  <c:v>21.579986570000017</c:v>
                </c:pt>
                <c:pt idx="516">
                  <c:v>22.040008550000039</c:v>
                </c:pt>
                <c:pt idx="517">
                  <c:v>22.5</c:v>
                </c:pt>
                <c:pt idx="518">
                  <c:v>22.950012199999946</c:v>
                </c:pt>
                <c:pt idx="519">
                  <c:v>23.409973139999977</c:v>
                </c:pt>
                <c:pt idx="520">
                  <c:v>23.859985349999988</c:v>
                </c:pt>
                <c:pt idx="521">
                  <c:v>24.32000733000001</c:v>
                </c:pt>
                <c:pt idx="522">
                  <c:v>24.769989020000025</c:v>
                </c:pt>
                <c:pt idx="523">
                  <c:v>25.240020749999985</c:v>
                </c:pt>
                <c:pt idx="524">
                  <c:v>25.699981690000016</c:v>
                </c:pt>
                <c:pt idx="525">
                  <c:v>26.159973140000034</c:v>
                </c:pt>
                <c:pt idx="526">
                  <c:v>26.630004880000001</c:v>
                </c:pt>
                <c:pt idx="527">
                  <c:v>27.089996340000027</c:v>
                </c:pt>
                <c:pt idx="528">
                  <c:v>27.559997559999999</c:v>
                </c:pt>
                <c:pt idx="529">
                  <c:v>28.039978029999986</c:v>
                </c:pt>
                <c:pt idx="530">
                  <c:v>28.5</c:v>
                </c:pt>
                <c:pt idx="531">
                  <c:v>28.979980469999987</c:v>
                </c:pt>
                <c:pt idx="532">
                  <c:v>29.440002440000001</c:v>
                </c:pt>
                <c:pt idx="533">
                  <c:v>29.920013419999975</c:v>
                </c:pt>
                <c:pt idx="534">
                  <c:v>30.400024420000022</c:v>
                </c:pt>
                <c:pt idx="535">
                  <c:v>30.870025639999994</c:v>
                </c:pt>
                <c:pt idx="536">
                  <c:v>31.359985360000053</c:v>
                </c:pt>
                <c:pt idx="537">
                  <c:v>31.829986580000025</c:v>
                </c:pt>
                <c:pt idx="538">
                  <c:v>32.309997559999999</c:v>
                </c:pt>
                <c:pt idx="539">
                  <c:v>32.800018309999984</c:v>
                </c:pt>
                <c:pt idx="540">
                  <c:v>33.270019529999956</c:v>
                </c:pt>
                <c:pt idx="541">
                  <c:v>33.759979250000015</c:v>
                </c:pt>
                <c:pt idx="542">
                  <c:v>34.25</c:v>
                </c:pt>
                <c:pt idx="543">
                  <c:v>34.739990229999989</c:v>
                </c:pt>
                <c:pt idx="544">
                  <c:v>35.230010990000039</c:v>
                </c:pt>
                <c:pt idx="545">
                  <c:v>35.720001230000037</c:v>
                </c:pt>
                <c:pt idx="546">
                  <c:v>36.209991449999961</c:v>
                </c:pt>
                <c:pt idx="547">
                  <c:v>36.700012209999954</c:v>
                </c:pt>
                <c:pt idx="548">
                  <c:v>37.200012209999954</c:v>
                </c:pt>
                <c:pt idx="549">
                  <c:v>37.690002440000001</c:v>
                </c:pt>
                <c:pt idx="550">
                  <c:v>38.190002440000001</c:v>
                </c:pt>
                <c:pt idx="551">
                  <c:v>38.690002450000009</c:v>
                </c:pt>
                <c:pt idx="552">
                  <c:v>39.190002450000009</c:v>
                </c:pt>
                <c:pt idx="553">
                  <c:v>39.690002440000001</c:v>
                </c:pt>
                <c:pt idx="554">
                  <c:v>40.200012210000011</c:v>
                </c:pt>
                <c:pt idx="555">
                  <c:v>40.700012199999946</c:v>
                </c:pt>
                <c:pt idx="556">
                  <c:v>41.209991449999961</c:v>
                </c:pt>
                <c:pt idx="557">
                  <c:v>41.720001219999972</c:v>
                </c:pt>
                <c:pt idx="558">
                  <c:v>42.239990229999989</c:v>
                </c:pt>
                <c:pt idx="559">
                  <c:v>42.75</c:v>
                </c:pt>
                <c:pt idx="560">
                  <c:v>43.260009759999946</c:v>
                </c:pt>
                <c:pt idx="561">
                  <c:v>43.779998779999971</c:v>
                </c:pt>
                <c:pt idx="562">
                  <c:v>44.290008549999982</c:v>
                </c:pt>
                <c:pt idx="563">
                  <c:v>44.809997559999999</c:v>
                </c:pt>
                <c:pt idx="564">
                  <c:v>45.330017090000013</c:v>
                </c:pt>
                <c:pt idx="565">
                  <c:v>45.839996340000027</c:v>
                </c:pt>
                <c:pt idx="566">
                  <c:v>46.370025639999994</c:v>
                </c:pt>
                <c:pt idx="567">
                  <c:v>46.889984140000024</c:v>
                </c:pt>
                <c:pt idx="568">
                  <c:v>47.420013429999983</c:v>
                </c:pt>
                <c:pt idx="569">
                  <c:v>47.949981690000016</c:v>
                </c:pt>
                <c:pt idx="570">
                  <c:v>48.480010989999982</c:v>
                </c:pt>
                <c:pt idx="571">
                  <c:v>49.010009770000011</c:v>
                </c:pt>
                <c:pt idx="572">
                  <c:v>49.540008539999974</c:v>
                </c:pt>
                <c:pt idx="573">
                  <c:v>50.07000733000001</c:v>
                </c:pt>
                <c:pt idx="574">
                  <c:v>50.599975580000034</c:v>
                </c:pt>
                <c:pt idx="575">
                  <c:v>51.140014639999947</c:v>
                </c:pt>
                <c:pt idx="576">
                  <c:v>51.67999266999999</c:v>
                </c:pt>
                <c:pt idx="577">
                  <c:v>52.209991460000026</c:v>
                </c:pt>
                <c:pt idx="578">
                  <c:v>52.759979250000015</c:v>
                </c:pt>
                <c:pt idx="579">
                  <c:v>53.290008550000039</c:v>
                </c:pt>
                <c:pt idx="580">
                  <c:v>53.839996339999971</c:v>
                </c:pt>
                <c:pt idx="581">
                  <c:v>54.380004890000009</c:v>
                </c:pt>
                <c:pt idx="582">
                  <c:v>54.930023189999986</c:v>
                </c:pt>
                <c:pt idx="583">
                  <c:v>55.479980470000044</c:v>
                </c:pt>
                <c:pt idx="584">
                  <c:v>56.029998779999971</c:v>
                </c:pt>
                <c:pt idx="585">
                  <c:v>56.580017090000013</c:v>
                </c:pt>
                <c:pt idx="586">
                  <c:v>57.130004890000009</c:v>
                </c:pt>
                <c:pt idx="587">
                  <c:v>57.690002439999944</c:v>
                </c:pt>
                <c:pt idx="588">
                  <c:v>58.25</c:v>
                </c:pt>
                <c:pt idx="589">
                  <c:v>58.799987789999989</c:v>
                </c:pt>
                <c:pt idx="590">
                  <c:v>59.359985350000045</c:v>
                </c:pt>
                <c:pt idx="591">
                  <c:v>59.920013419999975</c:v>
                </c:pt>
                <c:pt idx="592">
                  <c:v>60.489990239999997</c:v>
                </c:pt>
                <c:pt idx="593">
                  <c:v>61.049987789999989</c:v>
                </c:pt>
                <c:pt idx="594">
                  <c:v>61.609985350000045</c:v>
                </c:pt>
                <c:pt idx="595">
                  <c:v>62.17999266999999</c:v>
                </c:pt>
                <c:pt idx="596">
                  <c:v>62.75</c:v>
                </c:pt>
                <c:pt idx="597">
                  <c:v>63.310028079999995</c:v>
                </c:pt>
                <c:pt idx="598">
                  <c:v>63.880004879999944</c:v>
                </c:pt>
                <c:pt idx="599">
                  <c:v>64.459991460000026</c:v>
                </c:pt>
                <c:pt idx="600">
                  <c:v>65.019989010000018</c:v>
                </c:pt>
                <c:pt idx="601">
                  <c:v>65.600006110000038</c:v>
                </c:pt>
                <c:pt idx="602">
                  <c:v>66.160003659999973</c:v>
                </c:pt>
                <c:pt idx="603">
                  <c:v>66.730010989999982</c:v>
                </c:pt>
                <c:pt idx="604">
                  <c:v>67.309997559999999</c:v>
                </c:pt>
                <c:pt idx="605">
                  <c:v>67.880004890000009</c:v>
                </c:pt>
                <c:pt idx="606">
                  <c:v>68.459991450000018</c:v>
                </c:pt>
                <c:pt idx="607">
                  <c:v>69.040008539999974</c:v>
                </c:pt>
                <c:pt idx="608">
                  <c:v>69.619995109999991</c:v>
                </c:pt>
                <c:pt idx="609">
                  <c:v>70.200012210000011</c:v>
                </c:pt>
                <c:pt idx="610">
                  <c:v>70.770019530000013</c:v>
                </c:pt>
                <c:pt idx="611">
                  <c:v>71.349975580000034</c:v>
                </c:pt>
                <c:pt idx="612">
                  <c:v>71.929992680000055</c:v>
                </c:pt>
                <c:pt idx="613">
                  <c:v>72.5</c:v>
                </c:pt>
                <c:pt idx="614">
                  <c:v>73.089996329999963</c:v>
                </c:pt>
                <c:pt idx="615">
                  <c:v>73.669982909999987</c:v>
                </c:pt>
                <c:pt idx="616">
                  <c:v>74.25</c:v>
                </c:pt>
                <c:pt idx="617">
                  <c:v>74.839996339999971</c:v>
                </c:pt>
                <c:pt idx="618">
                  <c:v>75.419982909999987</c:v>
                </c:pt>
                <c:pt idx="619">
                  <c:v>76</c:v>
                </c:pt>
                <c:pt idx="620">
                  <c:v>76.589996340000027</c:v>
                </c:pt>
                <c:pt idx="621">
                  <c:v>77.170013419999975</c:v>
                </c:pt>
                <c:pt idx="622">
                  <c:v>77.760009770000011</c:v>
                </c:pt>
                <c:pt idx="623">
                  <c:v>78.350006110000038</c:v>
                </c:pt>
                <c:pt idx="624">
                  <c:v>78.930023189999986</c:v>
                </c:pt>
                <c:pt idx="625">
                  <c:v>79.520019530000013</c:v>
                </c:pt>
                <c:pt idx="626">
                  <c:v>80.110015869999984</c:v>
                </c:pt>
                <c:pt idx="627">
                  <c:v>80.690002440000001</c:v>
                </c:pt>
                <c:pt idx="628">
                  <c:v>81.279998780000028</c:v>
                </c:pt>
                <c:pt idx="629">
                  <c:v>81.869995109999991</c:v>
                </c:pt>
                <c:pt idx="630">
                  <c:v>82.459991460000026</c:v>
                </c:pt>
                <c:pt idx="631">
                  <c:v>83.049987799999997</c:v>
                </c:pt>
                <c:pt idx="632">
                  <c:v>83.639984130000016</c:v>
                </c:pt>
                <c:pt idx="633">
                  <c:v>84.239990229999989</c:v>
                </c:pt>
                <c:pt idx="634">
                  <c:v>84.830017089999956</c:v>
                </c:pt>
                <c:pt idx="635">
                  <c:v>85.419982910000044</c:v>
                </c:pt>
                <c:pt idx="636">
                  <c:v>86.009979250000015</c:v>
                </c:pt>
                <c:pt idx="637">
                  <c:v>86.610015859999976</c:v>
                </c:pt>
                <c:pt idx="638">
                  <c:v>87.200012210000011</c:v>
                </c:pt>
                <c:pt idx="639">
                  <c:v>87.799987789999989</c:v>
                </c:pt>
                <c:pt idx="640">
                  <c:v>88.390014639999947</c:v>
                </c:pt>
                <c:pt idx="641">
                  <c:v>88.989990240000054</c:v>
                </c:pt>
                <c:pt idx="642">
                  <c:v>89.589996330000019</c:v>
                </c:pt>
                <c:pt idx="643">
                  <c:v>90.190002450000009</c:v>
                </c:pt>
                <c:pt idx="644">
                  <c:v>90.789978019999978</c:v>
                </c:pt>
                <c:pt idx="645">
                  <c:v>91.390014649999955</c:v>
                </c:pt>
                <c:pt idx="646">
                  <c:v>91.989990240000054</c:v>
                </c:pt>
                <c:pt idx="647">
                  <c:v>92.590026860000023</c:v>
                </c:pt>
                <c:pt idx="648">
                  <c:v>93.190002450000009</c:v>
                </c:pt>
                <c:pt idx="649">
                  <c:v>93.790008539999974</c:v>
                </c:pt>
                <c:pt idx="650">
                  <c:v>94.390014650000012</c:v>
                </c:pt>
                <c:pt idx="651">
                  <c:v>94.989990239999997</c:v>
                </c:pt>
                <c:pt idx="652">
                  <c:v>95.589996329999963</c:v>
                </c:pt>
                <c:pt idx="653">
                  <c:v>96.199981690000016</c:v>
                </c:pt>
                <c:pt idx="654">
                  <c:v>96.789978019999978</c:v>
                </c:pt>
                <c:pt idx="655">
                  <c:v>97.399993900000027</c:v>
                </c:pt>
                <c:pt idx="656">
                  <c:v>98</c:v>
                </c:pt>
                <c:pt idx="657">
                  <c:v>98.610015869999984</c:v>
                </c:pt>
                <c:pt idx="658">
                  <c:v>99.210021980000022</c:v>
                </c:pt>
                <c:pt idx="659">
                  <c:v>99.810028079999995</c:v>
                </c:pt>
                <c:pt idx="660">
                  <c:v>100.41998291000004</c:v>
                </c:pt>
                <c:pt idx="661">
                  <c:v>101.01998902000003</c:v>
                </c:pt>
                <c:pt idx="662">
                  <c:v>101.63998413000002</c:v>
                </c:pt>
                <c:pt idx="663">
                  <c:v>102.23999024</c:v>
                </c:pt>
                <c:pt idx="664">
                  <c:v>102.85000610000003</c:v>
                </c:pt>
                <c:pt idx="665">
                  <c:v>103.45999146000003</c:v>
                </c:pt>
                <c:pt idx="666">
                  <c:v>104.07000731999995</c:v>
                </c:pt>
                <c:pt idx="667">
                  <c:v>104.67999266999999</c:v>
                </c:pt>
                <c:pt idx="668">
                  <c:v>105.29000853999997</c:v>
                </c:pt>
                <c:pt idx="669">
                  <c:v>105.89999390000003</c:v>
                </c:pt>
                <c:pt idx="670">
                  <c:v>106.51000977000001</c:v>
                </c:pt>
                <c:pt idx="671">
                  <c:v>107.12997436000001</c:v>
                </c:pt>
                <c:pt idx="672">
                  <c:v>107.73001098999998</c:v>
                </c:pt>
                <c:pt idx="673">
                  <c:v>108.35000610999998</c:v>
                </c:pt>
                <c:pt idx="674">
                  <c:v>108.97000122000003</c:v>
                </c:pt>
                <c:pt idx="675">
                  <c:v>109.57998658000002</c:v>
                </c:pt>
                <c:pt idx="676">
                  <c:v>110.18997192</c:v>
                </c:pt>
                <c:pt idx="677">
                  <c:v>110.80999754999999</c:v>
                </c:pt>
                <c:pt idx="678">
                  <c:v>111.42001343000004</c:v>
                </c:pt>
                <c:pt idx="679">
                  <c:v>112.02999877999997</c:v>
                </c:pt>
                <c:pt idx="680">
                  <c:v>112.64999390000003</c:v>
                </c:pt>
                <c:pt idx="681">
                  <c:v>113.26998902000003</c:v>
                </c:pt>
                <c:pt idx="682">
                  <c:v>113.88000488</c:v>
                </c:pt>
                <c:pt idx="683">
                  <c:v>114.51000977000001</c:v>
                </c:pt>
                <c:pt idx="684">
                  <c:v>115.11999512</c:v>
                </c:pt>
                <c:pt idx="685">
                  <c:v>115.73999024000005</c:v>
                </c:pt>
                <c:pt idx="686">
                  <c:v>116.35000609999997</c:v>
                </c:pt>
                <c:pt idx="687">
                  <c:v>116.96997069999998</c:v>
                </c:pt>
                <c:pt idx="688">
                  <c:v>117.58999634000003</c:v>
                </c:pt>
                <c:pt idx="689">
                  <c:v>118.21002198000002</c:v>
                </c:pt>
                <c:pt idx="690">
                  <c:v>118.83999634000003</c:v>
                </c:pt>
                <c:pt idx="691">
                  <c:v>119.44998169000002</c:v>
                </c:pt>
                <c:pt idx="692">
                  <c:v>120.07000731999995</c:v>
                </c:pt>
                <c:pt idx="693">
                  <c:v>120.69000244</c:v>
                </c:pt>
                <c:pt idx="694">
                  <c:v>121.30999754999999</c:v>
                </c:pt>
                <c:pt idx="695">
                  <c:v>121.92999268</c:v>
                </c:pt>
                <c:pt idx="696">
                  <c:v>122.5499878</c:v>
                </c:pt>
                <c:pt idx="697">
                  <c:v>123.16998290999999</c:v>
                </c:pt>
                <c:pt idx="698">
                  <c:v>123.79000853999997</c:v>
                </c:pt>
                <c:pt idx="699">
                  <c:v>124.41000366999998</c:v>
                </c:pt>
                <c:pt idx="700">
                  <c:v>125.04000854999998</c:v>
                </c:pt>
                <c:pt idx="701">
                  <c:v>125.66000365999997</c:v>
                </c:pt>
                <c:pt idx="702">
                  <c:v>126.27999876999996</c:v>
                </c:pt>
                <c:pt idx="703">
                  <c:v>126.91000366999998</c:v>
                </c:pt>
                <c:pt idx="704">
                  <c:v>127.51998900999996</c:v>
                </c:pt>
                <c:pt idx="705">
                  <c:v>128.14999388999996</c:v>
                </c:pt>
                <c:pt idx="706">
                  <c:v>128.76998900999996</c:v>
                </c:pt>
                <c:pt idx="707">
                  <c:v>129.38998413000002</c:v>
                </c:pt>
                <c:pt idx="708">
                  <c:v>130.01998901000002</c:v>
                </c:pt>
                <c:pt idx="709">
                  <c:v>130.64001465000001</c:v>
                </c:pt>
                <c:pt idx="710">
                  <c:v>131.25</c:v>
                </c:pt>
                <c:pt idx="711">
                  <c:v>131.88000488</c:v>
                </c:pt>
                <c:pt idx="712">
                  <c:v>132.5</c:v>
                </c:pt>
                <c:pt idx="713">
                  <c:v>133.11999512</c:v>
                </c:pt>
                <c:pt idx="714">
                  <c:v>133.75</c:v>
                </c:pt>
                <c:pt idx="715">
                  <c:v>134.36999512000006</c:v>
                </c:pt>
                <c:pt idx="716">
                  <c:v>134.99002074999999</c:v>
                </c:pt>
                <c:pt idx="717">
                  <c:v>135.61999512</c:v>
                </c:pt>
                <c:pt idx="718">
                  <c:v>136.23999024000005</c:v>
                </c:pt>
                <c:pt idx="719">
                  <c:v>136.86001586999998</c:v>
                </c:pt>
                <c:pt idx="720">
                  <c:v>137.48001097999997</c:v>
                </c:pt>
                <c:pt idx="721">
                  <c:v>138.10000611000004</c:v>
                </c:pt>
                <c:pt idx="722">
                  <c:v>138.72000121999997</c:v>
                </c:pt>
                <c:pt idx="723">
                  <c:v>139.33999633000002</c:v>
                </c:pt>
                <c:pt idx="724">
                  <c:v>139.95999144999996</c:v>
                </c:pt>
                <c:pt idx="725">
                  <c:v>140.57000733000001</c:v>
                </c:pt>
                <c:pt idx="726">
                  <c:v>141.19998169000002</c:v>
                </c:pt>
                <c:pt idx="727">
                  <c:v>141.82998658000002</c:v>
                </c:pt>
                <c:pt idx="728">
                  <c:v>142.44998169000002</c:v>
                </c:pt>
                <c:pt idx="729">
                  <c:v>143.07000733000001</c:v>
                </c:pt>
                <c:pt idx="730">
                  <c:v>143.67999268</c:v>
                </c:pt>
                <c:pt idx="731">
                  <c:v>144.30999754999999</c:v>
                </c:pt>
                <c:pt idx="732">
                  <c:v>144.94000244</c:v>
                </c:pt>
                <c:pt idx="733">
                  <c:v>145.54998778999999</c:v>
                </c:pt>
                <c:pt idx="734">
                  <c:v>146.17999268</c:v>
                </c:pt>
                <c:pt idx="735">
                  <c:v>146.80999756</c:v>
                </c:pt>
                <c:pt idx="736">
                  <c:v>147.42999266999999</c:v>
                </c:pt>
                <c:pt idx="737">
                  <c:v>148.06002808</c:v>
                </c:pt>
                <c:pt idx="738">
                  <c:v>148.69000244</c:v>
                </c:pt>
                <c:pt idx="739">
                  <c:v>149.31002808</c:v>
                </c:pt>
                <c:pt idx="740">
                  <c:v>149.94000244</c:v>
                </c:pt>
                <c:pt idx="741">
                  <c:v>150.57000733000001</c:v>
                </c:pt>
                <c:pt idx="742">
                  <c:v>151.19998169000002</c:v>
                </c:pt>
                <c:pt idx="743">
                  <c:v>151.83001708999996</c:v>
                </c:pt>
                <c:pt idx="744">
                  <c:v>152.47000121999997</c:v>
                </c:pt>
                <c:pt idx="745">
                  <c:v>153.10000611000004</c:v>
                </c:pt>
                <c:pt idx="746">
                  <c:v>153.73001099000004</c:v>
                </c:pt>
                <c:pt idx="747">
                  <c:v>154.36999512000006</c:v>
                </c:pt>
                <c:pt idx="748">
                  <c:v>155</c:v>
                </c:pt>
                <c:pt idx="749">
                  <c:v>155.62997436000001</c:v>
                </c:pt>
                <c:pt idx="750">
                  <c:v>156.25997925000001</c:v>
                </c:pt>
                <c:pt idx="751">
                  <c:v>156.89999390000003</c:v>
                </c:pt>
                <c:pt idx="752">
                  <c:v>157.54000855000004</c:v>
                </c:pt>
                <c:pt idx="753">
                  <c:v>158.17001341999998</c:v>
                </c:pt>
                <c:pt idx="754">
                  <c:v>158.80999756</c:v>
                </c:pt>
                <c:pt idx="755">
                  <c:v>159.43997192</c:v>
                </c:pt>
                <c:pt idx="756">
                  <c:v>160.07998658000002</c:v>
                </c:pt>
                <c:pt idx="757">
                  <c:v>160.72000122000003</c:v>
                </c:pt>
                <c:pt idx="758">
                  <c:v>161.36001586999998</c:v>
                </c:pt>
                <c:pt idx="759">
                  <c:v>162</c:v>
                </c:pt>
                <c:pt idx="760">
                  <c:v>162.64001464999996</c:v>
                </c:pt>
                <c:pt idx="761">
                  <c:v>163.29000853999997</c:v>
                </c:pt>
                <c:pt idx="762">
                  <c:v>163.92999268</c:v>
                </c:pt>
                <c:pt idx="763">
                  <c:v>164.58001708999996</c:v>
                </c:pt>
                <c:pt idx="764">
                  <c:v>165.22000121999997</c:v>
                </c:pt>
                <c:pt idx="765">
                  <c:v>165.85998535000004</c:v>
                </c:pt>
                <c:pt idx="766">
                  <c:v>166.5</c:v>
                </c:pt>
                <c:pt idx="767">
                  <c:v>167.14999389000002</c:v>
                </c:pt>
                <c:pt idx="768">
                  <c:v>167.79000855000004</c:v>
                </c:pt>
                <c:pt idx="769">
                  <c:v>168.42999268</c:v>
                </c:pt>
                <c:pt idx="770">
                  <c:v>169.07998658000002</c:v>
                </c:pt>
                <c:pt idx="771">
                  <c:v>169.72000121999997</c:v>
                </c:pt>
                <c:pt idx="772">
                  <c:v>170.35998536000005</c:v>
                </c:pt>
                <c:pt idx="773">
                  <c:v>171.01000977000001</c:v>
                </c:pt>
                <c:pt idx="774">
                  <c:v>171.66000366000003</c:v>
                </c:pt>
                <c:pt idx="775">
                  <c:v>172.29998778999999</c:v>
                </c:pt>
                <c:pt idx="776">
                  <c:v>172.95001219999995</c:v>
                </c:pt>
                <c:pt idx="777">
                  <c:v>173.60000611000004</c:v>
                </c:pt>
                <c:pt idx="778">
                  <c:v>174.25</c:v>
                </c:pt>
                <c:pt idx="779">
                  <c:v>174.89999389999997</c:v>
                </c:pt>
                <c:pt idx="780">
                  <c:v>175.54000855000004</c:v>
                </c:pt>
                <c:pt idx="781">
                  <c:v>176.19000244</c:v>
                </c:pt>
                <c:pt idx="782">
                  <c:v>176.83001708999996</c:v>
                </c:pt>
                <c:pt idx="783">
                  <c:v>177.47998047000004</c:v>
                </c:pt>
                <c:pt idx="784">
                  <c:v>178.11999512</c:v>
                </c:pt>
                <c:pt idx="785">
                  <c:v>178.75997924000001</c:v>
                </c:pt>
                <c:pt idx="786">
                  <c:v>179.41000365999997</c:v>
                </c:pt>
                <c:pt idx="787">
                  <c:v>180.05999756</c:v>
                </c:pt>
                <c:pt idx="788">
                  <c:v>180.70001221000001</c:v>
                </c:pt>
                <c:pt idx="789">
                  <c:v>181.36001586999998</c:v>
                </c:pt>
                <c:pt idx="790">
                  <c:v>182.01000977000001</c:v>
                </c:pt>
                <c:pt idx="791">
                  <c:v>182.66000365999997</c:v>
                </c:pt>
                <c:pt idx="792">
                  <c:v>183.30999756</c:v>
                </c:pt>
                <c:pt idx="793">
                  <c:v>183.95999146000003</c:v>
                </c:pt>
                <c:pt idx="794">
                  <c:v>184.60998534999999</c:v>
                </c:pt>
                <c:pt idx="795">
                  <c:v>185.25997925000001</c:v>
                </c:pt>
                <c:pt idx="796">
                  <c:v>185.90997313999998</c:v>
                </c:pt>
                <c:pt idx="797">
                  <c:v>186.57000733000001</c:v>
                </c:pt>
                <c:pt idx="798">
                  <c:v>187.22000121999997</c:v>
                </c:pt>
                <c:pt idx="799">
                  <c:v>187.89001464</c:v>
                </c:pt>
                <c:pt idx="800">
                  <c:v>188.55001830999998</c:v>
                </c:pt>
                <c:pt idx="801">
                  <c:v>189.20999146000003</c:v>
                </c:pt>
                <c:pt idx="802">
                  <c:v>189.86999512000006</c:v>
                </c:pt>
                <c:pt idx="803">
                  <c:v>190.52999877999997</c:v>
                </c:pt>
                <c:pt idx="804">
                  <c:v>191.18002319999999</c:v>
                </c:pt>
                <c:pt idx="805">
                  <c:v>191.83999634000003</c:v>
                </c:pt>
                <c:pt idx="806">
                  <c:v>192.49002074999999</c:v>
                </c:pt>
                <c:pt idx="807">
                  <c:v>193.14999390000003</c:v>
                </c:pt>
                <c:pt idx="808">
                  <c:v>193.81997680000001</c:v>
                </c:pt>
                <c:pt idx="809">
                  <c:v>194.48001097999997</c:v>
                </c:pt>
                <c:pt idx="810">
                  <c:v>195.13998413000002</c:v>
                </c:pt>
                <c:pt idx="811">
                  <c:v>195.80001830999998</c:v>
                </c:pt>
                <c:pt idx="812">
                  <c:v>196.45999146000003</c:v>
                </c:pt>
                <c:pt idx="813">
                  <c:v>197.13000489000001</c:v>
                </c:pt>
                <c:pt idx="814">
                  <c:v>197.79998778999999</c:v>
                </c:pt>
                <c:pt idx="815">
                  <c:v>198.46002197000001</c:v>
                </c:pt>
                <c:pt idx="816">
                  <c:v>199.11999512</c:v>
                </c:pt>
                <c:pt idx="817">
                  <c:v>199.80001830999998</c:v>
                </c:pt>
                <c:pt idx="818">
                  <c:v>200.45999144999996</c:v>
                </c:pt>
                <c:pt idx="819">
                  <c:v>201.14001465000001</c:v>
                </c:pt>
                <c:pt idx="820">
                  <c:v>201.80001830999998</c:v>
                </c:pt>
                <c:pt idx="821">
                  <c:v>202.47000122000003</c:v>
                </c:pt>
                <c:pt idx="822">
                  <c:v>203.13000489000001</c:v>
                </c:pt>
                <c:pt idx="823">
                  <c:v>203.80999756</c:v>
                </c:pt>
                <c:pt idx="824">
                  <c:v>204.47998046999999</c:v>
                </c:pt>
                <c:pt idx="825">
                  <c:v>205.14999390000003</c:v>
                </c:pt>
                <c:pt idx="826">
                  <c:v>205.82000733000001</c:v>
                </c:pt>
                <c:pt idx="827">
                  <c:v>206.5</c:v>
                </c:pt>
                <c:pt idx="828">
                  <c:v>207.17001341999998</c:v>
                </c:pt>
                <c:pt idx="829">
                  <c:v>207.83999634000003</c:v>
                </c:pt>
                <c:pt idx="830">
                  <c:v>208.51000977000001</c:v>
                </c:pt>
                <c:pt idx="831">
                  <c:v>209.18002319999999</c:v>
                </c:pt>
                <c:pt idx="832">
                  <c:v>209.85998535000004</c:v>
                </c:pt>
                <c:pt idx="833">
                  <c:v>210.54000855000004</c:v>
                </c:pt>
                <c:pt idx="834">
                  <c:v>211.21002198000002</c:v>
                </c:pt>
                <c:pt idx="835">
                  <c:v>211.88998413000002</c:v>
                </c:pt>
                <c:pt idx="836">
                  <c:v>212.57998657000002</c:v>
                </c:pt>
                <c:pt idx="837">
                  <c:v>213.25</c:v>
                </c:pt>
                <c:pt idx="838">
                  <c:v>213.91998290999999</c:v>
                </c:pt>
                <c:pt idx="839">
                  <c:v>214.59997558999999</c:v>
                </c:pt>
                <c:pt idx="840">
                  <c:v>215.26995848999996</c:v>
                </c:pt>
                <c:pt idx="841">
                  <c:v>215.95996093999997</c:v>
                </c:pt>
                <c:pt idx="842">
                  <c:v>216.62997435999995</c:v>
                </c:pt>
                <c:pt idx="843">
                  <c:v>217.30996705000001</c:v>
                </c:pt>
                <c:pt idx="844">
                  <c:v>217.97998046999999</c:v>
                </c:pt>
                <c:pt idx="845">
                  <c:v>218.66998290999999</c:v>
                </c:pt>
                <c:pt idx="846">
                  <c:v>219.34997557999998</c:v>
                </c:pt>
                <c:pt idx="847">
                  <c:v>220.01998902000003</c:v>
                </c:pt>
                <c:pt idx="848">
                  <c:v>220.71002198000002</c:v>
                </c:pt>
                <c:pt idx="849">
                  <c:v>221.38000488</c:v>
                </c:pt>
                <c:pt idx="850">
                  <c:v>222.06002808000005</c:v>
                </c:pt>
                <c:pt idx="851">
                  <c:v>222.73995971000005</c:v>
                </c:pt>
                <c:pt idx="852">
                  <c:v>223.40997314000003</c:v>
                </c:pt>
                <c:pt idx="853">
                  <c:v>224.08999633999997</c:v>
                </c:pt>
                <c:pt idx="854">
                  <c:v>224.77001953999996</c:v>
                </c:pt>
                <c:pt idx="855">
                  <c:v>225.45999144999996</c:v>
                </c:pt>
                <c:pt idx="856">
                  <c:v>226.13000488</c:v>
                </c:pt>
                <c:pt idx="857">
                  <c:v>226.80001831000004</c:v>
                </c:pt>
                <c:pt idx="858">
                  <c:v>227.46997070000003</c:v>
                </c:pt>
                <c:pt idx="859">
                  <c:v>228.14001463999995</c:v>
                </c:pt>
                <c:pt idx="860">
                  <c:v>228.81997679999995</c:v>
                </c:pt>
                <c:pt idx="861">
                  <c:v>229.48999022999999</c:v>
                </c:pt>
                <c:pt idx="862">
                  <c:v>230.16003418000003</c:v>
                </c:pt>
                <c:pt idx="863">
                  <c:v>230.83001708999996</c:v>
                </c:pt>
                <c:pt idx="864">
                  <c:v>231.50997924999996</c:v>
                </c:pt>
                <c:pt idx="865">
                  <c:v>232.18002319999999</c:v>
                </c:pt>
                <c:pt idx="866">
                  <c:v>232.83999634000003</c:v>
                </c:pt>
                <c:pt idx="867">
                  <c:v>233.51000976999995</c:v>
                </c:pt>
                <c:pt idx="868">
                  <c:v>234.16998290999999</c:v>
                </c:pt>
                <c:pt idx="869">
                  <c:v>234.83001709000001</c:v>
                </c:pt>
                <c:pt idx="870">
                  <c:v>235.51000975999995</c:v>
                </c:pt>
                <c:pt idx="871">
                  <c:v>236.16998290999999</c:v>
                </c:pt>
                <c:pt idx="872">
                  <c:v>236.83996582000003</c:v>
                </c:pt>
                <c:pt idx="873">
                  <c:v>237.51004028999995</c:v>
                </c:pt>
                <c:pt idx="874">
                  <c:v>238.18002319999999</c:v>
                </c:pt>
                <c:pt idx="875">
                  <c:v>238.83999634000003</c:v>
                </c:pt>
                <c:pt idx="876">
                  <c:v>239.48999024</c:v>
                </c:pt>
                <c:pt idx="877">
                  <c:v>240.16003418000003</c:v>
                </c:pt>
                <c:pt idx="878">
                  <c:v>240.82000731999995</c:v>
                </c:pt>
                <c:pt idx="879">
                  <c:v>241.48001099000004</c:v>
                </c:pt>
                <c:pt idx="880">
                  <c:v>242.14001463999995</c:v>
                </c:pt>
                <c:pt idx="881">
                  <c:v>242.80001830999998</c:v>
                </c:pt>
                <c:pt idx="882">
                  <c:v>243.45999144999996</c:v>
                </c:pt>
                <c:pt idx="883">
                  <c:v>244.11999510999999</c:v>
                </c:pt>
                <c:pt idx="884">
                  <c:v>244.79000853999992</c:v>
                </c:pt>
                <c:pt idx="885">
                  <c:v>245.44000244</c:v>
                </c:pt>
                <c:pt idx="886">
                  <c:v>246.08999633999997</c:v>
                </c:pt>
                <c:pt idx="887">
                  <c:v>246.76000977000001</c:v>
                </c:pt>
                <c:pt idx="888">
                  <c:v>247.41000365999997</c:v>
                </c:pt>
                <c:pt idx="889">
                  <c:v>248.07000732</c:v>
                </c:pt>
                <c:pt idx="890">
                  <c:v>248.73999024</c:v>
                </c:pt>
                <c:pt idx="891">
                  <c:v>249.37997437000007</c:v>
                </c:pt>
                <c:pt idx="892">
                  <c:v>250.04000854999998</c:v>
                </c:pt>
                <c:pt idx="893">
                  <c:v>250.69000243999994</c:v>
                </c:pt>
                <c:pt idx="894">
                  <c:v>251.35003662000003</c:v>
                </c:pt>
                <c:pt idx="895">
                  <c:v>251.99996948</c:v>
                </c:pt>
                <c:pt idx="896">
                  <c:v>252.64999390000003</c:v>
                </c:pt>
                <c:pt idx="897">
                  <c:v>253.30001830999998</c:v>
                </c:pt>
                <c:pt idx="898">
                  <c:v>253.94998168999996</c:v>
                </c:pt>
                <c:pt idx="899">
                  <c:v>254.60000610000003</c:v>
                </c:pt>
                <c:pt idx="900">
                  <c:v>255.26004029000001</c:v>
                </c:pt>
                <c:pt idx="901">
                  <c:v>255.91000365999997</c:v>
                </c:pt>
                <c:pt idx="902">
                  <c:v>256.55001830999993</c:v>
                </c:pt>
                <c:pt idx="903">
                  <c:v>257.20999145000002</c:v>
                </c:pt>
                <c:pt idx="904">
                  <c:v>257.86001586999998</c:v>
                </c:pt>
                <c:pt idx="905">
                  <c:v>258.48999024</c:v>
                </c:pt>
                <c:pt idx="906">
                  <c:v>259.14001463999995</c:v>
                </c:pt>
                <c:pt idx="907">
                  <c:v>259.77996826000003</c:v>
                </c:pt>
                <c:pt idx="908">
                  <c:v>260.44003296</c:v>
                </c:pt>
                <c:pt idx="909">
                  <c:v>261.07998657000002</c:v>
                </c:pt>
                <c:pt idx="910">
                  <c:v>261.72998046999999</c:v>
                </c:pt>
                <c:pt idx="911">
                  <c:v>262.37002563999994</c:v>
                </c:pt>
                <c:pt idx="912">
                  <c:v>263.00997925000007</c:v>
                </c:pt>
                <c:pt idx="913">
                  <c:v>263.64996337000002</c:v>
                </c:pt>
                <c:pt idx="914">
                  <c:v>264.29000855000004</c:v>
                </c:pt>
                <c:pt idx="915">
                  <c:v>264.92999266999999</c:v>
                </c:pt>
                <c:pt idx="916">
                  <c:v>265.56997681000001</c:v>
                </c:pt>
                <c:pt idx="917">
                  <c:v>266.20996093999997</c:v>
                </c:pt>
                <c:pt idx="918">
                  <c:v>266.84002685999997</c:v>
                </c:pt>
                <c:pt idx="919">
                  <c:v>267.48001098999998</c:v>
                </c:pt>
                <c:pt idx="920">
                  <c:v>268.11001585999992</c:v>
                </c:pt>
                <c:pt idx="921">
                  <c:v>268.73999024000005</c:v>
                </c:pt>
                <c:pt idx="922">
                  <c:v>269.38000488000006</c:v>
                </c:pt>
                <c:pt idx="923">
                  <c:v>270.00000000000006</c:v>
                </c:pt>
                <c:pt idx="924">
                  <c:v>270.63998413000007</c:v>
                </c:pt>
                <c:pt idx="925">
                  <c:v>271.24996949000007</c:v>
                </c:pt>
                <c:pt idx="926">
                  <c:v>271.87997437000007</c:v>
                </c:pt>
                <c:pt idx="927">
                  <c:v>272.50997925000007</c:v>
                </c:pt>
                <c:pt idx="928">
                  <c:v>273.12997436000006</c:v>
                </c:pt>
                <c:pt idx="929">
                  <c:v>273.76000977000007</c:v>
                </c:pt>
                <c:pt idx="930">
                  <c:v>274.36999512000006</c:v>
                </c:pt>
                <c:pt idx="931">
                  <c:v>274.99002074999993</c:v>
                </c:pt>
                <c:pt idx="932">
                  <c:v>275.60000609999997</c:v>
                </c:pt>
                <c:pt idx="933">
                  <c:v>276.22003173999997</c:v>
                </c:pt>
                <c:pt idx="934">
                  <c:v>276.83001708999996</c:v>
                </c:pt>
                <c:pt idx="935">
                  <c:v>277.43997193000001</c:v>
                </c:pt>
                <c:pt idx="936">
                  <c:v>278.07000732</c:v>
                </c:pt>
                <c:pt idx="937">
                  <c:v>278.67001343000004</c:v>
                </c:pt>
                <c:pt idx="938">
                  <c:v>279.27996826000003</c:v>
                </c:pt>
                <c:pt idx="939">
                  <c:v>279.87997437000007</c:v>
                </c:pt>
                <c:pt idx="940">
                  <c:v>280.48999022999993</c:v>
                </c:pt>
                <c:pt idx="941">
                  <c:v>281.09002684999996</c:v>
                </c:pt>
                <c:pt idx="942">
                  <c:v>281.68997193000001</c:v>
                </c:pt>
                <c:pt idx="943">
                  <c:v>282.30001830999998</c:v>
                </c:pt>
                <c:pt idx="944">
                  <c:v>282.90002442000002</c:v>
                </c:pt>
                <c:pt idx="945">
                  <c:v>283.49999999999994</c:v>
                </c:pt>
                <c:pt idx="946">
                  <c:v>284.09002685999997</c:v>
                </c:pt>
                <c:pt idx="947">
                  <c:v>284.69000244</c:v>
                </c:pt>
                <c:pt idx="948">
                  <c:v>285.29003906000003</c:v>
                </c:pt>
                <c:pt idx="949">
                  <c:v>285.88000489000007</c:v>
                </c:pt>
                <c:pt idx="950">
                  <c:v>286.47003173999997</c:v>
                </c:pt>
                <c:pt idx="951">
                  <c:v>287.05999756</c:v>
                </c:pt>
                <c:pt idx="952">
                  <c:v>287.64001465000001</c:v>
                </c:pt>
                <c:pt idx="953">
                  <c:v>288.23001097999992</c:v>
                </c:pt>
                <c:pt idx="954">
                  <c:v>288.81997681000001</c:v>
                </c:pt>
                <c:pt idx="955">
                  <c:v>289.40002441000001</c:v>
                </c:pt>
                <c:pt idx="956">
                  <c:v>289.98001097999992</c:v>
                </c:pt>
                <c:pt idx="957">
                  <c:v>290.55996704</c:v>
                </c:pt>
                <c:pt idx="958">
                  <c:v>291.14001465000001</c:v>
                </c:pt>
                <c:pt idx="959">
                  <c:v>291.72000121999997</c:v>
                </c:pt>
                <c:pt idx="960">
                  <c:v>292.27999877999997</c:v>
                </c:pt>
                <c:pt idx="961">
                  <c:v>292.85998535000004</c:v>
                </c:pt>
                <c:pt idx="962">
                  <c:v>293.43002318999993</c:v>
                </c:pt>
                <c:pt idx="963">
                  <c:v>294</c:v>
                </c:pt>
                <c:pt idx="964">
                  <c:v>294.57000731999995</c:v>
                </c:pt>
                <c:pt idx="965">
                  <c:v>295.13000489000001</c:v>
                </c:pt>
                <c:pt idx="966">
                  <c:v>295.67999268000005</c:v>
                </c:pt>
                <c:pt idx="967">
                  <c:v>296.23995970999999</c:v>
                </c:pt>
                <c:pt idx="968">
                  <c:v>296.80001831000004</c:v>
                </c:pt>
                <c:pt idx="969">
                  <c:v>297.35000609999997</c:v>
                </c:pt>
                <c:pt idx="970">
                  <c:v>297.90002442000002</c:v>
                </c:pt>
                <c:pt idx="971">
                  <c:v>298.45001220999995</c:v>
                </c:pt>
                <c:pt idx="972">
                  <c:v>299</c:v>
                </c:pt>
                <c:pt idx="973">
                  <c:v>299.55001830999993</c:v>
                </c:pt>
                <c:pt idx="974">
                  <c:v>300.10000611000004</c:v>
                </c:pt>
                <c:pt idx="975">
                  <c:v>300.64001464999996</c:v>
                </c:pt>
                <c:pt idx="976">
                  <c:v>301.18002318999999</c:v>
                </c:pt>
                <c:pt idx="977">
                  <c:v>301.72003173999997</c:v>
                </c:pt>
                <c:pt idx="978">
                  <c:v>302.26000976</c:v>
                </c:pt>
                <c:pt idx="979">
                  <c:v>302.79995726999999</c:v>
                </c:pt>
                <c:pt idx="980">
                  <c:v>303.32998657000002</c:v>
                </c:pt>
                <c:pt idx="981">
                  <c:v>303.85998534999999</c:v>
                </c:pt>
                <c:pt idx="982">
                  <c:v>304.39999389999997</c:v>
                </c:pt>
                <c:pt idx="983">
                  <c:v>304.92001342999998</c:v>
                </c:pt>
                <c:pt idx="984">
                  <c:v>305.45001220999995</c:v>
                </c:pt>
                <c:pt idx="985">
                  <c:v>305.96997070000003</c:v>
                </c:pt>
                <c:pt idx="986">
                  <c:v>306.48999024</c:v>
                </c:pt>
                <c:pt idx="987">
                  <c:v>307.01998902000008</c:v>
                </c:pt>
                <c:pt idx="988">
                  <c:v>307.52999878000003</c:v>
                </c:pt>
                <c:pt idx="989">
                  <c:v>308.05001830999998</c:v>
                </c:pt>
                <c:pt idx="990">
                  <c:v>308.55996704000006</c:v>
                </c:pt>
                <c:pt idx="991">
                  <c:v>309.08001709000001</c:v>
                </c:pt>
                <c:pt idx="992">
                  <c:v>309.59002684999996</c:v>
                </c:pt>
                <c:pt idx="993">
                  <c:v>310.10998535000004</c:v>
                </c:pt>
                <c:pt idx="994">
                  <c:v>310.61999510999999</c:v>
                </c:pt>
                <c:pt idx="995">
                  <c:v>311.13003539999994</c:v>
                </c:pt>
                <c:pt idx="996">
                  <c:v>311.63998413000007</c:v>
                </c:pt>
                <c:pt idx="997">
                  <c:v>312.14001465000001</c:v>
                </c:pt>
                <c:pt idx="998">
                  <c:v>312.63998412999996</c:v>
                </c:pt>
                <c:pt idx="999">
                  <c:v>313.13998413000007</c:v>
                </c:pt>
                <c:pt idx="1000">
                  <c:v>313.63998413000002</c:v>
                </c:pt>
                <c:pt idx="1001">
                  <c:v>314.13000488</c:v>
                </c:pt>
                <c:pt idx="1002">
                  <c:v>314.62002563999999</c:v>
                </c:pt>
                <c:pt idx="1003">
                  <c:v>315.10998536000005</c:v>
                </c:pt>
                <c:pt idx="1004">
                  <c:v>315.60000610000003</c:v>
                </c:pt>
                <c:pt idx="1005">
                  <c:v>316.10000610999998</c:v>
                </c:pt>
                <c:pt idx="1006">
                  <c:v>316.59002684999996</c:v>
                </c:pt>
                <c:pt idx="1007">
                  <c:v>317.07998657000007</c:v>
                </c:pt>
                <c:pt idx="1008">
                  <c:v>317.56002806999999</c:v>
                </c:pt>
                <c:pt idx="1009">
                  <c:v>318.05001830999998</c:v>
                </c:pt>
                <c:pt idx="1010">
                  <c:v>318.53997802999999</c:v>
                </c:pt>
                <c:pt idx="1011">
                  <c:v>319.01000975999995</c:v>
                </c:pt>
                <c:pt idx="1012">
                  <c:v>319.48999024000005</c:v>
                </c:pt>
                <c:pt idx="1013">
                  <c:v>319.95996093000002</c:v>
                </c:pt>
                <c:pt idx="1014">
                  <c:v>320.44000245000001</c:v>
                </c:pt>
                <c:pt idx="1015">
                  <c:v>320.90997313999998</c:v>
                </c:pt>
                <c:pt idx="1016">
                  <c:v>321.37997435999995</c:v>
                </c:pt>
                <c:pt idx="1017">
                  <c:v>321.85000609999997</c:v>
                </c:pt>
                <c:pt idx="1018">
                  <c:v>322.33001708999996</c:v>
                </c:pt>
                <c:pt idx="1019">
                  <c:v>322.78997803000004</c:v>
                </c:pt>
                <c:pt idx="1020">
                  <c:v>323.25003050999999</c:v>
                </c:pt>
                <c:pt idx="1021">
                  <c:v>323.72000123000004</c:v>
                </c:pt>
                <c:pt idx="1022">
                  <c:v>324.17999268</c:v>
                </c:pt>
                <c:pt idx="1023">
                  <c:v>324.6199646</c:v>
                </c:pt>
                <c:pt idx="1024">
                  <c:v>325.08001708999996</c:v>
                </c:pt>
                <c:pt idx="1025">
                  <c:v>325.54000854999998</c:v>
                </c:pt>
                <c:pt idx="1026">
                  <c:v>325.98999024000005</c:v>
                </c:pt>
                <c:pt idx="1027">
                  <c:v>326.43997192000006</c:v>
                </c:pt>
                <c:pt idx="1028">
                  <c:v>326.88998413000002</c:v>
                </c:pt>
                <c:pt idx="1029">
                  <c:v>327.33996582000003</c:v>
                </c:pt>
                <c:pt idx="1030">
                  <c:v>327.78002930000002</c:v>
                </c:pt>
                <c:pt idx="1031">
                  <c:v>328.22000122000003</c:v>
                </c:pt>
                <c:pt idx="1032">
                  <c:v>328.66000365999997</c:v>
                </c:pt>
                <c:pt idx="1033">
                  <c:v>329.08999633999997</c:v>
                </c:pt>
                <c:pt idx="1034">
                  <c:v>329.52999876999996</c:v>
                </c:pt>
                <c:pt idx="1035">
                  <c:v>329.95999144999996</c:v>
                </c:pt>
                <c:pt idx="1036">
                  <c:v>330.37997435999995</c:v>
                </c:pt>
                <c:pt idx="1037">
                  <c:v>330.81997680999996</c:v>
                </c:pt>
                <c:pt idx="1038">
                  <c:v>331.23995970999999</c:v>
                </c:pt>
                <c:pt idx="1039">
                  <c:v>331.67996216</c:v>
                </c:pt>
                <c:pt idx="1040">
                  <c:v>332.09997557999998</c:v>
                </c:pt>
                <c:pt idx="1041">
                  <c:v>332.52001953999996</c:v>
                </c:pt>
                <c:pt idx="1042">
                  <c:v>332.93002318999993</c:v>
                </c:pt>
                <c:pt idx="1043">
                  <c:v>333.35003662999998</c:v>
                </c:pt>
                <c:pt idx="1044">
                  <c:v>333.76000975999995</c:v>
                </c:pt>
                <c:pt idx="1045">
                  <c:v>334.18002319999999</c:v>
                </c:pt>
                <c:pt idx="1046">
                  <c:v>334.58996581999997</c:v>
                </c:pt>
                <c:pt idx="1047">
                  <c:v>334.99996949000001</c:v>
                </c:pt>
                <c:pt idx="1048">
                  <c:v>335.40997314999998</c:v>
                </c:pt>
                <c:pt idx="1049">
                  <c:v>335.80996705000001</c:v>
                </c:pt>
                <c:pt idx="1050">
                  <c:v>336.21997069999998</c:v>
                </c:pt>
                <c:pt idx="1051">
                  <c:v>336.61999512</c:v>
                </c:pt>
                <c:pt idx="1052">
                  <c:v>337.01998901000002</c:v>
                </c:pt>
                <c:pt idx="1053">
                  <c:v>337.41998290999999</c:v>
                </c:pt>
                <c:pt idx="1054">
                  <c:v>337.82000732</c:v>
                </c:pt>
                <c:pt idx="1055">
                  <c:v>338.22000122000003</c:v>
                </c:pt>
                <c:pt idx="1056">
                  <c:v>338.61001587000004</c:v>
                </c:pt>
                <c:pt idx="1057">
                  <c:v>339.00003050999999</c:v>
                </c:pt>
                <c:pt idx="1058">
                  <c:v>339.39996338000003</c:v>
                </c:pt>
                <c:pt idx="1059">
                  <c:v>339.78997803000004</c:v>
                </c:pt>
                <c:pt idx="1060">
                  <c:v>340.17999267000005</c:v>
                </c:pt>
                <c:pt idx="1061">
                  <c:v>340.57000731999995</c:v>
                </c:pt>
                <c:pt idx="1062">
                  <c:v>340.96002196999996</c:v>
                </c:pt>
                <c:pt idx="1063">
                  <c:v>341.35003661999997</c:v>
                </c:pt>
                <c:pt idx="1064">
                  <c:v>341.75</c:v>
                </c:pt>
                <c:pt idx="1065">
                  <c:v>342.13000488</c:v>
                </c:pt>
                <c:pt idx="1066">
                  <c:v>342.51000976</c:v>
                </c:pt>
                <c:pt idx="1067">
                  <c:v>342.90002441000001</c:v>
                </c:pt>
                <c:pt idx="1068">
                  <c:v>343.28997802000004</c:v>
                </c:pt>
                <c:pt idx="1069">
                  <c:v>343.65997315000004</c:v>
                </c:pt>
                <c:pt idx="1070">
                  <c:v>344.04998780000005</c:v>
                </c:pt>
                <c:pt idx="1071">
                  <c:v>344.42999266999993</c:v>
                </c:pt>
                <c:pt idx="1072">
                  <c:v>344.81002806999993</c:v>
                </c:pt>
                <c:pt idx="1073">
                  <c:v>345.18997192</c:v>
                </c:pt>
                <c:pt idx="1074">
                  <c:v>345.57000732</c:v>
                </c:pt>
                <c:pt idx="1075">
                  <c:v>345.9500122</c:v>
                </c:pt>
                <c:pt idx="1076">
                  <c:v>346.31997681000007</c:v>
                </c:pt>
                <c:pt idx="1077">
                  <c:v>346.69000245000007</c:v>
                </c:pt>
                <c:pt idx="1078">
                  <c:v>347.05999754999993</c:v>
                </c:pt>
                <c:pt idx="1079">
                  <c:v>347.43997191999995</c:v>
                </c:pt>
                <c:pt idx="1080">
                  <c:v>347.80999756</c:v>
                </c:pt>
                <c:pt idx="1081">
                  <c:v>348.17001342999998</c:v>
                </c:pt>
                <c:pt idx="1082">
                  <c:v>348.54998779000005</c:v>
                </c:pt>
                <c:pt idx="1083">
                  <c:v>348.90997314000003</c:v>
                </c:pt>
                <c:pt idx="1084">
                  <c:v>349.27999877999997</c:v>
                </c:pt>
                <c:pt idx="1085">
                  <c:v>349.64001464999996</c:v>
                </c:pt>
                <c:pt idx="1086">
                  <c:v>350</c:v>
                </c:pt>
                <c:pt idx="1087">
                  <c:v>350.36001586999998</c:v>
                </c:pt>
                <c:pt idx="1088">
                  <c:v>350.72003174000002</c:v>
                </c:pt>
                <c:pt idx="1089">
                  <c:v>351.07000733000007</c:v>
                </c:pt>
                <c:pt idx="1090">
                  <c:v>351.43002318999993</c:v>
                </c:pt>
                <c:pt idx="1091">
                  <c:v>351.77996825999998</c:v>
                </c:pt>
                <c:pt idx="1092">
                  <c:v>352.13000488</c:v>
                </c:pt>
                <c:pt idx="1093">
                  <c:v>352.48004151000004</c:v>
                </c:pt>
                <c:pt idx="1094">
                  <c:v>352.82998658000008</c:v>
                </c:pt>
                <c:pt idx="1095">
                  <c:v>353.18002318999993</c:v>
                </c:pt>
                <c:pt idx="1096">
                  <c:v>353.51998900999996</c:v>
                </c:pt>
                <c:pt idx="1097">
                  <c:v>353.86999510999999</c:v>
                </c:pt>
                <c:pt idx="1098">
                  <c:v>354.21002198000002</c:v>
                </c:pt>
                <c:pt idx="1099">
                  <c:v>354.54998780000005</c:v>
                </c:pt>
                <c:pt idx="1100">
                  <c:v>354.88000487999994</c:v>
                </c:pt>
                <c:pt idx="1101">
                  <c:v>355.22000121999997</c:v>
                </c:pt>
                <c:pt idx="1102">
                  <c:v>355.55001830999998</c:v>
                </c:pt>
                <c:pt idx="1103">
                  <c:v>355.87997437000007</c:v>
                </c:pt>
                <c:pt idx="1104">
                  <c:v>356.22000121999997</c:v>
                </c:pt>
                <c:pt idx="1105">
                  <c:v>356.5499878</c:v>
                </c:pt>
                <c:pt idx="1106">
                  <c:v>356.86999512</c:v>
                </c:pt>
                <c:pt idx="1107">
                  <c:v>357.2000122</c:v>
                </c:pt>
                <c:pt idx="1108">
                  <c:v>357.52999878000003</c:v>
                </c:pt>
                <c:pt idx="1109">
                  <c:v>357.84002684999996</c:v>
                </c:pt>
                <c:pt idx="1110">
                  <c:v>358.16000365999997</c:v>
                </c:pt>
                <c:pt idx="1111">
                  <c:v>358.49002076000005</c:v>
                </c:pt>
                <c:pt idx="1112">
                  <c:v>358.79998780000005</c:v>
                </c:pt>
                <c:pt idx="1113">
                  <c:v>359.11001586999998</c:v>
                </c:pt>
                <c:pt idx="1114">
                  <c:v>359.42999266999999</c:v>
                </c:pt>
                <c:pt idx="1115">
                  <c:v>359.73001099000004</c:v>
                </c:pt>
                <c:pt idx="1116">
                  <c:v>360.04998779000005</c:v>
                </c:pt>
                <c:pt idx="1117">
                  <c:v>360.35000610999998</c:v>
                </c:pt>
                <c:pt idx="1118">
                  <c:v>360.65997313999998</c:v>
                </c:pt>
                <c:pt idx="1119">
                  <c:v>360.97003174000002</c:v>
                </c:pt>
                <c:pt idx="1120">
                  <c:v>361.25997925000007</c:v>
                </c:pt>
                <c:pt idx="1121">
                  <c:v>361.57003784999995</c:v>
                </c:pt>
                <c:pt idx="1122">
                  <c:v>361.85998534999999</c:v>
                </c:pt>
                <c:pt idx="1123">
                  <c:v>362.16003418000003</c:v>
                </c:pt>
                <c:pt idx="1124">
                  <c:v>362.45001221000007</c:v>
                </c:pt>
                <c:pt idx="1125">
                  <c:v>362.74996948</c:v>
                </c:pt>
                <c:pt idx="1126">
                  <c:v>363.02999877999997</c:v>
                </c:pt>
                <c:pt idx="1127">
                  <c:v>363.32003784</c:v>
                </c:pt>
                <c:pt idx="1128">
                  <c:v>363.62002563999994</c:v>
                </c:pt>
                <c:pt idx="1129">
                  <c:v>363.89999388999996</c:v>
                </c:pt>
                <c:pt idx="1130">
                  <c:v>364.18002319999999</c:v>
                </c:pt>
                <c:pt idx="1131">
                  <c:v>364.45999145000002</c:v>
                </c:pt>
                <c:pt idx="1132">
                  <c:v>364.74002074999993</c:v>
                </c:pt>
                <c:pt idx="1133">
                  <c:v>365.01998901000002</c:v>
                </c:pt>
                <c:pt idx="1134">
                  <c:v>365.30001831000004</c:v>
                </c:pt>
                <c:pt idx="1135">
                  <c:v>365.57000733000007</c:v>
                </c:pt>
                <c:pt idx="1136">
                  <c:v>365.83996581999997</c:v>
                </c:pt>
                <c:pt idx="1137">
                  <c:v>366.12002563999999</c:v>
                </c:pt>
                <c:pt idx="1138">
                  <c:v>366.38998413000007</c:v>
                </c:pt>
                <c:pt idx="1139">
                  <c:v>366.65002440999996</c:v>
                </c:pt>
                <c:pt idx="1140">
                  <c:v>366.91998290999999</c:v>
                </c:pt>
                <c:pt idx="1141">
                  <c:v>367.18002320000005</c:v>
                </c:pt>
                <c:pt idx="1142">
                  <c:v>367.45001220999995</c:v>
                </c:pt>
                <c:pt idx="1143">
                  <c:v>367.70996093999997</c:v>
                </c:pt>
                <c:pt idx="1144">
                  <c:v>367.97000123000004</c:v>
                </c:pt>
                <c:pt idx="1145">
                  <c:v>368.21997070000003</c:v>
                </c:pt>
                <c:pt idx="1146">
                  <c:v>368.48004150999998</c:v>
                </c:pt>
                <c:pt idx="1147">
                  <c:v>368.75</c:v>
                </c:pt>
                <c:pt idx="1148">
                  <c:v>368.99996948000006</c:v>
                </c:pt>
                <c:pt idx="1149">
                  <c:v>369.25003051999994</c:v>
                </c:pt>
                <c:pt idx="1150">
                  <c:v>369.5</c:v>
                </c:pt>
                <c:pt idx="1151">
                  <c:v>369.75003050999999</c:v>
                </c:pt>
                <c:pt idx="1152">
                  <c:v>370.01000975999995</c:v>
                </c:pt>
                <c:pt idx="1153">
                  <c:v>370.25997925000001</c:v>
                </c:pt>
                <c:pt idx="1154">
                  <c:v>370.5</c:v>
                </c:pt>
                <c:pt idx="1155">
                  <c:v>370.75000000000006</c:v>
                </c:pt>
                <c:pt idx="1156">
                  <c:v>370.99996948</c:v>
                </c:pt>
                <c:pt idx="1157">
                  <c:v>371.24002074999999</c:v>
                </c:pt>
                <c:pt idx="1158">
                  <c:v>371.47000122000003</c:v>
                </c:pt>
                <c:pt idx="1159">
                  <c:v>371.71997069999998</c:v>
                </c:pt>
                <c:pt idx="1160">
                  <c:v>371.95999145000002</c:v>
                </c:pt>
                <c:pt idx="1161">
                  <c:v>372.19998169000007</c:v>
                </c:pt>
                <c:pt idx="1162">
                  <c:v>372.43002318999993</c:v>
                </c:pt>
                <c:pt idx="1163">
                  <c:v>372.66000365999997</c:v>
                </c:pt>
                <c:pt idx="1164">
                  <c:v>372.90997315000004</c:v>
                </c:pt>
                <c:pt idx="1165">
                  <c:v>373.14001464999996</c:v>
                </c:pt>
                <c:pt idx="1166">
                  <c:v>373.36999510999999</c:v>
                </c:pt>
                <c:pt idx="1167">
                  <c:v>373.59997559000004</c:v>
                </c:pt>
                <c:pt idx="1168">
                  <c:v>373.83001708999996</c:v>
                </c:pt>
                <c:pt idx="1169">
                  <c:v>374.05999756</c:v>
                </c:pt>
                <c:pt idx="1170">
                  <c:v>374.28997803000004</c:v>
                </c:pt>
                <c:pt idx="1171">
                  <c:v>374.51000976999995</c:v>
                </c:pt>
                <c:pt idx="1172">
                  <c:v>374.73999024</c:v>
                </c:pt>
                <c:pt idx="1173">
                  <c:v>374.96997071000004</c:v>
                </c:pt>
                <c:pt idx="1174">
                  <c:v>375.18002318999993</c:v>
                </c:pt>
                <c:pt idx="1175">
                  <c:v>375.41000366000003</c:v>
                </c:pt>
                <c:pt idx="1176">
                  <c:v>375.61996460000006</c:v>
                </c:pt>
                <c:pt idx="1177">
                  <c:v>375.84002684999996</c:v>
                </c:pt>
                <c:pt idx="1178">
                  <c:v>376.05999756</c:v>
                </c:pt>
                <c:pt idx="1179">
                  <c:v>376.26998902000003</c:v>
                </c:pt>
                <c:pt idx="1180">
                  <c:v>376.49002074999999</c:v>
                </c:pt>
                <c:pt idx="1181">
                  <c:v>376.7000122</c:v>
                </c:pt>
                <c:pt idx="1182">
                  <c:v>376.90997315000004</c:v>
                </c:pt>
                <c:pt idx="1183">
                  <c:v>377.1199646</c:v>
                </c:pt>
                <c:pt idx="1184">
                  <c:v>377.33001709000001</c:v>
                </c:pt>
                <c:pt idx="1185">
                  <c:v>377.54000855000004</c:v>
                </c:pt>
                <c:pt idx="1186">
                  <c:v>377.72998046999999</c:v>
                </c:pt>
                <c:pt idx="1187">
                  <c:v>377.94000244</c:v>
                </c:pt>
                <c:pt idx="1188">
                  <c:v>378.13998413000007</c:v>
                </c:pt>
                <c:pt idx="1189">
                  <c:v>378.33996581999997</c:v>
                </c:pt>
                <c:pt idx="1190">
                  <c:v>378.55004882000003</c:v>
                </c:pt>
                <c:pt idx="1191">
                  <c:v>378.73999022999999</c:v>
                </c:pt>
                <c:pt idx="1192">
                  <c:v>378.92999266999993</c:v>
                </c:pt>
                <c:pt idx="1193">
                  <c:v>379.12994384000001</c:v>
                </c:pt>
                <c:pt idx="1194">
                  <c:v>379.33001708999996</c:v>
                </c:pt>
                <c:pt idx="1195">
                  <c:v>379.52001953000001</c:v>
                </c:pt>
                <c:pt idx="1196">
                  <c:v>379.70996094000009</c:v>
                </c:pt>
                <c:pt idx="1197">
                  <c:v>379.91003417999991</c:v>
                </c:pt>
                <c:pt idx="1198">
                  <c:v>380.10003662999998</c:v>
                </c:pt>
                <c:pt idx="1199">
                  <c:v>380.28997803000004</c:v>
                </c:pt>
                <c:pt idx="1200">
                  <c:v>380.46997070999998</c:v>
                </c:pt>
                <c:pt idx="1201">
                  <c:v>380.66003418000003</c:v>
                </c:pt>
                <c:pt idx="1202">
                  <c:v>380.85003661999997</c:v>
                </c:pt>
                <c:pt idx="1203">
                  <c:v>381.02996826000003</c:v>
                </c:pt>
                <c:pt idx="1204">
                  <c:v>381.20996094000009</c:v>
                </c:pt>
                <c:pt idx="1205">
                  <c:v>381.39001465000001</c:v>
                </c:pt>
                <c:pt idx="1206">
                  <c:v>381.57000731999995</c:v>
                </c:pt>
                <c:pt idx="1207">
                  <c:v>381.75</c:v>
                </c:pt>
                <c:pt idx="1208">
                  <c:v>381.92999266999993</c:v>
                </c:pt>
                <c:pt idx="1209">
                  <c:v>382.10003661999997</c:v>
                </c:pt>
                <c:pt idx="1210">
                  <c:v>382.2800292899999</c:v>
                </c:pt>
                <c:pt idx="1211">
                  <c:v>382.45001219999995</c:v>
                </c:pt>
                <c:pt idx="1212">
                  <c:v>382.62994384000001</c:v>
                </c:pt>
                <c:pt idx="1213">
                  <c:v>382.80999755999994</c:v>
                </c:pt>
                <c:pt idx="1214">
                  <c:v>382.97998046999999</c:v>
                </c:pt>
                <c:pt idx="1215">
                  <c:v>383.14996338000003</c:v>
                </c:pt>
                <c:pt idx="1216">
                  <c:v>383.31994628999996</c:v>
                </c:pt>
                <c:pt idx="1217">
                  <c:v>383.48004149999997</c:v>
                </c:pt>
                <c:pt idx="1218">
                  <c:v>383.6500244099999</c:v>
                </c:pt>
                <c:pt idx="1219">
                  <c:v>383.82000731999995</c:v>
                </c:pt>
                <c:pt idx="1220">
                  <c:v>383.9799804700001</c:v>
                </c:pt>
                <c:pt idx="1221">
                  <c:v>384.13995361000002</c:v>
                </c:pt>
                <c:pt idx="1222">
                  <c:v>384.29003906000003</c:v>
                </c:pt>
                <c:pt idx="1223">
                  <c:v>384.45001219999995</c:v>
                </c:pt>
                <c:pt idx="1224">
                  <c:v>384.60998534999999</c:v>
                </c:pt>
                <c:pt idx="1225">
                  <c:v>384.75</c:v>
                </c:pt>
                <c:pt idx="1226">
                  <c:v>384.9000244099999</c:v>
                </c:pt>
                <c:pt idx="1227">
                  <c:v>385.05999756000006</c:v>
                </c:pt>
                <c:pt idx="1228">
                  <c:v>385.20001221000007</c:v>
                </c:pt>
                <c:pt idx="1229">
                  <c:v>385.33996581999997</c:v>
                </c:pt>
                <c:pt idx="1230">
                  <c:v>385.48999024</c:v>
                </c:pt>
                <c:pt idx="1231">
                  <c:v>385.63000488</c:v>
                </c:pt>
                <c:pt idx="1232">
                  <c:v>385.76000976</c:v>
                </c:pt>
                <c:pt idx="1233">
                  <c:v>385.90002442000002</c:v>
                </c:pt>
                <c:pt idx="1234">
                  <c:v>386.03997803000004</c:v>
                </c:pt>
                <c:pt idx="1235">
                  <c:v>386.16998291000004</c:v>
                </c:pt>
                <c:pt idx="1236">
                  <c:v>386.29998778999993</c:v>
                </c:pt>
                <c:pt idx="1237">
                  <c:v>386.42999268000005</c:v>
                </c:pt>
                <c:pt idx="1238">
                  <c:v>386.55999755999994</c:v>
                </c:pt>
                <c:pt idx="1239">
                  <c:v>386.67999266999993</c:v>
                </c:pt>
                <c:pt idx="1240">
                  <c:v>386.79998780000005</c:v>
                </c:pt>
                <c:pt idx="1241">
                  <c:v>386.92004393999991</c:v>
                </c:pt>
                <c:pt idx="1242">
                  <c:v>387.04003906000003</c:v>
                </c:pt>
                <c:pt idx="1243">
                  <c:v>387.15002442000002</c:v>
                </c:pt>
                <c:pt idx="1244">
                  <c:v>387.27996826000003</c:v>
                </c:pt>
                <c:pt idx="1245">
                  <c:v>387.38995361000002</c:v>
                </c:pt>
                <c:pt idx="1246">
                  <c:v>387.5</c:v>
                </c:pt>
                <c:pt idx="1247">
                  <c:v>387.62005615999999</c:v>
                </c:pt>
                <c:pt idx="1248">
                  <c:v>387.72003173999997</c:v>
                </c:pt>
                <c:pt idx="1249">
                  <c:v>387.83001708999996</c:v>
                </c:pt>
                <c:pt idx="1250">
                  <c:v>387.92999267000005</c:v>
                </c:pt>
                <c:pt idx="1251">
                  <c:v>388.03997803000004</c:v>
                </c:pt>
                <c:pt idx="1252">
                  <c:v>388.14996337000002</c:v>
                </c:pt>
                <c:pt idx="1253">
                  <c:v>388.25</c:v>
                </c:pt>
                <c:pt idx="1254">
                  <c:v>388.35003662999998</c:v>
                </c:pt>
                <c:pt idx="1255">
                  <c:v>388.45001220999995</c:v>
                </c:pt>
                <c:pt idx="1256">
                  <c:v>388.53997803000004</c:v>
                </c:pt>
                <c:pt idx="1257">
                  <c:v>388.64001465000001</c:v>
                </c:pt>
                <c:pt idx="1258">
                  <c:v>388.73999024</c:v>
                </c:pt>
                <c:pt idx="1259">
                  <c:v>388.82000732000006</c:v>
                </c:pt>
                <c:pt idx="1260">
                  <c:v>388.92004394999992</c:v>
                </c:pt>
                <c:pt idx="1261">
                  <c:v>389.01000977000001</c:v>
                </c:pt>
                <c:pt idx="1262">
                  <c:v>389.09997557999998</c:v>
                </c:pt>
                <c:pt idx="1263">
                  <c:v>389.17999266999993</c:v>
                </c:pt>
                <c:pt idx="1264">
                  <c:v>389.26995850000003</c:v>
                </c:pt>
                <c:pt idx="1265">
                  <c:v>389.35998534999999</c:v>
                </c:pt>
                <c:pt idx="1266">
                  <c:v>389.44995117000008</c:v>
                </c:pt>
                <c:pt idx="1267">
                  <c:v>389.53002929999991</c:v>
                </c:pt>
                <c:pt idx="1268">
                  <c:v>389.61004638999998</c:v>
                </c:pt>
                <c:pt idx="1269">
                  <c:v>389.67999266999993</c:v>
                </c:pt>
                <c:pt idx="1270">
                  <c:v>389.76000977000001</c:v>
                </c:pt>
                <c:pt idx="1271">
                  <c:v>389.83001709000007</c:v>
                </c:pt>
                <c:pt idx="1272">
                  <c:v>389.89996338000003</c:v>
                </c:pt>
                <c:pt idx="1273">
                  <c:v>389.96997070000009</c:v>
                </c:pt>
                <c:pt idx="1274">
                  <c:v>390.03997802999993</c:v>
                </c:pt>
                <c:pt idx="1275">
                  <c:v>390.10003661999997</c:v>
                </c:pt>
                <c:pt idx="1276">
                  <c:v>390.17004393999991</c:v>
                </c:pt>
                <c:pt idx="1277">
                  <c:v>390.23004150999998</c:v>
                </c:pt>
                <c:pt idx="1278">
                  <c:v>390.28997801999992</c:v>
                </c:pt>
                <c:pt idx="1279">
                  <c:v>390.33001708999996</c:v>
                </c:pt>
                <c:pt idx="1280">
                  <c:v>390.38995361000002</c:v>
                </c:pt>
                <c:pt idx="1281">
                  <c:v>390.44000244999995</c:v>
                </c:pt>
                <c:pt idx="1282">
                  <c:v>390.49005126999998</c:v>
                </c:pt>
                <c:pt idx="1283">
                  <c:v>390.53997801999992</c:v>
                </c:pt>
                <c:pt idx="1284">
                  <c:v>390.64001463999989</c:v>
                </c:pt>
                <c:pt idx="1285">
                  <c:v>390.60998536000011</c:v>
                </c:pt>
                <c:pt idx="1286">
                  <c:v>390.66998291000004</c:v>
                </c:pt>
                <c:pt idx="1287">
                  <c:v>390.73999022999999</c:v>
                </c:pt>
                <c:pt idx="1288">
                  <c:v>390.80004881000002</c:v>
                </c:pt>
                <c:pt idx="1289">
                  <c:v>390.86999513000001</c:v>
                </c:pt>
                <c:pt idx="1290">
                  <c:v>390.83001707999995</c:v>
                </c:pt>
                <c:pt idx="1291">
                  <c:v>390.89001463</c:v>
                </c:pt>
                <c:pt idx="1292">
                  <c:v>390.94000245999996</c:v>
                </c:pt>
                <c:pt idx="1293">
                  <c:v>391.00000001000001</c:v>
                </c:pt>
                <c:pt idx="1294">
                  <c:v>391.04998779000005</c:v>
                </c:pt>
                <c:pt idx="1295">
                  <c:v>391.10998533999998</c:v>
                </c:pt>
                <c:pt idx="1296">
                  <c:v>391.05999757000006</c:v>
                </c:pt>
                <c:pt idx="1297">
                  <c:v>391.09997558999999</c:v>
                </c:pt>
                <c:pt idx="1298">
                  <c:v>391.1500244099999</c:v>
                </c:pt>
                <c:pt idx="1299">
                  <c:v>391.19000243000005</c:v>
                </c:pt>
                <c:pt idx="1300">
                  <c:v>391.21997071999999</c:v>
                </c:pt>
                <c:pt idx="1301">
                  <c:v>391.26000977000001</c:v>
                </c:pt>
                <c:pt idx="1302">
                  <c:v>391.19000243000005</c:v>
                </c:pt>
                <c:pt idx="1303">
                  <c:v>391.21997071999999</c:v>
                </c:pt>
                <c:pt idx="1304">
                  <c:v>391.25006100999997</c:v>
                </c:pt>
                <c:pt idx="1305">
                  <c:v>391.28002930000002</c:v>
                </c:pt>
                <c:pt idx="1306">
                  <c:v>391.30993654999997</c:v>
                </c:pt>
                <c:pt idx="1307">
                  <c:v>391.23004148000007</c:v>
                </c:pt>
                <c:pt idx="1308">
                  <c:v>391.26000977000001</c:v>
                </c:pt>
                <c:pt idx="1309">
                  <c:v>391.26995851999993</c:v>
                </c:pt>
                <c:pt idx="1310">
                  <c:v>391.2900390499999</c:v>
                </c:pt>
                <c:pt idx="1311">
                  <c:v>391.31994630000008</c:v>
                </c:pt>
                <c:pt idx="1312">
                  <c:v>391.34002683000006</c:v>
                </c:pt>
                <c:pt idx="1313">
                  <c:v>391.35998534999999</c:v>
                </c:pt>
                <c:pt idx="1314">
                  <c:v>391.27996828000016</c:v>
                </c:pt>
                <c:pt idx="1315">
                  <c:v>391.30004880000001</c:v>
                </c:pt>
                <c:pt idx="1316">
                  <c:v>391.32000731999995</c:v>
                </c:pt>
                <c:pt idx="1317">
                  <c:v>391.32995607999999</c:v>
                </c:pt>
                <c:pt idx="1318">
                  <c:v>391.34002683999984</c:v>
                </c:pt>
                <c:pt idx="1319">
                  <c:v>391.34997560000011</c:v>
                </c:pt>
                <c:pt idx="1320">
                  <c:v>391.36004636000007</c:v>
                </c:pt>
                <c:pt idx="1321">
                  <c:v>391.27001951999989</c:v>
                </c:pt>
                <c:pt idx="1322">
                  <c:v>391.27996828000016</c:v>
                </c:pt>
                <c:pt idx="1323">
                  <c:v>391.28002927</c:v>
                </c:pt>
                <c:pt idx="1324">
                  <c:v>391.28002930000002</c:v>
                </c:pt>
                <c:pt idx="1325">
                  <c:v>391.26995851999993</c:v>
                </c:pt>
                <c:pt idx="1326">
                  <c:v>391.26000974999988</c:v>
                </c:pt>
                <c:pt idx="1327">
                  <c:v>391.15002441000001</c:v>
                </c:pt>
                <c:pt idx="1328">
                  <c:v>391.13995363999993</c:v>
                </c:pt>
                <c:pt idx="1329">
                  <c:v>391.13000486999988</c:v>
                </c:pt>
                <c:pt idx="1330">
                  <c:v>391.11999513000012</c:v>
                </c:pt>
                <c:pt idx="1331">
                  <c:v>391.11004636000007</c:v>
                </c:pt>
                <c:pt idx="1332">
                  <c:v>391.09002685999997</c:v>
                </c:pt>
                <c:pt idx="1333">
                  <c:v>391.07995607999999</c:v>
                </c:pt>
                <c:pt idx="1334">
                  <c:v>390.96002194000005</c:v>
                </c:pt>
                <c:pt idx="1335">
                  <c:v>390.94000243999994</c:v>
                </c:pt>
                <c:pt idx="1336">
                  <c:v>390.91992189999996</c:v>
                </c:pt>
                <c:pt idx="1337">
                  <c:v>390.9100341699999</c:v>
                </c:pt>
                <c:pt idx="1338">
                  <c:v>390.88995363000015</c:v>
                </c:pt>
                <c:pt idx="1339">
                  <c:v>390.88006588999997</c:v>
                </c:pt>
                <c:pt idx="1340">
                  <c:v>390.85998534999999</c:v>
                </c:pt>
                <c:pt idx="1341">
                  <c:v>390.75000001000012</c:v>
                </c:pt>
                <c:pt idx="1342">
                  <c:v>390.73004148000007</c:v>
                </c:pt>
                <c:pt idx="1343">
                  <c:v>390.71002196999996</c:v>
                </c:pt>
                <c:pt idx="1344">
                  <c:v>390.68994142999998</c:v>
                </c:pt>
                <c:pt idx="1345">
                  <c:v>390.67004392999991</c:v>
                </c:pt>
                <c:pt idx="1346">
                  <c:v>390.64996339000015</c:v>
                </c:pt>
                <c:pt idx="1347">
                  <c:v>390.63006588999997</c:v>
                </c:pt>
                <c:pt idx="1348">
                  <c:v>390.49999998999988</c:v>
                </c:pt>
                <c:pt idx="1349">
                  <c:v>390.47998048000011</c:v>
                </c:pt>
                <c:pt idx="1350">
                  <c:v>390.45007321000003</c:v>
                </c:pt>
                <c:pt idx="1351">
                  <c:v>390.40997314000003</c:v>
                </c:pt>
                <c:pt idx="1352">
                  <c:v>390.37994388000004</c:v>
                </c:pt>
                <c:pt idx="1353">
                  <c:v>390.34002683999984</c:v>
                </c:pt>
                <c:pt idx="1354">
                  <c:v>390.30999757000006</c:v>
                </c:pt>
                <c:pt idx="1355">
                  <c:v>390.16992189999996</c:v>
                </c:pt>
                <c:pt idx="1356">
                  <c:v>390.13000486999988</c:v>
                </c:pt>
                <c:pt idx="1357">
                  <c:v>390.0899658300001</c:v>
                </c:pt>
                <c:pt idx="1358">
                  <c:v>390.05004880000001</c:v>
                </c:pt>
                <c:pt idx="1359">
                  <c:v>390.01000977000001</c:v>
                </c:pt>
                <c:pt idx="1360">
                  <c:v>389.95996097</c:v>
                </c:pt>
                <c:pt idx="1361">
                  <c:v>389.92004392999991</c:v>
                </c:pt>
                <c:pt idx="1362">
                  <c:v>389.78002930000002</c:v>
                </c:pt>
                <c:pt idx="1363">
                  <c:v>389.73992923000003</c:v>
                </c:pt>
                <c:pt idx="1364">
                  <c:v>389.70001218999994</c:v>
                </c:pt>
                <c:pt idx="1365">
                  <c:v>389.64996339000015</c:v>
                </c:pt>
                <c:pt idx="1366">
                  <c:v>389.61004636000007</c:v>
                </c:pt>
                <c:pt idx="1367">
                  <c:v>389.57000731999995</c:v>
                </c:pt>
                <c:pt idx="1368">
                  <c:v>389.51995851999993</c:v>
                </c:pt>
                <c:pt idx="1369">
                  <c:v>389.48004148999985</c:v>
                </c:pt>
                <c:pt idx="1370">
                  <c:v>389.34002685999997</c:v>
                </c:pt>
                <c:pt idx="1371">
                  <c:v>389.29992678999997</c:v>
                </c:pt>
                <c:pt idx="1372">
                  <c:v>389.26000974999988</c:v>
                </c:pt>
                <c:pt idx="1373">
                  <c:v>389.21997072000011</c:v>
                </c:pt>
                <c:pt idx="1374">
                  <c:v>389.17004392000001</c:v>
                </c:pt>
                <c:pt idx="1375">
                  <c:v>389.13000488</c:v>
                </c:pt>
                <c:pt idx="1376">
                  <c:v>388.97998048000011</c:v>
                </c:pt>
                <c:pt idx="1377">
                  <c:v>388.92004392000001</c:v>
                </c:pt>
                <c:pt idx="1378">
                  <c:v>388.86999512</c:v>
                </c:pt>
                <c:pt idx="1379">
                  <c:v>388.81994631999999</c:v>
                </c:pt>
                <c:pt idx="1380">
                  <c:v>388.77001951999989</c:v>
                </c:pt>
                <c:pt idx="1381">
                  <c:v>388.7099609500001</c:v>
                </c:pt>
                <c:pt idx="1382">
                  <c:v>388.66003415</c:v>
                </c:pt>
                <c:pt idx="1383">
                  <c:v>388.59997558999999</c:v>
                </c:pt>
                <c:pt idx="1384">
                  <c:v>388.44000246000007</c:v>
                </c:pt>
                <c:pt idx="1385">
                  <c:v>388.37005611999996</c:v>
                </c:pt>
                <c:pt idx="1386">
                  <c:v>388.30999756000006</c:v>
                </c:pt>
                <c:pt idx="1387">
                  <c:v>388.25994876000004</c:v>
                </c:pt>
                <c:pt idx="1388">
                  <c:v>388.20001218999994</c:v>
                </c:pt>
                <c:pt idx="1389">
                  <c:v>388.13995363000015</c:v>
                </c:pt>
                <c:pt idx="1390">
                  <c:v>388.08007810000004</c:v>
                </c:pt>
                <c:pt idx="1391">
                  <c:v>387.92004392999991</c:v>
                </c:pt>
                <c:pt idx="1392">
                  <c:v>387.86999513000012</c:v>
                </c:pt>
                <c:pt idx="1393">
                  <c:v>387.81005857000002</c:v>
                </c:pt>
                <c:pt idx="1394">
                  <c:v>387.73999022999999</c:v>
                </c:pt>
                <c:pt idx="1395">
                  <c:v>387.67993166999997</c:v>
                </c:pt>
                <c:pt idx="1396">
                  <c:v>387.61999509999987</c:v>
                </c:pt>
                <c:pt idx="1397">
                  <c:v>387.56994630000008</c:v>
                </c:pt>
                <c:pt idx="1398">
                  <c:v>387.51007076999997</c:v>
                </c:pt>
                <c:pt idx="1399">
                  <c:v>387.36004636999985</c:v>
                </c:pt>
                <c:pt idx="1400">
                  <c:v>387.29998781000006</c:v>
                </c:pt>
                <c:pt idx="1401">
                  <c:v>387.24005123999996</c:v>
                </c:pt>
                <c:pt idx="1402">
                  <c:v>387.15997314000003</c:v>
                </c:pt>
                <c:pt idx="1403">
                  <c:v>387.09997561</c:v>
                </c:pt>
                <c:pt idx="1404">
                  <c:v>387.0400390499999</c:v>
                </c:pt>
                <c:pt idx="1405">
                  <c:v>386.96997072000011</c:v>
                </c:pt>
                <c:pt idx="1406">
                  <c:v>386.90002439</c:v>
                </c:pt>
                <c:pt idx="1407">
                  <c:v>386.73004148999985</c:v>
                </c:pt>
                <c:pt idx="1408">
                  <c:v>386.65997316000016</c:v>
                </c:pt>
                <c:pt idx="1409">
                  <c:v>386.58007810000004</c:v>
                </c:pt>
                <c:pt idx="1410">
                  <c:v>386.51000977000001</c:v>
                </c:pt>
                <c:pt idx="1411">
                  <c:v>386.41992189999996</c:v>
                </c:pt>
                <c:pt idx="1412">
                  <c:v>386.34002683999984</c:v>
                </c:pt>
                <c:pt idx="1413">
                  <c:v>386.26995851000015</c:v>
                </c:pt>
                <c:pt idx="1414">
                  <c:v>386.19006345000003</c:v>
                </c:pt>
                <c:pt idx="1415">
                  <c:v>386.01000974999988</c:v>
                </c:pt>
                <c:pt idx="1416">
                  <c:v>385.92999269000006</c:v>
                </c:pt>
                <c:pt idx="1417">
                  <c:v>385.85003659000006</c:v>
                </c:pt>
                <c:pt idx="1418">
                  <c:v>385.77001953000001</c:v>
                </c:pt>
                <c:pt idx="1419">
                  <c:v>385.67993166999997</c:v>
                </c:pt>
                <c:pt idx="1420">
                  <c:v>385.61004636999985</c:v>
                </c:pt>
                <c:pt idx="1421">
                  <c:v>385.52996828000016</c:v>
                </c:pt>
                <c:pt idx="1422">
                  <c:v>385.46002194000005</c:v>
                </c:pt>
                <c:pt idx="1423">
                  <c:v>385.28002927999989</c:v>
                </c:pt>
                <c:pt idx="1424">
                  <c:v>385.2099609500001</c:v>
                </c:pt>
                <c:pt idx="1425">
                  <c:v>385.13006588999997</c:v>
                </c:pt>
                <c:pt idx="1426">
                  <c:v>385.04998779000005</c:v>
                </c:pt>
                <c:pt idx="1427">
                  <c:v>384.96997073</c:v>
                </c:pt>
                <c:pt idx="1428">
                  <c:v>384.88000486999988</c:v>
                </c:pt>
                <c:pt idx="1429">
                  <c:v>384.79998781000006</c:v>
                </c:pt>
                <c:pt idx="1430">
                  <c:v>384.72003171000006</c:v>
                </c:pt>
                <c:pt idx="1431">
                  <c:v>384.63000488</c:v>
                </c:pt>
                <c:pt idx="1432">
                  <c:v>384.44000246000007</c:v>
                </c:pt>
                <c:pt idx="1433">
                  <c:v>384.35003659000006</c:v>
                </c:pt>
                <c:pt idx="1434">
                  <c:v>384.26000977000001</c:v>
                </c:pt>
                <c:pt idx="1435">
                  <c:v>384.16992189999996</c:v>
                </c:pt>
                <c:pt idx="1436">
                  <c:v>384.07000730999994</c:v>
                </c:pt>
                <c:pt idx="1437">
                  <c:v>383.96997072000011</c:v>
                </c:pt>
                <c:pt idx="1438">
                  <c:v>383.88006588999997</c:v>
                </c:pt>
                <c:pt idx="1439">
                  <c:v>383.78002930000002</c:v>
                </c:pt>
                <c:pt idx="1440">
                  <c:v>383.67993166999997</c:v>
                </c:pt>
                <c:pt idx="1441">
                  <c:v>383.49005123999996</c:v>
                </c:pt>
                <c:pt idx="1442">
                  <c:v>383.39001465000001</c:v>
                </c:pt>
                <c:pt idx="1443">
                  <c:v>383.28997805999995</c:v>
                </c:pt>
                <c:pt idx="1444">
                  <c:v>383.19000242999994</c:v>
                </c:pt>
                <c:pt idx="1445">
                  <c:v>383.07995607000009</c:v>
                </c:pt>
                <c:pt idx="1446">
                  <c:v>382.99005123999996</c:v>
                </c:pt>
                <c:pt idx="1447">
                  <c:v>382.89001465000001</c:v>
                </c:pt>
                <c:pt idx="1448">
                  <c:v>382.78997805999995</c:v>
                </c:pt>
                <c:pt idx="1449">
                  <c:v>382.70001218999994</c:v>
                </c:pt>
                <c:pt idx="1450">
                  <c:v>382.5</c:v>
                </c:pt>
                <c:pt idx="1451">
                  <c:v>382.40997316999994</c:v>
                </c:pt>
                <c:pt idx="1452">
                  <c:v>382.32000730999994</c:v>
                </c:pt>
                <c:pt idx="1453">
                  <c:v>382.2099609500001</c:v>
                </c:pt>
                <c:pt idx="1454">
                  <c:v>382.11004636000007</c:v>
                </c:pt>
                <c:pt idx="1455">
                  <c:v>382.02001953000001</c:v>
                </c:pt>
                <c:pt idx="1456">
                  <c:v>381.91992189999996</c:v>
                </c:pt>
                <c:pt idx="1457">
                  <c:v>381.82000730999994</c:v>
                </c:pt>
                <c:pt idx="1458">
                  <c:v>381.7099609500001</c:v>
                </c:pt>
                <c:pt idx="1459">
                  <c:v>381.50994876000004</c:v>
                </c:pt>
                <c:pt idx="1460">
                  <c:v>381.4100341699999</c:v>
                </c:pt>
                <c:pt idx="1461">
                  <c:v>381.28997804000005</c:v>
                </c:pt>
                <c:pt idx="1462">
                  <c:v>381.18005368000001</c:v>
                </c:pt>
                <c:pt idx="1463">
                  <c:v>381.07000731999995</c:v>
                </c:pt>
                <c:pt idx="1464">
                  <c:v>380.95996097</c:v>
                </c:pt>
                <c:pt idx="1465">
                  <c:v>380.84002683999984</c:v>
                </c:pt>
                <c:pt idx="1466">
                  <c:v>380.72998048000011</c:v>
                </c:pt>
                <c:pt idx="1467">
                  <c:v>380.62005611999996</c:v>
                </c:pt>
                <c:pt idx="1468">
                  <c:v>380.5</c:v>
                </c:pt>
                <c:pt idx="1469">
                  <c:v>380.28997804000005</c:v>
                </c:pt>
                <c:pt idx="1470">
                  <c:v>380.16003415</c:v>
                </c:pt>
                <c:pt idx="1471">
                  <c:v>380.04998779000005</c:v>
                </c:pt>
                <c:pt idx="1472">
                  <c:v>379.92993166999997</c:v>
                </c:pt>
                <c:pt idx="1473">
                  <c:v>379.82000730999994</c:v>
                </c:pt>
                <c:pt idx="1474">
                  <c:v>379.7099609500001</c:v>
                </c:pt>
                <c:pt idx="1475">
                  <c:v>379.59002683000006</c:v>
                </c:pt>
                <c:pt idx="1476">
                  <c:v>379.47998046999999</c:v>
                </c:pt>
                <c:pt idx="1477">
                  <c:v>379.36993411000003</c:v>
                </c:pt>
                <c:pt idx="1478">
                  <c:v>379.24005125999986</c:v>
                </c:pt>
                <c:pt idx="1479">
                  <c:v>379.13000490000013</c:v>
                </c:pt>
                <c:pt idx="1480">
                  <c:v>378.91992189999996</c:v>
                </c:pt>
                <c:pt idx="1481">
                  <c:v>378.80999753999993</c:v>
                </c:pt>
                <c:pt idx="1482">
                  <c:v>378.69995119000009</c:v>
                </c:pt>
                <c:pt idx="1483">
                  <c:v>378.59002683000006</c:v>
                </c:pt>
                <c:pt idx="1484">
                  <c:v>378.47998046999999</c:v>
                </c:pt>
                <c:pt idx="1485">
                  <c:v>378.35992434000002</c:v>
                </c:pt>
                <c:pt idx="1486">
                  <c:v>378.24999998999988</c:v>
                </c:pt>
                <c:pt idx="1487">
                  <c:v>378.11999513000012</c:v>
                </c:pt>
                <c:pt idx="1488">
                  <c:v>378.00006100999997</c:v>
                </c:pt>
                <c:pt idx="1489">
                  <c:v>377.88000488</c:v>
                </c:pt>
                <c:pt idx="1490">
                  <c:v>377.65997316000016</c:v>
                </c:pt>
                <c:pt idx="1491">
                  <c:v>377.53002927</c:v>
                </c:pt>
                <c:pt idx="1492">
                  <c:v>377.40997314000003</c:v>
                </c:pt>
                <c:pt idx="1493">
                  <c:v>377.28997805999995</c:v>
                </c:pt>
                <c:pt idx="1494">
                  <c:v>377.1600341699999</c:v>
                </c:pt>
                <c:pt idx="1495">
                  <c:v>377.01995851000015</c:v>
                </c:pt>
                <c:pt idx="1496">
                  <c:v>376.90002439</c:v>
                </c:pt>
                <c:pt idx="1497">
                  <c:v>376.77001953000001</c:v>
                </c:pt>
                <c:pt idx="1498">
                  <c:v>376.63995363999993</c:v>
                </c:pt>
                <c:pt idx="1499">
                  <c:v>376.52001951999989</c:v>
                </c:pt>
                <c:pt idx="1500">
                  <c:v>376.38995363000015</c:v>
                </c:pt>
                <c:pt idx="1501">
                  <c:v>376.16992189999996</c:v>
                </c:pt>
                <c:pt idx="1502">
                  <c:v>376.0400390499999</c:v>
                </c:pt>
                <c:pt idx="1503">
                  <c:v>375.91998292000005</c:v>
                </c:pt>
                <c:pt idx="1504">
                  <c:v>375.78002927</c:v>
                </c:pt>
                <c:pt idx="1505">
                  <c:v>375.65997314000003</c:v>
                </c:pt>
                <c:pt idx="1506">
                  <c:v>375.52996828999994</c:v>
                </c:pt>
                <c:pt idx="1507">
                  <c:v>375.4100341699999</c:v>
                </c:pt>
                <c:pt idx="1508">
                  <c:v>375.28997804000005</c:v>
                </c:pt>
                <c:pt idx="1509">
                  <c:v>375.17004392000001</c:v>
                </c:pt>
                <c:pt idx="1510">
                  <c:v>375.04998779000005</c:v>
                </c:pt>
                <c:pt idx="1511">
                  <c:v>374.91992189999996</c:v>
                </c:pt>
                <c:pt idx="1512">
                  <c:v>374.7900390499999</c:v>
                </c:pt>
                <c:pt idx="1513">
                  <c:v>374.55999756000006</c:v>
                </c:pt>
                <c:pt idx="1514">
                  <c:v>374.43994142999998</c:v>
                </c:pt>
                <c:pt idx="1515">
                  <c:v>374.30999753999993</c:v>
                </c:pt>
                <c:pt idx="1516">
                  <c:v>374.17999269000006</c:v>
                </c:pt>
                <c:pt idx="1517">
                  <c:v>374.05004880000001</c:v>
                </c:pt>
                <c:pt idx="1518">
                  <c:v>373.91998291000004</c:v>
                </c:pt>
                <c:pt idx="1519">
                  <c:v>373.77996828999994</c:v>
                </c:pt>
                <c:pt idx="1520">
                  <c:v>373.65002439999989</c:v>
                </c:pt>
                <c:pt idx="1521">
                  <c:v>373.50000001000012</c:v>
                </c:pt>
                <c:pt idx="1522">
                  <c:v>373.36004636000007</c:v>
                </c:pt>
                <c:pt idx="1523">
                  <c:v>373.22998046999999</c:v>
                </c:pt>
                <c:pt idx="1524">
                  <c:v>372.98999025000012</c:v>
                </c:pt>
                <c:pt idx="1525">
                  <c:v>372.85003659000006</c:v>
                </c:pt>
                <c:pt idx="1526">
                  <c:v>372.71997069999998</c:v>
                </c:pt>
                <c:pt idx="1527">
                  <c:v>372.57995607999999</c:v>
                </c:pt>
                <c:pt idx="1528">
                  <c:v>372.44000242999994</c:v>
                </c:pt>
                <c:pt idx="1529">
                  <c:v>372.28997804000005</c:v>
                </c:pt>
                <c:pt idx="1530">
                  <c:v>372.16003415</c:v>
                </c:pt>
                <c:pt idx="1531">
                  <c:v>372.02001953000001</c:v>
                </c:pt>
                <c:pt idx="1532">
                  <c:v>371.87994388000004</c:v>
                </c:pt>
                <c:pt idx="1533">
                  <c:v>371.74999998999988</c:v>
                </c:pt>
                <c:pt idx="1534">
                  <c:v>371.61999513000012</c:v>
                </c:pt>
                <c:pt idx="1535">
                  <c:v>371.37994388000004</c:v>
                </c:pt>
                <c:pt idx="1536">
                  <c:v>371.24999998999988</c:v>
                </c:pt>
                <c:pt idx="1537">
                  <c:v>371.11999513000012</c:v>
                </c:pt>
                <c:pt idx="1538">
                  <c:v>370.98004148000007</c:v>
                </c:pt>
                <c:pt idx="1539">
                  <c:v>370.84002685999997</c:v>
                </c:pt>
                <c:pt idx="1540">
                  <c:v>370.70996097</c:v>
                </c:pt>
                <c:pt idx="1541">
                  <c:v>370.57000730999994</c:v>
                </c:pt>
                <c:pt idx="1542">
                  <c:v>370.44000246000007</c:v>
                </c:pt>
                <c:pt idx="1543">
                  <c:v>370.30004880000001</c:v>
                </c:pt>
                <c:pt idx="1544">
                  <c:v>370.15997314000003</c:v>
                </c:pt>
                <c:pt idx="1545">
                  <c:v>369.91998292000005</c:v>
                </c:pt>
                <c:pt idx="1546">
                  <c:v>369.76007076999997</c:v>
                </c:pt>
                <c:pt idx="1547">
                  <c:v>369.61999512</c:v>
                </c:pt>
                <c:pt idx="1548">
                  <c:v>369.46997073</c:v>
                </c:pt>
                <c:pt idx="1549">
                  <c:v>369.32000730999994</c:v>
                </c:pt>
                <c:pt idx="1550">
                  <c:v>369.17999269000006</c:v>
                </c:pt>
                <c:pt idx="1551">
                  <c:v>369.03002927</c:v>
                </c:pt>
                <c:pt idx="1552">
                  <c:v>368.88000488</c:v>
                </c:pt>
                <c:pt idx="1553">
                  <c:v>368.72998050000001</c:v>
                </c:pt>
                <c:pt idx="1554">
                  <c:v>368.48004148000007</c:v>
                </c:pt>
                <c:pt idx="1555">
                  <c:v>368.32000731999995</c:v>
                </c:pt>
                <c:pt idx="1556">
                  <c:v>368.16992189999996</c:v>
                </c:pt>
                <c:pt idx="1557">
                  <c:v>368.02001951999989</c:v>
                </c:pt>
                <c:pt idx="1558">
                  <c:v>367.86999513000012</c:v>
                </c:pt>
                <c:pt idx="1559">
                  <c:v>367.72003171000006</c:v>
                </c:pt>
                <c:pt idx="1560">
                  <c:v>367.57000731999995</c:v>
                </c:pt>
                <c:pt idx="1561">
                  <c:v>367.41992189999996</c:v>
                </c:pt>
                <c:pt idx="1562">
                  <c:v>367.27001951999989</c:v>
                </c:pt>
                <c:pt idx="1563">
                  <c:v>367.10998537000012</c:v>
                </c:pt>
                <c:pt idx="1564">
                  <c:v>366.86993411000003</c:v>
                </c:pt>
                <c:pt idx="1565">
                  <c:v>366.72003171999984</c:v>
                </c:pt>
                <c:pt idx="1566">
                  <c:v>366.57995607000009</c:v>
                </c:pt>
                <c:pt idx="1567">
                  <c:v>366.43005368000001</c:v>
                </c:pt>
                <c:pt idx="1568">
                  <c:v>366.28002930000002</c:v>
                </c:pt>
                <c:pt idx="1569">
                  <c:v>366.12994388000004</c:v>
                </c:pt>
                <c:pt idx="1570">
                  <c:v>365.98004148999985</c:v>
                </c:pt>
                <c:pt idx="1571">
                  <c:v>365.82995607000009</c:v>
                </c:pt>
                <c:pt idx="1572">
                  <c:v>365.55993654999997</c:v>
                </c:pt>
                <c:pt idx="1573">
                  <c:v>365.40002439999989</c:v>
                </c:pt>
                <c:pt idx="1574">
                  <c:v>365.25000001000012</c:v>
                </c:pt>
                <c:pt idx="1575">
                  <c:v>365.09002683000006</c:v>
                </c:pt>
                <c:pt idx="1576">
                  <c:v>364.92999268000005</c:v>
                </c:pt>
                <c:pt idx="1577">
                  <c:v>364.76995851999993</c:v>
                </c:pt>
                <c:pt idx="1578">
                  <c:v>364.61004636999985</c:v>
                </c:pt>
                <c:pt idx="1579">
                  <c:v>364.34002685999997</c:v>
                </c:pt>
                <c:pt idx="1580">
                  <c:v>364.16992189999996</c:v>
                </c:pt>
                <c:pt idx="1581">
                  <c:v>363.99999998999988</c:v>
                </c:pt>
                <c:pt idx="1582">
                  <c:v>363.8399658300001</c:v>
                </c:pt>
                <c:pt idx="1583">
                  <c:v>363.67004392000001</c:v>
                </c:pt>
                <c:pt idx="1584">
                  <c:v>363.51000977000001</c:v>
                </c:pt>
                <c:pt idx="1585">
                  <c:v>363.33996585</c:v>
                </c:pt>
                <c:pt idx="1586">
                  <c:v>363.17004392999991</c:v>
                </c:pt>
                <c:pt idx="1587">
                  <c:v>362.90997314000003</c:v>
                </c:pt>
                <c:pt idx="1588">
                  <c:v>362.73992923000003</c:v>
                </c:pt>
                <c:pt idx="1589">
                  <c:v>362.60003659999984</c:v>
                </c:pt>
                <c:pt idx="1590">
                  <c:v>362.39996340000016</c:v>
                </c:pt>
                <c:pt idx="1591">
                  <c:v>362.20007320000002</c:v>
                </c:pt>
                <c:pt idx="1592">
                  <c:v>362.09997559999999</c:v>
                </c:pt>
                <c:pt idx="1593">
                  <c:v>361.89996339999993</c:v>
                </c:pt>
                <c:pt idx="1594">
                  <c:v>361.70001219999995</c:v>
                </c:pt>
                <c:pt idx="1595">
                  <c:v>361.5</c:v>
                </c:pt>
                <c:pt idx="1596">
                  <c:v>361.29992679999998</c:v>
                </c:pt>
                <c:pt idx="1597">
                  <c:v>361.10003659999984</c:v>
                </c:pt>
                <c:pt idx="1598">
                  <c:v>361.00000000000011</c:v>
                </c:pt>
                <c:pt idx="1599">
                  <c:v>360.80004880000001</c:v>
                </c:pt>
                <c:pt idx="1600">
                  <c:v>360.59997559999999</c:v>
                </c:pt>
                <c:pt idx="1601">
                  <c:v>360.49993900000004</c:v>
                </c:pt>
                <c:pt idx="1602">
                  <c:v>360.3000487999999</c:v>
                </c:pt>
                <c:pt idx="1603">
                  <c:v>360</c:v>
                </c:pt>
                <c:pt idx="1604">
                  <c:v>359.89996339999993</c:v>
                </c:pt>
                <c:pt idx="1605">
                  <c:v>359.70001219999995</c:v>
                </c:pt>
                <c:pt idx="1606">
                  <c:v>359.5</c:v>
                </c:pt>
                <c:pt idx="1607">
                  <c:v>359.30004880000001</c:v>
                </c:pt>
                <c:pt idx="1608">
                  <c:v>359.09997560000011</c:v>
                </c:pt>
                <c:pt idx="1609">
                  <c:v>359</c:v>
                </c:pt>
                <c:pt idx="1610">
                  <c:v>358.80004879999979</c:v>
                </c:pt>
                <c:pt idx="1611">
                  <c:v>358.5</c:v>
                </c:pt>
                <c:pt idx="1612">
                  <c:v>358.29992680000009</c:v>
                </c:pt>
                <c:pt idx="1613">
                  <c:v>358.09997559999988</c:v>
                </c:pt>
                <c:pt idx="1614">
                  <c:v>358</c:v>
                </c:pt>
                <c:pt idx="1615">
                  <c:v>357.80004880000001</c:v>
                </c:pt>
                <c:pt idx="1616">
                  <c:v>357.59997560000011</c:v>
                </c:pt>
                <c:pt idx="1617">
                  <c:v>357.39990239999997</c:v>
                </c:pt>
                <c:pt idx="1618">
                  <c:v>357.20007319999991</c:v>
                </c:pt>
                <c:pt idx="1619">
                  <c:v>356.90002439999989</c:v>
                </c:pt>
                <c:pt idx="1620">
                  <c:v>356.79992680000009</c:v>
                </c:pt>
                <c:pt idx="1621">
                  <c:v>356.59997559999988</c:v>
                </c:pt>
                <c:pt idx="1622">
                  <c:v>356.40002440000012</c:v>
                </c:pt>
                <c:pt idx="1623">
                  <c:v>356.20007319999991</c:v>
                </c:pt>
                <c:pt idx="1624">
                  <c:v>356</c:v>
                </c:pt>
                <c:pt idx="1625">
                  <c:v>355.79992680000009</c:v>
                </c:pt>
                <c:pt idx="1626">
                  <c:v>355.70007319999991</c:v>
                </c:pt>
                <c:pt idx="1627">
                  <c:v>355.40002439999989</c:v>
                </c:pt>
                <c:pt idx="1628">
                  <c:v>355.19995119999999</c:v>
                </c:pt>
                <c:pt idx="1629">
                  <c:v>355</c:v>
                </c:pt>
                <c:pt idx="1630">
                  <c:v>354.79992680000009</c:v>
                </c:pt>
                <c:pt idx="1631">
                  <c:v>354.60009760000003</c:v>
                </c:pt>
                <c:pt idx="1632">
                  <c:v>354.5</c:v>
                </c:pt>
                <c:pt idx="1633">
                  <c:v>354.29992680000009</c:v>
                </c:pt>
                <c:pt idx="1634">
                  <c:v>354.09997559999988</c:v>
                </c:pt>
                <c:pt idx="1635">
                  <c:v>353.90002440000012</c:v>
                </c:pt>
                <c:pt idx="1636">
                  <c:v>353.59997559999988</c:v>
                </c:pt>
                <c:pt idx="1637">
                  <c:v>353.40002439999989</c:v>
                </c:pt>
                <c:pt idx="1638">
                  <c:v>353.19995120000021</c:v>
                </c:pt>
                <c:pt idx="1639">
                  <c:v>353</c:v>
                </c:pt>
                <c:pt idx="1640">
                  <c:v>352.80004880000001</c:v>
                </c:pt>
                <c:pt idx="1641">
                  <c:v>352.59997559999988</c:v>
                </c:pt>
                <c:pt idx="1642">
                  <c:v>352.40002439999989</c:v>
                </c:pt>
                <c:pt idx="1643">
                  <c:v>352.19995120000021</c:v>
                </c:pt>
                <c:pt idx="1644">
                  <c:v>352</c:v>
                </c:pt>
                <c:pt idx="1645">
                  <c:v>351.70007319999991</c:v>
                </c:pt>
                <c:pt idx="1646">
                  <c:v>351.59997560000011</c:v>
                </c:pt>
                <c:pt idx="1647">
                  <c:v>351.40002440000012</c:v>
                </c:pt>
                <c:pt idx="1648">
                  <c:v>351.09997560000011</c:v>
                </c:pt>
                <c:pt idx="1649">
                  <c:v>351</c:v>
                </c:pt>
                <c:pt idx="1650">
                  <c:v>350.80004879999979</c:v>
                </c:pt>
                <c:pt idx="1651">
                  <c:v>350.59997560000011</c:v>
                </c:pt>
                <c:pt idx="1652">
                  <c:v>350.40002440000012</c:v>
                </c:pt>
                <c:pt idx="1653">
                  <c:v>350.19995119999999</c:v>
                </c:pt>
                <c:pt idx="1654">
                  <c:v>349.90002440000012</c:v>
                </c:pt>
                <c:pt idx="1655">
                  <c:v>349.70007319999991</c:v>
                </c:pt>
                <c:pt idx="1656">
                  <c:v>349.5</c:v>
                </c:pt>
                <c:pt idx="1657">
                  <c:v>349.29992680000009</c:v>
                </c:pt>
                <c:pt idx="1658">
                  <c:v>349.09997559999988</c:v>
                </c:pt>
                <c:pt idx="1659">
                  <c:v>348.90002440000012</c:v>
                </c:pt>
                <c:pt idx="1660">
                  <c:v>348.70007319999991</c:v>
                </c:pt>
                <c:pt idx="1661">
                  <c:v>348.5</c:v>
                </c:pt>
                <c:pt idx="1662">
                  <c:v>348.29992680000009</c:v>
                </c:pt>
                <c:pt idx="1663">
                  <c:v>348</c:v>
                </c:pt>
                <c:pt idx="1664">
                  <c:v>347.80004880000001</c:v>
                </c:pt>
                <c:pt idx="1665">
                  <c:v>347.59997559999988</c:v>
                </c:pt>
                <c:pt idx="1666">
                  <c:v>347.40002439999989</c:v>
                </c:pt>
                <c:pt idx="1667">
                  <c:v>347.19995120000021</c:v>
                </c:pt>
                <c:pt idx="1668">
                  <c:v>347</c:v>
                </c:pt>
                <c:pt idx="1669">
                  <c:v>346.80004880000001</c:v>
                </c:pt>
                <c:pt idx="1670">
                  <c:v>346.59997559999988</c:v>
                </c:pt>
                <c:pt idx="1671">
                  <c:v>346.30004880000001</c:v>
                </c:pt>
                <c:pt idx="1672">
                  <c:v>346.09997560000011</c:v>
                </c:pt>
                <c:pt idx="1673">
                  <c:v>345.89990239999997</c:v>
                </c:pt>
                <c:pt idx="1674">
                  <c:v>345.70007319999991</c:v>
                </c:pt>
                <c:pt idx="1675">
                  <c:v>345.40002440000012</c:v>
                </c:pt>
                <c:pt idx="1676">
                  <c:v>345.20007319999991</c:v>
                </c:pt>
                <c:pt idx="1677">
                  <c:v>345</c:v>
                </c:pt>
                <c:pt idx="1678">
                  <c:v>344.79992680000009</c:v>
                </c:pt>
                <c:pt idx="1679">
                  <c:v>344.59997559999988</c:v>
                </c:pt>
                <c:pt idx="1680">
                  <c:v>344.30004880000001</c:v>
                </c:pt>
                <c:pt idx="1681">
                  <c:v>344.09997559999988</c:v>
                </c:pt>
                <c:pt idx="1682">
                  <c:v>343.90002439999989</c:v>
                </c:pt>
                <c:pt idx="1683">
                  <c:v>343.69995120000021</c:v>
                </c:pt>
                <c:pt idx="1684">
                  <c:v>343.5</c:v>
                </c:pt>
                <c:pt idx="1685">
                  <c:v>343.30004880000001</c:v>
                </c:pt>
                <c:pt idx="1686">
                  <c:v>343.09997559999988</c:v>
                </c:pt>
                <c:pt idx="1687">
                  <c:v>342.90002439999989</c:v>
                </c:pt>
                <c:pt idx="1688">
                  <c:v>342.59997560000011</c:v>
                </c:pt>
                <c:pt idx="1689">
                  <c:v>342.39990239999997</c:v>
                </c:pt>
                <c:pt idx="1690">
                  <c:v>342.20007319999991</c:v>
                </c:pt>
                <c:pt idx="1691">
                  <c:v>341.90002440000012</c:v>
                </c:pt>
                <c:pt idx="1692">
                  <c:v>341.70007319999991</c:v>
                </c:pt>
                <c:pt idx="1693">
                  <c:v>341.5</c:v>
                </c:pt>
                <c:pt idx="1694">
                  <c:v>341.29992680000009</c:v>
                </c:pt>
                <c:pt idx="1695">
                  <c:v>341</c:v>
                </c:pt>
                <c:pt idx="1696">
                  <c:v>340.80004880000001</c:v>
                </c:pt>
                <c:pt idx="1697">
                  <c:v>340.59997559999988</c:v>
                </c:pt>
                <c:pt idx="1698">
                  <c:v>340.40002439999989</c:v>
                </c:pt>
                <c:pt idx="1699">
                  <c:v>340.19995120000021</c:v>
                </c:pt>
                <c:pt idx="1700">
                  <c:v>339.90002440000012</c:v>
                </c:pt>
                <c:pt idx="1701">
                  <c:v>339.69995119999999</c:v>
                </c:pt>
                <c:pt idx="1702">
                  <c:v>339.5</c:v>
                </c:pt>
                <c:pt idx="1703">
                  <c:v>339.20007319999991</c:v>
                </c:pt>
                <c:pt idx="1704">
                  <c:v>339</c:v>
                </c:pt>
                <c:pt idx="1705">
                  <c:v>338.79992680000009</c:v>
                </c:pt>
                <c:pt idx="1706">
                  <c:v>338.59997559999988</c:v>
                </c:pt>
                <c:pt idx="1707">
                  <c:v>338.29992680000009</c:v>
                </c:pt>
                <c:pt idx="1708">
                  <c:v>338.10009760000003</c:v>
                </c:pt>
                <c:pt idx="1709">
                  <c:v>337.90002439999989</c:v>
                </c:pt>
                <c:pt idx="1710">
                  <c:v>337.59997560000011</c:v>
                </c:pt>
                <c:pt idx="1711">
                  <c:v>337.40002440000012</c:v>
                </c:pt>
                <c:pt idx="1712">
                  <c:v>337.09997560000011</c:v>
                </c:pt>
                <c:pt idx="1713">
                  <c:v>336.89990239999997</c:v>
                </c:pt>
                <c:pt idx="1714">
                  <c:v>336.70007319999991</c:v>
                </c:pt>
                <c:pt idx="1715">
                  <c:v>336.5</c:v>
                </c:pt>
                <c:pt idx="1716">
                  <c:v>336.19995119999999</c:v>
                </c:pt>
                <c:pt idx="1717">
                  <c:v>335.90002439999989</c:v>
                </c:pt>
                <c:pt idx="1718">
                  <c:v>335.69995120000021</c:v>
                </c:pt>
                <c:pt idx="1719">
                  <c:v>335.5</c:v>
                </c:pt>
                <c:pt idx="1720">
                  <c:v>335.30004880000001</c:v>
                </c:pt>
                <c:pt idx="1721">
                  <c:v>335.09997559999988</c:v>
                </c:pt>
                <c:pt idx="1722">
                  <c:v>334.70007319999991</c:v>
                </c:pt>
                <c:pt idx="1723">
                  <c:v>334.5</c:v>
                </c:pt>
                <c:pt idx="1724">
                  <c:v>334.29992680000009</c:v>
                </c:pt>
                <c:pt idx="1725">
                  <c:v>334.09997559999988</c:v>
                </c:pt>
                <c:pt idx="1726">
                  <c:v>333.90002440000012</c:v>
                </c:pt>
                <c:pt idx="1727">
                  <c:v>333.60009760000003</c:v>
                </c:pt>
                <c:pt idx="1728">
                  <c:v>333.30004879999979</c:v>
                </c:pt>
                <c:pt idx="1729">
                  <c:v>333.09997560000011</c:v>
                </c:pt>
                <c:pt idx="1730">
                  <c:v>332.90002440000012</c:v>
                </c:pt>
                <c:pt idx="1731">
                  <c:v>332.69995119999999</c:v>
                </c:pt>
                <c:pt idx="1732">
                  <c:v>332.39990239999997</c:v>
                </c:pt>
                <c:pt idx="1733">
                  <c:v>332.20007319999991</c:v>
                </c:pt>
                <c:pt idx="1734">
                  <c:v>331.90002439999989</c:v>
                </c:pt>
                <c:pt idx="1735">
                  <c:v>331.59997559999988</c:v>
                </c:pt>
                <c:pt idx="1736">
                  <c:v>331.40002439999989</c:v>
                </c:pt>
                <c:pt idx="1737">
                  <c:v>331.19995120000021</c:v>
                </c:pt>
                <c:pt idx="1738">
                  <c:v>331</c:v>
                </c:pt>
                <c:pt idx="1739">
                  <c:v>330.69995119999999</c:v>
                </c:pt>
                <c:pt idx="1740">
                  <c:v>330.40002440000012</c:v>
                </c:pt>
                <c:pt idx="1741">
                  <c:v>330.20007319999991</c:v>
                </c:pt>
                <c:pt idx="1742">
                  <c:v>329.90002439999989</c:v>
                </c:pt>
                <c:pt idx="1743">
                  <c:v>329.69995119999999</c:v>
                </c:pt>
                <c:pt idx="1744">
                  <c:v>329.5</c:v>
                </c:pt>
                <c:pt idx="1745">
                  <c:v>329.29992680000009</c:v>
                </c:pt>
                <c:pt idx="1746">
                  <c:v>328.89990239999997</c:v>
                </c:pt>
                <c:pt idx="1747">
                  <c:v>328.70007319999991</c:v>
                </c:pt>
                <c:pt idx="1748">
                  <c:v>328.5</c:v>
                </c:pt>
                <c:pt idx="1749">
                  <c:v>328.20007319999991</c:v>
                </c:pt>
                <c:pt idx="1750">
                  <c:v>328</c:v>
                </c:pt>
                <c:pt idx="1751">
                  <c:v>327.79992680000009</c:v>
                </c:pt>
                <c:pt idx="1752">
                  <c:v>327.40002440000012</c:v>
                </c:pt>
                <c:pt idx="1753">
                  <c:v>327.19995119999999</c:v>
                </c:pt>
                <c:pt idx="1754">
                  <c:v>327</c:v>
                </c:pt>
                <c:pt idx="1755">
                  <c:v>326.80004879999979</c:v>
                </c:pt>
                <c:pt idx="1756">
                  <c:v>326.5</c:v>
                </c:pt>
                <c:pt idx="1757">
                  <c:v>326.19995119999999</c:v>
                </c:pt>
                <c:pt idx="1758">
                  <c:v>325.90002439999989</c:v>
                </c:pt>
                <c:pt idx="1759">
                  <c:v>325.69995120000021</c:v>
                </c:pt>
                <c:pt idx="1760">
                  <c:v>325.5</c:v>
                </c:pt>
                <c:pt idx="1761">
                  <c:v>325.19995119999999</c:v>
                </c:pt>
                <c:pt idx="1762">
                  <c:v>325</c:v>
                </c:pt>
                <c:pt idx="1763">
                  <c:v>324.70007319999991</c:v>
                </c:pt>
                <c:pt idx="1764">
                  <c:v>324.40002439999989</c:v>
                </c:pt>
                <c:pt idx="1765">
                  <c:v>324.19995119999999</c:v>
                </c:pt>
                <c:pt idx="1766">
                  <c:v>324</c:v>
                </c:pt>
                <c:pt idx="1767">
                  <c:v>323.69995120000021</c:v>
                </c:pt>
                <c:pt idx="1768">
                  <c:v>323.5</c:v>
                </c:pt>
                <c:pt idx="1769">
                  <c:v>323.09997559999988</c:v>
                </c:pt>
                <c:pt idx="1770">
                  <c:v>322.90002440000012</c:v>
                </c:pt>
                <c:pt idx="1771">
                  <c:v>322.70007319999991</c:v>
                </c:pt>
                <c:pt idx="1772">
                  <c:v>322.40002439999989</c:v>
                </c:pt>
                <c:pt idx="1773">
                  <c:v>322.19995119999999</c:v>
                </c:pt>
                <c:pt idx="1774">
                  <c:v>321.90002440000012</c:v>
                </c:pt>
                <c:pt idx="1775">
                  <c:v>321.59997560000011</c:v>
                </c:pt>
                <c:pt idx="1776">
                  <c:v>321.39990239999997</c:v>
                </c:pt>
                <c:pt idx="1777">
                  <c:v>321.09997559999988</c:v>
                </c:pt>
                <c:pt idx="1778">
                  <c:v>320.90002440000012</c:v>
                </c:pt>
                <c:pt idx="1779">
                  <c:v>320.70007319999991</c:v>
                </c:pt>
                <c:pt idx="1780">
                  <c:v>320.30004879999979</c:v>
                </c:pt>
                <c:pt idx="1781">
                  <c:v>320.09997560000011</c:v>
                </c:pt>
                <c:pt idx="1782">
                  <c:v>319.80004880000001</c:v>
                </c:pt>
                <c:pt idx="1783">
                  <c:v>319.59997560000011</c:v>
                </c:pt>
                <c:pt idx="1784">
                  <c:v>319.29992680000009</c:v>
                </c:pt>
                <c:pt idx="1785">
                  <c:v>319.09997559999988</c:v>
                </c:pt>
                <c:pt idx="1786">
                  <c:v>318.80004880000001</c:v>
                </c:pt>
                <c:pt idx="1787">
                  <c:v>318.5</c:v>
                </c:pt>
                <c:pt idx="1788">
                  <c:v>318.30004879999979</c:v>
                </c:pt>
                <c:pt idx="1789">
                  <c:v>318</c:v>
                </c:pt>
                <c:pt idx="1790">
                  <c:v>317.80004880000001</c:v>
                </c:pt>
                <c:pt idx="1791">
                  <c:v>317.5</c:v>
                </c:pt>
                <c:pt idx="1792">
                  <c:v>317.19995120000021</c:v>
                </c:pt>
                <c:pt idx="1793">
                  <c:v>316.90002440000012</c:v>
                </c:pt>
                <c:pt idx="1794">
                  <c:v>316.69995119999999</c:v>
                </c:pt>
                <c:pt idx="1795">
                  <c:v>316.5</c:v>
                </c:pt>
                <c:pt idx="1796">
                  <c:v>316.20007319999991</c:v>
                </c:pt>
                <c:pt idx="1797">
                  <c:v>315.90002439999989</c:v>
                </c:pt>
                <c:pt idx="1798">
                  <c:v>315.59997559999988</c:v>
                </c:pt>
                <c:pt idx="1799">
                  <c:v>315.40002439999989</c:v>
                </c:pt>
                <c:pt idx="1800">
                  <c:v>315.09997560000011</c:v>
                </c:pt>
                <c:pt idx="1801">
                  <c:v>314.90002440000012</c:v>
                </c:pt>
                <c:pt idx="1802">
                  <c:v>314.59997560000011</c:v>
                </c:pt>
                <c:pt idx="1803">
                  <c:v>314.29992680000009</c:v>
                </c:pt>
                <c:pt idx="1804">
                  <c:v>314</c:v>
                </c:pt>
                <c:pt idx="1805">
                  <c:v>313.80004880000001</c:v>
                </c:pt>
                <c:pt idx="1806">
                  <c:v>313.5</c:v>
                </c:pt>
                <c:pt idx="1807">
                  <c:v>313.30004879999979</c:v>
                </c:pt>
                <c:pt idx="1808">
                  <c:v>313</c:v>
                </c:pt>
                <c:pt idx="1809">
                  <c:v>312.69995119999999</c:v>
                </c:pt>
                <c:pt idx="1810">
                  <c:v>312.40002439999989</c:v>
                </c:pt>
                <c:pt idx="1811">
                  <c:v>312.19995120000021</c:v>
                </c:pt>
                <c:pt idx="1812">
                  <c:v>311.90002440000012</c:v>
                </c:pt>
                <c:pt idx="1813">
                  <c:v>311.69995119999999</c:v>
                </c:pt>
                <c:pt idx="1814">
                  <c:v>311.39990239999997</c:v>
                </c:pt>
                <c:pt idx="1815">
                  <c:v>311.10009760000003</c:v>
                </c:pt>
                <c:pt idx="1816">
                  <c:v>310.80004880000001</c:v>
                </c:pt>
                <c:pt idx="1817">
                  <c:v>310.59997559999988</c:v>
                </c:pt>
                <c:pt idx="1818">
                  <c:v>310.30004879999979</c:v>
                </c:pt>
                <c:pt idx="1819">
                  <c:v>310.09997560000011</c:v>
                </c:pt>
                <c:pt idx="1820">
                  <c:v>309.69995119999999</c:v>
                </c:pt>
                <c:pt idx="1821">
                  <c:v>309.5</c:v>
                </c:pt>
                <c:pt idx="1822">
                  <c:v>309.19995120000021</c:v>
                </c:pt>
                <c:pt idx="1823">
                  <c:v>308.90002440000012</c:v>
                </c:pt>
                <c:pt idx="1824">
                  <c:v>308.69995119999999</c:v>
                </c:pt>
                <c:pt idx="1825">
                  <c:v>308.39990239999997</c:v>
                </c:pt>
                <c:pt idx="1826">
                  <c:v>308.10009760000003</c:v>
                </c:pt>
                <c:pt idx="1827">
                  <c:v>307.80004880000001</c:v>
                </c:pt>
                <c:pt idx="1828">
                  <c:v>307.59997559999988</c:v>
                </c:pt>
                <c:pt idx="1829">
                  <c:v>307.30004879999979</c:v>
                </c:pt>
                <c:pt idx="1830">
                  <c:v>307</c:v>
                </c:pt>
                <c:pt idx="1831">
                  <c:v>306.69995119999999</c:v>
                </c:pt>
                <c:pt idx="1832">
                  <c:v>306.40002439999989</c:v>
                </c:pt>
                <c:pt idx="1833">
                  <c:v>306.19995120000021</c:v>
                </c:pt>
                <c:pt idx="1834">
                  <c:v>305.90002440000012</c:v>
                </c:pt>
                <c:pt idx="1835">
                  <c:v>305.69995119999999</c:v>
                </c:pt>
                <c:pt idx="1836">
                  <c:v>305.39990239999997</c:v>
                </c:pt>
                <c:pt idx="1837">
                  <c:v>305</c:v>
                </c:pt>
                <c:pt idx="1838">
                  <c:v>304.80004880000001</c:v>
                </c:pt>
                <c:pt idx="1839">
                  <c:v>304.5</c:v>
                </c:pt>
                <c:pt idx="1840">
                  <c:v>304.30004879999979</c:v>
                </c:pt>
                <c:pt idx="1841">
                  <c:v>304</c:v>
                </c:pt>
                <c:pt idx="1842">
                  <c:v>303.59997559999988</c:v>
                </c:pt>
                <c:pt idx="1843">
                  <c:v>303.40002439999989</c:v>
                </c:pt>
                <c:pt idx="1844">
                  <c:v>303.09997560000011</c:v>
                </c:pt>
                <c:pt idx="1845">
                  <c:v>302.90002440000012</c:v>
                </c:pt>
                <c:pt idx="1846">
                  <c:v>302.59997560000011</c:v>
                </c:pt>
                <c:pt idx="1847">
                  <c:v>302.19995120000021</c:v>
                </c:pt>
                <c:pt idx="1848">
                  <c:v>302</c:v>
                </c:pt>
                <c:pt idx="1849">
                  <c:v>301.69995119999999</c:v>
                </c:pt>
                <c:pt idx="1850">
                  <c:v>301.5</c:v>
                </c:pt>
                <c:pt idx="1851">
                  <c:v>301.20007319999991</c:v>
                </c:pt>
                <c:pt idx="1852">
                  <c:v>300.90002440000012</c:v>
                </c:pt>
                <c:pt idx="1853">
                  <c:v>300.59997559999988</c:v>
                </c:pt>
                <c:pt idx="1854">
                  <c:v>300.30004879999979</c:v>
                </c:pt>
                <c:pt idx="1855">
                  <c:v>300</c:v>
                </c:pt>
                <c:pt idx="1856">
                  <c:v>299.80004880000001</c:v>
                </c:pt>
                <c:pt idx="1857">
                  <c:v>299.5</c:v>
                </c:pt>
                <c:pt idx="1858">
                  <c:v>299.09997560000011</c:v>
                </c:pt>
                <c:pt idx="1859">
                  <c:v>298.90002440000012</c:v>
                </c:pt>
                <c:pt idx="1860">
                  <c:v>298.59997560000011</c:v>
                </c:pt>
                <c:pt idx="1861">
                  <c:v>298.29992680000009</c:v>
                </c:pt>
                <c:pt idx="1862">
                  <c:v>298.09997559999988</c:v>
                </c:pt>
                <c:pt idx="1863">
                  <c:v>297.69995119999999</c:v>
                </c:pt>
                <c:pt idx="1864">
                  <c:v>297.39990239999997</c:v>
                </c:pt>
                <c:pt idx="1865">
                  <c:v>297.20007319999991</c:v>
                </c:pt>
                <c:pt idx="1866">
                  <c:v>296.90002440000012</c:v>
                </c:pt>
                <c:pt idx="1867">
                  <c:v>296.60009760000003</c:v>
                </c:pt>
                <c:pt idx="1868">
                  <c:v>296.30004879999979</c:v>
                </c:pt>
                <c:pt idx="1869">
                  <c:v>296</c:v>
                </c:pt>
                <c:pt idx="1870">
                  <c:v>295.70007319999991</c:v>
                </c:pt>
                <c:pt idx="1871">
                  <c:v>295.5</c:v>
                </c:pt>
                <c:pt idx="1872">
                  <c:v>295.19995119999999</c:v>
                </c:pt>
                <c:pt idx="1873">
                  <c:v>294.80004880000001</c:v>
                </c:pt>
                <c:pt idx="1874">
                  <c:v>294.59997560000011</c:v>
                </c:pt>
                <c:pt idx="1875">
                  <c:v>294.29992680000009</c:v>
                </c:pt>
                <c:pt idx="1876">
                  <c:v>294</c:v>
                </c:pt>
                <c:pt idx="1877">
                  <c:v>293.69995120000021</c:v>
                </c:pt>
                <c:pt idx="1878">
                  <c:v>293.39990239999997</c:v>
                </c:pt>
                <c:pt idx="1879">
                  <c:v>293.09997559999988</c:v>
                </c:pt>
                <c:pt idx="1880">
                  <c:v>292.79992680000009</c:v>
                </c:pt>
                <c:pt idx="1881">
                  <c:v>292.60009760000003</c:v>
                </c:pt>
                <c:pt idx="1882">
                  <c:v>292.20007319999991</c:v>
                </c:pt>
                <c:pt idx="1883">
                  <c:v>291.90002440000012</c:v>
                </c:pt>
                <c:pt idx="1884">
                  <c:v>291.60009760000003</c:v>
                </c:pt>
                <c:pt idx="1885">
                  <c:v>291.40002439999989</c:v>
                </c:pt>
                <c:pt idx="1886">
                  <c:v>291.09997559999988</c:v>
                </c:pt>
                <c:pt idx="1887">
                  <c:v>290.70007319999991</c:v>
                </c:pt>
                <c:pt idx="1888">
                  <c:v>290.40002439999989</c:v>
                </c:pt>
                <c:pt idx="1889">
                  <c:v>290.19995119999999</c:v>
                </c:pt>
                <c:pt idx="1890">
                  <c:v>289.90002439999989</c:v>
                </c:pt>
                <c:pt idx="1891">
                  <c:v>289.59997560000011</c:v>
                </c:pt>
                <c:pt idx="1892">
                  <c:v>289.19995119999999</c:v>
                </c:pt>
                <c:pt idx="1893">
                  <c:v>289</c:v>
                </c:pt>
                <c:pt idx="1894">
                  <c:v>288.69995120000021</c:v>
                </c:pt>
                <c:pt idx="1895">
                  <c:v>288.40002440000012</c:v>
                </c:pt>
                <c:pt idx="1896">
                  <c:v>288.09997560000011</c:v>
                </c:pt>
                <c:pt idx="1897">
                  <c:v>287.69995120000021</c:v>
                </c:pt>
                <c:pt idx="1898">
                  <c:v>287.5</c:v>
                </c:pt>
                <c:pt idx="1899">
                  <c:v>287.19995119999999</c:v>
                </c:pt>
                <c:pt idx="1900">
                  <c:v>286.89990239999997</c:v>
                </c:pt>
                <c:pt idx="1901">
                  <c:v>286.5</c:v>
                </c:pt>
                <c:pt idx="1902">
                  <c:v>286.30004880000001</c:v>
                </c:pt>
                <c:pt idx="1903">
                  <c:v>286</c:v>
                </c:pt>
                <c:pt idx="1904">
                  <c:v>285.70007319999991</c:v>
                </c:pt>
                <c:pt idx="1905">
                  <c:v>285.40002440000012</c:v>
                </c:pt>
                <c:pt idx="1906">
                  <c:v>285</c:v>
                </c:pt>
                <c:pt idx="1907">
                  <c:v>284.70007319999991</c:v>
                </c:pt>
                <c:pt idx="1908">
                  <c:v>284.5</c:v>
                </c:pt>
                <c:pt idx="1909">
                  <c:v>284.20007319999991</c:v>
                </c:pt>
                <c:pt idx="1910">
                  <c:v>283.80004879999979</c:v>
                </c:pt>
                <c:pt idx="1911">
                  <c:v>283.5</c:v>
                </c:pt>
                <c:pt idx="1912">
                  <c:v>283.20007319999991</c:v>
                </c:pt>
                <c:pt idx="1913">
                  <c:v>282.90002439999989</c:v>
                </c:pt>
                <c:pt idx="1914">
                  <c:v>282.69995119999999</c:v>
                </c:pt>
                <c:pt idx="1915">
                  <c:v>282.30004880000001</c:v>
                </c:pt>
                <c:pt idx="1916">
                  <c:v>282</c:v>
                </c:pt>
                <c:pt idx="1917">
                  <c:v>281.69995119999999</c:v>
                </c:pt>
                <c:pt idx="1918">
                  <c:v>281.40002439999989</c:v>
                </c:pt>
                <c:pt idx="1919">
                  <c:v>281</c:v>
                </c:pt>
                <c:pt idx="1920">
                  <c:v>280.69995119999999</c:v>
                </c:pt>
                <c:pt idx="1921">
                  <c:v>280.40002439999989</c:v>
                </c:pt>
                <c:pt idx="1922">
                  <c:v>280.19995120000021</c:v>
                </c:pt>
                <c:pt idx="1923">
                  <c:v>279.90002440000012</c:v>
                </c:pt>
                <c:pt idx="1924">
                  <c:v>279.5</c:v>
                </c:pt>
                <c:pt idx="1925">
                  <c:v>279.19995120000021</c:v>
                </c:pt>
                <c:pt idx="1926">
                  <c:v>278.90002440000012</c:v>
                </c:pt>
                <c:pt idx="1927">
                  <c:v>278.59997560000011</c:v>
                </c:pt>
                <c:pt idx="1928">
                  <c:v>278.29992680000009</c:v>
                </c:pt>
                <c:pt idx="1929">
                  <c:v>277.90002440000012</c:v>
                </c:pt>
                <c:pt idx="1930">
                  <c:v>277.59997560000011</c:v>
                </c:pt>
                <c:pt idx="1931">
                  <c:v>277.29992680000009</c:v>
                </c:pt>
                <c:pt idx="1932">
                  <c:v>277.09997559999988</c:v>
                </c:pt>
                <c:pt idx="1933">
                  <c:v>276.69995119999999</c:v>
                </c:pt>
                <c:pt idx="1934">
                  <c:v>276.39990239999997</c:v>
                </c:pt>
                <c:pt idx="1935">
                  <c:v>276.09997559999988</c:v>
                </c:pt>
                <c:pt idx="1936">
                  <c:v>275.79992680000009</c:v>
                </c:pt>
                <c:pt idx="1937">
                  <c:v>275.5</c:v>
                </c:pt>
                <c:pt idx="1938">
                  <c:v>275.09997559999988</c:v>
                </c:pt>
                <c:pt idx="1939">
                  <c:v>274.79992680000009</c:v>
                </c:pt>
                <c:pt idx="1940">
                  <c:v>274.5</c:v>
                </c:pt>
                <c:pt idx="1941">
                  <c:v>274.19995119999999</c:v>
                </c:pt>
                <c:pt idx="1942">
                  <c:v>273.79992680000009</c:v>
                </c:pt>
                <c:pt idx="1943">
                  <c:v>273.5</c:v>
                </c:pt>
                <c:pt idx="1944">
                  <c:v>273.19995119999999</c:v>
                </c:pt>
                <c:pt idx="1945">
                  <c:v>272.89990239999997</c:v>
                </c:pt>
                <c:pt idx="1946">
                  <c:v>272.5</c:v>
                </c:pt>
                <c:pt idx="1947">
                  <c:v>272.19995119999999</c:v>
                </c:pt>
                <c:pt idx="1948">
                  <c:v>271.89990239999997</c:v>
                </c:pt>
                <c:pt idx="1949">
                  <c:v>271.59997559999988</c:v>
                </c:pt>
                <c:pt idx="1950">
                  <c:v>271.19995119999999</c:v>
                </c:pt>
                <c:pt idx="1951">
                  <c:v>270.89990239999997</c:v>
                </c:pt>
                <c:pt idx="1952">
                  <c:v>270.70007319999991</c:v>
                </c:pt>
                <c:pt idx="1953">
                  <c:v>270.29992680000009</c:v>
                </c:pt>
                <c:pt idx="1954">
                  <c:v>270</c:v>
                </c:pt>
                <c:pt idx="1955">
                  <c:v>269.59997559999988</c:v>
                </c:pt>
                <c:pt idx="1956">
                  <c:v>269.29992680000009</c:v>
                </c:pt>
                <c:pt idx="1957">
                  <c:v>269</c:v>
                </c:pt>
                <c:pt idx="1958">
                  <c:v>268.69995119999999</c:v>
                </c:pt>
                <c:pt idx="1959">
                  <c:v>268.29992680000009</c:v>
                </c:pt>
                <c:pt idx="1960">
                  <c:v>268</c:v>
                </c:pt>
                <c:pt idx="1961">
                  <c:v>267.69995119999999</c:v>
                </c:pt>
                <c:pt idx="1962">
                  <c:v>267.39990239999997</c:v>
                </c:pt>
                <c:pt idx="1963">
                  <c:v>267</c:v>
                </c:pt>
                <c:pt idx="1964">
                  <c:v>266.69995119999999</c:v>
                </c:pt>
                <c:pt idx="1965">
                  <c:v>266.39990239999997</c:v>
                </c:pt>
                <c:pt idx="1966">
                  <c:v>266.09997559999988</c:v>
                </c:pt>
                <c:pt idx="1967">
                  <c:v>265.69995119999999</c:v>
                </c:pt>
                <c:pt idx="1968">
                  <c:v>265.39990239999997</c:v>
                </c:pt>
                <c:pt idx="1969">
                  <c:v>265.09997559999988</c:v>
                </c:pt>
                <c:pt idx="1970">
                  <c:v>264.79992680000009</c:v>
                </c:pt>
                <c:pt idx="1971">
                  <c:v>264.39990239999997</c:v>
                </c:pt>
                <c:pt idx="1972">
                  <c:v>264.09997559999988</c:v>
                </c:pt>
                <c:pt idx="1973">
                  <c:v>263.69995120000021</c:v>
                </c:pt>
                <c:pt idx="1974">
                  <c:v>263.40002440000012</c:v>
                </c:pt>
                <c:pt idx="1975">
                  <c:v>263</c:v>
                </c:pt>
                <c:pt idx="1976">
                  <c:v>262.69995120000021</c:v>
                </c:pt>
                <c:pt idx="1977">
                  <c:v>262.40002440000012</c:v>
                </c:pt>
                <c:pt idx="1978">
                  <c:v>262</c:v>
                </c:pt>
                <c:pt idx="1979">
                  <c:v>261.69995120000021</c:v>
                </c:pt>
                <c:pt idx="1980">
                  <c:v>261.40002440000012</c:v>
                </c:pt>
                <c:pt idx="1981">
                  <c:v>261.09997560000011</c:v>
                </c:pt>
                <c:pt idx="1982">
                  <c:v>260.69995119999999</c:v>
                </c:pt>
                <c:pt idx="1983">
                  <c:v>260.30004880000001</c:v>
                </c:pt>
                <c:pt idx="1984">
                  <c:v>260</c:v>
                </c:pt>
                <c:pt idx="1985">
                  <c:v>259.69995119999999</c:v>
                </c:pt>
                <c:pt idx="1986">
                  <c:v>259.30004880000001</c:v>
                </c:pt>
                <c:pt idx="1987">
                  <c:v>259</c:v>
                </c:pt>
                <c:pt idx="1988">
                  <c:v>258.59997559999988</c:v>
                </c:pt>
                <c:pt idx="1989">
                  <c:v>258.30004879999979</c:v>
                </c:pt>
                <c:pt idx="1990">
                  <c:v>257.90002439999989</c:v>
                </c:pt>
                <c:pt idx="1991">
                  <c:v>257.59997559999988</c:v>
                </c:pt>
                <c:pt idx="1992">
                  <c:v>257.30004879999979</c:v>
                </c:pt>
                <c:pt idx="1993">
                  <c:v>257</c:v>
                </c:pt>
                <c:pt idx="1994">
                  <c:v>256.5</c:v>
                </c:pt>
                <c:pt idx="1995">
                  <c:v>256.20007319999991</c:v>
                </c:pt>
                <c:pt idx="1996">
                  <c:v>255.90002440000012</c:v>
                </c:pt>
                <c:pt idx="1997">
                  <c:v>255.60009760000003</c:v>
                </c:pt>
                <c:pt idx="1998">
                  <c:v>255.20007319999991</c:v>
                </c:pt>
                <c:pt idx="1999">
                  <c:v>254.79992680000009</c:v>
                </c:pt>
              </c:numCache>
            </c:numRef>
          </c:xVal>
          <c:yVal>
            <c:numRef>
              <c:f>Stock_THOR!$X$3:$X$2002</c:f>
              <c:numCache>
                <c:formatCode>0.00E+00</c:formatCode>
                <c:ptCount val="2000"/>
                <c:pt idx="0">
                  <c:v>184.22999573000001</c:v>
                </c:pt>
                <c:pt idx="1">
                  <c:v>184.22999573000001</c:v>
                </c:pt>
                <c:pt idx="2">
                  <c:v>184.22999573000001</c:v>
                </c:pt>
                <c:pt idx="3">
                  <c:v>184.22999573000001</c:v>
                </c:pt>
                <c:pt idx="4">
                  <c:v>184.22999573000001</c:v>
                </c:pt>
                <c:pt idx="5">
                  <c:v>184.22999573000001</c:v>
                </c:pt>
                <c:pt idx="6">
                  <c:v>184.22999573000001</c:v>
                </c:pt>
                <c:pt idx="7">
                  <c:v>184.22999573000001</c:v>
                </c:pt>
                <c:pt idx="8">
                  <c:v>184.22999573000001</c:v>
                </c:pt>
                <c:pt idx="9">
                  <c:v>184.22999573000001</c:v>
                </c:pt>
                <c:pt idx="10">
                  <c:v>184.22999573000001</c:v>
                </c:pt>
                <c:pt idx="11">
                  <c:v>184.22999573000001</c:v>
                </c:pt>
                <c:pt idx="12">
                  <c:v>184.22999573000001</c:v>
                </c:pt>
                <c:pt idx="13">
                  <c:v>184.22999573000001</c:v>
                </c:pt>
                <c:pt idx="14">
                  <c:v>184.22999573000001</c:v>
                </c:pt>
                <c:pt idx="15">
                  <c:v>184.22999573000001</c:v>
                </c:pt>
                <c:pt idx="16">
                  <c:v>184.22999573000001</c:v>
                </c:pt>
                <c:pt idx="17">
                  <c:v>184.22999573000001</c:v>
                </c:pt>
                <c:pt idx="18">
                  <c:v>184.22999573000001</c:v>
                </c:pt>
                <c:pt idx="19">
                  <c:v>184.22999573000001</c:v>
                </c:pt>
                <c:pt idx="20">
                  <c:v>184.22999573000001</c:v>
                </c:pt>
                <c:pt idx="21">
                  <c:v>184.22999573000001</c:v>
                </c:pt>
                <c:pt idx="22">
                  <c:v>184.22999573000001</c:v>
                </c:pt>
                <c:pt idx="23">
                  <c:v>184.22999573000001</c:v>
                </c:pt>
                <c:pt idx="24">
                  <c:v>184.22999573000001</c:v>
                </c:pt>
                <c:pt idx="25">
                  <c:v>184.22999573000001</c:v>
                </c:pt>
                <c:pt idx="26">
                  <c:v>184.22999573000001</c:v>
                </c:pt>
                <c:pt idx="27">
                  <c:v>184.22999573000001</c:v>
                </c:pt>
                <c:pt idx="28">
                  <c:v>184.22999573000001</c:v>
                </c:pt>
                <c:pt idx="29">
                  <c:v>184.22999573000001</c:v>
                </c:pt>
                <c:pt idx="30">
                  <c:v>184.22999573000001</c:v>
                </c:pt>
                <c:pt idx="31">
                  <c:v>184.22999573000001</c:v>
                </c:pt>
                <c:pt idx="32">
                  <c:v>184.22999573000001</c:v>
                </c:pt>
                <c:pt idx="33">
                  <c:v>184.22999573000001</c:v>
                </c:pt>
                <c:pt idx="34">
                  <c:v>184.22999573000001</c:v>
                </c:pt>
                <c:pt idx="35">
                  <c:v>184.22999573000001</c:v>
                </c:pt>
                <c:pt idx="36">
                  <c:v>184.22999573000001</c:v>
                </c:pt>
                <c:pt idx="37">
                  <c:v>184.22999573000001</c:v>
                </c:pt>
                <c:pt idx="38">
                  <c:v>184.22999573000001</c:v>
                </c:pt>
                <c:pt idx="39">
                  <c:v>184.22999573000001</c:v>
                </c:pt>
                <c:pt idx="40">
                  <c:v>184.22999573000001</c:v>
                </c:pt>
                <c:pt idx="41">
                  <c:v>184.22999573000001</c:v>
                </c:pt>
                <c:pt idx="42">
                  <c:v>184.22999573000001</c:v>
                </c:pt>
                <c:pt idx="43">
                  <c:v>184.22999573000001</c:v>
                </c:pt>
                <c:pt idx="44">
                  <c:v>184.22999573000001</c:v>
                </c:pt>
                <c:pt idx="45">
                  <c:v>184.22999573000001</c:v>
                </c:pt>
                <c:pt idx="46">
                  <c:v>184.22999573000001</c:v>
                </c:pt>
                <c:pt idx="47">
                  <c:v>184.22999573000001</c:v>
                </c:pt>
                <c:pt idx="48">
                  <c:v>184.22999573000001</c:v>
                </c:pt>
                <c:pt idx="49">
                  <c:v>184.22999573000001</c:v>
                </c:pt>
                <c:pt idx="50">
                  <c:v>184.22999573000001</c:v>
                </c:pt>
                <c:pt idx="51">
                  <c:v>184.22999573000001</c:v>
                </c:pt>
                <c:pt idx="52">
                  <c:v>184.22999573000001</c:v>
                </c:pt>
                <c:pt idx="53">
                  <c:v>184.22999573000001</c:v>
                </c:pt>
                <c:pt idx="54">
                  <c:v>184.22999573000001</c:v>
                </c:pt>
                <c:pt idx="55">
                  <c:v>184.22999573000001</c:v>
                </c:pt>
                <c:pt idx="56">
                  <c:v>184.22999573000001</c:v>
                </c:pt>
                <c:pt idx="57">
                  <c:v>184.22999573000001</c:v>
                </c:pt>
                <c:pt idx="58">
                  <c:v>184.22999573000001</c:v>
                </c:pt>
                <c:pt idx="59">
                  <c:v>184.22999573000001</c:v>
                </c:pt>
                <c:pt idx="60">
                  <c:v>184.22999573000001</c:v>
                </c:pt>
                <c:pt idx="61">
                  <c:v>184.22999573000001</c:v>
                </c:pt>
                <c:pt idx="62">
                  <c:v>184.22999573000001</c:v>
                </c:pt>
                <c:pt idx="63">
                  <c:v>184.22999573000001</c:v>
                </c:pt>
                <c:pt idx="64">
                  <c:v>184.22999573000001</c:v>
                </c:pt>
                <c:pt idx="65">
                  <c:v>184.22999573000001</c:v>
                </c:pt>
                <c:pt idx="66">
                  <c:v>184.22999573000001</c:v>
                </c:pt>
                <c:pt idx="67">
                  <c:v>184.22999573000001</c:v>
                </c:pt>
                <c:pt idx="68">
                  <c:v>184.22999573000001</c:v>
                </c:pt>
                <c:pt idx="69">
                  <c:v>184.22999573000001</c:v>
                </c:pt>
                <c:pt idx="70">
                  <c:v>184.22999573000001</c:v>
                </c:pt>
                <c:pt idx="71">
                  <c:v>184.22999573000001</c:v>
                </c:pt>
                <c:pt idx="72">
                  <c:v>184.22999573000001</c:v>
                </c:pt>
                <c:pt idx="73">
                  <c:v>184.22999573000001</c:v>
                </c:pt>
                <c:pt idx="74">
                  <c:v>184.22999573000001</c:v>
                </c:pt>
                <c:pt idx="75">
                  <c:v>184.22999573000001</c:v>
                </c:pt>
                <c:pt idx="76">
                  <c:v>184.22999573000001</c:v>
                </c:pt>
                <c:pt idx="77">
                  <c:v>184.22999573000001</c:v>
                </c:pt>
                <c:pt idx="78">
                  <c:v>184.22999573000001</c:v>
                </c:pt>
                <c:pt idx="79">
                  <c:v>184.22999573000001</c:v>
                </c:pt>
                <c:pt idx="80">
                  <c:v>184.22999573000001</c:v>
                </c:pt>
                <c:pt idx="81">
                  <c:v>184.22999573000001</c:v>
                </c:pt>
                <c:pt idx="82">
                  <c:v>184.22999573000001</c:v>
                </c:pt>
                <c:pt idx="83">
                  <c:v>184.22999573000001</c:v>
                </c:pt>
                <c:pt idx="84">
                  <c:v>184.22999573000001</c:v>
                </c:pt>
                <c:pt idx="85">
                  <c:v>184.22999573000001</c:v>
                </c:pt>
                <c:pt idx="86">
                  <c:v>184.22999573000001</c:v>
                </c:pt>
                <c:pt idx="87">
                  <c:v>184.22999573000001</c:v>
                </c:pt>
                <c:pt idx="88">
                  <c:v>184.22999573000001</c:v>
                </c:pt>
                <c:pt idx="89">
                  <c:v>184.22999573000001</c:v>
                </c:pt>
                <c:pt idx="90">
                  <c:v>184.22999573000001</c:v>
                </c:pt>
                <c:pt idx="91">
                  <c:v>184.22999573000001</c:v>
                </c:pt>
                <c:pt idx="92">
                  <c:v>184.22999573000001</c:v>
                </c:pt>
                <c:pt idx="93">
                  <c:v>184.22999573000001</c:v>
                </c:pt>
                <c:pt idx="94">
                  <c:v>184.22999573000001</c:v>
                </c:pt>
                <c:pt idx="95">
                  <c:v>184.22999573000001</c:v>
                </c:pt>
                <c:pt idx="96">
                  <c:v>184.22999573000001</c:v>
                </c:pt>
                <c:pt idx="97">
                  <c:v>184.22999573000001</c:v>
                </c:pt>
                <c:pt idx="98">
                  <c:v>184.22999573000001</c:v>
                </c:pt>
                <c:pt idx="99">
                  <c:v>184.22999573000001</c:v>
                </c:pt>
                <c:pt idx="100">
                  <c:v>184.22999573000001</c:v>
                </c:pt>
                <c:pt idx="101">
                  <c:v>184.22999573000001</c:v>
                </c:pt>
                <c:pt idx="102">
                  <c:v>184.22999573000001</c:v>
                </c:pt>
                <c:pt idx="103">
                  <c:v>184.22999573000001</c:v>
                </c:pt>
                <c:pt idx="104">
                  <c:v>184.22999573000001</c:v>
                </c:pt>
                <c:pt idx="105">
                  <c:v>184.22999573000001</c:v>
                </c:pt>
                <c:pt idx="106">
                  <c:v>184.22999573000001</c:v>
                </c:pt>
                <c:pt idx="107">
                  <c:v>184.22999573000001</c:v>
                </c:pt>
                <c:pt idx="108">
                  <c:v>184.22999573000001</c:v>
                </c:pt>
                <c:pt idx="109">
                  <c:v>184.22999573000001</c:v>
                </c:pt>
                <c:pt idx="110">
                  <c:v>184.22999573000001</c:v>
                </c:pt>
                <c:pt idx="111">
                  <c:v>184.22999573000001</c:v>
                </c:pt>
                <c:pt idx="112">
                  <c:v>184.22999573000001</c:v>
                </c:pt>
                <c:pt idx="113">
                  <c:v>184.22999573000001</c:v>
                </c:pt>
                <c:pt idx="114">
                  <c:v>184.22999573000001</c:v>
                </c:pt>
                <c:pt idx="115">
                  <c:v>184.22999573000001</c:v>
                </c:pt>
                <c:pt idx="116">
                  <c:v>184.22999573000001</c:v>
                </c:pt>
                <c:pt idx="117">
                  <c:v>184.22999573000001</c:v>
                </c:pt>
                <c:pt idx="118">
                  <c:v>184.22999573000001</c:v>
                </c:pt>
                <c:pt idx="119">
                  <c:v>184.22999573000001</c:v>
                </c:pt>
                <c:pt idx="120">
                  <c:v>184.22999573000001</c:v>
                </c:pt>
                <c:pt idx="121">
                  <c:v>184.22999573000001</c:v>
                </c:pt>
                <c:pt idx="122">
                  <c:v>184.22999573000001</c:v>
                </c:pt>
                <c:pt idx="123">
                  <c:v>184.22999573000001</c:v>
                </c:pt>
                <c:pt idx="124">
                  <c:v>184.22999573000001</c:v>
                </c:pt>
                <c:pt idx="125">
                  <c:v>184.22999573000001</c:v>
                </c:pt>
                <c:pt idx="126">
                  <c:v>184.22999573000001</c:v>
                </c:pt>
                <c:pt idx="127">
                  <c:v>184.22999573000001</c:v>
                </c:pt>
                <c:pt idx="128">
                  <c:v>184.22999573000001</c:v>
                </c:pt>
                <c:pt idx="129">
                  <c:v>184.22999573000001</c:v>
                </c:pt>
                <c:pt idx="130">
                  <c:v>184.22999573000001</c:v>
                </c:pt>
                <c:pt idx="131">
                  <c:v>184.22999573000001</c:v>
                </c:pt>
                <c:pt idx="132">
                  <c:v>184.22999573000001</c:v>
                </c:pt>
                <c:pt idx="133">
                  <c:v>184.22999573000001</c:v>
                </c:pt>
                <c:pt idx="134">
                  <c:v>184.22999573000001</c:v>
                </c:pt>
                <c:pt idx="135">
                  <c:v>184.24000548999999</c:v>
                </c:pt>
                <c:pt idx="136">
                  <c:v>184.24000548999999</c:v>
                </c:pt>
                <c:pt idx="137">
                  <c:v>184.24000548999999</c:v>
                </c:pt>
                <c:pt idx="138">
                  <c:v>184.24000548999999</c:v>
                </c:pt>
                <c:pt idx="139">
                  <c:v>184.24000548999999</c:v>
                </c:pt>
                <c:pt idx="140">
                  <c:v>184.24000548999999</c:v>
                </c:pt>
                <c:pt idx="141">
                  <c:v>184.24000548999999</c:v>
                </c:pt>
                <c:pt idx="142">
                  <c:v>184.24000548999999</c:v>
                </c:pt>
                <c:pt idx="143">
                  <c:v>184.24000548999999</c:v>
                </c:pt>
                <c:pt idx="144">
                  <c:v>184.24000548999999</c:v>
                </c:pt>
                <c:pt idx="145">
                  <c:v>184.24000548999999</c:v>
                </c:pt>
                <c:pt idx="146">
                  <c:v>184.24000548999999</c:v>
                </c:pt>
                <c:pt idx="147">
                  <c:v>184.24000548999999</c:v>
                </c:pt>
                <c:pt idx="148">
                  <c:v>184.24000548999999</c:v>
                </c:pt>
                <c:pt idx="149">
                  <c:v>184.24000548999999</c:v>
                </c:pt>
                <c:pt idx="150">
                  <c:v>184.24000548999999</c:v>
                </c:pt>
                <c:pt idx="151">
                  <c:v>184.24000548999999</c:v>
                </c:pt>
                <c:pt idx="152">
                  <c:v>184.24000548999999</c:v>
                </c:pt>
                <c:pt idx="153">
                  <c:v>184.24000548999999</c:v>
                </c:pt>
                <c:pt idx="154">
                  <c:v>184.24000548999999</c:v>
                </c:pt>
                <c:pt idx="155">
                  <c:v>184.22999573000001</c:v>
                </c:pt>
                <c:pt idx="156">
                  <c:v>184.22999573000001</c:v>
                </c:pt>
                <c:pt idx="157">
                  <c:v>184.22999573000001</c:v>
                </c:pt>
                <c:pt idx="158">
                  <c:v>184.22999573000001</c:v>
                </c:pt>
                <c:pt idx="159">
                  <c:v>184.22999573000001</c:v>
                </c:pt>
                <c:pt idx="160">
                  <c:v>184.22999573000001</c:v>
                </c:pt>
                <c:pt idx="161">
                  <c:v>184.22999573000001</c:v>
                </c:pt>
                <c:pt idx="162">
                  <c:v>184.22999573000001</c:v>
                </c:pt>
                <c:pt idx="163">
                  <c:v>184.22999573000001</c:v>
                </c:pt>
                <c:pt idx="164">
                  <c:v>184.22999573000001</c:v>
                </c:pt>
                <c:pt idx="165">
                  <c:v>184.22999573000001</c:v>
                </c:pt>
                <c:pt idx="166">
                  <c:v>184.22999573000001</c:v>
                </c:pt>
                <c:pt idx="167">
                  <c:v>184.22999573000001</c:v>
                </c:pt>
                <c:pt idx="168">
                  <c:v>184.22999573000001</c:v>
                </c:pt>
                <c:pt idx="169">
                  <c:v>184.22999573000001</c:v>
                </c:pt>
                <c:pt idx="170">
                  <c:v>184.22999573000001</c:v>
                </c:pt>
                <c:pt idx="171">
                  <c:v>184.22999573000001</c:v>
                </c:pt>
                <c:pt idx="172">
                  <c:v>184.22999573000001</c:v>
                </c:pt>
                <c:pt idx="173">
                  <c:v>184.22999573000001</c:v>
                </c:pt>
                <c:pt idx="174">
                  <c:v>184.22999573000001</c:v>
                </c:pt>
                <c:pt idx="175">
                  <c:v>184.22999573000001</c:v>
                </c:pt>
                <c:pt idx="176">
                  <c:v>184.22999573000001</c:v>
                </c:pt>
                <c:pt idx="177">
                  <c:v>184.22999573000001</c:v>
                </c:pt>
                <c:pt idx="178">
                  <c:v>184.22999573000001</c:v>
                </c:pt>
                <c:pt idx="179">
                  <c:v>184.22999573000001</c:v>
                </c:pt>
                <c:pt idx="180">
                  <c:v>184.22999573000001</c:v>
                </c:pt>
                <c:pt idx="181">
                  <c:v>184.22999573000001</c:v>
                </c:pt>
                <c:pt idx="182">
                  <c:v>184.22999573000001</c:v>
                </c:pt>
                <c:pt idx="183">
                  <c:v>184.22999573000001</c:v>
                </c:pt>
                <c:pt idx="184">
                  <c:v>184.22999573000001</c:v>
                </c:pt>
                <c:pt idx="185">
                  <c:v>184.22999573000001</c:v>
                </c:pt>
                <c:pt idx="186">
                  <c:v>184.22999573000001</c:v>
                </c:pt>
                <c:pt idx="187">
                  <c:v>184.22999573000001</c:v>
                </c:pt>
                <c:pt idx="188">
                  <c:v>184.22999573000001</c:v>
                </c:pt>
                <c:pt idx="189">
                  <c:v>184.22999573000001</c:v>
                </c:pt>
                <c:pt idx="190">
                  <c:v>184.22999573000001</c:v>
                </c:pt>
                <c:pt idx="191">
                  <c:v>184.22999573000001</c:v>
                </c:pt>
                <c:pt idx="192">
                  <c:v>184.22999573000001</c:v>
                </c:pt>
                <c:pt idx="193">
                  <c:v>184.22999573000001</c:v>
                </c:pt>
                <c:pt idx="194">
                  <c:v>184.22999573000001</c:v>
                </c:pt>
                <c:pt idx="195">
                  <c:v>184.22999573000001</c:v>
                </c:pt>
                <c:pt idx="196">
                  <c:v>184.22999573000001</c:v>
                </c:pt>
                <c:pt idx="197">
                  <c:v>184.22999573000001</c:v>
                </c:pt>
                <c:pt idx="198">
                  <c:v>184.22999573000001</c:v>
                </c:pt>
                <c:pt idx="199">
                  <c:v>184.22999573000001</c:v>
                </c:pt>
                <c:pt idx="200">
                  <c:v>184.22999573000001</c:v>
                </c:pt>
                <c:pt idx="201">
                  <c:v>184.22999573000001</c:v>
                </c:pt>
                <c:pt idx="202">
                  <c:v>184.22999573000001</c:v>
                </c:pt>
                <c:pt idx="203">
                  <c:v>184.22999573000001</c:v>
                </c:pt>
                <c:pt idx="204">
                  <c:v>184.22999573000001</c:v>
                </c:pt>
                <c:pt idx="205">
                  <c:v>184.22999573000001</c:v>
                </c:pt>
                <c:pt idx="206">
                  <c:v>184.22999573000001</c:v>
                </c:pt>
                <c:pt idx="207">
                  <c:v>184.22999573000001</c:v>
                </c:pt>
                <c:pt idx="208">
                  <c:v>184.22999573000001</c:v>
                </c:pt>
                <c:pt idx="209">
                  <c:v>184.22999573000001</c:v>
                </c:pt>
                <c:pt idx="210">
                  <c:v>184.22999573000001</c:v>
                </c:pt>
                <c:pt idx="211">
                  <c:v>184.22999573000001</c:v>
                </c:pt>
                <c:pt idx="212">
                  <c:v>184.22999573000001</c:v>
                </c:pt>
                <c:pt idx="213">
                  <c:v>184.22999573000001</c:v>
                </c:pt>
                <c:pt idx="214">
                  <c:v>184.22999573000001</c:v>
                </c:pt>
                <c:pt idx="215">
                  <c:v>184.22999573000001</c:v>
                </c:pt>
                <c:pt idx="216">
                  <c:v>184.22999573000001</c:v>
                </c:pt>
                <c:pt idx="217">
                  <c:v>184.22999573000001</c:v>
                </c:pt>
                <c:pt idx="218">
                  <c:v>184.22999573000001</c:v>
                </c:pt>
                <c:pt idx="219">
                  <c:v>184.22999573000001</c:v>
                </c:pt>
                <c:pt idx="220">
                  <c:v>184.22999573000001</c:v>
                </c:pt>
                <c:pt idx="221">
                  <c:v>184.22999573000001</c:v>
                </c:pt>
                <c:pt idx="222">
                  <c:v>184.22999573000001</c:v>
                </c:pt>
                <c:pt idx="223">
                  <c:v>184.22999573000001</c:v>
                </c:pt>
                <c:pt idx="224">
                  <c:v>184.22999573000001</c:v>
                </c:pt>
                <c:pt idx="225">
                  <c:v>184.22999573000001</c:v>
                </c:pt>
                <c:pt idx="226">
                  <c:v>184.22999573000001</c:v>
                </c:pt>
                <c:pt idx="227">
                  <c:v>184.22999573000001</c:v>
                </c:pt>
                <c:pt idx="228">
                  <c:v>184.22999573000001</c:v>
                </c:pt>
                <c:pt idx="229">
                  <c:v>184.22999573000001</c:v>
                </c:pt>
                <c:pt idx="230">
                  <c:v>184.22999573000001</c:v>
                </c:pt>
                <c:pt idx="231">
                  <c:v>184.22999573000001</c:v>
                </c:pt>
                <c:pt idx="232">
                  <c:v>184.22999573000001</c:v>
                </c:pt>
                <c:pt idx="233">
                  <c:v>184.22999573000001</c:v>
                </c:pt>
                <c:pt idx="234">
                  <c:v>184.22999573000001</c:v>
                </c:pt>
                <c:pt idx="235">
                  <c:v>184.22999573000001</c:v>
                </c:pt>
                <c:pt idx="236">
                  <c:v>184.22999573000001</c:v>
                </c:pt>
                <c:pt idx="237">
                  <c:v>184.22999573000001</c:v>
                </c:pt>
                <c:pt idx="238">
                  <c:v>184.22999573000001</c:v>
                </c:pt>
                <c:pt idx="239">
                  <c:v>184.22999573000001</c:v>
                </c:pt>
                <c:pt idx="240">
                  <c:v>184.22999573000001</c:v>
                </c:pt>
                <c:pt idx="241">
                  <c:v>184.22999573000001</c:v>
                </c:pt>
                <c:pt idx="242">
                  <c:v>184.22999573000001</c:v>
                </c:pt>
                <c:pt idx="243">
                  <c:v>184.22999573000001</c:v>
                </c:pt>
                <c:pt idx="244">
                  <c:v>184.22999573000001</c:v>
                </c:pt>
                <c:pt idx="245">
                  <c:v>184.22999573000001</c:v>
                </c:pt>
                <c:pt idx="246">
                  <c:v>184.22999573000001</c:v>
                </c:pt>
                <c:pt idx="247">
                  <c:v>184.22999573000001</c:v>
                </c:pt>
                <c:pt idx="248">
                  <c:v>184.22999573000001</c:v>
                </c:pt>
                <c:pt idx="249">
                  <c:v>184.22999573000001</c:v>
                </c:pt>
                <c:pt idx="250">
                  <c:v>184.22999573000001</c:v>
                </c:pt>
                <c:pt idx="251">
                  <c:v>184.22999573000001</c:v>
                </c:pt>
                <c:pt idx="252">
                  <c:v>184.22999573000001</c:v>
                </c:pt>
                <c:pt idx="253">
                  <c:v>184.22999573000001</c:v>
                </c:pt>
                <c:pt idx="254">
                  <c:v>184.22999573000001</c:v>
                </c:pt>
                <c:pt idx="255">
                  <c:v>184.22999573000001</c:v>
                </c:pt>
                <c:pt idx="256">
                  <c:v>184.22999573000001</c:v>
                </c:pt>
                <c:pt idx="257">
                  <c:v>184.22999573000001</c:v>
                </c:pt>
                <c:pt idx="258">
                  <c:v>184.22999573000001</c:v>
                </c:pt>
                <c:pt idx="259">
                  <c:v>184.22999573000001</c:v>
                </c:pt>
                <c:pt idx="260">
                  <c:v>184.22999573000001</c:v>
                </c:pt>
                <c:pt idx="261">
                  <c:v>184.22999573000001</c:v>
                </c:pt>
                <c:pt idx="262">
                  <c:v>184.22999573000001</c:v>
                </c:pt>
                <c:pt idx="263">
                  <c:v>184.22999573000001</c:v>
                </c:pt>
                <c:pt idx="264">
                  <c:v>184.22999573000001</c:v>
                </c:pt>
                <c:pt idx="265">
                  <c:v>184.22999573000001</c:v>
                </c:pt>
                <c:pt idx="266">
                  <c:v>184.22999573000001</c:v>
                </c:pt>
                <c:pt idx="267">
                  <c:v>184.22999573000001</c:v>
                </c:pt>
                <c:pt idx="268">
                  <c:v>184.22999573000001</c:v>
                </c:pt>
                <c:pt idx="269">
                  <c:v>184.22999573000001</c:v>
                </c:pt>
                <c:pt idx="270">
                  <c:v>184.22999573000001</c:v>
                </c:pt>
                <c:pt idx="271">
                  <c:v>184.22999573000001</c:v>
                </c:pt>
                <c:pt idx="272">
                  <c:v>184.22999573000001</c:v>
                </c:pt>
                <c:pt idx="273">
                  <c:v>184.22999573000001</c:v>
                </c:pt>
                <c:pt idx="274">
                  <c:v>184.22999573000001</c:v>
                </c:pt>
                <c:pt idx="275">
                  <c:v>184.22999573000001</c:v>
                </c:pt>
                <c:pt idx="276">
                  <c:v>184.22999573000001</c:v>
                </c:pt>
                <c:pt idx="277">
                  <c:v>184.22999573000001</c:v>
                </c:pt>
                <c:pt idx="278">
                  <c:v>184.22999573000001</c:v>
                </c:pt>
                <c:pt idx="279">
                  <c:v>184.22999573000001</c:v>
                </c:pt>
                <c:pt idx="280">
                  <c:v>184.22999573000001</c:v>
                </c:pt>
                <c:pt idx="281">
                  <c:v>184.22999573000001</c:v>
                </c:pt>
                <c:pt idx="282">
                  <c:v>184.22999573000001</c:v>
                </c:pt>
                <c:pt idx="283">
                  <c:v>184.22999573000001</c:v>
                </c:pt>
                <c:pt idx="284">
                  <c:v>184.22999573000001</c:v>
                </c:pt>
                <c:pt idx="285">
                  <c:v>184.22999573000001</c:v>
                </c:pt>
                <c:pt idx="286">
                  <c:v>184.22999573000001</c:v>
                </c:pt>
                <c:pt idx="287">
                  <c:v>184.22999573000001</c:v>
                </c:pt>
                <c:pt idx="288">
                  <c:v>184.22999573000001</c:v>
                </c:pt>
                <c:pt idx="289">
                  <c:v>184.22999573000001</c:v>
                </c:pt>
                <c:pt idx="290">
                  <c:v>184.22999573000001</c:v>
                </c:pt>
                <c:pt idx="291">
                  <c:v>184.22999573000001</c:v>
                </c:pt>
                <c:pt idx="292">
                  <c:v>184.22999573000001</c:v>
                </c:pt>
                <c:pt idx="293">
                  <c:v>184.22999573000001</c:v>
                </c:pt>
                <c:pt idx="294">
                  <c:v>184.22999573000001</c:v>
                </c:pt>
                <c:pt idx="295">
                  <c:v>184.22999573000001</c:v>
                </c:pt>
                <c:pt idx="296">
                  <c:v>184.22999573000001</c:v>
                </c:pt>
                <c:pt idx="297">
                  <c:v>184.22999573000001</c:v>
                </c:pt>
                <c:pt idx="298">
                  <c:v>184.22999573000001</c:v>
                </c:pt>
                <c:pt idx="299">
                  <c:v>184.22999573000001</c:v>
                </c:pt>
                <c:pt idx="300">
                  <c:v>184.22999573000001</c:v>
                </c:pt>
                <c:pt idx="301">
                  <c:v>184.22999573000001</c:v>
                </c:pt>
                <c:pt idx="302">
                  <c:v>184.22999573000001</c:v>
                </c:pt>
                <c:pt idx="303">
                  <c:v>184.22999573000001</c:v>
                </c:pt>
                <c:pt idx="304">
                  <c:v>184.22999573000001</c:v>
                </c:pt>
                <c:pt idx="305">
                  <c:v>184.24000548999999</c:v>
                </c:pt>
                <c:pt idx="306">
                  <c:v>184.24000548999999</c:v>
                </c:pt>
                <c:pt idx="307">
                  <c:v>184.24000548999999</c:v>
                </c:pt>
                <c:pt idx="308">
                  <c:v>184.24000548999999</c:v>
                </c:pt>
                <c:pt idx="309">
                  <c:v>184.24000548999999</c:v>
                </c:pt>
                <c:pt idx="310">
                  <c:v>184.24000548999999</c:v>
                </c:pt>
                <c:pt idx="311">
                  <c:v>184.24000548999999</c:v>
                </c:pt>
                <c:pt idx="312">
                  <c:v>184.24000548999999</c:v>
                </c:pt>
                <c:pt idx="313">
                  <c:v>184.24000548999999</c:v>
                </c:pt>
                <c:pt idx="314">
                  <c:v>184.24000548999999</c:v>
                </c:pt>
                <c:pt idx="315">
                  <c:v>184.24000548999999</c:v>
                </c:pt>
                <c:pt idx="316">
                  <c:v>184.24000548999999</c:v>
                </c:pt>
                <c:pt idx="317">
                  <c:v>184.24000548999999</c:v>
                </c:pt>
                <c:pt idx="318">
                  <c:v>184.24000548999999</c:v>
                </c:pt>
                <c:pt idx="319">
                  <c:v>184.24000548999999</c:v>
                </c:pt>
                <c:pt idx="320">
                  <c:v>184.24000548999999</c:v>
                </c:pt>
                <c:pt idx="321">
                  <c:v>184.24000548999999</c:v>
                </c:pt>
                <c:pt idx="322">
                  <c:v>184.24000548999999</c:v>
                </c:pt>
                <c:pt idx="323">
                  <c:v>184.24000548999999</c:v>
                </c:pt>
                <c:pt idx="324">
                  <c:v>184.24000548999999</c:v>
                </c:pt>
                <c:pt idx="325">
                  <c:v>184.24000548999999</c:v>
                </c:pt>
                <c:pt idx="326">
                  <c:v>184.24000548999999</c:v>
                </c:pt>
                <c:pt idx="327">
                  <c:v>184.24000548999999</c:v>
                </c:pt>
                <c:pt idx="328">
                  <c:v>184.24000548999999</c:v>
                </c:pt>
                <c:pt idx="329">
                  <c:v>184.24000548999999</c:v>
                </c:pt>
                <c:pt idx="330">
                  <c:v>184.24000548999999</c:v>
                </c:pt>
                <c:pt idx="331">
                  <c:v>184.24000548999999</c:v>
                </c:pt>
                <c:pt idx="332">
                  <c:v>184.24000548999999</c:v>
                </c:pt>
                <c:pt idx="333">
                  <c:v>184.24000548999999</c:v>
                </c:pt>
                <c:pt idx="334">
                  <c:v>184.24000548999999</c:v>
                </c:pt>
                <c:pt idx="335">
                  <c:v>184.24000548999999</c:v>
                </c:pt>
                <c:pt idx="336">
                  <c:v>184.24000548999999</c:v>
                </c:pt>
                <c:pt idx="337">
                  <c:v>184.24000548999999</c:v>
                </c:pt>
                <c:pt idx="338">
                  <c:v>184.24000548999999</c:v>
                </c:pt>
                <c:pt idx="339">
                  <c:v>184.24000548999999</c:v>
                </c:pt>
                <c:pt idx="340">
                  <c:v>184.24000548999999</c:v>
                </c:pt>
                <c:pt idx="341">
                  <c:v>184.24000548999999</c:v>
                </c:pt>
                <c:pt idx="342">
                  <c:v>184.24000548999999</c:v>
                </c:pt>
                <c:pt idx="343">
                  <c:v>184.24000548999999</c:v>
                </c:pt>
                <c:pt idx="344">
                  <c:v>184.24000548999999</c:v>
                </c:pt>
                <c:pt idx="345">
                  <c:v>184.24000548999999</c:v>
                </c:pt>
                <c:pt idx="346">
                  <c:v>184.25</c:v>
                </c:pt>
                <c:pt idx="347">
                  <c:v>184.25</c:v>
                </c:pt>
                <c:pt idx="348">
                  <c:v>184.25</c:v>
                </c:pt>
                <c:pt idx="349">
                  <c:v>184.25</c:v>
                </c:pt>
                <c:pt idx="350">
                  <c:v>184.25</c:v>
                </c:pt>
                <c:pt idx="351">
                  <c:v>184.25</c:v>
                </c:pt>
                <c:pt idx="352">
                  <c:v>184.25</c:v>
                </c:pt>
                <c:pt idx="353">
                  <c:v>184.25</c:v>
                </c:pt>
                <c:pt idx="354">
                  <c:v>184.25</c:v>
                </c:pt>
                <c:pt idx="355">
                  <c:v>184.25</c:v>
                </c:pt>
                <c:pt idx="356">
                  <c:v>184.25</c:v>
                </c:pt>
                <c:pt idx="357">
                  <c:v>184.25</c:v>
                </c:pt>
                <c:pt idx="358">
                  <c:v>184.25</c:v>
                </c:pt>
                <c:pt idx="359">
                  <c:v>184.25</c:v>
                </c:pt>
                <c:pt idx="360">
                  <c:v>184.25</c:v>
                </c:pt>
                <c:pt idx="361">
                  <c:v>184.25</c:v>
                </c:pt>
                <c:pt idx="362">
                  <c:v>184.25999451000001</c:v>
                </c:pt>
                <c:pt idx="363">
                  <c:v>184.25999451000001</c:v>
                </c:pt>
                <c:pt idx="364">
                  <c:v>184.25999451000001</c:v>
                </c:pt>
                <c:pt idx="365">
                  <c:v>184.25999451000001</c:v>
                </c:pt>
                <c:pt idx="366">
                  <c:v>184.25999451000001</c:v>
                </c:pt>
                <c:pt idx="367">
                  <c:v>184.25999451000001</c:v>
                </c:pt>
                <c:pt idx="368">
                  <c:v>184.25999451000001</c:v>
                </c:pt>
                <c:pt idx="369">
                  <c:v>184.25999451000001</c:v>
                </c:pt>
                <c:pt idx="370">
                  <c:v>184.25999451000001</c:v>
                </c:pt>
                <c:pt idx="371">
                  <c:v>184.25999451000001</c:v>
                </c:pt>
                <c:pt idx="372">
                  <c:v>184.25999451000001</c:v>
                </c:pt>
                <c:pt idx="373">
                  <c:v>184.25999451000001</c:v>
                </c:pt>
                <c:pt idx="374">
                  <c:v>184.27000426999999</c:v>
                </c:pt>
                <c:pt idx="375">
                  <c:v>184.27000426999999</c:v>
                </c:pt>
                <c:pt idx="376">
                  <c:v>184.27000426999999</c:v>
                </c:pt>
                <c:pt idx="377">
                  <c:v>184.27000426999999</c:v>
                </c:pt>
                <c:pt idx="378">
                  <c:v>184.27000426999999</c:v>
                </c:pt>
                <c:pt idx="379">
                  <c:v>184.27000426999999</c:v>
                </c:pt>
                <c:pt idx="380">
                  <c:v>184.27000426999999</c:v>
                </c:pt>
                <c:pt idx="381">
                  <c:v>184.27000426999999</c:v>
                </c:pt>
                <c:pt idx="382">
                  <c:v>184.27000426999999</c:v>
                </c:pt>
                <c:pt idx="383">
                  <c:v>184.27000426999999</c:v>
                </c:pt>
                <c:pt idx="384">
                  <c:v>184.27999878</c:v>
                </c:pt>
                <c:pt idx="385">
                  <c:v>184.27999878</c:v>
                </c:pt>
                <c:pt idx="386">
                  <c:v>184.27999878</c:v>
                </c:pt>
                <c:pt idx="387">
                  <c:v>184.27999878</c:v>
                </c:pt>
                <c:pt idx="388">
                  <c:v>184.27999878</c:v>
                </c:pt>
                <c:pt idx="389">
                  <c:v>184.27999878</c:v>
                </c:pt>
                <c:pt idx="390">
                  <c:v>184.27999878</c:v>
                </c:pt>
                <c:pt idx="391">
                  <c:v>184.27999878</c:v>
                </c:pt>
                <c:pt idx="392">
                  <c:v>184.27999878</c:v>
                </c:pt>
                <c:pt idx="393">
                  <c:v>184.27999878</c:v>
                </c:pt>
                <c:pt idx="394">
                  <c:v>184.28999329000001</c:v>
                </c:pt>
                <c:pt idx="395">
                  <c:v>184.28999329000001</c:v>
                </c:pt>
                <c:pt idx="396">
                  <c:v>184.28999329000001</c:v>
                </c:pt>
                <c:pt idx="397">
                  <c:v>184.28999329000001</c:v>
                </c:pt>
                <c:pt idx="398">
                  <c:v>184.28999329000001</c:v>
                </c:pt>
                <c:pt idx="399">
                  <c:v>184.28999329000001</c:v>
                </c:pt>
                <c:pt idx="400">
                  <c:v>184.28999329000001</c:v>
                </c:pt>
                <c:pt idx="401">
                  <c:v>184.28999329000001</c:v>
                </c:pt>
                <c:pt idx="402">
                  <c:v>184.30000304999999</c:v>
                </c:pt>
                <c:pt idx="403">
                  <c:v>184.30000304999999</c:v>
                </c:pt>
                <c:pt idx="404">
                  <c:v>184.30000304999999</c:v>
                </c:pt>
                <c:pt idx="405">
                  <c:v>184.30000304999999</c:v>
                </c:pt>
                <c:pt idx="406">
                  <c:v>184.30000304999999</c:v>
                </c:pt>
                <c:pt idx="407">
                  <c:v>184.30000304999999</c:v>
                </c:pt>
                <c:pt idx="408">
                  <c:v>184.30000304999999</c:v>
                </c:pt>
                <c:pt idx="409">
                  <c:v>184.30000304999999</c:v>
                </c:pt>
                <c:pt idx="410">
                  <c:v>184.30999756</c:v>
                </c:pt>
                <c:pt idx="411">
                  <c:v>184.30999756</c:v>
                </c:pt>
                <c:pt idx="412">
                  <c:v>184.30999756</c:v>
                </c:pt>
                <c:pt idx="413">
                  <c:v>184.30999756</c:v>
                </c:pt>
                <c:pt idx="414">
                  <c:v>184.30999756</c:v>
                </c:pt>
                <c:pt idx="415">
                  <c:v>184.30999756</c:v>
                </c:pt>
                <c:pt idx="416">
                  <c:v>184.30999756</c:v>
                </c:pt>
                <c:pt idx="417">
                  <c:v>184.32000732</c:v>
                </c:pt>
                <c:pt idx="418">
                  <c:v>184.32000732</c:v>
                </c:pt>
                <c:pt idx="419">
                  <c:v>184.32000732</c:v>
                </c:pt>
                <c:pt idx="420">
                  <c:v>184.32000732</c:v>
                </c:pt>
                <c:pt idx="421">
                  <c:v>184.32000732</c:v>
                </c:pt>
                <c:pt idx="422">
                  <c:v>184.32000732</c:v>
                </c:pt>
                <c:pt idx="423">
                  <c:v>184.33000182999999</c:v>
                </c:pt>
                <c:pt idx="424">
                  <c:v>184.33000182999999</c:v>
                </c:pt>
                <c:pt idx="425">
                  <c:v>184.33000182999999</c:v>
                </c:pt>
                <c:pt idx="426">
                  <c:v>184.33000182999999</c:v>
                </c:pt>
                <c:pt idx="427">
                  <c:v>184.33000182999999</c:v>
                </c:pt>
                <c:pt idx="428">
                  <c:v>184.33999634</c:v>
                </c:pt>
                <c:pt idx="429">
                  <c:v>184.33999634</c:v>
                </c:pt>
                <c:pt idx="430">
                  <c:v>184.33999634</c:v>
                </c:pt>
                <c:pt idx="431">
                  <c:v>184.33999634</c:v>
                </c:pt>
                <c:pt idx="432">
                  <c:v>184.33999634</c:v>
                </c:pt>
                <c:pt idx="433">
                  <c:v>184.33999634</c:v>
                </c:pt>
                <c:pt idx="434">
                  <c:v>184.3500061</c:v>
                </c:pt>
                <c:pt idx="435">
                  <c:v>184.3500061</c:v>
                </c:pt>
                <c:pt idx="436">
                  <c:v>184.3500061</c:v>
                </c:pt>
                <c:pt idx="437">
                  <c:v>184.3500061</c:v>
                </c:pt>
                <c:pt idx="438">
                  <c:v>184.3500061</c:v>
                </c:pt>
                <c:pt idx="439">
                  <c:v>184.36000060999999</c:v>
                </c:pt>
                <c:pt idx="440">
                  <c:v>184.36000060999999</c:v>
                </c:pt>
                <c:pt idx="441">
                  <c:v>184.36000060999999</c:v>
                </c:pt>
                <c:pt idx="442">
                  <c:v>184.36000060999999</c:v>
                </c:pt>
                <c:pt idx="443">
                  <c:v>184.36000060999999</c:v>
                </c:pt>
                <c:pt idx="444">
                  <c:v>184.36999512</c:v>
                </c:pt>
                <c:pt idx="445">
                  <c:v>184.36999512</c:v>
                </c:pt>
                <c:pt idx="446">
                  <c:v>184.36999512</c:v>
                </c:pt>
                <c:pt idx="447">
                  <c:v>184.36999512</c:v>
                </c:pt>
                <c:pt idx="448">
                  <c:v>184.38000488</c:v>
                </c:pt>
                <c:pt idx="449">
                  <c:v>184.38000488</c:v>
                </c:pt>
                <c:pt idx="450">
                  <c:v>184.38000488</c:v>
                </c:pt>
                <c:pt idx="451">
                  <c:v>184.38000488</c:v>
                </c:pt>
                <c:pt idx="452">
                  <c:v>184.38999939000001</c:v>
                </c:pt>
                <c:pt idx="453">
                  <c:v>184.38999939000001</c:v>
                </c:pt>
                <c:pt idx="454">
                  <c:v>184.38999939000001</c:v>
                </c:pt>
                <c:pt idx="455">
                  <c:v>184.38999939000001</c:v>
                </c:pt>
                <c:pt idx="456">
                  <c:v>184.38999939000001</c:v>
                </c:pt>
                <c:pt idx="457">
                  <c:v>184.3999939</c:v>
                </c:pt>
                <c:pt idx="458">
                  <c:v>184.3999939</c:v>
                </c:pt>
                <c:pt idx="459">
                  <c:v>184.3999939</c:v>
                </c:pt>
                <c:pt idx="460">
                  <c:v>184.41000366</c:v>
                </c:pt>
                <c:pt idx="461">
                  <c:v>184.41000366</c:v>
                </c:pt>
                <c:pt idx="462">
                  <c:v>184.41000366</c:v>
                </c:pt>
                <c:pt idx="463">
                  <c:v>184.41999817000001</c:v>
                </c:pt>
                <c:pt idx="464">
                  <c:v>184.41999817000001</c:v>
                </c:pt>
                <c:pt idx="465">
                  <c:v>184.41999817000001</c:v>
                </c:pt>
                <c:pt idx="466">
                  <c:v>184.41999817000001</c:v>
                </c:pt>
                <c:pt idx="467">
                  <c:v>184.42999268</c:v>
                </c:pt>
                <c:pt idx="468">
                  <c:v>184.42999268</c:v>
                </c:pt>
                <c:pt idx="469">
                  <c:v>184.42999268</c:v>
                </c:pt>
                <c:pt idx="470">
                  <c:v>184.44000244</c:v>
                </c:pt>
                <c:pt idx="471">
                  <c:v>184.44000244</c:v>
                </c:pt>
                <c:pt idx="472">
                  <c:v>184.44000244</c:v>
                </c:pt>
                <c:pt idx="473">
                  <c:v>184.44999695000001</c:v>
                </c:pt>
                <c:pt idx="474">
                  <c:v>184.44999695000001</c:v>
                </c:pt>
                <c:pt idx="475">
                  <c:v>184.46000670999999</c:v>
                </c:pt>
                <c:pt idx="476">
                  <c:v>184.46000670999999</c:v>
                </c:pt>
                <c:pt idx="477">
                  <c:v>184.46000670999999</c:v>
                </c:pt>
                <c:pt idx="478">
                  <c:v>184.47000122</c:v>
                </c:pt>
                <c:pt idx="479">
                  <c:v>184.47000122</c:v>
                </c:pt>
                <c:pt idx="480">
                  <c:v>184.47000122</c:v>
                </c:pt>
                <c:pt idx="481">
                  <c:v>184.47999573000001</c:v>
                </c:pt>
                <c:pt idx="482">
                  <c:v>184.47999573000001</c:v>
                </c:pt>
                <c:pt idx="483">
                  <c:v>184.49000548999999</c:v>
                </c:pt>
                <c:pt idx="484">
                  <c:v>184.49000548999999</c:v>
                </c:pt>
                <c:pt idx="485">
                  <c:v>184.49000548999999</c:v>
                </c:pt>
                <c:pt idx="486">
                  <c:v>184.5</c:v>
                </c:pt>
                <c:pt idx="487">
                  <c:v>184.5</c:v>
                </c:pt>
                <c:pt idx="488">
                  <c:v>184.50999451000001</c:v>
                </c:pt>
                <c:pt idx="489">
                  <c:v>184.50999451000001</c:v>
                </c:pt>
                <c:pt idx="490">
                  <c:v>184.52000426999999</c:v>
                </c:pt>
                <c:pt idx="491">
                  <c:v>184.52000426999999</c:v>
                </c:pt>
                <c:pt idx="492">
                  <c:v>184.52999878</c:v>
                </c:pt>
                <c:pt idx="493">
                  <c:v>184.52999878</c:v>
                </c:pt>
                <c:pt idx="494">
                  <c:v>184.53999329000001</c:v>
                </c:pt>
                <c:pt idx="495">
                  <c:v>184.55000304999999</c:v>
                </c:pt>
                <c:pt idx="496">
                  <c:v>184.55000304999999</c:v>
                </c:pt>
                <c:pt idx="497">
                  <c:v>184.55999756</c:v>
                </c:pt>
                <c:pt idx="498">
                  <c:v>184.57000732</c:v>
                </c:pt>
                <c:pt idx="499">
                  <c:v>184.57000732</c:v>
                </c:pt>
                <c:pt idx="500">
                  <c:v>184.58000182999999</c:v>
                </c:pt>
                <c:pt idx="501">
                  <c:v>184.58999634</c:v>
                </c:pt>
                <c:pt idx="502">
                  <c:v>184.6000061</c:v>
                </c:pt>
                <c:pt idx="503">
                  <c:v>184.61000060999999</c:v>
                </c:pt>
                <c:pt idx="504">
                  <c:v>184.61000060999999</c:v>
                </c:pt>
                <c:pt idx="505">
                  <c:v>184.61999512</c:v>
                </c:pt>
                <c:pt idx="506">
                  <c:v>184.63000488</c:v>
                </c:pt>
                <c:pt idx="507">
                  <c:v>184.63999939000001</c:v>
                </c:pt>
                <c:pt idx="508">
                  <c:v>184.6499939</c:v>
                </c:pt>
                <c:pt idx="509">
                  <c:v>184.66000366</c:v>
                </c:pt>
                <c:pt idx="510">
                  <c:v>184.66999817000001</c:v>
                </c:pt>
                <c:pt idx="511">
                  <c:v>184.69000244</c:v>
                </c:pt>
                <c:pt idx="512">
                  <c:v>184.69999695000001</c:v>
                </c:pt>
                <c:pt idx="513">
                  <c:v>184.71000670999999</c:v>
                </c:pt>
                <c:pt idx="514">
                  <c:v>184.72000122</c:v>
                </c:pt>
                <c:pt idx="515">
                  <c:v>184.72999573000001</c:v>
                </c:pt>
                <c:pt idx="516">
                  <c:v>184.74000548999999</c:v>
                </c:pt>
                <c:pt idx="517">
                  <c:v>184.75</c:v>
                </c:pt>
                <c:pt idx="518">
                  <c:v>184.77000426999999</c:v>
                </c:pt>
                <c:pt idx="519">
                  <c:v>184.77999878</c:v>
                </c:pt>
                <c:pt idx="520">
                  <c:v>184.78999329000001</c:v>
                </c:pt>
                <c:pt idx="521">
                  <c:v>184.80999756</c:v>
                </c:pt>
                <c:pt idx="522">
                  <c:v>184.82000732</c:v>
                </c:pt>
                <c:pt idx="523">
                  <c:v>184.83000182999999</c:v>
                </c:pt>
                <c:pt idx="524">
                  <c:v>184.8500061</c:v>
                </c:pt>
                <c:pt idx="525">
                  <c:v>184.86000060999999</c:v>
                </c:pt>
                <c:pt idx="526">
                  <c:v>184.86999512</c:v>
                </c:pt>
                <c:pt idx="527">
                  <c:v>184.88999939000001</c:v>
                </c:pt>
                <c:pt idx="528">
                  <c:v>184.8999939</c:v>
                </c:pt>
                <c:pt idx="529">
                  <c:v>184.91000366</c:v>
                </c:pt>
                <c:pt idx="530">
                  <c:v>184.92999268</c:v>
                </c:pt>
                <c:pt idx="531">
                  <c:v>184.94000244</c:v>
                </c:pt>
                <c:pt idx="532">
                  <c:v>184.94999695000001</c:v>
                </c:pt>
                <c:pt idx="533">
                  <c:v>184.97000122</c:v>
                </c:pt>
                <c:pt idx="534">
                  <c:v>184.97999573000001</c:v>
                </c:pt>
                <c:pt idx="535">
                  <c:v>185</c:v>
                </c:pt>
                <c:pt idx="536">
                  <c:v>185.00999451000001</c:v>
                </c:pt>
                <c:pt idx="537">
                  <c:v>185.02999878</c:v>
                </c:pt>
                <c:pt idx="538">
                  <c:v>185.03999329000001</c:v>
                </c:pt>
                <c:pt idx="539">
                  <c:v>185.05999756</c:v>
                </c:pt>
                <c:pt idx="540">
                  <c:v>185.07000732</c:v>
                </c:pt>
                <c:pt idx="541">
                  <c:v>185.08999634</c:v>
                </c:pt>
                <c:pt idx="542">
                  <c:v>185.1000061</c:v>
                </c:pt>
                <c:pt idx="543">
                  <c:v>185.11999512</c:v>
                </c:pt>
                <c:pt idx="544">
                  <c:v>185.13999939000001</c:v>
                </c:pt>
                <c:pt idx="545">
                  <c:v>185.1499939</c:v>
                </c:pt>
                <c:pt idx="546">
                  <c:v>185.16999817000001</c:v>
                </c:pt>
                <c:pt idx="547">
                  <c:v>185.17999268</c:v>
                </c:pt>
                <c:pt idx="548">
                  <c:v>185.19999695000001</c:v>
                </c:pt>
                <c:pt idx="549">
                  <c:v>185.22000122</c:v>
                </c:pt>
                <c:pt idx="550">
                  <c:v>185.22999573000001</c:v>
                </c:pt>
                <c:pt idx="551">
                  <c:v>185.25</c:v>
                </c:pt>
                <c:pt idx="552">
                  <c:v>185.25999451000001</c:v>
                </c:pt>
                <c:pt idx="553">
                  <c:v>185.27999878</c:v>
                </c:pt>
                <c:pt idx="554">
                  <c:v>185.28999329000001</c:v>
                </c:pt>
                <c:pt idx="555">
                  <c:v>185.30999756</c:v>
                </c:pt>
                <c:pt idx="556">
                  <c:v>185.32000732</c:v>
                </c:pt>
                <c:pt idx="557">
                  <c:v>185.33999634</c:v>
                </c:pt>
                <c:pt idx="558">
                  <c:v>185.3500061</c:v>
                </c:pt>
                <c:pt idx="559">
                  <c:v>185.36999512</c:v>
                </c:pt>
                <c:pt idx="560">
                  <c:v>185.38000488</c:v>
                </c:pt>
                <c:pt idx="561">
                  <c:v>185.3999939</c:v>
                </c:pt>
                <c:pt idx="562">
                  <c:v>185.41000366</c:v>
                </c:pt>
                <c:pt idx="563">
                  <c:v>185.41999817000001</c:v>
                </c:pt>
                <c:pt idx="564">
                  <c:v>185.44000244</c:v>
                </c:pt>
                <c:pt idx="565">
                  <c:v>185.44999695000001</c:v>
                </c:pt>
                <c:pt idx="566">
                  <c:v>185.46000670999999</c:v>
                </c:pt>
                <c:pt idx="567">
                  <c:v>185.47000122</c:v>
                </c:pt>
                <c:pt idx="568">
                  <c:v>185.47999573000001</c:v>
                </c:pt>
                <c:pt idx="569">
                  <c:v>185.49000548999999</c:v>
                </c:pt>
                <c:pt idx="570">
                  <c:v>185.5</c:v>
                </c:pt>
                <c:pt idx="571">
                  <c:v>185.5</c:v>
                </c:pt>
                <c:pt idx="572">
                  <c:v>185.50999451000001</c:v>
                </c:pt>
                <c:pt idx="573">
                  <c:v>185.52000426999999</c:v>
                </c:pt>
                <c:pt idx="574">
                  <c:v>185.52999878</c:v>
                </c:pt>
                <c:pt idx="575">
                  <c:v>185.52999878</c:v>
                </c:pt>
                <c:pt idx="576">
                  <c:v>185.53999329000001</c:v>
                </c:pt>
                <c:pt idx="577">
                  <c:v>185.55000304999999</c:v>
                </c:pt>
                <c:pt idx="578">
                  <c:v>185.55000304999999</c:v>
                </c:pt>
                <c:pt idx="579">
                  <c:v>185.55999756</c:v>
                </c:pt>
                <c:pt idx="580">
                  <c:v>185.57000732</c:v>
                </c:pt>
                <c:pt idx="581">
                  <c:v>185.57000732</c:v>
                </c:pt>
                <c:pt idx="582">
                  <c:v>185.58000182999999</c:v>
                </c:pt>
                <c:pt idx="583">
                  <c:v>185.58000182999999</c:v>
                </c:pt>
                <c:pt idx="584">
                  <c:v>185.58999634</c:v>
                </c:pt>
                <c:pt idx="585">
                  <c:v>185.58999634</c:v>
                </c:pt>
                <c:pt idx="586">
                  <c:v>185.6000061</c:v>
                </c:pt>
                <c:pt idx="587">
                  <c:v>185.6000061</c:v>
                </c:pt>
                <c:pt idx="588">
                  <c:v>185.6000061</c:v>
                </c:pt>
                <c:pt idx="589">
                  <c:v>185.61000060999999</c:v>
                </c:pt>
                <c:pt idx="590">
                  <c:v>185.61000060999999</c:v>
                </c:pt>
                <c:pt idx="591">
                  <c:v>185.61999512</c:v>
                </c:pt>
                <c:pt idx="592">
                  <c:v>185.61999512</c:v>
                </c:pt>
                <c:pt idx="593">
                  <c:v>185.63000488</c:v>
                </c:pt>
                <c:pt idx="594">
                  <c:v>185.63000488</c:v>
                </c:pt>
                <c:pt idx="595">
                  <c:v>185.63000488</c:v>
                </c:pt>
                <c:pt idx="596">
                  <c:v>185.63999939000001</c:v>
                </c:pt>
                <c:pt idx="597">
                  <c:v>185.63999939000001</c:v>
                </c:pt>
                <c:pt idx="598">
                  <c:v>185.6499939</c:v>
                </c:pt>
                <c:pt idx="599">
                  <c:v>185.6499939</c:v>
                </c:pt>
                <c:pt idx="600">
                  <c:v>185.66000366</c:v>
                </c:pt>
                <c:pt idx="601">
                  <c:v>185.66000366</c:v>
                </c:pt>
                <c:pt idx="602">
                  <c:v>185.66999817000001</c:v>
                </c:pt>
                <c:pt idx="603">
                  <c:v>185.66999817000001</c:v>
                </c:pt>
                <c:pt idx="604">
                  <c:v>185.67999268</c:v>
                </c:pt>
                <c:pt idx="605">
                  <c:v>185.67999268</c:v>
                </c:pt>
                <c:pt idx="606">
                  <c:v>185.69000244</c:v>
                </c:pt>
                <c:pt idx="607">
                  <c:v>185.69000244</c:v>
                </c:pt>
                <c:pt idx="608">
                  <c:v>185.69999695000001</c:v>
                </c:pt>
                <c:pt idx="609">
                  <c:v>185.71000670999999</c:v>
                </c:pt>
                <c:pt idx="610">
                  <c:v>185.71000670999999</c:v>
                </c:pt>
                <c:pt idx="611">
                  <c:v>185.72000122</c:v>
                </c:pt>
                <c:pt idx="612">
                  <c:v>185.72999573000001</c:v>
                </c:pt>
                <c:pt idx="613">
                  <c:v>185.72999573000001</c:v>
                </c:pt>
                <c:pt idx="614">
                  <c:v>185.74000548999999</c:v>
                </c:pt>
                <c:pt idx="615">
                  <c:v>185.75</c:v>
                </c:pt>
                <c:pt idx="616">
                  <c:v>185.75999451000001</c:v>
                </c:pt>
                <c:pt idx="617">
                  <c:v>185.77000426999999</c:v>
                </c:pt>
                <c:pt idx="618">
                  <c:v>185.77999878</c:v>
                </c:pt>
                <c:pt idx="619">
                  <c:v>185.78999329000001</c:v>
                </c:pt>
                <c:pt idx="620">
                  <c:v>185.80000304999999</c:v>
                </c:pt>
                <c:pt idx="621">
                  <c:v>185.80999756</c:v>
                </c:pt>
                <c:pt idx="622">
                  <c:v>185.83000182999999</c:v>
                </c:pt>
                <c:pt idx="623">
                  <c:v>185.83999634</c:v>
                </c:pt>
                <c:pt idx="624">
                  <c:v>185.8500061</c:v>
                </c:pt>
                <c:pt idx="625">
                  <c:v>185.86999512</c:v>
                </c:pt>
                <c:pt idx="626">
                  <c:v>185.88000488</c:v>
                </c:pt>
                <c:pt idx="627">
                  <c:v>185.8999939</c:v>
                </c:pt>
                <c:pt idx="628">
                  <c:v>185.91000366</c:v>
                </c:pt>
                <c:pt idx="629">
                  <c:v>185.92999268</c:v>
                </c:pt>
                <c:pt idx="630">
                  <c:v>185.94000244</c:v>
                </c:pt>
                <c:pt idx="631">
                  <c:v>185.96000670999999</c:v>
                </c:pt>
                <c:pt idx="632">
                  <c:v>185.97999573000001</c:v>
                </c:pt>
                <c:pt idx="633">
                  <c:v>185.99000548999999</c:v>
                </c:pt>
                <c:pt idx="634">
                  <c:v>186.00999451000001</c:v>
                </c:pt>
                <c:pt idx="635">
                  <c:v>186.02999878</c:v>
                </c:pt>
                <c:pt idx="636">
                  <c:v>186.05000304999999</c:v>
                </c:pt>
                <c:pt idx="637">
                  <c:v>186.07000732</c:v>
                </c:pt>
                <c:pt idx="638">
                  <c:v>186.08999634</c:v>
                </c:pt>
                <c:pt idx="639">
                  <c:v>186.11000060999999</c:v>
                </c:pt>
                <c:pt idx="640">
                  <c:v>186.13000488</c:v>
                </c:pt>
                <c:pt idx="641">
                  <c:v>186.1499939</c:v>
                </c:pt>
                <c:pt idx="642">
                  <c:v>186.17999268</c:v>
                </c:pt>
                <c:pt idx="643">
                  <c:v>186.19999695000001</c:v>
                </c:pt>
                <c:pt idx="644">
                  <c:v>186.22000122</c:v>
                </c:pt>
                <c:pt idx="645">
                  <c:v>186.24000548999999</c:v>
                </c:pt>
                <c:pt idx="646">
                  <c:v>186.25999451000001</c:v>
                </c:pt>
                <c:pt idx="647">
                  <c:v>186.28999329000001</c:v>
                </c:pt>
                <c:pt idx="648">
                  <c:v>186.30999756</c:v>
                </c:pt>
                <c:pt idx="649">
                  <c:v>186.33000182999999</c:v>
                </c:pt>
                <c:pt idx="650">
                  <c:v>186.36000060999999</c:v>
                </c:pt>
                <c:pt idx="651">
                  <c:v>186.38000488</c:v>
                </c:pt>
                <c:pt idx="652">
                  <c:v>186.3999939</c:v>
                </c:pt>
                <c:pt idx="653">
                  <c:v>186.42999268</c:v>
                </c:pt>
                <c:pt idx="654">
                  <c:v>186.44999695000001</c:v>
                </c:pt>
                <c:pt idx="655">
                  <c:v>186.47999573000001</c:v>
                </c:pt>
                <c:pt idx="656">
                  <c:v>186.50999451000001</c:v>
                </c:pt>
                <c:pt idx="657">
                  <c:v>186.52999878</c:v>
                </c:pt>
                <c:pt idx="658">
                  <c:v>186.55999756</c:v>
                </c:pt>
                <c:pt idx="659">
                  <c:v>186.58999634</c:v>
                </c:pt>
                <c:pt idx="660">
                  <c:v>186.61000060999999</c:v>
                </c:pt>
                <c:pt idx="661">
                  <c:v>186.63999939000001</c:v>
                </c:pt>
                <c:pt idx="662">
                  <c:v>186.66999817000001</c:v>
                </c:pt>
                <c:pt idx="663">
                  <c:v>186.69000244</c:v>
                </c:pt>
                <c:pt idx="664">
                  <c:v>186.72000122</c:v>
                </c:pt>
                <c:pt idx="665">
                  <c:v>186.75</c:v>
                </c:pt>
                <c:pt idx="666">
                  <c:v>186.77999878</c:v>
                </c:pt>
                <c:pt idx="667">
                  <c:v>186.80999756</c:v>
                </c:pt>
                <c:pt idx="668">
                  <c:v>186.83000182999999</c:v>
                </c:pt>
                <c:pt idx="669">
                  <c:v>186.86000060999999</c:v>
                </c:pt>
                <c:pt idx="670">
                  <c:v>186.88999939000001</c:v>
                </c:pt>
                <c:pt idx="671">
                  <c:v>186.91999817000001</c:v>
                </c:pt>
                <c:pt idx="672">
                  <c:v>186.94999695000001</c:v>
                </c:pt>
                <c:pt idx="673">
                  <c:v>186.97999573000001</c:v>
                </c:pt>
                <c:pt idx="674">
                  <c:v>187.00999451000001</c:v>
                </c:pt>
                <c:pt idx="675">
                  <c:v>187.02999878</c:v>
                </c:pt>
                <c:pt idx="676">
                  <c:v>187.05999756</c:v>
                </c:pt>
                <c:pt idx="677">
                  <c:v>187.08999634</c:v>
                </c:pt>
                <c:pt idx="678">
                  <c:v>187.11999512</c:v>
                </c:pt>
                <c:pt idx="679">
                  <c:v>187.1499939</c:v>
                </c:pt>
                <c:pt idx="680">
                  <c:v>187.16999817000001</c:v>
                </c:pt>
                <c:pt idx="681">
                  <c:v>187.19999695000001</c:v>
                </c:pt>
                <c:pt idx="682">
                  <c:v>187.22999573000001</c:v>
                </c:pt>
                <c:pt idx="683">
                  <c:v>187.25999451000001</c:v>
                </c:pt>
                <c:pt idx="684">
                  <c:v>187.28999329000001</c:v>
                </c:pt>
                <c:pt idx="685">
                  <c:v>187.32000732</c:v>
                </c:pt>
                <c:pt idx="686">
                  <c:v>187.3500061</c:v>
                </c:pt>
                <c:pt idx="687">
                  <c:v>187.38000488</c:v>
                </c:pt>
                <c:pt idx="688">
                  <c:v>187.41000366</c:v>
                </c:pt>
                <c:pt idx="689">
                  <c:v>187.44000244</c:v>
                </c:pt>
                <c:pt idx="690">
                  <c:v>187.47000122</c:v>
                </c:pt>
                <c:pt idx="691">
                  <c:v>187.5</c:v>
                </c:pt>
                <c:pt idx="692">
                  <c:v>187.52999878</c:v>
                </c:pt>
                <c:pt idx="693">
                  <c:v>187.55999756</c:v>
                </c:pt>
                <c:pt idx="694">
                  <c:v>187.6000061</c:v>
                </c:pt>
                <c:pt idx="695">
                  <c:v>187.63000488</c:v>
                </c:pt>
                <c:pt idx="696">
                  <c:v>187.66000366</c:v>
                </c:pt>
                <c:pt idx="697">
                  <c:v>187.69999695000001</c:v>
                </c:pt>
                <c:pt idx="698">
                  <c:v>187.72999573000001</c:v>
                </c:pt>
                <c:pt idx="699">
                  <c:v>187.75999451000001</c:v>
                </c:pt>
                <c:pt idx="700">
                  <c:v>187.80000304999999</c:v>
                </c:pt>
                <c:pt idx="701">
                  <c:v>187.83000182999999</c:v>
                </c:pt>
                <c:pt idx="702">
                  <c:v>187.86000060999999</c:v>
                </c:pt>
                <c:pt idx="703">
                  <c:v>187.8999939</c:v>
                </c:pt>
                <c:pt idx="704">
                  <c:v>187.92999268</c:v>
                </c:pt>
                <c:pt idx="705">
                  <c:v>187.96000670999999</c:v>
                </c:pt>
                <c:pt idx="706">
                  <c:v>187.99000548999999</c:v>
                </c:pt>
                <c:pt idx="707">
                  <c:v>188.02999878</c:v>
                </c:pt>
                <c:pt idx="708">
                  <c:v>188.05999756</c:v>
                </c:pt>
                <c:pt idx="709">
                  <c:v>188.08999634</c:v>
                </c:pt>
                <c:pt idx="710">
                  <c:v>188.13000488</c:v>
                </c:pt>
                <c:pt idx="711">
                  <c:v>188.16000366</c:v>
                </c:pt>
                <c:pt idx="712">
                  <c:v>188.19999695000001</c:v>
                </c:pt>
                <c:pt idx="713">
                  <c:v>188.22999573000001</c:v>
                </c:pt>
                <c:pt idx="714">
                  <c:v>188.25999451000001</c:v>
                </c:pt>
                <c:pt idx="715">
                  <c:v>188.30000304999999</c:v>
                </c:pt>
                <c:pt idx="716">
                  <c:v>188.33000182999999</c:v>
                </c:pt>
                <c:pt idx="717">
                  <c:v>188.36000060999999</c:v>
                </c:pt>
                <c:pt idx="718">
                  <c:v>188.3999939</c:v>
                </c:pt>
                <c:pt idx="719">
                  <c:v>188.42999268</c:v>
                </c:pt>
                <c:pt idx="720">
                  <c:v>188.46000670999999</c:v>
                </c:pt>
                <c:pt idx="721">
                  <c:v>188.5</c:v>
                </c:pt>
                <c:pt idx="722">
                  <c:v>188.53999329000001</c:v>
                </c:pt>
                <c:pt idx="723">
                  <c:v>188.58000182999999</c:v>
                </c:pt>
                <c:pt idx="724">
                  <c:v>188.61000060999999</c:v>
                </c:pt>
                <c:pt idx="725">
                  <c:v>188.6499939</c:v>
                </c:pt>
                <c:pt idx="726">
                  <c:v>188.69000244</c:v>
                </c:pt>
                <c:pt idx="727">
                  <c:v>188.72000122</c:v>
                </c:pt>
                <c:pt idx="728">
                  <c:v>188.75999451000001</c:v>
                </c:pt>
                <c:pt idx="729">
                  <c:v>188.80000304999999</c:v>
                </c:pt>
                <c:pt idx="730">
                  <c:v>188.83000182999999</c:v>
                </c:pt>
                <c:pt idx="731">
                  <c:v>188.86999512</c:v>
                </c:pt>
                <c:pt idx="732">
                  <c:v>188.91000366</c:v>
                </c:pt>
                <c:pt idx="733">
                  <c:v>188.94000244</c:v>
                </c:pt>
                <c:pt idx="734">
                  <c:v>188.97999573000001</c:v>
                </c:pt>
                <c:pt idx="735">
                  <c:v>189.00999451000001</c:v>
                </c:pt>
                <c:pt idx="736">
                  <c:v>189.05000304999999</c:v>
                </c:pt>
                <c:pt idx="737">
                  <c:v>189.08000182999999</c:v>
                </c:pt>
                <c:pt idx="738">
                  <c:v>189.11999512</c:v>
                </c:pt>
                <c:pt idx="739">
                  <c:v>189.1499939</c:v>
                </c:pt>
                <c:pt idx="740">
                  <c:v>189.17999268</c:v>
                </c:pt>
                <c:pt idx="741">
                  <c:v>189.22000122</c:v>
                </c:pt>
                <c:pt idx="742">
                  <c:v>189.25</c:v>
                </c:pt>
                <c:pt idx="743">
                  <c:v>189.27999878</c:v>
                </c:pt>
                <c:pt idx="744">
                  <c:v>189.30999756</c:v>
                </c:pt>
                <c:pt idx="745">
                  <c:v>189.33999634</c:v>
                </c:pt>
                <c:pt idx="746">
                  <c:v>189.36999512</c:v>
                </c:pt>
                <c:pt idx="747">
                  <c:v>189.3999939</c:v>
                </c:pt>
                <c:pt idx="748">
                  <c:v>189.42999268</c:v>
                </c:pt>
                <c:pt idx="749">
                  <c:v>189.44999695000001</c:v>
                </c:pt>
                <c:pt idx="750">
                  <c:v>189.47999573000001</c:v>
                </c:pt>
                <c:pt idx="751">
                  <c:v>189.50999451000001</c:v>
                </c:pt>
                <c:pt idx="752">
                  <c:v>189.53999329000001</c:v>
                </c:pt>
                <c:pt idx="753">
                  <c:v>189.55999756</c:v>
                </c:pt>
                <c:pt idx="754">
                  <c:v>189.58999634</c:v>
                </c:pt>
                <c:pt idx="755">
                  <c:v>189.61000060999999</c:v>
                </c:pt>
                <c:pt idx="756">
                  <c:v>189.63000488</c:v>
                </c:pt>
                <c:pt idx="757">
                  <c:v>189.6499939</c:v>
                </c:pt>
                <c:pt idx="758">
                  <c:v>189.66999817000001</c:v>
                </c:pt>
                <c:pt idx="759">
                  <c:v>189.69000244</c:v>
                </c:pt>
                <c:pt idx="760">
                  <c:v>189.69999695000001</c:v>
                </c:pt>
                <c:pt idx="761">
                  <c:v>189.72000122</c:v>
                </c:pt>
                <c:pt idx="762">
                  <c:v>189.72999573000001</c:v>
                </c:pt>
                <c:pt idx="763">
                  <c:v>189.74000548999999</c:v>
                </c:pt>
                <c:pt idx="764">
                  <c:v>189.75999451000001</c:v>
                </c:pt>
                <c:pt idx="765">
                  <c:v>189.77000426999999</c:v>
                </c:pt>
                <c:pt idx="766">
                  <c:v>189.77999878</c:v>
                </c:pt>
                <c:pt idx="767">
                  <c:v>189.78999329000001</c:v>
                </c:pt>
                <c:pt idx="768">
                  <c:v>189.80000304999999</c:v>
                </c:pt>
                <c:pt idx="769">
                  <c:v>189.80000304999999</c:v>
                </c:pt>
                <c:pt idx="770">
                  <c:v>189.80999756</c:v>
                </c:pt>
                <c:pt idx="771">
                  <c:v>189.82000732</c:v>
                </c:pt>
                <c:pt idx="772">
                  <c:v>189.82000732</c:v>
                </c:pt>
                <c:pt idx="773">
                  <c:v>189.82000732</c:v>
                </c:pt>
                <c:pt idx="774">
                  <c:v>189.82000732</c:v>
                </c:pt>
                <c:pt idx="775">
                  <c:v>189.82000732</c:v>
                </c:pt>
                <c:pt idx="776">
                  <c:v>189.82000732</c:v>
                </c:pt>
                <c:pt idx="777">
                  <c:v>189.82000732</c:v>
                </c:pt>
                <c:pt idx="778">
                  <c:v>189.80999756</c:v>
                </c:pt>
                <c:pt idx="779">
                  <c:v>189.80999756</c:v>
                </c:pt>
                <c:pt idx="780">
                  <c:v>189.80000304999999</c:v>
                </c:pt>
                <c:pt idx="781">
                  <c:v>189.80000304999999</c:v>
                </c:pt>
                <c:pt idx="782">
                  <c:v>189.78999329000001</c:v>
                </c:pt>
                <c:pt idx="783">
                  <c:v>189.77999878</c:v>
                </c:pt>
                <c:pt idx="784">
                  <c:v>189.77000426999999</c:v>
                </c:pt>
                <c:pt idx="785">
                  <c:v>189.75999451000001</c:v>
                </c:pt>
                <c:pt idx="786">
                  <c:v>189.75</c:v>
                </c:pt>
                <c:pt idx="787">
                  <c:v>189.72999573000001</c:v>
                </c:pt>
                <c:pt idx="788">
                  <c:v>189.71000670999999</c:v>
                </c:pt>
                <c:pt idx="789">
                  <c:v>189.69000244</c:v>
                </c:pt>
                <c:pt idx="790">
                  <c:v>189.66999817000001</c:v>
                </c:pt>
                <c:pt idx="791">
                  <c:v>189.6499939</c:v>
                </c:pt>
                <c:pt idx="792">
                  <c:v>189.61999512</c:v>
                </c:pt>
                <c:pt idx="793">
                  <c:v>189.6000061</c:v>
                </c:pt>
                <c:pt idx="794">
                  <c:v>189.57000732</c:v>
                </c:pt>
                <c:pt idx="795">
                  <c:v>189.53999329000001</c:v>
                </c:pt>
                <c:pt idx="796">
                  <c:v>189.50999451000001</c:v>
                </c:pt>
                <c:pt idx="797">
                  <c:v>189.47000122</c:v>
                </c:pt>
                <c:pt idx="798">
                  <c:v>189.42999268</c:v>
                </c:pt>
                <c:pt idx="799">
                  <c:v>189.38999939000001</c:v>
                </c:pt>
                <c:pt idx="800">
                  <c:v>189.33999634</c:v>
                </c:pt>
                <c:pt idx="801">
                  <c:v>189.28999329000001</c:v>
                </c:pt>
                <c:pt idx="802">
                  <c:v>189.24000548999999</c:v>
                </c:pt>
                <c:pt idx="803">
                  <c:v>189.19999695000001</c:v>
                </c:pt>
                <c:pt idx="804">
                  <c:v>189.1499939</c:v>
                </c:pt>
                <c:pt idx="805">
                  <c:v>189.1000061</c:v>
                </c:pt>
                <c:pt idx="806">
                  <c:v>189.03999329000001</c:v>
                </c:pt>
                <c:pt idx="807">
                  <c:v>188.99000548999999</c:v>
                </c:pt>
                <c:pt idx="808">
                  <c:v>188.92999268</c:v>
                </c:pt>
                <c:pt idx="809">
                  <c:v>188.86000060999999</c:v>
                </c:pt>
                <c:pt idx="810">
                  <c:v>188.80000304999999</c:v>
                </c:pt>
                <c:pt idx="811">
                  <c:v>188.72999573000001</c:v>
                </c:pt>
                <c:pt idx="812">
                  <c:v>188.66000366</c:v>
                </c:pt>
                <c:pt idx="813">
                  <c:v>188.58999634</c:v>
                </c:pt>
                <c:pt idx="814">
                  <c:v>188.52000426999999</c:v>
                </c:pt>
                <c:pt idx="815">
                  <c:v>188.44000244</c:v>
                </c:pt>
                <c:pt idx="816">
                  <c:v>188.36999512</c:v>
                </c:pt>
                <c:pt idx="817">
                  <c:v>188.28999329000001</c:v>
                </c:pt>
                <c:pt idx="818">
                  <c:v>188.21000670999999</c:v>
                </c:pt>
                <c:pt idx="819">
                  <c:v>188.11999512</c:v>
                </c:pt>
                <c:pt idx="820">
                  <c:v>188.03999329000001</c:v>
                </c:pt>
                <c:pt idx="821">
                  <c:v>187.94999695000001</c:v>
                </c:pt>
                <c:pt idx="822">
                  <c:v>187.86000060999999</c:v>
                </c:pt>
                <c:pt idx="823">
                  <c:v>187.77000426999999</c:v>
                </c:pt>
                <c:pt idx="824">
                  <c:v>187.66999817000001</c:v>
                </c:pt>
                <c:pt idx="825">
                  <c:v>187.57000732</c:v>
                </c:pt>
                <c:pt idx="826">
                  <c:v>187.47000122</c:v>
                </c:pt>
                <c:pt idx="827">
                  <c:v>187.36999512</c:v>
                </c:pt>
                <c:pt idx="828">
                  <c:v>187.27000426999999</c:v>
                </c:pt>
                <c:pt idx="829">
                  <c:v>187.16999817000001</c:v>
                </c:pt>
                <c:pt idx="830">
                  <c:v>187.07000732</c:v>
                </c:pt>
                <c:pt idx="831">
                  <c:v>186.96000670999999</c:v>
                </c:pt>
                <c:pt idx="832">
                  <c:v>186.8500061</c:v>
                </c:pt>
                <c:pt idx="833">
                  <c:v>186.74000548999999</c:v>
                </c:pt>
                <c:pt idx="834">
                  <c:v>186.61999512</c:v>
                </c:pt>
                <c:pt idx="835">
                  <c:v>186.50999451000001</c:v>
                </c:pt>
                <c:pt idx="836">
                  <c:v>186.38999939000001</c:v>
                </c:pt>
                <c:pt idx="837">
                  <c:v>186.27000426999999</c:v>
                </c:pt>
                <c:pt idx="838">
                  <c:v>186.1499939</c:v>
                </c:pt>
                <c:pt idx="839">
                  <c:v>186.02999878</c:v>
                </c:pt>
                <c:pt idx="840">
                  <c:v>185.8999939</c:v>
                </c:pt>
                <c:pt idx="841">
                  <c:v>185.77999878</c:v>
                </c:pt>
                <c:pt idx="842">
                  <c:v>185.6499939</c:v>
                </c:pt>
                <c:pt idx="843">
                  <c:v>185.52000426999999</c:v>
                </c:pt>
                <c:pt idx="844">
                  <c:v>185.38000488</c:v>
                </c:pt>
                <c:pt idx="845">
                  <c:v>185.25</c:v>
                </c:pt>
                <c:pt idx="846">
                  <c:v>185.11000060999999</c:v>
                </c:pt>
                <c:pt idx="847">
                  <c:v>184.97999573000001</c:v>
                </c:pt>
                <c:pt idx="848">
                  <c:v>184.83999634</c:v>
                </c:pt>
                <c:pt idx="849">
                  <c:v>184.69999695000001</c:v>
                </c:pt>
                <c:pt idx="850">
                  <c:v>184.55999756</c:v>
                </c:pt>
                <c:pt idx="851">
                  <c:v>184.41999817000001</c:v>
                </c:pt>
                <c:pt idx="852">
                  <c:v>184.27999878</c:v>
                </c:pt>
                <c:pt idx="853">
                  <c:v>184.13000488</c:v>
                </c:pt>
                <c:pt idx="854">
                  <c:v>183.99000548999999</c:v>
                </c:pt>
                <c:pt idx="855">
                  <c:v>183.83999634</c:v>
                </c:pt>
                <c:pt idx="856">
                  <c:v>183.69999695000001</c:v>
                </c:pt>
                <c:pt idx="857">
                  <c:v>183.55000304999999</c:v>
                </c:pt>
                <c:pt idx="858">
                  <c:v>183.41000366</c:v>
                </c:pt>
                <c:pt idx="859">
                  <c:v>183.25999451000001</c:v>
                </c:pt>
                <c:pt idx="860">
                  <c:v>183.11000060999999</c:v>
                </c:pt>
                <c:pt idx="861">
                  <c:v>182.96000670999999</c:v>
                </c:pt>
                <c:pt idx="862">
                  <c:v>182.80999756</c:v>
                </c:pt>
                <c:pt idx="863">
                  <c:v>182.66000366</c:v>
                </c:pt>
                <c:pt idx="864">
                  <c:v>182.50999451000001</c:v>
                </c:pt>
                <c:pt idx="865">
                  <c:v>182.36000060999999</c:v>
                </c:pt>
                <c:pt idx="866">
                  <c:v>182.21000670999999</c:v>
                </c:pt>
                <c:pt idx="867">
                  <c:v>182.05999756</c:v>
                </c:pt>
                <c:pt idx="868">
                  <c:v>181.91000366</c:v>
                </c:pt>
                <c:pt idx="869">
                  <c:v>181.75999451000001</c:v>
                </c:pt>
                <c:pt idx="870">
                  <c:v>181.6000061</c:v>
                </c:pt>
                <c:pt idx="871">
                  <c:v>181.44999695000001</c:v>
                </c:pt>
                <c:pt idx="872">
                  <c:v>181.28999329000001</c:v>
                </c:pt>
                <c:pt idx="873">
                  <c:v>181.13000488</c:v>
                </c:pt>
                <c:pt idx="874">
                  <c:v>180.97999573000001</c:v>
                </c:pt>
                <c:pt idx="875">
                  <c:v>180.82000732</c:v>
                </c:pt>
                <c:pt idx="876">
                  <c:v>180.66000366</c:v>
                </c:pt>
                <c:pt idx="877">
                  <c:v>180.5</c:v>
                </c:pt>
                <c:pt idx="878">
                  <c:v>180.33999634</c:v>
                </c:pt>
                <c:pt idx="879">
                  <c:v>180.16999817000001</c:v>
                </c:pt>
                <c:pt idx="880">
                  <c:v>180.00999451000001</c:v>
                </c:pt>
                <c:pt idx="881">
                  <c:v>179.83999634</c:v>
                </c:pt>
                <c:pt idx="882">
                  <c:v>179.67999268</c:v>
                </c:pt>
                <c:pt idx="883">
                  <c:v>179.50999451000001</c:v>
                </c:pt>
                <c:pt idx="884">
                  <c:v>179.33999634</c:v>
                </c:pt>
                <c:pt idx="885">
                  <c:v>179.16999817000001</c:v>
                </c:pt>
                <c:pt idx="886">
                  <c:v>179.00999451000001</c:v>
                </c:pt>
                <c:pt idx="887">
                  <c:v>178.83000182999999</c:v>
                </c:pt>
                <c:pt idx="888">
                  <c:v>178.66000366</c:v>
                </c:pt>
                <c:pt idx="889">
                  <c:v>178.49000548999999</c:v>
                </c:pt>
                <c:pt idx="890">
                  <c:v>178.30999756</c:v>
                </c:pt>
                <c:pt idx="891">
                  <c:v>178.13999939000001</c:v>
                </c:pt>
                <c:pt idx="892">
                  <c:v>177.96000670999999</c:v>
                </c:pt>
                <c:pt idx="893">
                  <c:v>177.78999329000001</c:v>
                </c:pt>
                <c:pt idx="894">
                  <c:v>177.61000060999999</c:v>
                </c:pt>
                <c:pt idx="895">
                  <c:v>177.42999268</c:v>
                </c:pt>
                <c:pt idx="896">
                  <c:v>177.25</c:v>
                </c:pt>
                <c:pt idx="897">
                  <c:v>177.07000732</c:v>
                </c:pt>
                <c:pt idx="898">
                  <c:v>176.88999939000001</c:v>
                </c:pt>
                <c:pt idx="899">
                  <c:v>176.71000670999999</c:v>
                </c:pt>
                <c:pt idx="900">
                  <c:v>176.52000426999999</c:v>
                </c:pt>
                <c:pt idx="901">
                  <c:v>176.33999634</c:v>
                </c:pt>
                <c:pt idx="902">
                  <c:v>176.1499939</c:v>
                </c:pt>
                <c:pt idx="903">
                  <c:v>175.97000122</c:v>
                </c:pt>
                <c:pt idx="904">
                  <c:v>175.77999878</c:v>
                </c:pt>
                <c:pt idx="905">
                  <c:v>175.58999634</c:v>
                </c:pt>
                <c:pt idx="906">
                  <c:v>175.41000366</c:v>
                </c:pt>
                <c:pt idx="907">
                  <c:v>175.22000122</c:v>
                </c:pt>
                <c:pt idx="908">
                  <c:v>175.02999878</c:v>
                </c:pt>
                <c:pt idx="909">
                  <c:v>174.83999634</c:v>
                </c:pt>
                <c:pt idx="910">
                  <c:v>174.63999939000001</c:v>
                </c:pt>
                <c:pt idx="911">
                  <c:v>174.44999695000001</c:v>
                </c:pt>
                <c:pt idx="912">
                  <c:v>174.25999451000001</c:v>
                </c:pt>
                <c:pt idx="913">
                  <c:v>174.05999756</c:v>
                </c:pt>
                <c:pt idx="914">
                  <c:v>173.86999512</c:v>
                </c:pt>
                <c:pt idx="915">
                  <c:v>173.66999817000001</c:v>
                </c:pt>
                <c:pt idx="916">
                  <c:v>173.47999573000001</c:v>
                </c:pt>
                <c:pt idx="917">
                  <c:v>173.27999878</c:v>
                </c:pt>
                <c:pt idx="918">
                  <c:v>173.08000182999999</c:v>
                </c:pt>
                <c:pt idx="919">
                  <c:v>172.88000488</c:v>
                </c:pt>
                <c:pt idx="920">
                  <c:v>172.67999268</c:v>
                </c:pt>
                <c:pt idx="921">
                  <c:v>172.47999573000001</c:v>
                </c:pt>
                <c:pt idx="922">
                  <c:v>172.27999878</c:v>
                </c:pt>
                <c:pt idx="923">
                  <c:v>172.08000182999999</c:v>
                </c:pt>
                <c:pt idx="924">
                  <c:v>171.88000488</c:v>
                </c:pt>
                <c:pt idx="925">
                  <c:v>171.67999268</c:v>
                </c:pt>
                <c:pt idx="926">
                  <c:v>171.47999573000001</c:v>
                </c:pt>
                <c:pt idx="927">
                  <c:v>171.27000426999999</c:v>
                </c:pt>
                <c:pt idx="928">
                  <c:v>171.07000732</c:v>
                </c:pt>
                <c:pt idx="929">
                  <c:v>170.86999512</c:v>
                </c:pt>
                <c:pt idx="930">
                  <c:v>170.66999817000001</c:v>
                </c:pt>
                <c:pt idx="931">
                  <c:v>170.46000670999999</c:v>
                </c:pt>
                <c:pt idx="932">
                  <c:v>170.25999451000001</c:v>
                </c:pt>
                <c:pt idx="933">
                  <c:v>170.05000304999999</c:v>
                </c:pt>
                <c:pt idx="934">
                  <c:v>169.8500061</c:v>
                </c:pt>
                <c:pt idx="935">
                  <c:v>169.63999939000001</c:v>
                </c:pt>
                <c:pt idx="936">
                  <c:v>169.42999268</c:v>
                </c:pt>
                <c:pt idx="937">
                  <c:v>169.22999573000001</c:v>
                </c:pt>
                <c:pt idx="938">
                  <c:v>169.02000426999999</c:v>
                </c:pt>
                <c:pt idx="939">
                  <c:v>168.80999756</c:v>
                </c:pt>
                <c:pt idx="940">
                  <c:v>168.6000061</c:v>
                </c:pt>
                <c:pt idx="941">
                  <c:v>168.38999939000001</c:v>
                </c:pt>
                <c:pt idx="942">
                  <c:v>168.17999268</c:v>
                </c:pt>
                <c:pt idx="943">
                  <c:v>167.97000122</c:v>
                </c:pt>
                <c:pt idx="944">
                  <c:v>167.75999451000001</c:v>
                </c:pt>
                <c:pt idx="945">
                  <c:v>167.55000304999999</c:v>
                </c:pt>
                <c:pt idx="946">
                  <c:v>167.33999634</c:v>
                </c:pt>
                <c:pt idx="947">
                  <c:v>167.11999512</c:v>
                </c:pt>
                <c:pt idx="948">
                  <c:v>166.91000366</c:v>
                </c:pt>
                <c:pt idx="949">
                  <c:v>166.69999695000001</c:v>
                </c:pt>
                <c:pt idx="950">
                  <c:v>166.47999573000001</c:v>
                </c:pt>
                <c:pt idx="951">
                  <c:v>166.27000426999999</c:v>
                </c:pt>
                <c:pt idx="952">
                  <c:v>166.05000304999999</c:v>
                </c:pt>
                <c:pt idx="953">
                  <c:v>165.83000182999999</c:v>
                </c:pt>
                <c:pt idx="954">
                  <c:v>165.61999512</c:v>
                </c:pt>
                <c:pt idx="955">
                  <c:v>165.3999939</c:v>
                </c:pt>
                <c:pt idx="956">
                  <c:v>165.19000244</c:v>
                </c:pt>
                <c:pt idx="957">
                  <c:v>164.97000122</c:v>
                </c:pt>
                <c:pt idx="958">
                  <c:v>164.75999451000001</c:v>
                </c:pt>
                <c:pt idx="959">
                  <c:v>164.53999329000001</c:v>
                </c:pt>
                <c:pt idx="960">
                  <c:v>164.33000182999999</c:v>
                </c:pt>
                <c:pt idx="961">
                  <c:v>164.11000060999999</c:v>
                </c:pt>
                <c:pt idx="962">
                  <c:v>163.8999939</c:v>
                </c:pt>
                <c:pt idx="963">
                  <c:v>163.69000244</c:v>
                </c:pt>
                <c:pt idx="964">
                  <c:v>163.47000122</c:v>
                </c:pt>
                <c:pt idx="965">
                  <c:v>163.25</c:v>
                </c:pt>
                <c:pt idx="966">
                  <c:v>163.03999329000001</c:v>
                </c:pt>
                <c:pt idx="967">
                  <c:v>162.82000732</c:v>
                </c:pt>
                <c:pt idx="968">
                  <c:v>162.61000060999999</c:v>
                </c:pt>
                <c:pt idx="969">
                  <c:v>162.3999939</c:v>
                </c:pt>
                <c:pt idx="970">
                  <c:v>162.17999268</c:v>
                </c:pt>
                <c:pt idx="971">
                  <c:v>161.97000122</c:v>
                </c:pt>
                <c:pt idx="972">
                  <c:v>161.75999451000001</c:v>
                </c:pt>
                <c:pt idx="973">
                  <c:v>161.53999329000001</c:v>
                </c:pt>
                <c:pt idx="974">
                  <c:v>161.33000182999999</c:v>
                </c:pt>
                <c:pt idx="975">
                  <c:v>161.11000060999999</c:v>
                </c:pt>
                <c:pt idx="976">
                  <c:v>160.8999939</c:v>
                </c:pt>
                <c:pt idx="977">
                  <c:v>160.67999268</c:v>
                </c:pt>
                <c:pt idx="978">
                  <c:v>160.47000122</c:v>
                </c:pt>
                <c:pt idx="979">
                  <c:v>160.25999451000001</c:v>
                </c:pt>
                <c:pt idx="980">
                  <c:v>160.03999329000001</c:v>
                </c:pt>
                <c:pt idx="981">
                  <c:v>159.83000182999999</c:v>
                </c:pt>
                <c:pt idx="982">
                  <c:v>159.61000060999999</c:v>
                </c:pt>
                <c:pt idx="983">
                  <c:v>159.3999939</c:v>
                </c:pt>
                <c:pt idx="984">
                  <c:v>159.17999268</c:v>
                </c:pt>
                <c:pt idx="985">
                  <c:v>158.97000122</c:v>
                </c:pt>
                <c:pt idx="986">
                  <c:v>158.75</c:v>
                </c:pt>
                <c:pt idx="987">
                  <c:v>158.53999329000001</c:v>
                </c:pt>
                <c:pt idx="988">
                  <c:v>158.33000182999999</c:v>
                </c:pt>
                <c:pt idx="989">
                  <c:v>158.11000060999999</c:v>
                </c:pt>
                <c:pt idx="990">
                  <c:v>157.88999939000001</c:v>
                </c:pt>
                <c:pt idx="991">
                  <c:v>157.66999817000001</c:v>
                </c:pt>
                <c:pt idx="992">
                  <c:v>157.44999695000001</c:v>
                </c:pt>
                <c:pt idx="993">
                  <c:v>157.22999573000001</c:v>
                </c:pt>
                <c:pt idx="994">
                  <c:v>157.00999451000001</c:v>
                </c:pt>
                <c:pt idx="995">
                  <c:v>156.78999329000001</c:v>
                </c:pt>
                <c:pt idx="996">
                  <c:v>156.57000732</c:v>
                </c:pt>
                <c:pt idx="997">
                  <c:v>156.3500061</c:v>
                </c:pt>
                <c:pt idx="998">
                  <c:v>156.13999939000001</c:v>
                </c:pt>
                <c:pt idx="999">
                  <c:v>155.92999268</c:v>
                </c:pt>
                <c:pt idx="1000">
                  <c:v>155.71000670999999</c:v>
                </c:pt>
                <c:pt idx="1001">
                  <c:v>155.5</c:v>
                </c:pt>
                <c:pt idx="1002">
                  <c:v>155.28999329000001</c:v>
                </c:pt>
                <c:pt idx="1003">
                  <c:v>155.07000732</c:v>
                </c:pt>
                <c:pt idx="1004">
                  <c:v>154.8500061</c:v>
                </c:pt>
                <c:pt idx="1005">
                  <c:v>154.63000488</c:v>
                </c:pt>
                <c:pt idx="1006">
                  <c:v>154.41000366</c:v>
                </c:pt>
                <c:pt idx="1007">
                  <c:v>154.19000244</c:v>
                </c:pt>
                <c:pt idx="1008">
                  <c:v>153.97000122</c:v>
                </c:pt>
                <c:pt idx="1009">
                  <c:v>153.75</c:v>
                </c:pt>
                <c:pt idx="1010">
                  <c:v>153.53999329000001</c:v>
                </c:pt>
                <c:pt idx="1011">
                  <c:v>153.32000732</c:v>
                </c:pt>
                <c:pt idx="1012">
                  <c:v>153.11000060999999</c:v>
                </c:pt>
                <c:pt idx="1013">
                  <c:v>152.8999939</c:v>
                </c:pt>
                <c:pt idx="1014">
                  <c:v>152.69000244</c:v>
                </c:pt>
                <c:pt idx="1015">
                  <c:v>152.47000122</c:v>
                </c:pt>
                <c:pt idx="1016">
                  <c:v>152.25999451000001</c:v>
                </c:pt>
                <c:pt idx="1017">
                  <c:v>152.03999329000001</c:v>
                </c:pt>
                <c:pt idx="1018">
                  <c:v>151.82000732</c:v>
                </c:pt>
                <c:pt idx="1019">
                  <c:v>151.61000060999999</c:v>
                </c:pt>
                <c:pt idx="1020">
                  <c:v>151.3999939</c:v>
                </c:pt>
                <c:pt idx="1021">
                  <c:v>151.19000244</c:v>
                </c:pt>
                <c:pt idx="1022">
                  <c:v>150.99000548999999</c:v>
                </c:pt>
                <c:pt idx="1023">
                  <c:v>150.77999878</c:v>
                </c:pt>
                <c:pt idx="1024">
                  <c:v>150.58000182999999</c:v>
                </c:pt>
                <c:pt idx="1025">
                  <c:v>150.38000488</c:v>
                </c:pt>
                <c:pt idx="1026">
                  <c:v>150.16999817000001</c:v>
                </c:pt>
                <c:pt idx="1027">
                  <c:v>149.97000122</c:v>
                </c:pt>
                <c:pt idx="1028">
                  <c:v>149.75999451000001</c:v>
                </c:pt>
                <c:pt idx="1029">
                  <c:v>149.55999756</c:v>
                </c:pt>
                <c:pt idx="1030">
                  <c:v>149.36000060999999</c:v>
                </c:pt>
                <c:pt idx="1031">
                  <c:v>149.16000366</c:v>
                </c:pt>
                <c:pt idx="1032">
                  <c:v>148.96000670999999</c:v>
                </c:pt>
                <c:pt idx="1033">
                  <c:v>148.77000426999999</c:v>
                </c:pt>
                <c:pt idx="1034">
                  <c:v>148.57000732</c:v>
                </c:pt>
                <c:pt idx="1035">
                  <c:v>148.38000488</c:v>
                </c:pt>
                <c:pt idx="1036">
                  <c:v>148.19000244</c:v>
                </c:pt>
                <c:pt idx="1037">
                  <c:v>147.99000548999999</c:v>
                </c:pt>
                <c:pt idx="1038">
                  <c:v>147.80000304999999</c:v>
                </c:pt>
                <c:pt idx="1039">
                  <c:v>147.61000060999999</c:v>
                </c:pt>
                <c:pt idx="1040">
                  <c:v>147.41999817000001</c:v>
                </c:pt>
                <c:pt idx="1041">
                  <c:v>147.22999573000001</c:v>
                </c:pt>
                <c:pt idx="1042">
                  <c:v>147.03999329000001</c:v>
                </c:pt>
                <c:pt idx="1043">
                  <c:v>146.8500061</c:v>
                </c:pt>
                <c:pt idx="1044">
                  <c:v>146.66999817000001</c:v>
                </c:pt>
                <c:pt idx="1045">
                  <c:v>146.47999573000001</c:v>
                </c:pt>
                <c:pt idx="1046">
                  <c:v>146.30000304999999</c:v>
                </c:pt>
                <c:pt idx="1047">
                  <c:v>146.11000060999999</c:v>
                </c:pt>
                <c:pt idx="1048">
                  <c:v>145.91999817000001</c:v>
                </c:pt>
                <c:pt idx="1049">
                  <c:v>145.74000548999999</c:v>
                </c:pt>
                <c:pt idx="1050">
                  <c:v>145.55000304999999</c:v>
                </c:pt>
                <c:pt idx="1051">
                  <c:v>145.36999512</c:v>
                </c:pt>
                <c:pt idx="1052">
                  <c:v>145.17999268</c:v>
                </c:pt>
                <c:pt idx="1053">
                  <c:v>145</c:v>
                </c:pt>
                <c:pt idx="1054">
                  <c:v>144.80999756</c:v>
                </c:pt>
                <c:pt idx="1055">
                  <c:v>144.63000488</c:v>
                </c:pt>
                <c:pt idx="1056">
                  <c:v>144.44999695000001</c:v>
                </c:pt>
                <c:pt idx="1057">
                  <c:v>144.27000426999999</c:v>
                </c:pt>
                <c:pt idx="1058">
                  <c:v>144.08000182999999</c:v>
                </c:pt>
                <c:pt idx="1059">
                  <c:v>143.8999939</c:v>
                </c:pt>
                <c:pt idx="1060">
                  <c:v>143.72000122</c:v>
                </c:pt>
                <c:pt idx="1061">
                  <c:v>143.52999878</c:v>
                </c:pt>
                <c:pt idx="1062">
                  <c:v>143.3500061</c:v>
                </c:pt>
                <c:pt idx="1063">
                  <c:v>143.16999817000001</c:v>
                </c:pt>
                <c:pt idx="1064">
                  <c:v>142.97999573000001</c:v>
                </c:pt>
                <c:pt idx="1065">
                  <c:v>142.80000304999999</c:v>
                </c:pt>
                <c:pt idx="1066">
                  <c:v>142.61999512</c:v>
                </c:pt>
                <c:pt idx="1067">
                  <c:v>142.44000244</c:v>
                </c:pt>
                <c:pt idx="1068">
                  <c:v>142.25</c:v>
                </c:pt>
                <c:pt idx="1069">
                  <c:v>142.07000732</c:v>
                </c:pt>
                <c:pt idx="1070">
                  <c:v>141.88999939000001</c:v>
                </c:pt>
                <c:pt idx="1071">
                  <c:v>141.69999695000001</c:v>
                </c:pt>
                <c:pt idx="1072">
                  <c:v>141.52000426999999</c:v>
                </c:pt>
                <c:pt idx="1073">
                  <c:v>141.33999634</c:v>
                </c:pt>
                <c:pt idx="1074">
                  <c:v>141.1499939</c:v>
                </c:pt>
                <c:pt idx="1075">
                  <c:v>140.97000122</c:v>
                </c:pt>
                <c:pt idx="1076">
                  <c:v>140.78999329000001</c:v>
                </c:pt>
                <c:pt idx="1077">
                  <c:v>140.61000060999999</c:v>
                </c:pt>
                <c:pt idx="1078">
                  <c:v>140.42999268</c:v>
                </c:pt>
                <c:pt idx="1079">
                  <c:v>140.25</c:v>
                </c:pt>
                <c:pt idx="1080">
                  <c:v>140.07000732</c:v>
                </c:pt>
                <c:pt idx="1081">
                  <c:v>139.88999939000001</c:v>
                </c:pt>
                <c:pt idx="1082">
                  <c:v>139.71000670999999</c:v>
                </c:pt>
                <c:pt idx="1083">
                  <c:v>139.52999878</c:v>
                </c:pt>
                <c:pt idx="1084">
                  <c:v>139.36000060999999</c:v>
                </c:pt>
                <c:pt idx="1085">
                  <c:v>139.17999268</c:v>
                </c:pt>
                <c:pt idx="1086">
                  <c:v>139.00999451000001</c:v>
                </c:pt>
                <c:pt idx="1087">
                  <c:v>138.83000182999999</c:v>
                </c:pt>
                <c:pt idx="1088">
                  <c:v>138.66000366</c:v>
                </c:pt>
                <c:pt idx="1089">
                  <c:v>138.47999573000001</c:v>
                </c:pt>
                <c:pt idx="1090">
                  <c:v>138.30999756</c:v>
                </c:pt>
                <c:pt idx="1091">
                  <c:v>138.13999939000001</c:v>
                </c:pt>
                <c:pt idx="1092">
                  <c:v>137.96000670999999</c:v>
                </c:pt>
                <c:pt idx="1093">
                  <c:v>137.78999329000001</c:v>
                </c:pt>
                <c:pt idx="1094">
                  <c:v>137.61000060999999</c:v>
                </c:pt>
                <c:pt idx="1095">
                  <c:v>137.44000244</c:v>
                </c:pt>
                <c:pt idx="1096">
                  <c:v>137.25999451000001</c:v>
                </c:pt>
                <c:pt idx="1097">
                  <c:v>137.08999634</c:v>
                </c:pt>
                <c:pt idx="1098">
                  <c:v>136.91000366</c:v>
                </c:pt>
                <c:pt idx="1099">
                  <c:v>136.72999573000001</c:v>
                </c:pt>
                <c:pt idx="1100">
                  <c:v>136.55999756</c:v>
                </c:pt>
                <c:pt idx="1101">
                  <c:v>136.38000488</c:v>
                </c:pt>
                <c:pt idx="1102">
                  <c:v>136.19999695000001</c:v>
                </c:pt>
                <c:pt idx="1103">
                  <c:v>136.02999878</c:v>
                </c:pt>
                <c:pt idx="1104">
                  <c:v>135.8500061</c:v>
                </c:pt>
                <c:pt idx="1105">
                  <c:v>135.67999268</c:v>
                </c:pt>
                <c:pt idx="1106">
                  <c:v>135.5</c:v>
                </c:pt>
                <c:pt idx="1107">
                  <c:v>135.33000182999999</c:v>
                </c:pt>
                <c:pt idx="1108">
                  <c:v>135.16000366</c:v>
                </c:pt>
                <c:pt idx="1109">
                  <c:v>134.97999573000001</c:v>
                </c:pt>
                <c:pt idx="1110">
                  <c:v>134.80999756</c:v>
                </c:pt>
                <c:pt idx="1111">
                  <c:v>134.63999939000001</c:v>
                </c:pt>
                <c:pt idx="1112">
                  <c:v>134.47000122</c:v>
                </c:pt>
                <c:pt idx="1113">
                  <c:v>134.30000304999999</c:v>
                </c:pt>
                <c:pt idx="1114">
                  <c:v>134.13000488</c:v>
                </c:pt>
                <c:pt idx="1115">
                  <c:v>133.96000670999999</c:v>
                </c:pt>
                <c:pt idx="1116">
                  <c:v>133.78999329000001</c:v>
                </c:pt>
                <c:pt idx="1117">
                  <c:v>133.61999512</c:v>
                </c:pt>
                <c:pt idx="1118">
                  <c:v>133.44999695000001</c:v>
                </c:pt>
                <c:pt idx="1119">
                  <c:v>133.27999878</c:v>
                </c:pt>
                <c:pt idx="1120">
                  <c:v>133.11000060999999</c:v>
                </c:pt>
                <c:pt idx="1121">
                  <c:v>132.94000244</c:v>
                </c:pt>
                <c:pt idx="1122">
                  <c:v>132.77999878</c:v>
                </c:pt>
                <c:pt idx="1123">
                  <c:v>132.61000060999999</c:v>
                </c:pt>
                <c:pt idx="1124">
                  <c:v>132.44999695000001</c:v>
                </c:pt>
                <c:pt idx="1125">
                  <c:v>132.27999878</c:v>
                </c:pt>
                <c:pt idx="1126">
                  <c:v>132.11999512</c:v>
                </c:pt>
                <c:pt idx="1127">
                  <c:v>131.94999695000001</c:v>
                </c:pt>
                <c:pt idx="1128">
                  <c:v>131.77999878</c:v>
                </c:pt>
                <c:pt idx="1129">
                  <c:v>131.61999512</c:v>
                </c:pt>
                <c:pt idx="1130">
                  <c:v>131.46000670999999</c:v>
                </c:pt>
                <c:pt idx="1131">
                  <c:v>131.28999329000001</c:v>
                </c:pt>
                <c:pt idx="1132">
                  <c:v>131.13000488</c:v>
                </c:pt>
                <c:pt idx="1133">
                  <c:v>130.97000122</c:v>
                </c:pt>
                <c:pt idx="1134">
                  <c:v>130.82000732</c:v>
                </c:pt>
                <c:pt idx="1135">
                  <c:v>130.66000366</c:v>
                </c:pt>
                <c:pt idx="1136">
                  <c:v>130.5</c:v>
                </c:pt>
                <c:pt idx="1137">
                  <c:v>130.33999634</c:v>
                </c:pt>
                <c:pt idx="1138">
                  <c:v>130.17999268</c:v>
                </c:pt>
                <c:pt idx="1139">
                  <c:v>130.02000426999999</c:v>
                </c:pt>
                <c:pt idx="1140">
                  <c:v>129.86000060999999</c:v>
                </c:pt>
                <c:pt idx="1141">
                  <c:v>129.71000670999999</c:v>
                </c:pt>
                <c:pt idx="1142">
                  <c:v>129.55000304999999</c:v>
                </c:pt>
                <c:pt idx="1143">
                  <c:v>129.3999939</c:v>
                </c:pt>
                <c:pt idx="1144">
                  <c:v>129.24000548999999</c:v>
                </c:pt>
                <c:pt idx="1145">
                  <c:v>129.08999634</c:v>
                </c:pt>
                <c:pt idx="1146">
                  <c:v>128.92999268</c:v>
                </c:pt>
                <c:pt idx="1147">
                  <c:v>128.77999878</c:v>
                </c:pt>
                <c:pt idx="1148">
                  <c:v>128.61999512</c:v>
                </c:pt>
                <c:pt idx="1149">
                  <c:v>128.47000122</c:v>
                </c:pt>
                <c:pt idx="1150">
                  <c:v>128.32000732</c:v>
                </c:pt>
                <c:pt idx="1151">
                  <c:v>128.16000366</c:v>
                </c:pt>
                <c:pt idx="1152">
                  <c:v>128.00999451000001</c:v>
                </c:pt>
                <c:pt idx="1153">
                  <c:v>127.86000061</c:v>
                </c:pt>
                <c:pt idx="1154">
                  <c:v>127.70999908</c:v>
                </c:pt>
                <c:pt idx="1155">
                  <c:v>127.55999756</c:v>
                </c:pt>
                <c:pt idx="1156">
                  <c:v>127.41000366</c:v>
                </c:pt>
                <c:pt idx="1157">
                  <c:v>127.26000214</c:v>
                </c:pt>
                <c:pt idx="1158">
                  <c:v>127.12000275</c:v>
                </c:pt>
                <c:pt idx="1159">
                  <c:v>126.97000122</c:v>
                </c:pt>
                <c:pt idx="1160">
                  <c:v>126.83000183</c:v>
                </c:pt>
                <c:pt idx="1161">
                  <c:v>126.68000031</c:v>
                </c:pt>
                <c:pt idx="1162">
                  <c:v>126.52999878</c:v>
                </c:pt>
                <c:pt idx="1163">
                  <c:v>126.38999939</c:v>
                </c:pt>
                <c:pt idx="1164">
                  <c:v>126.23999786</c:v>
                </c:pt>
                <c:pt idx="1165">
                  <c:v>126.09999847</c:v>
                </c:pt>
                <c:pt idx="1166">
                  <c:v>125.94999695</c:v>
                </c:pt>
                <c:pt idx="1167">
                  <c:v>125.80999756</c:v>
                </c:pt>
                <c:pt idx="1168">
                  <c:v>125.66000366</c:v>
                </c:pt>
                <c:pt idx="1169">
                  <c:v>125.51999664</c:v>
                </c:pt>
                <c:pt idx="1170">
                  <c:v>125.37000275</c:v>
                </c:pt>
                <c:pt idx="1171">
                  <c:v>125.23000336</c:v>
                </c:pt>
                <c:pt idx="1172">
                  <c:v>125.08000183</c:v>
                </c:pt>
                <c:pt idx="1173">
                  <c:v>124.94000244</c:v>
                </c:pt>
                <c:pt idx="1174">
                  <c:v>124.80000305</c:v>
                </c:pt>
                <c:pt idx="1175">
                  <c:v>124.65000153</c:v>
                </c:pt>
                <c:pt idx="1176">
                  <c:v>124.51000214</c:v>
                </c:pt>
                <c:pt idx="1177">
                  <c:v>124.36000061</c:v>
                </c:pt>
                <c:pt idx="1178">
                  <c:v>124.22000122</c:v>
                </c:pt>
                <c:pt idx="1179">
                  <c:v>124.08000183</c:v>
                </c:pt>
                <c:pt idx="1180">
                  <c:v>123.93000031</c:v>
                </c:pt>
                <c:pt idx="1181">
                  <c:v>123.79000092</c:v>
                </c:pt>
                <c:pt idx="1182">
                  <c:v>123.65000153</c:v>
                </c:pt>
                <c:pt idx="1183">
                  <c:v>123.5</c:v>
                </c:pt>
                <c:pt idx="1184">
                  <c:v>123.36000061</c:v>
                </c:pt>
                <c:pt idx="1185">
                  <c:v>123.22000122</c:v>
                </c:pt>
                <c:pt idx="1186">
                  <c:v>123.08000183</c:v>
                </c:pt>
                <c:pt idx="1187">
                  <c:v>122.94000244</c:v>
                </c:pt>
                <c:pt idx="1188">
                  <c:v>122.80000305</c:v>
                </c:pt>
                <c:pt idx="1189">
                  <c:v>122.66000366</c:v>
                </c:pt>
                <c:pt idx="1190">
                  <c:v>122.51000214</c:v>
                </c:pt>
                <c:pt idx="1191">
                  <c:v>122.37000275</c:v>
                </c:pt>
                <c:pt idx="1192">
                  <c:v>122.23000336</c:v>
                </c:pt>
                <c:pt idx="1193">
                  <c:v>122.08999634</c:v>
                </c:pt>
                <c:pt idx="1194">
                  <c:v>121.94999695</c:v>
                </c:pt>
                <c:pt idx="1195">
                  <c:v>121.80999756</c:v>
                </c:pt>
                <c:pt idx="1196">
                  <c:v>121.68000031</c:v>
                </c:pt>
                <c:pt idx="1197">
                  <c:v>121.54000092</c:v>
                </c:pt>
                <c:pt idx="1198">
                  <c:v>121.40000153</c:v>
                </c:pt>
                <c:pt idx="1199">
                  <c:v>121.26999664</c:v>
                </c:pt>
                <c:pt idx="1200">
                  <c:v>121.12999725</c:v>
                </c:pt>
                <c:pt idx="1201">
                  <c:v>121</c:v>
                </c:pt>
                <c:pt idx="1202">
                  <c:v>120.86000061</c:v>
                </c:pt>
                <c:pt idx="1203">
                  <c:v>120.73000336</c:v>
                </c:pt>
                <c:pt idx="1204">
                  <c:v>120.59999847</c:v>
                </c:pt>
                <c:pt idx="1205">
                  <c:v>120.45999908</c:v>
                </c:pt>
                <c:pt idx="1206">
                  <c:v>120.33000183</c:v>
                </c:pt>
                <c:pt idx="1207">
                  <c:v>120.19999695</c:v>
                </c:pt>
                <c:pt idx="1208">
                  <c:v>120.06999969</c:v>
                </c:pt>
                <c:pt idx="1209">
                  <c:v>119.93000031</c:v>
                </c:pt>
                <c:pt idx="1210">
                  <c:v>119.80000305</c:v>
                </c:pt>
                <c:pt idx="1211">
                  <c:v>119.66999817</c:v>
                </c:pt>
                <c:pt idx="1212">
                  <c:v>119.52999878</c:v>
                </c:pt>
                <c:pt idx="1213">
                  <c:v>119.40000153</c:v>
                </c:pt>
                <c:pt idx="1214">
                  <c:v>119.26000214</c:v>
                </c:pt>
                <c:pt idx="1215">
                  <c:v>119.12000275</c:v>
                </c:pt>
                <c:pt idx="1216">
                  <c:v>118.98999786</c:v>
                </c:pt>
                <c:pt idx="1217">
                  <c:v>118.84999847</c:v>
                </c:pt>
                <c:pt idx="1218">
                  <c:v>118.70999908</c:v>
                </c:pt>
                <c:pt idx="1219">
                  <c:v>118.56999969</c:v>
                </c:pt>
                <c:pt idx="1220">
                  <c:v>118.41999817</c:v>
                </c:pt>
                <c:pt idx="1221">
                  <c:v>118.27999878</c:v>
                </c:pt>
                <c:pt idx="1222">
                  <c:v>118.13999939</c:v>
                </c:pt>
                <c:pt idx="1223">
                  <c:v>118</c:v>
                </c:pt>
                <c:pt idx="1224">
                  <c:v>117.84999847</c:v>
                </c:pt>
                <c:pt idx="1225">
                  <c:v>117.70999908</c:v>
                </c:pt>
                <c:pt idx="1226">
                  <c:v>117.56999969</c:v>
                </c:pt>
                <c:pt idx="1227">
                  <c:v>117.41999817</c:v>
                </c:pt>
                <c:pt idx="1228">
                  <c:v>117.27999878</c:v>
                </c:pt>
                <c:pt idx="1229">
                  <c:v>117.12999725</c:v>
                </c:pt>
                <c:pt idx="1230">
                  <c:v>116.98000336</c:v>
                </c:pt>
                <c:pt idx="1231">
                  <c:v>116.83000183</c:v>
                </c:pt>
                <c:pt idx="1232">
                  <c:v>116.68000031</c:v>
                </c:pt>
                <c:pt idx="1233">
                  <c:v>116.52999878</c:v>
                </c:pt>
                <c:pt idx="1234">
                  <c:v>116.37999725</c:v>
                </c:pt>
                <c:pt idx="1235">
                  <c:v>116.23000336</c:v>
                </c:pt>
                <c:pt idx="1236">
                  <c:v>116.08000183</c:v>
                </c:pt>
                <c:pt idx="1237">
                  <c:v>115.93000031</c:v>
                </c:pt>
                <c:pt idx="1238">
                  <c:v>115.77999878</c:v>
                </c:pt>
                <c:pt idx="1239">
                  <c:v>115.62999725</c:v>
                </c:pt>
                <c:pt idx="1240">
                  <c:v>115.48000336</c:v>
                </c:pt>
                <c:pt idx="1241">
                  <c:v>115.33000183</c:v>
                </c:pt>
                <c:pt idx="1242">
                  <c:v>115.16999817</c:v>
                </c:pt>
                <c:pt idx="1243">
                  <c:v>115.01999664</c:v>
                </c:pt>
                <c:pt idx="1244">
                  <c:v>114.87000275</c:v>
                </c:pt>
                <c:pt idx="1245">
                  <c:v>114.72000122</c:v>
                </c:pt>
                <c:pt idx="1246">
                  <c:v>114.56999969</c:v>
                </c:pt>
                <c:pt idx="1247">
                  <c:v>114.41999817</c:v>
                </c:pt>
                <c:pt idx="1248">
                  <c:v>114.26999664</c:v>
                </c:pt>
                <c:pt idx="1249">
                  <c:v>114.12000275</c:v>
                </c:pt>
                <c:pt idx="1250">
                  <c:v>113.97000122</c:v>
                </c:pt>
                <c:pt idx="1251">
                  <c:v>113.81999969</c:v>
                </c:pt>
                <c:pt idx="1252">
                  <c:v>113.66999817</c:v>
                </c:pt>
                <c:pt idx="1253">
                  <c:v>113.51999664</c:v>
                </c:pt>
                <c:pt idx="1254">
                  <c:v>113.37000275</c:v>
                </c:pt>
                <c:pt idx="1255">
                  <c:v>113.23000336</c:v>
                </c:pt>
                <c:pt idx="1256">
                  <c:v>113.08000183</c:v>
                </c:pt>
                <c:pt idx="1257">
                  <c:v>112.93000031</c:v>
                </c:pt>
                <c:pt idx="1258">
                  <c:v>112.79000092</c:v>
                </c:pt>
                <c:pt idx="1259">
                  <c:v>112.63999939</c:v>
                </c:pt>
                <c:pt idx="1260">
                  <c:v>112.5</c:v>
                </c:pt>
                <c:pt idx="1261">
                  <c:v>112.36000061</c:v>
                </c:pt>
                <c:pt idx="1262">
                  <c:v>112.20999908</c:v>
                </c:pt>
                <c:pt idx="1263">
                  <c:v>112.06999969</c:v>
                </c:pt>
                <c:pt idx="1264">
                  <c:v>111.93000031</c:v>
                </c:pt>
                <c:pt idx="1265">
                  <c:v>111.79000092</c:v>
                </c:pt>
                <c:pt idx="1266">
                  <c:v>111.65000153</c:v>
                </c:pt>
                <c:pt idx="1267">
                  <c:v>111.51999664</c:v>
                </c:pt>
                <c:pt idx="1268">
                  <c:v>111.37999725</c:v>
                </c:pt>
                <c:pt idx="1269">
                  <c:v>111.25</c:v>
                </c:pt>
                <c:pt idx="1270">
                  <c:v>111.12999725</c:v>
                </c:pt>
                <c:pt idx="1271">
                  <c:v>111</c:v>
                </c:pt>
                <c:pt idx="1272">
                  <c:v>110.87999725</c:v>
                </c:pt>
                <c:pt idx="1273">
                  <c:v>110.76000214</c:v>
                </c:pt>
                <c:pt idx="1274">
                  <c:v>110.63999939</c:v>
                </c:pt>
                <c:pt idx="1275">
                  <c:v>110.51999664</c:v>
                </c:pt>
                <c:pt idx="1276">
                  <c:v>110.41000366</c:v>
                </c:pt>
                <c:pt idx="1277">
                  <c:v>110.30000305</c:v>
                </c:pt>
                <c:pt idx="1278">
                  <c:v>110.19000244</c:v>
                </c:pt>
                <c:pt idx="1279">
                  <c:v>110.08000183</c:v>
                </c:pt>
                <c:pt idx="1280">
                  <c:v>109.98000336</c:v>
                </c:pt>
                <c:pt idx="1281">
                  <c:v>109.87999725</c:v>
                </c:pt>
                <c:pt idx="1282">
                  <c:v>109.77999878</c:v>
                </c:pt>
                <c:pt idx="1283">
                  <c:v>109.68000031</c:v>
                </c:pt>
                <c:pt idx="1284">
                  <c:v>109.58999634</c:v>
                </c:pt>
                <c:pt idx="1285">
                  <c:v>109.48999786</c:v>
                </c:pt>
                <c:pt idx="1286">
                  <c:v>109.40000153</c:v>
                </c:pt>
                <c:pt idx="1287">
                  <c:v>109.30999756</c:v>
                </c:pt>
                <c:pt idx="1288">
                  <c:v>109.22000122</c:v>
                </c:pt>
                <c:pt idx="1289">
                  <c:v>109.13999939</c:v>
                </c:pt>
                <c:pt idx="1290">
                  <c:v>109.05000305</c:v>
                </c:pt>
                <c:pt idx="1291">
                  <c:v>108.97000122</c:v>
                </c:pt>
                <c:pt idx="1292">
                  <c:v>108.88999939</c:v>
                </c:pt>
                <c:pt idx="1293">
                  <c:v>108.80999756</c:v>
                </c:pt>
                <c:pt idx="1294">
                  <c:v>108.73000336</c:v>
                </c:pt>
                <c:pt idx="1295">
                  <c:v>108.65000153</c:v>
                </c:pt>
                <c:pt idx="1296">
                  <c:v>108.58000183</c:v>
                </c:pt>
                <c:pt idx="1297">
                  <c:v>108.51000214</c:v>
                </c:pt>
                <c:pt idx="1298">
                  <c:v>108.44999695</c:v>
                </c:pt>
                <c:pt idx="1299">
                  <c:v>108.38999939</c:v>
                </c:pt>
                <c:pt idx="1300">
                  <c:v>108.31999969</c:v>
                </c:pt>
                <c:pt idx="1301">
                  <c:v>108.26999664</c:v>
                </c:pt>
                <c:pt idx="1302">
                  <c:v>108.20999908</c:v>
                </c:pt>
                <c:pt idx="1303">
                  <c:v>108.16000366</c:v>
                </c:pt>
                <c:pt idx="1304">
                  <c:v>108.11000061</c:v>
                </c:pt>
                <c:pt idx="1305">
                  <c:v>108.05999756</c:v>
                </c:pt>
                <c:pt idx="1306">
                  <c:v>108.01000214</c:v>
                </c:pt>
                <c:pt idx="1307">
                  <c:v>107.95999908</c:v>
                </c:pt>
                <c:pt idx="1308">
                  <c:v>107.91000366</c:v>
                </c:pt>
                <c:pt idx="1309">
                  <c:v>107.87000275</c:v>
                </c:pt>
                <c:pt idx="1310">
                  <c:v>107.81999969</c:v>
                </c:pt>
                <c:pt idx="1311">
                  <c:v>107.77999878</c:v>
                </c:pt>
                <c:pt idx="1312">
                  <c:v>107.73000336</c:v>
                </c:pt>
                <c:pt idx="1313">
                  <c:v>107.69000244</c:v>
                </c:pt>
                <c:pt idx="1314">
                  <c:v>107.65000153</c:v>
                </c:pt>
                <c:pt idx="1315">
                  <c:v>107.59999847</c:v>
                </c:pt>
                <c:pt idx="1316">
                  <c:v>107.55999756</c:v>
                </c:pt>
                <c:pt idx="1317">
                  <c:v>107.51000214</c:v>
                </c:pt>
                <c:pt idx="1318">
                  <c:v>107.47000122</c:v>
                </c:pt>
                <c:pt idx="1319">
                  <c:v>107.43000031</c:v>
                </c:pt>
                <c:pt idx="1320">
                  <c:v>107.40000153</c:v>
                </c:pt>
                <c:pt idx="1321">
                  <c:v>107.36000061</c:v>
                </c:pt>
                <c:pt idx="1322">
                  <c:v>107.33000183</c:v>
                </c:pt>
                <c:pt idx="1323">
                  <c:v>107.30000305</c:v>
                </c:pt>
                <c:pt idx="1324">
                  <c:v>107.26999664</c:v>
                </c:pt>
                <c:pt idx="1325">
                  <c:v>107.23999786</c:v>
                </c:pt>
                <c:pt idx="1326">
                  <c:v>107.20999908</c:v>
                </c:pt>
                <c:pt idx="1327">
                  <c:v>107.19000244</c:v>
                </c:pt>
                <c:pt idx="1328">
                  <c:v>107.16999817</c:v>
                </c:pt>
                <c:pt idx="1329">
                  <c:v>107.15000153</c:v>
                </c:pt>
                <c:pt idx="1330">
                  <c:v>107.12999725</c:v>
                </c:pt>
                <c:pt idx="1331">
                  <c:v>107.11000061</c:v>
                </c:pt>
                <c:pt idx="1332">
                  <c:v>107.08999634</c:v>
                </c:pt>
                <c:pt idx="1333">
                  <c:v>107.08000183</c:v>
                </c:pt>
                <c:pt idx="1334">
                  <c:v>107.05999756</c:v>
                </c:pt>
                <c:pt idx="1335">
                  <c:v>107.04000092</c:v>
                </c:pt>
                <c:pt idx="1336">
                  <c:v>107.02999878</c:v>
                </c:pt>
                <c:pt idx="1337">
                  <c:v>107.01000214</c:v>
                </c:pt>
                <c:pt idx="1338">
                  <c:v>107</c:v>
                </c:pt>
                <c:pt idx="1339">
                  <c:v>106.98000336</c:v>
                </c:pt>
                <c:pt idx="1340">
                  <c:v>106.97000122</c:v>
                </c:pt>
                <c:pt idx="1341">
                  <c:v>106.94999695</c:v>
                </c:pt>
                <c:pt idx="1342">
                  <c:v>106.94000244</c:v>
                </c:pt>
                <c:pt idx="1343">
                  <c:v>106.91999817</c:v>
                </c:pt>
                <c:pt idx="1344">
                  <c:v>106.91000366</c:v>
                </c:pt>
                <c:pt idx="1345">
                  <c:v>106.90000153</c:v>
                </c:pt>
                <c:pt idx="1346">
                  <c:v>106.88999939</c:v>
                </c:pt>
                <c:pt idx="1347">
                  <c:v>106.87999725</c:v>
                </c:pt>
                <c:pt idx="1348">
                  <c:v>106.87000275</c:v>
                </c:pt>
                <c:pt idx="1349">
                  <c:v>106.86000061</c:v>
                </c:pt>
                <c:pt idx="1350">
                  <c:v>106.86000061</c:v>
                </c:pt>
                <c:pt idx="1351">
                  <c:v>106.86000061</c:v>
                </c:pt>
                <c:pt idx="1352">
                  <c:v>106.84999847</c:v>
                </c:pt>
                <c:pt idx="1353">
                  <c:v>106.84999847</c:v>
                </c:pt>
                <c:pt idx="1354">
                  <c:v>106.86000061</c:v>
                </c:pt>
                <c:pt idx="1355">
                  <c:v>106.86000061</c:v>
                </c:pt>
                <c:pt idx="1356">
                  <c:v>106.86000061</c:v>
                </c:pt>
                <c:pt idx="1357">
                  <c:v>106.87000275</c:v>
                </c:pt>
                <c:pt idx="1358">
                  <c:v>106.87999725</c:v>
                </c:pt>
                <c:pt idx="1359">
                  <c:v>106.87999725</c:v>
                </c:pt>
                <c:pt idx="1360">
                  <c:v>106.88999939</c:v>
                </c:pt>
                <c:pt idx="1361">
                  <c:v>106.90000153</c:v>
                </c:pt>
                <c:pt idx="1362">
                  <c:v>106.91000366</c:v>
                </c:pt>
                <c:pt idx="1363">
                  <c:v>106.91000366</c:v>
                </c:pt>
                <c:pt idx="1364">
                  <c:v>106.91999817</c:v>
                </c:pt>
                <c:pt idx="1365">
                  <c:v>106.93000031</c:v>
                </c:pt>
                <c:pt idx="1366">
                  <c:v>106.93000031</c:v>
                </c:pt>
                <c:pt idx="1367">
                  <c:v>106.94000244</c:v>
                </c:pt>
                <c:pt idx="1368">
                  <c:v>106.94000244</c:v>
                </c:pt>
                <c:pt idx="1369">
                  <c:v>106.94000244</c:v>
                </c:pt>
                <c:pt idx="1370">
                  <c:v>106.94000244</c:v>
                </c:pt>
                <c:pt idx="1371">
                  <c:v>106.94000244</c:v>
                </c:pt>
                <c:pt idx="1372">
                  <c:v>106.94000244</c:v>
                </c:pt>
                <c:pt idx="1373">
                  <c:v>106.94000244</c:v>
                </c:pt>
                <c:pt idx="1374">
                  <c:v>106.94000244</c:v>
                </c:pt>
                <c:pt idx="1375">
                  <c:v>106.94000244</c:v>
                </c:pt>
                <c:pt idx="1376">
                  <c:v>106.94000244</c:v>
                </c:pt>
                <c:pt idx="1377">
                  <c:v>106.94000244</c:v>
                </c:pt>
                <c:pt idx="1378">
                  <c:v>106.94000244</c:v>
                </c:pt>
                <c:pt idx="1379">
                  <c:v>106.94000244</c:v>
                </c:pt>
                <c:pt idx="1380">
                  <c:v>106.94999695</c:v>
                </c:pt>
                <c:pt idx="1381">
                  <c:v>106.94999695</c:v>
                </c:pt>
                <c:pt idx="1382">
                  <c:v>106.94999695</c:v>
                </c:pt>
                <c:pt idx="1383">
                  <c:v>106.94999695</c:v>
                </c:pt>
                <c:pt idx="1384">
                  <c:v>106.95999908</c:v>
                </c:pt>
                <c:pt idx="1385">
                  <c:v>106.95999908</c:v>
                </c:pt>
                <c:pt idx="1386">
                  <c:v>106.95999908</c:v>
                </c:pt>
                <c:pt idx="1387">
                  <c:v>106.95999908</c:v>
                </c:pt>
                <c:pt idx="1388">
                  <c:v>106.95999908</c:v>
                </c:pt>
                <c:pt idx="1389">
                  <c:v>106.95999908</c:v>
                </c:pt>
                <c:pt idx="1390">
                  <c:v>106.94999695</c:v>
                </c:pt>
                <c:pt idx="1391">
                  <c:v>106.94999695</c:v>
                </c:pt>
                <c:pt idx="1392">
                  <c:v>106.94000244</c:v>
                </c:pt>
                <c:pt idx="1393">
                  <c:v>106.93000031</c:v>
                </c:pt>
                <c:pt idx="1394">
                  <c:v>106.91999817</c:v>
                </c:pt>
                <c:pt idx="1395">
                  <c:v>106.91000366</c:v>
                </c:pt>
                <c:pt idx="1396">
                  <c:v>106.90000153</c:v>
                </c:pt>
                <c:pt idx="1397">
                  <c:v>106.87999725</c:v>
                </c:pt>
                <c:pt idx="1398">
                  <c:v>106.87000275</c:v>
                </c:pt>
                <c:pt idx="1399">
                  <c:v>106.86000061</c:v>
                </c:pt>
                <c:pt idx="1400">
                  <c:v>106.83999634</c:v>
                </c:pt>
                <c:pt idx="1401">
                  <c:v>106.83000183</c:v>
                </c:pt>
                <c:pt idx="1402">
                  <c:v>106.80999756</c:v>
                </c:pt>
                <c:pt idx="1403">
                  <c:v>106.80000305</c:v>
                </c:pt>
                <c:pt idx="1404">
                  <c:v>106.79000092</c:v>
                </c:pt>
                <c:pt idx="1405">
                  <c:v>106.77999878</c:v>
                </c:pt>
                <c:pt idx="1406">
                  <c:v>106.77999878</c:v>
                </c:pt>
                <c:pt idx="1407">
                  <c:v>106.76999664</c:v>
                </c:pt>
                <c:pt idx="1408">
                  <c:v>106.76000214</c:v>
                </c:pt>
                <c:pt idx="1409">
                  <c:v>106.75</c:v>
                </c:pt>
                <c:pt idx="1410">
                  <c:v>106.75</c:v>
                </c:pt>
                <c:pt idx="1411">
                  <c:v>106.73999786</c:v>
                </c:pt>
                <c:pt idx="1412">
                  <c:v>106.73000336</c:v>
                </c:pt>
                <c:pt idx="1413">
                  <c:v>106.73000336</c:v>
                </c:pt>
                <c:pt idx="1414">
                  <c:v>106.72000122</c:v>
                </c:pt>
                <c:pt idx="1415">
                  <c:v>106.70999908</c:v>
                </c:pt>
                <c:pt idx="1416">
                  <c:v>106.69999695</c:v>
                </c:pt>
                <c:pt idx="1417">
                  <c:v>106.69000244</c:v>
                </c:pt>
                <c:pt idx="1418">
                  <c:v>106.68000031</c:v>
                </c:pt>
                <c:pt idx="1419">
                  <c:v>106.66999817</c:v>
                </c:pt>
                <c:pt idx="1420">
                  <c:v>106.66000366</c:v>
                </c:pt>
                <c:pt idx="1421">
                  <c:v>106.65000153</c:v>
                </c:pt>
                <c:pt idx="1422">
                  <c:v>106.62999725</c:v>
                </c:pt>
                <c:pt idx="1423">
                  <c:v>106.62000275</c:v>
                </c:pt>
                <c:pt idx="1424">
                  <c:v>106.59999847</c:v>
                </c:pt>
                <c:pt idx="1425">
                  <c:v>106.58999634</c:v>
                </c:pt>
                <c:pt idx="1426">
                  <c:v>106.56999969</c:v>
                </c:pt>
                <c:pt idx="1427">
                  <c:v>106.55000305</c:v>
                </c:pt>
                <c:pt idx="1428">
                  <c:v>106.54000092</c:v>
                </c:pt>
                <c:pt idx="1429">
                  <c:v>106.52999878</c:v>
                </c:pt>
                <c:pt idx="1430">
                  <c:v>106.51999664</c:v>
                </c:pt>
                <c:pt idx="1431">
                  <c:v>106.51000214</c:v>
                </c:pt>
                <c:pt idx="1432">
                  <c:v>106.51000214</c:v>
                </c:pt>
                <c:pt idx="1433">
                  <c:v>106.5</c:v>
                </c:pt>
                <c:pt idx="1434">
                  <c:v>106.5</c:v>
                </c:pt>
                <c:pt idx="1435">
                  <c:v>106.5</c:v>
                </c:pt>
                <c:pt idx="1436">
                  <c:v>106.48999786</c:v>
                </c:pt>
                <c:pt idx="1437">
                  <c:v>106.5</c:v>
                </c:pt>
                <c:pt idx="1438">
                  <c:v>106.5</c:v>
                </c:pt>
                <c:pt idx="1439">
                  <c:v>106.5</c:v>
                </c:pt>
                <c:pt idx="1440">
                  <c:v>106.51000214</c:v>
                </c:pt>
                <c:pt idx="1441">
                  <c:v>106.51999664</c:v>
                </c:pt>
                <c:pt idx="1442">
                  <c:v>106.51999664</c:v>
                </c:pt>
                <c:pt idx="1443">
                  <c:v>106.52999878</c:v>
                </c:pt>
                <c:pt idx="1444">
                  <c:v>106.54000092</c:v>
                </c:pt>
                <c:pt idx="1445">
                  <c:v>106.55000305</c:v>
                </c:pt>
                <c:pt idx="1446">
                  <c:v>106.55000305</c:v>
                </c:pt>
                <c:pt idx="1447">
                  <c:v>106.55999756</c:v>
                </c:pt>
                <c:pt idx="1448">
                  <c:v>106.56999969</c:v>
                </c:pt>
                <c:pt idx="1449">
                  <c:v>106.58000183</c:v>
                </c:pt>
                <c:pt idx="1450">
                  <c:v>106.58999634</c:v>
                </c:pt>
                <c:pt idx="1451">
                  <c:v>106.58999634</c:v>
                </c:pt>
                <c:pt idx="1452">
                  <c:v>106.59999847</c:v>
                </c:pt>
                <c:pt idx="1453">
                  <c:v>106.61000061</c:v>
                </c:pt>
                <c:pt idx="1454">
                  <c:v>106.62000275</c:v>
                </c:pt>
                <c:pt idx="1455">
                  <c:v>106.62999725</c:v>
                </c:pt>
                <c:pt idx="1456">
                  <c:v>106.63999939</c:v>
                </c:pt>
                <c:pt idx="1457">
                  <c:v>106.66000366</c:v>
                </c:pt>
                <c:pt idx="1458">
                  <c:v>106.68000031</c:v>
                </c:pt>
                <c:pt idx="1459">
                  <c:v>106.69999695</c:v>
                </c:pt>
                <c:pt idx="1460">
                  <c:v>106.72000122</c:v>
                </c:pt>
                <c:pt idx="1461">
                  <c:v>106.73999786</c:v>
                </c:pt>
                <c:pt idx="1462">
                  <c:v>106.76000214</c:v>
                </c:pt>
                <c:pt idx="1463">
                  <c:v>106.79000092</c:v>
                </c:pt>
                <c:pt idx="1464">
                  <c:v>106.80999756</c:v>
                </c:pt>
                <c:pt idx="1465">
                  <c:v>106.83999634</c:v>
                </c:pt>
                <c:pt idx="1466">
                  <c:v>106.87000275</c:v>
                </c:pt>
                <c:pt idx="1467">
                  <c:v>106.90000153</c:v>
                </c:pt>
                <c:pt idx="1468">
                  <c:v>106.93000031</c:v>
                </c:pt>
                <c:pt idx="1469">
                  <c:v>106.94999695</c:v>
                </c:pt>
                <c:pt idx="1470">
                  <c:v>106.98000336</c:v>
                </c:pt>
                <c:pt idx="1471">
                  <c:v>107.01000214</c:v>
                </c:pt>
                <c:pt idx="1472">
                  <c:v>107.04000092</c:v>
                </c:pt>
                <c:pt idx="1473">
                  <c:v>107.06999969</c:v>
                </c:pt>
                <c:pt idx="1474">
                  <c:v>107.08999634</c:v>
                </c:pt>
                <c:pt idx="1475">
                  <c:v>107.12000275</c:v>
                </c:pt>
                <c:pt idx="1476">
                  <c:v>107.15000153</c:v>
                </c:pt>
                <c:pt idx="1477">
                  <c:v>107.18000031</c:v>
                </c:pt>
                <c:pt idx="1478">
                  <c:v>107.20999908</c:v>
                </c:pt>
                <c:pt idx="1479">
                  <c:v>107.23000336</c:v>
                </c:pt>
                <c:pt idx="1480">
                  <c:v>107.26000214</c:v>
                </c:pt>
                <c:pt idx="1481">
                  <c:v>107.27999878</c:v>
                </c:pt>
                <c:pt idx="1482">
                  <c:v>107.30000305</c:v>
                </c:pt>
                <c:pt idx="1483">
                  <c:v>107.31999969</c:v>
                </c:pt>
                <c:pt idx="1484">
                  <c:v>107.34999847</c:v>
                </c:pt>
                <c:pt idx="1485">
                  <c:v>107.37000275</c:v>
                </c:pt>
                <c:pt idx="1486">
                  <c:v>107.40000153</c:v>
                </c:pt>
                <c:pt idx="1487">
                  <c:v>107.43000031</c:v>
                </c:pt>
                <c:pt idx="1488">
                  <c:v>107.45999908</c:v>
                </c:pt>
                <c:pt idx="1489">
                  <c:v>107.48999786</c:v>
                </c:pt>
                <c:pt idx="1490">
                  <c:v>107.51999664</c:v>
                </c:pt>
                <c:pt idx="1491">
                  <c:v>107.55000305</c:v>
                </c:pt>
                <c:pt idx="1492">
                  <c:v>107.58999634</c:v>
                </c:pt>
                <c:pt idx="1493">
                  <c:v>107.62000275</c:v>
                </c:pt>
                <c:pt idx="1494">
                  <c:v>107.65000153</c:v>
                </c:pt>
                <c:pt idx="1495">
                  <c:v>107.69000244</c:v>
                </c:pt>
                <c:pt idx="1496">
                  <c:v>107.73000336</c:v>
                </c:pt>
                <c:pt idx="1497">
                  <c:v>107.76000214</c:v>
                </c:pt>
                <c:pt idx="1498">
                  <c:v>107.80000305</c:v>
                </c:pt>
                <c:pt idx="1499">
                  <c:v>107.83000183</c:v>
                </c:pt>
                <c:pt idx="1500">
                  <c:v>107.86000061</c:v>
                </c:pt>
                <c:pt idx="1501">
                  <c:v>107.90000153</c:v>
                </c:pt>
                <c:pt idx="1502">
                  <c:v>107.93000031</c:v>
                </c:pt>
                <c:pt idx="1503">
                  <c:v>107.95999908</c:v>
                </c:pt>
                <c:pt idx="1504">
                  <c:v>107.98999786</c:v>
                </c:pt>
                <c:pt idx="1505">
                  <c:v>108.01999664</c:v>
                </c:pt>
                <c:pt idx="1506">
                  <c:v>108.05999756</c:v>
                </c:pt>
                <c:pt idx="1507">
                  <c:v>108.08000183</c:v>
                </c:pt>
                <c:pt idx="1508">
                  <c:v>108.11000061</c:v>
                </c:pt>
                <c:pt idx="1509">
                  <c:v>108.13999939</c:v>
                </c:pt>
                <c:pt idx="1510">
                  <c:v>108.16000366</c:v>
                </c:pt>
                <c:pt idx="1511">
                  <c:v>108.19000244</c:v>
                </c:pt>
                <c:pt idx="1512">
                  <c:v>108.22000122</c:v>
                </c:pt>
                <c:pt idx="1513">
                  <c:v>108.25</c:v>
                </c:pt>
                <c:pt idx="1514">
                  <c:v>108.27999878</c:v>
                </c:pt>
                <c:pt idx="1515">
                  <c:v>108.30999756</c:v>
                </c:pt>
                <c:pt idx="1516">
                  <c:v>108.34999847</c:v>
                </c:pt>
                <c:pt idx="1517">
                  <c:v>108.37999725</c:v>
                </c:pt>
                <c:pt idx="1518">
                  <c:v>108.41000366</c:v>
                </c:pt>
                <c:pt idx="1519">
                  <c:v>108.44999695</c:v>
                </c:pt>
                <c:pt idx="1520">
                  <c:v>108.48999786</c:v>
                </c:pt>
                <c:pt idx="1521">
                  <c:v>108.51999664</c:v>
                </c:pt>
                <c:pt idx="1522">
                  <c:v>108.55999756</c:v>
                </c:pt>
                <c:pt idx="1523">
                  <c:v>108.59999847</c:v>
                </c:pt>
                <c:pt idx="1524">
                  <c:v>108.63999939</c:v>
                </c:pt>
                <c:pt idx="1525">
                  <c:v>108.68000031</c:v>
                </c:pt>
                <c:pt idx="1526">
                  <c:v>108.72000122</c:v>
                </c:pt>
                <c:pt idx="1527">
                  <c:v>108.75</c:v>
                </c:pt>
                <c:pt idx="1528">
                  <c:v>108.79000092</c:v>
                </c:pt>
                <c:pt idx="1529">
                  <c:v>108.83000183</c:v>
                </c:pt>
                <c:pt idx="1530">
                  <c:v>108.86000061</c:v>
                </c:pt>
                <c:pt idx="1531">
                  <c:v>108.90000153</c:v>
                </c:pt>
                <c:pt idx="1532">
                  <c:v>108.93000031</c:v>
                </c:pt>
                <c:pt idx="1533">
                  <c:v>108.97000122</c:v>
                </c:pt>
                <c:pt idx="1534">
                  <c:v>109</c:v>
                </c:pt>
                <c:pt idx="1535">
                  <c:v>109.04000092</c:v>
                </c:pt>
                <c:pt idx="1536">
                  <c:v>109.06999969</c:v>
                </c:pt>
                <c:pt idx="1537">
                  <c:v>109.09999847</c:v>
                </c:pt>
                <c:pt idx="1538">
                  <c:v>109.12999725</c:v>
                </c:pt>
                <c:pt idx="1539">
                  <c:v>109.16000366</c:v>
                </c:pt>
                <c:pt idx="1540">
                  <c:v>109.19000244</c:v>
                </c:pt>
                <c:pt idx="1541">
                  <c:v>109.22000122</c:v>
                </c:pt>
                <c:pt idx="1542">
                  <c:v>109.26000214</c:v>
                </c:pt>
                <c:pt idx="1543">
                  <c:v>109.30000305</c:v>
                </c:pt>
                <c:pt idx="1544">
                  <c:v>109.33999634</c:v>
                </c:pt>
                <c:pt idx="1545">
                  <c:v>109.37000275</c:v>
                </c:pt>
                <c:pt idx="1546">
                  <c:v>109.41999817</c:v>
                </c:pt>
                <c:pt idx="1547">
                  <c:v>109.45999908</c:v>
                </c:pt>
                <c:pt idx="1548">
                  <c:v>109.5</c:v>
                </c:pt>
                <c:pt idx="1549">
                  <c:v>109.54000092</c:v>
                </c:pt>
                <c:pt idx="1550">
                  <c:v>109.58000183</c:v>
                </c:pt>
                <c:pt idx="1551">
                  <c:v>109.62999725</c:v>
                </c:pt>
                <c:pt idx="1552">
                  <c:v>109.68000031</c:v>
                </c:pt>
                <c:pt idx="1553">
                  <c:v>109.72000122</c:v>
                </c:pt>
                <c:pt idx="1554">
                  <c:v>109.76999664</c:v>
                </c:pt>
                <c:pt idx="1555">
                  <c:v>109.81999969</c:v>
                </c:pt>
                <c:pt idx="1556">
                  <c:v>109.87000275</c:v>
                </c:pt>
                <c:pt idx="1557">
                  <c:v>109.91999817</c:v>
                </c:pt>
                <c:pt idx="1558">
                  <c:v>109.97000122</c:v>
                </c:pt>
                <c:pt idx="1559">
                  <c:v>110.01999664</c:v>
                </c:pt>
                <c:pt idx="1560">
                  <c:v>110.06999969</c:v>
                </c:pt>
                <c:pt idx="1561">
                  <c:v>110.12000275</c:v>
                </c:pt>
                <c:pt idx="1562">
                  <c:v>110.18000031</c:v>
                </c:pt>
                <c:pt idx="1563">
                  <c:v>110.23000336</c:v>
                </c:pt>
                <c:pt idx="1564">
                  <c:v>110.27999878</c:v>
                </c:pt>
                <c:pt idx="1565">
                  <c:v>110.33000183</c:v>
                </c:pt>
                <c:pt idx="1566">
                  <c:v>110.37999725</c:v>
                </c:pt>
                <c:pt idx="1567">
                  <c:v>110.43000031</c:v>
                </c:pt>
                <c:pt idx="1568">
                  <c:v>110.48000336</c:v>
                </c:pt>
                <c:pt idx="1569">
                  <c:v>110.54000092</c:v>
                </c:pt>
                <c:pt idx="1570">
                  <c:v>110.59999847</c:v>
                </c:pt>
                <c:pt idx="1571">
                  <c:v>110.66000366</c:v>
                </c:pt>
                <c:pt idx="1572">
                  <c:v>110.73000336</c:v>
                </c:pt>
                <c:pt idx="1573">
                  <c:v>110.79000092</c:v>
                </c:pt>
                <c:pt idx="1574">
                  <c:v>110.86000061</c:v>
                </c:pt>
                <c:pt idx="1575">
                  <c:v>110.93000031</c:v>
                </c:pt>
                <c:pt idx="1576">
                  <c:v>111</c:v>
                </c:pt>
                <c:pt idx="1577">
                  <c:v>111.06999969</c:v>
                </c:pt>
                <c:pt idx="1578">
                  <c:v>111.13999939</c:v>
                </c:pt>
                <c:pt idx="1579">
                  <c:v>111.22000122</c:v>
                </c:pt>
                <c:pt idx="1580">
                  <c:v>111.30000305</c:v>
                </c:pt>
                <c:pt idx="1581">
                  <c:v>111.37000275</c:v>
                </c:pt>
                <c:pt idx="1582">
                  <c:v>111.44999695</c:v>
                </c:pt>
                <c:pt idx="1583">
                  <c:v>111.52999878</c:v>
                </c:pt>
                <c:pt idx="1584">
                  <c:v>111.61000061</c:v>
                </c:pt>
                <c:pt idx="1585">
                  <c:v>111.69000244</c:v>
                </c:pt>
                <c:pt idx="1586">
                  <c:v>111.76000214</c:v>
                </c:pt>
                <c:pt idx="1587">
                  <c:v>111.83999634</c:v>
                </c:pt>
                <c:pt idx="1588">
                  <c:v>111.91999817</c:v>
                </c:pt>
                <c:pt idx="1589">
                  <c:v>112</c:v>
                </c:pt>
                <c:pt idx="1590">
                  <c:v>112.06999969</c:v>
                </c:pt>
                <c:pt idx="1591">
                  <c:v>112.15000153</c:v>
                </c:pt>
                <c:pt idx="1592">
                  <c:v>112.22000122</c:v>
                </c:pt>
                <c:pt idx="1593">
                  <c:v>112.29000092</c:v>
                </c:pt>
                <c:pt idx="1594">
                  <c:v>112.36000061</c:v>
                </c:pt>
                <c:pt idx="1595">
                  <c:v>112.43000031</c:v>
                </c:pt>
                <c:pt idx="1596">
                  <c:v>112.48999786</c:v>
                </c:pt>
                <c:pt idx="1597">
                  <c:v>112.55999756</c:v>
                </c:pt>
                <c:pt idx="1598">
                  <c:v>112.62000275</c:v>
                </c:pt>
                <c:pt idx="1599">
                  <c:v>112.68000031</c:v>
                </c:pt>
                <c:pt idx="1600">
                  <c:v>112.73999786</c:v>
                </c:pt>
                <c:pt idx="1601">
                  <c:v>112.80000305</c:v>
                </c:pt>
                <c:pt idx="1602">
                  <c:v>112.86000061</c:v>
                </c:pt>
                <c:pt idx="1603">
                  <c:v>112.91999817</c:v>
                </c:pt>
                <c:pt idx="1604">
                  <c:v>112.98999786</c:v>
                </c:pt>
                <c:pt idx="1605">
                  <c:v>113.04000092</c:v>
                </c:pt>
                <c:pt idx="1606">
                  <c:v>113.09999847</c:v>
                </c:pt>
                <c:pt idx="1607">
                  <c:v>113.16000366</c:v>
                </c:pt>
                <c:pt idx="1608">
                  <c:v>113.22000122</c:v>
                </c:pt>
                <c:pt idx="1609">
                  <c:v>113.27999878</c:v>
                </c:pt>
                <c:pt idx="1610">
                  <c:v>113.33000183</c:v>
                </c:pt>
                <c:pt idx="1611">
                  <c:v>113.38999939</c:v>
                </c:pt>
                <c:pt idx="1612">
                  <c:v>113.44999695</c:v>
                </c:pt>
                <c:pt idx="1613">
                  <c:v>113.51000214</c:v>
                </c:pt>
                <c:pt idx="1614">
                  <c:v>113.56999969</c:v>
                </c:pt>
                <c:pt idx="1615">
                  <c:v>113.62000275</c:v>
                </c:pt>
                <c:pt idx="1616">
                  <c:v>113.66999817</c:v>
                </c:pt>
                <c:pt idx="1617">
                  <c:v>113.73000336</c:v>
                </c:pt>
                <c:pt idx="1618">
                  <c:v>113.77999878</c:v>
                </c:pt>
                <c:pt idx="1619">
                  <c:v>113.83000183</c:v>
                </c:pt>
                <c:pt idx="1620">
                  <c:v>113.87999725</c:v>
                </c:pt>
                <c:pt idx="1621">
                  <c:v>113.93000031</c:v>
                </c:pt>
                <c:pt idx="1622">
                  <c:v>113.98000336</c:v>
                </c:pt>
                <c:pt idx="1623">
                  <c:v>114.02999878</c:v>
                </c:pt>
                <c:pt idx="1624">
                  <c:v>114.08000183</c:v>
                </c:pt>
                <c:pt idx="1625">
                  <c:v>114.12000275</c:v>
                </c:pt>
                <c:pt idx="1626">
                  <c:v>114.16000366</c:v>
                </c:pt>
                <c:pt idx="1627">
                  <c:v>114.19999695</c:v>
                </c:pt>
                <c:pt idx="1628">
                  <c:v>114.25</c:v>
                </c:pt>
                <c:pt idx="1629">
                  <c:v>114.29000092</c:v>
                </c:pt>
                <c:pt idx="1630">
                  <c:v>114.33000183</c:v>
                </c:pt>
                <c:pt idx="1631">
                  <c:v>114.37999725</c:v>
                </c:pt>
                <c:pt idx="1632">
                  <c:v>114.41999817</c:v>
                </c:pt>
                <c:pt idx="1633">
                  <c:v>114.47000122</c:v>
                </c:pt>
                <c:pt idx="1634">
                  <c:v>114.51999664</c:v>
                </c:pt>
                <c:pt idx="1635">
                  <c:v>114.55999756</c:v>
                </c:pt>
                <c:pt idx="1636">
                  <c:v>114.61000061</c:v>
                </c:pt>
                <c:pt idx="1637">
                  <c:v>114.65000153</c:v>
                </c:pt>
                <c:pt idx="1638">
                  <c:v>114.69000244</c:v>
                </c:pt>
                <c:pt idx="1639">
                  <c:v>114.73999786</c:v>
                </c:pt>
                <c:pt idx="1640">
                  <c:v>114.77999878</c:v>
                </c:pt>
                <c:pt idx="1641">
                  <c:v>114.83000183</c:v>
                </c:pt>
                <c:pt idx="1642">
                  <c:v>114.87000275</c:v>
                </c:pt>
                <c:pt idx="1643">
                  <c:v>114.91999817</c:v>
                </c:pt>
                <c:pt idx="1644">
                  <c:v>114.97000122</c:v>
                </c:pt>
                <c:pt idx="1645">
                  <c:v>115.01000214</c:v>
                </c:pt>
                <c:pt idx="1646">
                  <c:v>115.05000305</c:v>
                </c:pt>
                <c:pt idx="1647">
                  <c:v>115.09999847</c:v>
                </c:pt>
                <c:pt idx="1648">
                  <c:v>115.13999939</c:v>
                </c:pt>
                <c:pt idx="1649">
                  <c:v>115.18000031</c:v>
                </c:pt>
                <c:pt idx="1650">
                  <c:v>115.22000122</c:v>
                </c:pt>
                <c:pt idx="1651">
                  <c:v>115.26000214</c:v>
                </c:pt>
                <c:pt idx="1652">
                  <c:v>115.30000305</c:v>
                </c:pt>
                <c:pt idx="1653">
                  <c:v>115.33999634</c:v>
                </c:pt>
                <c:pt idx="1654">
                  <c:v>115.37999725</c:v>
                </c:pt>
                <c:pt idx="1655">
                  <c:v>115.41999817</c:v>
                </c:pt>
                <c:pt idx="1656">
                  <c:v>115.44999695</c:v>
                </c:pt>
                <c:pt idx="1657">
                  <c:v>115.48999786</c:v>
                </c:pt>
                <c:pt idx="1658">
                  <c:v>115.51999664</c:v>
                </c:pt>
                <c:pt idx="1659">
                  <c:v>115.55000305</c:v>
                </c:pt>
                <c:pt idx="1660">
                  <c:v>115.58999634</c:v>
                </c:pt>
                <c:pt idx="1661">
                  <c:v>115.62999725</c:v>
                </c:pt>
                <c:pt idx="1662">
                  <c:v>115.66000366</c:v>
                </c:pt>
                <c:pt idx="1663">
                  <c:v>115.69999695</c:v>
                </c:pt>
                <c:pt idx="1664">
                  <c:v>115.73999786</c:v>
                </c:pt>
                <c:pt idx="1665">
                  <c:v>115.77999878</c:v>
                </c:pt>
                <c:pt idx="1666">
                  <c:v>115.81999969</c:v>
                </c:pt>
                <c:pt idx="1667">
                  <c:v>115.86000061</c:v>
                </c:pt>
                <c:pt idx="1668">
                  <c:v>115.88999939</c:v>
                </c:pt>
                <c:pt idx="1669">
                  <c:v>115.93000031</c:v>
                </c:pt>
                <c:pt idx="1670">
                  <c:v>115.97000122</c:v>
                </c:pt>
                <c:pt idx="1671">
                  <c:v>116.01000214</c:v>
                </c:pt>
                <c:pt idx="1672">
                  <c:v>116.05000305</c:v>
                </c:pt>
                <c:pt idx="1673">
                  <c:v>116.08999634</c:v>
                </c:pt>
                <c:pt idx="1674">
                  <c:v>116.12999725</c:v>
                </c:pt>
                <c:pt idx="1675">
                  <c:v>116.16000366</c:v>
                </c:pt>
                <c:pt idx="1676">
                  <c:v>116.19999695</c:v>
                </c:pt>
                <c:pt idx="1677">
                  <c:v>116.23000336</c:v>
                </c:pt>
                <c:pt idx="1678">
                  <c:v>116.26999664</c:v>
                </c:pt>
                <c:pt idx="1679">
                  <c:v>116.30000305</c:v>
                </c:pt>
                <c:pt idx="1680">
                  <c:v>116.33999634</c:v>
                </c:pt>
                <c:pt idx="1681">
                  <c:v>116.37000275</c:v>
                </c:pt>
                <c:pt idx="1682">
                  <c:v>116.41000366</c:v>
                </c:pt>
                <c:pt idx="1683">
                  <c:v>116.44000244</c:v>
                </c:pt>
                <c:pt idx="1684">
                  <c:v>116.47000122</c:v>
                </c:pt>
                <c:pt idx="1685">
                  <c:v>116.51000214</c:v>
                </c:pt>
                <c:pt idx="1686">
                  <c:v>116.54000092</c:v>
                </c:pt>
                <c:pt idx="1687">
                  <c:v>116.55999756</c:v>
                </c:pt>
                <c:pt idx="1688">
                  <c:v>116.58999634</c:v>
                </c:pt>
                <c:pt idx="1689">
                  <c:v>116.62000275</c:v>
                </c:pt>
                <c:pt idx="1690">
                  <c:v>116.65000153</c:v>
                </c:pt>
                <c:pt idx="1691">
                  <c:v>116.68000031</c:v>
                </c:pt>
                <c:pt idx="1692">
                  <c:v>116.70999908</c:v>
                </c:pt>
                <c:pt idx="1693">
                  <c:v>116.73999786</c:v>
                </c:pt>
                <c:pt idx="1694">
                  <c:v>116.76999664</c:v>
                </c:pt>
                <c:pt idx="1695">
                  <c:v>116.80000305</c:v>
                </c:pt>
                <c:pt idx="1696">
                  <c:v>116.83000183</c:v>
                </c:pt>
                <c:pt idx="1697">
                  <c:v>116.86000061</c:v>
                </c:pt>
                <c:pt idx="1698">
                  <c:v>116.88999939</c:v>
                </c:pt>
                <c:pt idx="1699">
                  <c:v>116.91999817</c:v>
                </c:pt>
                <c:pt idx="1700">
                  <c:v>116.94999695</c:v>
                </c:pt>
                <c:pt idx="1701">
                  <c:v>116.98999786</c:v>
                </c:pt>
                <c:pt idx="1702">
                  <c:v>117.01999664</c:v>
                </c:pt>
                <c:pt idx="1703">
                  <c:v>117.05000305</c:v>
                </c:pt>
                <c:pt idx="1704">
                  <c:v>117.08000183</c:v>
                </c:pt>
                <c:pt idx="1705">
                  <c:v>117.11000061</c:v>
                </c:pt>
                <c:pt idx="1706">
                  <c:v>117.12999725</c:v>
                </c:pt>
                <c:pt idx="1707">
                  <c:v>117.16000366</c:v>
                </c:pt>
                <c:pt idx="1708">
                  <c:v>117.19000244</c:v>
                </c:pt>
                <c:pt idx="1709">
                  <c:v>117.22000122</c:v>
                </c:pt>
                <c:pt idx="1710">
                  <c:v>117.23999786</c:v>
                </c:pt>
                <c:pt idx="1711">
                  <c:v>117.26999664</c:v>
                </c:pt>
                <c:pt idx="1712">
                  <c:v>117.30000305</c:v>
                </c:pt>
                <c:pt idx="1713">
                  <c:v>117.31999969</c:v>
                </c:pt>
                <c:pt idx="1714">
                  <c:v>117.34999847</c:v>
                </c:pt>
                <c:pt idx="1715">
                  <c:v>117.37000275</c:v>
                </c:pt>
                <c:pt idx="1716">
                  <c:v>117.38999939</c:v>
                </c:pt>
                <c:pt idx="1717">
                  <c:v>117.41999817</c:v>
                </c:pt>
                <c:pt idx="1718">
                  <c:v>117.44000244</c:v>
                </c:pt>
                <c:pt idx="1719">
                  <c:v>117.45999908</c:v>
                </c:pt>
                <c:pt idx="1720">
                  <c:v>117.48000336</c:v>
                </c:pt>
                <c:pt idx="1721">
                  <c:v>117.5</c:v>
                </c:pt>
                <c:pt idx="1722">
                  <c:v>117.52999878</c:v>
                </c:pt>
                <c:pt idx="1723">
                  <c:v>117.55000305</c:v>
                </c:pt>
                <c:pt idx="1724">
                  <c:v>117.56999969</c:v>
                </c:pt>
                <c:pt idx="1725">
                  <c:v>117.58999634</c:v>
                </c:pt>
                <c:pt idx="1726">
                  <c:v>117.61000061</c:v>
                </c:pt>
                <c:pt idx="1727">
                  <c:v>117.62999725</c:v>
                </c:pt>
                <c:pt idx="1728">
                  <c:v>117.65000153</c:v>
                </c:pt>
                <c:pt idx="1729">
                  <c:v>117.66999817</c:v>
                </c:pt>
                <c:pt idx="1730">
                  <c:v>117.69000244</c:v>
                </c:pt>
                <c:pt idx="1731">
                  <c:v>117.70999908</c:v>
                </c:pt>
                <c:pt idx="1732">
                  <c:v>117.73000336</c:v>
                </c:pt>
                <c:pt idx="1733">
                  <c:v>117.75</c:v>
                </c:pt>
                <c:pt idx="1734">
                  <c:v>117.76999664</c:v>
                </c:pt>
                <c:pt idx="1735">
                  <c:v>117.79000092</c:v>
                </c:pt>
                <c:pt idx="1736">
                  <c:v>117.80000305</c:v>
                </c:pt>
                <c:pt idx="1737">
                  <c:v>117.81999969</c:v>
                </c:pt>
                <c:pt idx="1738">
                  <c:v>117.83999634</c:v>
                </c:pt>
                <c:pt idx="1739">
                  <c:v>117.86000061</c:v>
                </c:pt>
                <c:pt idx="1740">
                  <c:v>117.87999725</c:v>
                </c:pt>
                <c:pt idx="1741">
                  <c:v>117.90000153</c:v>
                </c:pt>
                <c:pt idx="1742">
                  <c:v>117.91999817</c:v>
                </c:pt>
                <c:pt idx="1743">
                  <c:v>117.94000244</c:v>
                </c:pt>
                <c:pt idx="1744">
                  <c:v>117.95999908</c:v>
                </c:pt>
                <c:pt idx="1745">
                  <c:v>117.98000336</c:v>
                </c:pt>
                <c:pt idx="1746">
                  <c:v>118</c:v>
                </c:pt>
                <c:pt idx="1747">
                  <c:v>118.01999664</c:v>
                </c:pt>
                <c:pt idx="1748">
                  <c:v>118.04000092</c:v>
                </c:pt>
                <c:pt idx="1749">
                  <c:v>118.05999756</c:v>
                </c:pt>
                <c:pt idx="1750">
                  <c:v>118.08000183</c:v>
                </c:pt>
                <c:pt idx="1751">
                  <c:v>118.11000061</c:v>
                </c:pt>
                <c:pt idx="1752">
                  <c:v>118.12999725</c:v>
                </c:pt>
                <c:pt idx="1753">
                  <c:v>118.15000153</c:v>
                </c:pt>
                <c:pt idx="1754">
                  <c:v>118.16999817</c:v>
                </c:pt>
                <c:pt idx="1755">
                  <c:v>118.19000244</c:v>
                </c:pt>
                <c:pt idx="1756">
                  <c:v>118.22000122</c:v>
                </c:pt>
                <c:pt idx="1757">
                  <c:v>118.23999786</c:v>
                </c:pt>
                <c:pt idx="1758">
                  <c:v>118.26000214</c:v>
                </c:pt>
                <c:pt idx="1759">
                  <c:v>118.27999878</c:v>
                </c:pt>
                <c:pt idx="1760">
                  <c:v>118.30999756</c:v>
                </c:pt>
                <c:pt idx="1761">
                  <c:v>118.33000183</c:v>
                </c:pt>
                <c:pt idx="1762">
                  <c:v>118.36000061</c:v>
                </c:pt>
                <c:pt idx="1763">
                  <c:v>118.37999725</c:v>
                </c:pt>
                <c:pt idx="1764">
                  <c:v>118.41000366</c:v>
                </c:pt>
                <c:pt idx="1765">
                  <c:v>118.43000031</c:v>
                </c:pt>
                <c:pt idx="1766">
                  <c:v>118.45999908</c:v>
                </c:pt>
                <c:pt idx="1767">
                  <c:v>118.48999786</c:v>
                </c:pt>
                <c:pt idx="1768">
                  <c:v>118.51999664</c:v>
                </c:pt>
                <c:pt idx="1769">
                  <c:v>118.55000305</c:v>
                </c:pt>
                <c:pt idx="1770">
                  <c:v>118.56999969</c:v>
                </c:pt>
                <c:pt idx="1771">
                  <c:v>118.59999847</c:v>
                </c:pt>
                <c:pt idx="1772">
                  <c:v>118.62999725</c:v>
                </c:pt>
                <c:pt idx="1773">
                  <c:v>118.66000366</c:v>
                </c:pt>
                <c:pt idx="1774">
                  <c:v>118.69000244</c:v>
                </c:pt>
                <c:pt idx="1775">
                  <c:v>118.72000122</c:v>
                </c:pt>
                <c:pt idx="1776">
                  <c:v>118.75</c:v>
                </c:pt>
                <c:pt idx="1777">
                  <c:v>118.77999878</c:v>
                </c:pt>
                <c:pt idx="1778">
                  <c:v>118.80999756</c:v>
                </c:pt>
                <c:pt idx="1779">
                  <c:v>118.83999634</c:v>
                </c:pt>
                <c:pt idx="1780">
                  <c:v>118.87999725</c:v>
                </c:pt>
                <c:pt idx="1781">
                  <c:v>118.91000366</c:v>
                </c:pt>
                <c:pt idx="1782">
                  <c:v>118.94000244</c:v>
                </c:pt>
                <c:pt idx="1783">
                  <c:v>118.97000122</c:v>
                </c:pt>
                <c:pt idx="1784">
                  <c:v>119.01000214</c:v>
                </c:pt>
                <c:pt idx="1785">
                  <c:v>119.04000092</c:v>
                </c:pt>
                <c:pt idx="1786">
                  <c:v>119.08000183</c:v>
                </c:pt>
                <c:pt idx="1787">
                  <c:v>119.11000061</c:v>
                </c:pt>
                <c:pt idx="1788">
                  <c:v>119.15000153</c:v>
                </c:pt>
                <c:pt idx="1789">
                  <c:v>119.19000244</c:v>
                </c:pt>
                <c:pt idx="1790">
                  <c:v>119.23000336</c:v>
                </c:pt>
                <c:pt idx="1791">
                  <c:v>119.26999664</c:v>
                </c:pt>
                <c:pt idx="1792">
                  <c:v>119.30999756</c:v>
                </c:pt>
                <c:pt idx="1793">
                  <c:v>119.34999847</c:v>
                </c:pt>
                <c:pt idx="1794">
                  <c:v>119.38999939</c:v>
                </c:pt>
                <c:pt idx="1795">
                  <c:v>119.44000244</c:v>
                </c:pt>
                <c:pt idx="1796">
                  <c:v>119.48000336</c:v>
                </c:pt>
                <c:pt idx="1797">
                  <c:v>119.52999878</c:v>
                </c:pt>
                <c:pt idx="1798">
                  <c:v>119.58000183</c:v>
                </c:pt>
                <c:pt idx="1799">
                  <c:v>119.62000275</c:v>
                </c:pt>
                <c:pt idx="1800">
                  <c:v>119.66999817</c:v>
                </c:pt>
                <c:pt idx="1801">
                  <c:v>119.72000122</c:v>
                </c:pt>
                <c:pt idx="1802">
                  <c:v>119.76999664</c:v>
                </c:pt>
                <c:pt idx="1803">
                  <c:v>119.81999969</c:v>
                </c:pt>
                <c:pt idx="1804">
                  <c:v>119.87000275</c:v>
                </c:pt>
                <c:pt idx="1805">
                  <c:v>119.91999817</c:v>
                </c:pt>
                <c:pt idx="1806">
                  <c:v>119.97000122</c:v>
                </c:pt>
                <c:pt idx="1807">
                  <c:v>120.01999664</c:v>
                </c:pt>
                <c:pt idx="1808">
                  <c:v>120.06999969</c:v>
                </c:pt>
                <c:pt idx="1809">
                  <c:v>120.12999725</c:v>
                </c:pt>
                <c:pt idx="1810">
                  <c:v>120.18000031</c:v>
                </c:pt>
                <c:pt idx="1811">
                  <c:v>120.23000336</c:v>
                </c:pt>
                <c:pt idx="1812">
                  <c:v>120.27999878</c:v>
                </c:pt>
                <c:pt idx="1813">
                  <c:v>120.33000183</c:v>
                </c:pt>
                <c:pt idx="1814">
                  <c:v>120.38999939</c:v>
                </c:pt>
                <c:pt idx="1815">
                  <c:v>120.44000244</c:v>
                </c:pt>
                <c:pt idx="1816">
                  <c:v>120.48999786</c:v>
                </c:pt>
                <c:pt idx="1817">
                  <c:v>120.54000092</c:v>
                </c:pt>
                <c:pt idx="1818">
                  <c:v>120.58999634</c:v>
                </c:pt>
                <c:pt idx="1819">
                  <c:v>120.63999939</c:v>
                </c:pt>
                <c:pt idx="1820">
                  <c:v>120.69999695</c:v>
                </c:pt>
                <c:pt idx="1821">
                  <c:v>120.75</c:v>
                </c:pt>
                <c:pt idx="1822">
                  <c:v>120.80000305</c:v>
                </c:pt>
                <c:pt idx="1823">
                  <c:v>120.86000061</c:v>
                </c:pt>
                <c:pt idx="1824">
                  <c:v>120.91000366</c:v>
                </c:pt>
                <c:pt idx="1825">
                  <c:v>120.95999908</c:v>
                </c:pt>
                <c:pt idx="1826">
                  <c:v>121.01999664</c:v>
                </c:pt>
                <c:pt idx="1827">
                  <c:v>121.06999969</c:v>
                </c:pt>
                <c:pt idx="1828">
                  <c:v>121.12000275</c:v>
                </c:pt>
                <c:pt idx="1829">
                  <c:v>121.18000031</c:v>
                </c:pt>
                <c:pt idx="1830">
                  <c:v>121.23000336</c:v>
                </c:pt>
                <c:pt idx="1831">
                  <c:v>121.27999878</c:v>
                </c:pt>
                <c:pt idx="1832">
                  <c:v>121.33999634</c:v>
                </c:pt>
                <c:pt idx="1833">
                  <c:v>121.38999939</c:v>
                </c:pt>
                <c:pt idx="1834">
                  <c:v>121.44999695</c:v>
                </c:pt>
                <c:pt idx="1835">
                  <c:v>121.5</c:v>
                </c:pt>
                <c:pt idx="1836">
                  <c:v>121.55000305</c:v>
                </c:pt>
                <c:pt idx="1837">
                  <c:v>121.61000061</c:v>
                </c:pt>
                <c:pt idx="1838">
                  <c:v>121.66000366</c:v>
                </c:pt>
                <c:pt idx="1839">
                  <c:v>121.70999908</c:v>
                </c:pt>
                <c:pt idx="1840">
                  <c:v>121.76999664</c:v>
                </c:pt>
                <c:pt idx="1841">
                  <c:v>121.81999969</c:v>
                </c:pt>
                <c:pt idx="1842">
                  <c:v>121.87999725</c:v>
                </c:pt>
                <c:pt idx="1843">
                  <c:v>121.93000031</c:v>
                </c:pt>
                <c:pt idx="1844">
                  <c:v>121.98000336</c:v>
                </c:pt>
                <c:pt idx="1845">
                  <c:v>122.04000092</c:v>
                </c:pt>
                <c:pt idx="1846">
                  <c:v>122.08999634</c:v>
                </c:pt>
                <c:pt idx="1847">
                  <c:v>122.15000153</c:v>
                </c:pt>
                <c:pt idx="1848">
                  <c:v>122.19999695</c:v>
                </c:pt>
                <c:pt idx="1849">
                  <c:v>122.25</c:v>
                </c:pt>
                <c:pt idx="1850">
                  <c:v>122.30999756</c:v>
                </c:pt>
                <c:pt idx="1851">
                  <c:v>122.36000061</c:v>
                </c:pt>
                <c:pt idx="1852">
                  <c:v>122.41999817</c:v>
                </c:pt>
                <c:pt idx="1853">
                  <c:v>122.47000122</c:v>
                </c:pt>
                <c:pt idx="1854">
                  <c:v>122.52999878</c:v>
                </c:pt>
                <c:pt idx="1855">
                  <c:v>122.58000183</c:v>
                </c:pt>
                <c:pt idx="1856">
                  <c:v>122.63999939</c:v>
                </c:pt>
                <c:pt idx="1857">
                  <c:v>122.69000244</c:v>
                </c:pt>
                <c:pt idx="1858">
                  <c:v>122.75</c:v>
                </c:pt>
                <c:pt idx="1859">
                  <c:v>122.80000305</c:v>
                </c:pt>
                <c:pt idx="1860">
                  <c:v>122.86000061</c:v>
                </c:pt>
                <c:pt idx="1861">
                  <c:v>122.91000366</c:v>
                </c:pt>
                <c:pt idx="1862">
                  <c:v>122.97000122</c:v>
                </c:pt>
                <c:pt idx="1863">
                  <c:v>123.01999664</c:v>
                </c:pt>
                <c:pt idx="1864">
                  <c:v>123.08000183</c:v>
                </c:pt>
                <c:pt idx="1865">
                  <c:v>123.12999725</c:v>
                </c:pt>
                <c:pt idx="1866">
                  <c:v>123.19000244</c:v>
                </c:pt>
                <c:pt idx="1867">
                  <c:v>123.23999786</c:v>
                </c:pt>
                <c:pt idx="1868">
                  <c:v>123.29000092</c:v>
                </c:pt>
                <c:pt idx="1869">
                  <c:v>123.34999847</c:v>
                </c:pt>
                <c:pt idx="1870">
                  <c:v>123.40000153</c:v>
                </c:pt>
                <c:pt idx="1871">
                  <c:v>123.45999908</c:v>
                </c:pt>
                <c:pt idx="1872">
                  <c:v>123.51000214</c:v>
                </c:pt>
                <c:pt idx="1873">
                  <c:v>123.56999969</c:v>
                </c:pt>
                <c:pt idx="1874">
                  <c:v>123.62000275</c:v>
                </c:pt>
                <c:pt idx="1875">
                  <c:v>123.68000031</c:v>
                </c:pt>
                <c:pt idx="1876">
                  <c:v>123.73000336</c:v>
                </c:pt>
                <c:pt idx="1877">
                  <c:v>123.79000092</c:v>
                </c:pt>
                <c:pt idx="1878">
                  <c:v>123.83999634</c:v>
                </c:pt>
                <c:pt idx="1879">
                  <c:v>123.88999939</c:v>
                </c:pt>
                <c:pt idx="1880">
                  <c:v>123.94999695</c:v>
                </c:pt>
                <c:pt idx="1881">
                  <c:v>124</c:v>
                </c:pt>
                <c:pt idx="1882">
                  <c:v>124.05000305</c:v>
                </c:pt>
                <c:pt idx="1883">
                  <c:v>124.11000061</c:v>
                </c:pt>
                <c:pt idx="1884">
                  <c:v>124.16000366</c:v>
                </c:pt>
                <c:pt idx="1885">
                  <c:v>124.22000122</c:v>
                </c:pt>
                <c:pt idx="1886">
                  <c:v>124.26999664</c:v>
                </c:pt>
                <c:pt idx="1887">
                  <c:v>124.31999969</c:v>
                </c:pt>
                <c:pt idx="1888">
                  <c:v>124.37000275</c:v>
                </c:pt>
                <c:pt idx="1889">
                  <c:v>124.43000031</c:v>
                </c:pt>
                <c:pt idx="1890">
                  <c:v>124.48000336</c:v>
                </c:pt>
                <c:pt idx="1891">
                  <c:v>124.52999878</c:v>
                </c:pt>
                <c:pt idx="1892">
                  <c:v>124.58999634</c:v>
                </c:pt>
                <c:pt idx="1893">
                  <c:v>124.63999939</c:v>
                </c:pt>
                <c:pt idx="1894">
                  <c:v>124.69000244</c:v>
                </c:pt>
                <c:pt idx="1895">
                  <c:v>124.75</c:v>
                </c:pt>
                <c:pt idx="1896">
                  <c:v>124.80000305</c:v>
                </c:pt>
                <c:pt idx="1897">
                  <c:v>124.84999847</c:v>
                </c:pt>
                <c:pt idx="1898">
                  <c:v>124.91000366</c:v>
                </c:pt>
                <c:pt idx="1899">
                  <c:v>124.95999908</c:v>
                </c:pt>
                <c:pt idx="1900">
                  <c:v>125.01000214</c:v>
                </c:pt>
                <c:pt idx="1901">
                  <c:v>125.05999756</c:v>
                </c:pt>
                <c:pt idx="1902">
                  <c:v>125.11000061</c:v>
                </c:pt>
                <c:pt idx="1903">
                  <c:v>125.16999817</c:v>
                </c:pt>
                <c:pt idx="1904">
                  <c:v>125.22000122</c:v>
                </c:pt>
                <c:pt idx="1905">
                  <c:v>125.26999664</c:v>
                </c:pt>
                <c:pt idx="1906">
                  <c:v>125.31999969</c:v>
                </c:pt>
                <c:pt idx="1907">
                  <c:v>125.37999725</c:v>
                </c:pt>
                <c:pt idx="1908">
                  <c:v>125.43000031</c:v>
                </c:pt>
                <c:pt idx="1909">
                  <c:v>125.48000336</c:v>
                </c:pt>
                <c:pt idx="1910">
                  <c:v>125.52999878</c:v>
                </c:pt>
                <c:pt idx="1911">
                  <c:v>125.58000183</c:v>
                </c:pt>
                <c:pt idx="1912">
                  <c:v>125.62999725</c:v>
                </c:pt>
                <c:pt idx="1913">
                  <c:v>125.68000031</c:v>
                </c:pt>
                <c:pt idx="1914">
                  <c:v>125.73999786</c:v>
                </c:pt>
                <c:pt idx="1915">
                  <c:v>125.79000092</c:v>
                </c:pt>
                <c:pt idx="1916">
                  <c:v>125.83999634</c:v>
                </c:pt>
                <c:pt idx="1917">
                  <c:v>125.88999939</c:v>
                </c:pt>
                <c:pt idx="1918">
                  <c:v>125.94000244</c:v>
                </c:pt>
                <c:pt idx="1919">
                  <c:v>125.98999786</c:v>
                </c:pt>
                <c:pt idx="1920">
                  <c:v>126.04000092</c:v>
                </c:pt>
                <c:pt idx="1921">
                  <c:v>126.08999634</c:v>
                </c:pt>
                <c:pt idx="1922">
                  <c:v>126.13999939</c:v>
                </c:pt>
                <c:pt idx="1923">
                  <c:v>126.19000244</c:v>
                </c:pt>
                <c:pt idx="1924">
                  <c:v>126.25</c:v>
                </c:pt>
                <c:pt idx="1925">
                  <c:v>126.30000305</c:v>
                </c:pt>
                <c:pt idx="1926">
                  <c:v>126.34999847</c:v>
                </c:pt>
                <c:pt idx="1927">
                  <c:v>126.40000153</c:v>
                </c:pt>
                <c:pt idx="1928">
                  <c:v>126.44999695</c:v>
                </c:pt>
                <c:pt idx="1929">
                  <c:v>126.5</c:v>
                </c:pt>
                <c:pt idx="1930">
                  <c:v>126.55000305</c:v>
                </c:pt>
                <c:pt idx="1931">
                  <c:v>126.59999847</c:v>
                </c:pt>
                <c:pt idx="1932">
                  <c:v>126.65000153</c:v>
                </c:pt>
                <c:pt idx="1933">
                  <c:v>126.70999908</c:v>
                </c:pt>
                <c:pt idx="1934">
                  <c:v>126.76000214</c:v>
                </c:pt>
                <c:pt idx="1935">
                  <c:v>126.80999756</c:v>
                </c:pt>
                <c:pt idx="1936">
                  <c:v>126.86000061</c:v>
                </c:pt>
                <c:pt idx="1937">
                  <c:v>126.91000366</c:v>
                </c:pt>
                <c:pt idx="1938">
                  <c:v>126.95999908</c:v>
                </c:pt>
                <c:pt idx="1939">
                  <c:v>127.01000214</c:v>
                </c:pt>
                <c:pt idx="1940">
                  <c:v>127.05999756</c:v>
                </c:pt>
                <c:pt idx="1941">
                  <c:v>127.11000061</c:v>
                </c:pt>
                <c:pt idx="1942">
                  <c:v>127.16000366</c:v>
                </c:pt>
                <c:pt idx="1943">
                  <c:v>127.20999908</c:v>
                </c:pt>
                <c:pt idx="1944">
                  <c:v>127.26000214</c:v>
                </c:pt>
                <c:pt idx="1945">
                  <c:v>127.30000305</c:v>
                </c:pt>
                <c:pt idx="1946">
                  <c:v>127.34999847</c:v>
                </c:pt>
                <c:pt idx="1947">
                  <c:v>127.40000153</c:v>
                </c:pt>
                <c:pt idx="1948">
                  <c:v>127.44999695</c:v>
                </c:pt>
                <c:pt idx="1949">
                  <c:v>127.48999786</c:v>
                </c:pt>
                <c:pt idx="1950">
                  <c:v>127.54000092</c:v>
                </c:pt>
                <c:pt idx="1951">
                  <c:v>127.58000183</c:v>
                </c:pt>
                <c:pt idx="1952">
                  <c:v>127.62999725</c:v>
                </c:pt>
                <c:pt idx="1953">
                  <c:v>127.68000031</c:v>
                </c:pt>
                <c:pt idx="1954">
                  <c:v>127.72000122</c:v>
                </c:pt>
                <c:pt idx="1955">
                  <c:v>127.76000214</c:v>
                </c:pt>
                <c:pt idx="1956">
                  <c:v>127.80999756</c:v>
                </c:pt>
                <c:pt idx="1957">
                  <c:v>127.84999847</c:v>
                </c:pt>
                <c:pt idx="1958">
                  <c:v>127.88999939</c:v>
                </c:pt>
                <c:pt idx="1959">
                  <c:v>127.94000244</c:v>
                </c:pt>
                <c:pt idx="1960">
                  <c:v>127.98000336</c:v>
                </c:pt>
                <c:pt idx="1961">
                  <c:v>128.02000426999999</c:v>
                </c:pt>
                <c:pt idx="1962">
                  <c:v>128.05999756</c:v>
                </c:pt>
                <c:pt idx="1963">
                  <c:v>128.1000061</c:v>
                </c:pt>
                <c:pt idx="1964">
                  <c:v>128.13999939000001</c:v>
                </c:pt>
                <c:pt idx="1965">
                  <c:v>128.17999268</c:v>
                </c:pt>
                <c:pt idx="1966">
                  <c:v>128.22000122</c:v>
                </c:pt>
                <c:pt idx="1967">
                  <c:v>128.25999451000001</c:v>
                </c:pt>
                <c:pt idx="1968">
                  <c:v>128.30000304999999</c:v>
                </c:pt>
                <c:pt idx="1969">
                  <c:v>128.33999634</c:v>
                </c:pt>
                <c:pt idx="1970">
                  <c:v>128.38000488</c:v>
                </c:pt>
                <c:pt idx="1971">
                  <c:v>128.41999817000001</c:v>
                </c:pt>
                <c:pt idx="1972">
                  <c:v>128.46000670999999</c:v>
                </c:pt>
                <c:pt idx="1973">
                  <c:v>128.5</c:v>
                </c:pt>
                <c:pt idx="1974">
                  <c:v>128.53999329000001</c:v>
                </c:pt>
                <c:pt idx="1975">
                  <c:v>128.57000732</c:v>
                </c:pt>
                <c:pt idx="1976">
                  <c:v>128.61000060999999</c:v>
                </c:pt>
                <c:pt idx="1977">
                  <c:v>128.6499939</c:v>
                </c:pt>
                <c:pt idx="1978">
                  <c:v>128.67999268</c:v>
                </c:pt>
                <c:pt idx="1979">
                  <c:v>128.72000122</c:v>
                </c:pt>
                <c:pt idx="1980">
                  <c:v>128.75999451000001</c:v>
                </c:pt>
                <c:pt idx="1981">
                  <c:v>128.78999329000001</c:v>
                </c:pt>
                <c:pt idx="1982">
                  <c:v>128.83000182999999</c:v>
                </c:pt>
                <c:pt idx="1983">
                  <c:v>128.86000060999999</c:v>
                </c:pt>
                <c:pt idx="1984">
                  <c:v>128.88999939000001</c:v>
                </c:pt>
                <c:pt idx="1985">
                  <c:v>128.92999268</c:v>
                </c:pt>
                <c:pt idx="1986">
                  <c:v>128.96000670999999</c:v>
                </c:pt>
                <c:pt idx="1987">
                  <c:v>128.99000548999999</c:v>
                </c:pt>
                <c:pt idx="1988">
                  <c:v>129.02999878</c:v>
                </c:pt>
                <c:pt idx="1989">
                  <c:v>129.05999756</c:v>
                </c:pt>
                <c:pt idx="1990">
                  <c:v>129.08999634</c:v>
                </c:pt>
                <c:pt idx="1991">
                  <c:v>129.11999512</c:v>
                </c:pt>
                <c:pt idx="1992">
                  <c:v>129.1499939</c:v>
                </c:pt>
                <c:pt idx="1993">
                  <c:v>129.17999268</c:v>
                </c:pt>
                <c:pt idx="1994">
                  <c:v>129.21000670999999</c:v>
                </c:pt>
                <c:pt idx="1995">
                  <c:v>129.24000548999999</c:v>
                </c:pt>
                <c:pt idx="1996">
                  <c:v>129.27000426999999</c:v>
                </c:pt>
                <c:pt idx="1997">
                  <c:v>129.30000304999999</c:v>
                </c:pt>
                <c:pt idx="1998">
                  <c:v>129.33000182999999</c:v>
                </c:pt>
                <c:pt idx="1999">
                  <c:v>129.36000060999999</c:v>
                </c:pt>
              </c:numCache>
            </c:numRef>
          </c:yVal>
          <c:smooth val="1"/>
          <c:extLst>
            <c:ext xmlns:c16="http://schemas.microsoft.com/office/drawing/2014/chart" uri="{C3380CC4-5D6E-409C-BE32-E72D297353CC}">
              <c16:uniqueId val="{00000002-CAAE-45BE-BC41-6748CA341121}"/>
            </c:ext>
          </c:extLst>
        </c:ser>
        <c:ser>
          <c:idx val="4"/>
          <c:order val="3"/>
          <c:tx>
            <c:v>Modified L Shoulder</c:v>
          </c:tx>
          <c:spPr>
            <a:ln w="25400" cap="rnd">
              <a:solidFill>
                <a:srgbClr val="00B0F0"/>
              </a:solidFill>
              <a:round/>
            </a:ln>
            <a:effectLst/>
          </c:spPr>
          <c:marker>
            <c:symbol val="none"/>
          </c:marker>
          <c:xVal>
            <c:numRef>
              <c:f>Modified_THOR!$W$3:$W$2002</c:f>
              <c:numCache>
                <c:formatCode>0.00E+00</c:formatCode>
                <c:ptCount val="2000"/>
                <c:pt idx="0">
                  <c:v>-56.420013420000004</c:v>
                </c:pt>
                <c:pt idx="1">
                  <c:v>-56.420013420000004</c:v>
                </c:pt>
                <c:pt idx="2">
                  <c:v>-56.420013420000004</c:v>
                </c:pt>
                <c:pt idx="3">
                  <c:v>-56.420013420000004</c:v>
                </c:pt>
                <c:pt idx="4">
                  <c:v>-56.420013420000004</c:v>
                </c:pt>
                <c:pt idx="5">
                  <c:v>-56.420013420000004</c:v>
                </c:pt>
                <c:pt idx="6">
                  <c:v>-56.420013420000004</c:v>
                </c:pt>
                <c:pt idx="7">
                  <c:v>-56.420013420000004</c:v>
                </c:pt>
                <c:pt idx="8">
                  <c:v>-56.420013420000004</c:v>
                </c:pt>
                <c:pt idx="9">
                  <c:v>-56.420013420000004</c:v>
                </c:pt>
                <c:pt idx="10">
                  <c:v>-56.420013420000004</c:v>
                </c:pt>
                <c:pt idx="11">
                  <c:v>-56.420013420000004</c:v>
                </c:pt>
                <c:pt idx="12">
                  <c:v>-56.420013420000004</c:v>
                </c:pt>
                <c:pt idx="13">
                  <c:v>-56.420013420000004</c:v>
                </c:pt>
                <c:pt idx="14">
                  <c:v>-56.420013420000004</c:v>
                </c:pt>
                <c:pt idx="15">
                  <c:v>-56.420013420000004</c:v>
                </c:pt>
                <c:pt idx="16">
                  <c:v>-56.420013420000004</c:v>
                </c:pt>
                <c:pt idx="17">
                  <c:v>-56.420013420000004</c:v>
                </c:pt>
                <c:pt idx="18">
                  <c:v>-56.420013420000004</c:v>
                </c:pt>
                <c:pt idx="19">
                  <c:v>-56.420013420000004</c:v>
                </c:pt>
                <c:pt idx="20">
                  <c:v>-56.420013420000004</c:v>
                </c:pt>
                <c:pt idx="21">
                  <c:v>-56.420013420000004</c:v>
                </c:pt>
                <c:pt idx="22">
                  <c:v>-56.420013420000004</c:v>
                </c:pt>
                <c:pt idx="23">
                  <c:v>-56.420013420000004</c:v>
                </c:pt>
                <c:pt idx="24">
                  <c:v>-56.420013420000004</c:v>
                </c:pt>
                <c:pt idx="25">
                  <c:v>-56.420013420000004</c:v>
                </c:pt>
                <c:pt idx="26">
                  <c:v>-56.420013420000004</c:v>
                </c:pt>
                <c:pt idx="27">
                  <c:v>-56.420013420000004</c:v>
                </c:pt>
                <c:pt idx="28">
                  <c:v>-56.420013420000004</c:v>
                </c:pt>
                <c:pt idx="29">
                  <c:v>-56.420013420000004</c:v>
                </c:pt>
                <c:pt idx="30">
                  <c:v>-56.420013420000004</c:v>
                </c:pt>
                <c:pt idx="31">
                  <c:v>-56.420013420000004</c:v>
                </c:pt>
                <c:pt idx="32">
                  <c:v>-56.420013420000004</c:v>
                </c:pt>
                <c:pt idx="33">
                  <c:v>-56.420013420000004</c:v>
                </c:pt>
                <c:pt idx="34">
                  <c:v>-56.420013420000004</c:v>
                </c:pt>
                <c:pt idx="35">
                  <c:v>-56.420013420000004</c:v>
                </c:pt>
                <c:pt idx="36">
                  <c:v>-56.420013420000004</c:v>
                </c:pt>
                <c:pt idx="37">
                  <c:v>-56.420013420000004</c:v>
                </c:pt>
                <c:pt idx="38">
                  <c:v>-56.420013420000004</c:v>
                </c:pt>
                <c:pt idx="39">
                  <c:v>-56.420013420000004</c:v>
                </c:pt>
                <c:pt idx="40">
                  <c:v>-56.420013420000004</c:v>
                </c:pt>
                <c:pt idx="41">
                  <c:v>-56.420013420000004</c:v>
                </c:pt>
                <c:pt idx="42">
                  <c:v>-56.420013420000004</c:v>
                </c:pt>
                <c:pt idx="43">
                  <c:v>-56.420013420000004</c:v>
                </c:pt>
                <c:pt idx="44">
                  <c:v>-56.420013420000004</c:v>
                </c:pt>
                <c:pt idx="45">
                  <c:v>-56.420013420000004</c:v>
                </c:pt>
                <c:pt idx="46">
                  <c:v>-56.420013420000004</c:v>
                </c:pt>
                <c:pt idx="47">
                  <c:v>-56.420013420000004</c:v>
                </c:pt>
                <c:pt idx="48">
                  <c:v>-56.420013420000004</c:v>
                </c:pt>
                <c:pt idx="49">
                  <c:v>-56.420013420000004</c:v>
                </c:pt>
                <c:pt idx="50">
                  <c:v>-56.420013420000004</c:v>
                </c:pt>
                <c:pt idx="51">
                  <c:v>-56.420013420000004</c:v>
                </c:pt>
                <c:pt idx="52">
                  <c:v>-56.420013420000004</c:v>
                </c:pt>
                <c:pt idx="53">
                  <c:v>-56.410003660000001</c:v>
                </c:pt>
                <c:pt idx="54">
                  <c:v>-56.410003660000001</c:v>
                </c:pt>
                <c:pt idx="55">
                  <c:v>-56.410003660000001</c:v>
                </c:pt>
                <c:pt idx="56">
                  <c:v>-56.410003660000001</c:v>
                </c:pt>
                <c:pt idx="57">
                  <c:v>-56.410003660000001</c:v>
                </c:pt>
                <c:pt idx="58">
                  <c:v>-56.410003660000001</c:v>
                </c:pt>
                <c:pt idx="59">
                  <c:v>-56.410003660000001</c:v>
                </c:pt>
                <c:pt idx="60">
                  <c:v>-56.410003660000001</c:v>
                </c:pt>
                <c:pt idx="61">
                  <c:v>-56.410003660000001</c:v>
                </c:pt>
                <c:pt idx="62">
                  <c:v>-56.410003660000001</c:v>
                </c:pt>
                <c:pt idx="63">
                  <c:v>-56.400009149999988</c:v>
                </c:pt>
                <c:pt idx="64">
                  <c:v>-56.400009149999988</c:v>
                </c:pt>
                <c:pt idx="65">
                  <c:v>-56.400009149999988</c:v>
                </c:pt>
                <c:pt idx="66">
                  <c:v>-56.400009149999988</c:v>
                </c:pt>
                <c:pt idx="67">
                  <c:v>-56.400009149999988</c:v>
                </c:pt>
                <c:pt idx="68">
                  <c:v>-56.390014640000004</c:v>
                </c:pt>
                <c:pt idx="69">
                  <c:v>-56.390014640000004</c:v>
                </c:pt>
                <c:pt idx="70">
                  <c:v>-56.390014640000004</c:v>
                </c:pt>
                <c:pt idx="71">
                  <c:v>-56.390014640000004</c:v>
                </c:pt>
                <c:pt idx="72">
                  <c:v>-56.380004880000001</c:v>
                </c:pt>
                <c:pt idx="73">
                  <c:v>-56.380004880000001</c:v>
                </c:pt>
                <c:pt idx="74">
                  <c:v>-56.380004880000001</c:v>
                </c:pt>
                <c:pt idx="75">
                  <c:v>-56.380004880000001</c:v>
                </c:pt>
                <c:pt idx="76">
                  <c:v>-56.370010369999989</c:v>
                </c:pt>
                <c:pt idx="77">
                  <c:v>-56.370010369999989</c:v>
                </c:pt>
                <c:pt idx="78">
                  <c:v>-56.370010369999989</c:v>
                </c:pt>
                <c:pt idx="79">
                  <c:v>-56.360000610000014</c:v>
                </c:pt>
                <c:pt idx="80">
                  <c:v>-56.360000610000014</c:v>
                </c:pt>
                <c:pt idx="81">
                  <c:v>-56.350006100000002</c:v>
                </c:pt>
                <c:pt idx="82">
                  <c:v>-56.350006100000002</c:v>
                </c:pt>
                <c:pt idx="83">
                  <c:v>-56.340011589999989</c:v>
                </c:pt>
                <c:pt idx="84">
                  <c:v>-56.340011589999989</c:v>
                </c:pt>
                <c:pt idx="85">
                  <c:v>-56.330001830000015</c:v>
                </c:pt>
                <c:pt idx="86">
                  <c:v>-56.330001830000015</c:v>
                </c:pt>
                <c:pt idx="87">
                  <c:v>-56.320007320000002</c:v>
                </c:pt>
                <c:pt idx="88">
                  <c:v>-56.320007320000002</c:v>
                </c:pt>
                <c:pt idx="89">
                  <c:v>-56.310012809999989</c:v>
                </c:pt>
                <c:pt idx="90">
                  <c:v>-56.300003050000015</c:v>
                </c:pt>
                <c:pt idx="91">
                  <c:v>-56.300003050000015</c:v>
                </c:pt>
                <c:pt idx="92">
                  <c:v>-56.290008540000002</c:v>
                </c:pt>
                <c:pt idx="93">
                  <c:v>-56.28001402999999</c:v>
                </c:pt>
                <c:pt idx="94">
                  <c:v>-56.270004270000015</c:v>
                </c:pt>
                <c:pt idx="95">
                  <c:v>-56.260009760000003</c:v>
                </c:pt>
                <c:pt idx="96">
                  <c:v>-56.260009760000003</c:v>
                </c:pt>
                <c:pt idx="97">
                  <c:v>-56.25</c:v>
                </c:pt>
                <c:pt idx="98">
                  <c:v>-56.240005490000016</c:v>
                </c:pt>
                <c:pt idx="99">
                  <c:v>-56.230010980000003</c:v>
                </c:pt>
                <c:pt idx="100">
                  <c:v>-56.22000122</c:v>
                </c:pt>
                <c:pt idx="101">
                  <c:v>-56.210006710000016</c:v>
                </c:pt>
                <c:pt idx="102">
                  <c:v>-56.200012200000003</c:v>
                </c:pt>
                <c:pt idx="103">
                  <c:v>-56.190002440000001</c:v>
                </c:pt>
                <c:pt idx="104">
                  <c:v>-56.180007929999988</c:v>
                </c:pt>
                <c:pt idx="105">
                  <c:v>-56.170013420000004</c:v>
                </c:pt>
                <c:pt idx="106">
                  <c:v>-56.160003660000001</c:v>
                </c:pt>
                <c:pt idx="107">
                  <c:v>-56.150009149999988</c:v>
                </c:pt>
                <c:pt idx="108">
                  <c:v>-56.130004880000001</c:v>
                </c:pt>
                <c:pt idx="109">
                  <c:v>-56.120010369999989</c:v>
                </c:pt>
                <c:pt idx="110">
                  <c:v>-56.110000610000014</c:v>
                </c:pt>
                <c:pt idx="111">
                  <c:v>-56.100006100000002</c:v>
                </c:pt>
                <c:pt idx="112">
                  <c:v>-56.080001830000015</c:v>
                </c:pt>
                <c:pt idx="113">
                  <c:v>-56.070007320000002</c:v>
                </c:pt>
                <c:pt idx="114">
                  <c:v>-56.060012809999989</c:v>
                </c:pt>
                <c:pt idx="115">
                  <c:v>-56.040008540000002</c:v>
                </c:pt>
                <c:pt idx="116">
                  <c:v>-56.03001402999999</c:v>
                </c:pt>
                <c:pt idx="117">
                  <c:v>-56.020004270000015</c:v>
                </c:pt>
                <c:pt idx="118">
                  <c:v>-56</c:v>
                </c:pt>
                <c:pt idx="119">
                  <c:v>-55.990005490000016</c:v>
                </c:pt>
                <c:pt idx="120">
                  <c:v>-55.97000122</c:v>
                </c:pt>
                <c:pt idx="121">
                  <c:v>-55.960006710000016</c:v>
                </c:pt>
                <c:pt idx="122">
                  <c:v>-55.940002440000001</c:v>
                </c:pt>
                <c:pt idx="123">
                  <c:v>-55.930007929999988</c:v>
                </c:pt>
                <c:pt idx="124">
                  <c:v>-55.910003660000001</c:v>
                </c:pt>
                <c:pt idx="125">
                  <c:v>-55.900009149999988</c:v>
                </c:pt>
                <c:pt idx="126">
                  <c:v>-55.880004880000001</c:v>
                </c:pt>
                <c:pt idx="127">
                  <c:v>-55.860000610000014</c:v>
                </c:pt>
                <c:pt idx="128">
                  <c:v>-55.850006100000002</c:v>
                </c:pt>
                <c:pt idx="129">
                  <c:v>-55.830001830000015</c:v>
                </c:pt>
                <c:pt idx="130">
                  <c:v>-55.810012809999989</c:v>
                </c:pt>
                <c:pt idx="131">
                  <c:v>-55.800003050000015</c:v>
                </c:pt>
                <c:pt idx="132">
                  <c:v>-55.78001402999999</c:v>
                </c:pt>
                <c:pt idx="133">
                  <c:v>-55.760009760000003</c:v>
                </c:pt>
                <c:pt idx="134">
                  <c:v>-55.740005490000016</c:v>
                </c:pt>
                <c:pt idx="135">
                  <c:v>-55.730010980000003</c:v>
                </c:pt>
                <c:pt idx="136">
                  <c:v>-55.710006710000016</c:v>
                </c:pt>
                <c:pt idx="137">
                  <c:v>-55.690002440000001</c:v>
                </c:pt>
                <c:pt idx="138">
                  <c:v>-55.670013420000004</c:v>
                </c:pt>
                <c:pt idx="139">
                  <c:v>-55.660003660000001</c:v>
                </c:pt>
                <c:pt idx="140">
                  <c:v>-55.640014640000004</c:v>
                </c:pt>
                <c:pt idx="141">
                  <c:v>-55.620010369999989</c:v>
                </c:pt>
                <c:pt idx="142">
                  <c:v>-55.600006100000002</c:v>
                </c:pt>
                <c:pt idx="143">
                  <c:v>-55.580001830000015</c:v>
                </c:pt>
                <c:pt idx="144">
                  <c:v>-55.560012809999989</c:v>
                </c:pt>
                <c:pt idx="145">
                  <c:v>-55.540008540000002</c:v>
                </c:pt>
                <c:pt idx="146">
                  <c:v>-55.520004270000015</c:v>
                </c:pt>
                <c:pt idx="147">
                  <c:v>-55.5</c:v>
                </c:pt>
                <c:pt idx="148">
                  <c:v>-55.480010980000003</c:v>
                </c:pt>
                <c:pt idx="149">
                  <c:v>-55.460006710000016</c:v>
                </c:pt>
                <c:pt idx="150">
                  <c:v>-55.440002440000001</c:v>
                </c:pt>
                <c:pt idx="151">
                  <c:v>-55.420013420000004</c:v>
                </c:pt>
                <c:pt idx="152">
                  <c:v>-55.400009149999988</c:v>
                </c:pt>
                <c:pt idx="153">
                  <c:v>-55.380004880000001</c:v>
                </c:pt>
                <c:pt idx="154">
                  <c:v>-55.360000610000014</c:v>
                </c:pt>
                <c:pt idx="155">
                  <c:v>-55.340011589999989</c:v>
                </c:pt>
                <c:pt idx="156">
                  <c:v>-55.320007320000002</c:v>
                </c:pt>
                <c:pt idx="157">
                  <c:v>-55.290008540000002</c:v>
                </c:pt>
                <c:pt idx="158">
                  <c:v>-55.270004270000015</c:v>
                </c:pt>
                <c:pt idx="159">
                  <c:v>-55.25</c:v>
                </c:pt>
                <c:pt idx="160">
                  <c:v>-55.230010980000003</c:v>
                </c:pt>
                <c:pt idx="161">
                  <c:v>-55.200012200000003</c:v>
                </c:pt>
                <c:pt idx="162">
                  <c:v>-55.180007929999988</c:v>
                </c:pt>
                <c:pt idx="163">
                  <c:v>-55.150009149999988</c:v>
                </c:pt>
                <c:pt idx="164">
                  <c:v>-55.130004880000001</c:v>
                </c:pt>
                <c:pt idx="165">
                  <c:v>-55.110000610000014</c:v>
                </c:pt>
                <c:pt idx="166">
                  <c:v>-55.080001830000015</c:v>
                </c:pt>
                <c:pt idx="167">
                  <c:v>-55.050003050000015</c:v>
                </c:pt>
                <c:pt idx="168">
                  <c:v>-55.03001402999999</c:v>
                </c:pt>
                <c:pt idx="169">
                  <c:v>-55</c:v>
                </c:pt>
                <c:pt idx="170">
                  <c:v>-54.980010980000003</c:v>
                </c:pt>
                <c:pt idx="171">
                  <c:v>-54.950012200000003</c:v>
                </c:pt>
                <c:pt idx="172">
                  <c:v>-54.920013420000004</c:v>
                </c:pt>
                <c:pt idx="173">
                  <c:v>-54.890014640000004</c:v>
                </c:pt>
                <c:pt idx="174">
                  <c:v>-54.860000610000014</c:v>
                </c:pt>
                <c:pt idx="175">
                  <c:v>-54.830001830000015</c:v>
                </c:pt>
                <c:pt idx="176">
                  <c:v>-54.800003050000015</c:v>
                </c:pt>
                <c:pt idx="177">
                  <c:v>-54.770004270000015</c:v>
                </c:pt>
                <c:pt idx="178">
                  <c:v>-54.740005490000016</c:v>
                </c:pt>
                <c:pt idx="179">
                  <c:v>-54.710006710000016</c:v>
                </c:pt>
                <c:pt idx="180">
                  <c:v>-54.680007929999988</c:v>
                </c:pt>
                <c:pt idx="181">
                  <c:v>-54.640014640000004</c:v>
                </c:pt>
                <c:pt idx="182">
                  <c:v>-54.610000610000014</c:v>
                </c:pt>
                <c:pt idx="183">
                  <c:v>-54.570007320000002</c:v>
                </c:pt>
                <c:pt idx="184">
                  <c:v>-54.540008540000002</c:v>
                </c:pt>
                <c:pt idx="185">
                  <c:v>-54.5</c:v>
                </c:pt>
                <c:pt idx="186">
                  <c:v>-54.47000122</c:v>
                </c:pt>
                <c:pt idx="187">
                  <c:v>-54.430007929999988</c:v>
                </c:pt>
                <c:pt idx="188">
                  <c:v>-54.390014640000004</c:v>
                </c:pt>
                <c:pt idx="189">
                  <c:v>-54.350006100000002</c:v>
                </c:pt>
                <c:pt idx="190">
                  <c:v>-54.310012809999989</c:v>
                </c:pt>
                <c:pt idx="191">
                  <c:v>-54.270004270000015</c:v>
                </c:pt>
                <c:pt idx="192">
                  <c:v>-54.230010980000003</c:v>
                </c:pt>
                <c:pt idx="193">
                  <c:v>-54.190002440000001</c:v>
                </c:pt>
                <c:pt idx="194">
                  <c:v>-54.150009149999988</c:v>
                </c:pt>
                <c:pt idx="195">
                  <c:v>-54.110000610000014</c:v>
                </c:pt>
                <c:pt idx="196">
                  <c:v>-54.060012809999989</c:v>
                </c:pt>
                <c:pt idx="197">
                  <c:v>-54.020004270000015</c:v>
                </c:pt>
                <c:pt idx="198">
                  <c:v>-53.97000122</c:v>
                </c:pt>
                <c:pt idx="199">
                  <c:v>-53.930007929999988</c:v>
                </c:pt>
                <c:pt idx="200">
                  <c:v>-53.880004880000001</c:v>
                </c:pt>
                <c:pt idx="201">
                  <c:v>-53.830001830000015</c:v>
                </c:pt>
                <c:pt idx="202">
                  <c:v>-53.78001402999999</c:v>
                </c:pt>
                <c:pt idx="203">
                  <c:v>-53.730010980000003</c:v>
                </c:pt>
                <c:pt idx="204">
                  <c:v>-53.680007929999988</c:v>
                </c:pt>
                <c:pt idx="205">
                  <c:v>-53.630004880000001</c:v>
                </c:pt>
                <c:pt idx="206">
                  <c:v>-53.580001830000015</c:v>
                </c:pt>
                <c:pt idx="207">
                  <c:v>-53.53001402999999</c:v>
                </c:pt>
                <c:pt idx="208">
                  <c:v>-53.480010980000003</c:v>
                </c:pt>
                <c:pt idx="209">
                  <c:v>-53.420013420000004</c:v>
                </c:pt>
                <c:pt idx="210">
                  <c:v>-53.370010369999989</c:v>
                </c:pt>
                <c:pt idx="211">
                  <c:v>-53.300003049999987</c:v>
                </c:pt>
                <c:pt idx="212">
                  <c:v>-53.25</c:v>
                </c:pt>
                <c:pt idx="213">
                  <c:v>-53.190002440000001</c:v>
                </c:pt>
                <c:pt idx="214">
                  <c:v>-53.130004880000001</c:v>
                </c:pt>
                <c:pt idx="215">
                  <c:v>-53.069992070000012</c:v>
                </c:pt>
                <c:pt idx="216">
                  <c:v>-53.009994510000013</c:v>
                </c:pt>
                <c:pt idx="217">
                  <c:v>-52.949996950000013</c:v>
                </c:pt>
                <c:pt idx="218">
                  <c:v>-52.889999389999986</c:v>
                </c:pt>
                <c:pt idx="219">
                  <c:v>-52.830001829999986</c:v>
                </c:pt>
                <c:pt idx="220">
                  <c:v>-52.770004269999987</c:v>
                </c:pt>
                <c:pt idx="221">
                  <c:v>-52.699996950000013</c:v>
                </c:pt>
                <c:pt idx="222">
                  <c:v>-52.639999389999986</c:v>
                </c:pt>
                <c:pt idx="223">
                  <c:v>-52.569992070000012</c:v>
                </c:pt>
                <c:pt idx="224">
                  <c:v>-52.5</c:v>
                </c:pt>
                <c:pt idx="225">
                  <c:v>-52.429992679999998</c:v>
                </c:pt>
                <c:pt idx="226">
                  <c:v>-52.369995119999999</c:v>
                </c:pt>
                <c:pt idx="227">
                  <c:v>-52.300003049999987</c:v>
                </c:pt>
                <c:pt idx="228">
                  <c:v>-52.229995730000013</c:v>
                </c:pt>
                <c:pt idx="229">
                  <c:v>-52.149993899999998</c:v>
                </c:pt>
                <c:pt idx="230">
                  <c:v>-52.069992059999976</c:v>
                </c:pt>
                <c:pt idx="231">
                  <c:v>-51.999984740000002</c:v>
                </c:pt>
                <c:pt idx="232">
                  <c:v>-51.919982909999987</c:v>
                </c:pt>
                <c:pt idx="233">
                  <c:v>-51.849990839999975</c:v>
                </c:pt>
                <c:pt idx="234">
                  <c:v>-51.769989009999989</c:v>
                </c:pt>
                <c:pt idx="235">
                  <c:v>-51.689987180000003</c:v>
                </c:pt>
                <c:pt idx="236">
                  <c:v>-51.609985349999988</c:v>
                </c:pt>
                <c:pt idx="237">
                  <c:v>-51.529983520000002</c:v>
                </c:pt>
                <c:pt idx="238">
                  <c:v>-51.449981689999987</c:v>
                </c:pt>
                <c:pt idx="239">
                  <c:v>-51.369995109999991</c:v>
                </c:pt>
                <c:pt idx="240">
                  <c:v>-51.279983520000002</c:v>
                </c:pt>
                <c:pt idx="241">
                  <c:v>-51.199981689999987</c:v>
                </c:pt>
                <c:pt idx="242">
                  <c:v>-51.109985349999988</c:v>
                </c:pt>
                <c:pt idx="243">
                  <c:v>-51.020004269999987</c:v>
                </c:pt>
                <c:pt idx="244">
                  <c:v>-50.930007929999988</c:v>
                </c:pt>
                <c:pt idx="245">
                  <c:v>-50.840011589999961</c:v>
                </c:pt>
                <c:pt idx="246">
                  <c:v>-50.750015249999961</c:v>
                </c:pt>
                <c:pt idx="247">
                  <c:v>-50.660003659999973</c:v>
                </c:pt>
                <c:pt idx="248">
                  <c:v>-50.560012809999961</c:v>
                </c:pt>
                <c:pt idx="249">
                  <c:v>-50.470001219999972</c:v>
                </c:pt>
                <c:pt idx="250">
                  <c:v>-50.37001036999996</c:v>
                </c:pt>
                <c:pt idx="251">
                  <c:v>-50.280014029999961</c:v>
                </c:pt>
                <c:pt idx="252">
                  <c:v>-50.180007929999988</c:v>
                </c:pt>
                <c:pt idx="253">
                  <c:v>-50.080001829999986</c:v>
                </c:pt>
                <c:pt idx="254">
                  <c:v>-49.980010979999975</c:v>
                </c:pt>
                <c:pt idx="255">
                  <c:v>-49.869995120000027</c:v>
                </c:pt>
                <c:pt idx="256">
                  <c:v>-49.759994510000041</c:v>
                </c:pt>
                <c:pt idx="257">
                  <c:v>-49.660003660000029</c:v>
                </c:pt>
                <c:pt idx="258">
                  <c:v>-49.559997560000028</c:v>
                </c:pt>
                <c:pt idx="259">
                  <c:v>-49.449996950000042</c:v>
                </c:pt>
                <c:pt idx="260">
                  <c:v>-49.339996340000027</c:v>
                </c:pt>
                <c:pt idx="261">
                  <c:v>-49.229995730000041</c:v>
                </c:pt>
                <c:pt idx="262">
                  <c:v>-49.119995120000027</c:v>
                </c:pt>
                <c:pt idx="263">
                  <c:v>-49.009994510000041</c:v>
                </c:pt>
                <c:pt idx="264">
                  <c:v>-48.899993900000027</c:v>
                </c:pt>
                <c:pt idx="265">
                  <c:v>-48.769989010000018</c:v>
                </c:pt>
                <c:pt idx="266">
                  <c:v>-48.659988400000032</c:v>
                </c:pt>
                <c:pt idx="267">
                  <c:v>-48.539993280000004</c:v>
                </c:pt>
                <c:pt idx="268">
                  <c:v>-48.419982910000016</c:v>
                </c:pt>
                <c:pt idx="269">
                  <c:v>-48.299987790000017</c:v>
                </c:pt>
                <c:pt idx="270">
                  <c:v>-48.179992670000019</c:v>
                </c:pt>
                <c:pt idx="271">
                  <c:v>-48.05998230000003</c:v>
                </c:pt>
                <c:pt idx="272">
                  <c:v>-47.929992670000019</c:v>
                </c:pt>
                <c:pt idx="273">
                  <c:v>-47.800003060000023</c:v>
                </c:pt>
                <c:pt idx="274">
                  <c:v>-47.670013430000012</c:v>
                </c:pt>
                <c:pt idx="275">
                  <c:v>-47.54000855000001</c:v>
                </c:pt>
                <c:pt idx="276">
                  <c:v>-47.410003670000009</c:v>
                </c:pt>
                <c:pt idx="277">
                  <c:v>-47.280014039999998</c:v>
                </c:pt>
                <c:pt idx="278">
                  <c:v>-47.150009160000025</c:v>
                </c:pt>
                <c:pt idx="279">
                  <c:v>-47.020004280000023</c:v>
                </c:pt>
                <c:pt idx="280">
                  <c:v>-46.880004890000009</c:v>
                </c:pt>
                <c:pt idx="281">
                  <c:v>-46.740005489999987</c:v>
                </c:pt>
                <c:pt idx="282">
                  <c:v>-46.600006100000002</c:v>
                </c:pt>
                <c:pt idx="283">
                  <c:v>-46.460006709999988</c:v>
                </c:pt>
                <c:pt idx="284">
                  <c:v>-46.320007320000002</c:v>
                </c:pt>
                <c:pt idx="285">
                  <c:v>-46.179992679999998</c:v>
                </c:pt>
                <c:pt idx="286">
                  <c:v>-46.039993290000012</c:v>
                </c:pt>
                <c:pt idx="287">
                  <c:v>-45.889999390000014</c:v>
                </c:pt>
                <c:pt idx="288">
                  <c:v>-45.739990229999989</c:v>
                </c:pt>
                <c:pt idx="289">
                  <c:v>-45.589996329999991</c:v>
                </c:pt>
                <c:pt idx="290">
                  <c:v>-45.439987180000003</c:v>
                </c:pt>
                <c:pt idx="291">
                  <c:v>-45.289993279999976</c:v>
                </c:pt>
                <c:pt idx="292">
                  <c:v>-45.139984129999988</c:v>
                </c:pt>
                <c:pt idx="293">
                  <c:v>-44.989990229999989</c:v>
                </c:pt>
                <c:pt idx="294">
                  <c:v>-44.820007329999981</c:v>
                </c:pt>
                <c:pt idx="295">
                  <c:v>-44.670013429999983</c:v>
                </c:pt>
                <c:pt idx="296">
                  <c:v>-44.510009769999982</c:v>
                </c:pt>
                <c:pt idx="297">
                  <c:v>-44.350006109999981</c:v>
                </c:pt>
                <c:pt idx="298">
                  <c:v>-44.19001769999997</c:v>
                </c:pt>
                <c:pt idx="299">
                  <c:v>-44.030014039999969</c:v>
                </c:pt>
                <c:pt idx="300">
                  <c:v>-43.860000609999986</c:v>
                </c:pt>
                <c:pt idx="301">
                  <c:v>-43.699996949999985</c:v>
                </c:pt>
                <c:pt idx="302">
                  <c:v>-43.529998779999971</c:v>
                </c:pt>
                <c:pt idx="303">
                  <c:v>-43.36999511999997</c:v>
                </c:pt>
                <c:pt idx="304">
                  <c:v>-43.199996949999985</c:v>
                </c:pt>
                <c:pt idx="305">
                  <c:v>-43.029998779999971</c:v>
                </c:pt>
                <c:pt idx="306">
                  <c:v>-42.84999085000004</c:v>
                </c:pt>
                <c:pt idx="307">
                  <c:v>-42.679992680000026</c:v>
                </c:pt>
                <c:pt idx="308">
                  <c:v>-42.509994510000013</c:v>
                </c:pt>
                <c:pt idx="309">
                  <c:v>-42.329986580000025</c:v>
                </c:pt>
                <c:pt idx="310">
                  <c:v>-42.159988410000039</c:v>
                </c:pt>
                <c:pt idx="311">
                  <c:v>-41.970016479999998</c:v>
                </c:pt>
                <c:pt idx="312">
                  <c:v>-41.79000855000001</c:v>
                </c:pt>
                <c:pt idx="313">
                  <c:v>-41.610015870000012</c:v>
                </c:pt>
                <c:pt idx="314">
                  <c:v>-41.430007940000024</c:v>
                </c:pt>
                <c:pt idx="315">
                  <c:v>-41.250015259999998</c:v>
                </c:pt>
                <c:pt idx="316">
                  <c:v>-41.060012819999997</c:v>
                </c:pt>
                <c:pt idx="317">
                  <c:v>-40.869995119999999</c:v>
                </c:pt>
                <c:pt idx="318">
                  <c:v>-40.680007929999988</c:v>
                </c:pt>
                <c:pt idx="319">
                  <c:v>-40.490005489999987</c:v>
                </c:pt>
                <c:pt idx="320">
                  <c:v>-40.300003049999987</c:v>
                </c:pt>
                <c:pt idx="321">
                  <c:v>-40.110000610000014</c:v>
                </c:pt>
                <c:pt idx="322">
                  <c:v>-39.909988410000011</c:v>
                </c:pt>
                <c:pt idx="323">
                  <c:v>-39.71998597000001</c:v>
                </c:pt>
                <c:pt idx="324">
                  <c:v>-39.519989019999997</c:v>
                </c:pt>
                <c:pt idx="325">
                  <c:v>-39.319992070000012</c:v>
                </c:pt>
                <c:pt idx="326">
                  <c:v>-39.129989630000011</c:v>
                </c:pt>
                <c:pt idx="327">
                  <c:v>-38.920013429999983</c:v>
                </c:pt>
                <c:pt idx="328">
                  <c:v>-38.72001647999997</c:v>
                </c:pt>
                <c:pt idx="329">
                  <c:v>-38.520019529999985</c:v>
                </c:pt>
                <c:pt idx="330">
                  <c:v>-38.310012819999997</c:v>
                </c:pt>
                <c:pt idx="331">
                  <c:v>-38.110015869999984</c:v>
                </c:pt>
                <c:pt idx="332">
                  <c:v>-37.900009159999996</c:v>
                </c:pt>
                <c:pt idx="333">
                  <c:v>-37.68000792999996</c:v>
                </c:pt>
                <c:pt idx="334">
                  <c:v>-37.470001219999972</c:v>
                </c:pt>
                <c:pt idx="335">
                  <c:v>-37.260009759999974</c:v>
                </c:pt>
                <c:pt idx="336">
                  <c:v>-37.050003049999987</c:v>
                </c:pt>
                <c:pt idx="337">
                  <c:v>-36.839996339999971</c:v>
                </c:pt>
                <c:pt idx="338">
                  <c:v>-36.619995120000027</c:v>
                </c:pt>
                <c:pt idx="339">
                  <c:v>-36.399993900000027</c:v>
                </c:pt>
                <c:pt idx="340">
                  <c:v>-36.189987190000039</c:v>
                </c:pt>
                <c:pt idx="341">
                  <c:v>-35.970001220000029</c:v>
                </c:pt>
                <c:pt idx="342">
                  <c:v>-35.750000000000028</c:v>
                </c:pt>
                <c:pt idx="343">
                  <c:v>-35.529998780000028</c:v>
                </c:pt>
                <c:pt idx="344">
                  <c:v>-35.29000855000001</c:v>
                </c:pt>
                <c:pt idx="345">
                  <c:v>-35.07000733000001</c:v>
                </c:pt>
                <c:pt idx="346">
                  <c:v>-34.85002136</c:v>
                </c:pt>
                <c:pt idx="347">
                  <c:v>-34.620010380000025</c:v>
                </c:pt>
                <c:pt idx="348">
                  <c:v>-34.390014650000012</c:v>
                </c:pt>
                <c:pt idx="349">
                  <c:v>-34.150009149999988</c:v>
                </c:pt>
                <c:pt idx="350">
                  <c:v>-33.919998170000014</c:v>
                </c:pt>
                <c:pt idx="351">
                  <c:v>-33.690002440000001</c:v>
                </c:pt>
                <c:pt idx="352">
                  <c:v>-33.460006709999988</c:v>
                </c:pt>
                <c:pt idx="353">
                  <c:v>-33.22000122</c:v>
                </c:pt>
                <c:pt idx="354">
                  <c:v>-32.990005489999987</c:v>
                </c:pt>
                <c:pt idx="355">
                  <c:v>-32.739990239999997</c:v>
                </c:pt>
                <c:pt idx="356">
                  <c:v>-32.5</c:v>
                </c:pt>
                <c:pt idx="357">
                  <c:v>-32.259994510000013</c:v>
                </c:pt>
                <c:pt idx="358">
                  <c:v>-32.019989019999997</c:v>
                </c:pt>
                <c:pt idx="359">
                  <c:v>-31.77999878</c:v>
                </c:pt>
                <c:pt idx="360">
                  <c:v>-31.52999878</c:v>
                </c:pt>
                <c:pt idx="361">
                  <c:v>-31.279983520000002</c:v>
                </c:pt>
                <c:pt idx="362">
                  <c:v>-31.029983520000002</c:v>
                </c:pt>
                <c:pt idx="363">
                  <c:v>-30.779983520000002</c:v>
                </c:pt>
                <c:pt idx="364">
                  <c:v>-30.529983520000002</c:v>
                </c:pt>
                <c:pt idx="365">
                  <c:v>-30.279983520000002</c:v>
                </c:pt>
                <c:pt idx="366">
                  <c:v>-30.029983520000002</c:v>
                </c:pt>
                <c:pt idx="367">
                  <c:v>-29.779983520000002</c:v>
                </c:pt>
                <c:pt idx="368">
                  <c:v>-29.510009759999974</c:v>
                </c:pt>
                <c:pt idx="369">
                  <c:v>-29.249999999999972</c:v>
                </c:pt>
                <c:pt idx="370">
                  <c:v>-28.999999999999972</c:v>
                </c:pt>
                <c:pt idx="371">
                  <c:v>-28.740005489999987</c:v>
                </c:pt>
                <c:pt idx="372">
                  <c:v>-28.480010979999975</c:v>
                </c:pt>
                <c:pt idx="373">
                  <c:v>-28.220001219999972</c:v>
                </c:pt>
                <c:pt idx="374">
                  <c:v>-27.950012199999975</c:v>
                </c:pt>
                <c:pt idx="375">
                  <c:v>-27.679992680000026</c:v>
                </c:pt>
                <c:pt idx="376">
                  <c:v>-27.410003660000029</c:v>
                </c:pt>
                <c:pt idx="377">
                  <c:v>-27.149993900000027</c:v>
                </c:pt>
                <c:pt idx="378">
                  <c:v>-26.87998963000004</c:v>
                </c:pt>
                <c:pt idx="379">
                  <c:v>-26.610000610000014</c:v>
                </c:pt>
                <c:pt idx="380">
                  <c:v>-26.330001830000015</c:v>
                </c:pt>
                <c:pt idx="381">
                  <c:v>-26.059997560000028</c:v>
                </c:pt>
                <c:pt idx="382">
                  <c:v>-25.77998352000003</c:v>
                </c:pt>
                <c:pt idx="383">
                  <c:v>-25.499984740000031</c:v>
                </c:pt>
                <c:pt idx="384">
                  <c:v>-25.229980470000015</c:v>
                </c:pt>
                <c:pt idx="385">
                  <c:v>-24.949981690000016</c:v>
                </c:pt>
                <c:pt idx="386">
                  <c:v>-24.669982910000016</c:v>
                </c:pt>
                <c:pt idx="387">
                  <c:v>-24.389984130000016</c:v>
                </c:pt>
                <c:pt idx="388">
                  <c:v>-24.099990840000004</c:v>
                </c:pt>
                <c:pt idx="389">
                  <c:v>-23.810012809999989</c:v>
                </c:pt>
                <c:pt idx="390">
                  <c:v>-23.53001402999999</c:v>
                </c:pt>
                <c:pt idx="391">
                  <c:v>-23.240020749999985</c:v>
                </c:pt>
                <c:pt idx="392">
                  <c:v>-22.950012200000003</c:v>
                </c:pt>
                <c:pt idx="393">
                  <c:v>-22.670013419999975</c:v>
                </c:pt>
                <c:pt idx="394">
                  <c:v>-22.380004880000001</c:v>
                </c:pt>
                <c:pt idx="395">
                  <c:v>-22.080017090000013</c:v>
                </c:pt>
                <c:pt idx="396">
                  <c:v>-21.779998779999971</c:v>
                </c:pt>
                <c:pt idx="397">
                  <c:v>-21.489990239999997</c:v>
                </c:pt>
                <c:pt idx="398">
                  <c:v>-21.190002440000001</c:v>
                </c:pt>
                <c:pt idx="399">
                  <c:v>-20.889984130000016</c:v>
                </c:pt>
                <c:pt idx="400">
                  <c:v>-20.600006099999973</c:v>
                </c:pt>
                <c:pt idx="401">
                  <c:v>-20.299987789999989</c:v>
                </c:pt>
                <c:pt idx="402">
                  <c:v>-19.989990229999989</c:v>
                </c:pt>
                <c:pt idx="403">
                  <c:v>-19.67999266999999</c:v>
                </c:pt>
                <c:pt idx="404">
                  <c:v>-19.379974360000006</c:v>
                </c:pt>
                <c:pt idx="405">
                  <c:v>-19.079986570000017</c:v>
                </c:pt>
                <c:pt idx="406">
                  <c:v>-18.769989009999961</c:v>
                </c:pt>
                <c:pt idx="407">
                  <c:v>-18.450012199999946</c:v>
                </c:pt>
                <c:pt idx="408">
                  <c:v>-18.140014639999947</c:v>
                </c:pt>
                <c:pt idx="409">
                  <c:v>-17.830017079999948</c:v>
                </c:pt>
                <c:pt idx="410">
                  <c:v>-17.520019529999956</c:v>
                </c:pt>
                <c:pt idx="411">
                  <c:v>-17.210021969999957</c:v>
                </c:pt>
                <c:pt idx="412">
                  <c:v>-16.880004880000001</c:v>
                </c:pt>
                <c:pt idx="413">
                  <c:v>-16.570007320000002</c:v>
                </c:pt>
                <c:pt idx="414">
                  <c:v>-16.25</c:v>
                </c:pt>
                <c:pt idx="415">
                  <c:v>-15.929992680000055</c:v>
                </c:pt>
                <c:pt idx="416">
                  <c:v>-15.599975580000034</c:v>
                </c:pt>
                <c:pt idx="417">
                  <c:v>-15.279998780000028</c:v>
                </c:pt>
                <c:pt idx="418">
                  <c:v>-14.959991450000018</c:v>
                </c:pt>
                <c:pt idx="419">
                  <c:v>-14.639984130000016</c:v>
                </c:pt>
                <c:pt idx="420">
                  <c:v>-14.300018309999984</c:v>
                </c:pt>
                <c:pt idx="421">
                  <c:v>-13.980010989999982</c:v>
                </c:pt>
                <c:pt idx="422">
                  <c:v>-13.650024420000022</c:v>
                </c:pt>
                <c:pt idx="423">
                  <c:v>-13.32000733000001</c:v>
                </c:pt>
                <c:pt idx="424">
                  <c:v>-12.980010989999982</c:v>
                </c:pt>
                <c:pt idx="425">
                  <c:v>-12.649993900000027</c:v>
                </c:pt>
                <c:pt idx="426">
                  <c:v>-12.320007320000002</c:v>
                </c:pt>
                <c:pt idx="427">
                  <c:v>-11.970001219999972</c:v>
                </c:pt>
                <c:pt idx="428">
                  <c:v>-11.639984130000016</c:v>
                </c:pt>
                <c:pt idx="429">
                  <c:v>-11.299987789999989</c:v>
                </c:pt>
                <c:pt idx="430">
                  <c:v>-10.960021979999965</c:v>
                </c:pt>
                <c:pt idx="431">
                  <c:v>-10.620025639999994</c:v>
                </c:pt>
                <c:pt idx="432">
                  <c:v>-10.279998779999971</c:v>
                </c:pt>
                <c:pt idx="433">
                  <c:v>-9.9200134299999831</c:v>
                </c:pt>
                <c:pt idx="434">
                  <c:v>-9.57998656999996</c:v>
                </c:pt>
                <c:pt idx="435">
                  <c:v>-9.2399902299999894</c:v>
                </c:pt>
                <c:pt idx="436">
                  <c:v>-8.8800048900000093</c:v>
                </c:pt>
                <c:pt idx="437">
                  <c:v>-8.539978030000043</c:v>
                </c:pt>
                <c:pt idx="438">
                  <c:v>-8.1800231999999937</c:v>
                </c:pt>
                <c:pt idx="439">
                  <c:v>-7.8300170900000126</c:v>
                </c:pt>
                <c:pt idx="440">
                  <c:v>-7.4800109900000393</c:v>
                </c:pt>
                <c:pt idx="441">
                  <c:v>-7.1199951199999987</c:v>
                </c:pt>
                <c:pt idx="442">
                  <c:v>-6.7699890100000175</c:v>
                </c:pt>
                <c:pt idx="443">
                  <c:v>-6.3999938999999699</c:v>
                </c:pt>
                <c:pt idx="444">
                  <c:v>-6.0499877999999967</c:v>
                </c:pt>
                <c:pt idx="445">
                  <c:v>-5.6800231999999937</c:v>
                </c:pt>
                <c:pt idx="446">
                  <c:v>-5.3200073300000099</c:v>
                </c:pt>
                <c:pt idx="447">
                  <c:v>-4.960021969999957</c:v>
                </c:pt>
                <c:pt idx="448">
                  <c:v>-4.5899963399999706</c:v>
                </c:pt>
                <c:pt idx="449">
                  <c:v>-4.2300109799999746</c:v>
                </c:pt>
                <c:pt idx="450">
                  <c:v>-3.8599853600000529</c:v>
                </c:pt>
                <c:pt idx="451">
                  <c:v>-3.5</c:v>
                </c:pt>
                <c:pt idx="452">
                  <c:v>-3.1300048900000093</c:v>
                </c:pt>
                <c:pt idx="453">
                  <c:v>-2.75</c:v>
                </c:pt>
                <c:pt idx="454">
                  <c:v>-2.3900146500000119</c:v>
                </c:pt>
                <c:pt idx="455">
                  <c:v>-2.0100097600000026</c:v>
                </c:pt>
                <c:pt idx="456">
                  <c:v>-1.6400146500000119</c:v>
                </c:pt>
                <c:pt idx="457">
                  <c:v>-1.2600097700000106</c:v>
                </c:pt>
                <c:pt idx="458">
                  <c:v>-0.88000489000000925</c:v>
                </c:pt>
                <c:pt idx="459">
                  <c:v>-0.5</c:v>
                </c:pt>
                <c:pt idx="460">
                  <c:v>-0.11001586999998381</c:v>
                </c:pt>
                <c:pt idx="461">
                  <c:v>0.25997925000001487</c:v>
                </c:pt>
                <c:pt idx="462">
                  <c:v>0.64999388999996199</c:v>
                </c:pt>
                <c:pt idx="463">
                  <c:v>1.0299987799999712</c:v>
                </c:pt>
                <c:pt idx="464">
                  <c:v>1.4200134299999831</c:v>
                </c:pt>
                <c:pt idx="465">
                  <c:v>1.8000183099999845</c:v>
                </c:pt>
                <c:pt idx="466">
                  <c:v>2.1900024500000086</c:v>
                </c:pt>
                <c:pt idx="467">
                  <c:v>2.5899963400000274</c:v>
                </c:pt>
                <c:pt idx="468">
                  <c:v>2.9700012200000288</c:v>
                </c:pt>
                <c:pt idx="469">
                  <c:v>3.3700256399999944</c:v>
                </c:pt>
                <c:pt idx="470">
                  <c:v>3.7699890200000254</c:v>
                </c:pt>
                <c:pt idx="471">
                  <c:v>4.1600036700000373</c:v>
                </c:pt>
                <c:pt idx="472">
                  <c:v>4.5599975599999993</c:v>
                </c:pt>
                <c:pt idx="473">
                  <c:v>4.960021979999965</c:v>
                </c:pt>
                <c:pt idx="474">
                  <c:v>5.3500061099999812</c:v>
                </c:pt>
                <c:pt idx="475">
                  <c:v>5.75</c:v>
                </c:pt>
                <c:pt idx="476">
                  <c:v>6.1600036599999726</c:v>
                </c:pt>
                <c:pt idx="477">
                  <c:v>6.5499877899999888</c:v>
                </c:pt>
                <c:pt idx="478">
                  <c:v>6.9600219800000218</c:v>
                </c:pt>
                <c:pt idx="479">
                  <c:v>7.3699951099999907</c:v>
                </c:pt>
                <c:pt idx="480">
                  <c:v>7.7699890100000175</c:v>
                </c:pt>
                <c:pt idx="481">
                  <c:v>8.1799926800000549</c:v>
                </c:pt>
                <c:pt idx="482">
                  <c:v>8.6000060999999732</c:v>
                </c:pt>
                <c:pt idx="483">
                  <c:v>9</c:v>
                </c:pt>
                <c:pt idx="484">
                  <c:v>9.4099731399999769</c:v>
                </c:pt>
                <c:pt idx="485">
                  <c:v>9.8299865700000169</c:v>
                </c:pt>
                <c:pt idx="486">
                  <c:v>10.239990239999997</c:v>
                </c:pt>
                <c:pt idx="487">
                  <c:v>10.660003660000029</c:v>
                </c:pt>
                <c:pt idx="488">
                  <c:v>11.079986570000017</c:v>
                </c:pt>
                <c:pt idx="489">
                  <c:v>11.489990229999989</c:v>
                </c:pt>
                <c:pt idx="490">
                  <c:v>11.910003660000029</c:v>
                </c:pt>
                <c:pt idx="491">
                  <c:v>12.329986570000017</c:v>
                </c:pt>
                <c:pt idx="492">
                  <c:v>12.75</c:v>
                </c:pt>
                <c:pt idx="493">
                  <c:v>13.170013419999975</c:v>
                </c:pt>
                <c:pt idx="494">
                  <c:v>13.599975579999978</c:v>
                </c:pt>
                <c:pt idx="495">
                  <c:v>14.009979250000015</c:v>
                </c:pt>
                <c:pt idx="496">
                  <c:v>14.440002440000001</c:v>
                </c:pt>
                <c:pt idx="497">
                  <c:v>14.869995119999999</c:v>
                </c:pt>
                <c:pt idx="498">
                  <c:v>15.290008549999982</c:v>
                </c:pt>
                <c:pt idx="499">
                  <c:v>15.730010979999975</c:v>
                </c:pt>
                <c:pt idx="500">
                  <c:v>16.149993890000019</c:v>
                </c:pt>
                <c:pt idx="501">
                  <c:v>16.580017090000013</c:v>
                </c:pt>
                <c:pt idx="502">
                  <c:v>17.020019530000013</c:v>
                </c:pt>
                <c:pt idx="503">
                  <c:v>17.450012210000011</c:v>
                </c:pt>
                <c:pt idx="504">
                  <c:v>17.880004880000001</c:v>
                </c:pt>
                <c:pt idx="505">
                  <c:v>18.310028079999995</c:v>
                </c:pt>
                <c:pt idx="506">
                  <c:v>18.75</c:v>
                </c:pt>
                <c:pt idx="507">
                  <c:v>19.190002440000001</c:v>
                </c:pt>
                <c:pt idx="508">
                  <c:v>19.619995119999999</c:v>
                </c:pt>
                <c:pt idx="509">
                  <c:v>20.059997559999999</c:v>
                </c:pt>
                <c:pt idx="510">
                  <c:v>20.510009759999946</c:v>
                </c:pt>
                <c:pt idx="511">
                  <c:v>20.950012199999946</c:v>
                </c:pt>
                <c:pt idx="512">
                  <c:v>21.390014649999955</c:v>
                </c:pt>
                <c:pt idx="513">
                  <c:v>21.830017089999956</c:v>
                </c:pt>
                <c:pt idx="514">
                  <c:v>22.279998779999971</c:v>
                </c:pt>
                <c:pt idx="515">
                  <c:v>22.720001219999972</c:v>
                </c:pt>
                <c:pt idx="516">
                  <c:v>23.170013429999983</c:v>
                </c:pt>
                <c:pt idx="517">
                  <c:v>23.630004890000009</c:v>
                </c:pt>
                <c:pt idx="518">
                  <c:v>24.080017089999956</c:v>
                </c:pt>
                <c:pt idx="519">
                  <c:v>24.529998779999971</c:v>
                </c:pt>
                <c:pt idx="520">
                  <c:v>24.980010989999982</c:v>
                </c:pt>
                <c:pt idx="521">
                  <c:v>25.430023199999994</c:v>
                </c:pt>
                <c:pt idx="522">
                  <c:v>25.880004890000009</c:v>
                </c:pt>
                <c:pt idx="523">
                  <c:v>26.340026859999966</c:v>
                </c:pt>
                <c:pt idx="524">
                  <c:v>26.790008549999982</c:v>
                </c:pt>
                <c:pt idx="525">
                  <c:v>27.259979250000015</c:v>
                </c:pt>
                <c:pt idx="526">
                  <c:v>27.720001219999972</c:v>
                </c:pt>
                <c:pt idx="527">
                  <c:v>28.179992679999998</c:v>
                </c:pt>
                <c:pt idx="528">
                  <c:v>28.639984140000024</c:v>
                </c:pt>
                <c:pt idx="529">
                  <c:v>29.109985359999996</c:v>
                </c:pt>
                <c:pt idx="530">
                  <c:v>29.57000733000001</c:v>
                </c:pt>
                <c:pt idx="531">
                  <c:v>30.039978029999986</c:v>
                </c:pt>
                <c:pt idx="532">
                  <c:v>30.5</c:v>
                </c:pt>
                <c:pt idx="533">
                  <c:v>30.970001219999972</c:v>
                </c:pt>
                <c:pt idx="534">
                  <c:v>31.440002450000009</c:v>
                </c:pt>
                <c:pt idx="535">
                  <c:v>31.910003669999981</c:v>
                </c:pt>
                <c:pt idx="536">
                  <c:v>32.389984140000024</c:v>
                </c:pt>
                <c:pt idx="537">
                  <c:v>32.869995119999999</c:v>
                </c:pt>
                <c:pt idx="538">
                  <c:v>33.339996340000027</c:v>
                </c:pt>
                <c:pt idx="539">
                  <c:v>33.820007320000002</c:v>
                </c:pt>
                <c:pt idx="540">
                  <c:v>34.290008539999974</c:v>
                </c:pt>
                <c:pt idx="541">
                  <c:v>34.769989010000018</c:v>
                </c:pt>
                <c:pt idx="542">
                  <c:v>35.25</c:v>
                </c:pt>
                <c:pt idx="543">
                  <c:v>35.739990229999989</c:v>
                </c:pt>
                <c:pt idx="544">
                  <c:v>36.230010990000039</c:v>
                </c:pt>
                <c:pt idx="545">
                  <c:v>36.710021980000022</c:v>
                </c:pt>
                <c:pt idx="546">
                  <c:v>37.190002440000001</c:v>
                </c:pt>
                <c:pt idx="547">
                  <c:v>37.690002450000009</c:v>
                </c:pt>
                <c:pt idx="548">
                  <c:v>38.179992679999998</c:v>
                </c:pt>
                <c:pt idx="549">
                  <c:v>38.660003670000037</c:v>
                </c:pt>
                <c:pt idx="550">
                  <c:v>39.160003659999973</c:v>
                </c:pt>
                <c:pt idx="551">
                  <c:v>39.64999389999997</c:v>
                </c:pt>
                <c:pt idx="552">
                  <c:v>40.14999389999997</c:v>
                </c:pt>
                <c:pt idx="553">
                  <c:v>40.650024419999966</c:v>
                </c:pt>
                <c:pt idx="554">
                  <c:v>41.150024419999966</c:v>
                </c:pt>
                <c:pt idx="555">
                  <c:v>41.640014649999955</c:v>
                </c:pt>
                <c:pt idx="556">
                  <c:v>42.149993889999962</c:v>
                </c:pt>
                <c:pt idx="557">
                  <c:v>42.649993889999962</c:v>
                </c:pt>
                <c:pt idx="558">
                  <c:v>43.160003659999973</c:v>
                </c:pt>
                <c:pt idx="559">
                  <c:v>43.660003659999973</c:v>
                </c:pt>
                <c:pt idx="560">
                  <c:v>44.170013429999983</c:v>
                </c:pt>
                <c:pt idx="561">
                  <c:v>44.680023199999994</c:v>
                </c:pt>
                <c:pt idx="562">
                  <c:v>45.190002440000001</c:v>
                </c:pt>
                <c:pt idx="563">
                  <c:v>45.699981690000016</c:v>
                </c:pt>
                <c:pt idx="564">
                  <c:v>46.220001220000029</c:v>
                </c:pt>
                <c:pt idx="565">
                  <c:v>46.730010979999975</c:v>
                </c:pt>
                <c:pt idx="566">
                  <c:v>47.240020749999985</c:v>
                </c:pt>
                <c:pt idx="567">
                  <c:v>47.759979250000015</c:v>
                </c:pt>
                <c:pt idx="568">
                  <c:v>48.290008549999982</c:v>
                </c:pt>
                <c:pt idx="569">
                  <c:v>48.799987789999989</c:v>
                </c:pt>
                <c:pt idx="570">
                  <c:v>49.330017090000013</c:v>
                </c:pt>
                <c:pt idx="571">
                  <c:v>49.859985350000045</c:v>
                </c:pt>
                <c:pt idx="572">
                  <c:v>50.380004880000001</c:v>
                </c:pt>
                <c:pt idx="573">
                  <c:v>50.899993900000027</c:v>
                </c:pt>
                <c:pt idx="574">
                  <c:v>51.42999266999999</c:v>
                </c:pt>
                <c:pt idx="575">
                  <c:v>51.959991449999961</c:v>
                </c:pt>
                <c:pt idx="576">
                  <c:v>52.5</c:v>
                </c:pt>
                <c:pt idx="577">
                  <c:v>53.029998780000028</c:v>
                </c:pt>
                <c:pt idx="578">
                  <c:v>53.57000733000001</c:v>
                </c:pt>
                <c:pt idx="579">
                  <c:v>54.100006110000038</c:v>
                </c:pt>
                <c:pt idx="580">
                  <c:v>54.640014649999955</c:v>
                </c:pt>
                <c:pt idx="581">
                  <c:v>55.180023199999994</c:v>
                </c:pt>
                <c:pt idx="582">
                  <c:v>55.720001219999972</c:v>
                </c:pt>
                <c:pt idx="583">
                  <c:v>56.269989010000018</c:v>
                </c:pt>
                <c:pt idx="584">
                  <c:v>56.809997559999999</c:v>
                </c:pt>
                <c:pt idx="585">
                  <c:v>57.350006110000038</c:v>
                </c:pt>
                <c:pt idx="586">
                  <c:v>57.89999389999997</c:v>
                </c:pt>
                <c:pt idx="587">
                  <c:v>58.450012209999954</c:v>
                </c:pt>
                <c:pt idx="588">
                  <c:v>59</c:v>
                </c:pt>
                <c:pt idx="589">
                  <c:v>59.549987789999989</c:v>
                </c:pt>
                <c:pt idx="590">
                  <c:v>60.100006110000038</c:v>
                </c:pt>
                <c:pt idx="591">
                  <c:v>60.660003660000029</c:v>
                </c:pt>
                <c:pt idx="592">
                  <c:v>61.220001219999972</c:v>
                </c:pt>
                <c:pt idx="593">
                  <c:v>61.769989009999961</c:v>
                </c:pt>
                <c:pt idx="594">
                  <c:v>62.329986570000017</c:v>
                </c:pt>
                <c:pt idx="595">
                  <c:v>62.890014640000004</c:v>
                </c:pt>
                <c:pt idx="596">
                  <c:v>63.449981690000016</c:v>
                </c:pt>
                <c:pt idx="597">
                  <c:v>64.010009770000011</c:v>
                </c:pt>
                <c:pt idx="598">
                  <c:v>64.570007319999945</c:v>
                </c:pt>
                <c:pt idx="599">
                  <c:v>65.130004880000001</c:v>
                </c:pt>
                <c:pt idx="600">
                  <c:v>65.689971920000005</c:v>
                </c:pt>
                <c:pt idx="601">
                  <c:v>66.260009770000011</c:v>
                </c:pt>
                <c:pt idx="602">
                  <c:v>66.820007320000002</c:v>
                </c:pt>
                <c:pt idx="603">
                  <c:v>67.390014650000012</c:v>
                </c:pt>
                <c:pt idx="604">
                  <c:v>67.950012210000011</c:v>
                </c:pt>
                <c:pt idx="605">
                  <c:v>68.519989020000025</c:v>
                </c:pt>
                <c:pt idx="606">
                  <c:v>69.100006099999973</c:v>
                </c:pt>
                <c:pt idx="607">
                  <c:v>69.660003659999973</c:v>
                </c:pt>
                <c:pt idx="608">
                  <c:v>70.240020749999985</c:v>
                </c:pt>
                <c:pt idx="609">
                  <c:v>70.810028079999995</c:v>
                </c:pt>
                <c:pt idx="610">
                  <c:v>71.380004890000009</c:v>
                </c:pt>
                <c:pt idx="611">
                  <c:v>71.949981690000016</c:v>
                </c:pt>
                <c:pt idx="612">
                  <c:v>72.519989020000025</c:v>
                </c:pt>
                <c:pt idx="613">
                  <c:v>73.100006099999973</c:v>
                </c:pt>
                <c:pt idx="614">
                  <c:v>73.67999266999999</c:v>
                </c:pt>
                <c:pt idx="615">
                  <c:v>74.25</c:v>
                </c:pt>
                <c:pt idx="616">
                  <c:v>74.830017090000013</c:v>
                </c:pt>
                <c:pt idx="617">
                  <c:v>75.410003659999973</c:v>
                </c:pt>
                <c:pt idx="618">
                  <c:v>75.989990229999989</c:v>
                </c:pt>
                <c:pt idx="619">
                  <c:v>76.559997559999999</c:v>
                </c:pt>
                <c:pt idx="620">
                  <c:v>77.149993900000027</c:v>
                </c:pt>
                <c:pt idx="621">
                  <c:v>77.730010979999975</c:v>
                </c:pt>
                <c:pt idx="622">
                  <c:v>78.309997559999999</c:v>
                </c:pt>
                <c:pt idx="623">
                  <c:v>78.899993900000027</c:v>
                </c:pt>
                <c:pt idx="624">
                  <c:v>79.480010979999975</c:v>
                </c:pt>
                <c:pt idx="625">
                  <c:v>80.059997559999999</c:v>
                </c:pt>
                <c:pt idx="626">
                  <c:v>80.64999389999997</c:v>
                </c:pt>
                <c:pt idx="627">
                  <c:v>81.230010989999982</c:v>
                </c:pt>
                <c:pt idx="628">
                  <c:v>81.82000733000001</c:v>
                </c:pt>
                <c:pt idx="629">
                  <c:v>82.399993889999962</c:v>
                </c:pt>
                <c:pt idx="630">
                  <c:v>82.989990240000054</c:v>
                </c:pt>
                <c:pt idx="631">
                  <c:v>83.579986580000025</c:v>
                </c:pt>
                <c:pt idx="632">
                  <c:v>84.17001343000004</c:v>
                </c:pt>
                <c:pt idx="633">
                  <c:v>84.760009760000003</c:v>
                </c:pt>
                <c:pt idx="634">
                  <c:v>85.350006109999981</c:v>
                </c:pt>
                <c:pt idx="635">
                  <c:v>85.939971920000005</c:v>
                </c:pt>
                <c:pt idx="636">
                  <c:v>86.529998779999971</c:v>
                </c:pt>
                <c:pt idx="637">
                  <c:v>87.130004880000001</c:v>
                </c:pt>
                <c:pt idx="638">
                  <c:v>87.720001220000029</c:v>
                </c:pt>
                <c:pt idx="639">
                  <c:v>88.309997559999999</c:v>
                </c:pt>
                <c:pt idx="640">
                  <c:v>88.899993889999962</c:v>
                </c:pt>
                <c:pt idx="641">
                  <c:v>89.5</c:v>
                </c:pt>
                <c:pt idx="642">
                  <c:v>90.089996330000019</c:v>
                </c:pt>
                <c:pt idx="643">
                  <c:v>90.690002450000009</c:v>
                </c:pt>
                <c:pt idx="644">
                  <c:v>91.289978019999978</c:v>
                </c:pt>
                <c:pt idx="645">
                  <c:v>91.890014649999955</c:v>
                </c:pt>
                <c:pt idx="646">
                  <c:v>92.489990240000054</c:v>
                </c:pt>
                <c:pt idx="647">
                  <c:v>93.080017090000013</c:v>
                </c:pt>
                <c:pt idx="648">
                  <c:v>93.690002450000009</c:v>
                </c:pt>
                <c:pt idx="649">
                  <c:v>94.290008539999974</c:v>
                </c:pt>
                <c:pt idx="650">
                  <c:v>94.890014650000012</c:v>
                </c:pt>
                <c:pt idx="651">
                  <c:v>95.489990239999997</c:v>
                </c:pt>
                <c:pt idx="652">
                  <c:v>96.099975579999978</c:v>
                </c:pt>
                <c:pt idx="653">
                  <c:v>96.709991460000026</c:v>
                </c:pt>
                <c:pt idx="654">
                  <c:v>97.309997549999991</c:v>
                </c:pt>
                <c:pt idx="655">
                  <c:v>97.910003659999973</c:v>
                </c:pt>
                <c:pt idx="656">
                  <c:v>98.519989010000018</c:v>
                </c:pt>
                <c:pt idx="657">
                  <c:v>99.130004880000001</c:v>
                </c:pt>
                <c:pt idx="658">
                  <c:v>99.730010989999982</c:v>
                </c:pt>
                <c:pt idx="659">
                  <c:v>100.34002686000002</c:v>
                </c:pt>
                <c:pt idx="660">
                  <c:v>100.94998169000002</c:v>
                </c:pt>
                <c:pt idx="661">
                  <c:v>101.54998780000005</c:v>
                </c:pt>
                <c:pt idx="662">
                  <c:v>102.16998290999999</c:v>
                </c:pt>
                <c:pt idx="663">
                  <c:v>102.76998902000003</c:v>
                </c:pt>
                <c:pt idx="664">
                  <c:v>103.39001464</c:v>
                </c:pt>
                <c:pt idx="665">
                  <c:v>104</c:v>
                </c:pt>
                <c:pt idx="666">
                  <c:v>104.61001586999998</c:v>
                </c:pt>
                <c:pt idx="667">
                  <c:v>105.22000121999997</c:v>
                </c:pt>
                <c:pt idx="668">
                  <c:v>105.83001709000001</c:v>
                </c:pt>
                <c:pt idx="669">
                  <c:v>106.44000244</c:v>
                </c:pt>
                <c:pt idx="670">
                  <c:v>107.05001830999998</c:v>
                </c:pt>
                <c:pt idx="671">
                  <c:v>107.66998291000004</c:v>
                </c:pt>
                <c:pt idx="672">
                  <c:v>108.27999877999997</c:v>
                </c:pt>
                <c:pt idx="673">
                  <c:v>108.88998413000002</c:v>
                </c:pt>
                <c:pt idx="674">
                  <c:v>109.51000977000001</c:v>
                </c:pt>
                <c:pt idx="675">
                  <c:v>110.13000489000001</c:v>
                </c:pt>
                <c:pt idx="676">
                  <c:v>110.73999022999999</c:v>
                </c:pt>
                <c:pt idx="677">
                  <c:v>111.35998534999999</c:v>
                </c:pt>
                <c:pt idx="678">
                  <c:v>111.96002197000001</c:v>
                </c:pt>
                <c:pt idx="679">
                  <c:v>112.57998657000002</c:v>
                </c:pt>
                <c:pt idx="680">
                  <c:v>113.19998169000002</c:v>
                </c:pt>
                <c:pt idx="681">
                  <c:v>113.82000733000001</c:v>
                </c:pt>
                <c:pt idx="682">
                  <c:v>114.42999268000005</c:v>
                </c:pt>
                <c:pt idx="683">
                  <c:v>115.05999756</c:v>
                </c:pt>
                <c:pt idx="684">
                  <c:v>115.66998290999999</c:v>
                </c:pt>
                <c:pt idx="685">
                  <c:v>116.29000855000004</c:v>
                </c:pt>
                <c:pt idx="686">
                  <c:v>116.91000365999997</c:v>
                </c:pt>
                <c:pt idx="687">
                  <c:v>117.52999877999997</c:v>
                </c:pt>
                <c:pt idx="688">
                  <c:v>118.14999390000003</c:v>
                </c:pt>
                <c:pt idx="689">
                  <c:v>118.77001953000001</c:v>
                </c:pt>
                <c:pt idx="690">
                  <c:v>119.39999389000002</c:v>
                </c:pt>
                <c:pt idx="691">
                  <c:v>120.01998900999996</c:v>
                </c:pt>
                <c:pt idx="692">
                  <c:v>120.63000487999994</c:v>
                </c:pt>
                <c:pt idx="693">
                  <c:v>121.25997925000001</c:v>
                </c:pt>
                <c:pt idx="694">
                  <c:v>121.86999510999999</c:v>
                </c:pt>
                <c:pt idx="695">
                  <c:v>122.5</c:v>
                </c:pt>
                <c:pt idx="696">
                  <c:v>123.11999512</c:v>
                </c:pt>
                <c:pt idx="697">
                  <c:v>123.73999022999999</c:v>
                </c:pt>
                <c:pt idx="698">
                  <c:v>124.36001585999998</c:v>
                </c:pt>
                <c:pt idx="699">
                  <c:v>124.99002075999999</c:v>
                </c:pt>
                <c:pt idx="700">
                  <c:v>125.62002563999999</c:v>
                </c:pt>
                <c:pt idx="701">
                  <c:v>126.24002074999999</c:v>
                </c:pt>
                <c:pt idx="702">
                  <c:v>126.86999510999999</c:v>
                </c:pt>
                <c:pt idx="703">
                  <c:v>127.5</c:v>
                </c:pt>
                <c:pt idx="704">
                  <c:v>128.11001586999998</c:v>
                </c:pt>
                <c:pt idx="705">
                  <c:v>128.75</c:v>
                </c:pt>
                <c:pt idx="706">
                  <c:v>129.36999510999999</c:v>
                </c:pt>
                <c:pt idx="707">
                  <c:v>129.98999022999999</c:v>
                </c:pt>
                <c:pt idx="708">
                  <c:v>130.61999512</c:v>
                </c:pt>
                <c:pt idx="709">
                  <c:v>131.25</c:v>
                </c:pt>
                <c:pt idx="710">
                  <c:v>131.86999510999999</c:v>
                </c:pt>
                <c:pt idx="711">
                  <c:v>132.5</c:v>
                </c:pt>
                <c:pt idx="712">
                  <c:v>133.12002563999999</c:v>
                </c:pt>
                <c:pt idx="713">
                  <c:v>133.73999024</c:v>
                </c:pt>
                <c:pt idx="714">
                  <c:v>134.37002563999999</c:v>
                </c:pt>
                <c:pt idx="715">
                  <c:v>134.98999024000005</c:v>
                </c:pt>
                <c:pt idx="716">
                  <c:v>135.61001585999998</c:v>
                </c:pt>
                <c:pt idx="717">
                  <c:v>136.24002075999999</c:v>
                </c:pt>
                <c:pt idx="718">
                  <c:v>136.85998536000005</c:v>
                </c:pt>
                <c:pt idx="719">
                  <c:v>137.48001098999998</c:v>
                </c:pt>
                <c:pt idx="720">
                  <c:v>138.11001586999998</c:v>
                </c:pt>
                <c:pt idx="721">
                  <c:v>138.73001099000004</c:v>
                </c:pt>
                <c:pt idx="722">
                  <c:v>139.35998534999999</c:v>
                </c:pt>
                <c:pt idx="723">
                  <c:v>139.97998047000004</c:v>
                </c:pt>
                <c:pt idx="724">
                  <c:v>140.60998534999999</c:v>
                </c:pt>
                <c:pt idx="725">
                  <c:v>141.22000122000003</c:v>
                </c:pt>
                <c:pt idx="726">
                  <c:v>141.85998536</c:v>
                </c:pt>
                <c:pt idx="727">
                  <c:v>142.47998047000004</c:v>
                </c:pt>
                <c:pt idx="728">
                  <c:v>143.10000610999998</c:v>
                </c:pt>
                <c:pt idx="729">
                  <c:v>143.73001099000004</c:v>
                </c:pt>
                <c:pt idx="730">
                  <c:v>144.33999634000003</c:v>
                </c:pt>
                <c:pt idx="731">
                  <c:v>144.97000121999997</c:v>
                </c:pt>
                <c:pt idx="732">
                  <c:v>145.59997558000003</c:v>
                </c:pt>
                <c:pt idx="733">
                  <c:v>146.22000121999997</c:v>
                </c:pt>
                <c:pt idx="734">
                  <c:v>146.83999633999997</c:v>
                </c:pt>
                <c:pt idx="735">
                  <c:v>147.47998047000004</c:v>
                </c:pt>
                <c:pt idx="736">
                  <c:v>148.10000609999997</c:v>
                </c:pt>
                <c:pt idx="737">
                  <c:v>148.73001098999998</c:v>
                </c:pt>
                <c:pt idx="738">
                  <c:v>149.36001586999998</c:v>
                </c:pt>
                <c:pt idx="739">
                  <c:v>149.98001099000004</c:v>
                </c:pt>
                <c:pt idx="740">
                  <c:v>150.61001586999998</c:v>
                </c:pt>
                <c:pt idx="741">
                  <c:v>151.25</c:v>
                </c:pt>
                <c:pt idx="742">
                  <c:v>151.87997436000001</c:v>
                </c:pt>
                <c:pt idx="743">
                  <c:v>152.51000975999995</c:v>
                </c:pt>
                <c:pt idx="744">
                  <c:v>153.14999388999996</c:v>
                </c:pt>
                <c:pt idx="745">
                  <c:v>153.76998902000003</c:v>
                </c:pt>
                <c:pt idx="746">
                  <c:v>154.41000366000003</c:v>
                </c:pt>
                <c:pt idx="747">
                  <c:v>155.04998780000005</c:v>
                </c:pt>
                <c:pt idx="748">
                  <c:v>155.66998291000004</c:v>
                </c:pt>
                <c:pt idx="749">
                  <c:v>156.30999756</c:v>
                </c:pt>
                <c:pt idx="750">
                  <c:v>156.93997192</c:v>
                </c:pt>
                <c:pt idx="751">
                  <c:v>157.58999634000003</c:v>
                </c:pt>
                <c:pt idx="752">
                  <c:v>158.22000122000003</c:v>
                </c:pt>
                <c:pt idx="753">
                  <c:v>158.86001586999998</c:v>
                </c:pt>
                <c:pt idx="754">
                  <c:v>159.5</c:v>
                </c:pt>
                <c:pt idx="755">
                  <c:v>160.12997436000001</c:v>
                </c:pt>
                <c:pt idx="756">
                  <c:v>160.76998902000003</c:v>
                </c:pt>
                <c:pt idx="757">
                  <c:v>161.41000366000003</c:v>
                </c:pt>
                <c:pt idx="758">
                  <c:v>162.05001830999998</c:v>
                </c:pt>
                <c:pt idx="759">
                  <c:v>162.70001219999995</c:v>
                </c:pt>
                <c:pt idx="760">
                  <c:v>163.34002685999997</c:v>
                </c:pt>
                <c:pt idx="761">
                  <c:v>163.98001097999997</c:v>
                </c:pt>
                <c:pt idx="762">
                  <c:v>164.63000489000001</c:v>
                </c:pt>
                <c:pt idx="763">
                  <c:v>165.27001952999996</c:v>
                </c:pt>
                <c:pt idx="764">
                  <c:v>165.92001342999998</c:v>
                </c:pt>
                <c:pt idx="765">
                  <c:v>166.55999754999999</c:v>
                </c:pt>
                <c:pt idx="766">
                  <c:v>167.20001219999995</c:v>
                </c:pt>
                <c:pt idx="767">
                  <c:v>167.86001585999998</c:v>
                </c:pt>
                <c:pt idx="768">
                  <c:v>168.5</c:v>
                </c:pt>
                <c:pt idx="769">
                  <c:v>169.13998413000002</c:v>
                </c:pt>
                <c:pt idx="770">
                  <c:v>169.79000855000004</c:v>
                </c:pt>
                <c:pt idx="771">
                  <c:v>170.44000245000001</c:v>
                </c:pt>
                <c:pt idx="772">
                  <c:v>171.08999634000003</c:v>
                </c:pt>
                <c:pt idx="773">
                  <c:v>171.73999022999999</c:v>
                </c:pt>
                <c:pt idx="774">
                  <c:v>172.38998413000002</c:v>
                </c:pt>
                <c:pt idx="775">
                  <c:v>173.02999877999997</c:v>
                </c:pt>
                <c:pt idx="776">
                  <c:v>173.67999266999999</c:v>
                </c:pt>
                <c:pt idx="777">
                  <c:v>174.34002686000002</c:v>
                </c:pt>
                <c:pt idx="778">
                  <c:v>174.98999024</c:v>
                </c:pt>
                <c:pt idx="779">
                  <c:v>175.64001464999996</c:v>
                </c:pt>
                <c:pt idx="780">
                  <c:v>176.29000855000004</c:v>
                </c:pt>
                <c:pt idx="781">
                  <c:v>176.95001221000001</c:v>
                </c:pt>
                <c:pt idx="782">
                  <c:v>177.60000609999997</c:v>
                </c:pt>
                <c:pt idx="783">
                  <c:v>178.25</c:v>
                </c:pt>
                <c:pt idx="784">
                  <c:v>178.89999390000003</c:v>
                </c:pt>
                <c:pt idx="785">
                  <c:v>179.54998778999999</c:v>
                </c:pt>
                <c:pt idx="786">
                  <c:v>180.20001219999995</c:v>
                </c:pt>
                <c:pt idx="787">
                  <c:v>180.85000611000004</c:v>
                </c:pt>
                <c:pt idx="788">
                  <c:v>181.51000977000001</c:v>
                </c:pt>
                <c:pt idx="789">
                  <c:v>182.17001342999998</c:v>
                </c:pt>
                <c:pt idx="790">
                  <c:v>182.83999634000003</c:v>
                </c:pt>
                <c:pt idx="791">
                  <c:v>183.48999024</c:v>
                </c:pt>
                <c:pt idx="792">
                  <c:v>184.14999390000003</c:v>
                </c:pt>
                <c:pt idx="793">
                  <c:v>184.80999756</c:v>
                </c:pt>
                <c:pt idx="794">
                  <c:v>185.47000121999997</c:v>
                </c:pt>
                <c:pt idx="795">
                  <c:v>186.12997436000001</c:v>
                </c:pt>
                <c:pt idx="796">
                  <c:v>186.77999877999997</c:v>
                </c:pt>
                <c:pt idx="797">
                  <c:v>187.44998169000002</c:v>
                </c:pt>
                <c:pt idx="798">
                  <c:v>188.10998534999999</c:v>
                </c:pt>
                <c:pt idx="799">
                  <c:v>188.77999878000003</c:v>
                </c:pt>
                <c:pt idx="800">
                  <c:v>189.45001221000001</c:v>
                </c:pt>
                <c:pt idx="801">
                  <c:v>190.11999512</c:v>
                </c:pt>
                <c:pt idx="802">
                  <c:v>190.77999878000003</c:v>
                </c:pt>
                <c:pt idx="803">
                  <c:v>191.44000244</c:v>
                </c:pt>
                <c:pt idx="804">
                  <c:v>192.11001586999998</c:v>
                </c:pt>
                <c:pt idx="805">
                  <c:v>192.77999878000003</c:v>
                </c:pt>
                <c:pt idx="806">
                  <c:v>193.44000244</c:v>
                </c:pt>
                <c:pt idx="807">
                  <c:v>194.10998536000005</c:v>
                </c:pt>
                <c:pt idx="808">
                  <c:v>194.78997801999998</c:v>
                </c:pt>
                <c:pt idx="809">
                  <c:v>195.46002197000001</c:v>
                </c:pt>
                <c:pt idx="810">
                  <c:v>196.13000489000001</c:v>
                </c:pt>
                <c:pt idx="811">
                  <c:v>196.80001830999998</c:v>
                </c:pt>
                <c:pt idx="812">
                  <c:v>197.47000121999997</c:v>
                </c:pt>
                <c:pt idx="813">
                  <c:v>198.14999390000003</c:v>
                </c:pt>
                <c:pt idx="814">
                  <c:v>198.82998657000002</c:v>
                </c:pt>
                <c:pt idx="815">
                  <c:v>199.5</c:v>
                </c:pt>
                <c:pt idx="816">
                  <c:v>200.17999266999999</c:v>
                </c:pt>
                <c:pt idx="817">
                  <c:v>200.86001586999998</c:v>
                </c:pt>
                <c:pt idx="818">
                  <c:v>201.52999877999997</c:v>
                </c:pt>
                <c:pt idx="819">
                  <c:v>202.22000122000003</c:v>
                </c:pt>
                <c:pt idx="820">
                  <c:v>202.89001463999995</c:v>
                </c:pt>
                <c:pt idx="821">
                  <c:v>203.58001709000001</c:v>
                </c:pt>
                <c:pt idx="822">
                  <c:v>204.25</c:v>
                </c:pt>
                <c:pt idx="823">
                  <c:v>204.93997192</c:v>
                </c:pt>
                <c:pt idx="824">
                  <c:v>205.61999512</c:v>
                </c:pt>
                <c:pt idx="825">
                  <c:v>206.30999756000006</c:v>
                </c:pt>
                <c:pt idx="826">
                  <c:v>207</c:v>
                </c:pt>
                <c:pt idx="827">
                  <c:v>207.69000244</c:v>
                </c:pt>
                <c:pt idx="828">
                  <c:v>208.36999510999999</c:v>
                </c:pt>
                <c:pt idx="829">
                  <c:v>209.05999756</c:v>
                </c:pt>
                <c:pt idx="830">
                  <c:v>209.73999024</c:v>
                </c:pt>
                <c:pt idx="831">
                  <c:v>210.43002319999999</c:v>
                </c:pt>
                <c:pt idx="832">
                  <c:v>211.11999512000006</c:v>
                </c:pt>
                <c:pt idx="833">
                  <c:v>211.82000733000001</c:v>
                </c:pt>
                <c:pt idx="834">
                  <c:v>212.5</c:v>
                </c:pt>
                <c:pt idx="835">
                  <c:v>213.19000244</c:v>
                </c:pt>
                <c:pt idx="836">
                  <c:v>213.89001465000001</c:v>
                </c:pt>
                <c:pt idx="837">
                  <c:v>214.57998656999996</c:v>
                </c:pt>
                <c:pt idx="838">
                  <c:v>215.26998900999996</c:v>
                </c:pt>
                <c:pt idx="839">
                  <c:v>215.95996093999997</c:v>
                </c:pt>
                <c:pt idx="840">
                  <c:v>216.65997313999998</c:v>
                </c:pt>
                <c:pt idx="841">
                  <c:v>217.35998536</c:v>
                </c:pt>
                <c:pt idx="842">
                  <c:v>218.04995726999999</c:v>
                </c:pt>
                <c:pt idx="843">
                  <c:v>218.73999024</c:v>
                </c:pt>
                <c:pt idx="844">
                  <c:v>219.42996216</c:v>
                </c:pt>
                <c:pt idx="845">
                  <c:v>220.13998413000002</c:v>
                </c:pt>
                <c:pt idx="846">
                  <c:v>220.82998657000002</c:v>
                </c:pt>
                <c:pt idx="847">
                  <c:v>221.52999877999997</c:v>
                </c:pt>
                <c:pt idx="848">
                  <c:v>222.23001098999998</c:v>
                </c:pt>
                <c:pt idx="849">
                  <c:v>222.92001343000004</c:v>
                </c:pt>
                <c:pt idx="850">
                  <c:v>223.62002564000005</c:v>
                </c:pt>
                <c:pt idx="851">
                  <c:v>224.30996704000006</c:v>
                </c:pt>
                <c:pt idx="852">
                  <c:v>225.00997925000007</c:v>
                </c:pt>
                <c:pt idx="853">
                  <c:v>225.70999144999996</c:v>
                </c:pt>
                <c:pt idx="854">
                  <c:v>226.41003417999997</c:v>
                </c:pt>
                <c:pt idx="855">
                  <c:v>227.10998534999999</c:v>
                </c:pt>
                <c:pt idx="856">
                  <c:v>227.80001830999998</c:v>
                </c:pt>
                <c:pt idx="857">
                  <c:v>228.50003052</c:v>
                </c:pt>
                <c:pt idx="858">
                  <c:v>229.18997192000006</c:v>
                </c:pt>
                <c:pt idx="859">
                  <c:v>229.89001463999995</c:v>
                </c:pt>
                <c:pt idx="860">
                  <c:v>230.58996581999997</c:v>
                </c:pt>
                <c:pt idx="861">
                  <c:v>231.29000853999997</c:v>
                </c:pt>
                <c:pt idx="862">
                  <c:v>231.98004151000004</c:v>
                </c:pt>
                <c:pt idx="863">
                  <c:v>232.67999266999993</c:v>
                </c:pt>
                <c:pt idx="864">
                  <c:v>233.37997437000001</c:v>
                </c:pt>
                <c:pt idx="865">
                  <c:v>234.07000733000001</c:v>
                </c:pt>
                <c:pt idx="866">
                  <c:v>234.76998901000002</c:v>
                </c:pt>
                <c:pt idx="867">
                  <c:v>235.46002196999996</c:v>
                </c:pt>
                <c:pt idx="868">
                  <c:v>236.16000365999997</c:v>
                </c:pt>
                <c:pt idx="869">
                  <c:v>236.85003662000003</c:v>
                </c:pt>
                <c:pt idx="870">
                  <c:v>237.54000853999992</c:v>
                </c:pt>
                <c:pt idx="871">
                  <c:v>238.23999022999999</c:v>
                </c:pt>
                <c:pt idx="872">
                  <c:v>238.92996215000005</c:v>
                </c:pt>
                <c:pt idx="873">
                  <c:v>239.63003539999994</c:v>
                </c:pt>
                <c:pt idx="874">
                  <c:v>240.32000733000001</c:v>
                </c:pt>
                <c:pt idx="875">
                  <c:v>241.00997925000007</c:v>
                </c:pt>
                <c:pt idx="876">
                  <c:v>241.69998168999996</c:v>
                </c:pt>
                <c:pt idx="877">
                  <c:v>242.40002442000002</c:v>
                </c:pt>
                <c:pt idx="878">
                  <c:v>243.09002684999996</c:v>
                </c:pt>
                <c:pt idx="879">
                  <c:v>243.79000855000004</c:v>
                </c:pt>
                <c:pt idx="880">
                  <c:v>244.48001097999992</c:v>
                </c:pt>
                <c:pt idx="881">
                  <c:v>245.18002319999999</c:v>
                </c:pt>
                <c:pt idx="882">
                  <c:v>245.86999511999994</c:v>
                </c:pt>
                <c:pt idx="883">
                  <c:v>246.57000732</c:v>
                </c:pt>
                <c:pt idx="884">
                  <c:v>247.26000975999995</c:v>
                </c:pt>
                <c:pt idx="885">
                  <c:v>247.95001221000001</c:v>
                </c:pt>
                <c:pt idx="886">
                  <c:v>248.64001464999996</c:v>
                </c:pt>
                <c:pt idx="887">
                  <c:v>249.34002686000002</c:v>
                </c:pt>
                <c:pt idx="888">
                  <c:v>250.03002929999997</c:v>
                </c:pt>
                <c:pt idx="889">
                  <c:v>250.72003174000002</c:v>
                </c:pt>
                <c:pt idx="890">
                  <c:v>251.41998290999999</c:v>
                </c:pt>
                <c:pt idx="891">
                  <c:v>252.10998535000004</c:v>
                </c:pt>
                <c:pt idx="892">
                  <c:v>252.7999878</c:v>
                </c:pt>
                <c:pt idx="893">
                  <c:v>253.49002074999993</c:v>
                </c:pt>
                <c:pt idx="894">
                  <c:v>254.19003296</c:v>
                </c:pt>
                <c:pt idx="895">
                  <c:v>254.87997437000001</c:v>
                </c:pt>
                <c:pt idx="896">
                  <c:v>255.55999756000006</c:v>
                </c:pt>
                <c:pt idx="897">
                  <c:v>256.26000977000001</c:v>
                </c:pt>
                <c:pt idx="898">
                  <c:v>256.94998168999996</c:v>
                </c:pt>
                <c:pt idx="899">
                  <c:v>257.63998413000007</c:v>
                </c:pt>
                <c:pt idx="900">
                  <c:v>258.34002686000002</c:v>
                </c:pt>
                <c:pt idx="901">
                  <c:v>259.02999876999996</c:v>
                </c:pt>
                <c:pt idx="902">
                  <c:v>259.72000121999997</c:v>
                </c:pt>
                <c:pt idx="903">
                  <c:v>260.40997314000003</c:v>
                </c:pt>
                <c:pt idx="904">
                  <c:v>261.10000611000004</c:v>
                </c:pt>
                <c:pt idx="905">
                  <c:v>261.77996826999998</c:v>
                </c:pt>
                <c:pt idx="906">
                  <c:v>262.47000121999997</c:v>
                </c:pt>
                <c:pt idx="907">
                  <c:v>263.15997315000004</c:v>
                </c:pt>
                <c:pt idx="908">
                  <c:v>263.85000610000003</c:v>
                </c:pt>
                <c:pt idx="909">
                  <c:v>264.54000853999997</c:v>
                </c:pt>
                <c:pt idx="910">
                  <c:v>265.22998046999999</c:v>
                </c:pt>
                <c:pt idx="911">
                  <c:v>265.91000366999998</c:v>
                </c:pt>
                <c:pt idx="912">
                  <c:v>266.60000611000004</c:v>
                </c:pt>
                <c:pt idx="913">
                  <c:v>267.27996826000003</c:v>
                </c:pt>
                <c:pt idx="914">
                  <c:v>267.97000122000003</c:v>
                </c:pt>
                <c:pt idx="915">
                  <c:v>268.66000366000003</c:v>
                </c:pt>
                <c:pt idx="916">
                  <c:v>269.33999633999997</c:v>
                </c:pt>
                <c:pt idx="917">
                  <c:v>270.02996826999998</c:v>
                </c:pt>
                <c:pt idx="918">
                  <c:v>270.71002197999996</c:v>
                </c:pt>
                <c:pt idx="919">
                  <c:v>271.39001464999996</c:v>
                </c:pt>
                <c:pt idx="920">
                  <c:v>272.07000731999995</c:v>
                </c:pt>
                <c:pt idx="921">
                  <c:v>272.75000000000006</c:v>
                </c:pt>
                <c:pt idx="922">
                  <c:v>273.42999268000005</c:v>
                </c:pt>
                <c:pt idx="923">
                  <c:v>274.09997558000003</c:v>
                </c:pt>
                <c:pt idx="924">
                  <c:v>274.77999878000003</c:v>
                </c:pt>
                <c:pt idx="925">
                  <c:v>275.44998169000002</c:v>
                </c:pt>
                <c:pt idx="926">
                  <c:v>276.12997437000007</c:v>
                </c:pt>
                <c:pt idx="927">
                  <c:v>276.80999756000006</c:v>
                </c:pt>
                <c:pt idx="928">
                  <c:v>277.47998047000004</c:v>
                </c:pt>
                <c:pt idx="929">
                  <c:v>278.16000366000003</c:v>
                </c:pt>
                <c:pt idx="930">
                  <c:v>278.82000733000007</c:v>
                </c:pt>
                <c:pt idx="931">
                  <c:v>279.49002074999993</c:v>
                </c:pt>
                <c:pt idx="932">
                  <c:v>280.14999388999996</c:v>
                </c:pt>
                <c:pt idx="933">
                  <c:v>280.82000731999995</c:v>
                </c:pt>
                <c:pt idx="934">
                  <c:v>281.48004150999998</c:v>
                </c:pt>
                <c:pt idx="935">
                  <c:v>282.13998412999996</c:v>
                </c:pt>
                <c:pt idx="936">
                  <c:v>282.82000732</c:v>
                </c:pt>
                <c:pt idx="937">
                  <c:v>283.47000122000003</c:v>
                </c:pt>
                <c:pt idx="938">
                  <c:v>284.12997436000001</c:v>
                </c:pt>
                <c:pt idx="939">
                  <c:v>284.77996826000003</c:v>
                </c:pt>
                <c:pt idx="940">
                  <c:v>285.44000243999994</c:v>
                </c:pt>
                <c:pt idx="941">
                  <c:v>286.09002684999996</c:v>
                </c:pt>
                <c:pt idx="942">
                  <c:v>286.73999024</c:v>
                </c:pt>
                <c:pt idx="943">
                  <c:v>287.40002442000002</c:v>
                </c:pt>
                <c:pt idx="944">
                  <c:v>288.04003907000003</c:v>
                </c:pt>
                <c:pt idx="945">
                  <c:v>288.70001219999995</c:v>
                </c:pt>
                <c:pt idx="946">
                  <c:v>289.34002685999997</c:v>
                </c:pt>
                <c:pt idx="947">
                  <c:v>289.98999024</c:v>
                </c:pt>
                <c:pt idx="948">
                  <c:v>290.64001464</c:v>
                </c:pt>
                <c:pt idx="949">
                  <c:v>291.27999878000003</c:v>
                </c:pt>
                <c:pt idx="950">
                  <c:v>291.92001342999998</c:v>
                </c:pt>
                <c:pt idx="951">
                  <c:v>292.57000732</c:v>
                </c:pt>
                <c:pt idx="952">
                  <c:v>293.21002198000002</c:v>
                </c:pt>
                <c:pt idx="953">
                  <c:v>293.85000609999997</c:v>
                </c:pt>
                <c:pt idx="954">
                  <c:v>294.47998046999999</c:v>
                </c:pt>
                <c:pt idx="955">
                  <c:v>295.12002562999999</c:v>
                </c:pt>
                <c:pt idx="956">
                  <c:v>295.74999999999994</c:v>
                </c:pt>
                <c:pt idx="957">
                  <c:v>296.37997437000001</c:v>
                </c:pt>
                <c:pt idx="958">
                  <c:v>297.01004029000001</c:v>
                </c:pt>
                <c:pt idx="959">
                  <c:v>297.63000487999994</c:v>
                </c:pt>
                <c:pt idx="960">
                  <c:v>298.25997925000001</c:v>
                </c:pt>
                <c:pt idx="961">
                  <c:v>298.87997436000001</c:v>
                </c:pt>
                <c:pt idx="962">
                  <c:v>299.51000975999995</c:v>
                </c:pt>
                <c:pt idx="963">
                  <c:v>300.13000489000001</c:v>
                </c:pt>
                <c:pt idx="964">
                  <c:v>300.76000975999995</c:v>
                </c:pt>
                <c:pt idx="965">
                  <c:v>301.38000489000001</c:v>
                </c:pt>
                <c:pt idx="966">
                  <c:v>301.98999023000005</c:v>
                </c:pt>
                <c:pt idx="967">
                  <c:v>302.59997557999998</c:v>
                </c:pt>
                <c:pt idx="968">
                  <c:v>303.22003174000002</c:v>
                </c:pt>
                <c:pt idx="969">
                  <c:v>303.82000731999995</c:v>
                </c:pt>
                <c:pt idx="970">
                  <c:v>304.44000244</c:v>
                </c:pt>
                <c:pt idx="971">
                  <c:v>305.05001830999993</c:v>
                </c:pt>
                <c:pt idx="972">
                  <c:v>305.65002442000002</c:v>
                </c:pt>
                <c:pt idx="973">
                  <c:v>306.26000976999995</c:v>
                </c:pt>
                <c:pt idx="974">
                  <c:v>306.86001586999998</c:v>
                </c:pt>
                <c:pt idx="975">
                  <c:v>307.46002197999996</c:v>
                </c:pt>
                <c:pt idx="976">
                  <c:v>308.07000732</c:v>
                </c:pt>
                <c:pt idx="977">
                  <c:v>308.66000365999997</c:v>
                </c:pt>
                <c:pt idx="978">
                  <c:v>309.26000976</c:v>
                </c:pt>
                <c:pt idx="979">
                  <c:v>309.84997557999998</c:v>
                </c:pt>
                <c:pt idx="980">
                  <c:v>310.44998169000002</c:v>
                </c:pt>
                <c:pt idx="981">
                  <c:v>311.03997802999999</c:v>
                </c:pt>
                <c:pt idx="982">
                  <c:v>311.64001464999996</c:v>
                </c:pt>
                <c:pt idx="983">
                  <c:v>312.22000123000004</c:v>
                </c:pt>
                <c:pt idx="984">
                  <c:v>312.81002807999994</c:v>
                </c:pt>
                <c:pt idx="985">
                  <c:v>313.39996337000002</c:v>
                </c:pt>
                <c:pt idx="986">
                  <c:v>313.96997069999998</c:v>
                </c:pt>
                <c:pt idx="987">
                  <c:v>314.55999756000006</c:v>
                </c:pt>
                <c:pt idx="988">
                  <c:v>315.13000488</c:v>
                </c:pt>
                <c:pt idx="989">
                  <c:v>315.70001219999995</c:v>
                </c:pt>
                <c:pt idx="990">
                  <c:v>316.27996826000003</c:v>
                </c:pt>
                <c:pt idx="991">
                  <c:v>316.86001586999998</c:v>
                </c:pt>
                <c:pt idx="992">
                  <c:v>317.44003295999994</c:v>
                </c:pt>
                <c:pt idx="993">
                  <c:v>318.00997925000001</c:v>
                </c:pt>
                <c:pt idx="994">
                  <c:v>318.58999634000003</c:v>
                </c:pt>
                <c:pt idx="995">
                  <c:v>319.16003417999997</c:v>
                </c:pt>
                <c:pt idx="996">
                  <c:v>319.72998047000004</c:v>
                </c:pt>
                <c:pt idx="997">
                  <c:v>320.29000853999997</c:v>
                </c:pt>
                <c:pt idx="998">
                  <c:v>320.85998534999999</c:v>
                </c:pt>
                <c:pt idx="999">
                  <c:v>321.41998291000004</c:v>
                </c:pt>
                <c:pt idx="1000">
                  <c:v>321.98995971000005</c:v>
                </c:pt>
                <c:pt idx="1001">
                  <c:v>322.54998778999999</c:v>
                </c:pt>
                <c:pt idx="1002">
                  <c:v>323.11001586999998</c:v>
                </c:pt>
                <c:pt idx="1003">
                  <c:v>323.66000367000004</c:v>
                </c:pt>
                <c:pt idx="1004">
                  <c:v>324.22003174000002</c:v>
                </c:pt>
                <c:pt idx="1005">
                  <c:v>324.77999877999997</c:v>
                </c:pt>
                <c:pt idx="1006">
                  <c:v>325.33001708999996</c:v>
                </c:pt>
                <c:pt idx="1007">
                  <c:v>325.88998413000007</c:v>
                </c:pt>
                <c:pt idx="1008">
                  <c:v>326.43002319000004</c:v>
                </c:pt>
                <c:pt idx="1009">
                  <c:v>326.99002075999999</c:v>
                </c:pt>
                <c:pt idx="1010">
                  <c:v>327.53997802999999</c:v>
                </c:pt>
                <c:pt idx="1011">
                  <c:v>328.09002684999996</c:v>
                </c:pt>
                <c:pt idx="1012">
                  <c:v>328.63000488000006</c:v>
                </c:pt>
                <c:pt idx="1013">
                  <c:v>329.17996215000005</c:v>
                </c:pt>
                <c:pt idx="1014">
                  <c:v>329.72000123000004</c:v>
                </c:pt>
                <c:pt idx="1015">
                  <c:v>330.25997925000001</c:v>
                </c:pt>
                <c:pt idx="1016">
                  <c:v>330.79995726999999</c:v>
                </c:pt>
                <c:pt idx="1017">
                  <c:v>331.33999632999996</c:v>
                </c:pt>
                <c:pt idx="1018">
                  <c:v>331.89001464999996</c:v>
                </c:pt>
                <c:pt idx="1019">
                  <c:v>332.41998291000004</c:v>
                </c:pt>
                <c:pt idx="1020">
                  <c:v>332.96002197000001</c:v>
                </c:pt>
                <c:pt idx="1021">
                  <c:v>333.5</c:v>
                </c:pt>
                <c:pt idx="1022">
                  <c:v>334.02999877999997</c:v>
                </c:pt>
                <c:pt idx="1023">
                  <c:v>334.54995726999999</c:v>
                </c:pt>
                <c:pt idx="1024">
                  <c:v>335.08001708999996</c:v>
                </c:pt>
                <c:pt idx="1025">
                  <c:v>335.62002563999994</c:v>
                </c:pt>
                <c:pt idx="1026">
                  <c:v>336.14999390000008</c:v>
                </c:pt>
                <c:pt idx="1027">
                  <c:v>336.66998291000004</c:v>
                </c:pt>
                <c:pt idx="1028">
                  <c:v>337.19998169000002</c:v>
                </c:pt>
                <c:pt idx="1029">
                  <c:v>337.72998046000004</c:v>
                </c:pt>
                <c:pt idx="1030">
                  <c:v>338.24002074999999</c:v>
                </c:pt>
                <c:pt idx="1031">
                  <c:v>338.77001953000001</c:v>
                </c:pt>
                <c:pt idx="1032">
                  <c:v>339.27999878000003</c:v>
                </c:pt>
                <c:pt idx="1033">
                  <c:v>339.7999878</c:v>
                </c:pt>
                <c:pt idx="1034">
                  <c:v>340.31997680000001</c:v>
                </c:pt>
                <c:pt idx="1035">
                  <c:v>340.82998656999996</c:v>
                </c:pt>
                <c:pt idx="1036">
                  <c:v>341.33996581999997</c:v>
                </c:pt>
                <c:pt idx="1037">
                  <c:v>341.84997558999999</c:v>
                </c:pt>
                <c:pt idx="1038">
                  <c:v>342.34997557999998</c:v>
                </c:pt>
                <c:pt idx="1039">
                  <c:v>342.8699646</c:v>
                </c:pt>
                <c:pt idx="1040">
                  <c:v>343.3699646</c:v>
                </c:pt>
                <c:pt idx="1041">
                  <c:v>343.86001586999998</c:v>
                </c:pt>
                <c:pt idx="1042">
                  <c:v>344.36001586999998</c:v>
                </c:pt>
                <c:pt idx="1043">
                  <c:v>344.86001586999998</c:v>
                </c:pt>
                <c:pt idx="1044">
                  <c:v>345.35003661999997</c:v>
                </c:pt>
                <c:pt idx="1045">
                  <c:v>345.85003662999998</c:v>
                </c:pt>
                <c:pt idx="1046">
                  <c:v>346.33996581999997</c:v>
                </c:pt>
                <c:pt idx="1047">
                  <c:v>346.82998657999997</c:v>
                </c:pt>
                <c:pt idx="1048">
                  <c:v>347.31997681000001</c:v>
                </c:pt>
                <c:pt idx="1049">
                  <c:v>347.7999878</c:v>
                </c:pt>
                <c:pt idx="1050">
                  <c:v>348.27996825999998</c:v>
                </c:pt>
                <c:pt idx="1051">
                  <c:v>348.75997925000001</c:v>
                </c:pt>
                <c:pt idx="1052">
                  <c:v>349.23999022999999</c:v>
                </c:pt>
                <c:pt idx="1053">
                  <c:v>349.70999146000003</c:v>
                </c:pt>
                <c:pt idx="1054">
                  <c:v>350.17999268</c:v>
                </c:pt>
                <c:pt idx="1055">
                  <c:v>350.66000366000003</c:v>
                </c:pt>
                <c:pt idx="1056">
                  <c:v>351.12002562999999</c:v>
                </c:pt>
                <c:pt idx="1057">
                  <c:v>351.59002685000002</c:v>
                </c:pt>
                <c:pt idx="1058">
                  <c:v>352.05996704000006</c:v>
                </c:pt>
                <c:pt idx="1059">
                  <c:v>352.51998901000002</c:v>
                </c:pt>
                <c:pt idx="1060">
                  <c:v>352.97000122000003</c:v>
                </c:pt>
                <c:pt idx="1061">
                  <c:v>353.44000243999994</c:v>
                </c:pt>
                <c:pt idx="1062">
                  <c:v>353.89001463999995</c:v>
                </c:pt>
                <c:pt idx="1063">
                  <c:v>354.34002684999996</c:v>
                </c:pt>
                <c:pt idx="1064">
                  <c:v>354.79998778999999</c:v>
                </c:pt>
                <c:pt idx="1065">
                  <c:v>355.23999022999999</c:v>
                </c:pt>
                <c:pt idx="1066">
                  <c:v>355.69000244</c:v>
                </c:pt>
                <c:pt idx="1067">
                  <c:v>356.14001465000001</c:v>
                </c:pt>
                <c:pt idx="1068">
                  <c:v>356.57998657000002</c:v>
                </c:pt>
                <c:pt idx="1069">
                  <c:v>357.00997925000001</c:v>
                </c:pt>
                <c:pt idx="1070">
                  <c:v>357.44998169000007</c:v>
                </c:pt>
                <c:pt idx="1071">
                  <c:v>357.89001463999995</c:v>
                </c:pt>
                <c:pt idx="1072">
                  <c:v>358.32000731999995</c:v>
                </c:pt>
                <c:pt idx="1073">
                  <c:v>358.75997925000001</c:v>
                </c:pt>
                <c:pt idx="1074">
                  <c:v>359.19000244</c:v>
                </c:pt>
                <c:pt idx="1075">
                  <c:v>359.6300354</c:v>
                </c:pt>
                <c:pt idx="1076">
                  <c:v>360.04998780000005</c:v>
                </c:pt>
                <c:pt idx="1077">
                  <c:v>360.47000122000003</c:v>
                </c:pt>
                <c:pt idx="1078">
                  <c:v>360.89001463999995</c:v>
                </c:pt>
                <c:pt idx="1079">
                  <c:v>361.31997679999995</c:v>
                </c:pt>
                <c:pt idx="1080">
                  <c:v>361.72998046999999</c:v>
                </c:pt>
                <c:pt idx="1081">
                  <c:v>362.14999390000003</c:v>
                </c:pt>
                <c:pt idx="1082">
                  <c:v>362.56997680000001</c:v>
                </c:pt>
                <c:pt idx="1083">
                  <c:v>362.97998047000004</c:v>
                </c:pt>
                <c:pt idx="1084">
                  <c:v>363.40002441999997</c:v>
                </c:pt>
                <c:pt idx="1085">
                  <c:v>363.80001831999999</c:v>
                </c:pt>
                <c:pt idx="1086">
                  <c:v>364.22000121999997</c:v>
                </c:pt>
                <c:pt idx="1087">
                  <c:v>364.63000488</c:v>
                </c:pt>
                <c:pt idx="1088">
                  <c:v>365.03002930000002</c:v>
                </c:pt>
                <c:pt idx="1089">
                  <c:v>365.42999268000005</c:v>
                </c:pt>
                <c:pt idx="1090">
                  <c:v>365.84002685999997</c:v>
                </c:pt>
                <c:pt idx="1091">
                  <c:v>366.22998046999999</c:v>
                </c:pt>
                <c:pt idx="1092">
                  <c:v>366.63000488</c:v>
                </c:pt>
                <c:pt idx="1093">
                  <c:v>367.03002930000002</c:v>
                </c:pt>
                <c:pt idx="1094">
                  <c:v>367.42999268000005</c:v>
                </c:pt>
                <c:pt idx="1095">
                  <c:v>367.82000731999995</c:v>
                </c:pt>
                <c:pt idx="1096">
                  <c:v>368.20999145999997</c:v>
                </c:pt>
                <c:pt idx="1097">
                  <c:v>368.60000609999997</c:v>
                </c:pt>
                <c:pt idx="1098">
                  <c:v>368.99002076000005</c:v>
                </c:pt>
                <c:pt idx="1099">
                  <c:v>369.36999512000006</c:v>
                </c:pt>
                <c:pt idx="1100">
                  <c:v>369.76000976999995</c:v>
                </c:pt>
                <c:pt idx="1101">
                  <c:v>370.13998413000002</c:v>
                </c:pt>
                <c:pt idx="1102">
                  <c:v>370.52001953000001</c:v>
                </c:pt>
                <c:pt idx="1103">
                  <c:v>370.89996338000003</c:v>
                </c:pt>
                <c:pt idx="1104">
                  <c:v>371.27999877999997</c:v>
                </c:pt>
                <c:pt idx="1105">
                  <c:v>371.65997314999998</c:v>
                </c:pt>
                <c:pt idx="1106">
                  <c:v>372.02999878000003</c:v>
                </c:pt>
                <c:pt idx="1107">
                  <c:v>372.40002441000001</c:v>
                </c:pt>
                <c:pt idx="1108">
                  <c:v>372.77999878000003</c:v>
                </c:pt>
                <c:pt idx="1109">
                  <c:v>373.15002440999996</c:v>
                </c:pt>
                <c:pt idx="1110">
                  <c:v>373.51000977000001</c:v>
                </c:pt>
                <c:pt idx="1111">
                  <c:v>373.89001465000001</c:v>
                </c:pt>
                <c:pt idx="1112">
                  <c:v>374.25000000000006</c:v>
                </c:pt>
                <c:pt idx="1113">
                  <c:v>374.61001586999998</c:v>
                </c:pt>
                <c:pt idx="1114">
                  <c:v>374.97000121999997</c:v>
                </c:pt>
                <c:pt idx="1115">
                  <c:v>375.33001709000001</c:v>
                </c:pt>
                <c:pt idx="1116">
                  <c:v>375.69000244000006</c:v>
                </c:pt>
                <c:pt idx="1117">
                  <c:v>376.04000854999998</c:v>
                </c:pt>
                <c:pt idx="1118">
                  <c:v>376.39999388999996</c:v>
                </c:pt>
                <c:pt idx="1119">
                  <c:v>376.76004029000001</c:v>
                </c:pt>
                <c:pt idx="1120">
                  <c:v>377.10000611000004</c:v>
                </c:pt>
                <c:pt idx="1121">
                  <c:v>377.45001220999995</c:v>
                </c:pt>
                <c:pt idx="1122">
                  <c:v>377.78997801999998</c:v>
                </c:pt>
                <c:pt idx="1123">
                  <c:v>378.14001464</c:v>
                </c:pt>
                <c:pt idx="1124">
                  <c:v>378.48001099000004</c:v>
                </c:pt>
                <c:pt idx="1125">
                  <c:v>378.81997679999995</c:v>
                </c:pt>
                <c:pt idx="1126">
                  <c:v>379.14999390000003</c:v>
                </c:pt>
                <c:pt idx="1127">
                  <c:v>379.48004151000004</c:v>
                </c:pt>
                <c:pt idx="1128">
                  <c:v>379.82000732999995</c:v>
                </c:pt>
                <c:pt idx="1129">
                  <c:v>380.14999388999996</c:v>
                </c:pt>
                <c:pt idx="1130">
                  <c:v>380.47000123000004</c:v>
                </c:pt>
                <c:pt idx="1131">
                  <c:v>380.79998779000005</c:v>
                </c:pt>
                <c:pt idx="1132">
                  <c:v>381.12002562999993</c:v>
                </c:pt>
                <c:pt idx="1133">
                  <c:v>381.44000244</c:v>
                </c:pt>
                <c:pt idx="1134">
                  <c:v>381.76000976</c:v>
                </c:pt>
                <c:pt idx="1135">
                  <c:v>382.07998657000007</c:v>
                </c:pt>
                <c:pt idx="1136">
                  <c:v>382.39996337999997</c:v>
                </c:pt>
                <c:pt idx="1137">
                  <c:v>382.71002197000001</c:v>
                </c:pt>
                <c:pt idx="1138">
                  <c:v>383.01998901000002</c:v>
                </c:pt>
                <c:pt idx="1139">
                  <c:v>383.33001708999996</c:v>
                </c:pt>
                <c:pt idx="1140">
                  <c:v>383.63998413000002</c:v>
                </c:pt>
                <c:pt idx="1141">
                  <c:v>383.95004273000001</c:v>
                </c:pt>
                <c:pt idx="1142">
                  <c:v>384.24999999999994</c:v>
                </c:pt>
                <c:pt idx="1143">
                  <c:v>384.5499878</c:v>
                </c:pt>
                <c:pt idx="1144">
                  <c:v>384.85000611000004</c:v>
                </c:pt>
                <c:pt idx="1145">
                  <c:v>385.14999390000003</c:v>
                </c:pt>
                <c:pt idx="1146">
                  <c:v>385.45001220999995</c:v>
                </c:pt>
                <c:pt idx="1147">
                  <c:v>385.76000977000001</c:v>
                </c:pt>
                <c:pt idx="1148">
                  <c:v>386.04998779000005</c:v>
                </c:pt>
                <c:pt idx="1149">
                  <c:v>386.34002685999997</c:v>
                </c:pt>
                <c:pt idx="1150">
                  <c:v>386.63000488</c:v>
                </c:pt>
                <c:pt idx="1151">
                  <c:v>386.92001342000003</c:v>
                </c:pt>
                <c:pt idx="1152">
                  <c:v>387.22000121999997</c:v>
                </c:pt>
                <c:pt idx="1153">
                  <c:v>387.49996948</c:v>
                </c:pt>
                <c:pt idx="1154">
                  <c:v>387.79000855000004</c:v>
                </c:pt>
                <c:pt idx="1155">
                  <c:v>388.07000733000007</c:v>
                </c:pt>
                <c:pt idx="1156">
                  <c:v>388.35998534999999</c:v>
                </c:pt>
                <c:pt idx="1157">
                  <c:v>388.64001465000001</c:v>
                </c:pt>
                <c:pt idx="1158">
                  <c:v>388.91998291000004</c:v>
                </c:pt>
                <c:pt idx="1159">
                  <c:v>389.19998168999996</c:v>
                </c:pt>
                <c:pt idx="1160">
                  <c:v>389.48001097999997</c:v>
                </c:pt>
                <c:pt idx="1161">
                  <c:v>389.75997925000007</c:v>
                </c:pt>
                <c:pt idx="1162">
                  <c:v>390.03002928999996</c:v>
                </c:pt>
                <c:pt idx="1163">
                  <c:v>390.2999878</c:v>
                </c:pt>
                <c:pt idx="1164">
                  <c:v>390.57998657000002</c:v>
                </c:pt>
                <c:pt idx="1165">
                  <c:v>390.84002684999996</c:v>
                </c:pt>
                <c:pt idx="1166">
                  <c:v>391.11999510999999</c:v>
                </c:pt>
                <c:pt idx="1167">
                  <c:v>391.37997437000007</c:v>
                </c:pt>
                <c:pt idx="1168">
                  <c:v>391.65002440999996</c:v>
                </c:pt>
                <c:pt idx="1169">
                  <c:v>391.91000365999997</c:v>
                </c:pt>
                <c:pt idx="1170">
                  <c:v>392.17999268000005</c:v>
                </c:pt>
                <c:pt idx="1171">
                  <c:v>392.44000243999994</c:v>
                </c:pt>
                <c:pt idx="1172">
                  <c:v>392.69998169000002</c:v>
                </c:pt>
                <c:pt idx="1173">
                  <c:v>392.96997071000004</c:v>
                </c:pt>
                <c:pt idx="1174">
                  <c:v>393.22003173999997</c:v>
                </c:pt>
                <c:pt idx="1175">
                  <c:v>393.48001097999997</c:v>
                </c:pt>
                <c:pt idx="1176">
                  <c:v>393.72998047000004</c:v>
                </c:pt>
                <c:pt idx="1177">
                  <c:v>393.99002074999999</c:v>
                </c:pt>
                <c:pt idx="1178">
                  <c:v>394.25</c:v>
                </c:pt>
                <c:pt idx="1179">
                  <c:v>394.49996949000007</c:v>
                </c:pt>
                <c:pt idx="1180">
                  <c:v>394.75003050999993</c:v>
                </c:pt>
                <c:pt idx="1181">
                  <c:v>395.01000976</c:v>
                </c:pt>
                <c:pt idx="1182">
                  <c:v>395.24996949000007</c:v>
                </c:pt>
                <c:pt idx="1183">
                  <c:v>395.49996948</c:v>
                </c:pt>
                <c:pt idx="1184">
                  <c:v>395.76000977000001</c:v>
                </c:pt>
                <c:pt idx="1185">
                  <c:v>396.01000977000007</c:v>
                </c:pt>
                <c:pt idx="1186">
                  <c:v>396.24996948</c:v>
                </c:pt>
                <c:pt idx="1187">
                  <c:v>396.49002074999999</c:v>
                </c:pt>
                <c:pt idx="1188">
                  <c:v>396.73999024000005</c:v>
                </c:pt>
                <c:pt idx="1189">
                  <c:v>396.98999024</c:v>
                </c:pt>
                <c:pt idx="1190">
                  <c:v>397.23001098000003</c:v>
                </c:pt>
                <c:pt idx="1191">
                  <c:v>397.47000121999997</c:v>
                </c:pt>
                <c:pt idx="1192">
                  <c:v>397.70999144999996</c:v>
                </c:pt>
                <c:pt idx="1193">
                  <c:v>397.94998168000001</c:v>
                </c:pt>
                <c:pt idx="1194">
                  <c:v>398.19000243999994</c:v>
                </c:pt>
                <c:pt idx="1195">
                  <c:v>398.42999268</c:v>
                </c:pt>
                <c:pt idx="1196">
                  <c:v>398.66998291000004</c:v>
                </c:pt>
                <c:pt idx="1197">
                  <c:v>398.90002441999997</c:v>
                </c:pt>
                <c:pt idx="1198">
                  <c:v>399.14001465000001</c:v>
                </c:pt>
                <c:pt idx="1199">
                  <c:v>399.38000489000007</c:v>
                </c:pt>
                <c:pt idx="1200">
                  <c:v>399.60998536</c:v>
                </c:pt>
                <c:pt idx="1201">
                  <c:v>399.85003662000003</c:v>
                </c:pt>
                <c:pt idx="1202">
                  <c:v>400.08001708999996</c:v>
                </c:pt>
                <c:pt idx="1203">
                  <c:v>400.32000733000001</c:v>
                </c:pt>
                <c:pt idx="1204">
                  <c:v>400.54998780000005</c:v>
                </c:pt>
                <c:pt idx="1205">
                  <c:v>400.78002928999996</c:v>
                </c:pt>
                <c:pt idx="1206">
                  <c:v>401.01000976</c:v>
                </c:pt>
                <c:pt idx="1207">
                  <c:v>401.23999023000005</c:v>
                </c:pt>
                <c:pt idx="1208">
                  <c:v>401.46997069999998</c:v>
                </c:pt>
                <c:pt idx="1209">
                  <c:v>401.70001221000001</c:v>
                </c:pt>
                <c:pt idx="1210">
                  <c:v>401.92999266999993</c:v>
                </c:pt>
                <c:pt idx="1211">
                  <c:v>402.14996337000002</c:v>
                </c:pt>
                <c:pt idx="1212">
                  <c:v>402.37994384000001</c:v>
                </c:pt>
                <c:pt idx="1213">
                  <c:v>402.61004638999998</c:v>
                </c:pt>
                <c:pt idx="1214">
                  <c:v>402.83001708999996</c:v>
                </c:pt>
                <c:pt idx="1215">
                  <c:v>403.04998780000005</c:v>
                </c:pt>
                <c:pt idx="1216">
                  <c:v>403.27996827000004</c:v>
                </c:pt>
                <c:pt idx="1217">
                  <c:v>403.5</c:v>
                </c:pt>
                <c:pt idx="1218">
                  <c:v>403.71002196999996</c:v>
                </c:pt>
                <c:pt idx="1219">
                  <c:v>403.94000244000006</c:v>
                </c:pt>
                <c:pt idx="1220">
                  <c:v>404.15997314000003</c:v>
                </c:pt>
                <c:pt idx="1221">
                  <c:v>404.37994384000001</c:v>
                </c:pt>
                <c:pt idx="1222">
                  <c:v>404.59002685999997</c:v>
                </c:pt>
                <c:pt idx="1223">
                  <c:v>404.82000731999995</c:v>
                </c:pt>
                <c:pt idx="1224">
                  <c:v>405.02996826000003</c:v>
                </c:pt>
                <c:pt idx="1225">
                  <c:v>405.23999022999999</c:v>
                </c:pt>
                <c:pt idx="1226">
                  <c:v>405.46002196999996</c:v>
                </c:pt>
                <c:pt idx="1227">
                  <c:v>405.67999268000005</c:v>
                </c:pt>
                <c:pt idx="1228">
                  <c:v>405.89001465000001</c:v>
                </c:pt>
                <c:pt idx="1229">
                  <c:v>406.09997557999998</c:v>
                </c:pt>
                <c:pt idx="1230">
                  <c:v>406.30999756000006</c:v>
                </c:pt>
                <c:pt idx="1231">
                  <c:v>406.52001953000001</c:v>
                </c:pt>
                <c:pt idx="1232">
                  <c:v>406.72998046999999</c:v>
                </c:pt>
                <c:pt idx="1233">
                  <c:v>406.94000244000006</c:v>
                </c:pt>
                <c:pt idx="1234">
                  <c:v>407.13995361000002</c:v>
                </c:pt>
                <c:pt idx="1235">
                  <c:v>407.35998534999999</c:v>
                </c:pt>
                <c:pt idx="1236">
                  <c:v>407.55999755999994</c:v>
                </c:pt>
                <c:pt idx="1237">
                  <c:v>407.76000977000001</c:v>
                </c:pt>
                <c:pt idx="1238">
                  <c:v>407.96002196999996</c:v>
                </c:pt>
                <c:pt idx="1239">
                  <c:v>408.15997314000003</c:v>
                </c:pt>
                <c:pt idx="1240">
                  <c:v>408.35998534999999</c:v>
                </c:pt>
                <c:pt idx="1241">
                  <c:v>408.55999755999994</c:v>
                </c:pt>
                <c:pt idx="1242">
                  <c:v>408.76000977000001</c:v>
                </c:pt>
                <c:pt idx="1243">
                  <c:v>408.95001221000007</c:v>
                </c:pt>
                <c:pt idx="1244">
                  <c:v>409.14996337000002</c:v>
                </c:pt>
                <c:pt idx="1245">
                  <c:v>409.33996582000009</c:v>
                </c:pt>
                <c:pt idx="1246">
                  <c:v>409.53002929999991</c:v>
                </c:pt>
                <c:pt idx="1247">
                  <c:v>409.72003173999997</c:v>
                </c:pt>
                <c:pt idx="1248">
                  <c:v>409.91003417999991</c:v>
                </c:pt>
                <c:pt idx="1249">
                  <c:v>410.09997557999998</c:v>
                </c:pt>
                <c:pt idx="1250">
                  <c:v>410.27996826000003</c:v>
                </c:pt>
                <c:pt idx="1251">
                  <c:v>410.45996093999997</c:v>
                </c:pt>
                <c:pt idx="1252">
                  <c:v>410.64996337000002</c:v>
                </c:pt>
                <c:pt idx="1253">
                  <c:v>410.83001708999996</c:v>
                </c:pt>
                <c:pt idx="1254">
                  <c:v>411.01000977000001</c:v>
                </c:pt>
                <c:pt idx="1255">
                  <c:v>411.19000243999994</c:v>
                </c:pt>
                <c:pt idx="1256">
                  <c:v>411.36999512</c:v>
                </c:pt>
                <c:pt idx="1257">
                  <c:v>411.54998779000005</c:v>
                </c:pt>
                <c:pt idx="1258">
                  <c:v>411.71997069999998</c:v>
                </c:pt>
                <c:pt idx="1259">
                  <c:v>411.89001464</c:v>
                </c:pt>
                <c:pt idx="1260">
                  <c:v>412.07000731999995</c:v>
                </c:pt>
                <c:pt idx="1261">
                  <c:v>412.23999024</c:v>
                </c:pt>
                <c:pt idx="1262">
                  <c:v>412.40997313999992</c:v>
                </c:pt>
                <c:pt idx="1263">
                  <c:v>412.57000731999995</c:v>
                </c:pt>
                <c:pt idx="1264">
                  <c:v>412.73999024</c:v>
                </c:pt>
                <c:pt idx="1265">
                  <c:v>412.90997315000004</c:v>
                </c:pt>
                <c:pt idx="1266">
                  <c:v>413.06994628000007</c:v>
                </c:pt>
                <c:pt idx="1267">
                  <c:v>413.23004150999998</c:v>
                </c:pt>
                <c:pt idx="1268">
                  <c:v>413.40002441000001</c:v>
                </c:pt>
                <c:pt idx="1269">
                  <c:v>413.54998778999993</c:v>
                </c:pt>
                <c:pt idx="1270">
                  <c:v>413.71002197999996</c:v>
                </c:pt>
                <c:pt idx="1271">
                  <c:v>413.86999510999999</c:v>
                </c:pt>
                <c:pt idx="1272">
                  <c:v>414.01995850000003</c:v>
                </c:pt>
                <c:pt idx="1273">
                  <c:v>414.17999267000005</c:v>
                </c:pt>
                <c:pt idx="1274">
                  <c:v>414.32995605999997</c:v>
                </c:pt>
                <c:pt idx="1275">
                  <c:v>414.48004150999998</c:v>
                </c:pt>
                <c:pt idx="1276">
                  <c:v>414.63000488</c:v>
                </c:pt>
                <c:pt idx="1277">
                  <c:v>414.78002930000002</c:v>
                </c:pt>
                <c:pt idx="1278">
                  <c:v>414.91998290999993</c:v>
                </c:pt>
                <c:pt idx="1279">
                  <c:v>415.05999754999993</c:v>
                </c:pt>
                <c:pt idx="1280">
                  <c:v>415.20001221000007</c:v>
                </c:pt>
                <c:pt idx="1281">
                  <c:v>415.33996581999997</c:v>
                </c:pt>
                <c:pt idx="1282">
                  <c:v>415.47003173999997</c:v>
                </c:pt>
                <c:pt idx="1283">
                  <c:v>415.60998534999999</c:v>
                </c:pt>
                <c:pt idx="1284">
                  <c:v>415.79998778999993</c:v>
                </c:pt>
                <c:pt idx="1285">
                  <c:v>415.8499755900001</c:v>
                </c:pt>
                <c:pt idx="1286">
                  <c:v>416</c:v>
                </c:pt>
                <c:pt idx="1287">
                  <c:v>416.1500244099999</c:v>
                </c:pt>
                <c:pt idx="1288">
                  <c:v>416.30999754000004</c:v>
                </c:pt>
                <c:pt idx="1289">
                  <c:v>416.45996094999998</c:v>
                </c:pt>
                <c:pt idx="1290">
                  <c:v>416.49999998999999</c:v>
                </c:pt>
                <c:pt idx="1291">
                  <c:v>416.65002440000001</c:v>
                </c:pt>
                <c:pt idx="1292">
                  <c:v>416.78997803999994</c:v>
                </c:pt>
                <c:pt idx="1293">
                  <c:v>416.92999268000005</c:v>
                </c:pt>
                <c:pt idx="1294">
                  <c:v>417.08001708999996</c:v>
                </c:pt>
                <c:pt idx="1295">
                  <c:v>417.22003172999996</c:v>
                </c:pt>
                <c:pt idx="1296">
                  <c:v>417.26000977000001</c:v>
                </c:pt>
                <c:pt idx="1297">
                  <c:v>417.40002441000001</c:v>
                </c:pt>
                <c:pt idx="1298">
                  <c:v>417.54003905999991</c:v>
                </c:pt>
                <c:pt idx="1299">
                  <c:v>417.68005370000003</c:v>
                </c:pt>
                <c:pt idx="1300">
                  <c:v>417.80999756999995</c:v>
                </c:pt>
                <c:pt idx="1301">
                  <c:v>417.94000245000007</c:v>
                </c:pt>
                <c:pt idx="1302">
                  <c:v>417.97003171999995</c:v>
                </c:pt>
                <c:pt idx="1303">
                  <c:v>418.10998537</c:v>
                </c:pt>
                <c:pt idx="1304">
                  <c:v>418.24005123999996</c:v>
                </c:pt>
                <c:pt idx="1305">
                  <c:v>418.36999512</c:v>
                </c:pt>
                <c:pt idx="1306">
                  <c:v>418.49993899000003</c:v>
                </c:pt>
                <c:pt idx="1307">
                  <c:v>418.52001949999999</c:v>
                </c:pt>
                <c:pt idx="1308">
                  <c:v>418.65002441000001</c:v>
                </c:pt>
                <c:pt idx="1309">
                  <c:v>418.76995851999993</c:v>
                </c:pt>
                <c:pt idx="1310">
                  <c:v>418.90002439999989</c:v>
                </c:pt>
                <c:pt idx="1311">
                  <c:v>419.01995851000015</c:v>
                </c:pt>
                <c:pt idx="1312">
                  <c:v>419.15002439</c:v>
                </c:pt>
                <c:pt idx="1313">
                  <c:v>419.27001953000001</c:v>
                </c:pt>
                <c:pt idx="1314">
                  <c:v>419.28997804000005</c:v>
                </c:pt>
                <c:pt idx="1315">
                  <c:v>419.41003415</c:v>
                </c:pt>
                <c:pt idx="1316">
                  <c:v>419.53002930000002</c:v>
                </c:pt>
                <c:pt idx="1317">
                  <c:v>419.63995363999993</c:v>
                </c:pt>
                <c:pt idx="1318">
                  <c:v>419.76000974999988</c:v>
                </c:pt>
                <c:pt idx="1319">
                  <c:v>419.86999513000012</c:v>
                </c:pt>
                <c:pt idx="1320">
                  <c:v>419.99005123999996</c:v>
                </c:pt>
                <c:pt idx="1321">
                  <c:v>419.99999998999988</c:v>
                </c:pt>
                <c:pt idx="1322">
                  <c:v>420.10998537000012</c:v>
                </c:pt>
                <c:pt idx="1323">
                  <c:v>420.22003171000006</c:v>
                </c:pt>
                <c:pt idx="1324">
                  <c:v>420.33001708999996</c:v>
                </c:pt>
                <c:pt idx="1325">
                  <c:v>420.43994142999998</c:v>
                </c:pt>
                <c:pt idx="1326">
                  <c:v>420.5400390499999</c:v>
                </c:pt>
                <c:pt idx="1327">
                  <c:v>420.53997803000004</c:v>
                </c:pt>
                <c:pt idx="1328">
                  <c:v>420.64996340999994</c:v>
                </c:pt>
                <c:pt idx="1329">
                  <c:v>420.74999998999988</c:v>
                </c:pt>
                <c:pt idx="1330">
                  <c:v>420.85998537000012</c:v>
                </c:pt>
                <c:pt idx="1331">
                  <c:v>420.96002194000005</c:v>
                </c:pt>
                <c:pt idx="1332">
                  <c:v>421.05999756000006</c:v>
                </c:pt>
                <c:pt idx="1333">
                  <c:v>421.15997316999994</c:v>
                </c:pt>
                <c:pt idx="1334">
                  <c:v>421.14007565999998</c:v>
                </c:pt>
                <c:pt idx="1335">
                  <c:v>421.23999022999999</c:v>
                </c:pt>
                <c:pt idx="1336">
                  <c:v>421.32995607999999</c:v>
                </c:pt>
                <c:pt idx="1337">
                  <c:v>421.42004392999991</c:v>
                </c:pt>
                <c:pt idx="1338">
                  <c:v>421.50994874000014</c:v>
                </c:pt>
                <c:pt idx="1339">
                  <c:v>421.60003659000006</c:v>
                </c:pt>
                <c:pt idx="1340">
                  <c:v>421.69000243999994</c:v>
                </c:pt>
                <c:pt idx="1341">
                  <c:v>421.67999269000006</c:v>
                </c:pt>
                <c:pt idx="1342">
                  <c:v>421.76007076999997</c:v>
                </c:pt>
                <c:pt idx="1343">
                  <c:v>421.84002685999997</c:v>
                </c:pt>
                <c:pt idx="1344">
                  <c:v>421.91992189999996</c:v>
                </c:pt>
                <c:pt idx="1345">
                  <c:v>421.99999998999988</c:v>
                </c:pt>
                <c:pt idx="1346">
                  <c:v>422.07995607000009</c:v>
                </c:pt>
                <c:pt idx="1347">
                  <c:v>422.15002439</c:v>
                </c:pt>
                <c:pt idx="1348">
                  <c:v>422.13000486999988</c:v>
                </c:pt>
                <c:pt idx="1349">
                  <c:v>422.19995119000009</c:v>
                </c:pt>
                <c:pt idx="1350">
                  <c:v>422.28002927</c:v>
                </c:pt>
                <c:pt idx="1351">
                  <c:v>422.34002685999997</c:v>
                </c:pt>
                <c:pt idx="1352">
                  <c:v>422.40997316999994</c:v>
                </c:pt>
                <c:pt idx="1353">
                  <c:v>422.48004148999985</c:v>
                </c:pt>
                <c:pt idx="1354">
                  <c:v>422.53997804000005</c:v>
                </c:pt>
                <c:pt idx="1355">
                  <c:v>422.50994876000004</c:v>
                </c:pt>
                <c:pt idx="1356">
                  <c:v>422.58001707999995</c:v>
                </c:pt>
                <c:pt idx="1357">
                  <c:v>422.63995363000015</c:v>
                </c:pt>
                <c:pt idx="1358">
                  <c:v>422.70007321000003</c:v>
                </c:pt>
                <c:pt idx="1359">
                  <c:v>422.76000977000001</c:v>
                </c:pt>
                <c:pt idx="1360">
                  <c:v>422.80993654999997</c:v>
                </c:pt>
                <c:pt idx="1361">
                  <c:v>422.86999509999987</c:v>
                </c:pt>
                <c:pt idx="1362">
                  <c:v>422.83001708999996</c:v>
                </c:pt>
                <c:pt idx="1363">
                  <c:v>422.88995363999993</c:v>
                </c:pt>
                <c:pt idx="1364">
                  <c:v>422.95001218999994</c:v>
                </c:pt>
                <c:pt idx="1365">
                  <c:v>423.00000001000012</c:v>
                </c:pt>
                <c:pt idx="1366">
                  <c:v>423.06005857000002</c:v>
                </c:pt>
                <c:pt idx="1367">
                  <c:v>423.10998534999999</c:v>
                </c:pt>
                <c:pt idx="1368">
                  <c:v>423.15997316999994</c:v>
                </c:pt>
                <c:pt idx="1369">
                  <c:v>423.21002195999995</c:v>
                </c:pt>
                <c:pt idx="1370">
                  <c:v>423.15997314000003</c:v>
                </c:pt>
                <c:pt idx="1371">
                  <c:v>423.20996097</c:v>
                </c:pt>
                <c:pt idx="1372">
                  <c:v>423.26000974999988</c:v>
                </c:pt>
                <c:pt idx="1373">
                  <c:v>423.29998781000006</c:v>
                </c:pt>
                <c:pt idx="1374">
                  <c:v>423.35003659000006</c:v>
                </c:pt>
                <c:pt idx="1375">
                  <c:v>423.40002441000001</c:v>
                </c:pt>
                <c:pt idx="1376">
                  <c:v>423.3399658300001</c:v>
                </c:pt>
                <c:pt idx="1377">
                  <c:v>423.38006588999997</c:v>
                </c:pt>
                <c:pt idx="1378">
                  <c:v>423.41998291000004</c:v>
                </c:pt>
                <c:pt idx="1379">
                  <c:v>423.45996097</c:v>
                </c:pt>
                <c:pt idx="1380">
                  <c:v>423.51000974999988</c:v>
                </c:pt>
                <c:pt idx="1381">
                  <c:v>423.54998781000006</c:v>
                </c:pt>
                <c:pt idx="1382">
                  <c:v>423.59002683000006</c:v>
                </c:pt>
                <c:pt idx="1383">
                  <c:v>423.64001465000001</c:v>
                </c:pt>
                <c:pt idx="1384">
                  <c:v>423.57995607000009</c:v>
                </c:pt>
                <c:pt idx="1385">
                  <c:v>423.61004636000007</c:v>
                </c:pt>
                <c:pt idx="1386">
                  <c:v>423.65002441000001</c:v>
                </c:pt>
                <c:pt idx="1387">
                  <c:v>423.68994142999998</c:v>
                </c:pt>
                <c:pt idx="1388">
                  <c:v>423.73004148999985</c:v>
                </c:pt>
                <c:pt idx="1389">
                  <c:v>423.76995851000015</c:v>
                </c:pt>
                <c:pt idx="1390">
                  <c:v>423.81005857000002</c:v>
                </c:pt>
                <c:pt idx="1391">
                  <c:v>423.74005125999986</c:v>
                </c:pt>
                <c:pt idx="1392">
                  <c:v>423.77996828000016</c:v>
                </c:pt>
                <c:pt idx="1393">
                  <c:v>423.81005857000002</c:v>
                </c:pt>
                <c:pt idx="1394">
                  <c:v>423.84002685999997</c:v>
                </c:pt>
                <c:pt idx="1395">
                  <c:v>423.86993411000003</c:v>
                </c:pt>
                <c:pt idx="1396">
                  <c:v>423.90002439999989</c:v>
                </c:pt>
                <c:pt idx="1397">
                  <c:v>423.94000246000007</c:v>
                </c:pt>
                <c:pt idx="1398">
                  <c:v>423.97003171000006</c:v>
                </c:pt>
                <c:pt idx="1399">
                  <c:v>423.90002439999989</c:v>
                </c:pt>
                <c:pt idx="1400">
                  <c:v>423.92999269000006</c:v>
                </c:pt>
                <c:pt idx="1401">
                  <c:v>423.96002194000005</c:v>
                </c:pt>
                <c:pt idx="1402">
                  <c:v>423.97998046999999</c:v>
                </c:pt>
                <c:pt idx="1403">
                  <c:v>424.00994876000004</c:v>
                </c:pt>
                <c:pt idx="1404">
                  <c:v>424.0400390499999</c:v>
                </c:pt>
                <c:pt idx="1405">
                  <c:v>424.06994630000008</c:v>
                </c:pt>
                <c:pt idx="1406">
                  <c:v>424.10003659000006</c:v>
                </c:pt>
                <c:pt idx="1407">
                  <c:v>424.02001951999989</c:v>
                </c:pt>
                <c:pt idx="1408">
                  <c:v>424.04998781000006</c:v>
                </c:pt>
                <c:pt idx="1409">
                  <c:v>424.08007810000004</c:v>
                </c:pt>
                <c:pt idx="1410">
                  <c:v>424.09997558999999</c:v>
                </c:pt>
                <c:pt idx="1411">
                  <c:v>424.10992434000002</c:v>
                </c:pt>
                <c:pt idx="1412">
                  <c:v>424.14001462999988</c:v>
                </c:pt>
                <c:pt idx="1413">
                  <c:v>424.15997316000016</c:v>
                </c:pt>
                <c:pt idx="1414">
                  <c:v>424.18005368000001</c:v>
                </c:pt>
                <c:pt idx="1415">
                  <c:v>424.10003660999985</c:v>
                </c:pt>
                <c:pt idx="1416">
                  <c:v>424.11999513000012</c:v>
                </c:pt>
                <c:pt idx="1417">
                  <c:v>424.14007565999998</c:v>
                </c:pt>
                <c:pt idx="1418">
                  <c:v>424.15997314000003</c:v>
                </c:pt>
                <c:pt idx="1419">
                  <c:v>424.15997316999994</c:v>
                </c:pt>
                <c:pt idx="1420">
                  <c:v>424.18005369999992</c:v>
                </c:pt>
                <c:pt idx="1421">
                  <c:v>424.19995119000009</c:v>
                </c:pt>
                <c:pt idx="1422">
                  <c:v>424.22003171000006</c:v>
                </c:pt>
                <c:pt idx="1423">
                  <c:v>424.14001462999988</c:v>
                </c:pt>
                <c:pt idx="1424">
                  <c:v>424.14996339000015</c:v>
                </c:pt>
                <c:pt idx="1425">
                  <c:v>424.17004392000001</c:v>
                </c:pt>
                <c:pt idx="1426">
                  <c:v>424.19000243999994</c:v>
                </c:pt>
                <c:pt idx="1427">
                  <c:v>424.19995119999999</c:v>
                </c:pt>
                <c:pt idx="1428">
                  <c:v>424.21002195999995</c:v>
                </c:pt>
                <c:pt idx="1429">
                  <c:v>424.21997072000011</c:v>
                </c:pt>
                <c:pt idx="1430">
                  <c:v>424.23004148000007</c:v>
                </c:pt>
                <c:pt idx="1431">
                  <c:v>424.23999022999999</c:v>
                </c:pt>
                <c:pt idx="1432">
                  <c:v>424.14996339000015</c:v>
                </c:pt>
                <c:pt idx="1433">
                  <c:v>424.16003415</c:v>
                </c:pt>
                <c:pt idx="1434">
                  <c:v>424.16998291000004</c:v>
                </c:pt>
                <c:pt idx="1435">
                  <c:v>424.17993166999997</c:v>
                </c:pt>
                <c:pt idx="1436">
                  <c:v>424.18005369999992</c:v>
                </c:pt>
                <c:pt idx="1437">
                  <c:v>424.19000246000007</c:v>
                </c:pt>
                <c:pt idx="1438">
                  <c:v>424.20007321000003</c:v>
                </c:pt>
                <c:pt idx="1439">
                  <c:v>424.21002196999996</c:v>
                </c:pt>
                <c:pt idx="1440">
                  <c:v>424.21997073</c:v>
                </c:pt>
                <c:pt idx="1441">
                  <c:v>424.13006588999997</c:v>
                </c:pt>
                <c:pt idx="1442">
                  <c:v>424.13000488</c:v>
                </c:pt>
                <c:pt idx="1443">
                  <c:v>424.13995363999993</c:v>
                </c:pt>
                <c:pt idx="1444">
                  <c:v>424.15002439999989</c:v>
                </c:pt>
                <c:pt idx="1445">
                  <c:v>424.13995363000015</c:v>
                </c:pt>
                <c:pt idx="1446">
                  <c:v>424.15002439</c:v>
                </c:pt>
                <c:pt idx="1447">
                  <c:v>424.15002441000001</c:v>
                </c:pt>
                <c:pt idx="1448">
                  <c:v>424.15997316999994</c:v>
                </c:pt>
                <c:pt idx="1449">
                  <c:v>424.1600341699999</c:v>
                </c:pt>
                <c:pt idx="1450">
                  <c:v>424.05999756000006</c:v>
                </c:pt>
                <c:pt idx="1451">
                  <c:v>424.06994631999999</c:v>
                </c:pt>
                <c:pt idx="1452">
                  <c:v>424.07000730999994</c:v>
                </c:pt>
                <c:pt idx="1453">
                  <c:v>424.05999757000006</c:v>
                </c:pt>
                <c:pt idx="1454">
                  <c:v>424.07006833000003</c:v>
                </c:pt>
                <c:pt idx="1455">
                  <c:v>424.07000731999995</c:v>
                </c:pt>
                <c:pt idx="1456">
                  <c:v>424.06994631999999</c:v>
                </c:pt>
                <c:pt idx="1457">
                  <c:v>424.07000730999994</c:v>
                </c:pt>
                <c:pt idx="1458">
                  <c:v>424.07995607000009</c:v>
                </c:pt>
                <c:pt idx="1459">
                  <c:v>423.97998050000001</c:v>
                </c:pt>
                <c:pt idx="1460">
                  <c:v>423.98004148999985</c:v>
                </c:pt>
                <c:pt idx="1461">
                  <c:v>423.96997072000011</c:v>
                </c:pt>
                <c:pt idx="1462">
                  <c:v>423.97003171000006</c:v>
                </c:pt>
                <c:pt idx="1463">
                  <c:v>423.96997069999998</c:v>
                </c:pt>
                <c:pt idx="1464">
                  <c:v>423.96997073</c:v>
                </c:pt>
                <c:pt idx="1465">
                  <c:v>423.97003171999984</c:v>
                </c:pt>
                <c:pt idx="1466">
                  <c:v>423.96997072000011</c:v>
                </c:pt>
                <c:pt idx="1467">
                  <c:v>423.97003171000006</c:v>
                </c:pt>
                <c:pt idx="1468">
                  <c:v>423.96997069999998</c:v>
                </c:pt>
                <c:pt idx="1469">
                  <c:v>423.85998537000012</c:v>
                </c:pt>
                <c:pt idx="1470">
                  <c:v>423.85003659000006</c:v>
                </c:pt>
                <c:pt idx="1471">
                  <c:v>423.84002685999997</c:v>
                </c:pt>
                <c:pt idx="1472">
                  <c:v>423.82995607999999</c:v>
                </c:pt>
                <c:pt idx="1473">
                  <c:v>423.82000730999994</c:v>
                </c:pt>
                <c:pt idx="1474">
                  <c:v>423.80999757000006</c:v>
                </c:pt>
                <c:pt idx="1475">
                  <c:v>423.80004880000001</c:v>
                </c:pt>
                <c:pt idx="1476">
                  <c:v>423.78997803000004</c:v>
                </c:pt>
                <c:pt idx="1477">
                  <c:v>423.77996828999994</c:v>
                </c:pt>
                <c:pt idx="1478">
                  <c:v>423.74999998999988</c:v>
                </c:pt>
                <c:pt idx="1479">
                  <c:v>423.73999025000012</c:v>
                </c:pt>
                <c:pt idx="1480">
                  <c:v>423.62994388000004</c:v>
                </c:pt>
                <c:pt idx="1481">
                  <c:v>423.61999509999987</c:v>
                </c:pt>
                <c:pt idx="1482">
                  <c:v>423.59997560000011</c:v>
                </c:pt>
                <c:pt idx="1483">
                  <c:v>423.59002683000006</c:v>
                </c:pt>
                <c:pt idx="1484">
                  <c:v>423.58001708999996</c:v>
                </c:pt>
                <c:pt idx="1485">
                  <c:v>423.56994631999999</c:v>
                </c:pt>
                <c:pt idx="1486">
                  <c:v>423.55004880999991</c:v>
                </c:pt>
                <c:pt idx="1487">
                  <c:v>423.52996828000016</c:v>
                </c:pt>
                <c:pt idx="1488">
                  <c:v>423.51007076999997</c:v>
                </c:pt>
                <c:pt idx="1489">
                  <c:v>423.5</c:v>
                </c:pt>
                <c:pt idx="1490">
                  <c:v>423.38000490000013</c:v>
                </c:pt>
                <c:pt idx="1491">
                  <c:v>423.37005611999996</c:v>
                </c:pt>
                <c:pt idx="1492">
                  <c:v>423.34997558999999</c:v>
                </c:pt>
                <c:pt idx="1493">
                  <c:v>423.33996585</c:v>
                </c:pt>
                <c:pt idx="1494">
                  <c:v>423.32000730999994</c:v>
                </c:pt>
                <c:pt idx="1495">
                  <c:v>423.28997804000005</c:v>
                </c:pt>
                <c:pt idx="1496">
                  <c:v>423.27001949999999</c:v>
                </c:pt>
                <c:pt idx="1497">
                  <c:v>423.26000977000001</c:v>
                </c:pt>
                <c:pt idx="1498">
                  <c:v>423.23992923000003</c:v>
                </c:pt>
                <c:pt idx="1499">
                  <c:v>423.22003171999984</c:v>
                </c:pt>
                <c:pt idx="1500">
                  <c:v>423.19995119000009</c:v>
                </c:pt>
                <c:pt idx="1501">
                  <c:v>423.07995607999999</c:v>
                </c:pt>
                <c:pt idx="1502">
                  <c:v>423.05999753999993</c:v>
                </c:pt>
                <c:pt idx="1503">
                  <c:v>423.03997804000005</c:v>
                </c:pt>
                <c:pt idx="1504">
                  <c:v>423.00006100999997</c:v>
                </c:pt>
                <c:pt idx="1505">
                  <c:v>422.97998046999999</c:v>
                </c:pt>
                <c:pt idx="1506">
                  <c:v>422.94995119999999</c:v>
                </c:pt>
                <c:pt idx="1507">
                  <c:v>422.93005369999992</c:v>
                </c:pt>
                <c:pt idx="1508">
                  <c:v>422.89996339000015</c:v>
                </c:pt>
                <c:pt idx="1509">
                  <c:v>422.87005611999996</c:v>
                </c:pt>
                <c:pt idx="1510">
                  <c:v>422.84997558999999</c:v>
                </c:pt>
                <c:pt idx="1511">
                  <c:v>422.81994631999999</c:v>
                </c:pt>
                <c:pt idx="1512">
                  <c:v>422.78002927999989</c:v>
                </c:pt>
                <c:pt idx="1513">
                  <c:v>422.65002441000001</c:v>
                </c:pt>
                <c:pt idx="1514">
                  <c:v>422.61993411000003</c:v>
                </c:pt>
                <c:pt idx="1515">
                  <c:v>422.59002683999984</c:v>
                </c:pt>
                <c:pt idx="1516">
                  <c:v>422.55999757000006</c:v>
                </c:pt>
                <c:pt idx="1517">
                  <c:v>422.53002927</c:v>
                </c:pt>
                <c:pt idx="1518">
                  <c:v>422.5</c:v>
                </c:pt>
                <c:pt idx="1519">
                  <c:v>422.46997073</c:v>
                </c:pt>
                <c:pt idx="1520">
                  <c:v>422.44000242999994</c:v>
                </c:pt>
                <c:pt idx="1521">
                  <c:v>422.39996339000015</c:v>
                </c:pt>
                <c:pt idx="1522">
                  <c:v>422.37005611999996</c:v>
                </c:pt>
                <c:pt idx="1523">
                  <c:v>422.34002685999997</c:v>
                </c:pt>
                <c:pt idx="1524">
                  <c:v>422.2099609500001</c:v>
                </c:pt>
                <c:pt idx="1525">
                  <c:v>422.18005368000001</c:v>
                </c:pt>
                <c:pt idx="1526">
                  <c:v>422.15002441000001</c:v>
                </c:pt>
                <c:pt idx="1527">
                  <c:v>422.10992434000002</c:v>
                </c:pt>
                <c:pt idx="1528">
                  <c:v>422.08001707999995</c:v>
                </c:pt>
                <c:pt idx="1529">
                  <c:v>422.02996828000016</c:v>
                </c:pt>
                <c:pt idx="1530">
                  <c:v>422.00006100999997</c:v>
                </c:pt>
                <c:pt idx="1531">
                  <c:v>421.96002196999996</c:v>
                </c:pt>
                <c:pt idx="1532">
                  <c:v>421.92993166999997</c:v>
                </c:pt>
                <c:pt idx="1533">
                  <c:v>421.89001462999988</c:v>
                </c:pt>
                <c:pt idx="1534">
                  <c:v>421.84997560000011</c:v>
                </c:pt>
                <c:pt idx="1535">
                  <c:v>421.70996097</c:v>
                </c:pt>
                <c:pt idx="1536">
                  <c:v>421.67004392999991</c:v>
                </c:pt>
                <c:pt idx="1537">
                  <c:v>421.63000490000013</c:v>
                </c:pt>
                <c:pt idx="1538">
                  <c:v>421.58007810000004</c:v>
                </c:pt>
                <c:pt idx="1539">
                  <c:v>421.53997803000004</c:v>
                </c:pt>
                <c:pt idx="1540">
                  <c:v>421.49993899000003</c:v>
                </c:pt>
                <c:pt idx="1541">
                  <c:v>421.46002195999995</c:v>
                </c:pt>
                <c:pt idx="1542">
                  <c:v>421.40997316000016</c:v>
                </c:pt>
                <c:pt idx="1543">
                  <c:v>421.37005611999996</c:v>
                </c:pt>
                <c:pt idx="1544">
                  <c:v>421.33001708999996</c:v>
                </c:pt>
                <c:pt idx="1545">
                  <c:v>421.17999269000006</c:v>
                </c:pt>
                <c:pt idx="1546">
                  <c:v>421.13006588999997</c:v>
                </c:pt>
                <c:pt idx="1547">
                  <c:v>421.09002685999997</c:v>
                </c:pt>
                <c:pt idx="1548">
                  <c:v>421.03997805999995</c:v>
                </c:pt>
                <c:pt idx="1549">
                  <c:v>420.99999998999988</c:v>
                </c:pt>
                <c:pt idx="1550">
                  <c:v>420.94995119000009</c:v>
                </c:pt>
                <c:pt idx="1551">
                  <c:v>420.91003415</c:v>
                </c:pt>
                <c:pt idx="1552">
                  <c:v>420.85998534999999</c:v>
                </c:pt>
                <c:pt idx="1553">
                  <c:v>420.81994631999999</c:v>
                </c:pt>
                <c:pt idx="1554">
                  <c:v>420.68005368000001</c:v>
                </c:pt>
                <c:pt idx="1555">
                  <c:v>420.61999512</c:v>
                </c:pt>
                <c:pt idx="1556">
                  <c:v>420.57995607999999</c:v>
                </c:pt>
                <c:pt idx="1557">
                  <c:v>420.5400390499999</c:v>
                </c:pt>
                <c:pt idx="1558">
                  <c:v>420.50000001000012</c:v>
                </c:pt>
                <c:pt idx="1559">
                  <c:v>420.45007321000003</c:v>
                </c:pt>
                <c:pt idx="1560">
                  <c:v>420.40997314000003</c:v>
                </c:pt>
                <c:pt idx="1561">
                  <c:v>420.35992434000002</c:v>
                </c:pt>
                <c:pt idx="1562">
                  <c:v>420.30999753999993</c:v>
                </c:pt>
                <c:pt idx="1563">
                  <c:v>420.25994874000014</c:v>
                </c:pt>
                <c:pt idx="1564">
                  <c:v>420.10992434000002</c:v>
                </c:pt>
                <c:pt idx="1565">
                  <c:v>420.05999753999993</c:v>
                </c:pt>
                <c:pt idx="1566">
                  <c:v>420.00994874000014</c:v>
                </c:pt>
                <c:pt idx="1567">
                  <c:v>419.96002194000005</c:v>
                </c:pt>
                <c:pt idx="1568">
                  <c:v>419.90997314000003</c:v>
                </c:pt>
                <c:pt idx="1569">
                  <c:v>419.85992434000002</c:v>
                </c:pt>
                <c:pt idx="1570">
                  <c:v>419.80999753999993</c:v>
                </c:pt>
                <c:pt idx="1571">
                  <c:v>419.75994874000014</c:v>
                </c:pt>
                <c:pt idx="1572">
                  <c:v>419.59997561</c:v>
                </c:pt>
                <c:pt idx="1573">
                  <c:v>419.55004880999991</c:v>
                </c:pt>
                <c:pt idx="1574">
                  <c:v>419.50000001000012</c:v>
                </c:pt>
                <c:pt idx="1575">
                  <c:v>419.44006345000003</c:v>
                </c:pt>
                <c:pt idx="1576">
                  <c:v>419.39001465000001</c:v>
                </c:pt>
                <c:pt idx="1577">
                  <c:v>419.33996585</c:v>
                </c:pt>
                <c:pt idx="1578">
                  <c:v>419.2900390499999</c:v>
                </c:pt>
                <c:pt idx="1579">
                  <c:v>419.14001465000001</c:v>
                </c:pt>
                <c:pt idx="1580">
                  <c:v>419.07995607999999</c:v>
                </c:pt>
                <c:pt idx="1581">
                  <c:v>419.03002927999989</c:v>
                </c:pt>
                <c:pt idx="1582">
                  <c:v>418.97998048000011</c:v>
                </c:pt>
                <c:pt idx="1583">
                  <c:v>418.93005368000001</c:v>
                </c:pt>
                <c:pt idx="1584">
                  <c:v>418.88000488</c:v>
                </c:pt>
                <c:pt idx="1585">
                  <c:v>418.82995607999999</c:v>
                </c:pt>
                <c:pt idx="1586">
                  <c:v>418.78002927999989</c:v>
                </c:pt>
                <c:pt idx="1587">
                  <c:v>418.63000488</c:v>
                </c:pt>
                <c:pt idx="1588">
                  <c:v>418.57995607999999</c:v>
                </c:pt>
                <c:pt idx="1589">
                  <c:v>418.52001951999989</c:v>
                </c:pt>
                <c:pt idx="1590">
                  <c:v>418.46997072000011</c:v>
                </c:pt>
                <c:pt idx="1591">
                  <c:v>418.42004392000001</c:v>
                </c:pt>
                <c:pt idx="1592">
                  <c:v>418.35998534999999</c:v>
                </c:pt>
                <c:pt idx="1593">
                  <c:v>418.30993654999997</c:v>
                </c:pt>
                <c:pt idx="1594">
                  <c:v>418.26000974999988</c:v>
                </c:pt>
                <c:pt idx="1595">
                  <c:v>418.09997558999999</c:v>
                </c:pt>
                <c:pt idx="1596">
                  <c:v>418.04992678999997</c:v>
                </c:pt>
                <c:pt idx="1597">
                  <c:v>417.99005125999986</c:v>
                </c:pt>
                <c:pt idx="1598">
                  <c:v>417.92999269000006</c:v>
                </c:pt>
                <c:pt idx="1599">
                  <c:v>417.88006588999997</c:v>
                </c:pt>
                <c:pt idx="1600">
                  <c:v>417.82000731999995</c:v>
                </c:pt>
                <c:pt idx="1601">
                  <c:v>417.76995851999993</c:v>
                </c:pt>
                <c:pt idx="1602">
                  <c:v>417.71002195999995</c:v>
                </c:pt>
                <c:pt idx="1603">
                  <c:v>417.54998779000005</c:v>
                </c:pt>
                <c:pt idx="1604">
                  <c:v>417.49993899000003</c:v>
                </c:pt>
                <c:pt idx="1605">
                  <c:v>417.44000242999994</c:v>
                </c:pt>
                <c:pt idx="1606">
                  <c:v>417.38000490000013</c:v>
                </c:pt>
                <c:pt idx="1607">
                  <c:v>417.32006833000003</c:v>
                </c:pt>
                <c:pt idx="1608">
                  <c:v>417.26000977000001</c:v>
                </c:pt>
                <c:pt idx="1609">
                  <c:v>417.20996097</c:v>
                </c:pt>
                <c:pt idx="1610">
                  <c:v>417.15002439999989</c:v>
                </c:pt>
                <c:pt idx="1611">
                  <c:v>417</c:v>
                </c:pt>
                <c:pt idx="1612">
                  <c:v>416.93994142999998</c:v>
                </c:pt>
                <c:pt idx="1613">
                  <c:v>416.89001462999988</c:v>
                </c:pt>
                <c:pt idx="1614">
                  <c:v>416.81994630000008</c:v>
                </c:pt>
                <c:pt idx="1615">
                  <c:v>416.76007076999997</c:v>
                </c:pt>
                <c:pt idx="1616">
                  <c:v>416.71002196999996</c:v>
                </c:pt>
                <c:pt idx="1617">
                  <c:v>416.64996340999994</c:v>
                </c:pt>
                <c:pt idx="1618">
                  <c:v>416.60003660999985</c:v>
                </c:pt>
                <c:pt idx="1619">
                  <c:v>416.44000243999994</c:v>
                </c:pt>
                <c:pt idx="1620">
                  <c:v>416.37994388000004</c:v>
                </c:pt>
                <c:pt idx="1621">
                  <c:v>416.33001707999995</c:v>
                </c:pt>
                <c:pt idx="1622">
                  <c:v>416.26995851000015</c:v>
                </c:pt>
                <c:pt idx="1623">
                  <c:v>416.20007321000003</c:v>
                </c:pt>
                <c:pt idx="1624">
                  <c:v>416.14001465000001</c:v>
                </c:pt>
                <c:pt idx="1625">
                  <c:v>416.07995607999999</c:v>
                </c:pt>
                <c:pt idx="1626">
                  <c:v>416.01000974999988</c:v>
                </c:pt>
                <c:pt idx="1627">
                  <c:v>415.84997558999999</c:v>
                </c:pt>
                <c:pt idx="1628">
                  <c:v>415.78997805999995</c:v>
                </c:pt>
                <c:pt idx="1629">
                  <c:v>415.73004148999985</c:v>
                </c:pt>
                <c:pt idx="1630">
                  <c:v>415.66998292000005</c:v>
                </c:pt>
                <c:pt idx="1631">
                  <c:v>415.59002683000006</c:v>
                </c:pt>
                <c:pt idx="1632">
                  <c:v>415.53002930000002</c:v>
                </c:pt>
                <c:pt idx="1633">
                  <c:v>415.49993900000004</c:v>
                </c:pt>
                <c:pt idx="1634">
                  <c:v>415.40002439999989</c:v>
                </c:pt>
                <c:pt idx="1635">
                  <c:v>415.29998780000005</c:v>
                </c:pt>
                <c:pt idx="1636">
                  <c:v>415.19995119999999</c:v>
                </c:pt>
                <c:pt idx="1637">
                  <c:v>415.10003659999984</c:v>
                </c:pt>
                <c:pt idx="1638">
                  <c:v>415.00000000000011</c:v>
                </c:pt>
                <c:pt idx="1639">
                  <c:v>415.00006099999996</c:v>
                </c:pt>
                <c:pt idx="1640">
                  <c:v>414.90002440000001</c:v>
                </c:pt>
                <c:pt idx="1641">
                  <c:v>414.79992679999998</c:v>
                </c:pt>
                <c:pt idx="1642">
                  <c:v>414.8000487999999</c:v>
                </c:pt>
                <c:pt idx="1643">
                  <c:v>414.6999512000001</c:v>
                </c:pt>
                <c:pt idx="1644">
                  <c:v>414.60003660000007</c:v>
                </c:pt>
                <c:pt idx="1645">
                  <c:v>414.49999999999989</c:v>
                </c:pt>
                <c:pt idx="1646">
                  <c:v>414.39996340000016</c:v>
                </c:pt>
                <c:pt idx="1647">
                  <c:v>414.30004880000001</c:v>
                </c:pt>
                <c:pt idx="1648">
                  <c:v>414.29998780000005</c:v>
                </c:pt>
                <c:pt idx="1649">
                  <c:v>414.19995119999999</c:v>
                </c:pt>
                <c:pt idx="1650">
                  <c:v>414.10003659999984</c:v>
                </c:pt>
                <c:pt idx="1651">
                  <c:v>414.09997560000011</c:v>
                </c:pt>
                <c:pt idx="1652">
                  <c:v>414</c:v>
                </c:pt>
                <c:pt idx="1653">
                  <c:v>413.90002439999989</c:v>
                </c:pt>
                <c:pt idx="1654">
                  <c:v>413.79992680000009</c:v>
                </c:pt>
                <c:pt idx="1655">
                  <c:v>413.70007319999991</c:v>
                </c:pt>
                <c:pt idx="1656">
                  <c:v>413.59997560000011</c:v>
                </c:pt>
                <c:pt idx="1657">
                  <c:v>413.5</c:v>
                </c:pt>
                <c:pt idx="1658">
                  <c:v>413.5</c:v>
                </c:pt>
                <c:pt idx="1659">
                  <c:v>413.40002440000012</c:v>
                </c:pt>
                <c:pt idx="1660">
                  <c:v>413.30004880000001</c:v>
                </c:pt>
                <c:pt idx="1661">
                  <c:v>413.30004880000001</c:v>
                </c:pt>
                <c:pt idx="1662">
                  <c:v>413.19995119999999</c:v>
                </c:pt>
                <c:pt idx="1663">
                  <c:v>413</c:v>
                </c:pt>
                <c:pt idx="1664">
                  <c:v>412.90002439999989</c:v>
                </c:pt>
                <c:pt idx="1665">
                  <c:v>412.79992680000009</c:v>
                </c:pt>
                <c:pt idx="1666">
                  <c:v>412.80004879999979</c:v>
                </c:pt>
                <c:pt idx="1667">
                  <c:v>412.69995120000021</c:v>
                </c:pt>
                <c:pt idx="1668">
                  <c:v>412.60009760000003</c:v>
                </c:pt>
                <c:pt idx="1669">
                  <c:v>412.5</c:v>
                </c:pt>
                <c:pt idx="1670">
                  <c:v>412.5</c:v>
                </c:pt>
                <c:pt idx="1671">
                  <c:v>412.30004880000001</c:v>
                </c:pt>
                <c:pt idx="1672">
                  <c:v>412.19995119999999</c:v>
                </c:pt>
                <c:pt idx="1673">
                  <c:v>412.09997559999988</c:v>
                </c:pt>
                <c:pt idx="1674">
                  <c:v>412</c:v>
                </c:pt>
                <c:pt idx="1675">
                  <c:v>412</c:v>
                </c:pt>
                <c:pt idx="1676">
                  <c:v>411.90002440000012</c:v>
                </c:pt>
                <c:pt idx="1677">
                  <c:v>411.80004880000001</c:v>
                </c:pt>
                <c:pt idx="1678">
                  <c:v>411.69995119999999</c:v>
                </c:pt>
                <c:pt idx="1679">
                  <c:v>411.59997559999988</c:v>
                </c:pt>
                <c:pt idx="1680">
                  <c:v>411.5</c:v>
                </c:pt>
                <c:pt idx="1681">
                  <c:v>411.39990239999997</c:v>
                </c:pt>
                <c:pt idx="1682">
                  <c:v>411.30004879999979</c:v>
                </c:pt>
                <c:pt idx="1683">
                  <c:v>411.19995120000021</c:v>
                </c:pt>
                <c:pt idx="1684">
                  <c:v>411.10009760000003</c:v>
                </c:pt>
                <c:pt idx="1685">
                  <c:v>411</c:v>
                </c:pt>
                <c:pt idx="1686">
                  <c:v>411</c:v>
                </c:pt>
                <c:pt idx="1687">
                  <c:v>410.90002439999989</c:v>
                </c:pt>
                <c:pt idx="1688">
                  <c:v>410.69995119999999</c:v>
                </c:pt>
                <c:pt idx="1689">
                  <c:v>410.59997559999988</c:v>
                </c:pt>
                <c:pt idx="1690">
                  <c:v>410.5</c:v>
                </c:pt>
                <c:pt idx="1691">
                  <c:v>410.40002440000012</c:v>
                </c:pt>
                <c:pt idx="1692">
                  <c:v>410.30004880000001</c:v>
                </c:pt>
                <c:pt idx="1693">
                  <c:v>410.30004880000001</c:v>
                </c:pt>
                <c:pt idx="1694">
                  <c:v>410.19995119999999</c:v>
                </c:pt>
                <c:pt idx="1695">
                  <c:v>410</c:v>
                </c:pt>
                <c:pt idx="1696">
                  <c:v>409.90002439999989</c:v>
                </c:pt>
                <c:pt idx="1697">
                  <c:v>409.79992680000009</c:v>
                </c:pt>
                <c:pt idx="1698">
                  <c:v>409.70007319999991</c:v>
                </c:pt>
                <c:pt idx="1699">
                  <c:v>409.59997560000011</c:v>
                </c:pt>
                <c:pt idx="1700">
                  <c:v>409.5</c:v>
                </c:pt>
                <c:pt idx="1701">
                  <c:v>409.40002439999989</c:v>
                </c:pt>
                <c:pt idx="1702">
                  <c:v>409.29992680000009</c:v>
                </c:pt>
                <c:pt idx="1703">
                  <c:v>409.20007319999991</c:v>
                </c:pt>
                <c:pt idx="1704">
                  <c:v>409.09997560000011</c:v>
                </c:pt>
                <c:pt idx="1705">
                  <c:v>409</c:v>
                </c:pt>
                <c:pt idx="1706">
                  <c:v>408.90002439999989</c:v>
                </c:pt>
                <c:pt idx="1707">
                  <c:v>408.79992680000009</c:v>
                </c:pt>
                <c:pt idx="1708">
                  <c:v>408.70007319999991</c:v>
                </c:pt>
                <c:pt idx="1709">
                  <c:v>408.59997560000011</c:v>
                </c:pt>
                <c:pt idx="1710">
                  <c:v>408.40002440000012</c:v>
                </c:pt>
                <c:pt idx="1711">
                  <c:v>408.30004880000001</c:v>
                </c:pt>
                <c:pt idx="1712">
                  <c:v>408.19995119999999</c:v>
                </c:pt>
                <c:pt idx="1713">
                  <c:v>408.09997559999988</c:v>
                </c:pt>
                <c:pt idx="1714">
                  <c:v>408</c:v>
                </c:pt>
                <c:pt idx="1715">
                  <c:v>407.90002440000012</c:v>
                </c:pt>
                <c:pt idx="1716">
                  <c:v>407.69995119999999</c:v>
                </c:pt>
                <c:pt idx="1717">
                  <c:v>407.59997559999988</c:v>
                </c:pt>
                <c:pt idx="1718">
                  <c:v>407.5</c:v>
                </c:pt>
                <c:pt idx="1719">
                  <c:v>407.40002440000012</c:v>
                </c:pt>
                <c:pt idx="1720">
                  <c:v>407.30004880000001</c:v>
                </c:pt>
                <c:pt idx="1721">
                  <c:v>407.29992680000009</c:v>
                </c:pt>
                <c:pt idx="1722">
                  <c:v>407.10009760000003</c:v>
                </c:pt>
                <c:pt idx="1723">
                  <c:v>407</c:v>
                </c:pt>
                <c:pt idx="1724">
                  <c:v>406.79992680000009</c:v>
                </c:pt>
                <c:pt idx="1725">
                  <c:v>406.70007319999991</c:v>
                </c:pt>
                <c:pt idx="1726">
                  <c:v>406.69995120000021</c:v>
                </c:pt>
                <c:pt idx="1727">
                  <c:v>406.60009760000003</c:v>
                </c:pt>
                <c:pt idx="1728">
                  <c:v>406.40002439999989</c:v>
                </c:pt>
                <c:pt idx="1729">
                  <c:v>406.29992680000009</c:v>
                </c:pt>
                <c:pt idx="1730">
                  <c:v>406.20007319999991</c:v>
                </c:pt>
                <c:pt idx="1731">
                  <c:v>406</c:v>
                </c:pt>
                <c:pt idx="1732">
                  <c:v>405.89990239999997</c:v>
                </c:pt>
                <c:pt idx="1733">
                  <c:v>405.80004879999979</c:v>
                </c:pt>
                <c:pt idx="1734">
                  <c:v>405.59997560000011</c:v>
                </c:pt>
                <c:pt idx="1735">
                  <c:v>405.5</c:v>
                </c:pt>
                <c:pt idx="1736">
                  <c:v>405.40002439999989</c:v>
                </c:pt>
                <c:pt idx="1737">
                  <c:v>405.29992680000009</c:v>
                </c:pt>
                <c:pt idx="1738">
                  <c:v>405.20007319999991</c:v>
                </c:pt>
                <c:pt idx="1739">
                  <c:v>405.09997560000011</c:v>
                </c:pt>
                <c:pt idx="1740">
                  <c:v>404.90002440000012</c:v>
                </c:pt>
                <c:pt idx="1741">
                  <c:v>404.80004880000001</c:v>
                </c:pt>
                <c:pt idx="1742">
                  <c:v>404.69995119999999</c:v>
                </c:pt>
                <c:pt idx="1743">
                  <c:v>404.59997559999988</c:v>
                </c:pt>
                <c:pt idx="1744">
                  <c:v>404.5</c:v>
                </c:pt>
                <c:pt idx="1745">
                  <c:v>404.40002440000012</c:v>
                </c:pt>
                <c:pt idx="1746">
                  <c:v>404.19995119999999</c:v>
                </c:pt>
                <c:pt idx="1747">
                  <c:v>404.09997559999988</c:v>
                </c:pt>
                <c:pt idx="1748">
                  <c:v>404</c:v>
                </c:pt>
                <c:pt idx="1749">
                  <c:v>403.80004880000001</c:v>
                </c:pt>
                <c:pt idx="1750">
                  <c:v>403.69995119999999</c:v>
                </c:pt>
                <c:pt idx="1751">
                  <c:v>403.59997559999988</c:v>
                </c:pt>
                <c:pt idx="1752">
                  <c:v>403.40002440000012</c:v>
                </c:pt>
                <c:pt idx="1753">
                  <c:v>403.30004880000001</c:v>
                </c:pt>
                <c:pt idx="1754">
                  <c:v>403.19995119999999</c:v>
                </c:pt>
                <c:pt idx="1755">
                  <c:v>403.09997559999988</c:v>
                </c:pt>
                <c:pt idx="1756">
                  <c:v>403</c:v>
                </c:pt>
                <c:pt idx="1757">
                  <c:v>402.79992680000009</c:v>
                </c:pt>
                <c:pt idx="1758">
                  <c:v>402.70007319999991</c:v>
                </c:pt>
                <c:pt idx="1759">
                  <c:v>402.59997560000011</c:v>
                </c:pt>
                <c:pt idx="1760">
                  <c:v>402.40002440000012</c:v>
                </c:pt>
                <c:pt idx="1761">
                  <c:v>402.30004880000001</c:v>
                </c:pt>
                <c:pt idx="1762">
                  <c:v>402.19995119999999</c:v>
                </c:pt>
                <c:pt idx="1763">
                  <c:v>402</c:v>
                </c:pt>
                <c:pt idx="1764">
                  <c:v>401.90002439999989</c:v>
                </c:pt>
                <c:pt idx="1765">
                  <c:v>401.79992680000009</c:v>
                </c:pt>
                <c:pt idx="1766">
                  <c:v>401.70007319999991</c:v>
                </c:pt>
                <c:pt idx="1767">
                  <c:v>401.59997560000011</c:v>
                </c:pt>
                <c:pt idx="1768">
                  <c:v>401.40002440000012</c:v>
                </c:pt>
                <c:pt idx="1769">
                  <c:v>401.20007319999991</c:v>
                </c:pt>
                <c:pt idx="1770">
                  <c:v>401.09997560000011</c:v>
                </c:pt>
                <c:pt idx="1771">
                  <c:v>401</c:v>
                </c:pt>
                <c:pt idx="1772">
                  <c:v>400.90002439999989</c:v>
                </c:pt>
                <c:pt idx="1773">
                  <c:v>400.79992680000009</c:v>
                </c:pt>
                <c:pt idx="1774">
                  <c:v>400.60009760000003</c:v>
                </c:pt>
                <c:pt idx="1775">
                  <c:v>400.40002439999989</c:v>
                </c:pt>
                <c:pt idx="1776">
                  <c:v>400.29992680000009</c:v>
                </c:pt>
                <c:pt idx="1777">
                  <c:v>400.20007319999991</c:v>
                </c:pt>
                <c:pt idx="1778">
                  <c:v>400.09997560000011</c:v>
                </c:pt>
                <c:pt idx="1779">
                  <c:v>400</c:v>
                </c:pt>
                <c:pt idx="1780">
                  <c:v>399.80004879999979</c:v>
                </c:pt>
                <c:pt idx="1781">
                  <c:v>399.69995120000021</c:v>
                </c:pt>
                <c:pt idx="1782">
                  <c:v>399.5</c:v>
                </c:pt>
                <c:pt idx="1783">
                  <c:v>399.40002439999989</c:v>
                </c:pt>
                <c:pt idx="1784">
                  <c:v>399.29992680000009</c:v>
                </c:pt>
                <c:pt idx="1785">
                  <c:v>399.20007319999991</c:v>
                </c:pt>
                <c:pt idx="1786">
                  <c:v>399</c:v>
                </c:pt>
                <c:pt idx="1787">
                  <c:v>398.79992680000009</c:v>
                </c:pt>
                <c:pt idx="1788">
                  <c:v>398.70007319999991</c:v>
                </c:pt>
                <c:pt idx="1789">
                  <c:v>398.59997560000011</c:v>
                </c:pt>
                <c:pt idx="1790">
                  <c:v>398.5</c:v>
                </c:pt>
                <c:pt idx="1791">
                  <c:v>398.40002439999989</c:v>
                </c:pt>
                <c:pt idx="1792">
                  <c:v>398.09997560000011</c:v>
                </c:pt>
                <c:pt idx="1793">
                  <c:v>398</c:v>
                </c:pt>
                <c:pt idx="1794">
                  <c:v>397.90002439999989</c:v>
                </c:pt>
                <c:pt idx="1795">
                  <c:v>397.79992680000009</c:v>
                </c:pt>
                <c:pt idx="1796">
                  <c:v>397.70007319999991</c:v>
                </c:pt>
                <c:pt idx="1797">
                  <c:v>397.5</c:v>
                </c:pt>
                <c:pt idx="1798">
                  <c:v>397.29992680000009</c:v>
                </c:pt>
                <c:pt idx="1799">
                  <c:v>397.20007319999991</c:v>
                </c:pt>
                <c:pt idx="1800">
                  <c:v>397.09997560000011</c:v>
                </c:pt>
                <c:pt idx="1801">
                  <c:v>397</c:v>
                </c:pt>
                <c:pt idx="1802">
                  <c:v>396.80004880000001</c:v>
                </c:pt>
                <c:pt idx="1803">
                  <c:v>396.59997560000011</c:v>
                </c:pt>
                <c:pt idx="1804">
                  <c:v>396.5</c:v>
                </c:pt>
                <c:pt idx="1805">
                  <c:v>396.40002439999989</c:v>
                </c:pt>
                <c:pt idx="1806">
                  <c:v>396.29992680000009</c:v>
                </c:pt>
                <c:pt idx="1807">
                  <c:v>396.09997559999988</c:v>
                </c:pt>
                <c:pt idx="1808">
                  <c:v>396</c:v>
                </c:pt>
                <c:pt idx="1809">
                  <c:v>395.79992680000009</c:v>
                </c:pt>
                <c:pt idx="1810">
                  <c:v>395.70007319999991</c:v>
                </c:pt>
                <c:pt idx="1811">
                  <c:v>395.5</c:v>
                </c:pt>
                <c:pt idx="1812">
                  <c:v>395.40002440000012</c:v>
                </c:pt>
                <c:pt idx="1813">
                  <c:v>395.30004880000001</c:v>
                </c:pt>
                <c:pt idx="1814">
                  <c:v>395.19995119999999</c:v>
                </c:pt>
                <c:pt idx="1815">
                  <c:v>395</c:v>
                </c:pt>
                <c:pt idx="1816">
                  <c:v>394.80004880000001</c:v>
                </c:pt>
                <c:pt idx="1817">
                  <c:v>394.69995119999999</c:v>
                </c:pt>
                <c:pt idx="1818">
                  <c:v>394.59997559999988</c:v>
                </c:pt>
                <c:pt idx="1819">
                  <c:v>394.5</c:v>
                </c:pt>
                <c:pt idx="1820">
                  <c:v>394.19995119999999</c:v>
                </c:pt>
                <c:pt idx="1821">
                  <c:v>394.09997559999988</c:v>
                </c:pt>
                <c:pt idx="1822">
                  <c:v>394</c:v>
                </c:pt>
                <c:pt idx="1823">
                  <c:v>393.90002440000012</c:v>
                </c:pt>
                <c:pt idx="1824">
                  <c:v>393.69995119999999</c:v>
                </c:pt>
                <c:pt idx="1825">
                  <c:v>393.59997559999988</c:v>
                </c:pt>
                <c:pt idx="1826">
                  <c:v>393.40002440000012</c:v>
                </c:pt>
                <c:pt idx="1827">
                  <c:v>393.19995119999999</c:v>
                </c:pt>
                <c:pt idx="1828">
                  <c:v>393.09997559999988</c:v>
                </c:pt>
                <c:pt idx="1829">
                  <c:v>393</c:v>
                </c:pt>
                <c:pt idx="1830">
                  <c:v>392.90002440000012</c:v>
                </c:pt>
                <c:pt idx="1831">
                  <c:v>392.59997559999988</c:v>
                </c:pt>
                <c:pt idx="1832">
                  <c:v>392.5</c:v>
                </c:pt>
                <c:pt idx="1833">
                  <c:v>392.40002440000012</c:v>
                </c:pt>
                <c:pt idx="1834">
                  <c:v>392.30004880000001</c:v>
                </c:pt>
                <c:pt idx="1835">
                  <c:v>392.09997560000011</c:v>
                </c:pt>
                <c:pt idx="1836">
                  <c:v>392</c:v>
                </c:pt>
                <c:pt idx="1837">
                  <c:v>391.80004880000001</c:v>
                </c:pt>
                <c:pt idx="1838">
                  <c:v>391.59997560000011</c:v>
                </c:pt>
                <c:pt idx="1839">
                  <c:v>391.5</c:v>
                </c:pt>
                <c:pt idx="1840">
                  <c:v>391.40002439999989</c:v>
                </c:pt>
                <c:pt idx="1841">
                  <c:v>391.19995120000021</c:v>
                </c:pt>
                <c:pt idx="1842">
                  <c:v>391</c:v>
                </c:pt>
                <c:pt idx="1843">
                  <c:v>390.90002439999989</c:v>
                </c:pt>
                <c:pt idx="1844">
                  <c:v>390.69995120000021</c:v>
                </c:pt>
                <c:pt idx="1845">
                  <c:v>390.60009760000003</c:v>
                </c:pt>
                <c:pt idx="1846">
                  <c:v>390.5</c:v>
                </c:pt>
                <c:pt idx="1847">
                  <c:v>390.19995120000021</c:v>
                </c:pt>
                <c:pt idx="1848">
                  <c:v>390.10009760000003</c:v>
                </c:pt>
                <c:pt idx="1849">
                  <c:v>390</c:v>
                </c:pt>
                <c:pt idx="1850">
                  <c:v>389.79992680000009</c:v>
                </c:pt>
                <c:pt idx="1851">
                  <c:v>389.70007319999991</c:v>
                </c:pt>
                <c:pt idx="1852">
                  <c:v>389.59997560000011</c:v>
                </c:pt>
                <c:pt idx="1853">
                  <c:v>389.29992680000009</c:v>
                </c:pt>
                <c:pt idx="1854">
                  <c:v>389.20007319999991</c:v>
                </c:pt>
                <c:pt idx="1855">
                  <c:v>389.09997560000011</c:v>
                </c:pt>
                <c:pt idx="1856">
                  <c:v>388.90002440000012</c:v>
                </c:pt>
                <c:pt idx="1857">
                  <c:v>388.80004880000001</c:v>
                </c:pt>
                <c:pt idx="1858">
                  <c:v>388.59997560000011</c:v>
                </c:pt>
                <c:pt idx="1859">
                  <c:v>388.40002440000012</c:v>
                </c:pt>
                <c:pt idx="1860">
                  <c:v>388.30004880000001</c:v>
                </c:pt>
                <c:pt idx="1861">
                  <c:v>388.09997559999988</c:v>
                </c:pt>
                <c:pt idx="1862">
                  <c:v>388</c:v>
                </c:pt>
                <c:pt idx="1863">
                  <c:v>387.80004880000001</c:v>
                </c:pt>
                <c:pt idx="1864">
                  <c:v>387.59997559999988</c:v>
                </c:pt>
                <c:pt idx="1865">
                  <c:v>387.5</c:v>
                </c:pt>
                <c:pt idx="1866">
                  <c:v>387.29992680000009</c:v>
                </c:pt>
                <c:pt idx="1867">
                  <c:v>387.20007319999991</c:v>
                </c:pt>
                <c:pt idx="1868">
                  <c:v>387</c:v>
                </c:pt>
                <c:pt idx="1869">
                  <c:v>386.79992680000009</c:v>
                </c:pt>
                <c:pt idx="1870">
                  <c:v>386.70007319999991</c:v>
                </c:pt>
                <c:pt idx="1871">
                  <c:v>386.5</c:v>
                </c:pt>
                <c:pt idx="1872">
                  <c:v>386.39990239999997</c:v>
                </c:pt>
                <c:pt idx="1873">
                  <c:v>386.20007319999991</c:v>
                </c:pt>
                <c:pt idx="1874">
                  <c:v>386</c:v>
                </c:pt>
                <c:pt idx="1875">
                  <c:v>385.89990239999997</c:v>
                </c:pt>
                <c:pt idx="1876">
                  <c:v>385.70007319999991</c:v>
                </c:pt>
                <c:pt idx="1877">
                  <c:v>385.59997560000011</c:v>
                </c:pt>
                <c:pt idx="1878">
                  <c:v>385.29992680000009</c:v>
                </c:pt>
                <c:pt idx="1879">
                  <c:v>385.20007319999991</c:v>
                </c:pt>
                <c:pt idx="1880">
                  <c:v>385.09997560000011</c:v>
                </c:pt>
                <c:pt idx="1881">
                  <c:v>384.90002440000012</c:v>
                </c:pt>
                <c:pt idx="1882">
                  <c:v>384.70007319999991</c:v>
                </c:pt>
                <c:pt idx="1883">
                  <c:v>384.5</c:v>
                </c:pt>
                <c:pt idx="1884">
                  <c:v>384.40002440000012</c:v>
                </c:pt>
                <c:pt idx="1885">
                  <c:v>384.19995119999999</c:v>
                </c:pt>
                <c:pt idx="1886">
                  <c:v>384.09997559999988</c:v>
                </c:pt>
                <c:pt idx="1887">
                  <c:v>383.80004880000001</c:v>
                </c:pt>
                <c:pt idx="1888">
                  <c:v>383.69995119999999</c:v>
                </c:pt>
                <c:pt idx="1889">
                  <c:v>383.5</c:v>
                </c:pt>
                <c:pt idx="1890">
                  <c:v>383.40002439999989</c:v>
                </c:pt>
                <c:pt idx="1891">
                  <c:v>383.29992680000009</c:v>
                </c:pt>
                <c:pt idx="1892">
                  <c:v>383</c:v>
                </c:pt>
                <c:pt idx="1893">
                  <c:v>382.90002439999989</c:v>
                </c:pt>
                <c:pt idx="1894">
                  <c:v>382.69995120000021</c:v>
                </c:pt>
                <c:pt idx="1895">
                  <c:v>382.60009760000003</c:v>
                </c:pt>
                <c:pt idx="1896">
                  <c:v>382.40002439999989</c:v>
                </c:pt>
                <c:pt idx="1897">
                  <c:v>382.19995120000021</c:v>
                </c:pt>
                <c:pt idx="1898">
                  <c:v>382</c:v>
                </c:pt>
                <c:pt idx="1899">
                  <c:v>381.90002439999989</c:v>
                </c:pt>
                <c:pt idx="1900">
                  <c:v>381.69995119999999</c:v>
                </c:pt>
                <c:pt idx="1901">
                  <c:v>381.5</c:v>
                </c:pt>
                <c:pt idx="1902">
                  <c:v>381.30004880000001</c:v>
                </c:pt>
                <c:pt idx="1903">
                  <c:v>381.19995119999999</c:v>
                </c:pt>
                <c:pt idx="1904">
                  <c:v>381</c:v>
                </c:pt>
                <c:pt idx="1905">
                  <c:v>380.90002440000012</c:v>
                </c:pt>
                <c:pt idx="1906">
                  <c:v>380.59997559999988</c:v>
                </c:pt>
                <c:pt idx="1907">
                  <c:v>380.5</c:v>
                </c:pt>
                <c:pt idx="1908">
                  <c:v>380.29992680000009</c:v>
                </c:pt>
                <c:pt idx="1909">
                  <c:v>380.20007319999991</c:v>
                </c:pt>
                <c:pt idx="1910">
                  <c:v>379.90002439999989</c:v>
                </c:pt>
                <c:pt idx="1911">
                  <c:v>379.69995120000021</c:v>
                </c:pt>
                <c:pt idx="1912">
                  <c:v>379.60009760000003</c:v>
                </c:pt>
                <c:pt idx="1913">
                  <c:v>379.40002439999989</c:v>
                </c:pt>
                <c:pt idx="1914">
                  <c:v>379.29992680000009</c:v>
                </c:pt>
                <c:pt idx="1915">
                  <c:v>379</c:v>
                </c:pt>
                <c:pt idx="1916">
                  <c:v>378.90002439999989</c:v>
                </c:pt>
                <c:pt idx="1917">
                  <c:v>378.69995119999999</c:v>
                </c:pt>
                <c:pt idx="1918">
                  <c:v>378.59997559999988</c:v>
                </c:pt>
                <c:pt idx="1919">
                  <c:v>378.30004880000001</c:v>
                </c:pt>
                <c:pt idx="1920">
                  <c:v>378.09997559999988</c:v>
                </c:pt>
                <c:pt idx="1921">
                  <c:v>378</c:v>
                </c:pt>
                <c:pt idx="1922">
                  <c:v>377.79992680000009</c:v>
                </c:pt>
                <c:pt idx="1923">
                  <c:v>377.70007319999991</c:v>
                </c:pt>
                <c:pt idx="1924">
                  <c:v>377.40002439999989</c:v>
                </c:pt>
                <c:pt idx="1925">
                  <c:v>377.29992680000009</c:v>
                </c:pt>
                <c:pt idx="1926">
                  <c:v>377.10009760000003</c:v>
                </c:pt>
                <c:pt idx="1927">
                  <c:v>377</c:v>
                </c:pt>
                <c:pt idx="1928">
                  <c:v>376.79992680000009</c:v>
                </c:pt>
                <c:pt idx="1929">
                  <c:v>376.5</c:v>
                </c:pt>
                <c:pt idx="1930">
                  <c:v>376.40002439999989</c:v>
                </c:pt>
                <c:pt idx="1931">
                  <c:v>376.19995119999999</c:v>
                </c:pt>
                <c:pt idx="1932">
                  <c:v>376.09997559999988</c:v>
                </c:pt>
                <c:pt idx="1933">
                  <c:v>375.80004880000001</c:v>
                </c:pt>
                <c:pt idx="1934">
                  <c:v>375.59997559999988</c:v>
                </c:pt>
                <c:pt idx="1935">
                  <c:v>375.5</c:v>
                </c:pt>
                <c:pt idx="1936">
                  <c:v>375.29992680000009</c:v>
                </c:pt>
                <c:pt idx="1937">
                  <c:v>375.20007319999991</c:v>
                </c:pt>
                <c:pt idx="1938">
                  <c:v>374.90002439999989</c:v>
                </c:pt>
                <c:pt idx="1939">
                  <c:v>374.69995120000021</c:v>
                </c:pt>
                <c:pt idx="1940">
                  <c:v>374.60009760000003</c:v>
                </c:pt>
                <c:pt idx="1941">
                  <c:v>374.40002439999989</c:v>
                </c:pt>
                <c:pt idx="1942">
                  <c:v>374.19995120000021</c:v>
                </c:pt>
                <c:pt idx="1943">
                  <c:v>374</c:v>
                </c:pt>
                <c:pt idx="1944">
                  <c:v>373.80004880000001</c:v>
                </c:pt>
                <c:pt idx="1945">
                  <c:v>373.69995119999999</c:v>
                </c:pt>
                <c:pt idx="1946">
                  <c:v>373.40002440000012</c:v>
                </c:pt>
                <c:pt idx="1947">
                  <c:v>373.19995119999999</c:v>
                </c:pt>
                <c:pt idx="1948">
                  <c:v>373.09997559999988</c:v>
                </c:pt>
                <c:pt idx="1949">
                  <c:v>372.90002439999989</c:v>
                </c:pt>
                <c:pt idx="1950">
                  <c:v>372.59997560000011</c:v>
                </c:pt>
                <c:pt idx="1951">
                  <c:v>372.5</c:v>
                </c:pt>
                <c:pt idx="1952">
                  <c:v>372.30004879999979</c:v>
                </c:pt>
                <c:pt idx="1953">
                  <c:v>372.09997560000011</c:v>
                </c:pt>
                <c:pt idx="1954">
                  <c:v>372</c:v>
                </c:pt>
                <c:pt idx="1955">
                  <c:v>371.70007319999991</c:v>
                </c:pt>
                <c:pt idx="1956">
                  <c:v>371.59997560000011</c:v>
                </c:pt>
                <c:pt idx="1957">
                  <c:v>371.40002440000012</c:v>
                </c:pt>
                <c:pt idx="1958">
                  <c:v>371.19995119999999</c:v>
                </c:pt>
                <c:pt idx="1959">
                  <c:v>371</c:v>
                </c:pt>
                <c:pt idx="1960">
                  <c:v>370.80004880000001</c:v>
                </c:pt>
                <c:pt idx="1961">
                  <c:v>370.59997560000011</c:v>
                </c:pt>
                <c:pt idx="1962">
                  <c:v>370.39990239999997</c:v>
                </c:pt>
                <c:pt idx="1963">
                  <c:v>370.20007319999991</c:v>
                </c:pt>
                <c:pt idx="1964">
                  <c:v>370</c:v>
                </c:pt>
                <c:pt idx="1965">
                  <c:v>369.79992680000009</c:v>
                </c:pt>
                <c:pt idx="1966">
                  <c:v>369.70007319999991</c:v>
                </c:pt>
                <c:pt idx="1967">
                  <c:v>369.40002439999989</c:v>
                </c:pt>
                <c:pt idx="1968">
                  <c:v>369.19995119999999</c:v>
                </c:pt>
                <c:pt idx="1969">
                  <c:v>369.09997559999988</c:v>
                </c:pt>
                <c:pt idx="1970">
                  <c:v>368.90002440000012</c:v>
                </c:pt>
                <c:pt idx="1971">
                  <c:v>368.59997559999988</c:v>
                </c:pt>
                <c:pt idx="1972">
                  <c:v>368.40002439999989</c:v>
                </c:pt>
                <c:pt idx="1973">
                  <c:v>368.29992680000009</c:v>
                </c:pt>
                <c:pt idx="1974">
                  <c:v>368.10009760000003</c:v>
                </c:pt>
                <c:pt idx="1975">
                  <c:v>367.80004879999979</c:v>
                </c:pt>
                <c:pt idx="1976">
                  <c:v>367.69995120000021</c:v>
                </c:pt>
                <c:pt idx="1977">
                  <c:v>367.5</c:v>
                </c:pt>
                <c:pt idx="1978">
                  <c:v>367.20007319999991</c:v>
                </c:pt>
                <c:pt idx="1979">
                  <c:v>367</c:v>
                </c:pt>
                <c:pt idx="1980">
                  <c:v>366.80004880000001</c:v>
                </c:pt>
                <c:pt idx="1981">
                  <c:v>366.69995119999999</c:v>
                </c:pt>
                <c:pt idx="1982">
                  <c:v>366.5</c:v>
                </c:pt>
                <c:pt idx="1983">
                  <c:v>366.20007319999991</c:v>
                </c:pt>
                <c:pt idx="1984">
                  <c:v>366.09997560000011</c:v>
                </c:pt>
                <c:pt idx="1985">
                  <c:v>365.89990239999997</c:v>
                </c:pt>
                <c:pt idx="1986">
                  <c:v>365.60009760000003</c:v>
                </c:pt>
                <c:pt idx="1987">
                  <c:v>365.40002439999989</c:v>
                </c:pt>
                <c:pt idx="1988">
                  <c:v>365.19995119999999</c:v>
                </c:pt>
                <c:pt idx="1989">
                  <c:v>365.09997559999988</c:v>
                </c:pt>
                <c:pt idx="1990">
                  <c:v>364.80004880000001</c:v>
                </c:pt>
                <c:pt idx="1991">
                  <c:v>364.59997559999988</c:v>
                </c:pt>
                <c:pt idx="1992">
                  <c:v>364.40002439999989</c:v>
                </c:pt>
                <c:pt idx="1993">
                  <c:v>364.29992680000009</c:v>
                </c:pt>
                <c:pt idx="1994">
                  <c:v>364</c:v>
                </c:pt>
                <c:pt idx="1995">
                  <c:v>363.80004879999979</c:v>
                </c:pt>
                <c:pt idx="1996">
                  <c:v>363.59997560000011</c:v>
                </c:pt>
                <c:pt idx="1997">
                  <c:v>363.40002440000012</c:v>
                </c:pt>
                <c:pt idx="1998">
                  <c:v>363.20007319999991</c:v>
                </c:pt>
                <c:pt idx="1999">
                  <c:v>363</c:v>
                </c:pt>
              </c:numCache>
            </c:numRef>
          </c:xVal>
          <c:yVal>
            <c:numRef>
              <c:f>Modified_THOR!$X$3:$X$2002</c:f>
              <c:numCache>
                <c:formatCode>0.00E+00</c:formatCode>
                <c:ptCount val="2000"/>
                <c:pt idx="0">
                  <c:v>184.42999268</c:v>
                </c:pt>
                <c:pt idx="1">
                  <c:v>184.42999268</c:v>
                </c:pt>
                <c:pt idx="2">
                  <c:v>184.42999268</c:v>
                </c:pt>
                <c:pt idx="3">
                  <c:v>184.42999268</c:v>
                </c:pt>
                <c:pt idx="4">
                  <c:v>184.42999268</c:v>
                </c:pt>
                <c:pt idx="5">
                  <c:v>184.42999268</c:v>
                </c:pt>
                <c:pt idx="6">
                  <c:v>184.42999268</c:v>
                </c:pt>
                <c:pt idx="7">
                  <c:v>184.42999268</c:v>
                </c:pt>
                <c:pt idx="8">
                  <c:v>184.42999268</c:v>
                </c:pt>
                <c:pt idx="9">
                  <c:v>184.42999268</c:v>
                </c:pt>
                <c:pt idx="10">
                  <c:v>184.42999268</c:v>
                </c:pt>
                <c:pt idx="11">
                  <c:v>184.42999268</c:v>
                </c:pt>
                <c:pt idx="12">
                  <c:v>184.42999268</c:v>
                </c:pt>
                <c:pt idx="13">
                  <c:v>184.42999268</c:v>
                </c:pt>
                <c:pt idx="14">
                  <c:v>184.42999268</c:v>
                </c:pt>
                <c:pt idx="15">
                  <c:v>184.42999268</c:v>
                </c:pt>
                <c:pt idx="16">
                  <c:v>184.42999268</c:v>
                </c:pt>
                <c:pt idx="17">
                  <c:v>184.42999268</c:v>
                </c:pt>
                <c:pt idx="18">
                  <c:v>184.42999268</c:v>
                </c:pt>
                <c:pt idx="19">
                  <c:v>184.42999268</c:v>
                </c:pt>
                <c:pt idx="20">
                  <c:v>184.42999268</c:v>
                </c:pt>
                <c:pt idx="21">
                  <c:v>184.42999268</c:v>
                </c:pt>
                <c:pt idx="22">
                  <c:v>184.42999268</c:v>
                </c:pt>
                <c:pt idx="23">
                  <c:v>184.42999268</c:v>
                </c:pt>
                <c:pt idx="24">
                  <c:v>184.42999268</c:v>
                </c:pt>
                <c:pt idx="25">
                  <c:v>184.42999268</c:v>
                </c:pt>
                <c:pt idx="26">
                  <c:v>184.42999268</c:v>
                </c:pt>
                <c:pt idx="27">
                  <c:v>184.42999268</c:v>
                </c:pt>
                <c:pt idx="28">
                  <c:v>184.42999268</c:v>
                </c:pt>
                <c:pt idx="29">
                  <c:v>184.42999268</c:v>
                </c:pt>
                <c:pt idx="30">
                  <c:v>184.42999268</c:v>
                </c:pt>
                <c:pt idx="31">
                  <c:v>184.42999268</c:v>
                </c:pt>
                <c:pt idx="32">
                  <c:v>184.42999268</c:v>
                </c:pt>
                <c:pt idx="33">
                  <c:v>184.42999268</c:v>
                </c:pt>
                <c:pt idx="34">
                  <c:v>184.42999268</c:v>
                </c:pt>
                <c:pt idx="35">
                  <c:v>184.42999268</c:v>
                </c:pt>
                <c:pt idx="36">
                  <c:v>184.42999268</c:v>
                </c:pt>
                <c:pt idx="37">
                  <c:v>184.42999268</c:v>
                </c:pt>
                <c:pt idx="38">
                  <c:v>184.42999268</c:v>
                </c:pt>
                <c:pt idx="39">
                  <c:v>184.42999268</c:v>
                </c:pt>
                <c:pt idx="40">
                  <c:v>184.42999268</c:v>
                </c:pt>
                <c:pt idx="41">
                  <c:v>184.42999268</c:v>
                </c:pt>
                <c:pt idx="42">
                  <c:v>184.42999268</c:v>
                </c:pt>
                <c:pt idx="43">
                  <c:v>184.42999268</c:v>
                </c:pt>
                <c:pt idx="44">
                  <c:v>184.42999268</c:v>
                </c:pt>
                <c:pt idx="45">
                  <c:v>184.42999268</c:v>
                </c:pt>
                <c:pt idx="46">
                  <c:v>184.42999268</c:v>
                </c:pt>
                <c:pt idx="47">
                  <c:v>184.42999268</c:v>
                </c:pt>
                <c:pt idx="48">
                  <c:v>184.42999268</c:v>
                </c:pt>
                <c:pt idx="49">
                  <c:v>184.42999268</c:v>
                </c:pt>
                <c:pt idx="50">
                  <c:v>184.42999268</c:v>
                </c:pt>
                <c:pt idx="51">
                  <c:v>184.42999268</c:v>
                </c:pt>
                <c:pt idx="52">
                  <c:v>184.42999268</c:v>
                </c:pt>
                <c:pt idx="53">
                  <c:v>184.42999268</c:v>
                </c:pt>
                <c:pt idx="54">
                  <c:v>184.42999268</c:v>
                </c:pt>
                <c:pt idx="55">
                  <c:v>184.42999268</c:v>
                </c:pt>
                <c:pt idx="56">
                  <c:v>184.42999268</c:v>
                </c:pt>
                <c:pt idx="57">
                  <c:v>184.42999268</c:v>
                </c:pt>
                <c:pt idx="58">
                  <c:v>184.42999268</c:v>
                </c:pt>
                <c:pt idx="59">
                  <c:v>184.42999268</c:v>
                </c:pt>
                <c:pt idx="60">
                  <c:v>184.42999268</c:v>
                </c:pt>
                <c:pt idx="61">
                  <c:v>184.42999268</c:v>
                </c:pt>
                <c:pt idx="62">
                  <c:v>184.42999268</c:v>
                </c:pt>
                <c:pt idx="63">
                  <c:v>184.42999268</c:v>
                </c:pt>
                <c:pt idx="64">
                  <c:v>184.42999268</c:v>
                </c:pt>
                <c:pt idx="65">
                  <c:v>184.42999268</c:v>
                </c:pt>
                <c:pt idx="66">
                  <c:v>184.42999268</c:v>
                </c:pt>
                <c:pt idx="67">
                  <c:v>184.42999268</c:v>
                </c:pt>
                <c:pt idx="68">
                  <c:v>184.42999268</c:v>
                </c:pt>
                <c:pt idx="69">
                  <c:v>184.42999268</c:v>
                </c:pt>
                <c:pt idx="70">
                  <c:v>184.42999268</c:v>
                </c:pt>
                <c:pt idx="71">
                  <c:v>184.42999268</c:v>
                </c:pt>
                <c:pt idx="72">
                  <c:v>184.42999268</c:v>
                </c:pt>
                <c:pt idx="73">
                  <c:v>184.42999268</c:v>
                </c:pt>
                <c:pt idx="74">
                  <c:v>184.42999268</c:v>
                </c:pt>
                <c:pt idx="75">
                  <c:v>184.42999268</c:v>
                </c:pt>
                <c:pt idx="76">
                  <c:v>184.42999268</c:v>
                </c:pt>
                <c:pt idx="77">
                  <c:v>184.42999268</c:v>
                </c:pt>
                <c:pt idx="78">
                  <c:v>184.42999268</c:v>
                </c:pt>
                <c:pt idx="79">
                  <c:v>184.42999268</c:v>
                </c:pt>
                <c:pt idx="80">
                  <c:v>184.42999268</c:v>
                </c:pt>
                <c:pt idx="81">
                  <c:v>184.42999268</c:v>
                </c:pt>
                <c:pt idx="82">
                  <c:v>184.42999268</c:v>
                </c:pt>
                <c:pt idx="83">
                  <c:v>184.42999268</c:v>
                </c:pt>
                <c:pt idx="84">
                  <c:v>184.42999268</c:v>
                </c:pt>
                <c:pt idx="85">
                  <c:v>184.42999268</c:v>
                </c:pt>
                <c:pt idx="86">
                  <c:v>184.42999268</c:v>
                </c:pt>
                <c:pt idx="87">
                  <c:v>184.42999268</c:v>
                </c:pt>
                <c:pt idx="88">
                  <c:v>184.42999268</c:v>
                </c:pt>
                <c:pt idx="89">
                  <c:v>184.42999268</c:v>
                </c:pt>
                <c:pt idx="90">
                  <c:v>184.42999268</c:v>
                </c:pt>
                <c:pt idx="91">
                  <c:v>184.42999268</c:v>
                </c:pt>
                <c:pt idx="92">
                  <c:v>184.42999268</c:v>
                </c:pt>
                <c:pt idx="93">
                  <c:v>184.42999268</c:v>
                </c:pt>
                <c:pt idx="94">
                  <c:v>184.42999268</c:v>
                </c:pt>
                <c:pt idx="95">
                  <c:v>184.42999268</c:v>
                </c:pt>
                <c:pt idx="96">
                  <c:v>184.42999268</c:v>
                </c:pt>
                <c:pt idx="97">
                  <c:v>184.42999268</c:v>
                </c:pt>
                <c:pt idx="98">
                  <c:v>184.42999268</c:v>
                </c:pt>
                <c:pt idx="99">
                  <c:v>184.42999268</c:v>
                </c:pt>
                <c:pt idx="100">
                  <c:v>184.42999268</c:v>
                </c:pt>
                <c:pt idx="101">
                  <c:v>184.42999268</c:v>
                </c:pt>
                <c:pt idx="102">
                  <c:v>184.42999268</c:v>
                </c:pt>
                <c:pt idx="103">
                  <c:v>184.42999268</c:v>
                </c:pt>
                <c:pt idx="104">
                  <c:v>184.42999268</c:v>
                </c:pt>
                <c:pt idx="105">
                  <c:v>184.42999268</c:v>
                </c:pt>
                <c:pt idx="106">
                  <c:v>184.42999268</c:v>
                </c:pt>
                <c:pt idx="107">
                  <c:v>184.42999268</c:v>
                </c:pt>
                <c:pt idx="108">
                  <c:v>184.42999268</c:v>
                </c:pt>
                <c:pt idx="109">
                  <c:v>184.42999268</c:v>
                </c:pt>
                <c:pt idx="110">
                  <c:v>184.42999268</c:v>
                </c:pt>
                <c:pt idx="111">
                  <c:v>184.42999268</c:v>
                </c:pt>
                <c:pt idx="112">
                  <c:v>184.42999268</c:v>
                </c:pt>
                <c:pt idx="113">
                  <c:v>184.42999268</c:v>
                </c:pt>
                <c:pt idx="114">
                  <c:v>184.42999268</c:v>
                </c:pt>
                <c:pt idx="115">
                  <c:v>184.42999268</c:v>
                </c:pt>
                <c:pt idx="116">
                  <c:v>184.42999268</c:v>
                </c:pt>
                <c:pt idx="117">
                  <c:v>184.42999268</c:v>
                </c:pt>
                <c:pt idx="118">
                  <c:v>184.42999268</c:v>
                </c:pt>
                <c:pt idx="119">
                  <c:v>184.42999268</c:v>
                </c:pt>
                <c:pt idx="120">
                  <c:v>184.42999268</c:v>
                </c:pt>
                <c:pt idx="121">
                  <c:v>184.42999268</c:v>
                </c:pt>
                <c:pt idx="122">
                  <c:v>184.42999268</c:v>
                </c:pt>
                <c:pt idx="123">
                  <c:v>184.42999268</c:v>
                </c:pt>
                <c:pt idx="124">
                  <c:v>184.42999268</c:v>
                </c:pt>
                <c:pt idx="125">
                  <c:v>184.42999268</c:v>
                </c:pt>
                <c:pt idx="126">
                  <c:v>184.42999268</c:v>
                </c:pt>
                <c:pt idx="127">
                  <c:v>184.42999268</c:v>
                </c:pt>
                <c:pt idx="128">
                  <c:v>184.42999268</c:v>
                </c:pt>
                <c:pt idx="129">
                  <c:v>184.42999268</c:v>
                </c:pt>
                <c:pt idx="130">
                  <c:v>184.42999268</c:v>
                </c:pt>
                <c:pt idx="131">
                  <c:v>184.42999268</c:v>
                </c:pt>
                <c:pt idx="132">
                  <c:v>184.42999268</c:v>
                </c:pt>
                <c:pt idx="133">
                  <c:v>184.42999268</c:v>
                </c:pt>
                <c:pt idx="134">
                  <c:v>184.42999268</c:v>
                </c:pt>
                <c:pt idx="135">
                  <c:v>184.42999268</c:v>
                </c:pt>
                <c:pt idx="136">
                  <c:v>184.42999268</c:v>
                </c:pt>
                <c:pt idx="137">
                  <c:v>184.42999268</c:v>
                </c:pt>
                <c:pt idx="138">
                  <c:v>184.42999268</c:v>
                </c:pt>
                <c:pt idx="139">
                  <c:v>184.42999268</c:v>
                </c:pt>
                <c:pt idx="140">
                  <c:v>184.42999268</c:v>
                </c:pt>
                <c:pt idx="141">
                  <c:v>184.42999268</c:v>
                </c:pt>
                <c:pt idx="142">
                  <c:v>184.42999268</c:v>
                </c:pt>
                <c:pt idx="143">
                  <c:v>184.42999268</c:v>
                </c:pt>
                <c:pt idx="144">
                  <c:v>184.42999268</c:v>
                </c:pt>
                <c:pt idx="145">
                  <c:v>184.42999268</c:v>
                </c:pt>
                <c:pt idx="146">
                  <c:v>184.42999268</c:v>
                </c:pt>
                <c:pt idx="147">
                  <c:v>184.42999268</c:v>
                </c:pt>
                <c:pt idx="148">
                  <c:v>184.42999268</c:v>
                </c:pt>
                <c:pt idx="149">
                  <c:v>184.42999268</c:v>
                </c:pt>
                <c:pt idx="150">
                  <c:v>184.42999268</c:v>
                </c:pt>
                <c:pt idx="151">
                  <c:v>184.42999268</c:v>
                </c:pt>
                <c:pt idx="152">
                  <c:v>184.42999268</c:v>
                </c:pt>
                <c:pt idx="153">
                  <c:v>184.42999268</c:v>
                </c:pt>
                <c:pt idx="154">
                  <c:v>184.42999268</c:v>
                </c:pt>
                <c:pt idx="155">
                  <c:v>184.42999268</c:v>
                </c:pt>
                <c:pt idx="156">
                  <c:v>184.42999268</c:v>
                </c:pt>
                <c:pt idx="157">
                  <c:v>184.42999268</c:v>
                </c:pt>
                <c:pt idx="158">
                  <c:v>184.42999268</c:v>
                </c:pt>
                <c:pt idx="159">
                  <c:v>184.42999268</c:v>
                </c:pt>
                <c:pt idx="160">
                  <c:v>184.42999268</c:v>
                </c:pt>
                <c:pt idx="161">
                  <c:v>184.42999268</c:v>
                </c:pt>
                <c:pt idx="162">
                  <c:v>184.42999268</c:v>
                </c:pt>
                <c:pt idx="163">
                  <c:v>184.42999268</c:v>
                </c:pt>
                <c:pt idx="164">
                  <c:v>184.42999268</c:v>
                </c:pt>
                <c:pt idx="165">
                  <c:v>184.42999268</c:v>
                </c:pt>
                <c:pt idx="166">
                  <c:v>184.42999268</c:v>
                </c:pt>
                <c:pt idx="167">
                  <c:v>184.42999268</c:v>
                </c:pt>
                <c:pt idx="168">
                  <c:v>184.42999268</c:v>
                </c:pt>
                <c:pt idx="169">
                  <c:v>184.42999268</c:v>
                </c:pt>
                <c:pt idx="170">
                  <c:v>184.42999268</c:v>
                </c:pt>
                <c:pt idx="171">
                  <c:v>184.42999268</c:v>
                </c:pt>
                <c:pt idx="172">
                  <c:v>184.42999268</c:v>
                </c:pt>
                <c:pt idx="173">
                  <c:v>184.42999268</c:v>
                </c:pt>
                <c:pt idx="174">
                  <c:v>184.42999268</c:v>
                </c:pt>
                <c:pt idx="175">
                  <c:v>184.42999268</c:v>
                </c:pt>
                <c:pt idx="176">
                  <c:v>184.42999268</c:v>
                </c:pt>
                <c:pt idx="177">
                  <c:v>184.44000244</c:v>
                </c:pt>
                <c:pt idx="178">
                  <c:v>184.44000244</c:v>
                </c:pt>
                <c:pt idx="179">
                  <c:v>184.44000244</c:v>
                </c:pt>
                <c:pt idx="180">
                  <c:v>184.44000244</c:v>
                </c:pt>
                <c:pt idx="181">
                  <c:v>184.44000244</c:v>
                </c:pt>
                <c:pt idx="182">
                  <c:v>184.44000244</c:v>
                </c:pt>
                <c:pt idx="183">
                  <c:v>184.44000244</c:v>
                </c:pt>
                <c:pt idx="184">
                  <c:v>184.44000244</c:v>
                </c:pt>
                <c:pt idx="185">
                  <c:v>184.44000244</c:v>
                </c:pt>
                <c:pt idx="186">
                  <c:v>184.44000244</c:v>
                </c:pt>
                <c:pt idx="187">
                  <c:v>184.44000244</c:v>
                </c:pt>
                <c:pt idx="188">
                  <c:v>184.44000244</c:v>
                </c:pt>
                <c:pt idx="189">
                  <c:v>184.44000244</c:v>
                </c:pt>
                <c:pt idx="190">
                  <c:v>184.44000244</c:v>
                </c:pt>
                <c:pt idx="191">
                  <c:v>184.44000244</c:v>
                </c:pt>
                <c:pt idx="192">
                  <c:v>184.44000244</c:v>
                </c:pt>
                <c:pt idx="193">
                  <c:v>184.44000244</c:v>
                </c:pt>
                <c:pt idx="194">
                  <c:v>184.44000244</c:v>
                </c:pt>
                <c:pt idx="195">
                  <c:v>184.44000244</c:v>
                </c:pt>
                <c:pt idx="196">
                  <c:v>184.44000244</c:v>
                </c:pt>
                <c:pt idx="197">
                  <c:v>184.44000244</c:v>
                </c:pt>
                <c:pt idx="198">
                  <c:v>184.44000244</c:v>
                </c:pt>
                <c:pt idx="199">
                  <c:v>184.44000244</c:v>
                </c:pt>
                <c:pt idx="200">
                  <c:v>184.44000244</c:v>
                </c:pt>
                <c:pt idx="201">
                  <c:v>184.44000244</c:v>
                </c:pt>
                <c:pt idx="202">
                  <c:v>184.44000244</c:v>
                </c:pt>
                <c:pt idx="203">
                  <c:v>184.42999268</c:v>
                </c:pt>
                <c:pt idx="204">
                  <c:v>184.42999268</c:v>
                </c:pt>
                <c:pt idx="205">
                  <c:v>184.42999268</c:v>
                </c:pt>
                <c:pt idx="206">
                  <c:v>184.42999268</c:v>
                </c:pt>
                <c:pt idx="207">
                  <c:v>184.42999268</c:v>
                </c:pt>
                <c:pt idx="208">
                  <c:v>184.42999268</c:v>
                </c:pt>
                <c:pt idx="209">
                  <c:v>184.42999268</c:v>
                </c:pt>
                <c:pt idx="210">
                  <c:v>184.42999268</c:v>
                </c:pt>
                <c:pt idx="211">
                  <c:v>184.42999268</c:v>
                </c:pt>
                <c:pt idx="212">
                  <c:v>184.42999268</c:v>
                </c:pt>
                <c:pt idx="213">
                  <c:v>184.42999268</c:v>
                </c:pt>
                <c:pt idx="214">
                  <c:v>184.42999268</c:v>
                </c:pt>
                <c:pt idx="215">
                  <c:v>184.42999268</c:v>
                </c:pt>
                <c:pt idx="216">
                  <c:v>184.42999268</c:v>
                </c:pt>
                <c:pt idx="217">
                  <c:v>184.42999268</c:v>
                </c:pt>
                <c:pt idx="218">
                  <c:v>184.42999268</c:v>
                </c:pt>
                <c:pt idx="219">
                  <c:v>184.42999268</c:v>
                </c:pt>
                <c:pt idx="220">
                  <c:v>184.42999268</c:v>
                </c:pt>
                <c:pt idx="221">
                  <c:v>184.42999268</c:v>
                </c:pt>
                <c:pt idx="222">
                  <c:v>184.42999268</c:v>
                </c:pt>
                <c:pt idx="223">
                  <c:v>184.42999268</c:v>
                </c:pt>
                <c:pt idx="224">
                  <c:v>184.42999268</c:v>
                </c:pt>
                <c:pt idx="225">
                  <c:v>184.42999268</c:v>
                </c:pt>
                <c:pt idx="226">
                  <c:v>184.42999268</c:v>
                </c:pt>
                <c:pt idx="227">
                  <c:v>184.42999268</c:v>
                </c:pt>
                <c:pt idx="228">
                  <c:v>184.42999268</c:v>
                </c:pt>
                <c:pt idx="229">
                  <c:v>184.42999268</c:v>
                </c:pt>
                <c:pt idx="230">
                  <c:v>184.42999268</c:v>
                </c:pt>
                <c:pt idx="231">
                  <c:v>184.42999268</c:v>
                </c:pt>
                <c:pt idx="232">
                  <c:v>184.42999268</c:v>
                </c:pt>
                <c:pt idx="233">
                  <c:v>184.42999268</c:v>
                </c:pt>
                <c:pt idx="234">
                  <c:v>184.42999268</c:v>
                </c:pt>
                <c:pt idx="235">
                  <c:v>184.42999268</c:v>
                </c:pt>
                <c:pt idx="236">
                  <c:v>184.42999268</c:v>
                </c:pt>
                <c:pt idx="237">
                  <c:v>184.42999268</c:v>
                </c:pt>
                <c:pt idx="238">
                  <c:v>184.42999268</c:v>
                </c:pt>
                <c:pt idx="239">
                  <c:v>184.42999268</c:v>
                </c:pt>
                <c:pt idx="240">
                  <c:v>184.42999268</c:v>
                </c:pt>
                <c:pt idx="241">
                  <c:v>184.42999268</c:v>
                </c:pt>
                <c:pt idx="242">
                  <c:v>184.42999268</c:v>
                </c:pt>
                <c:pt idx="243">
                  <c:v>184.42999268</c:v>
                </c:pt>
                <c:pt idx="244">
                  <c:v>184.42999268</c:v>
                </c:pt>
                <c:pt idx="245">
                  <c:v>184.42999268</c:v>
                </c:pt>
                <c:pt idx="246">
                  <c:v>184.42999268</c:v>
                </c:pt>
                <c:pt idx="247">
                  <c:v>184.42999268</c:v>
                </c:pt>
                <c:pt idx="248">
                  <c:v>184.42999268</c:v>
                </c:pt>
                <c:pt idx="249">
                  <c:v>184.42999268</c:v>
                </c:pt>
                <c:pt idx="250">
                  <c:v>184.42999268</c:v>
                </c:pt>
                <c:pt idx="251">
                  <c:v>184.42999268</c:v>
                </c:pt>
                <c:pt idx="252">
                  <c:v>184.42999268</c:v>
                </c:pt>
                <c:pt idx="253">
                  <c:v>184.42999268</c:v>
                </c:pt>
                <c:pt idx="254">
                  <c:v>184.42999268</c:v>
                </c:pt>
                <c:pt idx="255">
                  <c:v>184.42999268</c:v>
                </c:pt>
                <c:pt idx="256">
                  <c:v>184.42999268</c:v>
                </c:pt>
                <c:pt idx="257">
                  <c:v>184.42999268</c:v>
                </c:pt>
                <c:pt idx="258">
                  <c:v>184.42999268</c:v>
                </c:pt>
                <c:pt idx="259">
                  <c:v>184.42999268</c:v>
                </c:pt>
                <c:pt idx="260">
                  <c:v>184.42999268</c:v>
                </c:pt>
                <c:pt idx="261">
                  <c:v>184.42999268</c:v>
                </c:pt>
                <c:pt idx="262">
                  <c:v>184.42999268</c:v>
                </c:pt>
                <c:pt idx="263">
                  <c:v>184.42999268</c:v>
                </c:pt>
                <c:pt idx="264">
                  <c:v>184.42999268</c:v>
                </c:pt>
                <c:pt idx="265">
                  <c:v>184.42999268</c:v>
                </c:pt>
                <c:pt idx="266">
                  <c:v>184.42999268</c:v>
                </c:pt>
                <c:pt idx="267">
                  <c:v>184.42999268</c:v>
                </c:pt>
                <c:pt idx="268">
                  <c:v>184.42999268</c:v>
                </c:pt>
                <c:pt idx="269">
                  <c:v>184.42999268</c:v>
                </c:pt>
                <c:pt idx="270">
                  <c:v>184.42999268</c:v>
                </c:pt>
                <c:pt idx="271">
                  <c:v>184.42999268</c:v>
                </c:pt>
                <c:pt idx="272">
                  <c:v>184.42999268</c:v>
                </c:pt>
                <c:pt idx="273">
                  <c:v>184.42999268</c:v>
                </c:pt>
                <c:pt idx="274">
                  <c:v>184.42999268</c:v>
                </c:pt>
                <c:pt idx="275">
                  <c:v>184.42999268</c:v>
                </c:pt>
                <c:pt idx="276">
                  <c:v>184.42999268</c:v>
                </c:pt>
                <c:pt idx="277">
                  <c:v>184.42999268</c:v>
                </c:pt>
                <c:pt idx="278">
                  <c:v>184.42999268</c:v>
                </c:pt>
                <c:pt idx="279">
                  <c:v>184.42999268</c:v>
                </c:pt>
                <c:pt idx="280">
                  <c:v>184.42999268</c:v>
                </c:pt>
                <c:pt idx="281">
                  <c:v>184.42999268</c:v>
                </c:pt>
                <c:pt idx="282">
                  <c:v>184.42999268</c:v>
                </c:pt>
                <c:pt idx="283">
                  <c:v>184.42999268</c:v>
                </c:pt>
                <c:pt idx="284">
                  <c:v>184.42999268</c:v>
                </c:pt>
                <c:pt idx="285">
                  <c:v>184.42999268</c:v>
                </c:pt>
                <c:pt idx="286">
                  <c:v>184.42999268</c:v>
                </c:pt>
                <c:pt idx="287">
                  <c:v>184.42999268</c:v>
                </c:pt>
                <c:pt idx="288">
                  <c:v>184.42999268</c:v>
                </c:pt>
                <c:pt idx="289">
                  <c:v>184.42999268</c:v>
                </c:pt>
                <c:pt idx="290">
                  <c:v>184.42999268</c:v>
                </c:pt>
                <c:pt idx="291">
                  <c:v>184.42999268</c:v>
                </c:pt>
                <c:pt idx="292">
                  <c:v>184.44000244</c:v>
                </c:pt>
                <c:pt idx="293">
                  <c:v>184.44000244</c:v>
                </c:pt>
                <c:pt idx="294">
                  <c:v>184.44000244</c:v>
                </c:pt>
                <c:pt idx="295">
                  <c:v>184.44000244</c:v>
                </c:pt>
                <c:pt idx="296">
                  <c:v>184.44000244</c:v>
                </c:pt>
                <c:pt idx="297">
                  <c:v>184.44000244</c:v>
                </c:pt>
                <c:pt idx="298">
                  <c:v>184.44000244</c:v>
                </c:pt>
                <c:pt idx="299">
                  <c:v>184.44000244</c:v>
                </c:pt>
                <c:pt idx="300">
                  <c:v>184.44000244</c:v>
                </c:pt>
                <c:pt idx="301">
                  <c:v>184.44000244</c:v>
                </c:pt>
                <c:pt idx="302">
                  <c:v>184.44000244</c:v>
                </c:pt>
                <c:pt idx="303">
                  <c:v>184.44000244</c:v>
                </c:pt>
                <c:pt idx="304">
                  <c:v>184.44000244</c:v>
                </c:pt>
                <c:pt idx="305">
                  <c:v>184.44000244</c:v>
                </c:pt>
                <c:pt idx="306">
                  <c:v>184.44000244</c:v>
                </c:pt>
                <c:pt idx="307">
                  <c:v>184.44000244</c:v>
                </c:pt>
                <c:pt idx="308">
                  <c:v>184.44000244</c:v>
                </c:pt>
                <c:pt idx="309">
                  <c:v>184.44000244</c:v>
                </c:pt>
                <c:pt idx="310">
                  <c:v>184.44000244</c:v>
                </c:pt>
                <c:pt idx="311">
                  <c:v>184.44000244</c:v>
                </c:pt>
                <c:pt idx="312">
                  <c:v>184.44000244</c:v>
                </c:pt>
                <c:pt idx="313">
                  <c:v>184.44000244</c:v>
                </c:pt>
                <c:pt idx="314">
                  <c:v>184.44000244</c:v>
                </c:pt>
                <c:pt idx="315">
                  <c:v>184.44000244</c:v>
                </c:pt>
                <c:pt idx="316">
                  <c:v>184.44000244</c:v>
                </c:pt>
                <c:pt idx="317">
                  <c:v>184.44000244</c:v>
                </c:pt>
                <c:pt idx="318">
                  <c:v>184.44000244</c:v>
                </c:pt>
                <c:pt idx="319">
                  <c:v>184.44000244</c:v>
                </c:pt>
                <c:pt idx="320">
                  <c:v>184.44000244</c:v>
                </c:pt>
                <c:pt idx="321">
                  <c:v>184.44000244</c:v>
                </c:pt>
                <c:pt idx="322">
                  <c:v>184.44000244</c:v>
                </c:pt>
                <c:pt idx="323">
                  <c:v>184.44000244</c:v>
                </c:pt>
                <c:pt idx="324">
                  <c:v>184.44000244</c:v>
                </c:pt>
                <c:pt idx="325">
                  <c:v>184.44000244</c:v>
                </c:pt>
                <c:pt idx="326">
                  <c:v>184.44000244</c:v>
                </c:pt>
                <c:pt idx="327">
                  <c:v>184.44000244</c:v>
                </c:pt>
                <c:pt idx="328">
                  <c:v>184.44000244</c:v>
                </c:pt>
                <c:pt idx="329">
                  <c:v>184.44000244</c:v>
                </c:pt>
                <c:pt idx="330">
                  <c:v>184.44999695000001</c:v>
                </c:pt>
                <c:pt idx="331">
                  <c:v>184.44999695000001</c:v>
                </c:pt>
                <c:pt idx="332">
                  <c:v>184.44999695000001</c:v>
                </c:pt>
                <c:pt idx="333">
                  <c:v>184.44999695000001</c:v>
                </c:pt>
                <c:pt idx="334">
                  <c:v>184.44999695000001</c:v>
                </c:pt>
                <c:pt idx="335">
                  <c:v>184.44999695000001</c:v>
                </c:pt>
                <c:pt idx="336">
                  <c:v>184.44999695000001</c:v>
                </c:pt>
                <c:pt idx="337">
                  <c:v>184.44999695000001</c:v>
                </c:pt>
                <c:pt idx="338">
                  <c:v>184.44999695000001</c:v>
                </c:pt>
                <c:pt idx="339">
                  <c:v>184.44999695000001</c:v>
                </c:pt>
                <c:pt idx="340">
                  <c:v>184.44999695000001</c:v>
                </c:pt>
                <c:pt idx="341">
                  <c:v>184.44999695000001</c:v>
                </c:pt>
                <c:pt idx="342">
                  <c:v>184.44999695000001</c:v>
                </c:pt>
                <c:pt idx="343">
                  <c:v>184.44999695000001</c:v>
                </c:pt>
                <c:pt idx="344">
                  <c:v>184.44999695000001</c:v>
                </c:pt>
                <c:pt idx="345">
                  <c:v>184.44999695000001</c:v>
                </c:pt>
                <c:pt idx="346">
                  <c:v>184.44999695000001</c:v>
                </c:pt>
                <c:pt idx="347">
                  <c:v>184.44999695000001</c:v>
                </c:pt>
                <c:pt idx="348">
                  <c:v>184.46000670999999</c:v>
                </c:pt>
                <c:pt idx="349">
                  <c:v>184.46000670999999</c:v>
                </c:pt>
                <c:pt idx="350">
                  <c:v>184.46000670999999</c:v>
                </c:pt>
                <c:pt idx="351">
                  <c:v>184.46000670999999</c:v>
                </c:pt>
                <c:pt idx="352">
                  <c:v>184.46000670999999</c:v>
                </c:pt>
                <c:pt idx="353">
                  <c:v>184.46000670999999</c:v>
                </c:pt>
                <c:pt idx="354">
                  <c:v>184.46000670999999</c:v>
                </c:pt>
                <c:pt idx="355">
                  <c:v>184.46000670999999</c:v>
                </c:pt>
                <c:pt idx="356">
                  <c:v>184.46000670999999</c:v>
                </c:pt>
                <c:pt idx="357">
                  <c:v>184.46000670999999</c:v>
                </c:pt>
                <c:pt idx="358">
                  <c:v>184.46000670999999</c:v>
                </c:pt>
                <c:pt idx="359">
                  <c:v>184.46000670999999</c:v>
                </c:pt>
                <c:pt idx="360">
                  <c:v>184.46000670999999</c:v>
                </c:pt>
                <c:pt idx="361">
                  <c:v>184.47000122</c:v>
                </c:pt>
                <c:pt idx="362">
                  <c:v>184.47000122</c:v>
                </c:pt>
                <c:pt idx="363">
                  <c:v>184.47000122</c:v>
                </c:pt>
                <c:pt idx="364">
                  <c:v>184.47000122</c:v>
                </c:pt>
                <c:pt idx="365">
                  <c:v>184.47000122</c:v>
                </c:pt>
                <c:pt idx="366">
                  <c:v>184.47000122</c:v>
                </c:pt>
                <c:pt idx="367">
                  <c:v>184.47000122</c:v>
                </c:pt>
                <c:pt idx="368">
                  <c:v>184.47000122</c:v>
                </c:pt>
                <c:pt idx="369">
                  <c:v>184.47000122</c:v>
                </c:pt>
                <c:pt idx="370">
                  <c:v>184.47000122</c:v>
                </c:pt>
                <c:pt idx="371">
                  <c:v>184.47000122</c:v>
                </c:pt>
                <c:pt idx="372">
                  <c:v>184.47000122</c:v>
                </c:pt>
                <c:pt idx="373">
                  <c:v>184.47999573000001</c:v>
                </c:pt>
                <c:pt idx="374">
                  <c:v>184.47999573000001</c:v>
                </c:pt>
                <c:pt idx="375">
                  <c:v>184.47999573000001</c:v>
                </c:pt>
                <c:pt idx="376">
                  <c:v>184.47999573000001</c:v>
                </c:pt>
                <c:pt idx="377">
                  <c:v>184.47999573000001</c:v>
                </c:pt>
                <c:pt idx="378">
                  <c:v>184.47999573000001</c:v>
                </c:pt>
                <c:pt idx="379">
                  <c:v>184.47999573000001</c:v>
                </c:pt>
                <c:pt idx="380">
                  <c:v>184.47999573000001</c:v>
                </c:pt>
                <c:pt idx="381">
                  <c:v>184.47999573000001</c:v>
                </c:pt>
                <c:pt idx="382">
                  <c:v>184.49000548999999</c:v>
                </c:pt>
                <c:pt idx="383">
                  <c:v>184.49000548999999</c:v>
                </c:pt>
                <c:pt idx="384">
                  <c:v>184.49000548999999</c:v>
                </c:pt>
                <c:pt idx="385">
                  <c:v>184.49000548999999</c:v>
                </c:pt>
                <c:pt idx="386">
                  <c:v>184.49000548999999</c:v>
                </c:pt>
                <c:pt idx="387">
                  <c:v>184.49000548999999</c:v>
                </c:pt>
                <c:pt idx="388">
                  <c:v>184.49000548999999</c:v>
                </c:pt>
                <c:pt idx="389">
                  <c:v>184.49000548999999</c:v>
                </c:pt>
                <c:pt idx="390">
                  <c:v>184.49000548999999</c:v>
                </c:pt>
                <c:pt idx="391">
                  <c:v>184.5</c:v>
                </c:pt>
                <c:pt idx="392">
                  <c:v>184.5</c:v>
                </c:pt>
                <c:pt idx="393">
                  <c:v>184.5</c:v>
                </c:pt>
                <c:pt idx="394">
                  <c:v>184.5</c:v>
                </c:pt>
                <c:pt idx="395">
                  <c:v>184.5</c:v>
                </c:pt>
                <c:pt idx="396">
                  <c:v>184.5</c:v>
                </c:pt>
                <c:pt idx="397">
                  <c:v>184.5</c:v>
                </c:pt>
                <c:pt idx="398">
                  <c:v>184.5</c:v>
                </c:pt>
                <c:pt idx="399">
                  <c:v>184.50999451000001</c:v>
                </c:pt>
                <c:pt idx="400">
                  <c:v>184.50999451000001</c:v>
                </c:pt>
                <c:pt idx="401">
                  <c:v>184.50999451000001</c:v>
                </c:pt>
                <c:pt idx="402">
                  <c:v>184.50999451000001</c:v>
                </c:pt>
                <c:pt idx="403">
                  <c:v>184.50999451000001</c:v>
                </c:pt>
                <c:pt idx="404">
                  <c:v>184.50999451000001</c:v>
                </c:pt>
                <c:pt idx="405">
                  <c:v>184.50999451000001</c:v>
                </c:pt>
                <c:pt idx="406">
                  <c:v>184.50999451000001</c:v>
                </c:pt>
                <c:pt idx="407">
                  <c:v>184.50999451000001</c:v>
                </c:pt>
                <c:pt idx="408">
                  <c:v>184.52000426999999</c:v>
                </c:pt>
                <c:pt idx="409">
                  <c:v>184.52000426999999</c:v>
                </c:pt>
                <c:pt idx="410">
                  <c:v>184.52000426999999</c:v>
                </c:pt>
                <c:pt idx="411">
                  <c:v>184.52000426999999</c:v>
                </c:pt>
                <c:pt idx="412">
                  <c:v>184.52000426999999</c:v>
                </c:pt>
                <c:pt idx="413">
                  <c:v>184.52000426999999</c:v>
                </c:pt>
                <c:pt idx="414">
                  <c:v>184.52000426999999</c:v>
                </c:pt>
                <c:pt idx="415">
                  <c:v>184.52000426999999</c:v>
                </c:pt>
                <c:pt idx="416">
                  <c:v>184.52999878</c:v>
                </c:pt>
                <c:pt idx="417">
                  <c:v>184.52999878</c:v>
                </c:pt>
                <c:pt idx="418">
                  <c:v>184.52999878</c:v>
                </c:pt>
                <c:pt idx="419">
                  <c:v>184.52999878</c:v>
                </c:pt>
                <c:pt idx="420">
                  <c:v>184.52999878</c:v>
                </c:pt>
                <c:pt idx="421">
                  <c:v>184.52999878</c:v>
                </c:pt>
                <c:pt idx="422">
                  <c:v>184.52999878</c:v>
                </c:pt>
                <c:pt idx="423">
                  <c:v>184.52999878</c:v>
                </c:pt>
                <c:pt idx="424">
                  <c:v>184.53999329000001</c:v>
                </c:pt>
                <c:pt idx="425">
                  <c:v>184.53999329000001</c:v>
                </c:pt>
                <c:pt idx="426">
                  <c:v>184.53999329000001</c:v>
                </c:pt>
                <c:pt idx="427">
                  <c:v>184.53999329000001</c:v>
                </c:pt>
                <c:pt idx="428">
                  <c:v>184.53999329000001</c:v>
                </c:pt>
                <c:pt idx="429">
                  <c:v>184.53999329000001</c:v>
                </c:pt>
                <c:pt idx="430">
                  <c:v>184.55000304999999</c:v>
                </c:pt>
                <c:pt idx="431">
                  <c:v>184.55000304999999</c:v>
                </c:pt>
                <c:pt idx="432">
                  <c:v>184.55000304999999</c:v>
                </c:pt>
                <c:pt idx="433">
                  <c:v>184.55000304999999</c:v>
                </c:pt>
                <c:pt idx="434">
                  <c:v>184.55000304999999</c:v>
                </c:pt>
                <c:pt idx="435">
                  <c:v>184.55000304999999</c:v>
                </c:pt>
                <c:pt idx="436">
                  <c:v>184.55999756</c:v>
                </c:pt>
                <c:pt idx="437">
                  <c:v>184.55999756</c:v>
                </c:pt>
                <c:pt idx="438">
                  <c:v>184.55999756</c:v>
                </c:pt>
                <c:pt idx="439">
                  <c:v>184.55999756</c:v>
                </c:pt>
                <c:pt idx="440">
                  <c:v>184.55999756</c:v>
                </c:pt>
                <c:pt idx="441">
                  <c:v>184.55999756</c:v>
                </c:pt>
                <c:pt idx="442">
                  <c:v>184.57000732</c:v>
                </c:pt>
                <c:pt idx="443">
                  <c:v>184.57000732</c:v>
                </c:pt>
                <c:pt idx="444">
                  <c:v>184.57000732</c:v>
                </c:pt>
                <c:pt idx="445">
                  <c:v>184.57000732</c:v>
                </c:pt>
                <c:pt idx="446">
                  <c:v>184.57000732</c:v>
                </c:pt>
                <c:pt idx="447">
                  <c:v>184.58000182999999</c:v>
                </c:pt>
                <c:pt idx="448">
                  <c:v>184.58000182999999</c:v>
                </c:pt>
                <c:pt idx="449">
                  <c:v>184.58000182999999</c:v>
                </c:pt>
                <c:pt idx="450">
                  <c:v>184.58000182999999</c:v>
                </c:pt>
                <c:pt idx="451">
                  <c:v>184.58999634</c:v>
                </c:pt>
                <c:pt idx="452">
                  <c:v>184.58999634</c:v>
                </c:pt>
                <c:pt idx="453">
                  <c:v>184.58999634</c:v>
                </c:pt>
                <c:pt idx="454">
                  <c:v>184.58999634</c:v>
                </c:pt>
                <c:pt idx="455">
                  <c:v>184.6000061</c:v>
                </c:pt>
                <c:pt idx="456">
                  <c:v>184.6000061</c:v>
                </c:pt>
                <c:pt idx="457">
                  <c:v>184.6000061</c:v>
                </c:pt>
                <c:pt idx="458">
                  <c:v>184.6000061</c:v>
                </c:pt>
                <c:pt idx="459">
                  <c:v>184.6000061</c:v>
                </c:pt>
                <c:pt idx="460">
                  <c:v>184.61000060999999</c:v>
                </c:pt>
                <c:pt idx="461">
                  <c:v>184.61000060999999</c:v>
                </c:pt>
                <c:pt idx="462">
                  <c:v>184.61000060999999</c:v>
                </c:pt>
                <c:pt idx="463">
                  <c:v>184.61999512</c:v>
                </c:pt>
                <c:pt idx="464">
                  <c:v>184.61999512</c:v>
                </c:pt>
                <c:pt idx="465">
                  <c:v>184.61999512</c:v>
                </c:pt>
                <c:pt idx="466">
                  <c:v>184.61999512</c:v>
                </c:pt>
                <c:pt idx="467">
                  <c:v>184.63000488</c:v>
                </c:pt>
                <c:pt idx="468">
                  <c:v>184.63000488</c:v>
                </c:pt>
                <c:pt idx="469">
                  <c:v>184.63000488</c:v>
                </c:pt>
                <c:pt idx="470">
                  <c:v>184.63000488</c:v>
                </c:pt>
                <c:pt idx="471">
                  <c:v>184.63999939000001</c:v>
                </c:pt>
                <c:pt idx="472">
                  <c:v>184.63999939000001</c:v>
                </c:pt>
                <c:pt idx="473">
                  <c:v>184.63999939000001</c:v>
                </c:pt>
                <c:pt idx="474">
                  <c:v>184.6499939</c:v>
                </c:pt>
                <c:pt idx="475">
                  <c:v>184.6499939</c:v>
                </c:pt>
                <c:pt idx="476">
                  <c:v>184.6499939</c:v>
                </c:pt>
                <c:pt idx="477">
                  <c:v>184.66000366</c:v>
                </c:pt>
                <c:pt idx="478">
                  <c:v>184.66000366</c:v>
                </c:pt>
                <c:pt idx="479">
                  <c:v>184.66999817000001</c:v>
                </c:pt>
                <c:pt idx="480">
                  <c:v>184.66999817000001</c:v>
                </c:pt>
                <c:pt idx="481">
                  <c:v>184.66999817000001</c:v>
                </c:pt>
                <c:pt idx="482">
                  <c:v>184.67999268</c:v>
                </c:pt>
                <c:pt idx="483">
                  <c:v>184.67999268</c:v>
                </c:pt>
                <c:pt idx="484">
                  <c:v>184.69000244</c:v>
                </c:pt>
                <c:pt idx="485">
                  <c:v>184.69000244</c:v>
                </c:pt>
                <c:pt idx="486">
                  <c:v>184.69000244</c:v>
                </c:pt>
                <c:pt idx="487">
                  <c:v>184.69999695000001</c:v>
                </c:pt>
                <c:pt idx="488">
                  <c:v>184.69999695000001</c:v>
                </c:pt>
                <c:pt idx="489">
                  <c:v>184.71000670999999</c:v>
                </c:pt>
                <c:pt idx="490">
                  <c:v>184.71000670999999</c:v>
                </c:pt>
                <c:pt idx="491">
                  <c:v>184.72000122</c:v>
                </c:pt>
                <c:pt idx="492">
                  <c:v>184.72000122</c:v>
                </c:pt>
                <c:pt idx="493">
                  <c:v>184.72999573000001</c:v>
                </c:pt>
                <c:pt idx="494">
                  <c:v>184.74000548999999</c:v>
                </c:pt>
                <c:pt idx="495">
                  <c:v>184.74000548999999</c:v>
                </c:pt>
                <c:pt idx="496">
                  <c:v>184.75</c:v>
                </c:pt>
                <c:pt idx="497">
                  <c:v>184.75999451000001</c:v>
                </c:pt>
                <c:pt idx="498">
                  <c:v>184.75999451000001</c:v>
                </c:pt>
                <c:pt idx="499">
                  <c:v>184.77000426999999</c:v>
                </c:pt>
                <c:pt idx="500">
                  <c:v>184.77999878</c:v>
                </c:pt>
                <c:pt idx="501">
                  <c:v>184.78999329000001</c:v>
                </c:pt>
                <c:pt idx="502">
                  <c:v>184.80000304999999</c:v>
                </c:pt>
                <c:pt idx="503">
                  <c:v>184.80999756</c:v>
                </c:pt>
                <c:pt idx="504">
                  <c:v>184.82000732</c:v>
                </c:pt>
                <c:pt idx="505">
                  <c:v>184.83000182999999</c:v>
                </c:pt>
                <c:pt idx="506">
                  <c:v>184.83999634</c:v>
                </c:pt>
                <c:pt idx="507">
                  <c:v>184.8500061</c:v>
                </c:pt>
                <c:pt idx="508">
                  <c:v>184.86000060999999</c:v>
                </c:pt>
                <c:pt idx="509">
                  <c:v>184.86999512</c:v>
                </c:pt>
                <c:pt idx="510">
                  <c:v>184.88000488</c:v>
                </c:pt>
                <c:pt idx="511">
                  <c:v>184.88999939000001</c:v>
                </c:pt>
                <c:pt idx="512">
                  <c:v>184.8999939</c:v>
                </c:pt>
                <c:pt idx="513">
                  <c:v>184.91000366</c:v>
                </c:pt>
                <c:pt idx="514">
                  <c:v>184.92999268</c:v>
                </c:pt>
                <c:pt idx="515">
                  <c:v>184.94000244</c:v>
                </c:pt>
                <c:pt idx="516">
                  <c:v>184.94999695000001</c:v>
                </c:pt>
                <c:pt idx="517">
                  <c:v>184.96000670999999</c:v>
                </c:pt>
                <c:pt idx="518">
                  <c:v>184.97000122</c:v>
                </c:pt>
                <c:pt idx="519">
                  <c:v>184.97999573000001</c:v>
                </c:pt>
                <c:pt idx="520">
                  <c:v>185</c:v>
                </c:pt>
                <c:pt idx="521">
                  <c:v>185.00999451000001</c:v>
                </c:pt>
                <c:pt idx="522">
                  <c:v>185.02000426999999</c:v>
                </c:pt>
                <c:pt idx="523">
                  <c:v>185.02999878</c:v>
                </c:pt>
                <c:pt idx="524">
                  <c:v>185.05000304999999</c:v>
                </c:pt>
                <c:pt idx="525">
                  <c:v>185.05999756</c:v>
                </c:pt>
                <c:pt idx="526">
                  <c:v>185.07000732</c:v>
                </c:pt>
                <c:pt idx="527">
                  <c:v>185.08000182999999</c:v>
                </c:pt>
                <c:pt idx="528">
                  <c:v>185.08999634</c:v>
                </c:pt>
                <c:pt idx="529">
                  <c:v>185.11000060999999</c:v>
                </c:pt>
                <c:pt idx="530">
                  <c:v>185.11999512</c:v>
                </c:pt>
                <c:pt idx="531">
                  <c:v>185.13000488</c:v>
                </c:pt>
                <c:pt idx="532">
                  <c:v>185.1499939</c:v>
                </c:pt>
                <c:pt idx="533">
                  <c:v>185.16000366</c:v>
                </c:pt>
                <c:pt idx="534">
                  <c:v>185.16999817000001</c:v>
                </c:pt>
                <c:pt idx="535">
                  <c:v>185.19000244</c:v>
                </c:pt>
                <c:pt idx="536">
                  <c:v>185.19999695000001</c:v>
                </c:pt>
                <c:pt idx="537">
                  <c:v>185.21000670999999</c:v>
                </c:pt>
                <c:pt idx="538">
                  <c:v>185.22999573000001</c:v>
                </c:pt>
                <c:pt idx="539">
                  <c:v>185.24000548999999</c:v>
                </c:pt>
                <c:pt idx="540">
                  <c:v>185.25999451000001</c:v>
                </c:pt>
                <c:pt idx="541">
                  <c:v>185.27000426999999</c:v>
                </c:pt>
                <c:pt idx="542">
                  <c:v>185.27999878</c:v>
                </c:pt>
                <c:pt idx="543">
                  <c:v>185.30000304999999</c:v>
                </c:pt>
                <c:pt idx="544">
                  <c:v>185.30999756</c:v>
                </c:pt>
                <c:pt idx="545">
                  <c:v>185.33000182999999</c:v>
                </c:pt>
                <c:pt idx="546">
                  <c:v>185.33999634</c:v>
                </c:pt>
                <c:pt idx="547">
                  <c:v>185.3500061</c:v>
                </c:pt>
                <c:pt idx="548">
                  <c:v>185.36999512</c:v>
                </c:pt>
                <c:pt idx="549">
                  <c:v>185.38000488</c:v>
                </c:pt>
                <c:pt idx="550">
                  <c:v>185.3999939</c:v>
                </c:pt>
                <c:pt idx="551">
                  <c:v>185.41000366</c:v>
                </c:pt>
                <c:pt idx="552">
                  <c:v>185.42999268</c:v>
                </c:pt>
                <c:pt idx="553">
                  <c:v>185.44000244</c:v>
                </c:pt>
                <c:pt idx="554">
                  <c:v>185.46000670999999</c:v>
                </c:pt>
                <c:pt idx="555">
                  <c:v>185.47000122</c:v>
                </c:pt>
                <c:pt idx="556">
                  <c:v>185.49000548999999</c:v>
                </c:pt>
                <c:pt idx="557">
                  <c:v>185.5</c:v>
                </c:pt>
                <c:pt idx="558">
                  <c:v>185.50999451000001</c:v>
                </c:pt>
                <c:pt idx="559">
                  <c:v>185.52999878</c:v>
                </c:pt>
                <c:pt idx="560">
                  <c:v>185.53999329000001</c:v>
                </c:pt>
                <c:pt idx="561">
                  <c:v>185.55000304999999</c:v>
                </c:pt>
                <c:pt idx="562">
                  <c:v>185.57000732</c:v>
                </c:pt>
                <c:pt idx="563">
                  <c:v>185.58000182999999</c:v>
                </c:pt>
                <c:pt idx="564">
                  <c:v>185.58999634</c:v>
                </c:pt>
                <c:pt idx="565">
                  <c:v>185.6000061</c:v>
                </c:pt>
                <c:pt idx="566">
                  <c:v>185.61000060999999</c:v>
                </c:pt>
                <c:pt idx="567">
                  <c:v>185.61000060999999</c:v>
                </c:pt>
                <c:pt idx="568">
                  <c:v>185.61999512</c:v>
                </c:pt>
                <c:pt idx="569">
                  <c:v>185.63000488</c:v>
                </c:pt>
                <c:pt idx="570">
                  <c:v>185.63999939000001</c:v>
                </c:pt>
                <c:pt idx="571">
                  <c:v>185.63999939000001</c:v>
                </c:pt>
                <c:pt idx="572">
                  <c:v>185.6499939</c:v>
                </c:pt>
                <c:pt idx="573">
                  <c:v>185.6499939</c:v>
                </c:pt>
                <c:pt idx="574">
                  <c:v>185.66000366</c:v>
                </c:pt>
                <c:pt idx="575">
                  <c:v>185.66000366</c:v>
                </c:pt>
                <c:pt idx="576">
                  <c:v>185.66999817000001</c:v>
                </c:pt>
                <c:pt idx="577">
                  <c:v>185.66999817000001</c:v>
                </c:pt>
                <c:pt idx="578">
                  <c:v>185.66999817000001</c:v>
                </c:pt>
                <c:pt idx="579">
                  <c:v>185.66999817000001</c:v>
                </c:pt>
                <c:pt idx="580">
                  <c:v>185.67999268</c:v>
                </c:pt>
                <c:pt idx="581">
                  <c:v>185.67999268</c:v>
                </c:pt>
                <c:pt idx="582">
                  <c:v>185.67999268</c:v>
                </c:pt>
                <c:pt idx="583">
                  <c:v>185.67999268</c:v>
                </c:pt>
                <c:pt idx="584">
                  <c:v>185.67999268</c:v>
                </c:pt>
                <c:pt idx="585">
                  <c:v>185.67999268</c:v>
                </c:pt>
                <c:pt idx="586">
                  <c:v>185.67999268</c:v>
                </c:pt>
                <c:pt idx="587">
                  <c:v>185.67999268</c:v>
                </c:pt>
                <c:pt idx="588">
                  <c:v>185.67999268</c:v>
                </c:pt>
                <c:pt idx="589">
                  <c:v>185.67999268</c:v>
                </c:pt>
                <c:pt idx="590">
                  <c:v>185.67999268</c:v>
                </c:pt>
                <c:pt idx="591">
                  <c:v>185.67999268</c:v>
                </c:pt>
                <c:pt idx="592">
                  <c:v>185.67999268</c:v>
                </c:pt>
                <c:pt idx="593">
                  <c:v>185.67999268</c:v>
                </c:pt>
                <c:pt idx="594">
                  <c:v>185.67999268</c:v>
                </c:pt>
                <c:pt idx="595">
                  <c:v>185.67999268</c:v>
                </c:pt>
                <c:pt idx="596">
                  <c:v>185.67999268</c:v>
                </c:pt>
                <c:pt idx="597">
                  <c:v>185.67999268</c:v>
                </c:pt>
                <c:pt idx="598">
                  <c:v>185.67999268</c:v>
                </c:pt>
                <c:pt idx="599">
                  <c:v>185.67999268</c:v>
                </c:pt>
                <c:pt idx="600">
                  <c:v>185.69000244</c:v>
                </c:pt>
                <c:pt idx="601">
                  <c:v>185.69000244</c:v>
                </c:pt>
                <c:pt idx="602">
                  <c:v>185.69000244</c:v>
                </c:pt>
                <c:pt idx="603">
                  <c:v>185.69000244</c:v>
                </c:pt>
                <c:pt idx="604">
                  <c:v>185.69999695000001</c:v>
                </c:pt>
                <c:pt idx="605">
                  <c:v>185.69999695000001</c:v>
                </c:pt>
                <c:pt idx="606">
                  <c:v>185.69999695000001</c:v>
                </c:pt>
                <c:pt idx="607">
                  <c:v>185.71000670999999</c:v>
                </c:pt>
                <c:pt idx="608">
                  <c:v>185.71000670999999</c:v>
                </c:pt>
                <c:pt idx="609">
                  <c:v>185.72000122</c:v>
                </c:pt>
                <c:pt idx="610">
                  <c:v>185.72000122</c:v>
                </c:pt>
                <c:pt idx="611">
                  <c:v>185.72999573000001</c:v>
                </c:pt>
                <c:pt idx="612">
                  <c:v>185.72999573000001</c:v>
                </c:pt>
                <c:pt idx="613">
                  <c:v>185.74000548999999</c:v>
                </c:pt>
                <c:pt idx="614">
                  <c:v>185.75</c:v>
                </c:pt>
                <c:pt idx="615">
                  <c:v>185.75999451000001</c:v>
                </c:pt>
                <c:pt idx="616">
                  <c:v>185.75999451000001</c:v>
                </c:pt>
                <c:pt idx="617">
                  <c:v>185.77000426999999</c:v>
                </c:pt>
                <c:pt idx="618">
                  <c:v>185.77999878</c:v>
                </c:pt>
                <c:pt idx="619">
                  <c:v>185.78999329000001</c:v>
                </c:pt>
                <c:pt idx="620">
                  <c:v>185.80000304999999</c:v>
                </c:pt>
                <c:pt idx="621">
                  <c:v>185.80999756</c:v>
                </c:pt>
                <c:pt idx="622">
                  <c:v>185.82000732</c:v>
                </c:pt>
                <c:pt idx="623">
                  <c:v>185.83000182999999</c:v>
                </c:pt>
                <c:pt idx="624">
                  <c:v>185.83999634</c:v>
                </c:pt>
                <c:pt idx="625">
                  <c:v>185.8500061</c:v>
                </c:pt>
                <c:pt idx="626">
                  <c:v>185.86000060999999</c:v>
                </c:pt>
                <c:pt idx="627">
                  <c:v>185.88000488</c:v>
                </c:pt>
                <c:pt idx="628">
                  <c:v>185.88999939000001</c:v>
                </c:pt>
                <c:pt idx="629">
                  <c:v>185.91000366</c:v>
                </c:pt>
                <c:pt idx="630">
                  <c:v>185.91999817000001</c:v>
                </c:pt>
                <c:pt idx="631">
                  <c:v>185.94000244</c:v>
                </c:pt>
                <c:pt idx="632">
                  <c:v>185.94999695000001</c:v>
                </c:pt>
                <c:pt idx="633">
                  <c:v>185.97000122</c:v>
                </c:pt>
                <c:pt idx="634">
                  <c:v>185.99000548999999</c:v>
                </c:pt>
                <c:pt idx="635">
                  <c:v>186</c:v>
                </c:pt>
                <c:pt idx="636">
                  <c:v>186.02000426999999</c:v>
                </c:pt>
                <c:pt idx="637">
                  <c:v>186.03999329000001</c:v>
                </c:pt>
                <c:pt idx="638">
                  <c:v>186.05999756</c:v>
                </c:pt>
                <c:pt idx="639">
                  <c:v>186.08000182999999</c:v>
                </c:pt>
                <c:pt idx="640">
                  <c:v>186.1000061</c:v>
                </c:pt>
                <c:pt idx="641">
                  <c:v>186.11999512</c:v>
                </c:pt>
                <c:pt idx="642">
                  <c:v>186.13999939000001</c:v>
                </c:pt>
                <c:pt idx="643">
                  <c:v>186.16000366</c:v>
                </c:pt>
                <c:pt idx="644">
                  <c:v>186.19000244</c:v>
                </c:pt>
                <c:pt idx="645">
                  <c:v>186.21000670999999</c:v>
                </c:pt>
                <c:pt idx="646">
                  <c:v>186.22999573000001</c:v>
                </c:pt>
                <c:pt idx="647">
                  <c:v>186.25</c:v>
                </c:pt>
                <c:pt idx="648">
                  <c:v>186.27999878</c:v>
                </c:pt>
                <c:pt idx="649">
                  <c:v>186.30000304999999</c:v>
                </c:pt>
                <c:pt idx="650">
                  <c:v>186.32000732</c:v>
                </c:pt>
                <c:pt idx="651">
                  <c:v>186.3500061</c:v>
                </c:pt>
                <c:pt idx="652">
                  <c:v>186.36999512</c:v>
                </c:pt>
                <c:pt idx="653">
                  <c:v>186.3999939</c:v>
                </c:pt>
                <c:pt idx="654">
                  <c:v>186.41999817000001</c:v>
                </c:pt>
                <c:pt idx="655">
                  <c:v>186.44999695000001</c:v>
                </c:pt>
                <c:pt idx="656">
                  <c:v>186.47000122</c:v>
                </c:pt>
                <c:pt idx="657">
                  <c:v>186.5</c:v>
                </c:pt>
                <c:pt idx="658">
                  <c:v>186.52000426999999</c:v>
                </c:pt>
                <c:pt idx="659">
                  <c:v>186.55000304999999</c:v>
                </c:pt>
                <c:pt idx="660">
                  <c:v>186.57000732</c:v>
                </c:pt>
                <c:pt idx="661">
                  <c:v>186.58999634</c:v>
                </c:pt>
                <c:pt idx="662">
                  <c:v>186.61999512</c:v>
                </c:pt>
                <c:pt idx="663">
                  <c:v>186.6499939</c:v>
                </c:pt>
                <c:pt idx="664">
                  <c:v>186.66999817000001</c:v>
                </c:pt>
                <c:pt idx="665">
                  <c:v>186.69000244</c:v>
                </c:pt>
                <c:pt idx="666">
                  <c:v>186.72000122</c:v>
                </c:pt>
                <c:pt idx="667">
                  <c:v>186.74000548999999</c:v>
                </c:pt>
                <c:pt idx="668">
                  <c:v>186.77000426999999</c:v>
                </c:pt>
                <c:pt idx="669">
                  <c:v>186.78999329000001</c:v>
                </c:pt>
                <c:pt idx="670">
                  <c:v>186.82000732</c:v>
                </c:pt>
                <c:pt idx="671">
                  <c:v>186.8500061</c:v>
                </c:pt>
                <c:pt idx="672">
                  <c:v>186.86999512</c:v>
                </c:pt>
                <c:pt idx="673">
                  <c:v>186.8999939</c:v>
                </c:pt>
                <c:pt idx="674">
                  <c:v>186.91999817000001</c:v>
                </c:pt>
                <c:pt idx="675">
                  <c:v>186.94999695000001</c:v>
                </c:pt>
                <c:pt idx="676">
                  <c:v>186.97999573000001</c:v>
                </c:pt>
                <c:pt idx="677">
                  <c:v>187</c:v>
                </c:pt>
                <c:pt idx="678">
                  <c:v>187.02999878</c:v>
                </c:pt>
                <c:pt idx="679">
                  <c:v>187.05000304999999</c:v>
                </c:pt>
                <c:pt idx="680">
                  <c:v>187.08000182999999</c:v>
                </c:pt>
                <c:pt idx="681">
                  <c:v>187.11000060999999</c:v>
                </c:pt>
                <c:pt idx="682">
                  <c:v>187.13000488</c:v>
                </c:pt>
                <c:pt idx="683">
                  <c:v>187.16000366</c:v>
                </c:pt>
                <c:pt idx="684">
                  <c:v>187.17999268</c:v>
                </c:pt>
                <c:pt idx="685">
                  <c:v>187.21000670999999</c:v>
                </c:pt>
                <c:pt idx="686">
                  <c:v>187.24000548999999</c:v>
                </c:pt>
                <c:pt idx="687">
                  <c:v>187.25999451000001</c:v>
                </c:pt>
                <c:pt idx="688">
                  <c:v>187.28999329000001</c:v>
                </c:pt>
                <c:pt idx="689">
                  <c:v>187.30999756</c:v>
                </c:pt>
                <c:pt idx="690">
                  <c:v>187.33999634</c:v>
                </c:pt>
                <c:pt idx="691">
                  <c:v>187.36999512</c:v>
                </c:pt>
                <c:pt idx="692">
                  <c:v>187.3999939</c:v>
                </c:pt>
                <c:pt idx="693">
                  <c:v>187.41999817000001</c:v>
                </c:pt>
                <c:pt idx="694">
                  <c:v>187.44999695000001</c:v>
                </c:pt>
                <c:pt idx="695">
                  <c:v>187.47999573000001</c:v>
                </c:pt>
                <c:pt idx="696">
                  <c:v>187.50999451000001</c:v>
                </c:pt>
                <c:pt idx="697">
                  <c:v>187.53999329000001</c:v>
                </c:pt>
                <c:pt idx="698">
                  <c:v>187.57000732</c:v>
                </c:pt>
                <c:pt idx="699">
                  <c:v>187.6000061</c:v>
                </c:pt>
                <c:pt idx="700">
                  <c:v>187.61999512</c:v>
                </c:pt>
                <c:pt idx="701">
                  <c:v>187.6499939</c:v>
                </c:pt>
                <c:pt idx="702">
                  <c:v>187.67999268</c:v>
                </c:pt>
                <c:pt idx="703">
                  <c:v>187.71000670999999</c:v>
                </c:pt>
                <c:pt idx="704">
                  <c:v>187.74000548999999</c:v>
                </c:pt>
                <c:pt idx="705">
                  <c:v>187.77000426999999</c:v>
                </c:pt>
                <c:pt idx="706">
                  <c:v>187.80000304999999</c:v>
                </c:pt>
                <c:pt idx="707">
                  <c:v>187.82000732</c:v>
                </c:pt>
                <c:pt idx="708">
                  <c:v>187.8500061</c:v>
                </c:pt>
                <c:pt idx="709">
                  <c:v>187.88000488</c:v>
                </c:pt>
                <c:pt idx="710">
                  <c:v>187.91000366</c:v>
                </c:pt>
                <c:pt idx="711">
                  <c:v>187.94000244</c:v>
                </c:pt>
                <c:pt idx="712">
                  <c:v>187.97000122</c:v>
                </c:pt>
                <c:pt idx="713">
                  <c:v>188</c:v>
                </c:pt>
                <c:pt idx="714">
                  <c:v>188.02999878</c:v>
                </c:pt>
                <c:pt idx="715">
                  <c:v>188.05999756</c:v>
                </c:pt>
                <c:pt idx="716">
                  <c:v>188.1000061</c:v>
                </c:pt>
                <c:pt idx="717">
                  <c:v>188.13000488</c:v>
                </c:pt>
                <c:pt idx="718">
                  <c:v>188.16000366</c:v>
                </c:pt>
                <c:pt idx="719">
                  <c:v>188.19000244</c:v>
                </c:pt>
                <c:pt idx="720">
                  <c:v>188.22000122</c:v>
                </c:pt>
                <c:pt idx="721">
                  <c:v>188.25999451000001</c:v>
                </c:pt>
                <c:pt idx="722">
                  <c:v>188.28999329000001</c:v>
                </c:pt>
                <c:pt idx="723">
                  <c:v>188.33000182999999</c:v>
                </c:pt>
                <c:pt idx="724">
                  <c:v>188.36000060999999</c:v>
                </c:pt>
                <c:pt idx="725">
                  <c:v>188.38999939000001</c:v>
                </c:pt>
                <c:pt idx="726">
                  <c:v>188.42999268</c:v>
                </c:pt>
                <c:pt idx="727">
                  <c:v>188.47000122</c:v>
                </c:pt>
                <c:pt idx="728">
                  <c:v>188.5</c:v>
                </c:pt>
                <c:pt idx="729">
                  <c:v>188.53999329000001</c:v>
                </c:pt>
                <c:pt idx="730">
                  <c:v>188.57000732</c:v>
                </c:pt>
                <c:pt idx="731">
                  <c:v>188.61000060999999</c:v>
                </c:pt>
                <c:pt idx="732">
                  <c:v>188.6499939</c:v>
                </c:pt>
                <c:pt idx="733">
                  <c:v>188.69000244</c:v>
                </c:pt>
                <c:pt idx="734">
                  <c:v>188.72000122</c:v>
                </c:pt>
                <c:pt idx="735">
                  <c:v>188.75999451000001</c:v>
                </c:pt>
                <c:pt idx="736">
                  <c:v>188.78999329000001</c:v>
                </c:pt>
                <c:pt idx="737">
                  <c:v>188.82000732</c:v>
                </c:pt>
                <c:pt idx="738">
                  <c:v>188.86000060999999</c:v>
                </c:pt>
                <c:pt idx="739">
                  <c:v>188.88999939000001</c:v>
                </c:pt>
                <c:pt idx="740">
                  <c:v>188.92999268</c:v>
                </c:pt>
                <c:pt idx="741">
                  <c:v>188.96000670999999</c:v>
                </c:pt>
                <c:pt idx="742">
                  <c:v>188.99000548999999</c:v>
                </c:pt>
                <c:pt idx="743">
                  <c:v>189.02999878</c:v>
                </c:pt>
                <c:pt idx="744">
                  <c:v>189.05999756</c:v>
                </c:pt>
                <c:pt idx="745">
                  <c:v>189.08999634</c:v>
                </c:pt>
                <c:pt idx="746">
                  <c:v>189.11999512</c:v>
                </c:pt>
                <c:pt idx="747">
                  <c:v>189.1499939</c:v>
                </c:pt>
                <c:pt idx="748">
                  <c:v>189.17999268</c:v>
                </c:pt>
                <c:pt idx="749">
                  <c:v>189.21000670999999</c:v>
                </c:pt>
                <c:pt idx="750">
                  <c:v>189.22999573000001</c:v>
                </c:pt>
                <c:pt idx="751">
                  <c:v>189.25999451000001</c:v>
                </c:pt>
                <c:pt idx="752">
                  <c:v>189.28999329000001</c:v>
                </c:pt>
                <c:pt idx="753">
                  <c:v>189.30999756</c:v>
                </c:pt>
                <c:pt idx="754">
                  <c:v>189.33999634</c:v>
                </c:pt>
                <c:pt idx="755">
                  <c:v>189.36000060999999</c:v>
                </c:pt>
                <c:pt idx="756">
                  <c:v>189.38999939000001</c:v>
                </c:pt>
                <c:pt idx="757">
                  <c:v>189.41000366</c:v>
                </c:pt>
                <c:pt idx="758">
                  <c:v>189.42999268</c:v>
                </c:pt>
                <c:pt idx="759">
                  <c:v>189.44999695000001</c:v>
                </c:pt>
                <c:pt idx="760">
                  <c:v>189.47000122</c:v>
                </c:pt>
                <c:pt idx="761">
                  <c:v>189.49000548999999</c:v>
                </c:pt>
                <c:pt idx="762">
                  <c:v>189.5</c:v>
                </c:pt>
                <c:pt idx="763">
                  <c:v>189.52000426999999</c:v>
                </c:pt>
                <c:pt idx="764">
                  <c:v>189.52999878</c:v>
                </c:pt>
                <c:pt idx="765">
                  <c:v>189.55000304999999</c:v>
                </c:pt>
                <c:pt idx="766">
                  <c:v>189.55999756</c:v>
                </c:pt>
                <c:pt idx="767">
                  <c:v>189.58000182999999</c:v>
                </c:pt>
                <c:pt idx="768">
                  <c:v>189.58999634</c:v>
                </c:pt>
                <c:pt idx="769">
                  <c:v>189.6000061</c:v>
                </c:pt>
                <c:pt idx="770">
                  <c:v>189.61000060999999</c:v>
                </c:pt>
                <c:pt idx="771">
                  <c:v>189.61999512</c:v>
                </c:pt>
                <c:pt idx="772">
                  <c:v>189.63000488</c:v>
                </c:pt>
                <c:pt idx="773">
                  <c:v>189.63999939000001</c:v>
                </c:pt>
                <c:pt idx="774">
                  <c:v>189.6499939</c:v>
                </c:pt>
                <c:pt idx="775">
                  <c:v>189.6499939</c:v>
                </c:pt>
                <c:pt idx="776">
                  <c:v>189.66000366</c:v>
                </c:pt>
                <c:pt idx="777">
                  <c:v>189.66000366</c:v>
                </c:pt>
                <c:pt idx="778">
                  <c:v>189.66999817000001</c:v>
                </c:pt>
                <c:pt idx="779">
                  <c:v>189.66999817000001</c:v>
                </c:pt>
                <c:pt idx="780">
                  <c:v>189.66999817000001</c:v>
                </c:pt>
                <c:pt idx="781">
                  <c:v>189.66999817000001</c:v>
                </c:pt>
                <c:pt idx="782">
                  <c:v>189.66999817000001</c:v>
                </c:pt>
                <c:pt idx="783">
                  <c:v>189.66999817000001</c:v>
                </c:pt>
                <c:pt idx="784">
                  <c:v>189.66999817000001</c:v>
                </c:pt>
                <c:pt idx="785">
                  <c:v>189.66999817000001</c:v>
                </c:pt>
                <c:pt idx="786">
                  <c:v>189.66000366</c:v>
                </c:pt>
                <c:pt idx="787">
                  <c:v>189.66000366</c:v>
                </c:pt>
                <c:pt idx="788">
                  <c:v>189.6499939</c:v>
                </c:pt>
                <c:pt idx="789">
                  <c:v>189.63999939000001</c:v>
                </c:pt>
                <c:pt idx="790">
                  <c:v>189.63000488</c:v>
                </c:pt>
                <c:pt idx="791">
                  <c:v>189.61000060999999</c:v>
                </c:pt>
                <c:pt idx="792">
                  <c:v>189.6000061</c:v>
                </c:pt>
                <c:pt idx="793">
                  <c:v>189.58000182999999</c:v>
                </c:pt>
                <c:pt idx="794">
                  <c:v>189.57000732</c:v>
                </c:pt>
                <c:pt idx="795">
                  <c:v>189.55000304999999</c:v>
                </c:pt>
                <c:pt idx="796">
                  <c:v>189.52999878</c:v>
                </c:pt>
                <c:pt idx="797">
                  <c:v>189.5</c:v>
                </c:pt>
                <c:pt idx="798">
                  <c:v>189.47999573000001</c:v>
                </c:pt>
                <c:pt idx="799">
                  <c:v>189.44999695000001</c:v>
                </c:pt>
                <c:pt idx="800">
                  <c:v>189.41999817000001</c:v>
                </c:pt>
                <c:pt idx="801">
                  <c:v>189.38999939000001</c:v>
                </c:pt>
                <c:pt idx="802">
                  <c:v>189.36000060999999</c:v>
                </c:pt>
                <c:pt idx="803">
                  <c:v>189.32000732</c:v>
                </c:pt>
                <c:pt idx="804">
                  <c:v>189.27999878</c:v>
                </c:pt>
                <c:pt idx="805">
                  <c:v>189.25</c:v>
                </c:pt>
                <c:pt idx="806">
                  <c:v>189.21000670999999</c:v>
                </c:pt>
                <c:pt idx="807">
                  <c:v>189.16000366</c:v>
                </c:pt>
                <c:pt idx="808">
                  <c:v>189.11999512</c:v>
                </c:pt>
                <c:pt idx="809">
                  <c:v>189.07000732</c:v>
                </c:pt>
                <c:pt idx="810">
                  <c:v>189.02000426999999</c:v>
                </c:pt>
                <c:pt idx="811">
                  <c:v>188.97000122</c:v>
                </c:pt>
                <c:pt idx="812">
                  <c:v>188.91000366</c:v>
                </c:pt>
                <c:pt idx="813">
                  <c:v>188.8500061</c:v>
                </c:pt>
                <c:pt idx="814">
                  <c:v>188.80000304999999</c:v>
                </c:pt>
                <c:pt idx="815">
                  <c:v>188.72999573000001</c:v>
                </c:pt>
                <c:pt idx="816">
                  <c:v>188.66999817000001</c:v>
                </c:pt>
                <c:pt idx="817">
                  <c:v>188.61000060999999</c:v>
                </c:pt>
                <c:pt idx="818">
                  <c:v>188.53999329000001</c:v>
                </c:pt>
                <c:pt idx="819">
                  <c:v>188.47000122</c:v>
                </c:pt>
                <c:pt idx="820">
                  <c:v>188.3999939</c:v>
                </c:pt>
                <c:pt idx="821">
                  <c:v>188.32000732</c:v>
                </c:pt>
                <c:pt idx="822">
                  <c:v>188.24000548999999</c:v>
                </c:pt>
                <c:pt idx="823">
                  <c:v>188.16000366</c:v>
                </c:pt>
                <c:pt idx="824">
                  <c:v>188.08000182999999</c:v>
                </c:pt>
                <c:pt idx="825">
                  <c:v>188</c:v>
                </c:pt>
                <c:pt idx="826">
                  <c:v>187.91000366</c:v>
                </c:pt>
                <c:pt idx="827">
                  <c:v>187.82000732</c:v>
                </c:pt>
                <c:pt idx="828">
                  <c:v>187.72999573000001</c:v>
                </c:pt>
                <c:pt idx="829">
                  <c:v>187.63999939000001</c:v>
                </c:pt>
                <c:pt idx="830">
                  <c:v>187.53999329000001</c:v>
                </c:pt>
                <c:pt idx="831">
                  <c:v>187.44000244</c:v>
                </c:pt>
                <c:pt idx="832">
                  <c:v>187.33999634</c:v>
                </c:pt>
                <c:pt idx="833">
                  <c:v>187.24000548999999</c:v>
                </c:pt>
                <c:pt idx="834">
                  <c:v>187.13999939000001</c:v>
                </c:pt>
                <c:pt idx="835">
                  <c:v>187.03999329000001</c:v>
                </c:pt>
                <c:pt idx="836">
                  <c:v>186.92999268</c:v>
                </c:pt>
                <c:pt idx="837">
                  <c:v>186.82000732</c:v>
                </c:pt>
                <c:pt idx="838">
                  <c:v>186.69999695000001</c:v>
                </c:pt>
                <c:pt idx="839">
                  <c:v>186.58999634</c:v>
                </c:pt>
                <c:pt idx="840">
                  <c:v>186.47000122</c:v>
                </c:pt>
                <c:pt idx="841">
                  <c:v>186.3500061</c:v>
                </c:pt>
                <c:pt idx="842">
                  <c:v>186.22999573000001</c:v>
                </c:pt>
                <c:pt idx="843">
                  <c:v>186.11000060999999</c:v>
                </c:pt>
                <c:pt idx="844">
                  <c:v>185.99000548999999</c:v>
                </c:pt>
                <c:pt idx="845">
                  <c:v>185.86000060999999</c:v>
                </c:pt>
                <c:pt idx="846">
                  <c:v>185.72999573000001</c:v>
                </c:pt>
                <c:pt idx="847">
                  <c:v>185.6000061</c:v>
                </c:pt>
                <c:pt idx="848">
                  <c:v>185.47000122</c:v>
                </c:pt>
                <c:pt idx="849">
                  <c:v>185.33999634</c:v>
                </c:pt>
                <c:pt idx="850">
                  <c:v>185.19999695000001</c:v>
                </c:pt>
                <c:pt idx="851">
                  <c:v>185.07000732</c:v>
                </c:pt>
                <c:pt idx="852">
                  <c:v>184.92999268</c:v>
                </c:pt>
                <c:pt idx="853">
                  <c:v>184.78999329000001</c:v>
                </c:pt>
                <c:pt idx="854">
                  <c:v>184.6499939</c:v>
                </c:pt>
                <c:pt idx="855">
                  <c:v>184.50999451000001</c:v>
                </c:pt>
                <c:pt idx="856">
                  <c:v>184.36999512</c:v>
                </c:pt>
                <c:pt idx="857">
                  <c:v>184.22999573000001</c:v>
                </c:pt>
                <c:pt idx="858">
                  <c:v>184.08000182999999</c:v>
                </c:pt>
                <c:pt idx="859">
                  <c:v>183.94000244</c:v>
                </c:pt>
                <c:pt idx="860">
                  <c:v>183.78999329000001</c:v>
                </c:pt>
                <c:pt idx="861">
                  <c:v>183.63999939000001</c:v>
                </c:pt>
                <c:pt idx="862">
                  <c:v>183.49000548999999</c:v>
                </c:pt>
                <c:pt idx="863">
                  <c:v>183.33999634</c:v>
                </c:pt>
                <c:pt idx="864">
                  <c:v>183.19000244</c:v>
                </c:pt>
                <c:pt idx="865">
                  <c:v>183.03999329000001</c:v>
                </c:pt>
                <c:pt idx="866">
                  <c:v>182.88999939000001</c:v>
                </c:pt>
                <c:pt idx="867">
                  <c:v>182.74000548999999</c:v>
                </c:pt>
                <c:pt idx="868">
                  <c:v>182.58000182999999</c:v>
                </c:pt>
                <c:pt idx="869">
                  <c:v>182.42999268</c:v>
                </c:pt>
                <c:pt idx="870">
                  <c:v>182.27000426999999</c:v>
                </c:pt>
                <c:pt idx="871">
                  <c:v>182.11000060999999</c:v>
                </c:pt>
                <c:pt idx="872">
                  <c:v>181.96000670999999</c:v>
                </c:pt>
                <c:pt idx="873">
                  <c:v>181.80000304999999</c:v>
                </c:pt>
                <c:pt idx="874">
                  <c:v>181.63999939000001</c:v>
                </c:pt>
                <c:pt idx="875">
                  <c:v>181.47999573000001</c:v>
                </c:pt>
                <c:pt idx="876">
                  <c:v>181.32000732</c:v>
                </c:pt>
                <c:pt idx="877">
                  <c:v>181.1499939</c:v>
                </c:pt>
                <c:pt idx="878">
                  <c:v>180.99000548999999</c:v>
                </c:pt>
                <c:pt idx="879">
                  <c:v>180.82000732</c:v>
                </c:pt>
                <c:pt idx="880">
                  <c:v>180.6499939</c:v>
                </c:pt>
                <c:pt idx="881">
                  <c:v>180.47999573000001</c:v>
                </c:pt>
                <c:pt idx="882">
                  <c:v>180.30999756</c:v>
                </c:pt>
                <c:pt idx="883">
                  <c:v>180.13999939000001</c:v>
                </c:pt>
                <c:pt idx="884">
                  <c:v>179.97000122</c:v>
                </c:pt>
                <c:pt idx="885">
                  <c:v>179.80000304999999</c:v>
                </c:pt>
                <c:pt idx="886">
                  <c:v>179.63000488</c:v>
                </c:pt>
                <c:pt idx="887">
                  <c:v>179.44999695000001</c:v>
                </c:pt>
                <c:pt idx="888">
                  <c:v>179.27000426999999</c:v>
                </c:pt>
                <c:pt idx="889">
                  <c:v>179.08999634</c:v>
                </c:pt>
                <c:pt idx="890">
                  <c:v>178.91000366</c:v>
                </c:pt>
                <c:pt idx="891">
                  <c:v>178.72999573000001</c:v>
                </c:pt>
                <c:pt idx="892">
                  <c:v>178.55000304999999</c:v>
                </c:pt>
                <c:pt idx="893">
                  <c:v>178.36999512</c:v>
                </c:pt>
                <c:pt idx="894">
                  <c:v>178.19000244</c:v>
                </c:pt>
                <c:pt idx="895">
                  <c:v>178.00999451000001</c:v>
                </c:pt>
                <c:pt idx="896">
                  <c:v>177.82000732</c:v>
                </c:pt>
                <c:pt idx="897">
                  <c:v>177.63999939000001</c:v>
                </c:pt>
                <c:pt idx="898">
                  <c:v>177.44999695000001</c:v>
                </c:pt>
                <c:pt idx="899">
                  <c:v>177.25999451000001</c:v>
                </c:pt>
                <c:pt idx="900">
                  <c:v>177.05999756</c:v>
                </c:pt>
                <c:pt idx="901">
                  <c:v>176.86999512</c:v>
                </c:pt>
                <c:pt idx="902">
                  <c:v>176.67999268</c:v>
                </c:pt>
                <c:pt idx="903">
                  <c:v>176.47999573000001</c:v>
                </c:pt>
                <c:pt idx="904">
                  <c:v>176.28999329000001</c:v>
                </c:pt>
                <c:pt idx="905">
                  <c:v>176.08999634</c:v>
                </c:pt>
                <c:pt idx="906">
                  <c:v>175.88999939000001</c:v>
                </c:pt>
                <c:pt idx="907">
                  <c:v>175.69000244</c:v>
                </c:pt>
                <c:pt idx="908">
                  <c:v>175.49000548999999</c:v>
                </c:pt>
                <c:pt idx="909">
                  <c:v>175.27999878</c:v>
                </c:pt>
                <c:pt idx="910">
                  <c:v>175.08000182999999</c:v>
                </c:pt>
                <c:pt idx="911">
                  <c:v>174.88000488</c:v>
                </c:pt>
                <c:pt idx="912">
                  <c:v>174.66999817000001</c:v>
                </c:pt>
                <c:pt idx="913">
                  <c:v>174.47000122</c:v>
                </c:pt>
                <c:pt idx="914">
                  <c:v>174.25999451000001</c:v>
                </c:pt>
                <c:pt idx="915">
                  <c:v>174.05000304999999</c:v>
                </c:pt>
                <c:pt idx="916">
                  <c:v>173.83999634</c:v>
                </c:pt>
                <c:pt idx="917">
                  <c:v>173.63000488</c:v>
                </c:pt>
                <c:pt idx="918">
                  <c:v>173.41999817000001</c:v>
                </c:pt>
                <c:pt idx="919">
                  <c:v>173.21000670999999</c:v>
                </c:pt>
                <c:pt idx="920">
                  <c:v>173</c:v>
                </c:pt>
                <c:pt idx="921">
                  <c:v>172.78999329000001</c:v>
                </c:pt>
                <c:pt idx="922">
                  <c:v>172.57000732</c:v>
                </c:pt>
                <c:pt idx="923">
                  <c:v>172.36000060999999</c:v>
                </c:pt>
                <c:pt idx="924">
                  <c:v>172.13999939000001</c:v>
                </c:pt>
                <c:pt idx="925">
                  <c:v>171.92999268</c:v>
                </c:pt>
                <c:pt idx="926">
                  <c:v>171.71000670999999</c:v>
                </c:pt>
                <c:pt idx="927">
                  <c:v>171.49000548999999</c:v>
                </c:pt>
                <c:pt idx="928">
                  <c:v>171.27999878</c:v>
                </c:pt>
                <c:pt idx="929">
                  <c:v>171.05999756</c:v>
                </c:pt>
                <c:pt idx="930">
                  <c:v>170.83999634</c:v>
                </c:pt>
                <c:pt idx="931">
                  <c:v>170.61999512</c:v>
                </c:pt>
                <c:pt idx="932">
                  <c:v>170.3999939</c:v>
                </c:pt>
                <c:pt idx="933">
                  <c:v>170.17999268</c:v>
                </c:pt>
                <c:pt idx="934">
                  <c:v>169.96000670999999</c:v>
                </c:pt>
                <c:pt idx="935">
                  <c:v>169.72999573000001</c:v>
                </c:pt>
                <c:pt idx="936">
                  <c:v>169.50999451000001</c:v>
                </c:pt>
                <c:pt idx="937">
                  <c:v>169.28999329000001</c:v>
                </c:pt>
                <c:pt idx="938">
                  <c:v>169.05999756</c:v>
                </c:pt>
                <c:pt idx="939">
                  <c:v>168.83999634</c:v>
                </c:pt>
                <c:pt idx="940">
                  <c:v>168.61000060999999</c:v>
                </c:pt>
                <c:pt idx="941">
                  <c:v>168.38999939000001</c:v>
                </c:pt>
                <c:pt idx="942">
                  <c:v>168.16999817000001</c:v>
                </c:pt>
                <c:pt idx="943">
                  <c:v>167.94000244</c:v>
                </c:pt>
                <c:pt idx="944">
                  <c:v>167.72000122</c:v>
                </c:pt>
                <c:pt idx="945">
                  <c:v>167.49000548999999</c:v>
                </c:pt>
                <c:pt idx="946">
                  <c:v>167.25999451000001</c:v>
                </c:pt>
                <c:pt idx="947">
                  <c:v>167.02999878</c:v>
                </c:pt>
                <c:pt idx="948">
                  <c:v>166.80000304999999</c:v>
                </c:pt>
                <c:pt idx="949">
                  <c:v>166.57000732</c:v>
                </c:pt>
                <c:pt idx="950">
                  <c:v>166.33999634</c:v>
                </c:pt>
                <c:pt idx="951">
                  <c:v>166.11000060999999</c:v>
                </c:pt>
                <c:pt idx="952">
                  <c:v>165.88000488</c:v>
                </c:pt>
                <c:pt idx="953">
                  <c:v>165.6499939</c:v>
                </c:pt>
                <c:pt idx="954">
                  <c:v>165.41999817000001</c:v>
                </c:pt>
                <c:pt idx="955">
                  <c:v>165.19000244</c:v>
                </c:pt>
                <c:pt idx="956">
                  <c:v>164.96000670999999</c:v>
                </c:pt>
                <c:pt idx="957">
                  <c:v>164.72999573000001</c:v>
                </c:pt>
                <c:pt idx="958">
                  <c:v>164.49000548999999</c:v>
                </c:pt>
                <c:pt idx="959">
                  <c:v>164.25999451000001</c:v>
                </c:pt>
                <c:pt idx="960">
                  <c:v>164.02999878</c:v>
                </c:pt>
                <c:pt idx="961">
                  <c:v>163.78999329000001</c:v>
                </c:pt>
                <c:pt idx="962">
                  <c:v>163.55999756</c:v>
                </c:pt>
                <c:pt idx="963">
                  <c:v>163.32000732</c:v>
                </c:pt>
                <c:pt idx="964">
                  <c:v>163.08999634</c:v>
                </c:pt>
                <c:pt idx="965">
                  <c:v>162.8500061</c:v>
                </c:pt>
                <c:pt idx="966">
                  <c:v>162.61999512</c:v>
                </c:pt>
                <c:pt idx="967">
                  <c:v>162.38000488</c:v>
                </c:pt>
                <c:pt idx="968">
                  <c:v>162.1499939</c:v>
                </c:pt>
                <c:pt idx="969">
                  <c:v>161.91999817000001</c:v>
                </c:pt>
                <c:pt idx="970">
                  <c:v>161.67999268</c:v>
                </c:pt>
                <c:pt idx="971">
                  <c:v>161.44999695000001</c:v>
                </c:pt>
                <c:pt idx="972">
                  <c:v>161.21000670999999</c:v>
                </c:pt>
                <c:pt idx="973">
                  <c:v>160.97000122</c:v>
                </c:pt>
                <c:pt idx="974">
                  <c:v>160.74000548999999</c:v>
                </c:pt>
                <c:pt idx="975">
                  <c:v>160.5</c:v>
                </c:pt>
                <c:pt idx="976">
                  <c:v>160.25999451000001</c:v>
                </c:pt>
                <c:pt idx="977">
                  <c:v>160.02999878</c:v>
                </c:pt>
                <c:pt idx="978">
                  <c:v>159.78999329000001</c:v>
                </c:pt>
                <c:pt idx="979">
                  <c:v>159.55000304999999</c:v>
                </c:pt>
                <c:pt idx="980">
                  <c:v>159.30999756</c:v>
                </c:pt>
                <c:pt idx="981">
                  <c:v>159.07000732</c:v>
                </c:pt>
                <c:pt idx="982">
                  <c:v>158.82000732</c:v>
                </c:pt>
                <c:pt idx="983">
                  <c:v>158.58000182999999</c:v>
                </c:pt>
                <c:pt idx="984">
                  <c:v>158.33999634</c:v>
                </c:pt>
                <c:pt idx="985">
                  <c:v>158.11000060999999</c:v>
                </c:pt>
                <c:pt idx="986">
                  <c:v>157.86999512</c:v>
                </c:pt>
                <c:pt idx="987">
                  <c:v>157.63000488</c:v>
                </c:pt>
                <c:pt idx="988">
                  <c:v>157.3999939</c:v>
                </c:pt>
                <c:pt idx="989">
                  <c:v>157.16000366</c:v>
                </c:pt>
                <c:pt idx="990">
                  <c:v>156.92999268</c:v>
                </c:pt>
                <c:pt idx="991">
                  <c:v>156.69000244</c:v>
                </c:pt>
                <c:pt idx="992">
                  <c:v>156.44999695000001</c:v>
                </c:pt>
                <c:pt idx="993">
                  <c:v>156.19999695000001</c:v>
                </c:pt>
                <c:pt idx="994">
                  <c:v>155.96000670999999</c:v>
                </c:pt>
                <c:pt idx="995">
                  <c:v>155.72000122</c:v>
                </c:pt>
                <c:pt idx="996">
                  <c:v>155.47999573000001</c:v>
                </c:pt>
                <c:pt idx="997">
                  <c:v>155.24000548999999</c:v>
                </c:pt>
                <c:pt idx="998">
                  <c:v>155</c:v>
                </c:pt>
                <c:pt idx="999">
                  <c:v>154.77000426999999</c:v>
                </c:pt>
                <c:pt idx="1000">
                  <c:v>154.52999878</c:v>
                </c:pt>
                <c:pt idx="1001">
                  <c:v>154.28999329000001</c:v>
                </c:pt>
                <c:pt idx="1002">
                  <c:v>154.05000304999999</c:v>
                </c:pt>
                <c:pt idx="1003">
                  <c:v>153.80999756</c:v>
                </c:pt>
                <c:pt idx="1004">
                  <c:v>153.57000732</c:v>
                </c:pt>
                <c:pt idx="1005">
                  <c:v>153.33000182999999</c:v>
                </c:pt>
                <c:pt idx="1006">
                  <c:v>153.08999634</c:v>
                </c:pt>
                <c:pt idx="1007">
                  <c:v>152.8500061</c:v>
                </c:pt>
                <c:pt idx="1008">
                  <c:v>152.61000060999999</c:v>
                </c:pt>
                <c:pt idx="1009">
                  <c:v>152.36999512</c:v>
                </c:pt>
                <c:pt idx="1010">
                  <c:v>152.13000488</c:v>
                </c:pt>
                <c:pt idx="1011">
                  <c:v>151.88999939000001</c:v>
                </c:pt>
                <c:pt idx="1012">
                  <c:v>151.6499939</c:v>
                </c:pt>
                <c:pt idx="1013">
                  <c:v>151.41000366</c:v>
                </c:pt>
                <c:pt idx="1014">
                  <c:v>151.17999268</c:v>
                </c:pt>
                <c:pt idx="1015">
                  <c:v>150.94000244</c:v>
                </c:pt>
                <c:pt idx="1016">
                  <c:v>150.69999695000001</c:v>
                </c:pt>
                <c:pt idx="1017">
                  <c:v>150.46000670999999</c:v>
                </c:pt>
                <c:pt idx="1018">
                  <c:v>150.22000122</c:v>
                </c:pt>
                <c:pt idx="1019">
                  <c:v>149.97999573000001</c:v>
                </c:pt>
                <c:pt idx="1020">
                  <c:v>149.74000548999999</c:v>
                </c:pt>
                <c:pt idx="1021">
                  <c:v>149.5</c:v>
                </c:pt>
                <c:pt idx="1022">
                  <c:v>149.25999451000001</c:v>
                </c:pt>
                <c:pt idx="1023">
                  <c:v>149.02000426999999</c:v>
                </c:pt>
                <c:pt idx="1024">
                  <c:v>148.77999878</c:v>
                </c:pt>
                <c:pt idx="1025">
                  <c:v>148.53999329000001</c:v>
                </c:pt>
                <c:pt idx="1026">
                  <c:v>148.30000304999999</c:v>
                </c:pt>
                <c:pt idx="1027">
                  <c:v>148.05999756</c:v>
                </c:pt>
                <c:pt idx="1028">
                  <c:v>147.82000732</c:v>
                </c:pt>
                <c:pt idx="1029">
                  <c:v>147.58000182999999</c:v>
                </c:pt>
                <c:pt idx="1030">
                  <c:v>147.3500061</c:v>
                </c:pt>
                <c:pt idx="1031">
                  <c:v>147.11000060999999</c:v>
                </c:pt>
                <c:pt idx="1032">
                  <c:v>146.86999512</c:v>
                </c:pt>
                <c:pt idx="1033">
                  <c:v>146.63000488</c:v>
                </c:pt>
                <c:pt idx="1034">
                  <c:v>146.38999939000001</c:v>
                </c:pt>
                <c:pt idx="1035">
                  <c:v>146.16000366</c:v>
                </c:pt>
                <c:pt idx="1036">
                  <c:v>145.91999817000001</c:v>
                </c:pt>
                <c:pt idx="1037">
                  <c:v>145.67999268</c:v>
                </c:pt>
                <c:pt idx="1038">
                  <c:v>145.44999695000001</c:v>
                </c:pt>
                <c:pt idx="1039">
                  <c:v>145.22000122</c:v>
                </c:pt>
                <c:pt idx="1040">
                  <c:v>144.97999573000001</c:v>
                </c:pt>
                <c:pt idx="1041">
                  <c:v>144.75</c:v>
                </c:pt>
                <c:pt idx="1042">
                  <c:v>144.52999878</c:v>
                </c:pt>
                <c:pt idx="1043">
                  <c:v>144.30000304999999</c:v>
                </c:pt>
                <c:pt idx="1044">
                  <c:v>144.07000732</c:v>
                </c:pt>
                <c:pt idx="1045">
                  <c:v>143.83999634</c:v>
                </c:pt>
                <c:pt idx="1046">
                  <c:v>143.61000060999999</c:v>
                </c:pt>
                <c:pt idx="1047">
                  <c:v>143.38000488</c:v>
                </c:pt>
                <c:pt idx="1048">
                  <c:v>143.16000366</c:v>
                </c:pt>
                <c:pt idx="1049">
                  <c:v>142.92999268</c:v>
                </c:pt>
                <c:pt idx="1050">
                  <c:v>142.71000670999999</c:v>
                </c:pt>
                <c:pt idx="1051">
                  <c:v>142.49000548999999</c:v>
                </c:pt>
                <c:pt idx="1052">
                  <c:v>142.27000426999999</c:v>
                </c:pt>
                <c:pt idx="1053">
                  <c:v>142.05000304999999</c:v>
                </c:pt>
                <c:pt idx="1054">
                  <c:v>141.83000182999999</c:v>
                </c:pt>
                <c:pt idx="1055">
                  <c:v>141.61000060999999</c:v>
                </c:pt>
                <c:pt idx="1056">
                  <c:v>141.3999939</c:v>
                </c:pt>
                <c:pt idx="1057">
                  <c:v>141.17999268</c:v>
                </c:pt>
                <c:pt idx="1058">
                  <c:v>140.97000122</c:v>
                </c:pt>
                <c:pt idx="1059">
                  <c:v>140.75999451000001</c:v>
                </c:pt>
                <c:pt idx="1060">
                  <c:v>140.55000304999999</c:v>
                </c:pt>
                <c:pt idx="1061">
                  <c:v>140.33999634</c:v>
                </c:pt>
                <c:pt idx="1062">
                  <c:v>140.13000488</c:v>
                </c:pt>
                <c:pt idx="1063">
                  <c:v>139.91999817000001</c:v>
                </c:pt>
                <c:pt idx="1064">
                  <c:v>139.72000122</c:v>
                </c:pt>
                <c:pt idx="1065">
                  <c:v>139.50999451000001</c:v>
                </c:pt>
                <c:pt idx="1066">
                  <c:v>139.30999756</c:v>
                </c:pt>
                <c:pt idx="1067">
                  <c:v>139.11000060999999</c:v>
                </c:pt>
                <c:pt idx="1068">
                  <c:v>138.8999939</c:v>
                </c:pt>
                <c:pt idx="1069">
                  <c:v>138.69999695000001</c:v>
                </c:pt>
                <c:pt idx="1070">
                  <c:v>138.5</c:v>
                </c:pt>
                <c:pt idx="1071">
                  <c:v>138.30999756</c:v>
                </c:pt>
                <c:pt idx="1072">
                  <c:v>138.11000060999999</c:v>
                </c:pt>
                <c:pt idx="1073">
                  <c:v>137.91000366</c:v>
                </c:pt>
                <c:pt idx="1074">
                  <c:v>137.72000122</c:v>
                </c:pt>
                <c:pt idx="1075">
                  <c:v>137.52999878</c:v>
                </c:pt>
                <c:pt idx="1076">
                  <c:v>137.33999634</c:v>
                </c:pt>
                <c:pt idx="1077">
                  <c:v>137.1499939</c:v>
                </c:pt>
                <c:pt idx="1078">
                  <c:v>136.96000670999999</c:v>
                </c:pt>
                <c:pt idx="1079">
                  <c:v>136.77999878</c:v>
                </c:pt>
                <c:pt idx="1080">
                  <c:v>136.58999634</c:v>
                </c:pt>
                <c:pt idx="1081">
                  <c:v>136.3999939</c:v>
                </c:pt>
                <c:pt idx="1082">
                  <c:v>136.22000122</c:v>
                </c:pt>
                <c:pt idx="1083">
                  <c:v>136.03999329000001</c:v>
                </c:pt>
                <c:pt idx="1084">
                  <c:v>135.8500061</c:v>
                </c:pt>
                <c:pt idx="1085">
                  <c:v>135.66999817000001</c:v>
                </c:pt>
                <c:pt idx="1086">
                  <c:v>135.49000548999999</c:v>
                </c:pt>
                <c:pt idx="1087">
                  <c:v>135.30999756</c:v>
                </c:pt>
                <c:pt idx="1088">
                  <c:v>135.13000488</c:v>
                </c:pt>
                <c:pt idx="1089">
                  <c:v>134.94999695000001</c:v>
                </c:pt>
                <c:pt idx="1090">
                  <c:v>134.77000426999999</c:v>
                </c:pt>
                <c:pt idx="1091">
                  <c:v>134.6000061</c:v>
                </c:pt>
                <c:pt idx="1092">
                  <c:v>134.41000366</c:v>
                </c:pt>
                <c:pt idx="1093">
                  <c:v>134.24000548999999</c:v>
                </c:pt>
                <c:pt idx="1094">
                  <c:v>134.05999756</c:v>
                </c:pt>
                <c:pt idx="1095">
                  <c:v>133.88000488</c:v>
                </c:pt>
                <c:pt idx="1096">
                  <c:v>133.69999695000001</c:v>
                </c:pt>
                <c:pt idx="1097">
                  <c:v>133.52000426999999</c:v>
                </c:pt>
                <c:pt idx="1098">
                  <c:v>133.33999634</c:v>
                </c:pt>
                <c:pt idx="1099">
                  <c:v>133.16999817000001</c:v>
                </c:pt>
                <c:pt idx="1100">
                  <c:v>132.99000548999999</c:v>
                </c:pt>
                <c:pt idx="1101">
                  <c:v>132.80999756</c:v>
                </c:pt>
                <c:pt idx="1102">
                  <c:v>132.63999939000001</c:v>
                </c:pt>
                <c:pt idx="1103">
                  <c:v>132.46000670999999</c:v>
                </c:pt>
                <c:pt idx="1104">
                  <c:v>132.27999878</c:v>
                </c:pt>
                <c:pt idx="1105">
                  <c:v>132.11000060999999</c:v>
                </c:pt>
                <c:pt idx="1106">
                  <c:v>131.92999268</c:v>
                </c:pt>
                <c:pt idx="1107">
                  <c:v>131.75999451000001</c:v>
                </c:pt>
                <c:pt idx="1108">
                  <c:v>131.58000182999999</c:v>
                </c:pt>
                <c:pt idx="1109">
                  <c:v>131.41000366</c:v>
                </c:pt>
                <c:pt idx="1110">
                  <c:v>131.22999573000001</c:v>
                </c:pt>
                <c:pt idx="1111">
                  <c:v>131.05999756</c:v>
                </c:pt>
                <c:pt idx="1112">
                  <c:v>130.88000488</c:v>
                </c:pt>
                <c:pt idx="1113">
                  <c:v>130.71000670999999</c:v>
                </c:pt>
                <c:pt idx="1114">
                  <c:v>130.53999329000001</c:v>
                </c:pt>
                <c:pt idx="1115">
                  <c:v>130.36999512</c:v>
                </c:pt>
                <c:pt idx="1116">
                  <c:v>130.19999695000001</c:v>
                </c:pt>
                <c:pt idx="1117">
                  <c:v>130.02999878</c:v>
                </c:pt>
                <c:pt idx="1118">
                  <c:v>129.8500061</c:v>
                </c:pt>
                <c:pt idx="1119">
                  <c:v>129.67999268</c:v>
                </c:pt>
                <c:pt idx="1120">
                  <c:v>129.50999451000001</c:v>
                </c:pt>
                <c:pt idx="1121">
                  <c:v>129.33999634</c:v>
                </c:pt>
                <c:pt idx="1122">
                  <c:v>129.17999268</c:v>
                </c:pt>
                <c:pt idx="1123">
                  <c:v>129.00999451000001</c:v>
                </c:pt>
                <c:pt idx="1124">
                  <c:v>128.8500061</c:v>
                </c:pt>
                <c:pt idx="1125">
                  <c:v>128.69000244</c:v>
                </c:pt>
                <c:pt idx="1126">
                  <c:v>128.52999878</c:v>
                </c:pt>
                <c:pt idx="1127">
                  <c:v>128.36999512</c:v>
                </c:pt>
                <c:pt idx="1128">
                  <c:v>128.21000670999999</c:v>
                </c:pt>
                <c:pt idx="1129">
                  <c:v>128.05000304999999</c:v>
                </c:pt>
                <c:pt idx="1130">
                  <c:v>127.90000153</c:v>
                </c:pt>
                <c:pt idx="1131">
                  <c:v>127.75</c:v>
                </c:pt>
                <c:pt idx="1132">
                  <c:v>127.59999847</c:v>
                </c:pt>
                <c:pt idx="1133">
                  <c:v>127.44999695</c:v>
                </c:pt>
                <c:pt idx="1134">
                  <c:v>127.30999756</c:v>
                </c:pt>
                <c:pt idx="1135">
                  <c:v>127.16000366</c:v>
                </c:pt>
                <c:pt idx="1136">
                  <c:v>127.01999664</c:v>
                </c:pt>
                <c:pt idx="1137">
                  <c:v>126.87000275</c:v>
                </c:pt>
                <c:pt idx="1138">
                  <c:v>126.73000336</c:v>
                </c:pt>
                <c:pt idx="1139">
                  <c:v>126.58999634</c:v>
                </c:pt>
                <c:pt idx="1140">
                  <c:v>126.44999695</c:v>
                </c:pt>
                <c:pt idx="1141">
                  <c:v>126.30999756</c:v>
                </c:pt>
                <c:pt idx="1142">
                  <c:v>126.16999817</c:v>
                </c:pt>
                <c:pt idx="1143">
                  <c:v>126.02999878</c:v>
                </c:pt>
                <c:pt idx="1144">
                  <c:v>125.90000153</c:v>
                </c:pt>
                <c:pt idx="1145">
                  <c:v>125.76000214</c:v>
                </c:pt>
                <c:pt idx="1146">
                  <c:v>125.62999725</c:v>
                </c:pt>
                <c:pt idx="1147">
                  <c:v>125.48999786</c:v>
                </c:pt>
                <c:pt idx="1148">
                  <c:v>125.36000061</c:v>
                </c:pt>
                <c:pt idx="1149">
                  <c:v>125.23000336</c:v>
                </c:pt>
                <c:pt idx="1150">
                  <c:v>125.09999847</c:v>
                </c:pt>
                <c:pt idx="1151">
                  <c:v>124.97000122</c:v>
                </c:pt>
                <c:pt idx="1152">
                  <c:v>124.83999634</c:v>
                </c:pt>
                <c:pt idx="1153">
                  <c:v>124.70999908</c:v>
                </c:pt>
                <c:pt idx="1154">
                  <c:v>124.58000183</c:v>
                </c:pt>
                <c:pt idx="1155">
                  <c:v>124.44999695</c:v>
                </c:pt>
                <c:pt idx="1156">
                  <c:v>124.31999969</c:v>
                </c:pt>
                <c:pt idx="1157">
                  <c:v>124.19000244</c:v>
                </c:pt>
                <c:pt idx="1158">
                  <c:v>124.05999756</c:v>
                </c:pt>
                <c:pt idx="1159">
                  <c:v>123.94000244</c:v>
                </c:pt>
                <c:pt idx="1160">
                  <c:v>123.80999756</c:v>
                </c:pt>
                <c:pt idx="1161">
                  <c:v>123.69000244</c:v>
                </c:pt>
                <c:pt idx="1162">
                  <c:v>123.55999756</c:v>
                </c:pt>
                <c:pt idx="1163">
                  <c:v>123.43000031</c:v>
                </c:pt>
                <c:pt idx="1164">
                  <c:v>123.30999756</c:v>
                </c:pt>
                <c:pt idx="1165">
                  <c:v>123.18000031</c:v>
                </c:pt>
                <c:pt idx="1166">
                  <c:v>123.05000305</c:v>
                </c:pt>
                <c:pt idx="1167">
                  <c:v>122.91999817</c:v>
                </c:pt>
                <c:pt idx="1168">
                  <c:v>122.80000305</c:v>
                </c:pt>
                <c:pt idx="1169">
                  <c:v>122.66999817</c:v>
                </c:pt>
                <c:pt idx="1170">
                  <c:v>122.55000305</c:v>
                </c:pt>
                <c:pt idx="1171">
                  <c:v>122.41999817</c:v>
                </c:pt>
                <c:pt idx="1172">
                  <c:v>122.30000305</c:v>
                </c:pt>
                <c:pt idx="1173">
                  <c:v>122.18000031</c:v>
                </c:pt>
                <c:pt idx="1174">
                  <c:v>122.05000305</c:v>
                </c:pt>
                <c:pt idx="1175">
                  <c:v>121.93000031</c:v>
                </c:pt>
                <c:pt idx="1176">
                  <c:v>121.80999756</c:v>
                </c:pt>
                <c:pt idx="1177">
                  <c:v>121.69000244</c:v>
                </c:pt>
                <c:pt idx="1178">
                  <c:v>121.56999969</c:v>
                </c:pt>
                <c:pt idx="1179">
                  <c:v>121.44999695</c:v>
                </c:pt>
                <c:pt idx="1180">
                  <c:v>121.33999634</c:v>
                </c:pt>
                <c:pt idx="1181">
                  <c:v>121.22000122</c:v>
                </c:pt>
                <c:pt idx="1182">
                  <c:v>121.09999847</c:v>
                </c:pt>
                <c:pt idx="1183">
                  <c:v>120.98999786</c:v>
                </c:pt>
                <c:pt idx="1184">
                  <c:v>120.87000275</c:v>
                </c:pt>
                <c:pt idx="1185">
                  <c:v>120.76000214</c:v>
                </c:pt>
                <c:pt idx="1186">
                  <c:v>120.63999939</c:v>
                </c:pt>
                <c:pt idx="1187">
                  <c:v>120.52999878</c:v>
                </c:pt>
                <c:pt idx="1188">
                  <c:v>120.41000366</c:v>
                </c:pt>
                <c:pt idx="1189">
                  <c:v>120.30000305</c:v>
                </c:pt>
                <c:pt idx="1190">
                  <c:v>120.19000244</c:v>
                </c:pt>
                <c:pt idx="1191">
                  <c:v>120.08000183</c:v>
                </c:pt>
                <c:pt idx="1192">
                  <c:v>119.95999908</c:v>
                </c:pt>
                <c:pt idx="1193">
                  <c:v>119.84999847</c:v>
                </c:pt>
                <c:pt idx="1194">
                  <c:v>119.73999786</c:v>
                </c:pt>
                <c:pt idx="1195">
                  <c:v>119.62999725</c:v>
                </c:pt>
                <c:pt idx="1196">
                  <c:v>119.51999664</c:v>
                </c:pt>
                <c:pt idx="1197">
                  <c:v>119.41000366</c:v>
                </c:pt>
                <c:pt idx="1198">
                  <c:v>119.29000092</c:v>
                </c:pt>
                <c:pt idx="1199">
                  <c:v>119.18000031</c:v>
                </c:pt>
                <c:pt idx="1200">
                  <c:v>119.05999756</c:v>
                </c:pt>
                <c:pt idx="1201">
                  <c:v>118.94999695</c:v>
                </c:pt>
                <c:pt idx="1202">
                  <c:v>118.83000183</c:v>
                </c:pt>
                <c:pt idx="1203">
                  <c:v>118.72000122</c:v>
                </c:pt>
                <c:pt idx="1204">
                  <c:v>118.59999847</c:v>
                </c:pt>
                <c:pt idx="1205">
                  <c:v>118.48999786</c:v>
                </c:pt>
                <c:pt idx="1206">
                  <c:v>118.37000275</c:v>
                </c:pt>
                <c:pt idx="1207">
                  <c:v>118.26000214</c:v>
                </c:pt>
                <c:pt idx="1208">
                  <c:v>118.13999939</c:v>
                </c:pt>
                <c:pt idx="1209">
                  <c:v>118.02999878</c:v>
                </c:pt>
                <c:pt idx="1210">
                  <c:v>117.91000366</c:v>
                </c:pt>
                <c:pt idx="1211">
                  <c:v>117.79000092</c:v>
                </c:pt>
                <c:pt idx="1212">
                  <c:v>117.66999817</c:v>
                </c:pt>
                <c:pt idx="1213">
                  <c:v>117.55999756</c:v>
                </c:pt>
                <c:pt idx="1214">
                  <c:v>117.44000244</c:v>
                </c:pt>
                <c:pt idx="1215">
                  <c:v>117.31999969</c:v>
                </c:pt>
                <c:pt idx="1216">
                  <c:v>117.19999695</c:v>
                </c:pt>
                <c:pt idx="1217">
                  <c:v>117.08999634</c:v>
                </c:pt>
                <c:pt idx="1218">
                  <c:v>116.97000122</c:v>
                </c:pt>
                <c:pt idx="1219">
                  <c:v>116.84999847</c:v>
                </c:pt>
                <c:pt idx="1220">
                  <c:v>116.73000336</c:v>
                </c:pt>
                <c:pt idx="1221">
                  <c:v>116.59999847</c:v>
                </c:pt>
                <c:pt idx="1222">
                  <c:v>116.48000336</c:v>
                </c:pt>
                <c:pt idx="1223">
                  <c:v>116.36000061</c:v>
                </c:pt>
                <c:pt idx="1224">
                  <c:v>116.23999786</c:v>
                </c:pt>
                <c:pt idx="1225">
                  <c:v>116.12000275</c:v>
                </c:pt>
                <c:pt idx="1226">
                  <c:v>116</c:v>
                </c:pt>
                <c:pt idx="1227">
                  <c:v>115.87999725</c:v>
                </c:pt>
                <c:pt idx="1228">
                  <c:v>115.75</c:v>
                </c:pt>
                <c:pt idx="1229">
                  <c:v>115.62999725</c:v>
                </c:pt>
                <c:pt idx="1230">
                  <c:v>115.51000214</c:v>
                </c:pt>
                <c:pt idx="1231">
                  <c:v>115.37999725</c:v>
                </c:pt>
                <c:pt idx="1232">
                  <c:v>115.26000214</c:v>
                </c:pt>
                <c:pt idx="1233">
                  <c:v>115.13999939</c:v>
                </c:pt>
                <c:pt idx="1234">
                  <c:v>115.01999664</c:v>
                </c:pt>
                <c:pt idx="1235">
                  <c:v>114.88999939</c:v>
                </c:pt>
                <c:pt idx="1236">
                  <c:v>114.76999664</c:v>
                </c:pt>
                <c:pt idx="1237">
                  <c:v>114.65000153</c:v>
                </c:pt>
                <c:pt idx="1238">
                  <c:v>114.52999878</c:v>
                </c:pt>
                <c:pt idx="1239">
                  <c:v>114.40000153</c:v>
                </c:pt>
                <c:pt idx="1240">
                  <c:v>114.27999878</c:v>
                </c:pt>
                <c:pt idx="1241">
                  <c:v>114.16000366</c:v>
                </c:pt>
                <c:pt idx="1242">
                  <c:v>114.04000092</c:v>
                </c:pt>
                <c:pt idx="1243">
                  <c:v>113.91999817</c:v>
                </c:pt>
                <c:pt idx="1244">
                  <c:v>113.80000305</c:v>
                </c:pt>
                <c:pt idx="1245">
                  <c:v>113.68000031</c:v>
                </c:pt>
                <c:pt idx="1246">
                  <c:v>113.55999756</c:v>
                </c:pt>
                <c:pt idx="1247">
                  <c:v>113.44000244</c:v>
                </c:pt>
                <c:pt idx="1248">
                  <c:v>113.31999969</c:v>
                </c:pt>
                <c:pt idx="1249">
                  <c:v>113.19000244</c:v>
                </c:pt>
                <c:pt idx="1250">
                  <c:v>113.06999969</c:v>
                </c:pt>
                <c:pt idx="1251">
                  <c:v>112.94999695</c:v>
                </c:pt>
                <c:pt idx="1252">
                  <c:v>112.83000183</c:v>
                </c:pt>
                <c:pt idx="1253">
                  <c:v>112.69999695</c:v>
                </c:pt>
                <c:pt idx="1254">
                  <c:v>112.58000183</c:v>
                </c:pt>
                <c:pt idx="1255">
                  <c:v>112.44999695</c:v>
                </c:pt>
                <c:pt idx="1256">
                  <c:v>112.31999969</c:v>
                </c:pt>
                <c:pt idx="1257">
                  <c:v>112.19000244</c:v>
                </c:pt>
                <c:pt idx="1258">
                  <c:v>112.05999756</c:v>
                </c:pt>
                <c:pt idx="1259">
                  <c:v>111.93000031</c:v>
                </c:pt>
                <c:pt idx="1260">
                  <c:v>111.80000305</c:v>
                </c:pt>
                <c:pt idx="1261">
                  <c:v>111.66999817</c:v>
                </c:pt>
                <c:pt idx="1262">
                  <c:v>111.54000092</c:v>
                </c:pt>
                <c:pt idx="1263">
                  <c:v>111.41000366</c:v>
                </c:pt>
                <c:pt idx="1264">
                  <c:v>111.26999664</c:v>
                </c:pt>
                <c:pt idx="1265">
                  <c:v>111.13999939</c:v>
                </c:pt>
                <c:pt idx="1266">
                  <c:v>111</c:v>
                </c:pt>
                <c:pt idx="1267">
                  <c:v>110.86000061</c:v>
                </c:pt>
                <c:pt idx="1268">
                  <c:v>110.72000122</c:v>
                </c:pt>
                <c:pt idx="1269">
                  <c:v>110.58000183</c:v>
                </c:pt>
                <c:pt idx="1270">
                  <c:v>110.44999695</c:v>
                </c:pt>
                <c:pt idx="1271">
                  <c:v>110.30999756</c:v>
                </c:pt>
                <c:pt idx="1272">
                  <c:v>110.16000366</c:v>
                </c:pt>
                <c:pt idx="1273">
                  <c:v>110.01999664</c:v>
                </c:pt>
                <c:pt idx="1274">
                  <c:v>109.87999725</c:v>
                </c:pt>
                <c:pt idx="1275">
                  <c:v>109.73999786</c:v>
                </c:pt>
                <c:pt idx="1276">
                  <c:v>109.58999634</c:v>
                </c:pt>
                <c:pt idx="1277">
                  <c:v>109.44999695</c:v>
                </c:pt>
                <c:pt idx="1278">
                  <c:v>109.30000305</c:v>
                </c:pt>
                <c:pt idx="1279">
                  <c:v>109.16000366</c:v>
                </c:pt>
                <c:pt idx="1280">
                  <c:v>109.01000214</c:v>
                </c:pt>
                <c:pt idx="1281">
                  <c:v>108.87000275</c:v>
                </c:pt>
                <c:pt idx="1282">
                  <c:v>108.72000122</c:v>
                </c:pt>
                <c:pt idx="1283">
                  <c:v>108.56999969</c:v>
                </c:pt>
                <c:pt idx="1284">
                  <c:v>108.43000031</c:v>
                </c:pt>
                <c:pt idx="1285">
                  <c:v>108.27999878</c:v>
                </c:pt>
                <c:pt idx="1286">
                  <c:v>108.12999725</c:v>
                </c:pt>
                <c:pt idx="1287">
                  <c:v>107.98999786</c:v>
                </c:pt>
                <c:pt idx="1288">
                  <c:v>107.83999634</c:v>
                </c:pt>
                <c:pt idx="1289">
                  <c:v>107.69000244</c:v>
                </c:pt>
                <c:pt idx="1290">
                  <c:v>107.54000092</c:v>
                </c:pt>
                <c:pt idx="1291">
                  <c:v>107.38999939</c:v>
                </c:pt>
                <c:pt idx="1292">
                  <c:v>107.23999786</c:v>
                </c:pt>
                <c:pt idx="1293">
                  <c:v>107.08999634</c:v>
                </c:pt>
                <c:pt idx="1294">
                  <c:v>106.94000244</c:v>
                </c:pt>
                <c:pt idx="1295">
                  <c:v>106.79000092</c:v>
                </c:pt>
                <c:pt idx="1296">
                  <c:v>106.63999939</c:v>
                </c:pt>
                <c:pt idx="1297">
                  <c:v>106.5</c:v>
                </c:pt>
                <c:pt idx="1298">
                  <c:v>106.34999847</c:v>
                </c:pt>
                <c:pt idx="1299">
                  <c:v>106.20999908</c:v>
                </c:pt>
                <c:pt idx="1300">
                  <c:v>106.05999756</c:v>
                </c:pt>
                <c:pt idx="1301">
                  <c:v>105.91000366</c:v>
                </c:pt>
                <c:pt idx="1302">
                  <c:v>105.76999664</c:v>
                </c:pt>
                <c:pt idx="1303">
                  <c:v>105.62999725</c:v>
                </c:pt>
                <c:pt idx="1304">
                  <c:v>105.48999786</c:v>
                </c:pt>
                <c:pt idx="1305">
                  <c:v>105.34999847</c:v>
                </c:pt>
                <c:pt idx="1306">
                  <c:v>105.20999908</c:v>
                </c:pt>
                <c:pt idx="1307">
                  <c:v>105.08000183</c:v>
                </c:pt>
                <c:pt idx="1308">
                  <c:v>104.94000244</c:v>
                </c:pt>
                <c:pt idx="1309">
                  <c:v>104.80000305</c:v>
                </c:pt>
                <c:pt idx="1310">
                  <c:v>104.66999817</c:v>
                </c:pt>
                <c:pt idx="1311">
                  <c:v>104.54000092</c:v>
                </c:pt>
                <c:pt idx="1312">
                  <c:v>104.41000366</c:v>
                </c:pt>
                <c:pt idx="1313">
                  <c:v>104.27999878</c:v>
                </c:pt>
                <c:pt idx="1314">
                  <c:v>104.15000153</c:v>
                </c:pt>
                <c:pt idx="1315">
                  <c:v>104.01999664</c:v>
                </c:pt>
                <c:pt idx="1316">
                  <c:v>103.90000153</c:v>
                </c:pt>
                <c:pt idx="1317">
                  <c:v>103.76999664</c:v>
                </c:pt>
                <c:pt idx="1318">
                  <c:v>103.65000153</c:v>
                </c:pt>
                <c:pt idx="1319">
                  <c:v>103.52999878</c:v>
                </c:pt>
                <c:pt idx="1320">
                  <c:v>103.41000366</c:v>
                </c:pt>
                <c:pt idx="1321">
                  <c:v>103.30000305</c:v>
                </c:pt>
                <c:pt idx="1322">
                  <c:v>103.18000031</c:v>
                </c:pt>
                <c:pt idx="1323">
                  <c:v>103.06999969</c:v>
                </c:pt>
                <c:pt idx="1324">
                  <c:v>102.95999908</c:v>
                </c:pt>
                <c:pt idx="1325">
                  <c:v>102.84999847</c:v>
                </c:pt>
                <c:pt idx="1326">
                  <c:v>102.73999786</c:v>
                </c:pt>
                <c:pt idx="1327">
                  <c:v>102.63999939</c:v>
                </c:pt>
                <c:pt idx="1328">
                  <c:v>102.52999878</c:v>
                </c:pt>
                <c:pt idx="1329">
                  <c:v>102.43000031</c:v>
                </c:pt>
                <c:pt idx="1330">
                  <c:v>102.33000183</c:v>
                </c:pt>
                <c:pt idx="1331">
                  <c:v>102.23999786</c:v>
                </c:pt>
                <c:pt idx="1332">
                  <c:v>102.13999939</c:v>
                </c:pt>
                <c:pt idx="1333">
                  <c:v>102.05000305</c:v>
                </c:pt>
                <c:pt idx="1334">
                  <c:v>101.95999908</c:v>
                </c:pt>
                <c:pt idx="1335">
                  <c:v>101.87000275</c:v>
                </c:pt>
                <c:pt idx="1336">
                  <c:v>101.77999878</c:v>
                </c:pt>
                <c:pt idx="1337">
                  <c:v>101.69999695</c:v>
                </c:pt>
                <c:pt idx="1338">
                  <c:v>101.61000061</c:v>
                </c:pt>
                <c:pt idx="1339">
                  <c:v>101.52999878</c:v>
                </c:pt>
                <c:pt idx="1340">
                  <c:v>101.44999695</c:v>
                </c:pt>
                <c:pt idx="1341">
                  <c:v>101.37000275</c:v>
                </c:pt>
                <c:pt idx="1342">
                  <c:v>101.30000305</c:v>
                </c:pt>
                <c:pt idx="1343">
                  <c:v>101.22000122</c:v>
                </c:pt>
                <c:pt idx="1344">
                  <c:v>101.15000153</c:v>
                </c:pt>
                <c:pt idx="1345">
                  <c:v>101.08000183</c:v>
                </c:pt>
                <c:pt idx="1346">
                  <c:v>101.01000214</c:v>
                </c:pt>
                <c:pt idx="1347">
                  <c:v>100.94000244</c:v>
                </c:pt>
                <c:pt idx="1348">
                  <c:v>100.87000275</c:v>
                </c:pt>
                <c:pt idx="1349">
                  <c:v>100.80000305</c:v>
                </c:pt>
                <c:pt idx="1350">
                  <c:v>100.73999786</c:v>
                </c:pt>
                <c:pt idx="1351">
                  <c:v>100.66999817</c:v>
                </c:pt>
                <c:pt idx="1352">
                  <c:v>100.61000061</c:v>
                </c:pt>
                <c:pt idx="1353">
                  <c:v>100.55000305</c:v>
                </c:pt>
                <c:pt idx="1354">
                  <c:v>100.48999786</c:v>
                </c:pt>
                <c:pt idx="1355">
                  <c:v>100.43000031</c:v>
                </c:pt>
                <c:pt idx="1356">
                  <c:v>100.37000275</c:v>
                </c:pt>
                <c:pt idx="1357">
                  <c:v>100.30999756</c:v>
                </c:pt>
                <c:pt idx="1358">
                  <c:v>100.25</c:v>
                </c:pt>
                <c:pt idx="1359">
                  <c:v>100.19999695</c:v>
                </c:pt>
                <c:pt idx="1360">
                  <c:v>100.13999939</c:v>
                </c:pt>
                <c:pt idx="1361">
                  <c:v>100.08999634</c:v>
                </c:pt>
                <c:pt idx="1362">
                  <c:v>100.02999878</c:v>
                </c:pt>
                <c:pt idx="1363">
                  <c:v>99.975997925000001</c:v>
                </c:pt>
                <c:pt idx="1364">
                  <c:v>99.921997070000003</c:v>
                </c:pt>
                <c:pt idx="1365">
                  <c:v>99.866996764999996</c:v>
                </c:pt>
                <c:pt idx="1366">
                  <c:v>99.813003539999997</c:v>
                </c:pt>
                <c:pt idx="1367">
                  <c:v>99.759002686000002</c:v>
                </c:pt>
                <c:pt idx="1368">
                  <c:v>99.704002380000006</c:v>
                </c:pt>
                <c:pt idx="1369">
                  <c:v>99.652000427000004</c:v>
                </c:pt>
                <c:pt idx="1370">
                  <c:v>99.599998474000003</c:v>
                </c:pt>
                <c:pt idx="1371">
                  <c:v>99.549003600999995</c:v>
                </c:pt>
                <c:pt idx="1372">
                  <c:v>99.498001099000007</c:v>
                </c:pt>
                <c:pt idx="1373">
                  <c:v>99.446998596</c:v>
                </c:pt>
                <c:pt idx="1374">
                  <c:v>99.397003174000005</c:v>
                </c:pt>
                <c:pt idx="1375">
                  <c:v>99.347999572999996</c:v>
                </c:pt>
                <c:pt idx="1376">
                  <c:v>99.297996521000002</c:v>
                </c:pt>
                <c:pt idx="1377">
                  <c:v>99.249000549000002</c:v>
                </c:pt>
                <c:pt idx="1378">
                  <c:v>99.199996948000006</c:v>
                </c:pt>
                <c:pt idx="1379">
                  <c:v>99.152000427000004</c:v>
                </c:pt>
                <c:pt idx="1380">
                  <c:v>99.105003357000001</c:v>
                </c:pt>
                <c:pt idx="1381">
                  <c:v>99.059997558999996</c:v>
                </c:pt>
                <c:pt idx="1382">
                  <c:v>99.013999939000001</c:v>
                </c:pt>
                <c:pt idx="1383">
                  <c:v>98.968002318999993</c:v>
                </c:pt>
                <c:pt idx="1384">
                  <c:v>98.924003600999995</c:v>
                </c:pt>
                <c:pt idx="1385">
                  <c:v>98.878997803000004</c:v>
                </c:pt>
                <c:pt idx="1386">
                  <c:v>98.833999633999994</c:v>
                </c:pt>
                <c:pt idx="1387">
                  <c:v>98.791999817000004</c:v>
                </c:pt>
                <c:pt idx="1388">
                  <c:v>98.750999450999998</c:v>
                </c:pt>
                <c:pt idx="1389">
                  <c:v>98.711997986</c:v>
                </c:pt>
                <c:pt idx="1390">
                  <c:v>98.675003051999994</c:v>
                </c:pt>
                <c:pt idx="1391">
                  <c:v>98.640998839999995</c:v>
                </c:pt>
                <c:pt idx="1392">
                  <c:v>98.607002257999994</c:v>
                </c:pt>
                <c:pt idx="1393">
                  <c:v>98.573997497999997</c:v>
                </c:pt>
                <c:pt idx="1394">
                  <c:v>98.541999817000004</c:v>
                </c:pt>
                <c:pt idx="1395">
                  <c:v>98.511001586999996</c:v>
                </c:pt>
                <c:pt idx="1396">
                  <c:v>98.480003357000001</c:v>
                </c:pt>
                <c:pt idx="1397">
                  <c:v>98.450996399000005</c:v>
                </c:pt>
                <c:pt idx="1398">
                  <c:v>98.422996521000002</c:v>
                </c:pt>
                <c:pt idx="1399">
                  <c:v>98.396003723000007</c:v>
                </c:pt>
                <c:pt idx="1400">
                  <c:v>98.371002196999996</c:v>
                </c:pt>
                <c:pt idx="1401">
                  <c:v>98.347000121999997</c:v>
                </c:pt>
                <c:pt idx="1402">
                  <c:v>98.322998046999999</c:v>
                </c:pt>
                <c:pt idx="1403">
                  <c:v>98.300003051999994</c:v>
                </c:pt>
                <c:pt idx="1404">
                  <c:v>98.277000427000004</c:v>
                </c:pt>
                <c:pt idx="1405">
                  <c:v>98.254997252999999</c:v>
                </c:pt>
                <c:pt idx="1406">
                  <c:v>98.233001709000007</c:v>
                </c:pt>
                <c:pt idx="1407">
                  <c:v>98.213996886999993</c:v>
                </c:pt>
                <c:pt idx="1408">
                  <c:v>98.194999695000007</c:v>
                </c:pt>
                <c:pt idx="1409">
                  <c:v>98.179000853999995</c:v>
                </c:pt>
                <c:pt idx="1410">
                  <c:v>98.163002014</c:v>
                </c:pt>
                <c:pt idx="1411">
                  <c:v>98.149002074999999</c:v>
                </c:pt>
                <c:pt idx="1412">
                  <c:v>98.135002135999997</c:v>
                </c:pt>
                <c:pt idx="1413">
                  <c:v>98.121002196999996</c:v>
                </c:pt>
                <c:pt idx="1414">
                  <c:v>98.108001709000007</c:v>
                </c:pt>
                <c:pt idx="1415">
                  <c:v>98.097000121999997</c:v>
                </c:pt>
                <c:pt idx="1416">
                  <c:v>98.084999084000003</c:v>
                </c:pt>
                <c:pt idx="1417">
                  <c:v>98.074996948000006</c:v>
                </c:pt>
                <c:pt idx="1418">
                  <c:v>98.066001892000003</c:v>
                </c:pt>
                <c:pt idx="1419">
                  <c:v>98.055999756000006</c:v>
                </c:pt>
                <c:pt idx="1420">
                  <c:v>98.045997619999994</c:v>
                </c:pt>
                <c:pt idx="1421">
                  <c:v>98.037002563000001</c:v>
                </c:pt>
                <c:pt idx="1422">
                  <c:v>98.027999878000003</c:v>
                </c:pt>
                <c:pt idx="1423">
                  <c:v>98.019996642999999</c:v>
                </c:pt>
                <c:pt idx="1424">
                  <c:v>98.011001586999996</c:v>
                </c:pt>
                <c:pt idx="1425">
                  <c:v>98.003997803000004</c:v>
                </c:pt>
                <c:pt idx="1426">
                  <c:v>97.998001099000007</c:v>
                </c:pt>
                <c:pt idx="1427">
                  <c:v>97.991996764999996</c:v>
                </c:pt>
                <c:pt idx="1428">
                  <c:v>97.986000060999999</c:v>
                </c:pt>
                <c:pt idx="1429">
                  <c:v>97.982002257999994</c:v>
                </c:pt>
                <c:pt idx="1430">
                  <c:v>97.977996825999995</c:v>
                </c:pt>
                <c:pt idx="1431">
                  <c:v>97.973999023000005</c:v>
                </c:pt>
                <c:pt idx="1432">
                  <c:v>97.972000121999997</c:v>
                </c:pt>
                <c:pt idx="1433">
                  <c:v>97.969001770000006</c:v>
                </c:pt>
                <c:pt idx="1434">
                  <c:v>97.968002318999993</c:v>
                </c:pt>
                <c:pt idx="1435">
                  <c:v>97.967002868999998</c:v>
                </c:pt>
                <c:pt idx="1436">
                  <c:v>97.966003418</c:v>
                </c:pt>
                <c:pt idx="1437">
                  <c:v>97.966003418</c:v>
                </c:pt>
                <c:pt idx="1438">
                  <c:v>97.964996338000006</c:v>
                </c:pt>
                <c:pt idx="1439">
                  <c:v>97.963996886999993</c:v>
                </c:pt>
                <c:pt idx="1440">
                  <c:v>97.963996886999993</c:v>
                </c:pt>
                <c:pt idx="1441">
                  <c:v>97.963996886999993</c:v>
                </c:pt>
                <c:pt idx="1442">
                  <c:v>97.967002868999998</c:v>
                </c:pt>
                <c:pt idx="1443">
                  <c:v>97.969001770000006</c:v>
                </c:pt>
                <c:pt idx="1444">
                  <c:v>97.972000121999997</c:v>
                </c:pt>
                <c:pt idx="1445">
                  <c:v>97.974998474000003</c:v>
                </c:pt>
                <c:pt idx="1446">
                  <c:v>97.976997374999996</c:v>
                </c:pt>
                <c:pt idx="1447">
                  <c:v>97.978996276999993</c:v>
                </c:pt>
                <c:pt idx="1448">
                  <c:v>97.981002808</c:v>
                </c:pt>
                <c:pt idx="1449">
                  <c:v>97.983001709000007</c:v>
                </c:pt>
                <c:pt idx="1450">
                  <c:v>97.98500061</c:v>
                </c:pt>
                <c:pt idx="1451">
                  <c:v>97.986000060999999</c:v>
                </c:pt>
                <c:pt idx="1452">
                  <c:v>97.987998962000006</c:v>
                </c:pt>
                <c:pt idx="1453">
                  <c:v>97.989997864000003</c:v>
                </c:pt>
                <c:pt idx="1454">
                  <c:v>97.990997313999998</c:v>
                </c:pt>
                <c:pt idx="1455">
                  <c:v>97.992996215999995</c:v>
                </c:pt>
                <c:pt idx="1456">
                  <c:v>97.994003296000002</c:v>
                </c:pt>
                <c:pt idx="1457">
                  <c:v>97.995002747000001</c:v>
                </c:pt>
                <c:pt idx="1458">
                  <c:v>97.997001647999994</c:v>
                </c:pt>
                <c:pt idx="1459">
                  <c:v>97.998001099000007</c:v>
                </c:pt>
                <c:pt idx="1460">
                  <c:v>97.999000549000002</c:v>
                </c:pt>
                <c:pt idx="1461">
                  <c:v>97.998001099000007</c:v>
                </c:pt>
                <c:pt idx="1462">
                  <c:v>97.998001099000007</c:v>
                </c:pt>
                <c:pt idx="1463">
                  <c:v>97.997001647999994</c:v>
                </c:pt>
                <c:pt idx="1464">
                  <c:v>97.995002747000001</c:v>
                </c:pt>
                <c:pt idx="1465">
                  <c:v>97.992996215999995</c:v>
                </c:pt>
                <c:pt idx="1466">
                  <c:v>97.991996764999996</c:v>
                </c:pt>
                <c:pt idx="1467">
                  <c:v>97.989997864000003</c:v>
                </c:pt>
                <c:pt idx="1468">
                  <c:v>97.990997313999998</c:v>
                </c:pt>
                <c:pt idx="1469">
                  <c:v>97.991996764999996</c:v>
                </c:pt>
                <c:pt idx="1470">
                  <c:v>97.994003296000002</c:v>
                </c:pt>
                <c:pt idx="1471">
                  <c:v>97.997001647999994</c:v>
                </c:pt>
                <c:pt idx="1472">
                  <c:v>98.000999450999998</c:v>
                </c:pt>
                <c:pt idx="1473">
                  <c:v>98.004997252999999</c:v>
                </c:pt>
                <c:pt idx="1474">
                  <c:v>98.009002686000002</c:v>
                </c:pt>
                <c:pt idx="1475">
                  <c:v>98.013000488000003</c:v>
                </c:pt>
                <c:pt idx="1476">
                  <c:v>98.015998839999995</c:v>
                </c:pt>
                <c:pt idx="1477">
                  <c:v>98.018997192</c:v>
                </c:pt>
                <c:pt idx="1478">
                  <c:v>98.022003174000005</c:v>
                </c:pt>
                <c:pt idx="1479">
                  <c:v>98.024002074999999</c:v>
                </c:pt>
                <c:pt idx="1480">
                  <c:v>98.026000976999995</c:v>
                </c:pt>
                <c:pt idx="1481">
                  <c:v>98.027000427000004</c:v>
                </c:pt>
                <c:pt idx="1482">
                  <c:v>98.027999878000003</c:v>
                </c:pt>
                <c:pt idx="1483">
                  <c:v>98.028999329000001</c:v>
                </c:pt>
                <c:pt idx="1484">
                  <c:v>98.029998778999996</c:v>
                </c:pt>
                <c:pt idx="1485">
                  <c:v>98.029998778999996</c:v>
                </c:pt>
                <c:pt idx="1486">
                  <c:v>98.028999329000001</c:v>
                </c:pt>
                <c:pt idx="1487">
                  <c:v>98.027000427000004</c:v>
                </c:pt>
                <c:pt idx="1488">
                  <c:v>98.025001525999997</c:v>
                </c:pt>
                <c:pt idx="1489">
                  <c:v>98.019996642999999</c:v>
                </c:pt>
                <c:pt idx="1490">
                  <c:v>98.015998839999995</c:v>
                </c:pt>
                <c:pt idx="1491">
                  <c:v>98.012001037999994</c:v>
                </c:pt>
                <c:pt idx="1492">
                  <c:v>98.007003784000005</c:v>
                </c:pt>
                <c:pt idx="1493">
                  <c:v>98.001998900999993</c:v>
                </c:pt>
                <c:pt idx="1494">
                  <c:v>97.996002196999996</c:v>
                </c:pt>
                <c:pt idx="1495">
                  <c:v>97.989997864000003</c:v>
                </c:pt>
                <c:pt idx="1496">
                  <c:v>97.983001709000007</c:v>
                </c:pt>
                <c:pt idx="1497">
                  <c:v>97.974998474000003</c:v>
                </c:pt>
                <c:pt idx="1498">
                  <c:v>97.966003418</c:v>
                </c:pt>
                <c:pt idx="1499">
                  <c:v>97.958000182999996</c:v>
                </c:pt>
                <c:pt idx="1500">
                  <c:v>97.948997497999997</c:v>
                </c:pt>
                <c:pt idx="1501">
                  <c:v>97.940002441000004</c:v>
                </c:pt>
                <c:pt idx="1502">
                  <c:v>97.930000304999993</c:v>
                </c:pt>
                <c:pt idx="1503">
                  <c:v>97.919998168999996</c:v>
                </c:pt>
                <c:pt idx="1504">
                  <c:v>97.911003113000007</c:v>
                </c:pt>
                <c:pt idx="1505">
                  <c:v>97.902000427000004</c:v>
                </c:pt>
                <c:pt idx="1506">
                  <c:v>97.893997192</c:v>
                </c:pt>
                <c:pt idx="1507">
                  <c:v>97.887001037999994</c:v>
                </c:pt>
                <c:pt idx="1508">
                  <c:v>97.879997252999999</c:v>
                </c:pt>
                <c:pt idx="1509">
                  <c:v>97.874000549000002</c:v>
                </c:pt>
                <c:pt idx="1510">
                  <c:v>97.866996764999996</c:v>
                </c:pt>
                <c:pt idx="1511">
                  <c:v>97.861000060999999</c:v>
                </c:pt>
                <c:pt idx="1512">
                  <c:v>97.853996276999993</c:v>
                </c:pt>
                <c:pt idx="1513">
                  <c:v>97.846000670999999</c:v>
                </c:pt>
                <c:pt idx="1514">
                  <c:v>97.837997436999999</c:v>
                </c:pt>
                <c:pt idx="1515">
                  <c:v>97.830001831000004</c:v>
                </c:pt>
                <c:pt idx="1516">
                  <c:v>97.820999146000005</c:v>
                </c:pt>
                <c:pt idx="1517">
                  <c:v>97.811996460000003</c:v>
                </c:pt>
                <c:pt idx="1518">
                  <c:v>97.803001404</c:v>
                </c:pt>
                <c:pt idx="1519">
                  <c:v>97.791999817000004</c:v>
                </c:pt>
                <c:pt idx="1520">
                  <c:v>97.780998229999994</c:v>
                </c:pt>
                <c:pt idx="1521">
                  <c:v>97.768997192</c:v>
                </c:pt>
                <c:pt idx="1522">
                  <c:v>97.757003784000005</c:v>
                </c:pt>
                <c:pt idx="1523">
                  <c:v>97.745002747000001</c:v>
                </c:pt>
                <c:pt idx="1524">
                  <c:v>97.732002257999994</c:v>
                </c:pt>
                <c:pt idx="1525">
                  <c:v>97.718002318999993</c:v>
                </c:pt>
                <c:pt idx="1526">
                  <c:v>97.704002380000006</c:v>
                </c:pt>
                <c:pt idx="1527">
                  <c:v>97.688003539999997</c:v>
                </c:pt>
                <c:pt idx="1528">
                  <c:v>97.671997070000003</c:v>
                </c:pt>
                <c:pt idx="1529">
                  <c:v>97.655998229999994</c:v>
                </c:pt>
                <c:pt idx="1530">
                  <c:v>97.63999939</c:v>
                </c:pt>
                <c:pt idx="1531">
                  <c:v>97.624000549000002</c:v>
                </c:pt>
                <c:pt idx="1532">
                  <c:v>97.609001160000005</c:v>
                </c:pt>
                <c:pt idx="1533">
                  <c:v>97.595001221000004</c:v>
                </c:pt>
                <c:pt idx="1534">
                  <c:v>97.581001282000003</c:v>
                </c:pt>
                <c:pt idx="1535">
                  <c:v>97.565002441000004</c:v>
                </c:pt>
                <c:pt idx="1536">
                  <c:v>97.549003600999995</c:v>
                </c:pt>
                <c:pt idx="1537">
                  <c:v>97.533996582</c:v>
                </c:pt>
                <c:pt idx="1538">
                  <c:v>97.516998290999993</c:v>
                </c:pt>
                <c:pt idx="1539">
                  <c:v>97.500999450999998</c:v>
                </c:pt>
                <c:pt idx="1540">
                  <c:v>97.486000060999999</c:v>
                </c:pt>
                <c:pt idx="1541">
                  <c:v>97.471000670999999</c:v>
                </c:pt>
                <c:pt idx="1542">
                  <c:v>97.456001282000003</c:v>
                </c:pt>
                <c:pt idx="1543">
                  <c:v>97.442001343000001</c:v>
                </c:pt>
                <c:pt idx="1544">
                  <c:v>97.426002502000003</c:v>
                </c:pt>
                <c:pt idx="1545">
                  <c:v>97.410003661999994</c:v>
                </c:pt>
                <c:pt idx="1546">
                  <c:v>97.393997192</c:v>
                </c:pt>
                <c:pt idx="1547">
                  <c:v>97.376998900999993</c:v>
                </c:pt>
                <c:pt idx="1548">
                  <c:v>97.361000060999999</c:v>
                </c:pt>
                <c:pt idx="1549">
                  <c:v>97.346000670999999</c:v>
                </c:pt>
                <c:pt idx="1550">
                  <c:v>97.330001831000004</c:v>
                </c:pt>
                <c:pt idx="1551">
                  <c:v>97.315002441000004</c:v>
                </c:pt>
                <c:pt idx="1552">
                  <c:v>97.299003600999995</c:v>
                </c:pt>
                <c:pt idx="1553">
                  <c:v>97.281997681000007</c:v>
                </c:pt>
                <c:pt idx="1554">
                  <c:v>97.263999939000001</c:v>
                </c:pt>
                <c:pt idx="1555">
                  <c:v>97.246002196999996</c:v>
                </c:pt>
                <c:pt idx="1556">
                  <c:v>97.226997374999996</c:v>
                </c:pt>
                <c:pt idx="1557">
                  <c:v>97.208999633999994</c:v>
                </c:pt>
                <c:pt idx="1558">
                  <c:v>97.191001892000003</c:v>
                </c:pt>
                <c:pt idx="1559">
                  <c:v>97.174003600999995</c:v>
                </c:pt>
                <c:pt idx="1560">
                  <c:v>97.158996582</c:v>
                </c:pt>
                <c:pt idx="1561">
                  <c:v>97.143997192</c:v>
                </c:pt>
                <c:pt idx="1562">
                  <c:v>97.128997803000004</c:v>
                </c:pt>
                <c:pt idx="1563">
                  <c:v>97.113998413000004</c:v>
                </c:pt>
                <c:pt idx="1564">
                  <c:v>97.099998474000003</c:v>
                </c:pt>
                <c:pt idx="1565">
                  <c:v>97.085998535000002</c:v>
                </c:pt>
                <c:pt idx="1566">
                  <c:v>97.071998596</c:v>
                </c:pt>
                <c:pt idx="1567">
                  <c:v>97.059997558999996</c:v>
                </c:pt>
                <c:pt idx="1568">
                  <c:v>97.047996521000002</c:v>
                </c:pt>
                <c:pt idx="1569">
                  <c:v>97.036003113000007</c:v>
                </c:pt>
                <c:pt idx="1570">
                  <c:v>97.024002074999999</c:v>
                </c:pt>
                <c:pt idx="1571">
                  <c:v>97.012001037999994</c:v>
                </c:pt>
                <c:pt idx="1572">
                  <c:v>97</c:v>
                </c:pt>
                <c:pt idx="1573">
                  <c:v>96.986999511999997</c:v>
                </c:pt>
                <c:pt idx="1574">
                  <c:v>96.973999023000005</c:v>
                </c:pt>
                <c:pt idx="1575">
                  <c:v>96.961997986</c:v>
                </c:pt>
                <c:pt idx="1576">
                  <c:v>96.950996399000005</c:v>
                </c:pt>
                <c:pt idx="1577">
                  <c:v>96.939002990999995</c:v>
                </c:pt>
                <c:pt idx="1578">
                  <c:v>96.928001404</c:v>
                </c:pt>
                <c:pt idx="1579">
                  <c:v>96.916000366000006</c:v>
                </c:pt>
                <c:pt idx="1580">
                  <c:v>96.902999878000003</c:v>
                </c:pt>
                <c:pt idx="1581">
                  <c:v>96.890998839999995</c:v>
                </c:pt>
                <c:pt idx="1582">
                  <c:v>96.876998900999993</c:v>
                </c:pt>
                <c:pt idx="1583">
                  <c:v>96.861999511999997</c:v>
                </c:pt>
                <c:pt idx="1584">
                  <c:v>96.846000670999999</c:v>
                </c:pt>
                <c:pt idx="1585">
                  <c:v>96.830001831000004</c:v>
                </c:pt>
                <c:pt idx="1586">
                  <c:v>96.814002990999995</c:v>
                </c:pt>
                <c:pt idx="1587">
                  <c:v>96.799003600999995</c:v>
                </c:pt>
                <c:pt idx="1588">
                  <c:v>96.783996582</c:v>
                </c:pt>
                <c:pt idx="1589">
                  <c:v>96.769996642999999</c:v>
                </c:pt>
                <c:pt idx="1590">
                  <c:v>96.758003235000004</c:v>
                </c:pt>
                <c:pt idx="1591">
                  <c:v>96.747001647999994</c:v>
                </c:pt>
                <c:pt idx="1592">
                  <c:v>96.736000060999999</c:v>
                </c:pt>
                <c:pt idx="1593">
                  <c:v>96.725997925000001</c:v>
                </c:pt>
                <c:pt idx="1594">
                  <c:v>96.716003418</c:v>
                </c:pt>
                <c:pt idx="1595">
                  <c:v>96.706001282000003</c:v>
                </c:pt>
                <c:pt idx="1596">
                  <c:v>96.696998596</c:v>
                </c:pt>
                <c:pt idx="1597">
                  <c:v>96.688003539999997</c:v>
                </c:pt>
                <c:pt idx="1598">
                  <c:v>96.680999756000006</c:v>
                </c:pt>
                <c:pt idx="1599">
                  <c:v>96.672996521000002</c:v>
                </c:pt>
                <c:pt idx="1600">
                  <c:v>96.666000366000006</c:v>
                </c:pt>
                <c:pt idx="1601">
                  <c:v>96.658996582</c:v>
                </c:pt>
                <c:pt idx="1602">
                  <c:v>96.652999878000003</c:v>
                </c:pt>
                <c:pt idx="1603">
                  <c:v>96.647003174000005</c:v>
                </c:pt>
                <c:pt idx="1604">
                  <c:v>96.640998839999995</c:v>
                </c:pt>
                <c:pt idx="1605">
                  <c:v>96.635002135999997</c:v>
                </c:pt>
                <c:pt idx="1606">
                  <c:v>96.628997803000004</c:v>
                </c:pt>
                <c:pt idx="1607">
                  <c:v>96.624000549000002</c:v>
                </c:pt>
                <c:pt idx="1608">
                  <c:v>96.617996215999995</c:v>
                </c:pt>
                <c:pt idx="1609">
                  <c:v>96.611000060999999</c:v>
                </c:pt>
                <c:pt idx="1610">
                  <c:v>96.605003357000001</c:v>
                </c:pt>
                <c:pt idx="1611">
                  <c:v>96.598999023000005</c:v>
                </c:pt>
                <c:pt idx="1612">
                  <c:v>96.593002318999993</c:v>
                </c:pt>
                <c:pt idx="1613">
                  <c:v>96.586997986</c:v>
                </c:pt>
                <c:pt idx="1614">
                  <c:v>96.582000731999997</c:v>
                </c:pt>
                <c:pt idx="1615">
                  <c:v>96.574996948000006</c:v>
                </c:pt>
                <c:pt idx="1616">
                  <c:v>96.568000792999996</c:v>
                </c:pt>
                <c:pt idx="1617">
                  <c:v>96.559997558999996</c:v>
                </c:pt>
                <c:pt idx="1618">
                  <c:v>96.553001404</c:v>
                </c:pt>
                <c:pt idx="1619">
                  <c:v>96.545997619999994</c:v>
                </c:pt>
                <c:pt idx="1620">
                  <c:v>96.540000915999997</c:v>
                </c:pt>
                <c:pt idx="1621">
                  <c:v>96.533996582</c:v>
                </c:pt>
                <c:pt idx="1622">
                  <c:v>96.529998778999996</c:v>
                </c:pt>
                <c:pt idx="1623">
                  <c:v>96.527000427000004</c:v>
                </c:pt>
                <c:pt idx="1624">
                  <c:v>96.524002074999999</c:v>
                </c:pt>
                <c:pt idx="1625">
                  <c:v>96.522003174000005</c:v>
                </c:pt>
                <c:pt idx="1626">
                  <c:v>96.519996642999999</c:v>
                </c:pt>
                <c:pt idx="1627">
                  <c:v>96.516998290999993</c:v>
                </c:pt>
                <c:pt idx="1628">
                  <c:v>96.513999939000001</c:v>
                </c:pt>
                <c:pt idx="1629">
                  <c:v>96.512001037999994</c:v>
                </c:pt>
                <c:pt idx="1630">
                  <c:v>96.511001586999996</c:v>
                </c:pt>
                <c:pt idx="1631">
                  <c:v>96.510002135999997</c:v>
                </c:pt>
                <c:pt idx="1632">
                  <c:v>96.510002135999997</c:v>
                </c:pt>
                <c:pt idx="1633">
                  <c:v>96.510002135999997</c:v>
                </c:pt>
                <c:pt idx="1634">
                  <c:v>96.510002135999997</c:v>
                </c:pt>
                <c:pt idx="1635">
                  <c:v>96.512001037999994</c:v>
                </c:pt>
                <c:pt idx="1636">
                  <c:v>96.513999939000001</c:v>
                </c:pt>
                <c:pt idx="1637">
                  <c:v>96.515998839999995</c:v>
                </c:pt>
                <c:pt idx="1638">
                  <c:v>96.517997742000006</c:v>
                </c:pt>
                <c:pt idx="1639">
                  <c:v>96.521003723000007</c:v>
                </c:pt>
                <c:pt idx="1640">
                  <c:v>96.522003174000005</c:v>
                </c:pt>
                <c:pt idx="1641">
                  <c:v>96.523002625000004</c:v>
                </c:pt>
                <c:pt idx="1642">
                  <c:v>96.524002074999999</c:v>
                </c:pt>
                <c:pt idx="1643">
                  <c:v>96.524002074999999</c:v>
                </c:pt>
                <c:pt idx="1644">
                  <c:v>96.524002074999999</c:v>
                </c:pt>
                <c:pt idx="1645">
                  <c:v>96.524002074999999</c:v>
                </c:pt>
                <c:pt idx="1646">
                  <c:v>96.525001525999997</c:v>
                </c:pt>
                <c:pt idx="1647">
                  <c:v>96.526000976999995</c:v>
                </c:pt>
                <c:pt idx="1648">
                  <c:v>96.527000427000004</c:v>
                </c:pt>
                <c:pt idx="1649">
                  <c:v>96.527000427000004</c:v>
                </c:pt>
                <c:pt idx="1650">
                  <c:v>96.526000976999995</c:v>
                </c:pt>
                <c:pt idx="1651">
                  <c:v>96.523002625000004</c:v>
                </c:pt>
                <c:pt idx="1652">
                  <c:v>96.519996642999999</c:v>
                </c:pt>
                <c:pt idx="1653">
                  <c:v>96.515998839999995</c:v>
                </c:pt>
                <c:pt idx="1654">
                  <c:v>96.512001037999994</c:v>
                </c:pt>
                <c:pt idx="1655">
                  <c:v>96.508003235000004</c:v>
                </c:pt>
                <c:pt idx="1656">
                  <c:v>96.505996703999998</c:v>
                </c:pt>
                <c:pt idx="1657">
                  <c:v>96.504997252999999</c:v>
                </c:pt>
                <c:pt idx="1658">
                  <c:v>96.503997803000004</c:v>
                </c:pt>
                <c:pt idx="1659">
                  <c:v>96.501998900999993</c:v>
                </c:pt>
                <c:pt idx="1660">
                  <c:v>96.500999450999998</c:v>
                </c:pt>
                <c:pt idx="1661">
                  <c:v>96.5</c:v>
                </c:pt>
                <c:pt idx="1662">
                  <c:v>96.498001099000007</c:v>
                </c:pt>
                <c:pt idx="1663">
                  <c:v>96.496002196999996</c:v>
                </c:pt>
                <c:pt idx="1664">
                  <c:v>96.492996215999995</c:v>
                </c:pt>
                <c:pt idx="1665">
                  <c:v>96.490997313999998</c:v>
                </c:pt>
                <c:pt idx="1666">
                  <c:v>96.487998962000006</c:v>
                </c:pt>
                <c:pt idx="1667">
                  <c:v>96.486000060999999</c:v>
                </c:pt>
                <c:pt idx="1668">
                  <c:v>96.482002257999994</c:v>
                </c:pt>
                <c:pt idx="1669">
                  <c:v>96.476997374999996</c:v>
                </c:pt>
                <c:pt idx="1670">
                  <c:v>96.472000121999997</c:v>
                </c:pt>
                <c:pt idx="1671">
                  <c:v>96.464996338000006</c:v>
                </c:pt>
                <c:pt idx="1672">
                  <c:v>96.458999633999994</c:v>
                </c:pt>
                <c:pt idx="1673">
                  <c:v>96.453002929999997</c:v>
                </c:pt>
                <c:pt idx="1674">
                  <c:v>96.446998596</c:v>
                </c:pt>
                <c:pt idx="1675">
                  <c:v>96.441001892000003</c:v>
                </c:pt>
                <c:pt idx="1676">
                  <c:v>96.434997558999996</c:v>
                </c:pt>
                <c:pt idx="1677">
                  <c:v>96.428001404</c:v>
                </c:pt>
                <c:pt idx="1678">
                  <c:v>96.418998717999997</c:v>
                </c:pt>
                <c:pt idx="1679">
                  <c:v>96.410003661999994</c:v>
                </c:pt>
                <c:pt idx="1680">
                  <c:v>96.401000976999995</c:v>
                </c:pt>
                <c:pt idx="1681">
                  <c:v>96.38999939</c:v>
                </c:pt>
                <c:pt idx="1682">
                  <c:v>96.378997803000004</c:v>
                </c:pt>
                <c:pt idx="1683">
                  <c:v>96.369003296000002</c:v>
                </c:pt>
                <c:pt idx="1684">
                  <c:v>96.358001709000007</c:v>
                </c:pt>
                <c:pt idx="1685">
                  <c:v>96.346000670999999</c:v>
                </c:pt>
                <c:pt idx="1686">
                  <c:v>96.333999633999994</c:v>
                </c:pt>
                <c:pt idx="1687">
                  <c:v>96.321998596</c:v>
                </c:pt>
                <c:pt idx="1688">
                  <c:v>96.308998107999997</c:v>
                </c:pt>
                <c:pt idx="1689">
                  <c:v>96.296997070000003</c:v>
                </c:pt>
                <c:pt idx="1690">
                  <c:v>96.286003113000007</c:v>
                </c:pt>
                <c:pt idx="1691">
                  <c:v>96.275001525999997</c:v>
                </c:pt>
                <c:pt idx="1692">
                  <c:v>96.263999939000001</c:v>
                </c:pt>
                <c:pt idx="1693">
                  <c:v>96.254997252999999</c:v>
                </c:pt>
                <c:pt idx="1694">
                  <c:v>96.246002196999996</c:v>
                </c:pt>
                <c:pt idx="1695">
                  <c:v>96.236000060999999</c:v>
                </c:pt>
                <c:pt idx="1696">
                  <c:v>96.224998474000003</c:v>
                </c:pt>
                <c:pt idx="1697">
                  <c:v>96.214996338000006</c:v>
                </c:pt>
                <c:pt idx="1698">
                  <c:v>96.204002380000006</c:v>
                </c:pt>
                <c:pt idx="1699">
                  <c:v>96.193000792999996</c:v>
                </c:pt>
                <c:pt idx="1700">
                  <c:v>96.183998107999997</c:v>
                </c:pt>
                <c:pt idx="1701">
                  <c:v>96.175003051999994</c:v>
                </c:pt>
                <c:pt idx="1702">
                  <c:v>96.166999817000004</c:v>
                </c:pt>
                <c:pt idx="1703">
                  <c:v>96.160003661999994</c:v>
                </c:pt>
                <c:pt idx="1704">
                  <c:v>96.152000427000004</c:v>
                </c:pt>
                <c:pt idx="1705">
                  <c:v>96.144996642999999</c:v>
                </c:pt>
                <c:pt idx="1706">
                  <c:v>96.137001037999994</c:v>
                </c:pt>
                <c:pt idx="1707">
                  <c:v>96.127998352000006</c:v>
                </c:pt>
                <c:pt idx="1708">
                  <c:v>96.119003296000002</c:v>
                </c:pt>
                <c:pt idx="1709">
                  <c:v>96.11000061</c:v>
                </c:pt>
                <c:pt idx="1710">
                  <c:v>96.100997925000001</c:v>
                </c:pt>
                <c:pt idx="1711">
                  <c:v>96.092002868999998</c:v>
                </c:pt>
                <c:pt idx="1712">
                  <c:v>96.083999633999994</c:v>
                </c:pt>
                <c:pt idx="1713">
                  <c:v>96.074996948000006</c:v>
                </c:pt>
                <c:pt idx="1714">
                  <c:v>96.066001892000003</c:v>
                </c:pt>
                <c:pt idx="1715">
                  <c:v>96.056999207000004</c:v>
                </c:pt>
                <c:pt idx="1716">
                  <c:v>96.046997070000003</c:v>
                </c:pt>
                <c:pt idx="1717">
                  <c:v>96.038002014</c:v>
                </c:pt>
                <c:pt idx="1718">
                  <c:v>96.028999329000001</c:v>
                </c:pt>
                <c:pt idx="1719">
                  <c:v>96.019996642999999</c:v>
                </c:pt>
                <c:pt idx="1720">
                  <c:v>96.012001037999994</c:v>
                </c:pt>
                <c:pt idx="1721">
                  <c:v>96.004997252999999</c:v>
                </c:pt>
                <c:pt idx="1722">
                  <c:v>95.999000549000002</c:v>
                </c:pt>
                <c:pt idx="1723">
                  <c:v>95.992996215999995</c:v>
                </c:pt>
                <c:pt idx="1724">
                  <c:v>95.987998962000006</c:v>
                </c:pt>
                <c:pt idx="1725">
                  <c:v>95.983001709000007</c:v>
                </c:pt>
                <c:pt idx="1726">
                  <c:v>95.978996276999993</c:v>
                </c:pt>
                <c:pt idx="1727">
                  <c:v>95.974998474000003</c:v>
                </c:pt>
                <c:pt idx="1728">
                  <c:v>95.971000670999999</c:v>
                </c:pt>
                <c:pt idx="1729">
                  <c:v>95.966003418</c:v>
                </c:pt>
                <c:pt idx="1730">
                  <c:v>95.961997986</c:v>
                </c:pt>
                <c:pt idx="1731">
                  <c:v>95.958000182999996</c:v>
                </c:pt>
                <c:pt idx="1732">
                  <c:v>95.955001831000004</c:v>
                </c:pt>
                <c:pt idx="1733">
                  <c:v>95.949996948000006</c:v>
                </c:pt>
                <c:pt idx="1734">
                  <c:v>95.946998596</c:v>
                </c:pt>
                <c:pt idx="1735">
                  <c:v>95.944000243999994</c:v>
                </c:pt>
                <c:pt idx="1736">
                  <c:v>95.940002441000004</c:v>
                </c:pt>
                <c:pt idx="1737">
                  <c:v>95.936996460000003</c:v>
                </c:pt>
                <c:pt idx="1738">
                  <c:v>95.934997558999996</c:v>
                </c:pt>
                <c:pt idx="1739">
                  <c:v>95.931999207000004</c:v>
                </c:pt>
                <c:pt idx="1740">
                  <c:v>95.929000853999995</c:v>
                </c:pt>
                <c:pt idx="1741">
                  <c:v>95.926002502000003</c:v>
                </c:pt>
                <c:pt idx="1742">
                  <c:v>95.924003600999995</c:v>
                </c:pt>
                <c:pt idx="1743">
                  <c:v>95.921997070000003</c:v>
                </c:pt>
                <c:pt idx="1744">
                  <c:v>95.920997619999994</c:v>
                </c:pt>
                <c:pt idx="1745">
                  <c:v>95.919998168999996</c:v>
                </c:pt>
                <c:pt idx="1746">
                  <c:v>95.918998717999997</c:v>
                </c:pt>
                <c:pt idx="1747">
                  <c:v>95.917999268000003</c:v>
                </c:pt>
                <c:pt idx="1748">
                  <c:v>95.916999817000004</c:v>
                </c:pt>
                <c:pt idx="1749">
                  <c:v>95.917999268000003</c:v>
                </c:pt>
                <c:pt idx="1750">
                  <c:v>95.917999268000003</c:v>
                </c:pt>
                <c:pt idx="1751">
                  <c:v>95.917999268000003</c:v>
                </c:pt>
                <c:pt idx="1752">
                  <c:v>95.918998717999997</c:v>
                </c:pt>
                <c:pt idx="1753">
                  <c:v>95.919998168999996</c:v>
                </c:pt>
                <c:pt idx="1754">
                  <c:v>95.920997619999994</c:v>
                </c:pt>
                <c:pt idx="1755">
                  <c:v>95.924003600999995</c:v>
                </c:pt>
                <c:pt idx="1756">
                  <c:v>95.927001953000001</c:v>
                </c:pt>
                <c:pt idx="1757">
                  <c:v>95.930000304999993</c:v>
                </c:pt>
                <c:pt idx="1758">
                  <c:v>95.933998107999997</c:v>
                </c:pt>
                <c:pt idx="1759">
                  <c:v>95.938003539999997</c:v>
                </c:pt>
                <c:pt idx="1760">
                  <c:v>95.942001343000001</c:v>
                </c:pt>
                <c:pt idx="1761">
                  <c:v>95.945999146000005</c:v>
                </c:pt>
                <c:pt idx="1762">
                  <c:v>95.948997497999997</c:v>
                </c:pt>
                <c:pt idx="1763">
                  <c:v>95.952003478999998</c:v>
                </c:pt>
                <c:pt idx="1764">
                  <c:v>95.956001282000003</c:v>
                </c:pt>
                <c:pt idx="1765">
                  <c:v>95.960998535000002</c:v>
                </c:pt>
                <c:pt idx="1766">
                  <c:v>95.964996338000006</c:v>
                </c:pt>
                <c:pt idx="1767">
                  <c:v>95.971000670999999</c:v>
                </c:pt>
                <c:pt idx="1768">
                  <c:v>95.976997374999996</c:v>
                </c:pt>
                <c:pt idx="1769">
                  <c:v>95.983001709000007</c:v>
                </c:pt>
                <c:pt idx="1770">
                  <c:v>95.987998962000006</c:v>
                </c:pt>
                <c:pt idx="1771">
                  <c:v>95.994003296000002</c:v>
                </c:pt>
                <c:pt idx="1772">
                  <c:v>95.999000549000002</c:v>
                </c:pt>
                <c:pt idx="1773">
                  <c:v>96.004997252999999</c:v>
                </c:pt>
                <c:pt idx="1774">
                  <c:v>96.012001037999994</c:v>
                </c:pt>
                <c:pt idx="1775">
                  <c:v>96.021003723000007</c:v>
                </c:pt>
                <c:pt idx="1776">
                  <c:v>96.029998778999996</c:v>
                </c:pt>
                <c:pt idx="1777">
                  <c:v>96.040000915999997</c:v>
                </c:pt>
                <c:pt idx="1778">
                  <c:v>96.050003051999994</c:v>
                </c:pt>
                <c:pt idx="1779">
                  <c:v>96.058998107999997</c:v>
                </c:pt>
                <c:pt idx="1780">
                  <c:v>96.068000792999996</c:v>
                </c:pt>
                <c:pt idx="1781">
                  <c:v>96.077003478999998</c:v>
                </c:pt>
                <c:pt idx="1782">
                  <c:v>96.086997986</c:v>
                </c:pt>
                <c:pt idx="1783">
                  <c:v>96.097000121999997</c:v>
                </c:pt>
                <c:pt idx="1784">
                  <c:v>96.108001709000007</c:v>
                </c:pt>
                <c:pt idx="1785">
                  <c:v>96.121002196999996</c:v>
                </c:pt>
                <c:pt idx="1786">
                  <c:v>96.132003784000005</c:v>
                </c:pt>
                <c:pt idx="1787">
                  <c:v>96.144996642999999</c:v>
                </c:pt>
                <c:pt idx="1788">
                  <c:v>96.156997681000007</c:v>
                </c:pt>
                <c:pt idx="1789">
                  <c:v>96.168998717999997</c:v>
                </c:pt>
                <c:pt idx="1790">
                  <c:v>96.180999756000006</c:v>
                </c:pt>
                <c:pt idx="1791">
                  <c:v>96.194000243999994</c:v>
                </c:pt>
                <c:pt idx="1792">
                  <c:v>96.208000182999996</c:v>
                </c:pt>
                <c:pt idx="1793">
                  <c:v>96.221000670999999</c:v>
                </c:pt>
                <c:pt idx="1794">
                  <c:v>96.236000060999999</c:v>
                </c:pt>
                <c:pt idx="1795">
                  <c:v>96.251998900999993</c:v>
                </c:pt>
                <c:pt idx="1796">
                  <c:v>96.267997742000006</c:v>
                </c:pt>
                <c:pt idx="1797">
                  <c:v>96.285003661999994</c:v>
                </c:pt>
                <c:pt idx="1798">
                  <c:v>96.302001953000001</c:v>
                </c:pt>
                <c:pt idx="1799">
                  <c:v>96.319999695000007</c:v>
                </c:pt>
                <c:pt idx="1800">
                  <c:v>96.338996886999993</c:v>
                </c:pt>
                <c:pt idx="1801">
                  <c:v>96.357002257999994</c:v>
                </c:pt>
                <c:pt idx="1802">
                  <c:v>96.375999450999998</c:v>
                </c:pt>
                <c:pt idx="1803">
                  <c:v>96.394996642999999</c:v>
                </c:pt>
                <c:pt idx="1804">
                  <c:v>96.414001464999998</c:v>
                </c:pt>
                <c:pt idx="1805">
                  <c:v>96.434997558999996</c:v>
                </c:pt>
                <c:pt idx="1806">
                  <c:v>96.456001282000003</c:v>
                </c:pt>
                <c:pt idx="1807">
                  <c:v>96.476997374999996</c:v>
                </c:pt>
                <c:pt idx="1808">
                  <c:v>96.499000549000002</c:v>
                </c:pt>
                <c:pt idx="1809">
                  <c:v>96.522003174000005</c:v>
                </c:pt>
                <c:pt idx="1810">
                  <c:v>96.544998168999996</c:v>
                </c:pt>
                <c:pt idx="1811">
                  <c:v>96.568000792999996</c:v>
                </c:pt>
                <c:pt idx="1812">
                  <c:v>96.592002868999998</c:v>
                </c:pt>
                <c:pt idx="1813">
                  <c:v>96.615997313999998</c:v>
                </c:pt>
                <c:pt idx="1814">
                  <c:v>96.63999939</c:v>
                </c:pt>
                <c:pt idx="1815">
                  <c:v>96.664001464999998</c:v>
                </c:pt>
                <c:pt idx="1816">
                  <c:v>96.690002441000004</c:v>
                </c:pt>
                <c:pt idx="1817">
                  <c:v>96.716003418</c:v>
                </c:pt>
                <c:pt idx="1818">
                  <c:v>96.744003296000002</c:v>
                </c:pt>
                <c:pt idx="1819">
                  <c:v>96.771003723000007</c:v>
                </c:pt>
                <c:pt idx="1820">
                  <c:v>96.799003600999995</c:v>
                </c:pt>
                <c:pt idx="1821">
                  <c:v>96.827003478999998</c:v>
                </c:pt>
                <c:pt idx="1822">
                  <c:v>96.855003357000001</c:v>
                </c:pt>
                <c:pt idx="1823">
                  <c:v>96.882003784000005</c:v>
                </c:pt>
                <c:pt idx="1824">
                  <c:v>96.910003661999994</c:v>
                </c:pt>
                <c:pt idx="1825">
                  <c:v>96.938003539999997</c:v>
                </c:pt>
                <c:pt idx="1826">
                  <c:v>96.966003418</c:v>
                </c:pt>
                <c:pt idx="1827">
                  <c:v>96.994003296000002</c:v>
                </c:pt>
                <c:pt idx="1828">
                  <c:v>97.023002625000004</c:v>
                </c:pt>
                <c:pt idx="1829">
                  <c:v>97.052001953000001</c:v>
                </c:pt>
                <c:pt idx="1830">
                  <c:v>97.080001831000004</c:v>
                </c:pt>
                <c:pt idx="1831">
                  <c:v>97.108001709000007</c:v>
                </c:pt>
                <c:pt idx="1832">
                  <c:v>97.136001586999996</c:v>
                </c:pt>
                <c:pt idx="1833">
                  <c:v>97.163002014</c:v>
                </c:pt>
                <c:pt idx="1834">
                  <c:v>97.190002441000004</c:v>
                </c:pt>
                <c:pt idx="1835">
                  <c:v>97.218002318999993</c:v>
                </c:pt>
                <c:pt idx="1836">
                  <c:v>97.245002747000001</c:v>
                </c:pt>
                <c:pt idx="1837">
                  <c:v>97.273002625000004</c:v>
                </c:pt>
                <c:pt idx="1838">
                  <c:v>97.301002502000003</c:v>
                </c:pt>
                <c:pt idx="1839">
                  <c:v>97.329002380000006</c:v>
                </c:pt>
                <c:pt idx="1840">
                  <c:v>97.356002808</c:v>
                </c:pt>
                <c:pt idx="1841">
                  <c:v>97.384002686000002</c:v>
                </c:pt>
                <c:pt idx="1842">
                  <c:v>97.412002563000001</c:v>
                </c:pt>
                <c:pt idx="1843">
                  <c:v>97.440002441000004</c:v>
                </c:pt>
                <c:pt idx="1844">
                  <c:v>97.469001770000006</c:v>
                </c:pt>
                <c:pt idx="1845">
                  <c:v>97.498001099000007</c:v>
                </c:pt>
                <c:pt idx="1846">
                  <c:v>97.527999878000003</c:v>
                </c:pt>
                <c:pt idx="1847">
                  <c:v>97.557998656999999</c:v>
                </c:pt>
                <c:pt idx="1848">
                  <c:v>97.587997436999999</c:v>
                </c:pt>
                <c:pt idx="1849">
                  <c:v>97.617996215999995</c:v>
                </c:pt>
                <c:pt idx="1850">
                  <c:v>97.649002074999999</c:v>
                </c:pt>
                <c:pt idx="1851">
                  <c:v>97.679000853999995</c:v>
                </c:pt>
                <c:pt idx="1852">
                  <c:v>97.710998535000002</c:v>
                </c:pt>
                <c:pt idx="1853">
                  <c:v>97.742996215999995</c:v>
                </c:pt>
                <c:pt idx="1854">
                  <c:v>97.775001525999997</c:v>
                </c:pt>
                <c:pt idx="1855">
                  <c:v>97.807998656999999</c:v>
                </c:pt>
                <c:pt idx="1856">
                  <c:v>97.841003418</c:v>
                </c:pt>
                <c:pt idx="1857">
                  <c:v>97.874000549000002</c:v>
                </c:pt>
                <c:pt idx="1858">
                  <c:v>97.905998229999994</c:v>
                </c:pt>
                <c:pt idx="1859">
                  <c:v>97.940002441000004</c:v>
                </c:pt>
                <c:pt idx="1860">
                  <c:v>97.973999023000005</c:v>
                </c:pt>
                <c:pt idx="1861">
                  <c:v>98.008003235000004</c:v>
                </c:pt>
                <c:pt idx="1862">
                  <c:v>98.043998717999997</c:v>
                </c:pt>
                <c:pt idx="1863">
                  <c:v>98.080001831000004</c:v>
                </c:pt>
                <c:pt idx="1864">
                  <c:v>98.114997864000003</c:v>
                </c:pt>
                <c:pt idx="1865">
                  <c:v>98.151000976999995</c:v>
                </c:pt>
                <c:pt idx="1866">
                  <c:v>98.185997009000005</c:v>
                </c:pt>
                <c:pt idx="1867">
                  <c:v>98.221000670999999</c:v>
                </c:pt>
                <c:pt idx="1868">
                  <c:v>98.255996703999998</c:v>
                </c:pt>
                <c:pt idx="1869">
                  <c:v>98.291999817000004</c:v>
                </c:pt>
                <c:pt idx="1870">
                  <c:v>98.328002929999997</c:v>
                </c:pt>
                <c:pt idx="1871">
                  <c:v>98.363998413000004</c:v>
                </c:pt>
                <c:pt idx="1872">
                  <c:v>98.402000427000004</c:v>
                </c:pt>
                <c:pt idx="1873">
                  <c:v>98.439002990999995</c:v>
                </c:pt>
                <c:pt idx="1874">
                  <c:v>98.475997925000001</c:v>
                </c:pt>
                <c:pt idx="1875">
                  <c:v>98.513000488000003</c:v>
                </c:pt>
                <c:pt idx="1876">
                  <c:v>98.549003600999995</c:v>
                </c:pt>
                <c:pt idx="1877">
                  <c:v>98.584999084000003</c:v>
                </c:pt>
                <c:pt idx="1878">
                  <c:v>98.621002196999996</c:v>
                </c:pt>
                <c:pt idx="1879">
                  <c:v>98.657997131000002</c:v>
                </c:pt>
                <c:pt idx="1880">
                  <c:v>98.694999695000007</c:v>
                </c:pt>
                <c:pt idx="1881">
                  <c:v>98.734001160000005</c:v>
                </c:pt>
                <c:pt idx="1882">
                  <c:v>98.772003174000005</c:v>
                </c:pt>
                <c:pt idx="1883">
                  <c:v>98.810997009000005</c:v>
                </c:pt>
                <c:pt idx="1884">
                  <c:v>98.849998474000003</c:v>
                </c:pt>
                <c:pt idx="1885">
                  <c:v>98.888000488000003</c:v>
                </c:pt>
                <c:pt idx="1886">
                  <c:v>98.926002502000003</c:v>
                </c:pt>
                <c:pt idx="1887">
                  <c:v>98.962997436999999</c:v>
                </c:pt>
                <c:pt idx="1888">
                  <c:v>99.000999450999998</c:v>
                </c:pt>
                <c:pt idx="1889">
                  <c:v>99.040000915999997</c:v>
                </c:pt>
                <c:pt idx="1890">
                  <c:v>99.078002929999997</c:v>
                </c:pt>
                <c:pt idx="1891">
                  <c:v>99.119003296000002</c:v>
                </c:pt>
                <c:pt idx="1892">
                  <c:v>99.160003661999994</c:v>
                </c:pt>
                <c:pt idx="1893">
                  <c:v>99.199996948000006</c:v>
                </c:pt>
                <c:pt idx="1894">
                  <c:v>99.241996764999996</c:v>
                </c:pt>
                <c:pt idx="1895">
                  <c:v>99.281997681000007</c:v>
                </c:pt>
                <c:pt idx="1896">
                  <c:v>99.322998046999999</c:v>
                </c:pt>
                <c:pt idx="1897">
                  <c:v>99.363998413000004</c:v>
                </c:pt>
                <c:pt idx="1898">
                  <c:v>99.405998229999994</c:v>
                </c:pt>
                <c:pt idx="1899">
                  <c:v>99.448997497999997</c:v>
                </c:pt>
                <c:pt idx="1900">
                  <c:v>99.492996215999995</c:v>
                </c:pt>
                <c:pt idx="1901">
                  <c:v>99.538002014</c:v>
                </c:pt>
                <c:pt idx="1902">
                  <c:v>99.582000731999997</c:v>
                </c:pt>
                <c:pt idx="1903">
                  <c:v>99.625999450999998</c:v>
                </c:pt>
                <c:pt idx="1904">
                  <c:v>99.669998168999996</c:v>
                </c:pt>
                <c:pt idx="1905">
                  <c:v>99.713996886999993</c:v>
                </c:pt>
                <c:pt idx="1906">
                  <c:v>99.759002686000002</c:v>
                </c:pt>
                <c:pt idx="1907">
                  <c:v>99.804000853999995</c:v>
                </c:pt>
                <c:pt idx="1908">
                  <c:v>99.850997925000001</c:v>
                </c:pt>
                <c:pt idx="1909">
                  <c:v>99.897003174000005</c:v>
                </c:pt>
                <c:pt idx="1910">
                  <c:v>99.944999695000007</c:v>
                </c:pt>
                <c:pt idx="1911">
                  <c:v>99.992996215999995</c:v>
                </c:pt>
                <c:pt idx="1912">
                  <c:v>100.04000092</c:v>
                </c:pt>
                <c:pt idx="1913">
                  <c:v>100.08999634</c:v>
                </c:pt>
                <c:pt idx="1914">
                  <c:v>100.12999725</c:v>
                </c:pt>
                <c:pt idx="1915">
                  <c:v>100.18000031</c:v>
                </c:pt>
                <c:pt idx="1916">
                  <c:v>100.23000336</c:v>
                </c:pt>
                <c:pt idx="1917">
                  <c:v>100.26999664</c:v>
                </c:pt>
                <c:pt idx="1918">
                  <c:v>100.31999969</c:v>
                </c:pt>
                <c:pt idx="1919">
                  <c:v>100.37000275</c:v>
                </c:pt>
                <c:pt idx="1920">
                  <c:v>100.41999817</c:v>
                </c:pt>
                <c:pt idx="1921">
                  <c:v>100.47000122</c:v>
                </c:pt>
                <c:pt idx="1922">
                  <c:v>100.51999664</c:v>
                </c:pt>
                <c:pt idx="1923">
                  <c:v>100.56999969</c:v>
                </c:pt>
                <c:pt idx="1924">
                  <c:v>100.62000275</c:v>
                </c:pt>
                <c:pt idx="1925">
                  <c:v>100.66999817</c:v>
                </c:pt>
                <c:pt idx="1926">
                  <c:v>100.72000122</c:v>
                </c:pt>
                <c:pt idx="1927">
                  <c:v>100.76999664</c:v>
                </c:pt>
                <c:pt idx="1928">
                  <c:v>100.81999969</c:v>
                </c:pt>
                <c:pt idx="1929">
                  <c:v>100.87999725</c:v>
                </c:pt>
                <c:pt idx="1930">
                  <c:v>100.93000031</c:v>
                </c:pt>
                <c:pt idx="1931">
                  <c:v>100.98000336</c:v>
                </c:pt>
                <c:pt idx="1932">
                  <c:v>101.02999878</c:v>
                </c:pt>
                <c:pt idx="1933">
                  <c:v>101.08000183</c:v>
                </c:pt>
                <c:pt idx="1934">
                  <c:v>101.12999725</c:v>
                </c:pt>
                <c:pt idx="1935">
                  <c:v>101.19000244</c:v>
                </c:pt>
                <c:pt idx="1936">
                  <c:v>101.23999786</c:v>
                </c:pt>
                <c:pt idx="1937">
                  <c:v>101.30000305</c:v>
                </c:pt>
                <c:pt idx="1938">
                  <c:v>101.36000061</c:v>
                </c:pt>
                <c:pt idx="1939">
                  <c:v>101.41000366</c:v>
                </c:pt>
                <c:pt idx="1940">
                  <c:v>101.47000122</c:v>
                </c:pt>
                <c:pt idx="1941">
                  <c:v>101.51999664</c:v>
                </c:pt>
                <c:pt idx="1942">
                  <c:v>101.58000183</c:v>
                </c:pt>
                <c:pt idx="1943">
                  <c:v>101.62999725</c:v>
                </c:pt>
                <c:pt idx="1944">
                  <c:v>101.69000244</c:v>
                </c:pt>
                <c:pt idx="1945">
                  <c:v>101.75</c:v>
                </c:pt>
                <c:pt idx="1946">
                  <c:v>101.80999756</c:v>
                </c:pt>
                <c:pt idx="1947">
                  <c:v>101.86000061</c:v>
                </c:pt>
                <c:pt idx="1948">
                  <c:v>101.91999817</c:v>
                </c:pt>
                <c:pt idx="1949">
                  <c:v>101.98000336</c:v>
                </c:pt>
                <c:pt idx="1950">
                  <c:v>102.04000092</c:v>
                </c:pt>
                <c:pt idx="1951">
                  <c:v>102.08999634</c:v>
                </c:pt>
                <c:pt idx="1952">
                  <c:v>102.15000153</c:v>
                </c:pt>
                <c:pt idx="1953">
                  <c:v>102.20999908</c:v>
                </c:pt>
                <c:pt idx="1954">
                  <c:v>102.26999664</c:v>
                </c:pt>
                <c:pt idx="1955">
                  <c:v>102.33000183</c:v>
                </c:pt>
                <c:pt idx="1956">
                  <c:v>102.38999939</c:v>
                </c:pt>
                <c:pt idx="1957">
                  <c:v>102.44999695</c:v>
                </c:pt>
                <c:pt idx="1958">
                  <c:v>102.51000214</c:v>
                </c:pt>
                <c:pt idx="1959">
                  <c:v>102.56999969</c:v>
                </c:pt>
                <c:pt idx="1960">
                  <c:v>102.62999725</c:v>
                </c:pt>
                <c:pt idx="1961">
                  <c:v>102.69000244</c:v>
                </c:pt>
                <c:pt idx="1962">
                  <c:v>102.75</c:v>
                </c:pt>
                <c:pt idx="1963">
                  <c:v>102.80999756</c:v>
                </c:pt>
                <c:pt idx="1964">
                  <c:v>102.87000275</c:v>
                </c:pt>
                <c:pt idx="1965">
                  <c:v>102.94000244</c:v>
                </c:pt>
                <c:pt idx="1966">
                  <c:v>103</c:v>
                </c:pt>
                <c:pt idx="1967">
                  <c:v>103.05999756</c:v>
                </c:pt>
                <c:pt idx="1968">
                  <c:v>103.12999725</c:v>
                </c:pt>
                <c:pt idx="1969">
                  <c:v>103.19000244</c:v>
                </c:pt>
                <c:pt idx="1970">
                  <c:v>103.25</c:v>
                </c:pt>
                <c:pt idx="1971">
                  <c:v>103.31999969</c:v>
                </c:pt>
                <c:pt idx="1972">
                  <c:v>103.37999725</c:v>
                </c:pt>
                <c:pt idx="1973">
                  <c:v>103.44999695</c:v>
                </c:pt>
                <c:pt idx="1974">
                  <c:v>103.51000214</c:v>
                </c:pt>
                <c:pt idx="1975">
                  <c:v>103.58000183</c:v>
                </c:pt>
                <c:pt idx="1976">
                  <c:v>103.65000153</c:v>
                </c:pt>
                <c:pt idx="1977">
                  <c:v>103.70999908</c:v>
                </c:pt>
                <c:pt idx="1978">
                  <c:v>103.77999878</c:v>
                </c:pt>
                <c:pt idx="1979">
                  <c:v>103.83999634</c:v>
                </c:pt>
                <c:pt idx="1980">
                  <c:v>103.91000366</c:v>
                </c:pt>
                <c:pt idx="1981">
                  <c:v>103.98000336</c:v>
                </c:pt>
                <c:pt idx="1982">
                  <c:v>104.04000092</c:v>
                </c:pt>
                <c:pt idx="1983">
                  <c:v>104.11000061</c:v>
                </c:pt>
                <c:pt idx="1984">
                  <c:v>104.18000031</c:v>
                </c:pt>
                <c:pt idx="1985">
                  <c:v>104.23999786</c:v>
                </c:pt>
                <c:pt idx="1986">
                  <c:v>104.30999756</c:v>
                </c:pt>
                <c:pt idx="1987">
                  <c:v>104.37999725</c:v>
                </c:pt>
                <c:pt idx="1988">
                  <c:v>104.44000244</c:v>
                </c:pt>
                <c:pt idx="1989">
                  <c:v>104.51000214</c:v>
                </c:pt>
                <c:pt idx="1990">
                  <c:v>104.58000183</c:v>
                </c:pt>
                <c:pt idx="1991">
                  <c:v>104.65000153</c:v>
                </c:pt>
                <c:pt idx="1992">
                  <c:v>104.72000122</c:v>
                </c:pt>
                <c:pt idx="1993">
                  <c:v>104.79000092</c:v>
                </c:pt>
                <c:pt idx="1994">
                  <c:v>104.86000061</c:v>
                </c:pt>
                <c:pt idx="1995">
                  <c:v>104.93000031</c:v>
                </c:pt>
                <c:pt idx="1996">
                  <c:v>105</c:v>
                </c:pt>
                <c:pt idx="1997">
                  <c:v>105.05999756</c:v>
                </c:pt>
                <c:pt idx="1998">
                  <c:v>105.12999725</c:v>
                </c:pt>
                <c:pt idx="1999">
                  <c:v>105.19999695</c:v>
                </c:pt>
              </c:numCache>
            </c:numRef>
          </c:yVal>
          <c:smooth val="1"/>
          <c:extLst>
            <c:ext xmlns:c16="http://schemas.microsoft.com/office/drawing/2014/chart" uri="{C3380CC4-5D6E-409C-BE32-E72D297353CC}">
              <c16:uniqueId val="{00000003-CAAE-45BE-BC41-6748CA341121}"/>
            </c:ext>
          </c:extLst>
        </c:ser>
        <c:ser>
          <c:idx val="3"/>
          <c:order val="4"/>
          <c:tx>
            <c:v>Stock Right Shoulder</c:v>
          </c:tx>
          <c:spPr>
            <a:ln w="25400" cap="rnd">
              <a:solidFill>
                <a:schemeClr val="tx1"/>
              </a:solidFill>
              <a:round/>
            </a:ln>
            <a:effectLst/>
          </c:spPr>
          <c:marker>
            <c:symbol val="none"/>
          </c:marker>
          <c:xVal>
            <c:numRef>
              <c:f>Stock_THOR!$AB$3:$AB$2002</c:f>
              <c:numCache>
                <c:formatCode>0.00E+00</c:formatCode>
                <c:ptCount val="2000"/>
                <c:pt idx="0">
                  <c:v>-52.309997560000028</c:v>
                </c:pt>
                <c:pt idx="1">
                  <c:v>-52.309997560000028</c:v>
                </c:pt>
                <c:pt idx="2">
                  <c:v>-52.309997560000028</c:v>
                </c:pt>
                <c:pt idx="3">
                  <c:v>-52.309997560000028</c:v>
                </c:pt>
                <c:pt idx="4">
                  <c:v>-52.309997560000028</c:v>
                </c:pt>
                <c:pt idx="5">
                  <c:v>-52.309997560000028</c:v>
                </c:pt>
                <c:pt idx="6">
                  <c:v>-52.309997560000028</c:v>
                </c:pt>
                <c:pt idx="7">
                  <c:v>-52.309997560000028</c:v>
                </c:pt>
                <c:pt idx="8">
                  <c:v>-52.309997560000028</c:v>
                </c:pt>
                <c:pt idx="9">
                  <c:v>-52.309997560000028</c:v>
                </c:pt>
                <c:pt idx="10">
                  <c:v>-52.309997560000028</c:v>
                </c:pt>
                <c:pt idx="11">
                  <c:v>-52.309997560000028</c:v>
                </c:pt>
                <c:pt idx="12">
                  <c:v>-52.309997560000028</c:v>
                </c:pt>
                <c:pt idx="13">
                  <c:v>-52.309997560000028</c:v>
                </c:pt>
                <c:pt idx="14">
                  <c:v>-52.309997560000028</c:v>
                </c:pt>
                <c:pt idx="15">
                  <c:v>-52.309997560000028</c:v>
                </c:pt>
                <c:pt idx="16">
                  <c:v>-52.309997560000028</c:v>
                </c:pt>
                <c:pt idx="17">
                  <c:v>-52.309997560000028</c:v>
                </c:pt>
                <c:pt idx="18">
                  <c:v>-52.309997560000028</c:v>
                </c:pt>
                <c:pt idx="19">
                  <c:v>-52.309997560000028</c:v>
                </c:pt>
                <c:pt idx="20">
                  <c:v>-52.309997560000028</c:v>
                </c:pt>
                <c:pt idx="21">
                  <c:v>-52.309997560000028</c:v>
                </c:pt>
                <c:pt idx="22">
                  <c:v>-52.309997560000028</c:v>
                </c:pt>
                <c:pt idx="23">
                  <c:v>-52.309997560000028</c:v>
                </c:pt>
                <c:pt idx="24">
                  <c:v>-52.309997560000028</c:v>
                </c:pt>
                <c:pt idx="25">
                  <c:v>-52.309997560000028</c:v>
                </c:pt>
                <c:pt idx="26">
                  <c:v>-52.309997560000028</c:v>
                </c:pt>
                <c:pt idx="27">
                  <c:v>-52.309997560000028</c:v>
                </c:pt>
                <c:pt idx="28">
                  <c:v>-52.309997560000028</c:v>
                </c:pt>
                <c:pt idx="29">
                  <c:v>-52.309997560000028</c:v>
                </c:pt>
                <c:pt idx="30">
                  <c:v>-52.309997560000028</c:v>
                </c:pt>
                <c:pt idx="31">
                  <c:v>-52.309997560000028</c:v>
                </c:pt>
                <c:pt idx="32">
                  <c:v>-52.309997560000028</c:v>
                </c:pt>
                <c:pt idx="33">
                  <c:v>-52.309997560000028</c:v>
                </c:pt>
                <c:pt idx="34">
                  <c:v>-52.309997560000028</c:v>
                </c:pt>
                <c:pt idx="35">
                  <c:v>-52.309997560000028</c:v>
                </c:pt>
                <c:pt idx="36">
                  <c:v>-52.309997560000028</c:v>
                </c:pt>
                <c:pt idx="37">
                  <c:v>-52.309997560000028</c:v>
                </c:pt>
                <c:pt idx="38">
                  <c:v>-52.309997560000028</c:v>
                </c:pt>
                <c:pt idx="39">
                  <c:v>-52.309997560000028</c:v>
                </c:pt>
                <c:pt idx="40">
                  <c:v>-52.309997560000028</c:v>
                </c:pt>
                <c:pt idx="41">
                  <c:v>-52.309997560000028</c:v>
                </c:pt>
                <c:pt idx="42">
                  <c:v>-52.309997560000028</c:v>
                </c:pt>
                <c:pt idx="43">
                  <c:v>-52.309997560000028</c:v>
                </c:pt>
                <c:pt idx="44">
                  <c:v>-52.309997560000028</c:v>
                </c:pt>
                <c:pt idx="45">
                  <c:v>-52.309997560000028</c:v>
                </c:pt>
                <c:pt idx="46">
                  <c:v>-52.309997560000028</c:v>
                </c:pt>
                <c:pt idx="47">
                  <c:v>-52.309997560000028</c:v>
                </c:pt>
                <c:pt idx="48">
                  <c:v>-52.309997560000028</c:v>
                </c:pt>
                <c:pt idx="49">
                  <c:v>-52.309997560000028</c:v>
                </c:pt>
                <c:pt idx="50">
                  <c:v>-52.309997560000028</c:v>
                </c:pt>
                <c:pt idx="51">
                  <c:v>-52.309997560000028</c:v>
                </c:pt>
                <c:pt idx="52">
                  <c:v>-52.309997560000028</c:v>
                </c:pt>
                <c:pt idx="53">
                  <c:v>-52.299987800000025</c:v>
                </c:pt>
                <c:pt idx="54">
                  <c:v>-52.299987800000025</c:v>
                </c:pt>
                <c:pt idx="55">
                  <c:v>-52.299987800000025</c:v>
                </c:pt>
                <c:pt idx="56">
                  <c:v>-52.299987800000025</c:v>
                </c:pt>
                <c:pt idx="57">
                  <c:v>-52.299987800000025</c:v>
                </c:pt>
                <c:pt idx="58">
                  <c:v>-52.299987800000025</c:v>
                </c:pt>
                <c:pt idx="59">
                  <c:v>-52.299987800000025</c:v>
                </c:pt>
                <c:pt idx="60">
                  <c:v>-52.299987800000025</c:v>
                </c:pt>
                <c:pt idx="61">
                  <c:v>-52.299987800000025</c:v>
                </c:pt>
                <c:pt idx="62">
                  <c:v>-52.299987800000025</c:v>
                </c:pt>
                <c:pt idx="63">
                  <c:v>-52.289993290000012</c:v>
                </c:pt>
                <c:pt idx="64">
                  <c:v>-52.289993290000012</c:v>
                </c:pt>
                <c:pt idx="65">
                  <c:v>-52.289993290000012</c:v>
                </c:pt>
                <c:pt idx="66">
                  <c:v>-52.289993290000012</c:v>
                </c:pt>
                <c:pt idx="67">
                  <c:v>-52.289993290000012</c:v>
                </c:pt>
                <c:pt idx="68">
                  <c:v>-52.279998780000028</c:v>
                </c:pt>
                <c:pt idx="69">
                  <c:v>-52.279998780000028</c:v>
                </c:pt>
                <c:pt idx="70">
                  <c:v>-52.279998780000028</c:v>
                </c:pt>
                <c:pt idx="71">
                  <c:v>-52.279998780000028</c:v>
                </c:pt>
                <c:pt idx="72">
                  <c:v>-52.269989020000025</c:v>
                </c:pt>
                <c:pt idx="73">
                  <c:v>-52.269989020000025</c:v>
                </c:pt>
                <c:pt idx="74">
                  <c:v>-52.269989020000025</c:v>
                </c:pt>
                <c:pt idx="75">
                  <c:v>-52.269989020000025</c:v>
                </c:pt>
                <c:pt idx="76">
                  <c:v>-52.259994510000013</c:v>
                </c:pt>
                <c:pt idx="77">
                  <c:v>-52.259994510000013</c:v>
                </c:pt>
                <c:pt idx="78">
                  <c:v>-52.259994510000013</c:v>
                </c:pt>
                <c:pt idx="79">
                  <c:v>-52.249984750000039</c:v>
                </c:pt>
                <c:pt idx="80">
                  <c:v>-52.249984750000039</c:v>
                </c:pt>
                <c:pt idx="81">
                  <c:v>-52.239990240000026</c:v>
                </c:pt>
                <c:pt idx="82">
                  <c:v>-52.239990240000026</c:v>
                </c:pt>
                <c:pt idx="83">
                  <c:v>-52.229995730000013</c:v>
                </c:pt>
                <c:pt idx="84">
                  <c:v>-52.229995730000013</c:v>
                </c:pt>
                <c:pt idx="85">
                  <c:v>-52.219985970000039</c:v>
                </c:pt>
                <c:pt idx="86">
                  <c:v>-52.219985970000039</c:v>
                </c:pt>
                <c:pt idx="87">
                  <c:v>-52.209991460000026</c:v>
                </c:pt>
                <c:pt idx="88">
                  <c:v>-52.209991460000026</c:v>
                </c:pt>
                <c:pt idx="89">
                  <c:v>-52.199996950000013</c:v>
                </c:pt>
                <c:pt idx="90">
                  <c:v>-52.189987190000039</c:v>
                </c:pt>
                <c:pt idx="91">
                  <c:v>-52.189987190000039</c:v>
                </c:pt>
                <c:pt idx="92">
                  <c:v>-52.179992680000026</c:v>
                </c:pt>
                <c:pt idx="93">
                  <c:v>-52.169998170000014</c:v>
                </c:pt>
                <c:pt idx="94">
                  <c:v>-52.159988410000039</c:v>
                </c:pt>
                <c:pt idx="95">
                  <c:v>-52.149993900000027</c:v>
                </c:pt>
                <c:pt idx="96">
                  <c:v>-52.149993900000027</c:v>
                </c:pt>
                <c:pt idx="97">
                  <c:v>-52.139984140000024</c:v>
                </c:pt>
                <c:pt idx="98">
                  <c:v>-52.12998963000004</c:v>
                </c:pt>
                <c:pt idx="99">
                  <c:v>-52.119995120000027</c:v>
                </c:pt>
                <c:pt idx="100">
                  <c:v>-52.109985360000024</c:v>
                </c:pt>
                <c:pt idx="101">
                  <c:v>-52.09999085000004</c:v>
                </c:pt>
                <c:pt idx="102">
                  <c:v>-52.089996340000027</c:v>
                </c:pt>
                <c:pt idx="103">
                  <c:v>-52.079986580000025</c:v>
                </c:pt>
                <c:pt idx="104">
                  <c:v>-52.069992070000012</c:v>
                </c:pt>
                <c:pt idx="105">
                  <c:v>-52.059997560000028</c:v>
                </c:pt>
                <c:pt idx="106">
                  <c:v>-52.049987800000025</c:v>
                </c:pt>
                <c:pt idx="107">
                  <c:v>-52.039993290000012</c:v>
                </c:pt>
                <c:pt idx="108">
                  <c:v>-52.019989020000025</c:v>
                </c:pt>
                <c:pt idx="109">
                  <c:v>-52.009994510000013</c:v>
                </c:pt>
                <c:pt idx="110">
                  <c:v>-51.999984750000039</c:v>
                </c:pt>
                <c:pt idx="111">
                  <c:v>-51.989990240000026</c:v>
                </c:pt>
                <c:pt idx="112">
                  <c:v>-51.969985970000039</c:v>
                </c:pt>
                <c:pt idx="113">
                  <c:v>-51.959991460000026</c:v>
                </c:pt>
                <c:pt idx="114">
                  <c:v>-51.949996950000013</c:v>
                </c:pt>
                <c:pt idx="115">
                  <c:v>-51.929992680000026</c:v>
                </c:pt>
                <c:pt idx="116">
                  <c:v>-51.919998170000014</c:v>
                </c:pt>
                <c:pt idx="117">
                  <c:v>-51.909988410000039</c:v>
                </c:pt>
                <c:pt idx="118">
                  <c:v>-51.889984140000024</c:v>
                </c:pt>
                <c:pt idx="119">
                  <c:v>-51.87998963000004</c:v>
                </c:pt>
                <c:pt idx="120">
                  <c:v>-51.859985360000024</c:v>
                </c:pt>
                <c:pt idx="121">
                  <c:v>-51.84999085000004</c:v>
                </c:pt>
                <c:pt idx="122">
                  <c:v>-51.829986580000025</c:v>
                </c:pt>
                <c:pt idx="123">
                  <c:v>-51.819992070000012</c:v>
                </c:pt>
                <c:pt idx="124">
                  <c:v>-51.799987800000025</c:v>
                </c:pt>
                <c:pt idx="125">
                  <c:v>-51.789993290000012</c:v>
                </c:pt>
                <c:pt idx="126">
                  <c:v>-51.769989020000025</c:v>
                </c:pt>
                <c:pt idx="127">
                  <c:v>-51.749984750000039</c:v>
                </c:pt>
                <c:pt idx="128">
                  <c:v>-51.739990240000026</c:v>
                </c:pt>
                <c:pt idx="129">
                  <c:v>-51.719985970000039</c:v>
                </c:pt>
                <c:pt idx="130">
                  <c:v>-51.699996950000013</c:v>
                </c:pt>
                <c:pt idx="131">
                  <c:v>-51.689987190000039</c:v>
                </c:pt>
                <c:pt idx="132">
                  <c:v>-51.669998170000014</c:v>
                </c:pt>
                <c:pt idx="133">
                  <c:v>-51.649993900000027</c:v>
                </c:pt>
                <c:pt idx="134">
                  <c:v>-51.62998963000004</c:v>
                </c:pt>
                <c:pt idx="135">
                  <c:v>-51.619995120000027</c:v>
                </c:pt>
                <c:pt idx="136">
                  <c:v>-51.59999085000004</c:v>
                </c:pt>
                <c:pt idx="137">
                  <c:v>-51.579986580000025</c:v>
                </c:pt>
                <c:pt idx="138">
                  <c:v>-51.559997560000028</c:v>
                </c:pt>
                <c:pt idx="139">
                  <c:v>-51.549987800000025</c:v>
                </c:pt>
                <c:pt idx="140">
                  <c:v>-51.529998780000028</c:v>
                </c:pt>
                <c:pt idx="141">
                  <c:v>-51.509994510000013</c:v>
                </c:pt>
                <c:pt idx="142">
                  <c:v>-51.489990240000026</c:v>
                </c:pt>
                <c:pt idx="143">
                  <c:v>-51.469985970000039</c:v>
                </c:pt>
                <c:pt idx="144">
                  <c:v>-51.449996950000013</c:v>
                </c:pt>
                <c:pt idx="145">
                  <c:v>-51.429992680000026</c:v>
                </c:pt>
                <c:pt idx="146">
                  <c:v>-51.409988410000039</c:v>
                </c:pt>
                <c:pt idx="147">
                  <c:v>-51.389984140000024</c:v>
                </c:pt>
                <c:pt idx="148">
                  <c:v>-51.369995120000027</c:v>
                </c:pt>
                <c:pt idx="149">
                  <c:v>-51.34999085000004</c:v>
                </c:pt>
                <c:pt idx="150">
                  <c:v>-51.329986580000025</c:v>
                </c:pt>
                <c:pt idx="151">
                  <c:v>-51.309997560000028</c:v>
                </c:pt>
                <c:pt idx="152">
                  <c:v>-51.289993290000012</c:v>
                </c:pt>
                <c:pt idx="153">
                  <c:v>-51.269989020000025</c:v>
                </c:pt>
                <c:pt idx="154">
                  <c:v>-51.249984750000039</c:v>
                </c:pt>
                <c:pt idx="155">
                  <c:v>-51.229995730000013</c:v>
                </c:pt>
                <c:pt idx="156">
                  <c:v>-51.209991460000026</c:v>
                </c:pt>
                <c:pt idx="157">
                  <c:v>-51.179992680000026</c:v>
                </c:pt>
                <c:pt idx="158">
                  <c:v>-51.159988410000039</c:v>
                </c:pt>
                <c:pt idx="159">
                  <c:v>-51.139984140000024</c:v>
                </c:pt>
                <c:pt idx="160">
                  <c:v>-51.119995120000027</c:v>
                </c:pt>
                <c:pt idx="161">
                  <c:v>-51.089996340000027</c:v>
                </c:pt>
                <c:pt idx="162">
                  <c:v>-51.069992070000012</c:v>
                </c:pt>
                <c:pt idx="163">
                  <c:v>-51.039993290000012</c:v>
                </c:pt>
                <c:pt idx="164">
                  <c:v>-51.019989020000025</c:v>
                </c:pt>
                <c:pt idx="165">
                  <c:v>-50.999984750000039</c:v>
                </c:pt>
                <c:pt idx="166">
                  <c:v>-50.969985970000039</c:v>
                </c:pt>
                <c:pt idx="167">
                  <c:v>-50.939987190000039</c:v>
                </c:pt>
                <c:pt idx="168">
                  <c:v>-50.919998170000014</c:v>
                </c:pt>
                <c:pt idx="169">
                  <c:v>-50.889984140000024</c:v>
                </c:pt>
                <c:pt idx="170">
                  <c:v>-50.869995120000027</c:v>
                </c:pt>
                <c:pt idx="171">
                  <c:v>-50.839996340000027</c:v>
                </c:pt>
                <c:pt idx="172">
                  <c:v>-50.809997560000028</c:v>
                </c:pt>
                <c:pt idx="173">
                  <c:v>-50.779998780000028</c:v>
                </c:pt>
                <c:pt idx="174">
                  <c:v>-50.749984750000039</c:v>
                </c:pt>
                <c:pt idx="175">
                  <c:v>-50.719985970000039</c:v>
                </c:pt>
                <c:pt idx="176">
                  <c:v>-50.689987190000039</c:v>
                </c:pt>
                <c:pt idx="177">
                  <c:v>-50.659988410000039</c:v>
                </c:pt>
                <c:pt idx="178">
                  <c:v>-50.62998963000004</c:v>
                </c:pt>
                <c:pt idx="179">
                  <c:v>-50.590011600000025</c:v>
                </c:pt>
                <c:pt idx="180">
                  <c:v>-50.560012819999997</c:v>
                </c:pt>
                <c:pt idx="181">
                  <c:v>-50.520019530000013</c:v>
                </c:pt>
                <c:pt idx="182">
                  <c:v>-50.490005500000024</c:v>
                </c:pt>
                <c:pt idx="183">
                  <c:v>-50.450012210000011</c:v>
                </c:pt>
                <c:pt idx="184">
                  <c:v>-50.420013430000012</c:v>
                </c:pt>
                <c:pt idx="185">
                  <c:v>-50.380004890000009</c:v>
                </c:pt>
                <c:pt idx="186">
                  <c:v>-50.35000611000001</c:v>
                </c:pt>
                <c:pt idx="187">
                  <c:v>-50.310012819999997</c:v>
                </c:pt>
                <c:pt idx="188">
                  <c:v>-50.270019530000013</c:v>
                </c:pt>
                <c:pt idx="189">
                  <c:v>-50.230010990000011</c:v>
                </c:pt>
                <c:pt idx="190">
                  <c:v>-50.190017699999999</c:v>
                </c:pt>
                <c:pt idx="191">
                  <c:v>-50.150009160000025</c:v>
                </c:pt>
                <c:pt idx="192">
                  <c:v>-50.110015870000012</c:v>
                </c:pt>
                <c:pt idx="193">
                  <c:v>-50.07000733000001</c:v>
                </c:pt>
                <c:pt idx="194">
                  <c:v>-50.030014039999998</c:v>
                </c:pt>
                <c:pt idx="195">
                  <c:v>-49.990005500000024</c:v>
                </c:pt>
                <c:pt idx="196">
                  <c:v>-49.940017699999999</c:v>
                </c:pt>
                <c:pt idx="197">
                  <c:v>-49.900009160000025</c:v>
                </c:pt>
                <c:pt idx="198">
                  <c:v>-49.85000611000001</c:v>
                </c:pt>
                <c:pt idx="199">
                  <c:v>-49.810012819999997</c:v>
                </c:pt>
                <c:pt idx="200">
                  <c:v>-49.760009770000011</c:v>
                </c:pt>
                <c:pt idx="201">
                  <c:v>-49.710006720000024</c:v>
                </c:pt>
                <c:pt idx="202">
                  <c:v>-49.660018919999999</c:v>
                </c:pt>
                <c:pt idx="203">
                  <c:v>-49.610015870000012</c:v>
                </c:pt>
                <c:pt idx="204">
                  <c:v>-49.560012819999997</c:v>
                </c:pt>
                <c:pt idx="205">
                  <c:v>-49.510009770000011</c:v>
                </c:pt>
                <c:pt idx="206">
                  <c:v>-49.460006720000024</c:v>
                </c:pt>
                <c:pt idx="207">
                  <c:v>-49.410018919999999</c:v>
                </c:pt>
                <c:pt idx="208">
                  <c:v>-49.360015870000012</c:v>
                </c:pt>
                <c:pt idx="209">
                  <c:v>-49.300018310000013</c:v>
                </c:pt>
                <c:pt idx="210">
                  <c:v>-49.240005489999987</c:v>
                </c:pt>
                <c:pt idx="211">
                  <c:v>-49.180007929999988</c:v>
                </c:pt>
                <c:pt idx="212">
                  <c:v>-49.130004880000001</c:v>
                </c:pt>
                <c:pt idx="213">
                  <c:v>-49.070007320000002</c:v>
                </c:pt>
                <c:pt idx="214">
                  <c:v>-49.010009760000003</c:v>
                </c:pt>
                <c:pt idx="215">
                  <c:v>-48.949996950000013</c:v>
                </c:pt>
                <c:pt idx="216">
                  <c:v>-48.889999390000014</c:v>
                </c:pt>
                <c:pt idx="217">
                  <c:v>-48.830001830000015</c:v>
                </c:pt>
                <c:pt idx="218">
                  <c:v>-48.770004269999987</c:v>
                </c:pt>
                <c:pt idx="219">
                  <c:v>-48.710006709999988</c:v>
                </c:pt>
                <c:pt idx="220">
                  <c:v>-48.650009149999988</c:v>
                </c:pt>
                <c:pt idx="221">
                  <c:v>-48.580001830000015</c:v>
                </c:pt>
                <c:pt idx="222">
                  <c:v>-48.520004269999987</c:v>
                </c:pt>
                <c:pt idx="223">
                  <c:v>-48.449996950000013</c:v>
                </c:pt>
                <c:pt idx="224">
                  <c:v>-48.380004880000001</c:v>
                </c:pt>
                <c:pt idx="225">
                  <c:v>-48.309997559999999</c:v>
                </c:pt>
                <c:pt idx="226">
                  <c:v>-48.25</c:v>
                </c:pt>
                <c:pt idx="227">
                  <c:v>-48.180007929999988</c:v>
                </c:pt>
                <c:pt idx="228">
                  <c:v>-48.110000610000014</c:v>
                </c:pt>
                <c:pt idx="229">
                  <c:v>-48.02999878</c:v>
                </c:pt>
                <c:pt idx="230">
                  <c:v>-47.960006709999988</c:v>
                </c:pt>
                <c:pt idx="231">
                  <c:v>-47.889999390000014</c:v>
                </c:pt>
                <c:pt idx="232">
                  <c:v>-47.799987799999997</c:v>
                </c:pt>
                <c:pt idx="233">
                  <c:v>-47.729995729999985</c:v>
                </c:pt>
                <c:pt idx="234">
                  <c:v>-47.649993899999998</c:v>
                </c:pt>
                <c:pt idx="235">
                  <c:v>-47.569992070000012</c:v>
                </c:pt>
                <c:pt idx="236">
                  <c:v>-47.489990239999997</c:v>
                </c:pt>
                <c:pt idx="237">
                  <c:v>-47.409988410000011</c:v>
                </c:pt>
                <c:pt idx="238">
                  <c:v>-47.329986579999996</c:v>
                </c:pt>
                <c:pt idx="239">
                  <c:v>-47.25</c:v>
                </c:pt>
                <c:pt idx="240">
                  <c:v>-47.159988410000011</c:v>
                </c:pt>
                <c:pt idx="241">
                  <c:v>-47.079986579999996</c:v>
                </c:pt>
                <c:pt idx="242">
                  <c:v>-46.989990239999997</c:v>
                </c:pt>
                <c:pt idx="243">
                  <c:v>-46.909988410000011</c:v>
                </c:pt>
                <c:pt idx="244">
                  <c:v>-46.819992070000012</c:v>
                </c:pt>
                <c:pt idx="245">
                  <c:v>-46.729995729999985</c:v>
                </c:pt>
                <c:pt idx="246">
                  <c:v>-46.639999389999986</c:v>
                </c:pt>
                <c:pt idx="247">
                  <c:v>-46.540008549999982</c:v>
                </c:pt>
                <c:pt idx="248">
                  <c:v>-46.44001769999997</c:v>
                </c:pt>
                <c:pt idx="249">
                  <c:v>-46.350006109999981</c:v>
                </c:pt>
                <c:pt idx="250">
                  <c:v>-46.250015259999969</c:v>
                </c:pt>
                <c:pt idx="251">
                  <c:v>-46.16001891999997</c:v>
                </c:pt>
                <c:pt idx="252">
                  <c:v>-46.060012819999997</c:v>
                </c:pt>
                <c:pt idx="253">
                  <c:v>-45.960006719999996</c:v>
                </c:pt>
                <c:pt idx="254">
                  <c:v>-45.860015869999984</c:v>
                </c:pt>
                <c:pt idx="255">
                  <c:v>-45.760009769999982</c:v>
                </c:pt>
                <c:pt idx="256">
                  <c:v>-45.650009159999996</c:v>
                </c:pt>
                <c:pt idx="257">
                  <c:v>-45.550018309999984</c:v>
                </c:pt>
                <c:pt idx="258">
                  <c:v>-45.450012209999983</c:v>
                </c:pt>
                <c:pt idx="259">
                  <c:v>-45.340011599999997</c:v>
                </c:pt>
                <c:pt idx="260">
                  <c:v>-45.230010989999982</c:v>
                </c:pt>
                <c:pt idx="261">
                  <c:v>-45.110000609999986</c:v>
                </c:pt>
                <c:pt idx="262">
                  <c:v>-44.999999999999972</c:v>
                </c:pt>
                <c:pt idx="263">
                  <c:v>-44.889999389999986</c:v>
                </c:pt>
                <c:pt idx="264">
                  <c:v>-44.779998779999971</c:v>
                </c:pt>
                <c:pt idx="265">
                  <c:v>-44.660003659999973</c:v>
                </c:pt>
                <c:pt idx="266">
                  <c:v>-44.550003049999987</c:v>
                </c:pt>
                <c:pt idx="267">
                  <c:v>-44.43000792999996</c:v>
                </c:pt>
                <c:pt idx="268">
                  <c:v>-44.309997559999971</c:v>
                </c:pt>
                <c:pt idx="269">
                  <c:v>-44.190002439999972</c:v>
                </c:pt>
                <c:pt idx="270">
                  <c:v>-44.070007319999974</c:v>
                </c:pt>
                <c:pt idx="271">
                  <c:v>-43.949996949999985</c:v>
                </c:pt>
                <c:pt idx="272">
                  <c:v>-43.820007319999974</c:v>
                </c:pt>
                <c:pt idx="273">
                  <c:v>-43.699996949999985</c:v>
                </c:pt>
                <c:pt idx="274">
                  <c:v>-43.559997560000028</c:v>
                </c:pt>
                <c:pt idx="275">
                  <c:v>-43.429992680000026</c:v>
                </c:pt>
                <c:pt idx="276">
                  <c:v>-43.299987800000025</c:v>
                </c:pt>
                <c:pt idx="277">
                  <c:v>-43.169998170000014</c:v>
                </c:pt>
                <c:pt idx="278">
                  <c:v>-43.039993290000041</c:v>
                </c:pt>
                <c:pt idx="279">
                  <c:v>-42.909988410000039</c:v>
                </c:pt>
                <c:pt idx="280">
                  <c:v>-42.769989020000025</c:v>
                </c:pt>
                <c:pt idx="281">
                  <c:v>-42.639999390000014</c:v>
                </c:pt>
                <c:pt idx="282">
                  <c:v>-42.500000000000028</c:v>
                </c:pt>
                <c:pt idx="283">
                  <c:v>-42.360000610000014</c:v>
                </c:pt>
                <c:pt idx="284">
                  <c:v>-42.220001220000029</c:v>
                </c:pt>
                <c:pt idx="285">
                  <c:v>-42.079986580000025</c:v>
                </c:pt>
                <c:pt idx="286">
                  <c:v>-41.939987190000039</c:v>
                </c:pt>
                <c:pt idx="287">
                  <c:v>-41.780014040000026</c:v>
                </c:pt>
                <c:pt idx="288">
                  <c:v>-41.640014650000012</c:v>
                </c:pt>
                <c:pt idx="289">
                  <c:v>-41.490020750000014</c:v>
                </c:pt>
                <c:pt idx="290">
                  <c:v>-41.340011600000025</c:v>
                </c:pt>
                <c:pt idx="291">
                  <c:v>-41.190017699999999</c:v>
                </c:pt>
                <c:pt idx="292">
                  <c:v>-41.04000855000001</c:v>
                </c:pt>
                <c:pt idx="293">
                  <c:v>-40.890014650000012</c:v>
                </c:pt>
                <c:pt idx="294">
                  <c:v>-40.730010990000011</c:v>
                </c:pt>
                <c:pt idx="295">
                  <c:v>-40.580017090000013</c:v>
                </c:pt>
                <c:pt idx="296">
                  <c:v>-40.420013430000012</c:v>
                </c:pt>
                <c:pt idx="297">
                  <c:v>-40.260009770000011</c:v>
                </c:pt>
                <c:pt idx="298">
                  <c:v>-40.10002136</c:v>
                </c:pt>
                <c:pt idx="299">
                  <c:v>-39.940017699999999</c:v>
                </c:pt>
                <c:pt idx="300">
                  <c:v>-39.780014040000026</c:v>
                </c:pt>
                <c:pt idx="301">
                  <c:v>-39.610000610000014</c:v>
                </c:pt>
                <c:pt idx="302">
                  <c:v>-39.440002440000001</c:v>
                </c:pt>
                <c:pt idx="303">
                  <c:v>-39.27999878</c:v>
                </c:pt>
                <c:pt idx="304">
                  <c:v>-39.110000610000014</c:v>
                </c:pt>
                <c:pt idx="305">
                  <c:v>-38.940002440000001</c:v>
                </c:pt>
                <c:pt idx="306">
                  <c:v>-38.770004270000015</c:v>
                </c:pt>
                <c:pt idx="307">
                  <c:v>-38.600006100000002</c:v>
                </c:pt>
                <c:pt idx="308">
                  <c:v>-38.430007929999988</c:v>
                </c:pt>
                <c:pt idx="309">
                  <c:v>-38.25</c:v>
                </c:pt>
                <c:pt idx="310">
                  <c:v>-38.080001830000015</c:v>
                </c:pt>
                <c:pt idx="311">
                  <c:v>-37.900009149999988</c:v>
                </c:pt>
                <c:pt idx="312">
                  <c:v>-37.72000122</c:v>
                </c:pt>
                <c:pt idx="313">
                  <c:v>-37.540008540000002</c:v>
                </c:pt>
                <c:pt idx="314">
                  <c:v>-37.360000610000014</c:v>
                </c:pt>
                <c:pt idx="315">
                  <c:v>-37.180007929999988</c:v>
                </c:pt>
                <c:pt idx="316">
                  <c:v>-36.990005489999987</c:v>
                </c:pt>
                <c:pt idx="317">
                  <c:v>-36.799987799999997</c:v>
                </c:pt>
                <c:pt idx="318">
                  <c:v>-36.610000609999986</c:v>
                </c:pt>
                <c:pt idx="319">
                  <c:v>-36.419998169999985</c:v>
                </c:pt>
                <c:pt idx="320">
                  <c:v>-36.229995729999985</c:v>
                </c:pt>
                <c:pt idx="321">
                  <c:v>-36.039993290000012</c:v>
                </c:pt>
                <c:pt idx="322">
                  <c:v>-35.849990850000012</c:v>
                </c:pt>
                <c:pt idx="323">
                  <c:v>-35.659988410000011</c:v>
                </c:pt>
                <c:pt idx="324">
                  <c:v>-35.459991459999998</c:v>
                </c:pt>
                <c:pt idx="325">
                  <c:v>-35.259994510000013</c:v>
                </c:pt>
                <c:pt idx="326">
                  <c:v>-35.069992070000012</c:v>
                </c:pt>
                <c:pt idx="327">
                  <c:v>-34.869995119999999</c:v>
                </c:pt>
                <c:pt idx="328">
                  <c:v>-34.669998169999985</c:v>
                </c:pt>
                <c:pt idx="329">
                  <c:v>-34.47000122</c:v>
                </c:pt>
                <c:pt idx="330">
                  <c:v>-34.259994510000013</c:v>
                </c:pt>
                <c:pt idx="331">
                  <c:v>-34.059997559999999</c:v>
                </c:pt>
                <c:pt idx="332">
                  <c:v>-33.849990850000012</c:v>
                </c:pt>
                <c:pt idx="333">
                  <c:v>-33.639999389999986</c:v>
                </c:pt>
                <c:pt idx="334">
                  <c:v>-33.429992679999998</c:v>
                </c:pt>
                <c:pt idx="335">
                  <c:v>-33.22000122</c:v>
                </c:pt>
                <c:pt idx="336">
                  <c:v>-33.009994510000013</c:v>
                </c:pt>
                <c:pt idx="337">
                  <c:v>-32.799987799999997</c:v>
                </c:pt>
                <c:pt idx="338">
                  <c:v>-32.589996339999999</c:v>
                </c:pt>
                <c:pt idx="339">
                  <c:v>-32.369995119999999</c:v>
                </c:pt>
                <c:pt idx="340">
                  <c:v>-32.159988410000011</c:v>
                </c:pt>
                <c:pt idx="341">
                  <c:v>-31.940002440000001</c:v>
                </c:pt>
                <c:pt idx="342">
                  <c:v>-31.72000122</c:v>
                </c:pt>
                <c:pt idx="343">
                  <c:v>-31.5</c:v>
                </c:pt>
                <c:pt idx="344">
                  <c:v>-31.269989019999997</c:v>
                </c:pt>
                <c:pt idx="345">
                  <c:v>-31.049987799999997</c:v>
                </c:pt>
                <c:pt idx="346">
                  <c:v>-30.830001829999986</c:v>
                </c:pt>
                <c:pt idx="347">
                  <c:v>-30.599990850000012</c:v>
                </c:pt>
                <c:pt idx="348">
                  <c:v>-30.369995119999999</c:v>
                </c:pt>
                <c:pt idx="349">
                  <c:v>-30.139999389999986</c:v>
                </c:pt>
                <c:pt idx="350">
                  <c:v>-29.909988410000011</c:v>
                </c:pt>
                <c:pt idx="351">
                  <c:v>-29.679992679999998</c:v>
                </c:pt>
                <c:pt idx="352">
                  <c:v>-29.449996949999985</c:v>
                </c:pt>
                <c:pt idx="353">
                  <c:v>-29.209991459999998</c:v>
                </c:pt>
                <c:pt idx="354">
                  <c:v>-28.979995729999985</c:v>
                </c:pt>
                <c:pt idx="355">
                  <c:v>-28.739990239999997</c:v>
                </c:pt>
                <c:pt idx="356">
                  <c:v>-28.5</c:v>
                </c:pt>
                <c:pt idx="357">
                  <c:v>-28.259994510000013</c:v>
                </c:pt>
                <c:pt idx="358">
                  <c:v>-28.019989019999997</c:v>
                </c:pt>
                <c:pt idx="359">
                  <c:v>-27.77999878</c:v>
                </c:pt>
                <c:pt idx="360">
                  <c:v>-27.52999878</c:v>
                </c:pt>
                <c:pt idx="361">
                  <c:v>-27.289993290000012</c:v>
                </c:pt>
                <c:pt idx="362">
                  <c:v>-27.039993290000012</c:v>
                </c:pt>
                <c:pt idx="363">
                  <c:v>-26.789993290000012</c:v>
                </c:pt>
                <c:pt idx="364">
                  <c:v>-26.539993290000012</c:v>
                </c:pt>
                <c:pt idx="365">
                  <c:v>-26.289993290000012</c:v>
                </c:pt>
                <c:pt idx="366">
                  <c:v>-26.039993290000012</c:v>
                </c:pt>
                <c:pt idx="367">
                  <c:v>-25.789993290000012</c:v>
                </c:pt>
                <c:pt idx="368">
                  <c:v>-25.52999878</c:v>
                </c:pt>
                <c:pt idx="369">
                  <c:v>-25.269989019999997</c:v>
                </c:pt>
                <c:pt idx="370">
                  <c:v>-25.019989019999997</c:v>
                </c:pt>
                <c:pt idx="371">
                  <c:v>-24.759994510000013</c:v>
                </c:pt>
                <c:pt idx="372">
                  <c:v>-24.5</c:v>
                </c:pt>
                <c:pt idx="373">
                  <c:v>-24.239990239999997</c:v>
                </c:pt>
                <c:pt idx="374">
                  <c:v>-23.97000122</c:v>
                </c:pt>
                <c:pt idx="375">
                  <c:v>-23.709991459999998</c:v>
                </c:pt>
                <c:pt idx="376">
                  <c:v>-23.440002440000001</c:v>
                </c:pt>
                <c:pt idx="377">
                  <c:v>-23.179992679999998</c:v>
                </c:pt>
                <c:pt idx="378">
                  <c:v>-22.909988410000011</c:v>
                </c:pt>
                <c:pt idx="379">
                  <c:v>-22.639999389999986</c:v>
                </c:pt>
                <c:pt idx="380">
                  <c:v>-22.360000609999986</c:v>
                </c:pt>
                <c:pt idx="381">
                  <c:v>-22.089996339999999</c:v>
                </c:pt>
                <c:pt idx="382">
                  <c:v>-21.819992070000012</c:v>
                </c:pt>
                <c:pt idx="383">
                  <c:v>-21.539993290000012</c:v>
                </c:pt>
                <c:pt idx="384">
                  <c:v>-21.269989019999997</c:v>
                </c:pt>
                <c:pt idx="385">
                  <c:v>-20.989990239999997</c:v>
                </c:pt>
                <c:pt idx="386">
                  <c:v>-20.72000122</c:v>
                </c:pt>
                <c:pt idx="387">
                  <c:v>-20.440002440000001</c:v>
                </c:pt>
                <c:pt idx="388">
                  <c:v>-20.150009149999988</c:v>
                </c:pt>
                <c:pt idx="389">
                  <c:v>-19.870010369999989</c:v>
                </c:pt>
                <c:pt idx="390">
                  <c:v>-19.590011589999989</c:v>
                </c:pt>
                <c:pt idx="391">
                  <c:v>-19.300018309999984</c:v>
                </c:pt>
                <c:pt idx="392">
                  <c:v>-19.010009760000003</c:v>
                </c:pt>
                <c:pt idx="393">
                  <c:v>-18.730010979999975</c:v>
                </c:pt>
                <c:pt idx="394">
                  <c:v>-18.440002440000001</c:v>
                </c:pt>
                <c:pt idx="395">
                  <c:v>-18.140014650000012</c:v>
                </c:pt>
                <c:pt idx="396">
                  <c:v>-17.850006099999973</c:v>
                </c:pt>
                <c:pt idx="397">
                  <c:v>-17.559997559999999</c:v>
                </c:pt>
                <c:pt idx="398">
                  <c:v>-17.260009760000003</c:v>
                </c:pt>
                <c:pt idx="399">
                  <c:v>-16.959991450000018</c:v>
                </c:pt>
                <c:pt idx="400">
                  <c:v>-16.670013419999975</c:v>
                </c:pt>
                <c:pt idx="401">
                  <c:v>-16.369995109999991</c:v>
                </c:pt>
                <c:pt idx="402">
                  <c:v>-16.070007320000002</c:v>
                </c:pt>
                <c:pt idx="403">
                  <c:v>-15.770019530000013</c:v>
                </c:pt>
                <c:pt idx="404">
                  <c:v>-15.470001220000029</c:v>
                </c:pt>
                <c:pt idx="405">
                  <c:v>-15.17001343000004</c:v>
                </c:pt>
                <c:pt idx="406">
                  <c:v>-14.860015869999984</c:v>
                </c:pt>
                <c:pt idx="407">
                  <c:v>-14.550018309999984</c:v>
                </c:pt>
                <c:pt idx="408">
                  <c:v>-14.240020749999985</c:v>
                </c:pt>
                <c:pt idx="409">
                  <c:v>-13.930023189999986</c:v>
                </c:pt>
                <c:pt idx="410">
                  <c:v>-13.620025639999994</c:v>
                </c:pt>
                <c:pt idx="411">
                  <c:v>-13.310028079999995</c:v>
                </c:pt>
                <c:pt idx="412">
                  <c:v>-12.990020749999985</c:v>
                </c:pt>
                <c:pt idx="413">
                  <c:v>-12.680023189999986</c:v>
                </c:pt>
                <c:pt idx="414">
                  <c:v>-12.360015869999984</c:v>
                </c:pt>
                <c:pt idx="415">
                  <c:v>-12.040008550000039</c:v>
                </c:pt>
                <c:pt idx="416">
                  <c:v>-11.720001220000029</c:v>
                </c:pt>
                <c:pt idx="417">
                  <c:v>-11.410003670000037</c:v>
                </c:pt>
                <c:pt idx="418">
                  <c:v>-11.089996340000027</c:v>
                </c:pt>
                <c:pt idx="419">
                  <c:v>-10.769989020000025</c:v>
                </c:pt>
                <c:pt idx="420">
                  <c:v>-10.440002440000001</c:v>
                </c:pt>
                <c:pt idx="421">
                  <c:v>-10.119995119999999</c:v>
                </c:pt>
                <c:pt idx="422">
                  <c:v>-9.7900085500000387</c:v>
                </c:pt>
                <c:pt idx="423">
                  <c:v>-9.4599914600000261</c:v>
                </c:pt>
                <c:pt idx="424">
                  <c:v>-9.1300048900000093</c:v>
                </c:pt>
                <c:pt idx="425">
                  <c:v>-8.7999878000000535</c:v>
                </c:pt>
                <c:pt idx="426">
                  <c:v>-8.4700012200000288</c:v>
                </c:pt>
                <c:pt idx="427">
                  <c:v>-8.1300048900000093</c:v>
                </c:pt>
                <c:pt idx="428">
                  <c:v>-7.7999878000000535</c:v>
                </c:pt>
                <c:pt idx="429">
                  <c:v>-7.4599914600000261</c:v>
                </c:pt>
                <c:pt idx="430">
                  <c:v>-7.1300048900000093</c:v>
                </c:pt>
                <c:pt idx="431">
                  <c:v>-6.7900085500000387</c:v>
                </c:pt>
                <c:pt idx="432">
                  <c:v>-6.4499816900000155</c:v>
                </c:pt>
                <c:pt idx="433">
                  <c:v>-6.1100158699999838</c:v>
                </c:pt>
                <c:pt idx="434">
                  <c:v>-5.7699890099999607</c:v>
                </c:pt>
                <c:pt idx="435">
                  <c:v>-5.4299926699999901</c:v>
                </c:pt>
                <c:pt idx="436">
                  <c:v>-5.0800170899999557</c:v>
                </c:pt>
                <c:pt idx="437">
                  <c:v>-4.7399902299999894</c:v>
                </c:pt>
                <c:pt idx="438">
                  <c:v>-4.3900146499999551</c:v>
                </c:pt>
                <c:pt idx="439">
                  <c:v>-4.0400085399999739</c:v>
                </c:pt>
                <c:pt idx="440">
                  <c:v>-3.6900024400000007</c:v>
                </c:pt>
                <c:pt idx="441">
                  <c:v>-3.3399963399999706</c:v>
                </c:pt>
                <c:pt idx="442">
                  <c:v>-3</c:v>
                </c:pt>
                <c:pt idx="443">
                  <c:v>-2.6400146499999551</c:v>
                </c:pt>
                <c:pt idx="444">
                  <c:v>-2.2900085499999818</c:v>
                </c:pt>
                <c:pt idx="445">
                  <c:v>-1.9300231999999937</c:v>
                </c:pt>
                <c:pt idx="446">
                  <c:v>-1.5700073300000099</c:v>
                </c:pt>
                <c:pt idx="447">
                  <c:v>-1.210021969999957</c:v>
                </c:pt>
                <c:pt idx="448">
                  <c:v>-0.85998535999999604</c:v>
                </c:pt>
                <c:pt idx="449">
                  <c:v>-0.5</c:v>
                </c:pt>
                <c:pt idx="450">
                  <c:v>-0.13998414000002413</c:v>
                </c:pt>
                <c:pt idx="451">
                  <c:v>0.22000122000002875</c:v>
                </c:pt>
                <c:pt idx="452">
                  <c:v>0.57998657000001685</c:v>
                </c:pt>
                <c:pt idx="453">
                  <c:v>0.95001221000001124</c:v>
                </c:pt>
                <c:pt idx="454">
                  <c:v>1.3099975599999993</c:v>
                </c:pt>
                <c:pt idx="455">
                  <c:v>1.679992679999998</c:v>
                </c:pt>
                <c:pt idx="456">
                  <c:v>2.0399780199999782</c:v>
                </c:pt>
                <c:pt idx="457">
                  <c:v>2.4099731399999769</c:v>
                </c:pt>
                <c:pt idx="458">
                  <c:v>2.7899780199999782</c:v>
                </c:pt>
                <c:pt idx="459">
                  <c:v>3.1599731399999769</c:v>
                </c:pt>
                <c:pt idx="460">
                  <c:v>3.5299987699999633</c:v>
                </c:pt>
                <c:pt idx="461">
                  <c:v>3.899993889999962</c:v>
                </c:pt>
                <c:pt idx="462">
                  <c:v>4.2799987699999633</c:v>
                </c:pt>
                <c:pt idx="463">
                  <c:v>4.6600036599999726</c:v>
                </c:pt>
                <c:pt idx="464">
                  <c:v>5.0299987800000281</c:v>
                </c:pt>
                <c:pt idx="465">
                  <c:v>5.4100036600000294</c:v>
                </c:pt>
                <c:pt idx="466">
                  <c:v>5.7900085500000387</c:v>
                </c:pt>
                <c:pt idx="467">
                  <c:v>6.1699829100000443</c:v>
                </c:pt>
                <c:pt idx="468">
                  <c:v>6.5499877900000456</c:v>
                </c:pt>
                <c:pt idx="469">
                  <c:v>6.9400024400000007</c:v>
                </c:pt>
                <c:pt idx="470">
                  <c:v>7.3200073300000099</c:v>
                </c:pt>
                <c:pt idx="471">
                  <c:v>7.7100219800000218</c:v>
                </c:pt>
                <c:pt idx="472">
                  <c:v>8.100006110000038</c:v>
                </c:pt>
                <c:pt idx="473">
                  <c:v>8.4800109899999825</c:v>
                </c:pt>
                <c:pt idx="474">
                  <c:v>8.8699951199999987</c:v>
                </c:pt>
                <c:pt idx="475">
                  <c:v>9.2600097700000106</c:v>
                </c:pt>
                <c:pt idx="476">
                  <c:v>9.649993889999962</c:v>
                </c:pt>
                <c:pt idx="477">
                  <c:v>10.039978019999978</c:v>
                </c:pt>
                <c:pt idx="478">
                  <c:v>10.440002440000001</c:v>
                </c:pt>
                <c:pt idx="479">
                  <c:v>10.830017089999956</c:v>
                </c:pt>
                <c:pt idx="480">
                  <c:v>11.230010989999982</c:v>
                </c:pt>
                <c:pt idx="481">
                  <c:v>11.619995119999999</c:v>
                </c:pt>
                <c:pt idx="482">
                  <c:v>12.029998779999971</c:v>
                </c:pt>
                <c:pt idx="483">
                  <c:v>12.419982920000052</c:v>
                </c:pt>
                <c:pt idx="484">
                  <c:v>12.819976810000014</c:v>
                </c:pt>
                <c:pt idx="485">
                  <c:v>13.220001220000029</c:v>
                </c:pt>
                <c:pt idx="486">
                  <c:v>13.630004890000009</c:v>
                </c:pt>
                <c:pt idx="487">
                  <c:v>14.029998780000028</c:v>
                </c:pt>
                <c:pt idx="488">
                  <c:v>14.440002440000001</c:v>
                </c:pt>
                <c:pt idx="489">
                  <c:v>14.839996339999971</c:v>
                </c:pt>
                <c:pt idx="490">
                  <c:v>15.240020749999985</c:v>
                </c:pt>
                <c:pt idx="491">
                  <c:v>15.660003659999973</c:v>
                </c:pt>
                <c:pt idx="492">
                  <c:v>16.059997559999999</c:v>
                </c:pt>
                <c:pt idx="493">
                  <c:v>16.470001220000029</c:v>
                </c:pt>
                <c:pt idx="494">
                  <c:v>16.880004880000001</c:v>
                </c:pt>
                <c:pt idx="495">
                  <c:v>17.279998780000028</c:v>
                </c:pt>
                <c:pt idx="496">
                  <c:v>17.690002440000001</c:v>
                </c:pt>
                <c:pt idx="497">
                  <c:v>18.109985349999988</c:v>
                </c:pt>
                <c:pt idx="498">
                  <c:v>18.520019529999956</c:v>
                </c:pt>
                <c:pt idx="499">
                  <c:v>18.940002440000001</c:v>
                </c:pt>
                <c:pt idx="500">
                  <c:v>19.349975580000034</c:v>
                </c:pt>
                <c:pt idx="501">
                  <c:v>19.770019530000013</c:v>
                </c:pt>
                <c:pt idx="502">
                  <c:v>20.17999266999999</c:v>
                </c:pt>
                <c:pt idx="503">
                  <c:v>20.600006099999973</c:v>
                </c:pt>
                <c:pt idx="504">
                  <c:v>21.019989010000018</c:v>
                </c:pt>
                <c:pt idx="505">
                  <c:v>21.430023199999994</c:v>
                </c:pt>
                <c:pt idx="506">
                  <c:v>21.850006099999973</c:v>
                </c:pt>
                <c:pt idx="507">
                  <c:v>22.279998769999963</c:v>
                </c:pt>
                <c:pt idx="508">
                  <c:v>22.690002439999944</c:v>
                </c:pt>
                <c:pt idx="509">
                  <c:v>23.119995119999999</c:v>
                </c:pt>
                <c:pt idx="510">
                  <c:v>23.540008539999974</c:v>
                </c:pt>
                <c:pt idx="511">
                  <c:v>23.970001219999972</c:v>
                </c:pt>
                <c:pt idx="512">
                  <c:v>24.390014649999955</c:v>
                </c:pt>
                <c:pt idx="513">
                  <c:v>24.82000733000001</c:v>
                </c:pt>
                <c:pt idx="514">
                  <c:v>25.25</c:v>
                </c:pt>
                <c:pt idx="515">
                  <c:v>25.679992679999998</c:v>
                </c:pt>
                <c:pt idx="516">
                  <c:v>26.110015869999984</c:v>
                </c:pt>
                <c:pt idx="517">
                  <c:v>26.539978030000043</c:v>
                </c:pt>
                <c:pt idx="518">
                  <c:v>26.980010979999975</c:v>
                </c:pt>
                <c:pt idx="519">
                  <c:v>27.409973139999977</c:v>
                </c:pt>
                <c:pt idx="520">
                  <c:v>27.839996340000027</c:v>
                </c:pt>
                <c:pt idx="521">
                  <c:v>28.270019540000021</c:v>
                </c:pt>
                <c:pt idx="522">
                  <c:v>28.709991460000026</c:v>
                </c:pt>
                <c:pt idx="523">
                  <c:v>29.150024419999966</c:v>
                </c:pt>
                <c:pt idx="524">
                  <c:v>29.579986580000025</c:v>
                </c:pt>
                <c:pt idx="525">
                  <c:v>30.019989010000018</c:v>
                </c:pt>
                <c:pt idx="526">
                  <c:v>30.470001219999972</c:v>
                </c:pt>
                <c:pt idx="527">
                  <c:v>30.910003659999973</c:v>
                </c:pt>
                <c:pt idx="528">
                  <c:v>31.350006110000038</c:v>
                </c:pt>
                <c:pt idx="529">
                  <c:v>31.799987799999997</c:v>
                </c:pt>
                <c:pt idx="530">
                  <c:v>32.240020749999985</c:v>
                </c:pt>
                <c:pt idx="531">
                  <c:v>32.689971920000005</c:v>
                </c:pt>
                <c:pt idx="532">
                  <c:v>33.119995109999991</c:v>
                </c:pt>
                <c:pt idx="533">
                  <c:v>33.570007320000002</c:v>
                </c:pt>
                <c:pt idx="534">
                  <c:v>34.020019540000021</c:v>
                </c:pt>
                <c:pt idx="535">
                  <c:v>34.460021979999965</c:v>
                </c:pt>
                <c:pt idx="536">
                  <c:v>34.919982920000052</c:v>
                </c:pt>
                <c:pt idx="537">
                  <c:v>35.359985359999996</c:v>
                </c:pt>
                <c:pt idx="538">
                  <c:v>35.809997559999999</c:v>
                </c:pt>
                <c:pt idx="539">
                  <c:v>36.260009760000003</c:v>
                </c:pt>
                <c:pt idx="540">
                  <c:v>36.700012199999946</c:v>
                </c:pt>
                <c:pt idx="541">
                  <c:v>37.149993890000019</c:v>
                </c:pt>
                <c:pt idx="542">
                  <c:v>37.600006099999973</c:v>
                </c:pt>
                <c:pt idx="543">
                  <c:v>38.059997559999999</c:v>
                </c:pt>
                <c:pt idx="544">
                  <c:v>38.510009770000011</c:v>
                </c:pt>
                <c:pt idx="545">
                  <c:v>38.960021980000022</c:v>
                </c:pt>
                <c:pt idx="546">
                  <c:v>39.410003659999973</c:v>
                </c:pt>
                <c:pt idx="547">
                  <c:v>39.860015869999984</c:v>
                </c:pt>
                <c:pt idx="548">
                  <c:v>40.320007319999945</c:v>
                </c:pt>
                <c:pt idx="549">
                  <c:v>40.760009770000011</c:v>
                </c:pt>
                <c:pt idx="550">
                  <c:v>41.209991450000018</c:v>
                </c:pt>
                <c:pt idx="551">
                  <c:v>41.669982909999987</c:v>
                </c:pt>
                <c:pt idx="552">
                  <c:v>42.130004890000009</c:v>
                </c:pt>
                <c:pt idx="553">
                  <c:v>42.580017089999956</c:v>
                </c:pt>
                <c:pt idx="554">
                  <c:v>43.040008549999982</c:v>
                </c:pt>
                <c:pt idx="555">
                  <c:v>43.489990229999989</c:v>
                </c:pt>
                <c:pt idx="556">
                  <c:v>43.940002440000001</c:v>
                </c:pt>
                <c:pt idx="557">
                  <c:v>44.399993889999962</c:v>
                </c:pt>
                <c:pt idx="558">
                  <c:v>44.860015869999984</c:v>
                </c:pt>
                <c:pt idx="559">
                  <c:v>45.309997559999999</c:v>
                </c:pt>
                <c:pt idx="560">
                  <c:v>45.769989009999961</c:v>
                </c:pt>
                <c:pt idx="561">
                  <c:v>46.230010989999982</c:v>
                </c:pt>
                <c:pt idx="562">
                  <c:v>46.690002440000001</c:v>
                </c:pt>
                <c:pt idx="563">
                  <c:v>47.14999389999997</c:v>
                </c:pt>
                <c:pt idx="564">
                  <c:v>47.610015869999984</c:v>
                </c:pt>
                <c:pt idx="565">
                  <c:v>48.070007320000002</c:v>
                </c:pt>
                <c:pt idx="566">
                  <c:v>48.529998780000028</c:v>
                </c:pt>
                <c:pt idx="567">
                  <c:v>48.989990240000054</c:v>
                </c:pt>
                <c:pt idx="568">
                  <c:v>49.460021979999965</c:v>
                </c:pt>
                <c:pt idx="569">
                  <c:v>49.919982909999987</c:v>
                </c:pt>
                <c:pt idx="570">
                  <c:v>50.390014650000012</c:v>
                </c:pt>
                <c:pt idx="571">
                  <c:v>50.85000610000003</c:v>
                </c:pt>
                <c:pt idx="572">
                  <c:v>51.309997549999991</c:v>
                </c:pt>
                <c:pt idx="573">
                  <c:v>51.779998779999971</c:v>
                </c:pt>
                <c:pt idx="574">
                  <c:v>52.239990229999989</c:v>
                </c:pt>
                <c:pt idx="575">
                  <c:v>52.709991449999961</c:v>
                </c:pt>
                <c:pt idx="576">
                  <c:v>53.17999266999999</c:v>
                </c:pt>
                <c:pt idx="577">
                  <c:v>53.639984130000016</c:v>
                </c:pt>
                <c:pt idx="578">
                  <c:v>54.119995119999999</c:v>
                </c:pt>
                <c:pt idx="579">
                  <c:v>54.580017090000013</c:v>
                </c:pt>
                <c:pt idx="580">
                  <c:v>55.050018309999984</c:v>
                </c:pt>
                <c:pt idx="581">
                  <c:v>55.520019540000021</c:v>
                </c:pt>
                <c:pt idx="582">
                  <c:v>55.990020749999985</c:v>
                </c:pt>
                <c:pt idx="583">
                  <c:v>56.470001220000029</c:v>
                </c:pt>
                <c:pt idx="584">
                  <c:v>56.92999266999999</c:v>
                </c:pt>
                <c:pt idx="585">
                  <c:v>57.400024420000022</c:v>
                </c:pt>
                <c:pt idx="586">
                  <c:v>57.869995119999999</c:v>
                </c:pt>
                <c:pt idx="587">
                  <c:v>58.350006099999973</c:v>
                </c:pt>
                <c:pt idx="588">
                  <c:v>58.82000733000001</c:v>
                </c:pt>
                <c:pt idx="589">
                  <c:v>59.289978019999978</c:v>
                </c:pt>
                <c:pt idx="590">
                  <c:v>59.769989020000025</c:v>
                </c:pt>
                <c:pt idx="591">
                  <c:v>60.239990229999989</c:v>
                </c:pt>
                <c:pt idx="592">
                  <c:v>60.709991460000026</c:v>
                </c:pt>
                <c:pt idx="593">
                  <c:v>61.179992679999998</c:v>
                </c:pt>
                <c:pt idx="594">
                  <c:v>61.660003660000029</c:v>
                </c:pt>
                <c:pt idx="595">
                  <c:v>62.130004880000001</c:v>
                </c:pt>
                <c:pt idx="596">
                  <c:v>62.609985349999988</c:v>
                </c:pt>
                <c:pt idx="597">
                  <c:v>63.080017089999956</c:v>
                </c:pt>
                <c:pt idx="598">
                  <c:v>63.549987789999989</c:v>
                </c:pt>
                <c:pt idx="599">
                  <c:v>64.029998780000028</c:v>
                </c:pt>
                <c:pt idx="600">
                  <c:v>64.5</c:v>
                </c:pt>
                <c:pt idx="601">
                  <c:v>64.980010990000039</c:v>
                </c:pt>
                <c:pt idx="602">
                  <c:v>65.440002440000001</c:v>
                </c:pt>
                <c:pt idx="603">
                  <c:v>65.920013429999983</c:v>
                </c:pt>
                <c:pt idx="604">
                  <c:v>66.389984130000016</c:v>
                </c:pt>
                <c:pt idx="605">
                  <c:v>66.859985349999988</c:v>
                </c:pt>
                <c:pt idx="606">
                  <c:v>67.339996340000027</c:v>
                </c:pt>
                <c:pt idx="607">
                  <c:v>67.799987789999989</c:v>
                </c:pt>
                <c:pt idx="608">
                  <c:v>68.279998780000028</c:v>
                </c:pt>
                <c:pt idx="609">
                  <c:v>68.75</c:v>
                </c:pt>
                <c:pt idx="610">
                  <c:v>69.210021980000022</c:v>
                </c:pt>
                <c:pt idx="611">
                  <c:v>69.67999266999999</c:v>
                </c:pt>
                <c:pt idx="612">
                  <c:v>70.149993900000027</c:v>
                </c:pt>
                <c:pt idx="613">
                  <c:v>70.619995119999999</c:v>
                </c:pt>
                <c:pt idx="614">
                  <c:v>71.089996329999963</c:v>
                </c:pt>
                <c:pt idx="615">
                  <c:v>71.549987789999989</c:v>
                </c:pt>
                <c:pt idx="616">
                  <c:v>72.020019530000013</c:v>
                </c:pt>
                <c:pt idx="617">
                  <c:v>72.489990229999989</c:v>
                </c:pt>
                <c:pt idx="618">
                  <c:v>72.959991449999961</c:v>
                </c:pt>
                <c:pt idx="619">
                  <c:v>73.410003659999973</c:v>
                </c:pt>
                <c:pt idx="620">
                  <c:v>73.880004890000009</c:v>
                </c:pt>
                <c:pt idx="621">
                  <c:v>74.339996329999963</c:v>
                </c:pt>
                <c:pt idx="622">
                  <c:v>74.799987799999997</c:v>
                </c:pt>
                <c:pt idx="623">
                  <c:v>75.259979250000015</c:v>
                </c:pt>
                <c:pt idx="624">
                  <c:v>75.710021969999957</c:v>
                </c:pt>
                <c:pt idx="625">
                  <c:v>76.170013419999975</c:v>
                </c:pt>
                <c:pt idx="626">
                  <c:v>76.630004879999944</c:v>
                </c:pt>
                <c:pt idx="627">
                  <c:v>77.079986570000017</c:v>
                </c:pt>
                <c:pt idx="628">
                  <c:v>77.529998780000028</c:v>
                </c:pt>
                <c:pt idx="629">
                  <c:v>77.979980459999979</c:v>
                </c:pt>
                <c:pt idx="630">
                  <c:v>78.440002440000001</c:v>
                </c:pt>
                <c:pt idx="631">
                  <c:v>78.880004890000009</c:v>
                </c:pt>
                <c:pt idx="632">
                  <c:v>79.329986570000017</c:v>
                </c:pt>
                <c:pt idx="633">
                  <c:v>79.779998780000028</c:v>
                </c:pt>
                <c:pt idx="634">
                  <c:v>80.230010989999982</c:v>
                </c:pt>
                <c:pt idx="635">
                  <c:v>80.669982910000044</c:v>
                </c:pt>
                <c:pt idx="636">
                  <c:v>81.109985359999996</c:v>
                </c:pt>
                <c:pt idx="637">
                  <c:v>81.550018309999984</c:v>
                </c:pt>
                <c:pt idx="638">
                  <c:v>81.990020749999985</c:v>
                </c:pt>
                <c:pt idx="639">
                  <c:v>82.429992679999998</c:v>
                </c:pt>
                <c:pt idx="640">
                  <c:v>82.850006099999973</c:v>
                </c:pt>
                <c:pt idx="641">
                  <c:v>83.289978030000043</c:v>
                </c:pt>
                <c:pt idx="642">
                  <c:v>83.720001220000029</c:v>
                </c:pt>
                <c:pt idx="643">
                  <c:v>84.14999389999997</c:v>
                </c:pt>
                <c:pt idx="644">
                  <c:v>84.579986570000017</c:v>
                </c:pt>
                <c:pt idx="645">
                  <c:v>85.010009759999946</c:v>
                </c:pt>
                <c:pt idx="646">
                  <c:v>85.429992680000055</c:v>
                </c:pt>
                <c:pt idx="647">
                  <c:v>85.850006110000038</c:v>
                </c:pt>
                <c:pt idx="648">
                  <c:v>86.270019540000021</c:v>
                </c:pt>
                <c:pt idx="649">
                  <c:v>86.690002440000001</c:v>
                </c:pt>
                <c:pt idx="650">
                  <c:v>87.109985349999988</c:v>
                </c:pt>
                <c:pt idx="651">
                  <c:v>87.519989020000025</c:v>
                </c:pt>
                <c:pt idx="652">
                  <c:v>87.92999266999999</c:v>
                </c:pt>
                <c:pt idx="653">
                  <c:v>88.339996339999971</c:v>
                </c:pt>
                <c:pt idx="654">
                  <c:v>88.75</c:v>
                </c:pt>
                <c:pt idx="655">
                  <c:v>89.160003659999973</c:v>
                </c:pt>
                <c:pt idx="656">
                  <c:v>89.559997559999999</c:v>
                </c:pt>
                <c:pt idx="657">
                  <c:v>89.959991450000018</c:v>
                </c:pt>
                <c:pt idx="658">
                  <c:v>90.360015869999984</c:v>
                </c:pt>
                <c:pt idx="659">
                  <c:v>90.760009770000011</c:v>
                </c:pt>
                <c:pt idx="660">
                  <c:v>91.149993890000019</c:v>
                </c:pt>
                <c:pt idx="661">
                  <c:v>91.540008550000039</c:v>
                </c:pt>
                <c:pt idx="662">
                  <c:v>91.940002440000001</c:v>
                </c:pt>
                <c:pt idx="663">
                  <c:v>92.329986580000025</c:v>
                </c:pt>
                <c:pt idx="664">
                  <c:v>92.710021970000014</c:v>
                </c:pt>
                <c:pt idx="665">
                  <c:v>93.100006110000038</c:v>
                </c:pt>
                <c:pt idx="666">
                  <c:v>93.480010979999975</c:v>
                </c:pt>
                <c:pt idx="667">
                  <c:v>93.859985349999988</c:v>
                </c:pt>
                <c:pt idx="668">
                  <c:v>94.230010979999975</c:v>
                </c:pt>
                <c:pt idx="669">
                  <c:v>94.609985350000045</c:v>
                </c:pt>
                <c:pt idx="670">
                  <c:v>94.980010989999982</c:v>
                </c:pt>
                <c:pt idx="671">
                  <c:v>95.359985350000045</c:v>
                </c:pt>
                <c:pt idx="672">
                  <c:v>95.709991449999961</c:v>
                </c:pt>
                <c:pt idx="673">
                  <c:v>96.079986580000025</c:v>
                </c:pt>
                <c:pt idx="674">
                  <c:v>96.450012210000011</c:v>
                </c:pt>
                <c:pt idx="675">
                  <c:v>96.809997559999999</c:v>
                </c:pt>
                <c:pt idx="676">
                  <c:v>97.159973140000034</c:v>
                </c:pt>
                <c:pt idx="677">
                  <c:v>97.519989010000018</c:v>
                </c:pt>
                <c:pt idx="678">
                  <c:v>97.870025639999994</c:v>
                </c:pt>
                <c:pt idx="679">
                  <c:v>98.220001219999972</c:v>
                </c:pt>
                <c:pt idx="680">
                  <c:v>98.569976810000014</c:v>
                </c:pt>
                <c:pt idx="681">
                  <c:v>98.910003659999973</c:v>
                </c:pt>
                <c:pt idx="682">
                  <c:v>99.25</c:v>
                </c:pt>
                <c:pt idx="683">
                  <c:v>99.600006110000038</c:v>
                </c:pt>
                <c:pt idx="684">
                  <c:v>99.92999266999999</c:v>
                </c:pt>
                <c:pt idx="685">
                  <c:v>100.26998901000002</c:v>
                </c:pt>
                <c:pt idx="686">
                  <c:v>100.58999634000003</c:v>
                </c:pt>
                <c:pt idx="687">
                  <c:v>100.92999266999999</c:v>
                </c:pt>
                <c:pt idx="688">
                  <c:v>101.25</c:v>
                </c:pt>
                <c:pt idx="689">
                  <c:v>101.57000733000001</c:v>
                </c:pt>
                <c:pt idx="690">
                  <c:v>101.89999389000002</c:v>
                </c:pt>
                <c:pt idx="691">
                  <c:v>102.20999144999996</c:v>
                </c:pt>
                <c:pt idx="692">
                  <c:v>102.51998900999996</c:v>
                </c:pt>
                <c:pt idx="693">
                  <c:v>102.83999634000003</c:v>
                </c:pt>
                <c:pt idx="694">
                  <c:v>103.14001464</c:v>
                </c:pt>
                <c:pt idx="695">
                  <c:v>103.44000244</c:v>
                </c:pt>
                <c:pt idx="696">
                  <c:v>103.75</c:v>
                </c:pt>
                <c:pt idx="697">
                  <c:v>104.03997802999999</c:v>
                </c:pt>
                <c:pt idx="698">
                  <c:v>104.33999632999996</c:v>
                </c:pt>
                <c:pt idx="699">
                  <c:v>104.64001464999996</c:v>
                </c:pt>
                <c:pt idx="700">
                  <c:v>104.93002319999999</c:v>
                </c:pt>
                <c:pt idx="701">
                  <c:v>105.20999144999996</c:v>
                </c:pt>
                <c:pt idx="702">
                  <c:v>105.5</c:v>
                </c:pt>
                <c:pt idx="703">
                  <c:v>105.79000854999998</c:v>
                </c:pt>
                <c:pt idx="704">
                  <c:v>106.05999756</c:v>
                </c:pt>
                <c:pt idx="705">
                  <c:v>106.33999633999997</c:v>
                </c:pt>
                <c:pt idx="706">
                  <c:v>106.60998534999999</c:v>
                </c:pt>
                <c:pt idx="707">
                  <c:v>106.88000488</c:v>
                </c:pt>
                <c:pt idx="708">
                  <c:v>107.14999390000003</c:v>
                </c:pt>
                <c:pt idx="709">
                  <c:v>107.42001343000004</c:v>
                </c:pt>
                <c:pt idx="710">
                  <c:v>107.66998291000004</c:v>
                </c:pt>
                <c:pt idx="711">
                  <c:v>107.92999268000005</c:v>
                </c:pt>
                <c:pt idx="712">
                  <c:v>108.18002319999999</c:v>
                </c:pt>
                <c:pt idx="713">
                  <c:v>108.42999268</c:v>
                </c:pt>
                <c:pt idx="714">
                  <c:v>108.69000244</c:v>
                </c:pt>
                <c:pt idx="715">
                  <c:v>108.91998291000004</c:v>
                </c:pt>
                <c:pt idx="716">
                  <c:v>109.16000365999997</c:v>
                </c:pt>
                <c:pt idx="717">
                  <c:v>109.40002442000002</c:v>
                </c:pt>
                <c:pt idx="718">
                  <c:v>109.63000489000001</c:v>
                </c:pt>
                <c:pt idx="719">
                  <c:v>109.86001586999998</c:v>
                </c:pt>
                <c:pt idx="720">
                  <c:v>110.08001709000001</c:v>
                </c:pt>
                <c:pt idx="721">
                  <c:v>110.29998780000005</c:v>
                </c:pt>
                <c:pt idx="722">
                  <c:v>110.52999877999997</c:v>
                </c:pt>
                <c:pt idx="723">
                  <c:v>110.73999022999999</c:v>
                </c:pt>
                <c:pt idx="724">
                  <c:v>110.95999144999996</c:v>
                </c:pt>
                <c:pt idx="725">
                  <c:v>111.16000367000004</c:v>
                </c:pt>
                <c:pt idx="726">
                  <c:v>111.36999512</c:v>
                </c:pt>
                <c:pt idx="727">
                  <c:v>111.57000733000001</c:v>
                </c:pt>
                <c:pt idx="728">
                  <c:v>111.76998902000003</c:v>
                </c:pt>
                <c:pt idx="729">
                  <c:v>111.95999146000003</c:v>
                </c:pt>
                <c:pt idx="730">
                  <c:v>112.14999390000003</c:v>
                </c:pt>
                <c:pt idx="731">
                  <c:v>112.33999632999996</c:v>
                </c:pt>
                <c:pt idx="732">
                  <c:v>112.52999878000003</c:v>
                </c:pt>
                <c:pt idx="733">
                  <c:v>112.70999144999996</c:v>
                </c:pt>
                <c:pt idx="734">
                  <c:v>112.89001464999996</c:v>
                </c:pt>
                <c:pt idx="735">
                  <c:v>113.06997681000001</c:v>
                </c:pt>
                <c:pt idx="736">
                  <c:v>113.25</c:v>
                </c:pt>
                <c:pt idx="737">
                  <c:v>113.41000365999997</c:v>
                </c:pt>
                <c:pt idx="738">
                  <c:v>113.58999633999997</c:v>
                </c:pt>
                <c:pt idx="739">
                  <c:v>113.75</c:v>
                </c:pt>
                <c:pt idx="740">
                  <c:v>113.91000366000003</c:v>
                </c:pt>
                <c:pt idx="741">
                  <c:v>114.07998658000002</c:v>
                </c:pt>
                <c:pt idx="742">
                  <c:v>114.22998046999999</c:v>
                </c:pt>
                <c:pt idx="743">
                  <c:v>114.39001463999995</c:v>
                </c:pt>
                <c:pt idx="744">
                  <c:v>114.54000853999997</c:v>
                </c:pt>
                <c:pt idx="745">
                  <c:v>114.69000244</c:v>
                </c:pt>
                <c:pt idx="746">
                  <c:v>114.83999634000003</c:v>
                </c:pt>
                <c:pt idx="747">
                  <c:v>114.98001099000004</c:v>
                </c:pt>
                <c:pt idx="748">
                  <c:v>115.11999510999999</c:v>
                </c:pt>
                <c:pt idx="749">
                  <c:v>115.25</c:v>
                </c:pt>
                <c:pt idx="750">
                  <c:v>115.38998413000002</c:v>
                </c:pt>
                <c:pt idx="751">
                  <c:v>115.52999878000003</c:v>
                </c:pt>
                <c:pt idx="752">
                  <c:v>115.64999390000003</c:v>
                </c:pt>
                <c:pt idx="753">
                  <c:v>115.77999877999997</c:v>
                </c:pt>
                <c:pt idx="754">
                  <c:v>115.90997313999998</c:v>
                </c:pt>
                <c:pt idx="755">
                  <c:v>116.01998900999996</c:v>
                </c:pt>
                <c:pt idx="756">
                  <c:v>116.13998413000002</c:v>
                </c:pt>
                <c:pt idx="757">
                  <c:v>116.26000976</c:v>
                </c:pt>
                <c:pt idx="758">
                  <c:v>116.37002563999999</c:v>
                </c:pt>
                <c:pt idx="759">
                  <c:v>116.48999022999999</c:v>
                </c:pt>
                <c:pt idx="760">
                  <c:v>116.59002685999997</c:v>
                </c:pt>
                <c:pt idx="761">
                  <c:v>116.70001221000001</c:v>
                </c:pt>
                <c:pt idx="762">
                  <c:v>116.79998780000005</c:v>
                </c:pt>
                <c:pt idx="763">
                  <c:v>116.91000366999998</c:v>
                </c:pt>
                <c:pt idx="764">
                  <c:v>117.01000977000001</c:v>
                </c:pt>
                <c:pt idx="765">
                  <c:v>117.09997558000003</c:v>
                </c:pt>
                <c:pt idx="766">
                  <c:v>117.20001219999995</c:v>
                </c:pt>
                <c:pt idx="767">
                  <c:v>117.29000853999997</c:v>
                </c:pt>
                <c:pt idx="768">
                  <c:v>117.38000488</c:v>
                </c:pt>
                <c:pt idx="769">
                  <c:v>117.47000121999997</c:v>
                </c:pt>
                <c:pt idx="770">
                  <c:v>117.55999756</c:v>
                </c:pt>
                <c:pt idx="771">
                  <c:v>117.64999389999997</c:v>
                </c:pt>
                <c:pt idx="772">
                  <c:v>117.72998047000004</c:v>
                </c:pt>
                <c:pt idx="773">
                  <c:v>117.82000732</c:v>
                </c:pt>
                <c:pt idx="774">
                  <c:v>117.89999390000003</c:v>
                </c:pt>
                <c:pt idx="775">
                  <c:v>117.97000121999997</c:v>
                </c:pt>
                <c:pt idx="776">
                  <c:v>118.05001830999998</c:v>
                </c:pt>
                <c:pt idx="777">
                  <c:v>118.13000488</c:v>
                </c:pt>
                <c:pt idx="778">
                  <c:v>118.20999146000003</c:v>
                </c:pt>
                <c:pt idx="779">
                  <c:v>118.27999877999997</c:v>
                </c:pt>
                <c:pt idx="780">
                  <c:v>118.35000611000004</c:v>
                </c:pt>
                <c:pt idx="781">
                  <c:v>118.42999268</c:v>
                </c:pt>
                <c:pt idx="782">
                  <c:v>118.49002074999999</c:v>
                </c:pt>
                <c:pt idx="783">
                  <c:v>118.57000733000001</c:v>
                </c:pt>
                <c:pt idx="784">
                  <c:v>118.63000488</c:v>
                </c:pt>
                <c:pt idx="785">
                  <c:v>118.69998169000002</c:v>
                </c:pt>
                <c:pt idx="786">
                  <c:v>118.77001952999996</c:v>
                </c:pt>
                <c:pt idx="787">
                  <c:v>118.82998657000002</c:v>
                </c:pt>
                <c:pt idx="788">
                  <c:v>118.89001465000001</c:v>
                </c:pt>
                <c:pt idx="789">
                  <c:v>118.95001221000001</c:v>
                </c:pt>
                <c:pt idx="790">
                  <c:v>119.01000977000001</c:v>
                </c:pt>
                <c:pt idx="791">
                  <c:v>119.07000733000001</c:v>
                </c:pt>
                <c:pt idx="792">
                  <c:v>119.13000489000001</c:v>
                </c:pt>
                <c:pt idx="793">
                  <c:v>119.19000245000001</c:v>
                </c:pt>
                <c:pt idx="794">
                  <c:v>119.25</c:v>
                </c:pt>
                <c:pt idx="795">
                  <c:v>119.30999756</c:v>
                </c:pt>
                <c:pt idx="796">
                  <c:v>119.36999512</c:v>
                </c:pt>
                <c:pt idx="797">
                  <c:v>119.42999268</c:v>
                </c:pt>
                <c:pt idx="798">
                  <c:v>119.47998045999998</c:v>
                </c:pt>
                <c:pt idx="799">
                  <c:v>119.55001830999998</c:v>
                </c:pt>
                <c:pt idx="800">
                  <c:v>119.60000611000004</c:v>
                </c:pt>
                <c:pt idx="801">
                  <c:v>119.66000367000004</c:v>
                </c:pt>
                <c:pt idx="802">
                  <c:v>119.72000122000003</c:v>
                </c:pt>
                <c:pt idx="803">
                  <c:v>119.77001952999996</c:v>
                </c:pt>
                <c:pt idx="804">
                  <c:v>119.83001708999996</c:v>
                </c:pt>
                <c:pt idx="805">
                  <c:v>119.89001465000001</c:v>
                </c:pt>
                <c:pt idx="806">
                  <c:v>119.94000244</c:v>
                </c:pt>
                <c:pt idx="807">
                  <c:v>120</c:v>
                </c:pt>
                <c:pt idx="808">
                  <c:v>120.05999754999999</c:v>
                </c:pt>
                <c:pt idx="809">
                  <c:v>120.11999510999999</c:v>
                </c:pt>
                <c:pt idx="810">
                  <c:v>120.16998291000004</c:v>
                </c:pt>
                <c:pt idx="811">
                  <c:v>120.23001098999998</c:v>
                </c:pt>
                <c:pt idx="812">
                  <c:v>120.27999877999997</c:v>
                </c:pt>
                <c:pt idx="813">
                  <c:v>120.33999634000003</c:v>
                </c:pt>
                <c:pt idx="814">
                  <c:v>120.39999388999996</c:v>
                </c:pt>
                <c:pt idx="815">
                  <c:v>120.4500122</c:v>
                </c:pt>
                <c:pt idx="816">
                  <c:v>120.51000975999995</c:v>
                </c:pt>
                <c:pt idx="817">
                  <c:v>120.58001709000001</c:v>
                </c:pt>
                <c:pt idx="818">
                  <c:v>120.63000488</c:v>
                </c:pt>
                <c:pt idx="819">
                  <c:v>120.70001221000001</c:v>
                </c:pt>
                <c:pt idx="820">
                  <c:v>120.75</c:v>
                </c:pt>
                <c:pt idx="821">
                  <c:v>120.82000733000001</c:v>
                </c:pt>
                <c:pt idx="822">
                  <c:v>120.87002563999999</c:v>
                </c:pt>
                <c:pt idx="823">
                  <c:v>120.92999266999999</c:v>
                </c:pt>
                <c:pt idx="824">
                  <c:v>120.97998046999999</c:v>
                </c:pt>
                <c:pt idx="825">
                  <c:v>121.04000855000004</c:v>
                </c:pt>
                <c:pt idx="826">
                  <c:v>121.10000611000004</c:v>
                </c:pt>
                <c:pt idx="827">
                  <c:v>121.16000365999997</c:v>
                </c:pt>
                <c:pt idx="828">
                  <c:v>121.20999144999996</c:v>
                </c:pt>
                <c:pt idx="829">
                  <c:v>121.26998902000003</c:v>
                </c:pt>
                <c:pt idx="830">
                  <c:v>121.32000733000001</c:v>
                </c:pt>
                <c:pt idx="831">
                  <c:v>121.38000489000001</c:v>
                </c:pt>
                <c:pt idx="832">
                  <c:v>121.42999268000005</c:v>
                </c:pt>
                <c:pt idx="833">
                  <c:v>121.5</c:v>
                </c:pt>
                <c:pt idx="834">
                  <c:v>121.55001830999998</c:v>
                </c:pt>
                <c:pt idx="835">
                  <c:v>121.60000610999998</c:v>
                </c:pt>
                <c:pt idx="836">
                  <c:v>121.66000365999997</c:v>
                </c:pt>
                <c:pt idx="837">
                  <c:v>121.70999144999996</c:v>
                </c:pt>
                <c:pt idx="838">
                  <c:v>121.76998900999996</c:v>
                </c:pt>
                <c:pt idx="839">
                  <c:v>121.81997680999996</c:v>
                </c:pt>
                <c:pt idx="840">
                  <c:v>121.8699646</c:v>
                </c:pt>
                <c:pt idx="841">
                  <c:v>121.93997193000001</c:v>
                </c:pt>
                <c:pt idx="842">
                  <c:v>121.98995970999999</c:v>
                </c:pt>
                <c:pt idx="843">
                  <c:v>122.0499878</c:v>
                </c:pt>
                <c:pt idx="844">
                  <c:v>122.09997557999998</c:v>
                </c:pt>
                <c:pt idx="845">
                  <c:v>122.15997313999998</c:v>
                </c:pt>
                <c:pt idx="846">
                  <c:v>122.22000121999997</c:v>
                </c:pt>
                <c:pt idx="847">
                  <c:v>122.27999877999997</c:v>
                </c:pt>
                <c:pt idx="848">
                  <c:v>122.33999634000003</c:v>
                </c:pt>
                <c:pt idx="849">
                  <c:v>122.39001465000001</c:v>
                </c:pt>
                <c:pt idx="850">
                  <c:v>122.46002198000002</c:v>
                </c:pt>
                <c:pt idx="851">
                  <c:v>122.50997924000001</c:v>
                </c:pt>
                <c:pt idx="852">
                  <c:v>122.56997680000006</c:v>
                </c:pt>
                <c:pt idx="853">
                  <c:v>122.63000487999994</c:v>
                </c:pt>
                <c:pt idx="854">
                  <c:v>122.69003295999994</c:v>
                </c:pt>
                <c:pt idx="855">
                  <c:v>122.75997924000001</c:v>
                </c:pt>
                <c:pt idx="856">
                  <c:v>122.80999756</c:v>
                </c:pt>
                <c:pt idx="857">
                  <c:v>122.8800354</c:v>
                </c:pt>
                <c:pt idx="858">
                  <c:v>122.92999268000005</c:v>
                </c:pt>
                <c:pt idx="859">
                  <c:v>122.99002074999993</c:v>
                </c:pt>
                <c:pt idx="860">
                  <c:v>123.04995726999999</c:v>
                </c:pt>
                <c:pt idx="861">
                  <c:v>123.11999510999999</c:v>
                </c:pt>
                <c:pt idx="862">
                  <c:v>123.18002320000005</c:v>
                </c:pt>
                <c:pt idx="863">
                  <c:v>123.23999022999993</c:v>
                </c:pt>
                <c:pt idx="864">
                  <c:v>123.30996705000001</c:v>
                </c:pt>
                <c:pt idx="865">
                  <c:v>123.36999512</c:v>
                </c:pt>
                <c:pt idx="866">
                  <c:v>123.43997192000006</c:v>
                </c:pt>
                <c:pt idx="867">
                  <c:v>123.50003051999994</c:v>
                </c:pt>
                <c:pt idx="868">
                  <c:v>123.55999754999999</c:v>
                </c:pt>
                <c:pt idx="869">
                  <c:v>123.62002562999999</c:v>
                </c:pt>
                <c:pt idx="870">
                  <c:v>123.69000243999994</c:v>
                </c:pt>
                <c:pt idx="871">
                  <c:v>123.75997924000001</c:v>
                </c:pt>
                <c:pt idx="872">
                  <c:v>123.80996704000006</c:v>
                </c:pt>
                <c:pt idx="873">
                  <c:v>123.89001464999996</c:v>
                </c:pt>
                <c:pt idx="874">
                  <c:v>123.95001221000001</c:v>
                </c:pt>
                <c:pt idx="875">
                  <c:v>124.00997925000007</c:v>
                </c:pt>
                <c:pt idx="876">
                  <c:v>124.07998657999997</c:v>
                </c:pt>
                <c:pt idx="877">
                  <c:v>124.14001465000001</c:v>
                </c:pt>
                <c:pt idx="878">
                  <c:v>124.21002196999996</c:v>
                </c:pt>
                <c:pt idx="879">
                  <c:v>124.28002930000002</c:v>
                </c:pt>
                <c:pt idx="880">
                  <c:v>124.35000609999997</c:v>
                </c:pt>
                <c:pt idx="881">
                  <c:v>124.41000367000004</c:v>
                </c:pt>
                <c:pt idx="882">
                  <c:v>124.48001097999992</c:v>
                </c:pt>
                <c:pt idx="883">
                  <c:v>124.55001830999998</c:v>
                </c:pt>
                <c:pt idx="884">
                  <c:v>124.61999510999993</c:v>
                </c:pt>
                <c:pt idx="885">
                  <c:v>124.67999268</c:v>
                </c:pt>
                <c:pt idx="886">
                  <c:v>124.73999022999993</c:v>
                </c:pt>
                <c:pt idx="887">
                  <c:v>124.82000733000001</c:v>
                </c:pt>
                <c:pt idx="888">
                  <c:v>124.88000487999994</c:v>
                </c:pt>
                <c:pt idx="889">
                  <c:v>124.95001221000001</c:v>
                </c:pt>
                <c:pt idx="890">
                  <c:v>125.01998900999996</c:v>
                </c:pt>
                <c:pt idx="891">
                  <c:v>125.07998657000002</c:v>
                </c:pt>
                <c:pt idx="892">
                  <c:v>125.14999390000003</c:v>
                </c:pt>
                <c:pt idx="893">
                  <c:v>125.21002196999996</c:v>
                </c:pt>
                <c:pt idx="894">
                  <c:v>125.29003907000003</c:v>
                </c:pt>
                <c:pt idx="895">
                  <c:v>125.34997558999999</c:v>
                </c:pt>
                <c:pt idx="896">
                  <c:v>125.41000367000004</c:v>
                </c:pt>
                <c:pt idx="897">
                  <c:v>125.48001099000004</c:v>
                </c:pt>
                <c:pt idx="898">
                  <c:v>125.5499878</c:v>
                </c:pt>
                <c:pt idx="899">
                  <c:v>125.61999512000006</c:v>
                </c:pt>
                <c:pt idx="900">
                  <c:v>125.68002320000005</c:v>
                </c:pt>
                <c:pt idx="901">
                  <c:v>125.75</c:v>
                </c:pt>
                <c:pt idx="902">
                  <c:v>125.80999755999994</c:v>
                </c:pt>
                <c:pt idx="903">
                  <c:v>125.87997437000007</c:v>
                </c:pt>
                <c:pt idx="904">
                  <c:v>125.95001221000001</c:v>
                </c:pt>
                <c:pt idx="905">
                  <c:v>125.99996949000001</c:v>
                </c:pt>
                <c:pt idx="906">
                  <c:v>126.07000731999995</c:v>
                </c:pt>
                <c:pt idx="907">
                  <c:v>126.12997437000007</c:v>
                </c:pt>
                <c:pt idx="908">
                  <c:v>126.20001221000001</c:v>
                </c:pt>
                <c:pt idx="909">
                  <c:v>126.26000977000001</c:v>
                </c:pt>
                <c:pt idx="910">
                  <c:v>126.32998656999996</c:v>
                </c:pt>
                <c:pt idx="911">
                  <c:v>126.39001464999996</c:v>
                </c:pt>
                <c:pt idx="912">
                  <c:v>126.44998169000007</c:v>
                </c:pt>
                <c:pt idx="913">
                  <c:v>126.50997924000001</c:v>
                </c:pt>
                <c:pt idx="914">
                  <c:v>126.58001709000001</c:v>
                </c:pt>
                <c:pt idx="915">
                  <c:v>126.64001465000001</c:v>
                </c:pt>
                <c:pt idx="916">
                  <c:v>126.69998169000002</c:v>
                </c:pt>
                <c:pt idx="917">
                  <c:v>126.76998901999997</c:v>
                </c:pt>
                <c:pt idx="918">
                  <c:v>126.82003784999995</c:v>
                </c:pt>
                <c:pt idx="919">
                  <c:v>126.89001464999996</c:v>
                </c:pt>
                <c:pt idx="920">
                  <c:v>126.95001219999995</c:v>
                </c:pt>
                <c:pt idx="921">
                  <c:v>127.00000000000006</c:v>
                </c:pt>
                <c:pt idx="922">
                  <c:v>127.07000733000007</c:v>
                </c:pt>
                <c:pt idx="923">
                  <c:v>127.12997436000006</c:v>
                </c:pt>
                <c:pt idx="924">
                  <c:v>127.19000244000006</c:v>
                </c:pt>
                <c:pt idx="925">
                  <c:v>127.23999024000005</c:v>
                </c:pt>
                <c:pt idx="926">
                  <c:v>127.29998780000005</c:v>
                </c:pt>
                <c:pt idx="927">
                  <c:v>127.35998535000004</c:v>
                </c:pt>
                <c:pt idx="928">
                  <c:v>127.41998291000004</c:v>
                </c:pt>
                <c:pt idx="929">
                  <c:v>127.48001099000004</c:v>
                </c:pt>
                <c:pt idx="930">
                  <c:v>127.52999878000003</c:v>
                </c:pt>
                <c:pt idx="931">
                  <c:v>127.60000609999997</c:v>
                </c:pt>
                <c:pt idx="932">
                  <c:v>127.64001463999995</c:v>
                </c:pt>
                <c:pt idx="933">
                  <c:v>127.70001220999995</c:v>
                </c:pt>
                <c:pt idx="934">
                  <c:v>127.76004028999995</c:v>
                </c:pt>
                <c:pt idx="935">
                  <c:v>127.80996705000001</c:v>
                </c:pt>
                <c:pt idx="936">
                  <c:v>127.86999510999999</c:v>
                </c:pt>
                <c:pt idx="937">
                  <c:v>127.92001343000004</c:v>
                </c:pt>
                <c:pt idx="938">
                  <c:v>127.96997070000003</c:v>
                </c:pt>
                <c:pt idx="939">
                  <c:v>128.01998901000002</c:v>
                </c:pt>
                <c:pt idx="940">
                  <c:v>128.07000731999995</c:v>
                </c:pt>
                <c:pt idx="941">
                  <c:v>128.12002562999993</c:v>
                </c:pt>
                <c:pt idx="942">
                  <c:v>128.16998290999999</c:v>
                </c:pt>
                <c:pt idx="943">
                  <c:v>128.23001098999998</c:v>
                </c:pt>
                <c:pt idx="944">
                  <c:v>128.27001953000001</c:v>
                </c:pt>
                <c:pt idx="945">
                  <c:v>128.32000731999995</c:v>
                </c:pt>
                <c:pt idx="946">
                  <c:v>128.36001586999998</c:v>
                </c:pt>
                <c:pt idx="947">
                  <c:v>128.41000365999997</c:v>
                </c:pt>
                <c:pt idx="948">
                  <c:v>128.46002197000001</c:v>
                </c:pt>
                <c:pt idx="949">
                  <c:v>128.50000000000006</c:v>
                </c:pt>
                <c:pt idx="950">
                  <c:v>128.55001830999998</c:v>
                </c:pt>
                <c:pt idx="951">
                  <c:v>128.60000609999997</c:v>
                </c:pt>
                <c:pt idx="952">
                  <c:v>128.6300354</c:v>
                </c:pt>
                <c:pt idx="953">
                  <c:v>128.67999266999993</c:v>
                </c:pt>
                <c:pt idx="954">
                  <c:v>128.71997069999998</c:v>
                </c:pt>
                <c:pt idx="955">
                  <c:v>128.76000976</c:v>
                </c:pt>
                <c:pt idx="956">
                  <c:v>128.79998778999993</c:v>
                </c:pt>
                <c:pt idx="957">
                  <c:v>128.83996581999997</c:v>
                </c:pt>
                <c:pt idx="958">
                  <c:v>128.8800354</c:v>
                </c:pt>
                <c:pt idx="959">
                  <c:v>128.92001341999992</c:v>
                </c:pt>
                <c:pt idx="960">
                  <c:v>128.94998169000002</c:v>
                </c:pt>
                <c:pt idx="961">
                  <c:v>128.97998046000004</c:v>
                </c:pt>
                <c:pt idx="962">
                  <c:v>129.02001952999996</c:v>
                </c:pt>
                <c:pt idx="963">
                  <c:v>129.05001830999998</c:v>
                </c:pt>
                <c:pt idx="964">
                  <c:v>129.08999632999996</c:v>
                </c:pt>
                <c:pt idx="965">
                  <c:v>129.11999512</c:v>
                </c:pt>
                <c:pt idx="966">
                  <c:v>129.13998413000002</c:v>
                </c:pt>
                <c:pt idx="967">
                  <c:v>129.16998290999999</c:v>
                </c:pt>
                <c:pt idx="968">
                  <c:v>129.20004273000001</c:v>
                </c:pt>
                <c:pt idx="969">
                  <c:v>129.22003173999997</c:v>
                </c:pt>
                <c:pt idx="970">
                  <c:v>129.25</c:v>
                </c:pt>
                <c:pt idx="971">
                  <c:v>129.2700195299999</c:v>
                </c:pt>
                <c:pt idx="972">
                  <c:v>129.29003907000003</c:v>
                </c:pt>
                <c:pt idx="973">
                  <c:v>129.30999755999994</c:v>
                </c:pt>
                <c:pt idx="974">
                  <c:v>129.33001708999996</c:v>
                </c:pt>
                <c:pt idx="975">
                  <c:v>129.34002685999997</c:v>
                </c:pt>
                <c:pt idx="976">
                  <c:v>129.36004638999998</c:v>
                </c:pt>
                <c:pt idx="977">
                  <c:v>129.36004638999998</c:v>
                </c:pt>
                <c:pt idx="978">
                  <c:v>129.38000488</c:v>
                </c:pt>
                <c:pt idx="979">
                  <c:v>129.38995361000002</c:v>
                </c:pt>
                <c:pt idx="980">
                  <c:v>129.39996338000003</c:v>
                </c:pt>
                <c:pt idx="981">
                  <c:v>129.39996338000003</c:v>
                </c:pt>
                <c:pt idx="982">
                  <c:v>129.40997313999992</c:v>
                </c:pt>
                <c:pt idx="983">
                  <c:v>129.41003418000003</c:v>
                </c:pt>
                <c:pt idx="984">
                  <c:v>129.41003417999991</c:v>
                </c:pt>
                <c:pt idx="985">
                  <c:v>129.40997314000003</c:v>
                </c:pt>
                <c:pt idx="986">
                  <c:v>129.40997315000004</c:v>
                </c:pt>
                <c:pt idx="987">
                  <c:v>129.40997315000004</c:v>
                </c:pt>
                <c:pt idx="988">
                  <c:v>129.39001465000001</c:v>
                </c:pt>
                <c:pt idx="989">
                  <c:v>129.38000488</c:v>
                </c:pt>
                <c:pt idx="990">
                  <c:v>129.36999512</c:v>
                </c:pt>
                <c:pt idx="991">
                  <c:v>129.34997557999998</c:v>
                </c:pt>
                <c:pt idx="992">
                  <c:v>129.33001708999996</c:v>
                </c:pt>
                <c:pt idx="993">
                  <c:v>129.29998780000005</c:v>
                </c:pt>
                <c:pt idx="994">
                  <c:v>129.28997802000004</c:v>
                </c:pt>
                <c:pt idx="995">
                  <c:v>129.27001953000001</c:v>
                </c:pt>
                <c:pt idx="996">
                  <c:v>129.26000976</c:v>
                </c:pt>
                <c:pt idx="997">
                  <c:v>129.23999022999999</c:v>
                </c:pt>
                <c:pt idx="998">
                  <c:v>129.21997069999998</c:v>
                </c:pt>
                <c:pt idx="999">
                  <c:v>129.20001221000007</c:v>
                </c:pt>
                <c:pt idx="1000">
                  <c:v>129.17999267000005</c:v>
                </c:pt>
                <c:pt idx="1001">
                  <c:v>129.15002441000001</c:v>
                </c:pt>
                <c:pt idx="1002">
                  <c:v>129.12005615999999</c:v>
                </c:pt>
                <c:pt idx="1003">
                  <c:v>129.08001709000007</c:v>
                </c:pt>
                <c:pt idx="1004">
                  <c:v>129.04003906000003</c:v>
                </c:pt>
                <c:pt idx="1005">
                  <c:v>129.02001953000001</c:v>
                </c:pt>
                <c:pt idx="1006">
                  <c:v>128.97003173999997</c:v>
                </c:pt>
                <c:pt idx="1007">
                  <c:v>128.94000244000006</c:v>
                </c:pt>
                <c:pt idx="1008">
                  <c:v>128.89001464</c:v>
                </c:pt>
                <c:pt idx="1009">
                  <c:v>128.85998536</c:v>
                </c:pt>
                <c:pt idx="1010">
                  <c:v>128.80999755999994</c:v>
                </c:pt>
                <c:pt idx="1011">
                  <c:v>128.77001953000001</c:v>
                </c:pt>
                <c:pt idx="1012">
                  <c:v>128.7299804700001</c:v>
                </c:pt>
                <c:pt idx="1013">
                  <c:v>128.67999267000005</c:v>
                </c:pt>
                <c:pt idx="1014">
                  <c:v>128.63000489000001</c:v>
                </c:pt>
                <c:pt idx="1015">
                  <c:v>128.57995604999996</c:v>
                </c:pt>
                <c:pt idx="1016">
                  <c:v>128.52996826000003</c:v>
                </c:pt>
                <c:pt idx="1017">
                  <c:v>128.47998045999998</c:v>
                </c:pt>
                <c:pt idx="1018">
                  <c:v>128.42999266999993</c:v>
                </c:pt>
                <c:pt idx="1019">
                  <c:v>128.35998534999999</c:v>
                </c:pt>
                <c:pt idx="1020">
                  <c:v>128.30999755000005</c:v>
                </c:pt>
                <c:pt idx="1021">
                  <c:v>128.25</c:v>
                </c:pt>
                <c:pt idx="1022">
                  <c:v>128.20001220999995</c:v>
                </c:pt>
                <c:pt idx="1023">
                  <c:v>128.11999510999999</c:v>
                </c:pt>
                <c:pt idx="1024">
                  <c:v>128.05999755999994</c:v>
                </c:pt>
                <c:pt idx="1025">
                  <c:v>128.01000977000001</c:v>
                </c:pt>
                <c:pt idx="1026">
                  <c:v>127.94000244000006</c:v>
                </c:pt>
                <c:pt idx="1027">
                  <c:v>127.86999512</c:v>
                </c:pt>
                <c:pt idx="1028">
                  <c:v>127.79998780000005</c:v>
                </c:pt>
                <c:pt idx="1029">
                  <c:v>127.73999022999999</c:v>
                </c:pt>
                <c:pt idx="1030">
                  <c:v>127.66003418000003</c:v>
                </c:pt>
                <c:pt idx="1031">
                  <c:v>127.59002685999997</c:v>
                </c:pt>
                <c:pt idx="1032">
                  <c:v>127.5</c:v>
                </c:pt>
                <c:pt idx="1033">
                  <c:v>127.42999268000005</c:v>
                </c:pt>
                <c:pt idx="1034">
                  <c:v>127.34997557999998</c:v>
                </c:pt>
                <c:pt idx="1035">
                  <c:v>127.26995849000002</c:v>
                </c:pt>
                <c:pt idx="1036">
                  <c:v>127.17999266999993</c:v>
                </c:pt>
                <c:pt idx="1037">
                  <c:v>127.08996581999997</c:v>
                </c:pt>
                <c:pt idx="1038">
                  <c:v>127.00994873000002</c:v>
                </c:pt>
                <c:pt idx="1039">
                  <c:v>126.92999267999994</c:v>
                </c:pt>
                <c:pt idx="1040">
                  <c:v>126.83996581999997</c:v>
                </c:pt>
                <c:pt idx="1041">
                  <c:v>126.75</c:v>
                </c:pt>
                <c:pt idx="1042">
                  <c:v>126.6500244099999</c:v>
                </c:pt>
                <c:pt idx="1043">
                  <c:v>126.57000732999995</c:v>
                </c:pt>
                <c:pt idx="1044">
                  <c:v>126.47003173999997</c:v>
                </c:pt>
                <c:pt idx="1045">
                  <c:v>126.38000489000001</c:v>
                </c:pt>
                <c:pt idx="1046">
                  <c:v>126.27996826000003</c:v>
                </c:pt>
                <c:pt idx="1047">
                  <c:v>126.19000244999995</c:v>
                </c:pt>
                <c:pt idx="1048">
                  <c:v>126.08996581999997</c:v>
                </c:pt>
                <c:pt idx="1049">
                  <c:v>125.98999024</c:v>
                </c:pt>
                <c:pt idx="1050">
                  <c:v>125.88995361000002</c:v>
                </c:pt>
                <c:pt idx="1051">
                  <c:v>125.78997803000004</c:v>
                </c:pt>
                <c:pt idx="1052">
                  <c:v>125.69000243999994</c:v>
                </c:pt>
                <c:pt idx="1053">
                  <c:v>125.58001708999996</c:v>
                </c:pt>
                <c:pt idx="1054">
                  <c:v>125.47998046999999</c:v>
                </c:pt>
                <c:pt idx="1055">
                  <c:v>125.36999512</c:v>
                </c:pt>
                <c:pt idx="1056">
                  <c:v>125.26000976</c:v>
                </c:pt>
                <c:pt idx="1057">
                  <c:v>125.15002441000001</c:v>
                </c:pt>
                <c:pt idx="1058">
                  <c:v>125.04998780000005</c:v>
                </c:pt>
                <c:pt idx="1059">
                  <c:v>124.94000244000006</c:v>
                </c:pt>
                <c:pt idx="1060">
                  <c:v>124.83001709000007</c:v>
                </c:pt>
                <c:pt idx="1061">
                  <c:v>124.72003173999997</c:v>
                </c:pt>
                <c:pt idx="1062">
                  <c:v>124.60003661999997</c:v>
                </c:pt>
                <c:pt idx="1063">
                  <c:v>124.5</c:v>
                </c:pt>
                <c:pt idx="1064">
                  <c:v>124.39001465000001</c:v>
                </c:pt>
                <c:pt idx="1065">
                  <c:v>124.26000976</c:v>
                </c:pt>
                <c:pt idx="1066">
                  <c:v>124.15002441000001</c:v>
                </c:pt>
                <c:pt idx="1067">
                  <c:v>124.04003906000003</c:v>
                </c:pt>
                <c:pt idx="1068">
                  <c:v>123.91998291000004</c:v>
                </c:pt>
                <c:pt idx="1069">
                  <c:v>123.79998780000005</c:v>
                </c:pt>
                <c:pt idx="1070">
                  <c:v>123.67999268000005</c:v>
                </c:pt>
                <c:pt idx="1071">
                  <c:v>123.55999754999993</c:v>
                </c:pt>
                <c:pt idx="1072">
                  <c:v>123.45001219999995</c:v>
                </c:pt>
                <c:pt idx="1073">
                  <c:v>123.32000731999995</c:v>
                </c:pt>
                <c:pt idx="1074">
                  <c:v>123.20001220999995</c:v>
                </c:pt>
                <c:pt idx="1075">
                  <c:v>123.09002684999996</c:v>
                </c:pt>
                <c:pt idx="1076">
                  <c:v>122.9699707100001</c:v>
                </c:pt>
                <c:pt idx="1077">
                  <c:v>122.83996582000009</c:v>
                </c:pt>
                <c:pt idx="1078">
                  <c:v>122.72003172999996</c:v>
                </c:pt>
                <c:pt idx="1079">
                  <c:v>122.59997557999998</c:v>
                </c:pt>
                <c:pt idx="1080">
                  <c:v>122.47998046999999</c:v>
                </c:pt>
                <c:pt idx="1081">
                  <c:v>122.34997558999999</c:v>
                </c:pt>
                <c:pt idx="1082">
                  <c:v>122.22998045999998</c:v>
                </c:pt>
                <c:pt idx="1083">
                  <c:v>122.09997558000009</c:v>
                </c:pt>
                <c:pt idx="1084">
                  <c:v>121.98004150999998</c:v>
                </c:pt>
                <c:pt idx="1085">
                  <c:v>121.85003662999998</c:v>
                </c:pt>
                <c:pt idx="1086">
                  <c:v>121.72998045999998</c:v>
                </c:pt>
                <c:pt idx="1087">
                  <c:v>121.60998534999999</c:v>
                </c:pt>
                <c:pt idx="1088">
                  <c:v>121.48004150999998</c:v>
                </c:pt>
                <c:pt idx="1089">
                  <c:v>121.35998536000011</c:v>
                </c:pt>
                <c:pt idx="1090">
                  <c:v>121.23999022999999</c:v>
                </c:pt>
                <c:pt idx="1091">
                  <c:v>121.10998534999999</c:v>
                </c:pt>
                <c:pt idx="1092">
                  <c:v>120.97998046999999</c:v>
                </c:pt>
                <c:pt idx="1093">
                  <c:v>120.86004638999998</c:v>
                </c:pt>
                <c:pt idx="1094">
                  <c:v>120.73999024000011</c:v>
                </c:pt>
                <c:pt idx="1095">
                  <c:v>120.61999512</c:v>
                </c:pt>
                <c:pt idx="1096">
                  <c:v>120.5</c:v>
                </c:pt>
                <c:pt idx="1097">
                  <c:v>120.38000488</c:v>
                </c:pt>
                <c:pt idx="1098">
                  <c:v>120.26000977000001</c:v>
                </c:pt>
                <c:pt idx="1099">
                  <c:v>120.14001465000001</c:v>
                </c:pt>
                <c:pt idx="1100">
                  <c:v>120.0200195299999</c:v>
                </c:pt>
                <c:pt idx="1101">
                  <c:v>119.89001464</c:v>
                </c:pt>
                <c:pt idx="1102">
                  <c:v>119.77001953000001</c:v>
                </c:pt>
                <c:pt idx="1103">
                  <c:v>119.64996338000003</c:v>
                </c:pt>
                <c:pt idx="1104">
                  <c:v>119.54003906999992</c:v>
                </c:pt>
                <c:pt idx="1105">
                  <c:v>119.41998290999993</c:v>
                </c:pt>
                <c:pt idx="1106">
                  <c:v>119.29998779000005</c:v>
                </c:pt>
                <c:pt idx="1107">
                  <c:v>119.18005371000004</c:v>
                </c:pt>
                <c:pt idx="1108">
                  <c:v>119.08001709000007</c:v>
                </c:pt>
                <c:pt idx="1109">
                  <c:v>118.96002196999996</c:v>
                </c:pt>
                <c:pt idx="1110">
                  <c:v>118.83996581999997</c:v>
                </c:pt>
                <c:pt idx="1111">
                  <c:v>118.74005126999998</c:v>
                </c:pt>
                <c:pt idx="1112">
                  <c:v>118.61999512</c:v>
                </c:pt>
                <c:pt idx="1113">
                  <c:v>118.51000977000001</c:v>
                </c:pt>
                <c:pt idx="1114">
                  <c:v>118.39996337000002</c:v>
                </c:pt>
                <c:pt idx="1115">
                  <c:v>118.29003906000003</c:v>
                </c:pt>
                <c:pt idx="1116">
                  <c:v>118.17999267000005</c:v>
                </c:pt>
                <c:pt idx="1117">
                  <c:v>118.07000732999995</c:v>
                </c:pt>
                <c:pt idx="1118">
                  <c:v>117.96997069999998</c:v>
                </c:pt>
                <c:pt idx="1119">
                  <c:v>117.86004638999998</c:v>
                </c:pt>
                <c:pt idx="1120">
                  <c:v>117.75</c:v>
                </c:pt>
                <c:pt idx="1121">
                  <c:v>117.65002442000002</c:v>
                </c:pt>
                <c:pt idx="1122">
                  <c:v>117.53997802000004</c:v>
                </c:pt>
                <c:pt idx="1123">
                  <c:v>117.44000244000006</c:v>
                </c:pt>
                <c:pt idx="1124">
                  <c:v>117.34002686000008</c:v>
                </c:pt>
                <c:pt idx="1125">
                  <c:v>117.23999022999999</c:v>
                </c:pt>
                <c:pt idx="1126">
                  <c:v>117.14001465000001</c:v>
                </c:pt>
                <c:pt idx="1127">
                  <c:v>117.04003907000003</c:v>
                </c:pt>
                <c:pt idx="1128">
                  <c:v>116.95001220999995</c:v>
                </c:pt>
                <c:pt idx="1129">
                  <c:v>116.84997557999998</c:v>
                </c:pt>
                <c:pt idx="1130">
                  <c:v>116.75</c:v>
                </c:pt>
                <c:pt idx="1131">
                  <c:v>116.64996338000003</c:v>
                </c:pt>
                <c:pt idx="1132">
                  <c:v>116.55999755999994</c:v>
                </c:pt>
                <c:pt idx="1133">
                  <c:v>116.46997069999998</c:v>
                </c:pt>
                <c:pt idx="1134">
                  <c:v>116.38000488</c:v>
                </c:pt>
                <c:pt idx="1135">
                  <c:v>116.28997803000004</c:v>
                </c:pt>
                <c:pt idx="1136">
                  <c:v>116.19995116999996</c:v>
                </c:pt>
                <c:pt idx="1137">
                  <c:v>116.10998534999999</c:v>
                </c:pt>
                <c:pt idx="1138">
                  <c:v>116.02996826000003</c:v>
                </c:pt>
                <c:pt idx="1139">
                  <c:v>115.94000243999994</c:v>
                </c:pt>
                <c:pt idx="1140">
                  <c:v>115.85998534999999</c:v>
                </c:pt>
                <c:pt idx="1141">
                  <c:v>115.77001953000001</c:v>
                </c:pt>
                <c:pt idx="1142">
                  <c:v>115.69000243999994</c:v>
                </c:pt>
                <c:pt idx="1143">
                  <c:v>115.60998536</c:v>
                </c:pt>
                <c:pt idx="1144">
                  <c:v>115.52001954000002</c:v>
                </c:pt>
                <c:pt idx="1145">
                  <c:v>115.44000244000006</c:v>
                </c:pt>
                <c:pt idx="1146">
                  <c:v>115.36004638999998</c:v>
                </c:pt>
                <c:pt idx="1147">
                  <c:v>115.29003907000003</c:v>
                </c:pt>
                <c:pt idx="1148">
                  <c:v>115.20996094000009</c:v>
                </c:pt>
                <c:pt idx="1149">
                  <c:v>115.14001465000001</c:v>
                </c:pt>
                <c:pt idx="1150">
                  <c:v>115.05999754999993</c:v>
                </c:pt>
                <c:pt idx="1151">
                  <c:v>114.99005126999998</c:v>
                </c:pt>
                <c:pt idx="1152">
                  <c:v>114.91998290999993</c:v>
                </c:pt>
                <c:pt idx="1153">
                  <c:v>114.84997558999999</c:v>
                </c:pt>
                <c:pt idx="1154">
                  <c:v>114.77001953000001</c:v>
                </c:pt>
                <c:pt idx="1155">
                  <c:v>114.69000244000006</c:v>
                </c:pt>
                <c:pt idx="1156">
                  <c:v>114.63000488</c:v>
                </c:pt>
                <c:pt idx="1157">
                  <c:v>114.55999756000006</c:v>
                </c:pt>
                <c:pt idx="1158">
                  <c:v>114.4799804700001</c:v>
                </c:pt>
                <c:pt idx="1159">
                  <c:v>114.41998290999993</c:v>
                </c:pt>
                <c:pt idx="1160">
                  <c:v>114.34997557999998</c:v>
                </c:pt>
                <c:pt idx="1161">
                  <c:v>114.28997802000004</c:v>
                </c:pt>
                <c:pt idx="1162">
                  <c:v>114.22003173999997</c:v>
                </c:pt>
                <c:pt idx="1163">
                  <c:v>114.15002442000002</c:v>
                </c:pt>
                <c:pt idx="1164">
                  <c:v>114.0999755900001</c:v>
                </c:pt>
                <c:pt idx="1165">
                  <c:v>114.0300292899999</c:v>
                </c:pt>
                <c:pt idx="1166">
                  <c:v>113.97003173999997</c:v>
                </c:pt>
                <c:pt idx="1167">
                  <c:v>113.89996338000003</c:v>
                </c:pt>
                <c:pt idx="1168">
                  <c:v>113.85003661999997</c:v>
                </c:pt>
                <c:pt idx="1169">
                  <c:v>113.77996826000003</c:v>
                </c:pt>
                <c:pt idx="1170">
                  <c:v>113.72998046999999</c:v>
                </c:pt>
                <c:pt idx="1171">
                  <c:v>113.66003417999991</c:v>
                </c:pt>
                <c:pt idx="1172">
                  <c:v>113.60998534999999</c:v>
                </c:pt>
                <c:pt idx="1173">
                  <c:v>113.55999756000006</c:v>
                </c:pt>
                <c:pt idx="1174">
                  <c:v>113.5</c:v>
                </c:pt>
                <c:pt idx="1175">
                  <c:v>113.44000244000006</c:v>
                </c:pt>
                <c:pt idx="1176">
                  <c:v>113.38000489000001</c:v>
                </c:pt>
                <c:pt idx="1177">
                  <c:v>113.33001708999996</c:v>
                </c:pt>
                <c:pt idx="1178">
                  <c:v>113.28002929000002</c:v>
                </c:pt>
                <c:pt idx="1179">
                  <c:v>113.2199707100001</c:v>
                </c:pt>
                <c:pt idx="1180">
                  <c:v>113.17004393999991</c:v>
                </c:pt>
                <c:pt idx="1181">
                  <c:v>113.13000488</c:v>
                </c:pt>
                <c:pt idx="1182">
                  <c:v>113.07000733000007</c:v>
                </c:pt>
                <c:pt idx="1183">
                  <c:v>113.01995849000002</c:v>
                </c:pt>
                <c:pt idx="1184">
                  <c:v>112.97003173999997</c:v>
                </c:pt>
                <c:pt idx="1185">
                  <c:v>112.92999268000005</c:v>
                </c:pt>
                <c:pt idx="1186">
                  <c:v>112.86999510999999</c:v>
                </c:pt>
                <c:pt idx="1187">
                  <c:v>112.82000733000007</c:v>
                </c:pt>
                <c:pt idx="1188">
                  <c:v>112.77996826000003</c:v>
                </c:pt>
                <c:pt idx="1189">
                  <c:v>112.73999024</c:v>
                </c:pt>
                <c:pt idx="1190">
                  <c:v>112.69000244000006</c:v>
                </c:pt>
                <c:pt idx="1191">
                  <c:v>112.6500244099999</c:v>
                </c:pt>
                <c:pt idx="1192">
                  <c:v>112.58996581999997</c:v>
                </c:pt>
                <c:pt idx="1193">
                  <c:v>112.54998779000005</c:v>
                </c:pt>
                <c:pt idx="1194">
                  <c:v>112.51000977000001</c:v>
                </c:pt>
                <c:pt idx="1195">
                  <c:v>112.46997069999998</c:v>
                </c:pt>
                <c:pt idx="1196">
                  <c:v>112.41998291000004</c:v>
                </c:pt>
                <c:pt idx="1197">
                  <c:v>112.38000489000001</c:v>
                </c:pt>
                <c:pt idx="1198">
                  <c:v>112.34002685999997</c:v>
                </c:pt>
                <c:pt idx="1199">
                  <c:v>112.29998780000005</c:v>
                </c:pt>
                <c:pt idx="1200">
                  <c:v>112.25</c:v>
                </c:pt>
                <c:pt idx="1201">
                  <c:v>112.21002198000008</c:v>
                </c:pt>
                <c:pt idx="1202">
                  <c:v>112.16998290999993</c:v>
                </c:pt>
                <c:pt idx="1203">
                  <c:v>112.11999512</c:v>
                </c:pt>
                <c:pt idx="1204">
                  <c:v>112.07995606000009</c:v>
                </c:pt>
                <c:pt idx="1205">
                  <c:v>112.04003905999991</c:v>
                </c:pt>
                <c:pt idx="1206">
                  <c:v>111.98999022999999</c:v>
                </c:pt>
                <c:pt idx="1207">
                  <c:v>111.95001220000006</c:v>
                </c:pt>
                <c:pt idx="1208">
                  <c:v>111.89996338000003</c:v>
                </c:pt>
                <c:pt idx="1209">
                  <c:v>111.85998534999999</c:v>
                </c:pt>
                <c:pt idx="1210">
                  <c:v>111.80999754999993</c:v>
                </c:pt>
                <c:pt idx="1211">
                  <c:v>111.77001953000001</c:v>
                </c:pt>
                <c:pt idx="1212">
                  <c:v>111.71997070000009</c:v>
                </c:pt>
                <c:pt idx="1213">
                  <c:v>111.69000244999995</c:v>
                </c:pt>
                <c:pt idx="1214">
                  <c:v>111.64001465000001</c:v>
                </c:pt>
                <c:pt idx="1215">
                  <c:v>111.58996582000009</c:v>
                </c:pt>
                <c:pt idx="1216">
                  <c:v>111.54998779999994</c:v>
                </c:pt>
                <c:pt idx="1217">
                  <c:v>111.5</c:v>
                </c:pt>
                <c:pt idx="1218">
                  <c:v>111.45001220999995</c:v>
                </c:pt>
                <c:pt idx="1219">
                  <c:v>111.41998291000004</c:v>
                </c:pt>
                <c:pt idx="1220">
                  <c:v>111.36999510999999</c:v>
                </c:pt>
                <c:pt idx="1221">
                  <c:v>111.31994628999996</c:v>
                </c:pt>
                <c:pt idx="1222">
                  <c:v>111.27001953000001</c:v>
                </c:pt>
                <c:pt idx="1223">
                  <c:v>111.22998045999998</c:v>
                </c:pt>
                <c:pt idx="1224">
                  <c:v>111.17999266999993</c:v>
                </c:pt>
                <c:pt idx="1225">
                  <c:v>111.12994384000001</c:v>
                </c:pt>
                <c:pt idx="1226">
                  <c:v>111.08001708999996</c:v>
                </c:pt>
                <c:pt idx="1227">
                  <c:v>111.04003907000003</c:v>
                </c:pt>
                <c:pt idx="1228">
                  <c:v>110.98999024000011</c:v>
                </c:pt>
                <c:pt idx="1229">
                  <c:v>110.94000243999994</c:v>
                </c:pt>
                <c:pt idx="1230">
                  <c:v>110.89996338000003</c:v>
                </c:pt>
                <c:pt idx="1231">
                  <c:v>110.86004637999997</c:v>
                </c:pt>
                <c:pt idx="1232">
                  <c:v>110.80999756000006</c:v>
                </c:pt>
                <c:pt idx="1233">
                  <c:v>110.77001953000001</c:v>
                </c:pt>
                <c:pt idx="1234">
                  <c:v>110.71997069999998</c:v>
                </c:pt>
                <c:pt idx="1235">
                  <c:v>110.67999267000005</c:v>
                </c:pt>
                <c:pt idx="1236">
                  <c:v>110.63000488</c:v>
                </c:pt>
                <c:pt idx="1237">
                  <c:v>110.59002685999997</c:v>
                </c:pt>
                <c:pt idx="1238">
                  <c:v>110.53997802999993</c:v>
                </c:pt>
                <c:pt idx="1239">
                  <c:v>110.47998046999999</c:v>
                </c:pt>
                <c:pt idx="1240">
                  <c:v>110.44000244000006</c:v>
                </c:pt>
                <c:pt idx="1241">
                  <c:v>110.39001465000001</c:v>
                </c:pt>
                <c:pt idx="1242">
                  <c:v>110.34002685999997</c:v>
                </c:pt>
                <c:pt idx="1243">
                  <c:v>110.28997803000004</c:v>
                </c:pt>
                <c:pt idx="1244">
                  <c:v>110.25</c:v>
                </c:pt>
                <c:pt idx="1245">
                  <c:v>110.20001221000007</c:v>
                </c:pt>
                <c:pt idx="1246">
                  <c:v>110.15002442000002</c:v>
                </c:pt>
                <c:pt idx="1247">
                  <c:v>110.10003661999997</c:v>
                </c:pt>
                <c:pt idx="1248">
                  <c:v>110.04998779999994</c:v>
                </c:pt>
                <c:pt idx="1249">
                  <c:v>110</c:v>
                </c:pt>
                <c:pt idx="1250">
                  <c:v>109.94000244000006</c:v>
                </c:pt>
                <c:pt idx="1251">
                  <c:v>109.88995361000002</c:v>
                </c:pt>
                <c:pt idx="1252">
                  <c:v>109.83996582000009</c:v>
                </c:pt>
                <c:pt idx="1253">
                  <c:v>109.78002929999991</c:v>
                </c:pt>
                <c:pt idx="1254">
                  <c:v>109.72998046999999</c:v>
                </c:pt>
                <c:pt idx="1255">
                  <c:v>109.67999266999993</c:v>
                </c:pt>
                <c:pt idx="1256">
                  <c:v>109.60998534999999</c:v>
                </c:pt>
                <c:pt idx="1257">
                  <c:v>109.55999756000006</c:v>
                </c:pt>
                <c:pt idx="1258">
                  <c:v>109.51000977000001</c:v>
                </c:pt>
                <c:pt idx="1259">
                  <c:v>109.44000244000006</c:v>
                </c:pt>
                <c:pt idx="1260">
                  <c:v>109.39001465000001</c:v>
                </c:pt>
                <c:pt idx="1261">
                  <c:v>109.33001708999996</c:v>
                </c:pt>
                <c:pt idx="1262">
                  <c:v>109.2700195299999</c:v>
                </c:pt>
                <c:pt idx="1263">
                  <c:v>109.20001220999995</c:v>
                </c:pt>
                <c:pt idx="1264">
                  <c:v>109.13995362000003</c:v>
                </c:pt>
                <c:pt idx="1265">
                  <c:v>109.07995605999997</c:v>
                </c:pt>
                <c:pt idx="1266">
                  <c:v>109.01995849000002</c:v>
                </c:pt>
                <c:pt idx="1267">
                  <c:v>108.96002197999996</c:v>
                </c:pt>
                <c:pt idx="1268">
                  <c:v>108.89001465000001</c:v>
                </c:pt>
                <c:pt idx="1269">
                  <c:v>108.82000731999995</c:v>
                </c:pt>
                <c:pt idx="1270">
                  <c:v>108.75</c:v>
                </c:pt>
                <c:pt idx="1271">
                  <c:v>108.69000244000006</c:v>
                </c:pt>
                <c:pt idx="1272">
                  <c:v>108.61999512</c:v>
                </c:pt>
                <c:pt idx="1273">
                  <c:v>108.54998779000005</c:v>
                </c:pt>
                <c:pt idx="1274">
                  <c:v>108.47998046999999</c:v>
                </c:pt>
                <c:pt idx="1275">
                  <c:v>108.41003418000003</c:v>
                </c:pt>
                <c:pt idx="1276">
                  <c:v>108.33001708999996</c:v>
                </c:pt>
                <c:pt idx="1277">
                  <c:v>108.26000977000001</c:v>
                </c:pt>
                <c:pt idx="1278">
                  <c:v>108.19000243999994</c:v>
                </c:pt>
                <c:pt idx="1279">
                  <c:v>108.09997557999998</c:v>
                </c:pt>
                <c:pt idx="1280">
                  <c:v>108.01995850000003</c:v>
                </c:pt>
                <c:pt idx="1281">
                  <c:v>107.94995117999997</c:v>
                </c:pt>
                <c:pt idx="1282">
                  <c:v>107.87005615999999</c:v>
                </c:pt>
                <c:pt idx="1283">
                  <c:v>107.78997801999992</c:v>
                </c:pt>
                <c:pt idx="1284">
                  <c:v>107.76000976</c:v>
                </c:pt>
                <c:pt idx="1285">
                  <c:v>107.5999755900001</c:v>
                </c:pt>
                <c:pt idx="1286">
                  <c:v>107.53002930000002</c:v>
                </c:pt>
                <c:pt idx="1287">
                  <c:v>107.47003172999996</c:v>
                </c:pt>
                <c:pt idx="1288">
                  <c:v>107.41003417000002</c:v>
                </c:pt>
                <c:pt idx="1289">
                  <c:v>107.33996582999998</c:v>
                </c:pt>
                <c:pt idx="1290">
                  <c:v>107.17999266999993</c:v>
                </c:pt>
                <c:pt idx="1291">
                  <c:v>107.11999509999998</c:v>
                </c:pt>
                <c:pt idx="1292">
                  <c:v>107.03997803999994</c:v>
                </c:pt>
                <c:pt idx="1293">
                  <c:v>106.9699707100001</c:v>
                </c:pt>
                <c:pt idx="1294">
                  <c:v>106.90997314000003</c:v>
                </c:pt>
                <c:pt idx="1295">
                  <c:v>106.84002684999996</c:v>
                </c:pt>
                <c:pt idx="1296">
                  <c:v>106.66998292000005</c:v>
                </c:pt>
                <c:pt idx="1297">
                  <c:v>106.59997558999999</c:v>
                </c:pt>
                <c:pt idx="1298">
                  <c:v>106.5300292899999</c:v>
                </c:pt>
                <c:pt idx="1299">
                  <c:v>106.46002196000006</c:v>
                </c:pt>
                <c:pt idx="1300">
                  <c:v>106.36999513000001</c:v>
                </c:pt>
                <c:pt idx="1301">
                  <c:v>106.29998780000005</c:v>
                </c:pt>
                <c:pt idx="1302">
                  <c:v>106.11999509999998</c:v>
                </c:pt>
                <c:pt idx="1303">
                  <c:v>106.04998780999995</c:v>
                </c:pt>
                <c:pt idx="1304">
                  <c:v>105.97003171000006</c:v>
                </c:pt>
                <c:pt idx="1305">
                  <c:v>105.89001465000001</c:v>
                </c:pt>
                <c:pt idx="1306">
                  <c:v>105.80993654999997</c:v>
                </c:pt>
                <c:pt idx="1307">
                  <c:v>105.64007565999998</c:v>
                </c:pt>
                <c:pt idx="1308">
                  <c:v>105.55999756000006</c:v>
                </c:pt>
                <c:pt idx="1309">
                  <c:v>105.46997073</c:v>
                </c:pt>
                <c:pt idx="1310">
                  <c:v>105.39001462999988</c:v>
                </c:pt>
                <c:pt idx="1311">
                  <c:v>105.30999757000006</c:v>
                </c:pt>
                <c:pt idx="1312">
                  <c:v>105.24005123999996</c:v>
                </c:pt>
                <c:pt idx="1313">
                  <c:v>105.15997314000003</c:v>
                </c:pt>
                <c:pt idx="1314">
                  <c:v>104.97998048000011</c:v>
                </c:pt>
                <c:pt idx="1315">
                  <c:v>104.91003415</c:v>
                </c:pt>
                <c:pt idx="1316">
                  <c:v>104.83001708999996</c:v>
                </c:pt>
                <c:pt idx="1317">
                  <c:v>104.74993899000003</c:v>
                </c:pt>
                <c:pt idx="1318">
                  <c:v>104.67004392999991</c:v>
                </c:pt>
                <c:pt idx="1319">
                  <c:v>104.59997560000011</c:v>
                </c:pt>
                <c:pt idx="1320">
                  <c:v>104.52001949999999</c:v>
                </c:pt>
                <c:pt idx="1321">
                  <c:v>104.34002683999984</c:v>
                </c:pt>
                <c:pt idx="1322">
                  <c:v>104.25994874000014</c:v>
                </c:pt>
                <c:pt idx="1323">
                  <c:v>104.18005368000001</c:v>
                </c:pt>
                <c:pt idx="1324">
                  <c:v>104.09997558999999</c:v>
                </c:pt>
                <c:pt idx="1325">
                  <c:v>104.01995851999993</c:v>
                </c:pt>
                <c:pt idx="1326">
                  <c:v>103.93005369999992</c:v>
                </c:pt>
                <c:pt idx="1327">
                  <c:v>103.75</c:v>
                </c:pt>
                <c:pt idx="1328">
                  <c:v>103.66992189999996</c:v>
                </c:pt>
                <c:pt idx="1329">
                  <c:v>103.59002683999984</c:v>
                </c:pt>
                <c:pt idx="1330">
                  <c:v>103.50000001000012</c:v>
                </c:pt>
                <c:pt idx="1331">
                  <c:v>103.42004392000001</c:v>
                </c:pt>
                <c:pt idx="1332">
                  <c:v>103.34002685999997</c:v>
                </c:pt>
                <c:pt idx="1333">
                  <c:v>103.25994876000004</c:v>
                </c:pt>
                <c:pt idx="1334">
                  <c:v>103.07006833000003</c:v>
                </c:pt>
                <c:pt idx="1335">
                  <c:v>102.98999022999999</c:v>
                </c:pt>
                <c:pt idx="1336">
                  <c:v>102.89996340999994</c:v>
                </c:pt>
                <c:pt idx="1337">
                  <c:v>102.82000730999994</c:v>
                </c:pt>
                <c:pt idx="1338">
                  <c:v>102.73999025000012</c:v>
                </c:pt>
                <c:pt idx="1339">
                  <c:v>102.66003415</c:v>
                </c:pt>
                <c:pt idx="1340">
                  <c:v>102.58001708999996</c:v>
                </c:pt>
                <c:pt idx="1341">
                  <c:v>102.39996339000015</c:v>
                </c:pt>
                <c:pt idx="1342">
                  <c:v>102.32006833000003</c:v>
                </c:pt>
                <c:pt idx="1343">
                  <c:v>102.22998046999999</c:v>
                </c:pt>
                <c:pt idx="1344">
                  <c:v>102.14996340999994</c:v>
                </c:pt>
                <c:pt idx="1345">
                  <c:v>102.07000730999994</c:v>
                </c:pt>
                <c:pt idx="1346">
                  <c:v>101.98999025000012</c:v>
                </c:pt>
                <c:pt idx="1347">
                  <c:v>101.91003415</c:v>
                </c:pt>
                <c:pt idx="1348">
                  <c:v>101.73004148999985</c:v>
                </c:pt>
                <c:pt idx="1349">
                  <c:v>101.63995363000015</c:v>
                </c:pt>
                <c:pt idx="1350">
                  <c:v>101.56005857000002</c:v>
                </c:pt>
                <c:pt idx="1351">
                  <c:v>101.46997069999998</c:v>
                </c:pt>
                <c:pt idx="1352">
                  <c:v>101.37994388000004</c:v>
                </c:pt>
                <c:pt idx="1353">
                  <c:v>101.30004880999991</c:v>
                </c:pt>
                <c:pt idx="1354">
                  <c:v>101.2099609500001</c:v>
                </c:pt>
                <c:pt idx="1355">
                  <c:v>101.02996828999994</c:v>
                </c:pt>
                <c:pt idx="1356">
                  <c:v>100.95001218999994</c:v>
                </c:pt>
                <c:pt idx="1357">
                  <c:v>100.85998537000012</c:v>
                </c:pt>
                <c:pt idx="1358">
                  <c:v>100.78002927</c:v>
                </c:pt>
                <c:pt idx="1359">
                  <c:v>100.70001220999995</c:v>
                </c:pt>
                <c:pt idx="1360">
                  <c:v>100.59997561</c:v>
                </c:pt>
                <c:pt idx="1361">
                  <c:v>100.52001951999989</c:v>
                </c:pt>
                <c:pt idx="1362">
                  <c:v>100.34002685999997</c:v>
                </c:pt>
                <c:pt idx="1363">
                  <c:v>100.25994876000004</c:v>
                </c:pt>
                <c:pt idx="1364">
                  <c:v>100.18005369999992</c:v>
                </c:pt>
                <c:pt idx="1365">
                  <c:v>100.10998537000012</c:v>
                </c:pt>
                <c:pt idx="1366">
                  <c:v>100.03002927</c:v>
                </c:pt>
                <c:pt idx="1367">
                  <c:v>99.950012209999954</c:v>
                </c:pt>
                <c:pt idx="1368">
                  <c:v>99.899963399999933</c:v>
                </c:pt>
                <c:pt idx="1369">
                  <c:v>99.8000487999999</c:v>
                </c:pt>
                <c:pt idx="1370">
                  <c:v>99.599975599999993</c:v>
                </c:pt>
                <c:pt idx="1371">
                  <c:v>99.49993900000004</c:v>
                </c:pt>
                <c:pt idx="1372">
                  <c:v>99.499999999999886</c:v>
                </c:pt>
                <c:pt idx="1373">
                  <c:v>99.399963400000161</c:v>
                </c:pt>
                <c:pt idx="1374">
                  <c:v>99.300048800000013</c:v>
                </c:pt>
                <c:pt idx="1375">
                  <c:v>99.200012199999946</c:v>
                </c:pt>
                <c:pt idx="1376">
                  <c:v>99.000000000000114</c:v>
                </c:pt>
                <c:pt idx="1377">
                  <c:v>99.00006099999996</c:v>
                </c:pt>
                <c:pt idx="1378">
                  <c:v>98.900024400000007</c:v>
                </c:pt>
                <c:pt idx="1379">
                  <c:v>98.79992679999998</c:v>
                </c:pt>
                <c:pt idx="1380">
                  <c:v>98.700012199999946</c:v>
                </c:pt>
                <c:pt idx="1381">
                  <c:v>98.599975600000107</c:v>
                </c:pt>
                <c:pt idx="1382">
                  <c:v>98.600036600000067</c:v>
                </c:pt>
                <c:pt idx="1383">
                  <c:v>98.5</c:v>
                </c:pt>
                <c:pt idx="1384">
                  <c:v>98.299987800000054</c:v>
                </c:pt>
                <c:pt idx="1385">
                  <c:v>98.20007320000002</c:v>
                </c:pt>
                <c:pt idx="1386">
                  <c:v>98.099975599999993</c:v>
                </c:pt>
                <c:pt idx="1387">
                  <c:v>98.09997559999988</c:v>
                </c:pt>
                <c:pt idx="1388">
                  <c:v>98</c:v>
                </c:pt>
                <c:pt idx="1389">
                  <c:v>97.90002440000012</c:v>
                </c:pt>
                <c:pt idx="1390">
                  <c:v>97.800048800000013</c:v>
                </c:pt>
                <c:pt idx="1391">
                  <c:v>97.700073199999906</c:v>
                </c:pt>
                <c:pt idx="1392">
                  <c:v>97.599975600000107</c:v>
                </c:pt>
                <c:pt idx="1393">
                  <c:v>97.5</c:v>
                </c:pt>
                <c:pt idx="1394">
                  <c:v>97.400024399999893</c:v>
                </c:pt>
                <c:pt idx="1395">
                  <c:v>97.399902399999974</c:v>
                </c:pt>
                <c:pt idx="1396">
                  <c:v>97.300048799999786</c:v>
                </c:pt>
                <c:pt idx="1397">
                  <c:v>97.199951200000214</c:v>
                </c:pt>
                <c:pt idx="1398">
                  <c:v>97.200073199999906</c:v>
                </c:pt>
                <c:pt idx="1399">
                  <c:v>97</c:v>
                </c:pt>
                <c:pt idx="1400">
                  <c:v>96.90002440000012</c:v>
                </c:pt>
                <c:pt idx="1401">
                  <c:v>96.90002440000012</c:v>
                </c:pt>
                <c:pt idx="1402">
                  <c:v>96.800048800000013</c:v>
                </c:pt>
                <c:pt idx="1403">
                  <c:v>96.699951199999987</c:v>
                </c:pt>
                <c:pt idx="1404">
                  <c:v>96.59997559999988</c:v>
                </c:pt>
                <c:pt idx="1405">
                  <c:v>96.599975600000107</c:v>
                </c:pt>
                <c:pt idx="1406">
                  <c:v>96.5</c:v>
                </c:pt>
                <c:pt idx="1407">
                  <c:v>96.300048799999786</c:v>
                </c:pt>
                <c:pt idx="1408">
                  <c:v>96.299926800000094</c:v>
                </c:pt>
                <c:pt idx="1409">
                  <c:v>96.200073199999906</c:v>
                </c:pt>
                <c:pt idx="1410">
                  <c:v>96.099975600000107</c:v>
                </c:pt>
                <c:pt idx="1411">
                  <c:v>96.09997559999988</c:v>
                </c:pt>
                <c:pt idx="1412">
                  <c:v>96</c:v>
                </c:pt>
                <c:pt idx="1413">
                  <c:v>95.90002440000012</c:v>
                </c:pt>
                <c:pt idx="1414">
                  <c:v>95.800048800000013</c:v>
                </c:pt>
                <c:pt idx="1415">
                  <c:v>95.700073199999906</c:v>
                </c:pt>
                <c:pt idx="1416">
                  <c:v>95.599975600000107</c:v>
                </c:pt>
                <c:pt idx="1417">
                  <c:v>95.5</c:v>
                </c:pt>
                <c:pt idx="1418">
                  <c:v>95.5</c:v>
                </c:pt>
                <c:pt idx="1419">
                  <c:v>95.399902399999974</c:v>
                </c:pt>
                <c:pt idx="1420">
                  <c:v>95.300048799999786</c:v>
                </c:pt>
                <c:pt idx="1421">
                  <c:v>95.299926800000094</c:v>
                </c:pt>
                <c:pt idx="1422">
                  <c:v>95.200073199999906</c:v>
                </c:pt>
                <c:pt idx="1423">
                  <c:v>95</c:v>
                </c:pt>
                <c:pt idx="1424">
                  <c:v>95</c:v>
                </c:pt>
                <c:pt idx="1425">
                  <c:v>94.90002440000012</c:v>
                </c:pt>
                <c:pt idx="1426">
                  <c:v>94.900024399999893</c:v>
                </c:pt>
                <c:pt idx="1427">
                  <c:v>94.799926800000094</c:v>
                </c:pt>
                <c:pt idx="1428">
                  <c:v>94.700073199999906</c:v>
                </c:pt>
                <c:pt idx="1429">
                  <c:v>94.699951200000214</c:v>
                </c:pt>
                <c:pt idx="1430">
                  <c:v>94.600097600000026</c:v>
                </c:pt>
                <c:pt idx="1431">
                  <c:v>94.5</c:v>
                </c:pt>
                <c:pt idx="1432">
                  <c:v>94.40002440000012</c:v>
                </c:pt>
                <c:pt idx="1433">
                  <c:v>94.300048800000013</c:v>
                </c:pt>
                <c:pt idx="1434">
                  <c:v>94.199951199999987</c:v>
                </c:pt>
                <c:pt idx="1435">
                  <c:v>94.199951199999987</c:v>
                </c:pt>
                <c:pt idx="1436">
                  <c:v>94.09997559999988</c:v>
                </c:pt>
                <c:pt idx="1437">
                  <c:v>94</c:v>
                </c:pt>
                <c:pt idx="1438">
                  <c:v>94</c:v>
                </c:pt>
                <c:pt idx="1439">
                  <c:v>93.900024399999893</c:v>
                </c:pt>
                <c:pt idx="1440">
                  <c:v>93.799926800000094</c:v>
                </c:pt>
                <c:pt idx="1441">
                  <c:v>93.700073199999906</c:v>
                </c:pt>
                <c:pt idx="1442">
                  <c:v>93.599975600000107</c:v>
                </c:pt>
                <c:pt idx="1443">
                  <c:v>93.5</c:v>
                </c:pt>
                <c:pt idx="1444">
                  <c:v>93.5</c:v>
                </c:pt>
                <c:pt idx="1445">
                  <c:v>93.40002440000012</c:v>
                </c:pt>
                <c:pt idx="1446">
                  <c:v>93.300048800000013</c:v>
                </c:pt>
                <c:pt idx="1447">
                  <c:v>93.300048800000013</c:v>
                </c:pt>
                <c:pt idx="1448">
                  <c:v>93.199951199999987</c:v>
                </c:pt>
                <c:pt idx="1449">
                  <c:v>93.200073199999906</c:v>
                </c:pt>
                <c:pt idx="1450">
                  <c:v>93</c:v>
                </c:pt>
                <c:pt idx="1451">
                  <c:v>92.899902399999974</c:v>
                </c:pt>
                <c:pt idx="1452">
                  <c:v>92.900024399999893</c:v>
                </c:pt>
                <c:pt idx="1453">
                  <c:v>92.799926800000094</c:v>
                </c:pt>
                <c:pt idx="1454">
                  <c:v>92.800048800000013</c:v>
                </c:pt>
                <c:pt idx="1455">
                  <c:v>92.699951199999987</c:v>
                </c:pt>
                <c:pt idx="1456">
                  <c:v>92.59997559999988</c:v>
                </c:pt>
                <c:pt idx="1457">
                  <c:v>92.59997559999988</c:v>
                </c:pt>
                <c:pt idx="1458">
                  <c:v>92.5</c:v>
                </c:pt>
                <c:pt idx="1459">
                  <c:v>92.299926800000094</c:v>
                </c:pt>
                <c:pt idx="1460">
                  <c:v>92.300048799999786</c:v>
                </c:pt>
                <c:pt idx="1461">
                  <c:v>92.199951200000214</c:v>
                </c:pt>
                <c:pt idx="1462">
                  <c:v>92.100097600000026</c:v>
                </c:pt>
                <c:pt idx="1463">
                  <c:v>92.099975600000107</c:v>
                </c:pt>
                <c:pt idx="1464">
                  <c:v>92</c:v>
                </c:pt>
                <c:pt idx="1465">
                  <c:v>91.900024399999893</c:v>
                </c:pt>
                <c:pt idx="1466">
                  <c:v>91.90002440000012</c:v>
                </c:pt>
                <c:pt idx="1467">
                  <c:v>91.800048800000013</c:v>
                </c:pt>
                <c:pt idx="1468">
                  <c:v>91.699951199999987</c:v>
                </c:pt>
                <c:pt idx="1469">
                  <c:v>91.599975600000107</c:v>
                </c:pt>
                <c:pt idx="1470">
                  <c:v>91.5</c:v>
                </c:pt>
                <c:pt idx="1471">
                  <c:v>91.400024399999893</c:v>
                </c:pt>
                <c:pt idx="1472">
                  <c:v>91.399902399999974</c:v>
                </c:pt>
                <c:pt idx="1473">
                  <c:v>91.300048799999786</c:v>
                </c:pt>
                <c:pt idx="1474">
                  <c:v>91.199951200000214</c:v>
                </c:pt>
                <c:pt idx="1475">
                  <c:v>91.200073199999906</c:v>
                </c:pt>
                <c:pt idx="1476">
                  <c:v>91.099975600000107</c:v>
                </c:pt>
                <c:pt idx="1477">
                  <c:v>91</c:v>
                </c:pt>
                <c:pt idx="1478">
                  <c:v>91</c:v>
                </c:pt>
                <c:pt idx="1479">
                  <c:v>90.90002440000012</c:v>
                </c:pt>
                <c:pt idx="1480">
                  <c:v>90.699951199999987</c:v>
                </c:pt>
                <c:pt idx="1481">
                  <c:v>90.700073199999906</c:v>
                </c:pt>
                <c:pt idx="1482">
                  <c:v>90.599975600000107</c:v>
                </c:pt>
                <c:pt idx="1483">
                  <c:v>90.600097600000026</c:v>
                </c:pt>
                <c:pt idx="1484">
                  <c:v>90.5</c:v>
                </c:pt>
                <c:pt idx="1485">
                  <c:v>90.399902399999974</c:v>
                </c:pt>
                <c:pt idx="1486">
                  <c:v>90.400024399999893</c:v>
                </c:pt>
                <c:pt idx="1487">
                  <c:v>90.299926800000094</c:v>
                </c:pt>
                <c:pt idx="1488">
                  <c:v>90.200073199999906</c:v>
                </c:pt>
                <c:pt idx="1489">
                  <c:v>90.099975600000107</c:v>
                </c:pt>
                <c:pt idx="1490">
                  <c:v>90</c:v>
                </c:pt>
                <c:pt idx="1491">
                  <c:v>89.90002440000012</c:v>
                </c:pt>
                <c:pt idx="1492">
                  <c:v>89.800048800000013</c:v>
                </c:pt>
                <c:pt idx="1493">
                  <c:v>89.799926800000094</c:v>
                </c:pt>
                <c:pt idx="1494">
                  <c:v>89.700073199999906</c:v>
                </c:pt>
                <c:pt idx="1495">
                  <c:v>89.599975600000107</c:v>
                </c:pt>
                <c:pt idx="1496">
                  <c:v>89.5</c:v>
                </c:pt>
                <c:pt idx="1497">
                  <c:v>89.5</c:v>
                </c:pt>
                <c:pt idx="1498">
                  <c:v>89.399902399999974</c:v>
                </c:pt>
                <c:pt idx="1499">
                  <c:v>89.300048799999786</c:v>
                </c:pt>
                <c:pt idx="1500">
                  <c:v>89.199951200000214</c:v>
                </c:pt>
                <c:pt idx="1501">
                  <c:v>89.09997559999988</c:v>
                </c:pt>
                <c:pt idx="1502">
                  <c:v>89</c:v>
                </c:pt>
                <c:pt idx="1503">
                  <c:v>88.90002440000012</c:v>
                </c:pt>
                <c:pt idx="1504">
                  <c:v>88.800048800000013</c:v>
                </c:pt>
                <c:pt idx="1505">
                  <c:v>88.800048800000013</c:v>
                </c:pt>
                <c:pt idx="1506">
                  <c:v>88.699951199999987</c:v>
                </c:pt>
                <c:pt idx="1507">
                  <c:v>88.59997559999988</c:v>
                </c:pt>
                <c:pt idx="1508">
                  <c:v>88.5</c:v>
                </c:pt>
                <c:pt idx="1509">
                  <c:v>88.5</c:v>
                </c:pt>
                <c:pt idx="1510">
                  <c:v>88.400024399999893</c:v>
                </c:pt>
                <c:pt idx="1511">
                  <c:v>88.299926800000094</c:v>
                </c:pt>
                <c:pt idx="1512">
                  <c:v>88.200073199999906</c:v>
                </c:pt>
                <c:pt idx="1513">
                  <c:v>88.099975600000107</c:v>
                </c:pt>
                <c:pt idx="1514">
                  <c:v>88</c:v>
                </c:pt>
                <c:pt idx="1515">
                  <c:v>87.900024399999893</c:v>
                </c:pt>
                <c:pt idx="1516">
                  <c:v>87.799926800000094</c:v>
                </c:pt>
                <c:pt idx="1517">
                  <c:v>87.800048800000013</c:v>
                </c:pt>
                <c:pt idx="1518">
                  <c:v>87.699951199999987</c:v>
                </c:pt>
                <c:pt idx="1519">
                  <c:v>87.59997559999988</c:v>
                </c:pt>
                <c:pt idx="1520">
                  <c:v>87.5</c:v>
                </c:pt>
                <c:pt idx="1521">
                  <c:v>87.40002440000012</c:v>
                </c:pt>
                <c:pt idx="1522">
                  <c:v>87.300048800000013</c:v>
                </c:pt>
                <c:pt idx="1523">
                  <c:v>87.300048800000013</c:v>
                </c:pt>
                <c:pt idx="1524">
                  <c:v>87.099975600000107</c:v>
                </c:pt>
                <c:pt idx="1525">
                  <c:v>87</c:v>
                </c:pt>
                <c:pt idx="1526">
                  <c:v>86.900024399999893</c:v>
                </c:pt>
                <c:pt idx="1527">
                  <c:v>86.799926800000094</c:v>
                </c:pt>
                <c:pt idx="1528">
                  <c:v>86.700073199999906</c:v>
                </c:pt>
                <c:pt idx="1529">
                  <c:v>86.599975600000107</c:v>
                </c:pt>
                <c:pt idx="1530">
                  <c:v>86.5</c:v>
                </c:pt>
                <c:pt idx="1531">
                  <c:v>86.5</c:v>
                </c:pt>
                <c:pt idx="1532">
                  <c:v>86.399902399999974</c:v>
                </c:pt>
                <c:pt idx="1533">
                  <c:v>86.300048799999786</c:v>
                </c:pt>
                <c:pt idx="1534">
                  <c:v>86.199951200000214</c:v>
                </c:pt>
                <c:pt idx="1535">
                  <c:v>86</c:v>
                </c:pt>
                <c:pt idx="1536">
                  <c:v>85.900024399999893</c:v>
                </c:pt>
                <c:pt idx="1537">
                  <c:v>85.799926800000094</c:v>
                </c:pt>
                <c:pt idx="1538">
                  <c:v>85.700073199999906</c:v>
                </c:pt>
                <c:pt idx="1539">
                  <c:v>85.699951199999987</c:v>
                </c:pt>
                <c:pt idx="1540">
                  <c:v>85.59997559999988</c:v>
                </c:pt>
                <c:pt idx="1541">
                  <c:v>85.5</c:v>
                </c:pt>
                <c:pt idx="1542">
                  <c:v>85.40002440000012</c:v>
                </c:pt>
                <c:pt idx="1543">
                  <c:v>85.300048800000013</c:v>
                </c:pt>
                <c:pt idx="1544">
                  <c:v>85.199951199999987</c:v>
                </c:pt>
                <c:pt idx="1545">
                  <c:v>85</c:v>
                </c:pt>
                <c:pt idx="1546">
                  <c:v>84.90002440000012</c:v>
                </c:pt>
                <c:pt idx="1547">
                  <c:v>84.800048800000013</c:v>
                </c:pt>
                <c:pt idx="1548">
                  <c:v>84.699951199999987</c:v>
                </c:pt>
                <c:pt idx="1549">
                  <c:v>84.59997559999988</c:v>
                </c:pt>
                <c:pt idx="1550">
                  <c:v>84.5</c:v>
                </c:pt>
                <c:pt idx="1551">
                  <c:v>84.40002440000012</c:v>
                </c:pt>
                <c:pt idx="1552">
                  <c:v>84.300048800000013</c:v>
                </c:pt>
                <c:pt idx="1553">
                  <c:v>84.199951199999987</c:v>
                </c:pt>
                <c:pt idx="1554">
                  <c:v>84</c:v>
                </c:pt>
                <c:pt idx="1555">
                  <c:v>83.900024399999893</c:v>
                </c:pt>
                <c:pt idx="1556">
                  <c:v>83.799926800000094</c:v>
                </c:pt>
                <c:pt idx="1557">
                  <c:v>83.700073199999906</c:v>
                </c:pt>
                <c:pt idx="1558">
                  <c:v>83.599975600000107</c:v>
                </c:pt>
                <c:pt idx="1559">
                  <c:v>83.5</c:v>
                </c:pt>
                <c:pt idx="1560">
                  <c:v>83.400024399999893</c:v>
                </c:pt>
                <c:pt idx="1561">
                  <c:v>83.299926800000094</c:v>
                </c:pt>
                <c:pt idx="1562">
                  <c:v>83.200073199999906</c:v>
                </c:pt>
                <c:pt idx="1563">
                  <c:v>83.099975600000107</c:v>
                </c:pt>
                <c:pt idx="1564">
                  <c:v>82.899902399999974</c:v>
                </c:pt>
                <c:pt idx="1565">
                  <c:v>82.800048799999786</c:v>
                </c:pt>
                <c:pt idx="1566">
                  <c:v>82.699951200000214</c:v>
                </c:pt>
                <c:pt idx="1567">
                  <c:v>82.600097600000026</c:v>
                </c:pt>
                <c:pt idx="1568">
                  <c:v>82.5</c:v>
                </c:pt>
                <c:pt idx="1569">
                  <c:v>82.399902399999974</c:v>
                </c:pt>
                <c:pt idx="1570">
                  <c:v>82.300048799999786</c:v>
                </c:pt>
                <c:pt idx="1571">
                  <c:v>82.199951200000214</c:v>
                </c:pt>
                <c:pt idx="1572">
                  <c:v>81.899902399999974</c:v>
                </c:pt>
                <c:pt idx="1573">
                  <c:v>81.800048799999786</c:v>
                </c:pt>
                <c:pt idx="1574">
                  <c:v>81.699951200000214</c:v>
                </c:pt>
                <c:pt idx="1575">
                  <c:v>81.600097600000026</c:v>
                </c:pt>
                <c:pt idx="1576">
                  <c:v>81.5</c:v>
                </c:pt>
                <c:pt idx="1577">
                  <c:v>81.399902399999974</c:v>
                </c:pt>
                <c:pt idx="1578">
                  <c:v>81.300048799999786</c:v>
                </c:pt>
                <c:pt idx="1579">
                  <c:v>81.099975600000107</c:v>
                </c:pt>
                <c:pt idx="1580">
                  <c:v>80.899902399999974</c:v>
                </c:pt>
                <c:pt idx="1581">
                  <c:v>80.800048799999786</c:v>
                </c:pt>
                <c:pt idx="1582">
                  <c:v>80.699951200000214</c:v>
                </c:pt>
                <c:pt idx="1583">
                  <c:v>80.600097600000026</c:v>
                </c:pt>
                <c:pt idx="1584">
                  <c:v>80.5</c:v>
                </c:pt>
                <c:pt idx="1585">
                  <c:v>80.399902399999974</c:v>
                </c:pt>
                <c:pt idx="1586">
                  <c:v>80.200073199999906</c:v>
                </c:pt>
                <c:pt idx="1587">
                  <c:v>80</c:v>
                </c:pt>
                <c:pt idx="1588">
                  <c:v>79.899902399999974</c:v>
                </c:pt>
                <c:pt idx="1589">
                  <c:v>79.800048799999786</c:v>
                </c:pt>
                <c:pt idx="1590">
                  <c:v>79.699951200000214</c:v>
                </c:pt>
                <c:pt idx="1591">
                  <c:v>79.5</c:v>
                </c:pt>
                <c:pt idx="1592">
                  <c:v>79.400024399999893</c:v>
                </c:pt>
                <c:pt idx="1593">
                  <c:v>79.299926800000094</c:v>
                </c:pt>
                <c:pt idx="1594">
                  <c:v>79.200073199999906</c:v>
                </c:pt>
                <c:pt idx="1595">
                  <c:v>79</c:v>
                </c:pt>
                <c:pt idx="1596">
                  <c:v>78.899902399999974</c:v>
                </c:pt>
                <c:pt idx="1597">
                  <c:v>78.800048799999786</c:v>
                </c:pt>
                <c:pt idx="1598">
                  <c:v>78.599975600000107</c:v>
                </c:pt>
                <c:pt idx="1599">
                  <c:v>78.5</c:v>
                </c:pt>
                <c:pt idx="1600">
                  <c:v>78.400024399999893</c:v>
                </c:pt>
                <c:pt idx="1601">
                  <c:v>78.299926800000094</c:v>
                </c:pt>
                <c:pt idx="1602">
                  <c:v>78.200073199999906</c:v>
                </c:pt>
                <c:pt idx="1603">
                  <c:v>78</c:v>
                </c:pt>
                <c:pt idx="1604">
                  <c:v>77.899902399999974</c:v>
                </c:pt>
                <c:pt idx="1605">
                  <c:v>77.700073199999906</c:v>
                </c:pt>
                <c:pt idx="1606">
                  <c:v>77.599975600000107</c:v>
                </c:pt>
                <c:pt idx="1607">
                  <c:v>77.5</c:v>
                </c:pt>
                <c:pt idx="1608">
                  <c:v>77.400024399999893</c:v>
                </c:pt>
                <c:pt idx="1609">
                  <c:v>77.299926800000094</c:v>
                </c:pt>
                <c:pt idx="1610">
                  <c:v>77.09997559999988</c:v>
                </c:pt>
                <c:pt idx="1611">
                  <c:v>76.900024399999893</c:v>
                </c:pt>
                <c:pt idx="1612">
                  <c:v>76.799926800000094</c:v>
                </c:pt>
                <c:pt idx="1613">
                  <c:v>76.700073199999906</c:v>
                </c:pt>
                <c:pt idx="1614">
                  <c:v>76.599975600000107</c:v>
                </c:pt>
                <c:pt idx="1615">
                  <c:v>76.40002440000012</c:v>
                </c:pt>
                <c:pt idx="1616">
                  <c:v>76.300048800000013</c:v>
                </c:pt>
                <c:pt idx="1617">
                  <c:v>76.199951199999987</c:v>
                </c:pt>
                <c:pt idx="1618">
                  <c:v>76.09997559999988</c:v>
                </c:pt>
                <c:pt idx="1619">
                  <c:v>75.900024399999893</c:v>
                </c:pt>
                <c:pt idx="1620">
                  <c:v>75.799926800000094</c:v>
                </c:pt>
                <c:pt idx="1621">
                  <c:v>75.700073199999906</c:v>
                </c:pt>
                <c:pt idx="1622">
                  <c:v>75.5</c:v>
                </c:pt>
                <c:pt idx="1623">
                  <c:v>75.40002440000012</c:v>
                </c:pt>
                <c:pt idx="1624">
                  <c:v>75.300048800000013</c:v>
                </c:pt>
                <c:pt idx="1625">
                  <c:v>75.199951199999987</c:v>
                </c:pt>
                <c:pt idx="1626">
                  <c:v>75.09997559999988</c:v>
                </c:pt>
                <c:pt idx="1627">
                  <c:v>74.900024399999893</c:v>
                </c:pt>
                <c:pt idx="1628">
                  <c:v>74.699951199999987</c:v>
                </c:pt>
                <c:pt idx="1629">
                  <c:v>74.59997559999988</c:v>
                </c:pt>
                <c:pt idx="1630">
                  <c:v>74.5</c:v>
                </c:pt>
                <c:pt idx="1631">
                  <c:v>74.40002440000012</c:v>
                </c:pt>
                <c:pt idx="1632">
                  <c:v>74.300048800000013</c:v>
                </c:pt>
                <c:pt idx="1633">
                  <c:v>74.199951199999987</c:v>
                </c:pt>
                <c:pt idx="1634">
                  <c:v>74</c:v>
                </c:pt>
                <c:pt idx="1635">
                  <c:v>73.90002440000012</c:v>
                </c:pt>
                <c:pt idx="1636">
                  <c:v>73.699951199999987</c:v>
                </c:pt>
                <c:pt idx="1637">
                  <c:v>73.59997559999988</c:v>
                </c:pt>
                <c:pt idx="1638">
                  <c:v>73.5</c:v>
                </c:pt>
                <c:pt idx="1639">
                  <c:v>73.300048800000013</c:v>
                </c:pt>
                <c:pt idx="1640">
                  <c:v>73.199951199999987</c:v>
                </c:pt>
                <c:pt idx="1641">
                  <c:v>73.09997559999988</c:v>
                </c:pt>
                <c:pt idx="1642">
                  <c:v>73</c:v>
                </c:pt>
                <c:pt idx="1643">
                  <c:v>72.90002440000012</c:v>
                </c:pt>
                <c:pt idx="1644">
                  <c:v>72.700073199999906</c:v>
                </c:pt>
                <c:pt idx="1645">
                  <c:v>72.5</c:v>
                </c:pt>
                <c:pt idx="1646">
                  <c:v>72.40002440000012</c:v>
                </c:pt>
                <c:pt idx="1647">
                  <c:v>72.300048800000013</c:v>
                </c:pt>
                <c:pt idx="1648">
                  <c:v>72.099975600000107</c:v>
                </c:pt>
                <c:pt idx="1649">
                  <c:v>72</c:v>
                </c:pt>
                <c:pt idx="1650">
                  <c:v>71.900024399999893</c:v>
                </c:pt>
                <c:pt idx="1651">
                  <c:v>71.799926800000094</c:v>
                </c:pt>
                <c:pt idx="1652">
                  <c:v>71.700073199999906</c:v>
                </c:pt>
                <c:pt idx="1653">
                  <c:v>71.5</c:v>
                </c:pt>
                <c:pt idx="1654">
                  <c:v>71.299926800000094</c:v>
                </c:pt>
                <c:pt idx="1655">
                  <c:v>71.200073199999906</c:v>
                </c:pt>
                <c:pt idx="1656">
                  <c:v>71.099975600000107</c:v>
                </c:pt>
                <c:pt idx="1657">
                  <c:v>71</c:v>
                </c:pt>
                <c:pt idx="1658">
                  <c:v>70.800048799999786</c:v>
                </c:pt>
                <c:pt idx="1659">
                  <c:v>70.699951200000214</c:v>
                </c:pt>
                <c:pt idx="1660">
                  <c:v>70.600097600000026</c:v>
                </c:pt>
                <c:pt idx="1661">
                  <c:v>70.5</c:v>
                </c:pt>
                <c:pt idx="1662">
                  <c:v>70.399902399999974</c:v>
                </c:pt>
                <c:pt idx="1663">
                  <c:v>70.100097600000026</c:v>
                </c:pt>
                <c:pt idx="1664">
                  <c:v>70</c:v>
                </c:pt>
                <c:pt idx="1665">
                  <c:v>69.899902399999974</c:v>
                </c:pt>
                <c:pt idx="1666">
                  <c:v>69.800048799999786</c:v>
                </c:pt>
                <c:pt idx="1667">
                  <c:v>69.599975600000107</c:v>
                </c:pt>
                <c:pt idx="1668">
                  <c:v>69.5</c:v>
                </c:pt>
                <c:pt idx="1669">
                  <c:v>69.400024399999893</c:v>
                </c:pt>
                <c:pt idx="1670">
                  <c:v>69.299926800000094</c:v>
                </c:pt>
                <c:pt idx="1671">
                  <c:v>69.100097600000026</c:v>
                </c:pt>
                <c:pt idx="1672">
                  <c:v>68.900024399999893</c:v>
                </c:pt>
                <c:pt idx="1673">
                  <c:v>68.799926800000094</c:v>
                </c:pt>
                <c:pt idx="1674">
                  <c:v>68.700073199999906</c:v>
                </c:pt>
                <c:pt idx="1675">
                  <c:v>68.599975600000107</c:v>
                </c:pt>
                <c:pt idx="1676">
                  <c:v>68.40002440000012</c:v>
                </c:pt>
                <c:pt idx="1677">
                  <c:v>68.300048800000013</c:v>
                </c:pt>
                <c:pt idx="1678">
                  <c:v>68.199951199999987</c:v>
                </c:pt>
                <c:pt idx="1679">
                  <c:v>68.09997559999988</c:v>
                </c:pt>
                <c:pt idx="1680">
                  <c:v>67.900024399999893</c:v>
                </c:pt>
                <c:pt idx="1681">
                  <c:v>67.699951199999987</c:v>
                </c:pt>
                <c:pt idx="1682">
                  <c:v>67.59997559999988</c:v>
                </c:pt>
                <c:pt idx="1683">
                  <c:v>67.5</c:v>
                </c:pt>
                <c:pt idx="1684">
                  <c:v>67.40002440000012</c:v>
                </c:pt>
                <c:pt idx="1685">
                  <c:v>67.300048800000013</c:v>
                </c:pt>
                <c:pt idx="1686">
                  <c:v>67.09997559999988</c:v>
                </c:pt>
                <c:pt idx="1687">
                  <c:v>67</c:v>
                </c:pt>
                <c:pt idx="1688">
                  <c:v>66.800048800000013</c:v>
                </c:pt>
                <c:pt idx="1689">
                  <c:v>66.699951199999987</c:v>
                </c:pt>
                <c:pt idx="1690">
                  <c:v>66.59997559999988</c:v>
                </c:pt>
                <c:pt idx="1691">
                  <c:v>66.40002440000012</c:v>
                </c:pt>
                <c:pt idx="1692">
                  <c:v>66.300048800000013</c:v>
                </c:pt>
                <c:pt idx="1693">
                  <c:v>66.199951199999987</c:v>
                </c:pt>
                <c:pt idx="1694">
                  <c:v>66.09997559999988</c:v>
                </c:pt>
                <c:pt idx="1695">
                  <c:v>65.90002440000012</c:v>
                </c:pt>
                <c:pt idx="1696">
                  <c:v>65.800048800000013</c:v>
                </c:pt>
                <c:pt idx="1697">
                  <c:v>65.59997559999988</c:v>
                </c:pt>
                <c:pt idx="1698">
                  <c:v>65.5</c:v>
                </c:pt>
                <c:pt idx="1699">
                  <c:v>65.40002440000012</c:v>
                </c:pt>
                <c:pt idx="1700">
                  <c:v>65.300048800000013</c:v>
                </c:pt>
                <c:pt idx="1701">
                  <c:v>65.199951199999987</c:v>
                </c:pt>
                <c:pt idx="1702">
                  <c:v>65</c:v>
                </c:pt>
                <c:pt idx="1703">
                  <c:v>64.800048800000013</c:v>
                </c:pt>
                <c:pt idx="1704">
                  <c:v>64.699951199999987</c:v>
                </c:pt>
                <c:pt idx="1705">
                  <c:v>64.59997559999988</c:v>
                </c:pt>
                <c:pt idx="1706">
                  <c:v>64.5</c:v>
                </c:pt>
                <c:pt idx="1707">
                  <c:v>64.299926800000094</c:v>
                </c:pt>
                <c:pt idx="1708">
                  <c:v>64.200073199999906</c:v>
                </c:pt>
                <c:pt idx="1709">
                  <c:v>64.099975600000107</c:v>
                </c:pt>
                <c:pt idx="1710">
                  <c:v>63.90002440000012</c:v>
                </c:pt>
                <c:pt idx="1711">
                  <c:v>63.800048800000013</c:v>
                </c:pt>
                <c:pt idx="1712">
                  <c:v>63.699951199999987</c:v>
                </c:pt>
                <c:pt idx="1713">
                  <c:v>63.5</c:v>
                </c:pt>
                <c:pt idx="1714">
                  <c:v>63.400024399999893</c:v>
                </c:pt>
                <c:pt idx="1715">
                  <c:v>63.299926800000094</c:v>
                </c:pt>
                <c:pt idx="1716">
                  <c:v>63.09997559999988</c:v>
                </c:pt>
                <c:pt idx="1717">
                  <c:v>63</c:v>
                </c:pt>
                <c:pt idx="1718">
                  <c:v>62.90002440000012</c:v>
                </c:pt>
                <c:pt idx="1719">
                  <c:v>62.700073199999906</c:v>
                </c:pt>
                <c:pt idx="1720">
                  <c:v>62.599975600000107</c:v>
                </c:pt>
                <c:pt idx="1721">
                  <c:v>62.5</c:v>
                </c:pt>
                <c:pt idx="1722">
                  <c:v>62.300048800000013</c:v>
                </c:pt>
                <c:pt idx="1723">
                  <c:v>62.199951199999987</c:v>
                </c:pt>
                <c:pt idx="1724">
                  <c:v>62.09997559999988</c:v>
                </c:pt>
                <c:pt idx="1725">
                  <c:v>61.900024399999893</c:v>
                </c:pt>
                <c:pt idx="1726">
                  <c:v>61.799926800000094</c:v>
                </c:pt>
                <c:pt idx="1727">
                  <c:v>61.700073199999906</c:v>
                </c:pt>
                <c:pt idx="1728">
                  <c:v>61.5</c:v>
                </c:pt>
                <c:pt idx="1729">
                  <c:v>61.40002440000012</c:v>
                </c:pt>
                <c:pt idx="1730">
                  <c:v>61.300048800000013</c:v>
                </c:pt>
                <c:pt idx="1731">
                  <c:v>61.199951199999987</c:v>
                </c:pt>
                <c:pt idx="1732">
                  <c:v>61.09997559999988</c:v>
                </c:pt>
                <c:pt idx="1733">
                  <c:v>60.900024399999893</c:v>
                </c:pt>
                <c:pt idx="1734">
                  <c:v>60.699951199999987</c:v>
                </c:pt>
                <c:pt idx="1735">
                  <c:v>60.59997559999988</c:v>
                </c:pt>
                <c:pt idx="1736">
                  <c:v>60.5</c:v>
                </c:pt>
                <c:pt idx="1737">
                  <c:v>60.40002440000012</c:v>
                </c:pt>
                <c:pt idx="1738">
                  <c:v>60.300048800000013</c:v>
                </c:pt>
                <c:pt idx="1739">
                  <c:v>60.199951199999987</c:v>
                </c:pt>
                <c:pt idx="1740">
                  <c:v>60</c:v>
                </c:pt>
                <c:pt idx="1741">
                  <c:v>59.800048800000013</c:v>
                </c:pt>
                <c:pt idx="1742">
                  <c:v>59.699951199999987</c:v>
                </c:pt>
                <c:pt idx="1743">
                  <c:v>59.59997559999988</c:v>
                </c:pt>
                <c:pt idx="1744">
                  <c:v>59.5</c:v>
                </c:pt>
                <c:pt idx="1745">
                  <c:v>59.40002440000012</c:v>
                </c:pt>
                <c:pt idx="1746">
                  <c:v>59.199951199999987</c:v>
                </c:pt>
                <c:pt idx="1747">
                  <c:v>59.09997559999988</c:v>
                </c:pt>
                <c:pt idx="1748">
                  <c:v>59</c:v>
                </c:pt>
                <c:pt idx="1749">
                  <c:v>58.90002440000012</c:v>
                </c:pt>
                <c:pt idx="1750">
                  <c:v>58.699951199999987</c:v>
                </c:pt>
                <c:pt idx="1751">
                  <c:v>58.59997559999988</c:v>
                </c:pt>
                <c:pt idx="1752">
                  <c:v>58.40002440000012</c:v>
                </c:pt>
                <c:pt idx="1753">
                  <c:v>58.300048800000013</c:v>
                </c:pt>
                <c:pt idx="1754">
                  <c:v>58.199951199999987</c:v>
                </c:pt>
                <c:pt idx="1755">
                  <c:v>58.09997559999988</c:v>
                </c:pt>
                <c:pt idx="1756">
                  <c:v>58</c:v>
                </c:pt>
                <c:pt idx="1757">
                  <c:v>57.799926800000094</c:v>
                </c:pt>
                <c:pt idx="1758">
                  <c:v>57.700073199999906</c:v>
                </c:pt>
                <c:pt idx="1759">
                  <c:v>57.599975600000107</c:v>
                </c:pt>
                <c:pt idx="1760">
                  <c:v>57.40002440000012</c:v>
                </c:pt>
                <c:pt idx="1761">
                  <c:v>57.300048800000013</c:v>
                </c:pt>
                <c:pt idx="1762">
                  <c:v>57.199951199999987</c:v>
                </c:pt>
                <c:pt idx="1763">
                  <c:v>57</c:v>
                </c:pt>
                <c:pt idx="1764">
                  <c:v>56.900024399999893</c:v>
                </c:pt>
                <c:pt idx="1765">
                  <c:v>56.799926800000094</c:v>
                </c:pt>
                <c:pt idx="1766">
                  <c:v>56.700073199999906</c:v>
                </c:pt>
                <c:pt idx="1767">
                  <c:v>56.599975600000107</c:v>
                </c:pt>
                <c:pt idx="1768">
                  <c:v>56.5</c:v>
                </c:pt>
                <c:pt idx="1769">
                  <c:v>56.300048799999786</c:v>
                </c:pt>
                <c:pt idx="1770">
                  <c:v>56.199951200000214</c:v>
                </c:pt>
                <c:pt idx="1771">
                  <c:v>56.100097600000026</c:v>
                </c:pt>
                <c:pt idx="1772">
                  <c:v>56</c:v>
                </c:pt>
                <c:pt idx="1773">
                  <c:v>55.899902399999974</c:v>
                </c:pt>
                <c:pt idx="1774">
                  <c:v>55.700073199999906</c:v>
                </c:pt>
                <c:pt idx="1775">
                  <c:v>55.599975600000107</c:v>
                </c:pt>
                <c:pt idx="1776">
                  <c:v>55.5</c:v>
                </c:pt>
                <c:pt idx="1777">
                  <c:v>55.400024399999893</c:v>
                </c:pt>
                <c:pt idx="1778">
                  <c:v>55.299926800000094</c:v>
                </c:pt>
                <c:pt idx="1779">
                  <c:v>55.200073199999906</c:v>
                </c:pt>
                <c:pt idx="1780">
                  <c:v>55</c:v>
                </c:pt>
                <c:pt idx="1781">
                  <c:v>54.90002440000012</c:v>
                </c:pt>
                <c:pt idx="1782">
                  <c:v>54.800048800000013</c:v>
                </c:pt>
                <c:pt idx="1783">
                  <c:v>54.699951199999987</c:v>
                </c:pt>
                <c:pt idx="1784">
                  <c:v>54.59997559999988</c:v>
                </c:pt>
                <c:pt idx="1785">
                  <c:v>54.5</c:v>
                </c:pt>
                <c:pt idx="1786">
                  <c:v>54.300048800000013</c:v>
                </c:pt>
                <c:pt idx="1787">
                  <c:v>54.199951199999987</c:v>
                </c:pt>
                <c:pt idx="1788">
                  <c:v>54.09997559999988</c:v>
                </c:pt>
                <c:pt idx="1789">
                  <c:v>54</c:v>
                </c:pt>
                <c:pt idx="1790">
                  <c:v>53.90002440000012</c:v>
                </c:pt>
                <c:pt idx="1791">
                  <c:v>53.800048800000013</c:v>
                </c:pt>
                <c:pt idx="1792">
                  <c:v>53.599975600000107</c:v>
                </c:pt>
                <c:pt idx="1793">
                  <c:v>53.5</c:v>
                </c:pt>
                <c:pt idx="1794">
                  <c:v>53.400024399999893</c:v>
                </c:pt>
                <c:pt idx="1795">
                  <c:v>53.299926800000094</c:v>
                </c:pt>
                <c:pt idx="1796">
                  <c:v>53.200073199999906</c:v>
                </c:pt>
                <c:pt idx="1797">
                  <c:v>53</c:v>
                </c:pt>
                <c:pt idx="1798">
                  <c:v>52.899902399999974</c:v>
                </c:pt>
                <c:pt idx="1799">
                  <c:v>52.800048799999786</c:v>
                </c:pt>
                <c:pt idx="1800">
                  <c:v>52.699951200000214</c:v>
                </c:pt>
                <c:pt idx="1801">
                  <c:v>52.600097600000026</c:v>
                </c:pt>
                <c:pt idx="1802">
                  <c:v>52.5</c:v>
                </c:pt>
                <c:pt idx="1803">
                  <c:v>52.299926800000094</c:v>
                </c:pt>
                <c:pt idx="1804">
                  <c:v>52.200073199999906</c:v>
                </c:pt>
                <c:pt idx="1805">
                  <c:v>52.099975600000107</c:v>
                </c:pt>
                <c:pt idx="1806">
                  <c:v>52</c:v>
                </c:pt>
                <c:pt idx="1807">
                  <c:v>51.900024399999893</c:v>
                </c:pt>
                <c:pt idx="1808">
                  <c:v>51.799926800000094</c:v>
                </c:pt>
                <c:pt idx="1809">
                  <c:v>51.59997559999988</c:v>
                </c:pt>
                <c:pt idx="1810">
                  <c:v>51.59997559999988</c:v>
                </c:pt>
                <c:pt idx="1811">
                  <c:v>51.5</c:v>
                </c:pt>
                <c:pt idx="1812">
                  <c:v>51.40002440000012</c:v>
                </c:pt>
                <c:pt idx="1813">
                  <c:v>51.300048800000013</c:v>
                </c:pt>
                <c:pt idx="1814">
                  <c:v>51.199951199999987</c:v>
                </c:pt>
                <c:pt idx="1815">
                  <c:v>51</c:v>
                </c:pt>
                <c:pt idx="1816">
                  <c:v>50.900024399999893</c:v>
                </c:pt>
                <c:pt idx="1817">
                  <c:v>50.799926800000094</c:v>
                </c:pt>
                <c:pt idx="1818">
                  <c:v>50.700073199999906</c:v>
                </c:pt>
                <c:pt idx="1819">
                  <c:v>50.599975600000107</c:v>
                </c:pt>
                <c:pt idx="1820">
                  <c:v>50.399902399999974</c:v>
                </c:pt>
                <c:pt idx="1821">
                  <c:v>50.300048799999786</c:v>
                </c:pt>
                <c:pt idx="1822">
                  <c:v>50.299926800000094</c:v>
                </c:pt>
                <c:pt idx="1823">
                  <c:v>50.200073199999906</c:v>
                </c:pt>
                <c:pt idx="1824">
                  <c:v>50.099975600000107</c:v>
                </c:pt>
                <c:pt idx="1825">
                  <c:v>50</c:v>
                </c:pt>
                <c:pt idx="1826">
                  <c:v>49.800048800000013</c:v>
                </c:pt>
                <c:pt idx="1827">
                  <c:v>49.699951199999987</c:v>
                </c:pt>
                <c:pt idx="1828">
                  <c:v>49.59997559999988</c:v>
                </c:pt>
                <c:pt idx="1829">
                  <c:v>49.5</c:v>
                </c:pt>
                <c:pt idx="1830">
                  <c:v>49.40002440000012</c:v>
                </c:pt>
                <c:pt idx="1831">
                  <c:v>49.199951199999987</c:v>
                </c:pt>
                <c:pt idx="1832">
                  <c:v>49.200073199999906</c:v>
                </c:pt>
                <c:pt idx="1833">
                  <c:v>49.099975600000107</c:v>
                </c:pt>
                <c:pt idx="1834">
                  <c:v>49</c:v>
                </c:pt>
                <c:pt idx="1835">
                  <c:v>48.900024399999893</c:v>
                </c:pt>
                <c:pt idx="1836">
                  <c:v>48.799926800000094</c:v>
                </c:pt>
                <c:pt idx="1837">
                  <c:v>48.600097600000026</c:v>
                </c:pt>
                <c:pt idx="1838">
                  <c:v>48.5</c:v>
                </c:pt>
                <c:pt idx="1839">
                  <c:v>48.5</c:v>
                </c:pt>
                <c:pt idx="1840">
                  <c:v>48.400024399999893</c:v>
                </c:pt>
                <c:pt idx="1841">
                  <c:v>48.299926800000094</c:v>
                </c:pt>
                <c:pt idx="1842">
                  <c:v>48.09997559999988</c:v>
                </c:pt>
                <c:pt idx="1843">
                  <c:v>48</c:v>
                </c:pt>
                <c:pt idx="1844">
                  <c:v>47.90002440000012</c:v>
                </c:pt>
                <c:pt idx="1845">
                  <c:v>47.800048800000013</c:v>
                </c:pt>
                <c:pt idx="1846">
                  <c:v>47.800048800000013</c:v>
                </c:pt>
                <c:pt idx="1847">
                  <c:v>47.599975600000107</c:v>
                </c:pt>
                <c:pt idx="1848">
                  <c:v>47.5</c:v>
                </c:pt>
                <c:pt idx="1849">
                  <c:v>47.400024399999893</c:v>
                </c:pt>
                <c:pt idx="1850">
                  <c:v>47.399902399999974</c:v>
                </c:pt>
                <c:pt idx="1851">
                  <c:v>47.300048799999786</c:v>
                </c:pt>
                <c:pt idx="1852">
                  <c:v>47.199951200000214</c:v>
                </c:pt>
                <c:pt idx="1853">
                  <c:v>47</c:v>
                </c:pt>
                <c:pt idx="1854">
                  <c:v>46.900024399999893</c:v>
                </c:pt>
                <c:pt idx="1855">
                  <c:v>46.90002440000012</c:v>
                </c:pt>
                <c:pt idx="1856">
                  <c:v>46.800048800000013</c:v>
                </c:pt>
                <c:pt idx="1857">
                  <c:v>46.699951199999987</c:v>
                </c:pt>
                <c:pt idx="1858">
                  <c:v>46.5</c:v>
                </c:pt>
                <c:pt idx="1859">
                  <c:v>46.5</c:v>
                </c:pt>
                <c:pt idx="1860">
                  <c:v>46.400024399999893</c:v>
                </c:pt>
                <c:pt idx="1861">
                  <c:v>46.299926800000094</c:v>
                </c:pt>
                <c:pt idx="1862">
                  <c:v>46.200073199999906</c:v>
                </c:pt>
                <c:pt idx="1863">
                  <c:v>46.099975600000107</c:v>
                </c:pt>
                <c:pt idx="1864">
                  <c:v>46</c:v>
                </c:pt>
                <c:pt idx="1865">
                  <c:v>45.900024399999893</c:v>
                </c:pt>
                <c:pt idx="1866">
                  <c:v>45.799926800000094</c:v>
                </c:pt>
                <c:pt idx="1867">
                  <c:v>45.800048800000013</c:v>
                </c:pt>
                <c:pt idx="1868">
                  <c:v>45.59997559999988</c:v>
                </c:pt>
                <c:pt idx="1869">
                  <c:v>45.5</c:v>
                </c:pt>
                <c:pt idx="1870">
                  <c:v>45.40002440000012</c:v>
                </c:pt>
                <c:pt idx="1871">
                  <c:v>45.400024399999893</c:v>
                </c:pt>
                <c:pt idx="1872">
                  <c:v>45.299926800000094</c:v>
                </c:pt>
                <c:pt idx="1873">
                  <c:v>45.100097600000026</c:v>
                </c:pt>
                <c:pt idx="1874">
                  <c:v>45.099975600000107</c:v>
                </c:pt>
                <c:pt idx="1875">
                  <c:v>45</c:v>
                </c:pt>
                <c:pt idx="1876">
                  <c:v>44.900024399999893</c:v>
                </c:pt>
                <c:pt idx="1877">
                  <c:v>44.90002440000012</c:v>
                </c:pt>
                <c:pt idx="1878">
                  <c:v>44.699951199999987</c:v>
                </c:pt>
                <c:pt idx="1879">
                  <c:v>44.59997559999988</c:v>
                </c:pt>
                <c:pt idx="1880">
                  <c:v>44.599975600000107</c:v>
                </c:pt>
                <c:pt idx="1881">
                  <c:v>44.5</c:v>
                </c:pt>
                <c:pt idx="1882">
                  <c:v>44.300048799999786</c:v>
                </c:pt>
                <c:pt idx="1883">
                  <c:v>44.299926800000094</c:v>
                </c:pt>
                <c:pt idx="1884">
                  <c:v>44.200073199999906</c:v>
                </c:pt>
                <c:pt idx="1885">
                  <c:v>44.099975600000107</c:v>
                </c:pt>
                <c:pt idx="1886">
                  <c:v>44.09997559999988</c:v>
                </c:pt>
                <c:pt idx="1887">
                  <c:v>43.90002440000012</c:v>
                </c:pt>
                <c:pt idx="1888">
                  <c:v>43.800048800000013</c:v>
                </c:pt>
                <c:pt idx="1889">
                  <c:v>43.799926800000094</c:v>
                </c:pt>
                <c:pt idx="1890">
                  <c:v>43.700073199999906</c:v>
                </c:pt>
                <c:pt idx="1891">
                  <c:v>43.599975600000107</c:v>
                </c:pt>
                <c:pt idx="1892">
                  <c:v>43.5</c:v>
                </c:pt>
                <c:pt idx="1893">
                  <c:v>43.400024399999893</c:v>
                </c:pt>
                <c:pt idx="1894">
                  <c:v>43.299926800000094</c:v>
                </c:pt>
                <c:pt idx="1895">
                  <c:v>43.300048800000013</c:v>
                </c:pt>
                <c:pt idx="1896">
                  <c:v>43.199951199999987</c:v>
                </c:pt>
                <c:pt idx="1897">
                  <c:v>43.099975600000107</c:v>
                </c:pt>
                <c:pt idx="1898">
                  <c:v>43</c:v>
                </c:pt>
                <c:pt idx="1899">
                  <c:v>42.900024399999893</c:v>
                </c:pt>
                <c:pt idx="1900">
                  <c:v>42.899902399999974</c:v>
                </c:pt>
                <c:pt idx="1901">
                  <c:v>42.700073199999906</c:v>
                </c:pt>
                <c:pt idx="1902">
                  <c:v>42.699951199999987</c:v>
                </c:pt>
                <c:pt idx="1903">
                  <c:v>42.59997559999988</c:v>
                </c:pt>
                <c:pt idx="1904">
                  <c:v>42.5</c:v>
                </c:pt>
                <c:pt idx="1905">
                  <c:v>42.5</c:v>
                </c:pt>
                <c:pt idx="1906">
                  <c:v>42.299926800000094</c:v>
                </c:pt>
                <c:pt idx="1907">
                  <c:v>42.300048799999786</c:v>
                </c:pt>
                <c:pt idx="1908">
                  <c:v>42.199951200000214</c:v>
                </c:pt>
                <c:pt idx="1909">
                  <c:v>42.100097600000026</c:v>
                </c:pt>
                <c:pt idx="1910">
                  <c:v>42</c:v>
                </c:pt>
                <c:pt idx="1911">
                  <c:v>41.90002440000012</c:v>
                </c:pt>
                <c:pt idx="1912">
                  <c:v>41.90002440000012</c:v>
                </c:pt>
                <c:pt idx="1913">
                  <c:v>41.800048800000013</c:v>
                </c:pt>
                <c:pt idx="1914">
                  <c:v>41.699951199999987</c:v>
                </c:pt>
                <c:pt idx="1915">
                  <c:v>41.600097600000026</c:v>
                </c:pt>
                <c:pt idx="1916">
                  <c:v>41.5</c:v>
                </c:pt>
                <c:pt idx="1917">
                  <c:v>41.5</c:v>
                </c:pt>
                <c:pt idx="1918">
                  <c:v>41.400024399999893</c:v>
                </c:pt>
                <c:pt idx="1919">
                  <c:v>41.300048800000013</c:v>
                </c:pt>
                <c:pt idx="1920">
                  <c:v>41.199951199999987</c:v>
                </c:pt>
                <c:pt idx="1921">
                  <c:v>41.09997559999988</c:v>
                </c:pt>
                <c:pt idx="1922">
                  <c:v>41.099975600000107</c:v>
                </c:pt>
                <c:pt idx="1923">
                  <c:v>41</c:v>
                </c:pt>
                <c:pt idx="1924">
                  <c:v>40.900024399999893</c:v>
                </c:pt>
                <c:pt idx="1925">
                  <c:v>40.799926800000094</c:v>
                </c:pt>
                <c:pt idx="1926">
                  <c:v>40.800048800000013</c:v>
                </c:pt>
                <c:pt idx="1927">
                  <c:v>40.699951199999987</c:v>
                </c:pt>
                <c:pt idx="1928">
                  <c:v>40.59997559999988</c:v>
                </c:pt>
                <c:pt idx="1929">
                  <c:v>40.5</c:v>
                </c:pt>
                <c:pt idx="1930">
                  <c:v>40.400024399999893</c:v>
                </c:pt>
                <c:pt idx="1931">
                  <c:v>40.399902399999974</c:v>
                </c:pt>
                <c:pt idx="1932">
                  <c:v>40.300048799999786</c:v>
                </c:pt>
                <c:pt idx="1933">
                  <c:v>40.199951199999987</c:v>
                </c:pt>
                <c:pt idx="1934">
                  <c:v>40.09997559999988</c:v>
                </c:pt>
                <c:pt idx="1935">
                  <c:v>40</c:v>
                </c:pt>
                <c:pt idx="1936">
                  <c:v>40</c:v>
                </c:pt>
                <c:pt idx="1937">
                  <c:v>39.90002440000012</c:v>
                </c:pt>
                <c:pt idx="1938">
                  <c:v>39.800048799999786</c:v>
                </c:pt>
                <c:pt idx="1939">
                  <c:v>39.699951200000214</c:v>
                </c:pt>
                <c:pt idx="1940">
                  <c:v>39.700073199999906</c:v>
                </c:pt>
                <c:pt idx="1941">
                  <c:v>39.599975600000107</c:v>
                </c:pt>
                <c:pt idx="1942">
                  <c:v>39.5</c:v>
                </c:pt>
                <c:pt idx="1943">
                  <c:v>39.40002440000012</c:v>
                </c:pt>
                <c:pt idx="1944">
                  <c:v>39.400024399999893</c:v>
                </c:pt>
                <c:pt idx="1945">
                  <c:v>39.299926800000094</c:v>
                </c:pt>
                <c:pt idx="1946">
                  <c:v>39.100097600000026</c:v>
                </c:pt>
                <c:pt idx="1947">
                  <c:v>39.099975600000107</c:v>
                </c:pt>
                <c:pt idx="1948">
                  <c:v>39</c:v>
                </c:pt>
                <c:pt idx="1949">
                  <c:v>39</c:v>
                </c:pt>
                <c:pt idx="1950">
                  <c:v>38.800048800000013</c:v>
                </c:pt>
                <c:pt idx="1951">
                  <c:v>38.799926800000094</c:v>
                </c:pt>
                <c:pt idx="1952">
                  <c:v>38.700073199999906</c:v>
                </c:pt>
                <c:pt idx="1953">
                  <c:v>38.599975600000107</c:v>
                </c:pt>
                <c:pt idx="1954">
                  <c:v>38.600097600000026</c:v>
                </c:pt>
                <c:pt idx="1955">
                  <c:v>38.400024399999893</c:v>
                </c:pt>
                <c:pt idx="1956">
                  <c:v>38.40002440000012</c:v>
                </c:pt>
                <c:pt idx="1957">
                  <c:v>38.300048800000013</c:v>
                </c:pt>
                <c:pt idx="1958">
                  <c:v>38.300048800000013</c:v>
                </c:pt>
                <c:pt idx="1959">
                  <c:v>38.099975600000107</c:v>
                </c:pt>
                <c:pt idx="1960">
                  <c:v>38.100097600000026</c:v>
                </c:pt>
                <c:pt idx="1961">
                  <c:v>38</c:v>
                </c:pt>
                <c:pt idx="1962">
                  <c:v>38</c:v>
                </c:pt>
                <c:pt idx="1963">
                  <c:v>37.800048800000013</c:v>
                </c:pt>
                <c:pt idx="1964">
                  <c:v>37.800048800000013</c:v>
                </c:pt>
                <c:pt idx="1965">
                  <c:v>37.699951199999987</c:v>
                </c:pt>
                <c:pt idx="1966">
                  <c:v>37.59997559999988</c:v>
                </c:pt>
                <c:pt idx="1967">
                  <c:v>37.5</c:v>
                </c:pt>
                <c:pt idx="1968">
                  <c:v>37.399902399999974</c:v>
                </c:pt>
                <c:pt idx="1969">
                  <c:v>37.400024399999893</c:v>
                </c:pt>
                <c:pt idx="1970">
                  <c:v>37.299926800000094</c:v>
                </c:pt>
                <c:pt idx="1971">
                  <c:v>37.199951199999987</c:v>
                </c:pt>
                <c:pt idx="1972">
                  <c:v>37.09997559999988</c:v>
                </c:pt>
                <c:pt idx="1973">
                  <c:v>37.099975600000107</c:v>
                </c:pt>
                <c:pt idx="1974">
                  <c:v>37</c:v>
                </c:pt>
                <c:pt idx="1975">
                  <c:v>36.900024399999893</c:v>
                </c:pt>
                <c:pt idx="1976">
                  <c:v>36.799926800000094</c:v>
                </c:pt>
                <c:pt idx="1977">
                  <c:v>36.800048800000013</c:v>
                </c:pt>
                <c:pt idx="1978">
                  <c:v>36.59997559999988</c:v>
                </c:pt>
                <c:pt idx="1979">
                  <c:v>36.599975600000107</c:v>
                </c:pt>
                <c:pt idx="1980">
                  <c:v>36.5</c:v>
                </c:pt>
                <c:pt idx="1981">
                  <c:v>36.5</c:v>
                </c:pt>
                <c:pt idx="1982">
                  <c:v>36.399902399999974</c:v>
                </c:pt>
                <c:pt idx="1983">
                  <c:v>36.300048800000013</c:v>
                </c:pt>
                <c:pt idx="1984">
                  <c:v>36.199951199999987</c:v>
                </c:pt>
                <c:pt idx="1985">
                  <c:v>36.199951199999987</c:v>
                </c:pt>
                <c:pt idx="1986">
                  <c:v>36</c:v>
                </c:pt>
                <c:pt idx="1987">
                  <c:v>35.900024399999893</c:v>
                </c:pt>
                <c:pt idx="1988">
                  <c:v>35.899902399999974</c:v>
                </c:pt>
                <c:pt idx="1989">
                  <c:v>35.800048799999786</c:v>
                </c:pt>
                <c:pt idx="1990">
                  <c:v>35.699951199999987</c:v>
                </c:pt>
                <c:pt idx="1991">
                  <c:v>35.59997559999988</c:v>
                </c:pt>
                <c:pt idx="1992">
                  <c:v>35.59997559999988</c:v>
                </c:pt>
                <c:pt idx="1993">
                  <c:v>35.5</c:v>
                </c:pt>
                <c:pt idx="1994">
                  <c:v>35.399902399999974</c:v>
                </c:pt>
                <c:pt idx="1995">
                  <c:v>35.300048799999786</c:v>
                </c:pt>
                <c:pt idx="1996">
                  <c:v>35.299926800000094</c:v>
                </c:pt>
                <c:pt idx="1997">
                  <c:v>35.200073199999906</c:v>
                </c:pt>
                <c:pt idx="1998">
                  <c:v>35.09997559999988</c:v>
                </c:pt>
                <c:pt idx="1999">
                  <c:v>35</c:v>
                </c:pt>
              </c:numCache>
            </c:numRef>
          </c:xVal>
          <c:yVal>
            <c:numRef>
              <c:f>Stock_THOR!$AC$3:$AC$2002</c:f>
              <c:numCache>
                <c:formatCode>0.00E+00</c:formatCode>
                <c:ptCount val="2000"/>
                <c:pt idx="0">
                  <c:v>-165.72000122</c:v>
                </c:pt>
                <c:pt idx="1">
                  <c:v>-165.72000122</c:v>
                </c:pt>
                <c:pt idx="2">
                  <c:v>-165.72000122</c:v>
                </c:pt>
                <c:pt idx="3">
                  <c:v>-165.72000122</c:v>
                </c:pt>
                <c:pt idx="4">
                  <c:v>-165.72000122</c:v>
                </c:pt>
                <c:pt idx="5">
                  <c:v>-165.72000122</c:v>
                </c:pt>
                <c:pt idx="6">
                  <c:v>-165.72000122</c:v>
                </c:pt>
                <c:pt idx="7">
                  <c:v>-165.72000122</c:v>
                </c:pt>
                <c:pt idx="8">
                  <c:v>-165.72000122</c:v>
                </c:pt>
                <c:pt idx="9">
                  <c:v>-165.72000122</c:v>
                </c:pt>
                <c:pt idx="10">
                  <c:v>-165.72000122</c:v>
                </c:pt>
                <c:pt idx="11">
                  <c:v>-165.72000122</c:v>
                </c:pt>
                <c:pt idx="12">
                  <c:v>-165.72000122</c:v>
                </c:pt>
                <c:pt idx="13">
                  <c:v>-165.72000122</c:v>
                </c:pt>
                <c:pt idx="14">
                  <c:v>-165.72000122</c:v>
                </c:pt>
                <c:pt idx="15">
                  <c:v>-165.72000122</c:v>
                </c:pt>
                <c:pt idx="16">
                  <c:v>-165.72000122</c:v>
                </c:pt>
                <c:pt idx="17">
                  <c:v>-165.72000122</c:v>
                </c:pt>
                <c:pt idx="18">
                  <c:v>-165.72000122</c:v>
                </c:pt>
                <c:pt idx="19">
                  <c:v>-165.72000122</c:v>
                </c:pt>
                <c:pt idx="20">
                  <c:v>-165.72000122</c:v>
                </c:pt>
                <c:pt idx="21">
                  <c:v>-165.72000122</c:v>
                </c:pt>
                <c:pt idx="22">
                  <c:v>-165.72000122</c:v>
                </c:pt>
                <c:pt idx="23">
                  <c:v>-165.72000122</c:v>
                </c:pt>
                <c:pt idx="24">
                  <c:v>-165.72000122</c:v>
                </c:pt>
                <c:pt idx="25">
                  <c:v>-165.72000122</c:v>
                </c:pt>
                <c:pt idx="26">
                  <c:v>-165.72000122</c:v>
                </c:pt>
                <c:pt idx="27">
                  <c:v>-165.72000122</c:v>
                </c:pt>
                <c:pt idx="28">
                  <c:v>-165.72000122</c:v>
                </c:pt>
                <c:pt idx="29">
                  <c:v>-165.72000122</c:v>
                </c:pt>
                <c:pt idx="30">
                  <c:v>-165.72000122</c:v>
                </c:pt>
                <c:pt idx="31">
                  <c:v>-165.72000122</c:v>
                </c:pt>
                <c:pt idx="32">
                  <c:v>-165.72000122</c:v>
                </c:pt>
                <c:pt idx="33">
                  <c:v>-165.72000122</c:v>
                </c:pt>
                <c:pt idx="34">
                  <c:v>-165.72000122</c:v>
                </c:pt>
                <c:pt idx="35">
                  <c:v>-165.72000122</c:v>
                </c:pt>
                <c:pt idx="36">
                  <c:v>-165.72000122</c:v>
                </c:pt>
                <c:pt idx="37">
                  <c:v>-165.72000122</c:v>
                </c:pt>
                <c:pt idx="38">
                  <c:v>-165.72000122</c:v>
                </c:pt>
                <c:pt idx="39">
                  <c:v>-165.72000122</c:v>
                </c:pt>
                <c:pt idx="40">
                  <c:v>-165.72000122</c:v>
                </c:pt>
                <c:pt idx="41">
                  <c:v>-165.72000122</c:v>
                </c:pt>
                <c:pt idx="42">
                  <c:v>-165.72000122</c:v>
                </c:pt>
                <c:pt idx="43">
                  <c:v>-165.72000122</c:v>
                </c:pt>
                <c:pt idx="44">
                  <c:v>-165.72000122</c:v>
                </c:pt>
                <c:pt idx="45">
                  <c:v>-165.72000122</c:v>
                </c:pt>
                <c:pt idx="46">
                  <c:v>-165.72000122</c:v>
                </c:pt>
                <c:pt idx="47">
                  <c:v>-165.72000122</c:v>
                </c:pt>
                <c:pt idx="48">
                  <c:v>-165.72000122</c:v>
                </c:pt>
                <c:pt idx="49">
                  <c:v>-165.72000122</c:v>
                </c:pt>
                <c:pt idx="50">
                  <c:v>-165.72000122</c:v>
                </c:pt>
                <c:pt idx="51">
                  <c:v>-165.72000122</c:v>
                </c:pt>
                <c:pt idx="52">
                  <c:v>-165.72000122</c:v>
                </c:pt>
                <c:pt idx="53">
                  <c:v>-165.72000122</c:v>
                </c:pt>
                <c:pt idx="54">
                  <c:v>-165.72000122</c:v>
                </c:pt>
                <c:pt idx="55">
                  <c:v>-165.72000122</c:v>
                </c:pt>
                <c:pt idx="56">
                  <c:v>-165.72000122</c:v>
                </c:pt>
                <c:pt idx="57">
                  <c:v>-165.72000122</c:v>
                </c:pt>
                <c:pt idx="58">
                  <c:v>-165.72000122</c:v>
                </c:pt>
                <c:pt idx="59">
                  <c:v>-165.72000122</c:v>
                </c:pt>
                <c:pt idx="60">
                  <c:v>-165.72000122</c:v>
                </c:pt>
                <c:pt idx="61">
                  <c:v>-165.72000122</c:v>
                </c:pt>
                <c:pt idx="62">
                  <c:v>-165.72000122</c:v>
                </c:pt>
                <c:pt idx="63">
                  <c:v>-165.72000122</c:v>
                </c:pt>
                <c:pt idx="64">
                  <c:v>-165.72000122</c:v>
                </c:pt>
                <c:pt idx="65">
                  <c:v>-165.72000122</c:v>
                </c:pt>
                <c:pt idx="66">
                  <c:v>-165.72000122</c:v>
                </c:pt>
                <c:pt idx="67">
                  <c:v>-165.72000122</c:v>
                </c:pt>
                <c:pt idx="68">
                  <c:v>-165.72000122</c:v>
                </c:pt>
                <c:pt idx="69">
                  <c:v>-165.72000122</c:v>
                </c:pt>
                <c:pt idx="70">
                  <c:v>-165.72000122</c:v>
                </c:pt>
                <c:pt idx="71">
                  <c:v>-165.72000122</c:v>
                </c:pt>
                <c:pt idx="72">
                  <c:v>-165.72000122</c:v>
                </c:pt>
                <c:pt idx="73">
                  <c:v>-165.72000122</c:v>
                </c:pt>
                <c:pt idx="74">
                  <c:v>-165.72000122</c:v>
                </c:pt>
                <c:pt idx="75">
                  <c:v>-165.72000122</c:v>
                </c:pt>
                <c:pt idx="76">
                  <c:v>-165.72000122</c:v>
                </c:pt>
                <c:pt idx="77">
                  <c:v>-165.72000122</c:v>
                </c:pt>
                <c:pt idx="78">
                  <c:v>-165.72000122</c:v>
                </c:pt>
                <c:pt idx="79">
                  <c:v>-165.72000122</c:v>
                </c:pt>
                <c:pt idx="80">
                  <c:v>-165.72000122</c:v>
                </c:pt>
                <c:pt idx="81">
                  <c:v>-165.72000122</c:v>
                </c:pt>
                <c:pt idx="82">
                  <c:v>-165.72000122</c:v>
                </c:pt>
                <c:pt idx="83">
                  <c:v>-165.72000122</c:v>
                </c:pt>
                <c:pt idx="84">
                  <c:v>-165.72000122</c:v>
                </c:pt>
                <c:pt idx="85">
                  <c:v>-165.72000122</c:v>
                </c:pt>
                <c:pt idx="86">
                  <c:v>-165.72000122</c:v>
                </c:pt>
                <c:pt idx="87">
                  <c:v>-165.72000122</c:v>
                </c:pt>
                <c:pt idx="88">
                  <c:v>-165.72000122</c:v>
                </c:pt>
                <c:pt idx="89">
                  <c:v>-165.72000122</c:v>
                </c:pt>
                <c:pt idx="90">
                  <c:v>-165.72000122</c:v>
                </c:pt>
                <c:pt idx="91">
                  <c:v>-165.72000122</c:v>
                </c:pt>
                <c:pt idx="92">
                  <c:v>-165.72000122</c:v>
                </c:pt>
                <c:pt idx="93">
                  <c:v>-165.72000122</c:v>
                </c:pt>
                <c:pt idx="94">
                  <c:v>-165.72000122</c:v>
                </c:pt>
                <c:pt idx="95">
                  <c:v>-165.72000122</c:v>
                </c:pt>
                <c:pt idx="96">
                  <c:v>-165.72000122</c:v>
                </c:pt>
                <c:pt idx="97">
                  <c:v>-165.72000122</c:v>
                </c:pt>
                <c:pt idx="98">
                  <c:v>-165.72000122</c:v>
                </c:pt>
                <c:pt idx="99">
                  <c:v>-165.72000122</c:v>
                </c:pt>
                <c:pt idx="100">
                  <c:v>-165.72000122</c:v>
                </c:pt>
                <c:pt idx="101">
                  <c:v>-165.72000122</c:v>
                </c:pt>
                <c:pt idx="102">
                  <c:v>-165.72000122</c:v>
                </c:pt>
                <c:pt idx="103">
                  <c:v>-165.72000122</c:v>
                </c:pt>
                <c:pt idx="104">
                  <c:v>-165.72000122</c:v>
                </c:pt>
                <c:pt idx="105">
                  <c:v>-165.72000122</c:v>
                </c:pt>
                <c:pt idx="106">
                  <c:v>-165.72000122</c:v>
                </c:pt>
                <c:pt idx="107">
                  <c:v>-165.72000122</c:v>
                </c:pt>
                <c:pt idx="108">
                  <c:v>-165.72000122</c:v>
                </c:pt>
                <c:pt idx="109">
                  <c:v>-165.72000122</c:v>
                </c:pt>
                <c:pt idx="110">
                  <c:v>-165.72000122</c:v>
                </c:pt>
                <c:pt idx="111">
                  <c:v>-165.72000122</c:v>
                </c:pt>
                <c:pt idx="112">
                  <c:v>-165.72000122</c:v>
                </c:pt>
                <c:pt idx="113">
                  <c:v>-165.72000122</c:v>
                </c:pt>
                <c:pt idx="114">
                  <c:v>-165.72000122</c:v>
                </c:pt>
                <c:pt idx="115">
                  <c:v>-165.72000122</c:v>
                </c:pt>
                <c:pt idx="116">
                  <c:v>-165.72000122</c:v>
                </c:pt>
                <c:pt idx="117">
                  <c:v>-165.72000122</c:v>
                </c:pt>
                <c:pt idx="118">
                  <c:v>-165.72000122</c:v>
                </c:pt>
                <c:pt idx="119">
                  <c:v>-165.72000122</c:v>
                </c:pt>
                <c:pt idx="120">
                  <c:v>-165.72000122</c:v>
                </c:pt>
                <c:pt idx="121">
                  <c:v>-165.72000122</c:v>
                </c:pt>
                <c:pt idx="122">
                  <c:v>-165.72000122</c:v>
                </c:pt>
                <c:pt idx="123">
                  <c:v>-165.72000122</c:v>
                </c:pt>
                <c:pt idx="124">
                  <c:v>-165.72000122</c:v>
                </c:pt>
                <c:pt idx="125">
                  <c:v>-165.72000122</c:v>
                </c:pt>
                <c:pt idx="126">
                  <c:v>-165.72000122</c:v>
                </c:pt>
                <c:pt idx="127">
                  <c:v>-165.72000122</c:v>
                </c:pt>
                <c:pt idx="128">
                  <c:v>-165.72000122</c:v>
                </c:pt>
                <c:pt idx="129">
                  <c:v>-165.72000122</c:v>
                </c:pt>
                <c:pt idx="130">
                  <c:v>-165.72000122</c:v>
                </c:pt>
                <c:pt idx="131">
                  <c:v>-165.72000122</c:v>
                </c:pt>
                <c:pt idx="132">
                  <c:v>-165.72000122</c:v>
                </c:pt>
                <c:pt idx="133">
                  <c:v>-165.72000122</c:v>
                </c:pt>
                <c:pt idx="134">
                  <c:v>-165.72000122</c:v>
                </c:pt>
                <c:pt idx="135">
                  <c:v>-165.72000122</c:v>
                </c:pt>
                <c:pt idx="136">
                  <c:v>-165.72000122</c:v>
                </c:pt>
                <c:pt idx="137">
                  <c:v>-165.72000122</c:v>
                </c:pt>
                <c:pt idx="138">
                  <c:v>-165.72000122</c:v>
                </c:pt>
                <c:pt idx="139">
                  <c:v>-165.72000122</c:v>
                </c:pt>
                <c:pt idx="140">
                  <c:v>-165.72000122</c:v>
                </c:pt>
                <c:pt idx="141">
                  <c:v>-165.72000122</c:v>
                </c:pt>
                <c:pt idx="142">
                  <c:v>-165.72000122</c:v>
                </c:pt>
                <c:pt idx="143">
                  <c:v>-165.72000122</c:v>
                </c:pt>
                <c:pt idx="144">
                  <c:v>-165.72000122</c:v>
                </c:pt>
                <c:pt idx="145">
                  <c:v>-165.72000122</c:v>
                </c:pt>
                <c:pt idx="146">
                  <c:v>-165.72000122</c:v>
                </c:pt>
                <c:pt idx="147">
                  <c:v>-165.72000122</c:v>
                </c:pt>
                <c:pt idx="148">
                  <c:v>-165.72000122</c:v>
                </c:pt>
                <c:pt idx="149">
                  <c:v>-165.72000122</c:v>
                </c:pt>
                <c:pt idx="150">
                  <c:v>-165.72000122</c:v>
                </c:pt>
                <c:pt idx="151">
                  <c:v>-165.72000122</c:v>
                </c:pt>
                <c:pt idx="152">
                  <c:v>-165.72000122</c:v>
                </c:pt>
                <c:pt idx="153">
                  <c:v>-165.72000122</c:v>
                </c:pt>
                <c:pt idx="154">
                  <c:v>-165.72000122</c:v>
                </c:pt>
                <c:pt idx="155">
                  <c:v>-165.72000122</c:v>
                </c:pt>
                <c:pt idx="156">
                  <c:v>-165.72000122</c:v>
                </c:pt>
                <c:pt idx="157">
                  <c:v>-165.72000122</c:v>
                </c:pt>
                <c:pt idx="158">
                  <c:v>-165.72000122</c:v>
                </c:pt>
                <c:pt idx="159">
                  <c:v>-165.72000122</c:v>
                </c:pt>
                <c:pt idx="160">
                  <c:v>-165.72000122</c:v>
                </c:pt>
                <c:pt idx="161">
                  <c:v>-165.72000122</c:v>
                </c:pt>
                <c:pt idx="162">
                  <c:v>-165.72000122</c:v>
                </c:pt>
                <c:pt idx="163">
                  <c:v>-165.72000122</c:v>
                </c:pt>
                <c:pt idx="164">
                  <c:v>-165.72000122</c:v>
                </c:pt>
                <c:pt idx="165">
                  <c:v>-165.72000122</c:v>
                </c:pt>
                <c:pt idx="166">
                  <c:v>-165.72000122</c:v>
                </c:pt>
                <c:pt idx="167">
                  <c:v>-165.72000122</c:v>
                </c:pt>
                <c:pt idx="168">
                  <c:v>-165.72000122</c:v>
                </c:pt>
                <c:pt idx="169">
                  <c:v>-165.72000122</c:v>
                </c:pt>
                <c:pt idx="170">
                  <c:v>-165.72000122</c:v>
                </c:pt>
                <c:pt idx="171">
                  <c:v>-165.72000122</c:v>
                </c:pt>
                <c:pt idx="172">
                  <c:v>-165.72000122</c:v>
                </c:pt>
                <c:pt idx="173">
                  <c:v>-165.72000122</c:v>
                </c:pt>
                <c:pt idx="174">
                  <c:v>-165.72000122</c:v>
                </c:pt>
                <c:pt idx="175">
                  <c:v>-165.72000122</c:v>
                </c:pt>
                <c:pt idx="176">
                  <c:v>-165.72000122</c:v>
                </c:pt>
                <c:pt idx="177">
                  <c:v>-165.72000122</c:v>
                </c:pt>
                <c:pt idx="178">
                  <c:v>-165.72000122</c:v>
                </c:pt>
                <c:pt idx="179">
                  <c:v>-165.72000122</c:v>
                </c:pt>
                <c:pt idx="180">
                  <c:v>-165.72000122</c:v>
                </c:pt>
                <c:pt idx="181">
                  <c:v>-165.72000122</c:v>
                </c:pt>
                <c:pt idx="182">
                  <c:v>-165.72000122</c:v>
                </c:pt>
                <c:pt idx="183">
                  <c:v>-165.72000122</c:v>
                </c:pt>
                <c:pt idx="184">
                  <c:v>-165.72000122</c:v>
                </c:pt>
                <c:pt idx="185">
                  <c:v>-165.72000122</c:v>
                </c:pt>
                <c:pt idx="186">
                  <c:v>-165.72000122</c:v>
                </c:pt>
                <c:pt idx="187">
                  <c:v>-165.72000122</c:v>
                </c:pt>
                <c:pt idx="188">
                  <c:v>-165.72000122</c:v>
                </c:pt>
                <c:pt idx="189">
                  <c:v>-165.72000122</c:v>
                </c:pt>
                <c:pt idx="190">
                  <c:v>-165.72000122</c:v>
                </c:pt>
                <c:pt idx="191">
                  <c:v>-165.72000122</c:v>
                </c:pt>
                <c:pt idx="192">
                  <c:v>-165.72000122</c:v>
                </c:pt>
                <c:pt idx="193">
                  <c:v>-165.72000122</c:v>
                </c:pt>
                <c:pt idx="194">
                  <c:v>-165.72000122</c:v>
                </c:pt>
                <c:pt idx="195">
                  <c:v>-165.72000122</c:v>
                </c:pt>
                <c:pt idx="196">
                  <c:v>-165.72000122</c:v>
                </c:pt>
                <c:pt idx="197">
                  <c:v>-165.72000122</c:v>
                </c:pt>
                <c:pt idx="198">
                  <c:v>-165.72000122</c:v>
                </c:pt>
                <c:pt idx="199">
                  <c:v>-165.72000122</c:v>
                </c:pt>
                <c:pt idx="200">
                  <c:v>-165.72000122</c:v>
                </c:pt>
                <c:pt idx="201">
                  <c:v>-165.72000122</c:v>
                </c:pt>
                <c:pt idx="202">
                  <c:v>-165.72000122</c:v>
                </c:pt>
                <c:pt idx="203">
                  <c:v>-165.72000122</c:v>
                </c:pt>
                <c:pt idx="204">
                  <c:v>-165.72000122</c:v>
                </c:pt>
                <c:pt idx="205">
                  <c:v>-165.72000122</c:v>
                </c:pt>
                <c:pt idx="206">
                  <c:v>-165.72000122</c:v>
                </c:pt>
                <c:pt idx="207">
                  <c:v>-165.72000122</c:v>
                </c:pt>
                <c:pt idx="208">
                  <c:v>-165.72000122</c:v>
                </c:pt>
                <c:pt idx="209">
                  <c:v>-165.72000122</c:v>
                </c:pt>
                <c:pt idx="210">
                  <c:v>-165.72000122</c:v>
                </c:pt>
                <c:pt idx="211">
                  <c:v>-165.72000122</c:v>
                </c:pt>
                <c:pt idx="212">
                  <c:v>-165.72000122</c:v>
                </c:pt>
                <c:pt idx="213">
                  <c:v>-165.72000122</c:v>
                </c:pt>
                <c:pt idx="214">
                  <c:v>-165.72000122</c:v>
                </c:pt>
                <c:pt idx="215">
                  <c:v>-165.72000122</c:v>
                </c:pt>
                <c:pt idx="216">
                  <c:v>-165.72000122</c:v>
                </c:pt>
                <c:pt idx="217">
                  <c:v>-165.72000122</c:v>
                </c:pt>
                <c:pt idx="218">
                  <c:v>-165.72000122</c:v>
                </c:pt>
                <c:pt idx="219">
                  <c:v>-165.72000122</c:v>
                </c:pt>
                <c:pt idx="220">
                  <c:v>-165.72000122</c:v>
                </c:pt>
                <c:pt idx="221">
                  <c:v>-165.72000122</c:v>
                </c:pt>
                <c:pt idx="222">
                  <c:v>-165.72000122</c:v>
                </c:pt>
                <c:pt idx="223">
                  <c:v>-165.72000122</c:v>
                </c:pt>
                <c:pt idx="224">
                  <c:v>-165.72000122</c:v>
                </c:pt>
                <c:pt idx="225">
                  <c:v>-165.72000122</c:v>
                </c:pt>
                <c:pt idx="226">
                  <c:v>-165.72000122</c:v>
                </c:pt>
                <c:pt idx="227">
                  <c:v>-165.72000122</c:v>
                </c:pt>
                <c:pt idx="228">
                  <c:v>-165.72000122</c:v>
                </c:pt>
                <c:pt idx="229">
                  <c:v>-165.72000122</c:v>
                </c:pt>
                <c:pt idx="230">
                  <c:v>-165.72000122</c:v>
                </c:pt>
                <c:pt idx="231">
                  <c:v>-165.72000122</c:v>
                </c:pt>
                <c:pt idx="232">
                  <c:v>-165.72000122</c:v>
                </c:pt>
                <c:pt idx="233">
                  <c:v>-165.72000122</c:v>
                </c:pt>
                <c:pt idx="234">
                  <c:v>-165.72000122</c:v>
                </c:pt>
                <c:pt idx="235">
                  <c:v>-165.72000122</c:v>
                </c:pt>
                <c:pt idx="236">
                  <c:v>-165.72000122</c:v>
                </c:pt>
                <c:pt idx="237">
                  <c:v>-165.72000122</c:v>
                </c:pt>
                <c:pt idx="238">
                  <c:v>-165.72000122</c:v>
                </c:pt>
                <c:pt idx="239">
                  <c:v>-165.72000122</c:v>
                </c:pt>
                <c:pt idx="240">
                  <c:v>-165.72000122</c:v>
                </c:pt>
                <c:pt idx="241">
                  <c:v>-165.72000122</c:v>
                </c:pt>
                <c:pt idx="242">
                  <c:v>-165.72000122</c:v>
                </c:pt>
                <c:pt idx="243">
                  <c:v>-165.72000122</c:v>
                </c:pt>
                <c:pt idx="244">
                  <c:v>-165.72000122</c:v>
                </c:pt>
                <c:pt idx="245">
                  <c:v>-165.72000122</c:v>
                </c:pt>
                <c:pt idx="246">
                  <c:v>-165.72000122</c:v>
                </c:pt>
                <c:pt idx="247">
                  <c:v>-165.72000122</c:v>
                </c:pt>
                <c:pt idx="248">
                  <c:v>-165.72000122</c:v>
                </c:pt>
                <c:pt idx="249">
                  <c:v>-165.72000122</c:v>
                </c:pt>
                <c:pt idx="250">
                  <c:v>-165.72000122</c:v>
                </c:pt>
                <c:pt idx="251">
                  <c:v>-165.72000122</c:v>
                </c:pt>
                <c:pt idx="252">
                  <c:v>-165.72000122</c:v>
                </c:pt>
                <c:pt idx="253">
                  <c:v>-165.72000122</c:v>
                </c:pt>
                <c:pt idx="254">
                  <c:v>-165.72000122</c:v>
                </c:pt>
                <c:pt idx="255">
                  <c:v>-165.72000122</c:v>
                </c:pt>
                <c:pt idx="256">
                  <c:v>-165.72000122</c:v>
                </c:pt>
                <c:pt idx="257">
                  <c:v>-165.72000122</c:v>
                </c:pt>
                <c:pt idx="258">
                  <c:v>-165.72000122</c:v>
                </c:pt>
                <c:pt idx="259">
                  <c:v>-165.72000122</c:v>
                </c:pt>
                <c:pt idx="260">
                  <c:v>-165.72000122</c:v>
                </c:pt>
                <c:pt idx="261">
                  <c:v>-165.72000122</c:v>
                </c:pt>
                <c:pt idx="262">
                  <c:v>-165.72000122</c:v>
                </c:pt>
                <c:pt idx="263">
                  <c:v>-165.72000122</c:v>
                </c:pt>
                <c:pt idx="264">
                  <c:v>-165.72000122</c:v>
                </c:pt>
                <c:pt idx="265">
                  <c:v>-165.72000122</c:v>
                </c:pt>
                <c:pt idx="266">
                  <c:v>-165.72000122</c:v>
                </c:pt>
                <c:pt idx="267">
                  <c:v>-165.72000122</c:v>
                </c:pt>
                <c:pt idx="268">
                  <c:v>-165.72000122</c:v>
                </c:pt>
                <c:pt idx="269">
                  <c:v>-165.72000122</c:v>
                </c:pt>
                <c:pt idx="270">
                  <c:v>-165.72000122</c:v>
                </c:pt>
                <c:pt idx="271">
                  <c:v>-165.72000122</c:v>
                </c:pt>
                <c:pt idx="272">
                  <c:v>-165.72000122</c:v>
                </c:pt>
                <c:pt idx="273">
                  <c:v>-165.72000122</c:v>
                </c:pt>
                <c:pt idx="274">
                  <c:v>-165.72000122</c:v>
                </c:pt>
                <c:pt idx="275">
                  <c:v>-165.72000122</c:v>
                </c:pt>
                <c:pt idx="276">
                  <c:v>-165.72000122</c:v>
                </c:pt>
                <c:pt idx="277">
                  <c:v>-165.72000122</c:v>
                </c:pt>
                <c:pt idx="278">
                  <c:v>-165.72000122</c:v>
                </c:pt>
                <c:pt idx="279">
                  <c:v>-165.72000122</c:v>
                </c:pt>
                <c:pt idx="280">
                  <c:v>-165.72000122</c:v>
                </c:pt>
                <c:pt idx="281">
                  <c:v>-165.71000670999999</c:v>
                </c:pt>
                <c:pt idx="282">
                  <c:v>-165.71000670999999</c:v>
                </c:pt>
                <c:pt idx="283">
                  <c:v>-165.71000670999999</c:v>
                </c:pt>
                <c:pt idx="284">
                  <c:v>-165.71000670999999</c:v>
                </c:pt>
                <c:pt idx="285">
                  <c:v>-165.71000670999999</c:v>
                </c:pt>
                <c:pt idx="286">
                  <c:v>-165.71000670999999</c:v>
                </c:pt>
                <c:pt idx="287">
                  <c:v>-165.71000670999999</c:v>
                </c:pt>
                <c:pt idx="288">
                  <c:v>-165.71000670999999</c:v>
                </c:pt>
                <c:pt idx="289">
                  <c:v>-165.71000670999999</c:v>
                </c:pt>
                <c:pt idx="290">
                  <c:v>-165.71000670999999</c:v>
                </c:pt>
                <c:pt idx="291">
                  <c:v>-165.71000670999999</c:v>
                </c:pt>
                <c:pt idx="292">
                  <c:v>-165.71000670999999</c:v>
                </c:pt>
                <c:pt idx="293">
                  <c:v>-165.71000670999999</c:v>
                </c:pt>
                <c:pt idx="294">
                  <c:v>-165.71000670999999</c:v>
                </c:pt>
                <c:pt idx="295">
                  <c:v>-165.71000670999999</c:v>
                </c:pt>
                <c:pt idx="296">
                  <c:v>-165.71000670999999</c:v>
                </c:pt>
                <c:pt idx="297">
                  <c:v>-165.71000670999999</c:v>
                </c:pt>
                <c:pt idx="298">
                  <c:v>-165.71000670999999</c:v>
                </c:pt>
                <c:pt idx="299">
                  <c:v>-165.71000670999999</c:v>
                </c:pt>
                <c:pt idx="300">
                  <c:v>-165.71000670999999</c:v>
                </c:pt>
                <c:pt idx="301">
                  <c:v>-165.71000670999999</c:v>
                </c:pt>
                <c:pt idx="302">
                  <c:v>-165.71000670999999</c:v>
                </c:pt>
                <c:pt idx="303">
                  <c:v>-165.71000670999999</c:v>
                </c:pt>
                <c:pt idx="304">
                  <c:v>-165.71000670999999</c:v>
                </c:pt>
                <c:pt idx="305">
                  <c:v>-165.71000670999999</c:v>
                </c:pt>
                <c:pt idx="306">
                  <c:v>-165.71000670999999</c:v>
                </c:pt>
                <c:pt idx="307">
                  <c:v>-165.71000670999999</c:v>
                </c:pt>
                <c:pt idx="308">
                  <c:v>-165.71000670999999</c:v>
                </c:pt>
                <c:pt idx="309">
                  <c:v>-165.71000670999999</c:v>
                </c:pt>
                <c:pt idx="310">
                  <c:v>-165.71000670999999</c:v>
                </c:pt>
                <c:pt idx="311">
                  <c:v>-165.71000670999999</c:v>
                </c:pt>
                <c:pt idx="312">
                  <c:v>-165.71000670999999</c:v>
                </c:pt>
                <c:pt idx="313">
                  <c:v>-165.71000670999999</c:v>
                </c:pt>
                <c:pt idx="314">
                  <c:v>-165.71000670999999</c:v>
                </c:pt>
                <c:pt idx="315">
                  <c:v>-165.71000670999999</c:v>
                </c:pt>
                <c:pt idx="316">
                  <c:v>-165.71000670999999</c:v>
                </c:pt>
                <c:pt idx="317">
                  <c:v>-165.71000670999999</c:v>
                </c:pt>
                <c:pt idx="318">
                  <c:v>-165.71000670999999</c:v>
                </c:pt>
                <c:pt idx="319">
                  <c:v>-165.71000670999999</c:v>
                </c:pt>
                <c:pt idx="320">
                  <c:v>-165.71000670999999</c:v>
                </c:pt>
                <c:pt idx="321">
                  <c:v>-165.71000670999999</c:v>
                </c:pt>
                <c:pt idx="322">
                  <c:v>-165.71000670999999</c:v>
                </c:pt>
                <c:pt idx="323">
                  <c:v>-165.71000670999999</c:v>
                </c:pt>
                <c:pt idx="324">
                  <c:v>-165.71000670999999</c:v>
                </c:pt>
                <c:pt idx="325">
                  <c:v>-165.71000670999999</c:v>
                </c:pt>
                <c:pt idx="326">
                  <c:v>-165.71000670999999</c:v>
                </c:pt>
                <c:pt idx="327">
                  <c:v>-165.71000670999999</c:v>
                </c:pt>
                <c:pt idx="328">
                  <c:v>-165.71000670999999</c:v>
                </c:pt>
                <c:pt idx="329">
                  <c:v>-165.71000670999999</c:v>
                </c:pt>
                <c:pt idx="330">
                  <c:v>-165.69999695000001</c:v>
                </c:pt>
                <c:pt idx="331">
                  <c:v>-165.69999695000001</c:v>
                </c:pt>
                <c:pt idx="332">
                  <c:v>-165.69999695000001</c:v>
                </c:pt>
                <c:pt idx="333">
                  <c:v>-165.69999695000001</c:v>
                </c:pt>
                <c:pt idx="334">
                  <c:v>-165.69999695000001</c:v>
                </c:pt>
                <c:pt idx="335">
                  <c:v>-165.69999695000001</c:v>
                </c:pt>
                <c:pt idx="336">
                  <c:v>-165.69999695000001</c:v>
                </c:pt>
                <c:pt idx="337">
                  <c:v>-165.69999695000001</c:v>
                </c:pt>
                <c:pt idx="338">
                  <c:v>-165.69999695000001</c:v>
                </c:pt>
                <c:pt idx="339">
                  <c:v>-165.69999695000001</c:v>
                </c:pt>
                <c:pt idx="340">
                  <c:v>-165.69999695000001</c:v>
                </c:pt>
                <c:pt idx="341">
                  <c:v>-165.69999695000001</c:v>
                </c:pt>
                <c:pt idx="342">
                  <c:v>-165.69999695000001</c:v>
                </c:pt>
                <c:pt idx="343">
                  <c:v>-165.69999695000001</c:v>
                </c:pt>
                <c:pt idx="344">
                  <c:v>-165.69999695000001</c:v>
                </c:pt>
                <c:pt idx="345">
                  <c:v>-165.69999695000001</c:v>
                </c:pt>
                <c:pt idx="346">
                  <c:v>-165.69999695000001</c:v>
                </c:pt>
                <c:pt idx="347">
                  <c:v>-165.69999695000001</c:v>
                </c:pt>
                <c:pt idx="348">
                  <c:v>-165.69999695000001</c:v>
                </c:pt>
                <c:pt idx="349">
                  <c:v>-165.69999695000001</c:v>
                </c:pt>
                <c:pt idx="350">
                  <c:v>-165.69999695000001</c:v>
                </c:pt>
                <c:pt idx="351">
                  <c:v>-165.69999695000001</c:v>
                </c:pt>
                <c:pt idx="352">
                  <c:v>-165.69999695000001</c:v>
                </c:pt>
                <c:pt idx="353">
                  <c:v>-165.69999695000001</c:v>
                </c:pt>
                <c:pt idx="354">
                  <c:v>-165.69999695000001</c:v>
                </c:pt>
                <c:pt idx="355">
                  <c:v>-165.69999695000001</c:v>
                </c:pt>
                <c:pt idx="356">
                  <c:v>-165.69999695000001</c:v>
                </c:pt>
                <c:pt idx="357">
                  <c:v>-165.69999695000001</c:v>
                </c:pt>
                <c:pt idx="358">
                  <c:v>-165.69999695000001</c:v>
                </c:pt>
                <c:pt idx="359">
                  <c:v>-165.69999695000001</c:v>
                </c:pt>
                <c:pt idx="360">
                  <c:v>-165.69999695000001</c:v>
                </c:pt>
                <c:pt idx="361">
                  <c:v>-165.69999695000001</c:v>
                </c:pt>
                <c:pt idx="362">
                  <c:v>-165.69999695000001</c:v>
                </c:pt>
                <c:pt idx="363">
                  <c:v>-165.69999695000001</c:v>
                </c:pt>
                <c:pt idx="364">
                  <c:v>-165.69999695000001</c:v>
                </c:pt>
                <c:pt idx="365">
                  <c:v>-165.69999695000001</c:v>
                </c:pt>
                <c:pt idx="366">
                  <c:v>-165.69999695000001</c:v>
                </c:pt>
                <c:pt idx="367">
                  <c:v>-165.69999695000001</c:v>
                </c:pt>
                <c:pt idx="368">
                  <c:v>-165.69999695000001</c:v>
                </c:pt>
                <c:pt idx="369">
                  <c:v>-165.69999695000001</c:v>
                </c:pt>
                <c:pt idx="370">
                  <c:v>-165.71000670999999</c:v>
                </c:pt>
                <c:pt idx="371">
                  <c:v>-165.71000670999999</c:v>
                </c:pt>
                <c:pt idx="372">
                  <c:v>-165.71000670999999</c:v>
                </c:pt>
                <c:pt idx="373">
                  <c:v>-165.71000670999999</c:v>
                </c:pt>
                <c:pt idx="374">
                  <c:v>-165.71000670999999</c:v>
                </c:pt>
                <c:pt idx="375">
                  <c:v>-165.71000670999999</c:v>
                </c:pt>
                <c:pt idx="376">
                  <c:v>-165.71000670999999</c:v>
                </c:pt>
                <c:pt idx="377">
                  <c:v>-165.71000670999999</c:v>
                </c:pt>
                <c:pt idx="378">
                  <c:v>-165.71000670999999</c:v>
                </c:pt>
                <c:pt idx="379">
                  <c:v>-165.71000670999999</c:v>
                </c:pt>
                <c:pt idx="380">
                  <c:v>-165.71000670999999</c:v>
                </c:pt>
                <c:pt idx="381">
                  <c:v>-165.71000670999999</c:v>
                </c:pt>
                <c:pt idx="382">
                  <c:v>-165.71000670999999</c:v>
                </c:pt>
                <c:pt idx="383">
                  <c:v>-165.71000670999999</c:v>
                </c:pt>
                <c:pt idx="384">
                  <c:v>-165.71000670999999</c:v>
                </c:pt>
                <c:pt idx="385">
                  <c:v>-165.71000670999999</c:v>
                </c:pt>
                <c:pt idx="386">
                  <c:v>-165.71000670999999</c:v>
                </c:pt>
                <c:pt idx="387">
                  <c:v>-165.71000670999999</c:v>
                </c:pt>
                <c:pt idx="388">
                  <c:v>-165.71000670999999</c:v>
                </c:pt>
                <c:pt idx="389">
                  <c:v>-165.71000670999999</c:v>
                </c:pt>
                <c:pt idx="390">
                  <c:v>-165.71000670999999</c:v>
                </c:pt>
                <c:pt idx="391">
                  <c:v>-165.71000670999999</c:v>
                </c:pt>
                <c:pt idx="392">
                  <c:v>-165.71000670999999</c:v>
                </c:pt>
                <c:pt idx="393">
                  <c:v>-165.71000670999999</c:v>
                </c:pt>
                <c:pt idx="394">
                  <c:v>-165.71000670999999</c:v>
                </c:pt>
                <c:pt idx="395">
                  <c:v>-165.71000670999999</c:v>
                </c:pt>
                <c:pt idx="396">
                  <c:v>-165.71000670999999</c:v>
                </c:pt>
                <c:pt idx="397">
                  <c:v>-165.71000670999999</c:v>
                </c:pt>
                <c:pt idx="398">
                  <c:v>-165.71000670999999</c:v>
                </c:pt>
                <c:pt idx="399">
                  <c:v>-165.71000670999999</c:v>
                </c:pt>
                <c:pt idx="400">
                  <c:v>-165.71000670999999</c:v>
                </c:pt>
                <c:pt idx="401">
                  <c:v>-165.71000670999999</c:v>
                </c:pt>
                <c:pt idx="402">
                  <c:v>-165.71000670999999</c:v>
                </c:pt>
                <c:pt idx="403">
                  <c:v>-165.72000122</c:v>
                </c:pt>
                <c:pt idx="404">
                  <c:v>-165.72000122</c:v>
                </c:pt>
                <c:pt idx="405">
                  <c:v>-165.72000122</c:v>
                </c:pt>
                <c:pt idx="406">
                  <c:v>-165.72000122</c:v>
                </c:pt>
                <c:pt idx="407">
                  <c:v>-165.72000122</c:v>
                </c:pt>
                <c:pt idx="408">
                  <c:v>-165.72000122</c:v>
                </c:pt>
                <c:pt idx="409">
                  <c:v>-165.72000122</c:v>
                </c:pt>
                <c:pt idx="410">
                  <c:v>-165.72000122</c:v>
                </c:pt>
                <c:pt idx="411">
                  <c:v>-165.72000122</c:v>
                </c:pt>
                <c:pt idx="412">
                  <c:v>-165.72000122</c:v>
                </c:pt>
                <c:pt idx="413">
                  <c:v>-165.72000122</c:v>
                </c:pt>
                <c:pt idx="414">
                  <c:v>-165.72000122</c:v>
                </c:pt>
                <c:pt idx="415">
                  <c:v>-165.72000122</c:v>
                </c:pt>
                <c:pt idx="416">
                  <c:v>-165.72000122</c:v>
                </c:pt>
                <c:pt idx="417">
                  <c:v>-165.72000122</c:v>
                </c:pt>
                <c:pt idx="418">
                  <c:v>-165.72000122</c:v>
                </c:pt>
                <c:pt idx="419">
                  <c:v>-165.72000122</c:v>
                </c:pt>
                <c:pt idx="420">
                  <c:v>-165.72000122</c:v>
                </c:pt>
                <c:pt idx="421">
                  <c:v>-165.72999573000001</c:v>
                </c:pt>
                <c:pt idx="422">
                  <c:v>-165.72999573000001</c:v>
                </c:pt>
                <c:pt idx="423">
                  <c:v>-165.72999573000001</c:v>
                </c:pt>
                <c:pt idx="424">
                  <c:v>-165.72999573000001</c:v>
                </c:pt>
                <c:pt idx="425">
                  <c:v>-165.72999573000001</c:v>
                </c:pt>
                <c:pt idx="426">
                  <c:v>-165.72999573000001</c:v>
                </c:pt>
                <c:pt idx="427">
                  <c:v>-165.72999573000001</c:v>
                </c:pt>
                <c:pt idx="428">
                  <c:v>-165.72999573000001</c:v>
                </c:pt>
                <c:pt idx="429">
                  <c:v>-165.72999573000001</c:v>
                </c:pt>
                <c:pt idx="430">
                  <c:v>-165.72999573000001</c:v>
                </c:pt>
                <c:pt idx="431">
                  <c:v>-165.72999573000001</c:v>
                </c:pt>
                <c:pt idx="432">
                  <c:v>-165.72999573000001</c:v>
                </c:pt>
                <c:pt idx="433">
                  <c:v>-165.72999573000001</c:v>
                </c:pt>
                <c:pt idx="434">
                  <c:v>-165.72999573000001</c:v>
                </c:pt>
                <c:pt idx="435">
                  <c:v>-165.74000548999999</c:v>
                </c:pt>
                <c:pt idx="436">
                  <c:v>-165.74000548999999</c:v>
                </c:pt>
                <c:pt idx="437">
                  <c:v>-165.74000548999999</c:v>
                </c:pt>
                <c:pt idx="438">
                  <c:v>-165.74000548999999</c:v>
                </c:pt>
                <c:pt idx="439">
                  <c:v>-165.74000548999999</c:v>
                </c:pt>
                <c:pt idx="440">
                  <c:v>-165.74000548999999</c:v>
                </c:pt>
                <c:pt idx="441">
                  <c:v>-165.74000548999999</c:v>
                </c:pt>
                <c:pt idx="442">
                  <c:v>-165.74000548999999</c:v>
                </c:pt>
                <c:pt idx="443">
                  <c:v>-165.74000548999999</c:v>
                </c:pt>
                <c:pt idx="444">
                  <c:v>-165.74000548999999</c:v>
                </c:pt>
                <c:pt idx="445">
                  <c:v>-165.74000548999999</c:v>
                </c:pt>
                <c:pt idx="446">
                  <c:v>-165.75</c:v>
                </c:pt>
                <c:pt idx="447">
                  <c:v>-165.75</c:v>
                </c:pt>
                <c:pt idx="448">
                  <c:v>-165.75</c:v>
                </c:pt>
                <c:pt idx="449">
                  <c:v>-165.75</c:v>
                </c:pt>
                <c:pt idx="450">
                  <c:v>-165.75</c:v>
                </c:pt>
                <c:pt idx="451">
                  <c:v>-165.75</c:v>
                </c:pt>
                <c:pt idx="452">
                  <c:v>-165.75</c:v>
                </c:pt>
                <c:pt idx="453">
                  <c:v>-165.75</c:v>
                </c:pt>
                <c:pt idx="454">
                  <c:v>-165.75999451000001</c:v>
                </c:pt>
                <c:pt idx="455">
                  <c:v>-165.75999451000001</c:v>
                </c:pt>
                <c:pt idx="456">
                  <c:v>-165.75999451000001</c:v>
                </c:pt>
                <c:pt idx="457">
                  <c:v>-165.75999451000001</c:v>
                </c:pt>
                <c:pt idx="458">
                  <c:v>-165.75999451000001</c:v>
                </c:pt>
                <c:pt idx="459">
                  <c:v>-165.75999451000001</c:v>
                </c:pt>
                <c:pt idx="460">
                  <c:v>-165.75999451000001</c:v>
                </c:pt>
                <c:pt idx="461">
                  <c:v>-165.75999451000001</c:v>
                </c:pt>
                <c:pt idx="462">
                  <c:v>-165.77000426999999</c:v>
                </c:pt>
                <c:pt idx="463">
                  <c:v>-165.77000426999999</c:v>
                </c:pt>
                <c:pt idx="464">
                  <c:v>-165.77000426999999</c:v>
                </c:pt>
                <c:pt idx="465">
                  <c:v>-165.77000426999999</c:v>
                </c:pt>
                <c:pt idx="466">
                  <c:v>-165.77000426999999</c:v>
                </c:pt>
                <c:pt idx="467">
                  <c:v>-165.77000426999999</c:v>
                </c:pt>
                <c:pt idx="468">
                  <c:v>-165.77999878</c:v>
                </c:pt>
                <c:pt idx="469">
                  <c:v>-165.77999878</c:v>
                </c:pt>
                <c:pt idx="470">
                  <c:v>-165.77999878</c:v>
                </c:pt>
                <c:pt idx="471">
                  <c:v>-165.77999878</c:v>
                </c:pt>
                <c:pt idx="472">
                  <c:v>-165.77999878</c:v>
                </c:pt>
                <c:pt idx="473">
                  <c:v>-165.78999329000001</c:v>
                </c:pt>
                <c:pt idx="474">
                  <c:v>-165.78999329000001</c:v>
                </c:pt>
                <c:pt idx="475">
                  <c:v>-165.78999329000001</c:v>
                </c:pt>
                <c:pt idx="476">
                  <c:v>-165.80000304999999</c:v>
                </c:pt>
                <c:pt idx="477">
                  <c:v>-165.80000304999999</c:v>
                </c:pt>
                <c:pt idx="478">
                  <c:v>-165.80000304999999</c:v>
                </c:pt>
                <c:pt idx="479">
                  <c:v>-165.80999756</c:v>
                </c:pt>
                <c:pt idx="480">
                  <c:v>-165.80999756</c:v>
                </c:pt>
                <c:pt idx="481">
                  <c:v>-165.80999756</c:v>
                </c:pt>
                <c:pt idx="482">
                  <c:v>-165.82000732</c:v>
                </c:pt>
                <c:pt idx="483">
                  <c:v>-165.82000732</c:v>
                </c:pt>
                <c:pt idx="484">
                  <c:v>-165.83000182999999</c:v>
                </c:pt>
                <c:pt idx="485">
                  <c:v>-165.83000182999999</c:v>
                </c:pt>
                <c:pt idx="486">
                  <c:v>-165.83999634</c:v>
                </c:pt>
                <c:pt idx="487">
                  <c:v>-165.83999634</c:v>
                </c:pt>
                <c:pt idx="488">
                  <c:v>-165.8500061</c:v>
                </c:pt>
                <c:pt idx="489">
                  <c:v>-165.86000060999999</c:v>
                </c:pt>
                <c:pt idx="490">
                  <c:v>-165.86000060999999</c:v>
                </c:pt>
                <c:pt idx="491">
                  <c:v>-165.86999512</c:v>
                </c:pt>
                <c:pt idx="492">
                  <c:v>-165.88000488</c:v>
                </c:pt>
                <c:pt idx="493">
                  <c:v>-165.88999939000001</c:v>
                </c:pt>
                <c:pt idx="494">
                  <c:v>-165.8999939</c:v>
                </c:pt>
                <c:pt idx="495">
                  <c:v>-165.91000366</c:v>
                </c:pt>
                <c:pt idx="496">
                  <c:v>-165.91999817000001</c:v>
                </c:pt>
                <c:pt idx="497">
                  <c:v>-165.92999268</c:v>
                </c:pt>
                <c:pt idx="498">
                  <c:v>-165.94000244</c:v>
                </c:pt>
                <c:pt idx="499">
                  <c:v>-165.94999695000001</c:v>
                </c:pt>
                <c:pt idx="500">
                  <c:v>-165.96000670999999</c:v>
                </c:pt>
                <c:pt idx="501">
                  <c:v>-165.97000122</c:v>
                </c:pt>
                <c:pt idx="502">
                  <c:v>-165.97999573000001</c:v>
                </c:pt>
                <c:pt idx="503">
                  <c:v>-165.99000548999999</c:v>
                </c:pt>
                <c:pt idx="504">
                  <c:v>-166.00999451000001</c:v>
                </c:pt>
                <c:pt idx="505">
                  <c:v>-166.02000426999999</c:v>
                </c:pt>
                <c:pt idx="506">
                  <c:v>-166.02999878</c:v>
                </c:pt>
                <c:pt idx="507">
                  <c:v>-166.03999329000001</c:v>
                </c:pt>
                <c:pt idx="508">
                  <c:v>-166.05999756</c:v>
                </c:pt>
                <c:pt idx="509">
                  <c:v>-166.07000732</c:v>
                </c:pt>
                <c:pt idx="510">
                  <c:v>-166.08000182999999</c:v>
                </c:pt>
                <c:pt idx="511">
                  <c:v>-166.08999634</c:v>
                </c:pt>
                <c:pt idx="512">
                  <c:v>-166.1000061</c:v>
                </c:pt>
                <c:pt idx="513">
                  <c:v>-166.11999512</c:v>
                </c:pt>
                <c:pt idx="514">
                  <c:v>-166.13000488</c:v>
                </c:pt>
                <c:pt idx="515">
                  <c:v>-166.13999939000001</c:v>
                </c:pt>
                <c:pt idx="516">
                  <c:v>-166.1499939</c:v>
                </c:pt>
                <c:pt idx="517">
                  <c:v>-166.16000366</c:v>
                </c:pt>
                <c:pt idx="518">
                  <c:v>-166.17999268</c:v>
                </c:pt>
                <c:pt idx="519">
                  <c:v>-166.19000244</c:v>
                </c:pt>
                <c:pt idx="520">
                  <c:v>-166.19999695000001</c:v>
                </c:pt>
                <c:pt idx="521">
                  <c:v>-166.21000670999999</c:v>
                </c:pt>
                <c:pt idx="522">
                  <c:v>-166.22000122</c:v>
                </c:pt>
                <c:pt idx="523">
                  <c:v>-166.22999573000001</c:v>
                </c:pt>
                <c:pt idx="524">
                  <c:v>-166.25</c:v>
                </c:pt>
                <c:pt idx="525">
                  <c:v>-166.25999451000001</c:v>
                </c:pt>
                <c:pt idx="526">
                  <c:v>-166.27000426999999</c:v>
                </c:pt>
                <c:pt idx="527">
                  <c:v>-166.27999878</c:v>
                </c:pt>
                <c:pt idx="528">
                  <c:v>-166.28999329000001</c:v>
                </c:pt>
                <c:pt idx="529">
                  <c:v>-166.30999756</c:v>
                </c:pt>
                <c:pt idx="530">
                  <c:v>-166.32000732</c:v>
                </c:pt>
                <c:pt idx="531">
                  <c:v>-166.33000182999999</c:v>
                </c:pt>
                <c:pt idx="532">
                  <c:v>-166.33999634</c:v>
                </c:pt>
                <c:pt idx="533">
                  <c:v>-166.36000060999999</c:v>
                </c:pt>
                <c:pt idx="534">
                  <c:v>-166.36999512</c:v>
                </c:pt>
                <c:pt idx="535">
                  <c:v>-166.38999939000001</c:v>
                </c:pt>
                <c:pt idx="536">
                  <c:v>-166.3999939</c:v>
                </c:pt>
                <c:pt idx="537">
                  <c:v>-166.41000366</c:v>
                </c:pt>
                <c:pt idx="538">
                  <c:v>-166.42999268</c:v>
                </c:pt>
                <c:pt idx="539">
                  <c:v>-166.44000244</c:v>
                </c:pt>
                <c:pt idx="540">
                  <c:v>-166.46000670999999</c:v>
                </c:pt>
                <c:pt idx="541">
                  <c:v>-166.47000122</c:v>
                </c:pt>
                <c:pt idx="542">
                  <c:v>-166.49000548999999</c:v>
                </c:pt>
                <c:pt idx="543">
                  <c:v>-166.50999451000001</c:v>
                </c:pt>
                <c:pt idx="544">
                  <c:v>-166.52000426999999</c:v>
                </c:pt>
                <c:pt idx="545">
                  <c:v>-166.53999329000001</c:v>
                </c:pt>
                <c:pt idx="546">
                  <c:v>-166.55000304999999</c:v>
                </c:pt>
                <c:pt idx="547">
                  <c:v>-166.57000732</c:v>
                </c:pt>
                <c:pt idx="548">
                  <c:v>-166.58999634</c:v>
                </c:pt>
                <c:pt idx="549">
                  <c:v>-166.6000061</c:v>
                </c:pt>
                <c:pt idx="550">
                  <c:v>-166.61999512</c:v>
                </c:pt>
                <c:pt idx="551">
                  <c:v>-166.63000488</c:v>
                </c:pt>
                <c:pt idx="552">
                  <c:v>-166.6499939</c:v>
                </c:pt>
                <c:pt idx="553">
                  <c:v>-166.66999817000001</c:v>
                </c:pt>
                <c:pt idx="554">
                  <c:v>-166.67999268</c:v>
                </c:pt>
                <c:pt idx="555">
                  <c:v>-166.69999695000001</c:v>
                </c:pt>
                <c:pt idx="556">
                  <c:v>-166.71000670999999</c:v>
                </c:pt>
                <c:pt idx="557">
                  <c:v>-166.72999573000001</c:v>
                </c:pt>
                <c:pt idx="558">
                  <c:v>-166.74000548999999</c:v>
                </c:pt>
                <c:pt idx="559">
                  <c:v>-166.75</c:v>
                </c:pt>
                <c:pt idx="560">
                  <c:v>-166.77000426999999</c:v>
                </c:pt>
                <c:pt idx="561">
                  <c:v>-166.77999878</c:v>
                </c:pt>
                <c:pt idx="562">
                  <c:v>-166.78999329000001</c:v>
                </c:pt>
                <c:pt idx="563">
                  <c:v>-166.80999756</c:v>
                </c:pt>
                <c:pt idx="564">
                  <c:v>-166.82000732</c:v>
                </c:pt>
                <c:pt idx="565">
                  <c:v>-166.83000182999999</c:v>
                </c:pt>
                <c:pt idx="566">
                  <c:v>-166.8500061</c:v>
                </c:pt>
                <c:pt idx="567">
                  <c:v>-166.86000060999999</c:v>
                </c:pt>
                <c:pt idx="568">
                  <c:v>-166.86999512</c:v>
                </c:pt>
                <c:pt idx="569">
                  <c:v>-166.88999939000001</c:v>
                </c:pt>
                <c:pt idx="570">
                  <c:v>-166.8999939</c:v>
                </c:pt>
                <c:pt idx="571">
                  <c:v>-166.91000366</c:v>
                </c:pt>
                <c:pt idx="572">
                  <c:v>-166.92999268</c:v>
                </c:pt>
                <c:pt idx="573">
                  <c:v>-166.94000244</c:v>
                </c:pt>
                <c:pt idx="574">
                  <c:v>-166.96000670999999</c:v>
                </c:pt>
                <c:pt idx="575">
                  <c:v>-166.97000122</c:v>
                </c:pt>
                <c:pt idx="576">
                  <c:v>-166.99000548999999</c:v>
                </c:pt>
                <c:pt idx="577">
                  <c:v>-167</c:v>
                </c:pt>
                <c:pt idx="578">
                  <c:v>-167.02000426999999</c:v>
                </c:pt>
                <c:pt idx="579">
                  <c:v>-167.02999878</c:v>
                </c:pt>
                <c:pt idx="580">
                  <c:v>-167.05000304999999</c:v>
                </c:pt>
                <c:pt idx="581">
                  <c:v>-167.07000732</c:v>
                </c:pt>
                <c:pt idx="582">
                  <c:v>-167.08000182999999</c:v>
                </c:pt>
                <c:pt idx="583">
                  <c:v>-167.1000061</c:v>
                </c:pt>
                <c:pt idx="584">
                  <c:v>-167.11999512</c:v>
                </c:pt>
                <c:pt idx="585">
                  <c:v>-167.13999939000001</c:v>
                </c:pt>
                <c:pt idx="586">
                  <c:v>-167.16000366</c:v>
                </c:pt>
                <c:pt idx="587">
                  <c:v>-167.17999268</c:v>
                </c:pt>
                <c:pt idx="588">
                  <c:v>-167.19999695000001</c:v>
                </c:pt>
                <c:pt idx="589">
                  <c:v>-167.22000122</c:v>
                </c:pt>
                <c:pt idx="590">
                  <c:v>-167.24000548999999</c:v>
                </c:pt>
                <c:pt idx="591">
                  <c:v>-167.25999451000001</c:v>
                </c:pt>
                <c:pt idx="592">
                  <c:v>-167.27999878</c:v>
                </c:pt>
                <c:pt idx="593">
                  <c:v>-167.30000304999999</c:v>
                </c:pt>
                <c:pt idx="594">
                  <c:v>-167.33000182999999</c:v>
                </c:pt>
                <c:pt idx="595">
                  <c:v>-167.3500061</c:v>
                </c:pt>
                <c:pt idx="596">
                  <c:v>-167.36999512</c:v>
                </c:pt>
                <c:pt idx="597">
                  <c:v>-167.38999939000001</c:v>
                </c:pt>
                <c:pt idx="598">
                  <c:v>-167.41999817000001</c:v>
                </c:pt>
                <c:pt idx="599">
                  <c:v>-167.44000244</c:v>
                </c:pt>
                <c:pt idx="600">
                  <c:v>-167.46000670999999</c:v>
                </c:pt>
                <c:pt idx="601">
                  <c:v>-167.49000548999999</c:v>
                </c:pt>
                <c:pt idx="602">
                  <c:v>-167.50999451000001</c:v>
                </c:pt>
                <c:pt idx="603">
                  <c:v>-167.52999878</c:v>
                </c:pt>
                <c:pt idx="604">
                  <c:v>-167.55000304999999</c:v>
                </c:pt>
                <c:pt idx="605">
                  <c:v>-167.58000182999999</c:v>
                </c:pt>
                <c:pt idx="606">
                  <c:v>-167.6000061</c:v>
                </c:pt>
                <c:pt idx="607">
                  <c:v>-167.61999512</c:v>
                </c:pt>
                <c:pt idx="608">
                  <c:v>-167.6499939</c:v>
                </c:pt>
                <c:pt idx="609">
                  <c:v>-167.66999817000001</c:v>
                </c:pt>
                <c:pt idx="610">
                  <c:v>-167.69000244</c:v>
                </c:pt>
                <c:pt idx="611">
                  <c:v>-167.71000670999999</c:v>
                </c:pt>
                <c:pt idx="612">
                  <c:v>-167.74000548999999</c:v>
                </c:pt>
                <c:pt idx="613">
                  <c:v>-167.75999451000001</c:v>
                </c:pt>
                <c:pt idx="614">
                  <c:v>-167.77999878</c:v>
                </c:pt>
                <c:pt idx="615">
                  <c:v>-167.80999756</c:v>
                </c:pt>
                <c:pt idx="616">
                  <c:v>-167.83000182999999</c:v>
                </c:pt>
                <c:pt idx="617">
                  <c:v>-167.8500061</c:v>
                </c:pt>
                <c:pt idx="618">
                  <c:v>-167.88000488</c:v>
                </c:pt>
                <c:pt idx="619">
                  <c:v>-167.8999939</c:v>
                </c:pt>
                <c:pt idx="620">
                  <c:v>-167.91999817000001</c:v>
                </c:pt>
                <c:pt idx="621">
                  <c:v>-167.94999695000001</c:v>
                </c:pt>
                <c:pt idx="622">
                  <c:v>-167.97000122</c:v>
                </c:pt>
                <c:pt idx="623">
                  <c:v>-168</c:v>
                </c:pt>
                <c:pt idx="624">
                  <c:v>-168.02000426999999</c:v>
                </c:pt>
                <c:pt idx="625">
                  <c:v>-168.05000304999999</c:v>
                </c:pt>
                <c:pt idx="626">
                  <c:v>-168.07000732</c:v>
                </c:pt>
                <c:pt idx="627">
                  <c:v>-168.1000061</c:v>
                </c:pt>
                <c:pt idx="628">
                  <c:v>-168.11999512</c:v>
                </c:pt>
                <c:pt idx="629">
                  <c:v>-168.1499939</c:v>
                </c:pt>
                <c:pt idx="630">
                  <c:v>-168.16999817000001</c:v>
                </c:pt>
                <c:pt idx="631">
                  <c:v>-168.19999695000001</c:v>
                </c:pt>
                <c:pt idx="632">
                  <c:v>-168.22999573000001</c:v>
                </c:pt>
                <c:pt idx="633">
                  <c:v>-168.25</c:v>
                </c:pt>
                <c:pt idx="634">
                  <c:v>-168.27999878</c:v>
                </c:pt>
                <c:pt idx="635">
                  <c:v>-168.30000304999999</c:v>
                </c:pt>
                <c:pt idx="636">
                  <c:v>-168.33000182999999</c:v>
                </c:pt>
                <c:pt idx="637">
                  <c:v>-168.3500061</c:v>
                </c:pt>
                <c:pt idx="638">
                  <c:v>-168.38000488</c:v>
                </c:pt>
                <c:pt idx="639">
                  <c:v>-168.3999939</c:v>
                </c:pt>
                <c:pt idx="640">
                  <c:v>-168.42999268</c:v>
                </c:pt>
                <c:pt idx="641">
                  <c:v>-168.46000670999999</c:v>
                </c:pt>
                <c:pt idx="642">
                  <c:v>-168.47999573000001</c:v>
                </c:pt>
                <c:pt idx="643">
                  <c:v>-168.50999451000001</c:v>
                </c:pt>
                <c:pt idx="644">
                  <c:v>-168.52999878</c:v>
                </c:pt>
                <c:pt idx="645">
                  <c:v>-168.55999756</c:v>
                </c:pt>
                <c:pt idx="646">
                  <c:v>-168.58999634</c:v>
                </c:pt>
                <c:pt idx="647">
                  <c:v>-168.61000060999999</c:v>
                </c:pt>
                <c:pt idx="648">
                  <c:v>-168.63999939000001</c:v>
                </c:pt>
                <c:pt idx="649">
                  <c:v>-168.66999817000001</c:v>
                </c:pt>
                <c:pt idx="650">
                  <c:v>-168.69999695000001</c:v>
                </c:pt>
                <c:pt idx="651">
                  <c:v>-168.72999573000001</c:v>
                </c:pt>
                <c:pt idx="652">
                  <c:v>-168.75</c:v>
                </c:pt>
                <c:pt idx="653">
                  <c:v>-168.77999878</c:v>
                </c:pt>
                <c:pt idx="654">
                  <c:v>-168.80999756</c:v>
                </c:pt>
                <c:pt idx="655">
                  <c:v>-168.83999634</c:v>
                </c:pt>
                <c:pt idx="656">
                  <c:v>-168.86999512</c:v>
                </c:pt>
                <c:pt idx="657">
                  <c:v>-168.8999939</c:v>
                </c:pt>
                <c:pt idx="658">
                  <c:v>-168.92999268</c:v>
                </c:pt>
                <c:pt idx="659">
                  <c:v>-168.96000670999999</c:v>
                </c:pt>
                <c:pt idx="660">
                  <c:v>-168.99000548999999</c:v>
                </c:pt>
                <c:pt idx="661">
                  <c:v>-169.02000426999999</c:v>
                </c:pt>
                <c:pt idx="662">
                  <c:v>-169.05999756</c:v>
                </c:pt>
                <c:pt idx="663">
                  <c:v>-169.08999634</c:v>
                </c:pt>
                <c:pt idx="664">
                  <c:v>-169.11999512</c:v>
                </c:pt>
                <c:pt idx="665">
                  <c:v>-169.1499939</c:v>
                </c:pt>
                <c:pt idx="666">
                  <c:v>-169.19000244</c:v>
                </c:pt>
                <c:pt idx="667">
                  <c:v>-169.22000122</c:v>
                </c:pt>
                <c:pt idx="668">
                  <c:v>-169.25999451000001</c:v>
                </c:pt>
                <c:pt idx="669">
                  <c:v>-169.28999329000001</c:v>
                </c:pt>
                <c:pt idx="670">
                  <c:v>-169.33000182999999</c:v>
                </c:pt>
                <c:pt idx="671">
                  <c:v>-169.36999512</c:v>
                </c:pt>
                <c:pt idx="672">
                  <c:v>-169.41000366</c:v>
                </c:pt>
                <c:pt idx="673">
                  <c:v>-169.44000244</c:v>
                </c:pt>
                <c:pt idx="674">
                  <c:v>-169.47999573000001</c:v>
                </c:pt>
                <c:pt idx="675">
                  <c:v>-169.52000426999999</c:v>
                </c:pt>
                <c:pt idx="676">
                  <c:v>-169.55999756</c:v>
                </c:pt>
                <c:pt idx="677">
                  <c:v>-169.6000061</c:v>
                </c:pt>
                <c:pt idx="678">
                  <c:v>-169.6499939</c:v>
                </c:pt>
                <c:pt idx="679">
                  <c:v>-169.69000244</c:v>
                </c:pt>
                <c:pt idx="680">
                  <c:v>-169.72999573000001</c:v>
                </c:pt>
                <c:pt idx="681">
                  <c:v>-169.77999878</c:v>
                </c:pt>
                <c:pt idx="682">
                  <c:v>-169.82000732</c:v>
                </c:pt>
                <c:pt idx="683">
                  <c:v>-169.86999512</c:v>
                </c:pt>
                <c:pt idx="684">
                  <c:v>-169.91999817000001</c:v>
                </c:pt>
                <c:pt idx="685">
                  <c:v>-169.97000122</c:v>
                </c:pt>
                <c:pt idx="686">
                  <c:v>-170.02000426999999</c:v>
                </c:pt>
                <c:pt idx="687">
                  <c:v>-170.07000732</c:v>
                </c:pt>
                <c:pt idx="688">
                  <c:v>-170.11999512</c:v>
                </c:pt>
                <c:pt idx="689">
                  <c:v>-170.16999817000001</c:v>
                </c:pt>
                <c:pt idx="690">
                  <c:v>-170.22000122</c:v>
                </c:pt>
                <c:pt idx="691">
                  <c:v>-170.27000426999999</c:v>
                </c:pt>
                <c:pt idx="692">
                  <c:v>-170.33000182999999</c:v>
                </c:pt>
                <c:pt idx="693">
                  <c:v>-170.38000488</c:v>
                </c:pt>
                <c:pt idx="694">
                  <c:v>-170.44000244</c:v>
                </c:pt>
                <c:pt idx="695">
                  <c:v>-170.5</c:v>
                </c:pt>
                <c:pt idx="696">
                  <c:v>-170.55000304999999</c:v>
                </c:pt>
                <c:pt idx="697">
                  <c:v>-170.61000060999999</c:v>
                </c:pt>
                <c:pt idx="698">
                  <c:v>-170.66999817000001</c:v>
                </c:pt>
                <c:pt idx="699">
                  <c:v>-170.72999573000001</c:v>
                </c:pt>
                <c:pt idx="700">
                  <c:v>-170.80000304999999</c:v>
                </c:pt>
                <c:pt idx="701">
                  <c:v>-170.86000060999999</c:v>
                </c:pt>
                <c:pt idx="702">
                  <c:v>-170.91999817000001</c:v>
                </c:pt>
                <c:pt idx="703">
                  <c:v>-170.99000548999999</c:v>
                </c:pt>
                <c:pt idx="704">
                  <c:v>-171.05000304999999</c:v>
                </c:pt>
                <c:pt idx="705">
                  <c:v>-171.11999512</c:v>
                </c:pt>
                <c:pt idx="706">
                  <c:v>-171.19000244</c:v>
                </c:pt>
                <c:pt idx="707">
                  <c:v>-171.25999451000001</c:v>
                </c:pt>
                <c:pt idx="708">
                  <c:v>-171.33000182999999</c:v>
                </c:pt>
                <c:pt idx="709">
                  <c:v>-171.41000366</c:v>
                </c:pt>
                <c:pt idx="710">
                  <c:v>-171.47999573000001</c:v>
                </c:pt>
                <c:pt idx="711">
                  <c:v>-171.55999756</c:v>
                </c:pt>
                <c:pt idx="712">
                  <c:v>-171.63999939000001</c:v>
                </c:pt>
                <c:pt idx="713">
                  <c:v>-171.71000670999999</c:v>
                </c:pt>
                <c:pt idx="714">
                  <c:v>-171.78999329000001</c:v>
                </c:pt>
                <c:pt idx="715">
                  <c:v>-171.86999512</c:v>
                </c:pt>
                <c:pt idx="716">
                  <c:v>-171.96000670999999</c:v>
                </c:pt>
                <c:pt idx="717">
                  <c:v>-172.03999329000001</c:v>
                </c:pt>
                <c:pt idx="718">
                  <c:v>-172.13000488</c:v>
                </c:pt>
                <c:pt idx="719">
                  <c:v>-172.21000670999999</c:v>
                </c:pt>
                <c:pt idx="720">
                  <c:v>-172.30000304999999</c:v>
                </c:pt>
                <c:pt idx="721">
                  <c:v>-172.38999939000001</c:v>
                </c:pt>
                <c:pt idx="722">
                  <c:v>-172.47999573000001</c:v>
                </c:pt>
                <c:pt idx="723">
                  <c:v>-172.57000732</c:v>
                </c:pt>
                <c:pt idx="724">
                  <c:v>-172.66000366</c:v>
                </c:pt>
                <c:pt idx="725">
                  <c:v>-172.75</c:v>
                </c:pt>
                <c:pt idx="726">
                  <c:v>-172.8500061</c:v>
                </c:pt>
                <c:pt idx="727">
                  <c:v>-172.94000244</c:v>
                </c:pt>
                <c:pt idx="728">
                  <c:v>-173.02999878</c:v>
                </c:pt>
                <c:pt idx="729">
                  <c:v>-173.13000488</c:v>
                </c:pt>
                <c:pt idx="730">
                  <c:v>-173.22000122</c:v>
                </c:pt>
                <c:pt idx="731">
                  <c:v>-173.32000732</c:v>
                </c:pt>
                <c:pt idx="732">
                  <c:v>-173.41999817000001</c:v>
                </c:pt>
                <c:pt idx="733">
                  <c:v>-173.52000426999999</c:v>
                </c:pt>
                <c:pt idx="734">
                  <c:v>-173.61999512</c:v>
                </c:pt>
                <c:pt idx="735">
                  <c:v>-173.72000122</c:v>
                </c:pt>
                <c:pt idx="736">
                  <c:v>-173.82000732</c:v>
                </c:pt>
                <c:pt idx="737">
                  <c:v>-173.91999817000001</c:v>
                </c:pt>
                <c:pt idx="738">
                  <c:v>-174.02999878</c:v>
                </c:pt>
                <c:pt idx="739">
                  <c:v>-174.13000488</c:v>
                </c:pt>
                <c:pt idx="740">
                  <c:v>-174.24000548999999</c:v>
                </c:pt>
                <c:pt idx="741">
                  <c:v>-174.33999634</c:v>
                </c:pt>
                <c:pt idx="742">
                  <c:v>-174.44999695000001</c:v>
                </c:pt>
                <c:pt idx="743">
                  <c:v>-174.55999756</c:v>
                </c:pt>
                <c:pt idx="744">
                  <c:v>-174.66000366</c:v>
                </c:pt>
                <c:pt idx="745">
                  <c:v>-174.77000426999999</c:v>
                </c:pt>
                <c:pt idx="746">
                  <c:v>-174.88000488</c:v>
                </c:pt>
                <c:pt idx="747">
                  <c:v>-174.99000548999999</c:v>
                </c:pt>
                <c:pt idx="748">
                  <c:v>-175.1000061</c:v>
                </c:pt>
                <c:pt idx="749">
                  <c:v>-175.19999695000001</c:v>
                </c:pt>
                <c:pt idx="750">
                  <c:v>-175.30999756</c:v>
                </c:pt>
                <c:pt idx="751">
                  <c:v>-175.41999817000001</c:v>
                </c:pt>
                <c:pt idx="752">
                  <c:v>-175.52999878</c:v>
                </c:pt>
                <c:pt idx="753">
                  <c:v>-175.63999939000001</c:v>
                </c:pt>
                <c:pt idx="754">
                  <c:v>-175.75</c:v>
                </c:pt>
                <c:pt idx="755">
                  <c:v>-175.8500061</c:v>
                </c:pt>
                <c:pt idx="756">
                  <c:v>-175.96000670999999</c:v>
                </c:pt>
                <c:pt idx="757">
                  <c:v>-176.07000732</c:v>
                </c:pt>
                <c:pt idx="758">
                  <c:v>-176.17999268</c:v>
                </c:pt>
                <c:pt idx="759">
                  <c:v>-176.27999878</c:v>
                </c:pt>
                <c:pt idx="760">
                  <c:v>-176.38999939000001</c:v>
                </c:pt>
                <c:pt idx="761">
                  <c:v>-176.5</c:v>
                </c:pt>
                <c:pt idx="762">
                  <c:v>-176.61000060999999</c:v>
                </c:pt>
                <c:pt idx="763">
                  <c:v>-176.71000670999999</c:v>
                </c:pt>
                <c:pt idx="764">
                  <c:v>-176.82000732</c:v>
                </c:pt>
                <c:pt idx="765">
                  <c:v>-176.92999268</c:v>
                </c:pt>
                <c:pt idx="766">
                  <c:v>-177.03999329000001</c:v>
                </c:pt>
                <c:pt idx="767">
                  <c:v>-177.13999939000001</c:v>
                </c:pt>
                <c:pt idx="768">
                  <c:v>-177.25</c:v>
                </c:pt>
                <c:pt idx="769">
                  <c:v>-177.36000060999999</c:v>
                </c:pt>
                <c:pt idx="770">
                  <c:v>-177.46000670999999</c:v>
                </c:pt>
                <c:pt idx="771">
                  <c:v>-177.57000732</c:v>
                </c:pt>
                <c:pt idx="772">
                  <c:v>-177.67999268</c:v>
                </c:pt>
                <c:pt idx="773">
                  <c:v>-177.78999329000001</c:v>
                </c:pt>
                <c:pt idx="774">
                  <c:v>-177.88999939000001</c:v>
                </c:pt>
                <c:pt idx="775">
                  <c:v>-178</c:v>
                </c:pt>
                <c:pt idx="776">
                  <c:v>-178.11000060999999</c:v>
                </c:pt>
                <c:pt idx="777">
                  <c:v>-178.22000122</c:v>
                </c:pt>
                <c:pt idx="778">
                  <c:v>-178.32000732</c:v>
                </c:pt>
                <c:pt idx="779">
                  <c:v>-178.41999817000001</c:v>
                </c:pt>
                <c:pt idx="780">
                  <c:v>-178.52999878</c:v>
                </c:pt>
                <c:pt idx="781">
                  <c:v>-178.63999939000001</c:v>
                </c:pt>
                <c:pt idx="782">
                  <c:v>-178.74000548999999</c:v>
                </c:pt>
                <c:pt idx="783">
                  <c:v>-178.8500061</c:v>
                </c:pt>
                <c:pt idx="784">
                  <c:v>-178.94999695000001</c:v>
                </c:pt>
                <c:pt idx="785">
                  <c:v>-179.05000304999999</c:v>
                </c:pt>
                <c:pt idx="786">
                  <c:v>-179.1499939</c:v>
                </c:pt>
                <c:pt idx="787">
                  <c:v>-179.25</c:v>
                </c:pt>
                <c:pt idx="788">
                  <c:v>-179.3500061</c:v>
                </c:pt>
                <c:pt idx="789">
                  <c:v>-179.44999695000001</c:v>
                </c:pt>
                <c:pt idx="790">
                  <c:v>-179.55000304999999</c:v>
                </c:pt>
                <c:pt idx="791">
                  <c:v>-179.63999939000001</c:v>
                </c:pt>
                <c:pt idx="792">
                  <c:v>-179.74000548999999</c:v>
                </c:pt>
                <c:pt idx="793">
                  <c:v>-179.83999634</c:v>
                </c:pt>
                <c:pt idx="794">
                  <c:v>-179.92999268</c:v>
                </c:pt>
                <c:pt idx="795">
                  <c:v>-180.02000426999999</c:v>
                </c:pt>
                <c:pt idx="796">
                  <c:v>-180.11999512</c:v>
                </c:pt>
                <c:pt idx="797">
                  <c:v>-180.21000670999999</c:v>
                </c:pt>
                <c:pt idx="798">
                  <c:v>-180.30000304999999</c:v>
                </c:pt>
                <c:pt idx="799">
                  <c:v>-180.38000488</c:v>
                </c:pt>
                <c:pt idx="800">
                  <c:v>-180.47000122</c:v>
                </c:pt>
                <c:pt idx="801">
                  <c:v>-180.55999756</c:v>
                </c:pt>
                <c:pt idx="802">
                  <c:v>-180.63999939000001</c:v>
                </c:pt>
                <c:pt idx="803">
                  <c:v>-180.72999573000001</c:v>
                </c:pt>
                <c:pt idx="804">
                  <c:v>-180.80999756</c:v>
                </c:pt>
                <c:pt idx="805">
                  <c:v>-180.8999939</c:v>
                </c:pt>
                <c:pt idx="806">
                  <c:v>-180.97999573000001</c:v>
                </c:pt>
                <c:pt idx="807">
                  <c:v>-181.07000732</c:v>
                </c:pt>
                <c:pt idx="808">
                  <c:v>-181.1499939</c:v>
                </c:pt>
                <c:pt idx="809">
                  <c:v>-181.22999573000001</c:v>
                </c:pt>
                <c:pt idx="810">
                  <c:v>-181.30999756</c:v>
                </c:pt>
                <c:pt idx="811">
                  <c:v>-181.38999939000001</c:v>
                </c:pt>
                <c:pt idx="812">
                  <c:v>-181.47000122</c:v>
                </c:pt>
                <c:pt idx="813">
                  <c:v>-181.55000304999999</c:v>
                </c:pt>
                <c:pt idx="814">
                  <c:v>-181.63000488</c:v>
                </c:pt>
                <c:pt idx="815">
                  <c:v>-181.71000670999999</c:v>
                </c:pt>
                <c:pt idx="816">
                  <c:v>-181.78999329000001</c:v>
                </c:pt>
                <c:pt idx="817">
                  <c:v>-181.86000060999999</c:v>
                </c:pt>
                <c:pt idx="818">
                  <c:v>-181.94000244</c:v>
                </c:pt>
                <c:pt idx="819">
                  <c:v>-182.02000426999999</c:v>
                </c:pt>
                <c:pt idx="820">
                  <c:v>-182.08999634</c:v>
                </c:pt>
                <c:pt idx="821">
                  <c:v>-182.16000366</c:v>
                </c:pt>
                <c:pt idx="822">
                  <c:v>-182.24000548999999</c:v>
                </c:pt>
                <c:pt idx="823">
                  <c:v>-182.30999756</c:v>
                </c:pt>
                <c:pt idx="824">
                  <c:v>-182.38000488</c:v>
                </c:pt>
                <c:pt idx="825">
                  <c:v>-182.44000244</c:v>
                </c:pt>
                <c:pt idx="826">
                  <c:v>-182.50999451000001</c:v>
                </c:pt>
                <c:pt idx="827">
                  <c:v>-182.58000182999999</c:v>
                </c:pt>
                <c:pt idx="828">
                  <c:v>-182.6499939</c:v>
                </c:pt>
                <c:pt idx="829">
                  <c:v>-182.71000670999999</c:v>
                </c:pt>
                <c:pt idx="830">
                  <c:v>-182.77999878</c:v>
                </c:pt>
                <c:pt idx="831">
                  <c:v>-182.83999634</c:v>
                </c:pt>
                <c:pt idx="832">
                  <c:v>-182.91000366</c:v>
                </c:pt>
                <c:pt idx="833">
                  <c:v>-182.97000122</c:v>
                </c:pt>
                <c:pt idx="834">
                  <c:v>-183.02999878</c:v>
                </c:pt>
                <c:pt idx="835">
                  <c:v>-183.08999634</c:v>
                </c:pt>
                <c:pt idx="836">
                  <c:v>-183.1499939</c:v>
                </c:pt>
                <c:pt idx="837">
                  <c:v>-183.19999695000001</c:v>
                </c:pt>
                <c:pt idx="838">
                  <c:v>-183.25999451000001</c:v>
                </c:pt>
                <c:pt idx="839">
                  <c:v>-183.32000732</c:v>
                </c:pt>
                <c:pt idx="840">
                  <c:v>-183.36999512</c:v>
                </c:pt>
                <c:pt idx="841">
                  <c:v>-183.42999268</c:v>
                </c:pt>
                <c:pt idx="842">
                  <c:v>-183.47999573000001</c:v>
                </c:pt>
                <c:pt idx="843">
                  <c:v>-183.53999329000001</c:v>
                </c:pt>
                <c:pt idx="844">
                  <c:v>-183.58999634</c:v>
                </c:pt>
                <c:pt idx="845">
                  <c:v>-183.63999939000001</c:v>
                </c:pt>
                <c:pt idx="846">
                  <c:v>-183.69999695000001</c:v>
                </c:pt>
                <c:pt idx="847">
                  <c:v>-183.75</c:v>
                </c:pt>
                <c:pt idx="848">
                  <c:v>-183.80000304999999</c:v>
                </c:pt>
                <c:pt idx="849">
                  <c:v>-183.8500061</c:v>
                </c:pt>
                <c:pt idx="850">
                  <c:v>-183.91000366</c:v>
                </c:pt>
                <c:pt idx="851">
                  <c:v>-183.96000670999999</c:v>
                </c:pt>
                <c:pt idx="852">
                  <c:v>-184.00999451000001</c:v>
                </c:pt>
                <c:pt idx="853">
                  <c:v>-184.05999756</c:v>
                </c:pt>
                <c:pt idx="854">
                  <c:v>-184.11000060999999</c:v>
                </c:pt>
                <c:pt idx="855">
                  <c:v>-184.16000366</c:v>
                </c:pt>
                <c:pt idx="856">
                  <c:v>-184.21000670999999</c:v>
                </c:pt>
                <c:pt idx="857">
                  <c:v>-184.25999451000001</c:v>
                </c:pt>
                <c:pt idx="858">
                  <c:v>-184.30999756</c:v>
                </c:pt>
                <c:pt idx="859">
                  <c:v>-184.36000060999999</c:v>
                </c:pt>
                <c:pt idx="860">
                  <c:v>-184.41000366</c:v>
                </c:pt>
                <c:pt idx="861">
                  <c:v>-184.46000670999999</c:v>
                </c:pt>
                <c:pt idx="862">
                  <c:v>-184.5</c:v>
                </c:pt>
                <c:pt idx="863">
                  <c:v>-184.55000304999999</c:v>
                </c:pt>
                <c:pt idx="864">
                  <c:v>-184.6000061</c:v>
                </c:pt>
                <c:pt idx="865">
                  <c:v>-184.63999939000001</c:v>
                </c:pt>
                <c:pt idx="866">
                  <c:v>-184.69000244</c:v>
                </c:pt>
                <c:pt idx="867">
                  <c:v>-184.72999573000001</c:v>
                </c:pt>
                <c:pt idx="868">
                  <c:v>-184.77999878</c:v>
                </c:pt>
                <c:pt idx="869">
                  <c:v>-184.82000732</c:v>
                </c:pt>
                <c:pt idx="870">
                  <c:v>-184.86000060999999</c:v>
                </c:pt>
                <c:pt idx="871">
                  <c:v>-184.91000366</c:v>
                </c:pt>
                <c:pt idx="872">
                  <c:v>-184.94999695000001</c:v>
                </c:pt>
                <c:pt idx="873">
                  <c:v>-184.99000548999999</c:v>
                </c:pt>
                <c:pt idx="874">
                  <c:v>-185.03999329000001</c:v>
                </c:pt>
                <c:pt idx="875">
                  <c:v>-185.08000182999999</c:v>
                </c:pt>
                <c:pt idx="876">
                  <c:v>-185.13000488</c:v>
                </c:pt>
                <c:pt idx="877">
                  <c:v>-185.16999817000001</c:v>
                </c:pt>
                <c:pt idx="878">
                  <c:v>-185.22000122</c:v>
                </c:pt>
                <c:pt idx="879">
                  <c:v>-185.25999451000001</c:v>
                </c:pt>
                <c:pt idx="880">
                  <c:v>-185.30000304999999</c:v>
                </c:pt>
                <c:pt idx="881">
                  <c:v>-185.3500061</c:v>
                </c:pt>
                <c:pt idx="882">
                  <c:v>-185.38999939000001</c:v>
                </c:pt>
                <c:pt idx="883">
                  <c:v>-185.42999268</c:v>
                </c:pt>
                <c:pt idx="884">
                  <c:v>-185.47999573000001</c:v>
                </c:pt>
                <c:pt idx="885">
                  <c:v>-185.52000426999999</c:v>
                </c:pt>
                <c:pt idx="886">
                  <c:v>-185.57000732</c:v>
                </c:pt>
                <c:pt idx="887">
                  <c:v>-185.61000060999999</c:v>
                </c:pt>
                <c:pt idx="888">
                  <c:v>-185.6499939</c:v>
                </c:pt>
                <c:pt idx="889">
                  <c:v>-185.69999695000001</c:v>
                </c:pt>
                <c:pt idx="890">
                  <c:v>-185.74000548999999</c:v>
                </c:pt>
                <c:pt idx="891">
                  <c:v>-185.78999329000001</c:v>
                </c:pt>
                <c:pt idx="892">
                  <c:v>-185.83000182999999</c:v>
                </c:pt>
                <c:pt idx="893">
                  <c:v>-185.86999512</c:v>
                </c:pt>
                <c:pt idx="894">
                  <c:v>-185.91000366</c:v>
                </c:pt>
                <c:pt idx="895">
                  <c:v>-185.96000670999999</c:v>
                </c:pt>
                <c:pt idx="896">
                  <c:v>-186</c:v>
                </c:pt>
                <c:pt idx="897">
                  <c:v>-186.03999329000001</c:v>
                </c:pt>
                <c:pt idx="898">
                  <c:v>-186.08000182999999</c:v>
                </c:pt>
                <c:pt idx="899">
                  <c:v>-186.13000488</c:v>
                </c:pt>
                <c:pt idx="900">
                  <c:v>-186.16999817000001</c:v>
                </c:pt>
                <c:pt idx="901">
                  <c:v>-186.21000670999999</c:v>
                </c:pt>
                <c:pt idx="902">
                  <c:v>-186.25</c:v>
                </c:pt>
                <c:pt idx="903">
                  <c:v>-186.28999329000001</c:v>
                </c:pt>
                <c:pt idx="904">
                  <c:v>-186.33999634</c:v>
                </c:pt>
                <c:pt idx="905">
                  <c:v>-186.38000488</c:v>
                </c:pt>
                <c:pt idx="906">
                  <c:v>-186.41999817000001</c:v>
                </c:pt>
                <c:pt idx="907">
                  <c:v>-186.46000670999999</c:v>
                </c:pt>
                <c:pt idx="908">
                  <c:v>-186.5</c:v>
                </c:pt>
                <c:pt idx="909">
                  <c:v>-186.53999329000001</c:v>
                </c:pt>
                <c:pt idx="910">
                  <c:v>-186.57000732</c:v>
                </c:pt>
                <c:pt idx="911">
                  <c:v>-186.61000060999999</c:v>
                </c:pt>
                <c:pt idx="912">
                  <c:v>-186.6499939</c:v>
                </c:pt>
                <c:pt idx="913">
                  <c:v>-186.69000244</c:v>
                </c:pt>
                <c:pt idx="914">
                  <c:v>-186.72999573000001</c:v>
                </c:pt>
                <c:pt idx="915">
                  <c:v>-186.75999451000001</c:v>
                </c:pt>
                <c:pt idx="916">
                  <c:v>-186.80000304999999</c:v>
                </c:pt>
                <c:pt idx="917">
                  <c:v>-186.83999634</c:v>
                </c:pt>
                <c:pt idx="918">
                  <c:v>-186.86999512</c:v>
                </c:pt>
                <c:pt idx="919">
                  <c:v>-186.91000366</c:v>
                </c:pt>
                <c:pt idx="920">
                  <c:v>-186.94999695000001</c:v>
                </c:pt>
                <c:pt idx="921">
                  <c:v>-186.97999573000001</c:v>
                </c:pt>
                <c:pt idx="922">
                  <c:v>-187.00999451000001</c:v>
                </c:pt>
                <c:pt idx="923">
                  <c:v>-187.05000304999999</c:v>
                </c:pt>
                <c:pt idx="924">
                  <c:v>-187.08000182999999</c:v>
                </c:pt>
                <c:pt idx="925">
                  <c:v>-187.11999512</c:v>
                </c:pt>
                <c:pt idx="926">
                  <c:v>-187.1499939</c:v>
                </c:pt>
                <c:pt idx="927">
                  <c:v>-187.17999268</c:v>
                </c:pt>
                <c:pt idx="928">
                  <c:v>-187.22000122</c:v>
                </c:pt>
                <c:pt idx="929">
                  <c:v>-187.25</c:v>
                </c:pt>
                <c:pt idx="930">
                  <c:v>-187.27999878</c:v>
                </c:pt>
                <c:pt idx="931">
                  <c:v>-187.30999756</c:v>
                </c:pt>
                <c:pt idx="932">
                  <c:v>-187.33999634</c:v>
                </c:pt>
                <c:pt idx="933">
                  <c:v>-187.36999512</c:v>
                </c:pt>
                <c:pt idx="934">
                  <c:v>-187.38999939000001</c:v>
                </c:pt>
                <c:pt idx="935">
                  <c:v>-187.41999817000001</c:v>
                </c:pt>
                <c:pt idx="936">
                  <c:v>-187.44999695000001</c:v>
                </c:pt>
                <c:pt idx="937">
                  <c:v>-187.47000122</c:v>
                </c:pt>
                <c:pt idx="938">
                  <c:v>-187.5</c:v>
                </c:pt>
                <c:pt idx="939">
                  <c:v>-187.52000426999999</c:v>
                </c:pt>
                <c:pt idx="940">
                  <c:v>-187.55000304999999</c:v>
                </c:pt>
                <c:pt idx="941">
                  <c:v>-187.57000732</c:v>
                </c:pt>
                <c:pt idx="942">
                  <c:v>-187.58999634</c:v>
                </c:pt>
                <c:pt idx="943">
                  <c:v>-187.61000060999999</c:v>
                </c:pt>
                <c:pt idx="944">
                  <c:v>-187.63000488</c:v>
                </c:pt>
                <c:pt idx="945">
                  <c:v>-187.6499939</c:v>
                </c:pt>
                <c:pt idx="946">
                  <c:v>-187.66999817000001</c:v>
                </c:pt>
                <c:pt idx="947">
                  <c:v>-187.67999268</c:v>
                </c:pt>
                <c:pt idx="948">
                  <c:v>-187.69999695000001</c:v>
                </c:pt>
                <c:pt idx="949">
                  <c:v>-187.72000122</c:v>
                </c:pt>
                <c:pt idx="950">
                  <c:v>-187.72999573000001</c:v>
                </c:pt>
                <c:pt idx="951">
                  <c:v>-187.75</c:v>
                </c:pt>
                <c:pt idx="952">
                  <c:v>-187.75999451000001</c:v>
                </c:pt>
                <c:pt idx="953">
                  <c:v>-187.77999878</c:v>
                </c:pt>
                <c:pt idx="954">
                  <c:v>-187.78999329000001</c:v>
                </c:pt>
                <c:pt idx="955">
                  <c:v>-187.80000304999999</c:v>
                </c:pt>
                <c:pt idx="956">
                  <c:v>-187.82000732</c:v>
                </c:pt>
                <c:pt idx="957">
                  <c:v>-187.83000182999999</c:v>
                </c:pt>
                <c:pt idx="958">
                  <c:v>-187.83999634</c:v>
                </c:pt>
                <c:pt idx="959">
                  <c:v>-187.86000060999999</c:v>
                </c:pt>
                <c:pt idx="960">
                  <c:v>-187.86999512</c:v>
                </c:pt>
                <c:pt idx="961">
                  <c:v>-187.88000488</c:v>
                </c:pt>
                <c:pt idx="962">
                  <c:v>-187.88999939000001</c:v>
                </c:pt>
                <c:pt idx="963">
                  <c:v>-187.8999939</c:v>
                </c:pt>
                <c:pt idx="964">
                  <c:v>-187.91000366</c:v>
                </c:pt>
                <c:pt idx="965">
                  <c:v>-187.92999268</c:v>
                </c:pt>
                <c:pt idx="966">
                  <c:v>-187.94000244</c:v>
                </c:pt>
                <c:pt idx="967">
                  <c:v>-187.94999695000001</c:v>
                </c:pt>
                <c:pt idx="968">
                  <c:v>-187.96000670999999</c:v>
                </c:pt>
                <c:pt idx="969">
                  <c:v>-187.96000670999999</c:v>
                </c:pt>
                <c:pt idx="970">
                  <c:v>-187.97000122</c:v>
                </c:pt>
                <c:pt idx="971">
                  <c:v>-187.97999573000001</c:v>
                </c:pt>
                <c:pt idx="972">
                  <c:v>-187.99000548999999</c:v>
                </c:pt>
                <c:pt idx="973">
                  <c:v>-188</c:v>
                </c:pt>
                <c:pt idx="974">
                  <c:v>-188</c:v>
                </c:pt>
                <c:pt idx="975">
                  <c:v>-188.00999451000001</c:v>
                </c:pt>
                <c:pt idx="976">
                  <c:v>-188.00999451000001</c:v>
                </c:pt>
                <c:pt idx="977">
                  <c:v>-188.02000426999999</c:v>
                </c:pt>
                <c:pt idx="978">
                  <c:v>-188.02000426999999</c:v>
                </c:pt>
                <c:pt idx="979">
                  <c:v>-188.02999878</c:v>
                </c:pt>
                <c:pt idx="980">
                  <c:v>-188.02999878</c:v>
                </c:pt>
                <c:pt idx="981">
                  <c:v>-188.03999329000001</c:v>
                </c:pt>
                <c:pt idx="982">
                  <c:v>-188.03999329000001</c:v>
                </c:pt>
                <c:pt idx="983">
                  <c:v>-188.03999329000001</c:v>
                </c:pt>
                <c:pt idx="984">
                  <c:v>-188.03999329000001</c:v>
                </c:pt>
                <c:pt idx="985">
                  <c:v>-188.03999329000001</c:v>
                </c:pt>
                <c:pt idx="986">
                  <c:v>-188.03999329000001</c:v>
                </c:pt>
                <c:pt idx="987">
                  <c:v>-188.03999329000001</c:v>
                </c:pt>
                <c:pt idx="988">
                  <c:v>-188.03999329000001</c:v>
                </c:pt>
                <c:pt idx="989">
                  <c:v>-188.03999329000001</c:v>
                </c:pt>
                <c:pt idx="990">
                  <c:v>-188.03999329000001</c:v>
                </c:pt>
                <c:pt idx="991">
                  <c:v>-188.02999878</c:v>
                </c:pt>
                <c:pt idx="992">
                  <c:v>-188.02000426999999</c:v>
                </c:pt>
                <c:pt idx="993">
                  <c:v>-188.00999451000001</c:v>
                </c:pt>
                <c:pt idx="994">
                  <c:v>-188</c:v>
                </c:pt>
                <c:pt idx="995">
                  <c:v>-187.99000548999999</c:v>
                </c:pt>
                <c:pt idx="996">
                  <c:v>-187.97999573000001</c:v>
                </c:pt>
                <c:pt idx="997">
                  <c:v>-187.97000122</c:v>
                </c:pt>
                <c:pt idx="998">
                  <c:v>-187.96000670999999</c:v>
                </c:pt>
                <c:pt idx="999">
                  <c:v>-187.94000244</c:v>
                </c:pt>
                <c:pt idx="1000">
                  <c:v>-187.92999268</c:v>
                </c:pt>
                <c:pt idx="1001">
                  <c:v>-187.91000366</c:v>
                </c:pt>
                <c:pt idx="1002">
                  <c:v>-187.88999939000001</c:v>
                </c:pt>
                <c:pt idx="1003">
                  <c:v>-187.86999512</c:v>
                </c:pt>
                <c:pt idx="1004">
                  <c:v>-187.83999634</c:v>
                </c:pt>
                <c:pt idx="1005">
                  <c:v>-187.82000732</c:v>
                </c:pt>
                <c:pt idx="1006">
                  <c:v>-187.78999329000001</c:v>
                </c:pt>
                <c:pt idx="1007">
                  <c:v>-187.75999451000001</c:v>
                </c:pt>
                <c:pt idx="1008">
                  <c:v>-187.72999573000001</c:v>
                </c:pt>
                <c:pt idx="1009">
                  <c:v>-187.69999695000001</c:v>
                </c:pt>
                <c:pt idx="1010">
                  <c:v>-187.66000366</c:v>
                </c:pt>
                <c:pt idx="1011">
                  <c:v>-187.61999512</c:v>
                </c:pt>
                <c:pt idx="1012">
                  <c:v>-187.58999634</c:v>
                </c:pt>
                <c:pt idx="1013">
                  <c:v>-187.53999329000001</c:v>
                </c:pt>
                <c:pt idx="1014">
                  <c:v>-187.5</c:v>
                </c:pt>
                <c:pt idx="1015">
                  <c:v>-187.46000670999999</c:v>
                </c:pt>
                <c:pt idx="1016">
                  <c:v>-187.41000366</c:v>
                </c:pt>
                <c:pt idx="1017">
                  <c:v>-187.36000060999999</c:v>
                </c:pt>
                <c:pt idx="1018">
                  <c:v>-187.30999756</c:v>
                </c:pt>
                <c:pt idx="1019">
                  <c:v>-187.25</c:v>
                </c:pt>
                <c:pt idx="1020">
                  <c:v>-187.19999695000001</c:v>
                </c:pt>
                <c:pt idx="1021">
                  <c:v>-187.13999939000001</c:v>
                </c:pt>
                <c:pt idx="1022">
                  <c:v>-187.08000182999999</c:v>
                </c:pt>
                <c:pt idx="1023">
                  <c:v>-187.02000426999999</c:v>
                </c:pt>
                <c:pt idx="1024">
                  <c:v>-186.96000670999999</c:v>
                </c:pt>
                <c:pt idx="1025">
                  <c:v>-186.8999939</c:v>
                </c:pt>
                <c:pt idx="1026">
                  <c:v>-186.83000182999999</c:v>
                </c:pt>
                <c:pt idx="1027">
                  <c:v>-186.75999451000001</c:v>
                </c:pt>
                <c:pt idx="1028">
                  <c:v>-186.69000244</c:v>
                </c:pt>
                <c:pt idx="1029">
                  <c:v>-186.61999512</c:v>
                </c:pt>
                <c:pt idx="1030">
                  <c:v>-186.55000304999999</c:v>
                </c:pt>
                <c:pt idx="1031">
                  <c:v>-186.47000122</c:v>
                </c:pt>
                <c:pt idx="1032">
                  <c:v>-186.38999939000001</c:v>
                </c:pt>
                <c:pt idx="1033">
                  <c:v>-186.30999756</c:v>
                </c:pt>
                <c:pt idx="1034">
                  <c:v>-186.22999573000001</c:v>
                </c:pt>
                <c:pt idx="1035">
                  <c:v>-186.1499939</c:v>
                </c:pt>
                <c:pt idx="1036">
                  <c:v>-186.05999756</c:v>
                </c:pt>
                <c:pt idx="1037">
                  <c:v>-185.97000122</c:v>
                </c:pt>
                <c:pt idx="1038">
                  <c:v>-185.88000488</c:v>
                </c:pt>
                <c:pt idx="1039">
                  <c:v>-185.78999329000001</c:v>
                </c:pt>
                <c:pt idx="1040">
                  <c:v>-185.69999695000001</c:v>
                </c:pt>
                <c:pt idx="1041">
                  <c:v>-185.6000061</c:v>
                </c:pt>
                <c:pt idx="1042">
                  <c:v>-185.50999451000001</c:v>
                </c:pt>
                <c:pt idx="1043">
                  <c:v>-185.41000366</c:v>
                </c:pt>
                <c:pt idx="1044">
                  <c:v>-185.30999756</c:v>
                </c:pt>
                <c:pt idx="1045">
                  <c:v>-185.19999695000001</c:v>
                </c:pt>
                <c:pt idx="1046">
                  <c:v>-185.08999634</c:v>
                </c:pt>
                <c:pt idx="1047">
                  <c:v>-184.97999573000001</c:v>
                </c:pt>
                <c:pt idx="1048">
                  <c:v>-184.86999512</c:v>
                </c:pt>
                <c:pt idx="1049">
                  <c:v>-184.75999451000001</c:v>
                </c:pt>
                <c:pt idx="1050">
                  <c:v>-184.63999939000001</c:v>
                </c:pt>
                <c:pt idx="1051">
                  <c:v>-184.52000426999999</c:v>
                </c:pt>
                <c:pt idx="1052">
                  <c:v>-184.3999939</c:v>
                </c:pt>
                <c:pt idx="1053">
                  <c:v>-184.27999878</c:v>
                </c:pt>
                <c:pt idx="1054">
                  <c:v>-184.1499939</c:v>
                </c:pt>
                <c:pt idx="1055">
                  <c:v>-184.02999878</c:v>
                </c:pt>
                <c:pt idx="1056">
                  <c:v>-183.8999939</c:v>
                </c:pt>
                <c:pt idx="1057">
                  <c:v>-183.77000426999999</c:v>
                </c:pt>
                <c:pt idx="1058">
                  <c:v>-183.63999939000001</c:v>
                </c:pt>
                <c:pt idx="1059">
                  <c:v>-183.5</c:v>
                </c:pt>
                <c:pt idx="1060">
                  <c:v>-183.36999512</c:v>
                </c:pt>
                <c:pt idx="1061">
                  <c:v>-183.22999573000001</c:v>
                </c:pt>
                <c:pt idx="1062">
                  <c:v>-183.08999634</c:v>
                </c:pt>
                <c:pt idx="1063">
                  <c:v>-182.94999695000001</c:v>
                </c:pt>
                <c:pt idx="1064">
                  <c:v>-182.80999756</c:v>
                </c:pt>
                <c:pt idx="1065">
                  <c:v>-182.66999817000001</c:v>
                </c:pt>
                <c:pt idx="1066">
                  <c:v>-182.52999878</c:v>
                </c:pt>
                <c:pt idx="1067">
                  <c:v>-182.38000488</c:v>
                </c:pt>
                <c:pt idx="1068">
                  <c:v>-182.24000548999999</c:v>
                </c:pt>
                <c:pt idx="1069">
                  <c:v>-182.08999634</c:v>
                </c:pt>
                <c:pt idx="1070">
                  <c:v>-181.94000244</c:v>
                </c:pt>
                <c:pt idx="1071">
                  <c:v>-181.80000304999999</c:v>
                </c:pt>
                <c:pt idx="1072">
                  <c:v>-181.6499939</c:v>
                </c:pt>
                <c:pt idx="1073">
                  <c:v>-181.5</c:v>
                </c:pt>
                <c:pt idx="1074">
                  <c:v>-181.3500061</c:v>
                </c:pt>
                <c:pt idx="1075">
                  <c:v>-181.19999695000001</c:v>
                </c:pt>
                <c:pt idx="1076">
                  <c:v>-181.05000304999999</c:v>
                </c:pt>
                <c:pt idx="1077">
                  <c:v>-180.8999939</c:v>
                </c:pt>
                <c:pt idx="1078">
                  <c:v>-180.75</c:v>
                </c:pt>
                <c:pt idx="1079">
                  <c:v>-180.58999634</c:v>
                </c:pt>
                <c:pt idx="1080">
                  <c:v>-180.44000244</c:v>
                </c:pt>
                <c:pt idx="1081">
                  <c:v>-180.28999329000001</c:v>
                </c:pt>
                <c:pt idx="1082">
                  <c:v>-180.13999939000001</c:v>
                </c:pt>
                <c:pt idx="1083">
                  <c:v>-179.99000548999999</c:v>
                </c:pt>
                <c:pt idx="1084">
                  <c:v>-179.83000182999999</c:v>
                </c:pt>
                <c:pt idx="1085">
                  <c:v>-179.67999268</c:v>
                </c:pt>
                <c:pt idx="1086">
                  <c:v>-179.52999878</c:v>
                </c:pt>
                <c:pt idx="1087">
                  <c:v>-179.38000488</c:v>
                </c:pt>
                <c:pt idx="1088">
                  <c:v>-179.22000122</c:v>
                </c:pt>
                <c:pt idx="1089">
                  <c:v>-179.07000732</c:v>
                </c:pt>
                <c:pt idx="1090">
                  <c:v>-178.91999817000001</c:v>
                </c:pt>
                <c:pt idx="1091">
                  <c:v>-178.75999451000001</c:v>
                </c:pt>
                <c:pt idx="1092">
                  <c:v>-178.61000060999999</c:v>
                </c:pt>
                <c:pt idx="1093">
                  <c:v>-178.44999695000001</c:v>
                </c:pt>
                <c:pt idx="1094">
                  <c:v>-178.28999329000001</c:v>
                </c:pt>
                <c:pt idx="1095">
                  <c:v>-178.13999939000001</c:v>
                </c:pt>
                <c:pt idx="1096">
                  <c:v>-177.97999573000001</c:v>
                </c:pt>
                <c:pt idx="1097">
                  <c:v>-177.82000732</c:v>
                </c:pt>
                <c:pt idx="1098">
                  <c:v>-177.66999817000001</c:v>
                </c:pt>
                <c:pt idx="1099">
                  <c:v>-177.50999451000001</c:v>
                </c:pt>
                <c:pt idx="1100">
                  <c:v>-177.3500061</c:v>
                </c:pt>
                <c:pt idx="1101">
                  <c:v>-177.19000244</c:v>
                </c:pt>
                <c:pt idx="1102">
                  <c:v>-177.02999878</c:v>
                </c:pt>
                <c:pt idx="1103">
                  <c:v>-176.86999512</c:v>
                </c:pt>
                <c:pt idx="1104">
                  <c:v>-176.71000670999999</c:v>
                </c:pt>
                <c:pt idx="1105">
                  <c:v>-176.55000304999999</c:v>
                </c:pt>
                <c:pt idx="1106">
                  <c:v>-176.3999939</c:v>
                </c:pt>
                <c:pt idx="1107">
                  <c:v>-176.24000548999999</c:v>
                </c:pt>
                <c:pt idx="1108">
                  <c:v>-176.08999634</c:v>
                </c:pt>
                <c:pt idx="1109">
                  <c:v>-175.92999268</c:v>
                </c:pt>
                <c:pt idx="1110">
                  <c:v>-175.77999878</c:v>
                </c:pt>
                <c:pt idx="1111">
                  <c:v>-175.61999512</c:v>
                </c:pt>
                <c:pt idx="1112">
                  <c:v>-175.47000122</c:v>
                </c:pt>
                <c:pt idx="1113">
                  <c:v>-175.32000732</c:v>
                </c:pt>
                <c:pt idx="1114">
                  <c:v>-175.16999817000001</c:v>
                </c:pt>
                <c:pt idx="1115">
                  <c:v>-175.02000426999999</c:v>
                </c:pt>
                <c:pt idx="1116">
                  <c:v>-174.86999512</c:v>
                </c:pt>
                <c:pt idx="1117">
                  <c:v>-174.71000670999999</c:v>
                </c:pt>
                <c:pt idx="1118">
                  <c:v>-174.55999756</c:v>
                </c:pt>
                <c:pt idx="1119">
                  <c:v>-174.41000366</c:v>
                </c:pt>
                <c:pt idx="1120">
                  <c:v>-174.25999451000001</c:v>
                </c:pt>
                <c:pt idx="1121">
                  <c:v>-174.11000060999999</c:v>
                </c:pt>
                <c:pt idx="1122">
                  <c:v>-173.97000122</c:v>
                </c:pt>
                <c:pt idx="1123">
                  <c:v>-173.82000732</c:v>
                </c:pt>
                <c:pt idx="1124">
                  <c:v>-173.66999817000001</c:v>
                </c:pt>
                <c:pt idx="1125">
                  <c:v>-173.52000426999999</c:v>
                </c:pt>
                <c:pt idx="1126">
                  <c:v>-173.38000488</c:v>
                </c:pt>
                <c:pt idx="1127">
                  <c:v>-173.22999573000001</c:v>
                </c:pt>
                <c:pt idx="1128">
                  <c:v>-173.08000182999999</c:v>
                </c:pt>
                <c:pt idx="1129">
                  <c:v>-172.92999268</c:v>
                </c:pt>
                <c:pt idx="1130">
                  <c:v>-172.77999878</c:v>
                </c:pt>
                <c:pt idx="1131">
                  <c:v>-172.63999939000001</c:v>
                </c:pt>
                <c:pt idx="1132">
                  <c:v>-172.49000548999999</c:v>
                </c:pt>
                <c:pt idx="1133">
                  <c:v>-172.3500061</c:v>
                </c:pt>
                <c:pt idx="1134">
                  <c:v>-172.19999695000001</c:v>
                </c:pt>
                <c:pt idx="1135">
                  <c:v>-172.05999756</c:v>
                </c:pt>
                <c:pt idx="1136">
                  <c:v>-171.91000366</c:v>
                </c:pt>
                <c:pt idx="1137">
                  <c:v>-171.77000426999999</c:v>
                </c:pt>
                <c:pt idx="1138">
                  <c:v>-171.63000488</c:v>
                </c:pt>
                <c:pt idx="1139">
                  <c:v>-171.49000548999999</c:v>
                </c:pt>
                <c:pt idx="1140">
                  <c:v>-171.3500061</c:v>
                </c:pt>
                <c:pt idx="1141">
                  <c:v>-171.21000670999999</c:v>
                </c:pt>
                <c:pt idx="1142">
                  <c:v>-171.07000732</c:v>
                </c:pt>
                <c:pt idx="1143">
                  <c:v>-170.92999268</c:v>
                </c:pt>
                <c:pt idx="1144">
                  <c:v>-170.78999329000001</c:v>
                </c:pt>
                <c:pt idx="1145">
                  <c:v>-170.66000366</c:v>
                </c:pt>
                <c:pt idx="1146">
                  <c:v>-170.52000426999999</c:v>
                </c:pt>
                <c:pt idx="1147">
                  <c:v>-170.38000488</c:v>
                </c:pt>
                <c:pt idx="1148">
                  <c:v>-170.25</c:v>
                </c:pt>
                <c:pt idx="1149">
                  <c:v>-170.11000060999999</c:v>
                </c:pt>
                <c:pt idx="1150">
                  <c:v>-169.97000122</c:v>
                </c:pt>
                <c:pt idx="1151">
                  <c:v>-169.83999634</c:v>
                </c:pt>
                <c:pt idx="1152">
                  <c:v>-169.69999695000001</c:v>
                </c:pt>
                <c:pt idx="1153">
                  <c:v>-169.57000732</c:v>
                </c:pt>
                <c:pt idx="1154">
                  <c:v>-169.42999268</c:v>
                </c:pt>
                <c:pt idx="1155">
                  <c:v>-169.30000304999999</c:v>
                </c:pt>
                <c:pt idx="1156">
                  <c:v>-169.16000366</c:v>
                </c:pt>
                <c:pt idx="1157">
                  <c:v>-169.02999878</c:v>
                </c:pt>
                <c:pt idx="1158">
                  <c:v>-168.8999939</c:v>
                </c:pt>
                <c:pt idx="1159">
                  <c:v>-168.77000426999999</c:v>
                </c:pt>
                <c:pt idx="1160">
                  <c:v>-168.63999939000001</c:v>
                </c:pt>
                <c:pt idx="1161">
                  <c:v>-168.50999451000001</c:v>
                </c:pt>
                <c:pt idx="1162">
                  <c:v>-168.38000488</c:v>
                </c:pt>
                <c:pt idx="1163">
                  <c:v>-168.25</c:v>
                </c:pt>
                <c:pt idx="1164">
                  <c:v>-168.11999512</c:v>
                </c:pt>
                <c:pt idx="1165">
                  <c:v>-167.99000548999999</c:v>
                </c:pt>
                <c:pt idx="1166">
                  <c:v>-167.86999512</c:v>
                </c:pt>
                <c:pt idx="1167">
                  <c:v>-167.74000548999999</c:v>
                </c:pt>
                <c:pt idx="1168">
                  <c:v>-167.61000060999999</c:v>
                </c:pt>
                <c:pt idx="1169">
                  <c:v>-167.49000548999999</c:v>
                </c:pt>
                <c:pt idx="1170">
                  <c:v>-167.36999512</c:v>
                </c:pt>
                <c:pt idx="1171">
                  <c:v>-167.24000548999999</c:v>
                </c:pt>
                <c:pt idx="1172">
                  <c:v>-167.11999512</c:v>
                </c:pt>
                <c:pt idx="1173">
                  <c:v>-167</c:v>
                </c:pt>
                <c:pt idx="1174">
                  <c:v>-166.88000488</c:v>
                </c:pt>
                <c:pt idx="1175">
                  <c:v>-166.75999451000001</c:v>
                </c:pt>
                <c:pt idx="1176">
                  <c:v>-166.63999939000001</c:v>
                </c:pt>
                <c:pt idx="1177">
                  <c:v>-166.52000426999999</c:v>
                </c:pt>
                <c:pt idx="1178">
                  <c:v>-166.41000366</c:v>
                </c:pt>
                <c:pt idx="1179">
                  <c:v>-166.28999329000001</c:v>
                </c:pt>
                <c:pt idx="1180">
                  <c:v>-166.16999817000001</c:v>
                </c:pt>
                <c:pt idx="1181">
                  <c:v>-166.05999756</c:v>
                </c:pt>
                <c:pt idx="1182">
                  <c:v>-165.94000244</c:v>
                </c:pt>
                <c:pt idx="1183">
                  <c:v>-165.83000182999999</c:v>
                </c:pt>
                <c:pt idx="1184">
                  <c:v>-165.71000670999999</c:v>
                </c:pt>
                <c:pt idx="1185">
                  <c:v>-165.6000061</c:v>
                </c:pt>
                <c:pt idx="1186">
                  <c:v>-165.47999573000001</c:v>
                </c:pt>
                <c:pt idx="1187">
                  <c:v>-165.36999512</c:v>
                </c:pt>
                <c:pt idx="1188">
                  <c:v>-165.25999451000001</c:v>
                </c:pt>
                <c:pt idx="1189">
                  <c:v>-165.1499939</c:v>
                </c:pt>
                <c:pt idx="1190">
                  <c:v>-165.02999878</c:v>
                </c:pt>
                <c:pt idx="1191">
                  <c:v>-164.91999817000001</c:v>
                </c:pt>
                <c:pt idx="1192">
                  <c:v>-164.80999756</c:v>
                </c:pt>
                <c:pt idx="1193">
                  <c:v>-164.69999695000001</c:v>
                </c:pt>
                <c:pt idx="1194">
                  <c:v>-164.6000061</c:v>
                </c:pt>
                <c:pt idx="1195">
                  <c:v>-164.49000548999999</c:v>
                </c:pt>
                <c:pt idx="1196">
                  <c:v>-164.38000488</c:v>
                </c:pt>
                <c:pt idx="1197">
                  <c:v>-164.27999878</c:v>
                </c:pt>
                <c:pt idx="1198">
                  <c:v>-164.16999817000001</c:v>
                </c:pt>
                <c:pt idx="1199">
                  <c:v>-164.07000732</c:v>
                </c:pt>
                <c:pt idx="1200">
                  <c:v>-163.96000670999999</c:v>
                </c:pt>
                <c:pt idx="1201">
                  <c:v>-163.86000060999999</c:v>
                </c:pt>
                <c:pt idx="1202">
                  <c:v>-163.75999451000001</c:v>
                </c:pt>
                <c:pt idx="1203">
                  <c:v>-163.66000366</c:v>
                </c:pt>
                <c:pt idx="1204">
                  <c:v>-163.55999756</c:v>
                </c:pt>
                <c:pt idx="1205">
                  <c:v>-163.47000122</c:v>
                </c:pt>
                <c:pt idx="1206">
                  <c:v>-163.36999512</c:v>
                </c:pt>
                <c:pt idx="1207">
                  <c:v>-163.27000426999999</c:v>
                </c:pt>
                <c:pt idx="1208">
                  <c:v>-163.17999268</c:v>
                </c:pt>
                <c:pt idx="1209">
                  <c:v>-163.08999634</c:v>
                </c:pt>
                <c:pt idx="1210">
                  <c:v>-163</c:v>
                </c:pt>
                <c:pt idx="1211">
                  <c:v>-162.91000366</c:v>
                </c:pt>
                <c:pt idx="1212">
                  <c:v>-162.82000732</c:v>
                </c:pt>
                <c:pt idx="1213">
                  <c:v>-162.72999573000001</c:v>
                </c:pt>
                <c:pt idx="1214">
                  <c:v>-162.63999939000001</c:v>
                </c:pt>
                <c:pt idx="1215">
                  <c:v>-162.55000304999999</c:v>
                </c:pt>
                <c:pt idx="1216">
                  <c:v>-162.46000670999999</c:v>
                </c:pt>
                <c:pt idx="1217">
                  <c:v>-162.38000488</c:v>
                </c:pt>
                <c:pt idx="1218">
                  <c:v>-162.28999329000001</c:v>
                </c:pt>
                <c:pt idx="1219">
                  <c:v>-162.19999695000001</c:v>
                </c:pt>
                <c:pt idx="1220">
                  <c:v>-162.11000060999999</c:v>
                </c:pt>
                <c:pt idx="1221">
                  <c:v>-162.02000426999999</c:v>
                </c:pt>
                <c:pt idx="1222">
                  <c:v>-161.92999268</c:v>
                </c:pt>
                <c:pt idx="1223">
                  <c:v>-161.8500061</c:v>
                </c:pt>
                <c:pt idx="1224">
                  <c:v>-161.75999451000001</c:v>
                </c:pt>
                <c:pt idx="1225">
                  <c:v>-161.66999817000001</c:v>
                </c:pt>
                <c:pt idx="1226">
                  <c:v>-161.58000182999999</c:v>
                </c:pt>
                <c:pt idx="1227">
                  <c:v>-161.49000548999999</c:v>
                </c:pt>
                <c:pt idx="1228">
                  <c:v>-161.41000366</c:v>
                </c:pt>
                <c:pt idx="1229">
                  <c:v>-161.32000732</c:v>
                </c:pt>
                <c:pt idx="1230">
                  <c:v>-161.22999573000001</c:v>
                </c:pt>
                <c:pt idx="1231">
                  <c:v>-161.1499939</c:v>
                </c:pt>
                <c:pt idx="1232">
                  <c:v>-161.05999756</c:v>
                </c:pt>
                <c:pt idx="1233">
                  <c:v>-160.97000122</c:v>
                </c:pt>
                <c:pt idx="1234">
                  <c:v>-160.88000488</c:v>
                </c:pt>
                <c:pt idx="1235">
                  <c:v>-160.78999329000001</c:v>
                </c:pt>
                <c:pt idx="1236">
                  <c:v>-160.71000670999999</c:v>
                </c:pt>
                <c:pt idx="1237">
                  <c:v>-160.61999512</c:v>
                </c:pt>
                <c:pt idx="1238">
                  <c:v>-160.52999878</c:v>
                </c:pt>
                <c:pt idx="1239">
                  <c:v>-160.44000244</c:v>
                </c:pt>
                <c:pt idx="1240">
                  <c:v>-160.3500061</c:v>
                </c:pt>
                <c:pt idx="1241">
                  <c:v>-160.27000426999999</c:v>
                </c:pt>
                <c:pt idx="1242">
                  <c:v>-160.17999268</c:v>
                </c:pt>
                <c:pt idx="1243">
                  <c:v>-160.1000061</c:v>
                </c:pt>
                <c:pt idx="1244">
                  <c:v>-160.02000426999999</c:v>
                </c:pt>
                <c:pt idx="1245">
                  <c:v>-159.94000244</c:v>
                </c:pt>
                <c:pt idx="1246">
                  <c:v>-159.86000060999999</c:v>
                </c:pt>
                <c:pt idx="1247">
                  <c:v>-159.77999878</c:v>
                </c:pt>
                <c:pt idx="1248">
                  <c:v>-159.69999695000001</c:v>
                </c:pt>
                <c:pt idx="1249">
                  <c:v>-159.63000488</c:v>
                </c:pt>
                <c:pt idx="1250">
                  <c:v>-159.55000304999999</c:v>
                </c:pt>
                <c:pt idx="1251">
                  <c:v>-159.47999573000001</c:v>
                </c:pt>
                <c:pt idx="1252">
                  <c:v>-159.3999939</c:v>
                </c:pt>
                <c:pt idx="1253">
                  <c:v>-159.33000182999999</c:v>
                </c:pt>
                <c:pt idx="1254">
                  <c:v>-159.25999451000001</c:v>
                </c:pt>
                <c:pt idx="1255">
                  <c:v>-159.19000244</c:v>
                </c:pt>
                <c:pt idx="1256">
                  <c:v>-159.11000060999999</c:v>
                </c:pt>
                <c:pt idx="1257">
                  <c:v>-159.03999329000001</c:v>
                </c:pt>
                <c:pt idx="1258">
                  <c:v>-158.97000122</c:v>
                </c:pt>
                <c:pt idx="1259">
                  <c:v>-158.8999939</c:v>
                </c:pt>
                <c:pt idx="1260">
                  <c:v>-158.83000182999999</c:v>
                </c:pt>
                <c:pt idx="1261">
                  <c:v>-158.75999451000001</c:v>
                </c:pt>
                <c:pt idx="1262">
                  <c:v>-158.69000244</c:v>
                </c:pt>
                <c:pt idx="1263">
                  <c:v>-158.61999512</c:v>
                </c:pt>
                <c:pt idx="1264">
                  <c:v>-158.55000304999999</c:v>
                </c:pt>
                <c:pt idx="1265">
                  <c:v>-158.49000548999999</c:v>
                </c:pt>
                <c:pt idx="1266">
                  <c:v>-158.41999817000001</c:v>
                </c:pt>
                <c:pt idx="1267">
                  <c:v>-158.3500061</c:v>
                </c:pt>
                <c:pt idx="1268">
                  <c:v>-158.28999329000001</c:v>
                </c:pt>
                <c:pt idx="1269">
                  <c:v>-158.22000122</c:v>
                </c:pt>
                <c:pt idx="1270">
                  <c:v>-158.16000366</c:v>
                </c:pt>
                <c:pt idx="1271">
                  <c:v>-158.08999634</c:v>
                </c:pt>
                <c:pt idx="1272">
                  <c:v>-158.02000426999999</c:v>
                </c:pt>
                <c:pt idx="1273">
                  <c:v>-157.96000670999999</c:v>
                </c:pt>
                <c:pt idx="1274">
                  <c:v>-157.88999939000001</c:v>
                </c:pt>
                <c:pt idx="1275">
                  <c:v>-157.83000182999999</c:v>
                </c:pt>
                <c:pt idx="1276">
                  <c:v>-157.77000426999999</c:v>
                </c:pt>
                <c:pt idx="1277">
                  <c:v>-157.69999695000001</c:v>
                </c:pt>
                <c:pt idx="1278">
                  <c:v>-157.63999939000001</c:v>
                </c:pt>
                <c:pt idx="1279">
                  <c:v>-157.58000182999999</c:v>
                </c:pt>
                <c:pt idx="1280">
                  <c:v>-157.52000426999999</c:v>
                </c:pt>
                <c:pt idx="1281">
                  <c:v>-157.46000670999999</c:v>
                </c:pt>
                <c:pt idx="1282">
                  <c:v>-157.3999939</c:v>
                </c:pt>
                <c:pt idx="1283">
                  <c:v>-157.33999634</c:v>
                </c:pt>
                <c:pt idx="1284">
                  <c:v>-157.27999878</c:v>
                </c:pt>
                <c:pt idx="1285">
                  <c:v>-157.22999573000001</c:v>
                </c:pt>
                <c:pt idx="1286">
                  <c:v>-157.16999817000001</c:v>
                </c:pt>
                <c:pt idx="1287">
                  <c:v>-157.11999512</c:v>
                </c:pt>
                <c:pt idx="1288">
                  <c:v>-157.05999756</c:v>
                </c:pt>
                <c:pt idx="1289">
                  <c:v>-157</c:v>
                </c:pt>
                <c:pt idx="1290">
                  <c:v>-156.94999695000001</c:v>
                </c:pt>
                <c:pt idx="1291">
                  <c:v>-156.8999939</c:v>
                </c:pt>
                <c:pt idx="1292">
                  <c:v>-156.83999634</c:v>
                </c:pt>
                <c:pt idx="1293">
                  <c:v>-156.78999329000001</c:v>
                </c:pt>
                <c:pt idx="1294">
                  <c:v>-156.72999573000001</c:v>
                </c:pt>
                <c:pt idx="1295">
                  <c:v>-156.67999268</c:v>
                </c:pt>
                <c:pt idx="1296">
                  <c:v>-156.63000488</c:v>
                </c:pt>
                <c:pt idx="1297">
                  <c:v>-156.57000732</c:v>
                </c:pt>
                <c:pt idx="1298">
                  <c:v>-156.52000426999999</c:v>
                </c:pt>
                <c:pt idx="1299">
                  <c:v>-156.47000122</c:v>
                </c:pt>
                <c:pt idx="1300">
                  <c:v>-156.41999817000001</c:v>
                </c:pt>
                <c:pt idx="1301">
                  <c:v>-156.36999512</c:v>
                </c:pt>
                <c:pt idx="1302">
                  <c:v>-156.32000732</c:v>
                </c:pt>
                <c:pt idx="1303">
                  <c:v>-156.27000426999999</c:v>
                </c:pt>
                <c:pt idx="1304">
                  <c:v>-156.22000122</c:v>
                </c:pt>
                <c:pt idx="1305">
                  <c:v>-156.16999817000001</c:v>
                </c:pt>
                <c:pt idx="1306">
                  <c:v>-156.11999512</c:v>
                </c:pt>
                <c:pt idx="1307">
                  <c:v>-156.07000732</c:v>
                </c:pt>
                <c:pt idx="1308">
                  <c:v>-156.02999878</c:v>
                </c:pt>
                <c:pt idx="1309">
                  <c:v>-155.97999573000001</c:v>
                </c:pt>
                <c:pt idx="1310">
                  <c:v>-155.92999268</c:v>
                </c:pt>
                <c:pt idx="1311">
                  <c:v>-155.88999939000001</c:v>
                </c:pt>
                <c:pt idx="1312">
                  <c:v>-155.83999634</c:v>
                </c:pt>
                <c:pt idx="1313">
                  <c:v>-155.80000304999999</c:v>
                </c:pt>
                <c:pt idx="1314">
                  <c:v>-155.75</c:v>
                </c:pt>
                <c:pt idx="1315">
                  <c:v>-155.71000670999999</c:v>
                </c:pt>
                <c:pt idx="1316">
                  <c:v>-155.66000366</c:v>
                </c:pt>
                <c:pt idx="1317">
                  <c:v>-155.61999512</c:v>
                </c:pt>
                <c:pt idx="1318">
                  <c:v>-155.57000732</c:v>
                </c:pt>
                <c:pt idx="1319">
                  <c:v>-155.52999878</c:v>
                </c:pt>
                <c:pt idx="1320">
                  <c:v>-155.47999573000001</c:v>
                </c:pt>
                <c:pt idx="1321">
                  <c:v>-155.44000244</c:v>
                </c:pt>
                <c:pt idx="1322">
                  <c:v>-155.38999939000001</c:v>
                </c:pt>
                <c:pt idx="1323">
                  <c:v>-155.3500061</c:v>
                </c:pt>
                <c:pt idx="1324">
                  <c:v>-155.30000304999999</c:v>
                </c:pt>
                <c:pt idx="1325">
                  <c:v>-155.25</c:v>
                </c:pt>
                <c:pt idx="1326">
                  <c:v>-155.21000670999999</c:v>
                </c:pt>
                <c:pt idx="1327">
                  <c:v>-155.16000366</c:v>
                </c:pt>
                <c:pt idx="1328">
                  <c:v>-155.11999512</c:v>
                </c:pt>
                <c:pt idx="1329">
                  <c:v>-155.08000182999999</c:v>
                </c:pt>
                <c:pt idx="1330">
                  <c:v>-155.02999878</c:v>
                </c:pt>
                <c:pt idx="1331">
                  <c:v>-154.99000548999999</c:v>
                </c:pt>
                <c:pt idx="1332">
                  <c:v>-154.94999695000001</c:v>
                </c:pt>
                <c:pt idx="1333">
                  <c:v>-154.91000366</c:v>
                </c:pt>
                <c:pt idx="1334">
                  <c:v>-154.86999512</c:v>
                </c:pt>
                <c:pt idx="1335">
                  <c:v>-154.82000732</c:v>
                </c:pt>
                <c:pt idx="1336">
                  <c:v>-154.77999878</c:v>
                </c:pt>
                <c:pt idx="1337">
                  <c:v>-154.74000548999999</c:v>
                </c:pt>
                <c:pt idx="1338">
                  <c:v>-154.69999695000001</c:v>
                </c:pt>
                <c:pt idx="1339">
                  <c:v>-154.6499939</c:v>
                </c:pt>
                <c:pt idx="1340">
                  <c:v>-154.61000060999999</c:v>
                </c:pt>
                <c:pt idx="1341">
                  <c:v>-154.57000732</c:v>
                </c:pt>
                <c:pt idx="1342">
                  <c:v>-154.52999878</c:v>
                </c:pt>
                <c:pt idx="1343">
                  <c:v>-154.49000548999999</c:v>
                </c:pt>
                <c:pt idx="1344">
                  <c:v>-154.44999695000001</c:v>
                </c:pt>
                <c:pt idx="1345">
                  <c:v>-154.3999939</c:v>
                </c:pt>
                <c:pt idx="1346">
                  <c:v>-154.36000060999999</c:v>
                </c:pt>
                <c:pt idx="1347">
                  <c:v>-154.33000182999999</c:v>
                </c:pt>
                <c:pt idx="1348">
                  <c:v>-154.28999329000001</c:v>
                </c:pt>
                <c:pt idx="1349">
                  <c:v>-154.25</c:v>
                </c:pt>
                <c:pt idx="1350">
                  <c:v>-154.21000670999999</c:v>
                </c:pt>
                <c:pt idx="1351">
                  <c:v>-154.16999817000001</c:v>
                </c:pt>
                <c:pt idx="1352">
                  <c:v>-154.13000488</c:v>
                </c:pt>
                <c:pt idx="1353">
                  <c:v>-154.08999634</c:v>
                </c:pt>
                <c:pt idx="1354">
                  <c:v>-154.05000304999999</c:v>
                </c:pt>
                <c:pt idx="1355">
                  <c:v>-154.00999451000001</c:v>
                </c:pt>
                <c:pt idx="1356">
                  <c:v>-153.97000122</c:v>
                </c:pt>
                <c:pt idx="1357">
                  <c:v>-153.94000244</c:v>
                </c:pt>
                <c:pt idx="1358">
                  <c:v>-153.8999939</c:v>
                </c:pt>
                <c:pt idx="1359">
                  <c:v>-153.86000060999999</c:v>
                </c:pt>
                <c:pt idx="1360">
                  <c:v>-153.83000182999999</c:v>
                </c:pt>
                <c:pt idx="1361">
                  <c:v>-153.80000304999999</c:v>
                </c:pt>
                <c:pt idx="1362">
                  <c:v>-153.75999451000001</c:v>
                </c:pt>
                <c:pt idx="1363">
                  <c:v>-153.72999573000001</c:v>
                </c:pt>
                <c:pt idx="1364">
                  <c:v>-153.69999695000001</c:v>
                </c:pt>
                <c:pt idx="1365">
                  <c:v>-153.66999817000001</c:v>
                </c:pt>
                <c:pt idx="1366">
                  <c:v>-153.63999939000001</c:v>
                </c:pt>
                <c:pt idx="1367">
                  <c:v>-153.61000060999999</c:v>
                </c:pt>
                <c:pt idx="1368">
                  <c:v>-153.58000182999999</c:v>
                </c:pt>
                <c:pt idx="1369">
                  <c:v>-153.55000304999999</c:v>
                </c:pt>
                <c:pt idx="1370">
                  <c:v>-153.52000426999999</c:v>
                </c:pt>
                <c:pt idx="1371">
                  <c:v>-153.49000548999999</c:v>
                </c:pt>
                <c:pt idx="1372">
                  <c:v>-153.46000670999999</c:v>
                </c:pt>
                <c:pt idx="1373">
                  <c:v>-153.42999268</c:v>
                </c:pt>
                <c:pt idx="1374">
                  <c:v>-153.3999939</c:v>
                </c:pt>
                <c:pt idx="1375">
                  <c:v>-153.36999512</c:v>
                </c:pt>
                <c:pt idx="1376">
                  <c:v>-153.33999634</c:v>
                </c:pt>
                <c:pt idx="1377">
                  <c:v>-153.30999756</c:v>
                </c:pt>
                <c:pt idx="1378">
                  <c:v>-153.27999878</c:v>
                </c:pt>
                <c:pt idx="1379">
                  <c:v>-153.25999451000001</c:v>
                </c:pt>
                <c:pt idx="1380">
                  <c:v>-153.22999573000001</c:v>
                </c:pt>
                <c:pt idx="1381">
                  <c:v>-153.19999695000001</c:v>
                </c:pt>
                <c:pt idx="1382">
                  <c:v>-153.16999817000001</c:v>
                </c:pt>
                <c:pt idx="1383">
                  <c:v>-153.13999939000001</c:v>
                </c:pt>
                <c:pt idx="1384">
                  <c:v>-153.11999512</c:v>
                </c:pt>
                <c:pt idx="1385">
                  <c:v>-153.08999634</c:v>
                </c:pt>
                <c:pt idx="1386">
                  <c:v>-153.05999756</c:v>
                </c:pt>
                <c:pt idx="1387">
                  <c:v>-153.03999329000001</c:v>
                </c:pt>
                <c:pt idx="1388">
                  <c:v>-153.00999451000001</c:v>
                </c:pt>
                <c:pt idx="1389">
                  <c:v>-152.99000548999999</c:v>
                </c:pt>
                <c:pt idx="1390">
                  <c:v>-152.97000122</c:v>
                </c:pt>
                <c:pt idx="1391">
                  <c:v>-152.94999695000001</c:v>
                </c:pt>
                <c:pt idx="1392">
                  <c:v>-152.92999268</c:v>
                </c:pt>
                <c:pt idx="1393">
                  <c:v>-152.91000366</c:v>
                </c:pt>
                <c:pt idx="1394">
                  <c:v>-152.88999939000001</c:v>
                </c:pt>
                <c:pt idx="1395">
                  <c:v>-152.86999512</c:v>
                </c:pt>
                <c:pt idx="1396">
                  <c:v>-152.8500061</c:v>
                </c:pt>
                <c:pt idx="1397">
                  <c:v>-152.83999634</c:v>
                </c:pt>
                <c:pt idx="1398">
                  <c:v>-152.82000732</c:v>
                </c:pt>
                <c:pt idx="1399">
                  <c:v>-152.80999756</c:v>
                </c:pt>
                <c:pt idx="1400">
                  <c:v>-152.78999329000001</c:v>
                </c:pt>
                <c:pt idx="1401">
                  <c:v>-152.77999878</c:v>
                </c:pt>
                <c:pt idx="1402">
                  <c:v>-152.77000426999999</c:v>
                </c:pt>
                <c:pt idx="1403">
                  <c:v>-152.75</c:v>
                </c:pt>
                <c:pt idx="1404">
                  <c:v>-152.74000548999999</c:v>
                </c:pt>
                <c:pt idx="1405">
                  <c:v>-152.72999573000001</c:v>
                </c:pt>
                <c:pt idx="1406">
                  <c:v>-152.72000122</c:v>
                </c:pt>
                <c:pt idx="1407">
                  <c:v>-152.71000670999999</c:v>
                </c:pt>
                <c:pt idx="1408">
                  <c:v>-152.69999695000001</c:v>
                </c:pt>
                <c:pt idx="1409">
                  <c:v>-152.69000244</c:v>
                </c:pt>
                <c:pt idx="1410">
                  <c:v>-152.67999268</c:v>
                </c:pt>
                <c:pt idx="1411">
                  <c:v>-152.66999817000001</c:v>
                </c:pt>
                <c:pt idx="1412">
                  <c:v>-152.6499939</c:v>
                </c:pt>
                <c:pt idx="1413">
                  <c:v>-152.63999939000001</c:v>
                </c:pt>
                <c:pt idx="1414">
                  <c:v>-152.63000488</c:v>
                </c:pt>
                <c:pt idx="1415">
                  <c:v>-152.61999512</c:v>
                </c:pt>
                <c:pt idx="1416">
                  <c:v>-152.61000060999999</c:v>
                </c:pt>
                <c:pt idx="1417">
                  <c:v>-152.6000061</c:v>
                </c:pt>
                <c:pt idx="1418">
                  <c:v>-152.58999634</c:v>
                </c:pt>
                <c:pt idx="1419">
                  <c:v>-152.58000182999999</c:v>
                </c:pt>
                <c:pt idx="1420">
                  <c:v>-152.58000182999999</c:v>
                </c:pt>
                <c:pt idx="1421">
                  <c:v>-152.57000732</c:v>
                </c:pt>
                <c:pt idx="1422">
                  <c:v>-152.57000732</c:v>
                </c:pt>
                <c:pt idx="1423">
                  <c:v>-152.55999756</c:v>
                </c:pt>
                <c:pt idx="1424">
                  <c:v>-152.55999756</c:v>
                </c:pt>
                <c:pt idx="1425">
                  <c:v>-152.55000304999999</c:v>
                </c:pt>
                <c:pt idx="1426">
                  <c:v>-152.55000304999999</c:v>
                </c:pt>
                <c:pt idx="1427">
                  <c:v>-152.53999329000001</c:v>
                </c:pt>
                <c:pt idx="1428">
                  <c:v>-152.53999329000001</c:v>
                </c:pt>
                <c:pt idx="1429">
                  <c:v>-152.52999878</c:v>
                </c:pt>
                <c:pt idx="1430">
                  <c:v>-152.52999878</c:v>
                </c:pt>
                <c:pt idx="1431">
                  <c:v>-152.52999878</c:v>
                </c:pt>
                <c:pt idx="1432">
                  <c:v>-152.52000426999999</c:v>
                </c:pt>
                <c:pt idx="1433">
                  <c:v>-152.52000426999999</c:v>
                </c:pt>
                <c:pt idx="1434">
                  <c:v>-152.52000426999999</c:v>
                </c:pt>
                <c:pt idx="1435">
                  <c:v>-152.50999451000001</c:v>
                </c:pt>
                <c:pt idx="1436">
                  <c:v>-152.50999451000001</c:v>
                </c:pt>
                <c:pt idx="1437">
                  <c:v>-152.50999451000001</c:v>
                </c:pt>
                <c:pt idx="1438">
                  <c:v>-152.50999451000001</c:v>
                </c:pt>
                <c:pt idx="1439">
                  <c:v>-152.50999451000001</c:v>
                </c:pt>
                <c:pt idx="1440">
                  <c:v>-152.50999451000001</c:v>
                </c:pt>
                <c:pt idx="1441">
                  <c:v>-152.50999451000001</c:v>
                </c:pt>
                <c:pt idx="1442">
                  <c:v>-152.52000426999999</c:v>
                </c:pt>
                <c:pt idx="1443">
                  <c:v>-152.52000426999999</c:v>
                </c:pt>
                <c:pt idx="1444">
                  <c:v>-152.52000426999999</c:v>
                </c:pt>
                <c:pt idx="1445">
                  <c:v>-152.52999878</c:v>
                </c:pt>
                <c:pt idx="1446">
                  <c:v>-152.52999878</c:v>
                </c:pt>
                <c:pt idx="1447">
                  <c:v>-152.53999329000001</c:v>
                </c:pt>
                <c:pt idx="1448">
                  <c:v>-152.55000304999999</c:v>
                </c:pt>
                <c:pt idx="1449">
                  <c:v>-152.55000304999999</c:v>
                </c:pt>
                <c:pt idx="1450">
                  <c:v>-152.55999756</c:v>
                </c:pt>
                <c:pt idx="1451">
                  <c:v>-152.57000732</c:v>
                </c:pt>
                <c:pt idx="1452">
                  <c:v>-152.58000182999999</c:v>
                </c:pt>
                <c:pt idx="1453">
                  <c:v>-152.58999634</c:v>
                </c:pt>
                <c:pt idx="1454">
                  <c:v>-152.6000061</c:v>
                </c:pt>
                <c:pt idx="1455">
                  <c:v>-152.61000060999999</c:v>
                </c:pt>
                <c:pt idx="1456">
                  <c:v>-152.61999512</c:v>
                </c:pt>
                <c:pt idx="1457">
                  <c:v>-152.63000488</c:v>
                </c:pt>
                <c:pt idx="1458">
                  <c:v>-152.63999939000001</c:v>
                </c:pt>
                <c:pt idx="1459">
                  <c:v>-152.6499939</c:v>
                </c:pt>
                <c:pt idx="1460">
                  <c:v>-152.66000366</c:v>
                </c:pt>
                <c:pt idx="1461">
                  <c:v>-152.66999817000001</c:v>
                </c:pt>
                <c:pt idx="1462">
                  <c:v>-152.67999268</c:v>
                </c:pt>
                <c:pt idx="1463">
                  <c:v>-152.69999695000001</c:v>
                </c:pt>
                <c:pt idx="1464">
                  <c:v>-152.71000670999999</c:v>
                </c:pt>
                <c:pt idx="1465">
                  <c:v>-152.72000122</c:v>
                </c:pt>
                <c:pt idx="1466">
                  <c:v>-152.72999573000001</c:v>
                </c:pt>
                <c:pt idx="1467">
                  <c:v>-152.75</c:v>
                </c:pt>
                <c:pt idx="1468">
                  <c:v>-152.75999451000001</c:v>
                </c:pt>
                <c:pt idx="1469">
                  <c:v>-152.77999878</c:v>
                </c:pt>
                <c:pt idx="1470">
                  <c:v>-152.80000304999999</c:v>
                </c:pt>
                <c:pt idx="1471">
                  <c:v>-152.80999756</c:v>
                </c:pt>
                <c:pt idx="1472">
                  <c:v>-152.83000182999999</c:v>
                </c:pt>
                <c:pt idx="1473">
                  <c:v>-152.8500061</c:v>
                </c:pt>
                <c:pt idx="1474">
                  <c:v>-152.86999512</c:v>
                </c:pt>
                <c:pt idx="1475">
                  <c:v>-152.88999939000001</c:v>
                </c:pt>
                <c:pt idx="1476">
                  <c:v>-152.91000366</c:v>
                </c:pt>
                <c:pt idx="1477">
                  <c:v>-152.91999817000001</c:v>
                </c:pt>
                <c:pt idx="1478">
                  <c:v>-152.94999695000001</c:v>
                </c:pt>
                <c:pt idx="1479">
                  <c:v>-152.96000670999999</c:v>
                </c:pt>
                <c:pt idx="1480">
                  <c:v>-152.97999573000001</c:v>
                </c:pt>
                <c:pt idx="1481">
                  <c:v>-153</c:v>
                </c:pt>
                <c:pt idx="1482">
                  <c:v>-153.02000426999999</c:v>
                </c:pt>
                <c:pt idx="1483">
                  <c:v>-153.03999329000001</c:v>
                </c:pt>
                <c:pt idx="1484">
                  <c:v>-153.05999756</c:v>
                </c:pt>
                <c:pt idx="1485">
                  <c:v>-153.08000182999999</c:v>
                </c:pt>
                <c:pt idx="1486">
                  <c:v>-153.1000061</c:v>
                </c:pt>
                <c:pt idx="1487">
                  <c:v>-153.11999512</c:v>
                </c:pt>
                <c:pt idx="1488">
                  <c:v>-153.13000488</c:v>
                </c:pt>
                <c:pt idx="1489">
                  <c:v>-153.1499939</c:v>
                </c:pt>
                <c:pt idx="1490">
                  <c:v>-153.16999817000001</c:v>
                </c:pt>
                <c:pt idx="1491">
                  <c:v>-153.17999268</c:v>
                </c:pt>
                <c:pt idx="1492">
                  <c:v>-153.19999695000001</c:v>
                </c:pt>
                <c:pt idx="1493">
                  <c:v>-153.21000670999999</c:v>
                </c:pt>
                <c:pt idx="1494">
                  <c:v>-153.22999573000001</c:v>
                </c:pt>
                <c:pt idx="1495">
                  <c:v>-153.25</c:v>
                </c:pt>
                <c:pt idx="1496">
                  <c:v>-153.25999451000001</c:v>
                </c:pt>
                <c:pt idx="1497">
                  <c:v>-153.27999878</c:v>
                </c:pt>
                <c:pt idx="1498">
                  <c:v>-153.28999329000001</c:v>
                </c:pt>
                <c:pt idx="1499">
                  <c:v>-153.30999756</c:v>
                </c:pt>
                <c:pt idx="1500">
                  <c:v>-153.33000182999999</c:v>
                </c:pt>
                <c:pt idx="1501">
                  <c:v>-153.33999634</c:v>
                </c:pt>
                <c:pt idx="1502">
                  <c:v>-153.36000060999999</c:v>
                </c:pt>
                <c:pt idx="1503">
                  <c:v>-153.38000488</c:v>
                </c:pt>
                <c:pt idx="1504">
                  <c:v>-153.3999939</c:v>
                </c:pt>
                <c:pt idx="1505">
                  <c:v>-153.41999817000001</c:v>
                </c:pt>
                <c:pt idx="1506">
                  <c:v>-153.42999268</c:v>
                </c:pt>
                <c:pt idx="1507">
                  <c:v>-153.44999695000001</c:v>
                </c:pt>
                <c:pt idx="1508">
                  <c:v>-153.47000122</c:v>
                </c:pt>
                <c:pt idx="1509">
                  <c:v>-153.49000548999999</c:v>
                </c:pt>
                <c:pt idx="1510">
                  <c:v>-153.50999451000001</c:v>
                </c:pt>
                <c:pt idx="1511">
                  <c:v>-153.52000426999999</c:v>
                </c:pt>
                <c:pt idx="1512">
                  <c:v>-153.53999329000001</c:v>
                </c:pt>
                <c:pt idx="1513">
                  <c:v>-153.55999756</c:v>
                </c:pt>
                <c:pt idx="1514">
                  <c:v>-153.58000182999999</c:v>
                </c:pt>
                <c:pt idx="1515">
                  <c:v>-153.6000061</c:v>
                </c:pt>
                <c:pt idx="1516">
                  <c:v>-153.61000060999999</c:v>
                </c:pt>
                <c:pt idx="1517">
                  <c:v>-153.63000488</c:v>
                </c:pt>
                <c:pt idx="1518">
                  <c:v>-153.6499939</c:v>
                </c:pt>
                <c:pt idx="1519">
                  <c:v>-153.66999817000001</c:v>
                </c:pt>
                <c:pt idx="1520">
                  <c:v>-153.67999268</c:v>
                </c:pt>
                <c:pt idx="1521">
                  <c:v>-153.69999695000001</c:v>
                </c:pt>
                <c:pt idx="1522">
                  <c:v>-153.72000122</c:v>
                </c:pt>
                <c:pt idx="1523">
                  <c:v>-153.74000548999999</c:v>
                </c:pt>
                <c:pt idx="1524">
                  <c:v>-153.75</c:v>
                </c:pt>
                <c:pt idx="1525">
                  <c:v>-153.77000426999999</c:v>
                </c:pt>
                <c:pt idx="1526">
                  <c:v>-153.78999329000001</c:v>
                </c:pt>
                <c:pt idx="1527">
                  <c:v>-153.80999756</c:v>
                </c:pt>
                <c:pt idx="1528">
                  <c:v>-153.83000182999999</c:v>
                </c:pt>
                <c:pt idx="1529">
                  <c:v>-153.8500061</c:v>
                </c:pt>
                <c:pt idx="1530">
                  <c:v>-153.86999512</c:v>
                </c:pt>
                <c:pt idx="1531">
                  <c:v>-153.88999939000001</c:v>
                </c:pt>
                <c:pt idx="1532">
                  <c:v>-153.91000366</c:v>
                </c:pt>
                <c:pt idx="1533">
                  <c:v>-153.92999268</c:v>
                </c:pt>
                <c:pt idx="1534">
                  <c:v>-153.94999695000001</c:v>
                </c:pt>
                <c:pt idx="1535">
                  <c:v>-153.97000122</c:v>
                </c:pt>
                <c:pt idx="1536">
                  <c:v>-154</c:v>
                </c:pt>
                <c:pt idx="1537">
                  <c:v>-154.02000426999999</c:v>
                </c:pt>
                <c:pt idx="1538">
                  <c:v>-154.03999329000001</c:v>
                </c:pt>
                <c:pt idx="1539">
                  <c:v>-154.05999756</c:v>
                </c:pt>
                <c:pt idx="1540">
                  <c:v>-154.08000182999999</c:v>
                </c:pt>
                <c:pt idx="1541">
                  <c:v>-154.11000060999999</c:v>
                </c:pt>
                <c:pt idx="1542">
                  <c:v>-154.13000488</c:v>
                </c:pt>
                <c:pt idx="1543">
                  <c:v>-154.1499939</c:v>
                </c:pt>
                <c:pt idx="1544">
                  <c:v>-154.16999817000001</c:v>
                </c:pt>
                <c:pt idx="1545">
                  <c:v>-154.19000244</c:v>
                </c:pt>
                <c:pt idx="1546">
                  <c:v>-154.21000670999999</c:v>
                </c:pt>
                <c:pt idx="1547">
                  <c:v>-154.22999573000001</c:v>
                </c:pt>
                <c:pt idx="1548">
                  <c:v>-154.25</c:v>
                </c:pt>
                <c:pt idx="1549">
                  <c:v>-154.27000426999999</c:v>
                </c:pt>
                <c:pt idx="1550">
                  <c:v>-154.28999329000001</c:v>
                </c:pt>
                <c:pt idx="1551">
                  <c:v>-154.30999756</c:v>
                </c:pt>
                <c:pt idx="1552">
                  <c:v>-154.33000182999999</c:v>
                </c:pt>
                <c:pt idx="1553">
                  <c:v>-154.3500061</c:v>
                </c:pt>
                <c:pt idx="1554">
                  <c:v>-154.36999512</c:v>
                </c:pt>
                <c:pt idx="1555">
                  <c:v>-154.3999939</c:v>
                </c:pt>
                <c:pt idx="1556">
                  <c:v>-154.41999817000001</c:v>
                </c:pt>
                <c:pt idx="1557">
                  <c:v>-154.44000244</c:v>
                </c:pt>
                <c:pt idx="1558">
                  <c:v>-154.46000670999999</c:v>
                </c:pt>
                <c:pt idx="1559">
                  <c:v>-154.49000548999999</c:v>
                </c:pt>
                <c:pt idx="1560">
                  <c:v>-154.50999451000001</c:v>
                </c:pt>
                <c:pt idx="1561">
                  <c:v>-154.53999329000001</c:v>
                </c:pt>
                <c:pt idx="1562">
                  <c:v>-154.55999756</c:v>
                </c:pt>
                <c:pt idx="1563">
                  <c:v>-154.58999634</c:v>
                </c:pt>
                <c:pt idx="1564">
                  <c:v>-154.61000060999999</c:v>
                </c:pt>
                <c:pt idx="1565">
                  <c:v>-154.63999939000001</c:v>
                </c:pt>
                <c:pt idx="1566">
                  <c:v>-154.66000366</c:v>
                </c:pt>
                <c:pt idx="1567">
                  <c:v>-154.69000244</c:v>
                </c:pt>
                <c:pt idx="1568">
                  <c:v>-154.71000670999999</c:v>
                </c:pt>
                <c:pt idx="1569">
                  <c:v>-154.74000548999999</c:v>
                </c:pt>
                <c:pt idx="1570">
                  <c:v>-154.77000426999999</c:v>
                </c:pt>
                <c:pt idx="1571">
                  <c:v>-154.78999329000001</c:v>
                </c:pt>
                <c:pt idx="1572">
                  <c:v>-154.80999756</c:v>
                </c:pt>
                <c:pt idx="1573">
                  <c:v>-154.83999634</c:v>
                </c:pt>
                <c:pt idx="1574">
                  <c:v>-154.86000060999999</c:v>
                </c:pt>
                <c:pt idx="1575">
                  <c:v>-154.88000488</c:v>
                </c:pt>
                <c:pt idx="1576">
                  <c:v>-154.8999939</c:v>
                </c:pt>
                <c:pt idx="1577">
                  <c:v>-154.91999817000001</c:v>
                </c:pt>
                <c:pt idx="1578">
                  <c:v>-154.94000244</c:v>
                </c:pt>
                <c:pt idx="1579">
                  <c:v>-154.96000670999999</c:v>
                </c:pt>
                <c:pt idx="1580">
                  <c:v>-154.97999573000001</c:v>
                </c:pt>
                <c:pt idx="1581">
                  <c:v>-155</c:v>
                </c:pt>
                <c:pt idx="1582">
                  <c:v>-155.02000426999999</c:v>
                </c:pt>
                <c:pt idx="1583">
                  <c:v>-155.03999329000001</c:v>
                </c:pt>
                <c:pt idx="1584">
                  <c:v>-155.05999756</c:v>
                </c:pt>
                <c:pt idx="1585">
                  <c:v>-155.08000182999999</c:v>
                </c:pt>
                <c:pt idx="1586">
                  <c:v>-155.1000061</c:v>
                </c:pt>
                <c:pt idx="1587">
                  <c:v>-155.11000060999999</c:v>
                </c:pt>
                <c:pt idx="1588">
                  <c:v>-155.13000488</c:v>
                </c:pt>
                <c:pt idx="1589">
                  <c:v>-155.1499939</c:v>
                </c:pt>
                <c:pt idx="1590">
                  <c:v>-155.16999817000001</c:v>
                </c:pt>
                <c:pt idx="1591">
                  <c:v>-155.17999268</c:v>
                </c:pt>
                <c:pt idx="1592">
                  <c:v>-155.19999695000001</c:v>
                </c:pt>
                <c:pt idx="1593">
                  <c:v>-155.21000670999999</c:v>
                </c:pt>
                <c:pt idx="1594">
                  <c:v>-155.22000122</c:v>
                </c:pt>
                <c:pt idx="1595">
                  <c:v>-155.24000548999999</c:v>
                </c:pt>
                <c:pt idx="1596">
                  <c:v>-155.25</c:v>
                </c:pt>
                <c:pt idx="1597">
                  <c:v>-155.25999451000001</c:v>
                </c:pt>
                <c:pt idx="1598">
                  <c:v>-155.25999451000001</c:v>
                </c:pt>
                <c:pt idx="1599">
                  <c:v>-155.27000426999999</c:v>
                </c:pt>
                <c:pt idx="1600">
                  <c:v>-155.27999878</c:v>
                </c:pt>
                <c:pt idx="1601">
                  <c:v>-155.27999878</c:v>
                </c:pt>
                <c:pt idx="1602">
                  <c:v>-155.28999329000001</c:v>
                </c:pt>
                <c:pt idx="1603">
                  <c:v>-155.28999329000001</c:v>
                </c:pt>
                <c:pt idx="1604">
                  <c:v>-155.28999329000001</c:v>
                </c:pt>
                <c:pt idx="1605">
                  <c:v>-155.28999329000001</c:v>
                </c:pt>
                <c:pt idx="1606">
                  <c:v>-155.28999329000001</c:v>
                </c:pt>
                <c:pt idx="1607">
                  <c:v>-155.28999329000001</c:v>
                </c:pt>
                <c:pt idx="1608">
                  <c:v>-155.27999878</c:v>
                </c:pt>
                <c:pt idx="1609">
                  <c:v>-155.27999878</c:v>
                </c:pt>
                <c:pt idx="1610">
                  <c:v>-155.27999878</c:v>
                </c:pt>
                <c:pt idx="1611">
                  <c:v>-155.27000426999999</c:v>
                </c:pt>
                <c:pt idx="1612">
                  <c:v>-155.27000426999999</c:v>
                </c:pt>
                <c:pt idx="1613">
                  <c:v>-155.27000426999999</c:v>
                </c:pt>
                <c:pt idx="1614">
                  <c:v>-155.25999451000001</c:v>
                </c:pt>
                <c:pt idx="1615">
                  <c:v>-155.25999451000001</c:v>
                </c:pt>
                <c:pt idx="1616">
                  <c:v>-155.25</c:v>
                </c:pt>
                <c:pt idx="1617">
                  <c:v>-155.25</c:v>
                </c:pt>
                <c:pt idx="1618">
                  <c:v>-155.24000548999999</c:v>
                </c:pt>
                <c:pt idx="1619">
                  <c:v>-155.24000548999999</c:v>
                </c:pt>
                <c:pt idx="1620">
                  <c:v>-155.22999573000001</c:v>
                </c:pt>
                <c:pt idx="1621">
                  <c:v>-155.22999573000001</c:v>
                </c:pt>
                <c:pt idx="1622">
                  <c:v>-155.22999573000001</c:v>
                </c:pt>
                <c:pt idx="1623">
                  <c:v>-155.22000122</c:v>
                </c:pt>
                <c:pt idx="1624">
                  <c:v>-155.22000122</c:v>
                </c:pt>
                <c:pt idx="1625">
                  <c:v>-155.22000122</c:v>
                </c:pt>
                <c:pt idx="1626">
                  <c:v>-155.21000670999999</c:v>
                </c:pt>
                <c:pt idx="1627">
                  <c:v>-155.21000670999999</c:v>
                </c:pt>
                <c:pt idx="1628">
                  <c:v>-155.21000670999999</c:v>
                </c:pt>
                <c:pt idx="1629">
                  <c:v>-155.19999695000001</c:v>
                </c:pt>
                <c:pt idx="1630">
                  <c:v>-155.19999695000001</c:v>
                </c:pt>
                <c:pt idx="1631">
                  <c:v>-155.19999695000001</c:v>
                </c:pt>
                <c:pt idx="1632">
                  <c:v>-155.19999695000001</c:v>
                </c:pt>
                <c:pt idx="1633">
                  <c:v>-155.19000244</c:v>
                </c:pt>
                <c:pt idx="1634">
                  <c:v>-155.19000244</c:v>
                </c:pt>
                <c:pt idx="1635">
                  <c:v>-155.19000244</c:v>
                </c:pt>
                <c:pt idx="1636">
                  <c:v>-155.17999268</c:v>
                </c:pt>
                <c:pt idx="1637">
                  <c:v>-155.17999268</c:v>
                </c:pt>
                <c:pt idx="1638">
                  <c:v>-155.17999268</c:v>
                </c:pt>
                <c:pt idx="1639">
                  <c:v>-155.16999817000001</c:v>
                </c:pt>
                <c:pt idx="1640">
                  <c:v>-155.16999817000001</c:v>
                </c:pt>
                <c:pt idx="1641">
                  <c:v>-155.16999817000001</c:v>
                </c:pt>
                <c:pt idx="1642">
                  <c:v>-155.16000366</c:v>
                </c:pt>
                <c:pt idx="1643">
                  <c:v>-155.16000366</c:v>
                </c:pt>
                <c:pt idx="1644">
                  <c:v>-155.16000366</c:v>
                </c:pt>
                <c:pt idx="1645">
                  <c:v>-155.16000366</c:v>
                </c:pt>
                <c:pt idx="1646">
                  <c:v>-155.16000366</c:v>
                </c:pt>
                <c:pt idx="1647">
                  <c:v>-155.16000366</c:v>
                </c:pt>
                <c:pt idx="1648">
                  <c:v>-155.16000366</c:v>
                </c:pt>
                <c:pt idx="1649">
                  <c:v>-155.16000366</c:v>
                </c:pt>
                <c:pt idx="1650">
                  <c:v>-155.16000366</c:v>
                </c:pt>
                <c:pt idx="1651">
                  <c:v>-155.16000366</c:v>
                </c:pt>
                <c:pt idx="1652">
                  <c:v>-155.16000366</c:v>
                </c:pt>
                <c:pt idx="1653">
                  <c:v>-155.16000366</c:v>
                </c:pt>
                <c:pt idx="1654">
                  <c:v>-155.16000366</c:v>
                </c:pt>
                <c:pt idx="1655">
                  <c:v>-155.16999817000001</c:v>
                </c:pt>
                <c:pt idx="1656">
                  <c:v>-155.16999817000001</c:v>
                </c:pt>
                <c:pt idx="1657">
                  <c:v>-155.16999817000001</c:v>
                </c:pt>
                <c:pt idx="1658">
                  <c:v>-155.17999268</c:v>
                </c:pt>
                <c:pt idx="1659">
                  <c:v>-155.17999268</c:v>
                </c:pt>
                <c:pt idx="1660">
                  <c:v>-155.19000244</c:v>
                </c:pt>
                <c:pt idx="1661">
                  <c:v>-155.19000244</c:v>
                </c:pt>
                <c:pt idx="1662">
                  <c:v>-155.19999695000001</c:v>
                </c:pt>
                <c:pt idx="1663">
                  <c:v>-155.21000670999999</c:v>
                </c:pt>
                <c:pt idx="1664">
                  <c:v>-155.21000670999999</c:v>
                </c:pt>
                <c:pt idx="1665">
                  <c:v>-155.22000122</c:v>
                </c:pt>
                <c:pt idx="1666">
                  <c:v>-155.22999573000001</c:v>
                </c:pt>
                <c:pt idx="1667">
                  <c:v>-155.22999573000001</c:v>
                </c:pt>
                <c:pt idx="1668">
                  <c:v>-155.24000548999999</c:v>
                </c:pt>
                <c:pt idx="1669">
                  <c:v>-155.25</c:v>
                </c:pt>
                <c:pt idx="1670">
                  <c:v>-155.25999451000001</c:v>
                </c:pt>
                <c:pt idx="1671">
                  <c:v>-155.27000426999999</c:v>
                </c:pt>
                <c:pt idx="1672">
                  <c:v>-155.27000426999999</c:v>
                </c:pt>
                <c:pt idx="1673">
                  <c:v>-155.27999878</c:v>
                </c:pt>
                <c:pt idx="1674">
                  <c:v>-155.28999329000001</c:v>
                </c:pt>
                <c:pt idx="1675">
                  <c:v>-155.30000304999999</c:v>
                </c:pt>
                <c:pt idx="1676">
                  <c:v>-155.30999756</c:v>
                </c:pt>
                <c:pt idx="1677">
                  <c:v>-155.32000732</c:v>
                </c:pt>
                <c:pt idx="1678">
                  <c:v>-155.33000182999999</c:v>
                </c:pt>
                <c:pt idx="1679">
                  <c:v>-155.33999634</c:v>
                </c:pt>
                <c:pt idx="1680">
                  <c:v>-155.3500061</c:v>
                </c:pt>
                <c:pt idx="1681">
                  <c:v>-155.36999512</c:v>
                </c:pt>
                <c:pt idx="1682">
                  <c:v>-155.38000488</c:v>
                </c:pt>
                <c:pt idx="1683">
                  <c:v>-155.38999939000001</c:v>
                </c:pt>
                <c:pt idx="1684">
                  <c:v>-155.41000366</c:v>
                </c:pt>
                <c:pt idx="1685">
                  <c:v>-155.41999817000001</c:v>
                </c:pt>
                <c:pt idx="1686">
                  <c:v>-155.44000244</c:v>
                </c:pt>
                <c:pt idx="1687">
                  <c:v>-155.44999695000001</c:v>
                </c:pt>
                <c:pt idx="1688">
                  <c:v>-155.46000670999999</c:v>
                </c:pt>
                <c:pt idx="1689">
                  <c:v>-155.47999573000001</c:v>
                </c:pt>
                <c:pt idx="1690">
                  <c:v>-155.49000548999999</c:v>
                </c:pt>
                <c:pt idx="1691">
                  <c:v>-155.50999451000001</c:v>
                </c:pt>
                <c:pt idx="1692">
                  <c:v>-155.52999878</c:v>
                </c:pt>
                <c:pt idx="1693">
                  <c:v>-155.53999329000001</c:v>
                </c:pt>
                <c:pt idx="1694">
                  <c:v>-155.55999756</c:v>
                </c:pt>
                <c:pt idx="1695">
                  <c:v>-155.57000732</c:v>
                </c:pt>
                <c:pt idx="1696">
                  <c:v>-155.58999634</c:v>
                </c:pt>
                <c:pt idx="1697">
                  <c:v>-155.61000060999999</c:v>
                </c:pt>
                <c:pt idx="1698">
                  <c:v>-155.61999512</c:v>
                </c:pt>
                <c:pt idx="1699">
                  <c:v>-155.63999939000001</c:v>
                </c:pt>
                <c:pt idx="1700">
                  <c:v>-155.66000366</c:v>
                </c:pt>
                <c:pt idx="1701">
                  <c:v>-155.66999817000001</c:v>
                </c:pt>
                <c:pt idx="1702">
                  <c:v>-155.69000244</c:v>
                </c:pt>
                <c:pt idx="1703">
                  <c:v>-155.71000670999999</c:v>
                </c:pt>
                <c:pt idx="1704">
                  <c:v>-155.72999573000001</c:v>
                </c:pt>
                <c:pt idx="1705">
                  <c:v>-155.75</c:v>
                </c:pt>
                <c:pt idx="1706">
                  <c:v>-155.77000426999999</c:v>
                </c:pt>
                <c:pt idx="1707">
                  <c:v>-155.78999329000001</c:v>
                </c:pt>
                <c:pt idx="1708">
                  <c:v>-155.82000732</c:v>
                </c:pt>
                <c:pt idx="1709">
                  <c:v>-155.83999634</c:v>
                </c:pt>
                <c:pt idx="1710">
                  <c:v>-155.86000060999999</c:v>
                </c:pt>
                <c:pt idx="1711">
                  <c:v>-155.88000488</c:v>
                </c:pt>
                <c:pt idx="1712">
                  <c:v>-155.91000366</c:v>
                </c:pt>
                <c:pt idx="1713">
                  <c:v>-155.92999268</c:v>
                </c:pt>
                <c:pt idx="1714">
                  <c:v>-155.96000670999999</c:v>
                </c:pt>
                <c:pt idx="1715">
                  <c:v>-155.97999573000001</c:v>
                </c:pt>
                <c:pt idx="1716">
                  <c:v>-156.00999451000001</c:v>
                </c:pt>
                <c:pt idx="1717">
                  <c:v>-156.02999878</c:v>
                </c:pt>
                <c:pt idx="1718">
                  <c:v>-156.05999756</c:v>
                </c:pt>
                <c:pt idx="1719">
                  <c:v>-156.08000182999999</c:v>
                </c:pt>
                <c:pt idx="1720">
                  <c:v>-156.11000060999999</c:v>
                </c:pt>
                <c:pt idx="1721">
                  <c:v>-156.13999939000001</c:v>
                </c:pt>
                <c:pt idx="1722">
                  <c:v>-156.16999817000001</c:v>
                </c:pt>
                <c:pt idx="1723">
                  <c:v>-156.19999695000001</c:v>
                </c:pt>
                <c:pt idx="1724">
                  <c:v>-156.22999573000001</c:v>
                </c:pt>
                <c:pt idx="1725">
                  <c:v>-156.25999451000001</c:v>
                </c:pt>
                <c:pt idx="1726">
                  <c:v>-156.28999329000001</c:v>
                </c:pt>
                <c:pt idx="1727">
                  <c:v>-156.32000732</c:v>
                </c:pt>
                <c:pt idx="1728">
                  <c:v>-156.3500061</c:v>
                </c:pt>
                <c:pt idx="1729">
                  <c:v>-156.38000488</c:v>
                </c:pt>
                <c:pt idx="1730">
                  <c:v>-156.41000366</c:v>
                </c:pt>
                <c:pt idx="1731">
                  <c:v>-156.44000244</c:v>
                </c:pt>
                <c:pt idx="1732">
                  <c:v>-156.47000122</c:v>
                </c:pt>
                <c:pt idx="1733">
                  <c:v>-156.5</c:v>
                </c:pt>
                <c:pt idx="1734">
                  <c:v>-156.52999878</c:v>
                </c:pt>
                <c:pt idx="1735">
                  <c:v>-156.55999756</c:v>
                </c:pt>
                <c:pt idx="1736">
                  <c:v>-156.58999634</c:v>
                </c:pt>
                <c:pt idx="1737">
                  <c:v>-156.61999512</c:v>
                </c:pt>
                <c:pt idx="1738">
                  <c:v>-156.6499939</c:v>
                </c:pt>
                <c:pt idx="1739">
                  <c:v>-156.67999268</c:v>
                </c:pt>
                <c:pt idx="1740">
                  <c:v>-156.71000670999999</c:v>
                </c:pt>
                <c:pt idx="1741">
                  <c:v>-156.74000548999999</c:v>
                </c:pt>
                <c:pt idx="1742">
                  <c:v>-156.77000426999999</c:v>
                </c:pt>
                <c:pt idx="1743">
                  <c:v>-156.80000304999999</c:v>
                </c:pt>
                <c:pt idx="1744">
                  <c:v>-156.83000182999999</c:v>
                </c:pt>
                <c:pt idx="1745">
                  <c:v>-156.86999512</c:v>
                </c:pt>
                <c:pt idx="1746">
                  <c:v>-156.8999939</c:v>
                </c:pt>
                <c:pt idx="1747">
                  <c:v>-156.92999268</c:v>
                </c:pt>
                <c:pt idx="1748">
                  <c:v>-156.97000122</c:v>
                </c:pt>
                <c:pt idx="1749">
                  <c:v>-157</c:v>
                </c:pt>
                <c:pt idx="1750">
                  <c:v>-157.02999878</c:v>
                </c:pt>
                <c:pt idx="1751">
                  <c:v>-157.07000732</c:v>
                </c:pt>
                <c:pt idx="1752">
                  <c:v>-157.1000061</c:v>
                </c:pt>
                <c:pt idx="1753">
                  <c:v>-157.13000488</c:v>
                </c:pt>
                <c:pt idx="1754">
                  <c:v>-157.16999817000001</c:v>
                </c:pt>
                <c:pt idx="1755">
                  <c:v>-157.19999695000001</c:v>
                </c:pt>
                <c:pt idx="1756">
                  <c:v>-157.22999573000001</c:v>
                </c:pt>
                <c:pt idx="1757">
                  <c:v>-157.25999451000001</c:v>
                </c:pt>
                <c:pt idx="1758">
                  <c:v>-157.30000304999999</c:v>
                </c:pt>
                <c:pt idx="1759">
                  <c:v>-157.33000182999999</c:v>
                </c:pt>
                <c:pt idx="1760">
                  <c:v>-157.36000060999999</c:v>
                </c:pt>
                <c:pt idx="1761">
                  <c:v>-157.3999939</c:v>
                </c:pt>
                <c:pt idx="1762">
                  <c:v>-157.42999268</c:v>
                </c:pt>
                <c:pt idx="1763">
                  <c:v>-157.46000670999999</c:v>
                </c:pt>
                <c:pt idx="1764">
                  <c:v>-157.5</c:v>
                </c:pt>
                <c:pt idx="1765">
                  <c:v>-157.52999878</c:v>
                </c:pt>
                <c:pt idx="1766">
                  <c:v>-157.57000732</c:v>
                </c:pt>
                <c:pt idx="1767">
                  <c:v>-157.6000061</c:v>
                </c:pt>
                <c:pt idx="1768">
                  <c:v>-157.63000488</c:v>
                </c:pt>
                <c:pt idx="1769">
                  <c:v>-157.66999817000001</c:v>
                </c:pt>
                <c:pt idx="1770">
                  <c:v>-157.69999695000001</c:v>
                </c:pt>
                <c:pt idx="1771">
                  <c:v>-157.74000548999999</c:v>
                </c:pt>
                <c:pt idx="1772">
                  <c:v>-157.77000426999999</c:v>
                </c:pt>
                <c:pt idx="1773">
                  <c:v>-157.80000304999999</c:v>
                </c:pt>
                <c:pt idx="1774">
                  <c:v>-157.83999634</c:v>
                </c:pt>
                <c:pt idx="1775">
                  <c:v>-157.86999512</c:v>
                </c:pt>
                <c:pt idx="1776">
                  <c:v>-157.8999939</c:v>
                </c:pt>
                <c:pt idx="1777">
                  <c:v>-157.94000244</c:v>
                </c:pt>
                <c:pt idx="1778">
                  <c:v>-157.97000122</c:v>
                </c:pt>
                <c:pt idx="1779">
                  <c:v>-158.00999451000001</c:v>
                </c:pt>
                <c:pt idx="1780">
                  <c:v>-158.03999329000001</c:v>
                </c:pt>
                <c:pt idx="1781">
                  <c:v>-158.07000732</c:v>
                </c:pt>
                <c:pt idx="1782">
                  <c:v>-158.11000060999999</c:v>
                </c:pt>
                <c:pt idx="1783">
                  <c:v>-158.13999939000001</c:v>
                </c:pt>
                <c:pt idx="1784">
                  <c:v>-158.17999268</c:v>
                </c:pt>
                <c:pt idx="1785">
                  <c:v>-158.21000670999999</c:v>
                </c:pt>
                <c:pt idx="1786">
                  <c:v>-158.24000548999999</c:v>
                </c:pt>
                <c:pt idx="1787">
                  <c:v>-158.27999878</c:v>
                </c:pt>
                <c:pt idx="1788">
                  <c:v>-158.30999756</c:v>
                </c:pt>
                <c:pt idx="1789">
                  <c:v>-158.3500061</c:v>
                </c:pt>
                <c:pt idx="1790">
                  <c:v>-158.38000488</c:v>
                </c:pt>
                <c:pt idx="1791">
                  <c:v>-158.41000366</c:v>
                </c:pt>
                <c:pt idx="1792">
                  <c:v>-158.44999695000001</c:v>
                </c:pt>
                <c:pt idx="1793">
                  <c:v>-158.47999573000001</c:v>
                </c:pt>
                <c:pt idx="1794">
                  <c:v>-158.52000426999999</c:v>
                </c:pt>
                <c:pt idx="1795">
                  <c:v>-158.55000304999999</c:v>
                </c:pt>
                <c:pt idx="1796">
                  <c:v>-158.58999634</c:v>
                </c:pt>
                <c:pt idx="1797">
                  <c:v>-158.61999512</c:v>
                </c:pt>
                <c:pt idx="1798">
                  <c:v>-158.66000366</c:v>
                </c:pt>
                <c:pt idx="1799">
                  <c:v>-158.69000244</c:v>
                </c:pt>
                <c:pt idx="1800">
                  <c:v>-158.72999573000001</c:v>
                </c:pt>
                <c:pt idx="1801">
                  <c:v>-158.77000426999999</c:v>
                </c:pt>
                <c:pt idx="1802">
                  <c:v>-158.80000304999999</c:v>
                </c:pt>
                <c:pt idx="1803">
                  <c:v>-158.83999634</c:v>
                </c:pt>
                <c:pt idx="1804">
                  <c:v>-158.88000488</c:v>
                </c:pt>
                <c:pt idx="1805">
                  <c:v>-158.91000366</c:v>
                </c:pt>
                <c:pt idx="1806">
                  <c:v>-158.94999695000001</c:v>
                </c:pt>
                <c:pt idx="1807">
                  <c:v>-158.97999573000001</c:v>
                </c:pt>
                <c:pt idx="1808">
                  <c:v>-159.02000426999999</c:v>
                </c:pt>
                <c:pt idx="1809">
                  <c:v>-159.05000304999999</c:v>
                </c:pt>
                <c:pt idx="1810">
                  <c:v>-159.08999634</c:v>
                </c:pt>
                <c:pt idx="1811">
                  <c:v>-159.13000488</c:v>
                </c:pt>
                <c:pt idx="1812">
                  <c:v>-159.16000366</c:v>
                </c:pt>
                <c:pt idx="1813">
                  <c:v>-159.19999695000001</c:v>
                </c:pt>
                <c:pt idx="1814">
                  <c:v>-159.24000548999999</c:v>
                </c:pt>
                <c:pt idx="1815">
                  <c:v>-159.27000426999999</c:v>
                </c:pt>
                <c:pt idx="1816">
                  <c:v>-159.30999756</c:v>
                </c:pt>
                <c:pt idx="1817">
                  <c:v>-159.3500061</c:v>
                </c:pt>
                <c:pt idx="1818">
                  <c:v>-159.38999939000001</c:v>
                </c:pt>
                <c:pt idx="1819">
                  <c:v>-159.42999268</c:v>
                </c:pt>
                <c:pt idx="1820">
                  <c:v>-159.46000670999999</c:v>
                </c:pt>
                <c:pt idx="1821">
                  <c:v>-159.5</c:v>
                </c:pt>
                <c:pt idx="1822">
                  <c:v>-159.55000304999999</c:v>
                </c:pt>
                <c:pt idx="1823">
                  <c:v>-159.58999634</c:v>
                </c:pt>
                <c:pt idx="1824">
                  <c:v>-159.63000488</c:v>
                </c:pt>
                <c:pt idx="1825">
                  <c:v>-159.66999817000001</c:v>
                </c:pt>
                <c:pt idx="1826">
                  <c:v>-159.72000122</c:v>
                </c:pt>
                <c:pt idx="1827">
                  <c:v>-159.75999451000001</c:v>
                </c:pt>
                <c:pt idx="1828">
                  <c:v>-159.80000304999999</c:v>
                </c:pt>
                <c:pt idx="1829">
                  <c:v>-159.8500061</c:v>
                </c:pt>
                <c:pt idx="1830">
                  <c:v>-159.88999939000001</c:v>
                </c:pt>
                <c:pt idx="1831">
                  <c:v>-159.94000244</c:v>
                </c:pt>
                <c:pt idx="1832">
                  <c:v>-159.99000548999999</c:v>
                </c:pt>
                <c:pt idx="1833">
                  <c:v>-160.02999878</c:v>
                </c:pt>
                <c:pt idx="1834">
                  <c:v>-160.08000182999999</c:v>
                </c:pt>
                <c:pt idx="1835">
                  <c:v>-160.13000488</c:v>
                </c:pt>
                <c:pt idx="1836">
                  <c:v>-160.17999268</c:v>
                </c:pt>
                <c:pt idx="1837">
                  <c:v>-160.22000122</c:v>
                </c:pt>
                <c:pt idx="1838">
                  <c:v>-160.27000426999999</c:v>
                </c:pt>
                <c:pt idx="1839">
                  <c:v>-160.32000732</c:v>
                </c:pt>
                <c:pt idx="1840">
                  <c:v>-160.36999512</c:v>
                </c:pt>
                <c:pt idx="1841">
                  <c:v>-160.41000366</c:v>
                </c:pt>
                <c:pt idx="1842">
                  <c:v>-160.46000670999999</c:v>
                </c:pt>
                <c:pt idx="1843">
                  <c:v>-160.50999451000001</c:v>
                </c:pt>
                <c:pt idx="1844">
                  <c:v>-160.55999756</c:v>
                </c:pt>
                <c:pt idx="1845">
                  <c:v>-160.61000060999999</c:v>
                </c:pt>
                <c:pt idx="1846">
                  <c:v>-160.66000366</c:v>
                </c:pt>
                <c:pt idx="1847">
                  <c:v>-160.71000670999999</c:v>
                </c:pt>
                <c:pt idx="1848">
                  <c:v>-160.75999451000001</c:v>
                </c:pt>
                <c:pt idx="1849">
                  <c:v>-160.80999756</c:v>
                </c:pt>
                <c:pt idx="1850">
                  <c:v>-160.86000060999999</c:v>
                </c:pt>
                <c:pt idx="1851">
                  <c:v>-160.91000366</c:v>
                </c:pt>
                <c:pt idx="1852">
                  <c:v>-160.96000670999999</c:v>
                </c:pt>
                <c:pt idx="1853">
                  <c:v>-161.00999451000001</c:v>
                </c:pt>
                <c:pt idx="1854">
                  <c:v>-161.05999756</c:v>
                </c:pt>
                <c:pt idx="1855">
                  <c:v>-161.11000060999999</c:v>
                </c:pt>
                <c:pt idx="1856">
                  <c:v>-161.16000366</c:v>
                </c:pt>
                <c:pt idx="1857">
                  <c:v>-161.21000670999999</c:v>
                </c:pt>
                <c:pt idx="1858">
                  <c:v>-161.27000426999999</c:v>
                </c:pt>
                <c:pt idx="1859">
                  <c:v>-161.32000732</c:v>
                </c:pt>
                <c:pt idx="1860">
                  <c:v>-161.36999512</c:v>
                </c:pt>
                <c:pt idx="1861">
                  <c:v>-161.41999817000001</c:v>
                </c:pt>
                <c:pt idx="1862">
                  <c:v>-161.47000122</c:v>
                </c:pt>
                <c:pt idx="1863">
                  <c:v>-161.52999878</c:v>
                </c:pt>
                <c:pt idx="1864">
                  <c:v>-161.58000182999999</c:v>
                </c:pt>
                <c:pt idx="1865">
                  <c:v>-161.63000488</c:v>
                </c:pt>
                <c:pt idx="1866">
                  <c:v>-161.69000244</c:v>
                </c:pt>
                <c:pt idx="1867">
                  <c:v>-161.74000548999999</c:v>
                </c:pt>
                <c:pt idx="1868">
                  <c:v>-161.80000304999999</c:v>
                </c:pt>
                <c:pt idx="1869">
                  <c:v>-161.8500061</c:v>
                </c:pt>
                <c:pt idx="1870">
                  <c:v>-161.91000366</c:v>
                </c:pt>
                <c:pt idx="1871">
                  <c:v>-161.96000670999999</c:v>
                </c:pt>
                <c:pt idx="1872">
                  <c:v>-162.02000426999999</c:v>
                </c:pt>
                <c:pt idx="1873">
                  <c:v>-162.07000732</c:v>
                </c:pt>
                <c:pt idx="1874">
                  <c:v>-162.13000488</c:v>
                </c:pt>
                <c:pt idx="1875">
                  <c:v>-162.19000244</c:v>
                </c:pt>
                <c:pt idx="1876">
                  <c:v>-162.24000548999999</c:v>
                </c:pt>
                <c:pt idx="1877">
                  <c:v>-162.30000304999999</c:v>
                </c:pt>
                <c:pt idx="1878">
                  <c:v>-162.36000060999999</c:v>
                </c:pt>
                <c:pt idx="1879">
                  <c:v>-162.41999817000001</c:v>
                </c:pt>
                <c:pt idx="1880">
                  <c:v>-162.47999573000001</c:v>
                </c:pt>
                <c:pt idx="1881">
                  <c:v>-162.53999329000001</c:v>
                </c:pt>
                <c:pt idx="1882">
                  <c:v>-162.6000061</c:v>
                </c:pt>
                <c:pt idx="1883">
                  <c:v>-162.66000366</c:v>
                </c:pt>
                <c:pt idx="1884">
                  <c:v>-162.72000122</c:v>
                </c:pt>
                <c:pt idx="1885">
                  <c:v>-162.77999878</c:v>
                </c:pt>
                <c:pt idx="1886">
                  <c:v>-162.83999634</c:v>
                </c:pt>
                <c:pt idx="1887">
                  <c:v>-162.8999939</c:v>
                </c:pt>
                <c:pt idx="1888">
                  <c:v>-162.96000670999999</c:v>
                </c:pt>
                <c:pt idx="1889">
                  <c:v>-163.02000426999999</c:v>
                </c:pt>
                <c:pt idx="1890">
                  <c:v>-163.08000182999999</c:v>
                </c:pt>
                <c:pt idx="1891">
                  <c:v>-163.13999939000001</c:v>
                </c:pt>
                <c:pt idx="1892">
                  <c:v>-163.19999695000001</c:v>
                </c:pt>
                <c:pt idx="1893">
                  <c:v>-163.27000426999999</c:v>
                </c:pt>
                <c:pt idx="1894">
                  <c:v>-163.33000182999999</c:v>
                </c:pt>
                <c:pt idx="1895">
                  <c:v>-163.38999939000001</c:v>
                </c:pt>
                <c:pt idx="1896">
                  <c:v>-163.44999695000001</c:v>
                </c:pt>
                <c:pt idx="1897">
                  <c:v>-163.50999451000001</c:v>
                </c:pt>
                <c:pt idx="1898">
                  <c:v>-163.58000182999999</c:v>
                </c:pt>
                <c:pt idx="1899">
                  <c:v>-163.63999939000001</c:v>
                </c:pt>
                <c:pt idx="1900">
                  <c:v>-163.69999695000001</c:v>
                </c:pt>
                <c:pt idx="1901">
                  <c:v>-163.75999451000001</c:v>
                </c:pt>
                <c:pt idx="1902">
                  <c:v>-163.83000182999999</c:v>
                </c:pt>
                <c:pt idx="1903">
                  <c:v>-163.88999939000001</c:v>
                </c:pt>
                <c:pt idx="1904">
                  <c:v>-163.94999695000001</c:v>
                </c:pt>
                <c:pt idx="1905">
                  <c:v>-164.00999451000001</c:v>
                </c:pt>
                <c:pt idx="1906">
                  <c:v>-164.07000732</c:v>
                </c:pt>
                <c:pt idx="1907">
                  <c:v>-164.13000488</c:v>
                </c:pt>
                <c:pt idx="1908">
                  <c:v>-164.19000244</c:v>
                </c:pt>
                <c:pt idx="1909">
                  <c:v>-164.25999451000001</c:v>
                </c:pt>
                <c:pt idx="1910">
                  <c:v>-164.32000732</c:v>
                </c:pt>
                <c:pt idx="1911">
                  <c:v>-164.38000488</c:v>
                </c:pt>
                <c:pt idx="1912">
                  <c:v>-164.44000244</c:v>
                </c:pt>
                <c:pt idx="1913">
                  <c:v>-164.5</c:v>
                </c:pt>
                <c:pt idx="1914">
                  <c:v>-164.55999756</c:v>
                </c:pt>
                <c:pt idx="1915">
                  <c:v>-164.61999512</c:v>
                </c:pt>
                <c:pt idx="1916">
                  <c:v>-164.67999268</c:v>
                </c:pt>
                <c:pt idx="1917">
                  <c:v>-164.74000548999999</c:v>
                </c:pt>
                <c:pt idx="1918">
                  <c:v>-164.80000304999999</c:v>
                </c:pt>
                <c:pt idx="1919">
                  <c:v>-164.86000060999999</c:v>
                </c:pt>
                <c:pt idx="1920">
                  <c:v>-164.91999817000001</c:v>
                </c:pt>
                <c:pt idx="1921">
                  <c:v>-164.97999573000001</c:v>
                </c:pt>
                <c:pt idx="1922">
                  <c:v>-165.03999329000001</c:v>
                </c:pt>
                <c:pt idx="1923">
                  <c:v>-165.1000061</c:v>
                </c:pt>
                <c:pt idx="1924">
                  <c:v>-165.16000366</c:v>
                </c:pt>
                <c:pt idx="1925">
                  <c:v>-165.22000122</c:v>
                </c:pt>
                <c:pt idx="1926">
                  <c:v>-165.27000426999999</c:v>
                </c:pt>
                <c:pt idx="1927">
                  <c:v>-165.33000182999999</c:v>
                </c:pt>
                <c:pt idx="1928">
                  <c:v>-165.38999939000001</c:v>
                </c:pt>
                <c:pt idx="1929">
                  <c:v>-165.44999695000001</c:v>
                </c:pt>
                <c:pt idx="1930">
                  <c:v>-165.50999451000001</c:v>
                </c:pt>
                <c:pt idx="1931">
                  <c:v>-165.57000732</c:v>
                </c:pt>
                <c:pt idx="1932">
                  <c:v>-165.63000488</c:v>
                </c:pt>
                <c:pt idx="1933">
                  <c:v>-165.69000244</c:v>
                </c:pt>
                <c:pt idx="1934">
                  <c:v>-165.75</c:v>
                </c:pt>
                <c:pt idx="1935">
                  <c:v>-165.80999756</c:v>
                </c:pt>
                <c:pt idx="1936">
                  <c:v>-165.86999512</c:v>
                </c:pt>
                <c:pt idx="1937">
                  <c:v>-165.92999268</c:v>
                </c:pt>
                <c:pt idx="1938">
                  <c:v>-166</c:v>
                </c:pt>
                <c:pt idx="1939">
                  <c:v>-166.05999756</c:v>
                </c:pt>
                <c:pt idx="1940">
                  <c:v>-166.11999512</c:v>
                </c:pt>
                <c:pt idx="1941">
                  <c:v>-166.17999268</c:v>
                </c:pt>
                <c:pt idx="1942">
                  <c:v>-166.25</c:v>
                </c:pt>
                <c:pt idx="1943">
                  <c:v>-166.30999756</c:v>
                </c:pt>
                <c:pt idx="1944">
                  <c:v>-166.38000488</c:v>
                </c:pt>
                <c:pt idx="1945">
                  <c:v>-166.44000244</c:v>
                </c:pt>
                <c:pt idx="1946">
                  <c:v>-166.50999451000001</c:v>
                </c:pt>
                <c:pt idx="1947">
                  <c:v>-166.57000732</c:v>
                </c:pt>
                <c:pt idx="1948">
                  <c:v>-166.63999939000001</c:v>
                </c:pt>
                <c:pt idx="1949">
                  <c:v>-166.71000670999999</c:v>
                </c:pt>
                <c:pt idx="1950">
                  <c:v>-166.77000426999999</c:v>
                </c:pt>
                <c:pt idx="1951">
                  <c:v>-166.83999634</c:v>
                </c:pt>
                <c:pt idx="1952">
                  <c:v>-166.91000366</c:v>
                </c:pt>
                <c:pt idx="1953">
                  <c:v>-166.97999573000001</c:v>
                </c:pt>
                <c:pt idx="1954">
                  <c:v>-167.05000304999999</c:v>
                </c:pt>
                <c:pt idx="1955">
                  <c:v>-167.11999512</c:v>
                </c:pt>
                <c:pt idx="1956">
                  <c:v>-167.19999695000001</c:v>
                </c:pt>
                <c:pt idx="1957">
                  <c:v>-167.27000426999999</c:v>
                </c:pt>
                <c:pt idx="1958">
                  <c:v>-167.33999634</c:v>
                </c:pt>
                <c:pt idx="1959">
                  <c:v>-167.41000366</c:v>
                </c:pt>
                <c:pt idx="1960">
                  <c:v>-167.49000548999999</c:v>
                </c:pt>
                <c:pt idx="1961">
                  <c:v>-167.55999756</c:v>
                </c:pt>
                <c:pt idx="1962">
                  <c:v>-167.63999939000001</c:v>
                </c:pt>
                <c:pt idx="1963">
                  <c:v>-167.71000670999999</c:v>
                </c:pt>
                <c:pt idx="1964">
                  <c:v>-167.78999329000001</c:v>
                </c:pt>
                <c:pt idx="1965">
                  <c:v>-167.86999512</c:v>
                </c:pt>
                <c:pt idx="1966">
                  <c:v>-167.94000244</c:v>
                </c:pt>
                <c:pt idx="1967">
                  <c:v>-168.02000426999999</c:v>
                </c:pt>
                <c:pt idx="1968">
                  <c:v>-168.1000061</c:v>
                </c:pt>
                <c:pt idx="1969">
                  <c:v>-168.17999268</c:v>
                </c:pt>
                <c:pt idx="1970">
                  <c:v>-168.25999451000001</c:v>
                </c:pt>
                <c:pt idx="1971">
                  <c:v>-168.33999634</c:v>
                </c:pt>
                <c:pt idx="1972">
                  <c:v>-168.41999817000001</c:v>
                </c:pt>
                <c:pt idx="1973">
                  <c:v>-168.5</c:v>
                </c:pt>
                <c:pt idx="1974">
                  <c:v>-168.58000182999999</c:v>
                </c:pt>
                <c:pt idx="1975">
                  <c:v>-168.66000366</c:v>
                </c:pt>
                <c:pt idx="1976">
                  <c:v>-168.75</c:v>
                </c:pt>
                <c:pt idx="1977">
                  <c:v>-168.83000182999999</c:v>
                </c:pt>
                <c:pt idx="1978">
                  <c:v>-168.91000366</c:v>
                </c:pt>
                <c:pt idx="1979">
                  <c:v>-168.99000548999999</c:v>
                </c:pt>
                <c:pt idx="1980">
                  <c:v>-169.08000182999999</c:v>
                </c:pt>
                <c:pt idx="1981">
                  <c:v>-169.16000366</c:v>
                </c:pt>
                <c:pt idx="1982">
                  <c:v>-169.25</c:v>
                </c:pt>
                <c:pt idx="1983">
                  <c:v>-169.33000182999999</c:v>
                </c:pt>
                <c:pt idx="1984">
                  <c:v>-169.41999817000001</c:v>
                </c:pt>
                <c:pt idx="1985">
                  <c:v>-169.50999451000001</c:v>
                </c:pt>
                <c:pt idx="1986">
                  <c:v>-169.58999634</c:v>
                </c:pt>
                <c:pt idx="1987">
                  <c:v>-169.67999268</c:v>
                </c:pt>
                <c:pt idx="1988">
                  <c:v>-169.77000426999999</c:v>
                </c:pt>
                <c:pt idx="1989">
                  <c:v>-169.86000060999999</c:v>
                </c:pt>
                <c:pt idx="1990">
                  <c:v>-169.94999695000001</c:v>
                </c:pt>
                <c:pt idx="1991">
                  <c:v>-170.03999329000001</c:v>
                </c:pt>
                <c:pt idx="1992">
                  <c:v>-170.13000488</c:v>
                </c:pt>
                <c:pt idx="1993">
                  <c:v>-170.22000122</c:v>
                </c:pt>
                <c:pt idx="1994">
                  <c:v>-170.30999756</c:v>
                </c:pt>
                <c:pt idx="1995">
                  <c:v>-170.3999939</c:v>
                </c:pt>
                <c:pt idx="1996">
                  <c:v>-170.49000548999999</c:v>
                </c:pt>
                <c:pt idx="1997">
                  <c:v>-170.58000182999999</c:v>
                </c:pt>
                <c:pt idx="1998">
                  <c:v>-170.66999817000001</c:v>
                </c:pt>
                <c:pt idx="1999">
                  <c:v>-170.75999451000001</c:v>
                </c:pt>
              </c:numCache>
            </c:numRef>
          </c:yVal>
          <c:smooth val="1"/>
          <c:extLst>
            <c:ext xmlns:c16="http://schemas.microsoft.com/office/drawing/2014/chart" uri="{C3380CC4-5D6E-409C-BE32-E72D297353CC}">
              <c16:uniqueId val="{00000004-CAAE-45BE-BC41-6748CA341121}"/>
            </c:ext>
          </c:extLst>
        </c:ser>
        <c:ser>
          <c:idx val="5"/>
          <c:order val="5"/>
          <c:tx>
            <c:v>Modified R Shoulder</c:v>
          </c:tx>
          <c:spPr>
            <a:ln w="25400" cap="rnd">
              <a:solidFill>
                <a:srgbClr val="00B0F0"/>
              </a:solidFill>
              <a:round/>
            </a:ln>
            <a:effectLst/>
          </c:spPr>
          <c:marker>
            <c:symbol val="none"/>
          </c:marker>
          <c:xVal>
            <c:numRef>
              <c:f>Modified_THOR!$AB$3:$AB$2002</c:f>
              <c:numCache>
                <c:formatCode>0.00E+00</c:formatCode>
                <c:ptCount val="2000"/>
                <c:pt idx="0">
                  <c:v>-51.309997560000028</c:v>
                </c:pt>
                <c:pt idx="1">
                  <c:v>-51.309997560000028</c:v>
                </c:pt>
                <c:pt idx="2">
                  <c:v>-51.309997560000028</c:v>
                </c:pt>
                <c:pt idx="3">
                  <c:v>-51.309997560000028</c:v>
                </c:pt>
                <c:pt idx="4">
                  <c:v>-51.309997560000028</c:v>
                </c:pt>
                <c:pt idx="5">
                  <c:v>-51.309997560000028</c:v>
                </c:pt>
                <c:pt idx="6">
                  <c:v>-51.309997560000028</c:v>
                </c:pt>
                <c:pt idx="7">
                  <c:v>-51.309997560000028</c:v>
                </c:pt>
                <c:pt idx="8">
                  <c:v>-51.309997560000028</c:v>
                </c:pt>
                <c:pt idx="9">
                  <c:v>-51.309997560000028</c:v>
                </c:pt>
                <c:pt idx="10">
                  <c:v>-51.309997560000028</c:v>
                </c:pt>
                <c:pt idx="11">
                  <c:v>-51.309997560000028</c:v>
                </c:pt>
                <c:pt idx="12">
                  <c:v>-51.309997560000028</c:v>
                </c:pt>
                <c:pt idx="13">
                  <c:v>-51.309997560000028</c:v>
                </c:pt>
                <c:pt idx="14">
                  <c:v>-51.309997560000028</c:v>
                </c:pt>
                <c:pt idx="15">
                  <c:v>-51.309997560000028</c:v>
                </c:pt>
                <c:pt idx="16">
                  <c:v>-51.309997560000028</c:v>
                </c:pt>
                <c:pt idx="17">
                  <c:v>-51.309997560000028</c:v>
                </c:pt>
                <c:pt idx="18">
                  <c:v>-51.309997560000028</c:v>
                </c:pt>
                <c:pt idx="19">
                  <c:v>-51.309997560000028</c:v>
                </c:pt>
                <c:pt idx="20">
                  <c:v>-51.309997560000028</c:v>
                </c:pt>
                <c:pt idx="21">
                  <c:v>-51.309997560000028</c:v>
                </c:pt>
                <c:pt idx="22">
                  <c:v>-51.309997560000028</c:v>
                </c:pt>
                <c:pt idx="23">
                  <c:v>-51.309997560000028</c:v>
                </c:pt>
                <c:pt idx="24">
                  <c:v>-51.309997560000028</c:v>
                </c:pt>
                <c:pt idx="25">
                  <c:v>-51.309997560000028</c:v>
                </c:pt>
                <c:pt idx="26">
                  <c:v>-51.309997560000028</c:v>
                </c:pt>
                <c:pt idx="27">
                  <c:v>-51.309997560000028</c:v>
                </c:pt>
                <c:pt idx="28">
                  <c:v>-51.309997560000028</c:v>
                </c:pt>
                <c:pt idx="29">
                  <c:v>-51.309997560000028</c:v>
                </c:pt>
                <c:pt idx="30">
                  <c:v>-51.309997560000028</c:v>
                </c:pt>
                <c:pt idx="31">
                  <c:v>-51.309997560000028</c:v>
                </c:pt>
                <c:pt idx="32">
                  <c:v>-51.309997560000028</c:v>
                </c:pt>
                <c:pt idx="33">
                  <c:v>-51.309997560000028</c:v>
                </c:pt>
                <c:pt idx="34">
                  <c:v>-51.309997560000028</c:v>
                </c:pt>
                <c:pt idx="35">
                  <c:v>-51.309997560000028</c:v>
                </c:pt>
                <c:pt idx="36">
                  <c:v>-51.309997560000028</c:v>
                </c:pt>
                <c:pt idx="37">
                  <c:v>-51.309997560000028</c:v>
                </c:pt>
                <c:pt idx="38">
                  <c:v>-51.309997560000028</c:v>
                </c:pt>
                <c:pt idx="39">
                  <c:v>-51.309997560000028</c:v>
                </c:pt>
                <c:pt idx="40">
                  <c:v>-51.309997560000028</c:v>
                </c:pt>
                <c:pt idx="41">
                  <c:v>-51.309997560000028</c:v>
                </c:pt>
                <c:pt idx="42">
                  <c:v>-51.309997560000028</c:v>
                </c:pt>
                <c:pt idx="43">
                  <c:v>-51.309997560000028</c:v>
                </c:pt>
                <c:pt idx="44">
                  <c:v>-51.309997560000028</c:v>
                </c:pt>
                <c:pt idx="45">
                  <c:v>-51.309997560000028</c:v>
                </c:pt>
                <c:pt idx="46">
                  <c:v>-51.309997560000028</c:v>
                </c:pt>
                <c:pt idx="47">
                  <c:v>-51.309997560000028</c:v>
                </c:pt>
                <c:pt idx="48">
                  <c:v>-51.309997560000028</c:v>
                </c:pt>
                <c:pt idx="49">
                  <c:v>-51.309997560000028</c:v>
                </c:pt>
                <c:pt idx="50">
                  <c:v>-51.309997560000028</c:v>
                </c:pt>
                <c:pt idx="51">
                  <c:v>-51.309997560000028</c:v>
                </c:pt>
                <c:pt idx="52">
                  <c:v>-51.309997560000028</c:v>
                </c:pt>
                <c:pt idx="53">
                  <c:v>-51.299987800000025</c:v>
                </c:pt>
                <c:pt idx="54">
                  <c:v>-51.299987800000025</c:v>
                </c:pt>
                <c:pt idx="55">
                  <c:v>-51.299987800000025</c:v>
                </c:pt>
                <c:pt idx="56">
                  <c:v>-51.299987800000025</c:v>
                </c:pt>
                <c:pt idx="57">
                  <c:v>-51.299987800000025</c:v>
                </c:pt>
                <c:pt idx="58">
                  <c:v>-51.299987800000025</c:v>
                </c:pt>
                <c:pt idx="59">
                  <c:v>-51.299987800000025</c:v>
                </c:pt>
                <c:pt idx="60">
                  <c:v>-51.299987800000025</c:v>
                </c:pt>
                <c:pt idx="61">
                  <c:v>-51.299987800000025</c:v>
                </c:pt>
                <c:pt idx="62">
                  <c:v>-51.299987800000025</c:v>
                </c:pt>
                <c:pt idx="63">
                  <c:v>-51.289993290000012</c:v>
                </c:pt>
                <c:pt idx="64">
                  <c:v>-51.289993290000012</c:v>
                </c:pt>
                <c:pt idx="65">
                  <c:v>-51.289993290000012</c:v>
                </c:pt>
                <c:pt idx="66">
                  <c:v>-51.289993290000012</c:v>
                </c:pt>
                <c:pt idx="67">
                  <c:v>-51.289993290000012</c:v>
                </c:pt>
                <c:pt idx="68">
                  <c:v>-51.279998780000028</c:v>
                </c:pt>
                <c:pt idx="69">
                  <c:v>-51.279998780000028</c:v>
                </c:pt>
                <c:pt idx="70">
                  <c:v>-51.279998780000028</c:v>
                </c:pt>
                <c:pt idx="71">
                  <c:v>-51.279998780000028</c:v>
                </c:pt>
                <c:pt idx="72">
                  <c:v>-51.269989020000025</c:v>
                </c:pt>
                <c:pt idx="73">
                  <c:v>-51.269989020000025</c:v>
                </c:pt>
                <c:pt idx="74">
                  <c:v>-51.269989020000025</c:v>
                </c:pt>
                <c:pt idx="75">
                  <c:v>-51.269989020000025</c:v>
                </c:pt>
                <c:pt idx="76">
                  <c:v>-51.259994510000013</c:v>
                </c:pt>
                <c:pt idx="77">
                  <c:v>-51.259994510000013</c:v>
                </c:pt>
                <c:pt idx="78">
                  <c:v>-51.259994510000013</c:v>
                </c:pt>
                <c:pt idx="79">
                  <c:v>-51.249984750000039</c:v>
                </c:pt>
                <c:pt idx="80">
                  <c:v>-51.249984750000039</c:v>
                </c:pt>
                <c:pt idx="81">
                  <c:v>-51.239990240000026</c:v>
                </c:pt>
                <c:pt idx="82">
                  <c:v>-51.239990240000026</c:v>
                </c:pt>
                <c:pt idx="83">
                  <c:v>-51.229995730000013</c:v>
                </c:pt>
                <c:pt idx="84">
                  <c:v>-51.229995730000013</c:v>
                </c:pt>
                <c:pt idx="85">
                  <c:v>-51.219985970000039</c:v>
                </c:pt>
                <c:pt idx="86">
                  <c:v>-51.219985970000039</c:v>
                </c:pt>
                <c:pt idx="87">
                  <c:v>-51.209991460000026</c:v>
                </c:pt>
                <c:pt idx="88">
                  <c:v>-51.209991460000026</c:v>
                </c:pt>
                <c:pt idx="89">
                  <c:v>-51.199996950000013</c:v>
                </c:pt>
                <c:pt idx="90">
                  <c:v>-51.189987190000039</c:v>
                </c:pt>
                <c:pt idx="91">
                  <c:v>-51.189987190000039</c:v>
                </c:pt>
                <c:pt idx="92">
                  <c:v>-51.179992680000026</c:v>
                </c:pt>
                <c:pt idx="93">
                  <c:v>-51.169998170000014</c:v>
                </c:pt>
                <c:pt idx="94">
                  <c:v>-51.159988410000039</c:v>
                </c:pt>
                <c:pt idx="95">
                  <c:v>-51.149993900000027</c:v>
                </c:pt>
                <c:pt idx="96">
                  <c:v>-51.149993900000027</c:v>
                </c:pt>
                <c:pt idx="97">
                  <c:v>-51.139984140000024</c:v>
                </c:pt>
                <c:pt idx="98">
                  <c:v>-51.12998963000004</c:v>
                </c:pt>
                <c:pt idx="99">
                  <c:v>-51.119995120000027</c:v>
                </c:pt>
                <c:pt idx="100">
                  <c:v>-51.109985360000024</c:v>
                </c:pt>
                <c:pt idx="101">
                  <c:v>-51.09999085000004</c:v>
                </c:pt>
                <c:pt idx="102">
                  <c:v>-51.089996340000027</c:v>
                </c:pt>
                <c:pt idx="103">
                  <c:v>-51.079986580000025</c:v>
                </c:pt>
                <c:pt idx="104">
                  <c:v>-51.069992070000012</c:v>
                </c:pt>
                <c:pt idx="105">
                  <c:v>-51.059997560000028</c:v>
                </c:pt>
                <c:pt idx="106">
                  <c:v>-51.049987800000025</c:v>
                </c:pt>
                <c:pt idx="107">
                  <c:v>-51.039993290000012</c:v>
                </c:pt>
                <c:pt idx="108">
                  <c:v>-51.019989020000025</c:v>
                </c:pt>
                <c:pt idx="109">
                  <c:v>-51.009994510000013</c:v>
                </c:pt>
                <c:pt idx="110">
                  <c:v>-50.999984750000039</c:v>
                </c:pt>
                <c:pt idx="111">
                  <c:v>-50.989990240000026</c:v>
                </c:pt>
                <c:pt idx="112">
                  <c:v>-50.969985970000039</c:v>
                </c:pt>
                <c:pt idx="113">
                  <c:v>-50.959991460000026</c:v>
                </c:pt>
                <c:pt idx="114">
                  <c:v>-50.949996950000013</c:v>
                </c:pt>
                <c:pt idx="115">
                  <c:v>-50.929992680000026</c:v>
                </c:pt>
                <c:pt idx="116">
                  <c:v>-50.919998170000014</c:v>
                </c:pt>
                <c:pt idx="117">
                  <c:v>-50.909988410000039</c:v>
                </c:pt>
                <c:pt idx="118">
                  <c:v>-50.889984140000024</c:v>
                </c:pt>
                <c:pt idx="119">
                  <c:v>-50.87998963000004</c:v>
                </c:pt>
                <c:pt idx="120">
                  <c:v>-50.859985360000024</c:v>
                </c:pt>
                <c:pt idx="121">
                  <c:v>-50.84999085000004</c:v>
                </c:pt>
                <c:pt idx="122">
                  <c:v>-50.829986580000025</c:v>
                </c:pt>
                <c:pt idx="123">
                  <c:v>-50.819992070000012</c:v>
                </c:pt>
                <c:pt idx="124">
                  <c:v>-50.799987800000025</c:v>
                </c:pt>
                <c:pt idx="125">
                  <c:v>-50.789993290000012</c:v>
                </c:pt>
                <c:pt idx="126">
                  <c:v>-50.769989020000025</c:v>
                </c:pt>
                <c:pt idx="127">
                  <c:v>-50.749984750000039</c:v>
                </c:pt>
                <c:pt idx="128">
                  <c:v>-50.739990240000026</c:v>
                </c:pt>
                <c:pt idx="129">
                  <c:v>-50.719985970000039</c:v>
                </c:pt>
                <c:pt idx="130">
                  <c:v>-50.699996950000013</c:v>
                </c:pt>
                <c:pt idx="131">
                  <c:v>-50.689987190000039</c:v>
                </c:pt>
                <c:pt idx="132">
                  <c:v>-50.669998170000014</c:v>
                </c:pt>
                <c:pt idx="133">
                  <c:v>-50.649993900000027</c:v>
                </c:pt>
                <c:pt idx="134">
                  <c:v>-50.62998963000004</c:v>
                </c:pt>
                <c:pt idx="135">
                  <c:v>-50.619995120000027</c:v>
                </c:pt>
                <c:pt idx="136">
                  <c:v>-50.59999085000004</c:v>
                </c:pt>
                <c:pt idx="137">
                  <c:v>-50.579986580000025</c:v>
                </c:pt>
                <c:pt idx="138">
                  <c:v>-50.559997560000028</c:v>
                </c:pt>
                <c:pt idx="139">
                  <c:v>-50.549987800000025</c:v>
                </c:pt>
                <c:pt idx="140">
                  <c:v>-50.529998780000028</c:v>
                </c:pt>
                <c:pt idx="141">
                  <c:v>-50.509994510000013</c:v>
                </c:pt>
                <c:pt idx="142">
                  <c:v>-50.489990240000026</c:v>
                </c:pt>
                <c:pt idx="143">
                  <c:v>-50.469985970000039</c:v>
                </c:pt>
                <c:pt idx="144">
                  <c:v>-50.449996950000013</c:v>
                </c:pt>
                <c:pt idx="145">
                  <c:v>-50.429992680000026</c:v>
                </c:pt>
                <c:pt idx="146">
                  <c:v>-50.409988410000039</c:v>
                </c:pt>
                <c:pt idx="147">
                  <c:v>-50.380004890000009</c:v>
                </c:pt>
                <c:pt idx="148">
                  <c:v>-50.360015870000012</c:v>
                </c:pt>
                <c:pt idx="149">
                  <c:v>-50.340011600000025</c:v>
                </c:pt>
                <c:pt idx="150">
                  <c:v>-50.32000733000001</c:v>
                </c:pt>
                <c:pt idx="151">
                  <c:v>-50.300018310000013</c:v>
                </c:pt>
                <c:pt idx="152">
                  <c:v>-50.280014039999998</c:v>
                </c:pt>
                <c:pt idx="153">
                  <c:v>-50.260009770000011</c:v>
                </c:pt>
                <c:pt idx="154">
                  <c:v>-50.240005500000024</c:v>
                </c:pt>
                <c:pt idx="155">
                  <c:v>-50.220016479999998</c:v>
                </c:pt>
                <c:pt idx="156">
                  <c:v>-50.200012210000011</c:v>
                </c:pt>
                <c:pt idx="157">
                  <c:v>-50.170013430000012</c:v>
                </c:pt>
                <c:pt idx="158">
                  <c:v>-50.150009160000025</c:v>
                </c:pt>
                <c:pt idx="159">
                  <c:v>-50.130004890000009</c:v>
                </c:pt>
                <c:pt idx="160">
                  <c:v>-50.110015870000012</c:v>
                </c:pt>
                <c:pt idx="161">
                  <c:v>-50.080017090000013</c:v>
                </c:pt>
                <c:pt idx="162">
                  <c:v>-50.060012819999997</c:v>
                </c:pt>
                <c:pt idx="163">
                  <c:v>-50.030014039999998</c:v>
                </c:pt>
                <c:pt idx="164">
                  <c:v>-50.010009770000011</c:v>
                </c:pt>
                <c:pt idx="165">
                  <c:v>-49.990005500000024</c:v>
                </c:pt>
                <c:pt idx="166">
                  <c:v>-49.960006720000024</c:v>
                </c:pt>
                <c:pt idx="167">
                  <c:v>-49.930007940000024</c:v>
                </c:pt>
                <c:pt idx="168">
                  <c:v>-49.910018919999999</c:v>
                </c:pt>
                <c:pt idx="169">
                  <c:v>-49.880004890000009</c:v>
                </c:pt>
                <c:pt idx="170">
                  <c:v>-49.860015870000012</c:v>
                </c:pt>
                <c:pt idx="171">
                  <c:v>-49.830017090000013</c:v>
                </c:pt>
                <c:pt idx="172">
                  <c:v>-49.800018310000013</c:v>
                </c:pt>
                <c:pt idx="173">
                  <c:v>-49.770019530000013</c:v>
                </c:pt>
                <c:pt idx="174">
                  <c:v>-49.740005500000024</c:v>
                </c:pt>
                <c:pt idx="175">
                  <c:v>-49.710006720000024</c:v>
                </c:pt>
                <c:pt idx="176">
                  <c:v>-49.680007940000024</c:v>
                </c:pt>
                <c:pt idx="177">
                  <c:v>-49.650009160000025</c:v>
                </c:pt>
                <c:pt idx="178">
                  <c:v>-49.620010380000025</c:v>
                </c:pt>
                <c:pt idx="179">
                  <c:v>-49.590011600000025</c:v>
                </c:pt>
                <c:pt idx="180">
                  <c:v>-49.560012819999997</c:v>
                </c:pt>
                <c:pt idx="181">
                  <c:v>-49.520019530000013</c:v>
                </c:pt>
                <c:pt idx="182">
                  <c:v>-49.490005500000024</c:v>
                </c:pt>
                <c:pt idx="183">
                  <c:v>-49.450012210000011</c:v>
                </c:pt>
                <c:pt idx="184">
                  <c:v>-49.420013430000012</c:v>
                </c:pt>
                <c:pt idx="185">
                  <c:v>-49.380004890000009</c:v>
                </c:pt>
                <c:pt idx="186">
                  <c:v>-49.35000611000001</c:v>
                </c:pt>
                <c:pt idx="187">
                  <c:v>-49.310012819999997</c:v>
                </c:pt>
                <c:pt idx="188">
                  <c:v>-49.270019530000013</c:v>
                </c:pt>
                <c:pt idx="189">
                  <c:v>-49.230010990000011</c:v>
                </c:pt>
                <c:pt idx="190">
                  <c:v>-49.190017699999999</c:v>
                </c:pt>
                <c:pt idx="191">
                  <c:v>-49.150009160000025</c:v>
                </c:pt>
                <c:pt idx="192">
                  <c:v>-49.110015870000012</c:v>
                </c:pt>
                <c:pt idx="193">
                  <c:v>-49.07000733000001</c:v>
                </c:pt>
                <c:pt idx="194">
                  <c:v>-49.030014039999998</c:v>
                </c:pt>
                <c:pt idx="195">
                  <c:v>-48.990005500000024</c:v>
                </c:pt>
                <c:pt idx="196">
                  <c:v>-48.940017699999999</c:v>
                </c:pt>
                <c:pt idx="197">
                  <c:v>-48.900009160000025</c:v>
                </c:pt>
                <c:pt idx="198">
                  <c:v>-48.85000611000001</c:v>
                </c:pt>
                <c:pt idx="199">
                  <c:v>-48.810012819999997</c:v>
                </c:pt>
                <c:pt idx="200">
                  <c:v>-48.760009770000011</c:v>
                </c:pt>
                <c:pt idx="201">
                  <c:v>-48.710006720000024</c:v>
                </c:pt>
                <c:pt idx="202">
                  <c:v>-48.660018919999999</c:v>
                </c:pt>
                <c:pt idx="203">
                  <c:v>-48.610015870000012</c:v>
                </c:pt>
                <c:pt idx="204">
                  <c:v>-48.560012819999997</c:v>
                </c:pt>
                <c:pt idx="205">
                  <c:v>-48.510009770000011</c:v>
                </c:pt>
                <c:pt idx="206">
                  <c:v>-48.460006720000024</c:v>
                </c:pt>
                <c:pt idx="207">
                  <c:v>-48.410018919999999</c:v>
                </c:pt>
                <c:pt idx="208">
                  <c:v>-48.360015870000012</c:v>
                </c:pt>
                <c:pt idx="209">
                  <c:v>-48.300018310000013</c:v>
                </c:pt>
                <c:pt idx="210">
                  <c:v>-48.250015259999998</c:v>
                </c:pt>
                <c:pt idx="211">
                  <c:v>-48.190017699999999</c:v>
                </c:pt>
                <c:pt idx="212">
                  <c:v>-48.140014650000012</c:v>
                </c:pt>
                <c:pt idx="213">
                  <c:v>-48.080017090000013</c:v>
                </c:pt>
                <c:pt idx="214">
                  <c:v>-48.020019530000013</c:v>
                </c:pt>
                <c:pt idx="215">
                  <c:v>-47.960006720000024</c:v>
                </c:pt>
                <c:pt idx="216">
                  <c:v>-47.900009160000025</c:v>
                </c:pt>
                <c:pt idx="217">
                  <c:v>-47.840011600000025</c:v>
                </c:pt>
                <c:pt idx="218">
                  <c:v>-47.780014039999998</c:v>
                </c:pt>
                <c:pt idx="219">
                  <c:v>-47.720016479999998</c:v>
                </c:pt>
                <c:pt idx="220">
                  <c:v>-47.660018919999999</c:v>
                </c:pt>
                <c:pt idx="221">
                  <c:v>-47.590011600000025</c:v>
                </c:pt>
                <c:pt idx="222">
                  <c:v>-47.520004269999987</c:v>
                </c:pt>
                <c:pt idx="223">
                  <c:v>-47.449996950000013</c:v>
                </c:pt>
                <c:pt idx="224">
                  <c:v>-47.380004880000001</c:v>
                </c:pt>
                <c:pt idx="225">
                  <c:v>-47.309997559999999</c:v>
                </c:pt>
                <c:pt idx="226">
                  <c:v>-47.25</c:v>
                </c:pt>
                <c:pt idx="227">
                  <c:v>-47.180007929999988</c:v>
                </c:pt>
                <c:pt idx="228">
                  <c:v>-47.110000610000014</c:v>
                </c:pt>
                <c:pt idx="229">
                  <c:v>-47.02999878</c:v>
                </c:pt>
                <c:pt idx="230">
                  <c:v>-46.960006709999988</c:v>
                </c:pt>
                <c:pt idx="231">
                  <c:v>-46.889999390000014</c:v>
                </c:pt>
                <c:pt idx="232">
                  <c:v>-46.809997559999999</c:v>
                </c:pt>
                <c:pt idx="233">
                  <c:v>-46.740005489999987</c:v>
                </c:pt>
                <c:pt idx="234">
                  <c:v>-46.660003660000001</c:v>
                </c:pt>
                <c:pt idx="235">
                  <c:v>-46.580001830000015</c:v>
                </c:pt>
                <c:pt idx="236">
                  <c:v>-46.5</c:v>
                </c:pt>
                <c:pt idx="237">
                  <c:v>-46.419998170000014</c:v>
                </c:pt>
                <c:pt idx="238">
                  <c:v>-46.339996339999999</c:v>
                </c:pt>
                <c:pt idx="239">
                  <c:v>-46.260009760000003</c:v>
                </c:pt>
                <c:pt idx="240">
                  <c:v>-46.169998170000014</c:v>
                </c:pt>
                <c:pt idx="241">
                  <c:v>-46.089996339999999</c:v>
                </c:pt>
                <c:pt idx="242">
                  <c:v>-46</c:v>
                </c:pt>
                <c:pt idx="243">
                  <c:v>-45.919998170000014</c:v>
                </c:pt>
                <c:pt idx="244">
                  <c:v>-45.819992070000012</c:v>
                </c:pt>
                <c:pt idx="245">
                  <c:v>-45.729995729999985</c:v>
                </c:pt>
                <c:pt idx="246">
                  <c:v>-45.639999389999986</c:v>
                </c:pt>
                <c:pt idx="247">
                  <c:v>-45.549987799999997</c:v>
                </c:pt>
                <c:pt idx="248">
                  <c:v>-45.449996949999985</c:v>
                </c:pt>
                <c:pt idx="249">
                  <c:v>-45.359985359999996</c:v>
                </c:pt>
                <c:pt idx="250">
                  <c:v>-45.259994509999984</c:v>
                </c:pt>
                <c:pt idx="251">
                  <c:v>-45.169998169999985</c:v>
                </c:pt>
                <c:pt idx="252">
                  <c:v>-45.069992070000012</c:v>
                </c:pt>
                <c:pt idx="253">
                  <c:v>-44.96998597000001</c:v>
                </c:pt>
                <c:pt idx="254">
                  <c:v>-44.869995119999999</c:v>
                </c:pt>
                <c:pt idx="255">
                  <c:v>-44.769989019999997</c:v>
                </c:pt>
                <c:pt idx="256">
                  <c:v>-44.659988410000011</c:v>
                </c:pt>
                <c:pt idx="257">
                  <c:v>-44.559997559999999</c:v>
                </c:pt>
                <c:pt idx="258">
                  <c:v>-44.459991459999998</c:v>
                </c:pt>
                <c:pt idx="259">
                  <c:v>-44.349990850000012</c:v>
                </c:pt>
                <c:pt idx="260">
                  <c:v>-44.239990239999997</c:v>
                </c:pt>
                <c:pt idx="261">
                  <c:v>-44.129989630000011</c:v>
                </c:pt>
                <c:pt idx="262">
                  <c:v>-44.019989019999997</c:v>
                </c:pt>
                <c:pt idx="263">
                  <c:v>-43.900009159999996</c:v>
                </c:pt>
                <c:pt idx="264">
                  <c:v>-43.790008549999982</c:v>
                </c:pt>
                <c:pt idx="265">
                  <c:v>-43.670013429999983</c:v>
                </c:pt>
                <c:pt idx="266">
                  <c:v>-43.560012819999997</c:v>
                </c:pt>
                <c:pt idx="267">
                  <c:v>-43.44001769999997</c:v>
                </c:pt>
                <c:pt idx="268">
                  <c:v>-43.320007329999981</c:v>
                </c:pt>
                <c:pt idx="269">
                  <c:v>-43.200012209999983</c:v>
                </c:pt>
                <c:pt idx="270">
                  <c:v>-43.080017089999984</c:v>
                </c:pt>
                <c:pt idx="271">
                  <c:v>-42.960006719999996</c:v>
                </c:pt>
                <c:pt idx="272">
                  <c:v>-42.830017089999984</c:v>
                </c:pt>
                <c:pt idx="273">
                  <c:v>-42.710006719999996</c:v>
                </c:pt>
                <c:pt idx="274">
                  <c:v>-42.580017089999984</c:v>
                </c:pt>
                <c:pt idx="275">
                  <c:v>-42.450012209999983</c:v>
                </c:pt>
                <c:pt idx="276">
                  <c:v>-42.320007329999981</c:v>
                </c:pt>
                <c:pt idx="277">
                  <c:v>-42.19001769999997</c:v>
                </c:pt>
                <c:pt idx="278">
                  <c:v>-42.060012819999997</c:v>
                </c:pt>
                <c:pt idx="279">
                  <c:v>-41.919998169999985</c:v>
                </c:pt>
                <c:pt idx="280">
                  <c:v>-41.779998779999971</c:v>
                </c:pt>
                <c:pt idx="281">
                  <c:v>-41.65000914999996</c:v>
                </c:pt>
                <c:pt idx="282">
                  <c:v>-41.510009759999974</c:v>
                </c:pt>
                <c:pt idx="283">
                  <c:v>-41.37001036999996</c:v>
                </c:pt>
                <c:pt idx="284">
                  <c:v>-41.230010979999975</c:v>
                </c:pt>
                <c:pt idx="285">
                  <c:v>-41.089996339999971</c:v>
                </c:pt>
                <c:pt idx="286">
                  <c:v>-40.949996949999985</c:v>
                </c:pt>
                <c:pt idx="287">
                  <c:v>-40.800003049999987</c:v>
                </c:pt>
                <c:pt idx="288">
                  <c:v>-40.660003659999973</c:v>
                </c:pt>
                <c:pt idx="289">
                  <c:v>-40.510009759999974</c:v>
                </c:pt>
                <c:pt idx="290">
                  <c:v>-40.360000609999986</c:v>
                </c:pt>
                <c:pt idx="291">
                  <c:v>-40.210006709999959</c:v>
                </c:pt>
                <c:pt idx="292">
                  <c:v>-40.059997559999971</c:v>
                </c:pt>
                <c:pt idx="293">
                  <c:v>-39.910003659999973</c:v>
                </c:pt>
                <c:pt idx="294">
                  <c:v>-39.749999999999972</c:v>
                </c:pt>
                <c:pt idx="295">
                  <c:v>-39.600006099999973</c:v>
                </c:pt>
                <c:pt idx="296">
                  <c:v>-39.440002439999972</c:v>
                </c:pt>
                <c:pt idx="297">
                  <c:v>-39.269989020000025</c:v>
                </c:pt>
                <c:pt idx="298">
                  <c:v>-39.110000610000014</c:v>
                </c:pt>
                <c:pt idx="299">
                  <c:v>-38.949996950000013</c:v>
                </c:pt>
                <c:pt idx="300">
                  <c:v>-38.789993290000041</c:v>
                </c:pt>
                <c:pt idx="301">
                  <c:v>-38.62998963000004</c:v>
                </c:pt>
                <c:pt idx="302">
                  <c:v>-38.459991460000026</c:v>
                </c:pt>
                <c:pt idx="303">
                  <c:v>-38.299987800000025</c:v>
                </c:pt>
                <c:pt idx="304">
                  <c:v>-38.12998963000004</c:v>
                </c:pt>
                <c:pt idx="305">
                  <c:v>-37.959991460000026</c:v>
                </c:pt>
                <c:pt idx="306">
                  <c:v>-37.789993290000041</c:v>
                </c:pt>
                <c:pt idx="307">
                  <c:v>-37.619995120000027</c:v>
                </c:pt>
                <c:pt idx="308">
                  <c:v>-37.449996950000013</c:v>
                </c:pt>
                <c:pt idx="309">
                  <c:v>-37.269989020000025</c:v>
                </c:pt>
                <c:pt idx="310">
                  <c:v>-37.09999085000004</c:v>
                </c:pt>
                <c:pt idx="311">
                  <c:v>-36.919998170000014</c:v>
                </c:pt>
                <c:pt idx="312">
                  <c:v>-36.739990240000026</c:v>
                </c:pt>
                <c:pt idx="313">
                  <c:v>-36.559997560000028</c:v>
                </c:pt>
                <c:pt idx="314">
                  <c:v>-36.37998963000004</c:v>
                </c:pt>
                <c:pt idx="315">
                  <c:v>-36.199996950000013</c:v>
                </c:pt>
                <c:pt idx="316">
                  <c:v>-36.009994510000013</c:v>
                </c:pt>
                <c:pt idx="317">
                  <c:v>-35.829986580000025</c:v>
                </c:pt>
                <c:pt idx="318">
                  <c:v>-35.639999390000014</c:v>
                </c:pt>
                <c:pt idx="319">
                  <c:v>-35.440017699999999</c:v>
                </c:pt>
                <c:pt idx="320">
                  <c:v>-35.250015259999998</c:v>
                </c:pt>
                <c:pt idx="321">
                  <c:v>-35.060012820000026</c:v>
                </c:pt>
                <c:pt idx="322">
                  <c:v>-34.870010380000025</c:v>
                </c:pt>
                <c:pt idx="323">
                  <c:v>-34.680007940000024</c:v>
                </c:pt>
                <c:pt idx="324">
                  <c:v>-34.480010990000011</c:v>
                </c:pt>
                <c:pt idx="325">
                  <c:v>-34.280014040000026</c:v>
                </c:pt>
                <c:pt idx="326">
                  <c:v>-34.090011600000025</c:v>
                </c:pt>
                <c:pt idx="327">
                  <c:v>-33.890014650000012</c:v>
                </c:pt>
                <c:pt idx="328">
                  <c:v>-33.690017699999999</c:v>
                </c:pt>
                <c:pt idx="329">
                  <c:v>-33.490020750000014</c:v>
                </c:pt>
                <c:pt idx="330">
                  <c:v>-33.280014040000026</c:v>
                </c:pt>
                <c:pt idx="331">
                  <c:v>-33.080017090000013</c:v>
                </c:pt>
                <c:pt idx="332">
                  <c:v>-32.870010380000025</c:v>
                </c:pt>
                <c:pt idx="333">
                  <c:v>-32.660018919999999</c:v>
                </c:pt>
                <c:pt idx="334">
                  <c:v>-32.450012210000011</c:v>
                </c:pt>
                <c:pt idx="335">
                  <c:v>-32.240020750000014</c:v>
                </c:pt>
                <c:pt idx="336">
                  <c:v>-32.030014040000026</c:v>
                </c:pt>
                <c:pt idx="337">
                  <c:v>-31.82000733000001</c:v>
                </c:pt>
                <c:pt idx="338">
                  <c:v>-31.610015870000012</c:v>
                </c:pt>
                <c:pt idx="339">
                  <c:v>-31.390014650000012</c:v>
                </c:pt>
                <c:pt idx="340">
                  <c:v>-31.180007940000024</c:v>
                </c:pt>
                <c:pt idx="341">
                  <c:v>-30.960021970000014</c:v>
                </c:pt>
                <c:pt idx="342">
                  <c:v>-30.740020750000014</c:v>
                </c:pt>
                <c:pt idx="343">
                  <c:v>-30.520019530000013</c:v>
                </c:pt>
                <c:pt idx="344">
                  <c:v>-30.29000855000001</c:v>
                </c:pt>
                <c:pt idx="345">
                  <c:v>-30.07000733000001</c:v>
                </c:pt>
                <c:pt idx="346">
                  <c:v>-29.85002136</c:v>
                </c:pt>
                <c:pt idx="347">
                  <c:v>-29.620010380000025</c:v>
                </c:pt>
                <c:pt idx="348">
                  <c:v>-29.390014650000012</c:v>
                </c:pt>
                <c:pt idx="349">
                  <c:v>-29.160018919999999</c:v>
                </c:pt>
                <c:pt idx="350">
                  <c:v>-28.930007940000024</c:v>
                </c:pt>
                <c:pt idx="351">
                  <c:v>-28.700012210000011</c:v>
                </c:pt>
                <c:pt idx="352">
                  <c:v>-28.479995730000013</c:v>
                </c:pt>
                <c:pt idx="353">
                  <c:v>-28.239990240000026</c:v>
                </c:pt>
                <c:pt idx="354">
                  <c:v>-28.009994510000013</c:v>
                </c:pt>
                <c:pt idx="355">
                  <c:v>-27.769989020000025</c:v>
                </c:pt>
                <c:pt idx="356">
                  <c:v>-27.529998780000028</c:v>
                </c:pt>
                <c:pt idx="357">
                  <c:v>-27.289993290000041</c:v>
                </c:pt>
                <c:pt idx="358">
                  <c:v>-27.049987800000025</c:v>
                </c:pt>
                <c:pt idx="359">
                  <c:v>-26.809997560000028</c:v>
                </c:pt>
                <c:pt idx="360">
                  <c:v>-26.559997560000028</c:v>
                </c:pt>
                <c:pt idx="361">
                  <c:v>-26.31999207000004</c:v>
                </c:pt>
                <c:pt idx="362">
                  <c:v>-26.06999207000004</c:v>
                </c:pt>
                <c:pt idx="363">
                  <c:v>-25.81999207000004</c:v>
                </c:pt>
                <c:pt idx="364">
                  <c:v>-25.56999207000004</c:v>
                </c:pt>
                <c:pt idx="365">
                  <c:v>-25.31999207000004</c:v>
                </c:pt>
                <c:pt idx="366">
                  <c:v>-25.06999207000004</c:v>
                </c:pt>
                <c:pt idx="367">
                  <c:v>-24.81999207000004</c:v>
                </c:pt>
                <c:pt idx="368">
                  <c:v>-24.570007319999974</c:v>
                </c:pt>
                <c:pt idx="369">
                  <c:v>-24.309997559999971</c:v>
                </c:pt>
                <c:pt idx="370">
                  <c:v>-24.059997559999971</c:v>
                </c:pt>
                <c:pt idx="371">
                  <c:v>-23.800003049999987</c:v>
                </c:pt>
                <c:pt idx="372">
                  <c:v>-23.540008539999974</c:v>
                </c:pt>
                <c:pt idx="373">
                  <c:v>-23.279998779999971</c:v>
                </c:pt>
                <c:pt idx="374">
                  <c:v>-23.010009759999974</c:v>
                </c:pt>
                <c:pt idx="375">
                  <c:v>-22.749999999999972</c:v>
                </c:pt>
                <c:pt idx="376">
                  <c:v>-22.480010979999975</c:v>
                </c:pt>
                <c:pt idx="377">
                  <c:v>-22.220001219999972</c:v>
                </c:pt>
                <c:pt idx="378">
                  <c:v>-21.960006719999996</c:v>
                </c:pt>
                <c:pt idx="379">
                  <c:v>-21.69001769999997</c:v>
                </c:pt>
                <c:pt idx="380">
                  <c:v>-21.41001891999997</c:v>
                </c:pt>
                <c:pt idx="381">
                  <c:v>-21.140014649999983</c:v>
                </c:pt>
                <c:pt idx="382">
                  <c:v>-20.870010379999997</c:v>
                </c:pt>
                <c:pt idx="383">
                  <c:v>-20.590011599999997</c:v>
                </c:pt>
                <c:pt idx="384">
                  <c:v>-20.320007329999981</c:v>
                </c:pt>
                <c:pt idx="385">
                  <c:v>-20.040008549999982</c:v>
                </c:pt>
                <c:pt idx="386">
                  <c:v>-19.760009769999982</c:v>
                </c:pt>
                <c:pt idx="387">
                  <c:v>-19.489990239999997</c:v>
                </c:pt>
                <c:pt idx="388">
                  <c:v>-19.199996949999985</c:v>
                </c:pt>
                <c:pt idx="389">
                  <c:v>-18.919998169999985</c:v>
                </c:pt>
                <c:pt idx="390">
                  <c:v>-18.639999389999986</c:v>
                </c:pt>
                <c:pt idx="391">
                  <c:v>-18.350006109999981</c:v>
                </c:pt>
                <c:pt idx="392">
                  <c:v>-18.059997559999999</c:v>
                </c:pt>
                <c:pt idx="393">
                  <c:v>-17.790008539999974</c:v>
                </c:pt>
                <c:pt idx="394">
                  <c:v>-17.5</c:v>
                </c:pt>
                <c:pt idx="395">
                  <c:v>-17.200012210000011</c:v>
                </c:pt>
                <c:pt idx="396">
                  <c:v>-16.910003659999973</c:v>
                </c:pt>
                <c:pt idx="397">
                  <c:v>-16.619995119999999</c:v>
                </c:pt>
                <c:pt idx="398">
                  <c:v>-16.320007320000002</c:v>
                </c:pt>
                <c:pt idx="399">
                  <c:v>-16.029998780000028</c:v>
                </c:pt>
                <c:pt idx="400">
                  <c:v>-15.740020749999985</c:v>
                </c:pt>
                <c:pt idx="401">
                  <c:v>-15.440002440000001</c:v>
                </c:pt>
                <c:pt idx="402">
                  <c:v>-15.140014650000012</c:v>
                </c:pt>
                <c:pt idx="403">
                  <c:v>-14.830017090000013</c:v>
                </c:pt>
                <c:pt idx="404">
                  <c:v>-14.539978030000043</c:v>
                </c:pt>
                <c:pt idx="405">
                  <c:v>-14.239990240000054</c:v>
                </c:pt>
                <c:pt idx="406">
                  <c:v>-13.929992679999998</c:v>
                </c:pt>
                <c:pt idx="407">
                  <c:v>-13.619995119999999</c:v>
                </c:pt>
                <c:pt idx="408">
                  <c:v>-13.309997559999999</c:v>
                </c:pt>
                <c:pt idx="409">
                  <c:v>-13</c:v>
                </c:pt>
                <c:pt idx="410">
                  <c:v>-12.700012209999954</c:v>
                </c:pt>
                <c:pt idx="411">
                  <c:v>-12.390014649999955</c:v>
                </c:pt>
                <c:pt idx="412">
                  <c:v>-12.070007319999945</c:v>
                </c:pt>
                <c:pt idx="413">
                  <c:v>-11.760009759999946</c:v>
                </c:pt>
                <c:pt idx="414">
                  <c:v>-11.450012209999954</c:v>
                </c:pt>
                <c:pt idx="415">
                  <c:v>-11.130004890000009</c:v>
                </c:pt>
                <c:pt idx="416">
                  <c:v>-10.809997559999999</c:v>
                </c:pt>
                <c:pt idx="417">
                  <c:v>-10.490020759999993</c:v>
                </c:pt>
                <c:pt idx="418">
                  <c:v>-10.170013429999983</c:v>
                </c:pt>
                <c:pt idx="419">
                  <c:v>-9.8599853499999881</c:v>
                </c:pt>
                <c:pt idx="420">
                  <c:v>-9.5299987699999633</c:v>
                </c:pt>
                <c:pt idx="421">
                  <c:v>-9.2099914499999613</c:v>
                </c:pt>
                <c:pt idx="422">
                  <c:v>-8.8800048800000013</c:v>
                </c:pt>
                <c:pt idx="423">
                  <c:v>-8.5499877899999888</c:v>
                </c:pt>
                <c:pt idx="424">
                  <c:v>-8.2300109899999825</c:v>
                </c:pt>
                <c:pt idx="425">
                  <c:v>-7.8999939000000268</c:v>
                </c:pt>
                <c:pt idx="426">
                  <c:v>-7.570007320000002</c:v>
                </c:pt>
                <c:pt idx="427">
                  <c:v>-7.2300109899999825</c:v>
                </c:pt>
                <c:pt idx="428">
                  <c:v>-6.9100036700000373</c:v>
                </c:pt>
                <c:pt idx="429">
                  <c:v>-6.5700073300000099</c:v>
                </c:pt>
                <c:pt idx="430">
                  <c:v>-6.2400207599999931</c:v>
                </c:pt>
                <c:pt idx="431">
                  <c:v>-5.9000244200000225</c:v>
                </c:pt>
                <c:pt idx="432">
                  <c:v>-5.5599975599999993</c:v>
                </c:pt>
                <c:pt idx="433">
                  <c:v>-5.2200012200000288</c:v>
                </c:pt>
                <c:pt idx="434">
                  <c:v>-4.8799743600000056</c:v>
                </c:pt>
                <c:pt idx="435">
                  <c:v>-4.539978020000035</c:v>
                </c:pt>
                <c:pt idx="436">
                  <c:v>-4.1900024400000007</c:v>
                </c:pt>
                <c:pt idx="437">
                  <c:v>-3.8599853500000449</c:v>
                </c:pt>
                <c:pt idx="438">
                  <c:v>-3.5100097700000106</c:v>
                </c:pt>
                <c:pt idx="439">
                  <c:v>-3.1600036600000294</c:v>
                </c:pt>
                <c:pt idx="440">
                  <c:v>-2.820007320000002</c:v>
                </c:pt>
                <c:pt idx="441">
                  <c:v>-2.4700012199999719</c:v>
                </c:pt>
                <c:pt idx="442">
                  <c:v>-2.1199951099999907</c:v>
                </c:pt>
                <c:pt idx="443">
                  <c:v>-1.7699890099999607</c:v>
                </c:pt>
                <c:pt idx="444">
                  <c:v>-1.4199829099999874</c:v>
                </c:pt>
                <c:pt idx="445">
                  <c:v>-1.0599975599999993</c:v>
                </c:pt>
                <c:pt idx="446">
                  <c:v>-0.70999146000002611</c:v>
                </c:pt>
                <c:pt idx="447">
                  <c:v>-0.35000609999997323</c:v>
                </c:pt>
                <c:pt idx="448">
                  <c:v>1.0009760000002643E-2</c:v>
                </c:pt>
                <c:pt idx="449">
                  <c:v>0.35998535999999604</c:v>
                </c:pt>
                <c:pt idx="450">
                  <c:v>0.72000121999997191</c:v>
                </c:pt>
                <c:pt idx="451">
                  <c:v>1.0799865800000248</c:v>
                </c:pt>
                <c:pt idx="452">
                  <c:v>1.4400024400000007</c:v>
                </c:pt>
                <c:pt idx="453">
                  <c:v>1.810028079999995</c:v>
                </c:pt>
                <c:pt idx="454">
                  <c:v>2.1700134299999831</c:v>
                </c:pt>
                <c:pt idx="455">
                  <c:v>2.5299987799999712</c:v>
                </c:pt>
                <c:pt idx="456">
                  <c:v>2.899993889999962</c:v>
                </c:pt>
                <c:pt idx="457">
                  <c:v>3.2699890099999607</c:v>
                </c:pt>
                <c:pt idx="458">
                  <c:v>3.6399841300000162</c:v>
                </c:pt>
                <c:pt idx="459">
                  <c:v>4.0099792500000149</c:v>
                </c:pt>
                <c:pt idx="460">
                  <c:v>4.3800048800000013</c:v>
                </c:pt>
                <c:pt idx="461">
                  <c:v>4.75</c:v>
                </c:pt>
                <c:pt idx="462">
                  <c:v>5.1300048800000013</c:v>
                </c:pt>
                <c:pt idx="463">
                  <c:v>5.5</c:v>
                </c:pt>
                <c:pt idx="464">
                  <c:v>5.8800048800000013</c:v>
                </c:pt>
                <c:pt idx="465">
                  <c:v>6.25</c:v>
                </c:pt>
                <c:pt idx="466">
                  <c:v>6.6300048900000093</c:v>
                </c:pt>
                <c:pt idx="467">
                  <c:v>7.0199890200000254</c:v>
                </c:pt>
                <c:pt idx="468">
                  <c:v>7.3899841300000162</c:v>
                </c:pt>
                <c:pt idx="469">
                  <c:v>7.7799987799999712</c:v>
                </c:pt>
                <c:pt idx="470">
                  <c:v>8.1600036599999726</c:v>
                </c:pt>
                <c:pt idx="471">
                  <c:v>8.5500183099999845</c:v>
                </c:pt>
                <c:pt idx="472">
                  <c:v>8.9299926800000549</c:v>
                </c:pt>
                <c:pt idx="473">
                  <c:v>9.3099975599999993</c:v>
                </c:pt>
                <c:pt idx="474">
                  <c:v>9.6999816900000155</c:v>
                </c:pt>
                <c:pt idx="475">
                  <c:v>10.080017090000013</c:v>
                </c:pt>
                <c:pt idx="476">
                  <c:v>10.480010979999975</c:v>
                </c:pt>
                <c:pt idx="477">
                  <c:v>10.859985349999988</c:v>
                </c:pt>
                <c:pt idx="478">
                  <c:v>11.25</c:v>
                </c:pt>
                <c:pt idx="479">
                  <c:v>11.649993889999962</c:v>
                </c:pt>
                <c:pt idx="480">
                  <c:v>12.040008539999974</c:v>
                </c:pt>
                <c:pt idx="481">
                  <c:v>12.429992680000055</c:v>
                </c:pt>
                <c:pt idx="482">
                  <c:v>12.829986570000017</c:v>
                </c:pt>
                <c:pt idx="483">
                  <c:v>13.220001230000037</c:v>
                </c:pt>
                <c:pt idx="484">
                  <c:v>13.619995119999999</c:v>
                </c:pt>
                <c:pt idx="485">
                  <c:v>14.019989010000018</c:v>
                </c:pt>
                <c:pt idx="486">
                  <c:v>14.419982909999987</c:v>
                </c:pt>
                <c:pt idx="487">
                  <c:v>14.82000733000001</c:v>
                </c:pt>
                <c:pt idx="488">
                  <c:v>15.220001219999972</c:v>
                </c:pt>
                <c:pt idx="489">
                  <c:v>15.619995119999999</c:v>
                </c:pt>
                <c:pt idx="490">
                  <c:v>16.020019530000013</c:v>
                </c:pt>
                <c:pt idx="491">
                  <c:v>16.42999266999999</c:v>
                </c:pt>
                <c:pt idx="492">
                  <c:v>16.82000733000001</c:v>
                </c:pt>
                <c:pt idx="493">
                  <c:v>17.230010979999975</c:v>
                </c:pt>
                <c:pt idx="494">
                  <c:v>17.639984130000016</c:v>
                </c:pt>
                <c:pt idx="495">
                  <c:v>18.029998780000028</c:v>
                </c:pt>
                <c:pt idx="496">
                  <c:v>18.440002440000001</c:v>
                </c:pt>
                <c:pt idx="497">
                  <c:v>18.859985349999988</c:v>
                </c:pt>
                <c:pt idx="498">
                  <c:v>19.260009770000011</c:v>
                </c:pt>
                <c:pt idx="499">
                  <c:v>19.670013419999975</c:v>
                </c:pt>
                <c:pt idx="500">
                  <c:v>20.079986570000017</c:v>
                </c:pt>
                <c:pt idx="501">
                  <c:v>20.490020749999985</c:v>
                </c:pt>
                <c:pt idx="502">
                  <c:v>20.899993890000019</c:v>
                </c:pt>
                <c:pt idx="503">
                  <c:v>21.32000733000001</c:v>
                </c:pt>
                <c:pt idx="504">
                  <c:v>21.729980459999979</c:v>
                </c:pt>
                <c:pt idx="505">
                  <c:v>22.140014649999955</c:v>
                </c:pt>
                <c:pt idx="506">
                  <c:v>22.550018309999984</c:v>
                </c:pt>
                <c:pt idx="507">
                  <c:v>22.970001219999972</c:v>
                </c:pt>
                <c:pt idx="508">
                  <c:v>23.380004879999944</c:v>
                </c:pt>
                <c:pt idx="509">
                  <c:v>23.800018309999984</c:v>
                </c:pt>
                <c:pt idx="510">
                  <c:v>24.220001219999972</c:v>
                </c:pt>
                <c:pt idx="511">
                  <c:v>24.640014639999947</c:v>
                </c:pt>
                <c:pt idx="512">
                  <c:v>25.059997559999999</c:v>
                </c:pt>
                <c:pt idx="513">
                  <c:v>25.480010989999982</c:v>
                </c:pt>
                <c:pt idx="514">
                  <c:v>25.910003659999973</c:v>
                </c:pt>
                <c:pt idx="515">
                  <c:v>26.329986570000017</c:v>
                </c:pt>
                <c:pt idx="516">
                  <c:v>26.760009770000011</c:v>
                </c:pt>
                <c:pt idx="517">
                  <c:v>27.190002450000009</c:v>
                </c:pt>
                <c:pt idx="518">
                  <c:v>27.610015869999984</c:v>
                </c:pt>
                <c:pt idx="519">
                  <c:v>28.039978029999986</c:v>
                </c:pt>
                <c:pt idx="520">
                  <c:v>28.470001219999972</c:v>
                </c:pt>
                <c:pt idx="521">
                  <c:v>28.900024420000022</c:v>
                </c:pt>
                <c:pt idx="522">
                  <c:v>29.319976810000014</c:v>
                </c:pt>
                <c:pt idx="523">
                  <c:v>29.760009770000011</c:v>
                </c:pt>
                <c:pt idx="524">
                  <c:v>30.179992679999998</c:v>
                </c:pt>
                <c:pt idx="525">
                  <c:v>30.619995109999991</c:v>
                </c:pt>
                <c:pt idx="526">
                  <c:v>31.050018309999984</c:v>
                </c:pt>
                <c:pt idx="527">
                  <c:v>31.489990229999989</c:v>
                </c:pt>
                <c:pt idx="528">
                  <c:v>31.919982920000052</c:v>
                </c:pt>
                <c:pt idx="529">
                  <c:v>32.359985359999996</c:v>
                </c:pt>
                <c:pt idx="530">
                  <c:v>32.790008550000039</c:v>
                </c:pt>
                <c:pt idx="531">
                  <c:v>33.229980469999987</c:v>
                </c:pt>
                <c:pt idx="532">
                  <c:v>33.660003660000029</c:v>
                </c:pt>
                <c:pt idx="533">
                  <c:v>34.100006099999973</c:v>
                </c:pt>
                <c:pt idx="534">
                  <c:v>34.540008550000039</c:v>
                </c:pt>
                <c:pt idx="535">
                  <c:v>34.980010989999982</c:v>
                </c:pt>
                <c:pt idx="536">
                  <c:v>35.419982920000052</c:v>
                </c:pt>
                <c:pt idx="537">
                  <c:v>35.859985359999996</c:v>
                </c:pt>
                <c:pt idx="538">
                  <c:v>36.290008550000039</c:v>
                </c:pt>
                <c:pt idx="539">
                  <c:v>36.730010979999975</c:v>
                </c:pt>
                <c:pt idx="540">
                  <c:v>37.170013419999975</c:v>
                </c:pt>
                <c:pt idx="541">
                  <c:v>37.609985350000045</c:v>
                </c:pt>
                <c:pt idx="542">
                  <c:v>38.049987789999989</c:v>
                </c:pt>
                <c:pt idx="543">
                  <c:v>38.5</c:v>
                </c:pt>
                <c:pt idx="544">
                  <c:v>38.940002440000001</c:v>
                </c:pt>
                <c:pt idx="545">
                  <c:v>39.369995119999999</c:v>
                </c:pt>
                <c:pt idx="546">
                  <c:v>39.809997549999991</c:v>
                </c:pt>
                <c:pt idx="547">
                  <c:v>40.260009770000011</c:v>
                </c:pt>
                <c:pt idx="548">
                  <c:v>40.700012209999954</c:v>
                </c:pt>
                <c:pt idx="549">
                  <c:v>41.140014650000012</c:v>
                </c:pt>
                <c:pt idx="550">
                  <c:v>41.580017090000013</c:v>
                </c:pt>
                <c:pt idx="551">
                  <c:v>42.019989020000025</c:v>
                </c:pt>
                <c:pt idx="552">
                  <c:v>42.470001219999972</c:v>
                </c:pt>
                <c:pt idx="553">
                  <c:v>42.920013429999983</c:v>
                </c:pt>
                <c:pt idx="554">
                  <c:v>43.370025639999994</c:v>
                </c:pt>
                <c:pt idx="555">
                  <c:v>43.809997559999999</c:v>
                </c:pt>
                <c:pt idx="556">
                  <c:v>44.260009759999946</c:v>
                </c:pt>
                <c:pt idx="557">
                  <c:v>44.709991449999961</c:v>
                </c:pt>
                <c:pt idx="558">
                  <c:v>45.149993889999962</c:v>
                </c:pt>
                <c:pt idx="559">
                  <c:v>45.600006099999973</c:v>
                </c:pt>
                <c:pt idx="560">
                  <c:v>46.050018309999984</c:v>
                </c:pt>
                <c:pt idx="561">
                  <c:v>46.5</c:v>
                </c:pt>
                <c:pt idx="562">
                  <c:v>46.950012210000011</c:v>
                </c:pt>
                <c:pt idx="563">
                  <c:v>47.39999389999997</c:v>
                </c:pt>
                <c:pt idx="564">
                  <c:v>47.860015869999984</c:v>
                </c:pt>
                <c:pt idx="565">
                  <c:v>48.299987789999989</c:v>
                </c:pt>
                <c:pt idx="566">
                  <c:v>48.75</c:v>
                </c:pt>
                <c:pt idx="567">
                  <c:v>49.209991460000026</c:v>
                </c:pt>
                <c:pt idx="568">
                  <c:v>49.670013429999983</c:v>
                </c:pt>
                <c:pt idx="569">
                  <c:v>50.119995109999991</c:v>
                </c:pt>
                <c:pt idx="570">
                  <c:v>50.580017090000013</c:v>
                </c:pt>
                <c:pt idx="571">
                  <c:v>51.040008550000039</c:v>
                </c:pt>
                <c:pt idx="572">
                  <c:v>51.480010979999975</c:v>
                </c:pt>
                <c:pt idx="573">
                  <c:v>51.940002440000001</c:v>
                </c:pt>
                <c:pt idx="574">
                  <c:v>52.399993890000019</c:v>
                </c:pt>
                <c:pt idx="575">
                  <c:v>52.860015869999984</c:v>
                </c:pt>
                <c:pt idx="576">
                  <c:v>53.320007320000002</c:v>
                </c:pt>
                <c:pt idx="577">
                  <c:v>53.779998780000028</c:v>
                </c:pt>
                <c:pt idx="578">
                  <c:v>54.239990239999997</c:v>
                </c:pt>
                <c:pt idx="579">
                  <c:v>54.690002440000001</c:v>
                </c:pt>
                <c:pt idx="580">
                  <c:v>55.150024419999966</c:v>
                </c:pt>
                <c:pt idx="581">
                  <c:v>55.619995119999999</c:v>
                </c:pt>
                <c:pt idx="582">
                  <c:v>56.080017079999948</c:v>
                </c:pt>
                <c:pt idx="583">
                  <c:v>56.549987789999989</c:v>
                </c:pt>
                <c:pt idx="584">
                  <c:v>57.009979250000015</c:v>
                </c:pt>
                <c:pt idx="585">
                  <c:v>57.460021970000014</c:v>
                </c:pt>
                <c:pt idx="586">
                  <c:v>57.929992679999998</c:v>
                </c:pt>
                <c:pt idx="587">
                  <c:v>58.39999389999997</c:v>
                </c:pt>
                <c:pt idx="588">
                  <c:v>58.860015869999984</c:v>
                </c:pt>
                <c:pt idx="589">
                  <c:v>59.319976800000006</c:v>
                </c:pt>
                <c:pt idx="590">
                  <c:v>59.790008550000039</c:v>
                </c:pt>
                <c:pt idx="591">
                  <c:v>60.25</c:v>
                </c:pt>
                <c:pt idx="592">
                  <c:v>60.720001219999972</c:v>
                </c:pt>
                <c:pt idx="593">
                  <c:v>61.170013429999983</c:v>
                </c:pt>
                <c:pt idx="594">
                  <c:v>61.639984130000016</c:v>
                </c:pt>
                <c:pt idx="595">
                  <c:v>62.110015859999976</c:v>
                </c:pt>
                <c:pt idx="596">
                  <c:v>62.57000733000001</c:v>
                </c:pt>
                <c:pt idx="597">
                  <c:v>63.029998779999971</c:v>
                </c:pt>
                <c:pt idx="598">
                  <c:v>63.489990229999989</c:v>
                </c:pt>
                <c:pt idx="599">
                  <c:v>63.959991460000026</c:v>
                </c:pt>
                <c:pt idx="600">
                  <c:v>64.419982910000044</c:v>
                </c:pt>
                <c:pt idx="601">
                  <c:v>64.880004880000001</c:v>
                </c:pt>
                <c:pt idx="602">
                  <c:v>65.339996340000027</c:v>
                </c:pt>
                <c:pt idx="603">
                  <c:v>65.799987789999989</c:v>
                </c:pt>
                <c:pt idx="604">
                  <c:v>66.260009770000011</c:v>
                </c:pt>
                <c:pt idx="605">
                  <c:v>66.720001219999972</c:v>
                </c:pt>
                <c:pt idx="606">
                  <c:v>67.17999266999999</c:v>
                </c:pt>
                <c:pt idx="607">
                  <c:v>67.640014650000012</c:v>
                </c:pt>
                <c:pt idx="608">
                  <c:v>68.10000610000003</c:v>
                </c:pt>
                <c:pt idx="609">
                  <c:v>68.560028079999995</c:v>
                </c:pt>
                <c:pt idx="610">
                  <c:v>69.010009770000011</c:v>
                </c:pt>
                <c:pt idx="611">
                  <c:v>69.470001220000029</c:v>
                </c:pt>
                <c:pt idx="612">
                  <c:v>69.919982910000044</c:v>
                </c:pt>
                <c:pt idx="613">
                  <c:v>70.369995119999999</c:v>
                </c:pt>
                <c:pt idx="614">
                  <c:v>70.829986570000017</c:v>
                </c:pt>
                <c:pt idx="615">
                  <c:v>71.279998779999971</c:v>
                </c:pt>
                <c:pt idx="616">
                  <c:v>71.740020749999985</c:v>
                </c:pt>
                <c:pt idx="617">
                  <c:v>72.190002439999944</c:v>
                </c:pt>
                <c:pt idx="618">
                  <c:v>72.639984130000016</c:v>
                </c:pt>
                <c:pt idx="619">
                  <c:v>73.079986580000025</c:v>
                </c:pt>
                <c:pt idx="620">
                  <c:v>73.539978030000043</c:v>
                </c:pt>
                <c:pt idx="621">
                  <c:v>73.980010979999975</c:v>
                </c:pt>
                <c:pt idx="622">
                  <c:v>74.419982909999987</c:v>
                </c:pt>
                <c:pt idx="623">
                  <c:v>74.869995119999999</c:v>
                </c:pt>
                <c:pt idx="624">
                  <c:v>75.309997549999991</c:v>
                </c:pt>
                <c:pt idx="625">
                  <c:v>75.75</c:v>
                </c:pt>
                <c:pt idx="626">
                  <c:v>76.190002439999944</c:v>
                </c:pt>
                <c:pt idx="627">
                  <c:v>76.630004880000001</c:v>
                </c:pt>
                <c:pt idx="628">
                  <c:v>77.07000733000001</c:v>
                </c:pt>
                <c:pt idx="629">
                  <c:v>77.5</c:v>
                </c:pt>
                <c:pt idx="630">
                  <c:v>77.940002440000001</c:v>
                </c:pt>
                <c:pt idx="631">
                  <c:v>78.369995119999999</c:v>
                </c:pt>
                <c:pt idx="632">
                  <c:v>78.799987790000046</c:v>
                </c:pt>
                <c:pt idx="633">
                  <c:v>79.230010979999975</c:v>
                </c:pt>
                <c:pt idx="634">
                  <c:v>79.660003669999981</c:v>
                </c:pt>
                <c:pt idx="635">
                  <c:v>80.079986570000017</c:v>
                </c:pt>
                <c:pt idx="636">
                  <c:v>80.5</c:v>
                </c:pt>
                <c:pt idx="637">
                  <c:v>80.930023189999986</c:v>
                </c:pt>
                <c:pt idx="638">
                  <c:v>81.350006110000038</c:v>
                </c:pt>
                <c:pt idx="639">
                  <c:v>81.769989010000018</c:v>
                </c:pt>
                <c:pt idx="640">
                  <c:v>82.17999266999999</c:v>
                </c:pt>
                <c:pt idx="641">
                  <c:v>82.600006110000038</c:v>
                </c:pt>
                <c:pt idx="642">
                  <c:v>83.010009760000003</c:v>
                </c:pt>
                <c:pt idx="643">
                  <c:v>83.429992679999998</c:v>
                </c:pt>
                <c:pt idx="644">
                  <c:v>83.839996329999963</c:v>
                </c:pt>
                <c:pt idx="645">
                  <c:v>84.25</c:v>
                </c:pt>
                <c:pt idx="646">
                  <c:v>84.660003660000029</c:v>
                </c:pt>
                <c:pt idx="647">
                  <c:v>85.060028079999995</c:v>
                </c:pt>
                <c:pt idx="648">
                  <c:v>85.470001230000037</c:v>
                </c:pt>
                <c:pt idx="649">
                  <c:v>85.869995109999991</c:v>
                </c:pt>
                <c:pt idx="650">
                  <c:v>86.269989010000018</c:v>
                </c:pt>
                <c:pt idx="651">
                  <c:v>86.669982909999987</c:v>
                </c:pt>
                <c:pt idx="652">
                  <c:v>87.059997549999991</c:v>
                </c:pt>
                <c:pt idx="653">
                  <c:v>87.459991460000026</c:v>
                </c:pt>
                <c:pt idx="654">
                  <c:v>87.849975579999978</c:v>
                </c:pt>
                <c:pt idx="655">
                  <c:v>88.25</c:v>
                </c:pt>
                <c:pt idx="656">
                  <c:v>88.640014650000012</c:v>
                </c:pt>
                <c:pt idx="657">
                  <c:v>89.029998780000028</c:v>
                </c:pt>
                <c:pt idx="658">
                  <c:v>89.420013429999983</c:v>
                </c:pt>
                <c:pt idx="659">
                  <c:v>89.800018309999984</c:v>
                </c:pt>
                <c:pt idx="660">
                  <c:v>90.190002440000001</c:v>
                </c:pt>
                <c:pt idx="661">
                  <c:v>90.559997559999999</c:v>
                </c:pt>
                <c:pt idx="662">
                  <c:v>90.959991449999961</c:v>
                </c:pt>
                <c:pt idx="663">
                  <c:v>91.329986580000025</c:v>
                </c:pt>
                <c:pt idx="664">
                  <c:v>91.710021970000014</c:v>
                </c:pt>
                <c:pt idx="665">
                  <c:v>92.079986580000025</c:v>
                </c:pt>
                <c:pt idx="666">
                  <c:v>92.459991449999961</c:v>
                </c:pt>
                <c:pt idx="667">
                  <c:v>92.829986570000017</c:v>
                </c:pt>
                <c:pt idx="668">
                  <c:v>93.200012200000003</c:v>
                </c:pt>
                <c:pt idx="669">
                  <c:v>93.570007320000002</c:v>
                </c:pt>
                <c:pt idx="670">
                  <c:v>93.930023199999994</c:v>
                </c:pt>
                <c:pt idx="671">
                  <c:v>94.299987789999989</c:v>
                </c:pt>
                <c:pt idx="672">
                  <c:v>94.660003659999973</c:v>
                </c:pt>
                <c:pt idx="673">
                  <c:v>95.019989020000025</c:v>
                </c:pt>
                <c:pt idx="674">
                  <c:v>95.380004880000001</c:v>
                </c:pt>
                <c:pt idx="675">
                  <c:v>95.739990239999997</c:v>
                </c:pt>
                <c:pt idx="676">
                  <c:v>96.089996340000027</c:v>
                </c:pt>
                <c:pt idx="677">
                  <c:v>96.440002440000001</c:v>
                </c:pt>
                <c:pt idx="678">
                  <c:v>96.780029300000024</c:v>
                </c:pt>
                <c:pt idx="679">
                  <c:v>97.129974360000006</c:v>
                </c:pt>
                <c:pt idx="680">
                  <c:v>97.470001230000037</c:v>
                </c:pt>
                <c:pt idx="681">
                  <c:v>97.809997559999999</c:v>
                </c:pt>
                <c:pt idx="682">
                  <c:v>98.149993900000027</c:v>
                </c:pt>
                <c:pt idx="683">
                  <c:v>98.490020749999985</c:v>
                </c:pt>
                <c:pt idx="684">
                  <c:v>98.819976810000014</c:v>
                </c:pt>
                <c:pt idx="685">
                  <c:v>99.160003660000029</c:v>
                </c:pt>
                <c:pt idx="686">
                  <c:v>99.480010979999975</c:v>
                </c:pt>
                <c:pt idx="687">
                  <c:v>99.809997559999999</c:v>
                </c:pt>
                <c:pt idx="688">
                  <c:v>100.13000488</c:v>
                </c:pt>
                <c:pt idx="689">
                  <c:v>100.44000244</c:v>
                </c:pt>
                <c:pt idx="690">
                  <c:v>100.77001953000001</c:v>
                </c:pt>
                <c:pt idx="691">
                  <c:v>101.07998657000002</c:v>
                </c:pt>
                <c:pt idx="692">
                  <c:v>101.39001464999996</c:v>
                </c:pt>
                <c:pt idx="693">
                  <c:v>101.69998169000002</c:v>
                </c:pt>
                <c:pt idx="694">
                  <c:v>102</c:v>
                </c:pt>
                <c:pt idx="695">
                  <c:v>102.29998778999999</c:v>
                </c:pt>
                <c:pt idx="696">
                  <c:v>102.60000610999998</c:v>
                </c:pt>
                <c:pt idx="697">
                  <c:v>102.89999388999996</c:v>
                </c:pt>
                <c:pt idx="698">
                  <c:v>103.19000244</c:v>
                </c:pt>
                <c:pt idx="699">
                  <c:v>103.48001098999998</c:v>
                </c:pt>
                <c:pt idx="700">
                  <c:v>103.77999877999997</c:v>
                </c:pt>
                <c:pt idx="701">
                  <c:v>104.05001830999998</c:v>
                </c:pt>
                <c:pt idx="702">
                  <c:v>104.33999632999996</c:v>
                </c:pt>
                <c:pt idx="703">
                  <c:v>104.62002563999999</c:v>
                </c:pt>
                <c:pt idx="704">
                  <c:v>104.88000487999994</c:v>
                </c:pt>
                <c:pt idx="705">
                  <c:v>105.15997313999998</c:v>
                </c:pt>
                <c:pt idx="706">
                  <c:v>105.42999266999999</c:v>
                </c:pt>
                <c:pt idx="707">
                  <c:v>105.69000244</c:v>
                </c:pt>
                <c:pt idx="708">
                  <c:v>105.95001221000001</c:v>
                </c:pt>
                <c:pt idx="709">
                  <c:v>106.21002197000001</c:v>
                </c:pt>
                <c:pt idx="710">
                  <c:v>106.45999145000002</c:v>
                </c:pt>
                <c:pt idx="711">
                  <c:v>106.70999146000003</c:v>
                </c:pt>
                <c:pt idx="712">
                  <c:v>106.96002197999996</c:v>
                </c:pt>
                <c:pt idx="713">
                  <c:v>107.20999146000003</c:v>
                </c:pt>
                <c:pt idx="714">
                  <c:v>107.46002197000001</c:v>
                </c:pt>
                <c:pt idx="715">
                  <c:v>107.69000244</c:v>
                </c:pt>
                <c:pt idx="716">
                  <c:v>107.92001341999998</c:v>
                </c:pt>
                <c:pt idx="717">
                  <c:v>108.16000367000004</c:v>
                </c:pt>
                <c:pt idx="718">
                  <c:v>108.38998414000002</c:v>
                </c:pt>
                <c:pt idx="719">
                  <c:v>108.61001586999998</c:v>
                </c:pt>
                <c:pt idx="720">
                  <c:v>108.83001709000001</c:v>
                </c:pt>
                <c:pt idx="721">
                  <c:v>109.04998780000005</c:v>
                </c:pt>
                <c:pt idx="722">
                  <c:v>109.27999877999997</c:v>
                </c:pt>
                <c:pt idx="723">
                  <c:v>109.47998047000004</c:v>
                </c:pt>
                <c:pt idx="724">
                  <c:v>109.69998169000002</c:v>
                </c:pt>
                <c:pt idx="725">
                  <c:v>109.90002442000002</c:v>
                </c:pt>
                <c:pt idx="726">
                  <c:v>110.10998536</c:v>
                </c:pt>
                <c:pt idx="727">
                  <c:v>110.30999756</c:v>
                </c:pt>
                <c:pt idx="728">
                  <c:v>110.51000977000001</c:v>
                </c:pt>
                <c:pt idx="729">
                  <c:v>110.69998169000002</c:v>
                </c:pt>
                <c:pt idx="730">
                  <c:v>110.88998413000002</c:v>
                </c:pt>
                <c:pt idx="731">
                  <c:v>111.08999632999996</c:v>
                </c:pt>
                <c:pt idx="732">
                  <c:v>111.27999878000003</c:v>
                </c:pt>
                <c:pt idx="733">
                  <c:v>111.44998169000002</c:v>
                </c:pt>
                <c:pt idx="734">
                  <c:v>111.63000487999994</c:v>
                </c:pt>
                <c:pt idx="735">
                  <c:v>111.80999756</c:v>
                </c:pt>
                <c:pt idx="736">
                  <c:v>111.98999022999999</c:v>
                </c:pt>
                <c:pt idx="737">
                  <c:v>112.15002441999997</c:v>
                </c:pt>
                <c:pt idx="738">
                  <c:v>112.33001708999996</c:v>
                </c:pt>
                <c:pt idx="739">
                  <c:v>112.49002074999999</c:v>
                </c:pt>
                <c:pt idx="740">
                  <c:v>112.64999389000002</c:v>
                </c:pt>
                <c:pt idx="741">
                  <c:v>112.80999756</c:v>
                </c:pt>
                <c:pt idx="742">
                  <c:v>112.95999144999996</c:v>
                </c:pt>
                <c:pt idx="743">
                  <c:v>113.11999510999999</c:v>
                </c:pt>
                <c:pt idx="744">
                  <c:v>113.27001952999996</c:v>
                </c:pt>
                <c:pt idx="745">
                  <c:v>113.41000366000003</c:v>
                </c:pt>
                <c:pt idx="746">
                  <c:v>113.55999756</c:v>
                </c:pt>
                <c:pt idx="747">
                  <c:v>113.70999146000003</c:v>
                </c:pt>
                <c:pt idx="748">
                  <c:v>113.83999634000003</c:v>
                </c:pt>
                <c:pt idx="749">
                  <c:v>113.97000122000003</c:v>
                </c:pt>
                <c:pt idx="750">
                  <c:v>114.10998535000004</c:v>
                </c:pt>
                <c:pt idx="751">
                  <c:v>114.25</c:v>
                </c:pt>
                <c:pt idx="752">
                  <c:v>114.36999512000006</c:v>
                </c:pt>
                <c:pt idx="753">
                  <c:v>114.5</c:v>
                </c:pt>
                <c:pt idx="754">
                  <c:v>114.62997436000001</c:v>
                </c:pt>
                <c:pt idx="755">
                  <c:v>114.73999022999999</c:v>
                </c:pt>
                <c:pt idx="756">
                  <c:v>114.85998534999999</c:v>
                </c:pt>
                <c:pt idx="757">
                  <c:v>114.98001097999997</c:v>
                </c:pt>
                <c:pt idx="758">
                  <c:v>115.09002686000002</c:v>
                </c:pt>
                <c:pt idx="759">
                  <c:v>115.20999144999996</c:v>
                </c:pt>
                <c:pt idx="760">
                  <c:v>115.32000733000001</c:v>
                </c:pt>
                <c:pt idx="761">
                  <c:v>115.42999266999999</c:v>
                </c:pt>
                <c:pt idx="762">
                  <c:v>115.52999878000003</c:v>
                </c:pt>
                <c:pt idx="763">
                  <c:v>115.64001464999996</c:v>
                </c:pt>
                <c:pt idx="764">
                  <c:v>115.73999022999999</c:v>
                </c:pt>
                <c:pt idx="765">
                  <c:v>115.82998657000002</c:v>
                </c:pt>
                <c:pt idx="766">
                  <c:v>115.93002318999999</c:v>
                </c:pt>
                <c:pt idx="767">
                  <c:v>116.02999878000003</c:v>
                </c:pt>
                <c:pt idx="768">
                  <c:v>116.10998535000004</c:v>
                </c:pt>
                <c:pt idx="769">
                  <c:v>116.20999146000003</c:v>
                </c:pt>
                <c:pt idx="770">
                  <c:v>116.29998780000005</c:v>
                </c:pt>
                <c:pt idx="771">
                  <c:v>116.38998414000002</c:v>
                </c:pt>
                <c:pt idx="772">
                  <c:v>116.45999146000003</c:v>
                </c:pt>
                <c:pt idx="773">
                  <c:v>116.55999756</c:v>
                </c:pt>
                <c:pt idx="774">
                  <c:v>116.63000488</c:v>
                </c:pt>
                <c:pt idx="775">
                  <c:v>116.70999146000003</c:v>
                </c:pt>
                <c:pt idx="776">
                  <c:v>116.79000853999997</c:v>
                </c:pt>
                <c:pt idx="777">
                  <c:v>116.87002563999999</c:v>
                </c:pt>
                <c:pt idx="778">
                  <c:v>116.94998169000002</c:v>
                </c:pt>
                <c:pt idx="779">
                  <c:v>117.01998900999996</c:v>
                </c:pt>
                <c:pt idx="780">
                  <c:v>117.10000611000004</c:v>
                </c:pt>
                <c:pt idx="781">
                  <c:v>117.16998290999999</c:v>
                </c:pt>
                <c:pt idx="782">
                  <c:v>117.24002074999999</c:v>
                </c:pt>
                <c:pt idx="783">
                  <c:v>117.32000733000001</c:v>
                </c:pt>
                <c:pt idx="784">
                  <c:v>117.39001465000001</c:v>
                </c:pt>
                <c:pt idx="785">
                  <c:v>117.45999144999996</c:v>
                </c:pt>
                <c:pt idx="786">
                  <c:v>117.54000853999997</c:v>
                </c:pt>
                <c:pt idx="787">
                  <c:v>117.60998535000004</c:v>
                </c:pt>
                <c:pt idx="788">
                  <c:v>117.67001343000004</c:v>
                </c:pt>
                <c:pt idx="789">
                  <c:v>117.75</c:v>
                </c:pt>
                <c:pt idx="790">
                  <c:v>117.82000733000001</c:v>
                </c:pt>
                <c:pt idx="791">
                  <c:v>117.88000488</c:v>
                </c:pt>
                <c:pt idx="792">
                  <c:v>117.94998169000002</c:v>
                </c:pt>
                <c:pt idx="793">
                  <c:v>118.01998902000003</c:v>
                </c:pt>
                <c:pt idx="794">
                  <c:v>118.08999632999996</c:v>
                </c:pt>
                <c:pt idx="795">
                  <c:v>118.14999388999996</c:v>
                </c:pt>
                <c:pt idx="796">
                  <c:v>118.21997069999998</c:v>
                </c:pt>
                <c:pt idx="797">
                  <c:v>118.2999878</c:v>
                </c:pt>
                <c:pt idx="798">
                  <c:v>118.35998534999999</c:v>
                </c:pt>
                <c:pt idx="799">
                  <c:v>118.44000244</c:v>
                </c:pt>
                <c:pt idx="800">
                  <c:v>118.51000977000001</c:v>
                </c:pt>
                <c:pt idx="801">
                  <c:v>118.57998658000002</c:v>
                </c:pt>
                <c:pt idx="802">
                  <c:v>118.64999390000003</c:v>
                </c:pt>
                <c:pt idx="803">
                  <c:v>118.72000121999997</c:v>
                </c:pt>
                <c:pt idx="804">
                  <c:v>118.79000854999998</c:v>
                </c:pt>
                <c:pt idx="805">
                  <c:v>118.86999512</c:v>
                </c:pt>
                <c:pt idx="806">
                  <c:v>118.94000244</c:v>
                </c:pt>
                <c:pt idx="807">
                  <c:v>119.01998902000003</c:v>
                </c:pt>
                <c:pt idx="808">
                  <c:v>119.08999632999996</c:v>
                </c:pt>
                <c:pt idx="809">
                  <c:v>119.17001341999998</c:v>
                </c:pt>
                <c:pt idx="810">
                  <c:v>119.23999024000005</c:v>
                </c:pt>
                <c:pt idx="811">
                  <c:v>119.30999756</c:v>
                </c:pt>
                <c:pt idx="812">
                  <c:v>119.38998413000002</c:v>
                </c:pt>
                <c:pt idx="813">
                  <c:v>119.47000122000003</c:v>
                </c:pt>
                <c:pt idx="814">
                  <c:v>119.53997801999998</c:v>
                </c:pt>
                <c:pt idx="815">
                  <c:v>119.61001585999998</c:v>
                </c:pt>
                <c:pt idx="816">
                  <c:v>119.69000244</c:v>
                </c:pt>
                <c:pt idx="817">
                  <c:v>119.77001954000002</c:v>
                </c:pt>
                <c:pt idx="818">
                  <c:v>119.83999632999996</c:v>
                </c:pt>
                <c:pt idx="819">
                  <c:v>119.93002319999999</c:v>
                </c:pt>
                <c:pt idx="820">
                  <c:v>120</c:v>
                </c:pt>
                <c:pt idx="821">
                  <c:v>120.08001709000001</c:v>
                </c:pt>
                <c:pt idx="822">
                  <c:v>120.15002441999997</c:v>
                </c:pt>
                <c:pt idx="823">
                  <c:v>120.22000122000003</c:v>
                </c:pt>
                <c:pt idx="824">
                  <c:v>120.2999878</c:v>
                </c:pt>
                <c:pt idx="825">
                  <c:v>120.36999512000006</c:v>
                </c:pt>
                <c:pt idx="826">
                  <c:v>120.44000244</c:v>
                </c:pt>
                <c:pt idx="827">
                  <c:v>120.51998901000002</c:v>
                </c:pt>
                <c:pt idx="828">
                  <c:v>120.58999632999996</c:v>
                </c:pt>
                <c:pt idx="829">
                  <c:v>120.66000367000004</c:v>
                </c:pt>
                <c:pt idx="830">
                  <c:v>120.72000121999997</c:v>
                </c:pt>
                <c:pt idx="831">
                  <c:v>120.80001830999998</c:v>
                </c:pt>
                <c:pt idx="832">
                  <c:v>120.86999512000006</c:v>
                </c:pt>
                <c:pt idx="833">
                  <c:v>120.94000244</c:v>
                </c:pt>
                <c:pt idx="834">
                  <c:v>121.01000977000001</c:v>
                </c:pt>
                <c:pt idx="835">
                  <c:v>121.07998658000002</c:v>
                </c:pt>
                <c:pt idx="836">
                  <c:v>121.14999390000003</c:v>
                </c:pt>
                <c:pt idx="837">
                  <c:v>121.21997069999998</c:v>
                </c:pt>
                <c:pt idx="838">
                  <c:v>121.28997802999999</c:v>
                </c:pt>
                <c:pt idx="839">
                  <c:v>121.34997558999999</c:v>
                </c:pt>
                <c:pt idx="840">
                  <c:v>121.41998290999999</c:v>
                </c:pt>
                <c:pt idx="841">
                  <c:v>121.49996949000001</c:v>
                </c:pt>
                <c:pt idx="842">
                  <c:v>121.55996704</c:v>
                </c:pt>
                <c:pt idx="843">
                  <c:v>121.62997437000001</c:v>
                </c:pt>
                <c:pt idx="844">
                  <c:v>121.69998168999996</c:v>
                </c:pt>
                <c:pt idx="845">
                  <c:v>121.76998900999996</c:v>
                </c:pt>
                <c:pt idx="846">
                  <c:v>121.83999632999996</c:v>
                </c:pt>
                <c:pt idx="847">
                  <c:v>121.91000365999997</c:v>
                </c:pt>
                <c:pt idx="848">
                  <c:v>121.98001098999998</c:v>
                </c:pt>
                <c:pt idx="849">
                  <c:v>122.05001830999998</c:v>
                </c:pt>
                <c:pt idx="850">
                  <c:v>122.1300354</c:v>
                </c:pt>
                <c:pt idx="851">
                  <c:v>122.18997192000006</c:v>
                </c:pt>
                <c:pt idx="852">
                  <c:v>122.25997925000007</c:v>
                </c:pt>
                <c:pt idx="853">
                  <c:v>122.33001708999996</c:v>
                </c:pt>
                <c:pt idx="854">
                  <c:v>122.41003417999997</c:v>
                </c:pt>
                <c:pt idx="855">
                  <c:v>122.47998045999998</c:v>
                </c:pt>
                <c:pt idx="856">
                  <c:v>122.55001830999998</c:v>
                </c:pt>
                <c:pt idx="857">
                  <c:v>122.6300354</c:v>
                </c:pt>
                <c:pt idx="858">
                  <c:v>122.68997192000006</c:v>
                </c:pt>
                <c:pt idx="859">
                  <c:v>122.76000975999995</c:v>
                </c:pt>
                <c:pt idx="860">
                  <c:v>122.83996581999997</c:v>
                </c:pt>
                <c:pt idx="861">
                  <c:v>122.92001341999998</c:v>
                </c:pt>
                <c:pt idx="862">
                  <c:v>122.99002076000005</c:v>
                </c:pt>
                <c:pt idx="863">
                  <c:v>123.05999755999994</c:v>
                </c:pt>
                <c:pt idx="864">
                  <c:v>123.12997437000001</c:v>
                </c:pt>
                <c:pt idx="865">
                  <c:v>123.21002198000002</c:v>
                </c:pt>
                <c:pt idx="866">
                  <c:v>123.27996826000003</c:v>
                </c:pt>
                <c:pt idx="867">
                  <c:v>123.35000609999997</c:v>
                </c:pt>
                <c:pt idx="868">
                  <c:v>123.42999266999999</c:v>
                </c:pt>
                <c:pt idx="869">
                  <c:v>123.50003050999999</c:v>
                </c:pt>
                <c:pt idx="870">
                  <c:v>123.57000731999995</c:v>
                </c:pt>
                <c:pt idx="871">
                  <c:v>123.64999388999996</c:v>
                </c:pt>
                <c:pt idx="872">
                  <c:v>123.71997070000003</c:v>
                </c:pt>
                <c:pt idx="873">
                  <c:v>123.80001831999999</c:v>
                </c:pt>
                <c:pt idx="874">
                  <c:v>123.86999512</c:v>
                </c:pt>
                <c:pt idx="875">
                  <c:v>123.94000245000007</c:v>
                </c:pt>
                <c:pt idx="876">
                  <c:v>124.00997924999996</c:v>
                </c:pt>
                <c:pt idx="877">
                  <c:v>124.09002686000002</c:v>
                </c:pt>
                <c:pt idx="878">
                  <c:v>124.17001342999998</c:v>
                </c:pt>
                <c:pt idx="879">
                  <c:v>124.25</c:v>
                </c:pt>
                <c:pt idx="880">
                  <c:v>124.32000731999995</c:v>
                </c:pt>
                <c:pt idx="881">
                  <c:v>124.39001465000001</c:v>
                </c:pt>
                <c:pt idx="882">
                  <c:v>124.45999144999996</c:v>
                </c:pt>
                <c:pt idx="883">
                  <c:v>124.54000853999997</c:v>
                </c:pt>
                <c:pt idx="884">
                  <c:v>124.61999510999993</c:v>
                </c:pt>
                <c:pt idx="885">
                  <c:v>124.67999268</c:v>
                </c:pt>
                <c:pt idx="886">
                  <c:v>124.76000975999995</c:v>
                </c:pt>
                <c:pt idx="887">
                  <c:v>124.84002686000002</c:v>
                </c:pt>
                <c:pt idx="888">
                  <c:v>124.91000365999997</c:v>
                </c:pt>
                <c:pt idx="889">
                  <c:v>124.98001099000004</c:v>
                </c:pt>
                <c:pt idx="890">
                  <c:v>125.05996704</c:v>
                </c:pt>
                <c:pt idx="891">
                  <c:v>125.11999512000006</c:v>
                </c:pt>
                <c:pt idx="892">
                  <c:v>125.19000244</c:v>
                </c:pt>
                <c:pt idx="893">
                  <c:v>125.27001952999996</c:v>
                </c:pt>
                <c:pt idx="894">
                  <c:v>125.34002686000002</c:v>
                </c:pt>
                <c:pt idx="895">
                  <c:v>125.40997314999998</c:v>
                </c:pt>
                <c:pt idx="896">
                  <c:v>125.47998047000004</c:v>
                </c:pt>
                <c:pt idx="897">
                  <c:v>125.55001830999998</c:v>
                </c:pt>
                <c:pt idx="898">
                  <c:v>125.62997437000001</c:v>
                </c:pt>
                <c:pt idx="899">
                  <c:v>125.70001221000007</c:v>
                </c:pt>
                <c:pt idx="900">
                  <c:v>125.77001953000001</c:v>
                </c:pt>
                <c:pt idx="901">
                  <c:v>125.83999632999996</c:v>
                </c:pt>
                <c:pt idx="902">
                  <c:v>125.90002441999997</c:v>
                </c:pt>
                <c:pt idx="903">
                  <c:v>125.97998047000004</c:v>
                </c:pt>
                <c:pt idx="904">
                  <c:v>126.05001830999998</c:v>
                </c:pt>
                <c:pt idx="905">
                  <c:v>126.10998536</c:v>
                </c:pt>
                <c:pt idx="906">
                  <c:v>126.17999266999993</c:v>
                </c:pt>
                <c:pt idx="907">
                  <c:v>126.24996949000007</c:v>
                </c:pt>
                <c:pt idx="908">
                  <c:v>126.32000732</c:v>
                </c:pt>
                <c:pt idx="909">
                  <c:v>126.38000488</c:v>
                </c:pt>
                <c:pt idx="910">
                  <c:v>126.45999145999997</c:v>
                </c:pt>
                <c:pt idx="911">
                  <c:v>126.51000976999995</c:v>
                </c:pt>
                <c:pt idx="912">
                  <c:v>126.57998658000008</c:v>
                </c:pt>
                <c:pt idx="913">
                  <c:v>126.64996337000002</c:v>
                </c:pt>
                <c:pt idx="914">
                  <c:v>126.71002197000001</c:v>
                </c:pt>
                <c:pt idx="915">
                  <c:v>126.77999878000003</c:v>
                </c:pt>
                <c:pt idx="916">
                  <c:v>126.83999633999997</c:v>
                </c:pt>
                <c:pt idx="917">
                  <c:v>126.90997314999998</c:v>
                </c:pt>
                <c:pt idx="918">
                  <c:v>126.97003173999997</c:v>
                </c:pt>
                <c:pt idx="919">
                  <c:v>127.03002929999997</c:v>
                </c:pt>
                <c:pt idx="920">
                  <c:v>127.08999632999996</c:v>
                </c:pt>
                <c:pt idx="921">
                  <c:v>127.16000366000003</c:v>
                </c:pt>
                <c:pt idx="922">
                  <c:v>127.22000122000003</c:v>
                </c:pt>
                <c:pt idx="923">
                  <c:v>127.27999878000003</c:v>
                </c:pt>
                <c:pt idx="924">
                  <c:v>127.34997558000003</c:v>
                </c:pt>
                <c:pt idx="925">
                  <c:v>127.39996338000003</c:v>
                </c:pt>
                <c:pt idx="926">
                  <c:v>127.45999146000003</c:v>
                </c:pt>
                <c:pt idx="927">
                  <c:v>127.51998901000002</c:v>
                </c:pt>
                <c:pt idx="928">
                  <c:v>127.57998657000007</c:v>
                </c:pt>
                <c:pt idx="929">
                  <c:v>127.63998413000007</c:v>
                </c:pt>
                <c:pt idx="930">
                  <c:v>127.69000244000006</c:v>
                </c:pt>
                <c:pt idx="931">
                  <c:v>127.76000975999995</c:v>
                </c:pt>
                <c:pt idx="932">
                  <c:v>127.80001830999993</c:v>
                </c:pt>
                <c:pt idx="933">
                  <c:v>127.86001586999998</c:v>
                </c:pt>
                <c:pt idx="934">
                  <c:v>127.91003417999997</c:v>
                </c:pt>
                <c:pt idx="935">
                  <c:v>127.96997070999998</c:v>
                </c:pt>
                <c:pt idx="936">
                  <c:v>128.02999878000003</c:v>
                </c:pt>
                <c:pt idx="937">
                  <c:v>128.08001709000001</c:v>
                </c:pt>
                <c:pt idx="938">
                  <c:v>128.12997436000001</c:v>
                </c:pt>
                <c:pt idx="939">
                  <c:v>128.17999268000005</c:v>
                </c:pt>
                <c:pt idx="940">
                  <c:v>128.23001097999992</c:v>
                </c:pt>
                <c:pt idx="941">
                  <c:v>128.28002928999996</c:v>
                </c:pt>
                <c:pt idx="942">
                  <c:v>128.32998656999996</c:v>
                </c:pt>
                <c:pt idx="943">
                  <c:v>128.38000489000001</c:v>
                </c:pt>
                <c:pt idx="944">
                  <c:v>128.43002320000005</c:v>
                </c:pt>
                <c:pt idx="945">
                  <c:v>128.48001097999992</c:v>
                </c:pt>
                <c:pt idx="946">
                  <c:v>128.52001953999996</c:v>
                </c:pt>
                <c:pt idx="947">
                  <c:v>128.55999756</c:v>
                </c:pt>
                <c:pt idx="948">
                  <c:v>128.61001587000004</c:v>
                </c:pt>
                <c:pt idx="949">
                  <c:v>128.64999390000003</c:v>
                </c:pt>
                <c:pt idx="950">
                  <c:v>128.69003295999994</c:v>
                </c:pt>
                <c:pt idx="951">
                  <c:v>128.73999022999999</c:v>
                </c:pt>
                <c:pt idx="952">
                  <c:v>128.77001953000001</c:v>
                </c:pt>
                <c:pt idx="953">
                  <c:v>128.82000731999995</c:v>
                </c:pt>
                <c:pt idx="954">
                  <c:v>128.84997557999998</c:v>
                </c:pt>
                <c:pt idx="955">
                  <c:v>128.8800354</c:v>
                </c:pt>
                <c:pt idx="956">
                  <c:v>128.92001342999993</c:v>
                </c:pt>
                <c:pt idx="957">
                  <c:v>128.94998168999996</c:v>
                </c:pt>
                <c:pt idx="958">
                  <c:v>128.99002076000005</c:v>
                </c:pt>
                <c:pt idx="959">
                  <c:v>129.02001952999996</c:v>
                </c:pt>
                <c:pt idx="960">
                  <c:v>129.03997802999999</c:v>
                </c:pt>
                <c:pt idx="961">
                  <c:v>129.06997680000001</c:v>
                </c:pt>
                <c:pt idx="962">
                  <c:v>129.10003661999997</c:v>
                </c:pt>
                <c:pt idx="963">
                  <c:v>129.13000489000001</c:v>
                </c:pt>
                <c:pt idx="964">
                  <c:v>129.14999388999996</c:v>
                </c:pt>
                <c:pt idx="965">
                  <c:v>129.16998290999999</c:v>
                </c:pt>
                <c:pt idx="966">
                  <c:v>129.18997192000006</c:v>
                </c:pt>
                <c:pt idx="967">
                  <c:v>129.20996092999997</c:v>
                </c:pt>
                <c:pt idx="968">
                  <c:v>129.23004151000004</c:v>
                </c:pt>
                <c:pt idx="969">
                  <c:v>129.24002074999993</c:v>
                </c:pt>
                <c:pt idx="970">
                  <c:v>129.26000977000001</c:v>
                </c:pt>
                <c:pt idx="971">
                  <c:v>129.28002929999991</c:v>
                </c:pt>
                <c:pt idx="972">
                  <c:v>129.29003907000003</c:v>
                </c:pt>
                <c:pt idx="973">
                  <c:v>129.29998778999993</c:v>
                </c:pt>
                <c:pt idx="974">
                  <c:v>129.29998779000005</c:v>
                </c:pt>
                <c:pt idx="975">
                  <c:v>129.30999755999994</c:v>
                </c:pt>
                <c:pt idx="976">
                  <c:v>129.32000732000006</c:v>
                </c:pt>
                <c:pt idx="977">
                  <c:v>129.32000731999995</c:v>
                </c:pt>
                <c:pt idx="978">
                  <c:v>129.32000732000006</c:v>
                </c:pt>
                <c:pt idx="979">
                  <c:v>129.31994628999996</c:v>
                </c:pt>
                <c:pt idx="980">
                  <c:v>129.32000733000007</c:v>
                </c:pt>
                <c:pt idx="981">
                  <c:v>129.32000731999995</c:v>
                </c:pt>
                <c:pt idx="982">
                  <c:v>129.30999755999994</c:v>
                </c:pt>
                <c:pt idx="983">
                  <c:v>129.29998780000005</c:v>
                </c:pt>
                <c:pt idx="984">
                  <c:v>129.29003905999991</c:v>
                </c:pt>
                <c:pt idx="985">
                  <c:v>129.28997802000004</c:v>
                </c:pt>
                <c:pt idx="986">
                  <c:v>129.27996826000003</c:v>
                </c:pt>
                <c:pt idx="987">
                  <c:v>129.27001953000001</c:v>
                </c:pt>
                <c:pt idx="988">
                  <c:v>129.25</c:v>
                </c:pt>
                <c:pt idx="989">
                  <c:v>129.24005126999998</c:v>
                </c:pt>
                <c:pt idx="990">
                  <c:v>129.2199707100001</c:v>
                </c:pt>
                <c:pt idx="991">
                  <c:v>129.20001219999995</c:v>
                </c:pt>
                <c:pt idx="992">
                  <c:v>129.17999266999993</c:v>
                </c:pt>
                <c:pt idx="993">
                  <c:v>129.14996338000003</c:v>
                </c:pt>
                <c:pt idx="994">
                  <c:v>129.14001465000001</c:v>
                </c:pt>
                <c:pt idx="995">
                  <c:v>129.11004637999997</c:v>
                </c:pt>
                <c:pt idx="996">
                  <c:v>129.08996582000009</c:v>
                </c:pt>
                <c:pt idx="997">
                  <c:v>129.04998779000005</c:v>
                </c:pt>
                <c:pt idx="998">
                  <c:v>129.02996826000003</c:v>
                </c:pt>
                <c:pt idx="999">
                  <c:v>129</c:v>
                </c:pt>
                <c:pt idx="1000">
                  <c:v>128.96997070000009</c:v>
                </c:pt>
                <c:pt idx="1001">
                  <c:v>128.94000243999994</c:v>
                </c:pt>
                <c:pt idx="1002">
                  <c:v>128.91003417999991</c:v>
                </c:pt>
                <c:pt idx="1003">
                  <c:v>128.86999512</c:v>
                </c:pt>
                <c:pt idx="1004">
                  <c:v>128.83001709000007</c:v>
                </c:pt>
                <c:pt idx="1005">
                  <c:v>128.79998780000005</c:v>
                </c:pt>
                <c:pt idx="1006">
                  <c:v>128.76000976</c:v>
                </c:pt>
                <c:pt idx="1007">
                  <c:v>128.71997070000009</c:v>
                </c:pt>
                <c:pt idx="1008">
                  <c:v>128.67004394000003</c:v>
                </c:pt>
                <c:pt idx="1009">
                  <c:v>128.63000489000001</c:v>
                </c:pt>
                <c:pt idx="1010">
                  <c:v>128.58996581999997</c:v>
                </c:pt>
                <c:pt idx="1011">
                  <c:v>128.54003905999991</c:v>
                </c:pt>
                <c:pt idx="1012">
                  <c:v>128.5</c:v>
                </c:pt>
                <c:pt idx="1013">
                  <c:v>128.44995117000008</c:v>
                </c:pt>
                <c:pt idx="1014">
                  <c:v>128.40002442000002</c:v>
                </c:pt>
                <c:pt idx="1015">
                  <c:v>128.34997557999998</c:v>
                </c:pt>
                <c:pt idx="1016">
                  <c:v>128.30999755999994</c:v>
                </c:pt>
                <c:pt idx="1017">
                  <c:v>128.25</c:v>
                </c:pt>
                <c:pt idx="1018">
                  <c:v>128.20001220999995</c:v>
                </c:pt>
                <c:pt idx="1019">
                  <c:v>128.13995362000003</c:v>
                </c:pt>
                <c:pt idx="1020">
                  <c:v>128.09002684999996</c:v>
                </c:pt>
                <c:pt idx="1021">
                  <c:v>128.04003907000003</c:v>
                </c:pt>
                <c:pt idx="1022">
                  <c:v>127.97998046999999</c:v>
                </c:pt>
                <c:pt idx="1023">
                  <c:v>127.91998290999993</c:v>
                </c:pt>
                <c:pt idx="1024">
                  <c:v>127.86004638999998</c:v>
                </c:pt>
                <c:pt idx="1025">
                  <c:v>127.80999755999994</c:v>
                </c:pt>
                <c:pt idx="1026">
                  <c:v>127.75</c:v>
                </c:pt>
                <c:pt idx="1027">
                  <c:v>127.67999268000005</c:v>
                </c:pt>
                <c:pt idx="1028">
                  <c:v>127.61999512</c:v>
                </c:pt>
                <c:pt idx="1029">
                  <c:v>127.55999755000005</c:v>
                </c:pt>
                <c:pt idx="1030">
                  <c:v>127.48999022999999</c:v>
                </c:pt>
                <c:pt idx="1031">
                  <c:v>127.42999268000005</c:v>
                </c:pt>
                <c:pt idx="1032">
                  <c:v>127.35998534999999</c:v>
                </c:pt>
                <c:pt idx="1033">
                  <c:v>127.29998780000005</c:v>
                </c:pt>
                <c:pt idx="1034">
                  <c:v>127.23999022999999</c:v>
                </c:pt>
                <c:pt idx="1035">
                  <c:v>127.16998291000004</c:v>
                </c:pt>
                <c:pt idx="1036">
                  <c:v>127.08996581999997</c:v>
                </c:pt>
                <c:pt idx="1037">
                  <c:v>127.01995850000003</c:v>
                </c:pt>
                <c:pt idx="1038">
                  <c:v>126.94995116999996</c:v>
                </c:pt>
                <c:pt idx="1039">
                  <c:v>126.88995362000003</c:v>
                </c:pt>
                <c:pt idx="1040">
                  <c:v>126.81994628999996</c:v>
                </c:pt>
                <c:pt idx="1041">
                  <c:v>126.74005126999998</c:v>
                </c:pt>
                <c:pt idx="1042">
                  <c:v>126.67004393999991</c:v>
                </c:pt>
                <c:pt idx="1043">
                  <c:v>126.60003662999998</c:v>
                </c:pt>
                <c:pt idx="1044">
                  <c:v>126.52001953000001</c:v>
                </c:pt>
                <c:pt idx="1045">
                  <c:v>126.45001220999995</c:v>
                </c:pt>
                <c:pt idx="1046">
                  <c:v>126.35998534999999</c:v>
                </c:pt>
                <c:pt idx="1047">
                  <c:v>126.28997802999993</c:v>
                </c:pt>
                <c:pt idx="1048">
                  <c:v>126.21997069999998</c:v>
                </c:pt>
                <c:pt idx="1049">
                  <c:v>126.13000489000001</c:v>
                </c:pt>
                <c:pt idx="1050">
                  <c:v>126.04998778999993</c:v>
                </c:pt>
                <c:pt idx="1051">
                  <c:v>125.96997069999998</c:v>
                </c:pt>
                <c:pt idx="1052">
                  <c:v>125.89001464</c:v>
                </c:pt>
                <c:pt idx="1053">
                  <c:v>125.80999755999994</c:v>
                </c:pt>
                <c:pt idx="1054">
                  <c:v>125.72998046999999</c:v>
                </c:pt>
                <c:pt idx="1055">
                  <c:v>125.65002442000002</c:v>
                </c:pt>
                <c:pt idx="1056">
                  <c:v>125.55999756000006</c:v>
                </c:pt>
                <c:pt idx="1057">
                  <c:v>125.48004149999997</c:v>
                </c:pt>
                <c:pt idx="1058">
                  <c:v>125.39996338000003</c:v>
                </c:pt>
                <c:pt idx="1059">
                  <c:v>125.32000732000006</c:v>
                </c:pt>
                <c:pt idx="1060">
                  <c:v>125.2299804700001</c:v>
                </c:pt>
                <c:pt idx="1061">
                  <c:v>125.1500244099999</c:v>
                </c:pt>
                <c:pt idx="1062">
                  <c:v>125.07000731999995</c:v>
                </c:pt>
                <c:pt idx="1063">
                  <c:v>124.99005126999998</c:v>
                </c:pt>
                <c:pt idx="1064">
                  <c:v>124.90997314000003</c:v>
                </c:pt>
                <c:pt idx="1065">
                  <c:v>124.82000731999995</c:v>
                </c:pt>
                <c:pt idx="1066">
                  <c:v>124.73999022999999</c:v>
                </c:pt>
                <c:pt idx="1067">
                  <c:v>124.66003418000003</c:v>
                </c:pt>
                <c:pt idx="1068">
                  <c:v>124.57995605000008</c:v>
                </c:pt>
                <c:pt idx="1069">
                  <c:v>124.47998046999999</c:v>
                </c:pt>
                <c:pt idx="1070">
                  <c:v>124.39996338000003</c:v>
                </c:pt>
                <c:pt idx="1071">
                  <c:v>124.32000731999995</c:v>
                </c:pt>
                <c:pt idx="1072">
                  <c:v>124.24005126999998</c:v>
                </c:pt>
                <c:pt idx="1073">
                  <c:v>124.15997314000003</c:v>
                </c:pt>
                <c:pt idx="1074">
                  <c:v>124.07000731999995</c:v>
                </c:pt>
                <c:pt idx="1075">
                  <c:v>124</c:v>
                </c:pt>
                <c:pt idx="1076">
                  <c:v>123.91998291000004</c:v>
                </c:pt>
                <c:pt idx="1077">
                  <c:v>123.83996582000009</c:v>
                </c:pt>
                <c:pt idx="1078">
                  <c:v>123.76000975999989</c:v>
                </c:pt>
                <c:pt idx="1079">
                  <c:v>123.68994139999995</c:v>
                </c:pt>
                <c:pt idx="1080">
                  <c:v>123.59997557999998</c:v>
                </c:pt>
                <c:pt idx="1081">
                  <c:v>123.52001953000001</c:v>
                </c:pt>
                <c:pt idx="1082">
                  <c:v>123.44995117000008</c:v>
                </c:pt>
                <c:pt idx="1083">
                  <c:v>123.36999510999999</c:v>
                </c:pt>
                <c:pt idx="1084">
                  <c:v>123.29998779999994</c:v>
                </c:pt>
                <c:pt idx="1085">
                  <c:v>123.22003173999997</c:v>
                </c:pt>
                <c:pt idx="1086">
                  <c:v>123.14996337000002</c:v>
                </c:pt>
                <c:pt idx="1087">
                  <c:v>123.08001708999996</c:v>
                </c:pt>
                <c:pt idx="1088">
                  <c:v>123</c:v>
                </c:pt>
                <c:pt idx="1089">
                  <c:v>122.92999268000005</c:v>
                </c:pt>
                <c:pt idx="1090">
                  <c:v>122.86004638999998</c:v>
                </c:pt>
                <c:pt idx="1091">
                  <c:v>122.77996826000003</c:v>
                </c:pt>
                <c:pt idx="1092">
                  <c:v>122.71002196999996</c:v>
                </c:pt>
                <c:pt idx="1093">
                  <c:v>122.64001465000001</c:v>
                </c:pt>
                <c:pt idx="1094">
                  <c:v>122.57000733000007</c:v>
                </c:pt>
                <c:pt idx="1095">
                  <c:v>122.5</c:v>
                </c:pt>
                <c:pt idx="1096">
                  <c:v>122.42999267999994</c:v>
                </c:pt>
                <c:pt idx="1097">
                  <c:v>122.35998534999999</c:v>
                </c:pt>
                <c:pt idx="1098">
                  <c:v>122.29003907000003</c:v>
                </c:pt>
                <c:pt idx="1099">
                  <c:v>122.2199707100001</c:v>
                </c:pt>
                <c:pt idx="1100">
                  <c:v>122.1500244099999</c:v>
                </c:pt>
                <c:pt idx="1101">
                  <c:v>122.08001708999996</c:v>
                </c:pt>
                <c:pt idx="1102">
                  <c:v>122.01000977000001</c:v>
                </c:pt>
                <c:pt idx="1103">
                  <c:v>121.94000244000006</c:v>
                </c:pt>
                <c:pt idx="1104">
                  <c:v>121.8900146499999</c:v>
                </c:pt>
                <c:pt idx="1105">
                  <c:v>121.81994628999996</c:v>
                </c:pt>
                <c:pt idx="1106">
                  <c:v>121.75</c:v>
                </c:pt>
                <c:pt idx="1107">
                  <c:v>121.69000244000006</c:v>
                </c:pt>
                <c:pt idx="1108">
                  <c:v>121.63000488</c:v>
                </c:pt>
                <c:pt idx="1109">
                  <c:v>121.57000731999995</c:v>
                </c:pt>
                <c:pt idx="1110">
                  <c:v>121.5</c:v>
                </c:pt>
                <c:pt idx="1111">
                  <c:v>121.45001221000007</c:v>
                </c:pt>
                <c:pt idx="1112">
                  <c:v>121.39001465000001</c:v>
                </c:pt>
                <c:pt idx="1113">
                  <c:v>121.33001708999996</c:v>
                </c:pt>
                <c:pt idx="1114">
                  <c:v>121.27996826000003</c:v>
                </c:pt>
                <c:pt idx="1115">
                  <c:v>121.22003173999997</c:v>
                </c:pt>
                <c:pt idx="1116">
                  <c:v>121.16998291000004</c:v>
                </c:pt>
                <c:pt idx="1117">
                  <c:v>121.10998534999999</c:v>
                </c:pt>
                <c:pt idx="1118">
                  <c:v>121.05999755999994</c:v>
                </c:pt>
                <c:pt idx="1119">
                  <c:v>121.01000977000001</c:v>
                </c:pt>
                <c:pt idx="1120">
                  <c:v>120.96002198000008</c:v>
                </c:pt>
                <c:pt idx="1121">
                  <c:v>120.91003417999991</c:v>
                </c:pt>
                <c:pt idx="1122">
                  <c:v>120.84997557999998</c:v>
                </c:pt>
                <c:pt idx="1123">
                  <c:v>120.80999755000005</c:v>
                </c:pt>
                <c:pt idx="1124">
                  <c:v>120.76000977000001</c:v>
                </c:pt>
                <c:pt idx="1125">
                  <c:v>120.70996092999997</c:v>
                </c:pt>
                <c:pt idx="1126">
                  <c:v>120.65997315000004</c:v>
                </c:pt>
                <c:pt idx="1127">
                  <c:v>120.61004638999998</c:v>
                </c:pt>
                <c:pt idx="1128">
                  <c:v>120.57000732999995</c:v>
                </c:pt>
                <c:pt idx="1129">
                  <c:v>120.51995849000002</c:v>
                </c:pt>
                <c:pt idx="1130">
                  <c:v>120.47003173999997</c:v>
                </c:pt>
                <c:pt idx="1131">
                  <c:v>120.42999268000005</c:v>
                </c:pt>
                <c:pt idx="1132">
                  <c:v>120.39001465000001</c:v>
                </c:pt>
                <c:pt idx="1133">
                  <c:v>120.33996581999997</c:v>
                </c:pt>
                <c:pt idx="1134">
                  <c:v>120.30004882000003</c:v>
                </c:pt>
                <c:pt idx="1135">
                  <c:v>120.26000977000001</c:v>
                </c:pt>
                <c:pt idx="1136">
                  <c:v>120.21997069999998</c:v>
                </c:pt>
                <c:pt idx="1137">
                  <c:v>120.17999268000005</c:v>
                </c:pt>
                <c:pt idx="1138">
                  <c:v>120.14001465000001</c:v>
                </c:pt>
                <c:pt idx="1139">
                  <c:v>120.09002684999996</c:v>
                </c:pt>
                <c:pt idx="1140">
                  <c:v>120.04998780000005</c:v>
                </c:pt>
                <c:pt idx="1141">
                  <c:v>120.01000977000001</c:v>
                </c:pt>
                <c:pt idx="1142">
                  <c:v>119.97003173999997</c:v>
                </c:pt>
                <c:pt idx="1143">
                  <c:v>119.92999267999994</c:v>
                </c:pt>
                <c:pt idx="1144">
                  <c:v>119.89001465000001</c:v>
                </c:pt>
                <c:pt idx="1145">
                  <c:v>119.8499755900001</c:v>
                </c:pt>
                <c:pt idx="1146">
                  <c:v>119.80999755999994</c:v>
                </c:pt>
                <c:pt idx="1147">
                  <c:v>119.78002930000002</c:v>
                </c:pt>
                <c:pt idx="1148">
                  <c:v>119.73999022999999</c:v>
                </c:pt>
                <c:pt idx="1149">
                  <c:v>119.70001220999995</c:v>
                </c:pt>
                <c:pt idx="1150">
                  <c:v>119.66998291000004</c:v>
                </c:pt>
                <c:pt idx="1151">
                  <c:v>119.63000488</c:v>
                </c:pt>
                <c:pt idx="1152">
                  <c:v>119.60003661999997</c:v>
                </c:pt>
                <c:pt idx="1153">
                  <c:v>119.57000732999995</c:v>
                </c:pt>
                <c:pt idx="1154">
                  <c:v>119.54003906000003</c:v>
                </c:pt>
                <c:pt idx="1155">
                  <c:v>119.5</c:v>
                </c:pt>
                <c:pt idx="1156">
                  <c:v>119.47998046999999</c:v>
                </c:pt>
                <c:pt idx="1157">
                  <c:v>119.44000244000006</c:v>
                </c:pt>
                <c:pt idx="1158">
                  <c:v>119.40997314000003</c:v>
                </c:pt>
                <c:pt idx="1159">
                  <c:v>119.38995361000002</c:v>
                </c:pt>
                <c:pt idx="1160">
                  <c:v>119.34997557999998</c:v>
                </c:pt>
                <c:pt idx="1161">
                  <c:v>119.33001709000007</c:v>
                </c:pt>
                <c:pt idx="1162">
                  <c:v>119.29003905999991</c:v>
                </c:pt>
                <c:pt idx="1163">
                  <c:v>119.26000977000001</c:v>
                </c:pt>
                <c:pt idx="1164">
                  <c:v>119.23999024</c:v>
                </c:pt>
                <c:pt idx="1165">
                  <c:v>119.21002196999996</c:v>
                </c:pt>
                <c:pt idx="1166">
                  <c:v>119.19000244000006</c:v>
                </c:pt>
                <c:pt idx="1167">
                  <c:v>119.15997315000004</c:v>
                </c:pt>
                <c:pt idx="1168">
                  <c:v>119.14001465000001</c:v>
                </c:pt>
                <c:pt idx="1169">
                  <c:v>119.11999512</c:v>
                </c:pt>
                <c:pt idx="1170">
                  <c:v>119.0999755900001</c:v>
                </c:pt>
                <c:pt idx="1171">
                  <c:v>119.07000732999995</c:v>
                </c:pt>
                <c:pt idx="1172">
                  <c:v>119.04998780000005</c:v>
                </c:pt>
                <c:pt idx="1173">
                  <c:v>119.03997803000004</c:v>
                </c:pt>
                <c:pt idx="1174">
                  <c:v>119.01000976</c:v>
                </c:pt>
                <c:pt idx="1175">
                  <c:v>118.98999022999999</c:v>
                </c:pt>
                <c:pt idx="1176">
                  <c:v>118.95996094000009</c:v>
                </c:pt>
                <c:pt idx="1177">
                  <c:v>118.94000243999994</c:v>
                </c:pt>
                <c:pt idx="1178">
                  <c:v>118.91998291000004</c:v>
                </c:pt>
                <c:pt idx="1179">
                  <c:v>118.88995362000003</c:v>
                </c:pt>
                <c:pt idx="1180">
                  <c:v>118.86999510999999</c:v>
                </c:pt>
                <c:pt idx="1181">
                  <c:v>118.84997557999998</c:v>
                </c:pt>
                <c:pt idx="1182">
                  <c:v>118.82000733000007</c:v>
                </c:pt>
                <c:pt idx="1183">
                  <c:v>118.79998778999993</c:v>
                </c:pt>
                <c:pt idx="1184">
                  <c:v>118.79003906000003</c:v>
                </c:pt>
                <c:pt idx="1185">
                  <c:v>118.77001953000001</c:v>
                </c:pt>
                <c:pt idx="1186">
                  <c:v>118.73999022999999</c:v>
                </c:pt>
                <c:pt idx="1187">
                  <c:v>118.73004150999998</c:v>
                </c:pt>
                <c:pt idx="1188">
                  <c:v>118.71002197000007</c:v>
                </c:pt>
                <c:pt idx="1189">
                  <c:v>118.69000243999994</c:v>
                </c:pt>
                <c:pt idx="1190">
                  <c:v>118.68005371000004</c:v>
                </c:pt>
                <c:pt idx="1191">
                  <c:v>118.66003417999991</c:v>
                </c:pt>
                <c:pt idx="1192">
                  <c:v>118.63000488</c:v>
                </c:pt>
                <c:pt idx="1193">
                  <c:v>118.60998534999999</c:v>
                </c:pt>
                <c:pt idx="1194">
                  <c:v>118.59002685999997</c:v>
                </c:pt>
                <c:pt idx="1195">
                  <c:v>118.57000731999995</c:v>
                </c:pt>
                <c:pt idx="1196">
                  <c:v>118.55999756000006</c:v>
                </c:pt>
                <c:pt idx="1197">
                  <c:v>118.54003906999992</c:v>
                </c:pt>
                <c:pt idx="1198">
                  <c:v>118.52001954000002</c:v>
                </c:pt>
                <c:pt idx="1199">
                  <c:v>118.5</c:v>
                </c:pt>
                <c:pt idx="1200">
                  <c:v>118.47998046999999</c:v>
                </c:pt>
                <c:pt idx="1201">
                  <c:v>118.47003173999997</c:v>
                </c:pt>
                <c:pt idx="1202">
                  <c:v>118.45001220999995</c:v>
                </c:pt>
                <c:pt idx="1203">
                  <c:v>118.42999268000005</c:v>
                </c:pt>
                <c:pt idx="1204">
                  <c:v>118.40997315000004</c:v>
                </c:pt>
                <c:pt idx="1205">
                  <c:v>118.4000244099999</c:v>
                </c:pt>
                <c:pt idx="1206">
                  <c:v>118.38000488</c:v>
                </c:pt>
                <c:pt idx="1207">
                  <c:v>118.3599853500001</c:v>
                </c:pt>
                <c:pt idx="1208">
                  <c:v>118.33996581999997</c:v>
                </c:pt>
                <c:pt idx="1209">
                  <c:v>118.32000733000007</c:v>
                </c:pt>
                <c:pt idx="1210">
                  <c:v>118.29998778999993</c:v>
                </c:pt>
                <c:pt idx="1211">
                  <c:v>118.27996826000003</c:v>
                </c:pt>
                <c:pt idx="1212">
                  <c:v>118.25994873000002</c:v>
                </c:pt>
                <c:pt idx="1213">
                  <c:v>118.24005126999998</c:v>
                </c:pt>
                <c:pt idx="1214">
                  <c:v>118.22003173999997</c:v>
                </c:pt>
                <c:pt idx="1215">
                  <c:v>118.20001221000007</c:v>
                </c:pt>
                <c:pt idx="1216">
                  <c:v>118.17999267999994</c:v>
                </c:pt>
                <c:pt idx="1217">
                  <c:v>118.16003418000003</c:v>
                </c:pt>
                <c:pt idx="1218">
                  <c:v>118.13000487999989</c:v>
                </c:pt>
                <c:pt idx="1219">
                  <c:v>118.11999510999999</c:v>
                </c:pt>
                <c:pt idx="1220">
                  <c:v>118.09997558000009</c:v>
                </c:pt>
                <c:pt idx="1221">
                  <c:v>118.06994628999996</c:v>
                </c:pt>
                <c:pt idx="1222">
                  <c:v>118.04998779000005</c:v>
                </c:pt>
                <c:pt idx="1223">
                  <c:v>118.0300292899999</c:v>
                </c:pt>
                <c:pt idx="1224">
                  <c:v>118.01000976</c:v>
                </c:pt>
                <c:pt idx="1225">
                  <c:v>117.97998045999998</c:v>
                </c:pt>
                <c:pt idx="1226">
                  <c:v>117.95001220999995</c:v>
                </c:pt>
                <c:pt idx="1227">
                  <c:v>117.94000245000007</c:v>
                </c:pt>
                <c:pt idx="1228">
                  <c:v>117.90997315000004</c:v>
                </c:pt>
                <c:pt idx="1229">
                  <c:v>117.89001465000001</c:v>
                </c:pt>
                <c:pt idx="1230">
                  <c:v>117.86999512</c:v>
                </c:pt>
                <c:pt idx="1231">
                  <c:v>117.85003661999997</c:v>
                </c:pt>
                <c:pt idx="1232">
                  <c:v>117.82000731999995</c:v>
                </c:pt>
                <c:pt idx="1233">
                  <c:v>117.80999756000006</c:v>
                </c:pt>
                <c:pt idx="1234">
                  <c:v>117.77996826000003</c:v>
                </c:pt>
                <c:pt idx="1235">
                  <c:v>117.76995849000002</c:v>
                </c:pt>
                <c:pt idx="1236">
                  <c:v>117.73999022999999</c:v>
                </c:pt>
                <c:pt idx="1237">
                  <c:v>117.72998046999999</c:v>
                </c:pt>
                <c:pt idx="1238">
                  <c:v>117.70001220999995</c:v>
                </c:pt>
                <c:pt idx="1239">
                  <c:v>117.66998291000004</c:v>
                </c:pt>
                <c:pt idx="1240">
                  <c:v>117.65997315000004</c:v>
                </c:pt>
                <c:pt idx="1241">
                  <c:v>117.63000488</c:v>
                </c:pt>
                <c:pt idx="1242">
                  <c:v>117.60998534999999</c:v>
                </c:pt>
                <c:pt idx="1243">
                  <c:v>117.59002686000008</c:v>
                </c:pt>
                <c:pt idx="1244">
                  <c:v>117.57000731999995</c:v>
                </c:pt>
                <c:pt idx="1245">
                  <c:v>117.54998779000005</c:v>
                </c:pt>
                <c:pt idx="1246">
                  <c:v>117.53002929999991</c:v>
                </c:pt>
                <c:pt idx="1247">
                  <c:v>117.51000977000001</c:v>
                </c:pt>
                <c:pt idx="1248">
                  <c:v>117.48004150999998</c:v>
                </c:pt>
                <c:pt idx="1249">
                  <c:v>117.46002196999996</c:v>
                </c:pt>
                <c:pt idx="1250">
                  <c:v>117.44000244000006</c:v>
                </c:pt>
                <c:pt idx="1251">
                  <c:v>117.41998290999993</c:v>
                </c:pt>
                <c:pt idx="1252">
                  <c:v>117.39996337000002</c:v>
                </c:pt>
                <c:pt idx="1253">
                  <c:v>117.36999512</c:v>
                </c:pt>
                <c:pt idx="1254">
                  <c:v>117.35003662999998</c:v>
                </c:pt>
                <c:pt idx="1255">
                  <c:v>117.33001708999996</c:v>
                </c:pt>
                <c:pt idx="1256">
                  <c:v>117.29998780000005</c:v>
                </c:pt>
                <c:pt idx="1257">
                  <c:v>117.27996826000003</c:v>
                </c:pt>
                <c:pt idx="1258">
                  <c:v>117.26000977000001</c:v>
                </c:pt>
                <c:pt idx="1259">
                  <c:v>117.23004149999997</c:v>
                </c:pt>
                <c:pt idx="1260">
                  <c:v>117.21002196999996</c:v>
                </c:pt>
                <c:pt idx="1261">
                  <c:v>117.19000245000007</c:v>
                </c:pt>
                <c:pt idx="1262">
                  <c:v>117.15997313999992</c:v>
                </c:pt>
                <c:pt idx="1263">
                  <c:v>117.13000488</c:v>
                </c:pt>
                <c:pt idx="1264">
                  <c:v>117.0999755900001</c:v>
                </c:pt>
                <c:pt idx="1265">
                  <c:v>117.07995605999997</c:v>
                </c:pt>
                <c:pt idx="1266">
                  <c:v>117.04998779000005</c:v>
                </c:pt>
                <c:pt idx="1267">
                  <c:v>117.02001954000002</c:v>
                </c:pt>
                <c:pt idx="1268">
                  <c:v>117</c:v>
                </c:pt>
                <c:pt idx="1269">
                  <c:v>116.96002196999996</c:v>
                </c:pt>
                <c:pt idx="1270">
                  <c:v>116.92999268000005</c:v>
                </c:pt>
                <c:pt idx="1271">
                  <c:v>116.90997314000003</c:v>
                </c:pt>
                <c:pt idx="1272">
                  <c:v>116.88000488</c:v>
                </c:pt>
                <c:pt idx="1273">
                  <c:v>116.84997557999998</c:v>
                </c:pt>
                <c:pt idx="1274">
                  <c:v>116.81994628999996</c:v>
                </c:pt>
                <c:pt idx="1275">
                  <c:v>116.79003907000003</c:v>
                </c:pt>
                <c:pt idx="1276">
                  <c:v>116.75</c:v>
                </c:pt>
                <c:pt idx="1277">
                  <c:v>116.72003173999997</c:v>
                </c:pt>
                <c:pt idx="1278">
                  <c:v>116.69000243999994</c:v>
                </c:pt>
                <c:pt idx="1279">
                  <c:v>116.64001464</c:v>
                </c:pt>
                <c:pt idx="1280">
                  <c:v>116.60998534999999</c:v>
                </c:pt>
                <c:pt idx="1281">
                  <c:v>116.56994628999996</c:v>
                </c:pt>
                <c:pt idx="1282">
                  <c:v>116.54003907000003</c:v>
                </c:pt>
                <c:pt idx="1283">
                  <c:v>116.5</c:v>
                </c:pt>
                <c:pt idx="1284">
                  <c:v>116.51000976</c:v>
                </c:pt>
                <c:pt idx="1285">
                  <c:v>116.39001466000002</c:v>
                </c:pt>
                <c:pt idx="1286">
                  <c:v>116.36999512</c:v>
                </c:pt>
                <c:pt idx="1287">
                  <c:v>116.35998533999998</c:v>
                </c:pt>
                <c:pt idx="1288">
                  <c:v>116.34002683999995</c:v>
                </c:pt>
                <c:pt idx="1289">
                  <c:v>116.31994629999997</c:v>
                </c:pt>
                <c:pt idx="1290">
                  <c:v>116.20001219999995</c:v>
                </c:pt>
                <c:pt idx="1291">
                  <c:v>116.18005370000003</c:v>
                </c:pt>
                <c:pt idx="1292">
                  <c:v>116.13995363000004</c:v>
                </c:pt>
                <c:pt idx="1293">
                  <c:v>116.11999512</c:v>
                </c:pt>
                <c:pt idx="1294">
                  <c:v>116.09997558999999</c:v>
                </c:pt>
                <c:pt idx="1295">
                  <c:v>116.07000731999995</c:v>
                </c:pt>
                <c:pt idx="1296">
                  <c:v>115.95001221000007</c:v>
                </c:pt>
                <c:pt idx="1297">
                  <c:v>115.91998291000004</c:v>
                </c:pt>
                <c:pt idx="1298">
                  <c:v>115.89001463999989</c:v>
                </c:pt>
                <c:pt idx="1299">
                  <c:v>115.86999509999998</c:v>
                </c:pt>
                <c:pt idx="1300">
                  <c:v>115.82995606999998</c:v>
                </c:pt>
                <c:pt idx="1301">
                  <c:v>115.79998780000005</c:v>
                </c:pt>
                <c:pt idx="1302">
                  <c:v>115.67004393000002</c:v>
                </c:pt>
                <c:pt idx="1303">
                  <c:v>115.63000490000002</c:v>
                </c:pt>
                <c:pt idx="1304">
                  <c:v>115.60003659000006</c:v>
                </c:pt>
                <c:pt idx="1305">
                  <c:v>115.57000731999995</c:v>
                </c:pt>
                <c:pt idx="1306">
                  <c:v>115.52996828999994</c:v>
                </c:pt>
                <c:pt idx="1307">
                  <c:v>115.39007565999998</c:v>
                </c:pt>
                <c:pt idx="1308">
                  <c:v>115.34997558999999</c:v>
                </c:pt>
                <c:pt idx="1309">
                  <c:v>115.29992678999997</c:v>
                </c:pt>
                <c:pt idx="1310">
                  <c:v>115.26000974999988</c:v>
                </c:pt>
                <c:pt idx="1311">
                  <c:v>115.21997072000011</c:v>
                </c:pt>
                <c:pt idx="1312">
                  <c:v>115.18005368000001</c:v>
                </c:pt>
                <c:pt idx="1313">
                  <c:v>115.14001465000001</c:v>
                </c:pt>
                <c:pt idx="1314">
                  <c:v>114.98999025000012</c:v>
                </c:pt>
                <c:pt idx="1315">
                  <c:v>114.95007321000003</c:v>
                </c:pt>
                <c:pt idx="1316">
                  <c:v>114.90002441000001</c:v>
                </c:pt>
                <c:pt idx="1317">
                  <c:v>114.83996585</c:v>
                </c:pt>
                <c:pt idx="1318">
                  <c:v>114.7900390499999</c:v>
                </c:pt>
                <c:pt idx="1319">
                  <c:v>114.73999025000012</c:v>
                </c:pt>
                <c:pt idx="1320">
                  <c:v>114.69006345000003</c:v>
                </c:pt>
                <c:pt idx="1321">
                  <c:v>114.5400390499999</c:v>
                </c:pt>
                <c:pt idx="1322">
                  <c:v>114.47998048000011</c:v>
                </c:pt>
                <c:pt idx="1323">
                  <c:v>114.43005368000001</c:v>
                </c:pt>
                <c:pt idx="1324">
                  <c:v>114.36999512</c:v>
                </c:pt>
                <c:pt idx="1325">
                  <c:v>114.31994631999999</c:v>
                </c:pt>
                <c:pt idx="1326">
                  <c:v>114.24999998999988</c:v>
                </c:pt>
                <c:pt idx="1327">
                  <c:v>114.09002685999997</c:v>
                </c:pt>
                <c:pt idx="1328">
                  <c:v>114.02996828999994</c:v>
                </c:pt>
                <c:pt idx="1329">
                  <c:v>113.97003171999984</c:v>
                </c:pt>
                <c:pt idx="1330">
                  <c:v>113.90997316000016</c:v>
                </c:pt>
                <c:pt idx="1331">
                  <c:v>113.85003659000006</c:v>
                </c:pt>
                <c:pt idx="1332">
                  <c:v>113.78997803000004</c:v>
                </c:pt>
                <c:pt idx="1333">
                  <c:v>113.72998050000001</c:v>
                </c:pt>
                <c:pt idx="1334">
                  <c:v>113.56005857000002</c:v>
                </c:pt>
                <c:pt idx="1335">
                  <c:v>113.5</c:v>
                </c:pt>
                <c:pt idx="1336">
                  <c:v>113.42993166999997</c:v>
                </c:pt>
                <c:pt idx="1337">
                  <c:v>113.36999509999987</c:v>
                </c:pt>
                <c:pt idx="1338">
                  <c:v>113.29998781000006</c:v>
                </c:pt>
                <c:pt idx="1339">
                  <c:v>113.24005123999996</c:v>
                </c:pt>
                <c:pt idx="1340">
                  <c:v>113.16998291000004</c:v>
                </c:pt>
                <c:pt idx="1341">
                  <c:v>113.00000001000012</c:v>
                </c:pt>
                <c:pt idx="1342">
                  <c:v>112.94006345000003</c:v>
                </c:pt>
                <c:pt idx="1343">
                  <c:v>112.85998534999999</c:v>
                </c:pt>
                <c:pt idx="1344">
                  <c:v>112.78997805999995</c:v>
                </c:pt>
                <c:pt idx="1345">
                  <c:v>112.72003171999984</c:v>
                </c:pt>
                <c:pt idx="1346">
                  <c:v>112.64996339000015</c:v>
                </c:pt>
                <c:pt idx="1347">
                  <c:v>112.59002683000006</c:v>
                </c:pt>
                <c:pt idx="1348">
                  <c:v>112.42004392999991</c:v>
                </c:pt>
                <c:pt idx="1349">
                  <c:v>112.34997560000011</c:v>
                </c:pt>
                <c:pt idx="1350">
                  <c:v>112.28002927</c:v>
                </c:pt>
                <c:pt idx="1351">
                  <c:v>112.20001220999995</c:v>
                </c:pt>
                <c:pt idx="1352">
                  <c:v>112.12994388000004</c:v>
                </c:pt>
                <c:pt idx="1353">
                  <c:v>112.05999753999993</c:v>
                </c:pt>
                <c:pt idx="1354">
                  <c:v>112.00000001000012</c:v>
                </c:pt>
                <c:pt idx="1355">
                  <c:v>111.82995607999999</c:v>
                </c:pt>
                <c:pt idx="1356">
                  <c:v>111.76000974999988</c:v>
                </c:pt>
                <c:pt idx="1357">
                  <c:v>111.69000246000007</c:v>
                </c:pt>
                <c:pt idx="1358">
                  <c:v>111.62005611999996</c:v>
                </c:pt>
                <c:pt idx="1359">
                  <c:v>111.55999756000006</c:v>
                </c:pt>
                <c:pt idx="1360">
                  <c:v>111.47998050000001</c:v>
                </c:pt>
                <c:pt idx="1361">
                  <c:v>111.4100341699999</c:v>
                </c:pt>
                <c:pt idx="1362">
                  <c:v>111.23999022999999</c:v>
                </c:pt>
                <c:pt idx="1363">
                  <c:v>111.16992189999996</c:v>
                </c:pt>
                <c:pt idx="1364">
                  <c:v>111.11004636999985</c:v>
                </c:pt>
                <c:pt idx="1365">
                  <c:v>111.03997804000005</c:v>
                </c:pt>
                <c:pt idx="1366">
                  <c:v>110.98004148000007</c:v>
                </c:pt>
                <c:pt idx="1367">
                  <c:v>110.90997314000003</c:v>
                </c:pt>
                <c:pt idx="1368">
                  <c:v>110.83996585</c:v>
                </c:pt>
                <c:pt idx="1369">
                  <c:v>110.77001951999989</c:v>
                </c:pt>
                <c:pt idx="1370">
                  <c:v>110.60998534999999</c:v>
                </c:pt>
                <c:pt idx="1371">
                  <c:v>110.53997805999995</c:v>
                </c:pt>
                <c:pt idx="1372">
                  <c:v>110.48004148999985</c:v>
                </c:pt>
                <c:pt idx="1373">
                  <c:v>110.40997316000016</c:v>
                </c:pt>
                <c:pt idx="1374">
                  <c:v>110.35003659000006</c:v>
                </c:pt>
                <c:pt idx="1375">
                  <c:v>110.28997803000004</c:v>
                </c:pt>
                <c:pt idx="1376">
                  <c:v>110.13000490000013</c:v>
                </c:pt>
                <c:pt idx="1377">
                  <c:v>110.10003660000007</c:v>
                </c:pt>
                <c:pt idx="1378">
                  <c:v>110</c:v>
                </c:pt>
                <c:pt idx="1379">
                  <c:v>109.89996339999993</c:v>
                </c:pt>
                <c:pt idx="1380">
                  <c:v>109.90002439999989</c:v>
                </c:pt>
                <c:pt idx="1381">
                  <c:v>109.79998780000005</c:v>
                </c:pt>
                <c:pt idx="1382">
                  <c:v>109.80004880000001</c:v>
                </c:pt>
                <c:pt idx="1383">
                  <c:v>109.70001219999995</c:v>
                </c:pt>
                <c:pt idx="1384">
                  <c:v>109.50000000000011</c:v>
                </c:pt>
                <c:pt idx="1385">
                  <c:v>109.50006099999996</c:v>
                </c:pt>
                <c:pt idx="1386">
                  <c:v>109.40002440000001</c:v>
                </c:pt>
                <c:pt idx="1387">
                  <c:v>109.39996339999993</c:v>
                </c:pt>
                <c:pt idx="1388">
                  <c:v>109.3000487999999</c:v>
                </c:pt>
                <c:pt idx="1389">
                  <c:v>109.29998780000005</c:v>
                </c:pt>
                <c:pt idx="1390">
                  <c:v>109.20007320000002</c:v>
                </c:pt>
                <c:pt idx="1391">
                  <c:v>108.99999999999989</c:v>
                </c:pt>
                <c:pt idx="1392">
                  <c:v>109.00000000000011</c:v>
                </c:pt>
                <c:pt idx="1393">
                  <c:v>108.90002440000001</c:v>
                </c:pt>
                <c:pt idx="1394">
                  <c:v>108.90002440000001</c:v>
                </c:pt>
                <c:pt idx="1395">
                  <c:v>108.79992679999998</c:v>
                </c:pt>
                <c:pt idx="1396">
                  <c:v>108.80004879999979</c:v>
                </c:pt>
                <c:pt idx="1397">
                  <c:v>108.69995120000021</c:v>
                </c:pt>
                <c:pt idx="1398">
                  <c:v>108.60009760000003</c:v>
                </c:pt>
                <c:pt idx="1399">
                  <c:v>108.5</c:v>
                </c:pt>
                <c:pt idx="1400">
                  <c:v>108.40002440000012</c:v>
                </c:pt>
                <c:pt idx="1401">
                  <c:v>108.40002440000012</c:v>
                </c:pt>
                <c:pt idx="1402">
                  <c:v>108.30004880000001</c:v>
                </c:pt>
                <c:pt idx="1403">
                  <c:v>108.29992680000009</c:v>
                </c:pt>
                <c:pt idx="1404">
                  <c:v>108.20007319999991</c:v>
                </c:pt>
                <c:pt idx="1405">
                  <c:v>108.19995120000021</c:v>
                </c:pt>
                <c:pt idx="1406">
                  <c:v>108.10009760000003</c:v>
                </c:pt>
                <c:pt idx="1407">
                  <c:v>108</c:v>
                </c:pt>
                <c:pt idx="1408">
                  <c:v>107.90002440000012</c:v>
                </c:pt>
                <c:pt idx="1409">
                  <c:v>107.90002440000012</c:v>
                </c:pt>
                <c:pt idx="1410">
                  <c:v>107.80004880000001</c:v>
                </c:pt>
                <c:pt idx="1411">
                  <c:v>107.79992680000009</c:v>
                </c:pt>
                <c:pt idx="1412">
                  <c:v>107.70007319999991</c:v>
                </c:pt>
                <c:pt idx="1413">
                  <c:v>107.69995120000021</c:v>
                </c:pt>
                <c:pt idx="1414">
                  <c:v>107.60009760000003</c:v>
                </c:pt>
                <c:pt idx="1415">
                  <c:v>107.5</c:v>
                </c:pt>
                <c:pt idx="1416">
                  <c:v>107.40002440000012</c:v>
                </c:pt>
                <c:pt idx="1417">
                  <c:v>107.40002440000012</c:v>
                </c:pt>
                <c:pt idx="1418">
                  <c:v>107.30004880000001</c:v>
                </c:pt>
                <c:pt idx="1419">
                  <c:v>107.19995119999999</c:v>
                </c:pt>
                <c:pt idx="1420">
                  <c:v>107.20007319999991</c:v>
                </c:pt>
                <c:pt idx="1421">
                  <c:v>107.19995120000021</c:v>
                </c:pt>
                <c:pt idx="1422">
                  <c:v>107.10009760000003</c:v>
                </c:pt>
                <c:pt idx="1423">
                  <c:v>107</c:v>
                </c:pt>
                <c:pt idx="1424">
                  <c:v>106.90002440000012</c:v>
                </c:pt>
                <c:pt idx="1425">
                  <c:v>106.90002440000012</c:v>
                </c:pt>
                <c:pt idx="1426">
                  <c:v>106.80004880000001</c:v>
                </c:pt>
                <c:pt idx="1427">
                  <c:v>106.79992680000009</c:v>
                </c:pt>
                <c:pt idx="1428">
                  <c:v>106.70007319999991</c:v>
                </c:pt>
                <c:pt idx="1429">
                  <c:v>106.69995120000021</c:v>
                </c:pt>
                <c:pt idx="1430">
                  <c:v>106.60009760000003</c:v>
                </c:pt>
                <c:pt idx="1431">
                  <c:v>106.59997560000011</c:v>
                </c:pt>
                <c:pt idx="1432">
                  <c:v>106.40002440000012</c:v>
                </c:pt>
                <c:pt idx="1433">
                  <c:v>106.40002440000012</c:v>
                </c:pt>
                <c:pt idx="1434">
                  <c:v>106.30004880000001</c:v>
                </c:pt>
                <c:pt idx="1435">
                  <c:v>106.29992680000009</c:v>
                </c:pt>
                <c:pt idx="1436">
                  <c:v>106.20007319999991</c:v>
                </c:pt>
                <c:pt idx="1437">
                  <c:v>106.19995120000021</c:v>
                </c:pt>
                <c:pt idx="1438">
                  <c:v>106.10009760000003</c:v>
                </c:pt>
                <c:pt idx="1439">
                  <c:v>106.09997560000011</c:v>
                </c:pt>
                <c:pt idx="1440">
                  <c:v>106</c:v>
                </c:pt>
                <c:pt idx="1441">
                  <c:v>105.90002440000012</c:v>
                </c:pt>
                <c:pt idx="1442">
                  <c:v>105.80004880000001</c:v>
                </c:pt>
                <c:pt idx="1443">
                  <c:v>105.79992680000009</c:v>
                </c:pt>
                <c:pt idx="1444">
                  <c:v>105.70007319999991</c:v>
                </c:pt>
                <c:pt idx="1445">
                  <c:v>105.59997560000011</c:v>
                </c:pt>
                <c:pt idx="1446">
                  <c:v>105.60009760000003</c:v>
                </c:pt>
                <c:pt idx="1447">
                  <c:v>105.5</c:v>
                </c:pt>
                <c:pt idx="1448">
                  <c:v>105.5</c:v>
                </c:pt>
                <c:pt idx="1449">
                  <c:v>105.40002439999989</c:v>
                </c:pt>
                <c:pt idx="1450">
                  <c:v>105.30004880000001</c:v>
                </c:pt>
                <c:pt idx="1451">
                  <c:v>105.19995119999999</c:v>
                </c:pt>
                <c:pt idx="1452">
                  <c:v>105.20007319999991</c:v>
                </c:pt>
                <c:pt idx="1453">
                  <c:v>105.09997560000011</c:v>
                </c:pt>
                <c:pt idx="1454">
                  <c:v>105</c:v>
                </c:pt>
                <c:pt idx="1455">
                  <c:v>105</c:v>
                </c:pt>
                <c:pt idx="1456">
                  <c:v>104.89990239999997</c:v>
                </c:pt>
                <c:pt idx="1457">
                  <c:v>104.90002439999989</c:v>
                </c:pt>
                <c:pt idx="1458">
                  <c:v>104.79992680000009</c:v>
                </c:pt>
                <c:pt idx="1459">
                  <c:v>104.69995119999999</c:v>
                </c:pt>
                <c:pt idx="1460">
                  <c:v>104.59997559999988</c:v>
                </c:pt>
                <c:pt idx="1461">
                  <c:v>104.5</c:v>
                </c:pt>
                <c:pt idx="1462">
                  <c:v>104.5</c:v>
                </c:pt>
                <c:pt idx="1463">
                  <c:v>104.40002439999989</c:v>
                </c:pt>
                <c:pt idx="1464">
                  <c:v>104.39990239999997</c:v>
                </c:pt>
                <c:pt idx="1465">
                  <c:v>104.30004879999979</c:v>
                </c:pt>
                <c:pt idx="1466">
                  <c:v>104.29992680000009</c:v>
                </c:pt>
                <c:pt idx="1467">
                  <c:v>104.20007319999991</c:v>
                </c:pt>
                <c:pt idx="1468">
                  <c:v>104.19995119999999</c:v>
                </c:pt>
                <c:pt idx="1469">
                  <c:v>104</c:v>
                </c:pt>
                <c:pt idx="1470">
                  <c:v>103.90002440000012</c:v>
                </c:pt>
                <c:pt idx="1471">
                  <c:v>103.90002439999989</c:v>
                </c:pt>
                <c:pt idx="1472">
                  <c:v>103.79992680000009</c:v>
                </c:pt>
                <c:pt idx="1473">
                  <c:v>103.70007319999991</c:v>
                </c:pt>
                <c:pt idx="1474">
                  <c:v>103.69995120000021</c:v>
                </c:pt>
                <c:pt idx="1475">
                  <c:v>103.60009760000003</c:v>
                </c:pt>
                <c:pt idx="1476">
                  <c:v>103.59997560000011</c:v>
                </c:pt>
                <c:pt idx="1477">
                  <c:v>103.5</c:v>
                </c:pt>
                <c:pt idx="1478">
                  <c:v>103.40002439999989</c:v>
                </c:pt>
                <c:pt idx="1479">
                  <c:v>103.40002440000012</c:v>
                </c:pt>
                <c:pt idx="1480">
                  <c:v>103.19995119999999</c:v>
                </c:pt>
                <c:pt idx="1481">
                  <c:v>103.20007319999991</c:v>
                </c:pt>
                <c:pt idx="1482">
                  <c:v>103.09997560000011</c:v>
                </c:pt>
                <c:pt idx="1483">
                  <c:v>103</c:v>
                </c:pt>
                <c:pt idx="1484">
                  <c:v>103</c:v>
                </c:pt>
                <c:pt idx="1485">
                  <c:v>102.89990239999997</c:v>
                </c:pt>
                <c:pt idx="1486">
                  <c:v>102.80004879999979</c:v>
                </c:pt>
                <c:pt idx="1487">
                  <c:v>102.79992680000009</c:v>
                </c:pt>
                <c:pt idx="1488">
                  <c:v>102.70007319999991</c:v>
                </c:pt>
                <c:pt idx="1489">
                  <c:v>102.69995119999999</c:v>
                </c:pt>
                <c:pt idx="1490">
                  <c:v>102.5</c:v>
                </c:pt>
                <c:pt idx="1491">
                  <c:v>102.40002440000012</c:v>
                </c:pt>
                <c:pt idx="1492">
                  <c:v>102.40002439999989</c:v>
                </c:pt>
                <c:pt idx="1493">
                  <c:v>102.29992680000009</c:v>
                </c:pt>
                <c:pt idx="1494">
                  <c:v>102.20007319999991</c:v>
                </c:pt>
                <c:pt idx="1495">
                  <c:v>102.19995120000021</c:v>
                </c:pt>
                <c:pt idx="1496">
                  <c:v>102.10009760000003</c:v>
                </c:pt>
                <c:pt idx="1497">
                  <c:v>102.09997560000011</c:v>
                </c:pt>
                <c:pt idx="1498">
                  <c:v>102</c:v>
                </c:pt>
                <c:pt idx="1499">
                  <c:v>101.90002439999989</c:v>
                </c:pt>
                <c:pt idx="1500">
                  <c:v>101.90002440000012</c:v>
                </c:pt>
                <c:pt idx="1501">
                  <c:v>101.69995119999999</c:v>
                </c:pt>
                <c:pt idx="1502">
                  <c:v>101.70007319999991</c:v>
                </c:pt>
                <c:pt idx="1503">
                  <c:v>101.59997560000011</c:v>
                </c:pt>
                <c:pt idx="1504">
                  <c:v>101.5</c:v>
                </c:pt>
                <c:pt idx="1505">
                  <c:v>101.5</c:v>
                </c:pt>
                <c:pt idx="1506">
                  <c:v>101.39990239999997</c:v>
                </c:pt>
                <c:pt idx="1507">
                  <c:v>101.40002439999989</c:v>
                </c:pt>
                <c:pt idx="1508">
                  <c:v>101.29992680000009</c:v>
                </c:pt>
                <c:pt idx="1509">
                  <c:v>101.30004880000001</c:v>
                </c:pt>
                <c:pt idx="1510">
                  <c:v>101.19995119999999</c:v>
                </c:pt>
                <c:pt idx="1511">
                  <c:v>101.09997559999988</c:v>
                </c:pt>
                <c:pt idx="1512">
                  <c:v>101.09997559999988</c:v>
                </c:pt>
                <c:pt idx="1513">
                  <c:v>100.90002439999989</c:v>
                </c:pt>
                <c:pt idx="1514">
                  <c:v>100.79992680000009</c:v>
                </c:pt>
                <c:pt idx="1515">
                  <c:v>100.80004879999979</c:v>
                </c:pt>
                <c:pt idx="1516">
                  <c:v>100.69995120000021</c:v>
                </c:pt>
                <c:pt idx="1517">
                  <c:v>100.70007319999991</c:v>
                </c:pt>
                <c:pt idx="1518">
                  <c:v>100.59997560000011</c:v>
                </c:pt>
                <c:pt idx="1519">
                  <c:v>100.59997559999988</c:v>
                </c:pt>
                <c:pt idx="1520">
                  <c:v>100.5</c:v>
                </c:pt>
                <c:pt idx="1521">
                  <c:v>100.40002440000012</c:v>
                </c:pt>
                <c:pt idx="1522">
                  <c:v>100.40002440000012</c:v>
                </c:pt>
                <c:pt idx="1523">
                  <c:v>100.30004880000001</c:v>
                </c:pt>
                <c:pt idx="1524">
                  <c:v>100.19995120000021</c:v>
                </c:pt>
                <c:pt idx="1525">
                  <c:v>100.10009760000003</c:v>
                </c:pt>
                <c:pt idx="1526">
                  <c:v>100.09997560000011</c:v>
                </c:pt>
                <c:pt idx="1527">
                  <c:v>100</c:v>
                </c:pt>
                <c:pt idx="1528">
                  <c:v>99.900024399999893</c:v>
                </c:pt>
                <c:pt idx="1529">
                  <c:v>99.90002440000012</c:v>
                </c:pt>
                <c:pt idx="1530">
                  <c:v>99.800048800000013</c:v>
                </c:pt>
                <c:pt idx="1531">
                  <c:v>99.800048800000013</c:v>
                </c:pt>
                <c:pt idx="1532">
                  <c:v>99.699951199999987</c:v>
                </c:pt>
                <c:pt idx="1533">
                  <c:v>99.700073199999906</c:v>
                </c:pt>
                <c:pt idx="1534">
                  <c:v>99.599975600000107</c:v>
                </c:pt>
                <c:pt idx="1535">
                  <c:v>99.399902399999974</c:v>
                </c:pt>
                <c:pt idx="1536">
                  <c:v>99.400024399999893</c:v>
                </c:pt>
                <c:pt idx="1537">
                  <c:v>99.299926800000094</c:v>
                </c:pt>
                <c:pt idx="1538">
                  <c:v>99.300048800000013</c:v>
                </c:pt>
                <c:pt idx="1539">
                  <c:v>99.199951199999987</c:v>
                </c:pt>
                <c:pt idx="1540">
                  <c:v>99.09997559999988</c:v>
                </c:pt>
                <c:pt idx="1541">
                  <c:v>99.09997559999988</c:v>
                </c:pt>
                <c:pt idx="1542">
                  <c:v>99</c:v>
                </c:pt>
                <c:pt idx="1543">
                  <c:v>99</c:v>
                </c:pt>
                <c:pt idx="1544">
                  <c:v>98.900024399999893</c:v>
                </c:pt>
                <c:pt idx="1545">
                  <c:v>98.799926800000094</c:v>
                </c:pt>
                <c:pt idx="1546">
                  <c:v>98.700073199999906</c:v>
                </c:pt>
                <c:pt idx="1547">
                  <c:v>98.599975600000107</c:v>
                </c:pt>
                <c:pt idx="1548">
                  <c:v>98.59997559999988</c:v>
                </c:pt>
                <c:pt idx="1549">
                  <c:v>98.5</c:v>
                </c:pt>
                <c:pt idx="1550">
                  <c:v>98.40002440000012</c:v>
                </c:pt>
                <c:pt idx="1551">
                  <c:v>98.40002440000012</c:v>
                </c:pt>
                <c:pt idx="1552">
                  <c:v>98.300048800000013</c:v>
                </c:pt>
                <c:pt idx="1553">
                  <c:v>98.199951199999987</c:v>
                </c:pt>
                <c:pt idx="1554">
                  <c:v>98.100097600000026</c:v>
                </c:pt>
                <c:pt idx="1555">
                  <c:v>98</c:v>
                </c:pt>
                <c:pt idx="1556">
                  <c:v>98</c:v>
                </c:pt>
                <c:pt idx="1557">
                  <c:v>97.900024399999893</c:v>
                </c:pt>
                <c:pt idx="1558">
                  <c:v>97.799926800000094</c:v>
                </c:pt>
                <c:pt idx="1559">
                  <c:v>97.800048800000013</c:v>
                </c:pt>
                <c:pt idx="1560">
                  <c:v>97.699951199999987</c:v>
                </c:pt>
                <c:pt idx="1561">
                  <c:v>97.59997559999988</c:v>
                </c:pt>
                <c:pt idx="1562">
                  <c:v>97.59997559999988</c:v>
                </c:pt>
                <c:pt idx="1563">
                  <c:v>97.5</c:v>
                </c:pt>
                <c:pt idx="1564">
                  <c:v>97.299926800000094</c:v>
                </c:pt>
                <c:pt idx="1565">
                  <c:v>97.300048799999786</c:v>
                </c:pt>
                <c:pt idx="1566">
                  <c:v>97.199951200000214</c:v>
                </c:pt>
                <c:pt idx="1567">
                  <c:v>97.100097600000026</c:v>
                </c:pt>
                <c:pt idx="1568">
                  <c:v>97</c:v>
                </c:pt>
                <c:pt idx="1569">
                  <c:v>97</c:v>
                </c:pt>
                <c:pt idx="1570">
                  <c:v>96.900024399999893</c:v>
                </c:pt>
                <c:pt idx="1571">
                  <c:v>96.799926800000094</c:v>
                </c:pt>
                <c:pt idx="1572">
                  <c:v>96.59997559999988</c:v>
                </c:pt>
                <c:pt idx="1573">
                  <c:v>96.59997559999988</c:v>
                </c:pt>
                <c:pt idx="1574">
                  <c:v>96.5</c:v>
                </c:pt>
                <c:pt idx="1575">
                  <c:v>96.40002440000012</c:v>
                </c:pt>
                <c:pt idx="1576">
                  <c:v>96.400024399999893</c:v>
                </c:pt>
                <c:pt idx="1577">
                  <c:v>96.299926800000094</c:v>
                </c:pt>
                <c:pt idx="1578">
                  <c:v>96.200073199999906</c:v>
                </c:pt>
                <c:pt idx="1579">
                  <c:v>96</c:v>
                </c:pt>
                <c:pt idx="1580">
                  <c:v>95.899902399999974</c:v>
                </c:pt>
                <c:pt idx="1581">
                  <c:v>95.900024399999893</c:v>
                </c:pt>
                <c:pt idx="1582">
                  <c:v>95.799926800000094</c:v>
                </c:pt>
                <c:pt idx="1583">
                  <c:v>95.700073199999906</c:v>
                </c:pt>
                <c:pt idx="1584">
                  <c:v>95.699951199999987</c:v>
                </c:pt>
                <c:pt idx="1585">
                  <c:v>95.59997559999988</c:v>
                </c:pt>
                <c:pt idx="1586">
                  <c:v>95.5</c:v>
                </c:pt>
                <c:pt idx="1587">
                  <c:v>95.300048800000013</c:v>
                </c:pt>
                <c:pt idx="1588">
                  <c:v>95.199951199999987</c:v>
                </c:pt>
                <c:pt idx="1589">
                  <c:v>95.200073199999906</c:v>
                </c:pt>
                <c:pt idx="1590">
                  <c:v>95.099975600000107</c:v>
                </c:pt>
                <c:pt idx="1591">
                  <c:v>95</c:v>
                </c:pt>
                <c:pt idx="1592">
                  <c:v>94.900024399999893</c:v>
                </c:pt>
                <c:pt idx="1593">
                  <c:v>94.799926800000094</c:v>
                </c:pt>
                <c:pt idx="1594">
                  <c:v>94.800048799999786</c:v>
                </c:pt>
                <c:pt idx="1595">
                  <c:v>94.599975600000107</c:v>
                </c:pt>
                <c:pt idx="1596">
                  <c:v>94.5</c:v>
                </c:pt>
                <c:pt idx="1597">
                  <c:v>94.400024399999893</c:v>
                </c:pt>
                <c:pt idx="1598">
                  <c:v>94.299926800000094</c:v>
                </c:pt>
                <c:pt idx="1599">
                  <c:v>94.300048800000013</c:v>
                </c:pt>
                <c:pt idx="1600">
                  <c:v>94.199951199999987</c:v>
                </c:pt>
                <c:pt idx="1601">
                  <c:v>94.09997559999988</c:v>
                </c:pt>
                <c:pt idx="1602">
                  <c:v>94</c:v>
                </c:pt>
                <c:pt idx="1603">
                  <c:v>93.800048800000013</c:v>
                </c:pt>
                <c:pt idx="1604">
                  <c:v>93.699951199999987</c:v>
                </c:pt>
                <c:pt idx="1605">
                  <c:v>93.700073199999906</c:v>
                </c:pt>
                <c:pt idx="1606">
                  <c:v>93.599975600000107</c:v>
                </c:pt>
                <c:pt idx="1607">
                  <c:v>93.5</c:v>
                </c:pt>
                <c:pt idx="1608">
                  <c:v>93.400024399999893</c:v>
                </c:pt>
                <c:pt idx="1609">
                  <c:v>93.299926800000094</c:v>
                </c:pt>
                <c:pt idx="1610">
                  <c:v>93.200073199999906</c:v>
                </c:pt>
                <c:pt idx="1611">
                  <c:v>93.099975600000107</c:v>
                </c:pt>
                <c:pt idx="1612">
                  <c:v>93</c:v>
                </c:pt>
                <c:pt idx="1613">
                  <c:v>92.900024399999893</c:v>
                </c:pt>
                <c:pt idx="1614">
                  <c:v>92.799926800000094</c:v>
                </c:pt>
                <c:pt idx="1615">
                  <c:v>92.700073199999906</c:v>
                </c:pt>
                <c:pt idx="1616">
                  <c:v>92.599975600000107</c:v>
                </c:pt>
                <c:pt idx="1617">
                  <c:v>92.5</c:v>
                </c:pt>
                <c:pt idx="1618">
                  <c:v>92.5</c:v>
                </c:pt>
                <c:pt idx="1619">
                  <c:v>92.300048800000013</c:v>
                </c:pt>
                <c:pt idx="1620">
                  <c:v>92.199951199999987</c:v>
                </c:pt>
                <c:pt idx="1621">
                  <c:v>92.09997559999988</c:v>
                </c:pt>
                <c:pt idx="1622">
                  <c:v>92</c:v>
                </c:pt>
                <c:pt idx="1623">
                  <c:v>91.90002440000012</c:v>
                </c:pt>
                <c:pt idx="1624">
                  <c:v>91.800048800000013</c:v>
                </c:pt>
                <c:pt idx="1625">
                  <c:v>91.699951199999987</c:v>
                </c:pt>
                <c:pt idx="1626">
                  <c:v>91.700073199999906</c:v>
                </c:pt>
                <c:pt idx="1627">
                  <c:v>91.5</c:v>
                </c:pt>
                <c:pt idx="1628">
                  <c:v>91.399902399999974</c:v>
                </c:pt>
                <c:pt idx="1629">
                  <c:v>91.300048799999786</c:v>
                </c:pt>
                <c:pt idx="1630">
                  <c:v>91.199951200000214</c:v>
                </c:pt>
                <c:pt idx="1631">
                  <c:v>91.100097600000026</c:v>
                </c:pt>
                <c:pt idx="1632">
                  <c:v>91</c:v>
                </c:pt>
                <c:pt idx="1633">
                  <c:v>90.899902399999974</c:v>
                </c:pt>
                <c:pt idx="1634">
                  <c:v>90.800048799999786</c:v>
                </c:pt>
                <c:pt idx="1635">
                  <c:v>90.799926800000094</c:v>
                </c:pt>
                <c:pt idx="1636">
                  <c:v>90.59997559999988</c:v>
                </c:pt>
                <c:pt idx="1637">
                  <c:v>90.5</c:v>
                </c:pt>
                <c:pt idx="1638">
                  <c:v>90.40002440000012</c:v>
                </c:pt>
                <c:pt idx="1639">
                  <c:v>90.300048800000013</c:v>
                </c:pt>
                <c:pt idx="1640">
                  <c:v>90.199951199999987</c:v>
                </c:pt>
                <c:pt idx="1641">
                  <c:v>90.09997559999988</c:v>
                </c:pt>
                <c:pt idx="1642">
                  <c:v>90</c:v>
                </c:pt>
                <c:pt idx="1643">
                  <c:v>89.90002440000012</c:v>
                </c:pt>
                <c:pt idx="1644">
                  <c:v>89.90002440000012</c:v>
                </c:pt>
                <c:pt idx="1645">
                  <c:v>89.700073199999906</c:v>
                </c:pt>
                <c:pt idx="1646">
                  <c:v>89.599975600000107</c:v>
                </c:pt>
                <c:pt idx="1647">
                  <c:v>89.5</c:v>
                </c:pt>
                <c:pt idx="1648">
                  <c:v>89.400024399999893</c:v>
                </c:pt>
                <c:pt idx="1649">
                  <c:v>89.299926800000094</c:v>
                </c:pt>
                <c:pt idx="1650">
                  <c:v>89.200073199999906</c:v>
                </c:pt>
                <c:pt idx="1651">
                  <c:v>89.099975600000107</c:v>
                </c:pt>
                <c:pt idx="1652">
                  <c:v>89</c:v>
                </c:pt>
                <c:pt idx="1653">
                  <c:v>89</c:v>
                </c:pt>
                <c:pt idx="1654">
                  <c:v>88.799926800000094</c:v>
                </c:pt>
                <c:pt idx="1655">
                  <c:v>88.700073199999906</c:v>
                </c:pt>
                <c:pt idx="1656">
                  <c:v>88.599975600000107</c:v>
                </c:pt>
                <c:pt idx="1657">
                  <c:v>88.5</c:v>
                </c:pt>
                <c:pt idx="1658">
                  <c:v>88.400024399999893</c:v>
                </c:pt>
                <c:pt idx="1659">
                  <c:v>88.299926800000094</c:v>
                </c:pt>
                <c:pt idx="1660">
                  <c:v>88.200073199999906</c:v>
                </c:pt>
                <c:pt idx="1661">
                  <c:v>88.099975600000107</c:v>
                </c:pt>
                <c:pt idx="1662">
                  <c:v>88.09997559999988</c:v>
                </c:pt>
                <c:pt idx="1663">
                  <c:v>87.90002440000012</c:v>
                </c:pt>
                <c:pt idx="1664">
                  <c:v>87.800048800000013</c:v>
                </c:pt>
                <c:pt idx="1665">
                  <c:v>87.699951199999987</c:v>
                </c:pt>
                <c:pt idx="1666">
                  <c:v>87.59997559999988</c:v>
                </c:pt>
                <c:pt idx="1667">
                  <c:v>87.5</c:v>
                </c:pt>
                <c:pt idx="1668">
                  <c:v>87.40002440000012</c:v>
                </c:pt>
                <c:pt idx="1669">
                  <c:v>87.300048800000013</c:v>
                </c:pt>
                <c:pt idx="1670">
                  <c:v>87.299926800000094</c:v>
                </c:pt>
                <c:pt idx="1671">
                  <c:v>87.100097600000026</c:v>
                </c:pt>
                <c:pt idx="1672">
                  <c:v>87</c:v>
                </c:pt>
                <c:pt idx="1673">
                  <c:v>86.899902399999974</c:v>
                </c:pt>
                <c:pt idx="1674">
                  <c:v>86.800048799999786</c:v>
                </c:pt>
                <c:pt idx="1675">
                  <c:v>86.699951200000214</c:v>
                </c:pt>
                <c:pt idx="1676">
                  <c:v>86.600097600000026</c:v>
                </c:pt>
                <c:pt idx="1677">
                  <c:v>86.5</c:v>
                </c:pt>
                <c:pt idx="1678">
                  <c:v>86.5</c:v>
                </c:pt>
                <c:pt idx="1679">
                  <c:v>86.400024399999893</c:v>
                </c:pt>
                <c:pt idx="1680">
                  <c:v>86.199951199999987</c:v>
                </c:pt>
                <c:pt idx="1681">
                  <c:v>86.09997559999988</c:v>
                </c:pt>
                <c:pt idx="1682">
                  <c:v>86</c:v>
                </c:pt>
                <c:pt idx="1683">
                  <c:v>85.90002440000012</c:v>
                </c:pt>
                <c:pt idx="1684">
                  <c:v>85.800048800000013</c:v>
                </c:pt>
                <c:pt idx="1685">
                  <c:v>85.800048800000013</c:v>
                </c:pt>
                <c:pt idx="1686">
                  <c:v>85.699951199999987</c:v>
                </c:pt>
                <c:pt idx="1687">
                  <c:v>85.59997559999988</c:v>
                </c:pt>
                <c:pt idx="1688">
                  <c:v>85.400024399999893</c:v>
                </c:pt>
                <c:pt idx="1689">
                  <c:v>85.299926800000094</c:v>
                </c:pt>
                <c:pt idx="1690">
                  <c:v>85.200073199999906</c:v>
                </c:pt>
                <c:pt idx="1691">
                  <c:v>85.199951200000214</c:v>
                </c:pt>
                <c:pt idx="1692">
                  <c:v>85.100097600000026</c:v>
                </c:pt>
                <c:pt idx="1693">
                  <c:v>85</c:v>
                </c:pt>
                <c:pt idx="1694">
                  <c:v>84.899902399999974</c:v>
                </c:pt>
                <c:pt idx="1695">
                  <c:v>84.700073199999906</c:v>
                </c:pt>
                <c:pt idx="1696">
                  <c:v>84.599975600000107</c:v>
                </c:pt>
                <c:pt idx="1697">
                  <c:v>84.5</c:v>
                </c:pt>
                <c:pt idx="1698">
                  <c:v>84.5</c:v>
                </c:pt>
                <c:pt idx="1699">
                  <c:v>84.40002440000012</c:v>
                </c:pt>
                <c:pt idx="1700">
                  <c:v>84.300048800000013</c:v>
                </c:pt>
                <c:pt idx="1701">
                  <c:v>84.199951199999987</c:v>
                </c:pt>
                <c:pt idx="1702">
                  <c:v>84.09997559999988</c:v>
                </c:pt>
                <c:pt idx="1703">
                  <c:v>83.90002440000012</c:v>
                </c:pt>
                <c:pt idx="1704">
                  <c:v>83.800048800000013</c:v>
                </c:pt>
                <c:pt idx="1705">
                  <c:v>83.799926800000094</c:v>
                </c:pt>
                <c:pt idx="1706">
                  <c:v>83.700073199999906</c:v>
                </c:pt>
                <c:pt idx="1707">
                  <c:v>83.599975600000107</c:v>
                </c:pt>
                <c:pt idx="1708">
                  <c:v>83.5</c:v>
                </c:pt>
                <c:pt idx="1709">
                  <c:v>83.400024399999893</c:v>
                </c:pt>
                <c:pt idx="1710">
                  <c:v>83.199951200000214</c:v>
                </c:pt>
                <c:pt idx="1711">
                  <c:v>83.100097600000026</c:v>
                </c:pt>
                <c:pt idx="1712">
                  <c:v>83</c:v>
                </c:pt>
                <c:pt idx="1713">
                  <c:v>83</c:v>
                </c:pt>
                <c:pt idx="1714">
                  <c:v>82.900024399999893</c:v>
                </c:pt>
                <c:pt idx="1715">
                  <c:v>82.799926800000094</c:v>
                </c:pt>
                <c:pt idx="1716">
                  <c:v>82.59997559999988</c:v>
                </c:pt>
                <c:pt idx="1717">
                  <c:v>82.5</c:v>
                </c:pt>
                <c:pt idx="1718">
                  <c:v>82.40002440000012</c:v>
                </c:pt>
                <c:pt idx="1719">
                  <c:v>82.300048800000013</c:v>
                </c:pt>
                <c:pt idx="1720">
                  <c:v>82.199951199999987</c:v>
                </c:pt>
                <c:pt idx="1721">
                  <c:v>82.199951199999987</c:v>
                </c:pt>
                <c:pt idx="1722">
                  <c:v>82</c:v>
                </c:pt>
                <c:pt idx="1723">
                  <c:v>81.900024399999893</c:v>
                </c:pt>
                <c:pt idx="1724">
                  <c:v>81.799926800000094</c:v>
                </c:pt>
                <c:pt idx="1725">
                  <c:v>81.700073199999906</c:v>
                </c:pt>
                <c:pt idx="1726">
                  <c:v>81.599975600000107</c:v>
                </c:pt>
                <c:pt idx="1727">
                  <c:v>81.5</c:v>
                </c:pt>
                <c:pt idx="1728">
                  <c:v>81.300048799999786</c:v>
                </c:pt>
                <c:pt idx="1729">
                  <c:v>81.199951200000214</c:v>
                </c:pt>
                <c:pt idx="1730">
                  <c:v>81.200073199999906</c:v>
                </c:pt>
                <c:pt idx="1731">
                  <c:v>81.099975600000107</c:v>
                </c:pt>
                <c:pt idx="1732">
                  <c:v>81</c:v>
                </c:pt>
                <c:pt idx="1733">
                  <c:v>80.900024399999893</c:v>
                </c:pt>
                <c:pt idx="1734">
                  <c:v>80.699951199999987</c:v>
                </c:pt>
                <c:pt idx="1735">
                  <c:v>80.59997559999988</c:v>
                </c:pt>
                <c:pt idx="1736">
                  <c:v>80.5</c:v>
                </c:pt>
                <c:pt idx="1737">
                  <c:v>80.40002440000012</c:v>
                </c:pt>
                <c:pt idx="1738">
                  <c:v>80.40002440000012</c:v>
                </c:pt>
                <c:pt idx="1739">
                  <c:v>80.300048800000013</c:v>
                </c:pt>
                <c:pt idx="1740">
                  <c:v>80.099975600000107</c:v>
                </c:pt>
                <c:pt idx="1741">
                  <c:v>80</c:v>
                </c:pt>
                <c:pt idx="1742">
                  <c:v>79.900024399999893</c:v>
                </c:pt>
                <c:pt idx="1743">
                  <c:v>79.799926800000094</c:v>
                </c:pt>
                <c:pt idx="1744">
                  <c:v>79.700073199999906</c:v>
                </c:pt>
                <c:pt idx="1745">
                  <c:v>79.599975600000107</c:v>
                </c:pt>
                <c:pt idx="1746">
                  <c:v>79.399902399999974</c:v>
                </c:pt>
                <c:pt idx="1747">
                  <c:v>79.300048799999786</c:v>
                </c:pt>
                <c:pt idx="1748">
                  <c:v>79.299926800000094</c:v>
                </c:pt>
                <c:pt idx="1749">
                  <c:v>79.200073199999906</c:v>
                </c:pt>
                <c:pt idx="1750">
                  <c:v>79.099975600000107</c:v>
                </c:pt>
                <c:pt idx="1751">
                  <c:v>79</c:v>
                </c:pt>
                <c:pt idx="1752">
                  <c:v>78.800048800000013</c:v>
                </c:pt>
                <c:pt idx="1753">
                  <c:v>78.699951199999987</c:v>
                </c:pt>
                <c:pt idx="1754">
                  <c:v>78.59997559999988</c:v>
                </c:pt>
                <c:pt idx="1755">
                  <c:v>78.5</c:v>
                </c:pt>
                <c:pt idx="1756">
                  <c:v>78.40002440000012</c:v>
                </c:pt>
                <c:pt idx="1757">
                  <c:v>78.199951199999987</c:v>
                </c:pt>
                <c:pt idx="1758">
                  <c:v>78.09997559999988</c:v>
                </c:pt>
                <c:pt idx="1759">
                  <c:v>78</c:v>
                </c:pt>
                <c:pt idx="1760">
                  <c:v>78</c:v>
                </c:pt>
                <c:pt idx="1761">
                  <c:v>77.900024399999893</c:v>
                </c:pt>
                <c:pt idx="1762">
                  <c:v>77.799926800000094</c:v>
                </c:pt>
                <c:pt idx="1763">
                  <c:v>77.600097600000026</c:v>
                </c:pt>
                <c:pt idx="1764">
                  <c:v>77.5</c:v>
                </c:pt>
                <c:pt idx="1765">
                  <c:v>77.399902399999974</c:v>
                </c:pt>
                <c:pt idx="1766">
                  <c:v>77.300048799999786</c:v>
                </c:pt>
                <c:pt idx="1767">
                  <c:v>77.199951200000214</c:v>
                </c:pt>
                <c:pt idx="1768">
                  <c:v>77.100097600000026</c:v>
                </c:pt>
                <c:pt idx="1769">
                  <c:v>77</c:v>
                </c:pt>
                <c:pt idx="1770">
                  <c:v>76.90002440000012</c:v>
                </c:pt>
                <c:pt idx="1771">
                  <c:v>76.800048800000013</c:v>
                </c:pt>
                <c:pt idx="1772">
                  <c:v>76.699951199999987</c:v>
                </c:pt>
                <c:pt idx="1773">
                  <c:v>76.59997559999988</c:v>
                </c:pt>
                <c:pt idx="1774">
                  <c:v>76.40002440000012</c:v>
                </c:pt>
                <c:pt idx="1775">
                  <c:v>76.300048800000013</c:v>
                </c:pt>
                <c:pt idx="1776">
                  <c:v>76.299926800000094</c:v>
                </c:pt>
                <c:pt idx="1777">
                  <c:v>76.200073199999906</c:v>
                </c:pt>
                <c:pt idx="1778">
                  <c:v>76.099975600000107</c:v>
                </c:pt>
                <c:pt idx="1779">
                  <c:v>76</c:v>
                </c:pt>
                <c:pt idx="1780">
                  <c:v>75.800048799999786</c:v>
                </c:pt>
                <c:pt idx="1781">
                  <c:v>75.699951200000214</c:v>
                </c:pt>
                <c:pt idx="1782">
                  <c:v>75.700073199999906</c:v>
                </c:pt>
                <c:pt idx="1783">
                  <c:v>75.599975600000107</c:v>
                </c:pt>
                <c:pt idx="1784">
                  <c:v>75.5</c:v>
                </c:pt>
                <c:pt idx="1785">
                  <c:v>75.400024399999893</c:v>
                </c:pt>
                <c:pt idx="1786">
                  <c:v>75.199951199999987</c:v>
                </c:pt>
                <c:pt idx="1787">
                  <c:v>75.09997559999988</c:v>
                </c:pt>
                <c:pt idx="1788">
                  <c:v>75.09997559999988</c:v>
                </c:pt>
                <c:pt idx="1789">
                  <c:v>75</c:v>
                </c:pt>
                <c:pt idx="1790">
                  <c:v>74.90002440000012</c:v>
                </c:pt>
                <c:pt idx="1791">
                  <c:v>74.800048800000013</c:v>
                </c:pt>
                <c:pt idx="1792">
                  <c:v>74.599975600000107</c:v>
                </c:pt>
                <c:pt idx="1793">
                  <c:v>74.600097600000026</c:v>
                </c:pt>
                <c:pt idx="1794">
                  <c:v>74.5</c:v>
                </c:pt>
                <c:pt idx="1795">
                  <c:v>74.399902399999974</c:v>
                </c:pt>
                <c:pt idx="1796">
                  <c:v>74.300048799999786</c:v>
                </c:pt>
                <c:pt idx="1797">
                  <c:v>74.099975600000107</c:v>
                </c:pt>
                <c:pt idx="1798">
                  <c:v>74.09997559999988</c:v>
                </c:pt>
                <c:pt idx="1799">
                  <c:v>74</c:v>
                </c:pt>
                <c:pt idx="1800">
                  <c:v>73.90002440000012</c:v>
                </c:pt>
                <c:pt idx="1801">
                  <c:v>73.800048800000013</c:v>
                </c:pt>
                <c:pt idx="1802">
                  <c:v>73.800048800000013</c:v>
                </c:pt>
                <c:pt idx="1803">
                  <c:v>73.599975600000107</c:v>
                </c:pt>
                <c:pt idx="1804">
                  <c:v>73.5</c:v>
                </c:pt>
                <c:pt idx="1805">
                  <c:v>73.400024399999893</c:v>
                </c:pt>
                <c:pt idx="1806">
                  <c:v>73.399902399999974</c:v>
                </c:pt>
                <c:pt idx="1807">
                  <c:v>73.300048799999786</c:v>
                </c:pt>
                <c:pt idx="1808">
                  <c:v>73.199951200000214</c:v>
                </c:pt>
                <c:pt idx="1809">
                  <c:v>73</c:v>
                </c:pt>
                <c:pt idx="1810">
                  <c:v>73</c:v>
                </c:pt>
                <c:pt idx="1811">
                  <c:v>72.90002440000012</c:v>
                </c:pt>
                <c:pt idx="1812">
                  <c:v>72.800048800000013</c:v>
                </c:pt>
                <c:pt idx="1813">
                  <c:v>72.800048800000013</c:v>
                </c:pt>
                <c:pt idx="1814">
                  <c:v>72.699951199999987</c:v>
                </c:pt>
                <c:pt idx="1815">
                  <c:v>72.5</c:v>
                </c:pt>
                <c:pt idx="1816">
                  <c:v>72.5</c:v>
                </c:pt>
                <c:pt idx="1817">
                  <c:v>72.399902399999974</c:v>
                </c:pt>
                <c:pt idx="1818">
                  <c:v>72.300048799999786</c:v>
                </c:pt>
                <c:pt idx="1819">
                  <c:v>72.199951200000214</c:v>
                </c:pt>
                <c:pt idx="1820">
                  <c:v>72.09997559999988</c:v>
                </c:pt>
                <c:pt idx="1821">
                  <c:v>72</c:v>
                </c:pt>
                <c:pt idx="1822">
                  <c:v>71.90002440000012</c:v>
                </c:pt>
                <c:pt idx="1823">
                  <c:v>71.90002440000012</c:v>
                </c:pt>
                <c:pt idx="1824">
                  <c:v>71.800048800000013</c:v>
                </c:pt>
                <c:pt idx="1825">
                  <c:v>71.699951199999987</c:v>
                </c:pt>
                <c:pt idx="1826">
                  <c:v>71.600097600000026</c:v>
                </c:pt>
                <c:pt idx="1827">
                  <c:v>71.5</c:v>
                </c:pt>
                <c:pt idx="1828">
                  <c:v>71.399902399999974</c:v>
                </c:pt>
                <c:pt idx="1829">
                  <c:v>71.400024399999893</c:v>
                </c:pt>
                <c:pt idx="1830">
                  <c:v>71.299926800000094</c:v>
                </c:pt>
                <c:pt idx="1831">
                  <c:v>71.09997559999988</c:v>
                </c:pt>
                <c:pt idx="1832">
                  <c:v>71.09997559999988</c:v>
                </c:pt>
                <c:pt idx="1833">
                  <c:v>71</c:v>
                </c:pt>
                <c:pt idx="1834">
                  <c:v>71</c:v>
                </c:pt>
                <c:pt idx="1835">
                  <c:v>70.900024399999893</c:v>
                </c:pt>
                <c:pt idx="1836">
                  <c:v>70.799926800000094</c:v>
                </c:pt>
                <c:pt idx="1837">
                  <c:v>70.700073199999906</c:v>
                </c:pt>
                <c:pt idx="1838">
                  <c:v>70.599975600000107</c:v>
                </c:pt>
                <c:pt idx="1839">
                  <c:v>70.59997559999988</c:v>
                </c:pt>
                <c:pt idx="1840">
                  <c:v>70.5</c:v>
                </c:pt>
                <c:pt idx="1841">
                  <c:v>70.40002440000012</c:v>
                </c:pt>
                <c:pt idx="1842">
                  <c:v>70.299926800000094</c:v>
                </c:pt>
                <c:pt idx="1843">
                  <c:v>70.200073199999906</c:v>
                </c:pt>
                <c:pt idx="1844">
                  <c:v>70.199951200000214</c:v>
                </c:pt>
                <c:pt idx="1845">
                  <c:v>70.100097600000026</c:v>
                </c:pt>
                <c:pt idx="1846">
                  <c:v>70</c:v>
                </c:pt>
                <c:pt idx="1847">
                  <c:v>69.90002440000012</c:v>
                </c:pt>
                <c:pt idx="1848">
                  <c:v>69.800048800000013</c:v>
                </c:pt>
                <c:pt idx="1849">
                  <c:v>69.800048800000013</c:v>
                </c:pt>
                <c:pt idx="1850">
                  <c:v>69.699951199999987</c:v>
                </c:pt>
                <c:pt idx="1851">
                  <c:v>69.700073199999906</c:v>
                </c:pt>
                <c:pt idx="1852">
                  <c:v>69.599975600000107</c:v>
                </c:pt>
                <c:pt idx="1853">
                  <c:v>69.399902399999974</c:v>
                </c:pt>
                <c:pt idx="1854">
                  <c:v>69.400024399999893</c:v>
                </c:pt>
                <c:pt idx="1855">
                  <c:v>69.299926800000094</c:v>
                </c:pt>
                <c:pt idx="1856">
                  <c:v>69.300048800000013</c:v>
                </c:pt>
                <c:pt idx="1857">
                  <c:v>69.199951199999987</c:v>
                </c:pt>
                <c:pt idx="1858">
                  <c:v>69.099975600000107</c:v>
                </c:pt>
                <c:pt idx="1859">
                  <c:v>69</c:v>
                </c:pt>
                <c:pt idx="1860">
                  <c:v>68.900024399999893</c:v>
                </c:pt>
                <c:pt idx="1861">
                  <c:v>68.899902399999974</c:v>
                </c:pt>
                <c:pt idx="1862">
                  <c:v>68.800048799999786</c:v>
                </c:pt>
                <c:pt idx="1863">
                  <c:v>68.699951199999987</c:v>
                </c:pt>
                <c:pt idx="1864">
                  <c:v>68.59997559999988</c:v>
                </c:pt>
                <c:pt idx="1865">
                  <c:v>68.59997559999988</c:v>
                </c:pt>
                <c:pt idx="1866">
                  <c:v>68.5</c:v>
                </c:pt>
                <c:pt idx="1867">
                  <c:v>68.5</c:v>
                </c:pt>
                <c:pt idx="1868">
                  <c:v>68.300048799999786</c:v>
                </c:pt>
                <c:pt idx="1869">
                  <c:v>68.199951200000214</c:v>
                </c:pt>
                <c:pt idx="1870">
                  <c:v>68.200073199999906</c:v>
                </c:pt>
                <c:pt idx="1871">
                  <c:v>68.099975600000107</c:v>
                </c:pt>
                <c:pt idx="1872">
                  <c:v>68.09997559999988</c:v>
                </c:pt>
                <c:pt idx="1873">
                  <c:v>67.90002440000012</c:v>
                </c:pt>
                <c:pt idx="1874">
                  <c:v>67.900024399999893</c:v>
                </c:pt>
                <c:pt idx="1875">
                  <c:v>67.799926800000094</c:v>
                </c:pt>
                <c:pt idx="1876">
                  <c:v>67.800048799999786</c:v>
                </c:pt>
                <c:pt idx="1877">
                  <c:v>67.699951200000214</c:v>
                </c:pt>
                <c:pt idx="1878">
                  <c:v>67.59997559999988</c:v>
                </c:pt>
                <c:pt idx="1879">
                  <c:v>67.5</c:v>
                </c:pt>
                <c:pt idx="1880">
                  <c:v>67.5</c:v>
                </c:pt>
                <c:pt idx="1881">
                  <c:v>67.40002440000012</c:v>
                </c:pt>
                <c:pt idx="1882">
                  <c:v>67.300048799999786</c:v>
                </c:pt>
                <c:pt idx="1883">
                  <c:v>67.199951200000214</c:v>
                </c:pt>
                <c:pt idx="1884">
                  <c:v>67.200073199999906</c:v>
                </c:pt>
                <c:pt idx="1885">
                  <c:v>67.099975600000107</c:v>
                </c:pt>
                <c:pt idx="1886">
                  <c:v>67.09997559999988</c:v>
                </c:pt>
                <c:pt idx="1887">
                  <c:v>66.90002440000012</c:v>
                </c:pt>
                <c:pt idx="1888">
                  <c:v>66.900024399999893</c:v>
                </c:pt>
                <c:pt idx="1889">
                  <c:v>66.899902399999974</c:v>
                </c:pt>
                <c:pt idx="1890">
                  <c:v>66.800048799999786</c:v>
                </c:pt>
                <c:pt idx="1891">
                  <c:v>66.799926800000094</c:v>
                </c:pt>
                <c:pt idx="1892">
                  <c:v>66.59997559999988</c:v>
                </c:pt>
                <c:pt idx="1893">
                  <c:v>66.59997559999988</c:v>
                </c:pt>
                <c:pt idx="1894">
                  <c:v>66.5</c:v>
                </c:pt>
                <c:pt idx="1895">
                  <c:v>66.5</c:v>
                </c:pt>
                <c:pt idx="1896">
                  <c:v>66.400024399999893</c:v>
                </c:pt>
                <c:pt idx="1897">
                  <c:v>66.299926800000094</c:v>
                </c:pt>
                <c:pt idx="1898">
                  <c:v>66.300048800000013</c:v>
                </c:pt>
                <c:pt idx="1899">
                  <c:v>66.199951199999987</c:v>
                </c:pt>
                <c:pt idx="1900">
                  <c:v>66.199951199999987</c:v>
                </c:pt>
                <c:pt idx="1901">
                  <c:v>66</c:v>
                </c:pt>
                <c:pt idx="1902">
                  <c:v>66</c:v>
                </c:pt>
                <c:pt idx="1903">
                  <c:v>65.899902399999974</c:v>
                </c:pt>
                <c:pt idx="1904">
                  <c:v>65.900024399999893</c:v>
                </c:pt>
                <c:pt idx="1905">
                  <c:v>65.799926800000094</c:v>
                </c:pt>
                <c:pt idx="1906">
                  <c:v>65.699951199999987</c:v>
                </c:pt>
                <c:pt idx="1907">
                  <c:v>65.700073199999906</c:v>
                </c:pt>
                <c:pt idx="1908">
                  <c:v>65.599975600000107</c:v>
                </c:pt>
                <c:pt idx="1909">
                  <c:v>65.600097600000026</c:v>
                </c:pt>
                <c:pt idx="1910">
                  <c:v>65.400024399999893</c:v>
                </c:pt>
                <c:pt idx="1911">
                  <c:v>65.40002440000012</c:v>
                </c:pt>
                <c:pt idx="1912">
                  <c:v>65.300048800000013</c:v>
                </c:pt>
                <c:pt idx="1913">
                  <c:v>65.300048800000013</c:v>
                </c:pt>
                <c:pt idx="1914">
                  <c:v>65.299926800000094</c:v>
                </c:pt>
                <c:pt idx="1915">
                  <c:v>65.100097600000026</c:v>
                </c:pt>
                <c:pt idx="1916">
                  <c:v>65.099975600000107</c:v>
                </c:pt>
                <c:pt idx="1917">
                  <c:v>65</c:v>
                </c:pt>
                <c:pt idx="1918">
                  <c:v>65</c:v>
                </c:pt>
                <c:pt idx="1919">
                  <c:v>64.800048800000013</c:v>
                </c:pt>
                <c:pt idx="1920">
                  <c:v>64.799926800000094</c:v>
                </c:pt>
                <c:pt idx="1921">
                  <c:v>64.700073199999906</c:v>
                </c:pt>
                <c:pt idx="1922">
                  <c:v>64.699951200000214</c:v>
                </c:pt>
                <c:pt idx="1923">
                  <c:v>64.700073199999906</c:v>
                </c:pt>
                <c:pt idx="1924">
                  <c:v>64.5</c:v>
                </c:pt>
                <c:pt idx="1925">
                  <c:v>64.5</c:v>
                </c:pt>
                <c:pt idx="1926">
                  <c:v>64.40002440000012</c:v>
                </c:pt>
                <c:pt idx="1927">
                  <c:v>64.400024399999893</c:v>
                </c:pt>
                <c:pt idx="1928">
                  <c:v>64.299926800000094</c:v>
                </c:pt>
                <c:pt idx="1929">
                  <c:v>64.200073199999906</c:v>
                </c:pt>
                <c:pt idx="1930">
                  <c:v>64.199951199999987</c:v>
                </c:pt>
                <c:pt idx="1931">
                  <c:v>64.09997559999988</c:v>
                </c:pt>
                <c:pt idx="1932">
                  <c:v>64.09997559999988</c:v>
                </c:pt>
                <c:pt idx="1933">
                  <c:v>63.900024399999893</c:v>
                </c:pt>
                <c:pt idx="1934">
                  <c:v>63.899902399999974</c:v>
                </c:pt>
                <c:pt idx="1935">
                  <c:v>63.900024399999893</c:v>
                </c:pt>
                <c:pt idx="1936">
                  <c:v>63.799926800000094</c:v>
                </c:pt>
                <c:pt idx="1937">
                  <c:v>63.800048800000013</c:v>
                </c:pt>
                <c:pt idx="1938">
                  <c:v>63.59997559999988</c:v>
                </c:pt>
                <c:pt idx="1939">
                  <c:v>63.599975600000107</c:v>
                </c:pt>
                <c:pt idx="1940">
                  <c:v>63.5</c:v>
                </c:pt>
                <c:pt idx="1941">
                  <c:v>63.5</c:v>
                </c:pt>
                <c:pt idx="1942">
                  <c:v>63.299926800000094</c:v>
                </c:pt>
                <c:pt idx="1943">
                  <c:v>63.300048800000013</c:v>
                </c:pt>
                <c:pt idx="1944">
                  <c:v>63.300048800000013</c:v>
                </c:pt>
                <c:pt idx="1945">
                  <c:v>63.199951199999987</c:v>
                </c:pt>
                <c:pt idx="1946">
                  <c:v>63.100097600000026</c:v>
                </c:pt>
                <c:pt idx="1947">
                  <c:v>63</c:v>
                </c:pt>
                <c:pt idx="1948">
                  <c:v>63</c:v>
                </c:pt>
                <c:pt idx="1949">
                  <c:v>62.900024399999893</c:v>
                </c:pt>
                <c:pt idx="1950">
                  <c:v>62.800048800000013</c:v>
                </c:pt>
                <c:pt idx="1951">
                  <c:v>62.799926800000094</c:v>
                </c:pt>
                <c:pt idx="1952">
                  <c:v>62.700073199999906</c:v>
                </c:pt>
                <c:pt idx="1953">
                  <c:v>62.699951200000214</c:v>
                </c:pt>
                <c:pt idx="1954">
                  <c:v>62.600097600000026</c:v>
                </c:pt>
                <c:pt idx="1955">
                  <c:v>62.5</c:v>
                </c:pt>
                <c:pt idx="1956">
                  <c:v>62.40002440000012</c:v>
                </c:pt>
                <c:pt idx="1957">
                  <c:v>62.40002440000012</c:v>
                </c:pt>
                <c:pt idx="1958">
                  <c:v>62.400024399999893</c:v>
                </c:pt>
                <c:pt idx="1959">
                  <c:v>62.199951200000214</c:v>
                </c:pt>
                <c:pt idx="1960">
                  <c:v>62.200073199999906</c:v>
                </c:pt>
                <c:pt idx="1961">
                  <c:v>62.099975600000107</c:v>
                </c:pt>
                <c:pt idx="1962">
                  <c:v>62.09997559999988</c:v>
                </c:pt>
                <c:pt idx="1963">
                  <c:v>62</c:v>
                </c:pt>
                <c:pt idx="1964">
                  <c:v>61.900024399999893</c:v>
                </c:pt>
                <c:pt idx="1965">
                  <c:v>61.899902399999974</c:v>
                </c:pt>
                <c:pt idx="1966">
                  <c:v>61.800048799999786</c:v>
                </c:pt>
                <c:pt idx="1967">
                  <c:v>61.699951199999987</c:v>
                </c:pt>
                <c:pt idx="1968">
                  <c:v>61.699951199999987</c:v>
                </c:pt>
                <c:pt idx="1969">
                  <c:v>61.59997559999988</c:v>
                </c:pt>
                <c:pt idx="1970">
                  <c:v>61.599975600000107</c:v>
                </c:pt>
                <c:pt idx="1971">
                  <c:v>61.399902399999974</c:v>
                </c:pt>
                <c:pt idx="1972">
                  <c:v>61.400024399999893</c:v>
                </c:pt>
                <c:pt idx="1973">
                  <c:v>61.40002440000012</c:v>
                </c:pt>
                <c:pt idx="1974">
                  <c:v>61.300048800000013</c:v>
                </c:pt>
                <c:pt idx="1975">
                  <c:v>61.200073199999906</c:v>
                </c:pt>
                <c:pt idx="1976">
                  <c:v>61.099975600000107</c:v>
                </c:pt>
                <c:pt idx="1977">
                  <c:v>61.100097600000026</c:v>
                </c:pt>
                <c:pt idx="1978">
                  <c:v>61</c:v>
                </c:pt>
                <c:pt idx="1979">
                  <c:v>60.90002440000012</c:v>
                </c:pt>
                <c:pt idx="1980">
                  <c:v>60.90002440000012</c:v>
                </c:pt>
                <c:pt idx="1981">
                  <c:v>60.800048800000013</c:v>
                </c:pt>
                <c:pt idx="1982">
                  <c:v>60.799926800000094</c:v>
                </c:pt>
                <c:pt idx="1983">
                  <c:v>60.700073199999906</c:v>
                </c:pt>
                <c:pt idx="1984">
                  <c:v>60.599975600000107</c:v>
                </c:pt>
                <c:pt idx="1985">
                  <c:v>60.59997559999988</c:v>
                </c:pt>
                <c:pt idx="1986">
                  <c:v>60.5</c:v>
                </c:pt>
                <c:pt idx="1987">
                  <c:v>60.400024399999893</c:v>
                </c:pt>
                <c:pt idx="1988">
                  <c:v>60.399902399999974</c:v>
                </c:pt>
                <c:pt idx="1989">
                  <c:v>60.300048799999786</c:v>
                </c:pt>
                <c:pt idx="1990">
                  <c:v>60.199951199999987</c:v>
                </c:pt>
                <c:pt idx="1991">
                  <c:v>60.199951199999987</c:v>
                </c:pt>
                <c:pt idx="1992">
                  <c:v>60.09997559999988</c:v>
                </c:pt>
                <c:pt idx="1993">
                  <c:v>60.099975600000107</c:v>
                </c:pt>
                <c:pt idx="1994">
                  <c:v>60</c:v>
                </c:pt>
                <c:pt idx="1995">
                  <c:v>59.900024399999893</c:v>
                </c:pt>
                <c:pt idx="1996">
                  <c:v>59.90002440000012</c:v>
                </c:pt>
                <c:pt idx="1997">
                  <c:v>59.800048800000013</c:v>
                </c:pt>
                <c:pt idx="1998">
                  <c:v>59.700073199999906</c:v>
                </c:pt>
                <c:pt idx="1999">
                  <c:v>59.699951200000214</c:v>
                </c:pt>
              </c:numCache>
            </c:numRef>
          </c:xVal>
          <c:yVal>
            <c:numRef>
              <c:f>Modified_THOR!$AC$3:$AC$2002</c:f>
              <c:numCache>
                <c:formatCode>0.00E+00</c:formatCode>
                <c:ptCount val="2000"/>
                <c:pt idx="0">
                  <c:v>-165.52999878</c:v>
                </c:pt>
                <c:pt idx="1">
                  <c:v>-165.52999878</c:v>
                </c:pt>
                <c:pt idx="2">
                  <c:v>-165.52999878</c:v>
                </c:pt>
                <c:pt idx="3">
                  <c:v>-165.52999878</c:v>
                </c:pt>
                <c:pt idx="4">
                  <c:v>-165.52999878</c:v>
                </c:pt>
                <c:pt idx="5">
                  <c:v>-165.52999878</c:v>
                </c:pt>
                <c:pt idx="6">
                  <c:v>-165.52999878</c:v>
                </c:pt>
                <c:pt idx="7">
                  <c:v>-165.52999878</c:v>
                </c:pt>
                <c:pt idx="8">
                  <c:v>-165.52999878</c:v>
                </c:pt>
                <c:pt idx="9">
                  <c:v>-165.52999878</c:v>
                </c:pt>
                <c:pt idx="10">
                  <c:v>-165.52999878</c:v>
                </c:pt>
                <c:pt idx="11">
                  <c:v>-165.52999878</c:v>
                </c:pt>
                <c:pt idx="12">
                  <c:v>-165.52999878</c:v>
                </c:pt>
                <c:pt idx="13">
                  <c:v>-165.52999878</c:v>
                </c:pt>
                <c:pt idx="14">
                  <c:v>-165.52999878</c:v>
                </c:pt>
                <c:pt idx="15">
                  <c:v>-165.52999878</c:v>
                </c:pt>
                <c:pt idx="16">
                  <c:v>-165.52999878</c:v>
                </c:pt>
                <c:pt idx="17">
                  <c:v>-165.52999878</c:v>
                </c:pt>
                <c:pt idx="18">
                  <c:v>-165.52999878</c:v>
                </c:pt>
                <c:pt idx="19">
                  <c:v>-165.52999878</c:v>
                </c:pt>
                <c:pt idx="20">
                  <c:v>-165.52999878</c:v>
                </c:pt>
                <c:pt idx="21">
                  <c:v>-165.52999878</c:v>
                </c:pt>
                <c:pt idx="22">
                  <c:v>-165.52999878</c:v>
                </c:pt>
                <c:pt idx="23">
                  <c:v>-165.52999878</c:v>
                </c:pt>
                <c:pt idx="24">
                  <c:v>-165.52999878</c:v>
                </c:pt>
                <c:pt idx="25">
                  <c:v>-165.52999878</c:v>
                </c:pt>
                <c:pt idx="26">
                  <c:v>-165.52999878</c:v>
                </c:pt>
                <c:pt idx="27">
                  <c:v>-165.52999878</c:v>
                </c:pt>
                <c:pt idx="28">
                  <c:v>-165.52999878</c:v>
                </c:pt>
                <c:pt idx="29">
                  <c:v>-165.52999878</c:v>
                </c:pt>
                <c:pt idx="30">
                  <c:v>-165.52999878</c:v>
                </c:pt>
                <c:pt idx="31">
                  <c:v>-165.52999878</c:v>
                </c:pt>
                <c:pt idx="32">
                  <c:v>-165.52999878</c:v>
                </c:pt>
                <c:pt idx="33">
                  <c:v>-165.52999878</c:v>
                </c:pt>
                <c:pt idx="34">
                  <c:v>-165.52999878</c:v>
                </c:pt>
                <c:pt idx="35">
                  <c:v>-165.52999878</c:v>
                </c:pt>
                <c:pt idx="36">
                  <c:v>-165.52999878</c:v>
                </c:pt>
                <c:pt idx="37">
                  <c:v>-165.52999878</c:v>
                </c:pt>
                <c:pt idx="38">
                  <c:v>-165.52999878</c:v>
                </c:pt>
                <c:pt idx="39">
                  <c:v>-165.52999878</c:v>
                </c:pt>
                <c:pt idx="40">
                  <c:v>-165.52999878</c:v>
                </c:pt>
                <c:pt idx="41">
                  <c:v>-165.52999878</c:v>
                </c:pt>
                <c:pt idx="42">
                  <c:v>-165.52999878</c:v>
                </c:pt>
                <c:pt idx="43">
                  <c:v>-165.52999878</c:v>
                </c:pt>
                <c:pt idx="44">
                  <c:v>-165.52999878</c:v>
                </c:pt>
                <c:pt idx="45">
                  <c:v>-165.52999878</c:v>
                </c:pt>
                <c:pt idx="46">
                  <c:v>-165.52999878</c:v>
                </c:pt>
                <c:pt idx="47">
                  <c:v>-165.52999878</c:v>
                </c:pt>
                <c:pt idx="48">
                  <c:v>-165.52999878</c:v>
                </c:pt>
                <c:pt idx="49">
                  <c:v>-165.52999878</c:v>
                </c:pt>
                <c:pt idx="50">
                  <c:v>-165.52999878</c:v>
                </c:pt>
                <c:pt idx="51">
                  <c:v>-165.52999878</c:v>
                </c:pt>
                <c:pt idx="52">
                  <c:v>-165.52999878</c:v>
                </c:pt>
                <c:pt idx="53">
                  <c:v>-165.52999878</c:v>
                </c:pt>
                <c:pt idx="54">
                  <c:v>-165.52999878</c:v>
                </c:pt>
                <c:pt idx="55">
                  <c:v>-165.52999878</c:v>
                </c:pt>
                <c:pt idx="56">
                  <c:v>-165.52999878</c:v>
                </c:pt>
                <c:pt idx="57">
                  <c:v>-165.52999878</c:v>
                </c:pt>
                <c:pt idx="58">
                  <c:v>-165.52999878</c:v>
                </c:pt>
                <c:pt idx="59">
                  <c:v>-165.52999878</c:v>
                </c:pt>
                <c:pt idx="60">
                  <c:v>-165.52999878</c:v>
                </c:pt>
                <c:pt idx="61">
                  <c:v>-165.52999878</c:v>
                </c:pt>
                <c:pt idx="62">
                  <c:v>-165.52999878</c:v>
                </c:pt>
                <c:pt idx="63">
                  <c:v>-165.52999878</c:v>
                </c:pt>
                <c:pt idx="64">
                  <c:v>-165.52999878</c:v>
                </c:pt>
                <c:pt idx="65">
                  <c:v>-165.52999878</c:v>
                </c:pt>
                <c:pt idx="66">
                  <c:v>-165.52999878</c:v>
                </c:pt>
                <c:pt idx="67">
                  <c:v>-165.52999878</c:v>
                </c:pt>
                <c:pt idx="68">
                  <c:v>-165.52999878</c:v>
                </c:pt>
                <c:pt idx="69">
                  <c:v>-165.52999878</c:v>
                </c:pt>
                <c:pt idx="70">
                  <c:v>-165.52999878</c:v>
                </c:pt>
                <c:pt idx="71">
                  <c:v>-165.52999878</c:v>
                </c:pt>
                <c:pt idx="72">
                  <c:v>-165.52999878</c:v>
                </c:pt>
                <c:pt idx="73">
                  <c:v>-165.52999878</c:v>
                </c:pt>
                <c:pt idx="74">
                  <c:v>-165.52999878</c:v>
                </c:pt>
                <c:pt idx="75">
                  <c:v>-165.52999878</c:v>
                </c:pt>
                <c:pt idx="76">
                  <c:v>-165.52999878</c:v>
                </c:pt>
                <c:pt idx="77">
                  <c:v>-165.52999878</c:v>
                </c:pt>
                <c:pt idx="78">
                  <c:v>-165.52999878</c:v>
                </c:pt>
                <c:pt idx="79">
                  <c:v>-165.52999878</c:v>
                </c:pt>
                <c:pt idx="80">
                  <c:v>-165.52999878</c:v>
                </c:pt>
                <c:pt idx="81">
                  <c:v>-165.52999878</c:v>
                </c:pt>
                <c:pt idx="82">
                  <c:v>-165.52999878</c:v>
                </c:pt>
                <c:pt idx="83">
                  <c:v>-165.52999878</c:v>
                </c:pt>
                <c:pt idx="84">
                  <c:v>-165.52999878</c:v>
                </c:pt>
                <c:pt idx="85">
                  <c:v>-165.52999878</c:v>
                </c:pt>
                <c:pt idx="86">
                  <c:v>-165.52999878</c:v>
                </c:pt>
                <c:pt idx="87">
                  <c:v>-165.52999878</c:v>
                </c:pt>
                <c:pt idx="88">
                  <c:v>-165.52999878</c:v>
                </c:pt>
                <c:pt idx="89">
                  <c:v>-165.52999878</c:v>
                </c:pt>
                <c:pt idx="90">
                  <c:v>-165.52999878</c:v>
                </c:pt>
                <c:pt idx="91">
                  <c:v>-165.52999878</c:v>
                </c:pt>
                <c:pt idx="92">
                  <c:v>-165.52999878</c:v>
                </c:pt>
                <c:pt idx="93">
                  <c:v>-165.52999878</c:v>
                </c:pt>
                <c:pt idx="94">
                  <c:v>-165.52999878</c:v>
                </c:pt>
                <c:pt idx="95">
                  <c:v>-165.52999878</c:v>
                </c:pt>
                <c:pt idx="96">
                  <c:v>-165.52999878</c:v>
                </c:pt>
                <c:pt idx="97">
                  <c:v>-165.52999878</c:v>
                </c:pt>
                <c:pt idx="98">
                  <c:v>-165.52999878</c:v>
                </c:pt>
                <c:pt idx="99">
                  <c:v>-165.52999878</c:v>
                </c:pt>
                <c:pt idx="100">
                  <c:v>-165.52999878</c:v>
                </c:pt>
                <c:pt idx="101">
                  <c:v>-165.52999878</c:v>
                </c:pt>
                <c:pt idx="102">
                  <c:v>-165.52999878</c:v>
                </c:pt>
                <c:pt idx="103">
                  <c:v>-165.52999878</c:v>
                </c:pt>
                <c:pt idx="104">
                  <c:v>-165.52999878</c:v>
                </c:pt>
                <c:pt idx="105">
                  <c:v>-165.52999878</c:v>
                </c:pt>
                <c:pt idx="106">
                  <c:v>-165.52999878</c:v>
                </c:pt>
                <c:pt idx="107">
                  <c:v>-165.52999878</c:v>
                </c:pt>
                <c:pt idx="108">
                  <c:v>-165.52999878</c:v>
                </c:pt>
                <c:pt idx="109">
                  <c:v>-165.52999878</c:v>
                </c:pt>
                <c:pt idx="110">
                  <c:v>-165.52999878</c:v>
                </c:pt>
                <c:pt idx="111">
                  <c:v>-165.52999878</c:v>
                </c:pt>
                <c:pt idx="112">
                  <c:v>-165.52999878</c:v>
                </c:pt>
                <c:pt idx="113">
                  <c:v>-165.52999878</c:v>
                </c:pt>
                <c:pt idx="114">
                  <c:v>-165.52999878</c:v>
                </c:pt>
                <c:pt idx="115">
                  <c:v>-165.52999878</c:v>
                </c:pt>
                <c:pt idx="116">
                  <c:v>-165.52999878</c:v>
                </c:pt>
                <c:pt idx="117">
                  <c:v>-165.52999878</c:v>
                </c:pt>
                <c:pt idx="118">
                  <c:v>-165.52999878</c:v>
                </c:pt>
                <c:pt idx="119">
                  <c:v>-165.52999878</c:v>
                </c:pt>
                <c:pt idx="120">
                  <c:v>-165.52999878</c:v>
                </c:pt>
                <c:pt idx="121">
                  <c:v>-165.52999878</c:v>
                </c:pt>
                <c:pt idx="122">
                  <c:v>-165.52999878</c:v>
                </c:pt>
                <c:pt idx="123">
                  <c:v>-165.52999878</c:v>
                </c:pt>
                <c:pt idx="124">
                  <c:v>-165.52999878</c:v>
                </c:pt>
                <c:pt idx="125">
                  <c:v>-165.52999878</c:v>
                </c:pt>
                <c:pt idx="126">
                  <c:v>-165.52999878</c:v>
                </c:pt>
                <c:pt idx="127">
                  <c:v>-165.52999878</c:v>
                </c:pt>
                <c:pt idx="128">
                  <c:v>-165.52999878</c:v>
                </c:pt>
                <c:pt idx="129">
                  <c:v>-165.52999878</c:v>
                </c:pt>
                <c:pt idx="130">
                  <c:v>-165.52999878</c:v>
                </c:pt>
                <c:pt idx="131">
                  <c:v>-165.52999878</c:v>
                </c:pt>
                <c:pt idx="132">
                  <c:v>-165.52999878</c:v>
                </c:pt>
                <c:pt idx="133">
                  <c:v>-165.52999878</c:v>
                </c:pt>
                <c:pt idx="134">
                  <c:v>-165.52999878</c:v>
                </c:pt>
                <c:pt idx="135">
                  <c:v>-165.52999878</c:v>
                </c:pt>
                <c:pt idx="136">
                  <c:v>-165.52999878</c:v>
                </c:pt>
                <c:pt idx="137">
                  <c:v>-165.52999878</c:v>
                </c:pt>
                <c:pt idx="138">
                  <c:v>-165.52999878</c:v>
                </c:pt>
                <c:pt idx="139">
                  <c:v>-165.52999878</c:v>
                </c:pt>
                <c:pt idx="140">
                  <c:v>-165.52999878</c:v>
                </c:pt>
                <c:pt idx="141">
                  <c:v>-165.52999878</c:v>
                </c:pt>
                <c:pt idx="142">
                  <c:v>-165.52999878</c:v>
                </c:pt>
                <c:pt idx="143">
                  <c:v>-165.52999878</c:v>
                </c:pt>
                <c:pt idx="144">
                  <c:v>-165.52999878</c:v>
                </c:pt>
                <c:pt idx="145">
                  <c:v>-165.52999878</c:v>
                </c:pt>
                <c:pt idx="146">
                  <c:v>-165.52999878</c:v>
                </c:pt>
                <c:pt idx="147">
                  <c:v>-165.52999878</c:v>
                </c:pt>
                <c:pt idx="148">
                  <c:v>-165.52999878</c:v>
                </c:pt>
                <c:pt idx="149">
                  <c:v>-165.52999878</c:v>
                </c:pt>
                <c:pt idx="150">
                  <c:v>-165.52999878</c:v>
                </c:pt>
                <c:pt idx="151">
                  <c:v>-165.52999878</c:v>
                </c:pt>
                <c:pt idx="152">
                  <c:v>-165.52999878</c:v>
                </c:pt>
                <c:pt idx="153">
                  <c:v>-165.52999878</c:v>
                </c:pt>
                <c:pt idx="154">
                  <c:v>-165.52999878</c:v>
                </c:pt>
                <c:pt idx="155">
                  <c:v>-165.52999878</c:v>
                </c:pt>
                <c:pt idx="156">
                  <c:v>-165.52999878</c:v>
                </c:pt>
                <c:pt idx="157">
                  <c:v>-165.52999878</c:v>
                </c:pt>
                <c:pt idx="158">
                  <c:v>-165.52999878</c:v>
                </c:pt>
                <c:pt idx="159">
                  <c:v>-165.52999878</c:v>
                </c:pt>
                <c:pt idx="160">
                  <c:v>-165.52999878</c:v>
                </c:pt>
                <c:pt idx="161">
                  <c:v>-165.52999878</c:v>
                </c:pt>
                <c:pt idx="162">
                  <c:v>-165.52999878</c:v>
                </c:pt>
                <c:pt idx="163">
                  <c:v>-165.53999329000001</c:v>
                </c:pt>
                <c:pt idx="164">
                  <c:v>-165.53999329000001</c:v>
                </c:pt>
                <c:pt idx="165">
                  <c:v>-165.53999329000001</c:v>
                </c:pt>
                <c:pt idx="166">
                  <c:v>-165.53999329000001</c:v>
                </c:pt>
                <c:pt idx="167">
                  <c:v>-165.53999329000001</c:v>
                </c:pt>
                <c:pt idx="168">
                  <c:v>-165.53999329000001</c:v>
                </c:pt>
                <c:pt idx="169">
                  <c:v>-165.53999329000001</c:v>
                </c:pt>
                <c:pt idx="170">
                  <c:v>-165.53999329000001</c:v>
                </c:pt>
                <c:pt idx="171">
                  <c:v>-165.53999329000001</c:v>
                </c:pt>
                <c:pt idx="172">
                  <c:v>-165.53999329000001</c:v>
                </c:pt>
                <c:pt idx="173">
                  <c:v>-165.53999329000001</c:v>
                </c:pt>
                <c:pt idx="174">
                  <c:v>-165.53999329000001</c:v>
                </c:pt>
                <c:pt idx="175">
                  <c:v>-165.53999329000001</c:v>
                </c:pt>
                <c:pt idx="176">
                  <c:v>-165.53999329000001</c:v>
                </c:pt>
                <c:pt idx="177">
                  <c:v>-165.53999329000001</c:v>
                </c:pt>
                <c:pt idx="178">
                  <c:v>-165.53999329000001</c:v>
                </c:pt>
                <c:pt idx="179">
                  <c:v>-165.53999329000001</c:v>
                </c:pt>
                <c:pt idx="180">
                  <c:v>-165.53999329000001</c:v>
                </c:pt>
                <c:pt idx="181">
                  <c:v>-165.53999329000001</c:v>
                </c:pt>
                <c:pt idx="182">
                  <c:v>-165.53999329000001</c:v>
                </c:pt>
                <c:pt idx="183">
                  <c:v>-165.53999329000001</c:v>
                </c:pt>
                <c:pt idx="184">
                  <c:v>-165.53999329000001</c:v>
                </c:pt>
                <c:pt idx="185">
                  <c:v>-165.53999329000001</c:v>
                </c:pt>
                <c:pt idx="186">
                  <c:v>-165.53999329000001</c:v>
                </c:pt>
                <c:pt idx="187">
                  <c:v>-165.53999329000001</c:v>
                </c:pt>
                <c:pt idx="188">
                  <c:v>-165.53999329000001</c:v>
                </c:pt>
                <c:pt idx="189">
                  <c:v>-165.53999329000001</c:v>
                </c:pt>
                <c:pt idx="190">
                  <c:v>-165.53999329000001</c:v>
                </c:pt>
                <c:pt idx="191">
                  <c:v>-165.53999329000001</c:v>
                </c:pt>
                <c:pt idx="192">
                  <c:v>-165.53999329000001</c:v>
                </c:pt>
                <c:pt idx="193">
                  <c:v>-165.53999329000001</c:v>
                </c:pt>
                <c:pt idx="194">
                  <c:v>-165.53999329000001</c:v>
                </c:pt>
                <c:pt idx="195">
                  <c:v>-165.53999329000001</c:v>
                </c:pt>
                <c:pt idx="196">
                  <c:v>-165.53999329000001</c:v>
                </c:pt>
                <c:pt idx="197">
                  <c:v>-165.53999329000001</c:v>
                </c:pt>
                <c:pt idx="198">
                  <c:v>-165.53999329000001</c:v>
                </c:pt>
                <c:pt idx="199">
                  <c:v>-165.53999329000001</c:v>
                </c:pt>
                <c:pt idx="200">
                  <c:v>-165.53999329000001</c:v>
                </c:pt>
                <c:pt idx="201">
                  <c:v>-165.53999329000001</c:v>
                </c:pt>
                <c:pt idx="202">
                  <c:v>-165.53999329000001</c:v>
                </c:pt>
                <c:pt idx="203">
                  <c:v>-165.53999329000001</c:v>
                </c:pt>
                <c:pt idx="204">
                  <c:v>-165.53999329000001</c:v>
                </c:pt>
                <c:pt idx="205">
                  <c:v>-165.53999329000001</c:v>
                </c:pt>
                <c:pt idx="206">
                  <c:v>-165.53999329000001</c:v>
                </c:pt>
                <c:pt idx="207">
                  <c:v>-165.53999329000001</c:v>
                </c:pt>
                <c:pt idx="208">
                  <c:v>-165.53999329000001</c:v>
                </c:pt>
                <c:pt idx="209">
                  <c:v>-165.53999329000001</c:v>
                </c:pt>
                <c:pt idx="210">
                  <c:v>-165.53999329000001</c:v>
                </c:pt>
                <c:pt idx="211">
                  <c:v>-165.53999329000001</c:v>
                </c:pt>
                <c:pt idx="212">
                  <c:v>-165.53999329000001</c:v>
                </c:pt>
                <c:pt idx="213">
                  <c:v>-165.53999329000001</c:v>
                </c:pt>
                <c:pt idx="214">
                  <c:v>-165.53999329000001</c:v>
                </c:pt>
                <c:pt idx="215">
                  <c:v>-165.53999329000001</c:v>
                </c:pt>
                <c:pt idx="216">
                  <c:v>-165.52999878</c:v>
                </c:pt>
                <c:pt idx="217">
                  <c:v>-165.52999878</c:v>
                </c:pt>
                <c:pt idx="218">
                  <c:v>-165.52999878</c:v>
                </c:pt>
                <c:pt idx="219">
                  <c:v>-165.52999878</c:v>
                </c:pt>
                <c:pt idx="220">
                  <c:v>-165.52999878</c:v>
                </c:pt>
                <c:pt idx="221">
                  <c:v>-165.52999878</c:v>
                </c:pt>
                <c:pt idx="222">
                  <c:v>-165.52999878</c:v>
                </c:pt>
                <c:pt idx="223">
                  <c:v>-165.52999878</c:v>
                </c:pt>
                <c:pt idx="224">
                  <c:v>-165.52999878</c:v>
                </c:pt>
                <c:pt idx="225">
                  <c:v>-165.52999878</c:v>
                </c:pt>
                <c:pt idx="226">
                  <c:v>-165.52999878</c:v>
                </c:pt>
                <c:pt idx="227">
                  <c:v>-165.52999878</c:v>
                </c:pt>
                <c:pt idx="228">
                  <c:v>-165.52999878</c:v>
                </c:pt>
                <c:pt idx="229">
                  <c:v>-165.52999878</c:v>
                </c:pt>
                <c:pt idx="230">
                  <c:v>-165.52999878</c:v>
                </c:pt>
                <c:pt idx="231">
                  <c:v>-165.52999878</c:v>
                </c:pt>
                <c:pt idx="232">
                  <c:v>-165.52999878</c:v>
                </c:pt>
                <c:pt idx="233">
                  <c:v>-165.52999878</c:v>
                </c:pt>
                <c:pt idx="234">
                  <c:v>-165.52999878</c:v>
                </c:pt>
                <c:pt idx="235">
                  <c:v>-165.52999878</c:v>
                </c:pt>
                <c:pt idx="236">
                  <c:v>-165.52999878</c:v>
                </c:pt>
                <c:pt idx="237">
                  <c:v>-165.52999878</c:v>
                </c:pt>
                <c:pt idx="238">
                  <c:v>-165.52999878</c:v>
                </c:pt>
                <c:pt idx="239">
                  <c:v>-165.52999878</c:v>
                </c:pt>
                <c:pt idx="240">
                  <c:v>-165.52999878</c:v>
                </c:pt>
                <c:pt idx="241">
                  <c:v>-165.52999878</c:v>
                </c:pt>
                <c:pt idx="242">
                  <c:v>-165.52999878</c:v>
                </c:pt>
                <c:pt idx="243">
                  <c:v>-165.52999878</c:v>
                </c:pt>
                <c:pt idx="244">
                  <c:v>-165.52999878</c:v>
                </c:pt>
                <c:pt idx="245">
                  <c:v>-165.52999878</c:v>
                </c:pt>
                <c:pt idx="246">
                  <c:v>-165.52999878</c:v>
                </c:pt>
                <c:pt idx="247">
                  <c:v>-165.52999878</c:v>
                </c:pt>
                <c:pt idx="248">
                  <c:v>-165.52999878</c:v>
                </c:pt>
                <c:pt idx="249">
                  <c:v>-165.52999878</c:v>
                </c:pt>
                <c:pt idx="250">
                  <c:v>-165.52999878</c:v>
                </c:pt>
                <c:pt idx="251">
                  <c:v>-165.52999878</c:v>
                </c:pt>
                <c:pt idx="252">
                  <c:v>-165.52999878</c:v>
                </c:pt>
                <c:pt idx="253">
                  <c:v>-165.52999878</c:v>
                </c:pt>
                <c:pt idx="254">
                  <c:v>-165.52999878</c:v>
                </c:pt>
                <c:pt idx="255">
                  <c:v>-165.52999878</c:v>
                </c:pt>
                <c:pt idx="256">
                  <c:v>-165.52999878</c:v>
                </c:pt>
                <c:pt idx="257">
                  <c:v>-165.52999878</c:v>
                </c:pt>
                <c:pt idx="258">
                  <c:v>-165.52999878</c:v>
                </c:pt>
                <c:pt idx="259">
                  <c:v>-165.52999878</c:v>
                </c:pt>
                <c:pt idx="260">
                  <c:v>-165.52999878</c:v>
                </c:pt>
                <c:pt idx="261">
                  <c:v>-165.52999878</c:v>
                </c:pt>
                <c:pt idx="262">
                  <c:v>-165.52999878</c:v>
                </c:pt>
                <c:pt idx="263">
                  <c:v>-165.52999878</c:v>
                </c:pt>
                <c:pt idx="264">
                  <c:v>-165.52999878</c:v>
                </c:pt>
                <c:pt idx="265">
                  <c:v>-165.52999878</c:v>
                </c:pt>
                <c:pt idx="266">
                  <c:v>-165.52999878</c:v>
                </c:pt>
                <c:pt idx="267">
                  <c:v>-165.52999878</c:v>
                </c:pt>
                <c:pt idx="268">
                  <c:v>-165.52999878</c:v>
                </c:pt>
                <c:pt idx="269">
                  <c:v>-165.52999878</c:v>
                </c:pt>
                <c:pt idx="270">
                  <c:v>-165.52999878</c:v>
                </c:pt>
                <c:pt idx="271">
                  <c:v>-165.52999878</c:v>
                </c:pt>
                <c:pt idx="272">
                  <c:v>-165.52999878</c:v>
                </c:pt>
                <c:pt idx="273">
                  <c:v>-165.52999878</c:v>
                </c:pt>
                <c:pt idx="274">
                  <c:v>-165.52999878</c:v>
                </c:pt>
                <c:pt idx="275">
                  <c:v>-165.52999878</c:v>
                </c:pt>
                <c:pt idx="276">
                  <c:v>-165.52999878</c:v>
                </c:pt>
                <c:pt idx="277">
                  <c:v>-165.52999878</c:v>
                </c:pt>
                <c:pt idx="278">
                  <c:v>-165.52999878</c:v>
                </c:pt>
                <c:pt idx="279">
                  <c:v>-165.52999878</c:v>
                </c:pt>
                <c:pt idx="280">
                  <c:v>-165.52999878</c:v>
                </c:pt>
                <c:pt idx="281">
                  <c:v>-165.52999878</c:v>
                </c:pt>
                <c:pt idx="282">
                  <c:v>-165.52999878</c:v>
                </c:pt>
                <c:pt idx="283">
                  <c:v>-165.52999878</c:v>
                </c:pt>
                <c:pt idx="284">
                  <c:v>-165.52999878</c:v>
                </c:pt>
                <c:pt idx="285">
                  <c:v>-165.52999878</c:v>
                </c:pt>
                <c:pt idx="286">
                  <c:v>-165.52999878</c:v>
                </c:pt>
                <c:pt idx="287">
                  <c:v>-165.52999878</c:v>
                </c:pt>
                <c:pt idx="288">
                  <c:v>-165.52999878</c:v>
                </c:pt>
                <c:pt idx="289">
                  <c:v>-165.52999878</c:v>
                </c:pt>
                <c:pt idx="290">
                  <c:v>-165.52999878</c:v>
                </c:pt>
                <c:pt idx="291">
                  <c:v>-165.52999878</c:v>
                </c:pt>
                <c:pt idx="292">
                  <c:v>-165.52999878</c:v>
                </c:pt>
                <c:pt idx="293">
                  <c:v>-165.52999878</c:v>
                </c:pt>
                <c:pt idx="294">
                  <c:v>-165.52999878</c:v>
                </c:pt>
                <c:pt idx="295">
                  <c:v>-165.52999878</c:v>
                </c:pt>
                <c:pt idx="296">
                  <c:v>-165.52999878</c:v>
                </c:pt>
                <c:pt idx="297">
                  <c:v>-165.52999878</c:v>
                </c:pt>
                <c:pt idx="298">
                  <c:v>-165.52999878</c:v>
                </c:pt>
                <c:pt idx="299">
                  <c:v>-165.52999878</c:v>
                </c:pt>
                <c:pt idx="300">
                  <c:v>-165.52999878</c:v>
                </c:pt>
                <c:pt idx="301">
                  <c:v>-165.52999878</c:v>
                </c:pt>
                <c:pt idx="302">
                  <c:v>-165.52999878</c:v>
                </c:pt>
                <c:pt idx="303">
                  <c:v>-165.52999878</c:v>
                </c:pt>
                <c:pt idx="304">
                  <c:v>-165.52999878</c:v>
                </c:pt>
                <c:pt idx="305">
                  <c:v>-165.52999878</c:v>
                </c:pt>
                <c:pt idx="306">
                  <c:v>-165.52999878</c:v>
                </c:pt>
                <c:pt idx="307">
                  <c:v>-165.52999878</c:v>
                </c:pt>
                <c:pt idx="308">
                  <c:v>-165.52999878</c:v>
                </c:pt>
                <c:pt idx="309">
                  <c:v>-165.52999878</c:v>
                </c:pt>
                <c:pt idx="310">
                  <c:v>-165.52999878</c:v>
                </c:pt>
                <c:pt idx="311">
                  <c:v>-165.52999878</c:v>
                </c:pt>
                <c:pt idx="312">
                  <c:v>-165.52999878</c:v>
                </c:pt>
                <c:pt idx="313">
                  <c:v>-165.52999878</c:v>
                </c:pt>
                <c:pt idx="314">
                  <c:v>-165.52999878</c:v>
                </c:pt>
                <c:pt idx="315">
                  <c:v>-165.52999878</c:v>
                </c:pt>
                <c:pt idx="316">
                  <c:v>-165.52999878</c:v>
                </c:pt>
                <c:pt idx="317">
                  <c:v>-165.52999878</c:v>
                </c:pt>
                <c:pt idx="318">
                  <c:v>-165.52999878</c:v>
                </c:pt>
                <c:pt idx="319">
                  <c:v>-165.52999878</c:v>
                </c:pt>
                <c:pt idx="320">
                  <c:v>-165.52999878</c:v>
                </c:pt>
                <c:pt idx="321">
                  <c:v>-165.52999878</c:v>
                </c:pt>
                <c:pt idx="322">
                  <c:v>-165.52999878</c:v>
                </c:pt>
                <c:pt idx="323">
                  <c:v>-165.52999878</c:v>
                </c:pt>
                <c:pt idx="324">
                  <c:v>-165.52999878</c:v>
                </c:pt>
                <c:pt idx="325">
                  <c:v>-165.52999878</c:v>
                </c:pt>
                <c:pt idx="326">
                  <c:v>-165.52999878</c:v>
                </c:pt>
                <c:pt idx="327">
                  <c:v>-165.52999878</c:v>
                </c:pt>
                <c:pt idx="328">
                  <c:v>-165.52999878</c:v>
                </c:pt>
                <c:pt idx="329">
                  <c:v>-165.52999878</c:v>
                </c:pt>
                <c:pt idx="330">
                  <c:v>-165.52999878</c:v>
                </c:pt>
                <c:pt idx="331">
                  <c:v>-165.52999878</c:v>
                </c:pt>
                <c:pt idx="332">
                  <c:v>-165.52999878</c:v>
                </c:pt>
                <c:pt idx="333">
                  <c:v>-165.52999878</c:v>
                </c:pt>
                <c:pt idx="334">
                  <c:v>-165.52999878</c:v>
                </c:pt>
                <c:pt idx="335">
                  <c:v>-165.52999878</c:v>
                </c:pt>
                <c:pt idx="336">
                  <c:v>-165.52999878</c:v>
                </c:pt>
                <c:pt idx="337">
                  <c:v>-165.52999878</c:v>
                </c:pt>
                <c:pt idx="338">
                  <c:v>-165.52999878</c:v>
                </c:pt>
                <c:pt idx="339">
                  <c:v>-165.52999878</c:v>
                </c:pt>
                <c:pt idx="340">
                  <c:v>-165.52999878</c:v>
                </c:pt>
                <c:pt idx="341">
                  <c:v>-165.52999878</c:v>
                </c:pt>
                <c:pt idx="342">
                  <c:v>-165.52999878</c:v>
                </c:pt>
                <c:pt idx="343">
                  <c:v>-165.52999878</c:v>
                </c:pt>
                <c:pt idx="344">
                  <c:v>-165.52999878</c:v>
                </c:pt>
                <c:pt idx="345">
                  <c:v>-165.52999878</c:v>
                </c:pt>
                <c:pt idx="346">
                  <c:v>-165.52999878</c:v>
                </c:pt>
                <c:pt idx="347">
                  <c:v>-165.52999878</c:v>
                </c:pt>
                <c:pt idx="348">
                  <c:v>-165.52999878</c:v>
                </c:pt>
                <c:pt idx="349">
                  <c:v>-165.53999329000001</c:v>
                </c:pt>
                <c:pt idx="350">
                  <c:v>-165.53999329000001</c:v>
                </c:pt>
                <c:pt idx="351">
                  <c:v>-165.53999329000001</c:v>
                </c:pt>
                <c:pt idx="352">
                  <c:v>-165.53999329000001</c:v>
                </c:pt>
                <c:pt idx="353">
                  <c:v>-165.53999329000001</c:v>
                </c:pt>
                <c:pt idx="354">
                  <c:v>-165.53999329000001</c:v>
                </c:pt>
                <c:pt idx="355">
                  <c:v>-165.53999329000001</c:v>
                </c:pt>
                <c:pt idx="356">
                  <c:v>-165.53999329000001</c:v>
                </c:pt>
                <c:pt idx="357">
                  <c:v>-165.53999329000001</c:v>
                </c:pt>
                <c:pt idx="358">
                  <c:v>-165.53999329000001</c:v>
                </c:pt>
                <c:pt idx="359">
                  <c:v>-165.53999329000001</c:v>
                </c:pt>
                <c:pt idx="360">
                  <c:v>-165.53999329000001</c:v>
                </c:pt>
                <c:pt idx="361">
                  <c:v>-165.53999329000001</c:v>
                </c:pt>
                <c:pt idx="362">
                  <c:v>-165.53999329000001</c:v>
                </c:pt>
                <c:pt idx="363">
                  <c:v>-165.53999329000001</c:v>
                </c:pt>
                <c:pt idx="364">
                  <c:v>-165.53999329000001</c:v>
                </c:pt>
                <c:pt idx="365">
                  <c:v>-165.53999329000001</c:v>
                </c:pt>
                <c:pt idx="366">
                  <c:v>-165.53999329000001</c:v>
                </c:pt>
                <c:pt idx="367">
                  <c:v>-165.53999329000001</c:v>
                </c:pt>
                <c:pt idx="368">
                  <c:v>-165.53999329000001</c:v>
                </c:pt>
                <c:pt idx="369">
                  <c:v>-165.53999329000001</c:v>
                </c:pt>
                <c:pt idx="370">
                  <c:v>-165.53999329000001</c:v>
                </c:pt>
                <c:pt idx="371">
                  <c:v>-165.53999329000001</c:v>
                </c:pt>
                <c:pt idx="372">
                  <c:v>-165.53999329000001</c:v>
                </c:pt>
                <c:pt idx="373">
                  <c:v>-165.53999329000001</c:v>
                </c:pt>
                <c:pt idx="374">
                  <c:v>-165.53999329000001</c:v>
                </c:pt>
                <c:pt idx="375">
                  <c:v>-165.53999329000001</c:v>
                </c:pt>
                <c:pt idx="376">
                  <c:v>-165.55000304999999</c:v>
                </c:pt>
                <c:pt idx="377">
                  <c:v>-165.55000304999999</c:v>
                </c:pt>
                <c:pt idx="378">
                  <c:v>-165.55000304999999</c:v>
                </c:pt>
                <c:pt idx="379">
                  <c:v>-165.55000304999999</c:v>
                </c:pt>
                <c:pt idx="380">
                  <c:v>-165.55000304999999</c:v>
                </c:pt>
                <c:pt idx="381">
                  <c:v>-165.55000304999999</c:v>
                </c:pt>
                <c:pt idx="382">
                  <c:v>-165.55000304999999</c:v>
                </c:pt>
                <c:pt idx="383">
                  <c:v>-165.55000304999999</c:v>
                </c:pt>
                <c:pt idx="384">
                  <c:v>-165.55000304999999</c:v>
                </c:pt>
                <c:pt idx="385">
                  <c:v>-165.55000304999999</c:v>
                </c:pt>
                <c:pt idx="386">
                  <c:v>-165.55000304999999</c:v>
                </c:pt>
                <c:pt idx="387">
                  <c:v>-165.55000304999999</c:v>
                </c:pt>
                <c:pt idx="388">
                  <c:v>-165.55000304999999</c:v>
                </c:pt>
                <c:pt idx="389">
                  <c:v>-165.55000304999999</c:v>
                </c:pt>
                <c:pt idx="390">
                  <c:v>-165.55000304999999</c:v>
                </c:pt>
                <c:pt idx="391">
                  <c:v>-165.55000304999999</c:v>
                </c:pt>
                <c:pt idx="392">
                  <c:v>-165.55000304999999</c:v>
                </c:pt>
                <c:pt idx="393">
                  <c:v>-165.55000304999999</c:v>
                </c:pt>
                <c:pt idx="394">
                  <c:v>-165.55000304999999</c:v>
                </c:pt>
                <c:pt idx="395">
                  <c:v>-165.55000304999999</c:v>
                </c:pt>
                <c:pt idx="396">
                  <c:v>-165.55000304999999</c:v>
                </c:pt>
                <c:pt idx="397">
                  <c:v>-165.55999756</c:v>
                </c:pt>
                <c:pt idx="398">
                  <c:v>-165.55999756</c:v>
                </c:pt>
                <c:pt idx="399">
                  <c:v>-165.55999756</c:v>
                </c:pt>
                <c:pt idx="400">
                  <c:v>-165.55999756</c:v>
                </c:pt>
                <c:pt idx="401">
                  <c:v>-165.55999756</c:v>
                </c:pt>
                <c:pt idx="402">
                  <c:v>-165.55999756</c:v>
                </c:pt>
                <c:pt idx="403">
                  <c:v>-165.55999756</c:v>
                </c:pt>
                <c:pt idx="404">
                  <c:v>-165.55999756</c:v>
                </c:pt>
                <c:pt idx="405">
                  <c:v>-165.55999756</c:v>
                </c:pt>
                <c:pt idx="406">
                  <c:v>-165.55999756</c:v>
                </c:pt>
                <c:pt idx="407">
                  <c:v>-165.55999756</c:v>
                </c:pt>
                <c:pt idx="408">
                  <c:v>-165.55999756</c:v>
                </c:pt>
                <c:pt idx="409">
                  <c:v>-165.55999756</c:v>
                </c:pt>
                <c:pt idx="410">
                  <c:v>-165.55999756</c:v>
                </c:pt>
                <c:pt idx="411">
                  <c:v>-165.55999756</c:v>
                </c:pt>
                <c:pt idx="412">
                  <c:v>-165.55999756</c:v>
                </c:pt>
                <c:pt idx="413">
                  <c:v>-165.55999756</c:v>
                </c:pt>
                <c:pt idx="414">
                  <c:v>-165.55999756</c:v>
                </c:pt>
                <c:pt idx="415">
                  <c:v>-165.55999756</c:v>
                </c:pt>
                <c:pt idx="416">
                  <c:v>-165.55999756</c:v>
                </c:pt>
                <c:pt idx="417">
                  <c:v>-165.55999756</c:v>
                </c:pt>
                <c:pt idx="418">
                  <c:v>-165.55999756</c:v>
                </c:pt>
                <c:pt idx="419">
                  <c:v>-165.55999756</c:v>
                </c:pt>
                <c:pt idx="420">
                  <c:v>-165.57000732</c:v>
                </c:pt>
                <c:pt idx="421">
                  <c:v>-165.57000732</c:v>
                </c:pt>
                <c:pt idx="422">
                  <c:v>-165.57000732</c:v>
                </c:pt>
                <c:pt idx="423">
                  <c:v>-165.57000732</c:v>
                </c:pt>
                <c:pt idx="424">
                  <c:v>-165.57000732</c:v>
                </c:pt>
                <c:pt idx="425">
                  <c:v>-165.57000732</c:v>
                </c:pt>
                <c:pt idx="426">
                  <c:v>-165.57000732</c:v>
                </c:pt>
                <c:pt idx="427">
                  <c:v>-165.57000732</c:v>
                </c:pt>
                <c:pt idx="428">
                  <c:v>-165.57000732</c:v>
                </c:pt>
                <c:pt idx="429">
                  <c:v>-165.57000732</c:v>
                </c:pt>
                <c:pt idx="430">
                  <c:v>-165.57000732</c:v>
                </c:pt>
                <c:pt idx="431">
                  <c:v>-165.57000732</c:v>
                </c:pt>
                <c:pt idx="432">
                  <c:v>-165.57000732</c:v>
                </c:pt>
                <c:pt idx="433">
                  <c:v>-165.57000732</c:v>
                </c:pt>
                <c:pt idx="434">
                  <c:v>-165.57000732</c:v>
                </c:pt>
                <c:pt idx="435">
                  <c:v>-165.57000732</c:v>
                </c:pt>
                <c:pt idx="436">
                  <c:v>-165.58000182999999</c:v>
                </c:pt>
                <c:pt idx="437">
                  <c:v>-165.58000182999999</c:v>
                </c:pt>
                <c:pt idx="438">
                  <c:v>-165.58000182999999</c:v>
                </c:pt>
                <c:pt idx="439">
                  <c:v>-165.58000182999999</c:v>
                </c:pt>
                <c:pt idx="440">
                  <c:v>-165.58000182999999</c:v>
                </c:pt>
                <c:pt idx="441">
                  <c:v>-165.58000182999999</c:v>
                </c:pt>
                <c:pt idx="442">
                  <c:v>-165.58000182999999</c:v>
                </c:pt>
                <c:pt idx="443">
                  <c:v>-165.58000182999999</c:v>
                </c:pt>
                <c:pt idx="444">
                  <c:v>-165.58999634</c:v>
                </c:pt>
                <c:pt idx="445">
                  <c:v>-165.58999634</c:v>
                </c:pt>
                <c:pt idx="446">
                  <c:v>-165.58999634</c:v>
                </c:pt>
                <c:pt idx="447">
                  <c:v>-165.58999634</c:v>
                </c:pt>
                <c:pt idx="448">
                  <c:v>-165.58999634</c:v>
                </c:pt>
                <c:pt idx="449">
                  <c:v>-165.58999634</c:v>
                </c:pt>
                <c:pt idx="450">
                  <c:v>-165.6000061</c:v>
                </c:pt>
                <c:pt idx="451">
                  <c:v>-165.6000061</c:v>
                </c:pt>
                <c:pt idx="452">
                  <c:v>-165.6000061</c:v>
                </c:pt>
                <c:pt idx="453">
                  <c:v>-165.6000061</c:v>
                </c:pt>
                <c:pt idx="454">
                  <c:v>-165.6000061</c:v>
                </c:pt>
                <c:pt idx="455">
                  <c:v>-165.6000061</c:v>
                </c:pt>
                <c:pt idx="456">
                  <c:v>-165.6000061</c:v>
                </c:pt>
                <c:pt idx="457">
                  <c:v>-165.61000060999999</c:v>
                </c:pt>
                <c:pt idx="458">
                  <c:v>-165.61000060999999</c:v>
                </c:pt>
                <c:pt idx="459">
                  <c:v>-165.61000060999999</c:v>
                </c:pt>
                <c:pt idx="460">
                  <c:v>-165.61000060999999</c:v>
                </c:pt>
                <c:pt idx="461">
                  <c:v>-165.61000060999999</c:v>
                </c:pt>
                <c:pt idx="462">
                  <c:v>-165.61000060999999</c:v>
                </c:pt>
                <c:pt idx="463">
                  <c:v>-165.61000060999999</c:v>
                </c:pt>
                <c:pt idx="464">
                  <c:v>-165.61999512</c:v>
                </c:pt>
                <c:pt idx="465">
                  <c:v>-165.61999512</c:v>
                </c:pt>
                <c:pt idx="466">
                  <c:v>-165.61999512</c:v>
                </c:pt>
                <c:pt idx="467">
                  <c:v>-165.61999512</c:v>
                </c:pt>
                <c:pt idx="468">
                  <c:v>-165.61999512</c:v>
                </c:pt>
                <c:pt idx="469">
                  <c:v>-165.63000488</c:v>
                </c:pt>
                <c:pt idx="470">
                  <c:v>-165.63000488</c:v>
                </c:pt>
                <c:pt idx="471">
                  <c:v>-165.63000488</c:v>
                </c:pt>
                <c:pt idx="472">
                  <c:v>-165.63999939000001</c:v>
                </c:pt>
                <c:pt idx="473">
                  <c:v>-165.63999939000001</c:v>
                </c:pt>
                <c:pt idx="474">
                  <c:v>-165.63999939000001</c:v>
                </c:pt>
                <c:pt idx="475">
                  <c:v>-165.6499939</c:v>
                </c:pt>
                <c:pt idx="476">
                  <c:v>-165.6499939</c:v>
                </c:pt>
                <c:pt idx="477">
                  <c:v>-165.6499939</c:v>
                </c:pt>
                <c:pt idx="478">
                  <c:v>-165.66000366</c:v>
                </c:pt>
                <c:pt idx="479">
                  <c:v>-165.66000366</c:v>
                </c:pt>
                <c:pt idx="480">
                  <c:v>-165.66999817000001</c:v>
                </c:pt>
                <c:pt idx="481">
                  <c:v>-165.66999817000001</c:v>
                </c:pt>
                <c:pt idx="482">
                  <c:v>-165.67999268</c:v>
                </c:pt>
                <c:pt idx="483">
                  <c:v>-165.67999268</c:v>
                </c:pt>
                <c:pt idx="484">
                  <c:v>-165.69000244</c:v>
                </c:pt>
                <c:pt idx="485">
                  <c:v>-165.69000244</c:v>
                </c:pt>
                <c:pt idx="486">
                  <c:v>-165.69999695000001</c:v>
                </c:pt>
                <c:pt idx="487">
                  <c:v>-165.69999695000001</c:v>
                </c:pt>
                <c:pt idx="488">
                  <c:v>-165.71000670999999</c:v>
                </c:pt>
                <c:pt idx="489">
                  <c:v>-165.72000122</c:v>
                </c:pt>
                <c:pt idx="490">
                  <c:v>-165.72000122</c:v>
                </c:pt>
                <c:pt idx="491">
                  <c:v>-165.72999573000001</c:v>
                </c:pt>
                <c:pt idx="492">
                  <c:v>-165.74000548999999</c:v>
                </c:pt>
                <c:pt idx="493">
                  <c:v>-165.75</c:v>
                </c:pt>
                <c:pt idx="494">
                  <c:v>-165.75999451000001</c:v>
                </c:pt>
                <c:pt idx="495">
                  <c:v>-165.77000426999999</c:v>
                </c:pt>
                <c:pt idx="496">
                  <c:v>-165.77999878</c:v>
                </c:pt>
                <c:pt idx="497">
                  <c:v>-165.78999329000001</c:v>
                </c:pt>
                <c:pt idx="498">
                  <c:v>-165.80000304999999</c:v>
                </c:pt>
                <c:pt idx="499">
                  <c:v>-165.80999756</c:v>
                </c:pt>
                <c:pt idx="500">
                  <c:v>-165.82000732</c:v>
                </c:pt>
                <c:pt idx="501">
                  <c:v>-165.83000182999999</c:v>
                </c:pt>
                <c:pt idx="502">
                  <c:v>-165.83999634</c:v>
                </c:pt>
                <c:pt idx="503">
                  <c:v>-165.8500061</c:v>
                </c:pt>
                <c:pt idx="504">
                  <c:v>-165.86000060999999</c:v>
                </c:pt>
                <c:pt idx="505">
                  <c:v>-165.86999512</c:v>
                </c:pt>
                <c:pt idx="506">
                  <c:v>-165.88000488</c:v>
                </c:pt>
                <c:pt idx="507">
                  <c:v>-165.88999939000001</c:v>
                </c:pt>
                <c:pt idx="508">
                  <c:v>-165.8999939</c:v>
                </c:pt>
                <c:pt idx="509">
                  <c:v>-165.91000366</c:v>
                </c:pt>
                <c:pt idx="510">
                  <c:v>-165.91999817000001</c:v>
                </c:pt>
                <c:pt idx="511">
                  <c:v>-165.92999268</c:v>
                </c:pt>
                <c:pt idx="512">
                  <c:v>-165.94000244</c:v>
                </c:pt>
                <c:pt idx="513">
                  <c:v>-165.94999695000001</c:v>
                </c:pt>
                <c:pt idx="514">
                  <c:v>-165.96000670999999</c:v>
                </c:pt>
                <c:pt idx="515">
                  <c:v>-165.97000122</c:v>
                </c:pt>
                <c:pt idx="516">
                  <c:v>-165.97000122</c:v>
                </c:pt>
                <c:pt idx="517">
                  <c:v>-165.97999573000001</c:v>
                </c:pt>
                <c:pt idx="518">
                  <c:v>-165.99000548999999</c:v>
                </c:pt>
                <c:pt idx="519">
                  <c:v>-166</c:v>
                </c:pt>
                <c:pt idx="520">
                  <c:v>-166.00999451000001</c:v>
                </c:pt>
                <c:pt idx="521">
                  <c:v>-166.02000426999999</c:v>
                </c:pt>
                <c:pt idx="522">
                  <c:v>-166.02999878</c:v>
                </c:pt>
                <c:pt idx="523">
                  <c:v>-166.03999329000001</c:v>
                </c:pt>
                <c:pt idx="524">
                  <c:v>-166.03999329000001</c:v>
                </c:pt>
                <c:pt idx="525">
                  <c:v>-166.05000304999999</c:v>
                </c:pt>
                <c:pt idx="526">
                  <c:v>-166.05999756</c:v>
                </c:pt>
                <c:pt idx="527">
                  <c:v>-166.07000732</c:v>
                </c:pt>
                <c:pt idx="528">
                  <c:v>-166.08000182999999</c:v>
                </c:pt>
                <c:pt idx="529">
                  <c:v>-166.08999634</c:v>
                </c:pt>
                <c:pt idx="530">
                  <c:v>-166.1000061</c:v>
                </c:pt>
                <c:pt idx="531">
                  <c:v>-166.11000060999999</c:v>
                </c:pt>
                <c:pt idx="532">
                  <c:v>-166.11999512</c:v>
                </c:pt>
                <c:pt idx="533">
                  <c:v>-166.13000488</c:v>
                </c:pt>
                <c:pt idx="534">
                  <c:v>-166.13999939000001</c:v>
                </c:pt>
                <c:pt idx="535">
                  <c:v>-166.1499939</c:v>
                </c:pt>
                <c:pt idx="536">
                  <c:v>-166.16999817000001</c:v>
                </c:pt>
                <c:pt idx="537">
                  <c:v>-166.17999268</c:v>
                </c:pt>
                <c:pt idx="538">
                  <c:v>-166.19000244</c:v>
                </c:pt>
                <c:pt idx="539">
                  <c:v>-166.19999695000001</c:v>
                </c:pt>
                <c:pt idx="540">
                  <c:v>-166.21000670999999</c:v>
                </c:pt>
                <c:pt idx="541">
                  <c:v>-166.22999573000001</c:v>
                </c:pt>
                <c:pt idx="542">
                  <c:v>-166.24000548999999</c:v>
                </c:pt>
                <c:pt idx="543">
                  <c:v>-166.25</c:v>
                </c:pt>
                <c:pt idx="544">
                  <c:v>-166.27000426999999</c:v>
                </c:pt>
                <c:pt idx="545">
                  <c:v>-166.27999878</c:v>
                </c:pt>
                <c:pt idx="546">
                  <c:v>-166.30000304999999</c:v>
                </c:pt>
                <c:pt idx="547">
                  <c:v>-166.30999756</c:v>
                </c:pt>
                <c:pt idx="548">
                  <c:v>-166.33000182999999</c:v>
                </c:pt>
                <c:pt idx="549">
                  <c:v>-166.33999634</c:v>
                </c:pt>
                <c:pt idx="550">
                  <c:v>-166.36000060999999</c:v>
                </c:pt>
                <c:pt idx="551">
                  <c:v>-166.36999512</c:v>
                </c:pt>
                <c:pt idx="552">
                  <c:v>-166.38999939000001</c:v>
                </c:pt>
                <c:pt idx="553">
                  <c:v>-166.3999939</c:v>
                </c:pt>
                <c:pt idx="554">
                  <c:v>-166.41999817000001</c:v>
                </c:pt>
                <c:pt idx="555">
                  <c:v>-166.42999268</c:v>
                </c:pt>
                <c:pt idx="556">
                  <c:v>-166.44000244</c:v>
                </c:pt>
                <c:pt idx="557">
                  <c:v>-166.46000670999999</c:v>
                </c:pt>
                <c:pt idx="558">
                  <c:v>-166.47000122</c:v>
                </c:pt>
                <c:pt idx="559">
                  <c:v>-166.49000548999999</c:v>
                </c:pt>
                <c:pt idx="560">
                  <c:v>-166.5</c:v>
                </c:pt>
                <c:pt idx="561">
                  <c:v>-166.50999451000001</c:v>
                </c:pt>
                <c:pt idx="562">
                  <c:v>-166.52999878</c:v>
                </c:pt>
                <c:pt idx="563">
                  <c:v>-166.53999329000001</c:v>
                </c:pt>
                <c:pt idx="564">
                  <c:v>-166.55000304999999</c:v>
                </c:pt>
                <c:pt idx="565">
                  <c:v>-166.57000732</c:v>
                </c:pt>
                <c:pt idx="566">
                  <c:v>-166.58000182999999</c:v>
                </c:pt>
                <c:pt idx="567">
                  <c:v>-166.58999634</c:v>
                </c:pt>
                <c:pt idx="568">
                  <c:v>-166.61000060999999</c:v>
                </c:pt>
                <c:pt idx="569">
                  <c:v>-166.61999512</c:v>
                </c:pt>
                <c:pt idx="570">
                  <c:v>-166.63999939000001</c:v>
                </c:pt>
                <c:pt idx="571">
                  <c:v>-166.6499939</c:v>
                </c:pt>
                <c:pt idx="572">
                  <c:v>-166.66000366</c:v>
                </c:pt>
                <c:pt idx="573">
                  <c:v>-166.67999268</c:v>
                </c:pt>
                <c:pt idx="574">
                  <c:v>-166.69000244</c:v>
                </c:pt>
                <c:pt idx="575">
                  <c:v>-166.71000670999999</c:v>
                </c:pt>
                <c:pt idx="576">
                  <c:v>-166.72000122</c:v>
                </c:pt>
                <c:pt idx="577">
                  <c:v>-166.74000548999999</c:v>
                </c:pt>
                <c:pt idx="578">
                  <c:v>-166.75</c:v>
                </c:pt>
                <c:pt idx="579">
                  <c:v>-166.77000426999999</c:v>
                </c:pt>
                <c:pt idx="580">
                  <c:v>-166.78999329000001</c:v>
                </c:pt>
                <c:pt idx="581">
                  <c:v>-166.80000304999999</c:v>
                </c:pt>
                <c:pt idx="582">
                  <c:v>-166.82000732</c:v>
                </c:pt>
                <c:pt idx="583">
                  <c:v>-166.83999634</c:v>
                </c:pt>
                <c:pt idx="584">
                  <c:v>-166.8500061</c:v>
                </c:pt>
                <c:pt idx="585">
                  <c:v>-166.86999512</c:v>
                </c:pt>
                <c:pt idx="586">
                  <c:v>-166.88999939000001</c:v>
                </c:pt>
                <c:pt idx="587">
                  <c:v>-166.91000366</c:v>
                </c:pt>
                <c:pt idx="588">
                  <c:v>-166.91999817000001</c:v>
                </c:pt>
                <c:pt idx="589">
                  <c:v>-166.94000244</c:v>
                </c:pt>
                <c:pt idx="590">
                  <c:v>-166.96000670999999</c:v>
                </c:pt>
                <c:pt idx="591">
                  <c:v>-166.97999573000001</c:v>
                </c:pt>
                <c:pt idx="592">
                  <c:v>-166.99000548999999</c:v>
                </c:pt>
                <c:pt idx="593">
                  <c:v>-167.00999451000001</c:v>
                </c:pt>
                <c:pt idx="594">
                  <c:v>-167.02999878</c:v>
                </c:pt>
                <c:pt idx="595">
                  <c:v>-167.03999329000001</c:v>
                </c:pt>
                <c:pt idx="596">
                  <c:v>-167.05999756</c:v>
                </c:pt>
                <c:pt idx="597">
                  <c:v>-167.08000182999999</c:v>
                </c:pt>
                <c:pt idx="598">
                  <c:v>-167.1000061</c:v>
                </c:pt>
                <c:pt idx="599">
                  <c:v>-167.11000060999999</c:v>
                </c:pt>
                <c:pt idx="600">
                  <c:v>-167.13000488</c:v>
                </c:pt>
                <c:pt idx="601">
                  <c:v>-167.1499939</c:v>
                </c:pt>
                <c:pt idx="602">
                  <c:v>-167.16000366</c:v>
                </c:pt>
                <c:pt idx="603">
                  <c:v>-167.17999268</c:v>
                </c:pt>
                <c:pt idx="604">
                  <c:v>-167.19999695000001</c:v>
                </c:pt>
                <c:pt idx="605">
                  <c:v>-167.22000122</c:v>
                </c:pt>
                <c:pt idx="606">
                  <c:v>-167.22999573000001</c:v>
                </c:pt>
                <c:pt idx="607">
                  <c:v>-167.25</c:v>
                </c:pt>
                <c:pt idx="608">
                  <c:v>-167.27000426999999</c:v>
                </c:pt>
                <c:pt idx="609">
                  <c:v>-167.28999329000001</c:v>
                </c:pt>
                <c:pt idx="610">
                  <c:v>-167.30999756</c:v>
                </c:pt>
                <c:pt idx="611">
                  <c:v>-167.33000182999999</c:v>
                </c:pt>
                <c:pt idx="612">
                  <c:v>-167.33999634</c:v>
                </c:pt>
                <c:pt idx="613">
                  <c:v>-167.36000060999999</c:v>
                </c:pt>
                <c:pt idx="614">
                  <c:v>-167.38000488</c:v>
                </c:pt>
                <c:pt idx="615">
                  <c:v>-167.3999939</c:v>
                </c:pt>
                <c:pt idx="616">
                  <c:v>-167.41999817000001</c:v>
                </c:pt>
                <c:pt idx="617">
                  <c:v>-167.44000244</c:v>
                </c:pt>
                <c:pt idx="618">
                  <c:v>-167.46000670999999</c:v>
                </c:pt>
                <c:pt idx="619">
                  <c:v>-167.47999573000001</c:v>
                </c:pt>
                <c:pt idx="620">
                  <c:v>-167.50999451000001</c:v>
                </c:pt>
                <c:pt idx="621">
                  <c:v>-167.52999878</c:v>
                </c:pt>
                <c:pt idx="622">
                  <c:v>-167.55000304999999</c:v>
                </c:pt>
                <c:pt idx="623">
                  <c:v>-167.57000732</c:v>
                </c:pt>
                <c:pt idx="624">
                  <c:v>-167.6000061</c:v>
                </c:pt>
                <c:pt idx="625">
                  <c:v>-167.61999512</c:v>
                </c:pt>
                <c:pt idx="626">
                  <c:v>-167.6499939</c:v>
                </c:pt>
                <c:pt idx="627">
                  <c:v>-167.66999817000001</c:v>
                </c:pt>
                <c:pt idx="628">
                  <c:v>-167.69999695000001</c:v>
                </c:pt>
                <c:pt idx="629">
                  <c:v>-167.72000122</c:v>
                </c:pt>
                <c:pt idx="630">
                  <c:v>-167.75</c:v>
                </c:pt>
                <c:pt idx="631">
                  <c:v>-167.77999878</c:v>
                </c:pt>
                <c:pt idx="632">
                  <c:v>-167.80000304999999</c:v>
                </c:pt>
                <c:pt idx="633">
                  <c:v>-167.83000182999999</c:v>
                </c:pt>
                <c:pt idx="634">
                  <c:v>-167.86000060999999</c:v>
                </c:pt>
                <c:pt idx="635">
                  <c:v>-167.88999939000001</c:v>
                </c:pt>
                <c:pt idx="636">
                  <c:v>-167.91999817000001</c:v>
                </c:pt>
                <c:pt idx="637">
                  <c:v>-167.94000244</c:v>
                </c:pt>
                <c:pt idx="638">
                  <c:v>-167.97000122</c:v>
                </c:pt>
                <c:pt idx="639">
                  <c:v>-168</c:v>
                </c:pt>
                <c:pt idx="640">
                  <c:v>-168.02999878</c:v>
                </c:pt>
                <c:pt idx="641">
                  <c:v>-168.05999756</c:v>
                </c:pt>
                <c:pt idx="642">
                  <c:v>-168.08999634</c:v>
                </c:pt>
                <c:pt idx="643">
                  <c:v>-168.11999512</c:v>
                </c:pt>
                <c:pt idx="644">
                  <c:v>-168.1499939</c:v>
                </c:pt>
                <c:pt idx="645">
                  <c:v>-168.17999268</c:v>
                </c:pt>
                <c:pt idx="646">
                  <c:v>-168.21000670999999</c:v>
                </c:pt>
                <c:pt idx="647">
                  <c:v>-168.24000548999999</c:v>
                </c:pt>
                <c:pt idx="648">
                  <c:v>-168.27000426999999</c:v>
                </c:pt>
                <c:pt idx="649">
                  <c:v>-168.30000304999999</c:v>
                </c:pt>
                <c:pt idx="650">
                  <c:v>-168.33000182999999</c:v>
                </c:pt>
                <c:pt idx="651">
                  <c:v>-168.36999512</c:v>
                </c:pt>
                <c:pt idx="652">
                  <c:v>-168.3999939</c:v>
                </c:pt>
                <c:pt idx="653">
                  <c:v>-168.42999268</c:v>
                </c:pt>
                <c:pt idx="654">
                  <c:v>-168.46000670999999</c:v>
                </c:pt>
                <c:pt idx="655">
                  <c:v>-168.49000548999999</c:v>
                </c:pt>
                <c:pt idx="656">
                  <c:v>-168.52000426999999</c:v>
                </c:pt>
                <c:pt idx="657">
                  <c:v>-168.55999756</c:v>
                </c:pt>
                <c:pt idx="658">
                  <c:v>-168.58999634</c:v>
                </c:pt>
                <c:pt idx="659">
                  <c:v>-168.61999512</c:v>
                </c:pt>
                <c:pt idx="660">
                  <c:v>-168.6499939</c:v>
                </c:pt>
                <c:pt idx="661">
                  <c:v>-168.67999268</c:v>
                </c:pt>
                <c:pt idx="662">
                  <c:v>-168.72000122</c:v>
                </c:pt>
                <c:pt idx="663">
                  <c:v>-168.75</c:v>
                </c:pt>
                <c:pt idx="664">
                  <c:v>-168.77999878</c:v>
                </c:pt>
                <c:pt idx="665">
                  <c:v>-168.82000732</c:v>
                </c:pt>
                <c:pt idx="666">
                  <c:v>-168.8500061</c:v>
                </c:pt>
                <c:pt idx="667">
                  <c:v>-168.88000488</c:v>
                </c:pt>
                <c:pt idx="668">
                  <c:v>-168.91999817000001</c:v>
                </c:pt>
                <c:pt idx="669">
                  <c:v>-168.94999695000001</c:v>
                </c:pt>
                <c:pt idx="670">
                  <c:v>-168.99000548999999</c:v>
                </c:pt>
                <c:pt idx="671">
                  <c:v>-169.02000426999999</c:v>
                </c:pt>
                <c:pt idx="672">
                  <c:v>-169.05999756</c:v>
                </c:pt>
                <c:pt idx="673">
                  <c:v>-169.08999634</c:v>
                </c:pt>
                <c:pt idx="674">
                  <c:v>-169.13000488</c:v>
                </c:pt>
                <c:pt idx="675">
                  <c:v>-169.16999817000001</c:v>
                </c:pt>
                <c:pt idx="676">
                  <c:v>-169.21000670999999</c:v>
                </c:pt>
                <c:pt idx="677">
                  <c:v>-169.25</c:v>
                </c:pt>
                <c:pt idx="678">
                  <c:v>-169.27999878</c:v>
                </c:pt>
                <c:pt idx="679">
                  <c:v>-169.32000732</c:v>
                </c:pt>
                <c:pt idx="680">
                  <c:v>-169.36999512</c:v>
                </c:pt>
                <c:pt idx="681">
                  <c:v>-169.41000366</c:v>
                </c:pt>
                <c:pt idx="682">
                  <c:v>-169.44999695000001</c:v>
                </c:pt>
                <c:pt idx="683">
                  <c:v>-169.49000548999999</c:v>
                </c:pt>
                <c:pt idx="684">
                  <c:v>-169.52999878</c:v>
                </c:pt>
                <c:pt idx="685">
                  <c:v>-169.58000182999999</c:v>
                </c:pt>
                <c:pt idx="686">
                  <c:v>-169.61999512</c:v>
                </c:pt>
                <c:pt idx="687">
                  <c:v>-169.66999817000001</c:v>
                </c:pt>
                <c:pt idx="688">
                  <c:v>-169.71000670999999</c:v>
                </c:pt>
                <c:pt idx="689">
                  <c:v>-169.75999451000001</c:v>
                </c:pt>
                <c:pt idx="690">
                  <c:v>-169.80000304999999</c:v>
                </c:pt>
                <c:pt idx="691">
                  <c:v>-169.8500061</c:v>
                </c:pt>
                <c:pt idx="692">
                  <c:v>-169.8999939</c:v>
                </c:pt>
                <c:pt idx="693">
                  <c:v>-169.94999695000001</c:v>
                </c:pt>
                <c:pt idx="694">
                  <c:v>-170</c:v>
                </c:pt>
                <c:pt idx="695">
                  <c:v>-170.05000304999999</c:v>
                </c:pt>
                <c:pt idx="696">
                  <c:v>-170.1000061</c:v>
                </c:pt>
                <c:pt idx="697">
                  <c:v>-170.1499939</c:v>
                </c:pt>
                <c:pt idx="698">
                  <c:v>-170.21000670999999</c:v>
                </c:pt>
                <c:pt idx="699">
                  <c:v>-170.25999451000001</c:v>
                </c:pt>
                <c:pt idx="700">
                  <c:v>-170.32000732</c:v>
                </c:pt>
                <c:pt idx="701">
                  <c:v>-170.36999512</c:v>
                </c:pt>
                <c:pt idx="702">
                  <c:v>-170.42999268</c:v>
                </c:pt>
                <c:pt idx="703">
                  <c:v>-170.49000548999999</c:v>
                </c:pt>
                <c:pt idx="704">
                  <c:v>-170.55000304999999</c:v>
                </c:pt>
                <c:pt idx="705">
                  <c:v>-170.61000060999999</c:v>
                </c:pt>
                <c:pt idx="706">
                  <c:v>-170.66999817000001</c:v>
                </c:pt>
                <c:pt idx="707">
                  <c:v>-170.72999573000001</c:v>
                </c:pt>
                <c:pt idx="708">
                  <c:v>-170.78999329000001</c:v>
                </c:pt>
                <c:pt idx="709">
                  <c:v>-170.86000060999999</c:v>
                </c:pt>
                <c:pt idx="710">
                  <c:v>-170.91999817000001</c:v>
                </c:pt>
                <c:pt idx="711">
                  <c:v>-170.99000548999999</c:v>
                </c:pt>
                <c:pt idx="712">
                  <c:v>-171.05999756</c:v>
                </c:pt>
                <c:pt idx="713">
                  <c:v>-171.11999512</c:v>
                </c:pt>
                <c:pt idx="714">
                  <c:v>-171.19000244</c:v>
                </c:pt>
                <c:pt idx="715">
                  <c:v>-171.25999451000001</c:v>
                </c:pt>
                <c:pt idx="716">
                  <c:v>-171.33999634</c:v>
                </c:pt>
                <c:pt idx="717">
                  <c:v>-171.41000366</c:v>
                </c:pt>
                <c:pt idx="718">
                  <c:v>-171.49000548999999</c:v>
                </c:pt>
                <c:pt idx="719">
                  <c:v>-171.55999756</c:v>
                </c:pt>
                <c:pt idx="720">
                  <c:v>-171.63999939000001</c:v>
                </c:pt>
                <c:pt idx="721">
                  <c:v>-171.72000122</c:v>
                </c:pt>
                <c:pt idx="722">
                  <c:v>-171.80000304999999</c:v>
                </c:pt>
                <c:pt idx="723">
                  <c:v>-171.88000488</c:v>
                </c:pt>
                <c:pt idx="724">
                  <c:v>-171.96000670999999</c:v>
                </c:pt>
                <c:pt idx="725">
                  <c:v>-172.03999329000001</c:v>
                </c:pt>
                <c:pt idx="726">
                  <c:v>-172.13000488</c:v>
                </c:pt>
                <c:pt idx="727">
                  <c:v>-172.21000670999999</c:v>
                </c:pt>
                <c:pt idx="728">
                  <c:v>-172.30000304999999</c:v>
                </c:pt>
                <c:pt idx="729">
                  <c:v>-172.38999939000001</c:v>
                </c:pt>
                <c:pt idx="730">
                  <c:v>-172.47999573000001</c:v>
                </c:pt>
                <c:pt idx="731">
                  <c:v>-172.57000732</c:v>
                </c:pt>
                <c:pt idx="732">
                  <c:v>-172.66000366</c:v>
                </c:pt>
                <c:pt idx="733">
                  <c:v>-172.75</c:v>
                </c:pt>
                <c:pt idx="734">
                  <c:v>-172.83999634</c:v>
                </c:pt>
                <c:pt idx="735">
                  <c:v>-172.92999268</c:v>
                </c:pt>
                <c:pt idx="736">
                  <c:v>-173.02999878</c:v>
                </c:pt>
                <c:pt idx="737">
                  <c:v>-173.11999512</c:v>
                </c:pt>
                <c:pt idx="738">
                  <c:v>-173.21000670999999</c:v>
                </c:pt>
                <c:pt idx="739">
                  <c:v>-173.30999756</c:v>
                </c:pt>
                <c:pt idx="740">
                  <c:v>-173.3999939</c:v>
                </c:pt>
                <c:pt idx="741">
                  <c:v>-173.49000548999999</c:v>
                </c:pt>
                <c:pt idx="742">
                  <c:v>-173.58999634</c:v>
                </c:pt>
                <c:pt idx="743">
                  <c:v>-173.69000244</c:v>
                </c:pt>
                <c:pt idx="744">
                  <c:v>-173.77999878</c:v>
                </c:pt>
                <c:pt idx="745">
                  <c:v>-173.88000488</c:v>
                </c:pt>
                <c:pt idx="746">
                  <c:v>-173.97999573000001</c:v>
                </c:pt>
                <c:pt idx="747">
                  <c:v>-174.08000182999999</c:v>
                </c:pt>
                <c:pt idx="748">
                  <c:v>-174.17999268</c:v>
                </c:pt>
                <c:pt idx="749">
                  <c:v>-174.27000426999999</c:v>
                </c:pt>
                <c:pt idx="750">
                  <c:v>-174.36999512</c:v>
                </c:pt>
                <c:pt idx="751">
                  <c:v>-174.47000122</c:v>
                </c:pt>
                <c:pt idx="752">
                  <c:v>-174.57000732</c:v>
                </c:pt>
                <c:pt idx="753">
                  <c:v>-174.66999817000001</c:v>
                </c:pt>
                <c:pt idx="754">
                  <c:v>-174.77000426999999</c:v>
                </c:pt>
                <c:pt idx="755">
                  <c:v>-174.88000488</c:v>
                </c:pt>
                <c:pt idx="756">
                  <c:v>-174.97999573000001</c:v>
                </c:pt>
                <c:pt idx="757">
                  <c:v>-175.08000182999999</c:v>
                </c:pt>
                <c:pt idx="758">
                  <c:v>-175.17999268</c:v>
                </c:pt>
                <c:pt idx="759">
                  <c:v>-175.27999878</c:v>
                </c:pt>
                <c:pt idx="760">
                  <c:v>-175.38999939000001</c:v>
                </c:pt>
                <c:pt idx="761">
                  <c:v>-175.49000548999999</c:v>
                </c:pt>
                <c:pt idx="762">
                  <c:v>-175.58999634</c:v>
                </c:pt>
                <c:pt idx="763">
                  <c:v>-175.69999695000001</c:v>
                </c:pt>
                <c:pt idx="764">
                  <c:v>-175.80000304999999</c:v>
                </c:pt>
                <c:pt idx="765">
                  <c:v>-175.8999939</c:v>
                </c:pt>
                <c:pt idx="766">
                  <c:v>-176.00999451000001</c:v>
                </c:pt>
                <c:pt idx="767">
                  <c:v>-176.11000060999999</c:v>
                </c:pt>
                <c:pt idx="768">
                  <c:v>-176.21000670999999</c:v>
                </c:pt>
                <c:pt idx="769">
                  <c:v>-176.32000732</c:v>
                </c:pt>
                <c:pt idx="770">
                  <c:v>-176.41999817000001</c:v>
                </c:pt>
                <c:pt idx="771">
                  <c:v>-176.52000426999999</c:v>
                </c:pt>
                <c:pt idx="772">
                  <c:v>-176.63000488</c:v>
                </c:pt>
                <c:pt idx="773">
                  <c:v>-176.72999573000001</c:v>
                </c:pt>
                <c:pt idx="774">
                  <c:v>-176.83000182999999</c:v>
                </c:pt>
                <c:pt idx="775">
                  <c:v>-176.92999268</c:v>
                </c:pt>
                <c:pt idx="776">
                  <c:v>-177.02999878</c:v>
                </c:pt>
                <c:pt idx="777">
                  <c:v>-177.13000488</c:v>
                </c:pt>
                <c:pt idx="778">
                  <c:v>-177.22999573000001</c:v>
                </c:pt>
                <c:pt idx="779">
                  <c:v>-177.33000182999999</c:v>
                </c:pt>
                <c:pt idx="780">
                  <c:v>-177.42999268</c:v>
                </c:pt>
                <c:pt idx="781">
                  <c:v>-177.52999878</c:v>
                </c:pt>
                <c:pt idx="782">
                  <c:v>-177.63000488</c:v>
                </c:pt>
                <c:pt idx="783">
                  <c:v>-177.72999573000001</c:v>
                </c:pt>
                <c:pt idx="784">
                  <c:v>-177.83000182999999</c:v>
                </c:pt>
                <c:pt idx="785">
                  <c:v>-177.91999817000001</c:v>
                </c:pt>
                <c:pt idx="786">
                  <c:v>-178.02000426999999</c:v>
                </c:pt>
                <c:pt idx="787">
                  <c:v>-178.11000060999999</c:v>
                </c:pt>
                <c:pt idx="788">
                  <c:v>-178.21000670999999</c:v>
                </c:pt>
                <c:pt idx="789">
                  <c:v>-178.30000304999999</c:v>
                </c:pt>
                <c:pt idx="790">
                  <c:v>-178.38999939000001</c:v>
                </c:pt>
                <c:pt idx="791">
                  <c:v>-178.47999573000001</c:v>
                </c:pt>
                <c:pt idx="792">
                  <c:v>-178.57000732</c:v>
                </c:pt>
                <c:pt idx="793">
                  <c:v>-178.66000366</c:v>
                </c:pt>
                <c:pt idx="794">
                  <c:v>-178.75</c:v>
                </c:pt>
                <c:pt idx="795">
                  <c:v>-178.83999634</c:v>
                </c:pt>
                <c:pt idx="796">
                  <c:v>-178.92999268</c:v>
                </c:pt>
                <c:pt idx="797">
                  <c:v>-179.02000426999999</c:v>
                </c:pt>
                <c:pt idx="798">
                  <c:v>-179.11000060999999</c:v>
                </c:pt>
                <c:pt idx="799">
                  <c:v>-179.19000244</c:v>
                </c:pt>
                <c:pt idx="800">
                  <c:v>-179.27999878</c:v>
                </c:pt>
                <c:pt idx="801">
                  <c:v>-179.36000060999999</c:v>
                </c:pt>
                <c:pt idx="802">
                  <c:v>-179.44000244</c:v>
                </c:pt>
                <c:pt idx="803">
                  <c:v>-179.52999878</c:v>
                </c:pt>
                <c:pt idx="804">
                  <c:v>-179.61000060999999</c:v>
                </c:pt>
                <c:pt idx="805">
                  <c:v>-179.69000244</c:v>
                </c:pt>
                <c:pt idx="806">
                  <c:v>-179.77999878</c:v>
                </c:pt>
                <c:pt idx="807">
                  <c:v>-179.86000060999999</c:v>
                </c:pt>
                <c:pt idx="808">
                  <c:v>-179.94000244</c:v>
                </c:pt>
                <c:pt idx="809">
                  <c:v>-180.02000426999999</c:v>
                </c:pt>
                <c:pt idx="810">
                  <c:v>-180.1000061</c:v>
                </c:pt>
                <c:pt idx="811">
                  <c:v>-180.17999268</c:v>
                </c:pt>
                <c:pt idx="812">
                  <c:v>-180.25999451000001</c:v>
                </c:pt>
                <c:pt idx="813">
                  <c:v>-180.33999634</c:v>
                </c:pt>
                <c:pt idx="814">
                  <c:v>-180.41000366</c:v>
                </c:pt>
                <c:pt idx="815">
                  <c:v>-180.49000548999999</c:v>
                </c:pt>
                <c:pt idx="816">
                  <c:v>-180.55999756</c:v>
                </c:pt>
                <c:pt idx="817">
                  <c:v>-180.63999939000001</c:v>
                </c:pt>
                <c:pt idx="818">
                  <c:v>-180.71000670999999</c:v>
                </c:pt>
                <c:pt idx="819">
                  <c:v>-180.77999878</c:v>
                </c:pt>
                <c:pt idx="820">
                  <c:v>-180.8500061</c:v>
                </c:pt>
                <c:pt idx="821">
                  <c:v>-180.91999817000001</c:v>
                </c:pt>
                <c:pt idx="822">
                  <c:v>-180.99000548999999</c:v>
                </c:pt>
                <c:pt idx="823">
                  <c:v>-181.05999756</c:v>
                </c:pt>
                <c:pt idx="824">
                  <c:v>-181.11999512</c:v>
                </c:pt>
                <c:pt idx="825">
                  <c:v>-181.19000244</c:v>
                </c:pt>
                <c:pt idx="826">
                  <c:v>-181.25</c:v>
                </c:pt>
                <c:pt idx="827">
                  <c:v>-181.32000732</c:v>
                </c:pt>
                <c:pt idx="828">
                  <c:v>-181.38000488</c:v>
                </c:pt>
                <c:pt idx="829">
                  <c:v>-181.44000244</c:v>
                </c:pt>
                <c:pt idx="830">
                  <c:v>-181.5</c:v>
                </c:pt>
                <c:pt idx="831">
                  <c:v>-181.55000304999999</c:v>
                </c:pt>
                <c:pt idx="832">
                  <c:v>-181.61000060999999</c:v>
                </c:pt>
                <c:pt idx="833">
                  <c:v>-181.66999817000001</c:v>
                </c:pt>
                <c:pt idx="834">
                  <c:v>-181.72000122</c:v>
                </c:pt>
                <c:pt idx="835">
                  <c:v>-181.77999878</c:v>
                </c:pt>
                <c:pt idx="836">
                  <c:v>-181.83000182999999</c:v>
                </c:pt>
                <c:pt idx="837">
                  <c:v>-181.88000488</c:v>
                </c:pt>
                <c:pt idx="838">
                  <c:v>-181.94000244</c:v>
                </c:pt>
                <c:pt idx="839">
                  <c:v>-181.99000548999999</c:v>
                </c:pt>
                <c:pt idx="840">
                  <c:v>-182.03999329000001</c:v>
                </c:pt>
                <c:pt idx="841">
                  <c:v>-182.08999634</c:v>
                </c:pt>
                <c:pt idx="842">
                  <c:v>-182.13999939000001</c:v>
                </c:pt>
                <c:pt idx="843">
                  <c:v>-182.19000244</c:v>
                </c:pt>
                <c:pt idx="844">
                  <c:v>-182.24000548999999</c:v>
                </c:pt>
                <c:pt idx="845">
                  <c:v>-182.28999329000001</c:v>
                </c:pt>
                <c:pt idx="846">
                  <c:v>-182.33000182999999</c:v>
                </c:pt>
                <c:pt idx="847">
                  <c:v>-182.38000488</c:v>
                </c:pt>
                <c:pt idx="848">
                  <c:v>-182.42999268</c:v>
                </c:pt>
                <c:pt idx="849">
                  <c:v>-182.47999573000001</c:v>
                </c:pt>
                <c:pt idx="850">
                  <c:v>-182.52000426999999</c:v>
                </c:pt>
                <c:pt idx="851">
                  <c:v>-182.57000732</c:v>
                </c:pt>
                <c:pt idx="852">
                  <c:v>-182.61000060999999</c:v>
                </c:pt>
                <c:pt idx="853">
                  <c:v>-182.66000366</c:v>
                </c:pt>
                <c:pt idx="854">
                  <c:v>-182.69999695000001</c:v>
                </c:pt>
                <c:pt idx="855">
                  <c:v>-182.75</c:v>
                </c:pt>
                <c:pt idx="856">
                  <c:v>-182.78999329000001</c:v>
                </c:pt>
                <c:pt idx="857">
                  <c:v>-182.83000182999999</c:v>
                </c:pt>
                <c:pt idx="858">
                  <c:v>-182.86999512</c:v>
                </c:pt>
                <c:pt idx="859">
                  <c:v>-182.91000366</c:v>
                </c:pt>
                <c:pt idx="860">
                  <c:v>-182.94999695000001</c:v>
                </c:pt>
                <c:pt idx="861">
                  <c:v>-182.99000548999999</c:v>
                </c:pt>
                <c:pt idx="862">
                  <c:v>-183.02999878</c:v>
                </c:pt>
                <c:pt idx="863">
                  <c:v>-183.05999756</c:v>
                </c:pt>
                <c:pt idx="864">
                  <c:v>-183.1000061</c:v>
                </c:pt>
                <c:pt idx="865">
                  <c:v>-183.13999939000001</c:v>
                </c:pt>
                <c:pt idx="866">
                  <c:v>-183.16999817000001</c:v>
                </c:pt>
                <c:pt idx="867">
                  <c:v>-183.21000670999999</c:v>
                </c:pt>
                <c:pt idx="868">
                  <c:v>-183.24000548999999</c:v>
                </c:pt>
                <c:pt idx="869">
                  <c:v>-183.27000426999999</c:v>
                </c:pt>
                <c:pt idx="870">
                  <c:v>-183.30999756</c:v>
                </c:pt>
                <c:pt idx="871">
                  <c:v>-183.33999634</c:v>
                </c:pt>
                <c:pt idx="872">
                  <c:v>-183.36999512</c:v>
                </c:pt>
                <c:pt idx="873">
                  <c:v>-183.3999939</c:v>
                </c:pt>
                <c:pt idx="874">
                  <c:v>-183.42999268</c:v>
                </c:pt>
                <c:pt idx="875">
                  <c:v>-183.46000670999999</c:v>
                </c:pt>
                <c:pt idx="876">
                  <c:v>-183.49000548999999</c:v>
                </c:pt>
                <c:pt idx="877">
                  <c:v>-183.52000426999999</c:v>
                </c:pt>
                <c:pt idx="878">
                  <c:v>-183.55000304999999</c:v>
                </c:pt>
                <c:pt idx="879">
                  <c:v>-183.58000182999999</c:v>
                </c:pt>
                <c:pt idx="880">
                  <c:v>-183.61000060999999</c:v>
                </c:pt>
                <c:pt idx="881">
                  <c:v>-183.63000488</c:v>
                </c:pt>
                <c:pt idx="882">
                  <c:v>-183.66000366</c:v>
                </c:pt>
                <c:pt idx="883">
                  <c:v>-183.69000244</c:v>
                </c:pt>
                <c:pt idx="884">
                  <c:v>-183.72000122</c:v>
                </c:pt>
                <c:pt idx="885">
                  <c:v>-183.74000548999999</c:v>
                </c:pt>
                <c:pt idx="886">
                  <c:v>-183.77000426999999</c:v>
                </c:pt>
                <c:pt idx="887">
                  <c:v>-183.78999329000001</c:v>
                </c:pt>
                <c:pt idx="888">
                  <c:v>-183.82000732</c:v>
                </c:pt>
                <c:pt idx="889">
                  <c:v>-183.83999634</c:v>
                </c:pt>
                <c:pt idx="890">
                  <c:v>-183.86999512</c:v>
                </c:pt>
                <c:pt idx="891">
                  <c:v>-183.88999939000001</c:v>
                </c:pt>
                <c:pt idx="892">
                  <c:v>-183.91999817000001</c:v>
                </c:pt>
                <c:pt idx="893">
                  <c:v>-183.94000244</c:v>
                </c:pt>
                <c:pt idx="894">
                  <c:v>-183.97000122</c:v>
                </c:pt>
                <c:pt idx="895">
                  <c:v>-183.99000548999999</c:v>
                </c:pt>
                <c:pt idx="896">
                  <c:v>-184.00999451000001</c:v>
                </c:pt>
                <c:pt idx="897">
                  <c:v>-184.02999878</c:v>
                </c:pt>
                <c:pt idx="898">
                  <c:v>-184.05000304999999</c:v>
                </c:pt>
                <c:pt idx="899">
                  <c:v>-184.07000732</c:v>
                </c:pt>
                <c:pt idx="900">
                  <c:v>-184.08999634</c:v>
                </c:pt>
                <c:pt idx="901">
                  <c:v>-184.11000060999999</c:v>
                </c:pt>
                <c:pt idx="902">
                  <c:v>-184.13000488</c:v>
                </c:pt>
                <c:pt idx="903">
                  <c:v>-184.1499939</c:v>
                </c:pt>
                <c:pt idx="904">
                  <c:v>-184.16999817000001</c:v>
                </c:pt>
                <c:pt idx="905">
                  <c:v>-184.17999268</c:v>
                </c:pt>
                <c:pt idx="906">
                  <c:v>-184.19999695000001</c:v>
                </c:pt>
                <c:pt idx="907">
                  <c:v>-184.22000122</c:v>
                </c:pt>
                <c:pt idx="908">
                  <c:v>-184.22999573000001</c:v>
                </c:pt>
                <c:pt idx="909">
                  <c:v>-184.25</c:v>
                </c:pt>
                <c:pt idx="910">
                  <c:v>-184.25999451000001</c:v>
                </c:pt>
                <c:pt idx="911">
                  <c:v>-184.27999878</c:v>
                </c:pt>
                <c:pt idx="912">
                  <c:v>-184.28999329000001</c:v>
                </c:pt>
                <c:pt idx="913">
                  <c:v>-184.30000304999999</c:v>
                </c:pt>
                <c:pt idx="914">
                  <c:v>-184.32000732</c:v>
                </c:pt>
                <c:pt idx="915">
                  <c:v>-184.33000182999999</c:v>
                </c:pt>
                <c:pt idx="916">
                  <c:v>-184.33999634</c:v>
                </c:pt>
                <c:pt idx="917">
                  <c:v>-184.3500061</c:v>
                </c:pt>
                <c:pt idx="918">
                  <c:v>-184.36000060999999</c:v>
                </c:pt>
                <c:pt idx="919">
                  <c:v>-184.36999512</c:v>
                </c:pt>
                <c:pt idx="920">
                  <c:v>-184.38000488</c:v>
                </c:pt>
                <c:pt idx="921">
                  <c:v>-184.38999939000001</c:v>
                </c:pt>
                <c:pt idx="922">
                  <c:v>-184.3999939</c:v>
                </c:pt>
                <c:pt idx="923">
                  <c:v>-184.41000366</c:v>
                </c:pt>
                <c:pt idx="924">
                  <c:v>-184.41999817000001</c:v>
                </c:pt>
                <c:pt idx="925">
                  <c:v>-184.41999817000001</c:v>
                </c:pt>
                <c:pt idx="926">
                  <c:v>-184.42999268</c:v>
                </c:pt>
                <c:pt idx="927">
                  <c:v>-184.42999268</c:v>
                </c:pt>
                <c:pt idx="928">
                  <c:v>-184.44000244</c:v>
                </c:pt>
                <c:pt idx="929">
                  <c:v>-184.44000244</c:v>
                </c:pt>
                <c:pt idx="930">
                  <c:v>-184.44999695000001</c:v>
                </c:pt>
                <c:pt idx="931">
                  <c:v>-184.44999695000001</c:v>
                </c:pt>
                <c:pt idx="932">
                  <c:v>-184.46000670999999</c:v>
                </c:pt>
                <c:pt idx="933">
                  <c:v>-184.46000670999999</c:v>
                </c:pt>
                <c:pt idx="934">
                  <c:v>-184.46000670999999</c:v>
                </c:pt>
                <c:pt idx="935">
                  <c:v>-184.46000670999999</c:v>
                </c:pt>
                <c:pt idx="936">
                  <c:v>-184.46000670999999</c:v>
                </c:pt>
                <c:pt idx="937">
                  <c:v>-184.46000670999999</c:v>
                </c:pt>
                <c:pt idx="938">
                  <c:v>-184.46000670999999</c:v>
                </c:pt>
                <c:pt idx="939">
                  <c:v>-184.46000670999999</c:v>
                </c:pt>
                <c:pt idx="940">
                  <c:v>-184.44999695000001</c:v>
                </c:pt>
                <c:pt idx="941">
                  <c:v>-184.44999695000001</c:v>
                </c:pt>
                <c:pt idx="942">
                  <c:v>-184.44999695000001</c:v>
                </c:pt>
                <c:pt idx="943">
                  <c:v>-184.44000244</c:v>
                </c:pt>
                <c:pt idx="944">
                  <c:v>-184.44000244</c:v>
                </c:pt>
                <c:pt idx="945">
                  <c:v>-184.42999268</c:v>
                </c:pt>
                <c:pt idx="946">
                  <c:v>-184.42999268</c:v>
                </c:pt>
                <c:pt idx="947">
                  <c:v>-184.41999817000001</c:v>
                </c:pt>
                <c:pt idx="948">
                  <c:v>-184.41999817000001</c:v>
                </c:pt>
                <c:pt idx="949">
                  <c:v>-184.41000366</c:v>
                </c:pt>
                <c:pt idx="950">
                  <c:v>-184.3999939</c:v>
                </c:pt>
                <c:pt idx="951">
                  <c:v>-184.3999939</c:v>
                </c:pt>
                <c:pt idx="952">
                  <c:v>-184.38999939000001</c:v>
                </c:pt>
                <c:pt idx="953">
                  <c:v>-184.38999939000001</c:v>
                </c:pt>
                <c:pt idx="954">
                  <c:v>-184.38000488</c:v>
                </c:pt>
                <c:pt idx="955">
                  <c:v>-184.36999512</c:v>
                </c:pt>
                <c:pt idx="956">
                  <c:v>-184.36999512</c:v>
                </c:pt>
                <c:pt idx="957">
                  <c:v>-184.36000060999999</c:v>
                </c:pt>
                <c:pt idx="958">
                  <c:v>-184.3500061</c:v>
                </c:pt>
                <c:pt idx="959">
                  <c:v>-184.3500061</c:v>
                </c:pt>
                <c:pt idx="960">
                  <c:v>-184.33999634</c:v>
                </c:pt>
                <c:pt idx="961">
                  <c:v>-184.33000182999999</c:v>
                </c:pt>
                <c:pt idx="962">
                  <c:v>-184.33000182999999</c:v>
                </c:pt>
                <c:pt idx="963">
                  <c:v>-184.32000732</c:v>
                </c:pt>
                <c:pt idx="964">
                  <c:v>-184.30999756</c:v>
                </c:pt>
                <c:pt idx="965">
                  <c:v>-184.30000304999999</c:v>
                </c:pt>
                <c:pt idx="966">
                  <c:v>-184.30000304999999</c:v>
                </c:pt>
                <c:pt idx="967">
                  <c:v>-184.28999329000001</c:v>
                </c:pt>
                <c:pt idx="968">
                  <c:v>-184.27999878</c:v>
                </c:pt>
                <c:pt idx="969">
                  <c:v>-184.27000426999999</c:v>
                </c:pt>
                <c:pt idx="970">
                  <c:v>-184.25999451000001</c:v>
                </c:pt>
                <c:pt idx="971">
                  <c:v>-184.25</c:v>
                </c:pt>
                <c:pt idx="972">
                  <c:v>-184.24000548999999</c:v>
                </c:pt>
                <c:pt idx="973">
                  <c:v>-184.22999573000001</c:v>
                </c:pt>
                <c:pt idx="974">
                  <c:v>-184.22000122</c:v>
                </c:pt>
                <c:pt idx="975">
                  <c:v>-184.21000670999999</c:v>
                </c:pt>
                <c:pt idx="976">
                  <c:v>-184.19000244</c:v>
                </c:pt>
                <c:pt idx="977">
                  <c:v>-184.17999268</c:v>
                </c:pt>
                <c:pt idx="978">
                  <c:v>-184.16000366</c:v>
                </c:pt>
                <c:pt idx="979">
                  <c:v>-184.13999939000001</c:v>
                </c:pt>
                <c:pt idx="980">
                  <c:v>-184.11999512</c:v>
                </c:pt>
                <c:pt idx="981">
                  <c:v>-184.1000061</c:v>
                </c:pt>
                <c:pt idx="982">
                  <c:v>-184.08000182999999</c:v>
                </c:pt>
                <c:pt idx="983">
                  <c:v>-184.05999756</c:v>
                </c:pt>
                <c:pt idx="984">
                  <c:v>-184.02999878</c:v>
                </c:pt>
                <c:pt idx="985">
                  <c:v>-184.00999451000001</c:v>
                </c:pt>
                <c:pt idx="986">
                  <c:v>-183.99000548999999</c:v>
                </c:pt>
                <c:pt idx="987">
                  <c:v>-183.96000670999999</c:v>
                </c:pt>
                <c:pt idx="988">
                  <c:v>-183.94000244</c:v>
                </c:pt>
                <c:pt idx="989">
                  <c:v>-183.91000366</c:v>
                </c:pt>
                <c:pt idx="990">
                  <c:v>-183.88000488</c:v>
                </c:pt>
                <c:pt idx="991">
                  <c:v>-183.83999634</c:v>
                </c:pt>
                <c:pt idx="992">
                  <c:v>-183.80999756</c:v>
                </c:pt>
                <c:pt idx="993">
                  <c:v>-183.77000426999999</c:v>
                </c:pt>
                <c:pt idx="994">
                  <c:v>-183.72999573000001</c:v>
                </c:pt>
                <c:pt idx="995">
                  <c:v>-183.69000244</c:v>
                </c:pt>
                <c:pt idx="996">
                  <c:v>-183.6499939</c:v>
                </c:pt>
                <c:pt idx="997">
                  <c:v>-183.61000060999999</c:v>
                </c:pt>
                <c:pt idx="998">
                  <c:v>-183.57000732</c:v>
                </c:pt>
                <c:pt idx="999">
                  <c:v>-183.52000426999999</c:v>
                </c:pt>
                <c:pt idx="1000">
                  <c:v>-183.47000122</c:v>
                </c:pt>
                <c:pt idx="1001">
                  <c:v>-183.41999817000001</c:v>
                </c:pt>
                <c:pt idx="1002">
                  <c:v>-183.36999512</c:v>
                </c:pt>
                <c:pt idx="1003">
                  <c:v>-183.32000732</c:v>
                </c:pt>
                <c:pt idx="1004">
                  <c:v>-183.25999451000001</c:v>
                </c:pt>
                <c:pt idx="1005">
                  <c:v>-183.21000670999999</c:v>
                </c:pt>
                <c:pt idx="1006">
                  <c:v>-183.1499939</c:v>
                </c:pt>
                <c:pt idx="1007">
                  <c:v>-183.08999634</c:v>
                </c:pt>
                <c:pt idx="1008">
                  <c:v>-183.02000426999999</c:v>
                </c:pt>
                <c:pt idx="1009">
                  <c:v>-182.96000670999999</c:v>
                </c:pt>
                <c:pt idx="1010">
                  <c:v>-182.88999939000001</c:v>
                </c:pt>
                <c:pt idx="1011">
                  <c:v>-182.82000732</c:v>
                </c:pt>
                <c:pt idx="1012">
                  <c:v>-182.75999451000001</c:v>
                </c:pt>
                <c:pt idx="1013">
                  <c:v>-182.67999268</c:v>
                </c:pt>
                <c:pt idx="1014">
                  <c:v>-182.61000060999999</c:v>
                </c:pt>
                <c:pt idx="1015">
                  <c:v>-182.53999329000001</c:v>
                </c:pt>
                <c:pt idx="1016">
                  <c:v>-182.46000670999999</c:v>
                </c:pt>
                <c:pt idx="1017">
                  <c:v>-182.38000488</c:v>
                </c:pt>
                <c:pt idx="1018">
                  <c:v>-182.30000304999999</c:v>
                </c:pt>
                <c:pt idx="1019">
                  <c:v>-182.22000122</c:v>
                </c:pt>
                <c:pt idx="1020">
                  <c:v>-182.13999939000001</c:v>
                </c:pt>
                <c:pt idx="1021">
                  <c:v>-182.05000304999999</c:v>
                </c:pt>
                <c:pt idx="1022">
                  <c:v>-181.96000670999999</c:v>
                </c:pt>
                <c:pt idx="1023">
                  <c:v>-181.86999512</c:v>
                </c:pt>
                <c:pt idx="1024">
                  <c:v>-181.77999878</c:v>
                </c:pt>
                <c:pt idx="1025">
                  <c:v>-181.67999268</c:v>
                </c:pt>
                <c:pt idx="1026">
                  <c:v>-181.58000182999999</c:v>
                </c:pt>
                <c:pt idx="1027">
                  <c:v>-181.47999573000001</c:v>
                </c:pt>
                <c:pt idx="1028">
                  <c:v>-181.36999512</c:v>
                </c:pt>
                <c:pt idx="1029">
                  <c:v>-181.25999451000001</c:v>
                </c:pt>
                <c:pt idx="1030">
                  <c:v>-181.1499939</c:v>
                </c:pt>
                <c:pt idx="1031">
                  <c:v>-181.03999329000001</c:v>
                </c:pt>
                <c:pt idx="1032">
                  <c:v>-180.91999817000001</c:v>
                </c:pt>
                <c:pt idx="1033">
                  <c:v>-180.80000304999999</c:v>
                </c:pt>
                <c:pt idx="1034">
                  <c:v>-180.67999268</c:v>
                </c:pt>
                <c:pt idx="1035">
                  <c:v>-180.55999756</c:v>
                </c:pt>
                <c:pt idx="1036">
                  <c:v>-180.42999268</c:v>
                </c:pt>
                <c:pt idx="1037">
                  <c:v>-180.30999756</c:v>
                </c:pt>
                <c:pt idx="1038">
                  <c:v>-180.16999817000001</c:v>
                </c:pt>
                <c:pt idx="1039">
                  <c:v>-180.03999329000001</c:v>
                </c:pt>
                <c:pt idx="1040">
                  <c:v>-179.91000366</c:v>
                </c:pt>
                <c:pt idx="1041">
                  <c:v>-179.77000426999999</c:v>
                </c:pt>
                <c:pt idx="1042">
                  <c:v>-179.63000488</c:v>
                </c:pt>
                <c:pt idx="1043">
                  <c:v>-179.47999573000001</c:v>
                </c:pt>
                <c:pt idx="1044">
                  <c:v>-179.33999634</c:v>
                </c:pt>
                <c:pt idx="1045">
                  <c:v>-179.19000244</c:v>
                </c:pt>
                <c:pt idx="1046">
                  <c:v>-179.03999329000001</c:v>
                </c:pt>
                <c:pt idx="1047">
                  <c:v>-178.88000488</c:v>
                </c:pt>
                <c:pt idx="1048">
                  <c:v>-178.72999573000001</c:v>
                </c:pt>
                <c:pt idx="1049">
                  <c:v>-178.57000732</c:v>
                </c:pt>
                <c:pt idx="1050">
                  <c:v>-178.41000366</c:v>
                </c:pt>
                <c:pt idx="1051">
                  <c:v>-178.25</c:v>
                </c:pt>
                <c:pt idx="1052">
                  <c:v>-178.08999634</c:v>
                </c:pt>
                <c:pt idx="1053">
                  <c:v>-177.91999817000001</c:v>
                </c:pt>
                <c:pt idx="1054">
                  <c:v>-177.75999451000001</c:v>
                </c:pt>
                <c:pt idx="1055">
                  <c:v>-177.58999634</c:v>
                </c:pt>
                <c:pt idx="1056">
                  <c:v>-177.41999817000001</c:v>
                </c:pt>
                <c:pt idx="1057">
                  <c:v>-177.24000548999999</c:v>
                </c:pt>
                <c:pt idx="1058">
                  <c:v>-177.07000732</c:v>
                </c:pt>
                <c:pt idx="1059">
                  <c:v>-176.8999939</c:v>
                </c:pt>
                <c:pt idx="1060">
                  <c:v>-176.72000122</c:v>
                </c:pt>
                <c:pt idx="1061">
                  <c:v>-176.55000304999999</c:v>
                </c:pt>
                <c:pt idx="1062">
                  <c:v>-176.36999512</c:v>
                </c:pt>
                <c:pt idx="1063">
                  <c:v>-176.19000244</c:v>
                </c:pt>
                <c:pt idx="1064">
                  <c:v>-176</c:v>
                </c:pt>
                <c:pt idx="1065">
                  <c:v>-175.82000732</c:v>
                </c:pt>
                <c:pt idx="1066">
                  <c:v>-175.63999939000001</c:v>
                </c:pt>
                <c:pt idx="1067">
                  <c:v>-175.44999695000001</c:v>
                </c:pt>
                <c:pt idx="1068">
                  <c:v>-175.27000426999999</c:v>
                </c:pt>
                <c:pt idx="1069">
                  <c:v>-175.08000182999999</c:v>
                </c:pt>
                <c:pt idx="1070">
                  <c:v>-174.88999939000001</c:v>
                </c:pt>
                <c:pt idx="1071">
                  <c:v>-174.71000670999999</c:v>
                </c:pt>
                <c:pt idx="1072">
                  <c:v>-174.52000426999999</c:v>
                </c:pt>
                <c:pt idx="1073">
                  <c:v>-174.33000182999999</c:v>
                </c:pt>
                <c:pt idx="1074">
                  <c:v>-174.13999939000001</c:v>
                </c:pt>
                <c:pt idx="1075">
                  <c:v>-173.94999695000001</c:v>
                </c:pt>
                <c:pt idx="1076">
                  <c:v>-173.75999451000001</c:v>
                </c:pt>
                <c:pt idx="1077">
                  <c:v>-173.57000732</c:v>
                </c:pt>
                <c:pt idx="1078">
                  <c:v>-173.38000488</c:v>
                </c:pt>
                <c:pt idx="1079">
                  <c:v>-173.19000244</c:v>
                </c:pt>
                <c:pt idx="1080">
                  <c:v>-173</c:v>
                </c:pt>
                <c:pt idx="1081">
                  <c:v>-172.80999756</c:v>
                </c:pt>
                <c:pt idx="1082">
                  <c:v>-172.61000060999999</c:v>
                </c:pt>
                <c:pt idx="1083">
                  <c:v>-172.41999817000001</c:v>
                </c:pt>
                <c:pt idx="1084">
                  <c:v>-172.22999573000001</c:v>
                </c:pt>
                <c:pt idx="1085">
                  <c:v>-172.02999878</c:v>
                </c:pt>
                <c:pt idx="1086">
                  <c:v>-171.83999634</c:v>
                </c:pt>
                <c:pt idx="1087">
                  <c:v>-171.6499939</c:v>
                </c:pt>
                <c:pt idx="1088">
                  <c:v>-171.44999695000001</c:v>
                </c:pt>
                <c:pt idx="1089">
                  <c:v>-171.25999451000001</c:v>
                </c:pt>
                <c:pt idx="1090">
                  <c:v>-171.07000732</c:v>
                </c:pt>
                <c:pt idx="1091">
                  <c:v>-170.88000488</c:v>
                </c:pt>
                <c:pt idx="1092">
                  <c:v>-170.67999268</c:v>
                </c:pt>
                <c:pt idx="1093">
                  <c:v>-170.49000548999999</c:v>
                </c:pt>
                <c:pt idx="1094">
                  <c:v>-170.30000304999999</c:v>
                </c:pt>
                <c:pt idx="1095">
                  <c:v>-170.11000060999999</c:v>
                </c:pt>
                <c:pt idx="1096">
                  <c:v>-169.91999817000001</c:v>
                </c:pt>
                <c:pt idx="1097">
                  <c:v>-169.72999573000001</c:v>
                </c:pt>
                <c:pt idx="1098">
                  <c:v>-169.53999329000001</c:v>
                </c:pt>
                <c:pt idx="1099">
                  <c:v>-169.3500061</c:v>
                </c:pt>
                <c:pt idx="1100">
                  <c:v>-169.16000366</c:v>
                </c:pt>
                <c:pt idx="1101">
                  <c:v>-168.97000122</c:v>
                </c:pt>
                <c:pt idx="1102">
                  <c:v>-168.77999878</c:v>
                </c:pt>
                <c:pt idx="1103">
                  <c:v>-168.6000061</c:v>
                </c:pt>
                <c:pt idx="1104">
                  <c:v>-168.41000366</c:v>
                </c:pt>
                <c:pt idx="1105">
                  <c:v>-168.22000122</c:v>
                </c:pt>
                <c:pt idx="1106">
                  <c:v>-168.03999329000001</c:v>
                </c:pt>
                <c:pt idx="1107">
                  <c:v>-167.8500061</c:v>
                </c:pt>
                <c:pt idx="1108">
                  <c:v>-167.66999817000001</c:v>
                </c:pt>
                <c:pt idx="1109">
                  <c:v>-167.47999573000001</c:v>
                </c:pt>
                <c:pt idx="1110">
                  <c:v>-167.30000304999999</c:v>
                </c:pt>
                <c:pt idx="1111">
                  <c:v>-167.11000060999999</c:v>
                </c:pt>
                <c:pt idx="1112">
                  <c:v>-166.92999268</c:v>
                </c:pt>
                <c:pt idx="1113">
                  <c:v>-166.75</c:v>
                </c:pt>
                <c:pt idx="1114">
                  <c:v>-166.57000732</c:v>
                </c:pt>
                <c:pt idx="1115">
                  <c:v>-166.38999939000001</c:v>
                </c:pt>
                <c:pt idx="1116">
                  <c:v>-166.19999695000001</c:v>
                </c:pt>
                <c:pt idx="1117">
                  <c:v>-166.02000426999999</c:v>
                </c:pt>
                <c:pt idx="1118">
                  <c:v>-165.83999634</c:v>
                </c:pt>
                <c:pt idx="1119">
                  <c:v>-165.66000366</c:v>
                </c:pt>
                <c:pt idx="1120">
                  <c:v>-165.47999573000001</c:v>
                </c:pt>
                <c:pt idx="1121">
                  <c:v>-165.30000304999999</c:v>
                </c:pt>
                <c:pt idx="1122">
                  <c:v>-165.11999512</c:v>
                </c:pt>
                <c:pt idx="1123">
                  <c:v>-164.94000244</c:v>
                </c:pt>
                <c:pt idx="1124">
                  <c:v>-164.77000426999999</c:v>
                </c:pt>
                <c:pt idx="1125">
                  <c:v>-164.58999634</c:v>
                </c:pt>
                <c:pt idx="1126">
                  <c:v>-164.41999817000001</c:v>
                </c:pt>
                <c:pt idx="1127">
                  <c:v>-164.25</c:v>
                </c:pt>
                <c:pt idx="1128">
                  <c:v>-164.08000182999999</c:v>
                </c:pt>
                <c:pt idx="1129">
                  <c:v>-163.91999817000001</c:v>
                </c:pt>
                <c:pt idx="1130">
                  <c:v>-163.75</c:v>
                </c:pt>
                <c:pt idx="1131">
                  <c:v>-163.58999634</c:v>
                </c:pt>
                <c:pt idx="1132">
                  <c:v>-163.42999268</c:v>
                </c:pt>
                <c:pt idx="1133">
                  <c:v>-163.27000426999999</c:v>
                </c:pt>
                <c:pt idx="1134">
                  <c:v>-163.11000060999999</c:v>
                </c:pt>
                <c:pt idx="1135">
                  <c:v>-162.96000670999999</c:v>
                </c:pt>
                <c:pt idx="1136">
                  <c:v>-162.80000304999999</c:v>
                </c:pt>
                <c:pt idx="1137">
                  <c:v>-162.6499939</c:v>
                </c:pt>
                <c:pt idx="1138">
                  <c:v>-162.5</c:v>
                </c:pt>
                <c:pt idx="1139">
                  <c:v>-162.3500061</c:v>
                </c:pt>
                <c:pt idx="1140">
                  <c:v>-162.19999695000001</c:v>
                </c:pt>
                <c:pt idx="1141">
                  <c:v>-162.05000304999999</c:v>
                </c:pt>
                <c:pt idx="1142">
                  <c:v>-161.8999939</c:v>
                </c:pt>
                <c:pt idx="1143">
                  <c:v>-161.75</c:v>
                </c:pt>
                <c:pt idx="1144">
                  <c:v>-161.61000060999999</c:v>
                </c:pt>
                <c:pt idx="1145">
                  <c:v>-161.46000670999999</c:v>
                </c:pt>
                <c:pt idx="1146">
                  <c:v>-161.32000732</c:v>
                </c:pt>
                <c:pt idx="1147">
                  <c:v>-161.17999268</c:v>
                </c:pt>
                <c:pt idx="1148">
                  <c:v>-161.02999878</c:v>
                </c:pt>
                <c:pt idx="1149">
                  <c:v>-160.88999939000001</c:v>
                </c:pt>
                <c:pt idx="1150">
                  <c:v>-160.75</c:v>
                </c:pt>
                <c:pt idx="1151">
                  <c:v>-160.61999512</c:v>
                </c:pt>
                <c:pt idx="1152">
                  <c:v>-160.47999573000001</c:v>
                </c:pt>
                <c:pt idx="1153">
                  <c:v>-160.33999634</c:v>
                </c:pt>
                <c:pt idx="1154">
                  <c:v>-160.19999695000001</c:v>
                </c:pt>
                <c:pt idx="1155">
                  <c:v>-160.07000732</c:v>
                </c:pt>
                <c:pt idx="1156">
                  <c:v>-159.92999268</c:v>
                </c:pt>
                <c:pt idx="1157">
                  <c:v>-159.78999329000001</c:v>
                </c:pt>
                <c:pt idx="1158">
                  <c:v>-159.6499939</c:v>
                </c:pt>
                <c:pt idx="1159">
                  <c:v>-159.52000426999999</c:v>
                </c:pt>
                <c:pt idx="1160">
                  <c:v>-159.38000488</c:v>
                </c:pt>
                <c:pt idx="1161">
                  <c:v>-159.25</c:v>
                </c:pt>
                <c:pt idx="1162">
                  <c:v>-159.11000060999999</c:v>
                </c:pt>
                <c:pt idx="1163">
                  <c:v>-158.97000122</c:v>
                </c:pt>
                <c:pt idx="1164">
                  <c:v>-158.83000182999999</c:v>
                </c:pt>
                <c:pt idx="1165">
                  <c:v>-158.69000244</c:v>
                </c:pt>
                <c:pt idx="1166">
                  <c:v>-158.55999756</c:v>
                </c:pt>
                <c:pt idx="1167">
                  <c:v>-158.41999817000001</c:v>
                </c:pt>
                <c:pt idx="1168">
                  <c:v>-158.27999878</c:v>
                </c:pt>
                <c:pt idx="1169">
                  <c:v>-158.13999939000001</c:v>
                </c:pt>
                <c:pt idx="1170">
                  <c:v>-158</c:v>
                </c:pt>
                <c:pt idx="1171">
                  <c:v>-157.8500061</c:v>
                </c:pt>
                <c:pt idx="1172">
                  <c:v>-157.71000670999999</c:v>
                </c:pt>
                <c:pt idx="1173">
                  <c:v>-157.57000732</c:v>
                </c:pt>
                <c:pt idx="1174">
                  <c:v>-157.42999268</c:v>
                </c:pt>
                <c:pt idx="1175">
                  <c:v>-157.28999329000001</c:v>
                </c:pt>
                <c:pt idx="1176">
                  <c:v>-157.1499939</c:v>
                </c:pt>
                <c:pt idx="1177">
                  <c:v>-157.00999451000001</c:v>
                </c:pt>
                <c:pt idx="1178">
                  <c:v>-156.86999512</c:v>
                </c:pt>
                <c:pt idx="1179">
                  <c:v>-156.72999573000001</c:v>
                </c:pt>
                <c:pt idx="1180">
                  <c:v>-156.58999634</c:v>
                </c:pt>
                <c:pt idx="1181">
                  <c:v>-156.44999695000001</c:v>
                </c:pt>
                <c:pt idx="1182">
                  <c:v>-156.32000732</c:v>
                </c:pt>
                <c:pt idx="1183">
                  <c:v>-156.17999268</c:v>
                </c:pt>
                <c:pt idx="1184">
                  <c:v>-156.05000304999999</c:v>
                </c:pt>
                <c:pt idx="1185">
                  <c:v>-155.91000366</c:v>
                </c:pt>
                <c:pt idx="1186">
                  <c:v>-155.77999878</c:v>
                </c:pt>
                <c:pt idx="1187">
                  <c:v>-155.6499939</c:v>
                </c:pt>
                <c:pt idx="1188">
                  <c:v>-155.52000426999999</c:v>
                </c:pt>
                <c:pt idx="1189">
                  <c:v>-155.38000488</c:v>
                </c:pt>
                <c:pt idx="1190">
                  <c:v>-155.25</c:v>
                </c:pt>
                <c:pt idx="1191">
                  <c:v>-155.11999512</c:v>
                </c:pt>
                <c:pt idx="1192">
                  <c:v>-154.97999573000001</c:v>
                </c:pt>
                <c:pt idx="1193">
                  <c:v>-154.8500061</c:v>
                </c:pt>
                <c:pt idx="1194">
                  <c:v>-154.71000670999999</c:v>
                </c:pt>
                <c:pt idx="1195">
                  <c:v>-154.58000182999999</c:v>
                </c:pt>
                <c:pt idx="1196">
                  <c:v>-154.44000244</c:v>
                </c:pt>
                <c:pt idx="1197">
                  <c:v>-154.30999756</c:v>
                </c:pt>
                <c:pt idx="1198">
                  <c:v>-154.16999817000001</c:v>
                </c:pt>
                <c:pt idx="1199">
                  <c:v>-154.02999878</c:v>
                </c:pt>
                <c:pt idx="1200">
                  <c:v>-153.8999939</c:v>
                </c:pt>
                <c:pt idx="1201">
                  <c:v>-153.75999451000001</c:v>
                </c:pt>
                <c:pt idx="1202">
                  <c:v>-153.61999512</c:v>
                </c:pt>
                <c:pt idx="1203">
                  <c:v>-153.47999573000001</c:v>
                </c:pt>
                <c:pt idx="1204">
                  <c:v>-153.33999634</c:v>
                </c:pt>
                <c:pt idx="1205">
                  <c:v>-153.21000670999999</c:v>
                </c:pt>
                <c:pt idx="1206">
                  <c:v>-153.07000732</c:v>
                </c:pt>
                <c:pt idx="1207">
                  <c:v>-152.92999268</c:v>
                </c:pt>
                <c:pt idx="1208">
                  <c:v>-152.80000304999999</c:v>
                </c:pt>
                <c:pt idx="1209">
                  <c:v>-152.66000366</c:v>
                </c:pt>
                <c:pt idx="1210">
                  <c:v>-152.52999878</c:v>
                </c:pt>
                <c:pt idx="1211">
                  <c:v>-152.38999939000001</c:v>
                </c:pt>
                <c:pt idx="1212">
                  <c:v>-152.25999451000001</c:v>
                </c:pt>
                <c:pt idx="1213">
                  <c:v>-152.13000488</c:v>
                </c:pt>
                <c:pt idx="1214">
                  <c:v>-151.99000548999999</c:v>
                </c:pt>
                <c:pt idx="1215">
                  <c:v>-151.86000060999999</c:v>
                </c:pt>
                <c:pt idx="1216">
                  <c:v>-151.72999573000001</c:v>
                </c:pt>
                <c:pt idx="1217">
                  <c:v>-151.6000061</c:v>
                </c:pt>
                <c:pt idx="1218">
                  <c:v>-151.47000122</c:v>
                </c:pt>
                <c:pt idx="1219">
                  <c:v>-151.33000182999999</c:v>
                </c:pt>
                <c:pt idx="1220">
                  <c:v>-151.19999695000001</c:v>
                </c:pt>
                <c:pt idx="1221">
                  <c:v>-151.07000732</c:v>
                </c:pt>
                <c:pt idx="1222">
                  <c:v>-150.94000244</c:v>
                </c:pt>
                <c:pt idx="1223">
                  <c:v>-150.80999756</c:v>
                </c:pt>
                <c:pt idx="1224">
                  <c:v>-150.67999268</c:v>
                </c:pt>
                <c:pt idx="1225">
                  <c:v>-150.55000304999999</c:v>
                </c:pt>
                <c:pt idx="1226">
                  <c:v>-150.42999268</c:v>
                </c:pt>
                <c:pt idx="1227">
                  <c:v>-150.30000304999999</c:v>
                </c:pt>
                <c:pt idx="1228">
                  <c:v>-150.16999817000001</c:v>
                </c:pt>
                <c:pt idx="1229">
                  <c:v>-150.03999329000001</c:v>
                </c:pt>
                <c:pt idx="1230">
                  <c:v>-149.91000366</c:v>
                </c:pt>
                <c:pt idx="1231">
                  <c:v>-149.78999329000001</c:v>
                </c:pt>
                <c:pt idx="1232">
                  <c:v>-149.66000366</c:v>
                </c:pt>
                <c:pt idx="1233">
                  <c:v>-149.53999329000001</c:v>
                </c:pt>
                <c:pt idx="1234">
                  <c:v>-149.41000366</c:v>
                </c:pt>
                <c:pt idx="1235">
                  <c:v>-149.27999878</c:v>
                </c:pt>
                <c:pt idx="1236">
                  <c:v>-149.16000366</c:v>
                </c:pt>
                <c:pt idx="1237">
                  <c:v>-149.02999878</c:v>
                </c:pt>
                <c:pt idx="1238">
                  <c:v>-148.8999939</c:v>
                </c:pt>
                <c:pt idx="1239">
                  <c:v>-148.77000426999999</c:v>
                </c:pt>
                <c:pt idx="1240">
                  <c:v>-148.6499939</c:v>
                </c:pt>
                <c:pt idx="1241">
                  <c:v>-148.52000426999999</c:v>
                </c:pt>
                <c:pt idx="1242">
                  <c:v>-148.38999939000001</c:v>
                </c:pt>
                <c:pt idx="1243">
                  <c:v>-148.25999451000001</c:v>
                </c:pt>
                <c:pt idx="1244">
                  <c:v>-148.13000488</c:v>
                </c:pt>
                <c:pt idx="1245">
                  <c:v>-148.00999451000001</c:v>
                </c:pt>
                <c:pt idx="1246">
                  <c:v>-147.88000488</c:v>
                </c:pt>
                <c:pt idx="1247">
                  <c:v>-147.75</c:v>
                </c:pt>
                <c:pt idx="1248">
                  <c:v>-147.61999512</c:v>
                </c:pt>
                <c:pt idx="1249">
                  <c:v>-147.5</c:v>
                </c:pt>
                <c:pt idx="1250">
                  <c:v>-147.36999512</c:v>
                </c:pt>
                <c:pt idx="1251">
                  <c:v>-147.25</c:v>
                </c:pt>
                <c:pt idx="1252">
                  <c:v>-147.11999512</c:v>
                </c:pt>
                <c:pt idx="1253">
                  <c:v>-147</c:v>
                </c:pt>
                <c:pt idx="1254">
                  <c:v>-146.86999512</c:v>
                </c:pt>
                <c:pt idx="1255">
                  <c:v>-146.75</c:v>
                </c:pt>
                <c:pt idx="1256">
                  <c:v>-146.61999512</c:v>
                </c:pt>
                <c:pt idx="1257">
                  <c:v>-146.5</c:v>
                </c:pt>
                <c:pt idx="1258">
                  <c:v>-146.36999512</c:v>
                </c:pt>
                <c:pt idx="1259">
                  <c:v>-146.25</c:v>
                </c:pt>
                <c:pt idx="1260">
                  <c:v>-146.11999512</c:v>
                </c:pt>
                <c:pt idx="1261">
                  <c:v>-145.99000548999999</c:v>
                </c:pt>
                <c:pt idx="1262">
                  <c:v>-145.86999512</c:v>
                </c:pt>
                <c:pt idx="1263">
                  <c:v>-145.74000548999999</c:v>
                </c:pt>
                <c:pt idx="1264">
                  <c:v>-145.61999512</c:v>
                </c:pt>
                <c:pt idx="1265">
                  <c:v>-145.49000548999999</c:v>
                </c:pt>
                <c:pt idx="1266">
                  <c:v>-145.36000060999999</c:v>
                </c:pt>
                <c:pt idx="1267">
                  <c:v>-145.24000548999999</c:v>
                </c:pt>
                <c:pt idx="1268">
                  <c:v>-145.11000060999999</c:v>
                </c:pt>
                <c:pt idx="1269">
                  <c:v>-144.99000548999999</c:v>
                </c:pt>
                <c:pt idx="1270">
                  <c:v>-144.86000060999999</c:v>
                </c:pt>
                <c:pt idx="1271">
                  <c:v>-144.72999573000001</c:v>
                </c:pt>
                <c:pt idx="1272">
                  <c:v>-144.61000060999999</c:v>
                </c:pt>
                <c:pt idx="1273">
                  <c:v>-144.49000548999999</c:v>
                </c:pt>
                <c:pt idx="1274">
                  <c:v>-144.36000060999999</c:v>
                </c:pt>
                <c:pt idx="1275">
                  <c:v>-144.24000548999999</c:v>
                </c:pt>
                <c:pt idx="1276">
                  <c:v>-144.11000060999999</c:v>
                </c:pt>
                <c:pt idx="1277">
                  <c:v>-143.99000548999999</c:v>
                </c:pt>
                <c:pt idx="1278">
                  <c:v>-143.86000060999999</c:v>
                </c:pt>
                <c:pt idx="1279">
                  <c:v>-143.74000548999999</c:v>
                </c:pt>
                <c:pt idx="1280">
                  <c:v>-143.61000060999999</c:v>
                </c:pt>
                <c:pt idx="1281">
                  <c:v>-143.49000548999999</c:v>
                </c:pt>
                <c:pt idx="1282">
                  <c:v>-143.36000060999999</c:v>
                </c:pt>
                <c:pt idx="1283">
                  <c:v>-143.24000548999999</c:v>
                </c:pt>
                <c:pt idx="1284">
                  <c:v>-143.11000060999999</c:v>
                </c:pt>
                <c:pt idx="1285">
                  <c:v>-142.99000548999999</c:v>
                </c:pt>
                <c:pt idx="1286">
                  <c:v>-142.86000060999999</c:v>
                </c:pt>
                <c:pt idx="1287">
                  <c:v>-142.74000548999999</c:v>
                </c:pt>
                <c:pt idx="1288">
                  <c:v>-142.61999512</c:v>
                </c:pt>
                <c:pt idx="1289">
                  <c:v>-142.49000548999999</c:v>
                </c:pt>
                <c:pt idx="1290">
                  <c:v>-142.36999512</c:v>
                </c:pt>
                <c:pt idx="1291">
                  <c:v>-142.25</c:v>
                </c:pt>
                <c:pt idx="1292">
                  <c:v>-142.11999512</c:v>
                </c:pt>
                <c:pt idx="1293">
                  <c:v>-142</c:v>
                </c:pt>
                <c:pt idx="1294">
                  <c:v>-141.86999512</c:v>
                </c:pt>
                <c:pt idx="1295">
                  <c:v>-141.75</c:v>
                </c:pt>
                <c:pt idx="1296">
                  <c:v>-141.61999512</c:v>
                </c:pt>
                <c:pt idx="1297">
                  <c:v>-141.5</c:v>
                </c:pt>
                <c:pt idx="1298">
                  <c:v>-141.36999512</c:v>
                </c:pt>
                <c:pt idx="1299">
                  <c:v>-141.25</c:v>
                </c:pt>
                <c:pt idx="1300">
                  <c:v>-141.13000488</c:v>
                </c:pt>
                <c:pt idx="1301">
                  <c:v>-141.00999451000001</c:v>
                </c:pt>
                <c:pt idx="1302">
                  <c:v>-140.88000488</c:v>
                </c:pt>
                <c:pt idx="1303">
                  <c:v>-140.75999451000001</c:v>
                </c:pt>
                <c:pt idx="1304">
                  <c:v>-140.63999939000001</c:v>
                </c:pt>
                <c:pt idx="1305">
                  <c:v>-140.52999878</c:v>
                </c:pt>
                <c:pt idx="1306">
                  <c:v>-140.41000366</c:v>
                </c:pt>
                <c:pt idx="1307">
                  <c:v>-140.28999329000001</c:v>
                </c:pt>
                <c:pt idx="1308">
                  <c:v>-140.17999268</c:v>
                </c:pt>
                <c:pt idx="1309">
                  <c:v>-140.05999756</c:v>
                </c:pt>
                <c:pt idx="1310">
                  <c:v>-139.94999695000001</c:v>
                </c:pt>
                <c:pt idx="1311">
                  <c:v>-139.83000182999999</c:v>
                </c:pt>
                <c:pt idx="1312">
                  <c:v>-139.72000122</c:v>
                </c:pt>
                <c:pt idx="1313">
                  <c:v>-139.61000060999999</c:v>
                </c:pt>
                <c:pt idx="1314">
                  <c:v>-139.5</c:v>
                </c:pt>
                <c:pt idx="1315">
                  <c:v>-139.38999939000001</c:v>
                </c:pt>
                <c:pt idx="1316">
                  <c:v>-139.28999329000001</c:v>
                </c:pt>
                <c:pt idx="1317">
                  <c:v>-139.17999268</c:v>
                </c:pt>
                <c:pt idx="1318">
                  <c:v>-139.07000732</c:v>
                </c:pt>
                <c:pt idx="1319">
                  <c:v>-138.97000122</c:v>
                </c:pt>
                <c:pt idx="1320">
                  <c:v>-138.86000060999999</c:v>
                </c:pt>
                <c:pt idx="1321">
                  <c:v>-138.75999451000001</c:v>
                </c:pt>
                <c:pt idx="1322">
                  <c:v>-138.6499939</c:v>
                </c:pt>
                <c:pt idx="1323">
                  <c:v>-138.55000304999999</c:v>
                </c:pt>
                <c:pt idx="1324">
                  <c:v>-138.44999695000001</c:v>
                </c:pt>
                <c:pt idx="1325">
                  <c:v>-138.33999634</c:v>
                </c:pt>
                <c:pt idx="1326">
                  <c:v>-138.24000548999999</c:v>
                </c:pt>
                <c:pt idx="1327">
                  <c:v>-138.13999939000001</c:v>
                </c:pt>
                <c:pt idx="1328">
                  <c:v>-138.03999329000001</c:v>
                </c:pt>
                <c:pt idx="1329">
                  <c:v>-137.94000244</c:v>
                </c:pt>
                <c:pt idx="1330">
                  <c:v>-137.83999634</c:v>
                </c:pt>
                <c:pt idx="1331">
                  <c:v>-137.74000548999999</c:v>
                </c:pt>
                <c:pt idx="1332">
                  <c:v>-137.63999939000001</c:v>
                </c:pt>
                <c:pt idx="1333">
                  <c:v>-137.55000304999999</c:v>
                </c:pt>
                <c:pt idx="1334">
                  <c:v>-137.44999695000001</c:v>
                </c:pt>
                <c:pt idx="1335">
                  <c:v>-137.3500061</c:v>
                </c:pt>
                <c:pt idx="1336">
                  <c:v>-137.25999451000001</c:v>
                </c:pt>
                <c:pt idx="1337">
                  <c:v>-137.16000366</c:v>
                </c:pt>
                <c:pt idx="1338">
                  <c:v>-137.07000732</c:v>
                </c:pt>
                <c:pt idx="1339">
                  <c:v>-136.97999573000001</c:v>
                </c:pt>
                <c:pt idx="1340">
                  <c:v>-136.88000488</c:v>
                </c:pt>
                <c:pt idx="1341">
                  <c:v>-136.78999329000001</c:v>
                </c:pt>
                <c:pt idx="1342">
                  <c:v>-136.69999695000001</c:v>
                </c:pt>
                <c:pt idx="1343">
                  <c:v>-136.61000060999999</c:v>
                </c:pt>
                <c:pt idx="1344">
                  <c:v>-136.50999451000001</c:v>
                </c:pt>
                <c:pt idx="1345">
                  <c:v>-136.41999817000001</c:v>
                </c:pt>
                <c:pt idx="1346">
                  <c:v>-136.33000182999999</c:v>
                </c:pt>
                <c:pt idx="1347">
                  <c:v>-136.24000548999999</c:v>
                </c:pt>
                <c:pt idx="1348">
                  <c:v>-136.1499939</c:v>
                </c:pt>
                <c:pt idx="1349">
                  <c:v>-136.05999756</c:v>
                </c:pt>
                <c:pt idx="1350">
                  <c:v>-135.97000122</c:v>
                </c:pt>
                <c:pt idx="1351">
                  <c:v>-135.88000488</c:v>
                </c:pt>
                <c:pt idx="1352">
                  <c:v>-135.78999329000001</c:v>
                </c:pt>
                <c:pt idx="1353">
                  <c:v>-135.69999695000001</c:v>
                </c:pt>
                <c:pt idx="1354">
                  <c:v>-135.6000061</c:v>
                </c:pt>
                <c:pt idx="1355">
                  <c:v>-135.50999451000001</c:v>
                </c:pt>
                <c:pt idx="1356">
                  <c:v>-135.41999817000001</c:v>
                </c:pt>
                <c:pt idx="1357">
                  <c:v>-135.33000182999999</c:v>
                </c:pt>
                <c:pt idx="1358">
                  <c:v>-135.24000548999999</c:v>
                </c:pt>
                <c:pt idx="1359">
                  <c:v>-135.13999939000001</c:v>
                </c:pt>
                <c:pt idx="1360">
                  <c:v>-135.05000304999999</c:v>
                </c:pt>
                <c:pt idx="1361">
                  <c:v>-134.96000670999999</c:v>
                </c:pt>
                <c:pt idx="1362">
                  <c:v>-134.86999512</c:v>
                </c:pt>
                <c:pt idx="1363">
                  <c:v>-134.77999878</c:v>
                </c:pt>
                <c:pt idx="1364">
                  <c:v>-134.69000244</c:v>
                </c:pt>
                <c:pt idx="1365">
                  <c:v>-134.6000061</c:v>
                </c:pt>
                <c:pt idx="1366">
                  <c:v>-134.5</c:v>
                </c:pt>
                <c:pt idx="1367">
                  <c:v>-134.41000366</c:v>
                </c:pt>
                <c:pt idx="1368">
                  <c:v>-134.32000732</c:v>
                </c:pt>
                <c:pt idx="1369">
                  <c:v>-134.22999573000001</c:v>
                </c:pt>
                <c:pt idx="1370">
                  <c:v>-134.13000488</c:v>
                </c:pt>
                <c:pt idx="1371">
                  <c:v>-134.03999329000001</c:v>
                </c:pt>
                <c:pt idx="1372">
                  <c:v>-133.94000244</c:v>
                </c:pt>
                <c:pt idx="1373">
                  <c:v>-133.8500061</c:v>
                </c:pt>
                <c:pt idx="1374">
                  <c:v>-133.75999451000001</c:v>
                </c:pt>
                <c:pt idx="1375">
                  <c:v>-133.66000366</c:v>
                </c:pt>
                <c:pt idx="1376">
                  <c:v>-133.57000732</c:v>
                </c:pt>
                <c:pt idx="1377">
                  <c:v>-133.47000122</c:v>
                </c:pt>
                <c:pt idx="1378">
                  <c:v>-133.36999512</c:v>
                </c:pt>
                <c:pt idx="1379">
                  <c:v>-133.27999878</c:v>
                </c:pt>
                <c:pt idx="1380">
                  <c:v>-133.17999268</c:v>
                </c:pt>
                <c:pt idx="1381">
                  <c:v>-133.08999634</c:v>
                </c:pt>
                <c:pt idx="1382">
                  <c:v>-132.99000548999999</c:v>
                </c:pt>
                <c:pt idx="1383">
                  <c:v>-132.8999939</c:v>
                </c:pt>
                <c:pt idx="1384">
                  <c:v>-132.80999756</c:v>
                </c:pt>
                <c:pt idx="1385">
                  <c:v>-132.71000670999999</c:v>
                </c:pt>
                <c:pt idx="1386">
                  <c:v>-132.61999512</c:v>
                </c:pt>
                <c:pt idx="1387">
                  <c:v>-132.52000426999999</c:v>
                </c:pt>
                <c:pt idx="1388">
                  <c:v>-132.42999268</c:v>
                </c:pt>
                <c:pt idx="1389">
                  <c:v>-132.33000182999999</c:v>
                </c:pt>
                <c:pt idx="1390">
                  <c:v>-132.24000548999999</c:v>
                </c:pt>
                <c:pt idx="1391">
                  <c:v>-132.13999939000001</c:v>
                </c:pt>
                <c:pt idx="1392">
                  <c:v>-132.05000304999999</c:v>
                </c:pt>
                <c:pt idx="1393">
                  <c:v>-131.96000670999999</c:v>
                </c:pt>
                <c:pt idx="1394">
                  <c:v>-131.86000060999999</c:v>
                </c:pt>
                <c:pt idx="1395">
                  <c:v>-131.77000426999999</c:v>
                </c:pt>
                <c:pt idx="1396">
                  <c:v>-131.66999817000001</c:v>
                </c:pt>
                <c:pt idx="1397">
                  <c:v>-131.58000182999999</c:v>
                </c:pt>
                <c:pt idx="1398">
                  <c:v>-131.49000548999999</c:v>
                </c:pt>
                <c:pt idx="1399">
                  <c:v>-131.38999939000001</c:v>
                </c:pt>
                <c:pt idx="1400">
                  <c:v>-131.30000304999999</c:v>
                </c:pt>
                <c:pt idx="1401">
                  <c:v>-131.21000670999999</c:v>
                </c:pt>
                <c:pt idx="1402">
                  <c:v>-131.11999512</c:v>
                </c:pt>
                <c:pt idx="1403">
                  <c:v>-131.02999878</c:v>
                </c:pt>
                <c:pt idx="1404">
                  <c:v>-130.92999268</c:v>
                </c:pt>
                <c:pt idx="1405">
                  <c:v>-130.83999634</c:v>
                </c:pt>
                <c:pt idx="1406">
                  <c:v>-130.75</c:v>
                </c:pt>
                <c:pt idx="1407">
                  <c:v>-130.66000366</c:v>
                </c:pt>
                <c:pt idx="1408">
                  <c:v>-130.57000732</c:v>
                </c:pt>
                <c:pt idx="1409">
                  <c:v>-130.47000122</c:v>
                </c:pt>
                <c:pt idx="1410">
                  <c:v>-130.38000488</c:v>
                </c:pt>
                <c:pt idx="1411">
                  <c:v>-130.28999329000001</c:v>
                </c:pt>
                <c:pt idx="1412">
                  <c:v>-130.19999695000001</c:v>
                </c:pt>
                <c:pt idx="1413">
                  <c:v>-130.11000060999999</c:v>
                </c:pt>
                <c:pt idx="1414">
                  <c:v>-130.00999451000001</c:v>
                </c:pt>
                <c:pt idx="1415">
                  <c:v>-129.91999817000001</c:v>
                </c:pt>
                <c:pt idx="1416">
                  <c:v>-129.83000182999999</c:v>
                </c:pt>
                <c:pt idx="1417">
                  <c:v>-129.74000548999999</c:v>
                </c:pt>
                <c:pt idx="1418">
                  <c:v>-129.66000366</c:v>
                </c:pt>
                <c:pt idx="1419">
                  <c:v>-129.57000732</c:v>
                </c:pt>
                <c:pt idx="1420">
                  <c:v>-129.47999573000001</c:v>
                </c:pt>
                <c:pt idx="1421">
                  <c:v>-129.38999939000001</c:v>
                </c:pt>
                <c:pt idx="1422">
                  <c:v>-129.30999756</c:v>
                </c:pt>
                <c:pt idx="1423">
                  <c:v>-129.22000122</c:v>
                </c:pt>
                <c:pt idx="1424">
                  <c:v>-129.13999939000001</c:v>
                </c:pt>
                <c:pt idx="1425">
                  <c:v>-129.05000304999999</c:v>
                </c:pt>
                <c:pt idx="1426">
                  <c:v>-128.97000122</c:v>
                </c:pt>
                <c:pt idx="1427">
                  <c:v>-128.88000488</c:v>
                </c:pt>
                <c:pt idx="1428">
                  <c:v>-128.80000304999999</c:v>
                </c:pt>
                <c:pt idx="1429">
                  <c:v>-128.72000122</c:v>
                </c:pt>
                <c:pt idx="1430">
                  <c:v>-128.63000488</c:v>
                </c:pt>
                <c:pt idx="1431">
                  <c:v>-128.55000304999999</c:v>
                </c:pt>
                <c:pt idx="1432">
                  <c:v>-128.47000122</c:v>
                </c:pt>
                <c:pt idx="1433">
                  <c:v>-128.38999939000001</c:v>
                </c:pt>
                <c:pt idx="1434">
                  <c:v>-128.30999756</c:v>
                </c:pt>
                <c:pt idx="1435">
                  <c:v>-128.22999573000001</c:v>
                </c:pt>
                <c:pt idx="1436">
                  <c:v>-128.1499939</c:v>
                </c:pt>
                <c:pt idx="1437">
                  <c:v>-128.07000732</c:v>
                </c:pt>
                <c:pt idx="1438">
                  <c:v>-128</c:v>
                </c:pt>
                <c:pt idx="1439">
                  <c:v>-127.91999817</c:v>
                </c:pt>
                <c:pt idx="1440">
                  <c:v>-127.84999847</c:v>
                </c:pt>
                <c:pt idx="1441">
                  <c:v>-127.76999664</c:v>
                </c:pt>
                <c:pt idx="1442">
                  <c:v>-127.69999695</c:v>
                </c:pt>
                <c:pt idx="1443">
                  <c:v>-127.62999725</c:v>
                </c:pt>
                <c:pt idx="1444">
                  <c:v>-127.55999756</c:v>
                </c:pt>
                <c:pt idx="1445">
                  <c:v>-127.48999786</c:v>
                </c:pt>
                <c:pt idx="1446">
                  <c:v>-127.41999817</c:v>
                </c:pt>
                <c:pt idx="1447">
                  <c:v>-127.34999847</c:v>
                </c:pt>
                <c:pt idx="1448">
                  <c:v>-127.27999878</c:v>
                </c:pt>
                <c:pt idx="1449">
                  <c:v>-127.20999908</c:v>
                </c:pt>
                <c:pt idx="1450">
                  <c:v>-127.13999939</c:v>
                </c:pt>
                <c:pt idx="1451">
                  <c:v>-127.08000183</c:v>
                </c:pt>
                <c:pt idx="1452">
                  <c:v>-127.01000214</c:v>
                </c:pt>
                <c:pt idx="1453">
                  <c:v>-126.94000244</c:v>
                </c:pt>
                <c:pt idx="1454">
                  <c:v>-126.87999725</c:v>
                </c:pt>
                <c:pt idx="1455">
                  <c:v>-126.81999969</c:v>
                </c:pt>
                <c:pt idx="1456">
                  <c:v>-126.75</c:v>
                </c:pt>
                <c:pt idx="1457">
                  <c:v>-126.69000244</c:v>
                </c:pt>
                <c:pt idx="1458">
                  <c:v>-126.62999725</c:v>
                </c:pt>
                <c:pt idx="1459">
                  <c:v>-126.56999969</c:v>
                </c:pt>
                <c:pt idx="1460">
                  <c:v>-126.51000214</c:v>
                </c:pt>
                <c:pt idx="1461">
                  <c:v>-126.44999695</c:v>
                </c:pt>
                <c:pt idx="1462">
                  <c:v>-126.38999939</c:v>
                </c:pt>
                <c:pt idx="1463">
                  <c:v>-126.33000183</c:v>
                </c:pt>
                <c:pt idx="1464">
                  <c:v>-126.27999878</c:v>
                </c:pt>
                <c:pt idx="1465">
                  <c:v>-126.22000122</c:v>
                </c:pt>
                <c:pt idx="1466">
                  <c:v>-126.16000366</c:v>
                </c:pt>
                <c:pt idx="1467">
                  <c:v>-126.11000061</c:v>
                </c:pt>
                <c:pt idx="1468">
                  <c:v>-126.05000305</c:v>
                </c:pt>
                <c:pt idx="1469">
                  <c:v>-126</c:v>
                </c:pt>
                <c:pt idx="1470">
                  <c:v>-125.94999695</c:v>
                </c:pt>
                <c:pt idx="1471">
                  <c:v>-125.88999939</c:v>
                </c:pt>
                <c:pt idx="1472">
                  <c:v>-125.83999634</c:v>
                </c:pt>
                <c:pt idx="1473">
                  <c:v>-125.79000092</c:v>
                </c:pt>
                <c:pt idx="1474">
                  <c:v>-125.73999786</c:v>
                </c:pt>
                <c:pt idx="1475">
                  <c:v>-125.69000244</c:v>
                </c:pt>
                <c:pt idx="1476">
                  <c:v>-125.63999939</c:v>
                </c:pt>
                <c:pt idx="1477">
                  <c:v>-125.59999847</c:v>
                </c:pt>
                <c:pt idx="1478">
                  <c:v>-125.55000305</c:v>
                </c:pt>
                <c:pt idx="1479">
                  <c:v>-125.5</c:v>
                </c:pt>
                <c:pt idx="1480">
                  <c:v>-125.45999908</c:v>
                </c:pt>
                <c:pt idx="1481">
                  <c:v>-125.41000366</c:v>
                </c:pt>
                <c:pt idx="1482">
                  <c:v>-125.37000275</c:v>
                </c:pt>
                <c:pt idx="1483">
                  <c:v>-125.33000183</c:v>
                </c:pt>
                <c:pt idx="1484">
                  <c:v>-125.29000092</c:v>
                </c:pt>
                <c:pt idx="1485">
                  <c:v>-125.25</c:v>
                </c:pt>
                <c:pt idx="1486">
                  <c:v>-125.20999908</c:v>
                </c:pt>
                <c:pt idx="1487">
                  <c:v>-125.16000366</c:v>
                </c:pt>
                <c:pt idx="1488">
                  <c:v>-125.12999725</c:v>
                </c:pt>
                <c:pt idx="1489">
                  <c:v>-125.08999634</c:v>
                </c:pt>
                <c:pt idx="1490">
                  <c:v>-125.05000305</c:v>
                </c:pt>
                <c:pt idx="1491">
                  <c:v>-125.01000214</c:v>
                </c:pt>
                <c:pt idx="1492">
                  <c:v>-124.97000122</c:v>
                </c:pt>
                <c:pt idx="1493">
                  <c:v>-124.93000031</c:v>
                </c:pt>
                <c:pt idx="1494">
                  <c:v>-124.90000153</c:v>
                </c:pt>
                <c:pt idx="1495">
                  <c:v>-124.86000061</c:v>
                </c:pt>
                <c:pt idx="1496">
                  <c:v>-124.81999969</c:v>
                </c:pt>
                <c:pt idx="1497">
                  <c:v>-124.79000092</c:v>
                </c:pt>
                <c:pt idx="1498">
                  <c:v>-124.75</c:v>
                </c:pt>
                <c:pt idx="1499">
                  <c:v>-124.72000122</c:v>
                </c:pt>
                <c:pt idx="1500">
                  <c:v>-124.68000031</c:v>
                </c:pt>
                <c:pt idx="1501">
                  <c:v>-124.65000153</c:v>
                </c:pt>
                <c:pt idx="1502">
                  <c:v>-124.61000061</c:v>
                </c:pt>
                <c:pt idx="1503">
                  <c:v>-124.58000183</c:v>
                </c:pt>
                <c:pt idx="1504">
                  <c:v>-124.55000305</c:v>
                </c:pt>
                <c:pt idx="1505">
                  <c:v>-124.51000214</c:v>
                </c:pt>
                <c:pt idx="1506">
                  <c:v>-124.48000336</c:v>
                </c:pt>
                <c:pt idx="1507">
                  <c:v>-124.44000244</c:v>
                </c:pt>
                <c:pt idx="1508">
                  <c:v>-124.41000366</c:v>
                </c:pt>
                <c:pt idx="1509">
                  <c:v>-124.37000275</c:v>
                </c:pt>
                <c:pt idx="1510">
                  <c:v>-124.33999634</c:v>
                </c:pt>
                <c:pt idx="1511">
                  <c:v>-124.30999756</c:v>
                </c:pt>
                <c:pt idx="1512">
                  <c:v>-124.26999664</c:v>
                </c:pt>
                <c:pt idx="1513">
                  <c:v>-124.23999786</c:v>
                </c:pt>
                <c:pt idx="1514">
                  <c:v>-124.20999908</c:v>
                </c:pt>
                <c:pt idx="1515">
                  <c:v>-124.18000031</c:v>
                </c:pt>
                <c:pt idx="1516">
                  <c:v>-124.15000153</c:v>
                </c:pt>
                <c:pt idx="1517">
                  <c:v>-124.12000275</c:v>
                </c:pt>
                <c:pt idx="1518">
                  <c:v>-124.08999634</c:v>
                </c:pt>
                <c:pt idx="1519">
                  <c:v>-124.05999756</c:v>
                </c:pt>
                <c:pt idx="1520">
                  <c:v>-124.02999878</c:v>
                </c:pt>
                <c:pt idx="1521">
                  <c:v>-124.01000214</c:v>
                </c:pt>
                <c:pt idx="1522">
                  <c:v>-123.98000336</c:v>
                </c:pt>
                <c:pt idx="1523">
                  <c:v>-123.94999695</c:v>
                </c:pt>
                <c:pt idx="1524">
                  <c:v>-123.91999817</c:v>
                </c:pt>
                <c:pt idx="1525">
                  <c:v>-123.90000153</c:v>
                </c:pt>
                <c:pt idx="1526">
                  <c:v>-123.87000275</c:v>
                </c:pt>
                <c:pt idx="1527">
                  <c:v>-123.83999634</c:v>
                </c:pt>
                <c:pt idx="1528">
                  <c:v>-123.81999969</c:v>
                </c:pt>
                <c:pt idx="1529">
                  <c:v>-123.79000092</c:v>
                </c:pt>
                <c:pt idx="1530">
                  <c:v>-123.76000214</c:v>
                </c:pt>
                <c:pt idx="1531">
                  <c:v>-123.73000336</c:v>
                </c:pt>
                <c:pt idx="1532">
                  <c:v>-123.70999908</c:v>
                </c:pt>
                <c:pt idx="1533">
                  <c:v>-123.68000031</c:v>
                </c:pt>
                <c:pt idx="1534">
                  <c:v>-123.65000153</c:v>
                </c:pt>
                <c:pt idx="1535">
                  <c:v>-123.62000275</c:v>
                </c:pt>
                <c:pt idx="1536">
                  <c:v>-123.59999847</c:v>
                </c:pt>
                <c:pt idx="1537">
                  <c:v>-123.56999969</c:v>
                </c:pt>
                <c:pt idx="1538">
                  <c:v>-123.55000305</c:v>
                </c:pt>
                <c:pt idx="1539">
                  <c:v>-123.51999664</c:v>
                </c:pt>
                <c:pt idx="1540">
                  <c:v>-123.5</c:v>
                </c:pt>
                <c:pt idx="1541">
                  <c:v>-123.47000122</c:v>
                </c:pt>
                <c:pt idx="1542">
                  <c:v>-123.44999695</c:v>
                </c:pt>
                <c:pt idx="1543">
                  <c:v>-123.41999817</c:v>
                </c:pt>
                <c:pt idx="1544">
                  <c:v>-123.40000153</c:v>
                </c:pt>
                <c:pt idx="1545">
                  <c:v>-123.37999725</c:v>
                </c:pt>
                <c:pt idx="1546">
                  <c:v>-123.34999847</c:v>
                </c:pt>
                <c:pt idx="1547">
                  <c:v>-123.33000183</c:v>
                </c:pt>
                <c:pt idx="1548">
                  <c:v>-123.30999756</c:v>
                </c:pt>
                <c:pt idx="1549">
                  <c:v>-123.29000092</c:v>
                </c:pt>
                <c:pt idx="1550">
                  <c:v>-123.26999664</c:v>
                </c:pt>
                <c:pt idx="1551">
                  <c:v>-123.25</c:v>
                </c:pt>
                <c:pt idx="1552">
                  <c:v>-123.23000336</c:v>
                </c:pt>
                <c:pt idx="1553">
                  <c:v>-123.20999908</c:v>
                </c:pt>
                <c:pt idx="1554">
                  <c:v>-123.19000244</c:v>
                </c:pt>
                <c:pt idx="1555">
                  <c:v>-123.16999817</c:v>
                </c:pt>
                <c:pt idx="1556">
                  <c:v>-123.16000366</c:v>
                </c:pt>
                <c:pt idx="1557">
                  <c:v>-123.13999939</c:v>
                </c:pt>
                <c:pt idx="1558">
                  <c:v>-123.12999725</c:v>
                </c:pt>
                <c:pt idx="1559">
                  <c:v>-123.11000061</c:v>
                </c:pt>
                <c:pt idx="1560">
                  <c:v>-123.09999847</c:v>
                </c:pt>
                <c:pt idx="1561">
                  <c:v>-123.08999634</c:v>
                </c:pt>
                <c:pt idx="1562">
                  <c:v>-123.06999969</c:v>
                </c:pt>
                <c:pt idx="1563">
                  <c:v>-123.05999756</c:v>
                </c:pt>
                <c:pt idx="1564">
                  <c:v>-123.04000092</c:v>
                </c:pt>
                <c:pt idx="1565">
                  <c:v>-123.02999878</c:v>
                </c:pt>
                <c:pt idx="1566">
                  <c:v>-123.01000214</c:v>
                </c:pt>
                <c:pt idx="1567">
                  <c:v>-123</c:v>
                </c:pt>
                <c:pt idx="1568">
                  <c:v>-122.98999786</c:v>
                </c:pt>
                <c:pt idx="1569">
                  <c:v>-122.97000122</c:v>
                </c:pt>
                <c:pt idx="1570">
                  <c:v>-122.95999908</c:v>
                </c:pt>
                <c:pt idx="1571">
                  <c:v>-122.94999695</c:v>
                </c:pt>
                <c:pt idx="1572">
                  <c:v>-122.94000244</c:v>
                </c:pt>
                <c:pt idx="1573">
                  <c:v>-122.93000031</c:v>
                </c:pt>
                <c:pt idx="1574">
                  <c:v>-122.91999817</c:v>
                </c:pt>
                <c:pt idx="1575">
                  <c:v>-122.91000366</c:v>
                </c:pt>
                <c:pt idx="1576">
                  <c:v>-122.90000153</c:v>
                </c:pt>
                <c:pt idx="1577">
                  <c:v>-122.88999939</c:v>
                </c:pt>
                <c:pt idx="1578">
                  <c:v>-122.88999939</c:v>
                </c:pt>
                <c:pt idx="1579">
                  <c:v>-122.87999725</c:v>
                </c:pt>
                <c:pt idx="1580">
                  <c:v>-122.87000275</c:v>
                </c:pt>
                <c:pt idx="1581">
                  <c:v>-122.86000061</c:v>
                </c:pt>
                <c:pt idx="1582">
                  <c:v>-122.84999847</c:v>
                </c:pt>
                <c:pt idx="1583">
                  <c:v>-122.83999634</c:v>
                </c:pt>
                <c:pt idx="1584">
                  <c:v>-122.83000183</c:v>
                </c:pt>
                <c:pt idx="1585">
                  <c:v>-122.83000183</c:v>
                </c:pt>
                <c:pt idx="1586">
                  <c:v>-122.81999969</c:v>
                </c:pt>
                <c:pt idx="1587">
                  <c:v>-122.80999756</c:v>
                </c:pt>
                <c:pt idx="1588">
                  <c:v>-122.80000305</c:v>
                </c:pt>
                <c:pt idx="1589">
                  <c:v>-122.79000092</c:v>
                </c:pt>
                <c:pt idx="1590">
                  <c:v>-122.77999878</c:v>
                </c:pt>
                <c:pt idx="1591">
                  <c:v>-122.76999664</c:v>
                </c:pt>
                <c:pt idx="1592">
                  <c:v>-122.76999664</c:v>
                </c:pt>
                <c:pt idx="1593">
                  <c:v>-122.76000214</c:v>
                </c:pt>
                <c:pt idx="1594">
                  <c:v>-122.75</c:v>
                </c:pt>
                <c:pt idx="1595">
                  <c:v>-122.73999786</c:v>
                </c:pt>
                <c:pt idx="1596">
                  <c:v>-122.73000336</c:v>
                </c:pt>
                <c:pt idx="1597">
                  <c:v>-122.73000336</c:v>
                </c:pt>
                <c:pt idx="1598">
                  <c:v>-122.72000122</c:v>
                </c:pt>
                <c:pt idx="1599">
                  <c:v>-122.70999908</c:v>
                </c:pt>
                <c:pt idx="1600">
                  <c:v>-122.69999695</c:v>
                </c:pt>
                <c:pt idx="1601">
                  <c:v>-122.69000244</c:v>
                </c:pt>
                <c:pt idx="1602">
                  <c:v>-122.68000031</c:v>
                </c:pt>
                <c:pt idx="1603">
                  <c:v>-122.66999817</c:v>
                </c:pt>
                <c:pt idx="1604">
                  <c:v>-122.66000366</c:v>
                </c:pt>
                <c:pt idx="1605">
                  <c:v>-122.65000153</c:v>
                </c:pt>
                <c:pt idx="1606">
                  <c:v>-122.63999939</c:v>
                </c:pt>
                <c:pt idx="1607">
                  <c:v>-122.62999725</c:v>
                </c:pt>
                <c:pt idx="1608">
                  <c:v>-122.62000275</c:v>
                </c:pt>
                <c:pt idx="1609">
                  <c:v>-122.61000061</c:v>
                </c:pt>
                <c:pt idx="1610">
                  <c:v>-122.58999634</c:v>
                </c:pt>
                <c:pt idx="1611">
                  <c:v>-122.58000183</c:v>
                </c:pt>
                <c:pt idx="1612">
                  <c:v>-122.56999969</c:v>
                </c:pt>
                <c:pt idx="1613">
                  <c:v>-122.55999756</c:v>
                </c:pt>
                <c:pt idx="1614">
                  <c:v>-122.55000305</c:v>
                </c:pt>
                <c:pt idx="1615">
                  <c:v>-122.54000092</c:v>
                </c:pt>
                <c:pt idx="1616">
                  <c:v>-122.52999878</c:v>
                </c:pt>
                <c:pt idx="1617">
                  <c:v>-122.51000214</c:v>
                </c:pt>
                <c:pt idx="1618">
                  <c:v>-122.5</c:v>
                </c:pt>
                <c:pt idx="1619">
                  <c:v>-122.48999786</c:v>
                </c:pt>
                <c:pt idx="1620">
                  <c:v>-122.47000122</c:v>
                </c:pt>
                <c:pt idx="1621">
                  <c:v>-122.45999908</c:v>
                </c:pt>
                <c:pt idx="1622">
                  <c:v>-122.44999695</c:v>
                </c:pt>
                <c:pt idx="1623">
                  <c:v>-122.43000031</c:v>
                </c:pt>
                <c:pt idx="1624">
                  <c:v>-122.41999817</c:v>
                </c:pt>
                <c:pt idx="1625">
                  <c:v>-122.40000153</c:v>
                </c:pt>
                <c:pt idx="1626">
                  <c:v>-122.37999725</c:v>
                </c:pt>
                <c:pt idx="1627">
                  <c:v>-122.37000275</c:v>
                </c:pt>
                <c:pt idx="1628">
                  <c:v>-122.34999847</c:v>
                </c:pt>
                <c:pt idx="1629">
                  <c:v>-122.33999634</c:v>
                </c:pt>
                <c:pt idx="1630">
                  <c:v>-122.31999969</c:v>
                </c:pt>
                <c:pt idx="1631">
                  <c:v>-122.30999756</c:v>
                </c:pt>
                <c:pt idx="1632">
                  <c:v>-122.29000092</c:v>
                </c:pt>
                <c:pt idx="1633">
                  <c:v>-122.27999878</c:v>
                </c:pt>
                <c:pt idx="1634">
                  <c:v>-122.26999664</c:v>
                </c:pt>
                <c:pt idx="1635">
                  <c:v>-122.25</c:v>
                </c:pt>
                <c:pt idx="1636">
                  <c:v>-122.23999786</c:v>
                </c:pt>
                <c:pt idx="1637">
                  <c:v>-122.22000122</c:v>
                </c:pt>
                <c:pt idx="1638">
                  <c:v>-122.20999908</c:v>
                </c:pt>
                <c:pt idx="1639">
                  <c:v>-122.19000244</c:v>
                </c:pt>
                <c:pt idx="1640">
                  <c:v>-122.18000031</c:v>
                </c:pt>
                <c:pt idx="1641">
                  <c:v>-122.16000366</c:v>
                </c:pt>
                <c:pt idx="1642">
                  <c:v>-122.15000153</c:v>
                </c:pt>
                <c:pt idx="1643">
                  <c:v>-122.12999725</c:v>
                </c:pt>
                <c:pt idx="1644">
                  <c:v>-122.12000275</c:v>
                </c:pt>
                <c:pt idx="1645">
                  <c:v>-122.09999847</c:v>
                </c:pt>
                <c:pt idx="1646">
                  <c:v>-122.08999634</c:v>
                </c:pt>
                <c:pt idx="1647">
                  <c:v>-122.08000183</c:v>
                </c:pt>
                <c:pt idx="1648">
                  <c:v>-122.05999756</c:v>
                </c:pt>
                <c:pt idx="1649">
                  <c:v>-122.05000305</c:v>
                </c:pt>
                <c:pt idx="1650">
                  <c:v>-122.02999878</c:v>
                </c:pt>
                <c:pt idx="1651">
                  <c:v>-122.01999664</c:v>
                </c:pt>
                <c:pt idx="1652">
                  <c:v>-122.01000214</c:v>
                </c:pt>
                <c:pt idx="1653">
                  <c:v>-121.98999786</c:v>
                </c:pt>
                <c:pt idx="1654">
                  <c:v>-121.98000336</c:v>
                </c:pt>
                <c:pt idx="1655">
                  <c:v>-121.97000122</c:v>
                </c:pt>
                <c:pt idx="1656">
                  <c:v>-121.94999695</c:v>
                </c:pt>
                <c:pt idx="1657">
                  <c:v>-121.94000244</c:v>
                </c:pt>
                <c:pt idx="1658">
                  <c:v>-121.91999817</c:v>
                </c:pt>
                <c:pt idx="1659">
                  <c:v>-121.91000366</c:v>
                </c:pt>
                <c:pt idx="1660">
                  <c:v>-121.88999939</c:v>
                </c:pt>
                <c:pt idx="1661">
                  <c:v>-121.87999725</c:v>
                </c:pt>
                <c:pt idx="1662">
                  <c:v>-121.86000061</c:v>
                </c:pt>
                <c:pt idx="1663">
                  <c:v>-121.84999847</c:v>
                </c:pt>
                <c:pt idx="1664">
                  <c:v>-121.83999634</c:v>
                </c:pt>
                <c:pt idx="1665">
                  <c:v>-121.81999969</c:v>
                </c:pt>
                <c:pt idx="1666">
                  <c:v>-121.80999756</c:v>
                </c:pt>
                <c:pt idx="1667">
                  <c:v>-121.79000092</c:v>
                </c:pt>
                <c:pt idx="1668">
                  <c:v>-121.77999878</c:v>
                </c:pt>
                <c:pt idx="1669">
                  <c:v>-121.76999664</c:v>
                </c:pt>
                <c:pt idx="1670">
                  <c:v>-121.75</c:v>
                </c:pt>
                <c:pt idx="1671">
                  <c:v>-121.73999786</c:v>
                </c:pt>
                <c:pt idx="1672">
                  <c:v>-121.72000122</c:v>
                </c:pt>
                <c:pt idx="1673">
                  <c:v>-121.70999908</c:v>
                </c:pt>
                <c:pt idx="1674">
                  <c:v>-121.69999695</c:v>
                </c:pt>
                <c:pt idx="1675">
                  <c:v>-121.68000031</c:v>
                </c:pt>
                <c:pt idx="1676">
                  <c:v>-121.66999817</c:v>
                </c:pt>
                <c:pt idx="1677">
                  <c:v>-121.66000366</c:v>
                </c:pt>
                <c:pt idx="1678">
                  <c:v>-121.63999939</c:v>
                </c:pt>
                <c:pt idx="1679">
                  <c:v>-121.62999725</c:v>
                </c:pt>
                <c:pt idx="1680">
                  <c:v>-121.62000275</c:v>
                </c:pt>
                <c:pt idx="1681">
                  <c:v>-121.59999847</c:v>
                </c:pt>
                <c:pt idx="1682">
                  <c:v>-121.58999634</c:v>
                </c:pt>
                <c:pt idx="1683">
                  <c:v>-121.58000183</c:v>
                </c:pt>
                <c:pt idx="1684">
                  <c:v>-121.56999969</c:v>
                </c:pt>
                <c:pt idx="1685">
                  <c:v>-121.55999756</c:v>
                </c:pt>
                <c:pt idx="1686">
                  <c:v>-121.55000305</c:v>
                </c:pt>
                <c:pt idx="1687">
                  <c:v>-121.54000092</c:v>
                </c:pt>
                <c:pt idx="1688">
                  <c:v>-121.52999878</c:v>
                </c:pt>
                <c:pt idx="1689">
                  <c:v>-121.51999664</c:v>
                </c:pt>
                <c:pt idx="1690">
                  <c:v>-121.5</c:v>
                </c:pt>
                <c:pt idx="1691">
                  <c:v>-121.48999786</c:v>
                </c:pt>
                <c:pt idx="1692">
                  <c:v>-121.48000336</c:v>
                </c:pt>
                <c:pt idx="1693">
                  <c:v>-121.47000122</c:v>
                </c:pt>
                <c:pt idx="1694">
                  <c:v>-121.45999908</c:v>
                </c:pt>
                <c:pt idx="1695">
                  <c:v>-121.44999695</c:v>
                </c:pt>
                <c:pt idx="1696">
                  <c:v>-121.44000244</c:v>
                </c:pt>
                <c:pt idx="1697">
                  <c:v>-121.43000031</c:v>
                </c:pt>
                <c:pt idx="1698">
                  <c:v>-121.41999817</c:v>
                </c:pt>
                <c:pt idx="1699">
                  <c:v>-121.41000366</c:v>
                </c:pt>
                <c:pt idx="1700">
                  <c:v>-121.40000153</c:v>
                </c:pt>
                <c:pt idx="1701">
                  <c:v>-121.40000153</c:v>
                </c:pt>
                <c:pt idx="1702">
                  <c:v>-121.38999939</c:v>
                </c:pt>
                <c:pt idx="1703">
                  <c:v>-121.37999725</c:v>
                </c:pt>
                <c:pt idx="1704">
                  <c:v>-121.37999725</c:v>
                </c:pt>
                <c:pt idx="1705">
                  <c:v>-121.37000275</c:v>
                </c:pt>
                <c:pt idx="1706">
                  <c:v>-121.36000061</c:v>
                </c:pt>
                <c:pt idx="1707">
                  <c:v>-121.36000061</c:v>
                </c:pt>
                <c:pt idx="1708">
                  <c:v>-121.36000061</c:v>
                </c:pt>
                <c:pt idx="1709">
                  <c:v>-121.34999847</c:v>
                </c:pt>
                <c:pt idx="1710">
                  <c:v>-121.34999847</c:v>
                </c:pt>
                <c:pt idx="1711">
                  <c:v>-121.33999634</c:v>
                </c:pt>
                <c:pt idx="1712">
                  <c:v>-121.33999634</c:v>
                </c:pt>
                <c:pt idx="1713">
                  <c:v>-121.33999634</c:v>
                </c:pt>
                <c:pt idx="1714">
                  <c:v>-121.33000183</c:v>
                </c:pt>
                <c:pt idx="1715">
                  <c:v>-121.33000183</c:v>
                </c:pt>
                <c:pt idx="1716">
                  <c:v>-121.33000183</c:v>
                </c:pt>
                <c:pt idx="1717">
                  <c:v>-121.33000183</c:v>
                </c:pt>
                <c:pt idx="1718">
                  <c:v>-121.33000183</c:v>
                </c:pt>
                <c:pt idx="1719">
                  <c:v>-121.33000183</c:v>
                </c:pt>
                <c:pt idx="1720">
                  <c:v>-121.33000183</c:v>
                </c:pt>
                <c:pt idx="1721">
                  <c:v>-121.33000183</c:v>
                </c:pt>
                <c:pt idx="1722">
                  <c:v>-121.33000183</c:v>
                </c:pt>
                <c:pt idx="1723">
                  <c:v>-121.33000183</c:v>
                </c:pt>
                <c:pt idx="1724">
                  <c:v>-121.33000183</c:v>
                </c:pt>
                <c:pt idx="1725">
                  <c:v>-121.33000183</c:v>
                </c:pt>
                <c:pt idx="1726">
                  <c:v>-121.33000183</c:v>
                </c:pt>
                <c:pt idx="1727">
                  <c:v>-121.33000183</c:v>
                </c:pt>
                <c:pt idx="1728">
                  <c:v>-121.33000183</c:v>
                </c:pt>
                <c:pt idx="1729">
                  <c:v>-121.33000183</c:v>
                </c:pt>
                <c:pt idx="1730">
                  <c:v>-121.33000183</c:v>
                </c:pt>
                <c:pt idx="1731">
                  <c:v>-121.33000183</c:v>
                </c:pt>
                <c:pt idx="1732">
                  <c:v>-121.33000183</c:v>
                </c:pt>
                <c:pt idx="1733">
                  <c:v>-121.33999634</c:v>
                </c:pt>
                <c:pt idx="1734">
                  <c:v>-121.33999634</c:v>
                </c:pt>
                <c:pt idx="1735">
                  <c:v>-121.33999634</c:v>
                </c:pt>
                <c:pt idx="1736">
                  <c:v>-121.33999634</c:v>
                </c:pt>
                <c:pt idx="1737">
                  <c:v>-121.34999847</c:v>
                </c:pt>
                <c:pt idx="1738">
                  <c:v>-121.34999847</c:v>
                </c:pt>
                <c:pt idx="1739">
                  <c:v>-121.34999847</c:v>
                </c:pt>
                <c:pt idx="1740">
                  <c:v>-121.36000061</c:v>
                </c:pt>
                <c:pt idx="1741">
                  <c:v>-121.37000275</c:v>
                </c:pt>
                <c:pt idx="1742">
                  <c:v>-121.37000275</c:v>
                </c:pt>
                <c:pt idx="1743">
                  <c:v>-121.37999725</c:v>
                </c:pt>
                <c:pt idx="1744">
                  <c:v>-121.38999939</c:v>
                </c:pt>
                <c:pt idx="1745">
                  <c:v>-121.40000153</c:v>
                </c:pt>
                <c:pt idx="1746">
                  <c:v>-121.40000153</c:v>
                </c:pt>
                <c:pt idx="1747">
                  <c:v>-121.41000366</c:v>
                </c:pt>
                <c:pt idx="1748">
                  <c:v>-121.41999817</c:v>
                </c:pt>
                <c:pt idx="1749">
                  <c:v>-121.43000031</c:v>
                </c:pt>
                <c:pt idx="1750">
                  <c:v>-121.44000244</c:v>
                </c:pt>
                <c:pt idx="1751">
                  <c:v>-121.44999695</c:v>
                </c:pt>
                <c:pt idx="1752">
                  <c:v>-121.45999908</c:v>
                </c:pt>
                <c:pt idx="1753">
                  <c:v>-121.47000122</c:v>
                </c:pt>
                <c:pt idx="1754">
                  <c:v>-121.48000336</c:v>
                </c:pt>
                <c:pt idx="1755">
                  <c:v>-121.48999786</c:v>
                </c:pt>
                <c:pt idx="1756">
                  <c:v>-121.5</c:v>
                </c:pt>
                <c:pt idx="1757">
                  <c:v>-121.51000214</c:v>
                </c:pt>
                <c:pt idx="1758">
                  <c:v>-121.51999664</c:v>
                </c:pt>
                <c:pt idx="1759">
                  <c:v>-121.52999878</c:v>
                </c:pt>
                <c:pt idx="1760">
                  <c:v>-121.54000092</c:v>
                </c:pt>
                <c:pt idx="1761">
                  <c:v>-121.55000305</c:v>
                </c:pt>
                <c:pt idx="1762">
                  <c:v>-121.55999756</c:v>
                </c:pt>
                <c:pt idx="1763">
                  <c:v>-121.55999756</c:v>
                </c:pt>
                <c:pt idx="1764">
                  <c:v>-121.56999969</c:v>
                </c:pt>
                <c:pt idx="1765">
                  <c:v>-121.58000183</c:v>
                </c:pt>
                <c:pt idx="1766">
                  <c:v>-121.58999634</c:v>
                </c:pt>
                <c:pt idx="1767">
                  <c:v>-121.58999634</c:v>
                </c:pt>
                <c:pt idx="1768">
                  <c:v>-121.59999847</c:v>
                </c:pt>
                <c:pt idx="1769">
                  <c:v>-121.61000061</c:v>
                </c:pt>
                <c:pt idx="1770">
                  <c:v>-121.61000061</c:v>
                </c:pt>
                <c:pt idx="1771">
                  <c:v>-121.62000275</c:v>
                </c:pt>
                <c:pt idx="1772">
                  <c:v>-121.62000275</c:v>
                </c:pt>
                <c:pt idx="1773">
                  <c:v>-121.62999725</c:v>
                </c:pt>
                <c:pt idx="1774">
                  <c:v>-121.62999725</c:v>
                </c:pt>
                <c:pt idx="1775">
                  <c:v>-121.63999939</c:v>
                </c:pt>
                <c:pt idx="1776">
                  <c:v>-121.63999939</c:v>
                </c:pt>
                <c:pt idx="1777">
                  <c:v>-121.65000153</c:v>
                </c:pt>
                <c:pt idx="1778">
                  <c:v>-121.65000153</c:v>
                </c:pt>
                <c:pt idx="1779">
                  <c:v>-121.66000366</c:v>
                </c:pt>
                <c:pt idx="1780">
                  <c:v>-121.66000366</c:v>
                </c:pt>
                <c:pt idx="1781">
                  <c:v>-121.66999817</c:v>
                </c:pt>
                <c:pt idx="1782">
                  <c:v>-121.66999817</c:v>
                </c:pt>
                <c:pt idx="1783">
                  <c:v>-121.66999817</c:v>
                </c:pt>
                <c:pt idx="1784">
                  <c:v>-121.66999817</c:v>
                </c:pt>
                <c:pt idx="1785">
                  <c:v>-121.68000031</c:v>
                </c:pt>
                <c:pt idx="1786">
                  <c:v>-121.68000031</c:v>
                </c:pt>
                <c:pt idx="1787">
                  <c:v>-121.68000031</c:v>
                </c:pt>
                <c:pt idx="1788">
                  <c:v>-121.68000031</c:v>
                </c:pt>
                <c:pt idx="1789">
                  <c:v>-121.68000031</c:v>
                </c:pt>
                <c:pt idx="1790">
                  <c:v>-121.68000031</c:v>
                </c:pt>
                <c:pt idx="1791">
                  <c:v>-121.66999817</c:v>
                </c:pt>
                <c:pt idx="1792">
                  <c:v>-121.66999817</c:v>
                </c:pt>
                <c:pt idx="1793">
                  <c:v>-121.66999817</c:v>
                </c:pt>
                <c:pt idx="1794">
                  <c:v>-121.66999817</c:v>
                </c:pt>
                <c:pt idx="1795">
                  <c:v>-121.66000366</c:v>
                </c:pt>
                <c:pt idx="1796">
                  <c:v>-121.66000366</c:v>
                </c:pt>
                <c:pt idx="1797">
                  <c:v>-121.66000366</c:v>
                </c:pt>
                <c:pt idx="1798">
                  <c:v>-121.65000153</c:v>
                </c:pt>
                <c:pt idx="1799">
                  <c:v>-121.65000153</c:v>
                </c:pt>
                <c:pt idx="1800">
                  <c:v>-121.65000153</c:v>
                </c:pt>
                <c:pt idx="1801">
                  <c:v>-121.63999939</c:v>
                </c:pt>
                <c:pt idx="1802">
                  <c:v>-121.63999939</c:v>
                </c:pt>
                <c:pt idx="1803">
                  <c:v>-121.62999725</c:v>
                </c:pt>
                <c:pt idx="1804">
                  <c:v>-121.62999725</c:v>
                </c:pt>
                <c:pt idx="1805">
                  <c:v>-121.62999725</c:v>
                </c:pt>
                <c:pt idx="1806">
                  <c:v>-121.62000275</c:v>
                </c:pt>
                <c:pt idx="1807">
                  <c:v>-121.62000275</c:v>
                </c:pt>
                <c:pt idx="1808">
                  <c:v>-121.62000275</c:v>
                </c:pt>
                <c:pt idx="1809">
                  <c:v>-121.62000275</c:v>
                </c:pt>
                <c:pt idx="1810">
                  <c:v>-121.62000275</c:v>
                </c:pt>
                <c:pt idx="1811">
                  <c:v>-121.62000275</c:v>
                </c:pt>
                <c:pt idx="1812">
                  <c:v>-121.62000275</c:v>
                </c:pt>
                <c:pt idx="1813">
                  <c:v>-121.62000275</c:v>
                </c:pt>
                <c:pt idx="1814">
                  <c:v>-121.62000275</c:v>
                </c:pt>
                <c:pt idx="1815">
                  <c:v>-121.62000275</c:v>
                </c:pt>
                <c:pt idx="1816">
                  <c:v>-121.62999725</c:v>
                </c:pt>
                <c:pt idx="1817">
                  <c:v>-121.62999725</c:v>
                </c:pt>
                <c:pt idx="1818">
                  <c:v>-121.63999939</c:v>
                </c:pt>
                <c:pt idx="1819">
                  <c:v>-121.63999939</c:v>
                </c:pt>
                <c:pt idx="1820">
                  <c:v>-121.65000153</c:v>
                </c:pt>
                <c:pt idx="1821">
                  <c:v>-121.66000366</c:v>
                </c:pt>
                <c:pt idx="1822">
                  <c:v>-121.66000366</c:v>
                </c:pt>
                <c:pt idx="1823">
                  <c:v>-121.66999817</c:v>
                </c:pt>
                <c:pt idx="1824">
                  <c:v>-121.68000031</c:v>
                </c:pt>
                <c:pt idx="1825">
                  <c:v>-121.69000244</c:v>
                </c:pt>
                <c:pt idx="1826">
                  <c:v>-121.69999695</c:v>
                </c:pt>
                <c:pt idx="1827">
                  <c:v>-121.70999908</c:v>
                </c:pt>
                <c:pt idx="1828">
                  <c:v>-121.72000122</c:v>
                </c:pt>
                <c:pt idx="1829">
                  <c:v>-121.73000336</c:v>
                </c:pt>
                <c:pt idx="1830">
                  <c:v>-121.75</c:v>
                </c:pt>
                <c:pt idx="1831">
                  <c:v>-121.76000214</c:v>
                </c:pt>
                <c:pt idx="1832">
                  <c:v>-121.76999664</c:v>
                </c:pt>
                <c:pt idx="1833">
                  <c:v>-121.79000092</c:v>
                </c:pt>
                <c:pt idx="1834">
                  <c:v>-121.80000305</c:v>
                </c:pt>
                <c:pt idx="1835">
                  <c:v>-121.80999756</c:v>
                </c:pt>
                <c:pt idx="1836">
                  <c:v>-121.83000183</c:v>
                </c:pt>
                <c:pt idx="1837">
                  <c:v>-121.83999634</c:v>
                </c:pt>
                <c:pt idx="1838">
                  <c:v>-121.86000061</c:v>
                </c:pt>
                <c:pt idx="1839">
                  <c:v>-121.87000275</c:v>
                </c:pt>
                <c:pt idx="1840">
                  <c:v>-121.88999939</c:v>
                </c:pt>
                <c:pt idx="1841">
                  <c:v>-121.91000366</c:v>
                </c:pt>
                <c:pt idx="1842">
                  <c:v>-121.91999817</c:v>
                </c:pt>
                <c:pt idx="1843">
                  <c:v>-121.94000244</c:v>
                </c:pt>
                <c:pt idx="1844">
                  <c:v>-121.95999908</c:v>
                </c:pt>
                <c:pt idx="1845">
                  <c:v>-121.98000336</c:v>
                </c:pt>
                <c:pt idx="1846">
                  <c:v>-122</c:v>
                </c:pt>
                <c:pt idx="1847">
                  <c:v>-122.01999664</c:v>
                </c:pt>
                <c:pt idx="1848">
                  <c:v>-122.04000092</c:v>
                </c:pt>
                <c:pt idx="1849">
                  <c:v>-122.05999756</c:v>
                </c:pt>
                <c:pt idx="1850">
                  <c:v>-122.08000183</c:v>
                </c:pt>
                <c:pt idx="1851">
                  <c:v>-122.11000061</c:v>
                </c:pt>
                <c:pt idx="1852">
                  <c:v>-122.12999725</c:v>
                </c:pt>
                <c:pt idx="1853">
                  <c:v>-122.16000366</c:v>
                </c:pt>
                <c:pt idx="1854">
                  <c:v>-122.18000031</c:v>
                </c:pt>
                <c:pt idx="1855">
                  <c:v>-122.20999908</c:v>
                </c:pt>
                <c:pt idx="1856">
                  <c:v>-122.23000336</c:v>
                </c:pt>
                <c:pt idx="1857">
                  <c:v>-122.26000214</c:v>
                </c:pt>
                <c:pt idx="1858">
                  <c:v>-122.29000092</c:v>
                </c:pt>
                <c:pt idx="1859">
                  <c:v>-122.30999756</c:v>
                </c:pt>
                <c:pt idx="1860">
                  <c:v>-122.33999634</c:v>
                </c:pt>
                <c:pt idx="1861">
                  <c:v>-122.37000275</c:v>
                </c:pt>
                <c:pt idx="1862">
                  <c:v>-122.40000153</c:v>
                </c:pt>
                <c:pt idx="1863">
                  <c:v>-122.43000031</c:v>
                </c:pt>
                <c:pt idx="1864">
                  <c:v>-122.45999908</c:v>
                </c:pt>
                <c:pt idx="1865">
                  <c:v>-122.5</c:v>
                </c:pt>
                <c:pt idx="1866">
                  <c:v>-122.52999878</c:v>
                </c:pt>
                <c:pt idx="1867">
                  <c:v>-122.55999756</c:v>
                </c:pt>
                <c:pt idx="1868">
                  <c:v>-122.58999634</c:v>
                </c:pt>
                <c:pt idx="1869">
                  <c:v>-122.62999725</c:v>
                </c:pt>
                <c:pt idx="1870">
                  <c:v>-122.66000366</c:v>
                </c:pt>
                <c:pt idx="1871">
                  <c:v>-122.69999695</c:v>
                </c:pt>
                <c:pt idx="1872">
                  <c:v>-122.73000336</c:v>
                </c:pt>
                <c:pt idx="1873">
                  <c:v>-122.76999664</c:v>
                </c:pt>
                <c:pt idx="1874">
                  <c:v>-122.80999756</c:v>
                </c:pt>
                <c:pt idx="1875">
                  <c:v>-122.83999634</c:v>
                </c:pt>
                <c:pt idx="1876">
                  <c:v>-122.87999725</c:v>
                </c:pt>
                <c:pt idx="1877">
                  <c:v>-122.91999817</c:v>
                </c:pt>
                <c:pt idx="1878">
                  <c:v>-122.95999908</c:v>
                </c:pt>
                <c:pt idx="1879">
                  <c:v>-123</c:v>
                </c:pt>
                <c:pt idx="1880">
                  <c:v>-123.04000092</c:v>
                </c:pt>
                <c:pt idx="1881">
                  <c:v>-123.08000183</c:v>
                </c:pt>
                <c:pt idx="1882">
                  <c:v>-123.12000275</c:v>
                </c:pt>
                <c:pt idx="1883">
                  <c:v>-123.16000366</c:v>
                </c:pt>
                <c:pt idx="1884">
                  <c:v>-123.19999695</c:v>
                </c:pt>
                <c:pt idx="1885">
                  <c:v>-123.25</c:v>
                </c:pt>
                <c:pt idx="1886">
                  <c:v>-123.29000092</c:v>
                </c:pt>
                <c:pt idx="1887">
                  <c:v>-123.33000183</c:v>
                </c:pt>
                <c:pt idx="1888">
                  <c:v>-123.37999725</c:v>
                </c:pt>
                <c:pt idx="1889">
                  <c:v>-123.41999817</c:v>
                </c:pt>
                <c:pt idx="1890">
                  <c:v>-123.47000122</c:v>
                </c:pt>
                <c:pt idx="1891">
                  <c:v>-123.51000214</c:v>
                </c:pt>
                <c:pt idx="1892">
                  <c:v>-123.55999756</c:v>
                </c:pt>
                <c:pt idx="1893">
                  <c:v>-123.59999847</c:v>
                </c:pt>
                <c:pt idx="1894">
                  <c:v>-123.65000153</c:v>
                </c:pt>
                <c:pt idx="1895">
                  <c:v>-123.69999695</c:v>
                </c:pt>
                <c:pt idx="1896">
                  <c:v>-123.75</c:v>
                </c:pt>
                <c:pt idx="1897">
                  <c:v>-123.79000092</c:v>
                </c:pt>
                <c:pt idx="1898">
                  <c:v>-123.83999634</c:v>
                </c:pt>
                <c:pt idx="1899">
                  <c:v>-123.88999939</c:v>
                </c:pt>
                <c:pt idx="1900">
                  <c:v>-123.94000244</c:v>
                </c:pt>
                <c:pt idx="1901">
                  <c:v>-123.98999786</c:v>
                </c:pt>
                <c:pt idx="1902">
                  <c:v>-124.04000092</c:v>
                </c:pt>
                <c:pt idx="1903">
                  <c:v>-124.09999847</c:v>
                </c:pt>
                <c:pt idx="1904">
                  <c:v>-124.15000153</c:v>
                </c:pt>
                <c:pt idx="1905">
                  <c:v>-124.19999695</c:v>
                </c:pt>
                <c:pt idx="1906">
                  <c:v>-124.26000214</c:v>
                </c:pt>
                <c:pt idx="1907">
                  <c:v>-124.30999756</c:v>
                </c:pt>
                <c:pt idx="1908">
                  <c:v>-124.36000061</c:v>
                </c:pt>
                <c:pt idx="1909">
                  <c:v>-124.41999817</c:v>
                </c:pt>
                <c:pt idx="1910">
                  <c:v>-124.47000122</c:v>
                </c:pt>
                <c:pt idx="1911">
                  <c:v>-124.52999878</c:v>
                </c:pt>
                <c:pt idx="1912">
                  <c:v>-124.58999634</c:v>
                </c:pt>
                <c:pt idx="1913">
                  <c:v>-124.65000153</c:v>
                </c:pt>
                <c:pt idx="1914">
                  <c:v>-124.69999695</c:v>
                </c:pt>
                <c:pt idx="1915">
                  <c:v>-124.76000214</c:v>
                </c:pt>
                <c:pt idx="1916">
                  <c:v>-124.81999969</c:v>
                </c:pt>
                <c:pt idx="1917">
                  <c:v>-124.87999725</c:v>
                </c:pt>
                <c:pt idx="1918">
                  <c:v>-124.94000244</c:v>
                </c:pt>
                <c:pt idx="1919">
                  <c:v>-125</c:v>
                </c:pt>
                <c:pt idx="1920">
                  <c:v>-125.05999756</c:v>
                </c:pt>
                <c:pt idx="1921">
                  <c:v>-125.12000275</c:v>
                </c:pt>
                <c:pt idx="1922">
                  <c:v>-125.18000031</c:v>
                </c:pt>
                <c:pt idx="1923">
                  <c:v>-125.23999786</c:v>
                </c:pt>
                <c:pt idx="1924">
                  <c:v>-125.30999756</c:v>
                </c:pt>
                <c:pt idx="1925">
                  <c:v>-125.37000275</c:v>
                </c:pt>
                <c:pt idx="1926">
                  <c:v>-125.43000031</c:v>
                </c:pt>
                <c:pt idx="1927">
                  <c:v>-125.5</c:v>
                </c:pt>
                <c:pt idx="1928">
                  <c:v>-125.55999756</c:v>
                </c:pt>
                <c:pt idx="1929">
                  <c:v>-125.62999725</c:v>
                </c:pt>
                <c:pt idx="1930">
                  <c:v>-125.69000244</c:v>
                </c:pt>
                <c:pt idx="1931">
                  <c:v>-125.76000214</c:v>
                </c:pt>
                <c:pt idx="1932">
                  <c:v>-125.81999969</c:v>
                </c:pt>
                <c:pt idx="1933">
                  <c:v>-125.88999939</c:v>
                </c:pt>
                <c:pt idx="1934">
                  <c:v>-125.95999908</c:v>
                </c:pt>
                <c:pt idx="1935">
                  <c:v>-126.02999878</c:v>
                </c:pt>
                <c:pt idx="1936">
                  <c:v>-126.08999634</c:v>
                </c:pt>
                <c:pt idx="1937">
                  <c:v>-126.16000366</c:v>
                </c:pt>
                <c:pt idx="1938">
                  <c:v>-126.23000336</c:v>
                </c:pt>
                <c:pt idx="1939">
                  <c:v>-126.30000305</c:v>
                </c:pt>
                <c:pt idx="1940">
                  <c:v>-126.37000275</c:v>
                </c:pt>
                <c:pt idx="1941">
                  <c:v>-126.44000244</c:v>
                </c:pt>
                <c:pt idx="1942">
                  <c:v>-126.51000214</c:v>
                </c:pt>
                <c:pt idx="1943">
                  <c:v>-126.58000183</c:v>
                </c:pt>
                <c:pt idx="1944">
                  <c:v>-126.65000153</c:v>
                </c:pt>
                <c:pt idx="1945">
                  <c:v>-126.72000122</c:v>
                </c:pt>
                <c:pt idx="1946">
                  <c:v>-126.79000092</c:v>
                </c:pt>
                <c:pt idx="1947">
                  <c:v>-126.87000275</c:v>
                </c:pt>
                <c:pt idx="1948">
                  <c:v>-126.94000244</c:v>
                </c:pt>
                <c:pt idx="1949">
                  <c:v>-127.01000214</c:v>
                </c:pt>
                <c:pt idx="1950">
                  <c:v>-127.08999634</c:v>
                </c:pt>
                <c:pt idx="1951">
                  <c:v>-127.16000366</c:v>
                </c:pt>
                <c:pt idx="1952">
                  <c:v>-127.23000336</c:v>
                </c:pt>
                <c:pt idx="1953">
                  <c:v>-127.30999756</c:v>
                </c:pt>
                <c:pt idx="1954">
                  <c:v>-127.37999725</c:v>
                </c:pt>
                <c:pt idx="1955">
                  <c:v>-127.45999908</c:v>
                </c:pt>
                <c:pt idx="1956">
                  <c:v>-127.52999878</c:v>
                </c:pt>
                <c:pt idx="1957">
                  <c:v>-127.61000061</c:v>
                </c:pt>
                <c:pt idx="1958">
                  <c:v>-127.68000031</c:v>
                </c:pt>
                <c:pt idx="1959">
                  <c:v>-127.76000214</c:v>
                </c:pt>
                <c:pt idx="1960">
                  <c:v>-127.83999634</c:v>
                </c:pt>
                <c:pt idx="1961">
                  <c:v>-127.91999817</c:v>
                </c:pt>
                <c:pt idx="1962">
                  <c:v>-127.98999786</c:v>
                </c:pt>
                <c:pt idx="1963">
                  <c:v>-128.07000732</c:v>
                </c:pt>
                <c:pt idx="1964">
                  <c:v>-128.1499939</c:v>
                </c:pt>
                <c:pt idx="1965">
                  <c:v>-128.22999573000001</c:v>
                </c:pt>
                <c:pt idx="1966">
                  <c:v>-128.30999756</c:v>
                </c:pt>
                <c:pt idx="1967">
                  <c:v>-128.38999939000001</c:v>
                </c:pt>
                <c:pt idx="1968">
                  <c:v>-128.47000122</c:v>
                </c:pt>
                <c:pt idx="1969">
                  <c:v>-128.53999329000001</c:v>
                </c:pt>
                <c:pt idx="1970">
                  <c:v>-128.63000488</c:v>
                </c:pt>
                <c:pt idx="1971">
                  <c:v>-128.71000670999999</c:v>
                </c:pt>
                <c:pt idx="1972">
                  <c:v>-128.78999329000001</c:v>
                </c:pt>
                <c:pt idx="1973">
                  <c:v>-128.86999512</c:v>
                </c:pt>
                <c:pt idx="1974">
                  <c:v>-128.94999695000001</c:v>
                </c:pt>
                <c:pt idx="1975">
                  <c:v>-129.02999878</c:v>
                </c:pt>
                <c:pt idx="1976">
                  <c:v>-129.11000060999999</c:v>
                </c:pt>
                <c:pt idx="1977">
                  <c:v>-129.19000244</c:v>
                </c:pt>
                <c:pt idx="1978">
                  <c:v>-129.27000426999999</c:v>
                </c:pt>
                <c:pt idx="1979">
                  <c:v>-129.3500061</c:v>
                </c:pt>
                <c:pt idx="1980">
                  <c:v>-129.42999268</c:v>
                </c:pt>
                <c:pt idx="1981">
                  <c:v>-129.52000426999999</c:v>
                </c:pt>
                <c:pt idx="1982">
                  <c:v>-129.6000061</c:v>
                </c:pt>
                <c:pt idx="1983">
                  <c:v>-129.67999268</c:v>
                </c:pt>
                <c:pt idx="1984">
                  <c:v>-129.75999451000001</c:v>
                </c:pt>
                <c:pt idx="1985">
                  <c:v>-129.83999634</c:v>
                </c:pt>
                <c:pt idx="1986">
                  <c:v>-129.92999268</c:v>
                </c:pt>
                <c:pt idx="1987">
                  <c:v>-130.00999451000001</c:v>
                </c:pt>
                <c:pt idx="1988">
                  <c:v>-130.08999634</c:v>
                </c:pt>
                <c:pt idx="1989">
                  <c:v>-130.16999817000001</c:v>
                </c:pt>
                <c:pt idx="1990">
                  <c:v>-130.25999451000001</c:v>
                </c:pt>
                <c:pt idx="1991">
                  <c:v>-130.33999634</c:v>
                </c:pt>
                <c:pt idx="1992">
                  <c:v>-130.41999817000001</c:v>
                </c:pt>
                <c:pt idx="1993">
                  <c:v>-130.5</c:v>
                </c:pt>
                <c:pt idx="1994">
                  <c:v>-130.58999634</c:v>
                </c:pt>
                <c:pt idx="1995">
                  <c:v>-130.66999817000001</c:v>
                </c:pt>
                <c:pt idx="1996">
                  <c:v>-130.75999451000001</c:v>
                </c:pt>
                <c:pt idx="1997">
                  <c:v>-130.83999634</c:v>
                </c:pt>
                <c:pt idx="1998">
                  <c:v>-130.91999817000001</c:v>
                </c:pt>
                <c:pt idx="1999">
                  <c:v>-131.00999451000001</c:v>
                </c:pt>
              </c:numCache>
            </c:numRef>
          </c:yVal>
          <c:smooth val="1"/>
          <c:extLst>
            <c:ext xmlns:c16="http://schemas.microsoft.com/office/drawing/2014/chart" uri="{C3380CC4-5D6E-409C-BE32-E72D297353CC}">
              <c16:uniqueId val="{00000005-CAAE-45BE-BC41-6748CA341121}"/>
            </c:ext>
          </c:extLst>
        </c:ser>
        <c:dLbls>
          <c:showLegendKey val="0"/>
          <c:showVal val="0"/>
          <c:showCatName val="0"/>
          <c:showSerName val="0"/>
          <c:showPercent val="0"/>
          <c:showBubbleSize val="0"/>
        </c:dLbls>
        <c:axId val="343249576"/>
        <c:axId val="343248920"/>
      </c:scatterChart>
      <c:valAx>
        <c:axId val="343249576"/>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100">
                    <a:solidFill>
                      <a:sysClr val="windowText" lastClr="000000"/>
                    </a:solidFill>
                  </a:rPr>
                  <a:t>X Displacement (mm)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8920"/>
        <c:crosses val="autoZero"/>
        <c:crossBetween val="midCat"/>
      </c:valAx>
      <c:valAx>
        <c:axId val="34324892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Y Displacement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9576"/>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dirty="0">
                <a:solidFill>
                  <a:schemeClr val="tx1"/>
                </a:solidFill>
              </a:rPr>
              <a:t>ULFJ Rotation</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Y rotation</c:v>
          </c:tx>
          <c:spPr>
            <a:ln w="25400" cap="rnd">
              <a:solidFill>
                <a:srgbClr val="00B0F0"/>
              </a:solidFill>
              <a:round/>
            </a:ln>
            <a:effectLst/>
          </c:spPr>
          <c:marker>
            <c:symbol val="none"/>
          </c:marker>
          <c:xVal>
            <c:numRef>
              <c:f>ULFJ_Angle!$A$3:$A$2002</c:f>
              <c:numCache>
                <c:formatCode>0.00E+00</c:formatCode>
                <c:ptCount val="2000"/>
                <c:pt idx="0">
                  <c:v>0</c:v>
                </c:pt>
                <c:pt idx="1">
                  <c:v>9.9900007247999995E-2</c:v>
                </c:pt>
                <c:pt idx="2">
                  <c:v>0.19980001450000001</c:v>
                </c:pt>
                <c:pt idx="3">
                  <c:v>0.29970002173999999</c:v>
                </c:pt>
                <c:pt idx="4">
                  <c:v>0.39960002899000002</c:v>
                </c:pt>
                <c:pt idx="5">
                  <c:v>0.49950000643999998</c:v>
                </c:pt>
                <c:pt idx="6">
                  <c:v>0.59940004348999998</c:v>
                </c:pt>
                <c:pt idx="7">
                  <c:v>0.69930005074000001</c:v>
                </c:pt>
                <c:pt idx="8">
                  <c:v>0.79920005798000004</c:v>
                </c:pt>
                <c:pt idx="9">
                  <c:v>0.90000003575999998</c:v>
                </c:pt>
                <c:pt idx="10">
                  <c:v>0.99990004301000002</c:v>
                </c:pt>
                <c:pt idx="11">
                  <c:v>1.0998001099000001</c:v>
                </c:pt>
                <c:pt idx="12">
                  <c:v>1.1997001170999999</c:v>
                </c:pt>
                <c:pt idx="13">
                  <c:v>1.2996001243999999</c:v>
                </c:pt>
                <c:pt idx="14">
                  <c:v>1.3995001316</c:v>
                </c:pt>
                <c:pt idx="15">
                  <c:v>1.4994001389</c:v>
                </c:pt>
                <c:pt idx="16">
                  <c:v>1.5993001461</c:v>
                </c:pt>
                <c:pt idx="17">
                  <c:v>1.6992001534000001</c:v>
                </c:pt>
                <c:pt idx="18">
                  <c:v>1.8000000715</c:v>
                </c:pt>
                <c:pt idx="19">
                  <c:v>1.8999000788</c:v>
                </c:pt>
                <c:pt idx="20">
                  <c:v>1.999800086</c:v>
                </c:pt>
                <c:pt idx="21">
                  <c:v>2.0997002125000002</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3.6999001503</c:v>
                </c:pt>
                <c:pt idx="38">
                  <c:v>3.7998001575</c:v>
                </c:pt>
                <c:pt idx="39">
                  <c:v>3.8997001648</c:v>
                </c:pt>
                <c:pt idx="40">
                  <c:v>3.9996001720000001</c:v>
                </c:pt>
                <c:pt idx="41">
                  <c:v>4.0995001792999997</c:v>
                </c:pt>
                <c:pt idx="42">
                  <c:v>4.1994004250000003</c:v>
                </c:pt>
                <c:pt idx="43">
                  <c:v>4.2993001937999997</c:v>
                </c:pt>
                <c:pt idx="44">
                  <c:v>4.3991999626</c:v>
                </c:pt>
                <c:pt idx="45">
                  <c:v>4.4991002082999998</c:v>
                </c:pt>
                <c:pt idx="46">
                  <c:v>4.5999002456999998</c:v>
                </c:pt>
                <c:pt idx="47">
                  <c:v>4.6998000145000001</c:v>
                </c:pt>
                <c:pt idx="48">
                  <c:v>4.7997002601999998</c:v>
                </c:pt>
                <c:pt idx="49">
                  <c:v>4.8996000290000001</c:v>
                </c:pt>
                <c:pt idx="50">
                  <c:v>4.9995002746999999</c:v>
                </c:pt>
                <c:pt idx="51">
                  <c:v>5.0994000435000002</c:v>
                </c:pt>
                <c:pt idx="52">
                  <c:v>5.1993002892</c:v>
                </c:pt>
                <c:pt idx="53">
                  <c:v>5.2992005347999998</c:v>
                </c:pt>
                <c:pt idx="54">
                  <c:v>5.3991003036</c:v>
                </c:pt>
                <c:pt idx="55">
                  <c:v>5.499900341</c:v>
                </c:pt>
                <c:pt idx="56">
                  <c:v>5.5998001099000003</c:v>
                </c:pt>
                <c:pt idx="57">
                  <c:v>5.6997003555000001</c:v>
                </c:pt>
                <c:pt idx="58">
                  <c:v>5.7996001244000004</c:v>
                </c:pt>
                <c:pt idx="59">
                  <c:v>5.8995003700000002</c:v>
                </c:pt>
                <c:pt idx="60">
                  <c:v>5.9994001388999996</c:v>
                </c:pt>
                <c:pt idx="61">
                  <c:v>6.0993003845000002</c:v>
                </c:pt>
                <c:pt idx="62">
                  <c:v>6.1992001533999996</c:v>
                </c:pt>
                <c:pt idx="63">
                  <c:v>6.2991003990000003</c:v>
                </c:pt>
                <c:pt idx="64">
                  <c:v>6.3999004364000003</c:v>
                </c:pt>
                <c:pt idx="65">
                  <c:v>6.4998002051999997</c:v>
                </c:pt>
                <c:pt idx="66">
                  <c:v>6.5997004509000003</c:v>
                </c:pt>
                <c:pt idx="67">
                  <c:v>6.6996002196999997</c:v>
                </c:pt>
                <c:pt idx="68">
                  <c:v>6.7995004654000004</c:v>
                </c:pt>
                <c:pt idx="69">
                  <c:v>6.8994002341999998</c:v>
                </c:pt>
                <c:pt idx="70">
                  <c:v>6.9993004798999996</c:v>
                </c:pt>
                <c:pt idx="71">
                  <c:v>7.0992002486999999</c:v>
                </c:pt>
                <c:pt idx="72">
                  <c:v>7.1991004943999997</c:v>
                </c:pt>
                <c:pt idx="73">
                  <c:v>7.2999005317999996</c:v>
                </c:pt>
                <c:pt idx="74">
                  <c:v>7.3998003005999999</c:v>
                </c:pt>
                <c:pt idx="75">
                  <c:v>7.4997005462999997</c:v>
                </c:pt>
                <c:pt idx="76">
                  <c:v>7.5996003151</c:v>
                </c:pt>
                <c:pt idx="77">
                  <c:v>7.6995005607999998</c:v>
                </c:pt>
                <c:pt idx="78">
                  <c:v>7.7994003296000001</c:v>
                </c:pt>
                <c:pt idx="79">
                  <c:v>7.8993005752999998</c:v>
                </c:pt>
                <c:pt idx="80">
                  <c:v>7.9992003441000001</c:v>
                </c:pt>
                <c:pt idx="81">
                  <c:v>8.0991001129000004</c:v>
                </c:pt>
                <c:pt idx="82">
                  <c:v>8.1999006270999999</c:v>
                </c:pt>
                <c:pt idx="83">
                  <c:v>8.2998008728000006</c:v>
                </c:pt>
                <c:pt idx="84">
                  <c:v>8.3997001648000005</c:v>
                </c:pt>
                <c:pt idx="85">
                  <c:v>8.4996004104999994</c:v>
                </c:pt>
                <c:pt idx="86">
                  <c:v>8.5995006561</c:v>
                </c:pt>
                <c:pt idx="87">
                  <c:v>8.6993999480999999</c:v>
                </c:pt>
                <c:pt idx="88">
                  <c:v>8.7993001938000006</c:v>
                </c:pt>
                <c:pt idx="89">
                  <c:v>8.8992004394999995</c:v>
                </c:pt>
                <c:pt idx="90">
                  <c:v>8.9991006851000002</c:v>
                </c:pt>
                <c:pt idx="91">
                  <c:v>9.0999002457000007</c:v>
                </c:pt>
                <c:pt idx="92">
                  <c:v>9.1998004912999995</c:v>
                </c:pt>
                <c:pt idx="93">
                  <c:v>9.2997007370000002</c:v>
                </c:pt>
                <c:pt idx="94">
                  <c:v>9.3996000290000001</c:v>
                </c:pt>
                <c:pt idx="95">
                  <c:v>9.4995002747000008</c:v>
                </c:pt>
                <c:pt idx="96">
                  <c:v>9.5994005202999997</c:v>
                </c:pt>
                <c:pt idx="97">
                  <c:v>9.6993007660000004</c:v>
                </c:pt>
                <c:pt idx="98">
                  <c:v>9.7992000580000003</c:v>
                </c:pt>
                <c:pt idx="99">
                  <c:v>9.9000005721999997</c:v>
                </c:pt>
                <c:pt idx="100">
                  <c:v>9.9999008179000004</c:v>
                </c:pt>
                <c:pt idx="101">
                  <c:v>10.09980011</c:v>
                </c:pt>
                <c:pt idx="102">
                  <c:v>10.199700355999999</c:v>
                </c:pt>
                <c:pt idx="103">
                  <c:v>10.299599647999999</c:v>
                </c:pt>
                <c:pt idx="104">
                  <c:v>10.399499893</c:v>
                </c:pt>
                <c:pt idx="105">
                  <c:v>10.499400139</c:v>
                </c:pt>
                <c:pt idx="106">
                  <c:v>10.599301338</c:v>
                </c:pt>
                <c:pt idx="107">
                  <c:v>10.69920063</c:v>
                </c:pt>
                <c:pt idx="108">
                  <c:v>10.800001143999999</c:v>
                </c:pt>
                <c:pt idx="109">
                  <c:v>10.89990139</c:v>
                </c:pt>
                <c:pt idx="110">
                  <c:v>10.999800682</c:v>
                </c:pt>
                <c:pt idx="111">
                  <c:v>11.099700928000001</c:v>
                </c:pt>
                <c:pt idx="112">
                  <c:v>11.199601173</c:v>
                </c:pt>
                <c:pt idx="113">
                  <c:v>11.299501419</c:v>
                </c:pt>
                <c:pt idx="114">
                  <c:v>11.399400711</c:v>
                </c:pt>
                <c:pt idx="115">
                  <c:v>11.499300957000001</c:v>
                </c:pt>
                <c:pt idx="116">
                  <c:v>11.599201202</c:v>
                </c:pt>
                <c:pt idx="117">
                  <c:v>11.700000763</c:v>
                </c:pt>
                <c:pt idx="118">
                  <c:v>11.799901008999999</c:v>
                </c:pt>
                <c:pt idx="119">
                  <c:v>11.899801254</c:v>
                </c:pt>
                <c:pt idx="120">
                  <c:v>11.999700546</c:v>
                </c:pt>
                <c:pt idx="121">
                  <c:v>12.099600792</c:v>
                </c:pt>
                <c:pt idx="122">
                  <c:v>12.199501037999999</c:v>
                </c:pt>
                <c:pt idx="123">
                  <c:v>12.299401283</c:v>
                </c:pt>
                <c:pt idx="124">
                  <c:v>12.399300575</c:v>
                </c:pt>
                <c:pt idx="125">
                  <c:v>12.499200821000001</c:v>
                </c:pt>
                <c:pt idx="126">
                  <c:v>12.600001335</c:v>
                </c:pt>
                <c:pt idx="127">
                  <c:v>12.699900627</c:v>
                </c:pt>
                <c:pt idx="128">
                  <c:v>12.799800873000001</c:v>
                </c:pt>
                <c:pt idx="129">
                  <c:v>12.899701117999999</c:v>
                </c:pt>
                <c:pt idx="130">
                  <c:v>12.999601364</c:v>
                </c:pt>
                <c:pt idx="131">
                  <c:v>13.099500656</c:v>
                </c:pt>
                <c:pt idx="132">
                  <c:v>13.199400902000001</c:v>
                </c:pt>
                <c:pt idx="133">
                  <c:v>13.299301147</c:v>
                </c:pt>
                <c:pt idx="134">
                  <c:v>13.399201393</c:v>
                </c:pt>
                <c:pt idx="135">
                  <c:v>13.500000954000001</c:v>
                </c:pt>
                <c:pt idx="136">
                  <c:v>13.599901199</c:v>
                </c:pt>
                <c:pt idx="137">
                  <c:v>13.699801445</c:v>
                </c:pt>
                <c:pt idx="138">
                  <c:v>13.799700737</c:v>
                </c:pt>
                <c:pt idx="139">
                  <c:v>13.899600982999999</c:v>
                </c:pt>
                <c:pt idx="140">
                  <c:v>13.999501228</c:v>
                </c:pt>
                <c:pt idx="141">
                  <c:v>14.099401474</c:v>
                </c:pt>
                <c:pt idx="142">
                  <c:v>14.199300766</c:v>
                </c:pt>
                <c:pt idx="143">
                  <c:v>14.299201011999999</c:v>
                </c:pt>
                <c:pt idx="144">
                  <c:v>14.400000572</c:v>
                </c:pt>
                <c:pt idx="145">
                  <c:v>14.499900818</c:v>
                </c:pt>
                <c:pt idx="146">
                  <c:v>14.599801063999999</c:v>
                </c:pt>
                <c:pt idx="147">
                  <c:v>14.699701309</c:v>
                </c:pt>
                <c:pt idx="148">
                  <c:v>14.799600601</c:v>
                </c:pt>
                <c:pt idx="149">
                  <c:v>14.899500847000001</c:v>
                </c:pt>
                <c:pt idx="150">
                  <c:v>14.999401092999999</c:v>
                </c:pt>
                <c:pt idx="151">
                  <c:v>15.099301338</c:v>
                </c:pt>
                <c:pt idx="152">
                  <c:v>15.19920063</c:v>
                </c:pt>
                <c:pt idx="153">
                  <c:v>15.300001143999999</c:v>
                </c:pt>
                <c:pt idx="154">
                  <c:v>15.39990139</c:v>
                </c:pt>
                <c:pt idx="155">
                  <c:v>15.499800682</c:v>
                </c:pt>
                <c:pt idx="156">
                  <c:v>15.599700928000001</c:v>
                </c:pt>
                <c:pt idx="157">
                  <c:v>15.699601173</c:v>
                </c:pt>
                <c:pt idx="158">
                  <c:v>15.799501419</c:v>
                </c:pt>
                <c:pt idx="159">
                  <c:v>15.899400711</c:v>
                </c:pt>
                <c:pt idx="160">
                  <c:v>15.999300957000001</c:v>
                </c:pt>
                <c:pt idx="161">
                  <c:v>16.099201202</c:v>
                </c:pt>
                <c:pt idx="162">
                  <c:v>16.200000762999998</c:v>
                </c:pt>
                <c:pt idx="163">
                  <c:v>16.299900054999998</c:v>
                </c:pt>
                <c:pt idx="164">
                  <c:v>16.399801254</c:v>
                </c:pt>
                <c:pt idx="165">
                  <c:v>16.499700546</c:v>
                </c:pt>
                <c:pt idx="166">
                  <c:v>16.599601746000001</c:v>
                </c:pt>
                <c:pt idx="167">
                  <c:v>16.699501038000001</c:v>
                </c:pt>
                <c:pt idx="168">
                  <c:v>16.799400330000001</c:v>
                </c:pt>
                <c:pt idx="169">
                  <c:v>16.899301528999999</c:v>
                </c:pt>
                <c:pt idx="170">
                  <c:v>16.999200820999999</c:v>
                </c:pt>
                <c:pt idx="171">
                  <c:v>17.100000381000001</c:v>
                </c:pt>
                <c:pt idx="172">
                  <c:v>17.199901580999999</c:v>
                </c:pt>
                <c:pt idx="173">
                  <c:v>17.299800872999999</c:v>
                </c:pt>
                <c:pt idx="174">
                  <c:v>17.399700164999999</c:v>
                </c:pt>
                <c:pt idx="175">
                  <c:v>17.499601364</c:v>
                </c:pt>
                <c:pt idx="176">
                  <c:v>17.599500656</c:v>
                </c:pt>
                <c:pt idx="177">
                  <c:v>17.699401855000001</c:v>
                </c:pt>
                <c:pt idx="178">
                  <c:v>17.799301147000001</c:v>
                </c:pt>
                <c:pt idx="179">
                  <c:v>17.899200439000001</c:v>
                </c:pt>
                <c:pt idx="180">
                  <c:v>18.000001907000001</c:v>
                </c:pt>
                <c:pt idx="181">
                  <c:v>18.099901199000001</c:v>
                </c:pt>
                <c:pt idx="182">
                  <c:v>18.199800491000001</c:v>
                </c:pt>
                <c:pt idx="183">
                  <c:v>18.299701690999999</c:v>
                </c:pt>
                <c:pt idx="184">
                  <c:v>18.399600982999999</c:v>
                </c:pt>
                <c:pt idx="185">
                  <c:v>18.499500274999999</c:v>
                </c:pt>
                <c:pt idx="186">
                  <c:v>18.599401474</c:v>
                </c:pt>
                <c:pt idx="187">
                  <c:v>18.699300766</c:v>
                </c:pt>
                <c:pt idx="188">
                  <c:v>18.799200058</c:v>
                </c:pt>
                <c:pt idx="189">
                  <c:v>18.900001526</c:v>
                </c:pt>
                <c:pt idx="190">
                  <c:v>18.999900818</c:v>
                </c:pt>
                <c:pt idx="191">
                  <c:v>19.09980011</c:v>
                </c:pt>
                <c:pt idx="192">
                  <c:v>19.199701309000002</c:v>
                </c:pt>
                <c:pt idx="193">
                  <c:v>19.299600601000002</c:v>
                </c:pt>
                <c:pt idx="194">
                  <c:v>19.399501801</c:v>
                </c:pt>
                <c:pt idx="195">
                  <c:v>19.499401092999999</c:v>
                </c:pt>
                <c:pt idx="196">
                  <c:v>19.599300384999999</c:v>
                </c:pt>
                <c:pt idx="197">
                  <c:v>19.699201584000001</c:v>
                </c:pt>
                <c:pt idx="198">
                  <c:v>19.800001143999999</c:v>
                </c:pt>
                <c:pt idx="199">
                  <c:v>19.899900435999999</c:v>
                </c:pt>
                <c:pt idx="200">
                  <c:v>19.999801636000001</c:v>
                </c:pt>
                <c:pt idx="201">
                  <c:v>20.099700928000001</c:v>
                </c:pt>
                <c:pt idx="202">
                  <c:v>20.199600220000001</c:v>
                </c:pt>
                <c:pt idx="203">
                  <c:v>20.299501418999998</c:v>
                </c:pt>
                <c:pt idx="204">
                  <c:v>20.399400710999998</c:v>
                </c:pt>
                <c:pt idx="205">
                  <c:v>20.49930191</c:v>
                </c:pt>
                <c:pt idx="206">
                  <c:v>20.599201202</c:v>
                </c:pt>
                <c:pt idx="207">
                  <c:v>20.700000762999998</c:v>
                </c:pt>
                <c:pt idx="208">
                  <c:v>20.799900054999998</c:v>
                </c:pt>
                <c:pt idx="209">
                  <c:v>20.899801254</c:v>
                </c:pt>
                <c:pt idx="210">
                  <c:v>20.999700546</c:v>
                </c:pt>
                <c:pt idx="211">
                  <c:v>21.099601746000001</c:v>
                </c:pt>
                <c:pt idx="212">
                  <c:v>21.199501038000001</c:v>
                </c:pt>
                <c:pt idx="213">
                  <c:v>21.299400330000001</c:v>
                </c:pt>
                <c:pt idx="214">
                  <c:v>21.399301528999999</c:v>
                </c:pt>
                <c:pt idx="215">
                  <c:v>21.499200820999999</c:v>
                </c:pt>
                <c:pt idx="216">
                  <c:v>21.600000381000001</c:v>
                </c:pt>
                <c:pt idx="217">
                  <c:v>21.699901580999999</c:v>
                </c:pt>
                <c:pt idx="218">
                  <c:v>21.799800872999999</c:v>
                </c:pt>
                <c:pt idx="219">
                  <c:v>21.899700164999999</c:v>
                </c:pt>
                <c:pt idx="220">
                  <c:v>21.999601364</c:v>
                </c:pt>
                <c:pt idx="221">
                  <c:v>22.099500656</c:v>
                </c:pt>
                <c:pt idx="222">
                  <c:v>22.199401855000001</c:v>
                </c:pt>
                <c:pt idx="223">
                  <c:v>22.299301147000001</c:v>
                </c:pt>
                <c:pt idx="224">
                  <c:v>22.399200439000001</c:v>
                </c:pt>
                <c:pt idx="225">
                  <c:v>22.500001907000001</c:v>
                </c:pt>
                <c:pt idx="226">
                  <c:v>22.599901199000001</c:v>
                </c:pt>
                <c:pt idx="227">
                  <c:v>22.699800491000001</c:v>
                </c:pt>
                <c:pt idx="228">
                  <c:v>22.799701690999999</c:v>
                </c:pt>
                <c:pt idx="229">
                  <c:v>22.899600982999999</c:v>
                </c:pt>
                <c:pt idx="230">
                  <c:v>22.999500274999999</c:v>
                </c:pt>
                <c:pt idx="231">
                  <c:v>23.099401474</c:v>
                </c:pt>
                <c:pt idx="232">
                  <c:v>23.199300766</c:v>
                </c:pt>
                <c:pt idx="233">
                  <c:v>23.299200058</c:v>
                </c:pt>
                <c:pt idx="234">
                  <c:v>23.400001526</c:v>
                </c:pt>
                <c:pt idx="235">
                  <c:v>23.499900818</c:v>
                </c:pt>
                <c:pt idx="236">
                  <c:v>23.59980011</c:v>
                </c:pt>
                <c:pt idx="237">
                  <c:v>23.699701309000002</c:v>
                </c:pt>
                <c:pt idx="238">
                  <c:v>23.799600601000002</c:v>
                </c:pt>
                <c:pt idx="239">
                  <c:v>23.899501801</c:v>
                </c:pt>
                <c:pt idx="240">
                  <c:v>23.999401092999999</c:v>
                </c:pt>
                <c:pt idx="241">
                  <c:v>24.099300384999999</c:v>
                </c:pt>
                <c:pt idx="242">
                  <c:v>24.199201584000001</c:v>
                </c:pt>
                <c:pt idx="243">
                  <c:v>24.300001143999999</c:v>
                </c:pt>
                <c:pt idx="244">
                  <c:v>24.399900435999999</c:v>
                </c:pt>
                <c:pt idx="245">
                  <c:v>24.499801636000001</c:v>
                </c:pt>
                <c:pt idx="246">
                  <c:v>24.599700928000001</c:v>
                </c:pt>
                <c:pt idx="247">
                  <c:v>24.699600220000001</c:v>
                </c:pt>
                <c:pt idx="248">
                  <c:v>24.799501418999998</c:v>
                </c:pt>
                <c:pt idx="249">
                  <c:v>24.899400710999998</c:v>
                </c:pt>
                <c:pt idx="250">
                  <c:v>24.99930191</c:v>
                </c:pt>
                <c:pt idx="251">
                  <c:v>25.099201202</c:v>
                </c:pt>
                <c:pt idx="252">
                  <c:v>25.200000762999998</c:v>
                </c:pt>
                <c:pt idx="253">
                  <c:v>25.299900054999998</c:v>
                </c:pt>
                <c:pt idx="254">
                  <c:v>25.399801254</c:v>
                </c:pt>
                <c:pt idx="255">
                  <c:v>25.499700546</c:v>
                </c:pt>
                <c:pt idx="256">
                  <c:v>25.599601746000001</c:v>
                </c:pt>
                <c:pt idx="257">
                  <c:v>25.699501038000001</c:v>
                </c:pt>
                <c:pt idx="258">
                  <c:v>25.799400330000001</c:v>
                </c:pt>
                <c:pt idx="259">
                  <c:v>25.899301528999999</c:v>
                </c:pt>
                <c:pt idx="260">
                  <c:v>25.999200820999999</c:v>
                </c:pt>
                <c:pt idx="261">
                  <c:v>26.100000381000001</c:v>
                </c:pt>
                <c:pt idx="262">
                  <c:v>26.199901580999999</c:v>
                </c:pt>
                <c:pt idx="263">
                  <c:v>26.299800872999999</c:v>
                </c:pt>
                <c:pt idx="264">
                  <c:v>26.399700164999999</c:v>
                </c:pt>
                <c:pt idx="265">
                  <c:v>26.499601364</c:v>
                </c:pt>
                <c:pt idx="266">
                  <c:v>26.599500656</c:v>
                </c:pt>
                <c:pt idx="267">
                  <c:v>26.699401855000001</c:v>
                </c:pt>
                <c:pt idx="268">
                  <c:v>26.799301147000001</c:v>
                </c:pt>
                <c:pt idx="269">
                  <c:v>26.899200439000001</c:v>
                </c:pt>
                <c:pt idx="270">
                  <c:v>27.000001907000001</c:v>
                </c:pt>
                <c:pt idx="271">
                  <c:v>27.099901199000001</c:v>
                </c:pt>
                <c:pt idx="272">
                  <c:v>27.199800491000001</c:v>
                </c:pt>
                <c:pt idx="273">
                  <c:v>27.299701690999999</c:v>
                </c:pt>
                <c:pt idx="274">
                  <c:v>27.399600982999999</c:v>
                </c:pt>
                <c:pt idx="275">
                  <c:v>27.499500274999999</c:v>
                </c:pt>
                <c:pt idx="276">
                  <c:v>27.599401474</c:v>
                </c:pt>
                <c:pt idx="277">
                  <c:v>27.699300766</c:v>
                </c:pt>
                <c:pt idx="278">
                  <c:v>27.799200058</c:v>
                </c:pt>
                <c:pt idx="279">
                  <c:v>27.900001526</c:v>
                </c:pt>
                <c:pt idx="280">
                  <c:v>27.999900818</c:v>
                </c:pt>
                <c:pt idx="281">
                  <c:v>28.09980011</c:v>
                </c:pt>
                <c:pt idx="282">
                  <c:v>28.199701309000002</c:v>
                </c:pt>
                <c:pt idx="283">
                  <c:v>28.299600601000002</c:v>
                </c:pt>
                <c:pt idx="284">
                  <c:v>28.399501801</c:v>
                </c:pt>
                <c:pt idx="285">
                  <c:v>28.499401092999999</c:v>
                </c:pt>
                <c:pt idx="286">
                  <c:v>28.599300384999999</c:v>
                </c:pt>
                <c:pt idx="287">
                  <c:v>28.699201584000001</c:v>
                </c:pt>
                <c:pt idx="288">
                  <c:v>28.800001143999999</c:v>
                </c:pt>
                <c:pt idx="289">
                  <c:v>28.899900435999999</c:v>
                </c:pt>
                <c:pt idx="290">
                  <c:v>28.999801636000001</c:v>
                </c:pt>
                <c:pt idx="291">
                  <c:v>29.099700928000001</c:v>
                </c:pt>
                <c:pt idx="292">
                  <c:v>29.199600220000001</c:v>
                </c:pt>
                <c:pt idx="293">
                  <c:v>29.299501418999998</c:v>
                </c:pt>
                <c:pt idx="294">
                  <c:v>29.399400710999998</c:v>
                </c:pt>
                <c:pt idx="295">
                  <c:v>29.49930191</c:v>
                </c:pt>
                <c:pt idx="296">
                  <c:v>29.599201202</c:v>
                </c:pt>
                <c:pt idx="297">
                  <c:v>29.700000762999998</c:v>
                </c:pt>
                <c:pt idx="298">
                  <c:v>29.799900054999998</c:v>
                </c:pt>
                <c:pt idx="299">
                  <c:v>29.899801254</c:v>
                </c:pt>
                <c:pt idx="300">
                  <c:v>29.999700546</c:v>
                </c:pt>
                <c:pt idx="301">
                  <c:v>30.099601746000001</c:v>
                </c:pt>
                <c:pt idx="302">
                  <c:v>30.199501038000001</c:v>
                </c:pt>
                <c:pt idx="303">
                  <c:v>30.299400330000001</c:v>
                </c:pt>
                <c:pt idx="304">
                  <c:v>30.399301528999999</c:v>
                </c:pt>
                <c:pt idx="305">
                  <c:v>30.499200820999999</c:v>
                </c:pt>
                <c:pt idx="306">
                  <c:v>30.600000381000001</c:v>
                </c:pt>
                <c:pt idx="307">
                  <c:v>30.699901580999999</c:v>
                </c:pt>
                <c:pt idx="308">
                  <c:v>30.799800872999999</c:v>
                </c:pt>
                <c:pt idx="309">
                  <c:v>30.899700164999999</c:v>
                </c:pt>
                <c:pt idx="310">
                  <c:v>30.999601364</c:v>
                </c:pt>
                <c:pt idx="311">
                  <c:v>31.099500656</c:v>
                </c:pt>
                <c:pt idx="312">
                  <c:v>31.199401855000001</c:v>
                </c:pt>
                <c:pt idx="313">
                  <c:v>31.299301147000001</c:v>
                </c:pt>
                <c:pt idx="314">
                  <c:v>31.399200439000001</c:v>
                </c:pt>
                <c:pt idx="315">
                  <c:v>31.500001907000001</c:v>
                </c:pt>
                <c:pt idx="316">
                  <c:v>31.599901199000001</c:v>
                </c:pt>
                <c:pt idx="317">
                  <c:v>31.699802398999999</c:v>
                </c:pt>
                <c:pt idx="318">
                  <c:v>31.799701690999999</c:v>
                </c:pt>
                <c:pt idx="319">
                  <c:v>31.899602890000001</c:v>
                </c:pt>
                <c:pt idx="320">
                  <c:v>31.999502182000001</c:v>
                </c:pt>
                <c:pt idx="321">
                  <c:v>32.099403381000002</c:v>
                </c:pt>
                <c:pt idx="322">
                  <c:v>32.199302672999998</c:v>
                </c:pt>
                <c:pt idx="323">
                  <c:v>32.299201965000002</c:v>
                </c:pt>
                <c:pt idx="324">
                  <c:v>32.400001525999997</c:v>
                </c:pt>
                <c:pt idx="325">
                  <c:v>32.499900818</c:v>
                </c:pt>
                <c:pt idx="326">
                  <c:v>32.599800109999997</c:v>
                </c:pt>
                <c:pt idx="327">
                  <c:v>32.699703217</c:v>
                </c:pt>
                <c:pt idx="328">
                  <c:v>32.799602509000003</c:v>
                </c:pt>
                <c:pt idx="329">
                  <c:v>32.899501801</c:v>
                </c:pt>
                <c:pt idx="330">
                  <c:v>32.999401093000003</c:v>
                </c:pt>
                <c:pt idx="331">
                  <c:v>33.099300384999999</c:v>
                </c:pt>
                <c:pt idx="332">
                  <c:v>33.199203490999999</c:v>
                </c:pt>
                <c:pt idx="333">
                  <c:v>33.300003052000001</c:v>
                </c:pt>
                <c:pt idx="334">
                  <c:v>33.399902343999997</c:v>
                </c:pt>
                <c:pt idx="335">
                  <c:v>33.499801636000001</c:v>
                </c:pt>
                <c:pt idx="336">
                  <c:v>33.599700927999997</c:v>
                </c:pt>
                <c:pt idx="337">
                  <c:v>33.699600220000001</c:v>
                </c:pt>
                <c:pt idx="338">
                  <c:v>33.799503326</c:v>
                </c:pt>
                <c:pt idx="339">
                  <c:v>33.899402618000003</c:v>
                </c:pt>
                <c:pt idx="340">
                  <c:v>33.99930191</c:v>
                </c:pt>
                <c:pt idx="341">
                  <c:v>34.099201202000003</c:v>
                </c:pt>
                <c:pt idx="342">
                  <c:v>34.200000762999998</c:v>
                </c:pt>
                <c:pt idx="343">
                  <c:v>34.299903870000001</c:v>
                </c:pt>
                <c:pt idx="344">
                  <c:v>34.399803161999998</c:v>
                </c:pt>
                <c:pt idx="345">
                  <c:v>34.499702454000001</c:v>
                </c:pt>
                <c:pt idx="346">
                  <c:v>34.599601745999998</c:v>
                </c:pt>
                <c:pt idx="347">
                  <c:v>34.699501038000001</c:v>
                </c:pt>
                <c:pt idx="348">
                  <c:v>34.799400329999997</c:v>
                </c:pt>
                <c:pt idx="349">
                  <c:v>34.899303435999997</c:v>
                </c:pt>
                <c:pt idx="350">
                  <c:v>34.999202728</c:v>
                </c:pt>
                <c:pt idx="351">
                  <c:v>35.100002289000003</c:v>
                </c:pt>
                <c:pt idx="352">
                  <c:v>35.199901580999999</c:v>
                </c:pt>
                <c:pt idx="353">
                  <c:v>35.299800873000002</c:v>
                </c:pt>
                <c:pt idx="354">
                  <c:v>35.399700164999999</c:v>
                </c:pt>
                <c:pt idx="355">
                  <c:v>35.499603270999998</c:v>
                </c:pt>
                <c:pt idx="356">
                  <c:v>35.599502563000001</c:v>
                </c:pt>
                <c:pt idx="357">
                  <c:v>35.699401854999998</c:v>
                </c:pt>
                <c:pt idx="358">
                  <c:v>35.799301147000001</c:v>
                </c:pt>
                <c:pt idx="359">
                  <c:v>35.899200438999998</c:v>
                </c:pt>
                <c:pt idx="360">
                  <c:v>36.000003814999999</c:v>
                </c:pt>
                <c:pt idx="361">
                  <c:v>36.099903107000003</c:v>
                </c:pt>
                <c:pt idx="362">
                  <c:v>36.199802398999999</c:v>
                </c:pt>
                <c:pt idx="363">
                  <c:v>36.299701691000003</c:v>
                </c:pt>
                <c:pt idx="364">
                  <c:v>36.399600982999999</c:v>
                </c:pt>
                <c:pt idx="365">
                  <c:v>36.499500275000003</c:v>
                </c:pt>
                <c:pt idx="366">
                  <c:v>36.599403381000002</c:v>
                </c:pt>
                <c:pt idx="367">
                  <c:v>36.699302672999998</c:v>
                </c:pt>
                <c:pt idx="368">
                  <c:v>36.799201965000002</c:v>
                </c:pt>
                <c:pt idx="369">
                  <c:v>36.900001525999997</c:v>
                </c:pt>
                <c:pt idx="370">
                  <c:v>36.999900818</c:v>
                </c:pt>
                <c:pt idx="371">
                  <c:v>37.099800109999997</c:v>
                </c:pt>
                <c:pt idx="372">
                  <c:v>37.199703217</c:v>
                </c:pt>
                <c:pt idx="373">
                  <c:v>37.299602509000003</c:v>
                </c:pt>
                <c:pt idx="374">
                  <c:v>37.399501801</c:v>
                </c:pt>
                <c:pt idx="375">
                  <c:v>37.499401093000003</c:v>
                </c:pt>
                <c:pt idx="376">
                  <c:v>37.599300384999999</c:v>
                </c:pt>
                <c:pt idx="377">
                  <c:v>37.699203490999999</c:v>
                </c:pt>
                <c:pt idx="378">
                  <c:v>37.799102783000002</c:v>
                </c:pt>
                <c:pt idx="379">
                  <c:v>37.899902343999997</c:v>
                </c:pt>
                <c:pt idx="380">
                  <c:v>37.999801636000001</c:v>
                </c:pt>
                <c:pt idx="381">
                  <c:v>38.099700927999997</c:v>
                </c:pt>
                <c:pt idx="382">
                  <c:v>38.199600220000001</c:v>
                </c:pt>
                <c:pt idx="383">
                  <c:v>38.299503326</c:v>
                </c:pt>
                <c:pt idx="384">
                  <c:v>38.399402618000003</c:v>
                </c:pt>
                <c:pt idx="385">
                  <c:v>38.49930191</c:v>
                </c:pt>
                <c:pt idx="386">
                  <c:v>38.599201202000003</c:v>
                </c:pt>
                <c:pt idx="387">
                  <c:v>38.699100494</c:v>
                </c:pt>
                <c:pt idx="388">
                  <c:v>38.799903870000001</c:v>
                </c:pt>
                <c:pt idx="389">
                  <c:v>38.899803161999998</c:v>
                </c:pt>
                <c:pt idx="390">
                  <c:v>38.999702454000001</c:v>
                </c:pt>
                <c:pt idx="391">
                  <c:v>39.099601745999998</c:v>
                </c:pt>
                <c:pt idx="392">
                  <c:v>39.199501038000001</c:v>
                </c:pt>
                <c:pt idx="393">
                  <c:v>39.299400329999997</c:v>
                </c:pt>
                <c:pt idx="394">
                  <c:v>39.399303435999997</c:v>
                </c:pt>
                <c:pt idx="395">
                  <c:v>39.499202728</c:v>
                </c:pt>
                <c:pt idx="396">
                  <c:v>39.599102019999997</c:v>
                </c:pt>
                <c:pt idx="397">
                  <c:v>39.699901580999999</c:v>
                </c:pt>
                <c:pt idx="398">
                  <c:v>39.799800873000002</c:v>
                </c:pt>
                <c:pt idx="399">
                  <c:v>39.899700164999999</c:v>
                </c:pt>
                <c:pt idx="400">
                  <c:v>39.999603270999998</c:v>
                </c:pt>
                <c:pt idx="401">
                  <c:v>40.099502563000001</c:v>
                </c:pt>
                <c:pt idx="402">
                  <c:v>40.199401854999998</c:v>
                </c:pt>
                <c:pt idx="403">
                  <c:v>40.299301147000001</c:v>
                </c:pt>
                <c:pt idx="404">
                  <c:v>40.399200438999998</c:v>
                </c:pt>
                <c:pt idx="405">
                  <c:v>40.499103546000001</c:v>
                </c:pt>
                <c:pt idx="406">
                  <c:v>40.599903107000003</c:v>
                </c:pt>
                <c:pt idx="407">
                  <c:v>40.699802398999999</c:v>
                </c:pt>
                <c:pt idx="408">
                  <c:v>40.799701691000003</c:v>
                </c:pt>
                <c:pt idx="409">
                  <c:v>40.899600982999999</c:v>
                </c:pt>
                <c:pt idx="410">
                  <c:v>40.999500275000003</c:v>
                </c:pt>
                <c:pt idx="411">
                  <c:v>41.099403381000002</c:v>
                </c:pt>
                <c:pt idx="412">
                  <c:v>41.199302672999998</c:v>
                </c:pt>
                <c:pt idx="413">
                  <c:v>41.299201965000002</c:v>
                </c:pt>
                <c:pt idx="414">
                  <c:v>41.399101256999998</c:v>
                </c:pt>
                <c:pt idx="415">
                  <c:v>41.499900818</c:v>
                </c:pt>
                <c:pt idx="416">
                  <c:v>41.599800109999997</c:v>
                </c:pt>
                <c:pt idx="417">
                  <c:v>41.699703217</c:v>
                </c:pt>
                <c:pt idx="418">
                  <c:v>41.799602509000003</c:v>
                </c:pt>
                <c:pt idx="419">
                  <c:v>41.899501801</c:v>
                </c:pt>
                <c:pt idx="420">
                  <c:v>41.999401093000003</c:v>
                </c:pt>
                <c:pt idx="421">
                  <c:v>42.099300384999999</c:v>
                </c:pt>
                <c:pt idx="422">
                  <c:v>42.199203490999999</c:v>
                </c:pt>
                <c:pt idx="423">
                  <c:v>42.299102783000002</c:v>
                </c:pt>
                <c:pt idx="424">
                  <c:v>42.399902343999997</c:v>
                </c:pt>
                <c:pt idx="425">
                  <c:v>42.499801636000001</c:v>
                </c:pt>
                <c:pt idx="426">
                  <c:v>42.599700927999997</c:v>
                </c:pt>
                <c:pt idx="427">
                  <c:v>42.699600220000001</c:v>
                </c:pt>
                <c:pt idx="428">
                  <c:v>42.799503326</c:v>
                </c:pt>
                <c:pt idx="429">
                  <c:v>42.899402618000003</c:v>
                </c:pt>
                <c:pt idx="430">
                  <c:v>42.99930191</c:v>
                </c:pt>
                <c:pt idx="431">
                  <c:v>43.099201202000003</c:v>
                </c:pt>
                <c:pt idx="432">
                  <c:v>43.199100494</c:v>
                </c:pt>
                <c:pt idx="433">
                  <c:v>43.299903870000001</c:v>
                </c:pt>
                <c:pt idx="434">
                  <c:v>43.399803161999998</c:v>
                </c:pt>
                <c:pt idx="435">
                  <c:v>43.499702454000001</c:v>
                </c:pt>
                <c:pt idx="436">
                  <c:v>43.599601745999998</c:v>
                </c:pt>
                <c:pt idx="437">
                  <c:v>43.699501038000001</c:v>
                </c:pt>
                <c:pt idx="438">
                  <c:v>43.799400329999997</c:v>
                </c:pt>
                <c:pt idx="439">
                  <c:v>43.899303435999997</c:v>
                </c:pt>
                <c:pt idx="440">
                  <c:v>43.999202728</c:v>
                </c:pt>
                <c:pt idx="441">
                  <c:v>44.099102019999997</c:v>
                </c:pt>
                <c:pt idx="442">
                  <c:v>44.199001312</c:v>
                </c:pt>
                <c:pt idx="443">
                  <c:v>44.299800873000002</c:v>
                </c:pt>
                <c:pt idx="444">
                  <c:v>44.399700164999999</c:v>
                </c:pt>
                <c:pt idx="445">
                  <c:v>44.499603270999998</c:v>
                </c:pt>
                <c:pt idx="446">
                  <c:v>44.599502563000001</c:v>
                </c:pt>
                <c:pt idx="447">
                  <c:v>44.699401854999998</c:v>
                </c:pt>
                <c:pt idx="448">
                  <c:v>44.799301147000001</c:v>
                </c:pt>
                <c:pt idx="449">
                  <c:v>44.899200438999998</c:v>
                </c:pt>
                <c:pt idx="450">
                  <c:v>44.999103546000001</c:v>
                </c:pt>
                <c:pt idx="451">
                  <c:v>45.099002837999997</c:v>
                </c:pt>
                <c:pt idx="452">
                  <c:v>45.199802398999999</c:v>
                </c:pt>
                <c:pt idx="453">
                  <c:v>45.299701691000003</c:v>
                </c:pt>
                <c:pt idx="454">
                  <c:v>45.399600982999999</c:v>
                </c:pt>
                <c:pt idx="455">
                  <c:v>45.499500275000003</c:v>
                </c:pt>
                <c:pt idx="456">
                  <c:v>45.599403381000002</c:v>
                </c:pt>
                <c:pt idx="457">
                  <c:v>45.699302672999998</c:v>
                </c:pt>
                <c:pt idx="458">
                  <c:v>45.799201965000002</c:v>
                </c:pt>
                <c:pt idx="459">
                  <c:v>45.899101256999998</c:v>
                </c:pt>
                <c:pt idx="460">
                  <c:v>45.999000549000002</c:v>
                </c:pt>
                <c:pt idx="461">
                  <c:v>46.099800109999997</c:v>
                </c:pt>
                <c:pt idx="462">
                  <c:v>46.199703217</c:v>
                </c:pt>
                <c:pt idx="463">
                  <c:v>46.299602509000003</c:v>
                </c:pt>
                <c:pt idx="464">
                  <c:v>46.399501801</c:v>
                </c:pt>
                <c:pt idx="465">
                  <c:v>46.499401093000003</c:v>
                </c:pt>
                <c:pt idx="466">
                  <c:v>46.599300384999999</c:v>
                </c:pt>
                <c:pt idx="467">
                  <c:v>46.699203490999999</c:v>
                </c:pt>
                <c:pt idx="468">
                  <c:v>46.799102783000002</c:v>
                </c:pt>
                <c:pt idx="469">
                  <c:v>46.899002074999999</c:v>
                </c:pt>
                <c:pt idx="470">
                  <c:v>46.999801636000001</c:v>
                </c:pt>
                <c:pt idx="471">
                  <c:v>47.099700927999997</c:v>
                </c:pt>
                <c:pt idx="472">
                  <c:v>47.199600220000001</c:v>
                </c:pt>
                <c:pt idx="473">
                  <c:v>47.299503326</c:v>
                </c:pt>
                <c:pt idx="474">
                  <c:v>47.399402618000003</c:v>
                </c:pt>
                <c:pt idx="475">
                  <c:v>47.49930191</c:v>
                </c:pt>
                <c:pt idx="476">
                  <c:v>47.599201202000003</c:v>
                </c:pt>
                <c:pt idx="477">
                  <c:v>47.699100494</c:v>
                </c:pt>
                <c:pt idx="478">
                  <c:v>47.799003601000003</c:v>
                </c:pt>
                <c:pt idx="479">
                  <c:v>47.899803161999998</c:v>
                </c:pt>
                <c:pt idx="480">
                  <c:v>47.999702454000001</c:v>
                </c:pt>
                <c:pt idx="481">
                  <c:v>48.099601745999998</c:v>
                </c:pt>
                <c:pt idx="482">
                  <c:v>48.199501038000001</c:v>
                </c:pt>
                <c:pt idx="483">
                  <c:v>48.299400329999997</c:v>
                </c:pt>
                <c:pt idx="484">
                  <c:v>48.399303435999997</c:v>
                </c:pt>
                <c:pt idx="485">
                  <c:v>48.499202728</c:v>
                </c:pt>
                <c:pt idx="486">
                  <c:v>48.599102019999997</c:v>
                </c:pt>
                <c:pt idx="487">
                  <c:v>48.699001312</c:v>
                </c:pt>
                <c:pt idx="488">
                  <c:v>48.799800873000002</c:v>
                </c:pt>
                <c:pt idx="489">
                  <c:v>48.899700164999999</c:v>
                </c:pt>
                <c:pt idx="490">
                  <c:v>48.999603270999998</c:v>
                </c:pt>
                <c:pt idx="491">
                  <c:v>49.099502563000001</c:v>
                </c:pt>
                <c:pt idx="492">
                  <c:v>49.199401854999998</c:v>
                </c:pt>
                <c:pt idx="493">
                  <c:v>49.299301147000001</c:v>
                </c:pt>
                <c:pt idx="494">
                  <c:v>49.399200438999998</c:v>
                </c:pt>
                <c:pt idx="495">
                  <c:v>49.499103546000001</c:v>
                </c:pt>
                <c:pt idx="496">
                  <c:v>49.599002837999997</c:v>
                </c:pt>
                <c:pt idx="497">
                  <c:v>49.699802398999999</c:v>
                </c:pt>
                <c:pt idx="498">
                  <c:v>49.799701691000003</c:v>
                </c:pt>
                <c:pt idx="499">
                  <c:v>49.899600982999999</c:v>
                </c:pt>
                <c:pt idx="500">
                  <c:v>49.999500275000003</c:v>
                </c:pt>
                <c:pt idx="501">
                  <c:v>50.099403381000002</c:v>
                </c:pt>
                <c:pt idx="502">
                  <c:v>50.199302672999998</c:v>
                </c:pt>
                <c:pt idx="503">
                  <c:v>50.299201965000002</c:v>
                </c:pt>
                <c:pt idx="504">
                  <c:v>50.399101256999998</c:v>
                </c:pt>
                <c:pt idx="505">
                  <c:v>50.499000549000002</c:v>
                </c:pt>
                <c:pt idx="506">
                  <c:v>50.598903655999997</c:v>
                </c:pt>
                <c:pt idx="507">
                  <c:v>50.699703217</c:v>
                </c:pt>
                <c:pt idx="508">
                  <c:v>50.799602509000003</c:v>
                </c:pt>
                <c:pt idx="509">
                  <c:v>50.899501801</c:v>
                </c:pt>
                <c:pt idx="510">
                  <c:v>50.999401093000003</c:v>
                </c:pt>
                <c:pt idx="511">
                  <c:v>51.099300384999999</c:v>
                </c:pt>
                <c:pt idx="512">
                  <c:v>51.199203490999999</c:v>
                </c:pt>
                <c:pt idx="513">
                  <c:v>51.299102783000002</c:v>
                </c:pt>
                <c:pt idx="514">
                  <c:v>51.399002074999999</c:v>
                </c:pt>
                <c:pt idx="515">
                  <c:v>51.498901367000002</c:v>
                </c:pt>
                <c:pt idx="516">
                  <c:v>51.599700927999997</c:v>
                </c:pt>
                <c:pt idx="517">
                  <c:v>51.699600220000001</c:v>
                </c:pt>
                <c:pt idx="518">
                  <c:v>51.799503326</c:v>
                </c:pt>
                <c:pt idx="519">
                  <c:v>51.899402618000003</c:v>
                </c:pt>
                <c:pt idx="520">
                  <c:v>51.99930191</c:v>
                </c:pt>
                <c:pt idx="521">
                  <c:v>52.099201202000003</c:v>
                </c:pt>
                <c:pt idx="522">
                  <c:v>52.199100494</c:v>
                </c:pt>
                <c:pt idx="523">
                  <c:v>52.299003601000003</c:v>
                </c:pt>
                <c:pt idx="524">
                  <c:v>52.398902892999999</c:v>
                </c:pt>
                <c:pt idx="525">
                  <c:v>52.499702454000001</c:v>
                </c:pt>
                <c:pt idx="526">
                  <c:v>52.599601745999998</c:v>
                </c:pt>
                <c:pt idx="527">
                  <c:v>52.699504851999997</c:v>
                </c:pt>
                <c:pt idx="528">
                  <c:v>52.799404144</c:v>
                </c:pt>
                <c:pt idx="529">
                  <c:v>52.899303435999997</c:v>
                </c:pt>
                <c:pt idx="530">
                  <c:v>52.999202728</c:v>
                </c:pt>
                <c:pt idx="531">
                  <c:v>53.099102019999997</c:v>
                </c:pt>
                <c:pt idx="532">
                  <c:v>53.199001312</c:v>
                </c:pt>
                <c:pt idx="533">
                  <c:v>53.298904419000003</c:v>
                </c:pt>
                <c:pt idx="534">
                  <c:v>53.399703979000002</c:v>
                </c:pt>
                <c:pt idx="535">
                  <c:v>53.499603270999998</c:v>
                </c:pt>
                <c:pt idx="536">
                  <c:v>53.599502563000001</c:v>
                </c:pt>
                <c:pt idx="537">
                  <c:v>53.699401854999998</c:v>
                </c:pt>
                <c:pt idx="538">
                  <c:v>53.799301147000001</c:v>
                </c:pt>
                <c:pt idx="539">
                  <c:v>53.899204253999997</c:v>
                </c:pt>
                <c:pt idx="540">
                  <c:v>53.999103546000001</c:v>
                </c:pt>
                <c:pt idx="541">
                  <c:v>54.099002837999997</c:v>
                </c:pt>
                <c:pt idx="542">
                  <c:v>54.19890213</c:v>
                </c:pt>
                <c:pt idx="543">
                  <c:v>54.299701691000003</c:v>
                </c:pt>
                <c:pt idx="544">
                  <c:v>54.399604797000002</c:v>
                </c:pt>
                <c:pt idx="545">
                  <c:v>54.499504088999998</c:v>
                </c:pt>
                <c:pt idx="546">
                  <c:v>54.599403381000002</c:v>
                </c:pt>
                <c:pt idx="547">
                  <c:v>54.699302672999998</c:v>
                </c:pt>
                <c:pt idx="548">
                  <c:v>54.799201965000002</c:v>
                </c:pt>
                <c:pt idx="549">
                  <c:v>54.899101256999998</c:v>
                </c:pt>
                <c:pt idx="550">
                  <c:v>54.999004364000001</c:v>
                </c:pt>
                <c:pt idx="551">
                  <c:v>55.098903655999997</c:v>
                </c:pt>
                <c:pt idx="552">
                  <c:v>55.199703217</c:v>
                </c:pt>
                <c:pt idx="553">
                  <c:v>55.299602509000003</c:v>
                </c:pt>
                <c:pt idx="554">
                  <c:v>55.399501801</c:v>
                </c:pt>
                <c:pt idx="555">
                  <c:v>55.499404906999999</c:v>
                </c:pt>
                <c:pt idx="556">
                  <c:v>55.599304199000002</c:v>
                </c:pt>
                <c:pt idx="557">
                  <c:v>55.699203490999999</c:v>
                </c:pt>
                <c:pt idx="558">
                  <c:v>55.799102783000002</c:v>
                </c:pt>
                <c:pt idx="559">
                  <c:v>55.899002074999999</c:v>
                </c:pt>
                <c:pt idx="560">
                  <c:v>55.998901367000002</c:v>
                </c:pt>
                <c:pt idx="561">
                  <c:v>56.099704742</c:v>
                </c:pt>
                <c:pt idx="562">
                  <c:v>56.199604033999996</c:v>
                </c:pt>
                <c:pt idx="563">
                  <c:v>56.299503326</c:v>
                </c:pt>
                <c:pt idx="564">
                  <c:v>56.399402618000003</c:v>
                </c:pt>
                <c:pt idx="565">
                  <c:v>56.49930191</c:v>
                </c:pt>
                <c:pt idx="566">
                  <c:v>56.599201202000003</c:v>
                </c:pt>
                <c:pt idx="567">
                  <c:v>56.699104308999999</c:v>
                </c:pt>
                <c:pt idx="568">
                  <c:v>56.799003601000003</c:v>
                </c:pt>
                <c:pt idx="569">
                  <c:v>56.898902892999999</c:v>
                </c:pt>
                <c:pt idx="570">
                  <c:v>56.998802185000002</c:v>
                </c:pt>
                <c:pt idx="571">
                  <c:v>57.099601745999998</c:v>
                </c:pt>
                <c:pt idx="572">
                  <c:v>57.199504851999997</c:v>
                </c:pt>
                <c:pt idx="573">
                  <c:v>57.299404144</c:v>
                </c:pt>
                <c:pt idx="574">
                  <c:v>57.399303435999997</c:v>
                </c:pt>
                <c:pt idx="575">
                  <c:v>57.499202728</c:v>
                </c:pt>
                <c:pt idx="576">
                  <c:v>57.599102019999997</c:v>
                </c:pt>
                <c:pt idx="577">
                  <c:v>57.699001312</c:v>
                </c:pt>
                <c:pt idx="578">
                  <c:v>57.798904419000003</c:v>
                </c:pt>
                <c:pt idx="579">
                  <c:v>57.898803710999999</c:v>
                </c:pt>
                <c:pt idx="580">
                  <c:v>57.999603270999998</c:v>
                </c:pt>
                <c:pt idx="581">
                  <c:v>58.099502563000001</c:v>
                </c:pt>
                <c:pt idx="582">
                  <c:v>58.199401854999998</c:v>
                </c:pt>
                <c:pt idx="583">
                  <c:v>58.299301147000001</c:v>
                </c:pt>
                <c:pt idx="584">
                  <c:v>58.399204253999997</c:v>
                </c:pt>
                <c:pt idx="585">
                  <c:v>58.499103546000001</c:v>
                </c:pt>
                <c:pt idx="586">
                  <c:v>58.599002837999997</c:v>
                </c:pt>
                <c:pt idx="587">
                  <c:v>58.69890213</c:v>
                </c:pt>
                <c:pt idx="588">
                  <c:v>58.798801421999997</c:v>
                </c:pt>
                <c:pt idx="589">
                  <c:v>58.899604797000002</c:v>
                </c:pt>
                <c:pt idx="590">
                  <c:v>58.999504088999998</c:v>
                </c:pt>
                <c:pt idx="591">
                  <c:v>59.099403381000002</c:v>
                </c:pt>
                <c:pt idx="592">
                  <c:v>59.199302672999998</c:v>
                </c:pt>
                <c:pt idx="593">
                  <c:v>59.299201965000002</c:v>
                </c:pt>
                <c:pt idx="594">
                  <c:v>59.399101256999998</c:v>
                </c:pt>
                <c:pt idx="595">
                  <c:v>59.499004364000001</c:v>
                </c:pt>
                <c:pt idx="596">
                  <c:v>59.598903655999997</c:v>
                </c:pt>
                <c:pt idx="597">
                  <c:v>59.698802948000001</c:v>
                </c:pt>
                <c:pt idx="598">
                  <c:v>59.799602509000003</c:v>
                </c:pt>
                <c:pt idx="599">
                  <c:v>59.899501801</c:v>
                </c:pt>
                <c:pt idx="600">
                  <c:v>59.999404906999999</c:v>
                </c:pt>
                <c:pt idx="601">
                  <c:v>60.099304199000002</c:v>
                </c:pt>
                <c:pt idx="602">
                  <c:v>60.199203490999999</c:v>
                </c:pt>
                <c:pt idx="603">
                  <c:v>60.299102783000002</c:v>
                </c:pt>
                <c:pt idx="604">
                  <c:v>60.399002074999999</c:v>
                </c:pt>
                <c:pt idx="605">
                  <c:v>60.498901367000002</c:v>
                </c:pt>
                <c:pt idx="606">
                  <c:v>60.598804473999998</c:v>
                </c:pt>
                <c:pt idx="607">
                  <c:v>60.699604033999996</c:v>
                </c:pt>
                <c:pt idx="608">
                  <c:v>60.799503326</c:v>
                </c:pt>
                <c:pt idx="609">
                  <c:v>60.899402618000003</c:v>
                </c:pt>
                <c:pt idx="610">
                  <c:v>60.99930191</c:v>
                </c:pt>
                <c:pt idx="611">
                  <c:v>61.099201202000003</c:v>
                </c:pt>
                <c:pt idx="612">
                  <c:v>61.199104308999999</c:v>
                </c:pt>
                <c:pt idx="613">
                  <c:v>61.299003601000003</c:v>
                </c:pt>
                <c:pt idx="614">
                  <c:v>61.398902892999999</c:v>
                </c:pt>
                <c:pt idx="615">
                  <c:v>61.498802185000002</c:v>
                </c:pt>
                <c:pt idx="616">
                  <c:v>61.599601745999998</c:v>
                </c:pt>
                <c:pt idx="617">
                  <c:v>61.699504851999997</c:v>
                </c:pt>
                <c:pt idx="618">
                  <c:v>61.799404144</c:v>
                </c:pt>
                <c:pt idx="619">
                  <c:v>61.899303435999997</c:v>
                </c:pt>
                <c:pt idx="620">
                  <c:v>61.999202728</c:v>
                </c:pt>
                <c:pt idx="621">
                  <c:v>62.099102019999997</c:v>
                </c:pt>
                <c:pt idx="622">
                  <c:v>62.199001312</c:v>
                </c:pt>
                <c:pt idx="623">
                  <c:v>62.298904419000003</c:v>
                </c:pt>
                <c:pt idx="624">
                  <c:v>62.398803710999999</c:v>
                </c:pt>
                <c:pt idx="625">
                  <c:v>62.499603270999998</c:v>
                </c:pt>
                <c:pt idx="626">
                  <c:v>62.599502563000001</c:v>
                </c:pt>
                <c:pt idx="627">
                  <c:v>62.699401854999998</c:v>
                </c:pt>
                <c:pt idx="628">
                  <c:v>62.799301147000001</c:v>
                </c:pt>
                <c:pt idx="629">
                  <c:v>62.899204253999997</c:v>
                </c:pt>
                <c:pt idx="630">
                  <c:v>62.999103546000001</c:v>
                </c:pt>
                <c:pt idx="631">
                  <c:v>63.099002837999997</c:v>
                </c:pt>
                <c:pt idx="632">
                  <c:v>63.19890213</c:v>
                </c:pt>
                <c:pt idx="633">
                  <c:v>63.298801421999997</c:v>
                </c:pt>
                <c:pt idx="634">
                  <c:v>63.398704529</c:v>
                </c:pt>
                <c:pt idx="635">
                  <c:v>63.499504088999998</c:v>
                </c:pt>
                <c:pt idx="636">
                  <c:v>63.599403381000002</c:v>
                </c:pt>
                <c:pt idx="637">
                  <c:v>63.699302672999998</c:v>
                </c:pt>
                <c:pt idx="638">
                  <c:v>63.799201965000002</c:v>
                </c:pt>
                <c:pt idx="639">
                  <c:v>63.899101256999998</c:v>
                </c:pt>
                <c:pt idx="640">
                  <c:v>63.999004364000001</c:v>
                </c:pt>
                <c:pt idx="641">
                  <c:v>64.098899841000005</c:v>
                </c:pt>
                <c:pt idx="642">
                  <c:v>64.198806762999993</c:v>
                </c:pt>
                <c:pt idx="643">
                  <c:v>64.298706054999997</c:v>
                </c:pt>
                <c:pt idx="644">
                  <c:v>64.399505614999995</c:v>
                </c:pt>
                <c:pt idx="645">
                  <c:v>64.499404906999999</c:v>
                </c:pt>
                <c:pt idx="646">
                  <c:v>64.599304199000002</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65.399406432999996</c:v>
                </c:pt>
                <c:pt idx="655">
                  <c:v>65.499305724999999</c:v>
                </c:pt>
                <c:pt idx="656">
                  <c:v>65.599205017000003</c:v>
                </c:pt>
                <c:pt idx="657">
                  <c:v>65.699104309000006</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66.499206543</c:v>
                </c:pt>
                <c:pt idx="666">
                  <c:v>66.599105835000003</c:v>
                </c:pt>
                <c:pt idx="667">
                  <c:v>66.699005127000007</c:v>
                </c:pt>
                <c:pt idx="668">
                  <c:v>66.798904418999996</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67.599006653000004</c:v>
                </c:pt>
                <c:pt idx="677">
                  <c:v>67.698905945000007</c:v>
                </c:pt>
                <c:pt idx="678">
                  <c:v>67.798805236999996</c:v>
                </c:pt>
                <c:pt idx="679">
                  <c:v>67.898704529</c:v>
                </c:pt>
                <c:pt idx="680">
                  <c:v>67.999504088999998</c:v>
                </c:pt>
                <c:pt idx="681">
                  <c:v>68.099403381000002</c:v>
                </c:pt>
                <c:pt idx="682">
                  <c:v>68.199302673000005</c:v>
                </c:pt>
                <c:pt idx="683">
                  <c:v>68.299201964999995</c:v>
                </c:pt>
                <c:pt idx="684">
                  <c:v>68.399101256999998</c:v>
                </c:pt>
                <c:pt idx="685">
                  <c:v>68.499000549000002</c:v>
                </c:pt>
                <c:pt idx="686">
                  <c:v>68.598899841000005</c:v>
                </c:pt>
                <c:pt idx="687">
                  <c:v>68.698806762999993</c:v>
                </c:pt>
                <c:pt idx="688">
                  <c:v>68.798706054999997</c:v>
                </c:pt>
                <c:pt idx="689">
                  <c:v>68.899505614999995</c:v>
                </c:pt>
                <c:pt idx="690">
                  <c:v>68.999404906999999</c:v>
                </c:pt>
                <c:pt idx="691">
                  <c:v>69.099304199000002</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69.899406432999996</c:v>
                </c:pt>
                <c:pt idx="700">
                  <c:v>69.999305724999999</c:v>
                </c:pt>
                <c:pt idx="701">
                  <c:v>70.099205017000003</c:v>
                </c:pt>
                <c:pt idx="702">
                  <c:v>70.199104309000006</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70.999206543</c:v>
                </c:pt>
                <c:pt idx="711">
                  <c:v>71.099105835000003</c:v>
                </c:pt>
                <c:pt idx="712">
                  <c:v>71.199005127000007</c:v>
                </c:pt>
                <c:pt idx="713">
                  <c:v>71.298904418999996</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72.099006653000004</c:v>
                </c:pt>
                <c:pt idx="722">
                  <c:v>72.198905945000007</c:v>
                </c:pt>
                <c:pt idx="723">
                  <c:v>72.298805236999996</c:v>
                </c:pt>
                <c:pt idx="724">
                  <c:v>72.398704529</c:v>
                </c:pt>
                <c:pt idx="725">
                  <c:v>72.498603821000003</c:v>
                </c:pt>
                <c:pt idx="726">
                  <c:v>72.599403381000002</c:v>
                </c:pt>
                <c:pt idx="727">
                  <c:v>72.699302673000005</c:v>
                </c:pt>
                <c:pt idx="728">
                  <c:v>72.799201964999995</c:v>
                </c:pt>
                <c:pt idx="729">
                  <c:v>72.899101256999998</c:v>
                </c:pt>
                <c:pt idx="730">
                  <c:v>72.999000549000002</c:v>
                </c:pt>
                <c:pt idx="731">
                  <c:v>73.098899841000005</c:v>
                </c:pt>
                <c:pt idx="732">
                  <c:v>73.198806762999993</c:v>
                </c:pt>
                <c:pt idx="733">
                  <c:v>73.298706054999997</c:v>
                </c:pt>
                <c:pt idx="734">
                  <c:v>73.398605347</c:v>
                </c:pt>
                <c:pt idx="735">
                  <c:v>73.499404906999999</c:v>
                </c:pt>
                <c:pt idx="736">
                  <c:v>73.599304199000002</c:v>
                </c:pt>
                <c:pt idx="737">
                  <c:v>73.699203491000006</c:v>
                </c:pt>
                <c:pt idx="738">
                  <c:v>73.799102782999995</c:v>
                </c:pt>
                <c:pt idx="739">
                  <c:v>73.899002074999999</c:v>
                </c:pt>
                <c:pt idx="740">
                  <c:v>73.998901367000002</c:v>
                </c:pt>
                <c:pt idx="741">
                  <c:v>74.098800659000005</c:v>
                </c:pt>
                <c:pt idx="742">
                  <c:v>74.198707580999994</c:v>
                </c:pt>
                <c:pt idx="743">
                  <c:v>74.298606872999997</c:v>
                </c:pt>
                <c:pt idx="744">
                  <c:v>74.399406432999996</c:v>
                </c:pt>
                <c:pt idx="745">
                  <c:v>74.499305724999999</c:v>
                </c:pt>
                <c:pt idx="746">
                  <c:v>74.599205017000003</c:v>
                </c:pt>
                <c:pt idx="747">
                  <c:v>74.699104309000006</c:v>
                </c:pt>
                <c:pt idx="748">
                  <c:v>74.799003600999995</c:v>
                </c:pt>
                <c:pt idx="749">
                  <c:v>74.898902892999999</c:v>
                </c:pt>
                <c:pt idx="750">
                  <c:v>74.998802185000002</c:v>
                </c:pt>
                <c:pt idx="751">
                  <c:v>75.098701477000006</c:v>
                </c:pt>
                <c:pt idx="752">
                  <c:v>75.198600768999995</c:v>
                </c:pt>
                <c:pt idx="753">
                  <c:v>75.299400329999997</c:v>
                </c:pt>
                <c:pt idx="754">
                  <c:v>75.399307250999996</c:v>
                </c:pt>
                <c:pt idx="755">
                  <c:v>75.499206543</c:v>
                </c:pt>
                <c:pt idx="756">
                  <c:v>75.599105835000003</c:v>
                </c:pt>
                <c:pt idx="757">
                  <c:v>75.699005127000007</c:v>
                </c:pt>
                <c:pt idx="758">
                  <c:v>75.798904418999996</c:v>
                </c:pt>
                <c:pt idx="759">
                  <c:v>75.898803710999999</c:v>
                </c:pt>
                <c:pt idx="760">
                  <c:v>75.998703003000003</c:v>
                </c:pt>
                <c:pt idx="761">
                  <c:v>76.098602295000006</c:v>
                </c:pt>
                <c:pt idx="762">
                  <c:v>76.199401855000005</c:v>
                </c:pt>
                <c:pt idx="763">
                  <c:v>76.299301146999994</c:v>
                </c:pt>
                <c:pt idx="764">
                  <c:v>76.399200438999998</c:v>
                </c:pt>
                <c:pt idx="765">
                  <c:v>76.499107361</c:v>
                </c:pt>
                <c:pt idx="766">
                  <c:v>76.599006653000004</c:v>
                </c:pt>
                <c:pt idx="767">
                  <c:v>76.698905945000007</c:v>
                </c:pt>
                <c:pt idx="768">
                  <c:v>76.798805236999996</c:v>
                </c:pt>
                <c:pt idx="769">
                  <c:v>76.898704529</c:v>
                </c:pt>
                <c:pt idx="770">
                  <c:v>76.998603821000003</c:v>
                </c:pt>
                <c:pt idx="771">
                  <c:v>77.098503113000007</c:v>
                </c:pt>
                <c:pt idx="772">
                  <c:v>77.199302673000005</c:v>
                </c:pt>
                <c:pt idx="773">
                  <c:v>77.299201964999995</c:v>
                </c:pt>
                <c:pt idx="774">
                  <c:v>77.399101256999998</c:v>
                </c:pt>
                <c:pt idx="775">
                  <c:v>77.499000549000002</c:v>
                </c:pt>
                <c:pt idx="776">
                  <c:v>77.598907471000004</c:v>
                </c:pt>
                <c:pt idx="777">
                  <c:v>77.698806762999993</c:v>
                </c:pt>
                <c:pt idx="778">
                  <c:v>77.798706054999997</c:v>
                </c:pt>
                <c:pt idx="779">
                  <c:v>77.898605347</c:v>
                </c:pt>
                <c:pt idx="780">
                  <c:v>77.998504639000004</c:v>
                </c:pt>
                <c:pt idx="781">
                  <c:v>78.099304199000002</c:v>
                </c:pt>
                <c:pt idx="782">
                  <c:v>78.199203491000006</c:v>
                </c:pt>
                <c:pt idx="783">
                  <c:v>78.299102782999995</c:v>
                </c:pt>
                <c:pt idx="784">
                  <c:v>78.399002074999999</c:v>
                </c:pt>
                <c:pt idx="785">
                  <c:v>78.498901367000002</c:v>
                </c:pt>
                <c:pt idx="786">
                  <c:v>78.598800659000005</c:v>
                </c:pt>
                <c:pt idx="787">
                  <c:v>78.698707580999994</c:v>
                </c:pt>
                <c:pt idx="788">
                  <c:v>78.798606872999997</c:v>
                </c:pt>
                <c:pt idx="789">
                  <c:v>78.898506165000001</c:v>
                </c:pt>
                <c:pt idx="790">
                  <c:v>78.999305724999999</c:v>
                </c:pt>
                <c:pt idx="791">
                  <c:v>79.099205017000003</c:v>
                </c:pt>
                <c:pt idx="792">
                  <c:v>79.199104309000006</c:v>
                </c:pt>
                <c:pt idx="793">
                  <c:v>79.299003600999995</c:v>
                </c:pt>
                <c:pt idx="794">
                  <c:v>79.398902892999999</c:v>
                </c:pt>
                <c:pt idx="795">
                  <c:v>79.498802185000002</c:v>
                </c:pt>
                <c:pt idx="796">
                  <c:v>79.598701477000006</c:v>
                </c:pt>
                <c:pt idx="797">
                  <c:v>79.698600768999995</c:v>
                </c:pt>
                <c:pt idx="798">
                  <c:v>79.798507689999994</c:v>
                </c:pt>
                <c:pt idx="799">
                  <c:v>79.899307250999996</c:v>
                </c:pt>
                <c:pt idx="800">
                  <c:v>79.999206543</c:v>
                </c:pt>
                <c:pt idx="801">
                  <c:v>80.099105835000003</c:v>
                </c:pt>
                <c:pt idx="802">
                  <c:v>80.199005127000007</c:v>
                </c:pt>
                <c:pt idx="803">
                  <c:v>80.298904418999996</c:v>
                </c:pt>
                <c:pt idx="804">
                  <c:v>80.398803710999999</c:v>
                </c:pt>
                <c:pt idx="805">
                  <c:v>80.498703003000003</c:v>
                </c:pt>
                <c:pt idx="806">
                  <c:v>80.598602295000006</c:v>
                </c:pt>
                <c:pt idx="807">
                  <c:v>80.698501586999996</c:v>
                </c:pt>
                <c:pt idx="808">
                  <c:v>80.799301146999994</c:v>
                </c:pt>
                <c:pt idx="809">
                  <c:v>80.899200438999998</c:v>
                </c:pt>
                <c:pt idx="810">
                  <c:v>80.999107361</c:v>
                </c:pt>
                <c:pt idx="811">
                  <c:v>81.099006653000004</c:v>
                </c:pt>
                <c:pt idx="812">
                  <c:v>81.198905945000007</c:v>
                </c:pt>
                <c:pt idx="813">
                  <c:v>81.298805236999996</c:v>
                </c:pt>
                <c:pt idx="814">
                  <c:v>81.398704529</c:v>
                </c:pt>
                <c:pt idx="815">
                  <c:v>81.498603821000003</c:v>
                </c:pt>
                <c:pt idx="816">
                  <c:v>81.598503113000007</c:v>
                </c:pt>
                <c:pt idx="817">
                  <c:v>81.699302673000005</c:v>
                </c:pt>
                <c:pt idx="818">
                  <c:v>81.799201964999995</c:v>
                </c:pt>
                <c:pt idx="819">
                  <c:v>81.899101256999998</c:v>
                </c:pt>
                <c:pt idx="820">
                  <c:v>81.999000549000002</c:v>
                </c:pt>
                <c:pt idx="821">
                  <c:v>82.098907471000004</c:v>
                </c:pt>
                <c:pt idx="822">
                  <c:v>82.198806762999993</c:v>
                </c:pt>
                <c:pt idx="823">
                  <c:v>82.298706054999997</c:v>
                </c:pt>
                <c:pt idx="824">
                  <c:v>82.398605347</c:v>
                </c:pt>
                <c:pt idx="825">
                  <c:v>82.498504639000004</c:v>
                </c:pt>
                <c:pt idx="826">
                  <c:v>82.599304199000002</c:v>
                </c:pt>
                <c:pt idx="827">
                  <c:v>82.699203491000006</c:v>
                </c:pt>
                <c:pt idx="828">
                  <c:v>82.799102782999995</c:v>
                </c:pt>
                <c:pt idx="829">
                  <c:v>82.899002074999999</c:v>
                </c:pt>
                <c:pt idx="830">
                  <c:v>82.998901367000002</c:v>
                </c:pt>
                <c:pt idx="831">
                  <c:v>83.098800659000005</c:v>
                </c:pt>
                <c:pt idx="832">
                  <c:v>83.198707580999994</c:v>
                </c:pt>
                <c:pt idx="833">
                  <c:v>83.298606872999997</c:v>
                </c:pt>
                <c:pt idx="834">
                  <c:v>83.398506165000001</c:v>
                </c:pt>
                <c:pt idx="835">
                  <c:v>83.498405457000004</c:v>
                </c:pt>
                <c:pt idx="836">
                  <c:v>83.599205017000003</c:v>
                </c:pt>
                <c:pt idx="837">
                  <c:v>83.699104309000006</c:v>
                </c:pt>
                <c:pt idx="838">
                  <c:v>83.799003600999995</c:v>
                </c:pt>
                <c:pt idx="839">
                  <c:v>83.898902892999999</c:v>
                </c:pt>
                <c:pt idx="840">
                  <c:v>83.998802185000002</c:v>
                </c:pt>
                <c:pt idx="841">
                  <c:v>84.098701477000006</c:v>
                </c:pt>
                <c:pt idx="842">
                  <c:v>84.198600768999995</c:v>
                </c:pt>
                <c:pt idx="843">
                  <c:v>84.298507689999994</c:v>
                </c:pt>
                <c:pt idx="844">
                  <c:v>84.398406981999997</c:v>
                </c:pt>
                <c:pt idx="845">
                  <c:v>84.499206543</c:v>
                </c:pt>
                <c:pt idx="846">
                  <c:v>84.599105835000003</c:v>
                </c:pt>
                <c:pt idx="847">
                  <c:v>84.699005127000007</c:v>
                </c:pt>
                <c:pt idx="848">
                  <c:v>84.798904418999996</c:v>
                </c:pt>
                <c:pt idx="849">
                  <c:v>84.898803710999999</c:v>
                </c:pt>
                <c:pt idx="850">
                  <c:v>84.998703003000003</c:v>
                </c:pt>
                <c:pt idx="851">
                  <c:v>85.098602295000006</c:v>
                </c:pt>
                <c:pt idx="852">
                  <c:v>85.198501586999996</c:v>
                </c:pt>
                <c:pt idx="853">
                  <c:v>85.298400878999999</c:v>
                </c:pt>
                <c:pt idx="854">
                  <c:v>85.399200438999998</c:v>
                </c:pt>
                <c:pt idx="855">
                  <c:v>85.499107361</c:v>
                </c:pt>
                <c:pt idx="856">
                  <c:v>85.599006653000004</c:v>
                </c:pt>
                <c:pt idx="857">
                  <c:v>85.698905945000007</c:v>
                </c:pt>
                <c:pt idx="858">
                  <c:v>85.798805236999996</c:v>
                </c:pt>
                <c:pt idx="859">
                  <c:v>85.898704529</c:v>
                </c:pt>
                <c:pt idx="860">
                  <c:v>85.998603821000003</c:v>
                </c:pt>
                <c:pt idx="861">
                  <c:v>86.098503113000007</c:v>
                </c:pt>
                <c:pt idx="862">
                  <c:v>86.198402404999996</c:v>
                </c:pt>
                <c:pt idx="863">
                  <c:v>86.299201964999995</c:v>
                </c:pt>
                <c:pt idx="864">
                  <c:v>86.399101256999998</c:v>
                </c:pt>
                <c:pt idx="865">
                  <c:v>86.499000549000002</c:v>
                </c:pt>
                <c:pt idx="866">
                  <c:v>86.598907471000004</c:v>
                </c:pt>
                <c:pt idx="867">
                  <c:v>86.698806762999993</c:v>
                </c:pt>
                <c:pt idx="868">
                  <c:v>86.798706054999997</c:v>
                </c:pt>
                <c:pt idx="869">
                  <c:v>86.898605347</c:v>
                </c:pt>
                <c:pt idx="870">
                  <c:v>86.998504639000004</c:v>
                </c:pt>
                <c:pt idx="871">
                  <c:v>87.098403931000007</c:v>
                </c:pt>
                <c:pt idx="872">
                  <c:v>87.199203491000006</c:v>
                </c:pt>
                <c:pt idx="873">
                  <c:v>87.299102782999995</c:v>
                </c:pt>
                <c:pt idx="874">
                  <c:v>87.399002074999999</c:v>
                </c:pt>
                <c:pt idx="875">
                  <c:v>87.498901367000002</c:v>
                </c:pt>
                <c:pt idx="876">
                  <c:v>87.598800659000005</c:v>
                </c:pt>
                <c:pt idx="877">
                  <c:v>87.698707580999994</c:v>
                </c:pt>
                <c:pt idx="878">
                  <c:v>87.798606872999997</c:v>
                </c:pt>
                <c:pt idx="879">
                  <c:v>87.898506165000001</c:v>
                </c:pt>
                <c:pt idx="880">
                  <c:v>87.998405457000004</c:v>
                </c:pt>
                <c:pt idx="881">
                  <c:v>88.099205017000003</c:v>
                </c:pt>
                <c:pt idx="882">
                  <c:v>88.199104309000006</c:v>
                </c:pt>
                <c:pt idx="883">
                  <c:v>88.299003600999995</c:v>
                </c:pt>
                <c:pt idx="884">
                  <c:v>88.398902892999999</c:v>
                </c:pt>
                <c:pt idx="885">
                  <c:v>88.498802185000002</c:v>
                </c:pt>
                <c:pt idx="886">
                  <c:v>88.598701477000006</c:v>
                </c:pt>
                <c:pt idx="887">
                  <c:v>88.698600768999995</c:v>
                </c:pt>
                <c:pt idx="888">
                  <c:v>88.798507689999994</c:v>
                </c:pt>
                <c:pt idx="889">
                  <c:v>88.898406981999997</c:v>
                </c:pt>
                <c:pt idx="890">
                  <c:v>88.999206543</c:v>
                </c:pt>
                <c:pt idx="891">
                  <c:v>89.099105835000003</c:v>
                </c:pt>
                <c:pt idx="892">
                  <c:v>89.199005127000007</c:v>
                </c:pt>
                <c:pt idx="893">
                  <c:v>89.298904418999996</c:v>
                </c:pt>
                <c:pt idx="894">
                  <c:v>89.398803710999999</c:v>
                </c:pt>
                <c:pt idx="895">
                  <c:v>89.498703003000003</c:v>
                </c:pt>
                <c:pt idx="896">
                  <c:v>89.598602295000006</c:v>
                </c:pt>
                <c:pt idx="897">
                  <c:v>89.698501586999996</c:v>
                </c:pt>
                <c:pt idx="898">
                  <c:v>89.798400878999999</c:v>
                </c:pt>
                <c:pt idx="899">
                  <c:v>89.898307799999998</c:v>
                </c:pt>
                <c:pt idx="900">
                  <c:v>89.999107361</c:v>
                </c:pt>
                <c:pt idx="901">
                  <c:v>90.099006653000004</c:v>
                </c:pt>
                <c:pt idx="902">
                  <c:v>90.198905945000007</c:v>
                </c:pt>
                <c:pt idx="903">
                  <c:v>90.298805236999996</c:v>
                </c:pt>
                <c:pt idx="904">
                  <c:v>90.398704529</c:v>
                </c:pt>
                <c:pt idx="905">
                  <c:v>90.498603821000003</c:v>
                </c:pt>
                <c:pt idx="906">
                  <c:v>90.598503113000007</c:v>
                </c:pt>
                <c:pt idx="907">
                  <c:v>90.698402404999996</c:v>
                </c:pt>
                <c:pt idx="908">
                  <c:v>90.798301696999999</c:v>
                </c:pt>
                <c:pt idx="909">
                  <c:v>90.899101256999998</c:v>
                </c:pt>
                <c:pt idx="910">
                  <c:v>90.999000549000002</c:v>
                </c:pt>
                <c:pt idx="911">
                  <c:v>91.098907471000004</c:v>
                </c:pt>
                <c:pt idx="912">
                  <c:v>91.198806762999993</c:v>
                </c:pt>
                <c:pt idx="913">
                  <c:v>91.298706054999997</c:v>
                </c:pt>
                <c:pt idx="914">
                  <c:v>91.398605347</c:v>
                </c:pt>
                <c:pt idx="915">
                  <c:v>91.498504639000004</c:v>
                </c:pt>
                <c:pt idx="916">
                  <c:v>91.598403931000007</c:v>
                </c:pt>
                <c:pt idx="917">
                  <c:v>91.698303222999996</c:v>
                </c:pt>
                <c:pt idx="918">
                  <c:v>91.799102782999995</c:v>
                </c:pt>
                <c:pt idx="919">
                  <c:v>91.899002074999999</c:v>
                </c:pt>
                <c:pt idx="920">
                  <c:v>91.998901367000002</c:v>
                </c:pt>
                <c:pt idx="921">
                  <c:v>92.098800659000005</c:v>
                </c:pt>
                <c:pt idx="922">
                  <c:v>92.198707580999994</c:v>
                </c:pt>
                <c:pt idx="923">
                  <c:v>92.298606872999997</c:v>
                </c:pt>
                <c:pt idx="924">
                  <c:v>92.398506165000001</c:v>
                </c:pt>
                <c:pt idx="925">
                  <c:v>92.498405457000004</c:v>
                </c:pt>
                <c:pt idx="926">
                  <c:v>92.598304748999993</c:v>
                </c:pt>
                <c:pt idx="927">
                  <c:v>92.699104309000006</c:v>
                </c:pt>
                <c:pt idx="928">
                  <c:v>92.799003600999995</c:v>
                </c:pt>
                <c:pt idx="929">
                  <c:v>92.898902892999999</c:v>
                </c:pt>
                <c:pt idx="930">
                  <c:v>92.998802185000002</c:v>
                </c:pt>
                <c:pt idx="931">
                  <c:v>93.098701477000006</c:v>
                </c:pt>
                <c:pt idx="932">
                  <c:v>93.198600768999995</c:v>
                </c:pt>
                <c:pt idx="933">
                  <c:v>93.298507689999994</c:v>
                </c:pt>
                <c:pt idx="934">
                  <c:v>93.398406981999997</c:v>
                </c:pt>
                <c:pt idx="935">
                  <c:v>93.498306274000001</c:v>
                </c:pt>
                <c:pt idx="936">
                  <c:v>93.599105835000003</c:v>
                </c:pt>
                <c:pt idx="937">
                  <c:v>93.699005127000007</c:v>
                </c:pt>
                <c:pt idx="938">
                  <c:v>93.798904418999996</c:v>
                </c:pt>
                <c:pt idx="939">
                  <c:v>93.898803710999999</c:v>
                </c:pt>
                <c:pt idx="940">
                  <c:v>93.998703003000003</c:v>
                </c:pt>
                <c:pt idx="941">
                  <c:v>94.098602295000006</c:v>
                </c:pt>
                <c:pt idx="942">
                  <c:v>94.198501586999996</c:v>
                </c:pt>
                <c:pt idx="943">
                  <c:v>94.298400878999999</c:v>
                </c:pt>
                <c:pt idx="944">
                  <c:v>94.398307799999998</c:v>
                </c:pt>
                <c:pt idx="945">
                  <c:v>94.499107361</c:v>
                </c:pt>
                <c:pt idx="946">
                  <c:v>94.599006653000004</c:v>
                </c:pt>
                <c:pt idx="947">
                  <c:v>94.698905945000007</c:v>
                </c:pt>
                <c:pt idx="948">
                  <c:v>94.798805236999996</c:v>
                </c:pt>
                <c:pt idx="949">
                  <c:v>94.898704529</c:v>
                </c:pt>
                <c:pt idx="950">
                  <c:v>94.998603821000003</c:v>
                </c:pt>
                <c:pt idx="951">
                  <c:v>95.098503113000007</c:v>
                </c:pt>
                <c:pt idx="952">
                  <c:v>95.198402404999996</c:v>
                </c:pt>
                <c:pt idx="953">
                  <c:v>95.298301696999999</c:v>
                </c:pt>
                <c:pt idx="954">
                  <c:v>95.399101256999998</c:v>
                </c:pt>
                <c:pt idx="955">
                  <c:v>95.499008179</c:v>
                </c:pt>
                <c:pt idx="956">
                  <c:v>95.598907471000004</c:v>
                </c:pt>
                <c:pt idx="957">
                  <c:v>95.698806762999993</c:v>
                </c:pt>
                <c:pt idx="958">
                  <c:v>95.798706054999997</c:v>
                </c:pt>
                <c:pt idx="959">
                  <c:v>95.898605347</c:v>
                </c:pt>
                <c:pt idx="960">
                  <c:v>95.998504639000004</c:v>
                </c:pt>
                <c:pt idx="961">
                  <c:v>96.098403931000007</c:v>
                </c:pt>
                <c:pt idx="962">
                  <c:v>96.198303222999996</c:v>
                </c:pt>
                <c:pt idx="963">
                  <c:v>96.298202515</c:v>
                </c:pt>
                <c:pt idx="964">
                  <c:v>96.399002074999999</c:v>
                </c:pt>
                <c:pt idx="965">
                  <c:v>96.498901367000002</c:v>
                </c:pt>
                <c:pt idx="966">
                  <c:v>96.598808289000004</c:v>
                </c:pt>
                <c:pt idx="967">
                  <c:v>96.698707580999994</c:v>
                </c:pt>
                <c:pt idx="968">
                  <c:v>96.798606872999997</c:v>
                </c:pt>
                <c:pt idx="969">
                  <c:v>96.898506165000001</c:v>
                </c:pt>
                <c:pt idx="970">
                  <c:v>96.998405457000004</c:v>
                </c:pt>
                <c:pt idx="971">
                  <c:v>97.098304748999993</c:v>
                </c:pt>
                <c:pt idx="972">
                  <c:v>97.198204040999997</c:v>
                </c:pt>
                <c:pt idx="973">
                  <c:v>97.299003600999995</c:v>
                </c:pt>
                <c:pt idx="974">
                  <c:v>97.398902892999999</c:v>
                </c:pt>
                <c:pt idx="975">
                  <c:v>97.498802185000002</c:v>
                </c:pt>
                <c:pt idx="976">
                  <c:v>97.598701477000006</c:v>
                </c:pt>
                <c:pt idx="977">
                  <c:v>97.698608398000005</c:v>
                </c:pt>
                <c:pt idx="978">
                  <c:v>97.798507689999994</c:v>
                </c:pt>
                <c:pt idx="979">
                  <c:v>97.898406981999997</c:v>
                </c:pt>
                <c:pt idx="980">
                  <c:v>97.998306274000001</c:v>
                </c:pt>
                <c:pt idx="981">
                  <c:v>98.098205566000004</c:v>
                </c:pt>
                <c:pt idx="982">
                  <c:v>98.199005127000007</c:v>
                </c:pt>
                <c:pt idx="983">
                  <c:v>98.298904418999996</c:v>
                </c:pt>
                <c:pt idx="984">
                  <c:v>98.398803710999999</c:v>
                </c:pt>
                <c:pt idx="985">
                  <c:v>98.498703003000003</c:v>
                </c:pt>
                <c:pt idx="986">
                  <c:v>98.598602295000006</c:v>
                </c:pt>
                <c:pt idx="987">
                  <c:v>98.698501586999996</c:v>
                </c:pt>
                <c:pt idx="988">
                  <c:v>98.798408507999994</c:v>
                </c:pt>
                <c:pt idx="989">
                  <c:v>98.898307799999998</c:v>
                </c:pt>
                <c:pt idx="990">
                  <c:v>98.998207092000001</c:v>
                </c:pt>
                <c:pt idx="991">
                  <c:v>99.099006653000004</c:v>
                </c:pt>
                <c:pt idx="992">
                  <c:v>99.198905945000007</c:v>
                </c:pt>
                <c:pt idx="993">
                  <c:v>99.298805236999996</c:v>
                </c:pt>
                <c:pt idx="994">
                  <c:v>99.398704529</c:v>
                </c:pt>
                <c:pt idx="995">
                  <c:v>99.498603821000003</c:v>
                </c:pt>
                <c:pt idx="996">
                  <c:v>99.598503113000007</c:v>
                </c:pt>
                <c:pt idx="997">
                  <c:v>99.698402404999996</c:v>
                </c:pt>
                <c:pt idx="998">
                  <c:v>99.798301696999999</c:v>
                </c:pt>
                <c:pt idx="999">
                  <c:v>99.898208617999998</c:v>
                </c:pt>
                <c:pt idx="1000">
                  <c:v>99.999008179</c:v>
                </c:pt>
                <c:pt idx="1001">
                  <c:v>100.09889984</c:v>
                </c:pt>
                <c:pt idx="1002">
                  <c:v>100.19879913</c:v>
                </c:pt>
                <c:pt idx="1003">
                  <c:v>100.29869843</c:v>
                </c:pt>
                <c:pt idx="1004">
                  <c:v>100.39859772</c:v>
                </c:pt>
                <c:pt idx="1005">
                  <c:v>100.49849700999999</c:v>
                </c:pt>
                <c:pt idx="1006">
                  <c:v>100.5983963</c:v>
                </c:pt>
                <c:pt idx="1007">
                  <c:v>100.69830322</c:v>
                </c:pt>
                <c:pt idx="1008">
                  <c:v>100.79820251</c:v>
                </c:pt>
                <c:pt idx="1009">
                  <c:v>100.89900208</c:v>
                </c:pt>
                <c:pt idx="1010">
                  <c:v>100.99890137</c:v>
                </c:pt>
                <c:pt idx="1011">
                  <c:v>101.09880065999999</c:v>
                </c:pt>
                <c:pt idx="1012">
                  <c:v>101.19869995000001</c:v>
                </c:pt>
                <c:pt idx="1013">
                  <c:v>101.29859924</c:v>
                </c:pt>
                <c:pt idx="1014">
                  <c:v>101.39849854000001</c:v>
                </c:pt>
                <c:pt idx="1015">
                  <c:v>101.49839783</c:v>
                </c:pt>
                <c:pt idx="1016">
                  <c:v>101.59829712</c:v>
                </c:pt>
                <c:pt idx="1017">
                  <c:v>101.69819640999999</c:v>
                </c:pt>
                <c:pt idx="1018">
                  <c:v>101.79900360000001</c:v>
                </c:pt>
                <c:pt idx="1019">
                  <c:v>101.89890289</c:v>
                </c:pt>
                <c:pt idx="1020">
                  <c:v>101.99880219000001</c:v>
                </c:pt>
                <c:pt idx="1021">
                  <c:v>102.09870148</c:v>
                </c:pt>
                <c:pt idx="1022">
                  <c:v>102.19860077</c:v>
                </c:pt>
                <c:pt idx="1023">
                  <c:v>102.29850005999999</c:v>
                </c:pt>
                <c:pt idx="1024">
                  <c:v>102.39839935000001</c:v>
                </c:pt>
                <c:pt idx="1025">
                  <c:v>102.49829865</c:v>
                </c:pt>
                <c:pt idx="1026">
                  <c:v>102.59819794000001</c:v>
                </c:pt>
                <c:pt idx="1027">
                  <c:v>102.69809723</c:v>
                </c:pt>
                <c:pt idx="1028">
                  <c:v>102.79889679</c:v>
                </c:pt>
                <c:pt idx="1029">
                  <c:v>102.89880371</c:v>
                </c:pt>
                <c:pt idx="1030">
                  <c:v>102.99870300000001</c:v>
                </c:pt>
                <c:pt idx="1031">
                  <c:v>103.09860229</c:v>
                </c:pt>
                <c:pt idx="1032">
                  <c:v>103.19850159000001</c:v>
                </c:pt>
                <c:pt idx="1033">
                  <c:v>103.29840088</c:v>
                </c:pt>
                <c:pt idx="1034">
                  <c:v>103.39830017</c:v>
                </c:pt>
                <c:pt idx="1035">
                  <c:v>103.49819946</c:v>
                </c:pt>
                <c:pt idx="1036">
                  <c:v>103.59809875000001</c:v>
                </c:pt>
                <c:pt idx="1037">
                  <c:v>103.69889832</c:v>
                </c:pt>
                <c:pt idx="1038">
                  <c:v>103.79879760999999</c:v>
                </c:pt>
                <c:pt idx="1039">
                  <c:v>103.8986969</c:v>
                </c:pt>
                <c:pt idx="1040">
                  <c:v>103.99859619</c:v>
                </c:pt>
                <c:pt idx="1041">
                  <c:v>104.09850311</c:v>
                </c:pt>
                <c:pt idx="1042">
                  <c:v>104.19840240000001</c:v>
                </c:pt>
                <c:pt idx="1043">
                  <c:v>104.2983017</c:v>
                </c:pt>
                <c:pt idx="1044">
                  <c:v>104.39820099000001</c:v>
                </c:pt>
                <c:pt idx="1045">
                  <c:v>104.49810028</c:v>
                </c:pt>
                <c:pt idx="1046">
                  <c:v>104.59889984</c:v>
                </c:pt>
                <c:pt idx="1047">
                  <c:v>104.69879913</c:v>
                </c:pt>
                <c:pt idx="1048">
                  <c:v>104.79869843</c:v>
                </c:pt>
                <c:pt idx="1049">
                  <c:v>104.89859772</c:v>
                </c:pt>
                <c:pt idx="1050">
                  <c:v>104.99849700999999</c:v>
                </c:pt>
                <c:pt idx="1051">
                  <c:v>105.0983963</c:v>
                </c:pt>
                <c:pt idx="1052">
                  <c:v>105.19830322</c:v>
                </c:pt>
                <c:pt idx="1053">
                  <c:v>105.29821013999999</c:v>
                </c:pt>
                <c:pt idx="1054">
                  <c:v>105.39810944</c:v>
                </c:pt>
                <c:pt idx="1055">
                  <c:v>105.498909</c:v>
                </c:pt>
                <c:pt idx="1056">
                  <c:v>105.59880828999999</c:v>
                </c:pt>
                <c:pt idx="1057">
                  <c:v>105.69870758</c:v>
                </c:pt>
                <c:pt idx="1058">
                  <c:v>105.79860687</c:v>
                </c:pt>
                <c:pt idx="1059">
                  <c:v>105.89851379</c:v>
                </c:pt>
                <c:pt idx="1060">
                  <c:v>105.99841309</c:v>
                </c:pt>
                <c:pt idx="1061">
                  <c:v>106.09831238</c:v>
                </c:pt>
                <c:pt idx="1062">
                  <c:v>106.19821167000001</c:v>
                </c:pt>
                <c:pt idx="1063">
                  <c:v>106.29811096</c:v>
                </c:pt>
                <c:pt idx="1064">
                  <c:v>106.39891052</c:v>
                </c:pt>
                <c:pt idx="1065">
                  <c:v>106.49880981</c:v>
                </c:pt>
                <c:pt idx="1066">
                  <c:v>106.59870911</c:v>
                </c:pt>
                <c:pt idx="1067">
                  <c:v>106.6986084</c:v>
                </c:pt>
                <c:pt idx="1068">
                  <c:v>106.79850768999999</c:v>
                </c:pt>
                <c:pt idx="1069">
                  <c:v>106.89840698</c:v>
                </c:pt>
                <c:pt idx="1070">
                  <c:v>106.99830627</c:v>
                </c:pt>
                <c:pt idx="1071">
                  <c:v>107.0982132</c:v>
                </c:pt>
                <c:pt idx="1072">
                  <c:v>107.19811249</c:v>
                </c:pt>
                <c:pt idx="1073">
                  <c:v>107.29891205</c:v>
                </c:pt>
                <c:pt idx="1074">
                  <c:v>107.39881133999999</c:v>
                </c:pt>
                <c:pt idx="1075">
                  <c:v>107.49871063000001</c:v>
                </c:pt>
                <c:pt idx="1076">
                  <c:v>107.59860992</c:v>
                </c:pt>
                <c:pt idx="1077">
                  <c:v>107.69850922000001</c:v>
                </c:pt>
                <c:pt idx="1078">
                  <c:v>107.79840851</c:v>
                </c:pt>
                <c:pt idx="1079">
                  <c:v>107.8983078</c:v>
                </c:pt>
                <c:pt idx="1080">
                  <c:v>107.99820708999999</c:v>
                </c:pt>
                <c:pt idx="1081">
                  <c:v>108.09810638</c:v>
                </c:pt>
                <c:pt idx="1082">
                  <c:v>108.19891357</c:v>
                </c:pt>
                <c:pt idx="1083">
                  <c:v>108.29881287000001</c:v>
                </c:pt>
                <c:pt idx="1084">
                  <c:v>108.39871216</c:v>
                </c:pt>
                <c:pt idx="1085">
                  <c:v>108.49861145</c:v>
                </c:pt>
                <c:pt idx="1086">
                  <c:v>108.59851073999999</c:v>
                </c:pt>
                <c:pt idx="1087">
                  <c:v>108.69841003000001</c:v>
                </c:pt>
                <c:pt idx="1088">
                  <c:v>108.79830933</c:v>
                </c:pt>
                <c:pt idx="1089">
                  <c:v>108.89820862000001</c:v>
                </c:pt>
                <c:pt idx="1090">
                  <c:v>108.99810791</c:v>
                </c:pt>
                <c:pt idx="1091">
                  <c:v>109.0980072</c:v>
                </c:pt>
                <c:pt idx="1092">
                  <c:v>109.19880676</c:v>
                </c:pt>
                <c:pt idx="1093">
                  <c:v>109.29871368000001</c:v>
                </c:pt>
                <c:pt idx="1094">
                  <c:v>109.39861298</c:v>
                </c:pt>
                <c:pt idx="1095">
                  <c:v>109.49851227000001</c:v>
                </c:pt>
                <c:pt idx="1096">
                  <c:v>109.59841156</c:v>
                </c:pt>
                <c:pt idx="1097">
                  <c:v>109.69831085</c:v>
                </c:pt>
                <c:pt idx="1098">
                  <c:v>109.79821013999999</c:v>
                </c:pt>
                <c:pt idx="1099">
                  <c:v>109.89810944</c:v>
                </c:pt>
                <c:pt idx="1100">
                  <c:v>109.99800873</c:v>
                </c:pt>
                <c:pt idx="1101">
                  <c:v>110.09880828999999</c:v>
                </c:pt>
                <c:pt idx="1102">
                  <c:v>110.19870758</c:v>
                </c:pt>
                <c:pt idx="1103">
                  <c:v>110.29860687</c:v>
                </c:pt>
                <c:pt idx="1104">
                  <c:v>110.39851379</c:v>
                </c:pt>
                <c:pt idx="1105">
                  <c:v>110.49841309</c:v>
                </c:pt>
                <c:pt idx="1106">
                  <c:v>110.59831238</c:v>
                </c:pt>
                <c:pt idx="1107">
                  <c:v>110.69821167000001</c:v>
                </c:pt>
                <c:pt idx="1108">
                  <c:v>110.79811096</c:v>
                </c:pt>
                <c:pt idx="1109">
                  <c:v>110.89801025</c:v>
                </c:pt>
                <c:pt idx="1110">
                  <c:v>110.99880981</c:v>
                </c:pt>
                <c:pt idx="1111">
                  <c:v>111.09870911</c:v>
                </c:pt>
                <c:pt idx="1112">
                  <c:v>111.1986084</c:v>
                </c:pt>
                <c:pt idx="1113">
                  <c:v>111.29850768999999</c:v>
                </c:pt>
                <c:pt idx="1114">
                  <c:v>111.39840698</c:v>
                </c:pt>
                <c:pt idx="1115">
                  <c:v>111.49830627</c:v>
                </c:pt>
                <c:pt idx="1116">
                  <c:v>111.5982132</c:v>
                </c:pt>
                <c:pt idx="1117">
                  <c:v>111.69811249</c:v>
                </c:pt>
                <c:pt idx="1118">
                  <c:v>111.79801178</c:v>
                </c:pt>
                <c:pt idx="1119">
                  <c:v>111.89881133999999</c:v>
                </c:pt>
                <c:pt idx="1120">
                  <c:v>111.99871063000001</c:v>
                </c:pt>
                <c:pt idx="1121">
                  <c:v>112.09860992</c:v>
                </c:pt>
                <c:pt idx="1122">
                  <c:v>112.19850922000001</c:v>
                </c:pt>
                <c:pt idx="1123">
                  <c:v>112.29840851</c:v>
                </c:pt>
                <c:pt idx="1124">
                  <c:v>112.3983078</c:v>
                </c:pt>
                <c:pt idx="1125">
                  <c:v>112.49820708999999</c:v>
                </c:pt>
                <c:pt idx="1126">
                  <c:v>112.59810638</c:v>
                </c:pt>
                <c:pt idx="1127">
                  <c:v>112.69801330999999</c:v>
                </c:pt>
                <c:pt idx="1128">
                  <c:v>112.79881287000001</c:v>
                </c:pt>
                <c:pt idx="1129">
                  <c:v>112.89871216</c:v>
                </c:pt>
                <c:pt idx="1130">
                  <c:v>112.99861145</c:v>
                </c:pt>
                <c:pt idx="1131">
                  <c:v>113.09851073999999</c:v>
                </c:pt>
                <c:pt idx="1132">
                  <c:v>113.19841003000001</c:v>
                </c:pt>
                <c:pt idx="1133">
                  <c:v>113.29830933</c:v>
                </c:pt>
                <c:pt idx="1134">
                  <c:v>113.39820862000001</c:v>
                </c:pt>
                <c:pt idx="1135">
                  <c:v>113.49810791</c:v>
                </c:pt>
                <c:pt idx="1136">
                  <c:v>113.5980072</c:v>
                </c:pt>
                <c:pt idx="1137">
                  <c:v>113.69880676</c:v>
                </c:pt>
                <c:pt idx="1138">
                  <c:v>113.79871368000001</c:v>
                </c:pt>
                <c:pt idx="1139">
                  <c:v>113.89861298</c:v>
                </c:pt>
                <c:pt idx="1140">
                  <c:v>113.99851227000001</c:v>
                </c:pt>
                <c:pt idx="1141">
                  <c:v>114.09841156</c:v>
                </c:pt>
                <c:pt idx="1142">
                  <c:v>114.19831085</c:v>
                </c:pt>
                <c:pt idx="1143">
                  <c:v>114.29821013999999</c:v>
                </c:pt>
                <c:pt idx="1144">
                  <c:v>114.39810944</c:v>
                </c:pt>
                <c:pt idx="1145">
                  <c:v>114.49800873</c:v>
                </c:pt>
                <c:pt idx="1146">
                  <c:v>114.59880828999999</c:v>
                </c:pt>
                <c:pt idx="1147">
                  <c:v>114.69870758</c:v>
                </c:pt>
                <c:pt idx="1148">
                  <c:v>114.79860687</c:v>
                </c:pt>
                <c:pt idx="1149">
                  <c:v>114.89851379</c:v>
                </c:pt>
                <c:pt idx="1150">
                  <c:v>114.99841309</c:v>
                </c:pt>
                <c:pt idx="1151">
                  <c:v>115.09831238</c:v>
                </c:pt>
                <c:pt idx="1152">
                  <c:v>115.19821167000001</c:v>
                </c:pt>
                <c:pt idx="1153">
                  <c:v>115.29811096</c:v>
                </c:pt>
                <c:pt idx="1154">
                  <c:v>115.39801025</c:v>
                </c:pt>
                <c:pt idx="1155">
                  <c:v>115.49880981</c:v>
                </c:pt>
                <c:pt idx="1156">
                  <c:v>115.59870911</c:v>
                </c:pt>
                <c:pt idx="1157">
                  <c:v>115.6986084</c:v>
                </c:pt>
                <c:pt idx="1158">
                  <c:v>115.79850768999999</c:v>
                </c:pt>
                <c:pt idx="1159">
                  <c:v>115.89840698</c:v>
                </c:pt>
                <c:pt idx="1160">
                  <c:v>115.99830627</c:v>
                </c:pt>
                <c:pt idx="1161">
                  <c:v>116.0982132</c:v>
                </c:pt>
                <c:pt idx="1162">
                  <c:v>116.19811249</c:v>
                </c:pt>
                <c:pt idx="1163">
                  <c:v>116.29801178</c:v>
                </c:pt>
                <c:pt idx="1164">
                  <c:v>116.39791107000001</c:v>
                </c:pt>
                <c:pt idx="1165">
                  <c:v>116.49871063000001</c:v>
                </c:pt>
                <c:pt idx="1166">
                  <c:v>116.59860992</c:v>
                </c:pt>
                <c:pt idx="1167">
                  <c:v>116.69850922000001</c:v>
                </c:pt>
                <c:pt idx="1168">
                  <c:v>116.79840851</c:v>
                </c:pt>
                <c:pt idx="1169">
                  <c:v>116.8983078</c:v>
                </c:pt>
                <c:pt idx="1170">
                  <c:v>116.99820708999999</c:v>
                </c:pt>
                <c:pt idx="1171">
                  <c:v>117.09810638</c:v>
                </c:pt>
                <c:pt idx="1172">
                  <c:v>117.19801330999999</c:v>
                </c:pt>
                <c:pt idx="1173">
                  <c:v>117.2979126</c:v>
                </c:pt>
                <c:pt idx="1174">
                  <c:v>117.39871216</c:v>
                </c:pt>
                <c:pt idx="1175">
                  <c:v>117.49861145</c:v>
                </c:pt>
                <c:pt idx="1176">
                  <c:v>117.59851073999999</c:v>
                </c:pt>
                <c:pt idx="1177">
                  <c:v>117.69841003000001</c:v>
                </c:pt>
                <c:pt idx="1178">
                  <c:v>117.79830933</c:v>
                </c:pt>
                <c:pt idx="1179">
                  <c:v>117.89820862000001</c:v>
                </c:pt>
                <c:pt idx="1180">
                  <c:v>117.99810791</c:v>
                </c:pt>
                <c:pt idx="1181">
                  <c:v>118.0980072</c:v>
                </c:pt>
                <c:pt idx="1182">
                  <c:v>118.19790648999999</c:v>
                </c:pt>
                <c:pt idx="1183">
                  <c:v>118.29871368000001</c:v>
                </c:pt>
                <c:pt idx="1184">
                  <c:v>118.39861298</c:v>
                </c:pt>
                <c:pt idx="1185">
                  <c:v>118.49851227000001</c:v>
                </c:pt>
                <c:pt idx="1186">
                  <c:v>118.59841156</c:v>
                </c:pt>
                <c:pt idx="1187">
                  <c:v>118.69831085</c:v>
                </c:pt>
                <c:pt idx="1188">
                  <c:v>118.79821013999999</c:v>
                </c:pt>
                <c:pt idx="1189">
                  <c:v>118.89810944</c:v>
                </c:pt>
                <c:pt idx="1190">
                  <c:v>118.99800873</c:v>
                </c:pt>
                <c:pt idx="1191">
                  <c:v>119.09790802000001</c:v>
                </c:pt>
                <c:pt idx="1192">
                  <c:v>119.19870758</c:v>
                </c:pt>
                <c:pt idx="1193">
                  <c:v>119.29860687</c:v>
                </c:pt>
                <c:pt idx="1194">
                  <c:v>119.39851379</c:v>
                </c:pt>
                <c:pt idx="1195">
                  <c:v>119.49841309</c:v>
                </c:pt>
                <c:pt idx="1196">
                  <c:v>119.59831238</c:v>
                </c:pt>
                <c:pt idx="1197">
                  <c:v>119.69821167000001</c:v>
                </c:pt>
                <c:pt idx="1198">
                  <c:v>119.79811096</c:v>
                </c:pt>
                <c:pt idx="1199">
                  <c:v>119.89801025</c:v>
                </c:pt>
                <c:pt idx="1200">
                  <c:v>119.99790955</c:v>
                </c:pt>
                <c:pt idx="1201">
                  <c:v>120.09870911</c:v>
                </c:pt>
                <c:pt idx="1202">
                  <c:v>120.1986084</c:v>
                </c:pt>
                <c:pt idx="1203">
                  <c:v>120.29850768999999</c:v>
                </c:pt>
                <c:pt idx="1204">
                  <c:v>120.39840698</c:v>
                </c:pt>
                <c:pt idx="1205">
                  <c:v>120.49830627</c:v>
                </c:pt>
                <c:pt idx="1206">
                  <c:v>120.5982132</c:v>
                </c:pt>
                <c:pt idx="1207">
                  <c:v>120.69811249</c:v>
                </c:pt>
                <c:pt idx="1208">
                  <c:v>120.79801178</c:v>
                </c:pt>
                <c:pt idx="1209">
                  <c:v>120.89791107000001</c:v>
                </c:pt>
                <c:pt idx="1210">
                  <c:v>120.99871063000001</c:v>
                </c:pt>
                <c:pt idx="1211">
                  <c:v>121.09860992</c:v>
                </c:pt>
                <c:pt idx="1212">
                  <c:v>121.19850922000001</c:v>
                </c:pt>
                <c:pt idx="1213">
                  <c:v>121.29840851</c:v>
                </c:pt>
                <c:pt idx="1214">
                  <c:v>121.3983078</c:v>
                </c:pt>
                <c:pt idx="1215">
                  <c:v>121.49820708999999</c:v>
                </c:pt>
                <c:pt idx="1216">
                  <c:v>121.59810638</c:v>
                </c:pt>
                <c:pt idx="1217">
                  <c:v>121.69801330999999</c:v>
                </c:pt>
                <c:pt idx="1218">
                  <c:v>121.7979126</c:v>
                </c:pt>
                <c:pt idx="1219">
                  <c:v>121.89871216</c:v>
                </c:pt>
                <c:pt idx="1220">
                  <c:v>121.99861145</c:v>
                </c:pt>
                <c:pt idx="1221">
                  <c:v>122.09851073999999</c:v>
                </c:pt>
                <c:pt idx="1222">
                  <c:v>122.19841003000001</c:v>
                </c:pt>
                <c:pt idx="1223">
                  <c:v>122.29830933</c:v>
                </c:pt>
                <c:pt idx="1224">
                  <c:v>122.39820862000001</c:v>
                </c:pt>
                <c:pt idx="1225">
                  <c:v>122.49810791</c:v>
                </c:pt>
                <c:pt idx="1226">
                  <c:v>122.5980072</c:v>
                </c:pt>
                <c:pt idx="1227">
                  <c:v>122.69790648999999</c:v>
                </c:pt>
                <c:pt idx="1228">
                  <c:v>122.79781342</c:v>
                </c:pt>
                <c:pt idx="1229">
                  <c:v>122.89861298</c:v>
                </c:pt>
                <c:pt idx="1230">
                  <c:v>122.99851227000001</c:v>
                </c:pt>
                <c:pt idx="1231">
                  <c:v>123.09841156</c:v>
                </c:pt>
                <c:pt idx="1232">
                  <c:v>123.19831085</c:v>
                </c:pt>
                <c:pt idx="1233">
                  <c:v>123.29821013999999</c:v>
                </c:pt>
                <c:pt idx="1234">
                  <c:v>123.39810944</c:v>
                </c:pt>
                <c:pt idx="1235">
                  <c:v>123.49800873</c:v>
                </c:pt>
                <c:pt idx="1236">
                  <c:v>123.59790802000001</c:v>
                </c:pt>
                <c:pt idx="1237">
                  <c:v>123.69780731</c:v>
                </c:pt>
                <c:pt idx="1238">
                  <c:v>123.79860687</c:v>
                </c:pt>
                <c:pt idx="1239">
                  <c:v>123.89851379</c:v>
                </c:pt>
                <c:pt idx="1240">
                  <c:v>123.99841309</c:v>
                </c:pt>
                <c:pt idx="1241">
                  <c:v>124.09831238</c:v>
                </c:pt>
                <c:pt idx="1242">
                  <c:v>124.19821167000001</c:v>
                </c:pt>
                <c:pt idx="1243">
                  <c:v>124.29811096</c:v>
                </c:pt>
                <c:pt idx="1244">
                  <c:v>124.39801025</c:v>
                </c:pt>
                <c:pt idx="1245">
                  <c:v>124.49790955</c:v>
                </c:pt>
                <c:pt idx="1246">
                  <c:v>124.59780884</c:v>
                </c:pt>
                <c:pt idx="1247">
                  <c:v>124.6986084</c:v>
                </c:pt>
                <c:pt idx="1248">
                  <c:v>124.79850768999999</c:v>
                </c:pt>
                <c:pt idx="1249">
                  <c:v>124.89840698</c:v>
                </c:pt>
                <c:pt idx="1250">
                  <c:v>124.99830627</c:v>
                </c:pt>
                <c:pt idx="1251">
                  <c:v>125.0982132</c:v>
                </c:pt>
                <c:pt idx="1252">
                  <c:v>125.19811249</c:v>
                </c:pt>
                <c:pt idx="1253">
                  <c:v>125.29801178</c:v>
                </c:pt>
                <c:pt idx="1254">
                  <c:v>125.39791107000001</c:v>
                </c:pt>
                <c:pt idx="1255">
                  <c:v>125.49781036</c:v>
                </c:pt>
                <c:pt idx="1256">
                  <c:v>125.59860992</c:v>
                </c:pt>
                <c:pt idx="1257">
                  <c:v>125.69850922000001</c:v>
                </c:pt>
                <c:pt idx="1258">
                  <c:v>125.79840851</c:v>
                </c:pt>
                <c:pt idx="1259">
                  <c:v>125.8983078</c:v>
                </c:pt>
                <c:pt idx="1260">
                  <c:v>125.99820708999999</c:v>
                </c:pt>
                <c:pt idx="1261">
                  <c:v>126.09810638</c:v>
                </c:pt>
                <c:pt idx="1262">
                  <c:v>126.19801330999999</c:v>
                </c:pt>
                <c:pt idx="1263">
                  <c:v>126.2979126</c:v>
                </c:pt>
                <c:pt idx="1264">
                  <c:v>126.39781189</c:v>
                </c:pt>
                <c:pt idx="1265">
                  <c:v>126.49861145</c:v>
                </c:pt>
                <c:pt idx="1266">
                  <c:v>126.59851073999999</c:v>
                </c:pt>
                <c:pt idx="1267">
                  <c:v>126.69841003000001</c:v>
                </c:pt>
                <c:pt idx="1268">
                  <c:v>126.79830933</c:v>
                </c:pt>
                <c:pt idx="1269">
                  <c:v>126.89820862000001</c:v>
                </c:pt>
                <c:pt idx="1270">
                  <c:v>126.99810791</c:v>
                </c:pt>
                <c:pt idx="1271">
                  <c:v>127.0980072</c:v>
                </c:pt>
                <c:pt idx="1272">
                  <c:v>127.19790648999999</c:v>
                </c:pt>
                <c:pt idx="1273">
                  <c:v>127.29781342</c:v>
                </c:pt>
                <c:pt idx="1274">
                  <c:v>127.39861298</c:v>
                </c:pt>
                <c:pt idx="1275">
                  <c:v>127.49851227000001</c:v>
                </c:pt>
                <c:pt idx="1276">
                  <c:v>127.59841156</c:v>
                </c:pt>
                <c:pt idx="1277">
                  <c:v>127.69831085</c:v>
                </c:pt>
                <c:pt idx="1278">
                  <c:v>127.79821013999999</c:v>
                </c:pt>
                <c:pt idx="1279">
                  <c:v>127.89810944</c:v>
                </c:pt>
                <c:pt idx="1280">
                  <c:v>127.99800873</c:v>
                </c:pt>
                <c:pt idx="1281">
                  <c:v>128.09791565</c:v>
                </c:pt>
                <c:pt idx="1282">
                  <c:v>128.19781494</c:v>
                </c:pt>
                <c:pt idx="1283">
                  <c:v>128.29861450000001</c:v>
                </c:pt>
                <c:pt idx="1284">
                  <c:v>128.39851379000001</c:v>
                </c:pt>
                <c:pt idx="1285">
                  <c:v>128.49841309000001</c:v>
                </c:pt>
                <c:pt idx="1286">
                  <c:v>128.59831238000001</c:v>
                </c:pt>
                <c:pt idx="1287">
                  <c:v>128.69821167000001</c:v>
                </c:pt>
                <c:pt idx="1288">
                  <c:v>128.79811096</c:v>
                </c:pt>
                <c:pt idx="1289">
                  <c:v>128.89801025</c:v>
                </c:pt>
                <c:pt idx="1290">
                  <c:v>128.99790955</c:v>
                </c:pt>
                <c:pt idx="1291">
                  <c:v>129.09780884</c:v>
                </c:pt>
                <c:pt idx="1292">
                  <c:v>129.19860840000001</c:v>
                </c:pt>
                <c:pt idx="1293">
                  <c:v>129.29850769000001</c:v>
                </c:pt>
                <c:pt idx="1294">
                  <c:v>129.39840698</c:v>
                </c:pt>
                <c:pt idx="1295">
                  <c:v>129.49830627</c:v>
                </c:pt>
                <c:pt idx="1296">
                  <c:v>129.59820557</c:v>
                </c:pt>
                <c:pt idx="1297">
                  <c:v>129.69810486</c:v>
                </c:pt>
                <c:pt idx="1298">
                  <c:v>129.79800415</c:v>
                </c:pt>
                <c:pt idx="1299">
                  <c:v>129.89790343999999</c:v>
                </c:pt>
                <c:pt idx="1300">
                  <c:v>129.99870300000001</c:v>
                </c:pt>
                <c:pt idx="1301">
                  <c:v>130.09861755</c:v>
                </c:pt>
                <c:pt idx="1302">
                  <c:v>130.19851685</c:v>
                </c:pt>
                <c:pt idx="1303">
                  <c:v>130.29841614</c:v>
                </c:pt>
                <c:pt idx="1304">
                  <c:v>130.39831543</c:v>
                </c:pt>
                <c:pt idx="1305">
                  <c:v>130.49821471999999</c:v>
                </c:pt>
                <c:pt idx="1306">
                  <c:v>130.59811400999999</c:v>
                </c:pt>
                <c:pt idx="1307">
                  <c:v>130.69801330999999</c:v>
                </c:pt>
                <c:pt idx="1308">
                  <c:v>130.79791259999999</c:v>
                </c:pt>
                <c:pt idx="1309">
                  <c:v>130.89871216</c:v>
                </c:pt>
                <c:pt idx="1310">
                  <c:v>130.99861145</c:v>
                </c:pt>
                <c:pt idx="1311">
                  <c:v>131.09851073999999</c:v>
                </c:pt>
                <c:pt idx="1312">
                  <c:v>131.19841002999999</c:v>
                </c:pt>
                <c:pt idx="1313">
                  <c:v>131.29830933</c:v>
                </c:pt>
                <c:pt idx="1314">
                  <c:v>131.39820861999999</c:v>
                </c:pt>
                <c:pt idx="1315">
                  <c:v>131.49810790999999</c:v>
                </c:pt>
                <c:pt idx="1316">
                  <c:v>131.59800720000001</c:v>
                </c:pt>
                <c:pt idx="1317">
                  <c:v>131.69880676</c:v>
                </c:pt>
                <c:pt idx="1318">
                  <c:v>131.79870604999999</c:v>
                </c:pt>
                <c:pt idx="1319">
                  <c:v>131.89860535</c:v>
                </c:pt>
                <c:pt idx="1320">
                  <c:v>131.99850463999999</c:v>
                </c:pt>
                <c:pt idx="1321">
                  <c:v>132.09840392999999</c:v>
                </c:pt>
                <c:pt idx="1322">
                  <c:v>132.19830322000001</c:v>
                </c:pt>
                <c:pt idx="1323">
                  <c:v>132.29820251000001</c:v>
                </c:pt>
                <c:pt idx="1324">
                  <c:v>132.39811707000001</c:v>
                </c:pt>
                <c:pt idx="1325">
                  <c:v>132.49801636000001</c:v>
                </c:pt>
                <c:pt idx="1326">
                  <c:v>132.59881591999999</c:v>
                </c:pt>
                <c:pt idx="1327">
                  <c:v>132.69871520999999</c:v>
                </c:pt>
                <c:pt idx="1328">
                  <c:v>132.79861450000001</c:v>
                </c:pt>
                <c:pt idx="1329">
                  <c:v>132.89851379000001</c:v>
                </c:pt>
                <c:pt idx="1330">
                  <c:v>132.99841309000001</c:v>
                </c:pt>
                <c:pt idx="1331">
                  <c:v>133.09831238000001</c:v>
                </c:pt>
                <c:pt idx="1332">
                  <c:v>133.19821167000001</c:v>
                </c:pt>
                <c:pt idx="1333">
                  <c:v>133.29811096</c:v>
                </c:pt>
                <c:pt idx="1334">
                  <c:v>133.39891051999999</c:v>
                </c:pt>
                <c:pt idx="1335">
                  <c:v>133.49880981000001</c:v>
                </c:pt>
                <c:pt idx="1336">
                  <c:v>133.59870910999999</c:v>
                </c:pt>
                <c:pt idx="1337">
                  <c:v>133.69860840000001</c:v>
                </c:pt>
                <c:pt idx="1338">
                  <c:v>133.79850769000001</c:v>
                </c:pt>
                <c:pt idx="1339">
                  <c:v>133.89840698</c:v>
                </c:pt>
                <c:pt idx="1340">
                  <c:v>133.99830627</c:v>
                </c:pt>
                <c:pt idx="1341">
                  <c:v>134.09820557</c:v>
                </c:pt>
                <c:pt idx="1342">
                  <c:v>134.19810486</c:v>
                </c:pt>
                <c:pt idx="1343">
                  <c:v>134.29890442000001</c:v>
                </c:pt>
                <c:pt idx="1344">
                  <c:v>134.39880371000001</c:v>
                </c:pt>
                <c:pt idx="1345">
                  <c:v>134.49870300000001</c:v>
                </c:pt>
                <c:pt idx="1346">
                  <c:v>134.59861755</c:v>
                </c:pt>
                <c:pt idx="1347">
                  <c:v>134.69851685</c:v>
                </c:pt>
                <c:pt idx="1348">
                  <c:v>134.79841614</c:v>
                </c:pt>
                <c:pt idx="1349">
                  <c:v>134.89831543</c:v>
                </c:pt>
                <c:pt idx="1350">
                  <c:v>134.99821471999999</c:v>
                </c:pt>
                <c:pt idx="1351">
                  <c:v>135.09901428000001</c:v>
                </c:pt>
                <c:pt idx="1352">
                  <c:v>135.19891357</c:v>
                </c:pt>
                <c:pt idx="1353">
                  <c:v>135.29881287000001</c:v>
                </c:pt>
                <c:pt idx="1354">
                  <c:v>135.39871216</c:v>
                </c:pt>
                <c:pt idx="1355">
                  <c:v>135.49861145</c:v>
                </c:pt>
                <c:pt idx="1356">
                  <c:v>135.59851073999999</c:v>
                </c:pt>
                <c:pt idx="1357">
                  <c:v>135.69841002999999</c:v>
                </c:pt>
                <c:pt idx="1358">
                  <c:v>135.79830933</c:v>
                </c:pt>
                <c:pt idx="1359">
                  <c:v>135.89820861999999</c:v>
                </c:pt>
                <c:pt idx="1360">
                  <c:v>135.99900818</c:v>
                </c:pt>
                <c:pt idx="1361">
                  <c:v>136.09890747</c:v>
                </c:pt>
                <c:pt idx="1362">
                  <c:v>136.19880676</c:v>
                </c:pt>
                <c:pt idx="1363">
                  <c:v>136.29870604999999</c:v>
                </c:pt>
                <c:pt idx="1364">
                  <c:v>136.39860535</c:v>
                </c:pt>
                <c:pt idx="1365">
                  <c:v>136.49850463999999</c:v>
                </c:pt>
                <c:pt idx="1366">
                  <c:v>136.59840392999999</c:v>
                </c:pt>
                <c:pt idx="1367">
                  <c:v>136.69830322000001</c:v>
                </c:pt>
                <c:pt idx="1368">
                  <c:v>136.79910278</c:v>
                </c:pt>
                <c:pt idx="1369">
                  <c:v>136.89901732999999</c:v>
                </c:pt>
                <c:pt idx="1370">
                  <c:v>136.99891663</c:v>
                </c:pt>
                <c:pt idx="1371">
                  <c:v>137.09881591999999</c:v>
                </c:pt>
                <c:pt idx="1372">
                  <c:v>137.19871520999999</c:v>
                </c:pt>
                <c:pt idx="1373">
                  <c:v>137.29861450000001</c:v>
                </c:pt>
                <c:pt idx="1374">
                  <c:v>137.39851379000001</c:v>
                </c:pt>
                <c:pt idx="1375">
                  <c:v>137.49841309000001</c:v>
                </c:pt>
                <c:pt idx="1376">
                  <c:v>137.59831238000001</c:v>
                </c:pt>
                <c:pt idx="1377">
                  <c:v>137.69911193999999</c:v>
                </c:pt>
                <c:pt idx="1378">
                  <c:v>137.79901122999999</c:v>
                </c:pt>
                <c:pt idx="1379">
                  <c:v>137.89891051999999</c:v>
                </c:pt>
                <c:pt idx="1380">
                  <c:v>137.99880981000001</c:v>
                </c:pt>
                <c:pt idx="1381">
                  <c:v>138.09870910999999</c:v>
                </c:pt>
                <c:pt idx="1382">
                  <c:v>138.19860840000001</c:v>
                </c:pt>
                <c:pt idx="1383">
                  <c:v>138.29850769000001</c:v>
                </c:pt>
                <c:pt idx="1384">
                  <c:v>138.39840698</c:v>
                </c:pt>
                <c:pt idx="1385">
                  <c:v>138.49920653999999</c:v>
                </c:pt>
                <c:pt idx="1386">
                  <c:v>138.59910583000001</c:v>
                </c:pt>
                <c:pt idx="1387">
                  <c:v>138.69900512999999</c:v>
                </c:pt>
                <c:pt idx="1388">
                  <c:v>138.79890442000001</c:v>
                </c:pt>
                <c:pt idx="1389">
                  <c:v>138.89880371000001</c:v>
                </c:pt>
                <c:pt idx="1390">
                  <c:v>138.99870300000001</c:v>
                </c:pt>
                <c:pt idx="1391">
                  <c:v>139.09861755</c:v>
                </c:pt>
                <c:pt idx="1392">
                  <c:v>139.19851685</c:v>
                </c:pt>
                <c:pt idx="1393">
                  <c:v>139.29841614</c:v>
                </c:pt>
                <c:pt idx="1394">
                  <c:v>139.39921570000001</c:v>
                </c:pt>
                <c:pt idx="1395">
                  <c:v>139.49911499000001</c:v>
                </c:pt>
                <c:pt idx="1396">
                  <c:v>139.59901428000001</c:v>
                </c:pt>
                <c:pt idx="1397">
                  <c:v>139.69891357</c:v>
                </c:pt>
                <c:pt idx="1398">
                  <c:v>139.79881287000001</c:v>
                </c:pt>
                <c:pt idx="1399">
                  <c:v>139.89871216</c:v>
                </c:pt>
                <c:pt idx="1400">
                  <c:v>139.99861145</c:v>
                </c:pt>
                <c:pt idx="1401">
                  <c:v>140.09851073999999</c:v>
                </c:pt>
                <c:pt idx="1402">
                  <c:v>140.19931030000001</c:v>
                </c:pt>
                <c:pt idx="1403">
                  <c:v>140.29920959</c:v>
                </c:pt>
                <c:pt idx="1404">
                  <c:v>140.39910889000001</c:v>
                </c:pt>
                <c:pt idx="1405">
                  <c:v>140.49900818</c:v>
                </c:pt>
                <c:pt idx="1406">
                  <c:v>140.59890747</c:v>
                </c:pt>
                <c:pt idx="1407">
                  <c:v>140.69880676</c:v>
                </c:pt>
                <c:pt idx="1408">
                  <c:v>140.79870604999999</c:v>
                </c:pt>
                <c:pt idx="1409">
                  <c:v>140.89860535</c:v>
                </c:pt>
                <c:pt idx="1410">
                  <c:v>140.99850463999999</c:v>
                </c:pt>
                <c:pt idx="1411">
                  <c:v>141.09930420000001</c:v>
                </c:pt>
                <c:pt idx="1412">
                  <c:v>141.19920349</c:v>
                </c:pt>
                <c:pt idx="1413">
                  <c:v>141.29910278</c:v>
                </c:pt>
                <c:pt idx="1414">
                  <c:v>141.39901732999999</c:v>
                </c:pt>
                <c:pt idx="1415">
                  <c:v>141.49891663</c:v>
                </c:pt>
                <c:pt idx="1416">
                  <c:v>141.59881591999999</c:v>
                </c:pt>
                <c:pt idx="1417">
                  <c:v>141.69871520999999</c:v>
                </c:pt>
                <c:pt idx="1418">
                  <c:v>141.79861450000001</c:v>
                </c:pt>
                <c:pt idx="1419">
                  <c:v>141.89941406</c:v>
                </c:pt>
                <c:pt idx="1420">
                  <c:v>141.99931334999999</c:v>
                </c:pt>
                <c:pt idx="1421">
                  <c:v>142.09921265</c:v>
                </c:pt>
                <c:pt idx="1422">
                  <c:v>142.19911193999999</c:v>
                </c:pt>
                <c:pt idx="1423">
                  <c:v>142.29901122999999</c:v>
                </c:pt>
                <c:pt idx="1424">
                  <c:v>142.39891051999999</c:v>
                </c:pt>
                <c:pt idx="1425">
                  <c:v>142.49880981000001</c:v>
                </c:pt>
                <c:pt idx="1426">
                  <c:v>142.59870910999999</c:v>
                </c:pt>
                <c:pt idx="1427">
                  <c:v>142.69860840000001</c:v>
                </c:pt>
                <c:pt idx="1428">
                  <c:v>142.79940796</c:v>
                </c:pt>
                <c:pt idx="1429">
                  <c:v>142.89930724999999</c:v>
                </c:pt>
                <c:pt idx="1430">
                  <c:v>142.99920653999999</c:v>
                </c:pt>
                <c:pt idx="1431">
                  <c:v>143.09910583000001</c:v>
                </c:pt>
                <c:pt idx="1432">
                  <c:v>143.19900512999999</c:v>
                </c:pt>
                <c:pt idx="1433">
                  <c:v>143.29890442000001</c:v>
                </c:pt>
                <c:pt idx="1434">
                  <c:v>143.39880371000001</c:v>
                </c:pt>
                <c:pt idx="1435">
                  <c:v>143.49870300000001</c:v>
                </c:pt>
                <c:pt idx="1436">
                  <c:v>143.59950255999999</c:v>
                </c:pt>
                <c:pt idx="1437">
                  <c:v>143.69941711000001</c:v>
                </c:pt>
                <c:pt idx="1438">
                  <c:v>143.79931640999999</c:v>
                </c:pt>
                <c:pt idx="1439">
                  <c:v>143.89921570000001</c:v>
                </c:pt>
                <c:pt idx="1440">
                  <c:v>143.99911499000001</c:v>
                </c:pt>
                <c:pt idx="1441">
                  <c:v>144.09901428000001</c:v>
                </c:pt>
                <c:pt idx="1442">
                  <c:v>144.19891357</c:v>
                </c:pt>
                <c:pt idx="1443">
                  <c:v>144.29881287000001</c:v>
                </c:pt>
                <c:pt idx="1444">
                  <c:v>144.39871216</c:v>
                </c:pt>
                <c:pt idx="1445">
                  <c:v>144.49951171999999</c:v>
                </c:pt>
                <c:pt idx="1446">
                  <c:v>144.59941101000001</c:v>
                </c:pt>
                <c:pt idx="1447">
                  <c:v>144.69931030000001</c:v>
                </c:pt>
                <c:pt idx="1448">
                  <c:v>144.79920959</c:v>
                </c:pt>
                <c:pt idx="1449">
                  <c:v>144.89910889000001</c:v>
                </c:pt>
                <c:pt idx="1450">
                  <c:v>144.99900818</c:v>
                </c:pt>
                <c:pt idx="1451">
                  <c:v>145.09890747</c:v>
                </c:pt>
                <c:pt idx="1452">
                  <c:v>145.19880676</c:v>
                </c:pt>
                <c:pt idx="1453">
                  <c:v>145.29960632000001</c:v>
                </c:pt>
                <c:pt idx="1454">
                  <c:v>145.39950562000001</c:v>
                </c:pt>
                <c:pt idx="1455">
                  <c:v>145.49940491000001</c:v>
                </c:pt>
                <c:pt idx="1456">
                  <c:v>145.59930420000001</c:v>
                </c:pt>
                <c:pt idx="1457">
                  <c:v>145.69920349</c:v>
                </c:pt>
                <c:pt idx="1458">
                  <c:v>145.79910278</c:v>
                </c:pt>
                <c:pt idx="1459">
                  <c:v>145.89901732999999</c:v>
                </c:pt>
                <c:pt idx="1460">
                  <c:v>145.99891663</c:v>
                </c:pt>
                <c:pt idx="1461">
                  <c:v>146.09971619000001</c:v>
                </c:pt>
                <c:pt idx="1462">
                  <c:v>146.19961548000001</c:v>
                </c:pt>
                <c:pt idx="1463">
                  <c:v>146.29951477</c:v>
                </c:pt>
                <c:pt idx="1464">
                  <c:v>146.39941406</c:v>
                </c:pt>
                <c:pt idx="1465">
                  <c:v>146.49931334999999</c:v>
                </c:pt>
                <c:pt idx="1466">
                  <c:v>146.59921265</c:v>
                </c:pt>
                <c:pt idx="1467">
                  <c:v>146.69911193999999</c:v>
                </c:pt>
                <c:pt idx="1468">
                  <c:v>146.79901122999999</c:v>
                </c:pt>
                <c:pt idx="1469">
                  <c:v>146.89891051999999</c:v>
                </c:pt>
                <c:pt idx="1470">
                  <c:v>146.99971008</c:v>
                </c:pt>
                <c:pt idx="1471">
                  <c:v>147.09960938</c:v>
                </c:pt>
                <c:pt idx="1472">
                  <c:v>147.19950867</c:v>
                </c:pt>
                <c:pt idx="1473">
                  <c:v>147.29940796</c:v>
                </c:pt>
                <c:pt idx="1474">
                  <c:v>147.39930724999999</c:v>
                </c:pt>
                <c:pt idx="1475">
                  <c:v>147.49920653999999</c:v>
                </c:pt>
                <c:pt idx="1476">
                  <c:v>147.59910583000001</c:v>
                </c:pt>
                <c:pt idx="1477">
                  <c:v>147.69900512999999</c:v>
                </c:pt>
                <c:pt idx="1478">
                  <c:v>147.79980469</c:v>
                </c:pt>
                <c:pt idx="1479">
                  <c:v>147.89970398</c:v>
                </c:pt>
                <c:pt idx="1480">
                  <c:v>147.99960326999999</c:v>
                </c:pt>
                <c:pt idx="1481">
                  <c:v>148.09950255999999</c:v>
                </c:pt>
                <c:pt idx="1482">
                  <c:v>148.19941711000001</c:v>
                </c:pt>
                <c:pt idx="1483">
                  <c:v>148.29931640999999</c:v>
                </c:pt>
                <c:pt idx="1484">
                  <c:v>148.39921570000001</c:v>
                </c:pt>
                <c:pt idx="1485">
                  <c:v>148.49911499000001</c:v>
                </c:pt>
                <c:pt idx="1486">
                  <c:v>148.59901428000001</c:v>
                </c:pt>
                <c:pt idx="1487">
                  <c:v>148.69981383999999</c:v>
                </c:pt>
                <c:pt idx="1488">
                  <c:v>148.79971312999999</c:v>
                </c:pt>
                <c:pt idx="1489">
                  <c:v>148.89961242999999</c:v>
                </c:pt>
                <c:pt idx="1490">
                  <c:v>148.99951171999999</c:v>
                </c:pt>
                <c:pt idx="1491">
                  <c:v>149.09941101000001</c:v>
                </c:pt>
                <c:pt idx="1492">
                  <c:v>149.19931030000001</c:v>
                </c:pt>
                <c:pt idx="1493">
                  <c:v>149.29920959</c:v>
                </c:pt>
                <c:pt idx="1494">
                  <c:v>149.39910889000001</c:v>
                </c:pt>
                <c:pt idx="1495">
                  <c:v>149.49990844999999</c:v>
                </c:pt>
                <c:pt idx="1496">
                  <c:v>149.59980773999999</c:v>
                </c:pt>
                <c:pt idx="1497">
                  <c:v>149.69970703000001</c:v>
                </c:pt>
                <c:pt idx="1498">
                  <c:v>149.79960632000001</c:v>
                </c:pt>
                <c:pt idx="1499">
                  <c:v>149.89950562000001</c:v>
                </c:pt>
                <c:pt idx="1500">
                  <c:v>149.99940491000001</c:v>
                </c:pt>
                <c:pt idx="1501">
                  <c:v>150.09930420000001</c:v>
                </c:pt>
                <c:pt idx="1502">
                  <c:v>150.19920349</c:v>
                </c:pt>
                <c:pt idx="1503">
                  <c:v>150.29910278</c:v>
                </c:pt>
                <c:pt idx="1504">
                  <c:v>150.39991760000001</c:v>
                </c:pt>
                <c:pt idx="1505">
                  <c:v>150.49981689000001</c:v>
                </c:pt>
                <c:pt idx="1506">
                  <c:v>150.59971619000001</c:v>
                </c:pt>
                <c:pt idx="1507">
                  <c:v>150.69961548000001</c:v>
                </c:pt>
                <c:pt idx="1508">
                  <c:v>150.79951477</c:v>
                </c:pt>
                <c:pt idx="1509">
                  <c:v>150.89941406</c:v>
                </c:pt>
                <c:pt idx="1510">
                  <c:v>150.99931334999999</c:v>
                </c:pt>
                <c:pt idx="1511">
                  <c:v>151.09921265</c:v>
                </c:pt>
                <c:pt idx="1512">
                  <c:v>151.20001221000001</c:v>
                </c:pt>
                <c:pt idx="1513">
                  <c:v>151.29991150000001</c:v>
                </c:pt>
                <c:pt idx="1514">
                  <c:v>151.39981079</c:v>
                </c:pt>
                <c:pt idx="1515">
                  <c:v>151.49971008</c:v>
                </c:pt>
                <c:pt idx="1516">
                  <c:v>151.59960938</c:v>
                </c:pt>
                <c:pt idx="1517">
                  <c:v>151.69950867</c:v>
                </c:pt>
                <c:pt idx="1518">
                  <c:v>151.79940796</c:v>
                </c:pt>
                <c:pt idx="1519">
                  <c:v>151.89930724999999</c:v>
                </c:pt>
                <c:pt idx="1520">
                  <c:v>151.99920653999999</c:v>
                </c:pt>
                <c:pt idx="1521">
                  <c:v>152.1000061</c:v>
                </c:pt>
                <c:pt idx="1522">
                  <c:v>152.19990540000001</c:v>
                </c:pt>
                <c:pt idx="1523">
                  <c:v>152.29980469</c:v>
                </c:pt>
                <c:pt idx="1524">
                  <c:v>152.39970398</c:v>
                </c:pt>
                <c:pt idx="1525">
                  <c:v>152.49960326999999</c:v>
                </c:pt>
                <c:pt idx="1526">
                  <c:v>152.59950255999999</c:v>
                </c:pt>
                <c:pt idx="1527">
                  <c:v>152.69941711000001</c:v>
                </c:pt>
                <c:pt idx="1528">
                  <c:v>152.79931640999999</c:v>
                </c:pt>
                <c:pt idx="1529">
                  <c:v>152.90011597</c:v>
                </c:pt>
                <c:pt idx="1530">
                  <c:v>153.00001526</c:v>
                </c:pt>
                <c:pt idx="1531">
                  <c:v>153.09991454999999</c:v>
                </c:pt>
                <c:pt idx="1532">
                  <c:v>153.19981383999999</c:v>
                </c:pt>
                <c:pt idx="1533">
                  <c:v>153.29971312999999</c:v>
                </c:pt>
                <c:pt idx="1534">
                  <c:v>153.39961242999999</c:v>
                </c:pt>
                <c:pt idx="1535">
                  <c:v>153.49951171999999</c:v>
                </c:pt>
                <c:pt idx="1536">
                  <c:v>153.59941101000001</c:v>
                </c:pt>
                <c:pt idx="1537">
                  <c:v>153.69931030000001</c:v>
                </c:pt>
                <c:pt idx="1538">
                  <c:v>153.80010985999999</c:v>
                </c:pt>
                <c:pt idx="1539">
                  <c:v>153.90000916</c:v>
                </c:pt>
                <c:pt idx="1540">
                  <c:v>153.99990844999999</c:v>
                </c:pt>
                <c:pt idx="1541">
                  <c:v>154.09980773999999</c:v>
                </c:pt>
                <c:pt idx="1542">
                  <c:v>154.19970703000001</c:v>
                </c:pt>
                <c:pt idx="1543">
                  <c:v>154.29960632000001</c:v>
                </c:pt>
                <c:pt idx="1544">
                  <c:v>154.39950562000001</c:v>
                </c:pt>
                <c:pt idx="1545">
                  <c:v>154.49940491000001</c:v>
                </c:pt>
                <c:pt idx="1546">
                  <c:v>154.60020446999999</c:v>
                </c:pt>
                <c:pt idx="1547">
                  <c:v>154.70010375999999</c:v>
                </c:pt>
                <c:pt idx="1548">
                  <c:v>154.80000304999999</c:v>
                </c:pt>
                <c:pt idx="1549">
                  <c:v>154.89991760000001</c:v>
                </c:pt>
                <c:pt idx="1550">
                  <c:v>154.99981689000001</c:v>
                </c:pt>
                <c:pt idx="1551">
                  <c:v>155.09971619000001</c:v>
                </c:pt>
                <c:pt idx="1552">
                  <c:v>155.19961548000001</c:v>
                </c:pt>
                <c:pt idx="1553">
                  <c:v>155.29951477</c:v>
                </c:pt>
                <c:pt idx="1554">
                  <c:v>155.39941406</c:v>
                </c:pt>
                <c:pt idx="1555">
                  <c:v>155.50021362000001</c:v>
                </c:pt>
                <c:pt idx="1556">
                  <c:v>155.60011291999999</c:v>
                </c:pt>
                <c:pt idx="1557">
                  <c:v>155.70001221000001</c:v>
                </c:pt>
                <c:pt idx="1558">
                  <c:v>155.79991150000001</c:v>
                </c:pt>
                <c:pt idx="1559">
                  <c:v>155.89981079</c:v>
                </c:pt>
                <c:pt idx="1560">
                  <c:v>155.99971008</c:v>
                </c:pt>
                <c:pt idx="1561">
                  <c:v>156.09960938</c:v>
                </c:pt>
                <c:pt idx="1562">
                  <c:v>156.19950867</c:v>
                </c:pt>
                <c:pt idx="1563">
                  <c:v>156.30030823000001</c:v>
                </c:pt>
                <c:pt idx="1564">
                  <c:v>156.40020752000001</c:v>
                </c:pt>
                <c:pt idx="1565">
                  <c:v>156.50010681000001</c:v>
                </c:pt>
                <c:pt idx="1566">
                  <c:v>156.6000061</c:v>
                </c:pt>
                <c:pt idx="1567">
                  <c:v>156.69990540000001</c:v>
                </c:pt>
                <c:pt idx="1568">
                  <c:v>156.79980469</c:v>
                </c:pt>
                <c:pt idx="1569">
                  <c:v>156.89970398</c:v>
                </c:pt>
                <c:pt idx="1570">
                  <c:v>156.99960326999999</c:v>
                </c:pt>
                <c:pt idx="1571">
                  <c:v>157.09950255999999</c:v>
                </c:pt>
                <c:pt idx="1572">
                  <c:v>157.20031738</c:v>
                </c:pt>
                <c:pt idx="1573">
                  <c:v>157.30021667</c:v>
                </c:pt>
                <c:pt idx="1574">
                  <c:v>157.40011597</c:v>
                </c:pt>
                <c:pt idx="1575">
                  <c:v>157.50001526</c:v>
                </c:pt>
                <c:pt idx="1576">
                  <c:v>157.59991454999999</c:v>
                </c:pt>
                <c:pt idx="1577">
                  <c:v>157.69981383999999</c:v>
                </c:pt>
                <c:pt idx="1578">
                  <c:v>157.79971312999999</c:v>
                </c:pt>
                <c:pt idx="1579">
                  <c:v>157.89961242999999</c:v>
                </c:pt>
                <c:pt idx="1580">
                  <c:v>158.00041199</c:v>
                </c:pt>
                <c:pt idx="1581">
                  <c:v>158.10031128</c:v>
                </c:pt>
                <c:pt idx="1582">
                  <c:v>158.20021057</c:v>
                </c:pt>
                <c:pt idx="1583">
                  <c:v>158.30010985999999</c:v>
                </c:pt>
                <c:pt idx="1584">
                  <c:v>158.40000916</c:v>
                </c:pt>
                <c:pt idx="1585">
                  <c:v>158.49990844999999</c:v>
                </c:pt>
                <c:pt idx="1586">
                  <c:v>158.59980773999999</c:v>
                </c:pt>
                <c:pt idx="1587">
                  <c:v>158.69970703000001</c:v>
                </c:pt>
                <c:pt idx="1588">
                  <c:v>158.79960632000001</c:v>
                </c:pt>
                <c:pt idx="1589">
                  <c:v>158.90040587999999</c:v>
                </c:pt>
                <c:pt idx="1590">
                  <c:v>159.00030518</c:v>
                </c:pt>
                <c:pt idx="1591">
                  <c:v>159.10020446999999</c:v>
                </c:pt>
                <c:pt idx="1592">
                  <c:v>159.20010375999999</c:v>
                </c:pt>
                <c:pt idx="1593">
                  <c:v>159.30000304999999</c:v>
                </c:pt>
                <c:pt idx="1594">
                  <c:v>159.39991760000001</c:v>
                </c:pt>
                <c:pt idx="1595">
                  <c:v>159.49981689000001</c:v>
                </c:pt>
                <c:pt idx="1596">
                  <c:v>159.59971619000001</c:v>
                </c:pt>
                <c:pt idx="1597">
                  <c:v>159.70051574999999</c:v>
                </c:pt>
                <c:pt idx="1598">
                  <c:v>159.80041503999999</c:v>
                </c:pt>
                <c:pt idx="1599">
                  <c:v>159.90031432999999</c:v>
                </c:pt>
                <c:pt idx="1600">
                  <c:v>160.00021362000001</c:v>
                </c:pt>
                <c:pt idx="1601">
                  <c:v>160.10011291999999</c:v>
                </c:pt>
                <c:pt idx="1602">
                  <c:v>160.20001221000001</c:v>
                </c:pt>
                <c:pt idx="1603">
                  <c:v>160.29991150000001</c:v>
                </c:pt>
                <c:pt idx="1604">
                  <c:v>160.39981079</c:v>
                </c:pt>
                <c:pt idx="1605">
                  <c:v>160.49971008</c:v>
                </c:pt>
                <c:pt idx="1606">
                  <c:v>160.60050964000001</c:v>
                </c:pt>
                <c:pt idx="1607">
                  <c:v>160.70040893999999</c:v>
                </c:pt>
                <c:pt idx="1608">
                  <c:v>160.80030823000001</c:v>
                </c:pt>
                <c:pt idx="1609">
                  <c:v>160.90020752000001</c:v>
                </c:pt>
                <c:pt idx="1610">
                  <c:v>161.00010681000001</c:v>
                </c:pt>
                <c:pt idx="1611">
                  <c:v>161.1000061</c:v>
                </c:pt>
                <c:pt idx="1612">
                  <c:v>161.19990540000001</c:v>
                </c:pt>
                <c:pt idx="1613">
                  <c:v>161.29980469</c:v>
                </c:pt>
                <c:pt idx="1614">
                  <c:v>161.40060424999999</c:v>
                </c:pt>
                <c:pt idx="1615">
                  <c:v>161.50050354000001</c:v>
                </c:pt>
                <c:pt idx="1616">
                  <c:v>161.60040283000001</c:v>
                </c:pt>
                <c:pt idx="1617">
                  <c:v>161.70031738</c:v>
                </c:pt>
                <c:pt idx="1618">
                  <c:v>161.80021667</c:v>
                </c:pt>
                <c:pt idx="1619">
                  <c:v>161.90011597</c:v>
                </c:pt>
                <c:pt idx="1620">
                  <c:v>162.00001526</c:v>
                </c:pt>
                <c:pt idx="1621">
                  <c:v>162.09991454999999</c:v>
                </c:pt>
                <c:pt idx="1622">
                  <c:v>162.19981383999999</c:v>
                </c:pt>
                <c:pt idx="1623">
                  <c:v>162.3006134</c:v>
                </c:pt>
                <c:pt idx="1624">
                  <c:v>162.40051270000001</c:v>
                </c:pt>
                <c:pt idx="1625">
                  <c:v>162.50041199</c:v>
                </c:pt>
                <c:pt idx="1626">
                  <c:v>162.60031128</c:v>
                </c:pt>
                <c:pt idx="1627">
                  <c:v>162.70021057</c:v>
                </c:pt>
                <c:pt idx="1628">
                  <c:v>162.80010985999999</c:v>
                </c:pt>
                <c:pt idx="1629">
                  <c:v>162.90000916</c:v>
                </c:pt>
                <c:pt idx="1630">
                  <c:v>162.99990844999999</c:v>
                </c:pt>
                <c:pt idx="1631">
                  <c:v>163.10070801000001</c:v>
                </c:pt>
                <c:pt idx="1632">
                  <c:v>163.2006073</c:v>
                </c:pt>
                <c:pt idx="1633">
                  <c:v>163.30050659</c:v>
                </c:pt>
                <c:pt idx="1634">
                  <c:v>163.40040587999999</c:v>
                </c:pt>
                <c:pt idx="1635">
                  <c:v>163.50030518</c:v>
                </c:pt>
                <c:pt idx="1636">
                  <c:v>163.60020446999999</c:v>
                </c:pt>
                <c:pt idx="1637">
                  <c:v>163.70010375999999</c:v>
                </c:pt>
                <c:pt idx="1638">
                  <c:v>163.80000304999999</c:v>
                </c:pt>
                <c:pt idx="1639">
                  <c:v>163.89991760000001</c:v>
                </c:pt>
                <c:pt idx="1640">
                  <c:v>164.00071715999999</c:v>
                </c:pt>
                <c:pt idx="1641">
                  <c:v>164.10061646</c:v>
                </c:pt>
                <c:pt idx="1642">
                  <c:v>164.20051574999999</c:v>
                </c:pt>
                <c:pt idx="1643">
                  <c:v>164.30041503999999</c:v>
                </c:pt>
                <c:pt idx="1644">
                  <c:v>164.40031432999999</c:v>
                </c:pt>
                <c:pt idx="1645">
                  <c:v>164.50021362000001</c:v>
                </c:pt>
                <c:pt idx="1646">
                  <c:v>164.60011291999999</c:v>
                </c:pt>
                <c:pt idx="1647">
                  <c:v>164.70001221000001</c:v>
                </c:pt>
                <c:pt idx="1648">
                  <c:v>164.80081177</c:v>
                </c:pt>
                <c:pt idx="1649">
                  <c:v>164.90071105999999</c:v>
                </c:pt>
                <c:pt idx="1650">
                  <c:v>165.00061034999999</c:v>
                </c:pt>
                <c:pt idx="1651">
                  <c:v>165.10050964000001</c:v>
                </c:pt>
                <c:pt idx="1652">
                  <c:v>165.20040893999999</c:v>
                </c:pt>
                <c:pt idx="1653">
                  <c:v>165.30030823000001</c:v>
                </c:pt>
                <c:pt idx="1654">
                  <c:v>165.40020752000001</c:v>
                </c:pt>
                <c:pt idx="1655">
                  <c:v>165.50010681000001</c:v>
                </c:pt>
                <c:pt idx="1656">
                  <c:v>165.6000061</c:v>
                </c:pt>
                <c:pt idx="1657">
                  <c:v>165.70080565999999</c:v>
                </c:pt>
                <c:pt idx="1658">
                  <c:v>165.80070495999999</c:v>
                </c:pt>
                <c:pt idx="1659">
                  <c:v>165.90060424999999</c:v>
                </c:pt>
                <c:pt idx="1660">
                  <c:v>166.00050354000001</c:v>
                </c:pt>
                <c:pt idx="1661">
                  <c:v>166.10040283000001</c:v>
                </c:pt>
                <c:pt idx="1662">
                  <c:v>166.20031738</c:v>
                </c:pt>
                <c:pt idx="1663">
                  <c:v>166.30021667</c:v>
                </c:pt>
                <c:pt idx="1664">
                  <c:v>166.40011597</c:v>
                </c:pt>
                <c:pt idx="1665">
                  <c:v>166.50091552999999</c:v>
                </c:pt>
                <c:pt idx="1666">
                  <c:v>166.60081482000001</c:v>
                </c:pt>
                <c:pt idx="1667">
                  <c:v>166.70071411000001</c:v>
                </c:pt>
                <c:pt idx="1668">
                  <c:v>166.8006134</c:v>
                </c:pt>
                <c:pt idx="1669">
                  <c:v>166.90051270000001</c:v>
                </c:pt>
                <c:pt idx="1670">
                  <c:v>167.00041199</c:v>
                </c:pt>
                <c:pt idx="1671">
                  <c:v>167.10031128</c:v>
                </c:pt>
                <c:pt idx="1672">
                  <c:v>167.20021057</c:v>
                </c:pt>
                <c:pt idx="1673">
                  <c:v>167.30010985999999</c:v>
                </c:pt>
                <c:pt idx="1674">
                  <c:v>167.40090942</c:v>
                </c:pt>
                <c:pt idx="1675">
                  <c:v>167.50080872000001</c:v>
                </c:pt>
                <c:pt idx="1676">
                  <c:v>167.60070801000001</c:v>
                </c:pt>
                <c:pt idx="1677">
                  <c:v>167.7006073</c:v>
                </c:pt>
                <c:pt idx="1678">
                  <c:v>167.80050659</c:v>
                </c:pt>
                <c:pt idx="1679">
                  <c:v>167.90040587999999</c:v>
                </c:pt>
                <c:pt idx="1680">
                  <c:v>168.00030518</c:v>
                </c:pt>
                <c:pt idx="1681">
                  <c:v>168.10020446999999</c:v>
                </c:pt>
                <c:pt idx="1682">
                  <c:v>168.20100403000001</c:v>
                </c:pt>
                <c:pt idx="1683">
                  <c:v>168.30090332</c:v>
                </c:pt>
                <c:pt idx="1684">
                  <c:v>168.40080261</c:v>
                </c:pt>
                <c:pt idx="1685">
                  <c:v>168.50071715999999</c:v>
                </c:pt>
                <c:pt idx="1686">
                  <c:v>168.60061646</c:v>
                </c:pt>
                <c:pt idx="1687">
                  <c:v>168.70051574999999</c:v>
                </c:pt>
                <c:pt idx="1688">
                  <c:v>168.80041503999999</c:v>
                </c:pt>
                <c:pt idx="1689">
                  <c:v>168.90031432999999</c:v>
                </c:pt>
                <c:pt idx="1690">
                  <c:v>169.00021362000001</c:v>
                </c:pt>
                <c:pt idx="1691">
                  <c:v>169.10101318</c:v>
                </c:pt>
                <c:pt idx="1692">
                  <c:v>169.20091248</c:v>
                </c:pt>
                <c:pt idx="1693">
                  <c:v>169.30081177</c:v>
                </c:pt>
                <c:pt idx="1694">
                  <c:v>169.40071105999999</c:v>
                </c:pt>
                <c:pt idx="1695">
                  <c:v>169.50061034999999</c:v>
                </c:pt>
                <c:pt idx="1696">
                  <c:v>169.60050964000001</c:v>
                </c:pt>
                <c:pt idx="1697">
                  <c:v>169.70040893999999</c:v>
                </c:pt>
                <c:pt idx="1698">
                  <c:v>169.80030823000001</c:v>
                </c:pt>
                <c:pt idx="1699">
                  <c:v>169.90110779</c:v>
                </c:pt>
                <c:pt idx="1700">
                  <c:v>170.00100707999999</c:v>
                </c:pt>
                <c:pt idx="1701">
                  <c:v>170.10090636999999</c:v>
                </c:pt>
                <c:pt idx="1702">
                  <c:v>170.20080565999999</c:v>
                </c:pt>
                <c:pt idx="1703">
                  <c:v>170.30070495999999</c:v>
                </c:pt>
                <c:pt idx="1704">
                  <c:v>170.40060424999999</c:v>
                </c:pt>
                <c:pt idx="1705">
                  <c:v>170.50050354000001</c:v>
                </c:pt>
                <c:pt idx="1706">
                  <c:v>170.60040283000001</c:v>
                </c:pt>
                <c:pt idx="1707">
                  <c:v>170.70120238999999</c:v>
                </c:pt>
                <c:pt idx="1708">
                  <c:v>170.80111693999999</c:v>
                </c:pt>
                <c:pt idx="1709">
                  <c:v>170.90101623999999</c:v>
                </c:pt>
                <c:pt idx="1710">
                  <c:v>171.00091552999999</c:v>
                </c:pt>
                <c:pt idx="1711">
                  <c:v>171.10081482000001</c:v>
                </c:pt>
                <c:pt idx="1712">
                  <c:v>171.20071411000001</c:v>
                </c:pt>
                <c:pt idx="1713">
                  <c:v>171.3006134</c:v>
                </c:pt>
                <c:pt idx="1714">
                  <c:v>171.40051270000001</c:v>
                </c:pt>
                <c:pt idx="1715">
                  <c:v>171.50041199</c:v>
                </c:pt>
                <c:pt idx="1716">
                  <c:v>171.60121154999999</c:v>
                </c:pt>
                <c:pt idx="1717">
                  <c:v>171.70111084000001</c:v>
                </c:pt>
                <c:pt idx="1718">
                  <c:v>171.80101013000001</c:v>
                </c:pt>
                <c:pt idx="1719">
                  <c:v>171.90090942</c:v>
                </c:pt>
                <c:pt idx="1720">
                  <c:v>172.00080872000001</c:v>
                </c:pt>
                <c:pt idx="1721">
                  <c:v>172.10070801000001</c:v>
                </c:pt>
                <c:pt idx="1722">
                  <c:v>172.2006073</c:v>
                </c:pt>
                <c:pt idx="1723">
                  <c:v>172.30050659</c:v>
                </c:pt>
                <c:pt idx="1724">
                  <c:v>172.40130615000001</c:v>
                </c:pt>
                <c:pt idx="1725">
                  <c:v>172.50120544000001</c:v>
                </c:pt>
                <c:pt idx="1726">
                  <c:v>172.60110474000001</c:v>
                </c:pt>
                <c:pt idx="1727">
                  <c:v>172.70100403000001</c:v>
                </c:pt>
                <c:pt idx="1728">
                  <c:v>172.80090332</c:v>
                </c:pt>
                <c:pt idx="1729">
                  <c:v>172.90080261</c:v>
                </c:pt>
                <c:pt idx="1730">
                  <c:v>173.00071715999999</c:v>
                </c:pt>
                <c:pt idx="1731">
                  <c:v>173.10061646</c:v>
                </c:pt>
                <c:pt idx="1732">
                  <c:v>173.20051574999999</c:v>
                </c:pt>
                <c:pt idx="1733">
                  <c:v>173.30131531000001</c:v>
                </c:pt>
                <c:pt idx="1734">
                  <c:v>173.4012146</c:v>
                </c:pt>
                <c:pt idx="1735">
                  <c:v>173.50111389</c:v>
                </c:pt>
                <c:pt idx="1736">
                  <c:v>173.60101318</c:v>
                </c:pt>
                <c:pt idx="1737">
                  <c:v>173.70091248</c:v>
                </c:pt>
                <c:pt idx="1738">
                  <c:v>173.80081177</c:v>
                </c:pt>
                <c:pt idx="1739">
                  <c:v>173.90071105999999</c:v>
                </c:pt>
                <c:pt idx="1740">
                  <c:v>174.00061034999999</c:v>
                </c:pt>
                <c:pt idx="1741">
                  <c:v>174.10140991</c:v>
                </c:pt>
                <c:pt idx="1742">
                  <c:v>174.2013092</c:v>
                </c:pt>
                <c:pt idx="1743">
                  <c:v>174.3012085</c:v>
                </c:pt>
                <c:pt idx="1744">
                  <c:v>174.40110779</c:v>
                </c:pt>
                <c:pt idx="1745">
                  <c:v>174.50100707999999</c:v>
                </c:pt>
                <c:pt idx="1746">
                  <c:v>174.60090636999999</c:v>
                </c:pt>
                <c:pt idx="1747">
                  <c:v>174.70080565999999</c:v>
                </c:pt>
                <c:pt idx="1748">
                  <c:v>174.80070495999999</c:v>
                </c:pt>
                <c:pt idx="1749">
                  <c:v>174.90060424999999</c:v>
                </c:pt>
                <c:pt idx="1750">
                  <c:v>175.00140381</c:v>
                </c:pt>
                <c:pt idx="1751">
                  <c:v>175.1013031</c:v>
                </c:pt>
                <c:pt idx="1752">
                  <c:v>175.20120238999999</c:v>
                </c:pt>
                <c:pt idx="1753">
                  <c:v>175.30111693999999</c:v>
                </c:pt>
                <c:pt idx="1754">
                  <c:v>175.40101623999999</c:v>
                </c:pt>
                <c:pt idx="1755">
                  <c:v>175.50091552999999</c:v>
                </c:pt>
                <c:pt idx="1756">
                  <c:v>175.60081482000001</c:v>
                </c:pt>
                <c:pt idx="1757">
                  <c:v>175.70071411000001</c:v>
                </c:pt>
                <c:pt idx="1758">
                  <c:v>175.80151366999999</c:v>
                </c:pt>
                <c:pt idx="1759">
                  <c:v>175.90141295999999</c:v>
                </c:pt>
                <c:pt idx="1760">
                  <c:v>176.00131225999999</c:v>
                </c:pt>
                <c:pt idx="1761">
                  <c:v>176.10121154999999</c:v>
                </c:pt>
                <c:pt idx="1762">
                  <c:v>176.20111084000001</c:v>
                </c:pt>
                <c:pt idx="1763">
                  <c:v>176.30101013000001</c:v>
                </c:pt>
                <c:pt idx="1764">
                  <c:v>176.40090942</c:v>
                </c:pt>
                <c:pt idx="1765">
                  <c:v>176.50080872000001</c:v>
                </c:pt>
                <c:pt idx="1766">
                  <c:v>176.60070801000001</c:v>
                </c:pt>
                <c:pt idx="1767">
                  <c:v>176.70150756999999</c:v>
                </c:pt>
                <c:pt idx="1768">
                  <c:v>176.80140685999999</c:v>
                </c:pt>
                <c:pt idx="1769">
                  <c:v>176.90130615000001</c:v>
                </c:pt>
                <c:pt idx="1770">
                  <c:v>177.00120544000001</c:v>
                </c:pt>
                <c:pt idx="1771">
                  <c:v>177.10110474000001</c:v>
                </c:pt>
                <c:pt idx="1772">
                  <c:v>177.20100403000001</c:v>
                </c:pt>
                <c:pt idx="1773">
                  <c:v>177.30090332</c:v>
                </c:pt>
                <c:pt idx="1774">
                  <c:v>177.40080261</c:v>
                </c:pt>
                <c:pt idx="1775">
                  <c:v>177.50161743000001</c:v>
                </c:pt>
                <c:pt idx="1776">
                  <c:v>177.60151672000001</c:v>
                </c:pt>
                <c:pt idx="1777">
                  <c:v>177.70141602000001</c:v>
                </c:pt>
                <c:pt idx="1778">
                  <c:v>177.80131531000001</c:v>
                </c:pt>
                <c:pt idx="1779">
                  <c:v>177.9012146</c:v>
                </c:pt>
                <c:pt idx="1780">
                  <c:v>178.00111389</c:v>
                </c:pt>
                <c:pt idx="1781">
                  <c:v>178.10101318</c:v>
                </c:pt>
                <c:pt idx="1782">
                  <c:v>178.20091248</c:v>
                </c:pt>
                <c:pt idx="1783">
                  <c:v>178.30081177</c:v>
                </c:pt>
                <c:pt idx="1784">
                  <c:v>178.40161133000001</c:v>
                </c:pt>
                <c:pt idx="1785">
                  <c:v>178.50151062</c:v>
                </c:pt>
                <c:pt idx="1786">
                  <c:v>178.60140991</c:v>
                </c:pt>
                <c:pt idx="1787">
                  <c:v>178.7013092</c:v>
                </c:pt>
                <c:pt idx="1788">
                  <c:v>178.8012085</c:v>
                </c:pt>
                <c:pt idx="1789">
                  <c:v>178.90110779</c:v>
                </c:pt>
                <c:pt idx="1790">
                  <c:v>179.00100707999999</c:v>
                </c:pt>
                <c:pt idx="1791">
                  <c:v>179.10090636999999</c:v>
                </c:pt>
                <c:pt idx="1792">
                  <c:v>179.20170593</c:v>
                </c:pt>
                <c:pt idx="1793">
                  <c:v>179.30160522</c:v>
                </c:pt>
                <c:pt idx="1794">
                  <c:v>179.40150452</c:v>
                </c:pt>
                <c:pt idx="1795">
                  <c:v>179.50140381</c:v>
                </c:pt>
                <c:pt idx="1796">
                  <c:v>179.6013031</c:v>
                </c:pt>
                <c:pt idx="1797">
                  <c:v>179.70120238999999</c:v>
                </c:pt>
                <c:pt idx="1798">
                  <c:v>179.80111693999999</c:v>
                </c:pt>
                <c:pt idx="1799">
                  <c:v>179.90101623999999</c:v>
                </c:pt>
                <c:pt idx="1800">
                  <c:v>180.00091552999999</c:v>
                </c:pt>
                <c:pt idx="1801">
                  <c:v>180.10171509</c:v>
                </c:pt>
                <c:pt idx="1802">
                  <c:v>180.20161438</c:v>
                </c:pt>
                <c:pt idx="1803">
                  <c:v>180.30151366999999</c:v>
                </c:pt>
                <c:pt idx="1804">
                  <c:v>180.40141295999999</c:v>
                </c:pt>
                <c:pt idx="1805">
                  <c:v>180.50131225999999</c:v>
                </c:pt>
                <c:pt idx="1806">
                  <c:v>180.60121154999999</c:v>
                </c:pt>
                <c:pt idx="1807">
                  <c:v>180.70111084000001</c:v>
                </c:pt>
                <c:pt idx="1808">
                  <c:v>180.80101013000001</c:v>
                </c:pt>
                <c:pt idx="1809">
                  <c:v>180.90180968999999</c:v>
                </c:pt>
                <c:pt idx="1810">
                  <c:v>181.00170897999999</c:v>
                </c:pt>
                <c:pt idx="1811">
                  <c:v>181.10160827999999</c:v>
                </c:pt>
                <c:pt idx="1812">
                  <c:v>181.20150756999999</c:v>
                </c:pt>
                <c:pt idx="1813">
                  <c:v>181.30140685999999</c:v>
                </c:pt>
                <c:pt idx="1814">
                  <c:v>181.40130615000001</c:v>
                </c:pt>
                <c:pt idx="1815">
                  <c:v>181.50120544000001</c:v>
                </c:pt>
                <c:pt idx="1816">
                  <c:v>181.60110474000001</c:v>
                </c:pt>
                <c:pt idx="1817">
                  <c:v>181.70100403000001</c:v>
                </c:pt>
                <c:pt idx="1818">
                  <c:v>181.80180358999999</c:v>
                </c:pt>
                <c:pt idx="1819">
                  <c:v>181.90170287999999</c:v>
                </c:pt>
                <c:pt idx="1820">
                  <c:v>182.00161743000001</c:v>
                </c:pt>
                <c:pt idx="1821">
                  <c:v>182.10151672000001</c:v>
                </c:pt>
                <c:pt idx="1822">
                  <c:v>182.20141602000001</c:v>
                </c:pt>
                <c:pt idx="1823">
                  <c:v>182.30131531000001</c:v>
                </c:pt>
                <c:pt idx="1824">
                  <c:v>182.4012146</c:v>
                </c:pt>
                <c:pt idx="1825">
                  <c:v>182.50111389</c:v>
                </c:pt>
                <c:pt idx="1826">
                  <c:v>182.60191345000001</c:v>
                </c:pt>
                <c:pt idx="1827">
                  <c:v>182.70181274000001</c:v>
                </c:pt>
                <c:pt idx="1828">
                  <c:v>182.80171204000001</c:v>
                </c:pt>
                <c:pt idx="1829">
                  <c:v>182.90161133000001</c:v>
                </c:pt>
                <c:pt idx="1830">
                  <c:v>183.00151062</c:v>
                </c:pt>
                <c:pt idx="1831">
                  <c:v>183.10140991</c:v>
                </c:pt>
                <c:pt idx="1832">
                  <c:v>183.2013092</c:v>
                </c:pt>
                <c:pt idx="1833">
                  <c:v>183.3012085</c:v>
                </c:pt>
                <c:pt idx="1834">
                  <c:v>183.40110779</c:v>
                </c:pt>
                <c:pt idx="1835">
                  <c:v>183.50190735000001</c:v>
                </c:pt>
                <c:pt idx="1836">
                  <c:v>183.60180664000001</c:v>
                </c:pt>
                <c:pt idx="1837">
                  <c:v>183.70170593</c:v>
                </c:pt>
                <c:pt idx="1838">
                  <c:v>183.80160522</c:v>
                </c:pt>
                <c:pt idx="1839">
                  <c:v>183.90150452</c:v>
                </c:pt>
                <c:pt idx="1840">
                  <c:v>184.00140381</c:v>
                </c:pt>
                <c:pt idx="1841">
                  <c:v>184.1013031</c:v>
                </c:pt>
                <c:pt idx="1842">
                  <c:v>184.20120238999999</c:v>
                </c:pt>
                <c:pt idx="1843">
                  <c:v>184.30201721</c:v>
                </c:pt>
                <c:pt idx="1844">
                  <c:v>184.4019165</c:v>
                </c:pt>
                <c:pt idx="1845">
                  <c:v>184.5018158</c:v>
                </c:pt>
                <c:pt idx="1846">
                  <c:v>184.60171509</c:v>
                </c:pt>
                <c:pt idx="1847">
                  <c:v>184.70161438</c:v>
                </c:pt>
                <c:pt idx="1848">
                  <c:v>184.80151366999999</c:v>
                </c:pt>
                <c:pt idx="1849">
                  <c:v>184.90141295999999</c:v>
                </c:pt>
                <c:pt idx="1850">
                  <c:v>185.00131225999999</c:v>
                </c:pt>
                <c:pt idx="1851">
                  <c:v>185.10121154999999</c:v>
                </c:pt>
                <c:pt idx="1852">
                  <c:v>185.20201111</c:v>
                </c:pt>
                <c:pt idx="1853">
                  <c:v>185.3019104</c:v>
                </c:pt>
                <c:pt idx="1854">
                  <c:v>185.40180968999999</c:v>
                </c:pt>
                <c:pt idx="1855">
                  <c:v>185.50170897999999</c:v>
                </c:pt>
                <c:pt idx="1856">
                  <c:v>185.60160827999999</c:v>
                </c:pt>
                <c:pt idx="1857">
                  <c:v>185.70150756999999</c:v>
                </c:pt>
                <c:pt idx="1858">
                  <c:v>185.80140685999999</c:v>
                </c:pt>
                <c:pt idx="1859">
                  <c:v>185.90130615000001</c:v>
                </c:pt>
                <c:pt idx="1860">
                  <c:v>186.00210571</c:v>
                </c:pt>
                <c:pt idx="1861">
                  <c:v>186.10200499999999</c:v>
                </c:pt>
                <c:pt idx="1862">
                  <c:v>186.2019043</c:v>
                </c:pt>
                <c:pt idx="1863">
                  <c:v>186.30180358999999</c:v>
                </c:pt>
                <c:pt idx="1864">
                  <c:v>186.40170287999999</c:v>
                </c:pt>
                <c:pt idx="1865">
                  <c:v>186.50161743000001</c:v>
                </c:pt>
                <c:pt idx="1866">
                  <c:v>186.60151672000001</c:v>
                </c:pt>
                <c:pt idx="1867">
                  <c:v>186.70141602000001</c:v>
                </c:pt>
                <c:pt idx="1868">
                  <c:v>186.80131531000001</c:v>
                </c:pt>
                <c:pt idx="1869">
                  <c:v>186.90211486999999</c:v>
                </c:pt>
                <c:pt idx="1870">
                  <c:v>187.00201415999999</c:v>
                </c:pt>
                <c:pt idx="1871">
                  <c:v>187.10191345000001</c:v>
                </c:pt>
                <c:pt idx="1872">
                  <c:v>187.20181274000001</c:v>
                </c:pt>
                <c:pt idx="1873">
                  <c:v>187.30171204000001</c:v>
                </c:pt>
                <c:pt idx="1874">
                  <c:v>187.40161133000001</c:v>
                </c:pt>
                <c:pt idx="1875">
                  <c:v>187.50151062</c:v>
                </c:pt>
                <c:pt idx="1876">
                  <c:v>187.60140991</c:v>
                </c:pt>
                <c:pt idx="1877">
                  <c:v>187.70220947000001</c:v>
                </c:pt>
                <c:pt idx="1878">
                  <c:v>187.80210876000001</c:v>
                </c:pt>
                <c:pt idx="1879">
                  <c:v>187.90200806000001</c:v>
                </c:pt>
                <c:pt idx="1880">
                  <c:v>188.00190735000001</c:v>
                </c:pt>
                <c:pt idx="1881">
                  <c:v>188.10180664000001</c:v>
                </c:pt>
                <c:pt idx="1882">
                  <c:v>188.20170593</c:v>
                </c:pt>
                <c:pt idx="1883">
                  <c:v>188.30160522</c:v>
                </c:pt>
                <c:pt idx="1884">
                  <c:v>188.40150452</c:v>
                </c:pt>
                <c:pt idx="1885">
                  <c:v>188.50140381</c:v>
                </c:pt>
                <c:pt idx="1886">
                  <c:v>188.60220337000001</c:v>
                </c:pt>
                <c:pt idx="1887">
                  <c:v>188.70210266000001</c:v>
                </c:pt>
                <c:pt idx="1888">
                  <c:v>188.80201721</c:v>
                </c:pt>
                <c:pt idx="1889">
                  <c:v>188.9019165</c:v>
                </c:pt>
                <c:pt idx="1890">
                  <c:v>189.0018158</c:v>
                </c:pt>
                <c:pt idx="1891">
                  <c:v>189.10171509</c:v>
                </c:pt>
                <c:pt idx="1892">
                  <c:v>189.20161438</c:v>
                </c:pt>
                <c:pt idx="1893">
                  <c:v>189.30151366999999</c:v>
                </c:pt>
                <c:pt idx="1894">
                  <c:v>189.40231323</c:v>
                </c:pt>
                <c:pt idx="1895">
                  <c:v>189.50221252</c:v>
                </c:pt>
                <c:pt idx="1896">
                  <c:v>189.60211182</c:v>
                </c:pt>
                <c:pt idx="1897">
                  <c:v>189.70201111</c:v>
                </c:pt>
                <c:pt idx="1898">
                  <c:v>189.8019104</c:v>
                </c:pt>
                <c:pt idx="1899">
                  <c:v>189.90180968999999</c:v>
                </c:pt>
                <c:pt idx="1900">
                  <c:v>190.00170897999999</c:v>
                </c:pt>
                <c:pt idx="1901">
                  <c:v>190.10160827999999</c:v>
                </c:pt>
                <c:pt idx="1902">
                  <c:v>190.20150756999999</c:v>
                </c:pt>
                <c:pt idx="1903">
                  <c:v>190.30230713</c:v>
                </c:pt>
                <c:pt idx="1904">
                  <c:v>190.40220642</c:v>
                </c:pt>
                <c:pt idx="1905">
                  <c:v>190.50210571</c:v>
                </c:pt>
                <c:pt idx="1906">
                  <c:v>190.60200499999999</c:v>
                </c:pt>
                <c:pt idx="1907">
                  <c:v>190.7019043</c:v>
                </c:pt>
                <c:pt idx="1908">
                  <c:v>190.80180358999999</c:v>
                </c:pt>
                <c:pt idx="1909">
                  <c:v>190.90170287999999</c:v>
                </c:pt>
                <c:pt idx="1910">
                  <c:v>191.00161743000001</c:v>
                </c:pt>
                <c:pt idx="1911">
                  <c:v>191.10241698999999</c:v>
                </c:pt>
                <c:pt idx="1912">
                  <c:v>191.20231627999999</c:v>
                </c:pt>
                <c:pt idx="1913">
                  <c:v>191.30221558</c:v>
                </c:pt>
                <c:pt idx="1914">
                  <c:v>191.40211486999999</c:v>
                </c:pt>
                <c:pt idx="1915">
                  <c:v>191.50201415999999</c:v>
                </c:pt>
                <c:pt idx="1916">
                  <c:v>191.60191345000001</c:v>
                </c:pt>
                <c:pt idx="1917">
                  <c:v>191.70181274000001</c:v>
                </c:pt>
                <c:pt idx="1918">
                  <c:v>191.80171204000001</c:v>
                </c:pt>
                <c:pt idx="1919">
                  <c:v>191.90161133000001</c:v>
                </c:pt>
                <c:pt idx="1920">
                  <c:v>192.00241088999999</c:v>
                </c:pt>
                <c:pt idx="1921">
                  <c:v>192.10231017999999</c:v>
                </c:pt>
                <c:pt idx="1922">
                  <c:v>192.20220947000001</c:v>
                </c:pt>
                <c:pt idx="1923">
                  <c:v>192.30210876000001</c:v>
                </c:pt>
                <c:pt idx="1924">
                  <c:v>192.40200806000001</c:v>
                </c:pt>
                <c:pt idx="1925">
                  <c:v>192.50190735000001</c:v>
                </c:pt>
                <c:pt idx="1926">
                  <c:v>192.60180664000001</c:v>
                </c:pt>
                <c:pt idx="1927">
                  <c:v>192.70170593</c:v>
                </c:pt>
                <c:pt idx="1928">
                  <c:v>192.80250548999999</c:v>
                </c:pt>
                <c:pt idx="1929">
                  <c:v>192.90240478999999</c:v>
                </c:pt>
                <c:pt idx="1930">
                  <c:v>193.00230407999999</c:v>
                </c:pt>
                <c:pt idx="1931">
                  <c:v>193.10220337000001</c:v>
                </c:pt>
                <c:pt idx="1932">
                  <c:v>193.20210266000001</c:v>
                </c:pt>
                <c:pt idx="1933">
                  <c:v>193.30201721</c:v>
                </c:pt>
                <c:pt idx="1934">
                  <c:v>193.4019165</c:v>
                </c:pt>
                <c:pt idx="1935">
                  <c:v>193.5018158</c:v>
                </c:pt>
                <c:pt idx="1936">
                  <c:v>193.60171509</c:v>
                </c:pt>
                <c:pt idx="1937">
                  <c:v>193.70251465000001</c:v>
                </c:pt>
                <c:pt idx="1938">
                  <c:v>193.80241394000001</c:v>
                </c:pt>
                <c:pt idx="1939">
                  <c:v>193.90231323</c:v>
                </c:pt>
                <c:pt idx="1940">
                  <c:v>194.00221252</c:v>
                </c:pt>
                <c:pt idx="1941">
                  <c:v>194.10211182</c:v>
                </c:pt>
                <c:pt idx="1942">
                  <c:v>194.20201111</c:v>
                </c:pt>
                <c:pt idx="1943">
                  <c:v>194.3019104</c:v>
                </c:pt>
                <c:pt idx="1944">
                  <c:v>194.40180968999999</c:v>
                </c:pt>
                <c:pt idx="1945">
                  <c:v>194.50260925000001</c:v>
                </c:pt>
                <c:pt idx="1946">
                  <c:v>194.60250854</c:v>
                </c:pt>
                <c:pt idx="1947">
                  <c:v>194.70240784000001</c:v>
                </c:pt>
                <c:pt idx="1948">
                  <c:v>194.80230713</c:v>
                </c:pt>
                <c:pt idx="1949">
                  <c:v>194.90220642</c:v>
                </c:pt>
                <c:pt idx="1950">
                  <c:v>195.00210571</c:v>
                </c:pt>
                <c:pt idx="1951">
                  <c:v>195.10200499999999</c:v>
                </c:pt>
                <c:pt idx="1952">
                  <c:v>195.2019043</c:v>
                </c:pt>
                <c:pt idx="1953">
                  <c:v>195.30270386000001</c:v>
                </c:pt>
                <c:pt idx="1954">
                  <c:v>195.40260315</c:v>
                </c:pt>
                <c:pt idx="1955">
                  <c:v>195.50250244</c:v>
                </c:pt>
                <c:pt idx="1956">
                  <c:v>195.60241698999999</c:v>
                </c:pt>
                <c:pt idx="1957">
                  <c:v>195.70231627999999</c:v>
                </c:pt>
                <c:pt idx="1958">
                  <c:v>195.80221558</c:v>
                </c:pt>
                <c:pt idx="1959">
                  <c:v>195.90211486999999</c:v>
                </c:pt>
                <c:pt idx="1960">
                  <c:v>196.00201415999999</c:v>
                </c:pt>
                <c:pt idx="1961">
                  <c:v>196.10191345000001</c:v>
                </c:pt>
                <c:pt idx="1962">
                  <c:v>196.20271301</c:v>
                </c:pt>
                <c:pt idx="1963">
                  <c:v>196.30261229999999</c:v>
                </c:pt>
                <c:pt idx="1964">
                  <c:v>196.4025116</c:v>
                </c:pt>
                <c:pt idx="1965">
                  <c:v>196.50241088999999</c:v>
                </c:pt>
                <c:pt idx="1966">
                  <c:v>196.60231017999999</c:v>
                </c:pt>
                <c:pt idx="1967">
                  <c:v>196.70220947000001</c:v>
                </c:pt>
                <c:pt idx="1968">
                  <c:v>196.80210876000001</c:v>
                </c:pt>
                <c:pt idx="1969">
                  <c:v>196.90200806000001</c:v>
                </c:pt>
                <c:pt idx="1970">
                  <c:v>197.00280762</c:v>
                </c:pt>
                <c:pt idx="1971">
                  <c:v>197.10270690999999</c:v>
                </c:pt>
                <c:pt idx="1972">
                  <c:v>197.20260619999999</c:v>
                </c:pt>
                <c:pt idx="1973">
                  <c:v>197.30250548999999</c:v>
                </c:pt>
                <c:pt idx="1974">
                  <c:v>197.40240478999999</c:v>
                </c:pt>
                <c:pt idx="1975">
                  <c:v>197.50230407999999</c:v>
                </c:pt>
                <c:pt idx="1976">
                  <c:v>197.60220337000001</c:v>
                </c:pt>
                <c:pt idx="1977">
                  <c:v>197.70210266000001</c:v>
                </c:pt>
                <c:pt idx="1978">
                  <c:v>197.80201721</c:v>
                </c:pt>
                <c:pt idx="1979">
                  <c:v>197.90281676999999</c:v>
                </c:pt>
                <c:pt idx="1980">
                  <c:v>198.00271606000001</c:v>
                </c:pt>
                <c:pt idx="1981">
                  <c:v>198.10261535999999</c:v>
                </c:pt>
                <c:pt idx="1982">
                  <c:v>198.20251465000001</c:v>
                </c:pt>
                <c:pt idx="1983">
                  <c:v>198.30241394000001</c:v>
                </c:pt>
                <c:pt idx="1984">
                  <c:v>198.40231323</c:v>
                </c:pt>
                <c:pt idx="1985">
                  <c:v>198.50221252</c:v>
                </c:pt>
                <c:pt idx="1986">
                  <c:v>198.60211182</c:v>
                </c:pt>
                <c:pt idx="1987">
                  <c:v>198.70291137999999</c:v>
                </c:pt>
                <c:pt idx="1988">
                  <c:v>198.80281067000001</c:v>
                </c:pt>
                <c:pt idx="1989">
                  <c:v>198.90270996000001</c:v>
                </c:pt>
                <c:pt idx="1990">
                  <c:v>199.00260925000001</c:v>
                </c:pt>
                <c:pt idx="1991">
                  <c:v>199.10250854</c:v>
                </c:pt>
                <c:pt idx="1992">
                  <c:v>199.20240784000001</c:v>
                </c:pt>
                <c:pt idx="1993">
                  <c:v>199.30230713</c:v>
                </c:pt>
                <c:pt idx="1994">
                  <c:v>199.40220642</c:v>
                </c:pt>
                <c:pt idx="1995">
                  <c:v>199.50210571</c:v>
                </c:pt>
                <c:pt idx="1996">
                  <c:v>199.60290527000001</c:v>
                </c:pt>
                <c:pt idx="1997">
                  <c:v>199.70280457000001</c:v>
                </c:pt>
                <c:pt idx="1998">
                  <c:v>199.80270386000001</c:v>
                </c:pt>
                <c:pt idx="1999">
                  <c:v>199.90260315</c:v>
                </c:pt>
              </c:numCache>
            </c:numRef>
          </c:xVal>
          <c:yVal>
            <c:numRef>
              <c:f>ULFJ_Angle!$B$3:$B$2002</c:f>
              <c:numCache>
                <c:formatCode>0.00E+00</c:formatCode>
                <c:ptCount val="2000"/>
                <c:pt idx="0">
                  <c:v>0</c:v>
                </c:pt>
                <c:pt idx="1">
                  <c:v>2.2158483815000002E-12</c:v>
                </c:pt>
                <c:pt idx="2">
                  <c:v>1.3903844742E-9</c:v>
                </c:pt>
                <c:pt idx="3">
                  <c:v>2.1775719006000002E-9</c:v>
                </c:pt>
                <c:pt idx="4">
                  <c:v>-5.6294957584000002E-10</c:v>
                </c:pt>
                <c:pt idx="5">
                  <c:v>4.9761609943999999E-8</c:v>
                </c:pt>
                <c:pt idx="6">
                  <c:v>6.0067591788999998E-8</c:v>
                </c:pt>
                <c:pt idx="7">
                  <c:v>-2.6858801405000001E-8</c:v>
                </c:pt>
                <c:pt idx="8">
                  <c:v>-5.1788885003000005E-7</c:v>
                </c:pt>
                <c:pt idx="9">
                  <c:v>-2.1824996565999999E-6</c:v>
                </c:pt>
                <c:pt idx="10">
                  <c:v>-5.8692389757E-6</c:v>
                </c:pt>
                <c:pt idx="11">
                  <c:v>-1.2367058844000001E-5</c:v>
                </c:pt>
                <c:pt idx="12">
                  <c:v>-2.2368200006999999E-5</c:v>
                </c:pt>
                <c:pt idx="13">
                  <c:v>-3.6717839975999998E-5</c:v>
                </c:pt>
                <c:pt idx="14">
                  <c:v>-5.6301258155000003E-5</c:v>
                </c:pt>
                <c:pt idx="15">
                  <c:v>-8.1503523687999997E-5</c:v>
                </c:pt>
                <c:pt idx="16">
                  <c:v>-1.122392423E-4</c:v>
                </c:pt>
                <c:pt idx="17">
                  <c:v>-1.4789130364000001E-4</c:v>
                </c:pt>
                <c:pt idx="18">
                  <c:v>-1.8811016343999999E-4</c:v>
                </c:pt>
                <c:pt idx="19">
                  <c:v>-2.3102786508000001E-4</c:v>
                </c:pt>
                <c:pt idx="20">
                  <c:v>-2.7540096198000002E-4</c:v>
                </c:pt>
                <c:pt idx="21">
                  <c:v>-3.1947041862000002E-4</c:v>
                </c:pt>
                <c:pt idx="22">
                  <c:v>-3.6132807145E-4</c:v>
                </c:pt>
                <c:pt idx="23">
                  <c:v>-3.9917472168000002E-4</c:v>
                </c:pt>
                <c:pt idx="24">
                  <c:v>-4.3107362580000001E-4</c:v>
                </c:pt>
                <c:pt idx="25">
                  <c:v>-4.5535163371999998E-4</c:v>
                </c:pt>
                <c:pt idx="26">
                  <c:v>-4.7071377048E-4</c:v>
                </c:pt>
                <c:pt idx="27">
                  <c:v>-4.7613435890999999E-4</c:v>
                </c:pt>
                <c:pt idx="28">
                  <c:v>-4.7104607802E-4</c:v>
                </c:pt>
                <c:pt idx="29">
                  <c:v>-4.5549488276999998E-4</c:v>
                </c:pt>
                <c:pt idx="30">
                  <c:v>-4.3016826384999999E-4</c:v>
                </c:pt>
                <c:pt idx="31">
                  <c:v>-3.9622950134999998E-4</c:v>
                </c:pt>
                <c:pt idx="32">
                  <c:v>-3.5535168717999998E-4</c:v>
                </c:pt>
                <c:pt idx="33">
                  <c:v>-3.0941999284999998E-4</c:v>
                </c:pt>
                <c:pt idx="34">
                  <c:v>-2.6054884074000001E-4</c:v>
                </c:pt>
                <c:pt idx="35">
                  <c:v>-2.1069783543000001E-4</c:v>
                </c:pt>
                <c:pt idx="36">
                  <c:v>-1.6198708908999999E-4</c:v>
                </c:pt>
                <c:pt idx="37">
                  <c:v>-1.1579756392E-4</c:v>
                </c:pt>
                <c:pt idx="38">
                  <c:v>-7.4295174271999995E-5</c:v>
                </c:pt>
                <c:pt idx="39">
                  <c:v>-3.7776168028000001E-5</c:v>
                </c:pt>
                <c:pt idx="40">
                  <c:v>-6.7241549003999997E-6</c:v>
                </c:pt>
                <c:pt idx="41">
                  <c:v>1.8611039195E-5</c:v>
                </c:pt>
                <c:pt idx="42">
                  <c:v>3.7991616408999997E-5</c:v>
                </c:pt>
                <c:pt idx="43">
                  <c:v>5.1607243221999997E-5</c:v>
                </c:pt>
                <c:pt idx="44">
                  <c:v>6.0342630604E-5</c:v>
                </c:pt>
                <c:pt idx="45">
                  <c:v>6.5499632909999994E-5</c:v>
                </c:pt>
                <c:pt idx="46">
                  <c:v>6.8737077527E-5</c:v>
                </c:pt>
                <c:pt idx="47">
                  <c:v>7.1802627644999994E-5</c:v>
                </c:pt>
                <c:pt idx="48">
                  <c:v>7.6529882789999994E-5</c:v>
                </c:pt>
                <c:pt idx="49">
                  <c:v>8.4024723037000003E-5</c:v>
                </c:pt>
                <c:pt idx="50">
                  <c:v>9.5284165582000007E-5</c:v>
                </c:pt>
                <c:pt idx="51">
                  <c:v>1.1093853391000001E-4</c:v>
                </c:pt>
                <c:pt idx="52">
                  <c:v>1.3131440209999999E-4</c:v>
                </c:pt>
                <c:pt idx="53">
                  <c:v>1.5616542078E-4</c:v>
                </c:pt>
                <c:pt idx="54">
                  <c:v>1.8481542065000001E-4</c:v>
                </c:pt>
                <c:pt idx="55">
                  <c:v>2.1680028294E-4</c:v>
                </c:pt>
                <c:pt idx="56">
                  <c:v>2.5006290525000002E-4</c:v>
                </c:pt>
                <c:pt idx="57">
                  <c:v>2.8421371825999999E-4</c:v>
                </c:pt>
                <c:pt idx="58">
                  <c:v>3.1816397677E-4</c:v>
                </c:pt>
                <c:pt idx="59">
                  <c:v>3.5044105606999999E-4</c:v>
                </c:pt>
                <c:pt idx="60">
                  <c:v>3.7981304921999999E-4</c:v>
                </c:pt>
                <c:pt idx="61">
                  <c:v>4.0528288809999998E-4</c:v>
                </c:pt>
                <c:pt idx="62">
                  <c:v>4.2565877083999999E-4</c:v>
                </c:pt>
                <c:pt idx="63">
                  <c:v>4.4033903396E-4</c:v>
                </c:pt>
                <c:pt idx="64">
                  <c:v>4.4971905298999998E-4</c:v>
                </c:pt>
                <c:pt idx="65">
                  <c:v>4.5391338062E-4</c:v>
                </c:pt>
                <c:pt idx="66">
                  <c:v>4.5383893303000002E-4</c:v>
                </c:pt>
                <c:pt idx="67">
                  <c:v>4.5055564260000001E-4</c:v>
                </c:pt>
                <c:pt idx="68">
                  <c:v>4.4518662617E-4</c:v>
                </c:pt>
                <c:pt idx="69">
                  <c:v>4.3880339945000002E-4</c:v>
                </c:pt>
                <c:pt idx="70">
                  <c:v>4.3263216502999999E-4</c:v>
                </c:pt>
                <c:pt idx="71">
                  <c:v>4.2762418161000003E-4</c:v>
                </c:pt>
                <c:pt idx="72">
                  <c:v>4.2447837768000001E-4</c:v>
                </c:pt>
                <c:pt idx="73">
                  <c:v>4.2377933278E-4</c:v>
                </c:pt>
                <c:pt idx="74">
                  <c:v>4.2600257439000001E-4</c:v>
                </c:pt>
                <c:pt idx="75">
                  <c:v>4.3126844684999999E-4</c:v>
                </c:pt>
                <c:pt idx="76">
                  <c:v>4.3966292286999999E-4</c:v>
                </c:pt>
                <c:pt idx="77">
                  <c:v>4.5115154352999998E-4</c:v>
                </c:pt>
                <c:pt idx="78">
                  <c:v>4.6543643110999997E-4</c:v>
                </c:pt>
                <c:pt idx="79">
                  <c:v>4.8155494733000001E-4</c:v>
                </c:pt>
                <c:pt idx="80">
                  <c:v>4.9865897744999998E-4</c:v>
                </c:pt>
                <c:pt idx="81">
                  <c:v>5.1563692978000004E-4</c:v>
                </c:pt>
                <c:pt idx="82">
                  <c:v>5.3156632929999995E-4</c:v>
                </c:pt>
                <c:pt idx="83">
                  <c:v>5.4500892293000004E-4</c:v>
                </c:pt>
                <c:pt idx="84">
                  <c:v>5.5535731370999996E-4</c:v>
                </c:pt>
                <c:pt idx="85">
                  <c:v>5.6198117090000001E-4</c:v>
                </c:pt>
                <c:pt idx="86">
                  <c:v>5.6459411279999999E-4</c:v>
                </c:pt>
                <c:pt idx="87">
                  <c:v>5.6324177421999998E-4</c:v>
                </c:pt>
                <c:pt idx="88">
                  <c:v>5.5810768389999996E-4</c:v>
                </c:pt>
                <c:pt idx="89">
                  <c:v>5.493980716E-4</c:v>
                </c:pt>
                <c:pt idx="90">
                  <c:v>5.3768022917000005E-4</c:v>
                </c:pt>
                <c:pt idx="91">
                  <c:v>5.2353861974999995E-4</c:v>
                </c:pt>
                <c:pt idx="92">
                  <c:v>5.0791294779999995E-4</c:v>
                </c:pt>
                <c:pt idx="93">
                  <c:v>4.9157667671999999E-4</c:v>
                </c:pt>
                <c:pt idx="94">
                  <c:v>4.7552696195999998E-4</c:v>
                </c:pt>
                <c:pt idx="95">
                  <c:v>4.6096701407999998E-4</c:v>
                </c:pt>
                <c:pt idx="96">
                  <c:v>4.4892833102000001E-4</c:v>
                </c:pt>
                <c:pt idx="97">
                  <c:v>4.4010984129000001E-4</c:v>
                </c:pt>
                <c:pt idx="98">
                  <c:v>4.3516483856000001E-4</c:v>
                </c:pt>
                <c:pt idx="99">
                  <c:v>4.3411052320000001E-4</c:v>
                </c:pt>
                <c:pt idx="100">
                  <c:v>4.3669473962000001E-4</c:v>
                </c:pt>
                <c:pt idx="101">
                  <c:v>4.4219553820000002E-4</c:v>
                </c:pt>
                <c:pt idx="102">
                  <c:v>4.5003418926999999E-4</c:v>
                </c:pt>
                <c:pt idx="103">
                  <c:v>4.5959756244000002E-4</c:v>
                </c:pt>
                <c:pt idx="104">
                  <c:v>4.7030695713999999E-4</c:v>
                </c:pt>
                <c:pt idx="105">
                  <c:v>4.8184714978999999E-4</c:v>
                </c:pt>
                <c:pt idx="106">
                  <c:v>4.9384002341000001E-4</c:v>
                </c:pt>
                <c:pt idx="107">
                  <c:v>5.0603348063000002E-4</c:v>
                </c:pt>
                <c:pt idx="108">
                  <c:v>5.1870249445000005E-4</c:v>
                </c:pt>
                <c:pt idx="109">
                  <c:v>5.3154921624999998E-4</c:v>
                </c:pt>
                <c:pt idx="110">
                  <c:v>5.4484274005999996E-4</c:v>
                </c:pt>
                <c:pt idx="111">
                  <c:v>5.5892136879000004E-4</c:v>
                </c:pt>
                <c:pt idx="112">
                  <c:v>5.7426060083999998E-4</c:v>
                </c:pt>
                <c:pt idx="113">
                  <c:v>5.9162249089999999E-4</c:v>
                </c:pt>
                <c:pt idx="114">
                  <c:v>6.1207858380000005E-4</c:v>
                </c:pt>
                <c:pt idx="115">
                  <c:v>6.372333155E-4</c:v>
                </c:pt>
                <c:pt idx="116">
                  <c:v>6.6828989656999996E-4</c:v>
                </c:pt>
                <c:pt idx="117">
                  <c:v>7.0673815208000001E-4</c:v>
                </c:pt>
                <c:pt idx="118">
                  <c:v>7.5280742021000002E-4</c:v>
                </c:pt>
                <c:pt idx="119">
                  <c:v>8.0758618424E-4</c:v>
                </c:pt>
                <c:pt idx="120">
                  <c:v>8.7170489131999996E-4</c:v>
                </c:pt>
                <c:pt idx="121">
                  <c:v>9.4567920313999999E-4</c:v>
                </c:pt>
                <c:pt idx="122">
                  <c:v>1.0299675632E-3</c:v>
                </c:pt>
                <c:pt idx="123">
                  <c:v>1.1249708476999999E-3</c:v>
                </c:pt>
                <c:pt idx="124">
                  <c:v>1.2306893477E-3</c:v>
                </c:pt>
                <c:pt idx="125">
                  <c:v>1.3477532193E-3</c:v>
                </c:pt>
                <c:pt idx="126">
                  <c:v>1.476449077E-3</c:v>
                </c:pt>
                <c:pt idx="127">
                  <c:v>1.6128803836E-3</c:v>
                </c:pt>
                <c:pt idx="128">
                  <c:v>1.755958423E-3</c:v>
                </c:pt>
                <c:pt idx="129">
                  <c:v>1.9040789921E-3</c:v>
                </c:pt>
                <c:pt idx="130">
                  <c:v>2.0563250873E-3</c:v>
                </c:pt>
                <c:pt idx="131">
                  <c:v>2.2134990431E-3</c:v>
                </c:pt>
                <c:pt idx="132">
                  <c:v>2.3769184480999998E-3</c:v>
                </c:pt>
                <c:pt idx="133">
                  <c:v>2.5475006551000001E-3</c:v>
                </c:pt>
                <c:pt idx="134">
                  <c:v>2.7258181944000001E-3</c:v>
                </c:pt>
                <c:pt idx="135">
                  <c:v>2.9145071749000001E-3</c:v>
                </c:pt>
                <c:pt idx="136">
                  <c:v>3.1100146007000001E-3</c:v>
                </c:pt>
                <c:pt idx="137">
                  <c:v>3.3145756461000001E-3</c:v>
                </c:pt>
                <c:pt idx="138">
                  <c:v>3.529221518E-3</c:v>
                </c:pt>
                <c:pt idx="139">
                  <c:v>3.7557282484999999E-3</c:v>
                </c:pt>
                <c:pt idx="140">
                  <c:v>3.9957012050000004E-3</c:v>
                </c:pt>
                <c:pt idx="141">
                  <c:v>4.2504565790000004E-3</c:v>
                </c:pt>
                <c:pt idx="142">
                  <c:v>4.5208553784000004E-3</c:v>
                </c:pt>
                <c:pt idx="143">
                  <c:v>4.8061520792999999E-3</c:v>
                </c:pt>
                <c:pt idx="144">
                  <c:v>5.1080086267999997E-3</c:v>
                </c:pt>
                <c:pt idx="145">
                  <c:v>5.4200072772999999E-3</c:v>
                </c:pt>
                <c:pt idx="146">
                  <c:v>5.7448977605000003E-3</c:v>
                </c:pt>
                <c:pt idx="147">
                  <c:v>6.0829678550000004E-3</c:v>
                </c:pt>
                <c:pt idx="148">
                  <c:v>6.4336438662999998E-3</c:v>
                </c:pt>
                <c:pt idx="149">
                  <c:v>6.7963525652999998E-3</c:v>
                </c:pt>
                <c:pt idx="150">
                  <c:v>7.1682301350000002E-3</c:v>
                </c:pt>
                <c:pt idx="151">
                  <c:v>7.5481291859999999E-3</c:v>
                </c:pt>
                <c:pt idx="152">
                  <c:v>7.9360501840999992E-3</c:v>
                </c:pt>
                <c:pt idx="153">
                  <c:v>8.3360038697999992E-3</c:v>
                </c:pt>
                <c:pt idx="154">
                  <c:v>8.7393959984000003E-3</c:v>
                </c:pt>
                <c:pt idx="155">
                  <c:v>9.1490913181999992E-3</c:v>
                </c:pt>
                <c:pt idx="156">
                  <c:v>9.5633706077999994E-3</c:v>
                </c:pt>
                <c:pt idx="157">
                  <c:v>9.9805137142999992E-3</c:v>
                </c:pt>
                <c:pt idx="158">
                  <c:v>1.0397084989000001E-2</c:v>
                </c:pt>
                <c:pt idx="159">
                  <c:v>1.0811364278E-2</c:v>
                </c:pt>
                <c:pt idx="160">
                  <c:v>1.1222777888E-2</c:v>
                </c:pt>
                <c:pt idx="161">
                  <c:v>1.163132675E-2</c:v>
                </c:pt>
                <c:pt idx="162">
                  <c:v>1.204274036E-2</c:v>
                </c:pt>
                <c:pt idx="163">
                  <c:v>1.2450143695000001E-2</c:v>
                </c:pt>
                <c:pt idx="164">
                  <c:v>1.2859839014999999E-2</c:v>
                </c:pt>
                <c:pt idx="165">
                  <c:v>1.3271825387999999E-2</c:v>
                </c:pt>
                <c:pt idx="166">
                  <c:v>1.3686104677999999E-2</c:v>
                </c:pt>
                <c:pt idx="167">
                  <c:v>1.4101530425E-2</c:v>
                </c:pt>
                <c:pt idx="168">
                  <c:v>1.4516955242E-2</c:v>
                </c:pt>
                <c:pt idx="169">
                  <c:v>1.4931806363E-2</c:v>
                </c:pt>
                <c:pt idx="170">
                  <c:v>1.5343794599E-2</c:v>
                </c:pt>
                <c:pt idx="171">
                  <c:v>1.5755208209000001E-2</c:v>
                </c:pt>
                <c:pt idx="172">
                  <c:v>1.6156308352999998E-2</c:v>
                </c:pt>
                <c:pt idx="173">
                  <c:v>1.6551677138000001E-2</c:v>
                </c:pt>
                <c:pt idx="174">
                  <c:v>1.6941318287999999E-2</c:v>
                </c:pt>
                <c:pt idx="175">
                  <c:v>1.7326373607000001E-2</c:v>
                </c:pt>
                <c:pt idx="176">
                  <c:v>1.7706273123999999E-2</c:v>
                </c:pt>
                <c:pt idx="177">
                  <c:v>1.8081013113000002E-2</c:v>
                </c:pt>
                <c:pt idx="178">
                  <c:v>1.8449453636999999E-2</c:v>
                </c:pt>
                <c:pt idx="179">
                  <c:v>1.8812162802000001E-2</c:v>
                </c:pt>
                <c:pt idx="180">
                  <c:v>1.9172579049999999E-2</c:v>
                </c:pt>
                <c:pt idx="181">
                  <c:v>1.9524974747999999E-2</c:v>
                </c:pt>
                <c:pt idx="182">
                  <c:v>1.9872784615E-2</c:v>
                </c:pt>
                <c:pt idx="183">
                  <c:v>2.0217731595E-2</c:v>
                </c:pt>
                <c:pt idx="184">
                  <c:v>2.0559240132999999E-2</c:v>
                </c:pt>
                <c:pt idx="185">
                  <c:v>2.0898455754000001E-2</c:v>
                </c:pt>
                <c:pt idx="186">
                  <c:v>2.1231941878999998E-2</c:v>
                </c:pt>
                <c:pt idx="187">
                  <c:v>2.1558551118000001E-2</c:v>
                </c:pt>
                <c:pt idx="188">
                  <c:v>2.1876567975E-2</c:v>
                </c:pt>
                <c:pt idx="189">
                  <c:v>2.2188277914999999E-2</c:v>
                </c:pt>
                <c:pt idx="190">
                  <c:v>2.2489676252000001E-2</c:v>
                </c:pt>
                <c:pt idx="191">
                  <c:v>2.2783625871E-2</c:v>
                </c:pt>
                <c:pt idx="192">
                  <c:v>2.3072417825E-2</c:v>
                </c:pt>
                <c:pt idx="193">
                  <c:v>2.335662581E-2</c:v>
                </c:pt>
                <c:pt idx="194">
                  <c:v>2.3636823519999999E-2</c:v>
                </c:pt>
                <c:pt idx="195">
                  <c:v>2.3910716176000001E-2</c:v>
                </c:pt>
                <c:pt idx="196">
                  <c:v>2.4177735671000001E-2</c:v>
                </c:pt>
                <c:pt idx="197">
                  <c:v>2.4436157197E-2</c:v>
                </c:pt>
                <c:pt idx="198">
                  <c:v>2.4689422919999999E-2</c:v>
                </c:pt>
                <c:pt idx="199">
                  <c:v>2.4933522566999999E-2</c:v>
                </c:pt>
                <c:pt idx="200">
                  <c:v>2.5174180046E-2</c:v>
                </c:pt>
                <c:pt idx="201">
                  <c:v>2.5411404669E-2</c:v>
                </c:pt>
                <c:pt idx="202">
                  <c:v>2.5647480040999999E-2</c:v>
                </c:pt>
                <c:pt idx="203">
                  <c:v>2.5882409886000001E-2</c:v>
                </c:pt>
                <c:pt idx="204">
                  <c:v>2.6116766036000001E-2</c:v>
                </c:pt>
                <c:pt idx="205">
                  <c:v>2.6351122186000001E-2</c:v>
                </c:pt>
                <c:pt idx="206">
                  <c:v>2.6585480198E-2</c:v>
                </c:pt>
                <c:pt idx="207">
                  <c:v>2.6823848486000001E-2</c:v>
                </c:pt>
                <c:pt idx="208">
                  <c:v>2.7059923856999998E-2</c:v>
                </c:pt>
                <c:pt idx="209">
                  <c:v>2.7296572924E-2</c:v>
                </c:pt>
                <c:pt idx="210">
                  <c:v>2.7532076462999999E-2</c:v>
                </c:pt>
                <c:pt idx="211">
                  <c:v>2.7767580003E-2</c:v>
                </c:pt>
                <c:pt idx="212">
                  <c:v>2.8001936153E-2</c:v>
                </c:pt>
                <c:pt idx="213">
                  <c:v>2.8236294164999998E-2</c:v>
                </c:pt>
                <c:pt idx="214">
                  <c:v>2.8469504789E-2</c:v>
                </c:pt>
                <c:pt idx="215">
                  <c:v>2.8700998052999999E-2</c:v>
                </c:pt>
                <c:pt idx="216">
                  <c:v>2.8932487592000001E-2</c:v>
                </c:pt>
                <c:pt idx="217">
                  <c:v>2.9159398749E-2</c:v>
                </c:pt>
                <c:pt idx="218">
                  <c:v>2.9385156929000001E-2</c:v>
                </c:pt>
                <c:pt idx="219">
                  <c:v>2.9612068086999999E-2</c:v>
                </c:pt>
                <c:pt idx="220">
                  <c:v>2.9843557626000002E-2</c:v>
                </c:pt>
                <c:pt idx="221">
                  <c:v>3.0082497746000001E-2</c:v>
                </c:pt>
                <c:pt idx="222">
                  <c:v>3.0327169224999999E-2</c:v>
                </c:pt>
                <c:pt idx="223">
                  <c:v>3.0578717589E-2</c:v>
                </c:pt>
                <c:pt idx="224">
                  <c:v>3.0838286504000001E-2</c:v>
                </c:pt>
                <c:pt idx="225">
                  <c:v>3.1111035496E-2</c:v>
                </c:pt>
                <c:pt idx="226">
                  <c:v>3.1394097954E-2</c:v>
                </c:pt>
                <c:pt idx="227">
                  <c:v>3.1689193099999999E-2</c:v>
                </c:pt>
                <c:pt idx="228">
                  <c:v>3.1997468323000003E-2</c:v>
                </c:pt>
                <c:pt idx="229">
                  <c:v>3.2318346201999998E-2</c:v>
                </c:pt>
                <c:pt idx="230">
                  <c:v>3.2649539411000003E-2</c:v>
                </c:pt>
                <c:pt idx="231">
                  <c:v>3.2989900559000002E-2</c:v>
                </c:pt>
                <c:pt idx="232">
                  <c:v>3.3335417509000001E-2</c:v>
                </c:pt>
                <c:pt idx="233">
                  <c:v>3.3683802933000002E-2</c:v>
                </c:pt>
                <c:pt idx="234">
                  <c:v>3.4037344157999999E-2</c:v>
                </c:pt>
                <c:pt idx="235">
                  <c:v>3.4386303276000001E-2</c:v>
                </c:pt>
                <c:pt idx="236">
                  <c:v>3.4731820226E-2</c:v>
                </c:pt>
                <c:pt idx="237">
                  <c:v>3.5070464014999997E-2</c:v>
                </c:pt>
                <c:pt idx="238">
                  <c:v>3.5403378308E-2</c:v>
                </c:pt>
                <c:pt idx="239">
                  <c:v>3.5731706767999999E-2</c:v>
                </c:pt>
                <c:pt idx="240">
                  <c:v>3.6057170479999998E-2</c:v>
                </c:pt>
                <c:pt idx="241">
                  <c:v>3.6382060498000003E-2</c:v>
                </c:pt>
                <c:pt idx="242">
                  <c:v>3.6709818988999998E-2</c:v>
                </c:pt>
                <c:pt idx="243">
                  <c:v>3.7044446915000001E-2</c:v>
                </c:pt>
                <c:pt idx="244">
                  <c:v>3.7379655987E-2</c:v>
                </c:pt>
                <c:pt idx="245">
                  <c:v>3.771944344E-2</c:v>
                </c:pt>
                <c:pt idx="246">
                  <c:v>3.8063246756999999E-2</c:v>
                </c:pt>
                <c:pt idx="247">
                  <c:v>3.841105476E-2</c:v>
                </c:pt>
                <c:pt idx="248">
                  <c:v>3.8761731236999997E-2</c:v>
                </c:pt>
                <c:pt idx="249">
                  <c:v>3.9113555103999997E-2</c:v>
                </c:pt>
                <c:pt idx="250">
                  <c:v>3.9464227854999999E-2</c:v>
                </c:pt>
                <c:pt idx="251">
                  <c:v>3.9811465889000003E-2</c:v>
                </c:pt>
                <c:pt idx="252">
                  <c:v>4.0154121815999998E-2</c:v>
                </c:pt>
                <c:pt idx="253">
                  <c:v>4.0482450277000002E-2</c:v>
                </c:pt>
                <c:pt idx="254">
                  <c:v>4.0794733912000003E-2</c:v>
                </c:pt>
                <c:pt idx="255">
                  <c:v>4.1088111699E-2</c:v>
                </c:pt>
                <c:pt idx="256">
                  <c:v>4.1359711437999998E-2</c:v>
                </c:pt>
                <c:pt idx="257">
                  <c:v>4.1608393192E-2</c:v>
                </c:pt>
                <c:pt idx="258">
                  <c:v>4.1833009571000002E-2</c:v>
                </c:pt>
                <c:pt idx="259">
                  <c:v>4.2033560573999998E-2</c:v>
                </c:pt>
                <c:pt idx="260">
                  <c:v>4.2213480919999997E-2</c:v>
                </c:pt>
                <c:pt idx="261">
                  <c:v>4.2375069112000001E-2</c:v>
                </c:pt>
                <c:pt idx="262">
                  <c:v>4.2518317698999997E-2</c:v>
                </c:pt>
                <c:pt idx="263">
                  <c:v>4.2647242545999997E-2</c:v>
                </c:pt>
                <c:pt idx="264">
                  <c:v>4.2761843652000003E-2</c:v>
                </c:pt>
                <c:pt idx="265">
                  <c:v>4.2865555733000001E-2</c:v>
                </c:pt>
                <c:pt idx="266">
                  <c:v>4.2960099876000003E-2</c:v>
                </c:pt>
                <c:pt idx="267">
                  <c:v>4.3048344553000002E-2</c:v>
                </c:pt>
                <c:pt idx="268">
                  <c:v>4.3132577090999998E-2</c:v>
                </c:pt>
                <c:pt idx="269">
                  <c:v>4.3216232209999997E-2</c:v>
                </c:pt>
                <c:pt idx="270">
                  <c:v>4.3300464748999998E-2</c:v>
                </c:pt>
                <c:pt idx="271">
                  <c:v>4.3383546173999997E-2</c:v>
                </c:pt>
                <c:pt idx="272">
                  <c:v>4.3465487658999998E-2</c:v>
                </c:pt>
                <c:pt idx="273">
                  <c:v>4.3546278030000003E-2</c:v>
                </c:pt>
                <c:pt idx="274">
                  <c:v>4.3628793210000003E-2</c:v>
                </c:pt>
                <c:pt idx="275">
                  <c:v>4.3718181550999997E-2</c:v>
                </c:pt>
                <c:pt idx="276">
                  <c:v>4.3817881495000002E-2</c:v>
                </c:pt>
                <c:pt idx="277">
                  <c:v>4.3929617852000002E-2</c:v>
                </c:pt>
                <c:pt idx="278">
                  <c:v>4.4056825340000001E-2</c:v>
                </c:pt>
                <c:pt idx="279">
                  <c:v>4.4201217591999999E-2</c:v>
                </c:pt>
                <c:pt idx="280">
                  <c:v>4.4363379478000002E-2</c:v>
                </c:pt>
                <c:pt idx="281">
                  <c:v>4.4545017183000003E-2</c:v>
                </c:pt>
                <c:pt idx="282">
                  <c:v>4.4744994491000001E-2</c:v>
                </c:pt>
                <c:pt idx="283">
                  <c:v>4.4965028763000001E-2</c:v>
                </c:pt>
                <c:pt idx="284">
                  <c:v>4.5203968882999997E-2</c:v>
                </c:pt>
                <c:pt idx="285">
                  <c:v>4.5464683323999999E-2</c:v>
                </c:pt>
                <c:pt idx="286">
                  <c:v>4.5746598393E-2</c:v>
                </c:pt>
                <c:pt idx="287">
                  <c:v>4.6050861477999999E-2</c:v>
                </c:pt>
                <c:pt idx="288">
                  <c:v>4.6383205800999999E-2</c:v>
                </c:pt>
                <c:pt idx="289">
                  <c:v>4.6738464384999998E-2</c:v>
                </c:pt>
                <c:pt idx="290">
                  <c:v>4.7118362039000002E-2</c:v>
                </c:pt>
                <c:pt idx="291">
                  <c:v>4.7524619848000001E-2</c:v>
                </c:pt>
                <c:pt idx="292">
                  <c:v>4.7960102557999998E-2</c:v>
                </c:pt>
                <c:pt idx="293">
                  <c:v>4.8425950109999998E-2</c:v>
                </c:pt>
                <c:pt idx="294">
                  <c:v>4.8924461007E-2</c:v>
                </c:pt>
                <c:pt idx="295">
                  <c:v>4.9460209906000002E-2</c:v>
                </c:pt>
                <c:pt idx="296">
                  <c:v>5.0036076456E-2</c:v>
                </c:pt>
                <c:pt idx="297">
                  <c:v>5.0662368536000001E-2</c:v>
                </c:pt>
                <c:pt idx="298">
                  <c:v>5.1331058144999997E-2</c:v>
                </c:pt>
                <c:pt idx="299">
                  <c:v>5.2050743252000001E-2</c:v>
                </c:pt>
                <c:pt idx="300">
                  <c:v>5.2824869752E-2</c:v>
                </c:pt>
                <c:pt idx="301">
                  <c:v>5.3658012301000001E-2</c:v>
                </c:pt>
                <c:pt idx="302">
                  <c:v>5.4550170898000003E-2</c:v>
                </c:pt>
                <c:pt idx="303">
                  <c:v>5.5498488247000002E-2</c:v>
                </c:pt>
                <c:pt idx="304">
                  <c:v>5.6501813232999999E-2</c:v>
                </c:pt>
                <c:pt idx="305">
                  <c:v>5.7552117854000003E-2</c:v>
                </c:pt>
                <c:pt idx="306">
                  <c:v>5.8658007531999998E-2</c:v>
                </c:pt>
                <c:pt idx="307">
                  <c:v>5.9804011136E-2</c:v>
                </c:pt>
                <c:pt idx="308">
                  <c:v>6.0984387994000001E-2</c:v>
                </c:pt>
                <c:pt idx="309">
                  <c:v>6.2216337769999998E-2</c:v>
                </c:pt>
                <c:pt idx="310">
                  <c:v>6.3499860465999994E-2</c:v>
                </c:pt>
                <c:pt idx="311">
                  <c:v>6.4840681851000004E-2</c:v>
                </c:pt>
                <c:pt idx="312">
                  <c:v>6.6233068704999995E-2</c:v>
                </c:pt>
                <c:pt idx="313">
                  <c:v>6.7682757974000002E-2</c:v>
                </c:pt>
                <c:pt idx="314">
                  <c:v>6.9172561169000002E-2</c:v>
                </c:pt>
                <c:pt idx="315">
                  <c:v>7.0719659328000006E-2</c:v>
                </c:pt>
                <c:pt idx="316">
                  <c:v>7.2289675474000004E-2</c:v>
                </c:pt>
                <c:pt idx="317">
                  <c:v>7.3899812996E-2</c:v>
                </c:pt>
                <c:pt idx="318">
                  <c:v>7.5561508535999994E-2</c:v>
                </c:pt>
                <c:pt idx="319">
                  <c:v>7.7263318001999995E-2</c:v>
                </c:pt>
                <c:pt idx="320">
                  <c:v>7.9028159380000004E-2</c:v>
                </c:pt>
                <c:pt idx="321">
                  <c:v>8.0850303173000002E-2</c:v>
                </c:pt>
                <c:pt idx="322">
                  <c:v>8.2729741930999995E-2</c:v>
                </c:pt>
                <c:pt idx="323">
                  <c:v>8.4677934647000005E-2</c:v>
                </c:pt>
                <c:pt idx="324">
                  <c:v>8.6712092160999996E-2</c:v>
                </c:pt>
                <c:pt idx="325">
                  <c:v>8.8786348700999995E-2</c:v>
                </c:pt>
                <c:pt idx="326">
                  <c:v>9.0923637151999998E-2</c:v>
                </c:pt>
                <c:pt idx="327">
                  <c:v>9.3118228018000002E-2</c:v>
                </c:pt>
                <c:pt idx="328">
                  <c:v>9.5370121299999999E-2</c:v>
                </c:pt>
                <c:pt idx="329">
                  <c:v>9.767358005E-2</c:v>
                </c:pt>
                <c:pt idx="330">
                  <c:v>0.10002288222</c:v>
                </c:pt>
                <c:pt idx="331">
                  <c:v>0.10242374986</c:v>
                </c:pt>
                <c:pt idx="332">
                  <c:v>0.10486472398</c:v>
                </c:pt>
                <c:pt idx="333">
                  <c:v>0.10737446696</c:v>
                </c:pt>
                <c:pt idx="334">
                  <c:v>0.10989566891999999</c:v>
                </c:pt>
                <c:pt idx="335">
                  <c:v>0.11245697737</c:v>
                </c:pt>
                <c:pt idx="336">
                  <c:v>0.11506412923000001</c:v>
                </c:pt>
                <c:pt idx="337">
                  <c:v>0.11770565808</c:v>
                </c:pt>
                <c:pt idx="338">
                  <c:v>0.12039875239</c:v>
                </c:pt>
                <c:pt idx="339">
                  <c:v>0.12313196808</c:v>
                </c:pt>
                <c:pt idx="340">
                  <c:v>0.12591101229000001</c:v>
                </c:pt>
                <c:pt idx="341">
                  <c:v>0.12873017787999999</c:v>
                </c:pt>
                <c:pt idx="342">
                  <c:v>0.13160663843000001</c:v>
                </c:pt>
                <c:pt idx="343">
                  <c:v>0.13447163999</c:v>
                </c:pt>
                <c:pt idx="344">
                  <c:v>0.13735955954000001</c:v>
                </c:pt>
                <c:pt idx="345">
                  <c:v>0.14027039707</c:v>
                </c:pt>
                <c:pt idx="346">
                  <c:v>0.14320415257999999</c:v>
                </c:pt>
                <c:pt idx="347">
                  <c:v>0.14616656303</c:v>
                </c:pt>
                <c:pt idx="348">
                  <c:v>0.14914616942</c:v>
                </c:pt>
                <c:pt idx="349">
                  <c:v>0.15215441585</c:v>
                </c:pt>
                <c:pt idx="350">
                  <c:v>0.15518559514999999</c:v>
                </c:pt>
                <c:pt idx="351">
                  <c:v>0.15826259552999999</c:v>
                </c:pt>
                <c:pt idx="352">
                  <c:v>0.16133387387000001</c:v>
                </c:pt>
                <c:pt idx="353">
                  <c:v>0.16442807019</c:v>
                </c:pt>
                <c:pt idx="354">
                  <c:v>0.16755665839</c:v>
                </c:pt>
                <c:pt idx="355">
                  <c:v>0.17070816456999999</c:v>
                </c:pt>
                <c:pt idx="356">
                  <c:v>0.17388257384</c:v>
                </c:pt>
                <c:pt idx="357">
                  <c:v>0.17708563804999999</c:v>
                </c:pt>
                <c:pt idx="358">
                  <c:v>0.18033455311999999</c:v>
                </c:pt>
                <c:pt idx="359">
                  <c:v>0.18364077806000001</c:v>
                </c:pt>
                <c:pt idx="360">
                  <c:v>0.18702146411000001</c:v>
                </c:pt>
                <c:pt idx="361">
                  <c:v>0.19043081999</c:v>
                </c:pt>
                <c:pt idx="362">
                  <c:v>0.19390319287999999</c:v>
                </c:pt>
                <c:pt idx="363">
                  <c:v>0.19745007157</c:v>
                </c:pt>
                <c:pt idx="364">
                  <c:v>0.20107142626999999</c:v>
                </c:pt>
                <c:pt idx="365">
                  <c:v>0.20476727187999999</c:v>
                </c:pt>
                <c:pt idx="366">
                  <c:v>0.20852042735000001</c:v>
                </c:pt>
                <c:pt idx="367">
                  <c:v>0.21231941878999999</c:v>
                </c:pt>
                <c:pt idx="368">
                  <c:v>0.21618144214000001</c:v>
                </c:pt>
                <c:pt idx="369">
                  <c:v>0.22016951441999999</c:v>
                </c:pt>
                <c:pt idx="370">
                  <c:v>0.22420917451</c:v>
                </c:pt>
                <c:pt idx="371">
                  <c:v>0.22832904756</c:v>
                </c:pt>
                <c:pt idx="372">
                  <c:v>0.23253485560000001</c:v>
                </c:pt>
                <c:pt idx="373">
                  <c:v>0.23683808744000001</c:v>
                </c:pt>
                <c:pt idx="374">
                  <c:v>0.24122725427</c:v>
                </c:pt>
                <c:pt idx="375">
                  <c:v>0.24569092691</c:v>
                </c:pt>
                <c:pt idx="376">
                  <c:v>0.25024628639000002</c:v>
                </c:pt>
                <c:pt idx="377">
                  <c:v>0.25489330292000001</c:v>
                </c:pt>
                <c:pt idx="378">
                  <c:v>0.25962057710000003</c:v>
                </c:pt>
                <c:pt idx="379">
                  <c:v>0.26449680328000003</c:v>
                </c:pt>
                <c:pt idx="380">
                  <c:v>0.26943606137999998</c:v>
                </c:pt>
                <c:pt idx="381">
                  <c:v>0.27446699141999997</c:v>
                </c:pt>
                <c:pt idx="382">
                  <c:v>0.27960106730000001</c:v>
                </c:pt>
                <c:pt idx="383">
                  <c:v>0.28484976292000003</c:v>
                </c:pt>
                <c:pt idx="384">
                  <c:v>0.29021301865999999</c:v>
                </c:pt>
                <c:pt idx="385">
                  <c:v>0.29567945004000001</c:v>
                </c:pt>
                <c:pt idx="386">
                  <c:v>0.30124330520999998</c:v>
                </c:pt>
                <c:pt idx="387">
                  <c:v>0.30689877271999999</c:v>
                </c:pt>
                <c:pt idx="388">
                  <c:v>0.31271475554</c:v>
                </c:pt>
                <c:pt idx="389">
                  <c:v>0.31859374046</c:v>
                </c:pt>
                <c:pt idx="390">
                  <c:v>0.32458159328000002</c:v>
                </c:pt>
                <c:pt idx="391">
                  <c:v>0.33064964413999998</c:v>
                </c:pt>
                <c:pt idx="392">
                  <c:v>0.33683231473000003</c:v>
                </c:pt>
                <c:pt idx="393">
                  <c:v>0.34311237930999999</c:v>
                </c:pt>
                <c:pt idx="394">
                  <c:v>0.34947842359999998</c:v>
                </c:pt>
                <c:pt idx="395">
                  <c:v>0.35597625375000003</c:v>
                </c:pt>
                <c:pt idx="396">
                  <c:v>0.36259439587999998</c:v>
                </c:pt>
                <c:pt idx="397">
                  <c:v>0.36937299370999999</c:v>
                </c:pt>
                <c:pt idx="398">
                  <c:v>0.37620314956000001</c:v>
                </c:pt>
                <c:pt idx="399">
                  <c:v>0.38315364718</c:v>
                </c:pt>
                <c:pt idx="400">
                  <c:v>0.39024737476999999</c:v>
                </c:pt>
                <c:pt idx="401">
                  <c:v>0.39749583601999999</c:v>
                </c:pt>
                <c:pt idx="402">
                  <c:v>0.40487608314000001</c:v>
                </c:pt>
                <c:pt idx="403">
                  <c:v>0.41240528226000001</c:v>
                </c:pt>
                <c:pt idx="404">
                  <c:v>0.42011213303</c:v>
                </c:pt>
                <c:pt idx="405">
                  <c:v>0.42796224356000001</c:v>
                </c:pt>
                <c:pt idx="406">
                  <c:v>0.43601286411000001</c:v>
                </c:pt>
                <c:pt idx="407">
                  <c:v>0.44412657619000001</c:v>
                </c:pt>
                <c:pt idx="408">
                  <c:v>0.45241215824999997</c:v>
                </c:pt>
                <c:pt idx="409">
                  <c:v>0.46087533236</c:v>
                </c:pt>
                <c:pt idx="410">
                  <c:v>0.46949326992000001</c:v>
                </c:pt>
                <c:pt idx="411">
                  <c:v>0.47826591134000002</c:v>
                </c:pt>
                <c:pt idx="412">
                  <c:v>0.48721614479999997</c:v>
                </c:pt>
                <c:pt idx="413">
                  <c:v>0.49635550379999999</c:v>
                </c:pt>
                <c:pt idx="414">
                  <c:v>0.50569540262000001</c:v>
                </c:pt>
                <c:pt idx="415">
                  <c:v>0.51531034708000001</c:v>
                </c:pt>
                <c:pt idx="416">
                  <c:v>0.52498835325000004</c:v>
                </c:pt>
                <c:pt idx="417">
                  <c:v>0.53485536575000003</c:v>
                </c:pt>
                <c:pt idx="418">
                  <c:v>0.54492872953000004</c:v>
                </c:pt>
                <c:pt idx="419">
                  <c:v>0.55517393351</c:v>
                </c:pt>
                <c:pt idx="420">
                  <c:v>0.56558537483000004</c:v>
                </c:pt>
                <c:pt idx="421">
                  <c:v>0.57620882988</c:v>
                </c:pt>
                <c:pt idx="422">
                  <c:v>0.58698117732999999</c:v>
                </c:pt>
                <c:pt idx="423">
                  <c:v>0.59798282385000001</c:v>
                </c:pt>
                <c:pt idx="424">
                  <c:v>0.60921359062000002</c:v>
                </c:pt>
                <c:pt idx="425">
                  <c:v>0.62050169706000002</c:v>
                </c:pt>
                <c:pt idx="426">
                  <c:v>0.63196170330000001</c:v>
                </c:pt>
                <c:pt idx="427">
                  <c:v>0.64359360932999998</c:v>
                </c:pt>
                <c:pt idx="428">
                  <c:v>0.65539741516000005</c:v>
                </c:pt>
                <c:pt idx="429">
                  <c:v>0.66737306117999995</c:v>
                </c:pt>
                <c:pt idx="430">
                  <c:v>0.67963528633000003</c:v>
                </c:pt>
                <c:pt idx="431">
                  <c:v>0.69212669134000004</c:v>
                </c:pt>
                <c:pt idx="432">
                  <c:v>0.70484727620999998</c:v>
                </c:pt>
                <c:pt idx="433">
                  <c:v>0.71802628040000005</c:v>
                </c:pt>
                <c:pt idx="434">
                  <c:v>0.73131990433000005</c:v>
                </c:pt>
                <c:pt idx="435">
                  <c:v>0.74495726823999997</c:v>
                </c:pt>
                <c:pt idx="436">
                  <c:v>0.75882387160999998</c:v>
                </c:pt>
                <c:pt idx="437">
                  <c:v>0.77291965485000003</c:v>
                </c:pt>
                <c:pt idx="438">
                  <c:v>0.78730201721000004</c:v>
                </c:pt>
                <c:pt idx="439">
                  <c:v>0.80191349983000004</c:v>
                </c:pt>
                <c:pt idx="440">
                  <c:v>0.81681150197999997</c:v>
                </c:pt>
                <c:pt idx="441">
                  <c:v>0.83199596404999998</c:v>
                </c:pt>
                <c:pt idx="442">
                  <c:v>0.84752428532000001</c:v>
                </c:pt>
                <c:pt idx="443">
                  <c:v>0.86356830597000001</c:v>
                </c:pt>
                <c:pt idx="444">
                  <c:v>0.87978416681000005</c:v>
                </c:pt>
                <c:pt idx="445">
                  <c:v>0.89640122651999998</c:v>
                </c:pt>
                <c:pt idx="446">
                  <c:v>0.91341924666999996</c:v>
                </c:pt>
                <c:pt idx="447">
                  <c:v>0.93078118563000001</c:v>
                </c:pt>
                <c:pt idx="448">
                  <c:v>0.94854420423999997</c:v>
                </c:pt>
                <c:pt idx="449">
                  <c:v>0.96665096282999996</c:v>
                </c:pt>
                <c:pt idx="450">
                  <c:v>0.98510164022000002</c:v>
                </c:pt>
                <c:pt idx="451">
                  <c:v>1.003895998</c:v>
                </c:pt>
                <c:pt idx="452">
                  <c:v>1.0231487750999999</c:v>
                </c:pt>
                <c:pt idx="453">
                  <c:v>1.0425161123</c:v>
                </c:pt>
                <c:pt idx="454">
                  <c:v>1.0620554686000001</c:v>
                </c:pt>
                <c:pt idx="455">
                  <c:v>1.0817093848999999</c:v>
                </c:pt>
                <c:pt idx="456">
                  <c:v>1.1015924214999999</c:v>
                </c:pt>
                <c:pt idx="457">
                  <c:v>1.1214755774</c:v>
                </c:pt>
                <c:pt idx="458">
                  <c:v>1.1415305138</c:v>
                </c:pt>
                <c:pt idx="459">
                  <c:v>1.161642909</c:v>
                </c:pt>
                <c:pt idx="460">
                  <c:v>1.1819270849000001</c:v>
                </c:pt>
                <c:pt idx="461">
                  <c:v>1.2023831605999999</c:v>
                </c:pt>
                <c:pt idx="462">
                  <c:v>1.222610116</c:v>
                </c:pt>
                <c:pt idx="463">
                  <c:v>1.2428942918999999</c:v>
                </c:pt>
                <c:pt idx="464">
                  <c:v>1.2631784678</c:v>
                </c:pt>
                <c:pt idx="465">
                  <c:v>1.2835199832999999</c:v>
                </c:pt>
                <c:pt idx="466">
                  <c:v>1.3038614987999999</c:v>
                </c:pt>
                <c:pt idx="467">
                  <c:v>1.3241456747</c:v>
                </c:pt>
                <c:pt idx="468">
                  <c:v>1.3444298506000001</c:v>
                </c:pt>
                <c:pt idx="469">
                  <c:v>1.3645994663000001</c:v>
                </c:pt>
                <c:pt idx="470">
                  <c:v>1.3849409819</c:v>
                </c:pt>
                <c:pt idx="471">
                  <c:v>1.4051678181</c:v>
                </c:pt>
                <c:pt idx="472">
                  <c:v>1.4255094528000001</c:v>
                </c:pt>
                <c:pt idx="473">
                  <c:v>1.4458509684</c:v>
                </c:pt>
                <c:pt idx="474">
                  <c:v>1.4662497044</c:v>
                </c:pt>
                <c:pt idx="475">
                  <c:v>1.4866485596000001</c:v>
                </c:pt>
                <c:pt idx="476">
                  <c:v>1.5070472956000001</c:v>
                </c:pt>
                <c:pt idx="477">
                  <c:v>1.5273888111</c:v>
                </c:pt>
                <c:pt idx="478">
                  <c:v>1.5476729869999999</c:v>
                </c:pt>
                <c:pt idx="479">
                  <c:v>1.5680145025000001</c:v>
                </c:pt>
                <c:pt idx="480">
                  <c:v>1.5880694389000001</c:v>
                </c:pt>
                <c:pt idx="481">
                  <c:v>1.6080671549000001</c:v>
                </c:pt>
                <c:pt idx="482">
                  <c:v>1.6278929710000001</c:v>
                </c:pt>
                <c:pt idx="483">
                  <c:v>1.6476041078999999</c:v>
                </c:pt>
                <c:pt idx="484">
                  <c:v>1.6671434641</c:v>
                </c:pt>
                <c:pt idx="485">
                  <c:v>1.6866254807000001</c:v>
                </c:pt>
                <c:pt idx="486">
                  <c:v>1.706107378</c:v>
                </c:pt>
                <c:pt idx="487">
                  <c:v>1.7255895137999999</c:v>
                </c:pt>
                <c:pt idx="488">
                  <c:v>1.7451287508</c:v>
                </c:pt>
                <c:pt idx="489">
                  <c:v>1.7644962072000001</c:v>
                </c:pt>
                <c:pt idx="490">
                  <c:v>1.7836917639000001</c:v>
                </c:pt>
                <c:pt idx="491">
                  <c:v>1.8027725219999999</c:v>
                </c:pt>
                <c:pt idx="492">
                  <c:v>1.8216816187</c:v>
                </c:pt>
                <c:pt idx="493">
                  <c:v>1.8403613566999999</c:v>
                </c:pt>
                <c:pt idx="494">
                  <c:v>1.8589265346999999</c:v>
                </c:pt>
                <c:pt idx="495">
                  <c:v>1.8772624731000001</c:v>
                </c:pt>
                <c:pt idx="496">
                  <c:v>1.8953694105000001</c:v>
                </c:pt>
                <c:pt idx="497">
                  <c:v>1.9134188889999999</c:v>
                </c:pt>
                <c:pt idx="498">
                  <c:v>1.9310100079000001</c:v>
                </c:pt>
                <c:pt idx="499">
                  <c:v>1.9483718872</c:v>
                </c:pt>
                <c:pt idx="500">
                  <c:v>1.9655045271</c:v>
                </c:pt>
                <c:pt idx="501">
                  <c:v>1.9823507070999999</c:v>
                </c:pt>
                <c:pt idx="502">
                  <c:v>1.9989105463000001</c:v>
                </c:pt>
                <c:pt idx="503">
                  <c:v>2.0152409077</c:v>
                </c:pt>
                <c:pt idx="504">
                  <c:v>2.0311131477000002</c:v>
                </c:pt>
                <c:pt idx="505">
                  <c:v>2.0466413497999998</c:v>
                </c:pt>
                <c:pt idx="506">
                  <c:v>2.0617687702</c:v>
                </c:pt>
                <c:pt idx="507">
                  <c:v>2.0766091347</c:v>
                </c:pt>
                <c:pt idx="508">
                  <c:v>2.0908195971999999</c:v>
                </c:pt>
                <c:pt idx="509">
                  <c:v>2.1043424605999999</c:v>
                </c:pt>
                <c:pt idx="510">
                  <c:v>2.1173496246000001</c:v>
                </c:pt>
                <c:pt idx="511">
                  <c:v>2.1297836304</c:v>
                </c:pt>
                <c:pt idx="512">
                  <c:v>2.1415302753000001</c:v>
                </c:pt>
                <c:pt idx="513">
                  <c:v>2.1524171828999998</c:v>
                </c:pt>
                <c:pt idx="514">
                  <c:v>2.1623873710999999</c:v>
                </c:pt>
                <c:pt idx="515">
                  <c:v>2.1716125010999998</c:v>
                </c:pt>
                <c:pt idx="516">
                  <c:v>2.1801502705</c:v>
                </c:pt>
                <c:pt idx="517">
                  <c:v>2.1877140999</c:v>
                </c:pt>
                <c:pt idx="518">
                  <c:v>2.1944181919000001</c:v>
                </c:pt>
                <c:pt idx="519">
                  <c:v>2.2001481055999998</c:v>
                </c:pt>
                <c:pt idx="520">
                  <c:v>2.2050185203999999</c:v>
                </c:pt>
                <c:pt idx="521">
                  <c:v>2.2090296745</c:v>
                </c:pt>
                <c:pt idx="522">
                  <c:v>2.2120091915</c:v>
                </c:pt>
                <c:pt idx="523">
                  <c:v>2.2139000893</c:v>
                </c:pt>
                <c:pt idx="524">
                  <c:v>2.2148740292000002</c:v>
                </c:pt>
                <c:pt idx="525">
                  <c:v>2.2151033878000002</c:v>
                </c:pt>
                <c:pt idx="526">
                  <c:v>2.2147023678000002</c:v>
                </c:pt>
                <c:pt idx="527">
                  <c:v>2.2136709689999998</c:v>
                </c:pt>
                <c:pt idx="528">
                  <c:v>2.2121236324</c:v>
                </c:pt>
                <c:pt idx="529">
                  <c:v>2.2100610732999999</c:v>
                </c:pt>
                <c:pt idx="530">
                  <c:v>2.2074825763999999</c:v>
                </c:pt>
                <c:pt idx="531">
                  <c:v>2.2045602797999999</c:v>
                </c:pt>
                <c:pt idx="532">
                  <c:v>2.2013514042</c:v>
                </c:pt>
                <c:pt idx="533">
                  <c:v>2.1976268290999998</c:v>
                </c:pt>
                <c:pt idx="534">
                  <c:v>2.1935012341000002</c:v>
                </c:pt>
                <c:pt idx="535">
                  <c:v>2.1892037391999999</c:v>
                </c:pt>
                <c:pt idx="536">
                  <c:v>2.1846196651000001</c:v>
                </c:pt>
                <c:pt idx="537">
                  <c:v>2.1799211502000002</c:v>
                </c:pt>
                <c:pt idx="538">
                  <c:v>2.1751651764000002</c:v>
                </c:pt>
                <c:pt idx="539">
                  <c:v>2.1705813408000001</c:v>
                </c:pt>
                <c:pt idx="540">
                  <c:v>2.1661691666</c:v>
                </c:pt>
                <c:pt idx="541">
                  <c:v>2.1619291305999999</c:v>
                </c:pt>
                <c:pt idx="542">
                  <c:v>2.1576888561000001</c:v>
                </c:pt>
                <c:pt idx="543">
                  <c:v>2.1534485817000002</c:v>
                </c:pt>
                <c:pt idx="544">
                  <c:v>2.1493229866000001</c:v>
                </c:pt>
                <c:pt idx="545">
                  <c:v>2.1450827121999998</c:v>
                </c:pt>
                <c:pt idx="546">
                  <c:v>2.1404988766000002</c:v>
                </c:pt>
                <c:pt idx="547">
                  <c:v>2.1357429028000001</c:v>
                </c:pt>
                <c:pt idx="548">
                  <c:v>2.1309871673999998</c:v>
                </c:pt>
                <c:pt idx="549">
                  <c:v>2.1261737347</c:v>
                </c:pt>
                <c:pt idx="550">
                  <c:v>2.1215324402000002</c:v>
                </c:pt>
                <c:pt idx="551">
                  <c:v>2.1172349452999999</c:v>
                </c:pt>
                <c:pt idx="552">
                  <c:v>2.1129374504</c:v>
                </c:pt>
                <c:pt idx="553">
                  <c:v>2.1088118552999999</c:v>
                </c:pt>
                <c:pt idx="554">
                  <c:v>2.1046862601999998</c:v>
                </c:pt>
                <c:pt idx="555">
                  <c:v>2.1003887653</c:v>
                </c:pt>
                <c:pt idx="556">
                  <c:v>2.0962057114000001</c:v>
                </c:pt>
                <c:pt idx="557">
                  <c:v>2.0917937755999998</c:v>
                </c:pt>
                <c:pt idx="558">
                  <c:v>2.0874390601999999</c:v>
                </c:pt>
                <c:pt idx="559">
                  <c:v>2.0830843449000001</c:v>
                </c:pt>
                <c:pt idx="560">
                  <c:v>2.0787866116</c:v>
                </c:pt>
                <c:pt idx="561">
                  <c:v>2.0741455554999999</c:v>
                </c:pt>
                <c:pt idx="562">
                  <c:v>2.0693893433000001</c:v>
                </c:pt>
                <c:pt idx="563">
                  <c:v>2.0647480487999998</c:v>
                </c:pt>
                <c:pt idx="564">
                  <c:v>2.0601639748</c:v>
                </c:pt>
                <c:pt idx="565">
                  <c:v>2.0558092594000001</c:v>
                </c:pt>
                <c:pt idx="566">
                  <c:v>2.0518555640999998</c:v>
                </c:pt>
                <c:pt idx="567">
                  <c:v>2.0481884479999999</c:v>
                </c:pt>
                <c:pt idx="568">
                  <c:v>2.0448079108999999</c:v>
                </c:pt>
                <c:pt idx="569">
                  <c:v>2.0415418148</c:v>
                </c:pt>
                <c:pt idx="570">
                  <c:v>2.0382754802999998</c:v>
                </c:pt>
                <c:pt idx="571">
                  <c:v>2.0347802639000001</c:v>
                </c:pt>
                <c:pt idx="572">
                  <c:v>2.0310556889</c:v>
                </c:pt>
                <c:pt idx="573">
                  <c:v>2.0267584323999999</c:v>
                </c:pt>
                <c:pt idx="574">
                  <c:v>2.0218305588000001</c:v>
                </c:pt>
                <c:pt idx="575">
                  <c:v>2.0162723063999999</c:v>
                </c:pt>
                <c:pt idx="576">
                  <c:v>2.0103132724999999</c:v>
                </c:pt>
                <c:pt idx="577">
                  <c:v>2.0039527416</c:v>
                </c:pt>
                <c:pt idx="578">
                  <c:v>1.9972487688</c:v>
                </c:pt>
                <c:pt idx="579">
                  <c:v>1.9903155564999999</c:v>
                </c:pt>
                <c:pt idx="580">
                  <c:v>1.9830957651000001</c:v>
                </c:pt>
                <c:pt idx="581">
                  <c:v>1.9756466150000001</c:v>
                </c:pt>
                <c:pt idx="582">
                  <c:v>1.9680256843999999</c:v>
                </c:pt>
                <c:pt idx="583">
                  <c:v>1.9604048729000001</c:v>
                </c:pt>
                <c:pt idx="584">
                  <c:v>1.9528985023000001</c:v>
                </c:pt>
                <c:pt idx="585">
                  <c:v>1.9453922509999999</c:v>
                </c:pt>
                <c:pt idx="586">
                  <c:v>1.9377713203</c:v>
                </c:pt>
                <c:pt idx="587">
                  <c:v>1.9300358295</c:v>
                </c:pt>
                <c:pt idx="588">
                  <c:v>1.9221284389</c:v>
                </c:pt>
                <c:pt idx="589">
                  <c:v>1.9138199091000001</c:v>
                </c:pt>
                <c:pt idx="590">
                  <c:v>1.9055114984999999</c:v>
                </c:pt>
                <c:pt idx="591">
                  <c:v>1.8965725899000001</c:v>
                </c:pt>
                <c:pt idx="592">
                  <c:v>1.8871181011</c:v>
                </c:pt>
                <c:pt idx="593">
                  <c:v>1.8774344920999999</c:v>
                </c:pt>
                <c:pt idx="594">
                  <c:v>1.8673496246000001</c:v>
                </c:pt>
                <c:pt idx="595">
                  <c:v>1.8569210768</c:v>
                </c:pt>
                <c:pt idx="596">
                  <c:v>1.8464351891999999</c:v>
                </c:pt>
                <c:pt idx="597">
                  <c:v>1.8357201814999999</c:v>
                </c:pt>
                <c:pt idx="598">
                  <c:v>1.8247184753000001</c:v>
                </c:pt>
                <c:pt idx="599">
                  <c:v>1.8138314486</c:v>
                </c:pt>
                <c:pt idx="600">
                  <c:v>1.802944541</c:v>
                </c:pt>
                <c:pt idx="601">
                  <c:v>1.7920000552999999</c:v>
                </c:pt>
                <c:pt idx="602">
                  <c:v>1.7810559273</c:v>
                </c:pt>
                <c:pt idx="603">
                  <c:v>1.7699968815</c:v>
                </c:pt>
                <c:pt idx="604">
                  <c:v>1.7587661743</c:v>
                </c:pt>
                <c:pt idx="605">
                  <c:v>1.7472488880000001</c:v>
                </c:pt>
                <c:pt idx="606">
                  <c:v>1.7352159023</c:v>
                </c:pt>
                <c:pt idx="607">
                  <c:v>1.7227244376999999</c:v>
                </c:pt>
                <c:pt idx="608">
                  <c:v>1.7100039721</c:v>
                </c:pt>
                <c:pt idx="609">
                  <c:v>1.6969394684000001</c:v>
                </c:pt>
                <c:pt idx="610">
                  <c:v>1.6832448244</c:v>
                </c:pt>
                <c:pt idx="611">
                  <c:v>1.6689770222</c:v>
                </c:pt>
                <c:pt idx="612">
                  <c:v>1.6540790796</c:v>
                </c:pt>
                <c:pt idx="613">
                  <c:v>1.6386079788000001</c:v>
                </c:pt>
                <c:pt idx="614">
                  <c:v>1.6225068569000001</c:v>
                </c:pt>
                <c:pt idx="615">
                  <c:v>1.6059470176999999</c:v>
                </c:pt>
                <c:pt idx="616">
                  <c:v>1.5885851383</c:v>
                </c:pt>
                <c:pt idx="617">
                  <c:v>1.5708794594</c:v>
                </c:pt>
                <c:pt idx="618">
                  <c:v>1.5525434016999999</c:v>
                </c:pt>
                <c:pt idx="619">
                  <c:v>1.5334051847000001</c:v>
                </c:pt>
                <c:pt idx="620">
                  <c:v>1.5135221481000001</c:v>
                </c:pt>
                <c:pt idx="621">
                  <c:v>1.4927222729</c:v>
                </c:pt>
                <c:pt idx="622">
                  <c:v>1.471005559</c:v>
                </c:pt>
                <c:pt idx="623">
                  <c:v>1.448028326</c:v>
                </c:pt>
                <c:pt idx="624">
                  <c:v>1.4239622354999999</c:v>
                </c:pt>
                <c:pt idx="625">
                  <c:v>1.3986356257999999</c:v>
                </c:pt>
                <c:pt idx="626">
                  <c:v>1.3725641966</c:v>
                </c:pt>
                <c:pt idx="627">
                  <c:v>1.3456331491</c:v>
                </c:pt>
                <c:pt idx="628">
                  <c:v>1.3180719614</c:v>
                </c:pt>
                <c:pt idx="629">
                  <c:v>1.2896511555000001</c:v>
                </c:pt>
                <c:pt idx="630">
                  <c:v>1.2601988315999999</c:v>
                </c:pt>
                <c:pt idx="631">
                  <c:v>1.2298871279000001</c:v>
                </c:pt>
                <c:pt idx="632">
                  <c:v>1.1991171837000001</c:v>
                </c:pt>
                <c:pt idx="633">
                  <c:v>1.1681751012999999</c:v>
                </c:pt>
                <c:pt idx="634">
                  <c:v>1.1368893385000001</c:v>
                </c:pt>
                <c:pt idx="635">
                  <c:v>1.1048012972000001</c:v>
                </c:pt>
                <c:pt idx="636">
                  <c:v>1.0728851557000001</c:v>
                </c:pt>
                <c:pt idx="637">
                  <c:v>1.0407398939000001</c:v>
                </c:pt>
                <c:pt idx="638">
                  <c:v>1.0079642534</c:v>
                </c:pt>
                <c:pt idx="639">
                  <c:v>0.97427189349999999</c:v>
                </c:pt>
                <c:pt idx="640">
                  <c:v>0.93983459472999997</c:v>
                </c:pt>
                <c:pt idx="641">
                  <c:v>0.90465241670999996</c:v>
                </c:pt>
                <c:pt idx="642">
                  <c:v>0.86872529984000002</c:v>
                </c:pt>
                <c:pt idx="643">
                  <c:v>0.83233982325</c:v>
                </c:pt>
                <c:pt idx="644">
                  <c:v>0.79480826854999997</c:v>
                </c:pt>
                <c:pt idx="645">
                  <c:v>0.75681841373000003</c:v>
                </c:pt>
                <c:pt idx="646">
                  <c:v>0.71773976088000002</c:v>
                </c:pt>
                <c:pt idx="647">
                  <c:v>0.67740058899</c:v>
                </c:pt>
                <c:pt idx="648">
                  <c:v>0.63580077886999997</c:v>
                </c:pt>
                <c:pt idx="649">
                  <c:v>0.59328418969999996</c:v>
                </c:pt>
                <c:pt idx="650">
                  <c:v>0.54978775978000005</c:v>
                </c:pt>
                <c:pt idx="651">
                  <c:v>0.50527137517999998</c:v>
                </c:pt>
                <c:pt idx="652">
                  <c:v>0.45954596996000002</c:v>
                </c:pt>
                <c:pt idx="653">
                  <c:v>0.41253134608000003</c:v>
                </c:pt>
                <c:pt idx="654">
                  <c:v>0.36523020267</c:v>
                </c:pt>
                <c:pt idx="655">
                  <c:v>0.31700652837999999</c:v>
                </c:pt>
                <c:pt idx="656">
                  <c:v>0.26810669899</c:v>
                </c:pt>
                <c:pt idx="657">
                  <c:v>0.21838174760000001</c:v>
                </c:pt>
                <c:pt idx="658">
                  <c:v>0.16816978157000001</c:v>
                </c:pt>
                <c:pt idx="659">
                  <c:v>0.11732748151</c:v>
                </c:pt>
                <c:pt idx="660">
                  <c:v>6.6164307295999994E-2</c:v>
                </c:pt>
                <c:pt idx="661">
                  <c:v>1.4526695944000001E-2</c:v>
                </c:pt>
                <c:pt idx="662">
                  <c:v>-3.8300465791999999E-2</c:v>
                </c:pt>
                <c:pt idx="663">
                  <c:v>-9.1496638953999995E-2</c:v>
                </c:pt>
                <c:pt idx="664">
                  <c:v>-0.14559930563000001</c:v>
                </c:pt>
                <c:pt idx="665">
                  <c:v>-0.20038382708999999</c:v>
                </c:pt>
                <c:pt idx="666">
                  <c:v>-0.25578147172999999</c:v>
                </c:pt>
                <c:pt idx="667">
                  <c:v>-0.31208446622000002</c:v>
                </c:pt>
                <c:pt idx="668">
                  <c:v>-0.36933287978000001</c:v>
                </c:pt>
                <c:pt idx="669">
                  <c:v>-0.42681622505</c:v>
                </c:pt>
                <c:pt idx="670">
                  <c:v>-0.48448297380999999</c:v>
                </c:pt>
                <c:pt idx="671">
                  <c:v>-0.54319822788000005</c:v>
                </c:pt>
                <c:pt idx="672">
                  <c:v>-0.60182189940999997</c:v>
                </c:pt>
                <c:pt idx="673">
                  <c:v>-0.66078358889</c:v>
                </c:pt>
                <c:pt idx="674">
                  <c:v>-0.71997451781999999</c:v>
                </c:pt>
                <c:pt idx="675">
                  <c:v>-0.77933728695000004</c:v>
                </c:pt>
                <c:pt idx="676">
                  <c:v>-0.83870005607999998</c:v>
                </c:pt>
                <c:pt idx="677">
                  <c:v>-0.89817756414000005</c:v>
                </c:pt>
                <c:pt idx="678">
                  <c:v>-0.95771211385999999</c:v>
                </c:pt>
                <c:pt idx="679">
                  <c:v>-1.0170750618</c:v>
                </c:pt>
                <c:pt idx="680">
                  <c:v>-1.0769535303</c:v>
                </c:pt>
                <c:pt idx="681">
                  <c:v>-1.136660099</c:v>
                </c:pt>
                <c:pt idx="682">
                  <c:v>-1.1966531277000001</c:v>
                </c:pt>
                <c:pt idx="683">
                  <c:v>-1.2568181753000001</c:v>
                </c:pt>
                <c:pt idx="684">
                  <c:v>-1.3174415826999999</c:v>
                </c:pt>
                <c:pt idx="685">
                  <c:v>-1.3785233498</c:v>
                </c:pt>
                <c:pt idx="686">
                  <c:v>-1.4398343563</c:v>
                </c:pt>
                <c:pt idx="687">
                  <c:v>-1.5012600422</c:v>
                </c:pt>
                <c:pt idx="688">
                  <c:v>-1.5627428293000001</c:v>
                </c:pt>
                <c:pt idx="689">
                  <c:v>-1.6248559951999999</c:v>
                </c:pt>
                <c:pt idx="690">
                  <c:v>-1.6865109205</c:v>
                </c:pt>
                <c:pt idx="691">
                  <c:v>-1.7480510472999999</c:v>
                </c:pt>
                <c:pt idx="692">
                  <c:v>-1.8095340729</c:v>
                </c:pt>
                <c:pt idx="693">
                  <c:v>-1.8710740804999999</c:v>
                </c:pt>
                <c:pt idx="694">
                  <c:v>-1.9327290058</c:v>
                </c:pt>
                <c:pt idx="695">
                  <c:v>-1.9942692518</c:v>
                </c:pt>
                <c:pt idx="696">
                  <c:v>-2.0555229186999999</c:v>
                </c:pt>
                <c:pt idx="697">
                  <c:v>-2.1163182259000002</c:v>
                </c:pt>
                <c:pt idx="698">
                  <c:v>-2.1768269539</c:v>
                </c:pt>
                <c:pt idx="699">
                  <c:v>-2.2373359203000001</c:v>
                </c:pt>
                <c:pt idx="700">
                  <c:v>-2.2965838909</c:v>
                </c:pt>
                <c:pt idx="701">
                  <c:v>-2.3551445006999998</c:v>
                </c:pt>
                <c:pt idx="702">
                  <c:v>-2.4130175114000001</c:v>
                </c:pt>
                <c:pt idx="703">
                  <c:v>-2.4702031612000002</c:v>
                </c:pt>
                <c:pt idx="704">
                  <c:v>-2.5265290736999999</c:v>
                </c:pt>
                <c:pt idx="705">
                  <c:v>-2.5819380283000002</c:v>
                </c:pt>
                <c:pt idx="706">
                  <c:v>-2.6366021633000001</c:v>
                </c:pt>
                <c:pt idx="707">
                  <c:v>-2.6906933783999998</c:v>
                </c:pt>
                <c:pt idx="708">
                  <c:v>-2.7443833351000002</c:v>
                </c:pt>
                <c:pt idx="709">
                  <c:v>-2.7969274520999998</c:v>
                </c:pt>
                <c:pt idx="710">
                  <c:v>-2.8487842083000001</c:v>
                </c:pt>
                <c:pt idx="711">
                  <c:v>-2.8998384476000001</c:v>
                </c:pt>
                <c:pt idx="712">
                  <c:v>-2.9504342078999999</c:v>
                </c:pt>
                <c:pt idx="713">
                  <c:v>-3.0010874270999999</c:v>
                </c:pt>
                <c:pt idx="714">
                  <c:v>-3.0516259670000001</c:v>
                </c:pt>
                <c:pt idx="715">
                  <c:v>-3.1022791862000001</c:v>
                </c:pt>
                <c:pt idx="716">
                  <c:v>-3.1525886059000001</c:v>
                </c:pt>
                <c:pt idx="717">
                  <c:v>-3.2027261256999999</c:v>
                </c:pt>
                <c:pt idx="718">
                  <c:v>-3.2518894671999998</c:v>
                </c:pt>
                <c:pt idx="719">
                  <c:v>-3.3002507686999998</c:v>
                </c:pt>
                <c:pt idx="720">
                  <c:v>-3.3478097916</c:v>
                </c:pt>
                <c:pt idx="721">
                  <c:v>-3.3943946361999999</c:v>
                </c:pt>
                <c:pt idx="722">
                  <c:v>-3.4400627613000001</c:v>
                </c:pt>
                <c:pt idx="723">
                  <c:v>-3.4850432872999999</c:v>
                </c:pt>
                <c:pt idx="724">
                  <c:v>-3.5296800137000002</c:v>
                </c:pt>
                <c:pt idx="725">
                  <c:v>-3.5739154815999998</c:v>
                </c:pt>
                <c:pt idx="726">
                  <c:v>-3.6180939674000001</c:v>
                </c:pt>
                <c:pt idx="727">
                  <c:v>-3.6611835956999998</c:v>
                </c:pt>
                <c:pt idx="728">
                  <c:v>-3.7037575244999998</c:v>
                </c:pt>
                <c:pt idx="729">
                  <c:v>-3.7457582950999999</c:v>
                </c:pt>
                <c:pt idx="730">
                  <c:v>-3.787014246</c:v>
                </c:pt>
                <c:pt idx="731">
                  <c:v>-3.8276398182000002</c:v>
                </c:pt>
                <c:pt idx="732">
                  <c:v>-3.8676924706000002</c:v>
                </c:pt>
                <c:pt idx="733">
                  <c:v>-3.9070005417</c:v>
                </c:pt>
                <c:pt idx="734">
                  <c:v>-3.9456207752000001</c:v>
                </c:pt>
                <c:pt idx="735">
                  <c:v>-3.9842979908</c:v>
                </c:pt>
                <c:pt idx="736">
                  <c:v>-4.0226316451999997</c:v>
                </c:pt>
                <c:pt idx="737">
                  <c:v>-4.0606789588999996</c:v>
                </c:pt>
                <c:pt idx="738">
                  <c:v>-4.0981531142999996</c:v>
                </c:pt>
                <c:pt idx="739">
                  <c:v>-4.1351118087999996</c:v>
                </c:pt>
                <c:pt idx="740">
                  <c:v>-4.1717267036000001</c:v>
                </c:pt>
                <c:pt idx="741">
                  <c:v>-4.2082262038999998</c:v>
                </c:pt>
                <c:pt idx="742">
                  <c:v>-4.2444400787000003</c:v>
                </c:pt>
                <c:pt idx="743">
                  <c:v>-4.2803668976000004</c:v>
                </c:pt>
                <c:pt idx="744">
                  <c:v>-4.3165235518999996</c:v>
                </c:pt>
                <c:pt idx="745">
                  <c:v>-4.3522214889999997</c:v>
                </c:pt>
                <c:pt idx="746">
                  <c:v>-4.3875756264000003</c:v>
                </c:pt>
                <c:pt idx="747">
                  <c:v>-4.4227581023999996</c:v>
                </c:pt>
                <c:pt idx="748">
                  <c:v>-4.4574813843000003</c:v>
                </c:pt>
                <c:pt idx="749">
                  <c:v>-4.4916324615000001</c:v>
                </c:pt>
                <c:pt idx="750">
                  <c:v>-4.5253820419000004</c:v>
                </c:pt>
                <c:pt idx="751">
                  <c:v>-4.5590171813999998</c:v>
                </c:pt>
                <c:pt idx="752">
                  <c:v>-4.5925378799000001</c:v>
                </c:pt>
                <c:pt idx="753">
                  <c:v>-4.6260581017</c:v>
                </c:pt>
                <c:pt idx="754">
                  <c:v>-4.6591205596999998</c:v>
                </c:pt>
                <c:pt idx="755">
                  <c:v>-4.6914372444000003</c:v>
                </c:pt>
                <c:pt idx="756">
                  <c:v>-4.7225513458000004</c:v>
                </c:pt>
                <c:pt idx="757">
                  <c:v>-4.7525196075</c:v>
                </c:pt>
                <c:pt idx="758">
                  <c:v>-4.7817425727999998</c:v>
                </c:pt>
                <c:pt idx="759">
                  <c:v>-4.8098769187999997</c:v>
                </c:pt>
                <c:pt idx="760">
                  <c:v>-4.8377819061</c:v>
                </c:pt>
                <c:pt idx="761">
                  <c:v>-4.8651709557</c:v>
                </c:pt>
                <c:pt idx="762">
                  <c:v>-4.8923883438000004</c:v>
                </c:pt>
                <c:pt idx="763">
                  <c:v>-4.9188613891999999</c:v>
                </c:pt>
                <c:pt idx="764">
                  <c:v>-4.9449329376</c:v>
                </c:pt>
                <c:pt idx="765">
                  <c:v>-4.9707751273999996</c:v>
                </c:pt>
                <c:pt idx="766">
                  <c:v>-4.9962735175999997</c:v>
                </c:pt>
                <c:pt idx="767">
                  <c:v>-5.0221157074000002</c:v>
                </c:pt>
                <c:pt idx="768">
                  <c:v>-5.0483016968000003</c:v>
                </c:pt>
                <c:pt idx="769">
                  <c:v>-5.0748314856999999</c:v>
                </c:pt>
                <c:pt idx="770">
                  <c:v>-5.1014761924999998</c:v>
                </c:pt>
                <c:pt idx="771">
                  <c:v>-5.1284074782999998</c:v>
                </c:pt>
                <c:pt idx="772">
                  <c:v>-5.1561403275000002</c:v>
                </c:pt>
                <c:pt idx="773">
                  <c:v>-5.1839308738999996</c:v>
                </c:pt>
                <c:pt idx="774">
                  <c:v>-5.2120652199000004</c:v>
                </c:pt>
                <c:pt idx="775">
                  <c:v>-5.2406578063999998</c:v>
                </c:pt>
                <c:pt idx="776">
                  <c:v>-5.2697091103</c:v>
                </c:pt>
                <c:pt idx="777">
                  <c:v>-5.2996196746999997</c:v>
                </c:pt>
                <c:pt idx="778">
                  <c:v>-5.3303322792000003</c:v>
                </c:pt>
                <c:pt idx="779">
                  <c:v>-5.3617901801999999</c:v>
                </c:pt>
                <c:pt idx="780">
                  <c:v>-5.3931903839000004</c:v>
                </c:pt>
                <c:pt idx="781">
                  <c:v>-5.4253931046000003</c:v>
                </c:pt>
                <c:pt idx="782">
                  <c:v>-5.4581117629999998</c:v>
                </c:pt>
                <c:pt idx="783">
                  <c:v>-5.4912309646999997</c:v>
                </c:pt>
                <c:pt idx="784">
                  <c:v>-5.5247511863999996</c:v>
                </c:pt>
                <c:pt idx="785">
                  <c:v>-5.5588445663000003</c:v>
                </c:pt>
                <c:pt idx="786">
                  <c:v>-5.5932250022999996</c:v>
                </c:pt>
                <c:pt idx="787">
                  <c:v>-5.6280059814000003</c:v>
                </c:pt>
                <c:pt idx="788">
                  <c:v>-5.6629590988</c:v>
                </c:pt>
                <c:pt idx="789">
                  <c:v>-5.6977400779999998</c:v>
                </c:pt>
                <c:pt idx="790">
                  <c:v>-5.7322921752999996</c:v>
                </c:pt>
                <c:pt idx="791">
                  <c:v>-5.7666716575999999</c:v>
                </c:pt>
                <c:pt idx="792">
                  <c:v>-5.8004789352000001</c:v>
                </c:pt>
                <c:pt idx="793">
                  <c:v>-5.8348588942999999</c:v>
                </c:pt>
                <c:pt idx="794">
                  <c:v>-5.8692388534999997</c:v>
                </c:pt>
                <c:pt idx="795">
                  <c:v>-5.9041919708000004</c:v>
                </c:pt>
                <c:pt idx="796">
                  <c:v>-5.9397182465</c:v>
                </c:pt>
                <c:pt idx="797">
                  <c:v>-5.9758172035000001</c:v>
                </c:pt>
                <c:pt idx="798">
                  <c:v>-6.0119156836999998</c:v>
                </c:pt>
                <c:pt idx="799">
                  <c:v>-6.0480146408</c:v>
                </c:pt>
                <c:pt idx="800">
                  <c:v>-6.0841135979000001</c:v>
                </c:pt>
                <c:pt idx="801">
                  <c:v>-6.1202130317999996</c:v>
                </c:pt>
                <c:pt idx="802">
                  <c:v>-6.1568851470999997</c:v>
                </c:pt>
                <c:pt idx="803">
                  <c:v>-6.1935567856000002</c:v>
                </c:pt>
                <c:pt idx="804">
                  <c:v>-6.2308020592000002</c:v>
                </c:pt>
                <c:pt idx="805">
                  <c:v>-6.2686195374000002</c:v>
                </c:pt>
                <c:pt idx="806">
                  <c:v>-6.3075838088999996</c:v>
                </c:pt>
                <c:pt idx="807">
                  <c:v>-6.3471212386999998</c:v>
                </c:pt>
                <c:pt idx="808">
                  <c:v>-6.3872308731</c:v>
                </c:pt>
                <c:pt idx="809">
                  <c:v>-6.4284868240000002</c:v>
                </c:pt>
                <c:pt idx="810">
                  <c:v>-6.4697432517999998</c:v>
                </c:pt>
                <c:pt idx="811">
                  <c:v>-6.5121450424000002</c:v>
                </c:pt>
                <c:pt idx="812">
                  <c:v>-6.5545468329999999</c:v>
                </c:pt>
                <c:pt idx="813">
                  <c:v>-6.5969491004999998</c:v>
                </c:pt>
                <c:pt idx="814">
                  <c:v>-6.6404967307999998</c:v>
                </c:pt>
                <c:pt idx="815">
                  <c:v>-6.6840448380000002</c:v>
                </c:pt>
                <c:pt idx="816">
                  <c:v>-6.7281661034000004</c:v>
                </c:pt>
                <c:pt idx="817">
                  <c:v>-6.7728595733999999</c:v>
                </c:pt>
                <c:pt idx="818">
                  <c:v>-6.8181266784999996</c:v>
                </c:pt>
                <c:pt idx="819">
                  <c:v>-6.8639669418000002</c:v>
                </c:pt>
                <c:pt idx="820">
                  <c:v>-6.9098072051999999</c:v>
                </c:pt>
                <c:pt idx="821">
                  <c:v>-6.9556469917000001</c:v>
                </c:pt>
                <c:pt idx="822">
                  <c:v>-7.0014867783000003</c:v>
                </c:pt>
                <c:pt idx="823">
                  <c:v>-7.0473265647999996</c:v>
                </c:pt>
                <c:pt idx="824">
                  <c:v>-7.0925936699000003</c:v>
                </c:pt>
                <c:pt idx="825">
                  <c:v>-7.1384339333</c:v>
                </c:pt>
                <c:pt idx="826">
                  <c:v>-7.1848464011999997</c:v>
                </c:pt>
                <c:pt idx="827">
                  <c:v>-7.2306871413999998</c:v>
                </c:pt>
                <c:pt idx="828">
                  <c:v>-7.2765274048000004</c:v>
                </c:pt>
                <c:pt idx="829">
                  <c:v>-7.3229398727000001</c:v>
                </c:pt>
                <c:pt idx="830">
                  <c:v>-7.3693528175000003</c:v>
                </c:pt>
                <c:pt idx="831">
                  <c:v>-7.4163384438</c:v>
                </c:pt>
                <c:pt idx="832">
                  <c:v>-7.4633255004999999</c:v>
                </c:pt>
                <c:pt idx="833">
                  <c:v>-7.5103111266999996</c:v>
                </c:pt>
                <c:pt idx="834">
                  <c:v>-7.5572967529000001</c:v>
                </c:pt>
                <c:pt idx="835">
                  <c:v>-7.6048555373999998</c:v>
                </c:pt>
                <c:pt idx="836">
                  <c:v>-7.6529879569999997</c:v>
                </c:pt>
                <c:pt idx="837">
                  <c:v>-7.7005467415000002</c:v>
                </c:pt>
                <c:pt idx="838">
                  <c:v>-7.7481064795999997</c:v>
                </c:pt>
                <c:pt idx="839">
                  <c:v>-7.7962379455999997</c:v>
                </c:pt>
                <c:pt idx="840">
                  <c:v>-7.8443694114999998</c:v>
                </c:pt>
                <c:pt idx="841">
                  <c:v>-7.8919291496000001</c:v>
                </c:pt>
                <c:pt idx="842">
                  <c:v>-7.9394879340999998</c:v>
                </c:pt>
                <c:pt idx="843">
                  <c:v>-7.9876203536999997</c:v>
                </c:pt>
                <c:pt idx="844">
                  <c:v>-8.0351791382000002</c:v>
                </c:pt>
                <c:pt idx="845">
                  <c:v>-8.0833101273000008</c:v>
                </c:pt>
                <c:pt idx="846">
                  <c:v>-8.1302967071999994</c:v>
                </c:pt>
                <c:pt idx="847">
                  <c:v>-8.1772832869999998</c:v>
                </c:pt>
                <c:pt idx="848">
                  <c:v>-8.2231225966999997</c:v>
                </c:pt>
                <c:pt idx="849">
                  <c:v>-8.2683897018000003</c:v>
                </c:pt>
                <c:pt idx="850">
                  <c:v>-8.3130836486999993</c:v>
                </c:pt>
                <c:pt idx="851">
                  <c:v>-8.3572053909000008</c:v>
                </c:pt>
                <c:pt idx="852">
                  <c:v>-8.4013261794999998</c:v>
                </c:pt>
                <c:pt idx="853">
                  <c:v>-8.4448738098000007</c:v>
                </c:pt>
                <c:pt idx="854">
                  <c:v>-8.4884214400999998</c:v>
                </c:pt>
                <c:pt idx="855">
                  <c:v>-8.5302515030000006</c:v>
                </c:pt>
                <c:pt idx="856">
                  <c:v>-8.5720796584999999</c:v>
                </c:pt>
                <c:pt idx="857">
                  <c:v>-8.6139097214000007</c:v>
                </c:pt>
                <c:pt idx="858">
                  <c:v>-8.6545925140000008</c:v>
                </c:pt>
                <c:pt idx="859">
                  <c:v>-8.6952743530000003</c:v>
                </c:pt>
                <c:pt idx="860">
                  <c:v>-8.7359571457000005</c:v>
                </c:pt>
                <c:pt idx="861">
                  <c:v>-8.7760686874000005</c:v>
                </c:pt>
                <c:pt idx="862">
                  <c:v>-8.8161783218000007</c:v>
                </c:pt>
                <c:pt idx="863">
                  <c:v>-8.8562879561999992</c:v>
                </c:pt>
                <c:pt idx="864">
                  <c:v>-8.8958244323999995</c:v>
                </c:pt>
                <c:pt idx="865">
                  <c:v>-8.9347887039000007</c:v>
                </c:pt>
                <c:pt idx="866">
                  <c:v>-8.9737529755000001</c:v>
                </c:pt>
                <c:pt idx="867">
                  <c:v>-9.0127162933000005</c:v>
                </c:pt>
                <c:pt idx="868">
                  <c:v>-9.0511074065999999</c:v>
                </c:pt>
                <c:pt idx="869">
                  <c:v>-9.0900716781999993</c:v>
                </c:pt>
                <c:pt idx="870">
                  <c:v>-9.1290359497000004</c:v>
                </c:pt>
                <c:pt idx="871">
                  <c:v>-9.1679992676000008</c:v>
                </c:pt>
                <c:pt idx="872">
                  <c:v>-9.2075366974000001</c:v>
                </c:pt>
                <c:pt idx="873">
                  <c:v>-9.2476472854999994</c:v>
                </c:pt>
                <c:pt idx="874">
                  <c:v>-9.2877569198999996</c:v>
                </c:pt>
                <c:pt idx="875">
                  <c:v>-9.3278665542999999</c:v>
                </c:pt>
                <c:pt idx="876">
                  <c:v>-9.3679771422999991</c:v>
                </c:pt>
                <c:pt idx="877">
                  <c:v>-9.4080867766999994</c:v>
                </c:pt>
                <c:pt idx="878">
                  <c:v>-9.4481973648000004</c:v>
                </c:pt>
                <c:pt idx="879">
                  <c:v>-9.4877338409000007</c:v>
                </c:pt>
                <c:pt idx="880">
                  <c:v>-9.5278444289999999</c:v>
                </c:pt>
                <c:pt idx="881">
                  <c:v>-9.5673809052000003</c:v>
                </c:pt>
                <c:pt idx="882">
                  <c:v>-9.6057720183999997</c:v>
                </c:pt>
                <c:pt idx="883">
                  <c:v>-9.6441631316999992</c:v>
                </c:pt>
                <c:pt idx="884">
                  <c:v>-9.6814079285000005</c:v>
                </c:pt>
                <c:pt idx="885">
                  <c:v>-9.7186527252000001</c:v>
                </c:pt>
                <c:pt idx="886">
                  <c:v>-9.7547521591000006</c:v>
                </c:pt>
                <c:pt idx="887">
                  <c:v>-9.7908515929999993</c:v>
                </c:pt>
                <c:pt idx="888">
                  <c:v>-9.8263769150000009</c:v>
                </c:pt>
                <c:pt idx="889">
                  <c:v>-9.8619031905999996</c:v>
                </c:pt>
                <c:pt idx="890">
                  <c:v>-9.8974285125999995</c:v>
                </c:pt>
                <c:pt idx="891">
                  <c:v>-9.9318084717000001</c:v>
                </c:pt>
                <c:pt idx="892">
                  <c:v>-9.9661893844999998</c:v>
                </c:pt>
                <c:pt idx="893">
                  <c:v>-9.9994230270000006</c:v>
                </c:pt>
                <c:pt idx="894">
                  <c:v>-10.032083511</c:v>
                </c:pt>
                <c:pt idx="895">
                  <c:v>-10.064744949</c:v>
                </c:pt>
                <c:pt idx="896">
                  <c:v>-10.095113754</c:v>
                </c:pt>
                <c:pt idx="897">
                  <c:v>-10.124909401</c:v>
                </c:pt>
                <c:pt idx="898">
                  <c:v>-10.154706000999999</c:v>
                </c:pt>
                <c:pt idx="899">
                  <c:v>-10.182783127</c:v>
                </c:pt>
                <c:pt idx="900">
                  <c:v>-10.212005615000001</c:v>
                </c:pt>
                <c:pt idx="901">
                  <c:v>-10.240082741</c:v>
                </c:pt>
                <c:pt idx="902">
                  <c:v>-10.268159866</c:v>
                </c:pt>
                <c:pt idx="903">
                  <c:v>-10.296236992000001</c:v>
                </c:pt>
                <c:pt idx="904">
                  <c:v>-10.324314117</c:v>
                </c:pt>
                <c:pt idx="905">
                  <c:v>-10.352964400999999</c:v>
                </c:pt>
                <c:pt idx="906">
                  <c:v>-10.380468369000001</c:v>
                </c:pt>
                <c:pt idx="907">
                  <c:v>-10.408544539999999</c:v>
                </c:pt>
                <c:pt idx="908">
                  <c:v>-10.436048508000001</c:v>
                </c:pt>
                <c:pt idx="909">
                  <c:v>-10.462980269999999</c:v>
                </c:pt>
                <c:pt idx="910">
                  <c:v>-10.489911079000001</c:v>
                </c:pt>
                <c:pt idx="911">
                  <c:v>-10.51626873</c:v>
                </c:pt>
                <c:pt idx="912">
                  <c:v>-10.542054176000001</c:v>
                </c:pt>
                <c:pt idx="913">
                  <c:v>-10.567266463999999</c:v>
                </c:pt>
                <c:pt idx="914">
                  <c:v>-10.592477798000001</c:v>
                </c:pt>
                <c:pt idx="915">
                  <c:v>-10.618263245</c:v>
                </c:pt>
                <c:pt idx="916">
                  <c:v>-10.641182899</c:v>
                </c:pt>
                <c:pt idx="917">
                  <c:v>-10.66353035</c:v>
                </c:pt>
                <c:pt idx="918">
                  <c:v>-10.685876845999999</c:v>
                </c:pt>
                <c:pt idx="919">
                  <c:v>-10.706504821999999</c:v>
                </c:pt>
                <c:pt idx="920">
                  <c:v>-10.728279113999999</c:v>
                </c:pt>
                <c:pt idx="921">
                  <c:v>-10.750052452</c:v>
                </c:pt>
                <c:pt idx="922">
                  <c:v>-10.772399902</c:v>
                </c:pt>
                <c:pt idx="923">
                  <c:v>-10.795892715000001</c:v>
                </c:pt>
                <c:pt idx="924">
                  <c:v>-10.818813324000001</c:v>
                </c:pt>
                <c:pt idx="925">
                  <c:v>-10.842305183000001</c:v>
                </c:pt>
                <c:pt idx="926">
                  <c:v>-10.865225792</c:v>
                </c:pt>
                <c:pt idx="927">
                  <c:v>-10.888145446999999</c:v>
                </c:pt>
                <c:pt idx="928">
                  <c:v>-10.910492896999999</c:v>
                </c:pt>
                <c:pt idx="929">
                  <c:v>-10.932267188999999</c:v>
                </c:pt>
                <c:pt idx="930">
                  <c:v>-10.954041481000001</c:v>
                </c:pt>
                <c:pt idx="931">
                  <c:v>-10.974669456000001</c:v>
                </c:pt>
                <c:pt idx="932">
                  <c:v>-10.994724273999999</c:v>
                </c:pt>
                <c:pt idx="933">
                  <c:v>-11.014205933</c:v>
                </c:pt>
                <c:pt idx="934">
                  <c:v>-11.033687592</c:v>
                </c:pt>
                <c:pt idx="935">
                  <c:v>-11.052023888000001</c:v>
                </c:pt>
                <c:pt idx="936">
                  <c:v>-11.070933342</c:v>
                </c:pt>
                <c:pt idx="937">
                  <c:v>-11.089841843</c:v>
                </c:pt>
                <c:pt idx="938">
                  <c:v>-11.108177185000001</c:v>
                </c:pt>
                <c:pt idx="939">
                  <c:v>-11.126513481</c:v>
                </c:pt>
                <c:pt idx="940">
                  <c:v>-11.144849776999999</c:v>
                </c:pt>
                <c:pt idx="941">
                  <c:v>-11.162612915</c:v>
                </c:pt>
                <c:pt idx="942">
                  <c:v>-11.178656578</c:v>
                </c:pt>
                <c:pt idx="943">
                  <c:v>-11.193554878</c:v>
                </c:pt>
                <c:pt idx="944">
                  <c:v>-11.208453177999999</c:v>
                </c:pt>
                <c:pt idx="945">
                  <c:v>-11.222777367000001</c:v>
                </c:pt>
                <c:pt idx="946">
                  <c:v>-11.237102509</c:v>
                </c:pt>
                <c:pt idx="947">
                  <c:v>-11.252573967</c:v>
                </c:pt>
                <c:pt idx="948">
                  <c:v>-11.269190788</c:v>
                </c:pt>
                <c:pt idx="949">
                  <c:v>-11.286953926000001</c:v>
                </c:pt>
                <c:pt idx="950">
                  <c:v>-11.305290222</c:v>
                </c:pt>
                <c:pt idx="951">
                  <c:v>-11.324198723</c:v>
                </c:pt>
                <c:pt idx="952">
                  <c:v>-11.343681334999999</c:v>
                </c:pt>
                <c:pt idx="953">
                  <c:v>-11.363162994</c:v>
                </c:pt>
                <c:pt idx="954">
                  <c:v>-11.382644653</c:v>
                </c:pt>
                <c:pt idx="955">
                  <c:v>-11.401554107999999</c:v>
                </c:pt>
                <c:pt idx="956">
                  <c:v>-11.420463562</c:v>
                </c:pt>
                <c:pt idx="957">
                  <c:v>-11.439372063</c:v>
                </c:pt>
                <c:pt idx="958">
                  <c:v>-11.457707405000001</c:v>
                </c:pt>
                <c:pt idx="959">
                  <c:v>-11.474897385</c:v>
                </c:pt>
                <c:pt idx="960">
                  <c:v>-11.490368843000001</c:v>
                </c:pt>
                <c:pt idx="961">
                  <c:v>-11.506412506</c:v>
                </c:pt>
                <c:pt idx="962">
                  <c:v>-11.521883965000001</c:v>
                </c:pt>
                <c:pt idx="963">
                  <c:v>-11.537927628</c:v>
                </c:pt>
                <c:pt idx="964">
                  <c:v>-11.555690765</c:v>
                </c:pt>
                <c:pt idx="965">
                  <c:v>-11.574026108</c:v>
                </c:pt>
                <c:pt idx="966">
                  <c:v>-11.591789245999999</c:v>
                </c:pt>
                <c:pt idx="967">
                  <c:v>-11.610125542</c:v>
                </c:pt>
                <c:pt idx="968">
                  <c:v>-11.627316475000001</c:v>
                </c:pt>
                <c:pt idx="969">
                  <c:v>-11.643932342999999</c:v>
                </c:pt>
                <c:pt idx="970">
                  <c:v>-11.661123276</c:v>
                </c:pt>
                <c:pt idx="971">
                  <c:v>-11.677166938999999</c:v>
                </c:pt>
                <c:pt idx="972">
                  <c:v>-11.694356918</c:v>
                </c:pt>
                <c:pt idx="973">
                  <c:v>-11.712120056</c:v>
                </c:pt>
                <c:pt idx="974">
                  <c:v>-11.729883193999999</c:v>
                </c:pt>
                <c:pt idx="975">
                  <c:v>-11.747645378</c:v>
                </c:pt>
                <c:pt idx="976">
                  <c:v>-11.765981674000001</c:v>
                </c:pt>
                <c:pt idx="977">
                  <c:v>-11.784891129</c:v>
                </c:pt>
                <c:pt idx="978">
                  <c:v>-11.804945946</c:v>
                </c:pt>
                <c:pt idx="979">
                  <c:v>-11.825000763</c:v>
                </c:pt>
                <c:pt idx="980">
                  <c:v>-11.845628738</c:v>
                </c:pt>
                <c:pt idx="981">
                  <c:v>-11.866829872</c:v>
                </c:pt>
                <c:pt idx="982">
                  <c:v>-11.888031006</c:v>
                </c:pt>
                <c:pt idx="983">
                  <c:v>-11.908085823</c:v>
                </c:pt>
                <c:pt idx="984">
                  <c:v>-11.928140640000001</c:v>
                </c:pt>
                <c:pt idx="985">
                  <c:v>-11.947050095</c:v>
                </c:pt>
                <c:pt idx="986">
                  <c:v>-11.963666915999999</c:v>
                </c:pt>
                <c:pt idx="987">
                  <c:v>-11.979710579000001</c:v>
                </c:pt>
                <c:pt idx="988">
                  <c:v>-11.995755195999999</c:v>
                </c:pt>
                <c:pt idx="989">
                  <c:v>-12.011225700000001</c:v>
                </c:pt>
                <c:pt idx="990">
                  <c:v>-12.027270316999999</c:v>
                </c:pt>
                <c:pt idx="991">
                  <c:v>-12.043887138000001</c:v>
                </c:pt>
                <c:pt idx="992">
                  <c:v>-12.061650276</c:v>
                </c:pt>
                <c:pt idx="993">
                  <c:v>-12.081131935</c:v>
                </c:pt>
                <c:pt idx="994">
                  <c:v>-12.100041388999999</c:v>
                </c:pt>
                <c:pt idx="995">
                  <c:v>-12.11894989</c:v>
                </c:pt>
                <c:pt idx="996">
                  <c:v>-12.137859344000001</c:v>
                </c:pt>
                <c:pt idx="997">
                  <c:v>-12.155048369999999</c:v>
                </c:pt>
                <c:pt idx="998">
                  <c:v>-12.172811508000001</c:v>
                </c:pt>
                <c:pt idx="999">
                  <c:v>-12.190002441000001</c:v>
                </c:pt>
                <c:pt idx="1000">
                  <c:v>-12.206618309</c:v>
                </c:pt>
                <c:pt idx="1001">
                  <c:v>-12.223236084</c:v>
                </c:pt>
                <c:pt idx="1002">
                  <c:v>-12.238706589</c:v>
                </c:pt>
                <c:pt idx="1003">
                  <c:v>-12.252458572</c:v>
                </c:pt>
                <c:pt idx="1004">
                  <c:v>-12.26621151</c:v>
                </c:pt>
                <c:pt idx="1005">
                  <c:v>-12.278816223</c:v>
                </c:pt>
                <c:pt idx="1006">
                  <c:v>-12.291996001999999</c:v>
                </c:pt>
                <c:pt idx="1007">
                  <c:v>-12.304601669</c:v>
                </c:pt>
                <c:pt idx="1008">
                  <c:v>-12.317207335999999</c:v>
                </c:pt>
                <c:pt idx="1009">
                  <c:v>-12.330386162</c:v>
                </c:pt>
                <c:pt idx="1010">
                  <c:v>-12.343564987000001</c:v>
                </c:pt>
                <c:pt idx="1011">
                  <c:v>-12.356171608</c:v>
                </c:pt>
                <c:pt idx="1012">
                  <c:v>-12.368777274999999</c:v>
                </c:pt>
                <c:pt idx="1013">
                  <c:v>-12.380810737999999</c:v>
                </c:pt>
                <c:pt idx="1014">
                  <c:v>-12.392844200000001</c:v>
                </c:pt>
                <c:pt idx="1015">
                  <c:v>-12.404303551</c:v>
                </c:pt>
                <c:pt idx="1016">
                  <c:v>-12.415191650000001</c:v>
                </c:pt>
                <c:pt idx="1017">
                  <c:v>-12.426651001</c:v>
                </c:pt>
                <c:pt idx="1018">
                  <c:v>-12.438683510000001</c:v>
                </c:pt>
                <c:pt idx="1019">
                  <c:v>-12.449570656000001</c:v>
                </c:pt>
                <c:pt idx="1020">
                  <c:v>-12.46103096</c:v>
                </c:pt>
                <c:pt idx="1021">
                  <c:v>-12.473064423</c:v>
                </c:pt>
                <c:pt idx="1022">
                  <c:v>-12.485096930999999</c:v>
                </c:pt>
                <c:pt idx="1023">
                  <c:v>-12.498275757</c:v>
                </c:pt>
                <c:pt idx="1024">
                  <c:v>-12.512600899000001</c:v>
                </c:pt>
                <c:pt idx="1025">
                  <c:v>-12.528071404</c:v>
                </c:pt>
                <c:pt idx="1026">
                  <c:v>-12.543542862000001</c:v>
                </c:pt>
                <c:pt idx="1027">
                  <c:v>-12.560159683</c:v>
                </c:pt>
                <c:pt idx="1028">
                  <c:v>-12.577349663</c:v>
                </c:pt>
                <c:pt idx="1029">
                  <c:v>-12.593966483999999</c:v>
                </c:pt>
                <c:pt idx="1030">
                  <c:v>-12.609437943</c:v>
                </c:pt>
                <c:pt idx="1031">
                  <c:v>-12.625481605999999</c:v>
                </c:pt>
                <c:pt idx="1032">
                  <c:v>-12.641526222</c:v>
                </c:pt>
                <c:pt idx="1033">
                  <c:v>-12.656996726999999</c:v>
                </c:pt>
                <c:pt idx="1034">
                  <c:v>-12.673040390000001</c:v>
                </c:pt>
                <c:pt idx="1035">
                  <c:v>-12.688511847999999</c:v>
                </c:pt>
                <c:pt idx="1036">
                  <c:v>-12.704555511000001</c:v>
                </c:pt>
                <c:pt idx="1037">
                  <c:v>-12.720026969999999</c:v>
                </c:pt>
                <c:pt idx="1038">
                  <c:v>-12.736070633000001</c:v>
                </c:pt>
                <c:pt idx="1039">
                  <c:v>-12.750968932999999</c:v>
                </c:pt>
                <c:pt idx="1040">
                  <c:v>-12.765867233</c:v>
                </c:pt>
                <c:pt idx="1041">
                  <c:v>-12.781337738</c:v>
                </c:pt>
                <c:pt idx="1042">
                  <c:v>-12.796236038</c:v>
                </c:pt>
                <c:pt idx="1043">
                  <c:v>-12.811706543</c:v>
                </c:pt>
                <c:pt idx="1044">
                  <c:v>-12.827750205999999</c:v>
                </c:pt>
                <c:pt idx="1045">
                  <c:v>-12.843221664</c:v>
                </c:pt>
                <c:pt idx="1046">
                  <c:v>-12.859838485999999</c:v>
                </c:pt>
                <c:pt idx="1047">
                  <c:v>-12.876456261</c:v>
                </c:pt>
                <c:pt idx="1048">
                  <c:v>-12.894219398000001</c:v>
                </c:pt>
                <c:pt idx="1049">
                  <c:v>-12.910835265999999</c:v>
                </c:pt>
                <c:pt idx="1050">
                  <c:v>-12.927453041</c:v>
                </c:pt>
                <c:pt idx="1051">
                  <c:v>-12.944069861999999</c:v>
                </c:pt>
                <c:pt idx="1052">
                  <c:v>-12.960686684000001</c:v>
                </c:pt>
                <c:pt idx="1053">
                  <c:v>-12.977304459000001</c:v>
                </c:pt>
                <c:pt idx="1054">
                  <c:v>-12.993920326</c:v>
                </c:pt>
                <c:pt idx="1055">
                  <c:v>-13.010538101</c:v>
                </c:pt>
                <c:pt idx="1056">
                  <c:v>-13.027727127</c:v>
                </c:pt>
                <c:pt idx="1057">
                  <c:v>-13.044918060000001</c:v>
                </c:pt>
                <c:pt idx="1058">
                  <c:v>-13.062681198</c:v>
                </c:pt>
                <c:pt idx="1059">
                  <c:v>-13.080443382</c:v>
                </c:pt>
                <c:pt idx="1060">
                  <c:v>-13.098779678</c:v>
                </c:pt>
                <c:pt idx="1061">
                  <c:v>-13.117688179</c:v>
                </c:pt>
                <c:pt idx="1062">
                  <c:v>-13.137743950000001</c:v>
                </c:pt>
                <c:pt idx="1063">
                  <c:v>-13.158371925000001</c:v>
                </c:pt>
                <c:pt idx="1064">
                  <c:v>-13.180146217000001</c:v>
                </c:pt>
                <c:pt idx="1065">
                  <c:v>-13.201919556</c:v>
                </c:pt>
                <c:pt idx="1066">
                  <c:v>-13.225413322</c:v>
                </c:pt>
                <c:pt idx="1067">
                  <c:v>-13.248906136</c:v>
                </c:pt>
                <c:pt idx="1068">
                  <c:v>-13.273544312</c:v>
                </c:pt>
                <c:pt idx="1069">
                  <c:v>-13.299329758000001</c:v>
                </c:pt>
                <c:pt idx="1070">
                  <c:v>-13.32511425</c:v>
                </c:pt>
                <c:pt idx="1071">
                  <c:v>-13.350899696000001</c:v>
                </c:pt>
                <c:pt idx="1072">
                  <c:v>-13.377257347</c:v>
                </c:pt>
                <c:pt idx="1073">
                  <c:v>-13.403614998</c:v>
                </c:pt>
                <c:pt idx="1074">
                  <c:v>-13.429974555999999</c:v>
                </c:pt>
                <c:pt idx="1075">
                  <c:v>-13.456905365000001</c:v>
                </c:pt>
                <c:pt idx="1076">
                  <c:v>-13.483263016</c:v>
                </c:pt>
                <c:pt idx="1077">
                  <c:v>-13.509048462000001</c:v>
                </c:pt>
                <c:pt idx="1078">
                  <c:v>-13.534259796000001</c:v>
                </c:pt>
                <c:pt idx="1079">
                  <c:v>-13.559472083999999</c:v>
                </c:pt>
                <c:pt idx="1080">
                  <c:v>-13.58525753</c:v>
                </c:pt>
                <c:pt idx="1081">
                  <c:v>-13.611042023</c:v>
                </c:pt>
                <c:pt idx="1082">
                  <c:v>-13.636827469</c:v>
                </c:pt>
                <c:pt idx="1083">
                  <c:v>-13.662038803</c:v>
                </c:pt>
                <c:pt idx="1084">
                  <c:v>-13.687250136999999</c:v>
                </c:pt>
                <c:pt idx="1085">
                  <c:v>-13.712462425</c:v>
                </c:pt>
                <c:pt idx="1086">
                  <c:v>-13.738247871</c:v>
                </c:pt>
                <c:pt idx="1087">
                  <c:v>-13.764032364</c:v>
                </c:pt>
                <c:pt idx="1088">
                  <c:v>-13.789244652000001</c:v>
                </c:pt>
                <c:pt idx="1089">
                  <c:v>-13.814456939999999</c:v>
                </c:pt>
                <c:pt idx="1090">
                  <c:v>-13.840241431999999</c:v>
                </c:pt>
                <c:pt idx="1091">
                  <c:v>-13.866026878</c:v>
                </c:pt>
                <c:pt idx="1092">
                  <c:v>-13.892384528999999</c:v>
                </c:pt>
                <c:pt idx="1093">
                  <c:v>-13.918169975</c:v>
                </c:pt>
                <c:pt idx="1094">
                  <c:v>-13.943954467999999</c:v>
                </c:pt>
                <c:pt idx="1095">
                  <c:v>-13.969739914</c:v>
                </c:pt>
                <c:pt idx="1096">
                  <c:v>-13.994952202</c:v>
                </c:pt>
                <c:pt idx="1097">
                  <c:v>-14.020736694</c:v>
                </c:pt>
                <c:pt idx="1098">
                  <c:v>-14.046522141000001</c:v>
                </c:pt>
                <c:pt idx="1099">
                  <c:v>-14.072306633</c:v>
                </c:pt>
                <c:pt idx="1100">
                  <c:v>-14.098665237000001</c:v>
                </c:pt>
                <c:pt idx="1101">
                  <c:v>-14.126168250999999</c:v>
                </c:pt>
                <c:pt idx="1102">
                  <c:v>-14.154246329999999</c:v>
                </c:pt>
                <c:pt idx="1103">
                  <c:v>-14.182322502</c:v>
                </c:pt>
                <c:pt idx="1104">
                  <c:v>-14.210399627999999</c:v>
                </c:pt>
                <c:pt idx="1105">
                  <c:v>-14.237904549</c:v>
                </c:pt>
                <c:pt idx="1106">
                  <c:v>-14.264835357999999</c:v>
                </c:pt>
                <c:pt idx="1107">
                  <c:v>-14.291766167</c:v>
                </c:pt>
                <c:pt idx="1108">
                  <c:v>-14.318696976</c:v>
                </c:pt>
                <c:pt idx="1109">
                  <c:v>-14.346200942999999</c:v>
                </c:pt>
                <c:pt idx="1110">
                  <c:v>-14.375424385000001</c:v>
                </c:pt>
                <c:pt idx="1111">
                  <c:v>-14.404073714999999</c:v>
                </c:pt>
                <c:pt idx="1112">
                  <c:v>-14.433297157</c:v>
                </c:pt>
                <c:pt idx="1113">
                  <c:v>-14.463092804</c:v>
                </c:pt>
                <c:pt idx="1114">
                  <c:v>-14.492316246</c:v>
                </c:pt>
                <c:pt idx="1115">
                  <c:v>-14.521539688000001</c:v>
                </c:pt>
                <c:pt idx="1116">
                  <c:v>-14.550761223</c:v>
                </c:pt>
                <c:pt idx="1117">
                  <c:v>-14.579984665</c:v>
                </c:pt>
                <c:pt idx="1118">
                  <c:v>-14.609781265000001</c:v>
                </c:pt>
                <c:pt idx="1119">
                  <c:v>-14.639576912000001</c:v>
                </c:pt>
                <c:pt idx="1120">
                  <c:v>-14.669372558999999</c:v>
                </c:pt>
                <c:pt idx="1121">
                  <c:v>-14.699168204999999</c:v>
                </c:pt>
                <c:pt idx="1122">
                  <c:v>-14.728964806</c:v>
                </c:pt>
                <c:pt idx="1123">
                  <c:v>-14.758760452000001</c:v>
                </c:pt>
                <c:pt idx="1124">
                  <c:v>-14.787410736</c:v>
                </c:pt>
                <c:pt idx="1125">
                  <c:v>-14.815487861999999</c:v>
                </c:pt>
                <c:pt idx="1126">
                  <c:v>-14.843565941</c:v>
                </c:pt>
                <c:pt idx="1127">
                  <c:v>-14.870495796</c:v>
                </c:pt>
                <c:pt idx="1128">
                  <c:v>-14.897998810000001</c:v>
                </c:pt>
                <c:pt idx="1129">
                  <c:v>-14.924930572999999</c:v>
                </c:pt>
                <c:pt idx="1130">
                  <c:v>-14.951289177</c:v>
                </c:pt>
                <c:pt idx="1131">
                  <c:v>-14.97822094</c:v>
                </c:pt>
                <c:pt idx="1132">
                  <c:v>-15.004004478000001</c:v>
                </c:pt>
                <c:pt idx="1133">
                  <c:v>-15.028642654</c:v>
                </c:pt>
                <c:pt idx="1134">
                  <c:v>-15.052709579</c:v>
                </c:pt>
                <c:pt idx="1135">
                  <c:v>-15.076775551000001</c:v>
                </c:pt>
                <c:pt idx="1136">
                  <c:v>-15.101987839</c:v>
                </c:pt>
                <c:pt idx="1137">
                  <c:v>-15.127200127</c:v>
                </c:pt>
                <c:pt idx="1138">
                  <c:v>-15.152411461</c:v>
                </c:pt>
                <c:pt idx="1139">
                  <c:v>-15.178195952999999</c:v>
                </c:pt>
                <c:pt idx="1140">
                  <c:v>-15.205127716</c:v>
                </c:pt>
                <c:pt idx="1141">
                  <c:v>-15.232059479</c:v>
                </c:pt>
                <c:pt idx="1142">
                  <c:v>-15.259563446</c:v>
                </c:pt>
                <c:pt idx="1143">
                  <c:v>-15.286493301</c:v>
                </c:pt>
                <c:pt idx="1144">
                  <c:v>-15.314570427</c:v>
                </c:pt>
                <c:pt idx="1145">
                  <c:v>-15.34150219</c:v>
                </c:pt>
                <c:pt idx="1146">
                  <c:v>-15.366140366</c:v>
                </c:pt>
                <c:pt idx="1147">
                  <c:v>-15.389060974</c:v>
                </c:pt>
                <c:pt idx="1148">
                  <c:v>-15.413126945</c:v>
                </c:pt>
                <c:pt idx="1149">
                  <c:v>-15.437193871</c:v>
                </c:pt>
                <c:pt idx="1150">
                  <c:v>-15.461832047</c:v>
                </c:pt>
                <c:pt idx="1151">
                  <c:v>-15.487616538999999</c:v>
                </c:pt>
                <c:pt idx="1152">
                  <c:v>-15.513974190000001</c:v>
                </c:pt>
                <c:pt idx="1153">
                  <c:v>-15.539759635999999</c:v>
                </c:pt>
                <c:pt idx="1154">
                  <c:v>-15.566691399</c:v>
                </c:pt>
                <c:pt idx="1155">
                  <c:v>-15.593621254</c:v>
                </c:pt>
                <c:pt idx="1156">
                  <c:v>-15.621699333</c:v>
                </c:pt>
                <c:pt idx="1157">
                  <c:v>-15.649774551</c:v>
                </c:pt>
                <c:pt idx="1158">
                  <c:v>-15.678426742999999</c:v>
                </c:pt>
                <c:pt idx="1159">
                  <c:v>-15.707648277000001</c:v>
                </c:pt>
                <c:pt idx="1160">
                  <c:v>-15.738017082000001</c:v>
                </c:pt>
                <c:pt idx="1161">
                  <c:v>-15.768959999</c:v>
                </c:pt>
                <c:pt idx="1162">
                  <c:v>-15.800475121</c:v>
                </c:pt>
                <c:pt idx="1163">
                  <c:v>-15.832562447000001</c:v>
                </c:pt>
                <c:pt idx="1164">
                  <c:v>-15.864077568000001</c:v>
                </c:pt>
                <c:pt idx="1165">
                  <c:v>-15.896739006000001</c:v>
                </c:pt>
                <c:pt idx="1166">
                  <c:v>-15.929973602</c:v>
                </c:pt>
                <c:pt idx="1167">
                  <c:v>-15.962634087</c:v>
                </c:pt>
                <c:pt idx="1168">
                  <c:v>-15.995867729</c:v>
                </c:pt>
                <c:pt idx="1169">
                  <c:v>-16.029674530000001</c:v>
                </c:pt>
                <c:pt idx="1170">
                  <c:v>-16.062335967999999</c:v>
                </c:pt>
                <c:pt idx="1171">
                  <c:v>-16.094423293999998</c:v>
                </c:pt>
                <c:pt idx="1172">
                  <c:v>-16.125366210999999</c:v>
                </c:pt>
                <c:pt idx="1173">
                  <c:v>-16.156881332000001</c:v>
                </c:pt>
                <c:pt idx="1174">
                  <c:v>-16.188396453999999</c:v>
                </c:pt>
                <c:pt idx="1175">
                  <c:v>-16.219339371</c:v>
                </c:pt>
                <c:pt idx="1176">
                  <c:v>-16.25028038</c:v>
                </c:pt>
                <c:pt idx="1177">
                  <c:v>-16.280075072999999</c:v>
                </c:pt>
                <c:pt idx="1178">
                  <c:v>-16.307006835999999</c:v>
                </c:pt>
                <c:pt idx="1179">
                  <c:v>-16.334510803000001</c:v>
                </c:pt>
                <c:pt idx="1180">
                  <c:v>-16.362014770999998</c:v>
                </c:pt>
                <c:pt idx="1181">
                  <c:v>-16.389518738</c:v>
                </c:pt>
                <c:pt idx="1182">
                  <c:v>-16.417596817</c:v>
                </c:pt>
                <c:pt idx="1183">
                  <c:v>-16.446245192999999</c:v>
                </c:pt>
                <c:pt idx="1184">
                  <c:v>-16.474895477</c:v>
                </c:pt>
                <c:pt idx="1185">
                  <c:v>-16.504117965999999</c:v>
                </c:pt>
                <c:pt idx="1186">
                  <c:v>-16.53276825</c:v>
                </c:pt>
                <c:pt idx="1187">
                  <c:v>-16.561418533000001</c:v>
                </c:pt>
                <c:pt idx="1188">
                  <c:v>-16.588350296000002</c:v>
                </c:pt>
                <c:pt idx="1189">
                  <c:v>-16.615282058999998</c:v>
                </c:pt>
                <c:pt idx="1190">
                  <c:v>-16.641639709</c:v>
                </c:pt>
                <c:pt idx="1191">
                  <c:v>-16.667423247999999</c:v>
                </c:pt>
                <c:pt idx="1192">
                  <c:v>-16.692636490000002</c:v>
                </c:pt>
                <c:pt idx="1193">
                  <c:v>-16.717275619999999</c:v>
                </c:pt>
                <c:pt idx="1194">
                  <c:v>-16.741340637</c:v>
                </c:pt>
                <c:pt idx="1195">
                  <c:v>-16.765979767000001</c:v>
                </c:pt>
                <c:pt idx="1196">
                  <c:v>-16.790046692000001</c:v>
                </c:pt>
                <c:pt idx="1197">
                  <c:v>-16.814111709999999</c:v>
                </c:pt>
                <c:pt idx="1198">
                  <c:v>-16.837030411000001</c:v>
                </c:pt>
                <c:pt idx="1199">
                  <c:v>-16.859951019</c:v>
                </c:pt>
                <c:pt idx="1200">
                  <c:v>-16.884017944</c:v>
                </c:pt>
                <c:pt idx="1201">
                  <c:v>-16.909229279000002</c:v>
                </c:pt>
                <c:pt idx="1202">
                  <c:v>-16.935014724999998</c:v>
                </c:pt>
                <c:pt idx="1203">
                  <c:v>-16.961372375</c:v>
                </c:pt>
                <c:pt idx="1204">
                  <c:v>-16.988878249999999</c:v>
                </c:pt>
                <c:pt idx="1205">
                  <c:v>-17.015808105000001</c:v>
                </c:pt>
                <c:pt idx="1206">
                  <c:v>-17.041593551999998</c:v>
                </c:pt>
                <c:pt idx="1207">
                  <c:v>-17.066804886</c:v>
                </c:pt>
                <c:pt idx="1208">
                  <c:v>-17.092018126999999</c:v>
                </c:pt>
                <c:pt idx="1209">
                  <c:v>-17.116655349999998</c:v>
                </c:pt>
                <c:pt idx="1210">
                  <c:v>-17.143013</c:v>
                </c:pt>
                <c:pt idx="1211">
                  <c:v>-17.168798447</c:v>
                </c:pt>
                <c:pt idx="1212">
                  <c:v>-17.195730209000001</c:v>
                </c:pt>
                <c:pt idx="1213">
                  <c:v>-17.223806380999999</c:v>
                </c:pt>
                <c:pt idx="1214">
                  <c:v>-17.252456665</c:v>
                </c:pt>
                <c:pt idx="1215">
                  <c:v>-17.281106949000002</c:v>
                </c:pt>
                <c:pt idx="1216">
                  <c:v>-17.310329437</c:v>
                </c:pt>
                <c:pt idx="1217">
                  <c:v>-17.339553833</c:v>
                </c:pt>
                <c:pt idx="1218">
                  <c:v>-17.368774414000001</c:v>
                </c:pt>
                <c:pt idx="1219">
                  <c:v>-17.399145126000001</c:v>
                </c:pt>
                <c:pt idx="1220">
                  <c:v>-17.429513930999999</c:v>
                </c:pt>
                <c:pt idx="1221">
                  <c:v>-17.459308623999998</c:v>
                </c:pt>
                <c:pt idx="1222">
                  <c:v>-17.489107132000001</c:v>
                </c:pt>
                <c:pt idx="1223">
                  <c:v>-17.518901825</c:v>
                </c:pt>
                <c:pt idx="1224">
                  <c:v>-17.549842834</c:v>
                </c:pt>
                <c:pt idx="1225">
                  <c:v>-17.581357956000002</c:v>
                </c:pt>
                <c:pt idx="1226">
                  <c:v>-17.614593505999999</c:v>
                </c:pt>
                <c:pt idx="1227">
                  <c:v>-17.650119781000001</c:v>
                </c:pt>
                <c:pt idx="1228">
                  <c:v>-17.686218262000001</c:v>
                </c:pt>
                <c:pt idx="1229">
                  <c:v>-17.723463058</c:v>
                </c:pt>
                <c:pt idx="1230">
                  <c:v>-17.760707855</c:v>
                </c:pt>
                <c:pt idx="1231">
                  <c:v>-17.799098968999999</c:v>
                </c:pt>
                <c:pt idx="1232">
                  <c:v>-17.838636397999998</c:v>
                </c:pt>
                <c:pt idx="1233">
                  <c:v>-17.877599715999999</c:v>
                </c:pt>
                <c:pt idx="1234">
                  <c:v>-17.917135239</c:v>
                </c:pt>
                <c:pt idx="1235">
                  <c:v>-17.956674576000001</c:v>
                </c:pt>
                <c:pt idx="1236">
                  <c:v>-17.995637894000001</c:v>
                </c:pt>
                <c:pt idx="1237">
                  <c:v>-18.034029007000001</c:v>
                </c:pt>
                <c:pt idx="1238">
                  <c:v>-18.071846008000001</c:v>
                </c:pt>
                <c:pt idx="1239">
                  <c:v>-18.1085186</c:v>
                </c:pt>
                <c:pt idx="1240">
                  <c:v>-18.145191192999999</c:v>
                </c:pt>
                <c:pt idx="1241">
                  <c:v>-18.181289672999998</c:v>
                </c:pt>
                <c:pt idx="1242">
                  <c:v>-18.216815948000001</c:v>
                </c:pt>
                <c:pt idx="1243">
                  <c:v>-18.252342224</c:v>
                </c:pt>
                <c:pt idx="1244">
                  <c:v>-18.287294387999999</c:v>
                </c:pt>
                <c:pt idx="1245">
                  <c:v>-18.321676254</c:v>
                </c:pt>
                <c:pt idx="1246">
                  <c:v>-18.353761673000001</c:v>
                </c:pt>
                <c:pt idx="1247">
                  <c:v>-18.383558272999998</c:v>
                </c:pt>
                <c:pt idx="1248">
                  <c:v>-18.412780762000001</c:v>
                </c:pt>
                <c:pt idx="1249">
                  <c:v>-18.442005157000001</c:v>
                </c:pt>
                <c:pt idx="1250">
                  <c:v>-18.470083237000001</c:v>
                </c:pt>
                <c:pt idx="1251">
                  <c:v>-18.498731613</c:v>
                </c:pt>
                <c:pt idx="1252">
                  <c:v>-18.526807784999999</c:v>
                </c:pt>
                <c:pt idx="1253">
                  <c:v>-18.554885863999999</c:v>
                </c:pt>
                <c:pt idx="1254">
                  <c:v>-18.582389832</c:v>
                </c:pt>
                <c:pt idx="1255">
                  <c:v>-18.608747481999998</c:v>
                </c:pt>
                <c:pt idx="1256">
                  <c:v>-18.633958817</c:v>
                </c:pt>
                <c:pt idx="1257">
                  <c:v>-18.657453536999999</c:v>
                </c:pt>
                <c:pt idx="1258">
                  <c:v>-18.679225922000001</c:v>
                </c:pt>
                <c:pt idx="1259">
                  <c:v>-18.700426102000002</c:v>
                </c:pt>
                <c:pt idx="1260">
                  <c:v>-18.721630095999998</c:v>
                </c:pt>
                <c:pt idx="1261">
                  <c:v>-18.741109848000001</c:v>
                </c:pt>
                <c:pt idx="1262">
                  <c:v>-18.758300780999999</c:v>
                </c:pt>
                <c:pt idx="1263">
                  <c:v>-18.773771285999999</c:v>
                </c:pt>
                <c:pt idx="1264">
                  <c:v>-18.789815903000001</c:v>
                </c:pt>
                <c:pt idx="1265">
                  <c:v>-18.807006835999999</c:v>
                </c:pt>
                <c:pt idx="1266">
                  <c:v>-18.824769973999999</c:v>
                </c:pt>
                <c:pt idx="1267">
                  <c:v>-18.844249725000001</c:v>
                </c:pt>
                <c:pt idx="1268">
                  <c:v>-18.866598129</c:v>
                </c:pt>
                <c:pt idx="1269">
                  <c:v>-18.891237259</c:v>
                </c:pt>
                <c:pt idx="1270">
                  <c:v>-18.917020797999999</c:v>
                </c:pt>
                <c:pt idx="1271">
                  <c:v>-18.942808151000001</c:v>
                </c:pt>
                <c:pt idx="1272">
                  <c:v>-18.967445374</c:v>
                </c:pt>
                <c:pt idx="1273">
                  <c:v>-18.990938187000001</c:v>
                </c:pt>
                <c:pt idx="1274">
                  <c:v>-19.013858795000001</c:v>
                </c:pt>
                <c:pt idx="1275">
                  <c:v>-19.036779404000001</c:v>
                </c:pt>
                <c:pt idx="1276">
                  <c:v>-19.059125900000002</c:v>
                </c:pt>
                <c:pt idx="1277">
                  <c:v>-19.081472396999999</c:v>
                </c:pt>
                <c:pt idx="1278">
                  <c:v>-19.105537415000001</c:v>
                </c:pt>
                <c:pt idx="1279">
                  <c:v>-19.130178451999999</c:v>
                </c:pt>
                <c:pt idx="1280">
                  <c:v>-19.157108307000001</c:v>
                </c:pt>
                <c:pt idx="1281">
                  <c:v>-19.182893752999998</c:v>
                </c:pt>
                <c:pt idx="1282">
                  <c:v>-19.207532882999999</c:v>
                </c:pt>
                <c:pt idx="1283">
                  <c:v>-19.231597900000001</c:v>
                </c:pt>
                <c:pt idx="1284">
                  <c:v>-19.255664825</c:v>
                </c:pt>
                <c:pt idx="1285">
                  <c:v>-19.278585434</c:v>
                </c:pt>
                <c:pt idx="1286">
                  <c:v>-19.300931931000001</c:v>
                </c:pt>
                <c:pt idx="1287">
                  <c:v>-19.323278427000002</c:v>
                </c:pt>
                <c:pt idx="1288">
                  <c:v>-19.345624923999999</c:v>
                </c:pt>
                <c:pt idx="1289">
                  <c:v>-19.366254807000001</c:v>
                </c:pt>
                <c:pt idx="1290">
                  <c:v>-19.385734557999999</c:v>
                </c:pt>
                <c:pt idx="1291">
                  <c:v>-19.402925491000001</c:v>
                </c:pt>
                <c:pt idx="1292">
                  <c:v>-19.417823792</c:v>
                </c:pt>
                <c:pt idx="1293">
                  <c:v>-19.432149887000001</c:v>
                </c:pt>
                <c:pt idx="1294">
                  <c:v>-19.447048187</c:v>
                </c:pt>
                <c:pt idx="1295">
                  <c:v>-19.463090897000001</c:v>
                </c:pt>
                <c:pt idx="1296">
                  <c:v>-19.480279922000001</c:v>
                </c:pt>
                <c:pt idx="1297">
                  <c:v>-19.498043060000001</c:v>
                </c:pt>
                <c:pt idx="1298">
                  <c:v>-19.516952515</c:v>
                </c:pt>
                <c:pt idx="1299">
                  <c:v>-19.537008285999999</c:v>
                </c:pt>
                <c:pt idx="1300">
                  <c:v>-19.558208466</c:v>
                </c:pt>
                <c:pt idx="1301">
                  <c:v>-19.579982758</c:v>
                </c:pt>
                <c:pt idx="1302">
                  <c:v>-19.60175705</c:v>
                </c:pt>
                <c:pt idx="1303">
                  <c:v>-19.623529434000002</c:v>
                </c:pt>
                <c:pt idx="1304">
                  <c:v>-19.641292572000001</c:v>
                </c:pt>
                <c:pt idx="1305">
                  <c:v>-19.656764983999999</c:v>
                </c:pt>
                <c:pt idx="1306">
                  <c:v>-19.672235488999998</c:v>
                </c:pt>
                <c:pt idx="1307">
                  <c:v>-19.687705994000002</c:v>
                </c:pt>
                <c:pt idx="1308">
                  <c:v>-19.702032088999999</c:v>
                </c:pt>
                <c:pt idx="1309">
                  <c:v>-19.716358185000001</c:v>
                </c:pt>
                <c:pt idx="1310">
                  <c:v>-19.730682373</c:v>
                </c:pt>
                <c:pt idx="1311">
                  <c:v>-19.745006561</c:v>
                </c:pt>
                <c:pt idx="1312">
                  <c:v>-19.75933075</c:v>
                </c:pt>
                <c:pt idx="1313">
                  <c:v>-19.773082732999999</c:v>
                </c:pt>
                <c:pt idx="1314">
                  <c:v>-19.786834717000001</c:v>
                </c:pt>
                <c:pt idx="1315">
                  <c:v>-19.800014495999999</c:v>
                </c:pt>
                <c:pt idx="1316">
                  <c:v>-19.812620162999998</c:v>
                </c:pt>
                <c:pt idx="1317">
                  <c:v>-19.825227736999999</c:v>
                </c:pt>
                <c:pt idx="1318">
                  <c:v>-19.838405608999999</c:v>
                </c:pt>
                <c:pt idx="1319">
                  <c:v>-19.851585388</c:v>
                </c:pt>
                <c:pt idx="1320">
                  <c:v>-19.86476326</c:v>
                </c:pt>
                <c:pt idx="1321">
                  <c:v>-19.877943039000002</c:v>
                </c:pt>
                <c:pt idx="1322">
                  <c:v>-19.892269134999999</c:v>
                </c:pt>
                <c:pt idx="1323">
                  <c:v>-19.906021118000002</c:v>
                </c:pt>
                <c:pt idx="1324">
                  <c:v>-19.918626785000001</c:v>
                </c:pt>
                <c:pt idx="1325">
                  <c:v>-19.927221297999999</c:v>
                </c:pt>
                <c:pt idx="1326">
                  <c:v>-19.935815811000001</c:v>
                </c:pt>
                <c:pt idx="1327">
                  <c:v>-19.944984435999999</c:v>
                </c:pt>
                <c:pt idx="1328">
                  <c:v>-19.953578949000001</c:v>
                </c:pt>
                <c:pt idx="1329">
                  <c:v>-19.96159935</c:v>
                </c:pt>
                <c:pt idx="1330">
                  <c:v>-19.971342087</c:v>
                </c:pt>
                <c:pt idx="1331">
                  <c:v>-19.981657028000001</c:v>
                </c:pt>
                <c:pt idx="1332">
                  <c:v>-19.991970062</c:v>
                </c:pt>
                <c:pt idx="1333">
                  <c:v>-20.001710891999998</c:v>
                </c:pt>
                <c:pt idx="1334">
                  <c:v>-20.011451721</c:v>
                </c:pt>
                <c:pt idx="1335">
                  <c:v>-20.021192550999999</c:v>
                </c:pt>
                <c:pt idx="1336">
                  <c:v>-20.03093338</c:v>
                </c:pt>
                <c:pt idx="1337">
                  <c:v>-20.040102005000001</c:v>
                </c:pt>
                <c:pt idx="1338">
                  <c:v>-20.049270629999999</c:v>
                </c:pt>
                <c:pt idx="1339">
                  <c:v>-20.057865143000001</c:v>
                </c:pt>
                <c:pt idx="1340">
                  <c:v>-20.065313338999999</c:v>
                </c:pt>
                <c:pt idx="1341">
                  <c:v>-20.069896698000001</c:v>
                </c:pt>
                <c:pt idx="1342">
                  <c:v>-20.07047081</c:v>
                </c:pt>
                <c:pt idx="1343">
                  <c:v>-20.069896698000001</c:v>
                </c:pt>
                <c:pt idx="1344">
                  <c:v>-20.068180084000002</c:v>
                </c:pt>
                <c:pt idx="1345">
                  <c:v>-20.067033768000002</c:v>
                </c:pt>
                <c:pt idx="1346">
                  <c:v>-20.065887450999998</c:v>
                </c:pt>
                <c:pt idx="1347">
                  <c:v>-20.065313338999999</c:v>
                </c:pt>
                <c:pt idx="1348">
                  <c:v>-20.066459655999999</c:v>
                </c:pt>
                <c:pt idx="1349">
                  <c:v>-20.068180084000002</c:v>
                </c:pt>
                <c:pt idx="1350">
                  <c:v>-20.07047081</c:v>
                </c:pt>
                <c:pt idx="1351">
                  <c:v>-20.072763442999999</c:v>
                </c:pt>
                <c:pt idx="1352">
                  <c:v>-20.074481964</c:v>
                </c:pt>
                <c:pt idx="1353">
                  <c:v>-20.076200485000001</c:v>
                </c:pt>
                <c:pt idx="1354">
                  <c:v>-20.078493118000001</c:v>
                </c:pt>
                <c:pt idx="1355">
                  <c:v>-20.077919005999998</c:v>
                </c:pt>
                <c:pt idx="1356">
                  <c:v>-20.077919005999998</c:v>
                </c:pt>
                <c:pt idx="1357">
                  <c:v>-20.079065322999998</c:v>
                </c:pt>
                <c:pt idx="1358">
                  <c:v>-20.080785751000001</c:v>
                </c:pt>
                <c:pt idx="1359">
                  <c:v>-20.083076476999999</c:v>
                </c:pt>
                <c:pt idx="1360">
                  <c:v>-20.087659836</c:v>
                </c:pt>
                <c:pt idx="1361">
                  <c:v>-20.093963623</c:v>
                </c:pt>
                <c:pt idx="1362">
                  <c:v>-20.103132248000001</c:v>
                </c:pt>
                <c:pt idx="1363">
                  <c:v>-20.113445282000001</c:v>
                </c:pt>
                <c:pt idx="1364">
                  <c:v>-20.124332427999999</c:v>
                </c:pt>
                <c:pt idx="1365">
                  <c:v>-20.136938095000001</c:v>
                </c:pt>
                <c:pt idx="1366">
                  <c:v>-20.149543762</c:v>
                </c:pt>
                <c:pt idx="1367">
                  <c:v>-20.163295745999999</c:v>
                </c:pt>
                <c:pt idx="1368">
                  <c:v>-20.177621841000001</c:v>
                </c:pt>
                <c:pt idx="1369">
                  <c:v>-20.19194603</c:v>
                </c:pt>
                <c:pt idx="1370">
                  <c:v>-20.205125808999998</c:v>
                </c:pt>
                <c:pt idx="1371">
                  <c:v>-20.219449997000002</c:v>
                </c:pt>
                <c:pt idx="1372">
                  <c:v>-20.234350203999998</c:v>
                </c:pt>
                <c:pt idx="1373">
                  <c:v>-20.246955872000001</c:v>
                </c:pt>
                <c:pt idx="1374">
                  <c:v>-20.257841110000001</c:v>
                </c:pt>
                <c:pt idx="1375">
                  <c:v>-20.268156051999998</c:v>
                </c:pt>
                <c:pt idx="1376">
                  <c:v>-20.278469086000001</c:v>
                </c:pt>
                <c:pt idx="1377">
                  <c:v>-20.288784026999998</c:v>
                </c:pt>
                <c:pt idx="1378">
                  <c:v>-20.299097061000001</c:v>
                </c:pt>
                <c:pt idx="1379">
                  <c:v>-20.308837891</c:v>
                </c:pt>
                <c:pt idx="1380">
                  <c:v>-20.318006516000001</c:v>
                </c:pt>
                <c:pt idx="1381">
                  <c:v>-20.327175140000001</c:v>
                </c:pt>
                <c:pt idx="1382">
                  <c:v>-20.335195541000001</c:v>
                </c:pt>
                <c:pt idx="1383">
                  <c:v>-20.342073441</c:v>
                </c:pt>
                <c:pt idx="1384">
                  <c:v>-20.348375319999999</c:v>
                </c:pt>
                <c:pt idx="1385">
                  <c:v>-20.353532790999999</c:v>
                </c:pt>
                <c:pt idx="1386">
                  <c:v>-20.357543945</c:v>
                </c:pt>
                <c:pt idx="1387">
                  <c:v>-20.360982894999999</c:v>
                </c:pt>
                <c:pt idx="1388">
                  <c:v>-20.363273621000001</c:v>
                </c:pt>
                <c:pt idx="1389">
                  <c:v>-20.362127304000001</c:v>
                </c:pt>
                <c:pt idx="1390">
                  <c:v>-20.358690262</c:v>
                </c:pt>
                <c:pt idx="1391">
                  <c:v>-20.357543945</c:v>
                </c:pt>
                <c:pt idx="1392">
                  <c:v>-20.358116150000001</c:v>
                </c:pt>
                <c:pt idx="1393">
                  <c:v>-20.359262466000001</c:v>
                </c:pt>
                <c:pt idx="1394">
                  <c:v>-20.362699508999999</c:v>
                </c:pt>
                <c:pt idx="1395">
                  <c:v>-20.367284775000002</c:v>
                </c:pt>
                <c:pt idx="1396">
                  <c:v>-20.372442244999998</c:v>
                </c:pt>
                <c:pt idx="1397">
                  <c:v>-20.377025604</c:v>
                </c:pt>
                <c:pt idx="1398">
                  <c:v>-20.378171921</c:v>
                </c:pt>
                <c:pt idx="1399">
                  <c:v>-20.377025604</c:v>
                </c:pt>
                <c:pt idx="1400">
                  <c:v>-20.374160766999999</c:v>
                </c:pt>
                <c:pt idx="1401">
                  <c:v>-20.369003295999999</c:v>
                </c:pt>
                <c:pt idx="1402">
                  <c:v>-20.363847733</c:v>
                </c:pt>
                <c:pt idx="1403">
                  <c:v>-20.360982894999999</c:v>
                </c:pt>
                <c:pt idx="1404">
                  <c:v>-20.360408783</c:v>
                </c:pt>
                <c:pt idx="1405">
                  <c:v>-20.361553191999999</c:v>
                </c:pt>
                <c:pt idx="1406">
                  <c:v>-20.363847733</c:v>
                </c:pt>
                <c:pt idx="1407">
                  <c:v>-20.368431091000001</c:v>
                </c:pt>
                <c:pt idx="1408">
                  <c:v>-20.375305176000001</c:v>
                </c:pt>
                <c:pt idx="1409">
                  <c:v>-20.384473800999999</c:v>
                </c:pt>
                <c:pt idx="1410">
                  <c:v>-20.395362853999998</c:v>
                </c:pt>
                <c:pt idx="1411">
                  <c:v>-20.409687042000002</c:v>
                </c:pt>
                <c:pt idx="1412">
                  <c:v>-20.426876067999999</c:v>
                </c:pt>
                <c:pt idx="1413">
                  <c:v>-20.445213318</c:v>
                </c:pt>
                <c:pt idx="1414">
                  <c:v>-20.461256027000001</c:v>
                </c:pt>
                <c:pt idx="1415">
                  <c:v>-20.476154327</c:v>
                </c:pt>
                <c:pt idx="1416">
                  <c:v>-20.491052627999998</c:v>
                </c:pt>
                <c:pt idx="1417">
                  <c:v>-20.505950928000001</c:v>
                </c:pt>
                <c:pt idx="1418">
                  <c:v>-20.518556595</c:v>
                </c:pt>
                <c:pt idx="1419">
                  <c:v>-20.530015944999999</c:v>
                </c:pt>
                <c:pt idx="1420">
                  <c:v>-20.539758681999999</c:v>
                </c:pt>
                <c:pt idx="1421">
                  <c:v>-20.548925400000002</c:v>
                </c:pt>
                <c:pt idx="1422">
                  <c:v>-20.555801391999999</c:v>
                </c:pt>
                <c:pt idx="1423">
                  <c:v>-20.561531067000001</c:v>
                </c:pt>
                <c:pt idx="1424">
                  <c:v>-20.566116333</c:v>
                </c:pt>
                <c:pt idx="1425">
                  <c:v>-20.568979262999999</c:v>
                </c:pt>
                <c:pt idx="1426">
                  <c:v>-20.571273804</c:v>
                </c:pt>
                <c:pt idx="1427">
                  <c:v>-20.572990417</c:v>
                </c:pt>
                <c:pt idx="1428">
                  <c:v>-20.574710845999999</c:v>
                </c:pt>
                <c:pt idx="1429">
                  <c:v>-20.575283051</c:v>
                </c:pt>
                <c:pt idx="1430">
                  <c:v>-20.572990417</c:v>
                </c:pt>
                <c:pt idx="1431">
                  <c:v>-20.56726265</c:v>
                </c:pt>
                <c:pt idx="1432">
                  <c:v>-20.562105179</c:v>
                </c:pt>
                <c:pt idx="1433">
                  <c:v>-20.559238434000001</c:v>
                </c:pt>
                <c:pt idx="1434">
                  <c:v>-20.556373596</c:v>
                </c:pt>
                <c:pt idx="1435">
                  <c:v>-20.553510666000001</c:v>
                </c:pt>
                <c:pt idx="1436">
                  <c:v>-20.551218033000001</c:v>
                </c:pt>
                <c:pt idx="1437">
                  <c:v>-20.548925400000002</c:v>
                </c:pt>
                <c:pt idx="1438">
                  <c:v>-20.546060562000001</c:v>
                </c:pt>
                <c:pt idx="1439">
                  <c:v>-20.539758681999999</c:v>
                </c:pt>
                <c:pt idx="1440">
                  <c:v>-20.530590057000001</c:v>
                </c:pt>
                <c:pt idx="1441">
                  <c:v>-20.520275116000001</c:v>
                </c:pt>
                <c:pt idx="1442">
                  <c:v>-20.508243561</c:v>
                </c:pt>
                <c:pt idx="1443">
                  <c:v>-20.495637894000001</c:v>
                </c:pt>
                <c:pt idx="1444">
                  <c:v>-20.483602523999998</c:v>
                </c:pt>
                <c:pt idx="1445">
                  <c:v>-20.472143172999999</c:v>
                </c:pt>
                <c:pt idx="1446">
                  <c:v>-20.462976456</c:v>
                </c:pt>
                <c:pt idx="1447">
                  <c:v>-20.457244873</c:v>
                </c:pt>
                <c:pt idx="1448">
                  <c:v>-20.454381943000001</c:v>
                </c:pt>
                <c:pt idx="1449">
                  <c:v>-20.453807830999999</c:v>
                </c:pt>
                <c:pt idx="1450">
                  <c:v>-20.453807830999999</c:v>
                </c:pt>
                <c:pt idx="1451">
                  <c:v>-20.456672668</c:v>
                </c:pt>
                <c:pt idx="1452">
                  <c:v>-20.461830139</c:v>
                </c:pt>
                <c:pt idx="1453">
                  <c:v>-20.470996856999999</c:v>
                </c:pt>
                <c:pt idx="1454">
                  <c:v>-20.483030319000001</c:v>
                </c:pt>
                <c:pt idx="1455">
                  <c:v>-20.493917464999999</c:v>
                </c:pt>
                <c:pt idx="1456">
                  <c:v>-20.50308609</c:v>
                </c:pt>
                <c:pt idx="1457">
                  <c:v>-20.513401031000001</c:v>
                </c:pt>
                <c:pt idx="1458">
                  <c:v>-20.524860382</c:v>
                </c:pt>
                <c:pt idx="1459">
                  <c:v>-20.535173415999999</c:v>
                </c:pt>
                <c:pt idx="1460">
                  <c:v>-20.546632766999998</c:v>
                </c:pt>
                <c:pt idx="1461">
                  <c:v>-20.559812546</c:v>
                </c:pt>
                <c:pt idx="1462">
                  <c:v>-20.577003478999998</c:v>
                </c:pt>
                <c:pt idx="1463">
                  <c:v>-20.595911026</c:v>
                </c:pt>
                <c:pt idx="1464">
                  <c:v>-20.613674163999999</c:v>
                </c:pt>
                <c:pt idx="1465">
                  <c:v>-20.629146576</c:v>
                </c:pt>
                <c:pt idx="1466">
                  <c:v>-20.641178131</c:v>
                </c:pt>
                <c:pt idx="1467">
                  <c:v>-20.649772643999999</c:v>
                </c:pt>
                <c:pt idx="1468">
                  <c:v>-20.654930114999999</c:v>
                </c:pt>
                <c:pt idx="1469">
                  <c:v>-20.657222747999999</c:v>
                </c:pt>
                <c:pt idx="1470">
                  <c:v>-20.654357910000002</c:v>
                </c:pt>
                <c:pt idx="1471">
                  <c:v>-20.645189285000001</c:v>
                </c:pt>
                <c:pt idx="1472">
                  <c:v>-20.635450363</c:v>
                </c:pt>
                <c:pt idx="1473">
                  <c:v>-20.624561310000001</c:v>
                </c:pt>
                <c:pt idx="1474">
                  <c:v>-20.613674163999999</c:v>
                </c:pt>
                <c:pt idx="1475">
                  <c:v>-20.601068497</c:v>
                </c:pt>
                <c:pt idx="1476">
                  <c:v>-20.588462830000001</c:v>
                </c:pt>
                <c:pt idx="1477">
                  <c:v>-20.576431274000001</c:v>
                </c:pt>
                <c:pt idx="1478">
                  <c:v>-20.564970016</c:v>
                </c:pt>
                <c:pt idx="1479">
                  <c:v>-20.551790236999999</c:v>
                </c:pt>
                <c:pt idx="1480">
                  <c:v>-20.538038254</c:v>
                </c:pt>
                <c:pt idx="1481">
                  <c:v>-20.523139954000001</c:v>
                </c:pt>
                <c:pt idx="1482">
                  <c:v>-20.508243561</c:v>
                </c:pt>
                <c:pt idx="1483">
                  <c:v>-20.493917464999999</c:v>
                </c:pt>
                <c:pt idx="1484">
                  <c:v>-20.483602523999998</c:v>
                </c:pt>
                <c:pt idx="1485">
                  <c:v>-20.475582122999999</c:v>
                </c:pt>
                <c:pt idx="1486">
                  <c:v>-20.470424651999998</c:v>
                </c:pt>
                <c:pt idx="1487">
                  <c:v>-20.468133926</c:v>
                </c:pt>
                <c:pt idx="1488">
                  <c:v>-20.466413498000001</c:v>
                </c:pt>
                <c:pt idx="1489">
                  <c:v>-20.462976456</c:v>
                </c:pt>
                <c:pt idx="1490">
                  <c:v>-20.461830139</c:v>
                </c:pt>
                <c:pt idx="1491">
                  <c:v>-20.463548660000001</c:v>
                </c:pt>
                <c:pt idx="1492">
                  <c:v>-20.466413498000001</c:v>
                </c:pt>
                <c:pt idx="1493">
                  <c:v>-20.469278335999999</c:v>
                </c:pt>
                <c:pt idx="1494">
                  <c:v>-20.473291397000001</c:v>
                </c:pt>
                <c:pt idx="1495">
                  <c:v>-20.476154327</c:v>
                </c:pt>
                <c:pt idx="1496">
                  <c:v>-20.478445053000002</c:v>
                </c:pt>
                <c:pt idx="1497">
                  <c:v>-20.479019165</c:v>
                </c:pt>
                <c:pt idx="1498">
                  <c:v>-20.479019165</c:v>
                </c:pt>
                <c:pt idx="1499">
                  <c:v>-20.478445053000002</c:v>
                </c:pt>
                <c:pt idx="1500">
                  <c:v>-20.476154327</c:v>
                </c:pt>
                <c:pt idx="1501">
                  <c:v>-20.473291397000001</c:v>
                </c:pt>
                <c:pt idx="1502">
                  <c:v>-20.467559814000001</c:v>
                </c:pt>
                <c:pt idx="1503">
                  <c:v>-20.459537506</c:v>
                </c:pt>
                <c:pt idx="1504">
                  <c:v>-20.449224472000001</c:v>
                </c:pt>
                <c:pt idx="1505">
                  <c:v>-20.437191009999999</c:v>
                </c:pt>
                <c:pt idx="1506">
                  <c:v>-20.424011230000001</c:v>
                </c:pt>
                <c:pt idx="1507">
                  <c:v>-20.410831451</c:v>
                </c:pt>
                <c:pt idx="1508">
                  <c:v>-20.39765358</c:v>
                </c:pt>
                <c:pt idx="1509">
                  <c:v>-20.385047913000001</c:v>
                </c:pt>
                <c:pt idx="1510">
                  <c:v>-20.374160766999999</c:v>
                </c:pt>
                <c:pt idx="1511">
                  <c:v>-20.366138458000002</c:v>
                </c:pt>
                <c:pt idx="1512">
                  <c:v>-20.360408783</c:v>
                </c:pt>
                <c:pt idx="1513">
                  <c:v>-20.356969833000001</c:v>
                </c:pt>
                <c:pt idx="1514">
                  <c:v>-20.355825423999999</c:v>
                </c:pt>
                <c:pt idx="1515">
                  <c:v>-20.355251312</c:v>
                </c:pt>
                <c:pt idx="1516">
                  <c:v>-20.354104996</c:v>
                </c:pt>
                <c:pt idx="1517">
                  <c:v>-20.350667952999999</c:v>
                </c:pt>
                <c:pt idx="1518">
                  <c:v>-20.346084595000001</c:v>
                </c:pt>
                <c:pt idx="1519">
                  <c:v>-20.339206696000002</c:v>
                </c:pt>
                <c:pt idx="1520">
                  <c:v>-20.331758498999999</c:v>
                </c:pt>
                <c:pt idx="1521">
                  <c:v>-20.324882507000002</c:v>
                </c:pt>
                <c:pt idx="1522">
                  <c:v>-20.322017670000001</c:v>
                </c:pt>
                <c:pt idx="1523">
                  <c:v>-20.321443557999999</c:v>
                </c:pt>
                <c:pt idx="1524">
                  <c:v>-20.320299149</c:v>
                </c:pt>
                <c:pt idx="1525">
                  <c:v>-20.319726943999999</c:v>
                </c:pt>
                <c:pt idx="1526">
                  <c:v>-20.320299149</c:v>
                </c:pt>
                <c:pt idx="1527">
                  <c:v>-20.320871353000001</c:v>
                </c:pt>
                <c:pt idx="1528">
                  <c:v>-20.319726943999999</c:v>
                </c:pt>
                <c:pt idx="1529">
                  <c:v>-20.318580626999999</c:v>
                </c:pt>
                <c:pt idx="1530">
                  <c:v>-20.316860199000001</c:v>
                </c:pt>
                <c:pt idx="1531">
                  <c:v>-20.313995361</c:v>
                </c:pt>
                <c:pt idx="1532">
                  <c:v>-20.309412002999998</c:v>
                </c:pt>
                <c:pt idx="1533">
                  <c:v>-20.304254532000002</c:v>
                </c:pt>
                <c:pt idx="1534">
                  <c:v>-20.297952651999999</c:v>
                </c:pt>
                <c:pt idx="1535">
                  <c:v>-20.289356231999999</c:v>
                </c:pt>
                <c:pt idx="1536">
                  <c:v>-20.277896881</c:v>
                </c:pt>
                <c:pt idx="1537">
                  <c:v>-20.262998581000002</c:v>
                </c:pt>
                <c:pt idx="1538">
                  <c:v>-20.246381759999998</c:v>
                </c:pt>
                <c:pt idx="1539">
                  <c:v>-20.228046417000002</c:v>
                </c:pt>
                <c:pt idx="1540">
                  <c:v>-20.207418442000002</c:v>
                </c:pt>
                <c:pt idx="1541">
                  <c:v>-20.187362670999999</c:v>
                </c:pt>
                <c:pt idx="1542">
                  <c:v>-20.167879105000001</c:v>
                </c:pt>
                <c:pt idx="1543">
                  <c:v>-20.149543762</c:v>
                </c:pt>
                <c:pt idx="1544">
                  <c:v>-20.132354736</c:v>
                </c:pt>
                <c:pt idx="1545">
                  <c:v>-20.118030548</c:v>
                </c:pt>
                <c:pt idx="1546">
                  <c:v>-20.105422974</c:v>
                </c:pt>
                <c:pt idx="1547">
                  <c:v>-20.092245102</c:v>
                </c:pt>
                <c:pt idx="1548">
                  <c:v>-20.080211639000002</c:v>
                </c:pt>
                <c:pt idx="1549">
                  <c:v>-20.072191237999998</c:v>
                </c:pt>
                <c:pt idx="1550">
                  <c:v>-20.066459655999999</c:v>
                </c:pt>
                <c:pt idx="1551">
                  <c:v>-20.063022614000001</c:v>
                </c:pt>
                <c:pt idx="1552">
                  <c:v>-20.061876297000001</c:v>
                </c:pt>
                <c:pt idx="1553">
                  <c:v>-20.064739227</c:v>
                </c:pt>
                <c:pt idx="1554">
                  <c:v>-20.071043015000001</c:v>
                </c:pt>
                <c:pt idx="1555">
                  <c:v>-20.079639435000001</c:v>
                </c:pt>
                <c:pt idx="1556">
                  <c:v>-20.089952469</c:v>
                </c:pt>
                <c:pt idx="1557">
                  <c:v>-20.099695206</c:v>
                </c:pt>
                <c:pt idx="1558">
                  <c:v>-20.109434128</c:v>
                </c:pt>
                <c:pt idx="1559">
                  <c:v>-20.118030548</c:v>
                </c:pt>
                <c:pt idx="1560">
                  <c:v>-20.124906540000001</c:v>
                </c:pt>
                <c:pt idx="1561">
                  <c:v>-20.12776947</c:v>
                </c:pt>
                <c:pt idx="1562">
                  <c:v>-20.124906540000001</c:v>
                </c:pt>
                <c:pt idx="1563">
                  <c:v>-20.118602753000001</c:v>
                </c:pt>
                <c:pt idx="1564">
                  <c:v>-20.110580444</c:v>
                </c:pt>
                <c:pt idx="1565">
                  <c:v>-20.100265502999999</c:v>
                </c:pt>
                <c:pt idx="1566">
                  <c:v>-20.089380263999999</c:v>
                </c:pt>
                <c:pt idx="1567">
                  <c:v>-20.077919005999998</c:v>
                </c:pt>
                <c:pt idx="1568">
                  <c:v>-20.065887450999998</c:v>
                </c:pt>
                <c:pt idx="1569">
                  <c:v>-20.052707672</c:v>
                </c:pt>
                <c:pt idx="1570">
                  <c:v>-20.038381576999999</c:v>
                </c:pt>
                <c:pt idx="1571">
                  <c:v>-20.023485183999998</c:v>
                </c:pt>
                <c:pt idx="1572">
                  <c:v>-20.006866455000001</c:v>
                </c:pt>
                <c:pt idx="1573">
                  <c:v>-19.987958908</c:v>
                </c:pt>
                <c:pt idx="1574">
                  <c:v>-19.968477248999999</c:v>
                </c:pt>
                <c:pt idx="1575">
                  <c:v>-19.949567795</c:v>
                </c:pt>
                <c:pt idx="1576">
                  <c:v>-19.931804657000001</c:v>
                </c:pt>
                <c:pt idx="1577">
                  <c:v>-19.916332245</c:v>
                </c:pt>
                <c:pt idx="1578">
                  <c:v>-19.902008057</c:v>
                </c:pt>
                <c:pt idx="1579">
                  <c:v>-19.889402390000001</c:v>
                </c:pt>
                <c:pt idx="1580">
                  <c:v>-19.877943039000002</c:v>
                </c:pt>
                <c:pt idx="1581">
                  <c:v>-19.869920731000001</c:v>
                </c:pt>
                <c:pt idx="1582">
                  <c:v>-19.865337371999999</c:v>
                </c:pt>
                <c:pt idx="1583">
                  <c:v>-19.863044738999999</c:v>
                </c:pt>
                <c:pt idx="1584">
                  <c:v>-19.862470627</c:v>
                </c:pt>
                <c:pt idx="1585">
                  <c:v>-19.864191054999999</c:v>
                </c:pt>
                <c:pt idx="1586">
                  <c:v>-19.865909576</c:v>
                </c:pt>
                <c:pt idx="1587">
                  <c:v>-19.868202209</c:v>
                </c:pt>
                <c:pt idx="1588">
                  <c:v>-19.869348526</c:v>
                </c:pt>
                <c:pt idx="1589">
                  <c:v>-19.868774414000001</c:v>
                </c:pt>
                <c:pt idx="1590">
                  <c:v>-19.866481781000001</c:v>
                </c:pt>
                <c:pt idx="1591">
                  <c:v>-19.861898421999999</c:v>
                </c:pt>
                <c:pt idx="1592">
                  <c:v>-19.854450226000001</c:v>
                </c:pt>
                <c:pt idx="1593">
                  <c:v>-19.846427917</c:v>
                </c:pt>
                <c:pt idx="1594">
                  <c:v>-19.837259292999999</c:v>
                </c:pt>
                <c:pt idx="1595">
                  <c:v>-19.826946259</c:v>
                </c:pt>
                <c:pt idx="1596">
                  <c:v>-19.813766479000002</c:v>
                </c:pt>
                <c:pt idx="1597">
                  <c:v>-19.797723770000001</c:v>
                </c:pt>
                <c:pt idx="1598">
                  <c:v>-19.779386519999999</c:v>
                </c:pt>
                <c:pt idx="1599">
                  <c:v>-19.75933075</c:v>
                </c:pt>
                <c:pt idx="1600">
                  <c:v>-19.739276885999999</c:v>
                </c:pt>
                <c:pt idx="1601">
                  <c:v>-19.719795226999999</c:v>
                </c:pt>
                <c:pt idx="1602">
                  <c:v>-19.700885773</c:v>
                </c:pt>
                <c:pt idx="1603">
                  <c:v>-19.684268951</c:v>
                </c:pt>
                <c:pt idx="1604">
                  <c:v>-19.670516968000001</c:v>
                </c:pt>
                <c:pt idx="1605">
                  <c:v>-19.657337189</c:v>
                </c:pt>
                <c:pt idx="1606">
                  <c:v>-19.644159317</c:v>
                </c:pt>
                <c:pt idx="1607">
                  <c:v>-19.630407333000001</c:v>
                </c:pt>
                <c:pt idx="1608">
                  <c:v>-19.618946075</c:v>
                </c:pt>
                <c:pt idx="1609">
                  <c:v>-19.609207153</c:v>
                </c:pt>
                <c:pt idx="1610">
                  <c:v>-19.601182938000001</c:v>
                </c:pt>
                <c:pt idx="1611">
                  <c:v>-19.595455170000001</c:v>
                </c:pt>
                <c:pt idx="1612">
                  <c:v>-19.592588424999999</c:v>
                </c:pt>
                <c:pt idx="1613">
                  <c:v>-19.592588424999999</c:v>
                </c:pt>
                <c:pt idx="1614">
                  <c:v>-19.596599578999999</c:v>
                </c:pt>
                <c:pt idx="1615">
                  <c:v>-19.604049683</c:v>
                </c:pt>
                <c:pt idx="1616">
                  <c:v>-19.612644196000002</c:v>
                </c:pt>
                <c:pt idx="1617">
                  <c:v>-19.621238708</c:v>
                </c:pt>
                <c:pt idx="1618">
                  <c:v>-19.630407333000001</c:v>
                </c:pt>
                <c:pt idx="1619">
                  <c:v>-19.640148162999999</c:v>
                </c:pt>
                <c:pt idx="1620">
                  <c:v>-19.648170471</c:v>
                </c:pt>
                <c:pt idx="1621">
                  <c:v>-19.652753830000002</c:v>
                </c:pt>
                <c:pt idx="1622">
                  <c:v>-19.653900146000002</c:v>
                </c:pt>
                <c:pt idx="1623">
                  <c:v>-19.652753830000002</c:v>
                </c:pt>
                <c:pt idx="1624">
                  <c:v>-19.649316788</c:v>
                </c:pt>
                <c:pt idx="1625">
                  <c:v>-19.645877838000001</c:v>
                </c:pt>
                <c:pt idx="1626">
                  <c:v>-19.641292572000001</c:v>
                </c:pt>
                <c:pt idx="1627">
                  <c:v>-19.636137008999999</c:v>
                </c:pt>
                <c:pt idx="1628">
                  <c:v>-19.629833220999998</c:v>
                </c:pt>
                <c:pt idx="1629">
                  <c:v>-19.622385025</c:v>
                </c:pt>
                <c:pt idx="1630">
                  <c:v>-19.612070083999999</c:v>
                </c:pt>
                <c:pt idx="1631">
                  <c:v>-19.598892211999999</c:v>
                </c:pt>
                <c:pt idx="1632">
                  <c:v>-19.583993912</c:v>
                </c:pt>
                <c:pt idx="1633">
                  <c:v>-19.568523407000001</c:v>
                </c:pt>
                <c:pt idx="1634">
                  <c:v>-19.552478789999999</c:v>
                </c:pt>
                <c:pt idx="1635">
                  <c:v>-19.536436081000002</c:v>
                </c:pt>
                <c:pt idx="1636">
                  <c:v>-19.520963669</c:v>
                </c:pt>
                <c:pt idx="1637">
                  <c:v>-19.506065369000002</c:v>
                </c:pt>
                <c:pt idx="1638">
                  <c:v>-19.492313384999999</c:v>
                </c:pt>
                <c:pt idx="1639">
                  <c:v>-19.480279922000001</c:v>
                </c:pt>
                <c:pt idx="1640">
                  <c:v>-19.469966887999998</c:v>
                </c:pt>
                <c:pt idx="1641">
                  <c:v>-19.462516784999998</c:v>
                </c:pt>
                <c:pt idx="1642">
                  <c:v>-19.456214905</c:v>
                </c:pt>
                <c:pt idx="1643">
                  <c:v>-19.448192595999998</c:v>
                </c:pt>
                <c:pt idx="1644">
                  <c:v>-19.441316605000001</c:v>
                </c:pt>
                <c:pt idx="1645">
                  <c:v>-19.436733245999999</c:v>
                </c:pt>
                <c:pt idx="1646">
                  <c:v>-19.432722091999999</c:v>
                </c:pt>
                <c:pt idx="1647">
                  <c:v>-19.430429458999999</c:v>
                </c:pt>
                <c:pt idx="1648">
                  <c:v>-19.429283141999999</c:v>
                </c:pt>
                <c:pt idx="1649">
                  <c:v>-19.430429458999999</c:v>
                </c:pt>
                <c:pt idx="1650">
                  <c:v>-19.435012817</c:v>
                </c:pt>
                <c:pt idx="1651">
                  <c:v>-19.441890717</c:v>
                </c:pt>
                <c:pt idx="1652">
                  <c:v>-19.448764800999999</c:v>
                </c:pt>
                <c:pt idx="1653">
                  <c:v>-19.453350066999999</c:v>
                </c:pt>
                <c:pt idx="1654">
                  <c:v>-19.457359314000001</c:v>
                </c:pt>
                <c:pt idx="1655">
                  <c:v>-19.458507537999999</c:v>
                </c:pt>
                <c:pt idx="1656">
                  <c:v>-19.457933426</c:v>
                </c:pt>
                <c:pt idx="1657">
                  <c:v>-19.454496383999999</c:v>
                </c:pt>
                <c:pt idx="1658">
                  <c:v>-19.448192595999998</c:v>
                </c:pt>
                <c:pt idx="1659">
                  <c:v>-19.439023972000001</c:v>
                </c:pt>
                <c:pt idx="1660">
                  <c:v>-19.427564620999998</c:v>
                </c:pt>
                <c:pt idx="1661">
                  <c:v>-19.416677475</c:v>
                </c:pt>
                <c:pt idx="1662">
                  <c:v>-19.406936645999998</c:v>
                </c:pt>
                <c:pt idx="1663">
                  <c:v>-19.398340224999998</c:v>
                </c:pt>
                <c:pt idx="1664">
                  <c:v>-19.390892029</c:v>
                </c:pt>
                <c:pt idx="1665">
                  <c:v>-19.383443832000001</c:v>
                </c:pt>
                <c:pt idx="1666">
                  <c:v>-19.375993729000001</c:v>
                </c:pt>
                <c:pt idx="1667">
                  <c:v>-19.368545531999999</c:v>
                </c:pt>
                <c:pt idx="1668">
                  <c:v>-19.359376907000001</c:v>
                </c:pt>
                <c:pt idx="1669">
                  <c:v>-19.349636078</c:v>
                </c:pt>
                <c:pt idx="1670">
                  <c:v>-19.338750838999999</c:v>
                </c:pt>
                <c:pt idx="1671">
                  <c:v>-19.326715469</c:v>
                </c:pt>
                <c:pt idx="1672">
                  <c:v>-19.315256119000001</c:v>
                </c:pt>
                <c:pt idx="1673">
                  <c:v>-19.303224564000001</c:v>
                </c:pt>
                <c:pt idx="1674">
                  <c:v>-19.292337417999999</c:v>
                </c:pt>
                <c:pt idx="1675">
                  <c:v>-19.27973175</c:v>
                </c:pt>
                <c:pt idx="1676">
                  <c:v>-19.266551970999998</c:v>
                </c:pt>
                <c:pt idx="1677">
                  <c:v>-19.254518509</c:v>
                </c:pt>
                <c:pt idx="1678">
                  <c:v>-19.243631362999999</c:v>
                </c:pt>
                <c:pt idx="1679">
                  <c:v>-19.233890533</c:v>
                </c:pt>
                <c:pt idx="1680">
                  <c:v>-19.224721908999999</c:v>
                </c:pt>
                <c:pt idx="1681">
                  <c:v>-19.217845916999998</c:v>
                </c:pt>
                <c:pt idx="1682">
                  <c:v>-19.213262558</c:v>
                </c:pt>
                <c:pt idx="1683">
                  <c:v>-19.211544036999999</c:v>
                </c:pt>
                <c:pt idx="1684">
                  <c:v>-19.209823608000001</c:v>
                </c:pt>
                <c:pt idx="1685">
                  <c:v>-19.208679198999999</c:v>
                </c:pt>
                <c:pt idx="1686">
                  <c:v>-19.207532882999999</c:v>
                </c:pt>
                <c:pt idx="1687">
                  <c:v>-19.205240249999999</c:v>
                </c:pt>
                <c:pt idx="1688">
                  <c:v>-19.201229094999999</c:v>
                </c:pt>
                <c:pt idx="1689">
                  <c:v>-19.196645737000001</c:v>
                </c:pt>
                <c:pt idx="1690">
                  <c:v>-19.189769745</c:v>
                </c:pt>
                <c:pt idx="1691">
                  <c:v>-19.180603027</c:v>
                </c:pt>
                <c:pt idx="1692">
                  <c:v>-19.170860291</c:v>
                </c:pt>
                <c:pt idx="1693">
                  <c:v>-19.160547256000001</c:v>
                </c:pt>
                <c:pt idx="1694">
                  <c:v>-19.150232315</c:v>
                </c:pt>
                <c:pt idx="1695">
                  <c:v>-19.139345168999998</c:v>
                </c:pt>
                <c:pt idx="1696">
                  <c:v>-19.128458023</c:v>
                </c:pt>
                <c:pt idx="1697">
                  <c:v>-19.118144989000001</c:v>
                </c:pt>
                <c:pt idx="1698">
                  <c:v>-19.107257842999999</c:v>
                </c:pt>
                <c:pt idx="1699">
                  <c:v>-19.096370697000001</c:v>
                </c:pt>
                <c:pt idx="1700">
                  <c:v>-19.083765029999999</c:v>
                </c:pt>
                <c:pt idx="1701">
                  <c:v>-19.070585251000001</c:v>
                </c:pt>
                <c:pt idx="1702">
                  <c:v>-19.056833266999998</c:v>
                </c:pt>
                <c:pt idx="1703">
                  <c:v>-19.043081283999999</c:v>
                </c:pt>
                <c:pt idx="1704">
                  <c:v>-19.029901505000002</c:v>
                </c:pt>
                <c:pt idx="1705">
                  <c:v>-19.019016266000001</c:v>
                </c:pt>
                <c:pt idx="1706">
                  <c:v>-19.009847641</c:v>
                </c:pt>
                <c:pt idx="1707">
                  <c:v>-19.002397537</c:v>
                </c:pt>
                <c:pt idx="1708">
                  <c:v>-18.995523453000001</c:v>
                </c:pt>
                <c:pt idx="1709">
                  <c:v>-18.988645554000001</c:v>
                </c:pt>
                <c:pt idx="1710">
                  <c:v>-18.978906631000001</c:v>
                </c:pt>
                <c:pt idx="1711">
                  <c:v>-18.967445374</c:v>
                </c:pt>
                <c:pt idx="1712">
                  <c:v>-18.955986023000001</c:v>
                </c:pt>
                <c:pt idx="1713">
                  <c:v>-18.94395256</c:v>
                </c:pt>
                <c:pt idx="1714">
                  <c:v>-18.932493210000001</c:v>
                </c:pt>
                <c:pt idx="1715">
                  <c:v>-18.921606063999999</c:v>
                </c:pt>
                <c:pt idx="1716">
                  <c:v>-18.911863326999999</c:v>
                </c:pt>
                <c:pt idx="1717">
                  <c:v>-18.902124404999999</c:v>
                </c:pt>
                <c:pt idx="1718">
                  <c:v>-18.892383575</c:v>
                </c:pt>
                <c:pt idx="1719">
                  <c:v>-18.882642745999998</c:v>
                </c:pt>
                <c:pt idx="1720">
                  <c:v>-18.873474121000001</c:v>
                </c:pt>
                <c:pt idx="1721">
                  <c:v>-18.864305496</c:v>
                </c:pt>
                <c:pt idx="1722">
                  <c:v>-18.854564666999998</c:v>
                </c:pt>
                <c:pt idx="1723">
                  <c:v>-18.844249725000001</c:v>
                </c:pt>
                <c:pt idx="1724">
                  <c:v>-18.832790374999998</c:v>
                </c:pt>
                <c:pt idx="1725">
                  <c:v>-18.820758820000002</c:v>
                </c:pt>
                <c:pt idx="1726">
                  <c:v>-18.808151245000001</c:v>
                </c:pt>
                <c:pt idx="1727">
                  <c:v>-18.794401169</c:v>
                </c:pt>
                <c:pt idx="1728">
                  <c:v>-18.780649185000001</c:v>
                </c:pt>
                <c:pt idx="1729">
                  <c:v>-18.766897201999999</c:v>
                </c:pt>
                <c:pt idx="1730">
                  <c:v>-18.751424789000001</c:v>
                </c:pt>
                <c:pt idx="1731">
                  <c:v>-18.735382080000001</c:v>
                </c:pt>
                <c:pt idx="1732">
                  <c:v>-18.718763351</c:v>
                </c:pt>
                <c:pt idx="1733">
                  <c:v>-18.701000214</c:v>
                </c:pt>
                <c:pt idx="1734">
                  <c:v>-18.682092666999999</c:v>
                </c:pt>
                <c:pt idx="1735">
                  <c:v>-18.663757323999999</c:v>
                </c:pt>
                <c:pt idx="1736">
                  <c:v>-18.645420074</c:v>
                </c:pt>
                <c:pt idx="1737">
                  <c:v>-18.626510620000001</c:v>
                </c:pt>
                <c:pt idx="1738">
                  <c:v>-18.608175278000001</c:v>
                </c:pt>
                <c:pt idx="1739">
                  <c:v>-18.589838027999999</c:v>
                </c:pt>
                <c:pt idx="1740">
                  <c:v>-18.57207489</c:v>
                </c:pt>
                <c:pt idx="1741">
                  <c:v>-18.554885863999999</c:v>
                </c:pt>
                <c:pt idx="1742">
                  <c:v>-18.538841248000001</c:v>
                </c:pt>
                <c:pt idx="1743">
                  <c:v>-18.523370743000001</c:v>
                </c:pt>
                <c:pt idx="1744">
                  <c:v>-18.509046555000001</c:v>
                </c:pt>
                <c:pt idx="1745">
                  <c:v>-18.497013092</c:v>
                </c:pt>
                <c:pt idx="1746">
                  <c:v>-18.486125946000001</c:v>
                </c:pt>
                <c:pt idx="1747">
                  <c:v>-18.4752388</c:v>
                </c:pt>
                <c:pt idx="1748">
                  <c:v>-18.465497971000001</c:v>
                </c:pt>
                <c:pt idx="1749">
                  <c:v>-18.455183029000001</c:v>
                </c:pt>
                <c:pt idx="1750">
                  <c:v>-18.444869995000001</c:v>
                </c:pt>
                <c:pt idx="1751">
                  <c:v>-18.435127258000001</c:v>
                </c:pt>
                <c:pt idx="1752">
                  <c:v>-18.424816132</c:v>
                </c:pt>
                <c:pt idx="1753">
                  <c:v>-18.415073395</c:v>
                </c:pt>
                <c:pt idx="1754">
                  <c:v>-18.405906677000001</c:v>
                </c:pt>
                <c:pt idx="1755">
                  <c:v>-18.397884369</c:v>
                </c:pt>
                <c:pt idx="1756">
                  <c:v>-18.390434265</c:v>
                </c:pt>
                <c:pt idx="1757">
                  <c:v>-18.382986069000001</c:v>
                </c:pt>
                <c:pt idx="1758">
                  <c:v>-18.376110077</c:v>
                </c:pt>
                <c:pt idx="1759">
                  <c:v>-18.368659973</c:v>
                </c:pt>
                <c:pt idx="1760">
                  <c:v>-18.361211777000001</c:v>
                </c:pt>
                <c:pt idx="1761">
                  <c:v>-18.353191376000002</c:v>
                </c:pt>
                <c:pt idx="1762">
                  <c:v>-18.344594955000002</c:v>
                </c:pt>
                <c:pt idx="1763">
                  <c:v>-18.335426331000001</c:v>
                </c:pt>
                <c:pt idx="1764">
                  <c:v>-18.325685500999999</c:v>
                </c:pt>
                <c:pt idx="1765">
                  <c:v>-18.314798355000001</c:v>
                </c:pt>
                <c:pt idx="1766">
                  <c:v>-18.303339005000002</c:v>
                </c:pt>
                <c:pt idx="1767">
                  <c:v>-18.291305542</c:v>
                </c:pt>
                <c:pt idx="1768">
                  <c:v>-18.278125762999998</c:v>
                </c:pt>
                <c:pt idx="1769">
                  <c:v>-18.264947890999998</c:v>
                </c:pt>
                <c:pt idx="1770">
                  <c:v>-18.251195908</c:v>
                </c:pt>
                <c:pt idx="1771">
                  <c:v>-18.237443924000001</c:v>
                </c:pt>
                <c:pt idx="1772">
                  <c:v>-18.223117827999999</c:v>
                </c:pt>
                <c:pt idx="1773">
                  <c:v>-18.209938049000002</c:v>
                </c:pt>
                <c:pt idx="1774">
                  <c:v>-18.196760178000002</c:v>
                </c:pt>
                <c:pt idx="1775">
                  <c:v>-18.183580399</c:v>
                </c:pt>
                <c:pt idx="1776">
                  <c:v>-18.170402527</c:v>
                </c:pt>
                <c:pt idx="1777">
                  <c:v>-18.157796860000001</c:v>
                </c:pt>
                <c:pt idx="1778">
                  <c:v>-18.145765305000001</c:v>
                </c:pt>
                <c:pt idx="1779">
                  <c:v>-18.132585526</c:v>
                </c:pt>
                <c:pt idx="1780">
                  <c:v>-18.118833542000001</c:v>
                </c:pt>
                <c:pt idx="1781">
                  <c:v>-18.103935241999999</c:v>
                </c:pt>
                <c:pt idx="1782">
                  <c:v>-18.088462830000001</c:v>
                </c:pt>
                <c:pt idx="1783">
                  <c:v>-18.072992325000001</c:v>
                </c:pt>
                <c:pt idx="1784">
                  <c:v>-18.056947707999999</c:v>
                </c:pt>
                <c:pt idx="1785">
                  <c:v>-18.040330887</c:v>
                </c:pt>
                <c:pt idx="1786">
                  <c:v>-18.023715973000002</c:v>
                </c:pt>
                <c:pt idx="1787">
                  <c:v>-18.00652504</c:v>
                </c:pt>
                <c:pt idx="1788">
                  <c:v>-17.988761902</c:v>
                </c:pt>
                <c:pt idx="1789">
                  <c:v>-17.969852448000001</c:v>
                </c:pt>
                <c:pt idx="1790">
                  <c:v>-17.950942993000002</c:v>
                </c:pt>
                <c:pt idx="1791">
                  <c:v>-17.931461334000002</c:v>
                </c:pt>
                <c:pt idx="1792">
                  <c:v>-17.913125992000001</c:v>
                </c:pt>
                <c:pt idx="1793">
                  <c:v>-17.894788741999999</c:v>
                </c:pt>
                <c:pt idx="1794">
                  <c:v>-17.877025604</c:v>
                </c:pt>
                <c:pt idx="1795">
                  <c:v>-17.859262466000001</c:v>
                </c:pt>
                <c:pt idx="1796">
                  <c:v>-17.841499329000001</c:v>
                </c:pt>
                <c:pt idx="1797">
                  <c:v>-17.824310303000001</c:v>
                </c:pt>
                <c:pt idx="1798">
                  <c:v>-17.807121277</c:v>
                </c:pt>
                <c:pt idx="1799">
                  <c:v>-17.788784026999998</c:v>
                </c:pt>
                <c:pt idx="1800">
                  <c:v>-17.771022797000001</c:v>
                </c:pt>
                <c:pt idx="1801">
                  <c:v>-17.752113342000001</c:v>
                </c:pt>
                <c:pt idx="1802">
                  <c:v>-17.732629776</c:v>
                </c:pt>
                <c:pt idx="1803">
                  <c:v>-17.712575911999998</c:v>
                </c:pt>
                <c:pt idx="1804">
                  <c:v>-17.692520141999999</c:v>
                </c:pt>
                <c:pt idx="1805">
                  <c:v>-17.672466278000002</c:v>
                </c:pt>
                <c:pt idx="1806">
                  <c:v>-17.652410506999999</c:v>
                </c:pt>
                <c:pt idx="1807">
                  <c:v>-17.632928847999999</c:v>
                </c:pt>
                <c:pt idx="1808">
                  <c:v>-17.613447188999999</c:v>
                </c:pt>
                <c:pt idx="1809">
                  <c:v>-17.593963623</c:v>
                </c:pt>
                <c:pt idx="1810">
                  <c:v>-17.575054169000001</c:v>
                </c:pt>
                <c:pt idx="1811">
                  <c:v>-17.556720733999999</c:v>
                </c:pt>
                <c:pt idx="1812">
                  <c:v>-17.537811279</c:v>
                </c:pt>
                <c:pt idx="1813">
                  <c:v>-17.519475936999999</c:v>
                </c:pt>
                <c:pt idx="1814">
                  <c:v>-17.501138687000001</c:v>
                </c:pt>
                <c:pt idx="1815">
                  <c:v>-17.483375549000002</c:v>
                </c:pt>
                <c:pt idx="1816">
                  <c:v>-17.466186523000001</c:v>
                </c:pt>
                <c:pt idx="1817">
                  <c:v>-17.449567795</c:v>
                </c:pt>
                <c:pt idx="1818">
                  <c:v>-17.432378769</c:v>
                </c:pt>
                <c:pt idx="1819">
                  <c:v>-17.415761948</c:v>
                </c:pt>
                <c:pt idx="1820">
                  <c:v>-17.398572922</c:v>
                </c:pt>
                <c:pt idx="1821">
                  <c:v>-17.381381989000001</c:v>
                </c:pt>
                <c:pt idx="1822">
                  <c:v>-17.363618850999998</c:v>
                </c:pt>
                <c:pt idx="1823">
                  <c:v>-17.345855712999999</c:v>
                </c:pt>
                <c:pt idx="1824">
                  <c:v>-17.328092574999999</c:v>
                </c:pt>
                <c:pt idx="1825">
                  <c:v>-17.310329437</c:v>
                </c:pt>
                <c:pt idx="1826">
                  <c:v>-17.292566299000001</c:v>
                </c:pt>
                <c:pt idx="1827">
                  <c:v>-17.275377274</c:v>
                </c:pt>
                <c:pt idx="1828">
                  <c:v>-17.259904860999999</c:v>
                </c:pt>
                <c:pt idx="1829">
                  <c:v>-17.245580672999999</c:v>
                </c:pt>
                <c:pt idx="1830">
                  <c:v>-17.23182869</c:v>
                </c:pt>
                <c:pt idx="1831">
                  <c:v>-17.218076706000002</c:v>
                </c:pt>
                <c:pt idx="1832">
                  <c:v>-17.204898834000002</c:v>
                </c:pt>
                <c:pt idx="1833">
                  <c:v>-17.191146850999999</c:v>
                </c:pt>
                <c:pt idx="1834">
                  <c:v>-17.177967072000001</c:v>
                </c:pt>
                <c:pt idx="1835">
                  <c:v>-17.164215087999999</c:v>
                </c:pt>
                <c:pt idx="1836">
                  <c:v>-17.150463104</c:v>
                </c:pt>
                <c:pt idx="1837">
                  <c:v>-17.137285233</c:v>
                </c:pt>
                <c:pt idx="1838">
                  <c:v>-17.124105452999999</c:v>
                </c:pt>
                <c:pt idx="1839">
                  <c:v>-17.111497879000002</c:v>
                </c:pt>
                <c:pt idx="1840">
                  <c:v>-17.098892211999999</c:v>
                </c:pt>
                <c:pt idx="1841">
                  <c:v>-17.086860656999999</c:v>
                </c:pt>
                <c:pt idx="1842">
                  <c:v>-17.074827194000001</c:v>
                </c:pt>
                <c:pt idx="1843">
                  <c:v>-17.06221962</c:v>
                </c:pt>
                <c:pt idx="1844">
                  <c:v>-17.049613953000001</c:v>
                </c:pt>
                <c:pt idx="1845">
                  <c:v>-17.036436081000002</c:v>
                </c:pt>
                <c:pt idx="1846">
                  <c:v>-17.023256302</c:v>
                </c:pt>
                <c:pt idx="1847">
                  <c:v>-17.01007843</c:v>
                </c:pt>
                <c:pt idx="1848">
                  <c:v>-16.996326447000001</c:v>
                </c:pt>
                <c:pt idx="1849">
                  <c:v>-16.983146667</c:v>
                </c:pt>
                <c:pt idx="1850">
                  <c:v>-16.969968796</c:v>
                </c:pt>
                <c:pt idx="1851">
                  <c:v>-16.956789016999998</c:v>
                </c:pt>
                <c:pt idx="1852">
                  <c:v>-16.943611144999998</c:v>
                </c:pt>
                <c:pt idx="1853">
                  <c:v>-16.931575774999999</c:v>
                </c:pt>
                <c:pt idx="1854">
                  <c:v>-16.918970108</c:v>
                </c:pt>
                <c:pt idx="1855">
                  <c:v>-16.906938553</c:v>
                </c:pt>
                <c:pt idx="1856">
                  <c:v>-16.894905090000002</c:v>
                </c:pt>
                <c:pt idx="1857">
                  <c:v>-16.882871628</c:v>
                </c:pt>
                <c:pt idx="1858">
                  <c:v>-16.870265961000001</c:v>
                </c:pt>
                <c:pt idx="1859">
                  <c:v>-16.856513976999999</c:v>
                </c:pt>
                <c:pt idx="1860">
                  <c:v>-16.842761993</c:v>
                </c:pt>
                <c:pt idx="1861">
                  <c:v>-16.829010010000001</c:v>
                </c:pt>
                <c:pt idx="1862">
                  <c:v>-16.814683914</c:v>
                </c:pt>
                <c:pt idx="1863">
                  <c:v>-16.799787520999999</c:v>
                </c:pt>
                <c:pt idx="1864">
                  <c:v>-16.784315109000001</c:v>
                </c:pt>
                <c:pt idx="1865">
                  <c:v>-16.768272400000001</c:v>
                </c:pt>
                <c:pt idx="1866">
                  <c:v>-16.751653671</c:v>
                </c:pt>
                <c:pt idx="1867">
                  <c:v>-16.734464644999999</c:v>
                </c:pt>
                <c:pt idx="1868">
                  <c:v>-16.716701508</c:v>
                </c:pt>
                <c:pt idx="1869">
                  <c:v>-16.699512481999999</c:v>
                </c:pt>
                <c:pt idx="1870">
                  <c:v>-16.681175232000001</c:v>
                </c:pt>
                <c:pt idx="1871">
                  <c:v>-16.663412094000002</c:v>
                </c:pt>
                <c:pt idx="1872">
                  <c:v>-16.644502639999999</c:v>
                </c:pt>
                <c:pt idx="1873">
                  <c:v>-16.625022888</c:v>
                </c:pt>
                <c:pt idx="1874">
                  <c:v>-16.604967117000001</c:v>
                </c:pt>
                <c:pt idx="1875">
                  <c:v>-16.585483550999999</c:v>
                </c:pt>
                <c:pt idx="1876">
                  <c:v>-16.565429687999998</c:v>
                </c:pt>
                <c:pt idx="1877">
                  <c:v>-16.545948029000002</c:v>
                </c:pt>
                <c:pt idx="1878">
                  <c:v>-16.526464462</c:v>
                </c:pt>
                <c:pt idx="1879">
                  <c:v>-16.507556914999999</c:v>
                </c:pt>
                <c:pt idx="1880">
                  <c:v>-16.489221572999998</c:v>
                </c:pt>
                <c:pt idx="1881">
                  <c:v>-16.471458434999999</c:v>
                </c:pt>
                <c:pt idx="1882">
                  <c:v>-16.453695296999999</c:v>
                </c:pt>
                <c:pt idx="1883">
                  <c:v>-16.435359954999999</c:v>
                </c:pt>
                <c:pt idx="1884">
                  <c:v>-16.417022705000001</c:v>
                </c:pt>
                <c:pt idx="1885">
                  <c:v>-16.399259567000001</c:v>
                </c:pt>
                <c:pt idx="1886">
                  <c:v>-16.382070541000001</c:v>
                </c:pt>
                <c:pt idx="1887">
                  <c:v>-16.364879607999999</c:v>
                </c:pt>
                <c:pt idx="1888">
                  <c:v>-16.347688675000001</c:v>
                </c:pt>
                <c:pt idx="1889">
                  <c:v>-16.331645966</c:v>
                </c:pt>
                <c:pt idx="1890">
                  <c:v>-16.314456939999999</c:v>
                </c:pt>
                <c:pt idx="1891">
                  <c:v>-16.297266006000001</c:v>
                </c:pt>
                <c:pt idx="1892">
                  <c:v>-16.279502869000002</c:v>
                </c:pt>
                <c:pt idx="1893">
                  <c:v>-16.261739730999999</c:v>
                </c:pt>
                <c:pt idx="1894">
                  <c:v>-16.242830275999999</c:v>
                </c:pt>
                <c:pt idx="1895">
                  <c:v>-16.223922729000002</c:v>
                </c:pt>
                <c:pt idx="1896">
                  <c:v>-16.204439163</c:v>
                </c:pt>
                <c:pt idx="1897">
                  <c:v>-16.184383392000001</c:v>
                </c:pt>
                <c:pt idx="1898">
                  <c:v>-16.164903640999999</c:v>
                </c:pt>
                <c:pt idx="1899">
                  <c:v>-16.145420074</c:v>
                </c:pt>
                <c:pt idx="1900">
                  <c:v>-16.126510620000001</c:v>
                </c:pt>
                <c:pt idx="1901">
                  <c:v>-16.107030868999999</c:v>
                </c:pt>
                <c:pt idx="1902">
                  <c:v>-16.088693619000001</c:v>
                </c:pt>
                <c:pt idx="1903">
                  <c:v>-16.070932387999999</c:v>
                </c:pt>
                <c:pt idx="1904">
                  <c:v>-16.053739547999999</c:v>
                </c:pt>
                <c:pt idx="1905">
                  <c:v>-16.036550521999999</c:v>
                </c:pt>
                <c:pt idx="1906">
                  <c:v>-16.019933700999999</c:v>
                </c:pt>
                <c:pt idx="1907">
                  <c:v>-16.001024246</c:v>
                </c:pt>
                <c:pt idx="1908">
                  <c:v>-15.979249954</c:v>
                </c:pt>
                <c:pt idx="1909">
                  <c:v>-15.95747757</c:v>
                </c:pt>
                <c:pt idx="1910">
                  <c:v>-15.935130119</c:v>
                </c:pt>
                <c:pt idx="1911">
                  <c:v>-15.911636353</c:v>
                </c:pt>
                <c:pt idx="1912">
                  <c:v>-15.888143539</c:v>
                </c:pt>
                <c:pt idx="1913">
                  <c:v>-15.86465168</c:v>
                </c:pt>
                <c:pt idx="1914">
                  <c:v>-15.842303276000001</c:v>
                </c:pt>
                <c:pt idx="1915">
                  <c:v>-15.820529938</c:v>
                </c:pt>
                <c:pt idx="1916">
                  <c:v>-15.799901962</c:v>
                </c:pt>
                <c:pt idx="1917">
                  <c:v>-15.780992508000001</c:v>
                </c:pt>
                <c:pt idx="1918">
                  <c:v>-15.763229369999999</c:v>
                </c:pt>
                <c:pt idx="1919">
                  <c:v>-15.746611594999999</c:v>
                </c:pt>
                <c:pt idx="1920">
                  <c:v>-15.731142044</c:v>
                </c:pt>
                <c:pt idx="1921">
                  <c:v>-15.716244698000001</c:v>
                </c:pt>
                <c:pt idx="1922">
                  <c:v>-15.701345443999999</c:v>
                </c:pt>
                <c:pt idx="1923">
                  <c:v>-15.68759346</c:v>
                </c:pt>
                <c:pt idx="1924">
                  <c:v>-15.673269272000001</c:v>
                </c:pt>
                <c:pt idx="1925">
                  <c:v>-15.659517288</c:v>
                </c:pt>
                <c:pt idx="1926">
                  <c:v>-15.645765304999999</c:v>
                </c:pt>
                <c:pt idx="1927">
                  <c:v>-15.632585526</c:v>
                </c:pt>
                <c:pt idx="1928">
                  <c:v>-15.619407654</c:v>
                </c:pt>
                <c:pt idx="1929">
                  <c:v>-15.606227875</c:v>
                </c:pt>
                <c:pt idx="1930">
                  <c:v>-15.593049048999999</c:v>
                </c:pt>
                <c:pt idx="1931">
                  <c:v>-15.57986927</c:v>
                </c:pt>
                <c:pt idx="1932">
                  <c:v>-15.566691399</c:v>
                </c:pt>
                <c:pt idx="1933">
                  <c:v>-15.552937507999999</c:v>
                </c:pt>
                <c:pt idx="1934">
                  <c:v>-15.538614273</c:v>
                </c:pt>
                <c:pt idx="1935">
                  <c:v>-15.524288177000001</c:v>
                </c:pt>
                <c:pt idx="1936">
                  <c:v>-15.509390830999999</c:v>
                </c:pt>
                <c:pt idx="1937">
                  <c:v>-15.494492531000001</c:v>
                </c:pt>
                <c:pt idx="1938">
                  <c:v>-15.480167389</c:v>
                </c:pt>
                <c:pt idx="1939">
                  <c:v>-15.466415404999999</c:v>
                </c:pt>
                <c:pt idx="1940">
                  <c:v>-15.452091217</c:v>
                </c:pt>
                <c:pt idx="1941">
                  <c:v>-15.438911438</c:v>
                </c:pt>
                <c:pt idx="1942">
                  <c:v>-15.425733566</c:v>
                </c:pt>
                <c:pt idx="1943">
                  <c:v>-15.413126945</c:v>
                </c:pt>
                <c:pt idx="1944">
                  <c:v>-15.400521277999999</c:v>
                </c:pt>
                <c:pt idx="1945">
                  <c:v>-15.388487816</c:v>
                </c:pt>
                <c:pt idx="1946">
                  <c:v>-15.375881195</c:v>
                </c:pt>
                <c:pt idx="1947">
                  <c:v>-15.363848686000001</c:v>
                </c:pt>
                <c:pt idx="1948">
                  <c:v>-15.351815223999999</c:v>
                </c:pt>
                <c:pt idx="1949">
                  <c:v>-15.340356827000001</c:v>
                </c:pt>
                <c:pt idx="1950">
                  <c:v>-15.328322411</c:v>
                </c:pt>
                <c:pt idx="1951">
                  <c:v>-15.316289901999999</c:v>
                </c:pt>
                <c:pt idx="1952">
                  <c:v>-15.304830551</c:v>
                </c:pt>
                <c:pt idx="1953">
                  <c:v>-15.29222393</c:v>
                </c:pt>
                <c:pt idx="1954">
                  <c:v>-15.280190468000001</c:v>
                </c:pt>
                <c:pt idx="1955">
                  <c:v>-15.267583846999999</c:v>
                </c:pt>
                <c:pt idx="1956">
                  <c:v>-15.255552292000001</c:v>
                </c:pt>
                <c:pt idx="1957">
                  <c:v>-15.242945670999999</c:v>
                </c:pt>
                <c:pt idx="1958">
                  <c:v>-15.230340004</c:v>
                </c:pt>
                <c:pt idx="1959">
                  <c:v>-15.218307494999999</c:v>
                </c:pt>
                <c:pt idx="1960">
                  <c:v>-15.206273079000001</c:v>
                </c:pt>
                <c:pt idx="1961">
                  <c:v>-15.193667412</c:v>
                </c:pt>
                <c:pt idx="1962">
                  <c:v>-15.182207108</c:v>
                </c:pt>
                <c:pt idx="1963">
                  <c:v>-15.170174598999999</c:v>
                </c:pt>
                <c:pt idx="1964">
                  <c:v>-15.158715248</c:v>
                </c:pt>
                <c:pt idx="1965">
                  <c:v>-15.147254944</c:v>
                </c:pt>
                <c:pt idx="1966">
                  <c:v>-15.13579464</c:v>
                </c:pt>
                <c:pt idx="1967">
                  <c:v>-15.124334335</c:v>
                </c:pt>
                <c:pt idx="1968">
                  <c:v>-15.112874031</c:v>
                </c:pt>
                <c:pt idx="1969">
                  <c:v>-15.101415634</c:v>
                </c:pt>
                <c:pt idx="1970">
                  <c:v>-15.08995533</c:v>
                </c:pt>
                <c:pt idx="1971">
                  <c:v>-15.077921867000001</c:v>
                </c:pt>
                <c:pt idx="1972">
                  <c:v>-15.065889359</c:v>
                </c:pt>
                <c:pt idx="1973">
                  <c:v>-15.053282738</c:v>
                </c:pt>
                <c:pt idx="1974">
                  <c:v>-15.041249275</c:v>
                </c:pt>
                <c:pt idx="1975">
                  <c:v>-15.027497292</c:v>
                </c:pt>
                <c:pt idx="1976">
                  <c:v>-15.01431942</c:v>
                </c:pt>
                <c:pt idx="1977">
                  <c:v>-15.001139641</c:v>
                </c:pt>
                <c:pt idx="1978">
                  <c:v>-14.98853302</c:v>
                </c:pt>
                <c:pt idx="1979">
                  <c:v>-14.974781036</c:v>
                </c:pt>
                <c:pt idx="1980">
                  <c:v>-14.961029053000001</c:v>
                </c:pt>
                <c:pt idx="1981">
                  <c:v>-14.946705818</c:v>
                </c:pt>
                <c:pt idx="1982">
                  <c:v>-14.931805611</c:v>
                </c:pt>
                <c:pt idx="1983">
                  <c:v>-14.917482376000001</c:v>
                </c:pt>
                <c:pt idx="1984">
                  <c:v>-14.902584076</c:v>
                </c:pt>
                <c:pt idx="1985">
                  <c:v>-14.888832091999999</c:v>
                </c:pt>
                <c:pt idx="1986">
                  <c:v>-14.874506950000001</c:v>
                </c:pt>
                <c:pt idx="1987">
                  <c:v>-14.860180854999999</c:v>
                </c:pt>
                <c:pt idx="1988">
                  <c:v>-14.845283508</c:v>
                </c:pt>
                <c:pt idx="1989">
                  <c:v>-14.830385207999999</c:v>
                </c:pt>
                <c:pt idx="1990">
                  <c:v>-14.815487861999999</c:v>
                </c:pt>
                <c:pt idx="1991">
                  <c:v>-14.800590515</c:v>
                </c:pt>
                <c:pt idx="1992">
                  <c:v>-14.78626442</c:v>
                </c:pt>
                <c:pt idx="1993">
                  <c:v>-14.771940231</c:v>
                </c:pt>
                <c:pt idx="1994">
                  <c:v>-14.758188248</c:v>
                </c:pt>
                <c:pt idx="1995">
                  <c:v>-14.745008469</c:v>
                </c:pt>
                <c:pt idx="1996">
                  <c:v>-14.732402801999999</c:v>
                </c:pt>
                <c:pt idx="1997">
                  <c:v>-14.720370293</c:v>
                </c:pt>
                <c:pt idx="1998">
                  <c:v>-14.708909988</c:v>
                </c:pt>
                <c:pt idx="1999">
                  <c:v>-14.698021889</c:v>
                </c:pt>
              </c:numCache>
            </c:numRef>
          </c:yVal>
          <c:smooth val="1"/>
          <c:extLst>
            <c:ext xmlns:c16="http://schemas.microsoft.com/office/drawing/2014/chart" uri="{C3380CC4-5D6E-409C-BE32-E72D297353CC}">
              <c16:uniqueId val="{00000000-0048-456E-9B2B-63E5AF8CD63A}"/>
            </c:ext>
          </c:extLst>
        </c:ser>
        <c:ser>
          <c:idx val="1"/>
          <c:order val="1"/>
          <c:tx>
            <c:v>Z rotation</c:v>
          </c:tx>
          <c:spPr>
            <a:ln w="25400" cap="rnd">
              <a:solidFill>
                <a:srgbClr val="7030A0"/>
              </a:solidFill>
              <a:round/>
            </a:ln>
            <a:effectLst/>
          </c:spPr>
          <c:marker>
            <c:symbol val="none"/>
          </c:marker>
          <c:xVal>
            <c:numRef>
              <c:f>ULFJ_Angle!$A$3:$A$2002</c:f>
              <c:numCache>
                <c:formatCode>0.00E+00</c:formatCode>
                <c:ptCount val="2000"/>
                <c:pt idx="0">
                  <c:v>0</c:v>
                </c:pt>
                <c:pt idx="1">
                  <c:v>9.9900007247999995E-2</c:v>
                </c:pt>
                <c:pt idx="2">
                  <c:v>0.19980001450000001</c:v>
                </c:pt>
                <c:pt idx="3">
                  <c:v>0.29970002173999999</c:v>
                </c:pt>
                <c:pt idx="4">
                  <c:v>0.39960002899000002</c:v>
                </c:pt>
                <c:pt idx="5">
                  <c:v>0.49950000643999998</c:v>
                </c:pt>
                <c:pt idx="6">
                  <c:v>0.59940004348999998</c:v>
                </c:pt>
                <c:pt idx="7">
                  <c:v>0.69930005074000001</c:v>
                </c:pt>
                <c:pt idx="8">
                  <c:v>0.79920005798000004</c:v>
                </c:pt>
                <c:pt idx="9">
                  <c:v>0.90000003575999998</c:v>
                </c:pt>
                <c:pt idx="10">
                  <c:v>0.99990004301000002</c:v>
                </c:pt>
                <c:pt idx="11">
                  <c:v>1.0998001099000001</c:v>
                </c:pt>
                <c:pt idx="12">
                  <c:v>1.1997001170999999</c:v>
                </c:pt>
                <c:pt idx="13">
                  <c:v>1.2996001243999999</c:v>
                </c:pt>
                <c:pt idx="14">
                  <c:v>1.3995001316</c:v>
                </c:pt>
                <c:pt idx="15">
                  <c:v>1.4994001389</c:v>
                </c:pt>
                <c:pt idx="16">
                  <c:v>1.5993001461</c:v>
                </c:pt>
                <c:pt idx="17">
                  <c:v>1.6992001534000001</c:v>
                </c:pt>
                <c:pt idx="18">
                  <c:v>1.8000000715</c:v>
                </c:pt>
                <c:pt idx="19">
                  <c:v>1.8999000788</c:v>
                </c:pt>
                <c:pt idx="20">
                  <c:v>1.999800086</c:v>
                </c:pt>
                <c:pt idx="21">
                  <c:v>2.0997002125000002</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3.6999001503</c:v>
                </c:pt>
                <c:pt idx="38">
                  <c:v>3.7998001575</c:v>
                </c:pt>
                <c:pt idx="39">
                  <c:v>3.8997001648</c:v>
                </c:pt>
                <c:pt idx="40">
                  <c:v>3.9996001720000001</c:v>
                </c:pt>
                <c:pt idx="41">
                  <c:v>4.0995001792999997</c:v>
                </c:pt>
                <c:pt idx="42">
                  <c:v>4.1994004250000003</c:v>
                </c:pt>
                <c:pt idx="43">
                  <c:v>4.2993001937999997</c:v>
                </c:pt>
                <c:pt idx="44">
                  <c:v>4.3991999626</c:v>
                </c:pt>
                <c:pt idx="45">
                  <c:v>4.4991002082999998</c:v>
                </c:pt>
                <c:pt idx="46">
                  <c:v>4.5999002456999998</c:v>
                </c:pt>
                <c:pt idx="47">
                  <c:v>4.6998000145000001</c:v>
                </c:pt>
                <c:pt idx="48">
                  <c:v>4.7997002601999998</c:v>
                </c:pt>
                <c:pt idx="49">
                  <c:v>4.8996000290000001</c:v>
                </c:pt>
                <c:pt idx="50">
                  <c:v>4.9995002746999999</c:v>
                </c:pt>
                <c:pt idx="51">
                  <c:v>5.0994000435000002</c:v>
                </c:pt>
                <c:pt idx="52">
                  <c:v>5.1993002892</c:v>
                </c:pt>
                <c:pt idx="53">
                  <c:v>5.2992005347999998</c:v>
                </c:pt>
                <c:pt idx="54">
                  <c:v>5.3991003036</c:v>
                </c:pt>
                <c:pt idx="55">
                  <c:v>5.499900341</c:v>
                </c:pt>
                <c:pt idx="56">
                  <c:v>5.5998001099000003</c:v>
                </c:pt>
                <c:pt idx="57">
                  <c:v>5.6997003555000001</c:v>
                </c:pt>
                <c:pt idx="58">
                  <c:v>5.7996001244000004</c:v>
                </c:pt>
                <c:pt idx="59">
                  <c:v>5.8995003700000002</c:v>
                </c:pt>
                <c:pt idx="60">
                  <c:v>5.9994001388999996</c:v>
                </c:pt>
                <c:pt idx="61">
                  <c:v>6.0993003845000002</c:v>
                </c:pt>
                <c:pt idx="62">
                  <c:v>6.1992001533999996</c:v>
                </c:pt>
                <c:pt idx="63">
                  <c:v>6.2991003990000003</c:v>
                </c:pt>
                <c:pt idx="64">
                  <c:v>6.3999004364000003</c:v>
                </c:pt>
                <c:pt idx="65">
                  <c:v>6.4998002051999997</c:v>
                </c:pt>
                <c:pt idx="66">
                  <c:v>6.5997004509000003</c:v>
                </c:pt>
                <c:pt idx="67">
                  <c:v>6.6996002196999997</c:v>
                </c:pt>
                <c:pt idx="68">
                  <c:v>6.7995004654000004</c:v>
                </c:pt>
                <c:pt idx="69">
                  <c:v>6.8994002341999998</c:v>
                </c:pt>
                <c:pt idx="70">
                  <c:v>6.9993004798999996</c:v>
                </c:pt>
                <c:pt idx="71">
                  <c:v>7.0992002486999999</c:v>
                </c:pt>
                <c:pt idx="72">
                  <c:v>7.1991004943999997</c:v>
                </c:pt>
                <c:pt idx="73">
                  <c:v>7.2999005317999996</c:v>
                </c:pt>
                <c:pt idx="74">
                  <c:v>7.3998003005999999</c:v>
                </c:pt>
                <c:pt idx="75">
                  <c:v>7.4997005462999997</c:v>
                </c:pt>
                <c:pt idx="76">
                  <c:v>7.5996003151</c:v>
                </c:pt>
                <c:pt idx="77">
                  <c:v>7.6995005607999998</c:v>
                </c:pt>
                <c:pt idx="78">
                  <c:v>7.7994003296000001</c:v>
                </c:pt>
                <c:pt idx="79">
                  <c:v>7.8993005752999998</c:v>
                </c:pt>
                <c:pt idx="80">
                  <c:v>7.9992003441000001</c:v>
                </c:pt>
                <c:pt idx="81">
                  <c:v>8.0991001129000004</c:v>
                </c:pt>
                <c:pt idx="82">
                  <c:v>8.1999006270999999</c:v>
                </c:pt>
                <c:pt idx="83">
                  <c:v>8.2998008728000006</c:v>
                </c:pt>
                <c:pt idx="84">
                  <c:v>8.3997001648000005</c:v>
                </c:pt>
                <c:pt idx="85">
                  <c:v>8.4996004104999994</c:v>
                </c:pt>
                <c:pt idx="86">
                  <c:v>8.5995006561</c:v>
                </c:pt>
                <c:pt idx="87">
                  <c:v>8.6993999480999999</c:v>
                </c:pt>
                <c:pt idx="88">
                  <c:v>8.7993001938000006</c:v>
                </c:pt>
                <c:pt idx="89">
                  <c:v>8.8992004394999995</c:v>
                </c:pt>
                <c:pt idx="90">
                  <c:v>8.9991006851000002</c:v>
                </c:pt>
                <c:pt idx="91">
                  <c:v>9.0999002457000007</c:v>
                </c:pt>
                <c:pt idx="92">
                  <c:v>9.1998004912999995</c:v>
                </c:pt>
                <c:pt idx="93">
                  <c:v>9.2997007370000002</c:v>
                </c:pt>
                <c:pt idx="94">
                  <c:v>9.3996000290000001</c:v>
                </c:pt>
                <c:pt idx="95">
                  <c:v>9.4995002747000008</c:v>
                </c:pt>
                <c:pt idx="96">
                  <c:v>9.5994005202999997</c:v>
                </c:pt>
                <c:pt idx="97">
                  <c:v>9.6993007660000004</c:v>
                </c:pt>
                <c:pt idx="98">
                  <c:v>9.7992000580000003</c:v>
                </c:pt>
                <c:pt idx="99">
                  <c:v>9.9000005721999997</c:v>
                </c:pt>
                <c:pt idx="100">
                  <c:v>9.9999008179000004</c:v>
                </c:pt>
                <c:pt idx="101">
                  <c:v>10.09980011</c:v>
                </c:pt>
                <c:pt idx="102">
                  <c:v>10.199700355999999</c:v>
                </c:pt>
                <c:pt idx="103">
                  <c:v>10.299599647999999</c:v>
                </c:pt>
                <c:pt idx="104">
                  <c:v>10.399499893</c:v>
                </c:pt>
                <c:pt idx="105">
                  <c:v>10.499400139</c:v>
                </c:pt>
                <c:pt idx="106">
                  <c:v>10.599301338</c:v>
                </c:pt>
                <c:pt idx="107">
                  <c:v>10.69920063</c:v>
                </c:pt>
                <c:pt idx="108">
                  <c:v>10.800001143999999</c:v>
                </c:pt>
                <c:pt idx="109">
                  <c:v>10.89990139</c:v>
                </c:pt>
                <c:pt idx="110">
                  <c:v>10.999800682</c:v>
                </c:pt>
                <c:pt idx="111">
                  <c:v>11.099700928000001</c:v>
                </c:pt>
                <c:pt idx="112">
                  <c:v>11.199601173</c:v>
                </c:pt>
                <c:pt idx="113">
                  <c:v>11.299501419</c:v>
                </c:pt>
                <c:pt idx="114">
                  <c:v>11.399400711</c:v>
                </c:pt>
                <c:pt idx="115">
                  <c:v>11.499300957000001</c:v>
                </c:pt>
                <c:pt idx="116">
                  <c:v>11.599201202</c:v>
                </c:pt>
                <c:pt idx="117">
                  <c:v>11.700000763</c:v>
                </c:pt>
                <c:pt idx="118">
                  <c:v>11.799901008999999</c:v>
                </c:pt>
                <c:pt idx="119">
                  <c:v>11.899801254</c:v>
                </c:pt>
                <c:pt idx="120">
                  <c:v>11.999700546</c:v>
                </c:pt>
                <c:pt idx="121">
                  <c:v>12.099600792</c:v>
                </c:pt>
                <c:pt idx="122">
                  <c:v>12.199501037999999</c:v>
                </c:pt>
                <c:pt idx="123">
                  <c:v>12.299401283</c:v>
                </c:pt>
                <c:pt idx="124">
                  <c:v>12.399300575</c:v>
                </c:pt>
                <c:pt idx="125">
                  <c:v>12.499200821000001</c:v>
                </c:pt>
                <c:pt idx="126">
                  <c:v>12.600001335</c:v>
                </c:pt>
                <c:pt idx="127">
                  <c:v>12.699900627</c:v>
                </c:pt>
                <c:pt idx="128">
                  <c:v>12.799800873000001</c:v>
                </c:pt>
                <c:pt idx="129">
                  <c:v>12.899701117999999</c:v>
                </c:pt>
                <c:pt idx="130">
                  <c:v>12.999601364</c:v>
                </c:pt>
                <c:pt idx="131">
                  <c:v>13.099500656</c:v>
                </c:pt>
                <c:pt idx="132">
                  <c:v>13.199400902000001</c:v>
                </c:pt>
                <c:pt idx="133">
                  <c:v>13.299301147</c:v>
                </c:pt>
                <c:pt idx="134">
                  <c:v>13.399201393</c:v>
                </c:pt>
                <c:pt idx="135">
                  <c:v>13.500000954000001</c:v>
                </c:pt>
                <c:pt idx="136">
                  <c:v>13.599901199</c:v>
                </c:pt>
                <c:pt idx="137">
                  <c:v>13.699801445</c:v>
                </c:pt>
                <c:pt idx="138">
                  <c:v>13.799700737</c:v>
                </c:pt>
                <c:pt idx="139">
                  <c:v>13.899600982999999</c:v>
                </c:pt>
                <c:pt idx="140">
                  <c:v>13.999501228</c:v>
                </c:pt>
                <c:pt idx="141">
                  <c:v>14.099401474</c:v>
                </c:pt>
                <c:pt idx="142">
                  <c:v>14.199300766</c:v>
                </c:pt>
                <c:pt idx="143">
                  <c:v>14.299201011999999</c:v>
                </c:pt>
                <c:pt idx="144">
                  <c:v>14.400000572</c:v>
                </c:pt>
                <c:pt idx="145">
                  <c:v>14.499900818</c:v>
                </c:pt>
                <c:pt idx="146">
                  <c:v>14.599801063999999</c:v>
                </c:pt>
                <c:pt idx="147">
                  <c:v>14.699701309</c:v>
                </c:pt>
                <c:pt idx="148">
                  <c:v>14.799600601</c:v>
                </c:pt>
                <c:pt idx="149">
                  <c:v>14.899500847000001</c:v>
                </c:pt>
                <c:pt idx="150">
                  <c:v>14.999401092999999</c:v>
                </c:pt>
                <c:pt idx="151">
                  <c:v>15.099301338</c:v>
                </c:pt>
                <c:pt idx="152">
                  <c:v>15.19920063</c:v>
                </c:pt>
                <c:pt idx="153">
                  <c:v>15.300001143999999</c:v>
                </c:pt>
                <c:pt idx="154">
                  <c:v>15.39990139</c:v>
                </c:pt>
                <c:pt idx="155">
                  <c:v>15.499800682</c:v>
                </c:pt>
                <c:pt idx="156">
                  <c:v>15.599700928000001</c:v>
                </c:pt>
                <c:pt idx="157">
                  <c:v>15.699601173</c:v>
                </c:pt>
                <c:pt idx="158">
                  <c:v>15.799501419</c:v>
                </c:pt>
                <c:pt idx="159">
                  <c:v>15.899400711</c:v>
                </c:pt>
                <c:pt idx="160">
                  <c:v>15.999300957000001</c:v>
                </c:pt>
                <c:pt idx="161">
                  <c:v>16.099201202</c:v>
                </c:pt>
                <c:pt idx="162">
                  <c:v>16.200000762999998</c:v>
                </c:pt>
                <c:pt idx="163">
                  <c:v>16.299900054999998</c:v>
                </c:pt>
                <c:pt idx="164">
                  <c:v>16.399801254</c:v>
                </c:pt>
                <c:pt idx="165">
                  <c:v>16.499700546</c:v>
                </c:pt>
                <c:pt idx="166">
                  <c:v>16.599601746000001</c:v>
                </c:pt>
                <c:pt idx="167">
                  <c:v>16.699501038000001</c:v>
                </c:pt>
                <c:pt idx="168">
                  <c:v>16.799400330000001</c:v>
                </c:pt>
                <c:pt idx="169">
                  <c:v>16.899301528999999</c:v>
                </c:pt>
                <c:pt idx="170">
                  <c:v>16.999200820999999</c:v>
                </c:pt>
                <c:pt idx="171">
                  <c:v>17.100000381000001</c:v>
                </c:pt>
                <c:pt idx="172">
                  <c:v>17.199901580999999</c:v>
                </c:pt>
                <c:pt idx="173">
                  <c:v>17.299800872999999</c:v>
                </c:pt>
                <c:pt idx="174">
                  <c:v>17.399700164999999</c:v>
                </c:pt>
                <c:pt idx="175">
                  <c:v>17.499601364</c:v>
                </c:pt>
                <c:pt idx="176">
                  <c:v>17.599500656</c:v>
                </c:pt>
                <c:pt idx="177">
                  <c:v>17.699401855000001</c:v>
                </c:pt>
                <c:pt idx="178">
                  <c:v>17.799301147000001</c:v>
                </c:pt>
                <c:pt idx="179">
                  <c:v>17.899200439000001</c:v>
                </c:pt>
                <c:pt idx="180">
                  <c:v>18.000001907000001</c:v>
                </c:pt>
                <c:pt idx="181">
                  <c:v>18.099901199000001</c:v>
                </c:pt>
                <c:pt idx="182">
                  <c:v>18.199800491000001</c:v>
                </c:pt>
                <c:pt idx="183">
                  <c:v>18.299701690999999</c:v>
                </c:pt>
                <c:pt idx="184">
                  <c:v>18.399600982999999</c:v>
                </c:pt>
                <c:pt idx="185">
                  <c:v>18.499500274999999</c:v>
                </c:pt>
                <c:pt idx="186">
                  <c:v>18.599401474</c:v>
                </c:pt>
                <c:pt idx="187">
                  <c:v>18.699300766</c:v>
                </c:pt>
                <c:pt idx="188">
                  <c:v>18.799200058</c:v>
                </c:pt>
                <c:pt idx="189">
                  <c:v>18.900001526</c:v>
                </c:pt>
                <c:pt idx="190">
                  <c:v>18.999900818</c:v>
                </c:pt>
                <c:pt idx="191">
                  <c:v>19.09980011</c:v>
                </c:pt>
                <c:pt idx="192">
                  <c:v>19.199701309000002</c:v>
                </c:pt>
                <c:pt idx="193">
                  <c:v>19.299600601000002</c:v>
                </c:pt>
                <c:pt idx="194">
                  <c:v>19.399501801</c:v>
                </c:pt>
                <c:pt idx="195">
                  <c:v>19.499401092999999</c:v>
                </c:pt>
                <c:pt idx="196">
                  <c:v>19.599300384999999</c:v>
                </c:pt>
                <c:pt idx="197">
                  <c:v>19.699201584000001</c:v>
                </c:pt>
                <c:pt idx="198">
                  <c:v>19.800001143999999</c:v>
                </c:pt>
                <c:pt idx="199">
                  <c:v>19.899900435999999</c:v>
                </c:pt>
                <c:pt idx="200">
                  <c:v>19.999801636000001</c:v>
                </c:pt>
                <c:pt idx="201">
                  <c:v>20.099700928000001</c:v>
                </c:pt>
                <c:pt idx="202">
                  <c:v>20.199600220000001</c:v>
                </c:pt>
                <c:pt idx="203">
                  <c:v>20.299501418999998</c:v>
                </c:pt>
                <c:pt idx="204">
                  <c:v>20.399400710999998</c:v>
                </c:pt>
                <c:pt idx="205">
                  <c:v>20.49930191</c:v>
                </c:pt>
                <c:pt idx="206">
                  <c:v>20.599201202</c:v>
                </c:pt>
                <c:pt idx="207">
                  <c:v>20.700000762999998</c:v>
                </c:pt>
                <c:pt idx="208">
                  <c:v>20.799900054999998</c:v>
                </c:pt>
                <c:pt idx="209">
                  <c:v>20.899801254</c:v>
                </c:pt>
                <c:pt idx="210">
                  <c:v>20.999700546</c:v>
                </c:pt>
                <c:pt idx="211">
                  <c:v>21.099601746000001</c:v>
                </c:pt>
                <c:pt idx="212">
                  <c:v>21.199501038000001</c:v>
                </c:pt>
                <c:pt idx="213">
                  <c:v>21.299400330000001</c:v>
                </c:pt>
                <c:pt idx="214">
                  <c:v>21.399301528999999</c:v>
                </c:pt>
                <c:pt idx="215">
                  <c:v>21.499200820999999</c:v>
                </c:pt>
                <c:pt idx="216">
                  <c:v>21.600000381000001</c:v>
                </c:pt>
                <c:pt idx="217">
                  <c:v>21.699901580999999</c:v>
                </c:pt>
                <c:pt idx="218">
                  <c:v>21.799800872999999</c:v>
                </c:pt>
                <c:pt idx="219">
                  <c:v>21.899700164999999</c:v>
                </c:pt>
                <c:pt idx="220">
                  <c:v>21.999601364</c:v>
                </c:pt>
                <c:pt idx="221">
                  <c:v>22.099500656</c:v>
                </c:pt>
                <c:pt idx="222">
                  <c:v>22.199401855000001</c:v>
                </c:pt>
                <c:pt idx="223">
                  <c:v>22.299301147000001</c:v>
                </c:pt>
                <c:pt idx="224">
                  <c:v>22.399200439000001</c:v>
                </c:pt>
                <c:pt idx="225">
                  <c:v>22.500001907000001</c:v>
                </c:pt>
                <c:pt idx="226">
                  <c:v>22.599901199000001</c:v>
                </c:pt>
                <c:pt idx="227">
                  <c:v>22.699800491000001</c:v>
                </c:pt>
                <c:pt idx="228">
                  <c:v>22.799701690999999</c:v>
                </c:pt>
                <c:pt idx="229">
                  <c:v>22.899600982999999</c:v>
                </c:pt>
                <c:pt idx="230">
                  <c:v>22.999500274999999</c:v>
                </c:pt>
                <c:pt idx="231">
                  <c:v>23.099401474</c:v>
                </c:pt>
                <c:pt idx="232">
                  <c:v>23.199300766</c:v>
                </c:pt>
                <c:pt idx="233">
                  <c:v>23.299200058</c:v>
                </c:pt>
                <c:pt idx="234">
                  <c:v>23.400001526</c:v>
                </c:pt>
                <c:pt idx="235">
                  <c:v>23.499900818</c:v>
                </c:pt>
                <c:pt idx="236">
                  <c:v>23.59980011</c:v>
                </c:pt>
                <c:pt idx="237">
                  <c:v>23.699701309000002</c:v>
                </c:pt>
                <c:pt idx="238">
                  <c:v>23.799600601000002</c:v>
                </c:pt>
                <c:pt idx="239">
                  <c:v>23.899501801</c:v>
                </c:pt>
                <c:pt idx="240">
                  <c:v>23.999401092999999</c:v>
                </c:pt>
                <c:pt idx="241">
                  <c:v>24.099300384999999</c:v>
                </c:pt>
                <c:pt idx="242">
                  <c:v>24.199201584000001</c:v>
                </c:pt>
                <c:pt idx="243">
                  <c:v>24.300001143999999</c:v>
                </c:pt>
                <c:pt idx="244">
                  <c:v>24.399900435999999</c:v>
                </c:pt>
                <c:pt idx="245">
                  <c:v>24.499801636000001</c:v>
                </c:pt>
                <c:pt idx="246">
                  <c:v>24.599700928000001</c:v>
                </c:pt>
                <c:pt idx="247">
                  <c:v>24.699600220000001</c:v>
                </c:pt>
                <c:pt idx="248">
                  <c:v>24.799501418999998</c:v>
                </c:pt>
                <c:pt idx="249">
                  <c:v>24.899400710999998</c:v>
                </c:pt>
                <c:pt idx="250">
                  <c:v>24.99930191</c:v>
                </c:pt>
                <c:pt idx="251">
                  <c:v>25.099201202</c:v>
                </c:pt>
                <c:pt idx="252">
                  <c:v>25.200000762999998</c:v>
                </c:pt>
                <c:pt idx="253">
                  <c:v>25.299900054999998</c:v>
                </c:pt>
                <c:pt idx="254">
                  <c:v>25.399801254</c:v>
                </c:pt>
                <c:pt idx="255">
                  <c:v>25.499700546</c:v>
                </c:pt>
                <c:pt idx="256">
                  <c:v>25.599601746000001</c:v>
                </c:pt>
                <c:pt idx="257">
                  <c:v>25.699501038000001</c:v>
                </c:pt>
                <c:pt idx="258">
                  <c:v>25.799400330000001</c:v>
                </c:pt>
                <c:pt idx="259">
                  <c:v>25.899301528999999</c:v>
                </c:pt>
                <c:pt idx="260">
                  <c:v>25.999200820999999</c:v>
                </c:pt>
                <c:pt idx="261">
                  <c:v>26.100000381000001</c:v>
                </c:pt>
                <c:pt idx="262">
                  <c:v>26.199901580999999</c:v>
                </c:pt>
                <c:pt idx="263">
                  <c:v>26.299800872999999</c:v>
                </c:pt>
                <c:pt idx="264">
                  <c:v>26.399700164999999</c:v>
                </c:pt>
                <c:pt idx="265">
                  <c:v>26.499601364</c:v>
                </c:pt>
                <c:pt idx="266">
                  <c:v>26.599500656</c:v>
                </c:pt>
                <c:pt idx="267">
                  <c:v>26.699401855000001</c:v>
                </c:pt>
                <c:pt idx="268">
                  <c:v>26.799301147000001</c:v>
                </c:pt>
                <c:pt idx="269">
                  <c:v>26.899200439000001</c:v>
                </c:pt>
                <c:pt idx="270">
                  <c:v>27.000001907000001</c:v>
                </c:pt>
                <c:pt idx="271">
                  <c:v>27.099901199000001</c:v>
                </c:pt>
                <c:pt idx="272">
                  <c:v>27.199800491000001</c:v>
                </c:pt>
                <c:pt idx="273">
                  <c:v>27.299701690999999</c:v>
                </c:pt>
                <c:pt idx="274">
                  <c:v>27.399600982999999</c:v>
                </c:pt>
                <c:pt idx="275">
                  <c:v>27.499500274999999</c:v>
                </c:pt>
                <c:pt idx="276">
                  <c:v>27.599401474</c:v>
                </c:pt>
                <c:pt idx="277">
                  <c:v>27.699300766</c:v>
                </c:pt>
                <c:pt idx="278">
                  <c:v>27.799200058</c:v>
                </c:pt>
                <c:pt idx="279">
                  <c:v>27.900001526</c:v>
                </c:pt>
                <c:pt idx="280">
                  <c:v>27.999900818</c:v>
                </c:pt>
                <c:pt idx="281">
                  <c:v>28.09980011</c:v>
                </c:pt>
                <c:pt idx="282">
                  <c:v>28.199701309000002</c:v>
                </c:pt>
                <c:pt idx="283">
                  <c:v>28.299600601000002</c:v>
                </c:pt>
                <c:pt idx="284">
                  <c:v>28.399501801</c:v>
                </c:pt>
                <c:pt idx="285">
                  <c:v>28.499401092999999</c:v>
                </c:pt>
                <c:pt idx="286">
                  <c:v>28.599300384999999</c:v>
                </c:pt>
                <c:pt idx="287">
                  <c:v>28.699201584000001</c:v>
                </c:pt>
                <c:pt idx="288">
                  <c:v>28.800001143999999</c:v>
                </c:pt>
                <c:pt idx="289">
                  <c:v>28.899900435999999</c:v>
                </c:pt>
                <c:pt idx="290">
                  <c:v>28.999801636000001</c:v>
                </c:pt>
                <c:pt idx="291">
                  <c:v>29.099700928000001</c:v>
                </c:pt>
                <c:pt idx="292">
                  <c:v>29.199600220000001</c:v>
                </c:pt>
                <c:pt idx="293">
                  <c:v>29.299501418999998</c:v>
                </c:pt>
                <c:pt idx="294">
                  <c:v>29.399400710999998</c:v>
                </c:pt>
                <c:pt idx="295">
                  <c:v>29.49930191</c:v>
                </c:pt>
                <c:pt idx="296">
                  <c:v>29.599201202</c:v>
                </c:pt>
                <c:pt idx="297">
                  <c:v>29.700000762999998</c:v>
                </c:pt>
                <c:pt idx="298">
                  <c:v>29.799900054999998</c:v>
                </c:pt>
                <c:pt idx="299">
                  <c:v>29.899801254</c:v>
                </c:pt>
                <c:pt idx="300">
                  <c:v>29.999700546</c:v>
                </c:pt>
                <c:pt idx="301">
                  <c:v>30.099601746000001</c:v>
                </c:pt>
                <c:pt idx="302">
                  <c:v>30.199501038000001</c:v>
                </c:pt>
                <c:pt idx="303">
                  <c:v>30.299400330000001</c:v>
                </c:pt>
                <c:pt idx="304">
                  <c:v>30.399301528999999</c:v>
                </c:pt>
                <c:pt idx="305">
                  <c:v>30.499200820999999</c:v>
                </c:pt>
                <c:pt idx="306">
                  <c:v>30.600000381000001</c:v>
                </c:pt>
                <c:pt idx="307">
                  <c:v>30.699901580999999</c:v>
                </c:pt>
                <c:pt idx="308">
                  <c:v>30.799800872999999</c:v>
                </c:pt>
                <c:pt idx="309">
                  <c:v>30.899700164999999</c:v>
                </c:pt>
                <c:pt idx="310">
                  <c:v>30.999601364</c:v>
                </c:pt>
                <c:pt idx="311">
                  <c:v>31.099500656</c:v>
                </c:pt>
                <c:pt idx="312">
                  <c:v>31.199401855000001</c:v>
                </c:pt>
                <c:pt idx="313">
                  <c:v>31.299301147000001</c:v>
                </c:pt>
                <c:pt idx="314">
                  <c:v>31.399200439000001</c:v>
                </c:pt>
                <c:pt idx="315">
                  <c:v>31.500001907000001</c:v>
                </c:pt>
                <c:pt idx="316">
                  <c:v>31.599901199000001</c:v>
                </c:pt>
                <c:pt idx="317">
                  <c:v>31.699802398999999</c:v>
                </c:pt>
                <c:pt idx="318">
                  <c:v>31.799701690999999</c:v>
                </c:pt>
                <c:pt idx="319">
                  <c:v>31.899602890000001</c:v>
                </c:pt>
                <c:pt idx="320">
                  <c:v>31.999502182000001</c:v>
                </c:pt>
                <c:pt idx="321">
                  <c:v>32.099403381000002</c:v>
                </c:pt>
                <c:pt idx="322">
                  <c:v>32.199302672999998</c:v>
                </c:pt>
                <c:pt idx="323">
                  <c:v>32.299201965000002</c:v>
                </c:pt>
                <c:pt idx="324">
                  <c:v>32.400001525999997</c:v>
                </c:pt>
                <c:pt idx="325">
                  <c:v>32.499900818</c:v>
                </c:pt>
                <c:pt idx="326">
                  <c:v>32.599800109999997</c:v>
                </c:pt>
                <c:pt idx="327">
                  <c:v>32.699703217</c:v>
                </c:pt>
                <c:pt idx="328">
                  <c:v>32.799602509000003</c:v>
                </c:pt>
                <c:pt idx="329">
                  <c:v>32.899501801</c:v>
                </c:pt>
                <c:pt idx="330">
                  <c:v>32.999401093000003</c:v>
                </c:pt>
                <c:pt idx="331">
                  <c:v>33.099300384999999</c:v>
                </c:pt>
                <c:pt idx="332">
                  <c:v>33.199203490999999</c:v>
                </c:pt>
                <c:pt idx="333">
                  <c:v>33.300003052000001</c:v>
                </c:pt>
                <c:pt idx="334">
                  <c:v>33.399902343999997</c:v>
                </c:pt>
                <c:pt idx="335">
                  <c:v>33.499801636000001</c:v>
                </c:pt>
                <c:pt idx="336">
                  <c:v>33.599700927999997</c:v>
                </c:pt>
                <c:pt idx="337">
                  <c:v>33.699600220000001</c:v>
                </c:pt>
                <c:pt idx="338">
                  <c:v>33.799503326</c:v>
                </c:pt>
                <c:pt idx="339">
                  <c:v>33.899402618000003</c:v>
                </c:pt>
                <c:pt idx="340">
                  <c:v>33.99930191</c:v>
                </c:pt>
                <c:pt idx="341">
                  <c:v>34.099201202000003</c:v>
                </c:pt>
                <c:pt idx="342">
                  <c:v>34.200000762999998</c:v>
                </c:pt>
                <c:pt idx="343">
                  <c:v>34.299903870000001</c:v>
                </c:pt>
                <c:pt idx="344">
                  <c:v>34.399803161999998</c:v>
                </c:pt>
                <c:pt idx="345">
                  <c:v>34.499702454000001</c:v>
                </c:pt>
                <c:pt idx="346">
                  <c:v>34.599601745999998</c:v>
                </c:pt>
                <c:pt idx="347">
                  <c:v>34.699501038000001</c:v>
                </c:pt>
                <c:pt idx="348">
                  <c:v>34.799400329999997</c:v>
                </c:pt>
                <c:pt idx="349">
                  <c:v>34.899303435999997</c:v>
                </c:pt>
                <c:pt idx="350">
                  <c:v>34.999202728</c:v>
                </c:pt>
                <c:pt idx="351">
                  <c:v>35.100002289000003</c:v>
                </c:pt>
                <c:pt idx="352">
                  <c:v>35.199901580999999</c:v>
                </c:pt>
                <c:pt idx="353">
                  <c:v>35.299800873000002</c:v>
                </c:pt>
                <c:pt idx="354">
                  <c:v>35.399700164999999</c:v>
                </c:pt>
                <c:pt idx="355">
                  <c:v>35.499603270999998</c:v>
                </c:pt>
                <c:pt idx="356">
                  <c:v>35.599502563000001</c:v>
                </c:pt>
                <c:pt idx="357">
                  <c:v>35.699401854999998</c:v>
                </c:pt>
                <c:pt idx="358">
                  <c:v>35.799301147000001</c:v>
                </c:pt>
                <c:pt idx="359">
                  <c:v>35.899200438999998</c:v>
                </c:pt>
                <c:pt idx="360">
                  <c:v>36.000003814999999</c:v>
                </c:pt>
                <c:pt idx="361">
                  <c:v>36.099903107000003</c:v>
                </c:pt>
                <c:pt idx="362">
                  <c:v>36.199802398999999</c:v>
                </c:pt>
                <c:pt idx="363">
                  <c:v>36.299701691000003</c:v>
                </c:pt>
                <c:pt idx="364">
                  <c:v>36.399600982999999</c:v>
                </c:pt>
                <c:pt idx="365">
                  <c:v>36.499500275000003</c:v>
                </c:pt>
                <c:pt idx="366">
                  <c:v>36.599403381000002</c:v>
                </c:pt>
                <c:pt idx="367">
                  <c:v>36.699302672999998</c:v>
                </c:pt>
                <c:pt idx="368">
                  <c:v>36.799201965000002</c:v>
                </c:pt>
                <c:pt idx="369">
                  <c:v>36.900001525999997</c:v>
                </c:pt>
                <c:pt idx="370">
                  <c:v>36.999900818</c:v>
                </c:pt>
                <c:pt idx="371">
                  <c:v>37.099800109999997</c:v>
                </c:pt>
                <c:pt idx="372">
                  <c:v>37.199703217</c:v>
                </c:pt>
                <c:pt idx="373">
                  <c:v>37.299602509000003</c:v>
                </c:pt>
                <c:pt idx="374">
                  <c:v>37.399501801</c:v>
                </c:pt>
                <c:pt idx="375">
                  <c:v>37.499401093000003</c:v>
                </c:pt>
                <c:pt idx="376">
                  <c:v>37.599300384999999</c:v>
                </c:pt>
                <c:pt idx="377">
                  <c:v>37.699203490999999</c:v>
                </c:pt>
                <c:pt idx="378">
                  <c:v>37.799102783000002</c:v>
                </c:pt>
                <c:pt idx="379">
                  <c:v>37.899902343999997</c:v>
                </c:pt>
                <c:pt idx="380">
                  <c:v>37.999801636000001</c:v>
                </c:pt>
                <c:pt idx="381">
                  <c:v>38.099700927999997</c:v>
                </c:pt>
                <c:pt idx="382">
                  <c:v>38.199600220000001</c:v>
                </c:pt>
                <c:pt idx="383">
                  <c:v>38.299503326</c:v>
                </c:pt>
                <c:pt idx="384">
                  <c:v>38.399402618000003</c:v>
                </c:pt>
                <c:pt idx="385">
                  <c:v>38.49930191</c:v>
                </c:pt>
                <c:pt idx="386">
                  <c:v>38.599201202000003</c:v>
                </c:pt>
                <c:pt idx="387">
                  <c:v>38.699100494</c:v>
                </c:pt>
                <c:pt idx="388">
                  <c:v>38.799903870000001</c:v>
                </c:pt>
                <c:pt idx="389">
                  <c:v>38.899803161999998</c:v>
                </c:pt>
                <c:pt idx="390">
                  <c:v>38.999702454000001</c:v>
                </c:pt>
                <c:pt idx="391">
                  <c:v>39.099601745999998</c:v>
                </c:pt>
                <c:pt idx="392">
                  <c:v>39.199501038000001</c:v>
                </c:pt>
                <c:pt idx="393">
                  <c:v>39.299400329999997</c:v>
                </c:pt>
                <c:pt idx="394">
                  <c:v>39.399303435999997</c:v>
                </c:pt>
                <c:pt idx="395">
                  <c:v>39.499202728</c:v>
                </c:pt>
                <c:pt idx="396">
                  <c:v>39.599102019999997</c:v>
                </c:pt>
                <c:pt idx="397">
                  <c:v>39.699901580999999</c:v>
                </c:pt>
                <c:pt idx="398">
                  <c:v>39.799800873000002</c:v>
                </c:pt>
                <c:pt idx="399">
                  <c:v>39.899700164999999</c:v>
                </c:pt>
                <c:pt idx="400">
                  <c:v>39.999603270999998</c:v>
                </c:pt>
                <c:pt idx="401">
                  <c:v>40.099502563000001</c:v>
                </c:pt>
                <c:pt idx="402">
                  <c:v>40.199401854999998</c:v>
                </c:pt>
                <c:pt idx="403">
                  <c:v>40.299301147000001</c:v>
                </c:pt>
                <c:pt idx="404">
                  <c:v>40.399200438999998</c:v>
                </c:pt>
                <c:pt idx="405">
                  <c:v>40.499103546000001</c:v>
                </c:pt>
                <c:pt idx="406">
                  <c:v>40.599903107000003</c:v>
                </c:pt>
                <c:pt idx="407">
                  <c:v>40.699802398999999</c:v>
                </c:pt>
                <c:pt idx="408">
                  <c:v>40.799701691000003</c:v>
                </c:pt>
                <c:pt idx="409">
                  <c:v>40.899600982999999</c:v>
                </c:pt>
                <c:pt idx="410">
                  <c:v>40.999500275000003</c:v>
                </c:pt>
                <c:pt idx="411">
                  <c:v>41.099403381000002</c:v>
                </c:pt>
                <c:pt idx="412">
                  <c:v>41.199302672999998</c:v>
                </c:pt>
                <c:pt idx="413">
                  <c:v>41.299201965000002</c:v>
                </c:pt>
                <c:pt idx="414">
                  <c:v>41.399101256999998</c:v>
                </c:pt>
                <c:pt idx="415">
                  <c:v>41.499900818</c:v>
                </c:pt>
                <c:pt idx="416">
                  <c:v>41.599800109999997</c:v>
                </c:pt>
                <c:pt idx="417">
                  <c:v>41.699703217</c:v>
                </c:pt>
                <c:pt idx="418">
                  <c:v>41.799602509000003</c:v>
                </c:pt>
                <c:pt idx="419">
                  <c:v>41.899501801</c:v>
                </c:pt>
                <c:pt idx="420">
                  <c:v>41.999401093000003</c:v>
                </c:pt>
                <c:pt idx="421">
                  <c:v>42.099300384999999</c:v>
                </c:pt>
                <c:pt idx="422">
                  <c:v>42.199203490999999</c:v>
                </c:pt>
                <c:pt idx="423">
                  <c:v>42.299102783000002</c:v>
                </c:pt>
                <c:pt idx="424">
                  <c:v>42.399902343999997</c:v>
                </c:pt>
                <c:pt idx="425">
                  <c:v>42.499801636000001</c:v>
                </c:pt>
                <c:pt idx="426">
                  <c:v>42.599700927999997</c:v>
                </c:pt>
                <c:pt idx="427">
                  <c:v>42.699600220000001</c:v>
                </c:pt>
                <c:pt idx="428">
                  <c:v>42.799503326</c:v>
                </c:pt>
                <c:pt idx="429">
                  <c:v>42.899402618000003</c:v>
                </c:pt>
                <c:pt idx="430">
                  <c:v>42.99930191</c:v>
                </c:pt>
                <c:pt idx="431">
                  <c:v>43.099201202000003</c:v>
                </c:pt>
                <c:pt idx="432">
                  <c:v>43.199100494</c:v>
                </c:pt>
                <c:pt idx="433">
                  <c:v>43.299903870000001</c:v>
                </c:pt>
                <c:pt idx="434">
                  <c:v>43.399803161999998</c:v>
                </c:pt>
                <c:pt idx="435">
                  <c:v>43.499702454000001</c:v>
                </c:pt>
                <c:pt idx="436">
                  <c:v>43.599601745999998</c:v>
                </c:pt>
                <c:pt idx="437">
                  <c:v>43.699501038000001</c:v>
                </c:pt>
                <c:pt idx="438">
                  <c:v>43.799400329999997</c:v>
                </c:pt>
                <c:pt idx="439">
                  <c:v>43.899303435999997</c:v>
                </c:pt>
                <c:pt idx="440">
                  <c:v>43.999202728</c:v>
                </c:pt>
                <c:pt idx="441">
                  <c:v>44.099102019999997</c:v>
                </c:pt>
                <c:pt idx="442">
                  <c:v>44.199001312</c:v>
                </c:pt>
                <c:pt idx="443">
                  <c:v>44.299800873000002</c:v>
                </c:pt>
                <c:pt idx="444">
                  <c:v>44.399700164999999</c:v>
                </c:pt>
                <c:pt idx="445">
                  <c:v>44.499603270999998</c:v>
                </c:pt>
                <c:pt idx="446">
                  <c:v>44.599502563000001</c:v>
                </c:pt>
                <c:pt idx="447">
                  <c:v>44.699401854999998</c:v>
                </c:pt>
                <c:pt idx="448">
                  <c:v>44.799301147000001</c:v>
                </c:pt>
                <c:pt idx="449">
                  <c:v>44.899200438999998</c:v>
                </c:pt>
                <c:pt idx="450">
                  <c:v>44.999103546000001</c:v>
                </c:pt>
                <c:pt idx="451">
                  <c:v>45.099002837999997</c:v>
                </c:pt>
                <c:pt idx="452">
                  <c:v>45.199802398999999</c:v>
                </c:pt>
                <c:pt idx="453">
                  <c:v>45.299701691000003</c:v>
                </c:pt>
                <c:pt idx="454">
                  <c:v>45.399600982999999</c:v>
                </c:pt>
                <c:pt idx="455">
                  <c:v>45.499500275000003</c:v>
                </c:pt>
                <c:pt idx="456">
                  <c:v>45.599403381000002</c:v>
                </c:pt>
                <c:pt idx="457">
                  <c:v>45.699302672999998</c:v>
                </c:pt>
                <c:pt idx="458">
                  <c:v>45.799201965000002</c:v>
                </c:pt>
                <c:pt idx="459">
                  <c:v>45.899101256999998</c:v>
                </c:pt>
                <c:pt idx="460">
                  <c:v>45.999000549000002</c:v>
                </c:pt>
                <c:pt idx="461">
                  <c:v>46.099800109999997</c:v>
                </c:pt>
                <c:pt idx="462">
                  <c:v>46.199703217</c:v>
                </c:pt>
                <c:pt idx="463">
                  <c:v>46.299602509000003</c:v>
                </c:pt>
                <c:pt idx="464">
                  <c:v>46.399501801</c:v>
                </c:pt>
                <c:pt idx="465">
                  <c:v>46.499401093000003</c:v>
                </c:pt>
                <c:pt idx="466">
                  <c:v>46.599300384999999</c:v>
                </c:pt>
                <c:pt idx="467">
                  <c:v>46.699203490999999</c:v>
                </c:pt>
                <c:pt idx="468">
                  <c:v>46.799102783000002</c:v>
                </c:pt>
                <c:pt idx="469">
                  <c:v>46.899002074999999</c:v>
                </c:pt>
                <c:pt idx="470">
                  <c:v>46.999801636000001</c:v>
                </c:pt>
                <c:pt idx="471">
                  <c:v>47.099700927999997</c:v>
                </c:pt>
                <c:pt idx="472">
                  <c:v>47.199600220000001</c:v>
                </c:pt>
                <c:pt idx="473">
                  <c:v>47.299503326</c:v>
                </c:pt>
                <c:pt idx="474">
                  <c:v>47.399402618000003</c:v>
                </c:pt>
                <c:pt idx="475">
                  <c:v>47.49930191</c:v>
                </c:pt>
                <c:pt idx="476">
                  <c:v>47.599201202000003</c:v>
                </c:pt>
                <c:pt idx="477">
                  <c:v>47.699100494</c:v>
                </c:pt>
                <c:pt idx="478">
                  <c:v>47.799003601000003</c:v>
                </c:pt>
                <c:pt idx="479">
                  <c:v>47.899803161999998</c:v>
                </c:pt>
                <c:pt idx="480">
                  <c:v>47.999702454000001</c:v>
                </c:pt>
                <c:pt idx="481">
                  <c:v>48.099601745999998</c:v>
                </c:pt>
                <c:pt idx="482">
                  <c:v>48.199501038000001</c:v>
                </c:pt>
                <c:pt idx="483">
                  <c:v>48.299400329999997</c:v>
                </c:pt>
                <c:pt idx="484">
                  <c:v>48.399303435999997</c:v>
                </c:pt>
                <c:pt idx="485">
                  <c:v>48.499202728</c:v>
                </c:pt>
                <c:pt idx="486">
                  <c:v>48.599102019999997</c:v>
                </c:pt>
                <c:pt idx="487">
                  <c:v>48.699001312</c:v>
                </c:pt>
                <c:pt idx="488">
                  <c:v>48.799800873000002</c:v>
                </c:pt>
                <c:pt idx="489">
                  <c:v>48.899700164999999</c:v>
                </c:pt>
                <c:pt idx="490">
                  <c:v>48.999603270999998</c:v>
                </c:pt>
                <c:pt idx="491">
                  <c:v>49.099502563000001</c:v>
                </c:pt>
                <c:pt idx="492">
                  <c:v>49.199401854999998</c:v>
                </c:pt>
                <c:pt idx="493">
                  <c:v>49.299301147000001</c:v>
                </c:pt>
                <c:pt idx="494">
                  <c:v>49.399200438999998</c:v>
                </c:pt>
                <c:pt idx="495">
                  <c:v>49.499103546000001</c:v>
                </c:pt>
                <c:pt idx="496">
                  <c:v>49.599002837999997</c:v>
                </c:pt>
                <c:pt idx="497">
                  <c:v>49.699802398999999</c:v>
                </c:pt>
                <c:pt idx="498">
                  <c:v>49.799701691000003</c:v>
                </c:pt>
                <c:pt idx="499">
                  <c:v>49.899600982999999</c:v>
                </c:pt>
                <c:pt idx="500">
                  <c:v>49.999500275000003</c:v>
                </c:pt>
                <c:pt idx="501">
                  <c:v>50.099403381000002</c:v>
                </c:pt>
                <c:pt idx="502">
                  <c:v>50.199302672999998</c:v>
                </c:pt>
                <c:pt idx="503">
                  <c:v>50.299201965000002</c:v>
                </c:pt>
                <c:pt idx="504">
                  <c:v>50.399101256999998</c:v>
                </c:pt>
                <c:pt idx="505">
                  <c:v>50.499000549000002</c:v>
                </c:pt>
                <c:pt idx="506">
                  <c:v>50.598903655999997</c:v>
                </c:pt>
                <c:pt idx="507">
                  <c:v>50.699703217</c:v>
                </c:pt>
                <c:pt idx="508">
                  <c:v>50.799602509000003</c:v>
                </c:pt>
                <c:pt idx="509">
                  <c:v>50.899501801</c:v>
                </c:pt>
                <c:pt idx="510">
                  <c:v>50.999401093000003</c:v>
                </c:pt>
                <c:pt idx="511">
                  <c:v>51.099300384999999</c:v>
                </c:pt>
                <c:pt idx="512">
                  <c:v>51.199203490999999</c:v>
                </c:pt>
                <c:pt idx="513">
                  <c:v>51.299102783000002</c:v>
                </c:pt>
                <c:pt idx="514">
                  <c:v>51.399002074999999</c:v>
                </c:pt>
                <c:pt idx="515">
                  <c:v>51.498901367000002</c:v>
                </c:pt>
                <c:pt idx="516">
                  <c:v>51.599700927999997</c:v>
                </c:pt>
                <c:pt idx="517">
                  <c:v>51.699600220000001</c:v>
                </c:pt>
                <c:pt idx="518">
                  <c:v>51.799503326</c:v>
                </c:pt>
                <c:pt idx="519">
                  <c:v>51.899402618000003</c:v>
                </c:pt>
                <c:pt idx="520">
                  <c:v>51.99930191</c:v>
                </c:pt>
                <c:pt idx="521">
                  <c:v>52.099201202000003</c:v>
                </c:pt>
                <c:pt idx="522">
                  <c:v>52.199100494</c:v>
                </c:pt>
                <c:pt idx="523">
                  <c:v>52.299003601000003</c:v>
                </c:pt>
                <c:pt idx="524">
                  <c:v>52.398902892999999</c:v>
                </c:pt>
                <c:pt idx="525">
                  <c:v>52.499702454000001</c:v>
                </c:pt>
                <c:pt idx="526">
                  <c:v>52.599601745999998</c:v>
                </c:pt>
                <c:pt idx="527">
                  <c:v>52.699504851999997</c:v>
                </c:pt>
                <c:pt idx="528">
                  <c:v>52.799404144</c:v>
                </c:pt>
                <c:pt idx="529">
                  <c:v>52.899303435999997</c:v>
                </c:pt>
                <c:pt idx="530">
                  <c:v>52.999202728</c:v>
                </c:pt>
                <c:pt idx="531">
                  <c:v>53.099102019999997</c:v>
                </c:pt>
                <c:pt idx="532">
                  <c:v>53.199001312</c:v>
                </c:pt>
                <c:pt idx="533">
                  <c:v>53.298904419000003</c:v>
                </c:pt>
                <c:pt idx="534">
                  <c:v>53.399703979000002</c:v>
                </c:pt>
                <c:pt idx="535">
                  <c:v>53.499603270999998</c:v>
                </c:pt>
                <c:pt idx="536">
                  <c:v>53.599502563000001</c:v>
                </c:pt>
                <c:pt idx="537">
                  <c:v>53.699401854999998</c:v>
                </c:pt>
                <c:pt idx="538">
                  <c:v>53.799301147000001</c:v>
                </c:pt>
                <c:pt idx="539">
                  <c:v>53.899204253999997</c:v>
                </c:pt>
                <c:pt idx="540">
                  <c:v>53.999103546000001</c:v>
                </c:pt>
                <c:pt idx="541">
                  <c:v>54.099002837999997</c:v>
                </c:pt>
                <c:pt idx="542">
                  <c:v>54.19890213</c:v>
                </c:pt>
                <c:pt idx="543">
                  <c:v>54.299701691000003</c:v>
                </c:pt>
                <c:pt idx="544">
                  <c:v>54.399604797000002</c:v>
                </c:pt>
                <c:pt idx="545">
                  <c:v>54.499504088999998</c:v>
                </c:pt>
                <c:pt idx="546">
                  <c:v>54.599403381000002</c:v>
                </c:pt>
                <c:pt idx="547">
                  <c:v>54.699302672999998</c:v>
                </c:pt>
                <c:pt idx="548">
                  <c:v>54.799201965000002</c:v>
                </c:pt>
                <c:pt idx="549">
                  <c:v>54.899101256999998</c:v>
                </c:pt>
                <c:pt idx="550">
                  <c:v>54.999004364000001</c:v>
                </c:pt>
                <c:pt idx="551">
                  <c:v>55.098903655999997</c:v>
                </c:pt>
                <c:pt idx="552">
                  <c:v>55.199703217</c:v>
                </c:pt>
                <c:pt idx="553">
                  <c:v>55.299602509000003</c:v>
                </c:pt>
                <c:pt idx="554">
                  <c:v>55.399501801</c:v>
                </c:pt>
                <c:pt idx="555">
                  <c:v>55.499404906999999</c:v>
                </c:pt>
                <c:pt idx="556">
                  <c:v>55.599304199000002</c:v>
                </c:pt>
                <c:pt idx="557">
                  <c:v>55.699203490999999</c:v>
                </c:pt>
                <c:pt idx="558">
                  <c:v>55.799102783000002</c:v>
                </c:pt>
                <c:pt idx="559">
                  <c:v>55.899002074999999</c:v>
                </c:pt>
                <c:pt idx="560">
                  <c:v>55.998901367000002</c:v>
                </c:pt>
                <c:pt idx="561">
                  <c:v>56.099704742</c:v>
                </c:pt>
                <c:pt idx="562">
                  <c:v>56.199604033999996</c:v>
                </c:pt>
                <c:pt idx="563">
                  <c:v>56.299503326</c:v>
                </c:pt>
                <c:pt idx="564">
                  <c:v>56.399402618000003</c:v>
                </c:pt>
                <c:pt idx="565">
                  <c:v>56.49930191</c:v>
                </c:pt>
                <c:pt idx="566">
                  <c:v>56.599201202000003</c:v>
                </c:pt>
                <c:pt idx="567">
                  <c:v>56.699104308999999</c:v>
                </c:pt>
                <c:pt idx="568">
                  <c:v>56.799003601000003</c:v>
                </c:pt>
                <c:pt idx="569">
                  <c:v>56.898902892999999</c:v>
                </c:pt>
                <c:pt idx="570">
                  <c:v>56.998802185000002</c:v>
                </c:pt>
                <c:pt idx="571">
                  <c:v>57.099601745999998</c:v>
                </c:pt>
                <c:pt idx="572">
                  <c:v>57.199504851999997</c:v>
                </c:pt>
                <c:pt idx="573">
                  <c:v>57.299404144</c:v>
                </c:pt>
                <c:pt idx="574">
                  <c:v>57.399303435999997</c:v>
                </c:pt>
                <c:pt idx="575">
                  <c:v>57.499202728</c:v>
                </c:pt>
                <c:pt idx="576">
                  <c:v>57.599102019999997</c:v>
                </c:pt>
                <c:pt idx="577">
                  <c:v>57.699001312</c:v>
                </c:pt>
                <c:pt idx="578">
                  <c:v>57.798904419000003</c:v>
                </c:pt>
                <c:pt idx="579">
                  <c:v>57.898803710999999</c:v>
                </c:pt>
                <c:pt idx="580">
                  <c:v>57.999603270999998</c:v>
                </c:pt>
                <c:pt idx="581">
                  <c:v>58.099502563000001</c:v>
                </c:pt>
                <c:pt idx="582">
                  <c:v>58.199401854999998</c:v>
                </c:pt>
                <c:pt idx="583">
                  <c:v>58.299301147000001</c:v>
                </c:pt>
                <c:pt idx="584">
                  <c:v>58.399204253999997</c:v>
                </c:pt>
                <c:pt idx="585">
                  <c:v>58.499103546000001</c:v>
                </c:pt>
                <c:pt idx="586">
                  <c:v>58.599002837999997</c:v>
                </c:pt>
                <c:pt idx="587">
                  <c:v>58.69890213</c:v>
                </c:pt>
                <c:pt idx="588">
                  <c:v>58.798801421999997</c:v>
                </c:pt>
                <c:pt idx="589">
                  <c:v>58.899604797000002</c:v>
                </c:pt>
                <c:pt idx="590">
                  <c:v>58.999504088999998</c:v>
                </c:pt>
                <c:pt idx="591">
                  <c:v>59.099403381000002</c:v>
                </c:pt>
                <c:pt idx="592">
                  <c:v>59.199302672999998</c:v>
                </c:pt>
                <c:pt idx="593">
                  <c:v>59.299201965000002</c:v>
                </c:pt>
                <c:pt idx="594">
                  <c:v>59.399101256999998</c:v>
                </c:pt>
                <c:pt idx="595">
                  <c:v>59.499004364000001</c:v>
                </c:pt>
                <c:pt idx="596">
                  <c:v>59.598903655999997</c:v>
                </c:pt>
                <c:pt idx="597">
                  <c:v>59.698802948000001</c:v>
                </c:pt>
                <c:pt idx="598">
                  <c:v>59.799602509000003</c:v>
                </c:pt>
                <c:pt idx="599">
                  <c:v>59.899501801</c:v>
                </c:pt>
                <c:pt idx="600">
                  <c:v>59.999404906999999</c:v>
                </c:pt>
                <c:pt idx="601">
                  <c:v>60.099304199000002</c:v>
                </c:pt>
                <c:pt idx="602">
                  <c:v>60.199203490999999</c:v>
                </c:pt>
                <c:pt idx="603">
                  <c:v>60.299102783000002</c:v>
                </c:pt>
                <c:pt idx="604">
                  <c:v>60.399002074999999</c:v>
                </c:pt>
                <c:pt idx="605">
                  <c:v>60.498901367000002</c:v>
                </c:pt>
                <c:pt idx="606">
                  <c:v>60.598804473999998</c:v>
                </c:pt>
                <c:pt idx="607">
                  <c:v>60.699604033999996</c:v>
                </c:pt>
                <c:pt idx="608">
                  <c:v>60.799503326</c:v>
                </c:pt>
                <c:pt idx="609">
                  <c:v>60.899402618000003</c:v>
                </c:pt>
                <c:pt idx="610">
                  <c:v>60.99930191</c:v>
                </c:pt>
                <c:pt idx="611">
                  <c:v>61.099201202000003</c:v>
                </c:pt>
                <c:pt idx="612">
                  <c:v>61.199104308999999</c:v>
                </c:pt>
                <c:pt idx="613">
                  <c:v>61.299003601000003</c:v>
                </c:pt>
                <c:pt idx="614">
                  <c:v>61.398902892999999</c:v>
                </c:pt>
                <c:pt idx="615">
                  <c:v>61.498802185000002</c:v>
                </c:pt>
                <c:pt idx="616">
                  <c:v>61.599601745999998</c:v>
                </c:pt>
                <c:pt idx="617">
                  <c:v>61.699504851999997</c:v>
                </c:pt>
                <c:pt idx="618">
                  <c:v>61.799404144</c:v>
                </c:pt>
                <c:pt idx="619">
                  <c:v>61.899303435999997</c:v>
                </c:pt>
                <c:pt idx="620">
                  <c:v>61.999202728</c:v>
                </c:pt>
                <c:pt idx="621">
                  <c:v>62.099102019999997</c:v>
                </c:pt>
                <c:pt idx="622">
                  <c:v>62.199001312</c:v>
                </c:pt>
                <c:pt idx="623">
                  <c:v>62.298904419000003</c:v>
                </c:pt>
                <c:pt idx="624">
                  <c:v>62.398803710999999</c:v>
                </c:pt>
                <c:pt idx="625">
                  <c:v>62.499603270999998</c:v>
                </c:pt>
                <c:pt idx="626">
                  <c:v>62.599502563000001</c:v>
                </c:pt>
                <c:pt idx="627">
                  <c:v>62.699401854999998</c:v>
                </c:pt>
                <c:pt idx="628">
                  <c:v>62.799301147000001</c:v>
                </c:pt>
                <c:pt idx="629">
                  <c:v>62.899204253999997</c:v>
                </c:pt>
                <c:pt idx="630">
                  <c:v>62.999103546000001</c:v>
                </c:pt>
                <c:pt idx="631">
                  <c:v>63.099002837999997</c:v>
                </c:pt>
                <c:pt idx="632">
                  <c:v>63.19890213</c:v>
                </c:pt>
                <c:pt idx="633">
                  <c:v>63.298801421999997</c:v>
                </c:pt>
                <c:pt idx="634">
                  <c:v>63.398704529</c:v>
                </c:pt>
                <c:pt idx="635">
                  <c:v>63.499504088999998</c:v>
                </c:pt>
                <c:pt idx="636">
                  <c:v>63.599403381000002</c:v>
                </c:pt>
                <c:pt idx="637">
                  <c:v>63.699302672999998</c:v>
                </c:pt>
                <c:pt idx="638">
                  <c:v>63.799201965000002</c:v>
                </c:pt>
                <c:pt idx="639">
                  <c:v>63.899101256999998</c:v>
                </c:pt>
                <c:pt idx="640">
                  <c:v>63.999004364000001</c:v>
                </c:pt>
                <c:pt idx="641">
                  <c:v>64.098899841000005</c:v>
                </c:pt>
                <c:pt idx="642">
                  <c:v>64.198806762999993</c:v>
                </c:pt>
                <c:pt idx="643">
                  <c:v>64.298706054999997</c:v>
                </c:pt>
                <c:pt idx="644">
                  <c:v>64.399505614999995</c:v>
                </c:pt>
                <c:pt idx="645">
                  <c:v>64.499404906999999</c:v>
                </c:pt>
                <c:pt idx="646">
                  <c:v>64.599304199000002</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65.399406432999996</c:v>
                </c:pt>
                <c:pt idx="655">
                  <c:v>65.499305724999999</c:v>
                </c:pt>
                <c:pt idx="656">
                  <c:v>65.599205017000003</c:v>
                </c:pt>
                <c:pt idx="657">
                  <c:v>65.699104309000006</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66.499206543</c:v>
                </c:pt>
                <c:pt idx="666">
                  <c:v>66.599105835000003</c:v>
                </c:pt>
                <c:pt idx="667">
                  <c:v>66.699005127000007</c:v>
                </c:pt>
                <c:pt idx="668">
                  <c:v>66.798904418999996</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67.599006653000004</c:v>
                </c:pt>
                <c:pt idx="677">
                  <c:v>67.698905945000007</c:v>
                </c:pt>
                <c:pt idx="678">
                  <c:v>67.798805236999996</c:v>
                </c:pt>
                <c:pt idx="679">
                  <c:v>67.898704529</c:v>
                </c:pt>
                <c:pt idx="680">
                  <c:v>67.999504088999998</c:v>
                </c:pt>
                <c:pt idx="681">
                  <c:v>68.099403381000002</c:v>
                </c:pt>
                <c:pt idx="682">
                  <c:v>68.199302673000005</c:v>
                </c:pt>
                <c:pt idx="683">
                  <c:v>68.299201964999995</c:v>
                </c:pt>
                <c:pt idx="684">
                  <c:v>68.399101256999998</c:v>
                </c:pt>
                <c:pt idx="685">
                  <c:v>68.499000549000002</c:v>
                </c:pt>
                <c:pt idx="686">
                  <c:v>68.598899841000005</c:v>
                </c:pt>
                <c:pt idx="687">
                  <c:v>68.698806762999993</c:v>
                </c:pt>
                <c:pt idx="688">
                  <c:v>68.798706054999997</c:v>
                </c:pt>
                <c:pt idx="689">
                  <c:v>68.899505614999995</c:v>
                </c:pt>
                <c:pt idx="690">
                  <c:v>68.999404906999999</c:v>
                </c:pt>
                <c:pt idx="691">
                  <c:v>69.099304199000002</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69.899406432999996</c:v>
                </c:pt>
                <c:pt idx="700">
                  <c:v>69.999305724999999</c:v>
                </c:pt>
                <c:pt idx="701">
                  <c:v>70.099205017000003</c:v>
                </c:pt>
                <c:pt idx="702">
                  <c:v>70.199104309000006</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70.999206543</c:v>
                </c:pt>
                <c:pt idx="711">
                  <c:v>71.099105835000003</c:v>
                </c:pt>
                <c:pt idx="712">
                  <c:v>71.199005127000007</c:v>
                </c:pt>
                <c:pt idx="713">
                  <c:v>71.298904418999996</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72.099006653000004</c:v>
                </c:pt>
                <c:pt idx="722">
                  <c:v>72.198905945000007</c:v>
                </c:pt>
                <c:pt idx="723">
                  <c:v>72.298805236999996</c:v>
                </c:pt>
                <c:pt idx="724">
                  <c:v>72.398704529</c:v>
                </c:pt>
                <c:pt idx="725">
                  <c:v>72.498603821000003</c:v>
                </c:pt>
                <c:pt idx="726">
                  <c:v>72.599403381000002</c:v>
                </c:pt>
                <c:pt idx="727">
                  <c:v>72.699302673000005</c:v>
                </c:pt>
                <c:pt idx="728">
                  <c:v>72.799201964999995</c:v>
                </c:pt>
                <c:pt idx="729">
                  <c:v>72.899101256999998</c:v>
                </c:pt>
                <c:pt idx="730">
                  <c:v>72.999000549000002</c:v>
                </c:pt>
                <c:pt idx="731">
                  <c:v>73.098899841000005</c:v>
                </c:pt>
                <c:pt idx="732">
                  <c:v>73.198806762999993</c:v>
                </c:pt>
                <c:pt idx="733">
                  <c:v>73.298706054999997</c:v>
                </c:pt>
                <c:pt idx="734">
                  <c:v>73.398605347</c:v>
                </c:pt>
                <c:pt idx="735">
                  <c:v>73.499404906999999</c:v>
                </c:pt>
                <c:pt idx="736">
                  <c:v>73.599304199000002</c:v>
                </c:pt>
                <c:pt idx="737">
                  <c:v>73.699203491000006</c:v>
                </c:pt>
                <c:pt idx="738">
                  <c:v>73.799102782999995</c:v>
                </c:pt>
                <c:pt idx="739">
                  <c:v>73.899002074999999</c:v>
                </c:pt>
                <c:pt idx="740">
                  <c:v>73.998901367000002</c:v>
                </c:pt>
                <c:pt idx="741">
                  <c:v>74.098800659000005</c:v>
                </c:pt>
                <c:pt idx="742">
                  <c:v>74.198707580999994</c:v>
                </c:pt>
                <c:pt idx="743">
                  <c:v>74.298606872999997</c:v>
                </c:pt>
                <c:pt idx="744">
                  <c:v>74.399406432999996</c:v>
                </c:pt>
                <c:pt idx="745">
                  <c:v>74.499305724999999</c:v>
                </c:pt>
                <c:pt idx="746">
                  <c:v>74.599205017000003</c:v>
                </c:pt>
                <c:pt idx="747">
                  <c:v>74.699104309000006</c:v>
                </c:pt>
                <c:pt idx="748">
                  <c:v>74.799003600999995</c:v>
                </c:pt>
                <c:pt idx="749">
                  <c:v>74.898902892999999</c:v>
                </c:pt>
                <c:pt idx="750">
                  <c:v>74.998802185000002</c:v>
                </c:pt>
                <c:pt idx="751">
                  <c:v>75.098701477000006</c:v>
                </c:pt>
                <c:pt idx="752">
                  <c:v>75.198600768999995</c:v>
                </c:pt>
                <c:pt idx="753">
                  <c:v>75.299400329999997</c:v>
                </c:pt>
                <c:pt idx="754">
                  <c:v>75.399307250999996</c:v>
                </c:pt>
                <c:pt idx="755">
                  <c:v>75.499206543</c:v>
                </c:pt>
                <c:pt idx="756">
                  <c:v>75.599105835000003</c:v>
                </c:pt>
                <c:pt idx="757">
                  <c:v>75.699005127000007</c:v>
                </c:pt>
                <c:pt idx="758">
                  <c:v>75.798904418999996</c:v>
                </c:pt>
                <c:pt idx="759">
                  <c:v>75.898803710999999</c:v>
                </c:pt>
                <c:pt idx="760">
                  <c:v>75.998703003000003</c:v>
                </c:pt>
                <c:pt idx="761">
                  <c:v>76.098602295000006</c:v>
                </c:pt>
                <c:pt idx="762">
                  <c:v>76.199401855000005</c:v>
                </c:pt>
                <c:pt idx="763">
                  <c:v>76.299301146999994</c:v>
                </c:pt>
                <c:pt idx="764">
                  <c:v>76.399200438999998</c:v>
                </c:pt>
                <c:pt idx="765">
                  <c:v>76.499107361</c:v>
                </c:pt>
                <c:pt idx="766">
                  <c:v>76.599006653000004</c:v>
                </c:pt>
                <c:pt idx="767">
                  <c:v>76.698905945000007</c:v>
                </c:pt>
                <c:pt idx="768">
                  <c:v>76.798805236999996</c:v>
                </c:pt>
                <c:pt idx="769">
                  <c:v>76.898704529</c:v>
                </c:pt>
                <c:pt idx="770">
                  <c:v>76.998603821000003</c:v>
                </c:pt>
                <c:pt idx="771">
                  <c:v>77.098503113000007</c:v>
                </c:pt>
                <c:pt idx="772">
                  <c:v>77.199302673000005</c:v>
                </c:pt>
                <c:pt idx="773">
                  <c:v>77.299201964999995</c:v>
                </c:pt>
                <c:pt idx="774">
                  <c:v>77.399101256999998</c:v>
                </c:pt>
                <c:pt idx="775">
                  <c:v>77.499000549000002</c:v>
                </c:pt>
                <c:pt idx="776">
                  <c:v>77.598907471000004</c:v>
                </c:pt>
                <c:pt idx="777">
                  <c:v>77.698806762999993</c:v>
                </c:pt>
                <c:pt idx="778">
                  <c:v>77.798706054999997</c:v>
                </c:pt>
                <c:pt idx="779">
                  <c:v>77.898605347</c:v>
                </c:pt>
                <c:pt idx="780">
                  <c:v>77.998504639000004</c:v>
                </c:pt>
                <c:pt idx="781">
                  <c:v>78.099304199000002</c:v>
                </c:pt>
                <c:pt idx="782">
                  <c:v>78.199203491000006</c:v>
                </c:pt>
                <c:pt idx="783">
                  <c:v>78.299102782999995</c:v>
                </c:pt>
                <c:pt idx="784">
                  <c:v>78.399002074999999</c:v>
                </c:pt>
                <c:pt idx="785">
                  <c:v>78.498901367000002</c:v>
                </c:pt>
                <c:pt idx="786">
                  <c:v>78.598800659000005</c:v>
                </c:pt>
                <c:pt idx="787">
                  <c:v>78.698707580999994</c:v>
                </c:pt>
                <c:pt idx="788">
                  <c:v>78.798606872999997</c:v>
                </c:pt>
                <c:pt idx="789">
                  <c:v>78.898506165000001</c:v>
                </c:pt>
                <c:pt idx="790">
                  <c:v>78.999305724999999</c:v>
                </c:pt>
                <c:pt idx="791">
                  <c:v>79.099205017000003</c:v>
                </c:pt>
                <c:pt idx="792">
                  <c:v>79.199104309000006</c:v>
                </c:pt>
                <c:pt idx="793">
                  <c:v>79.299003600999995</c:v>
                </c:pt>
                <c:pt idx="794">
                  <c:v>79.398902892999999</c:v>
                </c:pt>
                <c:pt idx="795">
                  <c:v>79.498802185000002</c:v>
                </c:pt>
                <c:pt idx="796">
                  <c:v>79.598701477000006</c:v>
                </c:pt>
                <c:pt idx="797">
                  <c:v>79.698600768999995</c:v>
                </c:pt>
                <c:pt idx="798">
                  <c:v>79.798507689999994</c:v>
                </c:pt>
                <c:pt idx="799">
                  <c:v>79.899307250999996</c:v>
                </c:pt>
                <c:pt idx="800">
                  <c:v>79.999206543</c:v>
                </c:pt>
                <c:pt idx="801">
                  <c:v>80.099105835000003</c:v>
                </c:pt>
                <c:pt idx="802">
                  <c:v>80.199005127000007</c:v>
                </c:pt>
                <c:pt idx="803">
                  <c:v>80.298904418999996</c:v>
                </c:pt>
                <c:pt idx="804">
                  <c:v>80.398803710999999</c:v>
                </c:pt>
                <c:pt idx="805">
                  <c:v>80.498703003000003</c:v>
                </c:pt>
                <c:pt idx="806">
                  <c:v>80.598602295000006</c:v>
                </c:pt>
                <c:pt idx="807">
                  <c:v>80.698501586999996</c:v>
                </c:pt>
                <c:pt idx="808">
                  <c:v>80.799301146999994</c:v>
                </c:pt>
                <c:pt idx="809">
                  <c:v>80.899200438999998</c:v>
                </c:pt>
                <c:pt idx="810">
                  <c:v>80.999107361</c:v>
                </c:pt>
                <c:pt idx="811">
                  <c:v>81.099006653000004</c:v>
                </c:pt>
                <c:pt idx="812">
                  <c:v>81.198905945000007</c:v>
                </c:pt>
                <c:pt idx="813">
                  <c:v>81.298805236999996</c:v>
                </c:pt>
                <c:pt idx="814">
                  <c:v>81.398704529</c:v>
                </c:pt>
                <c:pt idx="815">
                  <c:v>81.498603821000003</c:v>
                </c:pt>
                <c:pt idx="816">
                  <c:v>81.598503113000007</c:v>
                </c:pt>
                <c:pt idx="817">
                  <c:v>81.699302673000005</c:v>
                </c:pt>
                <c:pt idx="818">
                  <c:v>81.799201964999995</c:v>
                </c:pt>
                <c:pt idx="819">
                  <c:v>81.899101256999998</c:v>
                </c:pt>
                <c:pt idx="820">
                  <c:v>81.999000549000002</c:v>
                </c:pt>
                <c:pt idx="821">
                  <c:v>82.098907471000004</c:v>
                </c:pt>
                <c:pt idx="822">
                  <c:v>82.198806762999993</c:v>
                </c:pt>
                <c:pt idx="823">
                  <c:v>82.298706054999997</c:v>
                </c:pt>
                <c:pt idx="824">
                  <c:v>82.398605347</c:v>
                </c:pt>
                <c:pt idx="825">
                  <c:v>82.498504639000004</c:v>
                </c:pt>
                <c:pt idx="826">
                  <c:v>82.599304199000002</c:v>
                </c:pt>
                <c:pt idx="827">
                  <c:v>82.699203491000006</c:v>
                </c:pt>
                <c:pt idx="828">
                  <c:v>82.799102782999995</c:v>
                </c:pt>
                <c:pt idx="829">
                  <c:v>82.899002074999999</c:v>
                </c:pt>
                <c:pt idx="830">
                  <c:v>82.998901367000002</c:v>
                </c:pt>
                <c:pt idx="831">
                  <c:v>83.098800659000005</c:v>
                </c:pt>
                <c:pt idx="832">
                  <c:v>83.198707580999994</c:v>
                </c:pt>
                <c:pt idx="833">
                  <c:v>83.298606872999997</c:v>
                </c:pt>
                <c:pt idx="834">
                  <c:v>83.398506165000001</c:v>
                </c:pt>
                <c:pt idx="835">
                  <c:v>83.498405457000004</c:v>
                </c:pt>
                <c:pt idx="836">
                  <c:v>83.599205017000003</c:v>
                </c:pt>
                <c:pt idx="837">
                  <c:v>83.699104309000006</c:v>
                </c:pt>
                <c:pt idx="838">
                  <c:v>83.799003600999995</c:v>
                </c:pt>
                <c:pt idx="839">
                  <c:v>83.898902892999999</c:v>
                </c:pt>
                <c:pt idx="840">
                  <c:v>83.998802185000002</c:v>
                </c:pt>
                <c:pt idx="841">
                  <c:v>84.098701477000006</c:v>
                </c:pt>
                <c:pt idx="842">
                  <c:v>84.198600768999995</c:v>
                </c:pt>
                <c:pt idx="843">
                  <c:v>84.298507689999994</c:v>
                </c:pt>
                <c:pt idx="844">
                  <c:v>84.398406981999997</c:v>
                </c:pt>
                <c:pt idx="845">
                  <c:v>84.499206543</c:v>
                </c:pt>
                <c:pt idx="846">
                  <c:v>84.599105835000003</c:v>
                </c:pt>
                <c:pt idx="847">
                  <c:v>84.699005127000007</c:v>
                </c:pt>
                <c:pt idx="848">
                  <c:v>84.798904418999996</c:v>
                </c:pt>
                <c:pt idx="849">
                  <c:v>84.898803710999999</c:v>
                </c:pt>
                <c:pt idx="850">
                  <c:v>84.998703003000003</c:v>
                </c:pt>
                <c:pt idx="851">
                  <c:v>85.098602295000006</c:v>
                </c:pt>
                <c:pt idx="852">
                  <c:v>85.198501586999996</c:v>
                </c:pt>
                <c:pt idx="853">
                  <c:v>85.298400878999999</c:v>
                </c:pt>
                <c:pt idx="854">
                  <c:v>85.399200438999998</c:v>
                </c:pt>
                <c:pt idx="855">
                  <c:v>85.499107361</c:v>
                </c:pt>
                <c:pt idx="856">
                  <c:v>85.599006653000004</c:v>
                </c:pt>
                <c:pt idx="857">
                  <c:v>85.698905945000007</c:v>
                </c:pt>
                <c:pt idx="858">
                  <c:v>85.798805236999996</c:v>
                </c:pt>
                <c:pt idx="859">
                  <c:v>85.898704529</c:v>
                </c:pt>
                <c:pt idx="860">
                  <c:v>85.998603821000003</c:v>
                </c:pt>
                <c:pt idx="861">
                  <c:v>86.098503113000007</c:v>
                </c:pt>
                <c:pt idx="862">
                  <c:v>86.198402404999996</c:v>
                </c:pt>
                <c:pt idx="863">
                  <c:v>86.299201964999995</c:v>
                </c:pt>
                <c:pt idx="864">
                  <c:v>86.399101256999998</c:v>
                </c:pt>
                <c:pt idx="865">
                  <c:v>86.499000549000002</c:v>
                </c:pt>
                <c:pt idx="866">
                  <c:v>86.598907471000004</c:v>
                </c:pt>
                <c:pt idx="867">
                  <c:v>86.698806762999993</c:v>
                </c:pt>
                <c:pt idx="868">
                  <c:v>86.798706054999997</c:v>
                </c:pt>
                <c:pt idx="869">
                  <c:v>86.898605347</c:v>
                </c:pt>
                <c:pt idx="870">
                  <c:v>86.998504639000004</c:v>
                </c:pt>
                <c:pt idx="871">
                  <c:v>87.098403931000007</c:v>
                </c:pt>
                <c:pt idx="872">
                  <c:v>87.199203491000006</c:v>
                </c:pt>
                <c:pt idx="873">
                  <c:v>87.299102782999995</c:v>
                </c:pt>
                <c:pt idx="874">
                  <c:v>87.399002074999999</c:v>
                </c:pt>
                <c:pt idx="875">
                  <c:v>87.498901367000002</c:v>
                </c:pt>
                <c:pt idx="876">
                  <c:v>87.598800659000005</c:v>
                </c:pt>
                <c:pt idx="877">
                  <c:v>87.698707580999994</c:v>
                </c:pt>
                <c:pt idx="878">
                  <c:v>87.798606872999997</c:v>
                </c:pt>
                <c:pt idx="879">
                  <c:v>87.898506165000001</c:v>
                </c:pt>
                <c:pt idx="880">
                  <c:v>87.998405457000004</c:v>
                </c:pt>
                <c:pt idx="881">
                  <c:v>88.099205017000003</c:v>
                </c:pt>
                <c:pt idx="882">
                  <c:v>88.199104309000006</c:v>
                </c:pt>
                <c:pt idx="883">
                  <c:v>88.299003600999995</c:v>
                </c:pt>
                <c:pt idx="884">
                  <c:v>88.398902892999999</c:v>
                </c:pt>
                <c:pt idx="885">
                  <c:v>88.498802185000002</c:v>
                </c:pt>
                <c:pt idx="886">
                  <c:v>88.598701477000006</c:v>
                </c:pt>
                <c:pt idx="887">
                  <c:v>88.698600768999995</c:v>
                </c:pt>
                <c:pt idx="888">
                  <c:v>88.798507689999994</c:v>
                </c:pt>
                <c:pt idx="889">
                  <c:v>88.898406981999997</c:v>
                </c:pt>
                <c:pt idx="890">
                  <c:v>88.999206543</c:v>
                </c:pt>
                <c:pt idx="891">
                  <c:v>89.099105835000003</c:v>
                </c:pt>
                <c:pt idx="892">
                  <c:v>89.199005127000007</c:v>
                </c:pt>
                <c:pt idx="893">
                  <c:v>89.298904418999996</c:v>
                </c:pt>
                <c:pt idx="894">
                  <c:v>89.398803710999999</c:v>
                </c:pt>
                <c:pt idx="895">
                  <c:v>89.498703003000003</c:v>
                </c:pt>
                <c:pt idx="896">
                  <c:v>89.598602295000006</c:v>
                </c:pt>
                <c:pt idx="897">
                  <c:v>89.698501586999996</c:v>
                </c:pt>
                <c:pt idx="898">
                  <c:v>89.798400878999999</c:v>
                </c:pt>
                <c:pt idx="899">
                  <c:v>89.898307799999998</c:v>
                </c:pt>
                <c:pt idx="900">
                  <c:v>89.999107361</c:v>
                </c:pt>
                <c:pt idx="901">
                  <c:v>90.099006653000004</c:v>
                </c:pt>
                <c:pt idx="902">
                  <c:v>90.198905945000007</c:v>
                </c:pt>
                <c:pt idx="903">
                  <c:v>90.298805236999996</c:v>
                </c:pt>
                <c:pt idx="904">
                  <c:v>90.398704529</c:v>
                </c:pt>
                <c:pt idx="905">
                  <c:v>90.498603821000003</c:v>
                </c:pt>
                <c:pt idx="906">
                  <c:v>90.598503113000007</c:v>
                </c:pt>
                <c:pt idx="907">
                  <c:v>90.698402404999996</c:v>
                </c:pt>
                <c:pt idx="908">
                  <c:v>90.798301696999999</c:v>
                </c:pt>
                <c:pt idx="909">
                  <c:v>90.899101256999998</c:v>
                </c:pt>
                <c:pt idx="910">
                  <c:v>90.999000549000002</c:v>
                </c:pt>
                <c:pt idx="911">
                  <c:v>91.098907471000004</c:v>
                </c:pt>
                <c:pt idx="912">
                  <c:v>91.198806762999993</c:v>
                </c:pt>
                <c:pt idx="913">
                  <c:v>91.298706054999997</c:v>
                </c:pt>
                <c:pt idx="914">
                  <c:v>91.398605347</c:v>
                </c:pt>
                <c:pt idx="915">
                  <c:v>91.498504639000004</c:v>
                </c:pt>
                <c:pt idx="916">
                  <c:v>91.598403931000007</c:v>
                </c:pt>
                <c:pt idx="917">
                  <c:v>91.698303222999996</c:v>
                </c:pt>
                <c:pt idx="918">
                  <c:v>91.799102782999995</c:v>
                </c:pt>
                <c:pt idx="919">
                  <c:v>91.899002074999999</c:v>
                </c:pt>
                <c:pt idx="920">
                  <c:v>91.998901367000002</c:v>
                </c:pt>
                <c:pt idx="921">
                  <c:v>92.098800659000005</c:v>
                </c:pt>
                <c:pt idx="922">
                  <c:v>92.198707580999994</c:v>
                </c:pt>
                <c:pt idx="923">
                  <c:v>92.298606872999997</c:v>
                </c:pt>
                <c:pt idx="924">
                  <c:v>92.398506165000001</c:v>
                </c:pt>
                <c:pt idx="925">
                  <c:v>92.498405457000004</c:v>
                </c:pt>
                <c:pt idx="926">
                  <c:v>92.598304748999993</c:v>
                </c:pt>
                <c:pt idx="927">
                  <c:v>92.699104309000006</c:v>
                </c:pt>
                <c:pt idx="928">
                  <c:v>92.799003600999995</c:v>
                </c:pt>
                <c:pt idx="929">
                  <c:v>92.898902892999999</c:v>
                </c:pt>
                <c:pt idx="930">
                  <c:v>92.998802185000002</c:v>
                </c:pt>
                <c:pt idx="931">
                  <c:v>93.098701477000006</c:v>
                </c:pt>
                <c:pt idx="932">
                  <c:v>93.198600768999995</c:v>
                </c:pt>
                <c:pt idx="933">
                  <c:v>93.298507689999994</c:v>
                </c:pt>
                <c:pt idx="934">
                  <c:v>93.398406981999997</c:v>
                </c:pt>
                <c:pt idx="935">
                  <c:v>93.498306274000001</c:v>
                </c:pt>
                <c:pt idx="936">
                  <c:v>93.599105835000003</c:v>
                </c:pt>
                <c:pt idx="937">
                  <c:v>93.699005127000007</c:v>
                </c:pt>
                <c:pt idx="938">
                  <c:v>93.798904418999996</c:v>
                </c:pt>
                <c:pt idx="939">
                  <c:v>93.898803710999999</c:v>
                </c:pt>
                <c:pt idx="940">
                  <c:v>93.998703003000003</c:v>
                </c:pt>
                <c:pt idx="941">
                  <c:v>94.098602295000006</c:v>
                </c:pt>
                <c:pt idx="942">
                  <c:v>94.198501586999996</c:v>
                </c:pt>
                <c:pt idx="943">
                  <c:v>94.298400878999999</c:v>
                </c:pt>
                <c:pt idx="944">
                  <c:v>94.398307799999998</c:v>
                </c:pt>
                <c:pt idx="945">
                  <c:v>94.499107361</c:v>
                </c:pt>
                <c:pt idx="946">
                  <c:v>94.599006653000004</c:v>
                </c:pt>
                <c:pt idx="947">
                  <c:v>94.698905945000007</c:v>
                </c:pt>
                <c:pt idx="948">
                  <c:v>94.798805236999996</c:v>
                </c:pt>
                <c:pt idx="949">
                  <c:v>94.898704529</c:v>
                </c:pt>
                <c:pt idx="950">
                  <c:v>94.998603821000003</c:v>
                </c:pt>
                <c:pt idx="951">
                  <c:v>95.098503113000007</c:v>
                </c:pt>
                <c:pt idx="952">
                  <c:v>95.198402404999996</c:v>
                </c:pt>
                <c:pt idx="953">
                  <c:v>95.298301696999999</c:v>
                </c:pt>
                <c:pt idx="954">
                  <c:v>95.399101256999998</c:v>
                </c:pt>
                <c:pt idx="955">
                  <c:v>95.499008179</c:v>
                </c:pt>
                <c:pt idx="956">
                  <c:v>95.598907471000004</c:v>
                </c:pt>
                <c:pt idx="957">
                  <c:v>95.698806762999993</c:v>
                </c:pt>
                <c:pt idx="958">
                  <c:v>95.798706054999997</c:v>
                </c:pt>
                <c:pt idx="959">
                  <c:v>95.898605347</c:v>
                </c:pt>
                <c:pt idx="960">
                  <c:v>95.998504639000004</c:v>
                </c:pt>
                <c:pt idx="961">
                  <c:v>96.098403931000007</c:v>
                </c:pt>
                <c:pt idx="962">
                  <c:v>96.198303222999996</c:v>
                </c:pt>
                <c:pt idx="963">
                  <c:v>96.298202515</c:v>
                </c:pt>
                <c:pt idx="964">
                  <c:v>96.399002074999999</c:v>
                </c:pt>
                <c:pt idx="965">
                  <c:v>96.498901367000002</c:v>
                </c:pt>
                <c:pt idx="966">
                  <c:v>96.598808289000004</c:v>
                </c:pt>
                <c:pt idx="967">
                  <c:v>96.698707580999994</c:v>
                </c:pt>
                <c:pt idx="968">
                  <c:v>96.798606872999997</c:v>
                </c:pt>
                <c:pt idx="969">
                  <c:v>96.898506165000001</c:v>
                </c:pt>
                <c:pt idx="970">
                  <c:v>96.998405457000004</c:v>
                </c:pt>
                <c:pt idx="971">
                  <c:v>97.098304748999993</c:v>
                </c:pt>
                <c:pt idx="972">
                  <c:v>97.198204040999997</c:v>
                </c:pt>
                <c:pt idx="973">
                  <c:v>97.299003600999995</c:v>
                </c:pt>
                <c:pt idx="974">
                  <c:v>97.398902892999999</c:v>
                </c:pt>
                <c:pt idx="975">
                  <c:v>97.498802185000002</c:v>
                </c:pt>
                <c:pt idx="976">
                  <c:v>97.598701477000006</c:v>
                </c:pt>
                <c:pt idx="977">
                  <c:v>97.698608398000005</c:v>
                </c:pt>
                <c:pt idx="978">
                  <c:v>97.798507689999994</c:v>
                </c:pt>
                <c:pt idx="979">
                  <c:v>97.898406981999997</c:v>
                </c:pt>
                <c:pt idx="980">
                  <c:v>97.998306274000001</c:v>
                </c:pt>
                <c:pt idx="981">
                  <c:v>98.098205566000004</c:v>
                </c:pt>
                <c:pt idx="982">
                  <c:v>98.199005127000007</c:v>
                </c:pt>
                <c:pt idx="983">
                  <c:v>98.298904418999996</c:v>
                </c:pt>
                <c:pt idx="984">
                  <c:v>98.398803710999999</c:v>
                </c:pt>
                <c:pt idx="985">
                  <c:v>98.498703003000003</c:v>
                </c:pt>
                <c:pt idx="986">
                  <c:v>98.598602295000006</c:v>
                </c:pt>
                <c:pt idx="987">
                  <c:v>98.698501586999996</c:v>
                </c:pt>
                <c:pt idx="988">
                  <c:v>98.798408507999994</c:v>
                </c:pt>
                <c:pt idx="989">
                  <c:v>98.898307799999998</c:v>
                </c:pt>
                <c:pt idx="990">
                  <c:v>98.998207092000001</c:v>
                </c:pt>
                <c:pt idx="991">
                  <c:v>99.099006653000004</c:v>
                </c:pt>
                <c:pt idx="992">
                  <c:v>99.198905945000007</c:v>
                </c:pt>
                <c:pt idx="993">
                  <c:v>99.298805236999996</c:v>
                </c:pt>
                <c:pt idx="994">
                  <c:v>99.398704529</c:v>
                </c:pt>
                <c:pt idx="995">
                  <c:v>99.498603821000003</c:v>
                </c:pt>
                <c:pt idx="996">
                  <c:v>99.598503113000007</c:v>
                </c:pt>
                <c:pt idx="997">
                  <c:v>99.698402404999996</c:v>
                </c:pt>
                <c:pt idx="998">
                  <c:v>99.798301696999999</c:v>
                </c:pt>
                <c:pt idx="999">
                  <c:v>99.898208617999998</c:v>
                </c:pt>
                <c:pt idx="1000">
                  <c:v>99.999008179</c:v>
                </c:pt>
                <c:pt idx="1001">
                  <c:v>100.09889984</c:v>
                </c:pt>
                <c:pt idx="1002">
                  <c:v>100.19879913</c:v>
                </c:pt>
                <c:pt idx="1003">
                  <c:v>100.29869843</c:v>
                </c:pt>
                <c:pt idx="1004">
                  <c:v>100.39859772</c:v>
                </c:pt>
                <c:pt idx="1005">
                  <c:v>100.49849700999999</c:v>
                </c:pt>
                <c:pt idx="1006">
                  <c:v>100.5983963</c:v>
                </c:pt>
                <c:pt idx="1007">
                  <c:v>100.69830322</c:v>
                </c:pt>
                <c:pt idx="1008">
                  <c:v>100.79820251</c:v>
                </c:pt>
                <c:pt idx="1009">
                  <c:v>100.89900208</c:v>
                </c:pt>
                <c:pt idx="1010">
                  <c:v>100.99890137</c:v>
                </c:pt>
                <c:pt idx="1011">
                  <c:v>101.09880065999999</c:v>
                </c:pt>
                <c:pt idx="1012">
                  <c:v>101.19869995000001</c:v>
                </c:pt>
                <c:pt idx="1013">
                  <c:v>101.29859924</c:v>
                </c:pt>
                <c:pt idx="1014">
                  <c:v>101.39849854000001</c:v>
                </c:pt>
                <c:pt idx="1015">
                  <c:v>101.49839783</c:v>
                </c:pt>
                <c:pt idx="1016">
                  <c:v>101.59829712</c:v>
                </c:pt>
                <c:pt idx="1017">
                  <c:v>101.69819640999999</c:v>
                </c:pt>
                <c:pt idx="1018">
                  <c:v>101.79900360000001</c:v>
                </c:pt>
                <c:pt idx="1019">
                  <c:v>101.89890289</c:v>
                </c:pt>
                <c:pt idx="1020">
                  <c:v>101.99880219000001</c:v>
                </c:pt>
                <c:pt idx="1021">
                  <c:v>102.09870148</c:v>
                </c:pt>
                <c:pt idx="1022">
                  <c:v>102.19860077</c:v>
                </c:pt>
                <c:pt idx="1023">
                  <c:v>102.29850005999999</c:v>
                </c:pt>
                <c:pt idx="1024">
                  <c:v>102.39839935000001</c:v>
                </c:pt>
                <c:pt idx="1025">
                  <c:v>102.49829865</c:v>
                </c:pt>
                <c:pt idx="1026">
                  <c:v>102.59819794000001</c:v>
                </c:pt>
                <c:pt idx="1027">
                  <c:v>102.69809723</c:v>
                </c:pt>
                <c:pt idx="1028">
                  <c:v>102.79889679</c:v>
                </c:pt>
                <c:pt idx="1029">
                  <c:v>102.89880371</c:v>
                </c:pt>
                <c:pt idx="1030">
                  <c:v>102.99870300000001</c:v>
                </c:pt>
                <c:pt idx="1031">
                  <c:v>103.09860229</c:v>
                </c:pt>
                <c:pt idx="1032">
                  <c:v>103.19850159000001</c:v>
                </c:pt>
                <c:pt idx="1033">
                  <c:v>103.29840088</c:v>
                </c:pt>
                <c:pt idx="1034">
                  <c:v>103.39830017</c:v>
                </c:pt>
                <c:pt idx="1035">
                  <c:v>103.49819946</c:v>
                </c:pt>
                <c:pt idx="1036">
                  <c:v>103.59809875000001</c:v>
                </c:pt>
                <c:pt idx="1037">
                  <c:v>103.69889832</c:v>
                </c:pt>
                <c:pt idx="1038">
                  <c:v>103.79879760999999</c:v>
                </c:pt>
                <c:pt idx="1039">
                  <c:v>103.8986969</c:v>
                </c:pt>
                <c:pt idx="1040">
                  <c:v>103.99859619</c:v>
                </c:pt>
                <c:pt idx="1041">
                  <c:v>104.09850311</c:v>
                </c:pt>
                <c:pt idx="1042">
                  <c:v>104.19840240000001</c:v>
                </c:pt>
                <c:pt idx="1043">
                  <c:v>104.2983017</c:v>
                </c:pt>
                <c:pt idx="1044">
                  <c:v>104.39820099000001</c:v>
                </c:pt>
                <c:pt idx="1045">
                  <c:v>104.49810028</c:v>
                </c:pt>
                <c:pt idx="1046">
                  <c:v>104.59889984</c:v>
                </c:pt>
                <c:pt idx="1047">
                  <c:v>104.69879913</c:v>
                </c:pt>
                <c:pt idx="1048">
                  <c:v>104.79869843</c:v>
                </c:pt>
                <c:pt idx="1049">
                  <c:v>104.89859772</c:v>
                </c:pt>
                <c:pt idx="1050">
                  <c:v>104.99849700999999</c:v>
                </c:pt>
                <c:pt idx="1051">
                  <c:v>105.0983963</c:v>
                </c:pt>
                <c:pt idx="1052">
                  <c:v>105.19830322</c:v>
                </c:pt>
                <c:pt idx="1053">
                  <c:v>105.29821013999999</c:v>
                </c:pt>
                <c:pt idx="1054">
                  <c:v>105.39810944</c:v>
                </c:pt>
                <c:pt idx="1055">
                  <c:v>105.498909</c:v>
                </c:pt>
                <c:pt idx="1056">
                  <c:v>105.59880828999999</c:v>
                </c:pt>
                <c:pt idx="1057">
                  <c:v>105.69870758</c:v>
                </c:pt>
                <c:pt idx="1058">
                  <c:v>105.79860687</c:v>
                </c:pt>
                <c:pt idx="1059">
                  <c:v>105.89851379</c:v>
                </c:pt>
                <c:pt idx="1060">
                  <c:v>105.99841309</c:v>
                </c:pt>
                <c:pt idx="1061">
                  <c:v>106.09831238</c:v>
                </c:pt>
                <c:pt idx="1062">
                  <c:v>106.19821167000001</c:v>
                </c:pt>
                <c:pt idx="1063">
                  <c:v>106.29811096</c:v>
                </c:pt>
                <c:pt idx="1064">
                  <c:v>106.39891052</c:v>
                </c:pt>
                <c:pt idx="1065">
                  <c:v>106.49880981</c:v>
                </c:pt>
                <c:pt idx="1066">
                  <c:v>106.59870911</c:v>
                </c:pt>
                <c:pt idx="1067">
                  <c:v>106.6986084</c:v>
                </c:pt>
                <c:pt idx="1068">
                  <c:v>106.79850768999999</c:v>
                </c:pt>
                <c:pt idx="1069">
                  <c:v>106.89840698</c:v>
                </c:pt>
                <c:pt idx="1070">
                  <c:v>106.99830627</c:v>
                </c:pt>
                <c:pt idx="1071">
                  <c:v>107.0982132</c:v>
                </c:pt>
                <c:pt idx="1072">
                  <c:v>107.19811249</c:v>
                </c:pt>
                <c:pt idx="1073">
                  <c:v>107.29891205</c:v>
                </c:pt>
                <c:pt idx="1074">
                  <c:v>107.39881133999999</c:v>
                </c:pt>
                <c:pt idx="1075">
                  <c:v>107.49871063000001</c:v>
                </c:pt>
                <c:pt idx="1076">
                  <c:v>107.59860992</c:v>
                </c:pt>
                <c:pt idx="1077">
                  <c:v>107.69850922000001</c:v>
                </c:pt>
                <c:pt idx="1078">
                  <c:v>107.79840851</c:v>
                </c:pt>
                <c:pt idx="1079">
                  <c:v>107.8983078</c:v>
                </c:pt>
                <c:pt idx="1080">
                  <c:v>107.99820708999999</c:v>
                </c:pt>
                <c:pt idx="1081">
                  <c:v>108.09810638</c:v>
                </c:pt>
                <c:pt idx="1082">
                  <c:v>108.19891357</c:v>
                </c:pt>
                <c:pt idx="1083">
                  <c:v>108.29881287000001</c:v>
                </c:pt>
                <c:pt idx="1084">
                  <c:v>108.39871216</c:v>
                </c:pt>
                <c:pt idx="1085">
                  <c:v>108.49861145</c:v>
                </c:pt>
                <c:pt idx="1086">
                  <c:v>108.59851073999999</c:v>
                </c:pt>
                <c:pt idx="1087">
                  <c:v>108.69841003000001</c:v>
                </c:pt>
                <c:pt idx="1088">
                  <c:v>108.79830933</c:v>
                </c:pt>
                <c:pt idx="1089">
                  <c:v>108.89820862000001</c:v>
                </c:pt>
                <c:pt idx="1090">
                  <c:v>108.99810791</c:v>
                </c:pt>
                <c:pt idx="1091">
                  <c:v>109.0980072</c:v>
                </c:pt>
                <c:pt idx="1092">
                  <c:v>109.19880676</c:v>
                </c:pt>
                <c:pt idx="1093">
                  <c:v>109.29871368000001</c:v>
                </c:pt>
                <c:pt idx="1094">
                  <c:v>109.39861298</c:v>
                </c:pt>
                <c:pt idx="1095">
                  <c:v>109.49851227000001</c:v>
                </c:pt>
                <c:pt idx="1096">
                  <c:v>109.59841156</c:v>
                </c:pt>
                <c:pt idx="1097">
                  <c:v>109.69831085</c:v>
                </c:pt>
                <c:pt idx="1098">
                  <c:v>109.79821013999999</c:v>
                </c:pt>
                <c:pt idx="1099">
                  <c:v>109.89810944</c:v>
                </c:pt>
                <c:pt idx="1100">
                  <c:v>109.99800873</c:v>
                </c:pt>
                <c:pt idx="1101">
                  <c:v>110.09880828999999</c:v>
                </c:pt>
                <c:pt idx="1102">
                  <c:v>110.19870758</c:v>
                </c:pt>
                <c:pt idx="1103">
                  <c:v>110.29860687</c:v>
                </c:pt>
                <c:pt idx="1104">
                  <c:v>110.39851379</c:v>
                </c:pt>
                <c:pt idx="1105">
                  <c:v>110.49841309</c:v>
                </c:pt>
                <c:pt idx="1106">
                  <c:v>110.59831238</c:v>
                </c:pt>
                <c:pt idx="1107">
                  <c:v>110.69821167000001</c:v>
                </c:pt>
                <c:pt idx="1108">
                  <c:v>110.79811096</c:v>
                </c:pt>
                <c:pt idx="1109">
                  <c:v>110.89801025</c:v>
                </c:pt>
                <c:pt idx="1110">
                  <c:v>110.99880981</c:v>
                </c:pt>
                <c:pt idx="1111">
                  <c:v>111.09870911</c:v>
                </c:pt>
                <c:pt idx="1112">
                  <c:v>111.1986084</c:v>
                </c:pt>
                <c:pt idx="1113">
                  <c:v>111.29850768999999</c:v>
                </c:pt>
                <c:pt idx="1114">
                  <c:v>111.39840698</c:v>
                </c:pt>
                <c:pt idx="1115">
                  <c:v>111.49830627</c:v>
                </c:pt>
                <c:pt idx="1116">
                  <c:v>111.5982132</c:v>
                </c:pt>
                <c:pt idx="1117">
                  <c:v>111.69811249</c:v>
                </c:pt>
                <c:pt idx="1118">
                  <c:v>111.79801178</c:v>
                </c:pt>
                <c:pt idx="1119">
                  <c:v>111.89881133999999</c:v>
                </c:pt>
                <c:pt idx="1120">
                  <c:v>111.99871063000001</c:v>
                </c:pt>
                <c:pt idx="1121">
                  <c:v>112.09860992</c:v>
                </c:pt>
                <c:pt idx="1122">
                  <c:v>112.19850922000001</c:v>
                </c:pt>
                <c:pt idx="1123">
                  <c:v>112.29840851</c:v>
                </c:pt>
                <c:pt idx="1124">
                  <c:v>112.3983078</c:v>
                </c:pt>
                <c:pt idx="1125">
                  <c:v>112.49820708999999</c:v>
                </c:pt>
                <c:pt idx="1126">
                  <c:v>112.59810638</c:v>
                </c:pt>
                <c:pt idx="1127">
                  <c:v>112.69801330999999</c:v>
                </c:pt>
                <c:pt idx="1128">
                  <c:v>112.79881287000001</c:v>
                </c:pt>
                <c:pt idx="1129">
                  <c:v>112.89871216</c:v>
                </c:pt>
                <c:pt idx="1130">
                  <c:v>112.99861145</c:v>
                </c:pt>
                <c:pt idx="1131">
                  <c:v>113.09851073999999</c:v>
                </c:pt>
                <c:pt idx="1132">
                  <c:v>113.19841003000001</c:v>
                </c:pt>
                <c:pt idx="1133">
                  <c:v>113.29830933</c:v>
                </c:pt>
                <c:pt idx="1134">
                  <c:v>113.39820862000001</c:v>
                </c:pt>
                <c:pt idx="1135">
                  <c:v>113.49810791</c:v>
                </c:pt>
                <c:pt idx="1136">
                  <c:v>113.5980072</c:v>
                </c:pt>
                <c:pt idx="1137">
                  <c:v>113.69880676</c:v>
                </c:pt>
                <c:pt idx="1138">
                  <c:v>113.79871368000001</c:v>
                </c:pt>
                <c:pt idx="1139">
                  <c:v>113.89861298</c:v>
                </c:pt>
                <c:pt idx="1140">
                  <c:v>113.99851227000001</c:v>
                </c:pt>
                <c:pt idx="1141">
                  <c:v>114.09841156</c:v>
                </c:pt>
                <c:pt idx="1142">
                  <c:v>114.19831085</c:v>
                </c:pt>
                <c:pt idx="1143">
                  <c:v>114.29821013999999</c:v>
                </c:pt>
                <c:pt idx="1144">
                  <c:v>114.39810944</c:v>
                </c:pt>
                <c:pt idx="1145">
                  <c:v>114.49800873</c:v>
                </c:pt>
                <c:pt idx="1146">
                  <c:v>114.59880828999999</c:v>
                </c:pt>
                <c:pt idx="1147">
                  <c:v>114.69870758</c:v>
                </c:pt>
                <c:pt idx="1148">
                  <c:v>114.79860687</c:v>
                </c:pt>
                <c:pt idx="1149">
                  <c:v>114.89851379</c:v>
                </c:pt>
                <c:pt idx="1150">
                  <c:v>114.99841309</c:v>
                </c:pt>
                <c:pt idx="1151">
                  <c:v>115.09831238</c:v>
                </c:pt>
                <c:pt idx="1152">
                  <c:v>115.19821167000001</c:v>
                </c:pt>
                <c:pt idx="1153">
                  <c:v>115.29811096</c:v>
                </c:pt>
                <c:pt idx="1154">
                  <c:v>115.39801025</c:v>
                </c:pt>
                <c:pt idx="1155">
                  <c:v>115.49880981</c:v>
                </c:pt>
                <c:pt idx="1156">
                  <c:v>115.59870911</c:v>
                </c:pt>
                <c:pt idx="1157">
                  <c:v>115.6986084</c:v>
                </c:pt>
                <c:pt idx="1158">
                  <c:v>115.79850768999999</c:v>
                </c:pt>
                <c:pt idx="1159">
                  <c:v>115.89840698</c:v>
                </c:pt>
                <c:pt idx="1160">
                  <c:v>115.99830627</c:v>
                </c:pt>
                <c:pt idx="1161">
                  <c:v>116.0982132</c:v>
                </c:pt>
                <c:pt idx="1162">
                  <c:v>116.19811249</c:v>
                </c:pt>
                <c:pt idx="1163">
                  <c:v>116.29801178</c:v>
                </c:pt>
                <c:pt idx="1164">
                  <c:v>116.39791107000001</c:v>
                </c:pt>
                <c:pt idx="1165">
                  <c:v>116.49871063000001</c:v>
                </c:pt>
                <c:pt idx="1166">
                  <c:v>116.59860992</c:v>
                </c:pt>
                <c:pt idx="1167">
                  <c:v>116.69850922000001</c:v>
                </c:pt>
                <c:pt idx="1168">
                  <c:v>116.79840851</c:v>
                </c:pt>
                <c:pt idx="1169">
                  <c:v>116.8983078</c:v>
                </c:pt>
                <c:pt idx="1170">
                  <c:v>116.99820708999999</c:v>
                </c:pt>
                <c:pt idx="1171">
                  <c:v>117.09810638</c:v>
                </c:pt>
                <c:pt idx="1172">
                  <c:v>117.19801330999999</c:v>
                </c:pt>
                <c:pt idx="1173">
                  <c:v>117.2979126</c:v>
                </c:pt>
                <c:pt idx="1174">
                  <c:v>117.39871216</c:v>
                </c:pt>
                <c:pt idx="1175">
                  <c:v>117.49861145</c:v>
                </c:pt>
                <c:pt idx="1176">
                  <c:v>117.59851073999999</c:v>
                </c:pt>
                <c:pt idx="1177">
                  <c:v>117.69841003000001</c:v>
                </c:pt>
                <c:pt idx="1178">
                  <c:v>117.79830933</c:v>
                </c:pt>
                <c:pt idx="1179">
                  <c:v>117.89820862000001</c:v>
                </c:pt>
                <c:pt idx="1180">
                  <c:v>117.99810791</c:v>
                </c:pt>
                <c:pt idx="1181">
                  <c:v>118.0980072</c:v>
                </c:pt>
                <c:pt idx="1182">
                  <c:v>118.19790648999999</c:v>
                </c:pt>
                <c:pt idx="1183">
                  <c:v>118.29871368000001</c:v>
                </c:pt>
                <c:pt idx="1184">
                  <c:v>118.39861298</c:v>
                </c:pt>
                <c:pt idx="1185">
                  <c:v>118.49851227000001</c:v>
                </c:pt>
                <c:pt idx="1186">
                  <c:v>118.59841156</c:v>
                </c:pt>
                <c:pt idx="1187">
                  <c:v>118.69831085</c:v>
                </c:pt>
                <c:pt idx="1188">
                  <c:v>118.79821013999999</c:v>
                </c:pt>
                <c:pt idx="1189">
                  <c:v>118.89810944</c:v>
                </c:pt>
                <c:pt idx="1190">
                  <c:v>118.99800873</c:v>
                </c:pt>
                <c:pt idx="1191">
                  <c:v>119.09790802000001</c:v>
                </c:pt>
                <c:pt idx="1192">
                  <c:v>119.19870758</c:v>
                </c:pt>
                <c:pt idx="1193">
                  <c:v>119.29860687</c:v>
                </c:pt>
                <c:pt idx="1194">
                  <c:v>119.39851379</c:v>
                </c:pt>
                <c:pt idx="1195">
                  <c:v>119.49841309</c:v>
                </c:pt>
                <c:pt idx="1196">
                  <c:v>119.59831238</c:v>
                </c:pt>
                <c:pt idx="1197">
                  <c:v>119.69821167000001</c:v>
                </c:pt>
                <c:pt idx="1198">
                  <c:v>119.79811096</c:v>
                </c:pt>
                <c:pt idx="1199">
                  <c:v>119.89801025</c:v>
                </c:pt>
                <c:pt idx="1200">
                  <c:v>119.99790955</c:v>
                </c:pt>
                <c:pt idx="1201">
                  <c:v>120.09870911</c:v>
                </c:pt>
                <c:pt idx="1202">
                  <c:v>120.1986084</c:v>
                </c:pt>
                <c:pt idx="1203">
                  <c:v>120.29850768999999</c:v>
                </c:pt>
                <c:pt idx="1204">
                  <c:v>120.39840698</c:v>
                </c:pt>
                <c:pt idx="1205">
                  <c:v>120.49830627</c:v>
                </c:pt>
                <c:pt idx="1206">
                  <c:v>120.5982132</c:v>
                </c:pt>
                <c:pt idx="1207">
                  <c:v>120.69811249</c:v>
                </c:pt>
                <c:pt idx="1208">
                  <c:v>120.79801178</c:v>
                </c:pt>
                <c:pt idx="1209">
                  <c:v>120.89791107000001</c:v>
                </c:pt>
                <c:pt idx="1210">
                  <c:v>120.99871063000001</c:v>
                </c:pt>
                <c:pt idx="1211">
                  <c:v>121.09860992</c:v>
                </c:pt>
                <c:pt idx="1212">
                  <c:v>121.19850922000001</c:v>
                </c:pt>
                <c:pt idx="1213">
                  <c:v>121.29840851</c:v>
                </c:pt>
                <c:pt idx="1214">
                  <c:v>121.3983078</c:v>
                </c:pt>
                <c:pt idx="1215">
                  <c:v>121.49820708999999</c:v>
                </c:pt>
                <c:pt idx="1216">
                  <c:v>121.59810638</c:v>
                </c:pt>
                <c:pt idx="1217">
                  <c:v>121.69801330999999</c:v>
                </c:pt>
                <c:pt idx="1218">
                  <c:v>121.7979126</c:v>
                </c:pt>
                <c:pt idx="1219">
                  <c:v>121.89871216</c:v>
                </c:pt>
                <c:pt idx="1220">
                  <c:v>121.99861145</c:v>
                </c:pt>
                <c:pt idx="1221">
                  <c:v>122.09851073999999</c:v>
                </c:pt>
                <c:pt idx="1222">
                  <c:v>122.19841003000001</c:v>
                </c:pt>
                <c:pt idx="1223">
                  <c:v>122.29830933</c:v>
                </c:pt>
                <c:pt idx="1224">
                  <c:v>122.39820862000001</c:v>
                </c:pt>
                <c:pt idx="1225">
                  <c:v>122.49810791</c:v>
                </c:pt>
                <c:pt idx="1226">
                  <c:v>122.5980072</c:v>
                </c:pt>
                <c:pt idx="1227">
                  <c:v>122.69790648999999</c:v>
                </c:pt>
                <c:pt idx="1228">
                  <c:v>122.79781342</c:v>
                </c:pt>
                <c:pt idx="1229">
                  <c:v>122.89861298</c:v>
                </c:pt>
                <c:pt idx="1230">
                  <c:v>122.99851227000001</c:v>
                </c:pt>
                <c:pt idx="1231">
                  <c:v>123.09841156</c:v>
                </c:pt>
                <c:pt idx="1232">
                  <c:v>123.19831085</c:v>
                </c:pt>
                <c:pt idx="1233">
                  <c:v>123.29821013999999</c:v>
                </c:pt>
                <c:pt idx="1234">
                  <c:v>123.39810944</c:v>
                </c:pt>
                <c:pt idx="1235">
                  <c:v>123.49800873</c:v>
                </c:pt>
                <c:pt idx="1236">
                  <c:v>123.59790802000001</c:v>
                </c:pt>
                <c:pt idx="1237">
                  <c:v>123.69780731</c:v>
                </c:pt>
                <c:pt idx="1238">
                  <c:v>123.79860687</c:v>
                </c:pt>
                <c:pt idx="1239">
                  <c:v>123.89851379</c:v>
                </c:pt>
                <c:pt idx="1240">
                  <c:v>123.99841309</c:v>
                </c:pt>
                <c:pt idx="1241">
                  <c:v>124.09831238</c:v>
                </c:pt>
                <c:pt idx="1242">
                  <c:v>124.19821167000001</c:v>
                </c:pt>
                <c:pt idx="1243">
                  <c:v>124.29811096</c:v>
                </c:pt>
                <c:pt idx="1244">
                  <c:v>124.39801025</c:v>
                </c:pt>
                <c:pt idx="1245">
                  <c:v>124.49790955</c:v>
                </c:pt>
                <c:pt idx="1246">
                  <c:v>124.59780884</c:v>
                </c:pt>
                <c:pt idx="1247">
                  <c:v>124.6986084</c:v>
                </c:pt>
                <c:pt idx="1248">
                  <c:v>124.79850768999999</c:v>
                </c:pt>
                <c:pt idx="1249">
                  <c:v>124.89840698</c:v>
                </c:pt>
                <c:pt idx="1250">
                  <c:v>124.99830627</c:v>
                </c:pt>
                <c:pt idx="1251">
                  <c:v>125.0982132</c:v>
                </c:pt>
                <c:pt idx="1252">
                  <c:v>125.19811249</c:v>
                </c:pt>
                <c:pt idx="1253">
                  <c:v>125.29801178</c:v>
                </c:pt>
                <c:pt idx="1254">
                  <c:v>125.39791107000001</c:v>
                </c:pt>
                <c:pt idx="1255">
                  <c:v>125.49781036</c:v>
                </c:pt>
                <c:pt idx="1256">
                  <c:v>125.59860992</c:v>
                </c:pt>
                <c:pt idx="1257">
                  <c:v>125.69850922000001</c:v>
                </c:pt>
                <c:pt idx="1258">
                  <c:v>125.79840851</c:v>
                </c:pt>
                <c:pt idx="1259">
                  <c:v>125.8983078</c:v>
                </c:pt>
                <c:pt idx="1260">
                  <c:v>125.99820708999999</c:v>
                </c:pt>
                <c:pt idx="1261">
                  <c:v>126.09810638</c:v>
                </c:pt>
                <c:pt idx="1262">
                  <c:v>126.19801330999999</c:v>
                </c:pt>
                <c:pt idx="1263">
                  <c:v>126.2979126</c:v>
                </c:pt>
                <c:pt idx="1264">
                  <c:v>126.39781189</c:v>
                </c:pt>
                <c:pt idx="1265">
                  <c:v>126.49861145</c:v>
                </c:pt>
                <c:pt idx="1266">
                  <c:v>126.59851073999999</c:v>
                </c:pt>
                <c:pt idx="1267">
                  <c:v>126.69841003000001</c:v>
                </c:pt>
                <c:pt idx="1268">
                  <c:v>126.79830933</c:v>
                </c:pt>
                <c:pt idx="1269">
                  <c:v>126.89820862000001</c:v>
                </c:pt>
                <c:pt idx="1270">
                  <c:v>126.99810791</c:v>
                </c:pt>
                <c:pt idx="1271">
                  <c:v>127.0980072</c:v>
                </c:pt>
                <c:pt idx="1272">
                  <c:v>127.19790648999999</c:v>
                </c:pt>
                <c:pt idx="1273">
                  <c:v>127.29781342</c:v>
                </c:pt>
                <c:pt idx="1274">
                  <c:v>127.39861298</c:v>
                </c:pt>
                <c:pt idx="1275">
                  <c:v>127.49851227000001</c:v>
                </c:pt>
                <c:pt idx="1276">
                  <c:v>127.59841156</c:v>
                </c:pt>
                <c:pt idx="1277">
                  <c:v>127.69831085</c:v>
                </c:pt>
                <c:pt idx="1278">
                  <c:v>127.79821013999999</c:v>
                </c:pt>
                <c:pt idx="1279">
                  <c:v>127.89810944</c:v>
                </c:pt>
                <c:pt idx="1280">
                  <c:v>127.99800873</c:v>
                </c:pt>
                <c:pt idx="1281">
                  <c:v>128.09791565</c:v>
                </c:pt>
                <c:pt idx="1282">
                  <c:v>128.19781494</c:v>
                </c:pt>
                <c:pt idx="1283">
                  <c:v>128.29861450000001</c:v>
                </c:pt>
                <c:pt idx="1284">
                  <c:v>128.39851379000001</c:v>
                </c:pt>
                <c:pt idx="1285">
                  <c:v>128.49841309000001</c:v>
                </c:pt>
                <c:pt idx="1286">
                  <c:v>128.59831238000001</c:v>
                </c:pt>
                <c:pt idx="1287">
                  <c:v>128.69821167000001</c:v>
                </c:pt>
                <c:pt idx="1288">
                  <c:v>128.79811096</c:v>
                </c:pt>
                <c:pt idx="1289">
                  <c:v>128.89801025</c:v>
                </c:pt>
                <c:pt idx="1290">
                  <c:v>128.99790955</c:v>
                </c:pt>
                <c:pt idx="1291">
                  <c:v>129.09780884</c:v>
                </c:pt>
                <c:pt idx="1292">
                  <c:v>129.19860840000001</c:v>
                </c:pt>
                <c:pt idx="1293">
                  <c:v>129.29850769000001</c:v>
                </c:pt>
                <c:pt idx="1294">
                  <c:v>129.39840698</c:v>
                </c:pt>
                <c:pt idx="1295">
                  <c:v>129.49830627</c:v>
                </c:pt>
                <c:pt idx="1296">
                  <c:v>129.59820557</c:v>
                </c:pt>
                <c:pt idx="1297">
                  <c:v>129.69810486</c:v>
                </c:pt>
                <c:pt idx="1298">
                  <c:v>129.79800415</c:v>
                </c:pt>
                <c:pt idx="1299">
                  <c:v>129.89790343999999</c:v>
                </c:pt>
                <c:pt idx="1300">
                  <c:v>129.99870300000001</c:v>
                </c:pt>
                <c:pt idx="1301">
                  <c:v>130.09861755</c:v>
                </c:pt>
                <c:pt idx="1302">
                  <c:v>130.19851685</c:v>
                </c:pt>
                <c:pt idx="1303">
                  <c:v>130.29841614</c:v>
                </c:pt>
                <c:pt idx="1304">
                  <c:v>130.39831543</c:v>
                </c:pt>
                <c:pt idx="1305">
                  <c:v>130.49821471999999</c:v>
                </c:pt>
                <c:pt idx="1306">
                  <c:v>130.59811400999999</c:v>
                </c:pt>
                <c:pt idx="1307">
                  <c:v>130.69801330999999</c:v>
                </c:pt>
                <c:pt idx="1308">
                  <c:v>130.79791259999999</c:v>
                </c:pt>
                <c:pt idx="1309">
                  <c:v>130.89871216</c:v>
                </c:pt>
                <c:pt idx="1310">
                  <c:v>130.99861145</c:v>
                </c:pt>
                <c:pt idx="1311">
                  <c:v>131.09851073999999</c:v>
                </c:pt>
                <c:pt idx="1312">
                  <c:v>131.19841002999999</c:v>
                </c:pt>
                <c:pt idx="1313">
                  <c:v>131.29830933</c:v>
                </c:pt>
                <c:pt idx="1314">
                  <c:v>131.39820861999999</c:v>
                </c:pt>
                <c:pt idx="1315">
                  <c:v>131.49810790999999</c:v>
                </c:pt>
                <c:pt idx="1316">
                  <c:v>131.59800720000001</c:v>
                </c:pt>
                <c:pt idx="1317">
                  <c:v>131.69880676</c:v>
                </c:pt>
                <c:pt idx="1318">
                  <c:v>131.79870604999999</c:v>
                </c:pt>
                <c:pt idx="1319">
                  <c:v>131.89860535</c:v>
                </c:pt>
                <c:pt idx="1320">
                  <c:v>131.99850463999999</c:v>
                </c:pt>
                <c:pt idx="1321">
                  <c:v>132.09840392999999</c:v>
                </c:pt>
                <c:pt idx="1322">
                  <c:v>132.19830322000001</c:v>
                </c:pt>
                <c:pt idx="1323">
                  <c:v>132.29820251000001</c:v>
                </c:pt>
                <c:pt idx="1324">
                  <c:v>132.39811707000001</c:v>
                </c:pt>
                <c:pt idx="1325">
                  <c:v>132.49801636000001</c:v>
                </c:pt>
                <c:pt idx="1326">
                  <c:v>132.59881591999999</c:v>
                </c:pt>
                <c:pt idx="1327">
                  <c:v>132.69871520999999</c:v>
                </c:pt>
                <c:pt idx="1328">
                  <c:v>132.79861450000001</c:v>
                </c:pt>
                <c:pt idx="1329">
                  <c:v>132.89851379000001</c:v>
                </c:pt>
                <c:pt idx="1330">
                  <c:v>132.99841309000001</c:v>
                </c:pt>
                <c:pt idx="1331">
                  <c:v>133.09831238000001</c:v>
                </c:pt>
                <c:pt idx="1332">
                  <c:v>133.19821167000001</c:v>
                </c:pt>
                <c:pt idx="1333">
                  <c:v>133.29811096</c:v>
                </c:pt>
                <c:pt idx="1334">
                  <c:v>133.39891051999999</c:v>
                </c:pt>
                <c:pt idx="1335">
                  <c:v>133.49880981000001</c:v>
                </c:pt>
                <c:pt idx="1336">
                  <c:v>133.59870910999999</c:v>
                </c:pt>
                <c:pt idx="1337">
                  <c:v>133.69860840000001</c:v>
                </c:pt>
                <c:pt idx="1338">
                  <c:v>133.79850769000001</c:v>
                </c:pt>
                <c:pt idx="1339">
                  <c:v>133.89840698</c:v>
                </c:pt>
                <c:pt idx="1340">
                  <c:v>133.99830627</c:v>
                </c:pt>
                <c:pt idx="1341">
                  <c:v>134.09820557</c:v>
                </c:pt>
                <c:pt idx="1342">
                  <c:v>134.19810486</c:v>
                </c:pt>
                <c:pt idx="1343">
                  <c:v>134.29890442000001</c:v>
                </c:pt>
                <c:pt idx="1344">
                  <c:v>134.39880371000001</c:v>
                </c:pt>
                <c:pt idx="1345">
                  <c:v>134.49870300000001</c:v>
                </c:pt>
                <c:pt idx="1346">
                  <c:v>134.59861755</c:v>
                </c:pt>
                <c:pt idx="1347">
                  <c:v>134.69851685</c:v>
                </c:pt>
                <c:pt idx="1348">
                  <c:v>134.79841614</c:v>
                </c:pt>
                <c:pt idx="1349">
                  <c:v>134.89831543</c:v>
                </c:pt>
                <c:pt idx="1350">
                  <c:v>134.99821471999999</c:v>
                </c:pt>
                <c:pt idx="1351">
                  <c:v>135.09901428000001</c:v>
                </c:pt>
                <c:pt idx="1352">
                  <c:v>135.19891357</c:v>
                </c:pt>
                <c:pt idx="1353">
                  <c:v>135.29881287000001</c:v>
                </c:pt>
                <c:pt idx="1354">
                  <c:v>135.39871216</c:v>
                </c:pt>
                <c:pt idx="1355">
                  <c:v>135.49861145</c:v>
                </c:pt>
                <c:pt idx="1356">
                  <c:v>135.59851073999999</c:v>
                </c:pt>
                <c:pt idx="1357">
                  <c:v>135.69841002999999</c:v>
                </c:pt>
                <c:pt idx="1358">
                  <c:v>135.79830933</c:v>
                </c:pt>
                <c:pt idx="1359">
                  <c:v>135.89820861999999</c:v>
                </c:pt>
                <c:pt idx="1360">
                  <c:v>135.99900818</c:v>
                </c:pt>
                <c:pt idx="1361">
                  <c:v>136.09890747</c:v>
                </c:pt>
                <c:pt idx="1362">
                  <c:v>136.19880676</c:v>
                </c:pt>
                <c:pt idx="1363">
                  <c:v>136.29870604999999</c:v>
                </c:pt>
                <c:pt idx="1364">
                  <c:v>136.39860535</c:v>
                </c:pt>
                <c:pt idx="1365">
                  <c:v>136.49850463999999</c:v>
                </c:pt>
                <c:pt idx="1366">
                  <c:v>136.59840392999999</c:v>
                </c:pt>
                <c:pt idx="1367">
                  <c:v>136.69830322000001</c:v>
                </c:pt>
                <c:pt idx="1368">
                  <c:v>136.79910278</c:v>
                </c:pt>
                <c:pt idx="1369">
                  <c:v>136.89901732999999</c:v>
                </c:pt>
                <c:pt idx="1370">
                  <c:v>136.99891663</c:v>
                </c:pt>
                <c:pt idx="1371">
                  <c:v>137.09881591999999</c:v>
                </c:pt>
                <c:pt idx="1372">
                  <c:v>137.19871520999999</c:v>
                </c:pt>
                <c:pt idx="1373">
                  <c:v>137.29861450000001</c:v>
                </c:pt>
                <c:pt idx="1374">
                  <c:v>137.39851379000001</c:v>
                </c:pt>
                <c:pt idx="1375">
                  <c:v>137.49841309000001</c:v>
                </c:pt>
                <c:pt idx="1376">
                  <c:v>137.59831238000001</c:v>
                </c:pt>
                <c:pt idx="1377">
                  <c:v>137.69911193999999</c:v>
                </c:pt>
                <c:pt idx="1378">
                  <c:v>137.79901122999999</c:v>
                </c:pt>
                <c:pt idx="1379">
                  <c:v>137.89891051999999</c:v>
                </c:pt>
                <c:pt idx="1380">
                  <c:v>137.99880981000001</c:v>
                </c:pt>
                <c:pt idx="1381">
                  <c:v>138.09870910999999</c:v>
                </c:pt>
                <c:pt idx="1382">
                  <c:v>138.19860840000001</c:v>
                </c:pt>
                <c:pt idx="1383">
                  <c:v>138.29850769000001</c:v>
                </c:pt>
                <c:pt idx="1384">
                  <c:v>138.39840698</c:v>
                </c:pt>
                <c:pt idx="1385">
                  <c:v>138.49920653999999</c:v>
                </c:pt>
                <c:pt idx="1386">
                  <c:v>138.59910583000001</c:v>
                </c:pt>
                <c:pt idx="1387">
                  <c:v>138.69900512999999</c:v>
                </c:pt>
                <c:pt idx="1388">
                  <c:v>138.79890442000001</c:v>
                </c:pt>
                <c:pt idx="1389">
                  <c:v>138.89880371000001</c:v>
                </c:pt>
                <c:pt idx="1390">
                  <c:v>138.99870300000001</c:v>
                </c:pt>
                <c:pt idx="1391">
                  <c:v>139.09861755</c:v>
                </c:pt>
                <c:pt idx="1392">
                  <c:v>139.19851685</c:v>
                </c:pt>
                <c:pt idx="1393">
                  <c:v>139.29841614</c:v>
                </c:pt>
                <c:pt idx="1394">
                  <c:v>139.39921570000001</c:v>
                </c:pt>
                <c:pt idx="1395">
                  <c:v>139.49911499000001</c:v>
                </c:pt>
                <c:pt idx="1396">
                  <c:v>139.59901428000001</c:v>
                </c:pt>
                <c:pt idx="1397">
                  <c:v>139.69891357</c:v>
                </c:pt>
                <c:pt idx="1398">
                  <c:v>139.79881287000001</c:v>
                </c:pt>
                <c:pt idx="1399">
                  <c:v>139.89871216</c:v>
                </c:pt>
                <c:pt idx="1400">
                  <c:v>139.99861145</c:v>
                </c:pt>
                <c:pt idx="1401">
                  <c:v>140.09851073999999</c:v>
                </c:pt>
                <c:pt idx="1402">
                  <c:v>140.19931030000001</c:v>
                </c:pt>
                <c:pt idx="1403">
                  <c:v>140.29920959</c:v>
                </c:pt>
                <c:pt idx="1404">
                  <c:v>140.39910889000001</c:v>
                </c:pt>
                <c:pt idx="1405">
                  <c:v>140.49900818</c:v>
                </c:pt>
                <c:pt idx="1406">
                  <c:v>140.59890747</c:v>
                </c:pt>
                <c:pt idx="1407">
                  <c:v>140.69880676</c:v>
                </c:pt>
                <c:pt idx="1408">
                  <c:v>140.79870604999999</c:v>
                </c:pt>
                <c:pt idx="1409">
                  <c:v>140.89860535</c:v>
                </c:pt>
                <c:pt idx="1410">
                  <c:v>140.99850463999999</c:v>
                </c:pt>
                <c:pt idx="1411">
                  <c:v>141.09930420000001</c:v>
                </c:pt>
                <c:pt idx="1412">
                  <c:v>141.19920349</c:v>
                </c:pt>
                <c:pt idx="1413">
                  <c:v>141.29910278</c:v>
                </c:pt>
                <c:pt idx="1414">
                  <c:v>141.39901732999999</c:v>
                </c:pt>
                <c:pt idx="1415">
                  <c:v>141.49891663</c:v>
                </c:pt>
                <c:pt idx="1416">
                  <c:v>141.59881591999999</c:v>
                </c:pt>
                <c:pt idx="1417">
                  <c:v>141.69871520999999</c:v>
                </c:pt>
                <c:pt idx="1418">
                  <c:v>141.79861450000001</c:v>
                </c:pt>
                <c:pt idx="1419">
                  <c:v>141.89941406</c:v>
                </c:pt>
                <c:pt idx="1420">
                  <c:v>141.99931334999999</c:v>
                </c:pt>
                <c:pt idx="1421">
                  <c:v>142.09921265</c:v>
                </c:pt>
                <c:pt idx="1422">
                  <c:v>142.19911193999999</c:v>
                </c:pt>
                <c:pt idx="1423">
                  <c:v>142.29901122999999</c:v>
                </c:pt>
                <c:pt idx="1424">
                  <c:v>142.39891051999999</c:v>
                </c:pt>
                <c:pt idx="1425">
                  <c:v>142.49880981000001</c:v>
                </c:pt>
                <c:pt idx="1426">
                  <c:v>142.59870910999999</c:v>
                </c:pt>
                <c:pt idx="1427">
                  <c:v>142.69860840000001</c:v>
                </c:pt>
                <c:pt idx="1428">
                  <c:v>142.79940796</c:v>
                </c:pt>
                <c:pt idx="1429">
                  <c:v>142.89930724999999</c:v>
                </c:pt>
                <c:pt idx="1430">
                  <c:v>142.99920653999999</c:v>
                </c:pt>
                <c:pt idx="1431">
                  <c:v>143.09910583000001</c:v>
                </c:pt>
                <c:pt idx="1432">
                  <c:v>143.19900512999999</c:v>
                </c:pt>
                <c:pt idx="1433">
                  <c:v>143.29890442000001</c:v>
                </c:pt>
                <c:pt idx="1434">
                  <c:v>143.39880371000001</c:v>
                </c:pt>
                <c:pt idx="1435">
                  <c:v>143.49870300000001</c:v>
                </c:pt>
                <c:pt idx="1436">
                  <c:v>143.59950255999999</c:v>
                </c:pt>
                <c:pt idx="1437">
                  <c:v>143.69941711000001</c:v>
                </c:pt>
                <c:pt idx="1438">
                  <c:v>143.79931640999999</c:v>
                </c:pt>
                <c:pt idx="1439">
                  <c:v>143.89921570000001</c:v>
                </c:pt>
                <c:pt idx="1440">
                  <c:v>143.99911499000001</c:v>
                </c:pt>
                <c:pt idx="1441">
                  <c:v>144.09901428000001</c:v>
                </c:pt>
                <c:pt idx="1442">
                  <c:v>144.19891357</c:v>
                </c:pt>
                <c:pt idx="1443">
                  <c:v>144.29881287000001</c:v>
                </c:pt>
                <c:pt idx="1444">
                  <c:v>144.39871216</c:v>
                </c:pt>
                <c:pt idx="1445">
                  <c:v>144.49951171999999</c:v>
                </c:pt>
                <c:pt idx="1446">
                  <c:v>144.59941101000001</c:v>
                </c:pt>
                <c:pt idx="1447">
                  <c:v>144.69931030000001</c:v>
                </c:pt>
                <c:pt idx="1448">
                  <c:v>144.79920959</c:v>
                </c:pt>
                <c:pt idx="1449">
                  <c:v>144.89910889000001</c:v>
                </c:pt>
                <c:pt idx="1450">
                  <c:v>144.99900818</c:v>
                </c:pt>
                <c:pt idx="1451">
                  <c:v>145.09890747</c:v>
                </c:pt>
                <c:pt idx="1452">
                  <c:v>145.19880676</c:v>
                </c:pt>
                <c:pt idx="1453">
                  <c:v>145.29960632000001</c:v>
                </c:pt>
                <c:pt idx="1454">
                  <c:v>145.39950562000001</c:v>
                </c:pt>
                <c:pt idx="1455">
                  <c:v>145.49940491000001</c:v>
                </c:pt>
                <c:pt idx="1456">
                  <c:v>145.59930420000001</c:v>
                </c:pt>
                <c:pt idx="1457">
                  <c:v>145.69920349</c:v>
                </c:pt>
                <c:pt idx="1458">
                  <c:v>145.79910278</c:v>
                </c:pt>
                <c:pt idx="1459">
                  <c:v>145.89901732999999</c:v>
                </c:pt>
                <c:pt idx="1460">
                  <c:v>145.99891663</c:v>
                </c:pt>
                <c:pt idx="1461">
                  <c:v>146.09971619000001</c:v>
                </c:pt>
                <c:pt idx="1462">
                  <c:v>146.19961548000001</c:v>
                </c:pt>
                <c:pt idx="1463">
                  <c:v>146.29951477</c:v>
                </c:pt>
                <c:pt idx="1464">
                  <c:v>146.39941406</c:v>
                </c:pt>
                <c:pt idx="1465">
                  <c:v>146.49931334999999</c:v>
                </c:pt>
                <c:pt idx="1466">
                  <c:v>146.59921265</c:v>
                </c:pt>
                <c:pt idx="1467">
                  <c:v>146.69911193999999</c:v>
                </c:pt>
                <c:pt idx="1468">
                  <c:v>146.79901122999999</c:v>
                </c:pt>
                <c:pt idx="1469">
                  <c:v>146.89891051999999</c:v>
                </c:pt>
                <c:pt idx="1470">
                  <c:v>146.99971008</c:v>
                </c:pt>
                <c:pt idx="1471">
                  <c:v>147.09960938</c:v>
                </c:pt>
                <c:pt idx="1472">
                  <c:v>147.19950867</c:v>
                </c:pt>
                <c:pt idx="1473">
                  <c:v>147.29940796</c:v>
                </c:pt>
                <c:pt idx="1474">
                  <c:v>147.39930724999999</c:v>
                </c:pt>
                <c:pt idx="1475">
                  <c:v>147.49920653999999</c:v>
                </c:pt>
                <c:pt idx="1476">
                  <c:v>147.59910583000001</c:v>
                </c:pt>
                <c:pt idx="1477">
                  <c:v>147.69900512999999</c:v>
                </c:pt>
                <c:pt idx="1478">
                  <c:v>147.79980469</c:v>
                </c:pt>
                <c:pt idx="1479">
                  <c:v>147.89970398</c:v>
                </c:pt>
                <c:pt idx="1480">
                  <c:v>147.99960326999999</c:v>
                </c:pt>
                <c:pt idx="1481">
                  <c:v>148.09950255999999</c:v>
                </c:pt>
                <c:pt idx="1482">
                  <c:v>148.19941711000001</c:v>
                </c:pt>
                <c:pt idx="1483">
                  <c:v>148.29931640999999</c:v>
                </c:pt>
                <c:pt idx="1484">
                  <c:v>148.39921570000001</c:v>
                </c:pt>
                <c:pt idx="1485">
                  <c:v>148.49911499000001</c:v>
                </c:pt>
                <c:pt idx="1486">
                  <c:v>148.59901428000001</c:v>
                </c:pt>
                <c:pt idx="1487">
                  <c:v>148.69981383999999</c:v>
                </c:pt>
                <c:pt idx="1488">
                  <c:v>148.79971312999999</c:v>
                </c:pt>
                <c:pt idx="1489">
                  <c:v>148.89961242999999</c:v>
                </c:pt>
                <c:pt idx="1490">
                  <c:v>148.99951171999999</c:v>
                </c:pt>
                <c:pt idx="1491">
                  <c:v>149.09941101000001</c:v>
                </c:pt>
                <c:pt idx="1492">
                  <c:v>149.19931030000001</c:v>
                </c:pt>
                <c:pt idx="1493">
                  <c:v>149.29920959</c:v>
                </c:pt>
                <c:pt idx="1494">
                  <c:v>149.39910889000001</c:v>
                </c:pt>
                <c:pt idx="1495">
                  <c:v>149.49990844999999</c:v>
                </c:pt>
                <c:pt idx="1496">
                  <c:v>149.59980773999999</c:v>
                </c:pt>
                <c:pt idx="1497">
                  <c:v>149.69970703000001</c:v>
                </c:pt>
                <c:pt idx="1498">
                  <c:v>149.79960632000001</c:v>
                </c:pt>
                <c:pt idx="1499">
                  <c:v>149.89950562000001</c:v>
                </c:pt>
                <c:pt idx="1500">
                  <c:v>149.99940491000001</c:v>
                </c:pt>
                <c:pt idx="1501">
                  <c:v>150.09930420000001</c:v>
                </c:pt>
                <c:pt idx="1502">
                  <c:v>150.19920349</c:v>
                </c:pt>
                <c:pt idx="1503">
                  <c:v>150.29910278</c:v>
                </c:pt>
                <c:pt idx="1504">
                  <c:v>150.39991760000001</c:v>
                </c:pt>
                <c:pt idx="1505">
                  <c:v>150.49981689000001</c:v>
                </c:pt>
                <c:pt idx="1506">
                  <c:v>150.59971619000001</c:v>
                </c:pt>
                <c:pt idx="1507">
                  <c:v>150.69961548000001</c:v>
                </c:pt>
                <c:pt idx="1508">
                  <c:v>150.79951477</c:v>
                </c:pt>
                <c:pt idx="1509">
                  <c:v>150.89941406</c:v>
                </c:pt>
                <c:pt idx="1510">
                  <c:v>150.99931334999999</c:v>
                </c:pt>
                <c:pt idx="1511">
                  <c:v>151.09921265</c:v>
                </c:pt>
                <c:pt idx="1512">
                  <c:v>151.20001221000001</c:v>
                </c:pt>
                <c:pt idx="1513">
                  <c:v>151.29991150000001</c:v>
                </c:pt>
                <c:pt idx="1514">
                  <c:v>151.39981079</c:v>
                </c:pt>
                <c:pt idx="1515">
                  <c:v>151.49971008</c:v>
                </c:pt>
                <c:pt idx="1516">
                  <c:v>151.59960938</c:v>
                </c:pt>
                <c:pt idx="1517">
                  <c:v>151.69950867</c:v>
                </c:pt>
                <c:pt idx="1518">
                  <c:v>151.79940796</c:v>
                </c:pt>
                <c:pt idx="1519">
                  <c:v>151.89930724999999</c:v>
                </c:pt>
                <c:pt idx="1520">
                  <c:v>151.99920653999999</c:v>
                </c:pt>
                <c:pt idx="1521">
                  <c:v>152.1000061</c:v>
                </c:pt>
                <c:pt idx="1522">
                  <c:v>152.19990540000001</c:v>
                </c:pt>
                <c:pt idx="1523">
                  <c:v>152.29980469</c:v>
                </c:pt>
                <c:pt idx="1524">
                  <c:v>152.39970398</c:v>
                </c:pt>
                <c:pt idx="1525">
                  <c:v>152.49960326999999</c:v>
                </c:pt>
                <c:pt idx="1526">
                  <c:v>152.59950255999999</c:v>
                </c:pt>
                <c:pt idx="1527">
                  <c:v>152.69941711000001</c:v>
                </c:pt>
                <c:pt idx="1528">
                  <c:v>152.79931640999999</c:v>
                </c:pt>
                <c:pt idx="1529">
                  <c:v>152.90011597</c:v>
                </c:pt>
                <c:pt idx="1530">
                  <c:v>153.00001526</c:v>
                </c:pt>
                <c:pt idx="1531">
                  <c:v>153.09991454999999</c:v>
                </c:pt>
                <c:pt idx="1532">
                  <c:v>153.19981383999999</c:v>
                </c:pt>
                <c:pt idx="1533">
                  <c:v>153.29971312999999</c:v>
                </c:pt>
                <c:pt idx="1534">
                  <c:v>153.39961242999999</c:v>
                </c:pt>
                <c:pt idx="1535">
                  <c:v>153.49951171999999</c:v>
                </c:pt>
                <c:pt idx="1536">
                  <c:v>153.59941101000001</c:v>
                </c:pt>
                <c:pt idx="1537">
                  <c:v>153.69931030000001</c:v>
                </c:pt>
                <c:pt idx="1538">
                  <c:v>153.80010985999999</c:v>
                </c:pt>
                <c:pt idx="1539">
                  <c:v>153.90000916</c:v>
                </c:pt>
                <c:pt idx="1540">
                  <c:v>153.99990844999999</c:v>
                </c:pt>
                <c:pt idx="1541">
                  <c:v>154.09980773999999</c:v>
                </c:pt>
                <c:pt idx="1542">
                  <c:v>154.19970703000001</c:v>
                </c:pt>
                <c:pt idx="1543">
                  <c:v>154.29960632000001</c:v>
                </c:pt>
                <c:pt idx="1544">
                  <c:v>154.39950562000001</c:v>
                </c:pt>
                <c:pt idx="1545">
                  <c:v>154.49940491000001</c:v>
                </c:pt>
                <c:pt idx="1546">
                  <c:v>154.60020446999999</c:v>
                </c:pt>
                <c:pt idx="1547">
                  <c:v>154.70010375999999</c:v>
                </c:pt>
                <c:pt idx="1548">
                  <c:v>154.80000304999999</c:v>
                </c:pt>
                <c:pt idx="1549">
                  <c:v>154.89991760000001</c:v>
                </c:pt>
                <c:pt idx="1550">
                  <c:v>154.99981689000001</c:v>
                </c:pt>
                <c:pt idx="1551">
                  <c:v>155.09971619000001</c:v>
                </c:pt>
                <c:pt idx="1552">
                  <c:v>155.19961548000001</c:v>
                </c:pt>
                <c:pt idx="1553">
                  <c:v>155.29951477</c:v>
                </c:pt>
                <c:pt idx="1554">
                  <c:v>155.39941406</c:v>
                </c:pt>
                <c:pt idx="1555">
                  <c:v>155.50021362000001</c:v>
                </c:pt>
                <c:pt idx="1556">
                  <c:v>155.60011291999999</c:v>
                </c:pt>
                <c:pt idx="1557">
                  <c:v>155.70001221000001</c:v>
                </c:pt>
                <c:pt idx="1558">
                  <c:v>155.79991150000001</c:v>
                </c:pt>
                <c:pt idx="1559">
                  <c:v>155.89981079</c:v>
                </c:pt>
                <c:pt idx="1560">
                  <c:v>155.99971008</c:v>
                </c:pt>
                <c:pt idx="1561">
                  <c:v>156.09960938</c:v>
                </c:pt>
                <c:pt idx="1562">
                  <c:v>156.19950867</c:v>
                </c:pt>
                <c:pt idx="1563">
                  <c:v>156.30030823000001</c:v>
                </c:pt>
                <c:pt idx="1564">
                  <c:v>156.40020752000001</c:v>
                </c:pt>
                <c:pt idx="1565">
                  <c:v>156.50010681000001</c:v>
                </c:pt>
                <c:pt idx="1566">
                  <c:v>156.6000061</c:v>
                </c:pt>
                <c:pt idx="1567">
                  <c:v>156.69990540000001</c:v>
                </c:pt>
                <c:pt idx="1568">
                  <c:v>156.79980469</c:v>
                </c:pt>
                <c:pt idx="1569">
                  <c:v>156.89970398</c:v>
                </c:pt>
                <c:pt idx="1570">
                  <c:v>156.99960326999999</c:v>
                </c:pt>
                <c:pt idx="1571">
                  <c:v>157.09950255999999</c:v>
                </c:pt>
                <c:pt idx="1572">
                  <c:v>157.20031738</c:v>
                </c:pt>
                <c:pt idx="1573">
                  <c:v>157.30021667</c:v>
                </c:pt>
                <c:pt idx="1574">
                  <c:v>157.40011597</c:v>
                </c:pt>
                <c:pt idx="1575">
                  <c:v>157.50001526</c:v>
                </c:pt>
                <c:pt idx="1576">
                  <c:v>157.59991454999999</c:v>
                </c:pt>
                <c:pt idx="1577">
                  <c:v>157.69981383999999</c:v>
                </c:pt>
                <c:pt idx="1578">
                  <c:v>157.79971312999999</c:v>
                </c:pt>
                <c:pt idx="1579">
                  <c:v>157.89961242999999</c:v>
                </c:pt>
                <c:pt idx="1580">
                  <c:v>158.00041199</c:v>
                </c:pt>
                <c:pt idx="1581">
                  <c:v>158.10031128</c:v>
                </c:pt>
                <c:pt idx="1582">
                  <c:v>158.20021057</c:v>
                </c:pt>
                <c:pt idx="1583">
                  <c:v>158.30010985999999</c:v>
                </c:pt>
                <c:pt idx="1584">
                  <c:v>158.40000916</c:v>
                </c:pt>
                <c:pt idx="1585">
                  <c:v>158.49990844999999</c:v>
                </c:pt>
                <c:pt idx="1586">
                  <c:v>158.59980773999999</c:v>
                </c:pt>
                <c:pt idx="1587">
                  <c:v>158.69970703000001</c:v>
                </c:pt>
                <c:pt idx="1588">
                  <c:v>158.79960632000001</c:v>
                </c:pt>
                <c:pt idx="1589">
                  <c:v>158.90040587999999</c:v>
                </c:pt>
                <c:pt idx="1590">
                  <c:v>159.00030518</c:v>
                </c:pt>
                <c:pt idx="1591">
                  <c:v>159.10020446999999</c:v>
                </c:pt>
                <c:pt idx="1592">
                  <c:v>159.20010375999999</c:v>
                </c:pt>
                <c:pt idx="1593">
                  <c:v>159.30000304999999</c:v>
                </c:pt>
                <c:pt idx="1594">
                  <c:v>159.39991760000001</c:v>
                </c:pt>
                <c:pt idx="1595">
                  <c:v>159.49981689000001</c:v>
                </c:pt>
                <c:pt idx="1596">
                  <c:v>159.59971619000001</c:v>
                </c:pt>
                <c:pt idx="1597">
                  <c:v>159.70051574999999</c:v>
                </c:pt>
                <c:pt idx="1598">
                  <c:v>159.80041503999999</c:v>
                </c:pt>
                <c:pt idx="1599">
                  <c:v>159.90031432999999</c:v>
                </c:pt>
                <c:pt idx="1600">
                  <c:v>160.00021362000001</c:v>
                </c:pt>
                <c:pt idx="1601">
                  <c:v>160.10011291999999</c:v>
                </c:pt>
                <c:pt idx="1602">
                  <c:v>160.20001221000001</c:v>
                </c:pt>
                <c:pt idx="1603">
                  <c:v>160.29991150000001</c:v>
                </c:pt>
                <c:pt idx="1604">
                  <c:v>160.39981079</c:v>
                </c:pt>
                <c:pt idx="1605">
                  <c:v>160.49971008</c:v>
                </c:pt>
                <c:pt idx="1606">
                  <c:v>160.60050964000001</c:v>
                </c:pt>
                <c:pt idx="1607">
                  <c:v>160.70040893999999</c:v>
                </c:pt>
                <c:pt idx="1608">
                  <c:v>160.80030823000001</c:v>
                </c:pt>
                <c:pt idx="1609">
                  <c:v>160.90020752000001</c:v>
                </c:pt>
                <c:pt idx="1610">
                  <c:v>161.00010681000001</c:v>
                </c:pt>
                <c:pt idx="1611">
                  <c:v>161.1000061</c:v>
                </c:pt>
                <c:pt idx="1612">
                  <c:v>161.19990540000001</c:v>
                </c:pt>
                <c:pt idx="1613">
                  <c:v>161.29980469</c:v>
                </c:pt>
                <c:pt idx="1614">
                  <c:v>161.40060424999999</c:v>
                </c:pt>
                <c:pt idx="1615">
                  <c:v>161.50050354000001</c:v>
                </c:pt>
                <c:pt idx="1616">
                  <c:v>161.60040283000001</c:v>
                </c:pt>
                <c:pt idx="1617">
                  <c:v>161.70031738</c:v>
                </c:pt>
                <c:pt idx="1618">
                  <c:v>161.80021667</c:v>
                </c:pt>
                <c:pt idx="1619">
                  <c:v>161.90011597</c:v>
                </c:pt>
                <c:pt idx="1620">
                  <c:v>162.00001526</c:v>
                </c:pt>
                <c:pt idx="1621">
                  <c:v>162.09991454999999</c:v>
                </c:pt>
                <c:pt idx="1622">
                  <c:v>162.19981383999999</c:v>
                </c:pt>
                <c:pt idx="1623">
                  <c:v>162.3006134</c:v>
                </c:pt>
                <c:pt idx="1624">
                  <c:v>162.40051270000001</c:v>
                </c:pt>
                <c:pt idx="1625">
                  <c:v>162.50041199</c:v>
                </c:pt>
                <c:pt idx="1626">
                  <c:v>162.60031128</c:v>
                </c:pt>
                <c:pt idx="1627">
                  <c:v>162.70021057</c:v>
                </c:pt>
                <c:pt idx="1628">
                  <c:v>162.80010985999999</c:v>
                </c:pt>
                <c:pt idx="1629">
                  <c:v>162.90000916</c:v>
                </c:pt>
                <c:pt idx="1630">
                  <c:v>162.99990844999999</c:v>
                </c:pt>
                <c:pt idx="1631">
                  <c:v>163.10070801000001</c:v>
                </c:pt>
                <c:pt idx="1632">
                  <c:v>163.2006073</c:v>
                </c:pt>
                <c:pt idx="1633">
                  <c:v>163.30050659</c:v>
                </c:pt>
                <c:pt idx="1634">
                  <c:v>163.40040587999999</c:v>
                </c:pt>
                <c:pt idx="1635">
                  <c:v>163.50030518</c:v>
                </c:pt>
                <c:pt idx="1636">
                  <c:v>163.60020446999999</c:v>
                </c:pt>
                <c:pt idx="1637">
                  <c:v>163.70010375999999</c:v>
                </c:pt>
                <c:pt idx="1638">
                  <c:v>163.80000304999999</c:v>
                </c:pt>
                <c:pt idx="1639">
                  <c:v>163.89991760000001</c:v>
                </c:pt>
                <c:pt idx="1640">
                  <c:v>164.00071715999999</c:v>
                </c:pt>
                <c:pt idx="1641">
                  <c:v>164.10061646</c:v>
                </c:pt>
                <c:pt idx="1642">
                  <c:v>164.20051574999999</c:v>
                </c:pt>
                <c:pt idx="1643">
                  <c:v>164.30041503999999</c:v>
                </c:pt>
                <c:pt idx="1644">
                  <c:v>164.40031432999999</c:v>
                </c:pt>
                <c:pt idx="1645">
                  <c:v>164.50021362000001</c:v>
                </c:pt>
                <c:pt idx="1646">
                  <c:v>164.60011291999999</c:v>
                </c:pt>
                <c:pt idx="1647">
                  <c:v>164.70001221000001</c:v>
                </c:pt>
                <c:pt idx="1648">
                  <c:v>164.80081177</c:v>
                </c:pt>
                <c:pt idx="1649">
                  <c:v>164.90071105999999</c:v>
                </c:pt>
                <c:pt idx="1650">
                  <c:v>165.00061034999999</c:v>
                </c:pt>
                <c:pt idx="1651">
                  <c:v>165.10050964000001</c:v>
                </c:pt>
                <c:pt idx="1652">
                  <c:v>165.20040893999999</c:v>
                </c:pt>
                <c:pt idx="1653">
                  <c:v>165.30030823000001</c:v>
                </c:pt>
                <c:pt idx="1654">
                  <c:v>165.40020752000001</c:v>
                </c:pt>
                <c:pt idx="1655">
                  <c:v>165.50010681000001</c:v>
                </c:pt>
                <c:pt idx="1656">
                  <c:v>165.6000061</c:v>
                </c:pt>
                <c:pt idx="1657">
                  <c:v>165.70080565999999</c:v>
                </c:pt>
                <c:pt idx="1658">
                  <c:v>165.80070495999999</c:v>
                </c:pt>
                <c:pt idx="1659">
                  <c:v>165.90060424999999</c:v>
                </c:pt>
                <c:pt idx="1660">
                  <c:v>166.00050354000001</c:v>
                </c:pt>
                <c:pt idx="1661">
                  <c:v>166.10040283000001</c:v>
                </c:pt>
                <c:pt idx="1662">
                  <c:v>166.20031738</c:v>
                </c:pt>
                <c:pt idx="1663">
                  <c:v>166.30021667</c:v>
                </c:pt>
                <c:pt idx="1664">
                  <c:v>166.40011597</c:v>
                </c:pt>
                <c:pt idx="1665">
                  <c:v>166.50091552999999</c:v>
                </c:pt>
                <c:pt idx="1666">
                  <c:v>166.60081482000001</c:v>
                </c:pt>
                <c:pt idx="1667">
                  <c:v>166.70071411000001</c:v>
                </c:pt>
                <c:pt idx="1668">
                  <c:v>166.8006134</c:v>
                </c:pt>
                <c:pt idx="1669">
                  <c:v>166.90051270000001</c:v>
                </c:pt>
                <c:pt idx="1670">
                  <c:v>167.00041199</c:v>
                </c:pt>
                <c:pt idx="1671">
                  <c:v>167.10031128</c:v>
                </c:pt>
                <c:pt idx="1672">
                  <c:v>167.20021057</c:v>
                </c:pt>
                <c:pt idx="1673">
                  <c:v>167.30010985999999</c:v>
                </c:pt>
                <c:pt idx="1674">
                  <c:v>167.40090942</c:v>
                </c:pt>
                <c:pt idx="1675">
                  <c:v>167.50080872000001</c:v>
                </c:pt>
                <c:pt idx="1676">
                  <c:v>167.60070801000001</c:v>
                </c:pt>
                <c:pt idx="1677">
                  <c:v>167.7006073</c:v>
                </c:pt>
                <c:pt idx="1678">
                  <c:v>167.80050659</c:v>
                </c:pt>
                <c:pt idx="1679">
                  <c:v>167.90040587999999</c:v>
                </c:pt>
                <c:pt idx="1680">
                  <c:v>168.00030518</c:v>
                </c:pt>
                <c:pt idx="1681">
                  <c:v>168.10020446999999</c:v>
                </c:pt>
                <c:pt idx="1682">
                  <c:v>168.20100403000001</c:v>
                </c:pt>
                <c:pt idx="1683">
                  <c:v>168.30090332</c:v>
                </c:pt>
                <c:pt idx="1684">
                  <c:v>168.40080261</c:v>
                </c:pt>
                <c:pt idx="1685">
                  <c:v>168.50071715999999</c:v>
                </c:pt>
                <c:pt idx="1686">
                  <c:v>168.60061646</c:v>
                </c:pt>
                <c:pt idx="1687">
                  <c:v>168.70051574999999</c:v>
                </c:pt>
                <c:pt idx="1688">
                  <c:v>168.80041503999999</c:v>
                </c:pt>
                <c:pt idx="1689">
                  <c:v>168.90031432999999</c:v>
                </c:pt>
                <c:pt idx="1690">
                  <c:v>169.00021362000001</c:v>
                </c:pt>
                <c:pt idx="1691">
                  <c:v>169.10101318</c:v>
                </c:pt>
                <c:pt idx="1692">
                  <c:v>169.20091248</c:v>
                </c:pt>
                <c:pt idx="1693">
                  <c:v>169.30081177</c:v>
                </c:pt>
                <c:pt idx="1694">
                  <c:v>169.40071105999999</c:v>
                </c:pt>
                <c:pt idx="1695">
                  <c:v>169.50061034999999</c:v>
                </c:pt>
                <c:pt idx="1696">
                  <c:v>169.60050964000001</c:v>
                </c:pt>
                <c:pt idx="1697">
                  <c:v>169.70040893999999</c:v>
                </c:pt>
                <c:pt idx="1698">
                  <c:v>169.80030823000001</c:v>
                </c:pt>
                <c:pt idx="1699">
                  <c:v>169.90110779</c:v>
                </c:pt>
                <c:pt idx="1700">
                  <c:v>170.00100707999999</c:v>
                </c:pt>
                <c:pt idx="1701">
                  <c:v>170.10090636999999</c:v>
                </c:pt>
                <c:pt idx="1702">
                  <c:v>170.20080565999999</c:v>
                </c:pt>
                <c:pt idx="1703">
                  <c:v>170.30070495999999</c:v>
                </c:pt>
                <c:pt idx="1704">
                  <c:v>170.40060424999999</c:v>
                </c:pt>
                <c:pt idx="1705">
                  <c:v>170.50050354000001</c:v>
                </c:pt>
                <c:pt idx="1706">
                  <c:v>170.60040283000001</c:v>
                </c:pt>
                <c:pt idx="1707">
                  <c:v>170.70120238999999</c:v>
                </c:pt>
                <c:pt idx="1708">
                  <c:v>170.80111693999999</c:v>
                </c:pt>
                <c:pt idx="1709">
                  <c:v>170.90101623999999</c:v>
                </c:pt>
                <c:pt idx="1710">
                  <c:v>171.00091552999999</c:v>
                </c:pt>
                <c:pt idx="1711">
                  <c:v>171.10081482000001</c:v>
                </c:pt>
                <c:pt idx="1712">
                  <c:v>171.20071411000001</c:v>
                </c:pt>
                <c:pt idx="1713">
                  <c:v>171.3006134</c:v>
                </c:pt>
                <c:pt idx="1714">
                  <c:v>171.40051270000001</c:v>
                </c:pt>
                <c:pt idx="1715">
                  <c:v>171.50041199</c:v>
                </c:pt>
                <c:pt idx="1716">
                  <c:v>171.60121154999999</c:v>
                </c:pt>
                <c:pt idx="1717">
                  <c:v>171.70111084000001</c:v>
                </c:pt>
                <c:pt idx="1718">
                  <c:v>171.80101013000001</c:v>
                </c:pt>
                <c:pt idx="1719">
                  <c:v>171.90090942</c:v>
                </c:pt>
                <c:pt idx="1720">
                  <c:v>172.00080872000001</c:v>
                </c:pt>
                <c:pt idx="1721">
                  <c:v>172.10070801000001</c:v>
                </c:pt>
                <c:pt idx="1722">
                  <c:v>172.2006073</c:v>
                </c:pt>
                <c:pt idx="1723">
                  <c:v>172.30050659</c:v>
                </c:pt>
                <c:pt idx="1724">
                  <c:v>172.40130615000001</c:v>
                </c:pt>
                <c:pt idx="1725">
                  <c:v>172.50120544000001</c:v>
                </c:pt>
                <c:pt idx="1726">
                  <c:v>172.60110474000001</c:v>
                </c:pt>
                <c:pt idx="1727">
                  <c:v>172.70100403000001</c:v>
                </c:pt>
                <c:pt idx="1728">
                  <c:v>172.80090332</c:v>
                </c:pt>
                <c:pt idx="1729">
                  <c:v>172.90080261</c:v>
                </c:pt>
                <c:pt idx="1730">
                  <c:v>173.00071715999999</c:v>
                </c:pt>
                <c:pt idx="1731">
                  <c:v>173.10061646</c:v>
                </c:pt>
                <c:pt idx="1732">
                  <c:v>173.20051574999999</c:v>
                </c:pt>
                <c:pt idx="1733">
                  <c:v>173.30131531000001</c:v>
                </c:pt>
                <c:pt idx="1734">
                  <c:v>173.4012146</c:v>
                </c:pt>
                <c:pt idx="1735">
                  <c:v>173.50111389</c:v>
                </c:pt>
                <c:pt idx="1736">
                  <c:v>173.60101318</c:v>
                </c:pt>
                <c:pt idx="1737">
                  <c:v>173.70091248</c:v>
                </c:pt>
                <c:pt idx="1738">
                  <c:v>173.80081177</c:v>
                </c:pt>
                <c:pt idx="1739">
                  <c:v>173.90071105999999</c:v>
                </c:pt>
                <c:pt idx="1740">
                  <c:v>174.00061034999999</c:v>
                </c:pt>
                <c:pt idx="1741">
                  <c:v>174.10140991</c:v>
                </c:pt>
                <c:pt idx="1742">
                  <c:v>174.2013092</c:v>
                </c:pt>
                <c:pt idx="1743">
                  <c:v>174.3012085</c:v>
                </c:pt>
                <c:pt idx="1744">
                  <c:v>174.40110779</c:v>
                </c:pt>
                <c:pt idx="1745">
                  <c:v>174.50100707999999</c:v>
                </c:pt>
                <c:pt idx="1746">
                  <c:v>174.60090636999999</c:v>
                </c:pt>
                <c:pt idx="1747">
                  <c:v>174.70080565999999</c:v>
                </c:pt>
                <c:pt idx="1748">
                  <c:v>174.80070495999999</c:v>
                </c:pt>
                <c:pt idx="1749">
                  <c:v>174.90060424999999</c:v>
                </c:pt>
                <c:pt idx="1750">
                  <c:v>175.00140381</c:v>
                </c:pt>
                <c:pt idx="1751">
                  <c:v>175.1013031</c:v>
                </c:pt>
                <c:pt idx="1752">
                  <c:v>175.20120238999999</c:v>
                </c:pt>
                <c:pt idx="1753">
                  <c:v>175.30111693999999</c:v>
                </c:pt>
                <c:pt idx="1754">
                  <c:v>175.40101623999999</c:v>
                </c:pt>
                <c:pt idx="1755">
                  <c:v>175.50091552999999</c:v>
                </c:pt>
                <c:pt idx="1756">
                  <c:v>175.60081482000001</c:v>
                </c:pt>
                <c:pt idx="1757">
                  <c:v>175.70071411000001</c:v>
                </c:pt>
                <c:pt idx="1758">
                  <c:v>175.80151366999999</c:v>
                </c:pt>
                <c:pt idx="1759">
                  <c:v>175.90141295999999</c:v>
                </c:pt>
                <c:pt idx="1760">
                  <c:v>176.00131225999999</c:v>
                </c:pt>
                <c:pt idx="1761">
                  <c:v>176.10121154999999</c:v>
                </c:pt>
                <c:pt idx="1762">
                  <c:v>176.20111084000001</c:v>
                </c:pt>
                <c:pt idx="1763">
                  <c:v>176.30101013000001</c:v>
                </c:pt>
                <c:pt idx="1764">
                  <c:v>176.40090942</c:v>
                </c:pt>
                <c:pt idx="1765">
                  <c:v>176.50080872000001</c:v>
                </c:pt>
                <c:pt idx="1766">
                  <c:v>176.60070801000001</c:v>
                </c:pt>
                <c:pt idx="1767">
                  <c:v>176.70150756999999</c:v>
                </c:pt>
                <c:pt idx="1768">
                  <c:v>176.80140685999999</c:v>
                </c:pt>
                <c:pt idx="1769">
                  <c:v>176.90130615000001</c:v>
                </c:pt>
                <c:pt idx="1770">
                  <c:v>177.00120544000001</c:v>
                </c:pt>
                <c:pt idx="1771">
                  <c:v>177.10110474000001</c:v>
                </c:pt>
                <c:pt idx="1772">
                  <c:v>177.20100403000001</c:v>
                </c:pt>
                <c:pt idx="1773">
                  <c:v>177.30090332</c:v>
                </c:pt>
                <c:pt idx="1774">
                  <c:v>177.40080261</c:v>
                </c:pt>
                <c:pt idx="1775">
                  <c:v>177.50161743000001</c:v>
                </c:pt>
                <c:pt idx="1776">
                  <c:v>177.60151672000001</c:v>
                </c:pt>
                <c:pt idx="1777">
                  <c:v>177.70141602000001</c:v>
                </c:pt>
                <c:pt idx="1778">
                  <c:v>177.80131531000001</c:v>
                </c:pt>
                <c:pt idx="1779">
                  <c:v>177.9012146</c:v>
                </c:pt>
                <c:pt idx="1780">
                  <c:v>178.00111389</c:v>
                </c:pt>
                <c:pt idx="1781">
                  <c:v>178.10101318</c:v>
                </c:pt>
                <c:pt idx="1782">
                  <c:v>178.20091248</c:v>
                </c:pt>
                <c:pt idx="1783">
                  <c:v>178.30081177</c:v>
                </c:pt>
                <c:pt idx="1784">
                  <c:v>178.40161133000001</c:v>
                </c:pt>
                <c:pt idx="1785">
                  <c:v>178.50151062</c:v>
                </c:pt>
                <c:pt idx="1786">
                  <c:v>178.60140991</c:v>
                </c:pt>
                <c:pt idx="1787">
                  <c:v>178.7013092</c:v>
                </c:pt>
                <c:pt idx="1788">
                  <c:v>178.8012085</c:v>
                </c:pt>
                <c:pt idx="1789">
                  <c:v>178.90110779</c:v>
                </c:pt>
                <c:pt idx="1790">
                  <c:v>179.00100707999999</c:v>
                </c:pt>
                <c:pt idx="1791">
                  <c:v>179.10090636999999</c:v>
                </c:pt>
                <c:pt idx="1792">
                  <c:v>179.20170593</c:v>
                </c:pt>
                <c:pt idx="1793">
                  <c:v>179.30160522</c:v>
                </c:pt>
                <c:pt idx="1794">
                  <c:v>179.40150452</c:v>
                </c:pt>
                <c:pt idx="1795">
                  <c:v>179.50140381</c:v>
                </c:pt>
                <c:pt idx="1796">
                  <c:v>179.6013031</c:v>
                </c:pt>
                <c:pt idx="1797">
                  <c:v>179.70120238999999</c:v>
                </c:pt>
                <c:pt idx="1798">
                  <c:v>179.80111693999999</c:v>
                </c:pt>
                <c:pt idx="1799">
                  <c:v>179.90101623999999</c:v>
                </c:pt>
                <c:pt idx="1800">
                  <c:v>180.00091552999999</c:v>
                </c:pt>
                <c:pt idx="1801">
                  <c:v>180.10171509</c:v>
                </c:pt>
                <c:pt idx="1802">
                  <c:v>180.20161438</c:v>
                </c:pt>
                <c:pt idx="1803">
                  <c:v>180.30151366999999</c:v>
                </c:pt>
                <c:pt idx="1804">
                  <c:v>180.40141295999999</c:v>
                </c:pt>
                <c:pt idx="1805">
                  <c:v>180.50131225999999</c:v>
                </c:pt>
                <c:pt idx="1806">
                  <c:v>180.60121154999999</c:v>
                </c:pt>
                <c:pt idx="1807">
                  <c:v>180.70111084000001</c:v>
                </c:pt>
                <c:pt idx="1808">
                  <c:v>180.80101013000001</c:v>
                </c:pt>
                <c:pt idx="1809">
                  <c:v>180.90180968999999</c:v>
                </c:pt>
                <c:pt idx="1810">
                  <c:v>181.00170897999999</c:v>
                </c:pt>
                <c:pt idx="1811">
                  <c:v>181.10160827999999</c:v>
                </c:pt>
                <c:pt idx="1812">
                  <c:v>181.20150756999999</c:v>
                </c:pt>
                <c:pt idx="1813">
                  <c:v>181.30140685999999</c:v>
                </c:pt>
                <c:pt idx="1814">
                  <c:v>181.40130615000001</c:v>
                </c:pt>
                <c:pt idx="1815">
                  <c:v>181.50120544000001</c:v>
                </c:pt>
                <c:pt idx="1816">
                  <c:v>181.60110474000001</c:v>
                </c:pt>
                <c:pt idx="1817">
                  <c:v>181.70100403000001</c:v>
                </c:pt>
                <c:pt idx="1818">
                  <c:v>181.80180358999999</c:v>
                </c:pt>
                <c:pt idx="1819">
                  <c:v>181.90170287999999</c:v>
                </c:pt>
                <c:pt idx="1820">
                  <c:v>182.00161743000001</c:v>
                </c:pt>
                <c:pt idx="1821">
                  <c:v>182.10151672000001</c:v>
                </c:pt>
                <c:pt idx="1822">
                  <c:v>182.20141602000001</c:v>
                </c:pt>
                <c:pt idx="1823">
                  <c:v>182.30131531000001</c:v>
                </c:pt>
                <c:pt idx="1824">
                  <c:v>182.4012146</c:v>
                </c:pt>
                <c:pt idx="1825">
                  <c:v>182.50111389</c:v>
                </c:pt>
                <c:pt idx="1826">
                  <c:v>182.60191345000001</c:v>
                </c:pt>
                <c:pt idx="1827">
                  <c:v>182.70181274000001</c:v>
                </c:pt>
                <c:pt idx="1828">
                  <c:v>182.80171204000001</c:v>
                </c:pt>
                <c:pt idx="1829">
                  <c:v>182.90161133000001</c:v>
                </c:pt>
                <c:pt idx="1830">
                  <c:v>183.00151062</c:v>
                </c:pt>
                <c:pt idx="1831">
                  <c:v>183.10140991</c:v>
                </c:pt>
                <c:pt idx="1832">
                  <c:v>183.2013092</c:v>
                </c:pt>
                <c:pt idx="1833">
                  <c:v>183.3012085</c:v>
                </c:pt>
                <c:pt idx="1834">
                  <c:v>183.40110779</c:v>
                </c:pt>
                <c:pt idx="1835">
                  <c:v>183.50190735000001</c:v>
                </c:pt>
                <c:pt idx="1836">
                  <c:v>183.60180664000001</c:v>
                </c:pt>
                <c:pt idx="1837">
                  <c:v>183.70170593</c:v>
                </c:pt>
                <c:pt idx="1838">
                  <c:v>183.80160522</c:v>
                </c:pt>
                <c:pt idx="1839">
                  <c:v>183.90150452</c:v>
                </c:pt>
                <c:pt idx="1840">
                  <c:v>184.00140381</c:v>
                </c:pt>
                <c:pt idx="1841">
                  <c:v>184.1013031</c:v>
                </c:pt>
                <c:pt idx="1842">
                  <c:v>184.20120238999999</c:v>
                </c:pt>
                <c:pt idx="1843">
                  <c:v>184.30201721</c:v>
                </c:pt>
                <c:pt idx="1844">
                  <c:v>184.4019165</c:v>
                </c:pt>
                <c:pt idx="1845">
                  <c:v>184.5018158</c:v>
                </c:pt>
                <c:pt idx="1846">
                  <c:v>184.60171509</c:v>
                </c:pt>
                <c:pt idx="1847">
                  <c:v>184.70161438</c:v>
                </c:pt>
                <c:pt idx="1848">
                  <c:v>184.80151366999999</c:v>
                </c:pt>
                <c:pt idx="1849">
                  <c:v>184.90141295999999</c:v>
                </c:pt>
                <c:pt idx="1850">
                  <c:v>185.00131225999999</c:v>
                </c:pt>
                <c:pt idx="1851">
                  <c:v>185.10121154999999</c:v>
                </c:pt>
                <c:pt idx="1852">
                  <c:v>185.20201111</c:v>
                </c:pt>
                <c:pt idx="1853">
                  <c:v>185.3019104</c:v>
                </c:pt>
                <c:pt idx="1854">
                  <c:v>185.40180968999999</c:v>
                </c:pt>
                <c:pt idx="1855">
                  <c:v>185.50170897999999</c:v>
                </c:pt>
                <c:pt idx="1856">
                  <c:v>185.60160827999999</c:v>
                </c:pt>
                <c:pt idx="1857">
                  <c:v>185.70150756999999</c:v>
                </c:pt>
                <c:pt idx="1858">
                  <c:v>185.80140685999999</c:v>
                </c:pt>
                <c:pt idx="1859">
                  <c:v>185.90130615000001</c:v>
                </c:pt>
                <c:pt idx="1860">
                  <c:v>186.00210571</c:v>
                </c:pt>
                <c:pt idx="1861">
                  <c:v>186.10200499999999</c:v>
                </c:pt>
                <c:pt idx="1862">
                  <c:v>186.2019043</c:v>
                </c:pt>
                <c:pt idx="1863">
                  <c:v>186.30180358999999</c:v>
                </c:pt>
                <c:pt idx="1864">
                  <c:v>186.40170287999999</c:v>
                </c:pt>
                <c:pt idx="1865">
                  <c:v>186.50161743000001</c:v>
                </c:pt>
                <c:pt idx="1866">
                  <c:v>186.60151672000001</c:v>
                </c:pt>
                <c:pt idx="1867">
                  <c:v>186.70141602000001</c:v>
                </c:pt>
                <c:pt idx="1868">
                  <c:v>186.80131531000001</c:v>
                </c:pt>
                <c:pt idx="1869">
                  <c:v>186.90211486999999</c:v>
                </c:pt>
                <c:pt idx="1870">
                  <c:v>187.00201415999999</c:v>
                </c:pt>
                <c:pt idx="1871">
                  <c:v>187.10191345000001</c:v>
                </c:pt>
                <c:pt idx="1872">
                  <c:v>187.20181274000001</c:v>
                </c:pt>
                <c:pt idx="1873">
                  <c:v>187.30171204000001</c:v>
                </c:pt>
                <c:pt idx="1874">
                  <c:v>187.40161133000001</c:v>
                </c:pt>
                <c:pt idx="1875">
                  <c:v>187.50151062</c:v>
                </c:pt>
                <c:pt idx="1876">
                  <c:v>187.60140991</c:v>
                </c:pt>
                <c:pt idx="1877">
                  <c:v>187.70220947000001</c:v>
                </c:pt>
                <c:pt idx="1878">
                  <c:v>187.80210876000001</c:v>
                </c:pt>
                <c:pt idx="1879">
                  <c:v>187.90200806000001</c:v>
                </c:pt>
                <c:pt idx="1880">
                  <c:v>188.00190735000001</c:v>
                </c:pt>
                <c:pt idx="1881">
                  <c:v>188.10180664000001</c:v>
                </c:pt>
                <c:pt idx="1882">
                  <c:v>188.20170593</c:v>
                </c:pt>
                <c:pt idx="1883">
                  <c:v>188.30160522</c:v>
                </c:pt>
                <c:pt idx="1884">
                  <c:v>188.40150452</c:v>
                </c:pt>
                <c:pt idx="1885">
                  <c:v>188.50140381</c:v>
                </c:pt>
                <c:pt idx="1886">
                  <c:v>188.60220337000001</c:v>
                </c:pt>
                <c:pt idx="1887">
                  <c:v>188.70210266000001</c:v>
                </c:pt>
                <c:pt idx="1888">
                  <c:v>188.80201721</c:v>
                </c:pt>
                <c:pt idx="1889">
                  <c:v>188.9019165</c:v>
                </c:pt>
                <c:pt idx="1890">
                  <c:v>189.0018158</c:v>
                </c:pt>
                <c:pt idx="1891">
                  <c:v>189.10171509</c:v>
                </c:pt>
                <c:pt idx="1892">
                  <c:v>189.20161438</c:v>
                </c:pt>
                <c:pt idx="1893">
                  <c:v>189.30151366999999</c:v>
                </c:pt>
                <c:pt idx="1894">
                  <c:v>189.40231323</c:v>
                </c:pt>
                <c:pt idx="1895">
                  <c:v>189.50221252</c:v>
                </c:pt>
                <c:pt idx="1896">
                  <c:v>189.60211182</c:v>
                </c:pt>
                <c:pt idx="1897">
                  <c:v>189.70201111</c:v>
                </c:pt>
                <c:pt idx="1898">
                  <c:v>189.8019104</c:v>
                </c:pt>
                <c:pt idx="1899">
                  <c:v>189.90180968999999</c:v>
                </c:pt>
                <c:pt idx="1900">
                  <c:v>190.00170897999999</c:v>
                </c:pt>
                <c:pt idx="1901">
                  <c:v>190.10160827999999</c:v>
                </c:pt>
                <c:pt idx="1902">
                  <c:v>190.20150756999999</c:v>
                </c:pt>
                <c:pt idx="1903">
                  <c:v>190.30230713</c:v>
                </c:pt>
                <c:pt idx="1904">
                  <c:v>190.40220642</c:v>
                </c:pt>
                <c:pt idx="1905">
                  <c:v>190.50210571</c:v>
                </c:pt>
                <c:pt idx="1906">
                  <c:v>190.60200499999999</c:v>
                </c:pt>
                <c:pt idx="1907">
                  <c:v>190.7019043</c:v>
                </c:pt>
                <c:pt idx="1908">
                  <c:v>190.80180358999999</c:v>
                </c:pt>
                <c:pt idx="1909">
                  <c:v>190.90170287999999</c:v>
                </c:pt>
                <c:pt idx="1910">
                  <c:v>191.00161743000001</c:v>
                </c:pt>
                <c:pt idx="1911">
                  <c:v>191.10241698999999</c:v>
                </c:pt>
                <c:pt idx="1912">
                  <c:v>191.20231627999999</c:v>
                </c:pt>
                <c:pt idx="1913">
                  <c:v>191.30221558</c:v>
                </c:pt>
                <c:pt idx="1914">
                  <c:v>191.40211486999999</c:v>
                </c:pt>
                <c:pt idx="1915">
                  <c:v>191.50201415999999</c:v>
                </c:pt>
                <c:pt idx="1916">
                  <c:v>191.60191345000001</c:v>
                </c:pt>
                <c:pt idx="1917">
                  <c:v>191.70181274000001</c:v>
                </c:pt>
                <c:pt idx="1918">
                  <c:v>191.80171204000001</c:v>
                </c:pt>
                <c:pt idx="1919">
                  <c:v>191.90161133000001</c:v>
                </c:pt>
                <c:pt idx="1920">
                  <c:v>192.00241088999999</c:v>
                </c:pt>
                <c:pt idx="1921">
                  <c:v>192.10231017999999</c:v>
                </c:pt>
                <c:pt idx="1922">
                  <c:v>192.20220947000001</c:v>
                </c:pt>
                <c:pt idx="1923">
                  <c:v>192.30210876000001</c:v>
                </c:pt>
                <c:pt idx="1924">
                  <c:v>192.40200806000001</c:v>
                </c:pt>
                <c:pt idx="1925">
                  <c:v>192.50190735000001</c:v>
                </c:pt>
                <c:pt idx="1926">
                  <c:v>192.60180664000001</c:v>
                </c:pt>
                <c:pt idx="1927">
                  <c:v>192.70170593</c:v>
                </c:pt>
                <c:pt idx="1928">
                  <c:v>192.80250548999999</c:v>
                </c:pt>
                <c:pt idx="1929">
                  <c:v>192.90240478999999</c:v>
                </c:pt>
                <c:pt idx="1930">
                  <c:v>193.00230407999999</c:v>
                </c:pt>
                <c:pt idx="1931">
                  <c:v>193.10220337000001</c:v>
                </c:pt>
                <c:pt idx="1932">
                  <c:v>193.20210266000001</c:v>
                </c:pt>
                <c:pt idx="1933">
                  <c:v>193.30201721</c:v>
                </c:pt>
                <c:pt idx="1934">
                  <c:v>193.4019165</c:v>
                </c:pt>
                <c:pt idx="1935">
                  <c:v>193.5018158</c:v>
                </c:pt>
                <c:pt idx="1936">
                  <c:v>193.60171509</c:v>
                </c:pt>
                <c:pt idx="1937">
                  <c:v>193.70251465000001</c:v>
                </c:pt>
                <c:pt idx="1938">
                  <c:v>193.80241394000001</c:v>
                </c:pt>
                <c:pt idx="1939">
                  <c:v>193.90231323</c:v>
                </c:pt>
                <c:pt idx="1940">
                  <c:v>194.00221252</c:v>
                </c:pt>
                <c:pt idx="1941">
                  <c:v>194.10211182</c:v>
                </c:pt>
                <c:pt idx="1942">
                  <c:v>194.20201111</c:v>
                </c:pt>
                <c:pt idx="1943">
                  <c:v>194.3019104</c:v>
                </c:pt>
                <c:pt idx="1944">
                  <c:v>194.40180968999999</c:v>
                </c:pt>
                <c:pt idx="1945">
                  <c:v>194.50260925000001</c:v>
                </c:pt>
                <c:pt idx="1946">
                  <c:v>194.60250854</c:v>
                </c:pt>
                <c:pt idx="1947">
                  <c:v>194.70240784000001</c:v>
                </c:pt>
                <c:pt idx="1948">
                  <c:v>194.80230713</c:v>
                </c:pt>
                <c:pt idx="1949">
                  <c:v>194.90220642</c:v>
                </c:pt>
                <c:pt idx="1950">
                  <c:v>195.00210571</c:v>
                </c:pt>
                <c:pt idx="1951">
                  <c:v>195.10200499999999</c:v>
                </c:pt>
                <c:pt idx="1952">
                  <c:v>195.2019043</c:v>
                </c:pt>
                <c:pt idx="1953">
                  <c:v>195.30270386000001</c:v>
                </c:pt>
                <c:pt idx="1954">
                  <c:v>195.40260315</c:v>
                </c:pt>
                <c:pt idx="1955">
                  <c:v>195.50250244</c:v>
                </c:pt>
                <c:pt idx="1956">
                  <c:v>195.60241698999999</c:v>
                </c:pt>
                <c:pt idx="1957">
                  <c:v>195.70231627999999</c:v>
                </c:pt>
                <c:pt idx="1958">
                  <c:v>195.80221558</c:v>
                </c:pt>
                <c:pt idx="1959">
                  <c:v>195.90211486999999</c:v>
                </c:pt>
                <c:pt idx="1960">
                  <c:v>196.00201415999999</c:v>
                </c:pt>
                <c:pt idx="1961">
                  <c:v>196.10191345000001</c:v>
                </c:pt>
                <c:pt idx="1962">
                  <c:v>196.20271301</c:v>
                </c:pt>
                <c:pt idx="1963">
                  <c:v>196.30261229999999</c:v>
                </c:pt>
                <c:pt idx="1964">
                  <c:v>196.4025116</c:v>
                </c:pt>
                <c:pt idx="1965">
                  <c:v>196.50241088999999</c:v>
                </c:pt>
                <c:pt idx="1966">
                  <c:v>196.60231017999999</c:v>
                </c:pt>
                <c:pt idx="1967">
                  <c:v>196.70220947000001</c:v>
                </c:pt>
                <c:pt idx="1968">
                  <c:v>196.80210876000001</c:v>
                </c:pt>
                <c:pt idx="1969">
                  <c:v>196.90200806000001</c:v>
                </c:pt>
                <c:pt idx="1970">
                  <c:v>197.00280762</c:v>
                </c:pt>
                <c:pt idx="1971">
                  <c:v>197.10270690999999</c:v>
                </c:pt>
                <c:pt idx="1972">
                  <c:v>197.20260619999999</c:v>
                </c:pt>
                <c:pt idx="1973">
                  <c:v>197.30250548999999</c:v>
                </c:pt>
                <c:pt idx="1974">
                  <c:v>197.40240478999999</c:v>
                </c:pt>
                <c:pt idx="1975">
                  <c:v>197.50230407999999</c:v>
                </c:pt>
                <c:pt idx="1976">
                  <c:v>197.60220337000001</c:v>
                </c:pt>
                <c:pt idx="1977">
                  <c:v>197.70210266000001</c:v>
                </c:pt>
                <c:pt idx="1978">
                  <c:v>197.80201721</c:v>
                </c:pt>
                <c:pt idx="1979">
                  <c:v>197.90281676999999</c:v>
                </c:pt>
                <c:pt idx="1980">
                  <c:v>198.00271606000001</c:v>
                </c:pt>
                <c:pt idx="1981">
                  <c:v>198.10261535999999</c:v>
                </c:pt>
                <c:pt idx="1982">
                  <c:v>198.20251465000001</c:v>
                </c:pt>
                <c:pt idx="1983">
                  <c:v>198.30241394000001</c:v>
                </c:pt>
                <c:pt idx="1984">
                  <c:v>198.40231323</c:v>
                </c:pt>
                <c:pt idx="1985">
                  <c:v>198.50221252</c:v>
                </c:pt>
                <c:pt idx="1986">
                  <c:v>198.60211182</c:v>
                </c:pt>
                <c:pt idx="1987">
                  <c:v>198.70291137999999</c:v>
                </c:pt>
                <c:pt idx="1988">
                  <c:v>198.80281067000001</c:v>
                </c:pt>
                <c:pt idx="1989">
                  <c:v>198.90270996000001</c:v>
                </c:pt>
                <c:pt idx="1990">
                  <c:v>199.00260925000001</c:v>
                </c:pt>
                <c:pt idx="1991">
                  <c:v>199.10250854</c:v>
                </c:pt>
                <c:pt idx="1992">
                  <c:v>199.20240784000001</c:v>
                </c:pt>
                <c:pt idx="1993">
                  <c:v>199.30230713</c:v>
                </c:pt>
                <c:pt idx="1994">
                  <c:v>199.40220642</c:v>
                </c:pt>
                <c:pt idx="1995">
                  <c:v>199.50210571</c:v>
                </c:pt>
                <c:pt idx="1996">
                  <c:v>199.60290527000001</c:v>
                </c:pt>
                <c:pt idx="1997">
                  <c:v>199.70280457000001</c:v>
                </c:pt>
                <c:pt idx="1998">
                  <c:v>199.80270386000001</c:v>
                </c:pt>
                <c:pt idx="1999">
                  <c:v>199.90260315</c:v>
                </c:pt>
              </c:numCache>
            </c:numRef>
          </c:xVal>
          <c:yVal>
            <c:numRef>
              <c:f>ULFJ_Angle!$C$3:$C$2002</c:f>
              <c:numCache>
                <c:formatCode>0.00E+00</c:formatCode>
                <c:ptCount val="2000"/>
                <c:pt idx="0">
                  <c:v>0</c:v>
                </c:pt>
                <c:pt idx="1">
                  <c:v>3.0680712418999998E-14</c:v>
                </c:pt>
                <c:pt idx="2">
                  <c:v>-5.4755305845000004E-10</c:v>
                </c:pt>
                <c:pt idx="3">
                  <c:v>-2.0523140520000001E-8</c:v>
                </c:pt>
                <c:pt idx="4">
                  <c:v>-1.5823968624E-7</c:v>
                </c:pt>
                <c:pt idx="5">
                  <c:v>-4.7857531627E-7</c:v>
                </c:pt>
                <c:pt idx="6">
                  <c:v>-9.3198451623000003E-7</c:v>
                </c:pt>
                <c:pt idx="7">
                  <c:v>-1.4979939351000001E-6</c:v>
                </c:pt>
                <c:pt idx="8">
                  <c:v>-2.2215781427999999E-6</c:v>
                </c:pt>
                <c:pt idx="9">
                  <c:v>-3.1940739973000001E-6</c:v>
                </c:pt>
                <c:pt idx="10">
                  <c:v>-4.3874038055999999E-6</c:v>
                </c:pt>
                <c:pt idx="11">
                  <c:v>-5.7397410273999996E-6</c:v>
                </c:pt>
                <c:pt idx="12">
                  <c:v>-7.1745325840000001E-6</c:v>
                </c:pt>
                <c:pt idx="13">
                  <c:v>-8.6007303253000007E-6</c:v>
                </c:pt>
                <c:pt idx="14">
                  <c:v>-9.9358194348000004E-6</c:v>
                </c:pt>
                <c:pt idx="15">
                  <c:v>-1.1113334949E-5</c:v>
                </c:pt>
                <c:pt idx="16">
                  <c:v>-1.2066233466999999E-5</c:v>
                </c:pt>
                <c:pt idx="17">
                  <c:v>-1.2780192264E-5</c:v>
                </c:pt>
                <c:pt idx="18">
                  <c:v>-1.3242602108000001E-5</c:v>
                </c:pt>
                <c:pt idx="19">
                  <c:v>-1.344086013E-5</c:v>
                </c:pt>
                <c:pt idx="20">
                  <c:v>-1.3379550182000001E-5</c:v>
                </c:pt>
                <c:pt idx="21">
                  <c:v>-1.3141754606999999E-5</c:v>
                </c:pt>
                <c:pt idx="22">
                  <c:v>-1.2841502212E-5</c:v>
                </c:pt>
                <c:pt idx="23">
                  <c:v>-1.2634649465E-5</c:v>
                </c:pt>
                <c:pt idx="24">
                  <c:v>-1.2548699488E-5</c:v>
                </c:pt>
                <c:pt idx="25">
                  <c:v>-1.2622043868999999E-5</c:v>
                </c:pt>
                <c:pt idx="26">
                  <c:v>-1.2884477655000001E-5</c:v>
                </c:pt>
                <c:pt idx="27">
                  <c:v>-1.3407054212E-5</c:v>
                </c:pt>
                <c:pt idx="28">
                  <c:v>-1.4324426957E-5</c:v>
                </c:pt>
                <c:pt idx="29">
                  <c:v>-1.5658370103E-5</c:v>
                </c:pt>
                <c:pt idx="30">
                  <c:v>-1.7363618099000001E-5</c:v>
                </c:pt>
                <c:pt idx="31">
                  <c:v>-1.9388027795E-5</c:v>
                </c:pt>
                <c:pt idx="32">
                  <c:v>-2.1706959159999999E-5</c:v>
                </c:pt>
                <c:pt idx="33">
                  <c:v>-2.4247068723000001E-5</c:v>
                </c:pt>
                <c:pt idx="34">
                  <c:v>-2.6730449463000001E-5</c:v>
                </c:pt>
                <c:pt idx="35">
                  <c:v>-2.9100378015000001E-5</c:v>
                </c:pt>
                <c:pt idx="36">
                  <c:v>-3.1204435799999997E-5</c:v>
                </c:pt>
                <c:pt idx="37">
                  <c:v>-3.2891348383E-5</c:v>
                </c:pt>
                <c:pt idx="38">
                  <c:v>-3.3989213988999998E-5</c:v>
                </c:pt>
                <c:pt idx="39">
                  <c:v>-3.4382290322999999E-5</c:v>
                </c:pt>
                <c:pt idx="40">
                  <c:v>-3.3937070839000001E-5</c:v>
                </c:pt>
                <c:pt idx="41">
                  <c:v>-3.2946925784999998E-5</c:v>
                </c:pt>
                <c:pt idx="42">
                  <c:v>-3.1298404792E-5</c:v>
                </c:pt>
                <c:pt idx="43">
                  <c:v>-2.9112410629999999E-5</c:v>
                </c:pt>
                <c:pt idx="44">
                  <c:v>-2.6435927794E-5</c:v>
                </c:pt>
                <c:pt idx="45">
                  <c:v>-2.3512480766E-5</c:v>
                </c:pt>
                <c:pt idx="46">
                  <c:v>-2.0795889212999999E-5</c:v>
                </c:pt>
                <c:pt idx="47">
                  <c:v>-1.8340011593000001E-5</c:v>
                </c:pt>
                <c:pt idx="48">
                  <c:v>-1.6416450307999998E-5</c:v>
                </c:pt>
                <c:pt idx="49">
                  <c:v>-1.5163298485E-5</c:v>
                </c:pt>
                <c:pt idx="50">
                  <c:v>-1.455076108E-5</c:v>
                </c:pt>
                <c:pt idx="51">
                  <c:v>-1.4624678442E-5</c:v>
                </c:pt>
                <c:pt idx="52">
                  <c:v>-1.5373589122E-5</c:v>
                </c:pt>
                <c:pt idx="53">
                  <c:v>-1.6687479728999999E-5</c:v>
                </c:pt>
                <c:pt idx="54">
                  <c:v>-1.8679225832E-5</c:v>
                </c:pt>
                <c:pt idx="55">
                  <c:v>-2.1328778529999999E-5</c:v>
                </c:pt>
                <c:pt idx="56">
                  <c:v>-2.4582272089999999E-5</c:v>
                </c:pt>
                <c:pt idx="57">
                  <c:v>-2.8225980714000001E-5</c:v>
                </c:pt>
                <c:pt idx="58">
                  <c:v>-3.2257608837000001E-5</c:v>
                </c:pt>
                <c:pt idx="59">
                  <c:v>-3.6400397221E-5</c:v>
                </c:pt>
                <c:pt idx="60">
                  <c:v>-4.0543185604999999E-5</c:v>
                </c:pt>
                <c:pt idx="61">
                  <c:v>-4.4340456952000001E-5</c:v>
                </c:pt>
                <c:pt idx="62">
                  <c:v>-4.7603691199999998E-5</c:v>
                </c:pt>
                <c:pt idx="63">
                  <c:v>-5.0084210670000003E-5</c:v>
                </c:pt>
                <c:pt idx="64">
                  <c:v>-5.1936716773000002E-5</c:v>
                </c:pt>
                <c:pt idx="65">
                  <c:v>-5.3064384700999997E-5</c:v>
                </c:pt>
                <c:pt idx="66">
                  <c:v>-5.3578365623000003E-5</c:v>
                </c:pt>
                <c:pt idx="67">
                  <c:v>-5.3598992963000002E-5</c:v>
                </c:pt>
                <c:pt idx="68">
                  <c:v>-5.3141739045000001E-5</c:v>
                </c:pt>
                <c:pt idx="69">
                  <c:v>-5.2479921577999999E-5</c:v>
                </c:pt>
                <c:pt idx="70">
                  <c:v>-5.1771694415999999E-5</c:v>
                </c:pt>
                <c:pt idx="71">
                  <c:v>-5.1135666581000003E-5</c:v>
                </c:pt>
                <c:pt idx="72">
                  <c:v>-5.0814214774000002E-5</c:v>
                </c:pt>
                <c:pt idx="73">
                  <c:v>-5.0861199270000003E-5</c:v>
                </c:pt>
                <c:pt idx="74">
                  <c:v>-5.1481754781E-5</c:v>
                </c:pt>
                <c:pt idx="75">
                  <c:v>-5.2532639529E-5</c:v>
                </c:pt>
                <c:pt idx="76">
                  <c:v>-5.4093488870000002E-5</c:v>
                </c:pt>
                <c:pt idx="77">
                  <c:v>-5.6196400692000002E-5</c:v>
                </c:pt>
                <c:pt idx="78">
                  <c:v>-5.8818444813000003E-5</c:v>
                </c:pt>
                <c:pt idx="79">
                  <c:v>-6.1987135267999995E-5</c:v>
                </c:pt>
                <c:pt idx="80">
                  <c:v>-6.5522544901E-5</c:v>
                </c:pt>
                <c:pt idx="81">
                  <c:v>-6.9269968661999994E-5</c:v>
                </c:pt>
                <c:pt idx="82">
                  <c:v>-7.3137714934999997E-5</c:v>
                </c:pt>
                <c:pt idx="83">
                  <c:v>-7.6971089584E-5</c:v>
                </c:pt>
                <c:pt idx="84">
                  <c:v>-8.0609643192E-5</c:v>
                </c:pt>
                <c:pt idx="85">
                  <c:v>-8.3955957962E-5</c:v>
                </c:pt>
                <c:pt idx="86">
                  <c:v>-8.6683445260999996E-5</c:v>
                </c:pt>
                <c:pt idx="87">
                  <c:v>-8.8826454884999995E-5</c:v>
                </c:pt>
                <c:pt idx="88">
                  <c:v>-9.0092791651999994E-5</c:v>
                </c:pt>
                <c:pt idx="89">
                  <c:v>-9.0608489700000003E-5</c:v>
                </c:pt>
                <c:pt idx="90">
                  <c:v>-9.0350637038000002E-5</c:v>
                </c:pt>
                <c:pt idx="91">
                  <c:v>-8.9370805653999995E-5</c:v>
                </c:pt>
                <c:pt idx="92">
                  <c:v>-8.7817978056000003E-5</c:v>
                </c:pt>
                <c:pt idx="93">
                  <c:v>-8.5835396021000004E-5</c:v>
                </c:pt>
                <c:pt idx="94">
                  <c:v>-8.3526210801000001E-5</c:v>
                </c:pt>
                <c:pt idx="95">
                  <c:v>-8.1102421972999996E-5</c:v>
                </c:pt>
                <c:pt idx="96">
                  <c:v>-7.8564029536000004E-5</c:v>
                </c:pt>
                <c:pt idx="97">
                  <c:v>-7.5996984377999993E-5</c:v>
                </c:pt>
                <c:pt idx="98">
                  <c:v>-7.3361188697000006E-5</c:v>
                </c:pt>
                <c:pt idx="99">
                  <c:v>-7.0696740295E-5</c:v>
                </c:pt>
                <c:pt idx="100">
                  <c:v>-6.8060937338000006E-5</c:v>
                </c:pt>
                <c:pt idx="101">
                  <c:v>-6.5637148509000001E-5</c:v>
                </c:pt>
                <c:pt idx="102">
                  <c:v>-6.3562889408999993E-5</c:v>
                </c:pt>
                <c:pt idx="103">
                  <c:v>-6.1912651289999999E-5</c:v>
                </c:pt>
                <c:pt idx="104">
                  <c:v>-6.0978658439000003E-5</c:v>
                </c:pt>
                <c:pt idx="105">
                  <c:v>-6.0738002502999998E-5</c:v>
                </c:pt>
                <c:pt idx="106">
                  <c:v>-6.1219318013000005E-5</c:v>
                </c:pt>
                <c:pt idx="107">
                  <c:v>-6.2376777350000003E-5</c:v>
                </c:pt>
                <c:pt idx="108">
                  <c:v>-6.4061401644999996E-5</c:v>
                </c:pt>
                <c:pt idx="109">
                  <c:v>-6.5969492425000005E-5</c:v>
                </c:pt>
                <c:pt idx="110">
                  <c:v>-6.7992179537999995E-5</c:v>
                </c:pt>
                <c:pt idx="111">
                  <c:v>-6.9905996497000004E-5</c:v>
                </c:pt>
                <c:pt idx="112">
                  <c:v>-7.1665112046E-5</c:v>
                </c:pt>
                <c:pt idx="113">
                  <c:v>-7.3235125455999999E-5</c:v>
                </c:pt>
                <c:pt idx="114">
                  <c:v>-7.4512914579999998E-5</c:v>
                </c:pt>
                <c:pt idx="115">
                  <c:v>-7.5515672505999996E-5</c:v>
                </c:pt>
                <c:pt idx="116">
                  <c:v>-7.6357981015000003E-5</c:v>
                </c:pt>
                <c:pt idx="117">
                  <c:v>-7.6782001997000002E-5</c:v>
                </c:pt>
                <c:pt idx="118">
                  <c:v>-7.6673131843999994E-5</c:v>
                </c:pt>
                <c:pt idx="119">
                  <c:v>-7.585946878E-5</c:v>
                </c:pt>
                <c:pt idx="120">
                  <c:v>-7.4484269134999999E-5</c:v>
                </c:pt>
                <c:pt idx="121">
                  <c:v>-7.2495960922E-5</c:v>
                </c:pt>
                <c:pt idx="122">
                  <c:v>-7.0192501879999997E-5</c:v>
                </c:pt>
                <c:pt idx="123">
                  <c:v>-6.7717141064000002E-5</c:v>
                </c:pt>
                <c:pt idx="124">
                  <c:v>-6.4966734499000007E-5</c:v>
                </c:pt>
                <c:pt idx="125">
                  <c:v>-6.2021521443999993E-5</c:v>
                </c:pt>
                <c:pt idx="126">
                  <c:v>-5.9718058765E-5</c:v>
                </c:pt>
                <c:pt idx="127">
                  <c:v>-5.9024725488E-5</c:v>
                </c:pt>
                <c:pt idx="128">
                  <c:v>-6.2010061811000001E-5</c:v>
                </c:pt>
                <c:pt idx="129">
                  <c:v>-7.0152389525999999E-5</c:v>
                </c:pt>
                <c:pt idx="130">
                  <c:v>-8.5113424575000005E-5</c:v>
                </c:pt>
                <c:pt idx="131">
                  <c:v>-1.0797612049E-4</c:v>
                </c:pt>
                <c:pt idx="132">
                  <c:v>-1.3867745292000001E-4</c:v>
                </c:pt>
                <c:pt idx="133">
                  <c:v>-1.7589380149999999E-4</c:v>
                </c:pt>
                <c:pt idx="134">
                  <c:v>-2.1690914582E-4</c:v>
                </c:pt>
                <c:pt idx="135">
                  <c:v>-2.5822242604999998E-4</c:v>
                </c:pt>
                <c:pt idx="136">
                  <c:v>-2.9526115395E-4</c:v>
                </c:pt>
                <c:pt idx="137">
                  <c:v>-3.2469045253999998E-4</c:v>
                </c:pt>
                <c:pt idx="138">
                  <c:v>-3.4372552181999999E-4</c:v>
                </c:pt>
                <c:pt idx="139">
                  <c:v>-3.5056140041000002E-4</c:v>
                </c:pt>
                <c:pt idx="140">
                  <c:v>-3.4569660784E-4</c:v>
                </c:pt>
                <c:pt idx="141">
                  <c:v>-3.3166384674E-4</c:v>
                </c:pt>
                <c:pt idx="142">
                  <c:v>-3.1225060229000002E-4</c:v>
                </c:pt>
                <c:pt idx="143">
                  <c:v>-2.9202370206000001E-4</c:v>
                </c:pt>
                <c:pt idx="144">
                  <c:v>-2.7430080809000003E-4</c:v>
                </c:pt>
                <c:pt idx="145">
                  <c:v>-2.6135676307999998E-4</c:v>
                </c:pt>
                <c:pt idx="146">
                  <c:v>-2.5224604178E-4</c:v>
                </c:pt>
                <c:pt idx="147">
                  <c:v>-2.4567946093000001E-4</c:v>
                </c:pt>
                <c:pt idx="148">
                  <c:v>-2.3930199677000001E-4</c:v>
                </c:pt>
                <c:pt idx="149">
                  <c:v>-2.3055801283999999E-4</c:v>
                </c:pt>
                <c:pt idx="150">
                  <c:v>-2.1703520906E-4</c:v>
                </c:pt>
                <c:pt idx="151">
                  <c:v>-1.9630407041E-4</c:v>
                </c:pt>
                <c:pt idx="152">
                  <c:v>-1.6681749548E-4</c:v>
                </c:pt>
                <c:pt idx="153">
                  <c:v>-1.2828323815E-4</c:v>
                </c:pt>
                <c:pt idx="154">
                  <c:v>-8.3577775512999998E-5</c:v>
                </c:pt>
                <c:pt idx="155">
                  <c:v>-3.6391229514E-5</c:v>
                </c:pt>
                <c:pt idx="156">
                  <c:v>8.8889482867999995E-6</c:v>
                </c:pt>
                <c:pt idx="157">
                  <c:v>4.8153200623000002E-5</c:v>
                </c:pt>
                <c:pt idx="158">
                  <c:v>7.8031138400999996E-5</c:v>
                </c:pt>
                <c:pt idx="159">
                  <c:v>9.6298375865000005E-5</c:v>
                </c:pt>
                <c:pt idx="160">
                  <c:v>1.0151267634E-4</c:v>
                </c:pt>
                <c:pt idx="161">
                  <c:v>9.3616741651000006E-5</c:v>
                </c:pt>
                <c:pt idx="162">
                  <c:v>7.3939918365999998E-5</c:v>
                </c:pt>
                <c:pt idx="163">
                  <c:v>4.6207867854000002E-5</c:v>
                </c:pt>
                <c:pt idx="164">
                  <c:v>1.4051106518E-5</c:v>
                </c:pt>
                <c:pt idx="165">
                  <c:v>-1.9689998225999999E-5</c:v>
                </c:pt>
                <c:pt idx="166">
                  <c:v>-5.3407038649000001E-5</c:v>
                </c:pt>
                <c:pt idx="167">
                  <c:v>-8.6798041593000004E-5</c:v>
                </c:pt>
                <c:pt idx="168">
                  <c:v>-1.2030135258E-4</c:v>
                </c:pt>
                <c:pt idx="169">
                  <c:v>-1.5438339324000001E-4</c:v>
                </c:pt>
                <c:pt idx="170">
                  <c:v>-1.8896393884999999E-4</c:v>
                </c:pt>
                <c:pt idx="171">
                  <c:v>-2.2404300398E-4</c:v>
                </c:pt>
                <c:pt idx="172">
                  <c:v>-2.5874961284000001E-4</c:v>
                </c:pt>
                <c:pt idx="173">
                  <c:v>-2.9235033434999998E-4</c:v>
                </c:pt>
                <c:pt idx="174">
                  <c:v>-3.2262192689999999E-4</c:v>
                </c:pt>
                <c:pt idx="175">
                  <c:v>-3.4708899329000001E-4</c:v>
                </c:pt>
                <c:pt idx="176">
                  <c:v>-3.6402689874999997E-4</c:v>
                </c:pt>
                <c:pt idx="177">
                  <c:v>-3.7391114164999999E-4</c:v>
                </c:pt>
                <c:pt idx="178">
                  <c:v>-3.7843210157000002E-4</c:v>
                </c:pt>
                <c:pt idx="179">
                  <c:v>-3.7954372237000001E-4</c:v>
                </c:pt>
                <c:pt idx="180">
                  <c:v>-3.7815133692E-4</c:v>
                </c:pt>
                <c:pt idx="181">
                  <c:v>-3.7420337320999999E-4</c:v>
                </c:pt>
                <c:pt idx="182">
                  <c:v>-3.6810091115000002E-4</c:v>
                </c:pt>
                <c:pt idx="183">
                  <c:v>-3.5968355950999998E-4</c:v>
                </c:pt>
                <c:pt idx="184">
                  <c:v>-3.4802872687999999E-4</c:v>
                </c:pt>
                <c:pt idx="185">
                  <c:v>-3.3147478825E-4</c:v>
                </c:pt>
                <c:pt idx="186">
                  <c:v>-3.0818805680999999E-4</c:v>
                </c:pt>
                <c:pt idx="187">
                  <c:v>-2.7721741935E-4</c:v>
                </c:pt>
                <c:pt idx="188">
                  <c:v>-2.3840236827E-4</c:v>
                </c:pt>
                <c:pt idx="189">
                  <c:v>-1.9236182561000001E-4</c:v>
                </c:pt>
                <c:pt idx="190">
                  <c:v>-1.4182322775E-4</c:v>
                </c:pt>
                <c:pt idx="191">
                  <c:v>-8.8941058492999995E-5</c:v>
                </c:pt>
                <c:pt idx="192">
                  <c:v>-3.6827856093000003E-5</c:v>
                </c:pt>
                <c:pt idx="193">
                  <c:v>1.0590185411E-5</c:v>
                </c:pt>
                <c:pt idx="194">
                  <c:v>5.0293925597E-5</c:v>
                </c:pt>
                <c:pt idx="195">
                  <c:v>7.9624078353E-5</c:v>
                </c:pt>
                <c:pt idx="196">
                  <c:v>9.7725147497999996E-5</c:v>
                </c:pt>
                <c:pt idx="197">
                  <c:v>1.0496786854E-4</c:v>
                </c:pt>
                <c:pt idx="198">
                  <c:v>1.0209140601E-4</c:v>
                </c:pt>
                <c:pt idx="199">
                  <c:v>9.1697191237000004E-5</c:v>
                </c:pt>
                <c:pt idx="200">
                  <c:v>7.6489770435999996E-5</c:v>
                </c:pt>
                <c:pt idx="201">
                  <c:v>5.9569076257000001E-5</c:v>
                </c:pt>
                <c:pt idx="202">
                  <c:v>4.2654690333000001E-5</c:v>
                </c:pt>
                <c:pt idx="203">
                  <c:v>2.6106452424000001E-5</c:v>
                </c:pt>
                <c:pt idx="204">
                  <c:v>9.2986438175999994E-6</c:v>
                </c:pt>
                <c:pt idx="205">
                  <c:v>-8.9536979430999992E-6</c:v>
                </c:pt>
                <c:pt idx="206">
                  <c:v>-2.9569093385E-5</c:v>
                </c:pt>
                <c:pt idx="207">
                  <c:v>-5.2842060541000002E-5</c:v>
                </c:pt>
                <c:pt idx="208">
                  <c:v>-7.8741657488999995E-5</c:v>
                </c:pt>
                <c:pt idx="209">
                  <c:v>-1.0710515926E-4</c:v>
                </c:pt>
                <c:pt idx="210">
                  <c:v>-1.3770908116999999E-4</c:v>
                </c:pt>
                <c:pt idx="211">
                  <c:v>-1.7122957796999999E-4</c:v>
                </c:pt>
                <c:pt idx="212">
                  <c:v>-2.0842300727999999E-4</c:v>
                </c:pt>
                <c:pt idx="213">
                  <c:v>-2.5000562891000001E-4</c:v>
                </c:pt>
                <c:pt idx="214">
                  <c:v>-2.9643008019999999E-4</c:v>
                </c:pt>
                <c:pt idx="215">
                  <c:v>-3.466019698E-4</c:v>
                </c:pt>
                <c:pt idx="216">
                  <c:v>-3.9784534601000003E-4</c:v>
                </c:pt>
                <c:pt idx="217">
                  <c:v>-4.4696862459999998E-4</c:v>
                </c:pt>
                <c:pt idx="218">
                  <c:v>-4.9252214376000001E-4</c:v>
                </c:pt>
                <c:pt idx="219">
                  <c:v>-5.3378957090999995E-4</c:v>
                </c:pt>
                <c:pt idx="220">
                  <c:v>-5.7021522662E-4</c:v>
                </c:pt>
                <c:pt idx="221">
                  <c:v>-6.0187920462000002E-4</c:v>
                </c:pt>
                <c:pt idx="222">
                  <c:v>-6.2984158285000005E-4</c:v>
                </c:pt>
                <c:pt idx="223">
                  <c:v>-6.5625691786000005E-4</c:v>
                </c:pt>
                <c:pt idx="224">
                  <c:v>-6.847922923E-4</c:v>
                </c:pt>
                <c:pt idx="225">
                  <c:v>-7.1848469088000005E-4</c:v>
                </c:pt>
                <c:pt idx="226">
                  <c:v>-7.5699028092999999E-4</c:v>
                </c:pt>
                <c:pt idx="227">
                  <c:v>-7.9887657193000001E-4</c:v>
                </c:pt>
                <c:pt idx="228">
                  <c:v>-8.4202346624999999E-4</c:v>
                </c:pt>
                <c:pt idx="229">
                  <c:v>-8.8350870646999998E-4</c:v>
                </c:pt>
                <c:pt idx="230">
                  <c:v>-9.2012342066000001E-4</c:v>
                </c:pt>
                <c:pt idx="231">
                  <c:v>-9.5009128563000003E-4</c:v>
                </c:pt>
                <c:pt idx="232">
                  <c:v>-9.7232364351000004E-4</c:v>
                </c:pt>
                <c:pt idx="233">
                  <c:v>-9.8653405438999995E-4</c:v>
                </c:pt>
                <c:pt idx="234">
                  <c:v>-9.9553028122000009E-4</c:v>
                </c:pt>
                <c:pt idx="235">
                  <c:v>-9.984525386200001E-4</c:v>
                </c:pt>
                <c:pt idx="236">
                  <c:v>-9.9661888088999995E-4</c:v>
                </c:pt>
                <c:pt idx="237">
                  <c:v>-9.9346740170999995E-4</c:v>
                </c:pt>
                <c:pt idx="238">
                  <c:v>-9.9358195439000008E-4</c:v>
                </c:pt>
                <c:pt idx="239">
                  <c:v>-1.0016612941E-3</c:v>
                </c:pt>
                <c:pt idx="240">
                  <c:v>-1.0200545656999999E-3</c:v>
                </c:pt>
                <c:pt idx="241">
                  <c:v>-1.0487618856000001E-3</c:v>
                </c:pt>
                <c:pt idx="242">
                  <c:v>-1.0860642651E-3</c:v>
                </c:pt>
                <c:pt idx="243">
                  <c:v>-1.1292684357999999E-3</c:v>
                </c:pt>
                <c:pt idx="244">
                  <c:v>-1.1739623733E-3</c:v>
                </c:pt>
                <c:pt idx="245">
                  <c:v>-1.2160205514999999E-3</c:v>
                </c:pt>
                <c:pt idx="246">
                  <c:v>-1.2514892733E-3</c:v>
                </c:pt>
                <c:pt idx="247">
                  <c:v>-1.2777900556000001E-3</c:v>
                </c:pt>
                <c:pt idx="248">
                  <c:v>-1.2965271017E-3</c:v>
                </c:pt>
                <c:pt idx="249">
                  <c:v>-1.3123991666E-3</c:v>
                </c:pt>
                <c:pt idx="250">
                  <c:v>-1.3301048893000001E-3</c:v>
                </c:pt>
                <c:pt idx="251">
                  <c:v>-1.3527383562000001E-3</c:v>
                </c:pt>
                <c:pt idx="252">
                  <c:v>-1.381159178E-3</c:v>
                </c:pt>
                <c:pt idx="253">
                  <c:v>-1.4126169261999999E-3</c:v>
                </c:pt>
                <c:pt idx="254">
                  <c:v>-1.4451632741999999E-3</c:v>
                </c:pt>
                <c:pt idx="255">
                  <c:v>-1.476620906E-3</c:v>
                </c:pt>
                <c:pt idx="256">
                  <c:v>-1.5053282259000001E-3</c:v>
                </c:pt>
                <c:pt idx="257">
                  <c:v>-1.5316862846E-3</c:v>
                </c:pt>
                <c:pt idx="258">
                  <c:v>-1.5575286234000001E-3</c:v>
                </c:pt>
                <c:pt idx="259">
                  <c:v>-1.5845169546E-3</c:v>
                </c:pt>
                <c:pt idx="260">
                  <c:v>-1.6172351316000001E-3</c:v>
                </c:pt>
                <c:pt idx="261">
                  <c:v>-1.6608404694E-3</c:v>
                </c:pt>
                <c:pt idx="262">
                  <c:v>-1.7168797785000001E-3</c:v>
                </c:pt>
                <c:pt idx="263">
                  <c:v>-1.7842072993999999E-3</c:v>
                </c:pt>
                <c:pt idx="264">
                  <c:v>-1.8592702691E-3</c:v>
                </c:pt>
                <c:pt idx="265">
                  <c:v>-1.9380006706000001E-3</c:v>
                </c:pt>
                <c:pt idx="266">
                  <c:v>-2.0175902173000001E-3</c:v>
                </c:pt>
                <c:pt idx="267">
                  <c:v>-2.0958620588999999E-3</c:v>
                </c:pt>
                <c:pt idx="268">
                  <c:v>-2.1702374797E-3</c:v>
                </c:pt>
                <c:pt idx="269">
                  <c:v>-2.2387111093999999E-3</c:v>
                </c:pt>
                <c:pt idx="270">
                  <c:v>-2.3001364898E-3</c:v>
                </c:pt>
                <c:pt idx="271">
                  <c:v>-2.3541704286000002E-3</c:v>
                </c:pt>
                <c:pt idx="272">
                  <c:v>-2.4037349503E-3</c:v>
                </c:pt>
                <c:pt idx="273">
                  <c:v>-2.4499187711999998E-3</c:v>
                </c:pt>
                <c:pt idx="274">
                  <c:v>-2.4909453932E-3</c:v>
                </c:pt>
                <c:pt idx="275">
                  <c:v>-2.5240075774000002E-3</c:v>
                </c:pt>
                <c:pt idx="276">
                  <c:v>-2.5491623674E-3</c:v>
                </c:pt>
                <c:pt idx="277">
                  <c:v>-2.5681860279000001E-3</c:v>
                </c:pt>
                <c:pt idx="278">
                  <c:v>-2.5886993389999998E-3</c:v>
                </c:pt>
                <c:pt idx="279">
                  <c:v>-2.6144844013999999E-3</c:v>
                </c:pt>
                <c:pt idx="280">
                  <c:v>-2.6481766253999999E-3</c:v>
                </c:pt>
                <c:pt idx="281">
                  <c:v>-2.6904640253999999E-3</c:v>
                </c:pt>
                <c:pt idx="282">
                  <c:v>-2.7404297143000002E-3</c:v>
                </c:pt>
                <c:pt idx="283">
                  <c:v>-2.7984746266000002E-3</c:v>
                </c:pt>
                <c:pt idx="284">
                  <c:v>-2.8609316796000001E-3</c:v>
                </c:pt>
                <c:pt idx="285">
                  <c:v>-2.9252795502999998E-3</c:v>
                </c:pt>
                <c:pt idx="286">
                  <c:v>-2.9846995602999999E-3</c:v>
                </c:pt>
                <c:pt idx="287">
                  <c:v>-3.0345506965999999E-3</c:v>
                </c:pt>
                <c:pt idx="288">
                  <c:v>-3.0717384070000002E-3</c:v>
                </c:pt>
                <c:pt idx="289">
                  <c:v>-3.0955178662999999E-3</c:v>
                </c:pt>
                <c:pt idx="290">
                  <c:v>-3.1099573243E-3</c:v>
                </c:pt>
                <c:pt idx="291">
                  <c:v>-3.1179795042000002E-3</c:v>
                </c:pt>
                <c:pt idx="292">
                  <c:v>-3.1218184158000001E-3</c:v>
                </c:pt>
                <c:pt idx="293">
                  <c:v>-3.1237667426000002E-3</c:v>
                </c:pt>
                <c:pt idx="294">
                  <c:v>-3.1315020751E-3</c:v>
                </c:pt>
                <c:pt idx="295">
                  <c:v>-3.1479473691E-3</c:v>
                </c:pt>
                <c:pt idx="296">
                  <c:v>-3.1770556233999998E-3</c:v>
                </c:pt>
                <c:pt idx="297">
                  <c:v>-3.2194002996999999E-3</c:v>
                </c:pt>
                <c:pt idx="298">
                  <c:v>-3.2687929925000001E-3</c:v>
                </c:pt>
                <c:pt idx="299">
                  <c:v>-3.3231133129000001E-3</c:v>
                </c:pt>
                <c:pt idx="300">
                  <c:v>-3.3786371350000002E-3</c:v>
                </c:pt>
                <c:pt idx="301">
                  <c:v>-3.4361663274E-3</c:v>
                </c:pt>
                <c:pt idx="302">
                  <c:v>-3.4978785552E-3</c:v>
                </c:pt>
                <c:pt idx="303">
                  <c:v>-3.5689303185999998E-3</c:v>
                </c:pt>
                <c:pt idx="304">
                  <c:v>-3.6530469079E-3</c:v>
                </c:pt>
                <c:pt idx="305">
                  <c:v>-3.7486804648999999E-3</c:v>
                </c:pt>
                <c:pt idx="306">
                  <c:v>-3.8550863973999998E-3</c:v>
                </c:pt>
                <c:pt idx="307">
                  <c:v>-3.9667068049000003E-3</c:v>
                </c:pt>
                <c:pt idx="308">
                  <c:v>-4.0782131255E-3</c:v>
                </c:pt>
                <c:pt idx="309">
                  <c:v>-4.1829003021000002E-3</c:v>
                </c:pt>
                <c:pt idx="310">
                  <c:v>-4.2778458445999999E-3</c:v>
                </c:pt>
                <c:pt idx="311">
                  <c:v>-4.3640253134000001E-3</c:v>
                </c:pt>
                <c:pt idx="312">
                  <c:v>-4.4467095285999998E-3</c:v>
                </c:pt>
                <c:pt idx="313">
                  <c:v>-4.5328885316999997E-3</c:v>
                </c:pt>
                <c:pt idx="314">
                  <c:v>-4.625027068E-3</c:v>
                </c:pt>
                <c:pt idx="315">
                  <c:v>-4.7263903543000004E-3</c:v>
                </c:pt>
                <c:pt idx="316">
                  <c:v>-4.8344582318999999E-3</c:v>
                </c:pt>
                <c:pt idx="317">
                  <c:v>-4.9459640868000001E-3</c:v>
                </c:pt>
                <c:pt idx="318">
                  <c:v>-5.0570117310000003E-3</c:v>
                </c:pt>
                <c:pt idx="319">
                  <c:v>-5.1639904268000001E-3</c:v>
                </c:pt>
                <c:pt idx="320">
                  <c:v>-5.2647241390999999E-3</c:v>
                </c:pt>
                <c:pt idx="321">
                  <c:v>-5.3613316268000004E-3</c:v>
                </c:pt>
                <c:pt idx="322">
                  <c:v>-5.4564499295999998E-3</c:v>
                </c:pt>
                <c:pt idx="323">
                  <c:v>-5.5559226311999999E-3</c:v>
                </c:pt>
                <c:pt idx="324">
                  <c:v>-5.6643914430999998E-3</c:v>
                </c:pt>
                <c:pt idx="325">
                  <c:v>-5.7809967548000003E-3</c:v>
                </c:pt>
                <c:pt idx="326">
                  <c:v>-5.9024728835000003E-3</c:v>
                </c:pt>
                <c:pt idx="327">
                  <c:v>-6.0239490122000004E-3</c:v>
                </c:pt>
                <c:pt idx="328">
                  <c:v>-6.1459979041999999E-3</c:v>
                </c:pt>
                <c:pt idx="329">
                  <c:v>-6.2726307659999999E-3</c:v>
                </c:pt>
                <c:pt idx="330">
                  <c:v>-6.4084320328999999E-3</c:v>
                </c:pt>
                <c:pt idx="331">
                  <c:v>-6.5568387508E-3</c:v>
                </c:pt>
                <c:pt idx="332">
                  <c:v>-6.7155598662999999E-3</c:v>
                </c:pt>
                <c:pt idx="333">
                  <c:v>-6.8800109438999996E-3</c:v>
                </c:pt>
                <c:pt idx="334">
                  <c:v>-7.0381588302999998E-3</c:v>
                </c:pt>
                <c:pt idx="335">
                  <c:v>-7.1865660138000003E-3</c:v>
                </c:pt>
                <c:pt idx="336">
                  <c:v>-7.3252320290000004E-3</c:v>
                </c:pt>
                <c:pt idx="337">
                  <c:v>-7.4616055936000004E-3</c:v>
                </c:pt>
                <c:pt idx="338">
                  <c:v>-7.6042832806999996E-3</c:v>
                </c:pt>
                <c:pt idx="339">
                  <c:v>-7.7589927240999997E-3</c:v>
                </c:pt>
                <c:pt idx="340">
                  <c:v>-7.9234438017000003E-3</c:v>
                </c:pt>
                <c:pt idx="341">
                  <c:v>-8.0890413374000002E-3</c:v>
                </c:pt>
                <c:pt idx="342">
                  <c:v>-8.2534914836000003E-3</c:v>
                </c:pt>
                <c:pt idx="343">
                  <c:v>-8.4104938433000008E-3</c:v>
                </c:pt>
                <c:pt idx="344">
                  <c:v>-8.5589010268000004E-3</c:v>
                </c:pt>
                <c:pt idx="345">
                  <c:v>-8.6998585611999992E-3</c:v>
                </c:pt>
                <c:pt idx="346">
                  <c:v>-8.8385250419000007E-3</c:v>
                </c:pt>
                <c:pt idx="347">
                  <c:v>-8.9846402407000002E-3</c:v>
                </c:pt>
                <c:pt idx="348">
                  <c:v>-9.1496640815999994E-3</c:v>
                </c:pt>
                <c:pt idx="349">
                  <c:v>-9.3404725193999994E-3</c:v>
                </c:pt>
                <c:pt idx="350">
                  <c:v>-9.5415953547000002E-3</c:v>
                </c:pt>
                <c:pt idx="351">
                  <c:v>-9.7421454266000008E-3</c:v>
                </c:pt>
                <c:pt idx="352">
                  <c:v>-9.9260788411E-3</c:v>
                </c:pt>
                <c:pt idx="353">
                  <c:v>-1.0098552331E-2</c:v>
                </c:pt>
                <c:pt idx="354">
                  <c:v>-1.0254980996E-2</c:v>
                </c:pt>
                <c:pt idx="355">
                  <c:v>-1.0397084989000001E-2</c:v>
                </c:pt>
                <c:pt idx="356">
                  <c:v>-1.0530021041999999E-2</c:v>
                </c:pt>
                <c:pt idx="357">
                  <c:v>-1.0661237872999999E-2</c:v>
                </c:pt>
                <c:pt idx="358">
                  <c:v>-1.0795319453E-2</c:v>
                </c:pt>
                <c:pt idx="359">
                  <c:v>-1.0929974727E-2</c:v>
                </c:pt>
                <c:pt idx="360">
                  <c:v>-1.1066349223E-2</c:v>
                </c:pt>
                <c:pt idx="361">
                  <c:v>-1.1206733994E-2</c:v>
                </c:pt>
                <c:pt idx="362">
                  <c:v>-1.1356859468E-2</c:v>
                </c:pt>
                <c:pt idx="363">
                  <c:v>-1.1515007354E-2</c:v>
                </c:pt>
                <c:pt idx="364">
                  <c:v>-1.1672583409000001E-2</c:v>
                </c:pt>
                <c:pt idx="365">
                  <c:v>-1.1839325540000001E-2</c:v>
                </c:pt>
                <c:pt idx="366">
                  <c:v>-1.2034146115E-2</c:v>
                </c:pt>
                <c:pt idx="367">
                  <c:v>-1.225990802E-2</c:v>
                </c:pt>
                <c:pt idx="368">
                  <c:v>-1.2505725026E-2</c:v>
                </c:pt>
                <c:pt idx="369">
                  <c:v>-1.2763001955999999E-2</c:v>
                </c:pt>
                <c:pt idx="370">
                  <c:v>-1.3016841374000001E-2</c:v>
                </c:pt>
                <c:pt idx="371">
                  <c:v>-1.3255782424999999E-2</c:v>
                </c:pt>
                <c:pt idx="372">
                  <c:v>-1.3474094681E-2</c:v>
                </c:pt>
                <c:pt idx="373">
                  <c:v>-1.3676936738E-2</c:v>
                </c:pt>
                <c:pt idx="374">
                  <c:v>-1.3883217238E-2</c:v>
                </c:pt>
                <c:pt idx="375">
                  <c:v>-1.4108978212E-2</c:v>
                </c:pt>
                <c:pt idx="376">
                  <c:v>-1.4357661827999999E-2</c:v>
                </c:pt>
                <c:pt idx="377">
                  <c:v>-1.4635564759E-2</c:v>
                </c:pt>
                <c:pt idx="378">
                  <c:v>-1.4930660836E-2</c:v>
                </c:pt>
                <c:pt idx="379">
                  <c:v>-1.5230912714999999E-2</c:v>
                </c:pt>
                <c:pt idx="380">
                  <c:v>-1.5531738289000001E-2</c:v>
                </c:pt>
                <c:pt idx="381">
                  <c:v>-1.5840584412000001E-2</c:v>
                </c:pt>
                <c:pt idx="382">
                  <c:v>-1.6159744933E-2</c:v>
                </c:pt>
                <c:pt idx="383">
                  <c:v>-1.6495522112000002E-2</c:v>
                </c:pt>
                <c:pt idx="384">
                  <c:v>-1.6838178039E-2</c:v>
                </c:pt>
                <c:pt idx="385">
                  <c:v>-1.7196876928E-2</c:v>
                </c:pt>
                <c:pt idx="386">
                  <c:v>-1.7561305313999999E-2</c:v>
                </c:pt>
                <c:pt idx="387">
                  <c:v>-1.7924584447999999E-2</c:v>
                </c:pt>
                <c:pt idx="388">
                  <c:v>-1.8280992284E-2</c:v>
                </c:pt>
                <c:pt idx="389">
                  <c:v>-1.8605884164999999E-2</c:v>
                </c:pt>
                <c:pt idx="390">
                  <c:v>-1.8903270364E-2</c:v>
                </c:pt>
                <c:pt idx="391">
                  <c:v>-1.9185187295E-2</c:v>
                </c:pt>
                <c:pt idx="392">
                  <c:v>-1.9440170377E-2</c:v>
                </c:pt>
                <c:pt idx="393">
                  <c:v>-1.9672809169000001E-2</c:v>
                </c:pt>
                <c:pt idx="394">
                  <c:v>-1.9911749287999998E-2</c:v>
                </c:pt>
                <c:pt idx="395">
                  <c:v>-2.0163295790999999E-2</c:v>
                </c:pt>
                <c:pt idx="396">
                  <c:v>-2.0413124934E-2</c:v>
                </c:pt>
                <c:pt idx="397">
                  <c:v>-2.0684152841999998E-2</c:v>
                </c:pt>
                <c:pt idx="398">
                  <c:v>-2.0973518491000001E-2</c:v>
                </c:pt>
                <c:pt idx="399">
                  <c:v>-2.1278927103E-2</c:v>
                </c:pt>
                <c:pt idx="400">
                  <c:v>-2.1551676095E-2</c:v>
                </c:pt>
                <c:pt idx="401">
                  <c:v>-2.1771706641000001E-2</c:v>
                </c:pt>
                <c:pt idx="402">
                  <c:v>-2.1954495460000001E-2</c:v>
                </c:pt>
                <c:pt idx="403">
                  <c:v>-2.2119518368999998E-2</c:v>
                </c:pt>
                <c:pt idx="404">
                  <c:v>-2.2286834195000001E-2</c:v>
                </c:pt>
                <c:pt idx="405">
                  <c:v>-2.2490823641E-2</c:v>
                </c:pt>
                <c:pt idx="406">
                  <c:v>-2.275612019E-2</c:v>
                </c:pt>
                <c:pt idx="407">
                  <c:v>-2.3070126771999998E-2</c:v>
                </c:pt>
                <c:pt idx="408">
                  <c:v>-2.3435125126999998E-2</c:v>
                </c:pt>
                <c:pt idx="409">
                  <c:v>-2.3829923943E-2</c:v>
                </c:pt>
                <c:pt idx="410">
                  <c:v>-2.422873117E-2</c:v>
                </c:pt>
                <c:pt idx="411">
                  <c:v>-2.4610921740999998E-2</c:v>
                </c:pt>
                <c:pt idx="412">
                  <c:v>-2.4947846308E-2</c:v>
                </c:pt>
                <c:pt idx="413">
                  <c:v>-2.5203978642999999E-2</c:v>
                </c:pt>
                <c:pt idx="414">
                  <c:v>-2.5407966226000001E-2</c:v>
                </c:pt>
                <c:pt idx="415">
                  <c:v>-2.5640605018000001E-2</c:v>
                </c:pt>
                <c:pt idx="416">
                  <c:v>-2.5924237445000001E-2</c:v>
                </c:pt>
                <c:pt idx="417">
                  <c:v>-2.6281790808E-2</c:v>
                </c:pt>
                <c:pt idx="418">
                  <c:v>-2.6699507609000001E-2</c:v>
                </c:pt>
                <c:pt idx="419">
                  <c:v>-2.7151031419999999E-2</c:v>
                </c:pt>
                <c:pt idx="420">
                  <c:v>-2.7587657793999999E-2</c:v>
                </c:pt>
                <c:pt idx="421">
                  <c:v>-2.7969848365000001E-2</c:v>
                </c:pt>
                <c:pt idx="422">
                  <c:v>-2.8303332627000001E-2</c:v>
                </c:pt>
                <c:pt idx="423">
                  <c:v>-2.8621351345999999E-2</c:v>
                </c:pt>
                <c:pt idx="424">
                  <c:v>-2.8925612569E-2</c:v>
                </c:pt>
                <c:pt idx="425">
                  <c:v>-2.9238471761000001E-2</c:v>
                </c:pt>
                <c:pt idx="426">
                  <c:v>-2.9566798359000002E-2</c:v>
                </c:pt>
                <c:pt idx="427">
                  <c:v>-2.989914082E-2</c:v>
                </c:pt>
                <c:pt idx="428">
                  <c:v>-3.0186213553E-2</c:v>
                </c:pt>
                <c:pt idx="429">
                  <c:v>-3.0409110709999999E-2</c:v>
                </c:pt>
                <c:pt idx="430">
                  <c:v>-3.0551785602999999E-2</c:v>
                </c:pt>
                <c:pt idx="431">
                  <c:v>-3.0634297057999998E-2</c:v>
                </c:pt>
                <c:pt idx="432">
                  <c:v>-3.0673263595E-2</c:v>
                </c:pt>
                <c:pt idx="433">
                  <c:v>-3.0691597611000002E-2</c:v>
                </c:pt>
                <c:pt idx="434">
                  <c:v>-3.0735146253999999E-2</c:v>
                </c:pt>
                <c:pt idx="435">
                  <c:v>-3.0793590470999999E-2</c:v>
                </c:pt>
                <c:pt idx="436">
                  <c:v>-3.0862351879000001E-2</c:v>
                </c:pt>
                <c:pt idx="437">
                  <c:v>-3.0945437029E-2</c:v>
                </c:pt>
                <c:pt idx="438">
                  <c:v>-3.1074363737999999E-2</c:v>
                </c:pt>
                <c:pt idx="439">
                  <c:v>-3.1246261670999999E-2</c:v>
                </c:pt>
                <c:pt idx="440">
                  <c:v>-3.1411286443000001E-2</c:v>
                </c:pt>
                <c:pt idx="441">
                  <c:v>-3.1561985612E-2</c:v>
                </c:pt>
                <c:pt idx="442">
                  <c:v>-3.1704660505000003E-2</c:v>
                </c:pt>
                <c:pt idx="443">
                  <c:v>-3.1839892267999999E-2</c:v>
                </c:pt>
                <c:pt idx="444">
                  <c:v>-3.1904064119E-2</c:v>
                </c:pt>
                <c:pt idx="445">
                  <c:v>-3.1907502561999999E-2</c:v>
                </c:pt>
                <c:pt idx="446">
                  <c:v>-3.1871978193999999E-2</c:v>
                </c:pt>
                <c:pt idx="447">
                  <c:v>-3.1792331487000003E-2</c:v>
                </c:pt>
                <c:pt idx="448">
                  <c:v>-3.1714402139000002E-2</c:v>
                </c:pt>
                <c:pt idx="449">
                  <c:v>-3.1602669506999997E-2</c:v>
                </c:pt>
                <c:pt idx="450">
                  <c:v>-3.1547661870999999E-2</c:v>
                </c:pt>
                <c:pt idx="451">
                  <c:v>-3.1508121638999999E-2</c:v>
                </c:pt>
                <c:pt idx="452">
                  <c:v>-3.1530473380999999E-2</c:v>
                </c:pt>
                <c:pt idx="453">
                  <c:v>-3.1563129276000003E-2</c:v>
                </c:pt>
                <c:pt idx="454">
                  <c:v>-3.1571727245999999E-2</c:v>
                </c:pt>
                <c:pt idx="455">
                  <c:v>-3.1539067625999999E-2</c:v>
                </c:pt>
                <c:pt idx="456">
                  <c:v>-3.1392376870000002E-2</c:v>
                </c:pt>
                <c:pt idx="457">
                  <c:v>-3.1215893105E-2</c:v>
                </c:pt>
                <c:pt idx="458">
                  <c:v>-3.1010758132000001E-2</c:v>
                </c:pt>
                <c:pt idx="459">
                  <c:v>-3.0901318415999999E-2</c:v>
                </c:pt>
                <c:pt idx="460">
                  <c:v>-3.0876677482999999E-2</c:v>
                </c:pt>
                <c:pt idx="461">
                  <c:v>-3.0960910022E-2</c:v>
                </c:pt>
                <c:pt idx="462">
                  <c:v>-3.1121347099999998E-2</c:v>
                </c:pt>
                <c:pt idx="463">
                  <c:v>-3.1405556947E-2</c:v>
                </c:pt>
                <c:pt idx="464">
                  <c:v>-3.1763684005000001E-2</c:v>
                </c:pt>
                <c:pt idx="465">
                  <c:v>-3.2224949449E-2</c:v>
                </c:pt>
                <c:pt idx="466">
                  <c:v>-3.2755542546999999E-2</c:v>
                </c:pt>
                <c:pt idx="467">
                  <c:v>-3.3237438649000001E-2</c:v>
                </c:pt>
                <c:pt idx="468">
                  <c:v>-3.3661458641000001E-2</c:v>
                </c:pt>
                <c:pt idx="469">
                  <c:v>-3.4059118478999999E-2</c:v>
                </c:pt>
                <c:pt idx="470">
                  <c:v>-3.4495744853999998E-2</c:v>
                </c:pt>
                <c:pt idx="471">
                  <c:v>-3.5041239113E-2</c:v>
                </c:pt>
                <c:pt idx="472">
                  <c:v>-3.5692740232000003E-2</c:v>
                </c:pt>
                <c:pt idx="473">
                  <c:v>-3.6432482301999997E-2</c:v>
                </c:pt>
                <c:pt idx="474">
                  <c:v>-3.7285108119000002E-2</c:v>
                </c:pt>
                <c:pt idx="475">
                  <c:v>-3.8247175515000002E-2</c:v>
                </c:pt>
                <c:pt idx="476">
                  <c:v>-3.9408072829000003E-2</c:v>
                </c:pt>
                <c:pt idx="477">
                  <c:v>-4.0853179991000001E-2</c:v>
                </c:pt>
                <c:pt idx="478">
                  <c:v>-4.2589370160999999E-2</c:v>
                </c:pt>
                <c:pt idx="479">
                  <c:v>-4.4534131885000001E-2</c:v>
                </c:pt>
                <c:pt idx="480">
                  <c:v>-4.6610113233000003E-2</c:v>
                </c:pt>
                <c:pt idx="481">
                  <c:v>-4.8787511885000003E-2</c:v>
                </c:pt>
                <c:pt idx="482">
                  <c:v>-5.1021065562999998E-2</c:v>
                </c:pt>
                <c:pt idx="483">
                  <c:v>-5.3303897380999998E-2</c:v>
                </c:pt>
                <c:pt idx="484">
                  <c:v>-5.5618818849000003E-2</c:v>
                </c:pt>
                <c:pt idx="485">
                  <c:v>-5.7964678854000001E-2</c:v>
                </c:pt>
                <c:pt idx="486">
                  <c:v>-6.0325440018999997E-2</c:v>
                </c:pt>
                <c:pt idx="487">
                  <c:v>-6.2674738467000002E-2</c:v>
                </c:pt>
                <c:pt idx="488">
                  <c:v>-6.5012581646000003E-2</c:v>
                </c:pt>
                <c:pt idx="489">
                  <c:v>-6.7195706068999994E-2</c:v>
                </c:pt>
                <c:pt idx="490">
                  <c:v>-6.9109529256999994E-2</c:v>
                </c:pt>
                <c:pt idx="491">
                  <c:v>-7.0731118321E-2</c:v>
                </c:pt>
                <c:pt idx="492">
                  <c:v>-7.2129242122000004E-2</c:v>
                </c:pt>
                <c:pt idx="493">
                  <c:v>-7.3177829385000004E-2</c:v>
                </c:pt>
                <c:pt idx="494">
                  <c:v>-7.3997221887000003E-2</c:v>
                </c:pt>
                <c:pt idx="495">
                  <c:v>-7.4673362076000005E-2</c:v>
                </c:pt>
                <c:pt idx="496">
                  <c:v>-7.5108833611E-2</c:v>
                </c:pt>
                <c:pt idx="497">
                  <c:v>-7.5257815421000004E-2</c:v>
                </c:pt>
                <c:pt idx="498">
                  <c:v>-7.5194790959000002E-2</c:v>
                </c:pt>
                <c:pt idx="499">
                  <c:v>-7.4994236231000003E-2</c:v>
                </c:pt>
                <c:pt idx="500">
                  <c:v>-7.4604600667999996E-2</c:v>
                </c:pt>
                <c:pt idx="501">
                  <c:v>-7.4020139873000004E-2</c:v>
                </c:pt>
                <c:pt idx="502">
                  <c:v>-7.3424220085000005E-2</c:v>
                </c:pt>
                <c:pt idx="503">
                  <c:v>-7.3057502508E-2</c:v>
                </c:pt>
                <c:pt idx="504">
                  <c:v>-7.3028855025999997E-2</c:v>
                </c:pt>
                <c:pt idx="505">
                  <c:v>-7.3475785552999995E-2</c:v>
                </c:pt>
                <c:pt idx="506">
                  <c:v>-7.4272260069999999E-2</c:v>
                </c:pt>
                <c:pt idx="507">
                  <c:v>-7.5315117836000006E-2</c:v>
                </c:pt>
                <c:pt idx="508">
                  <c:v>-7.6621562242999999E-2</c:v>
                </c:pt>
                <c:pt idx="509">
                  <c:v>-7.8105628489999995E-2</c:v>
                </c:pt>
                <c:pt idx="510">
                  <c:v>-7.9773060977000002E-2</c:v>
                </c:pt>
                <c:pt idx="511">
                  <c:v>-8.1767104566000004E-2</c:v>
                </c:pt>
                <c:pt idx="512">
                  <c:v>-8.3881467580999999E-2</c:v>
                </c:pt>
                <c:pt idx="513">
                  <c:v>-8.6139090358999998E-2</c:v>
                </c:pt>
                <c:pt idx="514">
                  <c:v>-8.8454008102000006E-2</c:v>
                </c:pt>
                <c:pt idx="515">
                  <c:v>-9.0831957756999995E-2</c:v>
                </c:pt>
                <c:pt idx="516">
                  <c:v>-9.3164071441000001E-2</c:v>
                </c:pt>
                <c:pt idx="517">
                  <c:v>-9.5524832606000004E-2</c:v>
                </c:pt>
                <c:pt idx="518">
                  <c:v>-9.7931429744000001E-2</c:v>
                </c:pt>
                <c:pt idx="519">
                  <c:v>-0.10027500242</c:v>
                </c:pt>
                <c:pt idx="520">
                  <c:v>-0.10256127268</c:v>
                </c:pt>
                <c:pt idx="521">
                  <c:v>-0.1047443971</c:v>
                </c:pt>
                <c:pt idx="522">
                  <c:v>-0.10662956536</c:v>
                </c:pt>
                <c:pt idx="523">
                  <c:v>-0.10846316814</c:v>
                </c:pt>
                <c:pt idx="524">
                  <c:v>-0.11044001579</c:v>
                </c:pt>
                <c:pt idx="525">
                  <c:v>-0.11246844381</c:v>
                </c:pt>
                <c:pt idx="526">
                  <c:v>-0.11456562579</c:v>
                </c:pt>
                <c:pt idx="527">
                  <c:v>-0.11696075648</c:v>
                </c:pt>
                <c:pt idx="528">
                  <c:v>-0.11937308311</c:v>
                </c:pt>
                <c:pt idx="529">
                  <c:v>-0.12180833519000001</c:v>
                </c:pt>
                <c:pt idx="530">
                  <c:v>-0.12414045631999999</c:v>
                </c:pt>
                <c:pt idx="531">
                  <c:v>-0.12630066275999999</c:v>
                </c:pt>
                <c:pt idx="532">
                  <c:v>-0.12815144657999999</c:v>
                </c:pt>
                <c:pt idx="533">
                  <c:v>-0.12971000373</c:v>
                </c:pt>
                <c:pt idx="534">
                  <c:v>-0.13105082511999999</c:v>
                </c:pt>
                <c:pt idx="535">
                  <c:v>-0.13227704167000001</c:v>
                </c:pt>
                <c:pt idx="536">
                  <c:v>-0.13372100889999999</c:v>
                </c:pt>
                <c:pt idx="537">
                  <c:v>-0.13553169370000001</c:v>
                </c:pt>
                <c:pt idx="538">
                  <c:v>-0.13780076801999999</c:v>
                </c:pt>
                <c:pt idx="539">
                  <c:v>-0.14051106571999999</c:v>
                </c:pt>
                <c:pt idx="540">
                  <c:v>-0.14379434288000001</c:v>
                </c:pt>
                <c:pt idx="541">
                  <c:v>-0.14766210318</c:v>
                </c:pt>
                <c:pt idx="542">
                  <c:v>-0.1523205936</c:v>
                </c:pt>
                <c:pt idx="543">
                  <c:v>-0.15775261819</c:v>
                </c:pt>
                <c:pt idx="544">
                  <c:v>-0.16376340388999999</c:v>
                </c:pt>
                <c:pt idx="545">
                  <c:v>-0.17034716904</c:v>
                </c:pt>
                <c:pt idx="546">
                  <c:v>-0.17756696045000001</c:v>
                </c:pt>
                <c:pt idx="547">
                  <c:v>-0.18517641723</c:v>
                </c:pt>
                <c:pt idx="548">
                  <c:v>-0.19286033511</c:v>
                </c:pt>
                <c:pt idx="549">
                  <c:v>-0.20075054467</c:v>
                </c:pt>
                <c:pt idx="550">
                  <c:v>-0.20904186368</c:v>
                </c:pt>
                <c:pt idx="551">
                  <c:v>-0.21794053912</c:v>
                </c:pt>
                <c:pt idx="552">
                  <c:v>-0.22735494375000001</c:v>
                </c:pt>
                <c:pt idx="553">
                  <c:v>-0.23760589957</c:v>
                </c:pt>
                <c:pt idx="554">
                  <c:v>-0.24848145247</c:v>
                </c:pt>
                <c:pt idx="555">
                  <c:v>-0.25937417149999997</c:v>
                </c:pt>
                <c:pt idx="556">
                  <c:v>-0.27024972439</c:v>
                </c:pt>
                <c:pt idx="557">
                  <c:v>-0.28092470764999999</c:v>
                </c:pt>
                <c:pt idx="558">
                  <c:v>-0.29133611917000002</c:v>
                </c:pt>
                <c:pt idx="559">
                  <c:v>-0.30143237113999999</c:v>
                </c:pt>
                <c:pt idx="560">
                  <c:v>-0.31133952736999998</c:v>
                </c:pt>
                <c:pt idx="561">
                  <c:v>-0.32125818729</c:v>
                </c:pt>
                <c:pt idx="562">
                  <c:v>-0.33106219769</c:v>
                </c:pt>
                <c:pt idx="563">
                  <c:v>-0.34076309203999999</c:v>
                </c:pt>
                <c:pt idx="564">
                  <c:v>-0.35048690438000002</c:v>
                </c:pt>
                <c:pt idx="565">
                  <c:v>-0.35994139314000001</c:v>
                </c:pt>
                <c:pt idx="566">
                  <c:v>-0.3690521121</c:v>
                </c:pt>
                <c:pt idx="567">
                  <c:v>-0.37787628173999999</c:v>
                </c:pt>
                <c:pt idx="568">
                  <c:v>-0.38644838332999998</c:v>
                </c:pt>
                <c:pt idx="569">
                  <c:v>-0.39508923888000003</c:v>
                </c:pt>
                <c:pt idx="570">
                  <c:v>-0.40381601452999999</c:v>
                </c:pt>
                <c:pt idx="571">
                  <c:v>-0.41273191571000001</c:v>
                </c:pt>
                <c:pt idx="572">
                  <c:v>-0.42137846351000002</c:v>
                </c:pt>
                <c:pt idx="573">
                  <c:v>-0.42979010940000001</c:v>
                </c:pt>
                <c:pt idx="574">
                  <c:v>-0.43783500791000002</c:v>
                </c:pt>
                <c:pt idx="575">
                  <c:v>-0.44539862871000002</c:v>
                </c:pt>
                <c:pt idx="576">
                  <c:v>-0.45269292592999999</c:v>
                </c:pt>
                <c:pt idx="577">
                  <c:v>-0.45983824134000001</c:v>
                </c:pt>
                <c:pt idx="578">
                  <c:v>-0.46673715114999997</c:v>
                </c:pt>
                <c:pt idx="579">
                  <c:v>-0.47342976928000002</c:v>
                </c:pt>
                <c:pt idx="580">
                  <c:v>-0.47994482516999998</c:v>
                </c:pt>
                <c:pt idx="581">
                  <c:v>-0.48621913790999999</c:v>
                </c:pt>
                <c:pt idx="582">
                  <c:v>-0.49203509091999997</c:v>
                </c:pt>
                <c:pt idx="583">
                  <c:v>-0.49728950857999998</c:v>
                </c:pt>
                <c:pt idx="584">
                  <c:v>-0.50208550691999998</c:v>
                </c:pt>
                <c:pt idx="585">
                  <c:v>-0.50633716582999999</c:v>
                </c:pt>
                <c:pt idx="586">
                  <c:v>-0.50979238749</c:v>
                </c:pt>
                <c:pt idx="587">
                  <c:v>-0.51258289814000002</c:v>
                </c:pt>
                <c:pt idx="588">
                  <c:v>-0.51492071151999996</c:v>
                </c:pt>
                <c:pt idx="589">
                  <c:v>-0.51702934503999998</c:v>
                </c:pt>
                <c:pt idx="590">
                  <c:v>-0.51895463467000003</c:v>
                </c:pt>
                <c:pt idx="591">
                  <c:v>-0.52093720436000002</c:v>
                </c:pt>
                <c:pt idx="592">
                  <c:v>-0.52278226614000001</c:v>
                </c:pt>
                <c:pt idx="593">
                  <c:v>-0.52463304996000004</c:v>
                </c:pt>
                <c:pt idx="594">
                  <c:v>-0.52667868136999996</c:v>
                </c:pt>
                <c:pt idx="595">
                  <c:v>-0.52910816669000005</c:v>
                </c:pt>
                <c:pt idx="596">
                  <c:v>-0.53168094158000001</c:v>
                </c:pt>
                <c:pt idx="597">
                  <c:v>-0.53423655032999995</c:v>
                </c:pt>
                <c:pt idx="598">
                  <c:v>-0.53672909736999996</c:v>
                </c:pt>
                <c:pt idx="599">
                  <c:v>-0.53894084691999999</c:v>
                </c:pt>
                <c:pt idx="600">
                  <c:v>-0.54097503424000004</c:v>
                </c:pt>
                <c:pt idx="601">
                  <c:v>-0.54290604591000002</c:v>
                </c:pt>
                <c:pt idx="602">
                  <c:v>-0.54486566782000001</c:v>
                </c:pt>
                <c:pt idx="603">
                  <c:v>-0.54677951335999997</c:v>
                </c:pt>
                <c:pt idx="604">
                  <c:v>-0.54857301711999995</c:v>
                </c:pt>
                <c:pt idx="605">
                  <c:v>-0.55029195546999998</c:v>
                </c:pt>
                <c:pt idx="606">
                  <c:v>-0.55172449349999997</c:v>
                </c:pt>
                <c:pt idx="607">
                  <c:v>-0.55293351412000002</c:v>
                </c:pt>
                <c:pt idx="608">
                  <c:v>-0.55405086279000004</c:v>
                </c:pt>
                <c:pt idx="609">
                  <c:v>-0.55525994301000003</c:v>
                </c:pt>
                <c:pt idx="610">
                  <c:v>-0.55651479959000005</c:v>
                </c:pt>
                <c:pt idx="611">
                  <c:v>-0.55812489986000002</c:v>
                </c:pt>
                <c:pt idx="612">
                  <c:v>-0.55999290943000002</c:v>
                </c:pt>
                <c:pt idx="613">
                  <c:v>-0.56206715107000005</c:v>
                </c:pt>
                <c:pt idx="614">
                  <c:v>-0.56407839059999998</c:v>
                </c:pt>
                <c:pt idx="615">
                  <c:v>-0.56579166651000001</c:v>
                </c:pt>
                <c:pt idx="616">
                  <c:v>-0.56709235907</c:v>
                </c:pt>
                <c:pt idx="617">
                  <c:v>-0.56795758008999997</c:v>
                </c:pt>
                <c:pt idx="618">
                  <c:v>-0.56858217716000004</c:v>
                </c:pt>
                <c:pt idx="619">
                  <c:v>-0.56909215449999995</c:v>
                </c:pt>
                <c:pt idx="620">
                  <c:v>-0.56963652371999995</c:v>
                </c:pt>
                <c:pt idx="621">
                  <c:v>-0.57028967141999998</c:v>
                </c:pt>
                <c:pt idx="622">
                  <c:v>-0.57089710236000002</c:v>
                </c:pt>
                <c:pt idx="623">
                  <c:v>-0.57109761238000001</c:v>
                </c:pt>
                <c:pt idx="624">
                  <c:v>-0.57087415457000001</c:v>
                </c:pt>
                <c:pt idx="625">
                  <c:v>-0.57007765769999996</c:v>
                </c:pt>
                <c:pt idx="626">
                  <c:v>-0.56911510228999995</c:v>
                </c:pt>
                <c:pt idx="627">
                  <c:v>-0.56812375784000002</c:v>
                </c:pt>
                <c:pt idx="628">
                  <c:v>-0.56709235907</c:v>
                </c:pt>
                <c:pt idx="629">
                  <c:v>-0.56602084637000005</c:v>
                </c:pt>
                <c:pt idx="630">
                  <c:v>-0.56491494179000001</c:v>
                </c:pt>
                <c:pt idx="631">
                  <c:v>-0.56382626295000005</c:v>
                </c:pt>
                <c:pt idx="632">
                  <c:v>-0.56296104192999996</c:v>
                </c:pt>
                <c:pt idx="633">
                  <c:v>-0.56199264526000003</c:v>
                </c:pt>
                <c:pt idx="634">
                  <c:v>-0.5612706542</c:v>
                </c:pt>
                <c:pt idx="635">
                  <c:v>-0.56090396642999996</c:v>
                </c:pt>
                <c:pt idx="636">
                  <c:v>-0.56098419428000001</c:v>
                </c:pt>
                <c:pt idx="637">
                  <c:v>-0.56150561571000002</c:v>
                </c:pt>
                <c:pt idx="638">
                  <c:v>-0.56219321488999996</c:v>
                </c:pt>
                <c:pt idx="639">
                  <c:v>-0.56276053189999997</c:v>
                </c:pt>
                <c:pt idx="640">
                  <c:v>-0.56321316957000001</c:v>
                </c:pt>
                <c:pt idx="641">
                  <c:v>-0.56363719702000004</c:v>
                </c:pt>
                <c:pt idx="642">
                  <c:v>-0.56395232676999996</c:v>
                </c:pt>
                <c:pt idx="643">
                  <c:v>-0.56446230411999998</c:v>
                </c:pt>
                <c:pt idx="644">
                  <c:v>-0.56506967544999998</c:v>
                </c:pt>
                <c:pt idx="645">
                  <c:v>-0.56594640016999997</c:v>
                </c:pt>
                <c:pt idx="646">
                  <c:v>-0.56761384010000004</c:v>
                </c:pt>
                <c:pt idx="647">
                  <c:v>-0.56975108384999995</c:v>
                </c:pt>
                <c:pt idx="648">
                  <c:v>-0.57216912507999995</c:v>
                </c:pt>
                <c:pt idx="649">
                  <c:v>-0.57477629185000001</c:v>
                </c:pt>
                <c:pt idx="650">
                  <c:v>-0.5776412487</c:v>
                </c:pt>
                <c:pt idx="651">
                  <c:v>-0.58107930421999998</c:v>
                </c:pt>
                <c:pt idx="652">
                  <c:v>-0.58503299951999999</c:v>
                </c:pt>
                <c:pt idx="653">
                  <c:v>-0.58950239419999995</c:v>
                </c:pt>
                <c:pt idx="654">
                  <c:v>-0.59420102834999999</c:v>
                </c:pt>
                <c:pt idx="655">
                  <c:v>-0.59930068254000002</c:v>
                </c:pt>
                <c:pt idx="656">
                  <c:v>-0.60491609573000005</c:v>
                </c:pt>
                <c:pt idx="657">
                  <c:v>-0.61070334911000002</c:v>
                </c:pt>
                <c:pt idx="658">
                  <c:v>-0.61660528182999996</c:v>
                </c:pt>
                <c:pt idx="659">
                  <c:v>-0.62256449460999996</c:v>
                </c:pt>
                <c:pt idx="660">
                  <c:v>-0.62846636771999997</c:v>
                </c:pt>
                <c:pt idx="661">
                  <c:v>-0.63442558049999997</c:v>
                </c:pt>
                <c:pt idx="662">
                  <c:v>-0.64049941301000002</c:v>
                </c:pt>
                <c:pt idx="663">
                  <c:v>-0.64640134572999997</c:v>
                </c:pt>
                <c:pt idx="664">
                  <c:v>-0.65230321883999998</c:v>
                </c:pt>
                <c:pt idx="665">
                  <c:v>-0.65809047221999994</c:v>
                </c:pt>
                <c:pt idx="666">
                  <c:v>-0.66393512486999995</c:v>
                </c:pt>
                <c:pt idx="667">
                  <c:v>-0.66960781813000003</c:v>
                </c:pt>
                <c:pt idx="668">
                  <c:v>-0.67528045176999996</c:v>
                </c:pt>
                <c:pt idx="669">
                  <c:v>-0.68118238449000001</c:v>
                </c:pt>
                <c:pt idx="670">
                  <c:v>-0.68731349707</c:v>
                </c:pt>
                <c:pt idx="671">
                  <c:v>-0.69378840922999996</c:v>
                </c:pt>
                <c:pt idx="672">
                  <c:v>-0.70066440105000005</c:v>
                </c:pt>
                <c:pt idx="673">
                  <c:v>-0.70759767293999998</c:v>
                </c:pt>
                <c:pt idx="674">
                  <c:v>-0.71453100442999995</c:v>
                </c:pt>
                <c:pt idx="675">
                  <c:v>-0.72157889605000003</c:v>
                </c:pt>
                <c:pt idx="676">
                  <c:v>-0.72874140739000004</c:v>
                </c:pt>
                <c:pt idx="677">
                  <c:v>-0.73596119880999999</c:v>
                </c:pt>
                <c:pt idx="678">
                  <c:v>-0.74352478981000003</c:v>
                </c:pt>
                <c:pt idx="679">
                  <c:v>-0.75114572047999995</c:v>
                </c:pt>
                <c:pt idx="680">
                  <c:v>-0.75882387160999998</c:v>
                </c:pt>
                <c:pt idx="681">
                  <c:v>-0.76627284287999997</c:v>
                </c:pt>
                <c:pt idx="682">
                  <c:v>-0.77337807417000004</c:v>
                </c:pt>
                <c:pt idx="683">
                  <c:v>-0.78031140566000001</c:v>
                </c:pt>
                <c:pt idx="684">
                  <c:v>-0.78707277774999995</c:v>
                </c:pt>
                <c:pt idx="685">
                  <c:v>-0.79354768991000002</c:v>
                </c:pt>
                <c:pt idx="686">
                  <c:v>-0.79996532202000004</c:v>
                </c:pt>
                <c:pt idx="687">
                  <c:v>-0.80592447518999999</c:v>
                </c:pt>
                <c:pt idx="688">
                  <c:v>-0.81125342846000004</c:v>
                </c:pt>
                <c:pt idx="689">
                  <c:v>-0.81549358368000002</c:v>
                </c:pt>
                <c:pt idx="690">
                  <c:v>-0.81853049994000004</c:v>
                </c:pt>
                <c:pt idx="691">
                  <c:v>-0.82070785760999998</c:v>
                </c:pt>
                <c:pt idx="692">
                  <c:v>-0.82202577591000003</c:v>
                </c:pt>
                <c:pt idx="693">
                  <c:v>-0.82191121578000004</c:v>
                </c:pt>
                <c:pt idx="694">
                  <c:v>-0.82036411762000006</c:v>
                </c:pt>
                <c:pt idx="695">
                  <c:v>-0.81749910116000002</c:v>
                </c:pt>
                <c:pt idx="696">
                  <c:v>-0.81411838531000003</c:v>
                </c:pt>
                <c:pt idx="697">
                  <c:v>-0.81027930974999995</c:v>
                </c:pt>
                <c:pt idx="698">
                  <c:v>-0.80592447518999999</c:v>
                </c:pt>
                <c:pt idx="699">
                  <c:v>-0.80071020126000003</c:v>
                </c:pt>
                <c:pt idx="700">
                  <c:v>-0.79440718888999995</c:v>
                </c:pt>
                <c:pt idx="701">
                  <c:v>-0.78747391701000002</c:v>
                </c:pt>
                <c:pt idx="702">
                  <c:v>-0.78008216619000004</c:v>
                </c:pt>
                <c:pt idx="703">
                  <c:v>-0.77274775505000004</c:v>
                </c:pt>
                <c:pt idx="704">
                  <c:v>-0.76501226425000002</c:v>
                </c:pt>
                <c:pt idx="705">
                  <c:v>-0.75653189421</c:v>
                </c:pt>
                <c:pt idx="706">
                  <c:v>-0.74765038490000002</c:v>
                </c:pt>
                <c:pt idx="707">
                  <c:v>-0.73876887560000004</c:v>
                </c:pt>
                <c:pt idx="708">
                  <c:v>-0.72948628664000004</c:v>
                </c:pt>
                <c:pt idx="709">
                  <c:v>-0.72020369768000003</c:v>
                </c:pt>
                <c:pt idx="710">
                  <c:v>-0.71034806966999997</c:v>
                </c:pt>
                <c:pt idx="711">
                  <c:v>-0.69957572221999997</c:v>
                </c:pt>
                <c:pt idx="712">
                  <c:v>-0.68840217589999997</c:v>
                </c:pt>
                <c:pt idx="713">
                  <c:v>-0.67734330893000005</c:v>
                </c:pt>
                <c:pt idx="714">
                  <c:v>-0.66651362180999996</c:v>
                </c:pt>
                <c:pt idx="715">
                  <c:v>-0.65614229441000005</c:v>
                </c:pt>
                <c:pt idx="716">
                  <c:v>-0.64600014686999996</c:v>
                </c:pt>
                <c:pt idx="717">
                  <c:v>-0.63580077886999997</c:v>
                </c:pt>
                <c:pt idx="718">
                  <c:v>-0.62577325106000004</c:v>
                </c:pt>
                <c:pt idx="719">
                  <c:v>-0.61580306291999998</c:v>
                </c:pt>
                <c:pt idx="720">
                  <c:v>-0.60583287477000003</c:v>
                </c:pt>
                <c:pt idx="721">
                  <c:v>-0.59546160697999995</c:v>
                </c:pt>
                <c:pt idx="722">
                  <c:v>-0.58451730013000003</c:v>
                </c:pt>
                <c:pt idx="723">
                  <c:v>-0.57311463356000003</c:v>
                </c:pt>
                <c:pt idx="724">
                  <c:v>-0.56118476391000005</c:v>
                </c:pt>
                <c:pt idx="725">
                  <c:v>-0.54882514477</c:v>
                </c:pt>
                <c:pt idx="726">
                  <c:v>-0.53590971230999995</c:v>
                </c:pt>
                <c:pt idx="727">
                  <c:v>-0.52280515431999997</c:v>
                </c:pt>
                <c:pt idx="728">
                  <c:v>-0.50944852828999998</c:v>
                </c:pt>
                <c:pt idx="729">
                  <c:v>-0.49587419629000001</c:v>
                </c:pt>
                <c:pt idx="730">
                  <c:v>-0.48212221264999999</c:v>
                </c:pt>
                <c:pt idx="731">
                  <c:v>-0.46798631549000003</c:v>
                </c:pt>
                <c:pt idx="732">
                  <c:v>-0.45339199900999999</c:v>
                </c:pt>
                <c:pt idx="733">
                  <c:v>-0.43884351849999997</c:v>
                </c:pt>
                <c:pt idx="734">
                  <c:v>-0.42447265982999999</c:v>
                </c:pt>
                <c:pt idx="735">
                  <c:v>-0.40979242324999998</c:v>
                </c:pt>
                <c:pt idx="736">
                  <c:v>-0.39510643482000002</c:v>
                </c:pt>
                <c:pt idx="737">
                  <c:v>-0.38011673092999998</c:v>
                </c:pt>
                <c:pt idx="738">
                  <c:v>-0.36447384953</c:v>
                </c:pt>
                <c:pt idx="739">
                  <c:v>-0.34860172868</c:v>
                </c:pt>
                <c:pt idx="740">
                  <c:v>-0.33254054188999999</c:v>
                </c:pt>
                <c:pt idx="741">
                  <c:v>-0.31660541891999999</c:v>
                </c:pt>
                <c:pt idx="742">
                  <c:v>-0.30074477195999999</c:v>
                </c:pt>
                <c:pt idx="743">
                  <c:v>-0.28485548496000002</c:v>
                </c:pt>
                <c:pt idx="744">
                  <c:v>-0.26872554421</c:v>
                </c:pt>
                <c:pt idx="745">
                  <c:v>-0.25250390171999998</c:v>
                </c:pt>
                <c:pt idx="746">
                  <c:v>-0.2360817194</c:v>
                </c:pt>
                <c:pt idx="747">
                  <c:v>-0.21975122391999999</c:v>
                </c:pt>
                <c:pt idx="748">
                  <c:v>-0.20327748358</c:v>
                </c:pt>
                <c:pt idx="749">
                  <c:v>-0.18607027829</c:v>
                </c:pt>
                <c:pt idx="750">
                  <c:v>-0.16829581559000001</c:v>
                </c:pt>
                <c:pt idx="751">
                  <c:v>-0.15030363201999999</c:v>
                </c:pt>
                <c:pt idx="752">
                  <c:v>-0.13235726952999999</c:v>
                </c:pt>
                <c:pt idx="753">
                  <c:v>-0.11441090702999999</c:v>
                </c:pt>
                <c:pt idx="754">
                  <c:v>-9.7134955226999997E-2</c:v>
                </c:pt>
                <c:pt idx="755">
                  <c:v>-8.0626830459000001E-2</c:v>
                </c:pt>
                <c:pt idx="756">
                  <c:v>-6.4972467721000002E-2</c:v>
                </c:pt>
                <c:pt idx="757">
                  <c:v>-5.0283614545999999E-2</c:v>
                </c:pt>
                <c:pt idx="758">
                  <c:v>-3.6543644964999997E-2</c:v>
                </c:pt>
                <c:pt idx="759">
                  <c:v>-2.3639688268E-2</c:v>
                </c:pt>
                <c:pt idx="760">
                  <c:v>-1.0677854531E-2</c:v>
                </c:pt>
                <c:pt idx="761">
                  <c:v>2.5800471194000001E-3</c:v>
                </c:pt>
                <c:pt idx="762">
                  <c:v>1.6470311210000001E-2</c:v>
                </c:pt>
                <c:pt idx="763">
                  <c:v>3.1071497127000001E-2</c:v>
                </c:pt>
                <c:pt idx="764">
                  <c:v>4.6251412481000002E-2</c:v>
                </c:pt>
                <c:pt idx="765">
                  <c:v>6.1597499995999998E-2</c:v>
                </c:pt>
                <c:pt idx="766">
                  <c:v>7.7068500220999994E-2</c:v>
                </c:pt>
                <c:pt idx="767">
                  <c:v>9.2889025806999995E-2</c:v>
                </c:pt>
                <c:pt idx="768">
                  <c:v>0.10884135216</c:v>
                </c:pt>
                <c:pt idx="769">
                  <c:v>0.1249942258</c:v>
                </c:pt>
                <c:pt idx="770">
                  <c:v>0.14132471383</c:v>
                </c:pt>
                <c:pt idx="771">
                  <c:v>0.15759219228999999</c:v>
                </c:pt>
                <c:pt idx="772">
                  <c:v>0.17379090189999999</c:v>
                </c:pt>
                <c:pt idx="773">
                  <c:v>0.18981771171</c:v>
                </c:pt>
                <c:pt idx="774">
                  <c:v>0.20625135303</c:v>
                </c:pt>
                <c:pt idx="775">
                  <c:v>0.22314912080999999</c:v>
                </c:pt>
                <c:pt idx="776">
                  <c:v>0.24067719281</c:v>
                </c:pt>
                <c:pt idx="777">
                  <c:v>0.2587954402</c:v>
                </c:pt>
                <c:pt idx="778">
                  <c:v>0.27729189395999998</c:v>
                </c:pt>
                <c:pt idx="779">
                  <c:v>0.29614359140000002</c:v>
                </c:pt>
                <c:pt idx="780">
                  <c:v>0.31510415672999997</c:v>
                </c:pt>
                <c:pt idx="781">
                  <c:v>0.33469504117999999</c:v>
                </c:pt>
                <c:pt idx="782">
                  <c:v>0.35448646545000001</c:v>
                </c:pt>
                <c:pt idx="783">
                  <c:v>0.37467324734000002</c:v>
                </c:pt>
                <c:pt idx="784">
                  <c:v>0.39553615451000002</c:v>
                </c:pt>
                <c:pt idx="785">
                  <c:v>0.41704657674000001</c:v>
                </c:pt>
                <c:pt idx="786">
                  <c:v>0.43929615617000001</c:v>
                </c:pt>
                <c:pt idx="787">
                  <c:v>0.46241673827000002</c:v>
                </c:pt>
                <c:pt idx="788">
                  <c:v>0.48639100790000001</c:v>
                </c:pt>
                <c:pt idx="789">
                  <c:v>0.51120769978000002</c:v>
                </c:pt>
                <c:pt idx="790">
                  <c:v>0.53679215908</c:v>
                </c:pt>
                <c:pt idx="791">
                  <c:v>0.56227344275000002</c:v>
                </c:pt>
                <c:pt idx="792">
                  <c:v>0.58772611618000004</c:v>
                </c:pt>
                <c:pt idx="793">
                  <c:v>0.61305272579000003</c:v>
                </c:pt>
                <c:pt idx="794">
                  <c:v>0.63820737599999999</c:v>
                </c:pt>
                <c:pt idx="795">
                  <c:v>0.66330474615000001</c:v>
                </c:pt>
                <c:pt idx="796">
                  <c:v>0.68851679564000001</c:v>
                </c:pt>
                <c:pt idx="797">
                  <c:v>0.71418720483999998</c:v>
                </c:pt>
                <c:pt idx="798">
                  <c:v>0.74060249329000005</c:v>
                </c:pt>
                <c:pt idx="799">
                  <c:v>0.76753348111999997</c:v>
                </c:pt>
                <c:pt idx="800">
                  <c:v>0.79446446896</c:v>
                </c:pt>
                <c:pt idx="801">
                  <c:v>0.82151013613000001</c:v>
                </c:pt>
                <c:pt idx="802">
                  <c:v>0.84849840402999999</c:v>
                </c:pt>
                <c:pt idx="803">
                  <c:v>0.87560129166</c:v>
                </c:pt>
                <c:pt idx="804">
                  <c:v>0.90258961916000002</c:v>
                </c:pt>
                <c:pt idx="805">
                  <c:v>0.92997902631999996</c:v>
                </c:pt>
                <c:pt idx="806">
                  <c:v>0.95782679318999997</c:v>
                </c:pt>
                <c:pt idx="807">
                  <c:v>0.98624759912000004</c:v>
                </c:pt>
                <c:pt idx="808">
                  <c:v>1.0158144236</c:v>
                </c:pt>
                <c:pt idx="809">
                  <c:v>1.0456676483</c:v>
                </c:pt>
                <c:pt idx="810">
                  <c:v>1.0759793520000001</c:v>
                </c:pt>
                <c:pt idx="811">
                  <c:v>1.1066348553000001</c:v>
                </c:pt>
                <c:pt idx="812">
                  <c:v>1.1375768184999999</c:v>
                </c:pt>
                <c:pt idx="813">
                  <c:v>1.1688053608</c:v>
                </c:pt>
                <c:pt idx="814">
                  <c:v>1.2004350424000001</c:v>
                </c:pt>
                <c:pt idx="815">
                  <c:v>1.2323510647</c:v>
                </c:pt>
                <c:pt idx="816">
                  <c:v>1.2650120257999999</c:v>
                </c:pt>
                <c:pt idx="817">
                  <c:v>1.298418045</c:v>
                </c:pt>
                <c:pt idx="818">
                  <c:v>1.3321104050000001</c:v>
                </c:pt>
                <c:pt idx="819">
                  <c:v>1.3662611246</c:v>
                </c:pt>
                <c:pt idx="820">
                  <c:v>1.4005838633000001</c:v>
                </c:pt>
                <c:pt idx="821">
                  <c:v>1.4349064827</c:v>
                </c:pt>
                <c:pt idx="822">
                  <c:v>1.4695730209</c:v>
                </c:pt>
                <c:pt idx="823">
                  <c:v>1.5046979189</c:v>
                </c:pt>
                <c:pt idx="824">
                  <c:v>1.5407396554999999</c:v>
                </c:pt>
                <c:pt idx="825">
                  <c:v>1.5775262117</c:v>
                </c:pt>
                <c:pt idx="826">
                  <c:v>1.6152869462999999</c:v>
                </c:pt>
                <c:pt idx="827">
                  <c:v>1.6535060405999999</c:v>
                </c:pt>
                <c:pt idx="828">
                  <c:v>1.6924127339999999</c:v>
                </c:pt>
                <c:pt idx="829">
                  <c:v>1.7324081658999999</c:v>
                </c:pt>
                <c:pt idx="830">
                  <c:v>1.7730911970000001</c:v>
                </c:pt>
                <c:pt idx="831">
                  <c:v>1.8141752481</c:v>
                </c:pt>
                <c:pt idx="832">
                  <c:v>1.8557749987000001</c:v>
                </c:pt>
                <c:pt idx="833">
                  <c:v>1.8970884084999999</c:v>
                </c:pt>
                <c:pt idx="834">
                  <c:v>1.9374848603999999</c:v>
                </c:pt>
                <c:pt idx="835">
                  <c:v>1.9778242111</c:v>
                </c:pt>
                <c:pt idx="836">
                  <c:v>2.0182206631000001</c:v>
                </c:pt>
                <c:pt idx="837">
                  <c:v>2.0570700169</c:v>
                </c:pt>
                <c:pt idx="838">
                  <c:v>2.0956900119999999</c:v>
                </c:pt>
                <c:pt idx="839">
                  <c:v>2.1339092255000001</c:v>
                </c:pt>
                <c:pt idx="840">
                  <c:v>2.1717271805</c:v>
                </c:pt>
                <c:pt idx="841">
                  <c:v>2.2087430954</c:v>
                </c:pt>
                <c:pt idx="842">
                  <c:v>2.2450714111000001</c:v>
                </c:pt>
                <c:pt idx="843">
                  <c:v>2.2809984684</c:v>
                </c:pt>
                <c:pt idx="844">
                  <c:v>2.3161232471000002</c:v>
                </c:pt>
                <c:pt idx="845">
                  <c:v>2.3510761261000002</c:v>
                </c:pt>
                <c:pt idx="846">
                  <c:v>2.3848831653999998</c:v>
                </c:pt>
                <c:pt idx="847">
                  <c:v>2.4177734852000001</c:v>
                </c:pt>
                <c:pt idx="848">
                  <c:v>2.4501478672000001</c:v>
                </c:pt>
                <c:pt idx="849">
                  <c:v>2.4822359084999999</c:v>
                </c:pt>
                <c:pt idx="850">
                  <c:v>2.5142664908999999</c:v>
                </c:pt>
                <c:pt idx="851">
                  <c:v>2.5462400913000001</c:v>
                </c:pt>
                <c:pt idx="852">
                  <c:v>2.5783281325999998</c:v>
                </c:pt>
                <c:pt idx="853">
                  <c:v>2.6104733944</c:v>
                </c:pt>
                <c:pt idx="854">
                  <c:v>2.6424467564</c:v>
                </c:pt>
                <c:pt idx="855">
                  <c:v>2.6739046574000001</c:v>
                </c:pt>
                <c:pt idx="856">
                  <c:v>2.7052476406000001</c:v>
                </c:pt>
                <c:pt idx="857">
                  <c:v>2.7367053031999999</c:v>
                </c:pt>
                <c:pt idx="858">
                  <c:v>2.7681629658000002</c:v>
                </c:pt>
                <c:pt idx="859">
                  <c:v>2.7997925281999998</c:v>
                </c:pt>
                <c:pt idx="860">
                  <c:v>2.8313648700999998</c:v>
                </c:pt>
                <c:pt idx="861">
                  <c:v>2.8631663322000001</c:v>
                </c:pt>
                <c:pt idx="862">
                  <c:v>2.8949680328</c:v>
                </c:pt>
                <c:pt idx="863">
                  <c:v>2.9273996353</c:v>
                </c:pt>
                <c:pt idx="864">
                  <c:v>2.959602356</c:v>
                </c:pt>
                <c:pt idx="865">
                  <c:v>2.9918048382000002</c:v>
                </c:pt>
                <c:pt idx="866">
                  <c:v>3.0236637592000002</c:v>
                </c:pt>
                <c:pt idx="867">
                  <c:v>3.0555796623</c:v>
                </c:pt>
                <c:pt idx="868">
                  <c:v>3.0873813629</c:v>
                </c:pt>
                <c:pt idx="869">
                  <c:v>3.1198129654</c:v>
                </c:pt>
                <c:pt idx="870">
                  <c:v>3.1527032851999999</c:v>
                </c:pt>
                <c:pt idx="871">
                  <c:v>3.1856508254999998</c:v>
                </c:pt>
                <c:pt idx="872">
                  <c:v>3.2187128067000002</c:v>
                </c:pt>
                <c:pt idx="873">
                  <c:v>3.2510299683000001</c:v>
                </c:pt>
                <c:pt idx="874">
                  <c:v>3.2829461098000001</c:v>
                </c:pt>
                <c:pt idx="875">
                  <c:v>3.3141746521000002</c:v>
                </c:pt>
                <c:pt idx="876">
                  <c:v>3.3450021743999998</c:v>
                </c:pt>
                <c:pt idx="877">
                  <c:v>3.3751418591000002</c:v>
                </c:pt>
                <c:pt idx="878">
                  <c:v>3.4048233032000002</c:v>
                </c:pt>
                <c:pt idx="879">
                  <c:v>3.4337596893</c:v>
                </c:pt>
                <c:pt idx="880">
                  <c:v>3.4625816344999998</c:v>
                </c:pt>
                <c:pt idx="881">
                  <c:v>3.4914610385999998</c:v>
                </c:pt>
                <c:pt idx="882">
                  <c:v>3.5202252865000001</c:v>
                </c:pt>
                <c:pt idx="883">
                  <c:v>3.5482451916</c:v>
                </c:pt>
                <c:pt idx="884">
                  <c:v>3.5766658783</c:v>
                </c:pt>
                <c:pt idx="885">
                  <c:v>3.6046283245000001</c:v>
                </c:pt>
                <c:pt idx="886">
                  <c:v>3.6321322918000001</c:v>
                </c:pt>
                <c:pt idx="887">
                  <c:v>3.6594643592999998</c:v>
                </c:pt>
                <c:pt idx="888">
                  <c:v>3.6862235068999998</c:v>
                </c:pt>
                <c:pt idx="889">
                  <c:v>3.7127535343</c:v>
                </c:pt>
                <c:pt idx="890">
                  <c:v>3.7389395237</c:v>
                </c:pt>
                <c:pt idx="891">
                  <c:v>3.7647817135000001</c:v>
                </c:pt>
                <c:pt idx="892">
                  <c:v>3.7905094624000002</c:v>
                </c:pt>
                <c:pt idx="893">
                  <c:v>3.816008091</c:v>
                </c:pt>
                <c:pt idx="894">
                  <c:v>3.8411052227</c:v>
                </c:pt>
                <c:pt idx="895">
                  <c:v>3.8666038512999998</c:v>
                </c:pt>
                <c:pt idx="896">
                  <c:v>3.8917014599000002</c:v>
                </c:pt>
                <c:pt idx="897">
                  <c:v>3.9164550303999999</c:v>
                </c:pt>
                <c:pt idx="898">
                  <c:v>3.9406356811999999</c:v>
                </c:pt>
                <c:pt idx="899">
                  <c:v>3.9641857147000001</c:v>
                </c:pt>
                <c:pt idx="900">
                  <c:v>3.9874494076000002</c:v>
                </c:pt>
                <c:pt idx="901">
                  <c:v>4.0094528197999999</c:v>
                </c:pt>
                <c:pt idx="902">
                  <c:v>4.0310549735999999</c:v>
                </c:pt>
                <c:pt idx="903">
                  <c:v>4.0523133278000003</c:v>
                </c:pt>
                <c:pt idx="904">
                  <c:v>4.0733995437999999</c:v>
                </c:pt>
                <c:pt idx="905">
                  <c:v>4.0943145752000003</c:v>
                </c:pt>
                <c:pt idx="906">
                  <c:v>4.1145410538</c:v>
                </c:pt>
                <c:pt idx="907">
                  <c:v>4.1341948509000002</c:v>
                </c:pt>
                <c:pt idx="908">
                  <c:v>4.1531038283999999</c:v>
                </c:pt>
                <c:pt idx="909">
                  <c:v>4.1702938080000003</c:v>
                </c:pt>
                <c:pt idx="910">
                  <c:v>4.1861085891999998</c:v>
                </c:pt>
                <c:pt idx="911">
                  <c:v>4.2007775306999999</c:v>
                </c:pt>
                <c:pt idx="912">
                  <c:v>4.2145872115999996</c:v>
                </c:pt>
                <c:pt idx="913">
                  <c:v>4.2266769409</c:v>
                </c:pt>
                <c:pt idx="914">
                  <c:v>4.2377362250999999</c:v>
                </c:pt>
                <c:pt idx="915">
                  <c:v>4.2483940125000004</c:v>
                </c:pt>
                <c:pt idx="916">
                  <c:v>4.2581348418999996</c:v>
                </c:pt>
                <c:pt idx="917">
                  <c:v>4.2674751282000001</c:v>
                </c:pt>
                <c:pt idx="918">
                  <c:v>4.2764711379999998</c:v>
                </c:pt>
                <c:pt idx="919">
                  <c:v>4.2844357491</c:v>
                </c:pt>
                <c:pt idx="920">
                  <c:v>4.2934889793000002</c:v>
                </c:pt>
                <c:pt idx="921">
                  <c:v>4.3035740852000002</c:v>
                </c:pt>
                <c:pt idx="922">
                  <c:v>4.3150906562999998</c:v>
                </c:pt>
                <c:pt idx="923">
                  <c:v>4.3283276557999999</c:v>
                </c:pt>
                <c:pt idx="924">
                  <c:v>4.3420219420999997</c:v>
                </c:pt>
                <c:pt idx="925">
                  <c:v>4.3562898635999998</c:v>
                </c:pt>
                <c:pt idx="926">
                  <c:v>4.3705573082000004</c:v>
                </c:pt>
                <c:pt idx="927">
                  <c:v>4.3857421875</c:v>
                </c:pt>
                <c:pt idx="928">
                  <c:v>4.4007544518000001</c:v>
                </c:pt>
                <c:pt idx="929">
                  <c:v>4.4165120125000001</c:v>
                </c:pt>
                <c:pt idx="930">
                  <c:v>4.4319829941000002</c:v>
                </c:pt>
                <c:pt idx="931">
                  <c:v>4.4480843543999997</c:v>
                </c:pt>
                <c:pt idx="932">
                  <c:v>4.4647011757000001</c:v>
                </c:pt>
                <c:pt idx="933">
                  <c:v>4.4814901351999996</c:v>
                </c:pt>
                <c:pt idx="934">
                  <c:v>4.4986801147</c:v>
                </c:pt>
                <c:pt idx="935">
                  <c:v>4.5157556534000003</c:v>
                </c:pt>
                <c:pt idx="936">
                  <c:v>4.5332322120999997</c:v>
                </c:pt>
                <c:pt idx="937">
                  <c:v>4.5505366325000001</c:v>
                </c:pt>
                <c:pt idx="938">
                  <c:v>4.5676693916</c:v>
                </c:pt>
                <c:pt idx="939">
                  <c:v>4.5847449303000003</c:v>
                </c:pt>
                <c:pt idx="940">
                  <c:v>4.6022210121000002</c:v>
                </c:pt>
                <c:pt idx="941">
                  <c:v>4.6198697089999996</c:v>
                </c:pt>
                <c:pt idx="942">
                  <c:v>4.6379189491000004</c:v>
                </c:pt>
                <c:pt idx="943">
                  <c:v>4.6555676459999997</c:v>
                </c:pt>
                <c:pt idx="944">
                  <c:v>4.6722421646000001</c:v>
                </c:pt>
                <c:pt idx="945">
                  <c:v>4.6884007454000001</c:v>
                </c:pt>
                <c:pt idx="946">
                  <c:v>4.7051897049000004</c:v>
                </c:pt>
                <c:pt idx="947">
                  <c:v>4.7215199471</c:v>
                </c:pt>
                <c:pt idx="948">
                  <c:v>4.7381939888</c:v>
                </c:pt>
                <c:pt idx="949">
                  <c:v>4.7537226677</c:v>
                </c:pt>
                <c:pt idx="950">
                  <c:v>4.7682194710000001</c:v>
                </c:pt>
                <c:pt idx="951">
                  <c:v>4.7826018333000002</c:v>
                </c:pt>
                <c:pt idx="952">
                  <c:v>4.7956662178</c:v>
                </c:pt>
                <c:pt idx="953">
                  <c:v>4.8083868027000003</c:v>
                </c:pt>
                <c:pt idx="954">
                  <c:v>4.8204197883999997</c:v>
                </c:pt>
                <c:pt idx="955">
                  <c:v>4.8316502570999997</c:v>
                </c:pt>
                <c:pt idx="956">
                  <c:v>4.8427662848999997</c:v>
                </c:pt>
                <c:pt idx="957">
                  <c:v>4.8530230522000002</c:v>
                </c:pt>
                <c:pt idx="958">
                  <c:v>4.8629937172000002</c:v>
                </c:pt>
                <c:pt idx="959">
                  <c:v>4.8723335266000003</c:v>
                </c:pt>
                <c:pt idx="960">
                  <c:v>4.8806419373000001</c:v>
                </c:pt>
                <c:pt idx="961">
                  <c:v>4.8881483077999999</c:v>
                </c:pt>
                <c:pt idx="962">
                  <c:v>4.8943367004000002</c:v>
                </c:pt>
                <c:pt idx="963">
                  <c:v>4.9000096320999997</c:v>
                </c:pt>
                <c:pt idx="964">
                  <c:v>4.9065418242999996</c:v>
                </c:pt>
                <c:pt idx="965">
                  <c:v>4.9135894775000004</c:v>
                </c:pt>
                <c:pt idx="966">
                  <c:v>4.9198927879000003</c:v>
                </c:pt>
                <c:pt idx="967">
                  <c:v>4.9259662628000003</c:v>
                </c:pt>
                <c:pt idx="968">
                  <c:v>4.9322118759000002</c:v>
                </c:pt>
                <c:pt idx="969">
                  <c:v>4.9376554489000002</c:v>
                </c:pt>
                <c:pt idx="970">
                  <c:v>4.9418954848999999</c:v>
                </c:pt>
                <c:pt idx="971">
                  <c:v>4.9459066391000004</c:v>
                </c:pt>
                <c:pt idx="972">
                  <c:v>4.9507770538000004</c:v>
                </c:pt>
                <c:pt idx="973">
                  <c:v>4.9558768272</c:v>
                </c:pt>
                <c:pt idx="974">
                  <c:v>4.9609189033999996</c:v>
                </c:pt>
                <c:pt idx="975">
                  <c:v>4.9668211937000004</c:v>
                </c:pt>
                <c:pt idx="976">
                  <c:v>4.9727230071999999</c:v>
                </c:pt>
                <c:pt idx="977">
                  <c:v>4.9790830611999999</c:v>
                </c:pt>
                <c:pt idx="978">
                  <c:v>4.9857873916999997</c:v>
                </c:pt>
                <c:pt idx="979">
                  <c:v>4.9932365417</c:v>
                </c:pt>
                <c:pt idx="980">
                  <c:v>5.0016593932999998</c:v>
                </c:pt>
                <c:pt idx="981">
                  <c:v>5.0105409622000003</c:v>
                </c:pt>
                <c:pt idx="982">
                  <c:v>5.0192508697999996</c:v>
                </c:pt>
                <c:pt idx="983">
                  <c:v>5.0279603004000002</c:v>
                </c:pt>
                <c:pt idx="984">
                  <c:v>5.0356960297000004</c:v>
                </c:pt>
                <c:pt idx="985">
                  <c:v>5.0415978431999999</c:v>
                </c:pt>
                <c:pt idx="986">
                  <c:v>5.0457234382999996</c:v>
                </c:pt>
                <c:pt idx="987">
                  <c:v>5.0479006767000003</c:v>
                </c:pt>
                <c:pt idx="988">
                  <c:v>5.0485310554999998</c:v>
                </c:pt>
                <c:pt idx="989">
                  <c:v>5.0483016968000003</c:v>
                </c:pt>
                <c:pt idx="990">
                  <c:v>5.0480151176000003</c:v>
                </c:pt>
                <c:pt idx="991">
                  <c:v>5.0485310554999998</c:v>
                </c:pt>
                <c:pt idx="992">
                  <c:v>5.0505366325000001</c:v>
                </c:pt>
                <c:pt idx="993">
                  <c:v>5.0542039871000002</c:v>
                </c:pt>
                <c:pt idx="994">
                  <c:v>5.0595898628000002</c:v>
                </c:pt>
                <c:pt idx="995">
                  <c:v>5.0657782554999997</c:v>
                </c:pt>
                <c:pt idx="996">
                  <c:v>5.0719666481000001</c:v>
                </c:pt>
                <c:pt idx="997">
                  <c:v>5.0774674415999996</c:v>
                </c:pt>
                <c:pt idx="998">
                  <c:v>5.0819368361999997</c:v>
                </c:pt>
                <c:pt idx="999">
                  <c:v>5.0850310325999999</c:v>
                </c:pt>
                <c:pt idx="1000">
                  <c:v>5.0872659682999997</c:v>
                </c:pt>
                <c:pt idx="1001">
                  <c:v>5.0890421867000004</c:v>
                </c:pt>
                <c:pt idx="1002">
                  <c:v>5.0901308060000003</c:v>
                </c:pt>
                <c:pt idx="1003">
                  <c:v>5.0912771225000002</c:v>
                </c:pt>
                <c:pt idx="1004">
                  <c:v>5.0930533409000001</c:v>
                </c:pt>
                <c:pt idx="1005">
                  <c:v>5.0953450202999999</c:v>
                </c:pt>
                <c:pt idx="1006">
                  <c:v>5.0966629982000002</c:v>
                </c:pt>
                <c:pt idx="1007">
                  <c:v>5.0981526375000001</c:v>
                </c:pt>
                <c:pt idx="1008">
                  <c:v>5.1006164550999999</c:v>
                </c:pt>
                <c:pt idx="1009">
                  <c:v>5.1023359298999997</c:v>
                </c:pt>
                <c:pt idx="1010">
                  <c:v>5.1035966872999996</c:v>
                </c:pt>
                <c:pt idx="1011">
                  <c:v>5.1048569679</c:v>
                </c:pt>
                <c:pt idx="1012">
                  <c:v>5.1050858498</c:v>
                </c:pt>
                <c:pt idx="1013">
                  <c:v>5.1046853065000004</c:v>
                </c:pt>
                <c:pt idx="1014">
                  <c:v>5.1041121482999996</c:v>
                </c:pt>
                <c:pt idx="1015">
                  <c:v>5.1034817696000001</c:v>
                </c:pt>
                <c:pt idx="1016">
                  <c:v>5.1029658317999997</c:v>
                </c:pt>
                <c:pt idx="1017">
                  <c:v>5.1028513907999997</c:v>
                </c:pt>
                <c:pt idx="1018">
                  <c:v>5.1039972305000001</c:v>
                </c:pt>
                <c:pt idx="1019">
                  <c:v>5.1060600280999999</c:v>
                </c:pt>
                <c:pt idx="1020">
                  <c:v>5.1092119217</c:v>
                </c:pt>
                <c:pt idx="1021">
                  <c:v>5.1131653785999998</c:v>
                </c:pt>
                <c:pt idx="1022">
                  <c:v>5.1176347732999998</c:v>
                </c:pt>
                <c:pt idx="1023">
                  <c:v>5.1218748093000004</c:v>
                </c:pt>
                <c:pt idx="1024">
                  <c:v>5.1262869835</c:v>
                </c:pt>
                <c:pt idx="1025">
                  <c:v>5.1299543381000001</c:v>
                </c:pt>
                <c:pt idx="1026">
                  <c:v>5.1328196526000003</c:v>
                </c:pt>
                <c:pt idx="1027">
                  <c:v>5.1346530913999997</c:v>
                </c:pt>
                <c:pt idx="1028">
                  <c:v>5.1358561515999996</c:v>
                </c:pt>
                <c:pt idx="1029">
                  <c:v>5.1360282897999996</c:v>
                </c:pt>
                <c:pt idx="1030">
                  <c:v>5.1348819732999997</c:v>
                </c:pt>
                <c:pt idx="1031">
                  <c:v>5.1337361336000003</c:v>
                </c:pt>
                <c:pt idx="1032">
                  <c:v>5.1328768729999998</c:v>
                </c:pt>
                <c:pt idx="1033">
                  <c:v>5.1321315765</c:v>
                </c:pt>
                <c:pt idx="1034">
                  <c:v>5.1321315765</c:v>
                </c:pt>
                <c:pt idx="1035">
                  <c:v>5.1340227127000002</c:v>
                </c:pt>
                <c:pt idx="1036">
                  <c:v>5.1361999512000001</c:v>
                </c:pt>
                <c:pt idx="1037">
                  <c:v>5.1384348868999998</c:v>
                </c:pt>
                <c:pt idx="1038">
                  <c:v>5.1411848068000001</c:v>
                </c:pt>
                <c:pt idx="1039">
                  <c:v>5.1440501213000003</c:v>
                </c:pt>
                <c:pt idx="1040">
                  <c:v>5.1470870972</c:v>
                </c:pt>
                <c:pt idx="1041">
                  <c:v>5.1498947144000002</c:v>
                </c:pt>
                <c:pt idx="1042">
                  <c:v>5.1529316902</c:v>
                </c:pt>
                <c:pt idx="1043">
                  <c:v>5.1563696860999997</c:v>
                </c:pt>
                <c:pt idx="1044">
                  <c:v>5.1597504615999998</c:v>
                </c:pt>
                <c:pt idx="1045">
                  <c:v>5.1631884575000004</c:v>
                </c:pt>
                <c:pt idx="1046">
                  <c:v>5.1671991347999997</c:v>
                </c:pt>
                <c:pt idx="1047">
                  <c:v>5.1716113091000002</c:v>
                </c:pt>
                <c:pt idx="1048">
                  <c:v>5.1763100623999998</c:v>
                </c:pt>
                <c:pt idx="1049">
                  <c:v>5.1818680762999998</c:v>
                </c:pt>
                <c:pt idx="1050">
                  <c:v>5.1876554489000002</c:v>
                </c:pt>
                <c:pt idx="1051">
                  <c:v>5.1929841041999998</c:v>
                </c:pt>
                <c:pt idx="1052">
                  <c:v>5.1974534987999998</c:v>
                </c:pt>
                <c:pt idx="1053">
                  <c:v>5.2014074325999999</c:v>
                </c:pt>
                <c:pt idx="1054">
                  <c:v>5.2049603462</c:v>
                </c:pt>
                <c:pt idx="1055">
                  <c:v>5.2085695266999998</c:v>
                </c:pt>
                <c:pt idx="1056">
                  <c:v>5.2126383781000003</c:v>
                </c:pt>
                <c:pt idx="1057">
                  <c:v>5.2167639732</c:v>
                </c:pt>
                <c:pt idx="1058">
                  <c:v>5.2216916083999996</c:v>
                </c:pt>
                <c:pt idx="1059">
                  <c:v>5.2271924019</c:v>
                </c:pt>
                <c:pt idx="1060">
                  <c:v>5.2336101531999999</c:v>
                </c:pt>
                <c:pt idx="1061">
                  <c:v>5.2406005859000002</c:v>
                </c:pt>
                <c:pt idx="1062">
                  <c:v>5.2477059364</c:v>
                </c:pt>
                <c:pt idx="1063">
                  <c:v>5.2550973892000004</c:v>
                </c:pt>
                <c:pt idx="1064">
                  <c:v>5.2626037598000002</c:v>
                </c:pt>
                <c:pt idx="1065">
                  <c:v>5.2690787314999996</c:v>
                </c:pt>
                <c:pt idx="1066">
                  <c:v>5.2750377654999996</c:v>
                </c:pt>
                <c:pt idx="1067">
                  <c:v>5.2813982963999999</c:v>
                </c:pt>
                <c:pt idx="1068">
                  <c:v>5.2877011299000003</c:v>
                </c:pt>
                <c:pt idx="1069">
                  <c:v>5.2950930595000001</c:v>
                </c:pt>
                <c:pt idx="1070">
                  <c:v>5.3033442497000003</c:v>
                </c:pt>
                <c:pt idx="1071">
                  <c:v>5.3113660812000001</c:v>
                </c:pt>
                <c:pt idx="1072">
                  <c:v>5.3198466300999998</c:v>
                </c:pt>
                <c:pt idx="1073">
                  <c:v>5.3284988403</c:v>
                </c:pt>
                <c:pt idx="1074">
                  <c:v>5.3370366096000001</c:v>
                </c:pt>
                <c:pt idx="1075">
                  <c:v>5.3456888199000003</c:v>
                </c:pt>
                <c:pt idx="1076">
                  <c:v>5.3541693687</c:v>
                </c:pt>
                <c:pt idx="1077">
                  <c:v>5.3628787993999998</c:v>
                </c:pt>
                <c:pt idx="1078">
                  <c:v>5.3715314865000003</c:v>
                </c:pt>
                <c:pt idx="1079">
                  <c:v>5.3799543381000001</c:v>
                </c:pt>
                <c:pt idx="1080">
                  <c:v>5.3878617286999999</c:v>
                </c:pt>
                <c:pt idx="1081">
                  <c:v>5.3949098587000002</c:v>
                </c:pt>
                <c:pt idx="1082">
                  <c:v>5.4011549949999997</c:v>
                </c:pt>
                <c:pt idx="1083">
                  <c:v>5.4065985679999997</c:v>
                </c:pt>
                <c:pt idx="1084">
                  <c:v>5.4116411208999997</c:v>
                </c:pt>
                <c:pt idx="1085">
                  <c:v>5.4164543152000002</c:v>
                </c:pt>
                <c:pt idx="1086">
                  <c:v>5.4213247299000002</c:v>
                </c:pt>
                <c:pt idx="1087">
                  <c:v>5.4261951447000003</c:v>
                </c:pt>
                <c:pt idx="1088">
                  <c:v>5.4315242767000003</c:v>
                </c:pt>
                <c:pt idx="1089">
                  <c:v>5.4381709099000002</c:v>
                </c:pt>
                <c:pt idx="1090">
                  <c:v>5.4456200600000004</c:v>
                </c:pt>
                <c:pt idx="1091">
                  <c:v>5.4534702300999998</c:v>
                </c:pt>
                <c:pt idx="1092">
                  <c:v>5.4614925384999999</c:v>
                </c:pt>
                <c:pt idx="1093">
                  <c:v>5.4694571495000002</c:v>
                </c:pt>
                <c:pt idx="1094">
                  <c:v>5.4774785041999996</c:v>
                </c:pt>
                <c:pt idx="1095">
                  <c:v>5.4851570129000002</c:v>
                </c:pt>
                <c:pt idx="1096">
                  <c:v>5.4922618865999997</c:v>
                </c:pt>
                <c:pt idx="1097">
                  <c:v>5.4994821547999999</c:v>
                </c:pt>
                <c:pt idx="1098">
                  <c:v>5.5069308280999998</c:v>
                </c:pt>
                <c:pt idx="1099">
                  <c:v>5.5143799782</c:v>
                </c:pt>
                <c:pt idx="1100">
                  <c:v>5.5211415291000003</c:v>
                </c:pt>
                <c:pt idx="1101">
                  <c:v>5.5274443625999998</c:v>
                </c:pt>
                <c:pt idx="1102">
                  <c:v>5.5336327553000002</c:v>
                </c:pt>
                <c:pt idx="1103">
                  <c:v>5.5407953261999996</c:v>
                </c:pt>
                <c:pt idx="1104">
                  <c:v>5.5489892960000002</c:v>
                </c:pt>
                <c:pt idx="1105">
                  <c:v>5.5572404861000004</c:v>
                </c:pt>
                <c:pt idx="1106">
                  <c:v>5.5654916762999997</c:v>
                </c:pt>
                <c:pt idx="1107">
                  <c:v>5.5734562874</c:v>
                </c:pt>
                <c:pt idx="1108">
                  <c:v>5.5811343193000003</c:v>
                </c:pt>
                <c:pt idx="1109">
                  <c:v>5.5884690284999996</c:v>
                </c:pt>
                <c:pt idx="1110">
                  <c:v>5.595688343</c:v>
                </c:pt>
                <c:pt idx="1111">
                  <c:v>5.6025071143999998</c:v>
                </c:pt>
                <c:pt idx="1112">
                  <c:v>5.6096124648999997</c:v>
                </c:pt>
                <c:pt idx="1113">
                  <c:v>5.6168899536000003</c:v>
                </c:pt>
                <c:pt idx="1114">
                  <c:v>5.6249113082999997</c:v>
                </c:pt>
                <c:pt idx="1115">
                  <c:v>5.6343088149999998</c:v>
                </c:pt>
                <c:pt idx="1116">
                  <c:v>5.6446804999999998</c:v>
                </c:pt>
                <c:pt idx="1117">
                  <c:v>5.6552805901000003</c:v>
                </c:pt>
                <c:pt idx="1118">
                  <c:v>5.6659383773999998</c:v>
                </c:pt>
                <c:pt idx="1119">
                  <c:v>5.6762528419000002</c:v>
                </c:pt>
                <c:pt idx="1120">
                  <c:v>5.6867380142000004</c:v>
                </c:pt>
                <c:pt idx="1121">
                  <c:v>5.6967086792000003</c:v>
                </c:pt>
                <c:pt idx="1122">
                  <c:v>5.7062778473</c:v>
                </c:pt>
                <c:pt idx="1123">
                  <c:v>5.7153882979999997</c:v>
                </c:pt>
                <c:pt idx="1124">
                  <c:v>5.7244420052000002</c:v>
                </c:pt>
                <c:pt idx="1125">
                  <c:v>5.7340106964000004</c:v>
                </c:pt>
                <c:pt idx="1126">
                  <c:v>5.7437520027</c:v>
                </c:pt>
                <c:pt idx="1127">
                  <c:v>5.7540659904</c:v>
                </c:pt>
                <c:pt idx="1128">
                  <c:v>5.7649531364</c:v>
                </c:pt>
                <c:pt idx="1129">
                  <c:v>5.7758398056000004</c:v>
                </c:pt>
                <c:pt idx="1130">
                  <c:v>5.7873001099000003</c:v>
                </c:pt>
                <c:pt idx="1131">
                  <c:v>5.7999057770000002</c:v>
                </c:pt>
                <c:pt idx="1132">
                  <c:v>5.8130850792000004</c:v>
                </c:pt>
                <c:pt idx="1133">
                  <c:v>5.8262639046000002</c:v>
                </c:pt>
                <c:pt idx="1134">
                  <c:v>5.8400158881999999</c:v>
                </c:pt>
                <c:pt idx="1135">
                  <c:v>5.8531951904000001</c:v>
                </c:pt>
                <c:pt idx="1136">
                  <c:v>5.8663740158</c:v>
                </c:pt>
                <c:pt idx="1137">
                  <c:v>5.8789801598000002</c:v>
                </c:pt>
                <c:pt idx="1138">
                  <c:v>5.8904395103000002</c:v>
                </c:pt>
                <c:pt idx="1139">
                  <c:v>5.9013271331999997</c:v>
                </c:pt>
                <c:pt idx="1140">
                  <c:v>5.9099216460999999</c:v>
                </c:pt>
                <c:pt idx="1141">
                  <c:v>5.9185166358999997</c:v>
                </c:pt>
                <c:pt idx="1142">
                  <c:v>5.9271121024999998</c:v>
                </c:pt>
                <c:pt idx="1143">
                  <c:v>5.9345607757999996</c:v>
                </c:pt>
                <c:pt idx="1144">
                  <c:v>5.9414367675999999</c:v>
                </c:pt>
                <c:pt idx="1145">
                  <c:v>5.9471669196999999</c:v>
                </c:pt>
                <c:pt idx="1146">
                  <c:v>5.9528970717999998</c:v>
                </c:pt>
                <c:pt idx="1147">
                  <c:v>5.9563350677000004</c:v>
                </c:pt>
                <c:pt idx="1148">
                  <c:v>5.9580535889000004</c:v>
                </c:pt>
                <c:pt idx="1149">
                  <c:v>5.9569077492</c:v>
                </c:pt>
                <c:pt idx="1150">
                  <c:v>5.9569077492</c:v>
                </c:pt>
                <c:pt idx="1151">
                  <c:v>5.9569077492</c:v>
                </c:pt>
                <c:pt idx="1152">
                  <c:v>5.9574809073999999</c:v>
                </c:pt>
                <c:pt idx="1153">
                  <c:v>5.9580535889000004</c:v>
                </c:pt>
                <c:pt idx="1154">
                  <c:v>5.9580535889000004</c:v>
                </c:pt>
                <c:pt idx="1155">
                  <c:v>5.9574809073999999</c:v>
                </c:pt>
                <c:pt idx="1156">
                  <c:v>5.9574809073999999</c:v>
                </c:pt>
                <c:pt idx="1157">
                  <c:v>5.9563350677000004</c:v>
                </c:pt>
                <c:pt idx="1158">
                  <c:v>5.9546155929999998</c:v>
                </c:pt>
                <c:pt idx="1159">
                  <c:v>5.9523239135999999</c:v>
                </c:pt>
                <c:pt idx="1160">
                  <c:v>5.9506049155999996</c:v>
                </c:pt>
                <c:pt idx="1161">
                  <c:v>5.9494590759000001</c:v>
                </c:pt>
                <c:pt idx="1162">
                  <c:v>5.9477400779999998</c:v>
                </c:pt>
                <c:pt idx="1163">
                  <c:v>5.9443020821000001</c:v>
                </c:pt>
                <c:pt idx="1164">
                  <c:v>5.9402909278999996</c:v>
                </c:pt>
                <c:pt idx="1165">
                  <c:v>5.9351339339999996</c:v>
                </c:pt>
                <c:pt idx="1166">
                  <c:v>5.9282579422000001</c:v>
                </c:pt>
                <c:pt idx="1167">
                  <c:v>5.9219546318000003</c:v>
                </c:pt>
                <c:pt idx="1168">
                  <c:v>5.9156517981999999</c:v>
                </c:pt>
                <c:pt idx="1169">
                  <c:v>5.9087758064000004</c:v>
                </c:pt>
                <c:pt idx="1170">
                  <c:v>5.9018998146000001</c:v>
                </c:pt>
                <c:pt idx="1171">
                  <c:v>5.8950238227999998</c:v>
                </c:pt>
                <c:pt idx="1172">
                  <c:v>5.8887209892000003</c:v>
                </c:pt>
                <c:pt idx="1173">
                  <c:v>5.8824181556999999</c:v>
                </c:pt>
                <c:pt idx="1174">
                  <c:v>5.8749690055999997</c:v>
                </c:pt>
                <c:pt idx="1175">
                  <c:v>5.8652281760999996</c:v>
                </c:pt>
                <c:pt idx="1176">
                  <c:v>5.8526220322000002</c:v>
                </c:pt>
                <c:pt idx="1177">
                  <c:v>5.8371510506000002</c:v>
                </c:pt>
                <c:pt idx="1178">
                  <c:v>5.8188147545</c:v>
                </c:pt>
                <c:pt idx="1179">
                  <c:v>5.7970409393000004</c:v>
                </c:pt>
                <c:pt idx="1180">
                  <c:v>5.7724018096999998</c:v>
                </c:pt>
                <c:pt idx="1181">
                  <c:v>5.7466168403999998</c:v>
                </c:pt>
                <c:pt idx="1182">
                  <c:v>5.7210612297000001</c:v>
                </c:pt>
                <c:pt idx="1183">
                  <c:v>5.6955056190000004</c:v>
                </c:pt>
                <c:pt idx="1184">
                  <c:v>5.6713819503999998</c:v>
                </c:pt>
                <c:pt idx="1185">
                  <c:v>5.6480035782</c:v>
                </c:pt>
                <c:pt idx="1186">
                  <c:v>5.6256566047999996</c:v>
                </c:pt>
                <c:pt idx="1187">
                  <c:v>5.6047420501999996</c:v>
                </c:pt>
                <c:pt idx="1188">
                  <c:v>5.5847444533999999</c:v>
                </c:pt>
                <c:pt idx="1189">
                  <c:v>5.5649762153999998</c:v>
                </c:pt>
                <c:pt idx="1190">
                  <c:v>5.5469837189</c:v>
                </c:pt>
                <c:pt idx="1191">
                  <c:v>5.5290489197000001</c:v>
                </c:pt>
                <c:pt idx="1192">
                  <c:v>5.5108847617999999</c:v>
                </c:pt>
                <c:pt idx="1193">
                  <c:v>5.4916892052000001</c:v>
                </c:pt>
                <c:pt idx="1194">
                  <c:v>5.4711756706000001</c:v>
                </c:pt>
                <c:pt idx="1195">
                  <c:v>5.4499750136999996</c:v>
                </c:pt>
                <c:pt idx="1196">
                  <c:v>5.4282007216999997</c:v>
                </c:pt>
                <c:pt idx="1197">
                  <c:v>5.407286644</c:v>
                </c:pt>
                <c:pt idx="1198">
                  <c:v>5.3867154121</c:v>
                </c:pt>
                <c:pt idx="1199">
                  <c:v>5.3652281760999996</c:v>
                </c:pt>
                <c:pt idx="1200">
                  <c:v>5.343454361</c:v>
                </c:pt>
                <c:pt idx="1201">
                  <c:v>5.3223104476999996</c:v>
                </c:pt>
                <c:pt idx="1202">
                  <c:v>5.3015680313000004</c:v>
                </c:pt>
                <c:pt idx="1203">
                  <c:v>5.2803096771</c:v>
                </c:pt>
                <c:pt idx="1204">
                  <c:v>5.2595095634</c:v>
                </c:pt>
                <c:pt idx="1205">
                  <c:v>5.2390532494000004</c:v>
                </c:pt>
                <c:pt idx="1206">
                  <c:v>5.2180819511000003</c:v>
                </c:pt>
                <c:pt idx="1207">
                  <c:v>5.1965370177999999</c:v>
                </c:pt>
                <c:pt idx="1208">
                  <c:v>5.1744766235000004</c:v>
                </c:pt>
                <c:pt idx="1209">
                  <c:v>5.1528172493</c:v>
                </c:pt>
                <c:pt idx="1210">
                  <c:v>5.1309857367999996</c:v>
                </c:pt>
                <c:pt idx="1211">
                  <c:v>5.1098995209</c:v>
                </c:pt>
                <c:pt idx="1212">
                  <c:v>5.0897870063999999</c:v>
                </c:pt>
                <c:pt idx="1213">
                  <c:v>5.0709929465999997</c:v>
                </c:pt>
                <c:pt idx="1214">
                  <c:v>5.0534014701999999</c:v>
                </c:pt>
                <c:pt idx="1215">
                  <c:v>5.0375866890000003</c:v>
                </c:pt>
                <c:pt idx="1216">
                  <c:v>5.0227460860999997</c:v>
                </c:pt>
                <c:pt idx="1217">
                  <c:v>5.0097961425999999</c:v>
                </c:pt>
                <c:pt idx="1218">
                  <c:v>4.9983935356</c:v>
                </c:pt>
                <c:pt idx="1219">
                  <c:v>4.9886527060999999</c:v>
                </c:pt>
                <c:pt idx="1220">
                  <c:v>4.9822921752999996</c:v>
                </c:pt>
                <c:pt idx="1221">
                  <c:v>4.9792551993999998</c:v>
                </c:pt>
                <c:pt idx="1222">
                  <c:v>4.9777083397000004</c:v>
                </c:pt>
                <c:pt idx="1223">
                  <c:v>4.9769058228</c:v>
                </c:pt>
                <c:pt idx="1224">
                  <c:v>4.9759316444000001</c:v>
                </c:pt>
                <c:pt idx="1225">
                  <c:v>4.9758744239999997</c:v>
                </c:pt>
                <c:pt idx="1226">
                  <c:v>4.9777655601999999</c:v>
                </c:pt>
                <c:pt idx="1227">
                  <c:v>4.9808597565000001</c:v>
                </c:pt>
                <c:pt idx="1228">
                  <c:v>4.9841833114999998</c:v>
                </c:pt>
                <c:pt idx="1229">
                  <c:v>4.9863033295000001</c:v>
                </c:pt>
                <c:pt idx="1230">
                  <c:v>4.9874491691999996</c:v>
                </c:pt>
                <c:pt idx="1231">
                  <c:v>4.9864754677000001</c:v>
                </c:pt>
                <c:pt idx="1232">
                  <c:v>4.9835524559</c:v>
                </c:pt>
                <c:pt idx="1233">
                  <c:v>4.9789113998000003</c:v>
                </c:pt>
                <c:pt idx="1234">
                  <c:v>4.9727807044999999</c:v>
                </c:pt>
                <c:pt idx="1235">
                  <c:v>4.965675354</c:v>
                </c:pt>
                <c:pt idx="1236">
                  <c:v>4.9579396247999998</c:v>
                </c:pt>
                <c:pt idx="1237">
                  <c:v>4.9491157532000001</c:v>
                </c:pt>
                <c:pt idx="1238">
                  <c:v>4.9385147094999997</c:v>
                </c:pt>
                <c:pt idx="1239">
                  <c:v>4.9280290604000001</c:v>
                </c:pt>
                <c:pt idx="1240">
                  <c:v>4.9169702529999997</c:v>
                </c:pt>
                <c:pt idx="1241">
                  <c:v>4.9045362473000003</c:v>
                </c:pt>
                <c:pt idx="1242">
                  <c:v>4.8915863036999996</c:v>
                </c:pt>
                <c:pt idx="1243">
                  <c:v>4.8784074782999998</c:v>
                </c:pt>
                <c:pt idx="1244">
                  <c:v>4.8643689156000001</c:v>
                </c:pt>
                <c:pt idx="1245">
                  <c:v>4.848897934</c:v>
                </c:pt>
                <c:pt idx="1246">
                  <c:v>4.8311347960999997</c:v>
                </c:pt>
                <c:pt idx="1247">
                  <c:v>4.8111944198999996</c:v>
                </c:pt>
                <c:pt idx="1248">
                  <c:v>4.7898788451999996</c:v>
                </c:pt>
                <c:pt idx="1249">
                  <c:v>4.7672457694999997</c:v>
                </c:pt>
                <c:pt idx="1250">
                  <c:v>4.7443251609999999</c:v>
                </c:pt>
                <c:pt idx="1251">
                  <c:v>4.7220358849000004</c:v>
                </c:pt>
                <c:pt idx="1252">
                  <c:v>4.6992301941000001</c:v>
                </c:pt>
                <c:pt idx="1253">
                  <c:v>4.6759667396999998</c:v>
                </c:pt>
                <c:pt idx="1254">
                  <c:v>4.6539630890000003</c:v>
                </c:pt>
                <c:pt idx="1255">
                  <c:v>4.6327624320999998</c:v>
                </c:pt>
                <c:pt idx="1256">
                  <c:v>4.6107020378000003</c:v>
                </c:pt>
                <c:pt idx="1257">
                  <c:v>4.5879535674999996</c:v>
                </c:pt>
                <c:pt idx="1258">
                  <c:v>4.5653772353999997</c:v>
                </c:pt>
                <c:pt idx="1259">
                  <c:v>4.5444631577000001</c:v>
                </c:pt>
                <c:pt idx="1260">
                  <c:v>4.5272154807999998</c:v>
                </c:pt>
                <c:pt idx="1261">
                  <c:v>4.5123748779000001</c:v>
                </c:pt>
                <c:pt idx="1262">
                  <c:v>4.4995970726000003</c:v>
                </c:pt>
                <c:pt idx="1263">
                  <c:v>4.4889392852999999</c:v>
                </c:pt>
                <c:pt idx="1264">
                  <c:v>4.4802298546000001</c:v>
                </c:pt>
                <c:pt idx="1265">
                  <c:v>4.4735255241000003</c:v>
                </c:pt>
                <c:pt idx="1266">
                  <c:v>4.4696865081999997</c:v>
                </c:pt>
                <c:pt idx="1267">
                  <c:v>4.4684257506999998</c:v>
                </c:pt>
                <c:pt idx="1268">
                  <c:v>4.4700875281999997</c:v>
                </c:pt>
                <c:pt idx="1269">
                  <c:v>4.4739837645999998</c:v>
                </c:pt>
                <c:pt idx="1270">
                  <c:v>4.4785680771000003</c:v>
                </c:pt>
                <c:pt idx="1271">
                  <c:v>4.4826931953000004</c:v>
                </c:pt>
                <c:pt idx="1272">
                  <c:v>4.4863605498999997</c:v>
                </c:pt>
                <c:pt idx="1273">
                  <c:v>4.4889965057000003</c:v>
                </c:pt>
                <c:pt idx="1274">
                  <c:v>4.4907727242000002</c:v>
                </c:pt>
                <c:pt idx="1275">
                  <c:v>4.4922051429999996</c:v>
                </c:pt>
                <c:pt idx="1276">
                  <c:v>4.4932942389999999</c:v>
                </c:pt>
                <c:pt idx="1277">
                  <c:v>4.4948987961000002</c:v>
                </c:pt>
                <c:pt idx="1278">
                  <c:v>4.4965028763000001</c:v>
                </c:pt>
                <c:pt idx="1279">
                  <c:v>4.4980502129</c:v>
                </c:pt>
                <c:pt idx="1280">
                  <c:v>4.4989094734000004</c:v>
                </c:pt>
                <c:pt idx="1281">
                  <c:v>4.4986801147</c:v>
                </c:pt>
                <c:pt idx="1282">
                  <c:v>4.4969615936</c:v>
                </c:pt>
                <c:pt idx="1283">
                  <c:v>4.4928355217</c:v>
                </c:pt>
                <c:pt idx="1284">
                  <c:v>4.4875640869</c:v>
                </c:pt>
                <c:pt idx="1285">
                  <c:v>4.4822926520999999</c:v>
                </c:pt>
                <c:pt idx="1286">
                  <c:v>4.477478981</c:v>
                </c:pt>
                <c:pt idx="1287">
                  <c:v>4.4726657867000004</c:v>
                </c:pt>
                <c:pt idx="1288">
                  <c:v>4.4680819511000003</c:v>
                </c:pt>
                <c:pt idx="1289">
                  <c:v>4.4640712738000001</c:v>
                </c:pt>
                <c:pt idx="1290">
                  <c:v>4.4603462219000001</c:v>
                </c:pt>
                <c:pt idx="1291">
                  <c:v>4.4558768272</c:v>
                </c:pt>
                <c:pt idx="1292">
                  <c:v>4.4499182701000004</c:v>
                </c:pt>
                <c:pt idx="1293">
                  <c:v>4.4441308975</c:v>
                </c:pt>
                <c:pt idx="1294">
                  <c:v>4.4400620461000004</c:v>
                </c:pt>
                <c:pt idx="1295">
                  <c:v>4.4382863045000001</c:v>
                </c:pt>
                <c:pt idx="1296">
                  <c:v>4.4373693465999997</c:v>
                </c:pt>
                <c:pt idx="1297">
                  <c:v>4.4371399879000002</c:v>
                </c:pt>
                <c:pt idx="1298">
                  <c:v>4.4369106292999998</c:v>
                </c:pt>
                <c:pt idx="1299">
                  <c:v>4.4363951682999998</c:v>
                </c:pt>
                <c:pt idx="1300">
                  <c:v>4.4361662864999998</c:v>
                </c:pt>
                <c:pt idx="1301">
                  <c:v>4.4358792305000003</c:v>
                </c:pt>
                <c:pt idx="1302">
                  <c:v>4.4356503487000003</c:v>
                </c:pt>
                <c:pt idx="1303">
                  <c:v>4.4347333908</c:v>
                </c:pt>
                <c:pt idx="1304">
                  <c:v>4.4321546554999998</c:v>
                </c:pt>
                <c:pt idx="1305">
                  <c:v>4.4275135994000001</c:v>
                </c:pt>
                <c:pt idx="1306">
                  <c:v>4.4205803871000002</c:v>
                </c:pt>
                <c:pt idx="1307">
                  <c:v>4.4121570587000001</c:v>
                </c:pt>
                <c:pt idx="1308">
                  <c:v>4.4027028083999999</c:v>
                </c:pt>
                <c:pt idx="1309">
                  <c:v>4.3933057785000003</c:v>
                </c:pt>
                <c:pt idx="1310">
                  <c:v>4.3861427306999996</c:v>
                </c:pt>
                <c:pt idx="1311">
                  <c:v>4.3803553581000001</c:v>
                </c:pt>
                <c:pt idx="1312">
                  <c:v>4.3760581017</c:v>
                </c:pt>
                <c:pt idx="1313">
                  <c:v>4.3740525245999997</c:v>
                </c:pt>
                <c:pt idx="1314">
                  <c:v>4.3723335266000003</c:v>
                </c:pt>
                <c:pt idx="1315">
                  <c:v>4.3708438873000004</c:v>
                </c:pt>
                <c:pt idx="1316">
                  <c:v>4.3700418472000004</c:v>
                </c:pt>
                <c:pt idx="1317">
                  <c:v>4.3706722259999999</c:v>
                </c:pt>
                <c:pt idx="1318">
                  <c:v>4.3729639052999998</c:v>
                </c:pt>
                <c:pt idx="1319">
                  <c:v>4.3770895004000003</c:v>
                </c:pt>
                <c:pt idx="1320">
                  <c:v>4.3827624320999998</c:v>
                </c:pt>
                <c:pt idx="1321">
                  <c:v>4.3901543616999996</c:v>
                </c:pt>
                <c:pt idx="1322">
                  <c:v>4.3980617523000003</c:v>
                </c:pt>
                <c:pt idx="1323">
                  <c:v>4.4057970047000001</c:v>
                </c:pt>
                <c:pt idx="1324">
                  <c:v>4.4123864173999996</c:v>
                </c:pt>
                <c:pt idx="1325">
                  <c:v>4.4166264534000002</c:v>
                </c:pt>
                <c:pt idx="1326">
                  <c:v>4.4171423911999996</c:v>
                </c:pt>
                <c:pt idx="1327">
                  <c:v>4.4151368141000003</c:v>
                </c:pt>
                <c:pt idx="1328">
                  <c:v>4.4125013351</c:v>
                </c:pt>
                <c:pt idx="1329">
                  <c:v>4.4101519585000002</c:v>
                </c:pt>
                <c:pt idx="1330">
                  <c:v>4.4080891609000004</c:v>
                </c:pt>
                <c:pt idx="1331">
                  <c:v>4.4053382874000002</c:v>
                </c:pt>
                <c:pt idx="1332">
                  <c:v>4.4012703895999996</c:v>
                </c:pt>
                <c:pt idx="1333">
                  <c:v>4.3956551552000001</c:v>
                </c:pt>
                <c:pt idx="1334">
                  <c:v>4.3879194259999998</c:v>
                </c:pt>
                <c:pt idx="1335">
                  <c:v>4.3783502579000002</c:v>
                </c:pt>
                <c:pt idx="1336">
                  <c:v>4.3672914504999998</c:v>
                </c:pt>
                <c:pt idx="1337">
                  <c:v>4.3545703888</c:v>
                </c:pt>
                <c:pt idx="1338">
                  <c:v>4.3421363830999997</c:v>
                </c:pt>
                <c:pt idx="1339">
                  <c:v>4.3302183150999998</c:v>
                </c:pt>
                <c:pt idx="1340">
                  <c:v>4.3187007904000003</c:v>
                </c:pt>
                <c:pt idx="1341">
                  <c:v>4.3064961433000004</c:v>
                </c:pt>
                <c:pt idx="1342">
                  <c:v>4.2937750815999998</c:v>
                </c:pt>
                <c:pt idx="1343">
                  <c:v>4.2796225548000004</c:v>
                </c:pt>
                <c:pt idx="1344">
                  <c:v>4.2643804550000004</c:v>
                </c:pt>
                <c:pt idx="1345">
                  <c:v>4.2491960526000003</c:v>
                </c:pt>
                <c:pt idx="1346">
                  <c:v>4.2351002693000002</c:v>
                </c:pt>
                <c:pt idx="1347">
                  <c:v>4.2227230071999999</c:v>
                </c:pt>
                <c:pt idx="1348">
                  <c:v>4.2117218971000003</c:v>
                </c:pt>
                <c:pt idx="1349">
                  <c:v>4.2008924484000003</c:v>
                </c:pt>
                <c:pt idx="1350">
                  <c:v>4.1905779838999999</c:v>
                </c:pt>
                <c:pt idx="1351">
                  <c:v>4.1808948516999997</c:v>
                </c:pt>
                <c:pt idx="1352">
                  <c:v>4.1716690063000001</c:v>
                </c:pt>
                <c:pt idx="1353">
                  <c:v>4.1629595757000004</c:v>
                </c:pt>
                <c:pt idx="1354">
                  <c:v>4.1549377440999997</c:v>
                </c:pt>
                <c:pt idx="1355">
                  <c:v>4.1471447945</c:v>
                </c:pt>
                <c:pt idx="1356">
                  <c:v>4.1408414841000001</c:v>
                </c:pt>
                <c:pt idx="1357">
                  <c:v>4.1364297866999999</c:v>
                </c:pt>
                <c:pt idx="1358">
                  <c:v>4.1335072517000002</c:v>
                </c:pt>
                <c:pt idx="1359">
                  <c:v>4.1337938309000002</c:v>
                </c:pt>
                <c:pt idx="1360">
                  <c:v>4.1375184058999999</c:v>
                </c:pt>
                <c:pt idx="1361">
                  <c:v>4.1440505980999998</c:v>
                </c:pt>
                <c:pt idx="1362">
                  <c:v>4.1545362473000003</c:v>
                </c:pt>
                <c:pt idx="1363">
                  <c:v>4.1688041687000004</c:v>
                </c:pt>
                <c:pt idx="1364">
                  <c:v>4.1862235069000002</c:v>
                </c:pt>
                <c:pt idx="1365">
                  <c:v>4.2044448853</c:v>
                </c:pt>
                <c:pt idx="1366">
                  <c:v>4.2235832214000002</c:v>
                </c:pt>
                <c:pt idx="1367">
                  <c:v>4.2428932189999999</c:v>
                </c:pt>
                <c:pt idx="1368">
                  <c:v>4.2609424590999998</c:v>
                </c:pt>
                <c:pt idx="1369">
                  <c:v>4.2765855788999998</c:v>
                </c:pt>
                <c:pt idx="1370">
                  <c:v>4.2898216248000001</c:v>
                </c:pt>
                <c:pt idx="1371">
                  <c:v>4.3002505301999996</c:v>
                </c:pt>
                <c:pt idx="1372">
                  <c:v>4.3087306022999998</c:v>
                </c:pt>
                <c:pt idx="1373">
                  <c:v>4.3153777122000001</c:v>
                </c:pt>
                <c:pt idx="1374">
                  <c:v>4.3207063674999997</c:v>
                </c:pt>
                <c:pt idx="1375">
                  <c:v>4.3229408264</c:v>
                </c:pt>
                <c:pt idx="1376">
                  <c:v>4.3232274055</c:v>
                </c:pt>
                <c:pt idx="1377">
                  <c:v>4.3225402832000004</c:v>
                </c:pt>
                <c:pt idx="1378">
                  <c:v>4.3213367462000001</c:v>
                </c:pt>
                <c:pt idx="1379">
                  <c:v>4.3188729286000003</c:v>
                </c:pt>
                <c:pt idx="1380">
                  <c:v>4.3161220551000001</c:v>
                </c:pt>
                <c:pt idx="1381">
                  <c:v>4.3144035339000002</c:v>
                </c:pt>
                <c:pt idx="1382">
                  <c:v>4.3144607543999998</c:v>
                </c:pt>
                <c:pt idx="1383">
                  <c:v>4.3153200150000002</c:v>
                </c:pt>
                <c:pt idx="1384">
                  <c:v>4.3165235518999996</c:v>
                </c:pt>
                <c:pt idx="1385">
                  <c:v>4.3169822693000004</c:v>
                </c:pt>
                <c:pt idx="1386">
                  <c:v>4.3158359527999997</c:v>
                </c:pt>
                <c:pt idx="1387">
                  <c:v>4.3131427765000003</c:v>
                </c:pt>
                <c:pt idx="1388">
                  <c:v>4.3089027404999998</c:v>
                </c:pt>
                <c:pt idx="1389">
                  <c:v>4.3029432297000003</c:v>
                </c:pt>
                <c:pt idx="1390">
                  <c:v>4.2941765785000001</c:v>
                </c:pt>
                <c:pt idx="1391">
                  <c:v>4.2831749916000001</c:v>
                </c:pt>
                <c:pt idx="1392">
                  <c:v>4.2703394890000004</c:v>
                </c:pt>
                <c:pt idx="1393">
                  <c:v>4.2562441825999997</c:v>
                </c:pt>
                <c:pt idx="1394">
                  <c:v>4.2420907020999996</c:v>
                </c:pt>
                <c:pt idx="1395">
                  <c:v>4.2297139167999998</c:v>
                </c:pt>
                <c:pt idx="1396">
                  <c:v>4.2188844680999997</c:v>
                </c:pt>
                <c:pt idx="1397">
                  <c:v>4.2094297409000001</c:v>
                </c:pt>
                <c:pt idx="1398">
                  <c:v>4.1999182701000004</c:v>
                </c:pt>
                <c:pt idx="1399">
                  <c:v>4.1888594627</c:v>
                </c:pt>
                <c:pt idx="1400">
                  <c:v>4.1780867577</c:v>
                </c:pt>
                <c:pt idx="1401">
                  <c:v>4.1677150726000001</c:v>
                </c:pt>
                <c:pt idx="1402">
                  <c:v>4.1593499184000002</c:v>
                </c:pt>
                <c:pt idx="1403">
                  <c:v>4.1541352272000003</c:v>
                </c:pt>
                <c:pt idx="1404">
                  <c:v>4.1527605056999999</c:v>
                </c:pt>
                <c:pt idx="1405">
                  <c:v>4.1533904075999999</c:v>
                </c:pt>
                <c:pt idx="1406">
                  <c:v>4.1559691429000001</c:v>
                </c:pt>
                <c:pt idx="1407">
                  <c:v>4.1600370406999998</c:v>
                </c:pt>
                <c:pt idx="1408">
                  <c:v>4.1649651526999998</c:v>
                </c:pt>
                <c:pt idx="1409">
                  <c:v>4.1714401245000001</c:v>
                </c:pt>
                <c:pt idx="1410">
                  <c:v>4.1786599159</c:v>
                </c:pt>
                <c:pt idx="1411">
                  <c:v>4.1865100861000002</c:v>
                </c:pt>
                <c:pt idx="1412">
                  <c:v>4.1952767372000004</c:v>
                </c:pt>
                <c:pt idx="1413">
                  <c:v>4.2048459053</c:v>
                </c:pt>
                <c:pt idx="1414">
                  <c:v>4.2138991356000002</c:v>
                </c:pt>
                <c:pt idx="1415">
                  <c:v>4.2211766243</c:v>
                </c:pt>
                <c:pt idx="1416">
                  <c:v>4.2276511191999999</c:v>
                </c:pt>
                <c:pt idx="1417">
                  <c:v>4.2333812713999999</c:v>
                </c:pt>
                <c:pt idx="1418">
                  <c:v>4.2381944656000003</c:v>
                </c:pt>
                <c:pt idx="1419">
                  <c:v>4.2425494194000004</c:v>
                </c:pt>
                <c:pt idx="1420">
                  <c:v>4.2472481728</c:v>
                </c:pt>
                <c:pt idx="1421">
                  <c:v>4.2516598701000001</c:v>
                </c:pt>
                <c:pt idx="1422">
                  <c:v>4.2552127838000002</c:v>
                </c:pt>
                <c:pt idx="1423">
                  <c:v>4.2580776215</c:v>
                </c:pt>
                <c:pt idx="1424">
                  <c:v>4.2612862587000002</c:v>
                </c:pt>
                <c:pt idx="1425">
                  <c:v>4.2642660141000004</c:v>
                </c:pt>
                <c:pt idx="1426">
                  <c:v>4.2665009499000002</c:v>
                </c:pt>
                <c:pt idx="1427">
                  <c:v>4.2678756713999997</c:v>
                </c:pt>
                <c:pt idx="1428">
                  <c:v>4.2678756713999997</c:v>
                </c:pt>
                <c:pt idx="1429">
                  <c:v>4.2663860320999998</c:v>
                </c:pt>
                <c:pt idx="1430">
                  <c:v>4.2632341384999997</c:v>
                </c:pt>
                <c:pt idx="1431">
                  <c:v>4.2579054832000001</c:v>
                </c:pt>
                <c:pt idx="1432">
                  <c:v>4.2516598701000001</c:v>
                </c:pt>
                <c:pt idx="1433">
                  <c:v>4.2450132370000002</c:v>
                </c:pt>
                <c:pt idx="1434">
                  <c:v>4.2393407822000002</c:v>
                </c:pt>
                <c:pt idx="1435">
                  <c:v>4.2356734276000001</c:v>
                </c:pt>
                <c:pt idx="1436">
                  <c:v>4.2349858284000002</c:v>
                </c:pt>
                <c:pt idx="1437">
                  <c:v>4.2361316680999996</c:v>
                </c:pt>
                <c:pt idx="1438">
                  <c:v>4.2384238242999999</c:v>
                </c:pt>
                <c:pt idx="1439">
                  <c:v>4.2406010627999997</c:v>
                </c:pt>
                <c:pt idx="1440">
                  <c:v>4.2424345016</c:v>
                </c:pt>
                <c:pt idx="1441">
                  <c:v>4.2438673972999998</c:v>
                </c:pt>
                <c:pt idx="1442">
                  <c:v>4.2450704574999998</c:v>
                </c:pt>
                <c:pt idx="1443">
                  <c:v>4.2451276779000002</c:v>
                </c:pt>
                <c:pt idx="1444">
                  <c:v>4.2441534996000003</c:v>
                </c:pt>
                <c:pt idx="1445">
                  <c:v>4.2428932189999999</c:v>
                </c:pt>
                <c:pt idx="1446">
                  <c:v>4.2417473792999996</c:v>
                </c:pt>
                <c:pt idx="1447">
                  <c:v>4.2412886619999997</c:v>
                </c:pt>
                <c:pt idx="1448">
                  <c:v>4.2420334816</c:v>
                </c:pt>
                <c:pt idx="1449">
                  <c:v>4.2436952590999999</c:v>
                </c:pt>
                <c:pt idx="1450">
                  <c:v>4.2459874153000001</c:v>
                </c:pt>
                <c:pt idx="1451">
                  <c:v>4.2490816116000003</c:v>
                </c:pt>
                <c:pt idx="1452">
                  <c:v>4.2528061867</c:v>
                </c:pt>
                <c:pt idx="1453">
                  <c:v>4.2572755814000001</c:v>
                </c:pt>
                <c:pt idx="1454">
                  <c:v>4.2618021964999997</c:v>
                </c:pt>
                <c:pt idx="1455">
                  <c:v>4.2659277916000002</c:v>
                </c:pt>
                <c:pt idx="1456">
                  <c:v>4.2678756713999997</c:v>
                </c:pt>
                <c:pt idx="1457">
                  <c:v>4.2678184509000001</c:v>
                </c:pt>
                <c:pt idx="1458">
                  <c:v>4.2659850120999998</c:v>
                </c:pt>
                <c:pt idx="1459">
                  <c:v>4.2639222145</c:v>
                </c:pt>
                <c:pt idx="1460">
                  <c:v>4.2611718178000002</c:v>
                </c:pt>
                <c:pt idx="1461">
                  <c:v>4.2583069801000004</c:v>
                </c:pt>
                <c:pt idx="1462">
                  <c:v>4.2571606635999997</c:v>
                </c:pt>
                <c:pt idx="1463">
                  <c:v>4.2585935593000004</c:v>
                </c:pt>
                <c:pt idx="1464">
                  <c:v>4.2599110603000003</c:v>
                </c:pt>
                <c:pt idx="1465">
                  <c:v>4.2604842186000003</c:v>
                </c:pt>
                <c:pt idx="1466">
                  <c:v>4.2595100403000004</c:v>
                </c:pt>
                <c:pt idx="1467">
                  <c:v>4.2567596435999997</c:v>
                </c:pt>
                <c:pt idx="1468">
                  <c:v>4.2525196075</c:v>
                </c:pt>
                <c:pt idx="1469">
                  <c:v>4.2477636337</c:v>
                </c:pt>
                <c:pt idx="1470">
                  <c:v>4.2415752410999996</c:v>
                </c:pt>
                <c:pt idx="1471">
                  <c:v>4.2325792312999999</c:v>
                </c:pt>
                <c:pt idx="1472">
                  <c:v>4.2220931052999999</c:v>
                </c:pt>
                <c:pt idx="1473">
                  <c:v>4.2113208771000004</c:v>
                </c:pt>
                <c:pt idx="1474">
                  <c:v>4.2007775306999999</c:v>
                </c:pt>
                <c:pt idx="1475">
                  <c:v>4.1905779838999999</c:v>
                </c:pt>
                <c:pt idx="1476">
                  <c:v>4.1818113326999997</c:v>
                </c:pt>
                <c:pt idx="1477">
                  <c:v>4.1747632027000003</c:v>
                </c:pt>
                <c:pt idx="1478">
                  <c:v>4.1698355674999998</c:v>
                </c:pt>
                <c:pt idx="1479">
                  <c:v>4.1667985916000001</c:v>
                </c:pt>
                <c:pt idx="1480">
                  <c:v>4.1669707298000001</c:v>
                </c:pt>
                <c:pt idx="1481">
                  <c:v>4.1686892509</c:v>
                </c:pt>
                <c:pt idx="1482">
                  <c:v>4.1726431847000001</c:v>
                </c:pt>
                <c:pt idx="1483">
                  <c:v>4.1784305572999996</c:v>
                </c:pt>
                <c:pt idx="1484">
                  <c:v>4.1872549056999997</c:v>
                </c:pt>
                <c:pt idx="1485">
                  <c:v>4.1985430716999996</c:v>
                </c:pt>
                <c:pt idx="1486">
                  <c:v>4.2106904984</c:v>
                </c:pt>
                <c:pt idx="1487">
                  <c:v>4.2228951453999999</c:v>
                </c:pt>
                <c:pt idx="1488">
                  <c:v>4.2325792312999999</c:v>
                </c:pt>
                <c:pt idx="1489">
                  <c:v>4.2383093833999999</c:v>
                </c:pt>
                <c:pt idx="1490">
                  <c:v>4.2412314415000001</c:v>
                </c:pt>
                <c:pt idx="1491">
                  <c:v>4.2413458824000001</c:v>
                </c:pt>
                <c:pt idx="1492">
                  <c:v>4.2389392852999999</c:v>
                </c:pt>
                <c:pt idx="1493">
                  <c:v>4.2367620468</c:v>
                </c:pt>
                <c:pt idx="1494">
                  <c:v>4.2357878685000001</c:v>
                </c:pt>
                <c:pt idx="1495">
                  <c:v>4.2351574897999997</c:v>
                </c:pt>
                <c:pt idx="1496">
                  <c:v>4.2347564696999997</c:v>
                </c:pt>
                <c:pt idx="1497">
                  <c:v>4.2348713875000001</c:v>
                </c:pt>
                <c:pt idx="1498">
                  <c:v>4.2355012894000001</c:v>
                </c:pt>
                <c:pt idx="1499">
                  <c:v>4.2356734276000001</c:v>
                </c:pt>
                <c:pt idx="1500">
                  <c:v>4.2358450889999997</c:v>
                </c:pt>
                <c:pt idx="1501">
                  <c:v>4.2367048263999996</c:v>
                </c:pt>
                <c:pt idx="1502">
                  <c:v>4.2367620468</c:v>
                </c:pt>
                <c:pt idx="1503">
                  <c:v>4.2349858284000002</c:v>
                </c:pt>
                <c:pt idx="1504">
                  <c:v>4.2325220108000003</c:v>
                </c:pt>
                <c:pt idx="1505">
                  <c:v>4.2289118766999998</c:v>
                </c:pt>
                <c:pt idx="1506">
                  <c:v>4.2251300811999997</c:v>
                </c:pt>
                <c:pt idx="1507">
                  <c:v>4.2208895682999996</c:v>
                </c:pt>
                <c:pt idx="1508">
                  <c:v>4.2171649932999999</c:v>
                </c:pt>
                <c:pt idx="1509">
                  <c:v>4.2147016524999996</c:v>
                </c:pt>
                <c:pt idx="1510">
                  <c:v>4.2133264541999997</c:v>
                </c:pt>
                <c:pt idx="1511">
                  <c:v>4.2128105164000003</c:v>
                </c:pt>
                <c:pt idx="1512">
                  <c:v>4.2143578529000001</c:v>
                </c:pt>
                <c:pt idx="1513">
                  <c:v>4.2176809311000003</c:v>
                </c:pt>
                <c:pt idx="1514">
                  <c:v>4.2224369049000003</c:v>
                </c:pt>
                <c:pt idx="1515">
                  <c:v>4.2294845581000002</c:v>
                </c:pt>
                <c:pt idx="1516">
                  <c:v>4.2376785278</c:v>
                </c:pt>
                <c:pt idx="1517">
                  <c:v>4.2457580565999997</c:v>
                </c:pt>
                <c:pt idx="1518">
                  <c:v>4.2520608902000001</c:v>
                </c:pt>
                <c:pt idx="1519">
                  <c:v>4.2581920624</c:v>
                </c:pt>
                <c:pt idx="1520">
                  <c:v>4.2638077736</c:v>
                </c:pt>
                <c:pt idx="1521">
                  <c:v>4.2687926292</c:v>
                </c:pt>
                <c:pt idx="1522">
                  <c:v>4.2735486031000001</c:v>
                </c:pt>
                <c:pt idx="1523">
                  <c:v>4.2790489197000001</c:v>
                </c:pt>
                <c:pt idx="1524">
                  <c:v>4.2853522301</c:v>
                </c:pt>
                <c:pt idx="1525">
                  <c:v>4.2909679412999999</c:v>
                </c:pt>
                <c:pt idx="1526">
                  <c:v>4.2950358390999996</c:v>
                </c:pt>
                <c:pt idx="1527">
                  <c:v>4.2978439331000002</c:v>
                </c:pt>
                <c:pt idx="1528">
                  <c:v>4.2988753318999997</c:v>
                </c:pt>
                <c:pt idx="1529">
                  <c:v>4.2981872559000003</c:v>
                </c:pt>
                <c:pt idx="1530">
                  <c:v>4.2965259551999999</c:v>
                </c:pt>
                <c:pt idx="1531">
                  <c:v>4.2948641777000001</c:v>
                </c:pt>
                <c:pt idx="1532">
                  <c:v>4.2941193580999997</c:v>
                </c:pt>
                <c:pt idx="1533">
                  <c:v>4.2945203780999996</c:v>
                </c:pt>
                <c:pt idx="1534">
                  <c:v>4.2961244582999996</c:v>
                </c:pt>
                <c:pt idx="1535">
                  <c:v>4.2979011535999998</c:v>
                </c:pt>
                <c:pt idx="1536">
                  <c:v>4.2997918128999997</c:v>
                </c:pt>
                <c:pt idx="1537">
                  <c:v>4.3017973899999999</c:v>
                </c:pt>
                <c:pt idx="1538">
                  <c:v>4.3034019470000002</c:v>
                </c:pt>
                <c:pt idx="1539">
                  <c:v>4.3061518668999996</c:v>
                </c:pt>
                <c:pt idx="1540">
                  <c:v>4.3105068206999997</c:v>
                </c:pt>
                <c:pt idx="1541">
                  <c:v>4.3160080909999996</c:v>
                </c:pt>
                <c:pt idx="1542">
                  <c:v>4.3223109245</c:v>
                </c:pt>
                <c:pt idx="1543">
                  <c:v>4.3296451568999998</c:v>
                </c:pt>
                <c:pt idx="1544">
                  <c:v>4.3368649482999997</c:v>
                </c:pt>
                <c:pt idx="1545">
                  <c:v>4.3446578979000003</c:v>
                </c:pt>
                <c:pt idx="1546">
                  <c:v>4.3515911102000002</c:v>
                </c:pt>
                <c:pt idx="1547">
                  <c:v>4.3584671020999997</c:v>
                </c:pt>
                <c:pt idx="1548">
                  <c:v>4.3640828132999996</c:v>
                </c:pt>
                <c:pt idx="1549">
                  <c:v>4.3691821097999997</c:v>
                </c:pt>
                <c:pt idx="1550">
                  <c:v>4.3747401236999996</c:v>
                </c:pt>
                <c:pt idx="1551">
                  <c:v>4.3811006546</c:v>
                </c:pt>
                <c:pt idx="1552">
                  <c:v>4.3874034882000004</c:v>
                </c:pt>
                <c:pt idx="1553">
                  <c:v>4.3957695961000001</c:v>
                </c:pt>
                <c:pt idx="1554">
                  <c:v>4.4066562652999997</c:v>
                </c:pt>
                <c:pt idx="1555">
                  <c:v>4.4189758300999999</c:v>
                </c:pt>
                <c:pt idx="1556">
                  <c:v>4.4311232567000003</c:v>
                </c:pt>
                <c:pt idx="1557">
                  <c:v>4.4424114227000002</c:v>
                </c:pt>
                <c:pt idx="1558">
                  <c:v>4.4525537490999998</c:v>
                </c:pt>
                <c:pt idx="1559">
                  <c:v>4.4606904984</c:v>
                </c:pt>
                <c:pt idx="1560">
                  <c:v>4.4666495322999999</c:v>
                </c:pt>
                <c:pt idx="1561">
                  <c:v>4.4704313278000001</c:v>
                </c:pt>
                <c:pt idx="1562">
                  <c:v>4.4719786643999999</c:v>
                </c:pt>
                <c:pt idx="1563">
                  <c:v>4.4717493057000004</c:v>
                </c:pt>
                <c:pt idx="1564">
                  <c:v>4.4702024460000001</c:v>
                </c:pt>
                <c:pt idx="1565">
                  <c:v>4.4681963921000003</c:v>
                </c:pt>
                <c:pt idx="1566">
                  <c:v>4.4664778709000004</c:v>
                </c:pt>
                <c:pt idx="1567">
                  <c:v>4.4661912918000004</c:v>
                </c:pt>
                <c:pt idx="1568">
                  <c:v>4.4662485123</c:v>
                </c:pt>
                <c:pt idx="1569">
                  <c:v>4.4675092696999998</c:v>
                </c:pt>
                <c:pt idx="1570">
                  <c:v>4.4688844680999997</c:v>
                </c:pt>
                <c:pt idx="1571">
                  <c:v>4.4713482857000004</c:v>
                </c:pt>
                <c:pt idx="1572">
                  <c:v>4.4745569228999997</c:v>
                </c:pt>
                <c:pt idx="1573">
                  <c:v>4.4778804779000003</c:v>
                </c:pt>
                <c:pt idx="1574">
                  <c:v>4.4809174538000001</c:v>
                </c:pt>
                <c:pt idx="1575">
                  <c:v>4.4836106300000003</c:v>
                </c:pt>
                <c:pt idx="1576">
                  <c:v>4.4855585097999997</c:v>
                </c:pt>
                <c:pt idx="1577">
                  <c:v>4.4880800247000003</c:v>
                </c:pt>
                <c:pt idx="1578">
                  <c:v>4.4901428223000002</c:v>
                </c:pt>
                <c:pt idx="1579">
                  <c:v>4.4926638603000004</c:v>
                </c:pt>
                <c:pt idx="1580">
                  <c:v>4.4962735175999997</c:v>
                </c:pt>
                <c:pt idx="1581">
                  <c:v>4.5012588501000002</c:v>
                </c:pt>
                <c:pt idx="1582">
                  <c:v>4.5068168640000001</c:v>
                </c:pt>
                <c:pt idx="1583">
                  <c:v>4.5123176574999997</c:v>
                </c:pt>
                <c:pt idx="1584">
                  <c:v>4.5169587135000002</c:v>
                </c:pt>
                <c:pt idx="1585">
                  <c:v>4.5202822684999999</c:v>
                </c:pt>
                <c:pt idx="1586">
                  <c:v>4.5226888657000002</c:v>
                </c:pt>
                <c:pt idx="1587">
                  <c:v>4.5242929459000001</c:v>
                </c:pt>
                <c:pt idx="1588">
                  <c:v>4.5258402823999999</c:v>
                </c:pt>
                <c:pt idx="1589">
                  <c:v>4.5270438194000002</c:v>
                </c:pt>
                <c:pt idx="1590">
                  <c:v>4.5281324387000002</c:v>
                </c:pt>
                <c:pt idx="1591">
                  <c:v>4.5286483764999996</c:v>
                </c:pt>
                <c:pt idx="1592">
                  <c:v>4.5288772582999997</c:v>
                </c:pt>
                <c:pt idx="1593">
                  <c:v>4.5288200378000001</c:v>
                </c:pt>
                <c:pt idx="1594">
                  <c:v>4.5296225548000004</c:v>
                </c:pt>
                <c:pt idx="1595">
                  <c:v>4.530023098</c:v>
                </c:pt>
                <c:pt idx="1596">
                  <c:v>4.5296225548000004</c:v>
                </c:pt>
                <c:pt idx="1597">
                  <c:v>4.5285911560000001</c:v>
                </c:pt>
                <c:pt idx="1598">
                  <c:v>4.5279030799999997</c:v>
                </c:pt>
                <c:pt idx="1599">
                  <c:v>4.5269865989999998</c:v>
                </c:pt>
                <c:pt idx="1600">
                  <c:v>4.5270438194000002</c:v>
                </c:pt>
                <c:pt idx="1601">
                  <c:v>4.5275597571999997</c:v>
                </c:pt>
                <c:pt idx="1602">
                  <c:v>4.5289916991999997</c:v>
                </c:pt>
                <c:pt idx="1603">
                  <c:v>4.5311117171999999</c:v>
                </c:pt>
                <c:pt idx="1604">
                  <c:v>4.5332322120999997</c:v>
                </c:pt>
                <c:pt idx="1605">
                  <c:v>4.5346074103999996</c:v>
                </c:pt>
                <c:pt idx="1606">
                  <c:v>4.5362119674999999</c:v>
                </c:pt>
                <c:pt idx="1607">
                  <c:v>4.5370712280000003</c:v>
                </c:pt>
                <c:pt idx="1608">
                  <c:v>4.5378160476999998</c:v>
                </c:pt>
                <c:pt idx="1609">
                  <c:v>4.5390191077999997</c:v>
                </c:pt>
                <c:pt idx="1610">
                  <c:v>4.5409107208000004</c:v>
                </c:pt>
                <c:pt idx="1611">
                  <c:v>4.5443487167000001</c:v>
                </c:pt>
                <c:pt idx="1612">
                  <c:v>4.5484166144999998</c:v>
                </c:pt>
                <c:pt idx="1613">
                  <c:v>4.5540895462000002</c:v>
                </c:pt>
                <c:pt idx="1614">
                  <c:v>4.5607933997999996</c:v>
                </c:pt>
                <c:pt idx="1615">
                  <c:v>4.5680131912000004</c:v>
                </c:pt>
                <c:pt idx="1616">
                  <c:v>4.5747747420999998</c:v>
                </c:pt>
                <c:pt idx="1617">
                  <c:v>4.5814790725999996</c:v>
                </c:pt>
                <c:pt idx="1618">
                  <c:v>4.5877819061</c:v>
                </c:pt>
                <c:pt idx="1619">
                  <c:v>4.5935115813999996</c:v>
                </c:pt>
                <c:pt idx="1620">
                  <c:v>4.5986685752999996</c:v>
                </c:pt>
                <c:pt idx="1621">
                  <c:v>4.6023931503000002</c:v>
                </c:pt>
                <c:pt idx="1622">
                  <c:v>4.6039977073999996</c:v>
                </c:pt>
                <c:pt idx="1623">
                  <c:v>4.6042265891999996</c:v>
                </c:pt>
                <c:pt idx="1624">
                  <c:v>4.6036539078000001</c:v>
                </c:pt>
                <c:pt idx="1625">
                  <c:v>4.6023931503000002</c:v>
                </c:pt>
                <c:pt idx="1626">
                  <c:v>4.6017632484000002</c:v>
                </c:pt>
                <c:pt idx="1627">
                  <c:v>4.6021637916999998</c:v>
                </c:pt>
                <c:pt idx="1628">
                  <c:v>4.6038832663999996</c:v>
                </c:pt>
                <c:pt idx="1629">
                  <c:v>4.6072640418999997</c:v>
                </c:pt>
                <c:pt idx="1630">
                  <c:v>4.6108736991999999</c:v>
                </c:pt>
                <c:pt idx="1631">
                  <c:v>4.6140251159999996</c:v>
                </c:pt>
                <c:pt idx="1632">
                  <c:v>4.6174058913999998</c:v>
                </c:pt>
                <c:pt idx="1633">
                  <c:v>4.6209011078</c:v>
                </c:pt>
                <c:pt idx="1634">
                  <c:v>4.6244535445999997</c:v>
                </c:pt>
                <c:pt idx="1635">
                  <c:v>4.6281208991999998</c:v>
                </c:pt>
                <c:pt idx="1636">
                  <c:v>4.6317310333000004</c:v>
                </c:pt>
                <c:pt idx="1637">
                  <c:v>4.6351113319000001</c:v>
                </c:pt>
                <c:pt idx="1638">
                  <c:v>4.6385498047000002</c:v>
                </c:pt>
                <c:pt idx="1639">
                  <c:v>4.6418728828000004</c:v>
                </c:pt>
                <c:pt idx="1640">
                  <c:v>4.6454830170000001</c:v>
                </c:pt>
                <c:pt idx="1641">
                  <c:v>4.6488060951000003</c:v>
                </c:pt>
                <c:pt idx="1642">
                  <c:v>4.6522445679000004</c:v>
                </c:pt>
                <c:pt idx="1643">
                  <c:v>4.6548223494999998</c:v>
                </c:pt>
                <c:pt idx="1644">
                  <c:v>4.6560258865000002</c:v>
                </c:pt>
                <c:pt idx="1645">
                  <c:v>4.6561403275000002</c:v>
                </c:pt>
                <c:pt idx="1646">
                  <c:v>4.6553382874000002</c:v>
                </c:pt>
                <c:pt idx="1647">
                  <c:v>4.6538486481000003</c:v>
                </c:pt>
                <c:pt idx="1648">
                  <c:v>4.6524162292</c:v>
                </c:pt>
                <c:pt idx="1649">
                  <c:v>4.6520724296999996</c:v>
                </c:pt>
                <c:pt idx="1650">
                  <c:v>4.6543068885999999</c:v>
                </c:pt>
                <c:pt idx="1651">
                  <c:v>4.6583752631999999</c:v>
                </c:pt>
                <c:pt idx="1652">
                  <c:v>4.6639332770999999</c:v>
                </c:pt>
                <c:pt idx="1653">
                  <c:v>4.6702365874999998</c:v>
                </c:pt>
                <c:pt idx="1654">
                  <c:v>4.6759090423999998</c:v>
                </c:pt>
                <c:pt idx="1655">
                  <c:v>4.6800918578999999</c:v>
                </c:pt>
                <c:pt idx="1656">
                  <c:v>4.6824412345999997</c:v>
                </c:pt>
                <c:pt idx="1657">
                  <c:v>4.6839313507</c:v>
                </c:pt>
                <c:pt idx="1658">
                  <c:v>4.6847906113000004</c:v>
                </c:pt>
                <c:pt idx="1659">
                  <c:v>4.6843318938999996</c:v>
                </c:pt>
                <c:pt idx="1660">
                  <c:v>4.6840457916</c:v>
                </c:pt>
                <c:pt idx="1661">
                  <c:v>4.6839313507</c:v>
                </c:pt>
                <c:pt idx="1662">
                  <c:v>4.6841602325</c:v>
                </c:pt>
                <c:pt idx="1663">
                  <c:v>4.6850771904000004</c:v>
                </c:pt>
                <c:pt idx="1664">
                  <c:v>4.6869106292999998</c:v>
                </c:pt>
                <c:pt idx="1665">
                  <c:v>4.6889162064000001</c:v>
                </c:pt>
                <c:pt idx="1666">
                  <c:v>4.6907501220999999</c:v>
                </c:pt>
                <c:pt idx="1667">
                  <c:v>4.6925835609000002</c:v>
                </c:pt>
                <c:pt idx="1668">
                  <c:v>4.6941308975</c:v>
                </c:pt>
                <c:pt idx="1669">
                  <c:v>4.6950473785</c:v>
                </c:pt>
                <c:pt idx="1670">
                  <c:v>4.6949901581000004</c:v>
                </c:pt>
                <c:pt idx="1671">
                  <c:v>4.6953911781000004</c:v>
                </c:pt>
                <c:pt idx="1672">
                  <c:v>4.6953334807999996</c:v>
                </c:pt>
                <c:pt idx="1673">
                  <c:v>4.6945314406999996</c:v>
                </c:pt>
                <c:pt idx="1674">
                  <c:v>4.6936149596999996</c:v>
                </c:pt>
                <c:pt idx="1675">
                  <c:v>4.6918387412999998</c:v>
                </c:pt>
                <c:pt idx="1676">
                  <c:v>4.6898326874</c:v>
                </c:pt>
                <c:pt idx="1677">
                  <c:v>4.6869678497000002</c:v>
                </c:pt>
                <c:pt idx="1678">
                  <c:v>4.6841602325</c:v>
                </c:pt>
                <c:pt idx="1679">
                  <c:v>4.6812953949000002</c:v>
                </c:pt>
                <c:pt idx="1680">
                  <c:v>4.6792898178</c:v>
                </c:pt>
                <c:pt idx="1681">
                  <c:v>4.6781439780999996</c:v>
                </c:pt>
                <c:pt idx="1682">
                  <c:v>4.6787166595</c:v>
                </c:pt>
                <c:pt idx="1683">
                  <c:v>4.6810088158000003</c:v>
                </c:pt>
                <c:pt idx="1684">
                  <c:v>4.6842174529999996</c:v>
                </c:pt>
                <c:pt idx="1685">
                  <c:v>4.6874833107000002</c:v>
                </c:pt>
                <c:pt idx="1686">
                  <c:v>4.6909217834000003</c:v>
                </c:pt>
                <c:pt idx="1687">
                  <c:v>4.6939015387999996</c:v>
                </c:pt>
                <c:pt idx="1688">
                  <c:v>4.6962509155000003</c:v>
                </c:pt>
                <c:pt idx="1689">
                  <c:v>4.6981415749000002</c:v>
                </c:pt>
                <c:pt idx="1690">
                  <c:v>4.6996889114</c:v>
                </c:pt>
                <c:pt idx="1691">
                  <c:v>4.7007775306999999</c:v>
                </c:pt>
                <c:pt idx="1692">
                  <c:v>4.7021522522000003</c:v>
                </c:pt>
                <c:pt idx="1693">
                  <c:v>4.7043299674999997</c:v>
                </c:pt>
                <c:pt idx="1694">
                  <c:v>4.7067937851000003</c:v>
                </c:pt>
                <c:pt idx="1695">
                  <c:v>4.7100596428000001</c:v>
                </c:pt>
                <c:pt idx="1696">
                  <c:v>4.7140707969999998</c:v>
                </c:pt>
                <c:pt idx="1697">
                  <c:v>4.7190556525999998</c:v>
                </c:pt>
                <c:pt idx="1698">
                  <c:v>4.7245569228999997</c:v>
                </c:pt>
                <c:pt idx="1699">
                  <c:v>4.7300577164000002</c:v>
                </c:pt>
                <c:pt idx="1700">
                  <c:v>4.7357306479999997</c:v>
                </c:pt>
                <c:pt idx="1701">
                  <c:v>4.7418613434000001</c:v>
                </c:pt>
                <c:pt idx="1702">
                  <c:v>4.7486801147</c:v>
                </c:pt>
                <c:pt idx="1703">
                  <c:v>4.7553267478999999</c:v>
                </c:pt>
                <c:pt idx="1704">
                  <c:v>4.7620310782999997</c:v>
                </c:pt>
                <c:pt idx="1705">
                  <c:v>4.7681622504999996</c:v>
                </c:pt>
                <c:pt idx="1706">
                  <c:v>4.7741785049000001</c:v>
                </c:pt>
                <c:pt idx="1707">
                  <c:v>4.7800803184999996</c:v>
                </c:pt>
                <c:pt idx="1708">
                  <c:v>4.7854094505000004</c:v>
                </c:pt>
                <c:pt idx="1709">
                  <c:v>4.7898216248000001</c:v>
                </c:pt>
                <c:pt idx="1710">
                  <c:v>4.7925720214999998</c:v>
                </c:pt>
                <c:pt idx="1711">
                  <c:v>4.7939472197999997</c:v>
                </c:pt>
                <c:pt idx="1712">
                  <c:v>4.7954940796000001</c:v>
                </c:pt>
                <c:pt idx="1713">
                  <c:v>4.7968120575000004</c:v>
                </c:pt>
                <c:pt idx="1714">
                  <c:v>4.7984738350000002</c:v>
                </c:pt>
                <c:pt idx="1715">
                  <c:v>4.8015680313000004</c:v>
                </c:pt>
                <c:pt idx="1716">
                  <c:v>4.8059802055</c:v>
                </c:pt>
                <c:pt idx="1717">
                  <c:v>4.8111371994000001</c:v>
                </c:pt>
                <c:pt idx="1718">
                  <c:v>4.8169240952000001</c:v>
                </c:pt>
                <c:pt idx="1719">
                  <c:v>4.8227114676999996</c:v>
                </c:pt>
                <c:pt idx="1720">
                  <c:v>4.8285565375999999</c:v>
                </c:pt>
                <c:pt idx="1721">
                  <c:v>4.8345727921000003</c:v>
                </c:pt>
                <c:pt idx="1722">
                  <c:v>4.8406462669000003</c:v>
                </c:pt>
                <c:pt idx="1723">
                  <c:v>4.8472361565000002</c:v>
                </c:pt>
                <c:pt idx="1724">
                  <c:v>4.8542265891999996</c:v>
                </c:pt>
                <c:pt idx="1725">
                  <c:v>4.8615612983999998</c:v>
                </c:pt>
                <c:pt idx="1726">
                  <c:v>4.8695831298999996</c:v>
                </c:pt>
                <c:pt idx="1727">
                  <c:v>4.8779487609999999</c:v>
                </c:pt>
                <c:pt idx="1728">
                  <c:v>4.8860855103</c:v>
                </c:pt>
                <c:pt idx="1729">
                  <c:v>4.8939356804000003</c:v>
                </c:pt>
                <c:pt idx="1730">
                  <c:v>4.9024729729000001</c:v>
                </c:pt>
                <c:pt idx="1731">
                  <c:v>4.9112405777000001</c:v>
                </c:pt>
                <c:pt idx="1732">
                  <c:v>4.9200644492999999</c:v>
                </c:pt>
                <c:pt idx="1733">
                  <c:v>4.9289460181999996</c:v>
                </c:pt>
                <c:pt idx="1734">
                  <c:v>4.9371399879000002</c:v>
                </c:pt>
                <c:pt idx="1735">
                  <c:v>4.9454483986</c:v>
                </c:pt>
                <c:pt idx="1736">
                  <c:v>4.9531836509999998</c:v>
                </c:pt>
                <c:pt idx="1737">
                  <c:v>4.9594869613999997</c:v>
                </c:pt>
                <c:pt idx="1738">
                  <c:v>4.9648156166000001</c:v>
                </c:pt>
                <c:pt idx="1739">
                  <c:v>4.9702591896000001</c:v>
                </c:pt>
                <c:pt idx="1740">
                  <c:v>4.9754166602999996</c:v>
                </c:pt>
                <c:pt idx="1741">
                  <c:v>4.9804587364000001</c:v>
                </c:pt>
                <c:pt idx="1742">
                  <c:v>4.9854440688999997</c:v>
                </c:pt>
                <c:pt idx="1743">
                  <c:v>4.9904861450000002</c:v>
                </c:pt>
                <c:pt idx="1744">
                  <c:v>4.9945545197000003</c:v>
                </c:pt>
                <c:pt idx="1745">
                  <c:v>4.9988522529999999</c:v>
                </c:pt>
                <c:pt idx="1746">
                  <c:v>5.0040087700000004</c:v>
                </c:pt>
                <c:pt idx="1747">
                  <c:v>5.0096817016999999</c:v>
                </c:pt>
                <c:pt idx="1748">
                  <c:v>5.0158700943000003</c:v>
                </c:pt>
                <c:pt idx="1749">
                  <c:v>5.0225744247000002</c:v>
                </c:pt>
                <c:pt idx="1750">
                  <c:v>5.0295643806000001</c:v>
                </c:pt>
                <c:pt idx="1751">
                  <c:v>5.035867691</c:v>
                </c:pt>
                <c:pt idx="1752">
                  <c:v>5.0411963462999996</c:v>
                </c:pt>
                <c:pt idx="1753">
                  <c:v>5.0459527969</c:v>
                </c:pt>
                <c:pt idx="1754">
                  <c:v>5.0507087708</c:v>
                </c:pt>
                <c:pt idx="1755">
                  <c:v>5.0559802055</c:v>
                </c:pt>
                <c:pt idx="1756">
                  <c:v>5.0619392395</c:v>
                </c:pt>
                <c:pt idx="1757">
                  <c:v>5.0679554939000004</c:v>
                </c:pt>
                <c:pt idx="1758">
                  <c:v>5.0737428664999999</c:v>
                </c:pt>
                <c:pt idx="1759">
                  <c:v>5.0791864394999999</c:v>
                </c:pt>
                <c:pt idx="1760">
                  <c:v>5.0850882530000003</c:v>
                </c:pt>
                <c:pt idx="1761">
                  <c:v>5.0904746055999999</c:v>
                </c:pt>
                <c:pt idx="1762">
                  <c:v>5.0955743790000003</c:v>
                </c:pt>
                <c:pt idx="1763">
                  <c:v>5.0999865531999999</c:v>
                </c:pt>
                <c:pt idx="1764">
                  <c:v>5.104742527</c:v>
                </c:pt>
                <c:pt idx="1765">
                  <c:v>5.1092119217</c:v>
                </c:pt>
                <c:pt idx="1766">
                  <c:v>5.1147699356</c:v>
                </c:pt>
                <c:pt idx="1767">
                  <c:v>5.1202135086</c:v>
                </c:pt>
                <c:pt idx="1768">
                  <c:v>5.1255421637999996</c:v>
                </c:pt>
                <c:pt idx="1769">
                  <c:v>5.1308135985999996</c:v>
                </c:pt>
                <c:pt idx="1770">
                  <c:v>5.1361999512000001</c:v>
                </c:pt>
                <c:pt idx="1771">
                  <c:v>5.1411275863999997</c:v>
                </c:pt>
                <c:pt idx="1772">
                  <c:v>5.1456542015000002</c:v>
                </c:pt>
                <c:pt idx="1773">
                  <c:v>5.1498947144000002</c:v>
                </c:pt>
                <c:pt idx="1774">
                  <c:v>5.1539630890000003</c:v>
                </c:pt>
                <c:pt idx="1775">
                  <c:v>5.1572289467000001</c:v>
                </c:pt>
                <c:pt idx="1776">
                  <c:v>5.1597504615999998</c:v>
                </c:pt>
                <c:pt idx="1777">
                  <c:v>5.1619849205000001</c:v>
                </c:pt>
                <c:pt idx="1778">
                  <c:v>5.164047718</c:v>
                </c:pt>
                <c:pt idx="1779">
                  <c:v>5.1655950545999998</c:v>
                </c:pt>
                <c:pt idx="1780">
                  <c:v>5.1672563553000002</c:v>
                </c:pt>
                <c:pt idx="1781">
                  <c:v>5.1693768500999999</c:v>
                </c:pt>
                <c:pt idx="1782">
                  <c:v>5.1718978882000002</c:v>
                </c:pt>
                <c:pt idx="1783">
                  <c:v>5.1747627258</c:v>
                </c:pt>
                <c:pt idx="1784">
                  <c:v>5.1780290604000001</c:v>
                </c:pt>
                <c:pt idx="1785">
                  <c:v>5.1814670562999998</c:v>
                </c:pt>
                <c:pt idx="1786">
                  <c:v>5.1853632927</c:v>
                </c:pt>
                <c:pt idx="1787">
                  <c:v>5.1889734267999996</c:v>
                </c:pt>
                <c:pt idx="1788">
                  <c:v>5.1925263404999997</c:v>
                </c:pt>
                <c:pt idx="1789">
                  <c:v>5.1961355209000004</c:v>
                </c:pt>
                <c:pt idx="1790">
                  <c:v>5.1993446350000001</c:v>
                </c:pt>
                <c:pt idx="1791">
                  <c:v>5.2028398514000003</c:v>
                </c:pt>
                <c:pt idx="1792">
                  <c:v>5.2062206268000004</c:v>
                </c:pt>
                <c:pt idx="1793">
                  <c:v>5.2089710236000002</c:v>
                </c:pt>
                <c:pt idx="1794">
                  <c:v>5.2105183601</c:v>
                </c:pt>
                <c:pt idx="1795">
                  <c:v>5.2118358612</c:v>
                </c:pt>
                <c:pt idx="1796">
                  <c:v>5.2125811576999999</c:v>
                </c:pt>
                <c:pt idx="1797">
                  <c:v>5.2130966186999999</c:v>
                </c:pt>
                <c:pt idx="1798">
                  <c:v>5.2141280174000002</c:v>
                </c:pt>
                <c:pt idx="1799">
                  <c:v>5.2159619331</c:v>
                </c:pt>
                <c:pt idx="1800">
                  <c:v>5.2187118530000003</c:v>
                </c:pt>
                <c:pt idx="1801">
                  <c:v>5.2222070693999996</c:v>
                </c:pt>
                <c:pt idx="1802">
                  <c:v>5.2263331412999996</c:v>
                </c:pt>
                <c:pt idx="1803">
                  <c:v>5.2309741974000001</c:v>
                </c:pt>
                <c:pt idx="1804">
                  <c:v>5.2356152533999998</c:v>
                </c:pt>
                <c:pt idx="1805">
                  <c:v>5.2395691871999999</c:v>
                </c:pt>
                <c:pt idx="1806">
                  <c:v>5.2427206038999996</c:v>
                </c:pt>
                <c:pt idx="1807">
                  <c:v>5.2450127601999998</c:v>
                </c:pt>
                <c:pt idx="1808">
                  <c:v>5.2469034194999997</c:v>
                </c:pt>
                <c:pt idx="1809">
                  <c:v>5.2495965957999999</c:v>
                </c:pt>
                <c:pt idx="1810">
                  <c:v>5.2525186539000002</c:v>
                </c:pt>
                <c:pt idx="1811">
                  <c:v>5.2556133269999998</c:v>
                </c:pt>
                <c:pt idx="1812">
                  <c:v>5.2591085434</c:v>
                </c:pt>
                <c:pt idx="1813">
                  <c:v>5.2626609801999997</c:v>
                </c:pt>
                <c:pt idx="1814">
                  <c:v>5.2666149138999998</c:v>
                </c:pt>
                <c:pt idx="1815">
                  <c:v>5.2704539299000004</c:v>
                </c:pt>
                <c:pt idx="1816">
                  <c:v>5.2744078635999996</c:v>
                </c:pt>
                <c:pt idx="1817">
                  <c:v>5.2786478996000001</c:v>
                </c:pt>
                <c:pt idx="1818">
                  <c:v>5.2827162743000002</c:v>
                </c:pt>
                <c:pt idx="1819">
                  <c:v>5.2869563102999999</c:v>
                </c:pt>
                <c:pt idx="1820">
                  <c:v>5.2916550636000004</c:v>
                </c:pt>
                <c:pt idx="1821">
                  <c:v>5.2968120575000004</c:v>
                </c:pt>
                <c:pt idx="1822">
                  <c:v>5.3018541336</c:v>
                </c:pt>
                <c:pt idx="1823">
                  <c:v>5.3067245483000001</c:v>
                </c:pt>
                <c:pt idx="1824">
                  <c:v>5.3116526604000001</c:v>
                </c:pt>
                <c:pt idx="1825">
                  <c:v>5.3169240952000001</c:v>
                </c:pt>
                <c:pt idx="1826">
                  <c:v>5.3230552673</c:v>
                </c:pt>
                <c:pt idx="1827">
                  <c:v>5.3299312592000003</c:v>
                </c:pt>
                <c:pt idx="1828">
                  <c:v>5.3370938300999997</c:v>
                </c:pt>
                <c:pt idx="1829">
                  <c:v>5.3447146416000004</c:v>
                </c:pt>
                <c:pt idx="1830">
                  <c:v>5.3526792525999998</c:v>
                </c:pt>
                <c:pt idx="1831">
                  <c:v>5.3608160019</c:v>
                </c:pt>
                <c:pt idx="1832">
                  <c:v>5.3690671921000002</c:v>
                </c:pt>
                <c:pt idx="1833">
                  <c:v>5.3773183823000004</c:v>
                </c:pt>
                <c:pt idx="1834">
                  <c:v>5.3853974341999997</c:v>
                </c:pt>
                <c:pt idx="1835">
                  <c:v>5.3933625221000003</c:v>
                </c:pt>
                <c:pt idx="1836">
                  <c:v>5.4010405539999997</c:v>
                </c:pt>
                <c:pt idx="1837">
                  <c:v>5.4086618422999999</c:v>
                </c:pt>
                <c:pt idx="1838">
                  <c:v>5.4162254333000002</c:v>
                </c:pt>
                <c:pt idx="1839">
                  <c:v>5.4241900444000004</c:v>
                </c:pt>
                <c:pt idx="1840">
                  <c:v>5.4324979781999998</c:v>
                </c:pt>
                <c:pt idx="1841">
                  <c:v>5.4411506653000004</c:v>
                </c:pt>
                <c:pt idx="1842">
                  <c:v>5.4503188133</c:v>
                </c:pt>
                <c:pt idx="1843">
                  <c:v>5.4596009254000002</c:v>
                </c:pt>
                <c:pt idx="1844">
                  <c:v>5.4690556525999998</c:v>
                </c:pt>
                <c:pt idx="1845">
                  <c:v>5.4778227806000004</c:v>
                </c:pt>
                <c:pt idx="1846">
                  <c:v>5.4868760108999997</c:v>
                </c:pt>
                <c:pt idx="1847">
                  <c:v>5.4953565598000003</c:v>
                </c:pt>
                <c:pt idx="1848">
                  <c:v>5.5034356116999996</c:v>
                </c:pt>
                <c:pt idx="1849">
                  <c:v>5.5112857818999998</c:v>
                </c:pt>
                <c:pt idx="1850">
                  <c:v>5.5189070702</c:v>
                </c:pt>
                <c:pt idx="1851">
                  <c:v>5.5262985229000003</c:v>
                </c:pt>
                <c:pt idx="1852">
                  <c:v>5.5340909957999997</c:v>
                </c:pt>
                <c:pt idx="1853">
                  <c:v>5.5428581238000003</c:v>
                </c:pt>
                <c:pt idx="1854">
                  <c:v>5.5518541336</c:v>
                </c:pt>
                <c:pt idx="1855">
                  <c:v>5.5614233016999997</c:v>
                </c:pt>
                <c:pt idx="1856">
                  <c:v>5.5710496901999997</c:v>
                </c:pt>
                <c:pt idx="1857">
                  <c:v>5.5801029204999999</c:v>
                </c:pt>
                <c:pt idx="1858">
                  <c:v>5.5880675316000001</c:v>
                </c:pt>
                <c:pt idx="1859">
                  <c:v>5.5960898399000003</c:v>
                </c:pt>
                <c:pt idx="1860">
                  <c:v>5.6034240723000002</c:v>
                </c:pt>
                <c:pt idx="1861">
                  <c:v>5.6104722023000004</c:v>
                </c:pt>
                <c:pt idx="1862">
                  <c:v>5.6174054146000003</c:v>
                </c:pt>
                <c:pt idx="1863">
                  <c:v>5.6253700255999997</c:v>
                </c:pt>
                <c:pt idx="1864">
                  <c:v>5.6336789130999998</c:v>
                </c:pt>
                <c:pt idx="1865">
                  <c:v>5.6420445442</c:v>
                </c:pt>
                <c:pt idx="1866">
                  <c:v>5.6501235962000003</c:v>
                </c:pt>
                <c:pt idx="1867">
                  <c:v>5.6585469246000004</c:v>
                </c:pt>
                <c:pt idx="1868">
                  <c:v>5.6667981147999997</c:v>
                </c:pt>
                <c:pt idx="1869">
                  <c:v>5.6755075455000004</c:v>
                </c:pt>
                <c:pt idx="1870">
                  <c:v>5.6837587356999997</c:v>
                </c:pt>
                <c:pt idx="1871">
                  <c:v>5.6917810439999998</c:v>
                </c:pt>
                <c:pt idx="1872">
                  <c:v>5.6996884345999996</c:v>
                </c:pt>
                <c:pt idx="1873">
                  <c:v>5.7071371078000004</c:v>
                </c:pt>
                <c:pt idx="1874">
                  <c:v>5.7144718169999997</c:v>
                </c:pt>
                <c:pt idx="1875">
                  <c:v>5.7211756706000001</c:v>
                </c:pt>
                <c:pt idx="1876">
                  <c:v>5.7280516624000004</c:v>
                </c:pt>
                <c:pt idx="1877">
                  <c:v>5.7351565360999999</c:v>
                </c:pt>
                <c:pt idx="1878">
                  <c:v>5.7420330047999997</c:v>
                </c:pt>
                <c:pt idx="1879">
                  <c:v>5.7489089966</c:v>
                </c:pt>
                <c:pt idx="1880">
                  <c:v>5.7552123069999999</c:v>
                </c:pt>
                <c:pt idx="1881">
                  <c:v>5.7609419823000003</c:v>
                </c:pt>
                <c:pt idx="1882">
                  <c:v>5.7660989761000003</c:v>
                </c:pt>
                <c:pt idx="1883">
                  <c:v>5.7712559700000003</c:v>
                </c:pt>
                <c:pt idx="1884">
                  <c:v>5.7764129639000004</c:v>
                </c:pt>
                <c:pt idx="1885">
                  <c:v>5.7815699577000004</c:v>
                </c:pt>
                <c:pt idx="1886">
                  <c:v>5.7873001099000003</c:v>
                </c:pt>
                <c:pt idx="1887">
                  <c:v>5.7936029433999998</c:v>
                </c:pt>
                <c:pt idx="1888">
                  <c:v>5.8004789352000001</c:v>
                </c:pt>
                <c:pt idx="1889">
                  <c:v>5.8073549270999996</c:v>
                </c:pt>
                <c:pt idx="1890">
                  <c:v>5.8148040770999998</c:v>
                </c:pt>
                <c:pt idx="1891">
                  <c:v>5.8222527503999997</c:v>
                </c:pt>
                <c:pt idx="1892">
                  <c:v>5.8291287422</c:v>
                </c:pt>
                <c:pt idx="1893">
                  <c:v>5.8348588942999999</c:v>
                </c:pt>
                <c:pt idx="1894">
                  <c:v>5.8411617279000003</c:v>
                </c:pt>
                <c:pt idx="1895">
                  <c:v>5.8468918800000003</c:v>
                </c:pt>
                <c:pt idx="1896">
                  <c:v>5.8520488739000003</c:v>
                </c:pt>
                <c:pt idx="1897">
                  <c:v>5.8572058678000003</c:v>
                </c:pt>
                <c:pt idx="1898">
                  <c:v>5.8612165450999996</c:v>
                </c:pt>
                <c:pt idx="1899">
                  <c:v>5.8652281760999996</c:v>
                </c:pt>
                <c:pt idx="1900">
                  <c:v>5.8692388534999997</c:v>
                </c:pt>
                <c:pt idx="1901">
                  <c:v>5.8726768494000003</c:v>
                </c:pt>
                <c:pt idx="1902">
                  <c:v>5.8772606850000004</c:v>
                </c:pt>
                <c:pt idx="1903">
                  <c:v>5.8818449974</c:v>
                </c:pt>
                <c:pt idx="1904">
                  <c:v>5.8870019913</c:v>
                </c:pt>
                <c:pt idx="1905">
                  <c:v>5.8921589851</c:v>
                </c:pt>
                <c:pt idx="1906">
                  <c:v>5.8967428207000001</c:v>
                </c:pt>
                <c:pt idx="1907">
                  <c:v>5.8996076583999999</c:v>
                </c:pt>
                <c:pt idx="1908">
                  <c:v>5.9018998146000001</c:v>
                </c:pt>
                <c:pt idx="1909">
                  <c:v>5.9036192893999999</c:v>
                </c:pt>
                <c:pt idx="1910">
                  <c:v>5.9053378104999998</c:v>
                </c:pt>
                <c:pt idx="1911">
                  <c:v>5.9076299667000001</c:v>
                </c:pt>
                <c:pt idx="1912">
                  <c:v>5.9099216460999999</c:v>
                </c:pt>
                <c:pt idx="1913">
                  <c:v>5.9127869606000001</c:v>
                </c:pt>
                <c:pt idx="1914">
                  <c:v>5.9167981147999997</c:v>
                </c:pt>
                <c:pt idx="1915">
                  <c:v>5.9213819503999998</c:v>
                </c:pt>
                <c:pt idx="1916">
                  <c:v>5.9259657859999999</c:v>
                </c:pt>
                <c:pt idx="1917">
                  <c:v>5.9311227797999999</c:v>
                </c:pt>
                <c:pt idx="1918">
                  <c:v>5.9362802505000003</c:v>
                </c:pt>
                <c:pt idx="1919">
                  <c:v>5.9420099257999999</c:v>
                </c:pt>
                <c:pt idx="1920">
                  <c:v>5.9477400779999998</c:v>
                </c:pt>
                <c:pt idx="1921">
                  <c:v>5.9546155929999998</c:v>
                </c:pt>
                <c:pt idx="1922">
                  <c:v>5.9614915848000001</c:v>
                </c:pt>
                <c:pt idx="1923">
                  <c:v>5.9689412116999998</c:v>
                </c:pt>
                <c:pt idx="1924">
                  <c:v>5.9763898848999997</c:v>
                </c:pt>
                <c:pt idx="1925">
                  <c:v>5.9844121932999998</c:v>
                </c:pt>
                <c:pt idx="1926">
                  <c:v>5.9924340247999996</c:v>
                </c:pt>
                <c:pt idx="1927">
                  <c:v>6.0004558563000003</c:v>
                </c:pt>
                <c:pt idx="1928">
                  <c:v>6.0084781646999996</c:v>
                </c:pt>
                <c:pt idx="1929">
                  <c:v>6.0164995192999999</c:v>
                </c:pt>
                <c:pt idx="1930">
                  <c:v>6.025094986</c:v>
                </c:pt>
                <c:pt idx="1931">
                  <c:v>6.0331172943000002</c:v>
                </c:pt>
                <c:pt idx="1932">
                  <c:v>6.0411391258</c:v>
                </c:pt>
                <c:pt idx="1933">
                  <c:v>6.0485877990999999</c:v>
                </c:pt>
                <c:pt idx="1934">
                  <c:v>6.0566101074000001</c:v>
                </c:pt>
                <c:pt idx="1935">
                  <c:v>6.0652050971999998</c:v>
                </c:pt>
                <c:pt idx="1936">
                  <c:v>6.0732269286999996</c:v>
                </c:pt>
                <c:pt idx="1937">
                  <c:v>6.0806756020000003</c:v>
                </c:pt>
                <c:pt idx="1938">
                  <c:v>6.0875515937999998</c:v>
                </c:pt>
                <c:pt idx="1939">
                  <c:v>6.0950012207000004</c:v>
                </c:pt>
                <c:pt idx="1940">
                  <c:v>6.1018772124999998</c:v>
                </c:pt>
                <c:pt idx="1941">
                  <c:v>6.1087527274999998</c:v>
                </c:pt>
                <c:pt idx="1942">
                  <c:v>6.1150560378999996</c:v>
                </c:pt>
                <c:pt idx="1943">
                  <c:v>6.1219320296999999</c:v>
                </c:pt>
                <c:pt idx="1944">
                  <c:v>6.1282348633000003</c:v>
                </c:pt>
                <c:pt idx="1945">
                  <c:v>6.1345381737000002</c:v>
                </c:pt>
                <c:pt idx="1946">
                  <c:v>6.1408410071999997</c:v>
                </c:pt>
                <c:pt idx="1947">
                  <c:v>6.1471438408000001</c:v>
                </c:pt>
                <c:pt idx="1948">
                  <c:v>6.1528739929</c:v>
                </c:pt>
                <c:pt idx="1949">
                  <c:v>6.1580309868000001</c:v>
                </c:pt>
                <c:pt idx="1950">
                  <c:v>6.1631879807000001</c:v>
                </c:pt>
                <c:pt idx="1951">
                  <c:v>6.1677718163000002</c:v>
                </c:pt>
                <c:pt idx="1952">
                  <c:v>6.1723561286999997</c:v>
                </c:pt>
                <c:pt idx="1953">
                  <c:v>6.1769399642999998</c:v>
                </c:pt>
                <c:pt idx="1954">
                  <c:v>6.1815237998999999</c:v>
                </c:pt>
                <c:pt idx="1955">
                  <c:v>6.1849622726</c:v>
                </c:pt>
                <c:pt idx="1956">
                  <c:v>6.1884002685999997</c:v>
                </c:pt>
                <c:pt idx="1957">
                  <c:v>6.1918382645000003</c:v>
                </c:pt>
                <c:pt idx="1958">
                  <c:v>6.1947031021000001</c:v>
                </c:pt>
                <c:pt idx="1959">
                  <c:v>6.1969947814999999</c:v>
                </c:pt>
                <c:pt idx="1960">
                  <c:v>6.1992869377000002</c:v>
                </c:pt>
                <c:pt idx="1961">
                  <c:v>6.2004327773999997</c:v>
                </c:pt>
                <c:pt idx="1962">
                  <c:v>6.2021517754</c:v>
                </c:pt>
                <c:pt idx="1963">
                  <c:v>6.2027249335999999</c:v>
                </c:pt>
                <c:pt idx="1964">
                  <c:v>6.2032976151000003</c:v>
                </c:pt>
                <c:pt idx="1965">
                  <c:v>6.2044439316000002</c:v>
                </c:pt>
                <c:pt idx="1966">
                  <c:v>6.2044439316000002</c:v>
                </c:pt>
                <c:pt idx="1967">
                  <c:v>6.2050170898000001</c:v>
                </c:pt>
                <c:pt idx="1968">
                  <c:v>6.2050170898000001</c:v>
                </c:pt>
                <c:pt idx="1969">
                  <c:v>6.2055897712999997</c:v>
                </c:pt>
                <c:pt idx="1970">
                  <c:v>6.2061629294999996</c:v>
                </c:pt>
                <c:pt idx="1971">
                  <c:v>6.2073087692</c:v>
                </c:pt>
                <c:pt idx="1972">
                  <c:v>6.2078819274999999</c:v>
                </c:pt>
                <c:pt idx="1973">
                  <c:v>6.2090277672000003</c:v>
                </c:pt>
                <c:pt idx="1974">
                  <c:v>6.2101736068999998</c:v>
                </c:pt>
                <c:pt idx="1975">
                  <c:v>6.2107472420000001</c:v>
                </c:pt>
                <c:pt idx="1976">
                  <c:v>6.2101736068999998</c:v>
                </c:pt>
                <c:pt idx="1977">
                  <c:v>6.2096009254000002</c:v>
                </c:pt>
                <c:pt idx="1978">
                  <c:v>6.2078819274999999</c:v>
                </c:pt>
                <c:pt idx="1979">
                  <c:v>6.2073087692</c:v>
                </c:pt>
                <c:pt idx="1980">
                  <c:v>6.2055897712999997</c:v>
                </c:pt>
                <c:pt idx="1981">
                  <c:v>6.2044439316000002</c:v>
                </c:pt>
                <c:pt idx="1982">
                  <c:v>6.2032976151000003</c:v>
                </c:pt>
                <c:pt idx="1983">
                  <c:v>6.2027249335999999</c:v>
                </c:pt>
                <c:pt idx="1984">
                  <c:v>6.2015790939000004</c:v>
                </c:pt>
                <c:pt idx="1985">
                  <c:v>6.2004327773999997</c:v>
                </c:pt>
                <c:pt idx="1986">
                  <c:v>6.1987137794000002</c:v>
                </c:pt>
                <c:pt idx="1987">
                  <c:v>6.1975679397999999</c:v>
                </c:pt>
                <c:pt idx="1988">
                  <c:v>6.1958489417999996</c:v>
                </c:pt>
                <c:pt idx="1989">
                  <c:v>6.1935567856000002</c:v>
                </c:pt>
                <c:pt idx="1990">
                  <c:v>6.1918382645000003</c:v>
                </c:pt>
                <c:pt idx="1991">
                  <c:v>6.1889729500000001</c:v>
                </c:pt>
                <c:pt idx="1992">
                  <c:v>6.1866807937999999</c:v>
                </c:pt>
                <c:pt idx="1993">
                  <c:v>6.1849622726</c:v>
                </c:pt>
                <c:pt idx="1994">
                  <c:v>6.1832427979000002</c:v>
                </c:pt>
                <c:pt idx="1995">
                  <c:v>6.1815237998999999</c:v>
                </c:pt>
                <c:pt idx="1996">
                  <c:v>6.1798048018999996</c:v>
                </c:pt>
                <c:pt idx="1997">
                  <c:v>6.1780858040000002</c:v>
                </c:pt>
                <c:pt idx="1998">
                  <c:v>6.1769399642999998</c:v>
                </c:pt>
                <c:pt idx="1999">
                  <c:v>6.1757941246000003</c:v>
                </c:pt>
              </c:numCache>
            </c:numRef>
          </c:yVal>
          <c:smooth val="1"/>
          <c:extLst>
            <c:ext xmlns:c16="http://schemas.microsoft.com/office/drawing/2014/chart" uri="{C3380CC4-5D6E-409C-BE32-E72D297353CC}">
              <c16:uniqueId val="{00000001-0048-456E-9B2B-63E5AF8CD63A}"/>
            </c:ext>
          </c:extLst>
        </c:ser>
        <c:dLbls>
          <c:showLegendKey val="0"/>
          <c:showVal val="0"/>
          <c:showCatName val="0"/>
          <c:showSerName val="0"/>
          <c:showPercent val="0"/>
          <c:showBubbleSize val="0"/>
        </c:dLbls>
        <c:axId val="671148120"/>
        <c:axId val="671150416"/>
      </c:scatterChart>
      <c:valAx>
        <c:axId val="671148120"/>
        <c:scaling>
          <c:orientation val="minMax"/>
          <c:max val="2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out"/>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71150416"/>
        <c:crosses val="autoZero"/>
        <c:crossBetween val="midCat"/>
      </c:valAx>
      <c:valAx>
        <c:axId val="67115041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baseline="0" dirty="0">
                    <a:solidFill>
                      <a:schemeClr val="tx1"/>
                    </a:solidFill>
                  </a:rPr>
                  <a:t>Rotation </a:t>
                </a:r>
                <a:r>
                  <a:rPr lang="en-US" sz="1200" dirty="0">
                    <a:solidFill>
                      <a:schemeClr val="tx1"/>
                    </a:solidFill>
                  </a:rPr>
                  <a:t> (Deg.)</a:t>
                </a:r>
              </a:p>
            </c:rich>
          </c:tx>
          <c:layout>
            <c:manualLayout>
              <c:xMode val="edge"/>
              <c:yMode val="edge"/>
              <c:x val="2.139795478235865E-2"/>
              <c:y val="0.25069444444444444"/>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71148120"/>
        <c:crosses val="autoZero"/>
        <c:crossBetween val="midCat"/>
      </c:valAx>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Entry>
      <c:legendEntry>
        <c:idx val="1"/>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Kinematic Plot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Stock Head</c:v>
          </c:tx>
          <c:spPr>
            <a:ln w="25400" cap="rnd">
              <a:solidFill>
                <a:schemeClr val="tx1"/>
              </a:solidFill>
              <a:round/>
            </a:ln>
            <a:effectLst/>
          </c:spPr>
          <c:marker>
            <c:symbol val="none"/>
          </c:marker>
          <c:xVal>
            <c:numRef>
              <c:f>Stock_THOR!$G$3:$G$2002</c:f>
              <c:numCache>
                <c:formatCode>0.00E+00</c:formatCode>
                <c:ptCount val="2000"/>
                <c:pt idx="0">
                  <c:v>-100.83001708999998</c:v>
                </c:pt>
                <c:pt idx="1">
                  <c:v>-100.83001708999998</c:v>
                </c:pt>
                <c:pt idx="2">
                  <c:v>-100.83001708999998</c:v>
                </c:pt>
                <c:pt idx="3">
                  <c:v>-100.83001708999998</c:v>
                </c:pt>
                <c:pt idx="4">
                  <c:v>-100.83001708999998</c:v>
                </c:pt>
                <c:pt idx="5">
                  <c:v>-100.83001708999998</c:v>
                </c:pt>
                <c:pt idx="6">
                  <c:v>-100.83001708999998</c:v>
                </c:pt>
                <c:pt idx="7">
                  <c:v>-100.83001708999998</c:v>
                </c:pt>
                <c:pt idx="8">
                  <c:v>-100.83001708999998</c:v>
                </c:pt>
                <c:pt idx="9">
                  <c:v>-100.83001708999998</c:v>
                </c:pt>
                <c:pt idx="10">
                  <c:v>-100.83001708999998</c:v>
                </c:pt>
                <c:pt idx="11">
                  <c:v>-100.83001708999998</c:v>
                </c:pt>
                <c:pt idx="12">
                  <c:v>-100.82000732999998</c:v>
                </c:pt>
                <c:pt idx="13">
                  <c:v>-100.82000732999998</c:v>
                </c:pt>
                <c:pt idx="14">
                  <c:v>-100.82000732999998</c:v>
                </c:pt>
                <c:pt idx="15">
                  <c:v>-100.82000732999998</c:v>
                </c:pt>
                <c:pt idx="16">
                  <c:v>-100.82000732999998</c:v>
                </c:pt>
                <c:pt idx="17">
                  <c:v>-100.82000732999998</c:v>
                </c:pt>
                <c:pt idx="18">
                  <c:v>-100.82000732999998</c:v>
                </c:pt>
                <c:pt idx="19">
                  <c:v>-100.82000732999998</c:v>
                </c:pt>
                <c:pt idx="20">
                  <c:v>-100.81001281999997</c:v>
                </c:pt>
                <c:pt idx="21">
                  <c:v>-100.81001281999997</c:v>
                </c:pt>
                <c:pt idx="22">
                  <c:v>-100.81001281999997</c:v>
                </c:pt>
                <c:pt idx="23">
                  <c:v>-100.81001281999997</c:v>
                </c:pt>
                <c:pt idx="24">
                  <c:v>-100.81001281999997</c:v>
                </c:pt>
                <c:pt idx="25">
                  <c:v>-100.80001830999998</c:v>
                </c:pt>
                <c:pt idx="26">
                  <c:v>-100.80001830999998</c:v>
                </c:pt>
                <c:pt idx="27">
                  <c:v>-100.80001830999998</c:v>
                </c:pt>
                <c:pt idx="28">
                  <c:v>-100.80001830999998</c:v>
                </c:pt>
                <c:pt idx="29">
                  <c:v>-100.79000854999998</c:v>
                </c:pt>
                <c:pt idx="30">
                  <c:v>-100.79000854999998</c:v>
                </c:pt>
                <c:pt idx="31">
                  <c:v>-100.79000854999998</c:v>
                </c:pt>
                <c:pt idx="32">
                  <c:v>-100.79000854999998</c:v>
                </c:pt>
                <c:pt idx="33">
                  <c:v>-100.78001403999997</c:v>
                </c:pt>
                <c:pt idx="34">
                  <c:v>-100.78001403999997</c:v>
                </c:pt>
                <c:pt idx="35">
                  <c:v>-100.77000427999999</c:v>
                </c:pt>
                <c:pt idx="36">
                  <c:v>-100.77000427999999</c:v>
                </c:pt>
                <c:pt idx="37">
                  <c:v>-100.77000427999999</c:v>
                </c:pt>
                <c:pt idx="38">
                  <c:v>-100.76000976999998</c:v>
                </c:pt>
                <c:pt idx="39">
                  <c:v>-100.76000976999998</c:v>
                </c:pt>
                <c:pt idx="40">
                  <c:v>-100.75001525999997</c:v>
                </c:pt>
                <c:pt idx="41">
                  <c:v>-100.75001525999997</c:v>
                </c:pt>
                <c:pt idx="42">
                  <c:v>-100.75001525999997</c:v>
                </c:pt>
                <c:pt idx="43">
                  <c:v>-100.7400055</c:v>
                </c:pt>
                <c:pt idx="44">
                  <c:v>-100.7400055</c:v>
                </c:pt>
                <c:pt idx="45">
                  <c:v>-100.73001098999998</c:v>
                </c:pt>
                <c:pt idx="46">
                  <c:v>-100.72001647999997</c:v>
                </c:pt>
                <c:pt idx="47">
                  <c:v>-100.72001647999997</c:v>
                </c:pt>
                <c:pt idx="48">
                  <c:v>-100.71000672</c:v>
                </c:pt>
                <c:pt idx="49">
                  <c:v>-100.71000672</c:v>
                </c:pt>
                <c:pt idx="50">
                  <c:v>-100.70001220999998</c:v>
                </c:pt>
                <c:pt idx="51">
                  <c:v>-100.69001769999997</c:v>
                </c:pt>
                <c:pt idx="52">
                  <c:v>-100.69001769999997</c:v>
                </c:pt>
                <c:pt idx="53">
                  <c:v>-100.68000794</c:v>
                </c:pt>
                <c:pt idx="54">
                  <c:v>-100.67001342999998</c:v>
                </c:pt>
                <c:pt idx="55">
                  <c:v>-100.67001342999998</c:v>
                </c:pt>
                <c:pt idx="56">
                  <c:v>-100.66000366999998</c:v>
                </c:pt>
                <c:pt idx="57">
                  <c:v>-100.65000916</c:v>
                </c:pt>
                <c:pt idx="58">
                  <c:v>-100.64001464999998</c:v>
                </c:pt>
                <c:pt idx="59">
                  <c:v>-100.63000488999998</c:v>
                </c:pt>
                <c:pt idx="60">
                  <c:v>-100.62001038</c:v>
                </c:pt>
                <c:pt idx="61">
                  <c:v>-100.62001038</c:v>
                </c:pt>
                <c:pt idx="62">
                  <c:v>-100.61001586999998</c:v>
                </c:pt>
                <c:pt idx="63">
                  <c:v>-100.60000610999998</c:v>
                </c:pt>
                <c:pt idx="64">
                  <c:v>-100.59001159999997</c:v>
                </c:pt>
                <c:pt idx="65">
                  <c:v>-100.58001708999998</c:v>
                </c:pt>
                <c:pt idx="66">
                  <c:v>-100.57000732999998</c:v>
                </c:pt>
                <c:pt idx="67">
                  <c:v>-100.55001830999998</c:v>
                </c:pt>
                <c:pt idx="68">
                  <c:v>-100.54000854999998</c:v>
                </c:pt>
                <c:pt idx="69">
                  <c:v>-100.53001403999997</c:v>
                </c:pt>
                <c:pt idx="70">
                  <c:v>-100.52000427999999</c:v>
                </c:pt>
                <c:pt idx="71">
                  <c:v>-100.51000976999998</c:v>
                </c:pt>
                <c:pt idx="72">
                  <c:v>-100.50001525999997</c:v>
                </c:pt>
                <c:pt idx="73">
                  <c:v>-100.48001098999998</c:v>
                </c:pt>
                <c:pt idx="74">
                  <c:v>-100.47001647999997</c:v>
                </c:pt>
                <c:pt idx="75">
                  <c:v>-100.46000672</c:v>
                </c:pt>
                <c:pt idx="76">
                  <c:v>-100.44001769999997</c:v>
                </c:pt>
                <c:pt idx="77">
                  <c:v>-100.43000794</c:v>
                </c:pt>
                <c:pt idx="78">
                  <c:v>-100.42001342999998</c:v>
                </c:pt>
                <c:pt idx="79">
                  <c:v>-100.40000916</c:v>
                </c:pt>
                <c:pt idx="80">
                  <c:v>-100.39001464999998</c:v>
                </c:pt>
                <c:pt idx="81">
                  <c:v>-100.37001038</c:v>
                </c:pt>
                <c:pt idx="82">
                  <c:v>-100.36001586999998</c:v>
                </c:pt>
                <c:pt idx="83">
                  <c:v>-100.34001159999997</c:v>
                </c:pt>
                <c:pt idx="84">
                  <c:v>-100.32000732999998</c:v>
                </c:pt>
                <c:pt idx="85">
                  <c:v>-100.31001281999997</c:v>
                </c:pt>
                <c:pt idx="86">
                  <c:v>-100.29000854999998</c:v>
                </c:pt>
                <c:pt idx="87">
                  <c:v>-100.27000427999999</c:v>
                </c:pt>
                <c:pt idx="88">
                  <c:v>-100.25001525999997</c:v>
                </c:pt>
                <c:pt idx="89">
                  <c:v>-100.2400055</c:v>
                </c:pt>
                <c:pt idx="90">
                  <c:v>-100.22001647999997</c:v>
                </c:pt>
                <c:pt idx="91">
                  <c:v>-100.20001220999998</c:v>
                </c:pt>
                <c:pt idx="92">
                  <c:v>-100.18000794</c:v>
                </c:pt>
                <c:pt idx="93">
                  <c:v>-100.16000366999998</c:v>
                </c:pt>
                <c:pt idx="94">
                  <c:v>-100.14001464999998</c:v>
                </c:pt>
                <c:pt idx="95">
                  <c:v>-100.12001038</c:v>
                </c:pt>
                <c:pt idx="96">
                  <c:v>-100.10000610999998</c:v>
                </c:pt>
                <c:pt idx="97">
                  <c:v>-100.07000732999998</c:v>
                </c:pt>
                <c:pt idx="98">
                  <c:v>-100.05001830999998</c:v>
                </c:pt>
                <c:pt idx="99">
                  <c:v>-100.03001403999997</c:v>
                </c:pt>
                <c:pt idx="100">
                  <c:v>-100.01000976999998</c:v>
                </c:pt>
                <c:pt idx="101">
                  <c:v>-99.980010989999982</c:v>
                </c:pt>
                <c:pt idx="102">
                  <c:v>-99.960006719999996</c:v>
                </c:pt>
                <c:pt idx="103">
                  <c:v>-99.930007939999996</c:v>
                </c:pt>
                <c:pt idx="104">
                  <c:v>-99.910003669999981</c:v>
                </c:pt>
                <c:pt idx="105">
                  <c:v>-99.880004889999981</c:v>
                </c:pt>
                <c:pt idx="106">
                  <c:v>-99.860015869999984</c:v>
                </c:pt>
                <c:pt idx="107">
                  <c:v>-99.830017089999984</c:v>
                </c:pt>
                <c:pt idx="108">
                  <c:v>-99.800018309999984</c:v>
                </c:pt>
                <c:pt idx="109">
                  <c:v>-99.780014039999969</c:v>
                </c:pt>
                <c:pt idx="110">
                  <c:v>-99.750015259999969</c:v>
                </c:pt>
                <c:pt idx="111">
                  <c:v>-99.72001647999997</c:v>
                </c:pt>
                <c:pt idx="112">
                  <c:v>-99.69001769999997</c:v>
                </c:pt>
                <c:pt idx="113">
                  <c:v>-99.660003669999981</c:v>
                </c:pt>
                <c:pt idx="114">
                  <c:v>-99.630004889999981</c:v>
                </c:pt>
                <c:pt idx="115">
                  <c:v>-99.600006109999981</c:v>
                </c:pt>
                <c:pt idx="116">
                  <c:v>-99.570007329999981</c:v>
                </c:pt>
                <c:pt idx="117">
                  <c:v>-99.540008549999982</c:v>
                </c:pt>
                <c:pt idx="118">
                  <c:v>-99.499999999999972</c:v>
                </c:pt>
                <c:pt idx="119">
                  <c:v>-99.460006709999959</c:v>
                </c:pt>
                <c:pt idx="120">
                  <c:v>-99.43000792999996</c:v>
                </c:pt>
                <c:pt idx="121">
                  <c:v>-99.389999389999986</c:v>
                </c:pt>
                <c:pt idx="122">
                  <c:v>-99.360000609999986</c:v>
                </c:pt>
                <c:pt idx="123">
                  <c:v>-99.330001829999958</c:v>
                </c:pt>
                <c:pt idx="124">
                  <c:v>-99.290008539999974</c:v>
                </c:pt>
                <c:pt idx="125">
                  <c:v>-99.249999999999972</c:v>
                </c:pt>
                <c:pt idx="126">
                  <c:v>-99.220001219999972</c:v>
                </c:pt>
                <c:pt idx="127">
                  <c:v>-99.18000792999996</c:v>
                </c:pt>
                <c:pt idx="128">
                  <c:v>-99.139999389999986</c:v>
                </c:pt>
                <c:pt idx="129">
                  <c:v>-99.100006099999973</c:v>
                </c:pt>
                <c:pt idx="130">
                  <c:v>-99.059997559999971</c:v>
                </c:pt>
                <c:pt idx="131">
                  <c:v>-99.020004269999959</c:v>
                </c:pt>
                <c:pt idx="132">
                  <c:v>-98.979995729999985</c:v>
                </c:pt>
                <c:pt idx="133">
                  <c:v>-98.940002439999972</c:v>
                </c:pt>
                <c:pt idx="134">
                  <c:v>-98.89999389999997</c:v>
                </c:pt>
                <c:pt idx="135">
                  <c:v>-98.860000609999986</c:v>
                </c:pt>
                <c:pt idx="136">
                  <c:v>-98.809997559999971</c:v>
                </c:pt>
                <c:pt idx="137">
                  <c:v>-98.770004269999959</c:v>
                </c:pt>
                <c:pt idx="138">
                  <c:v>-98.729995729999985</c:v>
                </c:pt>
                <c:pt idx="139">
                  <c:v>-98.68000792999996</c:v>
                </c:pt>
                <c:pt idx="140">
                  <c:v>-98.639999389999986</c:v>
                </c:pt>
                <c:pt idx="141">
                  <c:v>-98.589996339999971</c:v>
                </c:pt>
                <c:pt idx="142">
                  <c:v>-98.540008539999974</c:v>
                </c:pt>
                <c:pt idx="143">
                  <c:v>-98.490005489999959</c:v>
                </c:pt>
                <c:pt idx="144">
                  <c:v>-98.449996949999985</c:v>
                </c:pt>
                <c:pt idx="145">
                  <c:v>-98.410003669999981</c:v>
                </c:pt>
                <c:pt idx="146">
                  <c:v>-98.360015869999984</c:v>
                </c:pt>
                <c:pt idx="147">
                  <c:v>-98.310012819999969</c:v>
                </c:pt>
                <c:pt idx="148">
                  <c:v>-98.260009769999982</c:v>
                </c:pt>
                <c:pt idx="149">
                  <c:v>-98.200012209999983</c:v>
                </c:pt>
                <c:pt idx="150">
                  <c:v>-98.150009159999996</c:v>
                </c:pt>
                <c:pt idx="151">
                  <c:v>-98.100006109999981</c:v>
                </c:pt>
                <c:pt idx="152">
                  <c:v>-98.050018309999984</c:v>
                </c:pt>
                <c:pt idx="153">
                  <c:v>-97.990005499999995</c:v>
                </c:pt>
                <c:pt idx="154">
                  <c:v>-97.930007939999996</c:v>
                </c:pt>
                <c:pt idx="155">
                  <c:v>-97.880004889999981</c:v>
                </c:pt>
                <c:pt idx="156">
                  <c:v>-97.820007329999981</c:v>
                </c:pt>
                <c:pt idx="157">
                  <c:v>-97.760009769999982</c:v>
                </c:pt>
                <c:pt idx="158">
                  <c:v>-97.710006719999996</c:v>
                </c:pt>
                <c:pt idx="159">
                  <c:v>-97.650009159999996</c:v>
                </c:pt>
                <c:pt idx="160">
                  <c:v>-97.590011599999968</c:v>
                </c:pt>
                <c:pt idx="161">
                  <c:v>-97.530014039999969</c:v>
                </c:pt>
                <c:pt idx="162">
                  <c:v>-97.47001647999997</c:v>
                </c:pt>
                <c:pt idx="163">
                  <c:v>-97.400009159999996</c:v>
                </c:pt>
                <c:pt idx="164">
                  <c:v>-97.340011599999968</c:v>
                </c:pt>
                <c:pt idx="165">
                  <c:v>-97.280014039999969</c:v>
                </c:pt>
                <c:pt idx="166">
                  <c:v>-97.210006719999996</c:v>
                </c:pt>
                <c:pt idx="167">
                  <c:v>-97.150009159999996</c:v>
                </c:pt>
                <c:pt idx="168">
                  <c:v>-97.080017089999984</c:v>
                </c:pt>
                <c:pt idx="169">
                  <c:v>-97.020004279999995</c:v>
                </c:pt>
                <c:pt idx="170">
                  <c:v>-96.950012209999983</c:v>
                </c:pt>
                <c:pt idx="171">
                  <c:v>-96.880004889999981</c:v>
                </c:pt>
                <c:pt idx="172">
                  <c:v>-96.810012819999969</c:v>
                </c:pt>
                <c:pt idx="173">
                  <c:v>-96.740005499999995</c:v>
                </c:pt>
                <c:pt idx="174">
                  <c:v>-96.670013429999983</c:v>
                </c:pt>
                <c:pt idx="175">
                  <c:v>-96.600006109999981</c:v>
                </c:pt>
                <c:pt idx="176">
                  <c:v>-96.530014039999969</c:v>
                </c:pt>
                <c:pt idx="177">
                  <c:v>-96.450012209999983</c:v>
                </c:pt>
                <c:pt idx="178">
                  <c:v>-96.380004889999981</c:v>
                </c:pt>
                <c:pt idx="179">
                  <c:v>-96.310012819999969</c:v>
                </c:pt>
                <c:pt idx="180">
                  <c:v>-96.230010989999982</c:v>
                </c:pt>
                <c:pt idx="181">
                  <c:v>-96.150009159999996</c:v>
                </c:pt>
                <c:pt idx="182">
                  <c:v>-96.080017089999984</c:v>
                </c:pt>
                <c:pt idx="183">
                  <c:v>-96.000015259999969</c:v>
                </c:pt>
                <c:pt idx="184">
                  <c:v>-95.920013429999983</c:v>
                </c:pt>
                <c:pt idx="185">
                  <c:v>-95.840011599999968</c:v>
                </c:pt>
                <c:pt idx="186">
                  <c:v>-95.760009769999982</c:v>
                </c:pt>
                <c:pt idx="187">
                  <c:v>-95.680007939999996</c:v>
                </c:pt>
                <c:pt idx="188">
                  <c:v>-95.600006109999981</c:v>
                </c:pt>
                <c:pt idx="189">
                  <c:v>-95.510009769999982</c:v>
                </c:pt>
                <c:pt idx="190">
                  <c:v>-95.430007939999996</c:v>
                </c:pt>
                <c:pt idx="191">
                  <c:v>-95.350006109999981</c:v>
                </c:pt>
                <c:pt idx="192">
                  <c:v>-95.260009769999982</c:v>
                </c:pt>
                <c:pt idx="193">
                  <c:v>-95.160003659999973</c:v>
                </c:pt>
                <c:pt idx="194">
                  <c:v>-95.080001829999958</c:v>
                </c:pt>
                <c:pt idx="195">
                  <c:v>-94.990005489999959</c:v>
                </c:pt>
                <c:pt idx="196">
                  <c:v>-94.89999389999997</c:v>
                </c:pt>
                <c:pt idx="197">
                  <c:v>-94.809997559999971</c:v>
                </c:pt>
                <c:pt idx="198">
                  <c:v>-94.720001219999972</c:v>
                </c:pt>
                <c:pt idx="199">
                  <c:v>-94.61999511999997</c:v>
                </c:pt>
                <c:pt idx="200">
                  <c:v>-94.529998779999971</c:v>
                </c:pt>
                <c:pt idx="201">
                  <c:v>-94.440002439999972</c:v>
                </c:pt>
                <c:pt idx="202">
                  <c:v>-94.339996339999971</c:v>
                </c:pt>
                <c:pt idx="203">
                  <c:v>-94.249999999999972</c:v>
                </c:pt>
                <c:pt idx="204">
                  <c:v>-94.14999389999997</c:v>
                </c:pt>
                <c:pt idx="205">
                  <c:v>-94.050003049999958</c:v>
                </c:pt>
                <c:pt idx="206">
                  <c:v>-93.949996949999985</c:v>
                </c:pt>
                <c:pt idx="207">
                  <c:v>-93.850006099999973</c:v>
                </c:pt>
                <c:pt idx="208">
                  <c:v>-93.749999999999972</c:v>
                </c:pt>
                <c:pt idx="209">
                  <c:v>-93.64999389999997</c:v>
                </c:pt>
                <c:pt idx="210">
                  <c:v>-93.550003049999958</c:v>
                </c:pt>
                <c:pt idx="211">
                  <c:v>-93.440002439999972</c:v>
                </c:pt>
                <c:pt idx="212">
                  <c:v>-93.339996339999971</c:v>
                </c:pt>
                <c:pt idx="213">
                  <c:v>-93.229995729999985</c:v>
                </c:pt>
                <c:pt idx="214">
                  <c:v>-93.130004879999973</c:v>
                </c:pt>
                <c:pt idx="215">
                  <c:v>-93.020004269999959</c:v>
                </c:pt>
                <c:pt idx="216">
                  <c:v>-92.910003659999973</c:v>
                </c:pt>
                <c:pt idx="217">
                  <c:v>-92.800003049999958</c:v>
                </c:pt>
                <c:pt idx="218">
                  <c:v>-92.690002439999972</c:v>
                </c:pt>
                <c:pt idx="219">
                  <c:v>-92.580001829999958</c:v>
                </c:pt>
                <c:pt idx="220">
                  <c:v>-92.470001219999972</c:v>
                </c:pt>
                <c:pt idx="221">
                  <c:v>-92.350006099999973</c:v>
                </c:pt>
                <c:pt idx="222">
                  <c:v>-92.240005489999959</c:v>
                </c:pt>
                <c:pt idx="223">
                  <c:v>-92.130004879999973</c:v>
                </c:pt>
                <c:pt idx="224">
                  <c:v>-92.009994509999984</c:v>
                </c:pt>
                <c:pt idx="225">
                  <c:v>-91.889999389999986</c:v>
                </c:pt>
                <c:pt idx="226">
                  <c:v>-91.759994510000013</c:v>
                </c:pt>
                <c:pt idx="227">
                  <c:v>-91.639984140000024</c:v>
                </c:pt>
                <c:pt idx="228">
                  <c:v>-91.529998780000028</c:v>
                </c:pt>
                <c:pt idx="229">
                  <c:v>-91.399993900000027</c:v>
                </c:pt>
                <c:pt idx="230">
                  <c:v>-91.279998780000028</c:v>
                </c:pt>
                <c:pt idx="231">
                  <c:v>-91.159988410000039</c:v>
                </c:pt>
                <c:pt idx="232">
                  <c:v>-91.039993290000012</c:v>
                </c:pt>
                <c:pt idx="233">
                  <c:v>-90.909988410000039</c:v>
                </c:pt>
                <c:pt idx="234">
                  <c:v>-90.779998780000028</c:v>
                </c:pt>
                <c:pt idx="235">
                  <c:v>-90.659988410000039</c:v>
                </c:pt>
                <c:pt idx="236">
                  <c:v>-90.529998780000028</c:v>
                </c:pt>
                <c:pt idx="237">
                  <c:v>-90.399993900000027</c:v>
                </c:pt>
                <c:pt idx="238">
                  <c:v>-90.269989020000025</c:v>
                </c:pt>
                <c:pt idx="239">
                  <c:v>-90.139984140000024</c:v>
                </c:pt>
                <c:pt idx="240">
                  <c:v>-90.000015259999998</c:v>
                </c:pt>
                <c:pt idx="241">
                  <c:v>-89.870010380000025</c:v>
                </c:pt>
                <c:pt idx="242">
                  <c:v>-89.730010990000011</c:v>
                </c:pt>
                <c:pt idx="243">
                  <c:v>-89.60000611000001</c:v>
                </c:pt>
                <c:pt idx="244">
                  <c:v>-89.460006720000024</c:v>
                </c:pt>
                <c:pt idx="245">
                  <c:v>-89.32000733000001</c:v>
                </c:pt>
                <c:pt idx="246">
                  <c:v>-89.190017699999999</c:v>
                </c:pt>
                <c:pt idx="247">
                  <c:v>-89.050018310000013</c:v>
                </c:pt>
                <c:pt idx="248">
                  <c:v>-88.910018919999999</c:v>
                </c:pt>
                <c:pt idx="249">
                  <c:v>-88.770019530000013</c:v>
                </c:pt>
                <c:pt idx="250">
                  <c:v>-88.610000610000014</c:v>
                </c:pt>
                <c:pt idx="251">
                  <c:v>-88.47000122</c:v>
                </c:pt>
                <c:pt idx="252">
                  <c:v>-88.330001830000015</c:v>
                </c:pt>
                <c:pt idx="253">
                  <c:v>-88.180007929999988</c:v>
                </c:pt>
                <c:pt idx="254">
                  <c:v>-88.040008540000002</c:v>
                </c:pt>
                <c:pt idx="255">
                  <c:v>-87.889999390000014</c:v>
                </c:pt>
                <c:pt idx="256">
                  <c:v>-87.740005489999987</c:v>
                </c:pt>
                <c:pt idx="257">
                  <c:v>-87.600006100000002</c:v>
                </c:pt>
                <c:pt idx="258">
                  <c:v>-87.439987190000011</c:v>
                </c:pt>
                <c:pt idx="259">
                  <c:v>-87.289993289999984</c:v>
                </c:pt>
                <c:pt idx="260">
                  <c:v>-87.129989630000011</c:v>
                </c:pt>
                <c:pt idx="261">
                  <c:v>-86.979995729999985</c:v>
                </c:pt>
                <c:pt idx="262">
                  <c:v>-86.829986579999996</c:v>
                </c:pt>
                <c:pt idx="263">
                  <c:v>-86.669998169999985</c:v>
                </c:pt>
                <c:pt idx="264">
                  <c:v>-86.519989019999997</c:v>
                </c:pt>
                <c:pt idx="265">
                  <c:v>-86.359985359999996</c:v>
                </c:pt>
                <c:pt idx="266">
                  <c:v>-86.200012209999983</c:v>
                </c:pt>
                <c:pt idx="267">
                  <c:v>-86.040008549999982</c:v>
                </c:pt>
                <c:pt idx="268">
                  <c:v>-85.880020139999971</c:v>
                </c:pt>
                <c:pt idx="269">
                  <c:v>-85.72001647999997</c:v>
                </c:pt>
                <c:pt idx="270">
                  <c:v>-85.560012819999997</c:v>
                </c:pt>
                <c:pt idx="271">
                  <c:v>-85.400009159999996</c:v>
                </c:pt>
                <c:pt idx="272">
                  <c:v>-85.230010989999982</c:v>
                </c:pt>
                <c:pt idx="273">
                  <c:v>-85.059997559999971</c:v>
                </c:pt>
                <c:pt idx="274">
                  <c:v>-84.90000914999996</c:v>
                </c:pt>
                <c:pt idx="275">
                  <c:v>-84.730010979999975</c:v>
                </c:pt>
                <c:pt idx="276">
                  <c:v>-84.559997559999971</c:v>
                </c:pt>
                <c:pt idx="277">
                  <c:v>-84.40000914999996</c:v>
                </c:pt>
                <c:pt idx="278">
                  <c:v>-84.230010979999975</c:v>
                </c:pt>
                <c:pt idx="279">
                  <c:v>-84.059997559999971</c:v>
                </c:pt>
                <c:pt idx="280">
                  <c:v>-83.87998963000004</c:v>
                </c:pt>
                <c:pt idx="281">
                  <c:v>-83.709991460000026</c:v>
                </c:pt>
                <c:pt idx="282">
                  <c:v>-83.529998780000028</c:v>
                </c:pt>
                <c:pt idx="283">
                  <c:v>-83.360000610000014</c:v>
                </c:pt>
                <c:pt idx="284">
                  <c:v>-83.189987190000039</c:v>
                </c:pt>
                <c:pt idx="285">
                  <c:v>-83.009994510000013</c:v>
                </c:pt>
                <c:pt idx="286">
                  <c:v>-82.830017090000013</c:v>
                </c:pt>
                <c:pt idx="287">
                  <c:v>-82.650009160000025</c:v>
                </c:pt>
                <c:pt idx="288">
                  <c:v>-82.470016479999998</c:v>
                </c:pt>
                <c:pt idx="289">
                  <c:v>-82.29000855000001</c:v>
                </c:pt>
                <c:pt idx="290">
                  <c:v>-82.110015870000012</c:v>
                </c:pt>
                <c:pt idx="291">
                  <c:v>-81.930007940000024</c:v>
                </c:pt>
                <c:pt idx="292">
                  <c:v>-81.740005489999987</c:v>
                </c:pt>
                <c:pt idx="293">
                  <c:v>-81.559997559999999</c:v>
                </c:pt>
                <c:pt idx="294">
                  <c:v>-81.370010369999989</c:v>
                </c:pt>
                <c:pt idx="295">
                  <c:v>-81.190002440000001</c:v>
                </c:pt>
                <c:pt idx="296">
                  <c:v>-81</c:v>
                </c:pt>
                <c:pt idx="297">
                  <c:v>-80.820007320000002</c:v>
                </c:pt>
                <c:pt idx="298">
                  <c:v>-80.619995119999999</c:v>
                </c:pt>
                <c:pt idx="299">
                  <c:v>-80.429992679999998</c:v>
                </c:pt>
                <c:pt idx="300">
                  <c:v>-80.239990239999997</c:v>
                </c:pt>
                <c:pt idx="301">
                  <c:v>-80.049987799999997</c:v>
                </c:pt>
                <c:pt idx="302">
                  <c:v>-79.860000609999986</c:v>
                </c:pt>
                <c:pt idx="303">
                  <c:v>-79.669998169999985</c:v>
                </c:pt>
                <c:pt idx="304">
                  <c:v>-79.469985959999974</c:v>
                </c:pt>
                <c:pt idx="305">
                  <c:v>-79.269989009999989</c:v>
                </c:pt>
                <c:pt idx="306">
                  <c:v>-79.079986569999988</c:v>
                </c:pt>
                <c:pt idx="307">
                  <c:v>-78.879989619999975</c:v>
                </c:pt>
                <c:pt idx="308">
                  <c:v>-78.689987179999974</c:v>
                </c:pt>
                <c:pt idx="309">
                  <c:v>-78.480010979999975</c:v>
                </c:pt>
                <c:pt idx="310">
                  <c:v>-78.279998779999971</c:v>
                </c:pt>
                <c:pt idx="311">
                  <c:v>-78.080001829999986</c:v>
                </c:pt>
                <c:pt idx="312">
                  <c:v>-77.880004879999973</c:v>
                </c:pt>
                <c:pt idx="313">
                  <c:v>-77.68000792999996</c:v>
                </c:pt>
                <c:pt idx="314">
                  <c:v>-77.480010979999975</c:v>
                </c:pt>
                <c:pt idx="315">
                  <c:v>-77.259994510000041</c:v>
                </c:pt>
                <c:pt idx="316">
                  <c:v>-77.059997560000028</c:v>
                </c:pt>
                <c:pt idx="317">
                  <c:v>-76.860000610000014</c:v>
                </c:pt>
                <c:pt idx="318">
                  <c:v>-76.649993900000027</c:v>
                </c:pt>
                <c:pt idx="319">
                  <c:v>-76.440002440000029</c:v>
                </c:pt>
                <c:pt idx="320">
                  <c:v>-76.229980470000015</c:v>
                </c:pt>
                <c:pt idx="321">
                  <c:v>-76.019989010000018</c:v>
                </c:pt>
                <c:pt idx="322">
                  <c:v>-75.80998230000003</c:v>
                </c:pt>
                <c:pt idx="323">
                  <c:v>-75.599990840000004</c:v>
                </c:pt>
                <c:pt idx="324">
                  <c:v>-75.379989620000003</c:v>
                </c:pt>
                <c:pt idx="325">
                  <c:v>-75.160003660000001</c:v>
                </c:pt>
                <c:pt idx="326">
                  <c:v>-74.950012200000003</c:v>
                </c:pt>
                <c:pt idx="327">
                  <c:v>-74.730010980000003</c:v>
                </c:pt>
                <c:pt idx="328">
                  <c:v>-74.520004270000015</c:v>
                </c:pt>
                <c:pt idx="329">
                  <c:v>-74.300003050000015</c:v>
                </c:pt>
                <c:pt idx="330">
                  <c:v>-74.080001829999986</c:v>
                </c:pt>
                <c:pt idx="331">
                  <c:v>-73.860000609999986</c:v>
                </c:pt>
                <c:pt idx="332">
                  <c:v>-73.639999389999986</c:v>
                </c:pt>
                <c:pt idx="333">
                  <c:v>-73.419998169999985</c:v>
                </c:pt>
                <c:pt idx="334">
                  <c:v>-73.199996950000013</c:v>
                </c:pt>
                <c:pt idx="335">
                  <c:v>-72.97000122</c:v>
                </c:pt>
                <c:pt idx="336">
                  <c:v>-72.739990229999989</c:v>
                </c:pt>
                <c:pt idx="337">
                  <c:v>-72.519989009999989</c:v>
                </c:pt>
                <c:pt idx="338">
                  <c:v>-72.289993279999976</c:v>
                </c:pt>
                <c:pt idx="339">
                  <c:v>-72.069992059999976</c:v>
                </c:pt>
                <c:pt idx="340">
                  <c:v>-71.839981080000001</c:v>
                </c:pt>
                <c:pt idx="341">
                  <c:v>-71.600006099999973</c:v>
                </c:pt>
                <c:pt idx="342">
                  <c:v>-71.37001036999996</c:v>
                </c:pt>
                <c:pt idx="343">
                  <c:v>-71.140014639999976</c:v>
                </c:pt>
                <c:pt idx="344">
                  <c:v>-70.910003659999973</c:v>
                </c:pt>
                <c:pt idx="345">
                  <c:v>-70.680007929999988</c:v>
                </c:pt>
                <c:pt idx="346">
                  <c:v>-70.450012199999975</c:v>
                </c:pt>
                <c:pt idx="347">
                  <c:v>-70.209991460000026</c:v>
                </c:pt>
                <c:pt idx="348">
                  <c:v>-69.970001220000029</c:v>
                </c:pt>
                <c:pt idx="349">
                  <c:v>-69.740005490000016</c:v>
                </c:pt>
                <c:pt idx="350">
                  <c:v>-69.500000000000028</c:v>
                </c:pt>
                <c:pt idx="351">
                  <c:v>-69.259994510000041</c:v>
                </c:pt>
                <c:pt idx="352">
                  <c:v>-69.009994500000005</c:v>
                </c:pt>
                <c:pt idx="353">
                  <c:v>-68.769989010000018</c:v>
                </c:pt>
                <c:pt idx="354">
                  <c:v>-68.52998352000003</c:v>
                </c:pt>
                <c:pt idx="355">
                  <c:v>-68.289993280000004</c:v>
                </c:pt>
                <c:pt idx="356">
                  <c:v>-68.049987790000017</c:v>
                </c:pt>
                <c:pt idx="357">
                  <c:v>-67.80998230000003</c:v>
                </c:pt>
                <c:pt idx="358">
                  <c:v>-67.550018309999984</c:v>
                </c:pt>
                <c:pt idx="359">
                  <c:v>-67.309997559999999</c:v>
                </c:pt>
                <c:pt idx="360">
                  <c:v>-67.059997559999999</c:v>
                </c:pt>
                <c:pt idx="361">
                  <c:v>-66.809997559999999</c:v>
                </c:pt>
                <c:pt idx="362">
                  <c:v>-66.57000733000001</c:v>
                </c:pt>
                <c:pt idx="363">
                  <c:v>-66.32000733000001</c:v>
                </c:pt>
                <c:pt idx="364">
                  <c:v>-66.07000733000001</c:v>
                </c:pt>
                <c:pt idx="365">
                  <c:v>-65.809997559999999</c:v>
                </c:pt>
                <c:pt idx="366">
                  <c:v>-65.559997559999999</c:v>
                </c:pt>
                <c:pt idx="367">
                  <c:v>-65.299987789999989</c:v>
                </c:pt>
                <c:pt idx="368">
                  <c:v>-65.049987789999989</c:v>
                </c:pt>
                <c:pt idx="369">
                  <c:v>-64.790008539999974</c:v>
                </c:pt>
                <c:pt idx="370">
                  <c:v>-64.540008539999974</c:v>
                </c:pt>
                <c:pt idx="371">
                  <c:v>-64.269989010000018</c:v>
                </c:pt>
                <c:pt idx="372">
                  <c:v>-64.009979240000007</c:v>
                </c:pt>
                <c:pt idx="373">
                  <c:v>-63.759979240000007</c:v>
                </c:pt>
                <c:pt idx="374">
                  <c:v>-63.5</c:v>
                </c:pt>
                <c:pt idx="375">
                  <c:v>-63.239990229999989</c:v>
                </c:pt>
                <c:pt idx="376">
                  <c:v>-62.979980459999979</c:v>
                </c:pt>
                <c:pt idx="377">
                  <c:v>-62.709991449999961</c:v>
                </c:pt>
                <c:pt idx="378">
                  <c:v>-62.449981690000016</c:v>
                </c:pt>
                <c:pt idx="379">
                  <c:v>-62.170013429999983</c:v>
                </c:pt>
                <c:pt idx="380">
                  <c:v>-61.910003669999981</c:v>
                </c:pt>
                <c:pt idx="381">
                  <c:v>-61.640014649999955</c:v>
                </c:pt>
                <c:pt idx="382">
                  <c:v>-61.380004890000009</c:v>
                </c:pt>
                <c:pt idx="383">
                  <c:v>-61.110015869999984</c:v>
                </c:pt>
                <c:pt idx="384">
                  <c:v>-60.839996339999971</c:v>
                </c:pt>
                <c:pt idx="385">
                  <c:v>-60.57000733000001</c:v>
                </c:pt>
                <c:pt idx="386">
                  <c:v>-60.300018309999984</c:v>
                </c:pt>
                <c:pt idx="387">
                  <c:v>-60.029998779999971</c:v>
                </c:pt>
                <c:pt idx="388">
                  <c:v>-59.75</c:v>
                </c:pt>
                <c:pt idx="389">
                  <c:v>-59.470001219999972</c:v>
                </c:pt>
                <c:pt idx="390">
                  <c:v>-59.190002439999944</c:v>
                </c:pt>
                <c:pt idx="391">
                  <c:v>-58.920013429999983</c:v>
                </c:pt>
                <c:pt idx="392">
                  <c:v>-58.640014649999955</c:v>
                </c:pt>
                <c:pt idx="393">
                  <c:v>-58.360015869999984</c:v>
                </c:pt>
                <c:pt idx="394">
                  <c:v>-58.07998656999996</c:v>
                </c:pt>
                <c:pt idx="395">
                  <c:v>-57.799987789999989</c:v>
                </c:pt>
                <c:pt idx="396">
                  <c:v>-57.519989009999961</c:v>
                </c:pt>
                <c:pt idx="397">
                  <c:v>-57.239990229999989</c:v>
                </c:pt>
                <c:pt idx="398">
                  <c:v>-56.959991449999961</c:v>
                </c:pt>
                <c:pt idx="399">
                  <c:v>-56.670013429999983</c:v>
                </c:pt>
                <c:pt idx="400">
                  <c:v>-56.390014649999955</c:v>
                </c:pt>
                <c:pt idx="401">
                  <c:v>-56.110015869999984</c:v>
                </c:pt>
                <c:pt idx="402">
                  <c:v>-55.820007319999945</c:v>
                </c:pt>
                <c:pt idx="403">
                  <c:v>-55.529998779999971</c:v>
                </c:pt>
                <c:pt idx="404">
                  <c:v>-55.239990229999989</c:v>
                </c:pt>
                <c:pt idx="405">
                  <c:v>-54.950012209999954</c:v>
                </c:pt>
                <c:pt idx="406">
                  <c:v>-54.649993900000027</c:v>
                </c:pt>
                <c:pt idx="407">
                  <c:v>-54.359985360000053</c:v>
                </c:pt>
                <c:pt idx="408">
                  <c:v>-54.069976810000014</c:v>
                </c:pt>
                <c:pt idx="409">
                  <c:v>-53.779998780000028</c:v>
                </c:pt>
                <c:pt idx="410">
                  <c:v>-53.479980470000044</c:v>
                </c:pt>
                <c:pt idx="411">
                  <c:v>-53.190002450000009</c:v>
                </c:pt>
                <c:pt idx="412">
                  <c:v>-52.889984140000024</c:v>
                </c:pt>
                <c:pt idx="413">
                  <c:v>-52.600006110000038</c:v>
                </c:pt>
                <c:pt idx="414">
                  <c:v>-52.309997559999999</c:v>
                </c:pt>
                <c:pt idx="415">
                  <c:v>-52.010009759999946</c:v>
                </c:pt>
                <c:pt idx="416">
                  <c:v>-51.709991449999961</c:v>
                </c:pt>
                <c:pt idx="417">
                  <c:v>-51.410003659999973</c:v>
                </c:pt>
                <c:pt idx="418">
                  <c:v>-51.100006099999973</c:v>
                </c:pt>
                <c:pt idx="419">
                  <c:v>-50.799987789999989</c:v>
                </c:pt>
                <c:pt idx="420">
                  <c:v>-50.5</c:v>
                </c:pt>
                <c:pt idx="421">
                  <c:v>-50.190002439999944</c:v>
                </c:pt>
                <c:pt idx="422">
                  <c:v>-49.890014649999955</c:v>
                </c:pt>
                <c:pt idx="423">
                  <c:v>-49.57998656999996</c:v>
                </c:pt>
                <c:pt idx="424">
                  <c:v>-49.269989009999961</c:v>
                </c:pt>
                <c:pt idx="425">
                  <c:v>-48.959991449999961</c:v>
                </c:pt>
                <c:pt idx="426">
                  <c:v>-48.64999389999997</c:v>
                </c:pt>
                <c:pt idx="427">
                  <c:v>-48.339996339999971</c:v>
                </c:pt>
                <c:pt idx="428">
                  <c:v>-48.029998779999971</c:v>
                </c:pt>
                <c:pt idx="429">
                  <c:v>-47.720001219999972</c:v>
                </c:pt>
                <c:pt idx="430">
                  <c:v>-47.420013429999983</c:v>
                </c:pt>
                <c:pt idx="431">
                  <c:v>-47.100006109999981</c:v>
                </c:pt>
                <c:pt idx="432">
                  <c:v>-46.790008549999982</c:v>
                </c:pt>
                <c:pt idx="433">
                  <c:v>-46.470001219999972</c:v>
                </c:pt>
                <c:pt idx="434">
                  <c:v>-46.150024419999966</c:v>
                </c:pt>
                <c:pt idx="435">
                  <c:v>-45.830017089999956</c:v>
                </c:pt>
                <c:pt idx="436">
                  <c:v>-45.510009770000011</c:v>
                </c:pt>
                <c:pt idx="437">
                  <c:v>-45.190002450000009</c:v>
                </c:pt>
                <c:pt idx="438">
                  <c:v>-44.880004880000001</c:v>
                </c:pt>
                <c:pt idx="439">
                  <c:v>-44.559997549999991</c:v>
                </c:pt>
                <c:pt idx="440">
                  <c:v>-44.239990229999989</c:v>
                </c:pt>
                <c:pt idx="441">
                  <c:v>-43.910003659999973</c:v>
                </c:pt>
                <c:pt idx="442">
                  <c:v>-43.589996329999963</c:v>
                </c:pt>
                <c:pt idx="443">
                  <c:v>-43.259979240000007</c:v>
                </c:pt>
                <c:pt idx="444">
                  <c:v>-42.92999266999999</c:v>
                </c:pt>
                <c:pt idx="445">
                  <c:v>-42.609985349999988</c:v>
                </c:pt>
                <c:pt idx="446">
                  <c:v>-42.279998780000028</c:v>
                </c:pt>
                <c:pt idx="447">
                  <c:v>-41.950012210000011</c:v>
                </c:pt>
                <c:pt idx="448">
                  <c:v>-41.619995119999999</c:v>
                </c:pt>
                <c:pt idx="449">
                  <c:v>-41.290008539999974</c:v>
                </c:pt>
                <c:pt idx="450">
                  <c:v>-40.970001230000037</c:v>
                </c:pt>
                <c:pt idx="451">
                  <c:v>-40.640014650000012</c:v>
                </c:pt>
                <c:pt idx="452">
                  <c:v>-40.300018309999984</c:v>
                </c:pt>
                <c:pt idx="453">
                  <c:v>-39.960021980000022</c:v>
                </c:pt>
                <c:pt idx="454">
                  <c:v>-39.630004890000009</c:v>
                </c:pt>
                <c:pt idx="455">
                  <c:v>-39.299987790000046</c:v>
                </c:pt>
                <c:pt idx="456">
                  <c:v>-38.959991450000018</c:v>
                </c:pt>
                <c:pt idx="457">
                  <c:v>-38.619995109999991</c:v>
                </c:pt>
                <c:pt idx="458">
                  <c:v>-38.279998780000028</c:v>
                </c:pt>
                <c:pt idx="459">
                  <c:v>-37.950012210000011</c:v>
                </c:pt>
                <c:pt idx="460">
                  <c:v>-37.60000610000003</c:v>
                </c:pt>
                <c:pt idx="461">
                  <c:v>-37.260009770000011</c:v>
                </c:pt>
                <c:pt idx="462">
                  <c:v>-36.910003660000029</c:v>
                </c:pt>
                <c:pt idx="463">
                  <c:v>-36.580017079999948</c:v>
                </c:pt>
                <c:pt idx="464">
                  <c:v>-36.230010979999975</c:v>
                </c:pt>
                <c:pt idx="465">
                  <c:v>-35.880004880000001</c:v>
                </c:pt>
                <c:pt idx="466">
                  <c:v>-35.540008539999974</c:v>
                </c:pt>
                <c:pt idx="467">
                  <c:v>-35.199981690000016</c:v>
                </c:pt>
                <c:pt idx="468">
                  <c:v>-34.849975579999978</c:v>
                </c:pt>
                <c:pt idx="469">
                  <c:v>-34.489990229999989</c:v>
                </c:pt>
                <c:pt idx="470">
                  <c:v>-34.139984130000016</c:v>
                </c:pt>
                <c:pt idx="471">
                  <c:v>-33.790008549999982</c:v>
                </c:pt>
                <c:pt idx="472">
                  <c:v>-33.440002440000001</c:v>
                </c:pt>
                <c:pt idx="473">
                  <c:v>-33.089996340000027</c:v>
                </c:pt>
                <c:pt idx="474">
                  <c:v>-32.730010989999982</c:v>
                </c:pt>
                <c:pt idx="475">
                  <c:v>-32.380004880000001</c:v>
                </c:pt>
                <c:pt idx="476">
                  <c:v>-32.020019530000013</c:v>
                </c:pt>
                <c:pt idx="477">
                  <c:v>-31.660003660000029</c:v>
                </c:pt>
                <c:pt idx="478">
                  <c:v>-31.300018309999984</c:v>
                </c:pt>
                <c:pt idx="479">
                  <c:v>-30.949981690000016</c:v>
                </c:pt>
                <c:pt idx="480">
                  <c:v>-30.589996340000027</c:v>
                </c:pt>
                <c:pt idx="481">
                  <c:v>-30.220001220000029</c:v>
                </c:pt>
                <c:pt idx="482">
                  <c:v>-29.869995120000056</c:v>
                </c:pt>
                <c:pt idx="483">
                  <c:v>-29.510009770000011</c:v>
                </c:pt>
                <c:pt idx="484">
                  <c:v>-29.139984130000016</c:v>
                </c:pt>
                <c:pt idx="485">
                  <c:v>-28.769989020000025</c:v>
                </c:pt>
                <c:pt idx="486">
                  <c:v>-28.410003659999973</c:v>
                </c:pt>
                <c:pt idx="487">
                  <c:v>-28.050018309999984</c:v>
                </c:pt>
                <c:pt idx="488">
                  <c:v>-27.670013419999975</c:v>
                </c:pt>
                <c:pt idx="489">
                  <c:v>-27.300018309999984</c:v>
                </c:pt>
                <c:pt idx="490">
                  <c:v>-26.939971920000005</c:v>
                </c:pt>
                <c:pt idx="491">
                  <c:v>-26.569976810000014</c:v>
                </c:pt>
                <c:pt idx="492">
                  <c:v>-26.189971920000005</c:v>
                </c:pt>
                <c:pt idx="493">
                  <c:v>-25.819976810000014</c:v>
                </c:pt>
                <c:pt idx="494">
                  <c:v>-25.439971920000005</c:v>
                </c:pt>
                <c:pt idx="495">
                  <c:v>-25.079986580000025</c:v>
                </c:pt>
                <c:pt idx="496">
                  <c:v>-24.699981690000016</c:v>
                </c:pt>
                <c:pt idx="497">
                  <c:v>-24.32000733000001</c:v>
                </c:pt>
                <c:pt idx="498">
                  <c:v>-23.940002440000001</c:v>
                </c:pt>
                <c:pt idx="499">
                  <c:v>-23.559997559999999</c:v>
                </c:pt>
                <c:pt idx="500">
                  <c:v>-23.169982909999987</c:v>
                </c:pt>
                <c:pt idx="501">
                  <c:v>-22.800018309999984</c:v>
                </c:pt>
                <c:pt idx="502">
                  <c:v>-22.420013419999975</c:v>
                </c:pt>
                <c:pt idx="503">
                  <c:v>-22.029998780000028</c:v>
                </c:pt>
                <c:pt idx="504">
                  <c:v>-21.649993890000019</c:v>
                </c:pt>
                <c:pt idx="505">
                  <c:v>-21.260009760000003</c:v>
                </c:pt>
                <c:pt idx="506">
                  <c:v>-20.880004880000001</c:v>
                </c:pt>
                <c:pt idx="507">
                  <c:v>-20.480010979999975</c:v>
                </c:pt>
                <c:pt idx="508">
                  <c:v>-20.089996340000027</c:v>
                </c:pt>
                <c:pt idx="509">
                  <c:v>-19.700012200000003</c:v>
                </c:pt>
                <c:pt idx="510">
                  <c:v>-19.309997559999999</c:v>
                </c:pt>
                <c:pt idx="511">
                  <c:v>-18.920013419999975</c:v>
                </c:pt>
                <c:pt idx="512">
                  <c:v>-18.529998780000028</c:v>
                </c:pt>
                <c:pt idx="513">
                  <c:v>-18.130004880000001</c:v>
                </c:pt>
                <c:pt idx="514">
                  <c:v>-17.739990229999989</c:v>
                </c:pt>
                <c:pt idx="515">
                  <c:v>-17.339996340000027</c:v>
                </c:pt>
                <c:pt idx="516">
                  <c:v>-16.940002440000001</c:v>
                </c:pt>
                <c:pt idx="517">
                  <c:v>-16.540008539999974</c:v>
                </c:pt>
                <c:pt idx="518">
                  <c:v>-16.140014650000012</c:v>
                </c:pt>
                <c:pt idx="519">
                  <c:v>-15.729980469999987</c:v>
                </c:pt>
                <c:pt idx="520">
                  <c:v>-15.329986580000025</c:v>
                </c:pt>
                <c:pt idx="521">
                  <c:v>-14.929992679999998</c:v>
                </c:pt>
                <c:pt idx="522">
                  <c:v>-14.529998779999971</c:v>
                </c:pt>
                <c:pt idx="523">
                  <c:v>-14.119995119999999</c:v>
                </c:pt>
                <c:pt idx="524">
                  <c:v>-13.709991449999961</c:v>
                </c:pt>
                <c:pt idx="525">
                  <c:v>-13.299987789999989</c:v>
                </c:pt>
                <c:pt idx="526">
                  <c:v>-12.889984130000016</c:v>
                </c:pt>
                <c:pt idx="527">
                  <c:v>-12.480010979999975</c:v>
                </c:pt>
                <c:pt idx="528">
                  <c:v>-12.070007319999945</c:v>
                </c:pt>
                <c:pt idx="529">
                  <c:v>-11.660003659999973</c:v>
                </c:pt>
                <c:pt idx="530">
                  <c:v>-11.239990240000054</c:v>
                </c:pt>
                <c:pt idx="531">
                  <c:v>-10.829986570000017</c:v>
                </c:pt>
                <c:pt idx="532">
                  <c:v>-10.399993890000019</c:v>
                </c:pt>
                <c:pt idx="533">
                  <c:v>-9.9899902299999894</c:v>
                </c:pt>
                <c:pt idx="534">
                  <c:v>-9.5599975499999914</c:v>
                </c:pt>
                <c:pt idx="535">
                  <c:v>-9.1499938900000188</c:v>
                </c:pt>
                <c:pt idx="536">
                  <c:v>-8.7200012199999719</c:v>
                </c:pt>
                <c:pt idx="537">
                  <c:v>-8.2999877899999888</c:v>
                </c:pt>
                <c:pt idx="538">
                  <c:v>-7.8699951099999907</c:v>
                </c:pt>
                <c:pt idx="539">
                  <c:v>-7.4499816900000155</c:v>
                </c:pt>
                <c:pt idx="540">
                  <c:v>-7.0200195299999564</c:v>
                </c:pt>
                <c:pt idx="541">
                  <c:v>-6.5899963400000274</c:v>
                </c:pt>
                <c:pt idx="542">
                  <c:v>-6.17001343000004</c:v>
                </c:pt>
                <c:pt idx="543">
                  <c:v>-5.7299804700000436</c:v>
                </c:pt>
                <c:pt idx="544">
                  <c:v>-5.3000183099999845</c:v>
                </c:pt>
                <c:pt idx="545">
                  <c:v>-4.8699951199999987</c:v>
                </c:pt>
                <c:pt idx="546">
                  <c:v>-4.4299926699999901</c:v>
                </c:pt>
                <c:pt idx="547">
                  <c:v>-4</c:v>
                </c:pt>
                <c:pt idx="548">
                  <c:v>-3.5700073300000099</c:v>
                </c:pt>
                <c:pt idx="549">
                  <c:v>-3.1300048799999445</c:v>
                </c:pt>
                <c:pt idx="550">
                  <c:v>-2.6900024500000086</c:v>
                </c:pt>
                <c:pt idx="551">
                  <c:v>-2.25</c:v>
                </c:pt>
                <c:pt idx="552">
                  <c:v>-1.7999877899999888</c:v>
                </c:pt>
                <c:pt idx="553">
                  <c:v>-1.359985359999996</c:v>
                </c:pt>
                <c:pt idx="554">
                  <c:v>-0.91000365999997257</c:v>
                </c:pt>
                <c:pt idx="555">
                  <c:v>-0.47000121999997191</c:v>
                </c:pt>
                <c:pt idx="556">
                  <c:v>-1.0009770000010576E-2</c:v>
                </c:pt>
                <c:pt idx="557">
                  <c:v>0.42999267999999802</c:v>
                </c:pt>
                <c:pt idx="558">
                  <c:v>0.88000488000000132</c:v>
                </c:pt>
                <c:pt idx="559">
                  <c:v>1.3300170900000126</c:v>
                </c:pt>
                <c:pt idx="560">
                  <c:v>1.7799987800000281</c:v>
                </c:pt>
                <c:pt idx="561">
                  <c:v>2.2400207499999851</c:v>
                </c:pt>
                <c:pt idx="562">
                  <c:v>2.6900024500000086</c:v>
                </c:pt>
                <c:pt idx="563">
                  <c:v>3.1400146500000119</c:v>
                </c:pt>
                <c:pt idx="564">
                  <c:v>3.6099853600000529</c:v>
                </c:pt>
                <c:pt idx="565">
                  <c:v>4.0599975599999993</c:v>
                </c:pt>
                <c:pt idx="566">
                  <c:v>4.5299987699999633</c:v>
                </c:pt>
                <c:pt idx="567">
                  <c:v>4.9800109899999825</c:v>
                </c:pt>
                <c:pt idx="568">
                  <c:v>5.4499816900000155</c:v>
                </c:pt>
                <c:pt idx="569">
                  <c:v>5.9100036600000294</c:v>
                </c:pt>
                <c:pt idx="570">
                  <c:v>6.3799743600000056</c:v>
                </c:pt>
                <c:pt idx="571">
                  <c:v>6.8399963400000274</c:v>
                </c:pt>
                <c:pt idx="572">
                  <c:v>7.3099975599999993</c:v>
                </c:pt>
                <c:pt idx="573">
                  <c:v>7.7799987799999712</c:v>
                </c:pt>
                <c:pt idx="574">
                  <c:v>8.2600097700000106</c:v>
                </c:pt>
                <c:pt idx="575">
                  <c:v>8.7200012200000288</c:v>
                </c:pt>
                <c:pt idx="576">
                  <c:v>9.1900024400000007</c:v>
                </c:pt>
                <c:pt idx="577">
                  <c:v>9.6700134299999831</c:v>
                </c:pt>
                <c:pt idx="578">
                  <c:v>10.140014650000012</c:v>
                </c:pt>
                <c:pt idx="579">
                  <c:v>10.619995119999999</c:v>
                </c:pt>
                <c:pt idx="580">
                  <c:v>11.100006109999981</c:v>
                </c:pt>
                <c:pt idx="581">
                  <c:v>11.579986570000017</c:v>
                </c:pt>
                <c:pt idx="582">
                  <c:v>12.059997549999991</c:v>
                </c:pt>
                <c:pt idx="583">
                  <c:v>12.540008539999974</c:v>
                </c:pt>
                <c:pt idx="584">
                  <c:v>13.029998779999971</c:v>
                </c:pt>
                <c:pt idx="585">
                  <c:v>13.509979250000015</c:v>
                </c:pt>
                <c:pt idx="586">
                  <c:v>13.990020749999985</c:v>
                </c:pt>
                <c:pt idx="587">
                  <c:v>14.479980469999987</c:v>
                </c:pt>
                <c:pt idx="588">
                  <c:v>14.960021970000014</c:v>
                </c:pt>
                <c:pt idx="589">
                  <c:v>15.460021969999957</c:v>
                </c:pt>
                <c:pt idx="590">
                  <c:v>15.950012210000011</c:v>
                </c:pt>
                <c:pt idx="591">
                  <c:v>16.440002450000009</c:v>
                </c:pt>
                <c:pt idx="592">
                  <c:v>16.930023199999994</c:v>
                </c:pt>
                <c:pt idx="593">
                  <c:v>17.430023199999994</c:v>
                </c:pt>
                <c:pt idx="594">
                  <c:v>17.92001343000004</c:v>
                </c:pt>
                <c:pt idx="595">
                  <c:v>18.419982909999987</c:v>
                </c:pt>
                <c:pt idx="596">
                  <c:v>18.919982910000044</c:v>
                </c:pt>
                <c:pt idx="597">
                  <c:v>19.419982909999987</c:v>
                </c:pt>
                <c:pt idx="598">
                  <c:v>19.920013419999975</c:v>
                </c:pt>
                <c:pt idx="599">
                  <c:v>20.42999266999999</c:v>
                </c:pt>
                <c:pt idx="600">
                  <c:v>20.92999266999999</c:v>
                </c:pt>
                <c:pt idx="601">
                  <c:v>21.429992679999998</c:v>
                </c:pt>
                <c:pt idx="602">
                  <c:v>21.940002440000001</c:v>
                </c:pt>
                <c:pt idx="603">
                  <c:v>22.449981690000016</c:v>
                </c:pt>
                <c:pt idx="604">
                  <c:v>22.950012199999946</c:v>
                </c:pt>
                <c:pt idx="605">
                  <c:v>23.460021970000014</c:v>
                </c:pt>
                <c:pt idx="606">
                  <c:v>23.980010979999975</c:v>
                </c:pt>
                <c:pt idx="607">
                  <c:v>24.5</c:v>
                </c:pt>
                <c:pt idx="608">
                  <c:v>25.010009759999946</c:v>
                </c:pt>
                <c:pt idx="609">
                  <c:v>25.529998780000028</c:v>
                </c:pt>
                <c:pt idx="610">
                  <c:v>26.040008539999974</c:v>
                </c:pt>
                <c:pt idx="611">
                  <c:v>26.559997559999999</c:v>
                </c:pt>
                <c:pt idx="612">
                  <c:v>27.079986570000017</c:v>
                </c:pt>
                <c:pt idx="613">
                  <c:v>27.600006099999973</c:v>
                </c:pt>
                <c:pt idx="614">
                  <c:v>28.119995120000056</c:v>
                </c:pt>
                <c:pt idx="615">
                  <c:v>28.639984130000016</c:v>
                </c:pt>
                <c:pt idx="616">
                  <c:v>29.17999266999999</c:v>
                </c:pt>
                <c:pt idx="617">
                  <c:v>29.700012210000011</c:v>
                </c:pt>
                <c:pt idx="618">
                  <c:v>30.220001219999972</c:v>
                </c:pt>
                <c:pt idx="619">
                  <c:v>30.75</c:v>
                </c:pt>
                <c:pt idx="620">
                  <c:v>31.279998769999963</c:v>
                </c:pt>
                <c:pt idx="621">
                  <c:v>31.809997549999991</c:v>
                </c:pt>
                <c:pt idx="622">
                  <c:v>32.349975579999978</c:v>
                </c:pt>
                <c:pt idx="623">
                  <c:v>32.880004880000001</c:v>
                </c:pt>
                <c:pt idx="624">
                  <c:v>33.410003659999973</c:v>
                </c:pt>
                <c:pt idx="625">
                  <c:v>33.949981690000016</c:v>
                </c:pt>
                <c:pt idx="626">
                  <c:v>34.489990229999989</c:v>
                </c:pt>
                <c:pt idx="627">
                  <c:v>35.019989010000018</c:v>
                </c:pt>
                <c:pt idx="628">
                  <c:v>35.570007320000002</c:v>
                </c:pt>
                <c:pt idx="629">
                  <c:v>36.109985349999988</c:v>
                </c:pt>
                <c:pt idx="630">
                  <c:v>36.650024420000022</c:v>
                </c:pt>
                <c:pt idx="631">
                  <c:v>37.190002450000009</c:v>
                </c:pt>
                <c:pt idx="632">
                  <c:v>37.739990229999989</c:v>
                </c:pt>
                <c:pt idx="633">
                  <c:v>38.290008550000039</c:v>
                </c:pt>
                <c:pt idx="634">
                  <c:v>38.839996329999963</c:v>
                </c:pt>
                <c:pt idx="635">
                  <c:v>39.389984130000016</c:v>
                </c:pt>
                <c:pt idx="636">
                  <c:v>39.940002440000001</c:v>
                </c:pt>
                <c:pt idx="637">
                  <c:v>40.490020749999985</c:v>
                </c:pt>
                <c:pt idx="638">
                  <c:v>41.049987800000054</c:v>
                </c:pt>
                <c:pt idx="639">
                  <c:v>41.600006099999973</c:v>
                </c:pt>
                <c:pt idx="640">
                  <c:v>42.149993889999962</c:v>
                </c:pt>
                <c:pt idx="641">
                  <c:v>42.709991450000018</c:v>
                </c:pt>
                <c:pt idx="642">
                  <c:v>43.269989020000025</c:v>
                </c:pt>
                <c:pt idx="643">
                  <c:v>43.830017089999956</c:v>
                </c:pt>
                <c:pt idx="644">
                  <c:v>44.399993900000027</c:v>
                </c:pt>
                <c:pt idx="645">
                  <c:v>44.959991460000026</c:v>
                </c:pt>
                <c:pt idx="646">
                  <c:v>45.529998779999971</c:v>
                </c:pt>
                <c:pt idx="647">
                  <c:v>46.089996340000027</c:v>
                </c:pt>
                <c:pt idx="648">
                  <c:v>46.660003660000029</c:v>
                </c:pt>
                <c:pt idx="649">
                  <c:v>47.220001219999972</c:v>
                </c:pt>
                <c:pt idx="650">
                  <c:v>47.800018309999984</c:v>
                </c:pt>
                <c:pt idx="651">
                  <c:v>48.359985350000045</c:v>
                </c:pt>
                <c:pt idx="652">
                  <c:v>48.940002440000001</c:v>
                </c:pt>
                <c:pt idx="653">
                  <c:v>49.509979250000015</c:v>
                </c:pt>
                <c:pt idx="654">
                  <c:v>50.089996339999971</c:v>
                </c:pt>
                <c:pt idx="655">
                  <c:v>50.660003670000037</c:v>
                </c:pt>
                <c:pt idx="656">
                  <c:v>51.240020759999993</c:v>
                </c:pt>
                <c:pt idx="657">
                  <c:v>51.809997559999999</c:v>
                </c:pt>
                <c:pt idx="658">
                  <c:v>52.399993889999962</c:v>
                </c:pt>
                <c:pt idx="659">
                  <c:v>52.979980470000044</c:v>
                </c:pt>
                <c:pt idx="660">
                  <c:v>53.559997559999999</c:v>
                </c:pt>
                <c:pt idx="661">
                  <c:v>54.149993900000027</c:v>
                </c:pt>
                <c:pt idx="662">
                  <c:v>54.739990229999989</c:v>
                </c:pt>
                <c:pt idx="663">
                  <c:v>55.320007319999945</c:v>
                </c:pt>
                <c:pt idx="664">
                  <c:v>55.910003670000037</c:v>
                </c:pt>
                <c:pt idx="665">
                  <c:v>56.5</c:v>
                </c:pt>
                <c:pt idx="666">
                  <c:v>57.089996340000027</c:v>
                </c:pt>
                <c:pt idx="667">
                  <c:v>57.67999266999999</c:v>
                </c:pt>
                <c:pt idx="668">
                  <c:v>58.270019529999956</c:v>
                </c:pt>
                <c:pt idx="669">
                  <c:v>58.859985360000053</c:v>
                </c:pt>
                <c:pt idx="670">
                  <c:v>59.459991460000026</c:v>
                </c:pt>
                <c:pt idx="671">
                  <c:v>60.059997559999999</c:v>
                </c:pt>
                <c:pt idx="672">
                  <c:v>60.649993900000027</c:v>
                </c:pt>
                <c:pt idx="673">
                  <c:v>61.260009770000011</c:v>
                </c:pt>
                <c:pt idx="674">
                  <c:v>61.860015869999984</c:v>
                </c:pt>
                <c:pt idx="675">
                  <c:v>62.450012209999954</c:v>
                </c:pt>
                <c:pt idx="676">
                  <c:v>63.059997560000056</c:v>
                </c:pt>
                <c:pt idx="677">
                  <c:v>63.659973140000034</c:v>
                </c:pt>
                <c:pt idx="678">
                  <c:v>64.270019530000013</c:v>
                </c:pt>
                <c:pt idx="679">
                  <c:v>64.869995119999999</c:v>
                </c:pt>
                <c:pt idx="680">
                  <c:v>65.489990229999989</c:v>
                </c:pt>
                <c:pt idx="681">
                  <c:v>66.089996329999963</c:v>
                </c:pt>
                <c:pt idx="682">
                  <c:v>66.709991449999961</c:v>
                </c:pt>
                <c:pt idx="683">
                  <c:v>67.309997559999999</c:v>
                </c:pt>
                <c:pt idx="684">
                  <c:v>67.929992679999998</c:v>
                </c:pt>
                <c:pt idx="685">
                  <c:v>68.540008550000039</c:v>
                </c:pt>
                <c:pt idx="686">
                  <c:v>69.149993890000019</c:v>
                </c:pt>
                <c:pt idx="687">
                  <c:v>69.770019530000013</c:v>
                </c:pt>
                <c:pt idx="688">
                  <c:v>70.390014650000012</c:v>
                </c:pt>
                <c:pt idx="689">
                  <c:v>71.010009770000011</c:v>
                </c:pt>
                <c:pt idx="690">
                  <c:v>71.630004880000001</c:v>
                </c:pt>
                <c:pt idx="691">
                  <c:v>72.25</c:v>
                </c:pt>
                <c:pt idx="692">
                  <c:v>72.869995119999999</c:v>
                </c:pt>
                <c:pt idx="693">
                  <c:v>73.5</c:v>
                </c:pt>
                <c:pt idx="694">
                  <c:v>74.110015859999976</c:v>
                </c:pt>
                <c:pt idx="695">
                  <c:v>74.740020749999985</c:v>
                </c:pt>
                <c:pt idx="696">
                  <c:v>75.369995119999999</c:v>
                </c:pt>
                <c:pt idx="697">
                  <c:v>76</c:v>
                </c:pt>
                <c:pt idx="698">
                  <c:v>76.619995120000056</c:v>
                </c:pt>
                <c:pt idx="699">
                  <c:v>77.260009770000011</c:v>
                </c:pt>
                <c:pt idx="700">
                  <c:v>77.889984130000016</c:v>
                </c:pt>
                <c:pt idx="701">
                  <c:v>78.519989020000025</c:v>
                </c:pt>
                <c:pt idx="702">
                  <c:v>79.160003660000029</c:v>
                </c:pt>
                <c:pt idx="703">
                  <c:v>79.789978030000043</c:v>
                </c:pt>
                <c:pt idx="704">
                  <c:v>80.42001343000004</c:v>
                </c:pt>
                <c:pt idx="705">
                  <c:v>81.059997559999999</c:v>
                </c:pt>
                <c:pt idx="706">
                  <c:v>81.700012210000011</c:v>
                </c:pt>
                <c:pt idx="707">
                  <c:v>82.339996330000019</c:v>
                </c:pt>
                <c:pt idx="708">
                  <c:v>82.980010979999975</c:v>
                </c:pt>
                <c:pt idx="709">
                  <c:v>83.619995119999999</c:v>
                </c:pt>
                <c:pt idx="710">
                  <c:v>84.260009770000011</c:v>
                </c:pt>
                <c:pt idx="711">
                  <c:v>84.899993900000027</c:v>
                </c:pt>
                <c:pt idx="712">
                  <c:v>85.550018309999984</c:v>
                </c:pt>
                <c:pt idx="713">
                  <c:v>86.200012210000011</c:v>
                </c:pt>
                <c:pt idx="714">
                  <c:v>86.839996340000027</c:v>
                </c:pt>
                <c:pt idx="715">
                  <c:v>87.489990239999997</c:v>
                </c:pt>
                <c:pt idx="716">
                  <c:v>88.130004890000009</c:v>
                </c:pt>
                <c:pt idx="717">
                  <c:v>88.789978029999986</c:v>
                </c:pt>
                <c:pt idx="718">
                  <c:v>89.42999266999999</c:v>
                </c:pt>
                <c:pt idx="719">
                  <c:v>90.089996340000027</c:v>
                </c:pt>
                <c:pt idx="720">
                  <c:v>90.739990239999997</c:v>
                </c:pt>
                <c:pt idx="721">
                  <c:v>91.39999389999997</c:v>
                </c:pt>
                <c:pt idx="722">
                  <c:v>92.049987789999989</c:v>
                </c:pt>
                <c:pt idx="723">
                  <c:v>92.699981690000016</c:v>
                </c:pt>
                <c:pt idx="724">
                  <c:v>93.349975579999978</c:v>
                </c:pt>
                <c:pt idx="725">
                  <c:v>94.019989020000025</c:v>
                </c:pt>
                <c:pt idx="726">
                  <c:v>94.67999266999999</c:v>
                </c:pt>
                <c:pt idx="727">
                  <c:v>95.339996329999963</c:v>
                </c:pt>
                <c:pt idx="728">
                  <c:v>96</c:v>
                </c:pt>
                <c:pt idx="729">
                  <c:v>96.650024419999966</c:v>
                </c:pt>
                <c:pt idx="730">
                  <c:v>97.319976800000006</c:v>
                </c:pt>
                <c:pt idx="731">
                  <c:v>97.979980469999987</c:v>
                </c:pt>
                <c:pt idx="732">
                  <c:v>98.649993889999962</c:v>
                </c:pt>
                <c:pt idx="733">
                  <c:v>99.310028079999995</c:v>
                </c:pt>
                <c:pt idx="734">
                  <c:v>99.970001219999972</c:v>
                </c:pt>
                <c:pt idx="735">
                  <c:v>100.64999388999996</c:v>
                </c:pt>
                <c:pt idx="736">
                  <c:v>101.31997681000001</c:v>
                </c:pt>
                <c:pt idx="737">
                  <c:v>101.98001098999998</c:v>
                </c:pt>
                <c:pt idx="738">
                  <c:v>102.65002441999997</c:v>
                </c:pt>
                <c:pt idx="739">
                  <c:v>103.32000732</c:v>
                </c:pt>
                <c:pt idx="740">
                  <c:v>104</c:v>
                </c:pt>
                <c:pt idx="741">
                  <c:v>104.67001342999998</c:v>
                </c:pt>
                <c:pt idx="742">
                  <c:v>105.33999633999997</c:v>
                </c:pt>
                <c:pt idx="743">
                  <c:v>106.01000975999995</c:v>
                </c:pt>
                <c:pt idx="744">
                  <c:v>106.69000244</c:v>
                </c:pt>
                <c:pt idx="745">
                  <c:v>107.36999512</c:v>
                </c:pt>
                <c:pt idx="746">
                  <c:v>108.05001830999998</c:v>
                </c:pt>
                <c:pt idx="747">
                  <c:v>108.73001097999997</c:v>
                </c:pt>
                <c:pt idx="748">
                  <c:v>109.39999388999996</c:v>
                </c:pt>
                <c:pt idx="749">
                  <c:v>110.08001708999996</c:v>
                </c:pt>
                <c:pt idx="750">
                  <c:v>110.76000975999995</c:v>
                </c:pt>
                <c:pt idx="751">
                  <c:v>111.44000244</c:v>
                </c:pt>
                <c:pt idx="752">
                  <c:v>112.11999512000006</c:v>
                </c:pt>
                <c:pt idx="753">
                  <c:v>112.80999756</c:v>
                </c:pt>
                <c:pt idx="754">
                  <c:v>113.5</c:v>
                </c:pt>
                <c:pt idx="755">
                  <c:v>114.17999268000005</c:v>
                </c:pt>
                <c:pt idx="756">
                  <c:v>114.86999512000006</c:v>
                </c:pt>
                <c:pt idx="757">
                  <c:v>115.55999756</c:v>
                </c:pt>
                <c:pt idx="758">
                  <c:v>116.23999024000005</c:v>
                </c:pt>
                <c:pt idx="759">
                  <c:v>116.92999266999999</c:v>
                </c:pt>
                <c:pt idx="760">
                  <c:v>117.61999510999999</c:v>
                </c:pt>
                <c:pt idx="761">
                  <c:v>118.31002808</c:v>
                </c:pt>
                <c:pt idx="762">
                  <c:v>119</c:v>
                </c:pt>
                <c:pt idx="763">
                  <c:v>119.69000245000001</c:v>
                </c:pt>
                <c:pt idx="764">
                  <c:v>120.39001464</c:v>
                </c:pt>
                <c:pt idx="765">
                  <c:v>121.08001709000001</c:v>
                </c:pt>
                <c:pt idx="766">
                  <c:v>121.76998901000002</c:v>
                </c:pt>
                <c:pt idx="767">
                  <c:v>122.47000121999997</c:v>
                </c:pt>
                <c:pt idx="768">
                  <c:v>123.16000365999997</c:v>
                </c:pt>
                <c:pt idx="769">
                  <c:v>123.85998534999999</c:v>
                </c:pt>
                <c:pt idx="770">
                  <c:v>124.55999756</c:v>
                </c:pt>
                <c:pt idx="771">
                  <c:v>125.25997924000001</c:v>
                </c:pt>
                <c:pt idx="772">
                  <c:v>125.95999144999996</c:v>
                </c:pt>
                <c:pt idx="773">
                  <c:v>126.65997313999998</c:v>
                </c:pt>
                <c:pt idx="774">
                  <c:v>127.37002563999999</c:v>
                </c:pt>
                <c:pt idx="775">
                  <c:v>128.07000733000001</c:v>
                </c:pt>
                <c:pt idx="776">
                  <c:v>128.77001952999996</c:v>
                </c:pt>
                <c:pt idx="777">
                  <c:v>129.47000122000003</c:v>
                </c:pt>
                <c:pt idx="778">
                  <c:v>130.16998291000004</c:v>
                </c:pt>
                <c:pt idx="779">
                  <c:v>130.88000489000001</c:v>
                </c:pt>
                <c:pt idx="780">
                  <c:v>131.57998657000002</c:v>
                </c:pt>
                <c:pt idx="781">
                  <c:v>132.29998778999999</c:v>
                </c:pt>
                <c:pt idx="782">
                  <c:v>133.01000977000001</c:v>
                </c:pt>
                <c:pt idx="783">
                  <c:v>133.72000122000003</c:v>
                </c:pt>
                <c:pt idx="784">
                  <c:v>134.42001342999998</c:v>
                </c:pt>
                <c:pt idx="785">
                  <c:v>135.13000488</c:v>
                </c:pt>
                <c:pt idx="786">
                  <c:v>135.83999633999997</c:v>
                </c:pt>
                <c:pt idx="787">
                  <c:v>136.55999756</c:v>
                </c:pt>
                <c:pt idx="788">
                  <c:v>137.26000977000001</c:v>
                </c:pt>
                <c:pt idx="789">
                  <c:v>137.98001097999997</c:v>
                </c:pt>
                <c:pt idx="790">
                  <c:v>138.70001219999995</c:v>
                </c:pt>
                <c:pt idx="791">
                  <c:v>139.41000367000004</c:v>
                </c:pt>
                <c:pt idx="792">
                  <c:v>140.13000489000001</c:v>
                </c:pt>
                <c:pt idx="793">
                  <c:v>140.84997558000003</c:v>
                </c:pt>
                <c:pt idx="794">
                  <c:v>141.55999754999999</c:v>
                </c:pt>
                <c:pt idx="795">
                  <c:v>142.27999878000003</c:v>
                </c:pt>
                <c:pt idx="796">
                  <c:v>143</c:v>
                </c:pt>
                <c:pt idx="797">
                  <c:v>143.72000121999997</c:v>
                </c:pt>
                <c:pt idx="798">
                  <c:v>144.44000244</c:v>
                </c:pt>
                <c:pt idx="799">
                  <c:v>145.16998290999999</c:v>
                </c:pt>
                <c:pt idx="800">
                  <c:v>145.89001464999996</c:v>
                </c:pt>
                <c:pt idx="801">
                  <c:v>146.61001586999998</c:v>
                </c:pt>
                <c:pt idx="802">
                  <c:v>147.32998657000002</c:v>
                </c:pt>
                <c:pt idx="803">
                  <c:v>148.05999756</c:v>
                </c:pt>
                <c:pt idx="804">
                  <c:v>148.77999878000003</c:v>
                </c:pt>
                <c:pt idx="805">
                  <c:v>149.51000976</c:v>
                </c:pt>
                <c:pt idx="806">
                  <c:v>150.22998045999998</c:v>
                </c:pt>
                <c:pt idx="807">
                  <c:v>150.96002196999996</c:v>
                </c:pt>
                <c:pt idx="808">
                  <c:v>151.70001219999995</c:v>
                </c:pt>
                <c:pt idx="809">
                  <c:v>152.41998291000004</c:v>
                </c:pt>
                <c:pt idx="810">
                  <c:v>153.16000367000004</c:v>
                </c:pt>
                <c:pt idx="811">
                  <c:v>153.88000489000001</c:v>
                </c:pt>
                <c:pt idx="812">
                  <c:v>154.60998534999999</c:v>
                </c:pt>
                <c:pt idx="813">
                  <c:v>155.35000610999998</c:v>
                </c:pt>
                <c:pt idx="814">
                  <c:v>156.08001708999996</c:v>
                </c:pt>
                <c:pt idx="815">
                  <c:v>156.80999756</c:v>
                </c:pt>
                <c:pt idx="816">
                  <c:v>157.54998779000005</c:v>
                </c:pt>
                <c:pt idx="817">
                  <c:v>158.28997803000004</c:v>
                </c:pt>
                <c:pt idx="818">
                  <c:v>159.02001953000001</c:v>
                </c:pt>
                <c:pt idx="819">
                  <c:v>159.75997925000001</c:v>
                </c:pt>
                <c:pt idx="820">
                  <c:v>160.49002075999999</c:v>
                </c:pt>
                <c:pt idx="821">
                  <c:v>161.24002074999999</c:v>
                </c:pt>
                <c:pt idx="822">
                  <c:v>161.98001099000004</c:v>
                </c:pt>
                <c:pt idx="823">
                  <c:v>162.71002197000001</c:v>
                </c:pt>
                <c:pt idx="824">
                  <c:v>163.45001221000001</c:v>
                </c:pt>
                <c:pt idx="825">
                  <c:v>164.19000244</c:v>
                </c:pt>
                <c:pt idx="826">
                  <c:v>164.94000244</c:v>
                </c:pt>
                <c:pt idx="827">
                  <c:v>165.67999268000005</c:v>
                </c:pt>
                <c:pt idx="828">
                  <c:v>166.42001343000004</c:v>
                </c:pt>
                <c:pt idx="829">
                  <c:v>167.17001342999998</c:v>
                </c:pt>
                <c:pt idx="830">
                  <c:v>167.91000365999997</c:v>
                </c:pt>
                <c:pt idx="831">
                  <c:v>168.66000365999997</c:v>
                </c:pt>
                <c:pt idx="832">
                  <c:v>169.39999390000003</c:v>
                </c:pt>
                <c:pt idx="833">
                  <c:v>170.15002442000002</c:v>
                </c:pt>
                <c:pt idx="834">
                  <c:v>170.89999390000003</c:v>
                </c:pt>
                <c:pt idx="835">
                  <c:v>171.64999388999996</c:v>
                </c:pt>
                <c:pt idx="836">
                  <c:v>172.39999388999996</c:v>
                </c:pt>
                <c:pt idx="837">
                  <c:v>173.13998413000002</c:v>
                </c:pt>
                <c:pt idx="838">
                  <c:v>173.89999389000002</c:v>
                </c:pt>
                <c:pt idx="839">
                  <c:v>174.64999389999997</c:v>
                </c:pt>
                <c:pt idx="840">
                  <c:v>175.40002441999997</c:v>
                </c:pt>
                <c:pt idx="841">
                  <c:v>176.14999389000002</c:v>
                </c:pt>
                <c:pt idx="842">
                  <c:v>176.89999389000002</c:v>
                </c:pt>
                <c:pt idx="843">
                  <c:v>177.66000365999997</c:v>
                </c:pt>
                <c:pt idx="844">
                  <c:v>178.41000365999997</c:v>
                </c:pt>
                <c:pt idx="845">
                  <c:v>179.16998292000005</c:v>
                </c:pt>
                <c:pt idx="846">
                  <c:v>179.93002319999999</c:v>
                </c:pt>
                <c:pt idx="847">
                  <c:v>180.67999266999999</c:v>
                </c:pt>
                <c:pt idx="848">
                  <c:v>181.44000244</c:v>
                </c:pt>
                <c:pt idx="849">
                  <c:v>182.20001221000001</c:v>
                </c:pt>
                <c:pt idx="850">
                  <c:v>182.95999145000002</c:v>
                </c:pt>
                <c:pt idx="851">
                  <c:v>183.71002197999996</c:v>
                </c:pt>
                <c:pt idx="852">
                  <c:v>184.47000122000003</c:v>
                </c:pt>
                <c:pt idx="853">
                  <c:v>185.23001097999997</c:v>
                </c:pt>
                <c:pt idx="854">
                  <c:v>186</c:v>
                </c:pt>
                <c:pt idx="855">
                  <c:v>186.76998900999996</c:v>
                </c:pt>
                <c:pt idx="856">
                  <c:v>187.52001953000001</c:v>
                </c:pt>
                <c:pt idx="857">
                  <c:v>188.27999876999996</c:v>
                </c:pt>
                <c:pt idx="858">
                  <c:v>189.04998779000005</c:v>
                </c:pt>
                <c:pt idx="859">
                  <c:v>189.80999754999999</c:v>
                </c:pt>
                <c:pt idx="860">
                  <c:v>190.57998658000002</c:v>
                </c:pt>
                <c:pt idx="861">
                  <c:v>191.33999633999997</c:v>
                </c:pt>
                <c:pt idx="862">
                  <c:v>192.11001586999998</c:v>
                </c:pt>
                <c:pt idx="863">
                  <c:v>192.88000488</c:v>
                </c:pt>
                <c:pt idx="864">
                  <c:v>193.64999390000003</c:v>
                </c:pt>
                <c:pt idx="865">
                  <c:v>194.41000366000003</c:v>
                </c:pt>
                <c:pt idx="866">
                  <c:v>195.17999266999999</c:v>
                </c:pt>
                <c:pt idx="867">
                  <c:v>195.94998169000002</c:v>
                </c:pt>
                <c:pt idx="868">
                  <c:v>196.72000122000003</c:v>
                </c:pt>
                <c:pt idx="869">
                  <c:v>197.48001098999998</c:v>
                </c:pt>
                <c:pt idx="870">
                  <c:v>198.26000977000001</c:v>
                </c:pt>
                <c:pt idx="871">
                  <c:v>199.02999877999997</c:v>
                </c:pt>
                <c:pt idx="872">
                  <c:v>199.80999756</c:v>
                </c:pt>
                <c:pt idx="873">
                  <c:v>200.57000733000001</c:v>
                </c:pt>
                <c:pt idx="874">
                  <c:v>201.35000609999997</c:v>
                </c:pt>
                <c:pt idx="875">
                  <c:v>202.13000489000001</c:v>
                </c:pt>
                <c:pt idx="876">
                  <c:v>202.89001464999996</c:v>
                </c:pt>
                <c:pt idx="877">
                  <c:v>203.67001342000003</c:v>
                </c:pt>
                <c:pt idx="878">
                  <c:v>204.44000244</c:v>
                </c:pt>
                <c:pt idx="879">
                  <c:v>205.22000122000003</c:v>
                </c:pt>
                <c:pt idx="880">
                  <c:v>205.98999024</c:v>
                </c:pt>
                <c:pt idx="881">
                  <c:v>206.76998902000003</c:v>
                </c:pt>
                <c:pt idx="882">
                  <c:v>207.55999756</c:v>
                </c:pt>
                <c:pt idx="883">
                  <c:v>208.32998656999996</c:v>
                </c:pt>
                <c:pt idx="884">
                  <c:v>209.10998534999999</c:v>
                </c:pt>
                <c:pt idx="885">
                  <c:v>209.87997437000001</c:v>
                </c:pt>
                <c:pt idx="886">
                  <c:v>210.65997314999998</c:v>
                </c:pt>
                <c:pt idx="887">
                  <c:v>211.44998168999996</c:v>
                </c:pt>
                <c:pt idx="888">
                  <c:v>212.22998046999999</c:v>
                </c:pt>
                <c:pt idx="889">
                  <c:v>213.00997924999996</c:v>
                </c:pt>
                <c:pt idx="890">
                  <c:v>213.78997802999999</c:v>
                </c:pt>
                <c:pt idx="891">
                  <c:v>214.56997681000001</c:v>
                </c:pt>
                <c:pt idx="892">
                  <c:v>215.34997557999998</c:v>
                </c:pt>
                <c:pt idx="893">
                  <c:v>216.12997436000001</c:v>
                </c:pt>
                <c:pt idx="894">
                  <c:v>216.91998290999999</c:v>
                </c:pt>
                <c:pt idx="895">
                  <c:v>217.69000244</c:v>
                </c:pt>
                <c:pt idx="896">
                  <c:v>218.48001097999997</c:v>
                </c:pt>
                <c:pt idx="897">
                  <c:v>219.27001953000001</c:v>
                </c:pt>
                <c:pt idx="898">
                  <c:v>220.05001831000004</c:v>
                </c:pt>
                <c:pt idx="899">
                  <c:v>220.83996582000003</c:v>
                </c:pt>
                <c:pt idx="900">
                  <c:v>221.61999512000006</c:v>
                </c:pt>
                <c:pt idx="901">
                  <c:v>222.39999390000003</c:v>
                </c:pt>
                <c:pt idx="902">
                  <c:v>223.20001220999995</c:v>
                </c:pt>
                <c:pt idx="903">
                  <c:v>223.98001097999997</c:v>
                </c:pt>
                <c:pt idx="904">
                  <c:v>224.75997923999995</c:v>
                </c:pt>
                <c:pt idx="905">
                  <c:v>225.54998778999999</c:v>
                </c:pt>
                <c:pt idx="906">
                  <c:v>226.32998657000002</c:v>
                </c:pt>
                <c:pt idx="907">
                  <c:v>227.12002562999999</c:v>
                </c:pt>
                <c:pt idx="908">
                  <c:v>227.90997315000004</c:v>
                </c:pt>
                <c:pt idx="909">
                  <c:v>228.70001221000007</c:v>
                </c:pt>
                <c:pt idx="910">
                  <c:v>229.49002074999993</c:v>
                </c:pt>
                <c:pt idx="911">
                  <c:v>230.27996826999998</c:v>
                </c:pt>
                <c:pt idx="912">
                  <c:v>231.08001709000001</c:v>
                </c:pt>
                <c:pt idx="913">
                  <c:v>231.86001587000004</c:v>
                </c:pt>
                <c:pt idx="914">
                  <c:v>232.64999390000003</c:v>
                </c:pt>
                <c:pt idx="915">
                  <c:v>233.44000243999994</c:v>
                </c:pt>
                <c:pt idx="916">
                  <c:v>234.22998046999999</c:v>
                </c:pt>
                <c:pt idx="917">
                  <c:v>235.01998901000002</c:v>
                </c:pt>
                <c:pt idx="918">
                  <c:v>235.82003784</c:v>
                </c:pt>
                <c:pt idx="919">
                  <c:v>236.60998535000004</c:v>
                </c:pt>
                <c:pt idx="920">
                  <c:v>237.40002441999997</c:v>
                </c:pt>
                <c:pt idx="921">
                  <c:v>238.19000244</c:v>
                </c:pt>
                <c:pt idx="922">
                  <c:v>238.98001098000003</c:v>
                </c:pt>
                <c:pt idx="923">
                  <c:v>239.76998902000008</c:v>
                </c:pt>
                <c:pt idx="924">
                  <c:v>240.56002806999993</c:v>
                </c:pt>
                <c:pt idx="925">
                  <c:v>241.35998534999999</c:v>
                </c:pt>
                <c:pt idx="926">
                  <c:v>242.15002442000002</c:v>
                </c:pt>
                <c:pt idx="927">
                  <c:v>242.95001219999995</c:v>
                </c:pt>
                <c:pt idx="928">
                  <c:v>243.73999022999999</c:v>
                </c:pt>
                <c:pt idx="929">
                  <c:v>244.54003906000003</c:v>
                </c:pt>
                <c:pt idx="930">
                  <c:v>245.32998658000008</c:v>
                </c:pt>
                <c:pt idx="931">
                  <c:v>246.1199646</c:v>
                </c:pt>
                <c:pt idx="932">
                  <c:v>246.91000367000004</c:v>
                </c:pt>
                <c:pt idx="933">
                  <c:v>247.70999145000002</c:v>
                </c:pt>
                <c:pt idx="934">
                  <c:v>248.50997924999996</c:v>
                </c:pt>
                <c:pt idx="935">
                  <c:v>249.30001830999998</c:v>
                </c:pt>
                <c:pt idx="936">
                  <c:v>250.10000609999992</c:v>
                </c:pt>
                <c:pt idx="937">
                  <c:v>250.88998412999996</c:v>
                </c:pt>
                <c:pt idx="938">
                  <c:v>251.69003296</c:v>
                </c:pt>
                <c:pt idx="939">
                  <c:v>252.48001098999998</c:v>
                </c:pt>
                <c:pt idx="940">
                  <c:v>253.26998902000003</c:v>
                </c:pt>
                <c:pt idx="941">
                  <c:v>254.06997681000007</c:v>
                </c:pt>
                <c:pt idx="942">
                  <c:v>254.85998534999999</c:v>
                </c:pt>
                <c:pt idx="943">
                  <c:v>255.66003418000003</c:v>
                </c:pt>
                <c:pt idx="944">
                  <c:v>256.45001219999995</c:v>
                </c:pt>
                <c:pt idx="945">
                  <c:v>257.25</c:v>
                </c:pt>
                <c:pt idx="946">
                  <c:v>258.04998778999993</c:v>
                </c:pt>
                <c:pt idx="947">
                  <c:v>258.83999632999996</c:v>
                </c:pt>
                <c:pt idx="948">
                  <c:v>259.63998413000007</c:v>
                </c:pt>
                <c:pt idx="949">
                  <c:v>260.42996216</c:v>
                </c:pt>
                <c:pt idx="950">
                  <c:v>261.21997070000003</c:v>
                </c:pt>
                <c:pt idx="951">
                  <c:v>262.01995848999996</c:v>
                </c:pt>
                <c:pt idx="952">
                  <c:v>262.82003784</c:v>
                </c:pt>
                <c:pt idx="953">
                  <c:v>263.61001586999998</c:v>
                </c:pt>
                <c:pt idx="954">
                  <c:v>264.40997314000003</c:v>
                </c:pt>
                <c:pt idx="955">
                  <c:v>265.19998168999996</c:v>
                </c:pt>
                <c:pt idx="956">
                  <c:v>265.99002076000005</c:v>
                </c:pt>
                <c:pt idx="957">
                  <c:v>266.78997802999999</c:v>
                </c:pt>
                <c:pt idx="958">
                  <c:v>267.57998657000002</c:v>
                </c:pt>
                <c:pt idx="959">
                  <c:v>268.37997437000001</c:v>
                </c:pt>
                <c:pt idx="960">
                  <c:v>269.15997315000004</c:v>
                </c:pt>
                <c:pt idx="961">
                  <c:v>269.95999144999996</c:v>
                </c:pt>
                <c:pt idx="962">
                  <c:v>270.75000000000006</c:v>
                </c:pt>
                <c:pt idx="963">
                  <c:v>271.54000853999997</c:v>
                </c:pt>
                <c:pt idx="964">
                  <c:v>272.34002685999997</c:v>
                </c:pt>
                <c:pt idx="965">
                  <c:v>273.1300354</c:v>
                </c:pt>
                <c:pt idx="966">
                  <c:v>273.91998290999999</c:v>
                </c:pt>
                <c:pt idx="967">
                  <c:v>274.69998169000002</c:v>
                </c:pt>
                <c:pt idx="968">
                  <c:v>275.5</c:v>
                </c:pt>
                <c:pt idx="969">
                  <c:v>276.27999877999997</c:v>
                </c:pt>
                <c:pt idx="970">
                  <c:v>277.07000732</c:v>
                </c:pt>
                <c:pt idx="971">
                  <c:v>277.85003662999998</c:v>
                </c:pt>
                <c:pt idx="972">
                  <c:v>278.63998413000002</c:v>
                </c:pt>
                <c:pt idx="973">
                  <c:v>279.44000245000001</c:v>
                </c:pt>
                <c:pt idx="974">
                  <c:v>280.22003173999997</c:v>
                </c:pt>
                <c:pt idx="975">
                  <c:v>280.99996948000006</c:v>
                </c:pt>
                <c:pt idx="976">
                  <c:v>281.78997801999998</c:v>
                </c:pt>
                <c:pt idx="977">
                  <c:v>282.58001708999996</c:v>
                </c:pt>
                <c:pt idx="978">
                  <c:v>283.35998535000004</c:v>
                </c:pt>
                <c:pt idx="979">
                  <c:v>284.13998413000002</c:v>
                </c:pt>
                <c:pt idx="980">
                  <c:v>284.93002318999993</c:v>
                </c:pt>
                <c:pt idx="981">
                  <c:v>285.69998168000001</c:v>
                </c:pt>
                <c:pt idx="982">
                  <c:v>286.48999022999999</c:v>
                </c:pt>
                <c:pt idx="983">
                  <c:v>287.27001953999996</c:v>
                </c:pt>
                <c:pt idx="984">
                  <c:v>288.05999756000006</c:v>
                </c:pt>
                <c:pt idx="985">
                  <c:v>288.84002685000002</c:v>
                </c:pt>
                <c:pt idx="986">
                  <c:v>289.60998534999999</c:v>
                </c:pt>
                <c:pt idx="987">
                  <c:v>290.39001464999996</c:v>
                </c:pt>
                <c:pt idx="988">
                  <c:v>291.16998291000004</c:v>
                </c:pt>
                <c:pt idx="989">
                  <c:v>291.94000244</c:v>
                </c:pt>
                <c:pt idx="990">
                  <c:v>292.71997069999998</c:v>
                </c:pt>
                <c:pt idx="991">
                  <c:v>293.49999999999994</c:v>
                </c:pt>
                <c:pt idx="992">
                  <c:v>294.26995849000002</c:v>
                </c:pt>
                <c:pt idx="993">
                  <c:v>295.05001830999998</c:v>
                </c:pt>
                <c:pt idx="994">
                  <c:v>295.80996705000001</c:v>
                </c:pt>
                <c:pt idx="995">
                  <c:v>296.59002685999997</c:v>
                </c:pt>
                <c:pt idx="996">
                  <c:v>297.35998535000004</c:v>
                </c:pt>
                <c:pt idx="997">
                  <c:v>298.14001464</c:v>
                </c:pt>
                <c:pt idx="998">
                  <c:v>298.89999388999996</c:v>
                </c:pt>
                <c:pt idx="999">
                  <c:v>299.67001342999998</c:v>
                </c:pt>
                <c:pt idx="1000">
                  <c:v>300.45001220999995</c:v>
                </c:pt>
                <c:pt idx="1001">
                  <c:v>301.20999145000002</c:v>
                </c:pt>
                <c:pt idx="1002">
                  <c:v>301.98001098000003</c:v>
                </c:pt>
                <c:pt idx="1003">
                  <c:v>302.73999022999999</c:v>
                </c:pt>
                <c:pt idx="1004">
                  <c:v>303.50997925000001</c:v>
                </c:pt>
                <c:pt idx="1005">
                  <c:v>304.28002928999996</c:v>
                </c:pt>
                <c:pt idx="1006">
                  <c:v>305.02999878000003</c:v>
                </c:pt>
                <c:pt idx="1007">
                  <c:v>305.79998779000005</c:v>
                </c:pt>
                <c:pt idx="1008">
                  <c:v>306.56002806999999</c:v>
                </c:pt>
                <c:pt idx="1009">
                  <c:v>307.33001709000001</c:v>
                </c:pt>
                <c:pt idx="1010">
                  <c:v>308.07998657000002</c:v>
                </c:pt>
                <c:pt idx="1011">
                  <c:v>308.84997558999999</c:v>
                </c:pt>
                <c:pt idx="1012">
                  <c:v>309.61001586999998</c:v>
                </c:pt>
                <c:pt idx="1013">
                  <c:v>310.36001585999992</c:v>
                </c:pt>
                <c:pt idx="1014">
                  <c:v>311.11999512000006</c:v>
                </c:pt>
                <c:pt idx="1015">
                  <c:v>311.86996460000006</c:v>
                </c:pt>
                <c:pt idx="1016">
                  <c:v>312.6300354</c:v>
                </c:pt>
                <c:pt idx="1017">
                  <c:v>313.38000489000001</c:v>
                </c:pt>
                <c:pt idx="1018">
                  <c:v>314.14001465000001</c:v>
                </c:pt>
                <c:pt idx="1019">
                  <c:v>314.88998413000002</c:v>
                </c:pt>
                <c:pt idx="1020">
                  <c:v>315.64999388999996</c:v>
                </c:pt>
                <c:pt idx="1021">
                  <c:v>316.38998412999996</c:v>
                </c:pt>
                <c:pt idx="1022">
                  <c:v>317.14001464999996</c:v>
                </c:pt>
                <c:pt idx="1023">
                  <c:v>317.89001464999996</c:v>
                </c:pt>
                <c:pt idx="1024">
                  <c:v>318.64001463999995</c:v>
                </c:pt>
                <c:pt idx="1025">
                  <c:v>319.38000489000007</c:v>
                </c:pt>
                <c:pt idx="1026">
                  <c:v>320.12997436000006</c:v>
                </c:pt>
                <c:pt idx="1027">
                  <c:v>320.86999512000006</c:v>
                </c:pt>
                <c:pt idx="1028">
                  <c:v>321.61996460000006</c:v>
                </c:pt>
                <c:pt idx="1029">
                  <c:v>322.35998535000004</c:v>
                </c:pt>
                <c:pt idx="1030">
                  <c:v>323.10003662000003</c:v>
                </c:pt>
                <c:pt idx="1031">
                  <c:v>323.84002685000002</c:v>
                </c:pt>
                <c:pt idx="1032">
                  <c:v>324.58001709000001</c:v>
                </c:pt>
                <c:pt idx="1033">
                  <c:v>325.32000733000001</c:v>
                </c:pt>
                <c:pt idx="1034">
                  <c:v>326.06002806999999</c:v>
                </c:pt>
                <c:pt idx="1035">
                  <c:v>326.80001830999998</c:v>
                </c:pt>
                <c:pt idx="1036">
                  <c:v>327.52999878000003</c:v>
                </c:pt>
                <c:pt idx="1037">
                  <c:v>328.27001953000001</c:v>
                </c:pt>
                <c:pt idx="1038">
                  <c:v>329.00003052</c:v>
                </c:pt>
                <c:pt idx="1039">
                  <c:v>329.73001099000004</c:v>
                </c:pt>
                <c:pt idx="1040">
                  <c:v>330.47003174000002</c:v>
                </c:pt>
                <c:pt idx="1041">
                  <c:v>331.19000244</c:v>
                </c:pt>
                <c:pt idx="1042">
                  <c:v>331.92001343000004</c:v>
                </c:pt>
                <c:pt idx="1043">
                  <c:v>332.65002441000001</c:v>
                </c:pt>
                <c:pt idx="1044">
                  <c:v>333.37002562999999</c:v>
                </c:pt>
                <c:pt idx="1045">
                  <c:v>334.10003662000003</c:v>
                </c:pt>
                <c:pt idx="1046">
                  <c:v>334.82998657000002</c:v>
                </c:pt>
                <c:pt idx="1047">
                  <c:v>335.55999756000006</c:v>
                </c:pt>
                <c:pt idx="1048">
                  <c:v>336.27999878000003</c:v>
                </c:pt>
                <c:pt idx="1049">
                  <c:v>337.00000000000006</c:v>
                </c:pt>
                <c:pt idx="1050">
                  <c:v>337.72000122000003</c:v>
                </c:pt>
                <c:pt idx="1051">
                  <c:v>338.42999266999993</c:v>
                </c:pt>
                <c:pt idx="1052">
                  <c:v>339.14999388999996</c:v>
                </c:pt>
                <c:pt idx="1053">
                  <c:v>339.86001586999993</c:v>
                </c:pt>
                <c:pt idx="1054">
                  <c:v>340.58001708999996</c:v>
                </c:pt>
                <c:pt idx="1055">
                  <c:v>341.29998778999999</c:v>
                </c:pt>
                <c:pt idx="1056">
                  <c:v>342.00997925000001</c:v>
                </c:pt>
                <c:pt idx="1057">
                  <c:v>342.72000121999997</c:v>
                </c:pt>
                <c:pt idx="1058">
                  <c:v>343.42999266999999</c:v>
                </c:pt>
                <c:pt idx="1059">
                  <c:v>344.14001465000001</c:v>
                </c:pt>
                <c:pt idx="1060">
                  <c:v>344.84002685000002</c:v>
                </c:pt>
                <c:pt idx="1061">
                  <c:v>345.54998780000005</c:v>
                </c:pt>
                <c:pt idx="1062">
                  <c:v>346.25997925000007</c:v>
                </c:pt>
                <c:pt idx="1063">
                  <c:v>346.95001221000007</c:v>
                </c:pt>
                <c:pt idx="1064">
                  <c:v>347.67001342999998</c:v>
                </c:pt>
                <c:pt idx="1065">
                  <c:v>348.3699646</c:v>
                </c:pt>
                <c:pt idx="1066">
                  <c:v>349.05996704</c:v>
                </c:pt>
                <c:pt idx="1067">
                  <c:v>349.76000977000001</c:v>
                </c:pt>
                <c:pt idx="1068">
                  <c:v>350.45001221000001</c:v>
                </c:pt>
                <c:pt idx="1069">
                  <c:v>351.14001464</c:v>
                </c:pt>
                <c:pt idx="1070">
                  <c:v>351.83996582000003</c:v>
                </c:pt>
                <c:pt idx="1071">
                  <c:v>352.52999878000003</c:v>
                </c:pt>
                <c:pt idx="1072">
                  <c:v>353.22000121999997</c:v>
                </c:pt>
                <c:pt idx="1073">
                  <c:v>353.90997313999998</c:v>
                </c:pt>
                <c:pt idx="1074">
                  <c:v>354.60000610999998</c:v>
                </c:pt>
                <c:pt idx="1075">
                  <c:v>355.29000855000004</c:v>
                </c:pt>
                <c:pt idx="1076">
                  <c:v>355.97003173000002</c:v>
                </c:pt>
                <c:pt idx="1077">
                  <c:v>356.65997314000003</c:v>
                </c:pt>
                <c:pt idx="1078">
                  <c:v>357.33001708999996</c:v>
                </c:pt>
                <c:pt idx="1079">
                  <c:v>358.01000976999995</c:v>
                </c:pt>
                <c:pt idx="1080">
                  <c:v>358.68997193000001</c:v>
                </c:pt>
                <c:pt idx="1081">
                  <c:v>359.35998534999999</c:v>
                </c:pt>
                <c:pt idx="1082">
                  <c:v>360.05001831000004</c:v>
                </c:pt>
                <c:pt idx="1083">
                  <c:v>360.71997070000003</c:v>
                </c:pt>
                <c:pt idx="1084">
                  <c:v>361.39001463999995</c:v>
                </c:pt>
                <c:pt idx="1085">
                  <c:v>362.05001830999998</c:v>
                </c:pt>
                <c:pt idx="1086">
                  <c:v>362.71997069999998</c:v>
                </c:pt>
                <c:pt idx="1087">
                  <c:v>363.39001465000001</c:v>
                </c:pt>
                <c:pt idx="1088">
                  <c:v>364.05996704000006</c:v>
                </c:pt>
                <c:pt idx="1089">
                  <c:v>364.70999145000002</c:v>
                </c:pt>
                <c:pt idx="1090">
                  <c:v>365.37002563999994</c:v>
                </c:pt>
                <c:pt idx="1091">
                  <c:v>366.02996826999998</c:v>
                </c:pt>
                <c:pt idx="1092">
                  <c:v>366.70001221000001</c:v>
                </c:pt>
                <c:pt idx="1093">
                  <c:v>367.35998535000004</c:v>
                </c:pt>
                <c:pt idx="1094">
                  <c:v>368.01000977000007</c:v>
                </c:pt>
                <c:pt idx="1095">
                  <c:v>368.66003417999997</c:v>
                </c:pt>
                <c:pt idx="1096">
                  <c:v>369.30999756</c:v>
                </c:pt>
                <c:pt idx="1097">
                  <c:v>369.96002198000002</c:v>
                </c:pt>
                <c:pt idx="1098">
                  <c:v>370.60998535000004</c:v>
                </c:pt>
                <c:pt idx="1099">
                  <c:v>371.25000000000006</c:v>
                </c:pt>
                <c:pt idx="1100">
                  <c:v>371.89001464999996</c:v>
                </c:pt>
                <c:pt idx="1101">
                  <c:v>372.54000854999998</c:v>
                </c:pt>
                <c:pt idx="1102">
                  <c:v>373.18002318999999</c:v>
                </c:pt>
                <c:pt idx="1103">
                  <c:v>373.82000733000007</c:v>
                </c:pt>
                <c:pt idx="1104">
                  <c:v>374.46002196999996</c:v>
                </c:pt>
                <c:pt idx="1105">
                  <c:v>375.08996581999997</c:v>
                </c:pt>
                <c:pt idx="1106">
                  <c:v>375.73001099000004</c:v>
                </c:pt>
                <c:pt idx="1107">
                  <c:v>376.34997559000004</c:v>
                </c:pt>
                <c:pt idx="1108">
                  <c:v>376.98001097999992</c:v>
                </c:pt>
                <c:pt idx="1109">
                  <c:v>377.60998536</c:v>
                </c:pt>
                <c:pt idx="1110">
                  <c:v>378.24002075999999</c:v>
                </c:pt>
                <c:pt idx="1111">
                  <c:v>378.85998535000004</c:v>
                </c:pt>
                <c:pt idx="1112">
                  <c:v>379.48001097999992</c:v>
                </c:pt>
                <c:pt idx="1113">
                  <c:v>380.09997558999999</c:v>
                </c:pt>
                <c:pt idx="1114">
                  <c:v>380.70999145000002</c:v>
                </c:pt>
                <c:pt idx="1115">
                  <c:v>381.32998657000002</c:v>
                </c:pt>
                <c:pt idx="1116">
                  <c:v>381.94000243999994</c:v>
                </c:pt>
                <c:pt idx="1117">
                  <c:v>382.5499878</c:v>
                </c:pt>
                <c:pt idx="1118">
                  <c:v>383.16000367000004</c:v>
                </c:pt>
                <c:pt idx="1119">
                  <c:v>383.76998901000002</c:v>
                </c:pt>
                <c:pt idx="1120">
                  <c:v>384.38000487999994</c:v>
                </c:pt>
                <c:pt idx="1121">
                  <c:v>384.97998045999998</c:v>
                </c:pt>
                <c:pt idx="1122">
                  <c:v>385.59002685000002</c:v>
                </c:pt>
                <c:pt idx="1123">
                  <c:v>386.17999267000005</c:v>
                </c:pt>
                <c:pt idx="1124">
                  <c:v>386.78002928999996</c:v>
                </c:pt>
                <c:pt idx="1125">
                  <c:v>387.36999512</c:v>
                </c:pt>
                <c:pt idx="1126">
                  <c:v>387.96002198000002</c:v>
                </c:pt>
                <c:pt idx="1127">
                  <c:v>388.55999755999994</c:v>
                </c:pt>
                <c:pt idx="1128">
                  <c:v>389.14999388999996</c:v>
                </c:pt>
                <c:pt idx="1129">
                  <c:v>389.74002074999999</c:v>
                </c:pt>
                <c:pt idx="1130">
                  <c:v>390.32000733000007</c:v>
                </c:pt>
                <c:pt idx="1131">
                  <c:v>390.90002441999997</c:v>
                </c:pt>
                <c:pt idx="1132">
                  <c:v>391.48001098999998</c:v>
                </c:pt>
                <c:pt idx="1133">
                  <c:v>392.05996704000006</c:v>
                </c:pt>
                <c:pt idx="1134">
                  <c:v>392.63000487999994</c:v>
                </c:pt>
                <c:pt idx="1135">
                  <c:v>393.19998168999996</c:v>
                </c:pt>
                <c:pt idx="1136">
                  <c:v>393.78002930000002</c:v>
                </c:pt>
                <c:pt idx="1137">
                  <c:v>394.35000610000003</c:v>
                </c:pt>
                <c:pt idx="1138">
                  <c:v>394.91998290999999</c:v>
                </c:pt>
                <c:pt idx="1139">
                  <c:v>395.48001097999997</c:v>
                </c:pt>
                <c:pt idx="1140">
                  <c:v>396.03997803000004</c:v>
                </c:pt>
                <c:pt idx="1141">
                  <c:v>396.60000610999998</c:v>
                </c:pt>
                <c:pt idx="1142">
                  <c:v>397.16998290999999</c:v>
                </c:pt>
                <c:pt idx="1143">
                  <c:v>397.72003174000002</c:v>
                </c:pt>
                <c:pt idx="1144">
                  <c:v>398.26998900999996</c:v>
                </c:pt>
                <c:pt idx="1145">
                  <c:v>398.81997680999996</c:v>
                </c:pt>
                <c:pt idx="1146">
                  <c:v>399.38000488</c:v>
                </c:pt>
                <c:pt idx="1147">
                  <c:v>399.94000243999994</c:v>
                </c:pt>
                <c:pt idx="1148">
                  <c:v>400.47998046999999</c:v>
                </c:pt>
                <c:pt idx="1149">
                  <c:v>401.02001954000002</c:v>
                </c:pt>
                <c:pt idx="1150">
                  <c:v>401.55999756000006</c:v>
                </c:pt>
                <c:pt idx="1151">
                  <c:v>402.11001586999998</c:v>
                </c:pt>
                <c:pt idx="1152">
                  <c:v>402.64001465000001</c:v>
                </c:pt>
                <c:pt idx="1153">
                  <c:v>403.16998291000004</c:v>
                </c:pt>
                <c:pt idx="1154">
                  <c:v>403.70001219999995</c:v>
                </c:pt>
                <c:pt idx="1155">
                  <c:v>404.25</c:v>
                </c:pt>
                <c:pt idx="1156">
                  <c:v>404.76995849000002</c:v>
                </c:pt>
                <c:pt idx="1157">
                  <c:v>405.30001830999993</c:v>
                </c:pt>
                <c:pt idx="1158">
                  <c:v>405.82998657000002</c:v>
                </c:pt>
                <c:pt idx="1159">
                  <c:v>406.35003662000003</c:v>
                </c:pt>
                <c:pt idx="1160">
                  <c:v>406.85998535000004</c:v>
                </c:pt>
                <c:pt idx="1161">
                  <c:v>407.37997437000001</c:v>
                </c:pt>
                <c:pt idx="1162">
                  <c:v>407.89001465000001</c:v>
                </c:pt>
                <c:pt idx="1163">
                  <c:v>408.39999389000002</c:v>
                </c:pt>
                <c:pt idx="1164">
                  <c:v>408.91998290999999</c:v>
                </c:pt>
                <c:pt idx="1165">
                  <c:v>409.43002318999999</c:v>
                </c:pt>
                <c:pt idx="1166">
                  <c:v>409.92999267000005</c:v>
                </c:pt>
                <c:pt idx="1167">
                  <c:v>410.43997191999995</c:v>
                </c:pt>
                <c:pt idx="1168">
                  <c:v>410.92999266999999</c:v>
                </c:pt>
                <c:pt idx="1169">
                  <c:v>411.41998291000004</c:v>
                </c:pt>
                <c:pt idx="1170">
                  <c:v>411.92001342999998</c:v>
                </c:pt>
                <c:pt idx="1171">
                  <c:v>412.41000365999997</c:v>
                </c:pt>
                <c:pt idx="1172">
                  <c:v>412.89996338000003</c:v>
                </c:pt>
                <c:pt idx="1173">
                  <c:v>413.39001464999996</c:v>
                </c:pt>
                <c:pt idx="1174">
                  <c:v>413.86999512</c:v>
                </c:pt>
                <c:pt idx="1175">
                  <c:v>414.35998535000004</c:v>
                </c:pt>
                <c:pt idx="1176">
                  <c:v>414.83001708999996</c:v>
                </c:pt>
                <c:pt idx="1177">
                  <c:v>415.30999756</c:v>
                </c:pt>
                <c:pt idx="1178">
                  <c:v>415.78002930000002</c:v>
                </c:pt>
                <c:pt idx="1179">
                  <c:v>416.26000976999995</c:v>
                </c:pt>
                <c:pt idx="1180">
                  <c:v>416.71997069999998</c:v>
                </c:pt>
                <c:pt idx="1181">
                  <c:v>417.19003296</c:v>
                </c:pt>
                <c:pt idx="1182">
                  <c:v>417.64999389999997</c:v>
                </c:pt>
                <c:pt idx="1183">
                  <c:v>418.10998534999999</c:v>
                </c:pt>
                <c:pt idx="1184">
                  <c:v>418.57003784</c:v>
                </c:pt>
                <c:pt idx="1185">
                  <c:v>419.02001952999996</c:v>
                </c:pt>
                <c:pt idx="1186">
                  <c:v>419.46997069999998</c:v>
                </c:pt>
                <c:pt idx="1187">
                  <c:v>419.92004395000004</c:v>
                </c:pt>
                <c:pt idx="1188">
                  <c:v>420.36001586999993</c:v>
                </c:pt>
                <c:pt idx="1189">
                  <c:v>420.79998778999999</c:v>
                </c:pt>
                <c:pt idx="1190">
                  <c:v>421.24002074999999</c:v>
                </c:pt>
                <c:pt idx="1191">
                  <c:v>421.67001342999993</c:v>
                </c:pt>
                <c:pt idx="1192">
                  <c:v>422.10998534999999</c:v>
                </c:pt>
                <c:pt idx="1193">
                  <c:v>422.54003907000003</c:v>
                </c:pt>
                <c:pt idx="1194">
                  <c:v>422.95999144999996</c:v>
                </c:pt>
                <c:pt idx="1195">
                  <c:v>423.38998413000002</c:v>
                </c:pt>
                <c:pt idx="1196">
                  <c:v>423.81002808000005</c:v>
                </c:pt>
                <c:pt idx="1197">
                  <c:v>424.22000121999997</c:v>
                </c:pt>
                <c:pt idx="1198">
                  <c:v>424.63998413000002</c:v>
                </c:pt>
                <c:pt idx="1199">
                  <c:v>425.04000854000003</c:v>
                </c:pt>
                <c:pt idx="1200">
                  <c:v>425.45001220999995</c:v>
                </c:pt>
                <c:pt idx="1201">
                  <c:v>425.84997557999998</c:v>
                </c:pt>
                <c:pt idx="1202">
                  <c:v>426.26004029000001</c:v>
                </c:pt>
                <c:pt idx="1203">
                  <c:v>426.66000366999998</c:v>
                </c:pt>
                <c:pt idx="1204">
                  <c:v>427.04998778999999</c:v>
                </c:pt>
                <c:pt idx="1205">
                  <c:v>427.44003296</c:v>
                </c:pt>
                <c:pt idx="1206">
                  <c:v>427.82000731999995</c:v>
                </c:pt>
                <c:pt idx="1207">
                  <c:v>428.20999144999996</c:v>
                </c:pt>
                <c:pt idx="1208">
                  <c:v>428.60003662000003</c:v>
                </c:pt>
                <c:pt idx="1209">
                  <c:v>428.97000121999997</c:v>
                </c:pt>
                <c:pt idx="1210">
                  <c:v>429.35998534999999</c:v>
                </c:pt>
                <c:pt idx="1211">
                  <c:v>429.72998047000004</c:v>
                </c:pt>
                <c:pt idx="1212">
                  <c:v>430.10000610999998</c:v>
                </c:pt>
                <c:pt idx="1213">
                  <c:v>430.47000121999997</c:v>
                </c:pt>
                <c:pt idx="1214">
                  <c:v>430.82998657000002</c:v>
                </c:pt>
                <c:pt idx="1215">
                  <c:v>431.19000243999994</c:v>
                </c:pt>
                <c:pt idx="1216">
                  <c:v>431.5499878</c:v>
                </c:pt>
                <c:pt idx="1217">
                  <c:v>431.89996338000003</c:v>
                </c:pt>
                <c:pt idx="1218">
                  <c:v>432.24999999999994</c:v>
                </c:pt>
                <c:pt idx="1219">
                  <c:v>432.61001586999998</c:v>
                </c:pt>
                <c:pt idx="1220">
                  <c:v>432.94998169000007</c:v>
                </c:pt>
                <c:pt idx="1221">
                  <c:v>433.29000853999997</c:v>
                </c:pt>
                <c:pt idx="1222">
                  <c:v>433.63000488</c:v>
                </c:pt>
                <c:pt idx="1223">
                  <c:v>433.97000122000003</c:v>
                </c:pt>
                <c:pt idx="1224">
                  <c:v>434.30001830999998</c:v>
                </c:pt>
                <c:pt idx="1225">
                  <c:v>434.63000488</c:v>
                </c:pt>
                <c:pt idx="1226">
                  <c:v>434.95999145000002</c:v>
                </c:pt>
                <c:pt idx="1227">
                  <c:v>435.28002928999996</c:v>
                </c:pt>
                <c:pt idx="1228">
                  <c:v>435.60000609999997</c:v>
                </c:pt>
                <c:pt idx="1229">
                  <c:v>435.92999268000005</c:v>
                </c:pt>
                <c:pt idx="1230">
                  <c:v>436.23995970999999</c:v>
                </c:pt>
                <c:pt idx="1231">
                  <c:v>436.55001830999998</c:v>
                </c:pt>
                <c:pt idx="1232">
                  <c:v>436.86999512000006</c:v>
                </c:pt>
                <c:pt idx="1233">
                  <c:v>437.17999268</c:v>
                </c:pt>
                <c:pt idx="1234">
                  <c:v>437.47000122000003</c:v>
                </c:pt>
                <c:pt idx="1235">
                  <c:v>437.76998902000008</c:v>
                </c:pt>
                <c:pt idx="1236">
                  <c:v>438.06997681000001</c:v>
                </c:pt>
                <c:pt idx="1237">
                  <c:v>438.37002562999999</c:v>
                </c:pt>
                <c:pt idx="1238">
                  <c:v>438.66000365999997</c:v>
                </c:pt>
                <c:pt idx="1239">
                  <c:v>438.94998169000002</c:v>
                </c:pt>
                <c:pt idx="1240">
                  <c:v>439.23995971000005</c:v>
                </c:pt>
                <c:pt idx="1241">
                  <c:v>439.53002929999997</c:v>
                </c:pt>
                <c:pt idx="1242">
                  <c:v>439.79998778999999</c:v>
                </c:pt>
                <c:pt idx="1243">
                  <c:v>440.07998657000002</c:v>
                </c:pt>
                <c:pt idx="1244">
                  <c:v>440.35000609999997</c:v>
                </c:pt>
                <c:pt idx="1245">
                  <c:v>440.63000488</c:v>
                </c:pt>
                <c:pt idx="1246">
                  <c:v>440.88998413000002</c:v>
                </c:pt>
                <c:pt idx="1247">
                  <c:v>441.16003417999997</c:v>
                </c:pt>
                <c:pt idx="1248">
                  <c:v>441.42001342999998</c:v>
                </c:pt>
                <c:pt idx="1249">
                  <c:v>441.66998291000004</c:v>
                </c:pt>
                <c:pt idx="1250">
                  <c:v>441.93002319999999</c:v>
                </c:pt>
                <c:pt idx="1251">
                  <c:v>442.19000245000001</c:v>
                </c:pt>
                <c:pt idx="1252">
                  <c:v>442.44000245000007</c:v>
                </c:pt>
                <c:pt idx="1253">
                  <c:v>442.68997193000001</c:v>
                </c:pt>
                <c:pt idx="1254">
                  <c:v>442.92001342999998</c:v>
                </c:pt>
                <c:pt idx="1255">
                  <c:v>443.16998291000004</c:v>
                </c:pt>
                <c:pt idx="1256">
                  <c:v>443.40997313999998</c:v>
                </c:pt>
                <c:pt idx="1257">
                  <c:v>443.65002442000002</c:v>
                </c:pt>
                <c:pt idx="1258">
                  <c:v>443.86999511999994</c:v>
                </c:pt>
                <c:pt idx="1259">
                  <c:v>444.09997557999998</c:v>
                </c:pt>
                <c:pt idx="1260">
                  <c:v>444.33001709000001</c:v>
                </c:pt>
                <c:pt idx="1261">
                  <c:v>444.55999755999994</c:v>
                </c:pt>
                <c:pt idx="1262">
                  <c:v>444.77999877999997</c:v>
                </c:pt>
                <c:pt idx="1263">
                  <c:v>444.99996949000007</c:v>
                </c:pt>
                <c:pt idx="1264">
                  <c:v>445.20001220999995</c:v>
                </c:pt>
                <c:pt idx="1265">
                  <c:v>445.42001341999998</c:v>
                </c:pt>
                <c:pt idx="1266">
                  <c:v>445.62997436000006</c:v>
                </c:pt>
                <c:pt idx="1267">
                  <c:v>445.83996581999997</c:v>
                </c:pt>
                <c:pt idx="1268">
                  <c:v>446.04000855000004</c:v>
                </c:pt>
                <c:pt idx="1269">
                  <c:v>446.23999024000005</c:v>
                </c:pt>
                <c:pt idx="1270">
                  <c:v>446.43997193000001</c:v>
                </c:pt>
                <c:pt idx="1271">
                  <c:v>446.6300354</c:v>
                </c:pt>
                <c:pt idx="1272">
                  <c:v>446.82000733000007</c:v>
                </c:pt>
                <c:pt idx="1273">
                  <c:v>447.00997925000001</c:v>
                </c:pt>
                <c:pt idx="1274">
                  <c:v>447.19998168000001</c:v>
                </c:pt>
                <c:pt idx="1275">
                  <c:v>447.38000487999994</c:v>
                </c:pt>
                <c:pt idx="1276">
                  <c:v>447.55999756</c:v>
                </c:pt>
                <c:pt idx="1277">
                  <c:v>447.73999023000005</c:v>
                </c:pt>
                <c:pt idx="1278">
                  <c:v>447.91003417999997</c:v>
                </c:pt>
                <c:pt idx="1279">
                  <c:v>448.08999634000003</c:v>
                </c:pt>
                <c:pt idx="1280">
                  <c:v>448.25997925000007</c:v>
                </c:pt>
                <c:pt idx="1281">
                  <c:v>448.41998290999999</c:v>
                </c:pt>
                <c:pt idx="1282">
                  <c:v>448.59002685000002</c:v>
                </c:pt>
                <c:pt idx="1283">
                  <c:v>448.74999999999994</c:v>
                </c:pt>
                <c:pt idx="1284">
                  <c:v>448.91000365999997</c:v>
                </c:pt>
                <c:pt idx="1285">
                  <c:v>449.06997681000007</c:v>
                </c:pt>
                <c:pt idx="1286">
                  <c:v>449.22003173999997</c:v>
                </c:pt>
                <c:pt idx="1287">
                  <c:v>449.36999510999999</c:v>
                </c:pt>
                <c:pt idx="1288">
                  <c:v>449.51998901000002</c:v>
                </c:pt>
                <c:pt idx="1289">
                  <c:v>449.65997313999998</c:v>
                </c:pt>
                <c:pt idx="1290">
                  <c:v>449.80001830999998</c:v>
                </c:pt>
                <c:pt idx="1291">
                  <c:v>449.94000244000006</c:v>
                </c:pt>
                <c:pt idx="1292">
                  <c:v>450.06997681000001</c:v>
                </c:pt>
                <c:pt idx="1293">
                  <c:v>450.2000122</c:v>
                </c:pt>
                <c:pt idx="1294">
                  <c:v>450.35000609999997</c:v>
                </c:pt>
                <c:pt idx="1295">
                  <c:v>450.47000121999997</c:v>
                </c:pt>
                <c:pt idx="1296">
                  <c:v>450.59997559000004</c:v>
                </c:pt>
                <c:pt idx="1297">
                  <c:v>450.72003173999997</c:v>
                </c:pt>
                <c:pt idx="1298">
                  <c:v>450.83999634000003</c:v>
                </c:pt>
                <c:pt idx="1299">
                  <c:v>450.95999146000008</c:v>
                </c:pt>
                <c:pt idx="1300">
                  <c:v>451.07998656999996</c:v>
                </c:pt>
                <c:pt idx="1301">
                  <c:v>451.19003296</c:v>
                </c:pt>
                <c:pt idx="1302">
                  <c:v>451.30001830999993</c:v>
                </c:pt>
                <c:pt idx="1303">
                  <c:v>451.41000365999997</c:v>
                </c:pt>
                <c:pt idx="1304">
                  <c:v>451.50997925000001</c:v>
                </c:pt>
                <c:pt idx="1305">
                  <c:v>451.61001586999998</c:v>
                </c:pt>
                <c:pt idx="1306">
                  <c:v>451.72000122000003</c:v>
                </c:pt>
                <c:pt idx="1307">
                  <c:v>451.82000733000007</c:v>
                </c:pt>
                <c:pt idx="1308">
                  <c:v>451.90997314999998</c:v>
                </c:pt>
                <c:pt idx="1309">
                  <c:v>452.00997924000001</c:v>
                </c:pt>
                <c:pt idx="1310">
                  <c:v>452.10000609999997</c:v>
                </c:pt>
                <c:pt idx="1311">
                  <c:v>452.17999268</c:v>
                </c:pt>
                <c:pt idx="1312">
                  <c:v>452.26998901000002</c:v>
                </c:pt>
                <c:pt idx="1313">
                  <c:v>452.35003662999998</c:v>
                </c:pt>
                <c:pt idx="1314">
                  <c:v>452.44003296</c:v>
                </c:pt>
                <c:pt idx="1315">
                  <c:v>452.51998900999996</c:v>
                </c:pt>
                <c:pt idx="1316">
                  <c:v>452.58999633999997</c:v>
                </c:pt>
                <c:pt idx="1317">
                  <c:v>452.65997315000004</c:v>
                </c:pt>
                <c:pt idx="1318">
                  <c:v>452.73001097999997</c:v>
                </c:pt>
                <c:pt idx="1319">
                  <c:v>452.81002808</c:v>
                </c:pt>
                <c:pt idx="1320">
                  <c:v>452.88000488000006</c:v>
                </c:pt>
                <c:pt idx="1321">
                  <c:v>452.93997193000001</c:v>
                </c:pt>
                <c:pt idx="1322">
                  <c:v>453.00003050999999</c:v>
                </c:pt>
                <c:pt idx="1323">
                  <c:v>453.05001830999993</c:v>
                </c:pt>
                <c:pt idx="1324">
                  <c:v>453.11999512</c:v>
                </c:pt>
                <c:pt idx="1325">
                  <c:v>453.16998291000004</c:v>
                </c:pt>
                <c:pt idx="1326">
                  <c:v>453.21997070999998</c:v>
                </c:pt>
                <c:pt idx="1327">
                  <c:v>453.27001953000001</c:v>
                </c:pt>
                <c:pt idx="1328">
                  <c:v>453.32000732999995</c:v>
                </c:pt>
                <c:pt idx="1329">
                  <c:v>453.35998534999999</c:v>
                </c:pt>
                <c:pt idx="1330">
                  <c:v>453.39996338000003</c:v>
                </c:pt>
                <c:pt idx="1331">
                  <c:v>453.44003295999994</c:v>
                </c:pt>
                <c:pt idx="1332">
                  <c:v>453.48001099000004</c:v>
                </c:pt>
                <c:pt idx="1333">
                  <c:v>453.51000977000007</c:v>
                </c:pt>
                <c:pt idx="1334">
                  <c:v>453.53997801999998</c:v>
                </c:pt>
                <c:pt idx="1335">
                  <c:v>453.56997680000001</c:v>
                </c:pt>
                <c:pt idx="1336">
                  <c:v>453.60003662999998</c:v>
                </c:pt>
                <c:pt idx="1337">
                  <c:v>453.61999512</c:v>
                </c:pt>
                <c:pt idx="1338">
                  <c:v>453.64001464999996</c:v>
                </c:pt>
                <c:pt idx="1339">
                  <c:v>453.65997313999998</c:v>
                </c:pt>
                <c:pt idx="1340">
                  <c:v>453.67004395000004</c:v>
                </c:pt>
                <c:pt idx="1341">
                  <c:v>453.69003295999994</c:v>
                </c:pt>
                <c:pt idx="1342">
                  <c:v>453.7000122</c:v>
                </c:pt>
                <c:pt idx="1343">
                  <c:v>453.70001221000007</c:v>
                </c:pt>
                <c:pt idx="1344">
                  <c:v>453.70999144999996</c:v>
                </c:pt>
                <c:pt idx="1345">
                  <c:v>453.70996093000002</c:v>
                </c:pt>
                <c:pt idx="1346">
                  <c:v>453.71002196999996</c:v>
                </c:pt>
                <c:pt idx="1347">
                  <c:v>453.71002198000002</c:v>
                </c:pt>
                <c:pt idx="1348">
                  <c:v>453.69998169000007</c:v>
                </c:pt>
                <c:pt idx="1349">
                  <c:v>453.69998169000002</c:v>
                </c:pt>
                <c:pt idx="1350">
                  <c:v>453.68002320000005</c:v>
                </c:pt>
                <c:pt idx="1351">
                  <c:v>453.67001342999998</c:v>
                </c:pt>
                <c:pt idx="1352">
                  <c:v>453.66000366000003</c:v>
                </c:pt>
                <c:pt idx="1353">
                  <c:v>453.63998413000007</c:v>
                </c:pt>
                <c:pt idx="1354">
                  <c:v>453.61999510999999</c:v>
                </c:pt>
                <c:pt idx="1355">
                  <c:v>453.58996582000003</c:v>
                </c:pt>
                <c:pt idx="1356">
                  <c:v>453.57003784999995</c:v>
                </c:pt>
                <c:pt idx="1357">
                  <c:v>453.54000855000004</c:v>
                </c:pt>
                <c:pt idx="1358">
                  <c:v>453.51998900999996</c:v>
                </c:pt>
                <c:pt idx="1359">
                  <c:v>453.47998046999999</c:v>
                </c:pt>
                <c:pt idx="1360">
                  <c:v>453.43997193000007</c:v>
                </c:pt>
                <c:pt idx="1361">
                  <c:v>453.40997313999998</c:v>
                </c:pt>
                <c:pt idx="1362">
                  <c:v>453.36001586999998</c:v>
                </c:pt>
                <c:pt idx="1363">
                  <c:v>453.32000731999995</c:v>
                </c:pt>
                <c:pt idx="1364">
                  <c:v>453.26998901000002</c:v>
                </c:pt>
                <c:pt idx="1365">
                  <c:v>453.22998047000004</c:v>
                </c:pt>
                <c:pt idx="1366">
                  <c:v>453.18002319999999</c:v>
                </c:pt>
                <c:pt idx="1367">
                  <c:v>453.13000488</c:v>
                </c:pt>
                <c:pt idx="1368">
                  <c:v>453.07000732999995</c:v>
                </c:pt>
                <c:pt idx="1369">
                  <c:v>453.02001953000001</c:v>
                </c:pt>
                <c:pt idx="1370">
                  <c:v>452.95999145000002</c:v>
                </c:pt>
                <c:pt idx="1371">
                  <c:v>452.90997314999998</c:v>
                </c:pt>
                <c:pt idx="1372">
                  <c:v>452.84997558000003</c:v>
                </c:pt>
                <c:pt idx="1373">
                  <c:v>452.78002929999997</c:v>
                </c:pt>
                <c:pt idx="1374">
                  <c:v>452.72000123000004</c:v>
                </c:pt>
                <c:pt idx="1375">
                  <c:v>452.63998414000008</c:v>
                </c:pt>
                <c:pt idx="1376">
                  <c:v>452.57998656999996</c:v>
                </c:pt>
                <c:pt idx="1377">
                  <c:v>452.49996949000007</c:v>
                </c:pt>
                <c:pt idx="1378">
                  <c:v>452.43997191999995</c:v>
                </c:pt>
                <c:pt idx="1379">
                  <c:v>452.35000611000004</c:v>
                </c:pt>
                <c:pt idx="1380">
                  <c:v>452.27999877999997</c:v>
                </c:pt>
                <c:pt idx="1381">
                  <c:v>452.20999146000003</c:v>
                </c:pt>
                <c:pt idx="1382">
                  <c:v>452.11999512000006</c:v>
                </c:pt>
                <c:pt idx="1383">
                  <c:v>452.0499878</c:v>
                </c:pt>
                <c:pt idx="1384">
                  <c:v>451.97003174000002</c:v>
                </c:pt>
                <c:pt idx="1385">
                  <c:v>451.88003539999994</c:v>
                </c:pt>
                <c:pt idx="1386">
                  <c:v>451.80001830999998</c:v>
                </c:pt>
                <c:pt idx="1387">
                  <c:v>451.70001221000007</c:v>
                </c:pt>
                <c:pt idx="1388">
                  <c:v>451.61999510999999</c:v>
                </c:pt>
                <c:pt idx="1389">
                  <c:v>451.52996826000003</c:v>
                </c:pt>
                <c:pt idx="1390">
                  <c:v>451.44000244999995</c:v>
                </c:pt>
                <c:pt idx="1391">
                  <c:v>451.35003661999997</c:v>
                </c:pt>
                <c:pt idx="1392">
                  <c:v>451.26000977000001</c:v>
                </c:pt>
                <c:pt idx="1393">
                  <c:v>451.15997315000004</c:v>
                </c:pt>
                <c:pt idx="1394">
                  <c:v>451.07000733000007</c:v>
                </c:pt>
                <c:pt idx="1395">
                  <c:v>450.96997069999998</c:v>
                </c:pt>
                <c:pt idx="1396">
                  <c:v>450.86999510999999</c:v>
                </c:pt>
                <c:pt idx="1397">
                  <c:v>450.78002929999991</c:v>
                </c:pt>
                <c:pt idx="1398">
                  <c:v>450.67999267000005</c:v>
                </c:pt>
                <c:pt idx="1399">
                  <c:v>450.59002685999997</c:v>
                </c:pt>
                <c:pt idx="1400">
                  <c:v>450.47998046999999</c:v>
                </c:pt>
                <c:pt idx="1401">
                  <c:v>450.38000488</c:v>
                </c:pt>
                <c:pt idx="1402">
                  <c:v>450.28997802000004</c:v>
                </c:pt>
                <c:pt idx="1403">
                  <c:v>450.19000244000006</c:v>
                </c:pt>
                <c:pt idx="1404">
                  <c:v>450.08001708999996</c:v>
                </c:pt>
                <c:pt idx="1405">
                  <c:v>449.98999022999999</c:v>
                </c:pt>
                <c:pt idx="1406">
                  <c:v>449.8900146499999</c:v>
                </c:pt>
                <c:pt idx="1407">
                  <c:v>449.78997802000004</c:v>
                </c:pt>
                <c:pt idx="1408">
                  <c:v>449.67999267000005</c:v>
                </c:pt>
                <c:pt idx="1409">
                  <c:v>449.57995605999997</c:v>
                </c:pt>
                <c:pt idx="1410">
                  <c:v>449.47998045999998</c:v>
                </c:pt>
                <c:pt idx="1411">
                  <c:v>449.38995362000003</c:v>
                </c:pt>
                <c:pt idx="1412">
                  <c:v>449.29003907000003</c:v>
                </c:pt>
                <c:pt idx="1413">
                  <c:v>449.17999267999994</c:v>
                </c:pt>
                <c:pt idx="1414">
                  <c:v>449.08001708999996</c:v>
                </c:pt>
                <c:pt idx="1415">
                  <c:v>448.9799804700001</c:v>
                </c:pt>
                <c:pt idx="1416">
                  <c:v>448.88000488</c:v>
                </c:pt>
                <c:pt idx="1417">
                  <c:v>448.77996826000003</c:v>
                </c:pt>
                <c:pt idx="1418">
                  <c:v>448.69000244999995</c:v>
                </c:pt>
                <c:pt idx="1419">
                  <c:v>448.58001709000007</c:v>
                </c:pt>
                <c:pt idx="1420">
                  <c:v>448.48004149999997</c:v>
                </c:pt>
                <c:pt idx="1421">
                  <c:v>448.39001465000001</c:v>
                </c:pt>
                <c:pt idx="1422">
                  <c:v>448.28997801999992</c:v>
                </c:pt>
                <c:pt idx="1423">
                  <c:v>448.19000243999994</c:v>
                </c:pt>
                <c:pt idx="1424">
                  <c:v>448.0999755900001</c:v>
                </c:pt>
                <c:pt idx="1425">
                  <c:v>448</c:v>
                </c:pt>
                <c:pt idx="1426">
                  <c:v>447.90997315000004</c:v>
                </c:pt>
                <c:pt idx="1427">
                  <c:v>447.80999755999994</c:v>
                </c:pt>
                <c:pt idx="1428">
                  <c:v>447.77001951999989</c:v>
                </c:pt>
                <c:pt idx="1429">
                  <c:v>447.63995363000004</c:v>
                </c:pt>
                <c:pt idx="1430">
                  <c:v>447.52001953000001</c:v>
                </c:pt>
                <c:pt idx="1431">
                  <c:v>447.40002440000001</c:v>
                </c:pt>
                <c:pt idx="1432">
                  <c:v>447.38000486999999</c:v>
                </c:pt>
                <c:pt idx="1433">
                  <c:v>447.26000977000001</c:v>
                </c:pt>
                <c:pt idx="1434">
                  <c:v>447.14001463999989</c:v>
                </c:pt>
                <c:pt idx="1435">
                  <c:v>447.11999510999999</c:v>
                </c:pt>
                <c:pt idx="1436">
                  <c:v>447.00000001000001</c:v>
                </c:pt>
                <c:pt idx="1437">
                  <c:v>446.88000488</c:v>
                </c:pt>
                <c:pt idx="1438">
                  <c:v>446.85998534999999</c:v>
                </c:pt>
                <c:pt idx="1439">
                  <c:v>446.74999998999999</c:v>
                </c:pt>
                <c:pt idx="1440">
                  <c:v>446.63000489000001</c:v>
                </c:pt>
                <c:pt idx="1441">
                  <c:v>446.52001951999989</c:v>
                </c:pt>
                <c:pt idx="1442">
                  <c:v>446.49999998999999</c:v>
                </c:pt>
                <c:pt idx="1443">
                  <c:v>446.38995363000004</c:v>
                </c:pt>
                <c:pt idx="1444">
                  <c:v>446.28002930000002</c:v>
                </c:pt>
                <c:pt idx="1445">
                  <c:v>446.26000977000001</c:v>
                </c:pt>
                <c:pt idx="1446">
                  <c:v>446.15002440000001</c:v>
                </c:pt>
                <c:pt idx="1447">
                  <c:v>446.03997803000004</c:v>
                </c:pt>
                <c:pt idx="1448">
                  <c:v>446.02996827000004</c:v>
                </c:pt>
                <c:pt idx="1449">
                  <c:v>445.91998289999992</c:v>
                </c:pt>
                <c:pt idx="1450">
                  <c:v>445.80999756999995</c:v>
                </c:pt>
                <c:pt idx="1451">
                  <c:v>445.79998780999995</c:v>
                </c:pt>
                <c:pt idx="1452">
                  <c:v>445.69000243999994</c:v>
                </c:pt>
                <c:pt idx="1453">
                  <c:v>445.57000731000005</c:v>
                </c:pt>
                <c:pt idx="1454">
                  <c:v>445.57000730999994</c:v>
                </c:pt>
                <c:pt idx="1455">
                  <c:v>445.46002194000005</c:v>
                </c:pt>
                <c:pt idx="1456">
                  <c:v>445.34997561</c:v>
                </c:pt>
                <c:pt idx="1457">
                  <c:v>445.33996585</c:v>
                </c:pt>
                <c:pt idx="1458">
                  <c:v>445.22998048000011</c:v>
                </c:pt>
                <c:pt idx="1459">
                  <c:v>445.11999512</c:v>
                </c:pt>
                <c:pt idx="1460">
                  <c:v>445.02001951999989</c:v>
                </c:pt>
                <c:pt idx="1461">
                  <c:v>444.99999998999988</c:v>
                </c:pt>
                <c:pt idx="1462">
                  <c:v>444.89007565999998</c:v>
                </c:pt>
                <c:pt idx="1463">
                  <c:v>444.88006588999997</c:v>
                </c:pt>
                <c:pt idx="1464">
                  <c:v>444.77996828999994</c:v>
                </c:pt>
                <c:pt idx="1465">
                  <c:v>444.66998292000005</c:v>
                </c:pt>
                <c:pt idx="1466">
                  <c:v>444.55999756000006</c:v>
                </c:pt>
                <c:pt idx="1467">
                  <c:v>444.54998779000005</c:v>
                </c:pt>
                <c:pt idx="1468">
                  <c:v>444.44000242999994</c:v>
                </c:pt>
                <c:pt idx="1469">
                  <c:v>444.34002683000006</c:v>
                </c:pt>
                <c:pt idx="1470">
                  <c:v>444.32006833000003</c:v>
                </c:pt>
                <c:pt idx="1471">
                  <c:v>444.20996097</c:v>
                </c:pt>
                <c:pt idx="1472">
                  <c:v>444.09997560000011</c:v>
                </c:pt>
                <c:pt idx="1473">
                  <c:v>444.0899658300001</c:v>
                </c:pt>
                <c:pt idx="1474">
                  <c:v>443.97998046999999</c:v>
                </c:pt>
                <c:pt idx="1475">
                  <c:v>443.86999509999987</c:v>
                </c:pt>
                <c:pt idx="1476">
                  <c:v>443.86999509999987</c:v>
                </c:pt>
                <c:pt idx="1477">
                  <c:v>443.76007076999997</c:v>
                </c:pt>
                <c:pt idx="1478">
                  <c:v>443.63995363999993</c:v>
                </c:pt>
                <c:pt idx="1479">
                  <c:v>443.62994388000004</c:v>
                </c:pt>
                <c:pt idx="1480">
                  <c:v>443.51995851000015</c:v>
                </c:pt>
                <c:pt idx="1481">
                  <c:v>443.40997314000003</c:v>
                </c:pt>
                <c:pt idx="1482">
                  <c:v>443.40002441000001</c:v>
                </c:pt>
                <c:pt idx="1483">
                  <c:v>443.2900390499999</c:v>
                </c:pt>
                <c:pt idx="1484">
                  <c:v>443.18005368000001</c:v>
                </c:pt>
                <c:pt idx="1485">
                  <c:v>443.17004392000001</c:v>
                </c:pt>
                <c:pt idx="1486">
                  <c:v>443.05993654999997</c:v>
                </c:pt>
                <c:pt idx="1487">
                  <c:v>443.03997805999995</c:v>
                </c:pt>
                <c:pt idx="1488">
                  <c:v>442.91998292000005</c:v>
                </c:pt>
                <c:pt idx="1489">
                  <c:v>442.80999756000006</c:v>
                </c:pt>
                <c:pt idx="1490">
                  <c:v>442.79998779000005</c:v>
                </c:pt>
                <c:pt idx="1491">
                  <c:v>442.69000242999994</c:v>
                </c:pt>
                <c:pt idx="1492">
                  <c:v>442.58007810000004</c:v>
                </c:pt>
                <c:pt idx="1493">
                  <c:v>442.56005857000002</c:v>
                </c:pt>
                <c:pt idx="1494">
                  <c:v>442.44995119999999</c:v>
                </c:pt>
                <c:pt idx="1495">
                  <c:v>442.32995607000009</c:v>
                </c:pt>
                <c:pt idx="1496">
                  <c:v>442.30999757000006</c:v>
                </c:pt>
                <c:pt idx="1497">
                  <c:v>442.20001220999995</c:v>
                </c:pt>
                <c:pt idx="1498">
                  <c:v>442.09002683999984</c:v>
                </c:pt>
                <c:pt idx="1499">
                  <c:v>442.07000730999994</c:v>
                </c:pt>
                <c:pt idx="1500">
                  <c:v>441.96002194000005</c:v>
                </c:pt>
                <c:pt idx="1501">
                  <c:v>441.83996585</c:v>
                </c:pt>
                <c:pt idx="1502">
                  <c:v>441.82995607999999</c:v>
                </c:pt>
                <c:pt idx="1503">
                  <c:v>441.71997072000011</c:v>
                </c:pt>
                <c:pt idx="1504">
                  <c:v>441.59002685999997</c:v>
                </c:pt>
                <c:pt idx="1505">
                  <c:v>441.58001708999996</c:v>
                </c:pt>
                <c:pt idx="1506">
                  <c:v>441.46002195999995</c:v>
                </c:pt>
                <c:pt idx="1507">
                  <c:v>441.35003659000006</c:v>
                </c:pt>
                <c:pt idx="1508">
                  <c:v>441.34002683000006</c:v>
                </c:pt>
                <c:pt idx="1509">
                  <c:v>441.21997073</c:v>
                </c:pt>
                <c:pt idx="1510">
                  <c:v>441.20996097</c:v>
                </c:pt>
                <c:pt idx="1511">
                  <c:v>441.0899658300001</c:v>
                </c:pt>
                <c:pt idx="1512">
                  <c:v>440.96997069999998</c:v>
                </c:pt>
                <c:pt idx="1513">
                  <c:v>440.96002196999996</c:v>
                </c:pt>
                <c:pt idx="1514">
                  <c:v>440.84002683999984</c:v>
                </c:pt>
                <c:pt idx="1515">
                  <c:v>440.73004148000007</c:v>
                </c:pt>
                <c:pt idx="1516">
                  <c:v>440.71002194000005</c:v>
                </c:pt>
                <c:pt idx="1517">
                  <c:v>440.59997561</c:v>
                </c:pt>
                <c:pt idx="1518">
                  <c:v>440.48999025000012</c:v>
                </c:pt>
                <c:pt idx="1519">
                  <c:v>440.46997072000011</c:v>
                </c:pt>
                <c:pt idx="1520">
                  <c:v>440.35998534999999</c:v>
                </c:pt>
                <c:pt idx="1521">
                  <c:v>440.34002685999997</c:v>
                </c:pt>
                <c:pt idx="1522">
                  <c:v>440.22003171999984</c:v>
                </c:pt>
                <c:pt idx="1523">
                  <c:v>440.11004636000007</c:v>
                </c:pt>
                <c:pt idx="1524">
                  <c:v>440.09002683000006</c:v>
                </c:pt>
                <c:pt idx="1525">
                  <c:v>439.97998050000001</c:v>
                </c:pt>
                <c:pt idx="1526">
                  <c:v>439.86999513000012</c:v>
                </c:pt>
                <c:pt idx="1527">
                  <c:v>439.84997560000011</c:v>
                </c:pt>
                <c:pt idx="1528">
                  <c:v>439.73999022999999</c:v>
                </c:pt>
                <c:pt idx="1529">
                  <c:v>439.71997069999998</c:v>
                </c:pt>
                <c:pt idx="1530">
                  <c:v>439.60003660999985</c:v>
                </c:pt>
                <c:pt idx="1531">
                  <c:v>439.49005123999996</c:v>
                </c:pt>
                <c:pt idx="1532">
                  <c:v>439.47003171000006</c:v>
                </c:pt>
                <c:pt idx="1533">
                  <c:v>439.35992434000002</c:v>
                </c:pt>
                <c:pt idx="1534">
                  <c:v>439.25000001000012</c:v>
                </c:pt>
                <c:pt idx="1535">
                  <c:v>439.22998048000011</c:v>
                </c:pt>
                <c:pt idx="1536">
                  <c:v>439.11999512</c:v>
                </c:pt>
                <c:pt idx="1537">
                  <c:v>438.99999998999988</c:v>
                </c:pt>
                <c:pt idx="1538">
                  <c:v>438.98004148999985</c:v>
                </c:pt>
                <c:pt idx="1539">
                  <c:v>438.87005611999996</c:v>
                </c:pt>
                <c:pt idx="1540">
                  <c:v>438.85003659000006</c:v>
                </c:pt>
                <c:pt idx="1541">
                  <c:v>438.73992923000003</c:v>
                </c:pt>
                <c:pt idx="1542">
                  <c:v>438.63000490000013</c:v>
                </c:pt>
                <c:pt idx="1543">
                  <c:v>438.60998537000012</c:v>
                </c:pt>
                <c:pt idx="1544">
                  <c:v>438.5</c:v>
                </c:pt>
                <c:pt idx="1545">
                  <c:v>438.38000486999988</c:v>
                </c:pt>
                <c:pt idx="1546">
                  <c:v>438.36004636999985</c:v>
                </c:pt>
                <c:pt idx="1547">
                  <c:v>438.25006100999997</c:v>
                </c:pt>
                <c:pt idx="1548">
                  <c:v>438.24005123999996</c:v>
                </c:pt>
                <c:pt idx="1549">
                  <c:v>438.11993411000003</c:v>
                </c:pt>
                <c:pt idx="1550">
                  <c:v>438.00994874000014</c:v>
                </c:pt>
                <c:pt idx="1551">
                  <c:v>438.00000001000012</c:v>
                </c:pt>
                <c:pt idx="1552">
                  <c:v>437.88000488</c:v>
                </c:pt>
                <c:pt idx="1553">
                  <c:v>437.86999512</c:v>
                </c:pt>
                <c:pt idx="1554">
                  <c:v>437.76000974999988</c:v>
                </c:pt>
                <c:pt idx="1555">
                  <c:v>437.64007565999998</c:v>
                </c:pt>
                <c:pt idx="1556">
                  <c:v>437.62005611999996</c:v>
                </c:pt>
                <c:pt idx="1557">
                  <c:v>437.50994876000004</c:v>
                </c:pt>
                <c:pt idx="1558">
                  <c:v>437.49993899000003</c:v>
                </c:pt>
                <c:pt idx="1559">
                  <c:v>437.38000490000013</c:v>
                </c:pt>
                <c:pt idx="1560">
                  <c:v>437.27001953000001</c:v>
                </c:pt>
                <c:pt idx="1561">
                  <c:v>437.26000977000001</c:v>
                </c:pt>
                <c:pt idx="1562">
                  <c:v>437.14001462999988</c:v>
                </c:pt>
                <c:pt idx="1563">
                  <c:v>437.11999509999987</c:v>
                </c:pt>
                <c:pt idx="1564">
                  <c:v>437.01007076999997</c:v>
                </c:pt>
                <c:pt idx="1565">
                  <c:v>436.89996340999994</c:v>
                </c:pt>
                <c:pt idx="1566">
                  <c:v>436.87994388000004</c:v>
                </c:pt>
                <c:pt idx="1567">
                  <c:v>436.76995851000015</c:v>
                </c:pt>
                <c:pt idx="1568">
                  <c:v>436.65997314000003</c:v>
                </c:pt>
                <c:pt idx="1569">
                  <c:v>436.64001465000001</c:v>
                </c:pt>
                <c:pt idx="1570">
                  <c:v>436.53002927999989</c:v>
                </c:pt>
                <c:pt idx="1571">
                  <c:v>436.52001951999989</c:v>
                </c:pt>
                <c:pt idx="1572">
                  <c:v>436.40002439</c:v>
                </c:pt>
                <c:pt idx="1573">
                  <c:v>436.27996828999994</c:v>
                </c:pt>
                <c:pt idx="1574">
                  <c:v>436.26995851999993</c:v>
                </c:pt>
                <c:pt idx="1575">
                  <c:v>436.15997316000016</c:v>
                </c:pt>
                <c:pt idx="1576">
                  <c:v>436.14996339000015</c:v>
                </c:pt>
                <c:pt idx="1577">
                  <c:v>436.03997803000004</c:v>
                </c:pt>
                <c:pt idx="1578">
                  <c:v>435.92004392999991</c:v>
                </c:pt>
                <c:pt idx="1579">
                  <c:v>435.9100341699999</c:v>
                </c:pt>
                <c:pt idx="1580">
                  <c:v>435.79003903</c:v>
                </c:pt>
                <c:pt idx="1581">
                  <c:v>435.78002927</c:v>
                </c:pt>
                <c:pt idx="1582">
                  <c:v>435.66992189999996</c:v>
                </c:pt>
                <c:pt idx="1583">
                  <c:v>435.64996340999994</c:v>
                </c:pt>
                <c:pt idx="1584">
                  <c:v>435.53997804000005</c:v>
                </c:pt>
                <c:pt idx="1585">
                  <c:v>435.42999268000005</c:v>
                </c:pt>
                <c:pt idx="1586">
                  <c:v>435.41998291000004</c:v>
                </c:pt>
                <c:pt idx="1587">
                  <c:v>435.30004880999991</c:v>
                </c:pt>
                <c:pt idx="1588">
                  <c:v>435.2900390499999</c:v>
                </c:pt>
                <c:pt idx="1589">
                  <c:v>435.17004392000001</c:v>
                </c:pt>
                <c:pt idx="1590">
                  <c:v>435.05993654999997</c:v>
                </c:pt>
                <c:pt idx="1591">
                  <c:v>435.03997805999995</c:v>
                </c:pt>
                <c:pt idx="1592">
                  <c:v>434.92999269000006</c:v>
                </c:pt>
                <c:pt idx="1593">
                  <c:v>434.91998292000005</c:v>
                </c:pt>
                <c:pt idx="1594">
                  <c:v>434.79998779000005</c:v>
                </c:pt>
                <c:pt idx="1595">
                  <c:v>434.69000242999994</c:v>
                </c:pt>
                <c:pt idx="1596">
                  <c:v>434.68005369999992</c:v>
                </c:pt>
                <c:pt idx="1597">
                  <c:v>434.55004880000001</c:v>
                </c:pt>
                <c:pt idx="1598">
                  <c:v>434.54003903</c:v>
                </c:pt>
                <c:pt idx="1599">
                  <c:v>434.42993166999997</c:v>
                </c:pt>
                <c:pt idx="1600">
                  <c:v>434.40997316999994</c:v>
                </c:pt>
                <c:pt idx="1601">
                  <c:v>434.29998781000006</c:v>
                </c:pt>
                <c:pt idx="1602">
                  <c:v>434.19000243999994</c:v>
                </c:pt>
                <c:pt idx="1603">
                  <c:v>434.16998291000004</c:v>
                </c:pt>
                <c:pt idx="1604">
                  <c:v>434.05999753999993</c:v>
                </c:pt>
                <c:pt idx="1605">
                  <c:v>434.05004880999991</c:v>
                </c:pt>
                <c:pt idx="1606">
                  <c:v>433.92004392000001</c:v>
                </c:pt>
                <c:pt idx="1607">
                  <c:v>433.80993654999997</c:v>
                </c:pt>
                <c:pt idx="1608">
                  <c:v>433.79992678999997</c:v>
                </c:pt>
                <c:pt idx="1609">
                  <c:v>433.67999269000006</c:v>
                </c:pt>
                <c:pt idx="1610">
                  <c:v>433.66998292000005</c:v>
                </c:pt>
                <c:pt idx="1611">
                  <c:v>433.55999756000006</c:v>
                </c:pt>
                <c:pt idx="1612">
                  <c:v>433.53997803000004</c:v>
                </c:pt>
                <c:pt idx="1613">
                  <c:v>433.43005369999992</c:v>
                </c:pt>
                <c:pt idx="1614">
                  <c:v>433.31005857000002</c:v>
                </c:pt>
                <c:pt idx="1615">
                  <c:v>433.30004880000001</c:v>
                </c:pt>
                <c:pt idx="1616">
                  <c:v>433.17993166999997</c:v>
                </c:pt>
                <c:pt idx="1617">
                  <c:v>433.16992189999996</c:v>
                </c:pt>
                <c:pt idx="1618">
                  <c:v>433.04998781000006</c:v>
                </c:pt>
                <c:pt idx="1619">
                  <c:v>433.03997804000005</c:v>
                </c:pt>
                <c:pt idx="1620">
                  <c:v>432.92999268000005</c:v>
                </c:pt>
                <c:pt idx="1621">
                  <c:v>432.80999753999993</c:v>
                </c:pt>
                <c:pt idx="1622">
                  <c:v>432.80004880999991</c:v>
                </c:pt>
                <c:pt idx="1623">
                  <c:v>432.68005368000001</c:v>
                </c:pt>
                <c:pt idx="1624">
                  <c:v>432.66003415</c:v>
                </c:pt>
                <c:pt idx="1625">
                  <c:v>432.54992678999997</c:v>
                </c:pt>
                <c:pt idx="1626">
                  <c:v>432.53997805999995</c:v>
                </c:pt>
                <c:pt idx="1627">
                  <c:v>432.42999269000006</c:v>
                </c:pt>
                <c:pt idx="1628">
                  <c:v>432.30999756000006</c:v>
                </c:pt>
                <c:pt idx="1629">
                  <c:v>432.29998779000005</c:v>
                </c:pt>
                <c:pt idx="1630">
                  <c:v>432.19000242999994</c:v>
                </c:pt>
                <c:pt idx="1631">
                  <c:v>432.17004392999991</c:v>
                </c:pt>
                <c:pt idx="1632">
                  <c:v>432.05004880000001</c:v>
                </c:pt>
                <c:pt idx="1633">
                  <c:v>432.04003903</c:v>
                </c:pt>
                <c:pt idx="1634">
                  <c:v>431.92993166999997</c:v>
                </c:pt>
                <c:pt idx="1635">
                  <c:v>431.81994630000008</c:v>
                </c:pt>
                <c:pt idx="1636">
                  <c:v>431.80999757000006</c:v>
                </c:pt>
                <c:pt idx="1637">
                  <c:v>431.70001220999995</c:v>
                </c:pt>
                <c:pt idx="1638">
                  <c:v>431.69000243999994</c:v>
                </c:pt>
                <c:pt idx="1639">
                  <c:v>431.57000730999994</c:v>
                </c:pt>
                <c:pt idx="1640">
                  <c:v>431.55004880999991</c:v>
                </c:pt>
                <c:pt idx="1641">
                  <c:v>431.44006345000003</c:v>
                </c:pt>
                <c:pt idx="1642">
                  <c:v>431.43005368000001</c:v>
                </c:pt>
                <c:pt idx="1643">
                  <c:v>431.31994631999999</c:v>
                </c:pt>
                <c:pt idx="1644">
                  <c:v>431.19995119000009</c:v>
                </c:pt>
                <c:pt idx="1645">
                  <c:v>431.19000246000007</c:v>
                </c:pt>
                <c:pt idx="1646">
                  <c:v>431.08001708999996</c:v>
                </c:pt>
                <c:pt idx="1647">
                  <c:v>431.07000731999995</c:v>
                </c:pt>
                <c:pt idx="1648">
                  <c:v>430.95001218999994</c:v>
                </c:pt>
                <c:pt idx="1649">
                  <c:v>430.93005369999992</c:v>
                </c:pt>
                <c:pt idx="1650">
                  <c:v>430.82006833000003</c:v>
                </c:pt>
                <c:pt idx="1651">
                  <c:v>430.70996097</c:v>
                </c:pt>
                <c:pt idx="1652">
                  <c:v>430.69995119999999</c:v>
                </c:pt>
                <c:pt idx="1653">
                  <c:v>430.5899658300001</c:v>
                </c:pt>
                <c:pt idx="1654">
                  <c:v>430.57995607000009</c:v>
                </c:pt>
                <c:pt idx="1655">
                  <c:v>430.46002196999996</c:v>
                </c:pt>
                <c:pt idx="1656">
                  <c:v>430.45001220999995</c:v>
                </c:pt>
                <c:pt idx="1657">
                  <c:v>430.33001707999995</c:v>
                </c:pt>
                <c:pt idx="1658">
                  <c:v>430.32000730999994</c:v>
                </c:pt>
                <c:pt idx="1659">
                  <c:v>430.21002194000005</c:v>
                </c:pt>
                <c:pt idx="1660">
                  <c:v>430.20007321000003</c:v>
                </c:pt>
                <c:pt idx="1661">
                  <c:v>430.08996585</c:v>
                </c:pt>
                <c:pt idx="1662">
                  <c:v>429.97998048000011</c:v>
                </c:pt>
                <c:pt idx="1663">
                  <c:v>429.9599609500001</c:v>
                </c:pt>
                <c:pt idx="1664">
                  <c:v>429.84997558999999</c:v>
                </c:pt>
                <c:pt idx="1665">
                  <c:v>429.83001708999996</c:v>
                </c:pt>
                <c:pt idx="1666">
                  <c:v>429.72003171999984</c:v>
                </c:pt>
                <c:pt idx="1667">
                  <c:v>429.71002195999995</c:v>
                </c:pt>
                <c:pt idx="1668">
                  <c:v>429.59002683000006</c:v>
                </c:pt>
                <c:pt idx="1669">
                  <c:v>429.58007810000004</c:v>
                </c:pt>
                <c:pt idx="1670">
                  <c:v>429.46997073</c:v>
                </c:pt>
                <c:pt idx="1671">
                  <c:v>429.35998537000012</c:v>
                </c:pt>
                <c:pt idx="1672">
                  <c:v>429.3399658300001</c:v>
                </c:pt>
                <c:pt idx="1673">
                  <c:v>429.22998046999999</c:v>
                </c:pt>
                <c:pt idx="1674">
                  <c:v>429.21002196999996</c:v>
                </c:pt>
                <c:pt idx="1675">
                  <c:v>429.09002683999984</c:v>
                </c:pt>
                <c:pt idx="1676">
                  <c:v>429.08001707999995</c:v>
                </c:pt>
                <c:pt idx="1677">
                  <c:v>428.97003171000006</c:v>
                </c:pt>
                <c:pt idx="1678">
                  <c:v>428.95007321000003</c:v>
                </c:pt>
                <c:pt idx="1679">
                  <c:v>428.83996585</c:v>
                </c:pt>
                <c:pt idx="1680">
                  <c:v>428.82995607999999</c:v>
                </c:pt>
                <c:pt idx="1681">
                  <c:v>428.7099609500001</c:v>
                </c:pt>
                <c:pt idx="1682">
                  <c:v>428.69000246000007</c:v>
                </c:pt>
                <c:pt idx="1683">
                  <c:v>428.58001708999996</c:v>
                </c:pt>
                <c:pt idx="1684">
                  <c:v>428.47003171999984</c:v>
                </c:pt>
                <c:pt idx="1685">
                  <c:v>428.45001218999994</c:v>
                </c:pt>
                <c:pt idx="1686">
                  <c:v>428.34002683000006</c:v>
                </c:pt>
                <c:pt idx="1687">
                  <c:v>428.33007810000004</c:v>
                </c:pt>
                <c:pt idx="1688">
                  <c:v>428.20996097</c:v>
                </c:pt>
                <c:pt idx="1689">
                  <c:v>428.19995119999999</c:v>
                </c:pt>
                <c:pt idx="1690">
                  <c:v>428.0899658300001</c:v>
                </c:pt>
                <c:pt idx="1691">
                  <c:v>428.05999757000006</c:v>
                </c:pt>
                <c:pt idx="1692">
                  <c:v>427.95001220999995</c:v>
                </c:pt>
                <c:pt idx="1693">
                  <c:v>427.94000243999994</c:v>
                </c:pt>
                <c:pt idx="1694">
                  <c:v>427.82000730999994</c:v>
                </c:pt>
                <c:pt idx="1695">
                  <c:v>427.80999753999993</c:v>
                </c:pt>
                <c:pt idx="1696">
                  <c:v>427.69006345000003</c:v>
                </c:pt>
                <c:pt idx="1697">
                  <c:v>427.68005368000001</c:v>
                </c:pt>
                <c:pt idx="1698">
                  <c:v>427.55993654999997</c:v>
                </c:pt>
                <c:pt idx="1699">
                  <c:v>427.53997805999995</c:v>
                </c:pt>
                <c:pt idx="1700">
                  <c:v>427.41998292000005</c:v>
                </c:pt>
                <c:pt idx="1701">
                  <c:v>427.30999756000006</c:v>
                </c:pt>
                <c:pt idx="1702">
                  <c:v>427.28997803000004</c:v>
                </c:pt>
                <c:pt idx="1703">
                  <c:v>427.17004392999991</c:v>
                </c:pt>
                <c:pt idx="1704">
                  <c:v>427.1600341699999</c:v>
                </c:pt>
                <c:pt idx="1705">
                  <c:v>427.04003903</c:v>
                </c:pt>
                <c:pt idx="1706">
                  <c:v>427.03002927</c:v>
                </c:pt>
                <c:pt idx="1707">
                  <c:v>426.89996340999994</c:v>
                </c:pt>
                <c:pt idx="1708">
                  <c:v>426.87994388000004</c:v>
                </c:pt>
                <c:pt idx="1709">
                  <c:v>426.76995851000015</c:v>
                </c:pt>
                <c:pt idx="1710">
                  <c:v>426.75000001000012</c:v>
                </c:pt>
                <c:pt idx="1711">
                  <c:v>426.63000488</c:v>
                </c:pt>
                <c:pt idx="1712">
                  <c:v>426.61999512</c:v>
                </c:pt>
                <c:pt idx="1713">
                  <c:v>426.49999998999988</c:v>
                </c:pt>
                <c:pt idx="1714">
                  <c:v>426.49005125999986</c:v>
                </c:pt>
                <c:pt idx="1715">
                  <c:v>426.37005611999996</c:v>
                </c:pt>
                <c:pt idx="1716">
                  <c:v>426.34002683000006</c:v>
                </c:pt>
                <c:pt idx="1717">
                  <c:v>426.22998050000001</c:v>
                </c:pt>
                <c:pt idx="1718">
                  <c:v>426.20996097</c:v>
                </c:pt>
                <c:pt idx="1719">
                  <c:v>426.0899658300001</c:v>
                </c:pt>
                <c:pt idx="1720">
                  <c:v>426.07995607000009</c:v>
                </c:pt>
                <c:pt idx="1721">
                  <c:v>425.96002196999996</c:v>
                </c:pt>
                <c:pt idx="1722">
                  <c:v>425.84002683999984</c:v>
                </c:pt>
                <c:pt idx="1723">
                  <c:v>425.82000730999994</c:v>
                </c:pt>
                <c:pt idx="1724">
                  <c:v>425.80004880999991</c:v>
                </c:pt>
                <c:pt idx="1725">
                  <c:v>425.68005368000001</c:v>
                </c:pt>
                <c:pt idx="1726">
                  <c:v>425.55993654999997</c:v>
                </c:pt>
                <c:pt idx="1727">
                  <c:v>425.53997805999995</c:v>
                </c:pt>
                <c:pt idx="1728">
                  <c:v>425.41998292000005</c:v>
                </c:pt>
                <c:pt idx="1729">
                  <c:v>425.39996339000015</c:v>
                </c:pt>
                <c:pt idx="1730">
                  <c:v>425.28002930000002</c:v>
                </c:pt>
                <c:pt idx="1731">
                  <c:v>425.26000977000001</c:v>
                </c:pt>
                <c:pt idx="1732">
                  <c:v>425.14001462999988</c:v>
                </c:pt>
                <c:pt idx="1733">
                  <c:v>425.11004636999985</c:v>
                </c:pt>
                <c:pt idx="1734">
                  <c:v>424.99005123999996</c:v>
                </c:pt>
                <c:pt idx="1735">
                  <c:v>424.97003171000006</c:v>
                </c:pt>
                <c:pt idx="1736">
                  <c:v>424.84997561</c:v>
                </c:pt>
                <c:pt idx="1737">
                  <c:v>424.81994631999999</c:v>
                </c:pt>
                <c:pt idx="1738">
                  <c:v>424.69995119000009</c:v>
                </c:pt>
                <c:pt idx="1739">
                  <c:v>424.67999269000006</c:v>
                </c:pt>
                <c:pt idx="1740">
                  <c:v>424.55999756000006</c:v>
                </c:pt>
                <c:pt idx="1741">
                  <c:v>424.52001953000001</c:v>
                </c:pt>
                <c:pt idx="1742">
                  <c:v>424.40002439999989</c:v>
                </c:pt>
                <c:pt idx="1743">
                  <c:v>424.38000486999988</c:v>
                </c:pt>
                <c:pt idx="1744">
                  <c:v>424.25006100999997</c:v>
                </c:pt>
                <c:pt idx="1745">
                  <c:v>424.23004148000007</c:v>
                </c:pt>
                <c:pt idx="1746">
                  <c:v>424.09997561</c:v>
                </c:pt>
                <c:pt idx="1747">
                  <c:v>424.07995607999999</c:v>
                </c:pt>
                <c:pt idx="1748">
                  <c:v>423.94995119000009</c:v>
                </c:pt>
                <c:pt idx="1749">
                  <c:v>423.92999269000006</c:v>
                </c:pt>
                <c:pt idx="1750">
                  <c:v>423.78997803000004</c:v>
                </c:pt>
                <c:pt idx="1751">
                  <c:v>423.77001953000001</c:v>
                </c:pt>
                <c:pt idx="1752">
                  <c:v>423.64001462999988</c:v>
                </c:pt>
                <c:pt idx="1753">
                  <c:v>423.61004636999985</c:v>
                </c:pt>
                <c:pt idx="1754">
                  <c:v>423.49005123999996</c:v>
                </c:pt>
                <c:pt idx="1755">
                  <c:v>423.46002194000005</c:v>
                </c:pt>
                <c:pt idx="1756">
                  <c:v>423.32995607999999</c:v>
                </c:pt>
                <c:pt idx="1757">
                  <c:v>423.29992678999997</c:v>
                </c:pt>
                <c:pt idx="1758">
                  <c:v>423.16998292000005</c:v>
                </c:pt>
                <c:pt idx="1759">
                  <c:v>423.13995363000015</c:v>
                </c:pt>
                <c:pt idx="1760">
                  <c:v>423.01000977000001</c:v>
                </c:pt>
                <c:pt idx="1761">
                  <c:v>422.97998046999999</c:v>
                </c:pt>
                <c:pt idx="1762">
                  <c:v>422.85003660999985</c:v>
                </c:pt>
                <c:pt idx="1763">
                  <c:v>422.82000730999994</c:v>
                </c:pt>
                <c:pt idx="1764">
                  <c:v>422.69006345000003</c:v>
                </c:pt>
                <c:pt idx="1765">
                  <c:v>422.66003415</c:v>
                </c:pt>
                <c:pt idx="1766">
                  <c:v>422.52996828999994</c:v>
                </c:pt>
                <c:pt idx="1767">
                  <c:v>422.48992923000003</c:v>
                </c:pt>
                <c:pt idx="1768">
                  <c:v>422.45996097</c:v>
                </c:pt>
                <c:pt idx="1769">
                  <c:v>422.32995607000009</c:v>
                </c:pt>
                <c:pt idx="1770">
                  <c:v>422.28997804000005</c:v>
                </c:pt>
                <c:pt idx="1771">
                  <c:v>422.15997314000003</c:v>
                </c:pt>
                <c:pt idx="1772">
                  <c:v>422.13000488</c:v>
                </c:pt>
                <c:pt idx="1773">
                  <c:v>421.99005125999986</c:v>
                </c:pt>
                <c:pt idx="1774">
                  <c:v>421.96002195999995</c:v>
                </c:pt>
                <c:pt idx="1775">
                  <c:v>421.81005857000002</c:v>
                </c:pt>
                <c:pt idx="1776">
                  <c:v>421.78002927</c:v>
                </c:pt>
                <c:pt idx="1777">
                  <c:v>421.63995363999993</c:v>
                </c:pt>
                <c:pt idx="1778">
                  <c:v>421.60992434000002</c:v>
                </c:pt>
                <c:pt idx="1779">
                  <c:v>421.46997072000011</c:v>
                </c:pt>
                <c:pt idx="1780">
                  <c:v>421.44000246000007</c:v>
                </c:pt>
                <c:pt idx="1781">
                  <c:v>421.29998779000005</c:v>
                </c:pt>
                <c:pt idx="1782">
                  <c:v>421.26000977000001</c:v>
                </c:pt>
                <c:pt idx="1783">
                  <c:v>421.11999509999987</c:v>
                </c:pt>
                <c:pt idx="1784">
                  <c:v>421.07000730999994</c:v>
                </c:pt>
                <c:pt idx="1785">
                  <c:v>420.94006345000003</c:v>
                </c:pt>
                <c:pt idx="1786">
                  <c:v>420.90002439</c:v>
                </c:pt>
                <c:pt idx="1787">
                  <c:v>420.86004636000007</c:v>
                </c:pt>
                <c:pt idx="1788">
                  <c:v>420.70996097</c:v>
                </c:pt>
                <c:pt idx="1789">
                  <c:v>420.66992189999996</c:v>
                </c:pt>
                <c:pt idx="1790">
                  <c:v>420.52996828000016</c:v>
                </c:pt>
                <c:pt idx="1791">
                  <c:v>420.48999025000012</c:v>
                </c:pt>
                <c:pt idx="1792">
                  <c:v>420.34002685999997</c:v>
                </c:pt>
                <c:pt idx="1793">
                  <c:v>420.28997803000004</c:v>
                </c:pt>
                <c:pt idx="1794">
                  <c:v>420.15002439999989</c:v>
                </c:pt>
                <c:pt idx="1795">
                  <c:v>420.10003660999985</c:v>
                </c:pt>
                <c:pt idx="1796">
                  <c:v>419.96002194000005</c:v>
                </c:pt>
                <c:pt idx="1797">
                  <c:v>419.91003415</c:v>
                </c:pt>
                <c:pt idx="1798">
                  <c:v>419.76995851999993</c:v>
                </c:pt>
                <c:pt idx="1799">
                  <c:v>419.71997073</c:v>
                </c:pt>
                <c:pt idx="1800">
                  <c:v>419.66992189999996</c:v>
                </c:pt>
                <c:pt idx="1801">
                  <c:v>419.50994874000014</c:v>
                </c:pt>
                <c:pt idx="1802">
                  <c:v>419.46997072000011</c:v>
                </c:pt>
                <c:pt idx="1803">
                  <c:v>419.32000731999995</c:v>
                </c:pt>
                <c:pt idx="1804">
                  <c:v>419.27001953000001</c:v>
                </c:pt>
                <c:pt idx="1805">
                  <c:v>419.11999509999987</c:v>
                </c:pt>
                <c:pt idx="1806">
                  <c:v>419.07000730999994</c:v>
                </c:pt>
                <c:pt idx="1807">
                  <c:v>418.91003415</c:v>
                </c:pt>
                <c:pt idx="1808">
                  <c:v>418.86004636000007</c:v>
                </c:pt>
                <c:pt idx="1809">
                  <c:v>418.80004880000001</c:v>
                </c:pt>
                <c:pt idx="1810">
                  <c:v>418.64996340999994</c:v>
                </c:pt>
                <c:pt idx="1811">
                  <c:v>418.58996585</c:v>
                </c:pt>
                <c:pt idx="1812">
                  <c:v>418.44000246000007</c:v>
                </c:pt>
                <c:pt idx="1813">
                  <c:v>418.38995363000015</c:v>
                </c:pt>
                <c:pt idx="1814">
                  <c:v>418.22998046999999</c:v>
                </c:pt>
                <c:pt idx="1815">
                  <c:v>418.16998291000004</c:v>
                </c:pt>
                <c:pt idx="1816">
                  <c:v>418.02001951999989</c:v>
                </c:pt>
                <c:pt idx="1817">
                  <c:v>417.96002195999995</c:v>
                </c:pt>
                <c:pt idx="1818">
                  <c:v>417.89001462999988</c:v>
                </c:pt>
                <c:pt idx="1819">
                  <c:v>417.73004148000007</c:v>
                </c:pt>
                <c:pt idx="1820">
                  <c:v>417.67004392000001</c:v>
                </c:pt>
                <c:pt idx="1821">
                  <c:v>417.50994876000004</c:v>
                </c:pt>
                <c:pt idx="1822">
                  <c:v>417.44995119999999</c:v>
                </c:pt>
                <c:pt idx="1823">
                  <c:v>417.28997804000005</c:v>
                </c:pt>
                <c:pt idx="1824">
                  <c:v>417.22998048000011</c:v>
                </c:pt>
                <c:pt idx="1825">
                  <c:v>417.07000731999995</c:v>
                </c:pt>
                <c:pt idx="1826">
                  <c:v>416.98999022999999</c:v>
                </c:pt>
                <c:pt idx="1827">
                  <c:v>416.92999268000005</c:v>
                </c:pt>
                <c:pt idx="1828">
                  <c:v>416.76000974999988</c:v>
                </c:pt>
                <c:pt idx="1829">
                  <c:v>416.70001218999994</c:v>
                </c:pt>
                <c:pt idx="1830">
                  <c:v>416.53002927</c:v>
                </c:pt>
                <c:pt idx="1831">
                  <c:v>416.47003171000006</c:v>
                </c:pt>
                <c:pt idx="1832">
                  <c:v>416.29992678999997</c:v>
                </c:pt>
                <c:pt idx="1833">
                  <c:v>416.22998050000001</c:v>
                </c:pt>
                <c:pt idx="1834">
                  <c:v>416.15997316999994</c:v>
                </c:pt>
                <c:pt idx="1835">
                  <c:v>415.98999025000012</c:v>
                </c:pt>
                <c:pt idx="1836">
                  <c:v>415.91998292000005</c:v>
                </c:pt>
                <c:pt idx="1837">
                  <c:v>415.75</c:v>
                </c:pt>
                <c:pt idx="1838">
                  <c:v>415.67999268000005</c:v>
                </c:pt>
                <c:pt idx="1839">
                  <c:v>415.51000974999988</c:v>
                </c:pt>
                <c:pt idx="1840">
                  <c:v>415.44000242999994</c:v>
                </c:pt>
                <c:pt idx="1841">
                  <c:v>415.36004636999985</c:v>
                </c:pt>
                <c:pt idx="1842">
                  <c:v>415.19006345000003</c:v>
                </c:pt>
                <c:pt idx="1843">
                  <c:v>415.11004636000007</c:v>
                </c:pt>
                <c:pt idx="1844">
                  <c:v>414.92993166999997</c:v>
                </c:pt>
                <c:pt idx="1845">
                  <c:v>414.85992434000002</c:v>
                </c:pt>
                <c:pt idx="1846">
                  <c:v>414.77996828999994</c:v>
                </c:pt>
                <c:pt idx="1847">
                  <c:v>414.60998537000012</c:v>
                </c:pt>
                <c:pt idx="1848">
                  <c:v>414.52996828000016</c:v>
                </c:pt>
                <c:pt idx="1849">
                  <c:v>414.35998534999999</c:v>
                </c:pt>
                <c:pt idx="1850">
                  <c:v>414.28002930000002</c:v>
                </c:pt>
                <c:pt idx="1851">
                  <c:v>414.10003660999985</c:v>
                </c:pt>
                <c:pt idx="1852">
                  <c:v>414.01000974999988</c:v>
                </c:pt>
                <c:pt idx="1853">
                  <c:v>413.93005369999992</c:v>
                </c:pt>
                <c:pt idx="1854">
                  <c:v>413.75006100999997</c:v>
                </c:pt>
                <c:pt idx="1855">
                  <c:v>413.67004392000001</c:v>
                </c:pt>
                <c:pt idx="1856">
                  <c:v>413.48992923000003</c:v>
                </c:pt>
                <c:pt idx="1857">
                  <c:v>413.40997316999994</c:v>
                </c:pt>
                <c:pt idx="1858">
                  <c:v>413.22998048000011</c:v>
                </c:pt>
                <c:pt idx="1859">
                  <c:v>413.13995363000015</c:v>
                </c:pt>
                <c:pt idx="1860">
                  <c:v>413.04998781000006</c:v>
                </c:pt>
                <c:pt idx="1861">
                  <c:v>412.86999512</c:v>
                </c:pt>
                <c:pt idx="1862">
                  <c:v>412.78002930000002</c:v>
                </c:pt>
                <c:pt idx="1863">
                  <c:v>412.60003660999985</c:v>
                </c:pt>
                <c:pt idx="1864">
                  <c:v>412.51000974999988</c:v>
                </c:pt>
                <c:pt idx="1865">
                  <c:v>412.40002439999989</c:v>
                </c:pt>
                <c:pt idx="1866">
                  <c:v>412.20007320000002</c:v>
                </c:pt>
                <c:pt idx="1867">
                  <c:v>412.10003660000007</c:v>
                </c:pt>
                <c:pt idx="1868">
                  <c:v>411.99993900000004</c:v>
                </c:pt>
                <c:pt idx="1869">
                  <c:v>411.89996339999993</c:v>
                </c:pt>
                <c:pt idx="1870">
                  <c:v>411.79992679999998</c:v>
                </c:pt>
                <c:pt idx="1871">
                  <c:v>411.59997560000011</c:v>
                </c:pt>
                <c:pt idx="1872">
                  <c:v>411.50000000000011</c:v>
                </c:pt>
                <c:pt idx="1873">
                  <c:v>411.29998780000005</c:v>
                </c:pt>
                <c:pt idx="1874">
                  <c:v>411.20001219999995</c:v>
                </c:pt>
                <c:pt idx="1875">
                  <c:v>410.99999999999989</c:v>
                </c:pt>
                <c:pt idx="1876">
                  <c:v>410.90002439999989</c:v>
                </c:pt>
                <c:pt idx="1877">
                  <c:v>410.8000487999999</c:v>
                </c:pt>
                <c:pt idx="1878">
                  <c:v>410.60003660000007</c:v>
                </c:pt>
                <c:pt idx="1879">
                  <c:v>410.50006099999996</c:v>
                </c:pt>
                <c:pt idx="1880">
                  <c:v>410.29992679999998</c:v>
                </c:pt>
                <c:pt idx="1881">
                  <c:v>410.19995119999999</c:v>
                </c:pt>
                <c:pt idx="1882">
                  <c:v>410.09997559999999</c:v>
                </c:pt>
                <c:pt idx="1883">
                  <c:v>409.89996340000016</c:v>
                </c:pt>
                <c:pt idx="1884">
                  <c:v>409.89996340000016</c:v>
                </c:pt>
                <c:pt idx="1885">
                  <c:v>409.70001219999995</c:v>
                </c:pt>
                <c:pt idx="1886">
                  <c:v>409.5</c:v>
                </c:pt>
                <c:pt idx="1887">
                  <c:v>409.40002439999989</c:v>
                </c:pt>
                <c:pt idx="1888">
                  <c:v>409.20007319999991</c:v>
                </c:pt>
                <c:pt idx="1889">
                  <c:v>409.09997559999988</c:v>
                </c:pt>
                <c:pt idx="1890">
                  <c:v>408.90002440000012</c:v>
                </c:pt>
                <c:pt idx="1891">
                  <c:v>408.80004880000001</c:v>
                </c:pt>
                <c:pt idx="1892">
                  <c:v>408.70007319999991</c:v>
                </c:pt>
                <c:pt idx="1893">
                  <c:v>408.5</c:v>
                </c:pt>
                <c:pt idx="1894">
                  <c:v>408.39990239999997</c:v>
                </c:pt>
                <c:pt idx="1895">
                  <c:v>408.19995120000021</c:v>
                </c:pt>
                <c:pt idx="1896">
                  <c:v>408.09997560000011</c:v>
                </c:pt>
                <c:pt idx="1897">
                  <c:v>408</c:v>
                </c:pt>
                <c:pt idx="1898">
                  <c:v>407.80004880000001</c:v>
                </c:pt>
                <c:pt idx="1899">
                  <c:v>407.69995119999999</c:v>
                </c:pt>
                <c:pt idx="1900">
                  <c:v>407.5</c:v>
                </c:pt>
                <c:pt idx="1901">
                  <c:v>407.40002439999989</c:v>
                </c:pt>
                <c:pt idx="1902">
                  <c:v>407.30004879999979</c:v>
                </c:pt>
                <c:pt idx="1903">
                  <c:v>407.10009760000003</c:v>
                </c:pt>
                <c:pt idx="1904">
                  <c:v>406.90002440000012</c:v>
                </c:pt>
                <c:pt idx="1905">
                  <c:v>406.69995119999999</c:v>
                </c:pt>
                <c:pt idx="1906">
                  <c:v>406.59997559999988</c:v>
                </c:pt>
                <c:pt idx="1907">
                  <c:v>406.5</c:v>
                </c:pt>
                <c:pt idx="1908">
                  <c:v>406.29992680000009</c:v>
                </c:pt>
                <c:pt idx="1909">
                  <c:v>406.19995120000021</c:v>
                </c:pt>
                <c:pt idx="1910">
                  <c:v>406</c:v>
                </c:pt>
                <c:pt idx="1911">
                  <c:v>405.80004880000001</c:v>
                </c:pt>
                <c:pt idx="1912">
                  <c:v>405.69995119999999</c:v>
                </c:pt>
                <c:pt idx="1913">
                  <c:v>405.5</c:v>
                </c:pt>
                <c:pt idx="1914">
                  <c:v>405.40002439999989</c:v>
                </c:pt>
                <c:pt idx="1915">
                  <c:v>405.20007319999991</c:v>
                </c:pt>
                <c:pt idx="1916">
                  <c:v>405.10009760000003</c:v>
                </c:pt>
                <c:pt idx="1917">
                  <c:v>405</c:v>
                </c:pt>
                <c:pt idx="1918">
                  <c:v>404.69995119999999</c:v>
                </c:pt>
                <c:pt idx="1919">
                  <c:v>404.59997559999988</c:v>
                </c:pt>
                <c:pt idx="1920">
                  <c:v>404.5</c:v>
                </c:pt>
                <c:pt idx="1921">
                  <c:v>404.29992680000009</c:v>
                </c:pt>
                <c:pt idx="1922">
                  <c:v>404.09997560000011</c:v>
                </c:pt>
                <c:pt idx="1923">
                  <c:v>403.90002439999989</c:v>
                </c:pt>
                <c:pt idx="1924">
                  <c:v>403.80004880000001</c:v>
                </c:pt>
                <c:pt idx="1925">
                  <c:v>403.69995119999999</c:v>
                </c:pt>
                <c:pt idx="1926">
                  <c:v>403.5</c:v>
                </c:pt>
                <c:pt idx="1927">
                  <c:v>403.30004879999979</c:v>
                </c:pt>
                <c:pt idx="1928">
                  <c:v>403.10009760000003</c:v>
                </c:pt>
                <c:pt idx="1929">
                  <c:v>403</c:v>
                </c:pt>
                <c:pt idx="1930">
                  <c:v>402.80004880000001</c:v>
                </c:pt>
                <c:pt idx="1931">
                  <c:v>402.59997559999988</c:v>
                </c:pt>
                <c:pt idx="1932">
                  <c:v>402.5</c:v>
                </c:pt>
                <c:pt idx="1933">
                  <c:v>402.39990239999997</c:v>
                </c:pt>
                <c:pt idx="1934">
                  <c:v>402.09997560000011</c:v>
                </c:pt>
                <c:pt idx="1935">
                  <c:v>402</c:v>
                </c:pt>
                <c:pt idx="1936">
                  <c:v>401.80004880000001</c:v>
                </c:pt>
                <c:pt idx="1937">
                  <c:v>401.59997560000011</c:v>
                </c:pt>
                <c:pt idx="1938">
                  <c:v>401.5</c:v>
                </c:pt>
                <c:pt idx="1939">
                  <c:v>401.30004879999979</c:v>
                </c:pt>
                <c:pt idx="1940">
                  <c:v>401.09997559999988</c:v>
                </c:pt>
                <c:pt idx="1941">
                  <c:v>401</c:v>
                </c:pt>
                <c:pt idx="1942">
                  <c:v>400.80004880000001</c:v>
                </c:pt>
                <c:pt idx="1943">
                  <c:v>400.60009760000003</c:v>
                </c:pt>
                <c:pt idx="1944">
                  <c:v>400.39990239999997</c:v>
                </c:pt>
                <c:pt idx="1945">
                  <c:v>400.29992680000009</c:v>
                </c:pt>
                <c:pt idx="1946">
                  <c:v>400.09997559999988</c:v>
                </c:pt>
                <c:pt idx="1947">
                  <c:v>399.90002440000012</c:v>
                </c:pt>
                <c:pt idx="1948">
                  <c:v>399.69995120000021</c:v>
                </c:pt>
                <c:pt idx="1949">
                  <c:v>399.59997560000011</c:v>
                </c:pt>
                <c:pt idx="1950">
                  <c:v>399.40002439999989</c:v>
                </c:pt>
                <c:pt idx="1951">
                  <c:v>399.19995119999999</c:v>
                </c:pt>
                <c:pt idx="1952">
                  <c:v>399</c:v>
                </c:pt>
                <c:pt idx="1953">
                  <c:v>398.80004879999979</c:v>
                </c:pt>
                <c:pt idx="1954">
                  <c:v>398.70007319999991</c:v>
                </c:pt>
                <c:pt idx="1955">
                  <c:v>398.5</c:v>
                </c:pt>
                <c:pt idx="1956">
                  <c:v>398.30004880000001</c:v>
                </c:pt>
                <c:pt idx="1957">
                  <c:v>398.20007319999991</c:v>
                </c:pt>
                <c:pt idx="1958">
                  <c:v>397.89990239999997</c:v>
                </c:pt>
                <c:pt idx="1959">
                  <c:v>397.79992680000009</c:v>
                </c:pt>
                <c:pt idx="1960">
                  <c:v>397.5</c:v>
                </c:pt>
                <c:pt idx="1961">
                  <c:v>397.40002440000012</c:v>
                </c:pt>
                <c:pt idx="1962">
                  <c:v>397.19995120000021</c:v>
                </c:pt>
                <c:pt idx="1963">
                  <c:v>397</c:v>
                </c:pt>
                <c:pt idx="1964">
                  <c:v>396.90002439999989</c:v>
                </c:pt>
                <c:pt idx="1965">
                  <c:v>396.69995119999999</c:v>
                </c:pt>
                <c:pt idx="1966">
                  <c:v>396.5</c:v>
                </c:pt>
                <c:pt idx="1967">
                  <c:v>396.30004879999979</c:v>
                </c:pt>
                <c:pt idx="1968">
                  <c:v>396.20007319999991</c:v>
                </c:pt>
                <c:pt idx="1969">
                  <c:v>395.90002440000012</c:v>
                </c:pt>
                <c:pt idx="1970">
                  <c:v>395.80004880000001</c:v>
                </c:pt>
                <c:pt idx="1971">
                  <c:v>395.60009760000003</c:v>
                </c:pt>
                <c:pt idx="1972">
                  <c:v>395.39990239999997</c:v>
                </c:pt>
                <c:pt idx="1973">
                  <c:v>395.19995119999999</c:v>
                </c:pt>
                <c:pt idx="1974">
                  <c:v>395.09997559999988</c:v>
                </c:pt>
                <c:pt idx="1975">
                  <c:v>394.79992680000009</c:v>
                </c:pt>
                <c:pt idx="1976">
                  <c:v>394.69995120000021</c:v>
                </c:pt>
                <c:pt idx="1977">
                  <c:v>394.40002439999989</c:v>
                </c:pt>
                <c:pt idx="1978">
                  <c:v>394.19995119999999</c:v>
                </c:pt>
                <c:pt idx="1979">
                  <c:v>394.09997560000011</c:v>
                </c:pt>
                <c:pt idx="1980">
                  <c:v>393.80004879999979</c:v>
                </c:pt>
                <c:pt idx="1981">
                  <c:v>393.70007319999991</c:v>
                </c:pt>
                <c:pt idx="1982">
                  <c:v>393.5</c:v>
                </c:pt>
                <c:pt idx="1983">
                  <c:v>393.30004880000001</c:v>
                </c:pt>
                <c:pt idx="1984">
                  <c:v>393.10009760000003</c:v>
                </c:pt>
                <c:pt idx="1985">
                  <c:v>393</c:v>
                </c:pt>
                <c:pt idx="1986">
                  <c:v>392.69995119999999</c:v>
                </c:pt>
                <c:pt idx="1987">
                  <c:v>392.5</c:v>
                </c:pt>
                <c:pt idx="1988">
                  <c:v>392.39990239999997</c:v>
                </c:pt>
                <c:pt idx="1989">
                  <c:v>392.09997560000011</c:v>
                </c:pt>
                <c:pt idx="1990">
                  <c:v>392</c:v>
                </c:pt>
                <c:pt idx="1991">
                  <c:v>391.79992680000009</c:v>
                </c:pt>
                <c:pt idx="1992">
                  <c:v>391.5</c:v>
                </c:pt>
                <c:pt idx="1993">
                  <c:v>391.40002439999989</c:v>
                </c:pt>
                <c:pt idx="1994">
                  <c:v>391.19995119999999</c:v>
                </c:pt>
                <c:pt idx="1995">
                  <c:v>391</c:v>
                </c:pt>
                <c:pt idx="1996">
                  <c:v>390.80004879999979</c:v>
                </c:pt>
                <c:pt idx="1997">
                  <c:v>390.59997559999988</c:v>
                </c:pt>
                <c:pt idx="1998">
                  <c:v>390.40002440000012</c:v>
                </c:pt>
                <c:pt idx="1999">
                  <c:v>390.20007319999991</c:v>
                </c:pt>
              </c:numCache>
            </c:numRef>
          </c:xVal>
          <c:yVal>
            <c:numRef>
              <c:f>Stock_THOR!$I$3:$I$2002</c:f>
              <c:numCache>
                <c:formatCode>0.00E+00</c:formatCode>
                <c:ptCount val="2000"/>
                <c:pt idx="0">
                  <c:v>2.1133000031E-2</c:v>
                </c:pt>
                <c:pt idx="1">
                  <c:v>2.1133000031E-2</c:v>
                </c:pt>
                <c:pt idx="2">
                  <c:v>2.1133000031E-2</c:v>
                </c:pt>
                <c:pt idx="3">
                  <c:v>2.1133000031E-2</c:v>
                </c:pt>
                <c:pt idx="4">
                  <c:v>2.1133000031E-2</c:v>
                </c:pt>
                <c:pt idx="5">
                  <c:v>2.1133000031E-2</c:v>
                </c:pt>
                <c:pt idx="6">
                  <c:v>2.1133000031E-2</c:v>
                </c:pt>
                <c:pt idx="7">
                  <c:v>2.1133000031E-2</c:v>
                </c:pt>
                <c:pt idx="8">
                  <c:v>2.1133000031E-2</c:v>
                </c:pt>
                <c:pt idx="9">
                  <c:v>2.1133000031E-2</c:v>
                </c:pt>
                <c:pt idx="10">
                  <c:v>2.1133000031E-2</c:v>
                </c:pt>
                <c:pt idx="11">
                  <c:v>2.1133000031E-2</c:v>
                </c:pt>
                <c:pt idx="12">
                  <c:v>2.1133000031E-2</c:v>
                </c:pt>
                <c:pt idx="13">
                  <c:v>2.1133000031E-2</c:v>
                </c:pt>
                <c:pt idx="14">
                  <c:v>2.1134000271999999E-2</c:v>
                </c:pt>
                <c:pt idx="15">
                  <c:v>2.1134000271999999E-2</c:v>
                </c:pt>
                <c:pt idx="16">
                  <c:v>2.1134000271999999E-2</c:v>
                </c:pt>
                <c:pt idx="17">
                  <c:v>2.1134000271999999E-2</c:v>
                </c:pt>
                <c:pt idx="18">
                  <c:v>2.1134000271999999E-2</c:v>
                </c:pt>
                <c:pt idx="19">
                  <c:v>2.1134000271999999E-2</c:v>
                </c:pt>
                <c:pt idx="20">
                  <c:v>2.1134000271999999E-2</c:v>
                </c:pt>
                <c:pt idx="21">
                  <c:v>2.1134000271999999E-2</c:v>
                </c:pt>
                <c:pt idx="22">
                  <c:v>2.1135000511999999E-2</c:v>
                </c:pt>
                <c:pt idx="23">
                  <c:v>2.1135000511999999E-2</c:v>
                </c:pt>
                <c:pt idx="24">
                  <c:v>2.1135000511999999E-2</c:v>
                </c:pt>
                <c:pt idx="25">
                  <c:v>2.1135000511999999E-2</c:v>
                </c:pt>
                <c:pt idx="26">
                  <c:v>2.1135000511999999E-2</c:v>
                </c:pt>
                <c:pt idx="27">
                  <c:v>2.1135000511999999E-2</c:v>
                </c:pt>
                <c:pt idx="28">
                  <c:v>2.1135000511999999E-2</c:v>
                </c:pt>
                <c:pt idx="29">
                  <c:v>2.1136000751999999E-2</c:v>
                </c:pt>
                <c:pt idx="30">
                  <c:v>2.1136000751999999E-2</c:v>
                </c:pt>
                <c:pt idx="31">
                  <c:v>2.1136000751999999E-2</c:v>
                </c:pt>
                <c:pt idx="32">
                  <c:v>2.1136000751999999E-2</c:v>
                </c:pt>
                <c:pt idx="33">
                  <c:v>2.1136000751999999E-2</c:v>
                </c:pt>
                <c:pt idx="34">
                  <c:v>2.1136000751999999E-2</c:v>
                </c:pt>
                <c:pt idx="35">
                  <c:v>2.113699913E-2</c:v>
                </c:pt>
                <c:pt idx="36">
                  <c:v>2.113699913E-2</c:v>
                </c:pt>
                <c:pt idx="37">
                  <c:v>2.113699913E-2</c:v>
                </c:pt>
                <c:pt idx="38">
                  <c:v>2.113699913E-2</c:v>
                </c:pt>
                <c:pt idx="39">
                  <c:v>2.113699913E-2</c:v>
                </c:pt>
                <c:pt idx="40">
                  <c:v>2.113699913E-2</c:v>
                </c:pt>
                <c:pt idx="41">
                  <c:v>2.113699913E-2</c:v>
                </c:pt>
                <c:pt idx="42">
                  <c:v>2.1137999370999999E-2</c:v>
                </c:pt>
                <c:pt idx="43">
                  <c:v>2.1137999370999999E-2</c:v>
                </c:pt>
                <c:pt idx="44">
                  <c:v>2.1137999370999999E-2</c:v>
                </c:pt>
                <c:pt idx="45">
                  <c:v>2.1137999370999999E-2</c:v>
                </c:pt>
                <c:pt idx="46">
                  <c:v>2.1137999370999999E-2</c:v>
                </c:pt>
                <c:pt idx="47">
                  <c:v>2.1137999370999999E-2</c:v>
                </c:pt>
                <c:pt idx="48">
                  <c:v>2.1137999370999999E-2</c:v>
                </c:pt>
                <c:pt idx="49">
                  <c:v>2.1137999370999999E-2</c:v>
                </c:pt>
                <c:pt idx="50">
                  <c:v>2.1137999370999999E-2</c:v>
                </c:pt>
                <c:pt idx="51">
                  <c:v>2.1137999370999999E-2</c:v>
                </c:pt>
                <c:pt idx="52">
                  <c:v>2.1137999370999999E-2</c:v>
                </c:pt>
                <c:pt idx="53">
                  <c:v>2.1137999370999999E-2</c:v>
                </c:pt>
                <c:pt idx="54">
                  <c:v>2.1137999370999999E-2</c:v>
                </c:pt>
                <c:pt idx="55">
                  <c:v>2.1137999370999999E-2</c:v>
                </c:pt>
                <c:pt idx="56">
                  <c:v>2.1137999370999999E-2</c:v>
                </c:pt>
                <c:pt idx="57">
                  <c:v>2.1137999370999999E-2</c:v>
                </c:pt>
                <c:pt idx="58">
                  <c:v>2.1137999370999999E-2</c:v>
                </c:pt>
                <c:pt idx="59">
                  <c:v>2.1137999370999999E-2</c:v>
                </c:pt>
                <c:pt idx="60">
                  <c:v>2.1137999370999999E-2</c:v>
                </c:pt>
                <c:pt idx="61">
                  <c:v>2.1138999610999999E-2</c:v>
                </c:pt>
                <c:pt idx="62">
                  <c:v>2.1138999610999999E-2</c:v>
                </c:pt>
                <c:pt idx="63">
                  <c:v>2.1138999610999999E-2</c:v>
                </c:pt>
                <c:pt idx="64">
                  <c:v>2.1138999610999999E-2</c:v>
                </c:pt>
                <c:pt idx="65">
                  <c:v>2.1138999610999999E-2</c:v>
                </c:pt>
                <c:pt idx="66">
                  <c:v>2.1138999610999999E-2</c:v>
                </c:pt>
                <c:pt idx="67">
                  <c:v>2.1138999610999999E-2</c:v>
                </c:pt>
                <c:pt idx="68">
                  <c:v>2.1138999610999999E-2</c:v>
                </c:pt>
                <c:pt idx="69">
                  <c:v>2.1138999610999999E-2</c:v>
                </c:pt>
                <c:pt idx="70">
                  <c:v>2.1139999852000001E-2</c:v>
                </c:pt>
                <c:pt idx="71">
                  <c:v>2.1139999852000001E-2</c:v>
                </c:pt>
                <c:pt idx="72">
                  <c:v>2.1139999852000001E-2</c:v>
                </c:pt>
                <c:pt idx="73">
                  <c:v>2.1141000092000001E-2</c:v>
                </c:pt>
                <c:pt idx="74">
                  <c:v>2.1141000092000001E-2</c:v>
                </c:pt>
                <c:pt idx="75">
                  <c:v>2.1141000092000001E-2</c:v>
                </c:pt>
                <c:pt idx="76">
                  <c:v>2.1142000332000001E-2</c:v>
                </c:pt>
                <c:pt idx="77">
                  <c:v>2.1142000332000001E-2</c:v>
                </c:pt>
                <c:pt idx="78">
                  <c:v>2.1143000573E-2</c:v>
                </c:pt>
                <c:pt idx="79">
                  <c:v>2.1143000573E-2</c:v>
                </c:pt>
                <c:pt idx="80">
                  <c:v>2.1144000813E-2</c:v>
                </c:pt>
                <c:pt idx="81">
                  <c:v>2.1144000813E-2</c:v>
                </c:pt>
                <c:pt idx="82">
                  <c:v>2.1144000813E-2</c:v>
                </c:pt>
                <c:pt idx="83">
                  <c:v>2.1144999191000002E-2</c:v>
                </c:pt>
                <c:pt idx="84">
                  <c:v>2.1144999191000002E-2</c:v>
                </c:pt>
                <c:pt idx="85">
                  <c:v>2.1145999432E-2</c:v>
                </c:pt>
                <c:pt idx="86">
                  <c:v>2.1145999432E-2</c:v>
                </c:pt>
                <c:pt idx="87">
                  <c:v>2.1146999672E-2</c:v>
                </c:pt>
                <c:pt idx="88">
                  <c:v>2.1146999672E-2</c:v>
                </c:pt>
                <c:pt idx="89">
                  <c:v>2.1147999912999999E-2</c:v>
                </c:pt>
                <c:pt idx="90">
                  <c:v>2.1149000152999999E-2</c:v>
                </c:pt>
                <c:pt idx="91">
                  <c:v>2.1150000392999999E-2</c:v>
                </c:pt>
                <c:pt idx="92">
                  <c:v>2.1150000392999999E-2</c:v>
                </c:pt>
                <c:pt idx="93">
                  <c:v>2.1151000634000001E-2</c:v>
                </c:pt>
                <c:pt idx="94">
                  <c:v>2.1151000634000001E-2</c:v>
                </c:pt>
                <c:pt idx="95">
                  <c:v>2.1151000634000001E-2</c:v>
                </c:pt>
                <c:pt idx="96">
                  <c:v>2.1151000634000001E-2</c:v>
                </c:pt>
                <c:pt idx="97">
                  <c:v>2.1150000392999999E-2</c:v>
                </c:pt>
                <c:pt idx="98">
                  <c:v>2.1149000152999999E-2</c:v>
                </c:pt>
                <c:pt idx="99">
                  <c:v>2.1147999912999999E-2</c:v>
                </c:pt>
                <c:pt idx="100">
                  <c:v>2.1146999672E-2</c:v>
                </c:pt>
                <c:pt idx="101">
                  <c:v>2.1146999672E-2</c:v>
                </c:pt>
                <c:pt idx="102">
                  <c:v>2.1146999672E-2</c:v>
                </c:pt>
                <c:pt idx="103">
                  <c:v>2.1146999672E-2</c:v>
                </c:pt>
                <c:pt idx="104">
                  <c:v>2.1145999432E-2</c:v>
                </c:pt>
                <c:pt idx="105">
                  <c:v>2.1145999432E-2</c:v>
                </c:pt>
                <c:pt idx="106">
                  <c:v>2.1145999432E-2</c:v>
                </c:pt>
                <c:pt idx="107">
                  <c:v>2.1144999191000002E-2</c:v>
                </c:pt>
                <c:pt idx="108">
                  <c:v>2.1144000813E-2</c:v>
                </c:pt>
                <c:pt idx="109">
                  <c:v>2.1142000332000001E-2</c:v>
                </c:pt>
                <c:pt idx="110">
                  <c:v>2.1141000092000001E-2</c:v>
                </c:pt>
                <c:pt idx="111">
                  <c:v>2.1138999610999999E-2</c:v>
                </c:pt>
                <c:pt idx="112">
                  <c:v>2.113699913E-2</c:v>
                </c:pt>
                <c:pt idx="113">
                  <c:v>2.1134000271999999E-2</c:v>
                </c:pt>
                <c:pt idx="114">
                  <c:v>2.1131999791E-2</c:v>
                </c:pt>
                <c:pt idx="115">
                  <c:v>2.1129999310000001E-2</c:v>
                </c:pt>
                <c:pt idx="116">
                  <c:v>2.1128000692E-2</c:v>
                </c:pt>
                <c:pt idx="117">
                  <c:v>2.1126000211000001E-2</c:v>
                </c:pt>
                <c:pt idx="118">
                  <c:v>2.1123999729999999E-2</c:v>
                </c:pt>
                <c:pt idx="119">
                  <c:v>2.1122999489E-2</c:v>
                </c:pt>
                <c:pt idx="120">
                  <c:v>2.1121999249E-2</c:v>
                </c:pt>
                <c:pt idx="121">
                  <c:v>2.1121000870999999E-2</c:v>
                </c:pt>
                <c:pt idx="122">
                  <c:v>2.111900039E-2</c:v>
                </c:pt>
                <c:pt idx="123">
                  <c:v>2.1116999909000001E-2</c:v>
                </c:pt>
                <c:pt idx="124">
                  <c:v>2.1114999427999999E-2</c:v>
                </c:pt>
                <c:pt idx="125">
                  <c:v>2.1113000810000001E-2</c:v>
                </c:pt>
                <c:pt idx="126">
                  <c:v>2.1111000328999999E-2</c:v>
                </c:pt>
                <c:pt idx="127">
                  <c:v>2.1107999608E-2</c:v>
                </c:pt>
                <c:pt idx="128">
                  <c:v>2.1105999127000001E-2</c:v>
                </c:pt>
                <c:pt idx="129">
                  <c:v>2.1103000268000001E-2</c:v>
                </c:pt>
                <c:pt idx="130">
                  <c:v>2.1099999546999999E-2</c:v>
                </c:pt>
                <c:pt idx="131">
                  <c:v>2.1098000929000001E-2</c:v>
                </c:pt>
                <c:pt idx="132">
                  <c:v>2.1095000207E-2</c:v>
                </c:pt>
                <c:pt idx="133">
                  <c:v>2.1092999727E-2</c:v>
                </c:pt>
                <c:pt idx="134">
                  <c:v>2.1091999486000001E-2</c:v>
                </c:pt>
                <c:pt idx="135">
                  <c:v>2.1091999486000001E-2</c:v>
                </c:pt>
                <c:pt idx="136">
                  <c:v>2.1091999486000001E-2</c:v>
                </c:pt>
                <c:pt idx="137">
                  <c:v>2.1091999486000001E-2</c:v>
                </c:pt>
                <c:pt idx="138">
                  <c:v>2.1092999727E-2</c:v>
                </c:pt>
                <c:pt idx="139">
                  <c:v>2.1092999727E-2</c:v>
                </c:pt>
                <c:pt idx="140">
                  <c:v>2.1093999967E-2</c:v>
                </c:pt>
                <c:pt idx="141">
                  <c:v>2.1093999967E-2</c:v>
                </c:pt>
                <c:pt idx="142">
                  <c:v>2.1093999967E-2</c:v>
                </c:pt>
                <c:pt idx="143">
                  <c:v>2.1093999967E-2</c:v>
                </c:pt>
                <c:pt idx="144">
                  <c:v>2.1092999727E-2</c:v>
                </c:pt>
                <c:pt idx="145">
                  <c:v>2.1092999727E-2</c:v>
                </c:pt>
                <c:pt idx="146">
                  <c:v>2.1092999727E-2</c:v>
                </c:pt>
                <c:pt idx="147">
                  <c:v>2.1092999727E-2</c:v>
                </c:pt>
                <c:pt idx="148">
                  <c:v>2.1093999967E-2</c:v>
                </c:pt>
                <c:pt idx="149">
                  <c:v>2.1095000207E-2</c:v>
                </c:pt>
                <c:pt idx="150">
                  <c:v>2.1098000929000001E-2</c:v>
                </c:pt>
                <c:pt idx="151">
                  <c:v>2.1100999786999999E-2</c:v>
                </c:pt>
                <c:pt idx="152">
                  <c:v>2.1104000509E-2</c:v>
                </c:pt>
                <c:pt idx="153">
                  <c:v>2.1107999608E-2</c:v>
                </c:pt>
                <c:pt idx="154">
                  <c:v>2.1113000810000001E-2</c:v>
                </c:pt>
                <c:pt idx="155">
                  <c:v>2.1116999909000001E-2</c:v>
                </c:pt>
                <c:pt idx="156">
                  <c:v>2.1120000630999999E-2</c:v>
                </c:pt>
                <c:pt idx="157">
                  <c:v>2.1122999489E-2</c:v>
                </c:pt>
                <c:pt idx="158">
                  <c:v>2.1124999969999999E-2</c:v>
                </c:pt>
                <c:pt idx="159">
                  <c:v>2.1127000451000001E-2</c:v>
                </c:pt>
                <c:pt idx="160">
                  <c:v>2.1128999068999999E-2</c:v>
                </c:pt>
                <c:pt idx="161">
                  <c:v>2.1129999310000001E-2</c:v>
                </c:pt>
                <c:pt idx="162">
                  <c:v>2.1130999550000001E-2</c:v>
                </c:pt>
                <c:pt idx="163">
                  <c:v>2.1133000031E-2</c:v>
                </c:pt>
                <c:pt idx="164">
                  <c:v>2.1134000271999999E-2</c:v>
                </c:pt>
                <c:pt idx="165">
                  <c:v>2.1136000751999999E-2</c:v>
                </c:pt>
                <c:pt idx="166">
                  <c:v>2.1137999370999999E-2</c:v>
                </c:pt>
                <c:pt idx="167">
                  <c:v>2.1141000092000001E-2</c:v>
                </c:pt>
                <c:pt idx="168">
                  <c:v>2.1143000573E-2</c:v>
                </c:pt>
                <c:pt idx="169">
                  <c:v>2.1144999191000002E-2</c:v>
                </c:pt>
                <c:pt idx="170">
                  <c:v>2.1145999432E-2</c:v>
                </c:pt>
                <c:pt idx="171">
                  <c:v>2.1146999672E-2</c:v>
                </c:pt>
                <c:pt idx="172">
                  <c:v>2.1145999432E-2</c:v>
                </c:pt>
                <c:pt idx="173">
                  <c:v>2.1144999191000002E-2</c:v>
                </c:pt>
                <c:pt idx="174">
                  <c:v>2.1142000332000001E-2</c:v>
                </c:pt>
                <c:pt idx="175">
                  <c:v>2.1139999852000001E-2</c:v>
                </c:pt>
                <c:pt idx="176">
                  <c:v>2.1136000751999999E-2</c:v>
                </c:pt>
                <c:pt idx="177">
                  <c:v>2.1131999791E-2</c:v>
                </c:pt>
                <c:pt idx="178">
                  <c:v>2.1128000692E-2</c:v>
                </c:pt>
                <c:pt idx="179">
                  <c:v>2.1124999969999999E-2</c:v>
                </c:pt>
                <c:pt idx="180">
                  <c:v>2.1121000870999999E-2</c:v>
                </c:pt>
                <c:pt idx="181">
                  <c:v>2.1116999909000001E-2</c:v>
                </c:pt>
                <c:pt idx="182">
                  <c:v>2.1113000810000001E-2</c:v>
                </c:pt>
                <c:pt idx="183">
                  <c:v>2.1108999848E-2</c:v>
                </c:pt>
                <c:pt idx="184">
                  <c:v>2.1105000749E-2</c:v>
                </c:pt>
                <c:pt idx="185">
                  <c:v>2.1098999306999999E-2</c:v>
                </c:pt>
                <c:pt idx="186">
                  <c:v>2.1092999727E-2</c:v>
                </c:pt>
                <c:pt idx="187">
                  <c:v>2.1084999665999998E-2</c:v>
                </c:pt>
                <c:pt idx="188">
                  <c:v>2.1076999605000001E-2</c:v>
                </c:pt>
                <c:pt idx="189">
                  <c:v>2.1067999303000001E-2</c:v>
                </c:pt>
                <c:pt idx="190">
                  <c:v>2.1058000624000001E-2</c:v>
                </c:pt>
                <c:pt idx="191">
                  <c:v>2.1048000082000001E-2</c:v>
                </c:pt>
                <c:pt idx="192">
                  <c:v>2.1037999541E-2</c:v>
                </c:pt>
                <c:pt idx="193">
                  <c:v>2.1027000620999999E-2</c:v>
                </c:pt>
                <c:pt idx="194">
                  <c:v>2.1017000078999998E-2</c:v>
                </c:pt>
                <c:pt idx="195">
                  <c:v>2.1007999778000001E-2</c:v>
                </c:pt>
                <c:pt idx="196">
                  <c:v>2.0997999236000001E-2</c:v>
                </c:pt>
                <c:pt idx="197">
                  <c:v>2.0988000557000001E-2</c:v>
                </c:pt>
                <c:pt idx="198">
                  <c:v>2.0978000015000001E-2</c:v>
                </c:pt>
                <c:pt idx="199">
                  <c:v>2.0966999233000001E-2</c:v>
                </c:pt>
                <c:pt idx="200">
                  <c:v>2.0956000313E-2</c:v>
                </c:pt>
                <c:pt idx="201">
                  <c:v>2.0943000912999998E-2</c:v>
                </c:pt>
                <c:pt idx="202">
                  <c:v>2.0929999649999999E-2</c:v>
                </c:pt>
                <c:pt idx="203">
                  <c:v>2.0917000248999999E-2</c:v>
                </c:pt>
                <c:pt idx="204">
                  <c:v>2.0904000849000001E-2</c:v>
                </c:pt>
                <c:pt idx="205">
                  <c:v>2.0890999585E-2</c:v>
                </c:pt>
                <c:pt idx="206">
                  <c:v>2.0879000424999999E-2</c:v>
                </c:pt>
                <c:pt idx="207">
                  <c:v>2.0866999402999999E-2</c:v>
                </c:pt>
                <c:pt idx="208">
                  <c:v>2.0856000483000001E-2</c:v>
                </c:pt>
                <c:pt idx="209">
                  <c:v>2.0844999701000001E-2</c:v>
                </c:pt>
                <c:pt idx="210">
                  <c:v>2.0834999159000001E-2</c:v>
                </c:pt>
                <c:pt idx="211">
                  <c:v>2.0826000720000001E-2</c:v>
                </c:pt>
                <c:pt idx="212">
                  <c:v>2.0817000419E-2</c:v>
                </c:pt>
                <c:pt idx="213">
                  <c:v>2.0808000117999999E-2</c:v>
                </c:pt>
                <c:pt idx="214">
                  <c:v>2.0797999575999999E-2</c:v>
                </c:pt>
                <c:pt idx="215">
                  <c:v>2.0788999273999999E-2</c:v>
                </c:pt>
                <c:pt idx="216">
                  <c:v>2.0779000595E-2</c:v>
                </c:pt>
                <c:pt idx="217">
                  <c:v>2.0770000294000002E-2</c:v>
                </c:pt>
                <c:pt idx="218">
                  <c:v>2.0759999752000002E-2</c:v>
                </c:pt>
                <c:pt idx="219">
                  <c:v>2.0749999210000002E-2</c:v>
                </c:pt>
                <c:pt idx="220">
                  <c:v>2.0741000772000001E-2</c:v>
                </c:pt>
                <c:pt idx="221">
                  <c:v>2.0731000230000001E-2</c:v>
                </c:pt>
                <c:pt idx="222">
                  <c:v>2.0721999928000001E-2</c:v>
                </c:pt>
                <c:pt idx="223">
                  <c:v>2.0713999867E-2</c:v>
                </c:pt>
                <c:pt idx="224">
                  <c:v>2.0705999807000001E-2</c:v>
                </c:pt>
                <c:pt idx="225">
                  <c:v>2.0697999746E-2</c:v>
                </c:pt>
                <c:pt idx="226">
                  <c:v>2.0689999684999998E-2</c:v>
                </c:pt>
                <c:pt idx="227">
                  <c:v>2.0681999624E-2</c:v>
                </c:pt>
                <c:pt idx="228">
                  <c:v>2.0672999322000001E-2</c:v>
                </c:pt>
                <c:pt idx="229">
                  <c:v>2.0663000643000001E-2</c:v>
                </c:pt>
                <c:pt idx="230">
                  <c:v>2.0651999861000001E-2</c:v>
                </c:pt>
                <c:pt idx="231">
                  <c:v>2.0640999079000001E-2</c:v>
                </c:pt>
                <c:pt idx="232">
                  <c:v>2.0628999919E-2</c:v>
                </c:pt>
                <c:pt idx="233">
                  <c:v>2.0616000517999999E-2</c:v>
                </c:pt>
                <c:pt idx="234">
                  <c:v>2.0602000876999999E-2</c:v>
                </c:pt>
                <c:pt idx="235">
                  <c:v>2.0588999614E-2</c:v>
                </c:pt>
                <c:pt idx="236">
                  <c:v>2.0574999973E-2</c:v>
                </c:pt>
                <c:pt idx="237">
                  <c:v>2.0561000332E-2</c:v>
                </c:pt>
                <c:pt idx="238">
                  <c:v>2.0547000691E-2</c:v>
                </c:pt>
                <c:pt idx="239">
                  <c:v>2.0533999428000001E-2</c:v>
                </c:pt>
                <c:pt idx="240">
                  <c:v>2.0518999547E-2</c:v>
                </c:pt>
                <c:pt idx="241">
                  <c:v>2.0503999665000001E-2</c:v>
                </c:pt>
                <c:pt idx="242">
                  <c:v>2.0487999544000001E-2</c:v>
                </c:pt>
                <c:pt idx="243">
                  <c:v>2.0470999181E-2</c:v>
                </c:pt>
                <c:pt idx="244">
                  <c:v>2.0453000440999999E-2</c:v>
                </c:pt>
                <c:pt idx="245">
                  <c:v>2.0432999358000001E-2</c:v>
                </c:pt>
                <c:pt idx="246">
                  <c:v>2.0413000136999999E-2</c:v>
                </c:pt>
                <c:pt idx="247">
                  <c:v>2.0391000435000001E-2</c:v>
                </c:pt>
                <c:pt idx="248">
                  <c:v>2.0369000732999999E-2</c:v>
                </c:pt>
                <c:pt idx="249">
                  <c:v>2.0346999168E-2</c:v>
                </c:pt>
                <c:pt idx="250">
                  <c:v>2.0323999225999999E-2</c:v>
                </c:pt>
                <c:pt idx="251">
                  <c:v>2.0301999524000001E-2</c:v>
                </c:pt>
                <c:pt idx="252">
                  <c:v>2.0278999581999999E-2</c:v>
                </c:pt>
                <c:pt idx="253">
                  <c:v>2.0255999640000001E-2</c:v>
                </c:pt>
                <c:pt idx="254">
                  <c:v>2.0233999938E-2</c:v>
                </c:pt>
                <c:pt idx="255">
                  <c:v>2.0209999754999999E-2</c:v>
                </c:pt>
                <c:pt idx="256">
                  <c:v>2.0186999813000001E-2</c:v>
                </c:pt>
                <c:pt idx="257">
                  <c:v>2.0161999390000001E-2</c:v>
                </c:pt>
                <c:pt idx="258">
                  <c:v>2.0136000588999999E-2</c:v>
                </c:pt>
                <c:pt idx="259">
                  <c:v>2.0108999684000001E-2</c:v>
                </c:pt>
                <c:pt idx="260">
                  <c:v>2.0080000162000001E-2</c:v>
                </c:pt>
                <c:pt idx="261">
                  <c:v>2.0050000399000002E-2</c:v>
                </c:pt>
                <c:pt idx="262">
                  <c:v>2.0019000395999999E-2</c:v>
                </c:pt>
                <c:pt idx="263">
                  <c:v>1.9988000392999999E-2</c:v>
                </c:pt>
                <c:pt idx="264">
                  <c:v>1.995700039E-2</c:v>
                </c:pt>
                <c:pt idx="265">
                  <c:v>1.9926000385999999E-2</c:v>
                </c:pt>
                <c:pt idx="266">
                  <c:v>1.9894000142999999E-2</c:v>
                </c:pt>
                <c:pt idx="267">
                  <c:v>1.986300014E-2</c:v>
                </c:pt>
                <c:pt idx="268">
                  <c:v>1.9829999655E-2</c:v>
                </c:pt>
                <c:pt idx="269">
                  <c:v>1.9796999171000002E-2</c:v>
                </c:pt>
                <c:pt idx="270">
                  <c:v>1.9763000308999999E-2</c:v>
                </c:pt>
                <c:pt idx="271">
                  <c:v>1.9727999344000002E-2</c:v>
                </c:pt>
                <c:pt idx="272">
                  <c:v>1.9692000001999999E-2</c:v>
                </c:pt>
                <c:pt idx="273">
                  <c:v>1.9655000418000002E-2</c:v>
                </c:pt>
                <c:pt idx="274">
                  <c:v>1.9616000354000001E-2</c:v>
                </c:pt>
                <c:pt idx="275">
                  <c:v>1.957600005E-2</c:v>
                </c:pt>
                <c:pt idx="276">
                  <c:v>1.9535999745000001E-2</c:v>
                </c:pt>
                <c:pt idx="277">
                  <c:v>1.9494999200000002E-2</c:v>
                </c:pt>
                <c:pt idx="278">
                  <c:v>1.9455000758E-2</c:v>
                </c:pt>
                <c:pt idx="279">
                  <c:v>1.9414000213E-2</c:v>
                </c:pt>
                <c:pt idx="280">
                  <c:v>1.9373999909E-2</c:v>
                </c:pt>
                <c:pt idx="281">
                  <c:v>1.9333999604E-2</c:v>
                </c:pt>
                <c:pt idx="282">
                  <c:v>1.9293999299000001E-2</c:v>
                </c:pt>
                <c:pt idx="283">
                  <c:v>1.9254000856999999E-2</c:v>
                </c:pt>
                <c:pt idx="284">
                  <c:v>1.9213000312E-2</c:v>
                </c:pt>
                <c:pt idx="285">
                  <c:v>1.9171999767E-2</c:v>
                </c:pt>
                <c:pt idx="286">
                  <c:v>1.9130000845000002E-2</c:v>
                </c:pt>
                <c:pt idx="287">
                  <c:v>1.9088000059E-2</c:v>
                </c:pt>
                <c:pt idx="288">
                  <c:v>1.9044000655000001E-2</c:v>
                </c:pt>
                <c:pt idx="289">
                  <c:v>1.8999999388999999E-2</c:v>
                </c:pt>
                <c:pt idx="290">
                  <c:v>1.8954999744999999E-2</c:v>
                </c:pt>
                <c:pt idx="291">
                  <c:v>1.8910000101E-2</c:v>
                </c:pt>
                <c:pt idx="292">
                  <c:v>1.8865000457E-2</c:v>
                </c:pt>
                <c:pt idx="293">
                  <c:v>1.882099919E-2</c:v>
                </c:pt>
                <c:pt idx="294">
                  <c:v>1.8776999786E-2</c:v>
                </c:pt>
                <c:pt idx="295">
                  <c:v>1.8734000622999999E-2</c:v>
                </c:pt>
                <c:pt idx="296">
                  <c:v>1.8689999357000001E-2</c:v>
                </c:pt>
                <c:pt idx="297">
                  <c:v>1.8647000194E-2</c:v>
                </c:pt>
                <c:pt idx="298">
                  <c:v>1.8604999407999999E-2</c:v>
                </c:pt>
                <c:pt idx="299">
                  <c:v>1.8562000245000002E-2</c:v>
                </c:pt>
                <c:pt idx="300">
                  <c:v>1.8518999219E-2</c:v>
                </c:pt>
                <c:pt idx="301">
                  <c:v>1.8477000295999999E-2</c:v>
                </c:pt>
                <c:pt idx="302">
                  <c:v>1.8433999270000001E-2</c:v>
                </c:pt>
                <c:pt idx="303">
                  <c:v>1.8391000107E-2</c:v>
                </c:pt>
                <c:pt idx="304">
                  <c:v>1.8347999080999999E-2</c:v>
                </c:pt>
                <c:pt idx="305">
                  <c:v>1.8303999676999999E-2</c:v>
                </c:pt>
                <c:pt idx="306">
                  <c:v>1.8261000513999998E-2</c:v>
                </c:pt>
                <c:pt idx="307">
                  <c:v>1.8217999488E-2</c:v>
                </c:pt>
                <c:pt idx="308">
                  <c:v>1.8176000564999999E-2</c:v>
                </c:pt>
                <c:pt idx="309">
                  <c:v>1.813399978E-2</c:v>
                </c:pt>
                <c:pt idx="310">
                  <c:v>1.8093999475000001E-2</c:v>
                </c:pt>
                <c:pt idx="311">
                  <c:v>1.8053000792999999E-2</c:v>
                </c:pt>
                <c:pt idx="312">
                  <c:v>1.8014000729000001E-2</c:v>
                </c:pt>
                <c:pt idx="313">
                  <c:v>1.7974000423999999E-2</c:v>
                </c:pt>
                <c:pt idx="314">
                  <c:v>1.7934000120000002E-2</c:v>
                </c:pt>
                <c:pt idx="315">
                  <c:v>1.7893999814999999E-2</c:v>
                </c:pt>
                <c:pt idx="316">
                  <c:v>1.7852999269999999E-2</c:v>
                </c:pt>
                <c:pt idx="317">
                  <c:v>1.7812000588000001E-2</c:v>
                </c:pt>
                <c:pt idx="318">
                  <c:v>1.7771000043000001E-2</c:v>
                </c:pt>
                <c:pt idx="319">
                  <c:v>1.7729999497999999E-2</c:v>
                </c:pt>
                <c:pt idx="320">
                  <c:v>1.7688000575000001E-2</c:v>
                </c:pt>
                <c:pt idx="321">
                  <c:v>1.7645999789E-2</c:v>
                </c:pt>
                <c:pt idx="322">
                  <c:v>1.7603000625999999E-2</c:v>
                </c:pt>
                <c:pt idx="323">
                  <c:v>1.7559999600000001E-2</c:v>
                </c:pt>
                <c:pt idx="324">
                  <c:v>1.7517000437E-2</c:v>
                </c:pt>
                <c:pt idx="325">
                  <c:v>1.7475999892000001E-2</c:v>
                </c:pt>
                <c:pt idx="326">
                  <c:v>1.7434999347000001E-2</c:v>
                </c:pt>
                <c:pt idx="327">
                  <c:v>1.7395000904999999E-2</c:v>
                </c:pt>
                <c:pt idx="328">
                  <c:v>1.73550006E-2</c:v>
                </c:pt>
                <c:pt idx="329">
                  <c:v>1.7315000295999999E-2</c:v>
                </c:pt>
                <c:pt idx="330">
                  <c:v>1.7274999991E-2</c:v>
                </c:pt>
                <c:pt idx="331">
                  <c:v>1.7233999446000001E-2</c:v>
                </c:pt>
                <c:pt idx="332">
                  <c:v>1.7193999141000001E-2</c:v>
                </c:pt>
                <c:pt idx="333">
                  <c:v>1.7153000458999999E-2</c:v>
                </c:pt>
                <c:pt idx="334">
                  <c:v>1.7113000154E-2</c:v>
                </c:pt>
                <c:pt idx="335">
                  <c:v>1.7072999849999999E-2</c:v>
                </c:pt>
                <c:pt idx="336">
                  <c:v>1.7031999305E-2</c:v>
                </c:pt>
                <c:pt idx="337">
                  <c:v>1.6992000863000001E-2</c:v>
                </c:pt>
                <c:pt idx="338">
                  <c:v>1.6952000557999999E-2</c:v>
                </c:pt>
                <c:pt idx="339">
                  <c:v>1.6913000494000002E-2</c:v>
                </c:pt>
                <c:pt idx="340">
                  <c:v>1.6873000190000001E-2</c:v>
                </c:pt>
                <c:pt idx="341">
                  <c:v>1.6834000126E-2</c:v>
                </c:pt>
                <c:pt idx="342">
                  <c:v>1.6795000061000001E-2</c:v>
                </c:pt>
                <c:pt idx="343">
                  <c:v>1.6757000237999999E-2</c:v>
                </c:pt>
                <c:pt idx="344">
                  <c:v>1.6720000653999999E-2</c:v>
                </c:pt>
                <c:pt idx="345">
                  <c:v>1.6682999208999998E-2</c:v>
                </c:pt>
                <c:pt idx="346">
                  <c:v>1.6645999625000001E-2</c:v>
                </c:pt>
                <c:pt idx="347">
                  <c:v>1.6609000041999999E-2</c:v>
                </c:pt>
                <c:pt idx="348">
                  <c:v>1.6572000459000001E-2</c:v>
                </c:pt>
                <c:pt idx="349">
                  <c:v>1.6534000635000001E-2</c:v>
                </c:pt>
                <c:pt idx="350">
                  <c:v>1.6496999189000001E-2</c:v>
                </c:pt>
                <c:pt idx="351">
                  <c:v>1.6459999606E-2</c:v>
                </c:pt>
                <c:pt idx="352">
                  <c:v>1.6423000023000001E-2</c:v>
                </c:pt>
                <c:pt idx="353">
                  <c:v>1.638700068E-2</c:v>
                </c:pt>
                <c:pt idx="354">
                  <c:v>1.6350999474999999E-2</c:v>
                </c:pt>
                <c:pt idx="355">
                  <c:v>1.6315000132000001E-2</c:v>
                </c:pt>
                <c:pt idx="356">
                  <c:v>1.6279000788999999E-2</c:v>
                </c:pt>
                <c:pt idx="357">
                  <c:v>1.6241999343E-2</c:v>
                </c:pt>
                <c:pt idx="358">
                  <c:v>1.6206000000000002E-2</c:v>
                </c:pt>
                <c:pt idx="359">
                  <c:v>1.6170000657E-2</c:v>
                </c:pt>
                <c:pt idx="360">
                  <c:v>1.6133999451999999E-2</c:v>
                </c:pt>
                <c:pt idx="361">
                  <c:v>1.609900035E-2</c:v>
                </c:pt>
                <c:pt idx="362">
                  <c:v>1.6063999385E-2</c:v>
                </c:pt>
                <c:pt idx="363">
                  <c:v>1.6028000042000001E-2</c:v>
                </c:pt>
                <c:pt idx="364">
                  <c:v>1.5992999077000001E-2</c:v>
                </c:pt>
                <c:pt idx="365">
                  <c:v>1.5956999733999999E-2</c:v>
                </c:pt>
                <c:pt idx="366">
                  <c:v>1.5921000391000001E-2</c:v>
                </c:pt>
                <c:pt idx="367">
                  <c:v>1.5884999186E-2</c:v>
                </c:pt>
                <c:pt idx="368">
                  <c:v>1.5848999842999999E-2</c:v>
                </c:pt>
                <c:pt idx="369">
                  <c:v>1.581200026E-2</c:v>
                </c:pt>
                <c:pt idx="370">
                  <c:v>1.5775000676999999E-2</c:v>
                </c:pt>
                <c:pt idx="371">
                  <c:v>1.5737999230999999E-2</c:v>
                </c:pt>
                <c:pt idx="372">
                  <c:v>1.5699999406999999E-2</c:v>
                </c:pt>
                <c:pt idx="373">
                  <c:v>1.5661999582999998E-2</c:v>
                </c:pt>
                <c:pt idx="374">
                  <c:v>1.562399976E-2</c:v>
                </c:pt>
                <c:pt idx="375">
                  <c:v>1.5584999695000001E-2</c:v>
                </c:pt>
                <c:pt idx="376">
                  <c:v>1.5545999631E-2</c:v>
                </c:pt>
                <c:pt idx="377">
                  <c:v>1.5506999567E-2</c:v>
                </c:pt>
                <c:pt idx="378">
                  <c:v>1.5468999743000001E-2</c:v>
                </c:pt>
                <c:pt idx="379">
                  <c:v>1.5429999679E-2</c:v>
                </c:pt>
                <c:pt idx="380">
                  <c:v>1.5391999856E-2</c:v>
                </c:pt>
                <c:pt idx="381">
                  <c:v>1.5354000031999999E-2</c:v>
                </c:pt>
                <c:pt idx="382">
                  <c:v>1.5316000208000001E-2</c:v>
                </c:pt>
                <c:pt idx="383">
                  <c:v>1.5278999694E-2</c:v>
                </c:pt>
                <c:pt idx="384">
                  <c:v>1.5240999870000001E-2</c:v>
                </c:pt>
                <c:pt idx="385">
                  <c:v>1.5204000287000001E-2</c:v>
                </c:pt>
                <c:pt idx="386">
                  <c:v>1.5166999772000001E-2</c:v>
                </c:pt>
                <c:pt idx="387">
                  <c:v>1.5130000189000001E-2</c:v>
                </c:pt>
                <c:pt idx="388">
                  <c:v>1.5095000155E-2</c:v>
                </c:pt>
                <c:pt idx="389">
                  <c:v>1.5060000122000001E-2</c:v>
                </c:pt>
                <c:pt idx="390">
                  <c:v>1.5026000328E-2</c:v>
                </c:pt>
                <c:pt idx="391">
                  <c:v>1.4991999604E-2</c:v>
                </c:pt>
                <c:pt idx="392">
                  <c:v>1.4959000050999999E-2</c:v>
                </c:pt>
                <c:pt idx="393">
                  <c:v>1.4926999807E-2</c:v>
                </c:pt>
                <c:pt idx="394">
                  <c:v>1.4894999564E-2</c:v>
                </c:pt>
                <c:pt idx="395">
                  <c:v>1.486399956E-2</c:v>
                </c:pt>
                <c:pt idx="396">
                  <c:v>1.4833999798E-2</c:v>
                </c:pt>
                <c:pt idx="397">
                  <c:v>1.4802999794E-2</c:v>
                </c:pt>
                <c:pt idx="398">
                  <c:v>1.4774000272E-2</c:v>
                </c:pt>
                <c:pt idx="399">
                  <c:v>1.4744999819E-2</c:v>
                </c:pt>
                <c:pt idx="400">
                  <c:v>1.4716000296E-2</c:v>
                </c:pt>
                <c:pt idx="401">
                  <c:v>1.4688000083000001E-2</c:v>
                </c:pt>
                <c:pt idx="402">
                  <c:v>1.4659999870000001E-2</c:v>
                </c:pt>
                <c:pt idx="403">
                  <c:v>1.4631999656999999E-2</c:v>
                </c:pt>
                <c:pt idx="404">
                  <c:v>1.4604999683999999E-2</c:v>
                </c:pt>
                <c:pt idx="405">
                  <c:v>1.4577999711E-2</c:v>
                </c:pt>
                <c:pt idx="406">
                  <c:v>1.4550999738E-2</c:v>
                </c:pt>
                <c:pt idx="407">
                  <c:v>1.4525000006000001E-2</c:v>
                </c:pt>
                <c:pt idx="408">
                  <c:v>1.4499000274E-2</c:v>
                </c:pt>
                <c:pt idx="409">
                  <c:v>1.447299961E-2</c:v>
                </c:pt>
                <c:pt idx="410">
                  <c:v>1.4448000117999999E-2</c:v>
                </c:pt>
                <c:pt idx="411">
                  <c:v>1.4422999695000001E-2</c:v>
                </c:pt>
                <c:pt idx="412">
                  <c:v>1.4399000444E-2</c:v>
                </c:pt>
                <c:pt idx="413">
                  <c:v>1.4375999570000001E-2</c:v>
                </c:pt>
                <c:pt idx="414">
                  <c:v>1.4353999867999999E-2</c:v>
                </c:pt>
                <c:pt idx="415">
                  <c:v>1.4332000165999999E-2</c:v>
                </c:pt>
                <c:pt idx="416">
                  <c:v>1.4310999773E-2</c:v>
                </c:pt>
                <c:pt idx="417">
                  <c:v>1.4290999621E-2</c:v>
                </c:pt>
                <c:pt idx="418">
                  <c:v>1.4271000400000001E-2</c:v>
                </c:pt>
                <c:pt idx="419">
                  <c:v>1.4251999557E-2</c:v>
                </c:pt>
                <c:pt idx="420">
                  <c:v>1.4232999644999999E-2</c:v>
                </c:pt>
                <c:pt idx="421">
                  <c:v>1.4214999973999999E-2</c:v>
                </c:pt>
                <c:pt idx="422">
                  <c:v>1.4197999611E-2</c:v>
                </c:pt>
                <c:pt idx="423">
                  <c:v>1.4182000421000001E-2</c:v>
                </c:pt>
                <c:pt idx="424">
                  <c:v>1.4166000299E-2</c:v>
                </c:pt>
                <c:pt idx="425">
                  <c:v>1.4151000418E-2</c:v>
                </c:pt>
                <c:pt idx="426">
                  <c:v>1.4136999846E-2</c:v>
                </c:pt>
                <c:pt idx="427">
                  <c:v>1.4121999963999999E-2</c:v>
                </c:pt>
                <c:pt idx="428">
                  <c:v>1.4108000323000001E-2</c:v>
                </c:pt>
                <c:pt idx="429">
                  <c:v>1.4094999990999999E-2</c:v>
                </c:pt>
                <c:pt idx="430">
                  <c:v>1.408199966E-2</c:v>
                </c:pt>
                <c:pt idx="431">
                  <c:v>1.4069000259E-2</c:v>
                </c:pt>
                <c:pt idx="432">
                  <c:v>1.4057000167999999E-2</c:v>
                </c:pt>
                <c:pt idx="433">
                  <c:v>1.4043999836E-2</c:v>
                </c:pt>
                <c:pt idx="434">
                  <c:v>1.4031999744E-2</c:v>
                </c:pt>
                <c:pt idx="435">
                  <c:v>1.4019999653E-2</c:v>
                </c:pt>
                <c:pt idx="436">
                  <c:v>1.4007999562000001E-2</c:v>
                </c:pt>
                <c:pt idx="437">
                  <c:v>1.3996999711E-2</c:v>
                </c:pt>
                <c:pt idx="438">
                  <c:v>1.3987000100000001E-2</c:v>
                </c:pt>
                <c:pt idx="439">
                  <c:v>1.3976999558999999E-2</c:v>
                </c:pt>
                <c:pt idx="440">
                  <c:v>1.3969000428999999E-2</c:v>
                </c:pt>
                <c:pt idx="441">
                  <c:v>1.3961999677E-2</c:v>
                </c:pt>
                <c:pt idx="442">
                  <c:v>1.3956000097E-2</c:v>
                </c:pt>
                <c:pt idx="443">
                  <c:v>1.3950999826E-2</c:v>
                </c:pt>
                <c:pt idx="444">
                  <c:v>1.3946999796E-2</c:v>
                </c:pt>
                <c:pt idx="445">
                  <c:v>1.3942999765E-2</c:v>
                </c:pt>
                <c:pt idx="446">
                  <c:v>1.3938999735000001E-2</c:v>
                </c:pt>
                <c:pt idx="447">
                  <c:v>1.3935999944999999E-2</c:v>
                </c:pt>
                <c:pt idx="448">
                  <c:v>1.3933000155E-2</c:v>
                </c:pt>
                <c:pt idx="449">
                  <c:v>1.3930000365E-2</c:v>
                </c:pt>
                <c:pt idx="450">
                  <c:v>1.3926999642999999E-2</c:v>
                </c:pt>
                <c:pt idx="451">
                  <c:v>1.3923999853E-2</c:v>
                </c:pt>
                <c:pt idx="452">
                  <c:v>1.3919999823E-2</c:v>
                </c:pt>
                <c:pt idx="453">
                  <c:v>1.3917000033000001E-2</c:v>
                </c:pt>
                <c:pt idx="454">
                  <c:v>1.3911999762000001E-2</c:v>
                </c:pt>
                <c:pt idx="455">
                  <c:v>1.3907999732E-2</c:v>
                </c:pt>
                <c:pt idx="456">
                  <c:v>1.3903000392000001E-2</c:v>
                </c:pt>
                <c:pt idx="457">
                  <c:v>1.3898000121000001E-2</c:v>
                </c:pt>
                <c:pt idx="458">
                  <c:v>1.3891999610000001E-2</c:v>
                </c:pt>
                <c:pt idx="459">
                  <c:v>1.388600003E-2</c:v>
                </c:pt>
                <c:pt idx="460">
                  <c:v>1.3880999759E-2</c:v>
                </c:pt>
                <c:pt idx="461">
                  <c:v>1.3875000179000001E-2</c:v>
                </c:pt>
                <c:pt idx="462">
                  <c:v>1.3868999667E-2</c:v>
                </c:pt>
                <c:pt idx="463">
                  <c:v>1.3864000328E-2</c:v>
                </c:pt>
                <c:pt idx="464">
                  <c:v>1.3857999817E-2</c:v>
                </c:pt>
                <c:pt idx="465">
                  <c:v>1.3852999546E-2</c:v>
                </c:pt>
                <c:pt idx="466">
                  <c:v>1.3846999965999999E-2</c:v>
                </c:pt>
                <c:pt idx="467">
                  <c:v>1.3840000145E-2</c:v>
                </c:pt>
                <c:pt idx="468">
                  <c:v>1.3832000084E-2</c:v>
                </c:pt>
                <c:pt idx="469">
                  <c:v>1.3822999783000001E-2</c:v>
                </c:pt>
                <c:pt idx="470">
                  <c:v>1.3811999932E-2</c:v>
                </c:pt>
                <c:pt idx="471">
                  <c:v>1.37989996E-2</c:v>
                </c:pt>
                <c:pt idx="472">
                  <c:v>1.3784999959E-2</c:v>
                </c:pt>
                <c:pt idx="473">
                  <c:v>1.3770000078E-2</c:v>
                </c:pt>
                <c:pt idx="474">
                  <c:v>1.3753999956000001E-2</c:v>
                </c:pt>
                <c:pt idx="475">
                  <c:v>1.3736000284999999E-2</c:v>
                </c:pt>
                <c:pt idx="476">
                  <c:v>1.3716000132E-2</c:v>
                </c:pt>
                <c:pt idx="477">
                  <c:v>1.369499974E-2</c:v>
                </c:pt>
                <c:pt idx="478">
                  <c:v>1.3673000038E-2</c:v>
                </c:pt>
                <c:pt idx="479">
                  <c:v>1.3647000305E-2</c:v>
                </c:pt>
                <c:pt idx="480">
                  <c:v>1.3619000092000001E-2</c:v>
                </c:pt>
                <c:pt idx="481">
                  <c:v>1.3588000088999999E-2</c:v>
                </c:pt>
                <c:pt idx="482">
                  <c:v>1.3551999815E-2</c:v>
                </c:pt>
                <c:pt idx="483">
                  <c:v>1.3512999751E-2</c:v>
                </c:pt>
                <c:pt idx="484">
                  <c:v>1.3472000136999999E-2</c:v>
                </c:pt>
                <c:pt idx="485">
                  <c:v>1.3426999561E-2</c:v>
                </c:pt>
                <c:pt idx="486">
                  <c:v>1.3377999886999999E-2</c:v>
                </c:pt>
                <c:pt idx="487">
                  <c:v>1.3326000422E-2</c:v>
                </c:pt>
                <c:pt idx="488">
                  <c:v>1.3269999996000001E-2</c:v>
                </c:pt>
                <c:pt idx="489">
                  <c:v>1.321200002E-2</c:v>
                </c:pt>
                <c:pt idx="490">
                  <c:v>1.3150000013000001E-2</c:v>
                </c:pt>
                <c:pt idx="491">
                  <c:v>1.3082999736E-2</c:v>
                </c:pt>
                <c:pt idx="492">
                  <c:v>1.3011000119000001E-2</c:v>
                </c:pt>
                <c:pt idx="493">
                  <c:v>1.2932999991E-2</c:v>
                </c:pt>
                <c:pt idx="494">
                  <c:v>1.2849000282999999E-2</c:v>
                </c:pt>
                <c:pt idx="495">
                  <c:v>1.2759000063000001E-2</c:v>
                </c:pt>
                <c:pt idx="496">
                  <c:v>1.2663000262999999E-2</c:v>
                </c:pt>
                <c:pt idx="497">
                  <c:v>1.2558000162E-2</c:v>
                </c:pt>
                <c:pt idx="498">
                  <c:v>1.2446000241E-2</c:v>
                </c:pt>
                <c:pt idx="499">
                  <c:v>1.2326999567000001E-2</c:v>
                </c:pt>
                <c:pt idx="500">
                  <c:v>1.2199000454999999E-2</c:v>
                </c:pt>
                <c:pt idx="501">
                  <c:v>1.2063000351000001E-2</c:v>
                </c:pt>
                <c:pt idx="502">
                  <c:v>1.1917999946000001E-2</c:v>
                </c:pt>
                <c:pt idx="503">
                  <c:v>1.176400017E-2</c:v>
                </c:pt>
                <c:pt idx="504">
                  <c:v>1.1598999612E-2</c:v>
                </c:pt>
                <c:pt idx="505">
                  <c:v>1.1424999684000001E-2</c:v>
                </c:pt>
                <c:pt idx="506">
                  <c:v>1.1241000146E-2</c:v>
                </c:pt>
                <c:pt idx="507">
                  <c:v>1.1044000275E-2</c:v>
                </c:pt>
                <c:pt idx="508">
                  <c:v>1.0838000104E-2</c:v>
                </c:pt>
                <c:pt idx="509">
                  <c:v>1.0621000081E-2</c:v>
                </c:pt>
                <c:pt idx="510">
                  <c:v>1.0393000208E-2</c:v>
                </c:pt>
                <c:pt idx="511">
                  <c:v>1.0153000242999999E-2</c:v>
                </c:pt>
                <c:pt idx="512">
                  <c:v>9.9020004272000004E-3</c:v>
                </c:pt>
                <c:pt idx="513">
                  <c:v>9.6378996967999998E-3</c:v>
                </c:pt>
                <c:pt idx="514">
                  <c:v>9.3595003708999997E-3</c:v>
                </c:pt>
                <c:pt idx="515">
                  <c:v>9.0661002322999992E-3</c:v>
                </c:pt>
                <c:pt idx="516">
                  <c:v>8.7542003020999997E-3</c:v>
                </c:pt>
                <c:pt idx="517">
                  <c:v>8.4287999198000008E-3</c:v>
                </c:pt>
                <c:pt idx="518">
                  <c:v>8.0866999924E-3</c:v>
                </c:pt>
                <c:pt idx="519">
                  <c:v>7.7279000542999996E-3</c:v>
                </c:pt>
                <c:pt idx="520">
                  <c:v>7.3524001053999997E-3</c:v>
                </c:pt>
                <c:pt idx="521">
                  <c:v>6.9605000316999999E-3</c:v>
                </c:pt>
                <c:pt idx="522">
                  <c:v>6.5526999533000001E-3</c:v>
                </c:pt>
                <c:pt idx="523">
                  <c:v>6.1294999904999998E-3</c:v>
                </c:pt>
                <c:pt idx="524">
                  <c:v>5.6909997947999997E-3</c:v>
                </c:pt>
                <c:pt idx="525">
                  <c:v>5.2331998013000003E-3</c:v>
                </c:pt>
                <c:pt idx="526">
                  <c:v>4.7646998427999998E-3</c:v>
                </c:pt>
                <c:pt idx="527">
                  <c:v>4.2818998917999998E-3</c:v>
                </c:pt>
                <c:pt idx="528">
                  <c:v>3.7849000654999999E-3</c:v>
                </c:pt>
                <c:pt idx="529">
                  <c:v>3.2738998998E-3</c:v>
                </c:pt>
                <c:pt idx="530">
                  <c:v>2.7491999789999999E-3</c:v>
                </c:pt>
                <c:pt idx="531">
                  <c:v>2.2114000748999999E-3</c:v>
                </c:pt>
                <c:pt idx="532">
                  <c:v>1.6608999575999999E-3</c:v>
                </c:pt>
                <c:pt idx="533">
                  <c:v>1.0979999787999999E-3</c:v>
                </c:pt>
                <c:pt idx="534">
                  <c:v>5.1754998275999997E-4</c:v>
                </c:pt>
                <c:pt idx="535">
                  <c:v>-6.9772999268000006E-5</c:v>
                </c:pt>
                <c:pt idx="536">
                  <c:v>-6.6918000812000002E-4</c:v>
                </c:pt>
                <c:pt idx="537">
                  <c:v>-1.281099976E-3</c:v>
                </c:pt>
                <c:pt idx="538">
                  <c:v>-1.9061999628E-3</c:v>
                </c:pt>
                <c:pt idx="539">
                  <c:v>-2.5450000538999999E-3</c:v>
                </c:pt>
                <c:pt idx="540">
                  <c:v>-3.1979000196000001E-3</c:v>
                </c:pt>
                <c:pt idx="541">
                  <c:v>-3.8650000933999999E-3</c:v>
                </c:pt>
                <c:pt idx="542">
                  <c:v>-4.5468998142E-3</c:v>
                </c:pt>
                <c:pt idx="543">
                  <c:v>-5.2506001665999997E-3</c:v>
                </c:pt>
                <c:pt idx="544">
                  <c:v>-5.9638000093E-3</c:v>
                </c:pt>
                <c:pt idx="545">
                  <c:v>-6.6927000879999999E-3</c:v>
                </c:pt>
                <c:pt idx="546">
                  <c:v>-7.4372999369999998E-3</c:v>
                </c:pt>
                <c:pt idx="547">
                  <c:v>-8.1978002563000002E-3</c:v>
                </c:pt>
                <c:pt idx="548">
                  <c:v>-8.9739998802999994E-3</c:v>
                </c:pt>
                <c:pt idx="549">
                  <c:v>-9.7661996259999998E-3</c:v>
                </c:pt>
                <c:pt idx="550">
                  <c:v>-1.0575000197000001E-2</c:v>
                </c:pt>
                <c:pt idx="551">
                  <c:v>-1.1398999952E-2</c:v>
                </c:pt>
                <c:pt idx="552">
                  <c:v>-1.2249000370999999E-2</c:v>
                </c:pt>
                <c:pt idx="553">
                  <c:v>-1.3108000159000001E-2</c:v>
                </c:pt>
                <c:pt idx="554">
                  <c:v>-1.398400031E-2</c:v>
                </c:pt>
                <c:pt idx="555">
                  <c:v>-1.4876999892E-2</c:v>
                </c:pt>
                <c:pt idx="556">
                  <c:v>-1.5788000077E-2</c:v>
                </c:pt>
                <c:pt idx="557">
                  <c:v>-1.6716999933E-2</c:v>
                </c:pt>
                <c:pt idx="558">
                  <c:v>-1.7664000392000001E-2</c:v>
                </c:pt>
                <c:pt idx="559">
                  <c:v>-1.8631000072000001E-2</c:v>
                </c:pt>
                <c:pt idx="560">
                  <c:v>-1.9618000835E-2</c:v>
                </c:pt>
                <c:pt idx="561">
                  <c:v>-2.0633999258E-2</c:v>
                </c:pt>
                <c:pt idx="562">
                  <c:v>-2.1662000567E-2</c:v>
                </c:pt>
                <c:pt idx="563">
                  <c:v>-2.2710999474000002E-2</c:v>
                </c:pt>
                <c:pt idx="564">
                  <c:v>-2.3780999705E-2</c:v>
                </c:pt>
                <c:pt idx="565">
                  <c:v>-2.4872999638E-2</c:v>
                </c:pt>
                <c:pt idx="566">
                  <c:v>-2.5986999273000001E-2</c:v>
                </c:pt>
                <c:pt idx="567">
                  <c:v>-2.7123000473000002E-2</c:v>
                </c:pt>
                <c:pt idx="568">
                  <c:v>-2.8281999751999999E-2</c:v>
                </c:pt>
                <c:pt idx="569">
                  <c:v>-2.9464000835999999E-2</c:v>
                </c:pt>
                <c:pt idx="570">
                  <c:v>-3.0670000239999998E-2</c:v>
                </c:pt>
                <c:pt idx="571">
                  <c:v>-3.1911000608999998E-2</c:v>
                </c:pt>
                <c:pt idx="572">
                  <c:v>-3.3167000859999997E-2</c:v>
                </c:pt>
                <c:pt idx="573">
                  <c:v>-3.4448999911999997E-2</c:v>
                </c:pt>
                <c:pt idx="574">
                  <c:v>-3.5755999385999999E-2</c:v>
                </c:pt>
                <c:pt idx="575">
                  <c:v>-3.7089999764999999E-2</c:v>
                </c:pt>
                <c:pt idx="576">
                  <c:v>-3.8449998945000001E-2</c:v>
                </c:pt>
                <c:pt idx="577">
                  <c:v>-3.9836999029000002E-2</c:v>
                </c:pt>
                <c:pt idx="578">
                  <c:v>-4.1251000017000002E-2</c:v>
                </c:pt>
                <c:pt idx="579">
                  <c:v>-4.2690999806000003E-2</c:v>
                </c:pt>
                <c:pt idx="580">
                  <c:v>-4.4172998518000002E-2</c:v>
                </c:pt>
                <c:pt idx="581">
                  <c:v>-4.5669998974000002E-2</c:v>
                </c:pt>
                <c:pt idx="582">
                  <c:v>-4.7196000814000001E-2</c:v>
                </c:pt>
                <c:pt idx="583">
                  <c:v>-4.8749998211999997E-2</c:v>
                </c:pt>
                <c:pt idx="584">
                  <c:v>-5.033300072E-2</c:v>
                </c:pt>
                <c:pt idx="585">
                  <c:v>-5.1943000406000001E-2</c:v>
                </c:pt>
                <c:pt idx="586">
                  <c:v>-5.3582001476999999E-2</c:v>
                </c:pt>
                <c:pt idx="587">
                  <c:v>-5.5250998586000001E-2</c:v>
                </c:pt>
                <c:pt idx="588">
                  <c:v>-5.6949999182999998E-2</c:v>
                </c:pt>
                <c:pt idx="589">
                  <c:v>-5.8694999664999997E-2</c:v>
                </c:pt>
                <c:pt idx="590">
                  <c:v>-6.0453999788E-2</c:v>
                </c:pt>
                <c:pt idx="591">
                  <c:v>-6.2244001776000001E-2</c:v>
                </c:pt>
                <c:pt idx="592">
                  <c:v>-6.4064003526999994E-2</c:v>
                </c:pt>
                <c:pt idx="593">
                  <c:v>-6.5917000175000004E-2</c:v>
                </c:pt>
                <c:pt idx="594">
                  <c:v>-6.7800998688000005E-2</c:v>
                </c:pt>
                <c:pt idx="595">
                  <c:v>-6.9718003272999998E-2</c:v>
                </c:pt>
                <c:pt idx="596">
                  <c:v>-7.1667999029000007E-2</c:v>
                </c:pt>
                <c:pt idx="597">
                  <c:v>-7.3651999235000001E-2</c:v>
                </c:pt>
                <c:pt idx="598">
                  <c:v>-7.5689002872000005E-2</c:v>
                </c:pt>
                <c:pt idx="599">
                  <c:v>-7.7744998038000002E-2</c:v>
                </c:pt>
                <c:pt idx="600">
                  <c:v>-7.9837001860000006E-2</c:v>
                </c:pt>
                <c:pt idx="601">
                  <c:v>-8.1968002021000005E-2</c:v>
                </c:pt>
                <c:pt idx="602">
                  <c:v>-8.4138996898999993E-2</c:v>
                </c:pt>
                <c:pt idx="603">
                  <c:v>-8.6351998149999998E-2</c:v>
                </c:pt>
                <c:pt idx="604">
                  <c:v>-8.8610000908000003E-2</c:v>
                </c:pt>
                <c:pt idx="605">
                  <c:v>-9.0914003551000003E-2</c:v>
                </c:pt>
                <c:pt idx="606">
                  <c:v>-9.3267001212000003E-2</c:v>
                </c:pt>
                <c:pt idx="607">
                  <c:v>-9.5688998698999994E-2</c:v>
                </c:pt>
                <c:pt idx="608">
                  <c:v>-9.8139002919000004E-2</c:v>
                </c:pt>
                <c:pt idx="609">
                  <c:v>-0.10063999891</c:v>
                </c:pt>
                <c:pt idx="610">
                  <c:v>-0.10318999738</c:v>
                </c:pt>
                <c:pt idx="611">
                  <c:v>-0.10580000281</c:v>
                </c:pt>
                <c:pt idx="612">
                  <c:v>-0.10846000165</c:v>
                </c:pt>
                <c:pt idx="613">
                  <c:v>-0.11118000001</c:v>
                </c:pt>
                <c:pt idx="614">
                  <c:v>-0.11394999921</c:v>
                </c:pt>
                <c:pt idx="615">
                  <c:v>-0.11677999794</c:v>
                </c:pt>
                <c:pt idx="616">
                  <c:v>-0.11969999969</c:v>
                </c:pt>
                <c:pt idx="617">
                  <c:v>-0.12263999879</c:v>
                </c:pt>
                <c:pt idx="618">
                  <c:v>-0.12565000355</c:v>
                </c:pt>
                <c:pt idx="619">
                  <c:v>-0.12871000170999999</c:v>
                </c:pt>
                <c:pt idx="620">
                  <c:v>-0.13183000684000001</c:v>
                </c:pt>
                <c:pt idx="621">
                  <c:v>-0.13500000536000001</c:v>
                </c:pt>
                <c:pt idx="622">
                  <c:v>-0.13822999596999999</c:v>
                </c:pt>
                <c:pt idx="623">
                  <c:v>-0.14150999485999999</c:v>
                </c:pt>
                <c:pt idx="624">
                  <c:v>-0.14485000074000001</c:v>
                </c:pt>
                <c:pt idx="625">
                  <c:v>-0.14827999473</c:v>
                </c:pt>
                <c:pt idx="626">
                  <c:v>-0.15173999965000001</c:v>
                </c:pt>
                <c:pt idx="627">
                  <c:v>-0.15525999665000001</c:v>
                </c:pt>
                <c:pt idx="628">
                  <c:v>-0.15884000063000001</c:v>
                </c:pt>
                <c:pt idx="629">
                  <c:v>-0.162469998</c:v>
                </c:pt>
                <c:pt idx="630">
                  <c:v>-0.16617000102999999</c:v>
                </c:pt>
                <c:pt idx="631">
                  <c:v>-0.16992999613000001</c:v>
                </c:pt>
                <c:pt idx="632">
                  <c:v>-0.17375999688999999</c:v>
                </c:pt>
                <c:pt idx="633">
                  <c:v>-0.17764000595000001</c:v>
                </c:pt>
                <c:pt idx="634">
                  <c:v>-0.18159000576000001</c:v>
                </c:pt>
                <c:pt idx="635">
                  <c:v>-0.18562999367999999</c:v>
                </c:pt>
                <c:pt idx="636">
                  <c:v>-0.18971000612</c:v>
                </c:pt>
                <c:pt idx="637">
                  <c:v>-0.19384999573</c:v>
                </c:pt>
                <c:pt idx="638">
                  <c:v>-0.1980600059</c:v>
                </c:pt>
                <c:pt idx="639">
                  <c:v>-0.20234000683</c:v>
                </c:pt>
                <c:pt idx="640">
                  <c:v>-0.20668999851</c:v>
                </c:pt>
                <c:pt idx="641">
                  <c:v>-0.21111999451999999</c:v>
                </c:pt>
                <c:pt idx="642">
                  <c:v>-0.21560999751000001</c:v>
                </c:pt>
                <c:pt idx="643">
                  <c:v>-0.22019000351000001</c:v>
                </c:pt>
                <c:pt idx="644">
                  <c:v>-0.22487999499</c:v>
                </c:pt>
                <c:pt idx="645">
                  <c:v>-0.22960999607999999</c:v>
                </c:pt>
                <c:pt idx="646">
                  <c:v>-0.23442000151</c:v>
                </c:pt>
                <c:pt idx="647">
                  <c:v>-0.23930999637</c:v>
                </c:pt>
                <c:pt idx="648">
                  <c:v>-0.24428999424</c:v>
                </c:pt>
                <c:pt idx="649">
                  <c:v>-0.24933999776999999</c:v>
                </c:pt>
                <c:pt idx="650">
                  <c:v>-0.25446999072999998</c:v>
                </c:pt>
                <c:pt idx="651">
                  <c:v>-0.25968998670999999</c:v>
                </c:pt>
                <c:pt idx="652">
                  <c:v>-0.26497998834000003</c:v>
                </c:pt>
                <c:pt idx="653">
                  <c:v>-0.27041000127999998</c:v>
                </c:pt>
                <c:pt idx="654">
                  <c:v>-0.27586001158000001</c:v>
                </c:pt>
                <c:pt idx="655">
                  <c:v>-0.28139999509000002</c:v>
                </c:pt>
                <c:pt idx="656">
                  <c:v>-0.28701999783999999</c:v>
                </c:pt>
                <c:pt idx="657">
                  <c:v>-0.29271999001999999</c:v>
                </c:pt>
                <c:pt idx="658">
                  <c:v>-0.29850998521</c:v>
                </c:pt>
                <c:pt idx="659">
                  <c:v>-0.30436998605999999</c:v>
                </c:pt>
                <c:pt idx="660">
                  <c:v>-0.31033000350000001</c:v>
                </c:pt>
                <c:pt idx="661">
                  <c:v>-0.31635999679999999</c:v>
                </c:pt>
                <c:pt idx="662">
                  <c:v>-0.32253998517999999</c:v>
                </c:pt>
                <c:pt idx="663">
                  <c:v>-0.32875999808</c:v>
                </c:pt>
                <c:pt idx="664">
                  <c:v>-0.33506000042</c:v>
                </c:pt>
                <c:pt idx="665">
                  <c:v>-0.34145000577000001</c:v>
                </c:pt>
                <c:pt idx="666">
                  <c:v>-0.34793999791000002</c:v>
                </c:pt>
                <c:pt idx="667">
                  <c:v>-0.35451999306999998</c:v>
                </c:pt>
                <c:pt idx="668">
                  <c:v>-0.36120000481999998</c:v>
                </c:pt>
                <c:pt idx="669">
                  <c:v>-0.36798000335999997</c:v>
                </c:pt>
                <c:pt idx="670">
                  <c:v>-0.37485998868999998</c:v>
                </c:pt>
                <c:pt idx="671">
                  <c:v>-0.38190001249</c:v>
                </c:pt>
                <c:pt idx="672">
                  <c:v>-0.38899001479</c:v>
                </c:pt>
                <c:pt idx="673">
                  <c:v>-0.39618000388000002</c:v>
                </c:pt>
                <c:pt idx="674">
                  <c:v>-0.40349000691999998</c:v>
                </c:pt>
                <c:pt idx="675">
                  <c:v>-0.41089999676</c:v>
                </c:pt>
                <c:pt idx="676">
                  <c:v>-0.41843000054000001</c:v>
                </c:pt>
                <c:pt idx="677">
                  <c:v>-0.4260700047</c:v>
                </c:pt>
                <c:pt idx="678">
                  <c:v>-0.43382999301000003</c:v>
                </c:pt>
                <c:pt idx="679">
                  <c:v>-0.44170001148999999</c:v>
                </c:pt>
                <c:pt idx="680">
                  <c:v>-0.44975998998</c:v>
                </c:pt>
                <c:pt idx="681">
                  <c:v>-0.45785999298000002</c:v>
                </c:pt>
                <c:pt idx="682">
                  <c:v>-0.46608000993999998</c:v>
                </c:pt>
                <c:pt idx="683">
                  <c:v>-0.47442999481999998</c:v>
                </c:pt>
                <c:pt idx="684">
                  <c:v>-0.48289000988000003</c:v>
                </c:pt>
                <c:pt idx="685">
                  <c:v>-0.49147999286999999</c:v>
                </c:pt>
                <c:pt idx="686">
                  <c:v>-0.50019001960999998</c:v>
                </c:pt>
                <c:pt idx="687">
                  <c:v>-0.50901997088999995</c:v>
                </c:pt>
                <c:pt idx="688">
                  <c:v>-0.51798999310000005</c:v>
                </c:pt>
                <c:pt idx="689">
                  <c:v>-0.52714997529999996</c:v>
                </c:pt>
                <c:pt idx="690">
                  <c:v>-0.53636997937999997</c:v>
                </c:pt>
                <c:pt idx="691">
                  <c:v>-0.54571002721999995</c:v>
                </c:pt>
                <c:pt idx="692">
                  <c:v>-0.55516999960000002</c:v>
                </c:pt>
                <c:pt idx="693">
                  <c:v>-0.56476998329000005</c:v>
                </c:pt>
                <c:pt idx="694">
                  <c:v>-0.57450002432000002</c:v>
                </c:pt>
                <c:pt idx="695">
                  <c:v>-0.58436000346999994</c:v>
                </c:pt>
                <c:pt idx="696">
                  <c:v>-0.59434998034999997</c:v>
                </c:pt>
                <c:pt idx="697">
                  <c:v>-0.60446000098999997</c:v>
                </c:pt>
                <c:pt idx="698">
                  <c:v>-0.61470997333999999</c:v>
                </c:pt>
                <c:pt idx="699">
                  <c:v>-0.62519001960999998</c:v>
                </c:pt>
                <c:pt idx="700">
                  <c:v>-0.63569998741</c:v>
                </c:pt>
                <c:pt idx="701">
                  <c:v>-0.64635002613000003</c:v>
                </c:pt>
                <c:pt idx="702">
                  <c:v>-0.65711998940000005</c:v>
                </c:pt>
                <c:pt idx="703">
                  <c:v>-0.66803002356999996</c:v>
                </c:pt>
                <c:pt idx="704">
                  <c:v>-0.67908000946000002</c:v>
                </c:pt>
                <c:pt idx="705">
                  <c:v>-0.69027000666000005</c:v>
                </c:pt>
                <c:pt idx="706">
                  <c:v>-0.70159000157999996</c:v>
                </c:pt>
                <c:pt idx="707">
                  <c:v>-0.71306002140000002</c:v>
                </c:pt>
                <c:pt idx="708">
                  <c:v>-0.72477000952000004</c:v>
                </c:pt>
                <c:pt idx="709">
                  <c:v>-0.73651999234999999</c:v>
                </c:pt>
                <c:pt idx="710">
                  <c:v>-0.74840998650000001</c:v>
                </c:pt>
                <c:pt idx="711">
                  <c:v>-0.76045000552999997</c:v>
                </c:pt>
                <c:pt idx="712">
                  <c:v>-0.77262002230000004</c:v>
                </c:pt>
                <c:pt idx="713">
                  <c:v>-0.78495001792999997</c:v>
                </c:pt>
                <c:pt idx="714">
                  <c:v>-0.79742002486999997</c:v>
                </c:pt>
                <c:pt idx="715">
                  <c:v>-0.81005001068000004</c:v>
                </c:pt>
                <c:pt idx="716">
                  <c:v>-0.82282000779999998</c:v>
                </c:pt>
                <c:pt idx="717">
                  <c:v>-0.83587002753999995</c:v>
                </c:pt>
                <c:pt idx="718">
                  <c:v>-0.84895998240000003</c:v>
                </c:pt>
                <c:pt idx="719">
                  <c:v>-0.86221998929999999</c:v>
                </c:pt>
                <c:pt idx="720">
                  <c:v>-0.87563997507000002</c:v>
                </c:pt>
                <c:pt idx="721">
                  <c:v>-0.88921999930999995</c:v>
                </c:pt>
                <c:pt idx="722">
                  <c:v>-0.90297001600000004</c:v>
                </c:pt>
                <c:pt idx="723">
                  <c:v>-0.91689997910999999</c:v>
                </c:pt>
                <c:pt idx="724">
                  <c:v>-0.93099999428000002</c:v>
                </c:pt>
                <c:pt idx="725">
                  <c:v>-0.94527000188999999</c:v>
                </c:pt>
                <c:pt idx="726">
                  <c:v>-0.95985001325999997</c:v>
                </c:pt>
                <c:pt idx="727">
                  <c:v>-0.97447001933999999</c:v>
                </c:pt>
                <c:pt idx="728">
                  <c:v>-0.98926001786999995</c:v>
                </c:pt>
                <c:pt idx="729">
                  <c:v>-1.0041999817</c:v>
                </c:pt>
                <c:pt idx="730">
                  <c:v>-1.0194000005999999</c:v>
                </c:pt>
                <c:pt idx="731">
                  <c:v>-1.0346000195</c:v>
                </c:pt>
                <c:pt idx="732">
                  <c:v>-1.0500999688999999</c:v>
                </c:pt>
                <c:pt idx="733">
                  <c:v>-1.0657000541999999</c:v>
                </c:pt>
                <c:pt idx="734">
                  <c:v>-1.0815000534000001</c:v>
                </c:pt>
                <c:pt idx="735">
                  <c:v>-1.0975999832000001</c:v>
                </c:pt>
                <c:pt idx="736">
                  <c:v>-1.1138000487999999</c:v>
                </c:pt>
                <c:pt idx="737">
                  <c:v>-1.1301000118</c:v>
                </c:pt>
                <c:pt idx="738">
                  <c:v>-1.1464999914</c:v>
                </c:pt>
                <c:pt idx="739">
                  <c:v>-1.1631000041999999</c:v>
                </c:pt>
                <c:pt idx="740">
                  <c:v>-1.1799000502000001</c:v>
                </c:pt>
                <c:pt idx="741">
                  <c:v>-1.1967999935</c:v>
                </c:pt>
                <c:pt idx="742">
                  <c:v>-1.2138999700999999</c:v>
                </c:pt>
                <c:pt idx="743">
                  <c:v>-1.2311999798</c:v>
                </c:pt>
                <c:pt idx="744">
                  <c:v>-1.2489000559000001</c:v>
                </c:pt>
                <c:pt idx="745">
                  <c:v>-1.2664999962000001</c:v>
                </c:pt>
                <c:pt idx="746">
                  <c:v>-1.2843999863</c:v>
                </c:pt>
                <c:pt idx="747">
                  <c:v>-1.3023999929000001</c:v>
                </c:pt>
                <c:pt idx="748">
                  <c:v>-1.3206000328</c:v>
                </c:pt>
                <c:pt idx="749">
                  <c:v>-1.3389999866</c:v>
                </c:pt>
                <c:pt idx="750">
                  <c:v>-1.3575999737</c:v>
                </c:pt>
                <c:pt idx="751">
                  <c:v>-1.3762999773</c:v>
                </c:pt>
                <c:pt idx="752">
                  <c:v>-1.3953000307000001</c:v>
                </c:pt>
                <c:pt idx="753">
                  <c:v>-1.4144999980999999</c:v>
                </c:pt>
                <c:pt idx="754">
                  <c:v>-1.4337999821</c:v>
                </c:pt>
                <c:pt idx="755">
                  <c:v>-1.4532999992</c:v>
                </c:pt>
                <c:pt idx="756">
                  <c:v>-1.4730000496</c:v>
                </c:pt>
                <c:pt idx="757">
                  <c:v>-1.4927999972999999</c:v>
                </c:pt>
                <c:pt idx="758">
                  <c:v>-1.5128999948999999</c:v>
                </c:pt>
                <c:pt idx="759">
                  <c:v>-1.533100009</c:v>
                </c:pt>
                <c:pt idx="760">
                  <c:v>-1.5535000563000001</c:v>
                </c:pt>
                <c:pt idx="761">
                  <c:v>-1.5741000174999999</c:v>
                </c:pt>
                <c:pt idx="762">
                  <c:v>-1.5951000451999999</c:v>
                </c:pt>
                <c:pt idx="763">
                  <c:v>-1.6160999537</c:v>
                </c:pt>
                <c:pt idx="764">
                  <c:v>-1.6371999979</c:v>
                </c:pt>
                <c:pt idx="765">
                  <c:v>-1.6585999727</c:v>
                </c:pt>
                <c:pt idx="766">
                  <c:v>-1.6800999641000001</c:v>
                </c:pt>
                <c:pt idx="767">
                  <c:v>-1.7019000053</c:v>
                </c:pt>
                <c:pt idx="768">
                  <c:v>-1.7237000465000001</c:v>
                </c:pt>
                <c:pt idx="769">
                  <c:v>-1.7458000183</c:v>
                </c:pt>
                <c:pt idx="770">
                  <c:v>-1.7681000232999999</c:v>
                </c:pt>
                <c:pt idx="771">
                  <c:v>-1.7905000447999999</c:v>
                </c:pt>
                <c:pt idx="772">
                  <c:v>-1.8133000134999999</c:v>
                </c:pt>
                <c:pt idx="773">
                  <c:v>-1.8360999822999999</c:v>
                </c:pt>
                <c:pt idx="774">
                  <c:v>-1.8589999676</c:v>
                </c:pt>
                <c:pt idx="775">
                  <c:v>-1.8822000027000001</c:v>
                </c:pt>
                <c:pt idx="776">
                  <c:v>-1.9055000544</c:v>
                </c:pt>
                <c:pt idx="777">
                  <c:v>-1.9291000366</c:v>
                </c:pt>
                <c:pt idx="778">
                  <c:v>-1.9528000354999999</c:v>
                </c:pt>
                <c:pt idx="779">
                  <c:v>-1.9766999483000001</c:v>
                </c:pt>
                <c:pt idx="780">
                  <c:v>-2.0009000300999999</c:v>
                </c:pt>
                <c:pt idx="781">
                  <c:v>-2.0253999233000002</c:v>
                </c:pt>
                <c:pt idx="782">
                  <c:v>-2.0499000549000002</c:v>
                </c:pt>
                <c:pt idx="783">
                  <c:v>-2.0745999813</c:v>
                </c:pt>
                <c:pt idx="784">
                  <c:v>-2.0994999408999999</c:v>
                </c:pt>
                <c:pt idx="785">
                  <c:v>-2.1245999335999999</c:v>
                </c:pt>
                <c:pt idx="786">
                  <c:v>-2.1498999595999999</c:v>
                </c:pt>
                <c:pt idx="787">
                  <c:v>-2.1752998829000001</c:v>
                </c:pt>
                <c:pt idx="788">
                  <c:v>-2.2009999751999998</c:v>
                </c:pt>
                <c:pt idx="789">
                  <c:v>-2.2267999649000001</c:v>
                </c:pt>
                <c:pt idx="790">
                  <c:v>-2.2530999183999998</c:v>
                </c:pt>
                <c:pt idx="791">
                  <c:v>-2.2792999744000002</c:v>
                </c:pt>
                <c:pt idx="792">
                  <c:v>-2.3057999611</c:v>
                </c:pt>
                <c:pt idx="793">
                  <c:v>-2.3324000835000001</c:v>
                </c:pt>
                <c:pt idx="794">
                  <c:v>-2.3592998981000002</c:v>
                </c:pt>
                <c:pt idx="795">
                  <c:v>-2.386300087</c:v>
                </c:pt>
                <c:pt idx="796">
                  <c:v>-2.4135999680000002</c:v>
                </c:pt>
                <c:pt idx="797">
                  <c:v>-2.4410998821000001</c:v>
                </c:pt>
                <c:pt idx="798">
                  <c:v>-2.4688000679000002</c:v>
                </c:pt>
                <c:pt idx="799">
                  <c:v>-2.4969999789999999</c:v>
                </c:pt>
                <c:pt idx="800">
                  <c:v>-2.5250999928</c:v>
                </c:pt>
                <c:pt idx="801">
                  <c:v>-2.5534000397000001</c:v>
                </c:pt>
                <c:pt idx="802">
                  <c:v>-2.5820000171999999</c:v>
                </c:pt>
                <c:pt idx="803">
                  <c:v>-2.610699892</c:v>
                </c:pt>
                <c:pt idx="804">
                  <c:v>-2.6396999359</c:v>
                </c:pt>
                <c:pt idx="805">
                  <c:v>-2.668900013</c:v>
                </c:pt>
                <c:pt idx="806">
                  <c:v>-2.6981999874000002</c:v>
                </c:pt>
                <c:pt idx="807">
                  <c:v>-2.7277998924000002</c:v>
                </c:pt>
                <c:pt idx="808">
                  <c:v>-2.7578001022</c:v>
                </c:pt>
                <c:pt idx="809">
                  <c:v>-2.7878000736000002</c:v>
                </c:pt>
                <c:pt idx="810">
                  <c:v>-2.8180000781999999</c:v>
                </c:pt>
                <c:pt idx="811">
                  <c:v>-2.8484001160000001</c:v>
                </c:pt>
                <c:pt idx="812">
                  <c:v>-2.8791000843000001</c:v>
                </c:pt>
                <c:pt idx="813">
                  <c:v>-2.9098999499999998</c:v>
                </c:pt>
                <c:pt idx="814">
                  <c:v>-2.9409000874000002</c:v>
                </c:pt>
                <c:pt idx="815">
                  <c:v>-2.9721000195</c:v>
                </c:pt>
                <c:pt idx="816">
                  <c:v>-3.0034999846999999</c:v>
                </c:pt>
                <c:pt idx="817">
                  <c:v>-3.0353999138000001</c:v>
                </c:pt>
                <c:pt idx="818">
                  <c:v>-3.0673000813</c:v>
                </c:pt>
                <c:pt idx="819">
                  <c:v>-3.0992999076999999</c:v>
                </c:pt>
                <c:pt idx="820">
                  <c:v>-3.1315999031000001</c:v>
                </c:pt>
                <c:pt idx="821">
                  <c:v>-3.1640000342999999</c:v>
                </c:pt>
                <c:pt idx="822">
                  <c:v>-3.1967000960999998</c:v>
                </c:pt>
                <c:pt idx="823">
                  <c:v>-3.2295000552999999</c:v>
                </c:pt>
                <c:pt idx="824">
                  <c:v>-3.2625999450999998</c:v>
                </c:pt>
                <c:pt idx="825">
                  <c:v>-3.2957999706000001</c:v>
                </c:pt>
                <c:pt idx="826">
                  <c:v>-3.3296000957</c:v>
                </c:pt>
                <c:pt idx="827">
                  <c:v>-3.3631999493000002</c:v>
                </c:pt>
                <c:pt idx="828">
                  <c:v>-3.3970999717999999</c:v>
                </c:pt>
                <c:pt idx="829">
                  <c:v>-3.4312000275000001</c:v>
                </c:pt>
                <c:pt idx="830">
                  <c:v>-3.4655001162999999</c:v>
                </c:pt>
                <c:pt idx="831">
                  <c:v>-3.4999001025999998</c:v>
                </c:pt>
                <c:pt idx="832">
                  <c:v>-3.5346000195</c:v>
                </c:pt>
                <c:pt idx="833">
                  <c:v>-3.5694999694999998</c:v>
                </c:pt>
                <c:pt idx="834">
                  <c:v>-3.6045999527000001</c:v>
                </c:pt>
                <c:pt idx="835">
                  <c:v>-3.6398999691</c:v>
                </c:pt>
                <c:pt idx="836">
                  <c:v>-3.6756999493000002</c:v>
                </c:pt>
                <c:pt idx="837">
                  <c:v>-3.7112998961999999</c:v>
                </c:pt>
                <c:pt idx="838">
                  <c:v>-3.7472000122</c:v>
                </c:pt>
                <c:pt idx="839">
                  <c:v>-3.7832999228999999</c:v>
                </c:pt>
                <c:pt idx="840">
                  <c:v>-3.8196001053000002</c:v>
                </c:pt>
                <c:pt idx="841">
                  <c:v>-3.8561000823999998</c:v>
                </c:pt>
                <c:pt idx="842">
                  <c:v>-3.8928999901000001</c:v>
                </c:pt>
                <c:pt idx="843">
                  <c:v>-3.9298000335999999</c:v>
                </c:pt>
                <c:pt idx="844">
                  <c:v>-3.9669001102000001</c:v>
                </c:pt>
                <c:pt idx="845">
                  <c:v>-4.0046000481000004</c:v>
                </c:pt>
                <c:pt idx="846">
                  <c:v>-4.0422000884999996</c:v>
                </c:pt>
                <c:pt idx="847">
                  <c:v>-4.0798997878999996</c:v>
                </c:pt>
                <c:pt idx="848">
                  <c:v>-4.1178002356999999</c:v>
                </c:pt>
                <c:pt idx="849">
                  <c:v>-4.1560001373000004</c:v>
                </c:pt>
                <c:pt idx="850">
                  <c:v>-4.1943001747000004</c:v>
                </c:pt>
                <c:pt idx="851">
                  <c:v>-4.2329001427000001</c:v>
                </c:pt>
                <c:pt idx="852">
                  <c:v>-4.2715997695999999</c:v>
                </c:pt>
                <c:pt idx="853">
                  <c:v>-4.3105998038999997</c:v>
                </c:pt>
                <c:pt idx="854">
                  <c:v>-4.3501000404000001</c:v>
                </c:pt>
                <c:pt idx="855">
                  <c:v>-4.3895001411000001</c:v>
                </c:pt>
                <c:pt idx="856">
                  <c:v>-4.4291000366000004</c:v>
                </c:pt>
                <c:pt idx="857">
                  <c:v>-4.4689002036999996</c:v>
                </c:pt>
                <c:pt idx="858">
                  <c:v>-4.5089001656000001</c:v>
                </c:pt>
                <c:pt idx="859">
                  <c:v>-4.5490999221999999</c:v>
                </c:pt>
                <c:pt idx="860">
                  <c:v>-4.5894999503999996</c:v>
                </c:pt>
                <c:pt idx="861">
                  <c:v>-4.6300997733999996</c:v>
                </c:pt>
                <c:pt idx="862">
                  <c:v>-4.6710000037999997</c:v>
                </c:pt>
                <c:pt idx="863">
                  <c:v>-4.7123999595999999</c:v>
                </c:pt>
                <c:pt idx="864">
                  <c:v>-4.7536997794999998</c:v>
                </c:pt>
                <c:pt idx="865">
                  <c:v>-4.7953000068999998</c:v>
                </c:pt>
                <c:pt idx="866">
                  <c:v>-4.8369998931999998</c:v>
                </c:pt>
                <c:pt idx="867">
                  <c:v>-4.8790001868999999</c:v>
                </c:pt>
                <c:pt idx="868">
                  <c:v>-4.9211997986</c:v>
                </c:pt>
                <c:pt idx="869">
                  <c:v>-4.9636998177000002</c:v>
                </c:pt>
                <c:pt idx="870">
                  <c:v>-5.0064001083000003</c:v>
                </c:pt>
                <c:pt idx="871">
                  <c:v>-5.0492000580000003</c:v>
                </c:pt>
                <c:pt idx="872">
                  <c:v>-5.0927000046000002</c:v>
                </c:pt>
                <c:pt idx="873">
                  <c:v>-5.1360001563999997</c:v>
                </c:pt>
                <c:pt idx="874">
                  <c:v>-5.1795997619999996</c:v>
                </c:pt>
                <c:pt idx="875">
                  <c:v>-5.2232999802000002</c:v>
                </c:pt>
                <c:pt idx="876">
                  <c:v>-5.2673001288999997</c:v>
                </c:pt>
                <c:pt idx="877">
                  <c:v>-5.3115000725000003</c:v>
                </c:pt>
                <c:pt idx="878">
                  <c:v>-5.3558998108000004</c:v>
                </c:pt>
                <c:pt idx="879">
                  <c:v>-5.4004998207000003</c:v>
                </c:pt>
                <c:pt idx="880">
                  <c:v>-5.4454002380000004</c:v>
                </c:pt>
                <c:pt idx="881">
                  <c:v>-5.4909000396999996</c:v>
                </c:pt>
                <c:pt idx="882">
                  <c:v>-5.5362000465000003</c:v>
                </c:pt>
                <c:pt idx="883">
                  <c:v>-5.5816998482000004</c:v>
                </c:pt>
                <c:pt idx="884">
                  <c:v>-5.6275000571999998</c:v>
                </c:pt>
                <c:pt idx="885">
                  <c:v>-5.6735000610000004</c:v>
                </c:pt>
                <c:pt idx="886">
                  <c:v>-5.7196998596000004</c:v>
                </c:pt>
                <c:pt idx="887">
                  <c:v>-5.7662000655999996</c:v>
                </c:pt>
                <c:pt idx="888">
                  <c:v>-5.8127999305999998</c:v>
                </c:pt>
                <c:pt idx="889">
                  <c:v>-5.8597002029</c:v>
                </c:pt>
                <c:pt idx="890">
                  <c:v>-5.9071998596000004</c:v>
                </c:pt>
                <c:pt idx="891">
                  <c:v>-5.9545001983999999</c:v>
                </c:pt>
                <c:pt idx="892">
                  <c:v>-6.0020999907999997</c:v>
                </c:pt>
                <c:pt idx="893">
                  <c:v>-6.0497999190999998</c:v>
                </c:pt>
                <c:pt idx="894">
                  <c:v>-6.0977997779999997</c:v>
                </c:pt>
                <c:pt idx="895">
                  <c:v>-6.1461000442999998</c:v>
                </c:pt>
                <c:pt idx="896">
                  <c:v>-6.1946001053000002</c:v>
                </c:pt>
                <c:pt idx="897">
                  <c:v>-6.2432999611</c:v>
                </c:pt>
                <c:pt idx="898">
                  <c:v>-6.2922000884999996</c:v>
                </c:pt>
                <c:pt idx="899">
                  <c:v>-6.3414001464999998</c:v>
                </c:pt>
                <c:pt idx="900">
                  <c:v>-6.3912000655999996</c:v>
                </c:pt>
                <c:pt idx="901">
                  <c:v>-6.4408998489</c:v>
                </c:pt>
                <c:pt idx="902">
                  <c:v>-6.4906997680999998</c:v>
                </c:pt>
                <c:pt idx="903">
                  <c:v>-6.5406999588000003</c:v>
                </c:pt>
                <c:pt idx="904">
                  <c:v>-6.5910000800999997</c:v>
                </c:pt>
                <c:pt idx="905">
                  <c:v>-6.6414999962000003</c:v>
                </c:pt>
                <c:pt idx="906">
                  <c:v>-6.6922001838999998</c:v>
                </c:pt>
                <c:pt idx="907">
                  <c:v>-6.7431998252999996</c:v>
                </c:pt>
                <c:pt idx="908">
                  <c:v>-6.7944002150999996</c:v>
                </c:pt>
                <c:pt idx="909">
                  <c:v>-6.8461999892999996</c:v>
                </c:pt>
                <c:pt idx="910">
                  <c:v>-6.8979001044999997</c:v>
                </c:pt>
                <c:pt idx="911">
                  <c:v>-6.9498000145000001</c:v>
                </c:pt>
                <c:pt idx="912">
                  <c:v>-7.0019001961000003</c:v>
                </c:pt>
                <c:pt idx="913">
                  <c:v>-7.0542001723999999</c:v>
                </c:pt>
                <c:pt idx="914">
                  <c:v>-7.1068000793000001</c:v>
                </c:pt>
                <c:pt idx="915">
                  <c:v>-7.1595997809999998</c:v>
                </c:pt>
                <c:pt idx="916">
                  <c:v>-7.2126002311999997</c:v>
                </c:pt>
                <c:pt idx="917">
                  <c:v>-7.2657999992000004</c:v>
                </c:pt>
                <c:pt idx="918">
                  <c:v>-7.3196997643000001</c:v>
                </c:pt>
                <c:pt idx="919">
                  <c:v>-7.3734002112999999</c:v>
                </c:pt>
                <c:pt idx="920">
                  <c:v>-7.4272999762999996</c:v>
                </c:pt>
                <c:pt idx="921">
                  <c:v>-7.481400013</c:v>
                </c:pt>
                <c:pt idx="922">
                  <c:v>-7.5356998443999998</c:v>
                </c:pt>
                <c:pt idx="923">
                  <c:v>-7.5903000831999998</c:v>
                </c:pt>
                <c:pt idx="924">
                  <c:v>-7.6451001167000001</c:v>
                </c:pt>
                <c:pt idx="925">
                  <c:v>-7.7000999450999998</c:v>
                </c:pt>
                <c:pt idx="926">
                  <c:v>-7.7554001807999997</c:v>
                </c:pt>
                <c:pt idx="927">
                  <c:v>-7.8112998008999996</c:v>
                </c:pt>
                <c:pt idx="928">
                  <c:v>-7.8670001029999996</c:v>
                </c:pt>
                <c:pt idx="929">
                  <c:v>-7.9229001998999999</c:v>
                </c:pt>
                <c:pt idx="930">
                  <c:v>-7.9790000915999997</c:v>
                </c:pt>
                <c:pt idx="931">
                  <c:v>-8.0353002547999992</c:v>
                </c:pt>
                <c:pt idx="932">
                  <c:v>-8.0918998718000008</c:v>
                </c:pt>
                <c:pt idx="933">
                  <c:v>-8.1486997603999995</c:v>
                </c:pt>
                <c:pt idx="934">
                  <c:v>-8.2056999207000008</c:v>
                </c:pt>
                <c:pt idx="935">
                  <c:v>-8.2629003525000009</c:v>
                </c:pt>
                <c:pt idx="936">
                  <c:v>-8.3207998276000001</c:v>
                </c:pt>
                <c:pt idx="937">
                  <c:v>-8.3784999846999995</c:v>
                </c:pt>
                <c:pt idx="938">
                  <c:v>-8.4363002776999991</c:v>
                </c:pt>
                <c:pt idx="939">
                  <c:v>-8.4944000244000009</c:v>
                </c:pt>
                <c:pt idx="940">
                  <c:v>-8.5525999068999994</c:v>
                </c:pt>
                <c:pt idx="941">
                  <c:v>-8.6111001968000007</c:v>
                </c:pt>
                <c:pt idx="942">
                  <c:v>-8.6697998047000002</c:v>
                </c:pt>
                <c:pt idx="943">
                  <c:v>-8.7287998199000008</c:v>
                </c:pt>
                <c:pt idx="944">
                  <c:v>-8.7878999709999999</c:v>
                </c:pt>
                <c:pt idx="945">
                  <c:v>-8.8478002547999992</c:v>
                </c:pt>
                <c:pt idx="946">
                  <c:v>-8.9072999954000007</c:v>
                </c:pt>
                <c:pt idx="947">
                  <c:v>-8.9670000075999994</c:v>
                </c:pt>
                <c:pt idx="948">
                  <c:v>-9.0269002914000005</c:v>
                </c:pt>
                <c:pt idx="949">
                  <c:v>-9.0871000290000001</c:v>
                </c:pt>
                <c:pt idx="950">
                  <c:v>-9.1473999023000001</c:v>
                </c:pt>
                <c:pt idx="951">
                  <c:v>-9.2080001830999993</c:v>
                </c:pt>
                <c:pt idx="952">
                  <c:v>-9.2687997818000003</c:v>
                </c:pt>
                <c:pt idx="953">
                  <c:v>-9.3297004700000006</c:v>
                </c:pt>
                <c:pt idx="954">
                  <c:v>-9.3914003372000003</c:v>
                </c:pt>
                <c:pt idx="955">
                  <c:v>-9.4527997971000008</c:v>
                </c:pt>
                <c:pt idx="956">
                  <c:v>-9.5143003464000007</c:v>
                </c:pt>
                <c:pt idx="957">
                  <c:v>-9.5760002136000004</c:v>
                </c:pt>
                <c:pt idx="958">
                  <c:v>-9.6379995346000005</c:v>
                </c:pt>
                <c:pt idx="959">
                  <c:v>-9.7000999450999998</c:v>
                </c:pt>
                <c:pt idx="960">
                  <c:v>-9.7623996734999992</c:v>
                </c:pt>
                <c:pt idx="961">
                  <c:v>-9.8248996734999992</c:v>
                </c:pt>
                <c:pt idx="962">
                  <c:v>-9.8875999450999998</c:v>
                </c:pt>
                <c:pt idx="963">
                  <c:v>-9.9504995346000005</c:v>
                </c:pt>
                <c:pt idx="964">
                  <c:v>-10.013999939</c:v>
                </c:pt>
                <c:pt idx="965">
                  <c:v>-10.076999664000001</c:v>
                </c:pt>
                <c:pt idx="966">
                  <c:v>-10.140999794000001</c:v>
                </c:pt>
                <c:pt idx="967">
                  <c:v>-10.204000473000001</c:v>
                </c:pt>
                <c:pt idx="968">
                  <c:v>-10.267999649</c:v>
                </c:pt>
                <c:pt idx="969">
                  <c:v>-10.331999779</c:v>
                </c:pt>
                <c:pt idx="970">
                  <c:v>-10.395999908</c:v>
                </c:pt>
                <c:pt idx="971">
                  <c:v>-10.460000038</c:v>
                </c:pt>
                <c:pt idx="972">
                  <c:v>-10.524999619000001</c:v>
                </c:pt>
                <c:pt idx="973">
                  <c:v>-10.590000153</c:v>
                </c:pt>
                <c:pt idx="974">
                  <c:v>-10.654000282</c:v>
                </c:pt>
                <c:pt idx="975">
                  <c:v>-10.718999863000001</c:v>
                </c:pt>
                <c:pt idx="976">
                  <c:v>-10.784000397</c:v>
                </c:pt>
                <c:pt idx="977">
                  <c:v>-10.850000380999999</c:v>
                </c:pt>
                <c:pt idx="978">
                  <c:v>-10.914999962</c:v>
                </c:pt>
                <c:pt idx="979">
                  <c:v>-10.979999542</c:v>
                </c:pt>
                <c:pt idx="980">
                  <c:v>-11.045999526999999</c:v>
                </c:pt>
                <c:pt idx="981">
                  <c:v>-11.112000464999999</c:v>
                </c:pt>
                <c:pt idx="982">
                  <c:v>-11.178000450000001</c:v>
                </c:pt>
                <c:pt idx="983">
                  <c:v>-11.244000435</c:v>
                </c:pt>
                <c:pt idx="984">
                  <c:v>-11.31000042</c:v>
                </c:pt>
                <c:pt idx="985">
                  <c:v>-11.376999854999999</c:v>
                </c:pt>
                <c:pt idx="986">
                  <c:v>-11.442999840000001</c:v>
                </c:pt>
                <c:pt idx="987">
                  <c:v>-11.510000228999999</c:v>
                </c:pt>
                <c:pt idx="988">
                  <c:v>-11.576999664000001</c:v>
                </c:pt>
                <c:pt idx="989">
                  <c:v>-11.644000052999999</c:v>
                </c:pt>
                <c:pt idx="990">
                  <c:v>-11.711000443</c:v>
                </c:pt>
                <c:pt idx="991">
                  <c:v>-11.779000282</c:v>
                </c:pt>
                <c:pt idx="992">
                  <c:v>-11.847000122000001</c:v>
                </c:pt>
                <c:pt idx="993">
                  <c:v>-11.914999962</c:v>
                </c:pt>
                <c:pt idx="994">
                  <c:v>-11.982999802</c:v>
                </c:pt>
                <c:pt idx="995">
                  <c:v>-12.050999641000001</c:v>
                </c:pt>
                <c:pt idx="996">
                  <c:v>-12.119000435</c:v>
                </c:pt>
                <c:pt idx="997">
                  <c:v>-12.187999724999999</c:v>
                </c:pt>
                <c:pt idx="998">
                  <c:v>-12.256999969000001</c:v>
                </c:pt>
                <c:pt idx="999">
                  <c:v>-12.324999808999999</c:v>
                </c:pt>
                <c:pt idx="1000">
                  <c:v>-12.395000458</c:v>
                </c:pt>
                <c:pt idx="1001">
                  <c:v>-12.463999748000001</c:v>
                </c:pt>
                <c:pt idx="1002">
                  <c:v>-12.534000397</c:v>
                </c:pt>
                <c:pt idx="1003">
                  <c:v>-12.602999687000001</c:v>
                </c:pt>
                <c:pt idx="1004">
                  <c:v>-12.673000335999999</c:v>
                </c:pt>
                <c:pt idx="1005">
                  <c:v>-12.743000030999999</c:v>
                </c:pt>
                <c:pt idx="1006">
                  <c:v>-12.812999724999999</c:v>
                </c:pt>
                <c:pt idx="1007">
                  <c:v>-12.883999825</c:v>
                </c:pt>
                <c:pt idx="1008">
                  <c:v>-12.954000473000001</c:v>
                </c:pt>
                <c:pt idx="1009">
                  <c:v>-13.024999619000001</c:v>
                </c:pt>
                <c:pt idx="1010">
                  <c:v>-13.095999718</c:v>
                </c:pt>
                <c:pt idx="1011">
                  <c:v>-13.166999817000001</c:v>
                </c:pt>
                <c:pt idx="1012">
                  <c:v>-13.237999916</c:v>
                </c:pt>
                <c:pt idx="1013">
                  <c:v>-13.309000015000001</c:v>
                </c:pt>
                <c:pt idx="1014">
                  <c:v>-13.380999565</c:v>
                </c:pt>
                <c:pt idx="1015">
                  <c:v>-13.451999664000001</c:v>
                </c:pt>
                <c:pt idx="1016">
                  <c:v>-13.524000168000001</c:v>
                </c:pt>
                <c:pt idx="1017">
                  <c:v>-13.595999718</c:v>
                </c:pt>
                <c:pt idx="1018">
                  <c:v>-13.668000221</c:v>
                </c:pt>
                <c:pt idx="1019">
                  <c:v>-13.741000175</c:v>
                </c:pt>
                <c:pt idx="1020">
                  <c:v>-13.812999724999999</c:v>
                </c:pt>
                <c:pt idx="1021">
                  <c:v>-13.885999679999999</c:v>
                </c:pt>
                <c:pt idx="1022">
                  <c:v>-13.958999634</c:v>
                </c:pt>
                <c:pt idx="1023">
                  <c:v>-14.031999588</c:v>
                </c:pt>
                <c:pt idx="1024">
                  <c:v>-14.104999542</c:v>
                </c:pt>
                <c:pt idx="1025">
                  <c:v>-14.178999900999999</c:v>
                </c:pt>
                <c:pt idx="1026">
                  <c:v>-14.251999854999999</c:v>
                </c:pt>
                <c:pt idx="1027">
                  <c:v>-14.326000214</c:v>
                </c:pt>
                <c:pt idx="1028">
                  <c:v>-14.401000023</c:v>
                </c:pt>
                <c:pt idx="1029">
                  <c:v>-14.475000380999999</c:v>
                </c:pt>
                <c:pt idx="1030">
                  <c:v>-14.548999786</c:v>
                </c:pt>
                <c:pt idx="1031">
                  <c:v>-14.623999596000001</c:v>
                </c:pt>
                <c:pt idx="1032">
                  <c:v>-14.697999954</c:v>
                </c:pt>
                <c:pt idx="1033">
                  <c:v>-14.772999763</c:v>
                </c:pt>
                <c:pt idx="1034">
                  <c:v>-14.847999572999999</c:v>
                </c:pt>
                <c:pt idx="1035">
                  <c:v>-14.923000335999999</c:v>
                </c:pt>
                <c:pt idx="1036">
                  <c:v>-14.998000145000001</c:v>
                </c:pt>
                <c:pt idx="1037">
                  <c:v>-15.074000358999999</c:v>
                </c:pt>
                <c:pt idx="1038">
                  <c:v>-15.149000168000001</c:v>
                </c:pt>
                <c:pt idx="1039">
                  <c:v>-15.225000380999999</c:v>
                </c:pt>
                <c:pt idx="1040">
                  <c:v>-15.300999641000001</c:v>
                </c:pt>
                <c:pt idx="1041">
                  <c:v>-15.378000259</c:v>
                </c:pt>
                <c:pt idx="1042">
                  <c:v>-15.454000473000001</c:v>
                </c:pt>
                <c:pt idx="1043">
                  <c:v>-15.531000136999999</c:v>
                </c:pt>
                <c:pt idx="1044">
                  <c:v>-15.607999802</c:v>
                </c:pt>
                <c:pt idx="1045">
                  <c:v>-15.684000015000001</c:v>
                </c:pt>
                <c:pt idx="1046">
                  <c:v>-15.762000084</c:v>
                </c:pt>
                <c:pt idx="1047">
                  <c:v>-15.840000153</c:v>
                </c:pt>
                <c:pt idx="1048">
                  <c:v>-15.916999817000001</c:v>
                </c:pt>
                <c:pt idx="1049">
                  <c:v>-15.994999886</c:v>
                </c:pt>
                <c:pt idx="1050">
                  <c:v>-16.072999954</c:v>
                </c:pt>
                <c:pt idx="1051">
                  <c:v>-16.150999069000001</c:v>
                </c:pt>
                <c:pt idx="1052">
                  <c:v>-16.229000092</c:v>
                </c:pt>
                <c:pt idx="1053">
                  <c:v>-16.306999207</c:v>
                </c:pt>
                <c:pt idx="1054">
                  <c:v>-16.385000228999999</c:v>
                </c:pt>
                <c:pt idx="1055">
                  <c:v>-16.464000702</c:v>
                </c:pt>
                <c:pt idx="1056">
                  <c:v>-16.542999267999999</c:v>
                </c:pt>
                <c:pt idx="1057">
                  <c:v>-16.621999741</c:v>
                </c:pt>
                <c:pt idx="1058">
                  <c:v>-16.701000214</c:v>
                </c:pt>
                <c:pt idx="1059">
                  <c:v>-16.780000687000001</c:v>
                </c:pt>
                <c:pt idx="1060">
                  <c:v>-16.86000061</c:v>
                </c:pt>
                <c:pt idx="1061">
                  <c:v>-16.938999175999999</c:v>
                </c:pt>
                <c:pt idx="1062">
                  <c:v>-17.018999099999998</c:v>
                </c:pt>
                <c:pt idx="1063">
                  <c:v>-17.099000930999999</c:v>
                </c:pt>
                <c:pt idx="1064">
                  <c:v>-17.180000305</c:v>
                </c:pt>
                <c:pt idx="1065">
                  <c:v>-17.260999680000001</c:v>
                </c:pt>
                <c:pt idx="1066">
                  <c:v>-17.340999603</c:v>
                </c:pt>
                <c:pt idx="1067">
                  <c:v>-17.422000884999999</c:v>
                </c:pt>
                <c:pt idx="1068">
                  <c:v>-17.502000808999998</c:v>
                </c:pt>
                <c:pt idx="1069">
                  <c:v>-17.583000182999999</c:v>
                </c:pt>
                <c:pt idx="1070">
                  <c:v>-17.663999557</c:v>
                </c:pt>
                <c:pt idx="1071">
                  <c:v>-17.745000838999999</c:v>
                </c:pt>
                <c:pt idx="1072">
                  <c:v>-17.826000214</c:v>
                </c:pt>
                <c:pt idx="1073">
                  <c:v>-17.908000946000001</c:v>
                </c:pt>
                <c:pt idx="1074">
                  <c:v>-17.989000319999999</c:v>
                </c:pt>
                <c:pt idx="1075">
                  <c:v>-18.070999145999998</c:v>
                </c:pt>
                <c:pt idx="1076">
                  <c:v>-18.152000427000001</c:v>
                </c:pt>
                <c:pt idx="1077">
                  <c:v>-18.233999252</c:v>
                </c:pt>
                <c:pt idx="1078">
                  <c:v>-18.315999985000001</c:v>
                </c:pt>
                <c:pt idx="1079">
                  <c:v>-18.399000168000001</c:v>
                </c:pt>
                <c:pt idx="1080">
                  <c:v>-18.481000900000002</c:v>
                </c:pt>
                <c:pt idx="1081">
                  <c:v>-18.562999725000001</c:v>
                </c:pt>
                <c:pt idx="1082">
                  <c:v>-18.645999908</c:v>
                </c:pt>
                <c:pt idx="1083">
                  <c:v>-18.728000641000001</c:v>
                </c:pt>
                <c:pt idx="1084">
                  <c:v>-18.809999466000001</c:v>
                </c:pt>
                <c:pt idx="1085">
                  <c:v>-18.892999649</c:v>
                </c:pt>
                <c:pt idx="1086">
                  <c:v>-18.975000381000001</c:v>
                </c:pt>
                <c:pt idx="1087">
                  <c:v>-19.058000565</c:v>
                </c:pt>
                <c:pt idx="1088">
                  <c:v>-19.13999939</c:v>
                </c:pt>
                <c:pt idx="1089">
                  <c:v>-19.222999572999999</c:v>
                </c:pt>
                <c:pt idx="1090">
                  <c:v>-19.305999755999999</c:v>
                </c:pt>
                <c:pt idx="1091">
                  <c:v>-19.388999939000001</c:v>
                </c:pt>
                <c:pt idx="1092">
                  <c:v>-19.472999572999999</c:v>
                </c:pt>
                <c:pt idx="1093">
                  <c:v>-19.555999755999999</c:v>
                </c:pt>
                <c:pt idx="1094">
                  <c:v>-19.638999939000001</c:v>
                </c:pt>
                <c:pt idx="1095">
                  <c:v>-19.722000122000001</c:v>
                </c:pt>
                <c:pt idx="1096">
                  <c:v>-19.805000305</c:v>
                </c:pt>
                <c:pt idx="1097">
                  <c:v>-19.888000487999999</c:v>
                </c:pt>
                <c:pt idx="1098">
                  <c:v>-19.971000670999999</c:v>
                </c:pt>
                <c:pt idx="1099">
                  <c:v>-20.054000854000002</c:v>
                </c:pt>
                <c:pt idx="1100">
                  <c:v>-20.13699913</c:v>
                </c:pt>
                <c:pt idx="1101">
                  <c:v>-20.221000670999999</c:v>
                </c:pt>
                <c:pt idx="1102">
                  <c:v>-20.305000305</c:v>
                </c:pt>
                <c:pt idx="1103">
                  <c:v>-20.388000487999999</c:v>
                </c:pt>
                <c:pt idx="1104">
                  <c:v>-20.472000122000001</c:v>
                </c:pt>
                <c:pt idx="1105">
                  <c:v>-20.555999755999999</c:v>
                </c:pt>
                <c:pt idx="1106">
                  <c:v>-20.638999939000001</c:v>
                </c:pt>
                <c:pt idx="1107">
                  <c:v>-20.722999572999999</c:v>
                </c:pt>
                <c:pt idx="1108">
                  <c:v>-20.806999207</c:v>
                </c:pt>
                <c:pt idx="1109">
                  <c:v>-20.891000748</c:v>
                </c:pt>
                <c:pt idx="1110">
                  <c:v>-20.975999831999999</c:v>
                </c:pt>
                <c:pt idx="1111">
                  <c:v>-21.059000014999999</c:v>
                </c:pt>
                <c:pt idx="1112">
                  <c:v>-21.142999649</c:v>
                </c:pt>
                <c:pt idx="1113">
                  <c:v>-21.226999283000001</c:v>
                </c:pt>
                <c:pt idx="1114">
                  <c:v>-21.312000274999999</c:v>
                </c:pt>
                <c:pt idx="1115">
                  <c:v>-21.395999908</c:v>
                </c:pt>
                <c:pt idx="1116">
                  <c:v>-21.481000900000002</c:v>
                </c:pt>
                <c:pt idx="1117">
                  <c:v>-21.565999985000001</c:v>
                </c:pt>
                <c:pt idx="1118">
                  <c:v>-21.650999069000001</c:v>
                </c:pt>
                <c:pt idx="1119">
                  <c:v>-21.736999512000001</c:v>
                </c:pt>
                <c:pt idx="1120">
                  <c:v>-21.822000503999998</c:v>
                </c:pt>
                <c:pt idx="1121">
                  <c:v>-21.906999588000001</c:v>
                </c:pt>
                <c:pt idx="1122">
                  <c:v>-21.992000579999999</c:v>
                </c:pt>
                <c:pt idx="1123">
                  <c:v>-22.076999663999999</c:v>
                </c:pt>
                <c:pt idx="1124">
                  <c:v>-22.162000656</c:v>
                </c:pt>
                <c:pt idx="1125">
                  <c:v>-22.246999741</c:v>
                </c:pt>
                <c:pt idx="1126">
                  <c:v>-22.333000182999999</c:v>
                </c:pt>
                <c:pt idx="1127">
                  <c:v>-22.417999267999999</c:v>
                </c:pt>
                <c:pt idx="1128">
                  <c:v>-22.503999709999999</c:v>
                </c:pt>
                <c:pt idx="1129">
                  <c:v>-22.589000702</c:v>
                </c:pt>
                <c:pt idx="1130">
                  <c:v>-22.673999786</c:v>
                </c:pt>
                <c:pt idx="1131">
                  <c:v>-22.759000778000001</c:v>
                </c:pt>
                <c:pt idx="1132">
                  <c:v>-22.843000411999999</c:v>
                </c:pt>
                <c:pt idx="1133">
                  <c:v>-22.927999496000002</c:v>
                </c:pt>
                <c:pt idx="1134">
                  <c:v>-23.013000487999999</c:v>
                </c:pt>
                <c:pt idx="1135">
                  <c:v>-23.097000122000001</c:v>
                </c:pt>
                <c:pt idx="1136">
                  <c:v>-23.181999207</c:v>
                </c:pt>
                <c:pt idx="1137">
                  <c:v>-23.267000198000002</c:v>
                </c:pt>
                <c:pt idx="1138">
                  <c:v>-23.351999283000001</c:v>
                </c:pt>
                <c:pt idx="1139">
                  <c:v>-23.437000274999999</c:v>
                </c:pt>
                <c:pt idx="1140">
                  <c:v>-23.520999908</c:v>
                </c:pt>
                <c:pt idx="1141">
                  <c:v>-23.606000900000002</c:v>
                </c:pt>
                <c:pt idx="1142">
                  <c:v>-23.690000533999999</c:v>
                </c:pt>
                <c:pt idx="1143">
                  <c:v>-23.774999618999999</c:v>
                </c:pt>
                <c:pt idx="1144">
                  <c:v>-23.86000061</c:v>
                </c:pt>
                <c:pt idx="1145">
                  <c:v>-23.944999695</c:v>
                </c:pt>
                <c:pt idx="1146">
                  <c:v>-24.031000136999999</c:v>
                </c:pt>
                <c:pt idx="1147">
                  <c:v>-24.117000579999999</c:v>
                </c:pt>
                <c:pt idx="1148">
                  <c:v>-24.201999663999999</c:v>
                </c:pt>
                <c:pt idx="1149">
                  <c:v>-24.288000106999998</c:v>
                </c:pt>
                <c:pt idx="1150">
                  <c:v>-24.374000549000002</c:v>
                </c:pt>
                <c:pt idx="1151">
                  <c:v>-24.459999084</c:v>
                </c:pt>
                <c:pt idx="1152">
                  <c:v>-24.545999526999999</c:v>
                </c:pt>
                <c:pt idx="1153">
                  <c:v>-24.631999968999999</c:v>
                </c:pt>
                <c:pt idx="1154">
                  <c:v>-24.718999863000001</c:v>
                </c:pt>
                <c:pt idx="1155">
                  <c:v>-24.806999207</c:v>
                </c:pt>
                <c:pt idx="1156">
                  <c:v>-24.893999099999998</c:v>
                </c:pt>
                <c:pt idx="1157">
                  <c:v>-24.981000900000002</c:v>
                </c:pt>
                <c:pt idx="1158">
                  <c:v>-25.069000244000001</c:v>
                </c:pt>
                <c:pt idx="1159">
                  <c:v>-25.156999588000001</c:v>
                </c:pt>
                <c:pt idx="1160">
                  <c:v>-25.243999480999999</c:v>
                </c:pt>
                <c:pt idx="1161">
                  <c:v>-25.332000732000001</c:v>
                </c:pt>
                <c:pt idx="1162">
                  <c:v>-25.419000625999999</c:v>
                </c:pt>
                <c:pt idx="1163">
                  <c:v>-25.506999968999999</c:v>
                </c:pt>
                <c:pt idx="1164">
                  <c:v>-25.594999312999999</c:v>
                </c:pt>
                <c:pt idx="1165">
                  <c:v>-25.684000014999999</c:v>
                </c:pt>
                <c:pt idx="1166">
                  <c:v>-25.773000716999999</c:v>
                </c:pt>
                <c:pt idx="1167">
                  <c:v>-25.861000060999999</c:v>
                </c:pt>
                <c:pt idx="1168">
                  <c:v>-25.950000762999998</c:v>
                </c:pt>
                <c:pt idx="1169">
                  <c:v>-26.038999557</c:v>
                </c:pt>
                <c:pt idx="1170">
                  <c:v>-26.128000259</c:v>
                </c:pt>
                <c:pt idx="1171">
                  <c:v>-26.216999053999999</c:v>
                </c:pt>
                <c:pt idx="1172">
                  <c:v>-26.305000305</c:v>
                </c:pt>
                <c:pt idx="1173">
                  <c:v>-26.393999099999998</c:v>
                </c:pt>
                <c:pt idx="1174">
                  <c:v>-26.483999252</c:v>
                </c:pt>
                <c:pt idx="1175">
                  <c:v>-26.572999954</c:v>
                </c:pt>
                <c:pt idx="1176">
                  <c:v>-26.663000106999998</c:v>
                </c:pt>
                <c:pt idx="1177">
                  <c:v>-26.752000808999998</c:v>
                </c:pt>
                <c:pt idx="1178">
                  <c:v>-26.841999053999999</c:v>
                </c:pt>
                <c:pt idx="1179">
                  <c:v>-26.931999207</c:v>
                </c:pt>
                <c:pt idx="1180">
                  <c:v>-27.020999908</c:v>
                </c:pt>
                <c:pt idx="1181">
                  <c:v>-27.11000061</c:v>
                </c:pt>
                <c:pt idx="1182">
                  <c:v>-27.200000762999998</c:v>
                </c:pt>
                <c:pt idx="1183">
                  <c:v>-27.290000916</c:v>
                </c:pt>
                <c:pt idx="1184">
                  <c:v>-27.379999161000001</c:v>
                </c:pt>
                <c:pt idx="1185">
                  <c:v>-27.468999863000001</c:v>
                </c:pt>
                <c:pt idx="1186">
                  <c:v>-27.559000014999999</c:v>
                </c:pt>
                <c:pt idx="1187">
                  <c:v>-27.649000168000001</c:v>
                </c:pt>
                <c:pt idx="1188">
                  <c:v>-27.739000319999999</c:v>
                </c:pt>
                <c:pt idx="1189">
                  <c:v>-27.827999115000001</c:v>
                </c:pt>
                <c:pt idx="1190">
                  <c:v>-27.917999267999999</c:v>
                </c:pt>
                <c:pt idx="1191">
                  <c:v>-28.006999968999999</c:v>
                </c:pt>
                <c:pt idx="1192">
                  <c:v>-28.097000122000001</c:v>
                </c:pt>
                <c:pt idx="1193">
                  <c:v>-28.186000824000001</c:v>
                </c:pt>
                <c:pt idx="1194">
                  <c:v>-28.275999069000001</c:v>
                </c:pt>
                <c:pt idx="1195">
                  <c:v>-28.364999771000001</c:v>
                </c:pt>
                <c:pt idx="1196">
                  <c:v>-28.454999923999999</c:v>
                </c:pt>
                <c:pt idx="1197">
                  <c:v>-28.544000625999999</c:v>
                </c:pt>
                <c:pt idx="1198">
                  <c:v>-28.631999968999999</c:v>
                </c:pt>
                <c:pt idx="1199">
                  <c:v>-28.721000670999999</c:v>
                </c:pt>
                <c:pt idx="1200">
                  <c:v>-28.809000014999999</c:v>
                </c:pt>
                <c:pt idx="1201">
                  <c:v>-28.898000716999999</c:v>
                </c:pt>
                <c:pt idx="1202">
                  <c:v>-28.986000060999999</c:v>
                </c:pt>
                <c:pt idx="1203">
                  <c:v>-29.075000762999998</c:v>
                </c:pt>
                <c:pt idx="1204">
                  <c:v>-29.163000106999998</c:v>
                </c:pt>
                <c:pt idx="1205">
                  <c:v>-29.250999450999998</c:v>
                </c:pt>
                <c:pt idx="1206">
                  <c:v>-29.337999344</c:v>
                </c:pt>
                <c:pt idx="1207">
                  <c:v>-29.424999237000002</c:v>
                </c:pt>
                <c:pt idx="1208">
                  <c:v>-29.51199913</c:v>
                </c:pt>
                <c:pt idx="1209">
                  <c:v>-29.599000930999999</c:v>
                </c:pt>
                <c:pt idx="1210">
                  <c:v>-29.686000824000001</c:v>
                </c:pt>
                <c:pt idx="1211">
                  <c:v>-29.771999358999999</c:v>
                </c:pt>
                <c:pt idx="1212">
                  <c:v>-29.857999801999998</c:v>
                </c:pt>
                <c:pt idx="1213">
                  <c:v>-29.944999695</c:v>
                </c:pt>
                <c:pt idx="1214">
                  <c:v>-30.030000687000001</c:v>
                </c:pt>
                <c:pt idx="1215">
                  <c:v>-30.115999221999999</c:v>
                </c:pt>
                <c:pt idx="1216">
                  <c:v>-30.201000214</c:v>
                </c:pt>
                <c:pt idx="1217">
                  <c:v>-30.284999847000002</c:v>
                </c:pt>
                <c:pt idx="1218">
                  <c:v>-30.370000838999999</c:v>
                </c:pt>
                <c:pt idx="1219">
                  <c:v>-30.454000473000001</c:v>
                </c:pt>
                <c:pt idx="1220">
                  <c:v>-30.538000106999998</c:v>
                </c:pt>
                <c:pt idx="1221">
                  <c:v>-30.621999741</c:v>
                </c:pt>
                <c:pt idx="1222">
                  <c:v>-30.705999374000001</c:v>
                </c:pt>
                <c:pt idx="1223">
                  <c:v>-30.788999557</c:v>
                </c:pt>
                <c:pt idx="1224">
                  <c:v>-30.872999191000002</c:v>
                </c:pt>
                <c:pt idx="1225">
                  <c:v>-30.954999923999999</c:v>
                </c:pt>
                <c:pt idx="1226">
                  <c:v>-31.038000106999998</c:v>
                </c:pt>
                <c:pt idx="1227">
                  <c:v>-31.120000838999999</c:v>
                </c:pt>
                <c:pt idx="1228">
                  <c:v>-31.201999663999999</c:v>
                </c:pt>
                <c:pt idx="1229">
                  <c:v>-31.284999847000002</c:v>
                </c:pt>
                <c:pt idx="1230">
                  <c:v>-31.367000579999999</c:v>
                </c:pt>
                <c:pt idx="1231">
                  <c:v>-31.448999404999999</c:v>
                </c:pt>
                <c:pt idx="1232">
                  <c:v>-31.530000687000001</c:v>
                </c:pt>
                <c:pt idx="1233">
                  <c:v>-31.611000060999999</c:v>
                </c:pt>
                <c:pt idx="1234">
                  <c:v>-31.691999435</c:v>
                </c:pt>
                <c:pt idx="1235">
                  <c:v>-31.773000716999999</c:v>
                </c:pt>
                <c:pt idx="1236">
                  <c:v>-31.854000092</c:v>
                </c:pt>
                <c:pt idx="1237">
                  <c:v>-31.934000014999999</c:v>
                </c:pt>
                <c:pt idx="1238">
                  <c:v>-32.01499939</c:v>
                </c:pt>
                <c:pt idx="1239">
                  <c:v>-32.095001220999997</c:v>
                </c:pt>
                <c:pt idx="1240">
                  <c:v>-32.173999786000003</c:v>
                </c:pt>
                <c:pt idx="1241">
                  <c:v>-32.254001617</c:v>
                </c:pt>
                <c:pt idx="1242">
                  <c:v>-32.333000183000003</c:v>
                </c:pt>
                <c:pt idx="1243">
                  <c:v>-32.411998748999999</c:v>
                </c:pt>
                <c:pt idx="1244">
                  <c:v>-32.490001677999999</c:v>
                </c:pt>
                <c:pt idx="1245">
                  <c:v>-32.568000793000003</c:v>
                </c:pt>
                <c:pt idx="1246">
                  <c:v>-32.645999908</c:v>
                </c:pt>
                <c:pt idx="1247">
                  <c:v>-32.723999022999998</c:v>
                </c:pt>
                <c:pt idx="1248">
                  <c:v>-32.800998688</c:v>
                </c:pt>
                <c:pt idx="1249">
                  <c:v>-32.877998351999999</c:v>
                </c:pt>
                <c:pt idx="1250">
                  <c:v>-32.955001830999997</c:v>
                </c:pt>
                <c:pt idx="1251">
                  <c:v>-33.032001495000003</c:v>
                </c:pt>
                <c:pt idx="1252">
                  <c:v>-33.108001709</c:v>
                </c:pt>
                <c:pt idx="1253">
                  <c:v>-33.183998107999997</c:v>
                </c:pt>
                <c:pt idx="1254">
                  <c:v>-33.258998871000003</c:v>
                </c:pt>
                <c:pt idx="1255">
                  <c:v>-33.333999634000001</c:v>
                </c:pt>
                <c:pt idx="1256">
                  <c:v>-33.409000397</c:v>
                </c:pt>
                <c:pt idx="1257">
                  <c:v>-33.483001709</c:v>
                </c:pt>
                <c:pt idx="1258">
                  <c:v>-33.557998656999999</c:v>
                </c:pt>
                <c:pt idx="1259">
                  <c:v>-33.631999968999999</c:v>
                </c:pt>
                <c:pt idx="1260">
                  <c:v>-33.706001282000003</c:v>
                </c:pt>
                <c:pt idx="1261">
                  <c:v>-33.778999329000001</c:v>
                </c:pt>
                <c:pt idx="1262">
                  <c:v>-33.852001190000003</c:v>
                </c:pt>
                <c:pt idx="1263">
                  <c:v>-33.924999237000002</c:v>
                </c:pt>
                <c:pt idx="1264">
                  <c:v>-33.997001648000001</c:v>
                </c:pt>
                <c:pt idx="1265">
                  <c:v>-34.069999695</c:v>
                </c:pt>
                <c:pt idx="1266">
                  <c:v>-34.141998291</c:v>
                </c:pt>
                <c:pt idx="1267">
                  <c:v>-34.213001251000001</c:v>
                </c:pt>
                <c:pt idx="1268">
                  <c:v>-34.284999847000002</c:v>
                </c:pt>
                <c:pt idx="1269">
                  <c:v>-34.355998993</c:v>
                </c:pt>
                <c:pt idx="1270">
                  <c:v>-34.425998688</c:v>
                </c:pt>
                <c:pt idx="1271">
                  <c:v>-34.495998383</c:v>
                </c:pt>
                <c:pt idx="1272">
                  <c:v>-34.566001892000003</c:v>
                </c:pt>
                <c:pt idx="1273">
                  <c:v>-34.634998322000001</c:v>
                </c:pt>
                <c:pt idx="1274">
                  <c:v>-34.705001830999997</c:v>
                </c:pt>
                <c:pt idx="1275">
                  <c:v>-34.773998259999999</c:v>
                </c:pt>
                <c:pt idx="1276">
                  <c:v>-34.841999053999999</c:v>
                </c:pt>
                <c:pt idx="1277">
                  <c:v>-34.909999847000002</c:v>
                </c:pt>
                <c:pt idx="1278">
                  <c:v>-34.978000641000001</c:v>
                </c:pt>
                <c:pt idx="1279">
                  <c:v>-35.046001433999997</c:v>
                </c:pt>
                <c:pt idx="1280">
                  <c:v>-35.112998961999999</c:v>
                </c:pt>
                <c:pt idx="1281">
                  <c:v>-35.180000305</c:v>
                </c:pt>
                <c:pt idx="1282">
                  <c:v>-35.245998383</c:v>
                </c:pt>
                <c:pt idx="1283">
                  <c:v>-35.312999724999997</c:v>
                </c:pt>
                <c:pt idx="1284">
                  <c:v>-35.379001617</c:v>
                </c:pt>
                <c:pt idx="1285">
                  <c:v>-35.444000244000001</c:v>
                </c:pt>
                <c:pt idx="1286">
                  <c:v>-35.509998322000001</c:v>
                </c:pt>
                <c:pt idx="1287">
                  <c:v>-35.576000213999997</c:v>
                </c:pt>
                <c:pt idx="1288">
                  <c:v>-35.640998840000002</c:v>
                </c:pt>
                <c:pt idx="1289">
                  <c:v>-35.705001830999997</c:v>
                </c:pt>
                <c:pt idx="1290">
                  <c:v>-35.770000457999998</c:v>
                </c:pt>
                <c:pt idx="1291">
                  <c:v>-35.833999634000001</c:v>
                </c:pt>
                <c:pt idx="1292">
                  <c:v>-35.897998809999997</c:v>
                </c:pt>
                <c:pt idx="1293">
                  <c:v>-35.962001801</c:v>
                </c:pt>
                <c:pt idx="1294">
                  <c:v>-36.026000977000002</c:v>
                </c:pt>
                <c:pt idx="1295">
                  <c:v>-36.089000702</c:v>
                </c:pt>
                <c:pt idx="1296">
                  <c:v>-36.152000426999997</c:v>
                </c:pt>
                <c:pt idx="1297">
                  <c:v>-36.215000152999998</c:v>
                </c:pt>
                <c:pt idx="1298">
                  <c:v>-36.277000426999997</c:v>
                </c:pt>
                <c:pt idx="1299">
                  <c:v>-36.339000702</c:v>
                </c:pt>
                <c:pt idx="1300">
                  <c:v>-36.402000426999997</c:v>
                </c:pt>
                <c:pt idx="1301">
                  <c:v>-36.463001251000001</c:v>
                </c:pt>
                <c:pt idx="1302">
                  <c:v>-36.523998259999999</c:v>
                </c:pt>
                <c:pt idx="1303">
                  <c:v>-36.584999084000003</c:v>
                </c:pt>
                <c:pt idx="1304">
                  <c:v>-36.645999908</c:v>
                </c:pt>
                <c:pt idx="1305">
                  <c:v>-36.706001282000003</c:v>
                </c:pt>
                <c:pt idx="1306">
                  <c:v>-36.766998291</c:v>
                </c:pt>
                <c:pt idx="1307">
                  <c:v>-36.826999663999999</c:v>
                </c:pt>
                <c:pt idx="1308">
                  <c:v>-36.886001587000003</c:v>
                </c:pt>
                <c:pt idx="1309">
                  <c:v>-36.945999145999998</c:v>
                </c:pt>
                <c:pt idx="1310">
                  <c:v>-37.005001067999999</c:v>
                </c:pt>
                <c:pt idx="1311">
                  <c:v>-37.063999176000003</c:v>
                </c:pt>
                <c:pt idx="1312">
                  <c:v>-37.122001648000001</c:v>
                </c:pt>
                <c:pt idx="1313">
                  <c:v>-37.180999755999999</c:v>
                </c:pt>
                <c:pt idx="1314">
                  <c:v>-37.240001677999999</c:v>
                </c:pt>
                <c:pt idx="1315">
                  <c:v>-37.298000336000001</c:v>
                </c:pt>
                <c:pt idx="1316">
                  <c:v>-37.355998993</c:v>
                </c:pt>
                <c:pt idx="1317">
                  <c:v>-37.414001464999998</c:v>
                </c:pt>
                <c:pt idx="1318">
                  <c:v>-37.471000670999999</c:v>
                </c:pt>
                <c:pt idx="1319">
                  <c:v>-37.527999878000003</c:v>
                </c:pt>
                <c:pt idx="1320">
                  <c:v>-37.585998535000002</c:v>
                </c:pt>
                <c:pt idx="1321">
                  <c:v>-37.643001556000002</c:v>
                </c:pt>
                <c:pt idx="1322">
                  <c:v>-37.700000762999998</c:v>
                </c:pt>
                <c:pt idx="1323">
                  <c:v>-37.756000518999997</c:v>
                </c:pt>
                <c:pt idx="1324">
                  <c:v>-37.812999724999997</c:v>
                </c:pt>
                <c:pt idx="1325">
                  <c:v>-37.868999481000003</c:v>
                </c:pt>
                <c:pt idx="1326">
                  <c:v>-37.924999237000002</c:v>
                </c:pt>
                <c:pt idx="1327">
                  <c:v>-37.980998993</c:v>
                </c:pt>
                <c:pt idx="1328">
                  <c:v>-38.035999298</c:v>
                </c:pt>
                <c:pt idx="1329">
                  <c:v>-38.090999603</c:v>
                </c:pt>
                <c:pt idx="1330">
                  <c:v>-38.145999908</c:v>
                </c:pt>
                <c:pt idx="1331">
                  <c:v>-38.201000213999997</c:v>
                </c:pt>
                <c:pt idx="1332">
                  <c:v>-38.255001067999999</c:v>
                </c:pt>
                <c:pt idx="1333">
                  <c:v>-38.308998107999997</c:v>
                </c:pt>
                <c:pt idx="1334">
                  <c:v>-38.362998961999999</c:v>
                </c:pt>
                <c:pt idx="1335">
                  <c:v>-38.416999816999997</c:v>
                </c:pt>
                <c:pt idx="1336">
                  <c:v>-38.471000670999999</c:v>
                </c:pt>
                <c:pt idx="1337">
                  <c:v>-38.523998259999999</c:v>
                </c:pt>
                <c:pt idx="1338">
                  <c:v>-38.576999663999999</c:v>
                </c:pt>
                <c:pt idx="1339">
                  <c:v>-38.630001067999999</c:v>
                </c:pt>
                <c:pt idx="1340">
                  <c:v>-38.682998656999999</c:v>
                </c:pt>
                <c:pt idx="1341">
                  <c:v>-38.736000060999999</c:v>
                </c:pt>
                <c:pt idx="1342">
                  <c:v>-38.789001464999998</c:v>
                </c:pt>
                <c:pt idx="1343">
                  <c:v>-38.841999053999999</c:v>
                </c:pt>
                <c:pt idx="1344">
                  <c:v>-38.895000457999998</c:v>
                </c:pt>
                <c:pt idx="1345">
                  <c:v>-38.946998596</c:v>
                </c:pt>
                <c:pt idx="1346">
                  <c:v>-38.999000549000002</c:v>
                </c:pt>
                <c:pt idx="1347">
                  <c:v>-39.050998688</c:v>
                </c:pt>
                <c:pt idx="1348">
                  <c:v>-39.103000641000001</c:v>
                </c:pt>
                <c:pt idx="1349">
                  <c:v>-39.154998779000003</c:v>
                </c:pt>
                <c:pt idx="1350">
                  <c:v>-39.206001282000003</c:v>
                </c:pt>
                <c:pt idx="1351">
                  <c:v>-39.257999419999997</c:v>
                </c:pt>
                <c:pt idx="1352">
                  <c:v>-39.308998107999997</c:v>
                </c:pt>
                <c:pt idx="1353">
                  <c:v>-39.36000061</c:v>
                </c:pt>
                <c:pt idx="1354">
                  <c:v>-39.410999298</c:v>
                </c:pt>
                <c:pt idx="1355">
                  <c:v>-39.460998535000002</c:v>
                </c:pt>
                <c:pt idx="1356">
                  <c:v>-39.512001038000001</c:v>
                </c:pt>
                <c:pt idx="1357">
                  <c:v>-39.562000275000003</c:v>
                </c:pt>
                <c:pt idx="1358">
                  <c:v>-39.611999511999997</c:v>
                </c:pt>
                <c:pt idx="1359">
                  <c:v>-39.661998748999999</c:v>
                </c:pt>
                <c:pt idx="1360">
                  <c:v>-39.712001801</c:v>
                </c:pt>
                <c:pt idx="1361">
                  <c:v>-39.762001038000001</c:v>
                </c:pt>
                <c:pt idx="1362">
                  <c:v>-39.812999724999997</c:v>
                </c:pt>
                <c:pt idx="1363">
                  <c:v>-39.861999511999997</c:v>
                </c:pt>
                <c:pt idx="1364">
                  <c:v>-39.911998748999999</c:v>
                </c:pt>
                <c:pt idx="1365">
                  <c:v>-39.962001801</c:v>
                </c:pt>
                <c:pt idx="1366">
                  <c:v>-40.012001038000001</c:v>
                </c:pt>
                <c:pt idx="1367">
                  <c:v>-40.061000823999997</c:v>
                </c:pt>
                <c:pt idx="1368">
                  <c:v>-40.111999511999997</c:v>
                </c:pt>
                <c:pt idx="1369">
                  <c:v>-40.160999298</c:v>
                </c:pt>
                <c:pt idx="1370">
                  <c:v>-40.210998535000002</c:v>
                </c:pt>
                <c:pt idx="1371">
                  <c:v>-40.259998322000001</c:v>
                </c:pt>
                <c:pt idx="1372">
                  <c:v>-40.310001372999999</c:v>
                </c:pt>
                <c:pt idx="1373">
                  <c:v>-40.36000061</c:v>
                </c:pt>
                <c:pt idx="1374">
                  <c:v>-40.409000397</c:v>
                </c:pt>
                <c:pt idx="1375">
                  <c:v>-40.458000183000003</c:v>
                </c:pt>
                <c:pt idx="1376">
                  <c:v>-40.506999968999999</c:v>
                </c:pt>
                <c:pt idx="1377">
                  <c:v>-40.556999206999997</c:v>
                </c:pt>
                <c:pt idx="1378">
                  <c:v>-40.605998993</c:v>
                </c:pt>
                <c:pt idx="1379">
                  <c:v>-40.655998230000002</c:v>
                </c:pt>
                <c:pt idx="1380">
                  <c:v>-40.703998566000003</c:v>
                </c:pt>
                <c:pt idx="1381">
                  <c:v>-40.752998351999999</c:v>
                </c:pt>
                <c:pt idx="1382">
                  <c:v>-40.803001404</c:v>
                </c:pt>
                <c:pt idx="1383">
                  <c:v>-40.852001190000003</c:v>
                </c:pt>
                <c:pt idx="1384">
                  <c:v>-40.901000977000002</c:v>
                </c:pt>
                <c:pt idx="1385">
                  <c:v>-40.951000213999997</c:v>
                </c:pt>
                <c:pt idx="1386">
                  <c:v>-41</c:v>
                </c:pt>
                <c:pt idx="1387">
                  <c:v>-41.048999786000003</c:v>
                </c:pt>
                <c:pt idx="1388">
                  <c:v>-41.098999022999998</c:v>
                </c:pt>
                <c:pt idx="1389">
                  <c:v>-41.147998809999997</c:v>
                </c:pt>
                <c:pt idx="1390">
                  <c:v>-41.198001861999998</c:v>
                </c:pt>
                <c:pt idx="1391">
                  <c:v>-41.248001099</c:v>
                </c:pt>
                <c:pt idx="1392">
                  <c:v>-41.297000885000003</c:v>
                </c:pt>
                <c:pt idx="1393">
                  <c:v>-41.347000121999997</c:v>
                </c:pt>
                <c:pt idx="1394">
                  <c:v>-41.397998809999997</c:v>
                </c:pt>
                <c:pt idx="1395">
                  <c:v>-41.448001861999998</c:v>
                </c:pt>
                <c:pt idx="1396">
                  <c:v>-41.498001099</c:v>
                </c:pt>
                <c:pt idx="1397">
                  <c:v>-41.548999786000003</c:v>
                </c:pt>
                <c:pt idx="1398">
                  <c:v>-41.598999022999998</c:v>
                </c:pt>
                <c:pt idx="1399">
                  <c:v>-41.650001525999997</c:v>
                </c:pt>
                <c:pt idx="1400">
                  <c:v>-41.701000213999997</c:v>
                </c:pt>
                <c:pt idx="1401">
                  <c:v>-41.751998901</c:v>
                </c:pt>
                <c:pt idx="1402">
                  <c:v>-41.803001404</c:v>
                </c:pt>
                <c:pt idx="1403">
                  <c:v>-41.854999542000002</c:v>
                </c:pt>
                <c:pt idx="1404">
                  <c:v>-41.905998230000002</c:v>
                </c:pt>
                <c:pt idx="1405">
                  <c:v>-41.958000183000003</c:v>
                </c:pt>
                <c:pt idx="1406">
                  <c:v>-42.011001587000003</c:v>
                </c:pt>
                <c:pt idx="1407">
                  <c:v>-42.062999724999997</c:v>
                </c:pt>
                <c:pt idx="1408">
                  <c:v>-42.116001128999997</c:v>
                </c:pt>
                <c:pt idx="1409">
                  <c:v>-42.169998169000003</c:v>
                </c:pt>
                <c:pt idx="1410">
                  <c:v>-42.222999573000003</c:v>
                </c:pt>
                <c:pt idx="1411">
                  <c:v>-42.277999878000003</c:v>
                </c:pt>
                <c:pt idx="1412">
                  <c:v>-42.333000183000003</c:v>
                </c:pt>
                <c:pt idx="1413">
                  <c:v>-42.388000488000003</c:v>
                </c:pt>
                <c:pt idx="1414">
                  <c:v>-42.443000793000003</c:v>
                </c:pt>
                <c:pt idx="1415">
                  <c:v>-42.498001099</c:v>
                </c:pt>
                <c:pt idx="1416">
                  <c:v>-42.554000854000002</c:v>
                </c:pt>
                <c:pt idx="1417">
                  <c:v>-42.611000060999999</c:v>
                </c:pt>
                <c:pt idx="1418">
                  <c:v>-42.667999268000003</c:v>
                </c:pt>
                <c:pt idx="1419">
                  <c:v>-42.724998474000003</c:v>
                </c:pt>
                <c:pt idx="1420">
                  <c:v>-42.783000946000001</c:v>
                </c:pt>
                <c:pt idx="1421">
                  <c:v>-42.840999603</c:v>
                </c:pt>
                <c:pt idx="1422">
                  <c:v>-42.898998259999999</c:v>
                </c:pt>
                <c:pt idx="1423">
                  <c:v>-42.958000183000003</c:v>
                </c:pt>
                <c:pt idx="1424">
                  <c:v>-43.016998291</c:v>
                </c:pt>
                <c:pt idx="1425">
                  <c:v>-43.076000213999997</c:v>
                </c:pt>
                <c:pt idx="1426">
                  <c:v>-43.136001587000003</c:v>
                </c:pt>
                <c:pt idx="1427">
                  <c:v>-43.195999145999998</c:v>
                </c:pt>
                <c:pt idx="1428">
                  <c:v>-43.256999968999999</c:v>
                </c:pt>
                <c:pt idx="1429">
                  <c:v>-43.318000793000003</c:v>
                </c:pt>
                <c:pt idx="1430">
                  <c:v>-43.379001617</c:v>
                </c:pt>
                <c:pt idx="1431">
                  <c:v>-43.441001892000003</c:v>
                </c:pt>
                <c:pt idx="1432">
                  <c:v>-43.502998351999999</c:v>
                </c:pt>
                <c:pt idx="1433">
                  <c:v>-43.566001892000003</c:v>
                </c:pt>
                <c:pt idx="1434">
                  <c:v>-43.629001617</c:v>
                </c:pt>
                <c:pt idx="1435">
                  <c:v>-43.693000793000003</c:v>
                </c:pt>
                <c:pt idx="1436">
                  <c:v>-43.756999968999999</c:v>
                </c:pt>
                <c:pt idx="1437">
                  <c:v>-43.821998596</c:v>
                </c:pt>
                <c:pt idx="1438">
                  <c:v>-43.887001038000001</c:v>
                </c:pt>
                <c:pt idx="1439">
                  <c:v>-43.951999663999999</c:v>
                </c:pt>
                <c:pt idx="1440">
                  <c:v>-44.016998291</c:v>
                </c:pt>
                <c:pt idx="1441">
                  <c:v>-44.083000183000003</c:v>
                </c:pt>
                <c:pt idx="1442">
                  <c:v>-44.148998259999999</c:v>
                </c:pt>
                <c:pt idx="1443">
                  <c:v>-44.215000152999998</c:v>
                </c:pt>
                <c:pt idx="1444">
                  <c:v>-44.282001495000003</c:v>
                </c:pt>
                <c:pt idx="1445">
                  <c:v>-44.349998474000003</c:v>
                </c:pt>
                <c:pt idx="1446">
                  <c:v>-44.416999816999997</c:v>
                </c:pt>
                <c:pt idx="1447">
                  <c:v>-44.484001159999998</c:v>
                </c:pt>
                <c:pt idx="1448">
                  <c:v>-44.551998138000002</c:v>
                </c:pt>
                <c:pt idx="1449">
                  <c:v>-44.619998932000001</c:v>
                </c:pt>
                <c:pt idx="1450">
                  <c:v>-44.687000275000003</c:v>
                </c:pt>
                <c:pt idx="1451">
                  <c:v>-44.755001067999999</c:v>
                </c:pt>
                <c:pt idx="1452">
                  <c:v>-44.823001861999998</c:v>
                </c:pt>
                <c:pt idx="1453">
                  <c:v>-44.891998291</c:v>
                </c:pt>
                <c:pt idx="1454">
                  <c:v>-44.960998535000002</c:v>
                </c:pt>
                <c:pt idx="1455">
                  <c:v>-45.029998779000003</c:v>
                </c:pt>
                <c:pt idx="1456">
                  <c:v>-45.098999022999998</c:v>
                </c:pt>
                <c:pt idx="1457">
                  <c:v>-45.166999816999997</c:v>
                </c:pt>
                <c:pt idx="1458">
                  <c:v>-45.236000060999999</c:v>
                </c:pt>
                <c:pt idx="1459">
                  <c:v>-45.305999755999999</c:v>
                </c:pt>
                <c:pt idx="1460">
                  <c:v>-45.375999450999998</c:v>
                </c:pt>
                <c:pt idx="1461">
                  <c:v>-45.445999145999998</c:v>
                </c:pt>
                <c:pt idx="1462">
                  <c:v>-45.515998840000002</c:v>
                </c:pt>
                <c:pt idx="1463">
                  <c:v>-45.585998535000002</c:v>
                </c:pt>
                <c:pt idx="1464">
                  <c:v>-45.655998230000002</c:v>
                </c:pt>
                <c:pt idx="1465">
                  <c:v>-45.726001740000001</c:v>
                </c:pt>
                <c:pt idx="1466">
                  <c:v>-45.796001433999997</c:v>
                </c:pt>
                <c:pt idx="1467">
                  <c:v>-45.866001128999997</c:v>
                </c:pt>
                <c:pt idx="1468">
                  <c:v>-45.936000823999997</c:v>
                </c:pt>
                <c:pt idx="1469">
                  <c:v>-46.006999968999999</c:v>
                </c:pt>
                <c:pt idx="1470">
                  <c:v>-46.077999114999997</c:v>
                </c:pt>
                <c:pt idx="1471">
                  <c:v>-46.147998809999997</c:v>
                </c:pt>
                <c:pt idx="1472">
                  <c:v>-46.217998504999997</c:v>
                </c:pt>
                <c:pt idx="1473">
                  <c:v>-46.289001464999998</c:v>
                </c:pt>
                <c:pt idx="1474">
                  <c:v>-46.359001159999998</c:v>
                </c:pt>
                <c:pt idx="1475">
                  <c:v>-46.430000305</c:v>
                </c:pt>
                <c:pt idx="1476">
                  <c:v>-46.500999450999998</c:v>
                </c:pt>
                <c:pt idx="1477">
                  <c:v>-46.571998596</c:v>
                </c:pt>
                <c:pt idx="1478">
                  <c:v>-46.643001556000002</c:v>
                </c:pt>
                <c:pt idx="1479">
                  <c:v>-46.714000702</c:v>
                </c:pt>
                <c:pt idx="1480">
                  <c:v>-46.785999298</c:v>
                </c:pt>
                <c:pt idx="1481">
                  <c:v>-46.856998443999998</c:v>
                </c:pt>
                <c:pt idx="1482">
                  <c:v>-46.928001404</c:v>
                </c:pt>
                <c:pt idx="1483">
                  <c:v>-46.999000549000002</c:v>
                </c:pt>
                <c:pt idx="1484">
                  <c:v>-47.070999145999998</c:v>
                </c:pt>
                <c:pt idx="1485">
                  <c:v>-47.143001556000002</c:v>
                </c:pt>
                <c:pt idx="1486">
                  <c:v>-47.214000702</c:v>
                </c:pt>
                <c:pt idx="1487">
                  <c:v>-47.285999298</c:v>
                </c:pt>
                <c:pt idx="1488">
                  <c:v>-47.358001709</c:v>
                </c:pt>
                <c:pt idx="1489">
                  <c:v>-47.429000854000002</c:v>
                </c:pt>
                <c:pt idx="1490">
                  <c:v>-47.500999450999998</c:v>
                </c:pt>
                <c:pt idx="1491">
                  <c:v>-47.573001861999998</c:v>
                </c:pt>
                <c:pt idx="1492">
                  <c:v>-47.644001007</c:v>
                </c:pt>
                <c:pt idx="1493">
                  <c:v>-47.715000152999998</c:v>
                </c:pt>
                <c:pt idx="1494">
                  <c:v>-47.785999298</c:v>
                </c:pt>
                <c:pt idx="1495">
                  <c:v>-47.859001159999998</c:v>
                </c:pt>
                <c:pt idx="1496">
                  <c:v>-47.930000305</c:v>
                </c:pt>
                <c:pt idx="1497">
                  <c:v>-48.000999450999998</c:v>
                </c:pt>
                <c:pt idx="1498">
                  <c:v>-48.071998596</c:v>
                </c:pt>
                <c:pt idx="1499">
                  <c:v>-48.144001007</c:v>
                </c:pt>
                <c:pt idx="1500">
                  <c:v>-48.215000152999998</c:v>
                </c:pt>
                <c:pt idx="1501">
                  <c:v>-48.286998748999999</c:v>
                </c:pt>
                <c:pt idx="1502">
                  <c:v>-48.358001709</c:v>
                </c:pt>
                <c:pt idx="1503">
                  <c:v>-48.430000305</c:v>
                </c:pt>
                <c:pt idx="1504">
                  <c:v>-48.501998901</c:v>
                </c:pt>
                <c:pt idx="1505">
                  <c:v>-48.574001312</c:v>
                </c:pt>
                <c:pt idx="1506">
                  <c:v>-48.645999908</c:v>
                </c:pt>
                <c:pt idx="1507">
                  <c:v>-48.717998504999997</c:v>
                </c:pt>
                <c:pt idx="1508">
                  <c:v>-48.790000915999997</c:v>
                </c:pt>
                <c:pt idx="1509">
                  <c:v>-48.861999511999997</c:v>
                </c:pt>
                <c:pt idx="1510">
                  <c:v>-48.935001372999999</c:v>
                </c:pt>
                <c:pt idx="1511">
                  <c:v>-49.006999968999999</c:v>
                </c:pt>
                <c:pt idx="1512">
                  <c:v>-49.080001830999997</c:v>
                </c:pt>
                <c:pt idx="1513">
                  <c:v>-49.152999878000003</c:v>
                </c:pt>
                <c:pt idx="1514">
                  <c:v>-49.224998474000003</c:v>
                </c:pt>
                <c:pt idx="1515">
                  <c:v>-49.298000336000001</c:v>
                </c:pt>
                <c:pt idx="1516">
                  <c:v>-49.369998932000001</c:v>
                </c:pt>
                <c:pt idx="1517">
                  <c:v>-49.443000793000003</c:v>
                </c:pt>
                <c:pt idx="1518">
                  <c:v>-49.51499939</c:v>
                </c:pt>
                <c:pt idx="1519">
                  <c:v>-49.588001251000001</c:v>
                </c:pt>
                <c:pt idx="1520">
                  <c:v>-49.660999298</c:v>
                </c:pt>
                <c:pt idx="1521">
                  <c:v>-49.734001159999998</c:v>
                </c:pt>
                <c:pt idx="1522">
                  <c:v>-49.806999206999997</c:v>
                </c:pt>
                <c:pt idx="1523">
                  <c:v>-49.880001067999999</c:v>
                </c:pt>
                <c:pt idx="1524">
                  <c:v>-49.952999114999997</c:v>
                </c:pt>
                <c:pt idx="1525">
                  <c:v>-50.025001525999997</c:v>
                </c:pt>
                <c:pt idx="1526">
                  <c:v>-50.097999573000003</c:v>
                </c:pt>
                <c:pt idx="1527">
                  <c:v>-50.172000885000003</c:v>
                </c:pt>
                <c:pt idx="1528">
                  <c:v>-50.244998932000001</c:v>
                </c:pt>
                <c:pt idx="1529">
                  <c:v>-50.319000244000001</c:v>
                </c:pt>
                <c:pt idx="1530">
                  <c:v>-50.391998291</c:v>
                </c:pt>
                <c:pt idx="1531">
                  <c:v>-50.465000152999998</c:v>
                </c:pt>
                <c:pt idx="1532">
                  <c:v>-50.539001464999998</c:v>
                </c:pt>
                <c:pt idx="1533">
                  <c:v>-50.611999511999997</c:v>
                </c:pt>
                <c:pt idx="1534">
                  <c:v>-50.685001372999999</c:v>
                </c:pt>
                <c:pt idx="1535">
                  <c:v>-50.758998871000003</c:v>
                </c:pt>
                <c:pt idx="1536">
                  <c:v>-50.832000731999997</c:v>
                </c:pt>
                <c:pt idx="1537">
                  <c:v>-50.904998779000003</c:v>
                </c:pt>
                <c:pt idx="1538">
                  <c:v>-50.979000092</c:v>
                </c:pt>
                <c:pt idx="1539">
                  <c:v>-51.053001404</c:v>
                </c:pt>
                <c:pt idx="1540">
                  <c:v>-51.125999450999998</c:v>
                </c:pt>
                <c:pt idx="1541">
                  <c:v>-51.199001312</c:v>
                </c:pt>
                <c:pt idx="1542">
                  <c:v>-51.271999358999999</c:v>
                </c:pt>
                <c:pt idx="1543">
                  <c:v>-51.345001220999997</c:v>
                </c:pt>
                <c:pt idx="1544">
                  <c:v>-51.418998717999997</c:v>
                </c:pt>
                <c:pt idx="1545">
                  <c:v>-51.492000580000003</c:v>
                </c:pt>
                <c:pt idx="1546">
                  <c:v>-51.564998627000001</c:v>
                </c:pt>
                <c:pt idx="1547">
                  <c:v>-51.638999939000001</c:v>
                </c:pt>
                <c:pt idx="1548">
                  <c:v>-51.712001801</c:v>
                </c:pt>
                <c:pt idx="1549">
                  <c:v>-51.785999298</c:v>
                </c:pt>
                <c:pt idx="1550">
                  <c:v>-51.859001159999998</c:v>
                </c:pt>
                <c:pt idx="1551">
                  <c:v>-51.931999206999997</c:v>
                </c:pt>
                <c:pt idx="1552">
                  <c:v>-52.006000518999997</c:v>
                </c:pt>
                <c:pt idx="1553">
                  <c:v>-52.080001830999997</c:v>
                </c:pt>
                <c:pt idx="1554">
                  <c:v>-52.152999878000003</c:v>
                </c:pt>
                <c:pt idx="1555">
                  <c:v>-52.228000641000001</c:v>
                </c:pt>
                <c:pt idx="1556">
                  <c:v>-52.300998688</c:v>
                </c:pt>
                <c:pt idx="1557">
                  <c:v>-52.375</c:v>
                </c:pt>
                <c:pt idx="1558">
                  <c:v>-52.448001861999998</c:v>
                </c:pt>
                <c:pt idx="1559">
                  <c:v>-52.521999358999999</c:v>
                </c:pt>
                <c:pt idx="1560">
                  <c:v>-52.595001220999997</c:v>
                </c:pt>
                <c:pt idx="1561">
                  <c:v>-52.668998717999997</c:v>
                </c:pt>
                <c:pt idx="1562">
                  <c:v>-52.742000580000003</c:v>
                </c:pt>
                <c:pt idx="1563">
                  <c:v>-52.816001892000003</c:v>
                </c:pt>
                <c:pt idx="1564">
                  <c:v>-52.888999939000001</c:v>
                </c:pt>
                <c:pt idx="1565">
                  <c:v>-52.962001801</c:v>
                </c:pt>
                <c:pt idx="1566">
                  <c:v>-53.034999847000002</c:v>
                </c:pt>
                <c:pt idx="1567">
                  <c:v>-53.108001709</c:v>
                </c:pt>
                <c:pt idx="1568">
                  <c:v>-53.180999755999999</c:v>
                </c:pt>
                <c:pt idx="1569">
                  <c:v>-53.252998351999999</c:v>
                </c:pt>
                <c:pt idx="1570">
                  <c:v>-53.326000213999997</c:v>
                </c:pt>
                <c:pt idx="1571">
                  <c:v>-53.398998259999999</c:v>
                </c:pt>
                <c:pt idx="1572">
                  <c:v>-53.472999573000003</c:v>
                </c:pt>
                <c:pt idx="1573">
                  <c:v>-53.544998169000003</c:v>
                </c:pt>
                <c:pt idx="1574">
                  <c:v>-53.618000031000001</c:v>
                </c:pt>
                <c:pt idx="1575">
                  <c:v>-53.691001892000003</c:v>
                </c:pt>
                <c:pt idx="1576">
                  <c:v>-53.763999939000001</c:v>
                </c:pt>
                <c:pt idx="1577">
                  <c:v>-53.837001801</c:v>
                </c:pt>
                <c:pt idx="1578">
                  <c:v>-53.909000397</c:v>
                </c:pt>
                <c:pt idx="1579">
                  <c:v>-53.981998443999998</c:v>
                </c:pt>
                <c:pt idx="1580">
                  <c:v>-54.055000305</c:v>
                </c:pt>
                <c:pt idx="1581">
                  <c:v>-54.127998351999999</c:v>
                </c:pt>
                <c:pt idx="1582">
                  <c:v>-54.201000213999997</c:v>
                </c:pt>
                <c:pt idx="1583">
                  <c:v>-54.272998809999997</c:v>
                </c:pt>
                <c:pt idx="1584">
                  <c:v>-54.345001220999997</c:v>
                </c:pt>
                <c:pt idx="1585">
                  <c:v>-54.416999816999997</c:v>
                </c:pt>
                <c:pt idx="1586">
                  <c:v>-54.488998412999997</c:v>
                </c:pt>
                <c:pt idx="1587">
                  <c:v>-54.561000823999997</c:v>
                </c:pt>
                <c:pt idx="1588">
                  <c:v>-54.632999419999997</c:v>
                </c:pt>
                <c:pt idx="1589">
                  <c:v>-54.705001830999997</c:v>
                </c:pt>
                <c:pt idx="1590">
                  <c:v>-54.776000977000002</c:v>
                </c:pt>
                <c:pt idx="1591">
                  <c:v>-54.847000121999997</c:v>
                </c:pt>
                <c:pt idx="1592">
                  <c:v>-54.918998717999997</c:v>
                </c:pt>
                <c:pt idx="1593">
                  <c:v>-54.990001677999999</c:v>
                </c:pt>
                <c:pt idx="1594">
                  <c:v>-55.061000823999997</c:v>
                </c:pt>
                <c:pt idx="1595">
                  <c:v>-55.131000518999997</c:v>
                </c:pt>
                <c:pt idx="1596">
                  <c:v>-55.201999663999999</c:v>
                </c:pt>
                <c:pt idx="1597">
                  <c:v>-55.272998809999997</c:v>
                </c:pt>
                <c:pt idx="1598">
                  <c:v>-55.344001769999998</c:v>
                </c:pt>
                <c:pt idx="1599">
                  <c:v>-55.415000915999997</c:v>
                </c:pt>
                <c:pt idx="1600">
                  <c:v>-55.48500061</c:v>
                </c:pt>
                <c:pt idx="1601">
                  <c:v>-55.555000305</c:v>
                </c:pt>
                <c:pt idx="1602">
                  <c:v>-55.625999450999998</c:v>
                </c:pt>
                <c:pt idx="1603">
                  <c:v>-55.695999145999998</c:v>
                </c:pt>
                <c:pt idx="1604">
                  <c:v>-55.766998291</c:v>
                </c:pt>
                <c:pt idx="1605">
                  <c:v>-55.837001801</c:v>
                </c:pt>
                <c:pt idx="1606">
                  <c:v>-55.908000946000001</c:v>
                </c:pt>
                <c:pt idx="1607">
                  <c:v>-55.978000641000001</c:v>
                </c:pt>
                <c:pt idx="1608">
                  <c:v>-56.048000336000001</c:v>
                </c:pt>
                <c:pt idx="1609">
                  <c:v>-56.118000031000001</c:v>
                </c:pt>
                <c:pt idx="1610">
                  <c:v>-56.187000275000003</c:v>
                </c:pt>
                <c:pt idx="1611">
                  <c:v>-56.256999968999999</c:v>
                </c:pt>
                <c:pt idx="1612">
                  <c:v>-56.326000213999997</c:v>
                </c:pt>
                <c:pt idx="1613">
                  <c:v>-56.395000457999998</c:v>
                </c:pt>
                <c:pt idx="1614">
                  <c:v>-56.465000152999998</c:v>
                </c:pt>
                <c:pt idx="1615">
                  <c:v>-56.533000946000001</c:v>
                </c:pt>
                <c:pt idx="1616">
                  <c:v>-56.602001190000003</c:v>
                </c:pt>
                <c:pt idx="1617">
                  <c:v>-56.669998169000003</c:v>
                </c:pt>
                <c:pt idx="1618">
                  <c:v>-56.738998412999997</c:v>
                </c:pt>
                <c:pt idx="1619">
                  <c:v>-56.806999206999997</c:v>
                </c:pt>
                <c:pt idx="1620">
                  <c:v>-56.875</c:v>
                </c:pt>
                <c:pt idx="1621">
                  <c:v>-56.944000244000001</c:v>
                </c:pt>
                <c:pt idx="1622">
                  <c:v>-57.012001038000001</c:v>
                </c:pt>
                <c:pt idx="1623">
                  <c:v>-57.080001830999997</c:v>
                </c:pt>
                <c:pt idx="1624">
                  <c:v>-57.147998809999997</c:v>
                </c:pt>
                <c:pt idx="1625">
                  <c:v>-57.215999603</c:v>
                </c:pt>
                <c:pt idx="1626">
                  <c:v>-57.284999847000002</c:v>
                </c:pt>
                <c:pt idx="1627">
                  <c:v>-57.353000641000001</c:v>
                </c:pt>
                <c:pt idx="1628">
                  <c:v>-57.419998169000003</c:v>
                </c:pt>
                <c:pt idx="1629">
                  <c:v>-57.487998961999999</c:v>
                </c:pt>
                <c:pt idx="1630">
                  <c:v>-57.555000305</c:v>
                </c:pt>
                <c:pt idx="1631">
                  <c:v>-57.624000549000002</c:v>
                </c:pt>
                <c:pt idx="1632">
                  <c:v>-57.691001892000003</c:v>
                </c:pt>
                <c:pt idx="1633">
                  <c:v>-57.758998871000003</c:v>
                </c:pt>
                <c:pt idx="1634">
                  <c:v>-57.826000213999997</c:v>
                </c:pt>
                <c:pt idx="1635">
                  <c:v>-57.893001556000002</c:v>
                </c:pt>
                <c:pt idx="1636">
                  <c:v>-57.959999084000003</c:v>
                </c:pt>
                <c:pt idx="1637">
                  <c:v>-58.027000426999997</c:v>
                </c:pt>
                <c:pt idx="1638">
                  <c:v>-58.094001769999998</c:v>
                </c:pt>
                <c:pt idx="1639">
                  <c:v>-58.159999847000002</c:v>
                </c:pt>
                <c:pt idx="1640">
                  <c:v>-58.227001190000003</c:v>
                </c:pt>
                <c:pt idx="1641">
                  <c:v>-58.292999268000003</c:v>
                </c:pt>
                <c:pt idx="1642">
                  <c:v>-58.359001159999998</c:v>
                </c:pt>
                <c:pt idx="1643">
                  <c:v>-58.424999237000002</c:v>
                </c:pt>
                <c:pt idx="1644">
                  <c:v>-58.491001128999997</c:v>
                </c:pt>
                <c:pt idx="1645">
                  <c:v>-58.555999755999999</c:v>
                </c:pt>
                <c:pt idx="1646">
                  <c:v>-58.620998383</c:v>
                </c:pt>
                <c:pt idx="1647">
                  <c:v>-58.686000823999997</c:v>
                </c:pt>
                <c:pt idx="1648">
                  <c:v>-58.751998901</c:v>
                </c:pt>
                <c:pt idx="1649">
                  <c:v>-58.817001343000001</c:v>
                </c:pt>
                <c:pt idx="1650">
                  <c:v>-58.881999968999999</c:v>
                </c:pt>
                <c:pt idx="1651">
                  <c:v>-58.945999145999998</c:v>
                </c:pt>
                <c:pt idx="1652">
                  <c:v>-59.009998322000001</c:v>
                </c:pt>
                <c:pt idx="1653">
                  <c:v>-59.074001312</c:v>
                </c:pt>
                <c:pt idx="1654">
                  <c:v>-59.138000488000003</c:v>
                </c:pt>
                <c:pt idx="1655">
                  <c:v>-59.201999663999999</c:v>
                </c:pt>
                <c:pt idx="1656">
                  <c:v>-59.265998840000002</c:v>
                </c:pt>
                <c:pt idx="1657">
                  <c:v>-59.331001282000003</c:v>
                </c:pt>
                <c:pt idx="1658">
                  <c:v>-59.394001007</c:v>
                </c:pt>
                <c:pt idx="1659">
                  <c:v>-59.457000731999997</c:v>
                </c:pt>
                <c:pt idx="1660">
                  <c:v>-59.520000457999998</c:v>
                </c:pt>
                <c:pt idx="1661">
                  <c:v>-59.583000183000003</c:v>
                </c:pt>
                <c:pt idx="1662">
                  <c:v>-59.645999908</c:v>
                </c:pt>
                <c:pt idx="1663">
                  <c:v>-59.708999634000001</c:v>
                </c:pt>
                <c:pt idx="1664">
                  <c:v>-59.770999908</c:v>
                </c:pt>
                <c:pt idx="1665">
                  <c:v>-59.833000183000003</c:v>
                </c:pt>
                <c:pt idx="1666">
                  <c:v>-59.895000457999998</c:v>
                </c:pt>
                <c:pt idx="1667">
                  <c:v>-59.957000731999997</c:v>
                </c:pt>
                <c:pt idx="1668">
                  <c:v>-60.018001556000002</c:v>
                </c:pt>
                <c:pt idx="1669">
                  <c:v>-60.078998566000003</c:v>
                </c:pt>
                <c:pt idx="1670">
                  <c:v>-60.13999939</c:v>
                </c:pt>
                <c:pt idx="1671">
                  <c:v>-60.201000213999997</c:v>
                </c:pt>
                <c:pt idx="1672">
                  <c:v>-60.261001587000003</c:v>
                </c:pt>
                <c:pt idx="1673">
                  <c:v>-60.320999145999998</c:v>
                </c:pt>
                <c:pt idx="1674">
                  <c:v>-60.381999968999999</c:v>
                </c:pt>
                <c:pt idx="1675">
                  <c:v>-60.442001343000001</c:v>
                </c:pt>
                <c:pt idx="1676">
                  <c:v>-60.500999450999998</c:v>
                </c:pt>
                <c:pt idx="1677">
                  <c:v>-60.560001372999999</c:v>
                </c:pt>
                <c:pt idx="1678">
                  <c:v>-60.618999481000003</c:v>
                </c:pt>
                <c:pt idx="1679">
                  <c:v>-60.676998138000002</c:v>
                </c:pt>
                <c:pt idx="1680">
                  <c:v>-60.736000060999999</c:v>
                </c:pt>
                <c:pt idx="1681">
                  <c:v>-60.794998169000003</c:v>
                </c:pt>
                <c:pt idx="1682">
                  <c:v>-60.853000641000001</c:v>
                </c:pt>
                <c:pt idx="1683">
                  <c:v>-60.910999298</c:v>
                </c:pt>
                <c:pt idx="1684">
                  <c:v>-60.967998504999997</c:v>
                </c:pt>
                <c:pt idx="1685">
                  <c:v>-61.026000977000002</c:v>
                </c:pt>
                <c:pt idx="1686">
                  <c:v>-61.083000183000003</c:v>
                </c:pt>
                <c:pt idx="1687">
                  <c:v>-61.13999939</c:v>
                </c:pt>
                <c:pt idx="1688">
                  <c:v>-61.196998596</c:v>
                </c:pt>
                <c:pt idx="1689">
                  <c:v>-61.254001617</c:v>
                </c:pt>
                <c:pt idx="1690">
                  <c:v>-61.310001372999999</c:v>
                </c:pt>
                <c:pt idx="1691">
                  <c:v>-61.367000580000003</c:v>
                </c:pt>
                <c:pt idx="1692">
                  <c:v>-61.422000885000003</c:v>
                </c:pt>
                <c:pt idx="1693">
                  <c:v>-61.478000641000001</c:v>
                </c:pt>
                <c:pt idx="1694">
                  <c:v>-61.534000397</c:v>
                </c:pt>
                <c:pt idx="1695">
                  <c:v>-61.589000702</c:v>
                </c:pt>
                <c:pt idx="1696">
                  <c:v>-61.644001007</c:v>
                </c:pt>
                <c:pt idx="1697">
                  <c:v>-61.698001861999998</c:v>
                </c:pt>
                <c:pt idx="1698">
                  <c:v>-61.752998351999999</c:v>
                </c:pt>
                <c:pt idx="1699">
                  <c:v>-61.807998656999999</c:v>
                </c:pt>
                <c:pt idx="1700">
                  <c:v>-61.861999511999997</c:v>
                </c:pt>
                <c:pt idx="1701">
                  <c:v>-61.915000915999997</c:v>
                </c:pt>
                <c:pt idx="1702">
                  <c:v>-61.967998504999997</c:v>
                </c:pt>
                <c:pt idx="1703">
                  <c:v>-62.020999908</c:v>
                </c:pt>
                <c:pt idx="1704">
                  <c:v>-62.074001312</c:v>
                </c:pt>
                <c:pt idx="1705">
                  <c:v>-62.126998901</c:v>
                </c:pt>
                <c:pt idx="1706">
                  <c:v>-62.179000854000002</c:v>
                </c:pt>
                <c:pt idx="1707">
                  <c:v>-62.230998993</c:v>
                </c:pt>
                <c:pt idx="1708">
                  <c:v>-62.283000946000001</c:v>
                </c:pt>
                <c:pt idx="1709">
                  <c:v>-62.334999084000003</c:v>
                </c:pt>
                <c:pt idx="1710">
                  <c:v>-62.386001587000003</c:v>
                </c:pt>
                <c:pt idx="1711">
                  <c:v>-62.437000275000003</c:v>
                </c:pt>
                <c:pt idx="1712">
                  <c:v>-62.487998961999999</c:v>
                </c:pt>
                <c:pt idx="1713">
                  <c:v>-62.539001464999998</c:v>
                </c:pt>
                <c:pt idx="1714">
                  <c:v>-62.590000152999998</c:v>
                </c:pt>
                <c:pt idx="1715">
                  <c:v>-62.63999939</c:v>
                </c:pt>
                <c:pt idx="1716">
                  <c:v>-62.691001892000003</c:v>
                </c:pt>
                <c:pt idx="1717">
                  <c:v>-62.741001128999997</c:v>
                </c:pt>
                <c:pt idx="1718">
                  <c:v>-62.791000365999999</c:v>
                </c:pt>
                <c:pt idx="1719">
                  <c:v>-62.840999603</c:v>
                </c:pt>
                <c:pt idx="1720">
                  <c:v>-62.890998840000002</c:v>
                </c:pt>
                <c:pt idx="1721">
                  <c:v>-62.939998627000001</c:v>
                </c:pt>
                <c:pt idx="1722">
                  <c:v>-62.988998412999997</c:v>
                </c:pt>
                <c:pt idx="1723">
                  <c:v>-63.037998199</c:v>
                </c:pt>
                <c:pt idx="1724">
                  <c:v>-63.087001801</c:v>
                </c:pt>
                <c:pt idx="1725">
                  <c:v>-63.134998322000001</c:v>
                </c:pt>
                <c:pt idx="1726">
                  <c:v>-63.182998656999999</c:v>
                </c:pt>
                <c:pt idx="1727">
                  <c:v>-63.230998993</c:v>
                </c:pt>
                <c:pt idx="1728">
                  <c:v>-63.277999878000003</c:v>
                </c:pt>
                <c:pt idx="1729">
                  <c:v>-63.325000762999998</c:v>
                </c:pt>
                <c:pt idx="1730">
                  <c:v>-63.372001648000001</c:v>
                </c:pt>
                <c:pt idx="1731">
                  <c:v>-63.417999268000003</c:v>
                </c:pt>
                <c:pt idx="1732">
                  <c:v>-63.463001251000001</c:v>
                </c:pt>
                <c:pt idx="1733">
                  <c:v>-63.508998871000003</c:v>
                </c:pt>
                <c:pt idx="1734">
                  <c:v>-63.555000305</c:v>
                </c:pt>
                <c:pt idx="1735">
                  <c:v>-63.599998474000003</c:v>
                </c:pt>
                <c:pt idx="1736">
                  <c:v>-63.645000457999998</c:v>
                </c:pt>
                <c:pt idx="1737">
                  <c:v>-63.688999176000003</c:v>
                </c:pt>
                <c:pt idx="1738">
                  <c:v>-63.734001159999998</c:v>
                </c:pt>
                <c:pt idx="1739">
                  <c:v>-63.777999878000003</c:v>
                </c:pt>
                <c:pt idx="1740">
                  <c:v>-63.821998596</c:v>
                </c:pt>
                <c:pt idx="1741">
                  <c:v>-63.867000580000003</c:v>
                </c:pt>
                <c:pt idx="1742">
                  <c:v>-63.910999298</c:v>
                </c:pt>
                <c:pt idx="1743">
                  <c:v>-63.953998566000003</c:v>
                </c:pt>
                <c:pt idx="1744">
                  <c:v>-63.997001648000001</c:v>
                </c:pt>
                <c:pt idx="1745">
                  <c:v>-64.040000915999997</c:v>
                </c:pt>
                <c:pt idx="1746">
                  <c:v>-64.083000182999996</c:v>
                </c:pt>
                <c:pt idx="1747">
                  <c:v>-64.125999450999998</c:v>
                </c:pt>
                <c:pt idx="1748">
                  <c:v>-64.167999268000003</c:v>
                </c:pt>
                <c:pt idx="1749">
                  <c:v>-64.209999084000003</c:v>
                </c:pt>
                <c:pt idx="1750">
                  <c:v>-64.251998900999993</c:v>
                </c:pt>
                <c:pt idx="1751">
                  <c:v>-64.293998717999997</c:v>
                </c:pt>
                <c:pt idx="1752">
                  <c:v>-64.334999084000003</c:v>
                </c:pt>
                <c:pt idx="1753">
                  <c:v>-64.375999450999998</c:v>
                </c:pt>
                <c:pt idx="1754">
                  <c:v>-64.416000366000006</c:v>
                </c:pt>
                <c:pt idx="1755">
                  <c:v>-64.457000731999997</c:v>
                </c:pt>
                <c:pt idx="1756">
                  <c:v>-64.498001099000007</c:v>
                </c:pt>
                <c:pt idx="1757">
                  <c:v>-64.538002014</c:v>
                </c:pt>
                <c:pt idx="1758">
                  <c:v>-64.578002929999997</c:v>
                </c:pt>
                <c:pt idx="1759">
                  <c:v>-64.617996215999995</c:v>
                </c:pt>
                <c:pt idx="1760">
                  <c:v>-64.656997681000007</c:v>
                </c:pt>
                <c:pt idx="1761">
                  <c:v>-64.694999695000007</c:v>
                </c:pt>
                <c:pt idx="1762">
                  <c:v>-64.734001160000005</c:v>
                </c:pt>
                <c:pt idx="1763">
                  <c:v>-64.773002625000004</c:v>
                </c:pt>
                <c:pt idx="1764">
                  <c:v>-64.810997009000005</c:v>
                </c:pt>
                <c:pt idx="1765">
                  <c:v>-64.848999023000005</c:v>
                </c:pt>
                <c:pt idx="1766">
                  <c:v>-64.887001037999994</c:v>
                </c:pt>
                <c:pt idx="1767">
                  <c:v>-64.924003600999995</c:v>
                </c:pt>
                <c:pt idx="1768">
                  <c:v>-64.961997986</c:v>
                </c:pt>
                <c:pt idx="1769">
                  <c:v>-64.998001099000007</c:v>
                </c:pt>
                <c:pt idx="1770">
                  <c:v>-65.035003661999994</c:v>
                </c:pt>
                <c:pt idx="1771">
                  <c:v>-65.071998596</c:v>
                </c:pt>
                <c:pt idx="1772">
                  <c:v>-65.108001709000007</c:v>
                </c:pt>
                <c:pt idx="1773">
                  <c:v>-65.143997192</c:v>
                </c:pt>
                <c:pt idx="1774">
                  <c:v>-65.179000853999995</c:v>
                </c:pt>
                <c:pt idx="1775">
                  <c:v>-65.214996338000006</c:v>
                </c:pt>
                <c:pt idx="1776">
                  <c:v>-65.249000549000002</c:v>
                </c:pt>
                <c:pt idx="1777">
                  <c:v>-65.283996582</c:v>
                </c:pt>
                <c:pt idx="1778">
                  <c:v>-65.318000792999996</c:v>
                </c:pt>
                <c:pt idx="1779">
                  <c:v>-65.352996825999995</c:v>
                </c:pt>
                <c:pt idx="1780">
                  <c:v>-65.386001586999996</c:v>
                </c:pt>
                <c:pt idx="1781">
                  <c:v>-65.419998168999996</c:v>
                </c:pt>
                <c:pt idx="1782">
                  <c:v>-65.453002929999997</c:v>
                </c:pt>
                <c:pt idx="1783">
                  <c:v>-65.48500061</c:v>
                </c:pt>
                <c:pt idx="1784">
                  <c:v>-65.517997742000006</c:v>
                </c:pt>
                <c:pt idx="1785">
                  <c:v>-65.550003051999994</c:v>
                </c:pt>
                <c:pt idx="1786">
                  <c:v>-65.582000731999997</c:v>
                </c:pt>
                <c:pt idx="1787">
                  <c:v>-65.612998962000006</c:v>
                </c:pt>
                <c:pt idx="1788">
                  <c:v>-65.644996642999999</c:v>
                </c:pt>
                <c:pt idx="1789">
                  <c:v>-65.675003051999994</c:v>
                </c:pt>
                <c:pt idx="1790">
                  <c:v>-65.706001282000003</c:v>
                </c:pt>
                <c:pt idx="1791">
                  <c:v>-65.736000060999999</c:v>
                </c:pt>
                <c:pt idx="1792">
                  <c:v>-65.766998290999993</c:v>
                </c:pt>
                <c:pt idx="1793">
                  <c:v>-65.795997619999994</c:v>
                </c:pt>
                <c:pt idx="1794">
                  <c:v>-65.825996399000005</c:v>
                </c:pt>
                <c:pt idx="1795">
                  <c:v>-65.855003357000001</c:v>
                </c:pt>
                <c:pt idx="1796">
                  <c:v>-65.884002686000002</c:v>
                </c:pt>
                <c:pt idx="1797">
                  <c:v>-65.913002014</c:v>
                </c:pt>
                <c:pt idx="1798">
                  <c:v>-65.941001892000003</c:v>
                </c:pt>
                <c:pt idx="1799">
                  <c:v>-65.969001770000006</c:v>
                </c:pt>
                <c:pt idx="1800">
                  <c:v>-65.996002196999996</c:v>
                </c:pt>
                <c:pt idx="1801">
                  <c:v>-66.024002074999999</c:v>
                </c:pt>
                <c:pt idx="1802">
                  <c:v>-66.051002502000003</c:v>
                </c:pt>
                <c:pt idx="1803">
                  <c:v>-66.078002929999997</c:v>
                </c:pt>
                <c:pt idx="1804">
                  <c:v>-66.105003357000001</c:v>
                </c:pt>
                <c:pt idx="1805">
                  <c:v>-66.130996703999998</c:v>
                </c:pt>
                <c:pt idx="1806">
                  <c:v>-66.156997681000007</c:v>
                </c:pt>
                <c:pt idx="1807">
                  <c:v>-66.181999207000004</c:v>
                </c:pt>
                <c:pt idx="1808">
                  <c:v>-66.207000731999997</c:v>
                </c:pt>
                <c:pt idx="1809">
                  <c:v>-66.232002257999994</c:v>
                </c:pt>
                <c:pt idx="1810">
                  <c:v>-66.257003784000005</c:v>
                </c:pt>
                <c:pt idx="1811">
                  <c:v>-66.280998229999994</c:v>
                </c:pt>
                <c:pt idx="1812">
                  <c:v>-66.305000304999993</c:v>
                </c:pt>
                <c:pt idx="1813">
                  <c:v>-66.329002380000006</c:v>
                </c:pt>
                <c:pt idx="1814">
                  <c:v>-66.351997374999996</c:v>
                </c:pt>
                <c:pt idx="1815">
                  <c:v>-66.375</c:v>
                </c:pt>
                <c:pt idx="1816">
                  <c:v>-66.398002625000004</c:v>
                </c:pt>
                <c:pt idx="1817">
                  <c:v>-66.419998168999996</c:v>
                </c:pt>
                <c:pt idx="1818">
                  <c:v>-66.442001343000001</c:v>
                </c:pt>
                <c:pt idx="1819">
                  <c:v>-66.463996886999993</c:v>
                </c:pt>
                <c:pt idx="1820">
                  <c:v>-66.486000060999999</c:v>
                </c:pt>
                <c:pt idx="1821">
                  <c:v>-66.507003784000005</c:v>
                </c:pt>
                <c:pt idx="1822">
                  <c:v>-66.527999878000003</c:v>
                </c:pt>
                <c:pt idx="1823">
                  <c:v>-66.547996521000002</c:v>
                </c:pt>
                <c:pt idx="1824">
                  <c:v>-66.568000792999996</c:v>
                </c:pt>
                <c:pt idx="1825">
                  <c:v>-66.587997436999999</c:v>
                </c:pt>
                <c:pt idx="1826">
                  <c:v>-66.607002257999994</c:v>
                </c:pt>
                <c:pt idx="1827">
                  <c:v>-66.625999450999998</c:v>
                </c:pt>
                <c:pt idx="1828">
                  <c:v>-66.644996642999999</c:v>
                </c:pt>
                <c:pt idx="1829">
                  <c:v>-66.663002014</c:v>
                </c:pt>
                <c:pt idx="1830">
                  <c:v>-66.680999756000006</c:v>
                </c:pt>
                <c:pt idx="1831">
                  <c:v>-66.697998046999999</c:v>
                </c:pt>
                <c:pt idx="1832">
                  <c:v>-66.714996338000006</c:v>
                </c:pt>
                <c:pt idx="1833">
                  <c:v>-66.732002257999994</c:v>
                </c:pt>
                <c:pt idx="1834">
                  <c:v>-66.748001099000007</c:v>
                </c:pt>
                <c:pt idx="1835">
                  <c:v>-66.76499939</c:v>
                </c:pt>
                <c:pt idx="1836">
                  <c:v>-66.780998229999994</c:v>
                </c:pt>
                <c:pt idx="1837">
                  <c:v>-66.795997619999994</c:v>
                </c:pt>
                <c:pt idx="1838">
                  <c:v>-66.810997009000005</c:v>
                </c:pt>
                <c:pt idx="1839">
                  <c:v>-66.825996399000005</c:v>
                </c:pt>
                <c:pt idx="1840">
                  <c:v>-66.841003418</c:v>
                </c:pt>
                <c:pt idx="1841">
                  <c:v>-66.855003357000001</c:v>
                </c:pt>
                <c:pt idx="1842">
                  <c:v>-66.869003296000002</c:v>
                </c:pt>
                <c:pt idx="1843">
                  <c:v>-66.883003235000004</c:v>
                </c:pt>
                <c:pt idx="1844">
                  <c:v>-66.896003723000007</c:v>
                </c:pt>
                <c:pt idx="1845">
                  <c:v>-66.908996582</c:v>
                </c:pt>
                <c:pt idx="1846">
                  <c:v>-66.921997070000003</c:v>
                </c:pt>
                <c:pt idx="1847">
                  <c:v>-66.933998107999997</c:v>
                </c:pt>
                <c:pt idx="1848">
                  <c:v>-66.945999146000005</c:v>
                </c:pt>
                <c:pt idx="1849">
                  <c:v>-66.958000182999996</c:v>
                </c:pt>
                <c:pt idx="1850">
                  <c:v>-66.969001770000006</c:v>
                </c:pt>
                <c:pt idx="1851">
                  <c:v>-66.980003357000001</c:v>
                </c:pt>
                <c:pt idx="1852">
                  <c:v>-66.990997313999998</c:v>
                </c:pt>
                <c:pt idx="1853">
                  <c:v>-67.000999450999998</c:v>
                </c:pt>
                <c:pt idx="1854">
                  <c:v>-67.011001586999996</c:v>
                </c:pt>
                <c:pt idx="1855">
                  <c:v>-67.021003723000007</c:v>
                </c:pt>
                <c:pt idx="1856">
                  <c:v>-67.029998778999996</c:v>
                </c:pt>
                <c:pt idx="1857">
                  <c:v>-67.039001464999998</c:v>
                </c:pt>
                <c:pt idx="1858">
                  <c:v>-67.046997070000003</c:v>
                </c:pt>
                <c:pt idx="1859">
                  <c:v>-67.055000304999993</c:v>
                </c:pt>
                <c:pt idx="1860">
                  <c:v>-67.063003539999997</c:v>
                </c:pt>
                <c:pt idx="1861">
                  <c:v>-67.070999146000005</c:v>
                </c:pt>
                <c:pt idx="1862">
                  <c:v>-67.078002929999997</c:v>
                </c:pt>
                <c:pt idx="1863">
                  <c:v>-67.084999084000003</c:v>
                </c:pt>
                <c:pt idx="1864">
                  <c:v>-67.091003418</c:v>
                </c:pt>
                <c:pt idx="1865">
                  <c:v>-67.097000121999997</c:v>
                </c:pt>
                <c:pt idx="1866">
                  <c:v>-67.102996825999995</c:v>
                </c:pt>
                <c:pt idx="1867">
                  <c:v>-67.109001160000005</c:v>
                </c:pt>
                <c:pt idx="1868">
                  <c:v>-67.113998413000004</c:v>
                </c:pt>
                <c:pt idx="1869">
                  <c:v>-67.119003296000002</c:v>
                </c:pt>
                <c:pt idx="1870">
                  <c:v>-67.124000549000002</c:v>
                </c:pt>
                <c:pt idx="1871">
                  <c:v>-67.127998352000006</c:v>
                </c:pt>
                <c:pt idx="1872">
                  <c:v>-67.132003784000005</c:v>
                </c:pt>
                <c:pt idx="1873">
                  <c:v>-67.135002135999997</c:v>
                </c:pt>
                <c:pt idx="1874">
                  <c:v>-67.138999939000001</c:v>
                </c:pt>
                <c:pt idx="1875">
                  <c:v>-67.141998290999993</c:v>
                </c:pt>
                <c:pt idx="1876">
                  <c:v>-67.144996642999999</c:v>
                </c:pt>
                <c:pt idx="1877">
                  <c:v>-67.147003174000005</c:v>
                </c:pt>
                <c:pt idx="1878">
                  <c:v>-67.148002625000004</c:v>
                </c:pt>
                <c:pt idx="1879">
                  <c:v>-67.150001525999997</c:v>
                </c:pt>
                <c:pt idx="1880">
                  <c:v>-67.151000976999995</c:v>
                </c:pt>
                <c:pt idx="1881">
                  <c:v>-67.152000427000004</c:v>
                </c:pt>
                <c:pt idx="1882">
                  <c:v>-67.152000427000004</c:v>
                </c:pt>
                <c:pt idx="1883">
                  <c:v>-67.152999878000003</c:v>
                </c:pt>
                <c:pt idx="1884">
                  <c:v>-67.152999878000003</c:v>
                </c:pt>
                <c:pt idx="1885">
                  <c:v>-67.152000427000004</c:v>
                </c:pt>
                <c:pt idx="1886">
                  <c:v>-67.151000976999995</c:v>
                </c:pt>
                <c:pt idx="1887">
                  <c:v>-67.150001525999997</c:v>
                </c:pt>
                <c:pt idx="1888">
                  <c:v>-67.149002074999999</c:v>
                </c:pt>
                <c:pt idx="1889">
                  <c:v>-67.147003174000005</c:v>
                </c:pt>
                <c:pt idx="1890">
                  <c:v>-67.144996642999999</c:v>
                </c:pt>
                <c:pt idx="1891">
                  <c:v>-67.142997742000006</c:v>
                </c:pt>
                <c:pt idx="1892">
                  <c:v>-67.13999939</c:v>
                </c:pt>
                <c:pt idx="1893">
                  <c:v>-67.137001037999994</c:v>
                </c:pt>
                <c:pt idx="1894">
                  <c:v>-67.134002686000002</c:v>
                </c:pt>
                <c:pt idx="1895">
                  <c:v>-67.130996703999998</c:v>
                </c:pt>
                <c:pt idx="1896">
                  <c:v>-67.126998900999993</c:v>
                </c:pt>
                <c:pt idx="1897">
                  <c:v>-67.123001099000007</c:v>
                </c:pt>
                <c:pt idx="1898">
                  <c:v>-67.119003296000002</c:v>
                </c:pt>
                <c:pt idx="1899">
                  <c:v>-67.113998413000004</c:v>
                </c:pt>
                <c:pt idx="1900">
                  <c:v>-67.109001160000005</c:v>
                </c:pt>
                <c:pt idx="1901">
                  <c:v>-67.103996276999993</c:v>
                </c:pt>
                <c:pt idx="1902">
                  <c:v>-67.098999023000005</c:v>
                </c:pt>
                <c:pt idx="1903">
                  <c:v>-67.093002318999993</c:v>
                </c:pt>
                <c:pt idx="1904">
                  <c:v>-67.086997986</c:v>
                </c:pt>
                <c:pt idx="1905">
                  <c:v>-67.080001831000004</c:v>
                </c:pt>
                <c:pt idx="1906">
                  <c:v>-67.072998046999999</c:v>
                </c:pt>
                <c:pt idx="1907">
                  <c:v>-67.066001892000003</c:v>
                </c:pt>
                <c:pt idx="1908">
                  <c:v>-67.057998656999999</c:v>
                </c:pt>
                <c:pt idx="1909">
                  <c:v>-67.051002502000003</c:v>
                </c:pt>
                <c:pt idx="1910">
                  <c:v>-67.042999268000003</c:v>
                </c:pt>
                <c:pt idx="1911">
                  <c:v>-67.033996582</c:v>
                </c:pt>
                <c:pt idx="1912">
                  <c:v>-67.025001525999997</c:v>
                </c:pt>
                <c:pt idx="1913">
                  <c:v>-67.015998839999995</c:v>
                </c:pt>
                <c:pt idx="1914">
                  <c:v>-67.005996703999998</c:v>
                </c:pt>
                <c:pt idx="1915">
                  <c:v>-66.996002196999996</c:v>
                </c:pt>
                <c:pt idx="1916">
                  <c:v>-66.98500061</c:v>
                </c:pt>
                <c:pt idx="1917">
                  <c:v>-66.974998474000003</c:v>
                </c:pt>
                <c:pt idx="1918">
                  <c:v>-66.963996886999993</c:v>
                </c:pt>
                <c:pt idx="1919">
                  <c:v>-66.953002929999997</c:v>
                </c:pt>
                <c:pt idx="1920">
                  <c:v>-66.941001892000003</c:v>
                </c:pt>
                <c:pt idx="1921">
                  <c:v>-66.929000853999995</c:v>
                </c:pt>
                <c:pt idx="1922">
                  <c:v>-66.916000366000006</c:v>
                </c:pt>
                <c:pt idx="1923">
                  <c:v>-66.903999329000001</c:v>
                </c:pt>
                <c:pt idx="1924">
                  <c:v>-66.88999939</c:v>
                </c:pt>
                <c:pt idx="1925">
                  <c:v>-66.876998900999993</c:v>
                </c:pt>
                <c:pt idx="1926">
                  <c:v>-66.862998962000006</c:v>
                </c:pt>
                <c:pt idx="1927">
                  <c:v>-66.848999023000005</c:v>
                </c:pt>
                <c:pt idx="1928">
                  <c:v>-66.834999084000003</c:v>
                </c:pt>
                <c:pt idx="1929">
                  <c:v>-66.819999695000007</c:v>
                </c:pt>
                <c:pt idx="1930">
                  <c:v>-66.805000304999993</c:v>
                </c:pt>
                <c:pt idx="1931">
                  <c:v>-66.790000915999997</c:v>
                </c:pt>
                <c:pt idx="1932">
                  <c:v>-66.774002074999999</c:v>
                </c:pt>
                <c:pt idx="1933">
                  <c:v>-66.758003235000004</c:v>
                </c:pt>
                <c:pt idx="1934">
                  <c:v>-66.741996764999996</c:v>
                </c:pt>
                <c:pt idx="1935">
                  <c:v>-66.724998474000003</c:v>
                </c:pt>
                <c:pt idx="1936">
                  <c:v>-66.708000182999996</c:v>
                </c:pt>
                <c:pt idx="1937">
                  <c:v>-66.691001892000003</c:v>
                </c:pt>
                <c:pt idx="1938">
                  <c:v>-66.674003600999995</c:v>
                </c:pt>
                <c:pt idx="1939">
                  <c:v>-66.655998229999994</c:v>
                </c:pt>
                <c:pt idx="1940">
                  <c:v>-66.638000488000003</c:v>
                </c:pt>
                <c:pt idx="1941">
                  <c:v>-66.619003296000002</c:v>
                </c:pt>
                <c:pt idx="1942">
                  <c:v>-66.599998474000003</c:v>
                </c:pt>
                <c:pt idx="1943">
                  <c:v>-66.581001282000003</c:v>
                </c:pt>
                <c:pt idx="1944">
                  <c:v>-66.561996460000003</c:v>
                </c:pt>
                <c:pt idx="1945">
                  <c:v>-66.541999817000004</c:v>
                </c:pt>
                <c:pt idx="1946">
                  <c:v>-66.522003174000005</c:v>
                </c:pt>
                <c:pt idx="1947">
                  <c:v>-66.501998900999993</c:v>
                </c:pt>
                <c:pt idx="1948">
                  <c:v>-66.482002257999994</c:v>
                </c:pt>
                <c:pt idx="1949">
                  <c:v>-66.460998535000002</c:v>
                </c:pt>
                <c:pt idx="1950">
                  <c:v>-66.440002441000004</c:v>
                </c:pt>
                <c:pt idx="1951">
                  <c:v>-66.417999268000003</c:v>
                </c:pt>
                <c:pt idx="1952">
                  <c:v>-66.396003723000007</c:v>
                </c:pt>
                <c:pt idx="1953">
                  <c:v>-66.374000549000002</c:v>
                </c:pt>
                <c:pt idx="1954">
                  <c:v>-66.351997374999996</c:v>
                </c:pt>
                <c:pt idx="1955">
                  <c:v>-66.330001831000004</c:v>
                </c:pt>
                <c:pt idx="1956">
                  <c:v>-66.307998656999999</c:v>
                </c:pt>
                <c:pt idx="1957">
                  <c:v>-66.285003661999994</c:v>
                </c:pt>
                <c:pt idx="1958">
                  <c:v>-66.262001037999994</c:v>
                </c:pt>
                <c:pt idx="1959">
                  <c:v>-66.237998962000006</c:v>
                </c:pt>
                <c:pt idx="1960">
                  <c:v>-66.213996886999993</c:v>
                </c:pt>
                <c:pt idx="1961">
                  <c:v>-66.190002441000004</c:v>
                </c:pt>
                <c:pt idx="1962">
                  <c:v>-66.166000366000006</c:v>
                </c:pt>
                <c:pt idx="1963">
                  <c:v>-66.141998290999993</c:v>
                </c:pt>
                <c:pt idx="1964">
                  <c:v>-66.116996764999996</c:v>
                </c:pt>
                <c:pt idx="1965">
                  <c:v>-66.093002318999993</c:v>
                </c:pt>
                <c:pt idx="1966">
                  <c:v>-66.068000792999996</c:v>
                </c:pt>
                <c:pt idx="1967">
                  <c:v>-66.041999817000004</c:v>
                </c:pt>
                <c:pt idx="1968">
                  <c:v>-66.016998290999993</c:v>
                </c:pt>
                <c:pt idx="1969">
                  <c:v>-65.990997313999998</c:v>
                </c:pt>
                <c:pt idx="1970">
                  <c:v>-65.963996886999993</c:v>
                </c:pt>
                <c:pt idx="1971">
                  <c:v>-65.938003539999997</c:v>
                </c:pt>
                <c:pt idx="1972">
                  <c:v>-65.911003113000007</c:v>
                </c:pt>
                <c:pt idx="1973">
                  <c:v>-65.885002135999997</c:v>
                </c:pt>
                <c:pt idx="1974">
                  <c:v>-65.858001709000007</c:v>
                </c:pt>
                <c:pt idx="1975">
                  <c:v>-65.831001282000003</c:v>
                </c:pt>
                <c:pt idx="1976">
                  <c:v>-65.803001404</c:v>
                </c:pt>
                <c:pt idx="1977">
                  <c:v>-65.775001525999997</c:v>
                </c:pt>
                <c:pt idx="1978">
                  <c:v>-65.746002196999996</c:v>
                </c:pt>
                <c:pt idx="1979">
                  <c:v>-65.718002318999993</c:v>
                </c:pt>
                <c:pt idx="1980">
                  <c:v>-65.689002990999995</c:v>
                </c:pt>
                <c:pt idx="1981">
                  <c:v>-65.660003661999994</c:v>
                </c:pt>
                <c:pt idx="1982">
                  <c:v>-65.630996703999998</c:v>
                </c:pt>
                <c:pt idx="1983">
                  <c:v>-65.601997374999996</c:v>
                </c:pt>
                <c:pt idx="1984">
                  <c:v>-65.571998596</c:v>
                </c:pt>
                <c:pt idx="1985">
                  <c:v>-65.541999817000004</c:v>
                </c:pt>
                <c:pt idx="1986">
                  <c:v>-65.512001037999994</c:v>
                </c:pt>
                <c:pt idx="1987">
                  <c:v>-65.481002808</c:v>
                </c:pt>
                <c:pt idx="1988">
                  <c:v>-65.449996948000006</c:v>
                </c:pt>
                <c:pt idx="1989">
                  <c:v>-65.418998717999997</c:v>
                </c:pt>
                <c:pt idx="1990">
                  <c:v>-65.388000488000003</c:v>
                </c:pt>
                <c:pt idx="1991">
                  <c:v>-65.357002257999994</c:v>
                </c:pt>
                <c:pt idx="1992">
                  <c:v>-65.324996948000006</c:v>
                </c:pt>
                <c:pt idx="1993">
                  <c:v>-65.293998717999997</c:v>
                </c:pt>
                <c:pt idx="1994">
                  <c:v>-65.261001586999996</c:v>
                </c:pt>
                <c:pt idx="1995">
                  <c:v>-65.228996276999993</c:v>
                </c:pt>
                <c:pt idx="1996">
                  <c:v>-65.195999146000005</c:v>
                </c:pt>
                <c:pt idx="1997">
                  <c:v>-65.162002563000001</c:v>
                </c:pt>
                <c:pt idx="1998">
                  <c:v>-65.128997803000004</c:v>
                </c:pt>
                <c:pt idx="1999">
                  <c:v>-65.096000670999999</c:v>
                </c:pt>
              </c:numCache>
            </c:numRef>
          </c:yVal>
          <c:smooth val="1"/>
          <c:extLst>
            <c:ext xmlns:c16="http://schemas.microsoft.com/office/drawing/2014/chart" uri="{C3380CC4-5D6E-409C-BE32-E72D297353CC}">
              <c16:uniqueId val="{00000000-DD08-4D00-BFA1-EFF4F81A3604}"/>
            </c:ext>
          </c:extLst>
        </c:ser>
        <c:ser>
          <c:idx val="1"/>
          <c:order val="1"/>
          <c:tx>
            <c:v>Modified Head</c:v>
          </c:tx>
          <c:spPr>
            <a:ln w="25400" cap="rnd">
              <a:solidFill>
                <a:srgbClr val="00B0F0"/>
              </a:solidFill>
              <a:round/>
            </a:ln>
            <a:effectLst/>
          </c:spPr>
          <c:marker>
            <c:symbol val="none"/>
          </c:marker>
          <c:xVal>
            <c:numRef>
              <c:f>Modified_THOR!$G$3:$G$2002</c:f>
              <c:numCache>
                <c:formatCode>0.00E+00</c:formatCode>
                <c:ptCount val="2000"/>
                <c:pt idx="0">
                  <c:v>-94.679992670000019</c:v>
                </c:pt>
                <c:pt idx="1">
                  <c:v>-94.679992670000019</c:v>
                </c:pt>
                <c:pt idx="2">
                  <c:v>-94.679992670000019</c:v>
                </c:pt>
                <c:pt idx="3">
                  <c:v>-94.679992670000019</c:v>
                </c:pt>
                <c:pt idx="4">
                  <c:v>-94.679992670000019</c:v>
                </c:pt>
                <c:pt idx="5">
                  <c:v>-94.679992670000019</c:v>
                </c:pt>
                <c:pt idx="6">
                  <c:v>-94.679992670000019</c:v>
                </c:pt>
                <c:pt idx="7">
                  <c:v>-94.679992670000019</c:v>
                </c:pt>
                <c:pt idx="8">
                  <c:v>-94.679992670000019</c:v>
                </c:pt>
                <c:pt idx="9">
                  <c:v>-94.679992670000019</c:v>
                </c:pt>
                <c:pt idx="10">
                  <c:v>-94.679992670000019</c:v>
                </c:pt>
                <c:pt idx="11">
                  <c:v>-94.679992670000019</c:v>
                </c:pt>
                <c:pt idx="12">
                  <c:v>-94.669982910000016</c:v>
                </c:pt>
                <c:pt idx="13">
                  <c:v>-94.669982910000016</c:v>
                </c:pt>
                <c:pt idx="14">
                  <c:v>-94.669982910000016</c:v>
                </c:pt>
                <c:pt idx="15">
                  <c:v>-94.669982910000016</c:v>
                </c:pt>
                <c:pt idx="16">
                  <c:v>-94.669982910000016</c:v>
                </c:pt>
                <c:pt idx="17">
                  <c:v>-94.669982910000016</c:v>
                </c:pt>
                <c:pt idx="18">
                  <c:v>-94.669982910000016</c:v>
                </c:pt>
                <c:pt idx="19">
                  <c:v>-94.669982910000016</c:v>
                </c:pt>
                <c:pt idx="20">
                  <c:v>-94.659988400000003</c:v>
                </c:pt>
                <c:pt idx="21">
                  <c:v>-94.659988400000003</c:v>
                </c:pt>
                <c:pt idx="22">
                  <c:v>-94.659988400000003</c:v>
                </c:pt>
                <c:pt idx="23">
                  <c:v>-94.659988400000003</c:v>
                </c:pt>
                <c:pt idx="24">
                  <c:v>-94.659988400000003</c:v>
                </c:pt>
                <c:pt idx="25">
                  <c:v>-94.649993890000019</c:v>
                </c:pt>
                <c:pt idx="26">
                  <c:v>-94.649993890000019</c:v>
                </c:pt>
                <c:pt idx="27">
                  <c:v>-94.649993890000019</c:v>
                </c:pt>
                <c:pt idx="28">
                  <c:v>-94.649993890000019</c:v>
                </c:pt>
                <c:pt idx="29">
                  <c:v>-94.639984130000016</c:v>
                </c:pt>
                <c:pt idx="30">
                  <c:v>-94.639984130000016</c:v>
                </c:pt>
                <c:pt idx="31">
                  <c:v>-94.639984130000016</c:v>
                </c:pt>
                <c:pt idx="32">
                  <c:v>-94.639984130000016</c:v>
                </c:pt>
                <c:pt idx="33">
                  <c:v>-94.629989620000003</c:v>
                </c:pt>
                <c:pt idx="34">
                  <c:v>-94.629989620000003</c:v>
                </c:pt>
                <c:pt idx="35">
                  <c:v>-94.619979860000029</c:v>
                </c:pt>
                <c:pt idx="36">
                  <c:v>-94.619979860000029</c:v>
                </c:pt>
                <c:pt idx="37">
                  <c:v>-94.619979860000029</c:v>
                </c:pt>
                <c:pt idx="38">
                  <c:v>-94.609985350000017</c:v>
                </c:pt>
                <c:pt idx="39">
                  <c:v>-94.609985350000017</c:v>
                </c:pt>
                <c:pt idx="40">
                  <c:v>-94.599990840000004</c:v>
                </c:pt>
                <c:pt idx="41">
                  <c:v>-94.599990840000004</c:v>
                </c:pt>
                <c:pt idx="42">
                  <c:v>-94.599990840000004</c:v>
                </c:pt>
                <c:pt idx="43">
                  <c:v>-94.58998108000003</c:v>
                </c:pt>
                <c:pt idx="44">
                  <c:v>-94.58998108000003</c:v>
                </c:pt>
                <c:pt idx="45">
                  <c:v>-94.579986570000017</c:v>
                </c:pt>
                <c:pt idx="46">
                  <c:v>-94.569992060000004</c:v>
                </c:pt>
                <c:pt idx="47">
                  <c:v>-94.569992060000004</c:v>
                </c:pt>
                <c:pt idx="48">
                  <c:v>-94.55998230000003</c:v>
                </c:pt>
                <c:pt idx="49">
                  <c:v>-94.55998230000003</c:v>
                </c:pt>
                <c:pt idx="50">
                  <c:v>-94.549987790000017</c:v>
                </c:pt>
                <c:pt idx="51">
                  <c:v>-94.539993280000004</c:v>
                </c:pt>
                <c:pt idx="52">
                  <c:v>-94.539993280000004</c:v>
                </c:pt>
                <c:pt idx="53">
                  <c:v>-94.52998352000003</c:v>
                </c:pt>
                <c:pt idx="54">
                  <c:v>-94.519989010000018</c:v>
                </c:pt>
                <c:pt idx="55">
                  <c:v>-94.519989010000018</c:v>
                </c:pt>
                <c:pt idx="56">
                  <c:v>-94.509979250000015</c:v>
                </c:pt>
                <c:pt idx="57">
                  <c:v>-94.499984740000031</c:v>
                </c:pt>
                <c:pt idx="58">
                  <c:v>-94.489990230000018</c:v>
                </c:pt>
                <c:pt idx="59">
                  <c:v>-94.479980470000015</c:v>
                </c:pt>
                <c:pt idx="60">
                  <c:v>-94.469985960000031</c:v>
                </c:pt>
                <c:pt idx="61">
                  <c:v>-94.469985960000031</c:v>
                </c:pt>
                <c:pt idx="62">
                  <c:v>-94.459991450000018</c:v>
                </c:pt>
                <c:pt idx="63">
                  <c:v>-94.449981690000016</c:v>
                </c:pt>
                <c:pt idx="64">
                  <c:v>-94.439987180000003</c:v>
                </c:pt>
                <c:pt idx="65">
                  <c:v>-94.429992670000019</c:v>
                </c:pt>
                <c:pt idx="66">
                  <c:v>-94.419982910000016</c:v>
                </c:pt>
                <c:pt idx="67">
                  <c:v>-94.399993890000019</c:v>
                </c:pt>
                <c:pt idx="68">
                  <c:v>-94.389984130000016</c:v>
                </c:pt>
                <c:pt idx="69">
                  <c:v>-94.379989620000003</c:v>
                </c:pt>
                <c:pt idx="70">
                  <c:v>-94.369979860000029</c:v>
                </c:pt>
                <c:pt idx="71">
                  <c:v>-94.359985350000017</c:v>
                </c:pt>
                <c:pt idx="72">
                  <c:v>-94.349990840000004</c:v>
                </c:pt>
                <c:pt idx="73">
                  <c:v>-94.329986570000017</c:v>
                </c:pt>
                <c:pt idx="74">
                  <c:v>-94.319992060000004</c:v>
                </c:pt>
                <c:pt idx="75">
                  <c:v>-94.30998230000003</c:v>
                </c:pt>
                <c:pt idx="76">
                  <c:v>-94.289993280000004</c:v>
                </c:pt>
                <c:pt idx="77">
                  <c:v>-94.27998352000003</c:v>
                </c:pt>
                <c:pt idx="78">
                  <c:v>-94.269989010000018</c:v>
                </c:pt>
                <c:pt idx="79">
                  <c:v>-94.249984740000031</c:v>
                </c:pt>
                <c:pt idx="80">
                  <c:v>-94.239990230000018</c:v>
                </c:pt>
                <c:pt idx="81">
                  <c:v>-94.219985960000031</c:v>
                </c:pt>
                <c:pt idx="82">
                  <c:v>-94.209991450000018</c:v>
                </c:pt>
                <c:pt idx="83">
                  <c:v>-94.189987180000003</c:v>
                </c:pt>
                <c:pt idx="84">
                  <c:v>-94.169982910000016</c:v>
                </c:pt>
                <c:pt idx="85">
                  <c:v>-94.159988400000003</c:v>
                </c:pt>
                <c:pt idx="86">
                  <c:v>-94.139984130000016</c:v>
                </c:pt>
                <c:pt idx="87">
                  <c:v>-94.119979860000029</c:v>
                </c:pt>
                <c:pt idx="88">
                  <c:v>-94.099990840000004</c:v>
                </c:pt>
                <c:pt idx="89">
                  <c:v>-94.08998108000003</c:v>
                </c:pt>
                <c:pt idx="90">
                  <c:v>-94.069992060000004</c:v>
                </c:pt>
                <c:pt idx="91">
                  <c:v>-94.049987790000017</c:v>
                </c:pt>
                <c:pt idx="92">
                  <c:v>-94.02998352000003</c:v>
                </c:pt>
                <c:pt idx="93">
                  <c:v>-94.009979250000015</c:v>
                </c:pt>
                <c:pt idx="94">
                  <c:v>-93.989990230000018</c:v>
                </c:pt>
                <c:pt idx="95">
                  <c:v>-93.969985960000031</c:v>
                </c:pt>
                <c:pt idx="96">
                  <c:v>-93.949981690000016</c:v>
                </c:pt>
                <c:pt idx="97">
                  <c:v>-93.919982910000016</c:v>
                </c:pt>
                <c:pt idx="98">
                  <c:v>-93.899993890000019</c:v>
                </c:pt>
                <c:pt idx="99">
                  <c:v>-93.879989620000003</c:v>
                </c:pt>
                <c:pt idx="100">
                  <c:v>-93.859985350000017</c:v>
                </c:pt>
                <c:pt idx="101">
                  <c:v>-93.829986570000017</c:v>
                </c:pt>
                <c:pt idx="102">
                  <c:v>-93.80998230000003</c:v>
                </c:pt>
                <c:pt idx="103">
                  <c:v>-93.77998352000003</c:v>
                </c:pt>
                <c:pt idx="104">
                  <c:v>-93.759979250000015</c:v>
                </c:pt>
                <c:pt idx="105">
                  <c:v>-93.729980470000015</c:v>
                </c:pt>
                <c:pt idx="106">
                  <c:v>-93.709991450000018</c:v>
                </c:pt>
                <c:pt idx="107">
                  <c:v>-93.679992670000019</c:v>
                </c:pt>
                <c:pt idx="108">
                  <c:v>-93.649993890000019</c:v>
                </c:pt>
                <c:pt idx="109">
                  <c:v>-93.629989620000003</c:v>
                </c:pt>
                <c:pt idx="110">
                  <c:v>-93.599990840000004</c:v>
                </c:pt>
                <c:pt idx="111">
                  <c:v>-93.569992060000004</c:v>
                </c:pt>
                <c:pt idx="112">
                  <c:v>-93.539993280000004</c:v>
                </c:pt>
                <c:pt idx="113">
                  <c:v>-93.509979250000015</c:v>
                </c:pt>
                <c:pt idx="114">
                  <c:v>-93.479980470000015</c:v>
                </c:pt>
                <c:pt idx="115">
                  <c:v>-93.449981690000016</c:v>
                </c:pt>
                <c:pt idx="116">
                  <c:v>-93.419982910000016</c:v>
                </c:pt>
                <c:pt idx="117">
                  <c:v>-93.389984130000016</c:v>
                </c:pt>
                <c:pt idx="118">
                  <c:v>-93.359985350000017</c:v>
                </c:pt>
                <c:pt idx="119">
                  <c:v>-93.319992060000004</c:v>
                </c:pt>
                <c:pt idx="120">
                  <c:v>-93.289993280000004</c:v>
                </c:pt>
                <c:pt idx="121">
                  <c:v>-93.249984740000031</c:v>
                </c:pt>
                <c:pt idx="122">
                  <c:v>-93.219985960000031</c:v>
                </c:pt>
                <c:pt idx="123">
                  <c:v>-93.189987180000003</c:v>
                </c:pt>
                <c:pt idx="124">
                  <c:v>-93.149993890000019</c:v>
                </c:pt>
                <c:pt idx="125">
                  <c:v>-93.109985350000017</c:v>
                </c:pt>
                <c:pt idx="126">
                  <c:v>-93.079986570000017</c:v>
                </c:pt>
                <c:pt idx="127">
                  <c:v>-93.039993280000004</c:v>
                </c:pt>
                <c:pt idx="128">
                  <c:v>-92.999984740000031</c:v>
                </c:pt>
                <c:pt idx="129">
                  <c:v>-92.959991450000018</c:v>
                </c:pt>
                <c:pt idx="130">
                  <c:v>-92.919982910000016</c:v>
                </c:pt>
                <c:pt idx="131">
                  <c:v>-92.879989620000003</c:v>
                </c:pt>
                <c:pt idx="132">
                  <c:v>-92.83998108000003</c:v>
                </c:pt>
                <c:pt idx="133">
                  <c:v>-92.799987790000017</c:v>
                </c:pt>
                <c:pt idx="134">
                  <c:v>-92.759979250000015</c:v>
                </c:pt>
                <c:pt idx="135">
                  <c:v>-92.719985960000031</c:v>
                </c:pt>
                <c:pt idx="136">
                  <c:v>-92.669982910000016</c:v>
                </c:pt>
                <c:pt idx="137">
                  <c:v>-92.629989620000003</c:v>
                </c:pt>
                <c:pt idx="138">
                  <c:v>-92.58998108000003</c:v>
                </c:pt>
                <c:pt idx="139">
                  <c:v>-92.539993280000004</c:v>
                </c:pt>
                <c:pt idx="140">
                  <c:v>-92.499984740000031</c:v>
                </c:pt>
                <c:pt idx="141">
                  <c:v>-92.449981690000016</c:v>
                </c:pt>
                <c:pt idx="142">
                  <c:v>-92.399993890000019</c:v>
                </c:pt>
                <c:pt idx="143">
                  <c:v>-92.349990840000004</c:v>
                </c:pt>
                <c:pt idx="144">
                  <c:v>-92.30998230000003</c:v>
                </c:pt>
                <c:pt idx="145">
                  <c:v>-92.259979250000015</c:v>
                </c:pt>
                <c:pt idx="146">
                  <c:v>-92.209991450000018</c:v>
                </c:pt>
                <c:pt idx="147">
                  <c:v>-92.159988400000003</c:v>
                </c:pt>
                <c:pt idx="148">
                  <c:v>-92.109985350000017</c:v>
                </c:pt>
                <c:pt idx="149">
                  <c:v>-92.049987790000017</c:v>
                </c:pt>
                <c:pt idx="150">
                  <c:v>-91.999984740000031</c:v>
                </c:pt>
                <c:pt idx="151">
                  <c:v>-91.949981690000016</c:v>
                </c:pt>
                <c:pt idx="152">
                  <c:v>-91.899993890000019</c:v>
                </c:pt>
                <c:pt idx="153">
                  <c:v>-91.83998108000003</c:v>
                </c:pt>
                <c:pt idx="154">
                  <c:v>-91.77998352000003</c:v>
                </c:pt>
                <c:pt idx="155">
                  <c:v>-91.729980470000015</c:v>
                </c:pt>
                <c:pt idx="156">
                  <c:v>-91.669982910000016</c:v>
                </c:pt>
                <c:pt idx="157">
                  <c:v>-91.609985350000017</c:v>
                </c:pt>
                <c:pt idx="158">
                  <c:v>-91.55998230000003</c:v>
                </c:pt>
                <c:pt idx="159">
                  <c:v>-91.499984740000031</c:v>
                </c:pt>
                <c:pt idx="160">
                  <c:v>-91.439987180000003</c:v>
                </c:pt>
                <c:pt idx="161">
                  <c:v>-91.379989620000003</c:v>
                </c:pt>
                <c:pt idx="162">
                  <c:v>-91.319992060000004</c:v>
                </c:pt>
                <c:pt idx="163">
                  <c:v>-91.249984740000031</c:v>
                </c:pt>
                <c:pt idx="164">
                  <c:v>-91.189987180000003</c:v>
                </c:pt>
                <c:pt idx="165">
                  <c:v>-91.129989620000003</c:v>
                </c:pt>
                <c:pt idx="166">
                  <c:v>-91.05998230000003</c:v>
                </c:pt>
                <c:pt idx="167">
                  <c:v>-90.999984740000031</c:v>
                </c:pt>
                <c:pt idx="168">
                  <c:v>-90.929992670000019</c:v>
                </c:pt>
                <c:pt idx="169">
                  <c:v>-90.869979860000029</c:v>
                </c:pt>
                <c:pt idx="170">
                  <c:v>-90.799987790000017</c:v>
                </c:pt>
                <c:pt idx="171">
                  <c:v>-90.729980470000015</c:v>
                </c:pt>
                <c:pt idx="172">
                  <c:v>-90.659988400000003</c:v>
                </c:pt>
                <c:pt idx="173">
                  <c:v>-90.58998108000003</c:v>
                </c:pt>
                <c:pt idx="174">
                  <c:v>-90.519989010000018</c:v>
                </c:pt>
                <c:pt idx="175">
                  <c:v>-90.449981690000016</c:v>
                </c:pt>
                <c:pt idx="176">
                  <c:v>-90.379989620000003</c:v>
                </c:pt>
                <c:pt idx="177">
                  <c:v>-90.299987790000017</c:v>
                </c:pt>
                <c:pt idx="178">
                  <c:v>-90.229980470000015</c:v>
                </c:pt>
                <c:pt idx="179">
                  <c:v>-90.159988400000003</c:v>
                </c:pt>
                <c:pt idx="180">
                  <c:v>-90.079986570000017</c:v>
                </c:pt>
                <c:pt idx="181">
                  <c:v>-89.999984740000031</c:v>
                </c:pt>
                <c:pt idx="182">
                  <c:v>-89.929992670000019</c:v>
                </c:pt>
                <c:pt idx="183">
                  <c:v>-89.860000610000014</c:v>
                </c:pt>
                <c:pt idx="184">
                  <c:v>-89.779998780000028</c:v>
                </c:pt>
                <c:pt idx="185">
                  <c:v>-89.699996950000013</c:v>
                </c:pt>
                <c:pt idx="186">
                  <c:v>-89.619995120000027</c:v>
                </c:pt>
                <c:pt idx="187">
                  <c:v>-89.539993290000041</c:v>
                </c:pt>
                <c:pt idx="188">
                  <c:v>-89.459991460000026</c:v>
                </c:pt>
                <c:pt idx="189">
                  <c:v>-89.369995120000027</c:v>
                </c:pt>
                <c:pt idx="190">
                  <c:v>-89.289993290000041</c:v>
                </c:pt>
                <c:pt idx="191">
                  <c:v>-89.209991460000026</c:v>
                </c:pt>
                <c:pt idx="192">
                  <c:v>-89.119995120000027</c:v>
                </c:pt>
                <c:pt idx="193">
                  <c:v>-89.029998780000028</c:v>
                </c:pt>
                <c:pt idx="194">
                  <c:v>-88.949996950000013</c:v>
                </c:pt>
                <c:pt idx="195">
                  <c:v>-88.860000610000014</c:v>
                </c:pt>
                <c:pt idx="196">
                  <c:v>-88.769989020000025</c:v>
                </c:pt>
                <c:pt idx="197">
                  <c:v>-88.679992680000026</c:v>
                </c:pt>
                <c:pt idx="198">
                  <c:v>-88.589996340000027</c:v>
                </c:pt>
                <c:pt idx="199">
                  <c:v>-88.489990240000026</c:v>
                </c:pt>
                <c:pt idx="200">
                  <c:v>-88.399993900000027</c:v>
                </c:pt>
                <c:pt idx="201">
                  <c:v>-88.309997560000028</c:v>
                </c:pt>
                <c:pt idx="202">
                  <c:v>-88.209991460000026</c:v>
                </c:pt>
                <c:pt idx="203">
                  <c:v>-88.119995120000027</c:v>
                </c:pt>
                <c:pt idx="204">
                  <c:v>-88.019989020000025</c:v>
                </c:pt>
                <c:pt idx="205">
                  <c:v>-87.919998170000014</c:v>
                </c:pt>
                <c:pt idx="206">
                  <c:v>-87.81999207000004</c:v>
                </c:pt>
                <c:pt idx="207">
                  <c:v>-87.720001220000029</c:v>
                </c:pt>
                <c:pt idx="208">
                  <c:v>-87.619995120000027</c:v>
                </c:pt>
                <c:pt idx="209">
                  <c:v>-87.519989020000025</c:v>
                </c:pt>
                <c:pt idx="210">
                  <c:v>-87.419998170000014</c:v>
                </c:pt>
                <c:pt idx="211">
                  <c:v>-87.309997560000028</c:v>
                </c:pt>
                <c:pt idx="212">
                  <c:v>-87.209991460000026</c:v>
                </c:pt>
                <c:pt idx="213">
                  <c:v>-87.09999085000004</c:v>
                </c:pt>
                <c:pt idx="214">
                  <c:v>-87.000000000000028</c:v>
                </c:pt>
                <c:pt idx="215">
                  <c:v>-86.889999390000014</c:v>
                </c:pt>
                <c:pt idx="216">
                  <c:v>-86.779998780000028</c:v>
                </c:pt>
                <c:pt idx="217">
                  <c:v>-86.669998170000014</c:v>
                </c:pt>
                <c:pt idx="218">
                  <c:v>-86.559997560000028</c:v>
                </c:pt>
                <c:pt idx="219">
                  <c:v>-86.449996950000013</c:v>
                </c:pt>
                <c:pt idx="220">
                  <c:v>-86.339996340000027</c:v>
                </c:pt>
                <c:pt idx="221">
                  <c:v>-86.220001220000029</c:v>
                </c:pt>
                <c:pt idx="222">
                  <c:v>-86.110000610000014</c:v>
                </c:pt>
                <c:pt idx="223">
                  <c:v>-85.989990230000018</c:v>
                </c:pt>
                <c:pt idx="224">
                  <c:v>-85.869979860000029</c:v>
                </c:pt>
                <c:pt idx="225">
                  <c:v>-85.749984740000031</c:v>
                </c:pt>
                <c:pt idx="226">
                  <c:v>-85.629989620000003</c:v>
                </c:pt>
                <c:pt idx="227">
                  <c:v>-85.509979250000015</c:v>
                </c:pt>
                <c:pt idx="228">
                  <c:v>-85.399993890000019</c:v>
                </c:pt>
                <c:pt idx="229">
                  <c:v>-85.269989010000018</c:v>
                </c:pt>
                <c:pt idx="230">
                  <c:v>-85.149993890000019</c:v>
                </c:pt>
                <c:pt idx="231">
                  <c:v>-85.02998352000003</c:v>
                </c:pt>
                <c:pt idx="232">
                  <c:v>-84.909988400000003</c:v>
                </c:pt>
                <c:pt idx="233">
                  <c:v>-84.77998352000003</c:v>
                </c:pt>
                <c:pt idx="234">
                  <c:v>-84.649993890000019</c:v>
                </c:pt>
                <c:pt idx="235">
                  <c:v>-84.52998352000003</c:v>
                </c:pt>
                <c:pt idx="236">
                  <c:v>-84.399993890000019</c:v>
                </c:pt>
                <c:pt idx="237">
                  <c:v>-84.269989010000018</c:v>
                </c:pt>
                <c:pt idx="238">
                  <c:v>-84.139984130000016</c:v>
                </c:pt>
                <c:pt idx="239">
                  <c:v>-84.009979250000015</c:v>
                </c:pt>
                <c:pt idx="240">
                  <c:v>-83.879989620000003</c:v>
                </c:pt>
                <c:pt idx="241">
                  <c:v>-83.749984740000031</c:v>
                </c:pt>
                <c:pt idx="242">
                  <c:v>-83.609985350000017</c:v>
                </c:pt>
                <c:pt idx="243">
                  <c:v>-83.479980470000015</c:v>
                </c:pt>
                <c:pt idx="244">
                  <c:v>-83.33998108000003</c:v>
                </c:pt>
                <c:pt idx="245">
                  <c:v>-83.199981690000016</c:v>
                </c:pt>
                <c:pt idx="246">
                  <c:v>-83.069992060000004</c:v>
                </c:pt>
                <c:pt idx="247">
                  <c:v>-82.929992670000019</c:v>
                </c:pt>
                <c:pt idx="248">
                  <c:v>-82.789993280000004</c:v>
                </c:pt>
                <c:pt idx="249">
                  <c:v>-82.640014640000004</c:v>
                </c:pt>
                <c:pt idx="250">
                  <c:v>-82.490005490000016</c:v>
                </c:pt>
                <c:pt idx="251">
                  <c:v>-82.350006100000002</c:v>
                </c:pt>
                <c:pt idx="252">
                  <c:v>-82.210006710000016</c:v>
                </c:pt>
                <c:pt idx="253">
                  <c:v>-82.060012809999989</c:v>
                </c:pt>
                <c:pt idx="254">
                  <c:v>-81.920013420000004</c:v>
                </c:pt>
                <c:pt idx="255">
                  <c:v>-81.770004270000015</c:v>
                </c:pt>
                <c:pt idx="256">
                  <c:v>-81.620010369999989</c:v>
                </c:pt>
                <c:pt idx="257">
                  <c:v>-81.480010980000003</c:v>
                </c:pt>
                <c:pt idx="258">
                  <c:v>-81.330001830000015</c:v>
                </c:pt>
                <c:pt idx="259">
                  <c:v>-81.180007929999988</c:v>
                </c:pt>
                <c:pt idx="260">
                  <c:v>-81.020004270000015</c:v>
                </c:pt>
                <c:pt idx="261">
                  <c:v>-80.870010369999989</c:v>
                </c:pt>
                <c:pt idx="262">
                  <c:v>-80.709991459999998</c:v>
                </c:pt>
                <c:pt idx="263">
                  <c:v>-80.550003049999987</c:v>
                </c:pt>
                <c:pt idx="264">
                  <c:v>-80.399993899999998</c:v>
                </c:pt>
                <c:pt idx="265">
                  <c:v>-80.239990239999997</c:v>
                </c:pt>
                <c:pt idx="266">
                  <c:v>-80.089996339999999</c:v>
                </c:pt>
                <c:pt idx="267">
                  <c:v>-79.929992679999998</c:v>
                </c:pt>
                <c:pt idx="268">
                  <c:v>-79.770004269999987</c:v>
                </c:pt>
                <c:pt idx="269">
                  <c:v>-79.610000609999986</c:v>
                </c:pt>
                <c:pt idx="270">
                  <c:v>-79.449996950000013</c:v>
                </c:pt>
                <c:pt idx="271">
                  <c:v>-79.289993290000012</c:v>
                </c:pt>
                <c:pt idx="272">
                  <c:v>-79.119995119999999</c:v>
                </c:pt>
                <c:pt idx="273">
                  <c:v>-78.949981689999987</c:v>
                </c:pt>
                <c:pt idx="274">
                  <c:v>-78.789993279999976</c:v>
                </c:pt>
                <c:pt idx="275">
                  <c:v>-78.619995109999991</c:v>
                </c:pt>
                <c:pt idx="276">
                  <c:v>-78.449981689999987</c:v>
                </c:pt>
                <c:pt idx="277">
                  <c:v>-78.289993279999976</c:v>
                </c:pt>
                <c:pt idx="278">
                  <c:v>-78.119995109999991</c:v>
                </c:pt>
                <c:pt idx="279">
                  <c:v>-77.949981689999987</c:v>
                </c:pt>
                <c:pt idx="280">
                  <c:v>-77.779983520000002</c:v>
                </c:pt>
                <c:pt idx="281">
                  <c:v>-77.609985349999988</c:v>
                </c:pt>
                <c:pt idx="282">
                  <c:v>-77.420013419999975</c:v>
                </c:pt>
                <c:pt idx="283">
                  <c:v>-77.250015249999961</c:v>
                </c:pt>
                <c:pt idx="284">
                  <c:v>-77.080001829999986</c:v>
                </c:pt>
                <c:pt idx="285">
                  <c:v>-76.90000914999996</c:v>
                </c:pt>
                <c:pt idx="286">
                  <c:v>-76.730010979999975</c:v>
                </c:pt>
                <c:pt idx="287">
                  <c:v>-76.550003049999987</c:v>
                </c:pt>
                <c:pt idx="288">
                  <c:v>-76.37001036999996</c:v>
                </c:pt>
                <c:pt idx="289">
                  <c:v>-76.190002439999972</c:v>
                </c:pt>
                <c:pt idx="290">
                  <c:v>-76.000000000000028</c:v>
                </c:pt>
                <c:pt idx="291">
                  <c:v>-75.81999207000004</c:v>
                </c:pt>
                <c:pt idx="292">
                  <c:v>-75.639999390000014</c:v>
                </c:pt>
                <c:pt idx="293">
                  <c:v>-75.459991460000026</c:v>
                </c:pt>
                <c:pt idx="294">
                  <c:v>-75.270004270000015</c:v>
                </c:pt>
                <c:pt idx="295">
                  <c:v>-75.089996340000027</c:v>
                </c:pt>
                <c:pt idx="296">
                  <c:v>-74.899993900000027</c:v>
                </c:pt>
                <c:pt idx="297">
                  <c:v>-74.720001220000029</c:v>
                </c:pt>
                <c:pt idx="298">
                  <c:v>-74.519989010000018</c:v>
                </c:pt>
                <c:pt idx="299">
                  <c:v>-74.329986570000017</c:v>
                </c:pt>
                <c:pt idx="300">
                  <c:v>-74.139984130000016</c:v>
                </c:pt>
                <c:pt idx="301">
                  <c:v>-73.949981690000016</c:v>
                </c:pt>
                <c:pt idx="302">
                  <c:v>-73.759994500000005</c:v>
                </c:pt>
                <c:pt idx="303">
                  <c:v>-73.569992060000004</c:v>
                </c:pt>
                <c:pt idx="304">
                  <c:v>-73.379989620000003</c:v>
                </c:pt>
                <c:pt idx="305">
                  <c:v>-73.179992670000019</c:v>
                </c:pt>
                <c:pt idx="306">
                  <c:v>-72.980010990000011</c:v>
                </c:pt>
                <c:pt idx="307">
                  <c:v>-72.780014039999998</c:v>
                </c:pt>
                <c:pt idx="308">
                  <c:v>-72.590011599999997</c:v>
                </c:pt>
                <c:pt idx="309">
                  <c:v>-72.390014650000012</c:v>
                </c:pt>
                <c:pt idx="310">
                  <c:v>-72.190002450000009</c:v>
                </c:pt>
                <c:pt idx="311">
                  <c:v>-71.990005500000024</c:v>
                </c:pt>
                <c:pt idx="312">
                  <c:v>-71.79000855000001</c:v>
                </c:pt>
                <c:pt idx="313">
                  <c:v>-71.580001829999986</c:v>
                </c:pt>
                <c:pt idx="314">
                  <c:v>-71.380004880000001</c:v>
                </c:pt>
                <c:pt idx="315">
                  <c:v>-71.169998170000014</c:v>
                </c:pt>
                <c:pt idx="316">
                  <c:v>-70.97000122</c:v>
                </c:pt>
                <c:pt idx="317">
                  <c:v>-70.770004269999987</c:v>
                </c:pt>
                <c:pt idx="318">
                  <c:v>-70.559997559999999</c:v>
                </c:pt>
                <c:pt idx="319">
                  <c:v>-70.339996329999991</c:v>
                </c:pt>
                <c:pt idx="320">
                  <c:v>-70.139984129999988</c:v>
                </c:pt>
                <c:pt idx="321">
                  <c:v>-69.92999266999999</c:v>
                </c:pt>
                <c:pt idx="322">
                  <c:v>-69.719985960000002</c:v>
                </c:pt>
                <c:pt idx="323">
                  <c:v>-69.509994499999976</c:v>
                </c:pt>
                <c:pt idx="324">
                  <c:v>-69.289993279999976</c:v>
                </c:pt>
                <c:pt idx="325">
                  <c:v>-69.079986569999988</c:v>
                </c:pt>
                <c:pt idx="326">
                  <c:v>-68.860015869999984</c:v>
                </c:pt>
                <c:pt idx="327">
                  <c:v>-68.640014649999983</c:v>
                </c:pt>
                <c:pt idx="328">
                  <c:v>-68.430007939999996</c:v>
                </c:pt>
                <c:pt idx="329">
                  <c:v>-68.210006719999996</c:v>
                </c:pt>
                <c:pt idx="330">
                  <c:v>-68.000015259999969</c:v>
                </c:pt>
                <c:pt idx="331">
                  <c:v>-67.780014039999969</c:v>
                </c:pt>
                <c:pt idx="332">
                  <c:v>-67.550003049999958</c:v>
                </c:pt>
                <c:pt idx="333">
                  <c:v>-67.330001829999958</c:v>
                </c:pt>
                <c:pt idx="334">
                  <c:v>-67.110000609999986</c:v>
                </c:pt>
                <c:pt idx="335">
                  <c:v>-66.880004879999973</c:v>
                </c:pt>
                <c:pt idx="336">
                  <c:v>-66.660003659999973</c:v>
                </c:pt>
                <c:pt idx="337">
                  <c:v>-66.440002439999972</c:v>
                </c:pt>
                <c:pt idx="338">
                  <c:v>-66.199996950000013</c:v>
                </c:pt>
                <c:pt idx="339">
                  <c:v>-65.979995730000013</c:v>
                </c:pt>
                <c:pt idx="340">
                  <c:v>-65.749984750000039</c:v>
                </c:pt>
                <c:pt idx="341">
                  <c:v>-65.519989020000025</c:v>
                </c:pt>
                <c:pt idx="342">
                  <c:v>-65.289993290000012</c:v>
                </c:pt>
                <c:pt idx="343">
                  <c:v>-65.059997560000028</c:v>
                </c:pt>
                <c:pt idx="344">
                  <c:v>-64.82000733000001</c:v>
                </c:pt>
                <c:pt idx="345">
                  <c:v>-64.590011600000025</c:v>
                </c:pt>
                <c:pt idx="346">
                  <c:v>-64.360015870000012</c:v>
                </c:pt>
                <c:pt idx="347">
                  <c:v>-64.130004890000009</c:v>
                </c:pt>
                <c:pt idx="348">
                  <c:v>-63.890014650000012</c:v>
                </c:pt>
                <c:pt idx="349">
                  <c:v>-63.660018919999999</c:v>
                </c:pt>
                <c:pt idx="350">
                  <c:v>-63.410003660000001</c:v>
                </c:pt>
                <c:pt idx="351">
                  <c:v>-63.169998170000014</c:v>
                </c:pt>
                <c:pt idx="352">
                  <c:v>-62.930007929999988</c:v>
                </c:pt>
                <c:pt idx="353">
                  <c:v>-62.690002440000001</c:v>
                </c:pt>
                <c:pt idx="354">
                  <c:v>-62.449996950000013</c:v>
                </c:pt>
                <c:pt idx="355">
                  <c:v>-62.210006709999988</c:v>
                </c:pt>
                <c:pt idx="356">
                  <c:v>-61.97000122</c:v>
                </c:pt>
                <c:pt idx="357">
                  <c:v>-61.71998597000001</c:v>
                </c:pt>
                <c:pt idx="358">
                  <c:v>-61.470001219999972</c:v>
                </c:pt>
                <c:pt idx="359">
                  <c:v>-61.229980469999987</c:v>
                </c:pt>
                <c:pt idx="360">
                  <c:v>-60.979980469999987</c:v>
                </c:pt>
                <c:pt idx="361">
                  <c:v>-60.729980469999987</c:v>
                </c:pt>
                <c:pt idx="362">
                  <c:v>-60.489990239999997</c:v>
                </c:pt>
                <c:pt idx="363">
                  <c:v>-60.230010989999982</c:v>
                </c:pt>
                <c:pt idx="364">
                  <c:v>-59.980010989999982</c:v>
                </c:pt>
                <c:pt idx="365">
                  <c:v>-59.730010989999982</c:v>
                </c:pt>
                <c:pt idx="366">
                  <c:v>-59.480010989999982</c:v>
                </c:pt>
                <c:pt idx="367">
                  <c:v>-59.220001219999972</c:v>
                </c:pt>
                <c:pt idx="368">
                  <c:v>-58.970001219999972</c:v>
                </c:pt>
                <c:pt idx="369">
                  <c:v>-58.710021969999957</c:v>
                </c:pt>
                <c:pt idx="370">
                  <c:v>-58.450012199999946</c:v>
                </c:pt>
                <c:pt idx="371">
                  <c:v>-58.190002440000001</c:v>
                </c:pt>
                <c:pt idx="372">
                  <c:v>-57.92999266999999</c:v>
                </c:pt>
                <c:pt idx="373">
                  <c:v>-57.67999266999999</c:v>
                </c:pt>
                <c:pt idx="374">
                  <c:v>-57.420013429999983</c:v>
                </c:pt>
                <c:pt idx="375">
                  <c:v>-57.160003659999973</c:v>
                </c:pt>
                <c:pt idx="376">
                  <c:v>-56.899993889999962</c:v>
                </c:pt>
                <c:pt idx="377">
                  <c:v>-56.619995119999999</c:v>
                </c:pt>
                <c:pt idx="378">
                  <c:v>-56.359985360000053</c:v>
                </c:pt>
                <c:pt idx="379">
                  <c:v>-56.089996340000027</c:v>
                </c:pt>
                <c:pt idx="380">
                  <c:v>-55.829986580000025</c:v>
                </c:pt>
                <c:pt idx="381">
                  <c:v>-55.559997559999999</c:v>
                </c:pt>
                <c:pt idx="382">
                  <c:v>-55.299987800000054</c:v>
                </c:pt>
                <c:pt idx="383">
                  <c:v>-55.029998780000028</c:v>
                </c:pt>
                <c:pt idx="384">
                  <c:v>-54.759979250000015</c:v>
                </c:pt>
                <c:pt idx="385">
                  <c:v>-54.480010990000039</c:v>
                </c:pt>
                <c:pt idx="386">
                  <c:v>-54.210021970000014</c:v>
                </c:pt>
                <c:pt idx="387">
                  <c:v>-53.940002440000001</c:v>
                </c:pt>
                <c:pt idx="388">
                  <c:v>-53.660003660000029</c:v>
                </c:pt>
                <c:pt idx="389">
                  <c:v>-53.390014650000012</c:v>
                </c:pt>
                <c:pt idx="390">
                  <c:v>-53.110015869999984</c:v>
                </c:pt>
                <c:pt idx="391">
                  <c:v>-52.840026860000023</c:v>
                </c:pt>
                <c:pt idx="392">
                  <c:v>-52.560028079999995</c:v>
                </c:pt>
                <c:pt idx="393">
                  <c:v>-52.280029300000024</c:v>
                </c:pt>
                <c:pt idx="394">
                  <c:v>-52</c:v>
                </c:pt>
                <c:pt idx="395">
                  <c:v>-51.709991450000018</c:v>
                </c:pt>
                <c:pt idx="396">
                  <c:v>-51.42999266999999</c:v>
                </c:pt>
                <c:pt idx="397">
                  <c:v>-51.149993890000019</c:v>
                </c:pt>
                <c:pt idx="398">
                  <c:v>-50.869995109999991</c:v>
                </c:pt>
                <c:pt idx="399">
                  <c:v>-50.580017090000013</c:v>
                </c:pt>
                <c:pt idx="400">
                  <c:v>-50.300018309999984</c:v>
                </c:pt>
                <c:pt idx="401">
                  <c:v>-50.020019530000013</c:v>
                </c:pt>
                <c:pt idx="402">
                  <c:v>-49.730010979999975</c:v>
                </c:pt>
                <c:pt idx="403">
                  <c:v>-49.440002440000001</c:v>
                </c:pt>
                <c:pt idx="404">
                  <c:v>-49.149993890000019</c:v>
                </c:pt>
                <c:pt idx="405">
                  <c:v>-48.860015869999984</c:v>
                </c:pt>
                <c:pt idx="406">
                  <c:v>-48.570007320000002</c:v>
                </c:pt>
                <c:pt idx="407">
                  <c:v>-48.279998780000028</c:v>
                </c:pt>
                <c:pt idx="408">
                  <c:v>-47.989990229999989</c:v>
                </c:pt>
                <c:pt idx="409">
                  <c:v>-47.700012200000003</c:v>
                </c:pt>
                <c:pt idx="410">
                  <c:v>-47.399993890000019</c:v>
                </c:pt>
                <c:pt idx="411">
                  <c:v>-47.100006109999981</c:v>
                </c:pt>
                <c:pt idx="412">
                  <c:v>-46.799987799999997</c:v>
                </c:pt>
                <c:pt idx="413">
                  <c:v>-46.510009770000011</c:v>
                </c:pt>
                <c:pt idx="414">
                  <c:v>-46.209991460000026</c:v>
                </c:pt>
                <c:pt idx="415">
                  <c:v>-45.910003659999973</c:v>
                </c:pt>
                <c:pt idx="416">
                  <c:v>-45.609985349999988</c:v>
                </c:pt>
                <c:pt idx="417">
                  <c:v>-45.309997559999999</c:v>
                </c:pt>
                <c:pt idx="418">
                  <c:v>-45</c:v>
                </c:pt>
                <c:pt idx="419">
                  <c:v>-44.699981690000016</c:v>
                </c:pt>
                <c:pt idx="420">
                  <c:v>-44.399993900000027</c:v>
                </c:pt>
                <c:pt idx="421">
                  <c:v>-44.089996339999971</c:v>
                </c:pt>
                <c:pt idx="422">
                  <c:v>-43.790008549999982</c:v>
                </c:pt>
                <c:pt idx="423">
                  <c:v>-43.489990229999989</c:v>
                </c:pt>
                <c:pt idx="424">
                  <c:v>-43.17999266999999</c:v>
                </c:pt>
                <c:pt idx="425">
                  <c:v>-42.869995109999991</c:v>
                </c:pt>
                <c:pt idx="426">
                  <c:v>-42.559997559999999</c:v>
                </c:pt>
                <c:pt idx="427">
                  <c:v>-42.25</c:v>
                </c:pt>
                <c:pt idx="428">
                  <c:v>-41.940002440000001</c:v>
                </c:pt>
                <c:pt idx="429">
                  <c:v>-41.630004880000001</c:v>
                </c:pt>
                <c:pt idx="430">
                  <c:v>-41.320007320000002</c:v>
                </c:pt>
                <c:pt idx="431">
                  <c:v>-41</c:v>
                </c:pt>
                <c:pt idx="432">
                  <c:v>-40.690002440000001</c:v>
                </c:pt>
                <c:pt idx="433">
                  <c:v>-40.369995109999991</c:v>
                </c:pt>
                <c:pt idx="434">
                  <c:v>-40.050018309999984</c:v>
                </c:pt>
                <c:pt idx="435">
                  <c:v>-39.730010979999975</c:v>
                </c:pt>
                <c:pt idx="436">
                  <c:v>-39.410003660000029</c:v>
                </c:pt>
                <c:pt idx="437">
                  <c:v>-39.089996340000027</c:v>
                </c:pt>
                <c:pt idx="438">
                  <c:v>-38.780029300000024</c:v>
                </c:pt>
                <c:pt idx="439">
                  <c:v>-38.460021970000014</c:v>
                </c:pt>
                <c:pt idx="440">
                  <c:v>-38.140014650000012</c:v>
                </c:pt>
                <c:pt idx="441">
                  <c:v>-37.810028079999995</c:v>
                </c:pt>
                <c:pt idx="442">
                  <c:v>-37.490020749999985</c:v>
                </c:pt>
                <c:pt idx="443">
                  <c:v>-37.160003660000029</c:v>
                </c:pt>
                <c:pt idx="444">
                  <c:v>-36.830017090000013</c:v>
                </c:pt>
                <c:pt idx="445">
                  <c:v>-36.509979250000015</c:v>
                </c:pt>
                <c:pt idx="446">
                  <c:v>-36.179992680000055</c:v>
                </c:pt>
                <c:pt idx="447">
                  <c:v>-35.850006110000038</c:v>
                </c:pt>
                <c:pt idx="448">
                  <c:v>-35.519989020000025</c:v>
                </c:pt>
                <c:pt idx="449">
                  <c:v>-35.190002440000001</c:v>
                </c:pt>
                <c:pt idx="450">
                  <c:v>-34.859985360000053</c:v>
                </c:pt>
                <c:pt idx="451">
                  <c:v>-34.529998780000028</c:v>
                </c:pt>
                <c:pt idx="452">
                  <c:v>-34.200012199999946</c:v>
                </c:pt>
                <c:pt idx="453">
                  <c:v>-33.860015869999984</c:v>
                </c:pt>
                <c:pt idx="454">
                  <c:v>-33.529998779999971</c:v>
                </c:pt>
                <c:pt idx="455">
                  <c:v>-33.190002440000001</c:v>
                </c:pt>
                <c:pt idx="456">
                  <c:v>-32.850006099999973</c:v>
                </c:pt>
                <c:pt idx="457">
                  <c:v>-32.520019529999956</c:v>
                </c:pt>
                <c:pt idx="458">
                  <c:v>-32.180023199999994</c:v>
                </c:pt>
                <c:pt idx="459">
                  <c:v>-31.840026859999966</c:v>
                </c:pt>
                <c:pt idx="460">
                  <c:v>-31.490020749999985</c:v>
                </c:pt>
                <c:pt idx="461">
                  <c:v>-31.150024419999966</c:v>
                </c:pt>
                <c:pt idx="462">
                  <c:v>-30.809997559999999</c:v>
                </c:pt>
                <c:pt idx="463">
                  <c:v>-30.470001219999972</c:v>
                </c:pt>
                <c:pt idx="464">
                  <c:v>-30.119995119999999</c:v>
                </c:pt>
                <c:pt idx="465">
                  <c:v>-29.769989020000025</c:v>
                </c:pt>
                <c:pt idx="466">
                  <c:v>-29.440002440000001</c:v>
                </c:pt>
                <c:pt idx="467">
                  <c:v>-29.089996340000027</c:v>
                </c:pt>
                <c:pt idx="468">
                  <c:v>-28.739990229999989</c:v>
                </c:pt>
                <c:pt idx="469">
                  <c:v>-28.380004880000001</c:v>
                </c:pt>
                <c:pt idx="470">
                  <c:v>-28.040008550000039</c:v>
                </c:pt>
                <c:pt idx="471">
                  <c:v>-27.680023199999994</c:v>
                </c:pt>
                <c:pt idx="472">
                  <c:v>-27.330017090000013</c:v>
                </c:pt>
                <c:pt idx="473">
                  <c:v>-26.980010990000039</c:v>
                </c:pt>
                <c:pt idx="474">
                  <c:v>-26.630004890000009</c:v>
                </c:pt>
                <c:pt idx="475">
                  <c:v>-26.269989020000025</c:v>
                </c:pt>
                <c:pt idx="476">
                  <c:v>-25.910003670000037</c:v>
                </c:pt>
                <c:pt idx="477">
                  <c:v>-25.559997559999999</c:v>
                </c:pt>
                <c:pt idx="478">
                  <c:v>-25.200012209999954</c:v>
                </c:pt>
                <c:pt idx="479">
                  <c:v>-24.839996339999971</c:v>
                </c:pt>
                <c:pt idx="480">
                  <c:v>-24.480010989999982</c:v>
                </c:pt>
                <c:pt idx="481">
                  <c:v>-24.120025639999994</c:v>
                </c:pt>
                <c:pt idx="482">
                  <c:v>-23.760009770000011</c:v>
                </c:pt>
                <c:pt idx="483">
                  <c:v>-23.400024419999966</c:v>
                </c:pt>
                <c:pt idx="484">
                  <c:v>-23.029998779999971</c:v>
                </c:pt>
                <c:pt idx="485">
                  <c:v>-22.669982909999987</c:v>
                </c:pt>
                <c:pt idx="486">
                  <c:v>-22.299987789999989</c:v>
                </c:pt>
                <c:pt idx="487">
                  <c:v>-21.940002440000001</c:v>
                </c:pt>
                <c:pt idx="488">
                  <c:v>-21.570007320000002</c:v>
                </c:pt>
                <c:pt idx="489">
                  <c:v>-21.200012210000011</c:v>
                </c:pt>
                <c:pt idx="490">
                  <c:v>-20.829986570000017</c:v>
                </c:pt>
                <c:pt idx="491">
                  <c:v>-20.459991460000026</c:v>
                </c:pt>
                <c:pt idx="492">
                  <c:v>-20.089996340000027</c:v>
                </c:pt>
                <c:pt idx="493">
                  <c:v>-19.720001230000037</c:v>
                </c:pt>
                <c:pt idx="494">
                  <c:v>-19.339996340000027</c:v>
                </c:pt>
                <c:pt idx="495">
                  <c:v>-18.970001230000037</c:v>
                </c:pt>
                <c:pt idx="496">
                  <c:v>-18.589996340000027</c:v>
                </c:pt>
                <c:pt idx="497">
                  <c:v>-18.220001220000029</c:v>
                </c:pt>
                <c:pt idx="498">
                  <c:v>-17.839996330000019</c:v>
                </c:pt>
                <c:pt idx="499">
                  <c:v>-17.459991450000018</c:v>
                </c:pt>
                <c:pt idx="500">
                  <c:v>-17.069976800000006</c:v>
                </c:pt>
                <c:pt idx="501">
                  <c:v>-16.690002440000001</c:v>
                </c:pt>
                <c:pt idx="502">
                  <c:v>-16.320007320000002</c:v>
                </c:pt>
                <c:pt idx="503">
                  <c:v>-15.929992680000055</c:v>
                </c:pt>
                <c:pt idx="504">
                  <c:v>-15.549987790000046</c:v>
                </c:pt>
                <c:pt idx="505">
                  <c:v>-15.160003660000029</c:v>
                </c:pt>
                <c:pt idx="506">
                  <c:v>-14.779998780000028</c:v>
                </c:pt>
                <c:pt idx="507">
                  <c:v>-14.380004880000001</c:v>
                </c:pt>
                <c:pt idx="508">
                  <c:v>-13.989990240000054</c:v>
                </c:pt>
                <c:pt idx="509">
                  <c:v>-13.610015859999976</c:v>
                </c:pt>
                <c:pt idx="510">
                  <c:v>-13.220001219999972</c:v>
                </c:pt>
                <c:pt idx="511">
                  <c:v>-12.830017079999948</c:v>
                </c:pt>
                <c:pt idx="512">
                  <c:v>-12.440002440000001</c:v>
                </c:pt>
                <c:pt idx="513">
                  <c:v>-12.040008539999974</c:v>
                </c:pt>
                <c:pt idx="514">
                  <c:v>-11.649993889999962</c:v>
                </c:pt>
                <c:pt idx="515">
                  <c:v>-11.25</c:v>
                </c:pt>
                <c:pt idx="516">
                  <c:v>-10.850006099999973</c:v>
                </c:pt>
                <c:pt idx="517">
                  <c:v>-10.450012199999946</c:v>
                </c:pt>
                <c:pt idx="518">
                  <c:v>-10.050018309999984</c:v>
                </c:pt>
                <c:pt idx="519">
                  <c:v>-9.649993889999962</c:v>
                </c:pt>
                <c:pt idx="520">
                  <c:v>-9.25</c:v>
                </c:pt>
                <c:pt idx="521">
                  <c:v>-8.8500060999999732</c:v>
                </c:pt>
                <c:pt idx="522">
                  <c:v>-8.4500121999999465</c:v>
                </c:pt>
                <c:pt idx="523">
                  <c:v>-8.0299987800000281</c:v>
                </c:pt>
                <c:pt idx="524">
                  <c:v>-7.6300048800000013</c:v>
                </c:pt>
                <c:pt idx="525">
                  <c:v>-7.2200012200000288</c:v>
                </c:pt>
                <c:pt idx="526">
                  <c:v>-6.8099975600000562</c:v>
                </c:pt>
                <c:pt idx="527">
                  <c:v>-6.4100036600000294</c:v>
                </c:pt>
                <c:pt idx="528">
                  <c:v>-6</c:v>
                </c:pt>
                <c:pt idx="529">
                  <c:v>-5.5799865700000169</c:v>
                </c:pt>
                <c:pt idx="530">
                  <c:v>-5.1699829100000443</c:v>
                </c:pt>
                <c:pt idx="531">
                  <c:v>-4.7599792400000069</c:v>
                </c:pt>
                <c:pt idx="532">
                  <c:v>-4.3399963300000195</c:v>
                </c:pt>
                <c:pt idx="533">
                  <c:v>-3.9200134299999831</c:v>
                </c:pt>
                <c:pt idx="534">
                  <c:v>-3.5</c:v>
                </c:pt>
                <c:pt idx="535">
                  <c:v>-3.0899963400000274</c:v>
                </c:pt>
                <c:pt idx="536">
                  <c:v>-2.6600036599999726</c:v>
                </c:pt>
                <c:pt idx="537">
                  <c:v>-2.2399902299999894</c:v>
                </c:pt>
                <c:pt idx="538">
                  <c:v>-1.8099975499999914</c:v>
                </c:pt>
                <c:pt idx="539">
                  <c:v>-1.3899841300000162</c:v>
                </c:pt>
                <c:pt idx="540">
                  <c:v>-0.97000121999997191</c:v>
                </c:pt>
                <c:pt idx="541">
                  <c:v>-0.54000854999998182</c:v>
                </c:pt>
                <c:pt idx="542">
                  <c:v>-0.12002563999999438</c:v>
                </c:pt>
                <c:pt idx="543">
                  <c:v>0.32000732000000198</c:v>
                </c:pt>
                <c:pt idx="544">
                  <c:v>0.75</c:v>
                </c:pt>
                <c:pt idx="545">
                  <c:v>1.1700134199999752</c:v>
                </c:pt>
                <c:pt idx="546">
                  <c:v>1.6099853499999881</c:v>
                </c:pt>
                <c:pt idx="547">
                  <c:v>2.0399780199999782</c:v>
                </c:pt>
                <c:pt idx="548">
                  <c:v>2.4700012199999719</c:v>
                </c:pt>
                <c:pt idx="549">
                  <c:v>2.9100036600000294</c:v>
                </c:pt>
                <c:pt idx="550">
                  <c:v>3.3399963300000195</c:v>
                </c:pt>
                <c:pt idx="551">
                  <c:v>3.7799987800000281</c:v>
                </c:pt>
                <c:pt idx="552">
                  <c:v>4.2300109900000393</c:v>
                </c:pt>
                <c:pt idx="553">
                  <c:v>4.6700134199999752</c:v>
                </c:pt>
                <c:pt idx="554">
                  <c:v>5.1199951199999987</c:v>
                </c:pt>
                <c:pt idx="555">
                  <c:v>5.5499877899999888</c:v>
                </c:pt>
                <c:pt idx="556">
                  <c:v>6</c:v>
                </c:pt>
                <c:pt idx="557">
                  <c:v>6.4400024400000007</c:v>
                </c:pt>
                <c:pt idx="558">
                  <c:v>6.8900146500000119</c:v>
                </c:pt>
                <c:pt idx="559">
                  <c:v>7.3399963400000274</c:v>
                </c:pt>
                <c:pt idx="560">
                  <c:v>7.7900085399999739</c:v>
                </c:pt>
                <c:pt idx="561">
                  <c:v>8.2400207499999851</c:v>
                </c:pt>
                <c:pt idx="562">
                  <c:v>8.6900024500000086</c:v>
                </c:pt>
                <c:pt idx="563">
                  <c:v>9.1400146500000119</c:v>
                </c:pt>
                <c:pt idx="564">
                  <c:v>9.6099853600000529</c:v>
                </c:pt>
                <c:pt idx="565">
                  <c:v>10.059997559999999</c:v>
                </c:pt>
                <c:pt idx="566">
                  <c:v>10.520019529999956</c:v>
                </c:pt>
                <c:pt idx="567">
                  <c:v>10.970001219999972</c:v>
                </c:pt>
                <c:pt idx="568">
                  <c:v>11.429992679999998</c:v>
                </c:pt>
                <c:pt idx="569">
                  <c:v>11.899993890000019</c:v>
                </c:pt>
                <c:pt idx="570">
                  <c:v>12.359985350000045</c:v>
                </c:pt>
                <c:pt idx="571">
                  <c:v>12.820007320000002</c:v>
                </c:pt>
                <c:pt idx="572">
                  <c:v>13.290008549999982</c:v>
                </c:pt>
                <c:pt idx="573">
                  <c:v>13.75</c:v>
                </c:pt>
                <c:pt idx="574">
                  <c:v>14.230010990000039</c:v>
                </c:pt>
                <c:pt idx="575">
                  <c:v>14.690002440000001</c:v>
                </c:pt>
                <c:pt idx="576">
                  <c:v>15.160003659999973</c:v>
                </c:pt>
                <c:pt idx="577">
                  <c:v>15.630004880000001</c:v>
                </c:pt>
                <c:pt idx="578">
                  <c:v>16.100006110000038</c:v>
                </c:pt>
                <c:pt idx="579">
                  <c:v>16.570007319999945</c:v>
                </c:pt>
                <c:pt idx="580">
                  <c:v>17.049987799999997</c:v>
                </c:pt>
                <c:pt idx="581">
                  <c:v>17.529998780000028</c:v>
                </c:pt>
                <c:pt idx="582">
                  <c:v>18</c:v>
                </c:pt>
                <c:pt idx="583">
                  <c:v>18.480010989999982</c:v>
                </c:pt>
                <c:pt idx="584">
                  <c:v>18.970001219999972</c:v>
                </c:pt>
                <c:pt idx="585">
                  <c:v>19.449981690000016</c:v>
                </c:pt>
                <c:pt idx="586">
                  <c:v>19.930023189999986</c:v>
                </c:pt>
                <c:pt idx="587">
                  <c:v>20.409973139999977</c:v>
                </c:pt>
                <c:pt idx="588">
                  <c:v>20.890014640000004</c:v>
                </c:pt>
                <c:pt idx="589">
                  <c:v>21.380004880000001</c:v>
                </c:pt>
                <c:pt idx="590">
                  <c:v>21.869995119999999</c:v>
                </c:pt>
                <c:pt idx="591">
                  <c:v>22.360015869999984</c:v>
                </c:pt>
                <c:pt idx="592">
                  <c:v>22.850006110000038</c:v>
                </c:pt>
                <c:pt idx="593">
                  <c:v>23.340026859999966</c:v>
                </c:pt>
                <c:pt idx="594">
                  <c:v>23.830017090000013</c:v>
                </c:pt>
                <c:pt idx="595">
                  <c:v>24.32998656999996</c:v>
                </c:pt>
                <c:pt idx="596">
                  <c:v>24.829986570000017</c:v>
                </c:pt>
                <c:pt idx="597">
                  <c:v>25.32000733000001</c:v>
                </c:pt>
                <c:pt idx="598">
                  <c:v>25.820007320000002</c:v>
                </c:pt>
                <c:pt idx="599">
                  <c:v>26.319976800000006</c:v>
                </c:pt>
                <c:pt idx="600">
                  <c:v>26.819976800000006</c:v>
                </c:pt>
                <c:pt idx="601">
                  <c:v>27.320007319999945</c:v>
                </c:pt>
                <c:pt idx="602">
                  <c:v>27.82000733000001</c:v>
                </c:pt>
                <c:pt idx="603">
                  <c:v>28.329986580000025</c:v>
                </c:pt>
                <c:pt idx="604">
                  <c:v>28.830017089999956</c:v>
                </c:pt>
                <c:pt idx="605">
                  <c:v>29.340026860000023</c:v>
                </c:pt>
                <c:pt idx="606">
                  <c:v>29.850006099999973</c:v>
                </c:pt>
                <c:pt idx="607">
                  <c:v>30.369995119999999</c:v>
                </c:pt>
                <c:pt idx="608">
                  <c:v>30.869995109999991</c:v>
                </c:pt>
                <c:pt idx="609">
                  <c:v>31.389984130000016</c:v>
                </c:pt>
                <c:pt idx="610">
                  <c:v>31.890014640000004</c:v>
                </c:pt>
                <c:pt idx="611">
                  <c:v>32.410003659999973</c:v>
                </c:pt>
                <c:pt idx="612">
                  <c:v>32.92999266999999</c:v>
                </c:pt>
                <c:pt idx="613">
                  <c:v>33.450012199999946</c:v>
                </c:pt>
                <c:pt idx="614">
                  <c:v>33.959991460000026</c:v>
                </c:pt>
                <c:pt idx="615">
                  <c:v>34.479980470000044</c:v>
                </c:pt>
                <c:pt idx="616">
                  <c:v>35.009979240000007</c:v>
                </c:pt>
                <c:pt idx="617">
                  <c:v>35.529998780000028</c:v>
                </c:pt>
                <c:pt idx="618">
                  <c:v>36.049987789999989</c:v>
                </c:pt>
                <c:pt idx="619">
                  <c:v>36.579986570000017</c:v>
                </c:pt>
                <c:pt idx="620">
                  <c:v>37.099975579999978</c:v>
                </c:pt>
                <c:pt idx="621">
                  <c:v>37.630004880000001</c:v>
                </c:pt>
                <c:pt idx="622">
                  <c:v>38.160003659999973</c:v>
                </c:pt>
                <c:pt idx="623">
                  <c:v>38.690002440000001</c:v>
                </c:pt>
                <c:pt idx="624">
                  <c:v>39.220001219999972</c:v>
                </c:pt>
                <c:pt idx="625">
                  <c:v>39.75</c:v>
                </c:pt>
                <c:pt idx="626">
                  <c:v>40.279998769999963</c:v>
                </c:pt>
                <c:pt idx="627">
                  <c:v>40.819976800000006</c:v>
                </c:pt>
                <c:pt idx="628">
                  <c:v>41.359985349999988</c:v>
                </c:pt>
                <c:pt idx="629">
                  <c:v>41.890014650000012</c:v>
                </c:pt>
                <c:pt idx="630">
                  <c:v>42.440002450000009</c:v>
                </c:pt>
                <c:pt idx="631">
                  <c:v>42.970001230000037</c:v>
                </c:pt>
                <c:pt idx="632">
                  <c:v>43.519989010000018</c:v>
                </c:pt>
                <c:pt idx="633">
                  <c:v>44.059997560000056</c:v>
                </c:pt>
                <c:pt idx="634">
                  <c:v>44.610015859999976</c:v>
                </c:pt>
                <c:pt idx="635">
                  <c:v>45.149993889999962</c:v>
                </c:pt>
                <c:pt idx="636">
                  <c:v>45.700012210000011</c:v>
                </c:pt>
                <c:pt idx="637">
                  <c:v>46.25</c:v>
                </c:pt>
                <c:pt idx="638">
                  <c:v>46.799987800000054</c:v>
                </c:pt>
                <c:pt idx="639">
                  <c:v>47.350006099999973</c:v>
                </c:pt>
                <c:pt idx="640">
                  <c:v>47.899993889999962</c:v>
                </c:pt>
                <c:pt idx="641">
                  <c:v>48.459991450000018</c:v>
                </c:pt>
                <c:pt idx="642">
                  <c:v>49.009979250000015</c:v>
                </c:pt>
                <c:pt idx="643">
                  <c:v>49.559997559999999</c:v>
                </c:pt>
                <c:pt idx="644">
                  <c:v>50.130004880000001</c:v>
                </c:pt>
                <c:pt idx="645">
                  <c:v>50.690002450000009</c:v>
                </c:pt>
                <c:pt idx="646">
                  <c:v>51.25</c:v>
                </c:pt>
                <c:pt idx="647">
                  <c:v>51.820007320000002</c:v>
                </c:pt>
                <c:pt idx="648">
                  <c:v>52.379974360000006</c:v>
                </c:pt>
                <c:pt idx="649">
                  <c:v>52.940002440000001</c:v>
                </c:pt>
                <c:pt idx="650">
                  <c:v>53.510009760000003</c:v>
                </c:pt>
                <c:pt idx="651">
                  <c:v>54.07000733000001</c:v>
                </c:pt>
                <c:pt idx="652">
                  <c:v>54.649993900000027</c:v>
                </c:pt>
                <c:pt idx="653">
                  <c:v>55.220001220000029</c:v>
                </c:pt>
                <c:pt idx="654">
                  <c:v>55.799987799999997</c:v>
                </c:pt>
                <c:pt idx="655">
                  <c:v>56.360015869999984</c:v>
                </c:pt>
                <c:pt idx="656">
                  <c:v>56.930023199999994</c:v>
                </c:pt>
                <c:pt idx="657">
                  <c:v>57.510009770000011</c:v>
                </c:pt>
                <c:pt idx="658">
                  <c:v>58.099975579999978</c:v>
                </c:pt>
                <c:pt idx="659">
                  <c:v>58.669982910000044</c:v>
                </c:pt>
                <c:pt idx="660">
                  <c:v>59.25</c:v>
                </c:pt>
                <c:pt idx="661">
                  <c:v>59.829986580000025</c:v>
                </c:pt>
                <c:pt idx="662">
                  <c:v>60.420013429999983</c:v>
                </c:pt>
                <c:pt idx="663">
                  <c:v>61</c:v>
                </c:pt>
                <c:pt idx="664">
                  <c:v>61.589996340000027</c:v>
                </c:pt>
                <c:pt idx="665">
                  <c:v>62.17999266999999</c:v>
                </c:pt>
                <c:pt idx="666">
                  <c:v>62.769989020000025</c:v>
                </c:pt>
                <c:pt idx="667">
                  <c:v>63.350006099999973</c:v>
                </c:pt>
                <c:pt idx="668">
                  <c:v>63.940002440000001</c:v>
                </c:pt>
                <c:pt idx="669">
                  <c:v>64.529998780000028</c:v>
                </c:pt>
                <c:pt idx="670">
                  <c:v>65.130004880000001</c:v>
                </c:pt>
                <c:pt idx="671">
                  <c:v>65.729980469999987</c:v>
                </c:pt>
                <c:pt idx="672">
                  <c:v>66.32000733000001</c:v>
                </c:pt>
                <c:pt idx="673">
                  <c:v>66.92001343000004</c:v>
                </c:pt>
                <c:pt idx="674">
                  <c:v>67.519989010000018</c:v>
                </c:pt>
                <c:pt idx="675">
                  <c:v>68.110015869999984</c:v>
                </c:pt>
                <c:pt idx="676">
                  <c:v>68.720001220000029</c:v>
                </c:pt>
                <c:pt idx="677">
                  <c:v>69.319976800000006</c:v>
                </c:pt>
                <c:pt idx="678">
                  <c:v>69.920013419999975</c:v>
                </c:pt>
                <c:pt idx="679">
                  <c:v>70.529998779999971</c:v>
                </c:pt>
                <c:pt idx="680">
                  <c:v>71.139984130000016</c:v>
                </c:pt>
                <c:pt idx="681">
                  <c:v>71.75</c:v>
                </c:pt>
                <c:pt idx="682">
                  <c:v>72.360015869999984</c:v>
                </c:pt>
                <c:pt idx="683">
                  <c:v>72.970001220000029</c:v>
                </c:pt>
                <c:pt idx="684">
                  <c:v>73.579986580000025</c:v>
                </c:pt>
                <c:pt idx="685">
                  <c:v>74.190002450000009</c:v>
                </c:pt>
                <c:pt idx="686">
                  <c:v>74.800018309999984</c:v>
                </c:pt>
                <c:pt idx="687">
                  <c:v>75.420013419999975</c:v>
                </c:pt>
                <c:pt idx="688">
                  <c:v>76.040008539999974</c:v>
                </c:pt>
                <c:pt idx="689">
                  <c:v>76.670013429999983</c:v>
                </c:pt>
                <c:pt idx="690">
                  <c:v>77.279998780000028</c:v>
                </c:pt>
                <c:pt idx="691">
                  <c:v>77.899993890000019</c:v>
                </c:pt>
                <c:pt idx="692">
                  <c:v>78.519989010000018</c:v>
                </c:pt>
                <c:pt idx="693">
                  <c:v>79.150024420000022</c:v>
                </c:pt>
                <c:pt idx="694">
                  <c:v>79.770019530000013</c:v>
                </c:pt>
                <c:pt idx="695">
                  <c:v>80.400024420000022</c:v>
                </c:pt>
                <c:pt idx="696">
                  <c:v>81.029998780000028</c:v>
                </c:pt>
                <c:pt idx="697">
                  <c:v>81.649993900000027</c:v>
                </c:pt>
                <c:pt idx="698">
                  <c:v>82.269989020000025</c:v>
                </c:pt>
                <c:pt idx="699">
                  <c:v>82.920013429999983</c:v>
                </c:pt>
                <c:pt idx="700">
                  <c:v>83.549987789999989</c:v>
                </c:pt>
                <c:pt idx="701">
                  <c:v>84.179992679999998</c:v>
                </c:pt>
                <c:pt idx="702">
                  <c:v>84.82000733000001</c:v>
                </c:pt>
                <c:pt idx="703">
                  <c:v>85.449981690000016</c:v>
                </c:pt>
                <c:pt idx="704">
                  <c:v>86.079986570000017</c:v>
                </c:pt>
                <c:pt idx="705">
                  <c:v>86.719970699999976</c:v>
                </c:pt>
                <c:pt idx="706">
                  <c:v>87.360015869999984</c:v>
                </c:pt>
                <c:pt idx="707">
                  <c:v>88.009979240000007</c:v>
                </c:pt>
                <c:pt idx="708">
                  <c:v>88.649993889999962</c:v>
                </c:pt>
                <c:pt idx="709">
                  <c:v>89.289978029999986</c:v>
                </c:pt>
                <c:pt idx="710">
                  <c:v>89.930023199999994</c:v>
                </c:pt>
                <c:pt idx="711">
                  <c:v>90.579986570000017</c:v>
                </c:pt>
                <c:pt idx="712">
                  <c:v>91.220001219999972</c:v>
                </c:pt>
                <c:pt idx="713">
                  <c:v>91.869995119999999</c:v>
                </c:pt>
                <c:pt idx="714">
                  <c:v>92.519989020000025</c:v>
                </c:pt>
                <c:pt idx="715">
                  <c:v>93.169982909999987</c:v>
                </c:pt>
                <c:pt idx="716">
                  <c:v>93.809997559999999</c:v>
                </c:pt>
                <c:pt idx="717">
                  <c:v>94.479980469999987</c:v>
                </c:pt>
                <c:pt idx="718">
                  <c:v>95.119995119999999</c:v>
                </c:pt>
                <c:pt idx="719">
                  <c:v>95.779998780000028</c:v>
                </c:pt>
                <c:pt idx="720">
                  <c:v>96.429992679999998</c:v>
                </c:pt>
                <c:pt idx="721">
                  <c:v>97.100006099999973</c:v>
                </c:pt>
                <c:pt idx="722">
                  <c:v>97.75</c:v>
                </c:pt>
                <c:pt idx="723">
                  <c:v>98.399993900000027</c:v>
                </c:pt>
                <c:pt idx="724">
                  <c:v>99.059997549999991</c:v>
                </c:pt>
                <c:pt idx="725">
                  <c:v>99.720001220000029</c:v>
                </c:pt>
                <c:pt idx="726">
                  <c:v>100.39001465000001</c:v>
                </c:pt>
                <c:pt idx="727">
                  <c:v>101.05001830999998</c:v>
                </c:pt>
                <c:pt idx="728">
                  <c:v>101.72000122000003</c:v>
                </c:pt>
                <c:pt idx="729">
                  <c:v>102.37002563999999</c:v>
                </c:pt>
                <c:pt idx="730">
                  <c:v>103.03997803000004</c:v>
                </c:pt>
                <c:pt idx="731">
                  <c:v>103.69998169000002</c:v>
                </c:pt>
                <c:pt idx="732">
                  <c:v>104.38000488</c:v>
                </c:pt>
                <c:pt idx="733">
                  <c:v>105.04000855000004</c:v>
                </c:pt>
                <c:pt idx="734">
                  <c:v>105.70999144999996</c:v>
                </c:pt>
                <c:pt idx="735">
                  <c:v>106.39001463999995</c:v>
                </c:pt>
                <c:pt idx="736">
                  <c:v>107.05999756</c:v>
                </c:pt>
                <c:pt idx="737">
                  <c:v>107.73001098999998</c:v>
                </c:pt>
                <c:pt idx="738">
                  <c:v>108.40002441999997</c:v>
                </c:pt>
                <c:pt idx="739">
                  <c:v>109.07998657000002</c:v>
                </c:pt>
                <c:pt idx="740">
                  <c:v>109.75</c:v>
                </c:pt>
                <c:pt idx="741">
                  <c:v>110.42999268</c:v>
                </c:pt>
                <c:pt idx="742">
                  <c:v>111.09997557999998</c:v>
                </c:pt>
                <c:pt idx="743">
                  <c:v>111.77999877999997</c:v>
                </c:pt>
                <c:pt idx="744">
                  <c:v>112.45999146000003</c:v>
                </c:pt>
                <c:pt idx="745">
                  <c:v>113.14999390000003</c:v>
                </c:pt>
                <c:pt idx="746">
                  <c:v>113.83001709000001</c:v>
                </c:pt>
                <c:pt idx="747">
                  <c:v>114.51000976</c:v>
                </c:pt>
                <c:pt idx="748">
                  <c:v>115.19000244</c:v>
                </c:pt>
                <c:pt idx="749">
                  <c:v>115.87002563999999</c:v>
                </c:pt>
                <c:pt idx="750">
                  <c:v>116.55999754999999</c:v>
                </c:pt>
                <c:pt idx="751">
                  <c:v>117.23999022999999</c:v>
                </c:pt>
                <c:pt idx="752">
                  <c:v>117.92999268000005</c:v>
                </c:pt>
                <c:pt idx="753">
                  <c:v>118.61999512</c:v>
                </c:pt>
                <c:pt idx="754">
                  <c:v>119.30999756000006</c:v>
                </c:pt>
                <c:pt idx="755">
                  <c:v>119.98999024000005</c:v>
                </c:pt>
                <c:pt idx="756">
                  <c:v>120.69000244</c:v>
                </c:pt>
                <c:pt idx="757">
                  <c:v>121.38000487999994</c:v>
                </c:pt>
                <c:pt idx="758">
                  <c:v>122.07000732</c:v>
                </c:pt>
                <c:pt idx="759">
                  <c:v>122.76000975999995</c:v>
                </c:pt>
                <c:pt idx="760">
                  <c:v>123.46002196999996</c:v>
                </c:pt>
                <c:pt idx="761">
                  <c:v>124.15002441999997</c:v>
                </c:pt>
                <c:pt idx="762">
                  <c:v>124.84997557999998</c:v>
                </c:pt>
                <c:pt idx="763">
                  <c:v>125.53997802999999</c:v>
                </c:pt>
                <c:pt idx="764">
                  <c:v>126.25</c:v>
                </c:pt>
                <c:pt idx="765">
                  <c:v>126.94000244</c:v>
                </c:pt>
                <c:pt idx="766">
                  <c:v>127.63998413000002</c:v>
                </c:pt>
                <c:pt idx="767">
                  <c:v>128.33999633999997</c:v>
                </c:pt>
                <c:pt idx="768">
                  <c:v>129.02999877999997</c:v>
                </c:pt>
                <c:pt idx="769">
                  <c:v>129.73999022999999</c:v>
                </c:pt>
                <c:pt idx="770">
                  <c:v>130.44000244</c:v>
                </c:pt>
                <c:pt idx="771">
                  <c:v>131.14999389000002</c:v>
                </c:pt>
                <c:pt idx="772">
                  <c:v>131.85000609999997</c:v>
                </c:pt>
                <c:pt idx="773">
                  <c:v>132.54998778999999</c:v>
                </c:pt>
                <c:pt idx="774">
                  <c:v>133.27001953000001</c:v>
                </c:pt>
                <c:pt idx="775">
                  <c:v>133.97000122000003</c:v>
                </c:pt>
                <c:pt idx="776">
                  <c:v>134.67001342999998</c:v>
                </c:pt>
                <c:pt idx="777">
                  <c:v>135.39001465000001</c:v>
                </c:pt>
                <c:pt idx="778">
                  <c:v>136.08999633000002</c:v>
                </c:pt>
                <c:pt idx="779">
                  <c:v>136.80001830999998</c:v>
                </c:pt>
                <c:pt idx="780">
                  <c:v>137.51000977000001</c:v>
                </c:pt>
                <c:pt idx="781">
                  <c:v>138.23001098999998</c:v>
                </c:pt>
                <c:pt idx="782">
                  <c:v>138.94000244</c:v>
                </c:pt>
                <c:pt idx="783">
                  <c:v>139.64999389000002</c:v>
                </c:pt>
                <c:pt idx="784">
                  <c:v>140.37002563999999</c:v>
                </c:pt>
                <c:pt idx="785">
                  <c:v>141.08001709000001</c:v>
                </c:pt>
                <c:pt idx="786">
                  <c:v>141.79000853999997</c:v>
                </c:pt>
                <c:pt idx="787">
                  <c:v>142.51000976</c:v>
                </c:pt>
                <c:pt idx="788">
                  <c:v>143.23001099000004</c:v>
                </c:pt>
                <c:pt idx="789">
                  <c:v>143.95001221000001</c:v>
                </c:pt>
                <c:pt idx="790">
                  <c:v>144.67001341999998</c:v>
                </c:pt>
                <c:pt idx="791">
                  <c:v>145.39001465000001</c:v>
                </c:pt>
                <c:pt idx="792">
                  <c:v>146.11001586999998</c:v>
                </c:pt>
                <c:pt idx="793">
                  <c:v>146.83999634000003</c:v>
                </c:pt>
                <c:pt idx="794">
                  <c:v>147.55999754999999</c:v>
                </c:pt>
                <c:pt idx="795">
                  <c:v>148.27999878000003</c:v>
                </c:pt>
                <c:pt idx="796">
                  <c:v>149</c:v>
                </c:pt>
                <c:pt idx="797">
                  <c:v>149.73001098999998</c:v>
                </c:pt>
                <c:pt idx="798">
                  <c:v>150.45001221000001</c:v>
                </c:pt>
                <c:pt idx="799">
                  <c:v>151.17999268</c:v>
                </c:pt>
                <c:pt idx="800">
                  <c:v>151.91000366999998</c:v>
                </c:pt>
                <c:pt idx="801">
                  <c:v>152.63000488</c:v>
                </c:pt>
                <c:pt idx="802">
                  <c:v>153.35998534999999</c:v>
                </c:pt>
                <c:pt idx="803">
                  <c:v>154.08999633999997</c:v>
                </c:pt>
                <c:pt idx="804">
                  <c:v>154.82000733000001</c:v>
                </c:pt>
                <c:pt idx="805">
                  <c:v>155.55001830999998</c:v>
                </c:pt>
                <c:pt idx="806">
                  <c:v>156.27999876999996</c:v>
                </c:pt>
                <c:pt idx="807">
                  <c:v>157.02001952999996</c:v>
                </c:pt>
                <c:pt idx="808">
                  <c:v>157.76000975999995</c:v>
                </c:pt>
                <c:pt idx="809">
                  <c:v>158.48999022999999</c:v>
                </c:pt>
                <c:pt idx="810">
                  <c:v>159.23001099000004</c:v>
                </c:pt>
                <c:pt idx="811">
                  <c:v>159.95999146000003</c:v>
                </c:pt>
                <c:pt idx="812">
                  <c:v>160.69000244</c:v>
                </c:pt>
                <c:pt idx="813">
                  <c:v>161.43002319999999</c:v>
                </c:pt>
                <c:pt idx="814">
                  <c:v>162.17001342999998</c:v>
                </c:pt>
                <c:pt idx="815">
                  <c:v>162.91000366000003</c:v>
                </c:pt>
                <c:pt idx="816">
                  <c:v>163.64999389000002</c:v>
                </c:pt>
                <c:pt idx="817">
                  <c:v>164.38998414000002</c:v>
                </c:pt>
                <c:pt idx="818">
                  <c:v>165.13000488</c:v>
                </c:pt>
                <c:pt idx="819">
                  <c:v>165.87997436000001</c:v>
                </c:pt>
                <c:pt idx="820">
                  <c:v>166.61001586999998</c:v>
                </c:pt>
                <c:pt idx="821">
                  <c:v>167.36001586999998</c:v>
                </c:pt>
                <c:pt idx="822">
                  <c:v>168.11001586999998</c:v>
                </c:pt>
                <c:pt idx="823">
                  <c:v>168.83999633000002</c:v>
                </c:pt>
                <c:pt idx="824">
                  <c:v>169.58999634000003</c:v>
                </c:pt>
                <c:pt idx="825">
                  <c:v>170.33001709000001</c:v>
                </c:pt>
                <c:pt idx="826">
                  <c:v>171.08999634000003</c:v>
                </c:pt>
                <c:pt idx="827">
                  <c:v>171.82998657000002</c:v>
                </c:pt>
                <c:pt idx="828">
                  <c:v>172.57998657000002</c:v>
                </c:pt>
                <c:pt idx="829">
                  <c:v>173.33001708999996</c:v>
                </c:pt>
                <c:pt idx="830">
                  <c:v>174.08001708999996</c:v>
                </c:pt>
                <c:pt idx="831">
                  <c:v>174.82998658000002</c:v>
                </c:pt>
                <c:pt idx="832">
                  <c:v>175.57998657000002</c:v>
                </c:pt>
                <c:pt idx="833">
                  <c:v>176.33001709000001</c:v>
                </c:pt>
                <c:pt idx="834">
                  <c:v>177.07998658000002</c:v>
                </c:pt>
                <c:pt idx="835">
                  <c:v>177.83999633999997</c:v>
                </c:pt>
                <c:pt idx="836">
                  <c:v>178.58999633999997</c:v>
                </c:pt>
                <c:pt idx="837">
                  <c:v>179.33999634000003</c:v>
                </c:pt>
                <c:pt idx="838">
                  <c:v>180.10998535000004</c:v>
                </c:pt>
                <c:pt idx="839">
                  <c:v>180.86001586999998</c:v>
                </c:pt>
                <c:pt idx="840">
                  <c:v>181.61001586999998</c:v>
                </c:pt>
                <c:pt idx="841">
                  <c:v>182.36999510999999</c:v>
                </c:pt>
                <c:pt idx="842">
                  <c:v>183.11999510999999</c:v>
                </c:pt>
                <c:pt idx="843">
                  <c:v>183.88000488</c:v>
                </c:pt>
                <c:pt idx="844">
                  <c:v>184.64001465000001</c:v>
                </c:pt>
                <c:pt idx="845">
                  <c:v>185.41000367000004</c:v>
                </c:pt>
                <c:pt idx="846">
                  <c:v>186.17001342999998</c:v>
                </c:pt>
                <c:pt idx="847">
                  <c:v>186.92999266999999</c:v>
                </c:pt>
                <c:pt idx="848">
                  <c:v>187.69000244</c:v>
                </c:pt>
                <c:pt idx="849">
                  <c:v>188.45999146000003</c:v>
                </c:pt>
                <c:pt idx="850">
                  <c:v>189.22000122000003</c:v>
                </c:pt>
                <c:pt idx="851">
                  <c:v>189.97000121999997</c:v>
                </c:pt>
                <c:pt idx="852">
                  <c:v>190.74002074999999</c:v>
                </c:pt>
                <c:pt idx="853">
                  <c:v>191.5</c:v>
                </c:pt>
                <c:pt idx="854">
                  <c:v>192.28002930000002</c:v>
                </c:pt>
                <c:pt idx="855">
                  <c:v>193.04998778999999</c:v>
                </c:pt>
                <c:pt idx="856">
                  <c:v>193.80999754999999</c:v>
                </c:pt>
                <c:pt idx="857">
                  <c:v>194.57000732</c:v>
                </c:pt>
                <c:pt idx="858">
                  <c:v>195.34997558000003</c:v>
                </c:pt>
                <c:pt idx="859">
                  <c:v>196.11999510999999</c:v>
                </c:pt>
                <c:pt idx="860">
                  <c:v>196.88000489000001</c:v>
                </c:pt>
                <c:pt idx="861">
                  <c:v>197.64999389999997</c:v>
                </c:pt>
                <c:pt idx="862">
                  <c:v>198.42999266999999</c:v>
                </c:pt>
                <c:pt idx="863">
                  <c:v>199.20001221000001</c:v>
                </c:pt>
                <c:pt idx="864">
                  <c:v>199.97998046999999</c:v>
                </c:pt>
                <c:pt idx="865">
                  <c:v>200.73999024000005</c:v>
                </c:pt>
                <c:pt idx="866">
                  <c:v>201.52001953000001</c:v>
                </c:pt>
                <c:pt idx="867">
                  <c:v>202.28997801999998</c:v>
                </c:pt>
                <c:pt idx="868">
                  <c:v>203.07000732</c:v>
                </c:pt>
                <c:pt idx="869">
                  <c:v>203.83999634000003</c:v>
                </c:pt>
                <c:pt idx="870">
                  <c:v>204.63000488</c:v>
                </c:pt>
                <c:pt idx="871">
                  <c:v>205.40002441999997</c:v>
                </c:pt>
                <c:pt idx="872">
                  <c:v>206.17999268</c:v>
                </c:pt>
                <c:pt idx="873">
                  <c:v>206.96002198000002</c:v>
                </c:pt>
                <c:pt idx="874">
                  <c:v>207.73999022999999</c:v>
                </c:pt>
                <c:pt idx="875">
                  <c:v>208.51998902000003</c:v>
                </c:pt>
                <c:pt idx="876">
                  <c:v>209.29000853999997</c:v>
                </c:pt>
                <c:pt idx="877">
                  <c:v>210.07003784</c:v>
                </c:pt>
                <c:pt idx="878">
                  <c:v>210.85000611000004</c:v>
                </c:pt>
                <c:pt idx="879">
                  <c:v>211.63000488</c:v>
                </c:pt>
                <c:pt idx="880">
                  <c:v>212.41000365999997</c:v>
                </c:pt>
                <c:pt idx="881">
                  <c:v>213.19998169000002</c:v>
                </c:pt>
                <c:pt idx="882">
                  <c:v>213.98999024</c:v>
                </c:pt>
                <c:pt idx="883">
                  <c:v>214.76998900999996</c:v>
                </c:pt>
                <c:pt idx="884">
                  <c:v>215.55999756</c:v>
                </c:pt>
                <c:pt idx="885">
                  <c:v>216.33996581999997</c:v>
                </c:pt>
                <c:pt idx="886">
                  <c:v>217.12997437000001</c:v>
                </c:pt>
                <c:pt idx="887">
                  <c:v>217.90997314999998</c:v>
                </c:pt>
                <c:pt idx="888">
                  <c:v>218.69998168999996</c:v>
                </c:pt>
                <c:pt idx="889">
                  <c:v>219.48999024</c:v>
                </c:pt>
                <c:pt idx="890">
                  <c:v>220.26998901999997</c:v>
                </c:pt>
                <c:pt idx="891">
                  <c:v>221.06997681000001</c:v>
                </c:pt>
                <c:pt idx="892">
                  <c:v>221.84997557999998</c:v>
                </c:pt>
                <c:pt idx="893">
                  <c:v>222.63998413000002</c:v>
                </c:pt>
                <c:pt idx="894">
                  <c:v>223.42999268</c:v>
                </c:pt>
                <c:pt idx="895">
                  <c:v>224.22000121999997</c:v>
                </c:pt>
                <c:pt idx="896">
                  <c:v>225.01000976</c:v>
                </c:pt>
                <c:pt idx="897">
                  <c:v>225.80001830999998</c:v>
                </c:pt>
                <c:pt idx="898">
                  <c:v>226.60003662000003</c:v>
                </c:pt>
                <c:pt idx="899">
                  <c:v>227.38998413000002</c:v>
                </c:pt>
                <c:pt idx="900">
                  <c:v>228.17999268000005</c:v>
                </c:pt>
                <c:pt idx="901">
                  <c:v>228.97000122000003</c:v>
                </c:pt>
                <c:pt idx="902">
                  <c:v>229.77001952999996</c:v>
                </c:pt>
                <c:pt idx="903">
                  <c:v>230.56002806999993</c:v>
                </c:pt>
                <c:pt idx="904">
                  <c:v>231.34997557999998</c:v>
                </c:pt>
                <c:pt idx="905">
                  <c:v>232.14999388999996</c:v>
                </c:pt>
                <c:pt idx="906">
                  <c:v>232.94000244</c:v>
                </c:pt>
                <c:pt idx="907">
                  <c:v>233.73001099000004</c:v>
                </c:pt>
                <c:pt idx="908">
                  <c:v>234.52996826000003</c:v>
                </c:pt>
                <c:pt idx="909">
                  <c:v>235.32998657000007</c:v>
                </c:pt>
                <c:pt idx="910">
                  <c:v>236.12002562999993</c:v>
                </c:pt>
                <c:pt idx="911">
                  <c:v>236.91998290999999</c:v>
                </c:pt>
                <c:pt idx="912">
                  <c:v>237.72000122000003</c:v>
                </c:pt>
                <c:pt idx="913">
                  <c:v>238.51000976</c:v>
                </c:pt>
                <c:pt idx="914">
                  <c:v>239.30999756000006</c:v>
                </c:pt>
                <c:pt idx="915">
                  <c:v>240.11001586999993</c:v>
                </c:pt>
                <c:pt idx="916">
                  <c:v>240.89996337999997</c:v>
                </c:pt>
                <c:pt idx="917">
                  <c:v>241.70001221000001</c:v>
                </c:pt>
                <c:pt idx="918">
                  <c:v>242.51004029000001</c:v>
                </c:pt>
                <c:pt idx="919">
                  <c:v>243.30999756000006</c:v>
                </c:pt>
                <c:pt idx="920">
                  <c:v>244.10003662999998</c:v>
                </c:pt>
                <c:pt idx="921">
                  <c:v>244.89999390000003</c:v>
                </c:pt>
                <c:pt idx="922">
                  <c:v>245.7000122</c:v>
                </c:pt>
                <c:pt idx="923">
                  <c:v>246.50000000000006</c:v>
                </c:pt>
                <c:pt idx="924">
                  <c:v>247.30001830999998</c:v>
                </c:pt>
                <c:pt idx="925">
                  <c:v>248.10000609999997</c:v>
                </c:pt>
                <c:pt idx="926">
                  <c:v>248.90002442000002</c:v>
                </c:pt>
                <c:pt idx="927">
                  <c:v>249.70001219999995</c:v>
                </c:pt>
                <c:pt idx="928">
                  <c:v>250.50997925000001</c:v>
                </c:pt>
                <c:pt idx="929">
                  <c:v>251.31002806999999</c:v>
                </c:pt>
                <c:pt idx="930">
                  <c:v>252.10000611000004</c:v>
                </c:pt>
                <c:pt idx="931">
                  <c:v>252.89996337999997</c:v>
                </c:pt>
                <c:pt idx="932">
                  <c:v>253.71002198000002</c:v>
                </c:pt>
                <c:pt idx="933">
                  <c:v>254.50997925000007</c:v>
                </c:pt>
                <c:pt idx="934">
                  <c:v>255.30996705000001</c:v>
                </c:pt>
                <c:pt idx="935">
                  <c:v>256.11001586999998</c:v>
                </c:pt>
                <c:pt idx="936">
                  <c:v>256.92001342999993</c:v>
                </c:pt>
                <c:pt idx="937">
                  <c:v>257.71997069999998</c:v>
                </c:pt>
                <c:pt idx="938">
                  <c:v>258.52001953000001</c:v>
                </c:pt>
                <c:pt idx="939">
                  <c:v>259.33001708999996</c:v>
                </c:pt>
                <c:pt idx="940">
                  <c:v>260.11999512</c:v>
                </c:pt>
                <c:pt idx="941">
                  <c:v>260.92999268000005</c:v>
                </c:pt>
                <c:pt idx="942">
                  <c:v>261.72998046999999</c:v>
                </c:pt>
                <c:pt idx="943">
                  <c:v>262.53002930000002</c:v>
                </c:pt>
                <c:pt idx="944">
                  <c:v>263.33001708999996</c:v>
                </c:pt>
                <c:pt idx="945">
                  <c:v>264.14001465000001</c:v>
                </c:pt>
                <c:pt idx="946">
                  <c:v>264.95001220999995</c:v>
                </c:pt>
                <c:pt idx="947">
                  <c:v>265.75</c:v>
                </c:pt>
                <c:pt idx="948">
                  <c:v>266.55999756000006</c:v>
                </c:pt>
                <c:pt idx="949">
                  <c:v>267.34997558999999</c:v>
                </c:pt>
                <c:pt idx="950">
                  <c:v>268.15997314000003</c:v>
                </c:pt>
                <c:pt idx="951">
                  <c:v>268.95996092999997</c:v>
                </c:pt>
                <c:pt idx="952">
                  <c:v>269.76004029000001</c:v>
                </c:pt>
                <c:pt idx="953">
                  <c:v>270.57003784999995</c:v>
                </c:pt>
                <c:pt idx="954">
                  <c:v>271.37997436000001</c:v>
                </c:pt>
                <c:pt idx="955">
                  <c:v>272.17996216</c:v>
                </c:pt>
                <c:pt idx="956">
                  <c:v>272.97003174000002</c:v>
                </c:pt>
                <c:pt idx="957">
                  <c:v>273.77996826999998</c:v>
                </c:pt>
                <c:pt idx="958">
                  <c:v>274.57998657000002</c:v>
                </c:pt>
                <c:pt idx="959">
                  <c:v>275.37997437000001</c:v>
                </c:pt>
                <c:pt idx="960">
                  <c:v>276.17999268000005</c:v>
                </c:pt>
                <c:pt idx="961">
                  <c:v>276.97998046999999</c:v>
                </c:pt>
                <c:pt idx="962">
                  <c:v>277.77999878000003</c:v>
                </c:pt>
                <c:pt idx="963">
                  <c:v>278.57998657000002</c:v>
                </c:pt>
                <c:pt idx="964">
                  <c:v>279.39001464999996</c:v>
                </c:pt>
                <c:pt idx="965">
                  <c:v>280.19003294999999</c:v>
                </c:pt>
                <c:pt idx="966">
                  <c:v>280.97998046999999</c:v>
                </c:pt>
                <c:pt idx="967">
                  <c:v>281.77996826000003</c:v>
                </c:pt>
                <c:pt idx="968">
                  <c:v>282.57998658000002</c:v>
                </c:pt>
                <c:pt idx="969">
                  <c:v>283.36999511999994</c:v>
                </c:pt>
                <c:pt idx="970">
                  <c:v>284.17001343000004</c:v>
                </c:pt>
                <c:pt idx="971">
                  <c:v>284.96002197999996</c:v>
                </c:pt>
                <c:pt idx="972">
                  <c:v>285.75997925000007</c:v>
                </c:pt>
                <c:pt idx="973">
                  <c:v>286.57000733000001</c:v>
                </c:pt>
                <c:pt idx="974">
                  <c:v>287.35000609999997</c:v>
                </c:pt>
                <c:pt idx="975">
                  <c:v>288.13998413000002</c:v>
                </c:pt>
                <c:pt idx="976">
                  <c:v>288.94000244</c:v>
                </c:pt>
                <c:pt idx="977">
                  <c:v>289.74002074999993</c:v>
                </c:pt>
                <c:pt idx="978">
                  <c:v>290.52996826000003</c:v>
                </c:pt>
                <c:pt idx="979">
                  <c:v>291.30999754999999</c:v>
                </c:pt>
                <c:pt idx="980">
                  <c:v>292.11001586999998</c:v>
                </c:pt>
                <c:pt idx="981">
                  <c:v>292.88998413000002</c:v>
                </c:pt>
                <c:pt idx="982">
                  <c:v>293.69000244</c:v>
                </c:pt>
                <c:pt idx="983">
                  <c:v>294.48004150999998</c:v>
                </c:pt>
                <c:pt idx="984">
                  <c:v>295.26998902000008</c:v>
                </c:pt>
                <c:pt idx="985">
                  <c:v>296.06002806999999</c:v>
                </c:pt>
                <c:pt idx="986">
                  <c:v>296.83999633999997</c:v>
                </c:pt>
                <c:pt idx="987">
                  <c:v>297.63000488999995</c:v>
                </c:pt>
                <c:pt idx="988">
                  <c:v>298.40997315000004</c:v>
                </c:pt>
                <c:pt idx="989">
                  <c:v>299.2000122</c:v>
                </c:pt>
                <c:pt idx="990">
                  <c:v>299.97998046999999</c:v>
                </c:pt>
                <c:pt idx="991">
                  <c:v>300.77001952999996</c:v>
                </c:pt>
                <c:pt idx="992">
                  <c:v>301.53997802000004</c:v>
                </c:pt>
                <c:pt idx="993">
                  <c:v>302.33001709000001</c:v>
                </c:pt>
                <c:pt idx="994">
                  <c:v>303.09997558999999</c:v>
                </c:pt>
                <c:pt idx="995">
                  <c:v>303.89001464999996</c:v>
                </c:pt>
                <c:pt idx="996">
                  <c:v>304.66998291000004</c:v>
                </c:pt>
                <c:pt idx="997">
                  <c:v>305.4500122</c:v>
                </c:pt>
                <c:pt idx="998">
                  <c:v>306.22000121999997</c:v>
                </c:pt>
                <c:pt idx="999">
                  <c:v>306.99002075999999</c:v>
                </c:pt>
                <c:pt idx="1000">
                  <c:v>307.77999877999997</c:v>
                </c:pt>
                <c:pt idx="1001">
                  <c:v>308.54998779000005</c:v>
                </c:pt>
                <c:pt idx="1002">
                  <c:v>309.32003784</c:v>
                </c:pt>
                <c:pt idx="1003">
                  <c:v>310.08999634000003</c:v>
                </c:pt>
                <c:pt idx="1004">
                  <c:v>310.86999512</c:v>
                </c:pt>
                <c:pt idx="1005">
                  <c:v>311.64001464999996</c:v>
                </c:pt>
                <c:pt idx="1006">
                  <c:v>312.39999390000008</c:v>
                </c:pt>
                <c:pt idx="1007">
                  <c:v>313.17999268000005</c:v>
                </c:pt>
                <c:pt idx="1008">
                  <c:v>313.94003296</c:v>
                </c:pt>
                <c:pt idx="1009">
                  <c:v>314.72000122000003</c:v>
                </c:pt>
                <c:pt idx="1010">
                  <c:v>315.47998045999998</c:v>
                </c:pt>
                <c:pt idx="1011">
                  <c:v>316.24996949000001</c:v>
                </c:pt>
                <c:pt idx="1012">
                  <c:v>317.01000975999995</c:v>
                </c:pt>
                <c:pt idx="1013">
                  <c:v>317.77999877999997</c:v>
                </c:pt>
                <c:pt idx="1014">
                  <c:v>318.53997803000004</c:v>
                </c:pt>
                <c:pt idx="1015">
                  <c:v>319.29998780000005</c:v>
                </c:pt>
                <c:pt idx="1016">
                  <c:v>320.06002806999999</c:v>
                </c:pt>
                <c:pt idx="1017">
                  <c:v>320.82000733000001</c:v>
                </c:pt>
                <c:pt idx="1018">
                  <c:v>321.58001709000001</c:v>
                </c:pt>
                <c:pt idx="1019">
                  <c:v>322.33999632999996</c:v>
                </c:pt>
                <c:pt idx="1020">
                  <c:v>323.09997557999998</c:v>
                </c:pt>
                <c:pt idx="1021">
                  <c:v>323.84997557999998</c:v>
                </c:pt>
                <c:pt idx="1022">
                  <c:v>324.60000609999997</c:v>
                </c:pt>
                <c:pt idx="1023">
                  <c:v>325.36001586999993</c:v>
                </c:pt>
                <c:pt idx="1024">
                  <c:v>326.11001585999992</c:v>
                </c:pt>
                <c:pt idx="1025">
                  <c:v>326.85998536000005</c:v>
                </c:pt>
                <c:pt idx="1026">
                  <c:v>327.60998535000004</c:v>
                </c:pt>
                <c:pt idx="1027">
                  <c:v>328.35998535000004</c:v>
                </c:pt>
                <c:pt idx="1028">
                  <c:v>329.10998535000004</c:v>
                </c:pt>
                <c:pt idx="1029">
                  <c:v>329.85998535000004</c:v>
                </c:pt>
                <c:pt idx="1030">
                  <c:v>330.60003662000003</c:v>
                </c:pt>
                <c:pt idx="1031">
                  <c:v>331.35003662000003</c:v>
                </c:pt>
                <c:pt idx="1032">
                  <c:v>332.09002685000002</c:v>
                </c:pt>
                <c:pt idx="1033">
                  <c:v>332.83001709000001</c:v>
                </c:pt>
                <c:pt idx="1034">
                  <c:v>333.58001709000001</c:v>
                </c:pt>
                <c:pt idx="1035">
                  <c:v>334.32000733000001</c:v>
                </c:pt>
                <c:pt idx="1036">
                  <c:v>335.05001830999998</c:v>
                </c:pt>
                <c:pt idx="1037">
                  <c:v>335.80001830999998</c:v>
                </c:pt>
                <c:pt idx="1038">
                  <c:v>336.54000854000003</c:v>
                </c:pt>
                <c:pt idx="1039">
                  <c:v>337.27001953000001</c:v>
                </c:pt>
                <c:pt idx="1040">
                  <c:v>338.01000976</c:v>
                </c:pt>
                <c:pt idx="1041">
                  <c:v>338.74002074999999</c:v>
                </c:pt>
                <c:pt idx="1042">
                  <c:v>339.48001099000004</c:v>
                </c:pt>
                <c:pt idx="1043">
                  <c:v>340.21002197000001</c:v>
                </c:pt>
                <c:pt idx="1044">
                  <c:v>340.93002318999999</c:v>
                </c:pt>
                <c:pt idx="1045">
                  <c:v>341.67001342000003</c:v>
                </c:pt>
                <c:pt idx="1046">
                  <c:v>342.39996338000003</c:v>
                </c:pt>
                <c:pt idx="1047">
                  <c:v>343.12997437000007</c:v>
                </c:pt>
                <c:pt idx="1048">
                  <c:v>343.85998535000004</c:v>
                </c:pt>
                <c:pt idx="1049">
                  <c:v>344.57998658000008</c:v>
                </c:pt>
                <c:pt idx="1050">
                  <c:v>345.30999756000006</c:v>
                </c:pt>
                <c:pt idx="1051">
                  <c:v>346.02999877999997</c:v>
                </c:pt>
                <c:pt idx="1052">
                  <c:v>346.74999999999994</c:v>
                </c:pt>
                <c:pt idx="1053">
                  <c:v>347.46002197999996</c:v>
                </c:pt>
                <c:pt idx="1054">
                  <c:v>348.19003295999994</c:v>
                </c:pt>
                <c:pt idx="1055">
                  <c:v>348.90997314999998</c:v>
                </c:pt>
                <c:pt idx="1056">
                  <c:v>349.62997436000001</c:v>
                </c:pt>
                <c:pt idx="1057">
                  <c:v>350.35000609999997</c:v>
                </c:pt>
                <c:pt idx="1058">
                  <c:v>351.05999756</c:v>
                </c:pt>
                <c:pt idx="1059">
                  <c:v>351.77001953000001</c:v>
                </c:pt>
                <c:pt idx="1060">
                  <c:v>352.48001098000003</c:v>
                </c:pt>
                <c:pt idx="1061">
                  <c:v>353.18997193000007</c:v>
                </c:pt>
                <c:pt idx="1062">
                  <c:v>353.89999390000003</c:v>
                </c:pt>
                <c:pt idx="1063">
                  <c:v>354.60000610000003</c:v>
                </c:pt>
                <c:pt idx="1064">
                  <c:v>355.32000731999995</c:v>
                </c:pt>
                <c:pt idx="1065">
                  <c:v>356.01998901999997</c:v>
                </c:pt>
                <c:pt idx="1066">
                  <c:v>356.71997069999998</c:v>
                </c:pt>
                <c:pt idx="1067">
                  <c:v>357.41998290999999</c:v>
                </c:pt>
                <c:pt idx="1068">
                  <c:v>358.11999512</c:v>
                </c:pt>
                <c:pt idx="1069">
                  <c:v>358.81002806999999</c:v>
                </c:pt>
                <c:pt idx="1070">
                  <c:v>359.50997925000001</c:v>
                </c:pt>
                <c:pt idx="1071">
                  <c:v>360.19998169000007</c:v>
                </c:pt>
                <c:pt idx="1072">
                  <c:v>360.89999388999996</c:v>
                </c:pt>
                <c:pt idx="1073">
                  <c:v>361.58996581999997</c:v>
                </c:pt>
                <c:pt idx="1074">
                  <c:v>362.29000854999998</c:v>
                </c:pt>
                <c:pt idx="1075">
                  <c:v>362.98001098999998</c:v>
                </c:pt>
                <c:pt idx="1076">
                  <c:v>363.66003418000003</c:v>
                </c:pt>
                <c:pt idx="1077">
                  <c:v>364.34997558000003</c:v>
                </c:pt>
                <c:pt idx="1078">
                  <c:v>365.02999877999997</c:v>
                </c:pt>
                <c:pt idx="1079">
                  <c:v>365.71002196999996</c:v>
                </c:pt>
                <c:pt idx="1080">
                  <c:v>366.38998412999996</c:v>
                </c:pt>
                <c:pt idx="1081">
                  <c:v>367.05999756</c:v>
                </c:pt>
                <c:pt idx="1082">
                  <c:v>367.75003052</c:v>
                </c:pt>
                <c:pt idx="1083">
                  <c:v>368.41998291000004</c:v>
                </c:pt>
                <c:pt idx="1084">
                  <c:v>369.10000609999997</c:v>
                </c:pt>
                <c:pt idx="1085">
                  <c:v>369.76000975999995</c:v>
                </c:pt>
                <c:pt idx="1086">
                  <c:v>370.42999266999999</c:v>
                </c:pt>
                <c:pt idx="1087">
                  <c:v>371.10000611000004</c:v>
                </c:pt>
                <c:pt idx="1088">
                  <c:v>371.76995849000002</c:v>
                </c:pt>
                <c:pt idx="1089">
                  <c:v>372.42999267000005</c:v>
                </c:pt>
                <c:pt idx="1090">
                  <c:v>373.09002685999997</c:v>
                </c:pt>
                <c:pt idx="1091">
                  <c:v>373.74996949000001</c:v>
                </c:pt>
                <c:pt idx="1092">
                  <c:v>374.42001342999998</c:v>
                </c:pt>
                <c:pt idx="1093">
                  <c:v>375.06997680000001</c:v>
                </c:pt>
                <c:pt idx="1094">
                  <c:v>375.73001099000004</c:v>
                </c:pt>
                <c:pt idx="1095">
                  <c:v>376.38003539999994</c:v>
                </c:pt>
                <c:pt idx="1096">
                  <c:v>377.02999877999997</c:v>
                </c:pt>
                <c:pt idx="1097">
                  <c:v>377.68002319999999</c:v>
                </c:pt>
                <c:pt idx="1098">
                  <c:v>378.31997680000001</c:v>
                </c:pt>
                <c:pt idx="1099">
                  <c:v>378.97000122000003</c:v>
                </c:pt>
                <c:pt idx="1100">
                  <c:v>379.61001586999998</c:v>
                </c:pt>
                <c:pt idx="1101">
                  <c:v>380.26000977000001</c:v>
                </c:pt>
                <c:pt idx="1102">
                  <c:v>380.89001465000001</c:v>
                </c:pt>
                <c:pt idx="1103">
                  <c:v>381.53997803000004</c:v>
                </c:pt>
                <c:pt idx="1104">
                  <c:v>382.17001342999998</c:v>
                </c:pt>
                <c:pt idx="1105">
                  <c:v>382.79998778999999</c:v>
                </c:pt>
                <c:pt idx="1106">
                  <c:v>383.44000244</c:v>
                </c:pt>
                <c:pt idx="1107">
                  <c:v>384.05996704000006</c:v>
                </c:pt>
                <c:pt idx="1108">
                  <c:v>384.67999266999993</c:v>
                </c:pt>
                <c:pt idx="1109">
                  <c:v>385.31997680999996</c:v>
                </c:pt>
                <c:pt idx="1110">
                  <c:v>385.94000245000001</c:v>
                </c:pt>
                <c:pt idx="1111">
                  <c:v>386.56997681000007</c:v>
                </c:pt>
                <c:pt idx="1112">
                  <c:v>387.17999266999993</c:v>
                </c:pt>
                <c:pt idx="1113">
                  <c:v>387.79998778999999</c:v>
                </c:pt>
                <c:pt idx="1114">
                  <c:v>388.41000366000003</c:v>
                </c:pt>
                <c:pt idx="1115">
                  <c:v>389.02996826000003</c:v>
                </c:pt>
                <c:pt idx="1116">
                  <c:v>389.63000487999994</c:v>
                </c:pt>
                <c:pt idx="1117">
                  <c:v>390.24996949000001</c:v>
                </c:pt>
                <c:pt idx="1118">
                  <c:v>390.86001586999998</c:v>
                </c:pt>
                <c:pt idx="1119">
                  <c:v>391.45999145000002</c:v>
                </c:pt>
                <c:pt idx="1120">
                  <c:v>392.07000731999995</c:v>
                </c:pt>
                <c:pt idx="1121">
                  <c:v>392.66998290999999</c:v>
                </c:pt>
                <c:pt idx="1122">
                  <c:v>393.28002929000002</c:v>
                </c:pt>
                <c:pt idx="1123">
                  <c:v>393.86999511000005</c:v>
                </c:pt>
                <c:pt idx="1124">
                  <c:v>394.46002196999996</c:v>
                </c:pt>
                <c:pt idx="1125">
                  <c:v>395.05999756</c:v>
                </c:pt>
                <c:pt idx="1126">
                  <c:v>395.65002442000002</c:v>
                </c:pt>
                <c:pt idx="1127">
                  <c:v>396.23999022999993</c:v>
                </c:pt>
                <c:pt idx="1128">
                  <c:v>396.83999633999997</c:v>
                </c:pt>
                <c:pt idx="1129">
                  <c:v>397.43002318999999</c:v>
                </c:pt>
                <c:pt idx="1130">
                  <c:v>398.00997925000007</c:v>
                </c:pt>
                <c:pt idx="1131">
                  <c:v>398.60003662999998</c:v>
                </c:pt>
                <c:pt idx="1132">
                  <c:v>399.17999268</c:v>
                </c:pt>
                <c:pt idx="1133">
                  <c:v>399.74996948000006</c:v>
                </c:pt>
                <c:pt idx="1134">
                  <c:v>400.33001708999996</c:v>
                </c:pt>
                <c:pt idx="1135">
                  <c:v>400.89999389999997</c:v>
                </c:pt>
                <c:pt idx="1136">
                  <c:v>401.48001099000004</c:v>
                </c:pt>
                <c:pt idx="1137">
                  <c:v>402.04998779000005</c:v>
                </c:pt>
                <c:pt idx="1138">
                  <c:v>402.6199646</c:v>
                </c:pt>
                <c:pt idx="1139">
                  <c:v>403.17999266999999</c:v>
                </c:pt>
                <c:pt idx="1140">
                  <c:v>403.73999024000005</c:v>
                </c:pt>
                <c:pt idx="1141">
                  <c:v>404.30001830999993</c:v>
                </c:pt>
                <c:pt idx="1142">
                  <c:v>404.86999512</c:v>
                </c:pt>
                <c:pt idx="1143">
                  <c:v>405.43002320000005</c:v>
                </c:pt>
                <c:pt idx="1144">
                  <c:v>405.98001097999992</c:v>
                </c:pt>
                <c:pt idx="1145">
                  <c:v>406.52996826999998</c:v>
                </c:pt>
                <c:pt idx="1146">
                  <c:v>407.08001709000001</c:v>
                </c:pt>
                <c:pt idx="1147">
                  <c:v>407.64001464999996</c:v>
                </c:pt>
                <c:pt idx="1148">
                  <c:v>408.17996216</c:v>
                </c:pt>
                <c:pt idx="1149">
                  <c:v>408.72000123000004</c:v>
                </c:pt>
                <c:pt idx="1150">
                  <c:v>409.25997925000007</c:v>
                </c:pt>
                <c:pt idx="1151">
                  <c:v>409.80001831999999</c:v>
                </c:pt>
                <c:pt idx="1152">
                  <c:v>410.32998657000002</c:v>
                </c:pt>
                <c:pt idx="1153">
                  <c:v>410.86996460000006</c:v>
                </c:pt>
                <c:pt idx="1154">
                  <c:v>411.39001463999995</c:v>
                </c:pt>
                <c:pt idx="1155">
                  <c:v>411.94000244</c:v>
                </c:pt>
                <c:pt idx="1156">
                  <c:v>412.45996093000002</c:v>
                </c:pt>
                <c:pt idx="1157">
                  <c:v>412.98001097999992</c:v>
                </c:pt>
                <c:pt idx="1158">
                  <c:v>413.50997924000001</c:v>
                </c:pt>
                <c:pt idx="1159">
                  <c:v>414.02001953000001</c:v>
                </c:pt>
                <c:pt idx="1160">
                  <c:v>414.52999878000003</c:v>
                </c:pt>
                <c:pt idx="1161">
                  <c:v>415.04998778999999</c:v>
                </c:pt>
                <c:pt idx="1162">
                  <c:v>415.56002808</c:v>
                </c:pt>
                <c:pt idx="1163">
                  <c:v>416.06997680000006</c:v>
                </c:pt>
                <c:pt idx="1164">
                  <c:v>416.57995604999996</c:v>
                </c:pt>
                <c:pt idx="1165">
                  <c:v>417.08001709000001</c:v>
                </c:pt>
                <c:pt idx="1166">
                  <c:v>417.57998657000007</c:v>
                </c:pt>
                <c:pt idx="1167">
                  <c:v>418.08996581999997</c:v>
                </c:pt>
                <c:pt idx="1168">
                  <c:v>418.58001709000001</c:v>
                </c:pt>
                <c:pt idx="1169">
                  <c:v>419.06997681000007</c:v>
                </c:pt>
                <c:pt idx="1170">
                  <c:v>419.56002806999993</c:v>
                </c:pt>
                <c:pt idx="1171">
                  <c:v>420.0499878</c:v>
                </c:pt>
                <c:pt idx="1172">
                  <c:v>420.53997803000004</c:v>
                </c:pt>
                <c:pt idx="1173">
                  <c:v>421.02001952999996</c:v>
                </c:pt>
                <c:pt idx="1174">
                  <c:v>421.5</c:v>
                </c:pt>
                <c:pt idx="1175">
                  <c:v>421.97998047000004</c:v>
                </c:pt>
                <c:pt idx="1176">
                  <c:v>422.45001220999995</c:v>
                </c:pt>
                <c:pt idx="1177">
                  <c:v>422.92999268</c:v>
                </c:pt>
                <c:pt idx="1178">
                  <c:v>423.39001465000001</c:v>
                </c:pt>
                <c:pt idx="1179">
                  <c:v>423.87002563999994</c:v>
                </c:pt>
                <c:pt idx="1180">
                  <c:v>424.31997681000001</c:v>
                </c:pt>
                <c:pt idx="1181">
                  <c:v>424.79003907000003</c:v>
                </c:pt>
                <c:pt idx="1182">
                  <c:v>425.23999022999993</c:v>
                </c:pt>
                <c:pt idx="1183">
                  <c:v>425.70999146000003</c:v>
                </c:pt>
                <c:pt idx="1184">
                  <c:v>426.16003418000003</c:v>
                </c:pt>
                <c:pt idx="1185">
                  <c:v>426.61001586999993</c:v>
                </c:pt>
                <c:pt idx="1186">
                  <c:v>427.05999756</c:v>
                </c:pt>
                <c:pt idx="1187">
                  <c:v>427.51004029000001</c:v>
                </c:pt>
                <c:pt idx="1188">
                  <c:v>427.94000243999994</c:v>
                </c:pt>
                <c:pt idx="1189">
                  <c:v>428.38998413000002</c:v>
                </c:pt>
                <c:pt idx="1190">
                  <c:v>428.82000732</c:v>
                </c:pt>
                <c:pt idx="1191">
                  <c:v>429.26000975999995</c:v>
                </c:pt>
                <c:pt idx="1192">
                  <c:v>429.68997192</c:v>
                </c:pt>
                <c:pt idx="1193">
                  <c:v>430.12002564000005</c:v>
                </c:pt>
                <c:pt idx="1194">
                  <c:v>430.54000853999992</c:v>
                </c:pt>
                <c:pt idx="1195">
                  <c:v>430.96997069999998</c:v>
                </c:pt>
                <c:pt idx="1196">
                  <c:v>431.39001465000001</c:v>
                </c:pt>
                <c:pt idx="1197">
                  <c:v>431.79998778999993</c:v>
                </c:pt>
                <c:pt idx="1198">
                  <c:v>432.21997069999998</c:v>
                </c:pt>
                <c:pt idx="1199">
                  <c:v>432.62002562999999</c:v>
                </c:pt>
                <c:pt idx="1200">
                  <c:v>433.02999877999997</c:v>
                </c:pt>
                <c:pt idx="1201">
                  <c:v>433.43997192</c:v>
                </c:pt>
                <c:pt idx="1202">
                  <c:v>433.84002686000002</c:v>
                </c:pt>
                <c:pt idx="1203">
                  <c:v>434.24999999999994</c:v>
                </c:pt>
                <c:pt idx="1204">
                  <c:v>434.62997436000001</c:v>
                </c:pt>
                <c:pt idx="1205">
                  <c:v>435.03002930000002</c:v>
                </c:pt>
                <c:pt idx="1206">
                  <c:v>435.42001342999993</c:v>
                </c:pt>
                <c:pt idx="1207">
                  <c:v>435.80999756</c:v>
                </c:pt>
                <c:pt idx="1208">
                  <c:v>436.19003296</c:v>
                </c:pt>
                <c:pt idx="1209">
                  <c:v>436.57000731999995</c:v>
                </c:pt>
                <c:pt idx="1210">
                  <c:v>436.94998169000002</c:v>
                </c:pt>
                <c:pt idx="1211">
                  <c:v>437.32998657000002</c:v>
                </c:pt>
                <c:pt idx="1212">
                  <c:v>437.70001220999995</c:v>
                </c:pt>
                <c:pt idx="1213">
                  <c:v>438.07000733000001</c:v>
                </c:pt>
                <c:pt idx="1214">
                  <c:v>438.43997193000007</c:v>
                </c:pt>
                <c:pt idx="1215">
                  <c:v>438.80001830999993</c:v>
                </c:pt>
                <c:pt idx="1216">
                  <c:v>439.16000365999997</c:v>
                </c:pt>
                <c:pt idx="1217">
                  <c:v>439.51998902000003</c:v>
                </c:pt>
                <c:pt idx="1218">
                  <c:v>439.87002563999994</c:v>
                </c:pt>
                <c:pt idx="1219">
                  <c:v>440.23001097999997</c:v>
                </c:pt>
                <c:pt idx="1220">
                  <c:v>440.57998657000007</c:v>
                </c:pt>
                <c:pt idx="1221">
                  <c:v>440.92001342999998</c:v>
                </c:pt>
                <c:pt idx="1222">
                  <c:v>441.27001953000001</c:v>
                </c:pt>
                <c:pt idx="1223">
                  <c:v>441.60998535000004</c:v>
                </c:pt>
                <c:pt idx="1224">
                  <c:v>441.94003295999994</c:v>
                </c:pt>
                <c:pt idx="1225">
                  <c:v>442.27999878000003</c:v>
                </c:pt>
                <c:pt idx="1226">
                  <c:v>442.60998535000004</c:v>
                </c:pt>
                <c:pt idx="1227">
                  <c:v>442.93002318999993</c:v>
                </c:pt>
                <c:pt idx="1228">
                  <c:v>443.26000976</c:v>
                </c:pt>
                <c:pt idx="1229">
                  <c:v>443.58999634000008</c:v>
                </c:pt>
                <c:pt idx="1230">
                  <c:v>443.90997313999998</c:v>
                </c:pt>
                <c:pt idx="1231">
                  <c:v>444.23001099000004</c:v>
                </c:pt>
                <c:pt idx="1232">
                  <c:v>444.54000855000004</c:v>
                </c:pt>
                <c:pt idx="1233">
                  <c:v>444.85998534999999</c:v>
                </c:pt>
                <c:pt idx="1234">
                  <c:v>445.16000366000003</c:v>
                </c:pt>
                <c:pt idx="1235">
                  <c:v>445.47000122000003</c:v>
                </c:pt>
                <c:pt idx="1236">
                  <c:v>445.76998900999996</c:v>
                </c:pt>
                <c:pt idx="1237">
                  <c:v>446.07003784</c:v>
                </c:pt>
                <c:pt idx="1238">
                  <c:v>446.36999510999993</c:v>
                </c:pt>
                <c:pt idx="1239">
                  <c:v>446.66000365999997</c:v>
                </c:pt>
                <c:pt idx="1240">
                  <c:v>446.95996093000002</c:v>
                </c:pt>
                <c:pt idx="1241">
                  <c:v>447.25003051999994</c:v>
                </c:pt>
                <c:pt idx="1242">
                  <c:v>447.52999876999996</c:v>
                </c:pt>
                <c:pt idx="1243">
                  <c:v>447.80996704000006</c:v>
                </c:pt>
                <c:pt idx="1244">
                  <c:v>448.10000609999997</c:v>
                </c:pt>
                <c:pt idx="1245">
                  <c:v>448.36999512</c:v>
                </c:pt>
                <c:pt idx="1246">
                  <c:v>448.63998413000002</c:v>
                </c:pt>
                <c:pt idx="1247">
                  <c:v>448.92001342999998</c:v>
                </c:pt>
                <c:pt idx="1248">
                  <c:v>449.19000245000001</c:v>
                </c:pt>
                <c:pt idx="1249">
                  <c:v>449.44998169000007</c:v>
                </c:pt>
                <c:pt idx="1250">
                  <c:v>449.72003173999997</c:v>
                </c:pt>
                <c:pt idx="1251">
                  <c:v>449.98001098999998</c:v>
                </c:pt>
                <c:pt idx="1252">
                  <c:v>450.23999024000005</c:v>
                </c:pt>
                <c:pt idx="1253">
                  <c:v>450.49996949000001</c:v>
                </c:pt>
                <c:pt idx="1254">
                  <c:v>450.74002075999999</c:v>
                </c:pt>
                <c:pt idx="1255">
                  <c:v>451.00000000000006</c:v>
                </c:pt>
                <c:pt idx="1256">
                  <c:v>451.25</c:v>
                </c:pt>
                <c:pt idx="1257">
                  <c:v>451.50003052</c:v>
                </c:pt>
                <c:pt idx="1258">
                  <c:v>451.73001097999992</c:v>
                </c:pt>
                <c:pt idx="1259">
                  <c:v>451.96997069999998</c:v>
                </c:pt>
                <c:pt idx="1260">
                  <c:v>452.21002198000002</c:v>
                </c:pt>
                <c:pt idx="1261">
                  <c:v>452.45001220999995</c:v>
                </c:pt>
                <c:pt idx="1262">
                  <c:v>452.67999268</c:v>
                </c:pt>
                <c:pt idx="1263">
                  <c:v>452.90997315000004</c:v>
                </c:pt>
                <c:pt idx="1264">
                  <c:v>453.13000488999995</c:v>
                </c:pt>
                <c:pt idx="1265">
                  <c:v>453.36001586999998</c:v>
                </c:pt>
                <c:pt idx="1266">
                  <c:v>453.57998657000007</c:v>
                </c:pt>
                <c:pt idx="1267">
                  <c:v>453.79995726999999</c:v>
                </c:pt>
                <c:pt idx="1268">
                  <c:v>454.02001953000001</c:v>
                </c:pt>
                <c:pt idx="1269">
                  <c:v>454.23001099000004</c:v>
                </c:pt>
                <c:pt idx="1270">
                  <c:v>454.43997193000001</c:v>
                </c:pt>
                <c:pt idx="1271">
                  <c:v>454.65002441000001</c:v>
                </c:pt>
                <c:pt idx="1272">
                  <c:v>454.85000610000003</c:v>
                </c:pt>
                <c:pt idx="1273">
                  <c:v>455.04998778999999</c:v>
                </c:pt>
                <c:pt idx="1274">
                  <c:v>455.25997924000001</c:v>
                </c:pt>
                <c:pt idx="1275">
                  <c:v>455.45001220999995</c:v>
                </c:pt>
                <c:pt idx="1276">
                  <c:v>455.64999390000003</c:v>
                </c:pt>
                <c:pt idx="1277">
                  <c:v>455.83999634000003</c:v>
                </c:pt>
                <c:pt idx="1278">
                  <c:v>456.03002929999997</c:v>
                </c:pt>
                <c:pt idx="1279">
                  <c:v>456.22000123000004</c:v>
                </c:pt>
                <c:pt idx="1280">
                  <c:v>456.39999390000003</c:v>
                </c:pt>
                <c:pt idx="1281">
                  <c:v>456.57998657999997</c:v>
                </c:pt>
                <c:pt idx="1282">
                  <c:v>456.76000976</c:v>
                </c:pt>
                <c:pt idx="1283">
                  <c:v>456.95001220999995</c:v>
                </c:pt>
                <c:pt idx="1284">
                  <c:v>457.11999512</c:v>
                </c:pt>
                <c:pt idx="1285">
                  <c:v>457.28997803000004</c:v>
                </c:pt>
                <c:pt idx="1286">
                  <c:v>457.46002196999996</c:v>
                </c:pt>
                <c:pt idx="1287">
                  <c:v>457.63000488</c:v>
                </c:pt>
                <c:pt idx="1288">
                  <c:v>457.79998779000005</c:v>
                </c:pt>
                <c:pt idx="1289">
                  <c:v>457.95996092999997</c:v>
                </c:pt>
                <c:pt idx="1290">
                  <c:v>458.12002563999999</c:v>
                </c:pt>
                <c:pt idx="1291">
                  <c:v>458.27999878000003</c:v>
                </c:pt>
                <c:pt idx="1292">
                  <c:v>458.41998290999999</c:v>
                </c:pt>
                <c:pt idx="1293">
                  <c:v>458.58001709000001</c:v>
                </c:pt>
                <c:pt idx="1294">
                  <c:v>458.74002074999993</c:v>
                </c:pt>
                <c:pt idx="1295">
                  <c:v>458.88000488</c:v>
                </c:pt>
                <c:pt idx="1296">
                  <c:v>459.02996826000003</c:v>
                </c:pt>
                <c:pt idx="1297">
                  <c:v>459.17001342999998</c:v>
                </c:pt>
                <c:pt idx="1298">
                  <c:v>459.30999756</c:v>
                </c:pt>
                <c:pt idx="1299">
                  <c:v>459.44998169000007</c:v>
                </c:pt>
                <c:pt idx="1300">
                  <c:v>459.58999633999997</c:v>
                </c:pt>
                <c:pt idx="1301">
                  <c:v>459.72003174000002</c:v>
                </c:pt>
                <c:pt idx="1302">
                  <c:v>459.85000610999998</c:v>
                </c:pt>
                <c:pt idx="1303">
                  <c:v>459.97998046999999</c:v>
                </c:pt>
                <c:pt idx="1304">
                  <c:v>460.10998535000004</c:v>
                </c:pt>
                <c:pt idx="1305">
                  <c:v>460.23001097999997</c:v>
                </c:pt>
                <c:pt idx="1306">
                  <c:v>460.37002563999999</c:v>
                </c:pt>
                <c:pt idx="1307">
                  <c:v>460.48001099000004</c:v>
                </c:pt>
                <c:pt idx="1308">
                  <c:v>460.59997558999999</c:v>
                </c:pt>
                <c:pt idx="1309">
                  <c:v>460.71997070000003</c:v>
                </c:pt>
                <c:pt idx="1310">
                  <c:v>460.83001708999996</c:v>
                </c:pt>
                <c:pt idx="1311">
                  <c:v>460.94000244</c:v>
                </c:pt>
                <c:pt idx="1312">
                  <c:v>461.04998779000005</c:v>
                </c:pt>
                <c:pt idx="1313">
                  <c:v>461.16003417999997</c:v>
                </c:pt>
                <c:pt idx="1314">
                  <c:v>461.27001953000001</c:v>
                </c:pt>
                <c:pt idx="1315">
                  <c:v>461.36999511999994</c:v>
                </c:pt>
                <c:pt idx="1316">
                  <c:v>461.46997069999998</c:v>
                </c:pt>
                <c:pt idx="1317">
                  <c:v>461.56997681000007</c:v>
                </c:pt>
                <c:pt idx="1318">
                  <c:v>461.67001342999998</c:v>
                </c:pt>
                <c:pt idx="1319">
                  <c:v>461.77001953000001</c:v>
                </c:pt>
                <c:pt idx="1320">
                  <c:v>461.85998535000004</c:v>
                </c:pt>
                <c:pt idx="1321">
                  <c:v>461.94998168999996</c:v>
                </c:pt>
                <c:pt idx="1322">
                  <c:v>462.04003906000003</c:v>
                </c:pt>
                <c:pt idx="1323">
                  <c:v>462.11999510999993</c:v>
                </c:pt>
                <c:pt idx="1324">
                  <c:v>462.20999146000003</c:v>
                </c:pt>
                <c:pt idx="1325">
                  <c:v>462.28997803000004</c:v>
                </c:pt>
                <c:pt idx="1326">
                  <c:v>462.3699646</c:v>
                </c:pt>
                <c:pt idx="1327">
                  <c:v>462.45001221000001</c:v>
                </c:pt>
                <c:pt idx="1328">
                  <c:v>462.52999877999997</c:v>
                </c:pt>
                <c:pt idx="1329">
                  <c:v>462.60000610999998</c:v>
                </c:pt>
                <c:pt idx="1330">
                  <c:v>462.66998291000004</c:v>
                </c:pt>
                <c:pt idx="1331">
                  <c:v>462.74002074999999</c:v>
                </c:pt>
                <c:pt idx="1332">
                  <c:v>462.81002808</c:v>
                </c:pt>
                <c:pt idx="1333">
                  <c:v>462.86999512000006</c:v>
                </c:pt>
                <c:pt idx="1334">
                  <c:v>462.92999266999999</c:v>
                </c:pt>
                <c:pt idx="1335">
                  <c:v>462.98995971000005</c:v>
                </c:pt>
                <c:pt idx="1336">
                  <c:v>463.06002807999994</c:v>
                </c:pt>
                <c:pt idx="1337">
                  <c:v>463.11001586999998</c:v>
                </c:pt>
                <c:pt idx="1338">
                  <c:v>463.17001342999993</c:v>
                </c:pt>
                <c:pt idx="1339">
                  <c:v>463.21997069999998</c:v>
                </c:pt>
                <c:pt idx="1340">
                  <c:v>463.27001953000001</c:v>
                </c:pt>
                <c:pt idx="1341">
                  <c:v>463.32000731999995</c:v>
                </c:pt>
                <c:pt idx="1342">
                  <c:v>463.36001586999998</c:v>
                </c:pt>
                <c:pt idx="1343">
                  <c:v>463.39999390000008</c:v>
                </c:pt>
                <c:pt idx="1344">
                  <c:v>463.44998169000002</c:v>
                </c:pt>
                <c:pt idx="1345">
                  <c:v>463.48995971000005</c:v>
                </c:pt>
                <c:pt idx="1346">
                  <c:v>463.52001952999996</c:v>
                </c:pt>
                <c:pt idx="1347">
                  <c:v>463.55999756</c:v>
                </c:pt>
                <c:pt idx="1348">
                  <c:v>463.58999634000003</c:v>
                </c:pt>
                <c:pt idx="1349">
                  <c:v>463.61999512</c:v>
                </c:pt>
                <c:pt idx="1350">
                  <c:v>463.64001465000001</c:v>
                </c:pt>
                <c:pt idx="1351">
                  <c:v>463.67001342999998</c:v>
                </c:pt>
                <c:pt idx="1352">
                  <c:v>463.69000244</c:v>
                </c:pt>
                <c:pt idx="1353">
                  <c:v>463.70999146000008</c:v>
                </c:pt>
                <c:pt idx="1354">
                  <c:v>463.72998045999998</c:v>
                </c:pt>
                <c:pt idx="1355">
                  <c:v>463.73995971000005</c:v>
                </c:pt>
                <c:pt idx="1356">
                  <c:v>463.76004028999995</c:v>
                </c:pt>
                <c:pt idx="1357">
                  <c:v>463.77001954000002</c:v>
                </c:pt>
                <c:pt idx="1358">
                  <c:v>463.77999877999997</c:v>
                </c:pt>
                <c:pt idx="1359">
                  <c:v>463.77999877999997</c:v>
                </c:pt>
                <c:pt idx="1360">
                  <c:v>463.77996826000003</c:v>
                </c:pt>
                <c:pt idx="1361">
                  <c:v>463.77996825999998</c:v>
                </c:pt>
                <c:pt idx="1362">
                  <c:v>463.78002930000002</c:v>
                </c:pt>
                <c:pt idx="1363">
                  <c:v>463.77999877999997</c:v>
                </c:pt>
                <c:pt idx="1364">
                  <c:v>463.76998901000002</c:v>
                </c:pt>
                <c:pt idx="1365">
                  <c:v>463.75997925000007</c:v>
                </c:pt>
                <c:pt idx="1366">
                  <c:v>463.75003051999994</c:v>
                </c:pt>
                <c:pt idx="1367">
                  <c:v>463.74002074999999</c:v>
                </c:pt>
                <c:pt idx="1368">
                  <c:v>463.72000121999997</c:v>
                </c:pt>
                <c:pt idx="1369">
                  <c:v>463.70999145000002</c:v>
                </c:pt>
                <c:pt idx="1370">
                  <c:v>463.67999267000005</c:v>
                </c:pt>
                <c:pt idx="1371">
                  <c:v>463.65997314999998</c:v>
                </c:pt>
                <c:pt idx="1372">
                  <c:v>463.63998413000002</c:v>
                </c:pt>
                <c:pt idx="1373">
                  <c:v>463.61001586999998</c:v>
                </c:pt>
                <c:pt idx="1374">
                  <c:v>463.58999634000003</c:v>
                </c:pt>
                <c:pt idx="1375">
                  <c:v>463.54998780000005</c:v>
                </c:pt>
                <c:pt idx="1376">
                  <c:v>463.51998900999996</c:v>
                </c:pt>
                <c:pt idx="1377">
                  <c:v>463.47998047000004</c:v>
                </c:pt>
                <c:pt idx="1378">
                  <c:v>463.44998168999996</c:v>
                </c:pt>
                <c:pt idx="1379">
                  <c:v>463.40002442000002</c:v>
                </c:pt>
                <c:pt idx="1380">
                  <c:v>463.36999510999993</c:v>
                </c:pt>
                <c:pt idx="1381">
                  <c:v>463.32998657000002</c:v>
                </c:pt>
                <c:pt idx="1382">
                  <c:v>463.27996826000003</c:v>
                </c:pt>
                <c:pt idx="1383">
                  <c:v>463.23999024</c:v>
                </c:pt>
                <c:pt idx="1384">
                  <c:v>463.19003296</c:v>
                </c:pt>
                <c:pt idx="1385">
                  <c:v>463.14001464999996</c:v>
                </c:pt>
                <c:pt idx="1386">
                  <c:v>463.09002686000002</c:v>
                </c:pt>
                <c:pt idx="1387">
                  <c:v>463.02999878000003</c:v>
                </c:pt>
                <c:pt idx="1388">
                  <c:v>462.97998045999998</c:v>
                </c:pt>
                <c:pt idx="1389">
                  <c:v>462.92999268000005</c:v>
                </c:pt>
                <c:pt idx="1390">
                  <c:v>462.87002563999999</c:v>
                </c:pt>
                <c:pt idx="1391">
                  <c:v>462.82000732</c:v>
                </c:pt>
                <c:pt idx="1392">
                  <c:v>462.76000976999995</c:v>
                </c:pt>
                <c:pt idx="1393">
                  <c:v>462.69000244</c:v>
                </c:pt>
                <c:pt idx="1394">
                  <c:v>462.63998413000007</c:v>
                </c:pt>
                <c:pt idx="1395">
                  <c:v>462.57998657000002</c:v>
                </c:pt>
                <c:pt idx="1396">
                  <c:v>462.50997924000001</c:v>
                </c:pt>
                <c:pt idx="1397">
                  <c:v>462.44003295999994</c:v>
                </c:pt>
                <c:pt idx="1398">
                  <c:v>462.38000488</c:v>
                </c:pt>
                <c:pt idx="1399">
                  <c:v>462.32000732999995</c:v>
                </c:pt>
                <c:pt idx="1400">
                  <c:v>462.23999024</c:v>
                </c:pt>
                <c:pt idx="1401">
                  <c:v>462.17999267000005</c:v>
                </c:pt>
                <c:pt idx="1402">
                  <c:v>462.10998534999999</c:v>
                </c:pt>
                <c:pt idx="1403">
                  <c:v>462.03997803000004</c:v>
                </c:pt>
                <c:pt idx="1404">
                  <c:v>461.97003173999997</c:v>
                </c:pt>
                <c:pt idx="1405">
                  <c:v>461.90002441000001</c:v>
                </c:pt>
                <c:pt idx="1406">
                  <c:v>461.83001708999996</c:v>
                </c:pt>
                <c:pt idx="1407">
                  <c:v>461.76000976</c:v>
                </c:pt>
                <c:pt idx="1408">
                  <c:v>461.66998291000004</c:v>
                </c:pt>
                <c:pt idx="1409">
                  <c:v>461.59997558999999</c:v>
                </c:pt>
                <c:pt idx="1410">
                  <c:v>461.52996826000003</c:v>
                </c:pt>
                <c:pt idx="1411">
                  <c:v>461.45996093999997</c:v>
                </c:pt>
                <c:pt idx="1412">
                  <c:v>461.39001465000001</c:v>
                </c:pt>
                <c:pt idx="1413">
                  <c:v>461.29998779999994</c:v>
                </c:pt>
                <c:pt idx="1414">
                  <c:v>461.22998046999999</c:v>
                </c:pt>
                <c:pt idx="1415">
                  <c:v>461.15997315000004</c:v>
                </c:pt>
                <c:pt idx="1416">
                  <c:v>461.08001708999996</c:v>
                </c:pt>
                <c:pt idx="1417">
                  <c:v>461.01000977000001</c:v>
                </c:pt>
                <c:pt idx="1418">
                  <c:v>460.92999267999994</c:v>
                </c:pt>
                <c:pt idx="1419">
                  <c:v>460.85003661999997</c:v>
                </c:pt>
                <c:pt idx="1420">
                  <c:v>460.7800292899999</c:v>
                </c:pt>
                <c:pt idx="1421">
                  <c:v>460.70001221000007</c:v>
                </c:pt>
                <c:pt idx="1422">
                  <c:v>460.63000488</c:v>
                </c:pt>
                <c:pt idx="1423">
                  <c:v>460.54998779000005</c:v>
                </c:pt>
                <c:pt idx="1424">
                  <c:v>460.4799804700001</c:v>
                </c:pt>
                <c:pt idx="1425">
                  <c:v>460.40997314000003</c:v>
                </c:pt>
                <c:pt idx="1426">
                  <c:v>460.32995606000009</c:v>
                </c:pt>
                <c:pt idx="1427">
                  <c:v>460.25</c:v>
                </c:pt>
                <c:pt idx="1428">
                  <c:v>460.23004149999997</c:v>
                </c:pt>
                <c:pt idx="1429">
                  <c:v>460.13000490000002</c:v>
                </c:pt>
                <c:pt idx="1430">
                  <c:v>460.03002930000002</c:v>
                </c:pt>
                <c:pt idx="1431">
                  <c:v>459.93005370000003</c:v>
                </c:pt>
                <c:pt idx="1432">
                  <c:v>459.92004393000002</c:v>
                </c:pt>
                <c:pt idx="1433">
                  <c:v>459.82000733000007</c:v>
                </c:pt>
                <c:pt idx="1434">
                  <c:v>459.73004149999997</c:v>
                </c:pt>
                <c:pt idx="1435">
                  <c:v>459.73004149999997</c:v>
                </c:pt>
                <c:pt idx="1436">
                  <c:v>459.61999513000001</c:v>
                </c:pt>
                <c:pt idx="1437">
                  <c:v>459.52001953000001</c:v>
                </c:pt>
                <c:pt idx="1438">
                  <c:v>459.52001953000001</c:v>
                </c:pt>
                <c:pt idx="1439">
                  <c:v>459.43005370000003</c:v>
                </c:pt>
                <c:pt idx="1440">
                  <c:v>459.33001710000008</c:v>
                </c:pt>
                <c:pt idx="1441">
                  <c:v>459.23999022999999</c:v>
                </c:pt>
                <c:pt idx="1442">
                  <c:v>459.23999022999999</c:v>
                </c:pt>
                <c:pt idx="1443">
                  <c:v>459.14996339000004</c:v>
                </c:pt>
                <c:pt idx="1444">
                  <c:v>459.04998779000005</c:v>
                </c:pt>
                <c:pt idx="1445">
                  <c:v>459.04998779000005</c:v>
                </c:pt>
                <c:pt idx="1446">
                  <c:v>458.96002196000006</c:v>
                </c:pt>
                <c:pt idx="1447">
                  <c:v>458.85998536000011</c:v>
                </c:pt>
                <c:pt idx="1448">
                  <c:v>458.86999512</c:v>
                </c:pt>
                <c:pt idx="1449">
                  <c:v>458.77001951999989</c:v>
                </c:pt>
                <c:pt idx="1450">
                  <c:v>458.67999268999995</c:v>
                </c:pt>
                <c:pt idx="1451">
                  <c:v>458.69000245999996</c:v>
                </c:pt>
                <c:pt idx="1452">
                  <c:v>458.59002685999997</c:v>
                </c:pt>
                <c:pt idx="1453">
                  <c:v>458.49005125999997</c:v>
                </c:pt>
                <c:pt idx="1454">
                  <c:v>458.49999998999988</c:v>
                </c:pt>
                <c:pt idx="1455">
                  <c:v>458.40002439</c:v>
                </c:pt>
                <c:pt idx="1456">
                  <c:v>458.30993654999997</c:v>
                </c:pt>
                <c:pt idx="1457">
                  <c:v>458.31994631999999</c:v>
                </c:pt>
                <c:pt idx="1458">
                  <c:v>458.21997072000011</c:v>
                </c:pt>
                <c:pt idx="1459">
                  <c:v>458.13000488</c:v>
                </c:pt>
                <c:pt idx="1460">
                  <c:v>458.0400390499999</c:v>
                </c:pt>
                <c:pt idx="1461">
                  <c:v>458.0400390499999</c:v>
                </c:pt>
                <c:pt idx="1462">
                  <c:v>457.94006345000003</c:v>
                </c:pt>
                <c:pt idx="1463">
                  <c:v>457.95007321000003</c:v>
                </c:pt>
                <c:pt idx="1464">
                  <c:v>457.85992434000002</c:v>
                </c:pt>
                <c:pt idx="1465">
                  <c:v>457.76995851000015</c:v>
                </c:pt>
                <c:pt idx="1466">
                  <c:v>457.66998291000004</c:v>
                </c:pt>
                <c:pt idx="1467">
                  <c:v>457.67999268000005</c:v>
                </c:pt>
                <c:pt idx="1468">
                  <c:v>457.59002683999984</c:v>
                </c:pt>
                <c:pt idx="1469">
                  <c:v>457.50006100999997</c:v>
                </c:pt>
                <c:pt idx="1470">
                  <c:v>457.50006100999997</c:v>
                </c:pt>
                <c:pt idx="1471">
                  <c:v>457.40997316999994</c:v>
                </c:pt>
                <c:pt idx="1472">
                  <c:v>457.30999757000006</c:v>
                </c:pt>
                <c:pt idx="1473">
                  <c:v>457.31994630000008</c:v>
                </c:pt>
                <c:pt idx="1474">
                  <c:v>457.22998046999999</c:v>
                </c:pt>
                <c:pt idx="1475">
                  <c:v>457.14001462999988</c:v>
                </c:pt>
                <c:pt idx="1476">
                  <c:v>457.15002439999989</c:v>
                </c:pt>
                <c:pt idx="1477">
                  <c:v>457.06005857000002</c:v>
                </c:pt>
                <c:pt idx="1478">
                  <c:v>456.95996097</c:v>
                </c:pt>
                <c:pt idx="1479">
                  <c:v>456.96997073</c:v>
                </c:pt>
                <c:pt idx="1480">
                  <c:v>456.88000490000013</c:v>
                </c:pt>
                <c:pt idx="1481">
                  <c:v>456.78997803000004</c:v>
                </c:pt>
                <c:pt idx="1482">
                  <c:v>456.79998779000005</c:v>
                </c:pt>
                <c:pt idx="1483">
                  <c:v>456.71002195999995</c:v>
                </c:pt>
                <c:pt idx="1484">
                  <c:v>456.63006588999997</c:v>
                </c:pt>
                <c:pt idx="1485">
                  <c:v>456.64007565999998</c:v>
                </c:pt>
                <c:pt idx="1486">
                  <c:v>456.54992678999997</c:v>
                </c:pt>
                <c:pt idx="1487">
                  <c:v>456.54992678999997</c:v>
                </c:pt>
                <c:pt idx="1488">
                  <c:v>456.4599609500001</c:v>
                </c:pt>
                <c:pt idx="1489">
                  <c:v>456.36999512</c:v>
                </c:pt>
                <c:pt idx="1490">
                  <c:v>456.39001465000001</c:v>
                </c:pt>
                <c:pt idx="1491">
                  <c:v>456.30004880999991</c:v>
                </c:pt>
                <c:pt idx="1492">
                  <c:v>456.21002194000005</c:v>
                </c:pt>
                <c:pt idx="1493">
                  <c:v>456.22003171000006</c:v>
                </c:pt>
                <c:pt idx="1494">
                  <c:v>456.12994388000004</c:v>
                </c:pt>
                <c:pt idx="1495">
                  <c:v>456.03997804000005</c:v>
                </c:pt>
                <c:pt idx="1496">
                  <c:v>456.04998781000006</c:v>
                </c:pt>
                <c:pt idx="1497">
                  <c:v>455.96002196999996</c:v>
                </c:pt>
                <c:pt idx="1498">
                  <c:v>455.86999509999987</c:v>
                </c:pt>
                <c:pt idx="1499">
                  <c:v>455.89001462999988</c:v>
                </c:pt>
                <c:pt idx="1500">
                  <c:v>455.80004880000001</c:v>
                </c:pt>
                <c:pt idx="1501">
                  <c:v>455.70996097</c:v>
                </c:pt>
                <c:pt idx="1502">
                  <c:v>455.71997073</c:v>
                </c:pt>
                <c:pt idx="1503">
                  <c:v>455.63995363000015</c:v>
                </c:pt>
                <c:pt idx="1504">
                  <c:v>455.53997803000004</c:v>
                </c:pt>
                <c:pt idx="1505">
                  <c:v>455.54998779000005</c:v>
                </c:pt>
                <c:pt idx="1506">
                  <c:v>455.47003171999984</c:v>
                </c:pt>
                <c:pt idx="1507">
                  <c:v>455.38006588999997</c:v>
                </c:pt>
                <c:pt idx="1508">
                  <c:v>455.39007565999998</c:v>
                </c:pt>
                <c:pt idx="1509">
                  <c:v>455.29992678999997</c:v>
                </c:pt>
                <c:pt idx="1510">
                  <c:v>455.31994631999999</c:v>
                </c:pt>
                <c:pt idx="1511">
                  <c:v>455.22998048000011</c:v>
                </c:pt>
                <c:pt idx="1512">
                  <c:v>455.13000488</c:v>
                </c:pt>
                <c:pt idx="1513">
                  <c:v>455.15002441000001</c:v>
                </c:pt>
                <c:pt idx="1514">
                  <c:v>455.05999753999993</c:v>
                </c:pt>
                <c:pt idx="1515">
                  <c:v>454.97003171000006</c:v>
                </c:pt>
                <c:pt idx="1516">
                  <c:v>454.98004148000007</c:v>
                </c:pt>
                <c:pt idx="1517">
                  <c:v>454.89996340999994</c:v>
                </c:pt>
                <c:pt idx="1518">
                  <c:v>454.80999757000006</c:v>
                </c:pt>
                <c:pt idx="1519">
                  <c:v>454.81994630000008</c:v>
                </c:pt>
                <c:pt idx="1520">
                  <c:v>454.72998046999999</c:v>
                </c:pt>
                <c:pt idx="1521">
                  <c:v>454.73999022999999</c:v>
                </c:pt>
                <c:pt idx="1522">
                  <c:v>454.65002439999989</c:v>
                </c:pt>
                <c:pt idx="1523">
                  <c:v>454.56005857000002</c:v>
                </c:pt>
                <c:pt idx="1524">
                  <c:v>454.57006833000003</c:v>
                </c:pt>
                <c:pt idx="1525">
                  <c:v>454.47998050000001</c:v>
                </c:pt>
                <c:pt idx="1526">
                  <c:v>454.39996339000015</c:v>
                </c:pt>
                <c:pt idx="1527">
                  <c:v>454.40997316000016</c:v>
                </c:pt>
                <c:pt idx="1528">
                  <c:v>454.32000731999995</c:v>
                </c:pt>
                <c:pt idx="1529">
                  <c:v>454.32000731999995</c:v>
                </c:pt>
                <c:pt idx="1530">
                  <c:v>454.23004148999985</c:v>
                </c:pt>
                <c:pt idx="1531">
                  <c:v>454.15002439</c:v>
                </c:pt>
                <c:pt idx="1532">
                  <c:v>454.16003415</c:v>
                </c:pt>
                <c:pt idx="1533">
                  <c:v>454.06994631999999</c:v>
                </c:pt>
                <c:pt idx="1534">
                  <c:v>453.97998048000011</c:v>
                </c:pt>
                <c:pt idx="1535">
                  <c:v>453.98999025000012</c:v>
                </c:pt>
                <c:pt idx="1536">
                  <c:v>453.90002441000001</c:v>
                </c:pt>
                <c:pt idx="1537">
                  <c:v>453.80999753999993</c:v>
                </c:pt>
                <c:pt idx="1538">
                  <c:v>453.82000730999994</c:v>
                </c:pt>
                <c:pt idx="1539">
                  <c:v>453.73004148000007</c:v>
                </c:pt>
                <c:pt idx="1540">
                  <c:v>453.74005123999996</c:v>
                </c:pt>
                <c:pt idx="1541">
                  <c:v>453.64996340999994</c:v>
                </c:pt>
                <c:pt idx="1542">
                  <c:v>453.55999757000006</c:v>
                </c:pt>
                <c:pt idx="1543">
                  <c:v>453.56994630000008</c:v>
                </c:pt>
                <c:pt idx="1544">
                  <c:v>453.48999022999999</c:v>
                </c:pt>
                <c:pt idx="1545">
                  <c:v>453.40002439999989</c:v>
                </c:pt>
                <c:pt idx="1546">
                  <c:v>453.40002439999989</c:v>
                </c:pt>
                <c:pt idx="1547">
                  <c:v>453.31005857000002</c:v>
                </c:pt>
                <c:pt idx="1548">
                  <c:v>453.32006833000003</c:v>
                </c:pt>
                <c:pt idx="1549">
                  <c:v>453.22998050000001</c:v>
                </c:pt>
                <c:pt idx="1550">
                  <c:v>453.14996339000015</c:v>
                </c:pt>
                <c:pt idx="1551">
                  <c:v>453.15997316000016</c:v>
                </c:pt>
                <c:pt idx="1552">
                  <c:v>453.07000731999995</c:v>
                </c:pt>
                <c:pt idx="1553">
                  <c:v>453.08001708999996</c:v>
                </c:pt>
                <c:pt idx="1554">
                  <c:v>452.99005125999986</c:v>
                </c:pt>
                <c:pt idx="1555">
                  <c:v>452.89007565999998</c:v>
                </c:pt>
                <c:pt idx="1556">
                  <c:v>452.91003415</c:v>
                </c:pt>
                <c:pt idx="1557">
                  <c:v>452.81994631999999</c:v>
                </c:pt>
                <c:pt idx="1558">
                  <c:v>452.82995607999999</c:v>
                </c:pt>
                <c:pt idx="1559">
                  <c:v>452.73999025000012</c:v>
                </c:pt>
                <c:pt idx="1560">
                  <c:v>452.65002441000001</c:v>
                </c:pt>
                <c:pt idx="1561">
                  <c:v>452.65997314000003</c:v>
                </c:pt>
                <c:pt idx="1562">
                  <c:v>452.58001707999995</c:v>
                </c:pt>
                <c:pt idx="1563">
                  <c:v>452.58001707999995</c:v>
                </c:pt>
                <c:pt idx="1564">
                  <c:v>452.49005123999996</c:v>
                </c:pt>
                <c:pt idx="1565">
                  <c:v>452.39996340999994</c:v>
                </c:pt>
                <c:pt idx="1566">
                  <c:v>452.40997316999994</c:v>
                </c:pt>
                <c:pt idx="1567">
                  <c:v>452.31994630000008</c:v>
                </c:pt>
                <c:pt idx="1568">
                  <c:v>452.22998046999999</c:v>
                </c:pt>
                <c:pt idx="1569">
                  <c:v>452.25</c:v>
                </c:pt>
                <c:pt idx="1570">
                  <c:v>452.1600341699999</c:v>
                </c:pt>
                <c:pt idx="1571">
                  <c:v>452.17004392999991</c:v>
                </c:pt>
                <c:pt idx="1572">
                  <c:v>452.07006833000003</c:v>
                </c:pt>
                <c:pt idx="1573">
                  <c:v>451.97998050000001</c:v>
                </c:pt>
                <c:pt idx="1574">
                  <c:v>451.98992923000003</c:v>
                </c:pt>
                <c:pt idx="1575">
                  <c:v>451.89996339000015</c:v>
                </c:pt>
                <c:pt idx="1576">
                  <c:v>451.90997316000016</c:v>
                </c:pt>
                <c:pt idx="1577">
                  <c:v>451.82000731999995</c:v>
                </c:pt>
                <c:pt idx="1578">
                  <c:v>451.73004148999985</c:v>
                </c:pt>
                <c:pt idx="1579">
                  <c:v>451.74005125999986</c:v>
                </c:pt>
                <c:pt idx="1580">
                  <c:v>451.64007565999998</c:v>
                </c:pt>
                <c:pt idx="1581">
                  <c:v>451.65002439</c:v>
                </c:pt>
                <c:pt idx="1582">
                  <c:v>451.55993654999997</c:v>
                </c:pt>
                <c:pt idx="1583">
                  <c:v>451.56994631999999</c:v>
                </c:pt>
                <c:pt idx="1584">
                  <c:v>451.47998048000011</c:v>
                </c:pt>
                <c:pt idx="1585">
                  <c:v>451.39001465000001</c:v>
                </c:pt>
                <c:pt idx="1586">
                  <c:v>451.40002441000001</c:v>
                </c:pt>
                <c:pt idx="1587">
                  <c:v>451.30999753999993</c:v>
                </c:pt>
                <c:pt idx="1588">
                  <c:v>451.32000730999994</c:v>
                </c:pt>
                <c:pt idx="1589">
                  <c:v>451.22003171000006</c:v>
                </c:pt>
                <c:pt idx="1590">
                  <c:v>451.11993411000003</c:v>
                </c:pt>
                <c:pt idx="1591">
                  <c:v>451.12994388000004</c:v>
                </c:pt>
                <c:pt idx="1592">
                  <c:v>451.03997804000005</c:v>
                </c:pt>
                <c:pt idx="1593">
                  <c:v>451.04998781000006</c:v>
                </c:pt>
                <c:pt idx="1594">
                  <c:v>450.96002196999996</c:v>
                </c:pt>
                <c:pt idx="1595">
                  <c:v>450.86004636999985</c:v>
                </c:pt>
                <c:pt idx="1596">
                  <c:v>450.86999509999987</c:v>
                </c:pt>
                <c:pt idx="1597">
                  <c:v>450.77001949999999</c:v>
                </c:pt>
                <c:pt idx="1598">
                  <c:v>450.78002927</c:v>
                </c:pt>
                <c:pt idx="1599">
                  <c:v>450.67993166999997</c:v>
                </c:pt>
                <c:pt idx="1600">
                  <c:v>450.68994142999998</c:v>
                </c:pt>
                <c:pt idx="1601">
                  <c:v>450.59997560000011</c:v>
                </c:pt>
                <c:pt idx="1602">
                  <c:v>450.5</c:v>
                </c:pt>
                <c:pt idx="1603">
                  <c:v>450.51000977000001</c:v>
                </c:pt>
                <c:pt idx="1604">
                  <c:v>450.42004392999991</c:v>
                </c:pt>
                <c:pt idx="1605">
                  <c:v>450.42004392999991</c:v>
                </c:pt>
                <c:pt idx="1606">
                  <c:v>450.32006833000003</c:v>
                </c:pt>
                <c:pt idx="1607">
                  <c:v>450.22998050000001</c:v>
                </c:pt>
                <c:pt idx="1608">
                  <c:v>450.22998050000001</c:v>
                </c:pt>
                <c:pt idx="1609">
                  <c:v>450.13995363000015</c:v>
                </c:pt>
                <c:pt idx="1610">
                  <c:v>450.14996339000015</c:v>
                </c:pt>
                <c:pt idx="1611">
                  <c:v>450.04998779000005</c:v>
                </c:pt>
                <c:pt idx="1612">
                  <c:v>450.05999756000006</c:v>
                </c:pt>
                <c:pt idx="1613">
                  <c:v>449.97003171999984</c:v>
                </c:pt>
                <c:pt idx="1614">
                  <c:v>449.86004636000007</c:v>
                </c:pt>
                <c:pt idx="1615">
                  <c:v>449.87005611999996</c:v>
                </c:pt>
                <c:pt idx="1616">
                  <c:v>449.76995851999993</c:v>
                </c:pt>
                <c:pt idx="1617">
                  <c:v>449.77996828999994</c:v>
                </c:pt>
                <c:pt idx="1618">
                  <c:v>449.67999269000006</c:v>
                </c:pt>
                <c:pt idx="1619">
                  <c:v>449.69000246000007</c:v>
                </c:pt>
                <c:pt idx="1620">
                  <c:v>449.59997558999999</c:v>
                </c:pt>
                <c:pt idx="1621">
                  <c:v>449.49999998999988</c:v>
                </c:pt>
                <c:pt idx="1622">
                  <c:v>449.51000974999988</c:v>
                </c:pt>
                <c:pt idx="1623">
                  <c:v>449.40002439</c:v>
                </c:pt>
                <c:pt idx="1624">
                  <c:v>449.41003415</c:v>
                </c:pt>
                <c:pt idx="1625">
                  <c:v>449.30993654999997</c:v>
                </c:pt>
                <c:pt idx="1626">
                  <c:v>449.31994631999999</c:v>
                </c:pt>
                <c:pt idx="1627">
                  <c:v>449.22998048000011</c:v>
                </c:pt>
                <c:pt idx="1628">
                  <c:v>449.13000488</c:v>
                </c:pt>
                <c:pt idx="1629">
                  <c:v>449.14001465000001</c:v>
                </c:pt>
                <c:pt idx="1630">
                  <c:v>449.0400390499999</c:v>
                </c:pt>
                <c:pt idx="1631">
                  <c:v>449.0400390499999</c:v>
                </c:pt>
                <c:pt idx="1632">
                  <c:v>448.95007321000003</c:v>
                </c:pt>
                <c:pt idx="1633">
                  <c:v>448.95007321000003</c:v>
                </c:pt>
                <c:pt idx="1634">
                  <c:v>448.85992434000002</c:v>
                </c:pt>
                <c:pt idx="1635">
                  <c:v>448.75994874000014</c:v>
                </c:pt>
                <c:pt idx="1636">
                  <c:v>448.76995851000015</c:v>
                </c:pt>
                <c:pt idx="1637">
                  <c:v>448.66998291000004</c:v>
                </c:pt>
                <c:pt idx="1638">
                  <c:v>448.67999268000005</c:v>
                </c:pt>
                <c:pt idx="1639">
                  <c:v>448.59002683999984</c:v>
                </c:pt>
                <c:pt idx="1640">
                  <c:v>448.58001707999995</c:v>
                </c:pt>
                <c:pt idx="1641">
                  <c:v>448.49005123999996</c:v>
                </c:pt>
                <c:pt idx="1642">
                  <c:v>448.49005123999996</c:v>
                </c:pt>
                <c:pt idx="1643">
                  <c:v>448.39996340999994</c:v>
                </c:pt>
                <c:pt idx="1644">
                  <c:v>448.30999757000006</c:v>
                </c:pt>
                <c:pt idx="1645">
                  <c:v>448.30999757000006</c:v>
                </c:pt>
                <c:pt idx="1646">
                  <c:v>448.21997069999998</c:v>
                </c:pt>
                <c:pt idx="1647">
                  <c:v>448.21997069999998</c:v>
                </c:pt>
                <c:pt idx="1648">
                  <c:v>448.11999509999987</c:v>
                </c:pt>
                <c:pt idx="1649">
                  <c:v>448.11999509999987</c:v>
                </c:pt>
                <c:pt idx="1650">
                  <c:v>448.03002927</c:v>
                </c:pt>
                <c:pt idx="1651">
                  <c:v>447.92993166999997</c:v>
                </c:pt>
                <c:pt idx="1652">
                  <c:v>447.93994142999998</c:v>
                </c:pt>
                <c:pt idx="1653">
                  <c:v>447.84997560000011</c:v>
                </c:pt>
                <c:pt idx="1654">
                  <c:v>447.84997560000011</c:v>
                </c:pt>
                <c:pt idx="1655">
                  <c:v>447.76000977000001</c:v>
                </c:pt>
                <c:pt idx="1656">
                  <c:v>447.76000977000001</c:v>
                </c:pt>
                <c:pt idx="1657">
                  <c:v>447.6600341699999</c:v>
                </c:pt>
                <c:pt idx="1658">
                  <c:v>447.6600341699999</c:v>
                </c:pt>
                <c:pt idx="1659">
                  <c:v>447.57006833000003</c:v>
                </c:pt>
                <c:pt idx="1660">
                  <c:v>447.57006833000003</c:v>
                </c:pt>
                <c:pt idx="1661">
                  <c:v>447.47998050000001</c:v>
                </c:pt>
                <c:pt idx="1662">
                  <c:v>447.38000490000013</c:v>
                </c:pt>
                <c:pt idx="1663">
                  <c:v>447.38995363000015</c:v>
                </c:pt>
                <c:pt idx="1664">
                  <c:v>447.28997803000004</c:v>
                </c:pt>
                <c:pt idx="1665">
                  <c:v>447.28997803000004</c:v>
                </c:pt>
                <c:pt idx="1666">
                  <c:v>447.20001218999994</c:v>
                </c:pt>
                <c:pt idx="1667">
                  <c:v>447.20001218999994</c:v>
                </c:pt>
                <c:pt idx="1668">
                  <c:v>447.11004636000007</c:v>
                </c:pt>
                <c:pt idx="1669">
                  <c:v>447.11004636000007</c:v>
                </c:pt>
                <c:pt idx="1670">
                  <c:v>447.01995851999993</c:v>
                </c:pt>
                <c:pt idx="1671">
                  <c:v>446.91998292000005</c:v>
                </c:pt>
                <c:pt idx="1672">
                  <c:v>446.91998292000005</c:v>
                </c:pt>
                <c:pt idx="1673">
                  <c:v>446.83001708999996</c:v>
                </c:pt>
                <c:pt idx="1674">
                  <c:v>446.82000731999995</c:v>
                </c:pt>
                <c:pt idx="1675">
                  <c:v>446.73004148999985</c:v>
                </c:pt>
                <c:pt idx="1676">
                  <c:v>446.73004148999985</c:v>
                </c:pt>
                <c:pt idx="1677">
                  <c:v>446.64007565999998</c:v>
                </c:pt>
                <c:pt idx="1678">
                  <c:v>446.64007565999998</c:v>
                </c:pt>
                <c:pt idx="1679">
                  <c:v>446.54992678999997</c:v>
                </c:pt>
                <c:pt idx="1680">
                  <c:v>446.54992678999997</c:v>
                </c:pt>
                <c:pt idx="1681">
                  <c:v>446.44995119000009</c:v>
                </c:pt>
                <c:pt idx="1682">
                  <c:v>446.44995119000009</c:v>
                </c:pt>
                <c:pt idx="1683">
                  <c:v>446.34997558999999</c:v>
                </c:pt>
                <c:pt idx="1684">
                  <c:v>446.26000974999988</c:v>
                </c:pt>
                <c:pt idx="1685">
                  <c:v>446.26000974999988</c:v>
                </c:pt>
                <c:pt idx="1686">
                  <c:v>446.16003415</c:v>
                </c:pt>
                <c:pt idx="1687">
                  <c:v>446.17004392000001</c:v>
                </c:pt>
                <c:pt idx="1688">
                  <c:v>446.06994631999999</c:v>
                </c:pt>
                <c:pt idx="1689">
                  <c:v>446.06994631999999</c:v>
                </c:pt>
                <c:pt idx="1690">
                  <c:v>445.97998048000011</c:v>
                </c:pt>
                <c:pt idx="1691">
                  <c:v>445.96997072000011</c:v>
                </c:pt>
                <c:pt idx="1692">
                  <c:v>445.88000488</c:v>
                </c:pt>
                <c:pt idx="1693">
                  <c:v>445.88000488</c:v>
                </c:pt>
                <c:pt idx="1694">
                  <c:v>445.7900390499999</c:v>
                </c:pt>
                <c:pt idx="1695">
                  <c:v>445.7900390499999</c:v>
                </c:pt>
                <c:pt idx="1696">
                  <c:v>445.70007321000003</c:v>
                </c:pt>
                <c:pt idx="1697">
                  <c:v>445.70007321000003</c:v>
                </c:pt>
                <c:pt idx="1698">
                  <c:v>445.60992434000002</c:v>
                </c:pt>
                <c:pt idx="1699">
                  <c:v>445.59997561</c:v>
                </c:pt>
                <c:pt idx="1700">
                  <c:v>445.50994874000014</c:v>
                </c:pt>
                <c:pt idx="1701">
                  <c:v>445.40997314000003</c:v>
                </c:pt>
                <c:pt idx="1702">
                  <c:v>445.41998291000004</c:v>
                </c:pt>
                <c:pt idx="1703">
                  <c:v>445.32000730999994</c:v>
                </c:pt>
                <c:pt idx="1704">
                  <c:v>445.33001707999995</c:v>
                </c:pt>
                <c:pt idx="1705">
                  <c:v>445.23004148000007</c:v>
                </c:pt>
                <c:pt idx="1706">
                  <c:v>445.23004148000007</c:v>
                </c:pt>
                <c:pt idx="1707">
                  <c:v>445.12994388000004</c:v>
                </c:pt>
                <c:pt idx="1708">
                  <c:v>445.12994388000004</c:v>
                </c:pt>
                <c:pt idx="1709">
                  <c:v>445.02996828000016</c:v>
                </c:pt>
                <c:pt idx="1710">
                  <c:v>445.03997804000005</c:v>
                </c:pt>
                <c:pt idx="1711">
                  <c:v>444.94000243999994</c:v>
                </c:pt>
                <c:pt idx="1712">
                  <c:v>444.94000243999994</c:v>
                </c:pt>
                <c:pt idx="1713">
                  <c:v>444.85003660999985</c:v>
                </c:pt>
                <c:pt idx="1714">
                  <c:v>444.85003660999985</c:v>
                </c:pt>
                <c:pt idx="1715">
                  <c:v>444.75006100999997</c:v>
                </c:pt>
                <c:pt idx="1716">
                  <c:v>444.75006100999997</c:v>
                </c:pt>
                <c:pt idx="1717">
                  <c:v>444.64996340999994</c:v>
                </c:pt>
                <c:pt idx="1718">
                  <c:v>444.64996340999994</c:v>
                </c:pt>
                <c:pt idx="1719">
                  <c:v>444.54998781000006</c:v>
                </c:pt>
                <c:pt idx="1720">
                  <c:v>444.54998781000006</c:v>
                </c:pt>
                <c:pt idx="1721">
                  <c:v>444.46002196999996</c:v>
                </c:pt>
                <c:pt idx="1722">
                  <c:v>444.36004636999985</c:v>
                </c:pt>
                <c:pt idx="1723">
                  <c:v>444.36004636999985</c:v>
                </c:pt>
                <c:pt idx="1724">
                  <c:v>444.35003660999985</c:v>
                </c:pt>
                <c:pt idx="1725">
                  <c:v>444.25006100999997</c:v>
                </c:pt>
                <c:pt idx="1726">
                  <c:v>444.14996340999994</c:v>
                </c:pt>
                <c:pt idx="1727">
                  <c:v>444.14996340999994</c:v>
                </c:pt>
                <c:pt idx="1728">
                  <c:v>444.04998781000006</c:v>
                </c:pt>
                <c:pt idx="1729">
                  <c:v>444.04998781000006</c:v>
                </c:pt>
                <c:pt idx="1730">
                  <c:v>443.95001220999995</c:v>
                </c:pt>
                <c:pt idx="1731">
                  <c:v>443.95001220999995</c:v>
                </c:pt>
                <c:pt idx="1732">
                  <c:v>443.85003660999985</c:v>
                </c:pt>
                <c:pt idx="1733">
                  <c:v>443.84002683999984</c:v>
                </c:pt>
                <c:pt idx="1734">
                  <c:v>443.74005123999996</c:v>
                </c:pt>
                <c:pt idx="1735">
                  <c:v>443.74005123999996</c:v>
                </c:pt>
                <c:pt idx="1736">
                  <c:v>443.63995363999993</c:v>
                </c:pt>
                <c:pt idx="1737">
                  <c:v>443.63995363999993</c:v>
                </c:pt>
                <c:pt idx="1738">
                  <c:v>443.52996828000016</c:v>
                </c:pt>
                <c:pt idx="1739">
                  <c:v>443.52996828000016</c:v>
                </c:pt>
                <c:pt idx="1740">
                  <c:v>443.42999268000005</c:v>
                </c:pt>
                <c:pt idx="1741">
                  <c:v>443.41998291000004</c:v>
                </c:pt>
                <c:pt idx="1742">
                  <c:v>443.32000730999994</c:v>
                </c:pt>
                <c:pt idx="1743">
                  <c:v>443.30999753999993</c:v>
                </c:pt>
                <c:pt idx="1744">
                  <c:v>443.21002194000005</c:v>
                </c:pt>
                <c:pt idx="1745">
                  <c:v>443.21002194000005</c:v>
                </c:pt>
                <c:pt idx="1746">
                  <c:v>443.09997561</c:v>
                </c:pt>
                <c:pt idx="1747">
                  <c:v>443.09997561</c:v>
                </c:pt>
                <c:pt idx="1748">
                  <c:v>442.98999025000012</c:v>
                </c:pt>
                <c:pt idx="1749">
                  <c:v>442.98999025000012</c:v>
                </c:pt>
                <c:pt idx="1750">
                  <c:v>442.88000488</c:v>
                </c:pt>
                <c:pt idx="1751">
                  <c:v>442.86999512</c:v>
                </c:pt>
                <c:pt idx="1752">
                  <c:v>442.77001951999989</c:v>
                </c:pt>
                <c:pt idx="1753">
                  <c:v>442.76000974999988</c:v>
                </c:pt>
                <c:pt idx="1754">
                  <c:v>442.66003415</c:v>
                </c:pt>
                <c:pt idx="1755">
                  <c:v>442.65002439</c:v>
                </c:pt>
                <c:pt idx="1756">
                  <c:v>442.53997805999995</c:v>
                </c:pt>
                <c:pt idx="1757">
                  <c:v>442.53997805999995</c:v>
                </c:pt>
                <c:pt idx="1758">
                  <c:v>442.41998292000005</c:v>
                </c:pt>
                <c:pt idx="1759">
                  <c:v>442.41998292000005</c:v>
                </c:pt>
                <c:pt idx="1760">
                  <c:v>442.30999756000006</c:v>
                </c:pt>
                <c:pt idx="1761">
                  <c:v>442.29998779000005</c:v>
                </c:pt>
                <c:pt idx="1762">
                  <c:v>442.19000242999994</c:v>
                </c:pt>
                <c:pt idx="1763">
                  <c:v>442.19000242999994</c:v>
                </c:pt>
                <c:pt idx="1764">
                  <c:v>442.08007810000004</c:v>
                </c:pt>
                <c:pt idx="1765">
                  <c:v>442.07006833000003</c:v>
                </c:pt>
                <c:pt idx="1766">
                  <c:v>441.95996097</c:v>
                </c:pt>
                <c:pt idx="1767">
                  <c:v>441.93994142999998</c:v>
                </c:pt>
                <c:pt idx="1768">
                  <c:v>441.92993166999997</c:v>
                </c:pt>
                <c:pt idx="1769">
                  <c:v>441.81994630000008</c:v>
                </c:pt>
                <c:pt idx="1770">
                  <c:v>441.80999757000006</c:v>
                </c:pt>
                <c:pt idx="1771">
                  <c:v>441.70001220999995</c:v>
                </c:pt>
                <c:pt idx="1772">
                  <c:v>441.69000243999994</c:v>
                </c:pt>
                <c:pt idx="1773">
                  <c:v>441.58001707999995</c:v>
                </c:pt>
                <c:pt idx="1774">
                  <c:v>441.57000730999994</c:v>
                </c:pt>
                <c:pt idx="1775">
                  <c:v>441.45007321000003</c:v>
                </c:pt>
                <c:pt idx="1776">
                  <c:v>441.44006345000003</c:v>
                </c:pt>
                <c:pt idx="1777">
                  <c:v>441.32995607999999</c:v>
                </c:pt>
                <c:pt idx="1778">
                  <c:v>441.31994631999999</c:v>
                </c:pt>
                <c:pt idx="1779">
                  <c:v>441.19995119000009</c:v>
                </c:pt>
                <c:pt idx="1780">
                  <c:v>441.19000246000007</c:v>
                </c:pt>
                <c:pt idx="1781">
                  <c:v>441.08001708999996</c:v>
                </c:pt>
                <c:pt idx="1782">
                  <c:v>441.05999756000006</c:v>
                </c:pt>
                <c:pt idx="1783">
                  <c:v>440.95001218999994</c:v>
                </c:pt>
                <c:pt idx="1784">
                  <c:v>440.92004392999991</c:v>
                </c:pt>
                <c:pt idx="1785">
                  <c:v>440.81005857000002</c:v>
                </c:pt>
                <c:pt idx="1786">
                  <c:v>440.79003903</c:v>
                </c:pt>
                <c:pt idx="1787">
                  <c:v>440.78002927</c:v>
                </c:pt>
                <c:pt idx="1788">
                  <c:v>440.65997316999994</c:v>
                </c:pt>
                <c:pt idx="1789">
                  <c:v>440.63995363999993</c:v>
                </c:pt>
                <c:pt idx="1790">
                  <c:v>440.52996828000016</c:v>
                </c:pt>
                <c:pt idx="1791">
                  <c:v>440.50994874000014</c:v>
                </c:pt>
                <c:pt idx="1792">
                  <c:v>440.38000488</c:v>
                </c:pt>
                <c:pt idx="1793">
                  <c:v>440.35998534999999</c:v>
                </c:pt>
                <c:pt idx="1794">
                  <c:v>440.24005125999986</c:v>
                </c:pt>
                <c:pt idx="1795">
                  <c:v>440.22003171999984</c:v>
                </c:pt>
                <c:pt idx="1796">
                  <c:v>440.10003659000006</c:v>
                </c:pt>
                <c:pt idx="1797">
                  <c:v>440.08007810000004</c:v>
                </c:pt>
                <c:pt idx="1798">
                  <c:v>439.95996097</c:v>
                </c:pt>
                <c:pt idx="1799">
                  <c:v>439.93994142999998</c:v>
                </c:pt>
                <c:pt idx="1800">
                  <c:v>439.91992189999996</c:v>
                </c:pt>
                <c:pt idx="1801">
                  <c:v>439.78997804000005</c:v>
                </c:pt>
                <c:pt idx="1802">
                  <c:v>439.75994874000014</c:v>
                </c:pt>
                <c:pt idx="1803">
                  <c:v>439.64001465000001</c:v>
                </c:pt>
                <c:pt idx="1804">
                  <c:v>439.61999512</c:v>
                </c:pt>
                <c:pt idx="1805">
                  <c:v>439.49005125999986</c:v>
                </c:pt>
                <c:pt idx="1806">
                  <c:v>439.47003171999984</c:v>
                </c:pt>
                <c:pt idx="1807">
                  <c:v>439.34002683000006</c:v>
                </c:pt>
                <c:pt idx="1808">
                  <c:v>439.31005857000002</c:v>
                </c:pt>
                <c:pt idx="1809">
                  <c:v>439.28002927</c:v>
                </c:pt>
                <c:pt idx="1810">
                  <c:v>439.14996340999994</c:v>
                </c:pt>
                <c:pt idx="1811">
                  <c:v>439.11993411000003</c:v>
                </c:pt>
                <c:pt idx="1812">
                  <c:v>439.00000001000012</c:v>
                </c:pt>
                <c:pt idx="1813">
                  <c:v>438.96997072000011</c:v>
                </c:pt>
                <c:pt idx="1814">
                  <c:v>438.84002685999997</c:v>
                </c:pt>
                <c:pt idx="1815">
                  <c:v>438.80999756000006</c:v>
                </c:pt>
                <c:pt idx="1816">
                  <c:v>438.68005369999992</c:v>
                </c:pt>
                <c:pt idx="1817">
                  <c:v>438.65002439999989</c:v>
                </c:pt>
                <c:pt idx="1818">
                  <c:v>438.61004636999985</c:v>
                </c:pt>
                <c:pt idx="1819">
                  <c:v>438.48004148000007</c:v>
                </c:pt>
                <c:pt idx="1820">
                  <c:v>438.44006345000003</c:v>
                </c:pt>
                <c:pt idx="1821">
                  <c:v>438.30993654999997</c:v>
                </c:pt>
                <c:pt idx="1822">
                  <c:v>438.27996828999994</c:v>
                </c:pt>
                <c:pt idx="1823">
                  <c:v>438.13995363000015</c:v>
                </c:pt>
                <c:pt idx="1824">
                  <c:v>438.10998537000012</c:v>
                </c:pt>
                <c:pt idx="1825">
                  <c:v>437.97998046999999</c:v>
                </c:pt>
                <c:pt idx="1826">
                  <c:v>437.92999268000005</c:v>
                </c:pt>
                <c:pt idx="1827">
                  <c:v>437.90002441000001</c:v>
                </c:pt>
                <c:pt idx="1828">
                  <c:v>437.76000974999988</c:v>
                </c:pt>
                <c:pt idx="1829">
                  <c:v>437.72003171999984</c:v>
                </c:pt>
                <c:pt idx="1830">
                  <c:v>437.59002683000006</c:v>
                </c:pt>
                <c:pt idx="1831">
                  <c:v>437.55004880000001</c:v>
                </c:pt>
                <c:pt idx="1832">
                  <c:v>437.40997316999994</c:v>
                </c:pt>
                <c:pt idx="1833">
                  <c:v>437.36993411000003</c:v>
                </c:pt>
                <c:pt idx="1834">
                  <c:v>437.32995607999999</c:v>
                </c:pt>
                <c:pt idx="1835">
                  <c:v>437.17999269000006</c:v>
                </c:pt>
                <c:pt idx="1836">
                  <c:v>437.13995363000015</c:v>
                </c:pt>
                <c:pt idx="1837">
                  <c:v>437</c:v>
                </c:pt>
                <c:pt idx="1838">
                  <c:v>436.96002196999996</c:v>
                </c:pt>
                <c:pt idx="1839">
                  <c:v>436.82000730999994</c:v>
                </c:pt>
                <c:pt idx="1840">
                  <c:v>436.77001951999989</c:v>
                </c:pt>
                <c:pt idx="1841">
                  <c:v>436.73004148999985</c:v>
                </c:pt>
                <c:pt idx="1842">
                  <c:v>436.59002683000006</c:v>
                </c:pt>
                <c:pt idx="1843">
                  <c:v>436.53002927</c:v>
                </c:pt>
                <c:pt idx="1844">
                  <c:v>436.38995363999993</c:v>
                </c:pt>
                <c:pt idx="1845">
                  <c:v>436.33996585</c:v>
                </c:pt>
                <c:pt idx="1846">
                  <c:v>436.29992678999997</c:v>
                </c:pt>
                <c:pt idx="1847">
                  <c:v>436.14996339000015</c:v>
                </c:pt>
                <c:pt idx="1848">
                  <c:v>436.09997560000011</c:v>
                </c:pt>
                <c:pt idx="1849">
                  <c:v>435.95001220999995</c:v>
                </c:pt>
                <c:pt idx="1850">
                  <c:v>435.90997314000003</c:v>
                </c:pt>
                <c:pt idx="1851">
                  <c:v>435.76000974999988</c:v>
                </c:pt>
                <c:pt idx="1852">
                  <c:v>435.70001218999994</c:v>
                </c:pt>
                <c:pt idx="1853">
                  <c:v>435.65002439999989</c:v>
                </c:pt>
                <c:pt idx="1854">
                  <c:v>435.50006100999997</c:v>
                </c:pt>
                <c:pt idx="1855">
                  <c:v>435.45007321000003</c:v>
                </c:pt>
                <c:pt idx="1856">
                  <c:v>435.28997805999995</c:v>
                </c:pt>
                <c:pt idx="1857">
                  <c:v>435.23992923000003</c:v>
                </c:pt>
                <c:pt idx="1858">
                  <c:v>435.0899658300001</c:v>
                </c:pt>
                <c:pt idx="1859">
                  <c:v>435.02996828000016</c:v>
                </c:pt>
                <c:pt idx="1860">
                  <c:v>434.96997072000011</c:v>
                </c:pt>
                <c:pt idx="1861">
                  <c:v>434.82000731999995</c:v>
                </c:pt>
                <c:pt idx="1862">
                  <c:v>434.76000977000001</c:v>
                </c:pt>
                <c:pt idx="1863">
                  <c:v>434.61004636999985</c:v>
                </c:pt>
                <c:pt idx="1864">
                  <c:v>434.55004880999991</c:v>
                </c:pt>
                <c:pt idx="1865">
                  <c:v>434.49005125999986</c:v>
                </c:pt>
                <c:pt idx="1866">
                  <c:v>434.34002683000006</c:v>
                </c:pt>
                <c:pt idx="1867">
                  <c:v>434.28002927</c:v>
                </c:pt>
                <c:pt idx="1868">
                  <c:v>434.11993411000003</c:v>
                </c:pt>
                <c:pt idx="1869">
                  <c:v>434.04992678999997</c:v>
                </c:pt>
                <c:pt idx="1870">
                  <c:v>433.98992923000003</c:v>
                </c:pt>
                <c:pt idx="1871">
                  <c:v>433.82995607000009</c:v>
                </c:pt>
                <c:pt idx="1872">
                  <c:v>433.76995851000015</c:v>
                </c:pt>
                <c:pt idx="1873">
                  <c:v>433.60998534999999</c:v>
                </c:pt>
                <c:pt idx="1874">
                  <c:v>433.54998779000005</c:v>
                </c:pt>
                <c:pt idx="1875">
                  <c:v>433.39001462999988</c:v>
                </c:pt>
                <c:pt idx="1876">
                  <c:v>433.33001707999995</c:v>
                </c:pt>
                <c:pt idx="1877">
                  <c:v>433.24999998999988</c:v>
                </c:pt>
                <c:pt idx="1878">
                  <c:v>433.09002683000006</c:v>
                </c:pt>
                <c:pt idx="1879">
                  <c:v>433.03002927</c:v>
                </c:pt>
                <c:pt idx="1880">
                  <c:v>432.86993411000003</c:v>
                </c:pt>
                <c:pt idx="1881">
                  <c:v>432.79992678999997</c:v>
                </c:pt>
                <c:pt idx="1882">
                  <c:v>432.73992923000003</c:v>
                </c:pt>
                <c:pt idx="1883">
                  <c:v>432.56994630000008</c:v>
                </c:pt>
                <c:pt idx="1884">
                  <c:v>432.50994874000014</c:v>
                </c:pt>
                <c:pt idx="1885">
                  <c:v>432.34002685999997</c:v>
                </c:pt>
                <c:pt idx="1886">
                  <c:v>432.29998780000005</c:v>
                </c:pt>
                <c:pt idx="1887">
                  <c:v>432.20001219999995</c:v>
                </c:pt>
                <c:pt idx="1888">
                  <c:v>431.99999999999989</c:v>
                </c:pt>
                <c:pt idx="1889">
                  <c:v>431.99999999999989</c:v>
                </c:pt>
                <c:pt idx="1890">
                  <c:v>431.80004880000001</c:v>
                </c:pt>
                <c:pt idx="1891">
                  <c:v>431.70007320000002</c:v>
                </c:pt>
                <c:pt idx="1892">
                  <c:v>431.70007320000002</c:v>
                </c:pt>
                <c:pt idx="1893">
                  <c:v>431.49993900000004</c:v>
                </c:pt>
                <c:pt idx="1894">
                  <c:v>431.39996339999993</c:v>
                </c:pt>
                <c:pt idx="1895">
                  <c:v>431.1999512000001</c:v>
                </c:pt>
                <c:pt idx="1896">
                  <c:v>431.1999512000001</c:v>
                </c:pt>
                <c:pt idx="1897">
                  <c:v>431.09997560000011</c:v>
                </c:pt>
                <c:pt idx="1898">
                  <c:v>430.90002440000001</c:v>
                </c:pt>
                <c:pt idx="1899">
                  <c:v>430.79998780000005</c:v>
                </c:pt>
                <c:pt idx="1900">
                  <c:v>430.70001219999995</c:v>
                </c:pt>
                <c:pt idx="1901">
                  <c:v>430.60003659999984</c:v>
                </c:pt>
                <c:pt idx="1902">
                  <c:v>430.49999999999989</c:v>
                </c:pt>
                <c:pt idx="1903">
                  <c:v>430.30004880000001</c:v>
                </c:pt>
                <c:pt idx="1904">
                  <c:v>430.30004880000001</c:v>
                </c:pt>
                <c:pt idx="1905">
                  <c:v>430.09997559999999</c:v>
                </c:pt>
                <c:pt idx="1906">
                  <c:v>429.99993900000004</c:v>
                </c:pt>
                <c:pt idx="1907">
                  <c:v>429.89996339999993</c:v>
                </c:pt>
                <c:pt idx="1908">
                  <c:v>429.79992680000009</c:v>
                </c:pt>
                <c:pt idx="1909">
                  <c:v>429.69995120000021</c:v>
                </c:pt>
                <c:pt idx="1910">
                  <c:v>429.5</c:v>
                </c:pt>
                <c:pt idx="1911">
                  <c:v>429.40002439999989</c:v>
                </c:pt>
                <c:pt idx="1912">
                  <c:v>429.30004880000001</c:v>
                </c:pt>
                <c:pt idx="1913">
                  <c:v>429.20007319999991</c:v>
                </c:pt>
                <c:pt idx="1914">
                  <c:v>429.09997559999988</c:v>
                </c:pt>
                <c:pt idx="1915">
                  <c:v>428.90002440000012</c:v>
                </c:pt>
                <c:pt idx="1916">
                  <c:v>428.80004880000001</c:v>
                </c:pt>
                <c:pt idx="1917">
                  <c:v>428.70007319999991</c:v>
                </c:pt>
                <c:pt idx="1918">
                  <c:v>428.5</c:v>
                </c:pt>
                <c:pt idx="1919">
                  <c:v>428.5</c:v>
                </c:pt>
                <c:pt idx="1920">
                  <c:v>428.39990239999997</c:v>
                </c:pt>
                <c:pt idx="1921">
                  <c:v>428.19995120000021</c:v>
                </c:pt>
                <c:pt idx="1922">
                  <c:v>428.09997560000011</c:v>
                </c:pt>
                <c:pt idx="1923">
                  <c:v>427.90002439999989</c:v>
                </c:pt>
                <c:pt idx="1924">
                  <c:v>427.80004880000001</c:v>
                </c:pt>
                <c:pt idx="1925">
                  <c:v>427.80004880000001</c:v>
                </c:pt>
                <c:pt idx="1926">
                  <c:v>427.59997559999988</c:v>
                </c:pt>
                <c:pt idx="1927">
                  <c:v>427.5</c:v>
                </c:pt>
                <c:pt idx="1928">
                  <c:v>427.30004880000001</c:v>
                </c:pt>
                <c:pt idx="1929">
                  <c:v>427.20007319999991</c:v>
                </c:pt>
                <c:pt idx="1930">
                  <c:v>427.10009760000003</c:v>
                </c:pt>
                <c:pt idx="1931">
                  <c:v>426.89990239999997</c:v>
                </c:pt>
                <c:pt idx="1932">
                  <c:v>426.79992680000009</c:v>
                </c:pt>
                <c:pt idx="1933">
                  <c:v>426.79992680000009</c:v>
                </c:pt>
                <c:pt idx="1934">
                  <c:v>426.59997560000011</c:v>
                </c:pt>
                <c:pt idx="1935">
                  <c:v>426.5</c:v>
                </c:pt>
                <c:pt idx="1936">
                  <c:v>426.30004880000001</c:v>
                </c:pt>
                <c:pt idx="1937">
                  <c:v>426.19995119999999</c:v>
                </c:pt>
                <c:pt idx="1938">
                  <c:v>426.09997560000011</c:v>
                </c:pt>
                <c:pt idx="1939">
                  <c:v>425.90002439999989</c:v>
                </c:pt>
                <c:pt idx="1940">
                  <c:v>425.80004879999979</c:v>
                </c:pt>
                <c:pt idx="1941">
                  <c:v>425.70007319999991</c:v>
                </c:pt>
                <c:pt idx="1942">
                  <c:v>425.5</c:v>
                </c:pt>
                <c:pt idx="1943">
                  <c:v>425.5</c:v>
                </c:pt>
                <c:pt idx="1944">
                  <c:v>425.29992680000009</c:v>
                </c:pt>
                <c:pt idx="1945">
                  <c:v>425.19995119999999</c:v>
                </c:pt>
                <c:pt idx="1946">
                  <c:v>425.09997559999988</c:v>
                </c:pt>
                <c:pt idx="1947">
                  <c:v>424.90002440000012</c:v>
                </c:pt>
                <c:pt idx="1948">
                  <c:v>424.79992680000009</c:v>
                </c:pt>
                <c:pt idx="1949">
                  <c:v>424.69995120000021</c:v>
                </c:pt>
                <c:pt idx="1950">
                  <c:v>424.5</c:v>
                </c:pt>
                <c:pt idx="1951">
                  <c:v>424.40002439999989</c:v>
                </c:pt>
                <c:pt idx="1952">
                  <c:v>424.20007319999991</c:v>
                </c:pt>
                <c:pt idx="1953">
                  <c:v>424.09997559999988</c:v>
                </c:pt>
                <c:pt idx="1954">
                  <c:v>424</c:v>
                </c:pt>
                <c:pt idx="1955">
                  <c:v>423.80004880000001</c:v>
                </c:pt>
                <c:pt idx="1956">
                  <c:v>423.70007319999991</c:v>
                </c:pt>
                <c:pt idx="1957">
                  <c:v>423.60009760000003</c:v>
                </c:pt>
                <c:pt idx="1958">
                  <c:v>423.39990239999997</c:v>
                </c:pt>
                <c:pt idx="1959">
                  <c:v>423.29992680000009</c:v>
                </c:pt>
                <c:pt idx="1960">
                  <c:v>423.09997560000011</c:v>
                </c:pt>
                <c:pt idx="1961">
                  <c:v>423</c:v>
                </c:pt>
                <c:pt idx="1962">
                  <c:v>422.90002440000012</c:v>
                </c:pt>
                <c:pt idx="1963">
                  <c:v>422.69995119999999</c:v>
                </c:pt>
                <c:pt idx="1964">
                  <c:v>422.59997560000011</c:v>
                </c:pt>
                <c:pt idx="1965">
                  <c:v>422.5</c:v>
                </c:pt>
                <c:pt idx="1966">
                  <c:v>422.30004879999979</c:v>
                </c:pt>
                <c:pt idx="1967">
                  <c:v>422.20007319999991</c:v>
                </c:pt>
                <c:pt idx="1968">
                  <c:v>422.09997559999988</c:v>
                </c:pt>
                <c:pt idx="1969">
                  <c:v>421.90002440000012</c:v>
                </c:pt>
                <c:pt idx="1970">
                  <c:v>421.80004880000001</c:v>
                </c:pt>
                <c:pt idx="1971">
                  <c:v>421.70007319999991</c:v>
                </c:pt>
                <c:pt idx="1972">
                  <c:v>421.5</c:v>
                </c:pt>
                <c:pt idx="1973">
                  <c:v>421.39990239999997</c:v>
                </c:pt>
                <c:pt idx="1974">
                  <c:v>421.29992680000009</c:v>
                </c:pt>
                <c:pt idx="1975">
                  <c:v>421.09997560000011</c:v>
                </c:pt>
                <c:pt idx="1976">
                  <c:v>421</c:v>
                </c:pt>
                <c:pt idx="1977">
                  <c:v>420.80004880000001</c:v>
                </c:pt>
                <c:pt idx="1978">
                  <c:v>420.69995119999999</c:v>
                </c:pt>
                <c:pt idx="1979">
                  <c:v>420.59997560000011</c:v>
                </c:pt>
                <c:pt idx="1980">
                  <c:v>420.40002439999989</c:v>
                </c:pt>
                <c:pt idx="1981">
                  <c:v>420.30004879999979</c:v>
                </c:pt>
                <c:pt idx="1982">
                  <c:v>420.20007319999991</c:v>
                </c:pt>
                <c:pt idx="1983">
                  <c:v>419.90002440000012</c:v>
                </c:pt>
                <c:pt idx="1984">
                  <c:v>419.80004880000001</c:v>
                </c:pt>
                <c:pt idx="1985">
                  <c:v>419.70007319999991</c:v>
                </c:pt>
                <c:pt idx="1986">
                  <c:v>419.5</c:v>
                </c:pt>
                <c:pt idx="1987">
                  <c:v>419.39990239999997</c:v>
                </c:pt>
                <c:pt idx="1988">
                  <c:v>419.29992680000009</c:v>
                </c:pt>
                <c:pt idx="1989">
                  <c:v>419.09997560000011</c:v>
                </c:pt>
                <c:pt idx="1990">
                  <c:v>419</c:v>
                </c:pt>
                <c:pt idx="1991">
                  <c:v>418.90002440000012</c:v>
                </c:pt>
                <c:pt idx="1992">
                  <c:v>418.69995119999999</c:v>
                </c:pt>
                <c:pt idx="1993">
                  <c:v>418.5</c:v>
                </c:pt>
                <c:pt idx="1994">
                  <c:v>418.40002439999989</c:v>
                </c:pt>
                <c:pt idx="1995">
                  <c:v>418.20007319999991</c:v>
                </c:pt>
                <c:pt idx="1996">
                  <c:v>418.09997559999988</c:v>
                </c:pt>
                <c:pt idx="1997">
                  <c:v>418</c:v>
                </c:pt>
                <c:pt idx="1998">
                  <c:v>417.80004880000001</c:v>
                </c:pt>
                <c:pt idx="1999">
                  <c:v>417.70007319999991</c:v>
                </c:pt>
              </c:numCache>
            </c:numRef>
          </c:xVal>
          <c:yVal>
            <c:numRef>
              <c:f>Modified_THOR!$I$3:$I$2002</c:f>
              <c:numCache>
                <c:formatCode>0.00E+00</c:formatCode>
                <c:ptCount val="2000"/>
                <c:pt idx="0">
                  <c:v>0.44679000973999999</c:v>
                </c:pt>
                <c:pt idx="1">
                  <c:v>0.44679000973999999</c:v>
                </c:pt>
                <c:pt idx="2">
                  <c:v>0.44679000973999999</c:v>
                </c:pt>
                <c:pt idx="3">
                  <c:v>0.44679000973999999</c:v>
                </c:pt>
                <c:pt idx="4">
                  <c:v>0.44679000973999999</c:v>
                </c:pt>
                <c:pt idx="5">
                  <c:v>0.44679000973999999</c:v>
                </c:pt>
                <c:pt idx="6">
                  <c:v>0.44679000973999999</c:v>
                </c:pt>
                <c:pt idx="7">
                  <c:v>0.44679000973999999</c:v>
                </c:pt>
                <c:pt idx="8">
                  <c:v>0.44679000973999999</c:v>
                </c:pt>
                <c:pt idx="9">
                  <c:v>0.44679000973999999</c:v>
                </c:pt>
                <c:pt idx="10">
                  <c:v>0.44679000973999999</c:v>
                </c:pt>
                <c:pt idx="11">
                  <c:v>0.44679000973999999</c:v>
                </c:pt>
                <c:pt idx="12">
                  <c:v>0.44679000973999999</c:v>
                </c:pt>
                <c:pt idx="13">
                  <c:v>0.44679000973999999</c:v>
                </c:pt>
                <c:pt idx="14">
                  <c:v>0.44679000973999999</c:v>
                </c:pt>
                <c:pt idx="15">
                  <c:v>0.44679000973999999</c:v>
                </c:pt>
                <c:pt idx="16">
                  <c:v>0.44679000973999999</c:v>
                </c:pt>
                <c:pt idx="17">
                  <c:v>0.44679000973999999</c:v>
                </c:pt>
                <c:pt idx="18">
                  <c:v>0.44679000973999999</c:v>
                </c:pt>
                <c:pt idx="19">
                  <c:v>0.44679000973999999</c:v>
                </c:pt>
                <c:pt idx="20">
                  <c:v>0.44679000973999999</c:v>
                </c:pt>
                <c:pt idx="21">
                  <c:v>0.44679000973999999</c:v>
                </c:pt>
                <c:pt idx="22">
                  <c:v>0.44679000973999999</c:v>
                </c:pt>
                <c:pt idx="23">
                  <c:v>0.44679000973999999</c:v>
                </c:pt>
                <c:pt idx="24">
                  <c:v>0.44679000973999999</c:v>
                </c:pt>
                <c:pt idx="25">
                  <c:v>0.44679000973999999</c:v>
                </c:pt>
                <c:pt idx="26">
                  <c:v>0.44679000973999999</c:v>
                </c:pt>
                <c:pt idx="27">
                  <c:v>0.44679000973999999</c:v>
                </c:pt>
                <c:pt idx="28">
                  <c:v>0.44679000973999999</c:v>
                </c:pt>
                <c:pt idx="29">
                  <c:v>0.44679000973999999</c:v>
                </c:pt>
                <c:pt idx="30">
                  <c:v>0.44679000973999999</c:v>
                </c:pt>
                <c:pt idx="31">
                  <c:v>0.44679000973999999</c:v>
                </c:pt>
                <c:pt idx="32">
                  <c:v>0.44679000973999999</c:v>
                </c:pt>
                <c:pt idx="33">
                  <c:v>0.44679000973999999</c:v>
                </c:pt>
                <c:pt idx="34">
                  <c:v>0.44679000973999999</c:v>
                </c:pt>
                <c:pt idx="35">
                  <c:v>0.44679000973999999</c:v>
                </c:pt>
                <c:pt idx="36">
                  <c:v>0.44679000973999999</c:v>
                </c:pt>
                <c:pt idx="37">
                  <c:v>0.44679000973999999</c:v>
                </c:pt>
                <c:pt idx="38">
                  <c:v>0.44679000973999999</c:v>
                </c:pt>
                <c:pt idx="39">
                  <c:v>0.44679000973999999</c:v>
                </c:pt>
                <c:pt idx="40">
                  <c:v>0.44679000973999999</c:v>
                </c:pt>
                <c:pt idx="41">
                  <c:v>0.44679000973999999</c:v>
                </c:pt>
                <c:pt idx="42">
                  <c:v>0.44679000973999999</c:v>
                </c:pt>
                <c:pt idx="43">
                  <c:v>0.44679000973999999</c:v>
                </c:pt>
                <c:pt idx="44">
                  <c:v>0.44679999351999999</c:v>
                </c:pt>
                <c:pt idx="45">
                  <c:v>0.44679999351999999</c:v>
                </c:pt>
                <c:pt idx="46">
                  <c:v>0.44679999351999999</c:v>
                </c:pt>
                <c:pt idx="47">
                  <c:v>0.44679999351999999</c:v>
                </c:pt>
                <c:pt idx="48">
                  <c:v>0.44679999351999999</c:v>
                </c:pt>
                <c:pt idx="49">
                  <c:v>0.44679999351999999</c:v>
                </c:pt>
                <c:pt idx="50">
                  <c:v>0.44679999351999999</c:v>
                </c:pt>
                <c:pt idx="51">
                  <c:v>0.44679999351999999</c:v>
                </c:pt>
                <c:pt idx="52">
                  <c:v>0.44679999351999999</c:v>
                </c:pt>
                <c:pt idx="53">
                  <c:v>0.44679999351999999</c:v>
                </c:pt>
                <c:pt idx="54">
                  <c:v>0.44679999351999999</c:v>
                </c:pt>
                <c:pt idx="55">
                  <c:v>0.44679999351999999</c:v>
                </c:pt>
                <c:pt idx="56">
                  <c:v>0.44679999351999999</c:v>
                </c:pt>
                <c:pt idx="57">
                  <c:v>0.44679999351999999</c:v>
                </c:pt>
                <c:pt idx="58">
                  <c:v>0.44679999351999999</c:v>
                </c:pt>
                <c:pt idx="59">
                  <c:v>0.44681000710000002</c:v>
                </c:pt>
                <c:pt idx="60">
                  <c:v>0.44681000710000002</c:v>
                </c:pt>
                <c:pt idx="61">
                  <c:v>0.44681000710000002</c:v>
                </c:pt>
                <c:pt idx="62">
                  <c:v>0.44681000710000002</c:v>
                </c:pt>
                <c:pt idx="63">
                  <c:v>0.44681000710000002</c:v>
                </c:pt>
                <c:pt idx="64">
                  <c:v>0.44681000710000002</c:v>
                </c:pt>
                <c:pt idx="65">
                  <c:v>0.44681000710000002</c:v>
                </c:pt>
                <c:pt idx="66">
                  <c:v>0.44681000710000002</c:v>
                </c:pt>
                <c:pt idx="67">
                  <c:v>0.44681000710000002</c:v>
                </c:pt>
                <c:pt idx="68">
                  <c:v>0.44681000710000002</c:v>
                </c:pt>
                <c:pt idx="69">
                  <c:v>0.44681000710000002</c:v>
                </c:pt>
                <c:pt idx="70">
                  <c:v>0.44681000710000002</c:v>
                </c:pt>
                <c:pt idx="71">
                  <c:v>0.44681000710000002</c:v>
                </c:pt>
                <c:pt idx="72">
                  <c:v>0.44681999087000002</c:v>
                </c:pt>
                <c:pt idx="73">
                  <c:v>0.44681999087000002</c:v>
                </c:pt>
                <c:pt idx="74">
                  <c:v>0.44681999087000002</c:v>
                </c:pt>
                <c:pt idx="75">
                  <c:v>0.44681999087000002</c:v>
                </c:pt>
                <c:pt idx="76">
                  <c:v>0.44683000444999998</c:v>
                </c:pt>
                <c:pt idx="77">
                  <c:v>0.44683000444999998</c:v>
                </c:pt>
                <c:pt idx="78">
                  <c:v>0.44683000444999998</c:v>
                </c:pt>
                <c:pt idx="79">
                  <c:v>0.44683000444999998</c:v>
                </c:pt>
                <c:pt idx="80">
                  <c:v>0.44683000444999998</c:v>
                </c:pt>
                <c:pt idx="81">
                  <c:v>0.44683000444999998</c:v>
                </c:pt>
                <c:pt idx="82">
                  <c:v>0.44683998822999998</c:v>
                </c:pt>
                <c:pt idx="83">
                  <c:v>0.44683998822999998</c:v>
                </c:pt>
                <c:pt idx="84">
                  <c:v>0.44683998822999998</c:v>
                </c:pt>
                <c:pt idx="85">
                  <c:v>0.44683998822999998</c:v>
                </c:pt>
                <c:pt idx="86">
                  <c:v>0.44685000181000001</c:v>
                </c:pt>
                <c:pt idx="87">
                  <c:v>0.44685000181000001</c:v>
                </c:pt>
                <c:pt idx="88">
                  <c:v>0.44685998559000001</c:v>
                </c:pt>
                <c:pt idx="89">
                  <c:v>0.44685998559000001</c:v>
                </c:pt>
                <c:pt idx="90">
                  <c:v>0.44686999916999998</c:v>
                </c:pt>
                <c:pt idx="91">
                  <c:v>0.44686999916999998</c:v>
                </c:pt>
                <c:pt idx="92">
                  <c:v>0.44688001275</c:v>
                </c:pt>
                <c:pt idx="93">
                  <c:v>0.44688001275</c:v>
                </c:pt>
                <c:pt idx="94">
                  <c:v>0.44688999653</c:v>
                </c:pt>
                <c:pt idx="95">
                  <c:v>0.44688999653</c:v>
                </c:pt>
                <c:pt idx="96">
                  <c:v>0.44688999653</c:v>
                </c:pt>
                <c:pt idx="97">
                  <c:v>0.44690001011000002</c:v>
                </c:pt>
                <c:pt idx="98">
                  <c:v>0.44690001011000002</c:v>
                </c:pt>
                <c:pt idx="99">
                  <c:v>0.44690001011000002</c:v>
                </c:pt>
                <c:pt idx="100">
                  <c:v>0.44690999389000002</c:v>
                </c:pt>
                <c:pt idx="101">
                  <c:v>0.44690999389000002</c:v>
                </c:pt>
                <c:pt idx="102">
                  <c:v>0.44690999389000002</c:v>
                </c:pt>
                <c:pt idx="103">
                  <c:v>0.44692000746999999</c:v>
                </c:pt>
                <c:pt idx="104">
                  <c:v>0.44692000746999999</c:v>
                </c:pt>
                <c:pt idx="105">
                  <c:v>0.44692999124999999</c:v>
                </c:pt>
                <c:pt idx="106">
                  <c:v>0.44692999124999999</c:v>
                </c:pt>
                <c:pt idx="107">
                  <c:v>0.44694000483000002</c:v>
                </c:pt>
                <c:pt idx="108">
                  <c:v>0.44694000483000002</c:v>
                </c:pt>
                <c:pt idx="109">
                  <c:v>0.44694000483000002</c:v>
                </c:pt>
                <c:pt idx="110">
                  <c:v>0.44694998860000001</c:v>
                </c:pt>
                <c:pt idx="111">
                  <c:v>0.44694998860000001</c:v>
                </c:pt>
                <c:pt idx="112">
                  <c:v>0.44694998860000001</c:v>
                </c:pt>
                <c:pt idx="113">
                  <c:v>0.44694998860000001</c:v>
                </c:pt>
                <c:pt idx="114">
                  <c:v>0.44694998860000001</c:v>
                </c:pt>
                <c:pt idx="115">
                  <c:v>0.44694998860000001</c:v>
                </c:pt>
                <c:pt idx="116">
                  <c:v>0.44694998860000001</c:v>
                </c:pt>
                <c:pt idx="117">
                  <c:v>0.44694998860000001</c:v>
                </c:pt>
                <c:pt idx="118">
                  <c:v>0.44694998860000001</c:v>
                </c:pt>
                <c:pt idx="119">
                  <c:v>0.44694998860000001</c:v>
                </c:pt>
                <c:pt idx="120">
                  <c:v>0.44694998860000001</c:v>
                </c:pt>
                <c:pt idx="121">
                  <c:v>0.44696000217999998</c:v>
                </c:pt>
                <c:pt idx="122">
                  <c:v>0.44696000217999998</c:v>
                </c:pt>
                <c:pt idx="123">
                  <c:v>0.44696000217999998</c:v>
                </c:pt>
                <c:pt idx="124">
                  <c:v>0.44694998860000001</c:v>
                </c:pt>
                <c:pt idx="125">
                  <c:v>0.44694998860000001</c:v>
                </c:pt>
                <c:pt idx="126">
                  <c:v>0.44694998860000001</c:v>
                </c:pt>
                <c:pt idx="127">
                  <c:v>0.44694998860000001</c:v>
                </c:pt>
                <c:pt idx="128">
                  <c:v>0.44694000483000002</c:v>
                </c:pt>
                <c:pt idx="129">
                  <c:v>0.44694000483000002</c:v>
                </c:pt>
                <c:pt idx="130">
                  <c:v>0.44694000483000002</c:v>
                </c:pt>
                <c:pt idx="131">
                  <c:v>0.44692999124999999</c:v>
                </c:pt>
                <c:pt idx="132">
                  <c:v>0.44692999124999999</c:v>
                </c:pt>
                <c:pt idx="133">
                  <c:v>0.44692999124999999</c:v>
                </c:pt>
                <c:pt idx="134">
                  <c:v>0.44692000746999999</c:v>
                </c:pt>
                <c:pt idx="135">
                  <c:v>0.44692000746999999</c:v>
                </c:pt>
                <c:pt idx="136">
                  <c:v>0.44690999389000002</c:v>
                </c:pt>
                <c:pt idx="137">
                  <c:v>0.44690999389000002</c:v>
                </c:pt>
                <c:pt idx="138">
                  <c:v>0.44690999389000002</c:v>
                </c:pt>
                <c:pt idx="139">
                  <c:v>0.44690001011000002</c:v>
                </c:pt>
                <c:pt idx="140">
                  <c:v>0.44690001011000002</c:v>
                </c:pt>
                <c:pt idx="141">
                  <c:v>0.44688999653</c:v>
                </c:pt>
                <c:pt idx="142">
                  <c:v>0.44688999653</c:v>
                </c:pt>
                <c:pt idx="143">
                  <c:v>0.44688001275</c:v>
                </c:pt>
                <c:pt idx="144">
                  <c:v>0.44686999916999998</c:v>
                </c:pt>
                <c:pt idx="145">
                  <c:v>0.44686999916999998</c:v>
                </c:pt>
                <c:pt idx="146">
                  <c:v>0.44685998559000001</c:v>
                </c:pt>
                <c:pt idx="147">
                  <c:v>0.44685998559000001</c:v>
                </c:pt>
                <c:pt idx="148">
                  <c:v>0.44685000181000001</c:v>
                </c:pt>
                <c:pt idx="149">
                  <c:v>0.44685000181000001</c:v>
                </c:pt>
                <c:pt idx="150">
                  <c:v>0.44683998822999998</c:v>
                </c:pt>
                <c:pt idx="151">
                  <c:v>0.44683998822999998</c:v>
                </c:pt>
                <c:pt idx="152">
                  <c:v>0.44683998822999998</c:v>
                </c:pt>
                <c:pt idx="153">
                  <c:v>0.44683998822999998</c:v>
                </c:pt>
                <c:pt idx="154">
                  <c:v>0.44683998822999998</c:v>
                </c:pt>
                <c:pt idx="155">
                  <c:v>0.44683998822999998</c:v>
                </c:pt>
                <c:pt idx="156">
                  <c:v>0.44685000181000001</c:v>
                </c:pt>
                <c:pt idx="157">
                  <c:v>0.44685000181000001</c:v>
                </c:pt>
                <c:pt idx="158">
                  <c:v>0.44685000181000001</c:v>
                </c:pt>
                <c:pt idx="159">
                  <c:v>0.44685000181000001</c:v>
                </c:pt>
                <c:pt idx="160">
                  <c:v>0.44685998559000001</c:v>
                </c:pt>
                <c:pt idx="161">
                  <c:v>0.44685998559000001</c:v>
                </c:pt>
                <c:pt idx="162">
                  <c:v>0.44686999916999998</c:v>
                </c:pt>
                <c:pt idx="163">
                  <c:v>0.44686999916999998</c:v>
                </c:pt>
                <c:pt idx="164">
                  <c:v>0.44688001275</c:v>
                </c:pt>
                <c:pt idx="165">
                  <c:v>0.44688999653</c:v>
                </c:pt>
                <c:pt idx="166">
                  <c:v>0.44690001011000002</c:v>
                </c:pt>
                <c:pt idx="167">
                  <c:v>0.44690999389000002</c:v>
                </c:pt>
                <c:pt idx="168">
                  <c:v>0.44692000746999999</c:v>
                </c:pt>
                <c:pt idx="169">
                  <c:v>0.44694000483000002</c:v>
                </c:pt>
                <c:pt idx="170">
                  <c:v>0.44694998860000001</c:v>
                </c:pt>
                <c:pt idx="171">
                  <c:v>0.44696000217999998</c:v>
                </c:pt>
                <c:pt idx="172">
                  <c:v>0.44696998595999998</c:v>
                </c:pt>
                <c:pt idx="173">
                  <c:v>0.44697999954000001</c:v>
                </c:pt>
                <c:pt idx="174">
                  <c:v>0.44699001311999997</c:v>
                </c:pt>
                <c:pt idx="175">
                  <c:v>0.44699999689999997</c:v>
                </c:pt>
                <c:pt idx="176">
                  <c:v>0.44701999426</c:v>
                </c:pt>
                <c:pt idx="177">
                  <c:v>0.44703000784000002</c:v>
                </c:pt>
                <c:pt idx="178">
                  <c:v>0.44703999162000002</c:v>
                </c:pt>
                <c:pt idx="179">
                  <c:v>0.44705000519999999</c:v>
                </c:pt>
                <c:pt idx="180">
                  <c:v>0.44705998897999999</c:v>
                </c:pt>
                <c:pt idx="181">
                  <c:v>0.44707998633000001</c:v>
                </c:pt>
                <c:pt idx="182">
                  <c:v>0.44708999990999998</c:v>
                </c:pt>
                <c:pt idx="183">
                  <c:v>0.44710001349</c:v>
                </c:pt>
                <c:pt idx="184">
                  <c:v>0.44712001085000003</c:v>
                </c:pt>
                <c:pt idx="185">
                  <c:v>0.44712999463000003</c:v>
                </c:pt>
                <c:pt idx="186">
                  <c:v>0.44714000821</c:v>
                </c:pt>
                <c:pt idx="187">
                  <c:v>0.44714999199</c:v>
                </c:pt>
                <c:pt idx="188">
                  <c:v>0.44714999199</c:v>
                </c:pt>
                <c:pt idx="189">
                  <c:v>0.44716000557000002</c:v>
                </c:pt>
                <c:pt idx="190">
                  <c:v>0.44716998935000002</c:v>
                </c:pt>
                <c:pt idx="191">
                  <c:v>0.44718000292999999</c:v>
                </c:pt>
                <c:pt idx="192">
                  <c:v>0.44718998670999999</c:v>
                </c:pt>
                <c:pt idx="193">
                  <c:v>0.44718998670999999</c:v>
                </c:pt>
                <c:pt idx="194">
                  <c:v>0.44720000029000001</c:v>
                </c:pt>
                <c:pt idx="195">
                  <c:v>0.44721001386999998</c:v>
                </c:pt>
                <c:pt idx="196">
                  <c:v>0.44721999763999998</c:v>
                </c:pt>
                <c:pt idx="197">
                  <c:v>0.44723001122</c:v>
                </c:pt>
                <c:pt idx="198">
                  <c:v>0.44723001122</c:v>
                </c:pt>
                <c:pt idx="199">
                  <c:v>0.447239995</c:v>
                </c:pt>
                <c:pt idx="200">
                  <c:v>0.44725000858000002</c:v>
                </c:pt>
                <c:pt idx="201">
                  <c:v>0.44725000858000002</c:v>
                </c:pt>
                <c:pt idx="202">
                  <c:v>0.44725999236000002</c:v>
                </c:pt>
                <c:pt idx="203">
                  <c:v>0.44725999236000002</c:v>
                </c:pt>
                <c:pt idx="204">
                  <c:v>0.44725999236000002</c:v>
                </c:pt>
                <c:pt idx="205">
                  <c:v>0.44727000593999999</c:v>
                </c:pt>
                <c:pt idx="206">
                  <c:v>0.44727000593999999</c:v>
                </c:pt>
                <c:pt idx="207">
                  <c:v>0.44727000593999999</c:v>
                </c:pt>
                <c:pt idx="208">
                  <c:v>0.44727998971999999</c:v>
                </c:pt>
                <c:pt idx="209">
                  <c:v>0.44727998971999999</c:v>
                </c:pt>
                <c:pt idx="210">
                  <c:v>0.44727998971999999</c:v>
                </c:pt>
                <c:pt idx="211">
                  <c:v>0.44729000330000002</c:v>
                </c:pt>
                <c:pt idx="212">
                  <c:v>0.44729000330000002</c:v>
                </c:pt>
                <c:pt idx="213">
                  <c:v>0.44729000330000002</c:v>
                </c:pt>
                <c:pt idx="214">
                  <c:v>0.44729000330000002</c:v>
                </c:pt>
                <c:pt idx="215">
                  <c:v>0.44729000330000002</c:v>
                </c:pt>
                <c:pt idx="216">
                  <c:v>0.44729000330000002</c:v>
                </c:pt>
                <c:pt idx="217">
                  <c:v>0.44729000330000002</c:v>
                </c:pt>
                <c:pt idx="218">
                  <c:v>0.44729000330000002</c:v>
                </c:pt>
                <c:pt idx="219">
                  <c:v>0.44729998708000002</c:v>
                </c:pt>
                <c:pt idx="220">
                  <c:v>0.44729998708000002</c:v>
                </c:pt>
                <c:pt idx="221">
                  <c:v>0.44729998708000002</c:v>
                </c:pt>
                <c:pt idx="222">
                  <c:v>0.44729998708000002</c:v>
                </c:pt>
                <c:pt idx="223">
                  <c:v>0.44729998708000002</c:v>
                </c:pt>
                <c:pt idx="224">
                  <c:v>0.44731000065999998</c:v>
                </c:pt>
                <c:pt idx="225">
                  <c:v>0.44731000065999998</c:v>
                </c:pt>
                <c:pt idx="226">
                  <c:v>0.44731000065999998</c:v>
                </c:pt>
                <c:pt idx="227">
                  <c:v>0.44732001424000001</c:v>
                </c:pt>
                <c:pt idx="228">
                  <c:v>0.44732001424000001</c:v>
                </c:pt>
                <c:pt idx="229">
                  <c:v>0.44732999802000001</c:v>
                </c:pt>
                <c:pt idx="230">
                  <c:v>0.44732999802000001</c:v>
                </c:pt>
                <c:pt idx="231">
                  <c:v>0.44734001159999998</c:v>
                </c:pt>
                <c:pt idx="232">
                  <c:v>0.44734001159999998</c:v>
                </c:pt>
                <c:pt idx="233">
                  <c:v>0.44734999536999998</c:v>
                </c:pt>
                <c:pt idx="234">
                  <c:v>0.44736000896</c:v>
                </c:pt>
                <c:pt idx="235">
                  <c:v>0.44736000896</c:v>
                </c:pt>
                <c:pt idx="236">
                  <c:v>0.44736999273</c:v>
                </c:pt>
                <c:pt idx="237">
                  <c:v>0.44738000631000002</c:v>
                </c:pt>
                <c:pt idx="238">
                  <c:v>0.44740000366999999</c:v>
                </c:pt>
                <c:pt idx="239">
                  <c:v>0.44740998744999999</c:v>
                </c:pt>
                <c:pt idx="240">
                  <c:v>0.44742000103000001</c:v>
                </c:pt>
                <c:pt idx="241">
                  <c:v>0.44743001460999998</c:v>
                </c:pt>
                <c:pt idx="242">
                  <c:v>0.44743999838999998</c:v>
                </c:pt>
                <c:pt idx="243">
                  <c:v>0.44745001197000001</c:v>
                </c:pt>
                <c:pt idx="244">
                  <c:v>0.44747000932999997</c:v>
                </c:pt>
                <c:pt idx="245">
                  <c:v>0.44747999309999997</c:v>
                </c:pt>
                <c:pt idx="246">
                  <c:v>0.44749000669</c:v>
                </c:pt>
                <c:pt idx="247">
                  <c:v>0.44749999046</c:v>
                </c:pt>
                <c:pt idx="248">
                  <c:v>0.44751998782000002</c:v>
                </c:pt>
                <c:pt idx="249">
                  <c:v>0.44753000139999999</c:v>
                </c:pt>
                <c:pt idx="250">
                  <c:v>0.44753998517999999</c:v>
                </c:pt>
                <c:pt idx="251">
                  <c:v>0.44756001233999998</c:v>
                </c:pt>
                <c:pt idx="252">
                  <c:v>0.44756999611999998</c:v>
                </c:pt>
                <c:pt idx="253">
                  <c:v>0.44758999348</c:v>
                </c:pt>
                <c:pt idx="254">
                  <c:v>0.44760000706000003</c:v>
                </c:pt>
                <c:pt idx="255">
                  <c:v>0.44762000442</c:v>
                </c:pt>
                <c:pt idx="256">
                  <c:v>0.44762998818999999</c:v>
                </c:pt>
                <c:pt idx="257">
                  <c:v>0.44764000177000002</c:v>
                </c:pt>
                <c:pt idx="258">
                  <c:v>0.44765999912999999</c:v>
                </c:pt>
                <c:pt idx="259">
                  <c:v>0.44767001271000001</c:v>
                </c:pt>
                <c:pt idx="260">
                  <c:v>0.44767999649000001</c:v>
                </c:pt>
                <c:pt idx="261">
                  <c:v>0.44769001006999998</c:v>
                </c:pt>
                <c:pt idx="262">
                  <c:v>0.44769999384999998</c:v>
                </c:pt>
                <c:pt idx="263">
                  <c:v>0.44771999121</c:v>
                </c:pt>
                <c:pt idx="264">
                  <c:v>0.44773000479000002</c:v>
                </c:pt>
                <c:pt idx="265">
                  <c:v>0.44773998857000002</c:v>
                </c:pt>
                <c:pt idx="266">
                  <c:v>0.44775000214999999</c:v>
                </c:pt>
                <c:pt idx="267">
                  <c:v>0.44775998591999999</c:v>
                </c:pt>
                <c:pt idx="268">
                  <c:v>0.44776999950000002</c:v>
                </c:pt>
                <c:pt idx="269">
                  <c:v>0.44778999685999998</c:v>
                </c:pt>
                <c:pt idx="270">
                  <c:v>0.44780001044000001</c:v>
                </c:pt>
                <c:pt idx="271">
                  <c:v>0.44780999422000001</c:v>
                </c:pt>
                <c:pt idx="272">
                  <c:v>0.44780999422000001</c:v>
                </c:pt>
                <c:pt idx="273">
                  <c:v>0.44782000779999998</c:v>
                </c:pt>
                <c:pt idx="274">
                  <c:v>0.44782999157999998</c:v>
                </c:pt>
                <c:pt idx="275">
                  <c:v>0.44784000516</c:v>
                </c:pt>
                <c:pt idx="276">
                  <c:v>0.44784998894</c:v>
                </c:pt>
                <c:pt idx="277">
                  <c:v>0.44784998894</c:v>
                </c:pt>
                <c:pt idx="278">
                  <c:v>0.44786000252000002</c:v>
                </c:pt>
                <c:pt idx="279">
                  <c:v>0.44786998630000002</c:v>
                </c:pt>
                <c:pt idx="280">
                  <c:v>0.44786998630000002</c:v>
                </c:pt>
                <c:pt idx="281">
                  <c:v>0.44787999987999999</c:v>
                </c:pt>
                <c:pt idx="282">
                  <c:v>0.44787999987999999</c:v>
                </c:pt>
                <c:pt idx="283">
                  <c:v>0.44789001346000001</c:v>
                </c:pt>
                <c:pt idx="284">
                  <c:v>0.44789001346000001</c:v>
                </c:pt>
                <c:pt idx="285">
                  <c:v>0.44789001346000001</c:v>
                </c:pt>
                <c:pt idx="286">
                  <c:v>0.44789999723000001</c:v>
                </c:pt>
                <c:pt idx="287">
                  <c:v>0.44789999723000001</c:v>
                </c:pt>
                <c:pt idx="288">
                  <c:v>0.44789999723000001</c:v>
                </c:pt>
                <c:pt idx="289">
                  <c:v>0.44789999723000001</c:v>
                </c:pt>
                <c:pt idx="290">
                  <c:v>0.44789999723000001</c:v>
                </c:pt>
                <c:pt idx="291">
                  <c:v>0.44789999723000001</c:v>
                </c:pt>
                <c:pt idx="292">
                  <c:v>0.44789999723000001</c:v>
                </c:pt>
                <c:pt idx="293">
                  <c:v>0.44789999723000001</c:v>
                </c:pt>
                <c:pt idx="294">
                  <c:v>0.44789999723000001</c:v>
                </c:pt>
                <c:pt idx="295">
                  <c:v>0.44791001080999998</c:v>
                </c:pt>
                <c:pt idx="296">
                  <c:v>0.44791001080999998</c:v>
                </c:pt>
                <c:pt idx="297">
                  <c:v>0.44791001080999998</c:v>
                </c:pt>
                <c:pt idx="298">
                  <c:v>0.44791001080999998</c:v>
                </c:pt>
                <c:pt idx="299">
                  <c:v>0.44791999458999998</c:v>
                </c:pt>
                <c:pt idx="300">
                  <c:v>0.44791999458999998</c:v>
                </c:pt>
                <c:pt idx="301">
                  <c:v>0.44791999458999998</c:v>
                </c:pt>
                <c:pt idx="302">
                  <c:v>0.44793000817</c:v>
                </c:pt>
                <c:pt idx="303">
                  <c:v>0.44793000817</c:v>
                </c:pt>
                <c:pt idx="304">
                  <c:v>0.44793999195</c:v>
                </c:pt>
                <c:pt idx="305">
                  <c:v>0.44795000552999997</c:v>
                </c:pt>
                <c:pt idx="306">
                  <c:v>0.44795000552999997</c:v>
                </c:pt>
                <c:pt idx="307">
                  <c:v>0.44795998930999997</c:v>
                </c:pt>
                <c:pt idx="308">
                  <c:v>0.44797000289</c:v>
                </c:pt>
                <c:pt idx="309">
                  <c:v>0.44797998667</c:v>
                </c:pt>
                <c:pt idx="310">
                  <c:v>0.44799000025000002</c:v>
                </c:pt>
                <c:pt idx="311">
                  <c:v>0.44800999760999999</c:v>
                </c:pt>
                <c:pt idx="312">
                  <c:v>0.44802001119000001</c:v>
                </c:pt>
                <c:pt idx="313">
                  <c:v>0.44804000853999998</c:v>
                </c:pt>
                <c:pt idx="314">
                  <c:v>0.44804999231999998</c:v>
                </c:pt>
                <c:pt idx="315">
                  <c:v>0.44806998968</c:v>
                </c:pt>
                <c:pt idx="316">
                  <c:v>0.44808000326000003</c:v>
                </c:pt>
                <c:pt idx="317">
                  <c:v>0.44810000061999999</c:v>
                </c:pt>
                <c:pt idx="318">
                  <c:v>0.44811999798000002</c:v>
                </c:pt>
                <c:pt idx="319">
                  <c:v>0.44813999533999999</c:v>
                </c:pt>
                <c:pt idx="320">
                  <c:v>0.44815999269000001</c:v>
                </c:pt>
                <c:pt idx="321">
                  <c:v>0.44817999004999998</c:v>
                </c:pt>
                <c:pt idx="322">
                  <c:v>0.44819998741</c:v>
                </c:pt>
                <c:pt idx="323">
                  <c:v>0.44822001456999999</c:v>
                </c:pt>
                <c:pt idx="324">
                  <c:v>0.44824001193000002</c:v>
                </c:pt>
                <c:pt idx="325">
                  <c:v>0.44826000928999998</c:v>
                </c:pt>
                <c:pt idx="326">
                  <c:v>0.44828999043000001</c:v>
                </c:pt>
                <c:pt idx="327">
                  <c:v>0.44830998777999997</c:v>
                </c:pt>
                <c:pt idx="328">
                  <c:v>0.44832998514</c:v>
                </c:pt>
                <c:pt idx="329">
                  <c:v>0.44835999607999999</c:v>
                </c:pt>
                <c:pt idx="330">
                  <c:v>0.44839000701999998</c:v>
                </c:pt>
                <c:pt idx="331">
                  <c:v>0.44841000438</c:v>
                </c:pt>
                <c:pt idx="332">
                  <c:v>0.44843998551000003</c:v>
                </c:pt>
                <c:pt idx="333">
                  <c:v>0.44846999645000002</c:v>
                </c:pt>
                <c:pt idx="334">
                  <c:v>0.44848999380999999</c:v>
                </c:pt>
                <c:pt idx="335">
                  <c:v>0.44852000474999998</c:v>
                </c:pt>
                <c:pt idx="336">
                  <c:v>0.44854998589</c:v>
                </c:pt>
                <c:pt idx="337">
                  <c:v>0.44857999681999999</c:v>
                </c:pt>
                <c:pt idx="338">
                  <c:v>0.44861000775999998</c:v>
                </c:pt>
                <c:pt idx="339">
                  <c:v>0.44865000247999998</c:v>
                </c:pt>
                <c:pt idx="340">
                  <c:v>0.44868001342000002</c:v>
                </c:pt>
                <c:pt idx="341">
                  <c:v>0.44872000813000001</c:v>
                </c:pt>
                <c:pt idx="342">
                  <c:v>0.44874998926999998</c:v>
                </c:pt>
                <c:pt idx="343">
                  <c:v>0.44879001379</c:v>
                </c:pt>
                <c:pt idx="344">
                  <c:v>0.44883000850999999</c:v>
                </c:pt>
                <c:pt idx="345">
                  <c:v>0.44887000321999998</c:v>
                </c:pt>
                <c:pt idx="346">
                  <c:v>0.44890999794000003</c:v>
                </c:pt>
                <c:pt idx="347">
                  <c:v>0.44894999266000002</c:v>
                </c:pt>
                <c:pt idx="348">
                  <c:v>0.44898998737000001</c:v>
                </c:pt>
                <c:pt idx="349">
                  <c:v>0.44903999567000003</c:v>
                </c:pt>
                <c:pt idx="350">
                  <c:v>0.44907999039000002</c:v>
                </c:pt>
                <c:pt idx="351">
                  <c:v>0.44912999867999998</c:v>
                </c:pt>
                <c:pt idx="352">
                  <c:v>0.44918000697999999</c:v>
                </c:pt>
                <c:pt idx="353">
                  <c:v>0.44922998547999998</c:v>
                </c:pt>
                <c:pt idx="354">
                  <c:v>0.44927999377</c:v>
                </c:pt>
                <c:pt idx="355">
                  <c:v>0.44933000207000001</c:v>
                </c:pt>
                <c:pt idx="356">
                  <c:v>0.44938999414000003</c:v>
                </c:pt>
                <c:pt idx="357">
                  <c:v>0.44944000243999999</c:v>
                </c:pt>
                <c:pt idx="358">
                  <c:v>0.44949999452</c:v>
                </c:pt>
                <c:pt idx="359">
                  <c:v>0.44955998659000002</c:v>
                </c:pt>
                <c:pt idx="360">
                  <c:v>0.44962000847</c:v>
                </c:pt>
                <c:pt idx="361">
                  <c:v>0.44968000054000001</c:v>
                </c:pt>
                <c:pt idx="362">
                  <c:v>0.44973999261999997</c:v>
                </c:pt>
                <c:pt idx="363">
                  <c:v>0.44980999827000001</c:v>
                </c:pt>
                <c:pt idx="364">
                  <c:v>0.44986999035000003</c:v>
                </c:pt>
                <c:pt idx="365">
                  <c:v>0.44993999600000001</c:v>
                </c:pt>
                <c:pt idx="366">
                  <c:v>0.45001000165999999</c:v>
                </c:pt>
                <c:pt idx="367">
                  <c:v>0.45006999373000001</c:v>
                </c:pt>
                <c:pt idx="368">
                  <c:v>0.45013999938999999</c:v>
                </c:pt>
                <c:pt idx="369">
                  <c:v>0.45021000504000003</c:v>
                </c:pt>
                <c:pt idx="370">
                  <c:v>0.45028001070000001</c:v>
                </c:pt>
                <c:pt idx="371">
                  <c:v>0.45034998655000003</c:v>
                </c:pt>
                <c:pt idx="372">
                  <c:v>0.45041999221000001</c:v>
                </c:pt>
                <c:pt idx="373">
                  <c:v>0.45050001144000001</c:v>
                </c:pt>
                <c:pt idx="374">
                  <c:v>0.45056998729999997</c:v>
                </c:pt>
                <c:pt idx="375">
                  <c:v>0.45063999295000001</c:v>
                </c:pt>
                <c:pt idx="376">
                  <c:v>0.45072001219000002</c:v>
                </c:pt>
                <c:pt idx="377">
                  <c:v>0.45078998803999998</c:v>
                </c:pt>
                <c:pt idx="378">
                  <c:v>0.45085999370000002</c:v>
                </c:pt>
                <c:pt idx="379">
                  <c:v>0.45094001293000002</c:v>
                </c:pt>
                <c:pt idx="380">
                  <c:v>0.45100998877999998</c:v>
                </c:pt>
                <c:pt idx="381">
                  <c:v>0.45109000801999999</c:v>
                </c:pt>
                <c:pt idx="382">
                  <c:v>0.45116001368000003</c:v>
                </c:pt>
                <c:pt idx="383">
                  <c:v>0.45124000311000001</c:v>
                </c:pt>
                <c:pt idx="384">
                  <c:v>0.45131000875999999</c:v>
                </c:pt>
                <c:pt idx="385">
                  <c:v>0.45138001441999998</c:v>
                </c:pt>
                <c:pt idx="386">
                  <c:v>0.45144999026999999</c:v>
                </c:pt>
                <c:pt idx="387">
                  <c:v>0.45151999592999997</c:v>
                </c:pt>
                <c:pt idx="388">
                  <c:v>0.45159998536000001</c:v>
                </c:pt>
                <c:pt idx="389">
                  <c:v>0.45166999101999999</c:v>
                </c:pt>
                <c:pt idx="390">
                  <c:v>0.45173999666999998</c:v>
                </c:pt>
                <c:pt idx="391">
                  <c:v>0.45181000233000002</c:v>
                </c:pt>
                <c:pt idx="392">
                  <c:v>0.45188000798</c:v>
                </c:pt>
                <c:pt idx="393">
                  <c:v>0.45195001363999998</c:v>
                </c:pt>
                <c:pt idx="394">
                  <c:v>0.45201998949</c:v>
                </c:pt>
                <c:pt idx="395">
                  <c:v>0.45208999514999998</c:v>
                </c:pt>
                <c:pt idx="396">
                  <c:v>0.45216000080000002</c:v>
                </c:pt>
                <c:pt idx="397">
                  <c:v>0.45223000646</c:v>
                </c:pt>
                <c:pt idx="398">
                  <c:v>0.45230999588999998</c:v>
                </c:pt>
                <c:pt idx="399">
                  <c:v>0.45238000154000002</c:v>
                </c:pt>
                <c:pt idx="400">
                  <c:v>0.45245999098</c:v>
                </c:pt>
                <c:pt idx="401">
                  <c:v>0.45252999662999999</c:v>
                </c:pt>
                <c:pt idx="402">
                  <c:v>0.45260000229000003</c:v>
                </c:pt>
                <c:pt idx="403">
                  <c:v>0.45267999172000001</c:v>
                </c:pt>
                <c:pt idx="404">
                  <c:v>0.45274999737999999</c:v>
                </c:pt>
                <c:pt idx="405">
                  <c:v>0.45282000302999997</c:v>
                </c:pt>
                <c:pt idx="406">
                  <c:v>0.45289999247000001</c:v>
                </c:pt>
                <c:pt idx="407">
                  <c:v>0.45296999811999999</c:v>
                </c:pt>
                <c:pt idx="408">
                  <c:v>0.45304000377999998</c:v>
                </c:pt>
                <c:pt idx="409">
                  <c:v>0.45311999321000002</c:v>
                </c:pt>
                <c:pt idx="410">
                  <c:v>0.45318999887</c:v>
                </c:pt>
                <c:pt idx="411">
                  <c:v>0.45326000451999998</c:v>
                </c:pt>
                <c:pt idx="412">
                  <c:v>0.45333999395000002</c:v>
                </c:pt>
                <c:pt idx="413">
                  <c:v>0.45340999961</c:v>
                </c:pt>
                <c:pt idx="414">
                  <c:v>0.45348998903999999</c:v>
                </c:pt>
                <c:pt idx="415">
                  <c:v>0.45355999470000002</c:v>
                </c:pt>
                <c:pt idx="416">
                  <c:v>0.45364001392999997</c:v>
                </c:pt>
                <c:pt idx="417">
                  <c:v>0.45372000337000001</c:v>
                </c:pt>
                <c:pt idx="418">
                  <c:v>0.4537999928</c:v>
                </c:pt>
                <c:pt idx="419">
                  <c:v>0.45388001204</c:v>
                </c:pt>
                <c:pt idx="420">
                  <c:v>0.45396998524999999</c:v>
                </c:pt>
                <c:pt idx="421">
                  <c:v>0.45405000447999999</c:v>
                </c:pt>
                <c:pt idx="422">
                  <c:v>0.45412999391999997</c:v>
                </c:pt>
                <c:pt idx="423">
                  <c:v>0.45421001314999998</c:v>
                </c:pt>
                <c:pt idx="424">
                  <c:v>0.45429998636000002</c:v>
                </c:pt>
                <c:pt idx="425">
                  <c:v>0.45438000560000003</c:v>
                </c:pt>
                <c:pt idx="426">
                  <c:v>0.45445999503000001</c:v>
                </c:pt>
                <c:pt idx="427">
                  <c:v>0.45454999804000001</c:v>
                </c:pt>
                <c:pt idx="428">
                  <c:v>0.45462998748</c:v>
                </c:pt>
                <c:pt idx="429">
                  <c:v>0.45471999049</c:v>
                </c:pt>
                <c:pt idx="430">
                  <c:v>0.45480000973000001</c:v>
                </c:pt>
                <c:pt idx="431">
                  <c:v>0.45489001274000002</c:v>
                </c:pt>
                <c:pt idx="432">
                  <c:v>0.45497998595</c:v>
                </c:pt>
                <c:pt idx="433">
                  <c:v>0.45506998897000001</c:v>
                </c:pt>
                <c:pt idx="434">
                  <c:v>0.45515999198000001</c:v>
                </c:pt>
                <c:pt idx="435">
                  <c:v>0.45526000856999999</c:v>
                </c:pt>
                <c:pt idx="436">
                  <c:v>0.45535001158999999</c:v>
                </c:pt>
                <c:pt idx="437">
                  <c:v>0.45544999838</c:v>
                </c:pt>
                <c:pt idx="438">
                  <c:v>0.45554998517</c:v>
                </c:pt>
                <c:pt idx="439">
                  <c:v>0.45565000175999998</c:v>
                </c:pt>
                <c:pt idx="440">
                  <c:v>0.45574998855999999</c:v>
                </c:pt>
                <c:pt idx="441">
                  <c:v>0.45585000515000001</c:v>
                </c:pt>
                <c:pt idx="442">
                  <c:v>0.45594999194000002</c:v>
                </c:pt>
                <c:pt idx="443">
                  <c:v>0.45605000854</c:v>
                </c:pt>
                <c:pt idx="444">
                  <c:v>0.45616000891000003</c:v>
                </c:pt>
                <c:pt idx="445">
                  <c:v>0.45625999569999998</c:v>
                </c:pt>
                <c:pt idx="446">
                  <c:v>0.45636999607000001</c:v>
                </c:pt>
                <c:pt idx="447">
                  <c:v>0.45647001265999998</c:v>
                </c:pt>
                <c:pt idx="448">
                  <c:v>0.45656999945999999</c:v>
                </c:pt>
                <c:pt idx="449">
                  <c:v>0.45666998624999999</c:v>
                </c:pt>
                <c:pt idx="450">
                  <c:v>0.45677998662000002</c:v>
                </c:pt>
                <c:pt idx="451">
                  <c:v>0.45688000321</c:v>
                </c:pt>
                <c:pt idx="452">
                  <c:v>0.45697999001</c:v>
                </c:pt>
                <c:pt idx="453">
                  <c:v>0.45708000659999998</c:v>
                </c:pt>
                <c:pt idx="454">
                  <c:v>0.45717000960999998</c:v>
                </c:pt>
                <c:pt idx="455">
                  <c:v>0.45726999639999999</c:v>
                </c:pt>
                <c:pt idx="456">
                  <c:v>0.45737001300000002</c:v>
                </c:pt>
                <c:pt idx="457">
                  <c:v>0.45745998621</c:v>
                </c:pt>
                <c:pt idx="458">
                  <c:v>0.45754998922000001</c:v>
                </c:pt>
                <c:pt idx="459">
                  <c:v>0.45765000581999998</c:v>
                </c:pt>
                <c:pt idx="460">
                  <c:v>0.45774000882999999</c:v>
                </c:pt>
                <c:pt idx="461">
                  <c:v>0.45783001184</c:v>
                </c:pt>
                <c:pt idx="462">
                  <c:v>0.45792999864</c:v>
                </c:pt>
                <c:pt idx="463">
                  <c:v>0.45802000165000001</c:v>
                </c:pt>
                <c:pt idx="464">
                  <c:v>0.45811000466000001</c:v>
                </c:pt>
                <c:pt idx="465">
                  <c:v>0.45820999146000002</c:v>
                </c:pt>
                <c:pt idx="466">
                  <c:v>0.45829999447000003</c:v>
                </c:pt>
                <c:pt idx="467">
                  <c:v>0.45838999747999998</c:v>
                </c:pt>
                <c:pt idx="468">
                  <c:v>0.45846998692000002</c:v>
                </c:pt>
                <c:pt idx="469">
                  <c:v>0.45855998993000002</c:v>
                </c:pt>
                <c:pt idx="470">
                  <c:v>0.45864000915999997</c:v>
                </c:pt>
                <c:pt idx="471">
                  <c:v>0.45871999860000001</c:v>
                </c:pt>
                <c:pt idx="472">
                  <c:v>0.45879998802999999</c:v>
                </c:pt>
                <c:pt idx="473">
                  <c:v>0.45886999368999998</c:v>
                </c:pt>
                <c:pt idx="474">
                  <c:v>0.45893999934000002</c:v>
                </c:pt>
                <c:pt idx="475">
                  <c:v>0.459010005</c:v>
                </c:pt>
                <c:pt idx="476">
                  <c:v>0.45908001064999998</c:v>
                </c:pt>
                <c:pt idx="477">
                  <c:v>0.45914998651</c:v>
                </c:pt>
                <c:pt idx="478">
                  <c:v>0.45921000837999998</c:v>
                </c:pt>
                <c:pt idx="479">
                  <c:v>0.45927000045999999</c:v>
                </c:pt>
                <c:pt idx="480">
                  <c:v>0.45932999253000001</c:v>
                </c:pt>
                <c:pt idx="481">
                  <c:v>0.45939001440999999</c:v>
                </c:pt>
                <c:pt idx="482">
                  <c:v>0.45945000648000001</c:v>
                </c:pt>
                <c:pt idx="483">
                  <c:v>0.45950999856000002</c:v>
                </c:pt>
                <c:pt idx="484">
                  <c:v>0.45956000685999998</c:v>
                </c:pt>
                <c:pt idx="485">
                  <c:v>0.45961999893</c:v>
                </c:pt>
                <c:pt idx="486">
                  <c:v>0.45967000723000001</c:v>
                </c:pt>
                <c:pt idx="487">
                  <c:v>0.45971000195</c:v>
                </c:pt>
                <c:pt idx="488">
                  <c:v>0.45976001024000002</c:v>
                </c:pt>
                <c:pt idx="489">
                  <c:v>0.45978999137999998</c:v>
                </c:pt>
                <c:pt idx="490">
                  <c:v>0.45982998609999998</c:v>
                </c:pt>
                <c:pt idx="491">
                  <c:v>0.45985001326000002</c:v>
                </c:pt>
                <c:pt idx="492">
                  <c:v>0.45987001060999999</c:v>
                </c:pt>
                <c:pt idx="493">
                  <c:v>0.45987999438999999</c:v>
                </c:pt>
                <c:pt idx="494">
                  <c:v>0.45987999438999999</c:v>
                </c:pt>
                <c:pt idx="495">
                  <c:v>0.45987999438999999</c:v>
                </c:pt>
                <c:pt idx="496">
                  <c:v>0.45987001060999999</c:v>
                </c:pt>
                <c:pt idx="497">
                  <c:v>0.45985001326000002</c:v>
                </c:pt>
                <c:pt idx="498">
                  <c:v>0.45982000231999998</c:v>
                </c:pt>
                <c:pt idx="499">
                  <c:v>0.45978000759999998</c:v>
                </c:pt>
                <c:pt idx="500">
                  <c:v>0.45974001287999999</c:v>
                </c:pt>
                <c:pt idx="501">
                  <c:v>0.45967999101000001</c:v>
                </c:pt>
                <c:pt idx="502">
                  <c:v>0.45961999893</c:v>
                </c:pt>
                <c:pt idx="503">
                  <c:v>0.45954000950000001</c:v>
                </c:pt>
                <c:pt idx="504">
                  <c:v>0.45945000648000001</c:v>
                </c:pt>
                <c:pt idx="505">
                  <c:v>0.45934998988999998</c:v>
                </c:pt>
                <c:pt idx="506">
                  <c:v>0.45923000574</c:v>
                </c:pt>
                <c:pt idx="507">
                  <c:v>0.45910000801</c:v>
                </c:pt>
                <c:pt idx="508">
                  <c:v>0.45895999669999998</c:v>
                </c:pt>
                <c:pt idx="509">
                  <c:v>0.45879998802999999</c:v>
                </c:pt>
                <c:pt idx="510">
                  <c:v>0.45862999558</c:v>
                </c:pt>
                <c:pt idx="511">
                  <c:v>0.45844998955999999</c:v>
                </c:pt>
                <c:pt idx="512">
                  <c:v>0.45824998617000001</c:v>
                </c:pt>
                <c:pt idx="513">
                  <c:v>0.45802998543000001</c:v>
                </c:pt>
                <c:pt idx="514">
                  <c:v>0.45780000091</c:v>
                </c:pt>
                <c:pt idx="515">
                  <c:v>0.45756000279999998</c:v>
                </c:pt>
                <c:pt idx="516">
                  <c:v>0.45728999376000001</c:v>
                </c:pt>
                <c:pt idx="517">
                  <c:v>0.45701000093999999</c:v>
                </c:pt>
                <c:pt idx="518">
                  <c:v>0.45671001077000001</c:v>
                </c:pt>
                <c:pt idx="519">
                  <c:v>0.45638999342999997</c:v>
                </c:pt>
                <c:pt idx="520">
                  <c:v>0.45605999231</c:v>
                </c:pt>
                <c:pt idx="521">
                  <c:v>0.45570999383999999</c:v>
                </c:pt>
                <c:pt idx="522">
                  <c:v>0.45533999801000002</c:v>
                </c:pt>
                <c:pt idx="523">
                  <c:v>0.45495000481999998</c:v>
                </c:pt>
                <c:pt idx="524">
                  <c:v>0.45454001427000001</c:v>
                </c:pt>
                <c:pt idx="525">
                  <c:v>0.45412001013999997</c:v>
                </c:pt>
                <c:pt idx="526">
                  <c:v>0.45368000865000002</c:v>
                </c:pt>
                <c:pt idx="527">
                  <c:v>0.45322999357999999</c:v>
                </c:pt>
                <c:pt idx="528">
                  <c:v>0.45276001096000001</c:v>
                </c:pt>
                <c:pt idx="529">
                  <c:v>0.45228001475000001</c:v>
                </c:pt>
                <c:pt idx="530">
                  <c:v>0.45177999139000002</c:v>
                </c:pt>
                <c:pt idx="531">
                  <c:v>0.45127001405</c:v>
                </c:pt>
                <c:pt idx="532">
                  <c:v>0.45074000954999999</c:v>
                </c:pt>
                <c:pt idx="533">
                  <c:v>0.45019999146</c:v>
                </c:pt>
                <c:pt idx="534">
                  <c:v>0.44964000583000002</c:v>
                </c:pt>
                <c:pt idx="535">
                  <c:v>0.44905999302999999</c:v>
                </c:pt>
                <c:pt idx="536">
                  <c:v>0.44848001002999999</c:v>
                </c:pt>
                <c:pt idx="537">
                  <c:v>0.44786998630000002</c:v>
                </c:pt>
                <c:pt idx="538">
                  <c:v>0.44725999236000002</c:v>
                </c:pt>
                <c:pt idx="539">
                  <c:v>0.44661998748999998</c:v>
                </c:pt>
                <c:pt idx="540">
                  <c:v>0.44596999883999999</c:v>
                </c:pt>
                <c:pt idx="541">
                  <c:v>0.44530001282999998</c:v>
                </c:pt>
                <c:pt idx="542">
                  <c:v>0.44462001324</c:v>
                </c:pt>
                <c:pt idx="543">
                  <c:v>0.44391000270999997</c:v>
                </c:pt>
                <c:pt idx="544">
                  <c:v>0.44317999481999998</c:v>
                </c:pt>
                <c:pt idx="545">
                  <c:v>0.44244000315999998</c:v>
                </c:pt>
                <c:pt idx="546">
                  <c:v>0.44168001413000002</c:v>
                </c:pt>
                <c:pt idx="547">
                  <c:v>0.44091001152999998</c:v>
                </c:pt>
                <c:pt idx="548">
                  <c:v>0.44010999799</c:v>
                </c:pt>
                <c:pt idx="549">
                  <c:v>0.43928998709</c:v>
                </c:pt>
                <c:pt idx="550">
                  <c:v>0.43845999241</c:v>
                </c:pt>
                <c:pt idx="551">
                  <c:v>0.43761000036999997</c:v>
                </c:pt>
                <c:pt idx="552">
                  <c:v>0.43672999740000001</c:v>
                </c:pt>
                <c:pt idx="553">
                  <c:v>0.43582999705999997</c:v>
                </c:pt>
                <c:pt idx="554">
                  <c:v>0.43492001294999999</c:v>
                </c:pt>
                <c:pt idx="555">
                  <c:v>0.43399000168000001</c:v>
                </c:pt>
                <c:pt idx="556">
                  <c:v>0.43303999305000002</c:v>
                </c:pt>
                <c:pt idx="557">
                  <c:v>0.43206000327999999</c:v>
                </c:pt>
                <c:pt idx="558">
                  <c:v>0.43106999993</c:v>
                </c:pt>
                <c:pt idx="559">
                  <c:v>0.43004998565000002</c:v>
                </c:pt>
                <c:pt idx="560">
                  <c:v>0.42901000380999998</c:v>
                </c:pt>
                <c:pt idx="561">
                  <c:v>0.42794001102000001</c:v>
                </c:pt>
                <c:pt idx="562">
                  <c:v>0.42684999107999999</c:v>
                </c:pt>
                <c:pt idx="563">
                  <c:v>0.42574000359000003</c:v>
                </c:pt>
                <c:pt idx="564">
                  <c:v>0.42460998893000002</c:v>
                </c:pt>
                <c:pt idx="565">
                  <c:v>0.42344000935999998</c:v>
                </c:pt>
                <c:pt idx="566">
                  <c:v>0.42225998640000001</c:v>
                </c:pt>
                <c:pt idx="567">
                  <c:v>0.42105001210999998</c:v>
                </c:pt>
                <c:pt idx="568">
                  <c:v>0.41980999708</c:v>
                </c:pt>
                <c:pt idx="569">
                  <c:v>0.41854000091999999</c:v>
                </c:pt>
                <c:pt idx="570">
                  <c:v>0.41725000739000001</c:v>
                </c:pt>
                <c:pt idx="571">
                  <c:v>0.41591998935000002</c:v>
                </c:pt>
                <c:pt idx="572">
                  <c:v>0.41457000375000003</c:v>
                </c:pt>
                <c:pt idx="573">
                  <c:v>0.41319000720999999</c:v>
                </c:pt>
                <c:pt idx="574">
                  <c:v>0.41177999973000001</c:v>
                </c:pt>
                <c:pt idx="575">
                  <c:v>0.41034999490000001</c:v>
                </c:pt>
                <c:pt idx="576">
                  <c:v>0.40887999535000003</c:v>
                </c:pt>
                <c:pt idx="577">
                  <c:v>0.40738999844000001</c:v>
                </c:pt>
                <c:pt idx="578">
                  <c:v>0.40586999059000001</c:v>
                </c:pt>
                <c:pt idx="579">
                  <c:v>0.40430998802000001</c:v>
                </c:pt>
                <c:pt idx="580">
                  <c:v>0.40272000431999999</c:v>
                </c:pt>
                <c:pt idx="581">
                  <c:v>0.40110999345999998</c:v>
                </c:pt>
                <c:pt idx="582">
                  <c:v>0.39947000146</c:v>
                </c:pt>
                <c:pt idx="583">
                  <c:v>0.39779999851999998</c:v>
                </c:pt>
                <c:pt idx="584">
                  <c:v>0.39610001444999998</c:v>
                </c:pt>
                <c:pt idx="585">
                  <c:v>0.39436000585999997</c:v>
                </c:pt>
                <c:pt idx="586">
                  <c:v>0.3925999999</c:v>
                </c:pt>
                <c:pt idx="587">
                  <c:v>0.39079999923999997</c:v>
                </c:pt>
                <c:pt idx="588">
                  <c:v>0.38896998763000001</c:v>
                </c:pt>
                <c:pt idx="589">
                  <c:v>0.38708001375000001</c:v>
                </c:pt>
                <c:pt idx="590">
                  <c:v>0.38517999649000001</c:v>
                </c:pt>
                <c:pt idx="591">
                  <c:v>0.38324001430999999</c:v>
                </c:pt>
                <c:pt idx="592">
                  <c:v>0.38126000762000001</c:v>
                </c:pt>
                <c:pt idx="593">
                  <c:v>0.37924998998999998</c:v>
                </c:pt>
                <c:pt idx="594">
                  <c:v>0.37720000743999998</c:v>
                </c:pt>
                <c:pt idx="595">
                  <c:v>0.37511000036999997</c:v>
                </c:pt>
                <c:pt idx="596">
                  <c:v>0.37297999858999997</c:v>
                </c:pt>
                <c:pt idx="597">
                  <c:v>0.37081000208999998</c:v>
                </c:pt>
                <c:pt idx="598">
                  <c:v>0.36856999993</c:v>
                </c:pt>
                <c:pt idx="599">
                  <c:v>0.36632001400000003</c:v>
                </c:pt>
                <c:pt idx="600">
                  <c:v>0.36401000619000001</c:v>
                </c:pt>
                <c:pt idx="601">
                  <c:v>0.36166998744000001</c:v>
                </c:pt>
                <c:pt idx="602">
                  <c:v>0.35927999020000001</c:v>
                </c:pt>
                <c:pt idx="603">
                  <c:v>0.35684001446000002</c:v>
                </c:pt>
                <c:pt idx="604">
                  <c:v>0.35435000061999999</c:v>
                </c:pt>
                <c:pt idx="605">
                  <c:v>0.35181999206999998</c:v>
                </c:pt>
                <c:pt idx="606">
                  <c:v>0.34922999144</c:v>
                </c:pt>
                <c:pt idx="607">
                  <c:v>0.34656998514999998</c:v>
                </c:pt>
                <c:pt idx="608">
                  <c:v>0.34387001395</c:v>
                </c:pt>
                <c:pt idx="609">
                  <c:v>0.34112000464999997</c:v>
                </c:pt>
                <c:pt idx="610">
                  <c:v>0.33831998705999999</c:v>
                </c:pt>
                <c:pt idx="611">
                  <c:v>0.33546000719000002</c:v>
                </c:pt>
                <c:pt idx="612">
                  <c:v>0.33254000545000001</c:v>
                </c:pt>
                <c:pt idx="613">
                  <c:v>0.32956001162999998</c:v>
                </c:pt>
                <c:pt idx="614">
                  <c:v>0.32653000951</c:v>
                </c:pt>
                <c:pt idx="615">
                  <c:v>0.32343998551000003</c:v>
                </c:pt>
                <c:pt idx="616">
                  <c:v>0.32025998831000002</c:v>
                </c:pt>
                <c:pt idx="617">
                  <c:v>0.31705000996999999</c:v>
                </c:pt>
                <c:pt idx="618">
                  <c:v>0.31378999351999998</c:v>
                </c:pt>
                <c:pt idx="619">
                  <c:v>0.31046000123</c:v>
                </c:pt>
                <c:pt idx="620">
                  <c:v>0.30706998705999999</c:v>
                </c:pt>
                <c:pt idx="621">
                  <c:v>0.30362999438999999</c:v>
                </c:pt>
                <c:pt idx="622">
                  <c:v>0.30011999607000001</c:v>
                </c:pt>
                <c:pt idx="623">
                  <c:v>0.29655000567000001</c:v>
                </c:pt>
                <c:pt idx="624">
                  <c:v>0.29291999340000002</c:v>
                </c:pt>
                <c:pt idx="625">
                  <c:v>0.28918999433999998</c:v>
                </c:pt>
                <c:pt idx="626">
                  <c:v>0.28543001413000002</c:v>
                </c:pt>
                <c:pt idx="627">
                  <c:v>0.28161001205000002</c:v>
                </c:pt>
                <c:pt idx="628">
                  <c:v>0.27772000431999999</c:v>
                </c:pt>
                <c:pt idx="629">
                  <c:v>0.27377000451</c:v>
                </c:pt>
                <c:pt idx="630">
                  <c:v>0.26974999905000002</c:v>
                </c:pt>
                <c:pt idx="631">
                  <c:v>0.26565998793000001</c:v>
                </c:pt>
                <c:pt idx="632">
                  <c:v>0.26150000094999998</c:v>
                </c:pt>
                <c:pt idx="633">
                  <c:v>0.25727000833000002</c:v>
                </c:pt>
                <c:pt idx="634">
                  <c:v>0.25295999646</c:v>
                </c:pt>
                <c:pt idx="635">
                  <c:v>0.24854999781000001</c:v>
                </c:pt>
                <c:pt idx="636">
                  <c:v>0.24409000576000001</c:v>
                </c:pt>
                <c:pt idx="637">
                  <c:v>0.23957000673000001</c:v>
                </c:pt>
                <c:pt idx="638">
                  <c:v>0.23497000337000001</c:v>
                </c:pt>
                <c:pt idx="639">
                  <c:v>0.23028999567</c:v>
                </c:pt>
                <c:pt idx="640">
                  <c:v>0.22552999854</c:v>
                </c:pt>
                <c:pt idx="641">
                  <c:v>0.22068999708000001</c:v>
                </c:pt>
                <c:pt idx="642">
                  <c:v>0.21577000618</c:v>
                </c:pt>
                <c:pt idx="643">
                  <c:v>0.21076999604999999</c:v>
                </c:pt>
                <c:pt idx="644">
                  <c:v>0.20564000309</c:v>
                </c:pt>
                <c:pt idx="645">
                  <c:v>0.20047000051</c:v>
                </c:pt>
                <c:pt idx="646">
                  <c:v>0.19519999623000001</c:v>
                </c:pt>
                <c:pt idx="647">
                  <c:v>0.18985000253000001</c:v>
                </c:pt>
                <c:pt idx="648">
                  <c:v>0.18441000581</c:v>
                </c:pt>
                <c:pt idx="649">
                  <c:v>0.17888000607000001</c:v>
                </c:pt>
                <c:pt idx="650">
                  <c:v>0.17325000465000001</c:v>
                </c:pt>
                <c:pt idx="651">
                  <c:v>0.16753000021</c:v>
                </c:pt>
                <c:pt idx="652">
                  <c:v>0.16171999275999999</c:v>
                </c:pt>
                <c:pt idx="653">
                  <c:v>0.15576000511999999</c:v>
                </c:pt>
                <c:pt idx="654">
                  <c:v>0.14975999296</c:v>
                </c:pt>
                <c:pt idx="655">
                  <c:v>0.14366999269</c:v>
                </c:pt>
                <c:pt idx="656">
                  <c:v>0.13747000694</c:v>
                </c:pt>
                <c:pt idx="657">
                  <c:v>0.13118000329000001</c:v>
                </c:pt>
                <c:pt idx="658">
                  <c:v>0.12479999661000001</c:v>
                </c:pt>
                <c:pt idx="659">
                  <c:v>0.11830999702</c:v>
                </c:pt>
                <c:pt idx="660">
                  <c:v>0.11172000319</c:v>
                </c:pt>
                <c:pt idx="661">
                  <c:v>0.10503000021</c:v>
                </c:pt>
                <c:pt idx="662">
                  <c:v>9.8178997636000007E-2</c:v>
                </c:pt>
                <c:pt idx="663">
                  <c:v>9.1280996798999994E-2</c:v>
                </c:pt>
                <c:pt idx="664">
                  <c:v>8.4278002381E-2</c:v>
                </c:pt>
                <c:pt idx="665">
                  <c:v>7.7166996895999998E-2</c:v>
                </c:pt>
                <c:pt idx="666">
                  <c:v>6.9948002696000003E-2</c:v>
                </c:pt>
                <c:pt idx="667">
                  <c:v>6.2619000672999997E-2</c:v>
                </c:pt>
                <c:pt idx="668">
                  <c:v>5.5176999419999997E-2</c:v>
                </c:pt>
                <c:pt idx="669">
                  <c:v>4.7619000076999998E-2</c:v>
                </c:pt>
                <c:pt idx="670">
                  <c:v>3.9942998439000003E-2</c:v>
                </c:pt>
                <c:pt idx="671">
                  <c:v>3.2076001166999997E-2</c:v>
                </c:pt>
                <c:pt idx="672">
                  <c:v>2.4155000225000001E-2</c:v>
                </c:pt>
                <c:pt idx="673">
                  <c:v>1.6109000891000001E-2</c:v>
                </c:pt>
                <c:pt idx="674">
                  <c:v>7.9351998866000004E-3</c:v>
                </c:pt>
                <c:pt idx="675">
                  <c:v>-3.6977999843999999E-4</c:v>
                </c:pt>
                <c:pt idx="676">
                  <c:v>-8.8091995567000005E-3</c:v>
                </c:pt>
                <c:pt idx="677">
                  <c:v>-1.7385000362999999E-2</c:v>
                </c:pt>
                <c:pt idx="678">
                  <c:v>-2.6100000367000002E-2</c:v>
                </c:pt>
                <c:pt idx="679">
                  <c:v>-3.4952998160999997E-2</c:v>
                </c:pt>
                <c:pt idx="680">
                  <c:v>-4.4027999042999998E-2</c:v>
                </c:pt>
                <c:pt idx="681">
                  <c:v>-5.3162999450999997E-2</c:v>
                </c:pt>
                <c:pt idx="682">
                  <c:v>-6.2440998852000003E-2</c:v>
                </c:pt>
                <c:pt idx="683">
                  <c:v>-7.1863003075000001E-2</c:v>
                </c:pt>
                <c:pt idx="684">
                  <c:v>-8.1431001424999996E-2</c:v>
                </c:pt>
                <c:pt idx="685">
                  <c:v>-9.1145999729999996E-2</c:v>
                </c:pt>
                <c:pt idx="686">
                  <c:v>-0.10100000352000001</c:v>
                </c:pt>
                <c:pt idx="687">
                  <c:v>-0.11101000011000001</c:v>
                </c:pt>
                <c:pt idx="688">
                  <c:v>-0.12116000055999999</c:v>
                </c:pt>
                <c:pt idx="689">
                  <c:v>-0.13154999912000001</c:v>
                </c:pt>
                <c:pt idx="690">
                  <c:v>-0.14201000333</c:v>
                </c:pt>
                <c:pt idx="691">
                  <c:v>-0.15261000394999999</c:v>
                </c:pt>
                <c:pt idx="692">
                  <c:v>-0.16335999966</c:v>
                </c:pt>
                <c:pt idx="693">
                  <c:v>-0.17426000535</c:v>
                </c:pt>
                <c:pt idx="694">
                  <c:v>-0.18532000481999999</c:v>
                </c:pt>
                <c:pt idx="695">
                  <c:v>-0.19652999937999999</c:v>
                </c:pt>
                <c:pt idx="696">
                  <c:v>-0.20789000392000001</c:v>
                </c:pt>
                <c:pt idx="697">
                  <c:v>-0.21940000355</c:v>
                </c:pt>
                <c:pt idx="698">
                  <c:v>-0.23106999695</c:v>
                </c:pt>
                <c:pt idx="699">
                  <c:v>-0.24300000072</c:v>
                </c:pt>
                <c:pt idx="700">
                  <c:v>-0.25499001145</c:v>
                </c:pt>
                <c:pt idx="701">
                  <c:v>-0.26712998748</c:v>
                </c:pt>
                <c:pt idx="702">
                  <c:v>-0.27943000197000001</c:v>
                </c:pt>
                <c:pt idx="703">
                  <c:v>-0.29188999533999999</c:v>
                </c:pt>
                <c:pt idx="704">
                  <c:v>-0.30450999737000001</c:v>
                </c:pt>
                <c:pt idx="705">
                  <c:v>-0.31729999185000002</c:v>
                </c:pt>
                <c:pt idx="706">
                  <c:v>-0.33024001122000002</c:v>
                </c:pt>
                <c:pt idx="707">
                  <c:v>-0.34334999322999998</c:v>
                </c:pt>
                <c:pt idx="708">
                  <c:v>-0.35673999785999999</c:v>
                </c:pt>
                <c:pt idx="709">
                  <c:v>-0.37016999721999999</c:v>
                </c:pt>
                <c:pt idx="710">
                  <c:v>-0.38376998900999998</c:v>
                </c:pt>
                <c:pt idx="711">
                  <c:v>-0.39752998948000001</c:v>
                </c:pt>
                <c:pt idx="712">
                  <c:v>-0.41144999861999998</c:v>
                </c:pt>
                <c:pt idx="713">
                  <c:v>-0.42554000019999999</c:v>
                </c:pt>
                <c:pt idx="714">
                  <c:v>-0.43977999687000002</c:v>
                </c:pt>
                <c:pt idx="715">
                  <c:v>-0.45418998598999999</c:v>
                </c:pt>
                <c:pt idx="716">
                  <c:v>-0.46876999736000002</c:v>
                </c:pt>
                <c:pt idx="717">
                  <c:v>-0.48363998532000002</c:v>
                </c:pt>
                <c:pt idx="718">
                  <c:v>-0.49854001402999998</c:v>
                </c:pt>
                <c:pt idx="719">
                  <c:v>-0.51361000538000001</c:v>
                </c:pt>
                <c:pt idx="720">
                  <c:v>-0.52885001897999995</c:v>
                </c:pt>
                <c:pt idx="721">
                  <c:v>-0.54425001143999996</c:v>
                </c:pt>
                <c:pt idx="722">
                  <c:v>-0.55981999636000002</c:v>
                </c:pt>
                <c:pt idx="723">
                  <c:v>-0.57555997372000001</c:v>
                </c:pt>
                <c:pt idx="724">
                  <c:v>-0.59145998955000001</c:v>
                </c:pt>
                <c:pt idx="725">
                  <c:v>-0.60751998424999998</c:v>
                </c:pt>
                <c:pt idx="726">
                  <c:v>-0.62389999628000004</c:v>
                </c:pt>
                <c:pt idx="727">
                  <c:v>-0.64029002189999995</c:v>
                </c:pt>
                <c:pt idx="728">
                  <c:v>-0.65684998034999997</c:v>
                </c:pt>
                <c:pt idx="729">
                  <c:v>-0.67356997728000001</c:v>
                </c:pt>
                <c:pt idx="730">
                  <c:v>-0.69046002626000003</c:v>
                </c:pt>
                <c:pt idx="731">
                  <c:v>-0.70752000809000004</c:v>
                </c:pt>
                <c:pt idx="732">
                  <c:v>-0.72474998235999999</c:v>
                </c:pt>
                <c:pt idx="733">
                  <c:v>-0.74216002226</c:v>
                </c:pt>
                <c:pt idx="734">
                  <c:v>-0.759739995</c:v>
                </c:pt>
                <c:pt idx="735">
                  <c:v>-0.77766001225000003</c:v>
                </c:pt>
                <c:pt idx="736">
                  <c:v>-0.79558998345999998</c:v>
                </c:pt>
                <c:pt idx="737">
                  <c:v>-0.81370002030999999</c:v>
                </c:pt>
                <c:pt idx="738">
                  <c:v>-0.83199000358999997</c:v>
                </c:pt>
                <c:pt idx="739">
                  <c:v>-0.85044997930999999</c:v>
                </c:pt>
                <c:pt idx="740">
                  <c:v>-0.86909002065999996</c:v>
                </c:pt>
                <c:pt idx="741">
                  <c:v>-0.88791000843000001</c:v>
                </c:pt>
                <c:pt idx="742">
                  <c:v>-0.90691000222999996</c:v>
                </c:pt>
                <c:pt idx="743">
                  <c:v>-0.92607998847999995</c:v>
                </c:pt>
                <c:pt idx="744">
                  <c:v>-0.94560998677999997</c:v>
                </c:pt>
                <c:pt idx="745">
                  <c:v>-0.96513998507999998</c:v>
                </c:pt>
                <c:pt idx="746">
                  <c:v>-0.98486000298999998</c:v>
                </c:pt>
                <c:pt idx="747">
                  <c:v>-1.0047999620000001</c:v>
                </c:pt>
                <c:pt idx="748">
                  <c:v>-1.0247999430000001</c:v>
                </c:pt>
                <c:pt idx="749">
                  <c:v>-1.0450999737</c:v>
                </c:pt>
                <c:pt idx="750">
                  <c:v>-1.0655000210000001</c:v>
                </c:pt>
                <c:pt idx="751">
                  <c:v>-1.0861999989</c:v>
                </c:pt>
                <c:pt idx="752">
                  <c:v>-1.1069999933000001</c:v>
                </c:pt>
                <c:pt idx="753">
                  <c:v>-1.1282999516000001</c:v>
                </c:pt>
                <c:pt idx="754">
                  <c:v>-1.1495000124000001</c:v>
                </c:pt>
                <c:pt idx="755">
                  <c:v>-1.1710000037999999</c:v>
                </c:pt>
                <c:pt idx="756">
                  <c:v>-1.1927000284</c:v>
                </c:pt>
                <c:pt idx="757">
                  <c:v>-1.2145999670000001</c:v>
                </c:pt>
                <c:pt idx="758">
                  <c:v>-1.236700058</c:v>
                </c:pt>
                <c:pt idx="759">
                  <c:v>-1.2589999436999999</c:v>
                </c:pt>
                <c:pt idx="760">
                  <c:v>-1.2814999818999999</c:v>
                </c:pt>
                <c:pt idx="761">
                  <c:v>-1.3042000532</c:v>
                </c:pt>
                <c:pt idx="762">
                  <c:v>-1.3272999525</c:v>
                </c:pt>
                <c:pt idx="763">
                  <c:v>-1.3503999710000001</c:v>
                </c:pt>
                <c:pt idx="764">
                  <c:v>-1.3737000227</c:v>
                </c:pt>
                <c:pt idx="765">
                  <c:v>-1.397300005</c:v>
                </c:pt>
                <c:pt idx="766">
                  <c:v>-1.4210000037999999</c:v>
                </c:pt>
                <c:pt idx="767">
                  <c:v>-1.4450000525</c:v>
                </c:pt>
                <c:pt idx="768">
                  <c:v>-1.4692000151</c:v>
                </c:pt>
                <c:pt idx="769">
                  <c:v>-1.4936000109000001</c:v>
                </c:pt>
                <c:pt idx="770">
                  <c:v>-1.5182000399</c:v>
                </c:pt>
                <c:pt idx="771">
                  <c:v>-1.5429999828000001</c:v>
                </c:pt>
                <c:pt idx="772">
                  <c:v>-1.5681999922000001</c:v>
                </c:pt>
                <c:pt idx="773">
                  <c:v>-1.5935000181000001</c:v>
                </c:pt>
                <c:pt idx="774">
                  <c:v>-1.6189999580000001</c:v>
                </c:pt>
                <c:pt idx="775">
                  <c:v>-1.6446000338</c:v>
                </c:pt>
                <c:pt idx="776">
                  <c:v>-1.6705000401000001</c:v>
                </c:pt>
                <c:pt idx="777">
                  <c:v>-1.6965999602999999</c:v>
                </c:pt>
                <c:pt idx="778">
                  <c:v>-1.7229000329999999</c:v>
                </c:pt>
                <c:pt idx="779">
                  <c:v>-1.7493000030999999</c:v>
                </c:pt>
                <c:pt idx="780">
                  <c:v>-1.7760000228999999</c:v>
                </c:pt>
                <c:pt idx="781">
                  <c:v>-1.8032000065</c:v>
                </c:pt>
                <c:pt idx="782">
                  <c:v>-1.8302999735000001</c:v>
                </c:pt>
                <c:pt idx="783">
                  <c:v>-1.8575999737</c:v>
                </c:pt>
                <c:pt idx="784">
                  <c:v>-1.8851000070999999</c:v>
                </c:pt>
                <c:pt idx="785">
                  <c:v>-1.9128999710000001</c:v>
                </c:pt>
                <c:pt idx="786">
                  <c:v>-1.9407999516000001</c:v>
                </c:pt>
                <c:pt idx="787">
                  <c:v>-1.9689999818999999</c:v>
                </c:pt>
                <c:pt idx="788">
                  <c:v>-1.9973000288</c:v>
                </c:pt>
                <c:pt idx="789">
                  <c:v>-2.0258998871</c:v>
                </c:pt>
                <c:pt idx="790">
                  <c:v>-2.0550000667999999</c:v>
                </c:pt>
                <c:pt idx="791">
                  <c:v>-2.0840001105999999</c:v>
                </c:pt>
                <c:pt idx="792">
                  <c:v>-2.1133000851000001</c:v>
                </c:pt>
                <c:pt idx="793">
                  <c:v>-2.1428000926999999</c:v>
                </c:pt>
                <c:pt idx="794">
                  <c:v>-2.1724998951000001</c:v>
                </c:pt>
                <c:pt idx="795">
                  <c:v>-2.2023999691</c:v>
                </c:pt>
                <c:pt idx="796">
                  <c:v>-2.2325999737000002</c:v>
                </c:pt>
                <c:pt idx="797">
                  <c:v>-2.2630000114</c:v>
                </c:pt>
                <c:pt idx="798">
                  <c:v>-2.2936000823999998</c:v>
                </c:pt>
                <c:pt idx="799">
                  <c:v>-2.3247001170999999</c:v>
                </c:pt>
                <c:pt idx="800">
                  <c:v>-2.3557000160000001</c:v>
                </c:pt>
                <c:pt idx="801">
                  <c:v>-2.3870000838999998</c:v>
                </c:pt>
                <c:pt idx="802">
                  <c:v>-2.4184999465999999</c:v>
                </c:pt>
                <c:pt idx="803">
                  <c:v>-2.4502000809000002</c:v>
                </c:pt>
                <c:pt idx="804">
                  <c:v>-2.4821999073000001</c:v>
                </c:pt>
                <c:pt idx="805">
                  <c:v>-2.514300108</c:v>
                </c:pt>
                <c:pt idx="806">
                  <c:v>-2.5467000008</c:v>
                </c:pt>
                <c:pt idx="807">
                  <c:v>-2.5792999268000001</c:v>
                </c:pt>
                <c:pt idx="808">
                  <c:v>-2.6124999522999999</c:v>
                </c:pt>
                <c:pt idx="809">
                  <c:v>-2.6454999447000001</c:v>
                </c:pt>
                <c:pt idx="810">
                  <c:v>-2.6788001060000002</c:v>
                </c:pt>
                <c:pt idx="811">
                  <c:v>-2.7123999595999999</c:v>
                </c:pt>
                <c:pt idx="812">
                  <c:v>-2.7460999489</c:v>
                </c:pt>
                <c:pt idx="813">
                  <c:v>-2.7801001072</c:v>
                </c:pt>
                <c:pt idx="814">
                  <c:v>-2.8143999577000001</c:v>
                </c:pt>
                <c:pt idx="815">
                  <c:v>-2.8487999439</c:v>
                </c:pt>
                <c:pt idx="816">
                  <c:v>-2.8835000991999999</c:v>
                </c:pt>
                <c:pt idx="817">
                  <c:v>-2.9188001155999999</c:v>
                </c:pt>
                <c:pt idx="818">
                  <c:v>-2.9539000988000002</c:v>
                </c:pt>
                <c:pt idx="819">
                  <c:v>-2.9893999099999999</c:v>
                </c:pt>
                <c:pt idx="820">
                  <c:v>-3.0250000953999998</c:v>
                </c:pt>
                <c:pt idx="821">
                  <c:v>-3.0608999729000002</c:v>
                </c:pt>
                <c:pt idx="822">
                  <c:v>-3.0971000195</c:v>
                </c:pt>
                <c:pt idx="823">
                  <c:v>-3.1335000991999999</c:v>
                </c:pt>
                <c:pt idx="824">
                  <c:v>-3.1700999737000002</c:v>
                </c:pt>
                <c:pt idx="825">
                  <c:v>-3.2070000171999999</c:v>
                </c:pt>
                <c:pt idx="826">
                  <c:v>-3.2444999218000001</c:v>
                </c:pt>
                <c:pt idx="827">
                  <c:v>-3.2818000317</c:v>
                </c:pt>
                <c:pt idx="828">
                  <c:v>-3.3194999694999998</c:v>
                </c:pt>
                <c:pt idx="829">
                  <c:v>-3.3573000431</c:v>
                </c:pt>
                <c:pt idx="830">
                  <c:v>-3.3954000472999999</c:v>
                </c:pt>
                <c:pt idx="831">
                  <c:v>-3.4337999821</c:v>
                </c:pt>
                <c:pt idx="832">
                  <c:v>-3.4725000858000001</c:v>
                </c:pt>
                <c:pt idx="833">
                  <c:v>-3.5113999844000001</c:v>
                </c:pt>
                <c:pt idx="834">
                  <c:v>-3.5504999161000002</c:v>
                </c:pt>
                <c:pt idx="835">
                  <c:v>-3.5899999141999999</c:v>
                </c:pt>
                <c:pt idx="836">
                  <c:v>-3.6301000118000002</c:v>
                </c:pt>
                <c:pt idx="837">
                  <c:v>-3.6700999737000002</c:v>
                </c:pt>
                <c:pt idx="838">
                  <c:v>-3.7102999686999998</c:v>
                </c:pt>
                <c:pt idx="839">
                  <c:v>-3.7507998943</c:v>
                </c:pt>
                <c:pt idx="840">
                  <c:v>-3.7915999888999998</c:v>
                </c:pt>
                <c:pt idx="841">
                  <c:v>-3.8327000140999998</c:v>
                </c:pt>
                <c:pt idx="842">
                  <c:v>-3.8740000724999999</c:v>
                </c:pt>
                <c:pt idx="843">
                  <c:v>-3.9156000614000002</c:v>
                </c:pt>
                <c:pt idx="844">
                  <c:v>-3.9574999809000002</c:v>
                </c:pt>
                <c:pt idx="845">
                  <c:v>-4</c:v>
                </c:pt>
                <c:pt idx="846">
                  <c:v>-4.0423998832999999</c:v>
                </c:pt>
                <c:pt idx="847">
                  <c:v>-4.0851001739999999</c:v>
                </c:pt>
                <c:pt idx="848">
                  <c:v>-4.1279997825999999</c:v>
                </c:pt>
                <c:pt idx="849">
                  <c:v>-4.1711997986</c:v>
                </c:pt>
                <c:pt idx="850">
                  <c:v>-4.2147002220000003</c:v>
                </c:pt>
                <c:pt idx="851">
                  <c:v>-4.2585000991999999</c:v>
                </c:pt>
                <c:pt idx="852">
                  <c:v>-4.3024997710999999</c:v>
                </c:pt>
                <c:pt idx="853">
                  <c:v>-4.3467998505000001</c:v>
                </c:pt>
                <c:pt idx="854">
                  <c:v>-4.3917999268000001</c:v>
                </c:pt>
                <c:pt idx="855">
                  <c:v>-4.4366998671999998</c:v>
                </c:pt>
                <c:pt idx="856">
                  <c:v>-4.4818000793000001</c:v>
                </c:pt>
                <c:pt idx="857">
                  <c:v>-4.5272002220000003</c:v>
                </c:pt>
                <c:pt idx="858">
                  <c:v>-4.5728998183999998</c:v>
                </c:pt>
                <c:pt idx="859">
                  <c:v>-4.6188998222000004</c:v>
                </c:pt>
                <c:pt idx="860">
                  <c:v>-4.6651000976999999</c:v>
                </c:pt>
                <c:pt idx="861">
                  <c:v>-4.7115998267999997</c:v>
                </c:pt>
                <c:pt idx="862">
                  <c:v>-4.7583999633999996</c:v>
                </c:pt>
                <c:pt idx="863">
                  <c:v>-4.8059000969000003</c:v>
                </c:pt>
                <c:pt idx="864">
                  <c:v>-4.8531999588000003</c:v>
                </c:pt>
                <c:pt idx="865">
                  <c:v>-4.9008002280999996</c:v>
                </c:pt>
                <c:pt idx="866">
                  <c:v>-4.9486999512000001</c:v>
                </c:pt>
                <c:pt idx="867">
                  <c:v>-4.9969000815999998</c:v>
                </c:pt>
                <c:pt idx="868">
                  <c:v>-5.0454001427000001</c:v>
                </c:pt>
                <c:pt idx="869">
                  <c:v>-5.0942001343000003</c:v>
                </c:pt>
                <c:pt idx="870">
                  <c:v>-5.1431999206999999</c:v>
                </c:pt>
                <c:pt idx="871">
                  <c:v>-5.1925997733999996</c:v>
                </c:pt>
                <c:pt idx="872">
                  <c:v>-5.2425999641000001</c:v>
                </c:pt>
                <c:pt idx="873">
                  <c:v>-5.2923998832999999</c:v>
                </c:pt>
                <c:pt idx="874">
                  <c:v>-5.3425998687999998</c:v>
                </c:pt>
                <c:pt idx="875">
                  <c:v>-5.3930001259000004</c:v>
                </c:pt>
                <c:pt idx="876">
                  <c:v>-5.4436001777999996</c:v>
                </c:pt>
                <c:pt idx="877">
                  <c:v>-5.4945998192000003</c:v>
                </c:pt>
                <c:pt idx="878">
                  <c:v>-5.5458002090000003</c:v>
                </c:pt>
                <c:pt idx="879">
                  <c:v>-5.5973000525999996</c:v>
                </c:pt>
                <c:pt idx="880">
                  <c:v>-5.6490001677999997</c:v>
                </c:pt>
                <c:pt idx="881">
                  <c:v>-5.7014999389999996</c:v>
                </c:pt>
                <c:pt idx="882">
                  <c:v>-5.7537999153000001</c:v>
                </c:pt>
                <c:pt idx="883">
                  <c:v>-5.8063998222000004</c:v>
                </c:pt>
                <c:pt idx="884">
                  <c:v>-5.8592000007999996</c:v>
                </c:pt>
                <c:pt idx="885">
                  <c:v>-5.9123001099000003</c:v>
                </c:pt>
                <c:pt idx="886">
                  <c:v>-5.9657001494999999</c:v>
                </c:pt>
                <c:pt idx="887">
                  <c:v>-6.0194001198000002</c:v>
                </c:pt>
                <c:pt idx="888">
                  <c:v>-6.0734000206000003</c:v>
                </c:pt>
                <c:pt idx="889">
                  <c:v>-6.1276001930000001</c:v>
                </c:pt>
                <c:pt idx="890">
                  <c:v>-6.1826000213999999</c:v>
                </c:pt>
                <c:pt idx="891">
                  <c:v>-6.2374000549000002</c:v>
                </c:pt>
                <c:pt idx="892">
                  <c:v>-6.2923998832999999</c:v>
                </c:pt>
                <c:pt idx="893">
                  <c:v>-6.3477997779999997</c:v>
                </c:pt>
                <c:pt idx="894">
                  <c:v>-6.4033999443000003</c:v>
                </c:pt>
                <c:pt idx="895">
                  <c:v>-6.4591999054000002</c:v>
                </c:pt>
                <c:pt idx="896">
                  <c:v>-6.5153999329000003</c:v>
                </c:pt>
                <c:pt idx="897">
                  <c:v>-6.5718002319000002</c:v>
                </c:pt>
                <c:pt idx="898">
                  <c:v>-6.6284999847000003</c:v>
                </c:pt>
                <c:pt idx="899">
                  <c:v>-6.6855001449999998</c:v>
                </c:pt>
                <c:pt idx="900">
                  <c:v>-6.7431998252999996</c:v>
                </c:pt>
                <c:pt idx="901">
                  <c:v>-6.8007001877000004</c:v>
                </c:pt>
                <c:pt idx="902">
                  <c:v>-6.8583998680000002</c:v>
                </c:pt>
                <c:pt idx="903">
                  <c:v>-6.9165000915999997</c:v>
                </c:pt>
                <c:pt idx="904">
                  <c:v>-6.9748001099000003</c:v>
                </c:pt>
                <c:pt idx="905">
                  <c:v>-7.0334000586999998</c:v>
                </c:pt>
                <c:pt idx="906">
                  <c:v>-7.0921998023999997</c:v>
                </c:pt>
                <c:pt idx="907">
                  <c:v>-7.1511998177000002</c:v>
                </c:pt>
                <c:pt idx="908">
                  <c:v>-7.2105998993</c:v>
                </c:pt>
                <c:pt idx="909">
                  <c:v>-7.2706999778999997</c:v>
                </c:pt>
                <c:pt idx="910">
                  <c:v>-7.3305001259000004</c:v>
                </c:pt>
                <c:pt idx="911">
                  <c:v>-7.3906002045000001</c:v>
                </c:pt>
                <c:pt idx="912">
                  <c:v>-7.4509000778000001</c:v>
                </c:pt>
                <c:pt idx="913">
                  <c:v>-7.5114998816999998</c:v>
                </c:pt>
                <c:pt idx="914">
                  <c:v>-7.5724000930999997</c:v>
                </c:pt>
                <c:pt idx="915">
                  <c:v>-7.6335000991999999</c:v>
                </c:pt>
                <c:pt idx="916">
                  <c:v>-7.6947999000999996</c:v>
                </c:pt>
                <c:pt idx="917">
                  <c:v>-7.7564997673000002</c:v>
                </c:pt>
                <c:pt idx="918">
                  <c:v>-7.8189001083000003</c:v>
                </c:pt>
                <c:pt idx="919">
                  <c:v>-7.8810000420000001</c:v>
                </c:pt>
                <c:pt idx="920">
                  <c:v>-7.9433999061999998</c:v>
                </c:pt>
                <c:pt idx="921">
                  <c:v>-8.0059995650999998</c:v>
                </c:pt>
                <c:pt idx="922">
                  <c:v>-8.0689001082999994</c:v>
                </c:pt>
                <c:pt idx="923">
                  <c:v>-8.1319999695000007</c:v>
                </c:pt>
                <c:pt idx="924">
                  <c:v>-8.1954002379999995</c:v>
                </c:pt>
                <c:pt idx="925">
                  <c:v>-8.2589998245</c:v>
                </c:pt>
                <c:pt idx="926">
                  <c:v>-8.3228998183999998</c:v>
                </c:pt>
                <c:pt idx="927">
                  <c:v>-8.3875999450999998</c:v>
                </c:pt>
                <c:pt idx="928">
                  <c:v>-8.4520998000999992</c:v>
                </c:pt>
                <c:pt idx="929">
                  <c:v>-8.5166997910000006</c:v>
                </c:pt>
                <c:pt idx="930">
                  <c:v>-8.5816001891999996</c:v>
                </c:pt>
                <c:pt idx="931">
                  <c:v>-8.6468000412000006</c:v>
                </c:pt>
                <c:pt idx="932">
                  <c:v>-8.7122001648000005</c:v>
                </c:pt>
                <c:pt idx="933">
                  <c:v>-8.7777996063000003</c:v>
                </c:pt>
                <c:pt idx="934">
                  <c:v>-8.8437004089000002</c:v>
                </c:pt>
                <c:pt idx="935">
                  <c:v>-8.9097995757999993</c:v>
                </c:pt>
                <c:pt idx="936">
                  <c:v>-8.9767999648999997</c:v>
                </c:pt>
                <c:pt idx="937">
                  <c:v>-9.0433998108000004</c:v>
                </c:pt>
                <c:pt idx="938">
                  <c:v>-9.1103000641000005</c:v>
                </c:pt>
                <c:pt idx="939">
                  <c:v>-9.1773996353000005</c:v>
                </c:pt>
                <c:pt idx="940">
                  <c:v>-9.2447004318000001</c:v>
                </c:pt>
                <c:pt idx="941">
                  <c:v>-9.3121995926000007</c:v>
                </c:pt>
                <c:pt idx="942">
                  <c:v>-9.3800001143999996</c:v>
                </c:pt>
                <c:pt idx="943">
                  <c:v>-9.4481000900000005</c:v>
                </c:pt>
                <c:pt idx="944">
                  <c:v>-9.5164003372000003</c:v>
                </c:pt>
                <c:pt idx="945">
                  <c:v>-9.5854997634999997</c:v>
                </c:pt>
                <c:pt idx="946">
                  <c:v>-9.6542997360000005</c:v>
                </c:pt>
                <c:pt idx="947">
                  <c:v>-9.7232999802000002</c:v>
                </c:pt>
                <c:pt idx="948">
                  <c:v>-9.7924995421999999</c:v>
                </c:pt>
                <c:pt idx="949">
                  <c:v>-9.8620004653999995</c:v>
                </c:pt>
                <c:pt idx="950">
                  <c:v>-9.9316997528000002</c:v>
                </c:pt>
                <c:pt idx="951">
                  <c:v>-10.001999854999999</c:v>
                </c:pt>
                <c:pt idx="952">
                  <c:v>-10.071999549999999</c:v>
                </c:pt>
                <c:pt idx="953">
                  <c:v>-10.142000198</c:v>
                </c:pt>
                <c:pt idx="954">
                  <c:v>-10.213000298000001</c:v>
                </c:pt>
                <c:pt idx="955">
                  <c:v>-10.284000397</c:v>
                </c:pt>
                <c:pt idx="956">
                  <c:v>-10.354999542</c:v>
                </c:pt>
                <c:pt idx="957">
                  <c:v>-10.425999641000001</c:v>
                </c:pt>
                <c:pt idx="958">
                  <c:v>-10.498000145000001</c:v>
                </c:pt>
                <c:pt idx="959">
                  <c:v>-10.569999695</c:v>
                </c:pt>
                <c:pt idx="960">
                  <c:v>-10.642000198</c:v>
                </c:pt>
                <c:pt idx="961">
                  <c:v>-10.713999748000001</c:v>
                </c:pt>
                <c:pt idx="962">
                  <c:v>-10.786000251999999</c:v>
                </c:pt>
                <c:pt idx="963">
                  <c:v>-10.859000205999999</c:v>
                </c:pt>
                <c:pt idx="964">
                  <c:v>-10.932000159999999</c:v>
                </c:pt>
                <c:pt idx="965">
                  <c:v>-11.005000114</c:v>
                </c:pt>
                <c:pt idx="966">
                  <c:v>-11.078000069</c:v>
                </c:pt>
                <c:pt idx="967">
                  <c:v>-11.152000427000001</c:v>
                </c:pt>
                <c:pt idx="968">
                  <c:v>-11.225999831999999</c:v>
                </c:pt>
                <c:pt idx="969">
                  <c:v>-11.300000191000001</c:v>
                </c:pt>
                <c:pt idx="970">
                  <c:v>-11.373999596000001</c:v>
                </c:pt>
                <c:pt idx="971">
                  <c:v>-11.447999954</c:v>
                </c:pt>
                <c:pt idx="972">
                  <c:v>-11.522000312999999</c:v>
                </c:pt>
                <c:pt idx="973">
                  <c:v>-11.597999572999999</c:v>
                </c:pt>
                <c:pt idx="974">
                  <c:v>-11.673000335999999</c:v>
                </c:pt>
                <c:pt idx="975">
                  <c:v>-11.748000145000001</c:v>
                </c:pt>
                <c:pt idx="976">
                  <c:v>-11.822999954</c:v>
                </c:pt>
                <c:pt idx="977">
                  <c:v>-11.899000168000001</c:v>
                </c:pt>
                <c:pt idx="978">
                  <c:v>-11.973999977</c:v>
                </c:pt>
                <c:pt idx="979">
                  <c:v>-12.050000191000001</c:v>
                </c:pt>
                <c:pt idx="980">
                  <c:v>-12.126999854999999</c:v>
                </c:pt>
                <c:pt idx="981">
                  <c:v>-12.203000069</c:v>
                </c:pt>
                <c:pt idx="982">
                  <c:v>-12.279999733</c:v>
                </c:pt>
                <c:pt idx="983">
                  <c:v>-12.357000351</c:v>
                </c:pt>
                <c:pt idx="984">
                  <c:v>-12.434000015000001</c:v>
                </c:pt>
                <c:pt idx="985">
                  <c:v>-12.510999679999999</c:v>
                </c:pt>
                <c:pt idx="986">
                  <c:v>-12.588000298000001</c:v>
                </c:pt>
                <c:pt idx="987">
                  <c:v>-12.664999962</c:v>
                </c:pt>
                <c:pt idx="988">
                  <c:v>-12.743000030999999</c:v>
                </c:pt>
                <c:pt idx="989">
                  <c:v>-12.821000099000001</c:v>
                </c:pt>
                <c:pt idx="990">
                  <c:v>-12.897999763</c:v>
                </c:pt>
                <c:pt idx="991">
                  <c:v>-12.977000237</c:v>
                </c:pt>
                <c:pt idx="992">
                  <c:v>-13.055999756</c:v>
                </c:pt>
                <c:pt idx="993">
                  <c:v>-13.133999825</c:v>
                </c:pt>
                <c:pt idx="994">
                  <c:v>-13.213000298000001</c:v>
                </c:pt>
                <c:pt idx="995">
                  <c:v>-13.291000366</c:v>
                </c:pt>
                <c:pt idx="996">
                  <c:v>-13.369999886</c:v>
                </c:pt>
                <c:pt idx="997">
                  <c:v>-13.449999808999999</c:v>
                </c:pt>
                <c:pt idx="998">
                  <c:v>-13.529000282</c:v>
                </c:pt>
                <c:pt idx="999">
                  <c:v>-13.609000205999999</c:v>
                </c:pt>
                <c:pt idx="1000">
                  <c:v>-13.68900013</c:v>
                </c:pt>
                <c:pt idx="1001">
                  <c:v>-13.770000458</c:v>
                </c:pt>
                <c:pt idx="1002">
                  <c:v>-13.850000380999999</c:v>
                </c:pt>
                <c:pt idx="1003">
                  <c:v>-13.930999756</c:v>
                </c:pt>
                <c:pt idx="1004">
                  <c:v>-14.010999679999999</c:v>
                </c:pt>
                <c:pt idx="1005">
                  <c:v>-14.092000007999999</c:v>
                </c:pt>
                <c:pt idx="1006">
                  <c:v>-14.173999786</c:v>
                </c:pt>
                <c:pt idx="1007">
                  <c:v>-14.255000114</c:v>
                </c:pt>
                <c:pt idx="1008">
                  <c:v>-14.336999893</c:v>
                </c:pt>
                <c:pt idx="1009">
                  <c:v>-14.418999672</c:v>
                </c:pt>
                <c:pt idx="1010">
                  <c:v>-14.501000403999999</c:v>
                </c:pt>
                <c:pt idx="1011">
                  <c:v>-14.583999634</c:v>
                </c:pt>
                <c:pt idx="1012">
                  <c:v>-14.666000366</c:v>
                </c:pt>
                <c:pt idx="1013">
                  <c:v>-14.748999596000001</c:v>
                </c:pt>
                <c:pt idx="1014">
                  <c:v>-14.831999779</c:v>
                </c:pt>
                <c:pt idx="1015">
                  <c:v>-14.914999962</c:v>
                </c:pt>
                <c:pt idx="1016">
                  <c:v>-14.998000145000001</c:v>
                </c:pt>
                <c:pt idx="1017">
                  <c:v>-15.081999779</c:v>
                </c:pt>
                <c:pt idx="1018">
                  <c:v>-15.166000366</c:v>
                </c:pt>
                <c:pt idx="1019">
                  <c:v>-15.25</c:v>
                </c:pt>
                <c:pt idx="1020">
                  <c:v>-15.333999634</c:v>
                </c:pt>
                <c:pt idx="1021">
                  <c:v>-15.418999672</c:v>
                </c:pt>
                <c:pt idx="1022">
                  <c:v>-15.503000259</c:v>
                </c:pt>
                <c:pt idx="1023">
                  <c:v>-15.588000298000001</c:v>
                </c:pt>
                <c:pt idx="1024">
                  <c:v>-15.673000335999999</c:v>
                </c:pt>
                <c:pt idx="1025">
                  <c:v>-15.758000374</c:v>
                </c:pt>
                <c:pt idx="1026">
                  <c:v>-15.843000412</c:v>
                </c:pt>
                <c:pt idx="1027">
                  <c:v>-15.928000450000001</c:v>
                </c:pt>
                <c:pt idx="1028">
                  <c:v>-16.01499939</c:v>
                </c:pt>
                <c:pt idx="1029">
                  <c:v>-16.100999831999999</c:v>
                </c:pt>
                <c:pt idx="1030">
                  <c:v>-16.187000274999999</c:v>
                </c:pt>
                <c:pt idx="1031">
                  <c:v>-16.274000168000001</c:v>
                </c:pt>
                <c:pt idx="1032">
                  <c:v>-16.36000061</c:v>
                </c:pt>
                <c:pt idx="1033">
                  <c:v>-16.447000503999998</c:v>
                </c:pt>
                <c:pt idx="1034">
                  <c:v>-16.534000397</c:v>
                </c:pt>
                <c:pt idx="1035">
                  <c:v>-16.621999741</c:v>
                </c:pt>
                <c:pt idx="1036">
                  <c:v>-16.708999634000001</c:v>
                </c:pt>
                <c:pt idx="1037">
                  <c:v>-16.798000336000001</c:v>
                </c:pt>
                <c:pt idx="1038">
                  <c:v>-16.885999680000001</c:v>
                </c:pt>
                <c:pt idx="1039">
                  <c:v>-16.974000930999999</c:v>
                </c:pt>
                <c:pt idx="1040">
                  <c:v>-17.062999725000001</c:v>
                </c:pt>
                <c:pt idx="1041">
                  <c:v>-17.150999069000001</c:v>
                </c:pt>
                <c:pt idx="1042">
                  <c:v>-17.239999771000001</c:v>
                </c:pt>
                <c:pt idx="1043">
                  <c:v>-17.329000473000001</c:v>
                </c:pt>
                <c:pt idx="1044">
                  <c:v>-17.417999267999999</c:v>
                </c:pt>
                <c:pt idx="1045">
                  <c:v>-17.506999968999999</c:v>
                </c:pt>
                <c:pt idx="1046">
                  <c:v>-17.597000122000001</c:v>
                </c:pt>
                <c:pt idx="1047">
                  <c:v>-17.687000274999999</c:v>
                </c:pt>
                <c:pt idx="1048">
                  <c:v>-17.777000427000001</c:v>
                </c:pt>
                <c:pt idx="1049">
                  <c:v>-17.867000579999999</c:v>
                </c:pt>
                <c:pt idx="1050">
                  <c:v>-17.958000182999999</c:v>
                </c:pt>
                <c:pt idx="1051">
                  <c:v>-18.048999786</c:v>
                </c:pt>
                <c:pt idx="1052">
                  <c:v>-18.13999939</c:v>
                </c:pt>
                <c:pt idx="1053">
                  <c:v>-18.231000900000002</c:v>
                </c:pt>
                <c:pt idx="1054">
                  <c:v>-18.322999954</c:v>
                </c:pt>
                <c:pt idx="1055">
                  <c:v>-18.416000365999999</c:v>
                </c:pt>
                <c:pt idx="1056">
                  <c:v>-18.507999420000001</c:v>
                </c:pt>
                <c:pt idx="1057">
                  <c:v>-18.600000381000001</c:v>
                </c:pt>
                <c:pt idx="1058">
                  <c:v>-18.691999435</c:v>
                </c:pt>
                <c:pt idx="1059">
                  <c:v>-18.784999847000002</c:v>
                </c:pt>
                <c:pt idx="1060">
                  <c:v>-18.878000259</c:v>
                </c:pt>
                <c:pt idx="1061">
                  <c:v>-18.969999312999999</c:v>
                </c:pt>
                <c:pt idx="1062">
                  <c:v>-19.062999725000001</c:v>
                </c:pt>
                <c:pt idx="1063">
                  <c:v>-19.156999588000001</c:v>
                </c:pt>
                <c:pt idx="1064">
                  <c:v>-19.250999450999998</c:v>
                </c:pt>
                <c:pt idx="1065">
                  <c:v>-19.344999312999999</c:v>
                </c:pt>
                <c:pt idx="1066">
                  <c:v>-19.438999175999999</c:v>
                </c:pt>
                <c:pt idx="1067">
                  <c:v>-19.533000946000001</c:v>
                </c:pt>
                <c:pt idx="1068">
                  <c:v>-19.627000808999998</c:v>
                </c:pt>
                <c:pt idx="1069">
                  <c:v>-19.722000122000001</c:v>
                </c:pt>
                <c:pt idx="1070">
                  <c:v>-19.816999435</c:v>
                </c:pt>
                <c:pt idx="1071">
                  <c:v>-19.912000656</c:v>
                </c:pt>
                <c:pt idx="1072">
                  <c:v>-20.007999420000001</c:v>
                </c:pt>
                <c:pt idx="1073">
                  <c:v>-20.104000092</c:v>
                </c:pt>
                <c:pt idx="1074">
                  <c:v>-20.200000762999998</c:v>
                </c:pt>
                <c:pt idx="1075">
                  <c:v>-20.295000076000001</c:v>
                </c:pt>
                <c:pt idx="1076">
                  <c:v>-20.391000748</c:v>
                </c:pt>
                <c:pt idx="1077">
                  <c:v>-20.486999512000001</c:v>
                </c:pt>
                <c:pt idx="1078">
                  <c:v>-20.583000182999999</c:v>
                </c:pt>
                <c:pt idx="1079">
                  <c:v>-20.679000854000002</c:v>
                </c:pt>
                <c:pt idx="1080">
                  <c:v>-20.774999618999999</c:v>
                </c:pt>
                <c:pt idx="1081">
                  <c:v>-20.871999741</c:v>
                </c:pt>
                <c:pt idx="1082">
                  <c:v>-20.969999312999999</c:v>
                </c:pt>
                <c:pt idx="1083">
                  <c:v>-21.066999435</c:v>
                </c:pt>
                <c:pt idx="1084">
                  <c:v>-21.163999557</c:v>
                </c:pt>
                <c:pt idx="1085">
                  <c:v>-21.260999680000001</c:v>
                </c:pt>
                <c:pt idx="1086">
                  <c:v>-21.357999801999998</c:v>
                </c:pt>
                <c:pt idx="1087">
                  <c:v>-21.455999374000001</c:v>
                </c:pt>
                <c:pt idx="1088">
                  <c:v>-21.554000854000002</c:v>
                </c:pt>
                <c:pt idx="1089">
                  <c:v>-21.652000427000001</c:v>
                </c:pt>
                <c:pt idx="1090">
                  <c:v>-21.75</c:v>
                </c:pt>
                <c:pt idx="1091">
                  <c:v>-21.847999572999999</c:v>
                </c:pt>
                <c:pt idx="1092">
                  <c:v>-21.947000503999998</c:v>
                </c:pt>
                <c:pt idx="1093">
                  <c:v>-22.045000076000001</c:v>
                </c:pt>
                <c:pt idx="1094">
                  <c:v>-22.142999649</c:v>
                </c:pt>
                <c:pt idx="1095">
                  <c:v>-22.242000579999999</c:v>
                </c:pt>
                <c:pt idx="1096">
                  <c:v>-22.340000152999998</c:v>
                </c:pt>
                <c:pt idx="1097">
                  <c:v>-22.438999175999999</c:v>
                </c:pt>
                <c:pt idx="1098">
                  <c:v>-22.538000106999998</c:v>
                </c:pt>
                <c:pt idx="1099">
                  <c:v>-22.63699913</c:v>
                </c:pt>
                <c:pt idx="1100">
                  <c:v>-22.736999512000001</c:v>
                </c:pt>
                <c:pt idx="1101">
                  <c:v>-22.836999893000002</c:v>
                </c:pt>
                <c:pt idx="1102">
                  <c:v>-22.937000274999999</c:v>
                </c:pt>
                <c:pt idx="1103">
                  <c:v>-23.038000106999998</c:v>
                </c:pt>
                <c:pt idx="1104">
                  <c:v>-23.138000487999999</c:v>
                </c:pt>
                <c:pt idx="1105">
                  <c:v>-23.23800087</c:v>
                </c:pt>
                <c:pt idx="1106">
                  <c:v>-23.337999344</c:v>
                </c:pt>
                <c:pt idx="1107">
                  <c:v>-23.438999175999999</c:v>
                </c:pt>
                <c:pt idx="1108">
                  <c:v>-23.538999557</c:v>
                </c:pt>
                <c:pt idx="1109">
                  <c:v>-23.63999939</c:v>
                </c:pt>
                <c:pt idx="1110">
                  <c:v>-23.742000579999999</c:v>
                </c:pt>
                <c:pt idx="1111">
                  <c:v>-23.841999053999999</c:v>
                </c:pt>
                <c:pt idx="1112">
                  <c:v>-23.943000793</c:v>
                </c:pt>
                <c:pt idx="1113">
                  <c:v>-24.044000625999999</c:v>
                </c:pt>
                <c:pt idx="1114">
                  <c:v>-24.145000457999998</c:v>
                </c:pt>
                <c:pt idx="1115">
                  <c:v>-24.246000290000001</c:v>
                </c:pt>
                <c:pt idx="1116">
                  <c:v>-24.347000122000001</c:v>
                </c:pt>
                <c:pt idx="1117">
                  <c:v>-24.447999954</c:v>
                </c:pt>
                <c:pt idx="1118">
                  <c:v>-24.548999786</c:v>
                </c:pt>
                <c:pt idx="1119">
                  <c:v>-24.650999069000001</c:v>
                </c:pt>
                <c:pt idx="1120">
                  <c:v>-24.752000808999998</c:v>
                </c:pt>
                <c:pt idx="1121">
                  <c:v>-24.853000641000001</c:v>
                </c:pt>
                <c:pt idx="1122">
                  <c:v>-24.954999923999999</c:v>
                </c:pt>
                <c:pt idx="1123">
                  <c:v>-25.055999755999999</c:v>
                </c:pt>
                <c:pt idx="1124">
                  <c:v>-25.158000946000001</c:v>
                </c:pt>
                <c:pt idx="1125">
                  <c:v>-25.259000778000001</c:v>
                </c:pt>
                <c:pt idx="1126">
                  <c:v>-25.361000060999999</c:v>
                </c:pt>
                <c:pt idx="1127">
                  <c:v>-25.464000702</c:v>
                </c:pt>
                <c:pt idx="1128">
                  <c:v>-25.566999435</c:v>
                </c:pt>
                <c:pt idx="1129">
                  <c:v>-25.669000625999999</c:v>
                </c:pt>
                <c:pt idx="1130">
                  <c:v>-25.770999908</c:v>
                </c:pt>
                <c:pt idx="1131">
                  <c:v>-25.874000549000002</c:v>
                </c:pt>
                <c:pt idx="1132">
                  <c:v>-25.975999831999999</c:v>
                </c:pt>
                <c:pt idx="1133">
                  <c:v>-26.079000473000001</c:v>
                </c:pt>
                <c:pt idx="1134">
                  <c:v>-26.181999207</c:v>
                </c:pt>
                <c:pt idx="1135">
                  <c:v>-26.284999847000002</c:v>
                </c:pt>
                <c:pt idx="1136">
                  <c:v>-26.388999939000001</c:v>
                </c:pt>
                <c:pt idx="1137">
                  <c:v>-26.493000031000001</c:v>
                </c:pt>
                <c:pt idx="1138">
                  <c:v>-26.597000122000001</c:v>
                </c:pt>
                <c:pt idx="1139">
                  <c:v>-26.700000762999998</c:v>
                </c:pt>
                <c:pt idx="1140">
                  <c:v>-26.804000854000002</c:v>
                </c:pt>
                <c:pt idx="1141">
                  <c:v>-26.906999588000001</c:v>
                </c:pt>
                <c:pt idx="1142">
                  <c:v>-27.010999680000001</c:v>
                </c:pt>
                <c:pt idx="1143">
                  <c:v>-27.114000319999999</c:v>
                </c:pt>
                <c:pt idx="1144">
                  <c:v>-27.218000411999999</c:v>
                </c:pt>
                <c:pt idx="1145">
                  <c:v>-27.322000503999998</c:v>
                </c:pt>
                <c:pt idx="1146">
                  <c:v>-27.427000046</c:v>
                </c:pt>
                <c:pt idx="1147">
                  <c:v>-27.531000136999999</c:v>
                </c:pt>
                <c:pt idx="1148">
                  <c:v>-27.635999680000001</c:v>
                </c:pt>
                <c:pt idx="1149">
                  <c:v>-27.739999771000001</c:v>
                </c:pt>
                <c:pt idx="1150">
                  <c:v>-27.843999863000001</c:v>
                </c:pt>
                <c:pt idx="1151">
                  <c:v>-27.947999954</c:v>
                </c:pt>
                <c:pt idx="1152">
                  <c:v>-28.052999496000002</c:v>
                </c:pt>
                <c:pt idx="1153">
                  <c:v>-28.156999588000001</c:v>
                </c:pt>
                <c:pt idx="1154">
                  <c:v>-28.26199913</c:v>
                </c:pt>
                <c:pt idx="1155">
                  <c:v>-28.368000031000001</c:v>
                </c:pt>
                <c:pt idx="1156">
                  <c:v>-28.472999572999999</c:v>
                </c:pt>
                <c:pt idx="1157">
                  <c:v>-28.579000473000001</c:v>
                </c:pt>
                <c:pt idx="1158">
                  <c:v>-28.684000014999999</c:v>
                </c:pt>
                <c:pt idx="1159">
                  <c:v>-28.790000916</c:v>
                </c:pt>
                <c:pt idx="1160">
                  <c:v>-28.895000457999998</c:v>
                </c:pt>
                <c:pt idx="1161">
                  <c:v>-29</c:v>
                </c:pt>
                <c:pt idx="1162">
                  <c:v>-29.106000900000002</c:v>
                </c:pt>
                <c:pt idx="1163">
                  <c:v>-29.211000443</c:v>
                </c:pt>
                <c:pt idx="1164">
                  <c:v>-29.316999435</c:v>
                </c:pt>
                <c:pt idx="1165">
                  <c:v>-29.423999786</c:v>
                </c:pt>
                <c:pt idx="1166">
                  <c:v>-29.530000687000001</c:v>
                </c:pt>
                <c:pt idx="1167">
                  <c:v>-29.63699913</c:v>
                </c:pt>
                <c:pt idx="1168">
                  <c:v>-29.743000031000001</c:v>
                </c:pt>
                <c:pt idx="1169">
                  <c:v>-29.850000381000001</c:v>
                </c:pt>
                <c:pt idx="1170">
                  <c:v>-29.955999374000001</c:v>
                </c:pt>
                <c:pt idx="1171">
                  <c:v>-30.062000274999999</c:v>
                </c:pt>
                <c:pt idx="1172">
                  <c:v>-30.167999267999999</c:v>
                </c:pt>
                <c:pt idx="1173">
                  <c:v>-30.274999618999999</c:v>
                </c:pt>
                <c:pt idx="1174">
                  <c:v>-30.381999968999999</c:v>
                </c:pt>
                <c:pt idx="1175">
                  <c:v>-30.489000319999999</c:v>
                </c:pt>
                <c:pt idx="1176">
                  <c:v>-30.596000670999999</c:v>
                </c:pt>
                <c:pt idx="1177">
                  <c:v>-30.702999115000001</c:v>
                </c:pt>
                <c:pt idx="1178">
                  <c:v>-30.809999466000001</c:v>
                </c:pt>
                <c:pt idx="1179">
                  <c:v>-30.916000365999999</c:v>
                </c:pt>
                <c:pt idx="1180">
                  <c:v>-31.023000716999999</c:v>
                </c:pt>
                <c:pt idx="1181">
                  <c:v>-31.128999709999999</c:v>
                </c:pt>
                <c:pt idx="1182">
                  <c:v>-31.23500061</c:v>
                </c:pt>
                <c:pt idx="1183">
                  <c:v>-31.343000411999999</c:v>
                </c:pt>
                <c:pt idx="1184">
                  <c:v>-31.448999404999999</c:v>
                </c:pt>
                <c:pt idx="1185">
                  <c:v>-31.555999755999999</c:v>
                </c:pt>
                <c:pt idx="1186">
                  <c:v>-31.663000106999998</c:v>
                </c:pt>
                <c:pt idx="1187">
                  <c:v>-31.768999099999998</c:v>
                </c:pt>
                <c:pt idx="1188">
                  <c:v>-31.875999450999998</c:v>
                </c:pt>
                <c:pt idx="1189">
                  <c:v>-31.982000351</c:v>
                </c:pt>
                <c:pt idx="1190">
                  <c:v>-32.088001251000001</c:v>
                </c:pt>
                <c:pt idx="1191">
                  <c:v>-32.194000244000001</c:v>
                </c:pt>
                <c:pt idx="1192">
                  <c:v>-32.300998688</c:v>
                </c:pt>
                <c:pt idx="1193">
                  <c:v>-32.407001495000003</c:v>
                </c:pt>
                <c:pt idx="1194">
                  <c:v>-32.513999939000001</c:v>
                </c:pt>
                <c:pt idx="1195">
                  <c:v>-32.619998932000001</c:v>
                </c:pt>
                <c:pt idx="1196">
                  <c:v>-32.727001190000003</c:v>
                </c:pt>
                <c:pt idx="1197">
                  <c:v>-32.833000183000003</c:v>
                </c:pt>
                <c:pt idx="1198">
                  <c:v>-32.938999176000003</c:v>
                </c:pt>
                <c:pt idx="1199">
                  <c:v>-33.044998169000003</c:v>
                </c:pt>
                <c:pt idx="1200">
                  <c:v>-33.150001525999997</c:v>
                </c:pt>
                <c:pt idx="1201">
                  <c:v>-33.256999968999999</c:v>
                </c:pt>
                <c:pt idx="1202">
                  <c:v>-33.361999511999997</c:v>
                </c:pt>
                <c:pt idx="1203">
                  <c:v>-33.467998504999997</c:v>
                </c:pt>
                <c:pt idx="1204">
                  <c:v>-33.573001861999998</c:v>
                </c:pt>
                <c:pt idx="1205">
                  <c:v>-33.679000854000002</c:v>
                </c:pt>
                <c:pt idx="1206">
                  <c:v>-33.784000397</c:v>
                </c:pt>
                <c:pt idx="1207">
                  <c:v>-33.888999939000001</c:v>
                </c:pt>
                <c:pt idx="1208">
                  <c:v>-33.993999481000003</c:v>
                </c:pt>
                <c:pt idx="1209">
                  <c:v>-34.097999573000003</c:v>
                </c:pt>
                <c:pt idx="1210">
                  <c:v>-34.202999114999997</c:v>
                </c:pt>
                <c:pt idx="1211">
                  <c:v>-34.307998656999999</c:v>
                </c:pt>
                <c:pt idx="1212">
                  <c:v>-34.411998748999999</c:v>
                </c:pt>
                <c:pt idx="1213">
                  <c:v>-34.515998840000002</c:v>
                </c:pt>
                <c:pt idx="1214">
                  <c:v>-34.619998932000001</c:v>
                </c:pt>
                <c:pt idx="1215">
                  <c:v>-34.723999022999998</c:v>
                </c:pt>
                <c:pt idx="1216">
                  <c:v>-34.827999114999997</c:v>
                </c:pt>
                <c:pt idx="1217">
                  <c:v>-34.930999755999999</c:v>
                </c:pt>
                <c:pt idx="1218">
                  <c:v>-35.034000397</c:v>
                </c:pt>
                <c:pt idx="1219">
                  <c:v>-35.137001038000001</c:v>
                </c:pt>
                <c:pt idx="1220">
                  <c:v>-35.240001677999999</c:v>
                </c:pt>
                <c:pt idx="1221">
                  <c:v>-35.341999053999999</c:v>
                </c:pt>
                <c:pt idx="1222">
                  <c:v>-35.444999695</c:v>
                </c:pt>
                <c:pt idx="1223">
                  <c:v>-35.547000885000003</c:v>
                </c:pt>
                <c:pt idx="1224">
                  <c:v>-35.648998259999999</c:v>
                </c:pt>
                <c:pt idx="1225">
                  <c:v>-35.750999450999998</c:v>
                </c:pt>
                <c:pt idx="1226">
                  <c:v>-35.853000641000001</c:v>
                </c:pt>
                <c:pt idx="1227">
                  <c:v>-35.953998566000003</c:v>
                </c:pt>
                <c:pt idx="1228">
                  <c:v>-36.055000305</c:v>
                </c:pt>
                <c:pt idx="1229">
                  <c:v>-36.157001495000003</c:v>
                </c:pt>
                <c:pt idx="1230">
                  <c:v>-36.257999419999997</c:v>
                </c:pt>
                <c:pt idx="1231">
                  <c:v>-36.358001709</c:v>
                </c:pt>
                <c:pt idx="1232">
                  <c:v>-36.458999634000001</c:v>
                </c:pt>
                <c:pt idx="1233">
                  <c:v>-36.560001372999999</c:v>
                </c:pt>
                <c:pt idx="1234">
                  <c:v>-36.659999847000002</c:v>
                </c:pt>
                <c:pt idx="1235">
                  <c:v>-36.759998322000001</c:v>
                </c:pt>
                <c:pt idx="1236">
                  <c:v>-36.86000061</c:v>
                </c:pt>
                <c:pt idx="1237">
                  <c:v>-36.958999634000001</c:v>
                </c:pt>
                <c:pt idx="1238">
                  <c:v>-37.060001372999999</c:v>
                </c:pt>
                <c:pt idx="1239">
                  <c:v>-37.159999847000002</c:v>
                </c:pt>
                <c:pt idx="1240">
                  <c:v>-37.258998871000003</c:v>
                </c:pt>
                <c:pt idx="1241">
                  <c:v>-37.359001159999998</c:v>
                </c:pt>
                <c:pt idx="1242">
                  <c:v>-37.458000183000003</c:v>
                </c:pt>
                <c:pt idx="1243">
                  <c:v>-37.556999206999997</c:v>
                </c:pt>
                <c:pt idx="1244">
                  <c:v>-37.654998779000003</c:v>
                </c:pt>
                <c:pt idx="1245">
                  <c:v>-37.754001617</c:v>
                </c:pt>
                <c:pt idx="1246">
                  <c:v>-37.852001190000003</c:v>
                </c:pt>
                <c:pt idx="1247">
                  <c:v>-37.951000213999997</c:v>
                </c:pt>
                <c:pt idx="1248">
                  <c:v>-38.049999237000002</c:v>
                </c:pt>
                <c:pt idx="1249">
                  <c:v>-38.147998809999997</c:v>
                </c:pt>
                <c:pt idx="1250">
                  <c:v>-38.245998383</c:v>
                </c:pt>
                <c:pt idx="1251">
                  <c:v>-38.342998504999997</c:v>
                </c:pt>
                <c:pt idx="1252">
                  <c:v>-38.441001892000003</c:v>
                </c:pt>
                <c:pt idx="1253">
                  <c:v>-38.537998199</c:v>
                </c:pt>
                <c:pt idx="1254">
                  <c:v>-38.634998322000001</c:v>
                </c:pt>
                <c:pt idx="1255">
                  <c:v>-38.731998443999998</c:v>
                </c:pt>
                <c:pt idx="1256">
                  <c:v>-38.828998566000003</c:v>
                </c:pt>
                <c:pt idx="1257">
                  <c:v>-38.925998688</c:v>
                </c:pt>
                <c:pt idx="1258">
                  <c:v>-39.022998809999997</c:v>
                </c:pt>
                <c:pt idx="1259">
                  <c:v>-39.118999481000003</c:v>
                </c:pt>
                <c:pt idx="1260">
                  <c:v>-39.215000152999998</c:v>
                </c:pt>
                <c:pt idx="1261">
                  <c:v>-39.311000823999997</c:v>
                </c:pt>
                <c:pt idx="1262">
                  <c:v>-39.407001495000003</c:v>
                </c:pt>
                <c:pt idx="1263">
                  <c:v>-39.501998901</c:v>
                </c:pt>
                <c:pt idx="1264">
                  <c:v>-39.597000121999997</c:v>
                </c:pt>
                <c:pt idx="1265">
                  <c:v>-39.693000793000003</c:v>
                </c:pt>
                <c:pt idx="1266">
                  <c:v>-39.787998199</c:v>
                </c:pt>
                <c:pt idx="1267">
                  <c:v>-39.882999419999997</c:v>
                </c:pt>
                <c:pt idx="1268">
                  <c:v>-39.978000641000001</c:v>
                </c:pt>
                <c:pt idx="1269">
                  <c:v>-40.071998596</c:v>
                </c:pt>
                <c:pt idx="1270">
                  <c:v>-40.166999816999997</c:v>
                </c:pt>
                <c:pt idx="1271">
                  <c:v>-40.261001587000003</c:v>
                </c:pt>
                <c:pt idx="1272">
                  <c:v>-40.354999542000002</c:v>
                </c:pt>
                <c:pt idx="1273">
                  <c:v>-40.449001312</c:v>
                </c:pt>
                <c:pt idx="1274">
                  <c:v>-40.542999268000003</c:v>
                </c:pt>
                <c:pt idx="1275">
                  <c:v>-40.637001038000001</c:v>
                </c:pt>
                <c:pt idx="1276">
                  <c:v>-40.729999542000002</c:v>
                </c:pt>
                <c:pt idx="1277">
                  <c:v>-40.824001312</c:v>
                </c:pt>
                <c:pt idx="1278">
                  <c:v>-40.916999816999997</c:v>
                </c:pt>
                <c:pt idx="1279">
                  <c:v>-41.009998322000001</c:v>
                </c:pt>
                <c:pt idx="1280">
                  <c:v>-41.103000641000001</c:v>
                </c:pt>
                <c:pt idx="1281">
                  <c:v>-41.194999695</c:v>
                </c:pt>
                <c:pt idx="1282">
                  <c:v>-41.286998748999999</c:v>
                </c:pt>
                <c:pt idx="1283">
                  <c:v>-41.380001067999999</c:v>
                </c:pt>
                <c:pt idx="1284">
                  <c:v>-41.472000121999997</c:v>
                </c:pt>
                <c:pt idx="1285">
                  <c:v>-41.562999724999997</c:v>
                </c:pt>
                <c:pt idx="1286">
                  <c:v>-41.654998779000003</c:v>
                </c:pt>
                <c:pt idx="1287">
                  <c:v>-41.745998383</c:v>
                </c:pt>
                <c:pt idx="1288">
                  <c:v>-41.837001801</c:v>
                </c:pt>
                <c:pt idx="1289">
                  <c:v>-41.928001404</c:v>
                </c:pt>
                <c:pt idx="1290">
                  <c:v>-42.019001007</c:v>
                </c:pt>
                <c:pt idx="1291">
                  <c:v>-42.109001159999998</c:v>
                </c:pt>
                <c:pt idx="1292">
                  <c:v>-42.200000762999998</c:v>
                </c:pt>
                <c:pt idx="1293">
                  <c:v>-42.290000915999997</c:v>
                </c:pt>
                <c:pt idx="1294">
                  <c:v>-42.380001067999999</c:v>
                </c:pt>
                <c:pt idx="1295">
                  <c:v>-42.470001220999997</c:v>
                </c:pt>
                <c:pt idx="1296">
                  <c:v>-42.560001372999999</c:v>
                </c:pt>
                <c:pt idx="1297">
                  <c:v>-42.648998259999999</c:v>
                </c:pt>
                <c:pt idx="1298">
                  <c:v>-42.738998412999997</c:v>
                </c:pt>
                <c:pt idx="1299">
                  <c:v>-42.827999114999997</c:v>
                </c:pt>
                <c:pt idx="1300">
                  <c:v>-42.917999268000003</c:v>
                </c:pt>
                <c:pt idx="1301">
                  <c:v>-43.006999968999999</c:v>
                </c:pt>
                <c:pt idx="1302">
                  <c:v>-43.096000670999999</c:v>
                </c:pt>
                <c:pt idx="1303">
                  <c:v>-43.185001372999999</c:v>
                </c:pt>
                <c:pt idx="1304">
                  <c:v>-43.273998259999999</c:v>
                </c:pt>
                <c:pt idx="1305">
                  <c:v>-43.362998961999999</c:v>
                </c:pt>
                <c:pt idx="1306">
                  <c:v>-43.451999663999999</c:v>
                </c:pt>
                <c:pt idx="1307">
                  <c:v>-43.541000365999999</c:v>
                </c:pt>
                <c:pt idx="1308">
                  <c:v>-43.629001617</c:v>
                </c:pt>
                <c:pt idx="1309">
                  <c:v>-43.717998504999997</c:v>
                </c:pt>
                <c:pt idx="1310">
                  <c:v>-43.805999755999999</c:v>
                </c:pt>
                <c:pt idx="1311">
                  <c:v>-43.894001007</c:v>
                </c:pt>
                <c:pt idx="1312">
                  <c:v>-43.981998443999998</c:v>
                </c:pt>
                <c:pt idx="1313">
                  <c:v>-44.069999695</c:v>
                </c:pt>
                <c:pt idx="1314">
                  <c:v>-44.158000946000001</c:v>
                </c:pt>
                <c:pt idx="1315">
                  <c:v>-44.244998932000001</c:v>
                </c:pt>
                <c:pt idx="1316">
                  <c:v>-44.333000183000003</c:v>
                </c:pt>
                <c:pt idx="1317">
                  <c:v>-44.421001433999997</c:v>
                </c:pt>
                <c:pt idx="1318">
                  <c:v>-44.507999419999997</c:v>
                </c:pt>
                <c:pt idx="1319">
                  <c:v>-44.595001220999997</c:v>
                </c:pt>
                <c:pt idx="1320">
                  <c:v>-44.681999206999997</c:v>
                </c:pt>
                <c:pt idx="1321">
                  <c:v>-44.769001007</c:v>
                </c:pt>
                <c:pt idx="1322">
                  <c:v>-44.855998993</c:v>
                </c:pt>
                <c:pt idx="1323">
                  <c:v>-44.944000244000001</c:v>
                </c:pt>
                <c:pt idx="1324">
                  <c:v>-45.030998230000002</c:v>
                </c:pt>
                <c:pt idx="1325">
                  <c:v>-45.118000031000001</c:v>
                </c:pt>
                <c:pt idx="1326">
                  <c:v>-45.205001830999997</c:v>
                </c:pt>
                <c:pt idx="1327">
                  <c:v>-45.291999816999997</c:v>
                </c:pt>
                <c:pt idx="1328">
                  <c:v>-45.377998351999999</c:v>
                </c:pt>
                <c:pt idx="1329">
                  <c:v>-45.465000152999998</c:v>
                </c:pt>
                <c:pt idx="1330">
                  <c:v>-45.550998688</c:v>
                </c:pt>
                <c:pt idx="1331">
                  <c:v>-45.638000488000003</c:v>
                </c:pt>
                <c:pt idx="1332">
                  <c:v>-45.724998474000003</c:v>
                </c:pt>
                <c:pt idx="1333">
                  <c:v>-45.811000823999997</c:v>
                </c:pt>
                <c:pt idx="1334">
                  <c:v>-45.897998809999997</c:v>
                </c:pt>
                <c:pt idx="1335">
                  <c:v>-45.984001159999998</c:v>
                </c:pt>
                <c:pt idx="1336">
                  <c:v>-46.069999695</c:v>
                </c:pt>
                <c:pt idx="1337">
                  <c:v>-46.154998779000003</c:v>
                </c:pt>
                <c:pt idx="1338">
                  <c:v>-46.241001128999997</c:v>
                </c:pt>
                <c:pt idx="1339">
                  <c:v>-46.326999663999999</c:v>
                </c:pt>
                <c:pt idx="1340">
                  <c:v>-46.411998748999999</c:v>
                </c:pt>
                <c:pt idx="1341">
                  <c:v>-46.498001099</c:v>
                </c:pt>
                <c:pt idx="1342">
                  <c:v>-46.583000183000003</c:v>
                </c:pt>
                <c:pt idx="1343">
                  <c:v>-46.668998717999997</c:v>
                </c:pt>
                <c:pt idx="1344">
                  <c:v>-46.754001617</c:v>
                </c:pt>
                <c:pt idx="1345">
                  <c:v>-46.839000702</c:v>
                </c:pt>
                <c:pt idx="1346">
                  <c:v>-46.923000336000001</c:v>
                </c:pt>
                <c:pt idx="1347">
                  <c:v>-47.007999419999997</c:v>
                </c:pt>
                <c:pt idx="1348">
                  <c:v>-47.092998504999997</c:v>
                </c:pt>
                <c:pt idx="1349">
                  <c:v>-47.176998138000002</c:v>
                </c:pt>
                <c:pt idx="1350">
                  <c:v>-47.262001038000001</c:v>
                </c:pt>
                <c:pt idx="1351">
                  <c:v>-47.347000121999997</c:v>
                </c:pt>
                <c:pt idx="1352">
                  <c:v>-47.431999206999997</c:v>
                </c:pt>
                <c:pt idx="1353">
                  <c:v>-47.51499939</c:v>
                </c:pt>
                <c:pt idx="1354">
                  <c:v>-47.599998474000003</c:v>
                </c:pt>
                <c:pt idx="1355">
                  <c:v>-47.683998107999997</c:v>
                </c:pt>
                <c:pt idx="1356">
                  <c:v>-47.768001556000002</c:v>
                </c:pt>
                <c:pt idx="1357">
                  <c:v>-47.852001190000003</c:v>
                </c:pt>
                <c:pt idx="1358">
                  <c:v>-47.936000823999997</c:v>
                </c:pt>
                <c:pt idx="1359">
                  <c:v>-48.019001007</c:v>
                </c:pt>
                <c:pt idx="1360">
                  <c:v>-48.103000641000001</c:v>
                </c:pt>
                <c:pt idx="1361">
                  <c:v>-48.186000823999997</c:v>
                </c:pt>
                <c:pt idx="1362">
                  <c:v>-48.269001007</c:v>
                </c:pt>
                <c:pt idx="1363">
                  <c:v>-48.353000641000001</c:v>
                </c:pt>
                <c:pt idx="1364">
                  <c:v>-48.435001372999999</c:v>
                </c:pt>
                <c:pt idx="1365">
                  <c:v>-48.518001556000002</c:v>
                </c:pt>
                <c:pt idx="1366">
                  <c:v>-48.599998474000003</c:v>
                </c:pt>
                <c:pt idx="1367">
                  <c:v>-48.681999206999997</c:v>
                </c:pt>
                <c:pt idx="1368">
                  <c:v>-48.76499939</c:v>
                </c:pt>
                <c:pt idx="1369">
                  <c:v>-48.847000121999997</c:v>
                </c:pt>
                <c:pt idx="1370">
                  <c:v>-48.930000305</c:v>
                </c:pt>
                <c:pt idx="1371">
                  <c:v>-49.011001587000003</c:v>
                </c:pt>
                <c:pt idx="1372">
                  <c:v>-49.092998504999997</c:v>
                </c:pt>
                <c:pt idx="1373">
                  <c:v>-49.174999237000002</c:v>
                </c:pt>
                <c:pt idx="1374">
                  <c:v>-49.256000518999997</c:v>
                </c:pt>
                <c:pt idx="1375">
                  <c:v>-49.338001251000001</c:v>
                </c:pt>
                <c:pt idx="1376">
                  <c:v>-49.419998169000003</c:v>
                </c:pt>
                <c:pt idx="1377">
                  <c:v>-49.501998901</c:v>
                </c:pt>
                <c:pt idx="1378">
                  <c:v>-49.583000183000003</c:v>
                </c:pt>
                <c:pt idx="1379">
                  <c:v>-49.665000915999997</c:v>
                </c:pt>
                <c:pt idx="1380">
                  <c:v>-49.745998383</c:v>
                </c:pt>
                <c:pt idx="1381">
                  <c:v>-49.826999663999999</c:v>
                </c:pt>
                <c:pt idx="1382">
                  <c:v>-49.908000946000001</c:v>
                </c:pt>
                <c:pt idx="1383">
                  <c:v>-49.990001677999999</c:v>
                </c:pt>
                <c:pt idx="1384">
                  <c:v>-50.069999695</c:v>
                </c:pt>
                <c:pt idx="1385">
                  <c:v>-50.152000426999997</c:v>
                </c:pt>
                <c:pt idx="1386">
                  <c:v>-50.233001709</c:v>
                </c:pt>
                <c:pt idx="1387">
                  <c:v>-50.313999176000003</c:v>
                </c:pt>
                <c:pt idx="1388">
                  <c:v>-50.395000457999998</c:v>
                </c:pt>
                <c:pt idx="1389">
                  <c:v>-50.476001740000001</c:v>
                </c:pt>
                <c:pt idx="1390">
                  <c:v>-50.555999755999999</c:v>
                </c:pt>
                <c:pt idx="1391">
                  <c:v>-50.637001038000001</c:v>
                </c:pt>
                <c:pt idx="1392">
                  <c:v>-50.717998504999997</c:v>
                </c:pt>
                <c:pt idx="1393">
                  <c:v>-50.798999786000003</c:v>
                </c:pt>
                <c:pt idx="1394">
                  <c:v>-50.881000518999997</c:v>
                </c:pt>
                <c:pt idx="1395">
                  <c:v>-50.962001801</c:v>
                </c:pt>
                <c:pt idx="1396">
                  <c:v>-51.042999268000003</c:v>
                </c:pt>
                <c:pt idx="1397">
                  <c:v>-51.124000549000002</c:v>
                </c:pt>
                <c:pt idx="1398">
                  <c:v>-51.206001282000003</c:v>
                </c:pt>
                <c:pt idx="1399">
                  <c:v>-51.287998199</c:v>
                </c:pt>
                <c:pt idx="1400">
                  <c:v>-51.369998932000001</c:v>
                </c:pt>
                <c:pt idx="1401">
                  <c:v>-51.451999663999999</c:v>
                </c:pt>
                <c:pt idx="1402">
                  <c:v>-51.534000397</c:v>
                </c:pt>
                <c:pt idx="1403">
                  <c:v>-51.616001128999997</c:v>
                </c:pt>
                <c:pt idx="1404">
                  <c:v>-51.699001312</c:v>
                </c:pt>
                <c:pt idx="1405">
                  <c:v>-51.780998230000002</c:v>
                </c:pt>
                <c:pt idx="1406">
                  <c:v>-51.863998412999997</c:v>
                </c:pt>
                <c:pt idx="1407">
                  <c:v>-51.946998596</c:v>
                </c:pt>
                <c:pt idx="1408">
                  <c:v>-52.029998779000003</c:v>
                </c:pt>
                <c:pt idx="1409">
                  <c:v>-52.112998961999999</c:v>
                </c:pt>
                <c:pt idx="1410">
                  <c:v>-52.195999145999998</c:v>
                </c:pt>
                <c:pt idx="1411">
                  <c:v>-52.280998230000002</c:v>
                </c:pt>
                <c:pt idx="1412">
                  <c:v>-52.365001677999999</c:v>
                </c:pt>
                <c:pt idx="1413">
                  <c:v>-52.449001312</c:v>
                </c:pt>
                <c:pt idx="1414">
                  <c:v>-52.533000946000001</c:v>
                </c:pt>
                <c:pt idx="1415">
                  <c:v>-52.618000031000001</c:v>
                </c:pt>
                <c:pt idx="1416">
                  <c:v>-52.702999114999997</c:v>
                </c:pt>
                <c:pt idx="1417">
                  <c:v>-52.787998199</c:v>
                </c:pt>
                <c:pt idx="1418">
                  <c:v>-52.874000549000002</c:v>
                </c:pt>
                <c:pt idx="1419">
                  <c:v>-52.959999084000003</c:v>
                </c:pt>
                <c:pt idx="1420">
                  <c:v>-53.047000885000003</c:v>
                </c:pt>
                <c:pt idx="1421">
                  <c:v>-53.132999419999997</c:v>
                </c:pt>
                <c:pt idx="1422">
                  <c:v>-53.220001220999997</c:v>
                </c:pt>
                <c:pt idx="1423">
                  <c:v>-53.306999206999997</c:v>
                </c:pt>
                <c:pt idx="1424">
                  <c:v>-53.395000457999998</c:v>
                </c:pt>
                <c:pt idx="1425">
                  <c:v>-53.483001709</c:v>
                </c:pt>
                <c:pt idx="1426">
                  <c:v>-53.571998596</c:v>
                </c:pt>
                <c:pt idx="1427">
                  <c:v>-53.659999847000002</c:v>
                </c:pt>
                <c:pt idx="1428">
                  <c:v>-53.75</c:v>
                </c:pt>
                <c:pt idx="1429">
                  <c:v>-53.840000152999998</c:v>
                </c:pt>
                <c:pt idx="1430">
                  <c:v>-53.930000305</c:v>
                </c:pt>
                <c:pt idx="1431">
                  <c:v>-54.020999908</c:v>
                </c:pt>
                <c:pt idx="1432">
                  <c:v>-54.111000060999999</c:v>
                </c:pt>
                <c:pt idx="1433">
                  <c:v>-54.201999663999999</c:v>
                </c:pt>
                <c:pt idx="1434">
                  <c:v>-54.293998717999997</c:v>
                </c:pt>
                <c:pt idx="1435">
                  <c:v>-54.386001587000003</c:v>
                </c:pt>
                <c:pt idx="1436">
                  <c:v>-54.479000092</c:v>
                </c:pt>
                <c:pt idx="1437">
                  <c:v>-54.571998596</c:v>
                </c:pt>
                <c:pt idx="1438">
                  <c:v>-54.665000915999997</c:v>
                </c:pt>
                <c:pt idx="1439">
                  <c:v>-54.757999419999997</c:v>
                </c:pt>
                <c:pt idx="1440">
                  <c:v>-54.852001190000003</c:v>
                </c:pt>
                <c:pt idx="1441">
                  <c:v>-54.945999145999998</c:v>
                </c:pt>
                <c:pt idx="1442">
                  <c:v>-55.041000365999999</c:v>
                </c:pt>
                <c:pt idx="1443">
                  <c:v>-55.136001587000003</c:v>
                </c:pt>
                <c:pt idx="1444">
                  <c:v>-55.230998993</c:v>
                </c:pt>
                <c:pt idx="1445">
                  <c:v>-55.326999663999999</c:v>
                </c:pt>
                <c:pt idx="1446">
                  <c:v>-55.423000336000001</c:v>
                </c:pt>
                <c:pt idx="1447">
                  <c:v>-55.520000457999998</c:v>
                </c:pt>
                <c:pt idx="1448">
                  <c:v>-55.617000580000003</c:v>
                </c:pt>
                <c:pt idx="1449">
                  <c:v>-55.714000702</c:v>
                </c:pt>
                <c:pt idx="1450">
                  <c:v>-55.812000275000003</c:v>
                </c:pt>
                <c:pt idx="1451">
                  <c:v>-55.909000397</c:v>
                </c:pt>
                <c:pt idx="1452">
                  <c:v>-56.007999419999997</c:v>
                </c:pt>
                <c:pt idx="1453">
                  <c:v>-56.106998443999998</c:v>
                </c:pt>
                <c:pt idx="1454">
                  <c:v>-56.206001282000003</c:v>
                </c:pt>
                <c:pt idx="1455">
                  <c:v>-56.305999755999999</c:v>
                </c:pt>
                <c:pt idx="1456">
                  <c:v>-56.404998779000003</c:v>
                </c:pt>
                <c:pt idx="1457">
                  <c:v>-56.505001067999999</c:v>
                </c:pt>
                <c:pt idx="1458">
                  <c:v>-56.604999542000002</c:v>
                </c:pt>
                <c:pt idx="1459">
                  <c:v>-56.706001282000003</c:v>
                </c:pt>
                <c:pt idx="1460">
                  <c:v>-56.806999206999997</c:v>
                </c:pt>
                <c:pt idx="1461">
                  <c:v>-56.909000397</c:v>
                </c:pt>
                <c:pt idx="1462">
                  <c:v>-57.009998322000001</c:v>
                </c:pt>
                <c:pt idx="1463">
                  <c:v>-57.111999511999997</c:v>
                </c:pt>
                <c:pt idx="1464">
                  <c:v>-57.214000702</c:v>
                </c:pt>
                <c:pt idx="1465">
                  <c:v>-57.316001892000003</c:v>
                </c:pt>
                <c:pt idx="1466">
                  <c:v>-57.418998717999997</c:v>
                </c:pt>
                <c:pt idx="1467">
                  <c:v>-57.521999358999999</c:v>
                </c:pt>
                <c:pt idx="1468">
                  <c:v>-57.625</c:v>
                </c:pt>
                <c:pt idx="1469">
                  <c:v>-57.728000641000001</c:v>
                </c:pt>
                <c:pt idx="1470">
                  <c:v>-57.833999634000001</c:v>
                </c:pt>
                <c:pt idx="1471">
                  <c:v>-57.937999724999997</c:v>
                </c:pt>
                <c:pt idx="1472">
                  <c:v>-58.041999816999997</c:v>
                </c:pt>
                <c:pt idx="1473">
                  <c:v>-58.146999358999999</c:v>
                </c:pt>
                <c:pt idx="1474">
                  <c:v>-58.251998901</c:v>
                </c:pt>
                <c:pt idx="1475">
                  <c:v>-58.358001709</c:v>
                </c:pt>
                <c:pt idx="1476">
                  <c:v>-58.464000702</c:v>
                </c:pt>
                <c:pt idx="1477">
                  <c:v>-58.569000244000001</c:v>
                </c:pt>
                <c:pt idx="1478">
                  <c:v>-58.676998138000002</c:v>
                </c:pt>
                <c:pt idx="1479">
                  <c:v>-58.783000946000001</c:v>
                </c:pt>
                <c:pt idx="1480">
                  <c:v>-58.88999939</c:v>
                </c:pt>
                <c:pt idx="1481">
                  <c:v>-58.997001648000001</c:v>
                </c:pt>
                <c:pt idx="1482">
                  <c:v>-59.104000092</c:v>
                </c:pt>
                <c:pt idx="1483">
                  <c:v>-59.210998535000002</c:v>
                </c:pt>
                <c:pt idx="1484">
                  <c:v>-59.318000793000003</c:v>
                </c:pt>
                <c:pt idx="1485">
                  <c:v>-59.425998688</c:v>
                </c:pt>
                <c:pt idx="1486">
                  <c:v>-59.534000397</c:v>
                </c:pt>
                <c:pt idx="1487">
                  <c:v>-59.644001007</c:v>
                </c:pt>
                <c:pt idx="1488">
                  <c:v>-59.751998901</c:v>
                </c:pt>
                <c:pt idx="1489">
                  <c:v>-59.861000060999999</c:v>
                </c:pt>
                <c:pt idx="1490">
                  <c:v>-59.970001220999997</c:v>
                </c:pt>
                <c:pt idx="1491">
                  <c:v>-60.078998566000003</c:v>
                </c:pt>
                <c:pt idx="1492">
                  <c:v>-60.188999176000003</c:v>
                </c:pt>
                <c:pt idx="1493">
                  <c:v>-60.298000336000001</c:v>
                </c:pt>
                <c:pt idx="1494">
                  <c:v>-60.409000397</c:v>
                </c:pt>
                <c:pt idx="1495">
                  <c:v>-60.520000457999998</c:v>
                </c:pt>
                <c:pt idx="1496">
                  <c:v>-60.630001067999999</c:v>
                </c:pt>
                <c:pt idx="1497">
                  <c:v>-60.741001128999997</c:v>
                </c:pt>
                <c:pt idx="1498">
                  <c:v>-60.852001190000003</c:v>
                </c:pt>
                <c:pt idx="1499">
                  <c:v>-60.964000702</c:v>
                </c:pt>
                <c:pt idx="1500">
                  <c:v>-61.075000762999998</c:v>
                </c:pt>
                <c:pt idx="1501">
                  <c:v>-61.186000823999997</c:v>
                </c:pt>
                <c:pt idx="1502">
                  <c:v>-61.298999786000003</c:v>
                </c:pt>
                <c:pt idx="1503">
                  <c:v>-61.410999298</c:v>
                </c:pt>
                <c:pt idx="1504">
                  <c:v>-61.523998259999999</c:v>
                </c:pt>
                <c:pt idx="1505">
                  <c:v>-61.637001038000001</c:v>
                </c:pt>
                <c:pt idx="1506">
                  <c:v>-61.749000549000002</c:v>
                </c:pt>
                <c:pt idx="1507">
                  <c:v>-61.861999511999997</c:v>
                </c:pt>
                <c:pt idx="1508">
                  <c:v>-61.974998474000003</c:v>
                </c:pt>
                <c:pt idx="1509">
                  <c:v>-62.089000702</c:v>
                </c:pt>
                <c:pt idx="1510">
                  <c:v>-62.202999114999997</c:v>
                </c:pt>
                <c:pt idx="1511">
                  <c:v>-62.316001892000003</c:v>
                </c:pt>
                <c:pt idx="1512">
                  <c:v>-62.430999755999999</c:v>
                </c:pt>
                <c:pt idx="1513">
                  <c:v>-62.544998169000003</c:v>
                </c:pt>
                <c:pt idx="1514">
                  <c:v>-62.659999847000002</c:v>
                </c:pt>
                <c:pt idx="1515">
                  <c:v>-62.775001525999997</c:v>
                </c:pt>
                <c:pt idx="1516">
                  <c:v>-62.888999939000001</c:v>
                </c:pt>
                <c:pt idx="1517">
                  <c:v>-63.004001617</c:v>
                </c:pt>
                <c:pt idx="1518">
                  <c:v>-63.118999481000003</c:v>
                </c:pt>
                <c:pt idx="1519">
                  <c:v>-63.234001159999998</c:v>
                </c:pt>
                <c:pt idx="1520">
                  <c:v>-63.349998474000003</c:v>
                </c:pt>
                <c:pt idx="1521">
                  <c:v>-63.466999053999999</c:v>
                </c:pt>
                <c:pt idx="1522">
                  <c:v>-63.582000731999997</c:v>
                </c:pt>
                <c:pt idx="1523">
                  <c:v>-63.698001861999998</c:v>
                </c:pt>
                <c:pt idx="1524">
                  <c:v>-63.813999176000003</c:v>
                </c:pt>
                <c:pt idx="1525">
                  <c:v>-63.930999755999999</c:v>
                </c:pt>
                <c:pt idx="1526">
                  <c:v>-64.047996521000002</c:v>
                </c:pt>
                <c:pt idx="1527">
                  <c:v>-64.164001464999998</c:v>
                </c:pt>
                <c:pt idx="1528">
                  <c:v>-64.280998229999994</c:v>
                </c:pt>
                <c:pt idx="1529">
                  <c:v>-64.398002625000004</c:v>
                </c:pt>
                <c:pt idx="1530">
                  <c:v>-64.515998839999995</c:v>
                </c:pt>
                <c:pt idx="1531">
                  <c:v>-64.633003235000004</c:v>
                </c:pt>
                <c:pt idx="1532">
                  <c:v>-64.75</c:v>
                </c:pt>
                <c:pt idx="1533">
                  <c:v>-64.867996215999995</c:v>
                </c:pt>
                <c:pt idx="1534">
                  <c:v>-64.98500061</c:v>
                </c:pt>
                <c:pt idx="1535">
                  <c:v>-65.101997374999996</c:v>
                </c:pt>
                <c:pt idx="1536">
                  <c:v>-65.220001221000004</c:v>
                </c:pt>
                <c:pt idx="1537">
                  <c:v>-65.337997436999999</c:v>
                </c:pt>
                <c:pt idx="1538">
                  <c:v>-65.458000182999996</c:v>
                </c:pt>
                <c:pt idx="1539">
                  <c:v>-65.575996399000005</c:v>
                </c:pt>
                <c:pt idx="1540">
                  <c:v>-65.694000243999994</c:v>
                </c:pt>
                <c:pt idx="1541">
                  <c:v>-65.811996460000003</c:v>
                </c:pt>
                <c:pt idx="1542">
                  <c:v>-65.930999756000006</c:v>
                </c:pt>
                <c:pt idx="1543">
                  <c:v>-66.050003051999994</c:v>
                </c:pt>
                <c:pt idx="1544">
                  <c:v>-66.168998717999997</c:v>
                </c:pt>
                <c:pt idx="1545">
                  <c:v>-66.288002014</c:v>
                </c:pt>
                <c:pt idx="1546">
                  <c:v>-66.407997131000002</c:v>
                </c:pt>
                <c:pt idx="1547">
                  <c:v>-66.527000427000004</c:v>
                </c:pt>
                <c:pt idx="1548">
                  <c:v>-66.647003174000005</c:v>
                </c:pt>
                <c:pt idx="1549">
                  <c:v>-66.765998839999995</c:v>
                </c:pt>
                <c:pt idx="1550">
                  <c:v>-66.886001586999996</c:v>
                </c:pt>
                <c:pt idx="1551">
                  <c:v>-67.005996703999998</c:v>
                </c:pt>
                <c:pt idx="1552">
                  <c:v>-67.125</c:v>
                </c:pt>
                <c:pt idx="1553">
                  <c:v>-67.245002747000001</c:v>
                </c:pt>
                <c:pt idx="1554">
                  <c:v>-67.365997313999998</c:v>
                </c:pt>
                <c:pt idx="1555">
                  <c:v>-67.486999511999997</c:v>
                </c:pt>
                <c:pt idx="1556">
                  <c:v>-67.607002257999994</c:v>
                </c:pt>
                <c:pt idx="1557">
                  <c:v>-67.727996825999995</c:v>
                </c:pt>
                <c:pt idx="1558">
                  <c:v>-67.847999572999996</c:v>
                </c:pt>
                <c:pt idx="1559">
                  <c:v>-67.969001770000006</c:v>
                </c:pt>
                <c:pt idx="1560">
                  <c:v>-68.089996338000006</c:v>
                </c:pt>
                <c:pt idx="1561">
                  <c:v>-68.210998535000002</c:v>
                </c:pt>
                <c:pt idx="1562">
                  <c:v>-68.332000731999997</c:v>
                </c:pt>
                <c:pt idx="1563">
                  <c:v>-68.454002380000006</c:v>
                </c:pt>
                <c:pt idx="1564">
                  <c:v>-68.574996948000006</c:v>
                </c:pt>
                <c:pt idx="1565">
                  <c:v>-68.696998596</c:v>
                </c:pt>
                <c:pt idx="1566">
                  <c:v>-68.818000792999996</c:v>
                </c:pt>
                <c:pt idx="1567">
                  <c:v>-68.940002441000004</c:v>
                </c:pt>
                <c:pt idx="1568">
                  <c:v>-69.060997009000005</c:v>
                </c:pt>
                <c:pt idx="1569">
                  <c:v>-69.182998656999999</c:v>
                </c:pt>
                <c:pt idx="1570">
                  <c:v>-69.304000853999995</c:v>
                </c:pt>
                <c:pt idx="1571">
                  <c:v>-69.426002502000003</c:v>
                </c:pt>
                <c:pt idx="1572">
                  <c:v>-69.549003600999995</c:v>
                </c:pt>
                <c:pt idx="1573">
                  <c:v>-69.670997619999994</c:v>
                </c:pt>
                <c:pt idx="1574">
                  <c:v>-69.792999268000003</c:v>
                </c:pt>
                <c:pt idx="1575">
                  <c:v>-69.914001464999998</c:v>
                </c:pt>
                <c:pt idx="1576">
                  <c:v>-70.036003113000007</c:v>
                </c:pt>
                <c:pt idx="1577">
                  <c:v>-70.157997131000002</c:v>
                </c:pt>
                <c:pt idx="1578">
                  <c:v>-70.279998778999996</c:v>
                </c:pt>
                <c:pt idx="1579">
                  <c:v>-70.402000427000004</c:v>
                </c:pt>
                <c:pt idx="1580">
                  <c:v>-70.524002074999999</c:v>
                </c:pt>
                <c:pt idx="1581">
                  <c:v>-70.646003723000007</c:v>
                </c:pt>
                <c:pt idx="1582">
                  <c:v>-70.766998290999993</c:v>
                </c:pt>
                <c:pt idx="1583">
                  <c:v>-70.888999939000001</c:v>
                </c:pt>
                <c:pt idx="1584">
                  <c:v>-71.011001586999996</c:v>
                </c:pt>
                <c:pt idx="1585">
                  <c:v>-71.132003784000005</c:v>
                </c:pt>
                <c:pt idx="1586">
                  <c:v>-71.253997803000004</c:v>
                </c:pt>
                <c:pt idx="1587">
                  <c:v>-71.375</c:v>
                </c:pt>
                <c:pt idx="1588">
                  <c:v>-71.496002196999996</c:v>
                </c:pt>
                <c:pt idx="1589">
                  <c:v>-71.617996215999995</c:v>
                </c:pt>
                <c:pt idx="1590">
                  <c:v>-71.739997864000003</c:v>
                </c:pt>
                <c:pt idx="1591">
                  <c:v>-71.861000060999999</c:v>
                </c:pt>
                <c:pt idx="1592">
                  <c:v>-71.982002257999994</c:v>
                </c:pt>
                <c:pt idx="1593">
                  <c:v>-72.102996825999995</c:v>
                </c:pt>
                <c:pt idx="1594">
                  <c:v>-72.223999023000005</c:v>
                </c:pt>
                <c:pt idx="1595">
                  <c:v>-72.345001221000004</c:v>
                </c:pt>
                <c:pt idx="1596">
                  <c:v>-72.466003418</c:v>
                </c:pt>
                <c:pt idx="1597">
                  <c:v>-72.587997436999999</c:v>
                </c:pt>
                <c:pt idx="1598">
                  <c:v>-72.708000182999996</c:v>
                </c:pt>
                <c:pt idx="1599">
                  <c:v>-72.828002929999997</c:v>
                </c:pt>
                <c:pt idx="1600">
                  <c:v>-72.948997497999997</c:v>
                </c:pt>
                <c:pt idx="1601">
                  <c:v>-73.069000243999994</c:v>
                </c:pt>
                <c:pt idx="1602">
                  <c:v>-73.189002990999995</c:v>
                </c:pt>
                <c:pt idx="1603">
                  <c:v>-73.309997558999996</c:v>
                </c:pt>
                <c:pt idx="1604">
                  <c:v>-73.430000304999993</c:v>
                </c:pt>
                <c:pt idx="1605">
                  <c:v>-73.550003051999994</c:v>
                </c:pt>
                <c:pt idx="1606">
                  <c:v>-73.670997619999994</c:v>
                </c:pt>
                <c:pt idx="1607">
                  <c:v>-73.791000366000006</c:v>
                </c:pt>
                <c:pt idx="1608">
                  <c:v>-73.911003113000007</c:v>
                </c:pt>
                <c:pt idx="1609">
                  <c:v>-74.030998229999994</c:v>
                </c:pt>
                <c:pt idx="1610">
                  <c:v>-74.151000976999995</c:v>
                </c:pt>
                <c:pt idx="1611">
                  <c:v>-74.269996642999999</c:v>
                </c:pt>
                <c:pt idx="1612">
                  <c:v>-74.38999939</c:v>
                </c:pt>
                <c:pt idx="1613">
                  <c:v>-74.510002135999997</c:v>
                </c:pt>
                <c:pt idx="1614">
                  <c:v>-74.630996703999998</c:v>
                </c:pt>
                <c:pt idx="1615">
                  <c:v>-74.750999450999998</c:v>
                </c:pt>
                <c:pt idx="1616">
                  <c:v>-74.871002196999996</c:v>
                </c:pt>
                <c:pt idx="1617">
                  <c:v>-74.989997864000003</c:v>
                </c:pt>
                <c:pt idx="1618">
                  <c:v>-75.11000061</c:v>
                </c:pt>
                <c:pt idx="1619">
                  <c:v>-75.228996276999993</c:v>
                </c:pt>
                <c:pt idx="1620">
                  <c:v>-75.348999023000005</c:v>
                </c:pt>
                <c:pt idx="1621">
                  <c:v>-75.468002318999993</c:v>
                </c:pt>
                <c:pt idx="1622">
                  <c:v>-75.587997436999999</c:v>
                </c:pt>
                <c:pt idx="1623">
                  <c:v>-75.708000182999996</c:v>
                </c:pt>
                <c:pt idx="1624">
                  <c:v>-75.827003478999998</c:v>
                </c:pt>
                <c:pt idx="1625">
                  <c:v>-75.945999146000005</c:v>
                </c:pt>
                <c:pt idx="1626">
                  <c:v>-76.066001892000003</c:v>
                </c:pt>
                <c:pt idx="1627">
                  <c:v>-76.184997558999996</c:v>
                </c:pt>
                <c:pt idx="1628">
                  <c:v>-76.304000853999995</c:v>
                </c:pt>
                <c:pt idx="1629">
                  <c:v>-76.422996521000002</c:v>
                </c:pt>
                <c:pt idx="1630">
                  <c:v>-76.541999817000004</c:v>
                </c:pt>
                <c:pt idx="1631">
                  <c:v>-76.662002563000001</c:v>
                </c:pt>
                <c:pt idx="1632">
                  <c:v>-76.780998229999994</c:v>
                </c:pt>
                <c:pt idx="1633">
                  <c:v>-76.900001525999997</c:v>
                </c:pt>
                <c:pt idx="1634">
                  <c:v>-77.019996642999999</c:v>
                </c:pt>
                <c:pt idx="1635">
                  <c:v>-77.138999939000001</c:v>
                </c:pt>
                <c:pt idx="1636">
                  <c:v>-77.258003235000004</c:v>
                </c:pt>
                <c:pt idx="1637">
                  <c:v>-77.375999450999998</c:v>
                </c:pt>
                <c:pt idx="1638">
                  <c:v>-77.495002747000001</c:v>
                </c:pt>
                <c:pt idx="1639">
                  <c:v>-77.613998413000004</c:v>
                </c:pt>
                <c:pt idx="1640">
                  <c:v>-77.734001160000005</c:v>
                </c:pt>
                <c:pt idx="1641">
                  <c:v>-77.852996825999995</c:v>
                </c:pt>
                <c:pt idx="1642">
                  <c:v>-77.972000121999997</c:v>
                </c:pt>
                <c:pt idx="1643">
                  <c:v>-78.089996338000006</c:v>
                </c:pt>
                <c:pt idx="1644">
                  <c:v>-78.208999633999994</c:v>
                </c:pt>
                <c:pt idx="1645">
                  <c:v>-78.327003478999998</c:v>
                </c:pt>
                <c:pt idx="1646">
                  <c:v>-78.445999146000005</c:v>
                </c:pt>
                <c:pt idx="1647">
                  <c:v>-78.564002990999995</c:v>
                </c:pt>
                <c:pt idx="1648">
                  <c:v>-78.683998107999997</c:v>
                </c:pt>
                <c:pt idx="1649">
                  <c:v>-78.802001953000001</c:v>
                </c:pt>
                <c:pt idx="1650">
                  <c:v>-78.919998168999996</c:v>
                </c:pt>
                <c:pt idx="1651">
                  <c:v>-79.038002014</c:v>
                </c:pt>
                <c:pt idx="1652">
                  <c:v>-79.155998229999994</c:v>
                </c:pt>
                <c:pt idx="1653">
                  <c:v>-79.274002074999999</c:v>
                </c:pt>
                <c:pt idx="1654">
                  <c:v>-79.391998290999993</c:v>
                </c:pt>
                <c:pt idx="1655">
                  <c:v>-79.510002135999997</c:v>
                </c:pt>
                <c:pt idx="1656">
                  <c:v>-79.627998352000006</c:v>
                </c:pt>
                <c:pt idx="1657">
                  <c:v>-79.747001647999994</c:v>
                </c:pt>
                <c:pt idx="1658">
                  <c:v>-79.864997864000003</c:v>
                </c:pt>
                <c:pt idx="1659">
                  <c:v>-79.982002257999994</c:v>
                </c:pt>
                <c:pt idx="1660">
                  <c:v>-80.099998474000003</c:v>
                </c:pt>
                <c:pt idx="1661">
                  <c:v>-80.218002318999993</c:v>
                </c:pt>
                <c:pt idx="1662">
                  <c:v>-80.335998535000002</c:v>
                </c:pt>
                <c:pt idx="1663">
                  <c:v>-80.453002929999997</c:v>
                </c:pt>
                <c:pt idx="1664">
                  <c:v>-80.569999695000007</c:v>
                </c:pt>
                <c:pt idx="1665">
                  <c:v>-80.688003539999997</c:v>
                </c:pt>
                <c:pt idx="1666">
                  <c:v>-80.805999756000006</c:v>
                </c:pt>
                <c:pt idx="1667">
                  <c:v>-80.922996521000002</c:v>
                </c:pt>
                <c:pt idx="1668">
                  <c:v>-81.040000915999997</c:v>
                </c:pt>
                <c:pt idx="1669">
                  <c:v>-81.156997681000007</c:v>
                </c:pt>
                <c:pt idx="1670">
                  <c:v>-81.274002074999999</c:v>
                </c:pt>
                <c:pt idx="1671">
                  <c:v>-81.38999939</c:v>
                </c:pt>
                <c:pt idx="1672">
                  <c:v>-81.505996703999998</c:v>
                </c:pt>
                <c:pt idx="1673">
                  <c:v>-81.623001099000007</c:v>
                </c:pt>
                <c:pt idx="1674">
                  <c:v>-81.739997864000003</c:v>
                </c:pt>
                <c:pt idx="1675">
                  <c:v>-81.856002808</c:v>
                </c:pt>
                <c:pt idx="1676">
                  <c:v>-81.972000121999997</c:v>
                </c:pt>
                <c:pt idx="1677">
                  <c:v>-82.087997436999999</c:v>
                </c:pt>
                <c:pt idx="1678">
                  <c:v>-82.204002380000006</c:v>
                </c:pt>
                <c:pt idx="1679">
                  <c:v>-82.319000243999994</c:v>
                </c:pt>
                <c:pt idx="1680">
                  <c:v>-82.434997558999996</c:v>
                </c:pt>
                <c:pt idx="1681">
                  <c:v>-82.550003051999994</c:v>
                </c:pt>
                <c:pt idx="1682">
                  <c:v>-82.666999817000004</c:v>
                </c:pt>
                <c:pt idx="1683">
                  <c:v>-82.781997681000007</c:v>
                </c:pt>
                <c:pt idx="1684">
                  <c:v>-82.897003174000005</c:v>
                </c:pt>
                <c:pt idx="1685">
                  <c:v>-83.011001586999996</c:v>
                </c:pt>
                <c:pt idx="1686">
                  <c:v>-83.125999450999998</c:v>
                </c:pt>
                <c:pt idx="1687">
                  <c:v>-83.240997313999998</c:v>
                </c:pt>
                <c:pt idx="1688">
                  <c:v>-83.355003357000001</c:v>
                </c:pt>
                <c:pt idx="1689">
                  <c:v>-83.470001221000004</c:v>
                </c:pt>
                <c:pt idx="1690">
                  <c:v>-83.584999084000003</c:v>
                </c:pt>
                <c:pt idx="1691">
                  <c:v>-83.700996399000005</c:v>
                </c:pt>
                <c:pt idx="1692">
                  <c:v>-83.815002441000004</c:v>
                </c:pt>
                <c:pt idx="1693">
                  <c:v>-83.930000304999993</c:v>
                </c:pt>
                <c:pt idx="1694">
                  <c:v>-84.043998717999997</c:v>
                </c:pt>
                <c:pt idx="1695">
                  <c:v>-84.157997131000002</c:v>
                </c:pt>
                <c:pt idx="1696">
                  <c:v>-84.273002625000004</c:v>
                </c:pt>
                <c:pt idx="1697">
                  <c:v>-84.387001037999994</c:v>
                </c:pt>
                <c:pt idx="1698">
                  <c:v>-84.5</c:v>
                </c:pt>
                <c:pt idx="1699">
                  <c:v>-84.614997864000003</c:v>
                </c:pt>
                <c:pt idx="1700">
                  <c:v>-84.727996825999995</c:v>
                </c:pt>
                <c:pt idx="1701">
                  <c:v>-84.839996338000006</c:v>
                </c:pt>
                <c:pt idx="1702">
                  <c:v>-84.953002929999997</c:v>
                </c:pt>
                <c:pt idx="1703">
                  <c:v>-85.066001892000003</c:v>
                </c:pt>
                <c:pt idx="1704">
                  <c:v>-85.178001404</c:v>
                </c:pt>
                <c:pt idx="1705">
                  <c:v>-85.291000366000006</c:v>
                </c:pt>
                <c:pt idx="1706">
                  <c:v>-85.402999878000003</c:v>
                </c:pt>
                <c:pt idx="1707">
                  <c:v>-85.515998839999995</c:v>
                </c:pt>
                <c:pt idx="1708">
                  <c:v>-85.627998352000006</c:v>
                </c:pt>
                <c:pt idx="1709">
                  <c:v>-85.739997864000003</c:v>
                </c:pt>
                <c:pt idx="1710">
                  <c:v>-85.851997374999996</c:v>
                </c:pt>
                <c:pt idx="1711">
                  <c:v>-85.962997436999999</c:v>
                </c:pt>
                <c:pt idx="1712">
                  <c:v>-86.074996948000006</c:v>
                </c:pt>
                <c:pt idx="1713">
                  <c:v>-86.185997009000005</c:v>
                </c:pt>
                <c:pt idx="1714">
                  <c:v>-86.296997070000003</c:v>
                </c:pt>
                <c:pt idx="1715">
                  <c:v>-86.407997131000002</c:v>
                </c:pt>
                <c:pt idx="1716">
                  <c:v>-86.519996642999999</c:v>
                </c:pt>
                <c:pt idx="1717">
                  <c:v>-86.629997252999999</c:v>
                </c:pt>
                <c:pt idx="1718">
                  <c:v>-86.740997313999998</c:v>
                </c:pt>
                <c:pt idx="1719">
                  <c:v>-86.850997925000001</c:v>
                </c:pt>
                <c:pt idx="1720">
                  <c:v>-86.960998535000002</c:v>
                </c:pt>
                <c:pt idx="1721">
                  <c:v>-87.070999146000005</c:v>
                </c:pt>
                <c:pt idx="1722">
                  <c:v>-87.180000304999993</c:v>
                </c:pt>
                <c:pt idx="1723">
                  <c:v>-87.289001464999998</c:v>
                </c:pt>
                <c:pt idx="1724">
                  <c:v>-87.399002074999999</c:v>
                </c:pt>
                <c:pt idx="1725">
                  <c:v>-87.508003235000004</c:v>
                </c:pt>
                <c:pt idx="1726">
                  <c:v>-87.616996764999996</c:v>
                </c:pt>
                <c:pt idx="1727">
                  <c:v>-87.725997925000001</c:v>
                </c:pt>
                <c:pt idx="1728">
                  <c:v>-87.834999084000003</c:v>
                </c:pt>
                <c:pt idx="1729">
                  <c:v>-87.943000792999996</c:v>
                </c:pt>
                <c:pt idx="1730">
                  <c:v>-88.050003051999994</c:v>
                </c:pt>
                <c:pt idx="1731">
                  <c:v>-88.157997131000002</c:v>
                </c:pt>
                <c:pt idx="1732">
                  <c:v>-88.265998839999995</c:v>
                </c:pt>
                <c:pt idx="1733">
                  <c:v>-88.374000549000002</c:v>
                </c:pt>
                <c:pt idx="1734">
                  <c:v>-88.482002257999994</c:v>
                </c:pt>
                <c:pt idx="1735">
                  <c:v>-88.588996886999993</c:v>
                </c:pt>
                <c:pt idx="1736">
                  <c:v>-88.695999146000005</c:v>
                </c:pt>
                <c:pt idx="1737">
                  <c:v>-88.803001404</c:v>
                </c:pt>
                <c:pt idx="1738">
                  <c:v>-88.908996582</c:v>
                </c:pt>
                <c:pt idx="1739">
                  <c:v>-89.015998839999995</c:v>
                </c:pt>
                <c:pt idx="1740">
                  <c:v>-89.122001647999994</c:v>
                </c:pt>
                <c:pt idx="1741">
                  <c:v>-89.228996276999993</c:v>
                </c:pt>
                <c:pt idx="1742">
                  <c:v>-89.334999084000003</c:v>
                </c:pt>
                <c:pt idx="1743">
                  <c:v>-89.441001892000003</c:v>
                </c:pt>
                <c:pt idx="1744">
                  <c:v>-89.545997619999994</c:v>
                </c:pt>
                <c:pt idx="1745">
                  <c:v>-89.652000427000004</c:v>
                </c:pt>
                <c:pt idx="1746">
                  <c:v>-89.757003784000005</c:v>
                </c:pt>
                <c:pt idx="1747">
                  <c:v>-89.861000060999999</c:v>
                </c:pt>
                <c:pt idx="1748">
                  <c:v>-89.966003418</c:v>
                </c:pt>
                <c:pt idx="1749">
                  <c:v>-90.070999146000005</c:v>
                </c:pt>
                <c:pt idx="1750">
                  <c:v>-90.176002502000003</c:v>
                </c:pt>
                <c:pt idx="1751">
                  <c:v>-90.279998778999996</c:v>
                </c:pt>
                <c:pt idx="1752">
                  <c:v>-90.384002686000002</c:v>
                </c:pt>
                <c:pt idx="1753">
                  <c:v>-90.487998962000006</c:v>
                </c:pt>
                <c:pt idx="1754">
                  <c:v>-90.592002868999998</c:v>
                </c:pt>
                <c:pt idx="1755">
                  <c:v>-90.694999695000007</c:v>
                </c:pt>
                <c:pt idx="1756">
                  <c:v>-90.797996521000002</c:v>
                </c:pt>
                <c:pt idx="1757">
                  <c:v>-90.901000976999995</c:v>
                </c:pt>
                <c:pt idx="1758">
                  <c:v>-91.004997252999999</c:v>
                </c:pt>
                <c:pt idx="1759">
                  <c:v>-91.108001709000007</c:v>
                </c:pt>
                <c:pt idx="1760">
                  <c:v>-91.210998535000002</c:v>
                </c:pt>
                <c:pt idx="1761">
                  <c:v>-91.314002990999995</c:v>
                </c:pt>
                <c:pt idx="1762">
                  <c:v>-91.416000366000006</c:v>
                </c:pt>
                <c:pt idx="1763">
                  <c:v>-91.517997742000006</c:v>
                </c:pt>
                <c:pt idx="1764">
                  <c:v>-91.619003296000002</c:v>
                </c:pt>
                <c:pt idx="1765">
                  <c:v>-91.721000670999999</c:v>
                </c:pt>
                <c:pt idx="1766">
                  <c:v>-91.822998046999999</c:v>
                </c:pt>
                <c:pt idx="1767">
                  <c:v>-91.925003051999994</c:v>
                </c:pt>
                <c:pt idx="1768">
                  <c:v>-92.026000976999995</c:v>
                </c:pt>
                <c:pt idx="1769">
                  <c:v>-92.126998900999993</c:v>
                </c:pt>
                <c:pt idx="1770">
                  <c:v>-92.227996825999995</c:v>
                </c:pt>
                <c:pt idx="1771">
                  <c:v>-92.328002929999997</c:v>
                </c:pt>
                <c:pt idx="1772">
                  <c:v>-92.428001404</c:v>
                </c:pt>
                <c:pt idx="1773">
                  <c:v>-92.527999878000003</c:v>
                </c:pt>
                <c:pt idx="1774">
                  <c:v>-92.626998900999993</c:v>
                </c:pt>
                <c:pt idx="1775">
                  <c:v>-92.727996825999995</c:v>
                </c:pt>
                <c:pt idx="1776">
                  <c:v>-92.827003478999998</c:v>
                </c:pt>
                <c:pt idx="1777">
                  <c:v>-92.926002502000003</c:v>
                </c:pt>
                <c:pt idx="1778">
                  <c:v>-93.025001525999997</c:v>
                </c:pt>
                <c:pt idx="1779">
                  <c:v>-93.123001099000007</c:v>
                </c:pt>
                <c:pt idx="1780">
                  <c:v>-93.221000670999999</c:v>
                </c:pt>
                <c:pt idx="1781">
                  <c:v>-93.319000243999994</c:v>
                </c:pt>
                <c:pt idx="1782">
                  <c:v>-93.416999817000004</c:v>
                </c:pt>
                <c:pt idx="1783">
                  <c:v>-93.513999939000001</c:v>
                </c:pt>
                <c:pt idx="1784">
                  <c:v>-93.611999511999997</c:v>
                </c:pt>
                <c:pt idx="1785">
                  <c:v>-93.708999633999994</c:v>
                </c:pt>
                <c:pt idx="1786">
                  <c:v>-93.805999756000006</c:v>
                </c:pt>
                <c:pt idx="1787">
                  <c:v>-93.902999878000003</c:v>
                </c:pt>
                <c:pt idx="1788">
                  <c:v>-93.999000549000002</c:v>
                </c:pt>
                <c:pt idx="1789">
                  <c:v>-94.095001221000004</c:v>
                </c:pt>
                <c:pt idx="1790">
                  <c:v>-94.190002441000004</c:v>
                </c:pt>
                <c:pt idx="1791">
                  <c:v>-94.285003661999994</c:v>
                </c:pt>
                <c:pt idx="1792">
                  <c:v>-94.380996703999998</c:v>
                </c:pt>
                <c:pt idx="1793">
                  <c:v>-94.475997925000001</c:v>
                </c:pt>
                <c:pt idx="1794">
                  <c:v>-94.570999146000005</c:v>
                </c:pt>
                <c:pt idx="1795">
                  <c:v>-94.665000915999997</c:v>
                </c:pt>
                <c:pt idx="1796">
                  <c:v>-94.758003235000004</c:v>
                </c:pt>
                <c:pt idx="1797">
                  <c:v>-94.851997374999996</c:v>
                </c:pt>
                <c:pt idx="1798">
                  <c:v>-94.944999695000007</c:v>
                </c:pt>
                <c:pt idx="1799">
                  <c:v>-95.037002563000001</c:v>
                </c:pt>
                <c:pt idx="1800">
                  <c:v>-95.129997252999999</c:v>
                </c:pt>
                <c:pt idx="1801">
                  <c:v>-95.222999572999996</c:v>
                </c:pt>
                <c:pt idx="1802">
                  <c:v>-95.315002441000004</c:v>
                </c:pt>
                <c:pt idx="1803">
                  <c:v>-95.406997681000007</c:v>
                </c:pt>
                <c:pt idx="1804">
                  <c:v>-95.498001099000007</c:v>
                </c:pt>
                <c:pt idx="1805">
                  <c:v>-95.588996886999993</c:v>
                </c:pt>
                <c:pt idx="1806">
                  <c:v>-95.680000304999993</c:v>
                </c:pt>
                <c:pt idx="1807">
                  <c:v>-95.769996642999999</c:v>
                </c:pt>
                <c:pt idx="1808">
                  <c:v>-95.86000061</c:v>
                </c:pt>
                <c:pt idx="1809">
                  <c:v>-95.950996399000005</c:v>
                </c:pt>
                <c:pt idx="1810">
                  <c:v>-96.041000366000006</c:v>
                </c:pt>
                <c:pt idx="1811">
                  <c:v>-96.129997252999999</c:v>
                </c:pt>
                <c:pt idx="1812">
                  <c:v>-96.219001770000006</c:v>
                </c:pt>
                <c:pt idx="1813">
                  <c:v>-96.307998656999999</c:v>
                </c:pt>
                <c:pt idx="1814">
                  <c:v>-96.397003174000005</c:v>
                </c:pt>
                <c:pt idx="1815">
                  <c:v>-96.484001160000005</c:v>
                </c:pt>
                <c:pt idx="1816">
                  <c:v>-96.571998596</c:v>
                </c:pt>
                <c:pt idx="1817">
                  <c:v>-96.658996582</c:v>
                </c:pt>
                <c:pt idx="1818">
                  <c:v>-96.747001647999994</c:v>
                </c:pt>
                <c:pt idx="1819">
                  <c:v>-96.833999633999994</c:v>
                </c:pt>
                <c:pt idx="1820">
                  <c:v>-96.920997619999994</c:v>
                </c:pt>
                <c:pt idx="1821">
                  <c:v>-97.007003784000005</c:v>
                </c:pt>
                <c:pt idx="1822">
                  <c:v>-97.093002318999993</c:v>
                </c:pt>
                <c:pt idx="1823">
                  <c:v>-97.178001404</c:v>
                </c:pt>
                <c:pt idx="1824">
                  <c:v>-97.263000488000003</c:v>
                </c:pt>
                <c:pt idx="1825">
                  <c:v>-97.347999572999996</c:v>
                </c:pt>
                <c:pt idx="1826">
                  <c:v>-97.432998656999999</c:v>
                </c:pt>
                <c:pt idx="1827">
                  <c:v>-97.516998290999993</c:v>
                </c:pt>
                <c:pt idx="1828">
                  <c:v>-97.600997925000001</c:v>
                </c:pt>
                <c:pt idx="1829">
                  <c:v>-97.683998107999997</c:v>
                </c:pt>
                <c:pt idx="1830">
                  <c:v>-97.766998290999993</c:v>
                </c:pt>
                <c:pt idx="1831">
                  <c:v>-97.849998474000003</c:v>
                </c:pt>
                <c:pt idx="1832">
                  <c:v>-97.932998656999999</c:v>
                </c:pt>
                <c:pt idx="1833">
                  <c:v>-98.013999939000001</c:v>
                </c:pt>
                <c:pt idx="1834">
                  <c:v>-98.096000670999999</c:v>
                </c:pt>
                <c:pt idx="1835">
                  <c:v>-98.178001404</c:v>
                </c:pt>
                <c:pt idx="1836">
                  <c:v>-98.259002686000002</c:v>
                </c:pt>
                <c:pt idx="1837">
                  <c:v>-98.338996886999993</c:v>
                </c:pt>
                <c:pt idx="1838">
                  <c:v>-98.419998168999996</c:v>
                </c:pt>
                <c:pt idx="1839">
                  <c:v>-98.5</c:v>
                </c:pt>
                <c:pt idx="1840">
                  <c:v>-98.579002380000006</c:v>
                </c:pt>
                <c:pt idx="1841">
                  <c:v>-98.657997131000002</c:v>
                </c:pt>
                <c:pt idx="1842">
                  <c:v>-98.736000060999999</c:v>
                </c:pt>
                <c:pt idx="1843">
                  <c:v>-98.815002441000004</c:v>
                </c:pt>
                <c:pt idx="1844">
                  <c:v>-98.892997742000006</c:v>
                </c:pt>
                <c:pt idx="1845">
                  <c:v>-98.971000670999999</c:v>
                </c:pt>
                <c:pt idx="1846">
                  <c:v>-99.047996521000002</c:v>
                </c:pt>
                <c:pt idx="1847">
                  <c:v>-99.125</c:v>
                </c:pt>
                <c:pt idx="1848">
                  <c:v>-99.200996399000005</c:v>
                </c:pt>
                <c:pt idx="1849">
                  <c:v>-99.277000427000004</c:v>
                </c:pt>
                <c:pt idx="1850">
                  <c:v>-99.352996825999995</c:v>
                </c:pt>
                <c:pt idx="1851">
                  <c:v>-99.428001404</c:v>
                </c:pt>
                <c:pt idx="1852">
                  <c:v>-99.502998352000006</c:v>
                </c:pt>
                <c:pt idx="1853">
                  <c:v>-99.577003478999998</c:v>
                </c:pt>
                <c:pt idx="1854">
                  <c:v>-99.651000976999995</c:v>
                </c:pt>
                <c:pt idx="1855">
                  <c:v>-99.724998474000003</c:v>
                </c:pt>
                <c:pt idx="1856">
                  <c:v>-99.797996521000002</c:v>
                </c:pt>
                <c:pt idx="1857">
                  <c:v>-99.871002196999996</c:v>
                </c:pt>
                <c:pt idx="1858">
                  <c:v>-99.944000243999994</c:v>
                </c:pt>
                <c:pt idx="1859">
                  <c:v>-100.01999664</c:v>
                </c:pt>
                <c:pt idx="1860">
                  <c:v>-100.08999634</c:v>
                </c:pt>
                <c:pt idx="1861">
                  <c:v>-100.16000366</c:v>
                </c:pt>
                <c:pt idx="1862">
                  <c:v>-100.23000336</c:v>
                </c:pt>
                <c:pt idx="1863">
                  <c:v>-100.30000305</c:v>
                </c:pt>
                <c:pt idx="1864">
                  <c:v>-100.37000275</c:v>
                </c:pt>
                <c:pt idx="1865">
                  <c:v>-100.44000244</c:v>
                </c:pt>
                <c:pt idx="1866">
                  <c:v>-100.51000214</c:v>
                </c:pt>
                <c:pt idx="1867">
                  <c:v>-100.58000183</c:v>
                </c:pt>
                <c:pt idx="1868">
                  <c:v>-100.65000153</c:v>
                </c:pt>
                <c:pt idx="1869">
                  <c:v>-100.72000122</c:v>
                </c:pt>
                <c:pt idx="1870">
                  <c:v>-100.77999878</c:v>
                </c:pt>
                <c:pt idx="1871">
                  <c:v>-100.84999847</c:v>
                </c:pt>
                <c:pt idx="1872">
                  <c:v>-100.91999817</c:v>
                </c:pt>
                <c:pt idx="1873">
                  <c:v>-100.98999786</c:v>
                </c:pt>
                <c:pt idx="1874">
                  <c:v>-101.05000305</c:v>
                </c:pt>
                <c:pt idx="1875">
                  <c:v>-101.12000275</c:v>
                </c:pt>
                <c:pt idx="1876">
                  <c:v>-101.19000244</c:v>
                </c:pt>
                <c:pt idx="1877">
                  <c:v>-101.25</c:v>
                </c:pt>
                <c:pt idx="1878">
                  <c:v>-101.31999969</c:v>
                </c:pt>
                <c:pt idx="1879">
                  <c:v>-101.37999725</c:v>
                </c:pt>
                <c:pt idx="1880">
                  <c:v>-101.44000244</c:v>
                </c:pt>
                <c:pt idx="1881">
                  <c:v>-101.51000214</c:v>
                </c:pt>
                <c:pt idx="1882">
                  <c:v>-101.56999969</c:v>
                </c:pt>
                <c:pt idx="1883">
                  <c:v>-101.63999939</c:v>
                </c:pt>
                <c:pt idx="1884">
                  <c:v>-101.69999695</c:v>
                </c:pt>
                <c:pt idx="1885">
                  <c:v>-101.76000214</c:v>
                </c:pt>
                <c:pt idx="1886">
                  <c:v>-101.81999969</c:v>
                </c:pt>
                <c:pt idx="1887">
                  <c:v>-101.88999939</c:v>
                </c:pt>
                <c:pt idx="1888">
                  <c:v>-101.94999695</c:v>
                </c:pt>
                <c:pt idx="1889">
                  <c:v>-102.01000214</c:v>
                </c:pt>
                <c:pt idx="1890">
                  <c:v>-102.06999969</c:v>
                </c:pt>
                <c:pt idx="1891">
                  <c:v>-102.12999725</c:v>
                </c:pt>
                <c:pt idx="1892">
                  <c:v>-102.19000244</c:v>
                </c:pt>
                <c:pt idx="1893">
                  <c:v>-102.25</c:v>
                </c:pt>
                <c:pt idx="1894">
                  <c:v>-102.30999756</c:v>
                </c:pt>
                <c:pt idx="1895">
                  <c:v>-102.37000275</c:v>
                </c:pt>
                <c:pt idx="1896">
                  <c:v>-102.41999817</c:v>
                </c:pt>
                <c:pt idx="1897">
                  <c:v>-102.48000336</c:v>
                </c:pt>
                <c:pt idx="1898">
                  <c:v>-102.54000092</c:v>
                </c:pt>
                <c:pt idx="1899">
                  <c:v>-102.59999847</c:v>
                </c:pt>
                <c:pt idx="1900">
                  <c:v>-102.65000153</c:v>
                </c:pt>
                <c:pt idx="1901">
                  <c:v>-102.70999908</c:v>
                </c:pt>
                <c:pt idx="1902">
                  <c:v>-102.76000214</c:v>
                </c:pt>
                <c:pt idx="1903">
                  <c:v>-102.81999969</c:v>
                </c:pt>
                <c:pt idx="1904">
                  <c:v>-102.87999725</c:v>
                </c:pt>
                <c:pt idx="1905">
                  <c:v>-102.93000031</c:v>
                </c:pt>
                <c:pt idx="1906">
                  <c:v>-102.98000336</c:v>
                </c:pt>
                <c:pt idx="1907">
                  <c:v>-103.04000092</c:v>
                </c:pt>
                <c:pt idx="1908">
                  <c:v>-103.08999634</c:v>
                </c:pt>
                <c:pt idx="1909">
                  <c:v>-103.13999939</c:v>
                </c:pt>
                <c:pt idx="1910">
                  <c:v>-103.19999695</c:v>
                </c:pt>
                <c:pt idx="1911">
                  <c:v>-103.25</c:v>
                </c:pt>
                <c:pt idx="1912">
                  <c:v>-103.30000305</c:v>
                </c:pt>
                <c:pt idx="1913">
                  <c:v>-103.34999847</c:v>
                </c:pt>
                <c:pt idx="1914">
                  <c:v>-103.40000153</c:v>
                </c:pt>
                <c:pt idx="1915">
                  <c:v>-103.44999695</c:v>
                </c:pt>
                <c:pt idx="1916">
                  <c:v>-103.5</c:v>
                </c:pt>
                <c:pt idx="1917">
                  <c:v>-103.55000305</c:v>
                </c:pt>
                <c:pt idx="1918">
                  <c:v>-103.59999847</c:v>
                </c:pt>
                <c:pt idx="1919">
                  <c:v>-103.65000153</c:v>
                </c:pt>
                <c:pt idx="1920">
                  <c:v>-103.69999695</c:v>
                </c:pt>
                <c:pt idx="1921">
                  <c:v>-103.75</c:v>
                </c:pt>
                <c:pt idx="1922">
                  <c:v>-103.80000305</c:v>
                </c:pt>
                <c:pt idx="1923">
                  <c:v>-103.84999847</c:v>
                </c:pt>
                <c:pt idx="1924">
                  <c:v>-103.88999939</c:v>
                </c:pt>
                <c:pt idx="1925">
                  <c:v>-103.94000244</c:v>
                </c:pt>
                <c:pt idx="1926">
                  <c:v>-103.98999786</c:v>
                </c:pt>
                <c:pt idx="1927">
                  <c:v>-104.02999878</c:v>
                </c:pt>
                <c:pt idx="1928">
                  <c:v>-104.08000183</c:v>
                </c:pt>
                <c:pt idx="1929">
                  <c:v>-104.12999725</c:v>
                </c:pt>
                <c:pt idx="1930">
                  <c:v>-104.16999817</c:v>
                </c:pt>
                <c:pt idx="1931">
                  <c:v>-104.22000122</c:v>
                </c:pt>
                <c:pt idx="1932">
                  <c:v>-104.26000214</c:v>
                </c:pt>
                <c:pt idx="1933">
                  <c:v>-104.30999756</c:v>
                </c:pt>
                <c:pt idx="1934">
                  <c:v>-104.34999847</c:v>
                </c:pt>
                <c:pt idx="1935">
                  <c:v>-104.40000153</c:v>
                </c:pt>
                <c:pt idx="1936">
                  <c:v>-104.44000244</c:v>
                </c:pt>
                <c:pt idx="1937">
                  <c:v>-104.48000336</c:v>
                </c:pt>
                <c:pt idx="1938">
                  <c:v>-104.52999878</c:v>
                </c:pt>
                <c:pt idx="1939">
                  <c:v>-104.56999969</c:v>
                </c:pt>
                <c:pt idx="1940">
                  <c:v>-104.61000061</c:v>
                </c:pt>
                <c:pt idx="1941">
                  <c:v>-104.65000153</c:v>
                </c:pt>
                <c:pt idx="1942">
                  <c:v>-104.69000244</c:v>
                </c:pt>
                <c:pt idx="1943">
                  <c:v>-104.73000336</c:v>
                </c:pt>
                <c:pt idx="1944">
                  <c:v>-104.76999664</c:v>
                </c:pt>
                <c:pt idx="1945">
                  <c:v>-104.80999756</c:v>
                </c:pt>
                <c:pt idx="1946">
                  <c:v>-104.84999847</c:v>
                </c:pt>
                <c:pt idx="1947">
                  <c:v>-104.88999939</c:v>
                </c:pt>
                <c:pt idx="1948">
                  <c:v>-104.93000031</c:v>
                </c:pt>
                <c:pt idx="1949">
                  <c:v>-104.97000122</c:v>
                </c:pt>
                <c:pt idx="1950">
                  <c:v>-105.01000214</c:v>
                </c:pt>
                <c:pt idx="1951">
                  <c:v>-105.05000305</c:v>
                </c:pt>
                <c:pt idx="1952">
                  <c:v>-105.08999634</c:v>
                </c:pt>
                <c:pt idx="1953">
                  <c:v>-105.12000275</c:v>
                </c:pt>
                <c:pt idx="1954">
                  <c:v>-105.16000366</c:v>
                </c:pt>
                <c:pt idx="1955">
                  <c:v>-105.19999695</c:v>
                </c:pt>
                <c:pt idx="1956">
                  <c:v>-105.23999786</c:v>
                </c:pt>
                <c:pt idx="1957">
                  <c:v>-105.26999664</c:v>
                </c:pt>
                <c:pt idx="1958">
                  <c:v>-105.30999756</c:v>
                </c:pt>
                <c:pt idx="1959">
                  <c:v>-105.33999634</c:v>
                </c:pt>
                <c:pt idx="1960">
                  <c:v>-105.37999725</c:v>
                </c:pt>
                <c:pt idx="1961">
                  <c:v>-105.41000366</c:v>
                </c:pt>
                <c:pt idx="1962">
                  <c:v>-105.44999695</c:v>
                </c:pt>
                <c:pt idx="1963">
                  <c:v>-105.48000336</c:v>
                </c:pt>
                <c:pt idx="1964">
                  <c:v>-105.51999664</c:v>
                </c:pt>
                <c:pt idx="1965">
                  <c:v>-105.55000305</c:v>
                </c:pt>
                <c:pt idx="1966">
                  <c:v>-105.58000183</c:v>
                </c:pt>
                <c:pt idx="1967">
                  <c:v>-105.61000061</c:v>
                </c:pt>
                <c:pt idx="1968">
                  <c:v>-105.65000153</c:v>
                </c:pt>
                <c:pt idx="1969">
                  <c:v>-105.68000031</c:v>
                </c:pt>
                <c:pt idx="1970">
                  <c:v>-105.70999908</c:v>
                </c:pt>
                <c:pt idx="1971">
                  <c:v>-105.73999786</c:v>
                </c:pt>
                <c:pt idx="1972">
                  <c:v>-105.76999664</c:v>
                </c:pt>
                <c:pt idx="1973">
                  <c:v>-105.80000305</c:v>
                </c:pt>
                <c:pt idx="1974">
                  <c:v>-105.83000183</c:v>
                </c:pt>
                <c:pt idx="1975">
                  <c:v>-105.86000061</c:v>
                </c:pt>
                <c:pt idx="1976">
                  <c:v>-105.88999939</c:v>
                </c:pt>
                <c:pt idx="1977">
                  <c:v>-105.91999817</c:v>
                </c:pt>
                <c:pt idx="1978">
                  <c:v>-105.94999695</c:v>
                </c:pt>
                <c:pt idx="1979">
                  <c:v>-105.97000122</c:v>
                </c:pt>
                <c:pt idx="1980">
                  <c:v>-106</c:v>
                </c:pt>
                <c:pt idx="1981">
                  <c:v>-106.02999878</c:v>
                </c:pt>
                <c:pt idx="1982">
                  <c:v>-106.05999756</c:v>
                </c:pt>
                <c:pt idx="1983">
                  <c:v>-106.08000183</c:v>
                </c:pt>
                <c:pt idx="1984">
                  <c:v>-106.11000061</c:v>
                </c:pt>
                <c:pt idx="1985">
                  <c:v>-106.12999725</c:v>
                </c:pt>
                <c:pt idx="1986">
                  <c:v>-106.16000366</c:v>
                </c:pt>
                <c:pt idx="1987">
                  <c:v>-106.18000031</c:v>
                </c:pt>
                <c:pt idx="1988">
                  <c:v>-106.20999908</c:v>
                </c:pt>
                <c:pt idx="1989">
                  <c:v>-106.23000336</c:v>
                </c:pt>
                <c:pt idx="1990">
                  <c:v>-106.26000214</c:v>
                </c:pt>
                <c:pt idx="1991">
                  <c:v>-106.27999878</c:v>
                </c:pt>
                <c:pt idx="1992">
                  <c:v>-106.30000305</c:v>
                </c:pt>
                <c:pt idx="1993">
                  <c:v>-106.31999969</c:v>
                </c:pt>
                <c:pt idx="1994">
                  <c:v>-106.34999847</c:v>
                </c:pt>
                <c:pt idx="1995">
                  <c:v>-106.37000275</c:v>
                </c:pt>
                <c:pt idx="1996">
                  <c:v>-106.38999939</c:v>
                </c:pt>
                <c:pt idx="1997">
                  <c:v>-106.41000366</c:v>
                </c:pt>
                <c:pt idx="1998">
                  <c:v>-106.43000031</c:v>
                </c:pt>
                <c:pt idx="1999">
                  <c:v>-106.44999695</c:v>
                </c:pt>
              </c:numCache>
            </c:numRef>
          </c:yVal>
          <c:smooth val="1"/>
          <c:extLst>
            <c:ext xmlns:c16="http://schemas.microsoft.com/office/drawing/2014/chart" uri="{C3380CC4-5D6E-409C-BE32-E72D297353CC}">
              <c16:uniqueId val="{00000001-DD08-4D00-BFA1-EFF4F81A3604}"/>
            </c:ext>
          </c:extLst>
        </c:ser>
        <c:ser>
          <c:idx val="2"/>
          <c:order val="2"/>
          <c:tx>
            <c:v>Stock Left Shoulder</c:v>
          </c:tx>
          <c:spPr>
            <a:ln w="25400" cap="rnd">
              <a:solidFill>
                <a:schemeClr val="tx1"/>
              </a:solidFill>
              <a:round/>
            </a:ln>
            <a:effectLst/>
          </c:spPr>
          <c:marker>
            <c:symbol val="none"/>
          </c:marker>
          <c:xVal>
            <c:numRef>
              <c:f>Stock_THOR!$W$3:$W$2002</c:f>
              <c:numCache>
                <c:formatCode>0.00E+00</c:formatCode>
                <c:ptCount val="2000"/>
                <c:pt idx="0">
                  <c:v>-57.369995110000019</c:v>
                </c:pt>
                <c:pt idx="1">
                  <c:v>-57.369995110000019</c:v>
                </c:pt>
                <c:pt idx="2">
                  <c:v>-57.369995110000019</c:v>
                </c:pt>
                <c:pt idx="3">
                  <c:v>-57.369995110000019</c:v>
                </c:pt>
                <c:pt idx="4">
                  <c:v>-57.369995110000019</c:v>
                </c:pt>
                <c:pt idx="5">
                  <c:v>-57.369995110000019</c:v>
                </c:pt>
                <c:pt idx="6">
                  <c:v>-57.369995110000019</c:v>
                </c:pt>
                <c:pt idx="7">
                  <c:v>-57.369995110000019</c:v>
                </c:pt>
                <c:pt idx="8">
                  <c:v>-57.369995110000019</c:v>
                </c:pt>
                <c:pt idx="9">
                  <c:v>-57.369995110000019</c:v>
                </c:pt>
                <c:pt idx="10">
                  <c:v>-57.369995110000019</c:v>
                </c:pt>
                <c:pt idx="11">
                  <c:v>-57.369995110000019</c:v>
                </c:pt>
                <c:pt idx="12">
                  <c:v>-57.359985350000017</c:v>
                </c:pt>
                <c:pt idx="13">
                  <c:v>-57.359985350000017</c:v>
                </c:pt>
                <c:pt idx="14">
                  <c:v>-57.359985350000017</c:v>
                </c:pt>
                <c:pt idx="15">
                  <c:v>-57.359985350000017</c:v>
                </c:pt>
                <c:pt idx="16">
                  <c:v>-57.359985350000017</c:v>
                </c:pt>
                <c:pt idx="17">
                  <c:v>-57.359985350000017</c:v>
                </c:pt>
                <c:pt idx="18">
                  <c:v>-57.359985350000017</c:v>
                </c:pt>
                <c:pt idx="19">
                  <c:v>-57.359985350000017</c:v>
                </c:pt>
                <c:pt idx="20">
                  <c:v>-57.349990840000004</c:v>
                </c:pt>
                <c:pt idx="21">
                  <c:v>-57.349990840000004</c:v>
                </c:pt>
                <c:pt idx="22">
                  <c:v>-57.349990840000004</c:v>
                </c:pt>
                <c:pt idx="23">
                  <c:v>-57.349990840000004</c:v>
                </c:pt>
                <c:pt idx="24">
                  <c:v>-57.349990840000004</c:v>
                </c:pt>
                <c:pt idx="25">
                  <c:v>-57.339996330000019</c:v>
                </c:pt>
                <c:pt idx="26">
                  <c:v>-57.339996330000019</c:v>
                </c:pt>
                <c:pt idx="27">
                  <c:v>-57.339996330000019</c:v>
                </c:pt>
                <c:pt idx="28">
                  <c:v>-57.339996330000019</c:v>
                </c:pt>
                <c:pt idx="29">
                  <c:v>-57.329986570000017</c:v>
                </c:pt>
                <c:pt idx="30">
                  <c:v>-57.329986570000017</c:v>
                </c:pt>
                <c:pt idx="31">
                  <c:v>-57.329986570000017</c:v>
                </c:pt>
                <c:pt idx="32">
                  <c:v>-57.329986570000017</c:v>
                </c:pt>
                <c:pt idx="33">
                  <c:v>-57.319992060000004</c:v>
                </c:pt>
                <c:pt idx="34">
                  <c:v>-57.319992060000004</c:v>
                </c:pt>
                <c:pt idx="35">
                  <c:v>-57.30998230000003</c:v>
                </c:pt>
                <c:pt idx="36">
                  <c:v>-57.30998230000003</c:v>
                </c:pt>
                <c:pt idx="37">
                  <c:v>-57.30998230000003</c:v>
                </c:pt>
                <c:pt idx="38">
                  <c:v>-57.299987790000017</c:v>
                </c:pt>
                <c:pt idx="39">
                  <c:v>-57.299987790000017</c:v>
                </c:pt>
                <c:pt idx="40">
                  <c:v>-57.289993280000004</c:v>
                </c:pt>
                <c:pt idx="41">
                  <c:v>-57.289993280000004</c:v>
                </c:pt>
                <c:pt idx="42">
                  <c:v>-57.289993280000004</c:v>
                </c:pt>
                <c:pt idx="43">
                  <c:v>-57.27998352000003</c:v>
                </c:pt>
                <c:pt idx="44">
                  <c:v>-57.27998352000003</c:v>
                </c:pt>
                <c:pt idx="45">
                  <c:v>-57.269989010000018</c:v>
                </c:pt>
                <c:pt idx="46">
                  <c:v>-57.259994500000005</c:v>
                </c:pt>
                <c:pt idx="47">
                  <c:v>-57.259994500000005</c:v>
                </c:pt>
                <c:pt idx="48">
                  <c:v>-57.249984740000031</c:v>
                </c:pt>
                <c:pt idx="49">
                  <c:v>-57.249984740000031</c:v>
                </c:pt>
                <c:pt idx="50">
                  <c:v>-57.239990230000018</c:v>
                </c:pt>
                <c:pt idx="51">
                  <c:v>-57.229995720000005</c:v>
                </c:pt>
                <c:pt idx="52">
                  <c:v>-57.229995720000005</c:v>
                </c:pt>
                <c:pt idx="53">
                  <c:v>-57.219985960000031</c:v>
                </c:pt>
                <c:pt idx="54">
                  <c:v>-57.209991450000018</c:v>
                </c:pt>
                <c:pt idx="55">
                  <c:v>-57.209991450000018</c:v>
                </c:pt>
                <c:pt idx="56">
                  <c:v>-57.199981690000016</c:v>
                </c:pt>
                <c:pt idx="57">
                  <c:v>-57.189987180000031</c:v>
                </c:pt>
                <c:pt idx="58">
                  <c:v>-57.179992670000019</c:v>
                </c:pt>
                <c:pt idx="59">
                  <c:v>-57.169982910000016</c:v>
                </c:pt>
                <c:pt idx="60">
                  <c:v>-57.159988400000032</c:v>
                </c:pt>
                <c:pt idx="61">
                  <c:v>-57.159988400000032</c:v>
                </c:pt>
                <c:pt idx="62">
                  <c:v>-57.149993890000019</c:v>
                </c:pt>
                <c:pt idx="63">
                  <c:v>-57.139984130000016</c:v>
                </c:pt>
                <c:pt idx="64">
                  <c:v>-57.129989620000003</c:v>
                </c:pt>
                <c:pt idx="65">
                  <c:v>-57.119995110000019</c:v>
                </c:pt>
                <c:pt idx="66">
                  <c:v>-57.109985350000017</c:v>
                </c:pt>
                <c:pt idx="67">
                  <c:v>-57.089996330000019</c:v>
                </c:pt>
                <c:pt idx="68">
                  <c:v>-57.079986570000017</c:v>
                </c:pt>
                <c:pt idx="69">
                  <c:v>-57.069992060000004</c:v>
                </c:pt>
                <c:pt idx="70">
                  <c:v>-57.05998230000003</c:v>
                </c:pt>
                <c:pt idx="71">
                  <c:v>-57.049987790000017</c:v>
                </c:pt>
                <c:pt idx="72">
                  <c:v>-57.039993280000004</c:v>
                </c:pt>
                <c:pt idx="73">
                  <c:v>-57.019989010000018</c:v>
                </c:pt>
                <c:pt idx="74">
                  <c:v>-57.009994500000005</c:v>
                </c:pt>
                <c:pt idx="75">
                  <c:v>-56.999984740000031</c:v>
                </c:pt>
                <c:pt idx="76">
                  <c:v>-56.979995720000005</c:v>
                </c:pt>
                <c:pt idx="77">
                  <c:v>-56.969985960000031</c:v>
                </c:pt>
                <c:pt idx="78">
                  <c:v>-56.959991450000018</c:v>
                </c:pt>
                <c:pt idx="79">
                  <c:v>-56.939987180000031</c:v>
                </c:pt>
                <c:pt idx="80">
                  <c:v>-56.929992670000019</c:v>
                </c:pt>
                <c:pt idx="81">
                  <c:v>-56.909988400000032</c:v>
                </c:pt>
                <c:pt idx="82">
                  <c:v>-56.899993890000019</c:v>
                </c:pt>
                <c:pt idx="83">
                  <c:v>-56.879989620000003</c:v>
                </c:pt>
                <c:pt idx="84">
                  <c:v>-56.859985350000017</c:v>
                </c:pt>
                <c:pt idx="85">
                  <c:v>-56.849990840000004</c:v>
                </c:pt>
                <c:pt idx="86">
                  <c:v>-56.829986570000017</c:v>
                </c:pt>
                <c:pt idx="87">
                  <c:v>-56.80998230000003</c:v>
                </c:pt>
                <c:pt idx="88">
                  <c:v>-56.789993280000004</c:v>
                </c:pt>
                <c:pt idx="89">
                  <c:v>-56.77998352000003</c:v>
                </c:pt>
                <c:pt idx="90">
                  <c:v>-56.759994500000005</c:v>
                </c:pt>
                <c:pt idx="91">
                  <c:v>-56.739990230000018</c:v>
                </c:pt>
                <c:pt idx="92">
                  <c:v>-56.719985960000031</c:v>
                </c:pt>
                <c:pt idx="93">
                  <c:v>-56.699981690000016</c:v>
                </c:pt>
                <c:pt idx="94">
                  <c:v>-56.679992670000019</c:v>
                </c:pt>
                <c:pt idx="95">
                  <c:v>-56.659988400000032</c:v>
                </c:pt>
                <c:pt idx="96">
                  <c:v>-56.639984130000016</c:v>
                </c:pt>
                <c:pt idx="97">
                  <c:v>-56.609985350000017</c:v>
                </c:pt>
                <c:pt idx="98">
                  <c:v>-56.589996330000019</c:v>
                </c:pt>
                <c:pt idx="99">
                  <c:v>-56.569992060000004</c:v>
                </c:pt>
                <c:pt idx="100">
                  <c:v>-56.549987790000017</c:v>
                </c:pt>
                <c:pt idx="101">
                  <c:v>-56.519989010000018</c:v>
                </c:pt>
                <c:pt idx="102">
                  <c:v>-56.499984740000031</c:v>
                </c:pt>
                <c:pt idx="103">
                  <c:v>-56.469985960000031</c:v>
                </c:pt>
                <c:pt idx="104">
                  <c:v>-56.449981690000016</c:v>
                </c:pt>
                <c:pt idx="105">
                  <c:v>-56.419982910000016</c:v>
                </c:pt>
                <c:pt idx="106">
                  <c:v>-56.399993890000019</c:v>
                </c:pt>
                <c:pt idx="107">
                  <c:v>-56.369995110000019</c:v>
                </c:pt>
                <c:pt idx="108">
                  <c:v>-56.339996330000019</c:v>
                </c:pt>
                <c:pt idx="109">
                  <c:v>-56.319992060000004</c:v>
                </c:pt>
                <c:pt idx="110">
                  <c:v>-56.289993280000004</c:v>
                </c:pt>
                <c:pt idx="111">
                  <c:v>-56.259994500000005</c:v>
                </c:pt>
                <c:pt idx="112">
                  <c:v>-56.229995720000005</c:v>
                </c:pt>
                <c:pt idx="113">
                  <c:v>-56.199981690000016</c:v>
                </c:pt>
                <c:pt idx="114">
                  <c:v>-56.169982910000016</c:v>
                </c:pt>
                <c:pt idx="115">
                  <c:v>-56.139984130000016</c:v>
                </c:pt>
                <c:pt idx="116">
                  <c:v>-56.109985350000017</c:v>
                </c:pt>
                <c:pt idx="117">
                  <c:v>-56.079986570000017</c:v>
                </c:pt>
                <c:pt idx="118">
                  <c:v>-56.049987790000017</c:v>
                </c:pt>
                <c:pt idx="119">
                  <c:v>-56.009994500000005</c:v>
                </c:pt>
                <c:pt idx="120">
                  <c:v>-55.979995720000005</c:v>
                </c:pt>
                <c:pt idx="121">
                  <c:v>-55.939987180000031</c:v>
                </c:pt>
                <c:pt idx="122">
                  <c:v>-55.909988400000032</c:v>
                </c:pt>
                <c:pt idx="123">
                  <c:v>-55.879989620000003</c:v>
                </c:pt>
                <c:pt idx="124">
                  <c:v>-55.839996330000019</c:v>
                </c:pt>
                <c:pt idx="125">
                  <c:v>-55.799987790000017</c:v>
                </c:pt>
                <c:pt idx="126">
                  <c:v>-55.769989010000018</c:v>
                </c:pt>
                <c:pt idx="127">
                  <c:v>-55.729995720000005</c:v>
                </c:pt>
                <c:pt idx="128">
                  <c:v>-55.689987180000031</c:v>
                </c:pt>
                <c:pt idx="129">
                  <c:v>-55.649993890000019</c:v>
                </c:pt>
                <c:pt idx="130">
                  <c:v>-55.609985350000017</c:v>
                </c:pt>
                <c:pt idx="131">
                  <c:v>-55.569992060000004</c:v>
                </c:pt>
                <c:pt idx="132">
                  <c:v>-55.52998352000003</c:v>
                </c:pt>
                <c:pt idx="133">
                  <c:v>-55.489990230000018</c:v>
                </c:pt>
                <c:pt idx="134">
                  <c:v>-55.449981690000016</c:v>
                </c:pt>
                <c:pt idx="135">
                  <c:v>-55.409988400000032</c:v>
                </c:pt>
                <c:pt idx="136">
                  <c:v>-55.359985350000017</c:v>
                </c:pt>
                <c:pt idx="137">
                  <c:v>-55.319992060000004</c:v>
                </c:pt>
                <c:pt idx="138">
                  <c:v>-55.27998352000003</c:v>
                </c:pt>
                <c:pt idx="139">
                  <c:v>-55.229995720000005</c:v>
                </c:pt>
                <c:pt idx="140">
                  <c:v>-55.189987180000031</c:v>
                </c:pt>
                <c:pt idx="141">
                  <c:v>-55.139984130000016</c:v>
                </c:pt>
                <c:pt idx="142">
                  <c:v>-55.089996330000019</c:v>
                </c:pt>
                <c:pt idx="143">
                  <c:v>-55.039993280000004</c:v>
                </c:pt>
                <c:pt idx="144">
                  <c:v>-54.999984740000031</c:v>
                </c:pt>
                <c:pt idx="145">
                  <c:v>-54.949981690000016</c:v>
                </c:pt>
                <c:pt idx="146">
                  <c:v>-54.890014650000012</c:v>
                </c:pt>
                <c:pt idx="147">
                  <c:v>-54.840011599999997</c:v>
                </c:pt>
                <c:pt idx="148">
                  <c:v>-54.79000855000001</c:v>
                </c:pt>
                <c:pt idx="149">
                  <c:v>-54.730010990000011</c:v>
                </c:pt>
                <c:pt idx="150">
                  <c:v>-54.680007940000024</c:v>
                </c:pt>
                <c:pt idx="151">
                  <c:v>-54.630004890000009</c:v>
                </c:pt>
                <c:pt idx="152">
                  <c:v>-54.580017090000013</c:v>
                </c:pt>
                <c:pt idx="153">
                  <c:v>-54.520004280000023</c:v>
                </c:pt>
                <c:pt idx="154">
                  <c:v>-54.460006720000024</c:v>
                </c:pt>
                <c:pt idx="155">
                  <c:v>-54.410003670000009</c:v>
                </c:pt>
                <c:pt idx="156">
                  <c:v>-54.35000611000001</c:v>
                </c:pt>
                <c:pt idx="157">
                  <c:v>-54.29000855000001</c:v>
                </c:pt>
                <c:pt idx="158">
                  <c:v>-54.240005500000024</c:v>
                </c:pt>
                <c:pt idx="159">
                  <c:v>-54.180007940000024</c:v>
                </c:pt>
                <c:pt idx="160">
                  <c:v>-54.120010379999997</c:v>
                </c:pt>
                <c:pt idx="161">
                  <c:v>-54.060012819999997</c:v>
                </c:pt>
                <c:pt idx="162">
                  <c:v>-54.000015259999998</c:v>
                </c:pt>
                <c:pt idx="163">
                  <c:v>-53.930007940000024</c:v>
                </c:pt>
                <c:pt idx="164">
                  <c:v>-53.870010379999997</c:v>
                </c:pt>
                <c:pt idx="165">
                  <c:v>-53.810012819999997</c:v>
                </c:pt>
                <c:pt idx="166">
                  <c:v>-53.740005500000024</c:v>
                </c:pt>
                <c:pt idx="167">
                  <c:v>-53.680007940000024</c:v>
                </c:pt>
                <c:pt idx="168">
                  <c:v>-53.610015870000012</c:v>
                </c:pt>
                <c:pt idx="169">
                  <c:v>-53.550003060000023</c:v>
                </c:pt>
                <c:pt idx="170">
                  <c:v>-53.480010990000011</c:v>
                </c:pt>
                <c:pt idx="171">
                  <c:v>-53.410003670000009</c:v>
                </c:pt>
                <c:pt idx="172">
                  <c:v>-53.330001829999986</c:v>
                </c:pt>
                <c:pt idx="173">
                  <c:v>-53.259994510000013</c:v>
                </c:pt>
                <c:pt idx="174">
                  <c:v>-53.190002440000001</c:v>
                </c:pt>
                <c:pt idx="175">
                  <c:v>-53.119995119999999</c:v>
                </c:pt>
                <c:pt idx="176">
                  <c:v>-53.050003049999987</c:v>
                </c:pt>
                <c:pt idx="177">
                  <c:v>-52.97000122</c:v>
                </c:pt>
                <c:pt idx="178">
                  <c:v>-52.899993899999998</c:v>
                </c:pt>
                <c:pt idx="179">
                  <c:v>-52.830001829999986</c:v>
                </c:pt>
                <c:pt idx="180">
                  <c:v>-52.75</c:v>
                </c:pt>
                <c:pt idx="181">
                  <c:v>-52.669998170000014</c:v>
                </c:pt>
                <c:pt idx="182">
                  <c:v>-52.600006100000002</c:v>
                </c:pt>
                <c:pt idx="183">
                  <c:v>-52.520004269999987</c:v>
                </c:pt>
                <c:pt idx="184">
                  <c:v>-52.440002440000001</c:v>
                </c:pt>
                <c:pt idx="185">
                  <c:v>-52.360000609999986</c:v>
                </c:pt>
                <c:pt idx="186">
                  <c:v>-52.269989009999989</c:v>
                </c:pt>
                <c:pt idx="187">
                  <c:v>-52.189987180000003</c:v>
                </c:pt>
                <c:pt idx="188">
                  <c:v>-52.109985349999988</c:v>
                </c:pt>
                <c:pt idx="189">
                  <c:v>-52.019989009999989</c:v>
                </c:pt>
                <c:pt idx="190">
                  <c:v>-51.939987180000003</c:v>
                </c:pt>
                <c:pt idx="191">
                  <c:v>-51.859985349999988</c:v>
                </c:pt>
                <c:pt idx="192">
                  <c:v>-51.769989009999989</c:v>
                </c:pt>
                <c:pt idx="193">
                  <c:v>-51.67999266999999</c:v>
                </c:pt>
                <c:pt idx="194">
                  <c:v>-51.599990839999975</c:v>
                </c:pt>
                <c:pt idx="195">
                  <c:v>-51.500015259999969</c:v>
                </c:pt>
                <c:pt idx="196">
                  <c:v>-51.410003669999981</c:v>
                </c:pt>
                <c:pt idx="197">
                  <c:v>-51.320007329999981</c:v>
                </c:pt>
                <c:pt idx="198">
                  <c:v>-51.230010989999982</c:v>
                </c:pt>
                <c:pt idx="199">
                  <c:v>-51.130004889999981</c:v>
                </c:pt>
                <c:pt idx="200">
                  <c:v>-51.040008549999982</c:v>
                </c:pt>
                <c:pt idx="201">
                  <c:v>-50.950012209999983</c:v>
                </c:pt>
                <c:pt idx="202">
                  <c:v>-50.850006109999981</c:v>
                </c:pt>
                <c:pt idx="203">
                  <c:v>-50.749999999999972</c:v>
                </c:pt>
                <c:pt idx="204">
                  <c:v>-50.64999389999997</c:v>
                </c:pt>
                <c:pt idx="205">
                  <c:v>-50.550003049999958</c:v>
                </c:pt>
                <c:pt idx="206">
                  <c:v>-50.449996949999985</c:v>
                </c:pt>
                <c:pt idx="207">
                  <c:v>-50.350006099999973</c:v>
                </c:pt>
                <c:pt idx="208">
                  <c:v>-50.249999999999972</c:v>
                </c:pt>
                <c:pt idx="209">
                  <c:v>-50.139984140000024</c:v>
                </c:pt>
                <c:pt idx="210">
                  <c:v>-50.039993290000012</c:v>
                </c:pt>
                <c:pt idx="211">
                  <c:v>-49.929992680000026</c:v>
                </c:pt>
                <c:pt idx="212">
                  <c:v>-49.829986580000025</c:v>
                </c:pt>
                <c:pt idx="213">
                  <c:v>-49.719985970000039</c:v>
                </c:pt>
                <c:pt idx="214">
                  <c:v>-49.619995120000027</c:v>
                </c:pt>
                <c:pt idx="215">
                  <c:v>-49.500015259999998</c:v>
                </c:pt>
                <c:pt idx="216">
                  <c:v>-49.390014650000012</c:v>
                </c:pt>
                <c:pt idx="217">
                  <c:v>-49.280014039999998</c:v>
                </c:pt>
                <c:pt idx="218">
                  <c:v>-49.170013430000012</c:v>
                </c:pt>
                <c:pt idx="219">
                  <c:v>-49.060012819999997</c:v>
                </c:pt>
                <c:pt idx="220">
                  <c:v>-48.950012210000011</c:v>
                </c:pt>
                <c:pt idx="221">
                  <c:v>-48.820007320000002</c:v>
                </c:pt>
                <c:pt idx="222">
                  <c:v>-48.710006709999988</c:v>
                </c:pt>
                <c:pt idx="223">
                  <c:v>-48.600006100000002</c:v>
                </c:pt>
                <c:pt idx="224">
                  <c:v>-48.479995730000013</c:v>
                </c:pt>
                <c:pt idx="225">
                  <c:v>-48.360000610000014</c:v>
                </c:pt>
                <c:pt idx="226">
                  <c:v>-48.229995729999985</c:v>
                </c:pt>
                <c:pt idx="227">
                  <c:v>-48.109985359999996</c:v>
                </c:pt>
                <c:pt idx="228">
                  <c:v>-48</c:v>
                </c:pt>
                <c:pt idx="229">
                  <c:v>-47.869995119999999</c:v>
                </c:pt>
                <c:pt idx="230">
                  <c:v>-47.75</c:v>
                </c:pt>
                <c:pt idx="231">
                  <c:v>-47.620010379999997</c:v>
                </c:pt>
                <c:pt idx="232">
                  <c:v>-47.500015259999969</c:v>
                </c:pt>
                <c:pt idx="233">
                  <c:v>-47.370010379999997</c:v>
                </c:pt>
                <c:pt idx="234">
                  <c:v>-47.240020749999985</c:v>
                </c:pt>
                <c:pt idx="235">
                  <c:v>-47.110000609999986</c:v>
                </c:pt>
                <c:pt idx="236">
                  <c:v>-46.980010979999975</c:v>
                </c:pt>
                <c:pt idx="237">
                  <c:v>-46.850006099999973</c:v>
                </c:pt>
                <c:pt idx="238">
                  <c:v>-46.720001219999972</c:v>
                </c:pt>
                <c:pt idx="239">
                  <c:v>-46.589996339999971</c:v>
                </c:pt>
                <c:pt idx="240">
                  <c:v>-46.449996950000013</c:v>
                </c:pt>
                <c:pt idx="241">
                  <c:v>-46.31999207000004</c:v>
                </c:pt>
                <c:pt idx="242">
                  <c:v>-46.179992680000026</c:v>
                </c:pt>
                <c:pt idx="243">
                  <c:v>-46.049987800000025</c:v>
                </c:pt>
                <c:pt idx="244">
                  <c:v>-45.900009160000025</c:v>
                </c:pt>
                <c:pt idx="245">
                  <c:v>-45.760009770000011</c:v>
                </c:pt>
                <c:pt idx="246">
                  <c:v>-45.630020139999999</c:v>
                </c:pt>
                <c:pt idx="247">
                  <c:v>-45.490020750000014</c:v>
                </c:pt>
                <c:pt idx="248">
                  <c:v>-45.340011589999989</c:v>
                </c:pt>
                <c:pt idx="249">
                  <c:v>-45.200012200000003</c:v>
                </c:pt>
                <c:pt idx="250">
                  <c:v>-45.050003050000015</c:v>
                </c:pt>
                <c:pt idx="251">
                  <c:v>-44.910003660000001</c:v>
                </c:pt>
                <c:pt idx="252">
                  <c:v>-44.759994510000013</c:v>
                </c:pt>
                <c:pt idx="253">
                  <c:v>-44.610000609999986</c:v>
                </c:pt>
                <c:pt idx="254">
                  <c:v>-44.47000122</c:v>
                </c:pt>
                <c:pt idx="255">
                  <c:v>-44.319992070000012</c:v>
                </c:pt>
                <c:pt idx="256">
                  <c:v>-44.159988399999975</c:v>
                </c:pt>
                <c:pt idx="257">
                  <c:v>-44.019989009999989</c:v>
                </c:pt>
                <c:pt idx="258">
                  <c:v>-43.869979860000001</c:v>
                </c:pt>
                <c:pt idx="259">
                  <c:v>-43.719985959999974</c:v>
                </c:pt>
                <c:pt idx="260">
                  <c:v>-43.550003049999987</c:v>
                </c:pt>
                <c:pt idx="261">
                  <c:v>-43.40000914999996</c:v>
                </c:pt>
                <c:pt idx="262">
                  <c:v>-43.249999999999972</c:v>
                </c:pt>
                <c:pt idx="263">
                  <c:v>-43.090011589999961</c:v>
                </c:pt>
                <c:pt idx="264">
                  <c:v>-42.929992680000026</c:v>
                </c:pt>
                <c:pt idx="265">
                  <c:v>-42.769989020000025</c:v>
                </c:pt>
                <c:pt idx="266">
                  <c:v>-42.619995120000027</c:v>
                </c:pt>
                <c:pt idx="267">
                  <c:v>-42.459991460000026</c:v>
                </c:pt>
                <c:pt idx="268">
                  <c:v>-42.289993280000004</c:v>
                </c:pt>
                <c:pt idx="269">
                  <c:v>-42.129989620000003</c:v>
                </c:pt>
                <c:pt idx="270">
                  <c:v>-41.969985960000031</c:v>
                </c:pt>
                <c:pt idx="271">
                  <c:v>-41.80998230000003</c:v>
                </c:pt>
                <c:pt idx="272">
                  <c:v>-41.630004880000001</c:v>
                </c:pt>
                <c:pt idx="273">
                  <c:v>-41.47000122</c:v>
                </c:pt>
                <c:pt idx="274">
                  <c:v>-41.310012809999989</c:v>
                </c:pt>
                <c:pt idx="275">
                  <c:v>-41.140014640000004</c:v>
                </c:pt>
                <c:pt idx="276">
                  <c:v>-40.959991459999998</c:v>
                </c:pt>
                <c:pt idx="277">
                  <c:v>-40.800003049999987</c:v>
                </c:pt>
                <c:pt idx="278">
                  <c:v>-40.630004880000001</c:v>
                </c:pt>
                <c:pt idx="279">
                  <c:v>-40.459991459999998</c:v>
                </c:pt>
                <c:pt idx="280">
                  <c:v>-40.279983520000002</c:v>
                </c:pt>
                <c:pt idx="281">
                  <c:v>-40.109985349999988</c:v>
                </c:pt>
                <c:pt idx="282">
                  <c:v>-39.92999266999999</c:v>
                </c:pt>
                <c:pt idx="283">
                  <c:v>-39.759994499999976</c:v>
                </c:pt>
                <c:pt idx="284">
                  <c:v>-39.580001829999986</c:v>
                </c:pt>
                <c:pt idx="285">
                  <c:v>-39.40000914999996</c:v>
                </c:pt>
                <c:pt idx="286">
                  <c:v>-39.230010979999975</c:v>
                </c:pt>
                <c:pt idx="287">
                  <c:v>-39.050003049999987</c:v>
                </c:pt>
                <c:pt idx="288">
                  <c:v>-38.860000610000014</c:v>
                </c:pt>
                <c:pt idx="289">
                  <c:v>-38.679992680000026</c:v>
                </c:pt>
                <c:pt idx="290">
                  <c:v>-38.500000000000028</c:v>
                </c:pt>
                <c:pt idx="291">
                  <c:v>-38.31999207000004</c:v>
                </c:pt>
                <c:pt idx="292">
                  <c:v>-38.129989620000003</c:v>
                </c:pt>
                <c:pt idx="293">
                  <c:v>-37.949981690000016</c:v>
                </c:pt>
                <c:pt idx="294">
                  <c:v>-37.759994500000005</c:v>
                </c:pt>
                <c:pt idx="295">
                  <c:v>-37.579986570000017</c:v>
                </c:pt>
                <c:pt idx="296">
                  <c:v>-37.389984130000016</c:v>
                </c:pt>
                <c:pt idx="297">
                  <c:v>-37.200012210000011</c:v>
                </c:pt>
                <c:pt idx="298">
                  <c:v>-37.010009770000011</c:v>
                </c:pt>
                <c:pt idx="299">
                  <c:v>-36.82000733000001</c:v>
                </c:pt>
                <c:pt idx="300">
                  <c:v>-36.630004890000009</c:v>
                </c:pt>
                <c:pt idx="301">
                  <c:v>-36.429992679999998</c:v>
                </c:pt>
                <c:pt idx="302">
                  <c:v>-36.240005489999987</c:v>
                </c:pt>
                <c:pt idx="303">
                  <c:v>-36.050003049999987</c:v>
                </c:pt>
                <c:pt idx="304">
                  <c:v>-35.860000609999986</c:v>
                </c:pt>
                <c:pt idx="305">
                  <c:v>-35.64999388999999</c:v>
                </c:pt>
                <c:pt idx="306">
                  <c:v>-35.45999144999999</c:v>
                </c:pt>
                <c:pt idx="307">
                  <c:v>-35.259994499999976</c:v>
                </c:pt>
                <c:pt idx="308">
                  <c:v>-35.069992059999976</c:v>
                </c:pt>
                <c:pt idx="309">
                  <c:v>-34.860015869999984</c:v>
                </c:pt>
                <c:pt idx="310">
                  <c:v>-34.660003669999981</c:v>
                </c:pt>
                <c:pt idx="311">
                  <c:v>-34.460006719999996</c:v>
                </c:pt>
                <c:pt idx="312">
                  <c:v>-34.260009769999982</c:v>
                </c:pt>
                <c:pt idx="313">
                  <c:v>-34.060012819999969</c:v>
                </c:pt>
                <c:pt idx="314">
                  <c:v>-33.850006099999973</c:v>
                </c:pt>
                <c:pt idx="315">
                  <c:v>-33.639999389999986</c:v>
                </c:pt>
                <c:pt idx="316">
                  <c:v>-33.440002439999972</c:v>
                </c:pt>
                <c:pt idx="317">
                  <c:v>-33.240005489999959</c:v>
                </c:pt>
                <c:pt idx="318">
                  <c:v>-33.019989020000025</c:v>
                </c:pt>
                <c:pt idx="319">
                  <c:v>-32.809997560000028</c:v>
                </c:pt>
                <c:pt idx="320">
                  <c:v>-32.609985360000024</c:v>
                </c:pt>
                <c:pt idx="321">
                  <c:v>-32.399993900000027</c:v>
                </c:pt>
                <c:pt idx="322">
                  <c:v>-32.180007940000024</c:v>
                </c:pt>
                <c:pt idx="323">
                  <c:v>-31.970016479999998</c:v>
                </c:pt>
                <c:pt idx="324">
                  <c:v>-31.750015259999998</c:v>
                </c:pt>
                <c:pt idx="325">
                  <c:v>-31.54000855000001</c:v>
                </c:pt>
                <c:pt idx="326">
                  <c:v>-31.320007320000002</c:v>
                </c:pt>
                <c:pt idx="327">
                  <c:v>-31.100006100000002</c:v>
                </c:pt>
                <c:pt idx="328">
                  <c:v>-30.889999390000014</c:v>
                </c:pt>
                <c:pt idx="329">
                  <c:v>-30.669998170000014</c:v>
                </c:pt>
                <c:pt idx="330">
                  <c:v>-30.449996949999985</c:v>
                </c:pt>
                <c:pt idx="331">
                  <c:v>-30.229995729999985</c:v>
                </c:pt>
                <c:pt idx="332">
                  <c:v>-30.009994509999984</c:v>
                </c:pt>
                <c:pt idx="333">
                  <c:v>-29.789993289999984</c:v>
                </c:pt>
                <c:pt idx="334">
                  <c:v>-29.560012819999997</c:v>
                </c:pt>
                <c:pt idx="335">
                  <c:v>-29.330017089999984</c:v>
                </c:pt>
                <c:pt idx="336">
                  <c:v>-29.110015869999984</c:v>
                </c:pt>
                <c:pt idx="337">
                  <c:v>-28.880004879999973</c:v>
                </c:pt>
                <c:pt idx="338">
                  <c:v>-28.65000914999996</c:v>
                </c:pt>
                <c:pt idx="339">
                  <c:v>-28.43000792999996</c:v>
                </c:pt>
                <c:pt idx="340">
                  <c:v>-28.199996949999985</c:v>
                </c:pt>
                <c:pt idx="341">
                  <c:v>-27.959991460000026</c:v>
                </c:pt>
                <c:pt idx="342">
                  <c:v>-27.729995730000013</c:v>
                </c:pt>
                <c:pt idx="343">
                  <c:v>-27.500000000000028</c:v>
                </c:pt>
                <c:pt idx="344">
                  <c:v>-27.260009770000011</c:v>
                </c:pt>
                <c:pt idx="345">
                  <c:v>-27.030014040000026</c:v>
                </c:pt>
                <c:pt idx="346">
                  <c:v>-26.800018310000013</c:v>
                </c:pt>
                <c:pt idx="347">
                  <c:v>-26.57000733000001</c:v>
                </c:pt>
                <c:pt idx="348">
                  <c:v>-26.320007320000002</c:v>
                </c:pt>
                <c:pt idx="349">
                  <c:v>-26.090011589999989</c:v>
                </c:pt>
                <c:pt idx="350">
                  <c:v>-25.850006100000002</c:v>
                </c:pt>
                <c:pt idx="351">
                  <c:v>-25.599990850000012</c:v>
                </c:pt>
                <c:pt idx="352">
                  <c:v>-25.360000609999986</c:v>
                </c:pt>
                <c:pt idx="353">
                  <c:v>-25.119995119999999</c:v>
                </c:pt>
                <c:pt idx="354">
                  <c:v>-24.869979860000001</c:v>
                </c:pt>
                <c:pt idx="355">
                  <c:v>-24.629989619999975</c:v>
                </c:pt>
                <c:pt idx="356">
                  <c:v>-24.389984129999988</c:v>
                </c:pt>
                <c:pt idx="357">
                  <c:v>-24.139999389999986</c:v>
                </c:pt>
                <c:pt idx="358">
                  <c:v>-23.890014639999947</c:v>
                </c:pt>
                <c:pt idx="359">
                  <c:v>-23.649993889999962</c:v>
                </c:pt>
                <c:pt idx="360">
                  <c:v>-23.389984130000016</c:v>
                </c:pt>
                <c:pt idx="361">
                  <c:v>-23.139984130000016</c:v>
                </c:pt>
                <c:pt idx="362">
                  <c:v>-22.889984130000016</c:v>
                </c:pt>
                <c:pt idx="363">
                  <c:v>-22.639984130000016</c:v>
                </c:pt>
                <c:pt idx="364">
                  <c:v>-22.389984130000016</c:v>
                </c:pt>
                <c:pt idx="365">
                  <c:v>-22.130004880000001</c:v>
                </c:pt>
                <c:pt idx="366">
                  <c:v>-21.880004880000001</c:v>
                </c:pt>
                <c:pt idx="367">
                  <c:v>-21.609985349999988</c:v>
                </c:pt>
                <c:pt idx="368">
                  <c:v>-21.359985349999988</c:v>
                </c:pt>
                <c:pt idx="369">
                  <c:v>-21.100006099999973</c:v>
                </c:pt>
                <c:pt idx="370">
                  <c:v>-20.839996329999963</c:v>
                </c:pt>
                <c:pt idx="371">
                  <c:v>-20.579986570000017</c:v>
                </c:pt>
                <c:pt idx="372">
                  <c:v>-20.309997549999991</c:v>
                </c:pt>
                <c:pt idx="373">
                  <c:v>-20.059997549999991</c:v>
                </c:pt>
                <c:pt idx="374">
                  <c:v>-19.790008550000039</c:v>
                </c:pt>
                <c:pt idx="375">
                  <c:v>-19.529998780000028</c:v>
                </c:pt>
                <c:pt idx="376">
                  <c:v>-19.259979240000007</c:v>
                </c:pt>
                <c:pt idx="377">
                  <c:v>-18.989990229999989</c:v>
                </c:pt>
                <c:pt idx="378">
                  <c:v>-18.720001230000037</c:v>
                </c:pt>
                <c:pt idx="379">
                  <c:v>-18.450012210000011</c:v>
                </c:pt>
                <c:pt idx="380">
                  <c:v>-18.190002450000009</c:v>
                </c:pt>
                <c:pt idx="381">
                  <c:v>-17.910003659999973</c:v>
                </c:pt>
                <c:pt idx="382">
                  <c:v>-17.649993900000027</c:v>
                </c:pt>
                <c:pt idx="383">
                  <c:v>-17.369995109999991</c:v>
                </c:pt>
                <c:pt idx="384">
                  <c:v>-17.099975579999978</c:v>
                </c:pt>
                <c:pt idx="385">
                  <c:v>-16.82000733000001</c:v>
                </c:pt>
                <c:pt idx="386">
                  <c:v>-16.550018309999984</c:v>
                </c:pt>
                <c:pt idx="387">
                  <c:v>-16.269989009999961</c:v>
                </c:pt>
                <c:pt idx="388">
                  <c:v>-15.989990229999989</c:v>
                </c:pt>
                <c:pt idx="389">
                  <c:v>-15.709991460000026</c:v>
                </c:pt>
                <c:pt idx="390">
                  <c:v>-15.429992679999998</c:v>
                </c:pt>
                <c:pt idx="391">
                  <c:v>-15.150024420000022</c:v>
                </c:pt>
                <c:pt idx="392">
                  <c:v>-14.870025639999994</c:v>
                </c:pt>
                <c:pt idx="393">
                  <c:v>-14.580017090000013</c:v>
                </c:pt>
                <c:pt idx="394">
                  <c:v>-14.299987789999989</c:v>
                </c:pt>
                <c:pt idx="395">
                  <c:v>-14.009979250000015</c:v>
                </c:pt>
                <c:pt idx="396">
                  <c:v>-13.729980469999987</c:v>
                </c:pt>
                <c:pt idx="397">
                  <c:v>-13.449981690000016</c:v>
                </c:pt>
                <c:pt idx="398">
                  <c:v>-13.160003659999973</c:v>
                </c:pt>
                <c:pt idx="399">
                  <c:v>-12.870025639999994</c:v>
                </c:pt>
                <c:pt idx="400">
                  <c:v>-12.580017089999956</c:v>
                </c:pt>
                <c:pt idx="401">
                  <c:v>-12.300018309999984</c:v>
                </c:pt>
                <c:pt idx="402">
                  <c:v>-12</c:v>
                </c:pt>
                <c:pt idx="403">
                  <c:v>-11.709991460000026</c:v>
                </c:pt>
                <c:pt idx="404">
                  <c:v>-11.410003660000029</c:v>
                </c:pt>
                <c:pt idx="405">
                  <c:v>-11.120025639999994</c:v>
                </c:pt>
                <c:pt idx="406">
                  <c:v>-10.820007320000002</c:v>
                </c:pt>
                <c:pt idx="407">
                  <c:v>-10.529998780000028</c:v>
                </c:pt>
                <c:pt idx="408">
                  <c:v>-10.229980469999987</c:v>
                </c:pt>
                <c:pt idx="409">
                  <c:v>-9.9400024400000007</c:v>
                </c:pt>
                <c:pt idx="410">
                  <c:v>-9.6399841300000162</c:v>
                </c:pt>
                <c:pt idx="411">
                  <c:v>-9.3399963399999706</c:v>
                </c:pt>
                <c:pt idx="412">
                  <c:v>-9.0399780299999861</c:v>
                </c:pt>
                <c:pt idx="413">
                  <c:v>-8.7400207499999851</c:v>
                </c:pt>
                <c:pt idx="414">
                  <c:v>-8.4400024400000007</c:v>
                </c:pt>
                <c:pt idx="415">
                  <c:v>-8.1400146399999471</c:v>
                </c:pt>
                <c:pt idx="416">
                  <c:v>-7.8299865700000169</c:v>
                </c:pt>
                <c:pt idx="417">
                  <c:v>-7.5299987800000281</c:v>
                </c:pt>
                <c:pt idx="418">
                  <c:v>-7.2099914500000182</c:v>
                </c:pt>
                <c:pt idx="419">
                  <c:v>-6.9099731400000337</c:v>
                </c:pt>
                <c:pt idx="420">
                  <c:v>-6.6000061000000301</c:v>
                </c:pt>
                <c:pt idx="421">
                  <c:v>-6.2900085399999739</c:v>
                </c:pt>
                <c:pt idx="422">
                  <c:v>-5.9800109899999825</c:v>
                </c:pt>
                <c:pt idx="423">
                  <c:v>-5.6699829099999874</c:v>
                </c:pt>
                <c:pt idx="424">
                  <c:v>-5.3599853499999881</c:v>
                </c:pt>
                <c:pt idx="425">
                  <c:v>-5.0399780199999782</c:v>
                </c:pt>
                <c:pt idx="426">
                  <c:v>-4.7299804699999868</c:v>
                </c:pt>
                <c:pt idx="427">
                  <c:v>-4.4100036599999726</c:v>
                </c:pt>
                <c:pt idx="428">
                  <c:v>-4.1000060999999732</c:v>
                </c:pt>
                <c:pt idx="429">
                  <c:v>-3.7799987800000281</c:v>
                </c:pt>
                <c:pt idx="430">
                  <c:v>-3.4700012200000288</c:v>
                </c:pt>
                <c:pt idx="431">
                  <c:v>-3.1499939000000268</c:v>
                </c:pt>
                <c:pt idx="432">
                  <c:v>-2.8299865700000169</c:v>
                </c:pt>
                <c:pt idx="433">
                  <c:v>-2.5099792400000069</c:v>
                </c:pt>
                <c:pt idx="434">
                  <c:v>-2.1800231999999937</c:v>
                </c:pt>
                <c:pt idx="435">
                  <c:v>-1.8600158699999838</c:v>
                </c:pt>
                <c:pt idx="436">
                  <c:v>-1.5299987800000281</c:v>
                </c:pt>
                <c:pt idx="437">
                  <c:v>-1.2099914600000261</c:v>
                </c:pt>
                <c:pt idx="438">
                  <c:v>-0.8900146500000119</c:v>
                </c:pt>
                <c:pt idx="439">
                  <c:v>-0.55999754999999141</c:v>
                </c:pt>
                <c:pt idx="440">
                  <c:v>-0.23999022999998942</c:v>
                </c:pt>
                <c:pt idx="441">
                  <c:v>9.997558000003437E-2</c:v>
                </c:pt>
                <c:pt idx="442">
                  <c:v>0.41998291000004428</c:v>
                </c:pt>
                <c:pt idx="443">
                  <c:v>0.76000977000001058</c:v>
                </c:pt>
                <c:pt idx="444">
                  <c:v>1.0899963400000274</c:v>
                </c:pt>
                <c:pt idx="445">
                  <c:v>1.42001343000004</c:v>
                </c:pt>
                <c:pt idx="446">
                  <c:v>1.7600097599999458</c:v>
                </c:pt>
                <c:pt idx="447">
                  <c:v>2.0899963299999627</c:v>
                </c:pt>
                <c:pt idx="448">
                  <c:v>2.4299926699999901</c:v>
                </c:pt>
                <c:pt idx="449">
                  <c:v>2.7599792500000149</c:v>
                </c:pt>
                <c:pt idx="450">
                  <c:v>3.1000060999999732</c:v>
                </c:pt>
                <c:pt idx="451">
                  <c:v>3.429992679999998</c:v>
                </c:pt>
                <c:pt idx="452">
                  <c:v>3.7699890200000254</c:v>
                </c:pt>
                <c:pt idx="453">
                  <c:v>4.1199951099999907</c:v>
                </c:pt>
                <c:pt idx="454">
                  <c:v>4.4500122000000033</c:v>
                </c:pt>
                <c:pt idx="455">
                  <c:v>4.7999877899999888</c:v>
                </c:pt>
                <c:pt idx="456">
                  <c:v>5.1399841300000162</c:v>
                </c:pt>
                <c:pt idx="457">
                  <c:v>5.4899902400000542</c:v>
                </c:pt>
                <c:pt idx="458">
                  <c:v>5.8299865700000169</c:v>
                </c:pt>
                <c:pt idx="459">
                  <c:v>6.1699829100000443</c:v>
                </c:pt>
                <c:pt idx="460">
                  <c:v>6.5299987799999712</c:v>
                </c:pt>
                <c:pt idx="461">
                  <c:v>6.8699951099999907</c:v>
                </c:pt>
                <c:pt idx="462">
                  <c:v>7.2299804699999868</c:v>
                </c:pt>
                <c:pt idx="463">
                  <c:v>7.5699768100000142</c:v>
                </c:pt>
                <c:pt idx="464">
                  <c:v>7.9199829099999874</c:v>
                </c:pt>
                <c:pt idx="465">
                  <c:v>8.2799987799999712</c:v>
                </c:pt>
                <c:pt idx="466">
                  <c:v>8.6199951199999987</c:v>
                </c:pt>
                <c:pt idx="467">
                  <c:v>8.9800109799999746</c:v>
                </c:pt>
                <c:pt idx="468">
                  <c:v>9.3300170900000126</c:v>
                </c:pt>
                <c:pt idx="469">
                  <c:v>9.6900024400000007</c:v>
                </c:pt>
                <c:pt idx="470">
                  <c:v>10.050018309999984</c:v>
                </c:pt>
                <c:pt idx="471">
                  <c:v>10.410003660000029</c:v>
                </c:pt>
                <c:pt idx="472">
                  <c:v>10.769989020000025</c:v>
                </c:pt>
                <c:pt idx="473">
                  <c:v>11.119995119999999</c:v>
                </c:pt>
                <c:pt idx="474">
                  <c:v>11.479980470000044</c:v>
                </c:pt>
                <c:pt idx="475">
                  <c:v>11.850006099999973</c:v>
                </c:pt>
                <c:pt idx="476">
                  <c:v>12.209991449999961</c:v>
                </c:pt>
                <c:pt idx="477">
                  <c:v>12.580017089999956</c:v>
                </c:pt>
                <c:pt idx="478">
                  <c:v>12.940002440000001</c:v>
                </c:pt>
                <c:pt idx="479">
                  <c:v>13.300018309999984</c:v>
                </c:pt>
                <c:pt idx="480">
                  <c:v>13.669982909999987</c:v>
                </c:pt>
                <c:pt idx="481">
                  <c:v>14.039978029999986</c:v>
                </c:pt>
                <c:pt idx="482">
                  <c:v>14.39999389999997</c:v>
                </c:pt>
                <c:pt idx="483">
                  <c:v>14.769989010000018</c:v>
                </c:pt>
                <c:pt idx="484">
                  <c:v>15.140014650000012</c:v>
                </c:pt>
                <c:pt idx="485">
                  <c:v>15.510009760000003</c:v>
                </c:pt>
                <c:pt idx="486">
                  <c:v>15.890014650000012</c:v>
                </c:pt>
                <c:pt idx="487">
                  <c:v>16.25</c:v>
                </c:pt>
                <c:pt idx="488">
                  <c:v>16.630004890000009</c:v>
                </c:pt>
                <c:pt idx="489">
                  <c:v>17.009979250000015</c:v>
                </c:pt>
                <c:pt idx="490">
                  <c:v>17.380004890000009</c:v>
                </c:pt>
                <c:pt idx="491">
                  <c:v>17.75</c:v>
                </c:pt>
                <c:pt idx="492">
                  <c:v>18.130004890000009</c:v>
                </c:pt>
                <c:pt idx="493">
                  <c:v>18.510009759999946</c:v>
                </c:pt>
                <c:pt idx="494">
                  <c:v>18.890014649999955</c:v>
                </c:pt>
                <c:pt idx="495">
                  <c:v>19.260009759999946</c:v>
                </c:pt>
                <c:pt idx="496">
                  <c:v>19.640014649999955</c:v>
                </c:pt>
                <c:pt idx="497">
                  <c:v>20.029998779999971</c:v>
                </c:pt>
                <c:pt idx="498">
                  <c:v>20.410003669999981</c:v>
                </c:pt>
                <c:pt idx="499">
                  <c:v>20.790008549999982</c:v>
                </c:pt>
                <c:pt idx="500">
                  <c:v>21.180023199999994</c:v>
                </c:pt>
                <c:pt idx="501">
                  <c:v>21.559997559999999</c:v>
                </c:pt>
                <c:pt idx="502">
                  <c:v>21.949981690000016</c:v>
                </c:pt>
                <c:pt idx="503">
                  <c:v>22.339996329999963</c:v>
                </c:pt>
                <c:pt idx="504">
                  <c:v>22.720001219999972</c:v>
                </c:pt>
                <c:pt idx="505">
                  <c:v>23.109985349999988</c:v>
                </c:pt>
                <c:pt idx="506">
                  <c:v>23.489990229999989</c:v>
                </c:pt>
                <c:pt idx="507">
                  <c:v>23.899993900000027</c:v>
                </c:pt>
                <c:pt idx="508">
                  <c:v>24.290008539999974</c:v>
                </c:pt>
                <c:pt idx="509">
                  <c:v>24.679992679999998</c:v>
                </c:pt>
                <c:pt idx="510">
                  <c:v>25.070007320000002</c:v>
                </c:pt>
                <c:pt idx="511">
                  <c:v>25.459991460000026</c:v>
                </c:pt>
                <c:pt idx="512">
                  <c:v>25.860015869999984</c:v>
                </c:pt>
                <c:pt idx="513">
                  <c:v>26.260009770000011</c:v>
                </c:pt>
                <c:pt idx="514">
                  <c:v>26.650024420000022</c:v>
                </c:pt>
                <c:pt idx="515">
                  <c:v>27.050018309999984</c:v>
                </c:pt>
                <c:pt idx="516">
                  <c:v>27.459991450000018</c:v>
                </c:pt>
                <c:pt idx="517">
                  <c:v>27.859985350000045</c:v>
                </c:pt>
                <c:pt idx="518">
                  <c:v>28.259979240000007</c:v>
                </c:pt>
                <c:pt idx="519">
                  <c:v>28.660003660000029</c:v>
                </c:pt>
                <c:pt idx="520">
                  <c:v>29.070007320000002</c:v>
                </c:pt>
                <c:pt idx="521">
                  <c:v>29.470001220000029</c:v>
                </c:pt>
                <c:pt idx="522">
                  <c:v>29.869995120000056</c:v>
                </c:pt>
                <c:pt idx="523">
                  <c:v>30.279998780000028</c:v>
                </c:pt>
                <c:pt idx="524">
                  <c:v>30.690002440000001</c:v>
                </c:pt>
                <c:pt idx="525">
                  <c:v>31.100006099999973</c:v>
                </c:pt>
                <c:pt idx="526">
                  <c:v>31.510009759999946</c:v>
                </c:pt>
                <c:pt idx="527">
                  <c:v>31.919982909999987</c:v>
                </c:pt>
                <c:pt idx="528">
                  <c:v>32.329986570000017</c:v>
                </c:pt>
                <c:pt idx="529">
                  <c:v>32.739990229999989</c:v>
                </c:pt>
                <c:pt idx="530">
                  <c:v>33.160003659999973</c:v>
                </c:pt>
                <c:pt idx="531">
                  <c:v>33.57000733000001</c:v>
                </c:pt>
                <c:pt idx="532">
                  <c:v>33.989990239999997</c:v>
                </c:pt>
                <c:pt idx="533">
                  <c:v>34.399993900000027</c:v>
                </c:pt>
                <c:pt idx="534">
                  <c:v>34.830017090000013</c:v>
                </c:pt>
                <c:pt idx="535">
                  <c:v>35.240020749999985</c:v>
                </c:pt>
                <c:pt idx="536">
                  <c:v>35.660003660000029</c:v>
                </c:pt>
                <c:pt idx="537">
                  <c:v>36.089996340000027</c:v>
                </c:pt>
                <c:pt idx="538">
                  <c:v>36.509979250000015</c:v>
                </c:pt>
                <c:pt idx="539">
                  <c:v>36.92999266999999</c:v>
                </c:pt>
                <c:pt idx="540">
                  <c:v>37.359985350000045</c:v>
                </c:pt>
                <c:pt idx="541">
                  <c:v>37.779998780000028</c:v>
                </c:pt>
                <c:pt idx="542">
                  <c:v>38.199981690000016</c:v>
                </c:pt>
                <c:pt idx="543">
                  <c:v>38.640014639999947</c:v>
                </c:pt>
                <c:pt idx="544">
                  <c:v>39.059997559999999</c:v>
                </c:pt>
                <c:pt idx="545">
                  <c:v>39.480010979999975</c:v>
                </c:pt>
                <c:pt idx="546">
                  <c:v>39.919982909999987</c:v>
                </c:pt>
                <c:pt idx="547">
                  <c:v>40.349975579999978</c:v>
                </c:pt>
                <c:pt idx="548">
                  <c:v>40.779998779999971</c:v>
                </c:pt>
                <c:pt idx="549">
                  <c:v>41.209991460000026</c:v>
                </c:pt>
                <c:pt idx="550">
                  <c:v>41.639984130000016</c:v>
                </c:pt>
                <c:pt idx="551">
                  <c:v>42.080017090000013</c:v>
                </c:pt>
                <c:pt idx="552">
                  <c:v>42.520019530000013</c:v>
                </c:pt>
                <c:pt idx="553">
                  <c:v>42.950012200000003</c:v>
                </c:pt>
                <c:pt idx="554">
                  <c:v>43.400024420000022</c:v>
                </c:pt>
                <c:pt idx="555">
                  <c:v>43.830017090000013</c:v>
                </c:pt>
                <c:pt idx="556">
                  <c:v>44.270019530000013</c:v>
                </c:pt>
                <c:pt idx="557">
                  <c:v>44.709991460000026</c:v>
                </c:pt>
                <c:pt idx="558">
                  <c:v>45.149993900000027</c:v>
                </c:pt>
                <c:pt idx="559">
                  <c:v>45.589996340000027</c:v>
                </c:pt>
                <c:pt idx="560">
                  <c:v>46.040008539999974</c:v>
                </c:pt>
                <c:pt idx="561">
                  <c:v>46.480010979999975</c:v>
                </c:pt>
                <c:pt idx="562">
                  <c:v>46.920013429999983</c:v>
                </c:pt>
                <c:pt idx="563">
                  <c:v>47.370025639999994</c:v>
                </c:pt>
                <c:pt idx="564">
                  <c:v>47.82000733000001</c:v>
                </c:pt>
                <c:pt idx="565">
                  <c:v>48.260009770000011</c:v>
                </c:pt>
                <c:pt idx="566">
                  <c:v>48.720001219999972</c:v>
                </c:pt>
                <c:pt idx="567">
                  <c:v>49.160003669999981</c:v>
                </c:pt>
                <c:pt idx="568">
                  <c:v>49.609985359999996</c:v>
                </c:pt>
                <c:pt idx="569">
                  <c:v>50.070007320000002</c:v>
                </c:pt>
                <c:pt idx="570">
                  <c:v>50.519989010000018</c:v>
                </c:pt>
                <c:pt idx="571">
                  <c:v>50.980010990000039</c:v>
                </c:pt>
                <c:pt idx="572">
                  <c:v>51.430023199999994</c:v>
                </c:pt>
                <c:pt idx="573">
                  <c:v>51.889984140000024</c:v>
                </c:pt>
                <c:pt idx="574">
                  <c:v>52.350006110000038</c:v>
                </c:pt>
                <c:pt idx="575">
                  <c:v>52.799987800000054</c:v>
                </c:pt>
                <c:pt idx="576">
                  <c:v>53.260009759999946</c:v>
                </c:pt>
                <c:pt idx="577">
                  <c:v>53.720001219999972</c:v>
                </c:pt>
                <c:pt idx="578">
                  <c:v>54.180023199999994</c:v>
                </c:pt>
                <c:pt idx="579">
                  <c:v>54.640014649999955</c:v>
                </c:pt>
                <c:pt idx="580">
                  <c:v>55.100006109999981</c:v>
                </c:pt>
                <c:pt idx="581">
                  <c:v>55.569976800000006</c:v>
                </c:pt>
                <c:pt idx="582">
                  <c:v>56.029998769999963</c:v>
                </c:pt>
                <c:pt idx="583">
                  <c:v>56.489990229999989</c:v>
                </c:pt>
                <c:pt idx="584">
                  <c:v>56.970001219999972</c:v>
                </c:pt>
                <c:pt idx="585">
                  <c:v>57.429992679999998</c:v>
                </c:pt>
                <c:pt idx="586">
                  <c:v>57.890014650000012</c:v>
                </c:pt>
                <c:pt idx="587">
                  <c:v>58.369995119999999</c:v>
                </c:pt>
                <c:pt idx="588">
                  <c:v>58.830017090000013</c:v>
                </c:pt>
                <c:pt idx="589">
                  <c:v>59.300018309999984</c:v>
                </c:pt>
                <c:pt idx="590">
                  <c:v>59.779998780000028</c:v>
                </c:pt>
                <c:pt idx="591">
                  <c:v>60.25</c:v>
                </c:pt>
                <c:pt idx="592">
                  <c:v>60.720001220000029</c:v>
                </c:pt>
                <c:pt idx="593">
                  <c:v>61.190002440000001</c:v>
                </c:pt>
                <c:pt idx="594">
                  <c:v>61.67001343000004</c:v>
                </c:pt>
                <c:pt idx="595">
                  <c:v>62.139984130000016</c:v>
                </c:pt>
                <c:pt idx="596">
                  <c:v>62.619995120000056</c:v>
                </c:pt>
                <c:pt idx="597">
                  <c:v>63.089996340000027</c:v>
                </c:pt>
                <c:pt idx="598">
                  <c:v>63.570007320000002</c:v>
                </c:pt>
                <c:pt idx="599">
                  <c:v>64.049987790000046</c:v>
                </c:pt>
                <c:pt idx="600">
                  <c:v>64.519989010000018</c:v>
                </c:pt>
                <c:pt idx="601">
                  <c:v>65</c:v>
                </c:pt>
                <c:pt idx="602">
                  <c:v>65.480010990000039</c:v>
                </c:pt>
                <c:pt idx="603">
                  <c:v>65.959991460000026</c:v>
                </c:pt>
                <c:pt idx="604">
                  <c:v>66.440002440000001</c:v>
                </c:pt>
                <c:pt idx="605">
                  <c:v>66.910003660000029</c:v>
                </c:pt>
                <c:pt idx="606">
                  <c:v>67.399993890000019</c:v>
                </c:pt>
                <c:pt idx="607">
                  <c:v>67.889984130000016</c:v>
                </c:pt>
                <c:pt idx="608">
                  <c:v>68.360015869999984</c:v>
                </c:pt>
                <c:pt idx="609">
                  <c:v>68.850006110000038</c:v>
                </c:pt>
                <c:pt idx="610">
                  <c:v>69.320007320000002</c:v>
                </c:pt>
                <c:pt idx="611">
                  <c:v>69.809997559999999</c:v>
                </c:pt>
                <c:pt idx="612">
                  <c:v>70.289978019999978</c:v>
                </c:pt>
                <c:pt idx="613">
                  <c:v>70.779998769999963</c:v>
                </c:pt>
                <c:pt idx="614">
                  <c:v>71.260009770000011</c:v>
                </c:pt>
                <c:pt idx="615">
                  <c:v>71.739990229999989</c:v>
                </c:pt>
                <c:pt idx="616">
                  <c:v>72.239990229999989</c:v>
                </c:pt>
                <c:pt idx="617">
                  <c:v>72.720001230000037</c:v>
                </c:pt>
                <c:pt idx="618">
                  <c:v>73.200012210000011</c:v>
                </c:pt>
                <c:pt idx="619">
                  <c:v>73.690002440000001</c:v>
                </c:pt>
                <c:pt idx="620">
                  <c:v>74.169982909999987</c:v>
                </c:pt>
                <c:pt idx="621">
                  <c:v>74.660003659999973</c:v>
                </c:pt>
                <c:pt idx="622">
                  <c:v>75.149993889999962</c:v>
                </c:pt>
                <c:pt idx="623">
                  <c:v>75.639984130000016</c:v>
                </c:pt>
                <c:pt idx="624">
                  <c:v>76.119995109999991</c:v>
                </c:pt>
                <c:pt idx="625">
                  <c:v>76.609985349999988</c:v>
                </c:pt>
                <c:pt idx="626">
                  <c:v>77.089996329999963</c:v>
                </c:pt>
                <c:pt idx="627">
                  <c:v>77.579986570000017</c:v>
                </c:pt>
                <c:pt idx="628">
                  <c:v>78.070007320000002</c:v>
                </c:pt>
                <c:pt idx="629">
                  <c:v>78.559997559999999</c:v>
                </c:pt>
                <c:pt idx="630">
                  <c:v>79.050018309999984</c:v>
                </c:pt>
                <c:pt idx="631">
                  <c:v>79.529998780000028</c:v>
                </c:pt>
                <c:pt idx="632">
                  <c:v>80.029998780000028</c:v>
                </c:pt>
                <c:pt idx="633">
                  <c:v>80.519989010000018</c:v>
                </c:pt>
                <c:pt idx="634">
                  <c:v>81.010009759999946</c:v>
                </c:pt>
                <c:pt idx="635">
                  <c:v>81.5</c:v>
                </c:pt>
                <c:pt idx="636">
                  <c:v>81.989990239999997</c:v>
                </c:pt>
                <c:pt idx="637">
                  <c:v>82.480010979999975</c:v>
                </c:pt>
                <c:pt idx="638">
                  <c:v>82.980010990000039</c:v>
                </c:pt>
                <c:pt idx="639">
                  <c:v>83.470001219999972</c:v>
                </c:pt>
                <c:pt idx="640">
                  <c:v>83.959991449999961</c:v>
                </c:pt>
                <c:pt idx="641">
                  <c:v>84.450012200000003</c:v>
                </c:pt>
                <c:pt idx="642">
                  <c:v>84.949981690000016</c:v>
                </c:pt>
                <c:pt idx="643">
                  <c:v>85.440002440000001</c:v>
                </c:pt>
                <c:pt idx="644">
                  <c:v>85.940002440000001</c:v>
                </c:pt>
                <c:pt idx="645">
                  <c:v>86.429992679999998</c:v>
                </c:pt>
                <c:pt idx="646">
                  <c:v>86.930023199999994</c:v>
                </c:pt>
                <c:pt idx="647">
                  <c:v>87.420013429999983</c:v>
                </c:pt>
                <c:pt idx="648">
                  <c:v>87.910003660000029</c:v>
                </c:pt>
                <c:pt idx="649">
                  <c:v>88.399993889999962</c:v>
                </c:pt>
                <c:pt idx="650">
                  <c:v>88.899993890000019</c:v>
                </c:pt>
                <c:pt idx="651">
                  <c:v>89.389984130000016</c:v>
                </c:pt>
                <c:pt idx="652">
                  <c:v>89.889984130000016</c:v>
                </c:pt>
                <c:pt idx="653">
                  <c:v>90.389984130000016</c:v>
                </c:pt>
                <c:pt idx="654">
                  <c:v>90.880004890000009</c:v>
                </c:pt>
                <c:pt idx="655">
                  <c:v>91.370025639999994</c:v>
                </c:pt>
                <c:pt idx="656">
                  <c:v>91.870025639999994</c:v>
                </c:pt>
                <c:pt idx="657">
                  <c:v>92.360015869999984</c:v>
                </c:pt>
                <c:pt idx="658">
                  <c:v>92.869995109999991</c:v>
                </c:pt>
                <c:pt idx="659">
                  <c:v>93.359985350000045</c:v>
                </c:pt>
                <c:pt idx="660">
                  <c:v>93.849975579999978</c:v>
                </c:pt>
                <c:pt idx="661">
                  <c:v>94.350006110000038</c:v>
                </c:pt>
                <c:pt idx="662">
                  <c:v>94.850006099999973</c:v>
                </c:pt>
                <c:pt idx="663">
                  <c:v>95.339996339999971</c:v>
                </c:pt>
                <c:pt idx="664">
                  <c:v>95.839996340000027</c:v>
                </c:pt>
                <c:pt idx="665">
                  <c:v>96.339996329999963</c:v>
                </c:pt>
                <c:pt idx="666">
                  <c:v>96.839996340000027</c:v>
                </c:pt>
                <c:pt idx="667">
                  <c:v>97.330017090000013</c:v>
                </c:pt>
                <c:pt idx="668">
                  <c:v>97.830017089999956</c:v>
                </c:pt>
                <c:pt idx="669">
                  <c:v>98.319976810000014</c:v>
                </c:pt>
                <c:pt idx="670">
                  <c:v>98.820007320000002</c:v>
                </c:pt>
                <c:pt idx="671">
                  <c:v>99.319976800000006</c:v>
                </c:pt>
                <c:pt idx="672">
                  <c:v>99.809997559999999</c:v>
                </c:pt>
                <c:pt idx="673">
                  <c:v>100.31002808</c:v>
                </c:pt>
                <c:pt idx="674">
                  <c:v>100.80999756</c:v>
                </c:pt>
                <c:pt idx="675">
                  <c:v>101.30001830999998</c:v>
                </c:pt>
                <c:pt idx="676">
                  <c:v>101.79998779000005</c:v>
                </c:pt>
                <c:pt idx="677">
                  <c:v>102.29998778999999</c:v>
                </c:pt>
                <c:pt idx="678">
                  <c:v>102.80001830999998</c:v>
                </c:pt>
                <c:pt idx="679">
                  <c:v>103.28997802999999</c:v>
                </c:pt>
                <c:pt idx="680">
                  <c:v>103.79998778999999</c:v>
                </c:pt>
                <c:pt idx="681">
                  <c:v>104.29000853999997</c:v>
                </c:pt>
                <c:pt idx="682">
                  <c:v>104.80001830999998</c:v>
                </c:pt>
                <c:pt idx="683">
                  <c:v>105.29000855000004</c:v>
                </c:pt>
                <c:pt idx="684">
                  <c:v>105.78997803000004</c:v>
                </c:pt>
                <c:pt idx="685">
                  <c:v>106.29000855000004</c:v>
                </c:pt>
                <c:pt idx="686">
                  <c:v>106.79000853999997</c:v>
                </c:pt>
                <c:pt idx="687">
                  <c:v>107.29000853999997</c:v>
                </c:pt>
                <c:pt idx="688">
                  <c:v>107.79000853999997</c:v>
                </c:pt>
                <c:pt idx="689">
                  <c:v>108.29000855000004</c:v>
                </c:pt>
                <c:pt idx="690">
                  <c:v>108.79000853999997</c:v>
                </c:pt>
                <c:pt idx="691">
                  <c:v>109.29000853999997</c:v>
                </c:pt>
                <c:pt idx="692">
                  <c:v>109.77999878000003</c:v>
                </c:pt>
                <c:pt idx="693">
                  <c:v>110.29000855000004</c:v>
                </c:pt>
                <c:pt idx="694">
                  <c:v>110.77999878000003</c:v>
                </c:pt>
                <c:pt idx="695">
                  <c:v>111.29000855000004</c:v>
                </c:pt>
                <c:pt idx="696">
                  <c:v>111.78997803000004</c:v>
                </c:pt>
                <c:pt idx="697">
                  <c:v>112.29000855000004</c:v>
                </c:pt>
                <c:pt idx="698">
                  <c:v>112.77999878000003</c:v>
                </c:pt>
                <c:pt idx="699">
                  <c:v>113.29000854999998</c:v>
                </c:pt>
                <c:pt idx="700">
                  <c:v>113.78997801999998</c:v>
                </c:pt>
                <c:pt idx="701">
                  <c:v>114.29000854999998</c:v>
                </c:pt>
                <c:pt idx="702">
                  <c:v>114.79000855000004</c:v>
                </c:pt>
                <c:pt idx="703">
                  <c:v>115.28997803000004</c:v>
                </c:pt>
                <c:pt idx="704">
                  <c:v>115.77999878000003</c:v>
                </c:pt>
                <c:pt idx="705">
                  <c:v>116.28997802999999</c:v>
                </c:pt>
                <c:pt idx="706">
                  <c:v>116.79000853999997</c:v>
                </c:pt>
                <c:pt idx="707">
                  <c:v>117.28997802000004</c:v>
                </c:pt>
                <c:pt idx="708">
                  <c:v>117.80001830999998</c:v>
                </c:pt>
                <c:pt idx="709">
                  <c:v>118.2999878</c:v>
                </c:pt>
                <c:pt idx="710">
                  <c:v>118.80001830999998</c:v>
                </c:pt>
                <c:pt idx="711">
                  <c:v>119.29998780000005</c:v>
                </c:pt>
                <c:pt idx="712">
                  <c:v>119.80001830999998</c:v>
                </c:pt>
                <c:pt idx="713">
                  <c:v>120.30001830999998</c:v>
                </c:pt>
                <c:pt idx="714">
                  <c:v>120.79998780000005</c:v>
                </c:pt>
                <c:pt idx="715">
                  <c:v>121.30999756</c:v>
                </c:pt>
                <c:pt idx="716">
                  <c:v>121.80001830999998</c:v>
                </c:pt>
                <c:pt idx="717">
                  <c:v>122.31997681000001</c:v>
                </c:pt>
                <c:pt idx="718">
                  <c:v>122.80999756</c:v>
                </c:pt>
                <c:pt idx="719">
                  <c:v>123.30999756000006</c:v>
                </c:pt>
                <c:pt idx="720">
                  <c:v>123.80999756</c:v>
                </c:pt>
                <c:pt idx="721">
                  <c:v>124.32000731999995</c:v>
                </c:pt>
                <c:pt idx="722">
                  <c:v>124.82000733000001</c:v>
                </c:pt>
                <c:pt idx="723">
                  <c:v>125.32000733000001</c:v>
                </c:pt>
                <c:pt idx="724">
                  <c:v>125.81997680000001</c:v>
                </c:pt>
                <c:pt idx="725">
                  <c:v>126.32998657000002</c:v>
                </c:pt>
                <c:pt idx="726">
                  <c:v>126.83001709000001</c:v>
                </c:pt>
                <c:pt idx="727">
                  <c:v>127.33001707999995</c:v>
                </c:pt>
                <c:pt idx="728">
                  <c:v>127.84002686000002</c:v>
                </c:pt>
                <c:pt idx="729">
                  <c:v>128.33001708999996</c:v>
                </c:pt>
                <c:pt idx="730">
                  <c:v>128.82998657000002</c:v>
                </c:pt>
                <c:pt idx="731">
                  <c:v>129.32998658000002</c:v>
                </c:pt>
                <c:pt idx="732">
                  <c:v>129.83999632999996</c:v>
                </c:pt>
                <c:pt idx="733">
                  <c:v>130.33001709000001</c:v>
                </c:pt>
                <c:pt idx="734">
                  <c:v>130.82998657000002</c:v>
                </c:pt>
                <c:pt idx="735">
                  <c:v>131.33001708999996</c:v>
                </c:pt>
                <c:pt idx="736">
                  <c:v>131.83999634000003</c:v>
                </c:pt>
                <c:pt idx="737">
                  <c:v>132.32998657000002</c:v>
                </c:pt>
                <c:pt idx="738">
                  <c:v>132.83001708999996</c:v>
                </c:pt>
                <c:pt idx="739">
                  <c:v>133.32998657000002</c:v>
                </c:pt>
                <c:pt idx="740">
                  <c:v>133.83001709000001</c:v>
                </c:pt>
                <c:pt idx="741">
                  <c:v>134.32998657000002</c:v>
                </c:pt>
                <c:pt idx="742">
                  <c:v>134.82998656999996</c:v>
                </c:pt>
                <c:pt idx="743">
                  <c:v>135.32998656999996</c:v>
                </c:pt>
                <c:pt idx="744">
                  <c:v>135.82998657000002</c:v>
                </c:pt>
                <c:pt idx="745">
                  <c:v>136.33999634000003</c:v>
                </c:pt>
                <c:pt idx="746">
                  <c:v>136.83001709000001</c:v>
                </c:pt>
                <c:pt idx="747">
                  <c:v>137.33001709000001</c:v>
                </c:pt>
                <c:pt idx="748">
                  <c:v>137.82998657000002</c:v>
                </c:pt>
                <c:pt idx="749">
                  <c:v>138.33001708999996</c:v>
                </c:pt>
                <c:pt idx="750">
                  <c:v>138.83001707999995</c:v>
                </c:pt>
                <c:pt idx="751">
                  <c:v>139.33001708999996</c:v>
                </c:pt>
                <c:pt idx="752">
                  <c:v>139.82998657000002</c:v>
                </c:pt>
                <c:pt idx="753">
                  <c:v>140.33999633999997</c:v>
                </c:pt>
                <c:pt idx="754">
                  <c:v>140.83999634000003</c:v>
                </c:pt>
                <c:pt idx="755">
                  <c:v>141.33999634000003</c:v>
                </c:pt>
                <c:pt idx="756">
                  <c:v>141.85000610000003</c:v>
                </c:pt>
                <c:pt idx="757">
                  <c:v>142.36001586999998</c:v>
                </c:pt>
                <c:pt idx="758">
                  <c:v>142.85000610000003</c:v>
                </c:pt>
                <c:pt idx="759">
                  <c:v>143.36001586999998</c:v>
                </c:pt>
                <c:pt idx="760">
                  <c:v>143.86001585999998</c:v>
                </c:pt>
                <c:pt idx="761">
                  <c:v>144.36001586999998</c:v>
                </c:pt>
                <c:pt idx="762">
                  <c:v>144.86999510999999</c:v>
                </c:pt>
                <c:pt idx="763">
                  <c:v>145.36999512</c:v>
                </c:pt>
                <c:pt idx="764">
                  <c:v>145.88000488</c:v>
                </c:pt>
                <c:pt idx="765">
                  <c:v>146.38000489000001</c:v>
                </c:pt>
                <c:pt idx="766">
                  <c:v>146.87997436000001</c:v>
                </c:pt>
                <c:pt idx="767">
                  <c:v>147.39001464999996</c:v>
                </c:pt>
                <c:pt idx="768">
                  <c:v>147.89001463999995</c:v>
                </c:pt>
                <c:pt idx="769">
                  <c:v>148.38998413000002</c:v>
                </c:pt>
                <c:pt idx="770">
                  <c:v>148.89999389000002</c:v>
                </c:pt>
                <c:pt idx="771">
                  <c:v>149.41000366000003</c:v>
                </c:pt>
                <c:pt idx="772">
                  <c:v>149.91000365999997</c:v>
                </c:pt>
                <c:pt idx="773">
                  <c:v>150.40997313999998</c:v>
                </c:pt>
                <c:pt idx="774">
                  <c:v>150.93002319999999</c:v>
                </c:pt>
                <c:pt idx="775">
                  <c:v>151.42999268000005</c:v>
                </c:pt>
                <c:pt idx="776">
                  <c:v>151.93002319999999</c:v>
                </c:pt>
                <c:pt idx="777">
                  <c:v>152.44000244</c:v>
                </c:pt>
                <c:pt idx="778">
                  <c:v>152.94000244</c:v>
                </c:pt>
                <c:pt idx="779">
                  <c:v>153.45001221000001</c:v>
                </c:pt>
                <c:pt idx="780">
                  <c:v>153.95001221000001</c:v>
                </c:pt>
                <c:pt idx="781">
                  <c:v>154.45999144999996</c:v>
                </c:pt>
                <c:pt idx="782">
                  <c:v>154.97000121999997</c:v>
                </c:pt>
                <c:pt idx="783">
                  <c:v>155.47998047000004</c:v>
                </c:pt>
                <c:pt idx="784">
                  <c:v>155.98001098999998</c:v>
                </c:pt>
                <c:pt idx="785">
                  <c:v>156.48001097999997</c:v>
                </c:pt>
                <c:pt idx="786">
                  <c:v>156.98999022999999</c:v>
                </c:pt>
                <c:pt idx="787">
                  <c:v>157.5</c:v>
                </c:pt>
                <c:pt idx="788">
                  <c:v>158</c:v>
                </c:pt>
                <c:pt idx="789">
                  <c:v>158.51000976</c:v>
                </c:pt>
                <c:pt idx="790">
                  <c:v>159.02001952999996</c:v>
                </c:pt>
                <c:pt idx="791">
                  <c:v>159.52999878000003</c:v>
                </c:pt>
                <c:pt idx="792">
                  <c:v>160.04000854999998</c:v>
                </c:pt>
                <c:pt idx="793">
                  <c:v>160.54998778999999</c:v>
                </c:pt>
                <c:pt idx="794">
                  <c:v>161.04998778999999</c:v>
                </c:pt>
                <c:pt idx="795">
                  <c:v>161.55999756</c:v>
                </c:pt>
                <c:pt idx="796">
                  <c:v>162.05999756</c:v>
                </c:pt>
                <c:pt idx="797">
                  <c:v>162.58001708999996</c:v>
                </c:pt>
                <c:pt idx="798">
                  <c:v>163.08001709000001</c:v>
                </c:pt>
                <c:pt idx="799">
                  <c:v>163.58999634000003</c:v>
                </c:pt>
                <c:pt idx="800">
                  <c:v>164.10000610999998</c:v>
                </c:pt>
                <c:pt idx="801">
                  <c:v>164.60000611000004</c:v>
                </c:pt>
                <c:pt idx="802">
                  <c:v>165.10998534999999</c:v>
                </c:pt>
                <c:pt idx="803">
                  <c:v>165.62002563999999</c:v>
                </c:pt>
                <c:pt idx="804">
                  <c:v>166.11999512</c:v>
                </c:pt>
                <c:pt idx="805">
                  <c:v>166.63000488</c:v>
                </c:pt>
                <c:pt idx="806">
                  <c:v>167.13000488</c:v>
                </c:pt>
                <c:pt idx="807">
                  <c:v>167.65002441999997</c:v>
                </c:pt>
                <c:pt idx="808">
                  <c:v>168.16000365999997</c:v>
                </c:pt>
                <c:pt idx="809">
                  <c:v>168.66000366000003</c:v>
                </c:pt>
                <c:pt idx="810">
                  <c:v>169.17001342999998</c:v>
                </c:pt>
                <c:pt idx="811">
                  <c:v>169.66998290999999</c:v>
                </c:pt>
                <c:pt idx="812">
                  <c:v>170.17999266999999</c:v>
                </c:pt>
                <c:pt idx="813">
                  <c:v>170.68002319999999</c:v>
                </c:pt>
                <c:pt idx="814">
                  <c:v>171.19000244</c:v>
                </c:pt>
                <c:pt idx="815">
                  <c:v>171.69998169000002</c:v>
                </c:pt>
                <c:pt idx="816">
                  <c:v>172.19998169000002</c:v>
                </c:pt>
                <c:pt idx="817">
                  <c:v>172.70999146000003</c:v>
                </c:pt>
                <c:pt idx="818">
                  <c:v>173.21002197000001</c:v>
                </c:pt>
                <c:pt idx="819">
                  <c:v>173.72000122000003</c:v>
                </c:pt>
                <c:pt idx="820">
                  <c:v>174.22000123000004</c:v>
                </c:pt>
                <c:pt idx="821">
                  <c:v>174.73001099000004</c:v>
                </c:pt>
                <c:pt idx="822">
                  <c:v>175.23001099000004</c:v>
                </c:pt>
                <c:pt idx="823">
                  <c:v>175.73001097999997</c:v>
                </c:pt>
                <c:pt idx="824">
                  <c:v>176.24002075999999</c:v>
                </c:pt>
                <c:pt idx="825">
                  <c:v>176.74002074999999</c:v>
                </c:pt>
                <c:pt idx="826">
                  <c:v>177.25</c:v>
                </c:pt>
                <c:pt idx="827">
                  <c:v>177.75</c:v>
                </c:pt>
                <c:pt idx="828">
                  <c:v>178.25</c:v>
                </c:pt>
                <c:pt idx="829">
                  <c:v>178.76000977000001</c:v>
                </c:pt>
                <c:pt idx="830">
                  <c:v>179.26000977000001</c:v>
                </c:pt>
                <c:pt idx="831">
                  <c:v>179.76998902000003</c:v>
                </c:pt>
                <c:pt idx="832">
                  <c:v>180.26998902000003</c:v>
                </c:pt>
                <c:pt idx="833">
                  <c:v>180.77001954000002</c:v>
                </c:pt>
                <c:pt idx="834">
                  <c:v>181.26998902000003</c:v>
                </c:pt>
                <c:pt idx="835">
                  <c:v>181.77999877999997</c:v>
                </c:pt>
                <c:pt idx="836">
                  <c:v>182.27999877999997</c:v>
                </c:pt>
                <c:pt idx="837">
                  <c:v>182.77999877999997</c:v>
                </c:pt>
                <c:pt idx="838">
                  <c:v>183.28997802000004</c:v>
                </c:pt>
                <c:pt idx="839">
                  <c:v>183.77999877999997</c:v>
                </c:pt>
                <c:pt idx="840">
                  <c:v>184.27999877999997</c:v>
                </c:pt>
                <c:pt idx="841">
                  <c:v>184.79000853999997</c:v>
                </c:pt>
                <c:pt idx="842">
                  <c:v>185.27999878000003</c:v>
                </c:pt>
                <c:pt idx="843">
                  <c:v>185.79000853999997</c:v>
                </c:pt>
                <c:pt idx="844">
                  <c:v>186.29000853999997</c:v>
                </c:pt>
                <c:pt idx="845">
                  <c:v>186.78997803000004</c:v>
                </c:pt>
                <c:pt idx="846">
                  <c:v>187.29000854999998</c:v>
                </c:pt>
                <c:pt idx="847">
                  <c:v>187.80001830999998</c:v>
                </c:pt>
                <c:pt idx="848">
                  <c:v>188.29998780000005</c:v>
                </c:pt>
                <c:pt idx="849">
                  <c:v>188.79998778999999</c:v>
                </c:pt>
                <c:pt idx="850">
                  <c:v>189.29998779000005</c:v>
                </c:pt>
                <c:pt idx="851">
                  <c:v>189.80001830999998</c:v>
                </c:pt>
                <c:pt idx="852">
                  <c:v>190.30999756</c:v>
                </c:pt>
                <c:pt idx="853">
                  <c:v>190.80001830999998</c:v>
                </c:pt>
                <c:pt idx="854">
                  <c:v>191.31002808</c:v>
                </c:pt>
                <c:pt idx="855">
                  <c:v>191.80999756</c:v>
                </c:pt>
                <c:pt idx="856">
                  <c:v>192.30001830999998</c:v>
                </c:pt>
                <c:pt idx="857">
                  <c:v>192.80001830999998</c:v>
                </c:pt>
                <c:pt idx="858">
                  <c:v>193.30999754999999</c:v>
                </c:pt>
                <c:pt idx="859">
                  <c:v>193.80999754999999</c:v>
                </c:pt>
                <c:pt idx="860">
                  <c:v>194.30999756</c:v>
                </c:pt>
                <c:pt idx="861">
                  <c:v>194.7999878</c:v>
                </c:pt>
                <c:pt idx="862">
                  <c:v>195.30999756</c:v>
                </c:pt>
                <c:pt idx="863">
                  <c:v>195.81002808</c:v>
                </c:pt>
                <c:pt idx="864">
                  <c:v>196.30999756</c:v>
                </c:pt>
                <c:pt idx="865">
                  <c:v>196.80999756</c:v>
                </c:pt>
                <c:pt idx="866">
                  <c:v>197.30999754999999</c:v>
                </c:pt>
                <c:pt idx="867">
                  <c:v>197.79998778999999</c:v>
                </c:pt>
                <c:pt idx="868">
                  <c:v>198.29998779000005</c:v>
                </c:pt>
                <c:pt idx="869">
                  <c:v>198.80001830999998</c:v>
                </c:pt>
                <c:pt idx="870">
                  <c:v>199.29998778999999</c:v>
                </c:pt>
                <c:pt idx="871">
                  <c:v>199.80001830999998</c:v>
                </c:pt>
                <c:pt idx="872">
                  <c:v>200.29998778999999</c:v>
                </c:pt>
                <c:pt idx="873">
                  <c:v>200.79000855000004</c:v>
                </c:pt>
                <c:pt idx="874">
                  <c:v>201.29000853999997</c:v>
                </c:pt>
                <c:pt idx="875">
                  <c:v>201.78997802999999</c:v>
                </c:pt>
                <c:pt idx="876">
                  <c:v>202.26998900999996</c:v>
                </c:pt>
                <c:pt idx="877">
                  <c:v>202.77001953000001</c:v>
                </c:pt>
                <c:pt idx="878">
                  <c:v>203.27001953000001</c:v>
                </c:pt>
                <c:pt idx="879">
                  <c:v>203.76000976</c:v>
                </c:pt>
                <c:pt idx="880">
                  <c:v>204.25</c:v>
                </c:pt>
                <c:pt idx="881">
                  <c:v>204.76000977000001</c:v>
                </c:pt>
                <c:pt idx="882">
                  <c:v>205.26000977000001</c:v>
                </c:pt>
                <c:pt idx="883">
                  <c:v>205.75</c:v>
                </c:pt>
                <c:pt idx="884">
                  <c:v>206.25</c:v>
                </c:pt>
                <c:pt idx="885">
                  <c:v>206.72998046999999</c:v>
                </c:pt>
                <c:pt idx="886">
                  <c:v>207.22998046999999</c:v>
                </c:pt>
                <c:pt idx="887">
                  <c:v>207.71997070999998</c:v>
                </c:pt>
                <c:pt idx="888">
                  <c:v>208.20996093999997</c:v>
                </c:pt>
                <c:pt idx="889">
                  <c:v>208.70996093999997</c:v>
                </c:pt>
                <c:pt idx="890">
                  <c:v>209.18997193000001</c:v>
                </c:pt>
                <c:pt idx="891">
                  <c:v>209.68997192</c:v>
                </c:pt>
                <c:pt idx="892">
                  <c:v>210.17999266999999</c:v>
                </c:pt>
                <c:pt idx="893">
                  <c:v>210.66998290999999</c:v>
                </c:pt>
                <c:pt idx="894">
                  <c:v>211.16000365999997</c:v>
                </c:pt>
                <c:pt idx="895">
                  <c:v>211.64999390000003</c:v>
                </c:pt>
                <c:pt idx="896">
                  <c:v>212.14001465000001</c:v>
                </c:pt>
                <c:pt idx="897">
                  <c:v>212.63000488</c:v>
                </c:pt>
                <c:pt idx="898">
                  <c:v>213.12002562999999</c:v>
                </c:pt>
                <c:pt idx="899">
                  <c:v>213.60998535000004</c:v>
                </c:pt>
                <c:pt idx="900">
                  <c:v>214.09997559000004</c:v>
                </c:pt>
                <c:pt idx="901">
                  <c:v>214.57998658000008</c:v>
                </c:pt>
                <c:pt idx="902">
                  <c:v>215.08001708999996</c:v>
                </c:pt>
                <c:pt idx="903">
                  <c:v>215.56002806999993</c:v>
                </c:pt>
                <c:pt idx="904">
                  <c:v>216.03997801999998</c:v>
                </c:pt>
                <c:pt idx="905">
                  <c:v>216.52999876999996</c:v>
                </c:pt>
                <c:pt idx="906">
                  <c:v>217.01000977000001</c:v>
                </c:pt>
                <c:pt idx="907">
                  <c:v>217.50003052</c:v>
                </c:pt>
                <c:pt idx="908">
                  <c:v>217.98999024000005</c:v>
                </c:pt>
                <c:pt idx="909">
                  <c:v>218.47000122000003</c:v>
                </c:pt>
                <c:pt idx="910">
                  <c:v>218.95001220999995</c:v>
                </c:pt>
                <c:pt idx="911">
                  <c:v>219.43997193000001</c:v>
                </c:pt>
                <c:pt idx="912">
                  <c:v>219.92999266999999</c:v>
                </c:pt>
                <c:pt idx="913">
                  <c:v>220.41003418000003</c:v>
                </c:pt>
                <c:pt idx="914">
                  <c:v>220.88998413000002</c:v>
                </c:pt>
                <c:pt idx="915">
                  <c:v>221.38000488999995</c:v>
                </c:pt>
                <c:pt idx="916">
                  <c:v>221.84997557999998</c:v>
                </c:pt>
                <c:pt idx="917">
                  <c:v>222.33999634000003</c:v>
                </c:pt>
                <c:pt idx="918">
                  <c:v>222.82003784</c:v>
                </c:pt>
                <c:pt idx="919">
                  <c:v>223.30999756000006</c:v>
                </c:pt>
                <c:pt idx="920">
                  <c:v>223.79003906999998</c:v>
                </c:pt>
                <c:pt idx="921">
                  <c:v>224.26998902000003</c:v>
                </c:pt>
                <c:pt idx="922">
                  <c:v>224.75003050999999</c:v>
                </c:pt>
                <c:pt idx="923">
                  <c:v>225.22998047000004</c:v>
                </c:pt>
                <c:pt idx="924">
                  <c:v>225.71002196999996</c:v>
                </c:pt>
                <c:pt idx="925">
                  <c:v>226.19000244</c:v>
                </c:pt>
                <c:pt idx="926">
                  <c:v>226.67004395000004</c:v>
                </c:pt>
                <c:pt idx="927">
                  <c:v>227.14999388999996</c:v>
                </c:pt>
                <c:pt idx="928">
                  <c:v>227.62997436000001</c:v>
                </c:pt>
                <c:pt idx="929">
                  <c:v>228.11001587000004</c:v>
                </c:pt>
                <c:pt idx="930">
                  <c:v>228.58999634000003</c:v>
                </c:pt>
                <c:pt idx="931">
                  <c:v>229.06997679999995</c:v>
                </c:pt>
                <c:pt idx="932">
                  <c:v>229.54000855000004</c:v>
                </c:pt>
                <c:pt idx="933">
                  <c:v>230.01998901000002</c:v>
                </c:pt>
                <c:pt idx="934">
                  <c:v>230.50997924999996</c:v>
                </c:pt>
                <c:pt idx="935">
                  <c:v>230.98001099000004</c:v>
                </c:pt>
                <c:pt idx="936">
                  <c:v>231.45999144999996</c:v>
                </c:pt>
                <c:pt idx="937">
                  <c:v>231.92999268</c:v>
                </c:pt>
                <c:pt idx="938">
                  <c:v>232.41003418000003</c:v>
                </c:pt>
                <c:pt idx="939">
                  <c:v>232.89001464999996</c:v>
                </c:pt>
                <c:pt idx="940">
                  <c:v>233.35998534999999</c:v>
                </c:pt>
                <c:pt idx="941">
                  <c:v>233.82998657000002</c:v>
                </c:pt>
                <c:pt idx="942">
                  <c:v>234.30996704</c:v>
                </c:pt>
                <c:pt idx="943">
                  <c:v>234.78002930000002</c:v>
                </c:pt>
                <c:pt idx="944">
                  <c:v>235.24999999999994</c:v>
                </c:pt>
                <c:pt idx="945">
                  <c:v>235.73001097999997</c:v>
                </c:pt>
                <c:pt idx="946">
                  <c:v>236.20001220999995</c:v>
                </c:pt>
                <c:pt idx="947">
                  <c:v>236.66998290999999</c:v>
                </c:pt>
                <c:pt idx="948">
                  <c:v>237.14999389000002</c:v>
                </c:pt>
                <c:pt idx="949">
                  <c:v>237.60998536</c:v>
                </c:pt>
                <c:pt idx="950">
                  <c:v>238.08996582000003</c:v>
                </c:pt>
                <c:pt idx="951">
                  <c:v>238.55996704</c:v>
                </c:pt>
                <c:pt idx="952">
                  <c:v>239.03002930000002</c:v>
                </c:pt>
                <c:pt idx="953">
                  <c:v>239.50003051999994</c:v>
                </c:pt>
                <c:pt idx="954">
                  <c:v>239.96997070000003</c:v>
                </c:pt>
                <c:pt idx="955">
                  <c:v>240.43997191999995</c:v>
                </c:pt>
                <c:pt idx="956">
                  <c:v>240.90002442000002</c:v>
                </c:pt>
                <c:pt idx="957">
                  <c:v>241.37997437000001</c:v>
                </c:pt>
                <c:pt idx="958">
                  <c:v>241.83996582000003</c:v>
                </c:pt>
                <c:pt idx="959">
                  <c:v>242.30996704</c:v>
                </c:pt>
                <c:pt idx="960">
                  <c:v>242.76998902000003</c:v>
                </c:pt>
                <c:pt idx="961">
                  <c:v>243.23999022999999</c:v>
                </c:pt>
                <c:pt idx="962">
                  <c:v>243.69998169000007</c:v>
                </c:pt>
                <c:pt idx="963">
                  <c:v>244.17001342999998</c:v>
                </c:pt>
                <c:pt idx="964">
                  <c:v>244.64001464999996</c:v>
                </c:pt>
                <c:pt idx="965">
                  <c:v>245.10003662000003</c:v>
                </c:pt>
                <c:pt idx="966">
                  <c:v>245.55996704</c:v>
                </c:pt>
                <c:pt idx="967">
                  <c:v>246.01998902000003</c:v>
                </c:pt>
                <c:pt idx="968">
                  <c:v>246.48999024</c:v>
                </c:pt>
                <c:pt idx="969">
                  <c:v>246.95001220999995</c:v>
                </c:pt>
                <c:pt idx="970">
                  <c:v>247.41003418000003</c:v>
                </c:pt>
                <c:pt idx="971">
                  <c:v>247.87002563999999</c:v>
                </c:pt>
                <c:pt idx="972">
                  <c:v>248.32998657000002</c:v>
                </c:pt>
                <c:pt idx="973">
                  <c:v>248.80001830999998</c:v>
                </c:pt>
                <c:pt idx="974">
                  <c:v>249.25003051999994</c:v>
                </c:pt>
                <c:pt idx="975">
                  <c:v>249.70996093000002</c:v>
                </c:pt>
                <c:pt idx="976">
                  <c:v>250.16998290999999</c:v>
                </c:pt>
                <c:pt idx="977">
                  <c:v>250.63000487999994</c:v>
                </c:pt>
                <c:pt idx="978">
                  <c:v>251.08996582000003</c:v>
                </c:pt>
                <c:pt idx="979">
                  <c:v>251.53997801999998</c:v>
                </c:pt>
                <c:pt idx="980">
                  <c:v>252.01000976999995</c:v>
                </c:pt>
                <c:pt idx="981">
                  <c:v>252.45996093000002</c:v>
                </c:pt>
                <c:pt idx="982">
                  <c:v>252.92001342999998</c:v>
                </c:pt>
                <c:pt idx="983">
                  <c:v>253.38003539999994</c:v>
                </c:pt>
                <c:pt idx="984">
                  <c:v>253.82998658000008</c:v>
                </c:pt>
                <c:pt idx="985">
                  <c:v>254.29000854000003</c:v>
                </c:pt>
                <c:pt idx="986">
                  <c:v>254.75</c:v>
                </c:pt>
                <c:pt idx="987">
                  <c:v>255.20001220999995</c:v>
                </c:pt>
                <c:pt idx="988">
                  <c:v>255.65997315000004</c:v>
                </c:pt>
                <c:pt idx="989">
                  <c:v>256.11001586999998</c:v>
                </c:pt>
                <c:pt idx="990">
                  <c:v>256.55996704</c:v>
                </c:pt>
                <c:pt idx="991">
                  <c:v>257.02001952999996</c:v>
                </c:pt>
                <c:pt idx="992">
                  <c:v>257.46997070000003</c:v>
                </c:pt>
                <c:pt idx="993">
                  <c:v>257.92001342999998</c:v>
                </c:pt>
                <c:pt idx="994">
                  <c:v>258.3699646</c:v>
                </c:pt>
                <c:pt idx="995">
                  <c:v>258.83001708999996</c:v>
                </c:pt>
                <c:pt idx="996">
                  <c:v>259.27999878000003</c:v>
                </c:pt>
                <c:pt idx="997">
                  <c:v>259.73001098000003</c:v>
                </c:pt>
                <c:pt idx="998">
                  <c:v>260.17999266999999</c:v>
                </c:pt>
                <c:pt idx="999">
                  <c:v>260.63003539999994</c:v>
                </c:pt>
                <c:pt idx="1000">
                  <c:v>261.08001708999996</c:v>
                </c:pt>
                <c:pt idx="1001">
                  <c:v>261.52999878000003</c:v>
                </c:pt>
                <c:pt idx="1002">
                  <c:v>261.98001098000003</c:v>
                </c:pt>
                <c:pt idx="1003">
                  <c:v>262.42001342999998</c:v>
                </c:pt>
                <c:pt idx="1004">
                  <c:v>262.86999512</c:v>
                </c:pt>
                <c:pt idx="1005">
                  <c:v>263.32000731999995</c:v>
                </c:pt>
                <c:pt idx="1006">
                  <c:v>263.76000977000007</c:v>
                </c:pt>
                <c:pt idx="1007">
                  <c:v>264.19998169000007</c:v>
                </c:pt>
                <c:pt idx="1008">
                  <c:v>264.64001465000001</c:v>
                </c:pt>
                <c:pt idx="1009">
                  <c:v>265.09002686000002</c:v>
                </c:pt>
                <c:pt idx="1010">
                  <c:v>265.52999876999996</c:v>
                </c:pt>
                <c:pt idx="1011">
                  <c:v>265.96997070999998</c:v>
                </c:pt>
                <c:pt idx="1012">
                  <c:v>266.41003417999997</c:v>
                </c:pt>
                <c:pt idx="1013">
                  <c:v>266.85000609999997</c:v>
                </c:pt>
                <c:pt idx="1014">
                  <c:v>267.28997803000004</c:v>
                </c:pt>
                <c:pt idx="1015">
                  <c:v>267.72998047000004</c:v>
                </c:pt>
                <c:pt idx="1016">
                  <c:v>268.17001342000003</c:v>
                </c:pt>
                <c:pt idx="1017">
                  <c:v>268.60000611000004</c:v>
                </c:pt>
                <c:pt idx="1018">
                  <c:v>269.04000853999997</c:v>
                </c:pt>
                <c:pt idx="1019">
                  <c:v>269.47998045999998</c:v>
                </c:pt>
                <c:pt idx="1020">
                  <c:v>269.91998290999999</c:v>
                </c:pt>
                <c:pt idx="1021">
                  <c:v>270.34997557999998</c:v>
                </c:pt>
                <c:pt idx="1022">
                  <c:v>270.78002929999997</c:v>
                </c:pt>
                <c:pt idx="1023">
                  <c:v>271.22000121999997</c:v>
                </c:pt>
                <c:pt idx="1024">
                  <c:v>271.64999388999996</c:v>
                </c:pt>
                <c:pt idx="1025">
                  <c:v>272.07998658000008</c:v>
                </c:pt>
                <c:pt idx="1026">
                  <c:v>272.50997925000007</c:v>
                </c:pt>
                <c:pt idx="1027">
                  <c:v>272.94998169000007</c:v>
                </c:pt>
                <c:pt idx="1028">
                  <c:v>273.36996460000006</c:v>
                </c:pt>
                <c:pt idx="1029">
                  <c:v>273.79998779000005</c:v>
                </c:pt>
                <c:pt idx="1030">
                  <c:v>274.23004151000004</c:v>
                </c:pt>
                <c:pt idx="1031">
                  <c:v>274.66003418000003</c:v>
                </c:pt>
                <c:pt idx="1032">
                  <c:v>275.09002685000002</c:v>
                </c:pt>
                <c:pt idx="1033">
                  <c:v>275.51000977000001</c:v>
                </c:pt>
                <c:pt idx="1034">
                  <c:v>275.95001221000001</c:v>
                </c:pt>
                <c:pt idx="1035">
                  <c:v>276.37002563999999</c:v>
                </c:pt>
                <c:pt idx="1036">
                  <c:v>276.79000855000004</c:v>
                </c:pt>
                <c:pt idx="1037">
                  <c:v>277.22000122000003</c:v>
                </c:pt>
                <c:pt idx="1038">
                  <c:v>277.65002441000001</c:v>
                </c:pt>
                <c:pt idx="1039">
                  <c:v>278.07000733000001</c:v>
                </c:pt>
                <c:pt idx="1040">
                  <c:v>278.49002074999999</c:v>
                </c:pt>
                <c:pt idx="1041">
                  <c:v>278.91000366000003</c:v>
                </c:pt>
                <c:pt idx="1042">
                  <c:v>279.34002685000002</c:v>
                </c:pt>
                <c:pt idx="1043">
                  <c:v>279.76000976</c:v>
                </c:pt>
                <c:pt idx="1044">
                  <c:v>280.17001343000004</c:v>
                </c:pt>
                <c:pt idx="1045">
                  <c:v>280.59002685000002</c:v>
                </c:pt>
                <c:pt idx="1046">
                  <c:v>281.01998902000003</c:v>
                </c:pt>
                <c:pt idx="1047">
                  <c:v>281.43997192000006</c:v>
                </c:pt>
                <c:pt idx="1048">
                  <c:v>281.85998535000004</c:v>
                </c:pt>
                <c:pt idx="1049">
                  <c:v>282.26998902000008</c:v>
                </c:pt>
                <c:pt idx="1050">
                  <c:v>282.69000244000006</c:v>
                </c:pt>
                <c:pt idx="1051">
                  <c:v>283.10000609999992</c:v>
                </c:pt>
                <c:pt idx="1052">
                  <c:v>283.52001952999996</c:v>
                </c:pt>
                <c:pt idx="1053">
                  <c:v>283.93002319999994</c:v>
                </c:pt>
                <c:pt idx="1054">
                  <c:v>284.35003662999998</c:v>
                </c:pt>
                <c:pt idx="1055">
                  <c:v>284.75997925000001</c:v>
                </c:pt>
                <c:pt idx="1056">
                  <c:v>285.16998290999999</c:v>
                </c:pt>
                <c:pt idx="1057">
                  <c:v>285.58999634000003</c:v>
                </c:pt>
                <c:pt idx="1058">
                  <c:v>285.98999022999999</c:v>
                </c:pt>
                <c:pt idx="1059">
                  <c:v>286.41003418000003</c:v>
                </c:pt>
                <c:pt idx="1060">
                  <c:v>286.81002806999999</c:v>
                </c:pt>
                <c:pt idx="1061">
                  <c:v>287.21997071000004</c:v>
                </c:pt>
                <c:pt idx="1062">
                  <c:v>287.63000489000007</c:v>
                </c:pt>
                <c:pt idx="1063">
                  <c:v>288.02999878000003</c:v>
                </c:pt>
                <c:pt idx="1064">
                  <c:v>288.45001219999995</c:v>
                </c:pt>
                <c:pt idx="1065">
                  <c:v>288.84997558999999</c:v>
                </c:pt>
                <c:pt idx="1066">
                  <c:v>289.24996948</c:v>
                </c:pt>
                <c:pt idx="1067">
                  <c:v>289.64999390000003</c:v>
                </c:pt>
                <c:pt idx="1068">
                  <c:v>290.05001830999998</c:v>
                </c:pt>
                <c:pt idx="1069">
                  <c:v>290.4500122</c:v>
                </c:pt>
                <c:pt idx="1070">
                  <c:v>290.84997559000004</c:v>
                </c:pt>
                <c:pt idx="1071">
                  <c:v>291.25000000000006</c:v>
                </c:pt>
                <c:pt idx="1072">
                  <c:v>291.64999388999996</c:v>
                </c:pt>
                <c:pt idx="1073">
                  <c:v>292.04995726999999</c:v>
                </c:pt>
                <c:pt idx="1074">
                  <c:v>292.44998169000002</c:v>
                </c:pt>
                <c:pt idx="1075">
                  <c:v>292.83999634000003</c:v>
                </c:pt>
                <c:pt idx="1076">
                  <c:v>293.23001098000003</c:v>
                </c:pt>
                <c:pt idx="1077">
                  <c:v>293.62997436000006</c:v>
                </c:pt>
                <c:pt idx="1078">
                  <c:v>294.01998900999996</c:v>
                </c:pt>
                <c:pt idx="1079">
                  <c:v>294.41000365999997</c:v>
                </c:pt>
                <c:pt idx="1080">
                  <c:v>294.79998778999999</c:v>
                </c:pt>
                <c:pt idx="1081">
                  <c:v>295.17999268</c:v>
                </c:pt>
                <c:pt idx="1082">
                  <c:v>295.58001709000001</c:v>
                </c:pt>
                <c:pt idx="1083">
                  <c:v>295.95999145000002</c:v>
                </c:pt>
                <c:pt idx="1084">
                  <c:v>296.35000609999997</c:v>
                </c:pt>
                <c:pt idx="1085">
                  <c:v>296.73001097999997</c:v>
                </c:pt>
                <c:pt idx="1086">
                  <c:v>297.11999512</c:v>
                </c:pt>
                <c:pt idx="1087">
                  <c:v>297.5</c:v>
                </c:pt>
                <c:pt idx="1088">
                  <c:v>297.88998413000002</c:v>
                </c:pt>
                <c:pt idx="1089">
                  <c:v>298.25997925000007</c:v>
                </c:pt>
                <c:pt idx="1090">
                  <c:v>298.64001464999996</c:v>
                </c:pt>
                <c:pt idx="1091">
                  <c:v>299.01998901999997</c:v>
                </c:pt>
                <c:pt idx="1092">
                  <c:v>299.40002442000002</c:v>
                </c:pt>
                <c:pt idx="1093">
                  <c:v>299.77996826000003</c:v>
                </c:pt>
                <c:pt idx="1094">
                  <c:v>300.16000366000003</c:v>
                </c:pt>
                <c:pt idx="1095">
                  <c:v>300.53002928999996</c:v>
                </c:pt>
                <c:pt idx="1096">
                  <c:v>300.89999388999996</c:v>
                </c:pt>
                <c:pt idx="1097">
                  <c:v>301.27001954000002</c:v>
                </c:pt>
                <c:pt idx="1098">
                  <c:v>301.63998413000002</c:v>
                </c:pt>
                <c:pt idx="1099">
                  <c:v>302.01000977000007</c:v>
                </c:pt>
                <c:pt idx="1100">
                  <c:v>302.38003539999994</c:v>
                </c:pt>
                <c:pt idx="1101">
                  <c:v>302.75</c:v>
                </c:pt>
                <c:pt idx="1102">
                  <c:v>303.11001587000004</c:v>
                </c:pt>
                <c:pt idx="1103">
                  <c:v>303.47998047000004</c:v>
                </c:pt>
                <c:pt idx="1104">
                  <c:v>303.84002685999997</c:v>
                </c:pt>
                <c:pt idx="1105">
                  <c:v>304.19998168999996</c:v>
                </c:pt>
                <c:pt idx="1106">
                  <c:v>304.57000733000001</c:v>
                </c:pt>
                <c:pt idx="1107">
                  <c:v>304.92999268000005</c:v>
                </c:pt>
                <c:pt idx="1108">
                  <c:v>305.27999877999997</c:v>
                </c:pt>
                <c:pt idx="1109">
                  <c:v>305.64996337999997</c:v>
                </c:pt>
                <c:pt idx="1110">
                  <c:v>306</c:v>
                </c:pt>
                <c:pt idx="1111">
                  <c:v>306.35998535000004</c:v>
                </c:pt>
                <c:pt idx="1112">
                  <c:v>306.71002196999996</c:v>
                </c:pt>
                <c:pt idx="1113">
                  <c:v>307.06997681000001</c:v>
                </c:pt>
                <c:pt idx="1114">
                  <c:v>307.42001341999998</c:v>
                </c:pt>
                <c:pt idx="1115">
                  <c:v>307.77996826000003</c:v>
                </c:pt>
                <c:pt idx="1116">
                  <c:v>308.11999511999994</c:v>
                </c:pt>
                <c:pt idx="1117">
                  <c:v>308.46997070999998</c:v>
                </c:pt>
                <c:pt idx="1118">
                  <c:v>308.83001709000001</c:v>
                </c:pt>
                <c:pt idx="1119">
                  <c:v>309.16998291000004</c:v>
                </c:pt>
                <c:pt idx="1120">
                  <c:v>309.52001952999996</c:v>
                </c:pt>
                <c:pt idx="1121">
                  <c:v>309.86999510999999</c:v>
                </c:pt>
                <c:pt idx="1122">
                  <c:v>310.22003173000002</c:v>
                </c:pt>
                <c:pt idx="1123">
                  <c:v>310.55999756000006</c:v>
                </c:pt>
                <c:pt idx="1124">
                  <c:v>310.90002440999996</c:v>
                </c:pt>
                <c:pt idx="1125">
                  <c:v>311.25</c:v>
                </c:pt>
                <c:pt idx="1126">
                  <c:v>311.59002686000002</c:v>
                </c:pt>
                <c:pt idx="1127">
                  <c:v>311.92999266999993</c:v>
                </c:pt>
                <c:pt idx="1128">
                  <c:v>312.27999877999997</c:v>
                </c:pt>
                <c:pt idx="1129">
                  <c:v>312.62002562999999</c:v>
                </c:pt>
                <c:pt idx="1130">
                  <c:v>312.95999146000008</c:v>
                </c:pt>
                <c:pt idx="1131">
                  <c:v>313.30001831999999</c:v>
                </c:pt>
                <c:pt idx="1132">
                  <c:v>313.63000488</c:v>
                </c:pt>
                <c:pt idx="1133">
                  <c:v>313.96997070000003</c:v>
                </c:pt>
                <c:pt idx="1134">
                  <c:v>314.30999754999993</c:v>
                </c:pt>
                <c:pt idx="1135">
                  <c:v>314.63998412999996</c:v>
                </c:pt>
                <c:pt idx="1136">
                  <c:v>314.97000122000003</c:v>
                </c:pt>
                <c:pt idx="1137">
                  <c:v>315.30999756000006</c:v>
                </c:pt>
                <c:pt idx="1138">
                  <c:v>315.63998412999996</c:v>
                </c:pt>
                <c:pt idx="1139">
                  <c:v>315.97000122000003</c:v>
                </c:pt>
                <c:pt idx="1140">
                  <c:v>316.29998780000005</c:v>
                </c:pt>
                <c:pt idx="1141">
                  <c:v>316.63000488999995</c:v>
                </c:pt>
                <c:pt idx="1142">
                  <c:v>316.97000121999997</c:v>
                </c:pt>
                <c:pt idx="1143">
                  <c:v>317.29003907000003</c:v>
                </c:pt>
                <c:pt idx="1144">
                  <c:v>317.61999511999994</c:v>
                </c:pt>
                <c:pt idx="1145">
                  <c:v>317.93997193000001</c:v>
                </c:pt>
                <c:pt idx="1146">
                  <c:v>318.27001953000001</c:v>
                </c:pt>
                <c:pt idx="1147">
                  <c:v>318.60000609999992</c:v>
                </c:pt>
                <c:pt idx="1148">
                  <c:v>318.90997314999998</c:v>
                </c:pt>
                <c:pt idx="1149">
                  <c:v>319.23001098999998</c:v>
                </c:pt>
                <c:pt idx="1150">
                  <c:v>319.54998779000005</c:v>
                </c:pt>
                <c:pt idx="1151">
                  <c:v>319.87002563999999</c:v>
                </c:pt>
                <c:pt idx="1152">
                  <c:v>320.19000244</c:v>
                </c:pt>
                <c:pt idx="1153">
                  <c:v>320.50997924000001</c:v>
                </c:pt>
                <c:pt idx="1154">
                  <c:v>320.82000731999995</c:v>
                </c:pt>
                <c:pt idx="1155">
                  <c:v>321.14999390000003</c:v>
                </c:pt>
                <c:pt idx="1156">
                  <c:v>321.45996093000002</c:v>
                </c:pt>
                <c:pt idx="1157">
                  <c:v>321.77001952999996</c:v>
                </c:pt>
                <c:pt idx="1158">
                  <c:v>322.08999632999996</c:v>
                </c:pt>
                <c:pt idx="1159">
                  <c:v>322.40002441000001</c:v>
                </c:pt>
                <c:pt idx="1160">
                  <c:v>322.70001221000007</c:v>
                </c:pt>
                <c:pt idx="1161">
                  <c:v>323.01998900999996</c:v>
                </c:pt>
                <c:pt idx="1162">
                  <c:v>323.32000733000001</c:v>
                </c:pt>
                <c:pt idx="1163">
                  <c:v>323.62997436000006</c:v>
                </c:pt>
                <c:pt idx="1164">
                  <c:v>323.93997191999995</c:v>
                </c:pt>
                <c:pt idx="1165">
                  <c:v>324.25</c:v>
                </c:pt>
                <c:pt idx="1166">
                  <c:v>324.54998779000005</c:v>
                </c:pt>
                <c:pt idx="1167">
                  <c:v>324.85998534999999</c:v>
                </c:pt>
                <c:pt idx="1168">
                  <c:v>325.16000366000003</c:v>
                </c:pt>
                <c:pt idx="1169">
                  <c:v>325.45999146000003</c:v>
                </c:pt>
                <c:pt idx="1170">
                  <c:v>325.77001952999996</c:v>
                </c:pt>
                <c:pt idx="1171">
                  <c:v>326.05999756</c:v>
                </c:pt>
                <c:pt idx="1172">
                  <c:v>326.36996460000006</c:v>
                </c:pt>
                <c:pt idx="1173">
                  <c:v>326.66000366999998</c:v>
                </c:pt>
                <c:pt idx="1174">
                  <c:v>326.95999146000003</c:v>
                </c:pt>
                <c:pt idx="1175">
                  <c:v>327.25997925000001</c:v>
                </c:pt>
                <c:pt idx="1176">
                  <c:v>327.55001830999993</c:v>
                </c:pt>
                <c:pt idx="1177">
                  <c:v>327.85000610999998</c:v>
                </c:pt>
                <c:pt idx="1178">
                  <c:v>328.14001465000001</c:v>
                </c:pt>
                <c:pt idx="1179">
                  <c:v>328.44000243999994</c:v>
                </c:pt>
                <c:pt idx="1180">
                  <c:v>328.72998046999999</c:v>
                </c:pt>
                <c:pt idx="1181">
                  <c:v>329.02001953000001</c:v>
                </c:pt>
                <c:pt idx="1182">
                  <c:v>329.30999755999994</c:v>
                </c:pt>
                <c:pt idx="1183">
                  <c:v>329.60998534999999</c:v>
                </c:pt>
                <c:pt idx="1184">
                  <c:v>329.89001465000001</c:v>
                </c:pt>
                <c:pt idx="1185">
                  <c:v>330.18002319999994</c:v>
                </c:pt>
                <c:pt idx="1186">
                  <c:v>330.45999144999996</c:v>
                </c:pt>
                <c:pt idx="1187">
                  <c:v>330.75003052</c:v>
                </c:pt>
                <c:pt idx="1188">
                  <c:v>331.02999877999997</c:v>
                </c:pt>
                <c:pt idx="1189">
                  <c:v>331.31997681000001</c:v>
                </c:pt>
                <c:pt idx="1190">
                  <c:v>331.60000610000003</c:v>
                </c:pt>
                <c:pt idx="1191">
                  <c:v>331.89001464999996</c:v>
                </c:pt>
                <c:pt idx="1192">
                  <c:v>332.16998290999999</c:v>
                </c:pt>
                <c:pt idx="1193">
                  <c:v>332.45004273000001</c:v>
                </c:pt>
                <c:pt idx="1194">
                  <c:v>332.73001097999992</c:v>
                </c:pt>
                <c:pt idx="1195">
                  <c:v>333.00997925000001</c:v>
                </c:pt>
                <c:pt idx="1196">
                  <c:v>333.29003907000003</c:v>
                </c:pt>
                <c:pt idx="1197">
                  <c:v>333.55999755999994</c:v>
                </c:pt>
                <c:pt idx="1198">
                  <c:v>333.83999633999997</c:v>
                </c:pt>
                <c:pt idx="1199">
                  <c:v>334.11001587000004</c:v>
                </c:pt>
                <c:pt idx="1200">
                  <c:v>334.39001464999996</c:v>
                </c:pt>
                <c:pt idx="1201">
                  <c:v>334.65997313999998</c:v>
                </c:pt>
                <c:pt idx="1202">
                  <c:v>334.94003296</c:v>
                </c:pt>
                <c:pt idx="1203">
                  <c:v>335.21002197999996</c:v>
                </c:pt>
                <c:pt idx="1204">
                  <c:v>335.47998046999999</c:v>
                </c:pt>
                <c:pt idx="1205">
                  <c:v>335.75003052</c:v>
                </c:pt>
                <c:pt idx="1206">
                  <c:v>336.01998900999996</c:v>
                </c:pt>
                <c:pt idx="1207">
                  <c:v>336.28997802999999</c:v>
                </c:pt>
                <c:pt idx="1208">
                  <c:v>336.56002808000005</c:v>
                </c:pt>
                <c:pt idx="1209">
                  <c:v>336.83001708999996</c:v>
                </c:pt>
                <c:pt idx="1210">
                  <c:v>337.10000610999998</c:v>
                </c:pt>
                <c:pt idx="1211">
                  <c:v>337.36996460000006</c:v>
                </c:pt>
                <c:pt idx="1212">
                  <c:v>337.63000488999995</c:v>
                </c:pt>
                <c:pt idx="1213">
                  <c:v>337.88998413000002</c:v>
                </c:pt>
                <c:pt idx="1214">
                  <c:v>338.15997315000004</c:v>
                </c:pt>
                <c:pt idx="1215">
                  <c:v>338.42001342999993</c:v>
                </c:pt>
                <c:pt idx="1216">
                  <c:v>338.67999268</c:v>
                </c:pt>
                <c:pt idx="1217">
                  <c:v>338.94998169000002</c:v>
                </c:pt>
                <c:pt idx="1218">
                  <c:v>339.20001220999995</c:v>
                </c:pt>
                <c:pt idx="1219">
                  <c:v>339.47000122000003</c:v>
                </c:pt>
                <c:pt idx="1220">
                  <c:v>339.72998047000004</c:v>
                </c:pt>
                <c:pt idx="1221">
                  <c:v>339.98001097999997</c:v>
                </c:pt>
                <c:pt idx="1222">
                  <c:v>340.25</c:v>
                </c:pt>
                <c:pt idx="1223">
                  <c:v>340.50997925000007</c:v>
                </c:pt>
                <c:pt idx="1224">
                  <c:v>340.75003050999993</c:v>
                </c:pt>
                <c:pt idx="1225">
                  <c:v>341.01000976</c:v>
                </c:pt>
                <c:pt idx="1226">
                  <c:v>341.26998901000002</c:v>
                </c:pt>
                <c:pt idx="1227">
                  <c:v>341.52001952999996</c:v>
                </c:pt>
                <c:pt idx="1228">
                  <c:v>341.77001953000001</c:v>
                </c:pt>
                <c:pt idx="1229">
                  <c:v>342.02999878000003</c:v>
                </c:pt>
                <c:pt idx="1230">
                  <c:v>342.26995848999996</c:v>
                </c:pt>
                <c:pt idx="1231">
                  <c:v>342.52001953000001</c:v>
                </c:pt>
                <c:pt idx="1232">
                  <c:v>342.76998902000008</c:v>
                </c:pt>
                <c:pt idx="1233">
                  <c:v>343.01998900999996</c:v>
                </c:pt>
                <c:pt idx="1234">
                  <c:v>343.26000977000001</c:v>
                </c:pt>
                <c:pt idx="1235">
                  <c:v>343.51000977000007</c:v>
                </c:pt>
                <c:pt idx="1236">
                  <c:v>343.75997925000001</c:v>
                </c:pt>
                <c:pt idx="1237">
                  <c:v>344.01000976</c:v>
                </c:pt>
                <c:pt idx="1238">
                  <c:v>344.24999999999994</c:v>
                </c:pt>
                <c:pt idx="1239">
                  <c:v>344.5</c:v>
                </c:pt>
                <c:pt idx="1240">
                  <c:v>344.73995971000005</c:v>
                </c:pt>
                <c:pt idx="1241">
                  <c:v>344.99002074999993</c:v>
                </c:pt>
                <c:pt idx="1242">
                  <c:v>345.22000121999997</c:v>
                </c:pt>
                <c:pt idx="1243">
                  <c:v>345.46997070000003</c:v>
                </c:pt>
                <c:pt idx="1244">
                  <c:v>345.71002196999996</c:v>
                </c:pt>
                <c:pt idx="1245">
                  <c:v>345.95001221000001</c:v>
                </c:pt>
                <c:pt idx="1246">
                  <c:v>346.17996215000005</c:v>
                </c:pt>
                <c:pt idx="1247">
                  <c:v>346.43002319999999</c:v>
                </c:pt>
                <c:pt idx="1248">
                  <c:v>346.67001342999998</c:v>
                </c:pt>
                <c:pt idx="1249">
                  <c:v>346.89999390000003</c:v>
                </c:pt>
                <c:pt idx="1250">
                  <c:v>347.14001464999996</c:v>
                </c:pt>
                <c:pt idx="1251">
                  <c:v>347.38000489000001</c:v>
                </c:pt>
                <c:pt idx="1252">
                  <c:v>347.60998536000005</c:v>
                </c:pt>
                <c:pt idx="1253">
                  <c:v>347.84997558999999</c:v>
                </c:pt>
                <c:pt idx="1254">
                  <c:v>348.08001709000001</c:v>
                </c:pt>
                <c:pt idx="1255">
                  <c:v>348.30999756000006</c:v>
                </c:pt>
                <c:pt idx="1256">
                  <c:v>348.54998778999999</c:v>
                </c:pt>
                <c:pt idx="1257">
                  <c:v>348.79003907000003</c:v>
                </c:pt>
                <c:pt idx="1258">
                  <c:v>349.01000975999995</c:v>
                </c:pt>
                <c:pt idx="1259">
                  <c:v>349.25</c:v>
                </c:pt>
                <c:pt idx="1260">
                  <c:v>349.48004151000004</c:v>
                </c:pt>
                <c:pt idx="1261">
                  <c:v>349.71002197999996</c:v>
                </c:pt>
                <c:pt idx="1262">
                  <c:v>349.94000244</c:v>
                </c:pt>
                <c:pt idx="1263">
                  <c:v>350.16998291000004</c:v>
                </c:pt>
                <c:pt idx="1264">
                  <c:v>350.39001464999996</c:v>
                </c:pt>
                <c:pt idx="1265">
                  <c:v>350.61999510999999</c:v>
                </c:pt>
                <c:pt idx="1266">
                  <c:v>350.84997558000003</c:v>
                </c:pt>
                <c:pt idx="1267">
                  <c:v>351.07995604999996</c:v>
                </c:pt>
                <c:pt idx="1268">
                  <c:v>351.31002808</c:v>
                </c:pt>
                <c:pt idx="1269">
                  <c:v>351.52999878000003</c:v>
                </c:pt>
                <c:pt idx="1270">
                  <c:v>351.75997925000001</c:v>
                </c:pt>
                <c:pt idx="1271">
                  <c:v>351.99002075000004</c:v>
                </c:pt>
                <c:pt idx="1272">
                  <c:v>352.20001221000007</c:v>
                </c:pt>
                <c:pt idx="1273">
                  <c:v>352.41998290999999</c:v>
                </c:pt>
                <c:pt idx="1274">
                  <c:v>352.64996337000002</c:v>
                </c:pt>
                <c:pt idx="1275">
                  <c:v>352.88000487999994</c:v>
                </c:pt>
                <c:pt idx="1276">
                  <c:v>353.10000609999997</c:v>
                </c:pt>
                <c:pt idx="1277">
                  <c:v>353.31997681000007</c:v>
                </c:pt>
                <c:pt idx="1278">
                  <c:v>353.54003906999998</c:v>
                </c:pt>
                <c:pt idx="1279">
                  <c:v>353.77001954000002</c:v>
                </c:pt>
                <c:pt idx="1280">
                  <c:v>353.98999024000005</c:v>
                </c:pt>
                <c:pt idx="1281">
                  <c:v>354.20996093999997</c:v>
                </c:pt>
                <c:pt idx="1282">
                  <c:v>354.43002318999999</c:v>
                </c:pt>
                <c:pt idx="1283">
                  <c:v>354.65002441999997</c:v>
                </c:pt>
                <c:pt idx="1284">
                  <c:v>354.86999512</c:v>
                </c:pt>
                <c:pt idx="1285">
                  <c:v>355.07995606000009</c:v>
                </c:pt>
                <c:pt idx="1286">
                  <c:v>355.30004882999992</c:v>
                </c:pt>
                <c:pt idx="1287">
                  <c:v>355.52001953000001</c:v>
                </c:pt>
                <c:pt idx="1288">
                  <c:v>355.7299804700001</c:v>
                </c:pt>
                <c:pt idx="1289">
                  <c:v>355.93994139999995</c:v>
                </c:pt>
                <c:pt idx="1290">
                  <c:v>356.16003418000003</c:v>
                </c:pt>
                <c:pt idx="1291">
                  <c:v>356.36999512000011</c:v>
                </c:pt>
                <c:pt idx="1292">
                  <c:v>356.57995605999997</c:v>
                </c:pt>
                <c:pt idx="1293">
                  <c:v>356.79003906000003</c:v>
                </c:pt>
                <c:pt idx="1294">
                  <c:v>357.01000977000001</c:v>
                </c:pt>
                <c:pt idx="1295">
                  <c:v>357.21997069999998</c:v>
                </c:pt>
                <c:pt idx="1296">
                  <c:v>357.42999268000005</c:v>
                </c:pt>
                <c:pt idx="1297">
                  <c:v>357.64001465000001</c:v>
                </c:pt>
                <c:pt idx="1298">
                  <c:v>357.84002685999997</c:v>
                </c:pt>
                <c:pt idx="1299">
                  <c:v>358.04998780000005</c:v>
                </c:pt>
                <c:pt idx="1300">
                  <c:v>358.26000976</c:v>
                </c:pt>
                <c:pt idx="1301">
                  <c:v>358.46002198000008</c:v>
                </c:pt>
                <c:pt idx="1302">
                  <c:v>358.66998290999993</c:v>
                </c:pt>
                <c:pt idx="1303">
                  <c:v>358.86999512</c:v>
                </c:pt>
                <c:pt idx="1304">
                  <c:v>359.07995606000009</c:v>
                </c:pt>
                <c:pt idx="1305">
                  <c:v>359.2800292899999</c:v>
                </c:pt>
                <c:pt idx="1306">
                  <c:v>359.48999024</c:v>
                </c:pt>
                <c:pt idx="1307">
                  <c:v>359.70001221000007</c:v>
                </c:pt>
                <c:pt idx="1308">
                  <c:v>359.89996338000003</c:v>
                </c:pt>
                <c:pt idx="1309">
                  <c:v>360.09997557999998</c:v>
                </c:pt>
                <c:pt idx="1310">
                  <c:v>360.29998778999993</c:v>
                </c:pt>
                <c:pt idx="1311">
                  <c:v>360.5</c:v>
                </c:pt>
                <c:pt idx="1312">
                  <c:v>360.70001221000007</c:v>
                </c:pt>
                <c:pt idx="1313">
                  <c:v>360.90002442000002</c:v>
                </c:pt>
                <c:pt idx="1314">
                  <c:v>361.11004638999998</c:v>
                </c:pt>
                <c:pt idx="1315">
                  <c:v>361.29998778999993</c:v>
                </c:pt>
                <c:pt idx="1316">
                  <c:v>361.5</c:v>
                </c:pt>
                <c:pt idx="1317">
                  <c:v>361.69995117000008</c:v>
                </c:pt>
                <c:pt idx="1318">
                  <c:v>361.89001465000001</c:v>
                </c:pt>
                <c:pt idx="1319">
                  <c:v>362.10003661999997</c:v>
                </c:pt>
                <c:pt idx="1320">
                  <c:v>362.28997803000004</c:v>
                </c:pt>
                <c:pt idx="1321">
                  <c:v>362.47998046999999</c:v>
                </c:pt>
                <c:pt idx="1322">
                  <c:v>362.68005371000004</c:v>
                </c:pt>
                <c:pt idx="1323">
                  <c:v>362.86999510999999</c:v>
                </c:pt>
                <c:pt idx="1324">
                  <c:v>363.07000731999995</c:v>
                </c:pt>
                <c:pt idx="1325">
                  <c:v>363.26000977000001</c:v>
                </c:pt>
                <c:pt idx="1326">
                  <c:v>363.45996093999997</c:v>
                </c:pt>
                <c:pt idx="1327">
                  <c:v>363.65002441000001</c:v>
                </c:pt>
                <c:pt idx="1328">
                  <c:v>363.85003661999997</c:v>
                </c:pt>
                <c:pt idx="1329">
                  <c:v>364.03997803000004</c:v>
                </c:pt>
                <c:pt idx="1330">
                  <c:v>364.22998046999999</c:v>
                </c:pt>
                <c:pt idx="1331">
                  <c:v>364.42004393999991</c:v>
                </c:pt>
                <c:pt idx="1332">
                  <c:v>364.61999512</c:v>
                </c:pt>
                <c:pt idx="1333">
                  <c:v>364.80999756000006</c:v>
                </c:pt>
                <c:pt idx="1334">
                  <c:v>365</c:v>
                </c:pt>
                <c:pt idx="1335">
                  <c:v>365.19000244000006</c:v>
                </c:pt>
                <c:pt idx="1336">
                  <c:v>365.39001465000001</c:v>
                </c:pt>
                <c:pt idx="1337">
                  <c:v>365.58001708999996</c:v>
                </c:pt>
                <c:pt idx="1338">
                  <c:v>365.7700195299999</c:v>
                </c:pt>
                <c:pt idx="1339">
                  <c:v>365.95996093999997</c:v>
                </c:pt>
                <c:pt idx="1340">
                  <c:v>366.15002442000002</c:v>
                </c:pt>
                <c:pt idx="1341">
                  <c:v>366.34002684999996</c:v>
                </c:pt>
                <c:pt idx="1342">
                  <c:v>366.53002929000002</c:v>
                </c:pt>
                <c:pt idx="1343">
                  <c:v>366.71002197000007</c:v>
                </c:pt>
                <c:pt idx="1344">
                  <c:v>366.90997314000003</c:v>
                </c:pt>
                <c:pt idx="1345">
                  <c:v>367.08996582000009</c:v>
                </c:pt>
                <c:pt idx="1346">
                  <c:v>367.2700195299999</c:v>
                </c:pt>
                <c:pt idx="1347">
                  <c:v>367.46002197999996</c:v>
                </c:pt>
                <c:pt idx="1348">
                  <c:v>367.64996338000003</c:v>
                </c:pt>
                <c:pt idx="1349">
                  <c:v>367.83996581999997</c:v>
                </c:pt>
                <c:pt idx="1350">
                  <c:v>368.02001953000001</c:v>
                </c:pt>
                <c:pt idx="1351">
                  <c:v>368.20001219999995</c:v>
                </c:pt>
                <c:pt idx="1352">
                  <c:v>368.39001465000001</c:v>
                </c:pt>
                <c:pt idx="1353">
                  <c:v>368.57000733000007</c:v>
                </c:pt>
                <c:pt idx="1354">
                  <c:v>368.75</c:v>
                </c:pt>
                <c:pt idx="1355">
                  <c:v>368.92999267000005</c:v>
                </c:pt>
                <c:pt idx="1356">
                  <c:v>369.11004638999998</c:v>
                </c:pt>
                <c:pt idx="1357">
                  <c:v>369.29003907000003</c:v>
                </c:pt>
                <c:pt idx="1358">
                  <c:v>369.47003173999997</c:v>
                </c:pt>
                <c:pt idx="1359">
                  <c:v>369.64001465000001</c:v>
                </c:pt>
                <c:pt idx="1360">
                  <c:v>369.80999756000006</c:v>
                </c:pt>
                <c:pt idx="1361">
                  <c:v>369.98999022999999</c:v>
                </c:pt>
                <c:pt idx="1362">
                  <c:v>370.16003418000003</c:v>
                </c:pt>
                <c:pt idx="1363">
                  <c:v>370.34002684999996</c:v>
                </c:pt>
                <c:pt idx="1364">
                  <c:v>370.51000976</c:v>
                </c:pt>
                <c:pt idx="1365">
                  <c:v>370.67999268000005</c:v>
                </c:pt>
                <c:pt idx="1366">
                  <c:v>370.85003662999998</c:v>
                </c:pt>
                <c:pt idx="1367">
                  <c:v>371.02001953000001</c:v>
                </c:pt>
                <c:pt idx="1368">
                  <c:v>371.19000243999994</c:v>
                </c:pt>
                <c:pt idx="1369">
                  <c:v>371.35998534999999</c:v>
                </c:pt>
                <c:pt idx="1370">
                  <c:v>371.51995849000002</c:v>
                </c:pt>
                <c:pt idx="1371">
                  <c:v>371.69000243999994</c:v>
                </c:pt>
                <c:pt idx="1372">
                  <c:v>371.85998534999999</c:v>
                </c:pt>
                <c:pt idx="1373">
                  <c:v>372.0200195299999</c:v>
                </c:pt>
                <c:pt idx="1374">
                  <c:v>372.17999268000005</c:v>
                </c:pt>
                <c:pt idx="1375">
                  <c:v>372.33996582000009</c:v>
                </c:pt>
                <c:pt idx="1376">
                  <c:v>372.5</c:v>
                </c:pt>
                <c:pt idx="1377">
                  <c:v>372.65997315000004</c:v>
                </c:pt>
                <c:pt idx="1378">
                  <c:v>372.81994628999996</c:v>
                </c:pt>
                <c:pt idx="1379">
                  <c:v>372.97003173999997</c:v>
                </c:pt>
                <c:pt idx="1380">
                  <c:v>373.13000488</c:v>
                </c:pt>
                <c:pt idx="1381">
                  <c:v>373.28997803000004</c:v>
                </c:pt>
                <c:pt idx="1382">
                  <c:v>373.44000244000006</c:v>
                </c:pt>
                <c:pt idx="1383">
                  <c:v>373.59997558999999</c:v>
                </c:pt>
                <c:pt idx="1384">
                  <c:v>373.75</c:v>
                </c:pt>
                <c:pt idx="1385">
                  <c:v>373.9000244099999</c:v>
                </c:pt>
                <c:pt idx="1386">
                  <c:v>374.05999756000006</c:v>
                </c:pt>
                <c:pt idx="1387">
                  <c:v>374.20001221000007</c:v>
                </c:pt>
                <c:pt idx="1388">
                  <c:v>374.34997557999998</c:v>
                </c:pt>
                <c:pt idx="1389">
                  <c:v>374.5</c:v>
                </c:pt>
                <c:pt idx="1390">
                  <c:v>374.64001465000001</c:v>
                </c:pt>
                <c:pt idx="1391">
                  <c:v>374.79003906000003</c:v>
                </c:pt>
                <c:pt idx="1392">
                  <c:v>374.92999267999994</c:v>
                </c:pt>
                <c:pt idx="1393">
                  <c:v>375.07000732999995</c:v>
                </c:pt>
                <c:pt idx="1394">
                  <c:v>375.21997070000009</c:v>
                </c:pt>
                <c:pt idx="1395">
                  <c:v>375.35998534999999</c:v>
                </c:pt>
                <c:pt idx="1396">
                  <c:v>375.48999022999999</c:v>
                </c:pt>
                <c:pt idx="1397">
                  <c:v>375.63000489000001</c:v>
                </c:pt>
                <c:pt idx="1398">
                  <c:v>375.77001953000001</c:v>
                </c:pt>
                <c:pt idx="1399">
                  <c:v>375.91003417999991</c:v>
                </c:pt>
                <c:pt idx="1400">
                  <c:v>376.02996826000003</c:v>
                </c:pt>
                <c:pt idx="1401">
                  <c:v>376.16998291000004</c:v>
                </c:pt>
                <c:pt idx="1402">
                  <c:v>376.30999754999993</c:v>
                </c:pt>
                <c:pt idx="1403">
                  <c:v>376.44000244000006</c:v>
                </c:pt>
                <c:pt idx="1404">
                  <c:v>376.55999755999994</c:v>
                </c:pt>
                <c:pt idx="1405">
                  <c:v>376.69000244000006</c:v>
                </c:pt>
                <c:pt idx="1406">
                  <c:v>376.82000732999995</c:v>
                </c:pt>
                <c:pt idx="1407">
                  <c:v>376.95001219999995</c:v>
                </c:pt>
                <c:pt idx="1408">
                  <c:v>377.07000732000006</c:v>
                </c:pt>
                <c:pt idx="1409">
                  <c:v>377.19000243999994</c:v>
                </c:pt>
                <c:pt idx="1410">
                  <c:v>377.31994628000007</c:v>
                </c:pt>
                <c:pt idx="1411">
                  <c:v>377.44000244999995</c:v>
                </c:pt>
                <c:pt idx="1412">
                  <c:v>377.56005860000005</c:v>
                </c:pt>
                <c:pt idx="1413">
                  <c:v>377.66998290999993</c:v>
                </c:pt>
                <c:pt idx="1414">
                  <c:v>377.78997802000004</c:v>
                </c:pt>
                <c:pt idx="1415">
                  <c:v>377.90997315000004</c:v>
                </c:pt>
                <c:pt idx="1416">
                  <c:v>378.02001953000001</c:v>
                </c:pt>
                <c:pt idx="1417">
                  <c:v>378.13995361000002</c:v>
                </c:pt>
                <c:pt idx="1418">
                  <c:v>378.25</c:v>
                </c:pt>
                <c:pt idx="1419">
                  <c:v>378.36004638999998</c:v>
                </c:pt>
                <c:pt idx="1420">
                  <c:v>378.47003173999997</c:v>
                </c:pt>
                <c:pt idx="1421">
                  <c:v>378.58001708999996</c:v>
                </c:pt>
                <c:pt idx="1422">
                  <c:v>378.67999266999993</c:v>
                </c:pt>
                <c:pt idx="1423">
                  <c:v>378.78997803000004</c:v>
                </c:pt>
                <c:pt idx="1424">
                  <c:v>378.89001465000001</c:v>
                </c:pt>
                <c:pt idx="1425">
                  <c:v>379</c:v>
                </c:pt>
                <c:pt idx="1426">
                  <c:v>379.0999755900001</c:v>
                </c:pt>
                <c:pt idx="1427">
                  <c:v>379.19000243999994</c:v>
                </c:pt>
                <c:pt idx="1428">
                  <c:v>379.34002684999996</c:v>
                </c:pt>
                <c:pt idx="1429">
                  <c:v>379.40997316000005</c:v>
                </c:pt>
                <c:pt idx="1430">
                  <c:v>379.47998046999999</c:v>
                </c:pt>
                <c:pt idx="1431">
                  <c:v>379.55004881000002</c:v>
                </c:pt>
                <c:pt idx="1432">
                  <c:v>379.71002196000006</c:v>
                </c:pt>
                <c:pt idx="1433">
                  <c:v>379.77996827000004</c:v>
                </c:pt>
                <c:pt idx="1434">
                  <c:v>379.84002684999996</c:v>
                </c:pt>
                <c:pt idx="1435">
                  <c:v>379.99999998999999</c:v>
                </c:pt>
                <c:pt idx="1436">
                  <c:v>380.04998780999995</c:v>
                </c:pt>
                <c:pt idx="1437">
                  <c:v>380.10998534999999</c:v>
                </c:pt>
                <c:pt idx="1438">
                  <c:v>380.27001953000001</c:v>
                </c:pt>
                <c:pt idx="1439">
                  <c:v>380.33001708000006</c:v>
                </c:pt>
                <c:pt idx="1440">
                  <c:v>380.39001466000002</c:v>
                </c:pt>
                <c:pt idx="1441">
                  <c:v>380.44000242999994</c:v>
                </c:pt>
                <c:pt idx="1442">
                  <c:v>380.60003660999996</c:v>
                </c:pt>
                <c:pt idx="1443">
                  <c:v>380.64996339000004</c:v>
                </c:pt>
                <c:pt idx="1444">
                  <c:v>380.70001220999995</c:v>
                </c:pt>
                <c:pt idx="1445">
                  <c:v>380.84002685999997</c:v>
                </c:pt>
                <c:pt idx="1446">
                  <c:v>380.88000486999999</c:v>
                </c:pt>
                <c:pt idx="1447">
                  <c:v>380.92999268000005</c:v>
                </c:pt>
                <c:pt idx="1448">
                  <c:v>381.07000733000007</c:v>
                </c:pt>
                <c:pt idx="1449">
                  <c:v>381.10998533999998</c:v>
                </c:pt>
                <c:pt idx="1450">
                  <c:v>381.14996339000004</c:v>
                </c:pt>
                <c:pt idx="1451">
                  <c:v>381.28997803999994</c:v>
                </c:pt>
                <c:pt idx="1452">
                  <c:v>381.33001708999996</c:v>
                </c:pt>
                <c:pt idx="1453">
                  <c:v>381.35003660999996</c:v>
                </c:pt>
                <c:pt idx="1454">
                  <c:v>381.49005125999986</c:v>
                </c:pt>
                <c:pt idx="1455">
                  <c:v>381.52001949999999</c:v>
                </c:pt>
                <c:pt idx="1456">
                  <c:v>381.54992678999997</c:v>
                </c:pt>
                <c:pt idx="1457">
                  <c:v>381.67993166999997</c:v>
                </c:pt>
                <c:pt idx="1458">
                  <c:v>381.7099609500001</c:v>
                </c:pt>
                <c:pt idx="1459">
                  <c:v>381.73999022999999</c:v>
                </c:pt>
                <c:pt idx="1460">
                  <c:v>381.76000974999988</c:v>
                </c:pt>
                <c:pt idx="1461">
                  <c:v>381.88000486999988</c:v>
                </c:pt>
                <c:pt idx="1462">
                  <c:v>381.90002439</c:v>
                </c:pt>
                <c:pt idx="1463">
                  <c:v>382.02001949999999</c:v>
                </c:pt>
                <c:pt idx="1464">
                  <c:v>382.03997805999995</c:v>
                </c:pt>
                <c:pt idx="1465">
                  <c:v>382.05999757000006</c:v>
                </c:pt>
                <c:pt idx="1466">
                  <c:v>382.07000731999995</c:v>
                </c:pt>
                <c:pt idx="1467">
                  <c:v>382.19000243999994</c:v>
                </c:pt>
                <c:pt idx="1468">
                  <c:v>382.20001218999994</c:v>
                </c:pt>
                <c:pt idx="1469">
                  <c:v>382.22003171000006</c:v>
                </c:pt>
                <c:pt idx="1470">
                  <c:v>382.32006833000003</c:v>
                </c:pt>
                <c:pt idx="1471">
                  <c:v>382.32995607999999</c:v>
                </c:pt>
                <c:pt idx="1472">
                  <c:v>382.3399658300001</c:v>
                </c:pt>
                <c:pt idx="1473">
                  <c:v>382.44995119000009</c:v>
                </c:pt>
                <c:pt idx="1474">
                  <c:v>382.45001220999995</c:v>
                </c:pt>
                <c:pt idx="1475">
                  <c:v>382.45001218999994</c:v>
                </c:pt>
                <c:pt idx="1476">
                  <c:v>382.55999753999993</c:v>
                </c:pt>
                <c:pt idx="1477">
                  <c:v>382.56005857000002</c:v>
                </c:pt>
                <c:pt idx="1478">
                  <c:v>382.54992678999997</c:v>
                </c:pt>
                <c:pt idx="1479">
                  <c:v>382.64996340999994</c:v>
                </c:pt>
                <c:pt idx="1480">
                  <c:v>382.64996339000015</c:v>
                </c:pt>
                <c:pt idx="1481">
                  <c:v>382.64001465000001</c:v>
                </c:pt>
                <c:pt idx="1482">
                  <c:v>382.73999022999999</c:v>
                </c:pt>
                <c:pt idx="1483">
                  <c:v>382.73004148999985</c:v>
                </c:pt>
                <c:pt idx="1484">
                  <c:v>382.72003171000006</c:v>
                </c:pt>
                <c:pt idx="1485">
                  <c:v>382.82006833000003</c:v>
                </c:pt>
                <c:pt idx="1486">
                  <c:v>382.80993654999997</c:v>
                </c:pt>
                <c:pt idx="1487">
                  <c:v>382.88995363999993</c:v>
                </c:pt>
                <c:pt idx="1488">
                  <c:v>382.86999513000012</c:v>
                </c:pt>
                <c:pt idx="1489">
                  <c:v>382.85998534999999</c:v>
                </c:pt>
                <c:pt idx="1490">
                  <c:v>382.95001220999995</c:v>
                </c:pt>
                <c:pt idx="1491">
                  <c:v>382.93005369999992</c:v>
                </c:pt>
                <c:pt idx="1492">
                  <c:v>382.91003415</c:v>
                </c:pt>
                <c:pt idx="1493">
                  <c:v>383.00006100999997</c:v>
                </c:pt>
                <c:pt idx="1494">
                  <c:v>382.97998050000001</c:v>
                </c:pt>
                <c:pt idx="1495">
                  <c:v>382.94995119000009</c:v>
                </c:pt>
                <c:pt idx="1496">
                  <c:v>383.02996828000016</c:v>
                </c:pt>
                <c:pt idx="1497">
                  <c:v>383</c:v>
                </c:pt>
                <c:pt idx="1498">
                  <c:v>382.98004148999985</c:v>
                </c:pt>
                <c:pt idx="1499">
                  <c:v>383.05999753999993</c:v>
                </c:pt>
                <c:pt idx="1500">
                  <c:v>383.03002927</c:v>
                </c:pt>
                <c:pt idx="1501">
                  <c:v>383.00994876000004</c:v>
                </c:pt>
                <c:pt idx="1502">
                  <c:v>383.07995607999999</c:v>
                </c:pt>
                <c:pt idx="1503">
                  <c:v>383.04998781000006</c:v>
                </c:pt>
                <c:pt idx="1504">
                  <c:v>383.01000977000001</c:v>
                </c:pt>
                <c:pt idx="1505">
                  <c:v>383.08001708999996</c:v>
                </c:pt>
                <c:pt idx="1506">
                  <c:v>383.0400390499999</c:v>
                </c:pt>
                <c:pt idx="1507">
                  <c:v>383.01007076999997</c:v>
                </c:pt>
                <c:pt idx="1508">
                  <c:v>383.07006833000003</c:v>
                </c:pt>
                <c:pt idx="1509">
                  <c:v>383.03997805999995</c:v>
                </c:pt>
                <c:pt idx="1510">
                  <c:v>383.09997561</c:v>
                </c:pt>
                <c:pt idx="1511">
                  <c:v>383.05999757000006</c:v>
                </c:pt>
                <c:pt idx="1512">
                  <c:v>383.01000977000001</c:v>
                </c:pt>
                <c:pt idx="1513">
                  <c:v>383.07000731999995</c:v>
                </c:pt>
                <c:pt idx="1514">
                  <c:v>383.03002927999989</c:v>
                </c:pt>
                <c:pt idx="1515">
                  <c:v>382.99005123999996</c:v>
                </c:pt>
                <c:pt idx="1516">
                  <c:v>383.04003903</c:v>
                </c:pt>
                <c:pt idx="1517">
                  <c:v>382.98992923000003</c:v>
                </c:pt>
                <c:pt idx="1518">
                  <c:v>382.94995119000009</c:v>
                </c:pt>
                <c:pt idx="1519">
                  <c:v>383.00000001000012</c:v>
                </c:pt>
                <c:pt idx="1520">
                  <c:v>382.95001220999995</c:v>
                </c:pt>
                <c:pt idx="1521">
                  <c:v>382.98999022999999</c:v>
                </c:pt>
                <c:pt idx="1522">
                  <c:v>382.93005369999992</c:v>
                </c:pt>
                <c:pt idx="1523">
                  <c:v>382.88006588999997</c:v>
                </c:pt>
                <c:pt idx="1524">
                  <c:v>382.93005368000001</c:v>
                </c:pt>
                <c:pt idx="1525">
                  <c:v>382.86993411000003</c:v>
                </c:pt>
                <c:pt idx="1526">
                  <c:v>382.80999757000006</c:v>
                </c:pt>
                <c:pt idx="1527">
                  <c:v>382.84997560000011</c:v>
                </c:pt>
                <c:pt idx="1528">
                  <c:v>382.78997803000004</c:v>
                </c:pt>
                <c:pt idx="1529">
                  <c:v>382.83001708999996</c:v>
                </c:pt>
                <c:pt idx="1530">
                  <c:v>382.76000974999988</c:v>
                </c:pt>
                <c:pt idx="1531">
                  <c:v>382.70007321000003</c:v>
                </c:pt>
                <c:pt idx="1532">
                  <c:v>382.74005123999996</c:v>
                </c:pt>
                <c:pt idx="1533">
                  <c:v>382.67993166999997</c:v>
                </c:pt>
                <c:pt idx="1534">
                  <c:v>382.60998537000012</c:v>
                </c:pt>
                <c:pt idx="1535">
                  <c:v>382.63995363000015</c:v>
                </c:pt>
                <c:pt idx="1536">
                  <c:v>382.58001708999996</c:v>
                </c:pt>
                <c:pt idx="1537">
                  <c:v>382.51000974999988</c:v>
                </c:pt>
                <c:pt idx="1538">
                  <c:v>382.53002927999989</c:v>
                </c:pt>
                <c:pt idx="1539">
                  <c:v>382.46002194000005</c:v>
                </c:pt>
                <c:pt idx="1540">
                  <c:v>382.49005123999996</c:v>
                </c:pt>
                <c:pt idx="1541">
                  <c:v>382.41992189999996</c:v>
                </c:pt>
                <c:pt idx="1542">
                  <c:v>382.3399658300001</c:v>
                </c:pt>
                <c:pt idx="1543">
                  <c:v>382.36999513000012</c:v>
                </c:pt>
                <c:pt idx="1544">
                  <c:v>382.29998779000005</c:v>
                </c:pt>
                <c:pt idx="1545">
                  <c:v>382.22003171999984</c:v>
                </c:pt>
                <c:pt idx="1546">
                  <c:v>382.24005125999986</c:v>
                </c:pt>
                <c:pt idx="1547">
                  <c:v>382.17004392000001</c:v>
                </c:pt>
                <c:pt idx="1548">
                  <c:v>382.19006345000003</c:v>
                </c:pt>
                <c:pt idx="1549">
                  <c:v>382.10992434000002</c:v>
                </c:pt>
                <c:pt idx="1550">
                  <c:v>382.02996828000016</c:v>
                </c:pt>
                <c:pt idx="1551">
                  <c:v>382.04998781000006</c:v>
                </c:pt>
                <c:pt idx="1552">
                  <c:v>381.96997069999998</c:v>
                </c:pt>
                <c:pt idx="1553">
                  <c:v>381.97998046999999</c:v>
                </c:pt>
                <c:pt idx="1554">
                  <c:v>381.90002439999989</c:v>
                </c:pt>
                <c:pt idx="1555">
                  <c:v>381.80004880000001</c:v>
                </c:pt>
                <c:pt idx="1556">
                  <c:v>381.82006833000003</c:v>
                </c:pt>
                <c:pt idx="1557">
                  <c:v>381.72998050000001</c:v>
                </c:pt>
                <c:pt idx="1558">
                  <c:v>381.73992923000003</c:v>
                </c:pt>
                <c:pt idx="1559">
                  <c:v>381.64996339000015</c:v>
                </c:pt>
                <c:pt idx="1560">
                  <c:v>381.55999756000006</c:v>
                </c:pt>
                <c:pt idx="1561">
                  <c:v>381.57000731999995</c:v>
                </c:pt>
                <c:pt idx="1562">
                  <c:v>381.48004148999985</c:v>
                </c:pt>
                <c:pt idx="1563">
                  <c:v>381.48004148999985</c:v>
                </c:pt>
                <c:pt idx="1564">
                  <c:v>381.39007565999998</c:v>
                </c:pt>
                <c:pt idx="1565">
                  <c:v>381.28997805999995</c:v>
                </c:pt>
                <c:pt idx="1566">
                  <c:v>381.29992678999997</c:v>
                </c:pt>
                <c:pt idx="1567">
                  <c:v>381.2099609500001</c:v>
                </c:pt>
                <c:pt idx="1568">
                  <c:v>381.10998534999999</c:v>
                </c:pt>
                <c:pt idx="1569">
                  <c:v>381.11999512</c:v>
                </c:pt>
                <c:pt idx="1570">
                  <c:v>381.02001951999989</c:v>
                </c:pt>
                <c:pt idx="1571">
                  <c:v>381.03002927999989</c:v>
                </c:pt>
                <c:pt idx="1572">
                  <c:v>380.92004392000001</c:v>
                </c:pt>
                <c:pt idx="1573">
                  <c:v>380.82995607999999</c:v>
                </c:pt>
                <c:pt idx="1574">
                  <c:v>380.82995607999999</c:v>
                </c:pt>
                <c:pt idx="1575">
                  <c:v>380.72998048000011</c:v>
                </c:pt>
                <c:pt idx="1576">
                  <c:v>380.72998048000011</c:v>
                </c:pt>
                <c:pt idx="1577">
                  <c:v>380.61999512</c:v>
                </c:pt>
                <c:pt idx="1578">
                  <c:v>380.52001951999989</c:v>
                </c:pt>
                <c:pt idx="1579">
                  <c:v>380.51000974999988</c:v>
                </c:pt>
                <c:pt idx="1580">
                  <c:v>380.40002439</c:v>
                </c:pt>
                <c:pt idx="1581">
                  <c:v>380.39007565999998</c:v>
                </c:pt>
                <c:pt idx="1582">
                  <c:v>380.27996828999994</c:v>
                </c:pt>
                <c:pt idx="1583">
                  <c:v>380.26995851999993</c:v>
                </c:pt>
                <c:pt idx="1584">
                  <c:v>380.15997316000016</c:v>
                </c:pt>
                <c:pt idx="1585">
                  <c:v>380.03997803000004</c:v>
                </c:pt>
                <c:pt idx="1586">
                  <c:v>380.03002930000002</c:v>
                </c:pt>
                <c:pt idx="1587">
                  <c:v>379.92004392999991</c:v>
                </c:pt>
                <c:pt idx="1588">
                  <c:v>379.9100341699999</c:v>
                </c:pt>
                <c:pt idx="1589">
                  <c:v>379.78002927</c:v>
                </c:pt>
                <c:pt idx="1590">
                  <c:v>379.66992189999996</c:v>
                </c:pt>
                <c:pt idx="1591">
                  <c:v>379.65997316999994</c:v>
                </c:pt>
                <c:pt idx="1592">
                  <c:v>379.53997804000005</c:v>
                </c:pt>
                <c:pt idx="1593">
                  <c:v>379.52996828000016</c:v>
                </c:pt>
                <c:pt idx="1594">
                  <c:v>379.41998291000004</c:v>
                </c:pt>
                <c:pt idx="1595">
                  <c:v>379.30004880999991</c:v>
                </c:pt>
                <c:pt idx="1596">
                  <c:v>379.2900390499999</c:v>
                </c:pt>
                <c:pt idx="1597">
                  <c:v>379.17004392000001</c:v>
                </c:pt>
                <c:pt idx="1598">
                  <c:v>379.16003415</c:v>
                </c:pt>
                <c:pt idx="1599">
                  <c:v>379.04992678999997</c:v>
                </c:pt>
                <c:pt idx="1600">
                  <c:v>379.02996828999994</c:v>
                </c:pt>
                <c:pt idx="1601">
                  <c:v>378.91998292000005</c:v>
                </c:pt>
                <c:pt idx="1602">
                  <c:v>378.79998779000005</c:v>
                </c:pt>
                <c:pt idx="1603">
                  <c:v>378.78002930000002</c:v>
                </c:pt>
                <c:pt idx="1604">
                  <c:v>378.6600341699999</c:v>
                </c:pt>
                <c:pt idx="1605">
                  <c:v>378.64001462999988</c:v>
                </c:pt>
                <c:pt idx="1606">
                  <c:v>378.51007076999997</c:v>
                </c:pt>
                <c:pt idx="1607">
                  <c:v>378.37994388000004</c:v>
                </c:pt>
                <c:pt idx="1608">
                  <c:v>378.35992434000002</c:v>
                </c:pt>
                <c:pt idx="1609">
                  <c:v>378.22998048000011</c:v>
                </c:pt>
                <c:pt idx="1610">
                  <c:v>378.19995119000009</c:v>
                </c:pt>
                <c:pt idx="1611">
                  <c:v>378.07000731999995</c:v>
                </c:pt>
                <c:pt idx="1612">
                  <c:v>378.03997803000004</c:v>
                </c:pt>
                <c:pt idx="1613">
                  <c:v>377.9100341699999</c:v>
                </c:pt>
                <c:pt idx="1614">
                  <c:v>377.77001949999999</c:v>
                </c:pt>
                <c:pt idx="1615">
                  <c:v>377.74005123999996</c:v>
                </c:pt>
                <c:pt idx="1616">
                  <c:v>377.60992434000002</c:v>
                </c:pt>
                <c:pt idx="1617">
                  <c:v>377.57995607999999</c:v>
                </c:pt>
                <c:pt idx="1618">
                  <c:v>377.44995119000009</c:v>
                </c:pt>
                <c:pt idx="1619">
                  <c:v>377.41998292000005</c:v>
                </c:pt>
                <c:pt idx="1620">
                  <c:v>377.28997803000004</c:v>
                </c:pt>
                <c:pt idx="1621">
                  <c:v>377.1600341699999</c:v>
                </c:pt>
                <c:pt idx="1622">
                  <c:v>377.13000486999988</c:v>
                </c:pt>
                <c:pt idx="1623">
                  <c:v>376.99005123999996</c:v>
                </c:pt>
                <c:pt idx="1624">
                  <c:v>376.96002194000005</c:v>
                </c:pt>
                <c:pt idx="1625">
                  <c:v>376.82995607999999</c:v>
                </c:pt>
                <c:pt idx="1626">
                  <c:v>376.79992678999997</c:v>
                </c:pt>
                <c:pt idx="1627">
                  <c:v>376.67999269000006</c:v>
                </c:pt>
                <c:pt idx="1628">
                  <c:v>376.53997803000004</c:v>
                </c:pt>
                <c:pt idx="1629">
                  <c:v>376.51000977000001</c:v>
                </c:pt>
                <c:pt idx="1630">
                  <c:v>376.38000486999988</c:v>
                </c:pt>
                <c:pt idx="1631">
                  <c:v>376.33001707999995</c:v>
                </c:pt>
                <c:pt idx="1632">
                  <c:v>376.20007321000003</c:v>
                </c:pt>
                <c:pt idx="1633">
                  <c:v>376.16003415</c:v>
                </c:pt>
                <c:pt idx="1634">
                  <c:v>376.01995851999993</c:v>
                </c:pt>
                <c:pt idx="1635">
                  <c:v>375.86999513000012</c:v>
                </c:pt>
                <c:pt idx="1636">
                  <c:v>375.82995607000009</c:v>
                </c:pt>
                <c:pt idx="1637">
                  <c:v>375.69000243999994</c:v>
                </c:pt>
                <c:pt idx="1638">
                  <c:v>375.64001465000001</c:v>
                </c:pt>
                <c:pt idx="1639">
                  <c:v>375.49999998999988</c:v>
                </c:pt>
                <c:pt idx="1640">
                  <c:v>375.44000242999994</c:v>
                </c:pt>
                <c:pt idx="1641">
                  <c:v>375.29003903</c:v>
                </c:pt>
                <c:pt idx="1642">
                  <c:v>375.25006100999997</c:v>
                </c:pt>
                <c:pt idx="1643">
                  <c:v>375.09997561</c:v>
                </c:pt>
                <c:pt idx="1644">
                  <c:v>374.9599609500001</c:v>
                </c:pt>
                <c:pt idx="1645">
                  <c:v>374.90997316000016</c:v>
                </c:pt>
                <c:pt idx="1646">
                  <c:v>374.77001953000001</c:v>
                </c:pt>
                <c:pt idx="1647">
                  <c:v>374.72998046999999</c:v>
                </c:pt>
                <c:pt idx="1648">
                  <c:v>374.58001707999995</c:v>
                </c:pt>
                <c:pt idx="1649">
                  <c:v>374.5400390499999</c:v>
                </c:pt>
                <c:pt idx="1650">
                  <c:v>374.40002439</c:v>
                </c:pt>
                <c:pt idx="1651">
                  <c:v>374.25994876000004</c:v>
                </c:pt>
                <c:pt idx="1652">
                  <c:v>374.21997073</c:v>
                </c:pt>
                <c:pt idx="1653">
                  <c:v>374.06994630000008</c:v>
                </c:pt>
                <c:pt idx="1654">
                  <c:v>374.02996828000016</c:v>
                </c:pt>
                <c:pt idx="1655">
                  <c:v>373.89001465000001</c:v>
                </c:pt>
                <c:pt idx="1656">
                  <c:v>373.84002685999997</c:v>
                </c:pt>
                <c:pt idx="1657">
                  <c:v>373.68005369999992</c:v>
                </c:pt>
                <c:pt idx="1658">
                  <c:v>373.64001462999988</c:v>
                </c:pt>
                <c:pt idx="1659">
                  <c:v>373.48004148000007</c:v>
                </c:pt>
                <c:pt idx="1660">
                  <c:v>373.43005368000001</c:v>
                </c:pt>
                <c:pt idx="1661">
                  <c:v>373.27996828999994</c:v>
                </c:pt>
                <c:pt idx="1662">
                  <c:v>373.13000490000013</c:v>
                </c:pt>
                <c:pt idx="1663">
                  <c:v>373.06994630000008</c:v>
                </c:pt>
                <c:pt idx="1664">
                  <c:v>372.90997314000003</c:v>
                </c:pt>
                <c:pt idx="1665">
                  <c:v>372.84997558999999</c:v>
                </c:pt>
                <c:pt idx="1666">
                  <c:v>372.69000242999994</c:v>
                </c:pt>
                <c:pt idx="1667">
                  <c:v>372.63000486999988</c:v>
                </c:pt>
                <c:pt idx="1668">
                  <c:v>372.48004148000007</c:v>
                </c:pt>
                <c:pt idx="1669">
                  <c:v>372.42004392000001</c:v>
                </c:pt>
                <c:pt idx="1670">
                  <c:v>372.26995851999993</c:v>
                </c:pt>
                <c:pt idx="1671">
                  <c:v>372.10998537000012</c:v>
                </c:pt>
                <c:pt idx="1672">
                  <c:v>372.05999757000006</c:v>
                </c:pt>
                <c:pt idx="1673">
                  <c:v>371.90002441000001</c:v>
                </c:pt>
                <c:pt idx="1674">
                  <c:v>371.84002685999997</c:v>
                </c:pt>
                <c:pt idx="1675">
                  <c:v>371.68005369999992</c:v>
                </c:pt>
                <c:pt idx="1676">
                  <c:v>371.63000486999988</c:v>
                </c:pt>
                <c:pt idx="1677">
                  <c:v>371.48004148000007</c:v>
                </c:pt>
                <c:pt idx="1678">
                  <c:v>371.43005368000001</c:v>
                </c:pt>
                <c:pt idx="1679">
                  <c:v>371.27996828999994</c:v>
                </c:pt>
                <c:pt idx="1680">
                  <c:v>371.21997073</c:v>
                </c:pt>
                <c:pt idx="1681">
                  <c:v>371.06994630000008</c:v>
                </c:pt>
                <c:pt idx="1682">
                  <c:v>371.00994874000014</c:v>
                </c:pt>
                <c:pt idx="1683">
                  <c:v>370.84997558999999</c:v>
                </c:pt>
                <c:pt idx="1684">
                  <c:v>370.69000242999994</c:v>
                </c:pt>
                <c:pt idx="1685">
                  <c:v>370.63000486999988</c:v>
                </c:pt>
                <c:pt idx="1686">
                  <c:v>370.47003171000006</c:v>
                </c:pt>
                <c:pt idx="1687">
                  <c:v>370.41003415</c:v>
                </c:pt>
                <c:pt idx="1688">
                  <c:v>370.23992923000003</c:v>
                </c:pt>
                <c:pt idx="1689">
                  <c:v>370.17993166999997</c:v>
                </c:pt>
                <c:pt idx="1690">
                  <c:v>370.00994874000014</c:v>
                </c:pt>
                <c:pt idx="1691">
                  <c:v>369.92999269000006</c:v>
                </c:pt>
                <c:pt idx="1692">
                  <c:v>369.77001953000001</c:v>
                </c:pt>
                <c:pt idx="1693">
                  <c:v>369.70001220999995</c:v>
                </c:pt>
                <c:pt idx="1694">
                  <c:v>369.53002927999989</c:v>
                </c:pt>
                <c:pt idx="1695">
                  <c:v>369.46002195999995</c:v>
                </c:pt>
                <c:pt idx="1696">
                  <c:v>369.30004880000001</c:v>
                </c:pt>
                <c:pt idx="1697">
                  <c:v>369.23004148000007</c:v>
                </c:pt>
                <c:pt idx="1698">
                  <c:v>369.05993654999997</c:v>
                </c:pt>
                <c:pt idx="1699">
                  <c:v>368.97998050000001</c:v>
                </c:pt>
                <c:pt idx="1700">
                  <c:v>368.81994630000008</c:v>
                </c:pt>
                <c:pt idx="1701">
                  <c:v>368.65002441000001</c:v>
                </c:pt>
                <c:pt idx="1702">
                  <c:v>368.58001708999996</c:v>
                </c:pt>
                <c:pt idx="1703">
                  <c:v>368.42004392999991</c:v>
                </c:pt>
                <c:pt idx="1704">
                  <c:v>368.35003660999985</c:v>
                </c:pt>
                <c:pt idx="1705">
                  <c:v>368.18005368000001</c:v>
                </c:pt>
                <c:pt idx="1706">
                  <c:v>368.12005611999996</c:v>
                </c:pt>
                <c:pt idx="1707">
                  <c:v>367.94995119999999</c:v>
                </c:pt>
                <c:pt idx="1708">
                  <c:v>367.87994388000004</c:v>
                </c:pt>
                <c:pt idx="1709">
                  <c:v>367.71997072000011</c:v>
                </c:pt>
                <c:pt idx="1710">
                  <c:v>367.64996339000015</c:v>
                </c:pt>
                <c:pt idx="1711">
                  <c:v>367.48999022999999</c:v>
                </c:pt>
                <c:pt idx="1712">
                  <c:v>367.41998291000004</c:v>
                </c:pt>
                <c:pt idx="1713">
                  <c:v>367.24999998999988</c:v>
                </c:pt>
                <c:pt idx="1714">
                  <c:v>367.18005369999992</c:v>
                </c:pt>
                <c:pt idx="1715">
                  <c:v>367.01007076999997</c:v>
                </c:pt>
                <c:pt idx="1716">
                  <c:v>366.92004392000001</c:v>
                </c:pt>
                <c:pt idx="1717">
                  <c:v>366.74993899000003</c:v>
                </c:pt>
                <c:pt idx="1718">
                  <c:v>366.66992189999996</c:v>
                </c:pt>
                <c:pt idx="1719">
                  <c:v>366.48999025000012</c:v>
                </c:pt>
                <c:pt idx="1720">
                  <c:v>366.41998292000005</c:v>
                </c:pt>
                <c:pt idx="1721">
                  <c:v>366.23999022999999</c:v>
                </c:pt>
                <c:pt idx="1722">
                  <c:v>366.05999753999993</c:v>
                </c:pt>
                <c:pt idx="1723">
                  <c:v>365.98004148999985</c:v>
                </c:pt>
                <c:pt idx="1724">
                  <c:v>365.89001462999988</c:v>
                </c:pt>
                <c:pt idx="1725">
                  <c:v>365.71002194000005</c:v>
                </c:pt>
                <c:pt idx="1726">
                  <c:v>365.52996828999994</c:v>
                </c:pt>
                <c:pt idx="1727">
                  <c:v>365.44995119999999</c:v>
                </c:pt>
                <c:pt idx="1728">
                  <c:v>365.26995851000015</c:v>
                </c:pt>
                <c:pt idx="1729">
                  <c:v>365.19000246000007</c:v>
                </c:pt>
                <c:pt idx="1730">
                  <c:v>365.01000977000001</c:v>
                </c:pt>
                <c:pt idx="1731">
                  <c:v>364.92999268000005</c:v>
                </c:pt>
                <c:pt idx="1732">
                  <c:v>364.76000974999988</c:v>
                </c:pt>
                <c:pt idx="1733">
                  <c:v>364.67004392999991</c:v>
                </c:pt>
                <c:pt idx="1734">
                  <c:v>364.49005123999996</c:v>
                </c:pt>
                <c:pt idx="1735">
                  <c:v>364.41003415</c:v>
                </c:pt>
                <c:pt idx="1736">
                  <c:v>364.22998050000001</c:v>
                </c:pt>
                <c:pt idx="1737">
                  <c:v>364.14996340999994</c:v>
                </c:pt>
                <c:pt idx="1738">
                  <c:v>363.97998048000011</c:v>
                </c:pt>
                <c:pt idx="1739">
                  <c:v>363.89996339000015</c:v>
                </c:pt>
                <c:pt idx="1740">
                  <c:v>363.71997069999998</c:v>
                </c:pt>
                <c:pt idx="1741">
                  <c:v>363.63000488</c:v>
                </c:pt>
                <c:pt idx="1742">
                  <c:v>363.44000242999994</c:v>
                </c:pt>
                <c:pt idx="1743">
                  <c:v>363.36004636999985</c:v>
                </c:pt>
                <c:pt idx="1744">
                  <c:v>363.18005368000001</c:v>
                </c:pt>
                <c:pt idx="1745">
                  <c:v>363.09002683000006</c:v>
                </c:pt>
                <c:pt idx="1746">
                  <c:v>362.89996340999994</c:v>
                </c:pt>
                <c:pt idx="1747">
                  <c:v>362.81994631999999</c:v>
                </c:pt>
                <c:pt idx="1748">
                  <c:v>362.63000490000013</c:v>
                </c:pt>
                <c:pt idx="1749">
                  <c:v>362.53997804000005</c:v>
                </c:pt>
                <c:pt idx="1750">
                  <c:v>362.34002685999997</c:v>
                </c:pt>
                <c:pt idx="1751">
                  <c:v>362.25</c:v>
                </c:pt>
                <c:pt idx="1752">
                  <c:v>362.05999753999993</c:v>
                </c:pt>
                <c:pt idx="1753">
                  <c:v>361.96002195999995</c:v>
                </c:pt>
                <c:pt idx="1754">
                  <c:v>361.77001949999999</c:v>
                </c:pt>
                <c:pt idx="1755">
                  <c:v>361.68005368000001</c:v>
                </c:pt>
                <c:pt idx="1756">
                  <c:v>361.48992923000003</c:v>
                </c:pt>
                <c:pt idx="1757">
                  <c:v>361.38995363999993</c:v>
                </c:pt>
                <c:pt idx="1758">
                  <c:v>361.19000246000007</c:v>
                </c:pt>
                <c:pt idx="1759">
                  <c:v>361.09997560000011</c:v>
                </c:pt>
                <c:pt idx="1760">
                  <c:v>360.90002441000001</c:v>
                </c:pt>
                <c:pt idx="1761">
                  <c:v>360.80999756000006</c:v>
                </c:pt>
                <c:pt idx="1762">
                  <c:v>360.61999509999987</c:v>
                </c:pt>
                <c:pt idx="1763">
                  <c:v>360.53002927999989</c:v>
                </c:pt>
                <c:pt idx="1764">
                  <c:v>360.33007810000004</c:v>
                </c:pt>
                <c:pt idx="1765">
                  <c:v>360.24005123999996</c:v>
                </c:pt>
                <c:pt idx="1766">
                  <c:v>360.04992678999997</c:v>
                </c:pt>
                <c:pt idx="1767">
                  <c:v>359.93994142999998</c:v>
                </c:pt>
                <c:pt idx="1768">
                  <c:v>359.84997561</c:v>
                </c:pt>
                <c:pt idx="1769">
                  <c:v>359.65997316000016</c:v>
                </c:pt>
                <c:pt idx="1770">
                  <c:v>359.55999757000006</c:v>
                </c:pt>
                <c:pt idx="1771">
                  <c:v>359.36999512</c:v>
                </c:pt>
                <c:pt idx="1772">
                  <c:v>359.27001953000001</c:v>
                </c:pt>
                <c:pt idx="1773">
                  <c:v>359.07000730999994</c:v>
                </c:pt>
                <c:pt idx="1774">
                  <c:v>358.97003171999984</c:v>
                </c:pt>
                <c:pt idx="1775">
                  <c:v>358.76007076999997</c:v>
                </c:pt>
                <c:pt idx="1776">
                  <c:v>358.66003415</c:v>
                </c:pt>
                <c:pt idx="1777">
                  <c:v>358.45996097</c:v>
                </c:pt>
                <c:pt idx="1778">
                  <c:v>358.35992434000002</c:v>
                </c:pt>
                <c:pt idx="1779">
                  <c:v>358.15997316000016</c:v>
                </c:pt>
                <c:pt idx="1780">
                  <c:v>358.04998781000006</c:v>
                </c:pt>
                <c:pt idx="1781">
                  <c:v>357.84997558999999</c:v>
                </c:pt>
                <c:pt idx="1782">
                  <c:v>357.75</c:v>
                </c:pt>
                <c:pt idx="1783">
                  <c:v>357.5400390499999</c:v>
                </c:pt>
                <c:pt idx="1784">
                  <c:v>357.43005369999992</c:v>
                </c:pt>
                <c:pt idx="1785">
                  <c:v>357.22003171000006</c:v>
                </c:pt>
                <c:pt idx="1786">
                  <c:v>357.11004636000007</c:v>
                </c:pt>
                <c:pt idx="1787">
                  <c:v>357.01007076999997</c:v>
                </c:pt>
                <c:pt idx="1788">
                  <c:v>356.79992678999997</c:v>
                </c:pt>
                <c:pt idx="1789">
                  <c:v>356.68994142999998</c:v>
                </c:pt>
                <c:pt idx="1790">
                  <c:v>356.48999025000012</c:v>
                </c:pt>
                <c:pt idx="1791">
                  <c:v>356.38000490000013</c:v>
                </c:pt>
                <c:pt idx="1792">
                  <c:v>356.15997314000003</c:v>
                </c:pt>
                <c:pt idx="1793">
                  <c:v>356.05999756000006</c:v>
                </c:pt>
                <c:pt idx="1794">
                  <c:v>355.85003660999985</c:v>
                </c:pt>
                <c:pt idx="1795">
                  <c:v>355.74005125999986</c:v>
                </c:pt>
                <c:pt idx="1796">
                  <c:v>355.54003903</c:v>
                </c:pt>
                <c:pt idx="1797">
                  <c:v>355.43005368000001</c:v>
                </c:pt>
                <c:pt idx="1798">
                  <c:v>355.21997073</c:v>
                </c:pt>
                <c:pt idx="1799">
                  <c:v>355.10992434000002</c:v>
                </c:pt>
                <c:pt idx="1800">
                  <c:v>355.00994876000004</c:v>
                </c:pt>
                <c:pt idx="1801">
                  <c:v>354.78997804000005</c:v>
                </c:pt>
                <c:pt idx="1802">
                  <c:v>354.67999269000006</c:v>
                </c:pt>
                <c:pt idx="1803">
                  <c:v>354.46997069999998</c:v>
                </c:pt>
                <c:pt idx="1804">
                  <c:v>354.40002440000001</c:v>
                </c:pt>
                <c:pt idx="1805">
                  <c:v>354.10003659999984</c:v>
                </c:pt>
                <c:pt idx="1806">
                  <c:v>353.99999999999989</c:v>
                </c:pt>
                <c:pt idx="1807">
                  <c:v>353.80004880000001</c:v>
                </c:pt>
                <c:pt idx="1808">
                  <c:v>353.70007320000002</c:v>
                </c:pt>
                <c:pt idx="1809">
                  <c:v>353.60003660000007</c:v>
                </c:pt>
                <c:pt idx="1810">
                  <c:v>353.39996339999993</c:v>
                </c:pt>
                <c:pt idx="1811">
                  <c:v>353.29992679999998</c:v>
                </c:pt>
                <c:pt idx="1812">
                  <c:v>353.09997560000011</c:v>
                </c:pt>
                <c:pt idx="1813">
                  <c:v>352.89996340000016</c:v>
                </c:pt>
                <c:pt idx="1814">
                  <c:v>352.70001219999995</c:v>
                </c:pt>
                <c:pt idx="1815">
                  <c:v>352.59997559999999</c:v>
                </c:pt>
                <c:pt idx="1816">
                  <c:v>352.40002439999989</c:v>
                </c:pt>
                <c:pt idx="1817">
                  <c:v>352.3000487999999</c:v>
                </c:pt>
                <c:pt idx="1818">
                  <c:v>352.20001219999995</c:v>
                </c:pt>
                <c:pt idx="1819">
                  <c:v>351.90002440000001</c:v>
                </c:pt>
                <c:pt idx="1820">
                  <c:v>351.80004880000001</c:v>
                </c:pt>
                <c:pt idx="1821">
                  <c:v>351.59997559999999</c:v>
                </c:pt>
                <c:pt idx="1822">
                  <c:v>351.49993900000004</c:v>
                </c:pt>
                <c:pt idx="1823">
                  <c:v>351.29998780000005</c:v>
                </c:pt>
                <c:pt idx="1824">
                  <c:v>351.1999512000001</c:v>
                </c:pt>
                <c:pt idx="1825">
                  <c:v>351</c:v>
                </c:pt>
                <c:pt idx="1826">
                  <c:v>350.80004880000001</c:v>
                </c:pt>
                <c:pt idx="1827">
                  <c:v>350.69995119999999</c:v>
                </c:pt>
                <c:pt idx="1828">
                  <c:v>350.5</c:v>
                </c:pt>
                <c:pt idx="1829">
                  <c:v>350.40002439999989</c:v>
                </c:pt>
                <c:pt idx="1830">
                  <c:v>350.20007319999991</c:v>
                </c:pt>
                <c:pt idx="1831">
                  <c:v>350.10009760000003</c:v>
                </c:pt>
                <c:pt idx="1832">
                  <c:v>349.79992680000009</c:v>
                </c:pt>
                <c:pt idx="1833">
                  <c:v>349.69995119999999</c:v>
                </c:pt>
                <c:pt idx="1834">
                  <c:v>349.59997559999988</c:v>
                </c:pt>
                <c:pt idx="1835">
                  <c:v>349.40002440000012</c:v>
                </c:pt>
                <c:pt idx="1836">
                  <c:v>349.29992680000009</c:v>
                </c:pt>
                <c:pt idx="1837">
                  <c:v>349.09997560000011</c:v>
                </c:pt>
                <c:pt idx="1838">
                  <c:v>348.90002439999989</c:v>
                </c:pt>
                <c:pt idx="1839">
                  <c:v>348.70007319999991</c:v>
                </c:pt>
                <c:pt idx="1840">
                  <c:v>348.59997559999988</c:v>
                </c:pt>
                <c:pt idx="1841">
                  <c:v>348.5</c:v>
                </c:pt>
                <c:pt idx="1842">
                  <c:v>348.30004880000001</c:v>
                </c:pt>
                <c:pt idx="1843">
                  <c:v>348.10009760000003</c:v>
                </c:pt>
                <c:pt idx="1844">
                  <c:v>347.89990239999997</c:v>
                </c:pt>
                <c:pt idx="1845">
                  <c:v>347.79992680000009</c:v>
                </c:pt>
                <c:pt idx="1846">
                  <c:v>347.69995119999999</c:v>
                </c:pt>
                <c:pt idx="1847">
                  <c:v>347.5</c:v>
                </c:pt>
                <c:pt idx="1848">
                  <c:v>347.40002440000012</c:v>
                </c:pt>
                <c:pt idx="1849">
                  <c:v>347.09997560000011</c:v>
                </c:pt>
                <c:pt idx="1850">
                  <c:v>347</c:v>
                </c:pt>
                <c:pt idx="1851">
                  <c:v>346.80004879999979</c:v>
                </c:pt>
                <c:pt idx="1852">
                  <c:v>346.70007319999991</c:v>
                </c:pt>
                <c:pt idx="1853">
                  <c:v>346.59997559999988</c:v>
                </c:pt>
                <c:pt idx="1854">
                  <c:v>346.30004880000001</c:v>
                </c:pt>
                <c:pt idx="1855">
                  <c:v>346.20007319999991</c:v>
                </c:pt>
                <c:pt idx="1856">
                  <c:v>346</c:v>
                </c:pt>
                <c:pt idx="1857">
                  <c:v>345.89990239999997</c:v>
                </c:pt>
                <c:pt idx="1858">
                  <c:v>345.69995120000021</c:v>
                </c:pt>
                <c:pt idx="1859">
                  <c:v>345.5</c:v>
                </c:pt>
                <c:pt idx="1860">
                  <c:v>345.40002440000012</c:v>
                </c:pt>
                <c:pt idx="1861">
                  <c:v>345.19995119999999</c:v>
                </c:pt>
                <c:pt idx="1862">
                  <c:v>345.09997560000011</c:v>
                </c:pt>
                <c:pt idx="1863">
                  <c:v>344.90002439999989</c:v>
                </c:pt>
                <c:pt idx="1864">
                  <c:v>344.70007319999991</c:v>
                </c:pt>
                <c:pt idx="1865">
                  <c:v>344.59997559999988</c:v>
                </c:pt>
                <c:pt idx="1866">
                  <c:v>344.40002440000012</c:v>
                </c:pt>
                <c:pt idx="1867">
                  <c:v>344.30004880000001</c:v>
                </c:pt>
                <c:pt idx="1868">
                  <c:v>344.09997559999988</c:v>
                </c:pt>
                <c:pt idx="1869">
                  <c:v>343.89990239999997</c:v>
                </c:pt>
                <c:pt idx="1870">
                  <c:v>343.79992680000009</c:v>
                </c:pt>
                <c:pt idx="1871">
                  <c:v>343.59997560000011</c:v>
                </c:pt>
                <c:pt idx="1872">
                  <c:v>343.5</c:v>
                </c:pt>
                <c:pt idx="1873">
                  <c:v>343.19995119999999</c:v>
                </c:pt>
                <c:pt idx="1874">
                  <c:v>343.09997560000011</c:v>
                </c:pt>
                <c:pt idx="1875">
                  <c:v>342.90002439999989</c:v>
                </c:pt>
                <c:pt idx="1876">
                  <c:v>342.80004879999979</c:v>
                </c:pt>
                <c:pt idx="1877">
                  <c:v>342.59997559999988</c:v>
                </c:pt>
                <c:pt idx="1878">
                  <c:v>342.40002440000012</c:v>
                </c:pt>
                <c:pt idx="1879">
                  <c:v>342.30004880000001</c:v>
                </c:pt>
                <c:pt idx="1880">
                  <c:v>342.09997559999988</c:v>
                </c:pt>
                <c:pt idx="1881">
                  <c:v>342</c:v>
                </c:pt>
                <c:pt idx="1882">
                  <c:v>341.79992680000009</c:v>
                </c:pt>
                <c:pt idx="1883">
                  <c:v>341.59997560000011</c:v>
                </c:pt>
                <c:pt idx="1884">
                  <c:v>341.5</c:v>
                </c:pt>
                <c:pt idx="1885">
                  <c:v>341.30004880000001</c:v>
                </c:pt>
                <c:pt idx="1886">
                  <c:v>341.09997560000011</c:v>
                </c:pt>
                <c:pt idx="1887">
                  <c:v>341</c:v>
                </c:pt>
                <c:pt idx="1888">
                  <c:v>340.80004879999979</c:v>
                </c:pt>
                <c:pt idx="1889">
                  <c:v>340.70007319999991</c:v>
                </c:pt>
                <c:pt idx="1890">
                  <c:v>340.5</c:v>
                </c:pt>
                <c:pt idx="1891">
                  <c:v>340.30004880000001</c:v>
                </c:pt>
                <c:pt idx="1892">
                  <c:v>340.20007319999991</c:v>
                </c:pt>
                <c:pt idx="1893">
                  <c:v>340</c:v>
                </c:pt>
                <c:pt idx="1894">
                  <c:v>339.89990239999997</c:v>
                </c:pt>
                <c:pt idx="1895">
                  <c:v>339.59997560000011</c:v>
                </c:pt>
                <c:pt idx="1896">
                  <c:v>339.5</c:v>
                </c:pt>
                <c:pt idx="1897">
                  <c:v>339.40002440000012</c:v>
                </c:pt>
                <c:pt idx="1898">
                  <c:v>339.19995119999999</c:v>
                </c:pt>
                <c:pt idx="1899">
                  <c:v>339</c:v>
                </c:pt>
                <c:pt idx="1900">
                  <c:v>338.80004879999979</c:v>
                </c:pt>
                <c:pt idx="1901">
                  <c:v>338.70007319999991</c:v>
                </c:pt>
                <c:pt idx="1902">
                  <c:v>338.59997559999988</c:v>
                </c:pt>
                <c:pt idx="1903">
                  <c:v>338.30004880000001</c:v>
                </c:pt>
                <c:pt idx="1904">
                  <c:v>338.20007319999991</c:v>
                </c:pt>
                <c:pt idx="1905">
                  <c:v>338</c:v>
                </c:pt>
                <c:pt idx="1906">
                  <c:v>337.79992680000009</c:v>
                </c:pt>
                <c:pt idx="1907">
                  <c:v>337.69995119999999</c:v>
                </c:pt>
                <c:pt idx="1908">
                  <c:v>337.5</c:v>
                </c:pt>
                <c:pt idx="1909">
                  <c:v>337.40002440000012</c:v>
                </c:pt>
                <c:pt idx="1910">
                  <c:v>337.09997560000011</c:v>
                </c:pt>
                <c:pt idx="1911">
                  <c:v>337</c:v>
                </c:pt>
                <c:pt idx="1912">
                  <c:v>336.90002439999989</c:v>
                </c:pt>
                <c:pt idx="1913">
                  <c:v>336.59997559999988</c:v>
                </c:pt>
                <c:pt idx="1914">
                  <c:v>336.5</c:v>
                </c:pt>
                <c:pt idx="1915">
                  <c:v>336.30004880000001</c:v>
                </c:pt>
                <c:pt idx="1916">
                  <c:v>336.20007319999991</c:v>
                </c:pt>
                <c:pt idx="1917">
                  <c:v>336</c:v>
                </c:pt>
                <c:pt idx="1918">
                  <c:v>335.79992680000009</c:v>
                </c:pt>
                <c:pt idx="1919">
                  <c:v>335.69995119999999</c:v>
                </c:pt>
                <c:pt idx="1920">
                  <c:v>335.5</c:v>
                </c:pt>
                <c:pt idx="1921">
                  <c:v>335.29992680000009</c:v>
                </c:pt>
                <c:pt idx="1922">
                  <c:v>335.19995120000021</c:v>
                </c:pt>
                <c:pt idx="1923">
                  <c:v>335</c:v>
                </c:pt>
                <c:pt idx="1924">
                  <c:v>334.80004880000001</c:v>
                </c:pt>
                <c:pt idx="1925">
                  <c:v>334.69995119999999</c:v>
                </c:pt>
                <c:pt idx="1926">
                  <c:v>334.5</c:v>
                </c:pt>
                <c:pt idx="1927">
                  <c:v>334.40002439999989</c:v>
                </c:pt>
                <c:pt idx="1928">
                  <c:v>334.10009760000003</c:v>
                </c:pt>
                <c:pt idx="1929">
                  <c:v>334</c:v>
                </c:pt>
                <c:pt idx="1930">
                  <c:v>333.90002440000012</c:v>
                </c:pt>
                <c:pt idx="1931">
                  <c:v>333.59997559999988</c:v>
                </c:pt>
                <c:pt idx="1932">
                  <c:v>333.5</c:v>
                </c:pt>
                <c:pt idx="1933">
                  <c:v>333.39990239999997</c:v>
                </c:pt>
                <c:pt idx="1934">
                  <c:v>333.19995120000021</c:v>
                </c:pt>
                <c:pt idx="1935">
                  <c:v>333</c:v>
                </c:pt>
                <c:pt idx="1936">
                  <c:v>332.80004880000001</c:v>
                </c:pt>
                <c:pt idx="1937">
                  <c:v>332.69995119999999</c:v>
                </c:pt>
                <c:pt idx="1938">
                  <c:v>332.5</c:v>
                </c:pt>
                <c:pt idx="1939">
                  <c:v>332.30004879999979</c:v>
                </c:pt>
                <c:pt idx="1940">
                  <c:v>332.20007319999991</c:v>
                </c:pt>
                <c:pt idx="1941">
                  <c:v>332</c:v>
                </c:pt>
                <c:pt idx="1942">
                  <c:v>331.80004880000001</c:v>
                </c:pt>
                <c:pt idx="1943">
                  <c:v>331.70007319999991</c:v>
                </c:pt>
                <c:pt idx="1944">
                  <c:v>331.5</c:v>
                </c:pt>
                <c:pt idx="1945">
                  <c:v>331.29992680000009</c:v>
                </c:pt>
                <c:pt idx="1946">
                  <c:v>331.19995119999999</c:v>
                </c:pt>
                <c:pt idx="1947">
                  <c:v>331</c:v>
                </c:pt>
                <c:pt idx="1948">
                  <c:v>330.79992680000009</c:v>
                </c:pt>
                <c:pt idx="1949">
                  <c:v>330.69995120000021</c:v>
                </c:pt>
                <c:pt idx="1950">
                  <c:v>330.5</c:v>
                </c:pt>
                <c:pt idx="1951">
                  <c:v>330.30004880000001</c:v>
                </c:pt>
                <c:pt idx="1952">
                  <c:v>330.09997559999988</c:v>
                </c:pt>
                <c:pt idx="1953">
                  <c:v>330</c:v>
                </c:pt>
                <c:pt idx="1954">
                  <c:v>329.80004879999979</c:v>
                </c:pt>
                <c:pt idx="1955">
                  <c:v>329.60009760000003</c:v>
                </c:pt>
                <c:pt idx="1956">
                  <c:v>329.5</c:v>
                </c:pt>
                <c:pt idx="1957">
                  <c:v>329.40002440000012</c:v>
                </c:pt>
                <c:pt idx="1958">
                  <c:v>329.09997559999988</c:v>
                </c:pt>
                <c:pt idx="1959">
                  <c:v>329</c:v>
                </c:pt>
                <c:pt idx="1960">
                  <c:v>328.79992680000009</c:v>
                </c:pt>
                <c:pt idx="1961">
                  <c:v>328.59997560000011</c:v>
                </c:pt>
                <c:pt idx="1962">
                  <c:v>328.5</c:v>
                </c:pt>
                <c:pt idx="1963">
                  <c:v>328.30004880000001</c:v>
                </c:pt>
                <c:pt idx="1964">
                  <c:v>328.09997560000011</c:v>
                </c:pt>
                <c:pt idx="1965">
                  <c:v>328</c:v>
                </c:pt>
                <c:pt idx="1966">
                  <c:v>327.80004879999979</c:v>
                </c:pt>
                <c:pt idx="1967">
                  <c:v>327.59997559999988</c:v>
                </c:pt>
                <c:pt idx="1968">
                  <c:v>327.5</c:v>
                </c:pt>
                <c:pt idx="1969">
                  <c:v>327.30004880000001</c:v>
                </c:pt>
                <c:pt idx="1970">
                  <c:v>327.10009760000003</c:v>
                </c:pt>
                <c:pt idx="1971">
                  <c:v>327</c:v>
                </c:pt>
                <c:pt idx="1972">
                  <c:v>326.79992680000009</c:v>
                </c:pt>
                <c:pt idx="1973">
                  <c:v>326.59997559999988</c:v>
                </c:pt>
                <c:pt idx="1974">
                  <c:v>326.5</c:v>
                </c:pt>
                <c:pt idx="1975">
                  <c:v>326.29992680000009</c:v>
                </c:pt>
                <c:pt idx="1976">
                  <c:v>326.09997560000011</c:v>
                </c:pt>
                <c:pt idx="1977">
                  <c:v>325.90002439999989</c:v>
                </c:pt>
                <c:pt idx="1978">
                  <c:v>325.80004880000001</c:v>
                </c:pt>
                <c:pt idx="1979">
                  <c:v>325.59997560000011</c:v>
                </c:pt>
                <c:pt idx="1980">
                  <c:v>325.40002439999989</c:v>
                </c:pt>
                <c:pt idx="1981">
                  <c:v>325.30004879999979</c:v>
                </c:pt>
                <c:pt idx="1982">
                  <c:v>325.09997559999988</c:v>
                </c:pt>
                <c:pt idx="1983">
                  <c:v>324.90002440000012</c:v>
                </c:pt>
                <c:pt idx="1984">
                  <c:v>324.80004880000001</c:v>
                </c:pt>
                <c:pt idx="1985">
                  <c:v>324.60009760000003</c:v>
                </c:pt>
                <c:pt idx="1986">
                  <c:v>324.39990239999997</c:v>
                </c:pt>
                <c:pt idx="1987">
                  <c:v>324.19995119999999</c:v>
                </c:pt>
                <c:pt idx="1988">
                  <c:v>324.09997559999988</c:v>
                </c:pt>
                <c:pt idx="1989">
                  <c:v>323.90002440000012</c:v>
                </c:pt>
                <c:pt idx="1990">
                  <c:v>323.69995120000021</c:v>
                </c:pt>
                <c:pt idx="1991">
                  <c:v>323.59997560000011</c:v>
                </c:pt>
                <c:pt idx="1992">
                  <c:v>323.40002439999989</c:v>
                </c:pt>
                <c:pt idx="1993">
                  <c:v>323.19995119999999</c:v>
                </c:pt>
                <c:pt idx="1994">
                  <c:v>323.09997560000011</c:v>
                </c:pt>
                <c:pt idx="1995">
                  <c:v>322.90002439999989</c:v>
                </c:pt>
                <c:pt idx="1996">
                  <c:v>322.70007319999991</c:v>
                </c:pt>
                <c:pt idx="1997">
                  <c:v>322.59997559999988</c:v>
                </c:pt>
                <c:pt idx="1998">
                  <c:v>322.30004880000001</c:v>
                </c:pt>
                <c:pt idx="1999">
                  <c:v>322.20007319999991</c:v>
                </c:pt>
              </c:numCache>
            </c:numRef>
          </c:xVal>
          <c:yVal>
            <c:numRef>
              <c:f>Stock_THOR!$X$3:$X$2002</c:f>
              <c:numCache>
                <c:formatCode>0.00E+00</c:formatCode>
                <c:ptCount val="2000"/>
                <c:pt idx="0">
                  <c:v>184.1499939</c:v>
                </c:pt>
                <c:pt idx="1">
                  <c:v>184.1499939</c:v>
                </c:pt>
                <c:pt idx="2">
                  <c:v>184.1499939</c:v>
                </c:pt>
                <c:pt idx="3">
                  <c:v>184.1499939</c:v>
                </c:pt>
                <c:pt idx="4">
                  <c:v>184.1499939</c:v>
                </c:pt>
                <c:pt idx="5">
                  <c:v>184.1499939</c:v>
                </c:pt>
                <c:pt idx="6">
                  <c:v>184.1499939</c:v>
                </c:pt>
                <c:pt idx="7">
                  <c:v>184.1499939</c:v>
                </c:pt>
                <c:pt idx="8">
                  <c:v>184.1499939</c:v>
                </c:pt>
                <c:pt idx="9">
                  <c:v>184.1499939</c:v>
                </c:pt>
                <c:pt idx="10">
                  <c:v>184.1499939</c:v>
                </c:pt>
                <c:pt idx="11">
                  <c:v>184.1499939</c:v>
                </c:pt>
                <c:pt idx="12">
                  <c:v>184.1499939</c:v>
                </c:pt>
                <c:pt idx="13">
                  <c:v>184.1499939</c:v>
                </c:pt>
                <c:pt idx="14">
                  <c:v>184.1499939</c:v>
                </c:pt>
                <c:pt idx="15">
                  <c:v>184.1499939</c:v>
                </c:pt>
                <c:pt idx="16">
                  <c:v>184.1499939</c:v>
                </c:pt>
                <c:pt idx="17">
                  <c:v>184.1499939</c:v>
                </c:pt>
                <c:pt idx="18">
                  <c:v>184.1499939</c:v>
                </c:pt>
                <c:pt idx="19">
                  <c:v>184.1499939</c:v>
                </c:pt>
                <c:pt idx="20">
                  <c:v>184.1499939</c:v>
                </c:pt>
                <c:pt idx="21">
                  <c:v>184.1499939</c:v>
                </c:pt>
                <c:pt idx="22">
                  <c:v>184.1499939</c:v>
                </c:pt>
                <c:pt idx="23">
                  <c:v>184.1499939</c:v>
                </c:pt>
                <c:pt idx="24">
                  <c:v>184.1499939</c:v>
                </c:pt>
                <c:pt idx="25">
                  <c:v>184.1499939</c:v>
                </c:pt>
                <c:pt idx="26">
                  <c:v>184.1499939</c:v>
                </c:pt>
                <c:pt idx="27">
                  <c:v>184.1499939</c:v>
                </c:pt>
                <c:pt idx="28">
                  <c:v>184.1499939</c:v>
                </c:pt>
                <c:pt idx="29">
                  <c:v>184.1499939</c:v>
                </c:pt>
                <c:pt idx="30">
                  <c:v>184.1499939</c:v>
                </c:pt>
                <c:pt idx="31">
                  <c:v>184.1499939</c:v>
                </c:pt>
                <c:pt idx="32">
                  <c:v>184.1499939</c:v>
                </c:pt>
                <c:pt idx="33">
                  <c:v>184.1499939</c:v>
                </c:pt>
                <c:pt idx="34">
                  <c:v>184.1499939</c:v>
                </c:pt>
                <c:pt idx="35">
                  <c:v>184.1499939</c:v>
                </c:pt>
                <c:pt idx="36">
                  <c:v>184.1499939</c:v>
                </c:pt>
                <c:pt idx="37">
                  <c:v>184.1499939</c:v>
                </c:pt>
                <c:pt idx="38">
                  <c:v>184.1499939</c:v>
                </c:pt>
                <c:pt idx="39">
                  <c:v>184.1499939</c:v>
                </c:pt>
                <c:pt idx="40">
                  <c:v>184.1499939</c:v>
                </c:pt>
                <c:pt idx="41">
                  <c:v>184.1499939</c:v>
                </c:pt>
                <c:pt idx="42">
                  <c:v>184.1499939</c:v>
                </c:pt>
                <c:pt idx="43">
                  <c:v>184.1499939</c:v>
                </c:pt>
                <c:pt idx="44">
                  <c:v>184.1499939</c:v>
                </c:pt>
                <c:pt idx="45">
                  <c:v>184.1499939</c:v>
                </c:pt>
                <c:pt idx="46">
                  <c:v>184.1499939</c:v>
                </c:pt>
                <c:pt idx="47">
                  <c:v>184.1499939</c:v>
                </c:pt>
                <c:pt idx="48">
                  <c:v>184.1499939</c:v>
                </c:pt>
                <c:pt idx="49">
                  <c:v>184.1499939</c:v>
                </c:pt>
                <c:pt idx="50">
                  <c:v>184.1499939</c:v>
                </c:pt>
                <c:pt idx="51">
                  <c:v>184.1499939</c:v>
                </c:pt>
                <c:pt idx="52">
                  <c:v>184.1499939</c:v>
                </c:pt>
                <c:pt idx="53">
                  <c:v>184.1499939</c:v>
                </c:pt>
                <c:pt idx="54">
                  <c:v>184.1499939</c:v>
                </c:pt>
                <c:pt idx="55">
                  <c:v>184.1499939</c:v>
                </c:pt>
                <c:pt idx="56">
                  <c:v>184.1499939</c:v>
                </c:pt>
                <c:pt idx="57">
                  <c:v>184.1499939</c:v>
                </c:pt>
                <c:pt idx="58">
                  <c:v>184.1499939</c:v>
                </c:pt>
                <c:pt idx="59">
                  <c:v>184.1499939</c:v>
                </c:pt>
                <c:pt idx="60">
                  <c:v>184.1499939</c:v>
                </c:pt>
                <c:pt idx="61">
                  <c:v>184.1499939</c:v>
                </c:pt>
                <c:pt idx="62">
                  <c:v>184.1499939</c:v>
                </c:pt>
                <c:pt idx="63">
                  <c:v>184.1499939</c:v>
                </c:pt>
                <c:pt idx="64">
                  <c:v>184.1499939</c:v>
                </c:pt>
                <c:pt idx="65">
                  <c:v>184.1499939</c:v>
                </c:pt>
                <c:pt idx="66">
                  <c:v>184.1499939</c:v>
                </c:pt>
                <c:pt idx="67">
                  <c:v>184.1499939</c:v>
                </c:pt>
                <c:pt idx="68">
                  <c:v>184.1499939</c:v>
                </c:pt>
                <c:pt idx="69">
                  <c:v>184.1499939</c:v>
                </c:pt>
                <c:pt idx="70">
                  <c:v>184.1499939</c:v>
                </c:pt>
                <c:pt idx="71">
                  <c:v>184.1499939</c:v>
                </c:pt>
                <c:pt idx="72">
                  <c:v>184.1499939</c:v>
                </c:pt>
                <c:pt idx="73">
                  <c:v>184.1499939</c:v>
                </c:pt>
                <c:pt idx="74">
                  <c:v>184.1499939</c:v>
                </c:pt>
                <c:pt idx="75">
                  <c:v>184.1499939</c:v>
                </c:pt>
                <c:pt idx="76">
                  <c:v>184.1499939</c:v>
                </c:pt>
                <c:pt idx="77">
                  <c:v>184.1499939</c:v>
                </c:pt>
                <c:pt idx="78">
                  <c:v>184.1499939</c:v>
                </c:pt>
                <c:pt idx="79">
                  <c:v>184.1499939</c:v>
                </c:pt>
                <c:pt idx="80">
                  <c:v>184.1499939</c:v>
                </c:pt>
                <c:pt idx="81">
                  <c:v>184.1499939</c:v>
                </c:pt>
                <c:pt idx="82">
                  <c:v>184.1499939</c:v>
                </c:pt>
                <c:pt idx="83">
                  <c:v>184.1499939</c:v>
                </c:pt>
                <c:pt idx="84">
                  <c:v>184.1499939</c:v>
                </c:pt>
                <c:pt idx="85">
                  <c:v>184.1499939</c:v>
                </c:pt>
                <c:pt idx="86">
                  <c:v>184.1499939</c:v>
                </c:pt>
                <c:pt idx="87">
                  <c:v>184.1499939</c:v>
                </c:pt>
                <c:pt idx="88">
                  <c:v>184.1499939</c:v>
                </c:pt>
                <c:pt idx="89">
                  <c:v>184.1499939</c:v>
                </c:pt>
                <c:pt idx="90">
                  <c:v>184.1499939</c:v>
                </c:pt>
                <c:pt idx="91">
                  <c:v>184.1499939</c:v>
                </c:pt>
                <c:pt idx="92">
                  <c:v>184.1499939</c:v>
                </c:pt>
                <c:pt idx="93">
                  <c:v>184.1499939</c:v>
                </c:pt>
                <c:pt idx="94">
                  <c:v>184.1499939</c:v>
                </c:pt>
                <c:pt idx="95">
                  <c:v>184.1499939</c:v>
                </c:pt>
                <c:pt idx="96">
                  <c:v>184.1499939</c:v>
                </c:pt>
                <c:pt idx="97">
                  <c:v>184.1499939</c:v>
                </c:pt>
                <c:pt idx="98">
                  <c:v>184.1499939</c:v>
                </c:pt>
                <c:pt idx="99">
                  <c:v>184.1499939</c:v>
                </c:pt>
                <c:pt idx="100">
                  <c:v>184.1499939</c:v>
                </c:pt>
                <c:pt idx="101">
                  <c:v>184.1499939</c:v>
                </c:pt>
                <c:pt idx="102">
                  <c:v>184.1499939</c:v>
                </c:pt>
                <c:pt idx="103">
                  <c:v>184.1499939</c:v>
                </c:pt>
                <c:pt idx="104">
                  <c:v>184.1499939</c:v>
                </c:pt>
                <c:pt idx="105">
                  <c:v>184.1499939</c:v>
                </c:pt>
                <c:pt idx="106">
                  <c:v>184.1499939</c:v>
                </c:pt>
                <c:pt idx="107">
                  <c:v>184.1499939</c:v>
                </c:pt>
                <c:pt idx="108">
                  <c:v>184.1499939</c:v>
                </c:pt>
                <c:pt idx="109">
                  <c:v>184.1499939</c:v>
                </c:pt>
                <c:pt idx="110">
                  <c:v>184.1499939</c:v>
                </c:pt>
                <c:pt idx="111">
                  <c:v>184.1499939</c:v>
                </c:pt>
                <c:pt idx="112">
                  <c:v>184.1499939</c:v>
                </c:pt>
                <c:pt idx="113">
                  <c:v>184.1499939</c:v>
                </c:pt>
                <c:pt idx="114">
                  <c:v>184.1499939</c:v>
                </c:pt>
                <c:pt idx="115">
                  <c:v>184.1499939</c:v>
                </c:pt>
                <c:pt idx="116">
                  <c:v>184.1499939</c:v>
                </c:pt>
                <c:pt idx="117">
                  <c:v>184.1499939</c:v>
                </c:pt>
                <c:pt idx="118">
                  <c:v>184.1499939</c:v>
                </c:pt>
                <c:pt idx="119">
                  <c:v>184.1499939</c:v>
                </c:pt>
                <c:pt idx="120">
                  <c:v>184.1499939</c:v>
                </c:pt>
                <c:pt idx="121">
                  <c:v>184.1499939</c:v>
                </c:pt>
                <c:pt idx="122">
                  <c:v>184.1499939</c:v>
                </c:pt>
                <c:pt idx="123">
                  <c:v>184.1499939</c:v>
                </c:pt>
                <c:pt idx="124">
                  <c:v>184.1499939</c:v>
                </c:pt>
                <c:pt idx="125">
                  <c:v>184.1499939</c:v>
                </c:pt>
                <c:pt idx="126">
                  <c:v>184.1499939</c:v>
                </c:pt>
                <c:pt idx="127">
                  <c:v>184.1499939</c:v>
                </c:pt>
                <c:pt idx="128">
                  <c:v>184.1499939</c:v>
                </c:pt>
                <c:pt idx="129">
                  <c:v>184.1499939</c:v>
                </c:pt>
                <c:pt idx="130">
                  <c:v>184.1499939</c:v>
                </c:pt>
                <c:pt idx="131">
                  <c:v>184.1499939</c:v>
                </c:pt>
                <c:pt idx="132">
                  <c:v>184.1499939</c:v>
                </c:pt>
                <c:pt idx="133">
                  <c:v>184.1499939</c:v>
                </c:pt>
                <c:pt idx="134">
                  <c:v>184.1499939</c:v>
                </c:pt>
                <c:pt idx="135">
                  <c:v>184.1499939</c:v>
                </c:pt>
                <c:pt idx="136">
                  <c:v>184.1499939</c:v>
                </c:pt>
                <c:pt idx="137">
                  <c:v>184.1499939</c:v>
                </c:pt>
                <c:pt idx="138">
                  <c:v>184.1499939</c:v>
                </c:pt>
                <c:pt idx="139">
                  <c:v>184.1499939</c:v>
                </c:pt>
                <c:pt idx="140">
                  <c:v>184.1499939</c:v>
                </c:pt>
                <c:pt idx="141">
                  <c:v>184.1499939</c:v>
                </c:pt>
                <c:pt idx="142">
                  <c:v>184.1499939</c:v>
                </c:pt>
                <c:pt idx="143">
                  <c:v>184.1499939</c:v>
                </c:pt>
                <c:pt idx="144">
                  <c:v>184.1499939</c:v>
                </c:pt>
                <c:pt idx="145">
                  <c:v>184.1499939</c:v>
                </c:pt>
                <c:pt idx="146">
                  <c:v>184.1499939</c:v>
                </c:pt>
                <c:pt idx="147">
                  <c:v>184.1499939</c:v>
                </c:pt>
                <c:pt idx="148">
                  <c:v>184.1499939</c:v>
                </c:pt>
                <c:pt idx="149">
                  <c:v>184.1499939</c:v>
                </c:pt>
                <c:pt idx="150">
                  <c:v>184.1499939</c:v>
                </c:pt>
                <c:pt idx="151">
                  <c:v>184.1499939</c:v>
                </c:pt>
                <c:pt idx="152">
                  <c:v>184.1499939</c:v>
                </c:pt>
                <c:pt idx="153">
                  <c:v>184.1499939</c:v>
                </c:pt>
                <c:pt idx="154">
                  <c:v>184.1499939</c:v>
                </c:pt>
                <c:pt idx="155">
                  <c:v>184.1499939</c:v>
                </c:pt>
                <c:pt idx="156">
                  <c:v>184.1499939</c:v>
                </c:pt>
                <c:pt idx="157">
                  <c:v>184.1499939</c:v>
                </c:pt>
                <c:pt idx="158">
                  <c:v>184.1499939</c:v>
                </c:pt>
                <c:pt idx="159">
                  <c:v>184.1499939</c:v>
                </c:pt>
                <c:pt idx="160">
                  <c:v>184.1499939</c:v>
                </c:pt>
                <c:pt idx="161">
                  <c:v>184.1499939</c:v>
                </c:pt>
                <c:pt idx="162">
                  <c:v>184.1499939</c:v>
                </c:pt>
                <c:pt idx="163">
                  <c:v>184.1499939</c:v>
                </c:pt>
                <c:pt idx="164">
                  <c:v>184.1499939</c:v>
                </c:pt>
                <c:pt idx="165">
                  <c:v>184.1499939</c:v>
                </c:pt>
                <c:pt idx="166">
                  <c:v>184.1499939</c:v>
                </c:pt>
                <c:pt idx="167">
                  <c:v>184.1499939</c:v>
                </c:pt>
                <c:pt idx="168">
                  <c:v>184.1499939</c:v>
                </c:pt>
                <c:pt idx="169">
                  <c:v>184.1499939</c:v>
                </c:pt>
                <c:pt idx="170">
                  <c:v>184.1499939</c:v>
                </c:pt>
                <c:pt idx="171">
                  <c:v>184.1499939</c:v>
                </c:pt>
                <c:pt idx="172">
                  <c:v>184.1499939</c:v>
                </c:pt>
                <c:pt idx="173">
                  <c:v>184.1499939</c:v>
                </c:pt>
                <c:pt idx="174">
                  <c:v>184.1499939</c:v>
                </c:pt>
                <c:pt idx="175">
                  <c:v>184.1499939</c:v>
                </c:pt>
                <c:pt idx="176">
                  <c:v>184.1499939</c:v>
                </c:pt>
                <c:pt idx="177">
                  <c:v>184.1499939</c:v>
                </c:pt>
                <c:pt idx="178">
                  <c:v>184.1499939</c:v>
                </c:pt>
                <c:pt idx="179">
                  <c:v>184.1499939</c:v>
                </c:pt>
                <c:pt idx="180">
                  <c:v>184.1499939</c:v>
                </c:pt>
                <c:pt idx="181">
                  <c:v>184.1499939</c:v>
                </c:pt>
                <c:pt idx="182">
                  <c:v>184.1499939</c:v>
                </c:pt>
                <c:pt idx="183">
                  <c:v>184.1499939</c:v>
                </c:pt>
                <c:pt idx="184">
                  <c:v>184.1499939</c:v>
                </c:pt>
                <c:pt idx="185">
                  <c:v>184.1499939</c:v>
                </c:pt>
                <c:pt idx="186">
                  <c:v>184.1499939</c:v>
                </c:pt>
                <c:pt idx="187">
                  <c:v>184.1499939</c:v>
                </c:pt>
                <c:pt idx="188">
                  <c:v>184.1499939</c:v>
                </c:pt>
                <c:pt idx="189">
                  <c:v>184.1499939</c:v>
                </c:pt>
                <c:pt idx="190">
                  <c:v>184.1499939</c:v>
                </c:pt>
                <c:pt idx="191">
                  <c:v>184.1499939</c:v>
                </c:pt>
                <c:pt idx="192">
                  <c:v>184.1499939</c:v>
                </c:pt>
                <c:pt idx="193">
                  <c:v>184.1499939</c:v>
                </c:pt>
                <c:pt idx="194">
                  <c:v>184.1499939</c:v>
                </c:pt>
                <c:pt idx="195">
                  <c:v>184.1499939</c:v>
                </c:pt>
                <c:pt idx="196">
                  <c:v>184.1499939</c:v>
                </c:pt>
                <c:pt idx="197">
                  <c:v>184.1499939</c:v>
                </c:pt>
                <c:pt idx="198">
                  <c:v>184.1499939</c:v>
                </c:pt>
                <c:pt idx="199">
                  <c:v>184.1499939</c:v>
                </c:pt>
                <c:pt idx="200">
                  <c:v>184.1499939</c:v>
                </c:pt>
                <c:pt idx="201">
                  <c:v>184.1499939</c:v>
                </c:pt>
                <c:pt idx="202">
                  <c:v>184.1499939</c:v>
                </c:pt>
                <c:pt idx="203">
                  <c:v>184.1499939</c:v>
                </c:pt>
                <c:pt idx="204">
                  <c:v>184.1499939</c:v>
                </c:pt>
                <c:pt idx="205">
                  <c:v>184.1499939</c:v>
                </c:pt>
                <c:pt idx="206">
                  <c:v>184.1499939</c:v>
                </c:pt>
                <c:pt idx="207">
                  <c:v>184.1499939</c:v>
                </c:pt>
                <c:pt idx="208">
                  <c:v>184.1499939</c:v>
                </c:pt>
                <c:pt idx="209">
                  <c:v>184.1499939</c:v>
                </c:pt>
                <c:pt idx="210">
                  <c:v>184.1499939</c:v>
                </c:pt>
                <c:pt idx="211">
                  <c:v>184.1499939</c:v>
                </c:pt>
                <c:pt idx="212">
                  <c:v>184.1499939</c:v>
                </c:pt>
                <c:pt idx="213">
                  <c:v>184.1499939</c:v>
                </c:pt>
                <c:pt idx="214">
                  <c:v>184.1499939</c:v>
                </c:pt>
                <c:pt idx="215">
                  <c:v>184.1499939</c:v>
                </c:pt>
                <c:pt idx="216">
                  <c:v>184.1499939</c:v>
                </c:pt>
                <c:pt idx="217">
                  <c:v>184.1499939</c:v>
                </c:pt>
                <c:pt idx="218">
                  <c:v>184.1499939</c:v>
                </c:pt>
                <c:pt idx="219">
                  <c:v>184.1499939</c:v>
                </c:pt>
                <c:pt idx="220">
                  <c:v>184.1499939</c:v>
                </c:pt>
                <c:pt idx="221">
                  <c:v>184.1499939</c:v>
                </c:pt>
                <c:pt idx="222">
                  <c:v>184.1499939</c:v>
                </c:pt>
                <c:pt idx="223">
                  <c:v>184.1499939</c:v>
                </c:pt>
                <c:pt idx="224">
                  <c:v>184.1499939</c:v>
                </c:pt>
                <c:pt idx="225">
                  <c:v>184.1499939</c:v>
                </c:pt>
                <c:pt idx="226">
                  <c:v>184.1499939</c:v>
                </c:pt>
                <c:pt idx="227">
                  <c:v>184.1499939</c:v>
                </c:pt>
                <c:pt idx="228">
                  <c:v>184.1499939</c:v>
                </c:pt>
                <c:pt idx="229">
                  <c:v>184.1499939</c:v>
                </c:pt>
                <c:pt idx="230">
                  <c:v>184.1499939</c:v>
                </c:pt>
                <c:pt idx="231">
                  <c:v>184.1499939</c:v>
                </c:pt>
                <c:pt idx="232">
                  <c:v>184.1499939</c:v>
                </c:pt>
                <c:pt idx="233">
                  <c:v>184.1499939</c:v>
                </c:pt>
                <c:pt idx="234">
                  <c:v>184.1499939</c:v>
                </c:pt>
                <c:pt idx="235">
                  <c:v>184.1499939</c:v>
                </c:pt>
                <c:pt idx="236">
                  <c:v>184.1499939</c:v>
                </c:pt>
                <c:pt idx="237">
                  <c:v>184.1499939</c:v>
                </c:pt>
                <c:pt idx="238">
                  <c:v>184.1499939</c:v>
                </c:pt>
                <c:pt idx="239">
                  <c:v>184.1499939</c:v>
                </c:pt>
                <c:pt idx="240">
                  <c:v>184.1499939</c:v>
                </c:pt>
                <c:pt idx="241">
                  <c:v>184.1499939</c:v>
                </c:pt>
                <c:pt idx="242">
                  <c:v>184.1499939</c:v>
                </c:pt>
                <c:pt idx="243">
                  <c:v>184.1499939</c:v>
                </c:pt>
                <c:pt idx="244">
                  <c:v>184.1499939</c:v>
                </c:pt>
                <c:pt idx="245">
                  <c:v>184.1499939</c:v>
                </c:pt>
                <c:pt idx="246">
                  <c:v>184.1499939</c:v>
                </c:pt>
                <c:pt idx="247">
                  <c:v>184.1499939</c:v>
                </c:pt>
                <c:pt idx="248">
                  <c:v>184.1499939</c:v>
                </c:pt>
                <c:pt idx="249">
                  <c:v>184.1499939</c:v>
                </c:pt>
                <c:pt idx="250">
                  <c:v>184.1499939</c:v>
                </c:pt>
                <c:pt idx="251">
                  <c:v>184.1499939</c:v>
                </c:pt>
                <c:pt idx="252">
                  <c:v>184.1499939</c:v>
                </c:pt>
                <c:pt idx="253">
                  <c:v>184.1499939</c:v>
                </c:pt>
                <c:pt idx="254">
                  <c:v>184.1499939</c:v>
                </c:pt>
                <c:pt idx="255">
                  <c:v>184.1499939</c:v>
                </c:pt>
                <c:pt idx="256">
                  <c:v>184.1499939</c:v>
                </c:pt>
                <c:pt idx="257">
                  <c:v>184.1499939</c:v>
                </c:pt>
                <c:pt idx="258">
                  <c:v>184.1499939</c:v>
                </c:pt>
                <c:pt idx="259">
                  <c:v>184.1499939</c:v>
                </c:pt>
                <c:pt idx="260">
                  <c:v>184.1499939</c:v>
                </c:pt>
                <c:pt idx="261">
                  <c:v>184.1499939</c:v>
                </c:pt>
                <c:pt idx="262">
                  <c:v>184.1499939</c:v>
                </c:pt>
                <c:pt idx="263">
                  <c:v>184.1499939</c:v>
                </c:pt>
                <c:pt idx="264">
                  <c:v>184.1499939</c:v>
                </c:pt>
                <c:pt idx="265">
                  <c:v>184.1499939</c:v>
                </c:pt>
                <c:pt idx="266">
                  <c:v>184.1499939</c:v>
                </c:pt>
                <c:pt idx="267">
                  <c:v>184.1499939</c:v>
                </c:pt>
                <c:pt idx="268">
                  <c:v>184.1499939</c:v>
                </c:pt>
                <c:pt idx="269">
                  <c:v>184.1499939</c:v>
                </c:pt>
                <c:pt idx="270">
                  <c:v>184.1499939</c:v>
                </c:pt>
                <c:pt idx="271">
                  <c:v>184.1499939</c:v>
                </c:pt>
                <c:pt idx="272">
                  <c:v>184.1499939</c:v>
                </c:pt>
                <c:pt idx="273">
                  <c:v>184.1499939</c:v>
                </c:pt>
                <c:pt idx="274">
                  <c:v>184.1499939</c:v>
                </c:pt>
                <c:pt idx="275">
                  <c:v>184.1499939</c:v>
                </c:pt>
                <c:pt idx="276">
                  <c:v>184.1499939</c:v>
                </c:pt>
                <c:pt idx="277">
                  <c:v>184.1499939</c:v>
                </c:pt>
                <c:pt idx="278">
                  <c:v>184.1499939</c:v>
                </c:pt>
                <c:pt idx="279">
                  <c:v>184.1499939</c:v>
                </c:pt>
                <c:pt idx="280">
                  <c:v>184.1499939</c:v>
                </c:pt>
                <c:pt idx="281">
                  <c:v>184.16000366</c:v>
                </c:pt>
                <c:pt idx="282">
                  <c:v>184.16000366</c:v>
                </c:pt>
                <c:pt idx="283">
                  <c:v>184.16000366</c:v>
                </c:pt>
                <c:pt idx="284">
                  <c:v>184.16000366</c:v>
                </c:pt>
                <c:pt idx="285">
                  <c:v>184.16000366</c:v>
                </c:pt>
                <c:pt idx="286">
                  <c:v>184.16000366</c:v>
                </c:pt>
                <c:pt idx="287">
                  <c:v>184.16000366</c:v>
                </c:pt>
                <c:pt idx="288">
                  <c:v>184.16000366</c:v>
                </c:pt>
                <c:pt idx="289">
                  <c:v>184.16000366</c:v>
                </c:pt>
                <c:pt idx="290">
                  <c:v>184.16000366</c:v>
                </c:pt>
                <c:pt idx="291">
                  <c:v>184.16000366</c:v>
                </c:pt>
                <c:pt idx="292">
                  <c:v>184.16000366</c:v>
                </c:pt>
                <c:pt idx="293">
                  <c:v>184.16000366</c:v>
                </c:pt>
                <c:pt idx="294">
                  <c:v>184.16000366</c:v>
                </c:pt>
                <c:pt idx="295">
                  <c:v>184.16000366</c:v>
                </c:pt>
                <c:pt idx="296">
                  <c:v>184.16000366</c:v>
                </c:pt>
                <c:pt idx="297">
                  <c:v>184.16999817000001</c:v>
                </c:pt>
                <c:pt idx="298">
                  <c:v>184.16999817000001</c:v>
                </c:pt>
                <c:pt idx="299">
                  <c:v>184.16999817000001</c:v>
                </c:pt>
                <c:pt idx="300">
                  <c:v>184.16999817000001</c:v>
                </c:pt>
                <c:pt idx="301">
                  <c:v>184.16999817000001</c:v>
                </c:pt>
                <c:pt idx="302">
                  <c:v>184.16999817000001</c:v>
                </c:pt>
                <c:pt idx="303">
                  <c:v>184.16999817000001</c:v>
                </c:pt>
                <c:pt idx="304">
                  <c:v>184.16999817000001</c:v>
                </c:pt>
                <c:pt idx="305">
                  <c:v>184.16999817000001</c:v>
                </c:pt>
                <c:pt idx="306">
                  <c:v>184.16999817000001</c:v>
                </c:pt>
                <c:pt idx="307">
                  <c:v>184.16999817000001</c:v>
                </c:pt>
                <c:pt idx="308">
                  <c:v>184.16999817000001</c:v>
                </c:pt>
                <c:pt idx="309">
                  <c:v>184.17999268</c:v>
                </c:pt>
                <c:pt idx="310">
                  <c:v>184.17999268</c:v>
                </c:pt>
                <c:pt idx="311">
                  <c:v>184.17999268</c:v>
                </c:pt>
                <c:pt idx="312">
                  <c:v>184.17999268</c:v>
                </c:pt>
                <c:pt idx="313">
                  <c:v>184.17999268</c:v>
                </c:pt>
                <c:pt idx="314">
                  <c:v>184.17999268</c:v>
                </c:pt>
                <c:pt idx="315">
                  <c:v>184.17999268</c:v>
                </c:pt>
                <c:pt idx="316">
                  <c:v>184.17999268</c:v>
                </c:pt>
                <c:pt idx="317">
                  <c:v>184.17999268</c:v>
                </c:pt>
                <c:pt idx="318">
                  <c:v>184.17999268</c:v>
                </c:pt>
                <c:pt idx="319">
                  <c:v>184.19000244</c:v>
                </c:pt>
                <c:pt idx="320">
                  <c:v>184.19000244</c:v>
                </c:pt>
                <c:pt idx="321">
                  <c:v>184.19000244</c:v>
                </c:pt>
                <c:pt idx="322">
                  <c:v>184.19000244</c:v>
                </c:pt>
                <c:pt idx="323">
                  <c:v>184.19000244</c:v>
                </c:pt>
                <c:pt idx="324">
                  <c:v>184.19000244</c:v>
                </c:pt>
                <c:pt idx="325">
                  <c:v>184.19000244</c:v>
                </c:pt>
                <c:pt idx="326">
                  <c:v>184.19000244</c:v>
                </c:pt>
                <c:pt idx="327">
                  <c:v>184.19000244</c:v>
                </c:pt>
                <c:pt idx="328">
                  <c:v>184.19999695000001</c:v>
                </c:pt>
                <c:pt idx="329">
                  <c:v>184.19999695000001</c:v>
                </c:pt>
                <c:pt idx="330">
                  <c:v>184.19999695000001</c:v>
                </c:pt>
                <c:pt idx="331">
                  <c:v>184.19999695000001</c:v>
                </c:pt>
                <c:pt idx="332">
                  <c:v>184.19999695000001</c:v>
                </c:pt>
                <c:pt idx="333">
                  <c:v>184.19999695000001</c:v>
                </c:pt>
                <c:pt idx="334">
                  <c:v>184.19999695000001</c:v>
                </c:pt>
                <c:pt idx="335">
                  <c:v>184.19999695000001</c:v>
                </c:pt>
                <c:pt idx="336">
                  <c:v>184.19999695000001</c:v>
                </c:pt>
                <c:pt idx="337">
                  <c:v>184.21000670999999</c:v>
                </c:pt>
                <c:pt idx="338">
                  <c:v>184.21000670999999</c:v>
                </c:pt>
                <c:pt idx="339">
                  <c:v>184.21000670999999</c:v>
                </c:pt>
                <c:pt idx="340">
                  <c:v>184.21000670999999</c:v>
                </c:pt>
                <c:pt idx="341">
                  <c:v>184.21000670999999</c:v>
                </c:pt>
                <c:pt idx="342">
                  <c:v>184.21000670999999</c:v>
                </c:pt>
                <c:pt idx="343">
                  <c:v>184.21000670999999</c:v>
                </c:pt>
                <c:pt idx="344">
                  <c:v>184.21000670999999</c:v>
                </c:pt>
                <c:pt idx="345">
                  <c:v>184.21000670999999</c:v>
                </c:pt>
                <c:pt idx="346">
                  <c:v>184.22000122</c:v>
                </c:pt>
                <c:pt idx="347">
                  <c:v>184.22000122</c:v>
                </c:pt>
                <c:pt idx="348">
                  <c:v>184.22000122</c:v>
                </c:pt>
                <c:pt idx="349">
                  <c:v>184.22000122</c:v>
                </c:pt>
                <c:pt idx="350">
                  <c:v>184.22000122</c:v>
                </c:pt>
                <c:pt idx="351">
                  <c:v>184.22000122</c:v>
                </c:pt>
                <c:pt idx="352">
                  <c:v>184.22000122</c:v>
                </c:pt>
                <c:pt idx="353">
                  <c:v>184.22000122</c:v>
                </c:pt>
                <c:pt idx="354">
                  <c:v>184.22000122</c:v>
                </c:pt>
                <c:pt idx="355">
                  <c:v>184.22000122</c:v>
                </c:pt>
                <c:pt idx="356">
                  <c:v>184.22000122</c:v>
                </c:pt>
                <c:pt idx="357">
                  <c:v>184.22999573000001</c:v>
                </c:pt>
                <c:pt idx="358">
                  <c:v>184.22999573000001</c:v>
                </c:pt>
                <c:pt idx="359">
                  <c:v>184.22999573000001</c:v>
                </c:pt>
                <c:pt idx="360">
                  <c:v>184.22999573000001</c:v>
                </c:pt>
                <c:pt idx="361">
                  <c:v>184.22999573000001</c:v>
                </c:pt>
                <c:pt idx="362">
                  <c:v>184.22999573000001</c:v>
                </c:pt>
                <c:pt idx="363">
                  <c:v>184.22999573000001</c:v>
                </c:pt>
                <c:pt idx="364">
                  <c:v>184.22999573000001</c:v>
                </c:pt>
                <c:pt idx="365">
                  <c:v>184.22999573000001</c:v>
                </c:pt>
                <c:pt idx="366">
                  <c:v>184.22999573000001</c:v>
                </c:pt>
                <c:pt idx="367">
                  <c:v>184.22999573000001</c:v>
                </c:pt>
                <c:pt idx="368">
                  <c:v>184.22999573000001</c:v>
                </c:pt>
                <c:pt idx="369">
                  <c:v>184.24000548999999</c:v>
                </c:pt>
                <c:pt idx="370">
                  <c:v>184.24000548999999</c:v>
                </c:pt>
                <c:pt idx="371">
                  <c:v>184.24000548999999</c:v>
                </c:pt>
                <c:pt idx="372">
                  <c:v>184.24000548999999</c:v>
                </c:pt>
                <c:pt idx="373">
                  <c:v>184.24000548999999</c:v>
                </c:pt>
                <c:pt idx="374">
                  <c:v>184.24000548999999</c:v>
                </c:pt>
                <c:pt idx="375">
                  <c:v>184.24000548999999</c:v>
                </c:pt>
                <c:pt idx="376">
                  <c:v>184.24000548999999</c:v>
                </c:pt>
                <c:pt idx="377">
                  <c:v>184.24000548999999</c:v>
                </c:pt>
                <c:pt idx="378">
                  <c:v>184.24000548999999</c:v>
                </c:pt>
                <c:pt idx="379">
                  <c:v>184.24000548999999</c:v>
                </c:pt>
                <c:pt idx="380">
                  <c:v>184.24000548999999</c:v>
                </c:pt>
                <c:pt idx="381">
                  <c:v>184.24000548999999</c:v>
                </c:pt>
                <c:pt idx="382">
                  <c:v>184.25</c:v>
                </c:pt>
                <c:pt idx="383">
                  <c:v>184.25</c:v>
                </c:pt>
                <c:pt idx="384">
                  <c:v>184.25</c:v>
                </c:pt>
                <c:pt idx="385">
                  <c:v>184.25</c:v>
                </c:pt>
                <c:pt idx="386">
                  <c:v>184.25</c:v>
                </c:pt>
                <c:pt idx="387">
                  <c:v>184.25</c:v>
                </c:pt>
                <c:pt idx="388">
                  <c:v>184.25</c:v>
                </c:pt>
                <c:pt idx="389">
                  <c:v>184.25</c:v>
                </c:pt>
                <c:pt idx="390">
                  <c:v>184.25</c:v>
                </c:pt>
                <c:pt idx="391">
                  <c:v>184.25</c:v>
                </c:pt>
                <c:pt idx="392">
                  <c:v>184.25</c:v>
                </c:pt>
                <c:pt idx="393">
                  <c:v>184.25999451000001</c:v>
                </c:pt>
                <c:pt idx="394">
                  <c:v>184.25999451000001</c:v>
                </c:pt>
                <c:pt idx="395">
                  <c:v>184.25999451000001</c:v>
                </c:pt>
                <c:pt idx="396">
                  <c:v>184.25999451000001</c:v>
                </c:pt>
                <c:pt idx="397">
                  <c:v>184.25999451000001</c:v>
                </c:pt>
                <c:pt idx="398">
                  <c:v>184.25999451000001</c:v>
                </c:pt>
                <c:pt idx="399">
                  <c:v>184.25999451000001</c:v>
                </c:pt>
                <c:pt idx="400">
                  <c:v>184.25999451000001</c:v>
                </c:pt>
                <c:pt idx="401">
                  <c:v>184.25999451000001</c:v>
                </c:pt>
                <c:pt idx="402">
                  <c:v>184.27000426999999</c:v>
                </c:pt>
                <c:pt idx="403">
                  <c:v>184.27000426999999</c:v>
                </c:pt>
                <c:pt idx="404">
                  <c:v>184.27000426999999</c:v>
                </c:pt>
                <c:pt idx="405">
                  <c:v>184.27000426999999</c:v>
                </c:pt>
                <c:pt idx="406">
                  <c:v>184.27000426999999</c:v>
                </c:pt>
                <c:pt idx="407">
                  <c:v>184.27000426999999</c:v>
                </c:pt>
                <c:pt idx="408">
                  <c:v>184.27000426999999</c:v>
                </c:pt>
                <c:pt idx="409">
                  <c:v>184.27000426999999</c:v>
                </c:pt>
                <c:pt idx="410">
                  <c:v>184.27999878</c:v>
                </c:pt>
                <c:pt idx="411">
                  <c:v>184.27999878</c:v>
                </c:pt>
                <c:pt idx="412">
                  <c:v>184.27999878</c:v>
                </c:pt>
                <c:pt idx="413">
                  <c:v>184.27999878</c:v>
                </c:pt>
                <c:pt idx="414">
                  <c:v>184.27999878</c:v>
                </c:pt>
                <c:pt idx="415">
                  <c:v>184.27999878</c:v>
                </c:pt>
                <c:pt idx="416">
                  <c:v>184.28999329000001</c:v>
                </c:pt>
                <c:pt idx="417">
                  <c:v>184.28999329000001</c:v>
                </c:pt>
                <c:pt idx="418">
                  <c:v>184.28999329000001</c:v>
                </c:pt>
                <c:pt idx="419">
                  <c:v>184.28999329000001</c:v>
                </c:pt>
                <c:pt idx="420">
                  <c:v>184.28999329000001</c:v>
                </c:pt>
                <c:pt idx="421">
                  <c:v>184.30000304999999</c:v>
                </c:pt>
                <c:pt idx="422">
                  <c:v>184.30000304999999</c:v>
                </c:pt>
                <c:pt idx="423">
                  <c:v>184.30000304999999</c:v>
                </c:pt>
                <c:pt idx="424">
                  <c:v>184.30000304999999</c:v>
                </c:pt>
                <c:pt idx="425">
                  <c:v>184.30000304999999</c:v>
                </c:pt>
                <c:pt idx="426">
                  <c:v>184.30999756</c:v>
                </c:pt>
                <c:pt idx="427">
                  <c:v>184.30999756</c:v>
                </c:pt>
                <c:pt idx="428">
                  <c:v>184.30999756</c:v>
                </c:pt>
                <c:pt idx="429">
                  <c:v>184.30999756</c:v>
                </c:pt>
                <c:pt idx="430">
                  <c:v>184.32000732</c:v>
                </c:pt>
                <c:pt idx="431">
                  <c:v>184.32000732</c:v>
                </c:pt>
                <c:pt idx="432">
                  <c:v>184.32000732</c:v>
                </c:pt>
                <c:pt idx="433">
                  <c:v>184.32000732</c:v>
                </c:pt>
                <c:pt idx="434">
                  <c:v>184.33000182999999</c:v>
                </c:pt>
                <c:pt idx="435">
                  <c:v>184.33000182999999</c:v>
                </c:pt>
                <c:pt idx="436">
                  <c:v>184.33000182999999</c:v>
                </c:pt>
                <c:pt idx="437">
                  <c:v>184.33999634</c:v>
                </c:pt>
                <c:pt idx="438">
                  <c:v>184.33999634</c:v>
                </c:pt>
                <c:pt idx="439">
                  <c:v>184.33999634</c:v>
                </c:pt>
                <c:pt idx="440">
                  <c:v>184.3500061</c:v>
                </c:pt>
                <c:pt idx="441">
                  <c:v>184.3500061</c:v>
                </c:pt>
                <c:pt idx="442">
                  <c:v>184.3500061</c:v>
                </c:pt>
                <c:pt idx="443">
                  <c:v>184.36000060999999</c:v>
                </c:pt>
                <c:pt idx="444">
                  <c:v>184.36000060999999</c:v>
                </c:pt>
                <c:pt idx="445">
                  <c:v>184.36000060999999</c:v>
                </c:pt>
                <c:pt idx="446">
                  <c:v>184.36999512</c:v>
                </c:pt>
                <c:pt idx="447">
                  <c:v>184.36999512</c:v>
                </c:pt>
                <c:pt idx="448">
                  <c:v>184.36999512</c:v>
                </c:pt>
                <c:pt idx="449">
                  <c:v>184.38000488</c:v>
                </c:pt>
                <c:pt idx="450">
                  <c:v>184.38000488</c:v>
                </c:pt>
                <c:pt idx="451">
                  <c:v>184.38000488</c:v>
                </c:pt>
                <c:pt idx="452">
                  <c:v>184.38999939000001</c:v>
                </c:pt>
                <c:pt idx="453">
                  <c:v>184.38999939000001</c:v>
                </c:pt>
                <c:pt idx="454">
                  <c:v>184.38999939000001</c:v>
                </c:pt>
                <c:pt idx="455">
                  <c:v>184.3999939</c:v>
                </c:pt>
                <c:pt idx="456">
                  <c:v>184.3999939</c:v>
                </c:pt>
                <c:pt idx="457">
                  <c:v>184.41000366</c:v>
                </c:pt>
                <c:pt idx="458">
                  <c:v>184.41000366</c:v>
                </c:pt>
                <c:pt idx="459">
                  <c:v>184.41999817000001</c:v>
                </c:pt>
                <c:pt idx="460">
                  <c:v>184.41999817000001</c:v>
                </c:pt>
                <c:pt idx="461">
                  <c:v>184.41999817000001</c:v>
                </c:pt>
                <c:pt idx="462">
                  <c:v>184.42999268</c:v>
                </c:pt>
                <c:pt idx="463">
                  <c:v>184.42999268</c:v>
                </c:pt>
                <c:pt idx="464">
                  <c:v>184.44000244</c:v>
                </c:pt>
                <c:pt idx="465">
                  <c:v>184.44000244</c:v>
                </c:pt>
                <c:pt idx="466">
                  <c:v>184.44999695000001</c:v>
                </c:pt>
                <c:pt idx="467">
                  <c:v>184.44999695000001</c:v>
                </c:pt>
                <c:pt idx="468">
                  <c:v>184.46000670999999</c:v>
                </c:pt>
                <c:pt idx="469">
                  <c:v>184.46000670999999</c:v>
                </c:pt>
                <c:pt idx="470">
                  <c:v>184.47000122</c:v>
                </c:pt>
                <c:pt idx="471">
                  <c:v>184.47000122</c:v>
                </c:pt>
                <c:pt idx="472">
                  <c:v>184.47999573000001</c:v>
                </c:pt>
                <c:pt idx="473">
                  <c:v>184.47999573000001</c:v>
                </c:pt>
                <c:pt idx="474">
                  <c:v>184.49000548999999</c:v>
                </c:pt>
                <c:pt idx="475">
                  <c:v>184.49000548999999</c:v>
                </c:pt>
                <c:pt idx="476">
                  <c:v>184.5</c:v>
                </c:pt>
                <c:pt idx="477">
                  <c:v>184.5</c:v>
                </c:pt>
                <c:pt idx="478">
                  <c:v>184.50999451000001</c:v>
                </c:pt>
                <c:pt idx="479">
                  <c:v>184.50999451000001</c:v>
                </c:pt>
                <c:pt idx="480">
                  <c:v>184.52000426999999</c:v>
                </c:pt>
                <c:pt idx="481">
                  <c:v>184.52000426999999</c:v>
                </c:pt>
                <c:pt idx="482">
                  <c:v>184.52999878</c:v>
                </c:pt>
                <c:pt idx="483">
                  <c:v>184.53999329000001</c:v>
                </c:pt>
                <c:pt idx="484">
                  <c:v>184.53999329000001</c:v>
                </c:pt>
                <c:pt idx="485">
                  <c:v>184.55000304999999</c:v>
                </c:pt>
                <c:pt idx="486">
                  <c:v>184.55000304999999</c:v>
                </c:pt>
                <c:pt idx="487">
                  <c:v>184.55999756</c:v>
                </c:pt>
                <c:pt idx="488">
                  <c:v>184.57000732</c:v>
                </c:pt>
                <c:pt idx="489">
                  <c:v>184.57000732</c:v>
                </c:pt>
                <c:pt idx="490">
                  <c:v>184.58000182999999</c:v>
                </c:pt>
                <c:pt idx="491">
                  <c:v>184.58999634</c:v>
                </c:pt>
                <c:pt idx="492">
                  <c:v>184.6000061</c:v>
                </c:pt>
                <c:pt idx="493">
                  <c:v>184.6000061</c:v>
                </c:pt>
                <c:pt idx="494">
                  <c:v>184.61000060999999</c:v>
                </c:pt>
                <c:pt idx="495">
                  <c:v>184.61999512</c:v>
                </c:pt>
                <c:pt idx="496">
                  <c:v>184.63000488</c:v>
                </c:pt>
                <c:pt idx="497">
                  <c:v>184.63999939000001</c:v>
                </c:pt>
                <c:pt idx="498">
                  <c:v>184.6499939</c:v>
                </c:pt>
                <c:pt idx="499">
                  <c:v>184.66000366</c:v>
                </c:pt>
                <c:pt idx="500">
                  <c:v>184.66000366</c:v>
                </c:pt>
                <c:pt idx="501">
                  <c:v>184.66999817000001</c:v>
                </c:pt>
                <c:pt idx="502">
                  <c:v>184.67999268</c:v>
                </c:pt>
                <c:pt idx="503">
                  <c:v>184.69000244</c:v>
                </c:pt>
                <c:pt idx="504">
                  <c:v>184.69999695000001</c:v>
                </c:pt>
                <c:pt idx="505">
                  <c:v>184.71000670999999</c:v>
                </c:pt>
                <c:pt idx="506">
                  <c:v>184.72000122</c:v>
                </c:pt>
                <c:pt idx="507">
                  <c:v>184.72999573000001</c:v>
                </c:pt>
                <c:pt idx="508">
                  <c:v>184.74000548999999</c:v>
                </c:pt>
                <c:pt idx="509">
                  <c:v>184.75</c:v>
                </c:pt>
                <c:pt idx="510">
                  <c:v>184.75999451000001</c:v>
                </c:pt>
                <c:pt idx="511">
                  <c:v>184.77000426999999</c:v>
                </c:pt>
                <c:pt idx="512">
                  <c:v>184.77999878</c:v>
                </c:pt>
                <c:pt idx="513">
                  <c:v>184.78999329000001</c:v>
                </c:pt>
                <c:pt idx="514">
                  <c:v>184.80000304999999</c:v>
                </c:pt>
                <c:pt idx="515">
                  <c:v>184.80999756</c:v>
                </c:pt>
                <c:pt idx="516">
                  <c:v>184.82000732</c:v>
                </c:pt>
                <c:pt idx="517">
                  <c:v>184.83000182999999</c:v>
                </c:pt>
                <c:pt idx="518">
                  <c:v>184.83999634</c:v>
                </c:pt>
                <c:pt idx="519">
                  <c:v>184.86000060999999</c:v>
                </c:pt>
                <c:pt idx="520">
                  <c:v>184.86999512</c:v>
                </c:pt>
                <c:pt idx="521">
                  <c:v>184.88000488</c:v>
                </c:pt>
                <c:pt idx="522">
                  <c:v>184.88999939000001</c:v>
                </c:pt>
                <c:pt idx="523">
                  <c:v>184.8999939</c:v>
                </c:pt>
                <c:pt idx="524">
                  <c:v>184.91000366</c:v>
                </c:pt>
                <c:pt idx="525">
                  <c:v>184.91999817000001</c:v>
                </c:pt>
                <c:pt idx="526">
                  <c:v>184.92999268</c:v>
                </c:pt>
                <c:pt idx="527">
                  <c:v>184.94000244</c:v>
                </c:pt>
                <c:pt idx="528">
                  <c:v>184.94999695000001</c:v>
                </c:pt>
                <c:pt idx="529">
                  <c:v>184.96000670999999</c:v>
                </c:pt>
                <c:pt idx="530">
                  <c:v>184.97000122</c:v>
                </c:pt>
                <c:pt idx="531">
                  <c:v>184.97999573000001</c:v>
                </c:pt>
                <c:pt idx="532">
                  <c:v>184.99000548999999</c:v>
                </c:pt>
                <c:pt idx="533">
                  <c:v>185</c:v>
                </c:pt>
                <c:pt idx="534">
                  <c:v>185.00999451000001</c:v>
                </c:pt>
                <c:pt idx="535">
                  <c:v>185.02000426999999</c:v>
                </c:pt>
                <c:pt idx="536">
                  <c:v>185.02999878</c:v>
                </c:pt>
                <c:pt idx="537">
                  <c:v>185.03999329000001</c:v>
                </c:pt>
                <c:pt idx="538">
                  <c:v>185.05999756</c:v>
                </c:pt>
                <c:pt idx="539">
                  <c:v>185.07000732</c:v>
                </c:pt>
                <c:pt idx="540">
                  <c:v>185.08000182999999</c:v>
                </c:pt>
                <c:pt idx="541">
                  <c:v>185.08999634</c:v>
                </c:pt>
                <c:pt idx="542">
                  <c:v>185.1000061</c:v>
                </c:pt>
                <c:pt idx="543">
                  <c:v>185.11000060999999</c:v>
                </c:pt>
                <c:pt idx="544">
                  <c:v>185.11999512</c:v>
                </c:pt>
                <c:pt idx="545">
                  <c:v>185.13000488</c:v>
                </c:pt>
                <c:pt idx="546">
                  <c:v>185.13999939000001</c:v>
                </c:pt>
                <c:pt idx="547">
                  <c:v>185.1499939</c:v>
                </c:pt>
                <c:pt idx="548">
                  <c:v>185.16000366</c:v>
                </c:pt>
                <c:pt idx="549">
                  <c:v>185.16999817000001</c:v>
                </c:pt>
                <c:pt idx="550">
                  <c:v>185.17999268</c:v>
                </c:pt>
                <c:pt idx="551">
                  <c:v>185.19000244</c:v>
                </c:pt>
                <c:pt idx="552">
                  <c:v>185.19999695000001</c:v>
                </c:pt>
                <c:pt idx="553">
                  <c:v>185.21000670999999</c:v>
                </c:pt>
                <c:pt idx="554">
                  <c:v>185.22000122</c:v>
                </c:pt>
                <c:pt idx="555">
                  <c:v>185.22999573000001</c:v>
                </c:pt>
                <c:pt idx="556">
                  <c:v>185.24000548999999</c:v>
                </c:pt>
                <c:pt idx="557">
                  <c:v>185.25</c:v>
                </c:pt>
                <c:pt idx="558">
                  <c:v>185.25999451000001</c:v>
                </c:pt>
                <c:pt idx="559">
                  <c:v>185.27000426999999</c:v>
                </c:pt>
                <c:pt idx="560">
                  <c:v>185.27000426999999</c:v>
                </c:pt>
                <c:pt idx="561">
                  <c:v>185.27999878</c:v>
                </c:pt>
                <c:pt idx="562">
                  <c:v>185.28999329000001</c:v>
                </c:pt>
                <c:pt idx="563">
                  <c:v>185.28999329000001</c:v>
                </c:pt>
                <c:pt idx="564">
                  <c:v>185.30000304999999</c:v>
                </c:pt>
                <c:pt idx="565">
                  <c:v>185.30999756</c:v>
                </c:pt>
                <c:pt idx="566">
                  <c:v>185.30999756</c:v>
                </c:pt>
                <c:pt idx="567">
                  <c:v>185.32000732</c:v>
                </c:pt>
                <c:pt idx="568">
                  <c:v>185.32000732</c:v>
                </c:pt>
                <c:pt idx="569">
                  <c:v>185.33000182999999</c:v>
                </c:pt>
                <c:pt idx="570">
                  <c:v>185.33000182999999</c:v>
                </c:pt>
                <c:pt idx="571">
                  <c:v>185.33000182999999</c:v>
                </c:pt>
                <c:pt idx="572">
                  <c:v>185.33999634</c:v>
                </c:pt>
                <c:pt idx="573">
                  <c:v>185.33999634</c:v>
                </c:pt>
                <c:pt idx="574">
                  <c:v>185.3500061</c:v>
                </c:pt>
                <c:pt idx="575">
                  <c:v>185.3500061</c:v>
                </c:pt>
                <c:pt idx="576">
                  <c:v>185.3500061</c:v>
                </c:pt>
                <c:pt idx="577">
                  <c:v>185.36000060999999</c:v>
                </c:pt>
                <c:pt idx="578">
                  <c:v>185.36000060999999</c:v>
                </c:pt>
                <c:pt idx="579">
                  <c:v>185.36000060999999</c:v>
                </c:pt>
                <c:pt idx="580">
                  <c:v>185.36999512</c:v>
                </c:pt>
                <c:pt idx="581">
                  <c:v>185.36999512</c:v>
                </c:pt>
                <c:pt idx="582">
                  <c:v>185.36999512</c:v>
                </c:pt>
                <c:pt idx="583">
                  <c:v>185.38000488</c:v>
                </c:pt>
                <c:pt idx="584">
                  <c:v>185.38000488</c:v>
                </c:pt>
                <c:pt idx="585">
                  <c:v>185.38000488</c:v>
                </c:pt>
                <c:pt idx="586">
                  <c:v>185.38000488</c:v>
                </c:pt>
                <c:pt idx="587">
                  <c:v>185.38999939000001</c:v>
                </c:pt>
                <c:pt idx="588">
                  <c:v>185.38999939000001</c:v>
                </c:pt>
                <c:pt idx="589">
                  <c:v>185.38999939000001</c:v>
                </c:pt>
                <c:pt idx="590">
                  <c:v>185.38999939000001</c:v>
                </c:pt>
                <c:pt idx="591">
                  <c:v>185.3999939</c:v>
                </c:pt>
                <c:pt idx="592">
                  <c:v>185.3999939</c:v>
                </c:pt>
                <c:pt idx="593">
                  <c:v>185.3999939</c:v>
                </c:pt>
                <c:pt idx="594">
                  <c:v>185.3999939</c:v>
                </c:pt>
                <c:pt idx="595">
                  <c:v>185.3999939</c:v>
                </c:pt>
                <c:pt idx="596">
                  <c:v>185.3999939</c:v>
                </c:pt>
                <c:pt idx="597">
                  <c:v>185.3999939</c:v>
                </c:pt>
                <c:pt idx="598">
                  <c:v>185.41000366</c:v>
                </c:pt>
                <c:pt idx="599">
                  <c:v>185.41000366</c:v>
                </c:pt>
                <c:pt idx="600">
                  <c:v>185.41000366</c:v>
                </c:pt>
                <c:pt idx="601">
                  <c:v>185.41000366</c:v>
                </c:pt>
                <c:pt idx="602">
                  <c:v>185.41000366</c:v>
                </c:pt>
                <c:pt idx="603">
                  <c:v>185.41000366</c:v>
                </c:pt>
                <c:pt idx="604">
                  <c:v>185.41000366</c:v>
                </c:pt>
                <c:pt idx="605">
                  <c:v>185.41000366</c:v>
                </c:pt>
                <c:pt idx="606">
                  <c:v>185.41999817000001</c:v>
                </c:pt>
                <c:pt idx="607">
                  <c:v>185.41999817000001</c:v>
                </c:pt>
                <c:pt idx="608">
                  <c:v>185.41999817000001</c:v>
                </c:pt>
                <c:pt idx="609">
                  <c:v>185.41999817000001</c:v>
                </c:pt>
                <c:pt idx="610">
                  <c:v>185.41999817000001</c:v>
                </c:pt>
                <c:pt idx="611">
                  <c:v>185.42999268</c:v>
                </c:pt>
                <c:pt idx="612">
                  <c:v>185.42999268</c:v>
                </c:pt>
                <c:pt idx="613">
                  <c:v>185.42999268</c:v>
                </c:pt>
                <c:pt idx="614">
                  <c:v>185.42999268</c:v>
                </c:pt>
                <c:pt idx="615">
                  <c:v>185.42999268</c:v>
                </c:pt>
                <c:pt idx="616">
                  <c:v>185.44000244</c:v>
                </c:pt>
                <c:pt idx="617">
                  <c:v>185.44000244</c:v>
                </c:pt>
                <c:pt idx="618">
                  <c:v>185.44000244</c:v>
                </c:pt>
                <c:pt idx="619">
                  <c:v>185.44000244</c:v>
                </c:pt>
                <c:pt idx="620">
                  <c:v>185.44999695000001</c:v>
                </c:pt>
                <c:pt idx="621">
                  <c:v>185.44999695000001</c:v>
                </c:pt>
                <c:pt idx="622">
                  <c:v>185.44999695000001</c:v>
                </c:pt>
                <c:pt idx="623">
                  <c:v>185.46000670999999</c:v>
                </c:pt>
                <c:pt idx="624">
                  <c:v>185.46000670999999</c:v>
                </c:pt>
                <c:pt idx="625">
                  <c:v>185.47000122</c:v>
                </c:pt>
                <c:pt idx="626">
                  <c:v>185.47000122</c:v>
                </c:pt>
                <c:pt idx="627">
                  <c:v>185.47999573000001</c:v>
                </c:pt>
                <c:pt idx="628">
                  <c:v>185.47999573000001</c:v>
                </c:pt>
                <c:pt idx="629">
                  <c:v>185.49000548999999</c:v>
                </c:pt>
                <c:pt idx="630">
                  <c:v>185.49000548999999</c:v>
                </c:pt>
                <c:pt idx="631">
                  <c:v>185.5</c:v>
                </c:pt>
                <c:pt idx="632">
                  <c:v>185.5</c:v>
                </c:pt>
                <c:pt idx="633">
                  <c:v>185.50999451000001</c:v>
                </c:pt>
                <c:pt idx="634">
                  <c:v>185.50999451000001</c:v>
                </c:pt>
                <c:pt idx="635">
                  <c:v>185.52000426999999</c:v>
                </c:pt>
                <c:pt idx="636">
                  <c:v>185.52000426999999</c:v>
                </c:pt>
                <c:pt idx="637">
                  <c:v>185.52999878</c:v>
                </c:pt>
                <c:pt idx="638">
                  <c:v>185.52999878</c:v>
                </c:pt>
                <c:pt idx="639">
                  <c:v>185.53999329000001</c:v>
                </c:pt>
                <c:pt idx="640">
                  <c:v>185.53999329000001</c:v>
                </c:pt>
                <c:pt idx="641">
                  <c:v>185.55000304999999</c:v>
                </c:pt>
                <c:pt idx="642">
                  <c:v>185.55999756</c:v>
                </c:pt>
                <c:pt idx="643">
                  <c:v>185.57000732</c:v>
                </c:pt>
                <c:pt idx="644">
                  <c:v>185.57000732</c:v>
                </c:pt>
                <c:pt idx="645">
                  <c:v>185.58000182999999</c:v>
                </c:pt>
                <c:pt idx="646">
                  <c:v>185.58999634</c:v>
                </c:pt>
                <c:pt idx="647">
                  <c:v>185.6000061</c:v>
                </c:pt>
                <c:pt idx="648">
                  <c:v>185.6000061</c:v>
                </c:pt>
                <c:pt idx="649">
                  <c:v>185.61000060999999</c:v>
                </c:pt>
                <c:pt idx="650">
                  <c:v>185.61999512</c:v>
                </c:pt>
                <c:pt idx="651">
                  <c:v>185.63000488</c:v>
                </c:pt>
                <c:pt idx="652">
                  <c:v>185.63999939000001</c:v>
                </c:pt>
                <c:pt idx="653">
                  <c:v>185.6499939</c:v>
                </c:pt>
                <c:pt idx="654">
                  <c:v>185.66000366</c:v>
                </c:pt>
                <c:pt idx="655">
                  <c:v>185.66999817000001</c:v>
                </c:pt>
                <c:pt idx="656">
                  <c:v>185.66999817000001</c:v>
                </c:pt>
                <c:pt idx="657">
                  <c:v>185.67999268</c:v>
                </c:pt>
                <c:pt idx="658">
                  <c:v>185.69000244</c:v>
                </c:pt>
                <c:pt idx="659">
                  <c:v>185.69999695000001</c:v>
                </c:pt>
                <c:pt idx="660">
                  <c:v>185.71000670999999</c:v>
                </c:pt>
                <c:pt idx="661">
                  <c:v>185.72000122</c:v>
                </c:pt>
                <c:pt idx="662">
                  <c:v>185.72999573000001</c:v>
                </c:pt>
                <c:pt idx="663">
                  <c:v>185.74000548999999</c:v>
                </c:pt>
                <c:pt idx="664">
                  <c:v>185.75</c:v>
                </c:pt>
                <c:pt idx="665">
                  <c:v>185.75999451000001</c:v>
                </c:pt>
                <c:pt idx="666">
                  <c:v>185.77000426999999</c:v>
                </c:pt>
                <c:pt idx="667">
                  <c:v>185.77999878</c:v>
                </c:pt>
                <c:pt idx="668">
                  <c:v>185.78999329000001</c:v>
                </c:pt>
                <c:pt idx="669">
                  <c:v>185.80000304999999</c:v>
                </c:pt>
                <c:pt idx="670">
                  <c:v>185.80000304999999</c:v>
                </c:pt>
                <c:pt idx="671">
                  <c:v>185.80999756</c:v>
                </c:pt>
                <c:pt idx="672">
                  <c:v>185.82000732</c:v>
                </c:pt>
                <c:pt idx="673">
                  <c:v>185.83000182999999</c:v>
                </c:pt>
                <c:pt idx="674">
                  <c:v>185.83999634</c:v>
                </c:pt>
                <c:pt idx="675">
                  <c:v>185.8500061</c:v>
                </c:pt>
                <c:pt idx="676">
                  <c:v>185.86000060999999</c:v>
                </c:pt>
                <c:pt idx="677">
                  <c:v>185.86999512</c:v>
                </c:pt>
                <c:pt idx="678">
                  <c:v>185.88000488</c:v>
                </c:pt>
                <c:pt idx="679">
                  <c:v>185.88999939000001</c:v>
                </c:pt>
                <c:pt idx="680">
                  <c:v>185.8999939</c:v>
                </c:pt>
                <c:pt idx="681">
                  <c:v>185.91000366</c:v>
                </c:pt>
                <c:pt idx="682">
                  <c:v>185.91999817000001</c:v>
                </c:pt>
                <c:pt idx="683">
                  <c:v>185.92999268</c:v>
                </c:pt>
                <c:pt idx="684">
                  <c:v>185.94999695000001</c:v>
                </c:pt>
                <c:pt idx="685">
                  <c:v>185.96000670999999</c:v>
                </c:pt>
                <c:pt idx="686">
                  <c:v>185.97000122</c:v>
                </c:pt>
                <c:pt idx="687">
                  <c:v>185.97999573000001</c:v>
                </c:pt>
                <c:pt idx="688">
                  <c:v>186</c:v>
                </c:pt>
                <c:pt idx="689">
                  <c:v>186.00999451000001</c:v>
                </c:pt>
                <c:pt idx="690">
                  <c:v>186.02000426999999</c:v>
                </c:pt>
                <c:pt idx="691">
                  <c:v>186.03999329000001</c:v>
                </c:pt>
                <c:pt idx="692">
                  <c:v>186.05000304999999</c:v>
                </c:pt>
                <c:pt idx="693">
                  <c:v>186.05999756</c:v>
                </c:pt>
                <c:pt idx="694">
                  <c:v>186.08000182999999</c:v>
                </c:pt>
                <c:pt idx="695">
                  <c:v>186.08999634</c:v>
                </c:pt>
                <c:pt idx="696">
                  <c:v>186.11000060999999</c:v>
                </c:pt>
                <c:pt idx="697">
                  <c:v>186.11999512</c:v>
                </c:pt>
                <c:pt idx="698">
                  <c:v>186.13999939000001</c:v>
                </c:pt>
                <c:pt idx="699">
                  <c:v>186.1499939</c:v>
                </c:pt>
                <c:pt idx="700">
                  <c:v>186.16000366</c:v>
                </c:pt>
                <c:pt idx="701">
                  <c:v>186.17999268</c:v>
                </c:pt>
                <c:pt idx="702">
                  <c:v>186.19999695000001</c:v>
                </c:pt>
                <c:pt idx="703">
                  <c:v>186.21000670999999</c:v>
                </c:pt>
                <c:pt idx="704">
                  <c:v>186.22999573000001</c:v>
                </c:pt>
                <c:pt idx="705">
                  <c:v>186.24000548999999</c:v>
                </c:pt>
                <c:pt idx="706">
                  <c:v>186.25999451000001</c:v>
                </c:pt>
                <c:pt idx="707">
                  <c:v>186.27000426999999</c:v>
                </c:pt>
                <c:pt idx="708">
                  <c:v>186.28999329000001</c:v>
                </c:pt>
                <c:pt idx="709">
                  <c:v>186.30999756</c:v>
                </c:pt>
                <c:pt idx="710">
                  <c:v>186.32000732</c:v>
                </c:pt>
                <c:pt idx="711">
                  <c:v>186.33999634</c:v>
                </c:pt>
                <c:pt idx="712">
                  <c:v>186.36000060999999</c:v>
                </c:pt>
                <c:pt idx="713">
                  <c:v>186.38000488</c:v>
                </c:pt>
                <c:pt idx="714">
                  <c:v>186.3999939</c:v>
                </c:pt>
                <c:pt idx="715">
                  <c:v>186.41999817000001</c:v>
                </c:pt>
                <c:pt idx="716">
                  <c:v>186.44000244</c:v>
                </c:pt>
                <c:pt idx="717">
                  <c:v>186.46000670999999</c:v>
                </c:pt>
                <c:pt idx="718">
                  <c:v>186.47999573000001</c:v>
                </c:pt>
                <c:pt idx="719">
                  <c:v>186.5</c:v>
                </c:pt>
                <c:pt idx="720">
                  <c:v>186.52000426999999</c:v>
                </c:pt>
                <c:pt idx="721">
                  <c:v>186.53999329000001</c:v>
                </c:pt>
                <c:pt idx="722">
                  <c:v>186.55999756</c:v>
                </c:pt>
                <c:pt idx="723">
                  <c:v>186.58000182999999</c:v>
                </c:pt>
                <c:pt idx="724">
                  <c:v>186.6000061</c:v>
                </c:pt>
                <c:pt idx="725">
                  <c:v>186.61999512</c:v>
                </c:pt>
                <c:pt idx="726">
                  <c:v>186.6499939</c:v>
                </c:pt>
                <c:pt idx="727">
                  <c:v>186.66999817000001</c:v>
                </c:pt>
                <c:pt idx="728">
                  <c:v>186.69000244</c:v>
                </c:pt>
                <c:pt idx="729">
                  <c:v>186.71000670999999</c:v>
                </c:pt>
                <c:pt idx="730">
                  <c:v>186.72999573000001</c:v>
                </c:pt>
                <c:pt idx="731">
                  <c:v>186.75999451000001</c:v>
                </c:pt>
                <c:pt idx="732">
                  <c:v>186.77999878</c:v>
                </c:pt>
                <c:pt idx="733">
                  <c:v>186.80000304999999</c:v>
                </c:pt>
                <c:pt idx="734">
                  <c:v>186.82000732</c:v>
                </c:pt>
                <c:pt idx="735">
                  <c:v>186.83999634</c:v>
                </c:pt>
                <c:pt idx="736">
                  <c:v>186.86000060999999</c:v>
                </c:pt>
                <c:pt idx="737">
                  <c:v>186.88000488</c:v>
                </c:pt>
                <c:pt idx="738">
                  <c:v>186.8999939</c:v>
                </c:pt>
                <c:pt idx="739">
                  <c:v>186.91999817000001</c:v>
                </c:pt>
                <c:pt idx="740">
                  <c:v>186.94999695000001</c:v>
                </c:pt>
                <c:pt idx="741">
                  <c:v>186.97000122</c:v>
                </c:pt>
                <c:pt idx="742">
                  <c:v>186.99000548999999</c:v>
                </c:pt>
                <c:pt idx="743">
                  <c:v>187.00999451000001</c:v>
                </c:pt>
                <c:pt idx="744">
                  <c:v>187.02999878</c:v>
                </c:pt>
                <c:pt idx="745">
                  <c:v>187.05000304999999</c:v>
                </c:pt>
                <c:pt idx="746">
                  <c:v>187.07000732</c:v>
                </c:pt>
                <c:pt idx="747">
                  <c:v>187.08999634</c:v>
                </c:pt>
                <c:pt idx="748">
                  <c:v>187.11000060999999</c:v>
                </c:pt>
                <c:pt idx="749">
                  <c:v>187.13000488</c:v>
                </c:pt>
                <c:pt idx="750">
                  <c:v>187.1499939</c:v>
                </c:pt>
                <c:pt idx="751">
                  <c:v>187.16999817000001</c:v>
                </c:pt>
                <c:pt idx="752">
                  <c:v>187.19000244</c:v>
                </c:pt>
                <c:pt idx="753">
                  <c:v>187.21000670999999</c:v>
                </c:pt>
                <c:pt idx="754">
                  <c:v>187.22999573000001</c:v>
                </c:pt>
                <c:pt idx="755">
                  <c:v>187.25</c:v>
                </c:pt>
                <c:pt idx="756">
                  <c:v>187.27000426999999</c:v>
                </c:pt>
                <c:pt idx="757">
                  <c:v>187.28999329000001</c:v>
                </c:pt>
                <c:pt idx="758">
                  <c:v>187.30999756</c:v>
                </c:pt>
                <c:pt idx="759">
                  <c:v>187.33000182999999</c:v>
                </c:pt>
                <c:pt idx="760">
                  <c:v>187.3500061</c:v>
                </c:pt>
                <c:pt idx="761">
                  <c:v>187.36999512</c:v>
                </c:pt>
                <c:pt idx="762">
                  <c:v>187.38999939000001</c:v>
                </c:pt>
                <c:pt idx="763">
                  <c:v>187.41000366</c:v>
                </c:pt>
                <c:pt idx="764">
                  <c:v>187.41999817000001</c:v>
                </c:pt>
                <c:pt idx="765">
                  <c:v>187.44000244</c:v>
                </c:pt>
                <c:pt idx="766">
                  <c:v>187.46000670999999</c:v>
                </c:pt>
                <c:pt idx="767">
                  <c:v>187.47999573000001</c:v>
                </c:pt>
                <c:pt idx="768">
                  <c:v>187.5</c:v>
                </c:pt>
                <c:pt idx="769">
                  <c:v>187.50999451000001</c:v>
                </c:pt>
                <c:pt idx="770">
                  <c:v>187.52999878</c:v>
                </c:pt>
                <c:pt idx="771">
                  <c:v>187.55000304999999</c:v>
                </c:pt>
                <c:pt idx="772">
                  <c:v>187.57000732</c:v>
                </c:pt>
                <c:pt idx="773">
                  <c:v>187.58000182999999</c:v>
                </c:pt>
                <c:pt idx="774">
                  <c:v>187.6000061</c:v>
                </c:pt>
                <c:pt idx="775">
                  <c:v>187.61999512</c:v>
                </c:pt>
                <c:pt idx="776">
                  <c:v>187.63999939000001</c:v>
                </c:pt>
                <c:pt idx="777">
                  <c:v>187.6499939</c:v>
                </c:pt>
                <c:pt idx="778">
                  <c:v>187.66999817000001</c:v>
                </c:pt>
                <c:pt idx="779">
                  <c:v>187.69000244</c:v>
                </c:pt>
                <c:pt idx="780">
                  <c:v>187.69999695000001</c:v>
                </c:pt>
                <c:pt idx="781">
                  <c:v>187.72000122</c:v>
                </c:pt>
                <c:pt idx="782">
                  <c:v>187.72999573000001</c:v>
                </c:pt>
                <c:pt idx="783">
                  <c:v>187.75</c:v>
                </c:pt>
                <c:pt idx="784">
                  <c:v>187.75999451000001</c:v>
                </c:pt>
                <c:pt idx="785">
                  <c:v>187.77999878</c:v>
                </c:pt>
                <c:pt idx="786">
                  <c:v>187.80000304999999</c:v>
                </c:pt>
                <c:pt idx="787">
                  <c:v>187.80999756</c:v>
                </c:pt>
                <c:pt idx="788">
                  <c:v>187.83000182999999</c:v>
                </c:pt>
                <c:pt idx="789">
                  <c:v>187.83999634</c:v>
                </c:pt>
                <c:pt idx="790">
                  <c:v>187.86000060999999</c:v>
                </c:pt>
                <c:pt idx="791">
                  <c:v>187.86999512</c:v>
                </c:pt>
                <c:pt idx="792">
                  <c:v>187.88999939000001</c:v>
                </c:pt>
                <c:pt idx="793">
                  <c:v>187.8999939</c:v>
                </c:pt>
                <c:pt idx="794">
                  <c:v>187.91999817000001</c:v>
                </c:pt>
                <c:pt idx="795">
                  <c:v>187.92999268</c:v>
                </c:pt>
                <c:pt idx="796">
                  <c:v>187.94999695000001</c:v>
                </c:pt>
                <c:pt idx="797">
                  <c:v>187.96000670999999</c:v>
                </c:pt>
                <c:pt idx="798">
                  <c:v>187.97000122</c:v>
                </c:pt>
                <c:pt idx="799">
                  <c:v>187.99000548999999</c:v>
                </c:pt>
                <c:pt idx="800">
                  <c:v>188</c:v>
                </c:pt>
                <c:pt idx="801">
                  <c:v>188.00999451000001</c:v>
                </c:pt>
                <c:pt idx="802">
                  <c:v>188.02999878</c:v>
                </c:pt>
                <c:pt idx="803">
                  <c:v>188.03999329000001</c:v>
                </c:pt>
                <c:pt idx="804">
                  <c:v>188.05000304999999</c:v>
                </c:pt>
                <c:pt idx="805">
                  <c:v>188.07000732</c:v>
                </c:pt>
                <c:pt idx="806">
                  <c:v>188.08000182999999</c:v>
                </c:pt>
                <c:pt idx="807">
                  <c:v>188.08999634</c:v>
                </c:pt>
                <c:pt idx="808">
                  <c:v>188.1000061</c:v>
                </c:pt>
                <c:pt idx="809">
                  <c:v>188.11999512</c:v>
                </c:pt>
                <c:pt idx="810">
                  <c:v>188.13000488</c:v>
                </c:pt>
                <c:pt idx="811">
                  <c:v>188.13999939000001</c:v>
                </c:pt>
                <c:pt idx="812">
                  <c:v>188.1499939</c:v>
                </c:pt>
                <c:pt idx="813">
                  <c:v>188.16000366</c:v>
                </c:pt>
                <c:pt idx="814">
                  <c:v>188.16999817000001</c:v>
                </c:pt>
                <c:pt idx="815">
                  <c:v>188.17999268</c:v>
                </c:pt>
                <c:pt idx="816">
                  <c:v>188.19000244</c:v>
                </c:pt>
                <c:pt idx="817">
                  <c:v>188.19999695000001</c:v>
                </c:pt>
                <c:pt idx="818">
                  <c:v>188.21000670999999</c:v>
                </c:pt>
                <c:pt idx="819">
                  <c:v>188.22000122</c:v>
                </c:pt>
                <c:pt idx="820">
                  <c:v>188.22999573000001</c:v>
                </c:pt>
                <c:pt idx="821">
                  <c:v>188.24000548999999</c:v>
                </c:pt>
                <c:pt idx="822">
                  <c:v>188.25</c:v>
                </c:pt>
                <c:pt idx="823">
                  <c:v>188.25</c:v>
                </c:pt>
                <c:pt idx="824">
                  <c:v>188.25999451000001</c:v>
                </c:pt>
                <c:pt idx="825">
                  <c:v>188.27000426999999</c:v>
                </c:pt>
                <c:pt idx="826">
                  <c:v>188.27000426999999</c:v>
                </c:pt>
                <c:pt idx="827">
                  <c:v>188.27999878</c:v>
                </c:pt>
                <c:pt idx="828">
                  <c:v>188.27999878</c:v>
                </c:pt>
                <c:pt idx="829">
                  <c:v>188.28999329000001</c:v>
                </c:pt>
                <c:pt idx="830">
                  <c:v>188.28999329000001</c:v>
                </c:pt>
                <c:pt idx="831">
                  <c:v>188.30000304999999</c:v>
                </c:pt>
                <c:pt idx="832">
                  <c:v>188.30000304999999</c:v>
                </c:pt>
                <c:pt idx="833">
                  <c:v>188.30000304999999</c:v>
                </c:pt>
                <c:pt idx="834">
                  <c:v>188.30000304999999</c:v>
                </c:pt>
                <c:pt idx="835">
                  <c:v>188.30000304999999</c:v>
                </c:pt>
                <c:pt idx="836">
                  <c:v>188.30999756</c:v>
                </c:pt>
                <c:pt idx="837">
                  <c:v>188.30999756</c:v>
                </c:pt>
                <c:pt idx="838">
                  <c:v>188.30999756</c:v>
                </c:pt>
                <c:pt idx="839">
                  <c:v>188.30999756</c:v>
                </c:pt>
                <c:pt idx="840">
                  <c:v>188.30000304999999</c:v>
                </c:pt>
                <c:pt idx="841">
                  <c:v>188.30000304999999</c:v>
                </c:pt>
                <c:pt idx="842">
                  <c:v>188.30000304999999</c:v>
                </c:pt>
                <c:pt idx="843">
                  <c:v>188.30000304999999</c:v>
                </c:pt>
                <c:pt idx="844">
                  <c:v>188.28999329000001</c:v>
                </c:pt>
                <c:pt idx="845">
                  <c:v>188.28999329000001</c:v>
                </c:pt>
                <c:pt idx="846">
                  <c:v>188.27999878</c:v>
                </c:pt>
                <c:pt idx="847">
                  <c:v>188.27999878</c:v>
                </c:pt>
                <c:pt idx="848">
                  <c:v>188.27000426999999</c:v>
                </c:pt>
                <c:pt idx="849">
                  <c:v>188.27000426999999</c:v>
                </c:pt>
                <c:pt idx="850">
                  <c:v>188.25999451000001</c:v>
                </c:pt>
                <c:pt idx="851">
                  <c:v>188.25</c:v>
                </c:pt>
                <c:pt idx="852">
                  <c:v>188.24000548999999</c:v>
                </c:pt>
                <c:pt idx="853">
                  <c:v>188.24000548999999</c:v>
                </c:pt>
                <c:pt idx="854">
                  <c:v>188.22999573000001</c:v>
                </c:pt>
                <c:pt idx="855">
                  <c:v>188.22000122</c:v>
                </c:pt>
                <c:pt idx="856">
                  <c:v>188.21000670999999</c:v>
                </c:pt>
                <c:pt idx="857">
                  <c:v>188.19999695000001</c:v>
                </c:pt>
                <c:pt idx="858">
                  <c:v>188.19000244</c:v>
                </c:pt>
                <c:pt idx="859">
                  <c:v>188.17999268</c:v>
                </c:pt>
                <c:pt idx="860">
                  <c:v>188.16000366</c:v>
                </c:pt>
                <c:pt idx="861">
                  <c:v>188.1499939</c:v>
                </c:pt>
                <c:pt idx="862">
                  <c:v>188.13999939000001</c:v>
                </c:pt>
                <c:pt idx="863">
                  <c:v>188.11999512</c:v>
                </c:pt>
                <c:pt idx="864">
                  <c:v>188.11000060999999</c:v>
                </c:pt>
                <c:pt idx="865">
                  <c:v>188.08999634</c:v>
                </c:pt>
                <c:pt idx="866">
                  <c:v>188.08000182999999</c:v>
                </c:pt>
                <c:pt idx="867">
                  <c:v>188.05999756</c:v>
                </c:pt>
                <c:pt idx="868">
                  <c:v>188.05000304999999</c:v>
                </c:pt>
                <c:pt idx="869">
                  <c:v>188.02999878</c:v>
                </c:pt>
                <c:pt idx="870">
                  <c:v>188.02000426999999</c:v>
                </c:pt>
                <c:pt idx="871">
                  <c:v>188</c:v>
                </c:pt>
                <c:pt idx="872">
                  <c:v>187.97999573000001</c:v>
                </c:pt>
                <c:pt idx="873">
                  <c:v>187.96000670999999</c:v>
                </c:pt>
                <c:pt idx="874">
                  <c:v>187.94000244</c:v>
                </c:pt>
                <c:pt idx="875">
                  <c:v>187.92999268</c:v>
                </c:pt>
                <c:pt idx="876">
                  <c:v>187.91000366</c:v>
                </c:pt>
                <c:pt idx="877">
                  <c:v>187.88999939000001</c:v>
                </c:pt>
                <c:pt idx="878">
                  <c:v>187.86999512</c:v>
                </c:pt>
                <c:pt idx="879">
                  <c:v>187.8500061</c:v>
                </c:pt>
                <c:pt idx="880">
                  <c:v>187.83000182999999</c:v>
                </c:pt>
                <c:pt idx="881">
                  <c:v>187.80000304999999</c:v>
                </c:pt>
                <c:pt idx="882">
                  <c:v>187.77999878</c:v>
                </c:pt>
                <c:pt idx="883">
                  <c:v>187.75999451000001</c:v>
                </c:pt>
                <c:pt idx="884">
                  <c:v>187.74000548999999</c:v>
                </c:pt>
                <c:pt idx="885">
                  <c:v>187.72000122</c:v>
                </c:pt>
                <c:pt idx="886">
                  <c:v>187.69999695000001</c:v>
                </c:pt>
                <c:pt idx="887">
                  <c:v>187.67999268</c:v>
                </c:pt>
                <c:pt idx="888">
                  <c:v>187.66000366</c:v>
                </c:pt>
                <c:pt idx="889">
                  <c:v>187.63999939000001</c:v>
                </c:pt>
                <c:pt idx="890">
                  <c:v>187.61000060999999</c:v>
                </c:pt>
                <c:pt idx="891">
                  <c:v>187.58999634</c:v>
                </c:pt>
                <c:pt idx="892">
                  <c:v>187.57000732</c:v>
                </c:pt>
                <c:pt idx="893">
                  <c:v>187.55000304999999</c:v>
                </c:pt>
                <c:pt idx="894">
                  <c:v>187.52999878</c:v>
                </c:pt>
                <c:pt idx="895">
                  <c:v>187.50999451000001</c:v>
                </c:pt>
                <c:pt idx="896">
                  <c:v>187.47999573000001</c:v>
                </c:pt>
                <c:pt idx="897">
                  <c:v>187.46000670999999</c:v>
                </c:pt>
                <c:pt idx="898">
                  <c:v>187.44000244</c:v>
                </c:pt>
                <c:pt idx="899">
                  <c:v>187.41999817000001</c:v>
                </c:pt>
                <c:pt idx="900">
                  <c:v>187.3999939</c:v>
                </c:pt>
                <c:pt idx="901">
                  <c:v>187.38000488</c:v>
                </c:pt>
                <c:pt idx="902">
                  <c:v>187.36000060999999</c:v>
                </c:pt>
                <c:pt idx="903">
                  <c:v>187.33999634</c:v>
                </c:pt>
                <c:pt idx="904">
                  <c:v>187.32000732</c:v>
                </c:pt>
                <c:pt idx="905">
                  <c:v>187.30000304999999</c:v>
                </c:pt>
                <c:pt idx="906">
                  <c:v>187.27000426999999</c:v>
                </c:pt>
                <c:pt idx="907">
                  <c:v>187.25</c:v>
                </c:pt>
                <c:pt idx="908">
                  <c:v>187.22999573000001</c:v>
                </c:pt>
                <c:pt idx="909">
                  <c:v>187.21000670999999</c:v>
                </c:pt>
                <c:pt idx="910">
                  <c:v>187.19000244</c:v>
                </c:pt>
                <c:pt idx="911">
                  <c:v>187.16999817000001</c:v>
                </c:pt>
                <c:pt idx="912">
                  <c:v>187.1499939</c:v>
                </c:pt>
                <c:pt idx="913">
                  <c:v>187.13000488</c:v>
                </c:pt>
                <c:pt idx="914">
                  <c:v>187.11000060999999</c:v>
                </c:pt>
                <c:pt idx="915">
                  <c:v>187.1000061</c:v>
                </c:pt>
                <c:pt idx="916">
                  <c:v>187.08000182999999</c:v>
                </c:pt>
                <c:pt idx="917">
                  <c:v>187.05999756</c:v>
                </c:pt>
                <c:pt idx="918">
                  <c:v>187.03999329000001</c:v>
                </c:pt>
                <c:pt idx="919">
                  <c:v>187.02000426999999</c:v>
                </c:pt>
                <c:pt idx="920">
                  <c:v>187</c:v>
                </c:pt>
                <c:pt idx="921">
                  <c:v>186.97999573000001</c:v>
                </c:pt>
                <c:pt idx="922">
                  <c:v>186.96000670999999</c:v>
                </c:pt>
                <c:pt idx="923">
                  <c:v>186.94000244</c:v>
                </c:pt>
                <c:pt idx="924">
                  <c:v>186.91999817000001</c:v>
                </c:pt>
                <c:pt idx="925">
                  <c:v>186.8999939</c:v>
                </c:pt>
                <c:pt idx="926">
                  <c:v>186.88000488</c:v>
                </c:pt>
                <c:pt idx="927">
                  <c:v>186.86000060999999</c:v>
                </c:pt>
                <c:pt idx="928">
                  <c:v>186.8500061</c:v>
                </c:pt>
                <c:pt idx="929">
                  <c:v>186.83000182999999</c:v>
                </c:pt>
                <c:pt idx="930">
                  <c:v>186.80999756</c:v>
                </c:pt>
                <c:pt idx="931">
                  <c:v>186.78999329000001</c:v>
                </c:pt>
                <c:pt idx="932">
                  <c:v>186.77000426999999</c:v>
                </c:pt>
                <c:pt idx="933">
                  <c:v>186.75999451000001</c:v>
                </c:pt>
                <c:pt idx="934">
                  <c:v>186.74000548999999</c:v>
                </c:pt>
                <c:pt idx="935">
                  <c:v>186.72999573000001</c:v>
                </c:pt>
                <c:pt idx="936">
                  <c:v>186.71000670999999</c:v>
                </c:pt>
                <c:pt idx="937">
                  <c:v>186.69000244</c:v>
                </c:pt>
                <c:pt idx="938">
                  <c:v>186.67999268</c:v>
                </c:pt>
                <c:pt idx="939">
                  <c:v>186.66000366</c:v>
                </c:pt>
                <c:pt idx="940">
                  <c:v>186.6499939</c:v>
                </c:pt>
                <c:pt idx="941">
                  <c:v>186.63000488</c:v>
                </c:pt>
                <c:pt idx="942">
                  <c:v>186.61999512</c:v>
                </c:pt>
                <c:pt idx="943">
                  <c:v>186.61000060999999</c:v>
                </c:pt>
                <c:pt idx="944">
                  <c:v>186.6000061</c:v>
                </c:pt>
                <c:pt idx="945">
                  <c:v>186.58000182999999</c:v>
                </c:pt>
                <c:pt idx="946">
                  <c:v>186.57000732</c:v>
                </c:pt>
                <c:pt idx="947">
                  <c:v>186.55999756</c:v>
                </c:pt>
                <c:pt idx="948">
                  <c:v>186.55000304999999</c:v>
                </c:pt>
                <c:pt idx="949">
                  <c:v>186.52999878</c:v>
                </c:pt>
                <c:pt idx="950">
                  <c:v>186.52000426999999</c:v>
                </c:pt>
                <c:pt idx="951">
                  <c:v>186.50999451000001</c:v>
                </c:pt>
                <c:pt idx="952">
                  <c:v>186.5</c:v>
                </c:pt>
                <c:pt idx="953">
                  <c:v>186.49000548999999</c:v>
                </c:pt>
                <c:pt idx="954">
                  <c:v>186.47999573000001</c:v>
                </c:pt>
                <c:pt idx="955">
                  <c:v>186.46000670999999</c:v>
                </c:pt>
                <c:pt idx="956">
                  <c:v>186.44999695000001</c:v>
                </c:pt>
                <c:pt idx="957">
                  <c:v>186.44000244</c:v>
                </c:pt>
                <c:pt idx="958">
                  <c:v>186.42999268</c:v>
                </c:pt>
                <c:pt idx="959">
                  <c:v>186.41999817000001</c:v>
                </c:pt>
                <c:pt idx="960">
                  <c:v>186.41000366</c:v>
                </c:pt>
                <c:pt idx="961">
                  <c:v>186.3999939</c:v>
                </c:pt>
                <c:pt idx="962">
                  <c:v>186.38999939000001</c:v>
                </c:pt>
                <c:pt idx="963">
                  <c:v>186.38000488</c:v>
                </c:pt>
                <c:pt idx="964">
                  <c:v>186.36000060999999</c:v>
                </c:pt>
                <c:pt idx="965">
                  <c:v>186.3500061</c:v>
                </c:pt>
                <c:pt idx="966">
                  <c:v>186.33999634</c:v>
                </c:pt>
                <c:pt idx="967">
                  <c:v>186.33000182999999</c:v>
                </c:pt>
                <c:pt idx="968">
                  <c:v>186.32000732</c:v>
                </c:pt>
                <c:pt idx="969">
                  <c:v>186.30999756</c:v>
                </c:pt>
                <c:pt idx="970">
                  <c:v>186.28999329000001</c:v>
                </c:pt>
                <c:pt idx="971">
                  <c:v>186.27999878</c:v>
                </c:pt>
                <c:pt idx="972">
                  <c:v>186.27000426999999</c:v>
                </c:pt>
                <c:pt idx="973">
                  <c:v>186.25999451000001</c:v>
                </c:pt>
                <c:pt idx="974">
                  <c:v>186.25</c:v>
                </c:pt>
                <c:pt idx="975">
                  <c:v>186.22999573000001</c:v>
                </c:pt>
                <c:pt idx="976">
                  <c:v>186.22000122</c:v>
                </c:pt>
                <c:pt idx="977">
                  <c:v>186.21000670999999</c:v>
                </c:pt>
                <c:pt idx="978">
                  <c:v>186.19999695000001</c:v>
                </c:pt>
                <c:pt idx="979">
                  <c:v>186.17999268</c:v>
                </c:pt>
                <c:pt idx="980">
                  <c:v>186.16999817000001</c:v>
                </c:pt>
                <c:pt idx="981">
                  <c:v>186.1499939</c:v>
                </c:pt>
                <c:pt idx="982">
                  <c:v>186.13999939000001</c:v>
                </c:pt>
                <c:pt idx="983">
                  <c:v>186.11999512</c:v>
                </c:pt>
                <c:pt idx="984">
                  <c:v>186.11000060999999</c:v>
                </c:pt>
                <c:pt idx="985">
                  <c:v>186.08999634</c:v>
                </c:pt>
                <c:pt idx="986">
                  <c:v>186.08000182999999</c:v>
                </c:pt>
                <c:pt idx="987">
                  <c:v>186.05999756</c:v>
                </c:pt>
                <c:pt idx="988">
                  <c:v>186.05000304999999</c:v>
                </c:pt>
                <c:pt idx="989">
                  <c:v>186.02999878</c:v>
                </c:pt>
                <c:pt idx="990">
                  <c:v>186.02000426999999</c:v>
                </c:pt>
                <c:pt idx="991">
                  <c:v>186</c:v>
                </c:pt>
                <c:pt idx="992">
                  <c:v>185.97999573000001</c:v>
                </c:pt>
                <c:pt idx="993">
                  <c:v>185.97000122</c:v>
                </c:pt>
                <c:pt idx="994">
                  <c:v>185.94999695000001</c:v>
                </c:pt>
                <c:pt idx="995">
                  <c:v>185.92999268</c:v>
                </c:pt>
                <c:pt idx="996">
                  <c:v>185.91999817000001</c:v>
                </c:pt>
                <c:pt idx="997">
                  <c:v>185.8999939</c:v>
                </c:pt>
                <c:pt idx="998">
                  <c:v>185.88000488</c:v>
                </c:pt>
                <c:pt idx="999">
                  <c:v>185.86000060999999</c:v>
                </c:pt>
                <c:pt idx="1000">
                  <c:v>185.83999634</c:v>
                </c:pt>
                <c:pt idx="1001">
                  <c:v>185.83000182999999</c:v>
                </c:pt>
                <c:pt idx="1002">
                  <c:v>185.80999756</c:v>
                </c:pt>
                <c:pt idx="1003">
                  <c:v>185.78999329000001</c:v>
                </c:pt>
                <c:pt idx="1004">
                  <c:v>185.77000426999999</c:v>
                </c:pt>
                <c:pt idx="1005">
                  <c:v>185.75</c:v>
                </c:pt>
                <c:pt idx="1006">
                  <c:v>185.72999573000001</c:v>
                </c:pt>
                <c:pt idx="1007">
                  <c:v>185.71000670999999</c:v>
                </c:pt>
                <c:pt idx="1008">
                  <c:v>185.69000244</c:v>
                </c:pt>
                <c:pt idx="1009">
                  <c:v>185.66999817000001</c:v>
                </c:pt>
                <c:pt idx="1010">
                  <c:v>185.6499939</c:v>
                </c:pt>
                <c:pt idx="1011">
                  <c:v>185.63000488</c:v>
                </c:pt>
                <c:pt idx="1012">
                  <c:v>185.61000060999999</c:v>
                </c:pt>
                <c:pt idx="1013">
                  <c:v>185.58999634</c:v>
                </c:pt>
                <c:pt idx="1014">
                  <c:v>185.58000182999999</c:v>
                </c:pt>
                <c:pt idx="1015">
                  <c:v>185.55999756</c:v>
                </c:pt>
                <c:pt idx="1016">
                  <c:v>185.53999329000001</c:v>
                </c:pt>
                <c:pt idx="1017">
                  <c:v>185.52000426999999</c:v>
                </c:pt>
                <c:pt idx="1018">
                  <c:v>185.5</c:v>
                </c:pt>
                <c:pt idx="1019">
                  <c:v>185.47999573000001</c:v>
                </c:pt>
                <c:pt idx="1020">
                  <c:v>185.46000670999999</c:v>
                </c:pt>
                <c:pt idx="1021">
                  <c:v>185.44000244</c:v>
                </c:pt>
                <c:pt idx="1022">
                  <c:v>185.41999817000001</c:v>
                </c:pt>
                <c:pt idx="1023">
                  <c:v>185.3999939</c:v>
                </c:pt>
                <c:pt idx="1024">
                  <c:v>185.38000488</c:v>
                </c:pt>
                <c:pt idx="1025">
                  <c:v>185.36000060999999</c:v>
                </c:pt>
                <c:pt idx="1026">
                  <c:v>185.33999634</c:v>
                </c:pt>
                <c:pt idx="1027">
                  <c:v>185.32000732</c:v>
                </c:pt>
                <c:pt idx="1028">
                  <c:v>185.30000304999999</c:v>
                </c:pt>
                <c:pt idx="1029">
                  <c:v>185.28999329000001</c:v>
                </c:pt>
                <c:pt idx="1030">
                  <c:v>185.27000426999999</c:v>
                </c:pt>
                <c:pt idx="1031">
                  <c:v>185.25</c:v>
                </c:pt>
                <c:pt idx="1032">
                  <c:v>185.22999573000001</c:v>
                </c:pt>
                <c:pt idx="1033">
                  <c:v>185.21000670999999</c:v>
                </c:pt>
                <c:pt idx="1034">
                  <c:v>185.19000244</c:v>
                </c:pt>
                <c:pt idx="1035">
                  <c:v>185.16999817000001</c:v>
                </c:pt>
                <c:pt idx="1036">
                  <c:v>185.1499939</c:v>
                </c:pt>
                <c:pt idx="1037">
                  <c:v>185.13000488</c:v>
                </c:pt>
                <c:pt idx="1038">
                  <c:v>185.11000060999999</c:v>
                </c:pt>
                <c:pt idx="1039">
                  <c:v>185.08999634</c:v>
                </c:pt>
                <c:pt idx="1040">
                  <c:v>185.07000732</c:v>
                </c:pt>
                <c:pt idx="1041">
                  <c:v>185.05000304999999</c:v>
                </c:pt>
                <c:pt idx="1042">
                  <c:v>185.02999878</c:v>
                </c:pt>
                <c:pt idx="1043">
                  <c:v>185.00999451000001</c:v>
                </c:pt>
                <c:pt idx="1044">
                  <c:v>184.99000548999999</c:v>
                </c:pt>
                <c:pt idx="1045">
                  <c:v>184.97999573000001</c:v>
                </c:pt>
                <c:pt idx="1046">
                  <c:v>184.96000670999999</c:v>
                </c:pt>
                <c:pt idx="1047">
                  <c:v>184.94000244</c:v>
                </c:pt>
                <c:pt idx="1048">
                  <c:v>184.91999817000001</c:v>
                </c:pt>
                <c:pt idx="1049">
                  <c:v>184.8999939</c:v>
                </c:pt>
                <c:pt idx="1050">
                  <c:v>184.88000488</c:v>
                </c:pt>
                <c:pt idx="1051">
                  <c:v>184.86000060999999</c:v>
                </c:pt>
                <c:pt idx="1052">
                  <c:v>184.83999634</c:v>
                </c:pt>
                <c:pt idx="1053">
                  <c:v>184.82000732</c:v>
                </c:pt>
                <c:pt idx="1054">
                  <c:v>184.80000304999999</c:v>
                </c:pt>
                <c:pt idx="1055">
                  <c:v>184.77999878</c:v>
                </c:pt>
                <c:pt idx="1056">
                  <c:v>184.75999451000001</c:v>
                </c:pt>
                <c:pt idx="1057">
                  <c:v>184.74000548999999</c:v>
                </c:pt>
                <c:pt idx="1058">
                  <c:v>184.72999573000001</c:v>
                </c:pt>
                <c:pt idx="1059">
                  <c:v>184.71000670999999</c:v>
                </c:pt>
                <c:pt idx="1060">
                  <c:v>184.69000244</c:v>
                </c:pt>
                <c:pt idx="1061">
                  <c:v>184.66999817000001</c:v>
                </c:pt>
                <c:pt idx="1062">
                  <c:v>184.6499939</c:v>
                </c:pt>
                <c:pt idx="1063">
                  <c:v>184.63000488</c:v>
                </c:pt>
                <c:pt idx="1064">
                  <c:v>184.61000060999999</c:v>
                </c:pt>
                <c:pt idx="1065">
                  <c:v>184.58999634</c:v>
                </c:pt>
                <c:pt idx="1066">
                  <c:v>184.58000182999999</c:v>
                </c:pt>
                <c:pt idx="1067">
                  <c:v>184.55999756</c:v>
                </c:pt>
                <c:pt idx="1068">
                  <c:v>184.53999329000001</c:v>
                </c:pt>
                <c:pt idx="1069">
                  <c:v>184.52999878</c:v>
                </c:pt>
                <c:pt idx="1070">
                  <c:v>184.50999451000001</c:v>
                </c:pt>
                <c:pt idx="1071">
                  <c:v>184.49000548999999</c:v>
                </c:pt>
                <c:pt idx="1072">
                  <c:v>184.47999573000001</c:v>
                </c:pt>
                <c:pt idx="1073">
                  <c:v>184.46000670999999</c:v>
                </c:pt>
                <c:pt idx="1074">
                  <c:v>184.44000244</c:v>
                </c:pt>
                <c:pt idx="1075">
                  <c:v>184.42999268</c:v>
                </c:pt>
                <c:pt idx="1076">
                  <c:v>184.41000366</c:v>
                </c:pt>
                <c:pt idx="1077">
                  <c:v>184.3999939</c:v>
                </c:pt>
                <c:pt idx="1078">
                  <c:v>184.38999939000001</c:v>
                </c:pt>
                <c:pt idx="1079">
                  <c:v>184.36999512</c:v>
                </c:pt>
                <c:pt idx="1080">
                  <c:v>184.36000060999999</c:v>
                </c:pt>
                <c:pt idx="1081">
                  <c:v>184.3500061</c:v>
                </c:pt>
                <c:pt idx="1082">
                  <c:v>184.33000182999999</c:v>
                </c:pt>
                <c:pt idx="1083">
                  <c:v>184.32000732</c:v>
                </c:pt>
                <c:pt idx="1084">
                  <c:v>184.30999756</c:v>
                </c:pt>
                <c:pt idx="1085">
                  <c:v>184.30000304999999</c:v>
                </c:pt>
                <c:pt idx="1086">
                  <c:v>184.27999878</c:v>
                </c:pt>
                <c:pt idx="1087">
                  <c:v>184.27000426999999</c:v>
                </c:pt>
                <c:pt idx="1088">
                  <c:v>184.25999451000001</c:v>
                </c:pt>
                <c:pt idx="1089">
                  <c:v>184.25</c:v>
                </c:pt>
                <c:pt idx="1090">
                  <c:v>184.24000548999999</c:v>
                </c:pt>
                <c:pt idx="1091">
                  <c:v>184.22999573000001</c:v>
                </c:pt>
                <c:pt idx="1092">
                  <c:v>184.22000122</c:v>
                </c:pt>
                <c:pt idx="1093">
                  <c:v>184.21000670999999</c:v>
                </c:pt>
                <c:pt idx="1094">
                  <c:v>184.19999695000001</c:v>
                </c:pt>
                <c:pt idx="1095">
                  <c:v>184.19000244</c:v>
                </c:pt>
                <c:pt idx="1096">
                  <c:v>184.17999268</c:v>
                </c:pt>
                <c:pt idx="1097">
                  <c:v>184.16999817000001</c:v>
                </c:pt>
                <c:pt idx="1098">
                  <c:v>184.16000366</c:v>
                </c:pt>
                <c:pt idx="1099">
                  <c:v>184.1499939</c:v>
                </c:pt>
                <c:pt idx="1100">
                  <c:v>184.13999939000001</c:v>
                </c:pt>
                <c:pt idx="1101">
                  <c:v>184.13000488</c:v>
                </c:pt>
                <c:pt idx="1102">
                  <c:v>184.11999512</c:v>
                </c:pt>
                <c:pt idx="1103">
                  <c:v>184.11000060999999</c:v>
                </c:pt>
                <c:pt idx="1104">
                  <c:v>184.1000061</c:v>
                </c:pt>
                <c:pt idx="1105">
                  <c:v>184.08999634</c:v>
                </c:pt>
                <c:pt idx="1106">
                  <c:v>184.08000182999999</c:v>
                </c:pt>
                <c:pt idx="1107">
                  <c:v>184.07000732</c:v>
                </c:pt>
                <c:pt idx="1108">
                  <c:v>184.05999756</c:v>
                </c:pt>
                <c:pt idx="1109">
                  <c:v>184.05999756</c:v>
                </c:pt>
                <c:pt idx="1110">
                  <c:v>184.05000304999999</c:v>
                </c:pt>
                <c:pt idx="1111">
                  <c:v>184.03999329000001</c:v>
                </c:pt>
                <c:pt idx="1112">
                  <c:v>184.02999878</c:v>
                </c:pt>
                <c:pt idx="1113">
                  <c:v>184.02000426999999</c:v>
                </c:pt>
                <c:pt idx="1114">
                  <c:v>184.00999451000001</c:v>
                </c:pt>
                <c:pt idx="1115">
                  <c:v>184.00999451000001</c:v>
                </c:pt>
                <c:pt idx="1116">
                  <c:v>184</c:v>
                </c:pt>
                <c:pt idx="1117">
                  <c:v>183.99000548999999</c:v>
                </c:pt>
                <c:pt idx="1118">
                  <c:v>183.99000548999999</c:v>
                </c:pt>
                <c:pt idx="1119">
                  <c:v>183.97999573000001</c:v>
                </c:pt>
                <c:pt idx="1120">
                  <c:v>183.97000122</c:v>
                </c:pt>
                <c:pt idx="1121">
                  <c:v>183.97000122</c:v>
                </c:pt>
                <c:pt idx="1122">
                  <c:v>183.96000670999999</c:v>
                </c:pt>
                <c:pt idx="1123">
                  <c:v>183.94999695000001</c:v>
                </c:pt>
                <c:pt idx="1124">
                  <c:v>183.94000244</c:v>
                </c:pt>
                <c:pt idx="1125">
                  <c:v>183.92999268</c:v>
                </c:pt>
                <c:pt idx="1126">
                  <c:v>183.92999268</c:v>
                </c:pt>
                <c:pt idx="1127">
                  <c:v>183.91999817000001</c:v>
                </c:pt>
                <c:pt idx="1128">
                  <c:v>183.91000366</c:v>
                </c:pt>
                <c:pt idx="1129">
                  <c:v>183.8999939</c:v>
                </c:pt>
                <c:pt idx="1130">
                  <c:v>183.88999939000001</c:v>
                </c:pt>
                <c:pt idx="1131">
                  <c:v>183.88000488</c:v>
                </c:pt>
                <c:pt idx="1132">
                  <c:v>183.88000488</c:v>
                </c:pt>
                <c:pt idx="1133">
                  <c:v>183.86999512</c:v>
                </c:pt>
                <c:pt idx="1134">
                  <c:v>183.86000060999999</c:v>
                </c:pt>
                <c:pt idx="1135">
                  <c:v>183.8500061</c:v>
                </c:pt>
                <c:pt idx="1136">
                  <c:v>183.83999634</c:v>
                </c:pt>
                <c:pt idx="1137">
                  <c:v>183.83000182999999</c:v>
                </c:pt>
                <c:pt idx="1138">
                  <c:v>183.83000182999999</c:v>
                </c:pt>
                <c:pt idx="1139">
                  <c:v>183.82000732</c:v>
                </c:pt>
                <c:pt idx="1140">
                  <c:v>183.80999756</c:v>
                </c:pt>
                <c:pt idx="1141">
                  <c:v>183.80000304999999</c:v>
                </c:pt>
                <c:pt idx="1142">
                  <c:v>183.78999329000001</c:v>
                </c:pt>
                <c:pt idx="1143">
                  <c:v>183.77999878</c:v>
                </c:pt>
                <c:pt idx="1144">
                  <c:v>183.77000426999999</c:v>
                </c:pt>
                <c:pt idx="1145">
                  <c:v>183.75999451000001</c:v>
                </c:pt>
                <c:pt idx="1146">
                  <c:v>183.75</c:v>
                </c:pt>
                <c:pt idx="1147">
                  <c:v>183.75</c:v>
                </c:pt>
                <c:pt idx="1148">
                  <c:v>183.74000548999999</c:v>
                </c:pt>
                <c:pt idx="1149">
                  <c:v>183.74000548999999</c:v>
                </c:pt>
                <c:pt idx="1150">
                  <c:v>183.72999573000001</c:v>
                </c:pt>
                <c:pt idx="1151">
                  <c:v>183.72000122</c:v>
                </c:pt>
                <c:pt idx="1152">
                  <c:v>183.71000670999999</c:v>
                </c:pt>
                <c:pt idx="1153">
                  <c:v>183.71000670999999</c:v>
                </c:pt>
                <c:pt idx="1154">
                  <c:v>183.69999695000001</c:v>
                </c:pt>
                <c:pt idx="1155">
                  <c:v>183.69000244</c:v>
                </c:pt>
                <c:pt idx="1156">
                  <c:v>183.67999268</c:v>
                </c:pt>
                <c:pt idx="1157">
                  <c:v>183.66999817000001</c:v>
                </c:pt>
                <c:pt idx="1158">
                  <c:v>183.66000366</c:v>
                </c:pt>
                <c:pt idx="1159">
                  <c:v>183.6499939</c:v>
                </c:pt>
                <c:pt idx="1160">
                  <c:v>183.63000488</c:v>
                </c:pt>
                <c:pt idx="1161">
                  <c:v>183.61999512</c:v>
                </c:pt>
                <c:pt idx="1162">
                  <c:v>183.61000060999999</c:v>
                </c:pt>
                <c:pt idx="1163">
                  <c:v>183.58999634</c:v>
                </c:pt>
                <c:pt idx="1164">
                  <c:v>183.58000182999999</c:v>
                </c:pt>
                <c:pt idx="1165">
                  <c:v>183.55999756</c:v>
                </c:pt>
                <c:pt idx="1166">
                  <c:v>183.55000304999999</c:v>
                </c:pt>
                <c:pt idx="1167">
                  <c:v>183.52999878</c:v>
                </c:pt>
                <c:pt idx="1168">
                  <c:v>183.52000426999999</c:v>
                </c:pt>
                <c:pt idx="1169">
                  <c:v>183.5</c:v>
                </c:pt>
                <c:pt idx="1170">
                  <c:v>183.49000548999999</c:v>
                </c:pt>
                <c:pt idx="1171">
                  <c:v>183.47999573000001</c:v>
                </c:pt>
                <c:pt idx="1172">
                  <c:v>183.47000122</c:v>
                </c:pt>
                <c:pt idx="1173">
                  <c:v>183.44999695000001</c:v>
                </c:pt>
                <c:pt idx="1174">
                  <c:v>183.44000244</c:v>
                </c:pt>
                <c:pt idx="1175">
                  <c:v>183.42999268</c:v>
                </c:pt>
                <c:pt idx="1176">
                  <c:v>183.41999817000001</c:v>
                </c:pt>
                <c:pt idx="1177">
                  <c:v>183.3999939</c:v>
                </c:pt>
                <c:pt idx="1178">
                  <c:v>183.38999939000001</c:v>
                </c:pt>
                <c:pt idx="1179">
                  <c:v>183.38000488</c:v>
                </c:pt>
                <c:pt idx="1180">
                  <c:v>183.36999512</c:v>
                </c:pt>
                <c:pt idx="1181">
                  <c:v>183.3500061</c:v>
                </c:pt>
                <c:pt idx="1182">
                  <c:v>183.33999634</c:v>
                </c:pt>
                <c:pt idx="1183">
                  <c:v>183.33000182999999</c:v>
                </c:pt>
                <c:pt idx="1184">
                  <c:v>183.32000732</c:v>
                </c:pt>
                <c:pt idx="1185">
                  <c:v>183.30999756</c:v>
                </c:pt>
                <c:pt idx="1186">
                  <c:v>183.30000304999999</c:v>
                </c:pt>
                <c:pt idx="1187">
                  <c:v>183.27999878</c:v>
                </c:pt>
                <c:pt idx="1188">
                  <c:v>183.27000426999999</c:v>
                </c:pt>
                <c:pt idx="1189">
                  <c:v>183.25999451000001</c:v>
                </c:pt>
                <c:pt idx="1190">
                  <c:v>183.25</c:v>
                </c:pt>
                <c:pt idx="1191">
                  <c:v>183.22999573000001</c:v>
                </c:pt>
                <c:pt idx="1192">
                  <c:v>183.22000122</c:v>
                </c:pt>
                <c:pt idx="1193">
                  <c:v>183.19999695000001</c:v>
                </c:pt>
                <c:pt idx="1194">
                  <c:v>183.19000244</c:v>
                </c:pt>
                <c:pt idx="1195">
                  <c:v>183.16999817000001</c:v>
                </c:pt>
                <c:pt idx="1196">
                  <c:v>183.16000366</c:v>
                </c:pt>
                <c:pt idx="1197">
                  <c:v>183.1499939</c:v>
                </c:pt>
                <c:pt idx="1198">
                  <c:v>183.13000488</c:v>
                </c:pt>
                <c:pt idx="1199">
                  <c:v>183.11999512</c:v>
                </c:pt>
                <c:pt idx="1200">
                  <c:v>183.11000060999999</c:v>
                </c:pt>
                <c:pt idx="1201">
                  <c:v>183.08999634</c:v>
                </c:pt>
                <c:pt idx="1202">
                  <c:v>183.08000182999999</c:v>
                </c:pt>
                <c:pt idx="1203">
                  <c:v>183.07000732</c:v>
                </c:pt>
                <c:pt idx="1204">
                  <c:v>183.05000304999999</c:v>
                </c:pt>
                <c:pt idx="1205">
                  <c:v>183.02999878</c:v>
                </c:pt>
                <c:pt idx="1206">
                  <c:v>183.02000426999999</c:v>
                </c:pt>
                <c:pt idx="1207">
                  <c:v>183</c:v>
                </c:pt>
                <c:pt idx="1208">
                  <c:v>182.97999573000001</c:v>
                </c:pt>
                <c:pt idx="1209">
                  <c:v>182.96000670999999</c:v>
                </c:pt>
                <c:pt idx="1210">
                  <c:v>182.94999695000001</c:v>
                </c:pt>
                <c:pt idx="1211">
                  <c:v>182.92999268</c:v>
                </c:pt>
                <c:pt idx="1212">
                  <c:v>182.91000366</c:v>
                </c:pt>
                <c:pt idx="1213">
                  <c:v>182.88999939000001</c:v>
                </c:pt>
                <c:pt idx="1214">
                  <c:v>182.88000488</c:v>
                </c:pt>
                <c:pt idx="1215">
                  <c:v>182.86000060999999</c:v>
                </c:pt>
                <c:pt idx="1216">
                  <c:v>182.83999634</c:v>
                </c:pt>
                <c:pt idx="1217">
                  <c:v>182.82000732</c:v>
                </c:pt>
                <c:pt idx="1218">
                  <c:v>182.80000304999999</c:v>
                </c:pt>
                <c:pt idx="1219">
                  <c:v>182.77999878</c:v>
                </c:pt>
                <c:pt idx="1220">
                  <c:v>182.75999451000001</c:v>
                </c:pt>
                <c:pt idx="1221">
                  <c:v>182.74000548999999</c:v>
                </c:pt>
                <c:pt idx="1222">
                  <c:v>182.72000122</c:v>
                </c:pt>
                <c:pt idx="1223">
                  <c:v>182.69999695000001</c:v>
                </c:pt>
                <c:pt idx="1224">
                  <c:v>182.67999268</c:v>
                </c:pt>
                <c:pt idx="1225">
                  <c:v>182.66000366</c:v>
                </c:pt>
                <c:pt idx="1226">
                  <c:v>182.63999939000001</c:v>
                </c:pt>
                <c:pt idx="1227">
                  <c:v>182.61999512</c:v>
                </c:pt>
                <c:pt idx="1228">
                  <c:v>182.58999634</c:v>
                </c:pt>
                <c:pt idx="1229">
                  <c:v>182.57000732</c:v>
                </c:pt>
                <c:pt idx="1230">
                  <c:v>182.55000304999999</c:v>
                </c:pt>
                <c:pt idx="1231">
                  <c:v>182.52999878</c:v>
                </c:pt>
                <c:pt idx="1232">
                  <c:v>182.5</c:v>
                </c:pt>
                <c:pt idx="1233">
                  <c:v>182.47999573000001</c:v>
                </c:pt>
                <c:pt idx="1234">
                  <c:v>182.46000670999999</c:v>
                </c:pt>
                <c:pt idx="1235">
                  <c:v>182.42999268</c:v>
                </c:pt>
                <c:pt idx="1236">
                  <c:v>182.41000366</c:v>
                </c:pt>
                <c:pt idx="1237">
                  <c:v>182.38000488</c:v>
                </c:pt>
                <c:pt idx="1238">
                  <c:v>182.3500061</c:v>
                </c:pt>
                <c:pt idx="1239">
                  <c:v>182.33000182999999</c:v>
                </c:pt>
                <c:pt idx="1240">
                  <c:v>182.30000304999999</c:v>
                </c:pt>
                <c:pt idx="1241">
                  <c:v>182.27000426999999</c:v>
                </c:pt>
                <c:pt idx="1242">
                  <c:v>182.24000548999999</c:v>
                </c:pt>
                <c:pt idx="1243">
                  <c:v>182.21000670999999</c:v>
                </c:pt>
                <c:pt idx="1244">
                  <c:v>182.17999268</c:v>
                </c:pt>
                <c:pt idx="1245">
                  <c:v>182.1499939</c:v>
                </c:pt>
                <c:pt idx="1246">
                  <c:v>182.11999512</c:v>
                </c:pt>
                <c:pt idx="1247">
                  <c:v>182.08999634</c:v>
                </c:pt>
                <c:pt idx="1248">
                  <c:v>182.05999756</c:v>
                </c:pt>
                <c:pt idx="1249">
                  <c:v>182.02999878</c:v>
                </c:pt>
                <c:pt idx="1250">
                  <c:v>182</c:v>
                </c:pt>
                <c:pt idx="1251">
                  <c:v>181.97000122</c:v>
                </c:pt>
                <c:pt idx="1252">
                  <c:v>181.94000244</c:v>
                </c:pt>
                <c:pt idx="1253">
                  <c:v>181.91000366</c:v>
                </c:pt>
                <c:pt idx="1254">
                  <c:v>181.86999512</c:v>
                </c:pt>
                <c:pt idx="1255">
                  <c:v>181.83999634</c:v>
                </c:pt>
                <c:pt idx="1256">
                  <c:v>181.80999756</c:v>
                </c:pt>
                <c:pt idx="1257">
                  <c:v>181.77000426999999</c:v>
                </c:pt>
                <c:pt idx="1258">
                  <c:v>181.74000548999999</c:v>
                </c:pt>
                <c:pt idx="1259">
                  <c:v>181.69999695000001</c:v>
                </c:pt>
                <c:pt idx="1260">
                  <c:v>181.66000366</c:v>
                </c:pt>
                <c:pt idx="1261">
                  <c:v>181.63000488</c:v>
                </c:pt>
                <c:pt idx="1262">
                  <c:v>181.58999634</c:v>
                </c:pt>
                <c:pt idx="1263">
                  <c:v>181.55999756</c:v>
                </c:pt>
                <c:pt idx="1264">
                  <c:v>181.52000426999999</c:v>
                </c:pt>
                <c:pt idx="1265">
                  <c:v>181.47999573000001</c:v>
                </c:pt>
                <c:pt idx="1266">
                  <c:v>181.44000244</c:v>
                </c:pt>
                <c:pt idx="1267">
                  <c:v>181.41000366</c:v>
                </c:pt>
                <c:pt idx="1268">
                  <c:v>181.36999512</c:v>
                </c:pt>
                <c:pt idx="1269">
                  <c:v>181.33000182999999</c:v>
                </c:pt>
                <c:pt idx="1270">
                  <c:v>181.28999329000001</c:v>
                </c:pt>
                <c:pt idx="1271">
                  <c:v>181.25</c:v>
                </c:pt>
                <c:pt idx="1272">
                  <c:v>181.21000670999999</c:v>
                </c:pt>
                <c:pt idx="1273">
                  <c:v>181.16999817000001</c:v>
                </c:pt>
                <c:pt idx="1274">
                  <c:v>181.13000488</c:v>
                </c:pt>
                <c:pt idx="1275">
                  <c:v>181.08000182999999</c:v>
                </c:pt>
                <c:pt idx="1276">
                  <c:v>181.03999329000001</c:v>
                </c:pt>
                <c:pt idx="1277">
                  <c:v>181</c:v>
                </c:pt>
                <c:pt idx="1278">
                  <c:v>180.94999695000001</c:v>
                </c:pt>
                <c:pt idx="1279">
                  <c:v>180.91000366</c:v>
                </c:pt>
                <c:pt idx="1280">
                  <c:v>180.86000060999999</c:v>
                </c:pt>
                <c:pt idx="1281">
                  <c:v>180.82000732</c:v>
                </c:pt>
                <c:pt idx="1282">
                  <c:v>180.77000426999999</c:v>
                </c:pt>
                <c:pt idx="1283">
                  <c:v>180.72000122</c:v>
                </c:pt>
                <c:pt idx="1284">
                  <c:v>180.66999817000001</c:v>
                </c:pt>
                <c:pt idx="1285">
                  <c:v>180.61999512</c:v>
                </c:pt>
                <c:pt idx="1286">
                  <c:v>180.57000732</c:v>
                </c:pt>
                <c:pt idx="1287">
                  <c:v>180.52000426999999</c:v>
                </c:pt>
                <c:pt idx="1288">
                  <c:v>180.47000122</c:v>
                </c:pt>
                <c:pt idx="1289">
                  <c:v>180.41999817000001</c:v>
                </c:pt>
                <c:pt idx="1290">
                  <c:v>180.36999512</c:v>
                </c:pt>
                <c:pt idx="1291">
                  <c:v>180.32000732</c:v>
                </c:pt>
                <c:pt idx="1292">
                  <c:v>180.25999451000001</c:v>
                </c:pt>
                <c:pt idx="1293">
                  <c:v>180.21000670999999</c:v>
                </c:pt>
                <c:pt idx="1294">
                  <c:v>180.16000366</c:v>
                </c:pt>
                <c:pt idx="1295">
                  <c:v>180.1000061</c:v>
                </c:pt>
                <c:pt idx="1296">
                  <c:v>180.05000304999999</c:v>
                </c:pt>
                <c:pt idx="1297">
                  <c:v>179.99000548999999</c:v>
                </c:pt>
                <c:pt idx="1298">
                  <c:v>179.92999268</c:v>
                </c:pt>
                <c:pt idx="1299">
                  <c:v>179.88000488</c:v>
                </c:pt>
                <c:pt idx="1300">
                  <c:v>179.82000732</c:v>
                </c:pt>
                <c:pt idx="1301">
                  <c:v>179.75999451000001</c:v>
                </c:pt>
                <c:pt idx="1302">
                  <c:v>179.69999695000001</c:v>
                </c:pt>
                <c:pt idx="1303">
                  <c:v>179.63999939000001</c:v>
                </c:pt>
                <c:pt idx="1304">
                  <c:v>179.58000182999999</c:v>
                </c:pt>
                <c:pt idx="1305">
                  <c:v>179.52999878</c:v>
                </c:pt>
                <c:pt idx="1306">
                  <c:v>179.47000122</c:v>
                </c:pt>
                <c:pt idx="1307">
                  <c:v>179.41000366</c:v>
                </c:pt>
                <c:pt idx="1308">
                  <c:v>179.3500061</c:v>
                </c:pt>
                <c:pt idx="1309">
                  <c:v>179.28999329000001</c:v>
                </c:pt>
                <c:pt idx="1310">
                  <c:v>179.22000122</c:v>
                </c:pt>
                <c:pt idx="1311">
                  <c:v>179.16000366</c:v>
                </c:pt>
                <c:pt idx="1312">
                  <c:v>179.1000061</c:v>
                </c:pt>
                <c:pt idx="1313">
                  <c:v>179.03999329000001</c:v>
                </c:pt>
                <c:pt idx="1314">
                  <c:v>178.97999573000001</c:v>
                </c:pt>
                <c:pt idx="1315">
                  <c:v>178.91000366</c:v>
                </c:pt>
                <c:pt idx="1316">
                  <c:v>178.8500061</c:v>
                </c:pt>
                <c:pt idx="1317">
                  <c:v>178.77999878</c:v>
                </c:pt>
                <c:pt idx="1318">
                  <c:v>178.72000122</c:v>
                </c:pt>
                <c:pt idx="1319">
                  <c:v>178.6499939</c:v>
                </c:pt>
                <c:pt idx="1320">
                  <c:v>178.58999634</c:v>
                </c:pt>
                <c:pt idx="1321">
                  <c:v>178.52000426999999</c:v>
                </c:pt>
                <c:pt idx="1322">
                  <c:v>178.44999695000001</c:v>
                </c:pt>
                <c:pt idx="1323">
                  <c:v>178.38999939000001</c:v>
                </c:pt>
                <c:pt idx="1324">
                  <c:v>178.32000732</c:v>
                </c:pt>
                <c:pt idx="1325">
                  <c:v>178.25</c:v>
                </c:pt>
                <c:pt idx="1326">
                  <c:v>178.16999817000001</c:v>
                </c:pt>
                <c:pt idx="1327">
                  <c:v>178.1000061</c:v>
                </c:pt>
                <c:pt idx="1328">
                  <c:v>178.02999878</c:v>
                </c:pt>
                <c:pt idx="1329">
                  <c:v>177.94999695000001</c:v>
                </c:pt>
                <c:pt idx="1330">
                  <c:v>177.88000488</c:v>
                </c:pt>
                <c:pt idx="1331">
                  <c:v>177.80000304999999</c:v>
                </c:pt>
                <c:pt idx="1332">
                  <c:v>177.72999573000001</c:v>
                </c:pt>
                <c:pt idx="1333">
                  <c:v>177.6499939</c:v>
                </c:pt>
                <c:pt idx="1334">
                  <c:v>177.57000732</c:v>
                </c:pt>
                <c:pt idx="1335">
                  <c:v>177.49000548999999</c:v>
                </c:pt>
                <c:pt idx="1336">
                  <c:v>177.41000366</c:v>
                </c:pt>
                <c:pt idx="1337">
                  <c:v>177.33000182999999</c:v>
                </c:pt>
                <c:pt idx="1338">
                  <c:v>177.25</c:v>
                </c:pt>
                <c:pt idx="1339">
                  <c:v>177.16000366</c:v>
                </c:pt>
                <c:pt idx="1340">
                  <c:v>177.08000182999999</c:v>
                </c:pt>
                <c:pt idx="1341">
                  <c:v>176.99000548999999</c:v>
                </c:pt>
                <c:pt idx="1342">
                  <c:v>176.91000366</c:v>
                </c:pt>
                <c:pt idx="1343">
                  <c:v>176.82000732</c:v>
                </c:pt>
                <c:pt idx="1344">
                  <c:v>176.74000548999999</c:v>
                </c:pt>
                <c:pt idx="1345">
                  <c:v>176.6499939</c:v>
                </c:pt>
                <c:pt idx="1346">
                  <c:v>176.55999756</c:v>
                </c:pt>
                <c:pt idx="1347">
                  <c:v>176.47000122</c:v>
                </c:pt>
                <c:pt idx="1348">
                  <c:v>176.38000488</c:v>
                </c:pt>
                <c:pt idx="1349">
                  <c:v>176.28999329000001</c:v>
                </c:pt>
                <c:pt idx="1350">
                  <c:v>176.19999695000001</c:v>
                </c:pt>
                <c:pt idx="1351">
                  <c:v>176.11000060999999</c:v>
                </c:pt>
                <c:pt idx="1352">
                  <c:v>176.00999451000001</c:v>
                </c:pt>
                <c:pt idx="1353">
                  <c:v>175.91999817000001</c:v>
                </c:pt>
                <c:pt idx="1354">
                  <c:v>175.83000182999999</c:v>
                </c:pt>
                <c:pt idx="1355">
                  <c:v>175.74000548999999</c:v>
                </c:pt>
                <c:pt idx="1356">
                  <c:v>175.63999939000001</c:v>
                </c:pt>
                <c:pt idx="1357">
                  <c:v>175.55000304999999</c:v>
                </c:pt>
                <c:pt idx="1358">
                  <c:v>175.46000670999999</c:v>
                </c:pt>
                <c:pt idx="1359">
                  <c:v>175.36000060999999</c:v>
                </c:pt>
                <c:pt idx="1360">
                  <c:v>175.27000426999999</c:v>
                </c:pt>
                <c:pt idx="1361">
                  <c:v>175.17999268</c:v>
                </c:pt>
                <c:pt idx="1362">
                  <c:v>175.08000182999999</c:v>
                </c:pt>
                <c:pt idx="1363">
                  <c:v>174.99000548999999</c:v>
                </c:pt>
                <c:pt idx="1364">
                  <c:v>174.88999939000001</c:v>
                </c:pt>
                <c:pt idx="1365">
                  <c:v>174.80000304999999</c:v>
                </c:pt>
                <c:pt idx="1366">
                  <c:v>174.69999695000001</c:v>
                </c:pt>
                <c:pt idx="1367">
                  <c:v>174.61000060999999</c:v>
                </c:pt>
                <c:pt idx="1368">
                  <c:v>174.50999451000001</c:v>
                </c:pt>
                <c:pt idx="1369">
                  <c:v>174.41999817000001</c:v>
                </c:pt>
                <c:pt idx="1370">
                  <c:v>174.33000182999999</c:v>
                </c:pt>
                <c:pt idx="1371">
                  <c:v>174.22999573000001</c:v>
                </c:pt>
                <c:pt idx="1372">
                  <c:v>174.13999939000001</c:v>
                </c:pt>
                <c:pt idx="1373">
                  <c:v>174.03999329000001</c:v>
                </c:pt>
                <c:pt idx="1374">
                  <c:v>173.94999695000001</c:v>
                </c:pt>
                <c:pt idx="1375">
                  <c:v>173.8500061</c:v>
                </c:pt>
                <c:pt idx="1376">
                  <c:v>173.75999451000001</c:v>
                </c:pt>
                <c:pt idx="1377">
                  <c:v>173.66000366</c:v>
                </c:pt>
                <c:pt idx="1378">
                  <c:v>173.57000732</c:v>
                </c:pt>
                <c:pt idx="1379">
                  <c:v>173.47999573000001</c:v>
                </c:pt>
                <c:pt idx="1380">
                  <c:v>173.38999939000001</c:v>
                </c:pt>
                <c:pt idx="1381">
                  <c:v>173.28999329000001</c:v>
                </c:pt>
                <c:pt idx="1382">
                  <c:v>173.19999695000001</c:v>
                </c:pt>
                <c:pt idx="1383">
                  <c:v>173.11000060999999</c:v>
                </c:pt>
                <c:pt idx="1384">
                  <c:v>173.00999451000001</c:v>
                </c:pt>
                <c:pt idx="1385">
                  <c:v>172.91999817000001</c:v>
                </c:pt>
                <c:pt idx="1386">
                  <c:v>172.83000182999999</c:v>
                </c:pt>
                <c:pt idx="1387">
                  <c:v>172.74000548999999</c:v>
                </c:pt>
                <c:pt idx="1388">
                  <c:v>172.6499939</c:v>
                </c:pt>
                <c:pt idx="1389">
                  <c:v>172.55999756</c:v>
                </c:pt>
                <c:pt idx="1390">
                  <c:v>172.47000122</c:v>
                </c:pt>
                <c:pt idx="1391">
                  <c:v>172.38000488</c:v>
                </c:pt>
                <c:pt idx="1392">
                  <c:v>172.28999329000001</c:v>
                </c:pt>
                <c:pt idx="1393">
                  <c:v>172.19999695000001</c:v>
                </c:pt>
                <c:pt idx="1394">
                  <c:v>172.11000060999999</c:v>
                </c:pt>
                <c:pt idx="1395">
                  <c:v>172.02999878</c:v>
                </c:pt>
                <c:pt idx="1396">
                  <c:v>171.94000244</c:v>
                </c:pt>
                <c:pt idx="1397">
                  <c:v>171.8500061</c:v>
                </c:pt>
                <c:pt idx="1398">
                  <c:v>171.75999451000001</c:v>
                </c:pt>
                <c:pt idx="1399">
                  <c:v>171.66999817000001</c:v>
                </c:pt>
                <c:pt idx="1400">
                  <c:v>171.58999634</c:v>
                </c:pt>
                <c:pt idx="1401">
                  <c:v>171.5</c:v>
                </c:pt>
                <c:pt idx="1402">
                  <c:v>171.41000366</c:v>
                </c:pt>
                <c:pt idx="1403">
                  <c:v>171.33000182999999</c:v>
                </c:pt>
                <c:pt idx="1404">
                  <c:v>171.24000548999999</c:v>
                </c:pt>
                <c:pt idx="1405">
                  <c:v>171.1499939</c:v>
                </c:pt>
                <c:pt idx="1406">
                  <c:v>171.07000732</c:v>
                </c:pt>
                <c:pt idx="1407">
                  <c:v>170.97999573000001</c:v>
                </c:pt>
                <c:pt idx="1408">
                  <c:v>170.8999939</c:v>
                </c:pt>
                <c:pt idx="1409">
                  <c:v>170.80999756</c:v>
                </c:pt>
                <c:pt idx="1410">
                  <c:v>170.72000122</c:v>
                </c:pt>
                <c:pt idx="1411">
                  <c:v>170.63999939000001</c:v>
                </c:pt>
                <c:pt idx="1412">
                  <c:v>170.55000304999999</c:v>
                </c:pt>
                <c:pt idx="1413">
                  <c:v>170.46000670999999</c:v>
                </c:pt>
                <c:pt idx="1414">
                  <c:v>170.38000488</c:v>
                </c:pt>
                <c:pt idx="1415">
                  <c:v>170.28999329000001</c:v>
                </c:pt>
                <c:pt idx="1416">
                  <c:v>170.21000670999999</c:v>
                </c:pt>
                <c:pt idx="1417">
                  <c:v>170.11999512</c:v>
                </c:pt>
                <c:pt idx="1418">
                  <c:v>170.03999329000001</c:v>
                </c:pt>
                <c:pt idx="1419">
                  <c:v>169.94999695000001</c:v>
                </c:pt>
                <c:pt idx="1420">
                  <c:v>169.86999512</c:v>
                </c:pt>
                <c:pt idx="1421">
                  <c:v>169.77999878</c:v>
                </c:pt>
                <c:pt idx="1422">
                  <c:v>169.69000244</c:v>
                </c:pt>
                <c:pt idx="1423">
                  <c:v>169.61000060999999</c:v>
                </c:pt>
                <c:pt idx="1424">
                  <c:v>169.52000426999999</c:v>
                </c:pt>
                <c:pt idx="1425">
                  <c:v>169.44000244</c:v>
                </c:pt>
                <c:pt idx="1426">
                  <c:v>169.3500061</c:v>
                </c:pt>
                <c:pt idx="1427">
                  <c:v>169.25999451000001</c:v>
                </c:pt>
                <c:pt idx="1428">
                  <c:v>169.16999817000001</c:v>
                </c:pt>
                <c:pt idx="1429">
                  <c:v>169.08000182999999</c:v>
                </c:pt>
                <c:pt idx="1430">
                  <c:v>169</c:v>
                </c:pt>
                <c:pt idx="1431">
                  <c:v>168.91000366</c:v>
                </c:pt>
                <c:pt idx="1432">
                  <c:v>168.82000732</c:v>
                </c:pt>
                <c:pt idx="1433">
                  <c:v>168.72999573000001</c:v>
                </c:pt>
                <c:pt idx="1434">
                  <c:v>168.63999939000001</c:v>
                </c:pt>
                <c:pt idx="1435">
                  <c:v>168.55000304999999</c:v>
                </c:pt>
                <c:pt idx="1436">
                  <c:v>168.46000670999999</c:v>
                </c:pt>
                <c:pt idx="1437">
                  <c:v>168.36999512</c:v>
                </c:pt>
                <c:pt idx="1438">
                  <c:v>168.28999329000001</c:v>
                </c:pt>
                <c:pt idx="1439">
                  <c:v>168.19999695000001</c:v>
                </c:pt>
                <c:pt idx="1440">
                  <c:v>168.11000060999999</c:v>
                </c:pt>
                <c:pt idx="1441">
                  <c:v>168.02000426999999</c:v>
                </c:pt>
                <c:pt idx="1442">
                  <c:v>167.92999268</c:v>
                </c:pt>
                <c:pt idx="1443">
                  <c:v>167.83999634</c:v>
                </c:pt>
                <c:pt idx="1444">
                  <c:v>167.75</c:v>
                </c:pt>
                <c:pt idx="1445">
                  <c:v>167.66000366</c:v>
                </c:pt>
                <c:pt idx="1446">
                  <c:v>167.57000732</c:v>
                </c:pt>
                <c:pt idx="1447">
                  <c:v>167.49000548999999</c:v>
                </c:pt>
                <c:pt idx="1448">
                  <c:v>167.3999939</c:v>
                </c:pt>
                <c:pt idx="1449">
                  <c:v>167.30999756</c:v>
                </c:pt>
                <c:pt idx="1450">
                  <c:v>167.22999573000001</c:v>
                </c:pt>
                <c:pt idx="1451">
                  <c:v>167.13999939000001</c:v>
                </c:pt>
                <c:pt idx="1452">
                  <c:v>167.05999756</c:v>
                </c:pt>
                <c:pt idx="1453">
                  <c:v>166.97000122</c:v>
                </c:pt>
                <c:pt idx="1454">
                  <c:v>166.88999939000001</c:v>
                </c:pt>
                <c:pt idx="1455">
                  <c:v>166.80000304999999</c:v>
                </c:pt>
                <c:pt idx="1456">
                  <c:v>166.72000122</c:v>
                </c:pt>
                <c:pt idx="1457">
                  <c:v>166.63999939000001</c:v>
                </c:pt>
                <c:pt idx="1458">
                  <c:v>166.55000304999999</c:v>
                </c:pt>
                <c:pt idx="1459">
                  <c:v>166.47000122</c:v>
                </c:pt>
                <c:pt idx="1460">
                  <c:v>166.38000488</c:v>
                </c:pt>
                <c:pt idx="1461">
                  <c:v>166.30000304999999</c:v>
                </c:pt>
                <c:pt idx="1462">
                  <c:v>166.22000122</c:v>
                </c:pt>
                <c:pt idx="1463">
                  <c:v>166.13999939000001</c:v>
                </c:pt>
                <c:pt idx="1464">
                  <c:v>166.05999756</c:v>
                </c:pt>
                <c:pt idx="1465">
                  <c:v>165.97999573000001</c:v>
                </c:pt>
                <c:pt idx="1466">
                  <c:v>165.91000366</c:v>
                </c:pt>
                <c:pt idx="1467">
                  <c:v>165.83000182999999</c:v>
                </c:pt>
                <c:pt idx="1468">
                  <c:v>165.75</c:v>
                </c:pt>
                <c:pt idx="1469">
                  <c:v>165.67999268</c:v>
                </c:pt>
                <c:pt idx="1470">
                  <c:v>165.6000061</c:v>
                </c:pt>
                <c:pt idx="1471">
                  <c:v>165.52999878</c:v>
                </c:pt>
                <c:pt idx="1472">
                  <c:v>165.44999695000001</c:v>
                </c:pt>
                <c:pt idx="1473">
                  <c:v>165.38000488</c:v>
                </c:pt>
                <c:pt idx="1474">
                  <c:v>165.30999756</c:v>
                </c:pt>
                <c:pt idx="1475">
                  <c:v>165.24000548999999</c:v>
                </c:pt>
                <c:pt idx="1476">
                  <c:v>165.16999817000001</c:v>
                </c:pt>
                <c:pt idx="1477">
                  <c:v>165.1000061</c:v>
                </c:pt>
                <c:pt idx="1478">
                  <c:v>165.02999878</c:v>
                </c:pt>
                <c:pt idx="1479">
                  <c:v>164.96000670999999</c:v>
                </c:pt>
                <c:pt idx="1480">
                  <c:v>164.8999939</c:v>
                </c:pt>
                <c:pt idx="1481">
                  <c:v>164.83000182999999</c:v>
                </c:pt>
                <c:pt idx="1482">
                  <c:v>164.75999451000001</c:v>
                </c:pt>
                <c:pt idx="1483">
                  <c:v>164.69999695000001</c:v>
                </c:pt>
                <c:pt idx="1484">
                  <c:v>164.63999939000001</c:v>
                </c:pt>
                <c:pt idx="1485">
                  <c:v>164.57000732</c:v>
                </c:pt>
                <c:pt idx="1486">
                  <c:v>164.50999451000001</c:v>
                </c:pt>
                <c:pt idx="1487">
                  <c:v>164.44999695000001</c:v>
                </c:pt>
                <c:pt idx="1488">
                  <c:v>164.38999939000001</c:v>
                </c:pt>
                <c:pt idx="1489">
                  <c:v>164.33000182999999</c:v>
                </c:pt>
                <c:pt idx="1490">
                  <c:v>164.27999878</c:v>
                </c:pt>
                <c:pt idx="1491">
                  <c:v>164.22000122</c:v>
                </c:pt>
                <c:pt idx="1492">
                  <c:v>164.16999817000001</c:v>
                </c:pt>
                <c:pt idx="1493">
                  <c:v>164.11999512</c:v>
                </c:pt>
                <c:pt idx="1494">
                  <c:v>164.05999756</c:v>
                </c:pt>
                <c:pt idx="1495">
                  <c:v>164.00999451000001</c:v>
                </c:pt>
                <c:pt idx="1496">
                  <c:v>163.96000670999999</c:v>
                </c:pt>
                <c:pt idx="1497">
                  <c:v>163.91999817000001</c:v>
                </c:pt>
                <c:pt idx="1498">
                  <c:v>163.86999512</c:v>
                </c:pt>
                <c:pt idx="1499">
                  <c:v>163.82000732</c:v>
                </c:pt>
                <c:pt idx="1500">
                  <c:v>163.77000426999999</c:v>
                </c:pt>
                <c:pt idx="1501">
                  <c:v>163.72999573000001</c:v>
                </c:pt>
                <c:pt idx="1502">
                  <c:v>163.69000244</c:v>
                </c:pt>
                <c:pt idx="1503">
                  <c:v>163.6499939</c:v>
                </c:pt>
                <c:pt idx="1504">
                  <c:v>163.61000060999999</c:v>
                </c:pt>
                <c:pt idx="1505">
                  <c:v>163.57000732</c:v>
                </c:pt>
                <c:pt idx="1506">
                  <c:v>163.52999878</c:v>
                </c:pt>
                <c:pt idx="1507">
                  <c:v>163.5</c:v>
                </c:pt>
                <c:pt idx="1508">
                  <c:v>163.46000670999999</c:v>
                </c:pt>
                <c:pt idx="1509">
                  <c:v>163.42999268</c:v>
                </c:pt>
                <c:pt idx="1510">
                  <c:v>163.38999939000001</c:v>
                </c:pt>
                <c:pt idx="1511">
                  <c:v>163.36000060999999</c:v>
                </c:pt>
                <c:pt idx="1512">
                  <c:v>163.33000182999999</c:v>
                </c:pt>
                <c:pt idx="1513">
                  <c:v>163.30000304999999</c:v>
                </c:pt>
                <c:pt idx="1514">
                  <c:v>163.27000426999999</c:v>
                </c:pt>
                <c:pt idx="1515">
                  <c:v>163.25</c:v>
                </c:pt>
                <c:pt idx="1516">
                  <c:v>163.22000122</c:v>
                </c:pt>
                <c:pt idx="1517">
                  <c:v>163.19999695000001</c:v>
                </c:pt>
                <c:pt idx="1518">
                  <c:v>163.16999817000001</c:v>
                </c:pt>
                <c:pt idx="1519">
                  <c:v>163.1499939</c:v>
                </c:pt>
                <c:pt idx="1520">
                  <c:v>163.13000488</c:v>
                </c:pt>
                <c:pt idx="1521">
                  <c:v>163.11000060999999</c:v>
                </c:pt>
                <c:pt idx="1522">
                  <c:v>163.08999634</c:v>
                </c:pt>
                <c:pt idx="1523">
                  <c:v>163.08000182999999</c:v>
                </c:pt>
                <c:pt idx="1524">
                  <c:v>163.05999756</c:v>
                </c:pt>
                <c:pt idx="1525">
                  <c:v>163.05000304999999</c:v>
                </c:pt>
                <c:pt idx="1526">
                  <c:v>163.02999878</c:v>
                </c:pt>
                <c:pt idx="1527">
                  <c:v>163.02000426999999</c:v>
                </c:pt>
                <c:pt idx="1528">
                  <c:v>163.00999451000001</c:v>
                </c:pt>
                <c:pt idx="1529">
                  <c:v>163</c:v>
                </c:pt>
                <c:pt idx="1530">
                  <c:v>162.99000548999999</c:v>
                </c:pt>
                <c:pt idx="1531">
                  <c:v>162.99000548999999</c:v>
                </c:pt>
                <c:pt idx="1532">
                  <c:v>162.97999573000001</c:v>
                </c:pt>
                <c:pt idx="1533">
                  <c:v>162.97999573000001</c:v>
                </c:pt>
                <c:pt idx="1534">
                  <c:v>162.97000122</c:v>
                </c:pt>
                <c:pt idx="1535">
                  <c:v>162.97000122</c:v>
                </c:pt>
                <c:pt idx="1536">
                  <c:v>162.97000122</c:v>
                </c:pt>
                <c:pt idx="1537">
                  <c:v>162.97000122</c:v>
                </c:pt>
                <c:pt idx="1538">
                  <c:v>162.97000122</c:v>
                </c:pt>
                <c:pt idx="1539">
                  <c:v>162.97000122</c:v>
                </c:pt>
                <c:pt idx="1540">
                  <c:v>162.97999573000001</c:v>
                </c:pt>
                <c:pt idx="1541">
                  <c:v>162.97999573000001</c:v>
                </c:pt>
                <c:pt idx="1542">
                  <c:v>162.99000548999999</c:v>
                </c:pt>
                <c:pt idx="1543">
                  <c:v>162.99000548999999</c:v>
                </c:pt>
                <c:pt idx="1544">
                  <c:v>163</c:v>
                </c:pt>
                <c:pt idx="1545">
                  <c:v>163.00999451000001</c:v>
                </c:pt>
                <c:pt idx="1546">
                  <c:v>163.02000426999999</c:v>
                </c:pt>
                <c:pt idx="1547">
                  <c:v>163.02999878</c:v>
                </c:pt>
                <c:pt idx="1548">
                  <c:v>163.03999329000001</c:v>
                </c:pt>
                <c:pt idx="1549">
                  <c:v>163.05000304999999</c:v>
                </c:pt>
                <c:pt idx="1550">
                  <c:v>163.05999756</c:v>
                </c:pt>
                <c:pt idx="1551">
                  <c:v>163.08000182999999</c:v>
                </c:pt>
                <c:pt idx="1552">
                  <c:v>163.08999634</c:v>
                </c:pt>
                <c:pt idx="1553">
                  <c:v>163.11000060999999</c:v>
                </c:pt>
                <c:pt idx="1554">
                  <c:v>163.13000488</c:v>
                </c:pt>
                <c:pt idx="1555">
                  <c:v>163.1499939</c:v>
                </c:pt>
                <c:pt idx="1556">
                  <c:v>163.16000366</c:v>
                </c:pt>
                <c:pt idx="1557">
                  <c:v>163.17999268</c:v>
                </c:pt>
                <c:pt idx="1558">
                  <c:v>163.19999695000001</c:v>
                </c:pt>
                <c:pt idx="1559">
                  <c:v>163.22000122</c:v>
                </c:pt>
                <c:pt idx="1560">
                  <c:v>163.24000548999999</c:v>
                </c:pt>
                <c:pt idx="1561">
                  <c:v>163.25999451000001</c:v>
                </c:pt>
                <c:pt idx="1562">
                  <c:v>163.27999878</c:v>
                </c:pt>
                <c:pt idx="1563">
                  <c:v>163.30999756</c:v>
                </c:pt>
                <c:pt idx="1564">
                  <c:v>163.33000182999999</c:v>
                </c:pt>
                <c:pt idx="1565">
                  <c:v>163.3500061</c:v>
                </c:pt>
                <c:pt idx="1566">
                  <c:v>163.38000488</c:v>
                </c:pt>
                <c:pt idx="1567">
                  <c:v>163.3999939</c:v>
                </c:pt>
                <c:pt idx="1568">
                  <c:v>163.42999268</c:v>
                </c:pt>
                <c:pt idx="1569">
                  <c:v>163.44999695000001</c:v>
                </c:pt>
                <c:pt idx="1570">
                  <c:v>163.47999573000001</c:v>
                </c:pt>
                <c:pt idx="1571">
                  <c:v>163.50999451000001</c:v>
                </c:pt>
                <c:pt idx="1572">
                  <c:v>163.53999329000001</c:v>
                </c:pt>
                <c:pt idx="1573">
                  <c:v>163.57000732</c:v>
                </c:pt>
                <c:pt idx="1574">
                  <c:v>163.6000061</c:v>
                </c:pt>
                <c:pt idx="1575">
                  <c:v>163.63000488</c:v>
                </c:pt>
                <c:pt idx="1576">
                  <c:v>163.66000366</c:v>
                </c:pt>
                <c:pt idx="1577">
                  <c:v>163.69999695000001</c:v>
                </c:pt>
                <c:pt idx="1578">
                  <c:v>163.72999573000001</c:v>
                </c:pt>
                <c:pt idx="1579">
                  <c:v>163.77000426999999</c:v>
                </c:pt>
                <c:pt idx="1580">
                  <c:v>163.80999756</c:v>
                </c:pt>
                <c:pt idx="1581">
                  <c:v>163.8500061</c:v>
                </c:pt>
                <c:pt idx="1582">
                  <c:v>163.88000488</c:v>
                </c:pt>
                <c:pt idx="1583">
                  <c:v>163.92999268</c:v>
                </c:pt>
                <c:pt idx="1584">
                  <c:v>163.97000122</c:v>
                </c:pt>
                <c:pt idx="1585">
                  <c:v>164.00999451000001</c:v>
                </c:pt>
                <c:pt idx="1586">
                  <c:v>164.05000304999999</c:v>
                </c:pt>
                <c:pt idx="1587">
                  <c:v>164.08999634</c:v>
                </c:pt>
                <c:pt idx="1588">
                  <c:v>164.13000488</c:v>
                </c:pt>
                <c:pt idx="1589">
                  <c:v>164.17999268</c:v>
                </c:pt>
                <c:pt idx="1590">
                  <c:v>164.22000122</c:v>
                </c:pt>
                <c:pt idx="1591">
                  <c:v>164.27000426999999</c:v>
                </c:pt>
                <c:pt idx="1592">
                  <c:v>164.30999756</c:v>
                </c:pt>
                <c:pt idx="1593">
                  <c:v>164.3500061</c:v>
                </c:pt>
                <c:pt idx="1594">
                  <c:v>164.3999939</c:v>
                </c:pt>
                <c:pt idx="1595">
                  <c:v>164.44000244</c:v>
                </c:pt>
                <c:pt idx="1596">
                  <c:v>164.47999573000001</c:v>
                </c:pt>
                <c:pt idx="1597">
                  <c:v>164.52999878</c:v>
                </c:pt>
                <c:pt idx="1598">
                  <c:v>164.57000732</c:v>
                </c:pt>
                <c:pt idx="1599">
                  <c:v>164.61000060999999</c:v>
                </c:pt>
                <c:pt idx="1600">
                  <c:v>164.6499939</c:v>
                </c:pt>
                <c:pt idx="1601">
                  <c:v>164.69999695000001</c:v>
                </c:pt>
                <c:pt idx="1602">
                  <c:v>164.74000548999999</c:v>
                </c:pt>
                <c:pt idx="1603">
                  <c:v>164.77999878</c:v>
                </c:pt>
                <c:pt idx="1604">
                  <c:v>164.83000182999999</c:v>
                </c:pt>
                <c:pt idx="1605">
                  <c:v>164.86999512</c:v>
                </c:pt>
                <c:pt idx="1606">
                  <c:v>164.91999817000001</c:v>
                </c:pt>
                <c:pt idx="1607">
                  <c:v>164.97000122</c:v>
                </c:pt>
                <c:pt idx="1608">
                  <c:v>165.02000426999999</c:v>
                </c:pt>
                <c:pt idx="1609">
                  <c:v>165.07000732</c:v>
                </c:pt>
                <c:pt idx="1610">
                  <c:v>165.11999512</c:v>
                </c:pt>
                <c:pt idx="1611">
                  <c:v>165.16999817000001</c:v>
                </c:pt>
                <c:pt idx="1612">
                  <c:v>165.22000122</c:v>
                </c:pt>
                <c:pt idx="1613">
                  <c:v>165.27000426999999</c:v>
                </c:pt>
                <c:pt idx="1614">
                  <c:v>165.32000732</c:v>
                </c:pt>
                <c:pt idx="1615">
                  <c:v>165.36999512</c:v>
                </c:pt>
                <c:pt idx="1616">
                  <c:v>165.41999817000001</c:v>
                </c:pt>
                <c:pt idx="1617">
                  <c:v>165.47000122</c:v>
                </c:pt>
                <c:pt idx="1618">
                  <c:v>165.52000426999999</c:v>
                </c:pt>
                <c:pt idx="1619">
                  <c:v>165.58000182999999</c:v>
                </c:pt>
                <c:pt idx="1620">
                  <c:v>165.63000488</c:v>
                </c:pt>
                <c:pt idx="1621">
                  <c:v>165.67999268</c:v>
                </c:pt>
                <c:pt idx="1622">
                  <c:v>165.72999573000001</c:v>
                </c:pt>
                <c:pt idx="1623">
                  <c:v>165.77999878</c:v>
                </c:pt>
                <c:pt idx="1624">
                  <c:v>165.83000182999999</c:v>
                </c:pt>
                <c:pt idx="1625">
                  <c:v>165.88000488</c:v>
                </c:pt>
                <c:pt idx="1626">
                  <c:v>165.92999268</c:v>
                </c:pt>
                <c:pt idx="1627">
                  <c:v>165.97999573000001</c:v>
                </c:pt>
                <c:pt idx="1628">
                  <c:v>166.02999878</c:v>
                </c:pt>
                <c:pt idx="1629">
                  <c:v>166.08000182999999</c:v>
                </c:pt>
                <c:pt idx="1630">
                  <c:v>166.13000488</c:v>
                </c:pt>
                <c:pt idx="1631">
                  <c:v>166.17999268</c:v>
                </c:pt>
                <c:pt idx="1632">
                  <c:v>166.24000548999999</c:v>
                </c:pt>
                <c:pt idx="1633">
                  <c:v>166.28999329000001</c:v>
                </c:pt>
                <c:pt idx="1634">
                  <c:v>166.3500061</c:v>
                </c:pt>
                <c:pt idx="1635">
                  <c:v>166.3999939</c:v>
                </c:pt>
                <c:pt idx="1636">
                  <c:v>166.44999695000001</c:v>
                </c:pt>
                <c:pt idx="1637">
                  <c:v>166.5</c:v>
                </c:pt>
                <c:pt idx="1638">
                  <c:v>166.55999756</c:v>
                </c:pt>
                <c:pt idx="1639">
                  <c:v>166.61000060999999</c:v>
                </c:pt>
                <c:pt idx="1640">
                  <c:v>166.66000366</c:v>
                </c:pt>
                <c:pt idx="1641">
                  <c:v>166.72000122</c:v>
                </c:pt>
                <c:pt idx="1642">
                  <c:v>166.77000426999999</c:v>
                </c:pt>
                <c:pt idx="1643">
                  <c:v>166.82000732</c:v>
                </c:pt>
                <c:pt idx="1644">
                  <c:v>166.88000488</c:v>
                </c:pt>
                <c:pt idx="1645">
                  <c:v>166.92999268</c:v>
                </c:pt>
                <c:pt idx="1646">
                  <c:v>166.97999573000001</c:v>
                </c:pt>
                <c:pt idx="1647">
                  <c:v>167.02999878</c:v>
                </c:pt>
                <c:pt idx="1648">
                  <c:v>167.08000182999999</c:v>
                </c:pt>
                <c:pt idx="1649">
                  <c:v>167.11999512</c:v>
                </c:pt>
                <c:pt idx="1650">
                  <c:v>167.16999817000001</c:v>
                </c:pt>
                <c:pt idx="1651">
                  <c:v>167.22000122</c:v>
                </c:pt>
                <c:pt idx="1652">
                  <c:v>167.27000426999999</c:v>
                </c:pt>
                <c:pt idx="1653">
                  <c:v>167.32000732</c:v>
                </c:pt>
                <c:pt idx="1654">
                  <c:v>167.36999512</c:v>
                </c:pt>
                <c:pt idx="1655">
                  <c:v>167.41999817000001</c:v>
                </c:pt>
                <c:pt idx="1656">
                  <c:v>167.47000122</c:v>
                </c:pt>
                <c:pt idx="1657">
                  <c:v>167.52000426999999</c:v>
                </c:pt>
                <c:pt idx="1658">
                  <c:v>167.57000732</c:v>
                </c:pt>
                <c:pt idx="1659">
                  <c:v>167.61999512</c:v>
                </c:pt>
                <c:pt idx="1660">
                  <c:v>167.66999817000001</c:v>
                </c:pt>
                <c:pt idx="1661">
                  <c:v>167.72000122</c:v>
                </c:pt>
                <c:pt idx="1662">
                  <c:v>167.77000426999999</c:v>
                </c:pt>
                <c:pt idx="1663">
                  <c:v>167.83000182999999</c:v>
                </c:pt>
                <c:pt idx="1664">
                  <c:v>167.88000488</c:v>
                </c:pt>
                <c:pt idx="1665">
                  <c:v>167.92999268</c:v>
                </c:pt>
                <c:pt idx="1666">
                  <c:v>167.97999573000001</c:v>
                </c:pt>
                <c:pt idx="1667">
                  <c:v>168.03999329000001</c:v>
                </c:pt>
                <c:pt idx="1668">
                  <c:v>168.08999634</c:v>
                </c:pt>
                <c:pt idx="1669">
                  <c:v>168.13999939000001</c:v>
                </c:pt>
                <c:pt idx="1670">
                  <c:v>168.19000244</c:v>
                </c:pt>
                <c:pt idx="1671">
                  <c:v>168.24000548999999</c:v>
                </c:pt>
                <c:pt idx="1672">
                  <c:v>168.28999329000001</c:v>
                </c:pt>
                <c:pt idx="1673">
                  <c:v>168.33999634</c:v>
                </c:pt>
                <c:pt idx="1674">
                  <c:v>168.38999939000001</c:v>
                </c:pt>
                <c:pt idx="1675">
                  <c:v>168.44000244</c:v>
                </c:pt>
                <c:pt idx="1676">
                  <c:v>168.49000548999999</c:v>
                </c:pt>
                <c:pt idx="1677">
                  <c:v>168.53999329000001</c:v>
                </c:pt>
                <c:pt idx="1678">
                  <c:v>168.58999634</c:v>
                </c:pt>
                <c:pt idx="1679">
                  <c:v>168.63999939000001</c:v>
                </c:pt>
                <c:pt idx="1680">
                  <c:v>168.69000244</c:v>
                </c:pt>
                <c:pt idx="1681">
                  <c:v>168.72999573000001</c:v>
                </c:pt>
                <c:pt idx="1682">
                  <c:v>168.77999878</c:v>
                </c:pt>
                <c:pt idx="1683">
                  <c:v>168.83000182999999</c:v>
                </c:pt>
                <c:pt idx="1684">
                  <c:v>168.88000488</c:v>
                </c:pt>
                <c:pt idx="1685">
                  <c:v>168.92999268</c:v>
                </c:pt>
                <c:pt idx="1686">
                  <c:v>168.97999573000001</c:v>
                </c:pt>
                <c:pt idx="1687">
                  <c:v>169.02999878</c:v>
                </c:pt>
                <c:pt idx="1688">
                  <c:v>169.08000182999999</c:v>
                </c:pt>
                <c:pt idx="1689">
                  <c:v>169.13000488</c:v>
                </c:pt>
                <c:pt idx="1690">
                  <c:v>169.17999268</c:v>
                </c:pt>
                <c:pt idx="1691">
                  <c:v>169.24000548999999</c:v>
                </c:pt>
                <c:pt idx="1692">
                  <c:v>169.28999329000001</c:v>
                </c:pt>
                <c:pt idx="1693">
                  <c:v>169.33999634</c:v>
                </c:pt>
                <c:pt idx="1694">
                  <c:v>169.38999939000001</c:v>
                </c:pt>
                <c:pt idx="1695">
                  <c:v>169.44000244</c:v>
                </c:pt>
                <c:pt idx="1696">
                  <c:v>169.49000548999999</c:v>
                </c:pt>
                <c:pt idx="1697">
                  <c:v>169.53999329000001</c:v>
                </c:pt>
                <c:pt idx="1698">
                  <c:v>169.58999634</c:v>
                </c:pt>
                <c:pt idx="1699">
                  <c:v>169.63999939000001</c:v>
                </c:pt>
                <c:pt idx="1700">
                  <c:v>169.69000244</c:v>
                </c:pt>
                <c:pt idx="1701">
                  <c:v>169.72999573000001</c:v>
                </c:pt>
                <c:pt idx="1702">
                  <c:v>169.77999878</c:v>
                </c:pt>
                <c:pt idx="1703">
                  <c:v>169.83000182999999</c:v>
                </c:pt>
                <c:pt idx="1704">
                  <c:v>169.86999512</c:v>
                </c:pt>
                <c:pt idx="1705">
                  <c:v>169.91999817000001</c:v>
                </c:pt>
                <c:pt idx="1706">
                  <c:v>169.97000122</c:v>
                </c:pt>
                <c:pt idx="1707">
                  <c:v>170.00999451000001</c:v>
                </c:pt>
                <c:pt idx="1708">
                  <c:v>170.05000304999999</c:v>
                </c:pt>
                <c:pt idx="1709">
                  <c:v>170.1000061</c:v>
                </c:pt>
                <c:pt idx="1710">
                  <c:v>170.13999939000001</c:v>
                </c:pt>
                <c:pt idx="1711">
                  <c:v>170.17999268</c:v>
                </c:pt>
                <c:pt idx="1712">
                  <c:v>170.22000122</c:v>
                </c:pt>
                <c:pt idx="1713">
                  <c:v>170.25999451000001</c:v>
                </c:pt>
                <c:pt idx="1714">
                  <c:v>170.30999756</c:v>
                </c:pt>
                <c:pt idx="1715">
                  <c:v>170.3500061</c:v>
                </c:pt>
                <c:pt idx="1716">
                  <c:v>170.38999939000001</c:v>
                </c:pt>
                <c:pt idx="1717">
                  <c:v>170.44000244</c:v>
                </c:pt>
                <c:pt idx="1718">
                  <c:v>170.47999573000001</c:v>
                </c:pt>
                <c:pt idx="1719">
                  <c:v>170.52999878</c:v>
                </c:pt>
                <c:pt idx="1720">
                  <c:v>170.57000732</c:v>
                </c:pt>
                <c:pt idx="1721">
                  <c:v>170.61000060999999</c:v>
                </c:pt>
                <c:pt idx="1722">
                  <c:v>170.66000366</c:v>
                </c:pt>
                <c:pt idx="1723">
                  <c:v>170.69999695000001</c:v>
                </c:pt>
                <c:pt idx="1724">
                  <c:v>170.74000548999999</c:v>
                </c:pt>
                <c:pt idx="1725">
                  <c:v>170.78999329000001</c:v>
                </c:pt>
                <c:pt idx="1726">
                  <c:v>170.83000182999999</c:v>
                </c:pt>
                <c:pt idx="1727">
                  <c:v>170.86999512</c:v>
                </c:pt>
                <c:pt idx="1728">
                  <c:v>170.91999817000001</c:v>
                </c:pt>
                <c:pt idx="1729">
                  <c:v>170.96000670999999</c:v>
                </c:pt>
                <c:pt idx="1730">
                  <c:v>171</c:v>
                </c:pt>
                <c:pt idx="1731">
                  <c:v>171.03999329000001</c:v>
                </c:pt>
                <c:pt idx="1732">
                  <c:v>171.08000182999999</c:v>
                </c:pt>
                <c:pt idx="1733">
                  <c:v>171.11999512</c:v>
                </c:pt>
                <c:pt idx="1734">
                  <c:v>171.16999817000001</c:v>
                </c:pt>
                <c:pt idx="1735">
                  <c:v>171.19999695000001</c:v>
                </c:pt>
                <c:pt idx="1736">
                  <c:v>171.24000548999999</c:v>
                </c:pt>
                <c:pt idx="1737">
                  <c:v>171.27999878</c:v>
                </c:pt>
                <c:pt idx="1738">
                  <c:v>171.32000732</c:v>
                </c:pt>
                <c:pt idx="1739">
                  <c:v>171.36000060999999</c:v>
                </c:pt>
                <c:pt idx="1740">
                  <c:v>171.3999939</c:v>
                </c:pt>
                <c:pt idx="1741">
                  <c:v>171.44000244</c:v>
                </c:pt>
                <c:pt idx="1742">
                  <c:v>171.47999573000001</c:v>
                </c:pt>
                <c:pt idx="1743">
                  <c:v>171.52000426999999</c:v>
                </c:pt>
                <c:pt idx="1744">
                  <c:v>171.55999756</c:v>
                </c:pt>
                <c:pt idx="1745">
                  <c:v>171.6000061</c:v>
                </c:pt>
                <c:pt idx="1746">
                  <c:v>171.63999939000001</c:v>
                </c:pt>
                <c:pt idx="1747">
                  <c:v>171.67999268</c:v>
                </c:pt>
                <c:pt idx="1748">
                  <c:v>171.72000122</c:v>
                </c:pt>
                <c:pt idx="1749">
                  <c:v>171.75999451000001</c:v>
                </c:pt>
                <c:pt idx="1750">
                  <c:v>171.80000304999999</c:v>
                </c:pt>
                <c:pt idx="1751">
                  <c:v>171.83999634</c:v>
                </c:pt>
                <c:pt idx="1752">
                  <c:v>171.88000488</c:v>
                </c:pt>
                <c:pt idx="1753">
                  <c:v>171.91999817000001</c:v>
                </c:pt>
                <c:pt idx="1754">
                  <c:v>171.97000122</c:v>
                </c:pt>
                <c:pt idx="1755">
                  <c:v>172.00999451000001</c:v>
                </c:pt>
                <c:pt idx="1756">
                  <c:v>172.05000304999999</c:v>
                </c:pt>
                <c:pt idx="1757">
                  <c:v>172.08999634</c:v>
                </c:pt>
                <c:pt idx="1758">
                  <c:v>172.13000488</c:v>
                </c:pt>
                <c:pt idx="1759">
                  <c:v>172.17999268</c:v>
                </c:pt>
                <c:pt idx="1760">
                  <c:v>172.22000122</c:v>
                </c:pt>
                <c:pt idx="1761">
                  <c:v>172.25999451000001</c:v>
                </c:pt>
                <c:pt idx="1762">
                  <c:v>172.30000304999999</c:v>
                </c:pt>
                <c:pt idx="1763">
                  <c:v>172.33999634</c:v>
                </c:pt>
                <c:pt idx="1764">
                  <c:v>172.38000488</c:v>
                </c:pt>
                <c:pt idx="1765">
                  <c:v>172.41999817000001</c:v>
                </c:pt>
                <c:pt idx="1766">
                  <c:v>172.46000670999999</c:v>
                </c:pt>
                <c:pt idx="1767">
                  <c:v>172.5</c:v>
                </c:pt>
                <c:pt idx="1768">
                  <c:v>172.53999329000001</c:v>
                </c:pt>
                <c:pt idx="1769">
                  <c:v>172.58999634</c:v>
                </c:pt>
                <c:pt idx="1770">
                  <c:v>172.63000488</c:v>
                </c:pt>
                <c:pt idx="1771">
                  <c:v>172.66999817000001</c:v>
                </c:pt>
                <c:pt idx="1772">
                  <c:v>172.71000670999999</c:v>
                </c:pt>
                <c:pt idx="1773">
                  <c:v>172.75</c:v>
                </c:pt>
                <c:pt idx="1774">
                  <c:v>172.78999329000001</c:v>
                </c:pt>
                <c:pt idx="1775">
                  <c:v>172.83000182999999</c:v>
                </c:pt>
                <c:pt idx="1776">
                  <c:v>172.88000488</c:v>
                </c:pt>
                <c:pt idx="1777">
                  <c:v>172.91999817000001</c:v>
                </c:pt>
                <c:pt idx="1778">
                  <c:v>172.96000670999999</c:v>
                </c:pt>
                <c:pt idx="1779">
                  <c:v>173.00999451000001</c:v>
                </c:pt>
                <c:pt idx="1780">
                  <c:v>173.05000304999999</c:v>
                </c:pt>
                <c:pt idx="1781">
                  <c:v>173.08999634</c:v>
                </c:pt>
                <c:pt idx="1782">
                  <c:v>173.13000488</c:v>
                </c:pt>
                <c:pt idx="1783">
                  <c:v>173.17999268</c:v>
                </c:pt>
                <c:pt idx="1784">
                  <c:v>173.22000122</c:v>
                </c:pt>
                <c:pt idx="1785">
                  <c:v>173.25999451000001</c:v>
                </c:pt>
                <c:pt idx="1786">
                  <c:v>173.30000304999999</c:v>
                </c:pt>
                <c:pt idx="1787">
                  <c:v>173.3500061</c:v>
                </c:pt>
                <c:pt idx="1788">
                  <c:v>173.38999939000001</c:v>
                </c:pt>
                <c:pt idx="1789">
                  <c:v>173.42999268</c:v>
                </c:pt>
                <c:pt idx="1790">
                  <c:v>173.47000122</c:v>
                </c:pt>
                <c:pt idx="1791">
                  <c:v>173.50999451000001</c:v>
                </c:pt>
                <c:pt idx="1792">
                  <c:v>173.55999756</c:v>
                </c:pt>
                <c:pt idx="1793">
                  <c:v>173.6000061</c:v>
                </c:pt>
                <c:pt idx="1794">
                  <c:v>173.63999939000001</c:v>
                </c:pt>
                <c:pt idx="1795">
                  <c:v>173.67999268</c:v>
                </c:pt>
                <c:pt idx="1796">
                  <c:v>173.72000122</c:v>
                </c:pt>
                <c:pt idx="1797">
                  <c:v>173.75999451000001</c:v>
                </c:pt>
                <c:pt idx="1798">
                  <c:v>173.80000304999999</c:v>
                </c:pt>
                <c:pt idx="1799">
                  <c:v>173.8500061</c:v>
                </c:pt>
                <c:pt idx="1800">
                  <c:v>173.88999939000001</c:v>
                </c:pt>
                <c:pt idx="1801">
                  <c:v>173.92999268</c:v>
                </c:pt>
                <c:pt idx="1802">
                  <c:v>173.97000122</c:v>
                </c:pt>
                <c:pt idx="1803">
                  <c:v>174.00999451000001</c:v>
                </c:pt>
                <c:pt idx="1804">
                  <c:v>174.05000304999999</c:v>
                </c:pt>
                <c:pt idx="1805">
                  <c:v>174.08999634</c:v>
                </c:pt>
                <c:pt idx="1806">
                  <c:v>174.13000488</c:v>
                </c:pt>
                <c:pt idx="1807">
                  <c:v>174.16999817000001</c:v>
                </c:pt>
                <c:pt idx="1808">
                  <c:v>174.19999695000001</c:v>
                </c:pt>
                <c:pt idx="1809">
                  <c:v>174.24000548999999</c:v>
                </c:pt>
                <c:pt idx="1810">
                  <c:v>174.27999878</c:v>
                </c:pt>
                <c:pt idx="1811">
                  <c:v>174.32000732</c:v>
                </c:pt>
                <c:pt idx="1812">
                  <c:v>174.36000060999999</c:v>
                </c:pt>
                <c:pt idx="1813">
                  <c:v>174.3999939</c:v>
                </c:pt>
                <c:pt idx="1814">
                  <c:v>174.44000244</c:v>
                </c:pt>
                <c:pt idx="1815">
                  <c:v>174.47999573000001</c:v>
                </c:pt>
                <c:pt idx="1816">
                  <c:v>174.50999451000001</c:v>
                </c:pt>
                <c:pt idx="1817">
                  <c:v>174.55000304999999</c:v>
                </c:pt>
                <c:pt idx="1818">
                  <c:v>174.58999634</c:v>
                </c:pt>
                <c:pt idx="1819">
                  <c:v>174.63000488</c:v>
                </c:pt>
                <c:pt idx="1820">
                  <c:v>174.66000366</c:v>
                </c:pt>
                <c:pt idx="1821">
                  <c:v>174.69999695000001</c:v>
                </c:pt>
                <c:pt idx="1822">
                  <c:v>174.74000548999999</c:v>
                </c:pt>
                <c:pt idx="1823">
                  <c:v>174.77000426999999</c:v>
                </c:pt>
                <c:pt idx="1824">
                  <c:v>174.80999756</c:v>
                </c:pt>
                <c:pt idx="1825">
                  <c:v>174.83999634</c:v>
                </c:pt>
                <c:pt idx="1826">
                  <c:v>174.88000488</c:v>
                </c:pt>
                <c:pt idx="1827">
                  <c:v>174.91999817000001</c:v>
                </c:pt>
                <c:pt idx="1828">
                  <c:v>174.94999695000001</c:v>
                </c:pt>
                <c:pt idx="1829">
                  <c:v>174.99000548999999</c:v>
                </c:pt>
                <c:pt idx="1830">
                  <c:v>175.02000426999999</c:v>
                </c:pt>
                <c:pt idx="1831">
                  <c:v>175.05999756</c:v>
                </c:pt>
                <c:pt idx="1832">
                  <c:v>175.08999634</c:v>
                </c:pt>
                <c:pt idx="1833">
                  <c:v>175.11999512</c:v>
                </c:pt>
                <c:pt idx="1834">
                  <c:v>175.16000366</c:v>
                </c:pt>
                <c:pt idx="1835">
                  <c:v>175.19000244</c:v>
                </c:pt>
                <c:pt idx="1836">
                  <c:v>175.22999573000001</c:v>
                </c:pt>
                <c:pt idx="1837">
                  <c:v>175.25999451000001</c:v>
                </c:pt>
                <c:pt idx="1838">
                  <c:v>175.30000304999999</c:v>
                </c:pt>
                <c:pt idx="1839">
                  <c:v>175.33999634</c:v>
                </c:pt>
                <c:pt idx="1840">
                  <c:v>175.36999512</c:v>
                </c:pt>
                <c:pt idx="1841">
                  <c:v>175.41000366</c:v>
                </c:pt>
                <c:pt idx="1842">
                  <c:v>175.44000244</c:v>
                </c:pt>
                <c:pt idx="1843">
                  <c:v>175.47999573000001</c:v>
                </c:pt>
                <c:pt idx="1844">
                  <c:v>175.52000426999999</c:v>
                </c:pt>
                <c:pt idx="1845">
                  <c:v>175.55000304999999</c:v>
                </c:pt>
                <c:pt idx="1846">
                  <c:v>175.58999634</c:v>
                </c:pt>
                <c:pt idx="1847">
                  <c:v>175.61999512</c:v>
                </c:pt>
                <c:pt idx="1848">
                  <c:v>175.66000366</c:v>
                </c:pt>
                <c:pt idx="1849">
                  <c:v>175.69999695000001</c:v>
                </c:pt>
                <c:pt idx="1850">
                  <c:v>175.72999573000001</c:v>
                </c:pt>
                <c:pt idx="1851">
                  <c:v>175.77000426999999</c:v>
                </c:pt>
                <c:pt idx="1852">
                  <c:v>175.80999756</c:v>
                </c:pt>
                <c:pt idx="1853">
                  <c:v>175.8500061</c:v>
                </c:pt>
                <c:pt idx="1854">
                  <c:v>175.88999939000001</c:v>
                </c:pt>
                <c:pt idx="1855">
                  <c:v>175.91999817000001</c:v>
                </c:pt>
                <c:pt idx="1856">
                  <c:v>175.96000670999999</c:v>
                </c:pt>
                <c:pt idx="1857">
                  <c:v>176</c:v>
                </c:pt>
                <c:pt idx="1858">
                  <c:v>176.03999329000001</c:v>
                </c:pt>
                <c:pt idx="1859">
                  <c:v>176.08000182999999</c:v>
                </c:pt>
                <c:pt idx="1860">
                  <c:v>176.11999512</c:v>
                </c:pt>
                <c:pt idx="1861">
                  <c:v>176.16000366</c:v>
                </c:pt>
                <c:pt idx="1862">
                  <c:v>176.19999695000001</c:v>
                </c:pt>
                <c:pt idx="1863">
                  <c:v>176.24000548999999</c:v>
                </c:pt>
                <c:pt idx="1864">
                  <c:v>176.27999878</c:v>
                </c:pt>
                <c:pt idx="1865">
                  <c:v>176.30999756</c:v>
                </c:pt>
                <c:pt idx="1866">
                  <c:v>176.3500061</c:v>
                </c:pt>
                <c:pt idx="1867">
                  <c:v>176.38999939000001</c:v>
                </c:pt>
                <c:pt idx="1868">
                  <c:v>176.42999268</c:v>
                </c:pt>
                <c:pt idx="1869">
                  <c:v>176.47000122</c:v>
                </c:pt>
                <c:pt idx="1870">
                  <c:v>176.50999451000001</c:v>
                </c:pt>
                <c:pt idx="1871">
                  <c:v>176.55000304999999</c:v>
                </c:pt>
                <c:pt idx="1872">
                  <c:v>176.58999634</c:v>
                </c:pt>
                <c:pt idx="1873">
                  <c:v>176.63000488</c:v>
                </c:pt>
                <c:pt idx="1874">
                  <c:v>176.66999817000001</c:v>
                </c:pt>
                <c:pt idx="1875">
                  <c:v>176.72000122</c:v>
                </c:pt>
                <c:pt idx="1876">
                  <c:v>176.75999451000001</c:v>
                </c:pt>
                <c:pt idx="1877">
                  <c:v>176.80000304999999</c:v>
                </c:pt>
                <c:pt idx="1878">
                  <c:v>176.83999634</c:v>
                </c:pt>
                <c:pt idx="1879">
                  <c:v>176.88000488</c:v>
                </c:pt>
                <c:pt idx="1880">
                  <c:v>176.91999817000001</c:v>
                </c:pt>
                <c:pt idx="1881">
                  <c:v>176.96000670999999</c:v>
                </c:pt>
                <c:pt idx="1882">
                  <c:v>177</c:v>
                </c:pt>
                <c:pt idx="1883">
                  <c:v>177.05000304999999</c:v>
                </c:pt>
                <c:pt idx="1884">
                  <c:v>177.08999634</c:v>
                </c:pt>
                <c:pt idx="1885">
                  <c:v>177.13000488</c:v>
                </c:pt>
                <c:pt idx="1886">
                  <c:v>177.16999817000001</c:v>
                </c:pt>
                <c:pt idx="1887">
                  <c:v>177.22000122</c:v>
                </c:pt>
                <c:pt idx="1888">
                  <c:v>177.25999451000001</c:v>
                </c:pt>
                <c:pt idx="1889">
                  <c:v>177.30000304999999</c:v>
                </c:pt>
                <c:pt idx="1890">
                  <c:v>177.33999634</c:v>
                </c:pt>
                <c:pt idx="1891">
                  <c:v>177.38999939000001</c:v>
                </c:pt>
                <c:pt idx="1892">
                  <c:v>177.42999268</c:v>
                </c:pt>
                <c:pt idx="1893">
                  <c:v>177.47000122</c:v>
                </c:pt>
                <c:pt idx="1894">
                  <c:v>177.50999451000001</c:v>
                </c:pt>
                <c:pt idx="1895">
                  <c:v>177.55999756</c:v>
                </c:pt>
                <c:pt idx="1896">
                  <c:v>177.6000061</c:v>
                </c:pt>
                <c:pt idx="1897">
                  <c:v>177.63999939000001</c:v>
                </c:pt>
                <c:pt idx="1898">
                  <c:v>177.69000244</c:v>
                </c:pt>
                <c:pt idx="1899">
                  <c:v>177.72999573000001</c:v>
                </c:pt>
                <c:pt idx="1900">
                  <c:v>177.77000426999999</c:v>
                </c:pt>
                <c:pt idx="1901">
                  <c:v>177.82000732</c:v>
                </c:pt>
                <c:pt idx="1902">
                  <c:v>177.86000060999999</c:v>
                </c:pt>
                <c:pt idx="1903">
                  <c:v>177.8999939</c:v>
                </c:pt>
                <c:pt idx="1904">
                  <c:v>177.94999695000001</c:v>
                </c:pt>
                <c:pt idx="1905">
                  <c:v>177.99000548999999</c:v>
                </c:pt>
                <c:pt idx="1906">
                  <c:v>178.03999329000001</c:v>
                </c:pt>
                <c:pt idx="1907">
                  <c:v>178.08000182999999</c:v>
                </c:pt>
                <c:pt idx="1908">
                  <c:v>178.13000488</c:v>
                </c:pt>
                <c:pt idx="1909">
                  <c:v>178.16999817000001</c:v>
                </c:pt>
                <c:pt idx="1910">
                  <c:v>178.22000122</c:v>
                </c:pt>
                <c:pt idx="1911">
                  <c:v>178.25999451000001</c:v>
                </c:pt>
                <c:pt idx="1912">
                  <c:v>178.30999756</c:v>
                </c:pt>
                <c:pt idx="1913">
                  <c:v>178.3500061</c:v>
                </c:pt>
                <c:pt idx="1914">
                  <c:v>178.3999939</c:v>
                </c:pt>
                <c:pt idx="1915">
                  <c:v>178.44999695000001</c:v>
                </c:pt>
                <c:pt idx="1916">
                  <c:v>178.49000548999999</c:v>
                </c:pt>
                <c:pt idx="1917">
                  <c:v>178.53999329000001</c:v>
                </c:pt>
                <c:pt idx="1918">
                  <c:v>178.58999634</c:v>
                </c:pt>
                <c:pt idx="1919">
                  <c:v>178.63000488</c:v>
                </c:pt>
                <c:pt idx="1920">
                  <c:v>178.67999268</c:v>
                </c:pt>
                <c:pt idx="1921">
                  <c:v>178.72000122</c:v>
                </c:pt>
                <c:pt idx="1922">
                  <c:v>178.77000426999999</c:v>
                </c:pt>
                <c:pt idx="1923">
                  <c:v>178.82000732</c:v>
                </c:pt>
                <c:pt idx="1924">
                  <c:v>178.86000060999999</c:v>
                </c:pt>
                <c:pt idx="1925">
                  <c:v>178.91000366</c:v>
                </c:pt>
                <c:pt idx="1926">
                  <c:v>178.96000670999999</c:v>
                </c:pt>
                <c:pt idx="1927">
                  <c:v>179</c:v>
                </c:pt>
                <c:pt idx="1928">
                  <c:v>179.05000304999999</c:v>
                </c:pt>
                <c:pt idx="1929">
                  <c:v>179.1000061</c:v>
                </c:pt>
                <c:pt idx="1930">
                  <c:v>179.13999939000001</c:v>
                </c:pt>
                <c:pt idx="1931">
                  <c:v>179.19000244</c:v>
                </c:pt>
                <c:pt idx="1932">
                  <c:v>179.22999573000001</c:v>
                </c:pt>
                <c:pt idx="1933">
                  <c:v>179.27999878</c:v>
                </c:pt>
                <c:pt idx="1934">
                  <c:v>179.32000732</c:v>
                </c:pt>
                <c:pt idx="1935">
                  <c:v>179.36999512</c:v>
                </c:pt>
                <c:pt idx="1936">
                  <c:v>179.41000366</c:v>
                </c:pt>
                <c:pt idx="1937">
                  <c:v>179.46000670999999</c:v>
                </c:pt>
                <c:pt idx="1938">
                  <c:v>179.5</c:v>
                </c:pt>
                <c:pt idx="1939">
                  <c:v>179.55000304999999</c:v>
                </c:pt>
                <c:pt idx="1940">
                  <c:v>179.58999634</c:v>
                </c:pt>
                <c:pt idx="1941">
                  <c:v>179.63000488</c:v>
                </c:pt>
                <c:pt idx="1942">
                  <c:v>179.67999268</c:v>
                </c:pt>
                <c:pt idx="1943">
                  <c:v>179.72000122</c:v>
                </c:pt>
                <c:pt idx="1944">
                  <c:v>179.77000426999999</c:v>
                </c:pt>
                <c:pt idx="1945">
                  <c:v>179.80999756</c:v>
                </c:pt>
                <c:pt idx="1946">
                  <c:v>179.8500061</c:v>
                </c:pt>
                <c:pt idx="1947">
                  <c:v>179.88999939000001</c:v>
                </c:pt>
                <c:pt idx="1948">
                  <c:v>179.94000244</c:v>
                </c:pt>
                <c:pt idx="1949">
                  <c:v>179.97999573000001</c:v>
                </c:pt>
                <c:pt idx="1950">
                  <c:v>180.02000426999999</c:v>
                </c:pt>
                <c:pt idx="1951">
                  <c:v>180.05999756</c:v>
                </c:pt>
                <c:pt idx="1952">
                  <c:v>180.1000061</c:v>
                </c:pt>
                <c:pt idx="1953">
                  <c:v>180.1499939</c:v>
                </c:pt>
                <c:pt idx="1954">
                  <c:v>180.19000244</c:v>
                </c:pt>
                <c:pt idx="1955">
                  <c:v>180.22999573000001</c:v>
                </c:pt>
                <c:pt idx="1956">
                  <c:v>180.27000426999999</c:v>
                </c:pt>
                <c:pt idx="1957">
                  <c:v>180.30999756</c:v>
                </c:pt>
                <c:pt idx="1958">
                  <c:v>180.36000060999999</c:v>
                </c:pt>
                <c:pt idx="1959">
                  <c:v>180.3999939</c:v>
                </c:pt>
                <c:pt idx="1960">
                  <c:v>180.44000244</c:v>
                </c:pt>
                <c:pt idx="1961">
                  <c:v>180.47999573000001</c:v>
                </c:pt>
                <c:pt idx="1962">
                  <c:v>180.52000426999999</c:v>
                </c:pt>
                <c:pt idx="1963">
                  <c:v>180.55999756</c:v>
                </c:pt>
                <c:pt idx="1964">
                  <c:v>180.6000061</c:v>
                </c:pt>
                <c:pt idx="1965">
                  <c:v>180.63999939000001</c:v>
                </c:pt>
                <c:pt idx="1966">
                  <c:v>180.67999268</c:v>
                </c:pt>
                <c:pt idx="1967">
                  <c:v>180.72000122</c:v>
                </c:pt>
                <c:pt idx="1968">
                  <c:v>180.75999451000001</c:v>
                </c:pt>
                <c:pt idx="1969">
                  <c:v>180.80000304999999</c:v>
                </c:pt>
                <c:pt idx="1970">
                  <c:v>180.83999634</c:v>
                </c:pt>
                <c:pt idx="1971">
                  <c:v>180.88000488</c:v>
                </c:pt>
                <c:pt idx="1972">
                  <c:v>180.91999817000001</c:v>
                </c:pt>
                <c:pt idx="1973">
                  <c:v>180.96000670999999</c:v>
                </c:pt>
                <c:pt idx="1974">
                  <c:v>181</c:v>
                </c:pt>
                <c:pt idx="1975">
                  <c:v>181.03999329000001</c:v>
                </c:pt>
                <c:pt idx="1976">
                  <c:v>181.08000182999999</c:v>
                </c:pt>
                <c:pt idx="1977">
                  <c:v>181.11000060999999</c:v>
                </c:pt>
                <c:pt idx="1978">
                  <c:v>181.1499939</c:v>
                </c:pt>
                <c:pt idx="1979">
                  <c:v>181.19000244</c:v>
                </c:pt>
                <c:pt idx="1980">
                  <c:v>181.22999573000001</c:v>
                </c:pt>
                <c:pt idx="1981">
                  <c:v>181.25999451000001</c:v>
                </c:pt>
                <c:pt idx="1982">
                  <c:v>181.30000304999999</c:v>
                </c:pt>
                <c:pt idx="1983">
                  <c:v>181.33999634</c:v>
                </c:pt>
                <c:pt idx="1984">
                  <c:v>181.36999512</c:v>
                </c:pt>
                <c:pt idx="1985">
                  <c:v>181.41000366</c:v>
                </c:pt>
                <c:pt idx="1986">
                  <c:v>181.44000244</c:v>
                </c:pt>
                <c:pt idx="1987">
                  <c:v>181.47999573000001</c:v>
                </c:pt>
                <c:pt idx="1988">
                  <c:v>181.52000426999999</c:v>
                </c:pt>
                <c:pt idx="1989">
                  <c:v>181.55000304999999</c:v>
                </c:pt>
                <c:pt idx="1990">
                  <c:v>181.58999634</c:v>
                </c:pt>
                <c:pt idx="1991">
                  <c:v>181.61999512</c:v>
                </c:pt>
                <c:pt idx="1992">
                  <c:v>181.66000366</c:v>
                </c:pt>
                <c:pt idx="1993">
                  <c:v>181.69000244</c:v>
                </c:pt>
                <c:pt idx="1994">
                  <c:v>181.72000122</c:v>
                </c:pt>
                <c:pt idx="1995">
                  <c:v>181.75999451000001</c:v>
                </c:pt>
                <c:pt idx="1996">
                  <c:v>181.78999329000001</c:v>
                </c:pt>
                <c:pt idx="1997">
                  <c:v>181.82000732</c:v>
                </c:pt>
                <c:pt idx="1998">
                  <c:v>181.86000060999999</c:v>
                </c:pt>
                <c:pt idx="1999">
                  <c:v>181.88999939000001</c:v>
                </c:pt>
              </c:numCache>
            </c:numRef>
          </c:yVal>
          <c:smooth val="1"/>
          <c:extLst>
            <c:ext xmlns:c16="http://schemas.microsoft.com/office/drawing/2014/chart" uri="{C3380CC4-5D6E-409C-BE32-E72D297353CC}">
              <c16:uniqueId val="{00000002-DD08-4D00-BFA1-EFF4F81A3604}"/>
            </c:ext>
          </c:extLst>
        </c:ser>
        <c:ser>
          <c:idx val="4"/>
          <c:order val="3"/>
          <c:tx>
            <c:v>Modified L Shoulder</c:v>
          </c:tx>
          <c:spPr>
            <a:ln w="25400" cap="rnd">
              <a:solidFill>
                <a:srgbClr val="00B0F0"/>
              </a:solidFill>
              <a:round/>
            </a:ln>
            <a:effectLst/>
          </c:spPr>
          <c:marker>
            <c:symbol val="none"/>
          </c:marker>
          <c:xVal>
            <c:numRef>
              <c:f>Modified_THOR!$W$3:$W$2002</c:f>
              <c:numCache>
                <c:formatCode>0.00E+00</c:formatCode>
                <c:ptCount val="2000"/>
                <c:pt idx="0">
                  <c:v>-54.100006100000002</c:v>
                </c:pt>
                <c:pt idx="1">
                  <c:v>-54.100006100000002</c:v>
                </c:pt>
                <c:pt idx="2">
                  <c:v>-54.100006100000002</c:v>
                </c:pt>
                <c:pt idx="3">
                  <c:v>-54.100006100000002</c:v>
                </c:pt>
                <c:pt idx="4">
                  <c:v>-54.100006100000002</c:v>
                </c:pt>
                <c:pt idx="5">
                  <c:v>-54.100006100000002</c:v>
                </c:pt>
                <c:pt idx="6">
                  <c:v>-54.100006100000002</c:v>
                </c:pt>
                <c:pt idx="7">
                  <c:v>-54.100006100000002</c:v>
                </c:pt>
                <c:pt idx="8">
                  <c:v>-54.100006100000002</c:v>
                </c:pt>
                <c:pt idx="9">
                  <c:v>-54.100006100000002</c:v>
                </c:pt>
                <c:pt idx="10">
                  <c:v>-54.100006100000002</c:v>
                </c:pt>
                <c:pt idx="11">
                  <c:v>-54.100006100000002</c:v>
                </c:pt>
                <c:pt idx="12">
                  <c:v>-54.089996339999999</c:v>
                </c:pt>
                <c:pt idx="13">
                  <c:v>-54.089996339999999</c:v>
                </c:pt>
                <c:pt idx="14">
                  <c:v>-54.089996339999999</c:v>
                </c:pt>
                <c:pt idx="15">
                  <c:v>-54.089996339999999</c:v>
                </c:pt>
                <c:pt idx="16">
                  <c:v>-54.089996339999999</c:v>
                </c:pt>
                <c:pt idx="17">
                  <c:v>-54.089996339999999</c:v>
                </c:pt>
                <c:pt idx="18">
                  <c:v>-54.089996339999999</c:v>
                </c:pt>
                <c:pt idx="19">
                  <c:v>-54.089996339999999</c:v>
                </c:pt>
                <c:pt idx="20">
                  <c:v>-54.080001829999986</c:v>
                </c:pt>
                <c:pt idx="21">
                  <c:v>-54.080001829999986</c:v>
                </c:pt>
                <c:pt idx="22">
                  <c:v>-54.080001829999986</c:v>
                </c:pt>
                <c:pt idx="23">
                  <c:v>-54.080001829999986</c:v>
                </c:pt>
                <c:pt idx="24">
                  <c:v>-54.080001829999986</c:v>
                </c:pt>
                <c:pt idx="25">
                  <c:v>-54.070007320000002</c:v>
                </c:pt>
                <c:pt idx="26">
                  <c:v>-54.070007320000002</c:v>
                </c:pt>
                <c:pt idx="27">
                  <c:v>-54.070007320000002</c:v>
                </c:pt>
                <c:pt idx="28">
                  <c:v>-54.070007320000002</c:v>
                </c:pt>
                <c:pt idx="29">
                  <c:v>-54.059997559999999</c:v>
                </c:pt>
                <c:pt idx="30">
                  <c:v>-54.059997559999999</c:v>
                </c:pt>
                <c:pt idx="31">
                  <c:v>-54.059997559999999</c:v>
                </c:pt>
                <c:pt idx="32">
                  <c:v>-54.059997559999999</c:v>
                </c:pt>
                <c:pt idx="33">
                  <c:v>-54.050003049999987</c:v>
                </c:pt>
                <c:pt idx="34">
                  <c:v>-54.050003049999987</c:v>
                </c:pt>
                <c:pt idx="35">
                  <c:v>-54.039993290000012</c:v>
                </c:pt>
                <c:pt idx="36">
                  <c:v>-54.039993290000012</c:v>
                </c:pt>
                <c:pt idx="37">
                  <c:v>-54.039993290000012</c:v>
                </c:pt>
                <c:pt idx="38">
                  <c:v>-54.02999878</c:v>
                </c:pt>
                <c:pt idx="39">
                  <c:v>-54.02999878</c:v>
                </c:pt>
                <c:pt idx="40">
                  <c:v>-54.020004269999987</c:v>
                </c:pt>
                <c:pt idx="41">
                  <c:v>-54.020004269999987</c:v>
                </c:pt>
                <c:pt idx="42">
                  <c:v>-54.020004269999987</c:v>
                </c:pt>
                <c:pt idx="43">
                  <c:v>-54.009994510000013</c:v>
                </c:pt>
                <c:pt idx="44">
                  <c:v>-54.009994510000013</c:v>
                </c:pt>
                <c:pt idx="45">
                  <c:v>-54</c:v>
                </c:pt>
                <c:pt idx="46">
                  <c:v>-53.990005489999987</c:v>
                </c:pt>
                <c:pt idx="47">
                  <c:v>-53.990005489999987</c:v>
                </c:pt>
                <c:pt idx="48">
                  <c:v>-53.979995730000013</c:v>
                </c:pt>
                <c:pt idx="49">
                  <c:v>-53.979995730000013</c:v>
                </c:pt>
                <c:pt idx="50">
                  <c:v>-53.97000122</c:v>
                </c:pt>
                <c:pt idx="51">
                  <c:v>-53.960006709999988</c:v>
                </c:pt>
                <c:pt idx="52">
                  <c:v>-53.960006709999988</c:v>
                </c:pt>
                <c:pt idx="53">
                  <c:v>-53.949996950000013</c:v>
                </c:pt>
                <c:pt idx="54">
                  <c:v>-53.940002440000001</c:v>
                </c:pt>
                <c:pt idx="55">
                  <c:v>-53.940002440000001</c:v>
                </c:pt>
                <c:pt idx="56">
                  <c:v>-53.929992679999998</c:v>
                </c:pt>
                <c:pt idx="57">
                  <c:v>-53.919998170000014</c:v>
                </c:pt>
                <c:pt idx="58">
                  <c:v>-53.910003660000001</c:v>
                </c:pt>
                <c:pt idx="59">
                  <c:v>-53.899993899999998</c:v>
                </c:pt>
                <c:pt idx="60">
                  <c:v>-53.889999390000014</c:v>
                </c:pt>
                <c:pt idx="61">
                  <c:v>-53.889999390000014</c:v>
                </c:pt>
                <c:pt idx="62">
                  <c:v>-53.880004880000001</c:v>
                </c:pt>
                <c:pt idx="63">
                  <c:v>-53.869995119999999</c:v>
                </c:pt>
                <c:pt idx="64">
                  <c:v>-53.860000609999986</c:v>
                </c:pt>
                <c:pt idx="65">
                  <c:v>-53.850006100000002</c:v>
                </c:pt>
                <c:pt idx="66">
                  <c:v>-53.839996339999999</c:v>
                </c:pt>
                <c:pt idx="67">
                  <c:v>-53.820007320000002</c:v>
                </c:pt>
                <c:pt idx="68">
                  <c:v>-53.809997559999999</c:v>
                </c:pt>
                <c:pt idx="69">
                  <c:v>-53.800003049999987</c:v>
                </c:pt>
                <c:pt idx="70">
                  <c:v>-53.789993290000012</c:v>
                </c:pt>
                <c:pt idx="71">
                  <c:v>-53.77999878</c:v>
                </c:pt>
                <c:pt idx="72">
                  <c:v>-53.770004269999987</c:v>
                </c:pt>
                <c:pt idx="73">
                  <c:v>-53.75</c:v>
                </c:pt>
                <c:pt idx="74">
                  <c:v>-53.740005489999987</c:v>
                </c:pt>
                <c:pt idx="75">
                  <c:v>-53.729995730000013</c:v>
                </c:pt>
                <c:pt idx="76">
                  <c:v>-53.710006709999988</c:v>
                </c:pt>
                <c:pt idx="77">
                  <c:v>-53.699996950000013</c:v>
                </c:pt>
                <c:pt idx="78">
                  <c:v>-53.690002440000001</c:v>
                </c:pt>
                <c:pt idx="79">
                  <c:v>-53.669998170000014</c:v>
                </c:pt>
                <c:pt idx="80">
                  <c:v>-53.660003660000001</c:v>
                </c:pt>
                <c:pt idx="81">
                  <c:v>-53.639999390000014</c:v>
                </c:pt>
                <c:pt idx="82">
                  <c:v>-53.630004880000001</c:v>
                </c:pt>
                <c:pt idx="83">
                  <c:v>-53.610000609999986</c:v>
                </c:pt>
                <c:pt idx="84">
                  <c:v>-53.589996339999999</c:v>
                </c:pt>
                <c:pt idx="85">
                  <c:v>-53.580001829999986</c:v>
                </c:pt>
                <c:pt idx="86">
                  <c:v>-53.559997559999999</c:v>
                </c:pt>
                <c:pt idx="87">
                  <c:v>-53.539993290000012</c:v>
                </c:pt>
                <c:pt idx="88">
                  <c:v>-53.520004269999987</c:v>
                </c:pt>
                <c:pt idx="89">
                  <c:v>-53.509994510000013</c:v>
                </c:pt>
                <c:pt idx="90">
                  <c:v>-53.490005489999987</c:v>
                </c:pt>
                <c:pt idx="91">
                  <c:v>-53.47000122</c:v>
                </c:pt>
                <c:pt idx="92">
                  <c:v>-53.449996950000013</c:v>
                </c:pt>
                <c:pt idx="93">
                  <c:v>-53.429992679999998</c:v>
                </c:pt>
                <c:pt idx="94">
                  <c:v>-53.410003660000001</c:v>
                </c:pt>
                <c:pt idx="95">
                  <c:v>-53.389999390000014</c:v>
                </c:pt>
                <c:pt idx="96">
                  <c:v>-53.369995119999999</c:v>
                </c:pt>
                <c:pt idx="97">
                  <c:v>-53.339996339999999</c:v>
                </c:pt>
                <c:pt idx="98">
                  <c:v>-53.320007320000002</c:v>
                </c:pt>
                <c:pt idx="99">
                  <c:v>-53.300003049999987</c:v>
                </c:pt>
                <c:pt idx="100">
                  <c:v>-53.27999878</c:v>
                </c:pt>
                <c:pt idx="101">
                  <c:v>-53.25</c:v>
                </c:pt>
                <c:pt idx="102">
                  <c:v>-53.229995730000013</c:v>
                </c:pt>
                <c:pt idx="103">
                  <c:v>-53.199996950000013</c:v>
                </c:pt>
                <c:pt idx="104">
                  <c:v>-53.179992679999998</c:v>
                </c:pt>
                <c:pt idx="105">
                  <c:v>-53.149993899999998</c:v>
                </c:pt>
                <c:pt idx="106">
                  <c:v>-53.130004880000001</c:v>
                </c:pt>
                <c:pt idx="107">
                  <c:v>-53.100006100000002</c:v>
                </c:pt>
                <c:pt idx="108">
                  <c:v>-53.070007320000002</c:v>
                </c:pt>
                <c:pt idx="109">
                  <c:v>-53.050003049999987</c:v>
                </c:pt>
                <c:pt idx="110">
                  <c:v>-53.020004269999987</c:v>
                </c:pt>
                <c:pt idx="111">
                  <c:v>-52.990005489999987</c:v>
                </c:pt>
                <c:pt idx="112">
                  <c:v>-52.960006709999988</c:v>
                </c:pt>
                <c:pt idx="113">
                  <c:v>-52.929992679999998</c:v>
                </c:pt>
                <c:pt idx="114">
                  <c:v>-52.899993899999998</c:v>
                </c:pt>
                <c:pt idx="115">
                  <c:v>-52.869995119999999</c:v>
                </c:pt>
                <c:pt idx="116">
                  <c:v>-52.839996339999999</c:v>
                </c:pt>
                <c:pt idx="117">
                  <c:v>-52.809997559999999</c:v>
                </c:pt>
                <c:pt idx="118">
                  <c:v>-52.77999878</c:v>
                </c:pt>
                <c:pt idx="119">
                  <c:v>-52.740005489999987</c:v>
                </c:pt>
                <c:pt idx="120">
                  <c:v>-52.710006709999988</c:v>
                </c:pt>
                <c:pt idx="121">
                  <c:v>-52.669998170000014</c:v>
                </c:pt>
                <c:pt idx="122">
                  <c:v>-52.639999390000014</c:v>
                </c:pt>
                <c:pt idx="123">
                  <c:v>-52.610000609999986</c:v>
                </c:pt>
                <c:pt idx="124">
                  <c:v>-52.570007320000002</c:v>
                </c:pt>
                <c:pt idx="125">
                  <c:v>-52.52999878</c:v>
                </c:pt>
                <c:pt idx="126">
                  <c:v>-52.5</c:v>
                </c:pt>
                <c:pt idx="127">
                  <c:v>-52.460006709999988</c:v>
                </c:pt>
                <c:pt idx="128">
                  <c:v>-52.419998170000014</c:v>
                </c:pt>
                <c:pt idx="129">
                  <c:v>-52.380004880000001</c:v>
                </c:pt>
                <c:pt idx="130">
                  <c:v>-52.339996339999999</c:v>
                </c:pt>
                <c:pt idx="131">
                  <c:v>-52.300003049999987</c:v>
                </c:pt>
                <c:pt idx="132">
                  <c:v>-52.259994510000013</c:v>
                </c:pt>
                <c:pt idx="133">
                  <c:v>-52.22000122</c:v>
                </c:pt>
                <c:pt idx="134">
                  <c:v>-52.179992679999998</c:v>
                </c:pt>
                <c:pt idx="135">
                  <c:v>-52.139999390000014</c:v>
                </c:pt>
                <c:pt idx="136">
                  <c:v>-52.089996339999999</c:v>
                </c:pt>
                <c:pt idx="137">
                  <c:v>-52.039993279999976</c:v>
                </c:pt>
                <c:pt idx="138">
                  <c:v>-51.999984740000002</c:v>
                </c:pt>
                <c:pt idx="139">
                  <c:v>-51.949996939999977</c:v>
                </c:pt>
                <c:pt idx="140">
                  <c:v>-51.909988400000003</c:v>
                </c:pt>
                <c:pt idx="141">
                  <c:v>-51.859985349999988</c:v>
                </c:pt>
                <c:pt idx="142">
                  <c:v>-51.809997549999991</c:v>
                </c:pt>
                <c:pt idx="143">
                  <c:v>-51.759994499999976</c:v>
                </c:pt>
                <c:pt idx="144">
                  <c:v>-51.719985960000002</c:v>
                </c:pt>
                <c:pt idx="145">
                  <c:v>-51.669982909999987</c:v>
                </c:pt>
                <c:pt idx="146">
                  <c:v>-51.619995109999991</c:v>
                </c:pt>
                <c:pt idx="147">
                  <c:v>-51.569992059999976</c:v>
                </c:pt>
                <c:pt idx="148">
                  <c:v>-51.519989009999989</c:v>
                </c:pt>
                <c:pt idx="149">
                  <c:v>-51.45999144999999</c:v>
                </c:pt>
                <c:pt idx="150">
                  <c:v>-51.409988400000003</c:v>
                </c:pt>
                <c:pt idx="151">
                  <c:v>-51.359985349999988</c:v>
                </c:pt>
                <c:pt idx="152">
                  <c:v>-51.309997549999991</c:v>
                </c:pt>
                <c:pt idx="153">
                  <c:v>-51.249984740000002</c:v>
                </c:pt>
                <c:pt idx="154">
                  <c:v>-51.189987180000003</c:v>
                </c:pt>
                <c:pt idx="155">
                  <c:v>-51.139984129999988</c:v>
                </c:pt>
                <c:pt idx="156">
                  <c:v>-51.079986569999988</c:v>
                </c:pt>
                <c:pt idx="157">
                  <c:v>-51.019989009999989</c:v>
                </c:pt>
                <c:pt idx="158">
                  <c:v>-50.969985960000002</c:v>
                </c:pt>
                <c:pt idx="159">
                  <c:v>-50.909988400000003</c:v>
                </c:pt>
                <c:pt idx="160">
                  <c:v>-50.849990839999975</c:v>
                </c:pt>
                <c:pt idx="161">
                  <c:v>-50.789993279999976</c:v>
                </c:pt>
                <c:pt idx="162">
                  <c:v>-50.729995719999977</c:v>
                </c:pt>
                <c:pt idx="163">
                  <c:v>-50.659988400000003</c:v>
                </c:pt>
                <c:pt idx="164">
                  <c:v>-50.599990839999975</c:v>
                </c:pt>
                <c:pt idx="165">
                  <c:v>-50.539993279999976</c:v>
                </c:pt>
                <c:pt idx="166">
                  <c:v>-50.469985960000002</c:v>
                </c:pt>
                <c:pt idx="167">
                  <c:v>-50.409988400000003</c:v>
                </c:pt>
                <c:pt idx="168">
                  <c:v>-50.339996329999991</c:v>
                </c:pt>
                <c:pt idx="169">
                  <c:v>-50.279983520000002</c:v>
                </c:pt>
                <c:pt idx="170">
                  <c:v>-50.20999144999999</c:v>
                </c:pt>
                <c:pt idx="171">
                  <c:v>-50.139984129999988</c:v>
                </c:pt>
                <c:pt idx="172">
                  <c:v>-50.069992059999976</c:v>
                </c:pt>
                <c:pt idx="173">
                  <c:v>-49.999984740000002</c:v>
                </c:pt>
                <c:pt idx="174">
                  <c:v>-49.92999266999999</c:v>
                </c:pt>
                <c:pt idx="175">
                  <c:v>-49.859985349999988</c:v>
                </c:pt>
                <c:pt idx="176">
                  <c:v>-49.789993279999976</c:v>
                </c:pt>
                <c:pt idx="177">
                  <c:v>-49.70999144999999</c:v>
                </c:pt>
                <c:pt idx="178">
                  <c:v>-49.639984129999988</c:v>
                </c:pt>
                <c:pt idx="179">
                  <c:v>-49.569992059999976</c:v>
                </c:pt>
                <c:pt idx="180">
                  <c:v>-49.489990229999989</c:v>
                </c:pt>
                <c:pt idx="181">
                  <c:v>-49.409988400000003</c:v>
                </c:pt>
                <c:pt idx="182">
                  <c:v>-49.339996329999991</c:v>
                </c:pt>
                <c:pt idx="183">
                  <c:v>-49.250015259999969</c:v>
                </c:pt>
                <c:pt idx="184">
                  <c:v>-49.170013429999983</c:v>
                </c:pt>
                <c:pt idx="185">
                  <c:v>-49.090011599999968</c:v>
                </c:pt>
                <c:pt idx="186">
                  <c:v>-49.010009769999982</c:v>
                </c:pt>
                <c:pt idx="187">
                  <c:v>-48.930007939999996</c:v>
                </c:pt>
                <c:pt idx="188">
                  <c:v>-48.850006109999981</c:v>
                </c:pt>
                <c:pt idx="189">
                  <c:v>-48.760009769999982</c:v>
                </c:pt>
                <c:pt idx="190">
                  <c:v>-48.680007939999996</c:v>
                </c:pt>
                <c:pt idx="191">
                  <c:v>-48.600006109999981</c:v>
                </c:pt>
                <c:pt idx="192">
                  <c:v>-48.510009769999982</c:v>
                </c:pt>
                <c:pt idx="193">
                  <c:v>-48.420013429999983</c:v>
                </c:pt>
                <c:pt idx="194">
                  <c:v>-48.340011599999968</c:v>
                </c:pt>
                <c:pt idx="195">
                  <c:v>-48.250015259999969</c:v>
                </c:pt>
                <c:pt idx="196">
                  <c:v>-48.160003669999981</c:v>
                </c:pt>
                <c:pt idx="197">
                  <c:v>-48.070007329999981</c:v>
                </c:pt>
                <c:pt idx="198">
                  <c:v>-47.980010989999982</c:v>
                </c:pt>
                <c:pt idx="199">
                  <c:v>-47.880004889999981</c:v>
                </c:pt>
                <c:pt idx="200">
                  <c:v>-47.790008549999982</c:v>
                </c:pt>
                <c:pt idx="201">
                  <c:v>-47.690002439999972</c:v>
                </c:pt>
                <c:pt idx="202">
                  <c:v>-47.589996339999971</c:v>
                </c:pt>
                <c:pt idx="203">
                  <c:v>-47.499999999999972</c:v>
                </c:pt>
                <c:pt idx="204">
                  <c:v>-47.39999389999997</c:v>
                </c:pt>
                <c:pt idx="205">
                  <c:v>-47.300003049999958</c:v>
                </c:pt>
                <c:pt idx="206">
                  <c:v>-47.199996949999985</c:v>
                </c:pt>
                <c:pt idx="207">
                  <c:v>-47.100006099999973</c:v>
                </c:pt>
                <c:pt idx="208">
                  <c:v>-46.999999999999972</c:v>
                </c:pt>
                <c:pt idx="209">
                  <c:v>-46.89999389999997</c:v>
                </c:pt>
                <c:pt idx="210">
                  <c:v>-46.800003049999958</c:v>
                </c:pt>
                <c:pt idx="211">
                  <c:v>-46.679992680000026</c:v>
                </c:pt>
                <c:pt idx="212">
                  <c:v>-46.579986580000025</c:v>
                </c:pt>
                <c:pt idx="213">
                  <c:v>-46.469985970000039</c:v>
                </c:pt>
                <c:pt idx="214">
                  <c:v>-46.369995120000027</c:v>
                </c:pt>
                <c:pt idx="215">
                  <c:v>-46.259994510000013</c:v>
                </c:pt>
                <c:pt idx="216">
                  <c:v>-46.149993900000027</c:v>
                </c:pt>
                <c:pt idx="217">
                  <c:v>-46.039993290000012</c:v>
                </c:pt>
                <c:pt idx="218">
                  <c:v>-45.929992680000026</c:v>
                </c:pt>
                <c:pt idx="219">
                  <c:v>-45.810012819999997</c:v>
                </c:pt>
                <c:pt idx="220">
                  <c:v>-45.700012210000011</c:v>
                </c:pt>
                <c:pt idx="221">
                  <c:v>-45.580017090000013</c:v>
                </c:pt>
                <c:pt idx="222">
                  <c:v>-45.470016479999998</c:v>
                </c:pt>
                <c:pt idx="223">
                  <c:v>-45.360015870000012</c:v>
                </c:pt>
                <c:pt idx="224">
                  <c:v>-45.240005500000024</c:v>
                </c:pt>
                <c:pt idx="225">
                  <c:v>-45.110000610000014</c:v>
                </c:pt>
                <c:pt idx="226">
                  <c:v>-44.990005489999987</c:v>
                </c:pt>
                <c:pt idx="227">
                  <c:v>-44.869995119999999</c:v>
                </c:pt>
                <c:pt idx="228">
                  <c:v>-44.760009760000003</c:v>
                </c:pt>
                <c:pt idx="229">
                  <c:v>-44.630004880000001</c:v>
                </c:pt>
                <c:pt idx="230">
                  <c:v>-44.510009760000003</c:v>
                </c:pt>
                <c:pt idx="231">
                  <c:v>-44.379989630000011</c:v>
                </c:pt>
                <c:pt idx="232">
                  <c:v>-44.259994509999984</c:v>
                </c:pt>
                <c:pt idx="233">
                  <c:v>-44.129989630000011</c:v>
                </c:pt>
                <c:pt idx="234">
                  <c:v>-44</c:v>
                </c:pt>
                <c:pt idx="235">
                  <c:v>-43.879989630000011</c:v>
                </c:pt>
                <c:pt idx="236">
                  <c:v>-43.740020749999985</c:v>
                </c:pt>
                <c:pt idx="237">
                  <c:v>-43.610015869999984</c:v>
                </c:pt>
                <c:pt idx="238">
                  <c:v>-43.480010989999982</c:v>
                </c:pt>
                <c:pt idx="239">
                  <c:v>-43.350006109999981</c:v>
                </c:pt>
                <c:pt idx="240">
                  <c:v>-43.22001647999997</c:v>
                </c:pt>
                <c:pt idx="241">
                  <c:v>-43.080001829999986</c:v>
                </c:pt>
                <c:pt idx="242">
                  <c:v>-42.940002439999972</c:v>
                </c:pt>
                <c:pt idx="243">
                  <c:v>-42.809997559999971</c:v>
                </c:pt>
                <c:pt idx="244">
                  <c:v>-42.669998169999985</c:v>
                </c:pt>
                <c:pt idx="245">
                  <c:v>-42.519989020000025</c:v>
                </c:pt>
                <c:pt idx="246">
                  <c:v>-42.389999390000014</c:v>
                </c:pt>
                <c:pt idx="247">
                  <c:v>-42.250000000000028</c:v>
                </c:pt>
                <c:pt idx="248">
                  <c:v>-42.110000610000014</c:v>
                </c:pt>
                <c:pt idx="249">
                  <c:v>-41.960021970000014</c:v>
                </c:pt>
                <c:pt idx="250">
                  <c:v>-41.810012820000026</c:v>
                </c:pt>
                <c:pt idx="251">
                  <c:v>-41.670013430000012</c:v>
                </c:pt>
                <c:pt idx="252">
                  <c:v>-41.530014040000026</c:v>
                </c:pt>
                <c:pt idx="253">
                  <c:v>-41.380020139999999</c:v>
                </c:pt>
                <c:pt idx="254">
                  <c:v>-41.230010980000003</c:v>
                </c:pt>
                <c:pt idx="255">
                  <c:v>-41.080001830000015</c:v>
                </c:pt>
                <c:pt idx="256">
                  <c:v>-40.930007929999988</c:v>
                </c:pt>
                <c:pt idx="257">
                  <c:v>-40.790008540000002</c:v>
                </c:pt>
                <c:pt idx="258">
                  <c:v>-40.629989630000011</c:v>
                </c:pt>
                <c:pt idx="259">
                  <c:v>-40.479995729999985</c:v>
                </c:pt>
                <c:pt idx="260">
                  <c:v>-40.319992070000012</c:v>
                </c:pt>
                <c:pt idx="261">
                  <c:v>-40.159988399999975</c:v>
                </c:pt>
                <c:pt idx="262">
                  <c:v>-40.009979249999986</c:v>
                </c:pt>
                <c:pt idx="263">
                  <c:v>-39.849990839999975</c:v>
                </c:pt>
                <c:pt idx="264">
                  <c:v>-39.699981689999987</c:v>
                </c:pt>
                <c:pt idx="265">
                  <c:v>-39.529998779999971</c:v>
                </c:pt>
                <c:pt idx="266">
                  <c:v>-39.380004879999973</c:v>
                </c:pt>
                <c:pt idx="267">
                  <c:v>-39.220001219999972</c:v>
                </c:pt>
                <c:pt idx="268">
                  <c:v>-39.060012809999961</c:v>
                </c:pt>
                <c:pt idx="269">
                  <c:v>-38.889999390000014</c:v>
                </c:pt>
                <c:pt idx="270">
                  <c:v>-38.729995730000041</c:v>
                </c:pt>
                <c:pt idx="271">
                  <c:v>-38.56999207000004</c:v>
                </c:pt>
                <c:pt idx="272">
                  <c:v>-38.399993900000027</c:v>
                </c:pt>
                <c:pt idx="273">
                  <c:v>-38.229980470000015</c:v>
                </c:pt>
                <c:pt idx="274">
                  <c:v>-38.069992060000004</c:v>
                </c:pt>
                <c:pt idx="275">
                  <c:v>-37.899993890000019</c:v>
                </c:pt>
                <c:pt idx="276">
                  <c:v>-37.729980470000015</c:v>
                </c:pt>
                <c:pt idx="277">
                  <c:v>-37.560012809999989</c:v>
                </c:pt>
                <c:pt idx="278">
                  <c:v>-37.390014640000004</c:v>
                </c:pt>
                <c:pt idx="279">
                  <c:v>-37.22000122</c:v>
                </c:pt>
                <c:pt idx="280">
                  <c:v>-37.050003050000015</c:v>
                </c:pt>
                <c:pt idx="281">
                  <c:v>-36.869995119999999</c:v>
                </c:pt>
                <c:pt idx="282">
                  <c:v>-36.690002440000001</c:v>
                </c:pt>
                <c:pt idx="283">
                  <c:v>-36.520004269999987</c:v>
                </c:pt>
                <c:pt idx="284">
                  <c:v>-36.339981080000001</c:v>
                </c:pt>
                <c:pt idx="285">
                  <c:v>-36.159988399999975</c:v>
                </c:pt>
                <c:pt idx="286">
                  <c:v>-35.989990229999989</c:v>
                </c:pt>
                <c:pt idx="287">
                  <c:v>-35.809982300000001</c:v>
                </c:pt>
                <c:pt idx="288">
                  <c:v>-35.62001036999996</c:v>
                </c:pt>
                <c:pt idx="289">
                  <c:v>-35.440002439999972</c:v>
                </c:pt>
                <c:pt idx="290">
                  <c:v>-35.260009759999974</c:v>
                </c:pt>
                <c:pt idx="291">
                  <c:v>-35.080001829999986</c:v>
                </c:pt>
                <c:pt idx="292">
                  <c:v>-34.889999390000014</c:v>
                </c:pt>
                <c:pt idx="293">
                  <c:v>-34.709991460000026</c:v>
                </c:pt>
                <c:pt idx="294">
                  <c:v>-34.520004270000015</c:v>
                </c:pt>
                <c:pt idx="295">
                  <c:v>-34.339996340000027</c:v>
                </c:pt>
                <c:pt idx="296">
                  <c:v>-34.139984130000016</c:v>
                </c:pt>
                <c:pt idx="297">
                  <c:v>-33.959991450000018</c:v>
                </c:pt>
                <c:pt idx="298">
                  <c:v>-33.769989010000018</c:v>
                </c:pt>
                <c:pt idx="299">
                  <c:v>-33.579986570000017</c:v>
                </c:pt>
                <c:pt idx="300">
                  <c:v>-33.389984130000016</c:v>
                </c:pt>
                <c:pt idx="301">
                  <c:v>-33.190002450000009</c:v>
                </c:pt>
                <c:pt idx="302">
                  <c:v>-33.000015259999998</c:v>
                </c:pt>
                <c:pt idx="303">
                  <c:v>-32.810012819999997</c:v>
                </c:pt>
                <c:pt idx="304">
                  <c:v>-32.620010379999997</c:v>
                </c:pt>
                <c:pt idx="305">
                  <c:v>-32.410003660000001</c:v>
                </c:pt>
                <c:pt idx="306">
                  <c:v>-32.22000122</c:v>
                </c:pt>
                <c:pt idx="307">
                  <c:v>-32.020004269999987</c:v>
                </c:pt>
                <c:pt idx="308">
                  <c:v>-31.830001829999986</c:v>
                </c:pt>
                <c:pt idx="309">
                  <c:v>-31.619995109999991</c:v>
                </c:pt>
                <c:pt idx="310">
                  <c:v>-31.419982909999987</c:v>
                </c:pt>
                <c:pt idx="311">
                  <c:v>-31.219985960000002</c:v>
                </c:pt>
                <c:pt idx="312">
                  <c:v>-31.019989009999989</c:v>
                </c:pt>
                <c:pt idx="313">
                  <c:v>-30.819992059999976</c:v>
                </c:pt>
                <c:pt idx="314">
                  <c:v>-30.610015869999984</c:v>
                </c:pt>
                <c:pt idx="315">
                  <c:v>-30.400009159999996</c:v>
                </c:pt>
                <c:pt idx="316">
                  <c:v>-30.200012209999983</c:v>
                </c:pt>
                <c:pt idx="317">
                  <c:v>-30.000015259999969</c:v>
                </c:pt>
                <c:pt idx="318">
                  <c:v>-29.790008549999982</c:v>
                </c:pt>
                <c:pt idx="319">
                  <c:v>-29.570007319999974</c:v>
                </c:pt>
                <c:pt idx="320">
                  <c:v>-29.36999511999997</c:v>
                </c:pt>
                <c:pt idx="321">
                  <c:v>-29.160003659999973</c:v>
                </c:pt>
                <c:pt idx="322">
                  <c:v>-28.949996949999985</c:v>
                </c:pt>
                <c:pt idx="323">
                  <c:v>-28.740005489999959</c:v>
                </c:pt>
                <c:pt idx="324">
                  <c:v>-28.509994510000013</c:v>
                </c:pt>
                <c:pt idx="325">
                  <c:v>-28.299987800000025</c:v>
                </c:pt>
                <c:pt idx="326">
                  <c:v>-28.089996340000027</c:v>
                </c:pt>
                <c:pt idx="327">
                  <c:v>-27.869995120000027</c:v>
                </c:pt>
                <c:pt idx="328">
                  <c:v>-27.659988410000039</c:v>
                </c:pt>
                <c:pt idx="329">
                  <c:v>-27.430007940000024</c:v>
                </c:pt>
                <c:pt idx="330">
                  <c:v>-27.220016479999998</c:v>
                </c:pt>
                <c:pt idx="331">
                  <c:v>-27.000015259999998</c:v>
                </c:pt>
                <c:pt idx="332">
                  <c:v>-26.780014039999998</c:v>
                </c:pt>
                <c:pt idx="333">
                  <c:v>-26.560012819999997</c:v>
                </c:pt>
                <c:pt idx="334">
                  <c:v>-26.330001830000015</c:v>
                </c:pt>
                <c:pt idx="335">
                  <c:v>-26.100006100000002</c:v>
                </c:pt>
                <c:pt idx="336">
                  <c:v>-25.880004880000001</c:v>
                </c:pt>
                <c:pt idx="337">
                  <c:v>-25.660003660000001</c:v>
                </c:pt>
                <c:pt idx="338">
                  <c:v>-25.430007929999988</c:v>
                </c:pt>
                <c:pt idx="339">
                  <c:v>-25.199996949999985</c:v>
                </c:pt>
                <c:pt idx="340">
                  <c:v>-24.96998597000001</c:v>
                </c:pt>
                <c:pt idx="341">
                  <c:v>-24.739990239999997</c:v>
                </c:pt>
                <c:pt idx="342">
                  <c:v>-24.509994509999984</c:v>
                </c:pt>
                <c:pt idx="343">
                  <c:v>-24.270019529999985</c:v>
                </c:pt>
                <c:pt idx="344">
                  <c:v>-24.040008549999982</c:v>
                </c:pt>
                <c:pt idx="345">
                  <c:v>-23.810012819999997</c:v>
                </c:pt>
                <c:pt idx="346">
                  <c:v>-23.580017089999984</c:v>
                </c:pt>
                <c:pt idx="347">
                  <c:v>-23.350006109999981</c:v>
                </c:pt>
                <c:pt idx="348">
                  <c:v>-23.100006099999973</c:v>
                </c:pt>
                <c:pt idx="349">
                  <c:v>-22.87001036999996</c:v>
                </c:pt>
                <c:pt idx="350">
                  <c:v>-22.630004879999973</c:v>
                </c:pt>
                <c:pt idx="351">
                  <c:v>-22.389999389999986</c:v>
                </c:pt>
                <c:pt idx="352">
                  <c:v>-22.139999390000014</c:v>
                </c:pt>
                <c:pt idx="353">
                  <c:v>-21.899993900000027</c:v>
                </c:pt>
                <c:pt idx="354">
                  <c:v>-21.659988410000039</c:v>
                </c:pt>
                <c:pt idx="355">
                  <c:v>-21.419998170000014</c:v>
                </c:pt>
                <c:pt idx="356">
                  <c:v>-21.170013430000012</c:v>
                </c:pt>
                <c:pt idx="357">
                  <c:v>-20.930007940000024</c:v>
                </c:pt>
                <c:pt idx="358">
                  <c:v>-20.680023189999986</c:v>
                </c:pt>
                <c:pt idx="359">
                  <c:v>-20.440002440000001</c:v>
                </c:pt>
                <c:pt idx="360">
                  <c:v>-20.17999266999999</c:v>
                </c:pt>
                <c:pt idx="361">
                  <c:v>-19.92999266999999</c:v>
                </c:pt>
                <c:pt idx="362">
                  <c:v>-19.690002440000001</c:v>
                </c:pt>
                <c:pt idx="363">
                  <c:v>-19.429992679999998</c:v>
                </c:pt>
                <c:pt idx="364">
                  <c:v>-19.179992679999998</c:v>
                </c:pt>
                <c:pt idx="365">
                  <c:v>-18.929992679999998</c:v>
                </c:pt>
                <c:pt idx="366">
                  <c:v>-18.669982909999987</c:v>
                </c:pt>
                <c:pt idx="367">
                  <c:v>-18.409973139999977</c:v>
                </c:pt>
                <c:pt idx="368">
                  <c:v>-18.159973139999977</c:v>
                </c:pt>
                <c:pt idx="369">
                  <c:v>-17.899993889999962</c:v>
                </c:pt>
                <c:pt idx="370">
                  <c:v>-17.640014639999947</c:v>
                </c:pt>
                <c:pt idx="371">
                  <c:v>-17.380004880000001</c:v>
                </c:pt>
                <c:pt idx="372">
                  <c:v>-17.119995109999991</c:v>
                </c:pt>
                <c:pt idx="373">
                  <c:v>-16.859985350000045</c:v>
                </c:pt>
                <c:pt idx="374">
                  <c:v>-16.600006110000038</c:v>
                </c:pt>
                <c:pt idx="375">
                  <c:v>-16.339996340000027</c:v>
                </c:pt>
                <c:pt idx="376">
                  <c:v>-16.069976800000006</c:v>
                </c:pt>
                <c:pt idx="377">
                  <c:v>-15.799987789999989</c:v>
                </c:pt>
                <c:pt idx="378">
                  <c:v>-15.539978030000043</c:v>
                </c:pt>
                <c:pt idx="379">
                  <c:v>-15.260009760000003</c:v>
                </c:pt>
                <c:pt idx="380">
                  <c:v>-15</c:v>
                </c:pt>
                <c:pt idx="381">
                  <c:v>-14.720001219999972</c:v>
                </c:pt>
                <c:pt idx="382">
                  <c:v>-14.459991460000026</c:v>
                </c:pt>
                <c:pt idx="383">
                  <c:v>-14.190002440000001</c:v>
                </c:pt>
                <c:pt idx="384">
                  <c:v>-13.909973139999977</c:v>
                </c:pt>
                <c:pt idx="385">
                  <c:v>-13.639984130000016</c:v>
                </c:pt>
                <c:pt idx="386">
                  <c:v>-13.369995109999991</c:v>
                </c:pt>
                <c:pt idx="387">
                  <c:v>-13.089996329999963</c:v>
                </c:pt>
                <c:pt idx="388">
                  <c:v>-12.809997549999991</c:v>
                </c:pt>
                <c:pt idx="389">
                  <c:v>-12.540008539999974</c:v>
                </c:pt>
                <c:pt idx="390">
                  <c:v>-12.25</c:v>
                </c:pt>
                <c:pt idx="391">
                  <c:v>-11.980010990000039</c:v>
                </c:pt>
                <c:pt idx="392">
                  <c:v>-11.690002440000001</c:v>
                </c:pt>
                <c:pt idx="393">
                  <c:v>-11.410003660000029</c:v>
                </c:pt>
                <c:pt idx="394">
                  <c:v>-11.129974360000006</c:v>
                </c:pt>
                <c:pt idx="395">
                  <c:v>-10.839996340000027</c:v>
                </c:pt>
                <c:pt idx="396">
                  <c:v>-10.559997559999999</c:v>
                </c:pt>
                <c:pt idx="397">
                  <c:v>-10.269989010000018</c:v>
                </c:pt>
                <c:pt idx="398">
                  <c:v>-9.9899902299999894</c:v>
                </c:pt>
                <c:pt idx="399">
                  <c:v>-9.7000122100000112</c:v>
                </c:pt>
                <c:pt idx="400">
                  <c:v>-9.4100036599999726</c:v>
                </c:pt>
                <c:pt idx="401">
                  <c:v>-9.1300048800000013</c:v>
                </c:pt>
                <c:pt idx="402">
                  <c:v>-8.8399963299999627</c:v>
                </c:pt>
                <c:pt idx="403">
                  <c:v>-8.5400085499999818</c:v>
                </c:pt>
                <c:pt idx="404">
                  <c:v>-8.25</c:v>
                </c:pt>
                <c:pt idx="405">
                  <c:v>-7.960021979999965</c:v>
                </c:pt>
                <c:pt idx="406">
                  <c:v>-7.6600036599999726</c:v>
                </c:pt>
                <c:pt idx="407">
                  <c:v>-7.3699951199999987</c:v>
                </c:pt>
                <c:pt idx="408">
                  <c:v>-7.0699768100000142</c:v>
                </c:pt>
                <c:pt idx="409">
                  <c:v>-6.7799987800000281</c:v>
                </c:pt>
                <c:pt idx="410">
                  <c:v>-6.4799804700000436</c:v>
                </c:pt>
                <c:pt idx="411">
                  <c:v>-6.1800231999999937</c:v>
                </c:pt>
                <c:pt idx="412">
                  <c:v>-5.8800048900000093</c:v>
                </c:pt>
                <c:pt idx="413">
                  <c:v>-5.5800170900000126</c:v>
                </c:pt>
                <c:pt idx="414">
                  <c:v>-5.2799987800000281</c:v>
                </c:pt>
                <c:pt idx="415">
                  <c:v>-4.9800109799999746</c:v>
                </c:pt>
                <c:pt idx="416">
                  <c:v>-4.6699829099999874</c:v>
                </c:pt>
                <c:pt idx="417">
                  <c:v>-4.3699951199999987</c:v>
                </c:pt>
                <c:pt idx="418">
                  <c:v>-4.0599975599999993</c:v>
                </c:pt>
                <c:pt idx="419">
                  <c:v>-3.75</c:v>
                </c:pt>
                <c:pt idx="420">
                  <c:v>-3.4500122100000112</c:v>
                </c:pt>
                <c:pt idx="421">
                  <c:v>-3.1300048799999445</c:v>
                </c:pt>
                <c:pt idx="422">
                  <c:v>-2.8300170899999557</c:v>
                </c:pt>
                <c:pt idx="423">
                  <c:v>-2.5199890099999607</c:v>
                </c:pt>
                <c:pt idx="424">
                  <c:v>-2.1999816900000155</c:v>
                </c:pt>
                <c:pt idx="425">
                  <c:v>-1.8899841300000162</c:v>
                </c:pt>
                <c:pt idx="426">
                  <c:v>-1.5700073300000099</c:v>
                </c:pt>
                <c:pt idx="427">
                  <c:v>-1.2600097700000106</c:v>
                </c:pt>
                <c:pt idx="428">
                  <c:v>-0.95001221000001124</c:v>
                </c:pt>
                <c:pt idx="429">
                  <c:v>-0.63000488000000132</c:v>
                </c:pt>
                <c:pt idx="430">
                  <c:v>-0.32000732000000198</c:v>
                </c:pt>
                <c:pt idx="431">
                  <c:v>0</c:v>
                </c:pt>
                <c:pt idx="432">
                  <c:v>0.32000732000000198</c:v>
                </c:pt>
                <c:pt idx="433">
                  <c:v>0.6400146500000119</c:v>
                </c:pt>
                <c:pt idx="434">
                  <c:v>0.97000122000002875</c:v>
                </c:pt>
                <c:pt idx="435">
                  <c:v>1.2900085500000387</c:v>
                </c:pt>
                <c:pt idx="436">
                  <c:v>1.6100158699999838</c:v>
                </c:pt>
                <c:pt idx="437">
                  <c:v>1.9400024400000007</c:v>
                </c:pt>
                <c:pt idx="438">
                  <c:v>2.2599792500000149</c:v>
                </c:pt>
                <c:pt idx="439">
                  <c:v>2.5799865800000248</c:v>
                </c:pt>
                <c:pt idx="440">
                  <c:v>2.9100036599999726</c:v>
                </c:pt>
                <c:pt idx="441">
                  <c:v>3.2399902299999894</c:v>
                </c:pt>
                <c:pt idx="442">
                  <c:v>3.5599975599999993</c:v>
                </c:pt>
                <c:pt idx="443">
                  <c:v>3.9000244199999656</c:v>
                </c:pt>
                <c:pt idx="444">
                  <c:v>4.2300109899999825</c:v>
                </c:pt>
                <c:pt idx="445">
                  <c:v>4.560028079999995</c:v>
                </c:pt>
                <c:pt idx="446">
                  <c:v>4.8999938999999699</c:v>
                </c:pt>
                <c:pt idx="447">
                  <c:v>5.2299804699999868</c:v>
                </c:pt>
                <c:pt idx="448">
                  <c:v>5.5599975599999993</c:v>
                </c:pt>
                <c:pt idx="449">
                  <c:v>5.8999939000000268</c:v>
                </c:pt>
                <c:pt idx="450">
                  <c:v>6.2300109799999746</c:v>
                </c:pt>
                <c:pt idx="451">
                  <c:v>6.5599975599999993</c:v>
                </c:pt>
                <c:pt idx="452">
                  <c:v>6.9100036700000373</c:v>
                </c:pt>
                <c:pt idx="453">
                  <c:v>7.25</c:v>
                </c:pt>
                <c:pt idx="454">
                  <c:v>7.5800170900000126</c:v>
                </c:pt>
                <c:pt idx="455">
                  <c:v>7.929992679999998</c:v>
                </c:pt>
                <c:pt idx="456">
                  <c:v>8.2699890200000254</c:v>
                </c:pt>
                <c:pt idx="457">
                  <c:v>8.6099853600000529</c:v>
                </c:pt>
                <c:pt idx="458">
                  <c:v>8.9499816900000155</c:v>
                </c:pt>
                <c:pt idx="459">
                  <c:v>9.2999877899999888</c:v>
                </c:pt>
                <c:pt idx="460">
                  <c:v>9.6499938999999699</c:v>
                </c:pt>
                <c:pt idx="461">
                  <c:v>9.9899902299999894</c:v>
                </c:pt>
                <c:pt idx="462">
                  <c:v>10.350006109999981</c:v>
                </c:pt>
                <c:pt idx="463">
                  <c:v>10.690002450000009</c:v>
                </c:pt>
                <c:pt idx="464">
                  <c:v>11.040008549999982</c:v>
                </c:pt>
                <c:pt idx="465">
                  <c:v>11.399993889999962</c:v>
                </c:pt>
                <c:pt idx="466">
                  <c:v>11.739990229999989</c:v>
                </c:pt>
                <c:pt idx="467">
                  <c:v>12.089996329999963</c:v>
                </c:pt>
                <c:pt idx="468">
                  <c:v>12.440002440000001</c:v>
                </c:pt>
                <c:pt idx="469">
                  <c:v>12.809997559999999</c:v>
                </c:pt>
                <c:pt idx="470">
                  <c:v>13.160003659999973</c:v>
                </c:pt>
                <c:pt idx="471">
                  <c:v>13.519989010000018</c:v>
                </c:pt>
                <c:pt idx="472">
                  <c:v>13.869995119999999</c:v>
                </c:pt>
                <c:pt idx="473">
                  <c:v>14.230010989999982</c:v>
                </c:pt>
                <c:pt idx="474">
                  <c:v>14.589996340000027</c:v>
                </c:pt>
                <c:pt idx="475">
                  <c:v>14.950012210000011</c:v>
                </c:pt>
                <c:pt idx="476">
                  <c:v>15.309997559999999</c:v>
                </c:pt>
                <c:pt idx="477">
                  <c:v>15.67999266999999</c:v>
                </c:pt>
                <c:pt idx="478">
                  <c:v>16.039978020000035</c:v>
                </c:pt>
                <c:pt idx="479">
                  <c:v>16.399993890000019</c:v>
                </c:pt>
                <c:pt idx="480">
                  <c:v>16.759979240000007</c:v>
                </c:pt>
                <c:pt idx="481">
                  <c:v>17.139984130000016</c:v>
                </c:pt>
                <c:pt idx="482">
                  <c:v>17.5</c:v>
                </c:pt>
                <c:pt idx="483">
                  <c:v>17.859985350000045</c:v>
                </c:pt>
                <c:pt idx="484">
                  <c:v>18.230010990000039</c:v>
                </c:pt>
                <c:pt idx="485">
                  <c:v>18.60000610000003</c:v>
                </c:pt>
                <c:pt idx="486">
                  <c:v>18.970001220000029</c:v>
                </c:pt>
                <c:pt idx="487">
                  <c:v>19.329986570000017</c:v>
                </c:pt>
                <c:pt idx="488">
                  <c:v>19.720001219999972</c:v>
                </c:pt>
                <c:pt idx="489">
                  <c:v>20.089996329999963</c:v>
                </c:pt>
                <c:pt idx="490">
                  <c:v>20.460021969999957</c:v>
                </c:pt>
                <c:pt idx="491">
                  <c:v>20.830017079999948</c:v>
                </c:pt>
                <c:pt idx="492">
                  <c:v>21.210021969999957</c:v>
                </c:pt>
                <c:pt idx="493">
                  <c:v>21.589996329999963</c:v>
                </c:pt>
                <c:pt idx="494">
                  <c:v>21.970001219999972</c:v>
                </c:pt>
                <c:pt idx="495">
                  <c:v>22.339996329999963</c:v>
                </c:pt>
                <c:pt idx="496">
                  <c:v>22.720001219999972</c:v>
                </c:pt>
                <c:pt idx="497">
                  <c:v>23.109985349999988</c:v>
                </c:pt>
                <c:pt idx="498">
                  <c:v>23.489990239999997</c:v>
                </c:pt>
                <c:pt idx="499">
                  <c:v>23.869995119999999</c:v>
                </c:pt>
                <c:pt idx="500">
                  <c:v>24.260009770000011</c:v>
                </c:pt>
                <c:pt idx="501">
                  <c:v>24.639984130000016</c:v>
                </c:pt>
                <c:pt idx="502">
                  <c:v>25.029998780000028</c:v>
                </c:pt>
                <c:pt idx="503">
                  <c:v>25.420013419999975</c:v>
                </c:pt>
                <c:pt idx="504">
                  <c:v>25.800018309999984</c:v>
                </c:pt>
                <c:pt idx="505">
                  <c:v>26.190002440000001</c:v>
                </c:pt>
                <c:pt idx="506">
                  <c:v>26.579986570000017</c:v>
                </c:pt>
                <c:pt idx="507">
                  <c:v>26.979980470000044</c:v>
                </c:pt>
                <c:pt idx="508">
                  <c:v>27.369995109999991</c:v>
                </c:pt>
                <c:pt idx="509">
                  <c:v>27.769989020000025</c:v>
                </c:pt>
                <c:pt idx="510">
                  <c:v>28.160003660000029</c:v>
                </c:pt>
                <c:pt idx="511">
                  <c:v>28.549987800000054</c:v>
                </c:pt>
                <c:pt idx="512">
                  <c:v>28.940002440000001</c:v>
                </c:pt>
                <c:pt idx="513">
                  <c:v>29.350006099999973</c:v>
                </c:pt>
                <c:pt idx="514">
                  <c:v>29.740020749999985</c:v>
                </c:pt>
                <c:pt idx="515">
                  <c:v>30.140014639999947</c:v>
                </c:pt>
                <c:pt idx="516">
                  <c:v>30.549987789999989</c:v>
                </c:pt>
                <c:pt idx="517">
                  <c:v>30.949981690000016</c:v>
                </c:pt>
                <c:pt idx="518">
                  <c:v>31.359985349999988</c:v>
                </c:pt>
                <c:pt idx="519">
                  <c:v>31.760009770000011</c:v>
                </c:pt>
                <c:pt idx="520">
                  <c:v>32.160003659999973</c:v>
                </c:pt>
                <c:pt idx="521">
                  <c:v>32.570007320000002</c:v>
                </c:pt>
                <c:pt idx="522">
                  <c:v>32.970001220000029</c:v>
                </c:pt>
                <c:pt idx="523">
                  <c:v>33.380004880000001</c:v>
                </c:pt>
                <c:pt idx="524">
                  <c:v>33.790008550000039</c:v>
                </c:pt>
                <c:pt idx="525">
                  <c:v>34.200012210000011</c:v>
                </c:pt>
                <c:pt idx="526">
                  <c:v>34.619995119999999</c:v>
                </c:pt>
                <c:pt idx="527">
                  <c:v>35.019989020000025</c:v>
                </c:pt>
                <c:pt idx="528">
                  <c:v>35.429992680000055</c:v>
                </c:pt>
                <c:pt idx="529">
                  <c:v>35.850006099999973</c:v>
                </c:pt>
                <c:pt idx="530">
                  <c:v>36.260009759999946</c:v>
                </c:pt>
                <c:pt idx="531">
                  <c:v>36.680023199999994</c:v>
                </c:pt>
                <c:pt idx="532">
                  <c:v>37.100006109999981</c:v>
                </c:pt>
                <c:pt idx="533">
                  <c:v>37.519989020000025</c:v>
                </c:pt>
                <c:pt idx="534">
                  <c:v>37.940002450000009</c:v>
                </c:pt>
                <c:pt idx="535">
                  <c:v>38.350006109999981</c:v>
                </c:pt>
                <c:pt idx="536">
                  <c:v>38.779998780000028</c:v>
                </c:pt>
                <c:pt idx="537">
                  <c:v>39.200012210000011</c:v>
                </c:pt>
                <c:pt idx="538">
                  <c:v>39.630004890000009</c:v>
                </c:pt>
                <c:pt idx="539">
                  <c:v>40.050018309999984</c:v>
                </c:pt>
                <c:pt idx="540">
                  <c:v>40.479980470000044</c:v>
                </c:pt>
                <c:pt idx="541">
                  <c:v>40.899993900000027</c:v>
                </c:pt>
                <c:pt idx="542">
                  <c:v>41.32998656999996</c:v>
                </c:pt>
                <c:pt idx="543">
                  <c:v>41.760009759999946</c:v>
                </c:pt>
                <c:pt idx="544">
                  <c:v>42.190002450000009</c:v>
                </c:pt>
                <c:pt idx="545">
                  <c:v>42.610015869999984</c:v>
                </c:pt>
                <c:pt idx="546">
                  <c:v>43.049987789999989</c:v>
                </c:pt>
                <c:pt idx="547">
                  <c:v>43.479980459999979</c:v>
                </c:pt>
                <c:pt idx="548">
                  <c:v>43.910003659999973</c:v>
                </c:pt>
                <c:pt idx="549">
                  <c:v>44.339996340000027</c:v>
                </c:pt>
                <c:pt idx="550">
                  <c:v>44.779998780000028</c:v>
                </c:pt>
                <c:pt idx="551">
                  <c:v>45.220001220000029</c:v>
                </c:pt>
                <c:pt idx="552">
                  <c:v>45.660003660000029</c:v>
                </c:pt>
                <c:pt idx="553">
                  <c:v>46.10000610000003</c:v>
                </c:pt>
                <c:pt idx="554">
                  <c:v>46.540008550000039</c:v>
                </c:pt>
                <c:pt idx="555">
                  <c:v>46.980010979999975</c:v>
                </c:pt>
                <c:pt idx="556">
                  <c:v>47.42999266999999</c:v>
                </c:pt>
                <c:pt idx="557">
                  <c:v>47.859985349999988</c:v>
                </c:pt>
                <c:pt idx="558">
                  <c:v>48.309997559999999</c:v>
                </c:pt>
                <c:pt idx="559">
                  <c:v>48.760009760000003</c:v>
                </c:pt>
                <c:pt idx="560">
                  <c:v>49.200012200000003</c:v>
                </c:pt>
                <c:pt idx="561">
                  <c:v>49.649993890000019</c:v>
                </c:pt>
                <c:pt idx="562">
                  <c:v>50.100006110000038</c:v>
                </c:pt>
                <c:pt idx="563">
                  <c:v>50.540008550000039</c:v>
                </c:pt>
                <c:pt idx="564">
                  <c:v>51</c:v>
                </c:pt>
                <c:pt idx="565">
                  <c:v>51.449981690000016</c:v>
                </c:pt>
                <c:pt idx="566">
                  <c:v>51.910003659999973</c:v>
                </c:pt>
                <c:pt idx="567">
                  <c:v>52.350006109999981</c:v>
                </c:pt>
                <c:pt idx="568">
                  <c:v>52.809997559999999</c:v>
                </c:pt>
                <c:pt idx="569">
                  <c:v>53.270019530000013</c:v>
                </c:pt>
                <c:pt idx="570">
                  <c:v>53.729980470000044</c:v>
                </c:pt>
                <c:pt idx="571">
                  <c:v>54.179992680000055</c:v>
                </c:pt>
                <c:pt idx="572">
                  <c:v>54.640014649999955</c:v>
                </c:pt>
                <c:pt idx="573">
                  <c:v>55.100006109999981</c:v>
                </c:pt>
                <c:pt idx="574">
                  <c:v>55.57000733000001</c:v>
                </c:pt>
                <c:pt idx="575">
                  <c:v>56.029998780000028</c:v>
                </c:pt>
                <c:pt idx="576">
                  <c:v>56.490020749999985</c:v>
                </c:pt>
                <c:pt idx="577">
                  <c:v>56.959991460000026</c:v>
                </c:pt>
                <c:pt idx="578">
                  <c:v>57.420013429999983</c:v>
                </c:pt>
                <c:pt idx="579">
                  <c:v>57.880004879999944</c:v>
                </c:pt>
                <c:pt idx="580">
                  <c:v>58.350006109999981</c:v>
                </c:pt>
                <c:pt idx="581">
                  <c:v>58.819976800000006</c:v>
                </c:pt>
                <c:pt idx="582">
                  <c:v>59.290008539999974</c:v>
                </c:pt>
                <c:pt idx="583">
                  <c:v>59.760009770000011</c:v>
                </c:pt>
                <c:pt idx="584">
                  <c:v>60.239990229999989</c:v>
                </c:pt>
                <c:pt idx="585">
                  <c:v>60.709991460000026</c:v>
                </c:pt>
                <c:pt idx="586">
                  <c:v>61.180023189999986</c:v>
                </c:pt>
                <c:pt idx="587">
                  <c:v>61.659973139999977</c:v>
                </c:pt>
                <c:pt idx="588">
                  <c:v>62.119995109999991</c:v>
                </c:pt>
                <c:pt idx="589">
                  <c:v>62.600006099999973</c:v>
                </c:pt>
                <c:pt idx="590">
                  <c:v>63.080017090000013</c:v>
                </c:pt>
                <c:pt idx="591">
                  <c:v>63.559997559999999</c:v>
                </c:pt>
                <c:pt idx="592">
                  <c:v>64.040008550000039</c:v>
                </c:pt>
                <c:pt idx="593">
                  <c:v>64.520019529999956</c:v>
                </c:pt>
                <c:pt idx="594">
                  <c:v>65</c:v>
                </c:pt>
                <c:pt idx="595">
                  <c:v>65.469970699999976</c:v>
                </c:pt>
                <c:pt idx="596">
                  <c:v>65.959991460000026</c:v>
                </c:pt>
                <c:pt idx="597">
                  <c:v>66.440002440000001</c:v>
                </c:pt>
                <c:pt idx="598">
                  <c:v>66.920013419999975</c:v>
                </c:pt>
                <c:pt idx="599">
                  <c:v>67.410003660000029</c:v>
                </c:pt>
                <c:pt idx="600">
                  <c:v>67.880004880000001</c:v>
                </c:pt>
                <c:pt idx="601">
                  <c:v>68.369995119999999</c:v>
                </c:pt>
                <c:pt idx="602">
                  <c:v>68.850006110000038</c:v>
                </c:pt>
                <c:pt idx="603">
                  <c:v>69.339996339999971</c:v>
                </c:pt>
                <c:pt idx="604">
                  <c:v>69.820007319999945</c:v>
                </c:pt>
                <c:pt idx="605">
                  <c:v>70.300018309999984</c:v>
                </c:pt>
                <c:pt idx="606">
                  <c:v>70.800018309999984</c:v>
                </c:pt>
                <c:pt idx="607">
                  <c:v>71.290008549999982</c:v>
                </c:pt>
                <c:pt idx="608">
                  <c:v>71.770019529999956</c:v>
                </c:pt>
                <c:pt idx="609">
                  <c:v>72.260009770000011</c:v>
                </c:pt>
                <c:pt idx="610">
                  <c:v>72.75</c:v>
                </c:pt>
                <c:pt idx="611">
                  <c:v>73.239990239999997</c:v>
                </c:pt>
                <c:pt idx="612">
                  <c:v>73.729980469999987</c:v>
                </c:pt>
                <c:pt idx="613">
                  <c:v>74.220001219999972</c:v>
                </c:pt>
                <c:pt idx="614">
                  <c:v>74.709991460000026</c:v>
                </c:pt>
                <c:pt idx="615">
                  <c:v>75.199981690000016</c:v>
                </c:pt>
                <c:pt idx="616">
                  <c:v>75.699981690000016</c:v>
                </c:pt>
                <c:pt idx="617">
                  <c:v>76.190002450000009</c:v>
                </c:pt>
                <c:pt idx="618">
                  <c:v>76.670013429999983</c:v>
                </c:pt>
                <c:pt idx="619">
                  <c:v>77.170013429999983</c:v>
                </c:pt>
                <c:pt idx="620">
                  <c:v>77.660003659999973</c:v>
                </c:pt>
                <c:pt idx="621">
                  <c:v>78.149993889999962</c:v>
                </c:pt>
                <c:pt idx="622">
                  <c:v>78.649993889999962</c:v>
                </c:pt>
                <c:pt idx="623">
                  <c:v>79.139984130000016</c:v>
                </c:pt>
                <c:pt idx="624">
                  <c:v>79.639984130000016</c:v>
                </c:pt>
                <c:pt idx="625">
                  <c:v>80.130004880000001</c:v>
                </c:pt>
                <c:pt idx="626">
                  <c:v>80.630004880000001</c:v>
                </c:pt>
                <c:pt idx="627">
                  <c:v>81.119995109999991</c:v>
                </c:pt>
                <c:pt idx="628">
                  <c:v>81.619995119999999</c:v>
                </c:pt>
                <c:pt idx="629">
                  <c:v>82.119995119999999</c:v>
                </c:pt>
                <c:pt idx="630">
                  <c:v>82.619995119999999</c:v>
                </c:pt>
                <c:pt idx="631">
                  <c:v>83.110015869999984</c:v>
                </c:pt>
                <c:pt idx="632">
                  <c:v>83.609985350000045</c:v>
                </c:pt>
                <c:pt idx="633">
                  <c:v>84.109985350000045</c:v>
                </c:pt>
                <c:pt idx="634">
                  <c:v>84.610015859999976</c:v>
                </c:pt>
                <c:pt idx="635">
                  <c:v>85.109985349999988</c:v>
                </c:pt>
                <c:pt idx="636">
                  <c:v>85.600006099999973</c:v>
                </c:pt>
                <c:pt idx="637">
                  <c:v>86.10000610000003</c:v>
                </c:pt>
                <c:pt idx="638">
                  <c:v>86.609985350000045</c:v>
                </c:pt>
                <c:pt idx="639">
                  <c:v>87.100006099999973</c:v>
                </c:pt>
                <c:pt idx="640">
                  <c:v>87.599975579999978</c:v>
                </c:pt>
                <c:pt idx="641">
                  <c:v>88.100006099999973</c:v>
                </c:pt>
                <c:pt idx="642">
                  <c:v>88.600006110000038</c:v>
                </c:pt>
                <c:pt idx="643">
                  <c:v>89.100006099999973</c:v>
                </c:pt>
                <c:pt idx="644">
                  <c:v>89.610015869999984</c:v>
                </c:pt>
                <c:pt idx="645">
                  <c:v>90.109985360000053</c:v>
                </c:pt>
                <c:pt idx="646">
                  <c:v>90.610015869999984</c:v>
                </c:pt>
                <c:pt idx="647">
                  <c:v>91.109985349999988</c:v>
                </c:pt>
                <c:pt idx="648">
                  <c:v>91.609985350000045</c:v>
                </c:pt>
                <c:pt idx="649">
                  <c:v>92.110015859999976</c:v>
                </c:pt>
                <c:pt idx="650">
                  <c:v>92.619995109999991</c:v>
                </c:pt>
                <c:pt idx="651">
                  <c:v>93.119995120000056</c:v>
                </c:pt>
                <c:pt idx="652">
                  <c:v>93.630004890000009</c:v>
                </c:pt>
                <c:pt idx="653">
                  <c:v>94.130004890000009</c:v>
                </c:pt>
                <c:pt idx="654">
                  <c:v>94.639984140000024</c:v>
                </c:pt>
                <c:pt idx="655">
                  <c:v>95.130004890000009</c:v>
                </c:pt>
                <c:pt idx="656">
                  <c:v>95.640014649999955</c:v>
                </c:pt>
                <c:pt idx="657">
                  <c:v>96.140014650000012</c:v>
                </c:pt>
                <c:pt idx="658">
                  <c:v>96.649993889999962</c:v>
                </c:pt>
                <c:pt idx="659">
                  <c:v>97.149993890000019</c:v>
                </c:pt>
                <c:pt idx="660">
                  <c:v>97.649993889999962</c:v>
                </c:pt>
                <c:pt idx="661">
                  <c:v>98.160003670000037</c:v>
                </c:pt>
                <c:pt idx="662">
                  <c:v>98.670013429999983</c:v>
                </c:pt>
                <c:pt idx="663">
                  <c:v>99.170013429999983</c:v>
                </c:pt>
                <c:pt idx="664">
                  <c:v>99.680023199999994</c:v>
                </c:pt>
                <c:pt idx="665">
                  <c:v>100.17999266999999</c:v>
                </c:pt>
                <c:pt idx="666">
                  <c:v>100.69000244</c:v>
                </c:pt>
                <c:pt idx="667">
                  <c:v>101.2000122</c:v>
                </c:pt>
                <c:pt idx="668">
                  <c:v>101.70001221000001</c:v>
                </c:pt>
                <c:pt idx="669">
                  <c:v>102.19998169000002</c:v>
                </c:pt>
                <c:pt idx="670">
                  <c:v>102.70001221000001</c:v>
                </c:pt>
                <c:pt idx="671">
                  <c:v>103.22000121999997</c:v>
                </c:pt>
                <c:pt idx="672">
                  <c:v>103.72000122000003</c:v>
                </c:pt>
                <c:pt idx="673">
                  <c:v>104.23001099000004</c:v>
                </c:pt>
                <c:pt idx="674">
                  <c:v>104.73001097999997</c:v>
                </c:pt>
                <c:pt idx="675">
                  <c:v>105.23001098999998</c:v>
                </c:pt>
                <c:pt idx="676">
                  <c:v>105.73999024000005</c:v>
                </c:pt>
                <c:pt idx="677">
                  <c:v>106.25</c:v>
                </c:pt>
                <c:pt idx="678">
                  <c:v>106.75</c:v>
                </c:pt>
                <c:pt idx="679">
                  <c:v>107.25997925000001</c:v>
                </c:pt>
                <c:pt idx="680">
                  <c:v>107.76998901000002</c:v>
                </c:pt>
                <c:pt idx="681">
                  <c:v>108.27999876999996</c:v>
                </c:pt>
                <c:pt idx="682">
                  <c:v>108.79000853999997</c:v>
                </c:pt>
                <c:pt idx="683">
                  <c:v>109.29998780000005</c:v>
                </c:pt>
                <c:pt idx="684">
                  <c:v>109.80999756</c:v>
                </c:pt>
                <c:pt idx="685">
                  <c:v>110.30999756</c:v>
                </c:pt>
                <c:pt idx="686">
                  <c:v>110.83001709000001</c:v>
                </c:pt>
                <c:pt idx="687">
                  <c:v>111.33999634000003</c:v>
                </c:pt>
                <c:pt idx="688">
                  <c:v>111.85000609999997</c:v>
                </c:pt>
                <c:pt idx="689">
                  <c:v>112.36001586999998</c:v>
                </c:pt>
                <c:pt idx="690">
                  <c:v>112.86999510999999</c:v>
                </c:pt>
                <c:pt idx="691">
                  <c:v>113.38000488</c:v>
                </c:pt>
                <c:pt idx="692">
                  <c:v>113.88000488</c:v>
                </c:pt>
                <c:pt idx="693">
                  <c:v>114.40002442000002</c:v>
                </c:pt>
                <c:pt idx="694">
                  <c:v>114.89999389000002</c:v>
                </c:pt>
                <c:pt idx="695">
                  <c:v>115.42001343000004</c:v>
                </c:pt>
                <c:pt idx="696">
                  <c:v>115.92999268</c:v>
                </c:pt>
                <c:pt idx="697">
                  <c:v>116.44000244</c:v>
                </c:pt>
                <c:pt idx="698">
                  <c:v>116.94000244</c:v>
                </c:pt>
                <c:pt idx="699">
                  <c:v>117.46002196999996</c:v>
                </c:pt>
                <c:pt idx="700">
                  <c:v>117.97000121999997</c:v>
                </c:pt>
                <c:pt idx="701">
                  <c:v>118.48001098999998</c:v>
                </c:pt>
                <c:pt idx="702">
                  <c:v>118.99002074999999</c:v>
                </c:pt>
                <c:pt idx="703">
                  <c:v>119.5</c:v>
                </c:pt>
                <c:pt idx="704">
                  <c:v>120</c:v>
                </c:pt>
                <c:pt idx="705">
                  <c:v>120.51998900999996</c:v>
                </c:pt>
                <c:pt idx="706">
                  <c:v>121.02999878000003</c:v>
                </c:pt>
                <c:pt idx="707">
                  <c:v>121.53997802000004</c:v>
                </c:pt>
                <c:pt idx="708">
                  <c:v>122.05001830999998</c:v>
                </c:pt>
                <c:pt idx="709">
                  <c:v>122.55999756</c:v>
                </c:pt>
                <c:pt idx="710">
                  <c:v>123.07000733000001</c:v>
                </c:pt>
                <c:pt idx="711">
                  <c:v>123.57998657000002</c:v>
                </c:pt>
                <c:pt idx="712">
                  <c:v>124.08001708999996</c:v>
                </c:pt>
                <c:pt idx="713">
                  <c:v>124.60000611000004</c:v>
                </c:pt>
                <c:pt idx="714">
                  <c:v>125.10000611000004</c:v>
                </c:pt>
                <c:pt idx="715">
                  <c:v>125.61999512</c:v>
                </c:pt>
                <c:pt idx="716">
                  <c:v>126.11999512</c:v>
                </c:pt>
                <c:pt idx="717">
                  <c:v>126.63998413000002</c:v>
                </c:pt>
                <c:pt idx="718">
                  <c:v>127.14001465000001</c:v>
                </c:pt>
                <c:pt idx="719">
                  <c:v>127.66000366000003</c:v>
                </c:pt>
                <c:pt idx="720">
                  <c:v>128.16998290999999</c:v>
                </c:pt>
                <c:pt idx="721">
                  <c:v>128.67999268</c:v>
                </c:pt>
                <c:pt idx="722">
                  <c:v>129.19000244</c:v>
                </c:pt>
                <c:pt idx="723">
                  <c:v>129.69998169000002</c:v>
                </c:pt>
                <c:pt idx="724">
                  <c:v>130.20999144999996</c:v>
                </c:pt>
                <c:pt idx="725">
                  <c:v>130.72000122000003</c:v>
                </c:pt>
                <c:pt idx="726">
                  <c:v>131.23999022999999</c:v>
                </c:pt>
                <c:pt idx="727">
                  <c:v>131.75</c:v>
                </c:pt>
                <c:pt idx="728">
                  <c:v>132.26000977000001</c:v>
                </c:pt>
                <c:pt idx="729">
                  <c:v>132.77001952999996</c:v>
                </c:pt>
                <c:pt idx="730">
                  <c:v>133.27999878000003</c:v>
                </c:pt>
                <c:pt idx="731">
                  <c:v>133.78997802999999</c:v>
                </c:pt>
                <c:pt idx="732">
                  <c:v>134.30999754999999</c:v>
                </c:pt>
                <c:pt idx="733">
                  <c:v>134.82000733000001</c:v>
                </c:pt>
                <c:pt idx="734">
                  <c:v>135.32998657000002</c:v>
                </c:pt>
                <c:pt idx="735">
                  <c:v>135.83999632999996</c:v>
                </c:pt>
                <c:pt idx="736">
                  <c:v>136.35998536000005</c:v>
                </c:pt>
                <c:pt idx="737">
                  <c:v>136.85998534999999</c:v>
                </c:pt>
                <c:pt idx="738">
                  <c:v>137.38000489000001</c:v>
                </c:pt>
                <c:pt idx="739">
                  <c:v>137.88998413000002</c:v>
                </c:pt>
                <c:pt idx="740">
                  <c:v>138.41000366000003</c:v>
                </c:pt>
                <c:pt idx="741">
                  <c:v>138.92001342999998</c:v>
                </c:pt>
                <c:pt idx="742">
                  <c:v>139.42999266999999</c:v>
                </c:pt>
                <c:pt idx="743">
                  <c:v>139.94000243999994</c:v>
                </c:pt>
                <c:pt idx="744">
                  <c:v>140.45999146000003</c:v>
                </c:pt>
                <c:pt idx="745">
                  <c:v>140.97998047000004</c:v>
                </c:pt>
                <c:pt idx="746">
                  <c:v>141.49002074999999</c:v>
                </c:pt>
                <c:pt idx="747">
                  <c:v>142</c:v>
                </c:pt>
                <c:pt idx="748">
                  <c:v>142.50997925000001</c:v>
                </c:pt>
                <c:pt idx="749">
                  <c:v>143.02999877999997</c:v>
                </c:pt>
                <c:pt idx="750">
                  <c:v>143.54000853999997</c:v>
                </c:pt>
                <c:pt idx="751">
                  <c:v>144.05001830999998</c:v>
                </c:pt>
                <c:pt idx="752">
                  <c:v>144.57000732</c:v>
                </c:pt>
                <c:pt idx="753">
                  <c:v>145.08999633999997</c:v>
                </c:pt>
                <c:pt idx="754">
                  <c:v>145.60000610000003</c:v>
                </c:pt>
                <c:pt idx="755">
                  <c:v>146.10998536000005</c:v>
                </c:pt>
                <c:pt idx="756">
                  <c:v>146.63000488</c:v>
                </c:pt>
                <c:pt idx="757">
                  <c:v>147.14999388999996</c:v>
                </c:pt>
                <c:pt idx="758">
                  <c:v>147.64999390000003</c:v>
                </c:pt>
                <c:pt idx="759">
                  <c:v>148.17001342999998</c:v>
                </c:pt>
                <c:pt idx="760">
                  <c:v>148.69000244</c:v>
                </c:pt>
                <c:pt idx="761">
                  <c:v>149.20001221000001</c:v>
                </c:pt>
                <c:pt idx="762">
                  <c:v>149.70999144999996</c:v>
                </c:pt>
                <c:pt idx="763">
                  <c:v>150.22000121999997</c:v>
                </c:pt>
                <c:pt idx="764">
                  <c:v>150.74002074999999</c:v>
                </c:pt>
                <c:pt idx="765">
                  <c:v>151.25</c:v>
                </c:pt>
                <c:pt idx="766">
                  <c:v>151.75997925000001</c:v>
                </c:pt>
                <c:pt idx="767">
                  <c:v>152.26998900999996</c:v>
                </c:pt>
                <c:pt idx="768">
                  <c:v>152.77999877999997</c:v>
                </c:pt>
                <c:pt idx="769">
                  <c:v>153.29998778999999</c:v>
                </c:pt>
                <c:pt idx="770">
                  <c:v>153.80999756</c:v>
                </c:pt>
                <c:pt idx="771">
                  <c:v>154.31997680000001</c:v>
                </c:pt>
                <c:pt idx="772">
                  <c:v>154.83001708999996</c:v>
                </c:pt>
                <c:pt idx="773">
                  <c:v>155.33999632999996</c:v>
                </c:pt>
                <c:pt idx="774">
                  <c:v>155.86001586999998</c:v>
                </c:pt>
                <c:pt idx="775">
                  <c:v>156.36999512000006</c:v>
                </c:pt>
                <c:pt idx="776">
                  <c:v>156.88000489000001</c:v>
                </c:pt>
                <c:pt idx="777">
                  <c:v>157.39001465000001</c:v>
                </c:pt>
                <c:pt idx="778">
                  <c:v>157.89999389000002</c:v>
                </c:pt>
                <c:pt idx="779">
                  <c:v>158.41000365999997</c:v>
                </c:pt>
                <c:pt idx="780">
                  <c:v>158.91000365999997</c:v>
                </c:pt>
                <c:pt idx="781">
                  <c:v>159.42999268</c:v>
                </c:pt>
                <c:pt idx="782">
                  <c:v>159.94000244</c:v>
                </c:pt>
                <c:pt idx="783">
                  <c:v>160.44998169000002</c:v>
                </c:pt>
                <c:pt idx="784">
                  <c:v>160.96002196999996</c:v>
                </c:pt>
                <c:pt idx="785">
                  <c:v>161.47000122000003</c:v>
                </c:pt>
                <c:pt idx="786">
                  <c:v>161.97000121999997</c:v>
                </c:pt>
                <c:pt idx="787">
                  <c:v>162.48999022999999</c:v>
                </c:pt>
                <c:pt idx="788">
                  <c:v>162.98999024000005</c:v>
                </c:pt>
                <c:pt idx="789">
                  <c:v>163.5</c:v>
                </c:pt>
                <c:pt idx="790">
                  <c:v>164.01000975999995</c:v>
                </c:pt>
                <c:pt idx="791">
                  <c:v>164.52001954000002</c:v>
                </c:pt>
                <c:pt idx="792">
                  <c:v>165.02999877999997</c:v>
                </c:pt>
                <c:pt idx="793">
                  <c:v>165.53997803000004</c:v>
                </c:pt>
                <c:pt idx="794">
                  <c:v>166.04998778999999</c:v>
                </c:pt>
                <c:pt idx="795">
                  <c:v>166.54998780000005</c:v>
                </c:pt>
                <c:pt idx="796">
                  <c:v>167.05999756</c:v>
                </c:pt>
                <c:pt idx="797">
                  <c:v>167.57000733000001</c:v>
                </c:pt>
                <c:pt idx="798">
                  <c:v>168.08001709000001</c:v>
                </c:pt>
                <c:pt idx="799">
                  <c:v>168.58999634000003</c:v>
                </c:pt>
                <c:pt idx="800">
                  <c:v>169.10000610999998</c:v>
                </c:pt>
                <c:pt idx="801">
                  <c:v>169.60000611000004</c:v>
                </c:pt>
                <c:pt idx="802">
                  <c:v>170.10998534999999</c:v>
                </c:pt>
                <c:pt idx="803">
                  <c:v>170.62002563999999</c:v>
                </c:pt>
                <c:pt idx="804">
                  <c:v>171.11999512</c:v>
                </c:pt>
                <c:pt idx="805">
                  <c:v>171.63000488</c:v>
                </c:pt>
                <c:pt idx="806">
                  <c:v>172.13000488</c:v>
                </c:pt>
                <c:pt idx="807">
                  <c:v>172.65002441999997</c:v>
                </c:pt>
                <c:pt idx="808">
                  <c:v>173.16000365999997</c:v>
                </c:pt>
                <c:pt idx="809">
                  <c:v>173.66000366000003</c:v>
                </c:pt>
                <c:pt idx="810">
                  <c:v>174.17001342999998</c:v>
                </c:pt>
                <c:pt idx="811">
                  <c:v>174.66998290999999</c:v>
                </c:pt>
                <c:pt idx="812">
                  <c:v>175.17999266999999</c:v>
                </c:pt>
                <c:pt idx="813">
                  <c:v>175.69000245000001</c:v>
                </c:pt>
                <c:pt idx="814">
                  <c:v>176.20001219999995</c:v>
                </c:pt>
                <c:pt idx="815">
                  <c:v>176.70999146000003</c:v>
                </c:pt>
                <c:pt idx="816">
                  <c:v>177.22000122000003</c:v>
                </c:pt>
                <c:pt idx="817">
                  <c:v>177.72998047000004</c:v>
                </c:pt>
                <c:pt idx="818">
                  <c:v>178.24002074999999</c:v>
                </c:pt>
                <c:pt idx="819">
                  <c:v>178.75</c:v>
                </c:pt>
                <c:pt idx="820">
                  <c:v>179.26000977000001</c:v>
                </c:pt>
                <c:pt idx="821">
                  <c:v>179.77001953000001</c:v>
                </c:pt>
                <c:pt idx="822">
                  <c:v>180.28002930000002</c:v>
                </c:pt>
                <c:pt idx="823">
                  <c:v>180.77999878000003</c:v>
                </c:pt>
                <c:pt idx="824">
                  <c:v>181.30001830999998</c:v>
                </c:pt>
                <c:pt idx="825">
                  <c:v>181.80999756</c:v>
                </c:pt>
                <c:pt idx="826">
                  <c:v>182.32000733000001</c:v>
                </c:pt>
                <c:pt idx="827">
                  <c:v>182.82998657000002</c:v>
                </c:pt>
                <c:pt idx="828">
                  <c:v>183.33999634000003</c:v>
                </c:pt>
                <c:pt idx="829">
                  <c:v>183.86001586999998</c:v>
                </c:pt>
                <c:pt idx="830">
                  <c:v>184.36001586999998</c:v>
                </c:pt>
                <c:pt idx="831">
                  <c:v>184.88000489000001</c:v>
                </c:pt>
                <c:pt idx="832">
                  <c:v>185.38000488</c:v>
                </c:pt>
                <c:pt idx="833">
                  <c:v>185.90002442000002</c:v>
                </c:pt>
                <c:pt idx="834">
                  <c:v>186.41000367000004</c:v>
                </c:pt>
                <c:pt idx="835">
                  <c:v>186.92001342999998</c:v>
                </c:pt>
                <c:pt idx="836">
                  <c:v>187.42999266999999</c:v>
                </c:pt>
                <c:pt idx="837">
                  <c:v>187.94000244</c:v>
                </c:pt>
                <c:pt idx="838">
                  <c:v>188.45999145000002</c:v>
                </c:pt>
                <c:pt idx="839">
                  <c:v>188.95999144999996</c:v>
                </c:pt>
                <c:pt idx="840">
                  <c:v>189.47000121999997</c:v>
                </c:pt>
                <c:pt idx="841">
                  <c:v>189.98999022999999</c:v>
                </c:pt>
                <c:pt idx="842">
                  <c:v>190.48999022999999</c:v>
                </c:pt>
                <c:pt idx="843">
                  <c:v>191.01000975999995</c:v>
                </c:pt>
                <c:pt idx="844">
                  <c:v>191.51998901000002</c:v>
                </c:pt>
                <c:pt idx="845">
                  <c:v>192.02999878000003</c:v>
                </c:pt>
                <c:pt idx="846">
                  <c:v>192.54000854999998</c:v>
                </c:pt>
                <c:pt idx="847">
                  <c:v>193.05001830999998</c:v>
                </c:pt>
                <c:pt idx="848">
                  <c:v>193.55999756</c:v>
                </c:pt>
                <c:pt idx="849">
                  <c:v>194.07998657000002</c:v>
                </c:pt>
                <c:pt idx="850">
                  <c:v>194.57998657000002</c:v>
                </c:pt>
                <c:pt idx="851">
                  <c:v>195.08999633999997</c:v>
                </c:pt>
                <c:pt idx="852">
                  <c:v>195.60000611000004</c:v>
                </c:pt>
                <c:pt idx="853">
                  <c:v>196.10000609999997</c:v>
                </c:pt>
                <c:pt idx="854">
                  <c:v>196.62002563999999</c:v>
                </c:pt>
                <c:pt idx="855">
                  <c:v>197.12997436000001</c:v>
                </c:pt>
                <c:pt idx="856">
                  <c:v>197.63000488</c:v>
                </c:pt>
                <c:pt idx="857">
                  <c:v>198.14001463999995</c:v>
                </c:pt>
                <c:pt idx="858">
                  <c:v>198.66000366000003</c:v>
                </c:pt>
                <c:pt idx="859">
                  <c:v>199.16000365999997</c:v>
                </c:pt>
                <c:pt idx="860">
                  <c:v>199.66000367000004</c:v>
                </c:pt>
                <c:pt idx="861">
                  <c:v>200.16000366999998</c:v>
                </c:pt>
                <c:pt idx="862">
                  <c:v>200.67999266999999</c:v>
                </c:pt>
                <c:pt idx="863">
                  <c:v>201.18002318999999</c:v>
                </c:pt>
                <c:pt idx="864">
                  <c:v>201.69000244</c:v>
                </c:pt>
                <c:pt idx="865">
                  <c:v>202.19000244</c:v>
                </c:pt>
                <c:pt idx="866">
                  <c:v>202.69000244</c:v>
                </c:pt>
                <c:pt idx="867">
                  <c:v>203.19998169000002</c:v>
                </c:pt>
                <c:pt idx="868">
                  <c:v>203.70001221000001</c:v>
                </c:pt>
                <c:pt idx="869">
                  <c:v>204.20001221000001</c:v>
                </c:pt>
                <c:pt idx="870">
                  <c:v>204.70999146000003</c:v>
                </c:pt>
                <c:pt idx="871">
                  <c:v>205.21002197999996</c:v>
                </c:pt>
                <c:pt idx="872">
                  <c:v>205.70999144999996</c:v>
                </c:pt>
                <c:pt idx="873">
                  <c:v>206.21002198000002</c:v>
                </c:pt>
                <c:pt idx="874">
                  <c:v>206.72000122000003</c:v>
                </c:pt>
                <c:pt idx="875">
                  <c:v>207.22000121999997</c:v>
                </c:pt>
                <c:pt idx="876">
                  <c:v>207.72000121999997</c:v>
                </c:pt>
                <c:pt idx="877">
                  <c:v>208.22003173000002</c:v>
                </c:pt>
                <c:pt idx="878">
                  <c:v>208.72000122000003</c:v>
                </c:pt>
                <c:pt idx="879">
                  <c:v>209.23001097999997</c:v>
                </c:pt>
                <c:pt idx="880">
                  <c:v>209.72998046999999</c:v>
                </c:pt>
                <c:pt idx="881">
                  <c:v>210.22998046999999</c:v>
                </c:pt>
                <c:pt idx="882">
                  <c:v>210.73999024</c:v>
                </c:pt>
                <c:pt idx="883">
                  <c:v>211.23999022999999</c:v>
                </c:pt>
                <c:pt idx="884">
                  <c:v>211.75</c:v>
                </c:pt>
                <c:pt idx="885">
                  <c:v>212.23999024</c:v>
                </c:pt>
                <c:pt idx="886">
                  <c:v>212.74996949000001</c:v>
                </c:pt>
                <c:pt idx="887">
                  <c:v>213.24996949000001</c:v>
                </c:pt>
                <c:pt idx="888">
                  <c:v>213.75997924999996</c:v>
                </c:pt>
                <c:pt idx="889">
                  <c:v>214.25997924999996</c:v>
                </c:pt>
                <c:pt idx="890">
                  <c:v>214.75997924999996</c:v>
                </c:pt>
                <c:pt idx="891">
                  <c:v>215.26998900999996</c:v>
                </c:pt>
                <c:pt idx="892">
                  <c:v>215.76998900999996</c:v>
                </c:pt>
                <c:pt idx="893">
                  <c:v>216.25997925000001</c:v>
                </c:pt>
                <c:pt idx="894">
                  <c:v>216.76998902000003</c:v>
                </c:pt>
                <c:pt idx="895">
                  <c:v>217.26998902000003</c:v>
                </c:pt>
                <c:pt idx="896">
                  <c:v>217.77001953000001</c:v>
                </c:pt>
                <c:pt idx="897">
                  <c:v>218.28002930000002</c:v>
                </c:pt>
                <c:pt idx="898">
                  <c:v>218.78002929000002</c:v>
                </c:pt>
                <c:pt idx="899">
                  <c:v>219.27996826000003</c:v>
                </c:pt>
                <c:pt idx="900">
                  <c:v>219.77996826000003</c:v>
                </c:pt>
                <c:pt idx="901">
                  <c:v>220.27999878000003</c:v>
                </c:pt>
                <c:pt idx="902">
                  <c:v>220.77999877999997</c:v>
                </c:pt>
                <c:pt idx="903">
                  <c:v>221.28002928999996</c:v>
                </c:pt>
                <c:pt idx="904">
                  <c:v>221.76995848999996</c:v>
                </c:pt>
                <c:pt idx="905">
                  <c:v>222.27999876999996</c:v>
                </c:pt>
                <c:pt idx="906">
                  <c:v>222.76998901000002</c:v>
                </c:pt>
                <c:pt idx="907">
                  <c:v>223.27001953000001</c:v>
                </c:pt>
                <c:pt idx="908">
                  <c:v>223.77996826000003</c:v>
                </c:pt>
                <c:pt idx="909">
                  <c:v>224.26998902000008</c:v>
                </c:pt>
                <c:pt idx="910">
                  <c:v>224.77001952999996</c:v>
                </c:pt>
                <c:pt idx="911">
                  <c:v>225.26998901999997</c:v>
                </c:pt>
                <c:pt idx="912">
                  <c:v>225.77001953000001</c:v>
                </c:pt>
                <c:pt idx="913">
                  <c:v>226.27001953000001</c:v>
                </c:pt>
                <c:pt idx="914">
                  <c:v>226.75997925000007</c:v>
                </c:pt>
                <c:pt idx="915">
                  <c:v>227.26000976999995</c:v>
                </c:pt>
                <c:pt idx="916">
                  <c:v>227.74996948</c:v>
                </c:pt>
                <c:pt idx="917">
                  <c:v>228.25</c:v>
                </c:pt>
                <c:pt idx="918">
                  <c:v>228.75003052</c:v>
                </c:pt>
                <c:pt idx="919">
                  <c:v>229.23999024000005</c:v>
                </c:pt>
                <c:pt idx="920">
                  <c:v>229.74002075999999</c:v>
                </c:pt>
                <c:pt idx="921">
                  <c:v>230.23999024</c:v>
                </c:pt>
                <c:pt idx="922">
                  <c:v>230.73001098000003</c:v>
                </c:pt>
                <c:pt idx="923">
                  <c:v>231.22000122000003</c:v>
                </c:pt>
                <c:pt idx="924">
                  <c:v>231.72003173999997</c:v>
                </c:pt>
                <c:pt idx="925">
                  <c:v>232.22000121999997</c:v>
                </c:pt>
                <c:pt idx="926">
                  <c:v>232.71002198000002</c:v>
                </c:pt>
                <c:pt idx="927">
                  <c:v>233.20001219999995</c:v>
                </c:pt>
                <c:pt idx="928">
                  <c:v>233.69998169000002</c:v>
                </c:pt>
                <c:pt idx="929">
                  <c:v>234.19003294999999</c:v>
                </c:pt>
                <c:pt idx="930">
                  <c:v>234.66998291000004</c:v>
                </c:pt>
                <c:pt idx="931">
                  <c:v>235.16998290999999</c:v>
                </c:pt>
                <c:pt idx="932">
                  <c:v>235.66000367000004</c:v>
                </c:pt>
                <c:pt idx="933">
                  <c:v>236.13998413000007</c:v>
                </c:pt>
                <c:pt idx="934">
                  <c:v>236.63998412999996</c:v>
                </c:pt>
                <c:pt idx="935">
                  <c:v>237.13000488</c:v>
                </c:pt>
                <c:pt idx="936">
                  <c:v>237.61999511999994</c:v>
                </c:pt>
                <c:pt idx="937">
                  <c:v>238.10998534999999</c:v>
                </c:pt>
                <c:pt idx="938">
                  <c:v>238.60003662000003</c:v>
                </c:pt>
                <c:pt idx="939">
                  <c:v>239.10000609999997</c:v>
                </c:pt>
                <c:pt idx="940">
                  <c:v>239.57998658000002</c:v>
                </c:pt>
                <c:pt idx="941">
                  <c:v>240.06997681000007</c:v>
                </c:pt>
                <c:pt idx="942">
                  <c:v>240.55996704</c:v>
                </c:pt>
                <c:pt idx="943">
                  <c:v>241.04000854000003</c:v>
                </c:pt>
                <c:pt idx="944">
                  <c:v>241.52999877999997</c:v>
                </c:pt>
                <c:pt idx="945">
                  <c:v>242.02001953000001</c:v>
                </c:pt>
                <c:pt idx="946">
                  <c:v>242.51998900999996</c:v>
                </c:pt>
                <c:pt idx="947">
                  <c:v>243</c:v>
                </c:pt>
                <c:pt idx="948">
                  <c:v>243.48999023000005</c:v>
                </c:pt>
                <c:pt idx="949">
                  <c:v>243.96997070999998</c:v>
                </c:pt>
                <c:pt idx="950">
                  <c:v>244.45996093000002</c:v>
                </c:pt>
                <c:pt idx="951">
                  <c:v>244.94998168999996</c:v>
                </c:pt>
                <c:pt idx="952">
                  <c:v>245.44003296</c:v>
                </c:pt>
                <c:pt idx="953">
                  <c:v>245.92001342999998</c:v>
                </c:pt>
                <c:pt idx="954">
                  <c:v>246.40997314000003</c:v>
                </c:pt>
                <c:pt idx="955">
                  <c:v>246.89996337999997</c:v>
                </c:pt>
                <c:pt idx="956">
                  <c:v>247.3800354</c:v>
                </c:pt>
                <c:pt idx="957">
                  <c:v>247.8699646</c:v>
                </c:pt>
                <c:pt idx="958">
                  <c:v>248.34997558000003</c:v>
                </c:pt>
                <c:pt idx="959">
                  <c:v>248.83996581999997</c:v>
                </c:pt>
                <c:pt idx="960">
                  <c:v>249.31997681000007</c:v>
                </c:pt>
                <c:pt idx="961">
                  <c:v>249.80999756</c:v>
                </c:pt>
                <c:pt idx="962">
                  <c:v>250.28997803000004</c:v>
                </c:pt>
                <c:pt idx="963">
                  <c:v>250.77999878000003</c:v>
                </c:pt>
                <c:pt idx="964">
                  <c:v>251.27001952999996</c:v>
                </c:pt>
                <c:pt idx="965">
                  <c:v>251.75003050999999</c:v>
                </c:pt>
                <c:pt idx="966">
                  <c:v>252.22998046999999</c:v>
                </c:pt>
                <c:pt idx="967">
                  <c:v>252.70999146000003</c:v>
                </c:pt>
                <c:pt idx="968">
                  <c:v>253.19998169000002</c:v>
                </c:pt>
                <c:pt idx="969">
                  <c:v>253.67999266999993</c:v>
                </c:pt>
                <c:pt idx="970">
                  <c:v>254.17001343000004</c:v>
                </c:pt>
                <c:pt idx="971">
                  <c:v>254.64001464999996</c:v>
                </c:pt>
                <c:pt idx="972">
                  <c:v>255.12997437000007</c:v>
                </c:pt>
                <c:pt idx="973">
                  <c:v>255.61999512</c:v>
                </c:pt>
                <c:pt idx="974">
                  <c:v>256.09002685999997</c:v>
                </c:pt>
                <c:pt idx="975">
                  <c:v>256.56997680000001</c:v>
                </c:pt>
                <c:pt idx="976">
                  <c:v>257.04998778999999</c:v>
                </c:pt>
                <c:pt idx="977">
                  <c:v>257.54000854999998</c:v>
                </c:pt>
                <c:pt idx="978">
                  <c:v>258.01995849000002</c:v>
                </c:pt>
                <c:pt idx="979">
                  <c:v>258.5</c:v>
                </c:pt>
                <c:pt idx="980">
                  <c:v>258.98001098999998</c:v>
                </c:pt>
                <c:pt idx="981">
                  <c:v>259.45996093000002</c:v>
                </c:pt>
                <c:pt idx="982">
                  <c:v>259.94000244</c:v>
                </c:pt>
                <c:pt idx="983">
                  <c:v>260.42001342999998</c:v>
                </c:pt>
                <c:pt idx="984">
                  <c:v>260.89999390000003</c:v>
                </c:pt>
                <c:pt idx="985">
                  <c:v>261.38000488</c:v>
                </c:pt>
                <c:pt idx="986">
                  <c:v>261.85998534999999</c:v>
                </c:pt>
                <c:pt idx="987">
                  <c:v>262.34002685999997</c:v>
                </c:pt>
                <c:pt idx="988">
                  <c:v>262.81997681000007</c:v>
                </c:pt>
                <c:pt idx="989">
                  <c:v>263.29000853999997</c:v>
                </c:pt>
                <c:pt idx="990">
                  <c:v>263.76995848999996</c:v>
                </c:pt>
                <c:pt idx="991">
                  <c:v>264.24002074999993</c:v>
                </c:pt>
                <c:pt idx="992">
                  <c:v>264.71997070000003</c:v>
                </c:pt>
                <c:pt idx="993">
                  <c:v>265.20001221000001</c:v>
                </c:pt>
                <c:pt idx="994">
                  <c:v>265.65997314999998</c:v>
                </c:pt>
                <c:pt idx="995">
                  <c:v>266.14001464999996</c:v>
                </c:pt>
                <c:pt idx="996">
                  <c:v>266.61999511000005</c:v>
                </c:pt>
                <c:pt idx="997">
                  <c:v>267.09002685000002</c:v>
                </c:pt>
                <c:pt idx="998">
                  <c:v>267.55999754999999</c:v>
                </c:pt>
                <c:pt idx="999">
                  <c:v>268.03002929999997</c:v>
                </c:pt>
                <c:pt idx="1000">
                  <c:v>268.51000976999995</c:v>
                </c:pt>
                <c:pt idx="1001">
                  <c:v>268.97998047000004</c:v>
                </c:pt>
                <c:pt idx="1002">
                  <c:v>269.44003294999999</c:v>
                </c:pt>
                <c:pt idx="1003">
                  <c:v>269.91000365999997</c:v>
                </c:pt>
                <c:pt idx="1004">
                  <c:v>270.38998413000002</c:v>
                </c:pt>
                <c:pt idx="1005">
                  <c:v>270.85003661999997</c:v>
                </c:pt>
                <c:pt idx="1006">
                  <c:v>271.30999756000006</c:v>
                </c:pt>
                <c:pt idx="1007">
                  <c:v>271.78997803000004</c:v>
                </c:pt>
                <c:pt idx="1008">
                  <c:v>272.25003052</c:v>
                </c:pt>
                <c:pt idx="1009">
                  <c:v>272.72000122000003</c:v>
                </c:pt>
                <c:pt idx="1010">
                  <c:v>273.17999266999999</c:v>
                </c:pt>
                <c:pt idx="1011">
                  <c:v>273.63998412999996</c:v>
                </c:pt>
                <c:pt idx="1012">
                  <c:v>274.11001586999998</c:v>
                </c:pt>
                <c:pt idx="1013">
                  <c:v>274.57000731999995</c:v>
                </c:pt>
                <c:pt idx="1014">
                  <c:v>275.03997803000004</c:v>
                </c:pt>
                <c:pt idx="1015">
                  <c:v>275.49996949000007</c:v>
                </c:pt>
                <c:pt idx="1016">
                  <c:v>275.96002197000001</c:v>
                </c:pt>
                <c:pt idx="1017">
                  <c:v>276.42001342999998</c:v>
                </c:pt>
                <c:pt idx="1018">
                  <c:v>276.88000488</c:v>
                </c:pt>
                <c:pt idx="1019">
                  <c:v>277.33999632999996</c:v>
                </c:pt>
                <c:pt idx="1020">
                  <c:v>277.79998778999999</c:v>
                </c:pt>
                <c:pt idx="1021">
                  <c:v>278.25997923999995</c:v>
                </c:pt>
                <c:pt idx="1022">
                  <c:v>278.71002196999996</c:v>
                </c:pt>
                <c:pt idx="1023">
                  <c:v>279.17001342999993</c:v>
                </c:pt>
                <c:pt idx="1024">
                  <c:v>279.63000487999994</c:v>
                </c:pt>
                <c:pt idx="1025">
                  <c:v>280.07998658000008</c:v>
                </c:pt>
                <c:pt idx="1026">
                  <c:v>280.53997802000004</c:v>
                </c:pt>
                <c:pt idx="1027">
                  <c:v>280.98999023000005</c:v>
                </c:pt>
                <c:pt idx="1028">
                  <c:v>281.44998169000002</c:v>
                </c:pt>
                <c:pt idx="1029">
                  <c:v>281.89996337000002</c:v>
                </c:pt>
                <c:pt idx="1030">
                  <c:v>282.35003662000003</c:v>
                </c:pt>
                <c:pt idx="1031">
                  <c:v>282.80001831000004</c:v>
                </c:pt>
                <c:pt idx="1032">
                  <c:v>283.25003052</c:v>
                </c:pt>
                <c:pt idx="1033">
                  <c:v>283.70001221000001</c:v>
                </c:pt>
                <c:pt idx="1034">
                  <c:v>284.16003418000003</c:v>
                </c:pt>
                <c:pt idx="1035">
                  <c:v>284.61001586999998</c:v>
                </c:pt>
                <c:pt idx="1036">
                  <c:v>285.05001830999998</c:v>
                </c:pt>
                <c:pt idx="1037">
                  <c:v>285.5</c:v>
                </c:pt>
                <c:pt idx="1038">
                  <c:v>285.96002197000001</c:v>
                </c:pt>
                <c:pt idx="1039">
                  <c:v>286.40002442000002</c:v>
                </c:pt>
                <c:pt idx="1040">
                  <c:v>286.85000610000003</c:v>
                </c:pt>
                <c:pt idx="1041">
                  <c:v>287.29000855000004</c:v>
                </c:pt>
                <c:pt idx="1042">
                  <c:v>287.73001099000004</c:v>
                </c:pt>
                <c:pt idx="1043">
                  <c:v>288.18002319000004</c:v>
                </c:pt>
                <c:pt idx="1044">
                  <c:v>288.62002562999999</c:v>
                </c:pt>
                <c:pt idx="1045">
                  <c:v>289.06002806999999</c:v>
                </c:pt>
                <c:pt idx="1046">
                  <c:v>289.50997925000001</c:v>
                </c:pt>
                <c:pt idx="1047">
                  <c:v>289.95999145000002</c:v>
                </c:pt>
                <c:pt idx="1048">
                  <c:v>290.39999389000002</c:v>
                </c:pt>
                <c:pt idx="1049">
                  <c:v>290.83999634000003</c:v>
                </c:pt>
                <c:pt idx="1050">
                  <c:v>291.27999878000003</c:v>
                </c:pt>
                <c:pt idx="1051">
                  <c:v>291.70999144999996</c:v>
                </c:pt>
                <c:pt idx="1052">
                  <c:v>292.14999388999996</c:v>
                </c:pt>
                <c:pt idx="1053">
                  <c:v>292.59002685999997</c:v>
                </c:pt>
                <c:pt idx="1054">
                  <c:v>293.03002929999997</c:v>
                </c:pt>
                <c:pt idx="1055">
                  <c:v>293.46997069999998</c:v>
                </c:pt>
                <c:pt idx="1056">
                  <c:v>293.89999388999996</c:v>
                </c:pt>
                <c:pt idx="1057">
                  <c:v>294.33999634000003</c:v>
                </c:pt>
                <c:pt idx="1058">
                  <c:v>294.77001953000001</c:v>
                </c:pt>
                <c:pt idx="1059">
                  <c:v>295.21002197000001</c:v>
                </c:pt>
                <c:pt idx="1060">
                  <c:v>295.64001464</c:v>
                </c:pt>
                <c:pt idx="1061">
                  <c:v>296.06997681000007</c:v>
                </c:pt>
                <c:pt idx="1062">
                  <c:v>296.50997925000007</c:v>
                </c:pt>
                <c:pt idx="1063">
                  <c:v>296.92999268000005</c:v>
                </c:pt>
                <c:pt idx="1064">
                  <c:v>297.37002562999993</c:v>
                </c:pt>
                <c:pt idx="1065">
                  <c:v>297.7999878</c:v>
                </c:pt>
                <c:pt idx="1066">
                  <c:v>298.21997069999998</c:v>
                </c:pt>
                <c:pt idx="1067">
                  <c:v>298.64999390000003</c:v>
                </c:pt>
                <c:pt idx="1068">
                  <c:v>299.08001709000001</c:v>
                </c:pt>
                <c:pt idx="1069">
                  <c:v>299.50003050999999</c:v>
                </c:pt>
                <c:pt idx="1070">
                  <c:v>299.92999268000005</c:v>
                </c:pt>
                <c:pt idx="1071">
                  <c:v>300.35000611000004</c:v>
                </c:pt>
                <c:pt idx="1072">
                  <c:v>300.77001952999996</c:v>
                </c:pt>
                <c:pt idx="1073">
                  <c:v>301.19998168999996</c:v>
                </c:pt>
                <c:pt idx="1074">
                  <c:v>301.63000489000001</c:v>
                </c:pt>
                <c:pt idx="1075">
                  <c:v>302.04000855000004</c:v>
                </c:pt>
                <c:pt idx="1076">
                  <c:v>302.46002197000001</c:v>
                </c:pt>
                <c:pt idx="1077">
                  <c:v>302.87997436000006</c:v>
                </c:pt>
                <c:pt idx="1078">
                  <c:v>303.29000853999992</c:v>
                </c:pt>
                <c:pt idx="1079">
                  <c:v>303.71002196999996</c:v>
                </c:pt>
                <c:pt idx="1080">
                  <c:v>304.12997437000001</c:v>
                </c:pt>
                <c:pt idx="1081">
                  <c:v>304.54000854999998</c:v>
                </c:pt>
                <c:pt idx="1082">
                  <c:v>304.96002198000002</c:v>
                </c:pt>
                <c:pt idx="1083">
                  <c:v>305.36999512000006</c:v>
                </c:pt>
                <c:pt idx="1084">
                  <c:v>305.77999877999997</c:v>
                </c:pt>
                <c:pt idx="1085">
                  <c:v>306.19003295999994</c:v>
                </c:pt>
                <c:pt idx="1086">
                  <c:v>306.59997557999998</c:v>
                </c:pt>
                <c:pt idx="1087">
                  <c:v>307.01000977000001</c:v>
                </c:pt>
                <c:pt idx="1088">
                  <c:v>307.41998291000004</c:v>
                </c:pt>
                <c:pt idx="1089">
                  <c:v>307.81997680000006</c:v>
                </c:pt>
                <c:pt idx="1090">
                  <c:v>308.22000121999997</c:v>
                </c:pt>
                <c:pt idx="1091">
                  <c:v>308.62997437000001</c:v>
                </c:pt>
                <c:pt idx="1092">
                  <c:v>309.04000855000004</c:v>
                </c:pt>
                <c:pt idx="1093">
                  <c:v>309.43997192000006</c:v>
                </c:pt>
                <c:pt idx="1094">
                  <c:v>309.83999634000008</c:v>
                </c:pt>
                <c:pt idx="1095">
                  <c:v>310.24002074999999</c:v>
                </c:pt>
                <c:pt idx="1096">
                  <c:v>310.63998413000002</c:v>
                </c:pt>
                <c:pt idx="1097">
                  <c:v>311.02999878000003</c:v>
                </c:pt>
                <c:pt idx="1098">
                  <c:v>311.42996215000005</c:v>
                </c:pt>
                <c:pt idx="1099">
                  <c:v>311.82000733000007</c:v>
                </c:pt>
                <c:pt idx="1100">
                  <c:v>312.22003173999997</c:v>
                </c:pt>
                <c:pt idx="1101">
                  <c:v>312.60998534999999</c:v>
                </c:pt>
                <c:pt idx="1102">
                  <c:v>313.00003052</c:v>
                </c:pt>
                <c:pt idx="1103">
                  <c:v>313.39999390000003</c:v>
                </c:pt>
                <c:pt idx="1104">
                  <c:v>313.79000854999998</c:v>
                </c:pt>
                <c:pt idx="1105">
                  <c:v>314.17999268</c:v>
                </c:pt>
                <c:pt idx="1106">
                  <c:v>314.57000733000001</c:v>
                </c:pt>
                <c:pt idx="1107">
                  <c:v>314.94998169000002</c:v>
                </c:pt>
                <c:pt idx="1108">
                  <c:v>315.33001708999996</c:v>
                </c:pt>
                <c:pt idx="1109">
                  <c:v>315.72998046999999</c:v>
                </c:pt>
                <c:pt idx="1110">
                  <c:v>316.11001586999998</c:v>
                </c:pt>
                <c:pt idx="1111">
                  <c:v>316.49996948000006</c:v>
                </c:pt>
                <c:pt idx="1112">
                  <c:v>316.88000487999994</c:v>
                </c:pt>
                <c:pt idx="1113">
                  <c:v>317.25997925000001</c:v>
                </c:pt>
                <c:pt idx="1114">
                  <c:v>317.63000488</c:v>
                </c:pt>
                <c:pt idx="1115">
                  <c:v>318.01998902000003</c:v>
                </c:pt>
                <c:pt idx="1116">
                  <c:v>318.39001464999996</c:v>
                </c:pt>
                <c:pt idx="1117">
                  <c:v>318.76998901999997</c:v>
                </c:pt>
                <c:pt idx="1118">
                  <c:v>319.15002442000002</c:v>
                </c:pt>
                <c:pt idx="1119">
                  <c:v>319.51998901000002</c:v>
                </c:pt>
                <c:pt idx="1120">
                  <c:v>319.90002440999996</c:v>
                </c:pt>
                <c:pt idx="1121">
                  <c:v>320.26998901000002</c:v>
                </c:pt>
                <c:pt idx="1122">
                  <c:v>320.65002441000001</c:v>
                </c:pt>
                <c:pt idx="1123">
                  <c:v>321.00997925000007</c:v>
                </c:pt>
                <c:pt idx="1124">
                  <c:v>321.38003539999994</c:v>
                </c:pt>
                <c:pt idx="1125">
                  <c:v>321.75</c:v>
                </c:pt>
                <c:pt idx="1126">
                  <c:v>322.12002564000005</c:v>
                </c:pt>
                <c:pt idx="1127">
                  <c:v>322.48999022999993</c:v>
                </c:pt>
                <c:pt idx="1128">
                  <c:v>322.85998534999999</c:v>
                </c:pt>
                <c:pt idx="1129">
                  <c:v>323.23001099000004</c:v>
                </c:pt>
                <c:pt idx="1130">
                  <c:v>323.60000611000004</c:v>
                </c:pt>
                <c:pt idx="1131">
                  <c:v>323.96002197999996</c:v>
                </c:pt>
                <c:pt idx="1132">
                  <c:v>324.32000732</c:v>
                </c:pt>
                <c:pt idx="1133">
                  <c:v>324.68997192000006</c:v>
                </c:pt>
                <c:pt idx="1134">
                  <c:v>325.05001830999993</c:v>
                </c:pt>
                <c:pt idx="1135">
                  <c:v>325.40997314999998</c:v>
                </c:pt>
                <c:pt idx="1136">
                  <c:v>325.77001953000001</c:v>
                </c:pt>
                <c:pt idx="1137">
                  <c:v>326.13000488000006</c:v>
                </c:pt>
                <c:pt idx="1138">
                  <c:v>326.48995970999999</c:v>
                </c:pt>
                <c:pt idx="1139">
                  <c:v>326.83999634000003</c:v>
                </c:pt>
                <c:pt idx="1140">
                  <c:v>327.19998169000002</c:v>
                </c:pt>
                <c:pt idx="1141">
                  <c:v>327.55001830999993</c:v>
                </c:pt>
                <c:pt idx="1142">
                  <c:v>327.91998290999999</c:v>
                </c:pt>
                <c:pt idx="1143">
                  <c:v>328.27001953000001</c:v>
                </c:pt>
                <c:pt idx="1144">
                  <c:v>328.61999511999994</c:v>
                </c:pt>
                <c:pt idx="1145">
                  <c:v>328.97998046999999</c:v>
                </c:pt>
                <c:pt idx="1146">
                  <c:v>329.33001709000001</c:v>
                </c:pt>
                <c:pt idx="1147">
                  <c:v>329.69000243999994</c:v>
                </c:pt>
                <c:pt idx="1148">
                  <c:v>330.03997802999999</c:v>
                </c:pt>
                <c:pt idx="1149">
                  <c:v>330.39001465000001</c:v>
                </c:pt>
                <c:pt idx="1150">
                  <c:v>330.72998047000004</c:v>
                </c:pt>
                <c:pt idx="1151">
                  <c:v>331.09002685999997</c:v>
                </c:pt>
                <c:pt idx="1152">
                  <c:v>331.44000244</c:v>
                </c:pt>
                <c:pt idx="1153">
                  <c:v>331.77996826000003</c:v>
                </c:pt>
                <c:pt idx="1154">
                  <c:v>332.13000487999994</c:v>
                </c:pt>
                <c:pt idx="1155">
                  <c:v>332.48001098999998</c:v>
                </c:pt>
                <c:pt idx="1156">
                  <c:v>332.82998657000002</c:v>
                </c:pt>
                <c:pt idx="1157">
                  <c:v>333.17001341999992</c:v>
                </c:pt>
                <c:pt idx="1158">
                  <c:v>333.51998901000002</c:v>
                </c:pt>
                <c:pt idx="1159">
                  <c:v>333.86001587000004</c:v>
                </c:pt>
                <c:pt idx="1160">
                  <c:v>334.19000244000006</c:v>
                </c:pt>
                <c:pt idx="1161">
                  <c:v>334.53997802999999</c:v>
                </c:pt>
                <c:pt idx="1162">
                  <c:v>334.88000488</c:v>
                </c:pt>
                <c:pt idx="1163">
                  <c:v>335.20999145000002</c:v>
                </c:pt>
                <c:pt idx="1164">
                  <c:v>335.55996704</c:v>
                </c:pt>
                <c:pt idx="1165">
                  <c:v>335.90002442000002</c:v>
                </c:pt>
                <c:pt idx="1166">
                  <c:v>336.22998047000004</c:v>
                </c:pt>
                <c:pt idx="1167">
                  <c:v>336.57995604999996</c:v>
                </c:pt>
                <c:pt idx="1168">
                  <c:v>336.91000366000003</c:v>
                </c:pt>
                <c:pt idx="1169">
                  <c:v>337.23999024000005</c:v>
                </c:pt>
                <c:pt idx="1170">
                  <c:v>337.58001708999996</c:v>
                </c:pt>
                <c:pt idx="1171">
                  <c:v>337.89999390000003</c:v>
                </c:pt>
                <c:pt idx="1172">
                  <c:v>338.23999024000005</c:v>
                </c:pt>
                <c:pt idx="1173">
                  <c:v>338.57000732999995</c:v>
                </c:pt>
                <c:pt idx="1174">
                  <c:v>338.89999390000003</c:v>
                </c:pt>
                <c:pt idx="1175">
                  <c:v>339.22998047000004</c:v>
                </c:pt>
                <c:pt idx="1176">
                  <c:v>339.55999755999994</c:v>
                </c:pt>
                <c:pt idx="1177">
                  <c:v>339.88998413000002</c:v>
                </c:pt>
                <c:pt idx="1178">
                  <c:v>340.21002198000002</c:v>
                </c:pt>
                <c:pt idx="1179">
                  <c:v>340.54000854999998</c:v>
                </c:pt>
                <c:pt idx="1180">
                  <c:v>340.85998534999999</c:v>
                </c:pt>
                <c:pt idx="1181">
                  <c:v>341.19003296</c:v>
                </c:pt>
                <c:pt idx="1182">
                  <c:v>341.51000975999995</c:v>
                </c:pt>
                <c:pt idx="1183">
                  <c:v>341.83999633999997</c:v>
                </c:pt>
                <c:pt idx="1184">
                  <c:v>342.15002442000002</c:v>
                </c:pt>
                <c:pt idx="1185">
                  <c:v>342.48001098999998</c:v>
                </c:pt>
                <c:pt idx="1186">
                  <c:v>342.78997802999999</c:v>
                </c:pt>
                <c:pt idx="1187">
                  <c:v>343.11001587000004</c:v>
                </c:pt>
                <c:pt idx="1188">
                  <c:v>343.42999266999993</c:v>
                </c:pt>
                <c:pt idx="1189">
                  <c:v>343.75</c:v>
                </c:pt>
                <c:pt idx="1190">
                  <c:v>344.06002806999999</c:v>
                </c:pt>
                <c:pt idx="1191">
                  <c:v>344.38000487999994</c:v>
                </c:pt>
                <c:pt idx="1192">
                  <c:v>344.69998169000002</c:v>
                </c:pt>
                <c:pt idx="1193">
                  <c:v>345.02001953000001</c:v>
                </c:pt>
                <c:pt idx="1194">
                  <c:v>345.32000731999995</c:v>
                </c:pt>
                <c:pt idx="1195">
                  <c:v>345.63998413000002</c:v>
                </c:pt>
                <c:pt idx="1196">
                  <c:v>345.96002198000002</c:v>
                </c:pt>
                <c:pt idx="1197">
                  <c:v>346.26000975999995</c:v>
                </c:pt>
                <c:pt idx="1198">
                  <c:v>346.57998656999996</c:v>
                </c:pt>
                <c:pt idx="1199">
                  <c:v>346.88000488</c:v>
                </c:pt>
                <c:pt idx="1200">
                  <c:v>347.20001220999995</c:v>
                </c:pt>
                <c:pt idx="1201">
                  <c:v>347.5</c:v>
                </c:pt>
                <c:pt idx="1202">
                  <c:v>347.82003784</c:v>
                </c:pt>
                <c:pt idx="1203">
                  <c:v>348.13000488999995</c:v>
                </c:pt>
                <c:pt idx="1204">
                  <c:v>348.42999266999999</c:v>
                </c:pt>
                <c:pt idx="1205">
                  <c:v>348.73004151000004</c:v>
                </c:pt>
                <c:pt idx="1206">
                  <c:v>349.02999877999997</c:v>
                </c:pt>
                <c:pt idx="1207">
                  <c:v>349.33999633999997</c:v>
                </c:pt>
                <c:pt idx="1208">
                  <c:v>349.65002442000002</c:v>
                </c:pt>
                <c:pt idx="1209">
                  <c:v>349.94000243999994</c:v>
                </c:pt>
                <c:pt idx="1210">
                  <c:v>350.26000977000001</c:v>
                </c:pt>
                <c:pt idx="1211">
                  <c:v>350.55996704000006</c:v>
                </c:pt>
                <c:pt idx="1212">
                  <c:v>350.86001586999993</c:v>
                </c:pt>
                <c:pt idx="1213">
                  <c:v>351.16000365999997</c:v>
                </c:pt>
                <c:pt idx="1214">
                  <c:v>351.46997071000004</c:v>
                </c:pt>
                <c:pt idx="1215">
                  <c:v>351.76000976999995</c:v>
                </c:pt>
                <c:pt idx="1216">
                  <c:v>352.05999756</c:v>
                </c:pt>
                <c:pt idx="1217">
                  <c:v>352.35998535000004</c:v>
                </c:pt>
                <c:pt idx="1218">
                  <c:v>352.65002441999997</c:v>
                </c:pt>
                <c:pt idx="1219">
                  <c:v>352.95999145000002</c:v>
                </c:pt>
                <c:pt idx="1220">
                  <c:v>353.25997925000007</c:v>
                </c:pt>
                <c:pt idx="1221">
                  <c:v>353.55001830999998</c:v>
                </c:pt>
                <c:pt idx="1222">
                  <c:v>353.85000609999997</c:v>
                </c:pt>
                <c:pt idx="1223">
                  <c:v>354.14999389000002</c:v>
                </c:pt>
                <c:pt idx="1224">
                  <c:v>354.43002318999993</c:v>
                </c:pt>
                <c:pt idx="1225">
                  <c:v>354.73001097999997</c:v>
                </c:pt>
                <c:pt idx="1226">
                  <c:v>355.01998901000002</c:v>
                </c:pt>
                <c:pt idx="1227">
                  <c:v>355.31002806999993</c:v>
                </c:pt>
                <c:pt idx="1228">
                  <c:v>355.60000609999997</c:v>
                </c:pt>
                <c:pt idx="1229">
                  <c:v>355.89999390000008</c:v>
                </c:pt>
                <c:pt idx="1230">
                  <c:v>356.17996216</c:v>
                </c:pt>
                <c:pt idx="1231">
                  <c:v>356.47000122000003</c:v>
                </c:pt>
                <c:pt idx="1232">
                  <c:v>356.76000977000007</c:v>
                </c:pt>
                <c:pt idx="1233">
                  <c:v>357.05996704</c:v>
                </c:pt>
                <c:pt idx="1234">
                  <c:v>357.34002686000002</c:v>
                </c:pt>
                <c:pt idx="1235">
                  <c:v>357.61999512000006</c:v>
                </c:pt>
                <c:pt idx="1236">
                  <c:v>357.90997314999998</c:v>
                </c:pt>
                <c:pt idx="1237">
                  <c:v>358.2000122</c:v>
                </c:pt>
                <c:pt idx="1238">
                  <c:v>358.48001097999992</c:v>
                </c:pt>
                <c:pt idx="1239">
                  <c:v>358.76998901000002</c:v>
                </c:pt>
                <c:pt idx="1240">
                  <c:v>359.04998779000005</c:v>
                </c:pt>
                <c:pt idx="1241">
                  <c:v>359.34002685999997</c:v>
                </c:pt>
                <c:pt idx="1242">
                  <c:v>359.61999510999999</c:v>
                </c:pt>
                <c:pt idx="1243">
                  <c:v>359.89996337000002</c:v>
                </c:pt>
                <c:pt idx="1244">
                  <c:v>360.19000243999994</c:v>
                </c:pt>
                <c:pt idx="1245">
                  <c:v>360.47000121999997</c:v>
                </c:pt>
                <c:pt idx="1246">
                  <c:v>360.73995971000005</c:v>
                </c:pt>
                <c:pt idx="1247">
                  <c:v>361.03002929999997</c:v>
                </c:pt>
                <c:pt idx="1248">
                  <c:v>361.30999756</c:v>
                </c:pt>
                <c:pt idx="1249">
                  <c:v>361.57998657000002</c:v>
                </c:pt>
                <c:pt idx="1250">
                  <c:v>361.86001586999998</c:v>
                </c:pt>
                <c:pt idx="1251">
                  <c:v>362.14001465000001</c:v>
                </c:pt>
                <c:pt idx="1252">
                  <c:v>362.41998291000004</c:v>
                </c:pt>
                <c:pt idx="1253">
                  <c:v>362.69998168999996</c:v>
                </c:pt>
                <c:pt idx="1254">
                  <c:v>362.97000123000004</c:v>
                </c:pt>
                <c:pt idx="1255">
                  <c:v>363.25000000000006</c:v>
                </c:pt>
                <c:pt idx="1256">
                  <c:v>363.52999877999997</c:v>
                </c:pt>
                <c:pt idx="1257">
                  <c:v>363.81002808000005</c:v>
                </c:pt>
                <c:pt idx="1258">
                  <c:v>364.07000731999995</c:v>
                </c:pt>
                <c:pt idx="1259">
                  <c:v>364.34997557999998</c:v>
                </c:pt>
                <c:pt idx="1260">
                  <c:v>364.62002564000005</c:v>
                </c:pt>
                <c:pt idx="1261">
                  <c:v>364.89001464999996</c:v>
                </c:pt>
                <c:pt idx="1262">
                  <c:v>365.16998290999999</c:v>
                </c:pt>
                <c:pt idx="1263">
                  <c:v>365.43997193000007</c:v>
                </c:pt>
                <c:pt idx="1264">
                  <c:v>365.70001220999995</c:v>
                </c:pt>
                <c:pt idx="1265">
                  <c:v>365.98001097999997</c:v>
                </c:pt>
                <c:pt idx="1266">
                  <c:v>366.25000000000006</c:v>
                </c:pt>
                <c:pt idx="1267">
                  <c:v>366.51995848999996</c:v>
                </c:pt>
                <c:pt idx="1268">
                  <c:v>366.79000855000004</c:v>
                </c:pt>
                <c:pt idx="1269">
                  <c:v>367.05999756000006</c:v>
                </c:pt>
                <c:pt idx="1270">
                  <c:v>367.31997681000001</c:v>
                </c:pt>
                <c:pt idx="1271">
                  <c:v>367.59002685000002</c:v>
                </c:pt>
                <c:pt idx="1272">
                  <c:v>367.85000610000003</c:v>
                </c:pt>
                <c:pt idx="1273">
                  <c:v>368.11999512</c:v>
                </c:pt>
                <c:pt idx="1274">
                  <c:v>368.38998413000002</c:v>
                </c:pt>
                <c:pt idx="1275">
                  <c:v>368.65002440999996</c:v>
                </c:pt>
                <c:pt idx="1276">
                  <c:v>368.92001342999998</c:v>
                </c:pt>
                <c:pt idx="1277">
                  <c:v>369.17999268000005</c:v>
                </c:pt>
                <c:pt idx="1278">
                  <c:v>369.45001220999995</c:v>
                </c:pt>
                <c:pt idx="1279">
                  <c:v>369.71002198000002</c:v>
                </c:pt>
                <c:pt idx="1280">
                  <c:v>369.97000122000003</c:v>
                </c:pt>
                <c:pt idx="1281">
                  <c:v>370.22998046999999</c:v>
                </c:pt>
                <c:pt idx="1282">
                  <c:v>370.49002074999999</c:v>
                </c:pt>
                <c:pt idx="1283">
                  <c:v>370.76000976999995</c:v>
                </c:pt>
                <c:pt idx="1284">
                  <c:v>371.01998902000003</c:v>
                </c:pt>
                <c:pt idx="1285">
                  <c:v>371.27996826000003</c:v>
                </c:pt>
                <c:pt idx="1286">
                  <c:v>371.54000853999997</c:v>
                </c:pt>
                <c:pt idx="1287">
                  <c:v>371.80001830999998</c:v>
                </c:pt>
                <c:pt idx="1288">
                  <c:v>372.04998779000005</c:v>
                </c:pt>
                <c:pt idx="1289">
                  <c:v>372.30996704</c:v>
                </c:pt>
                <c:pt idx="1290">
                  <c:v>372.57000733000001</c:v>
                </c:pt>
                <c:pt idx="1291">
                  <c:v>372.82000733000007</c:v>
                </c:pt>
                <c:pt idx="1292">
                  <c:v>373.06997681000001</c:v>
                </c:pt>
                <c:pt idx="1293">
                  <c:v>373.32003784</c:v>
                </c:pt>
                <c:pt idx="1294">
                  <c:v>373.59002685999997</c:v>
                </c:pt>
                <c:pt idx="1295">
                  <c:v>373.83999634000003</c:v>
                </c:pt>
                <c:pt idx="1296">
                  <c:v>374.09997559000004</c:v>
                </c:pt>
                <c:pt idx="1297">
                  <c:v>374.35003662999998</c:v>
                </c:pt>
                <c:pt idx="1298">
                  <c:v>374.60000611000004</c:v>
                </c:pt>
                <c:pt idx="1299">
                  <c:v>374.85000611000004</c:v>
                </c:pt>
                <c:pt idx="1300">
                  <c:v>375.09997557999998</c:v>
                </c:pt>
                <c:pt idx="1301">
                  <c:v>375.35003662000003</c:v>
                </c:pt>
                <c:pt idx="1302">
                  <c:v>375.60000610999998</c:v>
                </c:pt>
                <c:pt idx="1303">
                  <c:v>375.85000610999998</c:v>
                </c:pt>
                <c:pt idx="1304">
                  <c:v>376.09997559000004</c:v>
                </c:pt>
                <c:pt idx="1305">
                  <c:v>376.35003661999997</c:v>
                </c:pt>
                <c:pt idx="1306">
                  <c:v>376.61001586999998</c:v>
                </c:pt>
                <c:pt idx="1307">
                  <c:v>376.85998535000004</c:v>
                </c:pt>
                <c:pt idx="1308">
                  <c:v>377.10998534999999</c:v>
                </c:pt>
                <c:pt idx="1309">
                  <c:v>377.35998534999999</c:v>
                </c:pt>
                <c:pt idx="1310">
                  <c:v>377.60003661999997</c:v>
                </c:pt>
                <c:pt idx="1311">
                  <c:v>377.84997558999999</c:v>
                </c:pt>
                <c:pt idx="1312">
                  <c:v>378.08996582000009</c:v>
                </c:pt>
                <c:pt idx="1313">
                  <c:v>378.34002685999997</c:v>
                </c:pt>
                <c:pt idx="1314">
                  <c:v>378.59002684999996</c:v>
                </c:pt>
                <c:pt idx="1315">
                  <c:v>378.83001708999996</c:v>
                </c:pt>
                <c:pt idx="1316">
                  <c:v>379.07000731999995</c:v>
                </c:pt>
                <c:pt idx="1317">
                  <c:v>379.32000733000007</c:v>
                </c:pt>
                <c:pt idx="1318">
                  <c:v>379.55999755999994</c:v>
                </c:pt>
                <c:pt idx="1319">
                  <c:v>379.80999756000006</c:v>
                </c:pt>
                <c:pt idx="1320">
                  <c:v>380.04998779000005</c:v>
                </c:pt>
                <c:pt idx="1321">
                  <c:v>380.28997803000004</c:v>
                </c:pt>
                <c:pt idx="1322">
                  <c:v>380.53002929000002</c:v>
                </c:pt>
                <c:pt idx="1323">
                  <c:v>380.7700195299999</c:v>
                </c:pt>
                <c:pt idx="1324">
                  <c:v>381.01000977000001</c:v>
                </c:pt>
                <c:pt idx="1325">
                  <c:v>381.25</c:v>
                </c:pt>
                <c:pt idx="1326">
                  <c:v>381.48999024</c:v>
                </c:pt>
                <c:pt idx="1327">
                  <c:v>381.72003173999997</c:v>
                </c:pt>
                <c:pt idx="1328">
                  <c:v>381.96002197999996</c:v>
                </c:pt>
                <c:pt idx="1329">
                  <c:v>382.20001220999995</c:v>
                </c:pt>
                <c:pt idx="1330">
                  <c:v>382.42999268000005</c:v>
                </c:pt>
                <c:pt idx="1331">
                  <c:v>382.66003417999991</c:v>
                </c:pt>
                <c:pt idx="1332">
                  <c:v>382.90002442000002</c:v>
                </c:pt>
                <c:pt idx="1333">
                  <c:v>383.13000488</c:v>
                </c:pt>
                <c:pt idx="1334">
                  <c:v>383.35998534999999</c:v>
                </c:pt>
                <c:pt idx="1335">
                  <c:v>383.58996582000009</c:v>
                </c:pt>
                <c:pt idx="1336">
                  <c:v>383.83001708999996</c:v>
                </c:pt>
                <c:pt idx="1337">
                  <c:v>384.05999756000006</c:v>
                </c:pt>
                <c:pt idx="1338">
                  <c:v>384.28997802999993</c:v>
                </c:pt>
                <c:pt idx="1339">
                  <c:v>384.51995849000002</c:v>
                </c:pt>
                <c:pt idx="1340">
                  <c:v>384.74005126999998</c:v>
                </c:pt>
                <c:pt idx="1341">
                  <c:v>384.98004149999997</c:v>
                </c:pt>
                <c:pt idx="1342">
                  <c:v>385.20001219999995</c:v>
                </c:pt>
                <c:pt idx="1343">
                  <c:v>385.42999268000005</c:v>
                </c:pt>
                <c:pt idx="1344">
                  <c:v>385.65997314000003</c:v>
                </c:pt>
                <c:pt idx="1345">
                  <c:v>385.87994384000001</c:v>
                </c:pt>
                <c:pt idx="1346">
                  <c:v>386.11004638999998</c:v>
                </c:pt>
                <c:pt idx="1347">
                  <c:v>386.34002685999997</c:v>
                </c:pt>
                <c:pt idx="1348">
                  <c:v>386.55999756000006</c:v>
                </c:pt>
                <c:pt idx="1349">
                  <c:v>386.78997803000004</c:v>
                </c:pt>
                <c:pt idx="1350">
                  <c:v>387</c:v>
                </c:pt>
                <c:pt idx="1351">
                  <c:v>387.23004149999997</c:v>
                </c:pt>
                <c:pt idx="1352">
                  <c:v>387.45001221000007</c:v>
                </c:pt>
                <c:pt idx="1353">
                  <c:v>387.66998291000004</c:v>
                </c:pt>
                <c:pt idx="1354">
                  <c:v>387.89001464</c:v>
                </c:pt>
                <c:pt idx="1355">
                  <c:v>388.10998534999999</c:v>
                </c:pt>
                <c:pt idx="1356">
                  <c:v>388.33001708999996</c:v>
                </c:pt>
                <c:pt idx="1357">
                  <c:v>388.54003907000003</c:v>
                </c:pt>
                <c:pt idx="1358">
                  <c:v>388.7700195299999</c:v>
                </c:pt>
                <c:pt idx="1359">
                  <c:v>388.97998046999999</c:v>
                </c:pt>
                <c:pt idx="1360">
                  <c:v>389.19000244000006</c:v>
                </c:pt>
                <c:pt idx="1361">
                  <c:v>389.40997313999992</c:v>
                </c:pt>
                <c:pt idx="1362">
                  <c:v>389.61999512</c:v>
                </c:pt>
                <c:pt idx="1363">
                  <c:v>389.84002684999996</c:v>
                </c:pt>
                <c:pt idx="1364">
                  <c:v>390.04998779000005</c:v>
                </c:pt>
                <c:pt idx="1365">
                  <c:v>390.26000977000001</c:v>
                </c:pt>
                <c:pt idx="1366">
                  <c:v>390.47003173999997</c:v>
                </c:pt>
                <c:pt idx="1367">
                  <c:v>390.67999267000005</c:v>
                </c:pt>
                <c:pt idx="1368">
                  <c:v>390.8900146499999</c:v>
                </c:pt>
                <c:pt idx="1369">
                  <c:v>391.10998534999999</c:v>
                </c:pt>
                <c:pt idx="1370">
                  <c:v>391.30999756000006</c:v>
                </c:pt>
                <c:pt idx="1371">
                  <c:v>391.51995850000003</c:v>
                </c:pt>
                <c:pt idx="1372">
                  <c:v>391.72998045999998</c:v>
                </c:pt>
                <c:pt idx="1373">
                  <c:v>391.94000243999994</c:v>
                </c:pt>
                <c:pt idx="1374">
                  <c:v>392.15002442000002</c:v>
                </c:pt>
                <c:pt idx="1375">
                  <c:v>392.33996582000009</c:v>
                </c:pt>
                <c:pt idx="1376">
                  <c:v>392.54998778999993</c:v>
                </c:pt>
                <c:pt idx="1377">
                  <c:v>392.75</c:v>
                </c:pt>
                <c:pt idx="1378">
                  <c:v>392.95996092999997</c:v>
                </c:pt>
                <c:pt idx="1379">
                  <c:v>393.16003418000003</c:v>
                </c:pt>
                <c:pt idx="1380">
                  <c:v>393.35998534999999</c:v>
                </c:pt>
                <c:pt idx="1381">
                  <c:v>393.57000731999995</c:v>
                </c:pt>
                <c:pt idx="1382">
                  <c:v>393.76000977000001</c:v>
                </c:pt>
                <c:pt idx="1383">
                  <c:v>393.96997070999998</c:v>
                </c:pt>
                <c:pt idx="1384">
                  <c:v>394.17004395000004</c:v>
                </c:pt>
                <c:pt idx="1385">
                  <c:v>394.36004637999997</c:v>
                </c:pt>
                <c:pt idx="1386">
                  <c:v>394.55999756000006</c:v>
                </c:pt>
                <c:pt idx="1387">
                  <c:v>394.75</c:v>
                </c:pt>
                <c:pt idx="1388">
                  <c:v>394.95001219999995</c:v>
                </c:pt>
                <c:pt idx="1389">
                  <c:v>395.13995361000002</c:v>
                </c:pt>
                <c:pt idx="1390">
                  <c:v>395.33001708999996</c:v>
                </c:pt>
                <c:pt idx="1391">
                  <c:v>395.52001953000001</c:v>
                </c:pt>
                <c:pt idx="1392">
                  <c:v>395.71002197999996</c:v>
                </c:pt>
                <c:pt idx="1393">
                  <c:v>395.89001465000001</c:v>
                </c:pt>
                <c:pt idx="1394">
                  <c:v>396.09002686000008</c:v>
                </c:pt>
                <c:pt idx="1395">
                  <c:v>396.27996826000003</c:v>
                </c:pt>
                <c:pt idx="1396">
                  <c:v>396.45996093000008</c:v>
                </c:pt>
                <c:pt idx="1397">
                  <c:v>396.64001465000001</c:v>
                </c:pt>
                <c:pt idx="1398">
                  <c:v>396.83001709000007</c:v>
                </c:pt>
                <c:pt idx="1399">
                  <c:v>397.01000977000001</c:v>
                </c:pt>
                <c:pt idx="1400">
                  <c:v>397.19000243999994</c:v>
                </c:pt>
                <c:pt idx="1401">
                  <c:v>397.36999510999999</c:v>
                </c:pt>
                <c:pt idx="1402">
                  <c:v>397.54998779000005</c:v>
                </c:pt>
                <c:pt idx="1403">
                  <c:v>397.7299804700001</c:v>
                </c:pt>
                <c:pt idx="1404">
                  <c:v>397.90002442000002</c:v>
                </c:pt>
                <c:pt idx="1405">
                  <c:v>398.08001709000007</c:v>
                </c:pt>
                <c:pt idx="1406">
                  <c:v>398.26000977000001</c:v>
                </c:pt>
                <c:pt idx="1407">
                  <c:v>398.42999267000005</c:v>
                </c:pt>
                <c:pt idx="1408">
                  <c:v>398.59997558000009</c:v>
                </c:pt>
                <c:pt idx="1409">
                  <c:v>398.76995850000003</c:v>
                </c:pt>
                <c:pt idx="1410">
                  <c:v>398.94000244000006</c:v>
                </c:pt>
                <c:pt idx="1411">
                  <c:v>399.11999512</c:v>
                </c:pt>
                <c:pt idx="1412">
                  <c:v>399.29003907000003</c:v>
                </c:pt>
                <c:pt idx="1413">
                  <c:v>399.45001220999995</c:v>
                </c:pt>
                <c:pt idx="1414">
                  <c:v>399.61999510999999</c:v>
                </c:pt>
                <c:pt idx="1415">
                  <c:v>399.78997803000004</c:v>
                </c:pt>
                <c:pt idx="1416">
                  <c:v>399.95001219999995</c:v>
                </c:pt>
                <c:pt idx="1417">
                  <c:v>400.11999512</c:v>
                </c:pt>
                <c:pt idx="1418">
                  <c:v>400.27996827000004</c:v>
                </c:pt>
                <c:pt idx="1419">
                  <c:v>400.44000244000006</c:v>
                </c:pt>
                <c:pt idx="1420">
                  <c:v>400.60003661999997</c:v>
                </c:pt>
                <c:pt idx="1421">
                  <c:v>400.76000977000001</c:v>
                </c:pt>
                <c:pt idx="1422">
                  <c:v>400.91998290999993</c:v>
                </c:pt>
                <c:pt idx="1423">
                  <c:v>401.08001708999996</c:v>
                </c:pt>
                <c:pt idx="1424">
                  <c:v>401.23999024000011</c:v>
                </c:pt>
                <c:pt idx="1425">
                  <c:v>401.39001465000001</c:v>
                </c:pt>
                <c:pt idx="1426">
                  <c:v>401.54998780000005</c:v>
                </c:pt>
                <c:pt idx="1427">
                  <c:v>401.69000243999994</c:v>
                </c:pt>
                <c:pt idx="1428">
                  <c:v>401.9000244099999</c:v>
                </c:pt>
                <c:pt idx="1429">
                  <c:v>402.01995851000004</c:v>
                </c:pt>
                <c:pt idx="1430">
                  <c:v>402.14001465000001</c:v>
                </c:pt>
                <c:pt idx="1431">
                  <c:v>402.26000974999999</c:v>
                </c:pt>
                <c:pt idx="1432">
                  <c:v>402.48004148999996</c:v>
                </c:pt>
                <c:pt idx="1433">
                  <c:v>402.5999755900001</c:v>
                </c:pt>
                <c:pt idx="1434">
                  <c:v>402.72003172999996</c:v>
                </c:pt>
                <c:pt idx="1435">
                  <c:v>402.92999266999993</c:v>
                </c:pt>
                <c:pt idx="1436">
                  <c:v>403.03997803999994</c:v>
                </c:pt>
                <c:pt idx="1437">
                  <c:v>403.15997314000003</c:v>
                </c:pt>
                <c:pt idx="1438">
                  <c:v>403.36999512</c:v>
                </c:pt>
                <c:pt idx="1439">
                  <c:v>403.48004148999996</c:v>
                </c:pt>
                <c:pt idx="1440">
                  <c:v>403.5899658300001</c:v>
                </c:pt>
                <c:pt idx="1441">
                  <c:v>403.70001219999995</c:v>
                </c:pt>
                <c:pt idx="1442">
                  <c:v>403.9100341699999</c:v>
                </c:pt>
                <c:pt idx="1443">
                  <c:v>404.01995851000004</c:v>
                </c:pt>
                <c:pt idx="1444">
                  <c:v>404.11999512</c:v>
                </c:pt>
                <c:pt idx="1445">
                  <c:v>404.32000731999995</c:v>
                </c:pt>
                <c:pt idx="1446">
                  <c:v>404.42004393000002</c:v>
                </c:pt>
                <c:pt idx="1447">
                  <c:v>404.51995850000003</c:v>
                </c:pt>
                <c:pt idx="1448">
                  <c:v>404.7199707100001</c:v>
                </c:pt>
                <c:pt idx="1449">
                  <c:v>404.82000731999995</c:v>
                </c:pt>
                <c:pt idx="1450">
                  <c:v>404.90997316000005</c:v>
                </c:pt>
                <c:pt idx="1451">
                  <c:v>405.10998537</c:v>
                </c:pt>
                <c:pt idx="1452">
                  <c:v>405.20001220999995</c:v>
                </c:pt>
                <c:pt idx="1453">
                  <c:v>405.29003905000002</c:v>
                </c:pt>
                <c:pt idx="1454">
                  <c:v>405.48004148999985</c:v>
                </c:pt>
                <c:pt idx="1455">
                  <c:v>405.57006833000003</c:v>
                </c:pt>
                <c:pt idx="1456">
                  <c:v>405.65997316999994</c:v>
                </c:pt>
                <c:pt idx="1457">
                  <c:v>405.84997561</c:v>
                </c:pt>
                <c:pt idx="1458">
                  <c:v>405.94000246000007</c:v>
                </c:pt>
                <c:pt idx="1459">
                  <c:v>406.02001953000001</c:v>
                </c:pt>
                <c:pt idx="1460">
                  <c:v>406.11004636999985</c:v>
                </c:pt>
                <c:pt idx="1461">
                  <c:v>406.28002927999989</c:v>
                </c:pt>
                <c:pt idx="1462">
                  <c:v>406.36004636000007</c:v>
                </c:pt>
                <c:pt idx="1463">
                  <c:v>406.54003903</c:v>
                </c:pt>
                <c:pt idx="1464">
                  <c:v>406.61993411000003</c:v>
                </c:pt>
                <c:pt idx="1465">
                  <c:v>406.69995119000009</c:v>
                </c:pt>
                <c:pt idx="1466">
                  <c:v>406.77001953000001</c:v>
                </c:pt>
                <c:pt idx="1467">
                  <c:v>406.95001220999995</c:v>
                </c:pt>
                <c:pt idx="1468">
                  <c:v>407.02001951999989</c:v>
                </c:pt>
                <c:pt idx="1469">
                  <c:v>407.09002683000006</c:v>
                </c:pt>
                <c:pt idx="1470">
                  <c:v>407.25006100999997</c:v>
                </c:pt>
                <c:pt idx="1471">
                  <c:v>407.31994631999999</c:v>
                </c:pt>
                <c:pt idx="1472">
                  <c:v>407.38995363000015</c:v>
                </c:pt>
                <c:pt idx="1473">
                  <c:v>407.54998781000006</c:v>
                </c:pt>
                <c:pt idx="1474">
                  <c:v>407.61999512</c:v>
                </c:pt>
                <c:pt idx="1475">
                  <c:v>407.68005369999992</c:v>
                </c:pt>
                <c:pt idx="1476">
                  <c:v>407.84002683999984</c:v>
                </c:pt>
                <c:pt idx="1477">
                  <c:v>407.90002439</c:v>
                </c:pt>
                <c:pt idx="1478">
                  <c:v>407.94995119999999</c:v>
                </c:pt>
                <c:pt idx="1479">
                  <c:v>408.10992434000002</c:v>
                </c:pt>
                <c:pt idx="1480">
                  <c:v>408.15997316000016</c:v>
                </c:pt>
                <c:pt idx="1481">
                  <c:v>408.21997069999998</c:v>
                </c:pt>
                <c:pt idx="1482">
                  <c:v>408.36999512</c:v>
                </c:pt>
                <c:pt idx="1483">
                  <c:v>408.42004392999991</c:v>
                </c:pt>
                <c:pt idx="1484">
                  <c:v>408.47003171000006</c:v>
                </c:pt>
                <c:pt idx="1485">
                  <c:v>408.62005611999996</c:v>
                </c:pt>
                <c:pt idx="1486">
                  <c:v>408.65997316999994</c:v>
                </c:pt>
                <c:pt idx="1487">
                  <c:v>408.79992678999997</c:v>
                </c:pt>
                <c:pt idx="1488">
                  <c:v>408.84997560000011</c:v>
                </c:pt>
                <c:pt idx="1489">
                  <c:v>408.89001465000001</c:v>
                </c:pt>
                <c:pt idx="1490">
                  <c:v>409.03997803000004</c:v>
                </c:pt>
                <c:pt idx="1491">
                  <c:v>409.08001707999995</c:v>
                </c:pt>
                <c:pt idx="1492">
                  <c:v>409.12005611999996</c:v>
                </c:pt>
                <c:pt idx="1493">
                  <c:v>409.25006100999997</c:v>
                </c:pt>
                <c:pt idx="1494">
                  <c:v>409.28997805999995</c:v>
                </c:pt>
                <c:pt idx="1495">
                  <c:v>409.31994630000008</c:v>
                </c:pt>
                <c:pt idx="1496">
                  <c:v>409.44995119000009</c:v>
                </c:pt>
                <c:pt idx="1497">
                  <c:v>409.47998046999999</c:v>
                </c:pt>
                <c:pt idx="1498">
                  <c:v>409.52001951999989</c:v>
                </c:pt>
                <c:pt idx="1499">
                  <c:v>409.64001462999988</c:v>
                </c:pt>
                <c:pt idx="1500">
                  <c:v>409.67004392000001</c:v>
                </c:pt>
                <c:pt idx="1501">
                  <c:v>409.69995119999999</c:v>
                </c:pt>
                <c:pt idx="1502">
                  <c:v>409.82995607999999</c:v>
                </c:pt>
                <c:pt idx="1503">
                  <c:v>409.84997560000011</c:v>
                </c:pt>
                <c:pt idx="1504">
                  <c:v>409.86999512</c:v>
                </c:pt>
                <c:pt idx="1505">
                  <c:v>409.98999022999999</c:v>
                </c:pt>
                <c:pt idx="1506">
                  <c:v>410.02001951999989</c:v>
                </c:pt>
                <c:pt idx="1507">
                  <c:v>410.04003903</c:v>
                </c:pt>
                <c:pt idx="1508">
                  <c:v>410.16003415</c:v>
                </c:pt>
                <c:pt idx="1509">
                  <c:v>410.17993166999997</c:v>
                </c:pt>
                <c:pt idx="1510">
                  <c:v>410.29992678999997</c:v>
                </c:pt>
                <c:pt idx="1511">
                  <c:v>410.30999757000006</c:v>
                </c:pt>
                <c:pt idx="1512">
                  <c:v>410.32000731999995</c:v>
                </c:pt>
                <c:pt idx="1513">
                  <c:v>410.42999268000005</c:v>
                </c:pt>
                <c:pt idx="1514">
                  <c:v>410.45001218999994</c:v>
                </c:pt>
                <c:pt idx="1515">
                  <c:v>410.46002194000005</c:v>
                </c:pt>
                <c:pt idx="1516">
                  <c:v>410.57006833000003</c:v>
                </c:pt>
                <c:pt idx="1517">
                  <c:v>410.57995607999999</c:v>
                </c:pt>
                <c:pt idx="1518">
                  <c:v>410.5899658300001</c:v>
                </c:pt>
                <c:pt idx="1519">
                  <c:v>410.69995119000009</c:v>
                </c:pt>
                <c:pt idx="1520">
                  <c:v>410.71002196999996</c:v>
                </c:pt>
                <c:pt idx="1521">
                  <c:v>410.79998779000005</c:v>
                </c:pt>
                <c:pt idx="1522">
                  <c:v>410.80999753999993</c:v>
                </c:pt>
                <c:pt idx="1523">
                  <c:v>410.81005857000002</c:v>
                </c:pt>
                <c:pt idx="1524">
                  <c:v>410.92004392000001</c:v>
                </c:pt>
                <c:pt idx="1525">
                  <c:v>410.91992189999996</c:v>
                </c:pt>
                <c:pt idx="1526">
                  <c:v>410.91998292000005</c:v>
                </c:pt>
                <c:pt idx="1527">
                  <c:v>411.01995851000015</c:v>
                </c:pt>
                <c:pt idx="1528">
                  <c:v>411.02001953000001</c:v>
                </c:pt>
                <c:pt idx="1529">
                  <c:v>411.09997558999999</c:v>
                </c:pt>
                <c:pt idx="1530">
                  <c:v>411.10003660999985</c:v>
                </c:pt>
                <c:pt idx="1531">
                  <c:v>411.09002683000006</c:v>
                </c:pt>
                <c:pt idx="1532">
                  <c:v>411.19006345000003</c:v>
                </c:pt>
                <c:pt idx="1533">
                  <c:v>411.17993166999997</c:v>
                </c:pt>
                <c:pt idx="1534">
                  <c:v>411.16998292000005</c:v>
                </c:pt>
                <c:pt idx="1535">
                  <c:v>411.25994874000014</c:v>
                </c:pt>
                <c:pt idx="1536">
                  <c:v>411.25</c:v>
                </c:pt>
                <c:pt idx="1537">
                  <c:v>411.24005125999986</c:v>
                </c:pt>
                <c:pt idx="1538">
                  <c:v>411.32000730999994</c:v>
                </c:pt>
                <c:pt idx="1539">
                  <c:v>411.30004880000001</c:v>
                </c:pt>
                <c:pt idx="1540">
                  <c:v>411.39007565999998</c:v>
                </c:pt>
                <c:pt idx="1541">
                  <c:v>411.36993411000003</c:v>
                </c:pt>
                <c:pt idx="1542">
                  <c:v>411.35998537000012</c:v>
                </c:pt>
                <c:pt idx="1543">
                  <c:v>411.44000246000007</c:v>
                </c:pt>
                <c:pt idx="1544">
                  <c:v>411.41998291000004</c:v>
                </c:pt>
                <c:pt idx="1545">
                  <c:v>411.40002439999989</c:v>
                </c:pt>
                <c:pt idx="1546">
                  <c:v>411.47003171999984</c:v>
                </c:pt>
                <c:pt idx="1547">
                  <c:v>411.45007321000003</c:v>
                </c:pt>
                <c:pt idx="1548">
                  <c:v>411.53002927</c:v>
                </c:pt>
                <c:pt idx="1549">
                  <c:v>411.49993899000003</c:v>
                </c:pt>
                <c:pt idx="1550">
                  <c:v>411.47998048000011</c:v>
                </c:pt>
                <c:pt idx="1551">
                  <c:v>411.55999757000006</c:v>
                </c:pt>
                <c:pt idx="1552">
                  <c:v>411.53002930000002</c:v>
                </c:pt>
                <c:pt idx="1553">
                  <c:v>411.59997558999999</c:v>
                </c:pt>
                <c:pt idx="1554">
                  <c:v>411.57000730999994</c:v>
                </c:pt>
                <c:pt idx="1555">
                  <c:v>411.54003903</c:v>
                </c:pt>
                <c:pt idx="1556">
                  <c:v>411.61004636000007</c:v>
                </c:pt>
                <c:pt idx="1557">
                  <c:v>411.56994631999999</c:v>
                </c:pt>
                <c:pt idx="1558">
                  <c:v>411.63995363999993</c:v>
                </c:pt>
                <c:pt idx="1559">
                  <c:v>411.60998537000012</c:v>
                </c:pt>
                <c:pt idx="1560">
                  <c:v>411.58001708999996</c:v>
                </c:pt>
                <c:pt idx="1561">
                  <c:v>411.64001465000001</c:v>
                </c:pt>
                <c:pt idx="1562">
                  <c:v>411.61004636999985</c:v>
                </c:pt>
                <c:pt idx="1563">
                  <c:v>411.6600341699999</c:v>
                </c:pt>
                <c:pt idx="1564">
                  <c:v>411.62005611999996</c:v>
                </c:pt>
                <c:pt idx="1565">
                  <c:v>411.58996585</c:v>
                </c:pt>
                <c:pt idx="1566">
                  <c:v>411.64996340999994</c:v>
                </c:pt>
                <c:pt idx="1567">
                  <c:v>411.60998537000012</c:v>
                </c:pt>
                <c:pt idx="1568">
                  <c:v>411.57000731999995</c:v>
                </c:pt>
                <c:pt idx="1569">
                  <c:v>411.63000488</c:v>
                </c:pt>
                <c:pt idx="1570">
                  <c:v>411.59002683999984</c:v>
                </c:pt>
                <c:pt idx="1571">
                  <c:v>411.64001462999988</c:v>
                </c:pt>
                <c:pt idx="1572">
                  <c:v>411.59002683000006</c:v>
                </c:pt>
                <c:pt idx="1573">
                  <c:v>411.54992678999997</c:v>
                </c:pt>
                <c:pt idx="1574">
                  <c:v>411.59997561</c:v>
                </c:pt>
                <c:pt idx="1575">
                  <c:v>411.54998781000006</c:v>
                </c:pt>
                <c:pt idx="1576">
                  <c:v>411.59997560000011</c:v>
                </c:pt>
                <c:pt idx="1577">
                  <c:v>411.54998779000005</c:v>
                </c:pt>
                <c:pt idx="1578">
                  <c:v>411.49999998999988</c:v>
                </c:pt>
                <c:pt idx="1579">
                  <c:v>411.55004880999991</c:v>
                </c:pt>
                <c:pt idx="1580">
                  <c:v>411.49005123999996</c:v>
                </c:pt>
                <c:pt idx="1581">
                  <c:v>411.54003903</c:v>
                </c:pt>
                <c:pt idx="1582">
                  <c:v>411.47998050000001</c:v>
                </c:pt>
                <c:pt idx="1583">
                  <c:v>411.52996828999994</c:v>
                </c:pt>
                <c:pt idx="1584">
                  <c:v>411.47998048000011</c:v>
                </c:pt>
                <c:pt idx="1585">
                  <c:v>411.41998291000004</c:v>
                </c:pt>
                <c:pt idx="1586">
                  <c:v>411.46997069999998</c:v>
                </c:pt>
                <c:pt idx="1587">
                  <c:v>411.42004392999991</c:v>
                </c:pt>
                <c:pt idx="1588">
                  <c:v>411.46002195999995</c:v>
                </c:pt>
                <c:pt idx="1589">
                  <c:v>411.40002439</c:v>
                </c:pt>
                <c:pt idx="1590">
                  <c:v>411.33996585</c:v>
                </c:pt>
                <c:pt idx="1591">
                  <c:v>411.37994388000004</c:v>
                </c:pt>
                <c:pt idx="1592">
                  <c:v>411.31994630000008</c:v>
                </c:pt>
                <c:pt idx="1593">
                  <c:v>411.35998537000012</c:v>
                </c:pt>
                <c:pt idx="1594">
                  <c:v>411.28997803000004</c:v>
                </c:pt>
                <c:pt idx="1595">
                  <c:v>411.23004148999985</c:v>
                </c:pt>
                <c:pt idx="1596">
                  <c:v>411.27001951999989</c:v>
                </c:pt>
                <c:pt idx="1597">
                  <c:v>411.20007321000003</c:v>
                </c:pt>
                <c:pt idx="1598">
                  <c:v>411.23004148000007</c:v>
                </c:pt>
                <c:pt idx="1599">
                  <c:v>411.16992189999996</c:v>
                </c:pt>
                <c:pt idx="1600">
                  <c:v>411.19995119999999</c:v>
                </c:pt>
                <c:pt idx="1601">
                  <c:v>411.13995363000015</c:v>
                </c:pt>
                <c:pt idx="1602">
                  <c:v>411.07000731999995</c:v>
                </c:pt>
                <c:pt idx="1603">
                  <c:v>411.10998534999999</c:v>
                </c:pt>
                <c:pt idx="1604">
                  <c:v>411.0400390499999</c:v>
                </c:pt>
                <c:pt idx="1605">
                  <c:v>411.07000730999994</c:v>
                </c:pt>
                <c:pt idx="1606">
                  <c:v>410.99005123999996</c:v>
                </c:pt>
                <c:pt idx="1607">
                  <c:v>410.91992189999996</c:v>
                </c:pt>
                <c:pt idx="1608">
                  <c:v>410.94995119999999</c:v>
                </c:pt>
                <c:pt idx="1609">
                  <c:v>410.88000490000013</c:v>
                </c:pt>
                <c:pt idx="1610">
                  <c:v>410.90997316000016</c:v>
                </c:pt>
                <c:pt idx="1611">
                  <c:v>410.83001708999996</c:v>
                </c:pt>
                <c:pt idx="1612">
                  <c:v>410.85998534999999</c:v>
                </c:pt>
                <c:pt idx="1613">
                  <c:v>410.78002927999989</c:v>
                </c:pt>
                <c:pt idx="1614">
                  <c:v>410.70007321000003</c:v>
                </c:pt>
                <c:pt idx="1615">
                  <c:v>410.72003171000006</c:v>
                </c:pt>
                <c:pt idx="1616">
                  <c:v>410.64996340999994</c:v>
                </c:pt>
                <c:pt idx="1617">
                  <c:v>410.66992189999996</c:v>
                </c:pt>
                <c:pt idx="1618">
                  <c:v>410.5899658300001</c:v>
                </c:pt>
                <c:pt idx="1619">
                  <c:v>410.61999513000012</c:v>
                </c:pt>
                <c:pt idx="1620">
                  <c:v>410.53997803000004</c:v>
                </c:pt>
                <c:pt idx="1621">
                  <c:v>410.46002195999995</c:v>
                </c:pt>
                <c:pt idx="1622">
                  <c:v>410.48004148999985</c:v>
                </c:pt>
                <c:pt idx="1623">
                  <c:v>410.39007565999998</c:v>
                </c:pt>
                <c:pt idx="1624">
                  <c:v>410.41003415</c:v>
                </c:pt>
                <c:pt idx="1625">
                  <c:v>410.31994631999999</c:v>
                </c:pt>
                <c:pt idx="1626">
                  <c:v>410.33996585</c:v>
                </c:pt>
                <c:pt idx="1627">
                  <c:v>410.25994874000014</c:v>
                </c:pt>
                <c:pt idx="1628">
                  <c:v>410.16998291000004</c:v>
                </c:pt>
                <c:pt idx="1629">
                  <c:v>410.19000243999994</c:v>
                </c:pt>
                <c:pt idx="1630">
                  <c:v>410.10003660999985</c:v>
                </c:pt>
                <c:pt idx="1631">
                  <c:v>410.10003660999985</c:v>
                </c:pt>
                <c:pt idx="1632">
                  <c:v>410.02001949999999</c:v>
                </c:pt>
                <c:pt idx="1633">
                  <c:v>410.03002927</c:v>
                </c:pt>
                <c:pt idx="1634">
                  <c:v>409.93994142999998</c:v>
                </c:pt>
                <c:pt idx="1635">
                  <c:v>409.84997560000011</c:v>
                </c:pt>
                <c:pt idx="1636">
                  <c:v>409.85998537000012</c:v>
                </c:pt>
                <c:pt idx="1637">
                  <c:v>409.77001953000001</c:v>
                </c:pt>
                <c:pt idx="1638">
                  <c:v>409.78002930000002</c:v>
                </c:pt>
                <c:pt idx="1639">
                  <c:v>409.69000242999994</c:v>
                </c:pt>
                <c:pt idx="1640">
                  <c:v>409.69000242999994</c:v>
                </c:pt>
                <c:pt idx="1641">
                  <c:v>409.60003659000006</c:v>
                </c:pt>
                <c:pt idx="1642">
                  <c:v>409.61004636000007</c:v>
                </c:pt>
                <c:pt idx="1643">
                  <c:v>409.50994876000004</c:v>
                </c:pt>
                <c:pt idx="1644">
                  <c:v>409.41998292000005</c:v>
                </c:pt>
                <c:pt idx="1645">
                  <c:v>409.41998292000005</c:v>
                </c:pt>
                <c:pt idx="1646">
                  <c:v>409.33001708999996</c:v>
                </c:pt>
                <c:pt idx="1647">
                  <c:v>409.34002685999997</c:v>
                </c:pt>
                <c:pt idx="1648">
                  <c:v>409.23004148999985</c:v>
                </c:pt>
                <c:pt idx="1649">
                  <c:v>409.24005125999986</c:v>
                </c:pt>
                <c:pt idx="1650">
                  <c:v>409.14007565999998</c:v>
                </c:pt>
                <c:pt idx="1651">
                  <c:v>409.03997805999995</c:v>
                </c:pt>
                <c:pt idx="1652">
                  <c:v>409.04992678999997</c:v>
                </c:pt>
                <c:pt idx="1653">
                  <c:v>408.94995119000009</c:v>
                </c:pt>
                <c:pt idx="1654">
                  <c:v>408.94995119000009</c:v>
                </c:pt>
                <c:pt idx="1655">
                  <c:v>408.84997558999999</c:v>
                </c:pt>
                <c:pt idx="1656">
                  <c:v>408.84997558999999</c:v>
                </c:pt>
                <c:pt idx="1657">
                  <c:v>408.74005125999986</c:v>
                </c:pt>
                <c:pt idx="1658">
                  <c:v>408.74005125999986</c:v>
                </c:pt>
                <c:pt idx="1659">
                  <c:v>408.64007565999998</c:v>
                </c:pt>
                <c:pt idx="1660">
                  <c:v>408.64007565999998</c:v>
                </c:pt>
                <c:pt idx="1661">
                  <c:v>408.52996828999994</c:v>
                </c:pt>
                <c:pt idx="1662">
                  <c:v>408.42999269000006</c:v>
                </c:pt>
                <c:pt idx="1663">
                  <c:v>408.41998292000005</c:v>
                </c:pt>
                <c:pt idx="1664">
                  <c:v>408.32000731999995</c:v>
                </c:pt>
                <c:pt idx="1665">
                  <c:v>408.30999756000006</c:v>
                </c:pt>
                <c:pt idx="1666">
                  <c:v>408.20001218999994</c:v>
                </c:pt>
                <c:pt idx="1667">
                  <c:v>408.20001218999994</c:v>
                </c:pt>
                <c:pt idx="1668">
                  <c:v>408.09002683000006</c:v>
                </c:pt>
                <c:pt idx="1669">
                  <c:v>408.09002683000006</c:v>
                </c:pt>
                <c:pt idx="1670">
                  <c:v>407.97998050000001</c:v>
                </c:pt>
                <c:pt idx="1671">
                  <c:v>407.88000490000013</c:v>
                </c:pt>
                <c:pt idx="1672">
                  <c:v>407.86999513000012</c:v>
                </c:pt>
                <c:pt idx="1673">
                  <c:v>407.76000977000001</c:v>
                </c:pt>
                <c:pt idx="1674">
                  <c:v>407.75</c:v>
                </c:pt>
                <c:pt idx="1675">
                  <c:v>407.64001462999988</c:v>
                </c:pt>
                <c:pt idx="1676">
                  <c:v>407.63000486999988</c:v>
                </c:pt>
                <c:pt idx="1677">
                  <c:v>407.52001949999999</c:v>
                </c:pt>
                <c:pt idx="1678">
                  <c:v>407.51007076999997</c:v>
                </c:pt>
                <c:pt idx="1679">
                  <c:v>407.39996340999994</c:v>
                </c:pt>
                <c:pt idx="1680">
                  <c:v>407.39996340999994</c:v>
                </c:pt>
                <c:pt idx="1681">
                  <c:v>407.28997804000005</c:v>
                </c:pt>
                <c:pt idx="1682">
                  <c:v>407.26995851000015</c:v>
                </c:pt>
                <c:pt idx="1683">
                  <c:v>407.15997314000003</c:v>
                </c:pt>
                <c:pt idx="1684">
                  <c:v>407.05004880999991</c:v>
                </c:pt>
                <c:pt idx="1685">
                  <c:v>407.0400390499999</c:v>
                </c:pt>
                <c:pt idx="1686">
                  <c:v>406.93005368000001</c:v>
                </c:pt>
                <c:pt idx="1687">
                  <c:v>406.92004392000001</c:v>
                </c:pt>
                <c:pt idx="1688">
                  <c:v>406.79992678999997</c:v>
                </c:pt>
                <c:pt idx="1689">
                  <c:v>406.78997805999995</c:v>
                </c:pt>
                <c:pt idx="1690">
                  <c:v>406.67999269000006</c:v>
                </c:pt>
                <c:pt idx="1691">
                  <c:v>406.65997316000016</c:v>
                </c:pt>
                <c:pt idx="1692">
                  <c:v>406.53997803000004</c:v>
                </c:pt>
                <c:pt idx="1693">
                  <c:v>406.53002930000002</c:v>
                </c:pt>
                <c:pt idx="1694">
                  <c:v>406.4100341699999</c:v>
                </c:pt>
                <c:pt idx="1695">
                  <c:v>406.40002439999989</c:v>
                </c:pt>
                <c:pt idx="1696">
                  <c:v>406.28002927</c:v>
                </c:pt>
                <c:pt idx="1697">
                  <c:v>406.27001949999999</c:v>
                </c:pt>
                <c:pt idx="1698">
                  <c:v>406.14996340999994</c:v>
                </c:pt>
                <c:pt idx="1699">
                  <c:v>406.12994388000004</c:v>
                </c:pt>
                <c:pt idx="1700">
                  <c:v>406.00994874000014</c:v>
                </c:pt>
                <c:pt idx="1701">
                  <c:v>405.90002441000001</c:v>
                </c:pt>
                <c:pt idx="1702">
                  <c:v>405.88000488</c:v>
                </c:pt>
                <c:pt idx="1703">
                  <c:v>405.76000974999988</c:v>
                </c:pt>
                <c:pt idx="1704">
                  <c:v>405.74005125999986</c:v>
                </c:pt>
                <c:pt idx="1705">
                  <c:v>405.63006588999997</c:v>
                </c:pt>
                <c:pt idx="1706">
                  <c:v>405.61004636000007</c:v>
                </c:pt>
                <c:pt idx="1707">
                  <c:v>405.47998050000001</c:v>
                </c:pt>
                <c:pt idx="1708">
                  <c:v>405.45996097</c:v>
                </c:pt>
                <c:pt idx="1709">
                  <c:v>405.3399658300001</c:v>
                </c:pt>
                <c:pt idx="1710">
                  <c:v>405.31994630000008</c:v>
                </c:pt>
                <c:pt idx="1711">
                  <c:v>405.20001220999995</c:v>
                </c:pt>
                <c:pt idx="1712">
                  <c:v>405.17999268000005</c:v>
                </c:pt>
                <c:pt idx="1713">
                  <c:v>405.05999753999993</c:v>
                </c:pt>
                <c:pt idx="1714">
                  <c:v>405.0400390499999</c:v>
                </c:pt>
                <c:pt idx="1715">
                  <c:v>404.92004392000001</c:v>
                </c:pt>
                <c:pt idx="1716">
                  <c:v>404.89007565999998</c:v>
                </c:pt>
                <c:pt idx="1717">
                  <c:v>404.76995851999993</c:v>
                </c:pt>
                <c:pt idx="1718">
                  <c:v>404.74993899000003</c:v>
                </c:pt>
                <c:pt idx="1719">
                  <c:v>404.61999513000012</c:v>
                </c:pt>
                <c:pt idx="1720">
                  <c:v>404.59997560000011</c:v>
                </c:pt>
                <c:pt idx="1721">
                  <c:v>404.46997069999998</c:v>
                </c:pt>
                <c:pt idx="1722">
                  <c:v>404.35003660999985</c:v>
                </c:pt>
                <c:pt idx="1723">
                  <c:v>404.32000730999994</c:v>
                </c:pt>
                <c:pt idx="1724">
                  <c:v>404.2900390499999</c:v>
                </c:pt>
                <c:pt idx="1725">
                  <c:v>404.16003415</c:v>
                </c:pt>
                <c:pt idx="1726">
                  <c:v>404.03997805999995</c:v>
                </c:pt>
                <c:pt idx="1727">
                  <c:v>404.00994876000004</c:v>
                </c:pt>
                <c:pt idx="1728">
                  <c:v>403.88000490000013</c:v>
                </c:pt>
                <c:pt idx="1729">
                  <c:v>403.85998537000012</c:v>
                </c:pt>
                <c:pt idx="1730">
                  <c:v>403.72998046999999</c:v>
                </c:pt>
                <c:pt idx="1731">
                  <c:v>403.70001220999995</c:v>
                </c:pt>
                <c:pt idx="1732">
                  <c:v>403.57000730999994</c:v>
                </c:pt>
                <c:pt idx="1733">
                  <c:v>403.53002927999989</c:v>
                </c:pt>
                <c:pt idx="1734">
                  <c:v>403.40002439</c:v>
                </c:pt>
                <c:pt idx="1735">
                  <c:v>403.37005611999996</c:v>
                </c:pt>
                <c:pt idx="1736">
                  <c:v>403.23992923000003</c:v>
                </c:pt>
                <c:pt idx="1737">
                  <c:v>403.20996097</c:v>
                </c:pt>
                <c:pt idx="1738">
                  <c:v>403.07995607000009</c:v>
                </c:pt>
                <c:pt idx="1739">
                  <c:v>403.04998781000006</c:v>
                </c:pt>
                <c:pt idx="1740">
                  <c:v>402.91998291000004</c:v>
                </c:pt>
                <c:pt idx="1741">
                  <c:v>402.86999512</c:v>
                </c:pt>
                <c:pt idx="1742">
                  <c:v>402.74005125999986</c:v>
                </c:pt>
                <c:pt idx="1743">
                  <c:v>402.71002195999995</c:v>
                </c:pt>
                <c:pt idx="1744">
                  <c:v>402.57006833000003</c:v>
                </c:pt>
                <c:pt idx="1745">
                  <c:v>402.54003903</c:v>
                </c:pt>
                <c:pt idx="1746">
                  <c:v>402.39996340999994</c:v>
                </c:pt>
                <c:pt idx="1747">
                  <c:v>402.35992434000002</c:v>
                </c:pt>
                <c:pt idx="1748">
                  <c:v>402.22998048000011</c:v>
                </c:pt>
                <c:pt idx="1749">
                  <c:v>402.19000246000007</c:v>
                </c:pt>
                <c:pt idx="1750">
                  <c:v>402.03997803000004</c:v>
                </c:pt>
                <c:pt idx="1751">
                  <c:v>402.01000977000001</c:v>
                </c:pt>
                <c:pt idx="1752">
                  <c:v>401.86999509999987</c:v>
                </c:pt>
                <c:pt idx="1753">
                  <c:v>401.83001707999995</c:v>
                </c:pt>
                <c:pt idx="1754">
                  <c:v>401.69006345000003</c:v>
                </c:pt>
                <c:pt idx="1755">
                  <c:v>401.65002439</c:v>
                </c:pt>
                <c:pt idx="1756">
                  <c:v>401.50994876000004</c:v>
                </c:pt>
                <c:pt idx="1757">
                  <c:v>401.46997073</c:v>
                </c:pt>
                <c:pt idx="1758">
                  <c:v>401.31994630000008</c:v>
                </c:pt>
                <c:pt idx="1759">
                  <c:v>401.27996828000016</c:v>
                </c:pt>
                <c:pt idx="1760">
                  <c:v>401.14001465000001</c:v>
                </c:pt>
                <c:pt idx="1761">
                  <c:v>401.09997558999999</c:v>
                </c:pt>
                <c:pt idx="1762">
                  <c:v>400.96002195999995</c:v>
                </c:pt>
                <c:pt idx="1763">
                  <c:v>400.92004392999991</c:v>
                </c:pt>
                <c:pt idx="1764">
                  <c:v>400.77001949999999</c:v>
                </c:pt>
                <c:pt idx="1765">
                  <c:v>400.73004148000007</c:v>
                </c:pt>
                <c:pt idx="1766">
                  <c:v>400.58996585</c:v>
                </c:pt>
                <c:pt idx="1767">
                  <c:v>400.53997805999995</c:v>
                </c:pt>
                <c:pt idx="1768">
                  <c:v>400.48992923000003</c:v>
                </c:pt>
                <c:pt idx="1769">
                  <c:v>400.34997560000011</c:v>
                </c:pt>
                <c:pt idx="1770">
                  <c:v>400.29998781000006</c:v>
                </c:pt>
                <c:pt idx="1771">
                  <c:v>400.15997314000003</c:v>
                </c:pt>
                <c:pt idx="1772">
                  <c:v>400.10998534999999</c:v>
                </c:pt>
                <c:pt idx="1773">
                  <c:v>399.96002195999995</c:v>
                </c:pt>
                <c:pt idx="1774">
                  <c:v>399.92004392999991</c:v>
                </c:pt>
                <c:pt idx="1775">
                  <c:v>399.76007076999997</c:v>
                </c:pt>
                <c:pt idx="1776">
                  <c:v>399.71002194000005</c:v>
                </c:pt>
                <c:pt idx="1777">
                  <c:v>399.55993654999997</c:v>
                </c:pt>
                <c:pt idx="1778">
                  <c:v>399.51995851999993</c:v>
                </c:pt>
                <c:pt idx="1779">
                  <c:v>399.36999513000012</c:v>
                </c:pt>
                <c:pt idx="1780">
                  <c:v>399.31994630000008</c:v>
                </c:pt>
                <c:pt idx="1781">
                  <c:v>399.16998291000004</c:v>
                </c:pt>
                <c:pt idx="1782">
                  <c:v>399.11999512</c:v>
                </c:pt>
                <c:pt idx="1783">
                  <c:v>398.97003171999984</c:v>
                </c:pt>
                <c:pt idx="1784">
                  <c:v>398.9100341699999</c:v>
                </c:pt>
                <c:pt idx="1785">
                  <c:v>398.76007076999997</c:v>
                </c:pt>
                <c:pt idx="1786">
                  <c:v>398.71002194000005</c:v>
                </c:pt>
                <c:pt idx="1787">
                  <c:v>398.66003415</c:v>
                </c:pt>
                <c:pt idx="1788">
                  <c:v>398.49993899000003</c:v>
                </c:pt>
                <c:pt idx="1789">
                  <c:v>398.44995119999999</c:v>
                </c:pt>
                <c:pt idx="1790">
                  <c:v>398.29998781000006</c:v>
                </c:pt>
                <c:pt idx="1791">
                  <c:v>398.25000001000012</c:v>
                </c:pt>
                <c:pt idx="1792">
                  <c:v>398.08001708999996</c:v>
                </c:pt>
                <c:pt idx="1793">
                  <c:v>398.03002930000002</c:v>
                </c:pt>
                <c:pt idx="1794">
                  <c:v>397.88000486999988</c:v>
                </c:pt>
                <c:pt idx="1795">
                  <c:v>397.82000730999994</c:v>
                </c:pt>
                <c:pt idx="1796">
                  <c:v>397.67004392000001</c:v>
                </c:pt>
                <c:pt idx="1797">
                  <c:v>397.61004636000007</c:v>
                </c:pt>
                <c:pt idx="1798">
                  <c:v>397.45996097</c:v>
                </c:pt>
                <c:pt idx="1799">
                  <c:v>397.39996340999994</c:v>
                </c:pt>
                <c:pt idx="1800">
                  <c:v>397.33996585</c:v>
                </c:pt>
                <c:pt idx="1801">
                  <c:v>397.17999269000006</c:v>
                </c:pt>
                <c:pt idx="1802">
                  <c:v>397.11999513000012</c:v>
                </c:pt>
                <c:pt idx="1803">
                  <c:v>396.96002196999996</c:v>
                </c:pt>
                <c:pt idx="1804">
                  <c:v>396.90997314000003</c:v>
                </c:pt>
                <c:pt idx="1805">
                  <c:v>396.74999998999988</c:v>
                </c:pt>
                <c:pt idx="1806">
                  <c:v>396.69000242999994</c:v>
                </c:pt>
                <c:pt idx="1807">
                  <c:v>396.53002927</c:v>
                </c:pt>
                <c:pt idx="1808">
                  <c:v>396.47003171000006</c:v>
                </c:pt>
                <c:pt idx="1809">
                  <c:v>396.40002439</c:v>
                </c:pt>
                <c:pt idx="1810">
                  <c:v>396.23992923000003</c:v>
                </c:pt>
                <c:pt idx="1811">
                  <c:v>396.17993166999997</c:v>
                </c:pt>
                <c:pt idx="1812">
                  <c:v>396.01995851000015</c:v>
                </c:pt>
                <c:pt idx="1813">
                  <c:v>395.9599609500001</c:v>
                </c:pt>
                <c:pt idx="1814">
                  <c:v>395.79998779000005</c:v>
                </c:pt>
                <c:pt idx="1815">
                  <c:v>395.73999022999999</c:v>
                </c:pt>
                <c:pt idx="1816">
                  <c:v>395.58001707999995</c:v>
                </c:pt>
                <c:pt idx="1817">
                  <c:v>395.51000974999988</c:v>
                </c:pt>
                <c:pt idx="1818">
                  <c:v>395.44000242999994</c:v>
                </c:pt>
                <c:pt idx="1819">
                  <c:v>395.28002927</c:v>
                </c:pt>
                <c:pt idx="1820">
                  <c:v>395.22003171000006</c:v>
                </c:pt>
                <c:pt idx="1821">
                  <c:v>395.04992678999997</c:v>
                </c:pt>
                <c:pt idx="1822">
                  <c:v>394.98992923000003</c:v>
                </c:pt>
                <c:pt idx="1823">
                  <c:v>394.81994630000008</c:v>
                </c:pt>
                <c:pt idx="1824">
                  <c:v>394.75994874000014</c:v>
                </c:pt>
                <c:pt idx="1825">
                  <c:v>394.59997558999999</c:v>
                </c:pt>
                <c:pt idx="1826">
                  <c:v>394.52001953000001</c:v>
                </c:pt>
                <c:pt idx="1827">
                  <c:v>394.45001220999995</c:v>
                </c:pt>
                <c:pt idx="1828">
                  <c:v>394.2900390499999</c:v>
                </c:pt>
                <c:pt idx="1829">
                  <c:v>394.22003171999984</c:v>
                </c:pt>
                <c:pt idx="1830">
                  <c:v>394.06005857000002</c:v>
                </c:pt>
                <c:pt idx="1831">
                  <c:v>393.99005123999996</c:v>
                </c:pt>
                <c:pt idx="1832">
                  <c:v>393.81994631999999</c:v>
                </c:pt>
                <c:pt idx="1833">
                  <c:v>393.75994876000004</c:v>
                </c:pt>
                <c:pt idx="1834">
                  <c:v>393.68994142999998</c:v>
                </c:pt>
                <c:pt idx="1835">
                  <c:v>393.50994874000014</c:v>
                </c:pt>
                <c:pt idx="1836">
                  <c:v>393.44000246000007</c:v>
                </c:pt>
                <c:pt idx="1837">
                  <c:v>393.27001953000001</c:v>
                </c:pt>
                <c:pt idx="1838">
                  <c:v>393.21002196999996</c:v>
                </c:pt>
                <c:pt idx="1839">
                  <c:v>393.0400390499999</c:v>
                </c:pt>
                <c:pt idx="1840">
                  <c:v>392.97003171999984</c:v>
                </c:pt>
                <c:pt idx="1841">
                  <c:v>392.90002439999989</c:v>
                </c:pt>
                <c:pt idx="1842">
                  <c:v>392.73004148000007</c:v>
                </c:pt>
                <c:pt idx="1843">
                  <c:v>392.65002439</c:v>
                </c:pt>
                <c:pt idx="1844">
                  <c:v>392.49993900000004</c:v>
                </c:pt>
                <c:pt idx="1845">
                  <c:v>392.39996339999993</c:v>
                </c:pt>
                <c:pt idx="1846">
                  <c:v>392.29992679999998</c:v>
                </c:pt>
                <c:pt idx="1847">
                  <c:v>392.1999512000001</c:v>
                </c:pt>
                <c:pt idx="1848">
                  <c:v>392.09997560000011</c:v>
                </c:pt>
                <c:pt idx="1849">
                  <c:v>391.90002440000001</c:v>
                </c:pt>
                <c:pt idx="1850">
                  <c:v>391.90002440000001</c:v>
                </c:pt>
                <c:pt idx="1851">
                  <c:v>391.70001219999995</c:v>
                </c:pt>
                <c:pt idx="1852">
                  <c:v>391.60003659999984</c:v>
                </c:pt>
                <c:pt idx="1853">
                  <c:v>391.49999999999989</c:v>
                </c:pt>
                <c:pt idx="1854">
                  <c:v>391.40002440000001</c:v>
                </c:pt>
                <c:pt idx="1855">
                  <c:v>391.30004880000001</c:v>
                </c:pt>
                <c:pt idx="1856">
                  <c:v>391.09997559999999</c:v>
                </c:pt>
                <c:pt idx="1857">
                  <c:v>390.99993900000004</c:v>
                </c:pt>
                <c:pt idx="1858">
                  <c:v>390.89996340000016</c:v>
                </c:pt>
                <c:pt idx="1859">
                  <c:v>390.79998780000005</c:v>
                </c:pt>
                <c:pt idx="1860">
                  <c:v>390.6999512000001</c:v>
                </c:pt>
                <c:pt idx="1861">
                  <c:v>390.5</c:v>
                </c:pt>
                <c:pt idx="1862">
                  <c:v>390.5</c:v>
                </c:pt>
                <c:pt idx="1863">
                  <c:v>390.3000487999999</c:v>
                </c:pt>
                <c:pt idx="1864">
                  <c:v>390.20001219999995</c:v>
                </c:pt>
                <c:pt idx="1865">
                  <c:v>390.10003659999984</c:v>
                </c:pt>
                <c:pt idx="1866">
                  <c:v>390.00006099999996</c:v>
                </c:pt>
                <c:pt idx="1867">
                  <c:v>389.90002440000012</c:v>
                </c:pt>
                <c:pt idx="1868">
                  <c:v>389.69995119999999</c:v>
                </c:pt>
                <c:pt idx="1869">
                  <c:v>389.59997559999988</c:v>
                </c:pt>
                <c:pt idx="1870">
                  <c:v>389.59997559999988</c:v>
                </c:pt>
                <c:pt idx="1871">
                  <c:v>389.40002440000012</c:v>
                </c:pt>
                <c:pt idx="1872">
                  <c:v>389.29992680000009</c:v>
                </c:pt>
                <c:pt idx="1873">
                  <c:v>389.09997560000011</c:v>
                </c:pt>
                <c:pt idx="1874">
                  <c:v>389.09997560000011</c:v>
                </c:pt>
                <c:pt idx="1875">
                  <c:v>388.90002439999989</c:v>
                </c:pt>
                <c:pt idx="1876">
                  <c:v>388.80004879999979</c:v>
                </c:pt>
                <c:pt idx="1877">
                  <c:v>388.70007319999991</c:v>
                </c:pt>
                <c:pt idx="1878">
                  <c:v>388.5</c:v>
                </c:pt>
                <c:pt idx="1879">
                  <c:v>388.5</c:v>
                </c:pt>
                <c:pt idx="1880">
                  <c:v>388.29992680000009</c:v>
                </c:pt>
                <c:pt idx="1881">
                  <c:v>388.19995119999999</c:v>
                </c:pt>
                <c:pt idx="1882">
                  <c:v>388.09997559999988</c:v>
                </c:pt>
                <c:pt idx="1883">
                  <c:v>387.90002440000012</c:v>
                </c:pt>
                <c:pt idx="1884">
                  <c:v>387.90002440000012</c:v>
                </c:pt>
                <c:pt idx="1885">
                  <c:v>387.69995119999999</c:v>
                </c:pt>
                <c:pt idx="1886">
                  <c:v>387.59997560000011</c:v>
                </c:pt>
                <c:pt idx="1887">
                  <c:v>387.5</c:v>
                </c:pt>
                <c:pt idx="1888">
                  <c:v>387.30004879999979</c:v>
                </c:pt>
                <c:pt idx="1889">
                  <c:v>387.30004879999979</c:v>
                </c:pt>
                <c:pt idx="1890">
                  <c:v>387.10009760000003</c:v>
                </c:pt>
                <c:pt idx="1891">
                  <c:v>387</c:v>
                </c:pt>
                <c:pt idx="1892">
                  <c:v>386.90002440000012</c:v>
                </c:pt>
                <c:pt idx="1893">
                  <c:v>386.69995119999999</c:v>
                </c:pt>
                <c:pt idx="1894">
                  <c:v>386.59997559999988</c:v>
                </c:pt>
                <c:pt idx="1895">
                  <c:v>386.5</c:v>
                </c:pt>
                <c:pt idx="1896">
                  <c:v>386.40002440000012</c:v>
                </c:pt>
                <c:pt idx="1897">
                  <c:v>386.29992680000009</c:v>
                </c:pt>
                <c:pt idx="1898">
                  <c:v>386.09997560000011</c:v>
                </c:pt>
                <c:pt idx="1899">
                  <c:v>386</c:v>
                </c:pt>
                <c:pt idx="1900">
                  <c:v>385.90002439999989</c:v>
                </c:pt>
                <c:pt idx="1901">
                  <c:v>385.80004879999979</c:v>
                </c:pt>
                <c:pt idx="1902">
                  <c:v>385.70007319999991</c:v>
                </c:pt>
                <c:pt idx="1903">
                  <c:v>385.5</c:v>
                </c:pt>
                <c:pt idx="1904">
                  <c:v>385.40002440000012</c:v>
                </c:pt>
                <c:pt idx="1905">
                  <c:v>385.19995119999999</c:v>
                </c:pt>
                <c:pt idx="1906">
                  <c:v>385.09997559999988</c:v>
                </c:pt>
                <c:pt idx="1907">
                  <c:v>385.09997559999988</c:v>
                </c:pt>
                <c:pt idx="1908">
                  <c:v>384.90002440000012</c:v>
                </c:pt>
                <c:pt idx="1909">
                  <c:v>384.79992680000009</c:v>
                </c:pt>
                <c:pt idx="1910">
                  <c:v>384.59997560000011</c:v>
                </c:pt>
                <c:pt idx="1911">
                  <c:v>384.5</c:v>
                </c:pt>
                <c:pt idx="1912">
                  <c:v>384.40002439999989</c:v>
                </c:pt>
                <c:pt idx="1913">
                  <c:v>384.20007319999991</c:v>
                </c:pt>
                <c:pt idx="1914">
                  <c:v>384.20007319999991</c:v>
                </c:pt>
                <c:pt idx="1915">
                  <c:v>384</c:v>
                </c:pt>
                <c:pt idx="1916">
                  <c:v>383.90002440000012</c:v>
                </c:pt>
                <c:pt idx="1917">
                  <c:v>383.80004880000001</c:v>
                </c:pt>
                <c:pt idx="1918">
                  <c:v>383.59997559999988</c:v>
                </c:pt>
                <c:pt idx="1919">
                  <c:v>383.5</c:v>
                </c:pt>
                <c:pt idx="1920">
                  <c:v>383.39990239999997</c:v>
                </c:pt>
                <c:pt idx="1921">
                  <c:v>383.19995120000021</c:v>
                </c:pt>
                <c:pt idx="1922">
                  <c:v>383.09997560000011</c:v>
                </c:pt>
                <c:pt idx="1923">
                  <c:v>383</c:v>
                </c:pt>
                <c:pt idx="1924">
                  <c:v>382.90002439999989</c:v>
                </c:pt>
                <c:pt idx="1925">
                  <c:v>382.80004880000001</c:v>
                </c:pt>
                <c:pt idx="1926">
                  <c:v>382.59997559999988</c:v>
                </c:pt>
                <c:pt idx="1927">
                  <c:v>382.5</c:v>
                </c:pt>
                <c:pt idx="1928">
                  <c:v>382.30004880000001</c:v>
                </c:pt>
                <c:pt idx="1929">
                  <c:v>382.20007319999991</c:v>
                </c:pt>
                <c:pt idx="1930">
                  <c:v>382.10009760000003</c:v>
                </c:pt>
                <c:pt idx="1931">
                  <c:v>381.89990239999997</c:v>
                </c:pt>
                <c:pt idx="1932">
                  <c:v>381.79992680000009</c:v>
                </c:pt>
                <c:pt idx="1933">
                  <c:v>381.79992680000009</c:v>
                </c:pt>
                <c:pt idx="1934">
                  <c:v>381.59997560000011</c:v>
                </c:pt>
                <c:pt idx="1935">
                  <c:v>381.5</c:v>
                </c:pt>
                <c:pt idx="1936">
                  <c:v>381.30004880000001</c:v>
                </c:pt>
                <c:pt idx="1937">
                  <c:v>381.19995119999999</c:v>
                </c:pt>
                <c:pt idx="1938">
                  <c:v>381.09997560000011</c:v>
                </c:pt>
                <c:pt idx="1939">
                  <c:v>380.90002439999989</c:v>
                </c:pt>
                <c:pt idx="1940">
                  <c:v>380.80004879999979</c:v>
                </c:pt>
                <c:pt idx="1941">
                  <c:v>380.70007319999991</c:v>
                </c:pt>
                <c:pt idx="1942">
                  <c:v>380.5</c:v>
                </c:pt>
                <c:pt idx="1943">
                  <c:v>380.40002440000012</c:v>
                </c:pt>
                <c:pt idx="1944">
                  <c:v>380.19995119999999</c:v>
                </c:pt>
                <c:pt idx="1945">
                  <c:v>380.09997559999988</c:v>
                </c:pt>
                <c:pt idx="1946">
                  <c:v>380</c:v>
                </c:pt>
                <c:pt idx="1947">
                  <c:v>379.90002440000012</c:v>
                </c:pt>
                <c:pt idx="1948">
                  <c:v>379.79992680000009</c:v>
                </c:pt>
                <c:pt idx="1949">
                  <c:v>379.69995120000021</c:v>
                </c:pt>
                <c:pt idx="1950">
                  <c:v>379.5</c:v>
                </c:pt>
                <c:pt idx="1951">
                  <c:v>379.40002439999989</c:v>
                </c:pt>
                <c:pt idx="1952">
                  <c:v>379.20007319999991</c:v>
                </c:pt>
                <c:pt idx="1953">
                  <c:v>379.09997559999988</c:v>
                </c:pt>
                <c:pt idx="1954">
                  <c:v>379</c:v>
                </c:pt>
                <c:pt idx="1955">
                  <c:v>378.80004880000001</c:v>
                </c:pt>
                <c:pt idx="1956">
                  <c:v>378.70007319999991</c:v>
                </c:pt>
                <c:pt idx="1957">
                  <c:v>378.60009760000003</c:v>
                </c:pt>
                <c:pt idx="1958">
                  <c:v>378.39990239999997</c:v>
                </c:pt>
                <c:pt idx="1959">
                  <c:v>378.29992680000009</c:v>
                </c:pt>
                <c:pt idx="1960">
                  <c:v>378.09997560000011</c:v>
                </c:pt>
                <c:pt idx="1961">
                  <c:v>378</c:v>
                </c:pt>
                <c:pt idx="1962">
                  <c:v>377.90002440000012</c:v>
                </c:pt>
                <c:pt idx="1963">
                  <c:v>377.69995119999999</c:v>
                </c:pt>
                <c:pt idx="1964">
                  <c:v>377.59997560000011</c:v>
                </c:pt>
                <c:pt idx="1965">
                  <c:v>377.5</c:v>
                </c:pt>
                <c:pt idx="1966">
                  <c:v>377.30004879999979</c:v>
                </c:pt>
                <c:pt idx="1967">
                  <c:v>377.20007319999991</c:v>
                </c:pt>
                <c:pt idx="1968">
                  <c:v>377.09997559999988</c:v>
                </c:pt>
                <c:pt idx="1969">
                  <c:v>376.90002440000012</c:v>
                </c:pt>
                <c:pt idx="1970">
                  <c:v>376.80004880000001</c:v>
                </c:pt>
                <c:pt idx="1971">
                  <c:v>376.70007319999991</c:v>
                </c:pt>
                <c:pt idx="1972">
                  <c:v>376.5</c:v>
                </c:pt>
                <c:pt idx="1973">
                  <c:v>376.39990239999997</c:v>
                </c:pt>
                <c:pt idx="1974">
                  <c:v>376.29992680000009</c:v>
                </c:pt>
                <c:pt idx="1975">
                  <c:v>376.09997560000011</c:v>
                </c:pt>
                <c:pt idx="1976">
                  <c:v>376</c:v>
                </c:pt>
                <c:pt idx="1977">
                  <c:v>375.80004880000001</c:v>
                </c:pt>
                <c:pt idx="1978">
                  <c:v>375.69995119999999</c:v>
                </c:pt>
                <c:pt idx="1979">
                  <c:v>375.59997560000011</c:v>
                </c:pt>
                <c:pt idx="1980">
                  <c:v>375.40002439999989</c:v>
                </c:pt>
                <c:pt idx="1981">
                  <c:v>375.30004879999979</c:v>
                </c:pt>
                <c:pt idx="1982">
                  <c:v>375.20007319999991</c:v>
                </c:pt>
                <c:pt idx="1983">
                  <c:v>375</c:v>
                </c:pt>
                <c:pt idx="1984">
                  <c:v>374.90002440000012</c:v>
                </c:pt>
                <c:pt idx="1985">
                  <c:v>374.80004880000001</c:v>
                </c:pt>
                <c:pt idx="1986">
                  <c:v>374.59997559999988</c:v>
                </c:pt>
                <c:pt idx="1987">
                  <c:v>374.5</c:v>
                </c:pt>
                <c:pt idx="1988">
                  <c:v>374.39990239999997</c:v>
                </c:pt>
                <c:pt idx="1989">
                  <c:v>374.19995120000021</c:v>
                </c:pt>
                <c:pt idx="1990">
                  <c:v>374.09997560000011</c:v>
                </c:pt>
                <c:pt idx="1991">
                  <c:v>374</c:v>
                </c:pt>
                <c:pt idx="1992">
                  <c:v>373.80004880000001</c:v>
                </c:pt>
                <c:pt idx="1993">
                  <c:v>373.69995119999999</c:v>
                </c:pt>
                <c:pt idx="1994">
                  <c:v>373.59997560000011</c:v>
                </c:pt>
                <c:pt idx="1995">
                  <c:v>373.40002439999989</c:v>
                </c:pt>
                <c:pt idx="1996">
                  <c:v>373.30004879999979</c:v>
                </c:pt>
                <c:pt idx="1997">
                  <c:v>373.20007319999991</c:v>
                </c:pt>
                <c:pt idx="1998">
                  <c:v>372.90002440000012</c:v>
                </c:pt>
                <c:pt idx="1999">
                  <c:v>372.80004880000001</c:v>
                </c:pt>
              </c:numCache>
            </c:numRef>
          </c:xVal>
          <c:yVal>
            <c:numRef>
              <c:f>Modified_THOR!$X$3:$X$2002</c:f>
              <c:numCache>
                <c:formatCode>0.00E+00</c:formatCode>
                <c:ptCount val="2000"/>
                <c:pt idx="0">
                  <c:v>184.30999756</c:v>
                </c:pt>
                <c:pt idx="1">
                  <c:v>184.30999756</c:v>
                </c:pt>
                <c:pt idx="2">
                  <c:v>184.30999756</c:v>
                </c:pt>
                <c:pt idx="3">
                  <c:v>184.30999756</c:v>
                </c:pt>
                <c:pt idx="4">
                  <c:v>184.30999756</c:v>
                </c:pt>
                <c:pt idx="5">
                  <c:v>184.30999756</c:v>
                </c:pt>
                <c:pt idx="6">
                  <c:v>184.30999756</c:v>
                </c:pt>
                <c:pt idx="7">
                  <c:v>184.30999756</c:v>
                </c:pt>
                <c:pt idx="8">
                  <c:v>184.30999756</c:v>
                </c:pt>
                <c:pt idx="9">
                  <c:v>184.30999756</c:v>
                </c:pt>
                <c:pt idx="10">
                  <c:v>184.30999756</c:v>
                </c:pt>
                <c:pt idx="11">
                  <c:v>184.30999756</c:v>
                </c:pt>
                <c:pt idx="12">
                  <c:v>184.30999756</c:v>
                </c:pt>
                <c:pt idx="13">
                  <c:v>184.30999756</c:v>
                </c:pt>
                <c:pt idx="14">
                  <c:v>184.30999756</c:v>
                </c:pt>
                <c:pt idx="15">
                  <c:v>184.30999756</c:v>
                </c:pt>
                <c:pt idx="16">
                  <c:v>184.30999756</c:v>
                </c:pt>
                <c:pt idx="17">
                  <c:v>184.30999756</c:v>
                </c:pt>
                <c:pt idx="18">
                  <c:v>184.30999756</c:v>
                </c:pt>
                <c:pt idx="19">
                  <c:v>184.30999756</c:v>
                </c:pt>
                <c:pt idx="20">
                  <c:v>184.30999756</c:v>
                </c:pt>
                <c:pt idx="21">
                  <c:v>184.30999756</c:v>
                </c:pt>
                <c:pt idx="22">
                  <c:v>184.30999756</c:v>
                </c:pt>
                <c:pt idx="23">
                  <c:v>184.30999756</c:v>
                </c:pt>
                <c:pt idx="24">
                  <c:v>184.30999756</c:v>
                </c:pt>
                <c:pt idx="25">
                  <c:v>184.30999756</c:v>
                </c:pt>
                <c:pt idx="26">
                  <c:v>184.30999756</c:v>
                </c:pt>
                <c:pt idx="27">
                  <c:v>184.30999756</c:v>
                </c:pt>
                <c:pt idx="28">
                  <c:v>184.30999756</c:v>
                </c:pt>
                <c:pt idx="29">
                  <c:v>184.30999756</c:v>
                </c:pt>
                <c:pt idx="30">
                  <c:v>184.30999756</c:v>
                </c:pt>
                <c:pt idx="31">
                  <c:v>184.30999756</c:v>
                </c:pt>
                <c:pt idx="32">
                  <c:v>184.30999756</c:v>
                </c:pt>
                <c:pt idx="33">
                  <c:v>184.30999756</c:v>
                </c:pt>
                <c:pt idx="34">
                  <c:v>184.30999756</c:v>
                </c:pt>
                <c:pt idx="35">
                  <c:v>184.30999756</c:v>
                </c:pt>
                <c:pt idx="36">
                  <c:v>184.30999756</c:v>
                </c:pt>
                <c:pt idx="37">
                  <c:v>184.30999756</c:v>
                </c:pt>
                <c:pt idx="38">
                  <c:v>184.30999756</c:v>
                </c:pt>
                <c:pt idx="39">
                  <c:v>184.30999756</c:v>
                </c:pt>
                <c:pt idx="40">
                  <c:v>184.30999756</c:v>
                </c:pt>
                <c:pt idx="41">
                  <c:v>184.30999756</c:v>
                </c:pt>
                <c:pt idx="42">
                  <c:v>184.30999756</c:v>
                </c:pt>
                <c:pt idx="43">
                  <c:v>184.30999756</c:v>
                </c:pt>
                <c:pt idx="44">
                  <c:v>184.30999756</c:v>
                </c:pt>
                <c:pt idx="45">
                  <c:v>184.30999756</c:v>
                </c:pt>
                <c:pt idx="46">
                  <c:v>184.30999756</c:v>
                </c:pt>
                <c:pt idx="47">
                  <c:v>184.30999756</c:v>
                </c:pt>
                <c:pt idx="48">
                  <c:v>184.30999756</c:v>
                </c:pt>
                <c:pt idx="49">
                  <c:v>184.30999756</c:v>
                </c:pt>
                <c:pt idx="50">
                  <c:v>184.30999756</c:v>
                </c:pt>
                <c:pt idx="51">
                  <c:v>184.30999756</c:v>
                </c:pt>
                <c:pt idx="52">
                  <c:v>184.30999756</c:v>
                </c:pt>
                <c:pt idx="53">
                  <c:v>184.30999756</c:v>
                </c:pt>
                <c:pt idx="54">
                  <c:v>184.30999756</c:v>
                </c:pt>
                <c:pt idx="55">
                  <c:v>184.30999756</c:v>
                </c:pt>
                <c:pt idx="56">
                  <c:v>184.30999756</c:v>
                </c:pt>
                <c:pt idx="57">
                  <c:v>184.30999756</c:v>
                </c:pt>
                <c:pt idx="58">
                  <c:v>184.30999756</c:v>
                </c:pt>
                <c:pt idx="59">
                  <c:v>184.30999756</c:v>
                </c:pt>
                <c:pt idx="60">
                  <c:v>184.30999756</c:v>
                </c:pt>
                <c:pt idx="61">
                  <c:v>184.30999756</c:v>
                </c:pt>
                <c:pt idx="62">
                  <c:v>184.30999756</c:v>
                </c:pt>
                <c:pt idx="63">
                  <c:v>184.30999756</c:v>
                </c:pt>
                <c:pt idx="64">
                  <c:v>184.30999756</c:v>
                </c:pt>
                <c:pt idx="65">
                  <c:v>184.30999756</c:v>
                </c:pt>
                <c:pt idx="66">
                  <c:v>184.30999756</c:v>
                </c:pt>
                <c:pt idx="67">
                  <c:v>184.30999756</c:v>
                </c:pt>
                <c:pt idx="68">
                  <c:v>184.30999756</c:v>
                </c:pt>
                <c:pt idx="69">
                  <c:v>184.30999756</c:v>
                </c:pt>
                <c:pt idx="70">
                  <c:v>184.30999756</c:v>
                </c:pt>
                <c:pt idx="71">
                  <c:v>184.30999756</c:v>
                </c:pt>
                <c:pt idx="72">
                  <c:v>184.30999756</c:v>
                </c:pt>
                <c:pt idx="73">
                  <c:v>184.30999756</c:v>
                </c:pt>
                <c:pt idx="74">
                  <c:v>184.30999756</c:v>
                </c:pt>
                <c:pt idx="75">
                  <c:v>184.30999756</c:v>
                </c:pt>
                <c:pt idx="76">
                  <c:v>184.30999756</c:v>
                </c:pt>
                <c:pt idx="77">
                  <c:v>184.30999756</c:v>
                </c:pt>
                <c:pt idx="78">
                  <c:v>184.30999756</c:v>
                </c:pt>
                <c:pt idx="79">
                  <c:v>184.30999756</c:v>
                </c:pt>
                <c:pt idx="80">
                  <c:v>184.30999756</c:v>
                </c:pt>
                <c:pt idx="81">
                  <c:v>184.30999756</c:v>
                </c:pt>
                <c:pt idx="82">
                  <c:v>184.30999756</c:v>
                </c:pt>
                <c:pt idx="83">
                  <c:v>184.30999756</c:v>
                </c:pt>
                <c:pt idx="84">
                  <c:v>184.30999756</c:v>
                </c:pt>
                <c:pt idx="85">
                  <c:v>184.30999756</c:v>
                </c:pt>
                <c:pt idx="86">
                  <c:v>184.30999756</c:v>
                </c:pt>
                <c:pt idx="87">
                  <c:v>184.32000732</c:v>
                </c:pt>
                <c:pt idx="88">
                  <c:v>184.32000732</c:v>
                </c:pt>
                <c:pt idx="89">
                  <c:v>184.32000732</c:v>
                </c:pt>
                <c:pt idx="90">
                  <c:v>184.32000732</c:v>
                </c:pt>
                <c:pt idx="91">
                  <c:v>184.32000732</c:v>
                </c:pt>
                <c:pt idx="92">
                  <c:v>184.32000732</c:v>
                </c:pt>
                <c:pt idx="93">
                  <c:v>184.32000732</c:v>
                </c:pt>
                <c:pt idx="94">
                  <c:v>184.32000732</c:v>
                </c:pt>
                <c:pt idx="95">
                  <c:v>184.32000732</c:v>
                </c:pt>
                <c:pt idx="96">
                  <c:v>184.32000732</c:v>
                </c:pt>
                <c:pt idx="97">
                  <c:v>184.32000732</c:v>
                </c:pt>
                <c:pt idx="98">
                  <c:v>184.32000732</c:v>
                </c:pt>
                <c:pt idx="99">
                  <c:v>184.32000732</c:v>
                </c:pt>
                <c:pt idx="100">
                  <c:v>184.32000732</c:v>
                </c:pt>
                <c:pt idx="101">
                  <c:v>184.32000732</c:v>
                </c:pt>
                <c:pt idx="102">
                  <c:v>184.32000732</c:v>
                </c:pt>
                <c:pt idx="103">
                  <c:v>184.32000732</c:v>
                </c:pt>
                <c:pt idx="104">
                  <c:v>184.32000732</c:v>
                </c:pt>
                <c:pt idx="105">
                  <c:v>184.32000732</c:v>
                </c:pt>
                <c:pt idx="106">
                  <c:v>184.32000732</c:v>
                </c:pt>
                <c:pt idx="107">
                  <c:v>184.32000732</c:v>
                </c:pt>
                <c:pt idx="108">
                  <c:v>184.32000732</c:v>
                </c:pt>
                <c:pt idx="109">
                  <c:v>184.32000732</c:v>
                </c:pt>
                <c:pt idx="110">
                  <c:v>184.32000732</c:v>
                </c:pt>
                <c:pt idx="111">
                  <c:v>184.32000732</c:v>
                </c:pt>
                <c:pt idx="112">
                  <c:v>184.32000732</c:v>
                </c:pt>
                <c:pt idx="113">
                  <c:v>184.32000732</c:v>
                </c:pt>
                <c:pt idx="114">
                  <c:v>184.32000732</c:v>
                </c:pt>
                <c:pt idx="115">
                  <c:v>184.32000732</c:v>
                </c:pt>
                <c:pt idx="116">
                  <c:v>184.32000732</c:v>
                </c:pt>
                <c:pt idx="117">
                  <c:v>184.32000732</c:v>
                </c:pt>
                <c:pt idx="118">
                  <c:v>184.32000732</c:v>
                </c:pt>
                <c:pt idx="119">
                  <c:v>184.32000732</c:v>
                </c:pt>
                <c:pt idx="120">
                  <c:v>184.30999756</c:v>
                </c:pt>
                <c:pt idx="121">
                  <c:v>184.30999756</c:v>
                </c:pt>
                <c:pt idx="122">
                  <c:v>184.30999756</c:v>
                </c:pt>
                <c:pt idx="123">
                  <c:v>184.30999756</c:v>
                </c:pt>
                <c:pt idx="124">
                  <c:v>184.30999756</c:v>
                </c:pt>
                <c:pt idx="125">
                  <c:v>184.30999756</c:v>
                </c:pt>
                <c:pt idx="126">
                  <c:v>184.30999756</c:v>
                </c:pt>
                <c:pt idx="127">
                  <c:v>184.30999756</c:v>
                </c:pt>
                <c:pt idx="128">
                  <c:v>184.30999756</c:v>
                </c:pt>
                <c:pt idx="129">
                  <c:v>184.30999756</c:v>
                </c:pt>
                <c:pt idx="130">
                  <c:v>184.30999756</c:v>
                </c:pt>
                <c:pt idx="131">
                  <c:v>184.30999756</c:v>
                </c:pt>
                <c:pt idx="132">
                  <c:v>184.30999756</c:v>
                </c:pt>
                <c:pt idx="133">
                  <c:v>184.30999756</c:v>
                </c:pt>
                <c:pt idx="134">
                  <c:v>184.30999756</c:v>
                </c:pt>
                <c:pt idx="135">
                  <c:v>184.30999756</c:v>
                </c:pt>
                <c:pt idx="136">
                  <c:v>184.30999756</c:v>
                </c:pt>
                <c:pt idx="137">
                  <c:v>184.30999756</c:v>
                </c:pt>
                <c:pt idx="138">
                  <c:v>184.30999756</c:v>
                </c:pt>
                <c:pt idx="139">
                  <c:v>184.30999756</c:v>
                </c:pt>
                <c:pt idx="140">
                  <c:v>184.30999756</c:v>
                </c:pt>
                <c:pt idx="141">
                  <c:v>184.30999756</c:v>
                </c:pt>
                <c:pt idx="142">
                  <c:v>184.30999756</c:v>
                </c:pt>
                <c:pt idx="143">
                  <c:v>184.30999756</c:v>
                </c:pt>
                <c:pt idx="144">
                  <c:v>184.30999756</c:v>
                </c:pt>
                <c:pt idx="145">
                  <c:v>184.30999756</c:v>
                </c:pt>
                <c:pt idx="146">
                  <c:v>184.30999756</c:v>
                </c:pt>
                <c:pt idx="147">
                  <c:v>184.30999756</c:v>
                </c:pt>
                <c:pt idx="148">
                  <c:v>184.30999756</c:v>
                </c:pt>
                <c:pt idx="149">
                  <c:v>184.30999756</c:v>
                </c:pt>
                <c:pt idx="150">
                  <c:v>184.30999756</c:v>
                </c:pt>
                <c:pt idx="151">
                  <c:v>184.30999756</c:v>
                </c:pt>
                <c:pt idx="152">
                  <c:v>184.30999756</c:v>
                </c:pt>
                <c:pt idx="153">
                  <c:v>184.30999756</c:v>
                </c:pt>
                <c:pt idx="154">
                  <c:v>184.30999756</c:v>
                </c:pt>
                <c:pt idx="155">
                  <c:v>184.30999756</c:v>
                </c:pt>
                <c:pt idx="156">
                  <c:v>184.30999756</c:v>
                </c:pt>
                <c:pt idx="157">
                  <c:v>184.30999756</c:v>
                </c:pt>
                <c:pt idx="158">
                  <c:v>184.30999756</c:v>
                </c:pt>
                <c:pt idx="159">
                  <c:v>184.30999756</c:v>
                </c:pt>
                <c:pt idx="160">
                  <c:v>184.30999756</c:v>
                </c:pt>
                <c:pt idx="161">
                  <c:v>184.30999756</c:v>
                </c:pt>
                <c:pt idx="162">
                  <c:v>184.30999756</c:v>
                </c:pt>
                <c:pt idx="163">
                  <c:v>184.30999756</c:v>
                </c:pt>
                <c:pt idx="164">
                  <c:v>184.30999756</c:v>
                </c:pt>
                <c:pt idx="165">
                  <c:v>184.30999756</c:v>
                </c:pt>
                <c:pt idx="166">
                  <c:v>184.30999756</c:v>
                </c:pt>
                <c:pt idx="167">
                  <c:v>184.30999756</c:v>
                </c:pt>
                <c:pt idx="168">
                  <c:v>184.30999756</c:v>
                </c:pt>
                <c:pt idx="169">
                  <c:v>184.30999756</c:v>
                </c:pt>
                <c:pt idx="170">
                  <c:v>184.30999756</c:v>
                </c:pt>
                <c:pt idx="171">
                  <c:v>184.30999756</c:v>
                </c:pt>
                <c:pt idx="172">
                  <c:v>184.30999756</c:v>
                </c:pt>
                <c:pt idx="173">
                  <c:v>184.30999756</c:v>
                </c:pt>
                <c:pt idx="174">
                  <c:v>184.30999756</c:v>
                </c:pt>
                <c:pt idx="175">
                  <c:v>184.30999756</c:v>
                </c:pt>
                <c:pt idx="176">
                  <c:v>184.30999756</c:v>
                </c:pt>
                <c:pt idx="177">
                  <c:v>184.30999756</c:v>
                </c:pt>
                <c:pt idx="178">
                  <c:v>184.30999756</c:v>
                </c:pt>
                <c:pt idx="179">
                  <c:v>184.30999756</c:v>
                </c:pt>
                <c:pt idx="180">
                  <c:v>184.30999756</c:v>
                </c:pt>
                <c:pt idx="181">
                  <c:v>184.30999756</c:v>
                </c:pt>
                <c:pt idx="182">
                  <c:v>184.30999756</c:v>
                </c:pt>
                <c:pt idx="183">
                  <c:v>184.30999756</c:v>
                </c:pt>
                <c:pt idx="184">
                  <c:v>184.30999756</c:v>
                </c:pt>
                <c:pt idx="185">
                  <c:v>184.30999756</c:v>
                </c:pt>
                <c:pt idx="186">
                  <c:v>184.30999756</c:v>
                </c:pt>
                <c:pt idx="187">
                  <c:v>184.30999756</c:v>
                </c:pt>
                <c:pt idx="188">
                  <c:v>184.30999756</c:v>
                </c:pt>
                <c:pt idx="189">
                  <c:v>184.30999756</c:v>
                </c:pt>
                <c:pt idx="190">
                  <c:v>184.30999756</c:v>
                </c:pt>
                <c:pt idx="191">
                  <c:v>184.30999756</c:v>
                </c:pt>
                <c:pt idx="192">
                  <c:v>184.30999756</c:v>
                </c:pt>
                <c:pt idx="193">
                  <c:v>184.30999756</c:v>
                </c:pt>
                <c:pt idx="194">
                  <c:v>184.30999756</c:v>
                </c:pt>
                <c:pt idx="195">
                  <c:v>184.30999756</c:v>
                </c:pt>
                <c:pt idx="196">
                  <c:v>184.30999756</c:v>
                </c:pt>
                <c:pt idx="197">
                  <c:v>184.30999756</c:v>
                </c:pt>
                <c:pt idx="198">
                  <c:v>184.30999756</c:v>
                </c:pt>
                <c:pt idx="199">
                  <c:v>184.30999756</c:v>
                </c:pt>
                <c:pt idx="200">
                  <c:v>184.30999756</c:v>
                </c:pt>
                <c:pt idx="201">
                  <c:v>184.30999756</c:v>
                </c:pt>
                <c:pt idx="202">
                  <c:v>184.30999756</c:v>
                </c:pt>
                <c:pt idx="203">
                  <c:v>184.30999756</c:v>
                </c:pt>
                <c:pt idx="204">
                  <c:v>184.30999756</c:v>
                </c:pt>
                <c:pt idx="205">
                  <c:v>184.30999756</c:v>
                </c:pt>
                <c:pt idx="206">
                  <c:v>184.30999756</c:v>
                </c:pt>
                <c:pt idx="207">
                  <c:v>184.32000732</c:v>
                </c:pt>
                <c:pt idx="208">
                  <c:v>184.32000732</c:v>
                </c:pt>
                <c:pt idx="209">
                  <c:v>184.32000732</c:v>
                </c:pt>
                <c:pt idx="210">
                  <c:v>184.32000732</c:v>
                </c:pt>
                <c:pt idx="211">
                  <c:v>184.32000732</c:v>
                </c:pt>
                <c:pt idx="212">
                  <c:v>184.32000732</c:v>
                </c:pt>
                <c:pt idx="213">
                  <c:v>184.32000732</c:v>
                </c:pt>
                <c:pt idx="214">
                  <c:v>184.32000732</c:v>
                </c:pt>
                <c:pt idx="215">
                  <c:v>184.32000732</c:v>
                </c:pt>
                <c:pt idx="216">
                  <c:v>184.32000732</c:v>
                </c:pt>
                <c:pt idx="217">
                  <c:v>184.32000732</c:v>
                </c:pt>
                <c:pt idx="218">
                  <c:v>184.32000732</c:v>
                </c:pt>
                <c:pt idx="219">
                  <c:v>184.32000732</c:v>
                </c:pt>
                <c:pt idx="220">
                  <c:v>184.32000732</c:v>
                </c:pt>
                <c:pt idx="221">
                  <c:v>184.32000732</c:v>
                </c:pt>
                <c:pt idx="222">
                  <c:v>184.32000732</c:v>
                </c:pt>
                <c:pt idx="223">
                  <c:v>184.32000732</c:v>
                </c:pt>
                <c:pt idx="224">
                  <c:v>184.32000732</c:v>
                </c:pt>
                <c:pt idx="225">
                  <c:v>184.32000732</c:v>
                </c:pt>
                <c:pt idx="226">
                  <c:v>184.32000732</c:v>
                </c:pt>
                <c:pt idx="227">
                  <c:v>184.32000732</c:v>
                </c:pt>
                <c:pt idx="228">
                  <c:v>184.32000732</c:v>
                </c:pt>
                <c:pt idx="229">
                  <c:v>184.32000732</c:v>
                </c:pt>
                <c:pt idx="230">
                  <c:v>184.32000732</c:v>
                </c:pt>
                <c:pt idx="231">
                  <c:v>184.32000732</c:v>
                </c:pt>
                <c:pt idx="232">
                  <c:v>184.32000732</c:v>
                </c:pt>
                <c:pt idx="233">
                  <c:v>184.32000732</c:v>
                </c:pt>
                <c:pt idx="234">
                  <c:v>184.32000732</c:v>
                </c:pt>
                <c:pt idx="235">
                  <c:v>184.32000732</c:v>
                </c:pt>
                <c:pt idx="236">
                  <c:v>184.32000732</c:v>
                </c:pt>
                <c:pt idx="237">
                  <c:v>184.32000732</c:v>
                </c:pt>
                <c:pt idx="238">
                  <c:v>184.32000732</c:v>
                </c:pt>
                <c:pt idx="239">
                  <c:v>184.32000732</c:v>
                </c:pt>
                <c:pt idx="240">
                  <c:v>184.32000732</c:v>
                </c:pt>
                <c:pt idx="241">
                  <c:v>184.32000732</c:v>
                </c:pt>
                <c:pt idx="242">
                  <c:v>184.32000732</c:v>
                </c:pt>
                <c:pt idx="243">
                  <c:v>184.32000732</c:v>
                </c:pt>
                <c:pt idx="244">
                  <c:v>184.32000732</c:v>
                </c:pt>
                <c:pt idx="245">
                  <c:v>184.32000732</c:v>
                </c:pt>
                <c:pt idx="246">
                  <c:v>184.32000732</c:v>
                </c:pt>
                <c:pt idx="247">
                  <c:v>184.32000732</c:v>
                </c:pt>
                <c:pt idx="248">
                  <c:v>184.32000732</c:v>
                </c:pt>
                <c:pt idx="249">
                  <c:v>184.32000732</c:v>
                </c:pt>
                <c:pt idx="250">
                  <c:v>184.32000732</c:v>
                </c:pt>
                <c:pt idx="251">
                  <c:v>184.32000732</c:v>
                </c:pt>
                <c:pt idx="252">
                  <c:v>184.32000732</c:v>
                </c:pt>
                <c:pt idx="253">
                  <c:v>184.32000732</c:v>
                </c:pt>
                <c:pt idx="254">
                  <c:v>184.32000732</c:v>
                </c:pt>
                <c:pt idx="255">
                  <c:v>184.32000732</c:v>
                </c:pt>
                <c:pt idx="256">
                  <c:v>184.32000732</c:v>
                </c:pt>
                <c:pt idx="257">
                  <c:v>184.32000732</c:v>
                </c:pt>
                <c:pt idx="258">
                  <c:v>184.32000732</c:v>
                </c:pt>
                <c:pt idx="259">
                  <c:v>184.32000732</c:v>
                </c:pt>
                <c:pt idx="260">
                  <c:v>184.32000732</c:v>
                </c:pt>
                <c:pt idx="261">
                  <c:v>184.32000732</c:v>
                </c:pt>
                <c:pt idx="262">
                  <c:v>184.32000732</c:v>
                </c:pt>
                <c:pt idx="263">
                  <c:v>184.32000732</c:v>
                </c:pt>
                <c:pt idx="264">
                  <c:v>184.32000732</c:v>
                </c:pt>
                <c:pt idx="265">
                  <c:v>184.32000732</c:v>
                </c:pt>
                <c:pt idx="266">
                  <c:v>184.32000732</c:v>
                </c:pt>
                <c:pt idx="267">
                  <c:v>184.32000732</c:v>
                </c:pt>
                <c:pt idx="268">
                  <c:v>184.32000732</c:v>
                </c:pt>
                <c:pt idx="269">
                  <c:v>184.32000732</c:v>
                </c:pt>
                <c:pt idx="270">
                  <c:v>184.32000732</c:v>
                </c:pt>
                <c:pt idx="271">
                  <c:v>184.32000732</c:v>
                </c:pt>
                <c:pt idx="272">
                  <c:v>184.32000732</c:v>
                </c:pt>
                <c:pt idx="273">
                  <c:v>184.32000732</c:v>
                </c:pt>
                <c:pt idx="274">
                  <c:v>184.32000732</c:v>
                </c:pt>
                <c:pt idx="275">
                  <c:v>184.32000732</c:v>
                </c:pt>
                <c:pt idx="276">
                  <c:v>184.32000732</c:v>
                </c:pt>
                <c:pt idx="277">
                  <c:v>184.32000732</c:v>
                </c:pt>
                <c:pt idx="278">
                  <c:v>184.32000732</c:v>
                </c:pt>
                <c:pt idx="279">
                  <c:v>184.32000732</c:v>
                </c:pt>
                <c:pt idx="280">
                  <c:v>184.32000732</c:v>
                </c:pt>
                <c:pt idx="281">
                  <c:v>184.32000732</c:v>
                </c:pt>
                <c:pt idx="282">
                  <c:v>184.33000182999999</c:v>
                </c:pt>
                <c:pt idx="283">
                  <c:v>184.33000182999999</c:v>
                </c:pt>
                <c:pt idx="284">
                  <c:v>184.33000182999999</c:v>
                </c:pt>
                <c:pt idx="285">
                  <c:v>184.33000182999999</c:v>
                </c:pt>
                <c:pt idx="286">
                  <c:v>184.33000182999999</c:v>
                </c:pt>
                <c:pt idx="287">
                  <c:v>184.33000182999999</c:v>
                </c:pt>
                <c:pt idx="288">
                  <c:v>184.33000182999999</c:v>
                </c:pt>
                <c:pt idx="289">
                  <c:v>184.33000182999999</c:v>
                </c:pt>
                <c:pt idx="290">
                  <c:v>184.33000182999999</c:v>
                </c:pt>
                <c:pt idx="291">
                  <c:v>184.33000182999999</c:v>
                </c:pt>
                <c:pt idx="292">
                  <c:v>184.33000182999999</c:v>
                </c:pt>
                <c:pt idx="293">
                  <c:v>184.33000182999999</c:v>
                </c:pt>
                <c:pt idx="294">
                  <c:v>184.33000182999999</c:v>
                </c:pt>
                <c:pt idx="295">
                  <c:v>184.33000182999999</c:v>
                </c:pt>
                <c:pt idx="296">
                  <c:v>184.33000182999999</c:v>
                </c:pt>
                <c:pt idx="297">
                  <c:v>184.33999634</c:v>
                </c:pt>
                <c:pt idx="298">
                  <c:v>184.33999634</c:v>
                </c:pt>
                <c:pt idx="299">
                  <c:v>184.33999634</c:v>
                </c:pt>
                <c:pt idx="300">
                  <c:v>184.33999634</c:v>
                </c:pt>
                <c:pt idx="301">
                  <c:v>184.33999634</c:v>
                </c:pt>
                <c:pt idx="302">
                  <c:v>184.33999634</c:v>
                </c:pt>
                <c:pt idx="303">
                  <c:v>184.33999634</c:v>
                </c:pt>
                <c:pt idx="304">
                  <c:v>184.33999634</c:v>
                </c:pt>
                <c:pt idx="305">
                  <c:v>184.33999634</c:v>
                </c:pt>
                <c:pt idx="306">
                  <c:v>184.33999634</c:v>
                </c:pt>
                <c:pt idx="307">
                  <c:v>184.33999634</c:v>
                </c:pt>
                <c:pt idx="308">
                  <c:v>184.3500061</c:v>
                </c:pt>
                <c:pt idx="309">
                  <c:v>184.3500061</c:v>
                </c:pt>
                <c:pt idx="310">
                  <c:v>184.3500061</c:v>
                </c:pt>
                <c:pt idx="311">
                  <c:v>184.3500061</c:v>
                </c:pt>
                <c:pt idx="312">
                  <c:v>184.3500061</c:v>
                </c:pt>
                <c:pt idx="313">
                  <c:v>184.3500061</c:v>
                </c:pt>
                <c:pt idx="314">
                  <c:v>184.3500061</c:v>
                </c:pt>
                <c:pt idx="315">
                  <c:v>184.3500061</c:v>
                </c:pt>
                <c:pt idx="316">
                  <c:v>184.3500061</c:v>
                </c:pt>
                <c:pt idx="317">
                  <c:v>184.3500061</c:v>
                </c:pt>
                <c:pt idx="318">
                  <c:v>184.36000060999999</c:v>
                </c:pt>
                <c:pt idx="319">
                  <c:v>184.36000060999999</c:v>
                </c:pt>
                <c:pt idx="320">
                  <c:v>184.36000060999999</c:v>
                </c:pt>
                <c:pt idx="321">
                  <c:v>184.36000060999999</c:v>
                </c:pt>
                <c:pt idx="322">
                  <c:v>184.36000060999999</c:v>
                </c:pt>
                <c:pt idx="323">
                  <c:v>184.36000060999999</c:v>
                </c:pt>
                <c:pt idx="324">
                  <c:v>184.36000060999999</c:v>
                </c:pt>
                <c:pt idx="325">
                  <c:v>184.36000060999999</c:v>
                </c:pt>
                <c:pt idx="326">
                  <c:v>184.36000060999999</c:v>
                </c:pt>
                <c:pt idx="327">
                  <c:v>184.36999512</c:v>
                </c:pt>
                <c:pt idx="328">
                  <c:v>184.36999512</c:v>
                </c:pt>
                <c:pt idx="329">
                  <c:v>184.36999512</c:v>
                </c:pt>
                <c:pt idx="330">
                  <c:v>184.36999512</c:v>
                </c:pt>
                <c:pt idx="331">
                  <c:v>184.36999512</c:v>
                </c:pt>
                <c:pt idx="332">
                  <c:v>184.36999512</c:v>
                </c:pt>
                <c:pt idx="333">
                  <c:v>184.36999512</c:v>
                </c:pt>
                <c:pt idx="334">
                  <c:v>184.36999512</c:v>
                </c:pt>
                <c:pt idx="335">
                  <c:v>184.36999512</c:v>
                </c:pt>
                <c:pt idx="336">
                  <c:v>184.38000488</c:v>
                </c:pt>
                <c:pt idx="337">
                  <c:v>184.38000488</c:v>
                </c:pt>
                <c:pt idx="338">
                  <c:v>184.38000488</c:v>
                </c:pt>
                <c:pt idx="339">
                  <c:v>184.38000488</c:v>
                </c:pt>
                <c:pt idx="340">
                  <c:v>184.38000488</c:v>
                </c:pt>
                <c:pt idx="341">
                  <c:v>184.38000488</c:v>
                </c:pt>
                <c:pt idx="342">
                  <c:v>184.38000488</c:v>
                </c:pt>
                <c:pt idx="343">
                  <c:v>184.38000488</c:v>
                </c:pt>
                <c:pt idx="344">
                  <c:v>184.38000488</c:v>
                </c:pt>
                <c:pt idx="345">
                  <c:v>184.38000488</c:v>
                </c:pt>
                <c:pt idx="346">
                  <c:v>184.38999939000001</c:v>
                </c:pt>
                <c:pt idx="347">
                  <c:v>184.38999939000001</c:v>
                </c:pt>
                <c:pt idx="348">
                  <c:v>184.38999939000001</c:v>
                </c:pt>
                <c:pt idx="349">
                  <c:v>184.38999939000001</c:v>
                </c:pt>
                <c:pt idx="350">
                  <c:v>184.38999939000001</c:v>
                </c:pt>
                <c:pt idx="351">
                  <c:v>184.38999939000001</c:v>
                </c:pt>
                <c:pt idx="352">
                  <c:v>184.38999939000001</c:v>
                </c:pt>
                <c:pt idx="353">
                  <c:v>184.38999939000001</c:v>
                </c:pt>
                <c:pt idx="354">
                  <c:v>184.38999939000001</c:v>
                </c:pt>
                <c:pt idx="355">
                  <c:v>184.3999939</c:v>
                </c:pt>
                <c:pt idx="356">
                  <c:v>184.3999939</c:v>
                </c:pt>
                <c:pt idx="357">
                  <c:v>184.3999939</c:v>
                </c:pt>
                <c:pt idx="358">
                  <c:v>184.3999939</c:v>
                </c:pt>
                <c:pt idx="359">
                  <c:v>184.3999939</c:v>
                </c:pt>
                <c:pt idx="360">
                  <c:v>184.3999939</c:v>
                </c:pt>
                <c:pt idx="361">
                  <c:v>184.3999939</c:v>
                </c:pt>
                <c:pt idx="362">
                  <c:v>184.3999939</c:v>
                </c:pt>
                <c:pt idx="363">
                  <c:v>184.3999939</c:v>
                </c:pt>
                <c:pt idx="364">
                  <c:v>184.41000366</c:v>
                </c:pt>
                <c:pt idx="365">
                  <c:v>184.41000366</c:v>
                </c:pt>
                <c:pt idx="366">
                  <c:v>184.41000366</c:v>
                </c:pt>
                <c:pt idx="367">
                  <c:v>184.41000366</c:v>
                </c:pt>
                <c:pt idx="368">
                  <c:v>184.41000366</c:v>
                </c:pt>
                <c:pt idx="369">
                  <c:v>184.41000366</c:v>
                </c:pt>
                <c:pt idx="370">
                  <c:v>184.41000366</c:v>
                </c:pt>
                <c:pt idx="371">
                  <c:v>184.41000366</c:v>
                </c:pt>
                <c:pt idx="372">
                  <c:v>184.41000366</c:v>
                </c:pt>
                <c:pt idx="373">
                  <c:v>184.41000366</c:v>
                </c:pt>
                <c:pt idx="374">
                  <c:v>184.41999817000001</c:v>
                </c:pt>
                <c:pt idx="375">
                  <c:v>184.41999817000001</c:v>
                </c:pt>
                <c:pt idx="376">
                  <c:v>184.41999817000001</c:v>
                </c:pt>
                <c:pt idx="377">
                  <c:v>184.41999817000001</c:v>
                </c:pt>
                <c:pt idx="378">
                  <c:v>184.41999817000001</c:v>
                </c:pt>
                <c:pt idx="379">
                  <c:v>184.41999817000001</c:v>
                </c:pt>
                <c:pt idx="380">
                  <c:v>184.41999817000001</c:v>
                </c:pt>
                <c:pt idx="381">
                  <c:v>184.41999817000001</c:v>
                </c:pt>
                <c:pt idx="382">
                  <c:v>184.41999817000001</c:v>
                </c:pt>
                <c:pt idx="383">
                  <c:v>184.42999268</c:v>
                </c:pt>
                <c:pt idx="384">
                  <c:v>184.42999268</c:v>
                </c:pt>
                <c:pt idx="385">
                  <c:v>184.42999268</c:v>
                </c:pt>
                <c:pt idx="386">
                  <c:v>184.42999268</c:v>
                </c:pt>
                <c:pt idx="387">
                  <c:v>184.42999268</c:v>
                </c:pt>
                <c:pt idx="388">
                  <c:v>184.42999268</c:v>
                </c:pt>
                <c:pt idx="389">
                  <c:v>184.42999268</c:v>
                </c:pt>
                <c:pt idx="390">
                  <c:v>184.42999268</c:v>
                </c:pt>
                <c:pt idx="391">
                  <c:v>184.42999268</c:v>
                </c:pt>
                <c:pt idx="392">
                  <c:v>184.42999268</c:v>
                </c:pt>
                <c:pt idx="393">
                  <c:v>184.42999268</c:v>
                </c:pt>
                <c:pt idx="394">
                  <c:v>184.44000244</c:v>
                </c:pt>
                <c:pt idx="395">
                  <c:v>184.44000244</c:v>
                </c:pt>
                <c:pt idx="396">
                  <c:v>184.44000244</c:v>
                </c:pt>
                <c:pt idx="397">
                  <c:v>184.44000244</c:v>
                </c:pt>
                <c:pt idx="398">
                  <c:v>184.44000244</c:v>
                </c:pt>
                <c:pt idx="399">
                  <c:v>184.44000244</c:v>
                </c:pt>
                <c:pt idx="400">
                  <c:v>184.44000244</c:v>
                </c:pt>
                <c:pt idx="401">
                  <c:v>184.44000244</c:v>
                </c:pt>
                <c:pt idx="402">
                  <c:v>184.44000244</c:v>
                </c:pt>
                <c:pt idx="403">
                  <c:v>184.44000244</c:v>
                </c:pt>
                <c:pt idx="404">
                  <c:v>184.44999695000001</c:v>
                </c:pt>
                <c:pt idx="405">
                  <c:v>184.44999695000001</c:v>
                </c:pt>
                <c:pt idx="406">
                  <c:v>184.44999695000001</c:v>
                </c:pt>
                <c:pt idx="407">
                  <c:v>184.44999695000001</c:v>
                </c:pt>
                <c:pt idx="408">
                  <c:v>184.44999695000001</c:v>
                </c:pt>
                <c:pt idx="409">
                  <c:v>184.44999695000001</c:v>
                </c:pt>
                <c:pt idx="410">
                  <c:v>184.44999695000001</c:v>
                </c:pt>
                <c:pt idx="411">
                  <c:v>184.44999695000001</c:v>
                </c:pt>
                <c:pt idx="412">
                  <c:v>184.44999695000001</c:v>
                </c:pt>
                <c:pt idx="413">
                  <c:v>184.44999695000001</c:v>
                </c:pt>
                <c:pt idx="414">
                  <c:v>184.44999695000001</c:v>
                </c:pt>
                <c:pt idx="415">
                  <c:v>184.46000670999999</c:v>
                </c:pt>
                <c:pt idx="416">
                  <c:v>184.46000670999999</c:v>
                </c:pt>
                <c:pt idx="417">
                  <c:v>184.46000670999999</c:v>
                </c:pt>
                <c:pt idx="418">
                  <c:v>184.46000670999999</c:v>
                </c:pt>
                <c:pt idx="419">
                  <c:v>184.46000670999999</c:v>
                </c:pt>
                <c:pt idx="420">
                  <c:v>184.46000670999999</c:v>
                </c:pt>
                <c:pt idx="421">
                  <c:v>184.46000670999999</c:v>
                </c:pt>
                <c:pt idx="422">
                  <c:v>184.46000670999999</c:v>
                </c:pt>
                <c:pt idx="423">
                  <c:v>184.46000670999999</c:v>
                </c:pt>
                <c:pt idx="424">
                  <c:v>184.46000670999999</c:v>
                </c:pt>
                <c:pt idx="425">
                  <c:v>184.47000122</c:v>
                </c:pt>
                <c:pt idx="426">
                  <c:v>184.47000122</c:v>
                </c:pt>
                <c:pt idx="427">
                  <c:v>184.47000122</c:v>
                </c:pt>
                <c:pt idx="428">
                  <c:v>184.47000122</c:v>
                </c:pt>
                <c:pt idx="429">
                  <c:v>184.47000122</c:v>
                </c:pt>
                <c:pt idx="430">
                  <c:v>184.47000122</c:v>
                </c:pt>
                <c:pt idx="431">
                  <c:v>184.47000122</c:v>
                </c:pt>
                <c:pt idx="432">
                  <c:v>184.47000122</c:v>
                </c:pt>
                <c:pt idx="433">
                  <c:v>184.47999573000001</c:v>
                </c:pt>
                <c:pt idx="434">
                  <c:v>184.47999573000001</c:v>
                </c:pt>
                <c:pt idx="435">
                  <c:v>184.47999573000001</c:v>
                </c:pt>
                <c:pt idx="436">
                  <c:v>184.47999573000001</c:v>
                </c:pt>
                <c:pt idx="437">
                  <c:v>184.47999573000001</c:v>
                </c:pt>
                <c:pt idx="438">
                  <c:v>184.47999573000001</c:v>
                </c:pt>
                <c:pt idx="439">
                  <c:v>184.49000548999999</c:v>
                </c:pt>
                <c:pt idx="440">
                  <c:v>184.49000548999999</c:v>
                </c:pt>
                <c:pt idx="441">
                  <c:v>184.49000548999999</c:v>
                </c:pt>
                <c:pt idx="442">
                  <c:v>184.49000548999999</c:v>
                </c:pt>
                <c:pt idx="443">
                  <c:v>184.49000548999999</c:v>
                </c:pt>
                <c:pt idx="444">
                  <c:v>184.5</c:v>
                </c:pt>
                <c:pt idx="445">
                  <c:v>184.5</c:v>
                </c:pt>
                <c:pt idx="446">
                  <c:v>184.5</c:v>
                </c:pt>
                <c:pt idx="447">
                  <c:v>184.5</c:v>
                </c:pt>
                <c:pt idx="448">
                  <c:v>184.5</c:v>
                </c:pt>
                <c:pt idx="449">
                  <c:v>184.50999451000001</c:v>
                </c:pt>
                <c:pt idx="450">
                  <c:v>184.50999451000001</c:v>
                </c:pt>
                <c:pt idx="451">
                  <c:v>184.50999451000001</c:v>
                </c:pt>
                <c:pt idx="452">
                  <c:v>184.50999451000001</c:v>
                </c:pt>
                <c:pt idx="453">
                  <c:v>184.50999451000001</c:v>
                </c:pt>
                <c:pt idx="454">
                  <c:v>184.52000426999999</c:v>
                </c:pt>
                <c:pt idx="455">
                  <c:v>184.52000426999999</c:v>
                </c:pt>
                <c:pt idx="456">
                  <c:v>184.52000426999999</c:v>
                </c:pt>
                <c:pt idx="457">
                  <c:v>184.52999878</c:v>
                </c:pt>
                <c:pt idx="458">
                  <c:v>184.52999878</c:v>
                </c:pt>
                <c:pt idx="459">
                  <c:v>184.52999878</c:v>
                </c:pt>
                <c:pt idx="460">
                  <c:v>184.52999878</c:v>
                </c:pt>
                <c:pt idx="461">
                  <c:v>184.53999329000001</c:v>
                </c:pt>
                <c:pt idx="462">
                  <c:v>184.53999329000001</c:v>
                </c:pt>
                <c:pt idx="463">
                  <c:v>184.53999329000001</c:v>
                </c:pt>
                <c:pt idx="464">
                  <c:v>184.55000304999999</c:v>
                </c:pt>
                <c:pt idx="465">
                  <c:v>184.55000304999999</c:v>
                </c:pt>
                <c:pt idx="466">
                  <c:v>184.55000304999999</c:v>
                </c:pt>
                <c:pt idx="467">
                  <c:v>184.55999756</c:v>
                </c:pt>
                <c:pt idx="468">
                  <c:v>184.55999756</c:v>
                </c:pt>
                <c:pt idx="469">
                  <c:v>184.55999756</c:v>
                </c:pt>
                <c:pt idx="470">
                  <c:v>184.57000732</c:v>
                </c:pt>
                <c:pt idx="471">
                  <c:v>184.57000732</c:v>
                </c:pt>
                <c:pt idx="472">
                  <c:v>184.57000732</c:v>
                </c:pt>
                <c:pt idx="473">
                  <c:v>184.58000182999999</c:v>
                </c:pt>
                <c:pt idx="474">
                  <c:v>184.58000182999999</c:v>
                </c:pt>
                <c:pt idx="475">
                  <c:v>184.58000182999999</c:v>
                </c:pt>
                <c:pt idx="476">
                  <c:v>184.58999634</c:v>
                </c:pt>
                <c:pt idx="477">
                  <c:v>184.58999634</c:v>
                </c:pt>
                <c:pt idx="478">
                  <c:v>184.6000061</c:v>
                </c:pt>
                <c:pt idx="479">
                  <c:v>184.6000061</c:v>
                </c:pt>
                <c:pt idx="480">
                  <c:v>184.6000061</c:v>
                </c:pt>
                <c:pt idx="481">
                  <c:v>184.61000060999999</c:v>
                </c:pt>
                <c:pt idx="482">
                  <c:v>184.61000060999999</c:v>
                </c:pt>
                <c:pt idx="483">
                  <c:v>184.61999512</c:v>
                </c:pt>
                <c:pt idx="484">
                  <c:v>184.61999512</c:v>
                </c:pt>
                <c:pt idx="485">
                  <c:v>184.63000488</c:v>
                </c:pt>
                <c:pt idx="486">
                  <c:v>184.63000488</c:v>
                </c:pt>
                <c:pt idx="487">
                  <c:v>184.63999939000001</c:v>
                </c:pt>
                <c:pt idx="488">
                  <c:v>184.63999939000001</c:v>
                </c:pt>
                <c:pt idx="489">
                  <c:v>184.6499939</c:v>
                </c:pt>
                <c:pt idx="490">
                  <c:v>184.6499939</c:v>
                </c:pt>
                <c:pt idx="491">
                  <c:v>184.66000366</c:v>
                </c:pt>
                <c:pt idx="492">
                  <c:v>184.66999817000001</c:v>
                </c:pt>
                <c:pt idx="493">
                  <c:v>184.66999817000001</c:v>
                </c:pt>
                <c:pt idx="494">
                  <c:v>184.67999268</c:v>
                </c:pt>
                <c:pt idx="495">
                  <c:v>184.69000244</c:v>
                </c:pt>
                <c:pt idx="496">
                  <c:v>184.69000244</c:v>
                </c:pt>
                <c:pt idx="497">
                  <c:v>184.69999695000001</c:v>
                </c:pt>
                <c:pt idx="498">
                  <c:v>184.71000670999999</c:v>
                </c:pt>
                <c:pt idx="499">
                  <c:v>184.72000122</c:v>
                </c:pt>
                <c:pt idx="500">
                  <c:v>184.72000122</c:v>
                </c:pt>
                <c:pt idx="501">
                  <c:v>184.72999573000001</c:v>
                </c:pt>
                <c:pt idx="502">
                  <c:v>184.74000548999999</c:v>
                </c:pt>
                <c:pt idx="503">
                  <c:v>184.75</c:v>
                </c:pt>
                <c:pt idx="504">
                  <c:v>184.75999451000001</c:v>
                </c:pt>
                <c:pt idx="505">
                  <c:v>184.77000426999999</c:v>
                </c:pt>
                <c:pt idx="506">
                  <c:v>184.77000426999999</c:v>
                </c:pt>
                <c:pt idx="507">
                  <c:v>184.77999878</c:v>
                </c:pt>
                <c:pt idx="508">
                  <c:v>184.78999329000001</c:v>
                </c:pt>
                <c:pt idx="509">
                  <c:v>184.80000304999999</c:v>
                </c:pt>
                <c:pt idx="510">
                  <c:v>184.80999756</c:v>
                </c:pt>
                <c:pt idx="511">
                  <c:v>184.82000732</c:v>
                </c:pt>
                <c:pt idx="512">
                  <c:v>184.83000182999999</c:v>
                </c:pt>
                <c:pt idx="513">
                  <c:v>184.83999634</c:v>
                </c:pt>
                <c:pt idx="514">
                  <c:v>184.8500061</c:v>
                </c:pt>
                <c:pt idx="515">
                  <c:v>184.86000060999999</c:v>
                </c:pt>
                <c:pt idx="516">
                  <c:v>184.86999512</c:v>
                </c:pt>
                <c:pt idx="517">
                  <c:v>184.88000488</c:v>
                </c:pt>
                <c:pt idx="518">
                  <c:v>184.88999939000001</c:v>
                </c:pt>
                <c:pt idx="519">
                  <c:v>184.88999939000001</c:v>
                </c:pt>
                <c:pt idx="520">
                  <c:v>184.8999939</c:v>
                </c:pt>
                <c:pt idx="521">
                  <c:v>184.91000366</c:v>
                </c:pt>
                <c:pt idx="522">
                  <c:v>184.91999817000001</c:v>
                </c:pt>
                <c:pt idx="523">
                  <c:v>184.92999268</c:v>
                </c:pt>
                <c:pt idx="524">
                  <c:v>184.94000244</c:v>
                </c:pt>
                <c:pt idx="525">
                  <c:v>184.94999695000001</c:v>
                </c:pt>
                <c:pt idx="526">
                  <c:v>184.96000670999999</c:v>
                </c:pt>
                <c:pt idx="527">
                  <c:v>184.97000122</c:v>
                </c:pt>
                <c:pt idx="528">
                  <c:v>184.97999573000001</c:v>
                </c:pt>
                <c:pt idx="529">
                  <c:v>184.99000548999999</c:v>
                </c:pt>
                <c:pt idx="530">
                  <c:v>185</c:v>
                </c:pt>
                <c:pt idx="531">
                  <c:v>185.00999451000001</c:v>
                </c:pt>
                <c:pt idx="532">
                  <c:v>185.02000426999999</c:v>
                </c:pt>
                <c:pt idx="533">
                  <c:v>185.02999878</c:v>
                </c:pt>
                <c:pt idx="534">
                  <c:v>185.03999329000001</c:v>
                </c:pt>
                <c:pt idx="535">
                  <c:v>185.05000304999999</c:v>
                </c:pt>
                <c:pt idx="536">
                  <c:v>185.05999756</c:v>
                </c:pt>
                <c:pt idx="537">
                  <c:v>185.07000732</c:v>
                </c:pt>
                <c:pt idx="538">
                  <c:v>185.08999634</c:v>
                </c:pt>
                <c:pt idx="539">
                  <c:v>185.1000061</c:v>
                </c:pt>
                <c:pt idx="540">
                  <c:v>185.11000060999999</c:v>
                </c:pt>
                <c:pt idx="541">
                  <c:v>185.11999512</c:v>
                </c:pt>
                <c:pt idx="542">
                  <c:v>185.13000488</c:v>
                </c:pt>
                <c:pt idx="543">
                  <c:v>185.13999939000001</c:v>
                </c:pt>
                <c:pt idx="544">
                  <c:v>185.1499939</c:v>
                </c:pt>
                <c:pt idx="545">
                  <c:v>185.16000366</c:v>
                </c:pt>
                <c:pt idx="546">
                  <c:v>185.16999817000001</c:v>
                </c:pt>
                <c:pt idx="547">
                  <c:v>185.17999268</c:v>
                </c:pt>
                <c:pt idx="548">
                  <c:v>185.19000244</c:v>
                </c:pt>
                <c:pt idx="549">
                  <c:v>185.19999695000001</c:v>
                </c:pt>
                <c:pt idx="550">
                  <c:v>185.21000670999999</c:v>
                </c:pt>
                <c:pt idx="551">
                  <c:v>185.22000122</c:v>
                </c:pt>
                <c:pt idx="552">
                  <c:v>185.22999573000001</c:v>
                </c:pt>
                <c:pt idx="553">
                  <c:v>185.24000548999999</c:v>
                </c:pt>
                <c:pt idx="554">
                  <c:v>185.24000548999999</c:v>
                </c:pt>
                <c:pt idx="555">
                  <c:v>185.25</c:v>
                </c:pt>
                <c:pt idx="556">
                  <c:v>185.25999451000001</c:v>
                </c:pt>
                <c:pt idx="557">
                  <c:v>185.27000426999999</c:v>
                </c:pt>
                <c:pt idx="558">
                  <c:v>185.27999878</c:v>
                </c:pt>
                <c:pt idx="559">
                  <c:v>185.27999878</c:v>
                </c:pt>
                <c:pt idx="560">
                  <c:v>185.28999329000001</c:v>
                </c:pt>
                <c:pt idx="561">
                  <c:v>185.30000304999999</c:v>
                </c:pt>
                <c:pt idx="562">
                  <c:v>185.30000304999999</c:v>
                </c:pt>
                <c:pt idx="563">
                  <c:v>185.30999756</c:v>
                </c:pt>
                <c:pt idx="564">
                  <c:v>185.32000732</c:v>
                </c:pt>
                <c:pt idx="565">
                  <c:v>185.32000732</c:v>
                </c:pt>
                <c:pt idx="566">
                  <c:v>185.33000182999999</c:v>
                </c:pt>
                <c:pt idx="567">
                  <c:v>185.33000182999999</c:v>
                </c:pt>
                <c:pt idx="568">
                  <c:v>185.33999634</c:v>
                </c:pt>
                <c:pt idx="569">
                  <c:v>185.33999634</c:v>
                </c:pt>
                <c:pt idx="570">
                  <c:v>185.3500061</c:v>
                </c:pt>
                <c:pt idx="571">
                  <c:v>185.3500061</c:v>
                </c:pt>
                <c:pt idx="572">
                  <c:v>185.3500061</c:v>
                </c:pt>
                <c:pt idx="573">
                  <c:v>185.36000060999999</c:v>
                </c:pt>
                <c:pt idx="574">
                  <c:v>185.36000060999999</c:v>
                </c:pt>
                <c:pt idx="575">
                  <c:v>185.36000060999999</c:v>
                </c:pt>
                <c:pt idx="576">
                  <c:v>185.36999512</c:v>
                </c:pt>
                <c:pt idx="577">
                  <c:v>185.36999512</c:v>
                </c:pt>
                <c:pt idx="578">
                  <c:v>185.36999512</c:v>
                </c:pt>
                <c:pt idx="579">
                  <c:v>185.36999512</c:v>
                </c:pt>
                <c:pt idx="580">
                  <c:v>185.38000488</c:v>
                </c:pt>
                <c:pt idx="581">
                  <c:v>185.38000488</c:v>
                </c:pt>
                <c:pt idx="582">
                  <c:v>185.38000488</c:v>
                </c:pt>
                <c:pt idx="583">
                  <c:v>185.38000488</c:v>
                </c:pt>
                <c:pt idx="584">
                  <c:v>185.38000488</c:v>
                </c:pt>
                <c:pt idx="585">
                  <c:v>185.38000488</c:v>
                </c:pt>
                <c:pt idx="586">
                  <c:v>185.38999939000001</c:v>
                </c:pt>
                <c:pt idx="587">
                  <c:v>185.38999939000001</c:v>
                </c:pt>
                <c:pt idx="588">
                  <c:v>185.38999939000001</c:v>
                </c:pt>
                <c:pt idx="589">
                  <c:v>185.38999939000001</c:v>
                </c:pt>
                <c:pt idx="590">
                  <c:v>185.38999939000001</c:v>
                </c:pt>
                <c:pt idx="591">
                  <c:v>185.38999939000001</c:v>
                </c:pt>
                <c:pt idx="592">
                  <c:v>185.38999939000001</c:v>
                </c:pt>
                <c:pt idx="593">
                  <c:v>185.38000488</c:v>
                </c:pt>
                <c:pt idx="594">
                  <c:v>185.38000488</c:v>
                </c:pt>
                <c:pt idx="595">
                  <c:v>185.38000488</c:v>
                </c:pt>
                <c:pt idx="596">
                  <c:v>185.38000488</c:v>
                </c:pt>
                <c:pt idx="597">
                  <c:v>185.38000488</c:v>
                </c:pt>
                <c:pt idx="598">
                  <c:v>185.38000488</c:v>
                </c:pt>
                <c:pt idx="599">
                  <c:v>185.38000488</c:v>
                </c:pt>
                <c:pt idx="600">
                  <c:v>185.38000488</c:v>
                </c:pt>
                <c:pt idx="601">
                  <c:v>185.38000488</c:v>
                </c:pt>
                <c:pt idx="602">
                  <c:v>185.38000488</c:v>
                </c:pt>
                <c:pt idx="603">
                  <c:v>185.38000488</c:v>
                </c:pt>
                <c:pt idx="604">
                  <c:v>185.38000488</c:v>
                </c:pt>
                <c:pt idx="605">
                  <c:v>185.38000488</c:v>
                </c:pt>
                <c:pt idx="606">
                  <c:v>185.38000488</c:v>
                </c:pt>
                <c:pt idx="607">
                  <c:v>185.38000488</c:v>
                </c:pt>
                <c:pt idx="608">
                  <c:v>185.38000488</c:v>
                </c:pt>
                <c:pt idx="609">
                  <c:v>185.38000488</c:v>
                </c:pt>
                <c:pt idx="610">
                  <c:v>185.38000488</c:v>
                </c:pt>
                <c:pt idx="611">
                  <c:v>185.38000488</c:v>
                </c:pt>
                <c:pt idx="612">
                  <c:v>185.38000488</c:v>
                </c:pt>
                <c:pt idx="613">
                  <c:v>185.38000488</c:v>
                </c:pt>
                <c:pt idx="614">
                  <c:v>185.36999512</c:v>
                </c:pt>
                <c:pt idx="615">
                  <c:v>185.36999512</c:v>
                </c:pt>
                <c:pt idx="616">
                  <c:v>185.36999512</c:v>
                </c:pt>
                <c:pt idx="617">
                  <c:v>185.36999512</c:v>
                </c:pt>
                <c:pt idx="618">
                  <c:v>185.36999512</c:v>
                </c:pt>
                <c:pt idx="619">
                  <c:v>185.36999512</c:v>
                </c:pt>
                <c:pt idx="620">
                  <c:v>185.36999512</c:v>
                </c:pt>
                <c:pt idx="621">
                  <c:v>185.36999512</c:v>
                </c:pt>
                <c:pt idx="622">
                  <c:v>185.36999512</c:v>
                </c:pt>
                <c:pt idx="623">
                  <c:v>185.36999512</c:v>
                </c:pt>
                <c:pt idx="624">
                  <c:v>185.36999512</c:v>
                </c:pt>
                <c:pt idx="625">
                  <c:v>185.36999512</c:v>
                </c:pt>
                <c:pt idx="626">
                  <c:v>185.36999512</c:v>
                </c:pt>
                <c:pt idx="627">
                  <c:v>185.36999512</c:v>
                </c:pt>
                <c:pt idx="628">
                  <c:v>185.36999512</c:v>
                </c:pt>
                <c:pt idx="629">
                  <c:v>185.36999512</c:v>
                </c:pt>
                <c:pt idx="630">
                  <c:v>185.36999512</c:v>
                </c:pt>
                <c:pt idx="631">
                  <c:v>185.36999512</c:v>
                </c:pt>
                <c:pt idx="632">
                  <c:v>185.36999512</c:v>
                </c:pt>
                <c:pt idx="633">
                  <c:v>185.36999512</c:v>
                </c:pt>
                <c:pt idx="634">
                  <c:v>185.36999512</c:v>
                </c:pt>
                <c:pt idx="635">
                  <c:v>185.36999512</c:v>
                </c:pt>
                <c:pt idx="636">
                  <c:v>185.36999512</c:v>
                </c:pt>
                <c:pt idx="637">
                  <c:v>185.36999512</c:v>
                </c:pt>
                <c:pt idx="638">
                  <c:v>185.38000488</c:v>
                </c:pt>
                <c:pt idx="639">
                  <c:v>185.38000488</c:v>
                </c:pt>
                <c:pt idx="640">
                  <c:v>185.38000488</c:v>
                </c:pt>
                <c:pt idx="641">
                  <c:v>185.38000488</c:v>
                </c:pt>
                <c:pt idx="642">
                  <c:v>185.38999939000001</c:v>
                </c:pt>
                <c:pt idx="643">
                  <c:v>185.38999939000001</c:v>
                </c:pt>
                <c:pt idx="644">
                  <c:v>185.38999939000001</c:v>
                </c:pt>
                <c:pt idx="645">
                  <c:v>185.3999939</c:v>
                </c:pt>
                <c:pt idx="646">
                  <c:v>185.3999939</c:v>
                </c:pt>
                <c:pt idx="647">
                  <c:v>185.3999939</c:v>
                </c:pt>
                <c:pt idx="648">
                  <c:v>185.41000366</c:v>
                </c:pt>
                <c:pt idx="649">
                  <c:v>185.41000366</c:v>
                </c:pt>
                <c:pt idx="650">
                  <c:v>185.41999817000001</c:v>
                </c:pt>
                <c:pt idx="651">
                  <c:v>185.42999268</c:v>
                </c:pt>
                <c:pt idx="652">
                  <c:v>185.42999268</c:v>
                </c:pt>
                <c:pt idx="653">
                  <c:v>185.44000244</c:v>
                </c:pt>
                <c:pt idx="654">
                  <c:v>185.44999695000001</c:v>
                </c:pt>
                <c:pt idx="655">
                  <c:v>185.46000670999999</c:v>
                </c:pt>
                <c:pt idx="656">
                  <c:v>185.46000670999999</c:v>
                </c:pt>
                <c:pt idx="657">
                  <c:v>185.47000122</c:v>
                </c:pt>
                <c:pt idx="658">
                  <c:v>185.47999573000001</c:v>
                </c:pt>
                <c:pt idx="659">
                  <c:v>185.49000548999999</c:v>
                </c:pt>
                <c:pt idx="660">
                  <c:v>185.5</c:v>
                </c:pt>
                <c:pt idx="661">
                  <c:v>185.50999451000001</c:v>
                </c:pt>
                <c:pt idx="662">
                  <c:v>185.52000426999999</c:v>
                </c:pt>
                <c:pt idx="663">
                  <c:v>185.52999878</c:v>
                </c:pt>
                <c:pt idx="664">
                  <c:v>185.53999329000001</c:v>
                </c:pt>
                <c:pt idx="665">
                  <c:v>185.55000304999999</c:v>
                </c:pt>
                <c:pt idx="666">
                  <c:v>185.55999756</c:v>
                </c:pt>
                <c:pt idx="667">
                  <c:v>185.57000732</c:v>
                </c:pt>
                <c:pt idx="668">
                  <c:v>185.58000182999999</c:v>
                </c:pt>
                <c:pt idx="669">
                  <c:v>185.58999634</c:v>
                </c:pt>
                <c:pt idx="670">
                  <c:v>185.6000061</c:v>
                </c:pt>
                <c:pt idx="671">
                  <c:v>185.61000060999999</c:v>
                </c:pt>
                <c:pt idx="672">
                  <c:v>185.63000488</c:v>
                </c:pt>
                <c:pt idx="673">
                  <c:v>185.63999939000001</c:v>
                </c:pt>
                <c:pt idx="674">
                  <c:v>185.6499939</c:v>
                </c:pt>
                <c:pt idx="675">
                  <c:v>185.66999817000001</c:v>
                </c:pt>
                <c:pt idx="676">
                  <c:v>185.67999268</c:v>
                </c:pt>
                <c:pt idx="677">
                  <c:v>185.69000244</c:v>
                </c:pt>
                <c:pt idx="678">
                  <c:v>185.71000670999999</c:v>
                </c:pt>
                <c:pt idx="679">
                  <c:v>185.72000122</c:v>
                </c:pt>
                <c:pt idx="680">
                  <c:v>185.72999573000001</c:v>
                </c:pt>
                <c:pt idx="681">
                  <c:v>185.75</c:v>
                </c:pt>
                <c:pt idx="682">
                  <c:v>185.75999451000001</c:v>
                </c:pt>
                <c:pt idx="683">
                  <c:v>185.77000426999999</c:v>
                </c:pt>
                <c:pt idx="684">
                  <c:v>185.78999329000001</c:v>
                </c:pt>
                <c:pt idx="685">
                  <c:v>185.80000304999999</c:v>
                </c:pt>
                <c:pt idx="686">
                  <c:v>185.80999756</c:v>
                </c:pt>
                <c:pt idx="687">
                  <c:v>185.82000732</c:v>
                </c:pt>
                <c:pt idx="688">
                  <c:v>185.83999634</c:v>
                </c:pt>
                <c:pt idx="689">
                  <c:v>185.8500061</c:v>
                </c:pt>
                <c:pt idx="690">
                  <c:v>185.86000060999999</c:v>
                </c:pt>
                <c:pt idx="691">
                  <c:v>185.88000488</c:v>
                </c:pt>
                <c:pt idx="692">
                  <c:v>185.88999939000001</c:v>
                </c:pt>
                <c:pt idx="693">
                  <c:v>185.8999939</c:v>
                </c:pt>
                <c:pt idx="694">
                  <c:v>185.91999817000001</c:v>
                </c:pt>
                <c:pt idx="695">
                  <c:v>185.92999268</c:v>
                </c:pt>
                <c:pt idx="696">
                  <c:v>185.94000244</c:v>
                </c:pt>
                <c:pt idx="697">
                  <c:v>185.96000670999999</c:v>
                </c:pt>
                <c:pt idx="698">
                  <c:v>185.97000122</c:v>
                </c:pt>
                <c:pt idx="699">
                  <c:v>185.97999573000001</c:v>
                </c:pt>
                <c:pt idx="700">
                  <c:v>185.99000548999999</c:v>
                </c:pt>
                <c:pt idx="701">
                  <c:v>186.00999451000001</c:v>
                </c:pt>
                <c:pt idx="702">
                  <c:v>186.02000426999999</c:v>
                </c:pt>
                <c:pt idx="703">
                  <c:v>186.02999878</c:v>
                </c:pt>
                <c:pt idx="704">
                  <c:v>186.05000304999999</c:v>
                </c:pt>
                <c:pt idx="705">
                  <c:v>186.05999756</c:v>
                </c:pt>
                <c:pt idx="706">
                  <c:v>186.07000732</c:v>
                </c:pt>
                <c:pt idx="707">
                  <c:v>186.08999634</c:v>
                </c:pt>
                <c:pt idx="708">
                  <c:v>186.1000061</c:v>
                </c:pt>
                <c:pt idx="709">
                  <c:v>186.11999512</c:v>
                </c:pt>
                <c:pt idx="710">
                  <c:v>186.13000488</c:v>
                </c:pt>
                <c:pt idx="711">
                  <c:v>186.1499939</c:v>
                </c:pt>
                <c:pt idx="712">
                  <c:v>186.16000366</c:v>
                </c:pt>
                <c:pt idx="713">
                  <c:v>186.17999268</c:v>
                </c:pt>
                <c:pt idx="714">
                  <c:v>186.19999695000001</c:v>
                </c:pt>
                <c:pt idx="715">
                  <c:v>186.21000670999999</c:v>
                </c:pt>
                <c:pt idx="716">
                  <c:v>186.22999573000001</c:v>
                </c:pt>
                <c:pt idx="717">
                  <c:v>186.25</c:v>
                </c:pt>
                <c:pt idx="718">
                  <c:v>186.25999451000001</c:v>
                </c:pt>
                <c:pt idx="719">
                  <c:v>186.27999878</c:v>
                </c:pt>
                <c:pt idx="720">
                  <c:v>186.30000304999999</c:v>
                </c:pt>
                <c:pt idx="721">
                  <c:v>186.32000732</c:v>
                </c:pt>
                <c:pt idx="722">
                  <c:v>186.33000182999999</c:v>
                </c:pt>
                <c:pt idx="723">
                  <c:v>186.3500061</c:v>
                </c:pt>
                <c:pt idx="724">
                  <c:v>186.36999512</c:v>
                </c:pt>
                <c:pt idx="725">
                  <c:v>186.38999939000001</c:v>
                </c:pt>
                <c:pt idx="726">
                  <c:v>186.41000366</c:v>
                </c:pt>
                <c:pt idx="727">
                  <c:v>186.42999268</c:v>
                </c:pt>
                <c:pt idx="728">
                  <c:v>186.44999695000001</c:v>
                </c:pt>
                <c:pt idx="729">
                  <c:v>186.47000122</c:v>
                </c:pt>
                <c:pt idx="730">
                  <c:v>186.47999573000001</c:v>
                </c:pt>
                <c:pt idx="731">
                  <c:v>186.5</c:v>
                </c:pt>
                <c:pt idx="732">
                  <c:v>186.52000426999999</c:v>
                </c:pt>
                <c:pt idx="733">
                  <c:v>186.53999329000001</c:v>
                </c:pt>
                <c:pt idx="734">
                  <c:v>186.55999756</c:v>
                </c:pt>
                <c:pt idx="735">
                  <c:v>186.58000182999999</c:v>
                </c:pt>
                <c:pt idx="736">
                  <c:v>186.6000061</c:v>
                </c:pt>
                <c:pt idx="737">
                  <c:v>186.61999512</c:v>
                </c:pt>
                <c:pt idx="738">
                  <c:v>186.63999939000001</c:v>
                </c:pt>
                <c:pt idx="739">
                  <c:v>186.66000366</c:v>
                </c:pt>
                <c:pt idx="740">
                  <c:v>186.67999268</c:v>
                </c:pt>
                <c:pt idx="741">
                  <c:v>186.69999695000001</c:v>
                </c:pt>
                <c:pt idx="742">
                  <c:v>186.72000122</c:v>
                </c:pt>
                <c:pt idx="743">
                  <c:v>186.74000548999999</c:v>
                </c:pt>
                <c:pt idx="744">
                  <c:v>186.75999451000001</c:v>
                </c:pt>
                <c:pt idx="745">
                  <c:v>186.77999878</c:v>
                </c:pt>
                <c:pt idx="746">
                  <c:v>186.80000304999999</c:v>
                </c:pt>
                <c:pt idx="747">
                  <c:v>186.82000732</c:v>
                </c:pt>
                <c:pt idx="748">
                  <c:v>186.83999634</c:v>
                </c:pt>
                <c:pt idx="749">
                  <c:v>186.86000060999999</c:v>
                </c:pt>
                <c:pt idx="750">
                  <c:v>186.88000488</c:v>
                </c:pt>
                <c:pt idx="751">
                  <c:v>186.8999939</c:v>
                </c:pt>
                <c:pt idx="752">
                  <c:v>186.91000366</c:v>
                </c:pt>
                <c:pt idx="753">
                  <c:v>186.92999268</c:v>
                </c:pt>
                <c:pt idx="754">
                  <c:v>186.94999695000001</c:v>
                </c:pt>
                <c:pt idx="755">
                  <c:v>186.97000122</c:v>
                </c:pt>
                <c:pt idx="756">
                  <c:v>186.99000548999999</c:v>
                </c:pt>
                <c:pt idx="757">
                  <c:v>187</c:v>
                </c:pt>
                <c:pt idx="758">
                  <c:v>187.02000426999999</c:v>
                </c:pt>
                <c:pt idx="759">
                  <c:v>187.03999329000001</c:v>
                </c:pt>
                <c:pt idx="760">
                  <c:v>187.05999756</c:v>
                </c:pt>
                <c:pt idx="761">
                  <c:v>187.08000182999999</c:v>
                </c:pt>
                <c:pt idx="762">
                  <c:v>187.1000061</c:v>
                </c:pt>
                <c:pt idx="763">
                  <c:v>187.11000060999999</c:v>
                </c:pt>
                <c:pt idx="764">
                  <c:v>187.13000488</c:v>
                </c:pt>
                <c:pt idx="765">
                  <c:v>187.1499939</c:v>
                </c:pt>
                <c:pt idx="766">
                  <c:v>187.16999817000001</c:v>
                </c:pt>
                <c:pt idx="767">
                  <c:v>187.19000244</c:v>
                </c:pt>
                <c:pt idx="768">
                  <c:v>187.21000670999999</c:v>
                </c:pt>
                <c:pt idx="769">
                  <c:v>187.22999573000001</c:v>
                </c:pt>
                <c:pt idx="770">
                  <c:v>187.25</c:v>
                </c:pt>
                <c:pt idx="771">
                  <c:v>187.27000426999999</c:v>
                </c:pt>
                <c:pt idx="772">
                  <c:v>187.28999329000001</c:v>
                </c:pt>
                <c:pt idx="773">
                  <c:v>187.30000304999999</c:v>
                </c:pt>
                <c:pt idx="774">
                  <c:v>187.32000732</c:v>
                </c:pt>
                <c:pt idx="775">
                  <c:v>187.33999634</c:v>
                </c:pt>
                <c:pt idx="776">
                  <c:v>187.36000060999999</c:v>
                </c:pt>
                <c:pt idx="777">
                  <c:v>187.38000488</c:v>
                </c:pt>
                <c:pt idx="778">
                  <c:v>187.38999939000001</c:v>
                </c:pt>
                <c:pt idx="779">
                  <c:v>187.41000366</c:v>
                </c:pt>
                <c:pt idx="780">
                  <c:v>187.42999268</c:v>
                </c:pt>
                <c:pt idx="781">
                  <c:v>187.44999695000001</c:v>
                </c:pt>
                <c:pt idx="782">
                  <c:v>187.46000670999999</c:v>
                </c:pt>
                <c:pt idx="783">
                  <c:v>187.47999573000001</c:v>
                </c:pt>
                <c:pt idx="784">
                  <c:v>187.49000548999999</c:v>
                </c:pt>
                <c:pt idx="785">
                  <c:v>187.50999451000001</c:v>
                </c:pt>
                <c:pt idx="786">
                  <c:v>187.52000426999999</c:v>
                </c:pt>
                <c:pt idx="787">
                  <c:v>187.53999329000001</c:v>
                </c:pt>
                <c:pt idx="788">
                  <c:v>187.55000304999999</c:v>
                </c:pt>
                <c:pt idx="789">
                  <c:v>187.57000732</c:v>
                </c:pt>
                <c:pt idx="790">
                  <c:v>187.58000182999999</c:v>
                </c:pt>
                <c:pt idx="791">
                  <c:v>187.6000061</c:v>
                </c:pt>
                <c:pt idx="792">
                  <c:v>187.61000060999999</c:v>
                </c:pt>
                <c:pt idx="793">
                  <c:v>187.61999512</c:v>
                </c:pt>
                <c:pt idx="794">
                  <c:v>187.63999939000001</c:v>
                </c:pt>
                <c:pt idx="795">
                  <c:v>187.6499939</c:v>
                </c:pt>
                <c:pt idx="796">
                  <c:v>187.66000366</c:v>
                </c:pt>
                <c:pt idx="797">
                  <c:v>187.66999817000001</c:v>
                </c:pt>
                <c:pt idx="798">
                  <c:v>187.67999268</c:v>
                </c:pt>
                <c:pt idx="799">
                  <c:v>187.69999695000001</c:v>
                </c:pt>
                <c:pt idx="800">
                  <c:v>187.71000670999999</c:v>
                </c:pt>
                <c:pt idx="801">
                  <c:v>187.72000122</c:v>
                </c:pt>
                <c:pt idx="802">
                  <c:v>187.72999573000001</c:v>
                </c:pt>
                <c:pt idx="803">
                  <c:v>187.72999573000001</c:v>
                </c:pt>
                <c:pt idx="804">
                  <c:v>187.74000548999999</c:v>
                </c:pt>
                <c:pt idx="805">
                  <c:v>187.75</c:v>
                </c:pt>
                <c:pt idx="806">
                  <c:v>187.75999451000001</c:v>
                </c:pt>
                <c:pt idx="807">
                  <c:v>187.77000426999999</c:v>
                </c:pt>
                <c:pt idx="808">
                  <c:v>187.77000426999999</c:v>
                </c:pt>
                <c:pt idx="809">
                  <c:v>187.77999878</c:v>
                </c:pt>
                <c:pt idx="810">
                  <c:v>187.78999329000001</c:v>
                </c:pt>
                <c:pt idx="811">
                  <c:v>187.78999329000001</c:v>
                </c:pt>
                <c:pt idx="812">
                  <c:v>187.80000304999999</c:v>
                </c:pt>
                <c:pt idx="813">
                  <c:v>187.80000304999999</c:v>
                </c:pt>
                <c:pt idx="814">
                  <c:v>187.80000304999999</c:v>
                </c:pt>
                <c:pt idx="815">
                  <c:v>187.80000304999999</c:v>
                </c:pt>
                <c:pt idx="816">
                  <c:v>187.80000304999999</c:v>
                </c:pt>
                <c:pt idx="817">
                  <c:v>187.80000304999999</c:v>
                </c:pt>
                <c:pt idx="818">
                  <c:v>187.80000304999999</c:v>
                </c:pt>
                <c:pt idx="819">
                  <c:v>187.80000304999999</c:v>
                </c:pt>
                <c:pt idx="820">
                  <c:v>187.80000304999999</c:v>
                </c:pt>
                <c:pt idx="821">
                  <c:v>187.80000304999999</c:v>
                </c:pt>
                <c:pt idx="822">
                  <c:v>187.80000304999999</c:v>
                </c:pt>
                <c:pt idx="823">
                  <c:v>187.78999329000001</c:v>
                </c:pt>
                <c:pt idx="824">
                  <c:v>187.78999329000001</c:v>
                </c:pt>
                <c:pt idx="825">
                  <c:v>187.77999878</c:v>
                </c:pt>
                <c:pt idx="826">
                  <c:v>187.77999878</c:v>
                </c:pt>
                <c:pt idx="827">
                  <c:v>187.77000426999999</c:v>
                </c:pt>
                <c:pt idx="828">
                  <c:v>187.75999451000001</c:v>
                </c:pt>
                <c:pt idx="829">
                  <c:v>187.75</c:v>
                </c:pt>
                <c:pt idx="830">
                  <c:v>187.74000548999999</c:v>
                </c:pt>
                <c:pt idx="831">
                  <c:v>187.72999573000001</c:v>
                </c:pt>
                <c:pt idx="832">
                  <c:v>187.72000122</c:v>
                </c:pt>
                <c:pt idx="833">
                  <c:v>187.71000670999999</c:v>
                </c:pt>
                <c:pt idx="834">
                  <c:v>187.69999695000001</c:v>
                </c:pt>
                <c:pt idx="835">
                  <c:v>187.69000244</c:v>
                </c:pt>
                <c:pt idx="836">
                  <c:v>187.66999817000001</c:v>
                </c:pt>
                <c:pt idx="837">
                  <c:v>187.66000366</c:v>
                </c:pt>
                <c:pt idx="838">
                  <c:v>187.6499939</c:v>
                </c:pt>
                <c:pt idx="839">
                  <c:v>187.63000488</c:v>
                </c:pt>
                <c:pt idx="840">
                  <c:v>187.61999512</c:v>
                </c:pt>
                <c:pt idx="841">
                  <c:v>187.6000061</c:v>
                </c:pt>
                <c:pt idx="842">
                  <c:v>187.58999634</c:v>
                </c:pt>
                <c:pt idx="843">
                  <c:v>187.57000732</c:v>
                </c:pt>
                <c:pt idx="844">
                  <c:v>187.55000304999999</c:v>
                </c:pt>
                <c:pt idx="845">
                  <c:v>187.52999878</c:v>
                </c:pt>
                <c:pt idx="846">
                  <c:v>187.52000426999999</c:v>
                </c:pt>
                <c:pt idx="847">
                  <c:v>187.5</c:v>
                </c:pt>
                <c:pt idx="848">
                  <c:v>187.47999573000001</c:v>
                </c:pt>
                <c:pt idx="849">
                  <c:v>187.46000670999999</c:v>
                </c:pt>
                <c:pt idx="850">
                  <c:v>187.44000244</c:v>
                </c:pt>
                <c:pt idx="851">
                  <c:v>187.41999817000001</c:v>
                </c:pt>
                <c:pt idx="852">
                  <c:v>187.3999939</c:v>
                </c:pt>
                <c:pt idx="853">
                  <c:v>187.38000488</c:v>
                </c:pt>
                <c:pt idx="854">
                  <c:v>187.3500061</c:v>
                </c:pt>
                <c:pt idx="855">
                  <c:v>187.33000182999999</c:v>
                </c:pt>
                <c:pt idx="856">
                  <c:v>187.30999756</c:v>
                </c:pt>
                <c:pt idx="857">
                  <c:v>187.28999329000001</c:v>
                </c:pt>
                <c:pt idx="858">
                  <c:v>187.27000426999999</c:v>
                </c:pt>
                <c:pt idx="859">
                  <c:v>187.24000548999999</c:v>
                </c:pt>
                <c:pt idx="860">
                  <c:v>187.22000122</c:v>
                </c:pt>
                <c:pt idx="861">
                  <c:v>187.19999695000001</c:v>
                </c:pt>
                <c:pt idx="862">
                  <c:v>187.16999817000001</c:v>
                </c:pt>
                <c:pt idx="863">
                  <c:v>187.1499939</c:v>
                </c:pt>
                <c:pt idx="864">
                  <c:v>187.13000488</c:v>
                </c:pt>
                <c:pt idx="865">
                  <c:v>187.1000061</c:v>
                </c:pt>
                <c:pt idx="866">
                  <c:v>187.08000182999999</c:v>
                </c:pt>
                <c:pt idx="867">
                  <c:v>187.05000304999999</c:v>
                </c:pt>
                <c:pt idx="868">
                  <c:v>187.02999878</c:v>
                </c:pt>
                <c:pt idx="869">
                  <c:v>187.00999451000001</c:v>
                </c:pt>
                <c:pt idx="870">
                  <c:v>186.97999573000001</c:v>
                </c:pt>
                <c:pt idx="871">
                  <c:v>186.96000670999999</c:v>
                </c:pt>
                <c:pt idx="872">
                  <c:v>186.92999268</c:v>
                </c:pt>
                <c:pt idx="873">
                  <c:v>186.8999939</c:v>
                </c:pt>
                <c:pt idx="874">
                  <c:v>186.86999512</c:v>
                </c:pt>
                <c:pt idx="875">
                  <c:v>186.8500061</c:v>
                </c:pt>
                <c:pt idx="876">
                  <c:v>186.82000732</c:v>
                </c:pt>
                <c:pt idx="877">
                  <c:v>186.78999329000001</c:v>
                </c:pt>
                <c:pt idx="878">
                  <c:v>186.75999451000001</c:v>
                </c:pt>
                <c:pt idx="879">
                  <c:v>186.72999573000001</c:v>
                </c:pt>
                <c:pt idx="880">
                  <c:v>186.69999695000001</c:v>
                </c:pt>
                <c:pt idx="881">
                  <c:v>186.66999817000001</c:v>
                </c:pt>
                <c:pt idx="882">
                  <c:v>186.63999939000001</c:v>
                </c:pt>
                <c:pt idx="883">
                  <c:v>186.61000060999999</c:v>
                </c:pt>
                <c:pt idx="884">
                  <c:v>186.57000732</c:v>
                </c:pt>
                <c:pt idx="885">
                  <c:v>186.53999329000001</c:v>
                </c:pt>
                <c:pt idx="886">
                  <c:v>186.50999451000001</c:v>
                </c:pt>
                <c:pt idx="887">
                  <c:v>186.47999573000001</c:v>
                </c:pt>
                <c:pt idx="888">
                  <c:v>186.44000244</c:v>
                </c:pt>
                <c:pt idx="889">
                  <c:v>186.41000366</c:v>
                </c:pt>
                <c:pt idx="890">
                  <c:v>186.38000488</c:v>
                </c:pt>
                <c:pt idx="891">
                  <c:v>186.3500061</c:v>
                </c:pt>
                <c:pt idx="892">
                  <c:v>186.30999756</c:v>
                </c:pt>
                <c:pt idx="893">
                  <c:v>186.27999878</c:v>
                </c:pt>
                <c:pt idx="894">
                  <c:v>186.24000548999999</c:v>
                </c:pt>
                <c:pt idx="895">
                  <c:v>186.21000670999999</c:v>
                </c:pt>
                <c:pt idx="896">
                  <c:v>186.16999817000001</c:v>
                </c:pt>
                <c:pt idx="897">
                  <c:v>186.13999939000001</c:v>
                </c:pt>
                <c:pt idx="898">
                  <c:v>186.1000061</c:v>
                </c:pt>
                <c:pt idx="899">
                  <c:v>186.07000732</c:v>
                </c:pt>
                <c:pt idx="900">
                  <c:v>186.03999329000001</c:v>
                </c:pt>
                <c:pt idx="901">
                  <c:v>186</c:v>
                </c:pt>
                <c:pt idx="902">
                  <c:v>185.97000122</c:v>
                </c:pt>
                <c:pt idx="903">
                  <c:v>185.94000244</c:v>
                </c:pt>
                <c:pt idx="904">
                  <c:v>185.91000366</c:v>
                </c:pt>
                <c:pt idx="905">
                  <c:v>185.86999512</c:v>
                </c:pt>
                <c:pt idx="906">
                  <c:v>185.83999634</c:v>
                </c:pt>
                <c:pt idx="907">
                  <c:v>185.80000304999999</c:v>
                </c:pt>
                <c:pt idx="908">
                  <c:v>185.77000426999999</c:v>
                </c:pt>
                <c:pt idx="909">
                  <c:v>185.72999573000001</c:v>
                </c:pt>
                <c:pt idx="910">
                  <c:v>185.69999695000001</c:v>
                </c:pt>
                <c:pt idx="911">
                  <c:v>185.66999817000001</c:v>
                </c:pt>
                <c:pt idx="912">
                  <c:v>185.63000488</c:v>
                </c:pt>
                <c:pt idx="913">
                  <c:v>185.6000061</c:v>
                </c:pt>
                <c:pt idx="914">
                  <c:v>185.57000732</c:v>
                </c:pt>
                <c:pt idx="915">
                  <c:v>185.53999329000001</c:v>
                </c:pt>
                <c:pt idx="916">
                  <c:v>185.50999451000001</c:v>
                </c:pt>
                <c:pt idx="917">
                  <c:v>185.47000122</c:v>
                </c:pt>
                <c:pt idx="918">
                  <c:v>185.44000244</c:v>
                </c:pt>
                <c:pt idx="919">
                  <c:v>185.41000366</c:v>
                </c:pt>
                <c:pt idx="920">
                  <c:v>185.38000488</c:v>
                </c:pt>
                <c:pt idx="921">
                  <c:v>185.3500061</c:v>
                </c:pt>
                <c:pt idx="922">
                  <c:v>185.30999756</c:v>
                </c:pt>
                <c:pt idx="923">
                  <c:v>185.27999878</c:v>
                </c:pt>
                <c:pt idx="924">
                  <c:v>185.25</c:v>
                </c:pt>
                <c:pt idx="925">
                  <c:v>185.22000122</c:v>
                </c:pt>
                <c:pt idx="926">
                  <c:v>185.19000244</c:v>
                </c:pt>
                <c:pt idx="927">
                  <c:v>185.16000366</c:v>
                </c:pt>
                <c:pt idx="928">
                  <c:v>185.13000488</c:v>
                </c:pt>
                <c:pt idx="929">
                  <c:v>185.1000061</c:v>
                </c:pt>
                <c:pt idx="930">
                  <c:v>185.07000732</c:v>
                </c:pt>
                <c:pt idx="931">
                  <c:v>185.03999329000001</c:v>
                </c:pt>
                <c:pt idx="932">
                  <c:v>185.00999451000001</c:v>
                </c:pt>
                <c:pt idx="933">
                  <c:v>184.97999573000001</c:v>
                </c:pt>
                <c:pt idx="934">
                  <c:v>184.94999695000001</c:v>
                </c:pt>
                <c:pt idx="935">
                  <c:v>184.92999268</c:v>
                </c:pt>
                <c:pt idx="936">
                  <c:v>184.8999939</c:v>
                </c:pt>
                <c:pt idx="937">
                  <c:v>184.86999512</c:v>
                </c:pt>
                <c:pt idx="938">
                  <c:v>184.83999634</c:v>
                </c:pt>
                <c:pt idx="939">
                  <c:v>184.80999756</c:v>
                </c:pt>
                <c:pt idx="940">
                  <c:v>184.77999878</c:v>
                </c:pt>
                <c:pt idx="941">
                  <c:v>184.75</c:v>
                </c:pt>
                <c:pt idx="942">
                  <c:v>184.72000122</c:v>
                </c:pt>
                <c:pt idx="943">
                  <c:v>184.69999695000001</c:v>
                </c:pt>
                <c:pt idx="944">
                  <c:v>184.66999817000001</c:v>
                </c:pt>
                <c:pt idx="945">
                  <c:v>184.63999939000001</c:v>
                </c:pt>
                <c:pt idx="946">
                  <c:v>184.61000060999999</c:v>
                </c:pt>
                <c:pt idx="947">
                  <c:v>184.58000182999999</c:v>
                </c:pt>
                <c:pt idx="948">
                  <c:v>184.55000304999999</c:v>
                </c:pt>
                <c:pt idx="949">
                  <c:v>184.52999878</c:v>
                </c:pt>
                <c:pt idx="950">
                  <c:v>184.5</c:v>
                </c:pt>
                <c:pt idx="951">
                  <c:v>184.47000122</c:v>
                </c:pt>
                <c:pt idx="952">
                  <c:v>184.44000244</c:v>
                </c:pt>
                <c:pt idx="953">
                  <c:v>184.41000366</c:v>
                </c:pt>
                <c:pt idx="954">
                  <c:v>184.38000488</c:v>
                </c:pt>
                <c:pt idx="955">
                  <c:v>184.3500061</c:v>
                </c:pt>
                <c:pt idx="956">
                  <c:v>184.32000732</c:v>
                </c:pt>
                <c:pt idx="957">
                  <c:v>184.28999329000001</c:v>
                </c:pt>
                <c:pt idx="958">
                  <c:v>184.27000426999999</c:v>
                </c:pt>
                <c:pt idx="959">
                  <c:v>184.24000548999999</c:v>
                </c:pt>
                <c:pt idx="960">
                  <c:v>184.21000670999999</c:v>
                </c:pt>
                <c:pt idx="961">
                  <c:v>184.17999268</c:v>
                </c:pt>
                <c:pt idx="962">
                  <c:v>184.1499939</c:v>
                </c:pt>
                <c:pt idx="963">
                  <c:v>184.11999512</c:v>
                </c:pt>
                <c:pt idx="964">
                  <c:v>184.08999634</c:v>
                </c:pt>
                <c:pt idx="965">
                  <c:v>184.05999756</c:v>
                </c:pt>
                <c:pt idx="966">
                  <c:v>184.02999878</c:v>
                </c:pt>
                <c:pt idx="967">
                  <c:v>184</c:v>
                </c:pt>
                <c:pt idx="968">
                  <c:v>183.97000122</c:v>
                </c:pt>
                <c:pt idx="969">
                  <c:v>183.92999268</c:v>
                </c:pt>
                <c:pt idx="970">
                  <c:v>183.8999939</c:v>
                </c:pt>
                <c:pt idx="971">
                  <c:v>183.86999512</c:v>
                </c:pt>
                <c:pt idx="972">
                  <c:v>183.83999634</c:v>
                </c:pt>
                <c:pt idx="973">
                  <c:v>183.80999756</c:v>
                </c:pt>
                <c:pt idx="974">
                  <c:v>183.77999878</c:v>
                </c:pt>
                <c:pt idx="975">
                  <c:v>183.74000548999999</c:v>
                </c:pt>
                <c:pt idx="976">
                  <c:v>183.71000670999999</c:v>
                </c:pt>
                <c:pt idx="977">
                  <c:v>183.67999268</c:v>
                </c:pt>
                <c:pt idx="978">
                  <c:v>183.63999939000001</c:v>
                </c:pt>
                <c:pt idx="979">
                  <c:v>183.61000060999999</c:v>
                </c:pt>
                <c:pt idx="980">
                  <c:v>183.58000182999999</c:v>
                </c:pt>
                <c:pt idx="981">
                  <c:v>183.53999329000001</c:v>
                </c:pt>
                <c:pt idx="982">
                  <c:v>183.50999451000001</c:v>
                </c:pt>
                <c:pt idx="983">
                  <c:v>183.47999573000001</c:v>
                </c:pt>
                <c:pt idx="984">
                  <c:v>183.44000244</c:v>
                </c:pt>
                <c:pt idx="985">
                  <c:v>183.41000366</c:v>
                </c:pt>
                <c:pt idx="986">
                  <c:v>183.36999512</c:v>
                </c:pt>
                <c:pt idx="987">
                  <c:v>183.33999634</c:v>
                </c:pt>
                <c:pt idx="988">
                  <c:v>183.30999756</c:v>
                </c:pt>
                <c:pt idx="989">
                  <c:v>183.27000426999999</c:v>
                </c:pt>
                <c:pt idx="990">
                  <c:v>183.24000548999999</c:v>
                </c:pt>
                <c:pt idx="991">
                  <c:v>183.21000670999999</c:v>
                </c:pt>
                <c:pt idx="992">
                  <c:v>183.16999817000001</c:v>
                </c:pt>
                <c:pt idx="993">
                  <c:v>183.13999939000001</c:v>
                </c:pt>
                <c:pt idx="994">
                  <c:v>183.11000060999999</c:v>
                </c:pt>
                <c:pt idx="995">
                  <c:v>183.07000732</c:v>
                </c:pt>
                <c:pt idx="996">
                  <c:v>183.03999329000001</c:v>
                </c:pt>
                <c:pt idx="997">
                  <c:v>183.00999451000001</c:v>
                </c:pt>
                <c:pt idx="998">
                  <c:v>182.97999573000001</c:v>
                </c:pt>
                <c:pt idx="999">
                  <c:v>182.94000244</c:v>
                </c:pt>
                <c:pt idx="1000">
                  <c:v>182.91000366</c:v>
                </c:pt>
                <c:pt idx="1001">
                  <c:v>182.88000488</c:v>
                </c:pt>
                <c:pt idx="1002">
                  <c:v>182.8500061</c:v>
                </c:pt>
                <c:pt idx="1003">
                  <c:v>182.80999756</c:v>
                </c:pt>
                <c:pt idx="1004">
                  <c:v>182.77999878</c:v>
                </c:pt>
                <c:pt idx="1005">
                  <c:v>182.75</c:v>
                </c:pt>
                <c:pt idx="1006">
                  <c:v>182.71000670999999</c:v>
                </c:pt>
                <c:pt idx="1007">
                  <c:v>182.67999268</c:v>
                </c:pt>
                <c:pt idx="1008">
                  <c:v>182.63999939000001</c:v>
                </c:pt>
                <c:pt idx="1009">
                  <c:v>182.61000060999999</c:v>
                </c:pt>
                <c:pt idx="1010">
                  <c:v>182.57000732</c:v>
                </c:pt>
                <c:pt idx="1011">
                  <c:v>182.53999329000001</c:v>
                </c:pt>
                <c:pt idx="1012">
                  <c:v>182.50999451000001</c:v>
                </c:pt>
                <c:pt idx="1013">
                  <c:v>182.47000122</c:v>
                </c:pt>
                <c:pt idx="1014">
                  <c:v>182.44000244</c:v>
                </c:pt>
                <c:pt idx="1015">
                  <c:v>182.3999939</c:v>
                </c:pt>
                <c:pt idx="1016">
                  <c:v>182.36999512</c:v>
                </c:pt>
                <c:pt idx="1017">
                  <c:v>182.33000182999999</c:v>
                </c:pt>
                <c:pt idx="1018">
                  <c:v>182.30000304999999</c:v>
                </c:pt>
                <c:pt idx="1019">
                  <c:v>182.25999451000001</c:v>
                </c:pt>
                <c:pt idx="1020">
                  <c:v>182.22999573000001</c:v>
                </c:pt>
                <c:pt idx="1021">
                  <c:v>182.19000244</c:v>
                </c:pt>
                <c:pt idx="1022">
                  <c:v>182.16000366</c:v>
                </c:pt>
                <c:pt idx="1023">
                  <c:v>182.11999512</c:v>
                </c:pt>
                <c:pt idx="1024">
                  <c:v>182.08999634</c:v>
                </c:pt>
                <c:pt idx="1025">
                  <c:v>182.05000304999999</c:v>
                </c:pt>
                <c:pt idx="1026">
                  <c:v>182.02000426999999</c:v>
                </c:pt>
                <c:pt idx="1027">
                  <c:v>181.97999573000001</c:v>
                </c:pt>
                <c:pt idx="1028">
                  <c:v>181.94999695000001</c:v>
                </c:pt>
                <c:pt idx="1029">
                  <c:v>181.91000366</c:v>
                </c:pt>
                <c:pt idx="1030">
                  <c:v>181.88000488</c:v>
                </c:pt>
                <c:pt idx="1031">
                  <c:v>181.83999634</c:v>
                </c:pt>
                <c:pt idx="1032">
                  <c:v>181.80999756</c:v>
                </c:pt>
                <c:pt idx="1033">
                  <c:v>181.77000426999999</c:v>
                </c:pt>
                <c:pt idx="1034">
                  <c:v>181.74000548999999</c:v>
                </c:pt>
                <c:pt idx="1035">
                  <c:v>181.69999695000001</c:v>
                </c:pt>
                <c:pt idx="1036">
                  <c:v>181.66999817000001</c:v>
                </c:pt>
                <c:pt idx="1037">
                  <c:v>181.63000488</c:v>
                </c:pt>
                <c:pt idx="1038">
                  <c:v>181.58999634</c:v>
                </c:pt>
                <c:pt idx="1039">
                  <c:v>181.55999756</c:v>
                </c:pt>
                <c:pt idx="1040">
                  <c:v>181.52000426999999</c:v>
                </c:pt>
                <c:pt idx="1041">
                  <c:v>181.49000548999999</c:v>
                </c:pt>
                <c:pt idx="1042">
                  <c:v>181.44999695000001</c:v>
                </c:pt>
                <c:pt idx="1043">
                  <c:v>181.41999817000001</c:v>
                </c:pt>
                <c:pt idx="1044">
                  <c:v>181.38000488</c:v>
                </c:pt>
                <c:pt idx="1045">
                  <c:v>181.3500061</c:v>
                </c:pt>
                <c:pt idx="1046">
                  <c:v>181.30999756</c:v>
                </c:pt>
                <c:pt idx="1047">
                  <c:v>181.27999878</c:v>
                </c:pt>
                <c:pt idx="1048">
                  <c:v>181.24000548999999</c:v>
                </c:pt>
                <c:pt idx="1049">
                  <c:v>181.19999695000001</c:v>
                </c:pt>
                <c:pt idx="1050">
                  <c:v>181.16999817000001</c:v>
                </c:pt>
                <c:pt idx="1051">
                  <c:v>181.13000488</c:v>
                </c:pt>
                <c:pt idx="1052">
                  <c:v>181.08999634</c:v>
                </c:pt>
                <c:pt idx="1053">
                  <c:v>181.05999756</c:v>
                </c:pt>
                <c:pt idx="1054">
                  <c:v>181.02000426999999</c:v>
                </c:pt>
                <c:pt idx="1055">
                  <c:v>180.97999573000001</c:v>
                </c:pt>
                <c:pt idx="1056">
                  <c:v>180.94000244</c:v>
                </c:pt>
                <c:pt idx="1057">
                  <c:v>180.91000366</c:v>
                </c:pt>
                <c:pt idx="1058">
                  <c:v>180.86999512</c:v>
                </c:pt>
                <c:pt idx="1059">
                  <c:v>180.83000182999999</c:v>
                </c:pt>
                <c:pt idx="1060">
                  <c:v>180.78999329000001</c:v>
                </c:pt>
                <c:pt idx="1061">
                  <c:v>180.75999451000001</c:v>
                </c:pt>
                <c:pt idx="1062">
                  <c:v>180.72000122</c:v>
                </c:pt>
                <c:pt idx="1063">
                  <c:v>180.67999268</c:v>
                </c:pt>
                <c:pt idx="1064">
                  <c:v>180.6499939</c:v>
                </c:pt>
                <c:pt idx="1065">
                  <c:v>180.61000060999999</c:v>
                </c:pt>
                <c:pt idx="1066">
                  <c:v>180.57000732</c:v>
                </c:pt>
                <c:pt idx="1067">
                  <c:v>180.52999878</c:v>
                </c:pt>
                <c:pt idx="1068">
                  <c:v>180.5</c:v>
                </c:pt>
                <c:pt idx="1069">
                  <c:v>180.46000670999999</c:v>
                </c:pt>
                <c:pt idx="1070">
                  <c:v>180.41999817000001</c:v>
                </c:pt>
                <c:pt idx="1071">
                  <c:v>180.38000488</c:v>
                </c:pt>
                <c:pt idx="1072">
                  <c:v>180.3500061</c:v>
                </c:pt>
                <c:pt idx="1073">
                  <c:v>180.30999756</c:v>
                </c:pt>
                <c:pt idx="1074">
                  <c:v>180.27000426999999</c:v>
                </c:pt>
                <c:pt idx="1075">
                  <c:v>180.24000548999999</c:v>
                </c:pt>
                <c:pt idx="1076">
                  <c:v>180.19999695000001</c:v>
                </c:pt>
                <c:pt idx="1077">
                  <c:v>180.16000366</c:v>
                </c:pt>
                <c:pt idx="1078">
                  <c:v>180.13000488</c:v>
                </c:pt>
                <c:pt idx="1079">
                  <c:v>180.08999634</c:v>
                </c:pt>
                <c:pt idx="1080">
                  <c:v>180.05000304999999</c:v>
                </c:pt>
                <c:pt idx="1081">
                  <c:v>180.02000426999999</c:v>
                </c:pt>
                <c:pt idx="1082">
                  <c:v>179.97999573000001</c:v>
                </c:pt>
                <c:pt idx="1083">
                  <c:v>179.94000244</c:v>
                </c:pt>
                <c:pt idx="1084">
                  <c:v>179.8999939</c:v>
                </c:pt>
                <c:pt idx="1085">
                  <c:v>179.86999512</c:v>
                </c:pt>
                <c:pt idx="1086">
                  <c:v>179.83000182999999</c:v>
                </c:pt>
                <c:pt idx="1087">
                  <c:v>179.78999329000001</c:v>
                </c:pt>
                <c:pt idx="1088">
                  <c:v>179.75999451000001</c:v>
                </c:pt>
                <c:pt idx="1089">
                  <c:v>179.72000122</c:v>
                </c:pt>
                <c:pt idx="1090">
                  <c:v>179.69000244</c:v>
                </c:pt>
                <c:pt idx="1091">
                  <c:v>179.6499939</c:v>
                </c:pt>
                <c:pt idx="1092">
                  <c:v>179.61999512</c:v>
                </c:pt>
                <c:pt idx="1093">
                  <c:v>179.58000182999999</c:v>
                </c:pt>
                <c:pt idx="1094">
                  <c:v>179.55000304999999</c:v>
                </c:pt>
                <c:pt idx="1095">
                  <c:v>179.50999451000001</c:v>
                </c:pt>
                <c:pt idx="1096">
                  <c:v>179.47999573000001</c:v>
                </c:pt>
                <c:pt idx="1097">
                  <c:v>179.44000244</c:v>
                </c:pt>
                <c:pt idx="1098">
                  <c:v>179.41000366</c:v>
                </c:pt>
                <c:pt idx="1099">
                  <c:v>179.36999512</c:v>
                </c:pt>
                <c:pt idx="1100">
                  <c:v>179.33000182999999</c:v>
                </c:pt>
                <c:pt idx="1101">
                  <c:v>179.30000304999999</c:v>
                </c:pt>
                <c:pt idx="1102">
                  <c:v>179.25999451000001</c:v>
                </c:pt>
                <c:pt idx="1103">
                  <c:v>179.22999573000001</c:v>
                </c:pt>
                <c:pt idx="1104">
                  <c:v>179.19000244</c:v>
                </c:pt>
                <c:pt idx="1105">
                  <c:v>179.16000366</c:v>
                </c:pt>
                <c:pt idx="1106">
                  <c:v>179.13000488</c:v>
                </c:pt>
                <c:pt idx="1107">
                  <c:v>179.08999634</c:v>
                </c:pt>
                <c:pt idx="1108">
                  <c:v>179.05999756</c:v>
                </c:pt>
                <c:pt idx="1109">
                  <c:v>179.02000426999999</c:v>
                </c:pt>
                <c:pt idx="1110">
                  <c:v>178.99000548999999</c:v>
                </c:pt>
                <c:pt idx="1111">
                  <c:v>178.96000670999999</c:v>
                </c:pt>
                <c:pt idx="1112">
                  <c:v>178.91999817000001</c:v>
                </c:pt>
                <c:pt idx="1113">
                  <c:v>178.88999939000001</c:v>
                </c:pt>
                <c:pt idx="1114">
                  <c:v>178.86000060999999</c:v>
                </c:pt>
                <c:pt idx="1115">
                  <c:v>178.82000732</c:v>
                </c:pt>
                <c:pt idx="1116">
                  <c:v>178.78999329000001</c:v>
                </c:pt>
                <c:pt idx="1117">
                  <c:v>178.75999451000001</c:v>
                </c:pt>
                <c:pt idx="1118">
                  <c:v>178.72999573000001</c:v>
                </c:pt>
                <c:pt idx="1119">
                  <c:v>178.69000244</c:v>
                </c:pt>
                <c:pt idx="1120">
                  <c:v>178.66000366</c:v>
                </c:pt>
                <c:pt idx="1121">
                  <c:v>178.63000488</c:v>
                </c:pt>
                <c:pt idx="1122">
                  <c:v>178.58999634</c:v>
                </c:pt>
                <c:pt idx="1123">
                  <c:v>178.55999756</c:v>
                </c:pt>
                <c:pt idx="1124">
                  <c:v>178.52999878</c:v>
                </c:pt>
                <c:pt idx="1125">
                  <c:v>178.5</c:v>
                </c:pt>
                <c:pt idx="1126">
                  <c:v>178.47000122</c:v>
                </c:pt>
                <c:pt idx="1127">
                  <c:v>178.42999268</c:v>
                </c:pt>
                <c:pt idx="1128">
                  <c:v>178.3999939</c:v>
                </c:pt>
                <c:pt idx="1129">
                  <c:v>178.36999512</c:v>
                </c:pt>
                <c:pt idx="1130">
                  <c:v>178.33999634</c:v>
                </c:pt>
                <c:pt idx="1131">
                  <c:v>178.30999756</c:v>
                </c:pt>
                <c:pt idx="1132">
                  <c:v>178.27000426999999</c:v>
                </c:pt>
                <c:pt idx="1133">
                  <c:v>178.24000548999999</c:v>
                </c:pt>
                <c:pt idx="1134">
                  <c:v>178.21000670999999</c:v>
                </c:pt>
                <c:pt idx="1135">
                  <c:v>178.16999817000001</c:v>
                </c:pt>
                <c:pt idx="1136">
                  <c:v>178.13999939000001</c:v>
                </c:pt>
                <c:pt idx="1137">
                  <c:v>178.11000060999999</c:v>
                </c:pt>
                <c:pt idx="1138">
                  <c:v>178.07000732</c:v>
                </c:pt>
                <c:pt idx="1139">
                  <c:v>178.03999329000001</c:v>
                </c:pt>
                <c:pt idx="1140">
                  <c:v>178.00999451000001</c:v>
                </c:pt>
                <c:pt idx="1141">
                  <c:v>177.97000122</c:v>
                </c:pt>
                <c:pt idx="1142">
                  <c:v>177.92999268</c:v>
                </c:pt>
                <c:pt idx="1143">
                  <c:v>177.8999939</c:v>
                </c:pt>
                <c:pt idx="1144">
                  <c:v>177.86000060999999</c:v>
                </c:pt>
                <c:pt idx="1145">
                  <c:v>177.83000182999999</c:v>
                </c:pt>
                <c:pt idx="1146">
                  <c:v>177.78999329000001</c:v>
                </c:pt>
                <c:pt idx="1147">
                  <c:v>177.75</c:v>
                </c:pt>
                <c:pt idx="1148">
                  <c:v>177.72000122</c:v>
                </c:pt>
                <c:pt idx="1149">
                  <c:v>177.67999268</c:v>
                </c:pt>
                <c:pt idx="1150">
                  <c:v>177.6499939</c:v>
                </c:pt>
                <c:pt idx="1151">
                  <c:v>177.61000060999999</c:v>
                </c:pt>
                <c:pt idx="1152">
                  <c:v>177.57000732</c:v>
                </c:pt>
                <c:pt idx="1153">
                  <c:v>177.52999878</c:v>
                </c:pt>
                <c:pt idx="1154">
                  <c:v>177.5</c:v>
                </c:pt>
                <c:pt idx="1155">
                  <c:v>177.46000670999999</c:v>
                </c:pt>
                <c:pt idx="1156">
                  <c:v>177.41999817000001</c:v>
                </c:pt>
                <c:pt idx="1157">
                  <c:v>177.38000488</c:v>
                </c:pt>
                <c:pt idx="1158">
                  <c:v>177.3500061</c:v>
                </c:pt>
                <c:pt idx="1159">
                  <c:v>177.30999756</c:v>
                </c:pt>
                <c:pt idx="1160">
                  <c:v>177.27999878</c:v>
                </c:pt>
                <c:pt idx="1161">
                  <c:v>177.24000548999999</c:v>
                </c:pt>
                <c:pt idx="1162">
                  <c:v>177.19999695000001</c:v>
                </c:pt>
                <c:pt idx="1163">
                  <c:v>177.16999817000001</c:v>
                </c:pt>
                <c:pt idx="1164">
                  <c:v>177.13000488</c:v>
                </c:pt>
                <c:pt idx="1165">
                  <c:v>177.08999634</c:v>
                </c:pt>
                <c:pt idx="1166">
                  <c:v>177.05999756</c:v>
                </c:pt>
                <c:pt idx="1167">
                  <c:v>177.02000426999999</c:v>
                </c:pt>
                <c:pt idx="1168">
                  <c:v>176.97999573000001</c:v>
                </c:pt>
                <c:pt idx="1169">
                  <c:v>176.94999695000001</c:v>
                </c:pt>
                <c:pt idx="1170">
                  <c:v>176.91999817000001</c:v>
                </c:pt>
                <c:pt idx="1171">
                  <c:v>176.88000488</c:v>
                </c:pt>
                <c:pt idx="1172">
                  <c:v>176.8500061</c:v>
                </c:pt>
                <c:pt idx="1173">
                  <c:v>176.82000732</c:v>
                </c:pt>
                <c:pt idx="1174">
                  <c:v>176.78999329000001</c:v>
                </c:pt>
                <c:pt idx="1175">
                  <c:v>176.75</c:v>
                </c:pt>
                <c:pt idx="1176">
                  <c:v>176.72000122</c:v>
                </c:pt>
                <c:pt idx="1177">
                  <c:v>176.67999268</c:v>
                </c:pt>
                <c:pt idx="1178">
                  <c:v>176.6499939</c:v>
                </c:pt>
                <c:pt idx="1179">
                  <c:v>176.61000060999999</c:v>
                </c:pt>
                <c:pt idx="1180">
                  <c:v>176.58000182999999</c:v>
                </c:pt>
                <c:pt idx="1181">
                  <c:v>176.55000304999999</c:v>
                </c:pt>
                <c:pt idx="1182">
                  <c:v>176.50999451000001</c:v>
                </c:pt>
                <c:pt idx="1183">
                  <c:v>176.47999573000001</c:v>
                </c:pt>
                <c:pt idx="1184">
                  <c:v>176.44999695000001</c:v>
                </c:pt>
                <c:pt idx="1185">
                  <c:v>176.41999817000001</c:v>
                </c:pt>
                <c:pt idx="1186">
                  <c:v>176.38999939000001</c:v>
                </c:pt>
                <c:pt idx="1187">
                  <c:v>176.36000060999999</c:v>
                </c:pt>
                <c:pt idx="1188">
                  <c:v>176.33000182999999</c:v>
                </c:pt>
                <c:pt idx="1189">
                  <c:v>176.28999329000001</c:v>
                </c:pt>
                <c:pt idx="1190">
                  <c:v>176.25999451000001</c:v>
                </c:pt>
                <c:pt idx="1191">
                  <c:v>176.22999573000001</c:v>
                </c:pt>
                <c:pt idx="1192">
                  <c:v>176.19999695000001</c:v>
                </c:pt>
                <c:pt idx="1193">
                  <c:v>176.16999817000001</c:v>
                </c:pt>
                <c:pt idx="1194">
                  <c:v>176.13999939000001</c:v>
                </c:pt>
                <c:pt idx="1195">
                  <c:v>176.11000060999999</c:v>
                </c:pt>
                <c:pt idx="1196">
                  <c:v>176.08000182999999</c:v>
                </c:pt>
                <c:pt idx="1197">
                  <c:v>176.05000304999999</c:v>
                </c:pt>
                <c:pt idx="1198">
                  <c:v>176.00999451000001</c:v>
                </c:pt>
                <c:pt idx="1199">
                  <c:v>175.97999573000001</c:v>
                </c:pt>
                <c:pt idx="1200">
                  <c:v>175.94999695000001</c:v>
                </c:pt>
                <c:pt idx="1201">
                  <c:v>175.91000366</c:v>
                </c:pt>
                <c:pt idx="1202">
                  <c:v>175.88000488</c:v>
                </c:pt>
                <c:pt idx="1203">
                  <c:v>175.83999634</c:v>
                </c:pt>
                <c:pt idx="1204">
                  <c:v>175.80999756</c:v>
                </c:pt>
                <c:pt idx="1205">
                  <c:v>175.77000426999999</c:v>
                </c:pt>
                <c:pt idx="1206">
                  <c:v>175.74000548999999</c:v>
                </c:pt>
                <c:pt idx="1207">
                  <c:v>175.69999695000001</c:v>
                </c:pt>
                <c:pt idx="1208">
                  <c:v>175.66999817000001</c:v>
                </c:pt>
                <c:pt idx="1209">
                  <c:v>175.63000488</c:v>
                </c:pt>
                <c:pt idx="1210">
                  <c:v>175.58999634</c:v>
                </c:pt>
                <c:pt idx="1211">
                  <c:v>175.55000304999999</c:v>
                </c:pt>
                <c:pt idx="1212">
                  <c:v>175.50999451000001</c:v>
                </c:pt>
                <c:pt idx="1213">
                  <c:v>175.47000122</c:v>
                </c:pt>
                <c:pt idx="1214">
                  <c:v>175.42999268</c:v>
                </c:pt>
                <c:pt idx="1215">
                  <c:v>175.3999939</c:v>
                </c:pt>
                <c:pt idx="1216">
                  <c:v>175.36000060999999</c:v>
                </c:pt>
                <c:pt idx="1217">
                  <c:v>175.32000732</c:v>
                </c:pt>
                <c:pt idx="1218">
                  <c:v>175.27000426999999</c:v>
                </c:pt>
                <c:pt idx="1219">
                  <c:v>175.22999573000001</c:v>
                </c:pt>
                <c:pt idx="1220">
                  <c:v>175.19000244</c:v>
                </c:pt>
                <c:pt idx="1221">
                  <c:v>175.1499939</c:v>
                </c:pt>
                <c:pt idx="1222">
                  <c:v>175.1000061</c:v>
                </c:pt>
                <c:pt idx="1223">
                  <c:v>175.05999756</c:v>
                </c:pt>
                <c:pt idx="1224">
                  <c:v>175.00999451000001</c:v>
                </c:pt>
                <c:pt idx="1225">
                  <c:v>174.97000122</c:v>
                </c:pt>
                <c:pt idx="1226">
                  <c:v>174.91999817000001</c:v>
                </c:pt>
                <c:pt idx="1227">
                  <c:v>174.86999512</c:v>
                </c:pt>
                <c:pt idx="1228">
                  <c:v>174.83000182999999</c:v>
                </c:pt>
                <c:pt idx="1229">
                  <c:v>174.77999878</c:v>
                </c:pt>
                <c:pt idx="1230">
                  <c:v>174.72999573000001</c:v>
                </c:pt>
                <c:pt idx="1231">
                  <c:v>174.67999268</c:v>
                </c:pt>
                <c:pt idx="1232">
                  <c:v>174.63000488</c:v>
                </c:pt>
                <c:pt idx="1233">
                  <c:v>174.58000182999999</c:v>
                </c:pt>
                <c:pt idx="1234">
                  <c:v>174.52999878</c:v>
                </c:pt>
                <c:pt idx="1235">
                  <c:v>174.47999573000001</c:v>
                </c:pt>
                <c:pt idx="1236">
                  <c:v>174.42999268</c:v>
                </c:pt>
                <c:pt idx="1237">
                  <c:v>174.38000488</c:v>
                </c:pt>
                <c:pt idx="1238">
                  <c:v>174.33000182999999</c:v>
                </c:pt>
                <c:pt idx="1239">
                  <c:v>174.27999878</c:v>
                </c:pt>
                <c:pt idx="1240">
                  <c:v>174.22999573000001</c:v>
                </c:pt>
                <c:pt idx="1241">
                  <c:v>174.16999817000001</c:v>
                </c:pt>
                <c:pt idx="1242">
                  <c:v>174.11999512</c:v>
                </c:pt>
                <c:pt idx="1243">
                  <c:v>174.05999756</c:v>
                </c:pt>
                <c:pt idx="1244">
                  <c:v>174.00999451000001</c:v>
                </c:pt>
                <c:pt idx="1245">
                  <c:v>173.94999695000001</c:v>
                </c:pt>
                <c:pt idx="1246">
                  <c:v>173.8999939</c:v>
                </c:pt>
                <c:pt idx="1247">
                  <c:v>173.83999634</c:v>
                </c:pt>
                <c:pt idx="1248">
                  <c:v>173.77999878</c:v>
                </c:pt>
                <c:pt idx="1249">
                  <c:v>173.72999573000001</c:v>
                </c:pt>
                <c:pt idx="1250">
                  <c:v>173.66999817000001</c:v>
                </c:pt>
                <c:pt idx="1251">
                  <c:v>173.61000060999999</c:v>
                </c:pt>
                <c:pt idx="1252">
                  <c:v>173.55000304999999</c:v>
                </c:pt>
                <c:pt idx="1253">
                  <c:v>173.49000548999999</c:v>
                </c:pt>
                <c:pt idx="1254">
                  <c:v>173.42999268</c:v>
                </c:pt>
                <c:pt idx="1255">
                  <c:v>173.36999512</c:v>
                </c:pt>
                <c:pt idx="1256">
                  <c:v>173.30999756</c:v>
                </c:pt>
                <c:pt idx="1257">
                  <c:v>173.25</c:v>
                </c:pt>
                <c:pt idx="1258">
                  <c:v>173.19000244</c:v>
                </c:pt>
                <c:pt idx="1259">
                  <c:v>173.13000488</c:v>
                </c:pt>
                <c:pt idx="1260">
                  <c:v>173.05999756</c:v>
                </c:pt>
                <c:pt idx="1261">
                  <c:v>173</c:v>
                </c:pt>
                <c:pt idx="1262">
                  <c:v>172.94000244</c:v>
                </c:pt>
                <c:pt idx="1263">
                  <c:v>172.86999512</c:v>
                </c:pt>
                <c:pt idx="1264">
                  <c:v>172.80999756</c:v>
                </c:pt>
                <c:pt idx="1265">
                  <c:v>172.74000548999999</c:v>
                </c:pt>
                <c:pt idx="1266">
                  <c:v>172.67999268</c:v>
                </c:pt>
                <c:pt idx="1267">
                  <c:v>172.61000060999999</c:v>
                </c:pt>
                <c:pt idx="1268">
                  <c:v>172.53999329000001</c:v>
                </c:pt>
                <c:pt idx="1269">
                  <c:v>172.47999573000001</c:v>
                </c:pt>
                <c:pt idx="1270">
                  <c:v>172.41000366</c:v>
                </c:pt>
                <c:pt idx="1271">
                  <c:v>172.33999634</c:v>
                </c:pt>
                <c:pt idx="1272">
                  <c:v>172.27000426999999</c:v>
                </c:pt>
                <c:pt idx="1273">
                  <c:v>172.19999695000001</c:v>
                </c:pt>
                <c:pt idx="1274">
                  <c:v>172.13000488</c:v>
                </c:pt>
                <c:pt idx="1275">
                  <c:v>172.05999756</c:v>
                </c:pt>
                <c:pt idx="1276">
                  <c:v>171.97999573000001</c:v>
                </c:pt>
                <c:pt idx="1277">
                  <c:v>171.91000366</c:v>
                </c:pt>
                <c:pt idx="1278">
                  <c:v>171.83999634</c:v>
                </c:pt>
                <c:pt idx="1279">
                  <c:v>171.77000426999999</c:v>
                </c:pt>
                <c:pt idx="1280">
                  <c:v>171.69000244</c:v>
                </c:pt>
                <c:pt idx="1281">
                  <c:v>171.61999512</c:v>
                </c:pt>
                <c:pt idx="1282">
                  <c:v>171.55000304999999</c:v>
                </c:pt>
                <c:pt idx="1283">
                  <c:v>171.47000122</c:v>
                </c:pt>
                <c:pt idx="1284">
                  <c:v>171.3999939</c:v>
                </c:pt>
                <c:pt idx="1285">
                  <c:v>171.32000732</c:v>
                </c:pt>
                <c:pt idx="1286">
                  <c:v>171.24000548999999</c:v>
                </c:pt>
                <c:pt idx="1287">
                  <c:v>171.16999817000001</c:v>
                </c:pt>
                <c:pt idx="1288">
                  <c:v>171.08999634</c:v>
                </c:pt>
                <c:pt idx="1289">
                  <c:v>171.00999451000001</c:v>
                </c:pt>
                <c:pt idx="1290">
                  <c:v>170.92999268</c:v>
                </c:pt>
                <c:pt idx="1291">
                  <c:v>170.86000060999999</c:v>
                </c:pt>
                <c:pt idx="1292">
                  <c:v>170.77999878</c:v>
                </c:pt>
                <c:pt idx="1293">
                  <c:v>170.69999695000001</c:v>
                </c:pt>
                <c:pt idx="1294">
                  <c:v>170.61999512</c:v>
                </c:pt>
                <c:pt idx="1295">
                  <c:v>170.53999329000001</c:v>
                </c:pt>
                <c:pt idx="1296">
                  <c:v>170.44999695000001</c:v>
                </c:pt>
                <c:pt idx="1297">
                  <c:v>170.36999512</c:v>
                </c:pt>
                <c:pt idx="1298">
                  <c:v>170.28999329000001</c:v>
                </c:pt>
                <c:pt idx="1299">
                  <c:v>170.21000670999999</c:v>
                </c:pt>
                <c:pt idx="1300">
                  <c:v>170.13000488</c:v>
                </c:pt>
                <c:pt idx="1301">
                  <c:v>170.03999329000001</c:v>
                </c:pt>
                <c:pt idx="1302">
                  <c:v>169.96000670999999</c:v>
                </c:pt>
                <c:pt idx="1303">
                  <c:v>169.88000488</c:v>
                </c:pt>
                <c:pt idx="1304">
                  <c:v>169.78999329000001</c:v>
                </c:pt>
                <c:pt idx="1305">
                  <c:v>169.71000670999999</c:v>
                </c:pt>
                <c:pt idx="1306">
                  <c:v>169.61999512</c:v>
                </c:pt>
                <c:pt idx="1307">
                  <c:v>169.52999878</c:v>
                </c:pt>
                <c:pt idx="1308">
                  <c:v>169.44999695000001</c:v>
                </c:pt>
                <c:pt idx="1309">
                  <c:v>169.36000060999999</c:v>
                </c:pt>
                <c:pt idx="1310">
                  <c:v>169.27000426999999</c:v>
                </c:pt>
                <c:pt idx="1311">
                  <c:v>169.19000244</c:v>
                </c:pt>
                <c:pt idx="1312">
                  <c:v>169.1000061</c:v>
                </c:pt>
                <c:pt idx="1313">
                  <c:v>169.00999451000001</c:v>
                </c:pt>
                <c:pt idx="1314">
                  <c:v>168.91999817000001</c:v>
                </c:pt>
                <c:pt idx="1315">
                  <c:v>168.83000182999999</c:v>
                </c:pt>
                <c:pt idx="1316">
                  <c:v>168.74000548999999</c:v>
                </c:pt>
                <c:pt idx="1317">
                  <c:v>168.6499939</c:v>
                </c:pt>
                <c:pt idx="1318">
                  <c:v>168.55000304999999</c:v>
                </c:pt>
                <c:pt idx="1319">
                  <c:v>168.46000670999999</c:v>
                </c:pt>
                <c:pt idx="1320">
                  <c:v>168.36999512</c:v>
                </c:pt>
                <c:pt idx="1321">
                  <c:v>168.27999878</c:v>
                </c:pt>
                <c:pt idx="1322">
                  <c:v>168.17999268</c:v>
                </c:pt>
                <c:pt idx="1323">
                  <c:v>168.08999634</c:v>
                </c:pt>
                <c:pt idx="1324">
                  <c:v>168</c:v>
                </c:pt>
                <c:pt idx="1325">
                  <c:v>167.8999939</c:v>
                </c:pt>
                <c:pt idx="1326">
                  <c:v>167.80000304999999</c:v>
                </c:pt>
                <c:pt idx="1327">
                  <c:v>167.71000670999999</c:v>
                </c:pt>
                <c:pt idx="1328">
                  <c:v>167.61000060999999</c:v>
                </c:pt>
                <c:pt idx="1329">
                  <c:v>167.52000426999999</c:v>
                </c:pt>
                <c:pt idx="1330">
                  <c:v>167.41999817000001</c:v>
                </c:pt>
                <c:pt idx="1331">
                  <c:v>167.33000182999999</c:v>
                </c:pt>
                <c:pt idx="1332">
                  <c:v>167.22999573000001</c:v>
                </c:pt>
                <c:pt idx="1333">
                  <c:v>167.13000488</c:v>
                </c:pt>
                <c:pt idx="1334">
                  <c:v>167.03999329000001</c:v>
                </c:pt>
                <c:pt idx="1335">
                  <c:v>166.94000244</c:v>
                </c:pt>
                <c:pt idx="1336">
                  <c:v>166.83999634</c:v>
                </c:pt>
                <c:pt idx="1337">
                  <c:v>166.74000548999999</c:v>
                </c:pt>
                <c:pt idx="1338">
                  <c:v>166.63999939000001</c:v>
                </c:pt>
                <c:pt idx="1339">
                  <c:v>166.53999329000001</c:v>
                </c:pt>
                <c:pt idx="1340">
                  <c:v>166.44000244</c:v>
                </c:pt>
                <c:pt idx="1341">
                  <c:v>166.33999634</c:v>
                </c:pt>
                <c:pt idx="1342">
                  <c:v>166.24000548999999</c:v>
                </c:pt>
                <c:pt idx="1343">
                  <c:v>166.13999939000001</c:v>
                </c:pt>
                <c:pt idx="1344">
                  <c:v>166.03999329000001</c:v>
                </c:pt>
                <c:pt idx="1345">
                  <c:v>165.94000244</c:v>
                </c:pt>
                <c:pt idx="1346">
                  <c:v>165.83999634</c:v>
                </c:pt>
                <c:pt idx="1347">
                  <c:v>165.72999573000001</c:v>
                </c:pt>
                <c:pt idx="1348">
                  <c:v>165.63000488</c:v>
                </c:pt>
                <c:pt idx="1349">
                  <c:v>165.52999878</c:v>
                </c:pt>
                <c:pt idx="1350">
                  <c:v>165.41999817000001</c:v>
                </c:pt>
                <c:pt idx="1351">
                  <c:v>165.32000732</c:v>
                </c:pt>
                <c:pt idx="1352">
                  <c:v>165.21000670999999</c:v>
                </c:pt>
                <c:pt idx="1353">
                  <c:v>165.11000060999999</c:v>
                </c:pt>
                <c:pt idx="1354">
                  <c:v>165</c:v>
                </c:pt>
                <c:pt idx="1355">
                  <c:v>164.8999939</c:v>
                </c:pt>
                <c:pt idx="1356">
                  <c:v>164.78999329000001</c:v>
                </c:pt>
                <c:pt idx="1357">
                  <c:v>164.69000244</c:v>
                </c:pt>
                <c:pt idx="1358">
                  <c:v>164.58000182999999</c:v>
                </c:pt>
                <c:pt idx="1359">
                  <c:v>164.47000122</c:v>
                </c:pt>
                <c:pt idx="1360">
                  <c:v>164.36999512</c:v>
                </c:pt>
                <c:pt idx="1361">
                  <c:v>164.25999451000001</c:v>
                </c:pt>
                <c:pt idx="1362">
                  <c:v>164.1499939</c:v>
                </c:pt>
                <c:pt idx="1363">
                  <c:v>164.03999329000001</c:v>
                </c:pt>
                <c:pt idx="1364">
                  <c:v>163.94000244</c:v>
                </c:pt>
                <c:pt idx="1365">
                  <c:v>163.83000182999999</c:v>
                </c:pt>
                <c:pt idx="1366">
                  <c:v>163.72000122</c:v>
                </c:pt>
                <c:pt idx="1367">
                  <c:v>163.61000060999999</c:v>
                </c:pt>
                <c:pt idx="1368">
                  <c:v>163.5</c:v>
                </c:pt>
                <c:pt idx="1369">
                  <c:v>163.38999939000001</c:v>
                </c:pt>
                <c:pt idx="1370">
                  <c:v>163.28999329000001</c:v>
                </c:pt>
                <c:pt idx="1371">
                  <c:v>163.17999268</c:v>
                </c:pt>
                <c:pt idx="1372">
                  <c:v>163.07000732</c:v>
                </c:pt>
                <c:pt idx="1373">
                  <c:v>162.96000670999999</c:v>
                </c:pt>
                <c:pt idx="1374">
                  <c:v>162.8500061</c:v>
                </c:pt>
                <c:pt idx="1375">
                  <c:v>162.74000548999999</c:v>
                </c:pt>
                <c:pt idx="1376">
                  <c:v>162.63000488</c:v>
                </c:pt>
                <c:pt idx="1377">
                  <c:v>162.52000426999999</c:v>
                </c:pt>
                <c:pt idx="1378">
                  <c:v>162.41000366</c:v>
                </c:pt>
                <c:pt idx="1379">
                  <c:v>162.30000304999999</c:v>
                </c:pt>
                <c:pt idx="1380">
                  <c:v>162.19000244</c:v>
                </c:pt>
                <c:pt idx="1381">
                  <c:v>162.08000182999999</c:v>
                </c:pt>
                <c:pt idx="1382">
                  <c:v>161.97000122</c:v>
                </c:pt>
                <c:pt idx="1383">
                  <c:v>161.86000060999999</c:v>
                </c:pt>
                <c:pt idx="1384">
                  <c:v>161.75</c:v>
                </c:pt>
                <c:pt idx="1385">
                  <c:v>161.63999939000001</c:v>
                </c:pt>
                <c:pt idx="1386">
                  <c:v>161.52999878</c:v>
                </c:pt>
                <c:pt idx="1387">
                  <c:v>161.41999817000001</c:v>
                </c:pt>
                <c:pt idx="1388">
                  <c:v>161.30999756</c:v>
                </c:pt>
                <c:pt idx="1389">
                  <c:v>161.19999695000001</c:v>
                </c:pt>
                <c:pt idx="1390">
                  <c:v>161.08999634</c:v>
                </c:pt>
                <c:pt idx="1391">
                  <c:v>160.97999573000001</c:v>
                </c:pt>
                <c:pt idx="1392">
                  <c:v>160.86999512</c:v>
                </c:pt>
                <c:pt idx="1393">
                  <c:v>160.77000426999999</c:v>
                </c:pt>
                <c:pt idx="1394">
                  <c:v>160.66000366</c:v>
                </c:pt>
                <c:pt idx="1395">
                  <c:v>160.55000304999999</c:v>
                </c:pt>
                <c:pt idx="1396">
                  <c:v>160.44000244</c:v>
                </c:pt>
                <c:pt idx="1397">
                  <c:v>160.33000182999999</c:v>
                </c:pt>
                <c:pt idx="1398">
                  <c:v>160.22000122</c:v>
                </c:pt>
                <c:pt idx="1399">
                  <c:v>160.11999512</c:v>
                </c:pt>
                <c:pt idx="1400">
                  <c:v>160.00999451000001</c:v>
                </c:pt>
                <c:pt idx="1401">
                  <c:v>159.8999939</c:v>
                </c:pt>
                <c:pt idx="1402">
                  <c:v>159.78999329000001</c:v>
                </c:pt>
                <c:pt idx="1403">
                  <c:v>159.69000244</c:v>
                </c:pt>
                <c:pt idx="1404">
                  <c:v>159.58000182999999</c:v>
                </c:pt>
                <c:pt idx="1405">
                  <c:v>159.47000122</c:v>
                </c:pt>
                <c:pt idx="1406">
                  <c:v>159.36000060999999</c:v>
                </c:pt>
                <c:pt idx="1407">
                  <c:v>159.25999451000001</c:v>
                </c:pt>
                <c:pt idx="1408">
                  <c:v>159.1499939</c:v>
                </c:pt>
                <c:pt idx="1409">
                  <c:v>159.03999329000001</c:v>
                </c:pt>
                <c:pt idx="1410">
                  <c:v>158.92999268</c:v>
                </c:pt>
                <c:pt idx="1411">
                  <c:v>158.82000732</c:v>
                </c:pt>
                <c:pt idx="1412">
                  <c:v>158.71000670999999</c:v>
                </c:pt>
                <c:pt idx="1413">
                  <c:v>158.6000061</c:v>
                </c:pt>
                <c:pt idx="1414">
                  <c:v>158.49000548999999</c:v>
                </c:pt>
                <c:pt idx="1415">
                  <c:v>158.38000488</c:v>
                </c:pt>
                <c:pt idx="1416">
                  <c:v>158.27000426999999</c:v>
                </c:pt>
                <c:pt idx="1417">
                  <c:v>158.16000366</c:v>
                </c:pt>
                <c:pt idx="1418">
                  <c:v>158.03999329000001</c:v>
                </c:pt>
                <c:pt idx="1419">
                  <c:v>157.92999268</c:v>
                </c:pt>
                <c:pt idx="1420">
                  <c:v>157.82000732</c:v>
                </c:pt>
                <c:pt idx="1421">
                  <c:v>157.69999695000001</c:v>
                </c:pt>
                <c:pt idx="1422">
                  <c:v>157.58999634</c:v>
                </c:pt>
                <c:pt idx="1423">
                  <c:v>157.47000122</c:v>
                </c:pt>
                <c:pt idx="1424">
                  <c:v>157.3500061</c:v>
                </c:pt>
                <c:pt idx="1425">
                  <c:v>157.24000548999999</c:v>
                </c:pt>
                <c:pt idx="1426">
                  <c:v>157.11999512</c:v>
                </c:pt>
                <c:pt idx="1427">
                  <c:v>157</c:v>
                </c:pt>
                <c:pt idx="1428">
                  <c:v>156.88000488</c:v>
                </c:pt>
                <c:pt idx="1429">
                  <c:v>156.75999451000001</c:v>
                </c:pt>
                <c:pt idx="1430">
                  <c:v>156.63999939000001</c:v>
                </c:pt>
                <c:pt idx="1431">
                  <c:v>156.52000426999999</c:v>
                </c:pt>
                <c:pt idx="1432">
                  <c:v>156.3999939</c:v>
                </c:pt>
                <c:pt idx="1433">
                  <c:v>156.27000426999999</c:v>
                </c:pt>
                <c:pt idx="1434">
                  <c:v>156.1499939</c:v>
                </c:pt>
                <c:pt idx="1435">
                  <c:v>156.02999878</c:v>
                </c:pt>
                <c:pt idx="1436">
                  <c:v>155.8999939</c:v>
                </c:pt>
                <c:pt idx="1437">
                  <c:v>155.77999878</c:v>
                </c:pt>
                <c:pt idx="1438">
                  <c:v>155.6499939</c:v>
                </c:pt>
                <c:pt idx="1439">
                  <c:v>155.52000426999999</c:v>
                </c:pt>
                <c:pt idx="1440">
                  <c:v>155.3999939</c:v>
                </c:pt>
                <c:pt idx="1441">
                  <c:v>155.27000426999999</c:v>
                </c:pt>
                <c:pt idx="1442">
                  <c:v>155.13999939000001</c:v>
                </c:pt>
                <c:pt idx="1443">
                  <c:v>155.02000426999999</c:v>
                </c:pt>
                <c:pt idx="1444">
                  <c:v>154.88999939000001</c:v>
                </c:pt>
                <c:pt idx="1445">
                  <c:v>154.77000426999999</c:v>
                </c:pt>
                <c:pt idx="1446">
                  <c:v>154.63999939000001</c:v>
                </c:pt>
                <c:pt idx="1447">
                  <c:v>154.52000426999999</c:v>
                </c:pt>
                <c:pt idx="1448">
                  <c:v>154.3999939</c:v>
                </c:pt>
                <c:pt idx="1449">
                  <c:v>154.27999878</c:v>
                </c:pt>
                <c:pt idx="1450">
                  <c:v>154.16000366</c:v>
                </c:pt>
                <c:pt idx="1451">
                  <c:v>154.03999329000001</c:v>
                </c:pt>
                <c:pt idx="1452">
                  <c:v>153.91000366</c:v>
                </c:pt>
                <c:pt idx="1453">
                  <c:v>153.78999329000001</c:v>
                </c:pt>
                <c:pt idx="1454">
                  <c:v>153.66999817000001</c:v>
                </c:pt>
                <c:pt idx="1455">
                  <c:v>153.55000304999999</c:v>
                </c:pt>
                <c:pt idx="1456">
                  <c:v>153.42999268</c:v>
                </c:pt>
                <c:pt idx="1457">
                  <c:v>153.30999756</c:v>
                </c:pt>
                <c:pt idx="1458">
                  <c:v>153.19000244</c:v>
                </c:pt>
                <c:pt idx="1459">
                  <c:v>153.07000732</c:v>
                </c:pt>
                <c:pt idx="1460">
                  <c:v>152.94999695000001</c:v>
                </c:pt>
                <c:pt idx="1461">
                  <c:v>152.83000182999999</c:v>
                </c:pt>
                <c:pt idx="1462">
                  <c:v>152.71000670999999</c:v>
                </c:pt>
                <c:pt idx="1463">
                  <c:v>152.58999634</c:v>
                </c:pt>
                <c:pt idx="1464">
                  <c:v>152.47999573000001</c:v>
                </c:pt>
                <c:pt idx="1465">
                  <c:v>152.36000060999999</c:v>
                </c:pt>
                <c:pt idx="1466">
                  <c:v>152.24000548999999</c:v>
                </c:pt>
                <c:pt idx="1467">
                  <c:v>152.13000488</c:v>
                </c:pt>
                <c:pt idx="1468">
                  <c:v>152.02000426999999</c:v>
                </c:pt>
                <c:pt idx="1469">
                  <c:v>151.8999939</c:v>
                </c:pt>
                <c:pt idx="1470">
                  <c:v>151.78999329000001</c:v>
                </c:pt>
                <c:pt idx="1471">
                  <c:v>151.67999268</c:v>
                </c:pt>
                <c:pt idx="1472">
                  <c:v>151.55999756</c:v>
                </c:pt>
                <c:pt idx="1473">
                  <c:v>151.44999695000001</c:v>
                </c:pt>
                <c:pt idx="1474">
                  <c:v>151.33999634</c:v>
                </c:pt>
                <c:pt idx="1475">
                  <c:v>151.24000548999999</c:v>
                </c:pt>
                <c:pt idx="1476">
                  <c:v>151.13000488</c:v>
                </c:pt>
                <c:pt idx="1477">
                  <c:v>151.02000426999999</c:v>
                </c:pt>
                <c:pt idx="1478">
                  <c:v>150.91000366</c:v>
                </c:pt>
                <c:pt idx="1479">
                  <c:v>150.80999756</c:v>
                </c:pt>
                <c:pt idx="1480">
                  <c:v>150.69999695000001</c:v>
                </c:pt>
                <c:pt idx="1481">
                  <c:v>150.6000061</c:v>
                </c:pt>
                <c:pt idx="1482">
                  <c:v>150.5</c:v>
                </c:pt>
                <c:pt idx="1483">
                  <c:v>150.3999939</c:v>
                </c:pt>
                <c:pt idx="1484">
                  <c:v>150.28999329000001</c:v>
                </c:pt>
                <c:pt idx="1485">
                  <c:v>150.19000244</c:v>
                </c:pt>
                <c:pt idx="1486">
                  <c:v>150.08999634</c:v>
                </c:pt>
                <c:pt idx="1487">
                  <c:v>149.99000548999999</c:v>
                </c:pt>
                <c:pt idx="1488">
                  <c:v>149.88999939000001</c:v>
                </c:pt>
                <c:pt idx="1489">
                  <c:v>149.78999329000001</c:v>
                </c:pt>
                <c:pt idx="1490">
                  <c:v>149.69000244</c:v>
                </c:pt>
                <c:pt idx="1491">
                  <c:v>149.6000061</c:v>
                </c:pt>
                <c:pt idx="1492">
                  <c:v>149.5</c:v>
                </c:pt>
                <c:pt idx="1493">
                  <c:v>149.3999939</c:v>
                </c:pt>
                <c:pt idx="1494">
                  <c:v>149.30999756</c:v>
                </c:pt>
                <c:pt idx="1495">
                  <c:v>149.22000122</c:v>
                </c:pt>
                <c:pt idx="1496">
                  <c:v>149.11999512</c:v>
                </c:pt>
                <c:pt idx="1497">
                  <c:v>149.02999878</c:v>
                </c:pt>
                <c:pt idx="1498">
                  <c:v>148.94000244</c:v>
                </c:pt>
                <c:pt idx="1499">
                  <c:v>148.8500061</c:v>
                </c:pt>
                <c:pt idx="1500">
                  <c:v>148.75999451000001</c:v>
                </c:pt>
                <c:pt idx="1501">
                  <c:v>148.66999817000001</c:v>
                </c:pt>
                <c:pt idx="1502">
                  <c:v>148.58999634</c:v>
                </c:pt>
                <c:pt idx="1503">
                  <c:v>148.5</c:v>
                </c:pt>
                <c:pt idx="1504">
                  <c:v>148.41000366</c:v>
                </c:pt>
                <c:pt idx="1505">
                  <c:v>148.33000182999999</c:v>
                </c:pt>
                <c:pt idx="1506">
                  <c:v>148.24000548999999</c:v>
                </c:pt>
                <c:pt idx="1507">
                  <c:v>148.16000366</c:v>
                </c:pt>
                <c:pt idx="1508">
                  <c:v>148.07000732</c:v>
                </c:pt>
                <c:pt idx="1509">
                  <c:v>147.99000548999999</c:v>
                </c:pt>
                <c:pt idx="1510">
                  <c:v>147.91000366</c:v>
                </c:pt>
                <c:pt idx="1511">
                  <c:v>147.83000182999999</c:v>
                </c:pt>
                <c:pt idx="1512">
                  <c:v>147.75</c:v>
                </c:pt>
                <c:pt idx="1513">
                  <c:v>147.66999817000001</c:v>
                </c:pt>
                <c:pt idx="1514">
                  <c:v>147.6000061</c:v>
                </c:pt>
                <c:pt idx="1515">
                  <c:v>147.52000426999999</c:v>
                </c:pt>
                <c:pt idx="1516">
                  <c:v>147.44999695000001</c:v>
                </c:pt>
                <c:pt idx="1517">
                  <c:v>147.36999512</c:v>
                </c:pt>
                <c:pt idx="1518">
                  <c:v>147.30000304999999</c:v>
                </c:pt>
                <c:pt idx="1519">
                  <c:v>147.22999573000001</c:v>
                </c:pt>
                <c:pt idx="1520">
                  <c:v>147.1499939</c:v>
                </c:pt>
                <c:pt idx="1521">
                  <c:v>147.08000182999999</c:v>
                </c:pt>
                <c:pt idx="1522">
                  <c:v>147.00999451000001</c:v>
                </c:pt>
                <c:pt idx="1523">
                  <c:v>146.94000244</c:v>
                </c:pt>
                <c:pt idx="1524">
                  <c:v>146.86999512</c:v>
                </c:pt>
                <c:pt idx="1525">
                  <c:v>146.80000304999999</c:v>
                </c:pt>
                <c:pt idx="1526">
                  <c:v>146.74000548999999</c:v>
                </c:pt>
                <c:pt idx="1527">
                  <c:v>146.66999817000001</c:v>
                </c:pt>
                <c:pt idx="1528">
                  <c:v>146.61000060999999</c:v>
                </c:pt>
                <c:pt idx="1529">
                  <c:v>146.55000304999999</c:v>
                </c:pt>
                <c:pt idx="1530">
                  <c:v>146.49000548999999</c:v>
                </c:pt>
                <c:pt idx="1531">
                  <c:v>146.41999817000001</c:v>
                </c:pt>
                <c:pt idx="1532">
                  <c:v>146.36000060999999</c:v>
                </c:pt>
                <c:pt idx="1533">
                  <c:v>146.30000304999999</c:v>
                </c:pt>
                <c:pt idx="1534">
                  <c:v>146.24000548999999</c:v>
                </c:pt>
                <c:pt idx="1535">
                  <c:v>146.19000244</c:v>
                </c:pt>
                <c:pt idx="1536">
                  <c:v>146.13000488</c:v>
                </c:pt>
                <c:pt idx="1537">
                  <c:v>146.07000732</c:v>
                </c:pt>
                <c:pt idx="1538">
                  <c:v>146.02000426999999</c:v>
                </c:pt>
                <c:pt idx="1539">
                  <c:v>145.97000122</c:v>
                </c:pt>
                <c:pt idx="1540">
                  <c:v>145.91000366</c:v>
                </c:pt>
                <c:pt idx="1541">
                  <c:v>145.86000060999999</c:v>
                </c:pt>
                <c:pt idx="1542">
                  <c:v>145.80999756</c:v>
                </c:pt>
                <c:pt idx="1543">
                  <c:v>145.75999451000001</c:v>
                </c:pt>
                <c:pt idx="1544">
                  <c:v>145.71000670999999</c:v>
                </c:pt>
                <c:pt idx="1545">
                  <c:v>145.66999817000001</c:v>
                </c:pt>
                <c:pt idx="1546">
                  <c:v>145.61999512</c:v>
                </c:pt>
                <c:pt idx="1547">
                  <c:v>145.57000732</c:v>
                </c:pt>
                <c:pt idx="1548">
                  <c:v>145.52999878</c:v>
                </c:pt>
                <c:pt idx="1549">
                  <c:v>145.47999573000001</c:v>
                </c:pt>
                <c:pt idx="1550">
                  <c:v>145.44000244</c:v>
                </c:pt>
                <c:pt idx="1551">
                  <c:v>145.3999939</c:v>
                </c:pt>
                <c:pt idx="1552">
                  <c:v>145.3500061</c:v>
                </c:pt>
                <c:pt idx="1553">
                  <c:v>145.30999756</c:v>
                </c:pt>
                <c:pt idx="1554">
                  <c:v>145.27999878</c:v>
                </c:pt>
                <c:pt idx="1555">
                  <c:v>145.24000548999999</c:v>
                </c:pt>
                <c:pt idx="1556">
                  <c:v>145.19999695000001</c:v>
                </c:pt>
                <c:pt idx="1557">
                  <c:v>145.16999817000001</c:v>
                </c:pt>
                <c:pt idx="1558">
                  <c:v>145.13000488</c:v>
                </c:pt>
                <c:pt idx="1559">
                  <c:v>145.1000061</c:v>
                </c:pt>
                <c:pt idx="1560">
                  <c:v>145.07000732</c:v>
                </c:pt>
                <c:pt idx="1561">
                  <c:v>145.03999329000001</c:v>
                </c:pt>
                <c:pt idx="1562">
                  <c:v>145.00999451000001</c:v>
                </c:pt>
                <c:pt idx="1563">
                  <c:v>144.97999573000001</c:v>
                </c:pt>
                <c:pt idx="1564">
                  <c:v>144.94999695000001</c:v>
                </c:pt>
                <c:pt idx="1565">
                  <c:v>144.91999817000001</c:v>
                </c:pt>
                <c:pt idx="1566">
                  <c:v>144.88999939000001</c:v>
                </c:pt>
                <c:pt idx="1567">
                  <c:v>144.86999512</c:v>
                </c:pt>
                <c:pt idx="1568">
                  <c:v>144.83999634</c:v>
                </c:pt>
                <c:pt idx="1569">
                  <c:v>144.82000732</c:v>
                </c:pt>
                <c:pt idx="1570">
                  <c:v>144.80000304999999</c:v>
                </c:pt>
                <c:pt idx="1571">
                  <c:v>144.77000426999999</c:v>
                </c:pt>
                <c:pt idx="1572">
                  <c:v>144.75</c:v>
                </c:pt>
                <c:pt idx="1573">
                  <c:v>144.74000548999999</c:v>
                </c:pt>
                <c:pt idx="1574">
                  <c:v>144.72000122</c:v>
                </c:pt>
                <c:pt idx="1575">
                  <c:v>144.69999695000001</c:v>
                </c:pt>
                <c:pt idx="1576">
                  <c:v>144.69000244</c:v>
                </c:pt>
                <c:pt idx="1577">
                  <c:v>144.66999817000001</c:v>
                </c:pt>
                <c:pt idx="1578">
                  <c:v>144.66000366</c:v>
                </c:pt>
                <c:pt idx="1579">
                  <c:v>144.6499939</c:v>
                </c:pt>
                <c:pt idx="1580">
                  <c:v>144.63000488</c:v>
                </c:pt>
                <c:pt idx="1581">
                  <c:v>144.61999512</c:v>
                </c:pt>
                <c:pt idx="1582">
                  <c:v>144.61000060999999</c:v>
                </c:pt>
                <c:pt idx="1583">
                  <c:v>144.6000061</c:v>
                </c:pt>
                <c:pt idx="1584">
                  <c:v>144.58999634</c:v>
                </c:pt>
                <c:pt idx="1585">
                  <c:v>144.58000182999999</c:v>
                </c:pt>
                <c:pt idx="1586">
                  <c:v>144.57000732</c:v>
                </c:pt>
                <c:pt idx="1587">
                  <c:v>144.55999756</c:v>
                </c:pt>
                <c:pt idx="1588">
                  <c:v>144.55000304999999</c:v>
                </c:pt>
                <c:pt idx="1589">
                  <c:v>144.55000304999999</c:v>
                </c:pt>
                <c:pt idx="1590">
                  <c:v>144.53999329000001</c:v>
                </c:pt>
                <c:pt idx="1591">
                  <c:v>144.53999329000001</c:v>
                </c:pt>
                <c:pt idx="1592">
                  <c:v>144.53999329000001</c:v>
                </c:pt>
                <c:pt idx="1593">
                  <c:v>144.53999329000001</c:v>
                </c:pt>
                <c:pt idx="1594">
                  <c:v>144.53999329000001</c:v>
                </c:pt>
                <c:pt idx="1595">
                  <c:v>144.53999329000001</c:v>
                </c:pt>
                <c:pt idx="1596">
                  <c:v>144.53999329000001</c:v>
                </c:pt>
                <c:pt idx="1597">
                  <c:v>144.53999329000001</c:v>
                </c:pt>
                <c:pt idx="1598">
                  <c:v>144.55000304999999</c:v>
                </c:pt>
                <c:pt idx="1599">
                  <c:v>144.55000304999999</c:v>
                </c:pt>
                <c:pt idx="1600">
                  <c:v>144.55000304999999</c:v>
                </c:pt>
                <c:pt idx="1601">
                  <c:v>144.55999756</c:v>
                </c:pt>
                <c:pt idx="1602">
                  <c:v>144.55999756</c:v>
                </c:pt>
                <c:pt idx="1603">
                  <c:v>144.57000732</c:v>
                </c:pt>
                <c:pt idx="1604">
                  <c:v>144.57000732</c:v>
                </c:pt>
                <c:pt idx="1605">
                  <c:v>144.58000182999999</c:v>
                </c:pt>
                <c:pt idx="1606">
                  <c:v>144.58000182999999</c:v>
                </c:pt>
                <c:pt idx="1607">
                  <c:v>144.58999634</c:v>
                </c:pt>
                <c:pt idx="1608">
                  <c:v>144.6000061</c:v>
                </c:pt>
                <c:pt idx="1609">
                  <c:v>144.61000060999999</c:v>
                </c:pt>
                <c:pt idx="1610">
                  <c:v>144.61999512</c:v>
                </c:pt>
                <c:pt idx="1611">
                  <c:v>144.63000488</c:v>
                </c:pt>
                <c:pt idx="1612">
                  <c:v>144.63999939000001</c:v>
                </c:pt>
                <c:pt idx="1613">
                  <c:v>144.6499939</c:v>
                </c:pt>
                <c:pt idx="1614">
                  <c:v>144.66999817000001</c:v>
                </c:pt>
                <c:pt idx="1615">
                  <c:v>144.67999268</c:v>
                </c:pt>
                <c:pt idx="1616">
                  <c:v>144.69000244</c:v>
                </c:pt>
                <c:pt idx="1617">
                  <c:v>144.69999695000001</c:v>
                </c:pt>
                <c:pt idx="1618">
                  <c:v>144.71000670999999</c:v>
                </c:pt>
                <c:pt idx="1619">
                  <c:v>144.72000122</c:v>
                </c:pt>
                <c:pt idx="1620">
                  <c:v>144.72999573000001</c:v>
                </c:pt>
                <c:pt idx="1621">
                  <c:v>144.75</c:v>
                </c:pt>
                <c:pt idx="1622">
                  <c:v>144.75999451000001</c:v>
                </c:pt>
                <c:pt idx="1623">
                  <c:v>144.77999878</c:v>
                </c:pt>
                <c:pt idx="1624">
                  <c:v>144.78999329000001</c:v>
                </c:pt>
                <c:pt idx="1625">
                  <c:v>144.80999756</c:v>
                </c:pt>
                <c:pt idx="1626">
                  <c:v>144.82000732</c:v>
                </c:pt>
                <c:pt idx="1627">
                  <c:v>144.83999634</c:v>
                </c:pt>
                <c:pt idx="1628">
                  <c:v>144.86000060999999</c:v>
                </c:pt>
                <c:pt idx="1629">
                  <c:v>144.86999512</c:v>
                </c:pt>
                <c:pt idx="1630">
                  <c:v>144.88999939000001</c:v>
                </c:pt>
                <c:pt idx="1631">
                  <c:v>144.91000366</c:v>
                </c:pt>
                <c:pt idx="1632">
                  <c:v>144.91999817000001</c:v>
                </c:pt>
                <c:pt idx="1633">
                  <c:v>144.94000244</c:v>
                </c:pt>
                <c:pt idx="1634">
                  <c:v>144.96000670999999</c:v>
                </c:pt>
                <c:pt idx="1635">
                  <c:v>144.97999573000001</c:v>
                </c:pt>
                <c:pt idx="1636">
                  <c:v>144.99000548999999</c:v>
                </c:pt>
                <c:pt idx="1637">
                  <c:v>145.00999451000001</c:v>
                </c:pt>
                <c:pt idx="1638">
                  <c:v>145.02999878</c:v>
                </c:pt>
                <c:pt idx="1639">
                  <c:v>145.05000304999999</c:v>
                </c:pt>
                <c:pt idx="1640">
                  <c:v>145.07000732</c:v>
                </c:pt>
                <c:pt idx="1641">
                  <c:v>145.08999634</c:v>
                </c:pt>
                <c:pt idx="1642">
                  <c:v>145.11000060999999</c:v>
                </c:pt>
                <c:pt idx="1643">
                  <c:v>145.13000488</c:v>
                </c:pt>
                <c:pt idx="1644">
                  <c:v>145.1499939</c:v>
                </c:pt>
                <c:pt idx="1645">
                  <c:v>145.16999817000001</c:v>
                </c:pt>
                <c:pt idx="1646">
                  <c:v>145.19000244</c:v>
                </c:pt>
                <c:pt idx="1647">
                  <c:v>145.21000670999999</c:v>
                </c:pt>
                <c:pt idx="1648">
                  <c:v>145.22999573000001</c:v>
                </c:pt>
                <c:pt idx="1649">
                  <c:v>145.25</c:v>
                </c:pt>
                <c:pt idx="1650">
                  <c:v>145.27000426999999</c:v>
                </c:pt>
                <c:pt idx="1651">
                  <c:v>145.30000304999999</c:v>
                </c:pt>
                <c:pt idx="1652">
                  <c:v>145.32000732</c:v>
                </c:pt>
                <c:pt idx="1653">
                  <c:v>145.33999634</c:v>
                </c:pt>
                <c:pt idx="1654">
                  <c:v>145.36000060999999</c:v>
                </c:pt>
                <c:pt idx="1655">
                  <c:v>145.38999939000001</c:v>
                </c:pt>
                <c:pt idx="1656">
                  <c:v>145.41000366</c:v>
                </c:pt>
                <c:pt idx="1657">
                  <c:v>145.44000244</c:v>
                </c:pt>
                <c:pt idx="1658">
                  <c:v>145.46000670999999</c:v>
                </c:pt>
                <c:pt idx="1659">
                  <c:v>145.49000548999999</c:v>
                </c:pt>
                <c:pt idx="1660">
                  <c:v>145.50999451000001</c:v>
                </c:pt>
                <c:pt idx="1661">
                  <c:v>145.53999329000001</c:v>
                </c:pt>
                <c:pt idx="1662">
                  <c:v>145.57000732</c:v>
                </c:pt>
                <c:pt idx="1663">
                  <c:v>145.6000061</c:v>
                </c:pt>
                <c:pt idx="1664">
                  <c:v>145.63000488</c:v>
                </c:pt>
                <c:pt idx="1665">
                  <c:v>145.6499939</c:v>
                </c:pt>
                <c:pt idx="1666">
                  <c:v>145.67999268</c:v>
                </c:pt>
                <c:pt idx="1667">
                  <c:v>145.71000670999999</c:v>
                </c:pt>
                <c:pt idx="1668">
                  <c:v>145.72999573000001</c:v>
                </c:pt>
                <c:pt idx="1669">
                  <c:v>145.75999451000001</c:v>
                </c:pt>
                <c:pt idx="1670">
                  <c:v>145.78999329000001</c:v>
                </c:pt>
                <c:pt idx="1671">
                  <c:v>145.82000732</c:v>
                </c:pt>
                <c:pt idx="1672">
                  <c:v>145.83999634</c:v>
                </c:pt>
                <c:pt idx="1673">
                  <c:v>145.86999512</c:v>
                </c:pt>
                <c:pt idx="1674">
                  <c:v>145.8999939</c:v>
                </c:pt>
                <c:pt idx="1675">
                  <c:v>145.92999268</c:v>
                </c:pt>
                <c:pt idx="1676">
                  <c:v>145.96000670999999</c:v>
                </c:pt>
                <c:pt idx="1677">
                  <c:v>145.99000548999999</c:v>
                </c:pt>
                <c:pt idx="1678">
                  <c:v>146.02000426999999</c:v>
                </c:pt>
                <c:pt idx="1679">
                  <c:v>146.05000304999999</c:v>
                </c:pt>
                <c:pt idx="1680">
                  <c:v>146.07000732</c:v>
                </c:pt>
                <c:pt idx="1681">
                  <c:v>146.1000061</c:v>
                </c:pt>
                <c:pt idx="1682">
                  <c:v>146.13000488</c:v>
                </c:pt>
                <c:pt idx="1683">
                  <c:v>146.16000366</c:v>
                </c:pt>
                <c:pt idx="1684">
                  <c:v>146.19000244</c:v>
                </c:pt>
                <c:pt idx="1685">
                  <c:v>146.22000122</c:v>
                </c:pt>
                <c:pt idx="1686">
                  <c:v>146.25</c:v>
                </c:pt>
                <c:pt idx="1687">
                  <c:v>146.27999878</c:v>
                </c:pt>
                <c:pt idx="1688">
                  <c:v>146.30000304999999</c:v>
                </c:pt>
                <c:pt idx="1689">
                  <c:v>146.33000182999999</c:v>
                </c:pt>
                <c:pt idx="1690">
                  <c:v>146.36000060999999</c:v>
                </c:pt>
                <c:pt idx="1691">
                  <c:v>146.38999939000001</c:v>
                </c:pt>
                <c:pt idx="1692">
                  <c:v>146.41999817000001</c:v>
                </c:pt>
                <c:pt idx="1693">
                  <c:v>146.44999695000001</c:v>
                </c:pt>
                <c:pt idx="1694">
                  <c:v>146.47000122</c:v>
                </c:pt>
                <c:pt idx="1695">
                  <c:v>146.5</c:v>
                </c:pt>
                <c:pt idx="1696">
                  <c:v>146.52999878</c:v>
                </c:pt>
                <c:pt idx="1697">
                  <c:v>146.55000304999999</c:v>
                </c:pt>
                <c:pt idx="1698">
                  <c:v>146.58000182999999</c:v>
                </c:pt>
                <c:pt idx="1699">
                  <c:v>146.6000061</c:v>
                </c:pt>
                <c:pt idx="1700">
                  <c:v>146.63000488</c:v>
                </c:pt>
                <c:pt idx="1701">
                  <c:v>146.6499939</c:v>
                </c:pt>
                <c:pt idx="1702">
                  <c:v>146.67999268</c:v>
                </c:pt>
                <c:pt idx="1703">
                  <c:v>146.69999695000001</c:v>
                </c:pt>
                <c:pt idx="1704">
                  <c:v>146.72000122</c:v>
                </c:pt>
                <c:pt idx="1705">
                  <c:v>146.75</c:v>
                </c:pt>
                <c:pt idx="1706">
                  <c:v>146.77000426999999</c:v>
                </c:pt>
                <c:pt idx="1707">
                  <c:v>146.78999329000001</c:v>
                </c:pt>
                <c:pt idx="1708">
                  <c:v>146.82000732</c:v>
                </c:pt>
                <c:pt idx="1709">
                  <c:v>146.83999634</c:v>
                </c:pt>
                <c:pt idx="1710">
                  <c:v>146.86000060999999</c:v>
                </c:pt>
                <c:pt idx="1711">
                  <c:v>146.88000488</c:v>
                </c:pt>
                <c:pt idx="1712">
                  <c:v>146.8999939</c:v>
                </c:pt>
                <c:pt idx="1713">
                  <c:v>146.91999817000001</c:v>
                </c:pt>
                <c:pt idx="1714">
                  <c:v>146.94000244</c:v>
                </c:pt>
                <c:pt idx="1715">
                  <c:v>146.96000670999999</c:v>
                </c:pt>
                <c:pt idx="1716">
                  <c:v>146.97999573000001</c:v>
                </c:pt>
                <c:pt idx="1717">
                  <c:v>147</c:v>
                </c:pt>
                <c:pt idx="1718">
                  <c:v>147.02000426999999</c:v>
                </c:pt>
                <c:pt idx="1719">
                  <c:v>147.03999329000001</c:v>
                </c:pt>
                <c:pt idx="1720">
                  <c:v>147.05999756</c:v>
                </c:pt>
                <c:pt idx="1721">
                  <c:v>147.08000182999999</c:v>
                </c:pt>
                <c:pt idx="1722">
                  <c:v>147.1000061</c:v>
                </c:pt>
                <c:pt idx="1723">
                  <c:v>147.11000060999999</c:v>
                </c:pt>
                <c:pt idx="1724">
                  <c:v>147.13000488</c:v>
                </c:pt>
                <c:pt idx="1725">
                  <c:v>147.1499939</c:v>
                </c:pt>
                <c:pt idx="1726">
                  <c:v>147.16999817000001</c:v>
                </c:pt>
                <c:pt idx="1727">
                  <c:v>147.19000244</c:v>
                </c:pt>
                <c:pt idx="1728">
                  <c:v>147.19999695000001</c:v>
                </c:pt>
                <c:pt idx="1729">
                  <c:v>147.22000122</c:v>
                </c:pt>
                <c:pt idx="1730">
                  <c:v>147.24000548999999</c:v>
                </c:pt>
                <c:pt idx="1731">
                  <c:v>147.25</c:v>
                </c:pt>
                <c:pt idx="1732">
                  <c:v>147.27000426999999</c:v>
                </c:pt>
                <c:pt idx="1733">
                  <c:v>147.28999329000001</c:v>
                </c:pt>
                <c:pt idx="1734">
                  <c:v>147.30000304999999</c:v>
                </c:pt>
                <c:pt idx="1735">
                  <c:v>147.32000732</c:v>
                </c:pt>
                <c:pt idx="1736">
                  <c:v>147.33999634</c:v>
                </c:pt>
                <c:pt idx="1737">
                  <c:v>147.3500061</c:v>
                </c:pt>
                <c:pt idx="1738">
                  <c:v>147.36999512</c:v>
                </c:pt>
                <c:pt idx="1739">
                  <c:v>147.38999939000001</c:v>
                </c:pt>
                <c:pt idx="1740">
                  <c:v>147.3999939</c:v>
                </c:pt>
                <c:pt idx="1741">
                  <c:v>147.41999817000001</c:v>
                </c:pt>
                <c:pt idx="1742">
                  <c:v>147.42999268</c:v>
                </c:pt>
                <c:pt idx="1743">
                  <c:v>147.44999695000001</c:v>
                </c:pt>
                <c:pt idx="1744">
                  <c:v>147.46000670999999</c:v>
                </c:pt>
                <c:pt idx="1745">
                  <c:v>147.47999573000001</c:v>
                </c:pt>
                <c:pt idx="1746">
                  <c:v>147.49000548999999</c:v>
                </c:pt>
                <c:pt idx="1747">
                  <c:v>147.50999451000001</c:v>
                </c:pt>
                <c:pt idx="1748">
                  <c:v>147.52999878</c:v>
                </c:pt>
                <c:pt idx="1749">
                  <c:v>147.53999329000001</c:v>
                </c:pt>
                <c:pt idx="1750">
                  <c:v>147.55999756</c:v>
                </c:pt>
                <c:pt idx="1751">
                  <c:v>147.57000732</c:v>
                </c:pt>
                <c:pt idx="1752">
                  <c:v>147.58000182999999</c:v>
                </c:pt>
                <c:pt idx="1753">
                  <c:v>147.6000061</c:v>
                </c:pt>
                <c:pt idx="1754">
                  <c:v>147.61000060999999</c:v>
                </c:pt>
                <c:pt idx="1755">
                  <c:v>147.61999512</c:v>
                </c:pt>
                <c:pt idx="1756">
                  <c:v>147.63999939000001</c:v>
                </c:pt>
                <c:pt idx="1757">
                  <c:v>147.6499939</c:v>
                </c:pt>
                <c:pt idx="1758">
                  <c:v>147.66000366</c:v>
                </c:pt>
                <c:pt idx="1759">
                  <c:v>147.67999268</c:v>
                </c:pt>
                <c:pt idx="1760">
                  <c:v>147.69000244</c:v>
                </c:pt>
                <c:pt idx="1761">
                  <c:v>147.69999695000001</c:v>
                </c:pt>
                <c:pt idx="1762">
                  <c:v>147.71000670999999</c:v>
                </c:pt>
                <c:pt idx="1763">
                  <c:v>147.72999573000001</c:v>
                </c:pt>
                <c:pt idx="1764">
                  <c:v>147.74000548999999</c:v>
                </c:pt>
                <c:pt idx="1765">
                  <c:v>147.75</c:v>
                </c:pt>
                <c:pt idx="1766">
                  <c:v>147.75999451000001</c:v>
                </c:pt>
                <c:pt idx="1767">
                  <c:v>147.77999878</c:v>
                </c:pt>
                <c:pt idx="1768">
                  <c:v>147.78999329000001</c:v>
                </c:pt>
                <c:pt idx="1769">
                  <c:v>147.80000304999999</c:v>
                </c:pt>
                <c:pt idx="1770">
                  <c:v>147.80999756</c:v>
                </c:pt>
                <c:pt idx="1771">
                  <c:v>147.83000182999999</c:v>
                </c:pt>
                <c:pt idx="1772">
                  <c:v>147.83999634</c:v>
                </c:pt>
                <c:pt idx="1773">
                  <c:v>147.8500061</c:v>
                </c:pt>
                <c:pt idx="1774">
                  <c:v>147.86999512</c:v>
                </c:pt>
                <c:pt idx="1775">
                  <c:v>147.88000488</c:v>
                </c:pt>
                <c:pt idx="1776">
                  <c:v>147.88999939000001</c:v>
                </c:pt>
                <c:pt idx="1777">
                  <c:v>147.8999939</c:v>
                </c:pt>
                <c:pt idx="1778">
                  <c:v>147.91999817000001</c:v>
                </c:pt>
                <c:pt idx="1779">
                  <c:v>147.92999268</c:v>
                </c:pt>
                <c:pt idx="1780">
                  <c:v>147.94000244</c:v>
                </c:pt>
                <c:pt idx="1781">
                  <c:v>147.96000670999999</c:v>
                </c:pt>
                <c:pt idx="1782">
                  <c:v>147.97000122</c:v>
                </c:pt>
                <c:pt idx="1783">
                  <c:v>147.97999573000001</c:v>
                </c:pt>
                <c:pt idx="1784">
                  <c:v>148</c:v>
                </c:pt>
                <c:pt idx="1785">
                  <c:v>148.00999451000001</c:v>
                </c:pt>
                <c:pt idx="1786">
                  <c:v>148.02000426999999</c:v>
                </c:pt>
                <c:pt idx="1787">
                  <c:v>148.03999329000001</c:v>
                </c:pt>
                <c:pt idx="1788">
                  <c:v>148.05000304999999</c:v>
                </c:pt>
                <c:pt idx="1789">
                  <c:v>148.07000732</c:v>
                </c:pt>
                <c:pt idx="1790">
                  <c:v>148.08000182999999</c:v>
                </c:pt>
                <c:pt idx="1791">
                  <c:v>148.08999634</c:v>
                </c:pt>
                <c:pt idx="1792">
                  <c:v>148.11000060999999</c:v>
                </c:pt>
                <c:pt idx="1793">
                  <c:v>148.11999512</c:v>
                </c:pt>
                <c:pt idx="1794">
                  <c:v>148.13999939000001</c:v>
                </c:pt>
                <c:pt idx="1795">
                  <c:v>148.1499939</c:v>
                </c:pt>
                <c:pt idx="1796">
                  <c:v>148.16999817000001</c:v>
                </c:pt>
                <c:pt idx="1797">
                  <c:v>148.17999268</c:v>
                </c:pt>
                <c:pt idx="1798">
                  <c:v>148.19999695000001</c:v>
                </c:pt>
                <c:pt idx="1799">
                  <c:v>148.21000670999999</c:v>
                </c:pt>
                <c:pt idx="1800">
                  <c:v>148.22999573000001</c:v>
                </c:pt>
                <c:pt idx="1801">
                  <c:v>148.25</c:v>
                </c:pt>
                <c:pt idx="1802">
                  <c:v>148.25999451000001</c:v>
                </c:pt>
                <c:pt idx="1803">
                  <c:v>148.27999878</c:v>
                </c:pt>
                <c:pt idx="1804">
                  <c:v>148.28999329000001</c:v>
                </c:pt>
                <c:pt idx="1805">
                  <c:v>148.30999756</c:v>
                </c:pt>
                <c:pt idx="1806">
                  <c:v>148.33000182999999</c:v>
                </c:pt>
                <c:pt idx="1807">
                  <c:v>148.33999634</c:v>
                </c:pt>
                <c:pt idx="1808">
                  <c:v>148.36000060999999</c:v>
                </c:pt>
                <c:pt idx="1809">
                  <c:v>148.38000488</c:v>
                </c:pt>
                <c:pt idx="1810">
                  <c:v>148.38999939000001</c:v>
                </c:pt>
                <c:pt idx="1811">
                  <c:v>148.41000366</c:v>
                </c:pt>
                <c:pt idx="1812">
                  <c:v>148.42999268</c:v>
                </c:pt>
                <c:pt idx="1813">
                  <c:v>148.44999695000001</c:v>
                </c:pt>
                <c:pt idx="1814">
                  <c:v>148.46000670999999</c:v>
                </c:pt>
                <c:pt idx="1815">
                  <c:v>148.47999573000001</c:v>
                </c:pt>
                <c:pt idx="1816">
                  <c:v>148.5</c:v>
                </c:pt>
                <c:pt idx="1817">
                  <c:v>148.52000426999999</c:v>
                </c:pt>
                <c:pt idx="1818">
                  <c:v>148.53999329000001</c:v>
                </c:pt>
                <c:pt idx="1819">
                  <c:v>148.55999756</c:v>
                </c:pt>
                <c:pt idx="1820">
                  <c:v>148.57000732</c:v>
                </c:pt>
                <c:pt idx="1821">
                  <c:v>148.58999634</c:v>
                </c:pt>
                <c:pt idx="1822">
                  <c:v>148.61000060999999</c:v>
                </c:pt>
                <c:pt idx="1823">
                  <c:v>148.63000488</c:v>
                </c:pt>
                <c:pt idx="1824">
                  <c:v>148.6499939</c:v>
                </c:pt>
                <c:pt idx="1825">
                  <c:v>148.66999817000001</c:v>
                </c:pt>
                <c:pt idx="1826">
                  <c:v>148.69000244</c:v>
                </c:pt>
                <c:pt idx="1827">
                  <c:v>148.71000670999999</c:v>
                </c:pt>
                <c:pt idx="1828">
                  <c:v>148.72999573000001</c:v>
                </c:pt>
                <c:pt idx="1829">
                  <c:v>148.75</c:v>
                </c:pt>
                <c:pt idx="1830">
                  <c:v>148.77000426999999</c:v>
                </c:pt>
                <c:pt idx="1831">
                  <c:v>148.78999329000001</c:v>
                </c:pt>
                <c:pt idx="1832">
                  <c:v>148.80999756</c:v>
                </c:pt>
                <c:pt idx="1833">
                  <c:v>148.83000182999999</c:v>
                </c:pt>
                <c:pt idx="1834">
                  <c:v>148.86000060999999</c:v>
                </c:pt>
                <c:pt idx="1835">
                  <c:v>148.88000488</c:v>
                </c:pt>
                <c:pt idx="1836">
                  <c:v>148.8999939</c:v>
                </c:pt>
                <c:pt idx="1837">
                  <c:v>148.91999817000001</c:v>
                </c:pt>
                <c:pt idx="1838">
                  <c:v>148.94000244</c:v>
                </c:pt>
                <c:pt idx="1839">
                  <c:v>148.97000122</c:v>
                </c:pt>
                <c:pt idx="1840">
                  <c:v>148.99000548999999</c:v>
                </c:pt>
                <c:pt idx="1841">
                  <c:v>149.00999451000001</c:v>
                </c:pt>
                <c:pt idx="1842">
                  <c:v>149.02999878</c:v>
                </c:pt>
                <c:pt idx="1843">
                  <c:v>149.05999756</c:v>
                </c:pt>
                <c:pt idx="1844">
                  <c:v>149.08000182999999</c:v>
                </c:pt>
                <c:pt idx="1845">
                  <c:v>149.11000060999999</c:v>
                </c:pt>
                <c:pt idx="1846">
                  <c:v>149.13000488</c:v>
                </c:pt>
                <c:pt idx="1847">
                  <c:v>149.1499939</c:v>
                </c:pt>
                <c:pt idx="1848">
                  <c:v>149.17999268</c:v>
                </c:pt>
                <c:pt idx="1849">
                  <c:v>149.19999695000001</c:v>
                </c:pt>
                <c:pt idx="1850">
                  <c:v>149.22999573000001</c:v>
                </c:pt>
                <c:pt idx="1851">
                  <c:v>149.25</c:v>
                </c:pt>
                <c:pt idx="1852">
                  <c:v>149.27999878</c:v>
                </c:pt>
                <c:pt idx="1853">
                  <c:v>149.30000304999999</c:v>
                </c:pt>
                <c:pt idx="1854">
                  <c:v>149.33000182999999</c:v>
                </c:pt>
                <c:pt idx="1855">
                  <c:v>149.3500061</c:v>
                </c:pt>
                <c:pt idx="1856">
                  <c:v>149.38000488</c:v>
                </c:pt>
                <c:pt idx="1857">
                  <c:v>149.3999939</c:v>
                </c:pt>
                <c:pt idx="1858">
                  <c:v>149.42999268</c:v>
                </c:pt>
                <c:pt idx="1859">
                  <c:v>149.44999695000001</c:v>
                </c:pt>
                <c:pt idx="1860">
                  <c:v>149.47999573000001</c:v>
                </c:pt>
                <c:pt idx="1861">
                  <c:v>149.50999451000001</c:v>
                </c:pt>
                <c:pt idx="1862">
                  <c:v>149.52999878</c:v>
                </c:pt>
                <c:pt idx="1863">
                  <c:v>149.55999756</c:v>
                </c:pt>
                <c:pt idx="1864">
                  <c:v>149.58000182999999</c:v>
                </c:pt>
                <c:pt idx="1865">
                  <c:v>149.61000060999999</c:v>
                </c:pt>
                <c:pt idx="1866">
                  <c:v>149.63000488</c:v>
                </c:pt>
                <c:pt idx="1867">
                  <c:v>149.66000366</c:v>
                </c:pt>
                <c:pt idx="1868">
                  <c:v>149.67999268</c:v>
                </c:pt>
                <c:pt idx="1869">
                  <c:v>149.71000670999999</c:v>
                </c:pt>
                <c:pt idx="1870">
                  <c:v>149.74000548999999</c:v>
                </c:pt>
                <c:pt idx="1871">
                  <c:v>149.75999451000001</c:v>
                </c:pt>
                <c:pt idx="1872">
                  <c:v>149.78999329000001</c:v>
                </c:pt>
                <c:pt idx="1873">
                  <c:v>149.80999756</c:v>
                </c:pt>
                <c:pt idx="1874">
                  <c:v>149.83999634</c:v>
                </c:pt>
                <c:pt idx="1875">
                  <c:v>149.86000060999999</c:v>
                </c:pt>
                <c:pt idx="1876">
                  <c:v>149.88999939000001</c:v>
                </c:pt>
                <c:pt idx="1877">
                  <c:v>149.91000366</c:v>
                </c:pt>
                <c:pt idx="1878">
                  <c:v>149.94000244</c:v>
                </c:pt>
                <c:pt idx="1879">
                  <c:v>149.96000670999999</c:v>
                </c:pt>
                <c:pt idx="1880">
                  <c:v>149.99000548999999</c:v>
                </c:pt>
                <c:pt idx="1881">
                  <c:v>150.00999451000001</c:v>
                </c:pt>
                <c:pt idx="1882">
                  <c:v>150.03999329000001</c:v>
                </c:pt>
                <c:pt idx="1883">
                  <c:v>150.05999756</c:v>
                </c:pt>
                <c:pt idx="1884">
                  <c:v>150.08999634</c:v>
                </c:pt>
                <c:pt idx="1885">
                  <c:v>150.11000060999999</c:v>
                </c:pt>
                <c:pt idx="1886">
                  <c:v>150.13999939000001</c:v>
                </c:pt>
                <c:pt idx="1887">
                  <c:v>150.16000366</c:v>
                </c:pt>
                <c:pt idx="1888">
                  <c:v>150.19000244</c:v>
                </c:pt>
                <c:pt idx="1889">
                  <c:v>150.21000670999999</c:v>
                </c:pt>
                <c:pt idx="1890">
                  <c:v>150.24000548999999</c:v>
                </c:pt>
                <c:pt idx="1891">
                  <c:v>150.25999451000001</c:v>
                </c:pt>
                <c:pt idx="1892">
                  <c:v>150.28999329000001</c:v>
                </c:pt>
                <c:pt idx="1893">
                  <c:v>150.30999756</c:v>
                </c:pt>
                <c:pt idx="1894">
                  <c:v>150.33999634</c:v>
                </c:pt>
                <c:pt idx="1895">
                  <c:v>150.36000060999999</c:v>
                </c:pt>
                <c:pt idx="1896">
                  <c:v>150.38999939000001</c:v>
                </c:pt>
                <c:pt idx="1897">
                  <c:v>150.41000366</c:v>
                </c:pt>
                <c:pt idx="1898">
                  <c:v>150.44000244</c:v>
                </c:pt>
                <c:pt idx="1899">
                  <c:v>150.47000122</c:v>
                </c:pt>
                <c:pt idx="1900">
                  <c:v>150.49000548999999</c:v>
                </c:pt>
                <c:pt idx="1901">
                  <c:v>150.52000426999999</c:v>
                </c:pt>
                <c:pt idx="1902">
                  <c:v>150.55000304999999</c:v>
                </c:pt>
                <c:pt idx="1903">
                  <c:v>150.57000732</c:v>
                </c:pt>
                <c:pt idx="1904">
                  <c:v>150.6000061</c:v>
                </c:pt>
                <c:pt idx="1905">
                  <c:v>150.63000488</c:v>
                </c:pt>
                <c:pt idx="1906">
                  <c:v>150.6499939</c:v>
                </c:pt>
                <c:pt idx="1907">
                  <c:v>150.67999268</c:v>
                </c:pt>
                <c:pt idx="1908">
                  <c:v>150.71000670999999</c:v>
                </c:pt>
                <c:pt idx="1909">
                  <c:v>150.72999573000001</c:v>
                </c:pt>
                <c:pt idx="1910">
                  <c:v>150.75999451000001</c:v>
                </c:pt>
                <c:pt idx="1911">
                  <c:v>150.78999329000001</c:v>
                </c:pt>
                <c:pt idx="1912">
                  <c:v>150.82000732</c:v>
                </c:pt>
                <c:pt idx="1913">
                  <c:v>150.8500061</c:v>
                </c:pt>
                <c:pt idx="1914">
                  <c:v>150.88000488</c:v>
                </c:pt>
                <c:pt idx="1915">
                  <c:v>150.91000366</c:v>
                </c:pt>
                <c:pt idx="1916">
                  <c:v>150.92999268</c:v>
                </c:pt>
                <c:pt idx="1917">
                  <c:v>150.96000670999999</c:v>
                </c:pt>
                <c:pt idx="1918">
                  <c:v>150.99000548999999</c:v>
                </c:pt>
                <c:pt idx="1919">
                  <c:v>151.02000426999999</c:v>
                </c:pt>
                <c:pt idx="1920">
                  <c:v>151.05000304999999</c:v>
                </c:pt>
                <c:pt idx="1921">
                  <c:v>151.08000182999999</c:v>
                </c:pt>
                <c:pt idx="1922">
                  <c:v>151.11000060999999</c:v>
                </c:pt>
                <c:pt idx="1923">
                  <c:v>151.13999939000001</c:v>
                </c:pt>
                <c:pt idx="1924">
                  <c:v>151.16999817000001</c:v>
                </c:pt>
                <c:pt idx="1925">
                  <c:v>151.21000670999999</c:v>
                </c:pt>
                <c:pt idx="1926">
                  <c:v>151.24000548999999</c:v>
                </c:pt>
                <c:pt idx="1927">
                  <c:v>151.27000426999999</c:v>
                </c:pt>
                <c:pt idx="1928">
                  <c:v>151.30000304999999</c:v>
                </c:pt>
                <c:pt idx="1929">
                  <c:v>151.33000182999999</c:v>
                </c:pt>
                <c:pt idx="1930">
                  <c:v>151.36000060999999</c:v>
                </c:pt>
                <c:pt idx="1931">
                  <c:v>151.38999939000001</c:v>
                </c:pt>
                <c:pt idx="1932">
                  <c:v>151.41999817000001</c:v>
                </c:pt>
                <c:pt idx="1933">
                  <c:v>151.44999695000001</c:v>
                </c:pt>
                <c:pt idx="1934">
                  <c:v>151.47999573000001</c:v>
                </c:pt>
                <c:pt idx="1935">
                  <c:v>151.50999451000001</c:v>
                </c:pt>
                <c:pt idx="1936">
                  <c:v>151.55000304999999</c:v>
                </c:pt>
                <c:pt idx="1937">
                  <c:v>151.58000182999999</c:v>
                </c:pt>
                <c:pt idx="1938">
                  <c:v>151.61000060999999</c:v>
                </c:pt>
                <c:pt idx="1939">
                  <c:v>151.63999939000001</c:v>
                </c:pt>
                <c:pt idx="1940">
                  <c:v>151.66999817000001</c:v>
                </c:pt>
                <c:pt idx="1941">
                  <c:v>151.71000670999999</c:v>
                </c:pt>
                <c:pt idx="1942">
                  <c:v>151.74000548999999</c:v>
                </c:pt>
                <c:pt idx="1943">
                  <c:v>151.77000426999999</c:v>
                </c:pt>
                <c:pt idx="1944">
                  <c:v>151.80000304999999</c:v>
                </c:pt>
                <c:pt idx="1945">
                  <c:v>151.83999634</c:v>
                </c:pt>
                <c:pt idx="1946">
                  <c:v>151.86999512</c:v>
                </c:pt>
                <c:pt idx="1947">
                  <c:v>151.8999939</c:v>
                </c:pt>
                <c:pt idx="1948">
                  <c:v>151.92999268</c:v>
                </c:pt>
                <c:pt idx="1949">
                  <c:v>151.97000122</c:v>
                </c:pt>
                <c:pt idx="1950">
                  <c:v>152</c:v>
                </c:pt>
                <c:pt idx="1951">
                  <c:v>152.02999878</c:v>
                </c:pt>
                <c:pt idx="1952">
                  <c:v>152.07000732</c:v>
                </c:pt>
                <c:pt idx="1953">
                  <c:v>152.1000061</c:v>
                </c:pt>
                <c:pt idx="1954">
                  <c:v>152.13000488</c:v>
                </c:pt>
                <c:pt idx="1955">
                  <c:v>152.16999817000001</c:v>
                </c:pt>
                <c:pt idx="1956">
                  <c:v>152.19999695000001</c:v>
                </c:pt>
                <c:pt idx="1957">
                  <c:v>152.22999573000001</c:v>
                </c:pt>
                <c:pt idx="1958">
                  <c:v>152.27000426999999</c:v>
                </c:pt>
                <c:pt idx="1959">
                  <c:v>152.30000304999999</c:v>
                </c:pt>
                <c:pt idx="1960">
                  <c:v>152.33000182999999</c:v>
                </c:pt>
                <c:pt idx="1961">
                  <c:v>152.36999512</c:v>
                </c:pt>
                <c:pt idx="1962">
                  <c:v>152.3999939</c:v>
                </c:pt>
                <c:pt idx="1963">
                  <c:v>152.42999268</c:v>
                </c:pt>
                <c:pt idx="1964">
                  <c:v>152.47000122</c:v>
                </c:pt>
                <c:pt idx="1965">
                  <c:v>152.5</c:v>
                </c:pt>
                <c:pt idx="1966">
                  <c:v>152.53999329000001</c:v>
                </c:pt>
                <c:pt idx="1967">
                  <c:v>152.57000732</c:v>
                </c:pt>
                <c:pt idx="1968">
                  <c:v>152.6000061</c:v>
                </c:pt>
                <c:pt idx="1969">
                  <c:v>152.63999939000001</c:v>
                </c:pt>
                <c:pt idx="1970">
                  <c:v>152.66999817000001</c:v>
                </c:pt>
                <c:pt idx="1971">
                  <c:v>152.71000670999999</c:v>
                </c:pt>
                <c:pt idx="1972">
                  <c:v>152.74000548999999</c:v>
                </c:pt>
                <c:pt idx="1973">
                  <c:v>152.77000426999999</c:v>
                </c:pt>
                <c:pt idx="1974">
                  <c:v>152.80999756</c:v>
                </c:pt>
                <c:pt idx="1975">
                  <c:v>152.83999634</c:v>
                </c:pt>
                <c:pt idx="1976">
                  <c:v>152.88000488</c:v>
                </c:pt>
                <c:pt idx="1977">
                  <c:v>152.91000366</c:v>
                </c:pt>
                <c:pt idx="1978">
                  <c:v>152.94999695000001</c:v>
                </c:pt>
                <c:pt idx="1979">
                  <c:v>152.97999573000001</c:v>
                </c:pt>
                <c:pt idx="1980">
                  <c:v>153.02000426999999</c:v>
                </c:pt>
                <c:pt idx="1981">
                  <c:v>153.05000304999999</c:v>
                </c:pt>
                <c:pt idx="1982">
                  <c:v>153.08000182999999</c:v>
                </c:pt>
                <c:pt idx="1983">
                  <c:v>153.11999512</c:v>
                </c:pt>
                <c:pt idx="1984">
                  <c:v>153.1499939</c:v>
                </c:pt>
                <c:pt idx="1985">
                  <c:v>153.17999268</c:v>
                </c:pt>
                <c:pt idx="1986">
                  <c:v>153.22000122</c:v>
                </c:pt>
                <c:pt idx="1987">
                  <c:v>153.25</c:v>
                </c:pt>
                <c:pt idx="1988">
                  <c:v>153.27999878</c:v>
                </c:pt>
                <c:pt idx="1989">
                  <c:v>153.32000732</c:v>
                </c:pt>
                <c:pt idx="1990">
                  <c:v>153.3500061</c:v>
                </c:pt>
                <c:pt idx="1991">
                  <c:v>153.38999939000001</c:v>
                </c:pt>
                <c:pt idx="1992">
                  <c:v>153.41999817000001</c:v>
                </c:pt>
                <c:pt idx="1993">
                  <c:v>153.44999695000001</c:v>
                </c:pt>
                <c:pt idx="1994">
                  <c:v>153.47999573000001</c:v>
                </c:pt>
                <c:pt idx="1995">
                  <c:v>153.52000426999999</c:v>
                </c:pt>
                <c:pt idx="1996">
                  <c:v>153.55000304999999</c:v>
                </c:pt>
                <c:pt idx="1997">
                  <c:v>153.58000182999999</c:v>
                </c:pt>
                <c:pt idx="1998">
                  <c:v>153.61999512</c:v>
                </c:pt>
                <c:pt idx="1999">
                  <c:v>153.6499939</c:v>
                </c:pt>
              </c:numCache>
            </c:numRef>
          </c:yVal>
          <c:smooth val="1"/>
          <c:extLst>
            <c:ext xmlns:c16="http://schemas.microsoft.com/office/drawing/2014/chart" uri="{C3380CC4-5D6E-409C-BE32-E72D297353CC}">
              <c16:uniqueId val="{00000003-DD08-4D00-BFA1-EFF4F81A3604}"/>
            </c:ext>
          </c:extLst>
        </c:ser>
        <c:ser>
          <c:idx val="3"/>
          <c:order val="4"/>
          <c:tx>
            <c:v>Stock Right Shoulder</c:v>
          </c:tx>
          <c:spPr>
            <a:ln w="25400" cap="rnd">
              <a:solidFill>
                <a:schemeClr val="tx1"/>
              </a:solidFill>
              <a:round/>
            </a:ln>
            <a:effectLst/>
          </c:spPr>
          <c:marker>
            <c:symbol val="none"/>
          </c:marker>
          <c:xVal>
            <c:numRef>
              <c:f>Stock_THOR!$AB$3:$AB$2002</c:f>
              <c:numCache>
                <c:formatCode>0.00E+00</c:formatCode>
                <c:ptCount val="2000"/>
                <c:pt idx="0">
                  <c:v>-51.679992670000019</c:v>
                </c:pt>
                <c:pt idx="1">
                  <c:v>-51.679992670000019</c:v>
                </c:pt>
                <c:pt idx="2">
                  <c:v>-51.679992670000019</c:v>
                </c:pt>
                <c:pt idx="3">
                  <c:v>-51.679992670000019</c:v>
                </c:pt>
                <c:pt idx="4">
                  <c:v>-51.679992670000019</c:v>
                </c:pt>
                <c:pt idx="5">
                  <c:v>-51.679992670000019</c:v>
                </c:pt>
                <c:pt idx="6">
                  <c:v>-51.679992670000019</c:v>
                </c:pt>
                <c:pt idx="7">
                  <c:v>-51.679992670000019</c:v>
                </c:pt>
                <c:pt idx="8">
                  <c:v>-51.679992670000019</c:v>
                </c:pt>
                <c:pt idx="9">
                  <c:v>-51.679992670000019</c:v>
                </c:pt>
                <c:pt idx="10">
                  <c:v>-51.679992670000019</c:v>
                </c:pt>
                <c:pt idx="11">
                  <c:v>-51.679992670000019</c:v>
                </c:pt>
                <c:pt idx="12">
                  <c:v>-51.669982910000016</c:v>
                </c:pt>
                <c:pt idx="13">
                  <c:v>-51.669982910000016</c:v>
                </c:pt>
                <c:pt idx="14">
                  <c:v>-51.669982910000016</c:v>
                </c:pt>
                <c:pt idx="15">
                  <c:v>-51.669982910000016</c:v>
                </c:pt>
                <c:pt idx="16">
                  <c:v>-51.669982910000016</c:v>
                </c:pt>
                <c:pt idx="17">
                  <c:v>-51.669982910000016</c:v>
                </c:pt>
                <c:pt idx="18">
                  <c:v>-51.669982910000016</c:v>
                </c:pt>
                <c:pt idx="19">
                  <c:v>-51.669982910000016</c:v>
                </c:pt>
                <c:pt idx="20">
                  <c:v>-51.659988400000003</c:v>
                </c:pt>
                <c:pt idx="21">
                  <c:v>-51.659988400000003</c:v>
                </c:pt>
                <c:pt idx="22">
                  <c:v>-51.659988400000003</c:v>
                </c:pt>
                <c:pt idx="23">
                  <c:v>-51.659988400000003</c:v>
                </c:pt>
                <c:pt idx="24">
                  <c:v>-51.659988400000003</c:v>
                </c:pt>
                <c:pt idx="25">
                  <c:v>-51.649993890000019</c:v>
                </c:pt>
                <c:pt idx="26">
                  <c:v>-51.649993890000019</c:v>
                </c:pt>
                <c:pt idx="27">
                  <c:v>-51.649993890000019</c:v>
                </c:pt>
                <c:pt idx="28">
                  <c:v>-51.649993890000019</c:v>
                </c:pt>
                <c:pt idx="29">
                  <c:v>-51.639984130000016</c:v>
                </c:pt>
                <c:pt idx="30">
                  <c:v>-51.639984130000016</c:v>
                </c:pt>
                <c:pt idx="31">
                  <c:v>-51.639984130000016</c:v>
                </c:pt>
                <c:pt idx="32">
                  <c:v>-51.639984130000016</c:v>
                </c:pt>
                <c:pt idx="33">
                  <c:v>-51.629989620000003</c:v>
                </c:pt>
                <c:pt idx="34">
                  <c:v>-51.629989620000003</c:v>
                </c:pt>
                <c:pt idx="35">
                  <c:v>-51.619979860000029</c:v>
                </c:pt>
                <c:pt idx="36">
                  <c:v>-51.619979860000029</c:v>
                </c:pt>
                <c:pt idx="37">
                  <c:v>-51.619979860000029</c:v>
                </c:pt>
                <c:pt idx="38">
                  <c:v>-51.609985350000017</c:v>
                </c:pt>
                <c:pt idx="39">
                  <c:v>-51.609985350000017</c:v>
                </c:pt>
                <c:pt idx="40">
                  <c:v>-51.599990840000004</c:v>
                </c:pt>
                <c:pt idx="41">
                  <c:v>-51.599990840000004</c:v>
                </c:pt>
                <c:pt idx="42">
                  <c:v>-51.599990840000004</c:v>
                </c:pt>
                <c:pt idx="43">
                  <c:v>-51.58998108000003</c:v>
                </c:pt>
                <c:pt idx="44">
                  <c:v>-51.58998108000003</c:v>
                </c:pt>
                <c:pt idx="45">
                  <c:v>-51.579986570000017</c:v>
                </c:pt>
                <c:pt idx="46">
                  <c:v>-51.569992060000004</c:v>
                </c:pt>
                <c:pt idx="47">
                  <c:v>-51.569992060000004</c:v>
                </c:pt>
                <c:pt idx="48">
                  <c:v>-51.55998230000003</c:v>
                </c:pt>
                <c:pt idx="49">
                  <c:v>-51.55998230000003</c:v>
                </c:pt>
                <c:pt idx="50">
                  <c:v>-51.549987790000017</c:v>
                </c:pt>
                <c:pt idx="51">
                  <c:v>-51.539993280000004</c:v>
                </c:pt>
                <c:pt idx="52">
                  <c:v>-51.539993280000004</c:v>
                </c:pt>
                <c:pt idx="53">
                  <c:v>-51.52998352000003</c:v>
                </c:pt>
                <c:pt idx="54">
                  <c:v>-51.519989010000018</c:v>
                </c:pt>
                <c:pt idx="55">
                  <c:v>-51.519989010000018</c:v>
                </c:pt>
                <c:pt idx="56">
                  <c:v>-51.509979250000015</c:v>
                </c:pt>
                <c:pt idx="57">
                  <c:v>-51.499984740000031</c:v>
                </c:pt>
                <c:pt idx="58">
                  <c:v>-51.489990230000018</c:v>
                </c:pt>
                <c:pt idx="59">
                  <c:v>-51.479980470000015</c:v>
                </c:pt>
                <c:pt idx="60">
                  <c:v>-51.469985960000031</c:v>
                </c:pt>
                <c:pt idx="61">
                  <c:v>-51.469985960000031</c:v>
                </c:pt>
                <c:pt idx="62">
                  <c:v>-51.459991450000018</c:v>
                </c:pt>
                <c:pt idx="63">
                  <c:v>-51.449981690000016</c:v>
                </c:pt>
                <c:pt idx="64">
                  <c:v>-51.439987180000003</c:v>
                </c:pt>
                <c:pt idx="65">
                  <c:v>-51.429992670000019</c:v>
                </c:pt>
                <c:pt idx="66">
                  <c:v>-51.419982910000016</c:v>
                </c:pt>
                <c:pt idx="67">
                  <c:v>-51.399993890000019</c:v>
                </c:pt>
                <c:pt idx="68">
                  <c:v>-51.389984130000016</c:v>
                </c:pt>
                <c:pt idx="69">
                  <c:v>-51.379989620000003</c:v>
                </c:pt>
                <c:pt idx="70">
                  <c:v>-51.369979860000029</c:v>
                </c:pt>
                <c:pt idx="71">
                  <c:v>-51.359985350000017</c:v>
                </c:pt>
                <c:pt idx="72">
                  <c:v>-51.349990840000004</c:v>
                </c:pt>
                <c:pt idx="73">
                  <c:v>-51.329986570000017</c:v>
                </c:pt>
                <c:pt idx="74">
                  <c:v>-51.319992060000004</c:v>
                </c:pt>
                <c:pt idx="75">
                  <c:v>-51.30998230000003</c:v>
                </c:pt>
                <c:pt idx="76">
                  <c:v>-51.289993280000004</c:v>
                </c:pt>
                <c:pt idx="77">
                  <c:v>-51.27998352000003</c:v>
                </c:pt>
                <c:pt idx="78">
                  <c:v>-51.269989010000018</c:v>
                </c:pt>
                <c:pt idx="79">
                  <c:v>-51.249984740000031</c:v>
                </c:pt>
                <c:pt idx="80">
                  <c:v>-51.239990230000018</c:v>
                </c:pt>
                <c:pt idx="81">
                  <c:v>-51.219985960000031</c:v>
                </c:pt>
                <c:pt idx="82">
                  <c:v>-51.209991450000018</c:v>
                </c:pt>
                <c:pt idx="83">
                  <c:v>-51.189987180000003</c:v>
                </c:pt>
                <c:pt idx="84">
                  <c:v>-51.169982910000016</c:v>
                </c:pt>
                <c:pt idx="85">
                  <c:v>-51.159988400000003</c:v>
                </c:pt>
                <c:pt idx="86">
                  <c:v>-51.139984130000016</c:v>
                </c:pt>
                <c:pt idx="87">
                  <c:v>-51.119979860000029</c:v>
                </c:pt>
                <c:pt idx="88">
                  <c:v>-51.099990840000004</c:v>
                </c:pt>
                <c:pt idx="89">
                  <c:v>-51.08998108000003</c:v>
                </c:pt>
                <c:pt idx="90">
                  <c:v>-51.069992060000004</c:v>
                </c:pt>
                <c:pt idx="91">
                  <c:v>-51.049987790000017</c:v>
                </c:pt>
                <c:pt idx="92">
                  <c:v>-51.02998352000003</c:v>
                </c:pt>
                <c:pt idx="93">
                  <c:v>-51.009979250000015</c:v>
                </c:pt>
                <c:pt idx="94">
                  <c:v>-50.989990230000018</c:v>
                </c:pt>
                <c:pt idx="95">
                  <c:v>-50.969985960000031</c:v>
                </c:pt>
                <c:pt idx="96">
                  <c:v>-50.949981690000016</c:v>
                </c:pt>
                <c:pt idx="97">
                  <c:v>-50.919982910000016</c:v>
                </c:pt>
                <c:pt idx="98">
                  <c:v>-50.899993890000019</c:v>
                </c:pt>
                <c:pt idx="99">
                  <c:v>-50.879989620000003</c:v>
                </c:pt>
                <c:pt idx="100">
                  <c:v>-50.859985350000017</c:v>
                </c:pt>
                <c:pt idx="101">
                  <c:v>-50.829986570000017</c:v>
                </c:pt>
                <c:pt idx="102">
                  <c:v>-50.80998230000003</c:v>
                </c:pt>
                <c:pt idx="103">
                  <c:v>-50.77998352000003</c:v>
                </c:pt>
                <c:pt idx="104">
                  <c:v>-50.759979250000015</c:v>
                </c:pt>
                <c:pt idx="105">
                  <c:v>-50.729980470000015</c:v>
                </c:pt>
                <c:pt idx="106">
                  <c:v>-50.709991450000018</c:v>
                </c:pt>
                <c:pt idx="107">
                  <c:v>-50.679992670000019</c:v>
                </c:pt>
                <c:pt idx="108">
                  <c:v>-50.649993890000019</c:v>
                </c:pt>
                <c:pt idx="109">
                  <c:v>-50.629989620000003</c:v>
                </c:pt>
                <c:pt idx="110">
                  <c:v>-50.599990840000004</c:v>
                </c:pt>
                <c:pt idx="111">
                  <c:v>-50.569992060000004</c:v>
                </c:pt>
                <c:pt idx="112">
                  <c:v>-50.539993280000004</c:v>
                </c:pt>
                <c:pt idx="113">
                  <c:v>-50.509979250000015</c:v>
                </c:pt>
                <c:pt idx="114">
                  <c:v>-50.479980470000015</c:v>
                </c:pt>
                <c:pt idx="115">
                  <c:v>-50.449981690000016</c:v>
                </c:pt>
                <c:pt idx="116">
                  <c:v>-50.419982910000016</c:v>
                </c:pt>
                <c:pt idx="117">
                  <c:v>-50.389984130000016</c:v>
                </c:pt>
                <c:pt idx="118">
                  <c:v>-50.359985350000017</c:v>
                </c:pt>
                <c:pt idx="119">
                  <c:v>-50.319992060000004</c:v>
                </c:pt>
                <c:pt idx="120">
                  <c:v>-50.289993280000004</c:v>
                </c:pt>
                <c:pt idx="121">
                  <c:v>-50.249984740000031</c:v>
                </c:pt>
                <c:pt idx="122">
                  <c:v>-50.219985960000031</c:v>
                </c:pt>
                <c:pt idx="123">
                  <c:v>-50.189987180000003</c:v>
                </c:pt>
                <c:pt idx="124">
                  <c:v>-50.149993890000019</c:v>
                </c:pt>
                <c:pt idx="125">
                  <c:v>-50.109985350000017</c:v>
                </c:pt>
                <c:pt idx="126">
                  <c:v>-50.079986570000017</c:v>
                </c:pt>
                <c:pt idx="127">
                  <c:v>-50.039993280000004</c:v>
                </c:pt>
                <c:pt idx="128">
                  <c:v>-49.999984740000031</c:v>
                </c:pt>
                <c:pt idx="129">
                  <c:v>-49.959991450000018</c:v>
                </c:pt>
                <c:pt idx="130">
                  <c:v>-49.919982910000016</c:v>
                </c:pt>
                <c:pt idx="131">
                  <c:v>-49.879989620000003</c:v>
                </c:pt>
                <c:pt idx="132">
                  <c:v>-49.83998108000003</c:v>
                </c:pt>
                <c:pt idx="133">
                  <c:v>-49.799987790000017</c:v>
                </c:pt>
                <c:pt idx="134">
                  <c:v>-49.759979250000015</c:v>
                </c:pt>
                <c:pt idx="135">
                  <c:v>-49.719985960000031</c:v>
                </c:pt>
                <c:pt idx="136">
                  <c:v>-49.669982910000016</c:v>
                </c:pt>
                <c:pt idx="137">
                  <c:v>-49.629989620000003</c:v>
                </c:pt>
                <c:pt idx="138">
                  <c:v>-49.58998108000003</c:v>
                </c:pt>
                <c:pt idx="139">
                  <c:v>-49.539993280000004</c:v>
                </c:pt>
                <c:pt idx="140">
                  <c:v>-49.499984740000031</c:v>
                </c:pt>
                <c:pt idx="141">
                  <c:v>-49.449981690000016</c:v>
                </c:pt>
                <c:pt idx="142">
                  <c:v>-49.399993890000019</c:v>
                </c:pt>
                <c:pt idx="143">
                  <c:v>-49.349990840000004</c:v>
                </c:pt>
                <c:pt idx="144">
                  <c:v>-49.30998230000003</c:v>
                </c:pt>
                <c:pt idx="145">
                  <c:v>-49.259979250000015</c:v>
                </c:pt>
                <c:pt idx="146">
                  <c:v>-49.209991450000018</c:v>
                </c:pt>
                <c:pt idx="147">
                  <c:v>-49.159988400000003</c:v>
                </c:pt>
                <c:pt idx="148">
                  <c:v>-49.109985350000017</c:v>
                </c:pt>
                <c:pt idx="149">
                  <c:v>-49.049987790000017</c:v>
                </c:pt>
                <c:pt idx="150">
                  <c:v>-48.999984740000031</c:v>
                </c:pt>
                <c:pt idx="151">
                  <c:v>-48.949981690000016</c:v>
                </c:pt>
                <c:pt idx="152">
                  <c:v>-48.899993890000019</c:v>
                </c:pt>
                <c:pt idx="153">
                  <c:v>-48.83998108000003</c:v>
                </c:pt>
                <c:pt idx="154">
                  <c:v>-48.77998352000003</c:v>
                </c:pt>
                <c:pt idx="155">
                  <c:v>-48.72000122</c:v>
                </c:pt>
                <c:pt idx="156">
                  <c:v>-48.660003660000001</c:v>
                </c:pt>
                <c:pt idx="157">
                  <c:v>-48.600006100000002</c:v>
                </c:pt>
                <c:pt idx="158">
                  <c:v>-48.550003050000015</c:v>
                </c:pt>
                <c:pt idx="159">
                  <c:v>-48.490005490000016</c:v>
                </c:pt>
                <c:pt idx="160">
                  <c:v>-48.430007929999988</c:v>
                </c:pt>
                <c:pt idx="161">
                  <c:v>-48.370010369999989</c:v>
                </c:pt>
                <c:pt idx="162">
                  <c:v>-48.310012809999989</c:v>
                </c:pt>
                <c:pt idx="163">
                  <c:v>-48.240005490000016</c:v>
                </c:pt>
                <c:pt idx="164">
                  <c:v>-48.180007929999988</c:v>
                </c:pt>
                <c:pt idx="165">
                  <c:v>-48.120010369999989</c:v>
                </c:pt>
                <c:pt idx="166">
                  <c:v>-48.050003050000015</c:v>
                </c:pt>
                <c:pt idx="167">
                  <c:v>-47.990005490000016</c:v>
                </c:pt>
                <c:pt idx="168">
                  <c:v>-47.920013420000004</c:v>
                </c:pt>
                <c:pt idx="169">
                  <c:v>-47.860000610000014</c:v>
                </c:pt>
                <c:pt idx="170">
                  <c:v>-47.790008540000002</c:v>
                </c:pt>
                <c:pt idx="171">
                  <c:v>-47.72000122</c:v>
                </c:pt>
                <c:pt idx="172">
                  <c:v>-47.650009149999988</c:v>
                </c:pt>
                <c:pt idx="173">
                  <c:v>-47.580001830000015</c:v>
                </c:pt>
                <c:pt idx="174">
                  <c:v>-47.510009760000003</c:v>
                </c:pt>
                <c:pt idx="175">
                  <c:v>-47.440002440000001</c:v>
                </c:pt>
                <c:pt idx="176">
                  <c:v>-47.370010369999989</c:v>
                </c:pt>
                <c:pt idx="177">
                  <c:v>-47.290008540000002</c:v>
                </c:pt>
                <c:pt idx="178">
                  <c:v>-47.22000122</c:v>
                </c:pt>
                <c:pt idx="179">
                  <c:v>-47.139999389999986</c:v>
                </c:pt>
                <c:pt idx="180">
                  <c:v>-47.059997559999999</c:v>
                </c:pt>
                <c:pt idx="181">
                  <c:v>-46.979995730000013</c:v>
                </c:pt>
                <c:pt idx="182">
                  <c:v>-46.910003660000001</c:v>
                </c:pt>
                <c:pt idx="183">
                  <c:v>-46.830001829999986</c:v>
                </c:pt>
                <c:pt idx="184">
                  <c:v>-46.75</c:v>
                </c:pt>
                <c:pt idx="185">
                  <c:v>-46.669998169999985</c:v>
                </c:pt>
                <c:pt idx="186">
                  <c:v>-46.589996339999999</c:v>
                </c:pt>
                <c:pt idx="187">
                  <c:v>-46.509994510000013</c:v>
                </c:pt>
                <c:pt idx="188">
                  <c:v>-46.429992679999998</c:v>
                </c:pt>
                <c:pt idx="189">
                  <c:v>-46.339996339999999</c:v>
                </c:pt>
                <c:pt idx="190">
                  <c:v>-46.259994510000013</c:v>
                </c:pt>
                <c:pt idx="191">
                  <c:v>-46.179992679999998</c:v>
                </c:pt>
                <c:pt idx="192">
                  <c:v>-46.089996339999999</c:v>
                </c:pt>
                <c:pt idx="193">
                  <c:v>-46</c:v>
                </c:pt>
                <c:pt idx="194">
                  <c:v>-45.909988399999975</c:v>
                </c:pt>
                <c:pt idx="195">
                  <c:v>-45.819992059999976</c:v>
                </c:pt>
                <c:pt idx="196">
                  <c:v>-45.729980469999987</c:v>
                </c:pt>
                <c:pt idx="197">
                  <c:v>-45.639984129999988</c:v>
                </c:pt>
                <c:pt idx="198">
                  <c:v>-45.549987789999989</c:v>
                </c:pt>
                <c:pt idx="199">
                  <c:v>-45.449981689999987</c:v>
                </c:pt>
                <c:pt idx="200">
                  <c:v>-45.359985349999988</c:v>
                </c:pt>
                <c:pt idx="201">
                  <c:v>-45.269989009999989</c:v>
                </c:pt>
                <c:pt idx="202">
                  <c:v>-45.169982909999987</c:v>
                </c:pt>
                <c:pt idx="203">
                  <c:v>-45.079986569999988</c:v>
                </c:pt>
                <c:pt idx="204">
                  <c:v>-44.979980469999987</c:v>
                </c:pt>
                <c:pt idx="205">
                  <c:v>-44.879989619999975</c:v>
                </c:pt>
                <c:pt idx="206">
                  <c:v>-44.770004269999987</c:v>
                </c:pt>
                <c:pt idx="207">
                  <c:v>-44.670013419999975</c:v>
                </c:pt>
                <c:pt idx="208">
                  <c:v>-44.570007319999974</c:v>
                </c:pt>
                <c:pt idx="209">
                  <c:v>-44.470001219999972</c:v>
                </c:pt>
                <c:pt idx="210">
                  <c:v>-44.37001036999996</c:v>
                </c:pt>
                <c:pt idx="211">
                  <c:v>-44.260009759999974</c:v>
                </c:pt>
                <c:pt idx="212">
                  <c:v>-44.160003659999973</c:v>
                </c:pt>
                <c:pt idx="213">
                  <c:v>-44.050003049999987</c:v>
                </c:pt>
                <c:pt idx="214">
                  <c:v>-43.950012199999975</c:v>
                </c:pt>
                <c:pt idx="215">
                  <c:v>-43.840011589999961</c:v>
                </c:pt>
                <c:pt idx="216">
                  <c:v>-43.730010979999975</c:v>
                </c:pt>
                <c:pt idx="217">
                  <c:v>-43.610000610000014</c:v>
                </c:pt>
                <c:pt idx="218">
                  <c:v>-43.500000000000028</c:v>
                </c:pt>
                <c:pt idx="219">
                  <c:v>-43.389999390000014</c:v>
                </c:pt>
                <c:pt idx="220">
                  <c:v>-43.279998780000028</c:v>
                </c:pt>
                <c:pt idx="221">
                  <c:v>-43.160003660000029</c:v>
                </c:pt>
                <c:pt idx="222">
                  <c:v>-43.050003050000015</c:v>
                </c:pt>
                <c:pt idx="223">
                  <c:v>-42.940002440000029</c:v>
                </c:pt>
                <c:pt idx="224">
                  <c:v>-42.81999207000004</c:v>
                </c:pt>
                <c:pt idx="225">
                  <c:v>-42.699996950000042</c:v>
                </c:pt>
                <c:pt idx="226">
                  <c:v>-42.580001830000015</c:v>
                </c:pt>
                <c:pt idx="227">
                  <c:v>-42.459991460000026</c:v>
                </c:pt>
                <c:pt idx="228">
                  <c:v>-42.35000610000003</c:v>
                </c:pt>
                <c:pt idx="229">
                  <c:v>-42.209991450000018</c:v>
                </c:pt>
                <c:pt idx="230">
                  <c:v>-42.089996330000019</c:v>
                </c:pt>
                <c:pt idx="231">
                  <c:v>-41.969985960000031</c:v>
                </c:pt>
                <c:pt idx="232">
                  <c:v>-41.849990840000004</c:v>
                </c:pt>
                <c:pt idx="233">
                  <c:v>-41.719985960000031</c:v>
                </c:pt>
                <c:pt idx="234">
                  <c:v>-41.589996330000019</c:v>
                </c:pt>
                <c:pt idx="235">
                  <c:v>-41.469985960000031</c:v>
                </c:pt>
                <c:pt idx="236">
                  <c:v>-41.339996330000019</c:v>
                </c:pt>
                <c:pt idx="237">
                  <c:v>-41.209991450000018</c:v>
                </c:pt>
                <c:pt idx="238">
                  <c:v>-41.079986570000017</c:v>
                </c:pt>
                <c:pt idx="239">
                  <c:v>-40.940002450000009</c:v>
                </c:pt>
                <c:pt idx="240">
                  <c:v>-40.810012819999997</c:v>
                </c:pt>
                <c:pt idx="241">
                  <c:v>-40.680007940000024</c:v>
                </c:pt>
                <c:pt idx="242">
                  <c:v>-40.54000855000001</c:v>
                </c:pt>
                <c:pt idx="243">
                  <c:v>-40.410003670000009</c:v>
                </c:pt>
                <c:pt idx="244">
                  <c:v>-40.270004280000023</c:v>
                </c:pt>
                <c:pt idx="245">
                  <c:v>-40.130004890000009</c:v>
                </c:pt>
                <c:pt idx="246">
                  <c:v>-40.000015259999998</c:v>
                </c:pt>
                <c:pt idx="247">
                  <c:v>-39.860015870000012</c:v>
                </c:pt>
                <c:pt idx="248">
                  <c:v>-39.720016479999998</c:v>
                </c:pt>
                <c:pt idx="249">
                  <c:v>-39.580017090000013</c:v>
                </c:pt>
                <c:pt idx="250">
                  <c:v>-39.430007940000024</c:v>
                </c:pt>
                <c:pt idx="251">
                  <c:v>-39.29000855000001</c:v>
                </c:pt>
                <c:pt idx="252">
                  <c:v>-39.139999390000014</c:v>
                </c:pt>
                <c:pt idx="253">
                  <c:v>-38.990005489999987</c:v>
                </c:pt>
                <c:pt idx="254">
                  <c:v>-38.850006100000002</c:v>
                </c:pt>
                <c:pt idx="255">
                  <c:v>-38.699996950000013</c:v>
                </c:pt>
                <c:pt idx="256">
                  <c:v>-38.550003049999987</c:v>
                </c:pt>
                <c:pt idx="257">
                  <c:v>-38.410003660000001</c:v>
                </c:pt>
                <c:pt idx="258">
                  <c:v>-38.259994510000013</c:v>
                </c:pt>
                <c:pt idx="259">
                  <c:v>-38.110000609999986</c:v>
                </c:pt>
                <c:pt idx="260">
                  <c:v>-37.949996950000013</c:v>
                </c:pt>
                <c:pt idx="261">
                  <c:v>-37.800003049999987</c:v>
                </c:pt>
                <c:pt idx="262">
                  <c:v>-37.649993899999998</c:v>
                </c:pt>
                <c:pt idx="263">
                  <c:v>-37.490005489999987</c:v>
                </c:pt>
                <c:pt idx="264">
                  <c:v>-37.339996339999999</c:v>
                </c:pt>
                <c:pt idx="265">
                  <c:v>-37.179992679999998</c:v>
                </c:pt>
                <c:pt idx="266">
                  <c:v>-37.02999878</c:v>
                </c:pt>
                <c:pt idx="267">
                  <c:v>-36.869995119999999</c:v>
                </c:pt>
                <c:pt idx="268">
                  <c:v>-36.710006709999988</c:v>
                </c:pt>
                <c:pt idx="269">
                  <c:v>-36.550003049999987</c:v>
                </c:pt>
                <c:pt idx="270">
                  <c:v>-36.389999390000014</c:v>
                </c:pt>
                <c:pt idx="271">
                  <c:v>-36.229995730000013</c:v>
                </c:pt>
                <c:pt idx="272">
                  <c:v>-36.059997559999999</c:v>
                </c:pt>
                <c:pt idx="273">
                  <c:v>-35.899993899999998</c:v>
                </c:pt>
                <c:pt idx="274">
                  <c:v>-35.740005489999987</c:v>
                </c:pt>
                <c:pt idx="275">
                  <c:v>-35.570007320000002</c:v>
                </c:pt>
                <c:pt idx="276">
                  <c:v>-35.399993899999998</c:v>
                </c:pt>
                <c:pt idx="277">
                  <c:v>-35.240005489999987</c:v>
                </c:pt>
                <c:pt idx="278">
                  <c:v>-35.070007320000002</c:v>
                </c:pt>
                <c:pt idx="279">
                  <c:v>-34.899993899999998</c:v>
                </c:pt>
                <c:pt idx="280">
                  <c:v>-34.729995730000013</c:v>
                </c:pt>
                <c:pt idx="281">
                  <c:v>-34.559997559999999</c:v>
                </c:pt>
                <c:pt idx="282">
                  <c:v>-34.380004880000001</c:v>
                </c:pt>
                <c:pt idx="283">
                  <c:v>-34.210006709999988</c:v>
                </c:pt>
                <c:pt idx="284">
                  <c:v>-34.039993290000012</c:v>
                </c:pt>
                <c:pt idx="285">
                  <c:v>-33.860000609999986</c:v>
                </c:pt>
                <c:pt idx="286">
                  <c:v>-33.690002440000001</c:v>
                </c:pt>
                <c:pt idx="287">
                  <c:v>-33.509994510000013</c:v>
                </c:pt>
                <c:pt idx="288">
                  <c:v>-33.330001829999986</c:v>
                </c:pt>
                <c:pt idx="289">
                  <c:v>-33.149993899999998</c:v>
                </c:pt>
                <c:pt idx="290">
                  <c:v>-32.97000122</c:v>
                </c:pt>
                <c:pt idx="291">
                  <c:v>-32.789993290000012</c:v>
                </c:pt>
                <c:pt idx="292">
                  <c:v>-32.610000609999986</c:v>
                </c:pt>
                <c:pt idx="293">
                  <c:v>-32.429992679999998</c:v>
                </c:pt>
                <c:pt idx="294">
                  <c:v>-32.240005489999987</c:v>
                </c:pt>
                <c:pt idx="295">
                  <c:v>-32.059997559999999</c:v>
                </c:pt>
                <c:pt idx="296">
                  <c:v>-31.869995119999999</c:v>
                </c:pt>
                <c:pt idx="297">
                  <c:v>-31.690002440000001</c:v>
                </c:pt>
                <c:pt idx="298">
                  <c:v>-31.5</c:v>
                </c:pt>
                <c:pt idx="299">
                  <c:v>-31.309997559999999</c:v>
                </c:pt>
                <c:pt idx="300">
                  <c:v>-31.119995119999999</c:v>
                </c:pt>
                <c:pt idx="301">
                  <c:v>-30.929992679999998</c:v>
                </c:pt>
                <c:pt idx="302">
                  <c:v>-30.740005489999987</c:v>
                </c:pt>
                <c:pt idx="303">
                  <c:v>-30.550003049999987</c:v>
                </c:pt>
                <c:pt idx="304">
                  <c:v>-30.370010379999997</c:v>
                </c:pt>
                <c:pt idx="305">
                  <c:v>-30.170013430000012</c:v>
                </c:pt>
                <c:pt idx="306">
                  <c:v>-29.980010990000011</c:v>
                </c:pt>
                <c:pt idx="307">
                  <c:v>-29.780014039999998</c:v>
                </c:pt>
                <c:pt idx="308">
                  <c:v>-29.590011599999997</c:v>
                </c:pt>
                <c:pt idx="309">
                  <c:v>-29.390014650000012</c:v>
                </c:pt>
                <c:pt idx="310">
                  <c:v>-29.190002450000009</c:v>
                </c:pt>
                <c:pt idx="311">
                  <c:v>-28.990005500000024</c:v>
                </c:pt>
                <c:pt idx="312">
                  <c:v>-28.79000855000001</c:v>
                </c:pt>
                <c:pt idx="313">
                  <c:v>-28.590011599999997</c:v>
                </c:pt>
                <c:pt idx="314">
                  <c:v>-28.390014650000012</c:v>
                </c:pt>
                <c:pt idx="315">
                  <c:v>-28.189987180000031</c:v>
                </c:pt>
                <c:pt idx="316">
                  <c:v>-27.989990230000018</c:v>
                </c:pt>
                <c:pt idx="317">
                  <c:v>-27.789993280000004</c:v>
                </c:pt>
                <c:pt idx="318">
                  <c:v>-27.579986570000017</c:v>
                </c:pt>
                <c:pt idx="319">
                  <c:v>-27.369995110000019</c:v>
                </c:pt>
                <c:pt idx="320">
                  <c:v>-27.169982910000016</c:v>
                </c:pt>
                <c:pt idx="321">
                  <c:v>-26.959991450000018</c:v>
                </c:pt>
                <c:pt idx="322">
                  <c:v>-26.749984740000031</c:v>
                </c:pt>
                <c:pt idx="323">
                  <c:v>-26.550003050000015</c:v>
                </c:pt>
                <c:pt idx="324">
                  <c:v>-26.330001830000015</c:v>
                </c:pt>
                <c:pt idx="325">
                  <c:v>-26.119995120000027</c:v>
                </c:pt>
                <c:pt idx="326">
                  <c:v>-25.910003660000029</c:v>
                </c:pt>
                <c:pt idx="327">
                  <c:v>-25.690002440000029</c:v>
                </c:pt>
                <c:pt idx="328">
                  <c:v>-25.479995730000041</c:v>
                </c:pt>
                <c:pt idx="329">
                  <c:v>-25.259994510000041</c:v>
                </c:pt>
                <c:pt idx="330">
                  <c:v>-25.060012809999961</c:v>
                </c:pt>
                <c:pt idx="331">
                  <c:v>-24.840011589999961</c:v>
                </c:pt>
                <c:pt idx="332">
                  <c:v>-24.62001036999996</c:v>
                </c:pt>
                <c:pt idx="333">
                  <c:v>-24.40000914999996</c:v>
                </c:pt>
                <c:pt idx="334">
                  <c:v>-24.180007929999988</c:v>
                </c:pt>
                <c:pt idx="335">
                  <c:v>-23.95999144999999</c:v>
                </c:pt>
                <c:pt idx="336">
                  <c:v>-23.739990229999989</c:v>
                </c:pt>
                <c:pt idx="337">
                  <c:v>-23.519989009999989</c:v>
                </c:pt>
                <c:pt idx="338">
                  <c:v>-23.289993279999976</c:v>
                </c:pt>
                <c:pt idx="339">
                  <c:v>-23.069992059999976</c:v>
                </c:pt>
                <c:pt idx="340">
                  <c:v>-22.839981080000001</c:v>
                </c:pt>
                <c:pt idx="341">
                  <c:v>-22.619995119999999</c:v>
                </c:pt>
                <c:pt idx="342">
                  <c:v>-22.389999389999986</c:v>
                </c:pt>
                <c:pt idx="343">
                  <c:v>-22.160003660000001</c:v>
                </c:pt>
                <c:pt idx="344">
                  <c:v>-21.929992679999998</c:v>
                </c:pt>
                <c:pt idx="345">
                  <c:v>-21.699996950000013</c:v>
                </c:pt>
                <c:pt idx="346">
                  <c:v>-21.480010980000003</c:v>
                </c:pt>
                <c:pt idx="347">
                  <c:v>-21.25</c:v>
                </c:pt>
                <c:pt idx="348">
                  <c:v>-21.010009760000003</c:v>
                </c:pt>
                <c:pt idx="349">
                  <c:v>-20.78001402999999</c:v>
                </c:pt>
                <c:pt idx="350">
                  <c:v>-20.540008540000002</c:v>
                </c:pt>
                <c:pt idx="351">
                  <c:v>-20.30998230000003</c:v>
                </c:pt>
                <c:pt idx="352">
                  <c:v>-20.069992060000004</c:v>
                </c:pt>
                <c:pt idx="353">
                  <c:v>-19.829986570000017</c:v>
                </c:pt>
                <c:pt idx="354">
                  <c:v>-19.58998108000003</c:v>
                </c:pt>
                <c:pt idx="355">
                  <c:v>-19.349990840000004</c:v>
                </c:pt>
                <c:pt idx="356">
                  <c:v>-19.119995120000027</c:v>
                </c:pt>
                <c:pt idx="357">
                  <c:v>-18.87998963000004</c:v>
                </c:pt>
                <c:pt idx="358">
                  <c:v>-18.630004880000001</c:v>
                </c:pt>
                <c:pt idx="359">
                  <c:v>-18.389984130000016</c:v>
                </c:pt>
                <c:pt idx="360">
                  <c:v>-18.139984130000016</c:v>
                </c:pt>
                <c:pt idx="361">
                  <c:v>-17.899993889999962</c:v>
                </c:pt>
                <c:pt idx="362">
                  <c:v>-17.660003659999973</c:v>
                </c:pt>
                <c:pt idx="363">
                  <c:v>-17.410003659999973</c:v>
                </c:pt>
                <c:pt idx="364">
                  <c:v>-17.160003659999973</c:v>
                </c:pt>
                <c:pt idx="365">
                  <c:v>-16.910003659999973</c:v>
                </c:pt>
                <c:pt idx="366">
                  <c:v>-16.669982909999987</c:v>
                </c:pt>
                <c:pt idx="367">
                  <c:v>-16.409973139999977</c:v>
                </c:pt>
                <c:pt idx="368">
                  <c:v>-16.159973139999977</c:v>
                </c:pt>
                <c:pt idx="369">
                  <c:v>-15.899993889999962</c:v>
                </c:pt>
                <c:pt idx="370">
                  <c:v>-15.660003659999973</c:v>
                </c:pt>
                <c:pt idx="371">
                  <c:v>-15.399993900000027</c:v>
                </c:pt>
                <c:pt idx="372">
                  <c:v>-15.139984130000016</c:v>
                </c:pt>
                <c:pt idx="373">
                  <c:v>-14.889984130000016</c:v>
                </c:pt>
                <c:pt idx="374">
                  <c:v>-14.630004890000009</c:v>
                </c:pt>
                <c:pt idx="375">
                  <c:v>-14.380004880000001</c:v>
                </c:pt>
                <c:pt idx="376">
                  <c:v>-14.119995109999991</c:v>
                </c:pt>
                <c:pt idx="377">
                  <c:v>-13.850006099999973</c:v>
                </c:pt>
                <c:pt idx="378">
                  <c:v>-13.589996340000027</c:v>
                </c:pt>
                <c:pt idx="379">
                  <c:v>-13.330017090000013</c:v>
                </c:pt>
                <c:pt idx="380">
                  <c:v>-13.07000733000001</c:v>
                </c:pt>
                <c:pt idx="381">
                  <c:v>-12.800018309999984</c:v>
                </c:pt>
                <c:pt idx="382">
                  <c:v>-12.540008550000039</c:v>
                </c:pt>
                <c:pt idx="383">
                  <c:v>-12.279998780000028</c:v>
                </c:pt>
                <c:pt idx="384">
                  <c:v>-12.009979250000015</c:v>
                </c:pt>
                <c:pt idx="385">
                  <c:v>-11.739990240000054</c:v>
                </c:pt>
                <c:pt idx="386">
                  <c:v>-11.470001220000029</c:v>
                </c:pt>
                <c:pt idx="387">
                  <c:v>-11.209991449999961</c:v>
                </c:pt>
                <c:pt idx="388">
                  <c:v>-10.92999266999999</c:v>
                </c:pt>
                <c:pt idx="389">
                  <c:v>-10.660003659999973</c:v>
                </c:pt>
                <c:pt idx="390">
                  <c:v>-10.390014649999955</c:v>
                </c:pt>
                <c:pt idx="391">
                  <c:v>-10.120025639999994</c:v>
                </c:pt>
                <c:pt idx="392">
                  <c:v>-9.8400268599999663</c:v>
                </c:pt>
                <c:pt idx="393">
                  <c:v>-9.5700073300000099</c:v>
                </c:pt>
                <c:pt idx="394">
                  <c:v>-9.2899780299999861</c:v>
                </c:pt>
                <c:pt idx="395">
                  <c:v>-9.0099792500000149</c:v>
                </c:pt>
                <c:pt idx="396">
                  <c:v>-8.7399902299999894</c:v>
                </c:pt>
                <c:pt idx="397">
                  <c:v>-8.4599914500000182</c:v>
                </c:pt>
                <c:pt idx="398">
                  <c:v>-8.1900024400000007</c:v>
                </c:pt>
                <c:pt idx="399">
                  <c:v>-7.9000244200000225</c:v>
                </c:pt>
                <c:pt idx="400">
                  <c:v>-7.6200256399999944</c:v>
                </c:pt>
                <c:pt idx="401">
                  <c:v>-7.350006110000038</c:v>
                </c:pt>
                <c:pt idx="402">
                  <c:v>-7.0599975599999993</c:v>
                </c:pt>
                <c:pt idx="403">
                  <c:v>-6.7799987799999712</c:v>
                </c:pt>
                <c:pt idx="404">
                  <c:v>-6.4899902299999894</c:v>
                </c:pt>
                <c:pt idx="405">
                  <c:v>-6.210021979999965</c:v>
                </c:pt>
                <c:pt idx="406">
                  <c:v>-5.9200134299999831</c:v>
                </c:pt>
                <c:pt idx="407">
                  <c:v>-5.6399841300000162</c:v>
                </c:pt>
                <c:pt idx="408">
                  <c:v>-5.3499755799999775</c:v>
                </c:pt>
                <c:pt idx="409">
                  <c:v>-5.0599975499999914</c:v>
                </c:pt>
                <c:pt idx="410">
                  <c:v>-4.7699890100000175</c:v>
                </c:pt>
                <c:pt idx="411">
                  <c:v>-4.4800109899999825</c:v>
                </c:pt>
                <c:pt idx="412">
                  <c:v>-4.1900024500000086</c:v>
                </c:pt>
                <c:pt idx="413">
                  <c:v>-3.9000244200000225</c:v>
                </c:pt>
                <c:pt idx="414">
                  <c:v>-3.6099853500000449</c:v>
                </c:pt>
                <c:pt idx="415">
                  <c:v>-3.3099975499999914</c:v>
                </c:pt>
                <c:pt idx="416">
                  <c:v>-3.0199890100000175</c:v>
                </c:pt>
                <c:pt idx="417">
                  <c:v>-2.7200012200000288</c:v>
                </c:pt>
                <c:pt idx="418">
                  <c:v>-2.4200134199999752</c:v>
                </c:pt>
                <c:pt idx="419">
                  <c:v>-2.1199951099999907</c:v>
                </c:pt>
                <c:pt idx="420">
                  <c:v>-1.8299865700000169</c:v>
                </c:pt>
                <c:pt idx="421">
                  <c:v>-1.5199890099999607</c:v>
                </c:pt>
                <c:pt idx="422">
                  <c:v>-1.2300109899999825</c:v>
                </c:pt>
                <c:pt idx="423">
                  <c:v>-0.91998290999998744</c:v>
                </c:pt>
                <c:pt idx="424">
                  <c:v>-0.61999510999999075</c:v>
                </c:pt>
                <c:pt idx="425">
                  <c:v>-0.30999754999999141</c:v>
                </c:pt>
                <c:pt idx="426">
                  <c:v>-9.9792500000148721E-3</c:v>
                </c:pt>
                <c:pt idx="427">
                  <c:v>0.29000853999997389</c:v>
                </c:pt>
                <c:pt idx="428">
                  <c:v>0.60000609999997323</c:v>
                </c:pt>
                <c:pt idx="429">
                  <c:v>0.89999390000002677</c:v>
                </c:pt>
                <c:pt idx="430">
                  <c:v>1.2099914600000261</c:v>
                </c:pt>
                <c:pt idx="431">
                  <c:v>1.5200195300000132</c:v>
                </c:pt>
                <c:pt idx="432">
                  <c:v>1.8300170900000126</c:v>
                </c:pt>
                <c:pt idx="433">
                  <c:v>2.1400146500000119</c:v>
                </c:pt>
                <c:pt idx="434">
                  <c:v>2.4599914500000182</c:v>
                </c:pt>
                <c:pt idx="435">
                  <c:v>2.7699890200000254</c:v>
                </c:pt>
                <c:pt idx="436">
                  <c:v>3.07998656999996</c:v>
                </c:pt>
                <c:pt idx="437">
                  <c:v>3.399993889999962</c:v>
                </c:pt>
                <c:pt idx="438">
                  <c:v>3.7099914499999613</c:v>
                </c:pt>
                <c:pt idx="439">
                  <c:v>4.0199890200000254</c:v>
                </c:pt>
                <c:pt idx="440">
                  <c:v>4.3399963400000274</c:v>
                </c:pt>
                <c:pt idx="441">
                  <c:v>4.6599731400000337</c:v>
                </c:pt>
                <c:pt idx="442">
                  <c:v>4.9799804700000436</c:v>
                </c:pt>
                <c:pt idx="443">
                  <c:v>5.3000183099999845</c:v>
                </c:pt>
                <c:pt idx="444">
                  <c:v>5.6199951199999987</c:v>
                </c:pt>
                <c:pt idx="445">
                  <c:v>5.9500122100000112</c:v>
                </c:pt>
                <c:pt idx="446">
                  <c:v>6.2699890099999607</c:v>
                </c:pt>
                <c:pt idx="447">
                  <c:v>6.5899963299999627</c:v>
                </c:pt>
                <c:pt idx="448">
                  <c:v>6.9100036600000294</c:v>
                </c:pt>
                <c:pt idx="449">
                  <c:v>7.2399902400000542</c:v>
                </c:pt>
                <c:pt idx="450">
                  <c:v>7.5599975499999914</c:v>
                </c:pt>
                <c:pt idx="451">
                  <c:v>7.8800048900000093</c:v>
                </c:pt>
                <c:pt idx="452">
                  <c:v>8.2099914600000261</c:v>
                </c:pt>
                <c:pt idx="453">
                  <c:v>8.5399780199999782</c:v>
                </c:pt>
                <c:pt idx="454">
                  <c:v>8.8699951099999907</c:v>
                </c:pt>
                <c:pt idx="455">
                  <c:v>9.2000122099999544</c:v>
                </c:pt>
                <c:pt idx="456">
                  <c:v>9.5299987799999712</c:v>
                </c:pt>
                <c:pt idx="457">
                  <c:v>9.8599853600000529</c:v>
                </c:pt>
                <c:pt idx="458">
                  <c:v>10.190002440000001</c:v>
                </c:pt>
                <c:pt idx="459">
                  <c:v>10.519989010000018</c:v>
                </c:pt>
                <c:pt idx="460">
                  <c:v>10.859985359999996</c:v>
                </c:pt>
                <c:pt idx="461">
                  <c:v>11.190002440000001</c:v>
                </c:pt>
                <c:pt idx="462">
                  <c:v>11.540008549999982</c:v>
                </c:pt>
                <c:pt idx="463">
                  <c:v>11.869995119999999</c:v>
                </c:pt>
                <c:pt idx="464">
                  <c:v>12.209991460000026</c:v>
                </c:pt>
                <c:pt idx="465">
                  <c:v>12.550018309999984</c:v>
                </c:pt>
                <c:pt idx="466">
                  <c:v>12.880004880000001</c:v>
                </c:pt>
                <c:pt idx="467">
                  <c:v>13.220001219999972</c:v>
                </c:pt>
                <c:pt idx="468">
                  <c:v>13.559997559999999</c:v>
                </c:pt>
                <c:pt idx="469">
                  <c:v>13.899993900000027</c:v>
                </c:pt>
                <c:pt idx="470">
                  <c:v>14.239990229999989</c:v>
                </c:pt>
                <c:pt idx="471">
                  <c:v>14.589996330000019</c:v>
                </c:pt>
                <c:pt idx="472">
                  <c:v>14.929992679999998</c:v>
                </c:pt>
                <c:pt idx="473">
                  <c:v>15.269989009999961</c:v>
                </c:pt>
                <c:pt idx="474">
                  <c:v>15.619995109999991</c:v>
                </c:pt>
                <c:pt idx="475">
                  <c:v>15.970001220000029</c:v>
                </c:pt>
                <c:pt idx="476">
                  <c:v>16.319976800000006</c:v>
                </c:pt>
                <c:pt idx="477">
                  <c:v>16.660003659999973</c:v>
                </c:pt>
                <c:pt idx="478">
                  <c:v>17.009979240000007</c:v>
                </c:pt>
                <c:pt idx="479">
                  <c:v>17.360015869999984</c:v>
                </c:pt>
                <c:pt idx="480">
                  <c:v>17.709991449999961</c:v>
                </c:pt>
                <c:pt idx="481">
                  <c:v>18.059997559999999</c:v>
                </c:pt>
                <c:pt idx="482">
                  <c:v>18.410003659999973</c:v>
                </c:pt>
                <c:pt idx="483">
                  <c:v>18.759979250000015</c:v>
                </c:pt>
                <c:pt idx="484">
                  <c:v>19.110015869999984</c:v>
                </c:pt>
                <c:pt idx="485">
                  <c:v>19.470001220000029</c:v>
                </c:pt>
                <c:pt idx="486">
                  <c:v>19.820007320000002</c:v>
                </c:pt>
                <c:pt idx="487">
                  <c:v>20.169982909999987</c:v>
                </c:pt>
                <c:pt idx="488">
                  <c:v>20.529998779999971</c:v>
                </c:pt>
                <c:pt idx="489">
                  <c:v>20.879974360000006</c:v>
                </c:pt>
                <c:pt idx="490">
                  <c:v>21.240020749999985</c:v>
                </c:pt>
                <c:pt idx="491">
                  <c:v>21.589996329999963</c:v>
                </c:pt>
                <c:pt idx="492">
                  <c:v>21.950012210000011</c:v>
                </c:pt>
                <c:pt idx="493">
                  <c:v>22.300018309999984</c:v>
                </c:pt>
                <c:pt idx="494">
                  <c:v>22.670013429999983</c:v>
                </c:pt>
                <c:pt idx="495">
                  <c:v>23.020019529999956</c:v>
                </c:pt>
                <c:pt idx="496">
                  <c:v>23.380004890000009</c:v>
                </c:pt>
                <c:pt idx="497">
                  <c:v>23.739990229999989</c:v>
                </c:pt>
                <c:pt idx="498">
                  <c:v>24.100006109999981</c:v>
                </c:pt>
                <c:pt idx="499">
                  <c:v>24.459991460000026</c:v>
                </c:pt>
                <c:pt idx="500">
                  <c:v>24.830017090000013</c:v>
                </c:pt>
                <c:pt idx="501">
                  <c:v>25.189971920000005</c:v>
                </c:pt>
                <c:pt idx="502">
                  <c:v>25.549987800000054</c:v>
                </c:pt>
                <c:pt idx="503">
                  <c:v>25.920013419999975</c:v>
                </c:pt>
                <c:pt idx="504">
                  <c:v>26.279998779999971</c:v>
                </c:pt>
                <c:pt idx="505">
                  <c:v>26.649993900000027</c:v>
                </c:pt>
                <c:pt idx="506">
                  <c:v>27.010009770000011</c:v>
                </c:pt>
                <c:pt idx="507">
                  <c:v>27.389984130000016</c:v>
                </c:pt>
                <c:pt idx="508">
                  <c:v>27.760009759999946</c:v>
                </c:pt>
                <c:pt idx="509">
                  <c:v>28.130004890000009</c:v>
                </c:pt>
                <c:pt idx="510">
                  <c:v>28.5</c:v>
                </c:pt>
                <c:pt idx="511">
                  <c:v>28.869995119999999</c:v>
                </c:pt>
                <c:pt idx="512">
                  <c:v>29.230010979999975</c:v>
                </c:pt>
                <c:pt idx="513">
                  <c:v>29.609985349999988</c:v>
                </c:pt>
                <c:pt idx="514">
                  <c:v>29.980010990000039</c:v>
                </c:pt>
                <c:pt idx="515">
                  <c:v>30.360015859999976</c:v>
                </c:pt>
                <c:pt idx="516">
                  <c:v>30.739990229999989</c:v>
                </c:pt>
                <c:pt idx="517">
                  <c:v>31.109985350000045</c:v>
                </c:pt>
                <c:pt idx="518">
                  <c:v>31.489990229999989</c:v>
                </c:pt>
                <c:pt idx="519">
                  <c:v>31.870025639999994</c:v>
                </c:pt>
                <c:pt idx="520">
                  <c:v>32.240020749999985</c:v>
                </c:pt>
                <c:pt idx="521">
                  <c:v>32.619995119999999</c:v>
                </c:pt>
                <c:pt idx="522">
                  <c:v>33</c:v>
                </c:pt>
                <c:pt idx="523">
                  <c:v>33.380004880000001</c:v>
                </c:pt>
                <c:pt idx="524">
                  <c:v>33.759979250000015</c:v>
                </c:pt>
                <c:pt idx="525">
                  <c:v>34.139984130000016</c:v>
                </c:pt>
                <c:pt idx="526">
                  <c:v>34.519989009999961</c:v>
                </c:pt>
                <c:pt idx="527">
                  <c:v>34.899993900000027</c:v>
                </c:pt>
                <c:pt idx="528">
                  <c:v>35.279998780000028</c:v>
                </c:pt>
                <c:pt idx="529">
                  <c:v>35.660003659999973</c:v>
                </c:pt>
                <c:pt idx="530">
                  <c:v>36.040008539999974</c:v>
                </c:pt>
                <c:pt idx="531">
                  <c:v>36.420013429999983</c:v>
                </c:pt>
                <c:pt idx="532">
                  <c:v>36.809997559999999</c:v>
                </c:pt>
                <c:pt idx="533">
                  <c:v>37.190002440000001</c:v>
                </c:pt>
                <c:pt idx="534">
                  <c:v>37.580017090000013</c:v>
                </c:pt>
                <c:pt idx="535">
                  <c:v>37.960021969999957</c:v>
                </c:pt>
                <c:pt idx="536">
                  <c:v>38.350006110000038</c:v>
                </c:pt>
                <c:pt idx="537">
                  <c:v>38.730010989999982</c:v>
                </c:pt>
                <c:pt idx="538">
                  <c:v>39.119995119999999</c:v>
                </c:pt>
                <c:pt idx="539">
                  <c:v>39.510009759999946</c:v>
                </c:pt>
                <c:pt idx="540">
                  <c:v>39.889984130000016</c:v>
                </c:pt>
                <c:pt idx="541">
                  <c:v>40.279998780000028</c:v>
                </c:pt>
                <c:pt idx="542">
                  <c:v>40.659973139999977</c:v>
                </c:pt>
                <c:pt idx="543">
                  <c:v>41.050018309999984</c:v>
                </c:pt>
                <c:pt idx="544">
                  <c:v>41.429992679999998</c:v>
                </c:pt>
                <c:pt idx="545">
                  <c:v>41.820007320000002</c:v>
                </c:pt>
                <c:pt idx="546">
                  <c:v>42.209991460000026</c:v>
                </c:pt>
                <c:pt idx="547">
                  <c:v>42.599975579999978</c:v>
                </c:pt>
                <c:pt idx="548">
                  <c:v>42.980010979999975</c:v>
                </c:pt>
                <c:pt idx="549">
                  <c:v>43.369995120000056</c:v>
                </c:pt>
                <c:pt idx="550">
                  <c:v>43.759979240000007</c:v>
                </c:pt>
                <c:pt idx="551">
                  <c:v>44.150024420000022</c:v>
                </c:pt>
                <c:pt idx="552">
                  <c:v>44.550018309999984</c:v>
                </c:pt>
                <c:pt idx="553">
                  <c:v>44.92999266999999</c:v>
                </c:pt>
                <c:pt idx="554">
                  <c:v>45.330017090000013</c:v>
                </c:pt>
                <c:pt idx="555">
                  <c:v>45.720001220000029</c:v>
                </c:pt>
                <c:pt idx="556">
                  <c:v>46.119995109999991</c:v>
                </c:pt>
                <c:pt idx="557">
                  <c:v>46.5</c:v>
                </c:pt>
                <c:pt idx="558">
                  <c:v>46.899993900000027</c:v>
                </c:pt>
                <c:pt idx="559">
                  <c:v>47.290008539999974</c:v>
                </c:pt>
                <c:pt idx="560">
                  <c:v>47.690002440000001</c:v>
                </c:pt>
                <c:pt idx="561">
                  <c:v>48.080017090000013</c:v>
                </c:pt>
                <c:pt idx="562">
                  <c:v>48.480010989999982</c:v>
                </c:pt>
                <c:pt idx="563">
                  <c:v>48.870025639999994</c:v>
                </c:pt>
                <c:pt idx="564">
                  <c:v>49.279998780000028</c:v>
                </c:pt>
                <c:pt idx="565">
                  <c:v>49.669982910000044</c:v>
                </c:pt>
                <c:pt idx="566">
                  <c:v>50.070007320000002</c:v>
                </c:pt>
                <c:pt idx="567">
                  <c:v>50.460021979999965</c:v>
                </c:pt>
                <c:pt idx="568">
                  <c:v>50.859985359999996</c:v>
                </c:pt>
                <c:pt idx="569">
                  <c:v>51.270019530000013</c:v>
                </c:pt>
                <c:pt idx="570">
                  <c:v>51.669982910000044</c:v>
                </c:pt>
                <c:pt idx="571">
                  <c:v>52.070007320000002</c:v>
                </c:pt>
                <c:pt idx="572">
                  <c:v>52.470001219999972</c:v>
                </c:pt>
                <c:pt idx="573">
                  <c:v>52.859985359999996</c:v>
                </c:pt>
                <c:pt idx="574">
                  <c:v>53.270019530000013</c:v>
                </c:pt>
                <c:pt idx="575">
                  <c:v>53.669982910000044</c:v>
                </c:pt>
                <c:pt idx="576">
                  <c:v>54.070007320000002</c:v>
                </c:pt>
                <c:pt idx="577">
                  <c:v>54.470001219999972</c:v>
                </c:pt>
                <c:pt idx="578">
                  <c:v>54.870025639999994</c:v>
                </c:pt>
                <c:pt idx="579">
                  <c:v>55.269989009999961</c:v>
                </c:pt>
                <c:pt idx="580">
                  <c:v>55.669982909999987</c:v>
                </c:pt>
                <c:pt idx="581">
                  <c:v>56.079986570000017</c:v>
                </c:pt>
                <c:pt idx="582">
                  <c:v>56.480010979999975</c:v>
                </c:pt>
                <c:pt idx="583">
                  <c:v>56.880004880000001</c:v>
                </c:pt>
                <c:pt idx="584">
                  <c:v>57.290008539999974</c:v>
                </c:pt>
                <c:pt idx="585">
                  <c:v>57.690002450000009</c:v>
                </c:pt>
                <c:pt idx="586">
                  <c:v>58.080017090000013</c:v>
                </c:pt>
                <c:pt idx="587">
                  <c:v>58.489990229999989</c:v>
                </c:pt>
                <c:pt idx="588">
                  <c:v>58.890014640000004</c:v>
                </c:pt>
                <c:pt idx="589">
                  <c:v>59.290008539999974</c:v>
                </c:pt>
                <c:pt idx="590">
                  <c:v>59.690002450000009</c:v>
                </c:pt>
                <c:pt idx="591">
                  <c:v>60.100006109999981</c:v>
                </c:pt>
                <c:pt idx="592">
                  <c:v>60.5</c:v>
                </c:pt>
                <c:pt idx="593">
                  <c:v>60.900024419999966</c:v>
                </c:pt>
                <c:pt idx="594">
                  <c:v>61.300018309999984</c:v>
                </c:pt>
                <c:pt idx="595">
                  <c:v>61.699981690000016</c:v>
                </c:pt>
                <c:pt idx="596">
                  <c:v>62.100006110000038</c:v>
                </c:pt>
                <c:pt idx="597">
                  <c:v>62.5</c:v>
                </c:pt>
                <c:pt idx="598">
                  <c:v>62.910003659999973</c:v>
                </c:pt>
                <c:pt idx="599">
                  <c:v>63.309997549999991</c:v>
                </c:pt>
                <c:pt idx="600">
                  <c:v>63.699981690000016</c:v>
                </c:pt>
                <c:pt idx="601">
                  <c:v>64.100006099999973</c:v>
                </c:pt>
                <c:pt idx="602">
                  <c:v>64.5</c:v>
                </c:pt>
                <c:pt idx="603">
                  <c:v>64.89999389999997</c:v>
                </c:pt>
                <c:pt idx="604">
                  <c:v>65.300018309999984</c:v>
                </c:pt>
                <c:pt idx="605">
                  <c:v>65.700012210000011</c:v>
                </c:pt>
                <c:pt idx="606">
                  <c:v>66.100006099999973</c:v>
                </c:pt>
                <c:pt idx="607">
                  <c:v>66.5</c:v>
                </c:pt>
                <c:pt idx="608">
                  <c:v>66.899993889999962</c:v>
                </c:pt>
                <c:pt idx="609">
                  <c:v>67.299987800000054</c:v>
                </c:pt>
                <c:pt idx="610">
                  <c:v>67.690002440000001</c:v>
                </c:pt>
                <c:pt idx="611">
                  <c:v>68.079986570000017</c:v>
                </c:pt>
                <c:pt idx="612">
                  <c:v>68.479980469999987</c:v>
                </c:pt>
                <c:pt idx="613">
                  <c:v>68.869995109999991</c:v>
                </c:pt>
                <c:pt idx="614">
                  <c:v>69.269989010000018</c:v>
                </c:pt>
                <c:pt idx="615">
                  <c:v>69.660003660000029</c:v>
                </c:pt>
                <c:pt idx="616">
                  <c:v>70.059997549999991</c:v>
                </c:pt>
                <c:pt idx="617">
                  <c:v>70.450012210000011</c:v>
                </c:pt>
                <c:pt idx="618">
                  <c:v>70.839996340000027</c:v>
                </c:pt>
                <c:pt idx="619">
                  <c:v>71.230010989999982</c:v>
                </c:pt>
                <c:pt idx="620">
                  <c:v>71.619995109999991</c:v>
                </c:pt>
                <c:pt idx="621">
                  <c:v>72.009979240000007</c:v>
                </c:pt>
                <c:pt idx="622">
                  <c:v>72.399993889999962</c:v>
                </c:pt>
                <c:pt idx="623">
                  <c:v>72.789978019999978</c:v>
                </c:pt>
                <c:pt idx="624">
                  <c:v>73.17999266999999</c:v>
                </c:pt>
                <c:pt idx="625">
                  <c:v>73.569976800000006</c:v>
                </c:pt>
                <c:pt idx="626">
                  <c:v>73.959991449999961</c:v>
                </c:pt>
                <c:pt idx="627">
                  <c:v>74.339996329999963</c:v>
                </c:pt>
                <c:pt idx="628">
                  <c:v>74.739990229999989</c:v>
                </c:pt>
                <c:pt idx="629">
                  <c:v>75.119995119999999</c:v>
                </c:pt>
                <c:pt idx="630">
                  <c:v>75.510009770000011</c:v>
                </c:pt>
                <c:pt idx="631">
                  <c:v>75.890014650000012</c:v>
                </c:pt>
                <c:pt idx="632">
                  <c:v>76.279998780000028</c:v>
                </c:pt>
                <c:pt idx="633">
                  <c:v>76.660003660000029</c:v>
                </c:pt>
                <c:pt idx="634">
                  <c:v>77.050018309999984</c:v>
                </c:pt>
                <c:pt idx="635">
                  <c:v>77.42999266999999</c:v>
                </c:pt>
                <c:pt idx="636">
                  <c:v>77.809997559999999</c:v>
                </c:pt>
                <c:pt idx="637">
                  <c:v>78.190002440000001</c:v>
                </c:pt>
                <c:pt idx="638">
                  <c:v>78.579986570000017</c:v>
                </c:pt>
                <c:pt idx="639">
                  <c:v>78.950012199999946</c:v>
                </c:pt>
                <c:pt idx="640">
                  <c:v>79.32998656999996</c:v>
                </c:pt>
                <c:pt idx="641">
                  <c:v>79.709991450000018</c:v>
                </c:pt>
                <c:pt idx="642">
                  <c:v>80.089996340000027</c:v>
                </c:pt>
                <c:pt idx="643">
                  <c:v>80.459991449999961</c:v>
                </c:pt>
                <c:pt idx="644">
                  <c:v>80.850006099999973</c:v>
                </c:pt>
                <c:pt idx="645">
                  <c:v>81.220001230000037</c:v>
                </c:pt>
                <c:pt idx="646">
                  <c:v>81.600006109999981</c:v>
                </c:pt>
                <c:pt idx="647">
                  <c:v>81.970001219999972</c:v>
                </c:pt>
                <c:pt idx="648">
                  <c:v>82.339996330000019</c:v>
                </c:pt>
                <c:pt idx="649">
                  <c:v>82.710021969999957</c:v>
                </c:pt>
                <c:pt idx="650">
                  <c:v>83.080017090000013</c:v>
                </c:pt>
                <c:pt idx="651">
                  <c:v>83.449981690000016</c:v>
                </c:pt>
                <c:pt idx="652">
                  <c:v>83.82000733000001</c:v>
                </c:pt>
                <c:pt idx="653">
                  <c:v>84.190002440000001</c:v>
                </c:pt>
                <c:pt idx="654">
                  <c:v>84.549987799999997</c:v>
                </c:pt>
                <c:pt idx="655">
                  <c:v>84.910003670000037</c:v>
                </c:pt>
                <c:pt idx="656">
                  <c:v>85.270019529999956</c:v>
                </c:pt>
                <c:pt idx="657">
                  <c:v>85.630004890000009</c:v>
                </c:pt>
                <c:pt idx="658">
                  <c:v>86</c:v>
                </c:pt>
                <c:pt idx="659">
                  <c:v>86.359985350000045</c:v>
                </c:pt>
                <c:pt idx="660">
                  <c:v>86.709991449999961</c:v>
                </c:pt>
                <c:pt idx="661">
                  <c:v>87.07000733000001</c:v>
                </c:pt>
                <c:pt idx="662">
                  <c:v>87.42999266999999</c:v>
                </c:pt>
                <c:pt idx="663">
                  <c:v>87.769989009999961</c:v>
                </c:pt>
                <c:pt idx="664">
                  <c:v>88.130004890000009</c:v>
                </c:pt>
                <c:pt idx="665">
                  <c:v>88.479980469999987</c:v>
                </c:pt>
                <c:pt idx="666">
                  <c:v>88.829986570000017</c:v>
                </c:pt>
                <c:pt idx="667">
                  <c:v>89.17999266999999</c:v>
                </c:pt>
                <c:pt idx="668">
                  <c:v>89.520019529999956</c:v>
                </c:pt>
                <c:pt idx="669">
                  <c:v>89.869995119999999</c:v>
                </c:pt>
                <c:pt idx="670">
                  <c:v>90.209991460000026</c:v>
                </c:pt>
                <c:pt idx="671">
                  <c:v>90.549987789999989</c:v>
                </c:pt>
                <c:pt idx="672">
                  <c:v>90.889984130000016</c:v>
                </c:pt>
                <c:pt idx="673">
                  <c:v>91.230010990000039</c:v>
                </c:pt>
                <c:pt idx="674">
                  <c:v>91.580017090000013</c:v>
                </c:pt>
                <c:pt idx="675">
                  <c:v>91.900024419999966</c:v>
                </c:pt>
                <c:pt idx="676">
                  <c:v>92.239990240000054</c:v>
                </c:pt>
                <c:pt idx="677">
                  <c:v>92.569976800000006</c:v>
                </c:pt>
                <c:pt idx="678">
                  <c:v>92.910003660000029</c:v>
                </c:pt>
                <c:pt idx="679">
                  <c:v>93.239990239999997</c:v>
                </c:pt>
                <c:pt idx="680">
                  <c:v>93.569976800000006</c:v>
                </c:pt>
                <c:pt idx="681">
                  <c:v>93.890014639999947</c:v>
                </c:pt>
                <c:pt idx="682">
                  <c:v>94.230010979999975</c:v>
                </c:pt>
                <c:pt idx="683">
                  <c:v>94.549987800000054</c:v>
                </c:pt>
                <c:pt idx="684">
                  <c:v>94.869995119999999</c:v>
                </c:pt>
                <c:pt idx="685">
                  <c:v>95.190002450000009</c:v>
                </c:pt>
                <c:pt idx="686">
                  <c:v>95.510009760000003</c:v>
                </c:pt>
                <c:pt idx="687">
                  <c:v>95.830017090000013</c:v>
                </c:pt>
                <c:pt idx="688">
                  <c:v>96.140014650000012</c:v>
                </c:pt>
                <c:pt idx="689">
                  <c:v>96.460021980000022</c:v>
                </c:pt>
                <c:pt idx="690">
                  <c:v>96.770019530000013</c:v>
                </c:pt>
                <c:pt idx="691">
                  <c:v>97.080017090000013</c:v>
                </c:pt>
                <c:pt idx="692">
                  <c:v>97.390014650000012</c:v>
                </c:pt>
                <c:pt idx="693">
                  <c:v>97.700012210000011</c:v>
                </c:pt>
                <c:pt idx="694">
                  <c:v>98</c:v>
                </c:pt>
                <c:pt idx="695">
                  <c:v>98.310028079999995</c:v>
                </c:pt>
                <c:pt idx="696">
                  <c:v>98.619995119999999</c:v>
                </c:pt>
                <c:pt idx="697">
                  <c:v>98.92001343000004</c:v>
                </c:pt>
                <c:pt idx="698">
                  <c:v>99.209991460000026</c:v>
                </c:pt>
                <c:pt idx="699">
                  <c:v>99.520019529999956</c:v>
                </c:pt>
                <c:pt idx="700">
                  <c:v>99.819976800000006</c:v>
                </c:pt>
                <c:pt idx="701">
                  <c:v>100.10998534999999</c:v>
                </c:pt>
                <c:pt idx="702">
                  <c:v>100.41000366000003</c:v>
                </c:pt>
                <c:pt idx="703">
                  <c:v>100.69998169000002</c:v>
                </c:pt>
                <c:pt idx="704">
                  <c:v>100.98999024000005</c:v>
                </c:pt>
                <c:pt idx="705">
                  <c:v>101.28997802999999</c:v>
                </c:pt>
                <c:pt idx="706">
                  <c:v>101.58001709000001</c:v>
                </c:pt>
                <c:pt idx="707">
                  <c:v>101.86999510999999</c:v>
                </c:pt>
                <c:pt idx="708">
                  <c:v>102.16000365999997</c:v>
                </c:pt>
                <c:pt idx="709">
                  <c:v>102.44998169000002</c:v>
                </c:pt>
                <c:pt idx="710">
                  <c:v>102.73001098999998</c:v>
                </c:pt>
                <c:pt idx="711">
                  <c:v>103.01998902000003</c:v>
                </c:pt>
                <c:pt idx="712">
                  <c:v>103.30001830999998</c:v>
                </c:pt>
                <c:pt idx="713">
                  <c:v>103.58999634000003</c:v>
                </c:pt>
                <c:pt idx="714">
                  <c:v>103.85998535000004</c:v>
                </c:pt>
                <c:pt idx="715">
                  <c:v>104.14999389999997</c:v>
                </c:pt>
                <c:pt idx="716">
                  <c:v>104.42001342999998</c:v>
                </c:pt>
                <c:pt idx="717">
                  <c:v>104.70999144999996</c:v>
                </c:pt>
                <c:pt idx="718">
                  <c:v>104.98001097999997</c:v>
                </c:pt>
                <c:pt idx="719">
                  <c:v>105.25</c:v>
                </c:pt>
                <c:pt idx="720">
                  <c:v>105.52999877999997</c:v>
                </c:pt>
                <c:pt idx="721">
                  <c:v>105.80999756</c:v>
                </c:pt>
                <c:pt idx="722">
                  <c:v>106.07998657000002</c:v>
                </c:pt>
                <c:pt idx="723">
                  <c:v>106.33999634000003</c:v>
                </c:pt>
                <c:pt idx="724">
                  <c:v>106.60998534999999</c:v>
                </c:pt>
                <c:pt idx="725">
                  <c:v>106.88000488</c:v>
                </c:pt>
                <c:pt idx="726">
                  <c:v>107.14999390000003</c:v>
                </c:pt>
                <c:pt idx="727">
                  <c:v>107.42001341999998</c:v>
                </c:pt>
                <c:pt idx="728">
                  <c:v>107.69000244</c:v>
                </c:pt>
                <c:pt idx="729">
                  <c:v>107.94000245000001</c:v>
                </c:pt>
                <c:pt idx="730">
                  <c:v>108.20999145000002</c:v>
                </c:pt>
                <c:pt idx="731">
                  <c:v>108.47000121999997</c:v>
                </c:pt>
                <c:pt idx="732">
                  <c:v>108.73001097999997</c:v>
                </c:pt>
                <c:pt idx="733">
                  <c:v>108.99002074999999</c:v>
                </c:pt>
                <c:pt idx="734">
                  <c:v>109.23999022999999</c:v>
                </c:pt>
                <c:pt idx="735">
                  <c:v>109.5</c:v>
                </c:pt>
                <c:pt idx="736">
                  <c:v>109.75997925000001</c:v>
                </c:pt>
                <c:pt idx="737">
                  <c:v>110.01000977000001</c:v>
                </c:pt>
                <c:pt idx="738">
                  <c:v>110.26000977000001</c:v>
                </c:pt>
                <c:pt idx="739">
                  <c:v>110.51000977000001</c:v>
                </c:pt>
                <c:pt idx="740">
                  <c:v>110.77001953000001</c:v>
                </c:pt>
                <c:pt idx="741">
                  <c:v>111.01000977000001</c:v>
                </c:pt>
                <c:pt idx="742">
                  <c:v>111.25997925000001</c:v>
                </c:pt>
                <c:pt idx="743">
                  <c:v>111.5</c:v>
                </c:pt>
                <c:pt idx="744">
                  <c:v>111.75</c:v>
                </c:pt>
                <c:pt idx="745">
                  <c:v>112</c:v>
                </c:pt>
                <c:pt idx="746">
                  <c:v>112.24002074999999</c:v>
                </c:pt>
                <c:pt idx="747">
                  <c:v>112.48999022999999</c:v>
                </c:pt>
                <c:pt idx="748">
                  <c:v>112.72000121999997</c:v>
                </c:pt>
                <c:pt idx="749">
                  <c:v>112.96002196999996</c:v>
                </c:pt>
                <c:pt idx="750">
                  <c:v>113.21002196999996</c:v>
                </c:pt>
                <c:pt idx="751">
                  <c:v>113.44000244</c:v>
                </c:pt>
                <c:pt idx="752">
                  <c:v>113.67999268000005</c:v>
                </c:pt>
                <c:pt idx="753">
                  <c:v>113.92001342999998</c:v>
                </c:pt>
                <c:pt idx="754">
                  <c:v>114.16000366000003</c:v>
                </c:pt>
                <c:pt idx="755">
                  <c:v>114.38998413000002</c:v>
                </c:pt>
                <c:pt idx="756">
                  <c:v>114.63000488</c:v>
                </c:pt>
                <c:pt idx="757">
                  <c:v>114.86001586999998</c:v>
                </c:pt>
                <c:pt idx="758">
                  <c:v>115.08999634000003</c:v>
                </c:pt>
                <c:pt idx="759">
                  <c:v>115.32000731999995</c:v>
                </c:pt>
                <c:pt idx="760">
                  <c:v>115.55001830999998</c:v>
                </c:pt>
                <c:pt idx="761">
                  <c:v>115.77999877999997</c:v>
                </c:pt>
                <c:pt idx="762">
                  <c:v>116.00997925000001</c:v>
                </c:pt>
                <c:pt idx="763">
                  <c:v>116.22998046999999</c:v>
                </c:pt>
                <c:pt idx="764">
                  <c:v>116.47000122000003</c:v>
                </c:pt>
                <c:pt idx="765">
                  <c:v>116.69000244</c:v>
                </c:pt>
                <c:pt idx="766">
                  <c:v>116.90997314000003</c:v>
                </c:pt>
                <c:pt idx="767">
                  <c:v>117.14001464999996</c:v>
                </c:pt>
                <c:pt idx="768">
                  <c:v>117.35000609999997</c:v>
                </c:pt>
                <c:pt idx="769">
                  <c:v>117.57998657000002</c:v>
                </c:pt>
                <c:pt idx="770">
                  <c:v>117.80001830999998</c:v>
                </c:pt>
                <c:pt idx="771">
                  <c:v>118.01998901000002</c:v>
                </c:pt>
                <c:pt idx="772">
                  <c:v>118.23001097999997</c:v>
                </c:pt>
                <c:pt idx="773">
                  <c:v>118.44998169000002</c:v>
                </c:pt>
                <c:pt idx="774">
                  <c:v>118.68002319999999</c:v>
                </c:pt>
                <c:pt idx="775">
                  <c:v>118.88998413000002</c:v>
                </c:pt>
                <c:pt idx="776">
                  <c:v>119.10000610999998</c:v>
                </c:pt>
                <c:pt idx="777">
                  <c:v>119.32000732</c:v>
                </c:pt>
                <c:pt idx="778">
                  <c:v>119.52999878000003</c:v>
                </c:pt>
                <c:pt idx="779">
                  <c:v>119.74002074999999</c:v>
                </c:pt>
                <c:pt idx="780">
                  <c:v>119.95001221000001</c:v>
                </c:pt>
                <c:pt idx="781">
                  <c:v>120.17001342999998</c:v>
                </c:pt>
                <c:pt idx="782">
                  <c:v>120.38000489000001</c:v>
                </c:pt>
                <c:pt idx="783">
                  <c:v>120.57998657000002</c:v>
                </c:pt>
                <c:pt idx="784">
                  <c:v>120.79000854999998</c:v>
                </c:pt>
                <c:pt idx="785">
                  <c:v>121</c:v>
                </c:pt>
                <c:pt idx="786">
                  <c:v>121.20001220999995</c:v>
                </c:pt>
                <c:pt idx="787">
                  <c:v>121.41000366000003</c:v>
                </c:pt>
                <c:pt idx="788">
                  <c:v>121.60998535000004</c:v>
                </c:pt>
                <c:pt idx="789">
                  <c:v>121.82000732</c:v>
                </c:pt>
                <c:pt idx="790">
                  <c:v>122.02001952999996</c:v>
                </c:pt>
                <c:pt idx="791">
                  <c:v>122.23001098999998</c:v>
                </c:pt>
                <c:pt idx="792">
                  <c:v>122.43002319999999</c:v>
                </c:pt>
                <c:pt idx="793">
                  <c:v>122.63998413000002</c:v>
                </c:pt>
                <c:pt idx="794">
                  <c:v>122.83999632999996</c:v>
                </c:pt>
                <c:pt idx="795">
                  <c:v>123.04000855000004</c:v>
                </c:pt>
                <c:pt idx="796">
                  <c:v>123.23999024</c:v>
                </c:pt>
                <c:pt idx="797">
                  <c:v>123.44000245000001</c:v>
                </c:pt>
                <c:pt idx="798">
                  <c:v>123.64001465000001</c:v>
                </c:pt>
                <c:pt idx="799">
                  <c:v>123.83999634000003</c:v>
                </c:pt>
                <c:pt idx="800">
                  <c:v>124.04000854999998</c:v>
                </c:pt>
                <c:pt idx="801">
                  <c:v>124.24002074999999</c:v>
                </c:pt>
                <c:pt idx="802">
                  <c:v>124.44000244</c:v>
                </c:pt>
                <c:pt idx="803">
                  <c:v>124.64001464999996</c:v>
                </c:pt>
                <c:pt idx="804">
                  <c:v>124.82998658000002</c:v>
                </c:pt>
                <c:pt idx="805">
                  <c:v>125.02999878000003</c:v>
                </c:pt>
                <c:pt idx="806">
                  <c:v>125.22998045999998</c:v>
                </c:pt>
                <c:pt idx="807">
                  <c:v>125.43002319999999</c:v>
                </c:pt>
                <c:pt idx="808">
                  <c:v>125.63000488</c:v>
                </c:pt>
                <c:pt idx="809">
                  <c:v>125.81997680000001</c:v>
                </c:pt>
                <c:pt idx="810">
                  <c:v>126.02001953000001</c:v>
                </c:pt>
                <c:pt idx="811">
                  <c:v>126.20999146000003</c:v>
                </c:pt>
                <c:pt idx="812">
                  <c:v>126.40997313999998</c:v>
                </c:pt>
                <c:pt idx="813">
                  <c:v>126.60000610999998</c:v>
                </c:pt>
                <c:pt idx="814">
                  <c:v>126.79000853999997</c:v>
                </c:pt>
                <c:pt idx="815">
                  <c:v>126.98999024000005</c:v>
                </c:pt>
                <c:pt idx="816">
                  <c:v>127.17999266999999</c:v>
                </c:pt>
                <c:pt idx="817">
                  <c:v>127.36999512</c:v>
                </c:pt>
                <c:pt idx="818">
                  <c:v>127.56002808</c:v>
                </c:pt>
                <c:pt idx="819">
                  <c:v>127.75997925000001</c:v>
                </c:pt>
                <c:pt idx="820">
                  <c:v>127.94000245000001</c:v>
                </c:pt>
                <c:pt idx="821">
                  <c:v>128.13000489000001</c:v>
                </c:pt>
                <c:pt idx="822">
                  <c:v>128.33001709000001</c:v>
                </c:pt>
                <c:pt idx="823">
                  <c:v>128.51000976</c:v>
                </c:pt>
                <c:pt idx="824">
                  <c:v>128.69000245000001</c:v>
                </c:pt>
                <c:pt idx="825">
                  <c:v>128.88000489000001</c:v>
                </c:pt>
                <c:pt idx="826">
                  <c:v>129.07000733000001</c:v>
                </c:pt>
                <c:pt idx="827">
                  <c:v>129.26000977000001</c:v>
                </c:pt>
                <c:pt idx="828">
                  <c:v>129.44000244</c:v>
                </c:pt>
                <c:pt idx="829">
                  <c:v>129.63000489000001</c:v>
                </c:pt>
                <c:pt idx="830">
                  <c:v>129.81002808</c:v>
                </c:pt>
                <c:pt idx="831">
                  <c:v>130</c:v>
                </c:pt>
                <c:pt idx="832">
                  <c:v>130.16998290999999</c:v>
                </c:pt>
                <c:pt idx="833">
                  <c:v>130.36001586999998</c:v>
                </c:pt>
                <c:pt idx="834">
                  <c:v>130.53997803000004</c:v>
                </c:pt>
                <c:pt idx="835">
                  <c:v>130.73001097999997</c:v>
                </c:pt>
                <c:pt idx="836">
                  <c:v>130.89999388999996</c:v>
                </c:pt>
                <c:pt idx="837">
                  <c:v>131.07998657000002</c:v>
                </c:pt>
                <c:pt idx="838">
                  <c:v>131.26998901000002</c:v>
                </c:pt>
                <c:pt idx="839">
                  <c:v>131.45001220999995</c:v>
                </c:pt>
                <c:pt idx="840">
                  <c:v>131.63000489000001</c:v>
                </c:pt>
                <c:pt idx="841">
                  <c:v>131.82000732</c:v>
                </c:pt>
                <c:pt idx="842">
                  <c:v>131.98999022999999</c:v>
                </c:pt>
                <c:pt idx="843">
                  <c:v>132.18002318999999</c:v>
                </c:pt>
                <c:pt idx="844">
                  <c:v>132.35998534999999</c:v>
                </c:pt>
                <c:pt idx="845">
                  <c:v>132.53997803000004</c:v>
                </c:pt>
                <c:pt idx="846">
                  <c:v>132.72000121999997</c:v>
                </c:pt>
                <c:pt idx="847">
                  <c:v>132.89999389000002</c:v>
                </c:pt>
                <c:pt idx="848">
                  <c:v>133.07998657000002</c:v>
                </c:pt>
                <c:pt idx="849">
                  <c:v>133.26998902000003</c:v>
                </c:pt>
                <c:pt idx="850">
                  <c:v>133.44000244</c:v>
                </c:pt>
                <c:pt idx="851">
                  <c:v>133.62002563999999</c:v>
                </c:pt>
                <c:pt idx="852">
                  <c:v>133.80999756</c:v>
                </c:pt>
                <c:pt idx="853">
                  <c:v>133.98001097999997</c:v>
                </c:pt>
                <c:pt idx="854">
                  <c:v>134.17001343000004</c:v>
                </c:pt>
                <c:pt idx="855">
                  <c:v>134.34997557999998</c:v>
                </c:pt>
                <c:pt idx="856">
                  <c:v>134.52001953000001</c:v>
                </c:pt>
                <c:pt idx="857">
                  <c:v>134.70001219999995</c:v>
                </c:pt>
                <c:pt idx="858">
                  <c:v>134.88998413000002</c:v>
                </c:pt>
                <c:pt idx="859">
                  <c:v>135.06997680000001</c:v>
                </c:pt>
                <c:pt idx="860">
                  <c:v>135.25</c:v>
                </c:pt>
                <c:pt idx="861">
                  <c:v>135.42999268</c:v>
                </c:pt>
                <c:pt idx="862">
                  <c:v>135.61001586999998</c:v>
                </c:pt>
                <c:pt idx="863">
                  <c:v>135.79000855000004</c:v>
                </c:pt>
                <c:pt idx="864">
                  <c:v>135.97998046999999</c:v>
                </c:pt>
                <c:pt idx="865">
                  <c:v>136.14999390000003</c:v>
                </c:pt>
                <c:pt idx="866">
                  <c:v>136.33001709000001</c:v>
                </c:pt>
                <c:pt idx="867">
                  <c:v>136.50997925000001</c:v>
                </c:pt>
                <c:pt idx="868">
                  <c:v>136.69000244</c:v>
                </c:pt>
                <c:pt idx="869">
                  <c:v>136.86999512</c:v>
                </c:pt>
                <c:pt idx="870">
                  <c:v>137.05999756</c:v>
                </c:pt>
                <c:pt idx="871">
                  <c:v>137.24002075999999</c:v>
                </c:pt>
                <c:pt idx="872">
                  <c:v>137.42001342999998</c:v>
                </c:pt>
                <c:pt idx="873">
                  <c:v>137.60000611000004</c:v>
                </c:pt>
                <c:pt idx="874">
                  <c:v>137.77999878000003</c:v>
                </c:pt>
                <c:pt idx="875">
                  <c:v>137.97000121999997</c:v>
                </c:pt>
                <c:pt idx="876">
                  <c:v>138.14001464999996</c:v>
                </c:pt>
                <c:pt idx="877">
                  <c:v>138.32003784</c:v>
                </c:pt>
                <c:pt idx="878">
                  <c:v>138.51000977000001</c:v>
                </c:pt>
                <c:pt idx="879">
                  <c:v>138.69000244</c:v>
                </c:pt>
                <c:pt idx="880">
                  <c:v>138.86999512</c:v>
                </c:pt>
                <c:pt idx="881">
                  <c:v>139.0499878</c:v>
                </c:pt>
                <c:pt idx="882">
                  <c:v>139.23999024</c:v>
                </c:pt>
                <c:pt idx="883">
                  <c:v>139.41998290999999</c:v>
                </c:pt>
                <c:pt idx="884">
                  <c:v>139.60998534999999</c:v>
                </c:pt>
                <c:pt idx="885">
                  <c:v>139.77996826999998</c:v>
                </c:pt>
                <c:pt idx="886">
                  <c:v>139.96997070999998</c:v>
                </c:pt>
                <c:pt idx="887">
                  <c:v>140.14996337999997</c:v>
                </c:pt>
                <c:pt idx="888">
                  <c:v>140.32998657999997</c:v>
                </c:pt>
                <c:pt idx="889">
                  <c:v>140.51998901999997</c:v>
                </c:pt>
                <c:pt idx="890">
                  <c:v>140.68997193000001</c:v>
                </c:pt>
                <c:pt idx="891">
                  <c:v>140.87997436000001</c:v>
                </c:pt>
                <c:pt idx="892">
                  <c:v>141.05999756</c:v>
                </c:pt>
                <c:pt idx="893">
                  <c:v>141.23999022999999</c:v>
                </c:pt>
                <c:pt idx="894">
                  <c:v>141.42999268</c:v>
                </c:pt>
                <c:pt idx="895">
                  <c:v>141.60998534999999</c:v>
                </c:pt>
                <c:pt idx="896">
                  <c:v>141.79000853999997</c:v>
                </c:pt>
                <c:pt idx="897">
                  <c:v>141.98001099000004</c:v>
                </c:pt>
                <c:pt idx="898">
                  <c:v>142.17001342000003</c:v>
                </c:pt>
                <c:pt idx="899">
                  <c:v>142.34997558000003</c:v>
                </c:pt>
                <c:pt idx="900">
                  <c:v>142.52996826000003</c:v>
                </c:pt>
                <c:pt idx="901">
                  <c:v>142.70999146000008</c:v>
                </c:pt>
                <c:pt idx="902">
                  <c:v>142.91000366999998</c:v>
                </c:pt>
                <c:pt idx="903">
                  <c:v>143.09002684999996</c:v>
                </c:pt>
                <c:pt idx="904">
                  <c:v>143.26995848999996</c:v>
                </c:pt>
                <c:pt idx="905">
                  <c:v>143.45999144999996</c:v>
                </c:pt>
                <c:pt idx="906">
                  <c:v>143.64001465000001</c:v>
                </c:pt>
                <c:pt idx="907">
                  <c:v>143.83001709000001</c:v>
                </c:pt>
                <c:pt idx="908">
                  <c:v>144.00997925000001</c:v>
                </c:pt>
                <c:pt idx="909">
                  <c:v>144.19000244000006</c:v>
                </c:pt>
                <c:pt idx="910">
                  <c:v>144.38000487999994</c:v>
                </c:pt>
                <c:pt idx="911">
                  <c:v>144.55996705000001</c:v>
                </c:pt>
                <c:pt idx="912">
                  <c:v>144.76000976</c:v>
                </c:pt>
                <c:pt idx="913">
                  <c:v>144.94003294999999</c:v>
                </c:pt>
                <c:pt idx="914">
                  <c:v>145.11999512000006</c:v>
                </c:pt>
                <c:pt idx="915">
                  <c:v>145.32000732999995</c:v>
                </c:pt>
                <c:pt idx="916">
                  <c:v>145.49996948</c:v>
                </c:pt>
                <c:pt idx="917">
                  <c:v>145.69000244</c:v>
                </c:pt>
                <c:pt idx="918">
                  <c:v>145.87002564000005</c:v>
                </c:pt>
                <c:pt idx="919">
                  <c:v>146.05999756000006</c:v>
                </c:pt>
                <c:pt idx="920">
                  <c:v>146.25003051999994</c:v>
                </c:pt>
                <c:pt idx="921">
                  <c:v>146.44000244</c:v>
                </c:pt>
                <c:pt idx="922">
                  <c:v>146.62002562999999</c:v>
                </c:pt>
                <c:pt idx="923">
                  <c:v>146.80999756000006</c:v>
                </c:pt>
                <c:pt idx="924">
                  <c:v>146.99002074999999</c:v>
                </c:pt>
                <c:pt idx="925">
                  <c:v>147.19000244</c:v>
                </c:pt>
                <c:pt idx="926">
                  <c:v>147.37002564000005</c:v>
                </c:pt>
                <c:pt idx="927">
                  <c:v>147.55999754999993</c:v>
                </c:pt>
                <c:pt idx="928">
                  <c:v>147.75</c:v>
                </c:pt>
                <c:pt idx="929">
                  <c:v>147.9500122</c:v>
                </c:pt>
                <c:pt idx="930">
                  <c:v>148.13000489000007</c:v>
                </c:pt>
                <c:pt idx="931">
                  <c:v>148.31997679999995</c:v>
                </c:pt>
                <c:pt idx="932">
                  <c:v>148.51000977000001</c:v>
                </c:pt>
                <c:pt idx="933">
                  <c:v>148.69998169000007</c:v>
                </c:pt>
                <c:pt idx="934">
                  <c:v>148.89996337999997</c:v>
                </c:pt>
                <c:pt idx="935">
                  <c:v>149.09002686000002</c:v>
                </c:pt>
                <c:pt idx="936">
                  <c:v>149.27999877999997</c:v>
                </c:pt>
                <c:pt idx="937">
                  <c:v>149.45999145999997</c:v>
                </c:pt>
                <c:pt idx="938">
                  <c:v>149.66003418000003</c:v>
                </c:pt>
                <c:pt idx="939">
                  <c:v>149.86001586999998</c:v>
                </c:pt>
                <c:pt idx="940">
                  <c:v>150.04000854999998</c:v>
                </c:pt>
                <c:pt idx="941">
                  <c:v>150.22998047000004</c:v>
                </c:pt>
                <c:pt idx="942">
                  <c:v>150.41998290999999</c:v>
                </c:pt>
                <c:pt idx="943">
                  <c:v>150.61001587000004</c:v>
                </c:pt>
                <c:pt idx="944">
                  <c:v>150.80001830999993</c:v>
                </c:pt>
                <c:pt idx="945">
                  <c:v>151</c:v>
                </c:pt>
                <c:pt idx="946">
                  <c:v>151.20001220999995</c:v>
                </c:pt>
                <c:pt idx="947">
                  <c:v>151.38000488</c:v>
                </c:pt>
                <c:pt idx="948">
                  <c:v>151.57998657000007</c:v>
                </c:pt>
                <c:pt idx="949">
                  <c:v>151.76998901999997</c:v>
                </c:pt>
                <c:pt idx="950">
                  <c:v>151.95996093000002</c:v>
                </c:pt>
                <c:pt idx="951">
                  <c:v>152.15997313999998</c:v>
                </c:pt>
                <c:pt idx="952">
                  <c:v>152.35003662000003</c:v>
                </c:pt>
                <c:pt idx="953">
                  <c:v>152.55001831999999</c:v>
                </c:pt>
                <c:pt idx="954">
                  <c:v>152.73995971000005</c:v>
                </c:pt>
                <c:pt idx="955">
                  <c:v>152.93997191999995</c:v>
                </c:pt>
                <c:pt idx="956">
                  <c:v>153.1300354</c:v>
                </c:pt>
                <c:pt idx="957">
                  <c:v>153.32998657999997</c:v>
                </c:pt>
                <c:pt idx="958">
                  <c:v>153.51995849000002</c:v>
                </c:pt>
                <c:pt idx="959">
                  <c:v>153.71997069999998</c:v>
                </c:pt>
                <c:pt idx="960">
                  <c:v>153.90997315000004</c:v>
                </c:pt>
                <c:pt idx="961">
                  <c:v>154.10998534999999</c:v>
                </c:pt>
                <c:pt idx="962">
                  <c:v>154.30999756000006</c:v>
                </c:pt>
                <c:pt idx="963">
                  <c:v>154.51000977000001</c:v>
                </c:pt>
                <c:pt idx="964">
                  <c:v>154.71002196999996</c:v>
                </c:pt>
                <c:pt idx="965">
                  <c:v>154.90002441000001</c:v>
                </c:pt>
                <c:pt idx="966">
                  <c:v>155.09997557999998</c:v>
                </c:pt>
                <c:pt idx="967">
                  <c:v>155.28997803000004</c:v>
                </c:pt>
                <c:pt idx="968">
                  <c:v>155.48999024</c:v>
                </c:pt>
                <c:pt idx="969">
                  <c:v>155.69000243999994</c:v>
                </c:pt>
                <c:pt idx="970">
                  <c:v>155.89001465000001</c:v>
                </c:pt>
                <c:pt idx="971">
                  <c:v>156.08001708999996</c:v>
                </c:pt>
                <c:pt idx="972">
                  <c:v>156.27996826000003</c:v>
                </c:pt>
                <c:pt idx="973">
                  <c:v>156.48001098999998</c:v>
                </c:pt>
                <c:pt idx="974">
                  <c:v>156.67001342999998</c:v>
                </c:pt>
                <c:pt idx="975">
                  <c:v>156.86996460000006</c:v>
                </c:pt>
                <c:pt idx="976">
                  <c:v>157.05999754999999</c:v>
                </c:pt>
                <c:pt idx="977">
                  <c:v>157.27001952999996</c:v>
                </c:pt>
                <c:pt idx="978">
                  <c:v>157.46997070000003</c:v>
                </c:pt>
                <c:pt idx="979">
                  <c:v>157.66000365999997</c:v>
                </c:pt>
                <c:pt idx="980">
                  <c:v>157.86001586999998</c:v>
                </c:pt>
                <c:pt idx="981">
                  <c:v>158.05996704000006</c:v>
                </c:pt>
                <c:pt idx="982">
                  <c:v>158.26000977000001</c:v>
                </c:pt>
                <c:pt idx="983">
                  <c:v>158.46002197999996</c:v>
                </c:pt>
                <c:pt idx="984">
                  <c:v>158.66000367000004</c:v>
                </c:pt>
                <c:pt idx="985">
                  <c:v>158.86001587000004</c:v>
                </c:pt>
                <c:pt idx="986">
                  <c:v>159.06997681000001</c:v>
                </c:pt>
                <c:pt idx="987">
                  <c:v>159.27001952999996</c:v>
                </c:pt>
                <c:pt idx="988">
                  <c:v>159.46997071000004</c:v>
                </c:pt>
                <c:pt idx="989">
                  <c:v>159.67001341999998</c:v>
                </c:pt>
                <c:pt idx="990">
                  <c:v>159.85998534999999</c:v>
                </c:pt>
                <c:pt idx="991">
                  <c:v>160.07000731999995</c:v>
                </c:pt>
                <c:pt idx="992">
                  <c:v>160.25997924000001</c:v>
                </c:pt>
                <c:pt idx="993">
                  <c:v>160.47000123000004</c:v>
                </c:pt>
                <c:pt idx="994">
                  <c:v>160.66998290999999</c:v>
                </c:pt>
                <c:pt idx="995">
                  <c:v>160.87002563999994</c:v>
                </c:pt>
                <c:pt idx="996">
                  <c:v>161.06997680000006</c:v>
                </c:pt>
                <c:pt idx="997">
                  <c:v>161.28002929000002</c:v>
                </c:pt>
                <c:pt idx="998">
                  <c:v>161.47000121999997</c:v>
                </c:pt>
                <c:pt idx="999">
                  <c:v>161.67001342999998</c:v>
                </c:pt>
                <c:pt idx="1000">
                  <c:v>161.88000488999995</c:v>
                </c:pt>
                <c:pt idx="1001">
                  <c:v>162.07998657000007</c:v>
                </c:pt>
                <c:pt idx="1002">
                  <c:v>162.27001953000001</c:v>
                </c:pt>
                <c:pt idx="1003">
                  <c:v>162.47000121999997</c:v>
                </c:pt>
                <c:pt idx="1004">
                  <c:v>162.67999266999999</c:v>
                </c:pt>
                <c:pt idx="1005">
                  <c:v>162.88003539999994</c:v>
                </c:pt>
                <c:pt idx="1006">
                  <c:v>163.07000733000007</c:v>
                </c:pt>
                <c:pt idx="1007">
                  <c:v>163.27996826000003</c:v>
                </c:pt>
                <c:pt idx="1008">
                  <c:v>163.47003174000002</c:v>
                </c:pt>
                <c:pt idx="1009">
                  <c:v>163.68002318999999</c:v>
                </c:pt>
                <c:pt idx="1010">
                  <c:v>163.86999510999999</c:v>
                </c:pt>
                <c:pt idx="1011">
                  <c:v>164.06997680999996</c:v>
                </c:pt>
                <c:pt idx="1012">
                  <c:v>164.27001952999996</c:v>
                </c:pt>
                <c:pt idx="1013">
                  <c:v>164.47000121999997</c:v>
                </c:pt>
                <c:pt idx="1014">
                  <c:v>164.66998291000004</c:v>
                </c:pt>
                <c:pt idx="1015">
                  <c:v>164.86996460000006</c:v>
                </c:pt>
                <c:pt idx="1016">
                  <c:v>165.07003784</c:v>
                </c:pt>
                <c:pt idx="1017">
                  <c:v>165.27001954000002</c:v>
                </c:pt>
                <c:pt idx="1018">
                  <c:v>165.47000122000003</c:v>
                </c:pt>
                <c:pt idx="1019">
                  <c:v>165.66000365999997</c:v>
                </c:pt>
                <c:pt idx="1020">
                  <c:v>165.86999512</c:v>
                </c:pt>
                <c:pt idx="1021">
                  <c:v>166.05996704</c:v>
                </c:pt>
                <c:pt idx="1022">
                  <c:v>166.25003051999994</c:v>
                </c:pt>
                <c:pt idx="1023">
                  <c:v>166.45001220999995</c:v>
                </c:pt>
                <c:pt idx="1024">
                  <c:v>166.64999388999996</c:v>
                </c:pt>
                <c:pt idx="1025">
                  <c:v>166.83999634000003</c:v>
                </c:pt>
                <c:pt idx="1026">
                  <c:v>167.03997802000004</c:v>
                </c:pt>
                <c:pt idx="1027">
                  <c:v>167.23999023000005</c:v>
                </c:pt>
                <c:pt idx="1028">
                  <c:v>167.42999268000005</c:v>
                </c:pt>
                <c:pt idx="1029">
                  <c:v>167.62997436000001</c:v>
                </c:pt>
                <c:pt idx="1030">
                  <c:v>167.83001709000001</c:v>
                </c:pt>
                <c:pt idx="1031">
                  <c:v>168.02001953000001</c:v>
                </c:pt>
                <c:pt idx="1032">
                  <c:v>168.22003174000002</c:v>
                </c:pt>
                <c:pt idx="1033">
                  <c:v>168.41000366000003</c:v>
                </c:pt>
                <c:pt idx="1034">
                  <c:v>168.61001587000004</c:v>
                </c:pt>
                <c:pt idx="1035">
                  <c:v>168.80001830999998</c:v>
                </c:pt>
                <c:pt idx="1036">
                  <c:v>168.99002075999999</c:v>
                </c:pt>
                <c:pt idx="1037">
                  <c:v>169.18002318999999</c:v>
                </c:pt>
                <c:pt idx="1038">
                  <c:v>169.38000488</c:v>
                </c:pt>
                <c:pt idx="1039">
                  <c:v>169.57000733000001</c:v>
                </c:pt>
                <c:pt idx="1040">
                  <c:v>169.76000976</c:v>
                </c:pt>
                <c:pt idx="1041">
                  <c:v>169.95001221000001</c:v>
                </c:pt>
                <c:pt idx="1042">
                  <c:v>170.14001465000001</c:v>
                </c:pt>
                <c:pt idx="1043">
                  <c:v>170.33001709000001</c:v>
                </c:pt>
                <c:pt idx="1044">
                  <c:v>170.51000976</c:v>
                </c:pt>
                <c:pt idx="1045">
                  <c:v>170.7000122</c:v>
                </c:pt>
                <c:pt idx="1046">
                  <c:v>170.88998413000002</c:v>
                </c:pt>
                <c:pt idx="1047">
                  <c:v>171.07998657000002</c:v>
                </c:pt>
                <c:pt idx="1048">
                  <c:v>171.26998901000002</c:v>
                </c:pt>
                <c:pt idx="1049">
                  <c:v>171.44998169000007</c:v>
                </c:pt>
                <c:pt idx="1050">
                  <c:v>171.63000488000006</c:v>
                </c:pt>
                <c:pt idx="1051">
                  <c:v>171.82000731999995</c:v>
                </c:pt>
                <c:pt idx="1052">
                  <c:v>171.99999999999994</c:v>
                </c:pt>
                <c:pt idx="1053">
                  <c:v>172.18002319999994</c:v>
                </c:pt>
                <c:pt idx="1054">
                  <c:v>172.37002563999999</c:v>
                </c:pt>
                <c:pt idx="1055">
                  <c:v>172.54998778999999</c:v>
                </c:pt>
                <c:pt idx="1056">
                  <c:v>172.72998046999999</c:v>
                </c:pt>
                <c:pt idx="1057">
                  <c:v>172.91000365999997</c:v>
                </c:pt>
                <c:pt idx="1058">
                  <c:v>173.08999634000003</c:v>
                </c:pt>
                <c:pt idx="1059">
                  <c:v>173.27001953000001</c:v>
                </c:pt>
                <c:pt idx="1060">
                  <c:v>173.4500122</c:v>
                </c:pt>
                <c:pt idx="1061">
                  <c:v>173.62997437000007</c:v>
                </c:pt>
                <c:pt idx="1062">
                  <c:v>173.80999756000006</c:v>
                </c:pt>
                <c:pt idx="1063">
                  <c:v>173.98001099000004</c:v>
                </c:pt>
                <c:pt idx="1064">
                  <c:v>174.16003417999997</c:v>
                </c:pt>
                <c:pt idx="1065">
                  <c:v>174.33996581999997</c:v>
                </c:pt>
                <c:pt idx="1066">
                  <c:v>174.50997925000001</c:v>
                </c:pt>
                <c:pt idx="1067">
                  <c:v>174.69000244</c:v>
                </c:pt>
                <c:pt idx="1068">
                  <c:v>174.86001586999998</c:v>
                </c:pt>
                <c:pt idx="1069">
                  <c:v>175.04003906000003</c:v>
                </c:pt>
                <c:pt idx="1070">
                  <c:v>175.20999146000003</c:v>
                </c:pt>
                <c:pt idx="1071">
                  <c:v>175.38000489000007</c:v>
                </c:pt>
                <c:pt idx="1072">
                  <c:v>175.55999754999993</c:v>
                </c:pt>
                <c:pt idx="1073">
                  <c:v>175.72998046999999</c:v>
                </c:pt>
                <c:pt idx="1074">
                  <c:v>175.91000365999997</c:v>
                </c:pt>
                <c:pt idx="1075">
                  <c:v>176.08001709000001</c:v>
                </c:pt>
                <c:pt idx="1076">
                  <c:v>176.25003050999999</c:v>
                </c:pt>
                <c:pt idx="1077">
                  <c:v>176.42999267000005</c:v>
                </c:pt>
                <c:pt idx="1078">
                  <c:v>176.60000609999992</c:v>
                </c:pt>
                <c:pt idx="1079">
                  <c:v>176.77001952999996</c:v>
                </c:pt>
                <c:pt idx="1080">
                  <c:v>176.93997193000001</c:v>
                </c:pt>
                <c:pt idx="1081">
                  <c:v>177.10998534999999</c:v>
                </c:pt>
                <c:pt idx="1082">
                  <c:v>177.28002930000002</c:v>
                </c:pt>
                <c:pt idx="1083">
                  <c:v>177.44998169000007</c:v>
                </c:pt>
                <c:pt idx="1084">
                  <c:v>177.61999510999993</c:v>
                </c:pt>
                <c:pt idx="1085">
                  <c:v>177.78002928999996</c:v>
                </c:pt>
                <c:pt idx="1086">
                  <c:v>177.94998169000002</c:v>
                </c:pt>
                <c:pt idx="1087">
                  <c:v>178.11999512</c:v>
                </c:pt>
                <c:pt idx="1088">
                  <c:v>178.28997802000004</c:v>
                </c:pt>
                <c:pt idx="1089">
                  <c:v>178.44998169000007</c:v>
                </c:pt>
                <c:pt idx="1090">
                  <c:v>178.62002563999994</c:v>
                </c:pt>
                <c:pt idx="1091">
                  <c:v>178.77996826999998</c:v>
                </c:pt>
                <c:pt idx="1092">
                  <c:v>178.95001220999995</c:v>
                </c:pt>
                <c:pt idx="1093">
                  <c:v>179.11999510999999</c:v>
                </c:pt>
                <c:pt idx="1094">
                  <c:v>179.27996826000003</c:v>
                </c:pt>
                <c:pt idx="1095">
                  <c:v>179.44000243999994</c:v>
                </c:pt>
                <c:pt idx="1096">
                  <c:v>179.59997557999998</c:v>
                </c:pt>
                <c:pt idx="1097">
                  <c:v>179.76000977000001</c:v>
                </c:pt>
                <c:pt idx="1098">
                  <c:v>179.91998291000004</c:v>
                </c:pt>
                <c:pt idx="1099">
                  <c:v>180.08001709000007</c:v>
                </c:pt>
                <c:pt idx="1100">
                  <c:v>180.24005126999998</c:v>
                </c:pt>
                <c:pt idx="1101">
                  <c:v>180.40002442000002</c:v>
                </c:pt>
                <c:pt idx="1102">
                  <c:v>180.55004883000004</c:v>
                </c:pt>
                <c:pt idx="1103">
                  <c:v>180.7199707100001</c:v>
                </c:pt>
                <c:pt idx="1104">
                  <c:v>180.86999512</c:v>
                </c:pt>
                <c:pt idx="1105">
                  <c:v>181.01995850000003</c:v>
                </c:pt>
                <c:pt idx="1106">
                  <c:v>181.17999268000005</c:v>
                </c:pt>
                <c:pt idx="1107">
                  <c:v>181.32995606000009</c:v>
                </c:pt>
                <c:pt idx="1108">
                  <c:v>181.47998046999999</c:v>
                </c:pt>
                <c:pt idx="1109">
                  <c:v>181.63995362000003</c:v>
                </c:pt>
                <c:pt idx="1110">
                  <c:v>181.79003907000003</c:v>
                </c:pt>
                <c:pt idx="1111">
                  <c:v>181.95001221000007</c:v>
                </c:pt>
                <c:pt idx="1112">
                  <c:v>182.09002684999996</c:v>
                </c:pt>
                <c:pt idx="1113">
                  <c:v>182.25</c:v>
                </c:pt>
                <c:pt idx="1114">
                  <c:v>182.39001465000001</c:v>
                </c:pt>
                <c:pt idx="1115">
                  <c:v>182.53997803000004</c:v>
                </c:pt>
                <c:pt idx="1116">
                  <c:v>182.67999266999993</c:v>
                </c:pt>
                <c:pt idx="1117">
                  <c:v>182.82995605999997</c:v>
                </c:pt>
                <c:pt idx="1118">
                  <c:v>182.97998046999999</c:v>
                </c:pt>
                <c:pt idx="1119">
                  <c:v>183.13000488</c:v>
                </c:pt>
                <c:pt idx="1120">
                  <c:v>183.2700195299999</c:v>
                </c:pt>
                <c:pt idx="1121">
                  <c:v>183.41998291000004</c:v>
                </c:pt>
                <c:pt idx="1122">
                  <c:v>183.57000732000006</c:v>
                </c:pt>
                <c:pt idx="1123">
                  <c:v>183.70001220000006</c:v>
                </c:pt>
                <c:pt idx="1124">
                  <c:v>183.85003661999997</c:v>
                </c:pt>
                <c:pt idx="1125">
                  <c:v>183.98999024</c:v>
                </c:pt>
                <c:pt idx="1126">
                  <c:v>184.13000489000001</c:v>
                </c:pt>
                <c:pt idx="1127">
                  <c:v>184.2700195299999</c:v>
                </c:pt>
                <c:pt idx="1128">
                  <c:v>184.41998291000004</c:v>
                </c:pt>
                <c:pt idx="1129">
                  <c:v>184.55999756000006</c:v>
                </c:pt>
                <c:pt idx="1130">
                  <c:v>184.70001221000007</c:v>
                </c:pt>
                <c:pt idx="1131">
                  <c:v>184.83001708999996</c:v>
                </c:pt>
                <c:pt idx="1132">
                  <c:v>184.96997069999998</c:v>
                </c:pt>
                <c:pt idx="1133">
                  <c:v>185.09997557999998</c:v>
                </c:pt>
                <c:pt idx="1134">
                  <c:v>185.23999022999999</c:v>
                </c:pt>
                <c:pt idx="1135">
                  <c:v>185.36999512</c:v>
                </c:pt>
                <c:pt idx="1136">
                  <c:v>185.51000977000001</c:v>
                </c:pt>
                <c:pt idx="1137">
                  <c:v>185.64001465000001</c:v>
                </c:pt>
                <c:pt idx="1138">
                  <c:v>185.76995849000002</c:v>
                </c:pt>
                <c:pt idx="1139">
                  <c:v>185.90002441000001</c:v>
                </c:pt>
                <c:pt idx="1140">
                  <c:v>186.02996826000003</c:v>
                </c:pt>
                <c:pt idx="1141">
                  <c:v>186.16003417999991</c:v>
                </c:pt>
                <c:pt idx="1142">
                  <c:v>186.29998780000005</c:v>
                </c:pt>
                <c:pt idx="1143">
                  <c:v>186.43005371000004</c:v>
                </c:pt>
                <c:pt idx="1144">
                  <c:v>186.54998778999993</c:v>
                </c:pt>
                <c:pt idx="1145">
                  <c:v>186.67999267999994</c:v>
                </c:pt>
                <c:pt idx="1146">
                  <c:v>186.80004883000004</c:v>
                </c:pt>
                <c:pt idx="1147">
                  <c:v>186.92999266999993</c:v>
                </c:pt>
                <c:pt idx="1148">
                  <c:v>187.04998779999994</c:v>
                </c:pt>
                <c:pt idx="1149">
                  <c:v>187.16998291000004</c:v>
                </c:pt>
                <c:pt idx="1150">
                  <c:v>187.28997803000004</c:v>
                </c:pt>
                <c:pt idx="1151">
                  <c:v>187.41003417999991</c:v>
                </c:pt>
                <c:pt idx="1152">
                  <c:v>187.53002930000002</c:v>
                </c:pt>
                <c:pt idx="1153">
                  <c:v>187.63995361000002</c:v>
                </c:pt>
                <c:pt idx="1154">
                  <c:v>187.76000975999989</c:v>
                </c:pt>
                <c:pt idx="1155">
                  <c:v>187.88000488</c:v>
                </c:pt>
                <c:pt idx="1156">
                  <c:v>188</c:v>
                </c:pt>
                <c:pt idx="1157">
                  <c:v>188.10998534999999</c:v>
                </c:pt>
                <c:pt idx="1158">
                  <c:v>188.22998045999998</c:v>
                </c:pt>
                <c:pt idx="1159">
                  <c:v>188.34002684999996</c:v>
                </c:pt>
                <c:pt idx="1160">
                  <c:v>188.44000244000006</c:v>
                </c:pt>
                <c:pt idx="1161">
                  <c:v>188.55999755999994</c:v>
                </c:pt>
                <c:pt idx="1162">
                  <c:v>188.67004395000004</c:v>
                </c:pt>
                <c:pt idx="1163">
                  <c:v>188.77996826000003</c:v>
                </c:pt>
                <c:pt idx="1164">
                  <c:v>188.88995361000002</c:v>
                </c:pt>
                <c:pt idx="1165">
                  <c:v>189</c:v>
                </c:pt>
                <c:pt idx="1166">
                  <c:v>189.1099853500001</c:v>
                </c:pt>
                <c:pt idx="1167">
                  <c:v>189.21997069999998</c:v>
                </c:pt>
                <c:pt idx="1168">
                  <c:v>189.32000731999995</c:v>
                </c:pt>
                <c:pt idx="1169">
                  <c:v>189.42999268000005</c:v>
                </c:pt>
                <c:pt idx="1170">
                  <c:v>189.54003905999991</c:v>
                </c:pt>
                <c:pt idx="1171">
                  <c:v>189.64001465000001</c:v>
                </c:pt>
                <c:pt idx="1172">
                  <c:v>189.75</c:v>
                </c:pt>
                <c:pt idx="1173">
                  <c:v>189.85003661999997</c:v>
                </c:pt>
                <c:pt idx="1174">
                  <c:v>189.95001220999995</c:v>
                </c:pt>
                <c:pt idx="1175">
                  <c:v>190.05999756000006</c:v>
                </c:pt>
                <c:pt idx="1176">
                  <c:v>190.16003417999991</c:v>
                </c:pt>
                <c:pt idx="1177">
                  <c:v>190.26000977000001</c:v>
                </c:pt>
                <c:pt idx="1178">
                  <c:v>190.36004638999998</c:v>
                </c:pt>
                <c:pt idx="1179">
                  <c:v>190.46002197999996</c:v>
                </c:pt>
                <c:pt idx="1180">
                  <c:v>190.55999755999994</c:v>
                </c:pt>
                <c:pt idx="1181">
                  <c:v>190.66003418000003</c:v>
                </c:pt>
                <c:pt idx="1182">
                  <c:v>190.75</c:v>
                </c:pt>
                <c:pt idx="1183">
                  <c:v>190.85998534999999</c:v>
                </c:pt>
                <c:pt idx="1184">
                  <c:v>190.95001221000007</c:v>
                </c:pt>
                <c:pt idx="1185">
                  <c:v>191.04998779999994</c:v>
                </c:pt>
                <c:pt idx="1186">
                  <c:v>191.14001465000001</c:v>
                </c:pt>
                <c:pt idx="1187">
                  <c:v>191.24005126999998</c:v>
                </c:pt>
                <c:pt idx="1188">
                  <c:v>191.33001708999996</c:v>
                </c:pt>
                <c:pt idx="1189">
                  <c:v>191.41998291000004</c:v>
                </c:pt>
                <c:pt idx="1190">
                  <c:v>191.51000976</c:v>
                </c:pt>
                <c:pt idx="1191">
                  <c:v>191.60998534999999</c:v>
                </c:pt>
                <c:pt idx="1192">
                  <c:v>191.69000243999994</c:v>
                </c:pt>
                <c:pt idx="1193">
                  <c:v>191.79003907000003</c:v>
                </c:pt>
                <c:pt idx="1194">
                  <c:v>191.86999512</c:v>
                </c:pt>
                <c:pt idx="1195">
                  <c:v>191.95996093999997</c:v>
                </c:pt>
                <c:pt idx="1196">
                  <c:v>192.06005860000005</c:v>
                </c:pt>
                <c:pt idx="1197">
                  <c:v>192.1400146499999</c:v>
                </c:pt>
                <c:pt idx="1198">
                  <c:v>192.22998046999999</c:v>
                </c:pt>
                <c:pt idx="1199">
                  <c:v>192.30999756000006</c:v>
                </c:pt>
                <c:pt idx="1200">
                  <c:v>192.4000244099999</c:v>
                </c:pt>
                <c:pt idx="1201">
                  <c:v>192.47998046999999</c:v>
                </c:pt>
                <c:pt idx="1202">
                  <c:v>192.56005860000005</c:v>
                </c:pt>
                <c:pt idx="1203">
                  <c:v>192.65002441999991</c:v>
                </c:pt>
                <c:pt idx="1204">
                  <c:v>192.71997069999998</c:v>
                </c:pt>
                <c:pt idx="1205">
                  <c:v>192.81005860000005</c:v>
                </c:pt>
                <c:pt idx="1206">
                  <c:v>192.88000487999989</c:v>
                </c:pt>
                <c:pt idx="1207">
                  <c:v>192.95996093999997</c:v>
                </c:pt>
                <c:pt idx="1208">
                  <c:v>193.05004883000004</c:v>
                </c:pt>
                <c:pt idx="1209">
                  <c:v>193.11999512</c:v>
                </c:pt>
                <c:pt idx="1210">
                  <c:v>193.20001220999995</c:v>
                </c:pt>
                <c:pt idx="1211">
                  <c:v>193.27996826000003</c:v>
                </c:pt>
                <c:pt idx="1212">
                  <c:v>193.35003661999997</c:v>
                </c:pt>
                <c:pt idx="1213">
                  <c:v>193.42999268000005</c:v>
                </c:pt>
                <c:pt idx="1214">
                  <c:v>193.50994873000002</c:v>
                </c:pt>
                <c:pt idx="1215">
                  <c:v>193.57000732999995</c:v>
                </c:pt>
                <c:pt idx="1216">
                  <c:v>193.65002442000002</c:v>
                </c:pt>
                <c:pt idx="1217">
                  <c:v>193.72998046999999</c:v>
                </c:pt>
                <c:pt idx="1218">
                  <c:v>193.79003906999992</c:v>
                </c:pt>
                <c:pt idx="1219">
                  <c:v>193.86999510999999</c:v>
                </c:pt>
                <c:pt idx="1220">
                  <c:v>193.94000244000006</c:v>
                </c:pt>
                <c:pt idx="1221">
                  <c:v>194.01000976</c:v>
                </c:pt>
                <c:pt idx="1222">
                  <c:v>194.08001708999996</c:v>
                </c:pt>
                <c:pt idx="1223">
                  <c:v>194.14996338000003</c:v>
                </c:pt>
                <c:pt idx="1224">
                  <c:v>194.21002196999996</c:v>
                </c:pt>
                <c:pt idx="1225">
                  <c:v>194.28002929000002</c:v>
                </c:pt>
                <c:pt idx="1226">
                  <c:v>194.34997558000009</c:v>
                </c:pt>
                <c:pt idx="1227">
                  <c:v>194.41003417999991</c:v>
                </c:pt>
                <c:pt idx="1228">
                  <c:v>194.47998046999999</c:v>
                </c:pt>
                <c:pt idx="1229">
                  <c:v>194.54998779000005</c:v>
                </c:pt>
                <c:pt idx="1230">
                  <c:v>194.59997557999998</c:v>
                </c:pt>
                <c:pt idx="1231">
                  <c:v>194.67004395000004</c:v>
                </c:pt>
                <c:pt idx="1232">
                  <c:v>194.7299804700001</c:v>
                </c:pt>
                <c:pt idx="1233">
                  <c:v>194.79998778999993</c:v>
                </c:pt>
                <c:pt idx="1234">
                  <c:v>194.85003661999997</c:v>
                </c:pt>
                <c:pt idx="1235">
                  <c:v>194.90997315000004</c:v>
                </c:pt>
                <c:pt idx="1236">
                  <c:v>194.96997069999998</c:v>
                </c:pt>
                <c:pt idx="1237">
                  <c:v>195.04003906000003</c:v>
                </c:pt>
                <c:pt idx="1238">
                  <c:v>195.09002684999996</c:v>
                </c:pt>
                <c:pt idx="1239">
                  <c:v>195.14996337000002</c:v>
                </c:pt>
                <c:pt idx="1240">
                  <c:v>195.20996093000008</c:v>
                </c:pt>
                <c:pt idx="1241">
                  <c:v>195.2700195299999</c:v>
                </c:pt>
                <c:pt idx="1242">
                  <c:v>195.32000731999995</c:v>
                </c:pt>
                <c:pt idx="1243">
                  <c:v>195.36999510999999</c:v>
                </c:pt>
                <c:pt idx="1244">
                  <c:v>195.42999267999994</c:v>
                </c:pt>
                <c:pt idx="1245">
                  <c:v>195.48999022999999</c:v>
                </c:pt>
                <c:pt idx="1246">
                  <c:v>195.52996826000003</c:v>
                </c:pt>
                <c:pt idx="1247">
                  <c:v>195.59002685999997</c:v>
                </c:pt>
                <c:pt idx="1248">
                  <c:v>195.64001465000001</c:v>
                </c:pt>
                <c:pt idx="1249">
                  <c:v>195.69000244000006</c:v>
                </c:pt>
                <c:pt idx="1250">
                  <c:v>195.74005126999998</c:v>
                </c:pt>
                <c:pt idx="1251">
                  <c:v>195.79003907000003</c:v>
                </c:pt>
                <c:pt idx="1252">
                  <c:v>195.83996582000009</c:v>
                </c:pt>
                <c:pt idx="1253">
                  <c:v>195.88995362000003</c:v>
                </c:pt>
                <c:pt idx="1254">
                  <c:v>195.92999268000005</c:v>
                </c:pt>
                <c:pt idx="1255">
                  <c:v>195.9799804700001</c:v>
                </c:pt>
                <c:pt idx="1256">
                  <c:v>196.02996826000003</c:v>
                </c:pt>
                <c:pt idx="1257">
                  <c:v>196.08001709000007</c:v>
                </c:pt>
                <c:pt idx="1258">
                  <c:v>196.11999512</c:v>
                </c:pt>
                <c:pt idx="1259">
                  <c:v>196.15997314000003</c:v>
                </c:pt>
                <c:pt idx="1260">
                  <c:v>196.21002198000008</c:v>
                </c:pt>
                <c:pt idx="1261">
                  <c:v>196.25</c:v>
                </c:pt>
                <c:pt idx="1262">
                  <c:v>196.29998780000005</c:v>
                </c:pt>
                <c:pt idx="1263">
                  <c:v>196.33996582000009</c:v>
                </c:pt>
                <c:pt idx="1264">
                  <c:v>196.36999512</c:v>
                </c:pt>
                <c:pt idx="1265">
                  <c:v>196.41998291000004</c:v>
                </c:pt>
                <c:pt idx="1266">
                  <c:v>196.45996093000008</c:v>
                </c:pt>
                <c:pt idx="1267">
                  <c:v>196.5</c:v>
                </c:pt>
                <c:pt idx="1268">
                  <c:v>196.54003906000003</c:v>
                </c:pt>
                <c:pt idx="1269">
                  <c:v>196.58001709000007</c:v>
                </c:pt>
                <c:pt idx="1270">
                  <c:v>196.61999512</c:v>
                </c:pt>
                <c:pt idx="1271">
                  <c:v>196.66003418000003</c:v>
                </c:pt>
                <c:pt idx="1272">
                  <c:v>196.67999268000005</c:v>
                </c:pt>
                <c:pt idx="1273">
                  <c:v>196.71997069999998</c:v>
                </c:pt>
                <c:pt idx="1274">
                  <c:v>196.75994873000002</c:v>
                </c:pt>
                <c:pt idx="1275">
                  <c:v>196.79003905999991</c:v>
                </c:pt>
                <c:pt idx="1276">
                  <c:v>196.83001708999996</c:v>
                </c:pt>
                <c:pt idx="1277">
                  <c:v>196.85998534999999</c:v>
                </c:pt>
                <c:pt idx="1278">
                  <c:v>196.90002442000002</c:v>
                </c:pt>
                <c:pt idx="1279">
                  <c:v>196.92999268000005</c:v>
                </c:pt>
                <c:pt idx="1280">
                  <c:v>196.96002198000008</c:v>
                </c:pt>
                <c:pt idx="1281">
                  <c:v>196.98999024</c:v>
                </c:pt>
                <c:pt idx="1282">
                  <c:v>197.02001953000001</c:v>
                </c:pt>
                <c:pt idx="1283">
                  <c:v>197.05999755999994</c:v>
                </c:pt>
                <c:pt idx="1284">
                  <c:v>197.08996581999997</c:v>
                </c:pt>
                <c:pt idx="1285">
                  <c:v>197.10998534999999</c:v>
                </c:pt>
                <c:pt idx="1286">
                  <c:v>197.14001465000001</c:v>
                </c:pt>
                <c:pt idx="1287">
                  <c:v>197.16998291000004</c:v>
                </c:pt>
                <c:pt idx="1288">
                  <c:v>197.19000244000006</c:v>
                </c:pt>
                <c:pt idx="1289">
                  <c:v>197.21997069999998</c:v>
                </c:pt>
                <c:pt idx="1290">
                  <c:v>197.23999024</c:v>
                </c:pt>
                <c:pt idx="1291">
                  <c:v>197.27001953000001</c:v>
                </c:pt>
                <c:pt idx="1292">
                  <c:v>197.27996826000003</c:v>
                </c:pt>
                <c:pt idx="1293">
                  <c:v>197.30999755000005</c:v>
                </c:pt>
                <c:pt idx="1294">
                  <c:v>197.34002685999997</c:v>
                </c:pt>
                <c:pt idx="1295">
                  <c:v>197.35998534999999</c:v>
                </c:pt>
                <c:pt idx="1296">
                  <c:v>197.38000488</c:v>
                </c:pt>
                <c:pt idx="1297">
                  <c:v>197.40002442000002</c:v>
                </c:pt>
                <c:pt idx="1298">
                  <c:v>197.41998291000004</c:v>
                </c:pt>
                <c:pt idx="1299">
                  <c:v>197.42999268000005</c:v>
                </c:pt>
                <c:pt idx="1300">
                  <c:v>197.45001220999995</c:v>
                </c:pt>
                <c:pt idx="1301">
                  <c:v>197.47003173999997</c:v>
                </c:pt>
                <c:pt idx="1302">
                  <c:v>197.48999024</c:v>
                </c:pt>
                <c:pt idx="1303">
                  <c:v>197.5</c:v>
                </c:pt>
                <c:pt idx="1304">
                  <c:v>197.51995850000003</c:v>
                </c:pt>
                <c:pt idx="1305">
                  <c:v>197.5300292899999</c:v>
                </c:pt>
                <c:pt idx="1306">
                  <c:v>197.55999756000006</c:v>
                </c:pt>
                <c:pt idx="1307">
                  <c:v>197.57000733000007</c:v>
                </c:pt>
                <c:pt idx="1308">
                  <c:v>197.57995605999997</c:v>
                </c:pt>
                <c:pt idx="1309">
                  <c:v>197.58996582000009</c:v>
                </c:pt>
                <c:pt idx="1310">
                  <c:v>197.61004638999998</c:v>
                </c:pt>
                <c:pt idx="1311">
                  <c:v>197.61999512</c:v>
                </c:pt>
                <c:pt idx="1312">
                  <c:v>197.63000488</c:v>
                </c:pt>
                <c:pt idx="1313">
                  <c:v>197.64001465000001</c:v>
                </c:pt>
                <c:pt idx="1314">
                  <c:v>197.65002441000001</c:v>
                </c:pt>
                <c:pt idx="1315">
                  <c:v>197.65997313999992</c:v>
                </c:pt>
                <c:pt idx="1316">
                  <c:v>197.66998291000004</c:v>
                </c:pt>
                <c:pt idx="1317">
                  <c:v>197.67999268000005</c:v>
                </c:pt>
                <c:pt idx="1318">
                  <c:v>197.67999266999993</c:v>
                </c:pt>
                <c:pt idx="1319">
                  <c:v>197.69000244000006</c:v>
                </c:pt>
                <c:pt idx="1320">
                  <c:v>197.70001221000007</c:v>
                </c:pt>
                <c:pt idx="1321">
                  <c:v>197.69995116999996</c:v>
                </c:pt>
                <c:pt idx="1322">
                  <c:v>197.70001220000006</c:v>
                </c:pt>
                <c:pt idx="1323">
                  <c:v>197.70001219999995</c:v>
                </c:pt>
                <c:pt idx="1324">
                  <c:v>197.71002196999996</c:v>
                </c:pt>
                <c:pt idx="1325">
                  <c:v>197.70996094000009</c:v>
                </c:pt>
                <c:pt idx="1326">
                  <c:v>197.70996093999997</c:v>
                </c:pt>
                <c:pt idx="1327">
                  <c:v>197.71002196999996</c:v>
                </c:pt>
                <c:pt idx="1328">
                  <c:v>197.72003173999997</c:v>
                </c:pt>
                <c:pt idx="1329">
                  <c:v>197.71997070999998</c:v>
                </c:pt>
                <c:pt idx="1330">
                  <c:v>197.7199707100001</c:v>
                </c:pt>
                <c:pt idx="1331">
                  <c:v>197.71002196999996</c:v>
                </c:pt>
                <c:pt idx="1332">
                  <c:v>197.72003173999997</c:v>
                </c:pt>
                <c:pt idx="1333">
                  <c:v>197.71997070000009</c:v>
                </c:pt>
                <c:pt idx="1334">
                  <c:v>197.70996092999997</c:v>
                </c:pt>
                <c:pt idx="1335">
                  <c:v>197.70996093000008</c:v>
                </c:pt>
                <c:pt idx="1336">
                  <c:v>197.71002197999996</c:v>
                </c:pt>
                <c:pt idx="1337">
                  <c:v>197.70001220999995</c:v>
                </c:pt>
                <c:pt idx="1338">
                  <c:v>197.71002196999996</c:v>
                </c:pt>
                <c:pt idx="1339">
                  <c:v>197.70001220999995</c:v>
                </c:pt>
                <c:pt idx="1340">
                  <c:v>197.69000244000006</c:v>
                </c:pt>
                <c:pt idx="1341">
                  <c:v>197.69000243999994</c:v>
                </c:pt>
                <c:pt idx="1342">
                  <c:v>197.67999267000005</c:v>
                </c:pt>
                <c:pt idx="1343">
                  <c:v>197.66998291000004</c:v>
                </c:pt>
                <c:pt idx="1344">
                  <c:v>197.66998291000004</c:v>
                </c:pt>
                <c:pt idx="1345">
                  <c:v>197.65997314000003</c:v>
                </c:pt>
                <c:pt idx="1346">
                  <c:v>197.64001465000001</c:v>
                </c:pt>
                <c:pt idx="1347">
                  <c:v>197.64001465000001</c:v>
                </c:pt>
                <c:pt idx="1348">
                  <c:v>197.63000489000001</c:v>
                </c:pt>
                <c:pt idx="1349">
                  <c:v>197.61999512</c:v>
                </c:pt>
                <c:pt idx="1350">
                  <c:v>197.61004638999998</c:v>
                </c:pt>
                <c:pt idx="1351">
                  <c:v>197.59002684999996</c:v>
                </c:pt>
                <c:pt idx="1352">
                  <c:v>197.59002685999997</c:v>
                </c:pt>
                <c:pt idx="1353">
                  <c:v>197.57000733000007</c:v>
                </c:pt>
                <c:pt idx="1354">
                  <c:v>197.55999754999993</c:v>
                </c:pt>
                <c:pt idx="1355">
                  <c:v>197.53997802000004</c:v>
                </c:pt>
                <c:pt idx="1356">
                  <c:v>197.53002929999991</c:v>
                </c:pt>
                <c:pt idx="1357">
                  <c:v>197.52001954000002</c:v>
                </c:pt>
                <c:pt idx="1358">
                  <c:v>197.5</c:v>
                </c:pt>
                <c:pt idx="1359">
                  <c:v>197.47998046999999</c:v>
                </c:pt>
                <c:pt idx="1360">
                  <c:v>197.45996094000009</c:v>
                </c:pt>
                <c:pt idx="1361">
                  <c:v>197.44995116999996</c:v>
                </c:pt>
                <c:pt idx="1362">
                  <c:v>197.42999268000005</c:v>
                </c:pt>
                <c:pt idx="1363">
                  <c:v>197.41998290999993</c:v>
                </c:pt>
                <c:pt idx="1364">
                  <c:v>197.39001464</c:v>
                </c:pt>
                <c:pt idx="1365">
                  <c:v>197.38000488</c:v>
                </c:pt>
                <c:pt idx="1366">
                  <c:v>197.35003662999998</c:v>
                </c:pt>
                <c:pt idx="1367">
                  <c:v>197.34002684999996</c:v>
                </c:pt>
                <c:pt idx="1368">
                  <c:v>197.30999755999994</c:v>
                </c:pt>
                <c:pt idx="1369">
                  <c:v>197.29998779000005</c:v>
                </c:pt>
                <c:pt idx="1370">
                  <c:v>197.26995849000002</c:v>
                </c:pt>
                <c:pt idx="1371">
                  <c:v>197.25</c:v>
                </c:pt>
                <c:pt idx="1372">
                  <c:v>197.22998045999998</c:v>
                </c:pt>
                <c:pt idx="1373">
                  <c:v>197.20001220999995</c:v>
                </c:pt>
                <c:pt idx="1374">
                  <c:v>197.17999268000005</c:v>
                </c:pt>
                <c:pt idx="1375">
                  <c:v>197.14996338000003</c:v>
                </c:pt>
                <c:pt idx="1376">
                  <c:v>197.13000488</c:v>
                </c:pt>
                <c:pt idx="1377">
                  <c:v>197.0999755900001</c:v>
                </c:pt>
                <c:pt idx="1378">
                  <c:v>197.07995604999996</c:v>
                </c:pt>
                <c:pt idx="1379">
                  <c:v>197.04003906000003</c:v>
                </c:pt>
                <c:pt idx="1380">
                  <c:v>197.0200195299999</c:v>
                </c:pt>
                <c:pt idx="1381">
                  <c:v>197</c:v>
                </c:pt>
                <c:pt idx="1382">
                  <c:v>196.95996094000009</c:v>
                </c:pt>
                <c:pt idx="1383">
                  <c:v>196.94000244999995</c:v>
                </c:pt>
                <c:pt idx="1384">
                  <c:v>196.91003418000003</c:v>
                </c:pt>
                <c:pt idx="1385">
                  <c:v>196.88000488</c:v>
                </c:pt>
                <c:pt idx="1386">
                  <c:v>196.85003661999997</c:v>
                </c:pt>
                <c:pt idx="1387">
                  <c:v>196.80999756000006</c:v>
                </c:pt>
                <c:pt idx="1388">
                  <c:v>196.78997802000004</c:v>
                </c:pt>
                <c:pt idx="1389">
                  <c:v>196.76000977000001</c:v>
                </c:pt>
                <c:pt idx="1390">
                  <c:v>196.72003173999997</c:v>
                </c:pt>
                <c:pt idx="1391">
                  <c:v>196.69000244000006</c:v>
                </c:pt>
                <c:pt idx="1392">
                  <c:v>196.66003417999991</c:v>
                </c:pt>
                <c:pt idx="1393">
                  <c:v>196.61999512</c:v>
                </c:pt>
                <c:pt idx="1394">
                  <c:v>196.59002686000008</c:v>
                </c:pt>
                <c:pt idx="1395">
                  <c:v>196.55999754999993</c:v>
                </c:pt>
                <c:pt idx="1396">
                  <c:v>196.51995849000002</c:v>
                </c:pt>
                <c:pt idx="1397">
                  <c:v>196.49005126999998</c:v>
                </c:pt>
                <c:pt idx="1398">
                  <c:v>196.45001221000007</c:v>
                </c:pt>
                <c:pt idx="1399">
                  <c:v>196.41998290999993</c:v>
                </c:pt>
                <c:pt idx="1400">
                  <c:v>196.36999512</c:v>
                </c:pt>
                <c:pt idx="1401">
                  <c:v>196.33996582000009</c:v>
                </c:pt>
                <c:pt idx="1402">
                  <c:v>196.30999754999993</c:v>
                </c:pt>
                <c:pt idx="1403">
                  <c:v>196.26995850000003</c:v>
                </c:pt>
                <c:pt idx="1404">
                  <c:v>196.22003173999997</c:v>
                </c:pt>
                <c:pt idx="1405">
                  <c:v>196.19000244000006</c:v>
                </c:pt>
                <c:pt idx="1406">
                  <c:v>196.15002441999991</c:v>
                </c:pt>
                <c:pt idx="1407">
                  <c:v>196.10998534999999</c:v>
                </c:pt>
                <c:pt idx="1408">
                  <c:v>196.07000732000006</c:v>
                </c:pt>
                <c:pt idx="1409">
                  <c:v>196.02996826000003</c:v>
                </c:pt>
                <c:pt idx="1410">
                  <c:v>195.98999022999999</c:v>
                </c:pt>
                <c:pt idx="1411">
                  <c:v>195.94995117999997</c:v>
                </c:pt>
                <c:pt idx="1412">
                  <c:v>195.91003418000003</c:v>
                </c:pt>
                <c:pt idx="1413">
                  <c:v>195.85998534999999</c:v>
                </c:pt>
                <c:pt idx="1414">
                  <c:v>195.82000731999995</c:v>
                </c:pt>
                <c:pt idx="1415">
                  <c:v>195.77001953000001</c:v>
                </c:pt>
                <c:pt idx="1416">
                  <c:v>195.72998045999998</c:v>
                </c:pt>
                <c:pt idx="1417">
                  <c:v>195.69000244000006</c:v>
                </c:pt>
                <c:pt idx="1418">
                  <c:v>195.64996338000003</c:v>
                </c:pt>
                <c:pt idx="1419">
                  <c:v>195.59002686000008</c:v>
                </c:pt>
                <c:pt idx="1420">
                  <c:v>195.55004882999992</c:v>
                </c:pt>
                <c:pt idx="1421">
                  <c:v>195.5</c:v>
                </c:pt>
                <c:pt idx="1422">
                  <c:v>195.46002196999996</c:v>
                </c:pt>
                <c:pt idx="1423">
                  <c:v>195.40997314000003</c:v>
                </c:pt>
                <c:pt idx="1424">
                  <c:v>195.35998536000011</c:v>
                </c:pt>
                <c:pt idx="1425">
                  <c:v>195.32000731999995</c:v>
                </c:pt>
                <c:pt idx="1426">
                  <c:v>195.26995850000003</c:v>
                </c:pt>
                <c:pt idx="1427">
                  <c:v>195.21002196999996</c:v>
                </c:pt>
                <c:pt idx="1428">
                  <c:v>195.21002196999996</c:v>
                </c:pt>
                <c:pt idx="1429">
                  <c:v>195.13995363000004</c:v>
                </c:pt>
                <c:pt idx="1430">
                  <c:v>195.05999756000006</c:v>
                </c:pt>
                <c:pt idx="1431">
                  <c:v>194.98004148999996</c:v>
                </c:pt>
                <c:pt idx="1432">
                  <c:v>194.99999998999999</c:v>
                </c:pt>
                <c:pt idx="1433">
                  <c:v>194.91998292000005</c:v>
                </c:pt>
                <c:pt idx="1434">
                  <c:v>194.84002684999996</c:v>
                </c:pt>
                <c:pt idx="1435">
                  <c:v>194.85998533999998</c:v>
                </c:pt>
                <c:pt idx="1436">
                  <c:v>194.77996828000005</c:v>
                </c:pt>
                <c:pt idx="1437">
                  <c:v>194.70001220999995</c:v>
                </c:pt>
                <c:pt idx="1438">
                  <c:v>194.71997069999998</c:v>
                </c:pt>
                <c:pt idx="1439">
                  <c:v>194.64001463</c:v>
                </c:pt>
                <c:pt idx="1440">
                  <c:v>194.55999757000006</c:v>
                </c:pt>
                <c:pt idx="1441">
                  <c:v>194.48004149999997</c:v>
                </c:pt>
                <c:pt idx="1442">
                  <c:v>194.49999998999999</c:v>
                </c:pt>
                <c:pt idx="1443">
                  <c:v>194.41998291999994</c:v>
                </c:pt>
                <c:pt idx="1444">
                  <c:v>194.34002685999997</c:v>
                </c:pt>
                <c:pt idx="1445">
                  <c:v>194.34997558999999</c:v>
                </c:pt>
                <c:pt idx="1446">
                  <c:v>194.27001952000001</c:v>
                </c:pt>
                <c:pt idx="1447">
                  <c:v>194.19000245000007</c:v>
                </c:pt>
                <c:pt idx="1448">
                  <c:v>194.20996094000009</c:v>
                </c:pt>
                <c:pt idx="1449">
                  <c:v>194.13000488</c:v>
                </c:pt>
                <c:pt idx="1450">
                  <c:v>194.03997803999994</c:v>
                </c:pt>
                <c:pt idx="1451">
                  <c:v>194.05999756999995</c:v>
                </c:pt>
                <c:pt idx="1452">
                  <c:v>193.97998046999999</c:v>
                </c:pt>
                <c:pt idx="1453">
                  <c:v>193.89001463</c:v>
                </c:pt>
                <c:pt idx="1454">
                  <c:v>193.90002439999989</c:v>
                </c:pt>
                <c:pt idx="1455">
                  <c:v>193.82006833000003</c:v>
                </c:pt>
                <c:pt idx="1456">
                  <c:v>193.73992923000003</c:v>
                </c:pt>
                <c:pt idx="1457">
                  <c:v>193.75994876000004</c:v>
                </c:pt>
                <c:pt idx="1458">
                  <c:v>193.66998292000005</c:v>
                </c:pt>
                <c:pt idx="1459">
                  <c:v>193.59002685999997</c:v>
                </c:pt>
                <c:pt idx="1460">
                  <c:v>193.51000974999988</c:v>
                </c:pt>
                <c:pt idx="1461">
                  <c:v>193.51000974999988</c:v>
                </c:pt>
                <c:pt idx="1462">
                  <c:v>193.43005368000001</c:v>
                </c:pt>
                <c:pt idx="1463">
                  <c:v>193.45007321000003</c:v>
                </c:pt>
                <c:pt idx="1464">
                  <c:v>193.35992434000002</c:v>
                </c:pt>
                <c:pt idx="1465">
                  <c:v>193.27996828000016</c:v>
                </c:pt>
                <c:pt idx="1466">
                  <c:v>193.19000243999994</c:v>
                </c:pt>
                <c:pt idx="1467">
                  <c:v>193.21002196999996</c:v>
                </c:pt>
                <c:pt idx="1468">
                  <c:v>193.11999509999987</c:v>
                </c:pt>
                <c:pt idx="1469">
                  <c:v>193.04003903</c:v>
                </c:pt>
                <c:pt idx="1470">
                  <c:v>193.05004880000001</c:v>
                </c:pt>
                <c:pt idx="1471">
                  <c:v>192.95996097</c:v>
                </c:pt>
                <c:pt idx="1472">
                  <c:v>192.88000490000013</c:v>
                </c:pt>
                <c:pt idx="1473">
                  <c:v>192.88995363000015</c:v>
                </c:pt>
                <c:pt idx="1474">
                  <c:v>192.79998779000005</c:v>
                </c:pt>
                <c:pt idx="1475">
                  <c:v>192.72003171999984</c:v>
                </c:pt>
                <c:pt idx="1476">
                  <c:v>192.73004148999985</c:v>
                </c:pt>
                <c:pt idx="1477">
                  <c:v>192.64007565999998</c:v>
                </c:pt>
                <c:pt idx="1478">
                  <c:v>192.54992678999997</c:v>
                </c:pt>
                <c:pt idx="1479">
                  <c:v>192.55993654999997</c:v>
                </c:pt>
                <c:pt idx="1480">
                  <c:v>192.47998048000011</c:v>
                </c:pt>
                <c:pt idx="1481">
                  <c:v>192.39001465000001</c:v>
                </c:pt>
                <c:pt idx="1482">
                  <c:v>192.40997314000003</c:v>
                </c:pt>
                <c:pt idx="1483">
                  <c:v>192.32000730999994</c:v>
                </c:pt>
                <c:pt idx="1484">
                  <c:v>192.23004148000007</c:v>
                </c:pt>
                <c:pt idx="1485">
                  <c:v>192.24005123999996</c:v>
                </c:pt>
                <c:pt idx="1486">
                  <c:v>192.15997316999994</c:v>
                </c:pt>
                <c:pt idx="1487">
                  <c:v>192.15997316999994</c:v>
                </c:pt>
                <c:pt idx="1488">
                  <c:v>192.06994630000008</c:v>
                </c:pt>
                <c:pt idx="1489">
                  <c:v>191.98999022999999</c:v>
                </c:pt>
                <c:pt idx="1490">
                  <c:v>192</c:v>
                </c:pt>
                <c:pt idx="1491">
                  <c:v>191.9100341699999</c:v>
                </c:pt>
                <c:pt idx="1492">
                  <c:v>191.82006833000003</c:v>
                </c:pt>
                <c:pt idx="1493">
                  <c:v>191.84002683000006</c:v>
                </c:pt>
                <c:pt idx="1494">
                  <c:v>191.74993899000003</c:v>
                </c:pt>
                <c:pt idx="1495">
                  <c:v>191.64996339000015</c:v>
                </c:pt>
                <c:pt idx="1496">
                  <c:v>191.66998292000005</c:v>
                </c:pt>
                <c:pt idx="1497">
                  <c:v>191.58001708999996</c:v>
                </c:pt>
                <c:pt idx="1498">
                  <c:v>191.49005125999986</c:v>
                </c:pt>
                <c:pt idx="1499">
                  <c:v>191.51000974999988</c:v>
                </c:pt>
                <c:pt idx="1500">
                  <c:v>191.42004392000001</c:v>
                </c:pt>
                <c:pt idx="1501">
                  <c:v>191.32995607999999</c:v>
                </c:pt>
                <c:pt idx="1502">
                  <c:v>191.33996585</c:v>
                </c:pt>
                <c:pt idx="1503">
                  <c:v>191.25000001000012</c:v>
                </c:pt>
                <c:pt idx="1504">
                  <c:v>191.15997314000003</c:v>
                </c:pt>
                <c:pt idx="1505">
                  <c:v>191.16998291000004</c:v>
                </c:pt>
                <c:pt idx="1506">
                  <c:v>191.08001707999995</c:v>
                </c:pt>
                <c:pt idx="1507">
                  <c:v>190.99005123999996</c:v>
                </c:pt>
                <c:pt idx="1508">
                  <c:v>191.00006100999997</c:v>
                </c:pt>
                <c:pt idx="1509">
                  <c:v>190.90997316999994</c:v>
                </c:pt>
                <c:pt idx="1510">
                  <c:v>190.91992189999996</c:v>
                </c:pt>
                <c:pt idx="1511">
                  <c:v>190.82995607000009</c:v>
                </c:pt>
                <c:pt idx="1512">
                  <c:v>190.72998046999999</c:v>
                </c:pt>
                <c:pt idx="1513">
                  <c:v>190.73999022999999</c:v>
                </c:pt>
                <c:pt idx="1514">
                  <c:v>190.65002439999989</c:v>
                </c:pt>
                <c:pt idx="1515">
                  <c:v>190.56005857000002</c:v>
                </c:pt>
                <c:pt idx="1516">
                  <c:v>190.57006833000003</c:v>
                </c:pt>
                <c:pt idx="1517">
                  <c:v>190.47998050000001</c:v>
                </c:pt>
                <c:pt idx="1518">
                  <c:v>190.38995363000015</c:v>
                </c:pt>
                <c:pt idx="1519">
                  <c:v>190.39996339000015</c:v>
                </c:pt>
                <c:pt idx="1520">
                  <c:v>190.30999756000006</c:v>
                </c:pt>
                <c:pt idx="1521">
                  <c:v>190.30999756000006</c:v>
                </c:pt>
                <c:pt idx="1522">
                  <c:v>190.22003171999984</c:v>
                </c:pt>
                <c:pt idx="1523">
                  <c:v>190.13006588999997</c:v>
                </c:pt>
                <c:pt idx="1524">
                  <c:v>190.13006588999997</c:v>
                </c:pt>
                <c:pt idx="1525">
                  <c:v>190.03997805999995</c:v>
                </c:pt>
                <c:pt idx="1526">
                  <c:v>189.94995119000009</c:v>
                </c:pt>
                <c:pt idx="1527">
                  <c:v>189.9599609500001</c:v>
                </c:pt>
                <c:pt idx="1528">
                  <c:v>189.85998534999999</c:v>
                </c:pt>
                <c:pt idx="1529">
                  <c:v>189.85998534999999</c:v>
                </c:pt>
                <c:pt idx="1530">
                  <c:v>189.77001951999989</c:v>
                </c:pt>
                <c:pt idx="1531">
                  <c:v>189.68005368000001</c:v>
                </c:pt>
                <c:pt idx="1532">
                  <c:v>189.68005368000001</c:v>
                </c:pt>
                <c:pt idx="1533">
                  <c:v>189.58996585</c:v>
                </c:pt>
                <c:pt idx="1534">
                  <c:v>189.50000001000012</c:v>
                </c:pt>
                <c:pt idx="1535">
                  <c:v>189.50000001000012</c:v>
                </c:pt>
                <c:pt idx="1536">
                  <c:v>189.40997314000003</c:v>
                </c:pt>
                <c:pt idx="1537">
                  <c:v>189.32000730999994</c:v>
                </c:pt>
                <c:pt idx="1538">
                  <c:v>189.32000730999994</c:v>
                </c:pt>
                <c:pt idx="1539">
                  <c:v>189.22003171000006</c:v>
                </c:pt>
                <c:pt idx="1540">
                  <c:v>189.23004148000007</c:v>
                </c:pt>
                <c:pt idx="1541">
                  <c:v>189.13995363999993</c:v>
                </c:pt>
                <c:pt idx="1542">
                  <c:v>189.03997804000005</c:v>
                </c:pt>
                <c:pt idx="1543">
                  <c:v>189.04998781000006</c:v>
                </c:pt>
                <c:pt idx="1544">
                  <c:v>188.95001220999995</c:v>
                </c:pt>
                <c:pt idx="1545">
                  <c:v>188.86004636999985</c:v>
                </c:pt>
                <c:pt idx="1546">
                  <c:v>188.86004636999985</c:v>
                </c:pt>
                <c:pt idx="1547">
                  <c:v>188.77001949999999</c:v>
                </c:pt>
                <c:pt idx="1548">
                  <c:v>188.77001949999999</c:v>
                </c:pt>
                <c:pt idx="1549">
                  <c:v>188.67993166999997</c:v>
                </c:pt>
                <c:pt idx="1550">
                  <c:v>188.5899658300001</c:v>
                </c:pt>
                <c:pt idx="1551">
                  <c:v>188.59997560000011</c:v>
                </c:pt>
                <c:pt idx="1552">
                  <c:v>188.5</c:v>
                </c:pt>
                <c:pt idx="1553">
                  <c:v>188.51000977000001</c:v>
                </c:pt>
                <c:pt idx="1554">
                  <c:v>188.4100341699999</c:v>
                </c:pt>
                <c:pt idx="1555">
                  <c:v>188.31005857000002</c:v>
                </c:pt>
                <c:pt idx="1556">
                  <c:v>188.31005857000002</c:v>
                </c:pt>
                <c:pt idx="1557">
                  <c:v>188.21997073</c:v>
                </c:pt>
                <c:pt idx="1558">
                  <c:v>188.22998050000001</c:v>
                </c:pt>
                <c:pt idx="1559">
                  <c:v>188.13000490000013</c:v>
                </c:pt>
                <c:pt idx="1560">
                  <c:v>188.03997803000004</c:v>
                </c:pt>
                <c:pt idx="1561">
                  <c:v>188.04998779000005</c:v>
                </c:pt>
                <c:pt idx="1562">
                  <c:v>187.95001218999994</c:v>
                </c:pt>
                <c:pt idx="1563">
                  <c:v>187.95001218999994</c:v>
                </c:pt>
                <c:pt idx="1564">
                  <c:v>187.86004636000007</c:v>
                </c:pt>
                <c:pt idx="1565">
                  <c:v>187.75994876000004</c:v>
                </c:pt>
                <c:pt idx="1566">
                  <c:v>187.76995851999993</c:v>
                </c:pt>
                <c:pt idx="1567">
                  <c:v>187.67999269000006</c:v>
                </c:pt>
                <c:pt idx="1568">
                  <c:v>187.59002685999997</c:v>
                </c:pt>
                <c:pt idx="1569">
                  <c:v>187.59002685999997</c:v>
                </c:pt>
                <c:pt idx="1570">
                  <c:v>187.49999998999988</c:v>
                </c:pt>
                <c:pt idx="1571">
                  <c:v>187.51000974999988</c:v>
                </c:pt>
                <c:pt idx="1572">
                  <c:v>187.41003415</c:v>
                </c:pt>
                <c:pt idx="1573">
                  <c:v>187.30993654999997</c:v>
                </c:pt>
                <c:pt idx="1574">
                  <c:v>187.31994631999999</c:v>
                </c:pt>
                <c:pt idx="1575">
                  <c:v>187.22998048000011</c:v>
                </c:pt>
                <c:pt idx="1576">
                  <c:v>187.23999025000012</c:v>
                </c:pt>
                <c:pt idx="1577">
                  <c:v>187.14001465000001</c:v>
                </c:pt>
                <c:pt idx="1578">
                  <c:v>187.05004880999991</c:v>
                </c:pt>
                <c:pt idx="1579">
                  <c:v>187.05004880999991</c:v>
                </c:pt>
                <c:pt idx="1580">
                  <c:v>186.95007321000003</c:v>
                </c:pt>
                <c:pt idx="1581">
                  <c:v>186.95007321000003</c:v>
                </c:pt>
                <c:pt idx="1582">
                  <c:v>186.85992434000002</c:v>
                </c:pt>
                <c:pt idx="1583">
                  <c:v>186.85992434000002</c:v>
                </c:pt>
                <c:pt idx="1584">
                  <c:v>186.76995851000015</c:v>
                </c:pt>
                <c:pt idx="1585">
                  <c:v>186.66998291000004</c:v>
                </c:pt>
                <c:pt idx="1586">
                  <c:v>186.67999268000005</c:v>
                </c:pt>
                <c:pt idx="1587">
                  <c:v>186.59002683999984</c:v>
                </c:pt>
                <c:pt idx="1588">
                  <c:v>186.59002683999984</c:v>
                </c:pt>
                <c:pt idx="1589">
                  <c:v>186.49005123999996</c:v>
                </c:pt>
                <c:pt idx="1590">
                  <c:v>186.39996340999994</c:v>
                </c:pt>
                <c:pt idx="1591">
                  <c:v>186.39996340999994</c:v>
                </c:pt>
                <c:pt idx="1592">
                  <c:v>186.30999757000006</c:v>
                </c:pt>
                <c:pt idx="1593">
                  <c:v>186.31994630000008</c:v>
                </c:pt>
                <c:pt idx="1594">
                  <c:v>186.22998046999999</c:v>
                </c:pt>
                <c:pt idx="1595">
                  <c:v>186.14001462999988</c:v>
                </c:pt>
                <c:pt idx="1596">
                  <c:v>186.15002439999989</c:v>
                </c:pt>
                <c:pt idx="1597">
                  <c:v>186.06005857000002</c:v>
                </c:pt>
                <c:pt idx="1598">
                  <c:v>186.07006833000003</c:v>
                </c:pt>
                <c:pt idx="1599">
                  <c:v>185.97998050000001</c:v>
                </c:pt>
                <c:pt idx="1600">
                  <c:v>185.98992923000003</c:v>
                </c:pt>
                <c:pt idx="1601">
                  <c:v>185.90997316000016</c:v>
                </c:pt>
                <c:pt idx="1602">
                  <c:v>185.82000731999995</c:v>
                </c:pt>
                <c:pt idx="1603">
                  <c:v>185.83001708999996</c:v>
                </c:pt>
                <c:pt idx="1604">
                  <c:v>185.74005125999986</c:v>
                </c:pt>
                <c:pt idx="1605">
                  <c:v>185.74005125999986</c:v>
                </c:pt>
                <c:pt idx="1606">
                  <c:v>185.64007565999998</c:v>
                </c:pt>
                <c:pt idx="1607">
                  <c:v>185.54992678999997</c:v>
                </c:pt>
                <c:pt idx="1608">
                  <c:v>185.55993654999997</c:v>
                </c:pt>
                <c:pt idx="1609">
                  <c:v>185.46997072000011</c:v>
                </c:pt>
                <c:pt idx="1610">
                  <c:v>185.47998048000011</c:v>
                </c:pt>
                <c:pt idx="1611">
                  <c:v>185.39001465000001</c:v>
                </c:pt>
                <c:pt idx="1612">
                  <c:v>185.39001465000001</c:v>
                </c:pt>
                <c:pt idx="1613">
                  <c:v>185.30004880999991</c:v>
                </c:pt>
                <c:pt idx="1614">
                  <c:v>185.20007321000003</c:v>
                </c:pt>
                <c:pt idx="1615">
                  <c:v>185.21002194000005</c:v>
                </c:pt>
                <c:pt idx="1616">
                  <c:v>185.11993411000003</c:v>
                </c:pt>
                <c:pt idx="1617">
                  <c:v>185.12994388000004</c:v>
                </c:pt>
                <c:pt idx="1618">
                  <c:v>185.03997804000005</c:v>
                </c:pt>
                <c:pt idx="1619">
                  <c:v>185.04998781000006</c:v>
                </c:pt>
                <c:pt idx="1620">
                  <c:v>184.96002196999996</c:v>
                </c:pt>
                <c:pt idx="1621">
                  <c:v>184.86999509999987</c:v>
                </c:pt>
                <c:pt idx="1622">
                  <c:v>184.88000486999988</c:v>
                </c:pt>
                <c:pt idx="1623">
                  <c:v>184.78002927</c:v>
                </c:pt>
                <c:pt idx="1624">
                  <c:v>184.79003903</c:v>
                </c:pt>
                <c:pt idx="1625">
                  <c:v>184.69995119999999</c:v>
                </c:pt>
                <c:pt idx="1626">
                  <c:v>184.69995119999999</c:v>
                </c:pt>
                <c:pt idx="1627">
                  <c:v>184.59997560000011</c:v>
                </c:pt>
                <c:pt idx="1628">
                  <c:v>184.5</c:v>
                </c:pt>
                <c:pt idx="1629">
                  <c:v>184.59997559999999</c:v>
                </c:pt>
                <c:pt idx="1630">
                  <c:v>184.49999999999989</c:v>
                </c:pt>
                <c:pt idx="1631">
                  <c:v>184.49999999999989</c:v>
                </c:pt>
                <c:pt idx="1632">
                  <c:v>184.40002440000001</c:v>
                </c:pt>
                <c:pt idx="1633">
                  <c:v>184.40002440000001</c:v>
                </c:pt>
                <c:pt idx="1634">
                  <c:v>184.29992679999998</c:v>
                </c:pt>
                <c:pt idx="1635">
                  <c:v>184.1999512000001</c:v>
                </c:pt>
                <c:pt idx="1636">
                  <c:v>184.1999512000001</c:v>
                </c:pt>
                <c:pt idx="1637">
                  <c:v>184.09997559999999</c:v>
                </c:pt>
                <c:pt idx="1638">
                  <c:v>184.09997559999999</c:v>
                </c:pt>
                <c:pt idx="1639">
                  <c:v>183.99999999999989</c:v>
                </c:pt>
                <c:pt idx="1640">
                  <c:v>183.99999999999989</c:v>
                </c:pt>
                <c:pt idx="1641">
                  <c:v>183.90002440000001</c:v>
                </c:pt>
                <c:pt idx="1642">
                  <c:v>183.90002440000001</c:v>
                </c:pt>
                <c:pt idx="1643">
                  <c:v>183.79992679999998</c:v>
                </c:pt>
                <c:pt idx="1644">
                  <c:v>183.79998780000005</c:v>
                </c:pt>
                <c:pt idx="1645">
                  <c:v>183.79998780000005</c:v>
                </c:pt>
                <c:pt idx="1646">
                  <c:v>183.70001219999995</c:v>
                </c:pt>
                <c:pt idx="1647">
                  <c:v>183.70001219999995</c:v>
                </c:pt>
                <c:pt idx="1648">
                  <c:v>183.60003659999984</c:v>
                </c:pt>
                <c:pt idx="1649">
                  <c:v>183.60003659999984</c:v>
                </c:pt>
                <c:pt idx="1650">
                  <c:v>183.5</c:v>
                </c:pt>
                <c:pt idx="1651">
                  <c:v>183.39990239999997</c:v>
                </c:pt>
                <c:pt idx="1652">
                  <c:v>183.39990239999997</c:v>
                </c:pt>
                <c:pt idx="1653">
                  <c:v>183.29992680000009</c:v>
                </c:pt>
                <c:pt idx="1654">
                  <c:v>183.40002440000012</c:v>
                </c:pt>
                <c:pt idx="1655">
                  <c:v>183.30004880000001</c:v>
                </c:pt>
                <c:pt idx="1656">
                  <c:v>183.30004880000001</c:v>
                </c:pt>
                <c:pt idx="1657">
                  <c:v>183.20007319999991</c:v>
                </c:pt>
                <c:pt idx="1658">
                  <c:v>183.20007319999991</c:v>
                </c:pt>
                <c:pt idx="1659">
                  <c:v>183.10009760000003</c:v>
                </c:pt>
                <c:pt idx="1660">
                  <c:v>183.10009760000003</c:v>
                </c:pt>
                <c:pt idx="1661">
                  <c:v>183</c:v>
                </c:pt>
                <c:pt idx="1662">
                  <c:v>182.90002440000012</c:v>
                </c:pt>
                <c:pt idx="1663">
                  <c:v>182.90002440000012</c:v>
                </c:pt>
                <c:pt idx="1664">
                  <c:v>182.80004880000001</c:v>
                </c:pt>
                <c:pt idx="1665">
                  <c:v>182.80004880000001</c:v>
                </c:pt>
                <c:pt idx="1666">
                  <c:v>182.70007319999991</c:v>
                </c:pt>
                <c:pt idx="1667">
                  <c:v>182.70007319999991</c:v>
                </c:pt>
                <c:pt idx="1668">
                  <c:v>182.60009760000003</c:v>
                </c:pt>
                <c:pt idx="1669">
                  <c:v>182.60009760000003</c:v>
                </c:pt>
                <c:pt idx="1670">
                  <c:v>182.5</c:v>
                </c:pt>
                <c:pt idx="1671">
                  <c:v>182.40002440000012</c:v>
                </c:pt>
                <c:pt idx="1672">
                  <c:v>182.40002440000012</c:v>
                </c:pt>
                <c:pt idx="1673">
                  <c:v>182.30004880000001</c:v>
                </c:pt>
                <c:pt idx="1674">
                  <c:v>182.30004880000001</c:v>
                </c:pt>
                <c:pt idx="1675">
                  <c:v>182.20007319999991</c:v>
                </c:pt>
                <c:pt idx="1676">
                  <c:v>182.30004879999979</c:v>
                </c:pt>
                <c:pt idx="1677">
                  <c:v>182.20007319999991</c:v>
                </c:pt>
                <c:pt idx="1678">
                  <c:v>182.20007319999991</c:v>
                </c:pt>
                <c:pt idx="1679">
                  <c:v>182.09997559999988</c:v>
                </c:pt>
                <c:pt idx="1680">
                  <c:v>182.09997559999988</c:v>
                </c:pt>
                <c:pt idx="1681">
                  <c:v>182</c:v>
                </c:pt>
                <c:pt idx="1682">
                  <c:v>182</c:v>
                </c:pt>
                <c:pt idx="1683">
                  <c:v>181.90002439999989</c:v>
                </c:pt>
                <c:pt idx="1684">
                  <c:v>181.80004879999979</c:v>
                </c:pt>
                <c:pt idx="1685">
                  <c:v>181.80004879999979</c:v>
                </c:pt>
                <c:pt idx="1686">
                  <c:v>181.70007319999991</c:v>
                </c:pt>
                <c:pt idx="1687">
                  <c:v>181.70007319999991</c:v>
                </c:pt>
                <c:pt idx="1688">
                  <c:v>181.59997559999988</c:v>
                </c:pt>
                <c:pt idx="1689">
                  <c:v>181.59997559999988</c:v>
                </c:pt>
                <c:pt idx="1690">
                  <c:v>181.5</c:v>
                </c:pt>
                <c:pt idx="1691">
                  <c:v>181.5</c:v>
                </c:pt>
                <c:pt idx="1692">
                  <c:v>181.40002439999989</c:v>
                </c:pt>
                <c:pt idx="1693">
                  <c:v>181.40002439999989</c:v>
                </c:pt>
                <c:pt idx="1694">
                  <c:v>181.30004879999979</c:v>
                </c:pt>
                <c:pt idx="1695">
                  <c:v>181.30004879999979</c:v>
                </c:pt>
                <c:pt idx="1696">
                  <c:v>181.20007319999991</c:v>
                </c:pt>
                <c:pt idx="1697">
                  <c:v>181.20007319999991</c:v>
                </c:pt>
                <c:pt idx="1698">
                  <c:v>181.09997559999988</c:v>
                </c:pt>
                <c:pt idx="1699">
                  <c:v>181.09997559999988</c:v>
                </c:pt>
                <c:pt idx="1700">
                  <c:v>181</c:v>
                </c:pt>
                <c:pt idx="1701">
                  <c:v>180.90002439999989</c:v>
                </c:pt>
                <c:pt idx="1702">
                  <c:v>180.90002439999989</c:v>
                </c:pt>
                <c:pt idx="1703">
                  <c:v>180.80004879999979</c:v>
                </c:pt>
                <c:pt idx="1704">
                  <c:v>180.80004879999979</c:v>
                </c:pt>
                <c:pt idx="1705">
                  <c:v>180.70007319999991</c:v>
                </c:pt>
                <c:pt idx="1706">
                  <c:v>180.70007319999991</c:v>
                </c:pt>
                <c:pt idx="1707">
                  <c:v>180.59997559999988</c:v>
                </c:pt>
                <c:pt idx="1708">
                  <c:v>180.59997559999988</c:v>
                </c:pt>
                <c:pt idx="1709">
                  <c:v>180.5</c:v>
                </c:pt>
                <c:pt idx="1710">
                  <c:v>180.5</c:v>
                </c:pt>
                <c:pt idx="1711">
                  <c:v>180.40002439999989</c:v>
                </c:pt>
                <c:pt idx="1712">
                  <c:v>180.40002439999989</c:v>
                </c:pt>
                <c:pt idx="1713">
                  <c:v>180.30004879999979</c:v>
                </c:pt>
                <c:pt idx="1714">
                  <c:v>180.30004879999979</c:v>
                </c:pt>
                <c:pt idx="1715">
                  <c:v>180.20007319999991</c:v>
                </c:pt>
                <c:pt idx="1716">
                  <c:v>180.20007319999991</c:v>
                </c:pt>
                <c:pt idx="1717">
                  <c:v>180.09997559999988</c:v>
                </c:pt>
                <c:pt idx="1718">
                  <c:v>180.09997559999988</c:v>
                </c:pt>
                <c:pt idx="1719">
                  <c:v>180</c:v>
                </c:pt>
                <c:pt idx="1720">
                  <c:v>180</c:v>
                </c:pt>
                <c:pt idx="1721">
                  <c:v>179.90002439999989</c:v>
                </c:pt>
                <c:pt idx="1722">
                  <c:v>179.80004879999979</c:v>
                </c:pt>
                <c:pt idx="1723">
                  <c:v>179.80004879999979</c:v>
                </c:pt>
                <c:pt idx="1724">
                  <c:v>179.80004879999979</c:v>
                </c:pt>
                <c:pt idx="1725">
                  <c:v>179.70007319999991</c:v>
                </c:pt>
                <c:pt idx="1726">
                  <c:v>179.59997559999988</c:v>
                </c:pt>
                <c:pt idx="1727">
                  <c:v>179.59997559999988</c:v>
                </c:pt>
                <c:pt idx="1728">
                  <c:v>179.5</c:v>
                </c:pt>
                <c:pt idx="1729">
                  <c:v>179.5</c:v>
                </c:pt>
                <c:pt idx="1730">
                  <c:v>179.40002439999989</c:v>
                </c:pt>
                <c:pt idx="1731">
                  <c:v>179.40002439999989</c:v>
                </c:pt>
                <c:pt idx="1732">
                  <c:v>179.30004879999979</c:v>
                </c:pt>
                <c:pt idx="1733">
                  <c:v>179.30004879999979</c:v>
                </c:pt>
                <c:pt idx="1734">
                  <c:v>179.20007319999991</c:v>
                </c:pt>
                <c:pt idx="1735">
                  <c:v>179.20007319999991</c:v>
                </c:pt>
                <c:pt idx="1736">
                  <c:v>179.09997559999988</c:v>
                </c:pt>
                <c:pt idx="1737">
                  <c:v>179.09997559999988</c:v>
                </c:pt>
                <c:pt idx="1738">
                  <c:v>179</c:v>
                </c:pt>
                <c:pt idx="1739">
                  <c:v>179.09997560000011</c:v>
                </c:pt>
                <c:pt idx="1740">
                  <c:v>179</c:v>
                </c:pt>
                <c:pt idx="1741">
                  <c:v>179</c:v>
                </c:pt>
                <c:pt idx="1742">
                  <c:v>178.90002439999989</c:v>
                </c:pt>
                <c:pt idx="1743">
                  <c:v>178.90002439999989</c:v>
                </c:pt>
                <c:pt idx="1744">
                  <c:v>178.80004880000001</c:v>
                </c:pt>
                <c:pt idx="1745">
                  <c:v>178.80004880000001</c:v>
                </c:pt>
                <c:pt idx="1746">
                  <c:v>178.69995119999999</c:v>
                </c:pt>
                <c:pt idx="1747">
                  <c:v>178.69995119999999</c:v>
                </c:pt>
                <c:pt idx="1748">
                  <c:v>178.59997560000011</c:v>
                </c:pt>
                <c:pt idx="1749">
                  <c:v>178.59997560000011</c:v>
                </c:pt>
                <c:pt idx="1750">
                  <c:v>178.5</c:v>
                </c:pt>
                <c:pt idx="1751">
                  <c:v>178.5</c:v>
                </c:pt>
                <c:pt idx="1752">
                  <c:v>178.40002439999989</c:v>
                </c:pt>
                <c:pt idx="1753">
                  <c:v>178.40002439999989</c:v>
                </c:pt>
                <c:pt idx="1754">
                  <c:v>178.30004880000001</c:v>
                </c:pt>
                <c:pt idx="1755">
                  <c:v>178.30004880000001</c:v>
                </c:pt>
                <c:pt idx="1756">
                  <c:v>178.19995119999999</c:v>
                </c:pt>
                <c:pt idx="1757">
                  <c:v>178.19995119999999</c:v>
                </c:pt>
                <c:pt idx="1758">
                  <c:v>178.09997560000011</c:v>
                </c:pt>
                <c:pt idx="1759">
                  <c:v>178.09997560000011</c:v>
                </c:pt>
                <c:pt idx="1760">
                  <c:v>178</c:v>
                </c:pt>
                <c:pt idx="1761">
                  <c:v>178</c:v>
                </c:pt>
                <c:pt idx="1762">
                  <c:v>177.90002439999989</c:v>
                </c:pt>
                <c:pt idx="1763">
                  <c:v>177.90002439999989</c:v>
                </c:pt>
                <c:pt idx="1764">
                  <c:v>177.80004880000001</c:v>
                </c:pt>
                <c:pt idx="1765">
                  <c:v>177.80004880000001</c:v>
                </c:pt>
                <c:pt idx="1766">
                  <c:v>177.69995119999999</c:v>
                </c:pt>
                <c:pt idx="1767">
                  <c:v>177.69995119999999</c:v>
                </c:pt>
                <c:pt idx="1768">
                  <c:v>177.69995119999999</c:v>
                </c:pt>
                <c:pt idx="1769">
                  <c:v>177.59997560000011</c:v>
                </c:pt>
                <c:pt idx="1770">
                  <c:v>177.59997560000011</c:v>
                </c:pt>
                <c:pt idx="1771">
                  <c:v>177.5</c:v>
                </c:pt>
                <c:pt idx="1772">
                  <c:v>177.5</c:v>
                </c:pt>
                <c:pt idx="1773">
                  <c:v>177.40002439999989</c:v>
                </c:pt>
                <c:pt idx="1774">
                  <c:v>177.40002439999989</c:v>
                </c:pt>
                <c:pt idx="1775">
                  <c:v>177.30004880000001</c:v>
                </c:pt>
                <c:pt idx="1776">
                  <c:v>177.30004880000001</c:v>
                </c:pt>
                <c:pt idx="1777">
                  <c:v>177.19995119999999</c:v>
                </c:pt>
                <c:pt idx="1778">
                  <c:v>177.19995119999999</c:v>
                </c:pt>
                <c:pt idx="1779">
                  <c:v>177.09997560000011</c:v>
                </c:pt>
                <c:pt idx="1780">
                  <c:v>177.09997560000011</c:v>
                </c:pt>
                <c:pt idx="1781">
                  <c:v>177</c:v>
                </c:pt>
                <c:pt idx="1782">
                  <c:v>177</c:v>
                </c:pt>
                <c:pt idx="1783">
                  <c:v>176.90002439999989</c:v>
                </c:pt>
                <c:pt idx="1784">
                  <c:v>176.90002439999989</c:v>
                </c:pt>
                <c:pt idx="1785">
                  <c:v>176.80004880000001</c:v>
                </c:pt>
                <c:pt idx="1786">
                  <c:v>176.80004880000001</c:v>
                </c:pt>
                <c:pt idx="1787">
                  <c:v>176.80004880000001</c:v>
                </c:pt>
                <c:pt idx="1788">
                  <c:v>176.69995119999999</c:v>
                </c:pt>
                <c:pt idx="1789">
                  <c:v>176.69995119999999</c:v>
                </c:pt>
                <c:pt idx="1790">
                  <c:v>176.59997560000011</c:v>
                </c:pt>
                <c:pt idx="1791">
                  <c:v>176.59997560000011</c:v>
                </c:pt>
                <c:pt idx="1792">
                  <c:v>176.5</c:v>
                </c:pt>
                <c:pt idx="1793">
                  <c:v>176.5</c:v>
                </c:pt>
                <c:pt idx="1794">
                  <c:v>176.40002439999989</c:v>
                </c:pt>
                <c:pt idx="1795">
                  <c:v>176.40002439999989</c:v>
                </c:pt>
                <c:pt idx="1796">
                  <c:v>176.30004880000001</c:v>
                </c:pt>
                <c:pt idx="1797">
                  <c:v>176.30004880000001</c:v>
                </c:pt>
                <c:pt idx="1798">
                  <c:v>176.09997559999988</c:v>
                </c:pt>
                <c:pt idx="1799">
                  <c:v>176.09997559999988</c:v>
                </c:pt>
                <c:pt idx="1800">
                  <c:v>176.09997559999988</c:v>
                </c:pt>
                <c:pt idx="1801">
                  <c:v>176</c:v>
                </c:pt>
                <c:pt idx="1802">
                  <c:v>176</c:v>
                </c:pt>
                <c:pt idx="1803">
                  <c:v>175.90002439999989</c:v>
                </c:pt>
                <c:pt idx="1804">
                  <c:v>175.90002439999989</c:v>
                </c:pt>
                <c:pt idx="1805">
                  <c:v>175.80004879999979</c:v>
                </c:pt>
                <c:pt idx="1806">
                  <c:v>175.80004879999979</c:v>
                </c:pt>
                <c:pt idx="1807">
                  <c:v>175.70007319999991</c:v>
                </c:pt>
                <c:pt idx="1808">
                  <c:v>175.70007319999991</c:v>
                </c:pt>
                <c:pt idx="1809">
                  <c:v>175.70007319999991</c:v>
                </c:pt>
                <c:pt idx="1810">
                  <c:v>175.59997559999988</c:v>
                </c:pt>
                <c:pt idx="1811">
                  <c:v>175.59997559999988</c:v>
                </c:pt>
                <c:pt idx="1812">
                  <c:v>175.5</c:v>
                </c:pt>
                <c:pt idx="1813">
                  <c:v>175.5</c:v>
                </c:pt>
                <c:pt idx="1814">
                  <c:v>175.40002439999989</c:v>
                </c:pt>
                <c:pt idx="1815">
                  <c:v>175.40002439999989</c:v>
                </c:pt>
                <c:pt idx="1816">
                  <c:v>175.30004879999979</c:v>
                </c:pt>
                <c:pt idx="1817">
                  <c:v>175.30004879999979</c:v>
                </c:pt>
                <c:pt idx="1818">
                  <c:v>175.30004879999979</c:v>
                </c:pt>
                <c:pt idx="1819">
                  <c:v>175.20007319999991</c:v>
                </c:pt>
                <c:pt idx="1820">
                  <c:v>175.20007319999991</c:v>
                </c:pt>
                <c:pt idx="1821">
                  <c:v>175.09997559999988</c:v>
                </c:pt>
                <c:pt idx="1822">
                  <c:v>175.09997559999988</c:v>
                </c:pt>
                <c:pt idx="1823">
                  <c:v>174.90002440000012</c:v>
                </c:pt>
                <c:pt idx="1824">
                  <c:v>174.90002440000012</c:v>
                </c:pt>
                <c:pt idx="1825">
                  <c:v>174.80004880000001</c:v>
                </c:pt>
                <c:pt idx="1826">
                  <c:v>174.80004880000001</c:v>
                </c:pt>
                <c:pt idx="1827">
                  <c:v>174.80004880000001</c:v>
                </c:pt>
                <c:pt idx="1828">
                  <c:v>174.70007319999991</c:v>
                </c:pt>
                <c:pt idx="1829">
                  <c:v>174.70007319999991</c:v>
                </c:pt>
                <c:pt idx="1830">
                  <c:v>174.60009760000003</c:v>
                </c:pt>
                <c:pt idx="1831">
                  <c:v>174.60009760000003</c:v>
                </c:pt>
                <c:pt idx="1832">
                  <c:v>174.5</c:v>
                </c:pt>
                <c:pt idx="1833">
                  <c:v>174.5</c:v>
                </c:pt>
                <c:pt idx="1834">
                  <c:v>174.5</c:v>
                </c:pt>
                <c:pt idx="1835">
                  <c:v>174.40002440000012</c:v>
                </c:pt>
                <c:pt idx="1836">
                  <c:v>174.40002440000012</c:v>
                </c:pt>
                <c:pt idx="1837">
                  <c:v>174.30004880000001</c:v>
                </c:pt>
                <c:pt idx="1838">
                  <c:v>174.30004880000001</c:v>
                </c:pt>
                <c:pt idx="1839">
                  <c:v>174.20007319999991</c:v>
                </c:pt>
                <c:pt idx="1840">
                  <c:v>174.20007319999991</c:v>
                </c:pt>
                <c:pt idx="1841">
                  <c:v>174.20007319999991</c:v>
                </c:pt>
                <c:pt idx="1842">
                  <c:v>174.10009760000003</c:v>
                </c:pt>
                <c:pt idx="1843">
                  <c:v>174</c:v>
                </c:pt>
                <c:pt idx="1844">
                  <c:v>173.89990239999997</c:v>
                </c:pt>
                <c:pt idx="1845">
                  <c:v>173.89990239999997</c:v>
                </c:pt>
                <c:pt idx="1846">
                  <c:v>173.89990239999997</c:v>
                </c:pt>
                <c:pt idx="1847">
                  <c:v>173.79992680000009</c:v>
                </c:pt>
                <c:pt idx="1848">
                  <c:v>173.79992680000009</c:v>
                </c:pt>
                <c:pt idx="1849">
                  <c:v>173.69995119999999</c:v>
                </c:pt>
                <c:pt idx="1850">
                  <c:v>173.69995119999999</c:v>
                </c:pt>
                <c:pt idx="1851">
                  <c:v>173.59997559999988</c:v>
                </c:pt>
                <c:pt idx="1852">
                  <c:v>173.59997559999988</c:v>
                </c:pt>
                <c:pt idx="1853">
                  <c:v>173.59997559999988</c:v>
                </c:pt>
                <c:pt idx="1854">
                  <c:v>173.5</c:v>
                </c:pt>
                <c:pt idx="1855">
                  <c:v>173.5</c:v>
                </c:pt>
                <c:pt idx="1856">
                  <c:v>173.39990239999997</c:v>
                </c:pt>
                <c:pt idx="1857">
                  <c:v>173.39990239999997</c:v>
                </c:pt>
                <c:pt idx="1858">
                  <c:v>173.29992680000009</c:v>
                </c:pt>
                <c:pt idx="1859">
                  <c:v>173.19995120000021</c:v>
                </c:pt>
                <c:pt idx="1860">
                  <c:v>173.19995120000021</c:v>
                </c:pt>
                <c:pt idx="1861">
                  <c:v>173.09997560000011</c:v>
                </c:pt>
                <c:pt idx="1862">
                  <c:v>173.09997560000011</c:v>
                </c:pt>
                <c:pt idx="1863">
                  <c:v>173</c:v>
                </c:pt>
                <c:pt idx="1864">
                  <c:v>173</c:v>
                </c:pt>
                <c:pt idx="1865">
                  <c:v>173</c:v>
                </c:pt>
                <c:pt idx="1866">
                  <c:v>172.90002440000012</c:v>
                </c:pt>
                <c:pt idx="1867">
                  <c:v>172.90002440000012</c:v>
                </c:pt>
                <c:pt idx="1868">
                  <c:v>172.79992680000009</c:v>
                </c:pt>
                <c:pt idx="1869">
                  <c:v>172.79992680000009</c:v>
                </c:pt>
                <c:pt idx="1870">
                  <c:v>172.79992680000009</c:v>
                </c:pt>
                <c:pt idx="1871">
                  <c:v>172.69995120000021</c:v>
                </c:pt>
                <c:pt idx="1872">
                  <c:v>172.59997560000011</c:v>
                </c:pt>
                <c:pt idx="1873">
                  <c:v>172.5</c:v>
                </c:pt>
                <c:pt idx="1874">
                  <c:v>172.5</c:v>
                </c:pt>
                <c:pt idx="1875">
                  <c:v>172.40002439999989</c:v>
                </c:pt>
                <c:pt idx="1876">
                  <c:v>172.40002439999989</c:v>
                </c:pt>
                <c:pt idx="1877">
                  <c:v>172.40002439999989</c:v>
                </c:pt>
                <c:pt idx="1878">
                  <c:v>172.30004880000001</c:v>
                </c:pt>
                <c:pt idx="1879">
                  <c:v>172.30004880000001</c:v>
                </c:pt>
                <c:pt idx="1880">
                  <c:v>172.19995119999999</c:v>
                </c:pt>
                <c:pt idx="1881">
                  <c:v>172.19995119999999</c:v>
                </c:pt>
                <c:pt idx="1882">
                  <c:v>172.19995119999999</c:v>
                </c:pt>
                <c:pt idx="1883">
                  <c:v>172.09997560000011</c:v>
                </c:pt>
                <c:pt idx="1884">
                  <c:v>172</c:v>
                </c:pt>
                <c:pt idx="1885">
                  <c:v>171.90002439999989</c:v>
                </c:pt>
                <c:pt idx="1886">
                  <c:v>171.90002439999989</c:v>
                </c:pt>
                <c:pt idx="1887">
                  <c:v>171.90002439999989</c:v>
                </c:pt>
                <c:pt idx="1888">
                  <c:v>171.80004879999979</c:v>
                </c:pt>
                <c:pt idx="1889">
                  <c:v>171.80004879999979</c:v>
                </c:pt>
                <c:pt idx="1890">
                  <c:v>171.70007319999991</c:v>
                </c:pt>
                <c:pt idx="1891">
                  <c:v>171.70007319999991</c:v>
                </c:pt>
                <c:pt idx="1892">
                  <c:v>171.70007319999991</c:v>
                </c:pt>
                <c:pt idx="1893">
                  <c:v>171.59997559999988</c:v>
                </c:pt>
                <c:pt idx="1894">
                  <c:v>171.5</c:v>
                </c:pt>
                <c:pt idx="1895">
                  <c:v>171.40002440000012</c:v>
                </c:pt>
                <c:pt idx="1896">
                  <c:v>171.40002440000012</c:v>
                </c:pt>
                <c:pt idx="1897">
                  <c:v>171.40002440000012</c:v>
                </c:pt>
                <c:pt idx="1898">
                  <c:v>171.30004880000001</c:v>
                </c:pt>
                <c:pt idx="1899">
                  <c:v>171.30004880000001</c:v>
                </c:pt>
                <c:pt idx="1900">
                  <c:v>171.20007319999991</c:v>
                </c:pt>
                <c:pt idx="1901">
                  <c:v>171.20007319999991</c:v>
                </c:pt>
                <c:pt idx="1902">
                  <c:v>171.09997559999988</c:v>
                </c:pt>
                <c:pt idx="1903">
                  <c:v>171</c:v>
                </c:pt>
                <c:pt idx="1904">
                  <c:v>171</c:v>
                </c:pt>
                <c:pt idx="1905">
                  <c:v>170.89990239999997</c:v>
                </c:pt>
                <c:pt idx="1906">
                  <c:v>170.89990239999997</c:v>
                </c:pt>
                <c:pt idx="1907">
                  <c:v>170.89990239999997</c:v>
                </c:pt>
                <c:pt idx="1908">
                  <c:v>170.79992680000009</c:v>
                </c:pt>
                <c:pt idx="1909">
                  <c:v>170.79992680000009</c:v>
                </c:pt>
                <c:pt idx="1910">
                  <c:v>170.59997560000011</c:v>
                </c:pt>
                <c:pt idx="1911">
                  <c:v>170.59997560000011</c:v>
                </c:pt>
                <c:pt idx="1912">
                  <c:v>170.59997560000011</c:v>
                </c:pt>
                <c:pt idx="1913">
                  <c:v>170.5</c:v>
                </c:pt>
                <c:pt idx="1914">
                  <c:v>170.5</c:v>
                </c:pt>
                <c:pt idx="1915">
                  <c:v>170.40002440000012</c:v>
                </c:pt>
                <c:pt idx="1916">
                  <c:v>170.40002440000012</c:v>
                </c:pt>
                <c:pt idx="1917">
                  <c:v>170.30004880000001</c:v>
                </c:pt>
                <c:pt idx="1918">
                  <c:v>170.19995119999999</c:v>
                </c:pt>
                <c:pt idx="1919">
                  <c:v>170.19995119999999</c:v>
                </c:pt>
                <c:pt idx="1920">
                  <c:v>170.19995119999999</c:v>
                </c:pt>
                <c:pt idx="1921">
                  <c:v>170.09997560000011</c:v>
                </c:pt>
                <c:pt idx="1922">
                  <c:v>170.09997560000011</c:v>
                </c:pt>
                <c:pt idx="1923">
                  <c:v>170</c:v>
                </c:pt>
                <c:pt idx="1924">
                  <c:v>169.90002439999989</c:v>
                </c:pt>
                <c:pt idx="1925">
                  <c:v>169.90002439999989</c:v>
                </c:pt>
                <c:pt idx="1926">
                  <c:v>169.80004879999979</c:v>
                </c:pt>
                <c:pt idx="1927">
                  <c:v>169.80004879999979</c:v>
                </c:pt>
                <c:pt idx="1928">
                  <c:v>169.70007319999991</c:v>
                </c:pt>
                <c:pt idx="1929">
                  <c:v>169.70007319999991</c:v>
                </c:pt>
                <c:pt idx="1930">
                  <c:v>169.70007319999991</c:v>
                </c:pt>
                <c:pt idx="1931">
                  <c:v>169.5</c:v>
                </c:pt>
                <c:pt idx="1932">
                  <c:v>169.5</c:v>
                </c:pt>
                <c:pt idx="1933">
                  <c:v>169.5</c:v>
                </c:pt>
                <c:pt idx="1934">
                  <c:v>169.40002440000012</c:v>
                </c:pt>
                <c:pt idx="1935">
                  <c:v>169.40002440000012</c:v>
                </c:pt>
                <c:pt idx="1936">
                  <c:v>169.30004880000001</c:v>
                </c:pt>
                <c:pt idx="1937">
                  <c:v>169.19995119999999</c:v>
                </c:pt>
                <c:pt idx="1938">
                  <c:v>169.19995119999999</c:v>
                </c:pt>
                <c:pt idx="1939">
                  <c:v>169.09997559999988</c:v>
                </c:pt>
                <c:pt idx="1940">
                  <c:v>169.09997559999988</c:v>
                </c:pt>
                <c:pt idx="1941">
                  <c:v>169.09997559999988</c:v>
                </c:pt>
                <c:pt idx="1942">
                  <c:v>169</c:v>
                </c:pt>
                <c:pt idx="1943">
                  <c:v>169</c:v>
                </c:pt>
                <c:pt idx="1944">
                  <c:v>168.89990239999997</c:v>
                </c:pt>
                <c:pt idx="1945">
                  <c:v>168.79992680000009</c:v>
                </c:pt>
                <c:pt idx="1946">
                  <c:v>168.79992680000009</c:v>
                </c:pt>
                <c:pt idx="1947">
                  <c:v>168.69995120000021</c:v>
                </c:pt>
                <c:pt idx="1948">
                  <c:v>168.69995120000021</c:v>
                </c:pt>
                <c:pt idx="1949">
                  <c:v>168.69995120000021</c:v>
                </c:pt>
                <c:pt idx="1950">
                  <c:v>168.59997560000011</c:v>
                </c:pt>
                <c:pt idx="1951">
                  <c:v>168.5</c:v>
                </c:pt>
                <c:pt idx="1952">
                  <c:v>168.40002439999989</c:v>
                </c:pt>
                <c:pt idx="1953">
                  <c:v>168.40002439999989</c:v>
                </c:pt>
                <c:pt idx="1954">
                  <c:v>168.40002439999989</c:v>
                </c:pt>
                <c:pt idx="1955">
                  <c:v>168.30004880000001</c:v>
                </c:pt>
                <c:pt idx="1956">
                  <c:v>168.30004880000001</c:v>
                </c:pt>
                <c:pt idx="1957">
                  <c:v>168.30004880000001</c:v>
                </c:pt>
                <c:pt idx="1958">
                  <c:v>168.09997559999988</c:v>
                </c:pt>
                <c:pt idx="1959">
                  <c:v>168.09997559999988</c:v>
                </c:pt>
                <c:pt idx="1960">
                  <c:v>168</c:v>
                </c:pt>
                <c:pt idx="1961">
                  <c:v>168</c:v>
                </c:pt>
                <c:pt idx="1962">
                  <c:v>168</c:v>
                </c:pt>
                <c:pt idx="1963">
                  <c:v>167.90002439999989</c:v>
                </c:pt>
                <c:pt idx="1964">
                  <c:v>167.80004880000001</c:v>
                </c:pt>
                <c:pt idx="1965">
                  <c:v>167.80004880000001</c:v>
                </c:pt>
                <c:pt idx="1966">
                  <c:v>167.70007319999991</c:v>
                </c:pt>
                <c:pt idx="1967">
                  <c:v>167.70007319999991</c:v>
                </c:pt>
                <c:pt idx="1968">
                  <c:v>167.70007319999991</c:v>
                </c:pt>
                <c:pt idx="1969">
                  <c:v>167.60009760000003</c:v>
                </c:pt>
                <c:pt idx="1970">
                  <c:v>167.5</c:v>
                </c:pt>
                <c:pt idx="1971">
                  <c:v>167.5</c:v>
                </c:pt>
                <c:pt idx="1972">
                  <c:v>167.39990239999997</c:v>
                </c:pt>
                <c:pt idx="1973">
                  <c:v>167.39990239999997</c:v>
                </c:pt>
                <c:pt idx="1974">
                  <c:v>167.39990239999997</c:v>
                </c:pt>
                <c:pt idx="1975">
                  <c:v>167.29992680000009</c:v>
                </c:pt>
                <c:pt idx="1976">
                  <c:v>167.29992680000009</c:v>
                </c:pt>
                <c:pt idx="1977">
                  <c:v>167.09997560000011</c:v>
                </c:pt>
                <c:pt idx="1978">
                  <c:v>167.09997560000011</c:v>
                </c:pt>
                <c:pt idx="1979">
                  <c:v>167.09997560000011</c:v>
                </c:pt>
                <c:pt idx="1980">
                  <c:v>167</c:v>
                </c:pt>
                <c:pt idx="1981">
                  <c:v>167</c:v>
                </c:pt>
                <c:pt idx="1982">
                  <c:v>167</c:v>
                </c:pt>
                <c:pt idx="1983">
                  <c:v>166.80004880000001</c:v>
                </c:pt>
                <c:pt idx="1984">
                  <c:v>166.80004880000001</c:v>
                </c:pt>
                <c:pt idx="1985">
                  <c:v>166.80004880000001</c:v>
                </c:pt>
                <c:pt idx="1986">
                  <c:v>166.69995119999999</c:v>
                </c:pt>
                <c:pt idx="1987">
                  <c:v>166.69995119999999</c:v>
                </c:pt>
                <c:pt idx="1988">
                  <c:v>166.69995119999999</c:v>
                </c:pt>
                <c:pt idx="1989">
                  <c:v>166.5</c:v>
                </c:pt>
                <c:pt idx="1990">
                  <c:v>166.5</c:v>
                </c:pt>
                <c:pt idx="1991">
                  <c:v>166.5</c:v>
                </c:pt>
                <c:pt idx="1992">
                  <c:v>166.40002439999989</c:v>
                </c:pt>
                <c:pt idx="1993">
                  <c:v>166.40002439999989</c:v>
                </c:pt>
                <c:pt idx="1994">
                  <c:v>166.40002439999989</c:v>
                </c:pt>
                <c:pt idx="1995">
                  <c:v>166.30004879999979</c:v>
                </c:pt>
                <c:pt idx="1996">
                  <c:v>166.20007319999991</c:v>
                </c:pt>
                <c:pt idx="1997">
                  <c:v>166.20007319999991</c:v>
                </c:pt>
                <c:pt idx="1998">
                  <c:v>166.10009760000003</c:v>
                </c:pt>
                <c:pt idx="1999">
                  <c:v>166.10009760000003</c:v>
                </c:pt>
              </c:numCache>
            </c:numRef>
          </c:xVal>
          <c:yVal>
            <c:numRef>
              <c:f>Stock_THOR!$AC$3:$AC$2002</c:f>
              <c:numCache>
                <c:formatCode>0.00E+00</c:formatCode>
                <c:ptCount val="2000"/>
                <c:pt idx="0">
                  <c:v>-165.80000304999999</c:v>
                </c:pt>
                <c:pt idx="1">
                  <c:v>-165.80000304999999</c:v>
                </c:pt>
                <c:pt idx="2">
                  <c:v>-165.80000304999999</c:v>
                </c:pt>
                <c:pt idx="3">
                  <c:v>-165.80000304999999</c:v>
                </c:pt>
                <c:pt idx="4">
                  <c:v>-165.80000304999999</c:v>
                </c:pt>
                <c:pt idx="5">
                  <c:v>-165.80000304999999</c:v>
                </c:pt>
                <c:pt idx="6">
                  <c:v>-165.80000304999999</c:v>
                </c:pt>
                <c:pt idx="7">
                  <c:v>-165.80000304999999</c:v>
                </c:pt>
                <c:pt idx="8">
                  <c:v>-165.80000304999999</c:v>
                </c:pt>
                <c:pt idx="9">
                  <c:v>-165.80000304999999</c:v>
                </c:pt>
                <c:pt idx="10">
                  <c:v>-165.80000304999999</c:v>
                </c:pt>
                <c:pt idx="11">
                  <c:v>-165.80000304999999</c:v>
                </c:pt>
                <c:pt idx="12">
                  <c:v>-165.80000304999999</c:v>
                </c:pt>
                <c:pt idx="13">
                  <c:v>-165.80000304999999</c:v>
                </c:pt>
                <c:pt idx="14">
                  <c:v>-165.80000304999999</c:v>
                </c:pt>
                <c:pt idx="15">
                  <c:v>-165.80000304999999</c:v>
                </c:pt>
                <c:pt idx="16">
                  <c:v>-165.80000304999999</c:v>
                </c:pt>
                <c:pt idx="17">
                  <c:v>-165.80000304999999</c:v>
                </c:pt>
                <c:pt idx="18">
                  <c:v>-165.80000304999999</c:v>
                </c:pt>
                <c:pt idx="19">
                  <c:v>-165.80000304999999</c:v>
                </c:pt>
                <c:pt idx="20">
                  <c:v>-165.80000304999999</c:v>
                </c:pt>
                <c:pt idx="21">
                  <c:v>-165.80000304999999</c:v>
                </c:pt>
                <c:pt idx="22">
                  <c:v>-165.80000304999999</c:v>
                </c:pt>
                <c:pt idx="23">
                  <c:v>-165.80000304999999</c:v>
                </c:pt>
                <c:pt idx="24">
                  <c:v>-165.80000304999999</c:v>
                </c:pt>
                <c:pt idx="25">
                  <c:v>-165.80000304999999</c:v>
                </c:pt>
                <c:pt idx="26">
                  <c:v>-165.80000304999999</c:v>
                </c:pt>
                <c:pt idx="27">
                  <c:v>-165.80000304999999</c:v>
                </c:pt>
                <c:pt idx="28">
                  <c:v>-165.80000304999999</c:v>
                </c:pt>
                <c:pt idx="29">
                  <c:v>-165.80000304999999</c:v>
                </c:pt>
                <c:pt idx="30">
                  <c:v>-165.80000304999999</c:v>
                </c:pt>
                <c:pt idx="31">
                  <c:v>-165.80000304999999</c:v>
                </c:pt>
                <c:pt idx="32">
                  <c:v>-165.80000304999999</c:v>
                </c:pt>
                <c:pt idx="33">
                  <c:v>-165.80000304999999</c:v>
                </c:pt>
                <c:pt idx="34">
                  <c:v>-165.80000304999999</c:v>
                </c:pt>
                <c:pt idx="35">
                  <c:v>-165.80000304999999</c:v>
                </c:pt>
                <c:pt idx="36">
                  <c:v>-165.80000304999999</c:v>
                </c:pt>
                <c:pt idx="37">
                  <c:v>-165.80000304999999</c:v>
                </c:pt>
                <c:pt idx="38">
                  <c:v>-165.80000304999999</c:v>
                </c:pt>
                <c:pt idx="39">
                  <c:v>-165.80000304999999</c:v>
                </c:pt>
                <c:pt idx="40">
                  <c:v>-165.80000304999999</c:v>
                </c:pt>
                <c:pt idx="41">
                  <c:v>-165.80000304999999</c:v>
                </c:pt>
                <c:pt idx="42">
                  <c:v>-165.80000304999999</c:v>
                </c:pt>
                <c:pt idx="43">
                  <c:v>-165.80000304999999</c:v>
                </c:pt>
                <c:pt idx="44">
                  <c:v>-165.80000304999999</c:v>
                </c:pt>
                <c:pt idx="45">
                  <c:v>-165.80000304999999</c:v>
                </c:pt>
                <c:pt idx="46">
                  <c:v>-165.80000304999999</c:v>
                </c:pt>
                <c:pt idx="47">
                  <c:v>-165.80000304999999</c:v>
                </c:pt>
                <c:pt idx="48">
                  <c:v>-165.80000304999999</c:v>
                </c:pt>
                <c:pt idx="49">
                  <c:v>-165.80000304999999</c:v>
                </c:pt>
                <c:pt idx="50">
                  <c:v>-165.80000304999999</c:v>
                </c:pt>
                <c:pt idx="51">
                  <c:v>-165.80000304999999</c:v>
                </c:pt>
                <c:pt idx="52">
                  <c:v>-165.80000304999999</c:v>
                </c:pt>
                <c:pt idx="53">
                  <c:v>-165.80000304999999</c:v>
                </c:pt>
                <c:pt idx="54">
                  <c:v>-165.80000304999999</c:v>
                </c:pt>
                <c:pt idx="55">
                  <c:v>-165.80000304999999</c:v>
                </c:pt>
                <c:pt idx="56">
                  <c:v>-165.80000304999999</c:v>
                </c:pt>
                <c:pt idx="57">
                  <c:v>-165.80000304999999</c:v>
                </c:pt>
                <c:pt idx="58">
                  <c:v>-165.80000304999999</c:v>
                </c:pt>
                <c:pt idx="59">
                  <c:v>-165.80000304999999</c:v>
                </c:pt>
                <c:pt idx="60">
                  <c:v>-165.80000304999999</c:v>
                </c:pt>
                <c:pt idx="61">
                  <c:v>-165.80000304999999</c:v>
                </c:pt>
                <c:pt idx="62">
                  <c:v>-165.80000304999999</c:v>
                </c:pt>
                <c:pt idx="63">
                  <c:v>-165.80000304999999</c:v>
                </c:pt>
                <c:pt idx="64">
                  <c:v>-165.80000304999999</c:v>
                </c:pt>
                <c:pt idx="65">
                  <c:v>-165.80000304999999</c:v>
                </c:pt>
                <c:pt idx="66">
                  <c:v>-165.80000304999999</c:v>
                </c:pt>
                <c:pt idx="67">
                  <c:v>-165.80000304999999</c:v>
                </c:pt>
                <c:pt idx="68">
                  <c:v>-165.80000304999999</c:v>
                </c:pt>
                <c:pt idx="69">
                  <c:v>-165.80000304999999</c:v>
                </c:pt>
                <c:pt idx="70">
                  <c:v>-165.80000304999999</c:v>
                </c:pt>
                <c:pt idx="71">
                  <c:v>-165.80000304999999</c:v>
                </c:pt>
                <c:pt idx="72">
                  <c:v>-165.80000304999999</c:v>
                </c:pt>
                <c:pt idx="73">
                  <c:v>-165.80000304999999</c:v>
                </c:pt>
                <c:pt idx="74">
                  <c:v>-165.80000304999999</c:v>
                </c:pt>
                <c:pt idx="75">
                  <c:v>-165.80000304999999</c:v>
                </c:pt>
                <c:pt idx="76">
                  <c:v>-165.80000304999999</c:v>
                </c:pt>
                <c:pt idx="77">
                  <c:v>-165.80000304999999</c:v>
                </c:pt>
                <c:pt idx="78">
                  <c:v>-165.80000304999999</c:v>
                </c:pt>
                <c:pt idx="79">
                  <c:v>-165.80000304999999</c:v>
                </c:pt>
                <c:pt idx="80">
                  <c:v>-165.80000304999999</c:v>
                </c:pt>
                <c:pt idx="81">
                  <c:v>-165.80000304999999</c:v>
                </c:pt>
                <c:pt idx="82">
                  <c:v>-165.80000304999999</c:v>
                </c:pt>
                <c:pt idx="83">
                  <c:v>-165.80000304999999</c:v>
                </c:pt>
                <c:pt idx="84">
                  <c:v>-165.80000304999999</c:v>
                </c:pt>
                <c:pt idx="85">
                  <c:v>-165.80000304999999</c:v>
                </c:pt>
                <c:pt idx="86">
                  <c:v>-165.80000304999999</c:v>
                </c:pt>
                <c:pt idx="87">
                  <c:v>-165.80000304999999</c:v>
                </c:pt>
                <c:pt idx="88">
                  <c:v>-165.80000304999999</c:v>
                </c:pt>
                <c:pt idx="89">
                  <c:v>-165.80000304999999</c:v>
                </c:pt>
                <c:pt idx="90">
                  <c:v>-165.80000304999999</c:v>
                </c:pt>
                <c:pt idx="91">
                  <c:v>-165.80000304999999</c:v>
                </c:pt>
                <c:pt idx="92">
                  <c:v>-165.80000304999999</c:v>
                </c:pt>
                <c:pt idx="93">
                  <c:v>-165.80000304999999</c:v>
                </c:pt>
                <c:pt idx="94">
                  <c:v>-165.80000304999999</c:v>
                </c:pt>
                <c:pt idx="95">
                  <c:v>-165.80000304999999</c:v>
                </c:pt>
                <c:pt idx="96">
                  <c:v>-165.80000304999999</c:v>
                </c:pt>
                <c:pt idx="97">
                  <c:v>-165.80000304999999</c:v>
                </c:pt>
                <c:pt idx="98">
                  <c:v>-165.80000304999999</c:v>
                </c:pt>
                <c:pt idx="99">
                  <c:v>-165.80000304999999</c:v>
                </c:pt>
                <c:pt idx="100">
                  <c:v>-165.80000304999999</c:v>
                </c:pt>
                <c:pt idx="101">
                  <c:v>-165.80000304999999</c:v>
                </c:pt>
                <c:pt idx="102">
                  <c:v>-165.80000304999999</c:v>
                </c:pt>
                <c:pt idx="103">
                  <c:v>-165.80000304999999</c:v>
                </c:pt>
                <c:pt idx="104">
                  <c:v>-165.80000304999999</c:v>
                </c:pt>
                <c:pt idx="105">
                  <c:v>-165.80000304999999</c:v>
                </c:pt>
                <c:pt idx="106">
                  <c:v>-165.80000304999999</c:v>
                </c:pt>
                <c:pt idx="107">
                  <c:v>-165.80000304999999</c:v>
                </c:pt>
                <c:pt idx="108">
                  <c:v>-165.80000304999999</c:v>
                </c:pt>
                <c:pt idx="109">
                  <c:v>-165.80000304999999</c:v>
                </c:pt>
                <c:pt idx="110">
                  <c:v>-165.80000304999999</c:v>
                </c:pt>
                <c:pt idx="111">
                  <c:v>-165.80000304999999</c:v>
                </c:pt>
                <c:pt idx="112">
                  <c:v>-165.80000304999999</c:v>
                </c:pt>
                <c:pt idx="113">
                  <c:v>-165.80000304999999</c:v>
                </c:pt>
                <c:pt idx="114">
                  <c:v>-165.80000304999999</c:v>
                </c:pt>
                <c:pt idx="115">
                  <c:v>-165.80000304999999</c:v>
                </c:pt>
                <c:pt idx="116">
                  <c:v>-165.80000304999999</c:v>
                </c:pt>
                <c:pt idx="117">
                  <c:v>-165.80000304999999</c:v>
                </c:pt>
                <c:pt idx="118">
                  <c:v>-165.80000304999999</c:v>
                </c:pt>
                <c:pt idx="119">
                  <c:v>-165.80000304999999</c:v>
                </c:pt>
                <c:pt idx="120">
                  <c:v>-165.80000304999999</c:v>
                </c:pt>
                <c:pt idx="121">
                  <c:v>-165.80000304999999</c:v>
                </c:pt>
                <c:pt idx="122">
                  <c:v>-165.80000304999999</c:v>
                </c:pt>
                <c:pt idx="123">
                  <c:v>-165.80000304999999</c:v>
                </c:pt>
                <c:pt idx="124">
                  <c:v>-165.80000304999999</c:v>
                </c:pt>
                <c:pt idx="125">
                  <c:v>-165.80000304999999</c:v>
                </c:pt>
                <c:pt idx="126">
                  <c:v>-165.80000304999999</c:v>
                </c:pt>
                <c:pt idx="127">
                  <c:v>-165.80000304999999</c:v>
                </c:pt>
                <c:pt idx="128">
                  <c:v>-165.80000304999999</c:v>
                </c:pt>
                <c:pt idx="129">
                  <c:v>-165.80000304999999</c:v>
                </c:pt>
                <c:pt idx="130">
                  <c:v>-165.80000304999999</c:v>
                </c:pt>
                <c:pt idx="131">
                  <c:v>-165.80000304999999</c:v>
                </c:pt>
                <c:pt idx="132">
                  <c:v>-165.80000304999999</c:v>
                </c:pt>
                <c:pt idx="133">
                  <c:v>-165.80000304999999</c:v>
                </c:pt>
                <c:pt idx="134">
                  <c:v>-165.80000304999999</c:v>
                </c:pt>
                <c:pt idx="135">
                  <c:v>-165.80000304999999</c:v>
                </c:pt>
                <c:pt idx="136">
                  <c:v>-165.80000304999999</c:v>
                </c:pt>
                <c:pt idx="137">
                  <c:v>-165.80000304999999</c:v>
                </c:pt>
                <c:pt idx="138">
                  <c:v>-165.80000304999999</c:v>
                </c:pt>
                <c:pt idx="139">
                  <c:v>-165.80000304999999</c:v>
                </c:pt>
                <c:pt idx="140">
                  <c:v>-165.80000304999999</c:v>
                </c:pt>
                <c:pt idx="141">
                  <c:v>-165.80000304999999</c:v>
                </c:pt>
                <c:pt idx="142">
                  <c:v>-165.80000304999999</c:v>
                </c:pt>
                <c:pt idx="143">
                  <c:v>-165.80000304999999</c:v>
                </c:pt>
                <c:pt idx="144">
                  <c:v>-165.80000304999999</c:v>
                </c:pt>
                <c:pt idx="145">
                  <c:v>-165.80000304999999</c:v>
                </c:pt>
                <c:pt idx="146">
                  <c:v>-165.80000304999999</c:v>
                </c:pt>
                <c:pt idx="147">
                  <c:v>-165.80000304999999</c:v>
                </c:pt>
                <c:pt idx="148">
                  <c:v>-165.80000304999999</c:v>
                </c:pt>
                <c:pt idx="149">
                  <c:v>-165.80000304999999</c:v>
                </c:pt>
                <c:pt idx="150">
                  <c:v>-165.80000304999999</c:v>
                </c:pt>
                <c:pt idx="151">
                  <c:v>-165.80000304999999</c:v>
                </c:pt>
                <c:pt idx="152">
                  <c:v>-165.80000304999999</c:v>
                </c:pt>
                <c:pt idx="153">
                  <c:v>-165.80000304999999</c:v>
                </c:pt>
                <c:pt idx="154">
                  <c:v>-165.80000304999999</c:v>
                </c:pt>
                <c:pt idx="155">
                  <c:v>-165.80000304999999</c:v>
                </c:pt>
                <c:pt idx="156">
                  <c:v>-165.80000304999999</c:v>
                </c:pt>
                <c:pt idx="157">
                  <c:v>-165.80000304999999</c:v>
                </c:pt>
                <c:pt idx="158">
                  <c:v>-165.80000304999999</c:v>
                </c:pt>
                <c:pt idx="159">
                  <c:v>-165.80000304999999</c:v>
                </c:pt>
                <c:pt idx="160">
                  <c:v>-165.80000304999999</c:v>
                </c:pt>
                <c:pt idx="161">
                  <c:v>-165.80000304999999</c:v>
                </c:pt>
                <c:pt idx="162">
                  <c:v>-165.80000304999999</c:v>
                </c:pt>
                <c:pt idx="163">
                  <c:v>-165.80000304999999</c:v>
                </c:pt>
                <c:pt idx="164">
                  <c:v>-165.80000304999999</c:v>
                </c:pt>
                <c:pt idx="165">
                  <c:v>-165.80000304999999</c:v>
                </c:pt>
                <c:pt idx="166">
                  <c:v>-165.80000304999999</c:v>
                </c:pt>
                <c:pt idx="167">
                  <c:v>-165.80000304999999</c:v>
                </c:pt>
                <c:pt idx="168">
                  <c:v>-165.80000304999999</c:v>
                </c:pt>
                <c:pt idx="169">
                  <c:v>-165.80000304999999</c:v>
                </c:pt>
                <c:pt idx="170">
                  <c:v>-165.80000304999999</c:v>
                </c:pt>
                <c:pt idx="171">
                  <c:v>-165.80000304999999</c:v>
                </c:pt>
                <c:pt idx="172">
                  <c:v>-165.80000304999999</c:v>
                </c:pt>
                <c:pt idx="173">
                  <c:v>-165.80000304999999</c:v>
                </c:pt>
                <c:pt idx="174">
                  <c:v>-165.80000304999999</c:v>
                </c:pt>
                <c:pt idx="175">
                  <c:v>-165.80000304999999</c:v>
                </c:pt>
                <c:pt idx="176">
                  <c:v>-165.80000304999999</c:v>
                </c:pt>
                <c:pt idx="177">
                  <c:v>-165.80000304999999</c:v>
                </c:pt>
                <c:pt idx="178">
                  <c:v>-165.80000304999999</c:v>
                </c:pt>
                <c:pt idx="179">
                  <c:v>-165.80000304999999</c:v>
                </c:pt>
                <c:pt idx="180">
                  <c:v>-165.80000304999999</c:v>
                </c:pt>
                <c:pt idx="181">
                  <c:v>-165.80000304999999</c:v>
                </c:pt>
                <c:pt idx="182">
                  <c:v>-165.80000304999999</c:v>
                </c:pt>
                <c:pt idx="183">
                  <c:v>-165.80000304999999</c:v>
                </c:pt>
                <c:pt idx="184">
                  <c:v>-165.80000304999999</c:v>
                </c:pt>
                <c:pt idx="185">
                  <c:v>-165.80000304999999</c:v>
                </c:pt>
                <c:pt idx="186">
                  <c:v>-165.80000304999999</c:v>
                </c:pt>
                <c:pt idx="187">
                  <c:v>-165.80000304999999</c:v>
                </c:pt>
                <c:pt idx="188">
                  <c:v>-165.80000304999999</c:v>
                </c:pt>
                <c:pt idx="189">
                  <c:v>-165.80000304999999</c:v>
                </c:pt>
                <c:pt idx="190">
                  <c:v>-165.80000304999999</c:v>
                </c:pt>
                <c:pt idx="191">
                  <c:v>-165.80000304999999</c:v>
                </c:pt>
                <c:pt idx="192">
                  <c:v>-165.80000304999999</c:v>
                </c:pt>
                <c:pt idx="193">
                  <c:v>-165.80000304999999</c:v>
                </c:pt>
                <c:pt idx="194">
                  <c:v>-165.80000304999999</c:v>
                </c:pt>
                <c:pt idx="195">
                  <c:v>-165.80000304999999</c:v>
                </c:pt>
                <c:pt idx="196">
                  <c:v>-165.80000304999999</c:v>
                </c:pt>
                <c:pt idx="197">
                  <c:v>-165.80000304999999</c:v>
                </c:pt>
                <c:pt idx="198">
                  <c:v>-165.78999329000001</c:v>
                </c:pt>
                <c:pt idx="199">
                  <c:v>-165.78999329000001</c:v>
                </c:pt>
                <c:pt idx="200">
                  <c:v>-165.78999329000001</c:v>
                </c:pt>
                <c:pt idx="201">
                  <c:v>-165.78999329000001</c:v>
                </c:pt>
                <c:pt idx="202">
                  <c:v>-165.78999329000001</c:v>
                </c:pt>
                <c:pt idx="203">
                  <c:v>-165.78999329000001</c:v>
                </c:pt>
                <c:pt idx="204">
                  <c:v>-165.78999329000001</c:v>
                </c:pt>
                <c:pt idx="205">
                  <c:v>-165.78999329000001</c:v>
                </c:pt>
                <c:pt idx="206">
                  <c:v>-165.78999329000001</c:v>
                </c:pt>
                <c:pt idx="207">
                  <c:v>-165.78999329000001</c:v>
                </c:pt>
                <c:pt idx="208">
                  <c:v>-165.78999329000001</c:v>
                </c:pt>
                <c:pt idx="209">
                  <c:v>-165.78999329000001</c:v>
                </c:pt>
                <c:pt idx="210">
                  <c:v>-165.78999329000001</c:v>
                </c:pt>
                <c:pt idx="211">
                  <c:v>-165.78999329000001</c:v>
                </c:pt>
                <c:pt idx="212">
                  <c:v>-165.78999329000001</c:v>
                </c:pt>
                <c:pt idx="213">
                  <c:v>-165.78999329000001</c:v>
                </c:pt>
                <c:pt idx="214">
                  <c:v>-165.78999329000001</c:v>
                </c:pt>
                <c:pt idx="215">
                  <c:v>-165.78999329000001</c:v>
                </c:pt>
                <c:pt idx="216">
                  <c:v>-165.78999329000001</c:v>
                </c:pt>
                <c:pt idx="217">
                  <c:v>-165.78999329000001</c:v>
                </c:pt>
                <c:pt idx="218">
                  <c:v>-165.78999329000001</c:v>
                </c:pt>
                <c:pt idx="219">
                  <c:v>-165.78999329000001</c:v>
                </c:pt>
                <c:pt idx="220">
                  <c:v>-165.78999329000001</c:v>
                </c:pt>
                <c:pt idx="221">
                  <c:v>-165.78999329000001</c:v>
                </c:pt>
                <c:pt idx="222">
                  <c:v>-165.78999329000001</c:v>
                </c:pt>
                <c:pt idx="223">
                  <c:v>-165.78999329000001</c:v>
                </c:pt>
                <c:pt idx="224">
                  <c:v>-165.78999329000001</c:v>
                </c:pt>
                <c:pt idx="225">
                  <c:v>-165.78999329000001</c:v>
                </c:pt>
                <c:pt idx="226">
                  <c:v>-165.78999329000001</c:v>
                </c:pt>
                <c:pt idx="227">
                  <c:v>-165.78999329000001</c:v>
                </c:pt>
                <c:pt idx="228">
                  <c:v>-165.78999329000001</c:v>
                </c:pt>
                <c:pt idx="229">
                  <c:v>-165.78999329000001</c:v>
                </c:pt>
                <c:pt idx="230">
                  <c:v>-165.78999329000001</c:v>
                </c:pt>
                <c:pt idx="231">
                  <c:v>-165.78999329000001</c:v>
                </c:pt>
                <c:pt idx="232">
                  <c:v>-165.78999329000001</c:v>
                </c:pt>
                <c:pt idx="233">
                  <c:v>-165.78999329000001</c:v>
                </c:pt>
                <c:pt idx="234">
                  <c:v>-165.78999329000001</c:v>
                </c:pt>
                <c:pt idx="235">
                  <c:v>-165.78999329000001</c:v>
                </c:pt>
                <c:pt idx="236">
                  <c:v>-165.78999329000001</c:v>
                </c:pt>
                <c:pt idx="237">
                  <c:v>-165.78999329000001</c:v>
                </c:pt>
                <c:pt idx="238">
                  <c:v>-165.78999329000001</c:v>
                </c:pt>
                <c:pt idx="239">
                  <c:v>-165.78999329000001</c:v>
                </c:pt>
                <c:pt idx="240">
                  <c:v>-165.78999329000001</c:v>
                </c:pt>
                <c:pt idx="241">
                  <c:v>-165.78999329000001</c:v>
                </c:pt>
                <c:pt idx="242">
                  <c:v>-165.78999329000001</c:v>
                </c:pt>
                <c:pt idx="243">
                  <c:v>-165.78999329000001</c:v>
                </c:pt>
                <c:pt idx="244">
                  <c:v>-165.78999329000001</c:v>
                </c:pt>
                <c:pt idx="245">
                  <c:v>-165.78999329000001</c:v>
                </c:pt>
                <c:pt idx="246">
                  <c:v>-165.78999329000001</c:v>
                </c:pt>
                <c:pt idx="247">
                  <c:v>-165.78999329000001</c:v>
                </c:pt>
                <c:pt idx="248">
                  <c:v>-165.78999329000001</c:v>
                </c:pt>
                <c:pt idx="249">
                  <c:v>-165.78999329000001</c:v>
                </c:pt>
                <c:pt idx="250">
                  <c:v>-165.78999329000001</c:v>
                </c:pt>
                <c:pt idx="251">
                  <c:v>-165.78999329000001</c:v>
                </c:pt>
                <c:pt idx="252">
                  <c:v>-165.78999329000001</c:v>
                </c:pt>
                <c:pt idx="253">
                  <c:v>-165.78999329000001</c:v>
                </c:pt>
                <c:pt idx="254">
                  <c:v>-165.78999329000001</c:v>
                </c:pt>
                <c:pt idx="255">
                  <c:v>-165.78999329000001</c:v>
                </c:pt>
                <c:pt idx="256">
                  <c:v>-165.78999329000001</c:v>
                </c:pt>
                <c:pt idx="257">
                  <c:v>-165.78999329000001</c:v>
                </c:pt>
                <c:pt idx="258">
                  <c:v>-165.78999329000001</c:v>
                </c:pt>
                <c:pt idx="259">
                  <c:v>-165.78999329000001</c:v>
                </c:pt>
                <c:pt idx="260">
                  <c:v>-165.78999329000001</c:v>
                </c:pt>
                <c:pt idx="261">
                  <c:v>-165.78999329000001</c:v>
                </c:pt>
                <c:pt idx="262">
                  <c:v>-165.78999329000001</c:v>
                </c:pt>
                <c:pt idx="263">
                  <c:v>-165.78999329000001</c:v>
                </c:pt>
                <c:pt idx="264">
                  <c:v>-165.77999878</c:v>
                </c:pt>
                <c:pt idx="265">
                  <c:v>-165.77999878</c:v>
                </c:pt>
                <c:pt idx="266">
                  <c:v>-165.77999878</c:v>
                </c:pt>
                <c:pt idx="267">
                  <c:v>-165.77999878</c:v>
                </c:pt>
                <c:pt idx="268">
                  <c:v>-165.77999878</c:v>
                </c:pt>
                <c:pt idx="269">
                  <c:v>-165.77999878</c:v>
                </c:pt>
                <c:pt idx="270">
                  <c:v>-165.77999878</c:v>
                </c:pt>
                <c:pt idx="271">
                  <c:v>-165.77999878</c:v>
                </c:pt>
                <c:pt idx="272">
                  <c:v>-165.77999878</c:v>
                </c:pt>
                <c:pt idx="273">
                  <c:v>-165.77999878</c:v>
                </c:pt>
                <c:pt idx="274">
                  <c:v>-165.77999878</c:v>
                </c:pt>
                <c:pt idx="275">
                  <c:v>-165.77999878</c:v>
                </c:pt>
                <c:pt idx="276">
                  <c:v>-165.77999878</c:v>
                </c:pt>
                <c:pt idx="277">
                  <c:v>-165.77999878</c:v>
                </c:pt>
                <c:pt idx="278">
                  <c:v>-165.77999878</c:v>
                </c:pt>
                <c:pt idx="279">
                  <c:v>-165.77999878</c:v>
                </c:pt>
                <c:pt idx="280">
                  <c:v>-165.77999878</c:v>
                </c:pt>
                <c:pt idx="281">
                  <c:v>-165.77999878</c:v>
                </c:pt>
                <c:pt idx="282">
                  <c:v>-165.77999878</c:v>
                </c:pt>
                <c:pt idx="283">
                  <c:v>-165.77999878</c:v>
                </c:pt>
                <c:pt idx="284">
                  <c:v>-165.77999878</c:v>
                </c:pt>
                <c:pt idx="285">
                  <c:v>-165.77999878</c:v>
                </c:pt>
                <c:pt idx="286">
                  <c:v>-165.77999878</c:v>
                </c:pt>
                <c:pt idx="287">
                  <c:v>-165.77999878</c:v>
                </c:pt>
                <c:pt idx="288">
                  <c:v>-165.77999878</c:v>
                </c:pt>
                <c:pt idx="289">
                  <c:v>-165.77999878</c:v>
                </c:pt>
                <c:pt idx="290">
                  <c:v>-165.77999878</c:v>
                </c:pt>
                <c:pt idx="291">
                  <c:v>-165.77999878</c:v>
                </c:pt>
                <c:pt idx="292">
                  <c:v>-165.78999329000001</c:v>
                </c:pt>
                <c:pt idx="293">
                  <c:v>-165.78999329000001</c:v>
                </c:pt>
                <c:pt idx="294">
                  <c:v>-165.78999329000001</c:v>
                </c:pt>
                <c:pt idx="295">
                  <c:v>-165.78999329000001</c:v>
                </c:pt>
                <c:pt idx="296">
                  <c:v>-165.78999329000001</c:v>
                </c:pt>
                <c:pt idx="297">
                  <c:v>-165.78999329000001</c:v>
                </c:pt>
                <c:pt idx="298">
                  <c:v>-165.78999329000001</c:v>
                </c:pt>
                <c:pt idx="299">
                  <c:v>-165.78999329000001</c:v>
                </c:pt>
                <c:pt idx="300">
                  <c:v>-165.78999329000001</c:v>
                </c:pt>
                <c:pt idx="301">
                  <c:v>-165.78999329000001</c:v>
                </c:pt>
                <c:pt idx="302">
                  <c:v>-165.78999329000001</c:v>
                </c:pt>
                <c:pt idx="303">
                  <c:v>-165.78999329000001</c:v>
                </c:pt>
                <c:pt idx="304">
                  <c:v>-165.78999329000001</c:v>
                </c:pt>
                <c:pt idx="305">
                  <c:v>-165.78999329000001</c:v>
                </c:pt>
                <c:pt idx="306">
                  <c:v>-165.78999329000001</c:v>
                </c:pt>
                <c:pt idx="307">
                  <c:v>-165.78999329000001</c:v>
                </c:pt>
                <c:pt idx="308">
                  <c:v>-165.78999329000001</c:v>
                </c:pt>
                <c:pt idx="309">
                  <c:v>-165.78999329000001</c:v>
                </c:pt>
                <c:pt idx="310">
                  <c:v>-165.78999329000001</c:v>
                </c:pt>
                <c:pt idx="311">
                  <c:v>-165.78999329000001</c:v>
                </c:pt>
                <c:pt idx="312">
                  <c:v>-165.78999329000001</c:v>
                </c:pt>
                <c:pt idx="313">
                  <c:v>-165.78999329000001</c:v>
                </c:pt>
                <c:pt idx="314">
                  <c:v>-165.78999329000001</c:v>
                </c:pt>
                <c:pt idx="315">
                  <c:v>-165.78999329000001</c:v>
                </c:pt>
                <c:pt idx="316">
                  <c:v>-165.78999329000001</c:v>
                </c:pt>
                <c:pt idx="317">
                  <c:v>-165.80000304999999</c:v>
                </c:pt>
                <c:pt idx="318">
                  <c:v>-165.80000304999999</c:v>
                </c:pt>
                <c:pt idx="319">
                  <c:v>-165.80000304999999</c:v>
                </c:pt>
                <c:pt idx="320">
                  <c:v>-165.80000304999999</c:v>
                </c:pt>
                <c:pt idx="321">
                  <c:v>-165.80000304999999</c:v>
                </c:pt>
                <c:pt idx="322">
                  <c:v>-165.80000304999999</c:v>
                </c:pt>
                <c:pt idx="323">
                  <c:v>-165.80000304999999</c:v>
                </c:pt>
                <c:pt idx="324">
                  <c:v>-165.80000304999999</c:v>
                </c:pt>
                <c:pt idx="325">
                  <c:v>-165.80000304999999</c:v>
                </c:pt>
                <c:pt idx="326">
                  <c:v>-165.80000304999999</c:v>
                </c:pt>
                <c:pt idx="327">
                  <c:v>-165.80000304999999</c:v>
                </c:pt>
                <c:pt idx="328">
                  <c:v>-165.80000304999999</c:v>
                </c:pt>
                <c:pt idx="329">
                  <c:v>-165.80000304999999</c:v>
                </c:pt>
                <c:pt idx="330">
                  <c:v>-165.80000304999999</c:v>
                </c:pt>
                <c:pt idx="331">
                  <c:v>-165.80000304999999</c:v>
                </c:pt>
                <c:pt idx="332">
                  <c:v>-165.80000304999999</c:v>
                </c:pt>
                <c:pt idx="333">
                  <c:v>-165.80000304999999</c:v>
                </c:pt>
                <c:pt idx="334">
                  <c:v>-165.80000304999999</c:v>
                </c:pt>
                <c:pt idx="335">
                  <c:v>-165.80000304999999</c:v>
                </c:pt>
                <c:pt idx="336">
                  <c:v>-165.80999756</c:v>
                </c:pt>
                <c:pt idx="337">
                  <c:v>-165.80999756</c:v>
                </c:pt>
                <c:pt idx="338">
                  <c:v>-165.80999756</c:v>
                </c:pt>
                <c:pt idx="339">
                  <c:v>-165.80999756</c:v>
                </c:pt>
                <c:pt idx="340">
                  <c:v>-165.80999756</c:v>
                </c:pt>
                <c:pt idx="341">
                  <c:v>-165.80999756</c:v>
                </c:pt>
                <c:pt idx="342">
                  <c:v>-165.80999756</c:v>
                </c:pt>
                <c:pt idx="343">
                  <c:v>-165.80999756</c:v>
                </c:pt>
                <c:pt idx="344">
                  <c:v>-165.80999756</c:v>
                </c:pt>
                <c:pt idx="345">
                  <c:v>-165.80999756</c:v>
                </c:pt>
                <c:pt idx="346">
                  <c:v>-165.80999756</c:v>
                </c:pt>
                <c:pt idx="347">
                  <c:v>-165.80999756</c:v>
                </c:pt>
                <c:pt idx="348">
                  <c:v>-165.80999756</c:v>
                </c:pt>
                <c:pt idx="349">
                  <c:v>-165.80999756</c:v>
                </c:pt>
                <c:pt idx="350">
                  <c:v>-165.80999756</c:v>
                </c:pt>
                <c:pt idx="351">
                  <c:v>-165.80999756</c:v>
                </c:pt>
                <c:pt idx="352">
                  <c:v>-165.80999756</c:v>
                </c:pt>
                <c:pt idx="353">
                  <c:v>-165.80999756</c:v>
                </c:pt>
                <c:pt idx="354">
                  <c:v>-165.80999756</c:v>
                </c:pt>
                <c:pt idx="355">
                  <c:v>-165.80999756</c:v>
                </c:pt>
                <c:pt idx="356">
                  <c:v>-165.80999756</c:v>
                </c:pt>
                <c:pt idx="357">
                  <c:v>-165.80999756</c:v>
                </c:pt>
                <c:pt idx="358">
                  <c:v>-165.80999756</c:v>
                </c:pt>
                <c:pt idx="359">
                  <c:v>-165.80999756</c:v>
                </c:pt>
                <c:pt idx="360">
                  <c:v>-165.80999756</c:v>
                </c:pt>
                <c:pt idx="361">
                  <c:v>-165.80999756</c:v>
                </c:pt>
                <c:pt idx="362">
                  <c:v>-165.80999756</c:v>
                </c:pt>
                <c:pt idx="363">
                  <c:v>-165.80999756</c:v>
                </c:pt>
                <c:pt idx="364">
                  <c:v>-165.82000732</c:v>
                </c:pt>
                <c:pt idx="365">
                  <c:v>-165.82000732</c:v>
                </c:pt>
                <c:pt idx="366">
                  <c:v>-165.82000732</c:v>
                </c:pt>
                <c:pt idx="367">
                  <c:v>-165.82000732</c:v>
                </c:pt>
                <c:pt idx="368">
                  <c:v>-165.82000732</c:v>
                </c:pt>
                <c:pt idx="369">
                  <c:v>-165.82000732</c:v>
                </c:pt>
                <c:pt idx="370">
                  <c:v>-165.82000732</c:v>
                </c:pt>
                <c:pt idx="371">
                  <c:v>-165.82000732</c:v>
                </c:pt>
                <c:pt idx="372">
                  <c:v>-165.82000732</c:v>
                </c:pt>
                <c:pt idx="373">
                  <c:v>-165.82000732</c:v>
                </c:pt>
                <c:pt idx="374">
                  <c:v>-165.82000732</c:v>
                </c:pt>
                <c:pt idx="375">
                  <c:v>-165.82000732</c:v>
                </c:pt>
                <c:pt idx="376">
                  <c:v>-165.80999756</c:v>
                </c:pt>
                <c:pt idx="377">
                  <c:v>-165.80999756</c:v>
                </c:pt>
                <c:pt idx="378">
                  <c:v>-165.80999756</c:v>
                </c:pt>
                <c:pt idx="379">
                  <c:v>-165.80999756</c:v>
                </c:pt>
                <c:pt idx="380">
                  <c:v>-165.80999756</c:v>
                </c:pt>
                <c:pt idx="381">
                  <c:v>-165.80999756</c:v>
                </c:pt>
                <c:pt idx="382">
                  <c:v>-165.80999756</c:v>
                </c:pt>
                <c:pt idx="383">
                  <c:v>-165.80999756</c:v>
                </c:pt>
                <c:pt idx="384">
                  <c:v>-165.80999756</c:v>
                </c:pt>
                <c:pt idx="385">
                  <c:v>-165.80999756</c:v>
                </c:pt>
                <c:pt idx="386">
                  <c:v>-165.80999756</c:v>
                </c:pt>
                <c:pt idx="387">
                  <c:v>-165.80999756</c:v>
                </c:pt>
                <c:pt idx="388">
                  <c:v>-165.80999756</c:v>
                </c:pt>
                <c:pt idx="389">
                  <c:v>-165.80999756</c:v>
                </c:pt>
                <c:pt idx="390">
                  <c:v>-165.80999756</c:v>
                </c:pt>
                <c:pt idx="391">
                  <c:v>-165.80999756</c:v>
                </c:pt>
                <c:pt idx="392">
                  <c:v>-165.80999756</c:v>
                </c:pt>
                <c:pt idx="393">
                  <c:v>-165.80999756</c:v>
                </c:pt>
                <c:pt idx="394">
                  <c:v>-165.80999756</c:v>
                </c:pt>
                <c:pt idx="395">
                  <c:v>-165.80999756</c:v>
                </c:pt>
                <c:pt idx="396">
                  <c:v>-165.80999756</c:v>
                </c:pt>
                <c:pt idx="397">
                  <c:v>-165.80999756</c:v>
                </c:pt>
                <c:pt idx="398">
                  <c:v>-165.80999756</c:v>
                </c:pt>
                <c:pt idx="399">
                  <c:v>-165.82000732</c:v>
                </c:pt>
                <c:pt idx="400">
                  <c:v>-165.82000732</c:v>
                </c:pt>
                <c:pt idx="401">
                  <c:v>-165.82000732</c:v>
                </c:pt>
                <c:pt idx="402">
                  <c:v>-165.82000732</c:v>
                </c:pt>
                <c:pt idx="403">
                  <c:v>-165.82000732</c:v>
                </c:pt>
                <c:pt idx="404">
                  <c:v>-165.82000732</c:v>
                </c:pt>
                <c:pt idx="405">
                  <c:v>-165.82000732</c:v>
                </c:pt>
                <c:pt idx="406">
                  <c:v>-165.82000732</c:v>
                </c:pt>
                <c:pt idx="407">
                  <c:v>-165.82000732</c:v>
                </c:pt>
                <c:pt idx="408">
                  <c:v>-165.82000732</c:v>
                </c:pt>
                <c:pt idx="409">
                  <c:v>-165.82000732</c:v>
                </c:pt>
                <c:pt idx="410">
                  <c:v>-165.82000732</c:v>
                </c:pt>
                <c:pt idx="411">
                  <c:v>-165.82000732</c:v>
                </c:pt>
                <c:pt idx="412">
                  <c:v>-165.83000182999999</c:v>
                </c:pt>
                <c:pt idx="413">
                  <c:v>-165.83000182999999</c:v>
                </c:pt>
                <c:pt idx="414">
                  <c:v>-165.83000182999999</c:v>
                </c:pt>
                <c:pt idx="415">
                  <c:v>-165.83000182999999</c:v>
                </c:pt>
                <c:pt idx="416">
                  <c:v>-165.83000182999999</c:v>
                </c:pt>
                <c:pt idx="417">
                  <c:v>-165.83000182999999</c:v>
                </c:pt>
                <c:pt idx="418">
                  <c:v>-165.83000182999999</c:v>
                </c:pt>
                <c:pt idx="419">
                  <c:v>-165.83000182999999</c:v>
                </c:pt>
                <c:pt idx="420">
                  <c:v>-165.83999634</c:v>
                </c:pt>
                <c:pt idx="421">
                  <c:v>-165.83999634</c:v>
                </c:pt>
                <c:pt idx="422">
                  <c:v>-165.83999634</c:v>
                </c:pt>
                <c:pt idx="423">
                  <c:v>-165.83999634</c:v>
                </c:pt>
                <c:pt idx="424">
                  <c:v>-165.83999634</c:v>
                </c:pt>
                <c:pt idx="425">
                  <c:v>-165.83999634</c:v>
                </c:pt>
                <c:pt idx="426">
                  <c:v>-165.8500061</c:v>
                </c:pt>
                <c:pt idx="427">
                  <c:v>-165.8500061</c:v>
                </c:pt>
                <c:pt idx="428">
                  <c:v>-165.8500061</c:v>
                </c:pt>
                <c:pt idx="429">
                  <c:v>-165.8500061</c:v>
                </c:pt>
                <c:pt idx="430">
                  <c:v>-165.8500061</c:v>
                </c:pt>
                <c:pt idx="431">
                  <c:v>-165.8500061</c:v>
                </c:pt>
                <c:pt idx="432">
                  <c:v>-165.86000060999999</c:v>
                </c:pt>
                <c:pt idx="433">
                  <c:v>-165.86000060999999</c:v>
                </c:pt>
                <c:pt idx="434">
                  <c:v>-165.86000060999999</c:v>
                </c:pt>
                <c:pt idx="435">
                  <c:v>-165.86000060999999</c:v>
                </c:pt>
                <c:pt idx="436">
                  <c:v>-165.86999512</c:v>
                </c:pt>
                <c:pt idx="437">
                  <c:v>-165.86999512</c:v>
                </c:pt>
                <c:pt idx="438">
                  <c:v>-165.86999512</c:v>
                </c:pt>
                <c:pt idx="439">
                  <c:v>-165.86999512</c:v>
                </c:pt>
                <c:pt idx="440">
                  <c:v>-165.86999512</c:v>
                </c:pt>
                <c:pt idx="441">
                  <c:v>-165.88000488</c:v>
                </c:pt>
                <c:pt idx="442">
                  <c:v>-165.88000488</c:v>
                </c:pt>
                <c:pt idx="443">
                  <c:v>-165.88000488</c:v>
                </c:pt>
                <c:pt idx="444">
                  <c:v>-165.88000488</c:v>
                </c:pt>
                <c:pt idx="445">
                  <c:v>-165.88999939000001</c:v>
                </c:pt>
                <c:pt idx="446">
                  <c:v>-165.88999939000001</c:v>
                </c:pt>
                <c:pt idx="447">
                  <c:v>-165.88999939000001</c:v>
                </c:pt>
                <c:pt idx="448">
                  <c:v>-165.88999939000001</c:v>
                </c:pt>
                <c:pt idx="449">
                  <c:v>-165.8999939</c:v>
                </c:pt>
                <c:pt idx="450">
                  <c:v>-165.8999939</c:v>
                </c:pt>
                <c:pt idx="451">
                  <c:v>-165.8999939</c:v>
                </c:pt>
                <c:pt idx="452">
                  <c:v>-165.91000366</c:v>
                </c:pt>
                <c:pt idx="453">
                  <c:v>-165.91000366</c:v>
                </c:pt>
                <c:pt idx="454">
                  <c:v>-165.91000366</c:v>
                </c:pt>
                <c:pt idx="455">
                  <c:v>-165.91999817000001</c:v>
                </c:pt>
                <c:pt idx="456">
                  <c:v>-165.91999817000001</c:v>
                </c:pt>
                <c:pt idx="457">
                  <c:v>-165.92999268</c:v>
                </c:pt>
                <c:pt idx="458">
                  <c:v>-165.92999268</c:v>
                </c:pt>
                <c:pt idx="459">
                  <c:v>-165.92999268</c:v>
                </c:pt>
                <c:pt idx="460">
                  <c:v>-165.94000244</c:v>
                </c:pt>
                <c:pt idx="461">
                  <c:v>-165.94000244</c:v>
                </c:pt>
                <c:pt idx="462">
                  <c:v>-165.94999695000001</c:v>
                </c:pt>
                <c:pt idx="463">
                  <c:v>-165.94999695000001</c:v>
                </c:pt>
                <c:pt idx="464">
                  <c:v>-165.96000670999999</c:v>
                </c:pt>
                <c:pt idx="465">
                  <c:v>-165.96000670999999</c:v>
                </c:pt>
                <c:pt idx="466">
                  <c:v>-165.97000122</c:v>
                </c:pt>
                <c:pt idx="467">
                  <c:v>-165.97000122</c:v>
                </c:pt>
                <c:pt idx="468">
                  <c:v>-165.97999573000001</c:v>
                </c:pt>
                <c:pt idx="469">
                  <c:v>-165.97999573000001</c:v>
                </c:pt>
                <c:pt idx="470">
                  <c:v>-165.99000548999999</c:v>
                </c:pt>
                <c:pt idx="471">
                  <c:v>-165.99000548999999</c:v>
                </c:pt>
                <c:pt idx="472">
                  <c:v>-166</c:v>
                </c:pt>
                <c:pt idx="473">
                  <c:v>-166</c:v>
                </c:pt>
                <c:pt idx="474">
                  <c:v>-166.00999451000001</c:v>
                </c:pt>
                <c:pt idx="475">
                  <c:v>-166.00999451000001</c:v>
                </c:pt>
                <c:pt idx="476">
                  <c:v>-166.02000426999999</c:v>
                </c:pt>
                <c:pt idx="477">
                  <c:v>-166.02999878</c:v>
                </c:pt>
                <c:pt idx="478">
                  <c:v>-166.02999878</c:v>
                </c:pt>
                <c:pt idx="479">
                  <c:v>-166.03999329000001</c:v>
                </c:pt>
                <c:pt idx="480">
                  <c:v>-166.05000304999999</c:v>
                </c:pt>
                <c:pt idx="481">
                  <c:v>-166.05999756</c:v>
                </c:pt>
                <c:pt idx="482">
                  <c:v>-166.05999756</c:v>
                </c:pt>
                <c:pt idx="483">
                  <c:v>-166.07000732</c:v>
                </c:pt>
                <c:pt idx="484">
                  <c:v>-166.08000182999999</c:v>
                </c:pt>
                <c:pt idx="485">
                  <c:v>-166.08999634</c:v>
                </c:pt>
                <c:pt idx="486">
                  <c:v>-166.1000061</c:v>
                </c:pt>
                <c:pt idx="487">
                  <c:v>-166.1000061</c:v>
                </c:pt>
                <c:pt idx="488">
                  <c:v>-166.11000060999999</c:v>
                </c:pt>
                <c:pt idx="489">
                  <c:v>-166.11999512</c:v>
                </c:pt>
                <c:pt idx="490">
                  <c:v>-166.13000488</c:v>
                </c:pt>
                <c:pt idx="491">
                  <c:v>-166.13999939000001</c:v>
                </c:pt>
                <c:pt idx="492">
                  <c:v>-166.1499939</c:v>
                </c:pt>
                <c:pt idx="493">
                  <c:v>-166.16000366</c:v>
                </c:pt>
                <c:pt idx="494">
                  <c:v>-166.16999817000001</c:v>
                </c:pt>
                <c:pt idx="495">
                  <c:v>-166.17999268</c:v>
                </c:pt>
                <c:pt idx="496">
                  <c:v>-166.19000244</c:v>
                </c:pt>
                <c:pt idx="497">
                  <c:v>-166.19999695000001</c:v>
                </c:pt>
                <c:pt idx="498">
                  <c:v>-166.21000670999999</c:v>
                </c:pt>
                <c:pt idx="499">
                  <c:v>-166.21000670999999</c:v>
                </c:pt>
                <c:pt idx="500">
                  <c:v>-166.22000122</c:v>
                </c:pt>
                <c:pt idx="501">
                  <c:v>-166.22999573000001</c:v>
                </c:pt>
                <c:pt idx="502">
                  <c:v>-166.24000548999999</c:v>
                </c:pt>
                <c:pt idx="503">
                  <c:v>-166.25</c:v>
                </c:pt>
                <c:pt idx="504">
                  <c:v>-166.25999451000001</c:v>
                </c:pt>
                <c:pt idx="505">
                  <c:v>-166.27000426999999</c:v>
                </c:pt>
                <c:pt idx="506">
                  <c:v>-166.27999878</c:v>
                </c:pt>
                <c:pt idx="507">
                  <c:v>-166.28999329000001</c:v>
                </c:pt>
                <c:pt idx="508">
                  <c:v>-166.28999329000001</c:v>
                </c:pt>
                <c:pt idx="509">
                  <c:v>-166.30000304999999</c:v>
                </c:pt>
                <c:pt idx="510">
                  <c:v>-166.30999756</c:v>
                </c:pt>
                <c:pt idx="511">
                  <c:v>-166.32000732</c:v>
                </c:pt>
                <c:pt idx="512">
                  <c:v>-166.32000732</c:v>
                </c:pt>
                <c:pt idx="513">
                  <c:v>-166.33000182999999</c:v>
                </c:pt>
                <c:pt idx="514">
                  <c:v>-166.33999634</c:v>
                </c:pt>
                <c:pt idx="515">
                  <c:v>-166.3500061</c:v>
                </c:pt>
                <c:pt idx="516">
                  <c:v>-166.36000060999999</c:v>
                </c:pt>
                <c:pt idx="517">
                  <c:v>-166.36000060999999</c:v>
                </c:pt>
                <c:pt idx="518">
                  <c:v>-166.36999512</c:v>
                </c:pt>
                <c:pt idx="519">
                  <c:v>-166.38000488</c:v>
                </c:pt>
                <c:pt idx="520">
                  <c:v>-166.38999939000001</c:v>
                </c:pt>
                <c:pt idx="521">
                  <c:v>-166.3999939</c:v>
                </c:pt>
                <c:pt idx="522">
                  <c:v>-166.41000366</c:v>
                </c:pt>
                <c:pt idx="523">
                  <c:v>-166.41000366</c:v>
                </c:pt>
                <c:pt idx="524">
                  <c:v>-166.41999817000001</c:v>
                </c:pt>
                <c:pt idx="525">
                  <c:v>-166.42999268</c:v>
                </c:pt>
                <c:pt idx="526">
                  <c:v>-166.44000244</c:v>
                </c:pt>
                <c:pt idx="527">
                  <c:v>-166.44999695000001</c:v>
                </c:pt>
                <c:pt idx="528">
                  <c:v>-166.46000670999999</c:v>
                </c:pt>
                <c:pt idx="529">
                  <c:v>-166.47000122</c:v>
                </c:pt>
                <c:pt idx="530">
                  <c:v>-166.47999573000001</c:v>
                </c:pt>
                <c:pt idx="531">
                  <c:v>-166.49000548999999</c:v>
                </c:pt>
                <c:pt idx="532">
                  <c:v>-166.5</c:v>
                </c:pt>
                <c:pt idx="533">
                  <c:v>-166.52000426999999</c:v>
                </c:pt>
                <c:pt idx="534">
                  <c:v>-166.52999878</c:v>
                </c:pt>
                <c:pt idx="535">
                  <c:v>-166.53999329000001</c:v>
                </c:pt>
                <c:pt idx="536">
                  <c:v>-166.55000304999999</c:v>
                </c:pt>
                <c:pt idx="537">
                  <c:v>-166.55999756</c:v>
                </c:pt>
                <c:pt idx="538">
                  <c:v>-166.57000732</c:v>
                </c:pt>
                <c:pt idx="539">
                  <c:v>-166.58000182999999</c:v>
                </c:pt>
                <c:pt idx="540">
                  <c:v>-166.58999634</c:v>
                </c:pt>
                <c:pt idx="541">
                  <c:v>-166.6000061</c:v>
                </c:pt>
                <c:pt idx="542">
                  <c:v>-166.61000060999999</c:v>
                </c:pt>
                <c:pt idx="543">
                  <c:v>-166.61999512</c:v>
                </c:pt>
                <c:pt idx="544">
                  <c:v>-166.63000488</c:v>
                </c:pt>
                <c:pt idx="545">
                  <c:v>-166.63999939000001</c:v>
                </c:pt>
                <c:pt idx="546">
                  <c:v>-166.6499939</c:v>
                </c:pt>
                <c:pt idx="547">
                  <c:v>-166.66000366</c:v>
                </c:pt>
                <c:pt idx="548">
                  <c:v>-166.66999817000001</c:v>
                </c:pt>
                <c:pt idx="549">
                  <c:v>-166.67999268</c:v>
                </c:pt>
                <c:pt idx="550">
                  <c:v>-166.69000244</c:v>
                </c:pt>
                <c:pt idx="551">
                  <c:v>-166.69999695000001</c:v>
                </c:pt>
                <c:pt idx="552">
                  <c:v>-166.71000670999999</c:v>
                </c:pt>
                <c:pt idx="553">
                  <c:v>-166.72000122</c:v>
                </c:pt>
                <c:pt idx="554">
                  <c:v>-166.72000122</c:v>
                </c:pt>
                <c:pt idx="555">
                  <c:v>-166.72999573000001</c:v>
                </c:pt>
                <c:pt idx="556">
                  <c:v>-166.74000548999999</c:v>
                </c:pt>
                <c:pt idx="557">
                  <c:v>-166.75</c:v>
                </c:pt>
                <c:pt idx="558">
                  <c:v>-166.75</c:v>
                </c:pt>
                <c:pt idx="559">
                  <c:v>-166.75999451000001</c:v>
                </c:pt>
                <c:pt idx="560">
                  <c:v>-166.77000426999999</c:v>
                </c:pt>
                <c:pt idx="561">
                  <c:v>-166.77999878</c:v>
                </c:pt>
                <c:pt idx="562">
                  <c:v>-166.78999329000001</c:v>
                </c:pt>
                <c:pt idx="563">
                  <c:v>-166.78999329000001</c:v>
                </c:pt>
                <c:pt idx="564">
                  <c:v>-166.80000304999999</c:v>
                </c:pt>
                <c:pt idx="565">
                  <c:v>-166.80999756</c:v>
                </c:pt>
                <c:pt idx="566">
                  <c:v>-166.82000732</c:v>
                </c:pt>
                <c:pt idx="567">
                  <c:v>-166.83000182999999</c:v>
                </c:pt>
                <c:pt idx="568">
                  <c:v>-166.83999634</c:v>
                </c:pt>
                <c:pt idx="569">
                  <c:v>-166.8500061</c:v>
                </c:pt>
                <c:pt idx="570">
                  <c:v>-166.86000060999999</c:v>
                </c:pt>
                <c:pt idx="571">
                  <c:v>-166.86999512</c:v>
                </c:pt>
                <c:pt idx="572">
                  <c:v>-166.88999939000001</c:v>
                </c:pt>
                <c:pt idx="573">
                  <c:v>-166.8999939</c:v>
                </c:pt>
                <c:pt idx="574">
                  <c:v>-166.91000366</c:v>
                </c:pt>
                <c:pt idx="575">
                  <c:v>-166.91999817000001</c:v>
                </c:pt>
                <c:pt idx="576">
                  <c:v>-166.92999268</c:v>
                </c:pt>
                <c:pt idx="577">
                  <c:v>-166.94999695000001</c:v>
                </c:pt>
                <c:pt idx="578">
                  <c:v>-166.96000670999999</c:v>
                </c:pt>
                <c:pt idx="579">
                  <c:v>-166.97000122</c:v>
                </c:pt>
                <c:pt idx="580">
                  <c:v>-166.99000548999999</c:v>
                </c:pt>
                <c:pt idx="581">
                  <c:v>-167</c:v>
                </c:pt>
                <c:pt idx="582">
                  <c:v>-167.00999451000001</c:v>
                </c:pt>
                <c:pt idx="583">
                  <c:v>-167.02999878</c:v>
                </c:pt>
                <c:pt idx="584">
                  <c:v>-167.03999329000001</c:v>
                </c:pt>
                <c:pt idx="585">
                  <c:v>-167.05999756</c:v>
                </c:pt>
                <c:pt idx="586">
                  <c:v>-167.07000732</c:v>
                </c:pt>
                <c:pt idx="587">
                  <c:v>-167.08999634</c:v>
                </c:pt>
                <c:pt idx="588">
                  <c:v>-167.1000061</c:v>
                </c:pt>
                <c:pt idx="589">
                  <c:v>-167.11999512</c:v>
                </c:pt>
                <c:pt idx="590">
                  <c:v>-167.13999939000001</c:v>
                </c:pt>
                <c:pt idx="591">
                  <c:v>-167.1499939</c:v>
                </c:pt>
                <c:pt idx="592">
                  <c:v>-167.16999817000001</c:v>
                </c:pt>
                <c:pt idx="593">
                  <c:v>-167.19000244</c:v>
                </c:pt>
                <c:pt idx="594">
                  <c:v>-167.19999695000001</c:v>
                </c:pt>
                <c:pt idx="595">
                  <c:v>-167.22000122</c:v>
                </c:pt>
                <c:pt idx="596">
                  <c:v>-167.24000548999999</c:v>
                </c:pt>
                <c:pt idx="597">
                  <c:v>-167.25</c:v>
                </c:pt>
                <c:pt idx="598">
                  <c:v>-167.27000426999999</c:v>
                </c:pt>
                <c:pt idx="599">
                  <c:v>-167.28999329000001</c:v>
                </c:pt>
                <c:pt idx="600">
                  <c:v>-167.30999756</c:v>
                </c:pt>
                <c:pt idx="601">
                  <c:v>-167.32000732</c:v>
                </c:pt>
                <c:pt idx="602">
                  <c:v>-167.33999634</c:v>
                </c:pt>
                <c:pt idx="603">
                  <c:v>-167.36000060999999</c:v>
                </c:pt>
                <c:pt idx="604">
                  <c:v>-167.38000488</c:v>
                </c:pt>
                <c:pt idx="605">
                  <c:v>-167.3999939</c:v>
                </c:pt>
                <c:pt idx="606">
                  <c:v>-167.41999817000001</c:v>
                </c:pt>
                <c:pt idx="607">
                  <c:v>-167.42999268</c:v>
                </c:pt>
                <c:pt idx="608">
                  <c:v>-167.44999695000001</c:v>
                </c:pt>
                <c:pt idx="609">
                  <c:v>-167.47000122</c:v>
                </c:pt>
                <c:pt idx="610">
                  <c:v>-167.49000548999999</c:v>
                </c:pt>
                <c:pt idx="611">
                  <c:v>-167.50999451000001</c:v>
                </c:pt>
                <c:pt idx="612">
                  <c:v>-167.52999878</c:v>
                </c:pt>
                <c:pt idx="613">
                  <c:v>-167.55000304999999</c:v>
                </c:pt>
                <c:pt idx="614">
                  <c:v>-167.55999756</c:v>
                </c:pt>
                <c:pt idx="615">
                  <c:v>-167.58000182999999</c:v>
                </c:pt>
                <c:pt idx="616">
                  <c:v>-167.6000061</c:v>
                </c:pt>
                <c:pt idx="617">
                  <c:v>-167.61999512</c:v>
                </c:pt>
                <c:pt idx="618">
                  <c:v>-167.63999939000001</c:v>
                </c:pt>
                <c:pt idx="619">
                  <c:v>-167.66000366</c:v>
                </c:pt>
                <c:pt idx="620">
                  <c:v>-167.67999268</c:v>
                </c:pt>
                <c:pt idx="621">
                  <c:v>-167.69000244</c:v>
                </c:pt>
                <c:pt idx="622">
                  <c:v>-167.71000670999999</c:v>
                </c:pt>
                <c:pt idx="623">
                  <c:v>-167.72999573000001</c:v>
                </c:pt>
                <c:pt idx="624">
                  <c:v>-167.75</c:v>
                </c:pt>
                <c:pt idx="625">
                  <c:v>-167.77000426999999</c:v>
                </c:pt>
                <c:pt idx="626">
                  <c:v>-167.78999329000001</c:v>
                </c:pt>
                <c:pt idx="627">
                  <c:v>-167.80999756</c:v>
                </c:pt>
                <c:pt idx="628">
                  <c:v>-167.83000182999999</c:v>
                </c:pt>
                <c:pt idx="629">
                  <c:v>-167.8500061</c:v>
                </c:pt>
                <c:pt idx="630">
                  <c:v>-167.86999512</c:v>
                </c:pt>
                <c:pt idx="631">
                  <c:v>-167.88999939000001</c:v>
                </c:pt>
                <c:pt idx="632">
                  <c:v>-167.91000366</c:v>
                </c:pt>
                <c:pt idx="633">
                  <c:v>-167.94000244</c:v>
                </c:pt>
                <c:pt idx="634">
                  <c:v>-167.96000670999999</c:v>
                </c:pt>
                <c:pt idx="635">
                  <c:v>-167.97999573000001</c:v>
                </c:pt>
                <c:pt idx="636">
                  <c:v>-168</c:v>
                </c:pt>
                <c:pt idx="637">
                  <c:v>-168.02000426999999</c:v>
                </c:pt>
                <c:pt idx="638">
                  <c:v>-168.03999329000001</c:v>
                </c:pt>
                <c:pt idx="639">
                  <c:v>-168.07000732</c:v>
                </c:pt>
                <c:pt idx="640">
                  <c:v>-168.08999634</c:v>
                </c:pt>
                <c:pt idx="641">
                  <c:v>-168.11000060999999</c:v>
                </c:pt>
                <c:pt idx="642">
                  <c:v>-168.13000488</c:v>
                </c:pt>
                <c:pt idx="643">
                  <c:v>-168.16000366</c:v>
                </c:pt>
                <c:pt idx="644">
                  <c:v>-168.17999268</c:v>
                </c:pt>
                <c:pt idx="645">
                  <c:v>-168.19999695000001</c:v>
                </c:pt>
                <c:pt idx="646">
                  <c:v>-168.22000122</c:v>
                </c:pt>
                <c:pt idx="647">
                  <c:v>-168.25</c:v>
                </c:pt>
                <c:pt idx="648">
                  <c:v>-168.27000426999999</c:v>
                </c:pt>
                <c:pt idx="649">
                  <c:v>-168.28999329000001</c:v>
                </c:pt>
                <c:pt idx="650">
                  <c:v>-168.32000732</c:v>
                </c:pt>
                <c:pt idx="651">
                  <c:v>-168.33999634</c:v>
                </c:pt>
                <c:pt idx="652">
                  <c:v>-168.36000060999999</c:v>
                </c:pt>
                <c:pt idx="653">
                  <c:v>-168.38999939000001</c:v>
                </c:pt>
                <c:pt idx="654">
                  <c:v>-168.41000366</c:v>
                </c:pt>
                <c:pt idx="655">
                  <c:v>-168.44000244</c:v>
                </c:pt>
                <c:pt idx="656">
                  <c:v>-168.46000670999999</c:v>
                </c:pt>
                <c:pt idx="657">
                  <c:v>-168.49000548999999</c:v>
                </c:pt>
                <c:pt idx="658">
                  <c:v>-168.52000426999999</c:v>
                </c:pt>
                <c:pt idx="659">
                  <c:v>-168.53999329000001</c:v>
                </c:pt>
                <c:pt idx="660">
                  <c:v>-168.57000732</c:v>
                </c:pt>
                <c:pt idx="661">
                  <c:v>-168.6000061</c:v>
                </c:pt>
                <c:pt idx="662">
                  <c:v>-168.63000488</c:v>
                </c:pt>
                <c:pt idx="663">
                  <c:v>-168.66000366</c:v>
                </c:pt>
                <c:pt idx="664">
                  <c:v>-168.67999268</c:v>
                </c:pt>
                <c:pt idx="665">
                  <c:v>-168.71000670999999</c:v>
                </c:pt>
                <c:pt idx="666">
                  <c:v>-168.74000548999999</c:v>
                </c:pt>
                <c:pt idx="667">
                  <c:v>-168.77999878</c:v>
                </c:pt>
                <c:pt idx="668">
                  <c:v>-168.80999756</c:v>
                </c:pt>
                <c:pt idx="669">
                  <c:v>-168.83999634</c:v>
                </c:pt>
                <c:pt idx="670">
                  <c:v>-168.86999512</c:v>
                </c:pt>
                <c:pt idx="671">
                  <c:v>-168.8999939</c:v>
                </c:pt>
                <c:pt idx="672">
                  <c:v>-168.94000244</c:v>
                </c:pt>
                <c:pt idx="673">
                  <c:v>-168.97000122</c:v>
                </c:pt>
                <c:pt idx="674">
                  <c:v>-169.00999451000001</c:v>
                </c:pt>
                <c:pt idx="675">
                  <c:v>-169.03999329000001</c:v>
                </c:pt>
                <c:pt idx="676">
                  <c:v>-169.08000182999999</c:v>
                </c:pt>
                <c:pt idx="677">
                  <c:v>-169.11999512</c:v>
                </c:pt>
                <c:pt idx="678">
                  <c:v>-169.1499939</c:v>
                </c:pt>
                <c:pt idx="679">
                  <c:v>-169.19000244</c:v>
                </c:pt>
                <c:pt idx="680">
                  <c:v>-169.22999573000001</c:v>
                </c:pt>
                <c:pt idx="681">
                  <c:v>-169.27000426999999</c:v>
                </c:pt>
                <c:pt idx="682">
                  <c:v>-169.30999756</c:v>
                </c:pt>
                <c:pt idx="683">
                  <c:v>-169.36000060999999</c:v>
                </c:pt>
                <c:pt idx="684">
                  <c:v>-169.3999939</c:v>
                </c:pt>
                <c:pt idx="685">
                  <c:v>-169.44000244</c:v>
                </c:pt>
                <c:pt idx="686">
                  <c:v>-169.47999573000001</c:v>
                </c:pt>
                <c:pt idx="687">
                  <c:v>-169.52999878</c:v>
                </c:pt>
                <c:pt idx="688">
                  <c:v>-169.57000732</c:v>
                </c:pt>
                <c:pt idx="689">
                  <c:v>-169.61999512</c:v>
                </c:pt>
                <c:pt idx="690">
                  <c:v>-169.66000366</c:v>
                </c:pt>
                <c:pt idx="691">
                  <c:v>-169.71000670999999</c:v>
                </c:pt>
                <c:pt idx="692">
                  <c:v>-169.75</c:v>
                </c:pt>
                <c:pt idx="693">
                  <c:v>-169.80000304999999</c:v>
                </c:pt>
                <c:pt idx="694">
                  <c:v>-169.8500061</c:v>
                </c:pt>
                <c:pt idx="695">
                  <c:v>-169.8999939</c:v>
                </c:pt>
                <c:pt idx="696">
                  <c:v>-169.94000244</c:v>
                </c:pt>
                <c:pt idx="697">
                  <c:v>-169.99000548999999</c:v>
                </c:pt>
                <c:pt idx="698">
                  <c:v>-170.03999329000001</c:v>
                </c:pt>
                <c:pt idx="699">
                  <c:v>-170.08999634</c:v>
                </c:pt>
                <c:pt idx="700">
                  <c:v>-170.13999939000001</c:v>
                </c:pt>
                <c:pt idx="701">
                  <c:v>-170.17999268</c:v>
                </c:pt>
                <c:pt idx="702">
                  <c:v>-170.22999573000001</c:v>
                </c:pt>
                <c:pt idx="703">
                  <c:v>-170.27999878</c:v>
                </c:pt>
                <c:pt idx="704">
                  <c:v>-170.33000182999999</c:v>
                </c:pt>
                <c:pt idx="705">
                  <c:v>-170.38000488</c:v>
                </c:pt>
                <c:pt idx="706">
                  <c:v>-170.42999268</c:v>
                </c:pt>
                <c:pt idx="707">
                  <c:v>-170.47999573000001</c:v>
                </c:pt>
                <c:pt idx="708">
                  <c:v>-170.52999878</c:v>
                </c:pt>
                <c:pt idx="709">
                  <c:v>-170.58000182999999</c:v>
                </c:pt>
                <c:pt idx="710">
                  <c:v>-170.63000488</c:v>
                </c:pt>
                <c:pt idx="711">
                  <c:v>-170.67999268</c:v>
                </c:pt>
                <c:pt idx="712">
                  <c:v>-170.72999573000001</c:v>
                </c:pt>
                <c:pt idx="713">
                  <c:v>-170.77999878</c:v>
                </c:pt>
                <c:pt idx="714">
                  <c:v>-170.83000182999999</c:v>
                </c:pt>
                <c:pt idx="715">
                  <c:v>-170.88000488</c:v>
                </c:pt>
                <c:pt idx="716">
                  <c:v>-170.92999268</c:v>
                </c:pt>
                <c:pt idx="717">
                  <c:v>-170.97999573000001</c:v>
                </c:pt>
                <c:pt idx="718">
                  <c:v>-171.02999878</c:v>
                </c:pt>
                <c:pt idx="719">
                  <c:v>-171.08000182999999</c:v>
                </c:pt>
                <c:pt idx="720">
                  <c:v>-171.13000488</c:v>
                </c:pt>
                <c:pt idx="721">
                  <c:v>-171.17999268</c:v>
                </c:pt>
                <c:pt idx="722">
                  <c:v>-171.24000548999999</c:v>
                </c:pt>
                <c:pt idx="723">
                  <c:v>-171.28999329000001</c:v>
                </c:pt>
                <c:pt idx="724">
                  <c:v>-171.33999634</c:v>
                </c:pt>
                <c:pt idx="725">
                  <c:v>-171.3999939</c:v>
                </c:pt>
                <c:pt idx="726">
                  <c:v>-171.44999695000001</c:v>
                </c:pt>
                <c:pt idx="727">
                  <c:v>-171.50999451000001</c:v>
                </c:pt>
                <c:pt idx="728">
                  <c:v>-171.55999756</c:v>
                </c:pt>
                <c:pt idx="729">
                  <c:v>-171.61999512</c:v>
                </c:pt>
                <c:pt idx="730">
                  <c:v>-171.66999817000001</c:v>
                </c:pt>
                <c:pt idx="731">
                  <c:v>-171.72999573000001</c:v>
                </c:pt>
                <c:pt idx="732">
                  <c:v>-171.77999878</c:v>
                </c:pt>
                <c:pt idx="733">
                  <c:v>-171.83999634</c:v>
                </c:pt>
                <c:pt idx="734">
                  <c:v>-171.88999939000001</c:v>
                </c:pt>
                <c:pt idx="735">
                  <c:v>-171.94999695000001</c:v>
                </c:pt>
                <c:pt idx="736">
                  <c:v>-172.00999451000001</c:v>
                </c:pt>
                <c:pt idx="737">
                  <c:v>-172.05999756</c:v>
                </c:pt>
                <c:pt idx="738">
                  <c:v>-172.11999512</c:v>
                </c:pt>
                <c:pt idx="739">
                  <c:v>-172.17999268</c:v>
                </c:pt>
                <c:pt idx="740">
                  <c:v>-172.22999573000001</c:v>
                </c:pt>
                <c:pt idx="741">
                  <c:v>-172.28999329000001</c:v>
                </c:pt>
                <c:pt idx="742">
                  <c:v>-172.3500061</c:v>
                </c:pt>
                <c:pt idx="743">
                  <c:v>-172.3999939</c:v>
                </c:pt>
                <c:pt idx="744">
                  <c:v>-172.46000670999999</c:v>
                </c:pt>
                <c:pt idx="745">
                  <c:v>-172.52000426999999</c:v>
                </c:pt>
                <c:pt idx="746">
                  <c:v>-172.57000732</c:v>
                </c:pt>
                <c:pt idx="747">
                  <c:v>-172.63000488</c:v>
                </c:pt>
                <c:pt idx="748">
                  <c:v>-172.69000244</c:v>
                </c:pt>
                <c:pt idx="749">
                  <c:v>-172.74000548999999</c:v>
                </c:pt>
                <c:pt idx="750">
                  <c:v>-172.80000304999999</c:v>
                </c:pt>
                <c:pt idx="751">
                  <c:v>-172.86000060999999</c:v>
                </c:pt>
                <c:pt idx="752">
                  <c:v>-172.91000366</c:v>
                </c:pt>
                <c:pt idx="753">
                  <c:v>-172.97000122</c:v>
                </c:pt>
                <c:pt idx="754">
                  <c:v>-173.02999878</c:v>
                </c:pt>
                <c:pt idx="755">
                  <c:v>-173.08999634</c:v>
                </c:pt>
                <c:pt idx="756">
                  <c:v>-173.13999939000001</c:v>
                </c:pt>
                <c:pt idx="757">
                  <c:v>-173.19999695000001</c:v>
                </c:pt>
                <c:pt idx="758">
                  <c:v>-173.25999451000001</c:v>
                </c:pt>
                <c:pt idx="759">
                  <c:v>-173.32000732</c:v>
                </c:pt>
                <c:pt idx="760">
                  <c:v>-173.38000488</c:v>
                </c:pt>
                <c:pt idx="761">
                  <c:v>-173.44000244</c:v>
                </c:pt>
                <c:pt idx="762">
                  <c:v>-173.5</c:v>
                </c:pt>
                <c:pt idx="763">
                  <c:v>-173.55999756</c:v>
                </c:pt>
                <c:pt idx="764">
                  <c:v>-173.61000060999999</c:v>
                </c:pt>
                <c:pt idx="765">
                  <c:v>-173.66999817000001</c:v>
                </c:pt>
                <c:pt idx="766">
                  <c:v>-173.72999573000001</c:v>
                </c:pt>
                <c:pt idx="767">
                  <c:v>-173.78999329000001</c:v>
                </c:pt>
                <c:pt idx="768">
                  <c:v>-173.86000060999999</c:v>
                </c:pt>
                <c:pt idx="769">
                  <c:v>-173.91999817000001</c:v>
                </c:pt>
                <c:pt idx="770">
                  <c:v>-173.97999573000001</c:v>
                </c:pt>
                <c:pt idx="771">
                  <c:v>-174.03999329000001</c:v>
                </c:pt>
                <c:pt idx="772">
                  <c:v>-174.1000061</c:v>
                </c:pt>
                <c:pt idx="773">
                  <c:v>-174.16000366</c:v>
                </c:pt>
                <c:pt idx="774">
                  <c:v>-174.22000122</c:v>
                </c:pt>
                <c:pt idx="775">
                  <c:v>-174.27999878</c:v>
                </c:pt>
                <c:pt idx="776">
                  <c:v>-174.33999634</c:v>
                </c:pt>
                <c:pt idx="777">
                  <c:v>-174.3999939</c:v>
                </c:pt>
                <c:pt idx="778">
                  <c:v>-174.46000670999999</c:v>
                </c:pt>
                <c:pt idx="779">
                  <c:v>-174.52999878</c:v>
                </c:pt>
                <c:pt idx="780">
                  <c:v>-174.58999634</c:v>
                </c:pt>
                <c:pt idx="781">
                  <c:v>-174.6499939</c:v>
                </c:pt>
                <c:pt idx="782">
                  <c:v>-174.71000670999999</c:v>
                </c:pt>
                <c:pt idx="783">
                  <c:v>-174.77000426999999</c:v>
                </c:pt>
                <c:pt idx="784">
                  <c:v>-174.83000182999999</c:v>
                </c:pt>
                <c:pt idx="785">
                  <c:v>-174.88999939000001</c:v>
                </c:pt>
                <c:pt idx="786">
                  <c:v>-174.94999695000001</c:v>
                </c:pt>
                <c:pt idx="787">
                  <c:v>-175.00999451000001</c:v>
                </c:pt>
                <c:pt idx="788">
                  <c:v>-175.07000732</c:v>
                </c:pt>
                <c:pt idx="789">
                  <c:v>-175.13000488</c:v>
                </c:pt>
                <c:pt idx="790">
                  <c:v>-175.19000244</c:v>
                </c:pt>
                <c:pt idx="791">
                  <c:v>-175.24000548999999</c:v>
                </c:pt>
                <c:pt idx="792">
                  <c:v>-175.30000304999999</c:v>
                </c:pt>
                <c:pt idx="793">
                  <c:v>-175.36000060999999</c:v>
                </c:pt>
                <c:pt idx="794">
                  <c:v>-175.41000366</c:v>
                </c:pt>
                <c:pt idx="795">
                  <c:v>-175.47000122</c:v>
                </c:pt>
                <c:pt idx="796">
                  <c:v>-175.52999878</c:v>
                </c:pt>
                <c:pt idx="797">
                  <c:v>-175.58000182999999</c:v>
                </c:pt>
                <c:pt idx="798">
                  <c:v>-175.63999939000001</c:v>
                </c:pt>
                <c:pt idx="799">
                  <c:v>-175.69000244</c:v>
                </c:pt>
                <c:pt idx="800">
                  <c:v>-175.75</c:v>
                </c:pt>
                <c:pt idx="801">
                  <c:v>-175.80999756</c:v>
                </c:pt>
                <c:pt idx="802">
                  <c:v>-175.86000060999999</c:v>
                </c:pt>
                <c:pt idx="803">
                  <c:v>-175.91999817000001</c:v>
                </c:pt>
                <c:pt idx="804">
                  <c:v>-175.97000122</c:v>
                </c:pt>
                <c:pt idx="805">
                  <c:v>-176.02999878</c:v>
                </c:pt>
                <c:pt idx="806">
                  <c:v>-176.08999634</c:v>
                </c:pt>
                <c:pt idx="807">
                  <c:v>-176.13999939000001</c:v>
                </c:pt>
                <c:pt idx="808">
                  <c:v>-176.19999695000001</c:v>
                </c:pt>
                <c:pt idx="809">
                  <c:v>-176.25999451000001</c:v>
                </c:pt>
                <c:pt idx="810">
                  <c:v>-176.30999756</c:v>
                </c:pt>
                <c:pt idx="811">
                  <c:v>-176.36999512</c:v>
                </c:pt>
                <c:pt idx="812">
                  <c:v>-176.42999268</c:v>
                </c:pt>
                <c:pt idx="813">
                  <c:v>-176.49000548999999</c:v>
                </c:pt>
                <c:pt idx="814">
                  <c:v>-176.53999329000001</c:v>
                </c:pt>
                <c:pt idx="815">
                  <c:v>-176.6000061</c:v>
                </c:pt>
                <c:pt idx="816">
                  <c:v>-176.66000366</c:v>
                </c:pt>
                <c:pt idx="817">
                  <c:v>-176.72000122</c:v>
                </c:pt>
                <c:pt idx="818">
                  <c:v>-176.77000426999999</c:v>
                </c:pt>
                <c:pt idx="819">
                  <c:v>-176.83000182999999</c:v>
                </c:pt>
                <c:pt idx="820">
                  <c:v>-176.88999939000001</c:v>
                </c:pt>
                <c:pt idx="821">
                  <c:v>-176.94999695000001</c:v>
                </c:pt>
                <c:pt idx="822">
                  <c:v>-177</c:v>
                </c:pt>
                <c:pt idx="823">
                  <c:v>-177.05999756</c:v>
                </c:pt>
                <c:pt idx="824">
                  <c:v>-177.11999512</c:v>
                </c:pt>
                <c:pt idx="825">
                  <c:v>-177.17999268</c:v>
                </c:pt>
                <c:pt idx="826">
                  <c:v>-177.24000548999999</c:v>
                </c:pt>
                <c:pt idx="827">
                  <c:v>-177.28999329000001</c:v>
                </c:pt>
                <c:pt idx="828">
                  <c:v>-177.3500061</c:v>
                </c:pt>
                <c:pt idx="829">
                  <c:v>-177.41000366</c:v>
                </c:pt>
                <c:pt idx="830">
                  <c:v>-177.47000122</c:v>
                </c:pt>
                <c:pt idx="831">
                  <c:v>-177.52999878</c:v>
                </c:pt>
                <c:pt idx="832">
                  <c:v>-177.58999634</c:v>
                </c:pt>
                <c:pt idx="833">
                  <c:v>-177.6499939</c:v>
                </c:pt>
                <c:pt idx="834">
                  <c:v>-177.71000670999999</c:v>
                </c:pt>
                <c:pt idx="835">
                  <c:v>-177.77000426999999</c:v>
                </c:pt>
                <c:pt idx="836">
                  <c:v>-177.83000182999999</c:v>
                </c:pt>
                <c:pt idx="837">
                  <c:v>-177.88999939000001</c:v>
                </c:pt>
                <c:pt idx="838">
                  <c:v>-177.94999695000001</c:v>
                </c:pt>
                <c:pt idx="839">
                  <c:v>-178.00999451000001</c:v>
                </c:pt>
                <c:pt idx="840">
                  <c:v>-178.07000732</c:v>
                </c:pt>
                <c:pt idx="841">
                  <c:v>-178.13000488</c:v>
                </c:pt>
                <c:pt idx="842">
                  <c:v>-178.19000244</c:v>
                </c:pt>
                <c:pt idx="843">
                  <c:v>-178.25</c:v>
                </c:pt>
                <c:pt idx="844">
                  <c:v>-178.30999756</c:v>
                </c:pt>
                <c:pt idx="845">
                  <c:v>-178.36999512</c:v>
                </c:pt>
                <c:pt idx="846">
                  <c:v>-178.42999268</c:v>
                </c:pt>
                <c:pt idx="847">
                  <c:v>-178.49000548999999</c:v>
                </c:pt>
                <c:pt idx="848">
                  <c:v>-178.53999329000001</c:v>
                </c:pt>
                <c:pt idx="849">
                  <c:v>-178.6000061</c:v>
                </c:pt>
                <c:pt idx="850">
                  <c:v>-178.66000366</c:v>
                </c:pt>
                <c:pt idx="851">
                  <c:v>-178.72000122</c:v>
                </c:pt>
                <c:pt idx="852">
                  <c:v>-178.77999878</c:v>
                </c:pt>
                <c:pt idx="853">
                  <c:v>-178.83999634</c:v>
                </c:pt>
                <c:pt idx="854">
                  <c:v>-178.8999939</c:v>
                </c:pt>
                <c:pt idx="855">
                  <c:v>-178.96000670999999</c:v>
                </c:pt>
                <c:pt idx="856">
                  <c:v>-179.02000426999999</c:v>
                </c:pt>
                <c:pt idx="857">
                  <c:v>-179.08000182999999</c:v>
                </c:pt>
                <c:pt idx="858">
                  <c:v>-179.13000488</c:v>
                </c:pt>
                <c:pt idx="859">
                  <c:v>-179.19000244</c:v>
                </c:pt>
                <c:pt idx="860">
                  <c:v>-179.25</c:v>
                </c:pt>
                <c:pt idx="861">
                  <c:v>-179.30999756</c:v>
                </c:pt>
                <c:pt idx="862">
                  <c:v>-179.36999512</c:v>
                </c:pt>
                <c:pt idx="863">
                  <c:v>-179.42999268</c:v>
                </c:pt>
                <c:pt idx="864">
                  <c:v>-179.49000548999999</c:v>
                </c:pt>
                <c:pt idx="865">
                  <c:v>-179.55000304999999</c:v>
                </c:pt>
                <c:pt idx="866">
                  <c:v>-179.61000060999999</c:v>
                </c:pt>
                <c:pt idx="867">
                  <c:v>-179.66000366</c:v>
                </c:pt>
                <c:pt idx="868">
                  <c:v>-179.72000122</c:v>
                </c:pt>
                <c:pt idx="869">
                  <c:v>-179.77999878</c:v>
                </c:pt>
                <c:pt idx="870">
                  <c:v>-179.83999634</c:v>
                </c:pt>
                <c:pt idx="871">
                  <c:v>-179.8999939</c:v>
                </c:pt>
                <c:pt idx="872">
                  <c:v>-179.96000670999999</c:v>
                </c:pt>
                <c:pt idx="873">
                  <c:v>-180.02000426999999</c:v>
                </c:pt>
                <c:pt idx="874">
                  <c:v>-180.08000182999999</c:v>
                </c:pt>
                <c:pt idx="875">
                  <c:v>-180.13999939000001</c:v>
                </c:pt>
                <c:pt idx="876">
                  <c:v>-180.19999695000001</c:v>
                </c:pt>
                <c:pt idx="877">
                  <c:v>-180.25999451000001</c:v>
                </c:pt>
                <c:pt idx="878">
                  <c:v>-180.32000732</c:v>
                </c:pt>
                <c:pt idx="879">
                  <c:v>-180.38000488</c:v>
                </c:pt>
                <c:pt idx="880">
                  <c:v>-180.44000244</c:v>
                </c:pt>
                <c:pt idx="881">
                  <c:v>-180.5</c:v>
                </c:pt>
                <c:pt idx="882">
                  <c:v>-180.55999756</c:v>
                </c:pt>
                <c:pt idx="883">
                  <c:v>-180.61999512</c:v>
                </c:pt>
                <c:pt idx="884">
                  <c:v>-180.67999268</c:v>
                </c:pt>
                <c:pt idx="885">
                  <c:v>-180.74000548999999</c:v>
                </c:pt>
                <c:pt idx="886">
                  <c:v>-180.80000304999999</c:v>
                </c:pt>
                <c:pt idx="887">
                  <c:v>-180.86000060999999</c:v>
                </c:pt>
                <c:pt idx="888">
                  <c:v>-180.91000366</c:v>
                </c:pt>
                <c:pt idx="889">
                  <c:v>-180.97000122</c:v>
                </c:pt>
                <c:pt idx="890">
                  <c:v>-181.02999878</c:v>
                </c:pt>
                <c:pt idx="891">
                  <c:v>-181.08999634</c:v>
                </c:pt>
                <c:pt idx="892">
                  <c:v>-181.1499939</c:v>
                </c:pt>
                <c:pt idx="893">
                  <c:v>-181.19999695000001</c:v>
                </c:pt>
                <c:pt idx="894">
                  <c:v>-181.25999451000001</c:v>
                </c:pt>
                <c:pt idx="895">
                  <c:v>-181.32000732</c:v>
                </c:pt>
                <c:pt idx="896">
                  <c:v>-181.36999512</c:v>
                </c:pt>
                <c:pt idx="897">
                  <c:v>-181.42999268</c:v>
                </c:pt>
                <c:pt idx="898">
                  <c:v>-181.47999573000001</c:v>
                </c:pt>
                <c:pt idx="899">
                  <c:v>-181.53999329000001</c:v>
                </c:pt>
                <c:pt idx="900">
                  <c:v>-181.58999634</c:v>
                </c:pt>
                <c:pt idx="901">
                  <c:v>-181.6499939</c:v>
                </c:pt>
                <c:pt idx="902">
                  <c:v>-181.69999695000001</c:v>
                </c:pt>
                <c:pt idx="903">
                  <c:v>-181.75</c:v>
                </c:pt>
                <c:pt idx="904">
                  <c:v>-181.80999756</c:v>
                </c:pt>
                <c:pt idx="905">
                  <c:v>-181.86000060999999</c:v>
                </c:pt>
                <c:pt idx="906">
                  <c:v>-181.91000366</c:v>
                </c:pt>
                <c:pt idx="907">
                  <c:v>-181.96000670999999</c:v>
                </c:pt>
                <c:pt idx="908">
                  <c:v>-182.02000426999999</c:v>
                </c:pt>
                <c:pt idx="909">
                  <c:v>-182.07000732</c:v>
                </c:pt>
                <c:pt idx="910">
                  <c:v>-182.11999512</c:v>
                </c:pt>
                <c:pt idx="911">
                  <c:v>-182.16999817000001</c:v>
                </c:pt>
                <c:pt idx="912">
                  <c:v>-182.22000122</c:v>
                </c:pt>
                <c:pt idx="913">
                  <c:v>-182.27000426999999</c:v>
                </c:pt>
                <c:pt idx="914">
                  <c:v>-182.32000732</c:v>
                </c:pt>
                <c:pt idx="915">
                  <c:v>-182.36999512</c:v>
                </c:pt>
                <c:pt idx="916">
                  <c:v>-182.42999268</c:v>
                </c:pt>
                <c:pt idx="917">
                  <c:v>-182.47000122</c:v>
                </c:pt>
                <c:pt idx="918">
                  <c:v>-182.52000426999999</c:v>
                </c:pt>
                <c:pt idx="919">
                  <c:v>-182.57000732</c:v>
                </c:pt>
                <c:pt idx="920">
                  <c:v>-182.61999512</c:v>
                </c:pt>
                <c:pt idx="921">
                  <c:v>-182.66999817000001</c:v>
                </c:pt>
                <c:pt idx="922">
                  <c:v>-182.72000122</c:v>
                </c:pt>
                <c:pt idx="923">
                  <c:v>-182.77000426999999</c:v>
                </c:pt>
                <c:pt idx="924">
                  <c:v>-182.80999756</c:v>
                </c:pt>
                <c:pt idx="925">
                  <c:v>-182.86000060999999</c:v>
                </c:pt>
                <c:pt idx="926">
                  <c:v>-182.8999939</c:v>
                </c:pt>
                <c:pt idx="927">
                  <c:v>-182.94999695000001</c:v>
                </c:pt>
                <c:pt idx="928">
                  <c:v>-183</c:v>
                </c:pt>
                <c:pt idx="929">
                  <c:v>-183.03999329000001</c:v>
                </c:pt>
                <c:pt idx="930">
                  <c:v>-183.08000182999999</c:v>
                </c:pt>
                <c:pt idx="931">
                  <c:v>-183.13000488</c:v>
                </c:pt>
                <c:pt idx="932">
                  <c:v>-183.16999817000001</c:v>
                </c:pt>
                <c:pt idx="933">
                  <c:v>-183.21000670999999</c:v>
                </c:pt>
                <c:pt idx="934">
                  <c:v>-183.25999451000001</c:v>
                </c:pt>
                <c:pt idx="935">
                  <c:v>-183.30000304999999</c:v>
                </c:pt>
                <c:pt idx="936">
                  <c:v>-183.33999634</c:v>
                </c:pt>
                <c:pt idx="937">
                  <c:v>-183.38000488</c:v>
                </c:pt>
                <c:pt idx="938">
                  <c:v>-183.41999817000001</c:v>
                </c:pt>
                <c:pt idx="939">
                  <c:v>-183.46000670999999</c:v>
                </c:pt>
                <c:pt idx="940">
                  <c:v>-183.5</c:v>
                </c:pt>
                <c:pt idx="941">
                  <c:v>-183.53999329000001</c:v>
                </c:pt>
                <c:pt idx="942">
                  <c:v>-183.58000182999999</c:v>
                </c:pt>
                <c:pt idx="943">
                  <c:v>-183.61000060999999</c:v>
                </c:pt>
                <c:pt idx="944">
                  <c:v>-183.6499939</c:v>
                </c:pt>
                <c:pt idx="945">
                  <c:v>-183.69000244</c:v>
                </c:pt>
                <c:pt idx="946">
                  <c:v>-183.72000122</c:v>
                </c:pt>
                <c:pt idx="947">
                  <c:v>-183.75999451000001</c:v>
                </c:pt>
                <c:pt idx="948">
                  <c:v>-183.78999329000001</c:v>
                </c:pt>
                <c:pt idx="949">
                  <c:v>-183.83000182999999</c:v>
                </c:pt>
                <c:pt idx="950">
                  <c:v>-183.86000060999999</c:v>
                </c:pt>
                <c:pt idx="951">
                  <c:v>-183.8999939</c:v>
                </c:pt>
                <c:pt idx="952">
                  <c:v>-183.92999268</c:v>
                </c:pt>
                <c:pt idx="953">
                  <c:v>-183.96000670999999</c:v>
                </c:pt>
                <c:pt idx="954">
                  <c:v>-183.99000548999999</c:v>
                </c:pt>
                <c:pt idx="955">
                  <c:v>-184.02000426999999</c:v>
                </c:pt>
                <c:pt idx="956">
                  <c:v>-184.05999756</c:v>
                </c:pt>
                <c:pt idx="957">
                  <c:v>-184.08999634</c:v>
                </c:pt>
                <c:pt idx="958">
                  <c:v>-184.11999512</c:v>
                </c:pt>
                <c:pt idx="959">
                  <c:v>-184.13999939000001</c:v>
                </c:pt>
                <c:pt idx="960">
                  <c:v>-184.16999817000001</c:v>
                </c:pt>
                <c:pt idx="961">
                  <c:v>-184.19999695000001</c:v>
                </c:pt>
                <c:pt idx="962">
                  <c:v>-184.22999573000001</c:v>
                </c:pt>
                <c:pt idx="963">
                  <c:v>-184.25999451000001</c:v>
                </c:pt>
                <c:pt idx="964">
                  <c:v>-184.27999878</c:v>
                </c:pt>
                <c:pt idx="965">
                  <c:v>-184.30999756</c:v>
                </c:pt>
                <c:pt idx="966">
                  <c:v>-184.33000182999999</c:v>
                </c:pt>
                <c:pt idx="967">
                  <c:v>-184.36000060999999</c:v>
                </c:pt>
                <c:pt idx="968">
                  <c:v>-184.38000488</c:v>
                </c:pt>
                <c:pt idx="969">
                  <c:v>-184.41000366</c:v>
                </c:pt>
                <c:pt idx="970">
                  <c:v>-184.42999268</c:v>
                </c:pt>
                <c:pt idx="971">
                  <c:v>-184.44999695000001</c:v>
                </c:pt>
                <c:pt idx="972">
                  <c:v>-184.47000122</c:v>
                </c:pt>
                <c:pt idx="973">
                  <c:v>-184.5</c:v>
                </c:pt>
                <c:pt idx="974">
                  <c:v>-184.52000426999999</c:v>
                </c:pt>
                <c:pt idx="975">
                  <c:v>-184.53999329000001</c:v>
                </c:pt>
                <c:pt idx="976">
                  <c:v>-184.55999756</c:v>
                </c:pt>
                <c:pt idx="977">
                  <c:v>-184.58000182999999</c:v>
                </c:pt>
                <c:pt idx="978">
                  <c:v>-184.6000061</c:v>
                </c:pt>
                <c:pt idx="979">
                  <c:v>-184.61999512</c:v>
                </c:pt>
                <c:pt idx="980">
                  <c:v>-184.63999939000001</c:v>
                </c:pt>
                <c:pt idx="981">
                  <c:v>-184.6499939</c:v>
                </c:pt>
                <c:pt idx="982">
                  <c:v>-184.66999817000001</c:v>
                </c:pt>
                <c:pt idx="983">
                  <c:v>-184.69000244</c:v>
                </c:pt>
                <c:pt idx="984">
                  <c:v>-184.71000670999999</c:v>
                </c:pt>
                <c:pt idx="985">
                  <c:v>-184.72000122</c:v>
                </c:pt>
                <c:pt idx="986">
                  <c:v>-184.74000548999999</c:v>
                </c:pt>
                <c:pt idx="987">
                  <c:v>-184.75</c:v>
                </c:pt>
                <c:pt idx="988">
                  <c:v>-184.77000426999999</c:v>
                </c:pt>
                <c:pt idx="989">
                  <c:v>-184.77999878</c:v>
                </c:pt>
                <c:pt idx="990">
                  <c:v>-184.80000304999999</c:v>
                </c:pt>
                <c:pt idx="991">
                  <c:v>-184.80999756</c:v>
                </c:pt>
                <c:pt idx="992">
                  <c:v>-184.82000732</c:v>
                </c:pt>
                <c:pt idx="993">
                  <c:v>-184.83000182999999</c:v>
                </c:pt>
                <c:pt idx="994">
                  <c:v>-184.83999634</c:v>
                </c:pt>
                <c:pt idx="995">
                  <c:v>-184.8500061</c:v>
                </c:pt>
                <c:pt idx="996">
                  <c:v>-184.86000060999999</c:v>
                </c:pt>
                <c:pt idx="997">
                  <c:v>-184.86999512</c:v>
                </c:pt>
                <c:pt idx="998">
                  <c:v>-184.88000488</c:v>
                </c:pt>
                <c:pt idx="999">
                  <c:v>-184.88999939000001</c:v>
                </c:pt>
                <c:pt idx="1000">
                  <c:v>-184.8999939</c:v>
                </c:pt>
                <c:pt idx="1001">
                  <c:v>-184.8999939</c:v>
                </c:pt>
                <c:pt idx="1002">
                  <c:v>-184.91000366</c:v>
                </c:pt>
                <c:pt idx="1003">
                  <c:v>-184.91999817000001</c:v>
                </c:pt>
                <c:pt idx="1004">
                  <c:v>-184.91999817000001</c:v>
                </c:pt>
                <c:pt idx="1005">
                  <c:v>-184.92999268</c:v>
                </c:pt>
                <c:pt idx="1006">
                  <c:v>-184.92999268</c:v>
                </c:pt>
                <c:pt idx="1007">
                  <c:v>-184.94000244</c:v>
                </c:pt>
                <c:pt idx="1008">
                  <c:v>-184.94000244</c:v>
                </c:pt>
                <c:pt idx="1009">
                  <c:v>-184.94000244</c:v>
                </c:pt>
                <c:pt idx="1010">
                  <c:v>-184.94999695000001</c:v>
                </c:pt>
                <c:pt idx="1011">
                  <c:v>-184.94999695000001</c:v>
                </c:pt>
                <c:pt idx="1012">
                  <c:v>-184.94999695000001</c:v>
                </c:pt>
                <c:pt idx="1013">
                  <c:v>-184.94999695000001</c:v>
                </c:pt>
                <c:pt idx="1014">
                  <c:v>-184.94999695000001</c:v>
                </c:pt>
                <c:pt idx="1015">
                  <c:v>-184.94999695000001</c:v>
                </c:pt>
                <c:pt idx="1016">
                  <c:v>-184.94999695000001</c:v>
                </c:pt>
                <c:pt idx="1017">
                  <c:v>-184.94999695000001</c:v>
                </c:pt>
                <c:pt idx="1018">
                  <c:v>-184.94999695000001</c:v>
                </c:pt>
                <c:pt idx="1019">
                  <c:v>-184.94999695000001</c:v>
                </c:pt>
                <c:pt idx="1020">
                  <c:v>-184.94999695000001</c:v>
                </c:pt>
                <c:pt idx="1021">
                  <c:v>-184.94999695000001</c:v>
                </c:pt>
                <c:pt idx="1022">
                  <c:v>-184.94999695000001</c:v>
                </c:pt>
                <c:pt idx="1023">
                  <c:v>-184.94999695000001</c:v>
                </c:pt>
                <c:pt idx="1024">
                  <c:v>-184.94000244</c:v>
                </c:pt>
                <c:pt idx="1025">
                  <c:v>-184.94000244</c:v>
                </c:pt>
                <c:pt idx="1026">
                  <c:v>-184.92999268</c:v>
                </c:pt>
                <c:pt idx="1027">
                  <c:v>-184.92999268</c:v>
                </c:pt>
                <c:pt idx="1028">
                  <c:v>-184.91999817000001</c:v>
                </c:pt>
                <c:pt idx="1029">
                  <c:v>-184.91999817000001</c:v>
                </c:pt>
                <c:pt idx="1030">
                  <c:v>-184.91000366</c:v>
                </c:pt>
                <c:pt idx="1031">
                  <c:v>-184.8999939</c:v>
                </c:pt>
                <c:pt idx="1032">
                  <c:v>-184.8999939</c:v>
                </c:pt>
                <c:pt idx="1033">
                  <c:v>-184.88999939000001</c:v>
                </c:pt>
                <c:pt idx="1034">
                  <c:v>-184.88000488</c:v>
                </c:pt>
                <c:pt idx="1035">
                  <c:v>-184.86999512</c:v>
                </c:pt>
                <c:pt idx="1036">
                  <c:v>-184.86000060999999</c:v>
                </c:pt>
                <c:pt idx="1037">
                  <c:v>-184.8500061</c:v>
                </c:pt>
                <c:pt idx="1038">
                  <c:v>-184.83999634</c:v>
                </c:pt>
                <c:pt idx="1039">
                  <c:v>-184.83000182999999</c:v>
                </c:pt>
                <c:pt idx="1040">
                  <c:v>-184.82000732</c:v>
                </c:pt>
                <c:pt idx="1041">
                  <c:v>-184.80999756</c:v>
                </c:pt>
                <c:pt idx="1042">
                  <c:v>-184.80000304999999</c:v>
                </c:pt>
                <c:pt idx="1043">
                  <c:v>-184.78999329000001</c:v>
                </c:pt>
                <c:pt idx="1044">
                  <c:v>-184.77999878</c:v>
                </c:pt>
                <c:pt idx="1045">
                  <c:v>-184.77000426999999</c:v>
                </c:pt>
                <c:pt idx="1046">
                  <c:v>-184.77000426999999</c:v>
                </c:pt>
                <c:pt idx="1047">
                  <c:v>-184.75999451000001</c:v>
                </c:pt>
                <c:pt idx="1048">
                  <c:v>-184.75</c:v>
                </c:pt>
                <c:pt idx="1049">
                  <c:v>-184.74000548999999</c:v>
                </c:pt>
                <c:pt idx="1050">
                  <c:v>-184.72999573000001</c:v>
                </c:pt>
                <c:pt idx="1051">
                  <c:v>-184.72000122</c:v>
                </c:pt>
                <c:pt idx="1052">
                  <c:v>-184.71000670999999</c:v>
                </c:pt>
                <c:pt idx="1053">
                  <c:v>-184.69999695000001</c:v>
                </c:pt>
                <c:pt idx="1054">
                  <c:v>-184.69000244</c:v>
                </c:pt>
                <c:pt idx="1055">
                  <c:v>-184.67999268</c:v>
                </c:pt>
                <c:pt idx="1056">
                  <c:v>-184.66999817000001</c:v>
                </c:pt>
                <c:pt idx="1057">
                  <c:v>-184.66000366</c:v>
                </c:pt>
                <c:pt idx="1058">
                  <c:v>-184.6499939</c:v>
                </c:pt>
                <c:pt idx="1059">
                  <c:v>-184.63999939000001</c:v>
                </c:pt>
                <c:pt idx="1060">
                  <c:v>-184.63000488</c:v>
                </c:pt>
                <c:pt idx="1061">
                  <c:v>-184.61999512</c:v>
                </c:pt>
                <c:pt idx="1062">
                  <c:v>-184.61000060999999</c:v>
                </c:pt>
                <c:pt idx="1063">
                  <c:v>-184.6000061</c:v>
                </c:pt>
                <c:pt idx="1064">
                  <c:v>-184.58999634</c:v>
                </c:pt>
                <c:pt idx="1065">
                  <c:v>-184.58000182999999</c:v>
                </c:pt>
                <c:pt idx="1066">
                  <c:v>-184.57000732</c:v>
                </c:pt>
                <c:pt idx="1067">
                  <c:v>-184.55000304999999</c:v>
                </c:pt>
                <c:pt idx="1068">
                  <c:v>-184.53999329000001</c:v>
                </c:pt>
                <c:pt idx="1069">
                  <c:v>-184.52999878</c:v>
                </c:pt>
                <c:pt idx="1070">
                  <c:v>-184.52000426999999</c:v>
                </c:pt>
                <c:pt idx="1071">
                  <c:v>-184.5</c:v>
                </c:pt>
                <c:pt idx="1072">
                  <c:v>-184.49000548999999</c:v>
                </c:pt>
                <c:pt idx="1073">
                  <c:v>-184.47999573000001</c:v>
                </c:pt>
                <c:pt idx="1074">
                  <c:v>-184.46000670999999</c:v>
                </c:pt>
                <c:pt idx="1075">
                  <c:v>-184.44999695000001</c:v>
                </c:pt>
                <c:pt idx="1076">
                  <c:v>-184.44000244</c:v>
                </c:pt>
                <c:pt idx="1077">
                  <c:v>-184.41999817000001</c:v>
                </c:pt>
                <c:pt idx="1078">
                  <c:v>-184.41000366</c:v>
                </c:pt>
                <c:pt idx="1079">
                  <c:v>-184.38999939000001</c:v>
                </c:pt>
                <c:pt idx="1080">
                  <c:v>-184.38000488</c:v>
                </c:pt>
                <c:pt idx="1081">
                  <c:v>-184.36000060999999</c:v>
                </c:pt>
                <c:pt idx="1082">
                  <c:v>-184.3500061</c:v>
                </c:pt>
                <c:pt idx="1083">
                  <c:v>-184.33000182999999</c:v>
                </c:pt>
                <c:pt idx="1084">
                  <c:v>-184.30999756</c:v>
                </c:pt>
                <c:pt idx="1085">
                  <c:v>-184.28999329000001</c:v>
                </c:pt>
                <c:pt idx="1086">
                  <c:v>-184.27999878</c:v>
                </c:pt>
                <c:pt idx="1087">
                  <c:v>-184.25999451000001</c:v>
                </c:pt>
                <c:pt idx="1088">
                  <c:v>-184.24000548999999</c:v>
                </c:pt>
                <c:pt idx="1089">
                  <c:v>-184.22000122</c:v>
                </c:pt>
                <c:pt idx="1090">
                  <c:v>-184.21000670999999</c:v>
                </c:pt>
                <c:pt idx="1091">
                  <c:v>-184.19000244</c:v>
                </c:pt>
                <c:pt idx="1092">
                  <c:v>-184.16999817000001</c:v>
                </c:pt>
                <c:pt idx="1093">
                  <c:v>-184.1499939</c:v>
                </c:pt>
                <c:pt idx="1094">
                  <c:v>-184.13000488</c:v>
                </c:pt>
                <c:pt idx="1095">
                  <c:v>-184.11000060999999</c:v>
                </c:pt>
                <c:pt idx="1096">
                  <c:v>-184.08999634</c:v>
                </c:pt>
                <c:pt idx="1097">
                  <c:v>-184.05999756</c:v>
                </c:pt>
                <c:pt idx="1098">
                  <c:v>-184.03999329000001</c:v>
                </c:pt>
                <c:pt idx="1099">
                  <c:v>-184.02000426999999</c:v>
                </c:pt>
                <c:pt idx="1100">
                  <c:v>-184</c:v>
                </c:pt>
                <c:pt idx="1101">
                  <c:v>-183.97000122</c:v>
                </c:pt>
                <c:pt idx="1102">
                  <c:v>-183.94999695000001</c:v>
                </c:pt>
                <c:pt idx="1103">
                  <c:v>-183.92999268</c:v>
                </c:pt>
                <c:pt idx="1104">
                  <c:v>-183.8999939</c:v>
                </c:pt>
                <c:pt idx="1105">
                  <c:v>-183.88000488</c:v>
                </c:pt>
                <c:pt idx="1106">
                  <c:v>-183.8500061</c:v>
                </c:pt>
                <c:pt idx="1107">
                  <c:v>-183.82000732</c:v>
                </c:pt>
                <c:pt idx="1108">
                  <c:v>-183.80000304999999</c:v>
                </c:pt>
                <c:pt idx="1109">
                  <c:v>-183.77000426999999</c:v>
                </c:pt>
                <c:pt idx="1110">
                  <c:v>-183.75</c:v>
                </c:pt>
                <c:pt idx="1111">
                  <c:v>-183.72000122</c:v>
                </c:pt>
                <c:pt idx="1112">
                  <c:v>-183.69000244</c:v>
                </c:pt>
                <c:pt idx="1113">
                  <c:v>-183.66999817000001</c:v>
                </c:pt>
                <c:pt idx="1114">
                  <c:v>-183.63999939000001</c:v>
                </c:pt>
                <c:pt idx="1115">
                  <c:v>-183.61000060999999</c:v>
                </c:pt>
                <c:pt idx="1116">
                  <c:v>-183.58000182999999</c:v>
                </c:pt>
                <c:pt idx="1117">
                  <c:v>-183.55000304999999</c:v>
                </c:pt>
                <c:pt idx="1118">
                  <c:v>-183.52000426999999</c:v>
                </c:pt>
                <c:pt idx="1119">
                  <c:v>-183.5</c:v>
                </c:pt>
                <c:pt idx="1120">
                  <c:v>-183.47000122</c:v>
                </c:pt>
                <c:pt idx="1121">
                  <c:v>-183.44000244</c:v>
                </c:pt>
                <c:pt idx="1122">
                  <c:v>-183.41000366</c:v>
                </c:pt>
                <c:pt idx="1123">
                  <c:v>-183.36999512</c:v>
                </c:pt>
                <c:pt idx="1124">
                  <c:v>-183.33999634</c:v>
                </c:pt>
                <c:pt idx="1125">
                  <c:v>-183.30999756</c:v>
                </c:pt>
                <c:pt idx="1126">
                  <c:v>-183.27999878</c:v>
                </c:pt>
                <c:pt idx="1127">
                  <c:v>-183.24000548999999</c:v>
                </c:pt>
                <c:pt idx="1128">
                  <c:v>-183.21000670999999</c:v>
                </c:pt>
                <c:pt idx="1129">
                  <c:v>-183.17999268</c:v>
                </c:pt>
                <c:pt idx="1130">
                  <c:v>-183.13999939000001</c:v>
                </c:pt>
                <c:pt idx="1131">
                  <c:v>-183.11000060999999</c:v>
                </c:pt>
                <c:pt idx="1132">
                  <c:v>-183.07000732</c:v>
                </c:pt>
                <c:pt idx="1133">
                  <c:v>-183.03999329000001</c:v>
                </c:pt>
                <c:pt idx="1134">
                  <c:v>-183</c:v>
                </c:pt>
                <c:pt idx="1135">
                  <c:v>-182.96000670999999</c:v>
                </c:pt>
                <c:pt idx="1136">
                  <c:v>-182.92999268</c:v>
                </c:pt>
                <c:pt idx="1137">
                  <c:v>-182.88999939000001</c:v>
                </c:pt>
                <c:pt idx="1138">
                  <c:v>-182.86000060999999</c:v>
                </c:pt>
                <c:pt idx="1139">
                  <c:v>-182.82000732</c:v>
                </c:pt>
                <c:pt idx="1140">
                  <c:v>-182.77999878</c:v>
                </c:pt>
                <c:pt idx="1141">
                  <c:v>-182.74000548999999</c:v>
                </c:pt>
                <c:pt idx="1142">
                  <c:v>-182.69999695000001</c:v>
                </c:pt>
                <c:pt idx="1143">
                  <c:v>-182.66000366</c:v>
                </c:pt>
                <c:pt idx="1144">
                  <c:v>-182.63000488</c:v>
                </c:pt>
                <c:pt idx="1145">
                  <c:v>-182.58999634</c:v>
                </c:pt>
                <c:pt idx="1146">
                  <c:v>-182.55000304999999</c:v>
                </c:pt>
                <c:pt idx="1147">
                  <c:v>-182.50999451000001</c:v>
                </c:pt>
                <c:pt idx="1148">
                  <c:v>-182.47000122</c:v>
                </c:pt>
                <c:pt idx="1149">
                  <c:v>-182.42999268</c:v>
                </c:pt>
                <c:pt idx="1150">
                  <c:v>-182.38999939000001</c:v>
                </c:pt>
                <c:pt idx="1151">
                  <c:v>-182.3500061</c:v>
                </c:pt>
                <c:pt idx="1152">
                  <c:v>-182.30999756</c:v>
                </c:pt>
                <c:pt idx="1153">
                  <c:v>-182.27000426999999</c:v>
                </c:pt>
                <c:pt idx="1154">
                  <c:v>-182.22999573000001</c:v>
                </c:pt>
                <c:pt idx="1155">
                  <c:v>-182.17999268</c:v>
                </c:pt>
                <c:pt idx="1156">
                  <c:v>-182.13999939000001</c:v>
                </c:pt>
                <c:pt idx="1157">
                  <c:v>-182.08999634</c:v>
                </c:pt>
                <c:pt idx="1158">
                  <c:v>-182.05000304999999</c:v>
                </c:pt>
                <c:pt idx="1159">
                  <c:v>-182</c:v>
                </c:pt>
                <c:pt idx="1160">
                  <c:v>-181.94999695000001</c:v>
                </c:pt>
                <c:pt idx="1161">
                  <c:v>-181.91000366</c:v>
                </c:pt>
                <c:pt idx="1162">
                  <c:v>-181.86000060999999</c:v>
                </c:pt>
                <c:pt idx="1163">
                  <c:v>-181.80000304999999</c:v>
                </c:pt>
                <c:pt idx="1164">
                  <c:v>-181.75</c:v>
                </c:pt>
                <c:pt idx="1165">
                  <c:v>-181.69999695000001</c:v>
                </c:pt>
                <c:pt idx="1166">
                  <c:v>-181.6499939</c:v>
                </c:pt>
                <c:pt idx="1167">
                  <c:v>-181.58999634</c:v>
                </c:pt>
                <c:pt idx="1168">
                  <c:v>-181.53999329000001</c:v>
                </c:pt>
                <c:pt idx="1169">
                  <c:v>-181.49000548999999</c:v>
                </c:pt>
                <c:pt idx="1170">
                  <c:v>-181.42999268</c:v>
                </c:pt>
                <c:pt idx="1171">
                  <c:v>-181.38000488</c:v>
                </c:pt>
                <c:pt idx="1172">
                  <c:v>-181.32000732</c:v>
                </c:pt>
                <c:pt idx="1173">
                  <c:v>-181.27000426999999</c:v>
                </c:pt>
                <c:pt idx="1174">
                  <c:v>-181.22000122</c:v>
                </c:pt>
                <c:pt idx="1175">
                  <c:v>-181.16000366</c:v>
                </c:pt>
                <c:pt idx="1176">
                  <c:v>-181.11000060999999</c:v>
                </c:pt>
                <c:pt idx="1177">
                  <c:v>-181.05000304999999</c:v>
                </c:pt>
                <c:pt idx="1178">
                  <c:v>-181</c:v>
                </c:pt>
                <c:pt idx="1179">
                  <c:v>-180.94000244</c:v>
                </c:pt>
                <c:pt idx="1180">
                  <c:v>-180.88000488</c:v>
                </c:pt>
                <c:pt idx="1181">
                  <c:v>-180.83000182999999</c:v>
                </c:pt>
                <c:pt idx="1182">
                  <c:v>-180.77000426999999</c:v>
                </c:pt>
                <c:pt idx="1183">
                  <c:v>-180.72000122</c:v>
                </c:pt>
                <c:pt idx="1184">
                  <c:v>-180.66000366</c:v>
                </c:pt>
                <c:pt idx="1185">
                  <c:v>-180.6000061</c:v>
                </c:pt>
                <c:pt idx="1186">
                  <c:v>-180.55000304999999</c:v>
                </c:pt>
                <c:pt idx="1187">
                  <c:v>-180.49000548999999</c:v>
                </c:pt>
                <c:pt idx="1188">
                  <c:v>-180.44000244</c:v>
                </c:pt>
                <c:pt idx="1189">
                  <c:v>-180.38000488</c:v>
                </c:pt>
                <c:pt idx="1190">
                  <c:v>-180.33000182999999</c:v>
                </c:pt>
                <c:pt idx="1191">
                  <c:v>-180.27000426999999</c:v>
                </c:pt>
                <c:pt idx="1192">
                  <c:v>-180.21000670999999</c:v>
                </c:pt>
                <c:pt idx="1193">
                  <c:v>-180.1499939</c:v>
                </c:pt>
                <c:pt idx="1194">
                  <c:v>-180.1000061</c:v>
                </c:pt>
                <c:pt idx="1195">
                  <c:v>-180.03999329000001</c:v>
                </c:pt>
                <c:pt idx="1196">
                  <c:v>-179.99000548999999</c:v>
                </c:pt>
                <c:pt idx="1197">
                  <c:v>-179.92999268</c:v>
                </c:pt>
                <c:pt idx="1198">
                  <c:v>-179.86999512</c:v>
                </c:pt>
                <c:pt idx="1199">
                  <c:v>-179.82000732</c:v>
                </c:pt>
                <c:pt idx="1200">
                  <c:v>-179.75999451000001</c:v>
                </c:pt>
                <c:pt idx="1201">
                  <c:v>-179.71000670999999</c:v>
                </c:pt>
                <c:pt idx="1202">
                  <c:v>-179.6499939</c:v>
                </c:pt>
                <c:pt idx="1203">
                  <c:v>-179.6000061</c:v>
                </c:pt>
                <c:pt idx="1204">
                  <c:v>-179.53999329000001</c:v>
                </c:pt>
                <c:pt idx="1205">
                  <c:v>-179.47999573000001</c:v>
                </c:pt>
                <c:pt idx="1206">
                  <c:v>-179.42999268</c:v>
                </c:pt>
                <c:pt idx="1207">
                  <c:v>-179.36999512</c:v>
                </c:pt>
                <c:pt idx="1208">
                  <c:v>-179.32000732</c:v>
                </c:pt>
                <c:pt idx="1209">
                  <c:v>-179.25999451000001</c:v>
                </c:pt>
                <c:pt idx="1210">
                  <c:v>-179.19999695000001</c:v>
                </c:pt>
                <c:pt idx="1211">
                  <c:v>-179.1499939</c:v>
                </c:pt>
                <c:pt idx="1212">
                  <c:v>-179.08999634</c:v>
                </c:pt>
                <c:pt idx="1213">
                  <c:v>-179.02999878</c:v>
                </c:pt>
                <c:pt idx="1214">
                  <c:v>-178.97999573000001</c:v>
                </c:pt>
                <c:pt idx="1215">
                  <c:v>-178.91999817000001</c:v>
                </c:pt>
                <c:pt idx="1216">
                  <c:v>-178.86999512</c:v>
                </c:pt>
                <c:pt idx="1217">
                  <c:v>-178.80999756</c:v>
                </c:pt>
                <c:pt idx="1218">
                  <c:v>-178.75999451000001</c:v>
                </c:pt>
                <c:pt idx="1219">
                  <c:v>-178.69999695000001</c:v>
                </c:pt>
                <c:pt idx="1220">
                  <c:v>-178.6499939</c:v>
                </c:pt>
                <c:pt idx="1221">
                  <c:v>-178.58999634</c:v>
                </c:pt>
                <c:pt idx="1222">
                  <c:v>-178.53999329000001</c:v>
                </c:pt>
                <c:pt idx="1223">
                  <c:v>-178.47999573000001</c:v>
                </c:pt>
                <c:pt idx="1224">
                  <c:v>-178.42999268</c:v>
                </c:pt>
                <c:pt idx="1225">
                  <c:v>-178.38000488</c:v>
                </c:pt>
                <c:pt idx="1226">
                  <c:v>-178.32000732</c:v>
                </c:pt>
                <c:pt idx="1227">
                  <c:v>-178.27000426999999</c:v>
                </c:pt>
                <c:pt idx="1228">
                  <c:v>-178.21000670999999</c:v>
                </c:pt>
                <c:pt idx="1229">
                  <c:v>-178.16000366</c:v>
                </c:pt>
                <c:pt idx="1230">
                  <c:v>-178.11000060999999</c:v>
                </c:pt>
                <c:pt idx="1231">
                  <c:v>-178.05000304999999</c:v>
                </c:pt>
                <c:pt idx="1232">
                  <c:v>-178</c:v>
                </c:pt>
                <c:pt idx="1233">
                  <c:v>-177.94000244</c:v>
                </c:pt>
                <c:pt idx="1234">
                  <c:v>-177.88999939000001</c:v>
                </c:pt>
                <c:pt idx="1235">
                  <c:v>-177.83999634</c:v>
                </c:pt>
                <c:pt idx="1236">
                  <c:v>-177.77999878</c:v>
                </c:pt>
                <c:pt idx="1237">
                  <c:v>-177.72999573000001</c:v>
                </c:pt>
                <c:pt idx="1238">
                  <c:v>-177.67999268</c:v>
                </c:pt>
                <c:pt idx="1239">
                  <c:v>-177.61999512</c:v>
                </c:pt>
                <c:pt idx="1240">
                  <c:v>-177.57000732</c:v>
                </c:pt>
                <c:pt idx="1241">
                  <c:v>-177.52000426999999</c:v>
                </c:pt>
                <c:pt idx="1242">
                  <c:v>-177.46000670999999</c:v>
                </c:pt>
                <c:pt idx="1243">
                  <c:v>-177.41000366</c:v>
                </c:pt>
                <c:pt idx="1244">
                  <c:v>-177.36000060999999</c:v>
                </c:pt>
                <c:pt idx="1245">
                  <c:v>-177.30999756</c:v>
                </c:pt>
                <c:pt idx="1246">
                  <c:v>-177.25</c:v>
                </c:pt>
                <c:pt idx="1247">
                  <c:v>-177.19999695000001</c:v>
                </c:pt>
                <c:pt idx="1248">
                  <c:v>-177.1499939</c:v>
                </c:pt>
                <c:pt idx="1249">
                  <c:v>-177.1000061</c:v>
                </c:pt>
                <c:pt idx="1250">
                  <c:v>-177.05000304999999</c:v>
                </c:pt>
                <c:pt idx="1251">
                  <c:v>-177</c:v>
                </c:pt>
                <c:pt idx="1252">
                  <c:v>-176.94999695000001</c:v>
                </c:pt>
                <c:pt idx="1253">
                  <c:v>-176.8999939</c:v>
                </c:pt>
                <c:pt idx="1254">
                  <c:v>-176.86000060999999</c:v>
                </c:pt>
                <c:pt idx="1255">
                  <c:v>-176.80999756</c:v>
                </c:pt>
                <c:pt idx="1256">
                  <c:v>-176.75999451000001</c:v>
                </c:pt>
                <c:pt idx="1257">
                  <c:v>-176.72000122</c:v>
                </c:pt>
                <c:pt idx="1258">
                  <c:v>-176.66999817000001</c:v>
                </c:pt>
                <c:pt idx="1259">
                  <c:v>-176.63000488</c:v>
                </c:pt>
                <c:pt idx="1260">
                  <c:v>-176.58000182999999</c:v>
                </c:pt>
                <c:pt idx="1261">
                  <c:v>-176.53999329000001</c:v>
                </c:pt>
                <c:pt idx="1262">
                  <c:v>-176.5</c:v>
                </c:pt>
                <c:pt idx="1263">
                  <c:v>-176.44999695000001</c:v>
                </c:pt>
                <c:pt idx="1264">
                  <c:v>-176.41000366</c:v>
                </c:pt>
                <c:pt idx="1265">
                  <c:v>-176.36999512</c:v>
                </c:pt>
                <c:pt idx="1266">
                  <c:v>-176.33000182999999</c:v>
                </c:pt>
                <c:pt idx="1267">
                  <c:v>-176.28999329000001</c:v>
                </c:pt>
                <c:pt idx="1268">
                  <c:v>-176.25</c:v>
                </c:pt>
                <c:pt idx="1269">
                  <c:v>-176.21000670999999</c:v>
                </c:pt>
                <c:pt idx="1270">
                  <c:v>-176.16999817000001</c:v>
                </c:pt>
                <c:pt idx="1271">
                  <c:v>-176.13000488</c:v>
                </c:pt>
                <c:pt idx="1272">
                  <c:v>-176.08999634</c:v>
                </c:pt>
                <c:pt idx="1273">
                  <c:v>-176.05999756</c:v>
                </c:pt>
                <c:pt idx="1274">
                  <c:v>-176.02000426999999</c:v>
                </c:pt>
                <c:pt idx="1275">
                  <c:v>-175.97999573000001</c:v>
                </c:pt>
                <c:pt idx="1276">
                  <c:v>-175.94999695000001</c:v>
                </c:pt>
                <c:pt idx="1277">
                  <c:v>-175.91000366</c:v>
                </c:pt>
                <c:pt idx="1278">
                  <c:v>-175.88000488</c:v>
                </c:pt>
                <c:pt idx="1279">
                  <c:v>-175.8500061</c:v>
                </c:pt>
                <c:pt idx="1280">
                  <c:v>-175.80999756</c:v>
                </c:pt>
                <c:pt idx="1281">
                  <c:v>-175.77999878</c:v>
                </c:pt>
                <c:pt idx="1282">
                  <c:v>-175.75</c:v>
                </c:pt>
                <c:pt idx="1283">
                  <c:v>-175.72000122</c:v>
                </c:pt>
                <c:pt idx="1284">
                  <c:v>-175.67999268</c:v>
                </c:pt>
                <c:pt idx="1285">
                  <c:v>-175.6499939</c:v>
                </c:pt>
                <c:pt idx="1286">
                  <c:v>-175.61999512</c:v>
                </c:pt>
                <c:pt idx="1287">
                  <c:v>-175.58999634</c:v>
                </c:pt>
                <c:pt idx="1288">
                  <c:v>-175.55999756</c:v>
                </c:pt>
                <c:pt idx="1289">
                  <c:v>-175.52999878</c:v>
                </c:pt>
                <c:pt idx="1290">
                  <c:v>-175.5</c:v>
                </c:pt>
                <c:pt idx="1291">
                  <c:v>-175.47000122</c:v>
                </c:pt>
                <c:pt idx="1292">
                  <c:v>-175.44000244</c:v>
                </c:pt>
                <c:pt idx="1293">
                  <c:v>-175.41000366</c:v>
                </c:pt>
                <c:pt idx="1294">
                  <c:v>-175.38000488</c:v>
                </c:pt>
                <c:pt idx="1295">
                  <c:v>-175.3500061</c:v>
                </c:pt>
                <c:pt idx="1296">
                  <c:v>-175.33000182999999</c:v>
                </c:pt>
                <c:pt idx="1297">
                  <c:v>-175.30000304999999</c:v>
                </c:pt>
                <c:pt idx="1298">
                  <c:v>-175.27000426999999</c:v>
                </c:pt>
                <c:pt idx="1299">
                  <c:v>-175.24000548999999</c:v>
                </c:pt>
                <c:pt idx="1300">
                  <c:v>-175.22000122</c:v>
                </c:pt>
                <c:pt idx="1301">
                  <c:v>-175.19000244</c:v>
                </c:pt>
                <c:pt idx="1302">
                  <c:v>-175.16000366</c:v>
                </c:pt>
                <c:pt idx="1303">
                  <c:v>-175.13999939000001</c:v>
                </c:pt>
                <c:pt idx="1304">
                  <c:v>-175.11000060999999</c:v>
                </c:pt>
                <c:pt idx="1305">
                  <c:v>-175.08999634</c:v>
                </c:pt>
                <c:pt idx="1306">
                  <c:v>-175.05999756</c:v>
                </c:pt>
                <c:pt idx="1307">
                  <c:v>-175.03999329000001</c:v>
                </c:pt>
                <c:pt idx="1308">
                  <c:v>-175.00999451000001</c:v>
                </c:pt>
                <c:pt idx="1309">
                  <c:v>-174.99000548999999</c:v>
                </c:pt>
                <c:pt idx="1310">
                  <c:v>-174.96000670999999</c:v>
                </c:pt>
                <c:pt idx="1311">
                  <c:v>-174.94000244</c:v>
                </c:pt>
                <c:pt idx="1312">
                  <c:v>-174.91000366</c:v>
                </c:pt>
                <c:pt idx="1313">
                  <c:v>-174.88999939000001</c:v>
                </c:pt>
                <c:pt idx="1314">
                  <c:v>-174.86999512</c:v>
                </c:pt>
                <c:pt idx="1315">
                  <c:v>-174.83999634</c:v>
                </c:pt>
                <c:pt idx="1316">
                  <c:v>-174.82000732</c:v>
                </c:pt>
                <c:pt idx="1317">
                  <c:v>-174.80000304999999</c:v>
                </c:pt>
                <c:pt idx="1318">
                  <c:v>-174.77999878</c:v>
                </c:pt>
                <c:pt idx="1319">
                  <c:v>-174.75</c:v>
                </c:pt>
                <c:pt idx="1320">
                  <c:v>-174.72999573000001</c:v>
                </c:pt>
                <c:pt idx="1321">
                  <c:v>-174.71000670999999</c:v>
                </c:pt>
                <c:pt idx="1322">
                  <c:v>-174.69000244</c:v>
                </c:pt>
                <c:pt idx="1323">
                  <c:v>-174.66999817000001</c:v>
                </c:pt>
                <c:pt idx="1324">
                  <c:v>-174.6499939</c:v>
                </c:pt>
                <c:pt idx="1325">
                  <c:v>-174.63000488</c:v>
                </c:pt>
                <c:pt idx="1326">
                  <c:v>-174.61000060999999</c:v>
                </c:pt>
                <c:pt idx="1327">
                  <c:v>-174.58999634</c:v>
                </c:pt>
                <c:pt idx="1328">
                  <c:v>-174.57000732</c:v>
                </c:pt>
                <c:pt idx="1329">
                  <c:v>-174.55999756</c:v>
                </c:pt>
                <c:pt idx="1330">
                  <c:v>-174.53999329000001</c:v>
                </c:pt>
                <c:pt idx="1331">
                  <c:v>-174.52000426999999</c:v>
                </c:pt>
                <c:pt idx="1332">
                  <c:v>-174.50999451000001</c:v>
                </c:pt>
                <c:pt idx="1333">
                  <c:v>-174.49000548999999</c:v>
                </c:pt>
                <c:pt idx="1334">
                  <c:v>-174.47000122</c:v>
                </c:pt>
                <c:pt idx="1335">
                  <c:v>-174.46000670999999</c:v>
                </c:pt>
                <c:pt idx="1336">
                  <c:v>-174.44000244</c:v>
                </c:pt>
                <c:pt idx="1337">
                  <c:v>-174.42999268</c:v>
                </c:pt>
                <c:pt idx="1338">
                  <c:v>-174.41999817000001</c:v>
                </c:pt>
                <c:pt idx="1339">
                  <c:v>-174.3999939</c:v>
                </c:pt>
                <c:pt idx="1340">
                  <c:v>-174.38999939000001</c:v>
                </c:pt>
                <c:pt idx="1341">
                  <c:v>-174.38000488</c:v>
                </c:pt>
                <c:pt idx="1342">
                  <c:v>-174.36000060999999</c:v>
                </c:pt>
                <c:pt idx="1343">
                  <c:v>-174.3500061</c:v>
                </c:pt>
                <c:pt idx="1344">
                  <c:v>-174.33999634</c:v>
                </c:pt>
                <c:pt idx="1345">
                  <c:v>-174.33000182999999</c:v>
                </c:pt>
                <c:pt idx="1346">
                  <c:v>-174.30999756</c:v>
                </c:pt>
                <c:pt idx="1347">
                  <c:v>-174.30000304999999</c:v>
                </c:pt>
                <c:pt idx="1348">
                  <c:v>-174.28999329000001</c:v>
                </c:pt>
                <c:pt idx="1349">
                  <c:v>-174.27999878</c:v>
                </c:pt>
                <c:pt idx="1350">
                  <c:v>-174.27000426999999</c:v>
                </c:pt>
                <c:pt idx="1351">
                  <c:v>-174.25999451000001</c:v>
                </c:pt>
                <c:pt idx="1352">
                  <c:v>-174.25</c:v>
                </c:pt>
                <c:pt idx="1353">
                  <c:v>-174.24000548999999</c:v>
                </c:pt>
                <c:pt idx="1354">
                  <c:v>-174.22999573000001</c:v>
                </c:pt>
                <c:pt idx="1355">
                  <c:v>-174.22000122</c:v>
                </c:pt>
                <c:pt idx="1356">
                  <c:v>-174.21000670999999</c:v>
                </c:pt>
                <c:pt idx="1357">
                  <c:v>-174.19999695000001</c:v>
                </c:pt>
                <c:pt idx="1358">
                  <c:v>-174.19000244</c:v>
                </c:pt>
                <c:pt idx="1359">
                  <c:v>-174.17999268</c:v>
                </c:pt>
                <c:pt idx="1360">
                  <c:v>-174.16999817000001</c:v>
                </c:pt>
                <c:pt idx="1361">
                  <c:v>-174.16000366</c:v>
                </c:pt>
                <c:pt idx="1362">
                  <c:v>-174.1499939</c:v>
                </c:pt>
                <c:pt idx="1363">
                  <c:v>-174.13999939000001</c:v>
                </c:pt>
                <c:pt idx="1364">
                  <c:v>-174.13999939000001</c:v>
                </c:pt>
                <c:pt idx="1365">
                  <c:v>-174.13000488</c:v>
                </c:pt>
                <c:pt idx="1366">
                  <c:v>-174.11999512</c:v>
                </c:pt>
                <c:pt idx="1367">
                  <c:v>-174.11000060999999</c:v>
                </c:pt>
                <c:pt idx="1368">
                  <c:v>-174.11000060999999</c:v>
                </c:pt>
                <c:pt idx="1369">
                  <c:v>-174.1000061</c:v>
                </c:pt>
                <c:pt idx="1370">
                  <c:v>-174.08999634</c:v>
                </c:pt>
                <c:pt idx="1371">
                  <c:v>-174.08999634</c:v>
                </c:pt>
                <c:pt idx="1372">
                  <c:v>-174.08000182999999</c:v>
                </c:pt>
                <c:pt idx="1373">
                  <c:v>-174.07000732</c:v>
                </c:pt>
                <c:pt idx="1374">
                  <c:v>-174.07000732</c:v>
                </c:pt>
                <c:pt idx="1375">
                  <c:v>-174.05999756</c:v>
                </c:pt>
                <c:pt idx="1376">
                  <c:v>-174.05000304999999</c:v>
                </c:pt>
                <c:pt idx="1377">
                  <c:v>-174.05000304999999</c:v>
                </c:pt>
                <c:pt idx="1378">
                  <c:v>-174.03999329000001</c:v>
                </c:pt>
                <c:pt idx="1379">
                  <c:v>-174.03999329000001</c:v>
                </c:pt>
                <c:pt idx="1380">
                  <c:v>-174.02999878</c:v>
                </c:pt>
                <c:pt idx="1381">
                  <c:v>-174.02000426999999</c:v>
                </c:pt>
                <c:pt idx="1382">
                  <c:v>-174.02000426999999</c:v>
                </c:pt>
                <c:pt idx="1383">
                  <c:v>-174.00999451000001</c:v>
                </c:pt>
                <c:pt idx="1384">
                  <c:v>-174.00999451000001</c:v>
                </c:pt>
                <c:pt idx="1385">
                  <c:v>-174</c:v>
                </c:pt>
                <c:pt idx="1386">
                  <c:v>-174</c:v>
                </c:pt>
                <c:pt idx="1387">
                  <c:v>-173.99000548999999</c:v>
                </c:pt>
                <c:pt idx="1388">
                  <c:v>-173.97999573000001</c:v>
                </c:pt>
                <c:pt idx="1389">
                  <c:v>-173.97999573000001</c:v>
                </c:pt>
                <c:pt idx="1390">
                  <c:v>-173.97000122</c:v>
                </c:pt>
                <c:pt idx="1391">
                  <c:v>-173.96000670999999</c:v>
                </c:pt>
                <c:pt idx="1392">
                  <c:v>-173.96000670999999</c:v>
                </c:pt>
                <c:pt idx="1393">
                  <c:v>-173.94999695000001</c:v>
                </c:pt>
                <c:pt idx="1394">
                  <c:v>-173.94000244</c:v>
                </c:pt>
                <c:pt idx="1395">
                  <c:v>-173.94000244</c:v>
                </c:pt>
                <c:pt idx="1396">
                  <c:v>-173.92999268</c:v>
                </c:pt>
                <c:pt idx="1397">
                  <c:v>-173.91999817000001</c:v>
                </c:pt>
                <c:pt idx="1398">
                  <c:v>-173.91000366</c:v>
                </c:pt>
                <c:pt idx="1399">
                  <c:v>-173.91000366</c:v>
                </c:pt>
                <c:pt idx="1400">
                  <c:v>-173.8999939</c:v>
                </c:pt>
                <c:pt idx="1401">
                  <c:v>-173.88999939000001</c:v>
                </c:pt>
                <c:pt idx="1402">
                  <c:v>-173.88000488</c:v>
                </c:pt>
                <c:pt idx="1403">
                  <c:v>-173.88000488</c:v>
                </c:pt>
                <c:pt idx="1404">
                  <c:v>-173.86999512</c:v>
                </c:pt>
                <c:pt idx="1405">
                  <c:v>-173.86000060999999</c:v>
                </c:pt>
                <c:pt idx="1406">
                  <c:v>-173.86000060999999</c:v>
                </c:pt>
                <c:pt idx="1407">
                  <c:v>-173.8500061</c:v>
                </c:pt>
                <c:pt idx="1408">
                  <c:v>-173.83999634</c:v>
                </c:pt>
                <c:pt idx="1409">
                  <c:v>-173.83999634</c:v>
                </c:pt>
                <c:pt idx="1410">
                  <c:v>-173.83000182999999</c:v>
                </c:pt>
                <c:pt idx="1411">
                  <c:v>-173.82000732</c:v>
                </c:pt>
                <c:pt idx="1412">
                  <c:v>-173.80999756</c:v>
                </c:pt>
                <c:pt idx="1413">
                  <c:v>-173.80999756</c:v>
                </c:pt>
                <c:pt idx="1414">
                  <c:v>-173.80000304999999</c:v>
                </c:pt>
                <c:pt idx="1415">
                  <c:v>-173.78999329000001</c:v>
                </c:pt>
                <c:pt idx="1416">
                  <c:v>-173.78999329000001</c:v>
                </c:pt>
                <c:pt idx="1417">
                  <c:v>-173.77999878</c:v>
                </c:pt>
                <c:pt idx="1418">
                  <c:v>-173.77000426999999</c:v>
                </c:pt>
                <c:pt idx="1419">
                  <c:v>-173.75999451000001</c:v>
                </c:pt>
                <c:pt idx="1420">
                  <c:v>-173.75999451000001</c:v>
                </c:pt>
                <c:pt idx="1421">
                  <c:v>-173.75</c:v>
                </c:pt>
                <c:pt idx="1422">
                  <c:v>-173.74000548999999</c:v>
                </c:pt>
                <c:pt idx="1423">
                  <c:v>-173.74000548999999</c:v>
                </c:pt>
                <c:pt idx="1424">
                  <c:v>-173.72999573000001</c:v>
                </c:pt>
                <c:pt idx="1425">
                  <c:v>-173.72000122</c:v>
                </c:pt>
                <c:pt idx="1426">
                  <c:v>-173.72000122</c:v>
                </c:pt>
                <c:pt idx="1427">
                  <c:v>-173.71000670999999</c:v>
                </c:pt>
                <c:pt idx="1428">
                  <c:v>-173.69999695000001</c:v>
                </c:pt>
                <c:pt idx="1429">
                  <c:v>-173.69999695000001</c:v>
                </c:pt>
                <c:pt idx="1430">
                  <c:v>-173.69000244</c:v>
                </c:pt>
                <c:pt idx="1431">
                  <c:v>-173.69000244</c:v>
                </c:pt>
                <c:pt idx="1432">
                  <c:v>-173.67999268</c:v>
                </c:pt>
                <c:pt idx="1433">
                  <c:v>-173.67999268</c:v>
                </c:pt>
                <c:pt idx="1434">
                  <c:v>-173.66999817000001</c:v>
                </c:pt>
                <c:pt idx="1435">
                  <c:v>-173.66999817000001</c:v>
                </c:pt>
                <c:pt idx="1436">
                  <c:v>-173.66000366</c:v>
                </c:pt>
                <c:pt idx="1437">
                  <c:v>-173.66000366</c:v>
                </c:pt>
                <c:pt idx="1438">
                  <c:v>-173.66000366</c:v>
                </c:pt>
                <c:pt idx="1439">
                  <c:v>-173.6499939</c:v>
                </c:pt>
                <c:pt idx="1440">
                  <c:v>-173.6499939</c:v>
                </c:pt>
                <c:pt idx="1441">
                  <c:v>-173.6499939</c:v>
                </c:pt>
                <c:pt idx="1442">
                  <c:v>-173.6499939</c:v>
                </c:pt>
                <c:pt idx="1443">
                  <c:v>-173.6499939</c:v>
                </c:pt>
                <c:pt idx="1444">
                  <c:v>-173.6499939</c:v>
                </c:pt>
                <c:pt idx="1445">
                  <c:v>-173.6499939</c:v>
                </c:pt>
                <c:pt idx="1446">
                  <c:v>-173.6499939</c:v>
                </c:pt>
                <c:pt idx="1447">
                  <c:v>-173.66000366</c:v>
                </c:pt>
                <c:pt idx="1448">
                  <c:v>-173.66000366</c:v>
                </c:pt>
                <c:pt idx="1449">
                  <c:v>-173.66000366</c:v>
                </c:pt>
                <c:pt idx="1450">
                  <c:v>-173.66000366</c:v>
                </c:pt>
                <c:pt idx="1451">
                  <c:v>-173.66999817000001</c:v>
                </c:pt>
                <c:pt idx="1452">
                  <c:v>-173.66999817000001</c:v>
                </c:pt>
                <c:pt idx="1453">
                  <c:v>-173.67999268</c:v>
                </c:pt>
                <c:pt idx="1454">
                  <c:v>-173.67999268</c:v>
                </c:pt>
                <c:pt idx="1455">
                  <c:v>-173.69000244</c:v>
                </c:pt>
                <c:pt idx="1456">
                  <c:v>-173.69000244</c:v>
                </c:pt>
                <c:pt idx="1457">
                  <c:v>-173.69999695000001</c:v>
                </c:pt>
                <c:pt idx="1458">
                  <c:v>-173.71000670999999</c:v>
                </c:pt>
                <c:pt idx="1459">
                  <c:v>-173.71000670999999</c:v>
                </c:pt>
                <c:pt idx="1460">
                  <c:v>-173.72000122</c:v>
                </c:pt>
                <c:pt idx="1461">
                  <c:v>-173.72999573000001</c:v>
                </c:pt>
                <c:pt idx="1462">
                  <c:v>-173.74000548999999</c:v>
                </c:pt>
                <c:pt idx="1463">
                  <c:v>-173.75</c:v>
                </c:pt>
                <c:pt idx="1464">
                  <c:v>-173.75</c:v>
                </c:pt>
                <c:pt idx="1465">
                  <c:v>-173.75999451000001</c:v>
                </c:pt>
                <c:pt idx="1466">
                  <c:v>-173.77000426999999</c:v>
                </c:pt>
                <c:pt idx="1467">
                  <c:v>-173.77999878</c:v>
                </c:pt>
                <c:pt idx="1468">
                  <c:v>-173.80000304999999</c:v>
                </c:pt>
                <c:pt idx="1469">
                  <c:v>-173.80999756</c:v>
                </c:pt>
                <c:pt idx="1470">
                  <c:v>-173.82000732</c:v>
                </c:pt>
                <c:pt idx="1471">
                  <c:v>-173.83000182999999</c:v>
                </c:pt>
                <c:pt idx="1472">
                  <c:v>-173.83999634</c:v>
                </c:pt>
                <c:pt idx="1473">
                  <c:v>-173.8500061</c:v>
                </c:pt>
                <c:pt idx="1474">
                  <c:v>-173.86000060999999</c:v>
                </c:pt>
                <c:pt idx="1475">
                  <c:v>-173.86999512</c:v>
                </c:pt>
                <c:pt idx="1476">
                  <c:v>-173.88000488</c:v>
                </c:pt>
                <c:pt idx="1477">
                  <c:v>-173.88999939000001</c:v>
                </c:pt>
                <c:pt idx="1478">
                  <c:v>-173.8999939</c:v>
                </c:pt>
                <c:pt idx="1479">
                  <c:v>-173.91000366</c:v>
                </c:pt>
                <c:pt idx="1480">
                  <c:v>-173.91999817000001</c:v>
                </c:pt>
                <c:pt idx="1481">
                  <c:v>-173.92999268</c:v>
                </c:pt>
                <c:pt idx="1482">
                  <c:v>-173.94000244</c:v>
                </c:pt>
                <c:pt idx="1483">
                  <c:v>-173.94999695000001</c:v>
                </c:pt>
                <c:pt idx="1484">
                  <c:v>-173.96000670999999</c:v>
                </c:pt>
                <c:pt idx="1485">
                  <c:v>-173.97000122</c:v>
                </c:pt>
                <c:pt idx="1486">
                  <c:v>-173.97000122</c:v>
                </c:pt>
                <c:pt idx="1487">
                  <c:v>-173.97999573000001</c:v>
                </c:pt>
                <c:pt idx="1488">
                  <c:v>-173.99000548999999</c:v>
                </c:pt>
                <c:pt idx="1489">
                  <c:v>-174</c:v>
                </c:pt>
                <c:pt idx="1490">
                  <c:v>-174</c:v>
                </c:pt>
                <c:pt idx="1491">
                  <c:v>-174.00999451000001</c:v>
                </c:pt>
                <c:pt idx="1492">
                  <c:v>-174.02000426999999</c:v>
                </c:pt>
                <c:pt idx="1493">
                  <c:v>-174.02000426999999</c:v>
                </c:pt>
                <c:pt idx="1494">
                  <c:v>-174.02999878</c:v>
                </c:pt>
                <c:pt idx="1495">
                  <c:v>-174.03999329000001</c:v>
                </c:pt>
                <c:pt idx="1496">
                  <c:v>-174.03999329000001</c:v>
                </c:pt>
                <c:pt idx="1497">
                  <c:v>-174.05000304999999</c:v>
                </c:pt>
                <c:pt idx="1498">
                  <c:v>-174.05999756</c:v>
                </c:pt>
                <c:pt idx="1499">
                  <c:v>-174.05999756</c:v>
                </c:pt>
                <c:pt idx="1500">
                  <c:v>-174.07000732</c:v>
                </c:pt>
                <c:pt idx="1501">
                  <c:v>-174.07000732</c:v>
                </c:pt>
                <c:pt idx="1502">
                  <c:v>-174.08000182999999</c:v>
                </c:pt>
                <c:pt idx="1503">
                  <c:v>-174.08000182999999</c:v>
                </c:pt>
                <c:pt idx="1504">
                  <c:v>-174.08000182999999</c:v>
                </c:pt>
                <c:pt idx="1505">
                  <c:v>-174.08000182999999</c:v>
                </c:pt>
                <c:pt idx="1506">
                  <c:v>-174.08999634</c:v>
                </c:pt>
                <c:pt idx="1507">
                  <c:v>-174.08999634</c:v>
                </c:pt>
                <c:pt idx="1508">
                  <c:v>-174.08999634</c:v>
                </c:pt>
                <c:pt idx="1509">
                  <c:v>-174.08999634</c:v>
                </c:pt>
                <c:pt idx="1510">
                  <c:v>-174.08999634</c:v>
                </c:pt>
                <c:pt idx="1511">
                  <c:v>-174.08999634</c:v>
                </c:pt>
                <c:pt idx="1512">
                  <c:v>-174.08999634</c:v>
                </c:pt>
                <c:pt idx="1513">
                  <c:v>-174.08999634</c:v>
                </c:pt>
                <c:pt idx="1514">
                  <c:v>-174.08999634</c:v>
                </c:pt>
                <c:pt idx="1515">
                  <c:v>-174.08999634</c:v>
                </c:pt>
                <c:pt idx="1516">
                  <c:v>-174.08999634</c:v>
                </c:pt>
                <c:pt idx="1517">
                  <c:v>-174.08999634</c:v>
                </c:pt>
                <c:pt idx="1518">
                  <c:v>-174.08999634</c:v>
                </c:pt>
                <c:pt idx="1519">
                  <c:v>-174.08000182999999</c:v>
                </c:pt>
                <c:pt idx="1520">
                  <c:v>-174.08000182999999</c:v>
                </c:pt>
                <c:pt idx="1521">
                  <c:v>-174.08000182999999</c:v>
                </c:pt>
                <c:pt idx="1522">
                  <c:v>-174.07000732</c:v>
                </c:pt>
                <c:pt idx="1523">
                  <c:v>-174.07000732</c:v>
                </c:pt>
                <c:pt idx="1524">
                  <c:v>-174.07000732</c:v>
                </c:pt>
                <c:pt idx="1525">
                  <c:v>-174.05999756</c:v>
                </c:pt>
                <c:pt idx="1526">
                  <c:v>-174.05999756</c:v>
                </c:pt>
                <c:pt idx="1527">
                  <c:v>-174.05000304999999</c:v>
                </c:pt>
                <c:pt idx="1528">
                  <c:v>-174.05000304999999</c:v>
                </c:pt>
                <c:pt idx="1529">
                  <c:v>-174.03999329000001</c:v>
                </c:pt>
                <c:pt idx="1530">
                  <c:v>-174.02999878</c:v>
                </c:pt>
                <c:pt idx="1531">
                  <c:v>-174.02999878</c:v>
                </c:pt>
                <c:pt idx="1532">
                  <c:v>-174.02000426999999</c:v>
                </c:pt>
                <c:pt idx="1533">
                  <c:v>-174.02000426999999</c:v>
                </c:pt>
                <c:pt idx="1534">
                  <c:v>-174.00999451000001</c:v>
                </c:pt>
                <c:pt idx="1535">
                  <c:v>-174.00999451000001</c:v>
                </c:pt>
                <c:pt idx="1536">
                  <c:v>-174</c:v>
                </c:pt>
                <c:pt idx="1537">
                  <c:v>-174</c:v>
                </c:pt>
                <c:pt idx="1538">
                  <c:v>-173.99000548999999</c:v>
                </c:pt>
                <c:pt idx="1539">
                  <c:v>-173.99000548999999</c:v>
                </c:pt>
                <c:pt idx="1540">
                  <c:v>-173.97999573000001</c:v>
                </c:pt>
                <c:pt idx="1541">
                  <c:v>-173.97000122</c:v>
                </c:pt>
                <c:pt idx="1542">
                  <c:v>-173.97000122</c:v>
                </c:pt>
                <c:pt idx="1543">
                  <c:v>-173.96000670999999</c:v>
                </c:pt>
                <c:pt idx="1544">
                  <c:v>-173.96000670999999</c:v>
                </c:pt>
                <c:pt idx="1545">
                  <c:v>-173.94999695000001</c:v>
                </c:pt>
                <c:pt idx="1546">
                  <c:v>-173.94000244</c:v>
                </c:pt>
                <c:pt idx="1547">
                  <c:v>-173.94000244</c:v>
                </c:pt>
                <c:pt idx="1548">
                  <c:v>-173.92999268</c:v>
                </c:pt>
                <c:pt idx="1549">
                  <c:v>-173.91999817000001</c:v>
                </c:pt>
                <c:pt idx="1550">
                  <c:v>-173.91999817000001</c:v>
                </c:pt>
                <c:pt idx="1551">
                  <c:v>-173.91000366</c:v>
                </c:pt>
                <c:pt idx="1552">
                  <c:v>-173.8999939</c:v>
                </c:pt>
                <c:pt idx="1553">
                  <c:v>-173.8999939</c:v>
                </c:pt>
                <c:pt idx="1554">
                  <c:v>-173.88999939000001</c:v>
                </c:pt>
                <c:pt idx="1555">
                  <c:v>-173.88000488</c:v>
                </c:pt>
                <c:pt idx="1556">
                  <c:v>-173.88000488</c:v>
                </c:pt>
                <c:pt idx="1557">
                  <c:v>-173.86999512</c:v>
                </c:pt>
                <c:pt idx="1558">
                  <c:v>-173.86000060999999</c:v>
                </c:pt>
                <c:pt idx="1559">
                  <c:v>-173.8500061</c:v>
                </c:pt>
                <c:pt idx="1560">
                  <c:v>-173.83999634</c:v>
                </c:pt>
                <c:pt idx="1561">
                  <c:v>-173.83999634</c:v>
                </c:pt>
                <c:pt idx="1562">
                  <c:v>-173.83000182999999</c:v>
                </c:pt>
                <c:pt idx="1563">
                  <c:v>-173.82000732</c:v>
                </c:pt>
                <c:pt idx="1564">
                  <c:v>-173.80999756</c:v>
                </c:pt>
                <c:pt idx="1565">
                  <c:v>-173.80000304999999</c:v>
                </c:pt>
                <c:pt idx="1566">
                  <c:v>-173.78999329000001</c:v>
                </c:pt>
                <c:pt idx="1567">
                  <c:v>-173.77999878</c:v>
                </c:pt>
                <c:pt idx="1568">
                  <c:v>-173.77000426999999</c:v>
                </c:pt>
                <c:pt idx="1569">
                  <c:v>-173.75999451000001</c:v>
                </c:pt>
                <c:pt idx="1570">
                  <c:v>-173.75</c:v>
                </c:pt>
                <c:pt idx="1571">
                  <c:v>-173.74000548999999</c:v>
                </c:pt>
                <c:pt idx="1572">
                  <c:v>-173.72999573000001</c:v>
                </c:pt>
                <c:pt idx="1573">
                  <c:v>-173.72000122</c:v>
                </c:pt>
                <c:pt idx="1574">
                  <c:v>-173.71000670999999</c:v>
                </c:pt>
                <c:pt idx="1575">
                  <c:v>-173.69999695000001</c:v>
                </c:pt>
                <c:pt idx="1576">
                  <c:v>-173.69000244</c:v>
                </c:pt>
                <c:pt idx="1577">
                  <c:v>-173.66999817000001</c:v>
                </c:pt>
                <c:pt idx="1578">
                  <c:v>-173.66000366</c:v>
                </c:pt>
                <c:pt idx="1579">
                  <c:v>-173.6499939</c:v>
                </c:pt>
                <c:pt idx="1580">
                  <c:v>-173.63999939000001</c:v>
                </c:pt>
                <c:pt idx="1581">
                  <c:v>-173.63000488</c:v>
                </c:pt>
                <c:pt idx="1582">
                  <c:v>-173.61999512</c:v>
                </c:pt>
                <c:pt idx="1583">
                  <c:v>-173.61000060999999</c:v>
                </c:pt>
                <c:pt idx="1584">
                  <c:v>-173.6000061</c:v>
                </c:pt>
                <c:pt idx="1585">
                  <c:v>-173.58999634</c:v>
                </c:pt>
                <c:pt idx="1586">
                  <c:v>-173.58000182999999</c:v>
                </c:pt>
                <c:pt idx="1587">
                  <c:v>-173.57000732</c:v>
                </c:pt>
                <c:pt idx="1588">
                  <c:v>-173.55999756</c:v>
                </c:pt>
                <c:pt idx="1589">
                  <c:v>-173.55000304999999</c:v>
                </c:pt>
                <c:pt idx="1590">
                  <c:v>-173.53999329000001</c:v>
                </c:pt>
                <c:pt idx="1591">
                  <c:v>-173.52999878</c:v>
                </c:pt>
                <c:pt idx="1592">
                  <c:v>-173.50999451000001</c:v>
                </c:pt>
                <c:pt idx="1593">
                  <c:v>-173.5</c:v>
                </c:pt>
                <c:pt idx="1594">
                  <c:v>-173.49000548999999</c:v>
                </c:pt>
                <c:pt idx="1595">
                  <c:v>-173.47999573000001</c:v>
                </c:pt>
                <c:pt idx="1596">
                  <c:v>-173.47000122</c:v>
                </c:pt>
                <c:pt idx="1597">
                  <c:v>-173.46000670999999</c:v>
                </c:pt>
                <c:pt idx="1598">
                  <c:v>-173.44000244</c:v>
                </c:pt>
                <c:pt idx="1599">
                  <c:v>-173.42999268</c:v>
                </c:pt>
                <c:pt idx="1600">
                  <c:v>-173.41999817000001</c:v>
                </c:pt>
                <c:pt idx="1601">
                  <c:v>-173.3999939</c:v>
                </c:pt>
                <c:pt idx="1602">
                  <c:v>-173.38999939000001</c:v>
                </c:pt>
                <c:pt idx="1603">
                  <c:v>-173.38000488</c:v>
                </c:pt>
                <c:pt idx="1604">
                  <c:v>-173.36000060999999</c:v>
                </c:pt>
                <c:pt idx="1605">
                  <c:v>-173.3500061</c:v>
                </c:pt>
                <c:pt idx="1606">
                  <c:v>-173.33000182999999</c:v>
                </c:pt>
                <c:pt idx="1607">
                  <c:v>-173.32000732</c:v>
                </c:pt>
                <c:pt idx="1608">
                  <c:v>-173.30000304999999</c:v>
                </c:pt>
                <c:pt idx="1609">
                  <c:v>-173.28999329000001</c:v>
                </c:pt>
                <c:pt idx="1610">
                  <c:v>-173.27000426999999</c:v>
                </c:pt>
                <c:pt idx="1611">
                  <c:v>-173.25999451000001</c:v>
                </c:pt>
                <c:pt idx="1612">
                  <c:v>-173.25</c:v>
                </c:pt>
                <c:pt idx="1613">
                  <c:v>-173.22999573000001</c:v>
                </c:pt>
                <c:pt idx="1614">
                  <c:v>-173.22000122</c:v>
                </c:pt>
                <c:pt idx="1615">
                  <c:v>-173.21000670999999</c:v>
                </c:pt>
                <c:pt idx="1616">
                  <c:v>-173.19999695000001</c:v>
                </c:pt>
                <c:pt idx="1617">
                  <c:v>-173.17999268</c:v>
                </c:pt>
                <c:pt idx="1618">
                  <c:v>-173.16999817000001</c:v>
                </c:pt>
                <c:pt idx="1619">
                  <c:v>-173.16000366</c:v>
                </c:pt>
                <c:pt idx="1620">
                  <c:v>-173.1499939</c:v>
                </c:pt>
                <c:pt idx="1621">
                  <c:v>-173.13000488</c:v>
                </c:pt>
                <c:pt idx="1622">
                  <c:v>-173.11999512</c:v>
                </c:pt>
                <c:pt idx="1623">
                  <c:v>-173.11000060999999</c:v>
                </c:pt>
                <c:pt idx="1624">
                  <c:v>-173.1000061</c:v>
                </c:pt>
                <c:pt idx="1625">
                  <c:v>-173.08000182999999</c:v>
                </c:pt>
                <c:pt idx="1626">
                  <c:v>-173.07000732</c:v>
                </c:pt>
                <c:pt idx="1627">
                  <c:v>-173.05999756</c:v>
                </c:pt>
                <c:pt idx="1628">
                  <c:v>-173.03999329000001</c:v>
                </c:pt>
                <c:pt idx="1629">
                  <c:v>-173.02999878</c:v>
                </c:pt>
                <c:pt idx="1630">
                  <c:v>-173.02000426999999</c:v>
                </c:pt>
                <c:pt idx="1631">
                  <c:v>-173</c:v>
                </c:pt>
                <c:pt idx="1632">
                  <c:v>-172.99000548999999</c:v>
                </c:pt>
                <c:pt idx="1633">
                  <c:v>-172.97999573000001</c:v>
                </c:pt>
                <c:pt idx="1634">
                  <c:v>-172.96000670999999</c:v>
                </c:pt>
                <c:pt idx="1635">
                  <c:v>-172.94999695000001</c:v>
                </c:pt>
                <c:pt idx="1636">
                  <c:v>-172.92999268</c:v>
                </c:pt>
                <c:pt idx="1637">
                  <c:v>-172.91999817000001</c:v>
                </c:pt>
                <c:pt idx="1638">
                  <c:v>-172.91000366</c:v>
                </c:pt>
                <c:pt idx="1639">
                  <c:v>-172.88999939000001</c:v>
                </c:pt>
                <c:pt idx="1640">
                  <c:v>-172.88000488</c:v>
                </c:pt>
                <c:pt idx="1641">
                  <c:v>-172.86000060999999</c:v>
                </c:pt>
                <c:pt idx="1642">
                  <c:v>-172.8500061</c:v>
                </c:pt>
                <c:pt idx="1643">
                  <c:v>-172.83999634</c:v>
                </c:pt>
                <c:pt idx="1644">
                  <c:v>-172.83000182999999</c:v>
                </c:pt>
                <c:pt idx="1645">
                  <c:v>-172.80999756</c:v>
                </c:pt>
                <c:pt idx="1646">
                  <c:v>-172.80000304999999</c:v>
                </c:pt>
                <c:pt idx="1647">
                  <c:v>-172.78999329000001</c:v>
                </c:pt>
                <c:pt idx="1648">
                  <c:v>-172.77999878</c:v>
                </c:pt>
                <c:pt idx="1649">
                  <c:v>-172.77000426999999</c:v>
                </c:pt>
                <c:pt idx="1650">
                  <c:v>-172.75999451000001</c:v>
                </c:pt>
                <c:pt idx="1651">
                  <c:v>-172.75</c:v>
                </c:pt>
                <c:pt idx="1652">
                  <c:v>-172.74000548999999</c:v>
                </c:pt>
                <c:pt idx="1653">
                  <c:v>-172.72999573000001</c:v>
                </c:pt>
                <c:pt idx="1654">
                  <c:v>-172.72000122</c:v>
                </c:pt>
                <c:pt idx="1655">
                  <c:v>-172.72000122</c:v>
                </c:pt>
                <c:pt idx="1656">
                  <c:v>-172.71000670999999</c:v>
                </c:pt>
                <c:pt idx="1657">
                  <c:v>-172.69999695000001</c:v>
                </c:pt>
                <c:pt idx="1658">
                  <c:v>-172.69000244</c:v>
                </c:pt>
                <c:pt idx="1659">
                  <c:v>-172.67999268</c:v>
                </c:pt>
                <c:pt idx="1660">
                  <c:v>-172.67999268</c:v>
                </c:pt>
                <c:pt idx="1661">
                  <c:v>-172.66999817000001</c:v>
                </c:pt>
                <c:pt idx="1662">
                  <c:v>-172.66000366</c:v>
                </c:pt>
                <c:pt idx="1663">
                  <c:v>-172.66000366</c:v>
                </c:pt>
                <c:pt idx="1664">
                  <c:v>-172.6499939</c:v>
                </c:pt>
                <c:pt idx="1665">
                  <c:v>-172.63999939000001</c:v>
                </c:pt>
                <c:pt idx="1666">
                  <c:v>-172.63999939000001</c:v>
                </c:pt>
                <c:pt idx="1667">
                  <c:v>-172.63999939000001</c:v>
                </c:pt>
                <c:pt idx="1668">
                  <c:v>-172.63000488</c:v>
                </c:pt>
                <c:pt idx="1669">
                  <c:v>-172.63000488</c:v>
                </c:pt>
                <c:pt idx="1670">
                  <c:v>-172.61999512</c:v>
                </c:pt>
                <c:pt idx="1671">
                  <c:v>-172.61999512</c:v>
                </c:pt>
                <c:pt idx="1672">
                  <c:v>-172.61999512</c:v>
                </c:pt>
                <c:pt idx="1673">
                  <c:v>-172.61999512</c:v>
                </c:pt>
                <c:pt idx="1674">
                  <c:v>-172.61999512</c:v>
                </c:pt>
                <c:pt idx="1675">
                  <c:v>-172.61999512</c:v>
                </c:pt>
                <c:pt idx="1676">
                  <c:v>-172.61999512</c:v>
                </c:pt>
                <c:pt idx="1677">
                  <c:v>-172.61999512</c:v>
                </c:pt>
                <c:pt idx="1678">
                  <c:v>-172.61999512</c:v>
                </c:pt>
                <c:pt idx="1679">
                  <c:v>-172.61999512</c:v>
                </c:pt>
                <c:pt idx="1680">
                  <c:v>-172.61999512</c:v>
                </c:pt>
                <c:pt idx="1681">
                  <c:v>-172.61999512</c:v>
                </c:pt>
                <c:pt idx="1682">
                  <c:v>-172.61999512</c:v>
                </c:pt>
                <c:pt idx="1683">
                  <c:v>-172.61999512</c:v>
                </c:pt>
                <c:pt idx="1684">
                  <c:v>-172.61999512</c:v>
                </c:pt>
                <c:pt idx="1685">
                  <c:v>-172.61999512</c:v>
                </c:pt>
                <c:pt idx="1686">
                  <c:v>-172.61999512</c:v>
                </c:pt>
                <c:pt idx="1687">
                  <c:v>-172.63000488</c:v>
                </c:pt>
                <c:pt idx="1688">
                  <c:v>-172.63000488</c:v>
                </c:pt>
                <c:pt idx="1689">
                  <c:v>-172.63000488</c:v>
                </c:pt>
                <c:pt idx="1690">
                  <c:v>-172.63000488</c:v>
                </c:pt>
                <c:pt idx="1691">
                  <c:v>-172.63000488</c:v>
                </c:pt>
                <c:pt idx="1692">
                  <c:v>-172.63000488</c:v>
                </c:pt>
                <c:pt idx="1693">
                  <c:v>-172.63000488</c:v>
                </c:pt>
                <c:pt idx="1694">
                  <c:v>-172.63999939000001</c:v>
                </c:pt>
                <c:pt idx="1695">
                  <c:v>-172.63999939000001</c:v>
                </c:pt>
                <c:pt idx="1696">
                  <c:v>-172.63999939000001</c:v>
                </c:pt>
                <c:pt idx="1697">
                  <c:v>-172.63999939000001</c:v>
                </c:pt>
                <c:pt idx="1698">
                  <c:v>-172.63999939000001</c:v>
                </c:pt>
                <c:pt idx="1699">
                  <c:v>-172.63999939000001</c:v>
                </c:pt>
                <c:pt idx="1700">
                  <c:v>-172.63999939000001</c:v>
                </c:pt>
                <c:pt idx="1701">
                  <c:v>-172.6499939</c:v>
                </c:pt>
                <c:pt idx="1702">
                  <c:v>-172.6499939</c:v>
                </c:pt>
                <c:pt idx="1703">
                  <c:v>-172.6499939</c:v>
                </c:pt>
                <c:pt idx="1704">
                  <c:v>-172.6499939</c:v>
                </c:pt>
                <c:pt idx="1705">
                  <c:v>-172.6499939</c:v>
                </c:pt>
                <c:pt idx="1706">
                  <c:v>-172.6499939</c:v>
                </c:pt>
                <c:pt idx="1707">
                  <c:v>-172.6499939</c:v>
                </c:pt>
                <c:pt idx="1708">
                  <c:v>-172.6499939</c:v>
                </c:pt>
                <c:pt idx="1709">
                  <c:v>-172.6499939</c:v>
                </c:pt>
                <c:pt idx="1710">
                  <c:v>-172.6499939</c:v>
                </c:pt>
                <c:pt idx="1711">
                  <c:v>-172.6499939</c:v>
                </c:pt>
                <c:pt idx="1712">
                  <c:v>-172.6499939</c:v>
                </c:pt>
                <c:pt idx="1713">
                  <c:v>-172.6499939</c:v>
                </c:pt>
                <c:pt idx="1714">
                  <c:v>-172.6499939</c:v>
                </c:pt>
                <c:pt idx="1715">
                  <c:v>-172.6499939</c:v>
                </c:pt>
                <c:pt idx="1716">
                  <c:v>-172.6499939</c:v>
                </c:pt>
                <c:pt idx="1717">
                  <c:v>-172.6499939</c:v>
                </c:pt>
                <c:pt idx="1718">
                  <c:v>-172.63999939000001</c:v>
                </c:pt>
                <c:pt idx="1719">
                  <c:v>-172.63999939000001</c:v>
                </c:pt>
                <c:pt idx="1720">
                  <c:v>-172.63999939000001</c:v>
                </c:pt>
                <c:pt idx="1721">
                  <c:v>-172.63999939000001</c:v>
                </c:pt>
                <c:pt idx="1722">
                  <c:v>-172.63999939000001</c:v>
                </c:pt>
                <c:pt idx="1723">
                  <c:v>-172.63000488</c:v>
                </c:pt>
                <c:pt idx="1724">
                  <c:v>-172.63000488</c:v>
                </c:pt>
                <c:pt idx="1725">
                  <c:v>-172.63000488</c:v>
                </c:pt>
                <c:pt idx="1726">
                  <c:v>-172.63000488</c:v>
                </c:pt>
                <c:pt idx="1727">
                  <c:v>-172.63000488</c:v>
                </c:pt>
                <c:pt idx="1728">
                  <c:v>-172.63000488</c:v>
                </c:pt>
                <c:pt idx="1729">
                  <c:v>-172.63000488</c:v>
                </c:pt>
                <c:pt idx="1730">
                  <c:v>-172.61999512</c:v>
                </c:pt>
                <c:pt idx="1731">
                  <c:v>-172.61999512</c:v>
                </c:pt>
                <c:pt idx="1732">
                  <c:v>-172.61999512</c:v>
                </c:pt>
                <c:pt idx="1733">
                  <c:v>-172.61999512</c:v>
                </c:pt>
                <c:pt idx="1734">
                  <c:v>-172.61999512</c:v>
                </c:pt>
                <c:pt idx="1735">
                  <c:v>-172.61999512</c:v>
                </c:pt>
                <c:pt idx="1736">
                  <c:v>-172.61999512</c:v>
                </c:pt>
                <c:pt idx="1737">
                  <c:v>-172.61000060999999</c:v>
                </c:pt>
                <c:pt idx="1738">
                  <c:v>-172.61000060999999</c:v>
                </c:pt>
                <c:pt idx="1739">
                  <c:v>-172.61000060999999</c:v>
                </c:pt>
                <c:pt idx="1740">
                  <c:v>-172.6000061</c:v>
                </c:pt>
                <c:pt idx="1741">
                  <c:v>-172.6000061</c:v>
                </c:pt>
                <c:pt idx="1742">
                  <c:v>-172.6000061</c:v>
                </c:pt>
                <c:pt idx="1743">
                  <c:v>-172.58999634</c:v>
                </c:pt>
                <c:pt idx="1744">
                  <c:v>-172.58999634</c:v>
                </c:pt>
                <c:pt idx="1745">
                  <c:v>-172.58999634</c:v>
                </c:pt>
                <c:pt idx="1746">
                  <c:v>-172.58000182999999</c:v>
                </c:pt>
                <c:pt idx="1747">
                  <c:v>-172.58000182999999</c:v>
                </c:pt>
                <c:pt idx="1748">
                  <c:v>-172.57000732</c:v>
                </c:pt>
                <c:pt idx="1749">
                  <c:v>-172.57000732</c:v>
                </c:pt>
                <c:pt idx="1750">
                  <c:v>-172.55999756</c:v>
                </c:pt>
                <c:pt idx="1751">
                  <c:v>-172.55999756</c:v>
                </c:pt>
                <c:pt idx="1752">
                  <c:v>-172.55000304999999</c:v>
                </c:pt>
                <c:pt idx="1753">
                  <c:v>-172.53999329000001</c:v>
                </c:pt>
                <c:pt idx="1754">
                  <c:v>-172.53999329000001</c:v>
                </c:pt>
                <c:pt idx="1755">
                  <c:v>-172.52999878</c:v>
                </c:pt>
                <c:pt idx="1756">
                  <c:v>-172.52999878</c:v>
                </c:pt>
                <c:pt idx="1757">
                  <c:v>-172.52000426999999</c:v>
                </c:pt>
                <c:pt idx="1758">
                  <c:v>-172.52000426999999</c:v>
                </c:pt>
                <c:pt idx="1759">
                  <c:v>-172.50999451000001</c:v>
                </c:pt>
                <c:pt idx="1760">
                  <c:v>-172.5</c:v>
                </c:pt>
                <c:pt idx="1761">
                  <c:v>-172.5</c:v>
                </c:pt>
                <c:pt idx="1762">
                  <c:v>-172.5</c:v>
                </c:pt>
                <c:pt idx="1763">
                  <c:v>-172.49000548999999</c:v>
                </c:pt>
                <c:pt idx="1764">
                  <c:v>-172.49000548999999</c:v>
                </c:pt>
                <c:pt idx="1765">
                  <c:v>-172.47999573000001</c:v>
                </c:pt>
                <c:pt idx="1766">
                  <c:v>-172.47999573000001</c:v>
                </c:pt>
                <c:pt idx="1767">
                  <c:v>-172.47000122</c:v>
                </c:pt>
                <c:pt idx="1768">
                  <c:v>-172.47000122</c:v>
                </c:pt>
                <c:pt idx="1769">
                  <c:v>-172.47000122</c:v>
                </c:pt>
                <c:pt idx="1770">
                  <c:v>-172.46000670999999</c:v>
                </c:pt>
                <c:pt idx="1771">
                  <c:v>-172.46000670999999</c:v>
                </c:pt>
                <c:pt idx="1772">
                  <c:v>-172.44999695000001</c:v>
                </c:pt>
                <c:pt idx="1773">
                  <c:v>-172.44999695000001</c:v>
                </c:pt>
                <c:pt idx="1774">
                  <c:v>-172.44000244</c:v>
                </c:pt>
                <c:pt idx="1775">
                  <c:v>-172.44000244</c:v>
                </c:pt>
                <c:pt idx="1776">
                  <c:v>-172.44000244</c:v>
                </c:pt>
                <c:pt idx="1777">
                  <c:v>-172.42999268</c:v>
                </c:pt>
                <c:pt idx="1778">
                  <c:v>-172.42999268</c:v>
                </c:pt>
                <c:pt idx="1779">
                  <c:v>-172.42999268</c:v>
                </c:pt>
                <c:pt idx="1780">
                  <c:v>-172.42999268</c:v>
                </c:pt>
                <c:pt idx="1781">
                  <c:v>-172.41999817000001</c:v>
                </c:pt>
                <c:pt idx="1782">
                  <c:v>-172.41999817000001</c:v>
                </c:pt>
                <c:pt idx="1783">
                  <c:v>-172.41999817000001</c:v>
                </c:pt>
                <c:pt idx="1784">
                  <c:v>-172.41999817000001</c:v>
                </c:pt>
                <c:pt idx="1785">
                  <c:v>-172.41999817000001</c:v>
                </c:pt>
                <c:pt idx="1786">
                  <c:v>-172.41000366</c:v>
                </c:pt>
                <c:pt idx="1787">
                  <c:v>-172.41000366</c:v>
                </c:pt>
                <c:pt idx="1788">
                  <c:v>-172.41000366</c:v>
                </c:pt>
                <c:pt idx="1789">
                  <c:v>-172.3999939</c:v>
                </c:pt>
                <c:pt idx="1790">
                  <c:v>-172.3999939</c:v>
                </c:pt>
                <c:pt idx="1791">
                  <c:v>-172.3999939</c:v>
                </c:pt>
                <c:pt idx="1792">
                  <c:v>-172.38999939000001</c:v>
                </c:pt>
                <c:pt idx="1793">
                  <c:v>-172.38999939000001</c:v>
                </c:pt>
                <c:pt idx="1794">
                  <c:v>-172.38000488</c:v>
                </c:pt>
                <c:pt idx="1795">
                  <c:v>-172.38000488</c:v>
                </c:pt>
                <c:pt idx="1796">
                  <c:v>-172.36999512</c:v>
                </c:pt>
                <c:pt idx="1797">
                  <c:v>-172.36999512</c:v>
                </c:pt>
                <c:pt idx="1798">
                  <c:v>-172.36000060999999</c:v>
                </c:pt>
                <c:pt idx="1799">
                  <c:v>-172.36000060999999</c:v>
                </c:pt>
                <c:pt idx="1800">
                  <c:v>-172.3500061</c:v>
                </c:pt>
                <c:pt idx="1801">
                  <c:v>-172.33999634</c:v>
                </c:pt>
                <c:pt idx="1802">
                  <c:v>-172.33999634</c:v>
                </c:pt>
                <c:pt idx="1803">
                  <c:v>-172.33000182999999</c:v>
                </c:pt>
                <c:pt idx="1804">
                  <c:v>-172.33000182999999</c:v>
                </c:pt>
                <c:pt idx="1805">
                  <c:v>-172.32000732</c:v>
                </c:pt>
                <c:pt idx="1806">
                  <c:v>-172.32000732</c:v>
                </c:pt>
                <c:pt idx="1807">
                  <c:v>-172.30999756</c:v>
                </c:pt>
                <c:pt idx="1808">
                  <c:v>-172.30000304999999</c:v>
                </c:pt>
                <c:pt idx="1809">
                  <c:v>-172.30000304999999</c:v>
                </c:pt>
                <c:pt idx="1810">
                  <c:v>-172.28999329000001</c:v>
                </c:pt>
                <c:pt idx="1811">
                  <c:v>-172.27999878</c:v>
                </c:pt>
                <c:pt idx="1812">
                  <c:v>-172.27000426999999</c:v>
                </c:pt>
                <c:pt idx="1813">
                  <c:v>-172.27000426999999</c:v>
                </c:pt>
                <c:pt idx="1814">
                  <c:v>-172.25999451000001</c:v>
                </c:pt>
                <c:pt idx="1815">
                  <c:v>-172.25</c:v>
                </c:pt>
                <c:pt idx="1816">
                  <c:v>-172.24000548999999</c:v>
                </c:pt>
                <c:pt idx="1817">
                  <c:v>-172.22999573000001</c:v>
                </c:pt>
                <c:pt idx="1818">
                  <c:v>-172.22000122</c:v>
                </c:pt>
                <c:pt idx="1819">
                  <c:v>-172.21000670999999</c:v>
                </c:pt>
                <c:pt idx="1820">
                  <c:v>-172.21000670999999</c:v>
                </c:pt>
                <c:pt idx="1821">
                  <c:v>-172.19999695000001</c:v>
                </c:pt>
                <c:pt idx="1822">
                  <c:v>-172.19000244</c:v>
                </c:pt>
                <c:pt idx="1823">
                  <c:v>-172.17999268</c:v>
                </c:pt>
                <c:pt idx="1824">
                  <c:v>-172.16999817000001</c:v>
                </c:pt>
                <c:pt idx="1825">
                  <c:v>-172.16000366</c:v>
                </c:pt>
                <c:pt idx="1826">
                  <c:v>-172.1499939</c:v>
                </c:pt>
                <c:pt idx="1827">
                  <c:v>-172.13999939000001</c:v>
                </c:pt>
                <c:pt idx="1828">
                  <c:v>-172.13000488</c:v>
                </c:pt>
                <c:pt idx="1829">
                  <c:v>-172.11999512</c:v>
                </c:pt>
                <c:pt idx="1830">
                  <c:v>-172.11000060999999</c:v>
                </c:pt>
                <c:pt idx="1831">
                  <c:v>-172.1000061</c:v>
                </c:pt>
                <c:pt idx="1832">
                  <c:v>-172.08999634</c:v>
                </c:pt>
                <c:pt idx="1833">
                  <c:v>-172.08000182999999</c:v>
                </c:pt>
                <c:pt idx="1834">
                  <c:v>-172.07000732</c:v>
                </c:pt>
                <c:pt idx="1835">
                  <c:v>-172.05999756</c:v>
                </c:pt>
                <c:pt idx="1836">
                  <c:v>-172.05000304999999</c:v>
                </c:pt>
                <c:pt idx="1837">
                  <c:v>-172.03999329000001</c:v>
                </c:pt>
                <c:pt idx="1838">
                  <c:v>-172.02999878</c:v>
                </c:pt>
                <c:pt idx="1839">
                  <c:v>-172.02000426999999</c:v>
                </c:pt>
                <c:pt idx="1840">
                  <c:v>-172.00999451000001</c:v>
                </c:pt>
                <c:pt idx="1841">
                  <c:v>-172</c:v>
                </c:pt>
                <c:pt idx="1842">
                  <c:v>-171.97999573000001</c:v>
                </c:pt>
                <c:pt idx="1843">
                  <c:v>-171.97000122</c:v>
                </c:pt>
                <c:pt idx="1844">
                  <c:v>-171.96000670999999</c:v>
                </c:pt>
                <c:pt idx="1845">
                  <c:v>-171.94999695000001</c:v>
                </c:pt>
                <c:pt idx="1846">
                  <c:v>-171.94000244</c:v>
                </c:pt>
                <c:pt idx="1847">
                  <c:v>-171.92999268</c:v>
                </c:pt>
                <c:pt idx="1848">
                  <c:v>-171.91999817000001</c:v>
                </c:pt>
                <c:pt idx="1849">
                  <c:v>-171.91000366</c:v>
                </c:pt>
                <c:pt idx="1850">
                  <c:v>-171.91000366</c:v>
                </c:pt>
                <c:pt idx="1851">
                  <c:v>-171.8999939</c:v>
                </c:pt>
                <c:pt idx="1852">
                  <c:v>-171.88999939000001</c:v>
                </c:pt>
                <c:pt idx="1853">
                  <c:v>-171.88000488</c:v>
                </c:pt>
                <c:pt idx="1854">
                  <c:v>-171.86999512</c:v>
                </c:pt>
                <c:pt idx="1855">
                  <c:v>-171.86000060999999</c:v>
                </c:pt>
                <c:pt idx="1856">
                  <c:v>-171.8500061</c:v>
                </c:pt>
                <c:pt idx="1857">
                  <c:v>-171.83999634</c:v>
                </c:pt>
                <c:pt idx="1858">
                  <c:v>-171.83000182999999</c:v>
                </c:pt>
                <c:pt idx="1859">
                  <c:v>-171.82000732</c:v>
                </c:pt>
                <c:pt idx="1860">
                  <c:v>-171.80999756</c:v>
                </c:pt>
                <c:pt idx="1861">
                  <c:v>-171.80999756</c:v>
                </c:pt>
                <c:pt idx="1862">
                  <c:v>-171.80000304999999</c:v>
                </c:pt>
                <c:pt idx="1863">
                  <c:v>-171.78999329000001</c:v>
                </c:pt>
                <c:pt idx="1864">
                  <c:v>-171.77999878</c:v>
                </c:pt>
                <c:pt idx="1865">
                  <c:v>-171.77000426999999</c:v>
                </c:pt>
                <c:pt idx="1866">
                  <c:v>-171.75999451000001</c:v>
                </c:pt>
                <c:pt idx="1867">
                  <c:v>-171.75</c:v>
                </c:pt>
                <c:pt idx="1868">
                  <c:v>-171.74000548999999</c:v>
                </c:pt>
                <c:pt idx="1869">
                  <c:v>-171.72999573000001</c:v>
                </c:pt>
                <c:pt idx="1870">
                  <c:v>-171.72999573000001</c:v>
                </c:pt>
                <c:pt idx="1871">
                  <c:v>-171.72000122</c:v>
                </c:pt>
                <c:pt idx="1872">
                  <c:v>-171.71000670999999</c:v>
                </c:pt>
                <c:pt idx="1873">
                  <c:v>-171.69999695000001</c:v>
                </c:pt>
                <c:pt idx="1874">
                  <c:v>-171.69000244</c:v>
                </c:pt>
                <c:pt idx="1875">
                  <c:v>-171.67999268</c:v>
                </c:pt>
                <c:pt idx="1876">
                  <c:v>-171.66999817000001</c:v>
                </c:pt>
                <c:pt idx="1877">
                  <c:v>-171.66999817000001</c:v>
                </c:pt>
                <c:pt idx="1878">
                  <c:v>-171.66000366</c:v>
                </c:pt>
                <c:pt idx="1879">
                  <c:v>-171.6499939</c:v>
                </c:pt>
                <c:pt idx="1880">
                  <c:v>-171.63999939000001</c:v>
                </c:pt>
                <c:pt idx="1881">
                  <c:v>-171.63000488</c:v>
                </c:pt>
                <c:pt idx="1882">
                  <c:v>-171.61999512</c:v>
                </c:pt>
                <c:pt idx="1883">
                  <c:v>-171.61999512</c:v>
                </c:pt>
                <c:pt idx="1884">
                  <c:v>-171.61000060999999</c:v>
                </c:pt>
                <c:pt idx="1885">
                  <c:v>-171.6000061</c:v>
                </c:pt>
                <c:pt idx="1886">
                  <c:v>-171.6000061</c:v>
                </c:pt>
                <c:pt idx="1887">
                  <c:v>-171.58999634</c:v>
                </c:pt>
                <c:pt idx="1888">
                  <c:v>-171.58000182999999</c:v>
                </c:pt>
                <c:pt idx="1889">
                  <c:v>-171.57000732</c:v>
                </c:pt>
                <c:pt idx="1890">
                  <c:v>-171.57000732</c:v>
                </c:pt>
                <c:pt idx="1891">
                  <c:v>-171.55999756</c:v>
                </c:pt>
                <c:pt idx="1892">
                  <c:v>-171.55000304999999</c:v>
                </c:pt>
                <c:pt idx="1893">
                  <c:v>-171.53999329000001</c:v>
                </c:pt>
                <c:pt idx="1894">
                  <c:v>-171.53999329000001</c:v>
                </c:pt>
                <c:pt idx="1895">
                  <c:v>-171.52999878</c:v>
                </c:pt>
                <c:pt idx="1896">
                  <c:v>-171.52000426999999</c:v>
                </c:pt>
                <c:pt idx="1897">
                  <c:v>-171.52000426999999</c:v>
                </c:pt>
                <c:pt idx="1898">
                  <c:v>-171.50999451000001</c:v>
                </c:pt>
                <c:pt idx="1899">
                  <c:v>-171.5</c:v>
                </c:pt>
                <c:pt idx="1900">
                  <c:v>-171.49000548999999</c:v>
                </c:pt>
                <c:pt idx="1901">
                  <c:v>-171.49000548999999</c:v>
                </c:pt>
                <c:pt idx="1902">
                  <c:v>-171.47999573000001</c:v>
                </c:pt>
                <c:pt idx="1903">
                  <c:v>-171.47000122</c:v>
                </c:pt>
                <c:pt idx="1904">
                  <c:v>-171.46000670999999</c:v>
                </c:pt>
                <c:pt idx="1905">
                  <c:v>-171.46000670999999</c:v>
                </c:pt>
                <c:pt idx="1906">
                  <c:v>-171.44999695000001</c:v>
                </c:pt>
                <c:pt idx="1907">
                  <c:v>-171.44000244</c:v>
                </c:pt>
                <c:pt idx="1908">
                  <c:v>-171.42999268</c:v>
                </c:pt>
                <c:pt idx="1909">
                  <c:v>-171.42999268</c:v>
                </c:pt>
                <c:pt idx="1910">
                  <c:v>-171.41999817000001</c:v>
                </c:pt>
                <c:pt idx="1911">
                  <c:v>-171.41000366</c:v>
                </c:pt>
                <c:pt idx="1912">
                  <c:v>-171.41000366</c:v>
                </c:pt>
                <c:pt idx="1913">
                  <c:v>-171.3999939</c:v>
                </c:pt>
                <c:pt idx="1914">
                  <c:v>-171.38999939000001</c:v>
                </c:pt>
                <c:pt idx="1915">
                  <c:v>-171.38000488</c:v>
                </c:pt>
                <c:pt idx="1916">
                  <c:v>-171.38000488</c:v>
                </c:pt>
                <c:pt idx="1917">
                  <c:v>-171.36999512</c:v>
                </c:pt>
                <c:pt idx="1918">
                  <c:v>-171.36000060999999</c:v>
                </c:pt>
                <c:pt idx="1919">
                  <c:v>-171.36000060999999</c:v>
                </c:pt>
                <c:pt idx="1920">
                  <c:v>-171.3500061</c:v>
                </c:pt>
                <c:pt idx="1921">
                  <c:v>-171.33999634</c:v>
                </c:pt>
                <c:pt idx="1922">
                  <c:v>-171.33000182999999</c:v>
                </c:pt>
                <c:pt idx="1923">
                  <c:v>-171.33000182999999</c:v>
                </c:pt>
                <c:pt idx="1924">
                  <c:v>-171.32000732</c:v>
                </c:pt>
                <c:pt idx="1925">
                  <c:v>-171.30999756</c:v>
                </c:pt>
                <c:pt idx="1926">
                  <c:v>-171.30999756</c:v>
                </c:pt>
                <c:pt idx="1927">
                  <c:v>-171.30000304999999</c:v>
                </c:pt>
                <c:pt idx="1928">
                  <c:v>-171.28999329000001</c:v>
                </c:pt>
                <c:pt idx="1929">
                  <c:v>-171.27999878</c:v>
                </c:pt>
                <c:pt idx="1930">
                  <c:v>-171.27999878</c:v>
                </c:pt>
                <c:pt idx="1931">
                  <c:v>-171.27000426999999</c:v>
                </c:pt>
                <c:pt idx="1932">
                  <c:v>-171.25999451000001</c:v>
                </c:pt>
                <c:pt idx="1933">
                  <c:v>-171.25999451000001</c:v>
                </c:pt>
                <c:pt idx="1934">
                  <c:v>-171.25</c:v>
                </c:pt>
                <c:pt idx="1935">
                  <c:v>-171.25</c:v>
                </c:pt>
                <c:pt idx="1936">
                  <c:v>-171.24000548999999</c:v>
                </c:pt>
                <c:pt idx="1937">
                  <c:v>-171.22999573000001</c:v>
                </c:pt>
                <c:pt idx="1938">
                  <c:v>-171.22999573000001</c:v>
                </c:pt>
                <c:pt idx="1939">
                  <c:v>-171.22000122</c:v>
                </c:pt>
                <c:pt idx="1940">
                  <c:v>-171.21000670999999</c:v>
                </c:pt>
                <c:pt idx="1941">
                  <c:v>-171.21000670999999</c:v>
                </c:pt>
                <c:pt idx="1942">
                  <c:v>-171.19999695000001</c:v>
                </c:pt>
                <c:pt idx="1943">
                  <c:v>-171.19999695000001</c:v>
                </c:pt>
                <c:pt idx="1944">
                  <c:v>-171.19000244</c:v>
                </c:pt>
                <c:pt idx="1945">
                  <c:v>-171.17999268</c:v>
                </c:pt>
                <c:pt idx="1946">
                  <c:v>-171.17999268</c:v>
                </c:pt>
                <c:pt idx="1947">
                  <c:v>-171.16999817000001</c:v>
                </c:pt>
                <c:pt idx="1948">
                  <c:v>-171.16999817000001</c:v>
                </c:pt>
                <c:pt idx="1949">
                  <c:v>-171.16000366</c:v>
                </c:pt>
                <c:pt idx="1950">
                  <c:v>-171.16000366</c:v>
                </c:pt>
                <c:pt idx="1951">
                  <c:v>-171.1499939</c:v>
                </c:pt>
                <c:pt idx="1952">
                  <c:v>-171.1499939</c:v>
                </c:pt>
                <c:pt idx="1953">
                  <c:v>-171.13999939000001</c:v>
                </c:pt>
                <c:pt idx="1954">
                  <c:v>-171.13999939000001</c:v>
                </c:pt>
                <c:pt idx="1955">
                  <c:v>-171.13000488</c:v>
                </c:pt>
                <c:pt idx="1956">
                  <c:v>-171.13000488</c:v>
                </c:pt>
                <c:pt idx="1957">
                  <c:v>-171.13000488</c:v>
                </c:pt>
                <c:pt idx="1958">
                  <c:v>-171.11999512</c:v>
                </c:pt>
                <c:pt idx="1959">
                  <c:v>-171.11999512</c:v>
                </c:pt>
                <c:pt idx="1960">
                  <c:v>-171.11999512</c:v>
                </c:pt>
                <c:pt idx="1961">
                  <c:v>-171.11999512</c:v>
                </c:pt>
                <c:pt idx="1962">
                  <c:v>-171.11000060999999</c:v>
                </c:pt>
                <c:pt idx="1963">
                  <c:v>-171.11000060999999</c:v>
                </c:pt>
                <c:pt idx="1964">
                  <c:v>-171.11000060999999</c:v>
                </c:pt>
                <c:pt idx="1965">
                  <c:v>-171.11000060999999</c:v>
                </c:pt>
                <c:pt idx="1966">
                  <c:v>-171.1000061</c:v>
                </c:pt>
                <c:pt idx="1967">
                  <c:v>-171.1000061</c:v>
                </c:pt>
                <c:pt idx="1968">
                  <c:v>-171.1000061</c:v>
                </c:pt>
                <c:pt idx="1969">
                  <c:v>-171.1000061</c:v>
                </c:pt>
                <c:pt idx="1970">
                  <c:v>-171.1000061</c:v>
                </c:pt>
                <c:pt idx="1971">
                  <c:v>-171.08999634</c:v>
                </c:pt>
                <c:pt idx="1972">
                  <c:v>-171.08999634</c:v>
                </c:pt>
                <c:pt idx="1973">
                  <c:v>-171.08999634</c:v>
                </c:pt>
                <c:pt idx="1974">
                  <c:v>-171.08999634</c:v>
                </c:pt>
                <c:pt idx="1975">
                  <c:v>-171.08999634</c:v>
                </c:pt>
                <c:pt idx="1976">
                  <c:v>-171.08999634</c:v>
                </c:pt>
                <c:pt idx="1977">
                  <c:v>-171.08000182999999</c:v>
                </c:pt>
                <c:pt idx="1978">
                  <c:v>-171.08000182999999</c:v>
                </c:pt>
                <c:pt idx="1979">
                  <c:v>-171.08000182999999</c:v>
                </c:pt>
                <c:pt idx="1980">
                  <c:v>-171.08000182999999</c:v>
                </c:pt>
                <c:pt idx="1981">
                  <c:v>-171.08000182999999</c:v>
                </c:pt>
                <c:pt idx="1982">
                  <c:v>-171.08000182999999</c:v>
                </c:pt>
                <c:pt idx="1983">
                  <c:v>-171.08000182999999</c:v>
                </c:pt>
                <c:pt idx="1984">
                  <c:v>-171.08000182999999</c:v>
                </c:pt>
                <c:pt idx="1985">
                  <c:v>-171.08000182999999</c:v>
                </c:pt>
                <c:pt idx="1986">
                  <c:v>-171.08000182999999</c:v>
                </c:pt>
                <c:pt idx="1987">
                  <c:v>-171.08000182999999</c:v>
                </c:pt>
                <c:pt idx="1988">
                  <c:v>-171.08000182999999</c:v>
                </c:pt>
                <c:pt idx="1989">
                  <c:v>-171.08000182999999</c:v>
                </c:pt>
                <c:pt idx="1990">
                  <c:v>-171.08000182999999</c:v>
                </c:pt>
                <c:pt idx="1991">
                  <c:v>-171.08000182999999</c:v>
                </c:pt>
                <c:pt idx="1992">
                  <c:v>-171.08000182999999</c:v>
                </c:pt>
                <c:pt idx="1993">
                  <c:v>-171.07000732</c:v>
                </c:pt>
                <c:pt idx="1994">
                  <c:v>-171.07000732</c:v>
                </c:pt>
                <c:pt idx="1995">
                  <c:v>-171.07000732</c:v>
                </c:pt>
                <c:pt idx="1996">
                  <c:v>-171.07000732</c:v>
                </c:pt>
                <c:pt idx="1997">
                  <c:v>-171.07000732</c:v>
                </c:pt>
                <c:pt idx="1998">
                  <c:v>-171.07000732</c:v>
                </c:pt>
                <c:pt idx="1999">
                  <c:v>-171.07000732</c:v>
                </c:pt>
              </c:numCache>
            </c:numRef>
          </c:yVal>
          <c:smooth val="1"/>
          <c:extLst>
            <c:ext xmlns:c16="http://schemas.microsoft.com/office/drawing/2014/chart" uri="{C3380CC4-5D6E-409C-BE32-E72D297353CC}">
              <c16:uniqueId val="{00000004-DD08-4D00-BFA1-EFF4F81A3604}"/>
            </c:ext>
          </c:extLst>
        </c:ser>
        <c:ser>
          <c:idx val="5"/>
          <c:order val="5"/>
          <c:tx>
            <c:v>Modified R Shoulder</c:v>
          </c:tx>
          <c:spPr>
            <a:ln w="25400" cap="rnd">
              <a:solidFill>
                <a:srgbClr val="00B0F0"/>
              </a:solidFill>
              <a:round/>
            </a:ln>
            <a:effectLst/>
          </c:spPr>
          <c:marker>
            <c:symbol val="none"/>
          </c:marker>
          <c:xVal>
            <c:numRef>
              <c:f>Modified_THOR!$AB$3:$AB$2002</c:f>
              <c:numCache>
                <c:formatCode>0.00E+00</c:formatCode>
                <c:ptCount val="2000"/>
                <c:pt idx="0">
                  <c:v>-48.490020750000014</c:v>
                </c:pt>
                <c:pt idx="1">
                  <c:v>-48.490020750000014</c:v>
                </c:pt>
                <c:pt idx="2">
                  <c:v>-48.490020750000014</c:v>
                </c:pt>
                <c:pt idx="3">
                  <c:v>-48.490020750000014</c:v>
                </c:pt>
                <c:pt idx="4">
                  <c:v>-48.490020750000014</c:v>
                </c:pt>
                <c:pt idx="5">
                  <c:v>-48.490020750000014</c:v>
                </c:pt>
                <c:pt idx="6">
                  <c:v>-48.490020750000014</c:v>
                </c:pt>
                <c:pt idx="7">
                  <c:v>-48.490020750000014</c:v>
                </c:pt>
                <c:pt idx="8">
                  <c:v>-48.490020750000014</c:v>
                </c:pt>
                <c:pt idx="9">
                  <c:v>-48.490020750000014</c:v>
                </c:pt>
                <c:pt idx="10">
                  <c:v>-48.490020750000014</c:v>
                </c:pt>
                <c:pt idx="11">
                  <c:v>-48.490020750000014</c:v>
                </c:pt>
                <c:pt idx="12">
                  <c:v>-48.480010990000011</c:v>
                </c:pt>
                <c:pt idx="13">
                  <c:v>-48.480010990000011</c:v>
                </c:pt>
                <c:pt idx="14">
                  <c:v>-48.480010990000011</c:v>
                </c:pt>
                <c:pt idx="15">
                  <c:v>-48.480010990000011</c:v>
                </c:pt>
                <c:pt idx="16">
                  <c:v>-48.480010990000011</c:v>
                </c:pt>
                <c:pt idx="17">
                  <c:v>-48.480010990000011</c:v>
                </c:pt>
                <c:pt idx="18">
                  <c:v>-48.480010990000011</c:v>
                </c:pt>
                <c:pt idx="19">
                  <c:v>-48.480010990000011</c:v>
                </c:pt>
                <c:pt idx="20">
                  <c:v>-48.470016479999998</c:v>
                </c:pt>
                <c:pt idx="21">
                  <c:v>-48.470016479999998</c:v>
                </c:pt>
                <c:pt idx="22">
                  <c:v>-48.470016479999998</c:v>
                </c:pt>
                <c:pt idx="23">
                  <c:v>-48.470016479999998</c:v>
                </c:pt>
                <c:pt idx="24">
                  <c:v>-48.470016479999998</c:v>
                </c:pt>
                <c:pt idx="25">
                  <c:v>-48.460021970000014</c:v>
                </c:pt>
                <c:pt idx="26">
                  <c:v>-48.460021970000014</c:v>
                </c:pt>
                <c:pt idx="27">
                  <c:v>-48.460021970000014</c:v>
                </c:pt>
                <c:pt idx="28">
                  <c:v>-48.460021970000014</c:v>
                </c:pt>
                <c:pt idx="29">
                  <c:v>-48.450012210000011</c:v>
                </c:pt>
                <c:pt idx="30">
                  <c:v>-48.450012210000011</c:v>
                </c:pt>
                <c:pt idx="31">
                  <c:v>-48.450012210000011</c:v>
                </c:pt>
                <c:pt idx="32">
                  <c:v>-48.450012210000011</c:v>
                </c:pt>
                <c:pt idx="33">
                  <c:v>-48.440017699999999</c:v>
                </c:pt>
                <c:pt idx="34">
                  <c:v>-48.440017699999999</c:v>
                </c:pt>
                <c:pt idx="35">
                  <c:v>-48.430007940000024</c:v>
                </c:pt>
                <c:pt idx="36">
                  <c:v>-48.430007940000024</c:v>
                </c:pt>
                <c:pt idx="37">
                  <c:v>-48.430007940000024</c:v>
                </c:pt>
                <c:pt idx="38">
                  <c:v>-48.420013430000012</c:v>
                </c:pt>
                <c:pt idx="39">
                  <c:v>-48.420013430000012</c:v>
                </c:pt>
                <c:pt idx="40">
                  <c:v>-48.410018919999999</c:v>
                </c:pt>
                <c:pt idx="41">
                  <c:v>-48.410018919999999</c:v>
                </c:pt>
                <c:pt idx="42">
                  <c:v>-48.410018919999999</c:v>
                </c:pt>
                <c:pt idx="43">
                  <c:v>-48.400009160000025</c:v>
                </c:pt>
                <c:pt idx="44">
                  <c:v>-48.400009160000025</c:v>
                </c:pt>
                <c:pt idx="45">
                  <c:v>-48.390014650000012</c:v>
                </c:pt>
                <c:pt idx="46">
                  <c:v>-48.380020139999999</c:v>
                </c:pt>
                <c:pt idx="47">
                  <c:v>-48.380020139999999</c:v>
                </c:pt>
                <c:pt idx="48">
                  <c:v>-48.370010380000025</c:v>
                </c:pt>
                <c:pt idx="49">
                  <c:v>-48.370010380000025</c:v>
                </c:pt>
                <c:pt idx="50">
                  <c:v>-48.360015870000012</c:v>
                </c:pt>
                <c:pt idx="51">
                  <c:v>-48.35002136</c:v>
                </c:pt>
                <c:pt idx="52">
                  <c:v>-48.35002136</c:v>
                </c:pt>
                <c:pt idx="53">
                  <c:v>-48.340011600000025</c:v>
                </c:pt>
                <c:pt idx="54">
                  <c:v>-48.330017090000013</c:v>
                </c:pt>
                <c:pt idx="55">
                  <c:v>-48.330017090000013</c:v>
                </c:pt>
                <c:pt idx="56">
                  <c:v>-48.32000733000001</c:v>
                </c:pt>
                <c:pt idx="57">
                  <c:v>-48.310012820000026</c:v>
                </c:pt>
                <c:pt idx="58">
                  <c:v>-48.300018310000013</c:v>
                </c:pt>
                <c:pt idx="59">
                  <c:v>-48.29000855000001</c:v>
                </c:pt>
                <c:pt idx="60">
                  <c:v>-48.280014040000026</c:v>
                </c:pt>
                <c:pt idx="61">
                  <c:v>-48.280014040000026</c:v>
                </c:pt>
                <c:pt idx="62">
                  <c:v>-48.270019530000013</c:v>
                </c:pt>
                <c:pt idx="63">
                  <c:v>-48.260009770000011</c:v>
                </c:pt>
                <c:pt idx="64">
                  <c:v>-48.250015259999998</c:v>
                </c:pt>
                <c:pt idx="65">
                  <c:v>-48.240020750000014</c:v>
                </c:pt>
                <c:pt idx="66">
                  <c:v>-48.230010990000011</c:v>
                </c:pt>
                <c:pt idx="67">
                  <c:v>-48.210021970000014</c:v>
                </c:pt>
                <c:pt idx="68">
                  <c:v>-48.200012210000011</c:v>
                </c:pt>
                <c:pt idx="69">
                  <c:v>-48.190017699999999</c:v>
                </c:pt>
                <c:pt idx="70">
                  <c:v>-48.180007940000024</c:v>
                </c:pt>
                <c:pt idx="71">
                  <c:v>-48.170013430000012</c:v>
                </c:pt>
                <c:pt idx="72">
                  <c:v>-48.160018919999999</c:v>
                </c:pt>
                <c:pt idx="73">
                  <c:v>-48.140014650000012</c:v>
                </c:pt>
                <c:pt idx="74">
                  <c:v>-48.130020139999999</c:v>
                </c:pt>
                <c:pt idx="75">
                  <c:v>-48.120010380000025</c:v>
                </c:pt>
                <c:pt idx="76">
                  <c:v>-48.10002136</c:v>
                </c:pt>
                <c:pt idx="77">
                  <c:v>-48.090011600000025</c:v>
                </c:pt>
                <c:pt idx="78">
                  <c:v>-48.080017090000013</c:v>
                </c:pt>
                <c:pt idx="79">
                  <c:v>-48.060012820000026</c:v>
                </c:pt>
                <c:pt idx="80">
                  <c:v>-48.050018310000013</c:v>
                </c:pt>
                <c:pt idx="81">
                  <c:v>-48.030014040000026</c:v>
                </c:pt>
                <c:pt idx="82">
                  <c:v>-48.020019530000013</c:v>
                </c:pt>
                <c:pt idx="83">
                  <c:v>-48.000015259999998</c:v>
                </c:pt>
                <c:pt idx="84">
                  <c:v>-47.980010990000011</c:v>
                </c:pt>
                <c:pt idx="85">
                  <c:v>-47.970016479999998</c:v>
                </c:pt>
                <c:pt idx="86">
                  <c:v>-47.950012210000011</c:v>
                </c:pt>
                <c:pt idx="87">
                  <c:v>-47.930007940000024</c:v>
                </c:pt>
                <c:pt idx="88">
                  <c:v>-47.910018919999999</c:v>
                </c:pt>
                <c:pt idx="89">
                  <c:v>-47.900009160000025</c:v>
                </c:pt>
                <c:pt idx="90">
                  <c:v>-47.880020139999999</c:v>
                </c:pt>
                <c:pt idx="91">
                  <c:v>-47.860015870000012</c:v>
                </c:pt>
                <c:pt idx="92">
                  <c:v>-47.840011600000025</c:v>
                </c:pt>
                <c:pt idx="93">
                  <c:v>-47.82000733000001</c:v>
                </c:pt>
                <c:pt idx="94">
                  <c:v>-47.800018310000013</c:v>
                </c:pt>
                <c:pt idx="95">
                  <c:v>-47.780014040000026</c:v>
                </c:pt>
                <c:pt idx="96">
                  <c:v>-47.760009770000011</c:v>
                </c:pt>
                <c:pt idx="97">
                  <c:v>-47.730010990000011</c:v>
                </c:pt>
                <c:pt idx="98">
                  <c:v>-47.710021970000014</c:v>
                </c:pt>
                <c:pt idx="99">
                  <c:v>-47.690017699999999</c:v>
                </c:pt>
                <c:pt idx="100">
                  <c:v>-47.670013430000012</c:v>
                </c:pt>
                <c:pt idx="101">
                  <c:v>-47.640014650000012</c:v>
                </c:pt>
                <c:pt idx="102">
                  <c:v>-47.620010380000025</c:v>
                </c:pt>
                <c:pt idx="103">
                  <c:v>-47.590011600000025</c:v>
                </c:pt>
                <c:pt idx="104">
                  <c:v>-47.57000733000001</c:v>
                </c:pt>
                <c:pt idx="105">
                  <c:v>-47.54000855000001</c:v>
                </c:pt>
                <c:pt idx="106">
                  <c:v>-47.520019530000013</c:v>
                </c:pt>
                <c:pt idx="107">
                  <c:v>-47.490020750000014</c:v>
                </c:pt>
                <c:pt idx="108">
                  <c:v>-47.460021970000014</c:v>
                </c:pt>
                <c:pt idx="109">
                  <c:v>-47.440017699999999</c:v>
                </c:pt>
                <c:pt idx="110">
                  <c:v>-47.410018919999999</c:v>
                </c:pt>
                <c:pt idx="111">
                  <c:v>-47.380020139999999</c:v>
                </c:pt>
                <c:pt idx="112">
                  <c:v>-47.35002136</c:v>
                </c:pt>
                <c:pt idx="113">
                  <c:v>-47.32000733000001</c:v>
                </c:pt>
                <c:pt idx="114">
                  <c:v>-47.29000855000001</c:v>
                </c:pt>
                <c:pt idx="115">
                  <c:v>-47.260009770000011</c:v>
                </c:pt>
                <c:pt idx="116">
                  <c:v>-47.230010990000011</c:v>
                </c:pt>
                <c:pt idx="117">
                  <c:v>-47.200012210000011</c:v>
                </c:pt>
                <c:pt idx="118">
                  <c:v>-47.170013430000012</c:v>
                </c:pt>
                <c:pt idx="119">
                  <c:v>-47.130020139999999</c:v>
                </c:pt>
                <c:pt idx="120">
                  <c:v>-47.10002136</c:v>
                </c:pt>
                <c:pt idx="121">
                  <c:v>-47.060012820000026</c:v>
                </c:pt>
                <c:pt idx="122">
                  <c:v>-47.030014040000026</c:v>
                </c:pt>
                <c:pt idx="123">
                  <c:v>-47.000015259999998</c:v>
                </c:pt>
                <c:pt idx="124">
                  <c:v>-46.960021970000014</c:v>
                </c:pt>
                <c:pt idx="125">
                  <c:v>-46.920013430000012</c:v>
                </c:pt>
                <c:pt idx="126">
                  <c:v>-46.890014650000012</c:v>
                </c:pt>
                <c:pt idx="127">
                  <c:v>-46.85002136</c:v>
                </c:pt>
                <c:pt idx="128">
                  <c:v>-46.810012820000026</c:v>
                </c:pt>
                <c:pt idx="129">
                  <c:v>-46.770019530000013</c:v>
                </c:pt>
                <c:pt idx="130">
                  <c:v>-46.730010990000011</c:v>
                </c:pt>
                <c:pt idx="131">
                  <c:v>-46.690017699999999</c:v>
                </c:pt>
                <c:pt idx="132">
                  <c:v>-46.650009160000025</c:v>
                </c:pt>
                <c:pt idx="133">
                  <c:v>-46.610015870000012</c:v>
                </c:pt>
                <c:pt idx="134">
                  <c:v>-46.57000733000001</c:v>
                </c:pt>
                <c:pt idx="135">
                  <c:v>-46.530014040000026</c:v>
                </c:pt>
                <c:pt idx="136">
                  <c:v>-46.480010990000011</c:v>
                </c:pt>
                <c:pt idx="137">
                  <c:v>-46.440017699999999</c:v>
                </c:pt>
                <c:pt idx="138">
                  <c:v>-46.400009160000025</c:v>
                </c:pt>
                <c:pt idx="139">
                  <c:v>-46.35002136</c:v>
                </c:pt>
                <c:pt idx="140">
                  <c:v>-46.310012820000026</c:v>
                </c:pt>
                <c:pt idx="141">
                  <c:v>-46.260009770000011</c:v>
                </c:pt>
                <c:pt idx="142">
                  <c:v>-46.210021970000014</c:v>
                </c:pt>
                <c:pt idx="143">
                  <c:v>-46.160018919999999</c:v>
                </c:pt>
                <c:pt idx="144">
                  <c:v>-46.120010380000025</c:v>
                </c:pt>
                <c:pt idx="145">
                  <c:v>-46.07000733000001</c:v>
                </c:pt>
                <c:pt idx="146">
                  <c:v>-46.020019530000013</c:v>
                </c:pt>
                <c:pt idx="147">
                  <c:v>-45.970016479999998</c:v>
                </c:pt>
                <c:pt idx="148">
                  <c:v>-45.920013430000012</c:v>
                </c:pt>
                <c:pt idx="149">
                  <c:v>-45.860015870000012</c:v>
                </c:pt>
                <c:pt idx="150">
                  <c:v>-45.810012820000026</c:v>
                </c:pt>
                <c:pt idx="151">
                  <c:v>-45.760009770000011</c:v>
                </c:pt>
                <c:pt idx="152">
                  <c:v>-45.710021970000014</c:v>
                </c:pt>
                <c:pt idx="153">
                  <c:v>-45.650009160000025</c:v>
                </c:pt>
                <c:pt idx="154">
                  <c:v>-45.590011600000025</c:v>
                </c:pt>
                <c:pt idx="155">
                  <c:v>-45.54000855000001</c:v>
                </c:pt>
                <c:pt idx="156">
                  <c:v>-45.480010990000011</c:v>
                </c:pt>
                <c:pt idx="157">
                  <c:v>-45.420013430000012</c:v>
                </c:pt>
                <c:pt idx="158">
                  <c:v>-45.370010380000025</c:v>
                </c:pt>
                <c:pt idx="159">
                  <c:v>-45.310012820000026</c:v>
                </c:pt>
                <c:pt idx="160">
                  <c:v>-45.250015259999998</c:v>
                </c:pt>
                <c:pt idx="161">
                  <c:v>-45.190017699999999</c:v>
                </c:pt>
                <c:pt idx="162">
                  <c:v>-45.130020139999999</c:v>
                </c:pt>
                <c:pt idx="163">
                  <c:v>-45.060012820000026</c:v>
                </c:pt>
                <c:pt idx="164">
                  <c:v>-45.000015259999998</c:v>
                </c:pt>
                <c:pt idx="165">
                  <c:v>-44.940017699999999</c:v>
                </c:pt>
                <c:pt idx="166">
                  <c:v>-44.870010380000025</c:v>
                </c:pt>
                <c:pt idx="167">
                  <c:v>-44.810012820000026</c:v>
                </c:pt>
                <c:pt idx="168">
                  <c:v>-44.740020750000014</c:v>
                </c:pt>
                <c:pt idx="169">
                  <c:v>-44.680007940000024</c:v>
                </c:pt>
                <c:pt idx="170">
                  <c:v>-44.610015870000012</c:v>
                </c:pt>
                <c:pt idx="171">
                  <c:v>-44.54000855000001</c:v>
                </c:pt>
                <c:pt idx="172">
                  <c:v>-44.470016479999998</c:v>
                </c:pt>
                <c:pt idx="173">
                  <c:v>-44.400009160000025</c:v>
                </c:pt>
                <c:pt idx="174">
                  <c:v>-44.330017090000013</c:v>
                </c:pt>
                <c:pt idx="175">
                  <c:v>-44.260009770000011</c:v>
                </c:pt>
                <c:pt idx="176">
                  <c:v>-44.190017699999999</c:v>
                </c:pt>
                <c:pt idx="177">
                  <c:v>-44.110015870000012</c:v>
                </c:pt>
                <c:pt idx="178">
                  <c:v>-44.04000855000001</c:v>
                </c:pt>
                <c:pt idx="179">
                  <c:v>-43.970016479999998</c:v>
                </c:pt>
                <c:pt idx="180">
                  <c:v>-43.890014650000012</c:v>
                </c:pt>
                <c:pt idx="181">
                  <c:v>-43.800003050000015</c:v>
                </c:pt>
                <c:pt idx="182">
                  <c:v>-43.730010980000003</c:v>
                </c:pt>
                <c:pt idx="183">
                  <c:v>-43.650009149999988</c:v>
                </c:pt>
                <c:pt idx="184">
                  <c:v>-43.570007320000002</c:v>
                </c:pt>
                <c:pt idx="185">
                  <c:v>-43.490005489999987</c:v>
                </c:pt>
                <c:pt idx="186">
                  <c:v>-43.410003660000001</c:v>
                </c:pt>
                <c:pt idx="187">
                  <c:v>-43.330001830000015</c:v>
                </c:pt>
                <c:pt idx="188">
                  <c:v>-43.25</c:v>
                </c:pt>
                <c:pt idx="189">
                  <c:v>-43.160003660000001</c:v>
                </c:pt>
                <c:pt idx="190">
                  <c:v>-43.080001830000015</c:v>
                </c:pt>
                <c:pt idx="191">
                  <c:v>-43</c:v>
                </c:pt>
                <c:pt idx="192">
                  <c:v>-42.910003660000001</c:v>
                </c:pt>
                <c:pt idx="193">
                  <c:v>-42.820007320000002</c:v>
                </c:pt>
                <c:pt idx="194">
                  <c:v>-42.740005489999987</c:v>
                </c:pt>
                <c:pt idx="195">
                  <c:v>-42.650009149999988</c:v>
                </c:pt>
                <c:pt idx="196">
                  <c:v>-42.559997559999999</c:v>
                </c:pt>
                <c:pt idx="197">
                  <c:v>-42.47000122</c:v>
                </c:pt>
                <c:pt idx="198">
                  <c:v>-42.380004880000001</c:v>
                </c:pt>
                <c:pt idx="199">
                  <c:v>-42.27999878</c:v>
                </c:pt>
                <c:pt idx="200">
                  <c:v>-42.190002440000001</c:v>
                </c:pt>
                <c:pt idx="201">
                  <c:v>-42.100006100000002</c:v>
                </c:pt>
                <c:pt idx="202">
                  <c:v>-42</c:v>
                </c:pt>
                <c:pt idx="203">
                  <c:v>-41.899993899999998</c:v>
                </c:pt>
                <c:pt idx="204">
                  <c:v>-41.799987799999997</c:v>
                </c:pt>
                <c:pt idx="205">
                  <c:v>-41.699996949999985</c:v>
                </c:pt>
                <c:pt idx="206">
                  <c:v>-41.599990850000012</c:v>
                </c:pt>
                <c:pt idx="207">
                  <c:v>-41.5</c:v>
                </c:pt>
                <c:pt idx="208">
                  <c:v>-41.399993899999998</c:v>
                </c:pt>
                <c:pt idx="209">
                  <c:v>-41.299987799999997</c:v>
                </c:pt>
                <c:pt idx="210">
                  <c:v>-41.199996949999985</c:v>
                </c:pt>
                <c:pt idx="211">
                  <c:v>-41.089996339999999</c:v>
                </c:pt>
                <c:pt idx="212">
                  <c:v>-40.989990239999997</c:v>
                </c:pt>
                <c:pt idx="213">
                  <c:v>-40.879989630000011</c:v>
                </c:pt>
                <c:pt idx="214">
                  <c:v>-40.77999878</c:v>
                </c:pt>
                <c:pt idx="215">
                  <c:v>-40.669998169999985</c:v>
                </c:pt>
                <c:pt idx="216">
                  <c:v>-40.559997559999999</c:v>
                </c:pt>
                <c:pt idx="217">
                  <c:v>-40.449996949999985</c:v>
                </c:pt>
                <c:pt idx="218">
                  <c:v>-40.329986569999988</c:v>
                </c:pt>
                <c:pt idx="219">
                  <c:v>-40.219985959999974</c:v>
                </c:pt>
                <c:pt idx="220">
                  <c:v>-40.109985349999988</c:v>
                </c:pt>
                <c:pt idx="221">
                  <c:v>-39.989990229999989</c:v>
                </c:pt>
                <c:pt idx="222">
                  <c:v>-39.879989619999975</c:v>
                </c:pt>
                <c:pt idx="223">
                  <c:v>-39.769989009999989</c:v>
                </c:pt>
                <c:pt idx="224">
                  <c:v>-39.64997864</c:v>
                </c:pt>
                <c:pt idx="225">
                  <c:v>-39.529983520000002</c:v>
                </c:pt>
                <c:pt idx="226">
                  <c:v>-39.409988399999975</c:v>
                </c:pt>
                <c:pt idx="227">
                  <c:v>-39.289978029999986</c:v>
                </c:pt>
                <c:pt idx="228">
                  <c:v>-39.17999266999999</c:v>
                </c:pt>
                <c:pt idx="229">
                  <c:v>-39.049987789999989</c:v>
                </c:pt>
                <c:pt idx="230">
                  <c:v>-38.920013419999975</c:v>
                </c:pt>
                <c:pt idx="231">
                  <c:v>-38.800003049999987</c:v>
                </c:pt>
                <c:pt idx="232">
                  <c:v>-38.68000792999996</c:v>
                </c:pt>
                <c:pt idx="233">
                  <c:v>-38.550003049999987</c:v>
                </c:pt>
                <c:pt idx="234">
                  <c:v>-38.420013419999975</c:v>
                </c:pt>
                <c:pt idx="235">
                  <c:v>-38.300003049999987</c:v>
                </c:pt>
                <c:pt idx="236">
                  <c:v>-38.170013419999975</c:v>
                </c:pt>
                <c:pt idx="237">
                  <c:v>-38.040008539999974</c:v>
                </c:pt>
                <c:pt idx="238">
                  <c:v>-37.910003659999973</c:v>
                </c:pt>
                <c:pt idx="239">
                  <c:v>-37.779998779999971</c:v>
                </c:pt>
                <c:pt idx="240">
                  <c:v>-37.639999390000014</c:v>
                </c:pt>
                <c:pt idx="241">
                  <c:v>-37.509994510000041</c:v>
                </c:pt>
                <c:pt idx="242">
                  <c:v>-37.369995120000027</c:v>
                </c:pt>
                <c:pt idx="243">
                  <c:v>-37.239990240000026</c:v>
                </c:pt>
                <c:pt idx="244">
                  <c:v>-37.09999085000004</c:v>
                </c:pt>
                <c:pt idx="245">
                  <c:v>-36.959991460000026</c:v>
                </c:pt>
                <c:pt idx="246">
                  <c:v>-36.830001830000015</c:v>
                </c:pt>
                <c:pt idx="247">
                  <c:v>-36.690002440000029</c:v>
                </c:pt>
                <c:pt idx="248">
                  <c:v>-36.550003050000015</c:v>
                </c:pt>
                <c:pt idx="249">
                  <c:v>-36.399993890000019</c:v>
                </c:pt>
                <c:pt idx="250">
                  <c:v>-36.249984740000031</c:v>
                </c:pt>
                <c:pt idx="251">
                  <c:v>-36.109985350000017</c:v>
                </c:pt>
                <c:pt idx="252">
                  <c:v>-35.969985960000031</c:v>
                </c:pt>
                <c:pt idx="253">
                  <c:v>-35.819992060000004</c:v>
                </c:pt>
                <c:pt idx="254">
                  <c:v>-35.679992670000019</c:v>
                </c:pt>
                <c:pt idx="255">
                  <c:v>-35.52998352000003</c:v>
                </c:pt>
                <c:pt idx="256">
                  <c:v>-35.379989620000003</c:v>
                </c:pt>
                <c:pt idx="257">
                  <c:v>-35.239990230000018</c:v>
                </c:pt>
                <c:pt idx="258">
                  <c:v>-35.08998108000003</c:v>
                </c:pt>
                <c:pt idx="259">
                  <c:v>-34.930007929999988</c:v>
                </c:pt>
                <c:pt idx="260">
                  <c:v>-34.770004270000015</c:v>
                </c:pt>
                <c:pt idx="261">
                  <c:v>-34.620010369999989</c:v>
                </c:pt>
                <c:pt idx="262">
                  <c:v>-34.47000122</c:v>
                </c:pt>
                <c:pt idx="263">
                  <c:v>-34.310012809999989</c:v>
                </c:pt>
                <c:pt idx="264">
                  <c:v>-34.160003660000001</c:v>
                </c:pt>
                <c:pt idx="265">
                  <c:v>-34</c:v>
                </c:pt>
                <c:pt idx="266">
                  <c:v>-33.850006100000002</c:v>
                </c:pt>
                <c:pt idx="267">
                  <c:v>-33.690002440000001</c:v>
                </c:pt>
                <c:pt idx="268">
                  <c:v>-33.53001402999999</c:v>
                </c:pt>
                <c:pt idx="269">
                  <c:v>-33.360000609999986</c:v>
                </c:pt>
                <c:pt idx="270">
                  <c:v>-33.199996950000013</c:v>
                </c:pt>
                <c:pt idx="271">
                  <c:v>-33.039993290000012</c:v>
                </c:pt>
                <c:pt idx="272">
                  <c:v>-32.869995119999999</c:v>
                </c:pt>
                <c:pt idx="273">
                  <c:v>-32.709991459999998</c:v>
                </c:pt>
                <c:pt idx="274">
                  <c:v>-32.550003049999987</c:v>
                </c:pt>
                <c:pt idx="275">
                  <c:v>-32.380004880000001</c:v>
                </c:pt>
                <c:pt idx="276">
                  <c:v>-32.209991459999998</c:v>
                </c:pt>
                <c:pt idx="277">
                  <c:v>-32.050003049999987</c:v>
                </c:pt>
                <c:pt idx="278">
                  <c:v>-31.880004880000001</c:v>
                </c:pt>
                <c:pt idx="279">
                  <c:v>-31.709991459999998</c:v>
                </c:pt>
                <c:pt idx="280">
                  <c:v>-31.539993290000012</c:v>
                </c:pt>
                <c:pt idx="281">
                  <c:v>-31.359985349999988</c:v>
                </c:pt>
                <c:pt idx="282">
                  <c:v>-31.17999266999999</c:v>
                </c:pt>
                <c:pt idx="283">
                  <c:v>-31.009994499999976</c:v>
                </c:pt>
                <c:pt idx="284">
                  <c:v>-30.839981080000001</c:v>
                </c:pt>
                <c:pt idx="285">
                  <c:v>-30.659988399999975</c:v>
                </c:pt>
                <c:pt idx="286">
                  <c:v>-30.489990229999989</c:v>
                </c:pt>
                <c:pt idx="287">
                  <c:v>-30.309982300000001</c:v>
                </c:pt>
                <c:pt idx="288">
                  <c:v>-30.129989619999975</c:v>
                </c:pt>
                <c:pt idx="289">
                  <c:v>-29.949981689999987</c:v>
                </c:pt>
                <c:pt idx="290">
                  <c:v>-29.769989009999989</c:v>
                </c:pt>
                <c:pt idx="291">
                  <c:v>-29.589981080000001</c:v>
                </c:pt>
                <c:pt idx="292">
                  <c:v>-29.409988399999975</c:v>
                </c:pt>
                <c:pt idx="293">
                  <c:v>-29.229980469999987</c:v>
                </c:pt>
                <c:pt idx="294">
                  <c:v>-29.039993279999976</c:v>
                </c:pt>
                <c:pt idx="295">
                  <c:v>-28.859985349999988</c:v>
                </c:pt>
                <c:pt idx="296">
                  <c:v>-28.669982909999987</c:v>
                </c:pt>
                <c:pt idx="297">
                  <c:v>-28.489990229999989</c:v>
                </c:pt>
                <c:pt idx="298">
                  <c:v>-28.299987789999989</c:v>
                </c:pt>
                <c:pt idx="299">
                  <c:v>-28.109985349999988</c:v>
                </c:pt>
                <c:pt idx="300">
                  <c:v>-27.919982909999987</c:v>
                </c:pt>
                <c:pt idx="301">
                  <c:v>-27.729980469999987</c:v>
                </c:pt>
                <c:pt idx="302">
                  <c:v>-27.539993279999976</c:v>
                </c:pt>
                <c:pt idx="303">
                  <c:v>-27.349990839999975</c:v>
                </c:pt>
                <c:pt idx="304">
                  <c:v>-27.159988399999975</c:v>
                </c:pt>
                <c:pt idx="305">
                  <c:v>-26.95999144999999</c:v>
                </c:pt>
                <c:pt idx="306">
                  <c:v>-26.769989009999989</c:v>
                </c:pt>
                <c:pt idx="307">
                  <c:v>-26.569992059999976</c:v>
                </c:pt>
                <c:pt idx="308">
                  <c:v>-26.379989619999975</c:v>
                </c:pt>
                <c:pt idx="309">
                  <c:v>-26.17999266999999</c:v>
                </c:pt>
                <c:pt idx="310">
                  <c:v>-25.979980469999987</c:v>
                </c:pt>
                <c:pt idx="311">
                  <c:v>-25.779983520000002</c:v>
                </c:pt>
                <c:pt idx="312">
                  <c:v>-25.579986569999988</c:v>
                </c:pt>
                <c:pt idx="313">
                  <c:v>-25.379989619999975</c:v>
                </c:pt>
                <c:pt idx="314">
                  <c:v>-25.17999266999999</c:v>
                </c:pt>
                <c:pt idx="315">
                  <c:v>-24.969985960000002</c:v>
                </c:pt>
                <c:pt idx="316">
                  <c:v>-24.769989009999989</c:v>
                </c:pt>
                <c:pt idx="317">
                  <c:v>-24.569992059999976</c:v>
                </c:pt>
                <c:pt idx="318">
                  <c:v>-24.359985349999988</c:v>
                </c:pt>
                <c:pt idx="319">
                  <c:v>-24.14999388999999</c:v>
                </c:pt>
                <c:pt idx="320">
                  <c:v>-23.949981689999987</c:v>
                </c:pt>
                <c:pt idx="321">
                  <c:v>-23.739990229999989</c:v>
                </c:pt>
                <c:pt idx="322">
                  <c:v>-23.529983520000002</c:v>
                </c:pt>
                <c:pt idx="323">
                  <c:v>-23.319992059999976</c:v>
                </c:pt>
                <c:pt idx="324">
                  <c:v>-23.099990839999975</c:v>
                </c:pt>
                <c:pt idx="325">
                  <c:v>-22.889984129999988</c:v>
                </c:pt>
                <c:pt idx="326">
                  <c:v>-22.67999266999999</c:v>
                </c:pt>
                <c:pt idx="327">
                  <c:v>-22.45999144999999</c:v>
                </c:pt>
                <c:pt idx="328">
                  <c:v>-22.249984740000002</c:v>
                </c:pt>
                <c:pt idx="329">
                  <c:v>-22.029983520000002</c:v>
                </c:pt>
                <c:pt idx="330">
                  <c:v>-21.830001829999986</c:v>
                </c:pt>
                <c:pt idx="331">
                  <c:v>-21.610000609999986</c:v>
                </c:pt>
                <c:pt idx="332">
                  <c:v>-21.389999389999986</c:v>
                </c:pt>
                <c:pt idx="333">
                  <c:v>-21.169998169999985</c:v>
                </c:pt>
                <c:pt idx="334">
                  <c:v>-20.949996950000013</c:v>
                </c:pt>
                <c:pt idx="335">
                  <c:v>-20.72000122</c:v>
                </c:pt>
                <c:pt idx="336">
                  <c:v>-20.5</c:v>
                </c:pt>
                <c:pt idx="337">
                  <c:v>-20.27999878</c:v>
                </c:pt>
                <c:pt idx="338">
                  <c:v>-20.050003049999987</c:v>
                </c:pt>
                <c:pt idx="339">
                  <c:v>-19.830001829999986</c:v>
                </c:pt>
                <c:pt idx="340">
                  <c:v>-19.599990850000012</c:v>
                </c:pt>
                <c:pt idx="341">
                  <c:v>-19.369995119999999</c:v>
                </c:pt>
                <c:pt idx="342">
                  <c:v>-19.139999389999986</c:v>
                </c:pt>
                <c:pt idx="343">
                  <c:v>-18.910003660000001</c:v>
                </c:pt>
                <c:pt idx="344">
                  <c:v>-18.690002440000001</c:v>
                </c:pt>
                <c:pt idx="345">
                  <c:v>-18.460006710000016</c:v>
                </c:pt>
                <c:pt idx="346">
                  <c:v>-18.230010980000003</c:v>
                </c:pt>
                <c:pt idx="347">
                  <c:v>-18</c:v>
                </c:pt>
                <c:pt idx="348">
                  <c:v>-17.760009760000003</c:v>
                </c:pt>
                <c:pt idx="349">
                  <c:v>-17.53001402999999</c:v>
                </c:pt>
                <c:pt idx="350">
                  <c:v>-17.290008540000002</c:v>
                </c:pt>
                <c:pt idx="351">
                  <c:v>-17.050003050000015</c:v>
                </c:pt>
                <c:pt idx="352">
                  <c:v>-16.810012809999989</c:v>
                </c:pt>
                <c:pt idx="353">
                  <c:v>-16.570007320000002</c:v>
                </c:pt>
                <c:pt idx="354">
                  <c:v>-16.330001830000015</c:v>
                </c:pt>
                <c:pt idx="355">
                  <c:v>-16.099990840000004</c:v>
                </c:pt>
                <c:pt idx="356">
                  <c:v>-15.859985350000017</c:v>
                </c:pt>
                <c:pt idx="357">
                  <c:v>-15.619979860000029</c:v>
                </c:pt>
                <c:pt idx="358">
                  <c:v>-15.369995109999991</c:v>
                </c:pt>
                <c:pt idx="359">
                  <c:v>-15.129974360000006</c:v>
                </c:pt>
                <c:pt idx="360">
                  <c:v>-14.879974360000006</c:v>
                </c:pt>
                <c:pt idx="361">
                  <c:v>-14.629974360000006</c:v>
                </c:pt>
                <c:pt idx="362">
                  <c:v>-14.389984130000016</c:v>
                </c:pt>
                <c:pt idx="363">
                  <c:v>-14.149993900000027</c:v>
                </c:pt>
                <c:pt idx="364">
                  <c:v>-13.899993900000027</c:v>
                </c:pt>
                <c:pt idx="365">
                  <c:v>-13.649993900000027</c:v>
                </c:pt>
                <c:pt idx="366">
                  <c:v>-13.399993900000027</c:v>
                </c:pt>
                <c:pt idx="367">
                  <c:v>-13.139984130000016</c:v>
                </c:pt>
                <c:pt idx="368">
                  <c:v>-12.889984130000016</c:v>
                </c:pt>
                <c:pt idx="369">
                  <c:v>-12.630004880000001</c:v>
                </c:pt>
                <c:pt idx="370">
                  <c:v>-12.380004880000001</c:v>
                </c:pt>
                <c:pt idx="371">
                  <c:v>-12.130004880000001</c:v>
                </c:pt>
                <c:pt idx="372">
                  <c:v>-11.869995109999991</c:v>
                </c:pt>
                <c:pt idx="373">
                  <c:v>-11.619995109999991</c:v>
                </c:pt>
                <c:pt idx="374">
                  <c:v>-11.360015869999984</c:v>
                </c:pt>
                <c:pt idx="375">
                  <c:v>-11.100006099999973</c:v>
                </c:pt>
                <c:pt idx="376">
                  <c:v>-10.839996329999963</c:v>
                </c:pt>
                <c:pt idx="377">
                  <c:v>-10.570007319999945</c:v>
                </c:pt>
                <c:pt idx="378">
                  <c:v>-10.319976810000014</c:v>
                </c:pt>
                <c:pt idx="379">
                  <c:v>-10.049987789999989</c:v>
                </c:pt>
                <c:pt idx="380">
                  <c:v>-9.7899780299999861</c:v>
                </c:pt>
                <c:pt idx="381">
                  <c:v>-9.5199890099999607</c:v>
                </c:pt>
                <c:pt idx="382">
                  <c:v>-9.2599792500000149</c:v>
                </c:pt>
                <c:pt idx="383">
                  <c:v>-9</c:v>
                </c:pt>
                <c:pt idx="384">
                  <c:v>-8.7299804699999868</c:v>
                </c:pt>
                <c:pt idx="385">
                  <c:v>-8.4599914600000261</c:v>
                </c:pt>
                <c:pt idx="386">
                  <c:v>-8.1900024400000007</c:v>
                </c:pt>
                <c:pt idx="387">
                  <c:v>-7.9199829099999874</c:v>
                </c:pt>
                <c:pt idx="388">
                  <c:v>-7.6499938900000188</c:v>
                </c:pt>
                <c:pt idx="389">
                  <c:v>-7.3800048800000013</c:v>
                </c:pt>
                <c:pt idx="390">
                  <c:v>-7.1000060999999732</c:v>
                </c:pt>
                <c:pt idx="391">
                  <c:v>-6.8300170900000126</c:v>
                </c:pt>
                <c:pt idx="392">
                  <c:v>-6.5500183099999845</c:v>
                </c:pt>
                <c:pt idx="393">
                  <c:v>-6.2800293000000238</c:v>
                </c:pt>
                <c:pt idx="394">
                  <c:v>-6</c:v>
                </c:pt>
                <c:pt idx="395">
                  <c:v>-5.7200012200000288</c:v>
                </c:pt>
                <c:pt idx="396">
                  <c:v>-5.4400024400000007</c:v>
                </c:pt>
                <c:pt idx="397">
                  <c:v>-5.1699829100000443</c:v>
                </c:pt>
                <c:pt idx="398">
                  <c:v>-4.8899841300000162</c:v>
                </c:pt>
                <c:pt idx="399">
                  <c:v>-4.600006110000038</c:v>
                </c:pt>
                <c:pt idx="400">
                  <c:v>-4.3200073300000099</c:v>
                </c:pt>
                <c:pt idx="401">
                  <c:v>-4.0500183099999845</c:v>
                </c:pt>
                <c:pt idx="402">
                  <c:v>-3.7600097599999458</c:v>
                </c:pt>
                <c:pt idx="403">
                  <c:v>-3.4700012199999719</c:v>
                </c:pt>
                <c:pt idx="404">
                  <c:v>-3.1900024400000007</c:v>
                </c:pt>
                <c:pt idx="405">
                  <c:v>-2.9000244199999656</c:v>
                </c:pt>
                <c:pt idx="406">
                  <c:v>-2.6100158699999838</c:v>
                </c:pt>
                <c:pt idx="407">
                  <c:v>-2.3200073300000099</c:v>
                </c:pt>
                <c:pt idx="408">
                  <c:v>-2.0399780299999861</c:v>
                </c:pt>
                <c:pt idx="409">
                  <c:v>-1.75</c:v>
                </c:pt>
                <c:pt idx="410">
                  <c:v>-1.4499816900000155</c:v>
                </c:pt>
                <c:pt idx="411">
                  <c:v>-1.1700134299999831</c:v>
                </c:pt>
                <c:pt idx="412">
                  <c:v>-0.86999511999999868</c:v>
                </c:pt>
                <c:pt idx="413">
                  <c:v>-0.58001709000001256</c:v>
                </c:pt>
                <c:pt idx="414">
                  <c:v>-0.29000855000003867</c:v>
                </c:pt>
                <c:pt idx="415">
                  <c:v>9.9792500000148721E-3</c:v>
                </c:pt>
                <c:pt idx="416">
                  <c:v>0.30001830999998447</c:v>
                </c:pt>
                <c:pt idx="417">
                  <c:v>0.60000609999997323</c:v>
                </c:pt>
                <c:pt idx="418">
                  <c:v>0.91000365999997257</c:v>
                </c:pt>
                <c:pt idx="419">
                  <c:v>1.2000122100000112</c:v>
                </c:pt>
                <c:pt idx="420">
                  <c:v>1.5</c:v>
                </c:pt>
                <c:pt idx="421">
                  <c:v>1.7999877900000456</c:v>
                </c:pt>
                <c:pt idx="422">
                  <c:v>2.0999755800000344</c:v>
                </c:pt>
                <c:pt idx="423">
                  <c:v>2.4000244200000225</c:v>
                </c:pt>
                <c:pt idx="424">
                  <c:v>2.7100219800000218</c:v>
                </c:pt>
                <c:pt idx="425">
                  <c:v>3.0100097700000106</c:v>
                </c:pt>
                <c:pt idx="426">
                  <c:v>3.320007320000002</c:v>
                </c:pt>
                <c:pt idx="427">
                  <c:v>3.6199951099999907</c:v>
                </c:pt>
                <c:pt idx="428">
                  <c:v>3.9299926699999901</c:v>
                </c:pt>
                <c:pt idx="429">
                  <c:v>4.2300109899999825</c:v>
                </c:pt>
                <c:pt idx="430">
                  <c:v>4.5400085499999818</c:v>
                </c:pt>
                <c:pt idx="431">
                  <c:v>4.8500060999999732</c:v>
                </c:pt>
                <c:pt idx="432">
                  <c:v>5.1499939000000268</c:v>
                </c:pt>
                <c:pt idx="433">
                  <c:v>5.4700012300000367</c:v>
                </c:pt>
                <c:pt idx="434">
                  <c:v>5.7799987800000281</c:v>
                </c:pt>
                <c:pt idx="435">
                  <c:v>6.100006110000038</c:v>
                </c:pt>
                <c:pt idx="436">
                  <c:v>6.4100036599999726</c:v>
                </c:pt>
                <c:pt idx="437">
                  <c:v>6.7200012199999719</c:v>
                </c:pt>
                <c:pt idx="438">
                  <c:v>7.0399780299999861</c:v>
                </c:pt>
                <c:pt idx="439">
                  <c:v>7.3500061099999812</c:v>
                </c:pt>
                <c:pt idx="440">
                  <c:v>7.6600036599999726</c:v>
                </c:pt>
                <c:pt idx="441">
                  <c:v>7.9899902299999894</c:v>
                </c:pt>
                <c:pt idx="442">
                  <c:v>8.2999878000000535</c:v>
                </c:pt>
                <c:pt idx="443">
                  <c:v>8.6200256399999944</c:v>
                </c:pt>
                <c:pt idx="444">
                  <c:v>8.9400024400000007</c:v>
                </c:pt>
                <c:pt idx="445">
                  <c:v>9.2700195300000132</c:v>
                </c:pt>
                <c:pt idx="446">
                  <c:v>9.5899963399999706</c:v>
                </c:pt>
                <c:pt idx="447">
                  <c:v>9.9099731399999769</c:v>
                </c:pt>
                <c:pt idx="448">
                  <c:v>10.230010979999975</c:v>
                </c:pt>
                <c:pt idx="449">
                  <c:v>10.549987800000054</c:v>
                </c:pt>
                <c:pt idx="450">
                  <c:v>10.869995109999991</c:v>
                </c:pt>
                <c:pt idx="451">
                  <c:v>11.199981690000016</c:v>
                </c:pt>
                <c:pt idx="452">
                  <c:v>11.529998780000028</c:v>
                </c:pt>
                <c:pt idx="453">
                  <c:v>11.859985349999988</c:v>
                </c:pt>
                <c:pt idx="454">
                  <c:v>12.17999266999999</c:v>
                </c:pt>
                <c:pt idx="455">
                  <c:v>12.510009759999946</c:v>
                </c:pt>
                <c:pt idx="456">
                  <c:v>12.839996340000027</c:v>
                </c:pt>
                <c:pt idx="457">
                  <c:v>13.169982910000044</c:v>
                </c:pt>
                <c:pt idx="458">
                  <c:v>13.5</c:v>
                </c:pt>
                <c:pt idx="459">
                  <c:v>13.829986570000017</c:v>
                </c:pt>
                <c:pt idx="460">
                  <c:v>14.169982909999987</c:v>
                </c:pt>
                <c:pt idx="461">
                  <c:v>14.5</c:v>
                </c:pt>
                <c:pt idx="462">
                  <c:v>14.839996339999971</c:v>
                </c:pt>
                <c:pt idx="463">
                  <c:v>15.169982920000052</c:v>
                </c:pt>
                <c:pt idx="464">
                  <c:v>15.510009770000011</c:v>
                </c:pt>
                <c:pt idx="465">
                  <c:v>15.850006099999973</c:v>
                </c:pt>
                <c:pt idx="466">
                  <c:v>16.179992679999998</c:v>
                </c:pt>
                <c:pt idx="467">
                  <c:v>16.510009759999946</c:v>
                </c:pt>
                <c:pt idx="468">
                  <c:v>16.850006110000038</c:v>
                </c:pt>
                <c:pt idx="469">
                  <c:v>17.200012210000011</c:v>
                </c:pt>
                <c:pt idx="470">
                  <c:v>17.540008539999974</c:v>
                </c:pt>
                <c:pt idx="471">
                  <c:v>17.889984130000016</c:v>
                </c:pt>
                <c:pt idx="472">
                  <c:v>18.220001219999972</c:v>
                </c:pt>
                <c:pt idx="473">
                  <c:v>18.559997559999999</c:v>
                </c:pt>
                <c:pt idx="474">
                  <c:v>18.909973140000034</c:v>
                </c:pt>
                <c:pt idx="475">
                  <c:v>19.260009760000003</c:v>
                </c:pt>
                <c:pt idx="476">
                  <c:v>19.599975579999978</c:v>
                </c:pt>
                <c:pt idx="477">
                  <c:v>19.950012199999946</c:v>
                </c:pt>
                <c:pt idx="478">
                  <c:v>20.299987790000046</c:v>
                </c:pt>
                <c:pt idx="479">
                  <c:v>20.640014650000012</c:v>
                </c:pt>
                <c:pt idx="480">
                  <c:v>20.989990229999989</c:v>
                </c:pt>
                <c:pt idx="481">
                  <c:v>21.349975579999978</c:v>
                </c:pt>
                <c:pt idx="482">
                  <c:v>21.690002439999944</c:v>
                </c:pt>
                <c:pt idx="483">
                  <c:v>22.039978030000043</c:v>
                </c:pt>
                <c:pt idx="484">
                  <c:v>22.390014650000012</c:v>
                </c:pt>
                <c:pt idx="485">
                  <c:v>22.740020749999985</c:v>
                </c:pt>
                <c:pt idx="486">
                  <c:v>23.100006099999973</c:v>
                </c:pt>
                <c:pt idx="487">
                  <c:v>23.440002440000001</c:v>
                </c:pt>
                <c:pt idx="488">
                  <c:v>23.809997559999999</c:v>
                </c:pt>
                <c:pt idx="489">
                  <c:v>24.159973139999977</c:v>
                </c:pt>
                <c:pt idx="490">
                  <c:v>24.510009770000011</c:v>
                </c:pt>
                <c:pt idx="491">
                  <c:v>24.869995109999991</c:v>
                </c:pt>
                <c:pt idx="492">
                  <c:v>25.230010989999982</c:v>
                </c:pt>
                <c:pt idx="493">
                  <c:v>25.580017079999948</c:v>
                </c:pt>
                <c:pt idx="494">
                  <c:v>25.940002440000001</c:v>
                </c:pt>
                <c:pt idx="495">
                  <c:v>26.290008539999974</c:v>
                </c:pt>
                <c:pt idx="496">
                  <c:v>26.660003659999973</c:v>
                </c:pt>
                <c:pt idx="497">
                  <c:v>27.019989009999961</c:v>
                </c:pt>
                <c:pt idx="498">
                  <c:v>27.380004890000009</c:v>
                </c:pt>
                <c:pt idx="499">
                  <c:v>27.739990239999997</c:v>
                </c:pt>
                <c:pt idx="500">
                  <c:v>28.110015869999984</c:v>
                </c:pt>
                <c:pt idx="501">
                  <c:v>28.470001220000029</c:v>
                </c:pt>
                <c:pt idx="502">
                  <c:v>28.829986580000025</c:v>
                </c:pt>
                <c:pt idx="503">
                  <c:v>29.200012199999946</c:v>
                </c:pt>
                <c:pt idx="504">
                  <c:v>29.550018309999984</c:v>
                </c:pt>
                <c:pt idx="505">
                  <c:v>29.919982909999987</c:v>
                </c:pt>
                <c:pt idx="506">
                  <c:v>30.279998780000028</c:v>
                </c:pt>
                <c:pt idx="507">
                  <c:v>30.660003670000037</c:v>
                </c:pt>
                <c:pt idx="508">
                  <c:v>31.029998769999963</c:v>
                </c:pt>
                <c:pt idx="509">
                  <c:v>31.39999389999997</c:v>
                </c:pt>
                <c:pt idx="510">
                  <c:v>31.760009760000003</c:v>
                </c:pt>
                <c:pt idx="511">
                  <c:v>32.130004890000009</c:v>
                </c:pt>
                <c:pt idx="512">
                  <c:v>32.5</c:v>
                </c:pt>
                <c:pt idx="513">
                  <c:v>32.880004880000001</c:v>
                </c:pt>
                <c:pt idx="514">
                  <c:v>33.240020749999985</c:v>
                </c:pt>
                <c:pt idx="515">
                  <c:v>33.619995109999991</c:v>
                </c:pt>
                <c:pt idx="516">
                  <c:v>34</c:v>
                </c:pt>
                <c:pt idx="517">
                  <c:v>34.369995120000056</c:v>
                </c:pt>
                <c:pt idx="518">
                  <c:v>34.75</c:v>
                </c:pt>
                <c:pt idx="519">
                  <c:v>35.120025639999994</c:v>
                </c:pt>
                <c:pt idx="520">
                  <c:v>35.5</c:v>
                </c:pt>
                <c:pt idx="521">
                  <c:v>35.869995119999999</c:v>
                </c:pt>
                <c:pt idx="522">
                  <c:v>36.25</c:v>
                </c:pt>
                <c:pt idx="523">
                  <c:v>36.630004880000001</c:v>
                </c:pt>
                <c:pt idx="524">
                  <c:v>37</c:v>
                </c:pt>
                <c:pt idx="525">
                  <c:v>37.389984130000016</c:v>
                </c:pt>
                <c:pt idx="526">
                  <c:v>37.769989009999961</c:v>
                </c:pt>
                <c:pt idx="527">
                  <c:v>38.139984130000016</c:v>
                </c:pt>
                <c:pt idx="528">
                  <c:v>38.519989010000018</c:v>
                </c:pt>
                <c:pt idx="529">
                  <c:v>38.899993900000027</c:v>
                </c:pt>
                <c:pt idx="530">
                  <c:v>39.279998779999971</c:v>
                </c:pt>
                <c:pt idx="531">
                  <c:v>39.660003670000037</c:v>
                </c:pt>
                <c:pt idx="532">
                  <c:v>40.049987799999997</c:v>
                </c:pt>
                <c:pt idx="533">
                  <c:v>40.429992680000055</c:v>
                </c:pt>
                <c:pt idx="534">
                  <c:v>40.809997559999999</c:v>
                </c:pt>
                <c:pt idx="535">
                  <c:v>41.190002440000001</c:v>
                </c:pt>
                <c:pt idx="536">
                  <c:v>41.579986570000017</c:v>
                </c:pt>
                <c:pt idx="537">
                  <c:v>41.960021980000022</c:v>
                </c:pt>
                <c:pt idx="538">
                  <c:v>42.339996339999971</c:v>
                </c:pt>
                <c:pt idx="539">
                  <c:v>42.730010979999975</c:v>
                </c:pt>
                <c:pt idx="540">
                  <c:v>43.109985350000045</c:v>
                </c:pt>
                <c:pt idx="541">
                  <c:v>43.489990229999989</c:v>
                </c:pt>
                <c:pt idx="542">
                  <c:v>43.869995119999999</c:v>
                </c:pt>
                <c:pt idx="543">
                  <c:v>44.260009759999946</c:v>
                </c:pt>
                <c:pt idx="544">
                  <c:v>44.639984140000024</c:v>
                </c:pt>
                <c:pt idx="545">
                  <c:v>45.020019530000013</c:v>
                </c:pt>
                <c:pt idx="546">
                  <c:v>45.410003659999973</c:v>
                </c:pt>
                <c:pt idx="547">
                  <c:v>45.789978019999978</c:v>
                </c:pt>
                <c:pt idx="548">
                  <c:v>46.170013429999983</c:v>
                </c:pt>
                <c:pt idx="549">
                  <c:v>46.559997559999999</c:v>
                </c:pt>
                <c:pt idx="550">
                  <c:v>46.940002440000001</c:v>
                </c:pt>
                <c:pt idx="551">
                  <c:v>47.330017090000013</c:v>
                </c:pt>
                <c:pt idx="552">
                  <c:v>47.720001220000029</c:v>
                </c:pt>
                <c:pt idx="553">
                  <c:v>48.110015859999976</c:v>
                </c:pt>
                <c:pt idx="554">
                  <c:v>48.5</c:v>
                </c:pt>
                <c:pt idx="555">
                  <c:v>48.880004880000001</c:v>
                </c:pt>
                <c:pt idx="556">
                  <c:v>49.279998780000028</c:v>
                </c:pt>
                <c:pt idx="557">
                  <c:v>49.660003659999973</c:v>
                </c:pt>
                <c:pt idx="558">
                  <c:v>50.049987789999989</c:v>
                </c:pt>
                <c:pt idx="559">
                  <c:v>50.440002440000001</c:v>
                </c:pt>
                <c:pt idx="560">
                  <c:v>50.830017090000013</c:v>
                </c:pt>
                <c:pt idx="561">
                  <c:v>51.220001220000029</c:v>
                </c:pt>
                <c:pt idx="562">
                  <c:v>51.610015869999984</c:v>
                </c:pt>
                <c:pt idx="563">
                  <c:v>52</c:v>
                </c:pt>
                <c:pt idx="564">
                  <c:v>52.399993900000027</c:v>
                </c:pt>
                <c:pt idx="565">
                  <c:v>52.790008550000039</c:v>
                </c:pt>
                <c:pt idx="566">
                  <c:v>53.190002440000001</c:v>
                </c:pt>
                <c:pt idx="567">
                  <c:v>53.57000733000001</c:v>
                </c:pt>
                <c:pt idx="568">
                  <c:v>53.970001219999972</c:v>
                </c:pt>
                <c:pt idx="569">
                  <c:v>54.369995109999991</c:v>
                </c:pt>
                <c:pt idx="570">
                  <c:v>54.759979250000015</c:v>
                </c:pt>
                <c:pt idx="571">
                  <c:v>55.149993900000027</c:v>
                </c:pt>
                <c:pt idx="572">
                  <c:v>55.550018309999984</c:v>
                </c:pt>
                <c:pt idx="573">
                  <c:v>55.940002450000009</c:v>
                </c:pt>
                <c:pt idx="574">
                  <c:v>56.340026860000023</c:v>
                </c:pt>
                <c:pt idx="575">
                  <c:v>56.730010990000039</c:v>
                </c:pt>
                <c:pt idx="576">
                  <c:v>57.119995109999991</c:v>
                </c:pt>
                <c:pt idx="577">
                  <c:v>57.519989010000018</c:v>
                </c:pt>
                <c:pt idx="578">
                  <c:v>57.910003670000037</c:v>
                </c:pt>
                <c:pt idx="579">
                  <c:v>58.309997559999999</c:v>
                </c:pt>
                <c:pt idx="580">
                  <c:v>58.699981690000016</c:v>
                </c:pt>
                <c:pt idx="581">
                  <c:v>59.099975580000034</c:v>
                </c:pt>
                <c:pt idx="582">
                  <c:v>59.490020749999985</c:v>
                </c:pt>
                <c:pt idx="583">
                  <c:v>59.890014650000012</c:v>
                </c:pt>
                <c:pt idx="584">
                  <c:v>60.290008539999974</c:v>
                </c:pt>
                <c:pt idx="585">
                  <c:v>60.679992679999998</c:v>
                </c:pt>
                <c:pt idx="586">
                  <c:v>61.07000733000001</c:v>
                </c:pt>
                <c:pt idx="587">
                  <c:v>61.469970699999976</c:v>
                </c:pt>
                <c:pt idx="588">
                  <c:v>61.860015859999976</c:v>
                </c:pt>
                <c:pt idx="589">
                  <c:v>62.25</c:v>
                </c:pt>
                <c:pt idx="590">
                  <c:v>62.650024420000022</c:v>
                </c:pt>
                <c:pt idx="591">
                  <c:v>63.040008549999982</c:v>
                </c:pt>
                <c:pt idx="592">
                  <c:v>63.440002440000001</c:v>
                </c:pt>
                <c:pt idx="593">
                  <c:v>63.830017089999956</c:v>
                </c:pt>
                <c:pt idx="594">
                  <c:v>64.220001220000029</c:v>
                </c:pt>
                <c:pt idx="595">
                  <c:v>64.609985349999988</c:v>
                </c:pt>
                <c:pt idx="596">
                  <c:v>65.010009770000011</c:v>
                </c:pt>
                <c:pt idx="597">
                  <c:v>65.389984130000016</c:v>
                </c:pt>
                <c:pt idx="598">
                  <c:v>65.790008539999974</c:v>
                </c:pt>
                <c:pt idx="599">
                  <c:v>66.17999266999999</c:v>
                </c:pt>
                <c:pt idx="600">
                  <c:v>66.559997549999991</c:v>
                </c:pt>
                <c:pt idx="601">
                  <c:v>66.950012209999954</c:v>
                </c:pt>
                <c:pt idx="602">
                  <c:v>67.340026860000023</c:v>
                </c:pt>
                <c:pt idx="603">
                  <c:v>67.729980469999987</c:v>
                </c:pt>
                <c:pt idx="604">
                  <c:v>68.110015869999984</c:v>
                </c:pt>
                <c:pt idx="605">
                  <c:v>68.5</c:v>
                </c:pt>
                <c:pt idx="606">
                  <c:v>68.890014650000012</c:v>
                </c:pt>
                <c:pt idx="607">
                  <c:v>69.279998779999971</c:v>
                </c:pt>
                <c:pt idx="608">
                  <c:v>69.670013419999975</c:v>
                </c:pt>
                <c:pt idx="609">
                  <c:v>70.049987800000054</c:v>
                </c:pt>
                <c:pt idx="610">
                  <c:v>70.42999266999999</c:v>
                </c:pt>
                <c:pt idx="611">
                  <c:v>70.82000733000001</c:v>
                </c:pt>
                <c:pt idx="612">
                  <c:v>71.209991449999961</c:v>
                </c:pt>
                <c:pt idx="613">
                  <c:v>71.589996329999963</c:v>
                </c:pt>
                <c:pt idx="614">
                  <c:v>71.970001220000029</c:v>
                </c:pt>
                <c:pt idx="615">
                  <c:v>72.349975580000034</c:v>
                </c:pt>
                <c:pt idx="616">
                  <c:v>72.739990229999989</c:v>
                </c:pt>
                <c:pt idx="617">
                  <c:v>73.119995119999999</c:v>
                </c:pt>
                <c:pt idx="618">
                  <c:v>73.5</c:v>
                </c:pt>
                <c:pt idx="619">
                  <c:v>73.890014650000012</c:v>
                </c:pt>
                <c:pt idx="620">
                  <c:v>74.259979240000007</c:v>
                </c:pt>
                <c:pt idx="621">
                  <c:v>74.649993889999962</c:v>
                </c:pt>
                <c:pt idx="622">
                  <c:v>75.029998769999963</c:v>
                </c:pt>
                <c:pt idx="623">
                  <c:v>75.410003659999973</c:v>
                </c:pt>
                <c:pt idx="624">
                  <c:v>75.789978019999978</c:v>
                </c:pt>
                <c:pt idx="625">
                  <c:v>76.160003659999973</c:v>
                </c:pt>
                <c:pt idx="626">
                  <c:v>76.539978019999978</c:v>
                </c:pt>
                <c:pt idx="627">
                  <c:v>76.919982909999987</c:v>
                </c:pt>
                <c:pt idx="628">
                  <c:v>77.299987789999989</c:v>
                </c:pt>
                <c:pt idx="629">
                  <c:v>77.670013429999983</c:v>
                </c:pt>
                <c:pt idx="630">
                  <c:v>78.050018309999984</c:v>
                </c:pt>
                <c:pt idx="631">
                  <c:v>78.420013429999983</c:v>
                </c:pt>
                <c:pt idx="632">
                  <c:v>78.799987790000046</c:v>
                </c:pt>
                <c:pt idx="633">
                  <c:v>79.17001343000004</c:v>
                </c:pt>
                <c:pt idx="634">
                  <c:v>79.550018309999984</c:v>
                </c:pt>
                <c:pt idx="635">
                  <c:v>79.919982909999987</c:v>
                </c:pt>
                <c:pt idx="636">
                  <c:v>80.290008549999982</c:v>
                </c:pt>
                <c:pt idx="637">
                  <c:v>80.660003660000029</c:v>
                </c:pt>
                <c:pt idx="638">
                  <c:v>81.029998780000028</c:v>
                </c:pt>
                <c:pt idx="639">
                  <c:v>81.399993889999962</c:v>
                </c:pt>
                <c:pt idx="640">
                  <c:v>81.759979250000015</c:v>
                </c:pt>
                <c:pt idx="641">
                  <c:v>82.130004880000001</c:v>
                </c:pt>
                <c:pt idx="642">
                  <c:v>82.5</c:v>
                </c:pt>
                <c:pt idx="643">
                  <c:v>82.860015869999984</c:v>
                </c:pt>
                <c:pt idx="644">
                  <c:v>83.230010979999975</c:v>
                </c:pt>
                <c:pt idx="645">
                  <c:v>83.600006110000038</c:v>
                </c:pt>
                <c:pt idx="646">
                  <c:v>83.960021979999965</c:v>
                </c:pt>
                <c:pt idx="647">
                  <c:v>84.320007320000002</c:v>
                </c:pt>
                <c:pt idx="648">
                  <c:v>84.67999266999999</c:v>
                </c:pt>
                <c:pt idx="649">
                  <c:v>85.040008539999974</c:v>
                </c:pt>
                <c:pt idx="650">
                  <c:v>85.399993890000019</c:v>
                </c:pt>
                <c:pt idx="651">
                  <c:v>85.760009770000011</c:v>
                </c:pt>
                <c:pt idx="652">
                  <c:v>86.119995119999999</c:v>
                </c:pt>
                <c:pt idx="653">
                  <c:v>86.470001220000029</c:v>
                </c:pt>
                <c:pt idx="654">
                  <c:v>86.829986580000025</c:v>
                </c:pt>
                <c:pt idx="655">
                  <c:v>87.180023199999994</c:v>
                </c:pt>
                <c:pt idx="656">
                  <c:v>87.529998779999971</c:v>
                </c:pt>
                <c:pt idx="657">
                  <c:v>87.880004890000009</c:v>
                </c:pt>
                <c:pt idx="658">
                  <c:v>88.239990229999989</c:v>
                </c:pt>
                <c:pt idx="659">
                  <c:v>88.589996340000027</c:v>
                </c:pt>
                <c:pt idx="660">
                  <c:v>88.939971920000005</c:v>
                </c:pt>
                <c:pt idx="661">
                  <c:v>89.290008550000039</c:v>
                </c:pt>
                <c:pt idx="662">
                  <c:v>89.640014650000012</c:v>
                </c:pt>
                <c:pt idx="663">
                  <c:v>89.989990229999989</c:v>
                </c:pt>
                <c:pt idx="664">
                  <c:v>90.330017090000013</c:v>
                </c:pt>
                <c:pt idx="665">
                  <c:v>90.67999266999999</c:v>
                </c:pt>
                <c:pt idx="666">
                  <c:v>91.019989020000025</c:v>
                </c:pt>
                <c:pt idx="667">
                  <c:v>91.369995109999991</c:v>
                </c:pt>
                <c:pt idx="668">
                  <c:v>91.710021969999957</c:v>
                </c:pt>
                <c:pt idx="669">
                  <c:v>92.039978030000043</c:v>
                </c:pt>
                <c:pt idx="670">
                  <c:v>92.380004880000001</c:v>
                </c:pt>
                <c:pt idx="671">
                  <c:v>92.720001219999972</c:v>
                </c:pt>
                <c:pt idx="672">
                  <c:v>93.049987800000054</c:v>
                </c:pt>
                <c:pt idx="673">
                  <c:v>93.380004880000001</c:v>
                </c:pt>
                <c:pt idx="674">
                  <c:v>93.720001220000029</c:v>
                </c:pt>
                <c:pt idx="675">
                  <c:v>94.040008549999982</c:v>
                </c:pt>
                <c:pt idx="676">
                  <c:v>94.369995120000056</c:v>
                </c:pt>
                <c:pt idx="677">
                  <c:v>94.689971920000005</c:v>
                </c:pt>
                <c:pt idx="678">
                  <c:v>95.020019530000013</c:v>
                </c:pt>
                <c:pt idx="679">
                  <c:v>95.339996339999971</c:v>
                </c:pt>
                <c:pt idx="680">
                  <c:v>95.660003659999973</c:v>
                </c:pt>
                <c:pt idx="681">
                  <c:v>95.980010979999975</c:v>
                </c:pt>
                <c:pt idx="682">
                  <c:v>96.300018309999984</c:v>
                </c:pt>
                <c:pt idx="683">
                  <c:v>96.609985360000053</c:v>
                </c:pt>
                <c:pt idx="684">
                  <c:v>96.929992679999998</c:v>
                </c:pt>
                <c:pt idx="685">
                  <c:v>97.230010989999982</c:v>
                </c:pt>
                <c:pt idx="686">
                  <c:v>97.540008539999974</c:v>
                </c:pt>
                <c:pt idx="687">
                  <c:v>97.850006099999973</c:v>
                </c:pt>
                <c:pt idx="688">
                  <c:v>98.160003659999973</c:v>
                </c:pt>
                <c:pt idx="689">
                  <c:v>98.470001230000037</c:v>
                </c:pt>
                <c:pt idx="690">
                  <c:v>98.770019530000013</c:v>
                </c:pt>
                <c:pt idx="691">
                  <c:v>99.070007320000002</c:v>
                </c:pt>
                <c:pt idx="692">
                  <c:v>99.360015869999984</c:v>
                </c:pt>
                <c:pt idx="693">
                  <c:v>99.670013429999983</c:v>
                </c:pt>
                <c:pt idx="694">
                  <c:v>99.960021970000014</c:v>
                </c:pt>
                <c:pt idx="695">
                  <c:v>100.25</c:v>
                </c:pt>
                <c:pt idx="696">
                  <c:v>100.54998780000005</c:v>
                </c:pt>
                <c:pt idx="697">
                  <c:v>100.83999634000003</c:v>
                </c:pt>
                <c:pt idx="698">
                  <c:v>101.11999512000006</c:v>
                </c:pt>
                <c:pt idx="699">
                  <c:v>101.42001342999998</c:v>
                </c:pt>
                <c:pt idx="700">
                  <c:v>101.69998169000002</c:v>
                </c:pt>
                <c:pt idx="701">
                  <c:v>101.98999024</c:v>
                </c:pt>
                <c:pt idx="702">
                  <c:v>102.28002930000002</c:v>
                </c:pt>
                <c:pt idx="703">
                  <c:v>102.55999756</c:v>
                </c:pt>
                <c:pt idx="704">
                  <c:v>102.82998657000002</c:v>
                </c:pt>
                <c:pt idx="705">
                  <c:v>103.11999512</c:v>
                </c:pt>
                <c:pt idx="706">
                  <c:v>103.39999390000003</c:v>
                </c:pt>
                <c:pt idx="707">
                  <c:v>103.66998291000004</c:v>
                </c:pt>
                <c:pt idx="708">
                  <c:v>103.95001219999995</c:v>
                </c:pt>
                <c:pt idx="709">
                  <c:v>104.22000121999997</c:v>
                </c:pt>
                <c:pt idx="710">
                  <c:v>104.49002075999999</c:v>
                </c:pt>
                <c:pt idx="711">
                  <c:v>104.76000977000001</c:v>
                </c:pt>
                <c:pt idx="712">
                  <c:v>105.02001952999996</c:v>
                </c:pt>
                <c:pt idx="713">
                  <c:v>105.30001830999998</c:v>
                </c:pt>
                <c:pt idx="714">
                  <c:v>105.55999756</c:v>
                </c:pt>
                <c:pt idx="715">
                  <c:v>105.82998658000002</c:v>
                </c:pt>
                <c:pt idx="716">
                  <c:v>106.08001709000001</c:v>
                </c:pt>
                <c:pt idx="717">
                  <c:v>106.34997557999998</c:v>
                </c:pt>
                <c:pt idx="718">
                  <c:v>106.60000609999997</c:v>
                </c:pt>
                <c:pt idx="719">
                  <c:v>106.85998535000004</c:v>
                </c:pt>
                <c:pt idx="720">
                  <c:v>107.11999512</c:v>
                </c:pt>
                <c:pt idx="721">
                  <c:v>107.38000487999994</c:v>
                </c:pt>
                <c:pt idx="722">
                  <c:v>107.63000488</c:v>
                </c:pt>
                <c:pt idx="723">
                  <c:v>107.88000489000001</c:v>
                </c:pt>
                <c:pt idx="724">
                  <c:v>108.13000488</c:v>
                </c:pt>
                <c:pt idx="725">
                  <c:v>108.38000488</c:v>
                </c:pt>
                <c:pt idx="726">
                  <c:v>108.63000488</c:v>
                </c:pt>
                <c:pt idx="727">
                  <c:v>108.88000488</c:v>
                </c:pt>
                <c:pt idx="728">
                  <c:v>109.13000488</c:v>
                </c:pt>
                <c:pt idx="729">
                  <c:v>109.36001586999998</c:v>
                </c:pt>
                <c:pt idx="730">
                  <c:v>109.60998535000004</c:v>
                </c:pt>
                <c:pt idx="731">
                  <c:v>109.83999633999997</c:v>
                </c:pt>
                <c:pt idx="732">
                  <c:v>110.08999632999996</c:v>
                </c:pt>
                <c:pt idx="733">
                  <c:v>110.33001709000001</c:v>
                </c:pt>
                <c:pt idx="734">
                  <c:v>110.55999754999999</c:v>
                </c:pt>
                <c:pt idx="735">
                  <c:v>110.80001830999998</c:v>
                </c:pt>
                <c:pt idx="736">
                  <c:v>111.03997803000004</c:v>
                </c:pt>
                <c:pt idx="737">
                  <c:v>111.26000977000001</c:v>
                </c:pt>
                <c:pt idx="738">
                  <c:v>111.49002074999999</c:v>
                </c:pt>
                <c:pt idx="739">
                  <c:v>111.73001099000004</c:v>
                </c:pt>
                <c:pt idx="740">
                  <c:v>111.96002197000001</c:v>
                </c:pt>
                <c:pt idx="741">
                  <c:v>112.17999268</c:v>
                </c:pt>
                <c:pt idx="742">
                  <c:v>112.40997313999998</c:v>
                </c:pt>
                <c:pt idx="743">
                  <c:v>112.63000487999994</c:v>
                </c:pt>
                <c:pt idx="744">
                  <c:v>112.85998535000004</c:v>
                </c:pt>
                <c:pt idx="745">
                  <c:v>113.08999634000003</c:v>
                </c:pt>
                <c:pt idx="746">
                  <c:v>113.30001830999998</c:v>
                </c:pt>
                <c:pt idx="747">
                  <c:v>113.52999878000003</c:v>
                </c:pt>
                <c:pt idx="748">
                  <c:v>113.73999022999999</c:v>
                </c:pt>
                <c:pt idx="749">
                  <c:v>113.96002196999996</c:v>
                </c:pt>
                <c:pt idx="750">
                  <c:v>114.18002318999999</c:v>
                </c:pt>
                <c:pt idx="751">
                  <c:v>114.39999388999996</c:v>
                </c:pt>
                <c:pt idx="752">
                  <c:v>114.60998535000004</c:v>
                </c:pt>
                <c:pt idx="753">
                  <c:v>114.83001708999996</c:v>
                </c:pt>
                <c:pt idx="754">
                  <c:v>115.04000855000004</c:v>
                </c:pt>
                <c:pt idx="755">
                  <c:v>115.25</c:v>
                </c:pt>
                <c:pt idx="756">
                  <c:v>115.47000122000003</c:v>
                </c:pt>
                <c:pt idx="757">
                  <c:v>115.67999266999999</c:v>
                </c:pt>
                <c:pt idx="758">
                  <c:v>115.88998413000002</c:v>
                </c:pt>
                <c:pt idx="759">
                  <c:v>116.10000609999997</c:v>
                </c:pt>
                <c:pt idx="760">
                  <c:v>116.30999754999999</c:v>
                </c:pt>
                <c:pt idx="761">
                  <c:v>116.51000977000001</c:v>
                </c:pt>
                <c:pt idx="762">
                  <c:v>116.72000121999997</c:v>
                </c:pt>
                <c:pt idx="763">
                  <c:v>116.91998290999999</c:v>
                </c:pt>
                <c:pt idx="764">
                  <c:v>117.13000488</c:v>
                </c:pt>
                <c:pt idx="765">
                  <c:v>117.33001709000001</c:v>
                </c:pt>
                <c:pt idx="766">
                  <c:v>117.52999878000003</c:v>
                </c:pt>
                <c:pt idx="767">
                  <c:v>117.73001098999998</c:v>
                </c:pt>
                <c:pt idx="768">
                  <c:v>117.92999266999999</c:v>
                </c:pt>
                <c:pt idx="769">
                  <c:v>118.13000488</c:v>
                </c:pt>
                <c:pt idx="770">
                  <c:v>118.33001709000001</c:v>
                </c:pt>
                <c:pt idx="771">
                  <c:v>118.52999878000003</c:v>
                </c:pt>
                <c:pt idx="772">
                  <c:v>118.72000121999997</c:v>
                </c:pt>
                <c:pt idx="773">
                  <c:v>118.90997313999998</c:v>
                </c:pt>
                <c:pt idx="774">
                  <c:v>119.12002563999999</c:v>
                </c:pt>
                <c:pt idx="775">
                  <c:v>119.30999756</c:v>
                </c:pt>
                <c:pt idx="776">
                  <c:v>119.5</c:v>
                </c:pt>
                <c:pt idx="777">
                  <c:v>119.69000244</c:v>
                </c:pt>
                <c:pt idx="778">
                  <c:v>119.87997436000001</c:v>
                </c:pt>
                <c:pt idx="779">
                  <c:v>120.07000733000001</c:v>
                </c:pt>
                <c:pt idx="780">
                  <c:v>120.26000977000001</c:v>
                </c:pt>
                <c:pt idx="781">
                  <c:v>120.45001220999995</c:v>
                </c:pt>
                <c:pt idx="782">
                  <c:v>120.64999390000003</c:v>
                </c:pt>
                <c:pt idx="783">
                  <c:v>120.82998657000002</c:v>
                </c:pt>
                <c:pt idx="784">
                  <c:v>121.02001952999996</c:v>
                </c:pt>
                <c:pt idx="785">
                  <c:v>121.21002197000001</c:v>
                </c:pt>
                <c:pt idx="786">
                  <c:v>121.39001464999996</c:v>
                </c:pt>
                <c:pt idx="787">
                  <c:v>121.58999634000003</c:v>
                </c:pt>
                <c:pt idx="788">
                  <c:v>121.76998901000002</c:v>
                </c:pt>
                <c:pt idx="789">
                  <c:v>121.95999145000002</c:v>
                </c:pt>
                <c:pt idx="790">
                  <c:v>122.14001463999995</c:v>
                </c:pt>
                <c:pt idx="791">
                  <c:v>122.33001709000001</c:v>
                </c:pt>
                <c:pt idx="792">
                  <c:v>122.52001952999996</c:v>
                </c:pt>
                <c:pt idx="793">
                  <c:v>122.70999145000002</c:v>
                </c:pt>
                <c:pt idx="794">
                  <c:v>122.88998413000002</c:v>
                </c:pt>
                <c:pt idx="795">
                  <c:v>123.07000733000001</c:v>
                </c:pt>
                <c:pt idx="796">
                  <c:v>123.26000977000001</c:v>
                </c:pt>
                <c:pt idx="797">
                  <c:v>123.45001220999995</c:v>
                </c:pt>
                <c:pt idx="798">
                  <c:v>123.63000488</c:v>
                </c:pt>
                <c:pt idx="799">
                  <c:v>123.80999756</c:v>
                </c:pt>
                <c:pt idx="800">
                  <c:v>124</c:v>
                </c:pt>
                <c:pt idx="801">
                  <c:v>124.17001343000004</c:v>
                </c:pt>
                <c:pt idx="802">
                  <c:v>124.35998534999999</c:v>
                </c:pt>
                <c:pt idx="803">
                  <c:v>124.54000854999998</c:v>
                </c:pt>
                <c:pt idx="804">
                  <c:v>124.72000122000003</c:v>
                </c:pt>
                <c:pt idx="805">
                  <c:v>124.89999389000002</c:v>
                </c:pt>
                <c:pt idx="806">
                  <c:v>125.07998657000002</c:v>
                </c:pt>
                <c:pt idx="807">
                  <c:v>125.27001952999996</c:v>
                </c:pt>
                <c:pt idx="808">
                  <c:v>125.45001219999995</c:v>
                </c:pt>
                <c:pt idx="809">
                  <c:v>125.62997436000001</c:v>
                </c:pt>
                <c:pt idx="810">
                  <c:v>125.82000733000001</c:v>
                </c:pt>
                <c:pt idx="811">
                  <c:v>125.98999024</c:v>
                </c:pt>
                <c:pt idx="812">
                  <c:v>126.16998290999999</c:v>
                </c:pt>
                <c:pt idx="813">
                  <c:v>126.35000610999998</c:v>
                </c:pt>
                <c:pt idx="814">
                  <c:v>126.52999877999997</c:v>
                </c:pt>
                <c:pt idx="815">
                  <c:v>126.70999146000003</c:v>
                </c:pt>
                <c:pt idx="816">
                  <c:v>126.88998413000002</c:v>
                </c:pt>
                <c:pt idx="817">
                  <c:v>127.06997681000001</c:v>
                </c:pt>
                <c:pt idx="818">
                  <c:v>127.25</c:v>
                </c:pt>
                <c:pt idx="819">
                  <c:v>127.42999266999999</c:v>
                </c:pt>
                <c:pt idx="820">
                  <c:v>127.61001586999998</c:v>
                </c:pt>
                <c:pt idx="821">
                  <c:v>127.79000855000004</c:v>
                </c:pt>
                <c:pt idx="822">
                  <c:v>127.97000122000003</c:v>
                </c:pt>
                <c:pt idx="823">
                  <c:v>128.14001464</c:v>
                </c:pt>
                <c:pt idx="824">
                  <c:v>128.32000733000001</c:v>
                </c:pt>
                <c:pt idx="825">
                  <c:v>128.5</c:v>
                </c:pt>
                <c:pt idx="826">
                  <c:v>128.69000244</c:v>
                </c:pt>
                <c:pt idx="827">
                  <c:v>128.85998535000004</c:v>
                </c:pt>
                <c:pt idx="828">
                  <c:v>129.04000855000004</c:v>
                </c:pt>
                <c:pt idx="829">
                  <c:v>129.23001098999998</c:v>
                </c:pt>
                <c:pt idx="830">
                  <c:v>129.40002441999997</c:v>
                </c:pt>
                <c:pt idx="831">
                  <c:v>129.58999633999997</c:v>
                </c:pt>
                <c:pt idx="832">
                  <c:v>129.76000977000001</c:v>
                </c:pt>
                <c:pt idx="833">
                  <c:v>129.94000245000001</c:v>
                </c:pt>
                <c:pt idx="834">
                  <c:v>130.13000489000001</c:v>
                </c:pt>
                <c:pt idx="835">
                  <c:v>130.30999756</c:v>
                </c:pt>
                <c:pt idx="836">
                  <c:v>130.47998046999999</c:v>
                </c:pt>
                <c:pt idx="837">
                  <c:v>130.66000365999997</c:v>
                </c:pt>
                <c:pt idx="838">
                  <c:v>130.84997558000003</c:v>
                </c:pt>
                <c:pt idx="839">
                  <c:v>131.02999877999997</c:v>
                </c:pt>
                <c:pt idx="840">
                  <c:v>131.21002196999996</c:v>
                </c:pt>
                <c:pt idx="841">
                  <c:v>131.39001465000001</c:v>
                </c:pt>
                <c:pt idx="842">
                  <c:v>131.56997680000001</c:v>
                </c:pt>
                <c:pt idx="843">
                  <c:v>131.75</c:v>
                </c:pt>
                <c:pt idx="844">
                  <c:v>131.94000244</c:v>
                </c:pt>
                <c:pt idx="845">
                  <c:v>132.10998536000005</c:v>
                </c:pt>
                <c:pt idx="846">
                  <c:v>132.30001830999998</c:v>
                </c:pt>
                <c:pt idx="847">
                  <c:v>132.48001097999997</c:v>
                </c:pt>
                <c:pt idx="848">
                  <c:v>132.66000366000003</c:v>
                </c:pt>
                <c:pt idx="849">
                  <c:v>132.85000609999997</c:v>
                </c:pt>
                <c:pt idx="850">
                  <c:v>133.02999878000003</c:v>
                </c:pt>
                <c:pt idx="851">
                  <c:v>133.20001220999995</c:v>
                </c:pt>
                <c:pt idx="852">
                  <c:v>133.39001465000001</c:v>
                </c:pt>
                <c:pt idx="853">
                  <c:v>133.57000731999995</c:v>
                </c:pt>
                <c:pt idx="854">
                  <c:v>133.76000977000001</c:v>
                </c:pt>
                <c:pt idx="855">
                  <c:v>133.93997192</c:v>
                </c:pt>
                <c:pt idx="856">
                  <c:v>134.11001585999998</c:v>
                </c:pt>
                <c:pt idx="857">
                  <c:v>134.30001830999998</c:v>
                </c:pt>
                <c:pt idx="858">
                  <c:v>134.48999022999999</c:v>
                </c:pt>
                <c:pt idx="859">
                  <c:v>134.66998290999999</c:v>
                </c:pt>
                <c:pt idx="860">
                  <c:v>134.83999634000003</c:v>
                </c:pt>
                <c:pt idx="861">
                  <c:v>135.01998902000003</c:v>
                </c:pt>
                <c:pt idx="862">
                  <c:v>135.20999144999996</c:v>
                </c:pt>
                <c:pt idx="863">
                  <c:v>135.39001465000001</c:v>
                </c:pt>
                <c:pt idx="864">
                  <c:v>135.57000733000001</c:v>
                </c:pt>
                <c:pt idx="865">
                  <c:v>135.75</c:v>
                </c:pt>
                <c:pt idx="866">
                  <c:v>135.92999266999999</c:v>
                </c:pt>
                <c:pt idx="867">
                  <c:v>136.10998534999999</c:v>
                </c:pt>
                <c:pt idx="868">
                  <c:v>136.29000855000004</c:v>
                </c:pt>
                <c:pt idx="869">
                  <c:v>136.47000123000004</c:v>
                </c:pt>
                <c:pt idx="870">
                  <c:v>136.66000365999997</c:v>
                </c:pt>
                <c:pt idx="871">
                  <c:v>136.83999633999997</c:v>
                </c:pt>
                <c:pt idx="872">
                  <c:v>137.02999877999997</c:v>
                </c:pt>
                <c:pt idx="873">
                  <c:v>137.20001221000001</c:v>
                </c:pt>
                <c:pt idx="874">
                  <c:v>137.39001465000001</c:v>
                </c:pt>
                <c:pt idx="875">
                  <c:v>137.57998658000002</c:v>
                </c:pt>
                <c:pt idx="876">
                  <c:v>137.75</c:v>
                </c:pt>
                <c:pt idx="877">
                  <c:v>137.94003294999999</c:v>
                </c:pt>
                <c:pt idx="878">
                  <c:v>138.12002563999999</c:v>
                </c:pt>
                <c:pt idx="879">
                  <c:v>138.30999756</c:v>
                </c:pt>
                <c:pt idx="880">
                  <c:v>138.48999024</c:v>
                </c:pt>
                <c:pt idx="881">
                  <c:v>138.67999268</c:v>
                </c:pt>
                <c:pt idx="882">
                  <c:v>138.86999512</c:v>
                </c:pt>
                <c:pt idx="883">
                  <c:v>139.04998778999999</c:v>
                </c:pt>
                <c:pt idx="884">
                  <c:v>139.23999022999999</c:v>
                </c:pt>
                <c:pt idx="885">
                  <c:v>139.41998290999999</c:v>
                </c:pt>
                <c:pt idx="886">
                  <c:v>139.60998536</c:v>
                </c:pt>
                <c:pt idx="887">
                  <c:v>139.7999878</c:v>
                </c:pt>
                <c:pt idx="888">
                  <c:v>139.98999024</c:v>
                </c:pt>
                <c:pt idx="889">
                  <c:v>140.17996216</c:v>
                </c:pt>
                <c:pt idx="890">
                  <c:v>140.35998536</c:v>
                </c:pt>
                <c:pt idx="891">
                  <c:v>140.54998778999999</c:v>
                </c:pt>
                <c:pt idx="892">
                  <c:v>140.73999022999999</c:v>
                </c:pt>
                <c:pt idx="893">
                  <c:v>140.91998290999999</c:v>
                </c:pt>
                <c:pt idx="894">
                  <c:v>141.10998534999999</c:v>
                </c:pt>
                <c:pt idx="895">
                  <c:v>141.2999878</c:v>
                </c:pt>
                <c:pt idx="896">
                  <c:v>141.48999022999999</c:v>
                </c:pt>
                <c:pt idx="897">
                  <c:v>141.68002318999999</c:v>
                </c:pt>
                <c:pt idx="898">
                  <c:v>141.87002562999999</c:v>
                </c:pt>
                <c:pt idx="899">
                  <c:v>142.05996704000006</c:v>
                </c:pt>
                <c:pt idx="900">
                  <c:v>142.23999023000005</c:v>
                </c:pt>
                <c:pt idx="901">
                  <c:v>142.42999268000005</c:v>
                </c:pt>
                <c:pt idx="902">
                  <c:v>142.63000488999995</c:v>
                </c:pt>
                <c:pt idx="903">
                  <c:v>142.81002806999993</c:v>
                </c:pt>
                <c:pt idx="904">
                  <c:v>142.99996948</c:v>
                </c:pt>
                <c:pt idx="905">
                  <c:v>143.19000244</c:v>
                </c:pt>
                <c:pt idx="906">
                  <c:v>143.36999512</c:v>
                </c:pt>
                <c:pt idx="907">
                  <c:v>143.57000732</c:v>
                </c:pt>
                <c:pt idx="908">
                  <c:v>143.75997925000001</c:v>
                </c:pt>
                <c:pt idx="909">
                  <c:v>143.94000244000006</c:v>
                </c:pt>
                <c:pt idx="910">
                  <c:v>144.13000487999994</c:v>
                </c:pt>
                <c:pt idx="911">
                  <c:v>144.31997680999996</c:v>
                </c:pt>
                <c:pt idx="912">
                  <c:v>144.52001953000001</c:v>
                </c:pt>
                <c:pt idx="913">
                  <c:v>144.7000122</c:v>
                </c:pt>
                <c:pt idx="914">
                  <c:v>144.88998413000002</c:v>
                </c:pt>
                <c:pt idx="915">
                  <c:v>145.09002685999997</c:v>
                </c:pt>
                <c:pt idx="916">
                  <c:v>145.26995848999996</c:v>
                </c:pt>
                <c:pt idx="917">
                  <c:v>145.45999146000003</c:v>
                </c:pt>
                <c:pt idx="918">
                  <c:v>145.65002442000002</c:v>
                </c:pt>
                <c:pt idx="919">
                  <c:v>145.83999634000008</c:v>
                </c:pt>
                <c:pt idx="920">
                  <c:v>146.04003906999998</c:v>
                </c:pt>
                <c:pt idx="921">
                  <c:v>146.22998046999999</c:v>
                </c:pt>
                <c:pt idx="922">
                  <c:v>146.41003418000003</c:v>
                </c:pt>
                <c:pt idx="923">
                  <c:v>146.60000611000004</c:v>
                </c:pt>
                <c:pt idx="924">
                  <c:v>146.79000853999997</c:v>
                </c:pt>
                <c:pt idx="925">
                  <c:v>146.98999022999999</c:v>
                </c:pt>
                <c:pt idx="926">
                  <c:v>147.17004395000004</c:v>
                </c:pt>
                <c:pt idx="927">
                  <c:v>147.36999510999993</c:v>
                </c:pt>
                <c:pt idx="928">
                  <c:v>147.55999756</c:v>
                </c:pt>
                <c:pt idx="929">
                  <c:v>147.75003050999999</c:v>
                </c:pt>
                <c:pt idx="930">
                  <c:v>147.94000245000007</c:v>
                </c:pt>
                <c:pt idx="931">
                  <c:v>148.12997435999995</c:v>
                </c:pt>
                <c:pt idx="932">
                  <c:v>148.32000733000001</c:v>
                </c:pt>
                <c:pt idx="933">
                  <c:v>148.50997925000007</c:v>
                </c:pt>
                <c:pt idx="934">
                  <c:v>148.70996093999997</c:v>
                </c:pt>
                <c:pt idx="935">
                  <c:v>148.90002442000002</c:v>
                </c:pt>
                <c:pt idx="936">
                  <c:v>149.08999633999997</c:v>
                </c:pt>
                <c:pt idx="937">
                  <c:v>149.27996825999998</c:v>
                </c:pt>
                <c:pt idx="938">
                  <c:v>149.47003174000002</c:v>
                </c:pt>
                <c:pt idx="939">
                  <c:v>149.67001342999998</c:v>
                </c:pt>
                <c:pt idx="940">
                  <c:v>149.85000610999998</c:v>
                </c:pt>
                <c:pt idx="941">
                  <c:v>150.04998779000005</c:v>
                </c:pt>
                <c:pt idx="942">
                  <c:v>150.23995970999999</c:v>
                </c:pt>
                <c:pt idx="943">
                  <c:v>150.43002318999999</c:v>
                </c:pt>
                <c:pt idx="944">
                  <c:v>150.61999510999993</c:v>
                </c:pt>
                <c:pt idx="945">
                  <c:v>150.80999756</c:v>
                </c:pt>
                <c:pt idx="946">
                  <c:v>151.01000975999995</c:v>
                </c:pt>
                <c:pt idx="947">
                  <c:v>151.19998169000002</c:v>
                </c:pt>
                <c:pt idx="948">
                  <c:v>151.39999389000002</c:v>
                </c:pt>
                <c:pt idx="949">
                  <c:v>151.57998657999997</c:v>
                </c:pt>
                <c:pt idx="950">
                  <c:v>151.77996826000003</c:v>
                </c:pt>
                <c:pt idx="951">
                  <c:v>151.96997069999998</c:v>
                </c:pt>
                <c:pt idx="952">
                  <c:v>152.16003418000003</c:v>
                </c:pt>
                <c:pt idx="953">
                  <c:v>152.35003662999998</c:v>
                </c:pt>
                <c:pt idx="954">
                  <c:v>152.54998779000005</c:v>
                </c:pt>
                <c:pt idx="955">
                  <c:v>152.73995970999999</c:v>
                </c:pt>
                <c:pt idx="956">
                  <c:v>152.93002320000005</c:v>
                </c:pt>
                <c:pt idx="957">
                  <c:v>153.12997437000001</c:v>
                </c:pt>
                <c:pt idx="958">
                  <c:v>153.30996704000006</c:v>
                </c:pt>
                <c:pt idx="959">
                  <c:v>153.50997925000001</c:v>
                </c:pt>
                <c:pt idx="960">
                  <c:v>153.68997193000007</c:v>
                </c:pt>
                <c:pt idx="961">
                  <c:v>153.88998413000002</c:v>
                </c:pt>
                <c:pt idx="962">
                  <c:v>154.07998658000008</c:v>
                </c:pt>
                <c:pt idx="963">
                  <c:v>154.26998901000002</c:v>
                </c:pt>
                <c:pt idx="964">
                  <c:v>154.46002196999996</c:v>
                </c:pt>
                <c:pt idx="965">
                  <c:v>154.65002441000001</c:v>
                </c:pt>
                <c:pt idx="966">
                  <c:v>154.83996581999997</c:v>
                </c:pt>
                <c:pt idx="967">
                  <c:v>155.01998902000003</c:v>
                </c:pt>
                <c:pt idx="968">
                  <c:v>155.20999146000003</c:v>
                </c:pt>
                <c:pt idx="969">
                  <c:v>155.39999389999997</c:v>
                </c:pt>
                <c:pt idx="970">
                  <c:v>155.59002685000002</c:v>
                </c:pt>
                <c:pt idx="971">
                  <c:v>155.77001953999996</c:v>
                </c:pt>
                <c:pt idx="972">
                  <c:v>155.95999145000002</c:v>
                </c:pt>
                <c:pt idx="973">
                  <c:v>156.15002442000002</c:v>
                </c:pt>
                <c:pt idx="974">
                  <c:v>156.33001708999996</c:v>
                </c:pt>
                <c:pt idx="975">
                  <c:v>156.51995849000002</c:v>
                </c:pt>
                <c:pt idx="976">
                  <c:v>156.69998169000002</c:v>
                </c:pt>
                <c:pt idx="977">
                  <c:v>156.89001464999996</c:v>
                </c:pt>
                <c:pt idx="978">
                  <c:v>157.07998657000002</c:v>
                </c:pt>
                <c:pt idx="979">
                  <c:v>157.25997924000001</c:v>
                </c:pt>
                <c:pt idx="980">
                  <c:v>157.45001220999995</c:v>
                </c:pt>
                <c:pt idx="981">
                  <c:v>157.62997436000001</c:v>
                </c:pt>
                <c:pt idx="982">
                  <c:v>157.82000732</c:v>
                </c:pt>
                <c:pt idx="983">
                  <c:v>158.01004028999995</c:v>
                </c:pt>
                <c:pt idx="984">
                  <c:v>158.19998169000007</c:v>
                </c:pt>
                <c:pt idx="985">
                  <c:v>158.39001465000001</c:v>
                </c:pt>
                <c:pt idx="986">
                  <c:v>158.56997681000001</c:v>
                </c:pt>
                <c:pt idx="987">
                  <c:v>158.76000976999995</c:v>
                </c:pt>
                <c:pt idx="988">
                  <c:v>158.94998169000002</c:v>
                </c:pt>
                <c:pt idx="989">
                  <c:v>159.13000488</c:v>
                </c:pt>
                <c:pt idx="990">
                  <c:v>159.31997679999995</c:v>
                </c:pt>
                <c:pt idx="991">
                  <c:v>159.51000975999995</c:v>
                </c:pt>
                <c:pt idx="992">
                  <c:v>159.68997192000006</c:v>
                </c:pt>
                <c:pt idx="993">
                  <c:v>159.88000489000001</c:v>
                </c:pt>
                <c:pt idx="994">
                  <c:v>160.06997680999996</c:v>
                </c:pt>
                <c:pt idx="995">
                  <c:v>160.26000976999995</c:v>
                </c:pt>
                <c:pt idx="996">
                  <c:v>160.44998169000007</c:v>
                </c:pt>
                <c:pt idx="997">
                  <c:v>160.64001464</c:v>
                </c:pt>
                <c:pt idx="998">
                  <c:v>160.81997680000001</c:v>
                </c:pt>
                <c:pt idx="999">
                  <c:v>161.01004028999995</c:v>
                </c:pt>
                <c:pt idx="1000">
                  <c:v>161.20001220999995</c:v>
                </c:pt>
                <c:pt idx="1001">
                  <c:v>161.38998413000007</c:v>
                </c:pt>
                <c:pt idx="1002">
                  <c:v>161.57003784</c:v>
                </c:pt>
                <c:pt idx="1003">
                  <c:v>161.76000977000001</c:v>
                </c:pt>
                <c:pt idx="1004">
                  <c:v>161.94998169000002</c:v>
                </c:pt>
                <c:pt idx="1005">
                  <c:v>162.14001464999996</c:v>
                </c:pt>
                <c:pt idx="1006">
                  <c:v>162.32000733000007</c:v>
                </c:pt>
                <c:pt idx="1007">
                  <c:v>162.50997925000007</c:v>
                </c:pt>
                <c:pt idx="1008">
                  <c:v>162.70001221000001</c:v>
                </c:pt>
                <c:pt idx="1009">
                  <c:v>162.89001465000001</c:v>
                </c:pt>
                <c:pt idx="1010">
                  <c:v>163.06997680000001</c:v>
                </c:pt>
                <c:pt idx="1011">
                  <c:v>163.25997924999996</c:v>
                </c:pt>
                <c:pt idx="1012">
                  <c:v>163.45001219999995</c:v>
                </c:pt>
                <c:pt idx="1013">
                  <c:v>163.63000487999994</c:v>
                </c:pt>
                <c:pt idx="1014">
                  <c:v>163.82000733000007</c:v>
                </c:pt>
                <c:pt idx="1015">
                  <c:v>164.00997925000001</c:v>
                </c:pt>
                <c:pt idx="1016">
                  <c:v>164.19003294999999</c:v>
                </c:pt>
                <c:pt idx="1017">
                  <c:v>164.36999512</c:v>
                </c:pt>
                <c:pt idx="1018">
                  <c:v>164.55999756</c:v>
                </c:pt>
                <c:pt idx="1019">
                  <c:v>164.73999022999999</c:v>
                </c:pt>
                <c:pt idx="1020">
                  <c:v>164.92999266999999</c:v>
                </c:pt>
                <c:pt idx="1021">
                  <c:v>165.10998534999999</c:v>
                </c:pt>
                <c:pt idx="1022">
                  <c:v>165.29000854999998</c:v>
                </c:pt>
                <c:pt idx="1023">
                  <c:v>165.48001098999998</c:v>
                </c:pt>
                <c:pt idx="1024">
                  <c:v>165.67001341999992</c:v>
                </c:pt>
                <c:pt idx="1025">
                  <c:v>165.83999634000003</c:v>
                </c:pt>
                <c:pt idx="1026">
                  <c:v>166.02999878000003</c:v>
                </c:pt>
                <c:pt idx="1027">
                  <c:v>166.20999145000002</c:v>
                </c:pt>
                <c:pt idx="1028">
                  <c:v>166.38998413000002</c:v>
                </c:pt>
                <c:pt idx="1029">
                  <c:v>166.56997680000001</c:v>
                </c:pt>
                <c:pt idx="1030">
                  <c:v>166.75003052</c:v>
                </c:pt>
                <c:pt idx="1031">
                  <c:v>166.93002319000004</c:v>
                </c:pt>
                <c:pt idx="1032">
                  <c:v>167.11001587000004</c:v>
                </c:pt>
                <c:pt idx="1033">
                  <c:v>167.28002930000002</c:v>
                </c:pt>
                <c:pt idx="1034">
                  <c:v>167.47003174000002</c:v>
                </c:pt>
                <c:pt idx="1035">
                  <c:v>167.65002442000002</c:v>
                </c:pt>
                <c:pt idx="1036">
                  <c:v>167.82000733000001</c:v>
                </c:pt>
                <c:pt idx="1037">
                  <c:v>168</c:v>
                </c:pt>
                <c:pt idx="1038">
                  <c:v>168.18002318999999</c:v>
                </c:pt>
                <c:pt idx="1039">
                  <c:v>168.35000611000004</c:v>
                </c:pt>
                <c:pt idx="1040">
                  <c:v>168.53002930000002</c:v>
                </c:pt>
                <c:pt idx="1041">
                  <c:v>168.70001221000001</c:v>
                </c:pt>
                <c:pt idx="1042">
                  <c:v>168.88000488</c:v>
                </c:pt>
                <c:pt idx="1043">
                  <c:v>169.06002806999999</c:v>
                </c:pt>
                <c:pt idx="1044">
                  <c:v>169.23001099000004</c:v>
                </c:pt>
                <c:pt idx="1045">
                  <c:v>169.40002441000001</c:v>
                </c:pt>
                <c:pt idx="1046">
                  <c:v>169.57998657000002</c:v>
                </c:pt>
                <c:pt idx="1047">
                  <c:v>169.75997925000007</c:v>
                </c:pt>
                <c:pt idx="1048">
                  <c:v>169.92999267000005</c:v>
                </c:pt>
                <c:pt idx="1049">
                  <c:v>170.10998536000005</c:v>
                </c:pt>
                <c:pt idx="1050">
                  <c:v>170.27999878000003</c:v>
                </c:pt>
                <c:pt idx="1051">
                  <c:v>170.45001220999995</c:v>
                </c:pt>
                <c:pt idx="1052">
                  <c:v>170.61999510999993</c:v>
                </c:pt>
                <c:pt idx="1053">
                  <c:v>170.79000854999998</c:v>
                </c:pt>
                <c:pt idx="1054">
                  <c:v>170.97003173999997</c:v>
                </c:pt>
                <c:pt idx="1055">
                  <c:v>171.13998412999996</c:v>
                </c:pt>
                <c:pt idx="1056">
                  <c:v>171.30999756</c:v>
                </c:pt>
                <c:pt idx="1057">
                  <c:v>171.48999022999999</c:v>
                </c:pt>
                <c:pt idx="1058">
                  <c:v>171.64999389000002</c:v>
                </c:pt>
                <c:pt idx="1059">
                  <c:v>171.83001709000001</c:v>
                </c:pt>
                <c:pt idx="1060">
                  <c:v>171.99002075000004</c:v>
                </c:pt>
                <c:pt idx="1061">
                  <c:v>172.16998291000004</c:v>
                </c:pt>
                <c:pt idx="1062">
                  <c:v>172.33999634000003</c:v>
                </c:pt>
                <c:pt idx="1063">
                  <c:v>172.50000000000006</c:v>
                </c:pt>
                <c:pt idx="1064">
                  <c:v>172.68002318999993</c:v>
                </c:pt>
                <c:pt idx="1065">
                  <c:v>172.84997558999999</c:v>
                </c:pt>
                <c:pt idx="1066">
                  <c:v>173.00997925000001</c:v>
                </c:pt>
                <c:pt idx="1067">
                  <c:v>173.17999268</c:v>
                </c:pt>
                <c:pt idx="1068">
                  <c:v>173.35000611000004</c:v>
                </c:pt>
                <c:pt idx="1069">
                  <c:v>173.52001953000001</c:v>
                </c:pt>
                <c:pt idx="1070">
                  <c:v>173.68997193000007</c:v>
                </c:pt>
                <c:pt idx="1071">
                  <c:v>173.85000611000004</c:v>
                </c:pt>
                <c:pt idx="1072">
                  <c:v>174.02001952999996</c:v>
                </c:pt>
                <c:pt idx="1073">
                  <c:v>174.18997191999995</c:v>
                </c:pt>
                <c:pt idx="1074">
                  <c:v>174.35998534999999</c:v>
                </c:pt>
                <c:pt idx="1075">
                  <c:v>174.52999878000003</c:v>
                </c:pt>
                <c:pt idx="1076">
                  <c:v>174.69003294999999</c:v>
                </c:pt>
                <c:pt idx="1077">
                  <c:v>174.85998535000004</c:v>
                </c:pt>
                <c:pt idx="1078">
                  <c:v>175.01998900999996</c:v>
                </c:pt>
                <c:pt idx="1079">
                  <c:v>175.18002318999993</c:v>
                </c:pt>
                <c:pt idx="1080">
                  <c:v>175.34997558999999</c:v>
                </c:pt>
                <c:pt idx="1081">
                  <c:v>175.51000977000001</c:v>
                </c:pt>
                <c:pt idx="1082">
                  <c:v>175.69003296</c:v>
                </c:pt>
                <c:pt idx="1083">
                  <c:v>175.83999634000003</c:v>
                </c:pt>
                <c:pt idx="1084">
                  <c:v>176.01000975999995</c:v>
                </c:pt>
                <c:pt idx="1085">
                  <c:v>176.17001342999998</c:v>
                </c:pt>
                <c:pt idx="1086">
                  <c:v>176.32998656999996</c:v>
                </c:pt>
                <c:pt idx="1087">
                  <c:v>176.5</c:v>
                </c:pt>
                <c:pt idx="1088">
                  <c:v>176.65997314000003</c:v>
                </c:pt>
                <c:pt idx="1089">
                  <c:v>176.81997680000006</c:v>
                </c:pt>
                <c:pt idx="1090">
                  <c:v>176.98004150999998</c:v>
                </c:pt>
                <c:pt idx="1091">
                  <c:v>177.13995362000003</c:v>
                </c:pt>
                <c:pt idx="1092">
                  <c:v>177.30999756000006</c:v>
                </c:pt>
                <c:pt idx="1093">
                  <c:v>177.46997070000009</c:v>
                </c:pt>
                <c:pt idx="1094">
                  <c:v>177.63000488</c:v>
                </c:pt>
                <c:pt idx="1095">
                  <c:v>177.79003905999991</c:v>
                </c:pt>
                <c:pt idx="1096">
                  <c:v>177.94000243999994</c:v>
                </c:pt>
                <c:pt idx="1097">
                  <c:v>178.10003662999998</c:v>
                </c:pt>
                <c:pt idx="1098">
                  <c:v>178.25994873000002</c:v>
                </c:pt>
                <c:pt idx="1099">
                  <c:v>178.41998291000004</c:v>
                </c:pt>
                <c:pt idx="1100">
                  <c:v>178.57000731999995</c:v>
                </c:pt>
                <c:pt idx="1101">
                  <c:v>178.72998046999999</c:v>
                </c:pt>
                <c:pt idx="1102">
                  <c:v>178.88000488</c:v>
                </c:pt>
                <c:pt idx="1103">
                  <c:v>179.04998780000005</c:v>
                </c:pt>
                <c:pt idx="1104">
                  <c:v>179.20001220999995</c:v>
                </c:pt>
                <c:pt idx="1105">
                  <c:v>179.34997558999999</c:v>
                </c:pt>
                <c:pt idx="1106">
                  <c:v>179.51000977000001</c:v>
                </c:pt>
                <c:pt idx="1107">
                  <c:v>179.65997315000004</c:v>
                </c:pt>
                <c:pt idx="1108">
                  <c:v>179.80999755999994</c:v>
                </c:pt>
                <c:pt idx="1109">
                  <c:v>179.96997070999998</c:v>
                </c:pt>
                <c:pt idx="1110">
                  <c:v>180.11999512</c:v>
                </c:pt>
                <c:pt idx="1111">
                  <c:v>180.27996826000003</c:v>
                </c:pt>
                <c:pt idx="1112">
                  <c:v>180.42999266999993</c:v>
                </c:pt>
                <c:pt idx="1113">
                  <c:v>180.57995605999997</c:v>
                </c:pt>
                <c:pt idx="1114">
                  <c:v>180.72998046999999</c:v>
                </c:pt>
                <c:pt idx="1115">
                  <c:v>180.88000489000001</c:v>
                </c:pt>
                <c:pt idx="1116">
                  <c:v>181.03002929999991</c:v>
                </c:pt>
                <c:pt idx="1117">
                  <c:v>181.17999267999994</c:v>
                </c:pt>
                <c:pt idx="1118">
                  <c:v>181.33001708999996</c:v>
                </c:pt>
                <c:pt idx="1119">
                  <c:v>181.4799804700001</c:v>
                </c:pt>
                <c:pt idx="1120">
                  <c:v>181.63000488</c:v>
                </c:pt>
                <c:pt idx="1121">
                  <c:v>181.77996826000003</c:v>
                </c:pt>
                <c:pt idx="1122">
                  <c:v>181.93005371000004</c:v>
                </c:pt>
                <c:pt idx="1123">
                  <c:v>182.07000732000006</c:v>
                </c:pt>
                <c:pt idx="1124">
                  <c:v>182.22003173999997</c:v>
                </c:pt>
                <c:pt idx="1125">
                  <c:v>182.36999512</c:v>
                </c:pt>
                <c:pt idx="1126">
                  <c:v>182.51000977000001</c:v>
                </c:pt>
                <c:pt idx="1127">
                  <c:v>182.65997313999992</c:v>
                </c:pt>
                <c:pt idx="1128">
                  <c:v>182.79998778999993</c:v>
                </c:pt>
                <c:pt idx="1129">
                  <c:v>182.95001221000007</c:v>
                </c:pt>
                <c:pt idx="1130">
                  <c:v>183.08996582000009</c:v>
                </c:pt>
                <c:pt idx="1131">
                  <c:v>183.23004150999998</c:v>
                </c:pt>
                <c:pt idx="1132">
                  <c:v>183.38000488</c:v>
                </c:pt>
                <c:pt idx="1133">
                  <c:v>183.51995849000002</c:v>
                </c:pt>
                <c:pt idx="1134">
                  <c:v>183.66003417999991</c:v>
                </c:pt>
                <c:pt idx="1135">
                  <c:v>183.78997803000004</c:v>
                </c:pt>
                <c:pt idx="1136">
                  <c:v>183.92999268000005</c:v>
                </c:pt>
                <c:pt idx="1137">
                  <c:v>184.07000733000007</c:v>
                </c:pt>
                <c:pt idx="1138">
                  <c:v>184.20996092999997</c:v>
                </c:pt>
                <c:pt idx="1139">
                  <c:v>184.34002684999996</c:v>
                </c:pt>
                <c:pt idx="1140">
                  <c:v>184.47998046999999</c:v>
                </c:pt>
                <c:pt idx="1141">
                  <c:v>184.60998534999999</c:v>
                </c:pt>
                <c:pt idx="1142">
                  <c:v>184.75</c:v>
                </c:pt>
                <c:pt idx="1143">
                  <c:v>184.88000489000001</c:v>
                </c:pt>
                <c:pt idx="1144">
                  <c:v>185.01000975999989</c:v>
                </c:pt>
                <c:pt idx="1145">
                  <c:v>185.13995362000003</c:v>
                </c:pt>
                <c:pt idx="1146">
                  <c:v>185.28002930000002</c:v>
                </c:pt>
                <c:pt idx="1147">
                  <c:v>185.40997313999992</c:v>
                </c:pt>
                <c:pt idx="1148">
                  <c:v>185.53997802999993</c:v>
                </c:pt>
                <c:pt idx="1149">
                  <c:v>185.66998291000004</c:v>
                </c:pt>
                <c:pt idx="1150">
                  <c:v>185.79998779000005</c:v>
                </c:pt>
                <c:pt idx="1151">
                  <c:v>185.93005371999993</c:v>
                </c:pt>
                <c:pt idx="1152">
                  <c:v>186.05999756000006</c:v>
                </c:pt>
                <c:pt idx="1153">
                  <c:v>186.17999267000005</c:v>
                </c:pt>
                <c:pt idx="1154">
                  <c:v>186.30999754999993</c:v>
                </c:pt>
                <c:pt idx="1155">
                  <c:v>186.44000243999994</c:v>
                </c:pt>
                <c:pt idx="1156">
                  <c:v>186.55999755000005</c:v>
                </c:pt>
                <c:pt idx="1157">
                  <c:v>186.69000243999994</c:v>
                </c:pt>
                <c:pt idx="1158">
                  <c:v>186.82000731999995</c:v>
                </c:pt>
                <c:pt idx="1159">
                  <c:v>186.94000244000006</c:v>
                </c:pt>
                <c:pt idx="1160">
                  <c:v>187.04998779000005</c:v>
                </c:pt>
                <c:pt idx="1161">
                  <c:v>187.17999267999994</c:v>
                </c:pt>
                <c:pt idx="1162">
                  <c:v>187.29998779000005</c:v>
                </c:pt>
                <c:pt idx="1163">
                  <c:v>187.40997314000003</c:v>
                </c:pt>
                <c:pt idx="1164">
                  <c:v>187.53997801999992</c:v>
                </c:pt>
                <c:pt idx="1165">
                  <c:v>187.66003418000003</c:v>
                </c:pt>
                <c:pt idx="1166">
                  <c:v>187.76995849000002</c:v>
                </c:pt>
                <c:pt idx="1167">
                  <c:v>187.88995361000002</c:v>
                </c:pt>
                <c:pt idx="1168">
                  <c:v>188.01000976</c:v>
                </c:pt>
                <c:pt idx="1169">
                  <c:v>188.11999512</c:v>
                </c:pt>
                <c:pt idx="1170">
                  <c:v>188.24005126999998</c:v>
                </c:pt>
                <c:pt idx="1171">
                  <c:v>188.34997558999999</c:v>
                </c:pt>
                <c:pt idx="1172">
                  <c:v>188.45996094000009</c:v>
                </c:pt>
                <c:pt idx="1173">
                  <c:v>188.57000732999995</c:v>
                </c:pt>
                <c:pt idx="1174">
                  <c:v>188.67999268000005</c:v>
                </c:pt>
                <c:pt idx="1175">
                  <c:v>188.79998780000005</c:v>
                </c:pt>
                <c:pt idx="1176">
                  <c:v>188.90002441999991</c:v>
                </c:pt>
                <c:pt idx="1177">
                  <c:v>189.02001953000001</c:v>
                </c:pt>
                <c:pt idx="1178">
                  <c:v>189.12005615999999</c:v>
                </c:pt>
                <c:pt idx="1179">
                  <c:v>189.23999024</c:v>
                </c:pt>
                <c:pt idx="1180">
                  <c:v>189.33996581999997</c:v>
                </c:pt>
                <c:pt idx="1181">
                  <c:v>189.45001221000007</c:v>
                </c:pt>
                <c:pt idx="1182">
                  <c:v>189.54998778999993</c:v>
                </c:pt>
                <c:pt idx="1183">
                  <c:v>189.65997315000004</c:v>
                </c:pt>
                <c:pt idx="1184">
                  <c:v>189.76000977000001</c:v>
                </c:pt>
                <c:pt idx="1185">
                  <c:v>189.86999512</c:v>
                </c:pt>
                <c:pt idx="1186">
                  <c:v>189.96997069999998</c:v>
                </c:pt>
                <c:pt idx="1187">
                  <c:v>190.07000733000007</c:v>
                </c:pt>
                <c:pt idx="1188">
                  <c:v>190.16998290999993</c:v>
                </c:pt>
                <c:pt idx="1189">
                  <c:v>190.27996826000003</c:v>
                </c:pt>
                <c:pt idx="1190">
                  <c:v>190.36999512</c:v>
                </c:pt>
                <c:pt idx="1191">
                  <c:v>190.47003173999997</c:v>
                </c:pt>
                <c:pt idx="1192">
                  <c:v>190.57000731999995</c:v>
                </c:pt>
                <c:pt idx="1193">
                  <c:v>190.67004395000004</c:v>
                </c:pt>
                <c:pt idx="1194">
                  <c:v>190.76000975999989</c:v>
                </c:pt>
                <c:pt idx="1195">
                  <c:v>190.85998534999999</c:v>
                </c:pt>
                <c:pt idx="1196">
                  <c:v>190.96002198000008</c:v>
                </c:pt>
                <c:pt idx="1197">
                  <c:v>191.04998778999993</c:v>
                </c:pt>
                <c:pt idx="1198">
                  <c:v>191.14996338000003</c:v>
                </c:pt>
                <c:pt idx="1199">
                  <c:v>191.23999022999999</c:v>
                </c:pt>
                <c:pt idx="1200">
                  <c:v>191.33001708999996</c:v>
                </c:pt>
                <c:pt idx="1201">
                  <c:v>191.41998291000004</c:v>
                </c:pt>
                <c:pt idx="1202">
                  <c:v>191.52001953000001</c:v>
                </c:pt>
                <c:pt idx="1203">
                  <c:v>191.60998534999999</c:v>
                </c:pt>
                <c:pt idx="1204">
                  <c:v>191.69000243999994</c:v>
                </c:pt>
                <c:pt idx="1205">
                  <c:v>191.79003907000003</c:v>
                </c:pt>
                <c:pt idx="1206">
                  <c:v>191.86999512</c:v>
                </c:pt>
                <c:pt idx="1207">
                  <c:v>191.95996093999997</c:v>
                </c:pt>
                <c:pt idx="1208">
                  <c:v>192.04003907000003</c:v>
                </c:pt>
                <c:pt idx="1209">
                  <c:v>192.11999512</c:v>
                </c:pt>
                <c:pt idx="1210">
                  <c:v>192.21002197999996</c:v>
                </c:pt>
                <c:pt idx="1211">
                  <c:v>192.29998780000005</c:v>
                </c:pt>
                <c:pt idx="1212">
                  <c:v>192.38000489000001</c:v>
                </c:pt>
                <c:pt idx="1213">
                  <c:v>192.46002197999996</c:v>
                </c:pt>
                <c:pt idx="1214">
                  <c:v>192.53997803000004</c:v>
                </c:pt>
                <c:pt idx="1215">
                  <c:v>192.61999512</c:v>
                </c:pt>
                <c:pt idx="1216">
                  <c:v>192.70001220999995</c:v>
                </c:pt>
                <c:pt idx="1217">
                  <c:v>192.77996826000003</c:v>
                </c:pt>
                <c:pt idx="1218">
                  <c:v>192.85003661999997</c:v>
                </c:pt>
                <c:pt idx="1219">
                  <c:v>192.92999267000005</c:v>
                </c:pt>
                <c:pt idx="1220">
                  <c:v>193.01000976</c:v>
                </c:pt>
                <c:pt idx="1221">
                  <c:v>193.08001708999996</c:v>
                </c:pt>
                <c:pt idx="1222">
                  <c:v>193.15002441000001</c:v>
                </c:pt>
                <c:pt idx="1223">
                  <c:v>193.2299804700001</c:v>
                </c:pt>
                <c:pt idx="1224">
                  <c:v>193.30004882999992</c:v>
                </c:pt>
                <c:pt idx="1225">
                  <c:v>193.36999510999999</c:v>
                </c:pt>
                <c:pt idx="1226">
                  <c:v>193.45001220000006</c:v>
                </c:pt>
                <c:pt idx="1227">
                  <c:v>193.51000976</c:v>
                </c:pt>
                <c:pt idx="1228">
                  <c:v>193.58001708999996</c:v>
                </c:pt>
                <c:pt idx="1229">
                  <c:v>193.65002442000002</c:v>
                </c:pt>
                <c:pt idx="1230">
                  <c:v>193.71997069999998</c:v>
                </c:pt>
                <c:pt idx="1231">
                  <c:v>193.79003906000003</c:v>
                </c:pt>
                <c:pt idx="1232">
                  <c:v>193.8499755900001</c:v>
                </c:pt>
                <c:pt idx="1233">
                  <c:v>193.91998290999993</c:v>
                </c:pt>
                <c:pt idx="1234">
                  <c:v>193.98004150999998</c:v>
                </c:pt>
                <c:pt idx="1235">
                  <c:v>194.04998779000005</c:v>
                </c:pt>
                <c:pt idx="1236">
                  <c:v>194.11999512</c:v>
                </c:pt>
                <c:pt idx="1237">
                  <c:v>194.18005371000004</c:v>
                </c:pt>
                <c:pt idx="1238">
                  <c:v>194.23999022999999</c:v>
                </c:pt>
                <c:pt idx="1239">
                  <c:v>194.29998779000005</c:v>
                </c:pt>
                <c:pt idx="1240">
                  <c:v>194.36999510999999</c:v>
                </c:pt>
                <c:pt idx="1241">
                  <c:v>194.42999267999994</c:v>
                </c:pt>
                <c:pt idx="1242">
                  <c:v>194.47998045999998</c:v>
                </c:pt>
                <c:pt idx="1243">
                  <c:v>194.54998779000005</c:v>
                </c:pt>
                <c:pt idx="1244">
                  <c:v>194.61004638999998</c:v>
                </c:pt>
                <c:pt idx="1245">
                  <c:v>194.66998291000004</c:v>
                </c:pt>
                <c:pt idx="1246">
                  <c:v>194.71997070000009</c:v>
                </c:pt>
                <c:pt idx="1247">
                  <c:v>194.78002929999991</c:v>
                </c:pt>
                <c:pt idx="1248">
                  <c:v>194.84002685999997</c:v>
                </c:pt>
                <c:pt idx="1249">
                  <c:v>194.88995361000002</c:v>
                </c:pt>
                <c:pt idx="1250">
                  <c:v>194.95001220999995</c:v>
                </c:pt>
                <c:pt idx="1251">
                  <c:v>195.01000977000001</c:v>
                </c:pt>
                <c:pt idx="1252">
                  <c:v>195.05999756000006</c:v>
                </c:pt>
                <c:pt idx="1253">
                  <c:v>195.11999512</c:v>
                </c:pt>
                <c:pt idx="1254">
                  <c:v>195.16003418000003</c:v>
                </c:pt>
                <c:pt idx="1255">
                  <c:v>195.2199707100001</c:v>
                </c:pt>
                <c:pt idx="1256">
                  <c:v>195.26995849000002</c:v>
                </c:pt>
                <c:pt idx="1257">
                  <c:v>195.33001709000007</c:v>
                </c:pt>
                <c:pt idx="1258">
                  <c:v>195.36999512</c:v>
                </c:pt>
                <c:pt idx="1259">
                  <c:v>195.41998291000004</c:v>
                </c:pt>
                <c:pt idx="1260">
                  <c:v>195.47003173999997</c:v>
                </c:pt>
                <c:pt idx="1261">
                  <c:v>195.5200195299999</c:v>
                </c:pt>
                <c:pt idx="1262">
                  <c:v>195.57000732999995</c:v>
                </c:pt>
                <c:pt idx="1263">
                  <c:v>195.61999512</c:v>
                </c:pt>
                <c:pt idx="1264">
                  <c:v>195.66003417999991</c:v>
                </c:pt>
                <c:pt idx="1265">
                  <c:v>195.71002196999996</c:v>
                </c:pt>
                <c:pt idx="1266">
                  <c:v>195.75</c:v>
                </c:pt>
                <c:pt idx="1267">
                  <c:v>195.79998778999993</c:v>
                </c:pt>
                <c:pt idx="1268">
                  <c:v>195.85003661999997</c:v>
                </c:pt>
                <c:pt idx="1269">
                  <c:v>195.89001465000001</c:v>
                </c:pt>
                <c:pt idx="1270">
                  <c:v>195.92999267999994</c:v>
                </c:pt>
                <c:pt idx="1271">
                  <c:v>195.98004149999997</c:v>
                </c:pt>
                <c:pt idx="1272">
                  <c:v>196.01000977000001</c:v>
                </c:pt>
                <c:pt idx="1273">
                  <c:v>196.04998778999993</c:v>
                </c:pt>
                <c:pt idx="1274">
                  <c:v>196.09997557999998</c:v>
                </c:pt>
                <c:pt idx="1275">
                  <c:v>196.14001465000001</c:v>
                </c:pt>
                <c:pt idx="1276">
                  <c:v>196.17999268000005</c:v>
                </c:pt>
                <c:pt idx="1277">
                  <c:v>196.21997070000009</c:v>
                </c:pt>
                <c:pt idx="1278">
                  <c:v>196.25</c:v>
                </c:pt>
                <c:pt idx="1279">
                  <c:v>196.29003907000003</c:v>
                </c:pt>
                <c:pt idx="1280">
                  <c:v>196.33001709000007</c:v>
                </c:pt>
                <c:pt idx="1281">
                  <c:v>196.35998536</c:v>
                </c:pt>
                <c:pt idx="1282">
                  <c:v>196.40002441000001</c:v>
                </c:pt>
                <c:pt idx="1283">
                  <c:v>196.44000243999994</c:v>
                </c:pt>
                <c:pt idx="1284">
                  <c:v>196.46997070999998</c:v>
                </c:pt>
                <c:pt idx="1285">
                  <c:v>196.50994873000002</c:v>
                </c:pt>
                <c:pt idx="1286">
                  <c:v>196.54003905999991</c:v>
                </c:pt>
                <c:pt idx="1287">
                  <c:v>196.57000731999995</c:v>
                </c:pt>
                <c:pt idx="1288">
                  <c:v>196.6099853500001</c:v>
                </c:pt>
                <c:pt idx="1289">
                  <c:v>196.63995361000002</c:v>
                </c:pt>
                <c:pt idx="1290">
                  <c:v>196.67004395000004</c:v>
                </c:pt>
                <c:pt idx="1291">
                  <c:v>196.70001221000007</c:v>
                </c:pt>
                <c:pt idx="1292">
                  <c:v>196.71997069999998</c:v>
                </c:pt>
                <c:pt idx="1293">
                  <c:v>196.74005126999998</c:v>
                </c:pt>
                <c:pt idx="1294">
                  <c:v>196.78002929999991</c:v>
                </c:pt>
                <c:pt idx="1295">
                  <c:v>196.80999756000006</c:v>
                </c:pt>
                <c:pt idx="1296">
                  <c:v>196.83996582000009</c:v>
                </c:pt>
                <c:pt idx="1297">
                  <c:v>196.86004638999998</c:v>
                </c:pt>
                <c:pt idx="1298">
                  <c:v>196.89001465000001</c:v>
                </c:pt>
                <c:pt idx="1299">
                  <c:v>196.90997315000004</c:v>
                </c:pt>
                <c:pt idx="1300">
                  <c:v>196.94000243999994</c:v>
                </c:pt>
                <c:pt idx="1301">
                  <c:v>196.96002198000008</c:v>
                </c:pt>
                <c:pt idx="1302">
                  <c:v>196.98004150999998</c:v>
                </c:pt>
                <c:pt idx="1303">
                  <c:v>197</c:v>
                </c:pt>
                <c:pt idx="1304">
                  <c:v>197.02996826000003</c:v>
                </c:pt>
                <c:pt idx="1305">
                  <c:v>197.05004882999992</c:v>
                </c:pt>
                <c:pt idx="1306">
                  <c:v>197.08001708999996</c:v>
                </c:pt>
                <c:pt idx="1307">
                  <c:v>197.0999755900001</c:v>
                </c:pt>
                <c:pt idx="1308">
                  <c:v>197.11999512</c:v>
                </c:pt>
                <c:pt idx="1309">
                  <c:v>197.12994384000001</c:v>
                </c:pt>
                <c:pt idx="1310">
                  <c:v>197.1500244099999</c:v>
                </c:pt>
                <c:pt idx="1311">
                  <c:v>197.16998291000004</c:v>
                </c:pt>
                <c:pt idx="1312">
                  <c:v>197.17999268000005</c:v>
                </c:pt>
                <c:pt idx="1313">
                  <c:v>197.20001220999995</c:v>
                </c:pt>
                <c:pt idx="1314">
                  <c:v>197.22003173999997</c:v>
                </c:pt>
                <c:pt idx="1315">
                  <c:v>197.23999022999999</c:v>
                </c:pt>
                <c:pt idx="1316">
                  <c:v>197.25</c:v>
                </c:pt>
                <c:pt idx="1317">
                  <c:v>197.26995850000003</c:v>
                </c:pt>
                <c:pt idx="1318">
                  <c:v>197.2800292899999</c:v>
                </c:pt>
                <c:pt idx="1319">
                  <c:v>197.30999756000006</c:v>
                </c:pt>
                <c:pt idx="1320">
                  <c:v>197.32000733000007</c:v>
                </c:pt>
                <c:pt idx="1321">
                  <c:v>197.32995605999997</c:v>
                </c:pt>
                <c:pt idx="1322">
                  <c:v>197.34002684999996</c:v>
                </c:pt>
                <c:pt idx="1323">
                  <c:v>197.35003661999997</c:v>
                </c:pt>
                <c:pt idx="1324">
                  <c:v>197.36999512</c:v>
                </c:pt>
                <c:pt idx="1325">
                  <c:v>197.38000488</c:v>
                </c:pt>
                <c:pt idx="1326">
                  <c:v>197.38000489000001</c:v>
                </c:pt>
                <c:pt idx="1327">
                  <c:v>197.39001465000001</c:v>
                </c:pt>
                <c:pt idx="1328">
                  <c:v>197.41003417999991</c:v>
                </c:pt>
                <c:pt idx="1329">
                  <c:v>197.40997315000004</c:v>
                </c:pt>
                <c:pt idx="1330">
                  <c:v>197.41998291000004</c:v>
                </c:pt>
                <c:pt idx="1331">
                  <c:v>197.42004393999991</c:v>
                </c:pt>
                <c:pt idx="1332">
                  <c:v>197.42999268000005</c:v>
                </c:pt>
                <c:pt idx="1333">
                  <c:v>197.42999268000005</c:v>
                </c:pt>
                <c:pt idx="1334">
                  <c:v>197.44000243999994</c:v>
                </c:pt>
                <c:pt idx="1335">
                  <c:v>197.44000244000006</c:v>
                </c:pt>
                <c:pt idx="1336">
                  <c:v>197.45001220999995</c:v>
                </c:pt>
                <c:pt idx="1337">
                  <c:v>197.45001220999995</c:v>
                </c:pt>
                <c:pt idx="1338">
                  <c:v>197.46002196999996</c:v>
                </c:pt>
                <c:pt idx="1339">
                  <c:v>197.45996093999997</c:v>
                </c:pt>
                <c:pt idx="1340">
                  <c:v>197.46002198000008</c:v>
                </c:pt>
                <c:pt idx="1341">
                  <c:v>197.46002196999996</c:v>
                </c:pt>
                <c:pt idx="1342">
                  <c:v>197.46002196999996</c:v>
                </c:pt>
                <c:pt idx="1343">
                  <c:v>197.46002197000007</c:v>
                </c:pt>
                <c:pt idx="1344">
                  <c:v>197.45996092999997</c:v>
                </c:pt>
                <c:pt idx="1345">
                  <c:v>197.45996093000008</c:v>
                </c:pt>
                <c:pt idx="1346">
                  <c:v>197.45001220999995</c:v>
                </c:pt>
                <c:pt idx="1347">
                  <c:v>197.46002197999996</c:v>
                </c:pt>
                <c:pt idx="1348">
                  <c:v>197.45001221000007</c:v>
                </c:pt>
                <c:pt idx="1349">
                  <c:v>197.45996093999997</c:v>
                </c:pt>
                <c:pt idx="1350">
                  <c:v>197.45001221000007</c:v>
                </c:pt>
                <c:pt idx="1351">
                  <c:v>197.44000243999994</c:v>
                </c:pt>
                <c:pt idx="1352">
                  <c:v>197.44000244000006</c:v>
                </c:pt>
                <c:pt idx="1353">
                  <c:v>197.42999268000005</c:v>
                </c:pt>
                <c:pt idx="1354">
                  <c:v>197.42999266999993</c:v>
                </c:pt>
                <c:pt idx="1355">
                  <c:v>197.41998291000004</c:v>
                </c:pt>
                <c:pt idx="1356">
                  <c:v>197.42004394999992</c:v>
                </c:pt>
                <c:pt idx="1357">
                  <c:v>197.41003418000003</c:v>
                </c:pt>
                <c:pt idx="1358">
                  <c:v>197.40997313999992</c:v>
                </c:pt>
                <c:pt idx="1359">
                  <c:v>197.39996338000003</c:v>
                </c:pt>
                <c:pt idx="1360">
                  <c:v>197.38995362000003</c:v>
                </c:pt>
                <c:pt idx="1361">
                  <c:v>197.38995361000002</c:v>
                </c:pt>
                <c:pt idx="1362">
                  <c:v>197.36999512</c:v>
                </c:pt>
                <c:pt idx="1363">
                  <c:v>197.36999510999999</c:v>
                </c:pt>
                <c:pt idx="1364">
                  <c:v>197.34997557999998</c:v>
                </c:pt>
                <c:pt idx="1365">
                  <c:v>197.3499755900001</c:v>
                </c:pt>
                <c:pt idx="1366">
                  <c:v>197.33001708999996</c:v>
                </c:pt>
                <c:pt idx="1367">
                  <c:v>197.33001709000007</c:v>
                </c:pt>
                <c:pt idx="1368">
                  <c:v>197.30999755999994</c:v>
                </c:pt>
                <c:pt idx="1369">
                  <c:v>197.29998779000005</c:v>
                </c:pt>
                <c:pt idx="1370">
                  <c:v>197.28997802000004</c:v>
                </c:pt>
                <c:pt idx="1371">
                  <c:v>197.27996826000003</c:v>
                </c:pt>
                <c:pt idx="1372">
                  <c:v>197.26995849000002</c:v>
                </c:pt>
                <c:pt idx="1373">
                  <c:v>197.25</c:v>
                </c:pt>
                <c:pt idx="1374">
                  <c:v>197.25</c:v>
                </c:pt>
                <c:pt idx="1375">
                  <c:v>197.2299804700001</c:v>
                </c:pt>
                <c:pt idx="1376">
                  <c:v>197.21997069999998</c:v>
                </c:pt>
                <c:pt idx="1377">
                  <c:v>197.19995117000008</c:v>
                </c:pt>
                <c:pt idx="1378">
                  <c:v>197.18994139999995</c:v>
                </c:pt>
                <c:pt idx="1379">
                  <c:v>197.17004395000004</c:v>
                </c:pt>
                <c:pt idx="1380">
                  <c:v>197.16003417999991</c:v>
                </c:pt>
                <c:pt idx="1381">
                  <c:v>197.15002441000001</c:v>
                </c:pt>
                <c:pt idx="1382">
                  <c:v>197.13000488</c:v>
                </c:pt>
                <c:pt idx="1383">
                  <c:v>197.11999512</c:v>
                </c:pt>
                <c:pt idx="1384">
                  <c:v>197.10003661999997</c:v>
                </c:pt>
                <c:pt idx="1385">
                  <c:v>197.08001708999996</c:v>
                </c:pt>
                <c:pt idx="1386">
                  <c:v>197.07000733000007</c:v>
                </c:pt>
                <c:pt idx="1387">
                  <c:v>197.03997803000004</c:v>
                </c:pt>
                <c:pt idx="1388">
                  <c:v>197.02996826000003</c:v>
                </c:pt>
                <c:pt idx="1389">
                  <c:v>197.01995850000003</c:v>
                </c:pt>
                <c:pt idx="1390">
                  <c:v>196.99005126999998</c:v>
                </c:pt>
                <c:pt idx="1391">
                  <c:v>196.98004149999997</c:v>
                </c:pt>
                <c:pt idx="1392">
                  <c:v>196.96002197999996</c:v>
                </c:pt>
                <c:pt idx="1393">
                  <c:v>196.92999268000005</c:v>
                </c:pt>
                <c:pt idx="1394">
                  <c:v>196.91998291000004</c:v>
                </c:pt>
                <c:pt idx="1395">
                  <c:v>196.89996337000002</c:v>
                </c:pt>
                <c:pt idx="1396">
                  <c:v>196.86999510999999</c:v>
                </c:pt>
                <c:pt idx="1397">
                  <c:v>196.86004638999998</c:v>
                </c:pt>
                <c:pt idx="1398">
                  <c:v>196.84002684999996</c:v>
                </c:pt>
                <c:pt idx="1399">
                  <c:v>196.82000732999995</c:v>
                </c:pt>
                <c:pt idx="1400">
                  <c:v>196.78997803000004</c:v>
                </c:pt>
                <c:pt idx="1401">
                  <c:v>196.76995849000002</c:v>
                </c:pt>
                <c:pt idx="1402">
                  <c:v>196.75</c:v>
                </c:pt>
                <c:pt idx="1403">
                  <c:v>196.7299804700001</c:v>
                </c:pt>
                <c:pt idx="1404">
                  <c:v>196.70001220999995</c:v>
                </c:pt>
                <c:pt idx="1405">
                  <c:v>196.67004394000003</c:v>
                </c:pt>
                <c:pt idx="1406">
                  <c:v>196.65002441999991</c:v>
                </c:pt>
                <c:pt idx="1407">
                  <c:v>196.63000488</c:v>
                </c:pt>
                <c:pt idx="1408">
                  <c:v>196.59997558000009</c:v>
                </c:pt>
                <c:pt idx="1409">
                  <c:v>196.57000732999995</c:v>
                </c:pt>
                <c:pt idx="1410">
                  <c:v>196.54998779000005</c:v>
                </c:pt>
                <c:pt idx="1411">
                  <c:v>196.52996827000004</c:v>
                </c:pt>
                <c:pt idx="1412">
                  <c:v>196.5</c:v>
                </c:pt>
                <c:pt idx="1413">
                  <c:v>196.47003173999997</c:v>
                </c:pt>
                <c:pt idx="1414">
                  <c:v>196.45001219999995</c:v>
                </c:pt>
                <c:pt idx="1415">
                  <c:v>196.41998291000004</c:v>
                </c:pt>
                <c:pt idx="1416">
                  <c:v>196.39001464</c:v>
                </c:pt>
                <c:pt idx="1417">
                  <c:v>196.36999512</c:v>
                </c:pt>
                <c:pt idx="1418">
                  <c:v>196.33996581999997</c:v>
                </c:pt>
                <c:pt idx="1419">
                  <c:v>196.30004883000004</c:v>
                </c:pt>
                <c:pt idx="1420">
                  <c:v>196.2800292899999</c:v>
                </c:pt>
                <c:pt idx="1421">
                  <c:v>196.25</c:v>
                </c:pt>
                <c:pt idx="1422">
                  <c:v>196.22003172999996</c:v>
                </c:pt>
                <c:pt idx="1423">
                  <c:v>196.19000243999994</c:v>
                </c:pt>
                <c:pt idx="1424">
                  <c:v>196.15997315000004</c:v>
                </c:pt>
                <c:pt idx="1425">
                  <c:v>196.13000488</c:v>
                </c:pt>
                <c:pt idx="1426">
                  <c:v>196.0999755900001</c:v>
                </c:pt>
                <c:pt idx="1427">
                  <c:v>196.05999755999994</c:v>
                </c:pt>
                <c:pt idx="1428">
                  <c:v>196.08001707999995</c:v>
                </c:pt>
                <c:pt idx="1429">
                  <c:v>196.01995851000004</c:v>
                </c:pt>
                <c:pt idx="1430">
                  <c:v>195.96002196999996</c:v>
                </c:pt>
                <c:pt idx="1431">
                  <c:v>195.90002440000001</c:v>
                </c:pt>
                <c:pt idx="1432">
                  <c:v>195.94000243000005</c:v>
                </c:pt>
                <c:pt idx="1433">
                  <c:v>195.88000489000001</c:v>
                </c:pt>
                <c:pt idx="1434">
                  <c:v>195.82000731999995</c:v>
                </c:pt>
                <c:pt idx="1435">
                  <c:v>195.85998533999998</c:v>
                </c:pt>
                <c:pt idx="1436">
                  <c:v>195.78997803999994</c:v>
                </c:pt>
                <c:pt idx="1437">
                  <c:v>195.72998046999999</c:v>
                </c:pt>
                <c:pt idx="1438">
                  <c:v>195.77001953000001</c:v>
                </c:pt>
                <c:pt idx="1439">
                  <c:v>195.71002196000006</c:v>
                </c:pt>
                <c:pt idx="1440">
                  <c:v>195.64001466000002</c:v>
                </c:pt>
                <c:pt idx="1441">
                  <c:v>195.58001707999995</c:v>
                </c:pt>
                <c:pt idx="1442">
                  <c:v>195.61999510999999</c:v>
                </c:pt>
                <c:pt idx="1443">
                  <c:v>195.55999756999995</c:v>
                </c:pt>
                <c:pt idx="1444">
                  <c:v>195.48999022999999</c:v>
                </c:pt>
                <c:pt idx="1445">
                  <c:v>195.52001953000001</c:v>
                </c:pt>
                <c:pt idx="1446">
                  <c:v>195.46002196000006</c:v>
                </c:pt>
                <c:pt idx="1447">
                  <c:v>195.39001466000002</c:v>
                </c:pt>
                <c:pt idx="1448">
                  <c:v>195.41998292000005</c:v>
                </c:pt>
                <c:pt idx="1449">
                  <c:v>195.35998533999998</c:v>
                </c:pt>
                <c:pt idx="1450">
                  <c:v>195.28997803999994</c:v>
                </c:pt>
                <c:pt idx="1451">
                  <c:v>195.32995606999998</c:v>
                </c:pt>
                <c:pt idx="1452">
                  <c:v>195.26000977000001</c:v>
                </c:pt>
                <c:pt idx="1453">
                  <c:v>195.19000243000005</c:v>
                </c:pt>
                <c:pt idx="1454">
                  <c:v>195.22003171999984</c:v>
                </c:pt>
                <c:pt idx="1455">
                  <c:v>195.16003415</c:v>
                </c:pt>
                <c:pt idx="1456">
                  <c:v>195.08996585</c:v>
                </c:pt>
                <c:pt idx="1457">
                  <c:v>195.12994388000004</c:v>
                </c:pt>
                <c:pt idx="1458">
                  <c:v>195.05999757000006</c:v>
                </c:pt>
                <c:pt idx="1459">
                  <c:v>194.98999022999999</c:v>
                </c:pt>
                <c:pt idx="1460">
                  <c:v>194.93005369999992</c:v>
                </c:pt>
                <c:pt idx="1461">
                  <c:v>194.95001218999994</c:v>
                </c:pt>
                <c:pt idx="1462">
                  <c:v>194.88006588999997</c:v>
                </c:pt>
                <c:pt idx="1463">
                  <c:v>194.91003415</c:v>
                </c:pt>
                <c:pt idx="1464">
                  <c:v>194.84997561</c:v>
                </c:pt>
                <c:pt idx="1465">
                  <c:v>194.77996828000016</c:v>
                </c:pt>
                <c:pt idx="1466">
                  <c:v>194.71002196999996</c:v>
                </c:pt>
                <c:pt idx="1467">
                  <c:v>194.75</c:v>
                </c:pt>
                <c:pt idx="1468">
                  <c:v>194.68005369999992</c:v>
                </c:pt>
                <c:pt idx="1469">
                  <c:v>194.61004636000007</c:v>
                </c:pt>
                <c:pt idx="1470">
                  <c:v>194.64007565999998</c:v>
                </c:pt>
                <c:pt idx="1471">
                  <c:v>194.56994631999999</c:v>
                </c:pt>
                <c:pt idx="1472">
                  <c:v>194.50000001000012</c:v>
                </c:pt>
                <c:pt idx="1473">
                  <c:v>194.52996828000016</c:v>
                </c:pt>
                <c:pt idx="1474">
                  <c:v>194.46002196999996</c:v>
                </c:pt>
                <c:pt idx="1475">
                  <c:v>194.39001462999988</c:v>
                </c:pt>
                <c:pt idx="1476">
                  <c:v>194.42004392999991</c:v>
                </c:pt>
                <c:pt idx="1477">
                  <c:v>194.35003659000006</c:v>
                </c:pt>
                <c:pt idx="1478">
                  <c:v>194.27996828999994</c:v>
                </c:pt>
                <c:pt idx="1479">
                  <c:v>194.30993654999997</c:v>
                </c:pt>
                <c:pt idx="1480">
                  <c:v>194.23999025000012</c:v>
                </c:pt>
                <c:pt idx="1481">
                  <c:v>194.16998291000004</c:v>
                </c:pt>
                <c:pt idx="1482">
                  <c:v>194.20001220999995</c:v>
                </c:pt>
                <c:pt idx="1483">
                  <c:v>194.13000486999988</c:v>
                </c:pt>
                <c:pt idx="1484">
                  <c:v>194.06005857000002</c:v>
                </c:pt>
                <c:pt idx="1485">
                  <c:v>194.09002683000006</c:v>
                </c:pt>
                <c:pt idx="1486">
                  <c:v>194.01995851999993</c:v>
                </c:pt>
                <c:pt idx="1487">
                  <c:v>194.03997805999995</c:v>
                </c:pt>
                <c:pt idx="1488">
                  <c:v>193.96997072000011</c:v>
                </c:pt>
                <c:pt idx="1489">
                  <c:v>193.90002441000001</c:v>
                </c:pt>
                <c:pt idx="1490">
                  <c:v>193.92999268000005</c:v>
                </c:pt>
                <c:pt idx="1491">
                  <c:v>193.86004636999985</c:v>
                </c:pt>
                <c:pt idx="1492">
                  <c:v>193.80004880000001</c:v>
                </c:pt>
                <c:pt idx="1493">
                  <c:v>193.83007810000004</c:v>
                </c:pt>
                <c:pt idx="1494">
                  <c:v>193.74993899000003</c:v>
                </c:pt>
                <c:pt idx="1495">
                  <c:v>193.67999269000006</c:v>
                </c:pt>
                <c:pt idx="1496">
                  <c:v>193.69995119000009</c:v>
                </c:pt>
                <c:pt idx="1497">
                  <c:v>193.63000488</c:v>
                </c:pt>
                <c:pt idx="1498">
                  <c:v>193.55999753999993</c:v>
                </c:pt>
                <c:pt idx="1499">
                  <c:v>193.59002683999984</c:v>
                </c:pt>
                <c:pt idx="1500">
                  <c:v>193.52001949999999</c:v>
                </c:pt>
                <c:pt idx="1501">
                  <c:v>193.43994142999998</c:v>
                </c:pt>
                <c:pt idx="1502">
                  <c:v>193.46997073</c:v>
                </c:pt>
                <c:pt idx="1503">
                  <c:v>193.39996339000015</c:v>
                </c:pt>
                <c:pt idx="1504">
                  <c:v>193.32000731999995</c:v>
                </c:pt>
                <c:pt idx="1505">
                  <c:v>193.34002685999997</c:v>
                </c:pt>
                <c:pt idx="1506">
                  <c:v>193.27001951999989</c:v>
                </c:pt>
                <c:pt idx="1507">
                  <c:v>193.20007321000003</c:v>
                </c:pt>
                <c:pt idx="1508">
                  <c:v>193.23004148000007</c:v>
                </c:pt>
                <c:pt idx="1509">
                  <c:v>193.15997316999994</c:v>
                </c:pt>
                <c:pt idx="1510">
                  <c:v>193.17993166999997</c:v>
                </c:pt>
                <c:pt idx="1511">
                  <c:v>193.10998537000012</c:v>
                </c:pt>
                <c:pt idx="1512">
                  <c:v>193.03002930000002</c:v>
                </c:pt>
                <c:pt idx="1513">
                  <c:v>193.04998779000005</c:v>
                </c:pt>
                <c:pt idx="1514">
                  <c:v>192.98004148999985</c:v>
                </c:pt>
                <c:pt idx="1515">
                  <c:v>192.90002439</c:v>
                </c:pt>
                <c:pt idx="1516">
                  <c:v>192.93005368000001</c:v>
                </c:pt>
                <c:pt idx="1517">
                  <c:v>192.84997561</c:v>
                </c:pt>
                <c:pt idx="1518">
                  <c:v>192.77996828000016</c:v>
                </c:pt>
                <c:pt idx="1519">
                  <c:v>192.79998781000006</c:v>
                </c:pt>
                <c:pt idx="1520">
                  <c:v>192.72998046999999</c:v>
                </c:pt>
                <c:pt idx="1521">
                  <c:v>192.75</c:v>
                </c:pt>
                <c:pt idx="1522">
                  <c:v>192.67004392999991</c:v>
                </c:pt>
                <c:pt idx="1523">
                  <c:v>192.60003659000006</c:v>
                </c:pt>
                <c:pt idx="1524">
                  <c:v>192.63006588999997</c:v>
                </c:pt>
                <c:pt idx="1525">
                  <c:v>192.54992678999997</c:v>
                </c:pt>
                <c:pt idx="1526">
                  <c:v>192.47998048000011</c:v>
                </c:pt>
                <c:pt idx="1527">
                  <c:v>192.50994874000014</c:v>
                </c:pt>
                <c:pt idx="1528">
                  <c:v>192.42999268000005</c:v>
                </c:pt>
                <c:pt idx="1529">
                  <c:v>192.45001220999995</c:v>
                </c:pt>
                <c:pt idx="1530">
                  <c:v>192.36999509999987</c:v>
                </c:pt>
                <c:pt idx="1531">
                  <c:v>192.29003903</c:v>
                </c:pt>
                <c:pt idx="1532">
                  <c:v>192.32006833000003</c:v>
                </c:pt>
                <c:pt idx="1533">
                  <c:v>192.23992923000003</c:v>
                </c:pt>
                <c:pt idx="1534">
                  <c:v>192.15997316000016</c:v>
                </c:pt>
                <c:pt idx="1535">
                  <c:v>192.19000246000007</c:v>
                </c:pt>
                <c:pt idx="1536">
                  <c:v>192.10998534999999</c:v>
                </c:pt>
                <c:pt idx="1537">
                  <c:v>192.03002927999989</c:v>
                </c:pt>
                <c:pt idx="1538">
                  <c:v>192.0400390499999</c:v>
                </c:pt>
                <c:pt idx="1539">
                  <c:v>191.97003171000006</c:v>
                </c:pt>
                <c:pt idx="1540">
                  <c:v>191.99005123999996</c:v>
                </c:pt>
                <c:pt idx="1541">
                  <c:v>191.90997316999994</c:v>
                </c:pt>
                <c:pt idx="1542">
                  <c:v>191.8399658300001</c:v>
                </c:pt>
                <c:pt idx="1543">
                  <c:v>191.85998537000012</c:v>
                </c:pt>
                <c:pt idx="1544">
                  <c:v>191.78002930000002</c:v>
                </c:pt>
                <c:pt idx="1545">
                  <c:v>191.71002195999995</c:v>
                </c:pt>
                <c:pt idx="1546">
                  <c:v>191.72003171999984</c:v>
                </c:pt>
                <c:pt idx="1547">
                  <c:v>191.64007565999998</c:v>
                </c:pt>
                <c:pt idx="1548">
                  <c:v>191.66003415</c:v>
                </c:pt>
                <c:pt idx="1549">
                  <c:v>191.58996585</c:v>
                </c:pt>
                <c:pt idx="1550">
                  <c:v>191.50994874000014</c:v>
                </c:pt>
                <c:pt idx="1551">
                  <c:v>191.52996828000016</c:v>
                </c:pt>
                <c:pt idx="1552">
                  <c:v>191.45001220999995</c:v>
                </c:pt>
                <c:pt idx="1553">
                  <c:v>191.46997069999998</c:v>
                </c:pt>
                <c:pt idx="1554">
                  <c:v>191.39001462999988</c:v>
                </c:pt>
                <c:pt idx="1555">
                  <c:v>191.30004880000001</c:v>
                </c:pt>
                <c:pt idx="1556">
                  <c:v>191.33007810000004</c:v>
                </c:pt>
                <c:pt idx="1557">
                  <c:v>191.24993899000003</c:v>
                </c:pt>
                <c:pt idx="1558">
                  <c:v>191.26995851999993</c:v>
                </c:pt>
                <c:pt idx="1559">
                  <c:v>191.19000246000007</c:v>
                </c:pt>
                <c:pt idx="1560">
                  <c:v>191.10998534999999</c:v>
                </c:pt>
                <c:pt idx="1561">
                  <c:v>191.13000488</c:v>
                </c:pt>
                <c:pt idx="1562">
                  <c:v>191.05004880999991</c:v>
                </c:pt>
                <c:pt idx="1563">
                  <c:v>191.07000730999994</c:v>
                </c:pt>
                <c:pt idx="1564">
                  <c:v>190.99005123999996</c:v>
                </c:pt>
                <c:pt idx="1565">
                  <c:v>190.90997316999994</c:v>
                </c:pt>
                <c:pt idx="1566">
                  <c:v>190.92993166999997</c:v>
                </c:pt>
                <c:pt idx="1567">
                  <c:v>190.84997560000011</c:v>
                </c:pt>
                <c:pt idx="1568">
                  <c:v>190.78002930000002</c:v>
                </c:pt>
                <c:pt idx="1569">
                  <c:v>190.79998779000005</c:v>
                </c:pt>
                <c:pt idx="1570">
                  <c:v>190.72003171999984</c:v>
                </c:pt>
                <c:pt idx="1571">
                  <c:v>190.74005125999986</c:v>
                </c:pt>
                <c:pt idx="1572">
                  <c:v>190.65002439</c:v>
                </c:pt>
                <c:pt idx="1573">
                  <c:v>190.56994631999999</c:v>
                </c:pt>
                <c:pt idx="1574">
                  <c:v>190.58996585</c:v>
                </c:pt>
                <c:pt idx="1575">
                  <c:v>190.50994874000014</c:v>
                </c:pt>
                <c:pt idx="1576">
                  <c:v>190.52996828000016</c:v>
                </c:pt>
                <c:pt idx="1577">
                  <c:v>190.45001220999995</c:v>
                </c:pt>
                <c:pt idx="1578">
                  <c:v>190.36999509999987</c:v>
                </c:pt>
                <c:pt idx="1579">
                  <c:v>190.40002439999989</c:v>
                </c:pt>
                <c:pt idx="1580">
                  <c:v>190.31005857000002</c:v>
                </c:pt>
                <c:pt idx="1581">
                  <c:v>190.33007810000004</c:v>
                </c:pt>
                <c:pt idx="1582">
                  <c:v>190.24993899000003</c:v>
                </c:pt>
                <c:pt idx="1583">
                  <c:v>190.27996828999994</c:v>
                </c:pt>
                <c:pt idx="1584">
                  <c:v>190.19995119000009</c:v>
                </c:pt>
                <c:pt idx="1585">
                  <c:v>190.11999512</c:v>
                </c:pt>
                <c:pt idx="1586">
                  <c:v>190.14001465000001</c:v>
                </c:pt>
                <c:pt idx="1587">
                  <c:v>190.07000730999994</c:v>
                </c:pt>
                <c:pt idx="1588">
                  <c:v>190.09002683999984</c:v>
                </c:pt>
                <c:pt idx="1589">
                  <c:v>190.00006100999997</c:v>
                </c:pt>
                <c:pt idx="1590">
                  <c:v>189.91992189999996</c:v>
                </c:pt>
                <c:pt idx="1591">
                  <c:v>189.93994142999998</c:v>
                </c:pt>
                <c:pt idx="1592">
                  <c:v>189.85998537000012</c:v>
                </c:pt>
                <c:pt idx="1593">
                  <c:v>189.88995363000015</c:v>
                </c:pt>
                <c:pt idx="1594">
                  <c:v>189.80999756000006</c:v>
                </c:pt>
                <c:pt idx="1595">
                  <c:v>189.73004148999985</c:v>
                </c:pt>
                <c:pt idx="1596">
                  <c:v>189.74999998999988</c:v>
                </c:pt>
                <c:pt idx="1597">
                  <c:v>189.66003415</c:v>
                </c:pt>
                <c:pt idx="1598">
                  <c:v>189.69006345000003</c:v>
                </c:pt>
                <c:pt idx="1599">
                  <c:v>189.60992434000002</c:v>
                </c:pt>
                <c:pt idx="1600">
                  <c:v>189.62994388000004</c:v>
                </c:pt>
                <c:pt idx="1601">
                  <c:v>189.54998781000006</c:v>
                </c:pt>
                <c:pt idx="1602">
                  <c:v>189.47998046999999</c:v>
                </c:pt>
                <c:pt idx="1603">
                  <c:v>189.5</c:v>
                </c:pt>
                <c:pt idx="1604">
                  <c:v>189.42004392999991</c:v>
                </c:pt>
                <c:pt idx="1605">
                  <c:v>189.44000242999994</c:v>
                </c:pt>
                <c:pt idx="1606">
                  <c:v>189.36004636000007</c:v>
                </c:pt>
                <c:pt idx="1607">
                  <c:v>189.27996828999994</c:v>
                </c:pt>
                <c:pt idx="1608">
                  <c:v>189.29992678999997</c:v>
                </c:pt>
                <c:pt idx="1609">
                  <c:v>189.22998048000011</c:v>
                </c:pt>
                <c:pt idx="1610">
                  <c:v>189.25000001000012</c:v>
                </c:pt>
                <c:pt idx="1611">
                  <c:v>189.16998291000004</c:v>
                </c:pt>
                <c:pt idx="1612">
                  <c:v>189.19000243999994</c:v>
                </c:pt>
                <c:pt idx="1613">
                  <c:v>189.11999509999987</c:v>
                </c:pt>
                <c:pt idx="1614">
                  <c:v>189.03002927</c:v>
                </c:pt>
                <c:pt idx="1615">
                  <c:v>189.05004880000001</c:v>
                </c:pt>
                <c:pt idx="1616">
                  <c:v>188.97998050000001</c:v>
                </c:pt>
                <c:pt idx="1617">
                  <c:v>189.00994876000004</c:v>
                </c:pt>
                <c:pt idx="1618">
                  <c:v>188.92999269000006</c:v>
                </c:pt>
                <c:pt idx="1619">
                  <c:v>188.9599609500001</c:v>
                </c:pt>
                <c:pt idx="1620">
                  <c:v>188.88000488</c:v>
                </c:pt>
                <c:pt idx="1621">
                  <c:v>188.80999753999993</c:v>
                </c:pt>
                <c:pt idx="1622">
                  <c:v>188.84002683999984</c:v>
                </c:pt>
                <c:pt idx="1623">
                  <c:v>188.75006100999997</c:v>
                </c:pt>
                <c:pt idx="1624">
                  <c:v>188.78002927</c:v>
                </c:pt>
                <c:pt idx="1625">
                  <c:v>188.69995119999999</c:v>
                </c:pt>
                <c:pt idx="1626">
                  <c:v>188.72998050000001</c:v>
                </c:pt>
                <c:pt idx="1627">
                  <c:v>188.65997316000016</c:v>
                </c:pt>
                <c:pt idx="1628">
                  <c:v>188.58001708999996</c:v>
                </c:pt>
                <c:pt idx="1629">
                  <c:v>188.60998534999999</c:v>
                </c:pt>
                <c:pt idx="1630">
                  <c:v>188.49999999999989</c:v>
                </c:pt>
                <c:pt idx="1631">
                  <c:v>188.60003659999984</c:v>
                </c:pt>
                <c:pt idx="1632">
                  <c:v>188.50006099999996</c:v>
                </c:pt>
                <c:pt idx="1633">
                  <c:v>188.50006099999996</c:v>
                </c:pt>
                <c:pt idx="1634">
                  <c:v>188.39996339999993</c:v>
                </c:pt>
                <c:pt idx="1635">
                  <c:v>188.39996340000016</c:v>
                </c:pt>
                <c:pt idx="1636">
                  <c:v>188.39996340000016</c:v>
                </c:pt>
                <c:pt idx="1637">
                  <c:v>188.29998780000005</c:v>
                </c:pt>
                <c:pt idx="1638">
                  <c:v>188.40002440000001</c:v>
                </c:pt>
                <c:pt idx="1639">
                  <c:v>188.3000487999999</c:v>
                </c:pt>
                <c:pt idx="1640">
                  <c:v>188.3000487999999</c:v>
                </c:pt>
                <c:pt idx="1641">
                  <c:v>188.20007320000002</c:v>
                </c:pt>
                <c:pt idx="1642">
                  <c:v>188.30004880000001</c:v>
                </c:pt>
                <c:pt idx="1643">
                  <c:v>188.19995119999999</c:v>
                </c:pt>
                <c:pt idx="1644">
                  <c:v>188.09997560000011</c:v>
                </c:pt>
                <c:pt idx="1645">
                  <c:v>188.09997560000011</c:v>
                </c:pt>
                <c:pt idx="1646">
                  <c:v>188.09997559999999</c:v>
                </c:pt>
                <c:pt idx="1647">
                  <c:v>188.09997559999999</c:v>
                </c:pt>
                <c:pt idx="1648">
                  <c:v>187.99999999999989</c:v>
                </c:pt>
                <c:pt idx="1649">
                  <c:v>188.10003659999984</c:v>
                </c:pt>
                <c:pt idx="1650">
                  <c:v>188.00006099999996</c:v>
                </c:pt>
                <c:pt idx="1651">
                  <c:v>187.89996339999993</c:v>
                </c:pt>
                <c:pt idx="1652">
                  <c:v>187.89996339999993</c:v>
                </c:pt>
                <c:pt idx="1653">
                  <c:v>187.89996340000016</c:v>
                </c:pt>
                <c:pt idx="1654">
                  <c:v>187.90002440000012</c:v>
                </c:pt>
                <c:pt idx="1655">
                  <c:v>187.80004880000001</c:v>
                </c:pt>
                <c:pt idx="1656">
                  <c:v>187.90002439999989</c:v>
                </c:pt>
                <c:pt idx="1657">
                  <c:v>187.80004879999979</c:v>
                </c:pt>
                <c:pt idx="1658">
                  <c:v>187.80004879999979</c:v>
                </c:pt>
                <c:pt idx="1659">
                  <c:v>187.80004880000001</c:v>
                </c:pt>
                <c:pt idx="1660">
                  <c:v>187.80004880000001</c:v>
                </c:pt>
                <c:pt idx="1661">
                  <c:v>187.69995119999999</c:v>
                </c:pt>
                <c:pt idx="1662">
                  <c:v>187.59997560000011</c:v>
                </c:pt>
                <c:pt idx="1663">
                  <c:v>187.69995120000021</c:v>
                </c:pt>
                <c:pt idx="1664">
                  <c:v>187.59997560000011</c:v>
                </c:pt>
                <c:pt idx="1665">
                  <c:v>187.59997560000011</c:v>
                </c:pt>
                <c:pt idx="1666">
                  <c:v>187.5</c:v>
                </c:pt>
                <c:pt idx="1667">
                  <c:v>187.59997559999988</c:v>
                </c:pt>
                <c:pt idx="1668">
                  <c:v>187.5</c:v>
                </c:pt>
                <c:pt idx="1669">
                  <c:v>187.5</c:v>
                </c:pt>
                <c:pt idx="1670">
                  <c:v>187.5</c:v>
                </c:pt>
                <c:pt idx="1671">
                  <c:v>187.40002440000012</c:v>
                </c:pt>
                <c:pt idx="1672">
                  <c:v>187.40002440000012</c:v>
                </c:pt>
                <c:pt idx="1673">
                  <c:v>187.40002439999989</c:v>
                </c:pt>
                <c:pt idx="1674">
                  <c:v>187.40002439999989</c:v>
                </c:pt>
                <c:pt idx="1675">
                  <c:v>187.30004879999979</c:v>
                </c:pt>
                <c:pt idx="1676">
                  <c:v>187.30004879999979</c:v>
                </c:pt>
                <c:pt idx="1677">
                  <c:v>187.30004880000001</c:v>
                </c:pt>
                <c:pt idx="1678">
                  <c:v>187.30004880000001</c:v>
                </c:pt>
                <c:pt idx="1679">
                  <c:v>187.19995119999999</c:v>
                </c:pt>
                <c:pt idx="1680">
                  <c:v>187.29992680000009</c:v>
                </c:pt>
                <c:pt idx="1681">
                  <c:v>187.19995120000021</c:v>
                </c:pt>
                <c:pt idx="1682">
                  <c:v>187.19995120000021</c:v>
                </c:pt>
                <c:pt idx="1683">
                  <c:v>187.09997560000011</c:v>
                </c:pt>
                <c:pt idx="1684">
                  <c:v>187.09997559999988</c:v>
                </c:pt>
                <c:pt idx="1685">
                  <c:v>187.09997559999988</c:v>
                </c:pt>
                <c:pt idx="1686">
                  <c:v>187</c:v>
                </c:pt>
                <c:pt idx="1687">
                  <c:v>187.10009760000003</c:v>
                </c:pt>
                <c:pt idx="1688">
                  <c:v>187</c:v>
                </c:pt>
                <c:pt idx="1689">
                  <c:v>187</c:v>
                </c:pt>
                <c:pt idx="1690">
                  <c:v>187</c:v>
                </c:pt>
                <c:pt idx="1691">
                  <c:v>187</c:v>
                </c:pt>
                <c:pt idx="1692">
                  <c:v>186.90002439999989</c:v>
                </c:pt>
                <c:pt idx="1693">
                  <c:v>186.90002439999989</c:v>
                </c:pt>
                <c:pt idx="1694">
                  <c:v>186.90002439999989</c:v>
                </c:pt>
                <c:pt idx="1695">
                  <c:v>186.90002439999989</c:v>
                </c:pt>
                <c:pt idx="1696">
                  <c:v>186.80004880000001</c:v>
                </c:pt>
                <c:pt idx="1697">
                  <c:v>186.80004880000001</c:v>
                </c:pt>
                <c:pt idx="1698">
                  <c:v>186.79992680000009</c:v>
                </c:pt>
                <c:pt idx="1699">
                  <c:v>186.79992680000009</c:v>
                </c:pt>
                <c:pt idx="1700">
                  <c:v>186.69995120000021</c:v>
                </c:pt>
                <c:pt idx="1701">
                  <c:v>186.59997560000011</c:v>
                </c:pt>
                <c:pt idx="1702">
                  <c:v>186.69995119999999</c:v>
                </c:pt>
                <c:pt idx="1703">
                  <c:v>186.59997559999988</c:v>
                </c:pt>
                <c:pt idx="1704">
                  <c:v>186.59997559999988</c:v>
                </c:pt>
                <c:pt idx="1705">
                  <c:v>186.5</c:v>
                </c:pt>
                <c:pt idx="1706">
                  <c:v>186.60009760000003</c:v>
                </c:pt>
                <c:pt idx="1707">
                  <c:v>186.5</c:v>
                </c:pt>
                <c:pt idx="1708">
                  <c:v>186.5</c:v>
                </c:pt>
                <c:pt idx="1709">
                  <c:v>186.40002440000012</c:v>
                </c:pt>
                <c:pt idx="1710">
                  <c:v>186.5</c:v>
                </c:pt>
                <c:pt idx="1711">
                  <c:v>186.40002439999989</c:v>
                </c:pt>
                <c:pt idx="1712">
                  <c:v>186.40002439999989</c:v>
                </c:pt>
                <c:pt idx="1713">
                  <c:v>186.30004879999979</c:v>
                </c:pt>
                <c:pt idx="1714">
                  <c:v>186.40002439999989</c:v>
                </c:pt>
                <c:pt idx="1715">
                  <c:v>186.30004880000001</c:v>
                </c:pt>
                <c:pt idx="1716">
                  <c:v>186.30004880000001</c:v>
                </c:pt>
                <c:pt idx="1717">
                  <c:v>186.19995119999999</c:v>
                </c:pt>
                <c:pt idx="1718">
                  <c:v>186.29992680000009</c:v>
                </c:pt>
                <c:pt idx="1719">
                  <c:v>186.19995120000021</c:v>
                </c:pt>
                <c:pt idx="1720">
                  <c:v>186.19995120000021</c:v>
                </c:pt>
                <c:pt idx="1721">
                  <c:v>186.09997560000011</c:v>
                </c:pt>
                <c:pt idx="1722">
                  <c:v>186.09997559999988</c:v>
                </c:pt>
                <c:pt idx="1723">
                  <c:v>186.09997559999988</c:v>
                </c:pt>
                <c:pt idx="1724">
                  <c:v>186.09997559999988</c:v>
                </c:pt>
                <c:pt idx="1725">
                  <c:v>186</c:v>
                </c:pt>
                <c:pt idx="1726">
                  <c:v>186</c:v>
                </c:pt>
                <c:pt idx="1727">
                  <c:v>186</c:v>
                </c:pt>
                <c:pt idx="1728">
                  <c:v>185.90002440000012</c:v>
                </c:pt>
                <c:pt idx="1729">
                  <c:v>185.90002440000012</c:v>
                </c:pt>
                <c:pt idx="1730">
                  <c:v>185.80004880000001</c:v>
                </c:pt>
                <c:pt idx="1731">
                  <c:v>185.90002439999989</c:v>
                </c:pt>
                <c:pt idx="1732">
                  <c:v>185.80004879999979</c:v>
                </c:pt>
                <c:pt idx="1733">
                  <c:v>185.80004879999979</c:v>
                </c:pt>
                <c:pt idx="1734">
                  <c:v>185.70007319999991</c:v>
                </c:pt>
                <c:pt idx="1735">
                  <c:v>185.80004880000001</c:v>
                </c:pt>
                <c:pt idx="1736">
                  <c:v>185.69995119999999</c:v>
                </c:pt>
                <c:pt idx="1737">
                  <c:v>185.69995119999999</c:v>
                </c:pt>
                <c:pt idx="1738">
                  <c:v>185.59997560000011</c:v>
                </c:pt>
                <c:pt idx="1739">
                  <c:v>185.69995120000021</c:v>
                </c:pt>
                <c:pt idx="1740">
                  <c:v>185.59997560000011</c:v>
                </c:pt>
                <c:pt idx="1741">
                  <c:v>185.59997560000011</c:v>
                </c:pt>
                <c:pt idx="1742">
                  <c:v>185.5</c:v>
                </c:pt>
                <c:pt idx="1743">
                  <c:v>185.5</c:v>
                </c:pt>
                <c:pt idx="1744">
                  <c:v>185.5</c:v>
                </c:pt>
                <c:pt idx="1745">
                  <c:v>185.5</c:v>
                </c:pt>
                <c:pt idx="1746">
                  <c:v>185.39990239999997</c:v>
                </c:pt>
                <c:pt idx="1747">
                  <c:v>185.39990239999997</c:v>
                </c:pt>
                <c:pt idx="1748">
                  <c:v>185.40002440000012</c:v>
                </c:pt>
                <c:pt idx="1749">
                  <c:v>185.40002440000012</c:v>
                </c:pt>
                <c:pt idx="1750">
                  <c:v>185.30004880000001</c:v>
                </c:pt>
                <c:pt idx="1751">
                  <c:v>185.30004880000001</c:v>
                </c:pt>
                <c:pt idx="1752">
                  <c:v>185.30004879999979</c:v>
                </c:pt>
                <c:pt idx="1753">
                  <c:v>185.30004879999979</c:v>
                </c:pt>
                <c:pt idx="1754">
                  <c:v>185.20007319999991</c:v>
                </c:pt>
                <c:pt idx="1755">
                  <c:v>185.20007319999991</c:v>
                </c:pt>
                <c:pt idx="1756">
                  <c:v>185.19995119999999</c:v>
                </c:pt>
                <c:pt idx="1757">
                  <c:v>185.19995119999999</c:v>
                </c:pt>
                <c:pt idx="1758">
                  <c:v>185.09997560000011</c:v>
                </c:pt>
                <c:pt idx="1759">
                  <c:v>185.09997560000011</c:v>
                </c:pt>
                <c:pt idx="1760">
                  <c:v>185</c:v>
                </c:pt>
                <c:pt idx="1761">
                  <c:v>185.09997560000011</c:v>
                </c:pt>
                <c:pt idx="1762">
                  <c:v>185</c:v>
                </c:pt>
                <c:pt idx="1763">
                  <c:v>185</c:v>
                </c:pt>
                <c:pt idx="1764">
                  <c:v>184.90002440000012</c:v>
                </c:pt>
                <c:pt idx="1765">
                  <c:v>185</c:v>
                </c:pt>
                <c:pt idx="1766">
                  <c:v>184.89990239999997</c:v>
                </c:pt>
                <c:pt idx="1767">
                  <c:v>184.89990239999997</c:v>
                </c:pt>
                <c:pt idx="1768">
                  <c:v>184.89990239999997</c:v>
                </c:pt>
                <c:pt idx="1769">
                  <c:v>184.90002440000012</c:v>
                </c:pt>
                <c:pt idx="1770">
                  <c:v>184.90002440000012</c:v>
                </c:pt>
                <c:pt idx="1771">
                  <c:v>184.80004880000001</c:v>
                </c:pt>
                <c:pt idx="1772">
                  <c:v>184.80004880000001</c:v>
                </c:pt>
                <c:pt idx="1773">
                  <c:v>184.80004879999979</c:v>
                </c:pt>
                <c:pt idx="1774">
                  <c:v>184.80004879999979</c:v>
                </c:pt>
                <c:pt idx="1775">
                  <c:v>184.70007319999991</c:v>
                </c:pt>
                <c:pt idx="1776">
                  <c:v>184.70007319999991</c:v>
                </c:pt>
                <c:pt idx="1777">
                  <c:v>184.69995119999999</c:v>
                </c:pt>
                <c:pt idx="1778">
                  <c:v>184.69995119999999</c:v>
                </c:pt>
                <c:pt idx="1779">
                  <c:v>184.59997560000011</c:v>
                </c:pt>
                <c:pt idx="1780">
                  <c:v>184.59997560000011</c:v>
                </c:pt>
                <c:pt idx="1781">
                  <c:v>184.59997560000011</c:v>
                </c:pt>
                <c:pt idx="1782">
                  <c:v>184.59997560000011</c:v>
                </c:pt>
                <c:pt idx="1783">
                  <c:v>184.5</c:v>
                </c:pt>
                <c:pt idx="1784">
                  <c:v>184.5</c:v>
                </c:pt>
                <c:pt idx="1785">
                  <c:v>184.40002440000012</c:v>
                </c:pt>
                <c:pt idx="1786">
                  <c:v>184.5</c:v>
                </c:pt>
                <c:pt idx="1787">
                  <c:v>184.5</c:v>
                </c:pt>
                <c:pt idx="1788">
                  <c:v>184.39990239999997</c:v>
                </c:pt>
                <c:pt idx="1789">
                  <c:v>184.5</c:v>
                </c:pt>
                <c:pt idx="1790">
                  <c:v>184.40002440000012</c:v>
                </c:pt>
                <c:pt idx="1791">
                  <c:v>184.40002440000012</c:v>
                </c:pt>
                <c:pt idx="1792">
                  <c:v>184.30004880000001</c:v>
                </c:pt>
                <c:pt idx="1793">
                  <c:v>184.30004880000001</c:v>
                </c:pt>
                <c:pt idx="1794">
                  <c:v>184.30004879999979</c:v>
                </c:pt>
                <c:pt idx="1795">
                  <c:v>184.30004879999979</c:v>
                </c:pt>
                <c:pt idx="1796">
                  <c:v>184.20007319999991</c:v>
                </c:pt>
                <c:pt idx="1797">
                  <c:v>184.30004880000001</c:v>
                </c:pt>
                <c:pt idx="1798">
                  <c:v>184.19995119999999</c:v>
                </c:pt>
                <c:pt idx="1799">
                  <c:v>184.19995119999999</c:v>
                </c:pt>
                <c:pt idx="1800">
                  <c:v>184.19995119999999</c:v>
                </c:pt>
                <c:pt idx="1801">
                  <c:v>184.09997560000011</c:v>
                </c:pt>
                <c:pt idx="1802">
                  <c:v>184.19995120000021</c:v>
                </c:pt>
                <c:pt idx="1803">
                  <c:v>184.09997560000011</c:v>
                </c:pt>
                <c:pt idx="1804">
                  <c:v>184.09997560000011</c:v>
                </c:pt>
                <c:pt idx="1805">
                  <c:v>184.09997559999988</c:v>
                </c:pt>
                <c:pt idx="1806">
                  <c:v>184.09997559999988</c:v>
                </c:pt>
                <c:pt idx="1807">
                  <c:v>184</c:v>
                </c:pt>
                <c:pt idx="1808">
                  <c:v>184</c:v>
                </c:pt>
                <c:pt idx="1809">
                  <c:v>184.10009760000003</c:v>
                </c:pt>
                <c:pt idx="1810">
                  <c:v>184</c:v>
                </c:pt>
                <c:pt idx="1811">
                  <c:v>184</c:v>
                </c:pt>
                <c:pt idx="1812">
                  <c:v>183.90002440000012</c:v>
                </c:pt>
                <c:pt idx="1813">
                  <c:v>184</c:v>
                </c:pt>
                <c:pt idx="1814">
                  <c:v>183.90002439999989</c:v>
                </c:pt>
                <c:pt idx="1815">
                  <c:v>183.90002439999989</c:v>
                </c:pt>
                <c:pt idx="1816">
                  <c:v>183.80004879999979</c:v>
                </c:pt>
                <c:pt idx="1817">
                  <c:v>183.90002439999989</c:v>
                </c:pt>
                <c:pt idx="1818">
                  <c:v>183.90002439999989</c:v>
                </c:pt>
                <c:pt idx="1819">
                  <c:v>183.80004880000001</c:v>
                </c:pt>
                <c:pt idx="1820">
                  <c:v>183.80004880000001</c:v>
                </c:pt>
                <c:pt idx="1821">
                  <c:v>183.79992680000009</c:v>
                </c:pt>
                <c:pt idx="1822">
                  <c:v>183.79992680000009</c:v>
                </c:pt>
                <c:pt idx="1823">
                  <c:v>183.69995120000021</c:v>
                </c:pt>
                <c:pt idx="1824">
                  <c:v>183.79992680000009</c:v>
                </c:pt>
                <c:pt idx="1825">
                  <c:v>183.69995119999999</c:v>
                </c:pt>
                <c:pt idx="1826">
                  <c:v>183.69995119999999</c:v>
                </c:pt>
                <c:pt idx="1827">
                  <c:v>183.69995119999999</c:v>
                </c:pt>
                <c:pt idx="1828">
                  <c:v>183.59997559999988</c:v>
                </c:pt>
                <c:pt idx="1829">
                  <c:v>183.70007319999991</c:v>
                </c:pt>
                <c:pt idx="1830">
                  <c:v>183.60009760000003</c:v>
                </c:pt>
                <c:pt idx="1831">
                  <c:v>183.60009760000003</c:v>
                </c:pt>
                <c:pt idx="1832">
                  <c:v>183.59997559999988</c:v>
                </c:pt>
                <c:pt idx="1833">
                  <c:v>183.59997559999988</c:v>
                </c:pt>
                <c:pt idx="1834">
                  <c:v>183.59997559999988</c:v>
                </c:pt>
                <c:pt idx="1835">
                  <c:v>183.5</c:v>
                </c:pt>
                <c:pt idx="1836">
                  <c:v>183.59997560000011</c:v>
                </c:pt>
                <c:pt idx="1837">
                  <c:v>183.5</c:v>
                </c:pt>
                <c:pt idx="1838">
                  <c:v>183.5</c:v>
                </c:pt>
                <c:pt idx="1839">
                  <c:v>183.40002439999989</c:v>
                </c:pt>
                <c:pt idx="1840">
                  <c:v>183.5</c:v>
                </c:pt>
                <c:pt idx="1841">
                  <c:v>183.5</c:v>
                </c:pt>
                <c:pt idx="1842">
                  <c:v>183.40002440000012</c:v>
                </c:pt>
                <c:pt idx="1843">
                  <c:v>183.40002440000012</c:v>
                </c:pt>
                <c:pt idx="1844">
                  <c:v>183.39990239999997</c:v>
                </c:pt>
                <c:pt idx="1845">
                  <c:v>183.39990239999997</c:v>
                </c:pt>
                <c:pt idx="1846">
                  <c:v>183.39990239999997</c:v>
                </c:pt>
                <c:pt idx="1847">
                  <c:v>183.29992680000009</c:v>
                </c:pt>
                <c:pt idx="1848">
                  <c:v>183.40002440000012</c:v>
                </c:pt>
                <c:pt idx="1849">
                  <c:v>183.30004880000001</c:v>
                </c:pt>
                <c:pt idx="1850">
                  <c:v>183.30004880000001</c:v>
                </c:pt>
                <c:pt idx="1851">
                  <c:v>183.30004879999979</c:v>
                </c:pt>
                <c:pt idx="1852">
                  <c:v>183.30004879999979</c:v>
                </c:pt>
                <c:pt idx="1853">
                  <c:v>183.30004879999979</c:v>
                </c:pt>
                <c:pt idx="1854">
                  <c:v>183.20007319999991</c:v>
                </c:pt>
                <c:pt idx="1855">
                  <c:v>183.30004880000001</c:v>
                </c:pt>
                <c:pt idx="1856">
                  <c:v>183.19995119999999</c:v>
                </c:pt>
                <c:pt idx="1857">
                  <c:v>183.19995119999999</c:v>
                </c:pt>
                <c:pt idx="1858">
                  <c:v>183.09997560000011</c:v>
                </c:pt>
                <c:pt idx="1859">
                  <c:v>183.19995120000021</c:v>
                </c:pt>
                <c:pt idx="1860">
                  <c:v>183.19995120000021</c:v>
                </c:pt>
                <c:pt idx="1861">
                  <c:v>183.09997560000011</c:v>
                </c:pt>
                <c:pt idx="1862">
                  <c:v>183.09997560000011</c:v>
                </c:pt>
                <c:pt idx="1863">
                  <c:v>183.09997559999988</c:v>
                </c:pt>
                <c:pt idx="1864">
                  <c:v>183.09997559999988</c:v>
                </c:pt>
                <c:pt idx="1865">
                  <c:v>183.09997559999988</c:v>
                </c:pt>
                <c:pt idx="1866">
                  <c:v>183.10009760000003</c:v>
                </c:pt>
                <c:pt idx="1867">
                  <c:v>183.10009760000003</c:v>
                </c:pt>
                <c:pt idx="1868">
                  <c:v>183</c:v>
                </c:pt>
                <c:pt idx="1869">
                  <c:v>183</c:v>
                </c:pt>
                <c:pt idx="1870">
                  <c:v>183.09997559999988</c:v>
                </c:pt>
                <c:pt idx="1871">
                  <c:v>183</c:v>
                </c:pt>
                <c:pt idx="1872">
                  <c:v>183</c:v>
                </c:pt>
                <c:pt idx="1873">
                  <c:v>182.90002439999989</c:v>
                </c:pt>
                <c:pt idx="1874">
                  <c:v>183</c:v>
                </c:pt>
                <c:pt idx="1875">
                  <c:v>182.90002439999989</c:v>
                </c:pt>
                <c:pt idx="1876">
                  <c:v>182.90002439999989</c:v>
                </c:pt>
                <c:pt idx="1877">
                  <c:v>182.90002439999989</c:v>
                </c:pt>
                <c:pt idx="1878">
                  <c:v>182.90002440000012</c:v>
                </c:pt>
                <c:pt idx="1879">
                  <c:v>182.90002440000012</c:v>
                </c:pt>
                <c:pt idx="1880">
                  <c:v>182.79992680000009</c:v>
                </c:pt>
                <c:pt idx="1881">
                  <c:v>182.79992680000009</c:v>
                </c:pt>
                <c:pt idx="1882">
                  <c:v>182.89990239999997</c:v>
                </c:pt>
                <c:pt idx="1883">
                  <c:v>182.79992680000009</c:v>
                </c:pt>
                <c:pt idx="1884">
                  <c:v>182.79992680000009</c:v>
                </c:pt>
                <c:pt idx="1885">
                  <c:v>182.80004880000001</c:v>
                </c:pt>
                <c:pt idx="1886">
                  <c:v>182.80004880000001</c:v>
                </c:pt>
                <c:pt idx="1887">
                  <c:v>182.80004880000001</c:v>
                </c:pt>
                <c:pt idx="1888">
                  <c:v>182.70007319999991</c:v>
                </c:pt>
                <c:pt idx="1889">
                  <c:v>182.80004879999979</c:v>
                </c:pt>
                <c:pt idx="1890">
                  <c:v>182.70007319999991</c:v>
                </c:pt>
                <c:pt idx="1891">
                  <c:v>182.70007319999991</c:v>
                </c:pt>
                <c:pt idx="1892">
                  <c:v>182.70007319999991</c:v>
                </c:pt>
                <c:pt idx="1893">
                  <c:v>182.69995119999999</c:v>
                </c:pt>
                <c:pt idx="1894">
                  <c:v>182.69995119999999</c:v>
                </c:pt>
                <c:pt idx="1895">
                  <c:v>182.59997560000011</c:v>
                </c:pt>
                <c:pt idx="1896">
                  <c:v>182.59997560000011</c:v>
                </c:pt>
                <c:pt idx="1897">
                  <c:v>182.69995120000021</c:v>
                </c:pt>
                <c:pt idx="1898">
                  <c:v>182.59997560000011</c:v>
                </c:pt>
                <c:pt idx="1899">
                  <c:v>182.59997560000011</c:v>
                </c:pt>
                <c:pt idx="1900">
                  <c:v>182.5</c:v>
                </c:pt>
                <c:pt idx="1901">
                  <c:v>182.59997559999988</c:v>
                </c:pt>
                <c:pt idx="1902">
                  <c:v>182.59997559999988</c:v>
                </c:pt>
                <c:pt idx="1903">
                  <c:v>182.5</c:v>
                </c:pt>
                <c:pt idx="1904">
                  <c:v>182.5</c:v>
                </c:pt>
                <c:pt idx="1905">
                  <c:v>182.5</c:v>
                </c:pt>
                <c:pt idx="1906">
                  <c:v>182.5</c:v>
                </c:pt>
                <c:pt idx="1907">
                  <c:v>182.5</c:v>
                </c:pt>
                <c:pt idx="1908">
                  <c:v>182.40002440000012</c:v>
                </c:pt>
                <c:pt idx="1909">
                  <c:v>182.5</c:v>
                </c:pt>
                <c:pt idx="1910">
                  <c:v>182.40002439999989</c:v>
                </c:pt>
                <c:pt idx="1911">
                  <c:v>182.40002439999989</c:v>
                </c:pt>
                <c:pt idx="1912">
                  <c:v>182.40002439999989</c:v>
                </c:pt>
                <c:pt idx="1913">
                  <c:v>182.30004879999979</c:v>
                </c:pt>
                <c:pt idx="1914">
                  <c:v>182.40002439999989</c:v>
                </c:pt>
                <c:pt idx="1915">
                  <c:v>182.30004880000001</c:v>
                </c:pt>
                <c:pt idx="1916">
                  <c:v>182.30004880000001</c:v>
                </c:pt>
                <c:pt idx="1917">
                  <c:v>182.30004880000001</c:v>
                </c:pt>
                <c:pt idx="1918">
                  <c:v>182.29992680000009</c:v>
                </c:pt>
                <c:pt idx="1919">
                  <c:v>182.29992680000009</c:v>
                </c:pt>
                <c:pt idx="1920">
                  <c:v>182.29992680000009</c:v>
                </c:pt>
                <c:pt idx="1921">
                  <c:v>182.19995120000021</c:v>
                </c:pt>
                <c:pt idx="1922">
                  <c:v>182.19995120000021</c:v>
                </c:pt>
                <c:pt idx="1923">
                  <c:v>182.19995119999999</c:v>
                </c:pt>
                <c:pt idx="1924">
                  <c:v>182.19995119999999</c:v>
                </c:pt>
                <c:pt idx="1925">
                  <c:v>182.19995119999999</c:v>
                </c:pt>
                <c:pt idx="1926">
                  <c:v>182.09997559999988</c:v>
                </c:pt>
                <c:pt idx="1927">
                  <c:v>182.20007319999991</c:v>
                </c:pt>
                <c:pt idx="1928">
                  <c:v>182.10009760000003</c:v>
                </c:pt>
                <c:pt idx="1929">
                  <c:v>182.10009760000003</c:v>
                </c:pt>
                <c:pt idx="1930">
                  <c:v>182.10009760000003</c:v>
                </c:pt>
                <c:pt idx="1931">
                  <c:v>182</c:v>
                </c:pt>
                <c:pt idx="1932">
                  <c:v>182.09997559999988</c:v>
                </c:pt>
                <c:pt idx="1933">
                  <c:v>182.09997559999988</c:v>
                </c:pt>
                <c:pt idx="1934">
                  <c:v>182</c:v>
                </c:pt>
                <c:pt idx="1935">
                  <c:v>182</c:v>
                </c:pt>
                <c:pt idx="1936">
                  <c:v>181.90002439999989</c:v>
                </c:pt>
                <c:pt idx="1937">
                  <c:v>182</c:v>
                </c:pt>
                <c:pt idx="1938">
                  <c:v>182</c:v>
                </c:pt>
                <c:pt idx="1939">
                  <c:v>181.90002439999989</c:v>
                </c:pt>
                <c:pt idx="1940">
                  <c:v>181.90002439999989</c:v>
                </c:pt>
                <c:pt idx="1941">
                  <c:v>181.90002439999989</c:v>
                </c:pt>
                <c:pt idx="1942">
                  <c:v>181.90002440000012</c:v>
                </c:pt>
                <c:pt idx="1943">
                  <c:v>181.90002440000012</c:v>
                </c:pt>
                <c:pt idx="1944">
                  <c:v>181.79992680000009</c:v>
                </c:pt>
                <c:pt idx="1945">
                  <c:v>181.79992680000009</c:v>
                </c:pt>
                <c:pt idx="1946">
                  <c:v>181.79992680000009</c:v>
                </c:pt>
                <c:pt idx="1947">
                  <c:v>181.69995120000021</c:v>
                </c:pt>
                <c:pt idx="1948">
                  <c:v>181.79992680000009</c:v>
                </c:pt>
                <c:pt idx="1949">
                  <c:v>181.79992680000009</c:v>
                </c:pt>
                <c:pt idx="1950">
                  <c:v>181.69995119999999</c:v>
                </c:pt>
                <c:pt idx="1951">
                  <c:v>181.69995119999999</c:v>
                </c:pt>
                <c:pt idx="1952">
                  <c:v>181.59997559999988</c:v>
                </c:pt>
                <c:pt idx="1953">
                  <c:v>181.59997559999988</c:v>
                </c:pt>
                <c:pt idx="1954">
                  <c:v>181.70007319999991</c:v>
                </c:pt>
                <c:pt idx="1955">
                  <c:v>181.60009760000003</c:v>
                </c:pt>
                <c:pt idx="1956">
                  <c:v>181.60009760000003</c:v>
                </c:pt>
                <c:pt idx="1957">
                  <c:v>181.60009760000003</c:v>
                </c:pt>
                <c:pt idx="1958">
                  <c:v>181.5</c:v>
                </c:pt>
                <c:pt idx="1959">
                  <c:v>181.59997559999988</c:v>
                </c:pt>
                <c:pt idx="1960">
                  <c:v>181.5</c:v>
                </c:pt>
                <c:pt idx="1961">
                  <c:v>181.5</c:v>
                </c:pt>
                <c:pt idx="1962">
                  <c:v>181.5</c:v>
                </c:pt>
                <c:pt idx="1963">
                  <c:v>181.40002439999989</c:v>
                </c:pt>
                <c:pt idx="1964">
                  <c:v>181.40002439999989</c:v>
                </c:pt>
                <c:pt idx="1965">
                  <c:v>181.40002439999989</c:v>
                </c:pt>
                <c:pt idx="1966">
                  <c:v>181.40002439999989</c:v>
                </c:pt>
                <c:pt idx="1967">
                  <c:v>181.40002439999989</c:v>
                </c:pt>
                <c:pt idx="1968">
                  <c:v>181.40002439999989</c:v>
                </c:pt>
                <c:pt idx="1969">
                  <c:v>181.30004880000001</c:v>
                </c:pt>
                <c:pt idx="1970">
                  <c:v>181.30004880000001</c:v>
                </c:pt>
                <c:pt idx="1971">
                  <c:v>181.30004880000001</c:v>
                </c:pt>
                <c:pt idx="1972">
                  <c:v>181.19995119999999</c:v>
                </c:pt>
                <c:pt idx="1973">
                  <c:v>181.19995119999999</c:v>
                </c:pt>
                <c:pt idx="1974">
                  <c:v>181.29992680000009</c:v>
                </c:pt>
                <c:pt idx="1975">
                  <c:v>181.19995120000021</c:v>
                </c:pt>
                <c:pt idx="1976">
                  <c:v>181.19995120000021</c:v>
                </c:pt>
                <c:pt idx="1977">
                  <c:v>181.09997560000011</c:v>
                </c:pt>
                <c:pt idx="1978">
                  <c:v>181.09997560000011</c:v>
                </c:pt>
                <c:pt idx="1979">
                  <c:v>181.09997560000011</c:v>
                </c:pt>
                <c:pt idx="1980">
                  <c:v>181</c:v>
                </c:pt>
                <c:pt idx="1981">
                  <c:v>181</c:v>
                </c:pt>
                <c:pt idx="1982">
                  <c:v>181.09997559999988</c:v>
                </c:pt>
                <c:pt idx="1983">
                  <c:v>181</c:v>
                </c:pt>
                <c:pt idx="1984">
                  <c:v>181</c:v>
                </c:pt>
                <c:pt idx="1985">
                  <c:v>181</c:v>
                </c:pt>
                <c:pt idx="1986">
                  <c:v>180.89990239999997</c:v>
                </c:pt>
                <c:pt idx="1987">
                  <c:v>180.89990239999997</c:v>
                </c:pt>
                <c:pt idx="1988">
                  <c:v>180.89990239999997</c:v>
                </c:pt>
                <c:pt idx="1989">
                  <c:v>180.79992680000009</c:v>
                </c:pt>
                <c:pt idx="1990">
                  <c:v>180.79992680000009</c:v>
                </c:pt>
                <c:pt idx="1991">
                  <c:v>180.79992680000009</c:v>
                </c:pt>
                <c:pt idx="1992">
                  <c:v>180.80004880000001</c:v>
                </c:pt>
                <c:pt idx="1993">
                  <c:v>180.80004880000001</c:v>
                </c:pt>
                <c:pt idx="1994">
                  <c:v>180.80004880000001</c:v>
                </c:pt>
                <c:pt idx="1995">
                  <c:v>180.70007319999991</c:v>
                </c:pt>
                <c:pt idx="1996">
                  <c:v>180.70007319999991</c:v>
                </c:pt>
                <c:pt idx="1997">
                  <c:v>180.70007319999991</c:v>
                </c:pt>
                <c:pt idx="1998">
                  <c:v>180.60009760000003</c:v>
                </c:pt>
                <c:pt idx="1999">
                  <c:v>180.60009760000003</c:v>
                </c:pt>
              </c:numCache>
            </c:numRef>
          </c:xVal>
          <c:yVal>
            <c:numRef>
              <c:f>Modified_THOR!$AC$3:$AC$2002</c:f>
              <c:numCache>
                <c:formatCode>0.00E+00</c:formatCode>
                <c:ptCount val="2000"/>
                <c:pt idx="0">
                  <c:v>-165.63999939000001</c:v>
                </c:pt>
                <c:pt idx="1">
                  <c:v>-165.63999939000001</c:v>
                </c:pt>
                <c:pt idx="2">
                  <c:v>-165.63999939000001</c:v>
                </c:pt>
                <c:pt idx="3">
                  <c:v>-165.63999939000001</c:v>
                </c:pt>
                <c:pt idx="4">
                  <c:v>-165.63999939000001</c:v>
                </c:pt>
                <c:pt idx="5">
                  <c:v>-165.63999939000001</c:v>
                </c:pt>
                <c:pt idx="6">
                  <c:v>-165.63999939000001</c:v>
                </c:pt>
                <c:pt idx="7">
                  <c:v>-165.63999939000001</c:v>
                </c:pt>
                <c:pt idx="8">
                  <c:v>-165.63999939000001</c:v>
                </c:pt>
                <c:pt idx="9">
                  <c:v>-165.63999939000001</c:v>
                </c:pt>
                <c:pt idx="10">
                  <c:v>-165.63999939000001</c:v>
                </c:pt>
                <c:pt idx="11">
                  <c:v>-165.63999939000001</c:v>
                </c:pt>
                <c:pt idx="12">
                  <c:v>-165.63999939000001</c:v>
                </c:pt>
                <c:pt idx="13">
                  <c:v>-165.63999939000001</c:v>
                </c:pt>
                <c:pt idx="14">
                  <c:v>-165.63999939000001</c:v>
                </c:pt>
                <c:pt idx="15">
                  <c:v>-165.63999939000001</c:v>
                </c:pt>
                <c:pt idx="16">
                  <c:v>-165.63999939000001</c:v>
                </c:pt>
                <c:pt idx="17">
                  <c:v>-165.63999939000001</c:v>
                </c:pt>
                <c:pt idx="18">
                  <c:v>-165.63999939000001</c:v>
                </c:pt>
                <c:pt idx="19">
                  <c:v>-165.63999939000001</c:v>
                </c:pt>
                <c:pt idx="20">
                  <c:v>-165.63999939000001</c:v>
                </c:pt>
                <c:pt idx="21">
                  <c:v>-165.63999939000001</c:v>
                </c:pt>
                <c:pt idx="22">
                  <c:v>-165.63999939000001</c:v>
                </c:pt>
                <c:pt idx="23">
                  <c:v>-165.63999939000001</c:v>
                </c:pt>
                <c:pt idx="24">
                  <c:v>-165.63999939000001</c:v>
                </c:pt>
                <c:pt idx="25">
                  <c:v>-165.63999939000001</c:v>
                </c:pt>
                <c:pt idx="26">
                  <c:v>-165.63999939000001</c:v>
                </c:pt>
                <c:pt idx="27">
                  <c:v>-165.63999939000001</c:v>
                </c:pt>
                <c:pt idx="28">
                  <c:v>-165.63999939000001</c:v>
                </c:pt>
                <c:pt idx="29">
                  <c:v>-165.63999939000001</c:v>
                </c:pt>
                <c:pt idx="30">
                  <c:v>-165.63999939000001</c:v>
                </c:pt>
                <c:pt idx="31">
                  <c:v>-165.63999939000001</c:v>
                </c:pt>
                <c:pt idx="32">
                  <c:v>-165.63999939000001</c:v>
                </c:pt>
                <c:pt idx="33">
                  <c:v>-165.63999939000001</c:v>
                </c:pt>
                <c:pt idx="34">
                  <c:v>-165.63999939000001</c:v>
                </c:pt>
                <c:pt idx="35">
                  <c:v>-165.63999939000001</c:v>
                </c:pt>
                <c:pt idx="36">
                  <c:v>-165.63999939000001</c:v>
                </c:pt>
                <c:pt idx="37">
                  <c:v>-165.63999939000001</c:v>
                </c:pt>
                <c:pt idx="38">
                  <c:v>-165.63999939000001</c:v>
                </c:pt>
                <c:pt idx="39">
                  <c:v>-165.63999939000001</c:v>
                </c:pt>
                <c:pt idx="40">
                  <c:v>-165.63999939000001</c:v>
                </c:pt>
                <c:pt idx="41">
                  <c:v>-165.63999939000001</c:v>
                </c:pt>
                <c:pt idx="42">
                  <c:v>-165.63999939000001</c:v>
                </c:pt>
                <c:pt idx="43">
                  <c:v>-165.63999939000001</c:v>
                </c:pt>
                <c:pt idx="44">
                  <c:v>-165.63999939000001</c:v>
                </c:pt>
                <c:pt idx="45">
                  <c:v>-165.63999939000001</c:v>
                </c:pt>
                <c:pt idx="46">
                  <c:v>-165.63999939000001</c:v>
                </c:pt>
                <c:pt idx="47">
                  <c:v>-165.63999939000001</c:v>
                </c:pt>
                <c:pt idx="48">
                  <c:v>-165.63999939000001</c:v>
                </c:pt>
                <c:pt idx="49">
                  <c:v>-165.63999939000001</c:v>
                </c:pt>
                <c:pt idx="50">
                  <c:v>-165.63999939000001</c:v>
                </c:pt>
                <c:pt idx="51">
                  <c:v>-165.63999939000001</c:v>
                </c:pt>
                <c:pt idx="52">
                  <c:v>-165.63999939000001</c:v>
                </c:pt>
                <c:pt idx="53">
                  <c:v>-165.63999939000001</c:v>
                </c:pt>
                <c:pt idx="54">
                  <c:v>-165.63999939000001</c:v>
                </c:pt>
                <c:pt idx="55">
                  <c:v>-165.6499939</c:v>
                </c:pt>
                <c:pt idx="56">
                  <c:v>-165.6499939</c:v>
                </c:pt>
                <c:pt idx="57">
                  <c:v>-165.6499939</c:v>
                </c:pt>
                <c:pt idx="58">
                  <c:v>-165.6499939</c:v>
                </c:pt>
                <c:pt idx="59">
                  <c:v>-165.6499939</c:v>
                </c:pt>
                <c:pt idx="60">
                  <c:v>-165.6499939</c:v>
                </c:pt>
                <c:pt idx="61">
                  <c:v>-165.6499939</c:v>
                </c:pt>
                <c:pt idx="62">
                  <c:v>-165.6499939</c:v>
                </c:pt>
                <c:pt idx="63">
                  <c:v>-165.6499939</c:v>
                </c:pt>
                <c:pt idx="64">
                  <c:v>-165.6499939</c:v>
                </c:pt>
                <c:pt idx="65">
                  <c:v>-165.6499939</c:v>
                </c:pt>
                <c:pt idx="66">
                  <c:v>-165.6499939</c:v>
                </c:pt>
                <c:pt idx="67">
                  <c:v>-165.6499939</c:v>
                </c:pt>
                <c:pt idx="68">
                  <c:v>-165.6499939</c:v>
                </c:pt>
                <c:pt idx="69">
                  <c:v>-165.6499939</c:v>
                </c:pt>
                <c:pt idx="70">
                  <c:v>-165.6499939</c:v>
                </c:pt>
                <c:pt idx="71">
                  <c:v>-165.6499939</c:v>
                </c:pt>
                <c:pt idx="72">
                  <c:v>-165.6499939</c:v>
                </c:pt>
                <c:pt idx="73">
                  <c:v>-165.6499939</c:v>
                </c:pt>
                <c:pt idx="74">
                  <c:v>-165.6499939</c:v>
                </c:pt>
                <c:pt idx="75">
                  <c:v>-165.6499939</c:v>
                </c:pt>
                <c:pt idx="76">
                  <c:v>-165.6499939</c:v>
                </c:pt>
                <c:pt idx="77">
                  <c:v>-165.6499939</c:v>
                </c:pt>
                <c:pt idx="78">
                  <c:v>-165.6499939</c:v>
                </c:pt>
                <c:pt idx="79">
                  <c:v>-165.6499939</c:v>
                </c:pt>
                <c:pt idx="80">
                  <c:v>-165.6499939</c:v>
                </c:pt>
                <c:pt idx="81">
                  <c:v>-165.6499939</c:v>
                </c:pt>
                <c:pt idx="82">
                  <c:v>-165.6499939</c:v>
                </c:pt>
                <c:pt idx="83">
                  <c:v>-165.6499939</c:v>
                </c:pt>
                <c:pt idx="84">
                  <c:v>-165.6499939</c:v>
                </c:pt>
                <c:pt idx="85">
                  <c:v>-165.6499939</c:v>
                </c:pt>
                <c:pt idx="86">
                  <c:v>-165.6499939</c:v>
                </c:pt>
                <c:pt idx="87">
                  <c:v>-165.6499939</c:v>
                </c:pt>
                <c:pt idx="88">
                  <c:v>-165.6499939</c:v>
                </c:pt>
                <c:pt idx="89">
                  <c:v>-165.6499939</c:v>
                </c:pt>
                <c:pt idx="90">
                  <c:v>-165.6499939</c:v>
                </c:pt>
                <c:pt idx="91">
                  <c:v>-165.6499939</c:v>
                </c:pt>
                <c:pt idx="92">
                  <c:v>-165.6499939</c:v>
                </c:pt>
                <c:pt idx="93">
                  <c:v>-165.6499939</c:v>
                </c:pt>
                <c:pt idx="94">
                  <c:v>-165.6499939</c:v>
                </c:pt>
                <c:pt idx="95">
                  <c:v>-165.6499939</c:v>
                </c:pt>
                <c:pt idx="96">
                  <c:v>-165.6499939</c:v>
                </c:pt>
                <c:pt idx="97">
                  <c:v>-165.6499939</c:v>
                </c:pt>
                <c:pt idx="98">
                  <c:v>-165.6499939</c:v>
                </c:pt>
                <c:pt idx="99">
                  <c:v>-165.6499939</c:v>
                </c:pt>
                <c:pt idx="100">
                  <c:v>-165.6499939</c:v>
                </c:pt>
                <c:pt idx="101">
                  <c:v>-165.6499939</c:v>
                </c:pt>
                <c:pt idx="102">
                  <c:v>-165.6499939</c:v>
                </c:pt>
                <c:pt idx="103">
                  <c:v>-165.6499939</c:v>
                </c:pt>
                <c:pt idx="104">
                  <c:v>-165.6499939</c:v>
                </c:pt>
                <c:pt idx="105">
                  <c:v>-165.6499939</c:v>
                </c:pt>
                <c:pt idx="106">
                  <c:v>-165.6499939</c:v>
                </c:pt>
                <c:pt idx="107">
                  <c:v>-165.6499939</c:v>
                </c:pt>
                <c:pt idx="108">
                  <c:v>-165.6499939</c:v>
                </c:pt>
                <c:pt idx="109">
                  <c:v>-165.6499939</c:v>
                </c:pt>
                <c:pt idx="110">
                  <c:v>-165.6499939</c:v>
                </c:pt>
                <c:pt idx="111">
                  <c:v>-165.6499939</c:v>
                </c:pt>
                <c:pt idx="112">
                  <c:v>-165.6499939</c:v>
                </c:pt>
                <c:pt idx="113">
                  <c:v>-165.6499939</c:v>
                </c:pt>
                <c:pt idx="114">
                  <c:v>-165.6499939</c:v>
                </c:pt>
                <c:pt idx="115">
                  <c:v>-165.6499939</c:v>
                </c:pt>
                <c:pt idx="116">
                  <c:v>-165.6499939</c:v>
                </c:pt>
                <c:pt idx="117">
                  <c:v>-165.6499939</c:v>
                </c:pt>
                <c:pt idx="118">
                  <c:v>-165.6499939</c:v>
                </c:pt>
                <c:pt idx="119">
                  <c:v>-165.6499939</c:v>
                </c:pt>
                <c:pt idx="120">
                  <c:v>-165.6499939</c:v>
                </c:pt>
                <c:pt idx="121">
                  <c:v>-165.6499939</c:v>
                </c:pt>
                <c:pt idx="122">
                  <c:v>-165.6499939</c:v>
                </c:pt>
                <c:pt idx="123">
                  <c:v>-165.6499939</c:v>
                </c:pt>
                <c:pt idx="124">
                  <c:v>-165.6499939</c:v>
                </c:pt>
                <c:pt idx="125">
                  <c:v>-165.6499939</c:v>
                </c:pt>
                <c:pt idx="126">
                  <c:v>-165.6499939</c:v>
                </c:pt>
                <c:pt idx="127">
                  <c:v>-165.6499939</c:v>
                </c:pt>
                <c:pt idx="128">
                  <c:v>-165.6499939</c:v>
                </c:pt>
                <c:pt idx="129">
                  <c:v>-165.6499939</c:v>
                </c:pt>
                <c:pt idx="130">
                  <c:v>-165.6499939</c:v>
                </c:pt>
                <c:pt idx="131">
                  <c:v>-165.6499939</c:v>
                </c:pt>
                <c:pt idx="132">
                  <c:v>-165.6499939</c:v>
                </c:pt>
                <c:pt idx="133">
                  <c:v>-165.6499939</c:v>
                </c:pt>
                <c:pt idx="134">
                  <c:v>-165.6499939</c:v>
                </c:pt>
                <c:pt idx="135">
                  <c:v>-165.6499939</c:v>
                </c:pt>
                <c:pt idx="136">
                  <c:v>-165.63999939000001</c:v>
                </c:pt>
                <c:pt idx="137">
                  <c:v>-165.63999939000001</c:v>
                </c:pt>
                <c:pt idx="138">
                  <c:v>-165.63999939000001</c:v>
                </c:pt>
                <c:pt idx="139">
                  <c:v>-165.63999939000001</c:v>
                </c:pt>
                <c:pt idx="140">
                  <c:v>-165.63999939000001</c:v>
                </c:pt>
                <c:pt idx="141">
                  <c:v>-165.63999939000001</c:v>
                </c:pt>
                <c:pt idx="142">
                  <c:v>-165.63999939000001</c:v>
                </c:pt>
                <c:pt idx="143">
                  <c:v>-165.63999939000001</c:v>
                </c:pt>
                <c:pt idx="144">
                  <c:v>-165.63999939000001</c:v>
                </c:pt>
                <c:pt idx="145">
                  <c:v>-165.63999939000001</c:v>
                </c:pt>
                <c:pt idx="146">
                  <c:v>-165.63999939000001</c:v>
                </c:pt>
                <c:pt idx="147">
                  <c:v>-165.63999939000001</c:v>
                </c:pt>
                <c:pt idx="148">
                  <c:v>-165.63999939000001</c:v>
                </c:pt>
                <c:pt idx="149">
                  <c:v>-165.63999939000001</c:v>
                </c:pt>
                <c:pt idx="150">
                  <c:v>-165.63999939000001</c:v>
                </c:pt>
                <c:pt idx="151">
                  <c:v>-165.63999939000001</c:v>
                </c:pt>
                <c:pt idx="152">
                  <c:v>-165.63999939000001</c:v>
                </c:pt>
                <c:pt idx="153">
                  <c:v>-165.63999939000001</c:v>
                </c:pt>
                <c:pt idx="154">
                  <c:v>-165.63999939000001</c:v>
                </c:pt>
                <c:pt idx="155">
                  <c:v>-165.63999939000001</c:v>
                </c:pt>
                <c:pt idx="156">
                  <c:v>-165.63999939000001</c:v>
                </c:pt>
                <c:pt idx="157">
                  <c:v>-165.63999939000001</c:v>
                </c:pt>
                <c:pt idx="158">
                  <c:v>-165.63999939000001</c:v>
                </c:pt>
                <c:pt idx="159">
                  <c:v>-165.63999939000001</c:v>
                </c:pt>
                <c:pt idx="160">
                  <c:v>-165.63999939000001</c:v>
                </c:pt>
                <c:pt idx="161">
                  <c:v>-165.63999939000001</c:v>
                </c:pt>
                <c:pt idx="162">
                  <c:v>-165.63999939000001</c:v>
                </c:pt>
                <c:pt idx="163">
                  <c:v>-165.63999939000001</c:v>
                </c:pt>
                <c:pt idx="164">
                  <c:v>-165.63999939000001</c:v>
                </c:pt>
                <c:pt idx="165">
                  <c:v>-165.63999939000001</c:v>
                </c:pt>
                <c:pt idx="166">
                  <c:v>-165.63999939000001</c:v>
                </c:pt>
                <c:pt idx="167">
                  <c:v>-165.63999939000001</c:v>
                </c:pt>
                <c:pt idx="168">
                  <c:v>-165.63999939000001</c:v>
                </c:pt>
                <c:pt idx="169">
                  <c:v>-165.63999939000001</c:v>
                </c:pt>
                <c:pt idx="170">
                  <c:v>-165.63999939000001</c:v>
                </c:pt>
                <c:pt idx="171">
                  <c:v>-165.6499939</c:v>
                </c:pt>
                <c:pt idx="172">
                  <c:v>-165.6499939</c:v>
                </c:pt>
                <c:pt idx="173">
                  <c:v>-165.6499939</c:v>
                </c:pt>
                <c:pt idx="174">
                  <c:v>-165.6499939</c:v>
                </c:pt>
                <c:pt idx="175">
                  <c:v>-165.6499939</c:v>
                </c:pt>
                <c:pt idx="176">
                  <c:v>-165.6499939</c:v>
                </c:pt>
                <c:pt idx="177">
                  <c:v>-165.6499939</c:v>
                </c:pt>
                <c:pt idx="178">
                  <c:v>-165.6499939</c:v>
                </c:pt>
                <c:pt idx="179">
                  <c:v>-165.6499939</c:v>
                </c:pt>
                <c:pt idx="180">
                  <c:v>-165.6499939</c:v>
                </c:pt>
                <c:pt idx="181">
                  <c:v>-165.6499939</c:v>
                </c:pt>
                <c:pt idx="182">
                  <c:v>-165.6499939</c:v>
                </c:pt>
                <c:pt idx="183">
                  <c:v>-165.6499939</c:v>
                </c:pt>
                <c:pt idx="184">
                  <c:v>-165.6499939</c:v>
                </c:pt>
                <c:pt idx="185">
                  <c:v>-165.6499939</c:v>
                </c:pt>
                <c:pt idx="186">
                  <c:v>-165.6499939</c:v>
                </c:pt>
                <c:pt idx="187">
                  <c:v>-165.6499939</c:v>
                </c:pt>
                <c:pt idx="188">
                  <c:v>-165.6499939</c:v>
                </c:pt>
                <c:pt idx="189">
                  <c:v>-165.6499939</c:v>
                </c:pt>
                <c:pt idx="190">
                  <c:v>-165.6499939</c:v>
                </c:pt>
                <c:pt idx="191">
                  <c:v>-165.6499939</c:v>
                </c:pt>
                <c:pt idx="192">
                  <c:v>-165.6499939</c:v>
                </c:pt>
                <c:pt idx="193">
                  <c:v>-165.6499939</c:v>
                </c:pt>
                <c:pt idx="194">
                  <c:v>-165.6499939</c:v>
                </c:pt>
                <c:pt idx="195">
                  <c:v>-165.6499939</c:v>
                </c:pt>
                <c:pt idx="196">
                  <c:v>-165.6499939</c:v>
                </c:pt>
                <c:pt idx="197">
                  <c:v>-165.6499939</c:v>
                </c:pt>
                <c:pt idx="198">
                  <c:v>-165.6499939</c:v>
                </c:pt>
                <c:pt idx="199">
                  <c:v>-165.6499939</c:v>
                </c:pt>
                <c:pt idx="200">
                  <c:v>-165.6499939</c:v>
                </c:pt>
                <c:pt idx="201">
                  <c:v>-165.6499939</c:v>
                </c:pt>
                <c:pt idx="202">
                  <c:v>-165.6499939</c:v>
                </c:pt>
                <c:pt idx="203">
                  <c:v>-165.6499939</c:v>
                </c:pt>
                <c:pt idx="204">
                  <c:v>-165.6499939</c:v>
                </c:pt>
                <c:pt idx="205">
                  <c:v>-165.6499939</c:v>
                </c:pt>
                <c:pt idx="206">
                  <c:v>-165.6499939</c:v>
                </c:pt>
                <c:pt idx="207">
                  <c:v>-165.6499939</c:v>
                </c:pt>
                <c:pt idx="208">
                  <c:v>-165.6499939</c:v>
                </c:pt>
                <c:pt idx="209">
                  <c:v>-165.6499939</c:v>
                </c:pt>
                <c:pt idx="210">
                  <c:v>-165.6499939</c:v>
                </c:pt>
                <c:pt idx="211">
                  <c:v>-165.6499939</c:v>
                </c:pt>
                <c:pt idx="212">
                  <c:v>-165.6499939</c:v>
                </c:pt>
                <c:pt idx="213">
                  <c:v>-165.6499939</c:v>
                </c:pt>
                <c:pt idx="214">
                  <c:v>-165.6499939</c:v>
                </c:pt>
                <c:pt idx="215">
                  <c:v>-165.6499939</c:v>
                </c:pt>
                <c:pt idx="216">
                  <c:v>-165.6499939</c:v>
                </c:pt>
                <c:pt idx="217">
                  <c:v>-165.6499939</c:v>
                </c:pt>
                <c:pt idx="218">
                  <c:v>-165.6499939</c:v>
                </c:pt>
                <c:pt idx="219">
                  <c:v>-165.63999939000001</c:v>
                </c:pt>
                <c:pt idx="220">
                  <c:v>-165.63999939000001</c:v>
                </c:pt>
                <c:pt idx="221">
                  <c:v>-165.63999939000001</c:v>
                </c:pt>
                <c:pt idx="222">
                  <c:v>-165.63999939000001</c:v>
                </c:pt>
                <c:pt idx="223">
                  <c:v>-165.63999939000001</c:v>
                </c:pt>
                <c:pt idx="224">
                  <c:v>-165.63999939000001</c:v>
                </c:pt>
                <c:pt idx="225">
                  <c:v>-165.63999939000001</c:v>
                </c:pt>
                <c:pt idx="226">
                  <c:v>-165.63999939000001</c:v>
                </c:pt>
                <c:pt idx="227">
                  <c:v>-165.63999939000001</c:v>
                </c:pt>
                <c:pt idx="228">
                  <c:v>-165.63999939000001</c:v>
                </c:pt>
                <c:pt idx="229">
                  <c:v>-165.63999939000001</c:v>
                </c:pt>
                <c:pt idx="230">
                  <c:v>-165.63999939000001</c:v>
                </c:pt>
                <c:pt idx="231">
                  <c:v>-165.63999939000001</c:v>
                </c:pt>
                <c:pt idx="232">
                  <c:v>-165.63999939000001</c:v>
                </c:pt>
                <c:pt idx="233">
                  <c:v>-165.63999939000001</c:v>
                </c:pt>
                <c:pt idx="234">
                  <c:v>-165.63999939000001</c:v>
                </c:pt>
                <c:pt idx="235">
                  <c:v>-165.63999939000001</c:v>
                </c:pt>
                <c:pt idx="236">
                  <c:v>-165.63999939000001</c:v>
                </c:pt>
                <c:pt idx="237">
                  <c:v>-165.63999939000001</c:v>
                </c:pt>
                <c:pt idx="238">
                  <c:v>-165.63999939000001</c:v>
                </c:pt>
                <c:pt idx="239">
                  <c:v>-165.63999939000001</c:v>
                </c:pt>
                <c:pt idx="240">
                  <c:v>-165.63999939000001</c:v>
                </c:pt>
                <c:pt idx="241">
                  <c:v>-165.63999939000001</c:v>
                </c:pt>
                <c:pt idx="242">
                  <c:v>-165.63999939000001</c:v>
                </c:pt>
                <c:pt idx="243">
                  <c:v>-165.63999939000001</c:v>
                </c:pt>
                <c:pt idx="244">
                  <c:v>-165.63999939000001</c:v>
                </c:pt>
                <c:pt idx="245">
                  <c:v>-165.63999939000001</c:v>
                </c:pt>
                <c:pt idx="246">
                  <c:v>-165.63999939000001</c:v>
                </c:pt>
                <c:pt idx="247">
                  <c:v>-165.63999939000001</c:v>
                </c:pt>
                <c:pt idx="248">
                  <c:v>-165.63999939000001</c:v>
                </c:pt>
                <c:pt idx="249">
                  <c:v>-165.63999939000001</c:v>
                </c:pt>
                <c:pt idx="250">
                  <c:v>-165.63999939000001</c:v>
                </c:pt>
                <c:pt idx="251">
                  <c:v>-165.63999939000001</c:v>
                </c:pt>
                <c:pt idx="252">
                  <c:v>-165.63999939000001</c:v>
                </c:pt>
                <c:pt idx="253">
                  <c:v>-165.63999939000001</c:v>
                </c:pt>
                <c:pt idx="254">
                  <c:v>-165.63999939000001</c:v>
                </c:pt>
                <c:pt idx="255">
                  <c:v>-165.63999939000001</c:v>
                </c:pt>
                <c:pt idx="256">
                  <c:v>-165.63999939000001</c:v>
                </c:pt>
                <c:pt idx="257">
                  <c:v>-165.63999939000001</c:v>
                </c:pt>
                <c:pt idx="258">
                  <c:v>-165.63999939000001</c:v>
                </c:pt>
                <c:pt idx="259">
                  <c:v>-165.63999939000001</c:v>
                </c:pt>
                <c:pt idx="260">
                  <c:v>-165.63999939000001</c:v>
                </c:pt>
                <c:pt idx="261">
                  <c:v>-165.63999939000001</c:v>
                </c:pt>
                <c:pt idx="262">
                  <c:v>-165.63999939000001</c:v>
                </c:pt>
                <c:pt idx="263">
                  <c:v>-165.63999939000001</c:v>
                </c:pt>
                <c:pt idx="264">
                  <c:v>-165.63999939000001</c:v>
                </c:pt>
                <c:pt idx="265">
                  <c:v>-165.63999939000001</c:v>
                </c:pt>
                <c:pt idx="266">
                  <c:v>-165.63999939000001</c:v>
                </c:pt>
                <c:pt idx="267">
                  <c:v>-165.63999939000001</c:v>
                </c:pt>
                <c:pt idx="268">
                  <c:v>-165.63999939000001</c:v>
                </c:pt>
                <c:pt idx="269">
                  <c:v>-165.63999939000001</c:v>
                </c:pt>
                <c:pt idx="270">
                  <c:v>-165.63999939000001</c:v>
                </c:pt>
                <c:pt idx="271">
                  <c:v>-165.63999939000001</c:v>
                </c:pt>
                <c:pt idx="272">
                  <c:v>-165.63999939000001</c:v>
                </c:pt>
                <c:pt idx="273">
                  <c:v>-165.63999939000001</c:v>
                </c:pt>
                <c:pt idx="274">
                  <c:v>-165.63999939000001</c:v>
                </c:pt>
                <c:pt idx="275">
                  <c:v>-165.63999939000001</c:v>
                </c:pt>
                <c:pt idx="276">
                  <c:v>-165.63999939000001</c:v>
                </c:pt>
                <c:pt idx="277">
                  <c:v>-165.63999939000001</c:v>
                </c:pt>
                <c:pt idx="278">
                  <c:v>-165.63999939000001</c:v>
                </c:pt>
                <c:pt idx="279">
                  <c:v>-165.63999939000001</c:v>
                </c:pt>
                <c:pt idx="280">
                  <c:v>-165.63999939000001</c:v>
                </c:pt>
                <c:pt idx="281">
                  <c:v>-165.63999939000001</c:v>
                </c:pt>
                <c:pt idx="282">
                  <c:v>-165.63999939000001</c:v>
                </c:pt>
                <c:pt idx="283">
                  <c:v>-165.63999939000001</c:v>
                </c:pt>
                <c:pt idx="284">
                  <c:v>-165.63999939000001</c:v>
                </c:pt>
                <c:pt idx="285">
                  <c:v>-165.63999939000001</c:v>
                </c:pt>
                <c:pt idx="286">
                  <c:v>-165.63999939000001</c:v>
                </c:pt>
                <c:pt idx="287">
                  <c:v>-165.63999939000001</c:v>
                </c:pt>
                <c:pt idx="288">
                  <c:v>-165.63999939000001</c:v>
                </c:pt>
                <c:pt idx="289">
                  <c:v>-165.63999939000001</c:v>
                </c:pt>
                <c:pt idx="290">
                  <c:v>-165.63999939000001</c:v>
                </c:pt>
                <c:pt idx="291">
                  <c:v>-165.63999939000001</c:v>
                </c:pt>
                <c:pt idx="292">
                  <c:v>-165.63999939000001</c:v>
                </c:pt>
                <c:pt idx="293">
                  <c:v>-165.63999939000001</c:v>
                </c:pt>
                <c:pt idx="294">
                  <c:v>-165.63999939000001</c:v>
                </c:pt>
                <c:pt idx="295">
                  <c:v>-165.63999939000001</c:v>
                </c:pt>
                <c:pt idx="296">
                  <c:v>-165.63999939000001</c:v>
                </c:pt>
                <c:pt idx="297">
                  <c:v>-165.63999939000001</c:v>
                </c:pt>
                <c:pt idx="298">
                  <c:v>-165.63999939000001</c:v>
                </c:pt>
                <c:pt idx="299">
                  <c:v>-165.63999939000001</c:v>
                </c:pt>
                <c:pt idx="300">
                  <c:v>-165.63999939000001</c:v>
                </c:pt>
                <c:pt idx="301">
                  <c:v>-165.63999939000001</c:v>
                </c:pt>
                <c:pt idx="302">
                  <c:v>-165.63999939000001</c:v>
                </c:pt>
                <c:pt idx="303">
                  <c:v>-165.63999939000001</c:v>
                </c:pt>
                <c:pt idx="304">
                  <c:v>-165.63999939000001</c:v>
                </c:pt>
                <c:pt idx="305">
                  <c:v>-165.63999939000001</c:v>
                </c:pt>
                <c:pt idx="306">
                  <c:v>-165.63999939000001</c:v>
                </c:pt>
                <c:pt idx="307">
                  <c:v>-165.63999939000001</c:v>
                </c:pt>
                <c:pt idx="308">
                  <c:v>-165.63999939000001</c:v>
                </c:pt>
                <c:pt idx="309">
                  <c:v>-165.63999939000001</c:v>
                </c:pt>
                <c:pt idx="310">
                  <c:v>-165.63999939000001</c:v>
                </c:pt>
                <c:pt idx="311">
                  <c:v>-165.63999939000001</c:v>
                </c:pt>
                <c:pt idx="312">
                  <c:v>-165.63999939000001</c:v>
                </c:pt>
                <c:pt idx="313">
                  <c:v>-165.63999939000001</c:v>
                </c:pt>
                <c:pt idx="314">
                  <c:v>-165.63999939000001</c:v>
                </c:pt>
                <c:pt idx="315">
                  <c:v>-165.6499939</c:v>
                </c:pt>
                <c:pt idx="316">
                  <c:v>-165.6499939</c:v>
                </c:pt>
                <c:pt idx="317">
                  <c:v>-165.6499939</c:v>
                </c:pt>
                <c:pt idx="318">
                  <c:v>-165.6499939</c:v>
                </c:pt>
                <c:pt idx="319">
                  <c:v>-165.6499939</c:v>
                </c:pt>
                <c:pt idx="320">
                  <c:v>-165.6499939</c:v>
                </c:pt>
                <c:pt idx="321">
                  <c:v>-165.6499939</c:v>
                </c:pt>
                <c:pt idx="322">
                  <c:v>-165.6499939</c:v>
                </c:pt>
                <c:pt idx="323">
                  <c:v>-165.6499939</c:v>
                </c:pt>
                <c:pt idx="324">
                  <c:v>-165.6499939</c:v>
                </c:pt>
                <c:pt idx="325">
                  <c:v>-165.6499939</c:v>
                </c:pt>
                <c:pt idx="326">
                  <c:v>-165.6499939</c:v>
                </c:pt>
                <c:pt idx="327">
                  <c:v>-165.6499939</c:v>
                </c:pt>
                <c:pt idx="328">
                  <c:v>-165.6499939</c:v>
                </c:pt>
                <c:pt idx="329">
                  <c:v>-165.6499939</c:v>
                </c:pt>
                <c:pt idx="330">
                  <c:v>-165.6499939</c:v>
                </c:pt>
                <c:pt idx="331">
                  <c:v>-165.66000366</c:v>
                </c:pt>
                <c:pt idx="332">
                  <c:v>-165.66000366</c:v>
                </c:pt>
                <c:pt idx="333">
                  <c:v>-165.66000366</c:v>
                </c:pt>
                <c:pt idx="334">
                  <c:v>-165.66000366</c:v>
                </c:pt>
                <c:pt idx="335">
                  <c:v>-165.66000366</c:v>
                </c:pt>
                <c:pt idx="336">
                  <c:v>-165.66000366</c:v>
                </c:pt>
                <c:pt idx="337">
                  <c:v>-165.66000366</c:v>
                </c:pt>
                <c:pt idx="338">
                  <c:v>-165.66000366</c:v>
                </c:pt>
                <c:pt idx="339">
                  <c:v>-165.66000366</c:v>
                </c:pt>
                <c:pt idx="340">
                  <c:v>-165.66000366</c:v>
                </c:pt>
                <c:pt idx="341">
                  <c:v>-165.66000366</c:v>
                </c:pt>
                <c:pt idx="342">
                  <c:v>-165.66000366</c:v>
                </c:pt>
                <c:pt idx="343">
                  <c:v>-165.66000366</c:v>
                </c:pt>
                <c:pt idx="344">
                  <c:v>-165.66000366</c:v>
                </c:pt>
                <c:pt idx="345">
                  <c:v>-165.66000366</c:v>
                </c:pt>
                <c:pt idx="346">
                  <c:v>-165.66999817000001</c:v>
                </c:pt>
                <c:pt idx="347">
                  <c:v>-165.66999817000001</c:v>
                </c:pt>
                <c:pt idx="348">
                  <c:v>-165.66999817000001</c:v>
                </c:pt>
                <c:pt idx="349">
                  <c:v>-165.66999817000001</c:v>
                </c:pt>
                <c:pt idx="350">
                  <c:v>-165.66999817000001</c:v>
                </c:pt>
                <c:pt idx="351">
                  <c:v>-165.66999817000001</c:v>
                </c:pt>
                <c:pt idx="352">
                  <c:v>-165.66999817000001</c:v>
                </c:pt>
                <c:pt idx="353">
                  <c:v>-165.66999817000001</c:v>
                </c:pt>
                <c:pt idx="354">
                  <c:v>-165.66999817000001</c:v>
                </c:pt>
                <c:pt idx="355">
                  <c:v>-165.66999817000001</c:v>
                </c:pt>
                <c:pt idx="356">
                  <c:v>-165.66999817000001</c:v>
                </c:pt>
                <c:pt idx="357">
                  <c:v>-165.66999817000001</c:v>
                </c:pt>
                <c:pt idx="358">
                  <c:v>-165.66999817000001</c:v>
                </c:pt>
                <c:pt idx="359">
                  <c:v>-165.66999817000001</c:v>
                </c:pt>
                <c:pt idx="360">
                  <c:v>-165.66999817000001</c:v>
                </c:pt>
                <c:pt idx="361">
                  <c:v>-165.66999817000001</c:v>
                </c:pt>
                <c:pt idx="362">
                  <c:v>-165.66999817000001</c:v>
                </c:pt>
                <c:pt idx="363">
                  <c:v>-165.66999817000001</c:v>
                </c:pt>
                <c:pt idx="364">
                  <c:v>-165.66999817000001</c:v>
                </c:pt>
                <c:pt idx="365">
                  <c:v>-165.67999268</c:v>
                </c:pt>
                <c:pt idx="366">
                  <c:v>-165.67999268</c:v>
                </c:pt>
                <c:pt idx="367">
                  <c:v>-165.67999268</c:v>
                </c:pt>
                <c:pt idx="368">
                  <c:v>-165.67999268</c:v>
                </c:pt>
                <c:pt idx="369">
                  <c:v>-165.67999268</c:v>
                </c:pt>
                <c:pt idx="370">
                  <c:v>-165.67999268</c:v>
                </c:pt>
                <c:pt idx="371">
                  <c:v>-165.67999268</c:v>
                </c:pt>
                <c:pt idx="372">
                  <c:v>-165.67999268</c:v>
                </c:pt>
                <c:pt idx="373">
                  <c:v>-165.67999268</c:v>
                </c:pt>
                <c:pt idx="374">
                  <c:v>-165.67999268</c:v>
                </c:pt>
                <c:pt idx="375">
                  <c:v>-165.67999268</c:v>
                </c:pt>
                <c:pt idx="376">
                  <c:v>-165.67999268</c:v>
                </c:pt>
                <c:pt idx="377">
                  <c:v>-165.67999268</c:v>
                </c:pt>
                <c:pt idx="378">
                  <c:v>-165.67999268</c:v>
                </c:pt>
                <c:pt idx="379">
                  <c:v>-165.67999268</c:v>
                </c:pt>
                <c:pt idx="380">
                  <c:v>-165.67999268</c:v>
                </c:pt>
                <c:pt idx="381">
                  <c:v>-165.67999268</c:v>
                </c:pt>
                <c:pt idx="382">
                  <c:v>-165.67999268</c:v>
                </c:pt>
                <c:pt idx="383">
                  <c:v>-165.67999268</c:v>
                </c:pt>
                <c:pt idx="384">
                  <c:v>-165.69000244</c:v>
                </c:pt>
                <c:pt idx="385">
                  <c:v>-165.69000244</c:v>
                </c:pt>
                <c:pt idx="386">
                  <c:v>-165.69000244</c:v>
                </c:pt>
                <c:pt idx="387">
                  <c:v>-165.69000244</c:v>
                </c:pt>
                <c:pt idx="388">
                  <c:v>-165.69000244</c:v>
                </c:pt>
                <c:pt idx="389">
                  <c:v>-165.69000244</c:v>
                </c:pt>
                <c:pt idx="390">
                  <c:v>-165.69000244</c:v>
                </c:pt>
                <c:pt idx="391">
                  <c:v>-165.69000244</c:v>
                </c:pt>
                <c:pt idx="392">
                  <c:v>-165.69000244</c:v>
                </c:pt>
                <c:pt idx="393">
                  <c:v>-165.69000244</c:v>
                </c:pt>
                <c:pt idx="394">
                  <c:v>-165.69000244</c:v>
                </c:pt>
                <c:pt idx="395">
                  <c:v>-165.69000244</c:v>
                </c:pt>
                <c:pt idx="396">
                  <c:v>-165.69000244</c:v>
                </c:pt>
                <c:pt idx="397">
                  <c:v>-165.69000244</c:v>
                </c:pt>
                <c:pt idx="398">
                  <c:v>-165.69000244</c:v>
                </c:pt>
                <c:pt idx="399">
                  <c:v>-165.69000244</c:v>
                </c:pt>
                <c:pt idx="400">
                  <c:v>-165.69999695000001</c:v>
                </c:pt>
                <c:pt idx="401">
                  <c:v>-165.69999695000001</c:v>
                </c:pt>
                <c:pt idx="402">
                  <c:v>-165.69999695000001</c:v>
                </c:pt>
                <c:pt idx="403">
                  <c:v>-165.69999695000001</c:v>
                </c:pt>
                <c:pt idx="404">
                  <c:v>-165.69999695000001</c:v>
                </c:pt>
                <c:pt idx="405">
                  <c:v>-165.69999695000001</c:v>
                </c:pt>
                <c:pt idx="406">
                  <c:v>-165.69999695000001</c:v>
                </c:pt>
                <c:pt idx="407">
                  <c:v>-165.69999695000001</c:v>
                </c:pt>
                <c:pt idx="408">
                  <c:v>-165.69999695000001</c:v>
                </c:pt>
                <c:pt idx="409">
                  <c:v>-165.69999695000001</c:v>
                </c:pt>
                <c:pt idx="410">
                  <c:v>-165.69999695000001</c:v>
                </c:pt>
                <c:pt idx="411">
                  <c:v>-165.69999695000001</c:v>
                </c:pt>
                <c:pt idx="412">
                  <c:v>-165.69999695000001</c:v>
                </c:pt>
                <c:pt idx="413">
                  <c:v>-165.69999695000001</c:v>
                </c:pt>
                <c:pt idx="414">
                  <c:v>-165.69999695000001</c:v>
                </c:pt>
                <c:pt idx="415">
                  <c:v>-165.69999695000001</c:v>
                </c:pt>
                <c:pt idx="416">
                  <c:v>-165.69999695000001</c:v>
                </c:pt>
                <c:pt idx="417">
                  <c:v>-165.69999695000001</c:v>
                </c:pt>
                <c:pt idx="418">
                  <c:v>-165.69999695000001</c:v>
                </c:pt>
                <c:pt idx="419">
                  <c:v>-165.69999695000001</c:v>
                </c:pt>
                <c:pt idx="420">
                  <c:v>-165.69999695000001</c:v>
                </c:pt>
                <c:pt idx="421">
                  <c:v>-165.69999695000001</c:v>
                </c:pt>
                <c:pt idx="422">
                  <c:v>-165.69999695000001</c:v>
                </c:pt>
                <c:pt idx="423">
                  <c:v>-165.69999695000001</c:v>
                </c:pt>
                <c:pt idx="424">
                  <c:v>-165.69999695000001</c:v>
                </c:pt>
                <c:pt idx="425">
                  <c:v>-165.71000670999999</c:v>
                </c:pt>
                <c:pt idx="426">
                  <c:v>-165.71000670999999</c:v>
                </c:pt>
                <c:pt idx="427">
                  <c:v>-165.71000670999999</c:v>
                </c:pt>
                <c:pt idx="428">
                  <c:v>-165.71000670999999</c:v>
                </c:pt>
                <c:pt idx="429">
                  <c:v>-165.71000670999999</c:v>
                </c:pt>
                <c:pt idx="430">
                  <c:v>-165.71000670999999</c:v>
                </c:pt>
                <c:pt idx="431">
                  <c:v>-165.71000670999999</c:v>
                </c:pt>
                <c:pt idx="432">
                  <c:v>-165.71000670999999</c:v>
                </c:pt>
                <c:pt idx="433">
                  <c:v>-165.71000670999999</c:v>
                </c:pt>
                <c:pt idx="434">
                  <c:v>-165.71000670999999</c:v>
                </c:pt>
                <c:pt idx="435">
                  <c:v>-165.71000670999999</c:v>
                </c:pt>
                <c:pt idx="436">
                  <c:v>-165.71000670999999</c:v>
                </c:pt>
                <c:pt idx="437">
                  <c:v>-165.71000670999999</c:v>
                </c:pt>
                <c:pt idx="438">
                  <c:v>-165.71000670999999</c:v>
                </c:pt>
                <c:pt idx="439">
                  <c:v>-165.71000670999999</c:v>
                </c:pt>
                <c:pt idx="440">
                  <c:v>-165.71000670999999</c:v>
                </c:pt>
                <c:pt idx="441">
                  <c:v>-165.71000670999999</c:v>
                </c:pt>
                <c:pt idx="442">
                  <c:v>-165.71000670999999</c:v>
                </c:pt>
                <c:pt idx="443">
                  <c:v>-165.71000670999999</c:v>
                </c:pt>
                <c:pt idx="444">
                  <c:v>-165.71000670999999</c:v>
                </c:pt>
                <c:pt idx="445">
                  <c:v>-165.72000122</c:v>
                </c:pt>
                <c:pt idx="446">
                  <c:v>-165.72000122</c:v>
                </c:pt>
                <c:pt idx="447">
                  <c:v>-165.72000122</c:v>
                </c:pt>
                <c:pt idx="448">
                  <c:v>-165.72000122</c:v>
                </c:pt>
                <c:pt idx="449">
                  <c:v>-165.72000122</c:v>
                </c:pt>
                <c:pt idx="450">
                  <c:v>-165.72000122</c:v>
                </c:pt>
                <c:pt idx="451">
                  <c:v>-165.72000122</c:v>
                </c:pt>
                <c:pt idx="452">
                  <c:v>-165.72999573000001</c:v>
                </c:pt>
                <c:pt idx="453">
                  <c:v>-165.72999573000001</c:v>
                </c:pt>
                <c:pt idx="454">
                  <c:v>-165.72999573000001</c:v>
                </c:pt>
                <c:pt idx="455">
                  <c:v>-165.72999573000001</c:v>
                </c:pt>
                <c:pt idx="456">
                  <c:v>-165.72999573000001</c:v>
                </c:pt>
                <c:pt idx="457">
                  <c:v>-165.74000548999999</c:v>
                </c:pt>
                <c:pt idx="458">
                  <c:v>-165.74000548999999</c:v>
                </c:pt>
                <c:pt idx="459">
                  <c:v>-165.74000548999999</c:v>
                </c:pt>
                <c:pt idx="460">
                  <c:v>-165.74000548999999</c:v>
                </c:pt>
                <c:pt idx="461">
                  <c:v>-165.75</c:v>
                </c:pt>
                <c:pt idx="462">
                  <c:v>-165.75</c:v>
                </c:pt>
                <c:pt idx="463">
                  <c:v>-165.75</c:v>
                </c:pt>
                <c:pt idx="464">
                  <c:v>-165.75999451000001</c:v>
                </c:pt>
                <c:pt idx="465">
                  <c:v>-165.75999451000001</c:v>
                </c:pt>
                <c:pt idx="466">
                  <c:v>-165.75999451000001</c:v>
                </c:pt>
                <c:pt idx="467">
                  <c:v>-165.77000426999999</c:v>
                </c:pt>
                <c:pt idx="468">
                  <c:v>-165.77000426999999</c:v>
                </c:pt>
                <c:pt idx="469">
                  <c:v>-165.77000426999999</c:v>
                </c:pt>
                <c:pt idx="470">
                  <c:v>-165.77999878</c:v>
                </c:pt>
                <c:pt idx="471">
                  <c:v>-165.77999878</c:v>
                </c:pt>
                <c:pt idx="472">
                  <c:v>-165.78999329000001</c:v>
                </c:pt>
                <c:pt idx="473">
                  <c:v>-165.78999329000001</c:v>
                </c:pt>
                <c:pt idx="474">
                  <c:v>-165.78999329000001</c:v>
                </c:pt>
                <c:pt idx="475">
                  <c:v>-165.80000304999999</c:v>
                </c:pt>
                <c:pt idx="476">
                  <c:v>-165.80000304999999</c:v>
                </c:pt>
                <c:pt idx="477">
                  <c:v>-165.80999756</c:v>
                </c:pt>
                <c:pt idx="478">
                  <c:v>-165.80999756</c:v>
                </c:pt>
                <c:pt idx="479">
                  <c:v>-165.82000732</c:v>
                </c:pt>
                <c:pt idx="480">
                  <c:v>-165.82000732</c:v>
                </c:pt>
                <c:pt idx="481">
                  <c:v>-165.83000182999999</c:v>
                </c:pt>
                <c:pt idx="482">
                  <c:v>-165.83000182999999</c:v>
                </c:pt>
                <c:pt idx="483">
                  <c:v>-165.83999634</c:v>
                </c:pt>
                <c:pt idx="484">
                  <c:v>-165.8500061</c:v>
                </c:pt>
                <c:pt idx="485">
                  <c:v>-165.8500061</c:v>
                </c:pt>
                <c:pt idx="486">
                  <c:v>-165.86000060999999</c:v>
                </c:pt>
                <c:pt idx="487">
                  <c:v>-165.86999512</c:v>
                </c:pt>
                <c:pt idx="488">
                  <c:v>-165.86999512</c:v>
                </c:pt>
                <c:pt idx="489">
                  <c:v>-165.88000488</c:v>
                </c:pt>
                <c:pt idx="490">
                  <c:v>-165.88999939000001</c:v>
                </c:pt>
                <c:pt idx="491">
                  <c:v>-165.88999939000001</c:v>
                </c:pt>
                <c:pt idx="492">
                  <c:v>-165.8999939</c:v>
                </c:pt>
                <c:pt idx="493">
                  <c:v>-165.91000366</c:v>
                </c:pt>
                <c:pt idx="494">
                  <c:v>-165.91000366</c:v>
                </c:pt>
                <c:pt idx="495">
                  <c:v>-165.91999817000001</c:v>
                </c:pt>
                <c:pt idx="496">
                  <c:v>-165.92999268</c:v>
                </c:pt>
                <c:pt idx="497">
                  <c:v>-165.94000244</c:v>
                </c:pt>
                <c:pt idx="498">
                  <c:v>-165.94000244</c:v>
                </c:pt>
                <c:pt idx="499">
                  <c:v>-165.94999695000001</c:v>
                </c:pt>
                <c:pt idx="500">
                  <c:v>-165.96000670999999</c:v>
                </c:pt>
                <c:pt idx="501">
                  <c:v>-165.97000122</c:v>
                </c:pt>
                <c:pt idx="502">
                  <c:v>-165.97000122</c:v>
                </c:pt>
                <c:pt idx="503">
                  <c:v>-165.97999573000001</c:v>
                </c:pt>
                <c:pt idx="504">
                  <c:v>-165.99000548999999</c:v>
                </c:pt>
                <c:pt idx="505">
                  <c:v>-166</c:v>
                </c:pt>
                <c:pt idx="506">
                  <c:v>-166</c:v>
                </c:pt>
                <c:pt idx="507">
                  <c:v>-166.00999451000001</c:v>
                </c:pt>
                <c:pt idx="508">
                  <c:v>-166.02000426999999</c:v>
                </c:pt>
                <c:pt idx="509">
                  <c:v>-166.02999878</c:v>
                </c:pt>
                <c:pt idx="510">
                  <c:v>-166.02999878</c:v>
                </c:pt>
                <c:pt idx="511">
                  <c:v>-166.03999329000001</c:v>
                </c:pt>
                <c:pt idx="512">
                  <c:v>-166.05000304999999</c:v>
                </c:pt>
                <c:pt idx="513">
                  <c:v>-166.05000304999999</c:v>
                </c:pt>
                <c:pt idx="514">
                  <c:v>-166.05999756</c:v>
                </c:pt>
                <c:pt idx="515">
                  <c:v>-166.05999756</c:v>
                </c:pt>
                <c:pt idx="516">
                  <c:v>-166.07000732</c:v>
                </c:pt>
                <c:pt idx="517">
                  <c:v>-166.08000182999999</c:v>
                </c:pt>
                <c:pt idx="518">
                  <c:v>-166.08999634</c:v>
                </c:pt>
                <c:pt idx="519">
                  <c:v>-166.08999634</c:v>
                </c:pt>
                <c:pt idx="520">
                  <c:v>-166.1000061</c:v>
                </c:pt>
                <c:pt idx="521">
                  <c:v>-166.11000060999999</c:v>
                </c:pt>
                <c:pt idx="522">
                  <c:v>-166.11999512</c:v>
                </c:pt>
                <c:pt idx="523">
                  <c:v>-166.13000488</c:v>
                </c:pt>
                <c:pt idx="524">
                  <c:v>-166.13000488</c:v>
                </c:pt>
                <c:pt idx="525">
                  <c:v>-166.13999939000001</c:v>
                </c:pt>
                <c:pt idx="526">
                  <c:v>-166.1499939</c:v>
                </c:pt>
                <c:pt idx="527">
                  <c:v>-166.16000366</c:v>
                </c:pt>
                <c:pt idx="528">
                  <c:v>-166.16999817000001</c:v>
                </c:pt>
                <c:pt idx="529">
                  <c:v>-166.17999268</c:v>
                </c:pt>
                <c:pt idx="530">
                  <c:v>-166.19000244</c:v>
                </c:pt>
                <c:pt idx="531">
                  <c:v>-166.19999695000001</c:v>
                </c:pt>
                <c:pt idx="532">
                  <c:v>-166.21000670999999</c:v>
                </c:pt>
                <c:pt idx="533">
                  <c:v>-166.22000122</c:v>
                </c:pt>
                <c:pt idx="534">
                  <c:v>-166.22999573000001</c:v>
                </c:pt>
                <c:pt idx="535">
                  <c:v>-166.24000548999999</c:v>
                </c:pt>
                <c:pt idx="536">
                  <c:v>-166.25999451000001</c:v>
                </c:pt>
                <c:pt idx="537">
                  <c:v>-166.27000426999999</c:v>
                </c:pt>
                <c:pt idx="538">
                  <c:v>-166.27999878</c:v>
                </c:pt>
                <c:pt idx="539">
                  <c:v>-166.28999329000001</c:v>
                </c:pt>
                <c:pt idx="540">
                  <c:v>-166.30000304999999</c:v>
                </c:pt>
                <c:pt idx="541">
                  <c:v>-166.30999756</c:v>
                </c:pt>
                <c:pt idx="542">
                  <c:v>-166.32000732</c:v>
                </c:pt>
                <c:pt idx="543">
                  <c:v>-166.33000182999999</c:v>
                </c:pt>
                <c:pt idx="544">
                  <c:v>-166.33999634</c:v>
                </c:pt>
                <c:pt idx="545">
                  <c:v>-166.36000060999999</c:v>
                </c:pt>
                <c:pt idx="546">
                  <c:v>-166.36999512</c:v>
                </c:pt>
                <c:pt idx="547">
                  <c:v>-166.38000488</c:v>
                </c:pt>
                <c:pt idx="548">
                  <c:v>-166.38999939000001</c:v>
                </c:pt>
                <c:pt idx="549">
                  <c:v>-166.3999939</c:v>
                </c:pt>
                <c:pt idx="550">
                  <c:v>-166.41000366</c:v>
                </c:pt>
                <c:pt idx="551">
                  <c:v>-166.41000366</c:v>
                </c:pt>
                <c:pt idx="552">
                  <c:v>-166.41999817000001</c:v>
                </c:pt>
                <c:pt idx="553">
                  <c:v>-166.42999268</c:v>
                </c:pt>
                <c:pt idx="554">
                  <c:v>-166.44000244</c:v>
                </c:pt>
                <c:pt idx="555">
                  <c:v>-166.44999695000001</c:v>
                </c:pt>
                <c:pt idx="556">
                  <c:v>-166.46000670999999</c:v>
                </c:pt>
                <c:pt idx="557">
                  <c:v>-166.47000122</c:v>
                </c:pt>
                <c:pt idx="558">
                  <c:v>-166.47999573000001</c:v>
                </c:pt>
                <c:pt idx="559">
                  <c:v>-166.49000548999999</c:v>
                </c:pt>
                <c:pt idx="560">
                  <c:v>-166.5</c:v>
                </c:pt>
                <c:pt idx="561">
                  <c:v>-166.5</c:v>
                </c:pt>
                <c:pt idx="562">
                  <c:v>-166.50999451000001</c:v>
                </c:pt>
                <c:pt idx="563">
                  <c:v>-166.52000426999999</c:v>
                </c:pt>
                <c:pt idx="564">
                  <c:v>-166.52999878</c:v>
                </c:pt>
                <c:pt idx="565">
                  <c:v>-166.53999329000001</c:v>
                </c:pt>
                <c:pt idx="566">
                  <c:v>-166.55000304999999</c:v>
                </c:pt>
                <c:pt idx="567">
                  <c:v>-166.55999756</c:v>
                </c:pt>
                <c:pt idx="568">
                  <c:v>-166.57000732</c:v>
                </c:pt>
                <c:pt idx="569">
                  <c:v>-166.58999634</c:v>
                </c:pt>
                <c:pt idx="570">
                  <c:v>-166.6000061</c:v>
                </c:pt>
                <c:pt idx="571">
                  <c:v>-166.61000060999999</c:v>
                </c:pt>
                <c:pt idx="572">
                  <c:v>-166.61999512</c:v>
                </c:pt>
                <c:pt idx="573">
                  <c:v>-166.63999939000001</c:v>
                </c:pt>
                <c:pt idx="574">
                  <c:v>-166.6499939</c:v>
                </c:pt>
                <c:pt idx="575">
                  <c:v>-166.66000366</c:v>
                </c:pt>
                <c:pt idx="576">
                  <c:v>-166.67999268</c:v>
                </c:pt>
                <c:pt idx="577">
                  <c:v>-166.69000244</c:v>
                </c:pt>
                <c:pt idx="578">
                  <c:v>-166.71000670999999</c:v>
                </c:pt>
                <c:pt idx="579">
                  <c:v>-166.72000122</c:v>
                </c:pt>
                <c:pt idx="580">
                  <c:v>-166.72999573000001</c:v>
                </c:pt>
                <c:pt idx="581">
                  <c:v>-166.75</c:v>
                </c:pt>
                <c:pt idx="582">
                  <c:v>-166.77000426999999</c:v>
                </c:pt>
                <c:pt idx="583">
                  <c:v>-166.77999878</c:v>
                </c:pt>
                <c:pt idx="584">
                  <c:v>-166.80000304999999</c:v>
                </c:pt>
                <c:pt idx="585">
                  <c:v>-166.80999756</c:v>
                </c:pt>
                <c:pt idx="586">
                  <c:v>-166.83000182999999</c:v>
                </c:pt>
                <c:pt idx="587">
                  <c:v>-166.8500061</c:v>
                </c:pt>
                <c:pt idx="588">
                  <c:v>-166.86000060999999</c:v>
                </c:pt>
                <c:pt idx="589">
                  <c:v>-166.88000488</c:v>
                </c:pt>
                <c:pt idx="590">
                  <c:v>-166.8999939</c:v>
                </c:pt>
                <c:pt idx="591">
                  <c:v>-166.91000366</c:v>
                </c:pt>
                <c:pt idx="592">
                  <c:v>-166.92999268</c:v>
                </c:pt>
                <c:pt idx="593">
                  <c:v>-166.94999695000001</c:v>
                </c:pt>
                <c:pt idx="594">
                  <c:v>-166.97000122</c:v>
                </c:pt>
                <c:pt idx="595">
                  <c:v>-166.97999573000001</c:v>
                </c:pt>
                <c:pt idx="596">
                  <c:v>-167</c:v>
                </c:pt>
                <c:pt idx="597">
                  <c:v>-167.02000426999999</c:v>
                </c:pt>
                <c:pt idx="598">
                  <c:v>-167.03999329000001</c:v>
                </c:pt>
                <c:pt idx="599">
                  <c:v>-167.05000304999999</c:v>
                </c:pt>
                <c:pt idx="600">
                  <c:v>-167.07000732</c:v>
                </c:pt>
                <c:pt idx="601">
                  <c:v>-167.08999634</c:v>
                </c:pt>
                <c:pt idx="602">
                  <c:v>-167.11000060999999</c:v>
                </c:pt>
                <c:pt idx="603">
                  <c:v>-167.13000488</c:v>
                </c:pt>
                <c:pt idx="604">
                  <c:v>-167.13999939000001</c:v>
                </c:pt>
                <c:pt idx="605">
                  <c:v>-167.16000366</c:v>
                </c:pt>
                <c:pt idx="606">
                  <c:v>-167.17999268</c:v>
                </c:pt>
                <c:pt idx="607">
                  <c:v>-167.19999695000001</c:v>
                </c:pt>
                <c:pt idx="608">
                  <c:v>-167.22000122</c:v>
                </c:pt>
                <c:pt idx="609">
                  <c:v>-167.24000548999999</c:v>
                </c:pt>
                <c:pt idx="610">
                  <c:v>-167.25999451000001</c:v>
                </c:pt>
                <c:pt idx="611">
                  <c:v>-167.27999878</c:v>
                </c:pt>
                <c:pt idx="612">
                  <c:v>-167.30000304999999</c:v>
                </c:pt>
                <c:pt idx="613">
                  <c:v>-167.32000732</c:v>
                </c:pt>
                <c:pt idx="614">
                  <c:v>-167.33999634</c:v>
                </c:pt>
                <c:pt idx="615">
                  <c:v>-167.36000060999999</c:v>
                </c:pt>
                <c:pt idx="616">
                  <c:v>-167.38000488</c:v>
                </c:pt>
                <c:pt idx="617">
                  <c:v>-167.3999939</c:v>
                </c:pt>
                <c:pt idx="618">
                  <c:v>-167.42999268</c:v>
                </c:pt>
                <c:pt idx="619">
                  <c:v>-167.44999695000001</c:v>
                </c:pt>
                <c:pt idx="620">
                  <c:v>-167.47000122</c:v>
                </c:pt>
                <c:pt idx="621">
                  <c:v>-167.49000548999999</c:v>
                </c:pt>
                <c:pt idx="622">
                  <c:v>-167.50999451000001</c:v>
                </c:pt>
                <c:pt idx="623">
                  <c:v>-167.53999329000001</c:v>
                </c:pt>
                <c:pt idx="624">
                  <c:v>-167.55999756</c:v>
                </c:pt>
                <c:pt idx="625">
                  <c:v>-167.58000182999999</c:v>
                </c:pt>
                <c:pt idx="626">
                  <c:v>-167.61000060999999</c:v>
                </c:pt>
                <c:pt idx="627">
                  <c:v>-167.63000488</c:v>
                </c:pt>
                <c:pt idx="628">
                  <c:v>-167.66000366</c:v>
                </c:pt>
                <c:pt idx="629">
                  <c:v>-167.67999268</c:v>
                </c:pt>
                <c:pt idx="630">
                  <c:v>-167.69999695000001</c:v>
                </c:pt>
                <c:pt idx="631">
                  <c:v>-167.72999573000001</c:v>
                </c:pt>
                <c:pt idx="632">
                  <c:v>-167.75</c:v>
                </c:pt>
                <c:pt idx="633">
                  <c:v>-167.77999878</c:v>
                </c:pt>
                <c:pt idx="634">
                  <c:v>-167.80000304999999</c:v>
                </c:pt>
                <c:pt idx="635">
                  <c:v>-167.83000182999999</c:v>
                </c:pt>
                <c:pt idx="636">
                  <c:v>-167.86000060999999</c:v>
                </c:pt>
                <c:pt idx="637">
                  <c:v>-167.88000488</c:v>
                </c:pt>
                <c:pt idx="638">
                  <c:v>-167.91000366</c:v>
                </c:pt>
                <c:pt idx="639">
                  <c:v>-167.92999268</c:v>
                </c:pt>
                <c:pt idx="640">
                  <c:v>-167.96000670999999</c:v>
                </c:pt>
                <c:pt idx="641">
                  <c:v>-167.97999573000001</c:v>
                </c:pt>
                <c:pt idx="642">
                  <c:v>-168.00999451000001</c:v>
                </c:pt>
                <c:pt idx="643">
                  <c:v>-168.03999329000001</c:v>
                </c:pt>
                <c:pt idx="644">
                  <c:v>-168.05999756</c:v>
                </c:pt>
                <c:pt idx="645">
                  <c:v>-168.08999634</c:v>
                </c:pt>
                <c:pt idx="646">
                  <c:v>-168.11000060999999</c:v>
                </c:pt>
                <c:pt idx="647">
                  <c:v>-168.13999939000001</c:v>
                </c:pt>
                <c:pt idx="648">
                  <c:v>-168.16000366</c:v>
                </c:pt>
                <c:pt idx="649">
                  <c:v>-168.19000244</c:v>
                </c:pt>
                <c:pt idx="650">
                  <c:v>-168.22000122</c:v>
                </c:pt>
                <c:pt idx="651">
                  <c:v>-168.24000548999999</c:v>
                </c:pt>
                <c:pt idx="652">
                  <c:v>-168.27000426999999</c:v>
                </c:pt>
                <c:pt idx="653">
                  <c:v>-168.30000304999999</c:v>
                </c:pt>
                <c:pt idx="654">
                  <c:v>-168.32000732</c:v>
                </c:pt>
                <c:pt idx="655">
                  <c:v>-168.3500061</c:v>
                </c:pt>
                <c:pt idx="656">
                  <c:v>-168.38000488</c:v>
                </c:pt>
                <c:pt idx="657">
                  <c:v>-168.3999939</c:v>
                </c:pt>
                <c:pt idx="658">
                  <c:v>-168.42999268</c:v>
                </c:pt>
                <c:pt idx="659">
                  <c:v>-168.46000670999999</c:v>
                </c:pt>
                <c:pt idx="660">
                  <c:v>-168.49000548999999</c:v>
                </c:pt>
                <c:pt idx="661">
                  <c:v>-168.52000426999999</c:v>
                </c:pt>
                <c:pt idx="662">
                  <c:v>-168.55000304999999</c:v>
                </c:pt>
                <c:pt idx="663">
                  <c:v>-168.58000182999999</c:v>
                </c:pt>
                <c:pt idx="664">
                  <c:v>-168.61000060999999</c:v>
                </c:pt>
                <c:pt idx="665">
                  <c:v>-168.63999939000001</c:v>
                </c:pt>
                <c:pt idx="666">
                  <c:v>-168.66999817000001</c:v>
                </c:pt>
                <c:pt idx="667">
                  <c:v>-168.69999695000001</c:v>
                </c:pt>
                <c:pt idx="668">
                  <c:v>-168.72999573000001</c:v>
                </c:pt>
                <c:pt idx="669">
                  <c:v>-168.75999451000001</c:v>
                </c:pt>
                <c:pt idx="670">
                  <c:v>-168.80000304999999</c:v>
                </c:pt>
                <c:pt idx="671">
                  <c:v>-168.83000182999999</c:v>
                </c:pt>
                <c:pt idx="672">
                  <c:v>-168.86000060999999</c:v>
                </c:pt>
                <c:pt idx="673">
                  <c:v>-168.8999939</c:v>
                </c:pt>
                <c:pt idx="674">
                  <c:v>-168.92999268</c:v>
                </c:pt>
                <c:pt idx="675">
                  <c:v>-168.97000122</c:v>
                </c:pt>
                <c:pt idx="676">
                  <c:v>-169</c:v>
                </c:pt>
                <c:pt idx="677">
                  <c:v>-169.03999329000001</c:v>
                </c:pt>
                <c:pt idx="678">
                  <c:v>-169.08000182999999</c:v>
                </c:pt>
                <c:pt idx="679">
                  <c:v>-169.11999512</c:v>
                </c:pt>
                <c:pt idx="680">
                  <c:v>-169.16000366</c:v>
                </c:pt>
                <c:pt idx="681">
                  <c:v>-169.19999695000001</c:v>
                </c:pt>
                <c:pt idx="682">
                  <c:v>-169.24000548999999</c:v>
                </c:pt>
                <c:pt idx="683">
                  <c:v>-169.27999878</c:v>
                </c:pt>
                <c:pt idx="684">
                  <c:v>-169.32000732</c:v>
                </c:pt>
                <c:pt idx="685">
                  <c:v>-169.36999512</c:v>
                </c:pt>
                <c:pt idx="686">
                  <c:v>-169.41000366</c:v>
                </c:pt>
                <c:pt idx="687">
                  <c:v>-169.44999695000001</c:v>
                </c:pt>
                <c:pt idx="688">
                  <c:v>-169.5</c:v>
                </c:pt>
                <c:pt idx="689">
                  <c:v>-169.53999329000001</c:v>
                </c:pt>
                <c:pt idx="690">
                  <c:v>-169.58999634</c:v>
                </c:pt>
                <c:pt idx="691">
                  <c:v>-169.63000488</c:v>
                </c:pt>
                <c:pt idx="692">
                  <c:v>-169.67999268</c:v>
                </c:pt>
                <c:pt idx="693">
                  <c:v>-169.72999573000001</c:v>
                </c:pt>
                <c:pt idx="694">
                  <c:v>-169.77000426999999</c:v>
                </c:pt>
                <c:pt idx="695">
                  <c:v>-169.82000732</c:v>
                </c:pt>
                <c:pt idx="696">
                  <c:v>-169.86000060999999</c:v>
                </c:pt>
                <c:pt idx="697">
                  <c:v>-169.91000366</c:v>
                </c:pt>
                <c:pt idx="698">
                  <c:v>-169.96000670999999</c:v>
                </c:pt>
                <c:pt idx="699">
                  <c:v>-170.00999451000001</c:v>
                </c:pt>
                <c:pt idx="700">
                  <c:v>-170.05000304999999</c:v>
                </c:pt>
                <c:pt idx="701">
                  <c:v>-170.1000061</c:v>
                </c:pt>
                <c:pt idx="702">
                  <c:v>-170.1499939</c:v>
                </c:pt>
                <c:pt idx="703">
                  <c:v>-170.19999695000001</c:v>
                </c:pt>
                <c:pt idx="704">
                  <c:v>-170.25</c:v>
                </c:pt>
                <c:pt idx="705">
                  <c:v>-170.30000304999999</c:v>
                </c:pt>
                <c:pt idx="706">
                  <c:v>-170.36000060999999</c:v>
                </c:pt>
                <c:pt idx="707">
                  <c:v>-170.41000366</c:v>
                </c:pt>
                <c:pt idx="708">
                  <c:v>-170.47000122</c:v>
                </c:pt>
                <c:pt idx="709">
                  <c:v>-170.52000426999999</c:v>
                </c:pt>
                <c:pt idx="710">
                  <c:v>-170.58000182999999</c:v>
                </c:pt>
                <c:pt idx="711">
                  <c:v>-170.63000488</c:v>
                </c:pt>
                <c:pt idx="712">
                  <c:v>-170.69000244</c:v>
                </c:pt>
                <c:pt idx="713">
                  <c:v>-170.75</c:v>
                </c:pt>
                <c:pt idx="714">
                  <c:v>-170.80999756</c:v>
                </c:pt>
                <c:pt idx="715">
                  <c:v>-170.86999512</c:v>
                </c:pt>
                <c:pt idx="716">
                  <c:v>-170.92999268</c:v>
                </c:pt>
                <c:pt idx="717">
                  <c:v>-170.99000548999999</c:v>
                </c:pt>
                <c:pt idx="718">
                  <c:v>-171.05000304999999</c:v>
                </c:pt>
                <c:pt idx="719">
                  <c:v>-171.11000060999999</c:v>
                </c:pt>
                <c:pt idx="720">
                  <c:v>-171.17999268</c:v>
                </c:pt>
                <c:pt idx="721">
                  <c:v>-171.24000548999999</c:v>
                </c:pt>
                <c:pt idx="722">
                  <c:v>-171.30000304999999</c:v>
                </c:pt>
                <c:pt idx="723">
                  <c:v>-171.36999512</c:v>
                </c:pt>
                <c:pt idx="724">
                  <c:v>-171.42999268</c:v>
                </c:pt>
                <c:pt idx="725">
                  <c:v>-171.5</c:v>
                </c:pt>
                <c:pt idx="726">
                  <c:v>-171.55999756</c:v>
                </c:pt>
                <c:pt idx="727">
                  <c:v>-171.63000488</c:v>
                </c:pt>
                <c:pt idx="728">
                  <c:v>-171.69999695000001</c:v>
                </c:pt>
                <c:pt idx="729">
                  <c:v>-171.75999451000001</c:v>
                </c:pt>
                <c:pt idx="730">
                  <c:v>-171.83000182999999</c:v>
                </c:pt>
                <c:pt idx="731">
                  <c:v>-171.8999939</c:v>
                </c:pt>
                <c:pt idx="732">
                  <c:v>-171.96000670999999</c:v>
                </c:pt>
                <c:pt idx="733">
                  <c:v>-172.02999878</c:v>
                </c:pt>
                <c:pt idx="734">
                  <c:v>-172.1000061</c:v>
                </c:pt>
                <c:pt idx="735">
                  <c:v>-172.16999817000001</c:v>
                </c:pt>
                <c:pt idx="736">
                  <c:v>-172.24000548999999</c:v>
                </c:pt>
                <c:pt idx="737">
                  <c:v>-172.30999756</c:v>
                </c:pt>
                <c:pt idx="738">
                  <c:v>-172.38000488</c:v>
                </c:pt>
                <c:pt idx="739">
                  <c:v>-172.44999695000001</c:v>
                </c:pt>
                <c:pt idx="740">
                  <c:v>-172.52000426999999</c:v>
                </c:pt>
                <c:pt idx="741">
                  <c:v>-172.58999634</c:v>
                </c:pt>
                <c:pt idx="742">
                  <c:v>-172.66000366</c:v>
                </c:pt>
                <c:pt idx="743">
                  <c:v>-172.72999573000001</c:v>
                </c:pt>
                <c:pt idx="744">
                  <c:v>-172.80999756</c:v>
                </c:pt>
                <c:pt idx="745">
                  <c:v>-172.88000488</c:v>
                </c:pt>
                <c:pt idx="746">
                  <c:v>-172.94999695000001</c:v>
                </c:pt>
                <c:pt idx="747">
                  <c:v>-173.02999878</c:v>
                </c:pt>
                <c:pt idx="748">
                  <c:v>-173.1000061</c:v>
                </c:pt>
                <c:pt idx="749">
                  <c:v>-173.17999268</c:v>
                </c:pt>
                <c:pt idx="750">
                  <c:v>-173.25</c:v>
                </c:pt>
                <c:pt idx="751">
                  <c:v>-173.33000182999999</c:v>
                </c:pt>
                <c:pt idx="752">
                  <c:v>-173.3999939</c:v>
                </c:pt>
                <c:pt idx="753">
                  <c:v>-173.47999573000001</c:v>
                </c:pt>
                <c:pt idx="754">
                  <c:v>-173.55999756</c:v>
                </c:pt>
                <c:pt idx="755">
                  <c:v>-173.63000488</c:v>
                </c:pt>
                <c:pt idx="756">
                  <c:v>-173.71000670999999</c:v>
                </c:pt>
                <c:pt idx="757">
                  <c:v>-173.78999329000001</c:v>
                </c:pt>
                <c:pt idx="758">
                  <c:v>-173.86999512</c:v>
                </c:pt>
                <c:pt idx="759">
                  <c:v>-173.94999695000001</c:v>
                </c:pt>
                <c:pt idx="760">
                  <c:v>-174.02999878</c:v>
                </c:pt>
                <c:pt idx="761">
                  <c:v>-174.11000060999999</c:v>
                </c:pt>
                <c:pt idx="762">
                  <c:v>-174.19000244</c:v>
                </c:pt>
                <c:pt idx="763">
                  <c:v>-174.27999878</c:v>
                </c:pt>
                <c:pt idx="764">
                  <c:v>-174.36000060999999</c:v>
                </c:pt>
                <c:pt idx="765">
                  <c:v>-174.44000244</c:v>
                </c:pt>
                <c:pt idx="766">
                  <c:v>-174.52000426999999</c:v>
                </c:pt>
                <c:pt idx="767">
                  <c:v>-174.61000060999999</c:v>
                </c:pt>
                <c:pt idx="768">
                  <c:v>-174.69000244</c:v>
                </c:pt>
                <c:pt idx="769">
                  <c:v>-174.77000426999999</c:v>
                </c:pt>
                <c:pt idx="770">
                  <c:v>-174.86000060999999</c:v>
                </c:pt>
                <c:pt idx="771">
                  <c:v>-174.94000244</c:v>
                </c:pt>
                <c:pt idx="772">
                  <c:v>-175.02999878</c:v>
                </c:pt>
                <c:pt idx="773">
                  <c:v>-175.11999512</c:v>
                </c:pt>
                <c:pt idx="774">
                  <c:v>-175.19999695000001</c:v>
                </c:pt>
                <c:pt idx="775">
                  <c:v>-175.28999329000001</c:v>
                </c:pt>
                <c:pt idx="776">
                  <c:v>-175.36999512</c:v>
                </c:pt>
                <c:pt idx="777">
                  <c:v>-175.46000670999999</c:v>
                </c:pt>
                <c:pt idx="778">
                  <c:v>-175.53999329000001</c:v>
                </c:pt>
                <c:pt idx="779">
                  <c:v>-175.63000488</c:v>
                </c:pt>
                <c:pt idx="780">
                  <c:v>-175.72000122</c:v>
                </c:pt>
                <c:pt idx="781">
                  <c:v>-175.80000304999999</c:v>
                </c:pt>
                <c:pt idx="782">
                  <c:v>-175.88999939000001</c:v>
                </c:pt>
                <c:pt idx="783">
                  <c:v>-175.97000122</c:v>
                </c:pt>
                <c:pt idx="784">
                  <c:v>-176.05999756</c:v>
                </c:pt>
                <c:pt idx="785">
                  <c:v>-176.1499939</c:v>
                </c:pt>
                <c:pt idx="786">
                  <c:v>-176.22999573000001</c:v>
                </c:pt>
                <c:pt idx="787">
                  <c:v>-176.32000732</c:v>
                </c:pt>
                <c:pt idx="788">
                  <c:v>-176.3999939</c:v>
                </c:pt>
                <c:pt idx="789">
                  <c:v>-176.49000548999999</c:v>
                </c:pt>
                <c:pt idx="790">
                  <c:v>-176.58000182999999</c:v>
                </c:pt>
                <c:pt idx="791">
                  <c:v>-176.66000366</c:v>
                </c:pt>
                <c:pt idx="792">
                  <c:v>-176.75</c:v>
                </c:pt>
                <c:pt idx="793">
                  <c:v>-176.83000182999999</c:v>
                </c:pt>
                <c:pt idx="794">
                  <c:v>-176.91999817000001</c:v>
                </c:pt>
                <c:pt idx="795">
                  <c:v>-177</c:v>
                </c:pt>
                <c:pt idx="796">
                  <c:v>-177.08999634</c:v>
                </c:pt>
                <c:pt idx="797">
                  <c:v>-177.16999817000001</c:v>
                </c:pt>
                <c:pt idx="798">
                  <c:v>-177.25999451000001</c:v>
                </c:pt>
                <c:pt idx="799">
                  <c:v>-177.33999634</c:v>
                </c:pt>
                <c:pt idx="800">
                  <c:v>-177.42999268</c:v>
                </c:pt>
                <c:pt idx="801">
                  <c:v>-177.50999451000001</c:v>
                </c:pt>
                <c:pt idx="802">
                  <c:v>-177.6000061</c:v>
                </c:pt>
                <c:pt idx="803">
                  <c:v>-177.67999268</c:v>
                </c:pt>
                <c:pt idx="804">
                  <c:v>-177.75999451000001</c:v>
                </c:pt>
                <c:pt idx="805">
                  <c:v>-177.83999634</c:v>
                </c:pt>
                <c:pt idx="806">
                  <c:v>-177.92999268</c:v>
                </c:pt>
                <c:pt idx="807">
                  <c:v>-178.00999451000001</c:v>
                </c:pt>
                <c:pt idx="808">
                  <c:v>-178.08999634</c:v>
                </c:pt>
                <c:pt idx="809">
                  <c:v>-178.16999817000001</c:v>
                </c:pt>
                <c:pt idx="810">
                  <c:v>-178.25</c:v>
                </c:pt>
                <c:pt idx="811">
                  <c:v>-178.33000182999999</c:v>
                </c:pt>
                <c:pt idx="812">
                  <c:v>-178.41000366</c:v>
                </c:pt>
                <c:pt idx="813">
                  <c:v>-178.49000548999999</c:v>
                </c:pt>
                <c:pt idx="814">
                  <c:v>-178.55999756</c:v>
                </c:pt>
                <c:pt idx="815">
                  <c:v>-178.63999939000001</c:v>
                </c:pt>
                <c:pt idx="816">
                  <c:v>-178.72000122</c:v>
                </c:pt>
                <c:pt idx="817">
                  <c:v>-178.78999329000001</c:v>
                </c:pt>
                <c:pt idx="818">
                  <c:v>-178.86999512</c:v>
                </c:pt>
                <c:pt idx="819">
                  <c:v>-178.94000244</c:v>
                </c:pt>
                <c:pt idx="820">
                  <c:v>-179.02000426999999</c:v>
                </c:pt>
                <c:pt idx="821">
                  <c:v>-179.08999634</c:v>
                </c:pt>
                <c:pt idx="822">
                  <c:v>-179.16999817000001</c:v>
                </c:pt>
                <c:pt idx="823">
                  <c:v>-179.24000548999999</c:v>
                </c:pt>
                <c:pt idx="824">
                  <c:v>-179.30999756</c:v>
                </c:pt>
                <c:pt idx="825">
                  <c:v>-179.38000488</c:v>
                </c:pt>
                <c:pt idx="826">
                  <c:v>-179.46000670999999</c:v>
                </c:pt>
                <c:pt idx="827">
                  <c:v>-179.52999878</c:v>
                </c:pt>
                <c:pt idx="828">
                  <c:v>-179.6000061</c:v>
                </c:pt>
                <c:pt idx="829">
                  <c:v>-179.66999817000001</c:v>
                </c:pt>
                <c:pt idx="830">
                  <c:v>-179.74000548999999</c:v>
                </c:pt>
                <c:pt idx="831">
                  <c:v>-179.80999756</c:v>
                </c:pt>
                <c:pt idx="832">
                  <c:v>-179.88000488</c:v>
                </c:pt>
                <c:pt idx="833">
                  <c:v>-179.94999695000001</c:v>
                </c:pt>
                <c:pt idx="834">
                  <c:v>-180.02000426999999</c:v>
                </c:pt>
                <c:pt idx="835">
                  <c:v>-180.08000182999999</c:v>
                </c:pt>
                <c:pt idx="836">
                  <c:v>-180.1499939</c:v>
                </c:pt>
                <c:pt idx="837">
                  <c:v>-180.22000122</c:v>
                </c:pt>
                <c:pt idx="838">
                  <c:v>-180.28999329000001</c:v>
                </c:pt>
                <c:pt idx="839">
                  <c:v>-180.3500061</c:v>
                </c:pt>
                <c:pt idx="840">
                  <c:v>-180.41999817000001</c:v>
                </c:pt>
                <c:pt idx="841">
                  <c:v>-180.47999573000001</c:v>
                </c:pt>
                <c:pt idx="842">
                  <c:v>-180.55000304999999</c:v>
                </c:pt>
                <c:pt idx="843">
                  <c:v>-180.61000060999999</c:v>
                </c:pt>
                <c:pt idx="844">
                  <c:v>-180.67999268</c:v>
                </c:pt>
                <c:pt idx="845">
                  <c:v>-180.74000548999999</c:v>
                </c:pt>
                <c:pt idx="846">
                  <c:v>-180.80999756</c:v>
                </c:pt>
                <c:pt idx="847">
                  <c:v>-180.86999512</c:v>
                </c:pt>
                <c:pt idx="848">
                  <c:v>-180.92999268</c:v>
                </c:pt>
                <c:pt idx="849">
                  <c:v>-180.99000548999999</c:v>
                </c:pt>
                <c:pt idx="850">
                  <c:v>-181.05999756</c:v>
                </c:pt>
                <c:pt idx="851">
                  <c:v>-181.11999512</c:v>
                </c:pt>
                <c:pt idx="852">
                  <c:v>-181.17999268</c:v>
                </c:pt>
                <c:pt idx="853">
                  <c:v>-181.24000548999999</c:v>
                </c:pt>
                <c:pt idx="854">
                  <c:v>-181.30999756</c:v>
                </c:pt>
                <c:pt idx="855">
                  <c:v>-181.36999512</c:v>
                </c:pt>
                <c:pt idx="856">
                  <c:v>-181.42999268</c:v>
                </c:pt>
                <c:pt idx="857">
                  <c:v>-181.49000548999999</c:v>
                </c:pt>
                <c:pt idx="858">
                  <c:v>-181.55000304999999</c:v>
                </c:pt>
                <c:pt idx="859">
                  <c:v>-181.61000060999999</c:v>
                </c:pt>
                <c:pt idx="860">
                  <c:v>-181.66999817000001</c:v>
                </c:pt>
                <c:pt idx="861">
                  <c:v>-181.72999573000001</c:v>
                </c:pt>
                <c:pt idx="862">
                  <c:v>-181.78999329000001</c:v>
                </c:pt>
                <c:pt idx="863">
                  <c:v>-181.8500061</c:v>
                </c:pt>
                <c:pt idx="864">
                  <c:v>-181.91000366</c:v>
                </c:pt>
                <c:pt idx="865">
                  <c:v>-181.97000122</c:v>
                </c:pt>
                <c:pt idx="866">
                  <c:v>-182.02999878</c:v>
                </c:pt>
                <c:pt idx="867">
                  <c:v>-182.08000182999999</c:v>
                </c:pt>
                <c:pt idx="868">
                  <c:v>-182.13999939000001</c:v>
                </c:pt>
                <c:pt idx="869">
                  <c:v>-182.19999695000001</c:v>
                </c:pt>
                <c:pt idx="870">
                  <c:v>-182.25</c:v>
                </c:pt>
                <c:pt idx="871">
                  <c:v>-182.30999756</c:v>
                </c:pt>
                <c:pt idx="872">
                  <c:v>-182.36999512</c:v>
                </c:pt>
                <c:pt idx="873">
                  <c:v>-182.41999817000001</c:v>
                </c:pt>
                <c:pt idx="874">
                  <c:v>-182.47999573000001</c:v>
                </c:pt>
                <c:pt idx="875">
                  <c:v>-182.52999878</c:v>
                </c:pt>
                <c:pt idx="876">
                  <c:v>-182.58999634</c:v>
                </c:pt>
                <c:pt idx="877">
                  <c:v>-182.63999939000001</c:v>
                </c:pt>
                <c:pt idx="878">
                  <c:v>-182.69000244</c:v>
                </c:pt>
                <c:pt idx="879">
                  <c:v>-182.74000548999999</c:v>
                </c:pt>
                <c:pt idx="880">
                  <c:v>-182.78999329000001</c:v>
                </c:pt>
                <c:pt idx="881">
                  <c:v>-182.8500061</c:v>
                </c:pt>
                <c:pt idx="882">
                  <c:v>-182.8999939</c:v>
                </c:pt>
                <c:pt idx="883">
                  <c:v>-182.94999695000001</c:v>
                </c:pt>
                <c:pt idx="884">
                  <c:v>-182.99000548999999</c:v>
                </c:pt>
                <c:pt idx="885">
                  <c:v>-183.03999329000001</c:v>
                </c:pt>
                <c:pt idx="886">
                  <c:v>-183.08999634</c:v>
                </c:pt>
                <c:pt idx="887">
                  <c:v>-183.13999939000001</c:v>
                </c:pt>
                <c:pt idx="888">
                  <c:v>-183.19000244</c:v>
                </c:pt>
                <c:pt idx="889">
                  <c:v>-183.24000548999999</c:v>
                </c:pt>
                <c:pt idx="890">
                  <c:v>-183.27999878</c:v>
                </c:pt>
                <c:pt idx="891">
                  <c:v>-183.33000182999999</c:v>
                </c:pt>
                <c:pt idx="892">
                  <c:v>-183.38000488</c:v>
                </c:pt>
                <c:pt idx="893">
                  <c:v>-183.42999268</c:v>
                </c:pt>
                <c:pt idx="894">
                  <c:v>-183.47000122</c:v>
                </c:pt>
                <c:pt idx="895">
                  <c:v>-183.52000426999999</c:v>
                </c:pt>
                <c:pt idx="896">
                  <c:v>-183.57000732</c:v>
                </c:pt>
                <c:pt idx="897">
                  <c:v>-183.61000060999999</c:v>
                </c:pt>
                <c:pt idx="898">
                  <c:v>-183.66000366</c:v>
                </c:pt>
                <c:pt idx="899">
                  <c:v>-183.71000670999999</c:v>
                </c:pt>
                <c:pt idx="900">
                  <c:v>-183.75</c:v>
                </c:pt>
                <c:pt idx="901">
                  <c:v>-183.80000304999999</c:v>
                </c:pt>
                <c:pt idx="902">
                  <c:v>-183.8500061</c:v>
                </c:pt>
                <c:pt idx="903">
                  <c:v>-183.88999939000001</c:v>
                </c:pt>
                <c:pt idx="904">
                  <c:v>-183.94000244</c:v>
                </c:pt>
                <c:pt idx="905">
                  <c:v>-183.97999573000001</c:v>
                </c:pt>
                <c:pt idx="906">
                  <c:v>-184.02000426999999</c:v>
                </c:pt>
                <c:pt idx="907">
                  <c:v>-184.07000732</c:v>
                </c:pt>
                <c:pt idx="908">
                  <c:v>-184.11000060999999</c:v>
                </c:pt>
                <c:pt idx="909">
                  <c:v>-184.1499939</c:v>
                </c:pt>
                <c:pt idx="910">
                  <c:v>-184.19000244</c:v>
                </c:pt>
                <c:pt idx="911">
                  <c:v>-184.22999573000001</c:v>
                </c:pt>
                <c:pt idx="912">
                  <c:v>-184.27000426999999</c:v>
                </c:pt>
                <c:pt idx="913">
                  <c:v>-184.30999756</c:v>
                </c:pt>
                <c:pt idx="914">
                  <c:v>-184.3500061</c:v>
                </c:pt>
                <c:pt idx="915">
                  <c:v>-184.38999939000001</c:v>
                </c:pt>
                <c:pt idx="916">
                  <c:v>-184.42999268</c:v>
                </c:pt>
                <c:pt idx="917">
                  <c:v>-184.47000122</c:v>
                </c:pt>
                <c:pt idx="918">
                  <c:v>-184.50999451000001</c:v>
                </c:pt>
                <c:pt idx="919">
                  <c:v>-184.53999329000001</c:v>
                </c:pt>
                <c:pt idx="920">
                  <c:v>-184.58000182999999</c:v>
                </c:pt>
                <c:pt idx="921">
                  <c:v>-184.61999512</c:v>
                </c:pt>
                <c:pt idx="922">
                  <c:v>-184.6499939</c:v>
                </c:pt>
                <c:pt idx="923">
                  <c:v>-184.69000244</c:v>
                </c:pt>
                <c:pt idx="924">
                  <c:v>-184.72000122</c:v>
                </c:pt>
                <c:pt idx="925">
                  <c:v>-184.75</c:v>
                </c:pt>
                <c:pt idx="926">
                  <c:v>-184.78999329000001</c:v>
                </c:pt>
                <c:pt idx="927">
                  <c:v>-184.82000732</c:v>
                </c:pt>
                <c:pt idx="928">
                  <c:v>-184.8500061</c:v>
                </c:pt>
                <c:pt idx="929">
                  <c:v>-184.88000488</c:v>
                </c:pt>
                <c:pt idx="930">
                  <c:v>-184.91000366</c:v>
                </c:pt>
                <c:pt idx="931">
                  <c:v>-184.94000244</c:v>
                </c:pt>
                <c:pt idx="932">
                  <c:v>-184.97000122</c:v>
                </c:pt>
                <c:pt idx="933">
                  <c:v>-185</c:v>
                </c:pt>
                <c:pt idx="934">
                  <c:v>-185.02999878</c:v>
                </c:pt>
                <c:pt idx="935">
                  <c:v>-185.05999756</c:v>
                </c:pt>
                <c:pt idx="936">
                  <c:v>-185.08000182999999</c:v>
                </c:pt>
                <c:pt idx="937">
                  <c:v>-185.11000060999999</c:v>
                </c:pt>
                <c:pt idx="938">
                  <c:v>-185.13999939000001</c:v>
                </c:pt>
                <c:pt idx="939">
                  <c:v>-185.16000366</c:v>
                </c:pt>
                <c:pt idx="940">
                  <c:v>-185.19000244</c:v>
                </c:pt>
                <c:pt idx="941">
                  <c:v>-185.21000670999999</c:v>
                </c:pt>
                <c:pt idx="942">
                  <c:v>-185.24000548999999</c:v>
                </c:pt>
                <c:pt idx="943">
                  <c:v>-185.25999451000001</c:v>
                </c:pt>
                <c:pt idx="944">
                  <c:v>-185.27999878</c:v>
                </c:pt>
                <c:pt idx="945">
                  <c:v>-185.30999756</c:v>
                </c:pt>
                <c:pt idx="946">
                  <c:v>-185.33000182999999</c:v>
                </c:pt>
                <c:pt idx="947">
                  <c:v>-185.3500061</c:v>
                </c:pt>
                <c:pt idx="948">
                  <c:v>-185.36999512</c:v>
                </c:pt>
                <c:pt idx="949">
                  <c:v>-185.38999939000001</c:v>
                </c:pt>
                <c:pt idx="950">
                  <c:v>-185.41999817000001</c:v>
                </c:pt>
                <c:pt idx="951">
                  <c:v>-185.44000244</c:v>
                </c:pt>
                <c:pt idx="952">
                  <c:v>-185.46000670999999</c:v>
                </c:pt>
                <c:pt idx="953">
                  <c:v>-185.47999573000001</c:v>
                </c:pt>
                <c:pt idx="954">
                  <c:v>-185.49000548999999</c:v>
                </c:pt>
                <c:pt idx="955">
                  <c:v>-185.50999451000001</c:v>
                </c:pt>
                <c:pt idx="956">
                  <c:v>-185.52999878</c:v>
                </c:pt>
                <c:pt idx="957">
                  <c:v>-185.55000304999999</c:v>
                </c:pt>
                <c:pt idx="958">
                  <c:v>-185.57000732</c:v>
                </c:pt>
                <c:pt idx="959">
                  <c:v>-185.58999634</c:v>
                </c:pt>
                <c:pt idx="960">
                  <c:v>-185.6000061</c:v>
                </c:pt>
                <c:pt idx="961">
                  <c:v>-185.61999512</c:v>
                </c:pt>
                <c:pt idx="962">
                  <c:v>-185.63999939000001</c:v>
                </c:pt>
                <c:pt idx="963">
                  <c:v>-185.6499939</c:v>
                </c:pt>
                <c:pt idx="964">
                  <c:v>-185.66999817000001</c:v>
                </c:pt>
                <c:pt idx="965">
                  <c:v>-185.67999268</c:v>
                </c:pt>
                <c:pt idx="966">
                  <c:v>-185.69999695000001</c:v>
                </c:pt>
                <c:pt idx="967">
                  <c:v>-185.72000122</c:v>
                </c:pt>
                <c:pt idx="968">
                  <c:v>-185.72999573000001</c:v>
                </c:pt>
                <c:pt idx="969">
                  <c:v>-185.75</c:v>
                </c:pt>
                <c:pt idx="970">
                  <c:v>-185.75999451000001</c:v>
                </c:pt>
                <c:pt idx="971">
                  <c:v>-185.77000426999999</c:v>
                </c:pt>
                <c:pt idx="972">
                  <c:v>-185.78999329000001</c:v>
                </c:pt>
                <c:pt idx="973">
                  <c:v>-185.80000304999999</c:v>
                </c:pt>
                <c:pt idx="974">
                  <c:v>-185.82000732</c:v>
                </c:pt>
                <c:pt idx="975">
                  <c:v>-185.83000182999999</c:v>
                </c:pt>
                <c:pt idx="976">
                  <c:v>-185.8500061</c:v>
                </c:pt>
                <c:pt idx="977">
                  <c:v>-185.86000060999999</c:v>
                </c:pt>
                <c:pt idx="978">
                  <c:v>-185.86999512</c:v>
                </c:pt>
                <c:pt idx="979">
                  <c:v>-185.88999939000001</c:v>
                </c:pt>
                <c:pt idx="980">
                  <c:v>-185.8999939</c:v>
                </c:pt>
                <c:pt idx="981">
                  <c:v>-185.91000366</c:v>
                </c:pt>
                <c:pt idx="982">
                  <c:v>-185.91999817000001</c:v>
                </c:pt>
                <c:pt idx="983">
                  <c:v>-185.92999268</c:v>
                </c:pt>
                <c:pt idx="984">
                  <c:v>-185.94000244</c:v>
                </c:pt>
                <c:pt idx="985">
                  <c:v>-185.94999695000001</c:v>
                </c:pt>
                <c:pt idx="986">
                  <c:v>-185.96000670999999</c:v>
                </c:pt>
                <c:pt idx="987">
                  <c:v>-185.97000122</c:v>
                </c:pt>
                <c:pt idx="988">
                  <c:v>-185.97000122</c:v>
                </c:pt>
                <c:pt idx="989">
                  <c:v>-185.97999573000001</c:v>
                </c:pt>
                <c:pt idx="990">
                  <c:v>-185.99000548999999</c:v>
                </c:pt>
                <c:pt idx="991">
                  <c:v>-186</c:v>
                </c:pt>
                <c:pt idx="992">
                  <c:v>-186</c:v>
                </c:pt>
                <c:pt idx="993">
                  <c:v>-186.00999451000001</c:v>
                </c:pt>
                <c:pt idx="994">
                  <c:v>-186.00999451000001</c:v>
                </c:pt>
                <c:pt idx="995">
                  <c:v>-186.02000426999999</c:v>
                </c:pt>
                <c:pt idx="996">
                  <c:v>-186.02000426999999</c:v>
                </c:pt>
                <c:pt idx="997">
                  <c:v>-186.02999878</c:v>
                </c:pt>
                <c:pt idx="998">
                  <c:v>-186.02999878</c:v>
                </c:pt>
                <c:pt idx="999">
                  <c:v>-186.02999878</c:v>
                </c:pt>
                <c:pt idx="1000">
                  <c:v>-186.02999878</c:v>
                </c:pt>
                <c:pt idx="1001">
                  <c:v>-186.03999329000001</c:v>
                </c:pt>
                <c:pt idx="1002">
                  <c:v>-186.03999329000001</c:v>
                </c:pt>
                <c:pt idx="1003">
                  <c:v>-186.03999329000001</c:v>
                </c:pt>
                <c:pt idx="1004">
                  <c:v>-186.03999329000001</c:v>
                </c:pt>
                <c:pt idx="1005">
                  <c:v>-186.03999329000001</c:v>
                </c:pt>
                <c:pt idx="1006">
                  <c:v>-186.02999878</c:v>
                </c:pt>
                <c:pt idx="1007">
                  <c:v>-186.02999878</c:v>
                </c:pt>
                <c:pt idx="1008">
                  <c:v>-186.02999878</c:v>
                </c:pt>
                <c:pt idx="1009">
                  <c:v>-186.02999878</c:v>
                </c:pt>
                <c:pt idx="1010">
                  <c:v>-186.02000426999999</c:v>
                </c:pt>
                <c:pt idx="1011">
                  <c:v>-186.02000426999999</c:v>
                </c:pt>
                <c:pt idx="1012">
                  <c:v>-186.02000426999999</c:v>
                </c:pt>
                <c:pt idx="1013">
                  <c:v>-186.00999451000001</c:v>
                </c:pt>
                <c:pt idx="1014">
                  <c:v>-186.00999451000001</c:v>
                </c:pt>
                <c:pt idx="1015">
                  <c:v>-186</c:v>
                </c:pt>
                <c:pt idx="1016">
                  <c:v>-185.99000548999999</c:v>
                </c:pt>
                <c:pt idx="1017">
                  <c:v>-185.99000548999999</c:v>
                </c:pt>
                <c:pt idx="1018">
                  <c:v>-185.97999573000001</c:v>
                </c:pt>
                <c:pt idx="1019">
                  <c:v>-185.97000122</c:v>
                </c:pt>
                <c:pt idx="1020">
                  <c:v>-185.97000122</c:v>
                </c:pt>
                <c:pt idx="1021">
                  <c:v>-185.96000670999999</c:v>
                </c:pt>
                <c:pt idx="1022">
                  <c:v>-185.94999695000001</c:v>
                </c:pt>
                <c:pt idx="1023">
                  <c:v>-185.94000244</c:v>
                </c:pt>
                <c:pt idx="1024">
                  <c:v>-185.92999268</c:v>
                </c:pt>
                <c:pt idx="1025">
                  <c:v>-185.91999817000001</c:v>
                </c:pt>
                <c:pt idx="1026">
                  <c:v>-185.91000366</c:v>
                </c:pt>
                <c:pt idx="1027">
                  <c:v>-185.8999939</c:v>
                </c:pt>
                <c:pt idx="1028">
                  <c:v>-185.88000488</c:v>
                </c:pt>
                <c:pt idx="1029">
                  <c:v>-185.86999512</c:v>
                </c:pt>
                <c:pt idx="1030">
                  <c:v>-185.86000060999999</c:v>
                </c:pt>
                <c:pt idx="1031">
                  <c:v>-185.8500061</c:v>
                </c:pt>
                <c:pt idx="1032">
                  <c:v>-185.83000182999999</c:v>
                </c:pt>
                <c:pt idx="1033">
                  <c:v>-185.82000732</c:v>
                </c:pt>
                <c:pt idx="1034">
                  <c:v>-185.80999756</c:v>
                </c:pt>
                <c:pt idx="1035">
                  <c:v>-185.78999329000001</c:v>
                </c:pt>
                <c:pt idx="1036">
                  <c:v>-185.77999878</c:v>
                </c:pt>
                <c:pt idx="1037">
                  <c:v>-185.75999451000001</c:v>
                </c:pt>
                <c:pt idx="1038">
                  <c:v>-185.75</c:v>
                </c:pt>
                <c:pt idx="1039">
                  <c:v>-185.72999573000001</c:v>
                </c:pt>
                <c:pt idx="1040">
                  <c:v>-185.72000122</c:v>
                </c:pt>
                <c:pt idx="1041">
                  <c:v>-185.69999695000001</c:v>
                </c:pt>
                <c:pt idx="1042">
                  <c:v>-185.67999268</c:v>
                </c:pt>
                <c:pt idx="1043">
                  <c:v>-185.66999817000001</c:v>
                </c:pt>
                <c:pt idx="1044">
                  <c:v>-185.6499939</c:v>
                </c:pt>
                <c:pt idx="1045">
                  <c:v>-185.63000488</c:v>
                </c:pt>
                <c:pt idx="1046">
                  <c:v>-185.61000060999999</c:v>
                </c:pt>
                <c:pt idx="1047">
                  <c:v>-185.58999634</c:v>
                </c:pt>
                <c:pt idx="1048">
                  <c:v>-185.57000732</c:v>
                </c:pt>
                <c:pt idx="1049">
                  <c:v>-185.55000304999999</c:v>
                </c:pt>
                <c:pt idx="1050">
                  <c:v>-185.52999878</c:v>
                </c:pt>
                <c:pt idx="1051">
                  <c:v>-185.50999451000001</c:v>
                </c:pt>
                <c:pt idx="1052">
                  <c:v>-185.49000548999999</c:v>
                </c:pt>
                <c:pt idx="1053">
                  <c:v>-185.47000122</c:v>
                </c:pt>
                <c:pt idx="1054">
                  <c:v>-185.44999695000001</c:v>
                </c:pt>
                <c:pt idx="1055">
                  <c:v>-185.41999817000001</c:v>
                </c:pt>
                <c:pt idx="1056">
                  <c:v>-185.3999939</c:v>
                </c:pt>
                <c:pt idx="1057">
                  <c:v>-185.38000488</c:v>
                </c:pt>
                <c:pt idx="1058">
                  <c:v>-185.3500061</c:v>
                </c:pt>
                <c:pt idx="1059">
                  <c:v>-185.33000182999999</c:v>
                </c:pt>
                <c:pt idx="1060">
                  <c:v>-185.30000304999999</c:v>
                </c:pt>
                <c:pt idx="1061">
                  <c:v>-185.27999878</c:v>
                </c:pt>
                <c:pt idx="1062">
                  <c:v>-185.25</c:v>
                </c:pt>
                <c:pt idx="1063">
                  <c:v>-185.22999573000001</c:v>
                </c:pt>
                <c:pt idx="1064">
                  <c:v>-185.19999695000001</c:v>
                </c:pt>
                <c:pt idx="1065">
                  <c:v>-185.17999268</c:v>
                </c:pt>
                <c:pt idx="1066">
                  <c:v>-185.1499939</c:v>
                </c:pt>
                <c:pt idx="1067">
                  <c:v>-185.11999512</c:v>
                </c:pt>
                <c:pt idx="1068">
                  <c:v>-185.1000061</c:v>
                </c:pt>
                <c:pt idx="1069">
                  <c:v>-185.07000732</c:v>
                </c:pt>
                <c:pt idx="1070">
                  <c:v>-185.03999329000001</c:v>
                </c:pt>
                <c:pt idx="1071">
                  <c:v>-185.00999451000001</c:v>
                </c:pt>
                <c:pt idx="1072">
                  <c:v>-184.97999573000001</c:v>
                </c:pt>
                <c:pt idx="1073">
                  <c:v>-184.94999695000001</c:v>
                </c:pt>
                <c:pt idx="1074">
                  <c:v>-184.91999817000001</c:v>
                </c:pt>
                <c:pt idx="1075">
                  <c:v>-184.88999939000001</c:v>
                </c:pt>
                <c:pt idx="1076">
                  <c:v>-184.86000060999999</c:v>
                </c:pt>
                <c:pt idx="1077">
                  <c:v>-184.83000182999999</c:v>
                </c:pt>
                <c:pt idx="1078">
                  <c:v>-184.80000304999999</c:v>
                </c:pt>
                <c:pt idx="1079">
                  <c:v>-184.77000426999999</c:v>
                </c:pt>
                <c:pt idx="1080">
                  <c:v>-184.74000548999999</c:v>
                </c:pt>
                <c:pt idx="1081">
                  <c:v>-184.71000670999999</c:v>
                </c:pt>
                <c:pt idx="1082">
                  <c:v>-184.66999817000001</c:v>
                </c:pt>
                <c:pt idx="1083">
                  <c:v>-184.63999939000001</c:v>
                </c:pt>
                <c:pt idx="1084">
                  <c:v>-184.61000060999999</c:v>
                </c:pt>
                <c:pt idx="1085">
                  <c:v>-184.57000732</c:v>
                </c:pt>
                <c:pt idx="1086">
                  <c:v>-184.53999329000001</c:v>
                </c:pt>
                <c:pt idx="1087">
                  <c:v>-184.50999451000001</c:v>
                </c:pt>
                <c:pt idx="1088">
                  <c:v>-184.47000122</c:v>
                </c:pt>
                <c:pt idx="1089">
                  <c:v>-184.44000244</c:v>
                </c:pt>
                <c:pt idx="1090">
                  <c:v>-184.3999939</c:v>
                </c:pt>
                <c:pt idx="1091">
                  <c:v>-184.36000060999999</c:v>
                </c:pt>
                <c:pt idx="1092">
                  <c:v>-184.33000182999999</c:v>
                </c:pt>
                <c:pt idx="1093">
                  <c:v>-184.28999329000001</c:v>
                </c:pt>
                <c:pt idx="1094">
                  <c:v>-184.25</c:v>
                </c:pt>
                <c:pt idx="1095">
                  <c:v>-184.22000122</c:v>
                </c:pt>
                <c:pt idx="1096">
                  <c:v>-184.17999268</c:v>
                </c:pt>
                <c:pt idx="1097">
                  <c:v>-184.13999939000001</c:v>
                </c:pt>
                <c:pt idx="1098">
                  <c:v>-184.1000061</c:v>
                </c:pt>
                <c:pt idx="1099">
                  <c:v>-184.05999756</c:v>
                </c:pt>
                <c:pt idx="1100">
                  <c:v>-184.02000426999999</c:v>
                </c:pt>
                <c:pt idx="1101">
                  <c:v>-183.97999573000001</c:v>
                </c:pt>
                <c:pt idx="1102">
                  <c:v>-183.94000244</c:v>
                </c:pt>
                <c:pt idx="1103">
                  <c:v>-183.8999939</c:v>
                </c:pt>
                <c:pt idx="1104">
                  <c:v>-183.86000060999999</c:v>
                </c:pt>
                <c:pt idx="1105">
                  <c:v>-183.82000732</c:v>
                </c:pt>
                <c:pt idx="1106">
                  <c:v>-183.77999878</c:v>
                </c:pt>
                <c:pt idx="1107">
                  <c:v>-183.74000548999999</c:v>
                </c:pt>
                <c:pt idx="1108">
                  <c:v>-183.69999695000001</c:v>
                </c:pt>
                <c:pt idx="1109">
                  <c:v>-183.66000366</c:v>
                </c:pt>
                <c:pt idx="1110">
                  <c:v>-183.61000060999999</c:v>
                </c:pt>
                <c:pt idx="1111">
                  <c:v>-183.57000732</c:v>
                </c:pt>
                <c:pt idx="1112">
                  <c:v>-183.52999878</c:v>
                </c:pt>
                <c:pt idx="1113">
                  <c:v>-183.49000548999999</c:v>
                </c:pt>
                <c:pt idx="1114">
                  <c:v>-183.44000244</c:v>
                </c:pt>
                <c:pt idx="1115">
                  <c:v>-183.3999939</c:v>
                </c:pt>
                <c:pt idx="1116">
                  <c:v>-183.36000060999999</c:v>
                </c:pt>
                <c:pt idx="1117">
                  <c:v>-183.30999756</c:v>
                </c:pt>
                <c:pt idx="1118">
                  <c:v>-183.27000426999999</c:v>
                </c:pt>
                <c:pt idx="1119">
                  <c:v>-183.22999573000001</c:v>
                </c:pt>
                <c:pt idx="1120">
                  <c:v>-183.17999268</c:v>
                </c:pt>
                <c:pt idx="1121">
                  <c:v>-183.13999939000001</c:v>
                </c:pt>
                <c:pt idx="1122">
                  <c:v>-183.1000061</c:v>
                </c:pt>
                <c:pt idx="1123">
                  <c:v>-183.05000304999999</c:v>
                </c:pt>
                <c:pt idx="1124">
                  <c:v>-183.00999451000001</c:v>
                </c:pt>
                <c:pt idx="1125">
                  <c:v>-182.97000122</c:v>
                </c:pt>
                <c:pt idx="1126">
                  <c:v>-182.91999817000001</c:v>
                </c:pt>
                <c:pt idx="1127">
                  <c:v>-182.88000488</c:v>
                </c:pt>
                <c:pt idx="1128">
                  <c:v>-182.83000182999999</c:v>
                </c:pt>
                <c:pt idx="1129">
                  <c:v>-182.78999329000001</c:v>
                </c:pt>
                <c:pt idx="1130">
                  <c:v>-182.75</c:v>
                </c:pt>
                <c:pt idx="1131">
                  <c:v>-182.69999695000001</c:v>
                </c:pt>
                <c:pt idx="1132">
                  <c:v>-182.66000366</c:v>
                </c:pt>
                <c:pt idx="1133">
                  <c:v>-182.61000060999999</c:v>
                </c:pt>
                <c:pt idx="1134">
                  <c:v>-182.55999756</c:v>
                </c:pt>
                <c:pt idx="1135">
                  <c:v>-182.52000426999999</c:v>
                </c:pt>
                <c:pt idx="1136">
                  <c:v>-182.47000122</c:v>
                </c:pt>
                <c:pt idx="1137">
                  <c:v>-182.41999817000001</c:v>
                </c:pt>
                <c:pt idx="1138">
                  <c:v>-182.38000488</c:v>
                </c:pt>
                <c:pt idx="1139">
                  <c:v>-182.33000182999999</c:v>
                </c:pt>
                <c:pt idx="1140">
                  <c:v>-182.27999878</c:v>
                </c:pt>
                <c:pt idx="1141">
                  <c:v>-182.22999573000001</c:v>
                </c:pt>
                <c:pt idx="1142">
                  <c:v>-182.17999268</c:v>
                </c:pt>
                <c:pt idx="1143">
                  <c:v>-182.13999939000001</c:v>
                </c:pt>
                <c:pt idx="1144">
                  <c:v>-182.08999634</c:v>
                </c:pt>
                <c:pt idx="1145">
                  <c:v>-182.03999329000001</c:v>
                </c:pt>
                <c:pt idx="1146">
                  <c:v>-181.99000548999999</c:v>
                </c:pt>
                <c:pt idx="1147">
                  <c:v>-181.94999695000001</c:v>
                </c:pt>
                <c:pt idx="1148">
                  <c:v>-181.8999939</c:v>
                </c:pt>
                <c:pt idx="1149">
                  <c:v>-181.8500061</c:v>
                </c:pt>
                <c:pt idx="1150">
                  <c:v>-181.80000304999999</c:v>
                </c:pt>
                <c:pt idx="1151">
                  <c:v>-181.75</c:v>
                </c:pt>
                <c:pt idx="1152">
                  <c:v>-181.71000670999999</c:v>
                </c:pt>
                <c:pt idx="1153">
                  <c:v>-181.66000366</c:v>
                </c:pt>
                <c:pt idx="1154">
                  <c:v>-181.61000060999999</c:v>
                </c:pt>
                <c:pt idx="1155">
                  <c:v>-181.55999756</c:v>
                </c:pt>
                <c:pt idx="1156">
                  <c:v>-181.50999451000001</c:v>
                </c:pt>
                <c:pt idx="1157">
                  <c:v>-181.46000670999999</c:v>
                </c:pt>
                <c:pt idx="1158">
                  <c:v>-181.41000366</c:v>
                </c:pt>
                <c:pt idx="1159">
                  <c:v>-181.36000060999999</c:v>
                </c:pt>
                <c:pt idx="1160">
                  <c:v>-181.32000732</c:v>
                </c:pt>
                <c:pt idx="1161">
                  <c:v>-181.27000426999999</c:v>
                </c:pt>
                <c:pt idx="1162">
                  <c:v>-181.22000122</c:v>
                </c:pt>
                <c:pt idx="1163">
                  <c:v>-181.16999817000001</c:v>
                </c:pt>
                <c:pt idx="1164">
                  <c:v>-181.11999512</c:v>
                </c:pt>
                <c:pt idx="1165">
                  <c:v>-181.07000732</c:v>
                </c:pt>
                <c:pt idx="1166">
                  <c:v>-181.02000426999999</c:v>
                </c:pt>
                <c:pt idx="1167">
                  <c:v>-180.97999573000001</c:v>
                </c:pt>
                <c:pt idx="1168">
                  <c:v>-180.92999268</c:v>
                </c:pt>
                <c:pt idx="1169">
                  <c:v>-180.88000488</c:v>
                </c:pt>
                <c:pt idx="1170">
                  <c:v>-180.83000182999999</c:v>
                </c:pt>
                <c:pt idx="1171">
                  <c:v>-180.77999878</c:v>
                </c:pt>
                <c:pt idx="1172">
                  <c:v>-180.72999573000001</c:v>
                </c:pt>
                <c:pt idx="1173">
                  <c:v>-180.69000244</c:v>
                </c:pt>
                <c:pt idx="1174">
                  <c:v>-180.63999939000001</c:v>
                </c:pt>
                <c:pt idx="1175">
                  <c:v>-180.58999634</c:v>
                </c:pt>
                <c:pt idx="1176">
                  <c:v>-180.53999329000001</c:v>
                </c:pt>
                <c:pt idx="1177">
                  <c:v>-180.49000548999999</c:v>
                </c:pt>
                <c:pt idx="1178">
                  <c:v>-180.44000244</c:v>
                </c:pt>
                <c:pt idx="1179">
                  <c:v>-180.38999939000001</c:v>
                </c:pt>
                <c:pt idx="1180">
                  <c:v>-180.3500061</c:v>
                </c:pt>
                <c:pt idx="1181">
                  <c:v>-180.30000304999999</c:v>
                </c:pt>
                <c:pt idx="1182">
                  <c:v>-180.25</c:v>
                </c:pt>
                <c:pt idx="1183">
                  <c:v>-180.19999695000001</c:v>
                </c:pt>
                <c:pt idx="1184">
                  <c:v>-180.1499939</c:v>
                </c:pt>
                <c:pt idx="1185">
                  <c:v>-180.1000061</c:v>
                </c:pt>
                <c:pt idx="1186">
                  <c:v>-180.05000304999999</c:v>
                </c:pt>
                <c:pt idx="1187">
                  <c:v>-180</c:v>
                </c:pt>
                <c:pt idx="1188">
                  <c:v>-179.94999695000001</c:v>
                </c:pt>
                <c:pt idx="1189">
                  <c:v>-179.8999939</c:v>
                </c:pt>
                <c:pt idx="1190">
                  <c:v>-179.86000060999999</c:v>
                </c:pt>
                <c:pt idx="1191">
                  <c:v>-179.80999756</c:v>
                </c:pt>
                <c:pt idx="1192">
                  <c:v>-179.75999451000001</c:v>
                </c:pt>
                <c:pt idx="1193">
                  <c:v>-179.71000670999999</c:v>
                </c:pt>
                <c:pt idx="1194">
                  <c:v>-179.66000366</c:v>
                </c:pt>
                <c:pt idx="1195">
                  <c:v>-179.61999512</c:v>
                </c:pt>
                <c:pt idx="1196">
                  <c:v>-179.57000732</c:v>
                </c:pt>
                <c:pt idx="1197">
                  <c:v>-179.52000426999999</c:v>
                </c:pt>
                <c:pt idx="1198">
                  <c:v>-179.47000122</c:v>
                </c:pt>
                <c:pt idx="1199">
                  <c:v>-179.41999817000001</c:v>
                </c:pt>
                <c:pt idx="1200">
                  <c:v>-179.36999512</c:v>
                </c:pt>
                <c:pt idx="1201">
                  <c:v>-179.32000732</c:v>
                </c:pt>
                <c:pt idx="1202">
                  <c:v>-179.27000426999999</c:v>
                </c:pt>
                <c:pt idx="1203">
                  <c:v>-179.22000122</c:v>
                </c:pt>
                <c:pt idx="1204">
                  <c:v>-179.16999817000001</c:v>
                </c:pt>
                <c:pt idx="1205">
                  <c:v>-179.11999512</c:v>
                </c:pt>
                <c:pt idx="1206">
                  <c:v>-179.07000732</c:v>
                </c:pt>
                <c:pt idx="1207">
                  <c:v>-179.02000426999999</c:v>
                </c:pt>
                <c:pt idx="1208">
                  <c:v>-178.97000122</c:v>
                </c:pt>
                <c:pt idx="1209">
                  <c:v>-178.91999817000001</c:v>
                </c:pt>
                <c:pt idx="1210">
                  <c:v>-178.86999512</c:v>
                </c:pt>
                <c:pt idx="1211">
                  <c:v>-178.82000732</c:v>
                </c:pt>
                <c:pt idx="1212">
                  <c:v>-178.75999451000001</c:v>
                </c:pt>
                <c:pt idx="1213">
                  <c:v>-178.71000670999999</c:v>
                </c:pt>
                <c:pt idx="1214">
                  <c:v>-178.66000366</c:v>
                </c:pt>
                <c:pt idx="1215">
                  <c:v>-178.61000060999999</c:v>
                </c:pt>
                <c:pt idx="1216">
                  <c:v>-178.55999756</c:v>
                </c:pt>
                <c:pt idx="1217">
                  <c:v>-178.50999451000001</c:v>
                </c:pt>
                <c:pt idx="1218">
                  <c:v>-178.46000670999999</c:v>
                </c:pt>
                <c:pt idx="1219">
                  <c:v>-178.41000366</c:v>
                </c:pt>
                <c:pt idx="1220">
                  <c:v>-178.36000060999999</c:v>
                </c:pt>
                <c:pt idx="1221">
                  <c:v>-178.30000304999999</c:v>
                </c:pt>
                <c:pt idx="1222">
                  <c:v>-178.25</c:v>
                </c:pt>
                <c:pt idx="1223">
                  <c:v>-178.19999695000001</c:v>
                </c:pt>
                <c:pt idx="1224">
                  <c:v>-178.1499939</c:v>
                </c:pt>
                <c:pt idx="1225">
                  <c:v>-178.08999634</c:v>
                </c:pt>
                <c:pt idx="1226">
                  <c:v>-178.03999329000001</c:v>
                </c:pt>
                <c:pt idx="1227">
                  <c:v>-177.99000548999999</c:v>
                </c:pt>
                <c:pt idx="1228">
                  <c:v>-177.92999268</c:v>
                </c:pt>
                <c:pt idx="1229">
                  <c:v>-177.88000488</c:v>
                </c:pt>
                <c:pt idx="1230">
                  <c:v>-177.83000182999999</c:v>
                </c:pt>
                <c:pt idx="1231">
                  <c:v>-177.77000426999999</c:v>
                </c:pt>
                <c:pt idx="1232">
                  <c:v>-177.72000122</c:v>
                </c:pt>
                <c:pt idx="1233">
                  <c:v>-177.66999817000001</c:v>
                </c:pt>
                <c:pt idx="1234">
                  <c:v>-177.61000060999999</c:v>
                </c:pt>
                <c:pt idx="1235">
                  <c:v>-177.55999756</c:v>
                </c:pt>
                <c:pt idx="1236">
                  <c:v>-177.50999451000001</c:v>
                </c:pt>
                <c:pt idx="1237">
                  <c:v>-177.46000670999999</c:v>
                </c:pt>
                <c:pt idx="1238">
                  <c:v>-177.3999939</c:v>
                </c:pt>
                <c:pt idx="1239">
                  <c:v>-177.3500061</c:v>
                </c:pt>
                <c:pt idx="1240">
                  <c:v>-177.30000304999999</c:v>
                </c:pt>
                <c:pt idx="1241">
                  <c:v>-177.25</c:v>
                </c:pt>
                <c:pt idx="1242">
                  <c:v>-177.19999695000001</c:v>
                </c:pt>
                <c:pt idx="1243">
                  <c:v>-177.13999939000001</c:v>
                </c:pt>
                <c:pt idx="1244">
                  <c:v>-177.08999634</c:v>
                </c:pt>
                <c:pt idx="1245">
                  <c:v>-177.03999329000001</c:v>
                </c:pt>
                <c:pt idx="1246">
                  <c:v>-176.99000548999999</c:v>
                </c:pt>
                <c:pt idx="1247">
                  <c:v>-176.94000244</c:v>
                </c:pt>
                <c:pt idx="1248">
                  <c:v>-176.88999939000001</c:v>
                </c:pt>
                <c:pt idx="1249">
                  <c:v>-176.83999634</c:v>
                </c:pt>
                <c:pt idx="1250">
                  <c:v>-176.78999329000001</c:v>
                </c:pt>
                <c:pt idx="1251">
                  <c:v>-176.74000548999999</c:v>
                </c:pt>
                <c:pt idx="1252">
                  <c:v>-176.69000244</c:v>
                </c:pt>
                <c:pt idx="1253">
                  <c:v>-176.63999939000001</c:v>
                </c:pt>
                <c:pt idx="1254">
                  <c:v>-176.58999634</c:v>
                </c:pt>
                <c:pt idx="1255">
                  <c:v>-176.53999329000001</c:v>
                </c:pt>
                <c:pt idx="1256">
                  <c:v>-176.49000548999999</c:v>
                </c:pt>
                <c:pt idx="1257">
                  <c:v>-176.44000244</c:v>
                </c:pt>
                <c:pt idx="1258">
                  <c:v>-176.3999939</c:v>
                </c:pt>
                <c:pt idx="1259">
                  <c:v>-176.3500061</c:v>
                </c:pt>
                <c:pt idx="1260">
                  <c:v>-176.30999756</c:v>
                </c:pt>
                <c:pt idx="1261">
                  <c:v>-176.25999451000001</c:v>
                </c:pt>
                <c:pt idx="1262">
                  <c:v>-176.22000122</c:v>
                </c:pt>
                <c:pt idx="1263">
                  <c:v>-176.16999817000001</c:v>
                </c:pt>
                <c:pt idx="1264">
                  <c:v>-176.13000488</c:v>
                </c:pt>
                <c:pt idx="1265">
                  <c:v>-176.08000182999999</c:v>
                </c:pt>
                <c:pt idx="1266">
                  <c:v>-176.03999329000001</c:v>
                </c:pt>
                <c:pt idx="1267">
                  <c:v>-176</c:v>
                </c:pt>
                <c:pt idx="1268">
                  <c:v>-175.96000670999999</c:v>
                </c:pt>
                <c:pt idx="1269">
                  <c:v>-175.91000366</c:v>
                </c:pt>
                <c:pt idx="1270">
                  <c:v>-175.86999512</c:v>
                </c:pt>
                <c:pt idx="1271">
                  <c:v>-175.83000182999999</c:v>
                </c:pt>
                <c:pt idx="1272">
                  <c:v>-175.78999329000001</c:v>
                </c:pt>
                <c:pt idx="1273">
                  <c:v>-175.75</c:v>
                </c:pt>
                <c:pt idx="1274">
                  <c:v>-175.71000670999999</c:v>
                </c:pt>
                <c:pt idx="1275">
                  <c:v>-175.66999817000001</c:v>
                </c:pt>
                <c:pt idx="1276">
                  <c:v>-175.63999939000001</c:v>
                </c:pt>
                <c:pt idx="1277">
                  <c:v>-175.6000061</c:v>
                </c:pt>
                <c:pt idx="1278">
                  <c:v>-175.55999756</c:v>
                </c:pt>
                <c:pt idx="1279">
                  <c:v>-175.52999878</c:v>
                </c:pt>
                <c:pt idx="1280">
                  <c:v>-175.5</c:v>
                </c:pt>
                <c:pt idx="1281">
                  <c:v>-175.46000670999999</c:v>
                </c:pt>
                <c:pt idx="1282">
                  <c:v>-175.42999268</c:v>
                </c:pt>
                <c:pt idx="1283">
                  <c:v>-175.38999939000001</c:v>
                </c:pt>
                <c:pt idx="1284">
                  <c:v>-175.36000060999999</c:v>
                </c:pt>
                <c:pt idx="1285">
                  <c:v>-175.33000182999999</c:v>
                </c:pt>
                <c:pt idx="1286">
                  <c:v>-175.30000304999999</c:v>
                </c:pt>
                <c:pt idx="1287">
                  <c:v>-175.25999451000001</c:v>
                </c:pt>
                <c:pt idx="1288">
                  <c:v>-175.22999573000001</c:v>
                </c:pt>
                <c:pt idx="1289">
                  <c:v>-175.19999695000001</c:v>
                </c:pt>
                <c:pt idx="1290">
                  <c:v>-175.16999817000001</c:v>
                </c:pt>
                <c:pt idx="1291">
                  <c:v>-175.13999939000001</c:v>
                </c:pt>
                <c:pt idx="1292">
                  <c:v>-175.11000060999999</c:v>
                </c:pt>
                <c:pt idx="1293">
                  <c:v>-175.08000182999999</c:v>
                </c:pt>
                <c:pt idx="1294">
                  <c:v>-175.05000304999999</c:v>
                </c:pt>
                <c:pt idx="1295">
                  <c:v>-175.02000426999999</c:v>
                </c:pt>
                <c:pt idx="1296">
                  <c:v>-174.99000548999999</c:v>
                </c:pt>
                <c:pt idx="1297">
                  <c:v>-174.96000670999999</c:v>
                </c:pt>
                <c:pt idx="1298">
                  <c:v>-174.94000244</c:v>
                </c:pt>
                <c:pt idx="1299">
                  <c:v>-174.91000366</c:v>
                </c:pt>
                <c:pt idx="1300">
                  <c:v>-174.88000488</c:v>
                </c:pt>
                <c:pt idx="1301">
                  <c:v>-174.8500061</c:v>
                </c:pt>
                <c:pt idx="1302">
                  <c:v>-174.83000182999999</c:v>
                </c:pt>
                <c:pt idx="1303">
                  <c:v>-174.80000304999999</c:v>
                </c:pt>
                <c:pt idx="1304">
                  <c:v>-174.77999878</c:v>
                </c:pt>
                <c:pt idx="1305">
                  <c:v>-174.75</c:v>
                </c:pt>
                <c:pt idx="1306">
                  <c:v>-174.72000122</c:v>
                </c:pt>
                <c:pt idx="1307">
                  <c:v>-174.69999695000001</c:v>
                </c:pt>
                <c:pt idx="1308">
                  <c:v>-174.66999817000001</c:v>
                </c:pt>
                <c:pt idx="1309">
                  <c:v>-174.6499939</c:v>
                </c:pt>
                <c:pt idx="1310">
                  <c:v>-174.61999512</c:v>
                </c:pt>
                <c:pt idx="1311">
                  <c:v>-174.6000061</c:v>
                </c:pt>
                <c:pt idx="1312">
                  <c:v>-174.57000732</c:v>
                </c:pt>
                <c:pt idx="1313">
                  <c:v>-174.55000304999999</c:v>
                </c:pt>
                <c:pt idx="1314">
                  <c:v>-174.52999878</c:v>
                </c:pt>
                <c:pt idx="1315">
                  <c:v>-174.5</c:v>
                </c:pt>
                <c:pt idx="1316">
                  <c:v>-174.47999573000001</c:v>
                </c:pt>
                <c:pt idx="1317">
                  <c:v>-174.46000670999999</c:v>
                </c:pt>
                <c:pt idx="1318">
                  <c:v>-174.42999268</c:v>
                </c:pt>
                <c:pt idx="1319">
                  <c:v>-174.41000366</c:v>
                </c:pt>
                <c:pt idx="1320">
                  <c:v>-174.38999939000001</c:v>
                </c:pt>
                <c:pt idx="1321">
                  <c:v>-174.36999512</c:v>
                </c:pt>
                <c:pt idx="1322">
                  <c:v>-174.3500061</c:v>
                </c:pt>
                <c:pt idx="1323">
                  <c:v>-174.33000182999999</c:v>
                </c:pt>
                <c:pt idx="1324">
                  <c:v>-174.30999756</c:v>
                </c:pt>
                <c:pt idx="1325">
                  <c:v>-174.27999878</c:v>
                </c:pt>
                <c:pt idx="1326">
                  <c:v>-174.25999451000001</c:v>
                </c:pt>
                <c:pt idx="1327">
                  <c:v>-174.25</c:v>
                </c:pt>
                <c:pt idx="1328">
                  <c:v>-174.22999573000001</c:v>
                </c:pt>
                <c:pt idx="1329">
                  <c:v>-174.21000670999999</c:v>
                </c:pt>
                <c:pt idx="1330">
                  <c:v>-174.19000244</c:v>
                </c:pt>
                <c:pt idx="1331">
                  <c:v>-174.16999817000001</c:v>
                </c:pt>
                <c:pt idx="1332">
                  <c:v>-174.1499939</c:v>
                </c:pt>
                <c:pt idx="1333">
                  <c:v>-174.13999939000001</c:v>
                </c:pt>
                <c:pt idx="1334">
                  <c:v>-174.11999512</c:v>
                </c:pt>
                <c:pt idx="1335">
                  <c:v>-174.1000061</c:v>
                </c:pt>
                <c:pt idx="1336">
                  <c:v>-174.08999634</c:v>
                </c:pt>
                <c:pt idx="1337">
                  <c:v>-174.07000732</c:v>
                </c:pt>
                <c:pt idx="1338">
                  <c:v>-174.05999756</c:v>
                </c:pt>
                <c:pt idx="1339">
                  <c:v>-174.03999329000001</c:v>
                </c:pt>
                <c:pt idx="1340">
                  <c:v>-174.02999878</c:v>
                </c:pt>
                <c:pt idx="1341">
                  <c:v>-174.02000426999999</c:v>
                </c:pt>
                <c:pt idx="1342">
                  <c:v>-174</c:v>
                </c:pt>
                <c:pt idx="1343">
                  <c:v>-173.99000548999999</c:v>
                </c:pt>
                <c:pt idx="1344">
                  <c:v>-173.97000122</c:v>
                </c:pt>
                <c:pt idx="1345">
                  <c:v>-173.96000670999999</c:v>
                </c:pt>
                <c:pt idx="1346">
                  <c:v>-173.94999695000001</c:v>
                </c:pt>
                <c:pt idx="1347">
                  <c:v>-173.92999268</c:v>
                </c:pt>
                <c:pt idx="1348">
                  <c:v>-173.91999817000001</c:v>
                </c:pt>
                <c:pt idx="1349">
                  <c:v>-173.91000366</c:v>
                </c:pt>
                <c:pt idx="1350">
                  <c:v>-173.8999939</c:v>
                </c:pt>
                <c:pt idx="1351">
                  <c:v>-173.88000488</c:v>
                </c:pt>
                <c:pt idx="1352">
                  <c:v>-173.86999512</c:v>
                </c:pt>
                <c:pt idx="1353">
                  <c:v>-173.86000060999999</c:v>
                </c:pt>
                <c:pt idx="1354">
                  <c:v>-173.8500061</c:v>
                </c:pt>
                <c:pt idx="1355">
                  <c:v>-173.83999634</c:v>
                </c:pt>
                <c:pt idx="1356">
                  <c:v>-173.83000182999999</c:v>
                </c:pt>
                <c:pt idx="1357">
                  <c:v>-173.82000732</c:v>
                </c:pt>
                <c:pt idx="1358">
                  <c:v>-173.80999756</c:v>
                </c:pt>
                <c:pt idx="1359">
                  <c:v>-173.80000304999999</c:v>
                </c:pt>
                <c:pt idx="1360">
                  <c:v>-173.77999878</c:v>
                </c:pt>
                <c:pt idx="1361">
                  <c:v>-173.77000426999999</c:v>
                </c:pt>
                <c:pt idx="1362">
                  <c:v>-173.75999451000001</c:v>
                </c:pt>
                <c:pt idx="1363">
                  <c:v>-173.75</c:v>
                </c:pt>
                <c:pt idx="1364">
                  <c:v>-173.74000548999999</c:v>
                </c:pt>
                <c:pt idx="1365">
                  <c:v>-173.74000548999999</c:v>
                </c:pt>
                <c:pt idx="1366">
                  <c:v>-173.72999573000001</c:v>
                </c:pt>
                <c:pt idx="1367">
                  <c:v>-173.72000122</c:v>
                </c:pt>
                <c:pt idx="1368">
                  <c:v>-173.71000670999999</c:v>
                </c:pt>
                <c:pt idx="1369">
                  <c:v>-173.69999695000001</c:v>
                </c:pt>
                <c:pt idx="1370">
                  <c:v>-173.69999695000001</c:v>
                </c:pt>
                <c:pt idx="1371">
                  <c:v>-173.69000244</c:v>
                </c:pt>
                <c:pt idx="1372">
                  <c:v>-173.67999268</c:v>
                </c:pt>
                <c:pt idx="1373">
                  <c:v>-173.66999817000001</c:v>
                </c:pt>
                <c:pt idx="1374">
                  <c:v>-173.66000366</c:v>
                </c:pt>
                <c:pt idx="1375">
                  <c:v>-173.66000366</c:v>
                </c:pt>
                <c:pt idx="1376">
                  <c:v>-173.6499939</c:v>
                </c:pt>
                <c:pt idx="1377">
                  <c:v>-173.63999939000001</c:v>
                </c:pt>
                <c:pt idx="1378">
                  <c:v>-173.63999939000001</c:v>
                </c:pt>
                <c:pt idx="1379">
                  <c:v>-173.63000488</c:v>
                </c:pt>
                <c:pt idx="1380">
                  <c:v>-173.61999512</c:v>
                </c:pt>
                <c:pt idx="1381">
                  <c:v>-173.61999512</c:v>
                </c:pt>
                <c:pt idx="1382">
                  <c:v>-173.61000060999999</c:v>
                </c:pt>
                <c:pt idx="1383">
                  <c:v>-173.6000061</c:v>
                </c:pt>
                <c:pt idx="1384">
                  <c:v>-173.6000061</c:v>
                </c:pt>
                <c:pt idx="1385">
                  <c:v>-173.58999634</c:v>
                </c:pt>
                <c:pt idx="1386">
                  <c:v>-173.58000182999999</c:v>
                </c:pt>
                <c:pt idx="1387">
                  <c:v>-173.58000182999999</c:v>
                </c:pt>
                <c:pt idx="1388">
                  <c:v>-173.57000732</c:v>
                </c:pt>
                <c:pt idx="1389">
                  <c:v>-173.57000732</c:v>
                </c:pt>
                <c:pt idx="1390">
                  <c:v>-173.55999756</c:v>
                </c:pt>
                <c:pt idx="1391">
                  <c:v>-173.55000304999999</c:v>
                </c:pt>
                <c:pt idx="1392">
                  <c:v>-173.55000304999999</c:v>
                </c:pt>
                <c:pt idx="1393">
                  <c:v>-173.53999329000001</c:v>
                </c:pt>
                <c:pt idx="1394">
                  <c:v>-173.53999329000001</c:v>
                </c:pt>
                <c:pt idx="1395">
                  <c:v>-173.52999878</c:v>
                </c:pt>
                <c:pt idx="1396">
                  <c:v>-173.52000426999999</c:v>
                </c:pt>
                <c:pt idx="1397">
                  <c:v>-173.52000426999999</c:v>
                </c:pt>
                <c:pt idx="1398">
                  <c:v>-173.50999451000001</c:v>
                </c:pt>
                <c:pt idx="1399">
                  <c:v>-173.50999451000001</c:v>
                </c:pt>
                <c:pt idx="1400">
                  <c:v>-173.5</c:v>
                </c:pt>
                <c:pt idx="1401">
                  <c:v>-173.5</c:v>
                </c:pt>
                <c:pt idx="1402">
                  <c:v>-173.49000548999999</c:v>
                </c:pt>
                <c:pt idx="1403">
                  <c:v>-173.49000548999999</c:v>
                </c:pt>
                <c:pt idx="1404">
                  <c:v>-173.49000548999999</c:v>
                </c:pt>
                <c:pt idx="1405">
                  <c:v>-173.47999573000001</c:v>
                </c:pt>
                <c:pt idx="1406">
                  <c:v>-173.47999573000001</c:v>
                </c:pt>
                <c:pt idx="1407">
                  <c:v>-173.47000122</c:v>
                </c:pt>
                <c:pt idx="1408">
                  <c:v>-173.47000122</c:v>
                </c:pt>
                <c:pt idx="1409">
                  <c:v>-173.47000122</c:v>
                </c:pt>
                <c:pt idx="1410">
                  <c:v>-173.47000122</c:v>
                </c:pt>
                <c:pt idx="1411">
                  <c:v>-173.46000670999999</c:v>
                </c:pt>
                <c:pt idx="1412">
                  <c:v>-173.46000670999999</c:v>
                </c:pt>
                <c:pt idx="1413">
                  <c:v>-173.46000670999999</c:v>
                </c:pt>
                <c:pt idx="1414">
                  <c:v>-173.44999695000001</c:v>
                </c:pt>
                <c:pt idx="1415">
                  <c:v>-173.44999695000001</c:v>
                </c:pt>
                <c:pt idx="1416">
                  <c:v>-173.44999695000001</c:v>
                </c:pt>
                <c:pt idx="1417">
                  <c:v>-173.44999695000001</c:v>
                </c:pt>
                <c:pt idx="1418">
                  <c:v>-173.44000244</c:v>
                </c:pt>
                <c:pt idx="1419">
                  <c:v>-173.44000244</c:v>
                </c:pt>
                <c:pt idx="1420">
                  <c:v>-173.44000244</c:v>
                </c:pt>
                <c:pt idx="1421">
                  <c:v>-173.44000244</c:v>
                </c:pt>
                <c:pt idx="1422">
                  <c:v>-173.44000244</c:v>
                </c:pt>
                <c:pt idx="1423">
                  <c:v>-173.42999268</c:v>
                </c:pt>
                <c:pt idx="1424">
                  <c:v>-173.42999268</c:v>
                </c:pt>
                <c:pt idx="1425">
                  <c:v>-173.42999268</c:v>
                </c:pt>
                <c:pt idx="1426">
                  <c:v>-173.42999268</c:v>
                </c:pt>
                <c:pt idx="1427">
                  <c:v>-173.42999268</c:v>
                </c:pt>
                <c:pt idx="1428">
                  <c:v>-173.42999268</c:v>
                </c:pt>
                <c:pt idx="1429">
                  <c:v>-173.42999268</c:v>
                </c:pt>
                <c:pt idx="1430">
                  <c:v>-173.41999817000001</c:v>
                </c:pt>
                <c:pt idx="1431">
                  <c:v>-173.41999817000001</c:v>
                </c:pt>
                <c:pt idx="1432">
                  <c:v>-173.41999817000001</c:v>
                </c:pt>
                <c:pt idx="1433">
                  <c:v>-173.41999817000001</c:v>
                </c:pt>
                <c:pt idx="1434">
                  <c:v>-173.41999817000001</c:v>
                </c:pt>
                <c:pt idx="1435">
                  <c:v>-173.41999817000001</c:v>
                </c:pt>
                <c:pt idx="1436">
                  <c:v>-173.41999817000001</c:v>
                </c:pt>
                <c:pt idx="1437">
                  <c:v>-173.41000366</c:v>
                </c:pt>
                <c:pt idx="1438">
                  <c:v>-173.41000366</c:v>
                </c:pt>
                <c:pt idx="1439">
                  <c:v>-173.41000366</c:v>
                </c:pt>
                <c:pt idx="1440">
                  <c:v>-173.41000366</c:v>
                </c:pt>
                <c:pt idx="1441">
                  <c:v>-173.41000366</c:v>
                </c:pt>
                <c:pt idx="1442">
                  <c:v>-173.41000366</c:v>
                </c:pt>
                <c:pt idx="1443">
                  <c:v>-173.41000366</c:v>
                </c:pt>
                <c:pt idx="1444">
                  <c:v>-173.41000366</c:v>
                </c:pt>
                <c:pt idx="1445">
                  <c:v>-173.41000366</c:v>
                </c:pt>
                <c:pt idx="1446">
                  <c:v>-173.41999817000001</c:v>
                </c:pt>
                <c:pt idx="1447">
                  <c:v>-173.41999817000001</c:v>
                </c:pt>
                <c:pt idx="1448">
                  <c:v>-173.41999817000001</c:v>
                </c:pt>
                <c:pt idx="1449">
                  <c:v>-173.42999268</c:v>
                </c:pt>
                <c:pt idx="1450">
                  <c:v>-173.42999268</c:v>
                </c:pt>
                <c:pt idx="1451">
                  <c:v>-173.44000244</c:v>
                </c:pt>
                <c:pt idx="1452">
                  <c:v>-173.44999695000001</c:v>
                </c:pt>
                <c:pt idx="1453">
                  <c:v>-173.44999695000001</c:v>
                </c:pt>
                <c:pt idx="1454">
                  <c:v>-173.46000670999999</c:v>
                </c:pt>
                <c:pt idx="1455">
                  <c:v>-173.47000122</c:v>
                </c:pt>
                <c:pt idx="1456">
                  <c:v>-173.47999573000001</c:v>
                </c:pt>
                <c:pt idx="1457">
                  <c:v>-173.47999573000001</c:v>
                </c:pt>
                <c:pt idx="1458">
                  <c:v>-173.49000548999999</c:v>
                </c:pt>
                <c:pt idx="1459">
                  <c:v>-173.49000548999999</c:v>
                </c:pt>
                <c:pt idx="1460">
                  <c:v>-173.5</c:v>
                </c:pt>
                <c:pt idx="1461">
                  <c:v>-173.50999451000001</c:v>
                </c:pt>
                <c:pt idx="1462">
                  <c:v>-173.50999451000001</c:v>
                </c:pt>
                <c:pt idx="1463">
                  <c:v>-173.52000426999999</c:v>
                </c:pt>
                <c:pt idx="1464">
                  <c:v>-173.52000426999999</c:v>
                </c:pt>
                <c:pt idx="1465">
                  <c:v>-173.52999878</c:v>
                </c:pt>
                <c:pt idx="1466">
                  <c:v>-173.52999878</c:v>
                </c:pt>
                <c:pt idx="1467">
                  <c:v>-173.53999329000001</c:v>
                </c:pt>
                <c:pt idx="1468">
                  <c:v>-173.53999329000001</c:v>
                </c:pt>
                <c:pt idx="1469">
                  <c:v>-173.55000304999999</c:v>
                </c:pt>
                <c:pt idx="1470">
                  <c:v>-173.55999756</c:v>
                </c:pt>
                <c:pt idx="1471">
                  <c:v>-173.55999756</c:v>
                </c:pt>
                <c:pt idx="1472">
                  <c:v>-173.57000732</c:v>
                </c:pt>
                <c:pt idx="1473">
                  <c:v>-173.58000182999999</c:v>
                </c:pt>
                <c:pt idx="1474">
                  <c:v>-173.58000182999999</c:v>
                </c:pt>
                <c:pt idx="1475">
                  <c:v>-173.58999634</c:v>
                </c:pt>
                <c:pt idx="1476">
                  <c:v>-173.58999634</c:v>
                </c:pt>
                <c:pt idx="1477">
                  <c:v>-173.6000061</c:v>
                </c:pt>
                <c:pt idx="1478">
                  <c:v>-173.6000061</c:v>
                </c:pt>
                <c:pt idx="1479">
                  <c:v>-173.6000061</c:v>
                </c:pt>
                <c:pt idx="1480">
                  <c:v>-173.61000060999999</c:v>
                </c:pt>
                <c:pt idx="1481">
                  <c:v>-173.61000060999999</c:v>
                </c:pt>
                <c:pt idx="1482">
                  <c:v>-173.61999512</c:v>
                </c:pt>
                <c:pt idx="1483">
                  <c:v>-173.61999512</c:v>
                </c:pt>
                <c:pt idx="1484">
                  <c:v>-173.63000488</c:v>
                </c:pt>
                <c:pt idx="1485">
                  <c:v>-173.63000488</c:v>
                </c:pt>
                <c:pt idx="1486">
                  <c:v>-173.63999939000001</c:v>
                </c:pt>
                <c:pt idx="1487">
                  <c:v>-173.63999939000001</c:v>
                </c:pt>
                <c:pt idx="1488">
                  <c:v>-173.6499939</c:v>
                </c:pt>
                <c:pt idx="1489">
                  <c:v>-173.6499939</c:v>
                </c:pt>
                <c:pt idx="1490">
                  <c:v>-173.66000366</c:v>
                </c:pt>
                <c:pt idx="1491">
                  <c:v>-173.66000366</c:v>
                </c:pt>
                <c:pt idx="1492">
                  <c:v>-173.66999817000001</c:v>
                </c:pt>
                <c:pt idx="1493">
                  <c:v>-173.66999817000001</c:v>
                </c:pt>
                <c:pt idx="1494">
                  <c:v>-173.67999268</c:v>
                </c:pt>
                <c:pt idx="1495">
                  <c:v>-173.67999268</c:v>
                </c:pt>
                <c:pt idx="1496">
                  <c:v>-173.69000244</c:v>
                </c:pt>
                <c:pt idx="1497">
                  <c:v>-173.69000244</c:v>
                </c:pt>
                <c:pt idx="1498">
                  <c:v>-173.69999695000001</c:v>
                </c:pt>
                <c:pt idx="1499">
                  <c:v>-173.69999695000001</c:v>
                </c:pt>
                <c:pt idx="1500">
                  <c:v>-173.71000670999999</c:v>
                </c:pt>
                <c:pt idx="1501">
                  <c:v>-173.72000122</c:v>
                </c:pt>
                <c:pt idx="1502">
                  <c:v>-173.72000122</c:v>
                </c:pt>
                <c:pt idx="1503">
                  <c:v>-173.72999573000001</c:v>
                </c:pt>
                <c:pt idx="1504">
                  <c:v>-173.74000548999999</c:v>
                </c:pt>
                <c:pt idx="1505">
                  <c:v>-173.75</c:v>
                </c:pt>
                <c:pt idx="1506">
                  <c:v>-173.75</c:v>
                </c:pt>
                <c:pt idx="1507">
                  <c:v>-173.75999451000001</c:v>
                </c:pt>
                <c:pt idx="1508">
                  <c:v>-173.77000426999999</c:v>
                </c:pt>
                <c:pt idx="1509">
                  <c:v>-173.77999878</c:v>
                </c:pt>
                <c:pt idx="1510">
                  <c:v>-173.77999878</c:v>
                </c:pt>
                <c:pt idx="1511">
                  <c:v>-173.78999329000001</c:v>
                </c:pt>
                <c:pt idx="1512">
                  <c:v>-173.80000304999999</c:v>
                </c:pt>
                <c:pt idx="1513">
                  <c:v>-173.80000304999999</c:v>
                </c:pt>
                <c:pt idx="1514">
                  <c:v>-173.80999756</c:v>
                </c:pt>
                <c:pt idx="1515">
                  <c:v>-173.82000732</c:v>
                </c:pt>
                <c:pt idx="1516">
                  <c:v>-173.83000182999999</c:v>
                </c:pt>
                <c:pt idx="1517">
                  <c:v>-173.83000182999999</c:v>
                </c:pt>
                <c:pt idx="1518">
                  <c:v>-173.83999634</c:v>
                </c:pt>
                <c:pt idx="1519">
                  <c:v>-173.8500061</c:v>
                </c:pt>
                <c:pt idx="1520">
                  <c:v>-173.86000060999999</c:v>
                </c:pt>
                <c:pt idx="1521">
                  <c:v>-173.86999512</c:v>
                </c:pt>
                <c:pt idx="1522">
                  <c:v>-173.86999512</c:v>
                </c:pt>
                <c:pt idx="1523">
                  <c:v>-173.88000488</c:v>
                </c:pt>
                <c:pt idx="1524">
                  <c:v>-173.88999939000001</c:v>
                </c:pt>
                <c:pt idx="1525">
                  <c:v>-173.8999939</c:v>
                </c:pt>
                <c:pt idx="1526">
                  <c:v>-173.8999939</c:v>
                </c:pt>
                <c:pt idx="1527">
                  <c:v>-173.91000366</c:v>
                </c:pt>
                <c:pt idx="1528">
                  <c:v>-173.91999817000001</c:v>
                </c:pt>
                <c:pt idx="1529">
                  <c:v>-173.91999817000001</c:v>
                </c:pt>
                <c:pt idx="1530">
                  <c:v>-173.92999268</c:v>
                </c:pt>
                <c:pt idx="1531">
                  <c:v>-173.94000244</c:v>
                </c:pt>
                <c:pt idx="1532">
                  <c:v>-173.94000244</c:v>
                </c:pt>
                <c:pt idx="1533">
                  <c:v>-173.94999695000001</c:v>
                </c:pt>
                <c:pt idx="1534">
                  <c:v>-173.94999695000001</c:v>
                </c:pt>
                <c:pt idx="1535">
                  <c:v>-173.96000670999999</c:v>
                </c:pt>
                <c:pt idx="1536">
                  <c:v>-173.96000670999999</c:v>
                </c:pt>
                <c:pt idx="1537">
                  <c:v>-173.97000122</c:v>
                </c:pt>
                <c:pt idx="1538">
                  <c:v>-173.97999573000001</c:v>
                </c:pt>
                <c:pt idx="1539">
                  <c:v>-173.97999573000001</c:v>
                </c:pt>
                <c:pt idx="1540">
                  <c:v>-173.99000548999999</c:v>
                </c:pt>
                <c:pt idx="1541">
                  <c:v>-173.99000548999999</c:v>
                </c:pt>
                <c:pt idx="1542">
                  <c:v>-174</c:v>
                </c:pt>
                <c:pt idx="1543">
                  <c:v>-174.00999451000001</c:v>
                </c:pt>
                <c:pt idx="1544">
                  <c:v>-174.00999451000001</c:v>
                </c:pt>
                <c:pt idx="1545">
                  <c:v>-174.02000426999999</c:v>
                </c:pt>
                <c:pt idx="1546">
                  <c:v>-174.02999878</c:v>
                </c:pt>
                <c:pt idx="1547">
                  <c:v>-174.02999878</c:v>
                </c:pt>
                <c:pt idx="1548">
                  <c:v>-174.03999329000001</c:v>
                </c:pt>
                <c:pt idx="1549">
                  <c:v>-174.03999329000001</c:v>
                </c:pt>
                <c:pt idx="1550">
                  <c:v>-174.05000304999999</c:v>
                </c:pt>
                <c:pt idx="1551">
                  <c:v>-174.05999756</c:v>
                </c:pt>
                <c:pt idx="1552">
                  <c:v>-174.05999756</c:v>
                </c:pt>
                <c:pt idx="1553">
                  <c:v>-174.07000732</c:v>
                </c:pt>
                <c:pt idx="1554">
                  <c:v>-174.07000732</c:v>
                </c:pt>
                <c:pt idx="1555">
                  <c:v>-174.08000182999999</c:v>
                </c:pt>
                <c:pt idx="1556">
                  <c:v>-174.08000182999999</c:v>
                </c:pt>
                <c:pt idx="1557">
                  <c:v>-174.08999634</c:v>
                </c:pt>
                <c:pt idx="1558">
                  <c:v>-174.08999634</c:v>
                </c:pt>
                <c:pt idx="1559">
                  <c:v>-174.1000061</c:v>
                </c:pt>
                <c:pt idx="1560">
                  <c:v>-174.1000061</c:v>
                </c:pt>
                <c:pt idx="1561">
                  <c:v>-174.11000060999999</c:v>
                </c:pt>
                <c:pt idx="1562">
                  <c:v>-174.11999512</c:v>
                </c:pt>
                <c:pt idx="1563">
                  <c:v>-174.11999512</c:v>
                </c:pt>
                <c:pt idx="1564">
                  <c:v>-174.11999512</c:v>
                </c:pt>
                <c:pt idx="1565">
                  <c:v>-174.13000488</c:v>
                </c:pt>
                <c:pt idx="1566">
                  <c:v>-174.13000488</c:v>
                </c:pt>
                <c:pt idx="1567">
                  <c:v>-174.13999939000001</c:v>
                </c:pt>
                <c:pt idx="1568">
                  <c:v>-174.13999939000001</c:v>
                </c:pt>
                <c:pt idx="1569">
                  <c:v>-174.13999939000001</c:v>
                </c:pt>
                <c:pt idx="1570">
                  <c:v>-174.1499939</c:v>
                </c:pt>
                <c:pt idx="1571">
                  <c:v>-174.1499939</c:v>
                </c:pt>
                <c:pt idx="1572">
                  <c:v>-174.1499939</c:v>
                </c:pt>
                <c:pt idx="1573">
                  <c:v>-174.16000366</c:v>
                </c:pt>
                <c:pt idx="1574">
                  <c:v>-174.16000366</c:v>
                </c:pt>
                <c:pt idx="1575">
                  <c:v>-174.16000366</c:v>
                </c:pt>
                <c:pt idx="1576">
                  <c:v>-174.16999817000001</c:v>
                </c:pt>
                <c:pt idx="1577">
                  <c:v>-174.16999817000001</c:v>
                </c:pt>
                <c:pt idx="1578">
                  <c:v>-174.16999817000001</c:v>
                </c:pt>
                <c:pt idx="1579">
                  <c:v>-174.17999268</c:v>
                </c:pt>
                <c:pt idx="1580">
                  <c:v>-174.17999268</c:v>
                </c:pt>
                <c:pt idx="1581">
                  <c:v>-174.17999268</c:v>
                </c:pt>
                <c:pt idx="1582">
                  <c:v>-174.19000244</c:v>
                </c:pt>
                <c:pt idx="1583">
                  <c:v>-174.19000244</c:v>
                </c:pt>
                <c:pt idx="1584">
                  <c:v>-174.19000244</c:v>
                </c:pt>
                <c:pt idx="1585">
                  <c:v>-174.19000244</c:v>
                </c:pt>
                <c:pt idx="1586">
                  <c:v>-174.19999695000001</c:v>
                </c:pt>
                <c:pt idx="1587">
                  <c:v>-174.19999695000001</c:v>
                </c:pt>
                <c:pt idx="1588">
                  <c:v>-174.19999695000001</c:v>
                </c:pt>
                <c:pt idx="1589">
                  <c:v>-174.21000670999999</c:v>
                </c:pt>
                <c:pt idx="1590">
                  <c:v>-174.21000670999999</c:v>
                </c:pt>
                <c:pt idx="1591">
                  <c:v>-174.21000670999999</c:v>
                </c:pt>
                <c:pt idx="1592">
                  <c:v>-174.21000670999999</c:v>
                </c:pt>
                <c:pt idx="1593">
                  <c:v>-174.22000122</c:v>
                </c:pt>
                <c:pt idx="1594">
                  <c:v>-174.22000122</c:v>
                </c:pt>
                <c:pt idx="1595">
                  <c:v>-174.22999573000001</c:v>
                </c:pt>
                <c:pt idx="1596">
                  <c:v>-174.22999573000001</c:v>
                </c:pt>
                <c:pt idx="1597">
                  <c:v>-174.22999573000001</c:v>
                </c:pt>
                <c:pt idx="1598">
                  <c:v>-174.24000548999999</c:v>
                </c:pt>
                <c:pt idx="1599">
                  <c:v>-174.24000548999999</c:v>
                </c:pt>
                <c:pt idx="1600">
                  <c:v>-174.25</c:v>
                </c:pt>
                <c:pt idx="1601">
                  <c:v>-174.25</c:v>
                </c:pt>
                <c:pt idx="1602">
                  <c:v>-174.25999451000001</c:v>
                </c:pt>
                <c:pt idx="1603">
                  <c:v>-174.25999451000001</c:v>
                </c:pt>
                <c:pt idx="1604">
                  <c:v>-174.27000426999999</c:v>
                </c:pt>
                <c:pt idx="1605">
                  <c:v>-174.27000426999999</c:v>
                </c:pt>
                <c:pt idx="1606">
                  <c:v>-174.27000426999999</c:v>
                </c:pt>
                <c:pt idx="1607">
                  <c:v>-174.27999878</c:v>
                </c:pt>
                <c:pt idx="1608">
                  <c:v>-174.27999878</c:v>
                </c:pt>
                <c:pt idx="1609">
                  <c:v>-174.27999878</c:v>
                </c:pt>
                <c:pt idx="1610">
                  <c:v>-174.27999878</c:v>
                </c:pt>
                <c:pt idx="1611">
                  <c:v>-174.28999329000001</c:v>
                </c:pt>
                <c:pt idx="1612">
                  <c:v>-174.28999329000001</c:v>
                </c:pt>
                <c:pt idx="1613">
                  <c:v>-174.28999329000001</c:v>
                </c:pt>
                <c:pt idx="1614">
                  <c:v>-174.28999329000001</c:v>
                </c:pt>
                <c:pt idx="1615">
                  <c:v>-174.28999329000001</c:v>
                </c:pt>
                <c:pt idx="1616">
                  <c:v>-174.30000304999999</c:v>
                </c:pt>
                <c:pt idx="1617">
                  <c:v>-174.30000304999999</c:v>
                </c:pt>
                <c:pt idx="1618">
                  <c:v>-174.30000304999999</c:v>
                </c:pt>
                <c:pt idx="1619">
                  <c:v>-174.30000304999999</c:v>
                </c:pt>
                <c:pt idx="1620">
                  <c:v>-174.30999756</c:v>
                </c:pt>
                <c:pt idx="1621">
                  <c:v>-174.30999756</c:v>
                </c:pt>
                <c:pt idx="1622">
                  <c:v>-174.30999756</c:v>
                </c:pt>
                <c:pt idx="1623">
                  <c:v>-174.30999756</c:v>
                </c:pt>
                <c:pt idx="1624">
                  <c:v>-174.32000732</c:v>
                </c:pt>
                <c:pt idx="1625">
                  <c:v>-174.32000732</c:v>
                </c:pt>
                <c:pt idx="1626">
                  <c:v>-174.32000732</c:v>
                </c:pt>
                <c:pt idx="1627">
                  <c:v>-174.32000732</c:v>
                </c:pt>
                <c:pt idx="1628">
                  <c:v>-174.32000732</c:v>
                </c:pt>
                <c:pt idx="1629">
                  <c:v>-174.32000732</c:v>
                </c:pt>
                <c:pt idx="1630">
                  <c:v>-174.33000182999999</c:v>
                </c:pt>
                <c:pt idx="1631">
                  <c:v>-174.33000182999999</c:v>
                </c:pt>
                <c:pt idx="1632">
                  <c:v>-174.33000182999999</c:v>
                </c:pt>
                <c:pt idx="1633">
                  <c:v>-174.33000182999999</c:v>
                </c:pt>
                <c:pt idx="1634">
                  <c:v>-174.33999634</c:v>
                </c:pt>
                <c:pt idx="1635">
                  <c:v>-174.33999634</c:v>
                </c:pt>
                <c:pt idx="1636">
                  <c:v>-174.33999634</c:v>
                </c:pt>
                <c:pt idx="1637">
                  <c:v>-174.33999634</c:v>
                </c:pt>
                <c:pt idx="1638">
                  <c:v>-174.3500061</c:v>
                </c:pt>
                <c:pt idx="1639">
                  <c:v>-174.3500061</c:v>
                </c:pt>
                <c:pt idx="1640">
                  <c:v>-174.3500061</c:v>
                </c:pt>
                <c:pt idx="1641">
                  <c:v>-174.3500061</c:v>
                </c:pt>
                <c:pt idx="1642">
                  <c:v>-174.36000060999999</c:v>
                </c:pt>
                <c:pt idx="1643">
                  <c:v>-174.36000060999999</c:v>
                </c:pt>
                <c:pt idx="1644">
                  <c:v>-174.36000060999999</c:v>
                </c:pt>
                <c:pt idx="1645">
                  <c:v>-174.36999512</c:v>
                </c:pt>
                <c:pt idx="1646">
                  <c:v>-174.36999512</c:v>
                </c:pt>
                <c:pt idx="1647">
                  <c:v>-174.36999512</c:v>
                </c:pt>
                <c:pt idx="1648">
                  <c:v>-174.36999512</c:v>
                </c:pt>
                <c:pt idx="1649">
                  <c:v>-174.38000488</c:v>
                </c:pt>
                <c:pt idx="1650">
                  <c:v>-174.38000488</c:v>
                </c:pt>
                <c:pt idx="1651">
                  <c:v>-174.38000488</c:v>
                </c:pt>
                <c:pt idx="1652">
                  <c:v>-174.38999939000001</c:v>
                </c:pt>
                <c:pt idx="1653">
                  <c:v>-174.38999939000001</c:v>
                </c:pt>
                <c:pt idx="1654">
                  <c:v>-174.3999939</c:v>
                </c:pt>
                <c:pt idx="1655">
                  <c:v>-174.3999939</c:v>
                </c:pt>
                <c:pt idx="1656">
                  <c:v>-174.41000366</c:v>
                </c:pt>
                <c:pt idx="1657">
                  <c:v>-174.41000366</c:v>
                </c:pt>
                <c:pt idx="1658">
                  <c:v>-174.41000366</c:v>
                </c:pt>
                <c:pt idx="1659">
                  <c:v>-174.41999817000001</c:v>
                </c:pt>
                <c:pt idx="1660">
                  <c:v>-174.41999817000001</c:v>
                </c:pt>
                <c:pt idx="1661">
                  <c:v>-174.42999268</c:v>
                </c:pt>
                <c:pt idx="1662">
                  <c:v>-174.44000244</c:v>
                </c:pt>
                <c:pt idx="1663">
                  <c:v>-174.44000244</c:v>
                </c:pt>
                <c:pt idx="1664">
                  <c:v>-174.44999695000001</c:v>
                </c:pt>
                <c:pt idx="1665">
                  <c:v>-174.44999695000001</c:v>
                </c:pt>
                <c:pt idx="1666">
                  <c:v>-174.46000670999999</c:v>
                </c:pt>
                <c:pt idx="1667">
                  <c:v>-174.47000122</c:v>
                </c:pt>
                <c:pt idx="1668">
                  <c:v>-174.47999573000001</c:v>
                </c:pt>
                <c:pt idx="1669">
                  <c:v>-174.47999573000001</c:v>
                </c:pt>
                <c:pt idx="1670">
                  <c:v>-174.49000548999999</c:v>
                </c:pt>
                <c:pt idx="1671">
                  <c:v>-174.5</c:v>
                </c:pt>
                <c:pt idx="1672">
                  <c:v>-174.50999451000001</c:v>
                </c:pt>
                <c:pt idx="1673">
                  <c:v>-174.50999451000001</c:v>
                </c:pt>
                <c:pt idx="1674">
                  <c:v>-174.52000426999999</c:v>
                </c:pt>
                <c:pt idx="1675">
                  <c:v>-174.52999878</c:v>
                </c:pt>
                <c:pt idx="1676">
                  <c:v>-174.53999329000001</c:v>
                </c:pt>
                <c:pt idx="1677">
                  <c:v>-174.55000304999999</c:v>
                </c:pt>
                <c:pt idx="1678">
                  <c:v>-174.55999756</c:v>
                </c:pt>
                <c:pt idx="1679">
                  <c:v>-174.57000732</c:v>
                </c:pt>
                <c:pt idx="1680">
                  <c:v>-174.58000182999999</c:v>
                </c:pt>
                <c:pt idx="1681">
                  <c:v>-174.58999634</c:v>
                </c:pt>
                <c:pt idx="1682">
                  <c:v>-174.6000061</c:v>
                </c:pt>
                <c:pt idx="1683">
                  <c:v>-174.61000060999999</c:v>
                </c:pt>
                <c:pt idx="1684">
                  <c:v>-174.61999512</c:v>
                </c:pt>
                <c:pt idx="1685">
                  <c:v>-174.63000488</c:v>
                </c:pt>
                <c:pt idx="1686">
                  <c:v>-174.63999939000001</c:v>
                </c:pt>
                <c:pt idx="1687">
                  <c:v>-174.6499939</c:v>
                </c:pt>
                <c:pt idx="1688">
                  <c:v>-174.66999817000001</c:v>
                </c:pt>
                <c:pt idx="1689">
                  <c:v>-174.67999268</c:v>
                </c:pt>
                <c:pt idx="1690">
                  <c:v>-174.69000244</c:v>
                </c:pt>
                <c:pt idx="1691">
                  <c:v>-174.69999695000001</c:v>
                </c:pt>
                <c:pt idx="1692">
                  <c:v>-174.72000122</c:v>
                </c:pt>
                <c:pt idx="1693">
                  <c:v>-174.72999573000001</c:v>
                </c:pt>
                <c:pt idx="1694">
                  <c:v>-174.74000548999999</c:v>
                </c:pt>
                <c:pt idx="1695">
                  <c:v>-174.75999451000001</c:v>
                </c:pt>
                <c:pt idx="1696">
                  <c:v>-174.77000426999999</c:v>
                </c:pt>
                <c:pt idx="1697">
                  <c:v>-174.77999878</c:v>
                </c:pt>
                <c:pt idx="1698">
                  <c:v>-174.80000304999999</c:v>
                </c:pt>
                <c:pt idx="1699">
                  <c:v>-174.80999756</c:v>
                </c:pt>
                <c:pt idx="1700">
                  <c:v>-174.82000732</c:v>
                </c:pt>
                <c:pt idx="1701">
                  <c:v>-174.83999634</c:v>
                </c:pt>
                <c:pt idx="1702">
                  <c:v>-174.8500061</c:v>
                </c:pt>
                <c:pt idx="1703">
                  <c:v>-174.86999512</c:v>
                </c:pt>
                <c:pt idx="1704">
                  <c:v>-174.88000488</c:v>
                </c:pt>
                <c:pt idx="1705">
                  <c:v>-174.8999939</c:v>
                </c:pt>
                <c:pt idx="1706">
                  <c:v>-174.91000366</c:v>
                </c:pt>
                <c:pt idx="1707">
                  <c:v>-174.92999268</c:v>
                </c:pt>
                <c:pt idx="1708">
                  <c:v>-174.94999695000001</c:v>
                </c:pt>
                <c:pt idx="1709">
                  <c:v>-174.96000670999999</c:v>
                </c:pt>
                <c:pt idx="1710">
                  <c:v>-174.97999573000001</c:v>
                </c:pt>
                <c:pt idx="1711">
                  <c:v>-175</c:v>
                </c:pt>
                <c:pt idx="1712">
                  <c:v>-175.00999451000001</c:v>
                </c:pt>
                <c:pt idx="1713">
                  <c:v>-175.02999878</c:v>
                </c:pt>
                <c:pt idx="1714">
                  <c:v>-175.05000304999999</c:v>
                </c:pt>
                <c:pt idx="1715">
                  <c:v>-175.07000732</c:v>
                </c:pt>
                <c:pt idx="1716">
                  <c:v>-175.08999634</c:v>
                </c:pt>
                <c:pt idx="1717">
                  <c:v>-175.1000061</c:v>
                </c:pt>
                <c:pt idx="1718">
                  <c:v>-175.11999512</c:v>
                </c:pt>
                <c:pt idx="1719">
                  <c:v>-175.13999939000001</c:v>
                </c:pt>
                <c:pt idx="1720">
                  <c:v>-175.16000366</c:v>
                </c:pt>
                <c:pt idx="1721">
                  <c:v>-175.17999268</c:v>
                </c:pt>
                <c:pt idx="1722">
                  <c:v>-175.19999695000001</c:v>
                </c:pt>
                <c:pt idx="1723">
                  <c:v>-175.22000122</c:v>
                </c:pt>
                <c:pt idx="1724">
                  <c:v>-175.24000548999999</c:v>
                </c:pt>
                <c:pt idx="1725">
                  <c:v>-175.25999451000001</c:v>
                </c:pt>
                <c:pt idx="1726">
                  <c:v>-175.27999878</c:v>
                </c:pt>
                <c:pt idx="1727">
                  <c:v>-175.30000304999999</c:v>
                </c:pt>
                <c:pt idx="1728">
                  <c:v>-175.32000732</c:v>
                </c:pt>
                <c:pt idx="1729">
                  <c:v>-175.33999634</c:v>
                </c:pt>
                <c:pt idx="1730">
                  <c:v>-175.36000060999999</c:v>
                </c:pt>
                <c:pt idx="1731">
                  <c:v>-175.38000488</c:v>
                </c:pt>
                <c:pt idx="1732">
                  <c:v>-175.41000366</c:v>
                </c:pt>
                <c:pt idx="1733">
                  <c:v>-175.42999268</c:v>
                </c:pt>
                <c:pt idx="1734">
                  <c:v>-175.44999695000001</c:v>
                </c:pt>
                <c:pt idx="1735">
                  <c:v>-175.47000122</c:v>
                </c:pt>
                <c:pt idx="1736">
                  <c:v>-175.5</c:v>
                </c:pt>
                <c:pt idx="1737">
                  <c:v>-175.52000426999999</c:v>
                </c:pt>
                <c:pt idx="1738">
                  <c:v>-175.53999329000001</c:v>
                </c:pt>
                <c:pt idx="1739">
                  <c:v>-175.55999756</c:v>
                </c:pt>
                <c:pt idx="1740">
                  <c:v>-175.58999634</c:v>
                </c:pt>
                <c:pt idx="1741">
                  <c:v>-175.61000060999999</c:v>
                </c:pt>
                <c:pt idx="1742">
                  <c:v>-175.63000488</c:v>
                </c:pt>
                <c:pt idx="1743">
                  <c:v>-175.6499939</c:v>
                </c:pt>
                <c:pt idx="1744">
                  <c:v>-175.67999268</c:v>
                </c:pt>
                <c:pt idx="1745">
                  <c:v>-175.69999695000001</c:v>
                </c:pt>
                <c:pt idx="1746">
                  <c:v>-175.72000122</c:v>
                </c:pt>
                <c:pt idx="1747">
                  <c:v>-175.74000548999999</c:v>
                </c:pt>
                <c:pt idx="1748">
                  <c:v>-175.77000426999999</c:v>
                </c:pt>
                <c:pt idx="1749">
                  <c:v>-175.78999329000001</c:v>
                </c:pt>
                <c:pt idx="1750">
                  <c:v>-175.80999756</c:v>
                </c:pt>
                <c:pt idx="1751">
                  <c:v>-175.83999634</c:v>
                </c:pt>
                <c:pt idx="1752">
                  <c:v>-175.86000060999999</c:v>
                </c:pt>
                <c:pt idx="1753">
                  <c:v>-175.88999939000001</c:v>
                </c:pt>
                <c:pt idx="1754">
                  <c:v>-175.91000366</c:v>
                </c:pt>
                <c:pt idx="1755">
                  <c:v>-175.92999268</c:v>
                </c:pt>
                <c:pt idx="1756">
                  <c:v>-175.96000670999999</c:v>
                </c:pt>
                <c:pt idx="1757">
                  <c:v>-175.97999573000001</c:v>
                </c:pt>
                <c:pt idx="1758">
                  <c:v>-176</c:v>
                </c:pt>
                <c:pt idx="1759">
                  <c:v>-176.02000426999999</c:v>
                </c:pt>
                <c:pt idx="1760">
                  <c:v>-176.05000304999999</c:v>
                </c:pt>
                <c:pt idx="1761">
                  <c:v>-176.07000732</c:v>
                </c:pt>
                <c:pt idx="1762">
                  <c:v>-176.08999634</c:v>
                </c:pt>
                <c:pt idx="1763">
                  <c:v>-176.11999512</c:v>
                </c:pt>
                <c:pt idx="1764">
                  <c:v>-176.13999939000001</c:v>
                </c:pt>
                <c:pt idx="1765">
                  <c:v>-176.16000366</c:v>
                </c:pt>
                <c:pt idx="1766">
                  <c:v>-176.17999268</c:v>
                </c:pt>
                <c:pt idx="1767">
                  <c:v>-176.21000670999999</c:v>
                </c:pt>
                <c:pt idx="1768">
                  <c:v>-176.22999573000001</c:v>
                </c:pt>
                <c:pt idx="1769">
                  <c:v>-176.25</c:v>
                </c:pt>
                <c:pt idx="1770">
                  <c:v>-176.27000426999999</c:v>
                </c:pt>
                <c:pt idx="1771">
                  <c:v>-176.28999329000001</c:v>
                </c:pt>
                <c:pt idx="1772">
                  <c:v>-176.32000732</c:v>
                </c:pt>
                <c:pt idx="1773">
                  <c:v>-176.33999634</c:v>
                </c:pt>
                <c:pt idx="1774">
                  <c:v>-176.36000060999999</c:v>
                </c:pt>
                <c:pt idx="1775">
                  <c:v>-176.38000488</c:v>
                </c:pt>
                <c:pt idx="1776">
                  <c:v>-176.3999939</c:v>
                </c:pt>
                <c:pt idx="1777">
                  <c:v>-176.42999268</c:v>
                </c:pt>
                <c:pt idx="1778">
                  <c:v>-176.44999695000001</c:v>
                </c:pt>
                <c:pt idx="1779">
                  <c:v>-176.47000122</c:v>
                </c:pt>
                <c:pt idx="1780">
                  <c:v>-176.49000548999999</c:v>
                </c:pt>
                <c:pt idx="1781">
                  <c:v>-176.50999451000001</c:v>
                </c:pt>
                <c:pt idx="1782">
                  <c:v>-176.52999878</c:v>
                </c:pt>
                <c:pt idx="1783">
                  <c:v>-176.55999756</c:v>
                </c:pt>
                <c:pt idx="1784">
                  <c:v>-176.58000182999999</c:v>
                </c:pt>
                <c:pt idx="1785">
                  <c:v>-176.6000061</c:v>
                </c:pt>
                <c:pt idx="1786">
                  <c:v>-176.61999512</c:v>
                </c:pt>
                <c:pt idx="1787">
                  <c:v>-176.63999939000001</c:v>
                </c:pt>
                <c:pt idx="1788">
                  <c:v>-176.66000366</c:v>
                </c:pt>
                <c:pt idx="1789">
                  <c:v>-176.69000244</c:v>
                </c:pt>
                <c:pt idx="1790">
                  <c:v>-176.71000670999999</c:v>
                </c:pt>
                <c:pt idx="1791">
                  <c:v>-176.72999573000001</c:v>
                </c:pt>
                <c:pt idx="1792">
                  <c:v>-176.75</c:v>
                </c:pt>
                <c:pt idx="1793">
                  <c:v>-176.77000426999999</c:v>
                </c:pt>
                <c:pt idx="1794">
                  <c:v>-176.80000304999999</c:v>
                </c:pt>
                <c:pt idx="1795">
                  <c:v>-176.82000732</c:v>
                </c:pt>
                <c:pt idx="1796">
                  <c:v>-176.83999634</c:v>
                </c:pt>
                <c:pt idx="1797">
                  <c:v>-176.86000060999999</c:v>
                </c:pt>
                <c:pt idx="1798">
                  <c:v>-176.88999939000001</c:v>
                </c:pt>
                <c:pt idx="1799">
                  <c:v>-176.91000366</c:v>
                </c:pt>
                <c:pt idx="1800">
                  <c:v>-176.92999268</c:v>
                </c:pt>
                <c:pt idx="1801">
                  <c:v>-176.94999695000001</c:v>
                </c:pt>
                <c:pt idx="1802">
                  <c:v>-176.97000122</c:v>
                </c:pt>
                <c:pt idx="1803">
                  <c:v>-177</c:v>
                </c:pt>
                <c:pt idx="1804">
                  <c:v>-177.02000426999999</c:v>
                </c:pt>
                <c:pt idx="1805">
                  <c:v>-177.03999329000001</c:v>
                </c:pt>
                <c:pt idx="1806">
                  <c:v>-177.05999756</c:v>
                </c:pt>
                <c:pt idx="1807">
                  <c:v>-177.08000182999999</c:v>
                </c:pt>
                <c:pt idx="1808">
                  <c:v>-177.11000060999999</c:v>
                </c:pt>
                <c:pt idx="1809">
                  <c:v>-177.13000488</c:v>
                </c:pt>
                <c:pt idx="1810">
                  <c:v>-177.1499939</c:v>
                </c:pt>
                <c:pt idx="1811">
                  <c:v>-177.16999817000001</c:v>
                </c:pt>
                <c:pt idx="1812">
                  <c:v>-177.19000244</c:v>
                </c:pt>
                <c:pt idx="1813">
                  <c:v>-177.22000122</c:v>
                </c:pt>
                <c:pt idx="1814">
                  <c:v>-177.24000548999999</c:v>
                </c:pt>
                <c:pt idx="1815">
                  <c:v>-177.25999451000001</c:v>
                </c:pt>
                <c:pt idx="1816">
                  <c:v>-177.27999878</c:v>
                </c:pt>
                <c:pt idx="1817">
                  <c:v>-177.30000304999999</c:v>
                </c:pt>
                <c:pt idx="1818">
                  <c:v>-177.32000732</c:v>
                </c:pt>
                <c:pt idx="1819">
                  <c:v>-177.33999634</c:v>
                </c:pt>
                <c:pt idx="1820">
                  <c:v>-177.36000060999999</c:v>
                </c:pt>
                <c:pt idx="1821">
                  <c:v>-177.38999939000001</c:v>
                </c:pt>
                <c:pt idx="1822">
                  <c:v>-177.41000366</c:v>
                </c:pt>
                <c:pt idx="1823">
                  <c:v>-177.42999268</c:v>
                </c:pt>
                <c:pt idx="1824">
                  <c:v>-177.44999695000001</c:v>
                </c:pt>
                <c:pt idx="1825">
                  <c:v>-177.47000122</c:v>
                </c:pt>
                <c:pt idx="1826">
                  <c:v>-177.49000548999999</c:v>
                </c:pt>
                <c:pt idx="1827">
                  <c:v>-177.50999451000001</c:v>
                </c:pt>
                <c:pt idx="1828">
                  <c:v>-177.52999878</c:v>
                </c:pt>
                <c:pt idx="1829">
                  <c:v>-177.55000304999999</c:v>
                </c:pt>
                <c:pt idx="1830">
                  <c:v>-177.57000732</c:v>
                </c:pt>
                <c:pt idx="1831">
                  <c:v>-177.58999634</c:v>
                </c:pt>
                <c:pt idx="1832">
                  <c:v>-177.61000060999999</c:v>
                </c:pt>
                <c:pt idx="1833">
                  <c:v>-177.63000488</c:v>
                </c:pt>
                <c:pt idx="1834">
                  <c:v>-177.6499939</c:v>
                </c:pt>
                <c:pt idx="1835">
                  <c:v>-177.66999817000001</c:v>
                </c:pt>
                <c:pt idx="1836">
                  <c:v>-177.69000244</c:v>
                </c:pt>
                <c:pt idx="1837">
                  <c:v>-177.71000670999999</c:v>
                </c:pt>
                <c:pt idx="1838">
                  <c:v>-177.72000122</c:v>
                </c:pt>
                <c:pt idx="1839">
                  <c:v>-177.74000548999999</c:v>
                </c:pt>
                <c:pt idx="1840">
                  <c:v>-177.75999451000001</c:v>
                </c:pt>
                <c:pt idx="1841">
                  <c:v>-177.77999878</c:v>
                </c:pt>
                <c:pt idx="1842">
                  <c:v>-177.80000304999999</c:v>
                </c:pt>
                <c:pt idx="1843">
                  <c:v>-177.82000732</c:v>
                </c:pt>
                <c:pt idx="1844">
                  <c:v>-177.83999634</c:v>
                </c:pt>
                <c:pt idx="1845">
                  <c:v>-177.86000060999999</c:v>
                </c:pt>
                <c:pt idx="1846">
                  <c:v>-177.88000488</c:v>
                </c:pt>
                <c:pt idx="1847">
                  <c:v>-177.8999939</c:v>
                </c:pt>
                <c:pt idx="1848">
                  <c:v>-177.91999817000001</c:v>
                </c:pt>
                <c:pt idx="1849">
                  <c:v>-177.94000244</c:v>
                </c:pt>
                <c:pt idx="1850">
                  <c:v>-177.96000670999999</c:v>
                </c:pt>
                <c:pt idx="1851">
                  <c:v>-177.97999573000001</c:v>
                </c:pt>
                <c:pt idx="1852">
                  <c:v>-178</c:v>
                </c:pt>
                <c:pt idx="1853">
                  <c:v>-178.02000426999999</c:v>
                </c:pt>
                <c:pt idx="1854">
                  <c:v>-178.02999878</c:v>
                </c:pt>
                <c:pt idx="1855">
                  <c:v>-178.05000304999999</c:v>
                </c:pt>
                <c:pt idx="1856">
                  <c:v>-178.07000732</c:v>
                </c:pt>
                <c:pt idx="1857">
                  <c:v>-178.08999634</c:v>
                </c:pt>
                <c:pt idx="1858">
                  <c:v>-178.11000060999999</c:v>
                </c:pt>
                <c:pt idx="1859">
                  <c:v>-178.13000488</c:v>
                </c:pt>
                <c:pt idx="1860">
                  <c:v>-178.13999939000001</c:v>
                </c:pt>
                <c:pt idx="1861">
                  <c:v>-178.16000366</c:v>
                </c:pt>
                <c:pt idx="1862">
                  <c:v>-178.17999268</c:v>
                </c:pt>
                <c:pt idx="1863">
                  <c:v>-178.19999695000001</c:v>
                </c:pt>
                <c:pt idx="1864">
                  <c:v>-178.22000122</c:v>
                </c:pt>
                <c:pt idx="1865">
                  <c:v>-178.24000548999999</c:v>
                </c:pt>
                <c:pt idx="1866">
                  <c:v>-178.25999451000001</c:v>
                </c:pt>
                <c:pt idx="1867">
                  <c:v>-178.27000426999999</c:v>
                </c:pt>
                <c:pt idx="1868">
                  <c:v>-178.28999329000001</c:v>
                </c:pt>
                <c:pt idx="1869">
                  <c:v>-178.30999756</c:v>
                </c:pt>
                <c:pt idx="1870">
                  <c:v>-178.33000182999999</c:v>
                </c:pt>
                <c:pt idx="1871">
                  <c:v>-178.3500061</c:v>
                </c:pt>
                <c:pt idx="1872">
                  <c:v>-178.36999512</c:v>
                </c:pt>
                <c:pt idx="1873">
                  <c:v>-178.38000488</c:v>
                </c:pt>
                <c:pt idx="1874">
                  <c:v>-178.3999939</c:v>
                </c:pt>
                <c:pt idx="1875">
                  <c:v>-178.41999817000001</c:v>
                </c:pt>
                <c:pt idx="1876">
                  <c:v>-178.42999268</c:v>
                </c:pt>
                <c:pt idx="1877">
                  <c:v>-178.44999695000001</c:v>
                </c:pt>
                <c:pt idx="1878">
                  <c:v>-178.47000122</c:v>
                </c:pt>
                <c:pt idx="1879">
                  <c:v>-178.47999573000001</c:v>
                </c:pt>
                <c:pt idx="1880">
                  <c:v>-178.5</c:v>
                </c:pt>
                <c:pt idx="1881">
                  <c:v>-178.52000426999999</c:v>
                </c:pt>
                <c:pt idx="1882">
                  <c:v>-178.53999329000001</c:v>
                </c:pt>
                <c:pt idx="1883">
                  <c:v>-178.55000304999999</c:v>
                </c:pt>
                <c:pt idx="1884">
                  <c:v>-178.57000732</c:v>
                </c:pt>
                <c:pt idx="1885">
                  <c:v>-178.58999634</c:v>
                </c:pt>
                <c:pt idx="1886">
                  <c:v>-178.6000061</c:v>
                </c:pt>
                <c:pt idx="1887">
                  <c:v>-178.61999512</c:v>
                </c:pt>
                <c:pt idx="1888">
                  <c:v>-178.63999939000001</c:v>
                </c:pt>
                <c:pt idx="1889">
                  <c:v>-178.6499939</c:v>
                </c:pt>
                <c:pt idx="1890">
                  <c:v>-178.66999817000001</c:v>
                </c:pt>
                <c:pt idx="1891">
                  <c:v>-178.67999268</c:v>
                </c:pt>
                <c:pt idx="1892">
                  <c:v>-178.69999695000001</c:v>
                </c:pt>
                <c:pt idx="1893">
                  <c:v>-178.72000122</c:v>
                </c:pt>
                <c:pt idx="1894">
                  <c:v>-178.72999573000001</c:v>
                </c:pt>
                <c:pt idx="1895">
                  <c:v>-178.75</c:v>
                </c:pt>
                <c:pt idx="1896">
                  <c:v>-178.75999451000001</c:v>
                </c:pt>
                <c:pt idx="1897">
                  <c:v>-178.77999878</c:v>
                </c:pt>
                <c:pt idx="1898">
                  <c:v>-178.78999329000001</c:v>
                </c:pt>
                <c:pt idx="1899">
                  <c:v>-178.80999756</c:v>
                </c:pt>
                <c:pt idx="1900">
                  <c:v>-178.83000182999999</c:v>
                </c:pt>
                <c:pt idx="1901">
                  <c:v>-178.83999634</c:v>
                </c:pt>
                <c:pt idx="1902">
                  <c:v>-178.86000060999999</c:v>
                </c:pt>
                <c:pt idx="1903">
                  <c:v>-178.88000488</c:v>
                </c:pt>
                <c:pt idx="1904">
                  <c:v>-178.88999939000001</c:v>
                </c:pt>
                <c:pt idx="1905">
                  <c:v>-178.91000366</c:v>
                </c:pt>
                <c:pt idx="1906">
                  <c:v>-178.92999268</c:v>
                </c:pt>
                <c:pt idx="1907">
                  <c:v>-178.94000244</c:v>
                </c:pt>
                <c:pt idx="1908">
                  <c:v>-178.96000670999999</c:v>
                </c:pt>
                <c:pt idx="1909">
                  <c:v>-178.97000122</c:v>
                </c:pt>
                <c:pt idx="1910">
                  <c:v>-178.99000548999999</c:v>
                </c:pt>
                <c:pt idx="1911">
                  <c:v>-179.00999451000001</c:v>
                </c:pt>
                <c:pt idx="1912">
                  <c:v>-179.02000426999999</c:v>
                </c:pt>
                <c:pt idx="1913">
                  <c:v>-179.03999329000001</c:v>
                </c:pt>
                <c:pt idx="1914">
                  <c:v>-179.05999756</c:v>
                </c:pt>
                <c:pt idx="1915">
                  <c:v>-179.07000732</c:v>
                </c:pt>
                <c:pt idx="1916">
                  <c:v>-179.08999634</c:v>
                </c:pt>
                <c:pt idx="1917">
                  <c:v>-179.11000060999999</c:v>
                </c:pt>
                <c:pt idx="1918">
                  <c:v>-179.11999512</c:v>
                </c:pt>
                <c:pt idx="1919">
                  <c:v>-179.13999939000001</c:v>
                </c:pt>
                <c:pt idx="1920">
                  <c:v>-179.16000366</c:v>
                </c:pt>
                <c:pt idx="1921">
                  <c:v>-179.17999268</c:v>
                </c:pt>
                <c:pt idx="1922">
                  <c:v>-179.19000244</c:v>
                </c:pt>
                <c:pt idx="1923">
                  <c:v>-179.21000670999999</c:v>
                </c:pt>
                <c:pt idx="1924">
                  <c:v>-179.22000122</c:v>
                </c:pt>
                <c:pt idx="1925">
                  <c:v>-179.24000548999999</c:v>
                </c:pt>
                <c:pt idx="1926">
                  <c:v>-179.25999451000001</c:v>
                </c:pt>
                <c:pt idx="1927">
                  <c:v>-179.27000426999999</c:v>
                </c:pt>
                <c:pt idx="1928">
                  <c:v>-179.28999329000001</c:v>
                </c:pt>
                <c:pt idx="1929">
                  <c:v>-179.30000304999999</c:v>
                </c:pt>
                <c:pt idx="1930">
                  <c:v>-179.32000732</c:v>
                </c:pt>
                <c:pt idx="1931">
                  <c:v>-179.33999634</c:v>
                </c:pt>
                <c:pt idx="1932">
                  <c:v>-179.3500061</c:v>
                </c:pt>
                <c:pt idx="1933">
                  <c:v>-179.36999512</c:v>
                </c:pt>
                <c:pt idx="1934">
                  <c:v>-179.38000488</c:v>
                </c:pt>
                <c:pt idx="1935">
                  <c:v>-179.3999939</c:v>
                </c:pt>
                <c:pt idx="1936">
                  <c:v>-179.41000366</c:v>
                </c:pt>
                <c:pt idx="1937">
                  <c:v>-179.42999268</c:v>
                </c:pt>
                <c:pt idx="1938">
                  <c:v>-179.44000244</c:v>
                </c:pt>
                <c:pt idx="1939">
                  <c:v>-179.46000670999999</c:v>
                </c:pt>
                <c:pt idx="1940">
                  <c:v>-179.47000122</c:v>
                </c:pt>
                <c:pt idx="1941">
                  <c:v>-179.49000548999999</c:v>
                </c:pt>
                <c:pt idx="1942">
                  <c:v>-179.5</c:v>
                </c:pt>
                <c:pt idx="1943">
                  <c:v>-179.52000426999999</c:v>
                </c:pt>
                <c:pt idx="1944">
                  <c:v>-179.52999878</c:v>
                </c:pt>
                <c:pt idx="1945">
                  <c:v>-179.55000304999999</c:v>
                </c:pt>
                <c:pt idx="1946">
                  <c:v>-179.55999756</c:v>
                </c:pt>
                <c:pt idx="1947">
                  <c:v>-179.58000182999999</c:v>
                </c:pt>
                <c:pt idx="1948">
                  <c:v>-179.6000061</c:v>
                </c:pt>
                <c:pt idx="1949">
                  <c:v>-179.61000060999999</c:v>
                </c:pt>
                <c:pt idx="1950">
                  <c:v>-179.63000488</c:v>
                </c:pt>
                <c:pt idx="1951">
                  <c:v>-179.63999939000001</c:v>
                </c:pt>
                <c:pt idx="1952">
                  <c:v>-179.66000366</c:v>
                </c:pt>
                <c:pt idx="1953">
                  <c:v>-179.66999817000001</c:v>
                </c:pt>
                <c:pt idx="1954">
                  <c:v>-179.69000244</c:v>
                </c:pt>
                <c:pt idx="1955">
                  <c:v>-179.69999695000001</c:v>
                </c:pt>
                <c:pt idx="1956">
                  <c:v>-179.72000122</c:v>
                </c:pt>
                <c:pt idx="1957">
                  <c:v>-179.74000548999999</c:v>
                </c:pt>
                <c:pt idx="1958">
                  <c:v>-179.75</c:v>
                </c:pt>
                <c:pt idx="1959">
                  <c:v>-179.77000426999999</c:v>
                </c:pt>
                <c:pt idx="1960">
                  <c:v>-179.77999878</c:v>
                </c:pt>
                <c:pt idx="1961">
                  <c:v>-179.80000304999999</c:v>
                </c:pt>
                <c:pt idx="1962">
                  <c:v>-179.80999756</c:v>
                </c:pt>
                <c:pt idx="1963">
                  <c:v>-179.83000182999999</c:v>
                </c:pt>
                <c:pt idx="1964">
                  <c:v>-179.83999634</c:v>
                </c:pt>
                <c:pt idx="1965">
                  <c:v>-179.86000060999999</c:v>
                </c:pt>
                <c:pt idx="1966">
                  <c:v>-179.86999512</c:v>
                </c:pt>
                <c:pt idx="1967">
                  <c:v>-179.88999939000001</c:v>
                </c:pt>
                <c:pt idx="1968">
                  <c:v>-179.91000366</c:v>
                </c:pt>
                <c:pt idx="1969">
                  <c:v>-179.91999817000001</c:v>
                </c:pt>
                <c:pt idx="1970">
                  <c:v>-179.94000244</c:v>
                </c:pt>
                <c:pt idx="1971">
                  <c:v>-179.94999695000001</c:v>
                </c:pt>
                <c:pt idx="1972">
                  <c:v>-179.97000122</c:v>
                </c:pt>
                <c:pt idx="1973">
                  <c:v>-179.97999573000001</c:v>
                </c:pt>
                <c:pt idx="1974">
                  <c:v>-180</c:v>
                </c:pt>
                <c:pt idx="1975">
                  <c:v>-180.02000426999999</c:v>
                </c:pt>
                <c:pt idx="1976">
                  <c:v>-180.02999878</c:v>
                </c:pt>
                <c:pt idx="1977">
                  <c:v>-180.05000304999999</c:v>
                </c:pt>
                <c:pt idx="1978">
                  <c:v>-180.07000732</c:v>
                </c:pt>
                <c:pt idx="1979">
                  <c:v>-180.08000182999999</c:v>
                </c:pt>
                <c:pt idx="1980">
                  <c:v>-180.1000061</c:v>
                </c:pt>
                <c:pt idx="1981">
                  <c:v>-180.11999512</c:v>
                </c:pt>
                <c:pt idx="1982">
                  <c:v>-180.13000488</c:v>
                </c:pt>
                <c:pt idx="1983">
                  <c:v>-180.1499939</c:v>
                </c:pt>
                <c:pt idx="1984">
                  <c:v>-180.16000366</c:v>
                </c:pt>
                <c:pt idx="1985">
                  <c:v>-180.17999268</c:v>
                </c:pt>
                <c:pt idx="1986">
                  <c:v>-180.19000244</c:v>
                </c:pt>
                <c:pt idx="1987">
                  <c:v>-180.21000670999999</c:v>
                </c:pt>
                <c:pt idx="1988">
                  <c:v>-180.22999573000001</c:v>
                </c:pt>
                <c:pt idx="1989">
                  <c:v>-180.24000548999999</c:v>
                </c:pt>
                <c:pt idx="1990">
                  <c:v>-180.25999451000001</c:v>
                </c:pt>
                <c:pt idx="1991">
                  <c:v>-180.27000426999999</c:v>
                </c:pt>
                <c:pt idx="1992">
                  <c:v>-180.28999329000001</c:v>
                </c:pt>
                <c:pt idx="1993">
                  <c:v>-180.30000304999999</c:v>
                </c:pt>
                <c:pt idx="1994">
                  <c:v>-180.32000732</c:v>
                </c:pt>
                <c:pt idx="1995">
                  <c:v>-180.33999634</c:v>
                </c:pt>
                <c:pt idx="1996">
                  <c:v>-180.3500061</c:v>
                </c:pt>
                <c:pt idx="1997">
                  <c:v>-180.36999512</c:v>
                </c:pt>
                <c:pt idx="1998">
                  <c:v>-180.38000488</c:v>
                </c:pt>
                <c:pt idx="1999">
                  <c:v>-180.3999939</c:v>
                </c:pt>
              </c:numCache>
            </c:numRef>
          </c:yVal>
          <c:smooth val="1"/>
          <c:extLst>
            <c:ext xmlns:c16="http://schemas.microsoft.com/office/drawing/2014/chart" uri="{C3380CC4-5D6E-409C-BE32-E72D297353CC}">
              <c16:uniqueId val="{00000005-DD08-4D00-BFA1-EFF4F81A3604}"/>
            </c:ext>
          </c:extLst>
        </c:ser>
        <c:dLbls>
          <c:showLegendKey val="0"/>
          <c:showVal val="0"/>
          <c:showCatName val="0"/>
          <c:showSerName val="0"/>
          <c:showPercent val="0"/>
          <c:showBubbleSize val="0"/>
        </c:dLbls>
        <c:axId val="343249576"/>
        <c:axId val="343248920"/>
      </c:scatterChart>
      <c:valAx>
        <c:axId val="343249576"/>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100">
                    <a:solidFill>
                      <a:sysClr val="windowText" lastClr="000000"/>
                    </a:solidFill>
                  </a:rPr>
                  <a:t>X Displacement (mm)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8920"/>
        <c:crosses val="autoZero"/>
        <c:crossBetween val="midCat"/>
      </c:valAx>
      <c:valAx>
        <c:axId val="34324892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Y Displacement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9576"/>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Kinematic Plot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Stock Head</c:v>
          </c:tx>
          <c:spPr>
            <a:ln w="25400" cap="rnd">
              <a:solidFill>
                <a:schemeClr val="tx1"/>
              </a:solidFill>
              <a:round/>
            </a:ln>
            <a:effectLst/>
          </c:spPr>
          <c:marker>
            <c:symbol val="none"/>
          </c:marker>
          <c:xVal>
            <c:numRef>
              <c:f>Stock_THOR!$G$3:$G$2002</c:f>
              <c:numCache>
                <c:formatCode>0.00E+00</c:formatCode>
                <c:ptCount val="2000"/>
                <c:pt idx="0">
                  <c:v>-100.83001708999998</c:v>
                </c:pt>
                <c:pt idx="1">
                  <c:v>-100.83001708999998</c:v>
                </c:pt>
                <c:pt idx="2">
                  <c:v>-100.83001708999998</c:v>
                </c:pt>
                <c:pt idx="3">
                  <c:v>-100.83001708999998</c:v>
                </c:pt>
                <c:pt idx="4">
                  <c:v>-100.83001708999998</c:v>
                </c:pt>
                <c:pt idx="5">
                  <c:v>-100.83001708999998</c:v>
                </c:pt>
                <c:pt idx="6">
                  <c:v>-100.83001708999998</c:v>
                </c:pt>
                <c:pt idx="7">
                  <c:v>-100.83001708999998</c:v>
                </c:pt>
                <c:pt idx="8">
                  <c:v>-100.83001708999998</c:v>
                </c:pt>
                <c:pt idx="9">
                  <c:v>-100.83001708999998</c:v>
                </c:pt>
                <c:pt idx="10">
                  <c:v>-100.83001708999998</c:v>
                </c:pt>
                <c:pt idx="11">
                  <c:v>-100.83001708999998</c:v>
                </c:pt>
                <c:pt idx="12">
                  <c:v>-100.82000732999998</c:v>
                </c:pt>
                <c:pt idx="13">
                  <c:v>-100.82000732999998</c:v>
                </c:pt>
                <c:pt idx="14">
                  <c:v>-100.82000732999998</c:v>
                </c:pt>
                <c:pt idx="15">
                  <c:v>-100.82000732999998</c:v>
                </c:pt>
                <c:pt idx="16">
                  <c:v>-100.82000732999998</c:v>
                </c:pt>
                <c:pt idx="17">
                  <c:v>-100.82000732999998</c:v>
                </c:pt>
                <c:pt idx="18">
                  <c:v>-100.82000732999998</c:v>
                </c:pt>
                <c:pt idx="19">
                  <c:v>-100.82000732999998</c:v>
                </c:pt>
                <c:pt idx="20">
                  <c:v>-100.81001281999997</c:v>
                </c:pt>
                <c:pt idx="21">
                  <c:v>-100.81001281999997</c:v>
                </c:pt>
                <c:pt idx="22">
                  <c:v>-100.81001281999997</c:v>
                </c:pt>
                <c:pt idx="23">
                  <c:v>-100.81001281999997</c:v>
                </c:pt>
                <c:pt idx="24">
                  <c:v>-100.81001281999997</c:v>
                </c:pt>
                <c:pt idx="25">
                  <c:v>-100.80001830999998</c:v>
                </c:pt>
                <c:pt idx="26">
                  <c:v>-100.80001830999998</c:v>
                </c:pt>
                <c:pt idx="27">
                  <c:v>-100.80001830999998</c:v>
                </c:pt>
                <c:pt idx="28">
                  <c:v>-100.80001830999998</c:v>
                </c:pt>
                <c:pt idx="29">
                  <c:v>-100.79000854999998</c:v>
                </c:pt>
                <c:pt idx="30">
                  <c:v>-100.79000854999998</c:v>
                </c:pt>
                <c:pt idx="31">
                  <c:v>-100.79000854999998</c:v>
                </c:pt>
                <c:pt idx="32">
                  <c:v>-100.79000854999998</c:v>
                </c:pt>
                <c:pt idx="33">
                  <c:v>-100.78001403999997</c:v>
                </c:pt>
                <c:pt idx="34">
                  <c:v>-100.78001403999997</c:v>
                </c:pt>
                <c:pt idx="35">
                  <c:v>-100.77000427999999</c:v>
                </c:pt>
                <c:pt idx="36">
                  <c:v>-100.77000427999999</c:v>
                </c:pt>
                <c:pt idx="37">
                  <c:v>-100.77000427999999</c:v>
                </c:pt>
                <c:pt idx="38">
                  <c:v>-100.76000976999998</c:v>
                </c:pt>
                <c:pt idx="39">
                  <c:v>-100.76000976999998</c:v>
                </c:pt>
                <c:pt idx="40">
                  <c:v>-100.75001525999997</c:v>
                </c:pt>
                <c:pt idx="41">
                  <c:v>-100.75001525999997</c:v>
                </c:pt>
                <c:pt idx="42">
                  <c:v>-100.75001525999997</c:v>
                </c:pt>
                <c:pt idx="43">
                  <c:v>-100.7400055</c:v>
                </c:pt>
                <c:pt idx="44">
                  <c:v>-100.7400055</c:v>
                </c:pt>
                <c:pt idx="45">
                  <c:v>-100.73001098999998</c:v>
                </c:pt>
                <c:pt idx="46">
                  <c:v>-100.72001647999997</c:v>
                </c:pt>
                <c:pt idx="47">
                  <c:v>-100.72001647999997</c:v>
                </c:pt>
                <c:pt idx="48">
                  <c:v>-100.71000672</c:v>
                </c:pt>
                <c:pt idx="49">
                  <c:v>-100.71000672</c:v>
                </c:pt>
                <c:pt idx="50">
                  <c:v>-100.70001220999998</c:v>
                </c:pt>
                <c:pt idx="51">
                  <c:v>-100.69001769999997</c:v>
                </c:pt>
                <c:pt idx="52">
                  <c:v>-100.69001769999997</c:v>
                </c:pt>
                <c:pt idx="53">
                  <c:v>-100.68000794</c:v>
                </c:pt>
                <c:pt idx="54">
                  <c:v>-100.67001342999998</c:v>
                </c:pt>
                <c:pt idx="55">
                  <c:v>-100.67001342999998</c:v>
                </c:pt>
                <c:pt idx="56">
                  <c:v>-100.66000366999998</c:v>
                </c:pt>
                <c:pt idx="57">
                  <c:v>-100.65000916</c:v>
                </c:pt>
                <c:pt idx="58">
                  <c:v>-100.64001464999998</c:v>
                </c:pt>
                <c:pt idx="59">
                  <c:v>-100.63000488999998</c:v>
                </c:pt>
                <c:pt idx="60">
                  <c:v>-100.62001038</c:v>
                </c:pt>
                <c:pt idx="61">
                  <c:v>-100.62001038</c:v>
                </c:pt>
                <c:pt idx="62">
                  <c:v>-100.61001586999998</c:v>
                </c:pt>
                <c:pt idx="63">
                  <c:v>-100.60000610999998</c:v>
                </c:pt>
                <c:pt idx="64">
                  <c:v>-100.59001159999997</c:v>
                </c:pt>
                <c:pt idx="65">
                  <c:v>-100.58001708999998</c:v>
                </c:pt>
                <c:pt idx="66">
                  <c:v>-100.57000732999998</c:v>
                </c:pt>
                <c:pt idx="67">
                  <c:v>-100.55001830999998</c:v>
                </c:pt>
                <c:pt idx="68">
                  <c:v>-100.54000854999998</c:v>
                </c:pt>
                <c:pt idx="69">
                  <c:v>-100.53001403999997</c:v>
                </c:pt>
                <c:pt idx="70">
                  <c:v>-100.52000427999999</c:v>
                </c:pt>
                <c:pt idx="71">
                  <c:v>-100.51000976999998</c:v>
                </c:pt>
                <c:pt idx="72">
                  <c:v>-100.50001525999997</c:v>
                </c:pt>
                <c:pt idx="73">
                  <c:v>-100.48001098999998</c:v>
                </c:pt>
                <c:pt idx="74">
                  <c:v>-100.47001647999997</c:v>
                </c:pt>
                <c:pt idx="75">
                  <c:v>-100.46000672</c:v>
                </c:pt>
                <c:pt idx="76">
                  <c:v>-100.44001769999997</c:v>
                </c:pt>
                <c:pt idx="77">
                  <c:v>-100.43000794</c:v>
                </c:pt>
                <c:pt idx="78">
                  <c:v>-100.42001342999998</c:v>
                </c:pt>
                <c:pt idx="79">
                  <c:v>-100.40000916</c:v>
                </c:pt>
                <c:pt idx="80">
                  <c:v>-100.39001464999998</c:v>
                </c:pt>
                <c:pt idx="81">
                  <c:v>-100.37001038</c:v>
                </c:pt>
                <c:pt idx="82">
                  <c:v>-100.36001586999998</c:v>
                </c:pt>
                <c:pt idx="83">
                  <c:v>-100.34001159999997</c:v>
                </c:pt>
                <c:pt idx="84">
                  <c:v>-100.32000732999998</c:v>
                </c:pt>
                <c:pt idx="85">
                  <c:v>-100.31001281999997</c:v>
                </c:pt>
                <c:pt idx="86">
                  <c:v>-100.29000854999998</c:v>
                </c:pt>
                <c:pt idx="87">
                  <c:v>-100.27000427999999</c:v>
                </c:pt>
                <c:pt idx="88">
                  <c:v>-100.25001525999997</c:v>
                </c:pt>
                <c:pt idx="89">
                  <c:v>-100.2400055</c:v>
                </c:pt>
                <c:pt idx="90">
                  <c:v>-100.22001647999997</c:v>
                </c:pt>
                <c:pt idx="91">
                  <c:v>-100.20001220999998</c:v>
                </c:pt>
                <c:pt idx="92">
                  <c:v>-100.18000794</c:v>
                </c:pt>
                <c:pt idx="93">
                  <c:v>-100.16000366999998</c:v>
                </c:pt>
                <c:pt idx="94">
                  <c:v>-100.14001464999998</c:v>
                </c:pt>
                <c:pt idx="95">
                  <c:v>-100.12001038</c:v>
                </c:pt>
                <c:pt idx="96">
                  <c:v>-100.10000610999998</c:v>
                </c:pt>
                <c:pt idx="97">
                  <c:v>-100.07000732999998</c:v>
                </c:pt>
                <c:pt idx="98">
                  <c:v>-100.05001830999998</c:v>
                </c:pt>
                <c:pt idx="99">
                  <c:v>-100.03001403999997</c:v>
                </c:pt>
                <c:pt idx="100">
                  <c:v>-100.01000976999998</c:v>
                </c:pt>
                <c:pt idx="101">
                  <c:v>-99.980010989999982</c:v>
                </c:pt>
                <c:pt idx="102">
                  <c:v>-99.960006719999996</c:v>
                </c:pt>
                <c:pt idx="103">
                  <c:v>-99.930007939999996</c:v>
                </c:pt>
                <c:pt idx="104">
                  <c:v>-99.910003669999981</c:v>
                </c:pt>
                <c:pt idx="105">
                  <c:v>-99.880004889999981</c:v>
                </c:pt>
                <c:pt idx="106">
                  <c:v>-99.860015869999984</c:v>
                </c:pt>
                <c:pt idx="107">
                  <c:v>-99.830017089999984</c:v>
                </c:pt>
                <c:pt idx="108">
                  <c:v>-99.800018309999984</c:v>
                </c:pt>
                <c:pt idx="109">
                  <c:v>-99.780014039999969</c:v>
                </c:pt>
                <c:pt idx="110">
                  <c:v>-99.750015259999969</c:v>
                </c:pt>
                <c:pt idx="111">
                  <c:v>-99.72001647999997</c:v>
                </c:pt>
                <c:pt idx="112">
                  <c:v>-99.69001769999997</c:v>
                </c:pt>
                <c:pt idx="113">
                  <c:v>-99.660003669999981</c:v>
                </c:pt>
                <c:pt idx="114">
                  <c:v>-99.630004889999981</c:v>
                </c:pt>
                <c:pt idx="115">
                  <c:v>-99.600006109999981</c:v>
                </c:pt>
                <c:pt idx="116">
                  <c:v>-99.570007329999981</c:v>
                </c:pt>
                <c:pt idx="117">
                  <c:v>-99.540008549999982</c:v>
                </c:pt>
                <c:pt idx="118">
                  <c:v>-99.499999999999972</c:v>
                </c:pt>
                <c:pt idx="119">
                  <c:v>-99.460006709999959</c:v>
                </c:pt>
                <c:pt idx="120">
                  <c:v>-99.43000792999996</c:v>
                </c:pt>
                <c:pt idx="121">
                  <c:v>-99.389999389999986</c:v>
                </c:pt>
                <c:pt idx="122">
                  <c:v>-99.360000609999986</c:v>
                </c:pt>
                <c:pt idx="123">
                  <c:v>-99.330001829999958</c:v>
                </c:pt>
                <c:pt idx="124">
                  <c:v>-99.290008539999974</c:v>
                </c:pt>
                <c:pt idx="125">
                  <c:v>-99.249999999999972</c:v>
                </c:pt>
                <c:pt idx="126">
                  <c:v>-99.220001219999972</c:v>
                </c:pt>
                <c:pt idx="127">
                  <c:v>-99.18000792999996</c:v>
                </c:pt>
                <c:pt idx="128">
                  <c:v>-99.139999389999986</c:v>
                </c:pt>
                <c:pt idx="129">
                  <c:v>-99.100006099999973</c:v>
                </c:pt>
                <c:pt idx="130">
                  <c:v>-99.059997559999971</c:v>
                </c:pt>
                <c:pt idx="131">
                  <c:v>-99.020004269999959</c:v>
                </c:pt>
                <c:pt idx="132">
                  <c:v>-98.979995729999985</c:v>
                </c:pt>
                <c:pt idx="133">
                  <c:v>-98.940002439999972</c:v>
                </c:pt>
                <c:pt idx="134">
                  <c:v>-98.89999389999997</c:v>
                </c:pt>
                <c:pt idx="135">
                  <c:v>-98.860000609999986</c:v>
                </c:pt>
                <c:pt idx="136">
                  <c:v>-98.809997559999971</c:v>
                </c:pt>
                <c:pt idx="137">
                  <c:v>-98.770004269999959</c:v>
                </c:pt>
                <c:pt idx="138">
                  <c:v>-98.729995729999985</c:v>
                </c:pt>
                <c:pt idx="139">
                  <c:v>-98.68000792999996</c:v>
                </c:pt>
                <c:pt idx="140">
                  <c:v>-98.639999389999986</c:v>
                </c:pt>
                <c:pt idx="141">
                  <c:v>-98.589996339999971</c:v>
                </c:pt>
                <c:pt idx="142">
                  <c:v>-98.540008539999974</c:v>
                </c:pt>
                <c:pt idx="143">
                  <c:v>-98.490005489999959</c:v>
                </c:pt>
                <c:pt idx="144">
                  <c:v>-98.449996949999985</c:v>
                </c:pt>
                <c:pt idx="145">
                  <c:v>-98.410003669999981</c:v>
                </c:pt>
                <c:pt idx="146">
                  <c:v>-98.360015869999984</c:v>
                </c:pt>
                <c:pt idx="147">
                  <c:v>-98.310012819999969</c:v>
                </c:pt>
                <c:pt idx="148">
                  <c:v>-98.260009769999982</c:v>
                </c:pt>
                <c:pt idx="149">
                  <c:v>-98.200012209999983</c:v>
                </c:pt>
                <c:pt idx="150">
                  <c:v>-98.150009159999996</c:v>
                </c:pt>
                <c:pt idx="151">
                  <c:v>-98.100006109999981</c:v>
                </c:pt>
                <c:pt idx="152">
                  <c:v>-98.050018309999984</c:v>
                </c:pt>
                <c:pt idx="153">
                  <c:v>-97.990005499999995</c:v>
                </c:pt>
                <c:pt idx="154">
                  <c:v>-97.930007939999996</c:v>
                </c:pt>
                <c:pt idx="155">
                  <c:v>-97.880004889999981</c:v>
                </c:pt>
                <c:pt idx="156">
                  <c:v>-97.820007329999981</c:v>
                </c:pt>
                <c:pt idx="157">
                  <c:v>-97.760009769999982</c:v>
                </c:pt>
                <c:pt idx="158">
                  <c:v>-97.710006719999996</c:v>
                </c:pt>
                <c:pt idx="159">
                  <c:v>-97.650009159999996</c:v>
                </c:pt>
                <c:pt idx="160">
                  <c:v>-97.590011599999968</c:v>
                </c:pt>
                <c:pt idx="161">
                  <c:v>-97.530014039999969</c:v>
                </c:pt>
                <c:pt idx="162">
                  <c:v>-97.47001647999997</c:v>
                </c:pt>
                <c:pt idx="163">
                  <c:v>-97.400009159999996</c:v>
                </c:pt>
                <c:pt idx="164">
                  <c:v>-97.340011599999968</c:v>
                </c:pt>
                <c:pt idx="165">
                  <c:v>-97.280014039999969</c:v>
                </c:pt>
                <c:pt idx="166">
                  <c:v>-97.210006719999996</c:v>
                </c:pt>
                <c:pt idx="167">
                  <c:v>-97.150009159999996</c:v>
                </c:pt>
                <c:pt idx="168">
                  <c:v>-97.080017089999984</c:v>
                </c:pt>
                <c:pt idx="169">
                  <c:v>-97.020004279999995</c:v>
                </c:pt>
                <c:pt idx="170">
                  <c:v>-96.950012209999983</c:v>
                </c:pt>
                <c:pt idx="171">
                  <c:v>-96.880004889999981</c:v>
                </c:pt>
                <c:pt idx="172">
                  <c:v>-96.810012819999969</c:v>
                </c:pt>
                <c:pt idx="173">
                  <c:v>-96.740005499999995</c:v>
                </c:pt>
                <c:pt idx="174">
                  <c:v>-96.670013429999983</c:v>
                </c:pt>
                <c:pt idx="175">
                  <c:v>-96.600006109999981</c:v>
                </c:pt>
                <c:pt idx="176">
                  <c:v>-96.530014039999969</c:v>
                </c:pt>
                <c:pt idx="177">
                  <c:v>-96.450012209999983</c:v>
                </c:pt>
                <c:pt idx="178">
                  <c:v>-96.380004889999981</c:v>
                </c:pt>
                <c:pt idx="179">
                  <c:v>-96.310012819999969</c:v>
                </c:pt>
                <c:pt idx="180">
                  <c:v>-96.230010989999982</c:v>
                </c:pt>
                <c:pt idx="181">
                  <c:v>-96.150009159999996</c:v>
                </c:pt>
                <c:pt idx="182">
                  <c:v>-96.080017089999984</c:v>
                </c:pt>
                <c:pt idx="183">
                  <c:v>-96.000015259999969</c:v>
                </c:pt>
                <c:pt idx="184">
                  <c:v>-95.920013429999983</c:v>
                </c:pt>
                <c:pt idx="185">
                  <c:v>-95.840011599999968</c:v>
                </c:pt>
                <c:pt idx="186">
                  <c:v>-95.760009769999982</c:v>
                </c:pt>
                <c:pt idx="187">
                  <c:v>-95.680007939999996</c:v>
                </c:pt>
                <c:pt idx="188">
                  <c:v>-95.600006109999981</c:v>
                </c:pt>
                <c:pt idx="189">
                  <c:v>-95.510009769999982</c:v>
                </c:pt>
                <c:pt idx="190">
                  <c:v>-95.430007939999996</c:v>
                </c:pt>
                <c:pt idx="191">
                  <c:v>-95.350006109999981</c:v>
                </c:pt>
                <c:pt idx="192">
                  <c:v>-95.260009769999982</c:v>
                </c:pt>
                <c:pt idx="193">
                  <c:v>-95.160003659999973</c:v>
                </c:pt>
                <c:pt idx="194">
                  <c:v>-95.080001829999958</c:v>
                </c:pt>
                <c:pt idx="195">
                  <c:v>-94.990005489999959</c:v>
                </c:pt>
                <c:pt idx="196">
                  <c:v>-94.89999389999997</c:v>
                </c:pt>
                <c:pt idx="197">
                  <c:v>-94.809997559999971</c:v>
                </c:pt>
                <c:pt idx="198">
                  <c:v>-94.720001219999972</c:v>
                </c:pt>
                <c:pt idx="199">
                  <c:v>-94.61999511999997</c:v>
                </c:pt>
                <c:pt idx="200">
                  <c:v>-94.529998779999971</c:v>
                </c:pt>
                <c:pt idx="201">
                  <c:v>-94.440002439999972</c:v>
                </c:pt>
                <c:pt idx="202">
                  <c:v>-94.339996339999971</c:v>
                </c:pt>
                <c:pt idx="203">
                  <c:v>-94.249999999999972</c:v>
                </c:pt>
                <c:pt idx="204">
                  <c:v>-94.14999389999997</c:v>
                </c:pt>
                <c:pt idx="205">
                  <c:v>-94.050003049999958</c:v>
                </c:pt>
                <c:pt idx="206">
                  <c:v>-93.949996949999985</c:v>
                </c:pt>
                <c:pt idx="207">
                  <c:v>-93.850006099999973</c:v>
                </c:pt>
                <c:pt idx="208">
                  <c:v>-93.749999999999972</c:v>
                </c:pt>
                <c:pt idx="209">
                  <c:v>-93.64999389999997</c:v>
                </c:pt>
                <c:pt idx="210">
                  <c:v>-93.550003049999958</c:v>
                </c:pt>
                <c:pt idx="211">
                  <c:v>-93.440002439999972</c:v>
                </c:pt>
                <c:pt idx="212">
                  <c:v>-93.339996339999971</c:v>
                </c:pt>
                <c:pt idx="213">
                  <c:v>-93.229995729999985</c:v>
                </c:pt>
                <c:pt idx="214">
                  <c:v>-93.130004879999973</c:v>
                </c:pt>
                <c:pt idx="215">
                  <c:v>-93.020004269999959</c:v>
                </c:pt>
                <c:pt idx="216">
                  <c:v>-92.910003659999973</c:v>
                </c:pt>
                <c:pt idx="217">
                  <c:v>-92.800003049999958</c:v>
                </c:pt>
                <c:pt idx="218">
                  <c:v>-92.690002439999972</c:v>
                </c:pt>
                <c:pt idx="219">
                  <c:v>-92.580001829999958</c:v>
                </c:pt>
                <c:pt idx="220">
                  <c:v>-92.470001219999972</c:v>
                </c:pt>
                <c:pt idx="221">
                  <c:v>-92.350006099999973</c:v>
                </c:pt>
                <c:pt idx="222">
                  <c:v>-92.240005489999959</c:v>
                </c:pt>
                <c:pt idx="223">
                  <c:v>-92.130004879999973</c:v>
                </c:pt>
                <c:pt idx="224">
                  <c:v>-92.009994509999984</c:v>
                </c:pt>
                <c:pt idx="225">
                  <c:v>-91.889999389999986</c:v>
                </c:pt>
                <c:pt idx="226">
                  <c:v>-91.759994510000013</c:v>
                </c:pt>
                <c:pt idx="227">
                  <c:v>-91.639984140000024</c:v>
                </c:pt>
                <c:pt idx="228">
                  <c:v>-91.529998780000028</c:v>
                </c:pt>
                <c:pt idx="229">
                  <c:v>-91.399993900000027</c:v>
                </c:pt>
                <c:pt idx="230">
                  <c:v>-91.279998780000028</c:v>
                </c:pt>
                <c:pt idx="231">
                  <c:v>-91.159988410000039</c:v>
                </c:pt>
                <c:pt idx="232">
                  <c:v>-91.039993290000012</c:v>
                </c:pt>
                <c:pt idx="233">
                  <c:v>-90.909988410000039</c:v>
                </c:pt>
                <c:pt idx="234">
                  <c:v>-90.779998780000028</c:v>
                </c:pt>
                <c:pt idx="235">
                  <c:v>-90.659988410000039</c:v>
                </c:pt>
                <c:pt idx="236">
                  <c:v>-90.529998780000028</c:v>
                </c:pt>
                <c:pt idx="237">
                  <c:v>-90.399993900000027</c:v>
                </c:pt>
                <c:pt idx="238">
                  <c:v>-90.269989020000025</c:v>
                </c:pt>
                <c:pt idx="239">
                  <c:v>-90.139984140000024</c:v>
                </c:pt>
                <c:pt idx="240">
                  <c:v>-90.000015259999998</c:v>
                </c:pt>
                <c:pt idx="241">
                  <c:v>-89.870010380000025</c:v>
                </c:pt>
                <c:pt idx="242">
                  <c:v>-89.730010990000011</c:v>
                </c:pt>
                <c:pt idx="243">
                  <c:v>-89.60000611000001</c:v>
                </c:pt>
                <c:pt idx="244">
                  <c:v>-89.460006720000024</c:v>
                </c:pt>
                <c:pt idx="245">
                  <c:v>-89.32000733000001</c:v>
                </c:pt>
                <c:pt idx="246">
                  <c:v>-89.190017699999999</c:v>
                </c:pt>
                <c:pt idx="247">
                  <c:v>-89.050018310000013</c:v>
                </c:pt>
                <c:pt idx="248">
                  <c:v>-88.910018919999999</c:v>
                </c:pt>
                <c:pt idx="249">
                  <c:v>-88.770019530000013</c:v>
                </c:pt>
                <c:pt idx="250">
                  <c:v>-88.610000610000014</c:v>
                </c:pt>
                <c:pt idx="251">
                  <c:v>-88.47000122</c:v>
                </c:pt>
                <c:pt idx="252">
                  <c:v>-88.330001830000015</c:v>
                </c:pt>
                <c:pt idx="253">
                  <c:v>-88.180007929999988</c:v>
                </c:pt>
                <c:pt idx="254">
                  <c:v>-88.040008540000002</c:v>
                </c:pt>
                <c:pt idx="255">
                  <c:v>-87.889999390000014</c:v>
                </c:pt>
                <c:pt idx="256">
                  <c:v>-87.740005489999987</c:v>
                </c:pt>
                <c:pt idx="257">
                  <c:v>-87.600006100000002</c:v>
                </c:pt>
                <c:pt idx="258">
                  <c:v>-87.439987190000011</c:v>
                </c:pt>
                <c:pt idx="259">
                  <c:v>-87.289993289999984</c:v>
                </c:pt>
                <c:pt idx="260">
                  <c:v>-87.129989630000011</c:v>
                </c:pt>
                <c:pt idx="261">
                  <c:v>-86.979995729999985</c:v>
                </c:pt>
                <c:pt idx="262">
                  <c:v>-86.829986579999996</c:v>
                </c:pt>
                <c:pt idx="263">
                  <c:v>-86.669998169999985</c:v>
                </c:pt>
                <c:pt idx="264">
                  <c:v>-86.519989019999997</c:v>
                </c:pt>
                <c:pt idx="265">
                  <c:v>-86.359985359999996</c:v>
                </c:pt>
                <c:pt idx="266">
                  <c:v>-86.200012209999983</c:v>
                </c:pt>
                <c:pt idx="267">
                  <c:v>-86.040008549999982</c:v>
                </c:pt>
                <c:pt idx="268">
                  <c:v>-85.880020139999971</c:v>
                </c:pt>
                <c:pt idx="269">
                  <c:v>-85.72001647999997</c:v>
                </c:pt>
                <c:pt idx="270">
                  <c:v>-85.560012819999997</c:v>
                </c:pt>
                <c:pt idx="271">
                  <c:v>-85.400009159999996</c:v>
                </c:pt>
                <c:pt idx="272">
                  <c:v>-85.230010989999982</c:v>
                </c:pt>
                <c:pt idx="273">
                  <c:v>-85.059997559999971</c:v>
                </c:pt>
                <c:pt idx="274">
                  <c:v>-84.90000914999996</c:v>
                </c:pt>
                <c:pt idx="275">
                  <c:v>-84.730010979999975</c:v>
                </c:pt>
                <c:pt idx="276">
                  <c:v>-84.559997559999971</c:v>
                </c:pt>
                <c:pt idx="277">
                  <c:v>-84.40000914999996</c:v>
                </c:pt>
                <c:pt idx="278">
                  <c:v>-84.230010979999975</c:v>
                </c:pt>
                <c:pt idx="279">
                  <c:v>-84.059997559999971</c:v>
                </c:pt>
                <c:pt idx="280">
                  <c:v>-83.87998963000004</c:v>
                </c:pt>
                <c:pt idx="281">
                  <c:v>-83.709991460000026</c:v>
                </c:pt>
                <c:pt idx="282">
                  <c:v>-83.529998780000028</c:v>
                </c:pt>
                <c:pt idx="283">
                  <c:v>-83.360000610000014</c:v>
                </c:pt>
                <c:pt idx="284">
                  <c:v>-83.189987190000039</c:v>
                </c:pt>
                <c:pt idx="285">
                  <c:v>-83.009994510000013</c:v>
                </c:pt>
                <c:pt idx="286">
                  <c:v>-82.830017090000013</c:v>
                </c:pt>
                <c:pt idx="287">
                  <c:v>-82.650009160000025</c:v>
                </c:pt>
                <c:pt idx="288">
                  <c:v>-82.470016479999998</c:v>
                </c:pt>
                <c:pt idx="289">
                  <c:v>-82.29000855000001</c:v>
                </c:pt>
                <c:pt idx="290">
                  <c:v>-82.110015870000012</c:v>
                </c:pt>
                <c:pt idx="291">
                  <c:v>-81.930007940000024</c:v>
                </c:pt>
                <c:pt idx="292">
                  <c:v>-81.740005489999987</c:v>
                </c:pt>
                <c:pt idx="293">
                  <c:v>-81.559997559999999</c:v>
                </c:pt>
                <c:pt idx="294">
                  <c:v>-81.370010369999989</c:v>
                </c:pt>
                <c:pt idx="295">
                  <c:v>-81.190002440000001</c:v>
                </c:pt>
                <c:pt idx="296">
                  <c:v>-81</c:v>
                </c:pt>
                <c:pt idx="297">
                  <c:v>-80.820007320000002</c:v>
                </c:pt>
                <c:pt idx="298">
                  <c:v>-80.619995119999999</c:v>
                </c:pt>
                <c:pt idx="299">
                  <c:v>-80.429992679999998</c:v>
                </c:pt>
                <c:pt idx="300">
                  <c:v>-80.239990239999997</c:v>
                </c:pt>
                <c:pt idx="301">
                  <c:v>-80.049987799999997</c:v>
                </c:pt>
                <c:pt idx="302">
                  <c:v>-79.860000609999986</c:v>
                </c:pt>
                <c:pt idx="303">
                  <c:v>-79.669998169999985</c:v>
                </c:pt>
                <c:pt idx="304">
                  <c:v>-79.469985959999974</c:v>
                </c:pt>
                <c:pt idx="305">
                  <c:v>-79.269989009999989</c:v>
                </c:pt>
                <c:pt idx="306">
                  <c:v>-79.079986569999988</c:v>
                </c:pt>
                <c:pt idx="307">
                  <c:v>-78.879989619999975</c:v>
                </c:pt>
                <c:pt idx="308">
                  <c:v>-78.689987179999974</c:v>
                </c:pt>
                <c:pt idx="309">
                  <c:v>-78.480010979999975</c:v>
                </c:pt>
                <c:pt idx="310">
                  <c:v>-78.279998779999971</c:v>
                </c:pt>
                <c:pt idx="311">
                  <c:v>-78.080001829999986</c:v>
                </c:pt>
                <c:pt idx="312">
                  <c:v>-77.880004879999973</c:v>
                </c:pt>
                <c:pt idx="313">
                  <c:v>-77.68000792999996</c:v>
                </c:pt>
                <c:pt idx="314">
                  <c:v>-77.480010979999975</c:v>
                </c:pt>
                <c:pt idx="315">
                  <c:v>-77.259994510000041</c:v>
                </c:pt>
                <c:pt idx="316">
                  <c:v>-77.059997560000028</c:v>
                </c:pt>
                <c:pt idx="317">
                  <c:v>-76.860000610000014</c:v>
                </c:pt>
                <c:pt idx="318">
                  <c:v>-76.649993900000027</c:v>
                </c:pt>
                <c:pt idx="319">
                  <c:v>-76.440002440000029</c:v>
                </c:pt>
                <c:pt idx="320">
                  <c:v>-76.229980470000015</c:v>
                </c:pt>
                <c:pt idx="321">
                  <c:v>-76.019989010000018</c:v>
                </c:pt>
                <c:pt idx="322">
                  <c:v>-75.80998230000003</c:v>
                </c:pt>
                <c:pt idx="323">
                  <c:v>-75.599990840000004</c:v>
                </c:pt>
                <c:pt idx="324">
                  <c:v>-75.379989620000003</c:v>
                </c:pt>
                <c:pt idx="325">
                  <c:v>-75.160003660000001</c:v>
                </c:pt>
                <c:pt idx="326">
                  <c:v>-74.950012200000003</c:v>
                </c:pt>
                <c:pt idx="327">
                  <c:v>-74.730010980000003</c:v>
                </c:pt>
                <c:pt idx="328">
                  <c:v>-74.520004270000015</c:v>
                </c:pt>
                <c:pt idx="329">
                  <c:v>-74.300003050000015</c:v>
                </c:pt>
                <c:pt idx="330">
                  <c:v>-74.080001829999986</c:v>
                </c:pt>
                <c:pt idx="331">
                  <c:v>-73.860000609999986</c:v>
                </c:pt>
                <c:pt idx="332">
                  <c:v>-73.639999389999986</c:v>
                </c:pt>
                <c:pt idx="333">
                  <c:v>-73.419998169999985</c:v>
                </c:pt>
                <c:pt idx="334">
                  <c:v>-73.199996950000013</c:v>
                </c:pt>
                <c:pt idx="335">
                  <c:v>-72.97000122</c:v>
                </c:pt>
                <c:pt idx="336">
                  <c:v>-72.739990229999989</c:v>
                </c:pt>
                <c:pt idx="337">
                  <c:v>-72.519989009999989</c:v>
                </c:pt>
                <c:pt idx="338">
                  <c:v>-72.289993279999976</c:v>
                </c:pt>
                <c:pt idx="339">
                  <c:v>-72.069992059999976</c:v>
                </c:pt>
                <c:pt idx="340">
                  <c:v>-71.839981080000001</c:v>
                </c:pt>
                <c:pt idx="341">
                  <c:v>-71.600006099999973</c:v>
                </c:pt>
                <c:pt idx="342">
                  <c:v>-71.37001036999996</c:v>
                </c:pt>
                <c:pt idx="343">
                  <c:v>-71.140014639999976</c:v>
                </c:pt>
                <c:pt idx="344">
                  <c:v>-70.910003659999973</c:v>
                </c:pt>
                <c:pt idx="345">
                  <c:v>-70.680007929999988</c:v>
                </c:pt>
                <c:pt idx="346">
                  <c:v>-70.450012199999975</c:v>
                </c:pt>
                <c:pt idx="347">
                  <c:v>-70.209991460000026</c:v>
                </c:pt>
                <c:pt idx="348">
                  <c:v>-69.970001220000029</c:v>
                </c:pt>
                <c:pt idx="349">
                  <c:v>-69.740005490000016</c:v>
                </c:pt>
                <c:pt idx="350">
                  <c:v>-69.500000000000028</c:v>
                </c:pt>
                <c:pt idx="351">
                  <c:v>-69.259994510000041</c:v>
                </c:pt>
                <c:pt idx="352">
                  <c:v>-69.009994500000005</c:v>
                </c:pt>
                <c:pt idx="353">
                  <c:v>-68.769989010000018</c:v>
                </c:pt>
                <c:pt idx="354">
                  <c:v>-68.52998352000003</c:v>
                </c:pt>
                <c:pt idx="355">
                  <c:v>-68.289993280000004</c:v>
                </c:pt>
                <c:pt idx="356">
                  <c:v>-68.049987790000017</c:v>
                </c:pt>
                <c:pt idx="357">
                  <c:v>-67.80998230000003</c:v>
                </c:pt>
                <c:pt idx="358">
                  <c:v>-67.550018309999984</c:v>
                </c:pt>
                <c:pt idx="359">
                  <c:v>-67.309997559999999</c:v>
                </c:pt>
                <c:pt idx="360">
                  <c:v>-67.059997559999999</c:v>
                </c:pt>
                <c:pt idx="361">
                  <c:v>-66.809997559999999</c:v>
                </c:pt>
                <c:pt idx="362">
                  <c:v>-66.57000733000001</c:v>
                </c:pt>
                <c:pt idx="363">
                  <c:v>-66.32000733000001</c:v>
                </c:pt>
                <c:pt idx="364">
                  <c:v>-66.07000733000001</c:v>
                </c:pt>
                <c:pt idx="365">
                  <c:v>-65.809997559999999</c:v>
                </c:pt>
                <c:pt idx="366">
                  <c:v>-65.559997559999999</c:v>
                </c:pt>
                <c:pt idx="367">
                  <c:v>-65.299987789999989</c:v>
                </c:pt>
                <c:pt idx="368">
                  <c:v>-65.049987789999989</c:v>
                </c:pt>
                <c:pt idx="369">
                  <c:v>-64.790008539999974</c:v>
                </c:pt>
                <c:pt idx="370">
                  <c:v>-64.540008539999974</c:v>
                </c:pt>
                <c:pt idx="371">
                  <c:v>-64.269989010000018</c:v>
                </c:pt>
                <c:pt idx="372">
                  <c:v>-64.009979240000007</c:v>
                </c:pt>
                <c:pt idx="373">
                  <c:v>-63.759979240000007</c:v>
                </c:pt>
                <c:pt idx="374">
                  <c:v>-63.5</c:v>
                </c:pt>
                <c:pt idx="375">
                  <c:v>-63.239990229999989</c:v>
                </c:pt>
                <c:pt idx="376">
                  <c:v>-62.979980459999979</c:v>
                </c:pt>
                <c:pt idx="377">
                  <c:v>-62.709991449999961</c:v>
                </c:pt>
                <c:pt idx="378">
                  <c:v>-62.449981690000016</c:v>
                </c:pt>
                <c:pt idx="379">
                  <c:v>-62.170013429999983</c:v>
                </c:pt>
                <c:pt idx="380">
                  <c:v>-61.910003669999981</c:v>
                </c:pt>
                <c:pt idx="381">
                  <c:v>-61.640014649999955</c:v>
                </c:pt>
                <c:pt idx="382">
                  <c:v>-61.380004890000009</c:v>
                </c:pt>
                <c:pt idx="383">
                  <c:v>-61.110015869999984</c:v>
                </c:pt>
                <c:pt idx="384">
                  <c:v>-60.839996339999971</c:v>
                </c:pt>
                <c:pt idx="385">
                  <c:v>-60.57000733000001</c:v>
                </c:pt>
                <c:pt idx="386">
                  <c:v>-60.300018309999984</c:v>
                </c:pt>
                <c:pt idx="387">
                  <c:v>-60.029998779999971</c:v>
                </c:pt>
                <c:pt idx="388">
                  <c:v>-59.75</c:v>
                </c:pt>
                <c:pt idx="389">
                  <c:v>-59.470001219999972</c:v>
                </c:pt>
                <c:pt idx="390">
                  <c:v>-59.190002439999944</c:v>
                </c:pt>
                <c:pt idx="391">
                  <c:v>-58.920013429999983</c:v>
                </c:pt>
                <c:pt idx="392">
                  <c:v>-58.640014649999955</c:v>
                </c:pt>
                <c:pt idx="393">
                  <c:v>-58.360015869999984</c:v>
                </c:pt>
                <c:pt idx="394">
                  <c:v>-58.07998656999996</c:v>
                </c:pt>
                <c:pt idx="395">
                  <c:v>-57.799987789999989</c:v>
                </c:pt>
                <c:pt idx="396">
                  <c:v>-57.519989009999961</c:v>
                </c:pt>
                <c:pt idx="397">
                  <c:v>-57.239990229999989</c:v>
                </c:pt>
                <c:pt idx="398">
                  <c:v>-56.959991449999961</c:v>
                </c:pt>
                <c:pt idx="399">
                  <c:v>-56.670013429999983</c:v>
                </c:pt>
                <c:pt idx="400">
                  <c:v>-56.390014649999955</c:v>
                </c:pt>
                <c:pt idx="401">
                  <c:v>-56.110015869999984</c:v>
                </c:pt>
                <c:pt idx="402">
                  <c:v>-55.820007319999945</c:v>
                </c:pt>
                <c:pt idx="403">
                  <c:v>-55.529998779999971</c:v>
                </c:pt>
                <c:pt idx="404">
                  <c:v>-55.239990229999989</c:v>
                </c:pt>
                <c:pt idx="405">
                  <c:v>-54.950012209999954</c:v>
                </c:pt>
                <c:pt idx="406">
                  <c:v>-54.649993900000027</c:v>
                </c:pt>
                <c:pt idx="407">
                  <c:v>-54.359985360000053</c:v>
                </c:pt>
                <c:pt idx="408">
                  <c:v>-54.069976810000014</c:v>
                </c:pt>
                <c:pt idx="409">
                  <c:v>-53.779998780000028</c:v>
                </c:pt>
                <c:pt idx="410">
                  <c:v>-53.479980470000044</c:v>
                </c:pt>
                <c:pt idx="411">
                  <c:v>-53.190002450000009</c:v>
                </c:pt>
                <c:pt idx="412">
                  <c:v>-52.889984140000024</c:v>
                </c:pt>
                <c:pt idx="413">
                  <c:v>-52.600006110000038</c:v>
                </c:pt>
                <c:pt idx="414">
                  <c:v>-52.309997559999999</c:v>
                </c:pt>
                <c:pt idx="415">
                  <c:v>-52.010009759999946</c:v>
                </c:pt>
                <c:pt idx="416">
                  <c:v>-51.709991449999961</c:v>
                </c:pt>
                <c:pt idx="417">
                  <c:v>-51.410003659999973</c:v>
                </c:pt>
                <c:pt idx="418">
                  <c:v>-51.100006099999973</c:v>
                </c:pt>
                <c:pt idx="419">
                  <c:v>-50.799987789999989</c:v>
                </c:pt>
                <c:pt idx="420">
                  <c:v>-50.5</c:v>
                </c:pt>
                <c:pt idx="421">
                  <c:v>-50.190002439999944</c:v>
                </c:pt>
                <c:pt idx="422">
                  <c:v>-49.890014649999955</c:v>
                </c:pt>
                <c:pt idx="423">
                  <c:v>-49.57998656999996</c:v>
                </c:pt>
                <c:pt idx="424">
                  <c:v>-49.269989009999961</c:v>
                </c:pt>
                <c:pt idx="425">
                  <c:v>-48.959991449999961</c:v>
                </c:pt>
                <c:pt idx="426">
                  <c:v>-48.64999389999997</c:v>
                </c:pt>
                <c:pt idx="427">
                  <c:v>-48.339996339999971</c:v>
                </c:pt>
                <c:pt idx="428">
                  <c:v>-48.029998779999971</c:v>
                </c:pt>
                <c:pt idx="429">
                  <c:v>-47.720001219999972</c:v>
                </c:pt>
                <c:pt idx="430">
                  <c:v>-47.420013429999983</c:v>
                </c:pt>
                <c:pt idx="431">
                  <c:v>-47.100006109999981</c:v>
                </c:pt>
                <c:pt idx="432">
                  <c:v>-46.790008549999982</c:v>
                </c:pt>
                <c:pt idx="433">
                  <c:v>-46.470001219999972</c:v>
                </c:pt>
                <c:pt idx="434">
                  <c:v>-46.150024419999966</c:v>
                </c:pt>
                <c:pt idx="435">
                  <c:v>-45.830017089999956</c:v>
                </c:pt>
                <c:pt idx="436">
                  <c:v>-45.510009770000011</c:v>
                </c:pt>
                <c:pt idx="437">
                  <c:v>-45.190002450000009</c:v>
                </c:pt>
                <c:pt idx="438">
                  <c:v>-44.880004880000001</c:v>
                </c:pt>
                <c:pt idx="439">
                  <c:v>-44.559997549999991</c:v>
                </c:pt>
                <c:pt idx="440">
                  <c:v>-44.239990229999989</c:v>
                </c:pt>
                <c:pt idx="441">
                  <c:v>-43.910003659999973</c:v>
                </c:pt>
                <c:pt idx="442">
                  <c:v>-43.589996329999963</c:v>
                </c:pt>
                <c:pt idx="443">
                  <c:v>-43.259979240000007</c:v>
                </c:pt>
                <c:pt idx="444">
                  <c:v>-42.92999266999999</c:v>
                </c:pt>
                <c:pt idx="445">
                  <c:v>-42.609985349999988</c:v>
                </c:pt>
                <c:pt idx="446">
                  <c:v>-42.279998780000028</c:v>
                </c:pt>
                <c:pt idx="447">
                  <c:v>-41.950012210000011</c:v>
                </c:pt>
                <c:pt idx="448">
                  <c:v>-41.619995119999999</c:v>
                </c:pt>
                <c:pt idx="449">
                  <c:v>-41.290008539999974</c:v>
                </c:pt>
                <c:pt idx="450">
                  <c:v>-40.970001230000037</c:v>
                </c:pt>
                <c:pt idx="451">
                  <c:v>-40.640014650000012</c:v>
                </c:pt>
                <c:pt idx="452">
                  <c:v>-40.300018309999984</c:v>
                </c:pt>
                <c:pt idx="453">
                  <c:v>-39.960021980000022</c:v>
                </c:pt>
                <c:pt idx="454">
                  <c:v>-39.630004890000009</c:v>
                </c:pt>
                <c:pt idx="455">
                  <c:v>-39.299987790000046</c:v>
                </c:pt>
                <c:pt idx="456">
                  <c:v>-38.959991450000018</c:v>
                </c:pt>
                <c:pt idx="457">
                  <c:v>-38.619995109999991</c:v>
                </c:pt>
                <c:pt idx="458">
                  <c:v>-38.279998780000028</c:v>
                </c:pt>
                <c:pt idx="459">
                  <c:v>-37.950012210000011</c:v>
                </c:pt>
                <c:pt idx="460">
                  <c:v>-37.60000610000003</c:v>
                </c:pt>
                <c:pt idx="461">
                  <c:v>-37.260009770000011</c:v>
                </c:pt>
                <c:pt idx="462">
                  <c:v>-36.910003660000029</c:v>
                </c:pt>
                <c:pt idx="463">
                  <c:v>-36.580017079999948</c:v>
                </c:pt>
                <c:pt idx="464">
                  <c:v>-36.230010979999975</c:v>
                </c:pt>
                <c:pt idx="465">
                  <c:v>-35.880004880000001</c:v>
                </c:pt>
                <c:pt idx="466">
                  <c:v>-35.540008539999974</c:v>
                </c:pt>
                <c:pt idx="467">
                  <c:v>-35.199981690000016</c:v>
                </c:pt>
                <c:pt idx="468">
                  <c:v>-34.849975579999978</c:v>
                </c:pt>
                <c:pt idx="469">
                  <c:v>-34.489990229999989</c:v>
                </c:pt>
                <c:pt idx="470">
                  <c:v>-34.139984130000016</c:v>
                </c:pt>
                <c:pt idx="471">
                  <c:v>-33.790008549999982</c:v>
                </c:pt>
                <c:pt idx="472">
                  <c:v>-33.440002440000001</c:v>
                </c:pt>
                <c:pt idx="473">
                  <c:v>-33.089996340000027</c:v>
                </c:pt>
                <c:pt idx="474">
                  <c:v>-32.730010989999982</c:v>
                </c:pt>
                <c:pt idx="475">
                  <c:v>-32.380004880000001</c:v>
                </c:pt>
                <c:pt idx="476">
                  <c:v>-32.020019530000013</c:v>
                </c:pt>
                <c:pt idx="477">
                  <c:v>-31.660003660000029</c:v>
                </c:pt>
                <c:pt idx="478">
                  <c:v>-31.300018309999984</c:v>
                </c:pt>
                <c:pt idx="479">
                  <c:v>-30.949981690000016</c:v>
                </c:pt>
                <c:pt idx="480">
                  <c:v>-30.589996340000027</c:v>
                </c:pt>
                <c:pt idx="481">
                  <c:v>-30.220001220000029</c:v>
                </c:pt>
                <c:pt idx="482">
                  <c:v>-29.869995120000056</c:v>
                </c:pt>
                <c:pt idx="483">
                  <c:v>-29.510009770000011</c:v>
                </c:pt>
                <c:pt idx="484">
                  <c:v>-29.139984130000016</c:v>
                </c:pt>
                <c:pt idx="485">
                  <c:v>-28.769989020000025</c:v>
                </c:pt>
                <c:pt idx="486">
                  <c:v>-28.410003659999973</c:v>
                </c:pt>
                <c:pt idx="487">
                  <c:v>-28.050018309999984</c:v>
                </c:pt>
                <c:pt idx="488">
                  <c:v>-27.670013419999975</c:v>
                </c:pt>
                <c:pt idx="489">
                  <c:v>-27.300018309999984</c:v>
                </c:pt>
                <c:pt idx="490">
                  <c:v>-26.939971920000005</c:v>
                </c:pt>
                <c:pt idx="491">
                  <c:v>-26.569976810000014</c:v>
                </c:pt>
                <c:pt idx="492">
                  <c:v>-26.189971920000005</c:v>
                </c:pt>
                <c:pt idx="493">
                  <c:v>-25.819976810000014</c:v>
                </c:pt>
                <c:pt idx="494">
                  <c:v>-25.439971920000005</c:v>
                </c:pt>
                <c:pt idx="495">
                  <c:v>-25.079986580000025</c:v>
                </c:pt>
                <c:pt idx="496">
                  <c:v>-24.699981690000016</c:v>
                </c:pt>
                <c:pt idx="497">
                  <c:v>-24.32000733000001</c:v>
                </c:pt>
                <c:pt idx="498">
                  <c:v>-23.940002440000001</c:v>
                </c:pt>
                <c:pt idx="499">
                  <c:v>-23.559997559999999</c:v>
                </c:pt>
                <c:pt idx="500">
                  <c:v>-23.169982909999987</c:v>
                </c:pt>
                <c:pt idx="501">
                  <c:v>-22.800018309999984</c:v>
                </c:pt>
                <c:pt idx="502">
                  <c:v>-22.420013419999975</c:v>
                </c:pt>
                <c:pt idx="503">
                  <c:v>-22.029998780000028</c:v>
                </c:pt>
                <c:pt idx="504">
                  <c:v>-21.649993890000019</c:v>
                </c:pt>
                <c:pt idx="505">
                  <c:v>-21.260009760000003</c:v>
                </c:pt>
                <c:pt idx="506">
                  <c:v>-20.880004880000001</c:v>
                </c:pt>
                <c:pt idx="507">
                  <c:v>-20.480010979999975</c:v>
                </c:pt>
                <c:pt idx="508">
                  <c:v>-20.089996340000027</c:v>
                </c:pt>
                <c:pt idx="509">
                  <c:v>-19.700012200000003</c:v>
                </c:pt>
                <c:pt idx="510">
                  <c:v>-19.309997559999999</c:v>
                </c:pt>
                <c:pt idx="511">
                  <c:v>-18.920013419999975</c:v>
                </c:pt>
                <c:pt idx="512">
                  <c:v>-18.529998780000028</c:v>
                </c:pt>
                <c:pt idx="513">
                  <c:v>-18.130004880000001</c:v>
                </c:pt>
                <c:pt idx="514">
                  <c:v>-17.739990229999989</c:v>
                </c:pt>
                <c:pt idx="515">
                  <c:v>-17.339996340000027</c:v>
                </c:pt>
                <c:pt idx="516">
                  <c:v>-16.940002440000001</c:v>
                </c:pt>
                <c:pt idx="517">
                  <c:v>-16.540008539999974</c:v>
                </c:pt>
                <c:pt idx="518">
                  <c:v>-16.140014650000012</c:v>
                </c:pt>
                <c:pt idx="519">
                  <c:v>-15.729980469999987</c:v>
                </c:pt>
                <c:pt idx="520">
                  <c:v>-15.329986580000025</c:v>
                </c:pt>
                <c:pt idx="521">
                  <c:v>-14.929992679999998</c:v>
                </c:pt>
                <c:pt idx="522">
                  <c:v>-14.529998779999971</c:v>
                </c:pt>
                <c:pt idx="523">
                  <c:v>-14.119995119999999</c:v>
                </c:pt>
                <c:pt idx="524">
                  <c:v>-13.709991449999961</c:v>
                </c:pt>
                <c:pt idx="525">
                  <c:v>-13.299987789999989</c:v>
                </c:pt>
                <c:pt idx="526">
                  <c:v>-12.889984130000016</c:v>
                </c:pt>
                <c:pt idx="527">
                  <c:v>-12.480010979999975</c:v>
                </c:pt>
                <c:pt idx="528">
                  <c:v>-12.070007319999945</c:v>
                </c:pt>
                <c:pt idx="529">
                  <c:v>-11.660003659999973</c:v>
                </c:pt>
                <c:pt idx="530">
                  <c:v>-11.239990240000054</c:v>
                </c:pt>
                <c:pt idx="531">
                  <c:v>-10.829986570000017</c:v>
                </c:pt>
                <c:pt idx="532">
                  <c:v>-10.399993890000019</c:v>
                </c:pt>
                <c:pt idx="533">
                  <c:v>-9.9899902299999894</c:v>
                </c:pt>
                <c:pt idx="534">
                  <c:v>-9.5599975499999914</c:v>
                </c:pt>
                <c:pt idx="535">
                  <c:v>-9.1499938900000188</c:v>
                </c:pt>
                <c:pt idx="536">
                  <c:v>-8.7200012199999719</c:v>
                </c:pt>
                <c:pt idx="537">
                  <c:v>-8.2999877899999888</c:v>
                </c:pt>
                <c:pt idx="538">
                  <c:v>-7.8699951099999907</c:v>
                </c:pt>
                <c:pt idx="539">
                  <c:v>-7.4499816900000155</c:v>
                </c:pt>
                <c:pt idx="540">
                  <c:v>-7.0200195299999564</c:v>
                </c:pt>
                <c:pt idx="541">
                  <c:v>-6.5899963400000274</c:v>
                </c:pt>
                <c:pt idx="542">
                  <c:v>-6.17001343000004</c:v>
                </c:pt>
                <c:pt idx="543">
                  <c:v>-5.7299804700000436</c:v>
                </c:pt>
                <c:pt idx="544">
                  <c:v>-5.3000183099999845</c:v>
                </c:pt>
                <c:pt idx="545">
                  <c:v>-4.8699951199999987</c:v>
                </c:pt>
                <c:pt idx="546">
                  <c:v>-4.4299926699999901</c:v>
                </c:pt>
                <c:pt idx="547">
                  <c:v>-4</c:v>
                </c:pt>
                <c:pt idx="548">
                  <c:v>-3.5700073300000099</c:v>
                </c:pt>
                <c:pt idx="549">
                  <c:v>-3.1300048799999445</c:v>
                </c:pt>
                <c:pt idx="550">
                  <c:v>-2.6900024500000086</c:v>
                </c:pt>
                <c:pt idx="551">
                  <c:v>-2.25</c:v>
                </c:pt>
                <c:pt idx="552">
                  <c:v>-1.7999877899999888</c:v>
                </c:pt>
                <c:pt idx="553">
                  <c:v>-1.359985359999996</c:v>
                </c:pt>
                <c:pt idx="554">
                  <c:v>-0.91000365999997257</c:v>
                </c:pt>
                <c:pt idx="555">
                  <c:v>-0.47000121999997191</c:v>
                </c:pt>
                <c:pt idx="556">
                  <c:v>-1.0009770000010576E-2</c:v>
                </c:pt>
                <c:pt idx="557">
                  <c:v>0.42999267999999802</c:v>
                </c:pt>
                <c:pt idx="558">
                  <c:v>0.88000488000000132</c:v>
                </c:pt>
                <c:pt idx="559">
                  <c:v>1.3300170900000126</c:v>
                </c:pt>
                <c:pt idx="560">
                  <c:v>1.7799987800000281</c:v>
                </c:pt>
                <c:pt idx="561">
                  <c:v>2.2400207499999851</c:v>
                </c:pt>
                <c:pt idx="562">
                  <c:v>2.6900024500000086</c:v>
                </c:pt>
                <c:pt idx="563">
                  <c:v>3.1400146500000119</c:v>
                </c:pt>
                <c:pt idx="564">
                  <c:v>3.6099853600000529</c:v>
                </c:pt>
                <c:pt idx="565">
                  <c:v>4.0599975599999993</c:v>
                </c:pt>
                <c:pt idx="566">
                  <c:v>4.5299987699999633</c:v>
                </c:pt>
                <c:pt idx="567">
                  <c:v>4.9800109899999825</c:v>
                </c:pt>
                <c:pt idx="568">
                  <c:v>5.4499816900000155</c:v>
                </c:pt>
                <c:pt idx="569">
                  <c:v>5.9100036600000294</c:v>
                </c:pt>
                <c:pt idx="570">
                  <c:v>6.3799743600000056</c:v>
                </c:pt>
                <c:pt idx="571">
                  <c:v>6.8399963400000274</c:v>
                </c:pt>
                <c:pt idx="572">
                  <c:v>7.3099975599999993</c:v>
                </c:pt>
                <c:pt idx="573">
                  <c:v>7.7799987799999712</c:v>
                </c:pt>
                <c:pt idx="574">
                  <c:v>8.2600097700000106</c:v>
                </c:pt>
                <c:pt idx="575">
                  <c:v>8.7200012200000288</c:v>
                </c:pt>
                <c:pt idx="576">
                  <c:v>9.1900024400000007</c:v>
                </c:pt>
                <c:pt idx="577">
                  <c:v>9.6700134299999831</c:v>
                </c:pt>
                <c:pt idx="578">
                  <c:v>10.140014650000012</c:v>
                </c:pt>
                <c:pt idx="579">
                  <c:v>10.619995119999999</c:v>
                </c:pt>
                <c:pt idx="580">
                  <c:v>11.100006109999981</c:v>
                </c:pt>
                <c:pt idx="581">
                  <c:v>11.579986570000017</c:v>
                </c:pt>
                <c:pt idx="582">
                  <c:v>12.059997549999991</c:v>
                </c:pt>
                <c:pt idx="583">
                  <c:v>12.540008539999974</c:v>
                </c:pt>
                <c:pt idx="584">
                  <c:v>13.029998779999971</c:v>
                </c:pt>
                <c:pt idx="585">
                  <c:v>13.509979250000015</c:v>
                </c:pt>
                <c:pt idx="586">
                  <c:v>13.990020749999985</c:v>
                </c:pt>
                <c:pt idx="587">
                  <c:v>14.479980469999987</c:v>
                </c:pt>
                <c:pt idx="588">
                  <c:v>14.960021970000014</c:v>
                </c:pt>
                <c:pt idx="589">
                  <c:v>15.460021969999957</c:v>
                </c:pt>
                <c:pt idx="590">
                  <c:v>15.950012210000011</c:v>
                </c:pt>
                <c:pt idx="591">
                  <c:v>16.440002450000009</c:v>
                </c:pt>
                <c:pt idx="592">
                  <c:v>16.930023199999994</c:v>
                </c:pt>
                <c:pt idx="593">
                  <c:v>17.430023199999994</c:v>
                </c:pt>
                <c:pt idx="594">
                  <c:v>17.92001343000004</c:v>
                </c:pt>
                <c:pt idx="595">
                  <c:v>18.419982909999987</c:v>
                </c:pt>
                <c:pt idx="596">
                  <c:v>18.919982910000044</c:v>
                </c:pt>
                <c:pt idx="597">
                  <c:v>19.419982909999987</c:v>
                </c:pt>
                <c:pt idx="598">
                  <c:v>19.920013419999975</c:v>
                </c:pt>
                <c:pt idx="599">
                  <c:v>20.42999266999999</c:v>
                </c:pt>
                <c:pt idx="600">
                  <c:v>20.92999266999999</c:v>
                </c:pt>
                <c:pt idx="601">
                  <c:v>21.429992679999998</c:v>
                </c:pt>
                <c:pt idx="602">
                  <c:v>21.940002440000001</c:v>
                </c:pt>
                <c:pt idx="603">
                  <c:v>22.449981690000016</c:v>
                </c:pt>
                <c:pt idx="604">
                  <c:v>22.950012199999946</c:v>
                </c:pt>
                <c:pt idx="605">
                  <c:v>23.460021970000014</c:v>
                </c:pt>
                <c:pt idx="606">
                  <c:v>23.980010979999975</c:v>
                </c:pt>
                <c:pt idx="607">
                  <c:v>24.5</c:v>
                </c:pt>
                <c:pt idx="608">
                  <c:v>25.010009759999946</c:v>
                </c:pt>
                <c:pt idx="609">
                  <c:v>25.529998780000028</c:v>
                </c:pt>
                <c:pt idx="610">
                  <c:v>26.040008539999974</c:v>
                </c:pt>
                <c:pt idx="611">
                  <c:v>26.559997559999999</c:v>
                </c:pt>
                <c:pt idx="612">
                  <c:v>27.079986570000017</c:v>
                </c:pt>
                <c:pt idx="613">
                  <c:v>27.600006099999973</c:v>
                </c:pt>
                <c:pt idx="614">
                  <c:v>28.119995120000056</c:v>
                </c:pt>
                <c:pt idx="615">
                  <c:v>28.639984130000016</c:v>
                </c:pt>
                <c:pt idx="616">
                  <c:v>29.17999266999999</c:v>
                </c:pt>
                <c:pt idx="617">
                  <c:v>29.700012210000011</c:v>
                </c:pt>
                <c:pt idx="618">
                  <c:v>30.220001219999972</c:v>
                </c:pt>
                <c:pt idx="619">
                  <c:v>30.75</c:v>
                </c:pt>
                <c:pt idx="620">
                  <c:v>31.279998769999963</c:v>
                </c:pt>
                <c:pt idx="621">
                  <c:v>31.809997549999991</c:v>
                </c:pt>
                <c:pt idx="622">
                  <c:v>32.349975579999978</c:v>
                </c:pt>
                <c:pt idx="623">
                  <c:v>32.880004880000001</c:v>
                </c:pt>
                <c:pt idx="624">
                  <c:v>33.410003659999973</c:v>
                </c:pt>
                <c:pt idx="625">
                  <c:v>33.949981690000016</c:v>
                </c:pt>
                <c:pt idx="626">
                  <c:v>34.489990229999989</c:v>
                </c:pt>
                <c:pt idx="627">
                  <c:v>35.019989010000018</c:v>
                </c:pt>
                <c:pt idx="628">
                  <c:v>35.570007320000002</c:v>
                </c:pt>
                <c:pt idx="629">
                  <c:v>36.109985349999988</c:v>
                </c:pt>
                <c:pt idx="630">
                  <c:v>36.650024420000022</c:v>
                </c:pt>
                <c:pt idx="631">
                  <c:v>37.190002450000009</c:v>
                </c:pt>
                <c:pt idx="632">
                  <c:v>37.739990229999989</c:v>
                </c:pt>
                <c:pt idx="633">
                  <c:v>38.290008550000039</c:v>
                </c:pt>
                <c:pt idx="634">
                  <c:v>38.839996329999963</c:v>
                </c:pt>
                <c:pt idx="635">
                  <c:v>39.389984130000016</c:v>
                </c:pt>
                <c:pt idx="636">
                  <c:v>39.940002440000001</c:v>
                </c:pt>
                <c:pt idx="637">
                  <c:v>40.490020749999985</c:v>
                </c:pt>
                <c:pt idx="638">
                  <c:v>41.049987800000054</c:v>
                </c:pt>
                <c:pt idx="639">
                  <c:v>41.600006099999973</c:v>
                </c:pt>
                <c:pt idx="640">
                  <c:v>42.149993889999962</c:v>
                </c:pt>
                <c:pt idx="641">
                  <c:v>42.709991450000018</c:v>
                </c:pt>
                <c:pt idx="642">
                  <c:v>43.269989020000025</c:v>
                </c:pt>
                <c:pt idx="643">
                  <c:v>43.830017089999956</c:v>
                </c:pt>
                <c:pt idx="644">
                  <c:v>44.399993900000027</c:v>
                </c:pt>
                <c:pt idx="645">
                  <c:v>44.959991460000026</c:v>
                </c:pt>
                <c:pt idx="646">
                  <c:v>45.529998779999971</c:v>
                </c:pt>
                <c:pt idx="647">
                  <c:v>46.089996340000027</c:v>
                </c:pt>
                <c:pt idx="648">
                  <c:v>46.660003660000029</c:v>
                </c:pt>
                <c:pt idx="649">
                  <c:v>47.220001219999972</c:v>
                </c:pt>
                <c:pt idx="650">
                  <c:v>47.800018309999984</c:v>
                </c:pt>
                <c:pt idx="651">
                  <c:v>48.359985350000045</c:v>
                </c:pt>
                <c:pt idx="652">
                  <c:v>48.940002440000001</c:v>
                </c:pt>
                <c:pt idx="653">
                  <c:v>49.509979250000015</c:v>
                </c:pt>
                <c:pt idx="654">
                  <c:v>50.089996339999971</c:v>
                </c:pt>
                <c:pt idx="655">
                  <c:v>50.660003670000037</c:v>
                </c:pt>
                <c:pt idx="656">
                  <c:v>51.240020759999993</c:v>
                </c:pt>
                <c:pt idx="657">
                  <c:v>51.809997559999999</c:v>
                </c:pt>
                <c:pt idx="658">
                  <c:v>52.399993889999962</c:v>
                </c:pt>
                <c:pt idx="659">
                  <c:v>52.979980470000044</c:v>
                </c:pt>
                <c:pt idx="660">
                  <c:v>53.559997559999999</c:v>
                </c:pt>
                <c:pt idx="661">
                  <c:v>54.149993900000027</c:v>
                </c:pt>
                <c:pt idx="662">
                  <c:v>54.739990229999989</c:v>
                </c:pt>
                <c:pt idx="663">
                  <c:v>55.320007319999945</c:v>
                </c:pt>
                <c:pt idx="664">
                  <c:v>55.910003670000037</c:v>
                </c:pt>
                <c:pt idx="665">
                  <c:v>56.5</c:v>
                </c:pt>
                <c:pt idx="666">
                  <c:v>57.089996340000027</c:v>
                </c:pt>
                <c:pt idx="667">
                  <c:v>57.67999266999999</c:v>
                </c:pt>
                <c:pt idx="668">
                  <c:v>58.270019529999956</c:v>
                </c:pt>
                <c:pt idx="669">
                  <c:v>58.859985360000053</c:v>
                </c:pt>
                <c:pt idx="670">
                  <c:v>59.459991460000026</c:v>
                </c:pt>
                <c:pt idx="671">
                  <c:v>60.059997559999999</c:v>
                </c:pt>
                <c:pt idx="672">
                  <c:v>60.649993900000027</c:v>
                </c:pt>
                <c:pt idx="673">
                  <c:v>61.260009770000011</c:v>
                </c:pt>
                <c:pt idx="674">
                  <c:v>61.860015869999984</c:v>
                </c:pt>
                <c:pt idx="675">
                  <c:v>62.450012209999954</c:v>
                </c:pt>
                <c:pt idx="676">
                  <c:v>63.059997560000056</c:v>
                </c:pt>
                <c:pt idx="677">
                  <c:v>63.659973140000034</c:v>
                </c:pt>
                <c:pt idx="678">
                  <c:v>64.270019530000013</c:v>
                </c:pt>
                <c:pt idx="679">
                  <c:v>64.869995119999999</c:v>
                </c:pt>
                <c:pt idx="680">
                  <c:v>65.489990229999989</c:v>
                </c:pt>
                <c:pt idx="681">
                  <c:v>66.089996329999963</c:v>
                </c:pt>
                <c:pt idx="682">
                  <c:v>66.709991449999961</c:v>
                </c:pt>
                <c:pt idx="683">
                  <c:v>67.309997559999999</c:v>
                </c:pt>
                <c:pt idx="684">
                  <c:v>67.929992679999998</c:v>
                </c:pt>
                <c:pt idx="685">
                  <c:v>68.540008550000039</c:v>
                </c:pt>
                <c:pt idx="686">
                  <c:v>69.149993890000019</c:v>
                </c:pt>
                <c:pt idx="687">
                  <c:v>69.770019530000013</c:v>
                </c:pt>
                <c:pt idx="688">
                  <c:v>70.390014650000012</c:v>
                </c:pt>
                <c:pt idx="689">
                  <c:v>71.010009770000011</c:v>
                </c:pt>
                <c:pt idx="690">
                  <c:v>71.630004880000001</c:v>
                </c:pt>
                <c:pt idx="691">
                  <c:v>72.25</c:v>
                </c:pt>
                <c:pt idx="692">
                  <c:v>72.869995119999999</c:v>
                </c:pt>
                <c:pt idx="693">
                  <c:v>73.5</c:v>
                </c:pt>
                <c:pt idx="694">
                  <c:v>74.110015859999976</c:v>
                </c:pt>
                <c:pt idx="695">
                  <c:v>74.740020749999985</c:v>
                </c:pt>
                <c:pt idx="696">
                  <c:v>75.369995119999999</c:v>
                </c:pt>
                <c:pt idx="697">
                  <c:v>76</c:v>
                </c:pt>
                <c:pt idx="698">
                  <c:v>76.619995120000056</c:v>
                </c:pt>
                <c:pt idx="699">
                  <c:v>77.260009770000011</c:v>
                </c:pt>
                <c:pt idx="700">
                  <c:v>77.889984130000016</c:v>
                </c:pt>
                <c:pt idx="701">
                  <c:v>78.519989020000025</c:v>
                </c:pt>
                <c:pt idx="702">
                  <c:v>79.160003660000029</c:v>
                </c:pt>
                <c:pt idx="703">
                  <c:v>79.789978030000043</c:v>
                </c:pt>
                <c:pt idx="704">
                  <c:v>80.42001343000004</c:v>
                </c:pt>
                <c:pt idx="705">
                  <c:v>81.059997559999999</c:v>
                </c:pt>
                <c:pt idx="706">
                  <c:v>81.700012210000011</c:v>
                </c:pt>
                <c:pt idx="707">
                  <c:v>82.339996330000019</c:v>
                </c:pt>
                <c:pt idx="708">
                  <c:v>82.980010979999975</c:v>
                </c:pt>
                <c:pt idx="709">
                  <c:v>83.619995119999999</c:v>
                </c:pt>
                <c:pt idx="710">
                  <c:v>84.260009770000011</c:v>
                </c:pt>
                <c:pt idx="711">
                  <c:v>84.899993900000027</c:v>
                </c:pt>
                <c:pt idx="712">
                  <c:v>85.550018309999984</c:v>
                </c:pt>
                <c:pt idx="713">
                  <c:v>86.200012210000011</c:v>
                </c:pt>
                <c:pt idx="714">
                  <c:v>86.839996340000027</c:v>
                </c:pt>
                <c:pt idx="715">
                  <c:v>87.489990239999997</c:v>
                </c:pt>
                <c:pt idx="716">
                  <c:v>88.130004890000009</c:v>
                </c:pt>
                <c:pt idx="717">
                  <c:v>88.789978029999986</c:v>
                </c:pt>
                <c:pt idx="718">
                  <c:v>89.42999266999999</c:v>
                </c:pt>
                <c:pt idx="719">
                  <c:v>90.089996340000027</c:v>
                </c:pt>
                <c:pt idx="720">
                  <c:v>90.739990239999997</c:v>
                </c:pt>
                <c:pt idx="721">
                  <c:v>91.39999389999997</c:v>
                </c:pt>
                <c:pt idx="722">
                  <c:v>92.049987789999989</c:v>
                </c:pt>
                <c:pt idx="723">
                  <c:v>92.699981690000016</c:v>
                </c:pt>
                <c:pt idx="724">
                  <c:v>93.349975579999978</c:v>
                </c:pt>
                <c:pt idx="725">
                  <c:v>94.019989020000025</c:v>
                </c:pt>
                <c:pt idx="726">
                  <c:v>94.67999266999999</c:v>
                </c:pt>
                <c:pt idx="727">
                  <c:v>95.339996329999963</c:v>
                </c:pt>
                <c:pt idx="728">
                  <c:v>96</c:v>
                </c:pt>
                <c:pt idx="729">
                  <c:v>96.650024419999966</c:v>
                </c:pt>
                <c:pt idx="730">
                  <c:v>97.319976800000006</c:v>
                </c:pt>
                <c:pt idx="731">
                  <c:v>97.979980469999987</c:v>
                </c:pt>
                <c:pt idx="732">
                  <c:v>98.649993889999962</c:v>
                </c:pt>
                <c:pt idx="733">
                  <c:v>99.310028079999995</c:v>
                </c:pt>
                <c:pt idx="734">
                  <c:v>99.970001219999972</c:v>
                </c:pt>
                <c:pt idx="735">
                  <c:v>100.64999388999996</c:v>
                </c:pt>
                <c:pt idx="736">
                  <c:v>101.31997681000001</c:v>
                </c:pt>
                <c:pt idx="737">
                  <c:v>101.98001098999998</c:v>
                </c:pt>
                <c:pt idx="738">
                  <c:v>102.65002441999997</c:v>
                </c:pt>
                <c:pt idx="739">
                  <c:v>103.32000732</c:v>
                </c:pt>
                <c:pt idx="740">
                  <c:v>104</c:v>
                </c:pt>
                <c:pt idx="741">
                  <c:v>104.67001342999998</c:v>
                </c:pt>
                <c:pt idx="742">
                  <c:v>105.33999633999997</c:v>
                </c:pt>
                <c:pt idx="743">
                  <c:v>106.01000975999995</c:v>
                </c:pt>
                <c:pt idx="744">
                  <c:v>106.69000244</c:v>
                </c:pt>
                <c:pt idx="745">
                  <c:v>107.36999512</c:v>
                </c:pt>
                <c:pt idx="746">
                  <c:v>108.05001830999998</c:v>
                </c:pt>
                <c:pt idx="747">
                  <c:v>108.73001097999997</c:v>
                </c:pt>
                <c:pt idx="748">
                  <c:v>109.39999388999996</c:v>
                </c:pt>
                <c:pt idx="749">
                  <c:v>110.08001708999996</c:v>
                </c:pt>
                <c:pt idx="750">
                  <c:v>110.76000975999995</c:v>
                </c:pt>
                <c:pt idx="751">
                  <c:v>111.44000244</c:v>
                </c:pt>
                <c:pt idx="752">
                  <c:v>112.11999512000006</c:v>
                </c:pt>
                <c:pt idx="753">
                  <c:v>112.80999756</c:v>
                </c:pt>
                <c:pt idx="754">
                  <c:v>113.5</c:v>
                </c:pt>
                <c:pt idx="755">
                  <c:v>114.17999268000005</c:v>
                </c:pt>
                <c:pt idx="756">
                  <c:v>114.86999512000006</c:v>
                </c:pt>
                <c:pt idx="757">
                  <c:v>115.55999756</c:v>
                </c:pt>
                <c:pt idx="758">
                  <c:v>116.23999024000005</c:v>
                </c:pt>
                <c:pt idx="759">
                  <c:v>116.92999266999999</c:v>
                </c:pt>
                <c:pt idx="760">
                  <c:v>117.61999510999999</c:v>
                </c:pt>
                <c:pt idx="761">
                  <c:v>118.31002808</c:v>
                </c:pt>
                <c:pt idx="762">
                  <c:v>119</c:v>
                </c:pt>
                <c:pt idx="763">
                  <c:v>119.69000245000001</c:v>
                </c:pt>
                <c:pt idx="764">
                  <c:v>120.39001464</c:v>
                </c:pt>
                <c:pt idx="765">
                  <c:v>121.08001709000001</c:v>
                </c:pt>
                <c:pt idx="766">
                  <c:v>121.76998901000002</c:v>
                </c:pt>
                <c:pt idx="767">
                  <c:v>122.47000121999997</c:v>
                </c:pt>
                <c:pt idx="768">
                  <c:v>123.16000365999997</c:v>
                </c:pt>
                <c:pt idx="769">
                  <c:v>123.85998534999999</c:v>
                </c:pt>
                <c:pt idx="770">
                  <c:v>124.55999756</c:v>
                </c:pt>
                <c:pt idx="771">
                  <c:v>125.25997924000001</c:v>
                </c:pt>
                <c:pt idx="772">
                  <c:v>125.95999144999996</c:v>
                </c:pt>
                <c:pt idx="773">
                  <c:v>126.65997313999998</c:v>
                </c:pt>
                <c:pt idx="774">
                  <c:v>127.37002563999999</c:v>
                </c:pt>
                <c:pt idx="775">
                  <c:v>128.07000733000001</c:v>
                </c:pt>
                <c:pt idx="776">
                  <c:v>128.77001952999996</c:v>
                </c:pt>
                <c:pt idx="777">
                  <c:v>129.47000122000003</c:v>
                </c:pt>
                <c:pt idx="778">
                  <c:v>130.16998291000004</c:v>
                </c:pt>
                <c:pt idx="779">
                  <c:v>130.88000489000001</c:v>
                </c:pt>
                <c:pt idx="780">
                  <c:v>131.57998657000002</c:v>
                </c:pt>
                <c:pt idx="781">
                  <c:v>132.29998778999999</c:v>
                </c:pt>
                <c:pt idx="782">
                  <c:v>133.01000977000001</c:v>
                </c:pt>
                <c:pt idx="783">
                  <c:v>133.72000122000003</c:v>
                </c:pt>
                <c:pt idx="784">
                  <c:v>134.42001342999998</c:v>
                </c:pt>
                <c:pt idx="785">
                  <c:v>135.13000488</c:v>
                </c:pt>
                <c:pt idx="786">
                  <c:v>135.83999633999997</c:v>
                </c:pt>
                <c:pt idx="787">
                  <c:v>136.55999756</c:v>
                </c:pt>
                <c:pt idx="788">
                  <c:v>137.26000977000001</c:v>
                </c:pt>
                <c:pt idx="789">
                  <c:v>137.98001097999997</c:v>
                </c:pt>
                <c:pt idx="790">
                  <c:v>138.70001219999995</c:v>
                </c:pt>
                <c:pt idx="791">
                  <c:v>139.41000367000004</c:v>
                </c:pt>
                <c:pt idx="792">
                  <c:v>140.13000489000001</c:v>
                </c:pt>
                <c:pt idx="793">
                  <c:v>140.84997558000003</c:v>
                </c:pt>
                <c:pt idx="794">
                  <c:v>141.55999754999999</c:v>
                </c:pt>
                <c:pt idx="795">
                  <c:v>142.27999878000003</c:v>
                </c:pt>
                <c:pt idx="796">
                  <c:v>143</c:v>
                </c:pt>
                <c:pt idx="797">
                  <c:v>143.72000121999997</c:v>
                </c:pt>
                <c:pt idx="798">
                  <c:v>144.44000244</c:v>
                </c:pt>
                <c:pt idx="799">
                  <c:v>145.16998290999999</c:v>
                </c:pt>
                <c:pt idx="800">
                  <c:v>145.89001464999996</c:v>
                </c:pt>
                <c:pt idx="801">
                  <c:v>146.61001586999998</c:v>
                </c:pt>
                <c:pt idx="802">
                  <c:v>147.32998657000002</c:v>
                </c:pt>
                <c:pt idx="803">
                  <c:v>148.05999756</c:v>
                </c:pt>
                <c:pt idx="804">
                  <c:v>148.77999878000003</c:v>
                </c:pt>
                <c:pt idx="805">
                  <c:v>149.51000976</c:v>
                </c:pt>
                <c:pt idx="806">
                  <c:v>150.22998045999998</c:v>
                </c:pt>
                <c:pt idx="807">
                  <c:v>150.96002196999996</c:v>
                </c:pt>
                <c:pt idx="808">
                  <c:v>151.70001219999995</c:v>
                </c:pt>
                <c:pt idx="809">
                  <c:v>152.41998291000004</c:v>
                </c:pt>
                <c:pt idx="810">
                  <c:v>153.16000367000004</c:v>
                </c:pt>
                <c:pt idx="811">
                  <c:v>153.88000489000001</c:v>
                </c:pt>
                <c:pt idx="812">
                  <c:v>154.60998534999999</c:v>
                </c:pt>
                <c:pt idx="813">
                  <c:v>155.35000610999998</c:v>
                </c:pt>
                <c:pt idx="814">
                  <c:v>156.08001708999996</c:v>
                </c:pt>
                <c:pt idx="815">
                  <c:v>156.80999756</c:v>
                </c:pt>
                <c:pt idx="816">
                  <c:v>157.54998779000005</c:v>
                </c:pt>
                <c:pt idx="817">
                  <c:v>158.28997803000004</c:v>
                </c:pt>
                <c:pt idx="818">
                  <c:v>159.02001953000001</c:v>
                </c:pt>
                <c:pt idx="819">
                  <c:v>159.75997925000001</c:v>
                </c:pt>
                <c:pt idx="820">
                  <c:v>160.49002075999999</c:v>
                </c:pt>
                <c:pt idx="821">
                  <c:v>161.24002074999999</c:v>
                </c:pt>
                <c:pt idx="822">
                  <c:v>161.98001099000004</c:v>
                </c:pt>
                <c:pt idx="823">
                  <c:v>162.71002197000001</c:v>
                </c:pt>
                <c:pt idx="824">
                  <c:v>163.45001221000001</c:v>
                </c:pt>
                <c:pt idx="825">
                  <c:v>164.19000244</c:v>
                </c:pt>
                <c:pt idx="826">
                  <c:v>164.94000244</c:v>
                </c:pt>
                <c:pt idx="827">
                  <c:v>165.67999268000005</c:v>
                </c:pt>
                <c:pt idx="828">
                  <c:v>166.42001343000004</c:v>
                </c:pt>
                <c:pt idx="829">
                  <c:v>167.17001342999998</c:v>
                </c:pt>
                <c:pt idx="830">
                  <c:v>167.91000365999997</c:v>
                </c:pt>
                <c:pt idx="831">
                  <c:v>168.66000365999997</c:v>
                </c:pt>
                <c:pt idx="832">
                  <c:v>169.39999390000003</c:v>
                </c:pt>
                <c:pt idx="833">
                  <c:v>170.15002442000002</c:v>
                </c:pt>
                <c:pt idx="834">
                  <c:v>170.89999390000003</c:v>
                </c:pt>
                <c:pt idx="835">
                  <c:v>171.64999388999996</c:v>
                </c:pt>
                <c:pt idx="836">
                  <c:v>172.39999388999996</c:v>
                </c:pt>
                <c:pt idx="837">
                  <c:v>173.13998413000002</c:v>
                </c:pt>
                <c:pt idx="838">
                  <c:v>173.89999389000002</c:v>
                </c:pt>
                <c:pt idx="839">
                  <c:v>174.64999389999997</c:v>
                </c:pt>
                <c:pt idx="840">
                  <c:v>175.40002441999997</c:v>
                </c:pt>
                <c:pt idx="841">
                  <c:v>176.14999389000002</c:v>
                </c:pt>
                <c:pt idx="842">
                  <c:v>176.89999389000002</c:v>
                </c:pt>
                <c:pt idx="843">
                  <c:v>177.66000365999997</c:v>
                </c:pt>
                <c:pt idx="844">
                  <c:v>178.41000365999997</c:v>
                </c:pt>
                <c:pt idx="845">
                  <c:v>179.16998292000005</c:v>
                </c:pt>
                <c:pt idx="846">
                  <c:v>179.93002319999999</c:v>
                </c:pt>
                <c:pt idx="847">
                  <c:v>180.67999266999999</c:v>
                </c:pt>
                <c:pt idx="848">
                  <c:v>181.44000244</c:v>
                </c:pt>
                <c:pt idx="849">
                  <c:v>182.20001221000001</c:v>
                </c:pt>
                <c:pt idx="850">
                  <c:v>182.95999145000002</c:v>
                </c:pt>
                <c:pt idx="851">
                  <c:v>183.71002197999996</c:v>
                </c:pt>
                <c:pt idx="852">
                  <c:v>184.47000122000003</c:v>
                </c:pt>
                <c:pt idx="853">
                  <c:v>185.23001097999997</c:v>
                </c:pt>
                <c:pt idx="854">
                  <c:v>186</c:v>
                </c:pt>
                <c:pt idx="855">
                  <c:v>186.76998900999996</c:v>
                </c:pt>
                <c:pt idx="856">
                  <c:v>187.52001953000001</c:v>
                </c:pt>
                <c:pt idx="857">
                  <c:v>188.27999876999996</c:v>
                </c:pt>
                <c:pt idx="858">
                  <c:v>189.04998779000005</c:v>
                </c:pt>
                <c:pt idx="859">
                  <c:v>189.80999754999999</c:v>
                </c:pt>
                <c:pt idx="860">
                  <c:v>190.57998658000002</c:v>
                </c:pt>
                <c:pt idx="861">
                  <c:v>191.33999633999997</c:v>
                </c:pt>
                <c:pt idx="862">
                  <c:v>192.11001586999998</c:v>
                </c:pt>
                <c:pt idx="863">
                  <c:v>192.88000488</c:v>
                </c:pt>
                <c:pt idx="864">
                  <c:v>193.64999390000003</c:v>
                </c:pt>
                <c:pt idx="865">
                  <c:v>194.41000366000003</c:v>
                </c:pt>
                <c:pt idx="866">
                  <c:v>195.17999266999999</c:v>
                </c:pt>
                <c:pt idx="867">
                  <c:v>195.94998169000002</c:v>
                </c:pt>
                <c:pt idx="868">
                  <c:v>196.72000122000003</c:v>
                </c:pt>
                <c:pt idx="869">
                  <c:v>197.48001098999998</c:v>
                </c:pt>
                <c:pt idx="870">
                  <c:v>198.26000977000001</c:v>
                </c:pt>
                <c:pt idx="871">
                  <c:v>199.02999877999997</c:v>
                </c:pt>
                <c:pt idx="872">
                  <c:v>199.80999756</c:v>
                </c:pt>
                <c:pt idx="873">
                  <c:v>200.57000733000001</c:v>
                </c:pt>
                <c:pt idx="874">
                  <c:v>201.35000609999997</c:v>
                </c:pt>
                <c:pt idx="875">
                  <c:v>202.13000489000001</c:v>
                </c:pt>
                <c:pt idx="876">
                  <c:v>202.89001464999996</c:v>
                </c:pt>
                <c:pt idx="877">
                  <c:v>203.67001342000003</c:v>
                </c:pt>
                <c:pt idx="878">
                  <c:v>204.44000244</c:v>
                </c:pt>
                <c:pt idx="879">
                  <c:v>205.22000122000003</c:v>
                </c:pt>
                <c:pt idx="880">
                  <c:v>205.98999024</c:v>
                </c:pt>
                <c:pt idx="881">
                  <c:v>206.76998902000003</c:v>
                </c:pt>
                <c:pt idx="882">
                  <c:v>207.55999756</c:v>
                </c:pt>
                <c:pt idx="883">
                  <c:v>208.32998656999996</c:v>
                </c:pt>
                <c:pt idx="884">
                  <c:v>209.10998534999999</c:v>
                </c:pt>
                <c:pt idx="885">
                  <c:v>209.87997437000001</c:v>
                </c:pt>
                <c:pt idx="886">
                  <c:v>210.65997314999998</c:v>
                </c:pt>
                <c:pt idx="887">
                  <c:v>211.44998168999996</c:v>
                </c:pt>
                <c:pt idx="888">
                  <c:v>212.22998046999999</c:v>
                </c:pt>
                <c:pt idx="889">
                  <c:v>213.00997924999996</c:v>
                </c:pt>
                <c:pt idx="890">
                  <c:v>213.78997802999999</c:v>
                </c:pt>
                <c:pt idx="891">
                  <c:v>214.56997681000001</c:v>
                </c:pt>
                <c:pt idx="892">
                  <c:v>215.34997557999998</c:v>
                </c:pt>
                <c:pt idx="893">
                  <c:v>216.12997436000001</c:v>
                </c:pt>
                <c:pt idx="894">
                  <c:v>216.91998290999999</c:v>
                </c:pt>
                <c:pt idx="895">
                  <c:v>217.69000244</c:v>
                </c:pt>
                <c:pt idx="896">
                  <c:v>218.48001097999997</c:v>
                </c:pt>
                <c:pt idx="897">
                  <c:v>219.27001953000001</c:v>
                </c:pt>
                <c:pt idx="898">
                  <c:v>220.05001831000004</c:v>
                </c:pt>
                <c:pt idx="899">
                  <c:v>220.83996582000003</c:v>
                </c:pt>
                <c:pt idx="900">
                  <c:v>221.61999512000006</c:v>
                </c:pt>
                <c:pt idx="901">
                  <c:v>222.39999390000003</c:v>
                </c:pt>
                <c:pt idx="902">
                  <c:v>223.20001220999995</c:v>
                </c:pt>
                <c:pt idx="903">
                  <c:v>223.98001097999997</c:v>
                </c:pt>
                <c:pt idx="904">
                  <c:v>224.75997923999995</c:v>
                </c:pt>
                <c:pt idx="905">
                  <c:v>225.54998778999999</c:v>
                </c:pt>
                <c:pt idx="906">
                  <c:v>226.32998657000002</c:v>
                </c:pt>
                <c:pt idx="907">
                  <c:v>227.12002562999999</c:v>
                </c:pt>
                <c:pt idx="908">
                  <c:v>227.90997315000004</c:v>
                </c:pt>
                <c:pt idx="909">
                  <c:v>228.70001221000007</c:v>
                </c:pt>
                <c:pt idx="910">
                  <c:v>229.49002074999993</c:v>
                </c:pt>
                <c:pt idx="911">
                  <c:v>230.27996826999998</c:v>
                </c:pt>
                <c:pt idx="912">
                  <c:v>231.08001709000001</c:v>
                </c:pt>
                <c:pt idx="913">
                  <c:v>231.86001587000004</c:v>
                </c:pt>
                <c:pt idx="914">
                  <c:v>232.64999390000003</c:v>
                </c:pt>
                <c:pt idx="915">
                  <c:v>233.44000243999994</c:v>
                </c:pt>
                <c:pt idx="916">
                  <c:v>234.22998046999999</c:v>
                </c:pt>
                <c:pt idx="917">
                  <c:v>235.01998901000002</c:v>
                </c:pt>
                <c:pt idx="918">
                  <c:v>235.82003784</c:v>
                </c:pt>
                <c:pt idx="919">
                  <c:v>236.60998535000004</c:v>
                </c:pt>
                <c:pt idx="920">
                  <c:v>237.40002441999997</c:v>
                </c:pt>
                <c:pt idx="921">
                  <c:v>238.19000244</c:v>
                </c:pt>
                <c:pt idx="922">
                  <c:v>238.98001098000003</c:v>
                </c:pt>
                <c:pt idx="923">
                  <c:v>239.76998902000008</c:v>
                </c:pt>
                <c:pt idx="924">
                  <c:v>240.56002806999993</c:v>
                </c:pt>
                <c:pt idx="925">
                  <c:v>241.35998534999999</c:v>
                </c:pt>
                <c:pt idx="926">
                  <c:v>242.15002442000002</c:v>
                </c:pt>
                <c:pt idx="927">
                  <c:v>242.95001219999995</c:v>
                </c:pt>
                <c:pt idx="928">
                  <c:v>243.73999022999999</c:v>
                </c:pt>
                <c:pt idx="929">
                  <c:v>244.54003906000003</c:v>
                </c:pt>
                <c:pt idx="930">
                  <c:v>245.32998658000008</c:v>
                </c:pt>
                <c:pt idx="931">
                  <c:v>246.1199646</c:v>
                </c:pt>
                <c:pt idx="932">
                  <c:v>246.91000367000004</c:v>
                </c:pt>
                <c:pt idx="933">
                  <c:v>247.70999145000002</c:v>
                </c:pt>
                <c:pt idx="934">
                  <c:v>248.50997924999996</c:v>
                </c:pt>
                <c:pt idx="935">
                  <c:v>249.30001830999998</c:v>
                </c:pt>
                <c:pt idx="936">
                  <c:v>250.10000609999992</c:v>
                </c:pt>
                <c:pt idx="937">
                  <c:v>250.88998412999996</c:v>
                </c:pt>
                <c:pt idx="938">
                  <c:v>251.69003296</c:v>
                </c:pt>
                <c:pt idx="939">
                  <c:v>252.48001098999998</c:v>
                </c:pt>
                <c:pt idx="940">
                  <c:v>253.26998902000003</c:v>
                </c:pt>
                <c:pt idx="941">
                  <c:v>254.06997681000007</c:v>
                </c:pt>
                <c:pt idx="942">
                  <c:v>254.85998534999999</c:v>
                </c:pt>
                <c:pt idx="943">
                  <c:v>255.66003418000003</c:v>
                </c:pt>
                <c:pt idx="944">
                  <c:v>256.45001219999995</c:v>
                </c:pt>
                <c:pt idx="945">
                  <c:v>257.25</c:v>
                </c:pt>
                <c:pt idx="946">
                  <c:v>258.04998778999993</c:v>
                </c:pt>
                <c:pt idx="947">
                  <c:v>258.83999632999996</c:v>
                </c:pt>
                <c:pt idx="948">
                  <c:v>259.63998413000007</c:v>
                </c:pt>
                <c:pt idx="949">
                  <c:v>260.42996216</c:v>
                </c:pt>
                <c:pt idx="950">
                  <c:v>261.21997070000003</c:v>
                </c:pt>
                <c:pt idx="951">
                  <c:v>262.01995848999996</c:v>
                </c:pt>
                <c:pt idx="952">
                  <c:v>262.82003784</c:v>
                </c:pt>
                <c:pt idx="953">
                  <c:v>263.61001586999998</c:v>
                </c:pt>
                <c:pt idx="954">
                  <c:v>264.40997314000003</c:v>
                </c:pt>
                <c:pt idx="955">
                  <c:v>265.19998168999996</c:v>
                </c:pt>
                <c:pt idx="956">
                  <c:v>265.99002076000005</c:v>
                </c:pt>
                <c:pt idx="957">
                  <c:v>266.78997802999999</c:v>
                </c:pt>
                <c:pt idx="958">
                  <c:v>267.57998657000002</c:v>
                </c:pt>
                <c:pt idx="959">
                  <c:v>268.37997437000001</c:v>
                </c:pt>
                <c:pt idx="960">
                  <c:v>269.15997315000004</c:v>
                </c:pt>
                <c:pt idx="961">
                  <c:v>269.95999144999996</c:v>
                </c:pt>
                <c:pt idx="962">
                  <c:v>270.75000000000006</c:v>
                </c:pt>
                <c:pt idx="963">
                  <c:v>271.54000853999997</c:v>
                </c:pt>
                <c:pt idx="964">
                  <c:v>272.34002685999997</c:v>
                </c:pt>
                <c:pt idx="965">
                  <c:v>273.1300354</c:v>
                </c:pt>
                <c:pt idx="966">
                  <c:v>273.91998290999999</c:v>
                </c:pt>
                <c:pt idx="967">
                  <c:v>274.69998169000002</c:v>
                </c:pt>
                <c:pt idx="968">
                  <c:v>275.5</c:v>
                </c:pt>
                <c:pt idx="969">
                  <c:v>276.27999877999997</c:v>
                </c:pt>
                <c:pt idx="970">
                  <c:v>277.07000732</c:v>
                </c:pt>
                <c:pt idx="971">
                  <c:v>277.85003662999998</c:v>
                </c:pt>
                <c:pt idx="972">
                  <c:v>278.63998413000002</c:v>
                </c:pt>
                <c:pt idx="973">
                  <c:v>279.44000245000001</c:v>
                </c:pt>
                <c:pt idx="974">
                  <c:v>280.22003173999997</c:v>
                </c:pt>
                <c:pt idx="975">
                  <c:v>280.99996948000006</c:v>
                </c:pt>
                <c:pt idx="976">
                  <c:v>281.78997801999998</c:v>
                </c:pt>
                <c:pt idx="977">
                  <c:v>282.58001708999996</c:v>
                </c:pt>
                <c:pt idx="978">
                  <c:v>283.35998535000004</c:v>
                </c:pt>
                <c:pt idx="979">
                  <c:v>284.13998413000002</c:v>
                </c:pt>
                <c:pt idx="980">
                  <c:v>284.93002318999993</c:v>
                </c:pt>
                <c:pt idx="981">
                  <c:v>285.69998168000001</c:v>
                </c:pt>
                <c:pt idx="982">
                  <c:v>286.48999022999999</c:v>
                </c:pt>
                <c:pt idx="983">
                  <c:v>287.27001953999996</c:v>
                </c:pt>
                <c:pt idx="984">
                  <c:v>288.05999756000006</c:v>
                </c:pt>
                <c:pt idx="985">
                  <c:v>288.84002685000002</c:v>
                </c:pt>
                <c:pt idx="986">
                  <c:v>289.60998534999999</c:v>
                </c:pt>
                <c:pt idx="987">
                  <c:v>290.39001464999996</c:v>
                </c:pt>
                <c:pt idx="988">
                  <c:v>291.16998291000004</c:v>
                </c:pt>
                <c:pt idx="989">
                  <c:v>291.94000244</c:v>
                </c:pt>
                <c:pt idx="990">
                  <c:v>292.71997069999998</c:v>
                </c:pt>
                <c:pt idx="991">
                  <c:v>293.49999999999994</c:v>
                </c:pt>
                <c:pt idx="992">
                  <c:v>294.26995849000002</c:v>
                </c:pt>
                <c:pt idx="993">
                  <c:v>295.05001830999998</c:v>
                </c:pt>
                <c:pt idx="994">
                  <c:v>295.80996705000001</c:v>
                </c:pt>
                <c:pt idx="995">
                  <c:v>296.59002685999997</c:v>
                </c:pt>
                <c:pt idx="996">
                  <c:v>297.35998535000004</c:v>
                </c:pt>
                <c:pt idx="997">
                  <c:v>298.14001464</c:v>
                </c:pt>
                <c:pt idx="998">
                  <c:v>298.89999388999996</c:v>
                </c:pt>
                <c:pt idx="999">
                  <c:v>299.67001342999998</c:v>
                </c:pt>
                <c:pt idx="1000">
                  <c:v>300.45001220999995</c:v>
                </c:pt>
                <c:pt idx="1001">
                  <c:v>301.20999145000002</c:v>
                </c:pt>
                <c:pt idx="1002">
                  <c:v>301.98001098000003</c:v>
                </c:pt>
                <c:pt idx="1003">
                  <c:v>302.73999022999999</c:v>
                </c:pt>
                <c:pt idx="1004">
                  <c:v>303.50997925000001</c:v>
                </c:pt>
                <c:pt idx="1005">
                  <c:v>304.28002928999996</c:v>
                </c:pt>
                <c:pt idx="1006">
                  <c:v>305.02999878000003</c:v>
                </c:pt>
                <c:pt idx="1007">
                  <c:v>305.79998779000005</c:v>
                </c:pt>
                <c:pt idx="1008">
                  <c:v>306.56002806999999</c:v>
                </c:pt>
                <c:pt idx="1009">
                  <c:v>307.33001709000001</c:v>
                </c:pt>
                <c:pt idx="1010">
                  <c:v>308.07998657000002</c:v>
                </c:pt>
                <c:pt idx="1011">
                  <c:v>308.84997558999999</c:v>
                </c:pt>
                <c:pt idx="1012">
                  <c:v>309.61001586999998</c:v>
                </c:pt>
                <c:pt idx="1013">
                  <c:v>310.36001585999992</c:v>
                </c:pt>
                <c:pt idx="1014">
                  <c:v>311.11999512000006</c:v>
                </c:pt>
                <c:pt idx="1015">
                  <c:v>311.86996460000006</c:v>
                </c:pt>
                <c:pt idx="1016">
                  <c:v>312.6300354</c:v>
                </c:pt>
                <c:pt idx="1017">
                  <c:v>313.38000489000001</c:v>
                </c:pt>
                <c:pt idx="1018">
                  <c:v>314.14001465000001</c:v>
                </c:pt>
                <c:pt idx="1019">
                  <c:v>314.88998413000002</c:v>
                </c:pt>
                <c:pt idx="1020">
                  <c:v>315.64999388999996</c:v>
                </c:pt>
                <c:pt idx="1021">
                  <c:v>316.38998412999996</c:v>
                </c:pt>
                <c:pt idx="1022">
                  <c:v>317.14001464999996</c:v>
                </c:pt>
                <c:pt idx="1023">
                  <c:v>317.89001464999996</c:v>
                </c:pt>
                <c:pt idx="1024">
                  <c:v>318.64001463999995</c:v>
                </c:pt>
                <c:pt idx="1025">
                  <c:v>319.38000489000007</c:v>
                </c:pt>
                <c:pt idx="1026">
                  <c:v>320.12997436000006</c:v>
                </c:pt>
                <c:pt idx="1027">
                  <c:v>320.86999512000006</c:v>
                </c:pt>
                <c:pt idx="1028">
                  <c:v>321.61996460000006</c:v>
                </c:pt>
                <c:pt idx="1029">
                  <c:v>322.35998535000004</c:v>
                </c:pt>
                <c:pt idx="1030">
                  <c:v>323.10003662000003</c:v>
                </c:pt>
                <c:pt idx="1031">
                  <c:v>323.84002685000002</c:v>
                </c:pt>
                <c:pt idx="1032">
                  <c:v>324.58001709000001</c:v>
                </c:pt>
                <c:pt idx="1033">
                  <c:v>325.32000733000001</c:v>
                </c:pt>
                <c:pt idx="1034">
                  <c:v>326.06002806999999</c:v>
                </c:pt>
                <c:pt idx="1035">
                  <c:v>326.80001830999998</c:v>
                </c:pt>
                <c:pt idx="1036">
                  <c:v>327.52999878000003</c:v>
                </c:pt>
                <c:pt idx="1037">
                  <c:v>328.27001953000001</c:v>
                </c:pt>
                <c:pt idx="1038">
                  <c:v>329.00003052</c:v>
                </c:pt>
                <c:pt idx="1039">
                  <c:v>329.73001099000004</c:v>
                </c:pt>
                <c:pt idx="1040">
                  <c:v>330.47003174000002</c:v>
                </c:pt>
                <c:pt idx="1041">
                  <c:v>331.19000244</c:v>
                </c:pt>
                <c:pt idx="1042">
                  <c:v>331.92001343000004</c:v>
                </c:pt>
                <c:pt idx="1043">
                  <c:v>332.65002441000001</c:v>
                </c:pt>
                <c:pt idx="1044">
                  <c:v>333.37002562999999</c:v>
                </c:pt>
                <c:pt idx="1045">
                  <c:v>334.10003662000003</c:v>
                </c:pt>
                <c:pt idx="1046">
                  <c:v>334.82998657000002</c:v>
                </c:pt>
                <c:pt idx="1047">
                  <c:v>335.55999756000006</c:v>
                </c:pt>
                <c:pt idx="1048">
                  <c:v>336.27999878000003</c:v>
                </c:pt>
                <c:pt idx="1049">
                  <c:v>337.00000000000006</c:v>
                </c:pt>
                <c:pt idx="1050">
                  <c:v>337.72000122000003</c:v>
                </c:pt>
                <c:pt idx="1051">
                  <c:v>338.42999266999993</c:v>
                </c:pt>
                <c:pt idx="1052">
                  <c:v>339.14999388999996</c:v>
                </c:pt>
                <c:pt idx="1053">
                  <c:v>339.86001586999993</c:v>
                </c:pt>
                <c:pt idx="1054">
                  <c:v>340.58001708999996</c:v>
                </c:pt>
                <c:pt idx="1055">
                  <c:v>341.29998778999999</c:v>
                </c:pt>
                <c:pt idx="1056">
                  <c:v>342.00997925000001</c:v>
                </c:pt>
                <c:pt idx="1057">
                  <c:v>342.72000121999997</c:v>
                </c:pt>
                <c:pt idx="1058">
                  <c:v>343.42999266999999</c:v>
                </c:pt>
                <c:pt idx="1059">
                  <c:v>344.14001465000001</c:v>
                </c:pt>
                <c:pt idx="1060">
                  <c:v>344.84002685000002</c:v>
                </c:pt>
                <c:pt idx="1061">
                  <c:v>345.54998780000005</c:v>
                </c:pt>
                <c:pt idx="1062">
                  <c:v>346.25997925000007</c:v>
                </c:pt>
                <c:pt idx="1063">
                  <c:v>346.95001221000007</c:v>
                </c:pt>
                <c:pt idx="1064">
                  <c:v>347.67001342999998</c:v>
                </c:pt>
                <c:pt idx="1065">
                  <c:v>348.3699646</c:v>
                </c:pt>
                <c:pt idx="1066">
                  <c:v>349.05996704</c:v>
                </c:pt>
                <c:pt idx="1067">
                  <c:v>349.76000977000001</c:v>
                </c:pt>
                <c:pt idx="1068">
                  <c:v>350.45001221000001</c:v>
                </c:pt>
                <c:pt idx="1069">
                  <c:v>351.14001464</c:v>
                </c:pt>
                <c:pt idx="1070">
                  <c:v>351.83996582000003</c:v>
                </c:pt>
                <c:pt idx="1071">
                  <c:v>352.52999878000003</c:v>
                </c:pt>
                <c:pt idx="1072">
                  <c:v>353.22000121999997</c:v>
                </c:pt>
                <c:pt idx="1073">
                  <c:v>353.90997313999998</c:v>
                </c:pt>
                <c:pt idx="1074">
                  <c:v>354.60000610999998</c:v>
                </c:pt>
                <c:pt idx="1075">
                  <c:v>355.29000855000004</c:v>
                </c:pt>
                <c:pt idx="1076">
                  <c:v>355.97003173000002</c:v>
                </c:pt>
                <c:pt idx="1077">
                  <c:v>356.65997314000003</c:v>
                </c:pt>
                <c:pt idx="1078">
                  <c:v>357.33001708999996</c:v>
                </c:pt>
                <c:pt idx="1079">
                  <c:v>358.01000976999995</c:v>
                </c:pt>
                <c:pt idx="1080">
                  <c:v>358.68997193000001</c:v>
                </c:pt>
                <c:pt idx="1081">
                  <c:v>359.35998534999999</c:v>
                </c:pt>
                <c:pt idx="1082">
                  <c:v>360.05001831000004</c:v>
                </c:pt>
                <c:pt idx="1083">
                  <c:v>360.71997070000003</c:v>
                </c:pt>
                <c:pt idx="1084">
                  <c:v>361.39001463999995</c:v>
                </c:pt>
                <c:pt idx="1085">
                  <c:v>362.05001830999998</c:v>
                </c:pt>
                <c:pt idx="1086">
                  <c:v>362.71997069999998</c:v>
                </c:pt>
                <c:pt idx="1087">
                  <c:v>363.39001465000001</c:v>
                </c:pt>
                <c:pt idx="1088">
                  <c:v>364.05996704000006</c:v>
                </c:pt>
                <c:pt idx="1089">
                  <c:v>364.70999145000002</c:v>
                </c:pt>
                <c:pt idx="1090">
                  <c:v>365.37002563999994</c:v>
                </c:pt>
                <c:pt idx="1091">
                  <c:v>366.02996826999998</c:v>
                </c:pt>
                <c:pt idx="1092">
                  <c:v>366.70001221000001</c:v>
                </c:pt>
                <c:pt idx="1093">
                  <c:v>367.35998535000004</c:v>
                </c:pt>
                <c:pt idx="1094">
                  <c:v>368.01000977000007</c:v>
                </c:pt>
                <c:pt idx="1095">
                  <c:v>368.66003417999997</c:v>
                </c:pt>
                <c:pt idx="1096">
                  <c:v>369.30999756</c:v>
                </c:pt>
                <c:pt idx="1097">
                  <c:v>369.96002198000002</c:v>
                </c:pt>
                <c:pt idx="1098">
                  <c:v>370.60998535000004</c:v>
                </c:pt>
                <c:pt idx="1099">
                  <c:v>371.25000000000006</c:v>
                </c:pt>
                <c:pt idx="1100">
                  <c:v>371.89001464999996</c:v>
                </c:pt>
                <c:pt idx="1101">
                  <c:v>372.54000854999998</c:v>
                </c:pt>
                <c:pt idx="1102">
                  <c:v>373.18002318999999</c:v>
                </c:pt>
                <c:pt idx="1103">
                  <c:v>373.82000733000007</c:v>
                </c:pt>
                <c:pt idx="1104">
                  <c:v>374.46002196999996</c:v>
                </c:pt>
                <c:pt idx="1105">
                  <c:v>375.08996581999997</c:v>
                </c:pt>
                <c:pt idx="1106">
                  <c:v>375.73001099000004</c:v>
                </c:pt>
                <c:pt idx="1107">
                  <c:v>376.34997559000004</c:v>
                </c:pt>
                <c:pt idx="1108">
                  <c:v>376.98001097999992</c:v>
                </c:pt>
                <c:pt idx="1109">
                  <c:v>377.60998536</c:v>
                </c:pt>
                <c:pt idx="1110">
                  <c:v>378.24002075999999</c:v>
                </c:pt>
                <c:pt idx="1111">
                  <c:v>378.85998535000004</c:v>
                </c:pt>
                <c:pt idx="1112">
                  <c:v>379.48001097999992</c:v>
                </c:pt>
                <c:pt idx="1113">
                  <c:v>380.09997558999999</c:v>
                </c:pt>
                <c:pt idx="1114">
                  <c:v>380.70999145000002</c:v>
                </c:pt>
                <c:pt idx="1115">
                  <c:v>381.32998657000002</c:v>
                </c:pt>
                <c:pt idx="1116">
                  <c:v>381.94000243999994</c:v>
                </c:pt>
                <c:pt idx="1117">
                  <c:v>382.5499878</c:v>
                </c:pt>
                <c:pt idx="1118">
                  <c:v>383.16000367000004</c:v>
                </c:pt>
                <c:pt idx="1119">
                  <c:v>383.76998901000002</c:v>
                </c:pt>
                <c:pt idx="1120">
                  <c:v>384.38000487999994</c:v>
                </c:pt>
                <c:pt idx="1121">
                  <c:v>384.97998045999998</c:v>
                </c:pt>
                <c:pt idx="1122">
                  <c:v>385.59002685000002</c:v>
                </c:pt>
                <c:pt idx="1123">
                  <c:v>386.17999267000005</c:v>
                </c:pt>
                <c:pt idx="1124">
                  <c:v>386.78002928999996</c:v>
                </c:pt>
                <c:pt idx="1125">
                  <c:v>387.36999512</c:v>
                </c:pt>
                <c:pt idx="1126">
                  <c:v>387.96002198000002</c:v>
                </c:pt>
                <c:pt idx="1127">
                  <c:v>388.55999755999994</c:v>
                </c:pt>
                <c:pt idx="1128">
                  <c:v>389.14999388999996</c:v>
                </c:pt>
                <c:pt idx="1129">
                  <c:v>389.74002074999999</c:v>
                </c:pt>
                <c:pt idx="1130">
                  <c:v>390.32000733000007</c:v>
                </c:pt>
                <c:pt idx="1131">
                  <c:v>390.90002441999997</c:v>
                </c:pt>
                <c:pt idx="1132">
                  <c:v>391.48001098999998</c:v>
                </c:pt>
                <c:pt idx="1133">
                  <c:v>392.05996704000006</c:v>
                </c:pt>
                <c:pt idx="1134">
                  <c:v>392.63000487999994</c:v>
                </c:pt>
                <c:pt idx="1135">
                  <c:v>393.19998168999996</c:v>
                </c:pt>
                <c:pt idx="1136">
                  <c:v>393.78002930000002</c:v>
                </c:pt>
                <c:pt idx="1137">
                  <c:v>394.35000610000003</c:v>
                </c:pt>
                <c:pt idx="1138">
                  <c:v>394.91998290999999</c:v>
                </c:pt>
                <c:pt idx="1139">
                  <c:v>395.48001097999997</c:v>
                </c:pt>
                <c:pt idx="1140">
                  <c:v>396.03997803000004</c:v>
                </c:pt>
                <c:pt idx="1141">
                  <c:v>396.60000610999998</c:v>
                </c:pt>
                <c:pt idx="1142">
                  <c:v>397.16998290999999</c:v>
                </c:pt>
                <c:pt idx="1143">
                  <c:v>397.72003174000002</c:v>
                </c:pt>
                <c:pt idx="1144">
                  <c:v>398.26998900999996</c:v>
                </c:pt>
                <c:pt idx="1145">
                  <c:v>398.81997680999996</c:v>
                </c:pt>
                <c:pt idx="1146">
                  <c:v>399.38000488</c:v>
                </c:pt>
                <c:pt idx="1147">
                  <c:v>399.94000243999994</c:v>
                </c:pt>
                <c:pt idx="1148">
                  <c:v>400.47998046999999</c:v>
                </c:pt>
                <c:pt idx="1149">
                  <c:v>401.02001954000002</c:v>
                </c:pt>
                <c:pt idx="1150">
                  <c:v>401.55999756000006</c:v>
                </c:pt>
                <c:pt idx="1151">
                  <c:v>402.11001586999998</c:v>
                </c:pt>
                <c:pt idx="1152">
                  <c:v>402.64001465000001</c:v>
                </c:pt>
                <c:pt idx="1153">
                  <c:v>403.16998291000004</c:v>
                </c:pt>
                <c:pt idx="1154">
                  <c:v>403.70001219999995</c:v>
                </c:pt>
                <c:pt idx="1155">
                  <c:v>404.25</c:v>
                </c:pt>
                <c:pt idx="1156">
                  <c:v>404.76995849000002</c:v>
                </c:pt>
                <c:pt idx="1157">
                  <c:v>405.30001830999993</c:v>
                </c:pt>
                <c:pt idx="1158">
                  <c:v>405.82998657000002</c:v>
                </c:pt>
                <c:pt idx="1159">
                  <c:v>406.35003662000003</c:v>
                </c:pt>
                <c:pt idx="1160">
                  <c:v>406.85998535000004</c:v>
                </c:pt>
                <c:pt idx="1161">
                  <c:v>407.37997437000001</c:v>
                </c:pt>
                <c:pt idx="1162">
                  <c:v>407.89001465000001</c:v>
                </c:pt>
                <c:pt idx="1163">
                  <c:v>408.39999389000002</c:v>
                </c:pt>
                <c:pt idx="1164">
                  <c:v>408.91998290999999</c:v>
                </c:pt>
                <c:pt idx="1165">
                  <c:v>409.43002318999999</c:v>
                </c:pt>
                <c:pt idx="1166">
                  <c:v>409.92999267000005</c:v>
                </c:pt>
                <c:pt idx="1167">
                  <c:v>410.43997191999995</c:v>
                </c:pt>
                <c:pt idx="1168">
                  <c:v>410.92999266999999</c:v>
                </c:pt>
                <c:pt idx="1169">
                  <c:v>411.41998291000004</c:v>
                </c:pt>
                <c:pt idx="1170">
                  <c:v>411.92001342999998</c:v>
                </c:pt>
                <c:pt idx="1171">
                  <c:v>412.41000365999997</c:v>
                </c:pt>
                <c:pt idx="1172">
                  <c:v>412.89996338000003</c:v>
                </c:pt>
                <c:pt idx="1173">
                  <c:v>413.39001464999996</c:v>
                </c:pt>
                <c:pt idx="1174">
                  <c:v>413.86999512</c:v>
                </c:pt>
                <c:pt idx="1175">
                  <c:v>414.35998535000004</c:v>
                </c:pt>
                <c:pt idx="1176">
                  <c:v>414.83001708999996</c:v>
                </c:pt>
                <c:pt idx="1177">
                  <c:v>415.30999756</c:v>
                </c:pt>
                <c:pt idx="1178">
                  <c:v>415.78002930000002</c:v>
                </c:pt>
                <c:pt idx="1179">
                  <c:v>416.26000976999995</c:v>
                </c:pt>
                <c:pt idx="1180">
                  <c:v>416.71997069999998</c:v>
                </c:pt>
                <c:pt idx="1181">
                  <c:v>417.19003296</c:v>
                </c:pt>
                <c:pt idx="1182">
                  <c:v>417.64999389999997</c:v>
                </c:pt>
                <c:pt idx="1183">
                  <c:v>418.10998534999999</c:v>
                </c:pt>
                <c:pt idx="1184">
                  <c:v>418.57003784</c:v>
                </c:pt>
                <c:pt idx="1185">
                  <c:v>419.02001952999996</c:v>
                </c:pt>
                <c:pt idx="1186">
                  <c:v>419.46997069999998</c:v>
                </c:pt>
                <c:pt idx="1187">
                  <c:v>419.92004395000004</c:v>
                </c:pt>
                <c:pt idx="1188">
                  <c:v>420.36001586999993</c:v>
                </c:pt>
                <c:pt idx="1189">
                  <c:v>420.79998778999999</c:v>
                </c:pt>
                <c:pt idx="1190">
                  <c:v>421.24002074999999</c:v>
                </c:pt>
                <c:pt idx="1191">
                  <c:v>421.67001342999993</c:v>
                </c:pt>
                <c:pt idx="1192">
                  <c:v>422.10998534999999</c:v>
                </c:pt>
                <c:pt idx="1193">
                  <c:v>422.54003907000003</c:v>
                </c:pt>
                <c:pt idx="1194">
                  <c:v>422.95999144999996</c:v>
                </c:pt>
                <c:pt idx="1195">
                  <c:v>423.38998413000002</c:v>
                </c:pt>
                <c:pt idx="1196">
                  <c:v>423.81002808000005</c:v>
                </c:pt>
                <c:pt idx="1197">
                  <c:v>424.22000121999997</c:v>
                </c:pt>
                <c:pt idx="1198">
                  <c:v>424.63998413000002</c:v>
                </c:pt>
                <c:pt idx="1199">
                  <c:v>425.04000854000003</c:v>
                </c:pt>
                <c:pt idx="1200">
                  <c:v>425.45001220999995</c:v>
                </c:pt>
                <c:pt idx="1201">
                  <c:v>425.84997557999998</c:v>
                </c:pt>
                <c:pt idx="1202">
                  <c:v>426.26004029000001</c:v>
                </c:pt>
                <c:pt idx="1203">
                  <c:v>426.66000366999998</c:v>
                </c:pt>
                <c:pt idx="1204">
                  <c:v>427.04998778999999</c:v>
                </c:pt>
                <c:pt idx="1205">
                  <c:v>427.44003296</c:v>
                </c:pt>
                <c:pt idx="1206">
                  <c:v>427.82000731999995</c:v>
                </c:pt>
                <c:pt idx="1207">
                  <c:v>428.20999144999996</c:v>
                </c:pt>
                <c:pt idx="1208">
                  <c:v>428.60003662000003</c:v>
                </c:pt>
                <c:pt idx="1209">
                  <c:v>428.97000121999997</c:v>
                </c:pt>
                <c:pt idx="1210">
                  <c:v>429.35998534999999</c:v>
                </c:pt>
                <c:pt idx="1211">
                  <c:v>429.72998047000004</c:v>
                </c:pt>
                <c:pt idx="1212">
                  <c:v>430.10000610999998</c:v>
                </c:pt>
                <c:pt idx="1213">
                  <c:v>430.47000121999997</c:v>
                </c:pt>
                <c:pt idx="1214">
                  <c:v>430.82998657000002</c:v>
                </c:pt>
                <c:pt idx="1215">
                  <c:v>431.19000243999994</c:v>
                </c:pt>
                <c:pt idx="1216">
                  <c:v>431.5499878</c:v>
                </c:pt>
                <c:pt idx="1217">
                  <c:v>431.89996338000003</c:v>
                </c:pt>
                <c:pt idx="1218">
                  <c:v>432.24999999999994</c:v>
                </c:pt>
                <c:pt idx="1219">
                  <c:v>432.61001586999998</c:v>
                </c:pt>
                <c:pt idx="1220">
                  <c:v>432.94998169000007</c:v>
                </c:pt>
                <c:pt idx="1221">
                  <c:v>433.29000853999997</c:v>
                </c:pt>
                <c:pt idx="1222">
                  <c:v>433.63000488</c:v>
                </c:pt>
                <c:pt idx="1223">
                  <c:v>433.97000122000003</c:v>
                </c:pt>
                <c:pt idx="1224">
                  <c:v>434.30001830999998</c:v>
                </c:pt>
                <c:pt idx="1225">
                  <c:v>434.63000488</c:v>
                </c:pt>
                <c:pt idx="1226">
                  <c:v>434.95999145000002</c:v>
                </c:pt>
                <c:pt idx="1227">
                  <c:v>435.28002928999996</c:v>
                </c:pt>
                <c:pt idx="1228">
                  <c:v>435.60000609999997</c:v>
                </c:pt>
                <c:pt idx="1229">
                  <c:v>435.92999268000005</c:v>
                </c:pt>
                <c:pt idx="1230">
                  <c:v>436.23995970999999</c:v>
                </c:pt>
                <c:pt idx="1231">
                  <c:v>436.55001830999998</c:v>
                </c:pt>
                <c:pt idx="1232">
                  <c:v>436.86999512000006</c:v>
                </c:pt>
                <c:pt idx="1233">
                  <c:v>437.17999268</c:v>
                </c:pt>
                <c:pt idx="1234">
                  <c:v>437.47000122000003</c:v>
                </c:pt>
                <c:pt idx="1235">
                  <c:v>437.76998902000008</c:v>
                </c:pt>
                <c:pt idx="1236">
                  <c:v>438.06997681000001</c:v>
                </c:pt>
                <c:pt idx="1237">
                  <c:v>438.37002562999999</c:v>
                </c:pt>
                <c:pt idx="1238">
                  <c:v>438.66000365999997</c:v>
                </c:pt>
                <c:pt idx="1239">
                  <c:v>438.94998169000002</c:v>
                </c:pt>
                <c:pt idx="1240">
                  <c:v>439.23995971000005</c:v>
                </c:pt>
                <c:pt idx="1241">
                  <c:v>439.53002929999997</c:v>
                </c:pt>
                <c:pt idx="1242">
                  <c:v>439.79998778999999</c:v>
                </c:pt>
                <c:pt idx="1243">
                  <c:v>440.07998657000002</c:v>
                </c:pt>
                <c:pt idx="1244">
                  <c:v>440.35000609999997</c:v>
                </c:pt>
                <c:pt idx="1245">
                  <c:v>440.63000488</c:v>
                </c:pt>
                <c:pt idx="1246">
                  <c:v>440.88998413000002</c:v>
                </c:pt>
                <c:pt idx="1247">
                  <c:v>441.16003417999997</c:v>
                </c:pt>
                <c:pt idx="1248">
                  <c:v>441.42001342999998</c:v>
                </c:pt>
                <c:pt idx="1249">
                  <c:v>441.66998291000004</c:v>
                </c:pt>
                <c:pt idx="1250">
                  <c:v>441.93002319999999</c:v>
                </c:pt>
                <c:pt idx="1251">
                  <c:v>442.19000245000001</c:v>
                </c:pt>
                <c:pt idx="1252">
                  <c:v>442.44000245000007</c:v>
                </c:pt>
                <c:pt idx="1253">
                  <c:v>442.68997193000001</c:v>
                </c:pt>
                <c:pt idx="1254">
                  <c:v>442.92001342999998</c:v>
                </c:pt>
                <c:pt idx="1255">
                  <c:v>443.16998291000004</c:v>
                </c:pt>
                <c:pt idx="1256">
                  <c:v>443.40997313999998</c:v>
                </c:pt>
                <c:pt idx="1257">
                  <c:v>443.65002442000002</c:v>
                </c:pt>
                <c:pt idx="1258">
                  <c:v>443.86999511999994</c:v>
                </c:pt>
                <c:pt idx="1259">
                  <c:v>444.09997557999998</c:v>
                </c:pt>
                <c:pt idx="1260">
                  <c:v>444.33001709000001</c:v>
                </c:pt>
                <c:pt idx="1261">
                  <c:v>444.55999755999994</c:v>
                </c:pt>
                <c:pt idx="1262">
                  <c:v>444.77999877999997</c:v>
                </c:pt>
                <c:pt idx="1263">
                  <c:v>444.99996949000007</c:v>
                </c:pt>
                <c:pt idx="1264">
                  <c:v>445.20001220999995</c:v>
                </c:pt>
                <c:pt idx="1265">
                  <c:v>445.42001341999998</c:v>
                </c:pt>
                <c:pt idx="1266">
                  <c:v>445.62997436000006</c:v>
                </c:pt>
                <c:pt idx="1267">
                  <c:v>445.83996581999997</c:v>
                </c:pt>
                <c:pt idx="1268">
                  <c:v>446.04000855000004</c:v>
                </c:pt>
                <c:pt idx="1269">
                  <c:v>446.23999024000005</c:v>
                </c:pt>
                <c:pt idx="1270">
                  <c:v>446.43997193000001</c:v>
                </c:pt>
                <c:pt idx="1271">
                  <c:v>446.6300354</c:v>
                </c:pt>
                <c:pt idx="1272">
                  <c:v>446.82000733000007</c:v>
                </c:pt>
                <c:pt idx="1273">
                  <c:v>447.00997925000001</c:v>
                </c:pt>
                <c:pt idx="1274">
                  <c:v>447.19998168000001</c:v>
                </c:pt>
                <c:pt idx="1275">
                  <c:v>447.38000487999994</c:v>
                </c:pt>
                <c:pt idx="1276">
                  <c:v>447.55999756</c:v>
                </c:pt>
                <c:pt idx="1277">
                  <c:v>447.73999023000005</c:v>
                </c:pt>
                <c:pt idx="1278">
                  <c:v>447.91003417999997</c:v>
                </c:pt>
                <c:pt idx="1279">
                  <c:v>448.08999634000003</c:v>
                </c:pt>
                <c:pt idx="1280">
                  <c:v>448.25997925000007</c:v>
                </c:pt>
                <c:pt idx="1281">
                  <c:v>448.41998290999999</c:v>
                </c:pt>
                <c:pt idx="1282">
                  <c:v>448.59002685000002</c:v>
                </c:pt>
                <c:pt idx="1283">
                  <c:v>448.74999999999994</c:v>
                </c:pt>
                <c:pt idx="1284">
                  <c:v>448.91000365999997</c:v>
                </c:pt>
                <c:pt idx="1285">
                  <c:v>449.06997681000007</c:v>
                </c:pt>
                <c:pt idx="1286">
                  <c:v>449.22003173999997</c:v>
                </c:pt>
                <c:pt idx="1287">
                  <c:v>449.36999510999999</c:v>
                </c:pt>
                <c:pt idx="1288">
                  <c:v>449.51998901000002</c:v>
                </c:pt>
                <c:pt idx="1289">
                  <c:v>449.65997313999998</c:v>
                </c:pt>
                <c:pt idx="1290">
                  <c:v>449.80001830999998</c:v>
                </c:pt>
                <c:pt idx="1291">
                  <c:v>449.94000244000006</c:v>
                </c:pt>
                <c:pt idx="1292">
                  <c:v>450.06997681000001</c:v>
                </c:pt>
                <c:pt idx="1293">
                  <c:v>450.2000122</c:v>
                </c:pt>
                <c:pt idx="1294">
                  <c:v>450.35000609999997</c:v>
                </c:pt>
                <c:pt idx="1295">
                  <c:v>450.47000121999997</c:v>
                </c:pt>
                <c:pt idx="1296">
                  <c:v>450.59997559000004</c:v>
                </c:pt>
                <c:pt idx="1297">
                  <c:v>450.72003173999997</c:v>
                </c:pt>
                <c:pt idx="1298">
                  <c:v>450.83999634000003</c:v>
                </c:pt>
                <c:pt idx="1299">
                  <c:v>450.95999146000008</c:v>
                </c:pt>
                <c:pt idx="1300">
                  <c:v>451.07998656999996</c:v>
                </c:pt>
                <c:pt idx="1301">
                  <c:v>451.19003296</c:v>
                </c:pt>
                <c:pt idx="1302">
                  <c:v>451.30001830999993</c:v>
                </c:pt>
                <c:pt idx="1303">
                  <c:v>451.41000365999997</c:v>
                </c:pt>
                <c:pt idx="1304">
                  <c:v>451.50997925000001</c:v>
                </c:pt>
                <c:pt idx="1305">
                  <c:v>451.61001586999998</c:v>
                </c:pt>
                <c:pt idx="1306">
                  <c:v>451.72000122000003</c:v>
                </c:pt>
                <c:pt idx="1307">
                  <c:v>451.82000733000007</c:v>
                </c:pt>
                <c:pt idx="1308">
                  <c:v>451.90997314999998</c:v>
                </c:pt>
                <c:pt idx="1309">
                  <c:v>452.00997924000001</c:v>
                </c:pt>
                <c:pt idx="1310">
                  <c:v>452.10000609999997</c:v>
                </c:pt>
                <c:pt idx="1311">
                  <c:v>452.17999268</c:v>
                </c:pt>
                <c:pt idx="1312">
                  <c:v>452.26998901000002</c:v>
                </c:pt>
                <c:pt idx="1313">
                  <c:v>452.35003662999998</c:v>
                </c:pt>
                <c:pt idx="1314">
                  <c:v>452.44003296</c:v>
                </c:pt>
                <c:pt idx="1315">
                  <c:v>452.51998900999996</c:v>
                </c:pt>
                <c:pt idx="1316">
                  <c:v>452.58999633999997</c:v>
                </c:pt>
                <c:pt idx="1317">
                  <c:v>452.65997315000004</c:v>
                </c:pt>
                <c:pt idx="1318">
                  <c:v>452.73001097999997</c:v>
                </c:pt>
                <c:pt idx="1319">
                  <c:v>452.81002808</c:v>
                </c:pt>
                <c:pt idx="1320">
                  <c:v>452.88000488000006</c:v>
                </c:pt>
                <c:pt idx="1321">
                  <c:v>452.93997193000001</c:v>
                </c:pt>
                <c:pt idx="1322">
                  <c:v>453.00003050999999</c:v>
                </c:pt>
                <c:pt idx="1323">
                  <c:v>453.05001830999993</c:v>
                </c:pt>
                <c:pt idx="1324">
                  <c:v>453.11999512</c:v>
                </c:pt>
                <c:pt idx="1325">
                  <c:v>453.16998291000004</c:v>
                </c:pt>
                <c:pt idx="1326">
                  <c:v>453.21997070999998</c:v>
                </c:pt>
                <c:pt idx="1327">
                  <c:v>453.27001953000001</c:v>
                </c:pt>
                <c:pt idx="1328">
                  <c:v>453.32000732999995</c:v>
                </c:pt>
                <c:pt idx="1329">
                  <c:v>453.35998534999999</c:v>
                </c:pt>
                <c:pt idx="1330">
                  <c:v>453.39996338000003</c:v>
                </c:pt>
                <c:pt idx="1331">
                  <c:v>453.44003295999994</c:v>
                </c:pt>
                <c:pt idx="1332">
                  <c:v>453.48001099000004</c:v>
                </c:pt>
                <c:pt idx="1333">
                  <c:v>453.51000977000007</c:v>
                </c:pt>
                <c:pt idx="1334">
                  <c:v>453.53997801999998</c:v>
                </c:pt>
                <c:pt idx="1335">
                  <c:v>453.56997680000001</c:v>
                </c:pt>
                <c:pt idx="1336">
                  <c:v>453.60003662999998</c:v>
                </c:pt>
                <c:pt idx="1337">
                  <c:v>453.61999512</c:v>
                </c:pt>
                <c:pt idx="1338">
                  <c:v>453.64001464999996</c:v>
                </c:pt>
                <c:pt idx="1339">
                  <c:v>453.65997313999998</c:v>
                </c:pt>
                <c:pt idx="1340">
                  <c:v>453.67004395000004</c:v>
                </c:pt>
                <c:pt idx="1341">
                  <c:v>453.69003295999994</c:v>
                </c:pt>
                <c:pt idx="1342">
                  <c:v>453.7000122</c:v>
                </c:pt>
                <c:pt idx="1343">
                  <c:v>453.70001221000007</c:v>
                </c:pt>
                <c:pt idx="1344">
                  <c:v>453.70999144999996</c:v>
                </c:pt>
                <c:pt idx="1345">
                  <c:v>453.70996093000002</c:v>
                </c:pt>
                <c:pt idx="1346">
                  <c:v>453.71002196999996</c:v>
                </c:pt>
                <c:pt idx="1347">
                  <c:v>453.71002198000002</c:v>
                </c:pt>
                <c:pt idx="1348">
                  <c:v>453.69998169000007</c:v>
                </c:pt>
                <c:pt idx="1349">
                  <c:v>453.69998169000002</c:v>
                </c:pt>
                <c:pt idx="1350">
                  <c:v>453.68002320000005</c:v>
                </c:pt>
                <c:pt idx="1351">
                  <c:v>453.67001342999998</c:v>
                </c:pt>
                <c:pt idx="1352">
                  <c:v>453.66000366000003</c:v>
                </c:pt>
                <c:pt idx="1353">
                  <c:v>453.63998413000007</c:v>
                </c:pt>
                <c:pt idx="1354">
                  <c:v>453.61999510999999</c:v>
                </c:pt>
                <c:pt idx="1355">
                  <c:v>453.58996582000003</c:v>
                </c:pt>
                <c:pt idx="1356">
                  <c:v>453.57003784999995</c:v>
                </c:pt>
                <c:pt idx="1357">
                  <c:v>453.54000855000004</c:v>
                </c:pt>
                <c:pt idx="1358">
                  <c:v>453.51998900999996</c:v>
                </c:pt>
                <c:pt idx="1359">
                  <c:v>453.47998046999999</c:v>
                </c:pt>
                <c:pt idx="1360">
                  <c:v>453.43997193000007</c:v>
                </c:pt>
                <c:pt idx="1361">
                  <c:v>453.40997313999998</c:v>
                </c:pt>
                <c:pt idx="1362">
                  <c:v>453.36001586999998</c:v>
                </c:pt>
                <c:pt idx="1363">
                  <c:v>453.32000731999995</c:v>
                </c:pt>
                <c:pt idx="1364">
                  <c:v>453.26998901000002</c:v>
                </c:pt>
                <c:pt idx="1365">
                  <c:v>453.22998047000004</c:v>
                </c:pt>
                <c:pt idx="1366">
                  <c:v>453.18002319999999</c:v>
                </c:pt>
                <c:pt idx="1367">
                  <c:v>453.13000488</c:v>
                </c:pt>
                <c:pt idx="1368">
                  <c:v>453.07000732999995</c:v>
                </c:pt>
                <c:pt idx="1369">
                  <c:v>453.02001953000001</c:v>
                </c:pt>
                <c:pt idx="1370">
                  <c:v>452.95999145000002</c:v>
                </c:pt>
                <c:pt idx="1371">
                  <c:v>452.90997314999998</c:v>
                </c:pt>
                <c:pt idx="1372">
                  <c:v>452.84997558000003</c:v>
                </c:pt>
                <c:pt idx="1373">
                  <c:v>452.78002929999997</c:v>
                </c:pt>
                <c:pt idx="1374">
                  <c:v>452.72000123000004</c:v>
                </c:pt>
                <c:pt idx="1375">
                  <c:v>452.63998414000008</c:v>
                </c:pt>
                <c:pt idx="1376">
                  <c:v>452.57998656999996</c:v>
                </c:pt>
                <c:pt idx="1377">
                  <c:v>452.49996949000007</c:v>
                </c:pt>
                <c:pt idx="1378">
                  <c:v>452.43997191999995</c:v>
                </c:pt>
                <c:pt idx="1379">
                  <c:v>452.35000611000004</c:v>
                </c:pt>
                <c:pt idx="1380">
                  <c:v>452.27999877999997</c:v>
                </c:pt>
                <c:pt idx="1381">
                  <c:v>452.20999146000003</c:v>
                </c:pt>
                <c:pt idx="1382">
                  <c:v>452.11999512000006</c:v>
                </c:pt>
                <c:pt idx="1383">
                  <c:v>452.0499878</c:v>
                </c:pt>
                <c:pt idx="1384">
                  <c:v>451.97003174000002</c:v>
                </c:pt>
                <c:pt idx="1385">
                  <c:v>451.88003539999994</c:v>
                </c:pt>
                <c:pt idx="1386">
                  <c:v>451.80001830999998</c:v>
                </c:pt>
                <c:pt idx="1387">
                  <c:v>451.70001221000007</c:v>
                </c:pt>
                <c:pt idx="1388">
                  <c:v>451.61999510999999</c:v>
                </c:pt>
                <c:pt idx="1389">
                  <c:v>451.52996826000003</c:v>
                </c:pt>
                <c:pt idx="1390">
                  <c:v>451.44000244999995</c:v>
                </c:pt>
                <c:pt idx="1391">
                  <c:v>451.35003661999997</c:v>
                </c:pt>
                <c:pt idx="1392">
                  <c:v>451.26000977000001</c:v>
                </c:pt>
                <c:pt idx="1393">
                  <c:v>451.15997315000004</c:v>
                </c:pt>
                <c:pt idx="1394">
                  <c:v>451.07000733000007</c:v>
                </c:pt>
                <c:pt idx="1395">
                  <c:v>450.96997069999998</c:v>
                </c:pt>
                <c:pt idx="1396">
                  <c:v>450.86999510999999</c:v>
                </c:pt>
                <c:pt idx="1397">
                  <c:v>450.78002929999991</c:v>
                </c:pt>
                <c:pt idx="1398">
                  <c:v>450.67999267000005</c:v>
                </c:pt>
                <c:pt idx="1399">
                  <c:v>450.59002685999997</c:v>
                </c:pt>
                <c:pt idx="1400">
                  <c:v>450.47998046999999</c:v>
                </c:pt>
                <c:pt idx="1401">
                  <c:v>450.38000488</c:v>
                </c:pt>
                <c:pt idx="1402">
                  <c:v>450.28997802000004</c:v>
                </c:pt>
                <c:pt idx="1403">
                  <c:v>450.19000244000006</c:v>
                </c:pt>
                <c:pt idx="1404">
                  <c:v>450.08001708999996</c:v>
                </c:pt>
                <c:pt idx="1405">
                  <c:v>449.98999022999999</c:v>
                </c:pt>
                <c:pt idx="1406">
                  <c:v>449.8900146499999</c:v>
                </c:pt>
                <c:pt idx="1407">
                  <c:v>449.78997802000004</c:v>
                </c:pt>
                <c:pt idx="1408">
                  <c:v>449.67999267000005</c:v>
                </c:pt>
                <c:pt idx="1409">
                  <c:v>449.57995605999997</c:v>
                </c:pt>
                <c:pt idx="1410">
                  <c:v>449.47998045999998</c:v>
                </c:pt>
                <c:pt idx="1411">
                  <c:v>449.38995362000003</c:v>
                </c:pt>
                <c:pt idx="1412">
                  <c:v>449.29003907000003</c:v>
                </c:pt>
                <c:pt idx="1413">
                  <c:v>449.17999267999994</c:v>
                </c:pt>
                <c:pt idx="1414">
                  <c:v>449.08001708999996</c:v>
                </c:pt>
                <c:pt idx="1415">
                  <c:v>448.9799804700001</c:v>
                </c:pt>
                <c:pt idx="1416">
                  <c:v>448.88000488</c:v>
                </c:pt>
                <c:pt idx="1417">
                  <c:v>448.77996826000003</c:v>
                </c:pt>
                <c:pt idx="1418">
                  <c:v>448.69000244999995</c:v>
                </c:pt>
                <c:pt idx="1419">
                  <c:v>448.58001709000007</c:v>
                </c:pt>
                <c:pt idx="1420">
                  <c:v>448.48004149999997</c:v>
                </c:pt>
                <c:pt idx="1421">
                  <c:v>448.39001465000001</c:v>
                </c:pt>
                <c:pt idx="1422">
                  <c:v>448.28997801999992</c:v>
                </c:pt>
                <c:pt idx="1423">
                  <c:v>448.19000243999994</c:v>
                </c:pt>
                <c:pt idx="1424">
                  <c:v>448.0999755900001</c:v>
                </c:pt>
                <c:pt idx="1425">
                  <c:v>448</c:v>
                </c:pt>
                <c:pt idx="1426">
                  <c:v>447.90997315000004</c:v>
                </c:pt>
                <c:pt idx="1427">
                  <c:v>447.80999755999994</c:v>
                </c:pt>
                <c:pt idx="1428">
                  <c:v>447.77001951999989</c:v>
                </c:pt>
                <c:pt idx="1429">
                  <c:v>447.63995363000004</c:v>
                </c:pt>
                <c:pt idx="1430">
                  <c:v>447.52001953000001</c:v>
                </c:pt>
                <c:pt idx="1431">
                  <c:v>447.40002440000001</c:v>
                </c:pt>
                <c:pt idx="1432">
                  <c:v>447.38000486999999</c:v>
                </c:pt>
                <c:pt idx="1433">
                  <c:v>447.26000977000001</c:v>
                </c:pt>
                <c:pt idx="1434">
                  <c:v>447.14001463999989</c:v>
                </c:pt>
                <c:pt idx="1435">
                  <c:v>447.11999510999999</c:v>
                </c:pt>
                <c:pt idx="1436">
                  <c:v>447.00000001000001</c:v>
                </c:pt>
                <c:pt idx="1437">
                  <c:v>446.88000488</c:v>
                </c:pt>
                <c:pt idx="1438">
                  <c:v>446.85998534999999</c:v>
                </c:pt>
                <c:pt idx="1439">
                  <c:v>446.74999998999999</c:v>
                </c:pt>
                <c:pt idx="1440">
                  <c:v>446.63000489000001</c:v>
                </c:pt>
                <c:pt idx="1441">
                  <c:v>446.52001951999989</c:v>
                </c:pt>
                <c:pt idx="1442">
                  <c:v>446.49999998999999</c:v>
                </c:pt>
                <c:pt idx="1443">
                  <c:v>446.38995363000004</c:v>
                </c:pt>
                <c:pt idx="1444">
                  <c:v>446.28002930000002</c:v>
                </c:pt>
                <c:pt idx="1445">
                  <c:v>446.26000977000001</c:v>
                </c:pt>
                <c:pt idx="1446">
                  <c:v>446.15002440000001</c:v>
                </c:pt>
                <c:pt idx="1447">
                  <c:v>446.03997803000004</c:v>
                </c:pt>
                <c:pt idx="1448">
                  <c:v>446.02996827000004</c:v>
                </c:pt>
                <c:pt idx="1449">
                  <c:v>445.91998289999992</c:v>
                </c:pt>
                <c:pt idx="1450">
                  <c:v>445.80999756999995</c:v>
                </c:pt>
                <c:pt idx="1451">
                  <c:v>445.79998780999995</c:v>
                </c:pt>
                <c:pt idx="1452">
                  <c:v>445.69000243999994</c:v>
                </c:pt>
                <c:pt idx="1453">
                  <c:v>445.57000731000005</c:v>
                </c:pt>
                <c:pt idx="1454">
                  <c:v>445.57000730999994</c:v>
                </c:pt>
                <c:pt idx="1455">
                  <c:v>445.46002194000005</c:v>
                </c:pt>
                <c:pt idx="1456">
                  <c:v>445.34997561</c:v>
                </c:pt>
                <c:pt idx="1457">
                  <c:v>445.33996585</c:v>
                </c:pt>
                <c:pt idx="1458">
                  <c:v>445.22998048000011</c:v>
                </c:pt>
                <c:pt idx="1459">
                  <c:v>445.11999512</c:v>
                </c:pt>
                <c:pt idx="1460">
                  <c:v>445.02001951999989</c:v>
                </c:pt>
                <c:pt idx="1461">
                  <c:v>444.99999998999988</c:v>
                </c:pt>
                <c:pt idx="1462">
                  <c:v>444.89007565999998</c:v>
                </c:pt>
                <c:pt idx="1463">
                  <c:v>444.88006588999997</c:v>
                </c:pt>
                <c:pt idx="1464">
                  <c:v>444.77996828999994</c:v>
                </c:pt>
                <c:pt idx="1465">
                  <c:v>444.66998292000005</c:v>
                </c:pt>
                <c:pt idx="1466">
                  <c:v>444.55999756000006</c:v>
                </c:pt>
                <c:pt idx="1467">
                  <c:v>444.54998779000005</c:v>
                </c:pt>
                <c:pt idx="1468">
                  <c:v>444.44000242999994</c:v>
                </c:pt>
                <c:pt idx="1469">
                  <c:v>444.34002683000006</c:v>
                </c:pt>
                <c:pt idx="1470">
                  <c:v>444.32006833000003</c:v>
                </c:pt>
                <c:pt idx="1471">
                  <c:v>444.20996097</c:v>
                </c:pt>
                <c:pt idx="1472">
                  <c:v>444.09997560000011</c:v>
                </c:pt>
                <c:pt idx="1473">
                  <c:v>444.0899658300001</c:v>
                </c:pt>
                <c:pt idx="1474">
                  <c:v>443.97998046999999</c:v>
                </c:pt>
                <c:pt idx="1475">
                  <c:v>443.86999509999987</c:v>
                </c:pt>
                <c:pt idx="1476">
                  <c:v>443.86999509999987</c:v>
                </c:pt>
                <c:pt idx="1477">
                  <c:v>443.76007076999997</c:v>
                </c:pt>
                <c:pt idx="1478">
                  <c:v>443.63995363999993</c:v>
                </c:pt>
                <c:pt idx="1479">
                  <c:v>443.62994388000004</c:v>
                </c:pt>
                <c:pt idx="1480">
                  <c:v>443.51995851000015</c:v>
                </c:pt>
                <c:pt idx="1481">
                  <c:v>443.40997314000003</c:v>
                </c:pt>
                <c:pt idx="1482">
                  <c:v>443.40002441000001</c:v>
                </c:pt>
                <c:pt idx="1483">
                  <c:v>443.2900390499999</c:v>
                </c:pt>
                <c:pt idx="1484">
                  <c:v>443.18005368000001</c:v>
                </c:pt>
                <c:pt idx="1485">
                  <c:v>443.17004392000001</c:v>
                </c:pt>
                <c:pt idx="1486">
                  <c:v>443.05993654999997</c:v>
                </c:pt>
                <c:pt idx="1487">
                  <c:v>443.03997805999995</c:v>
                </c:pt>
                <c:pt idx="1488">
                  <c:v>442.91998292000005</c:v>
                </c:pt>
                <c:pt idx="1489">
                  <c:v>442.80999756000006</c:v>
                </c:pt>
                <c:pt idx="1490">
                  <c:v>442.79998779000005</c:v>
                </c:pt>
                <c:pt idx="1491">
                  <c:v>442.69000242999994</c:v>
                </c:pt>
                <c:pt idx="1492">
                  <c:v>442.58007810000004</c:v>
                </c:pt>
                <c:pt idx="1493">
                  <c:v>442.56005857000002</c:v>
                </c:pt>
                <c:pt idx="1494">
                  <c:v>442.44995119999999</c:v>
                </c:pt>
                <c:pt idx="1495">
                  <c:v>442.32995607000009</c:v>
                </c:pt>
                <c:pt idx="1496">
                  <c:v>442.30999757000006</c:v>
                </c:pt>
                <c:pt idx="1497">
                  <c:v>442.20001220999995</c:v>
                </c:pt>
                <c:pt idx="1498">
                  <c:v>442.09002683999984</c:v>
                </c:pt>
                <c:pt idx="1499">
                  <c:v>442.07000730999994</c:v>
                </c:pt>
                <c:pt idx="1500">
                  <c:v>441.96002194000005</c:v>
                </c:pt>
                <c:pt idx="1501">
                  <c:v>441.83996585</c:v>
                </c:pt>
                <c:pt idx="1502">
                  <c:v>441.82995607999999</c:v>
                </c:pt>
                <c:pt idx="1503">
                  <c:v>441.71997072000011</c:v>
                </c:pt>
                <c:pt idx="1504">
                  <c:v>441.59002685999997</c:v>
                </c:pt>
                <c:pt idx="1505">
                  <c:v>441.58001708999996</c:v>
                </c:pt>
                <c:pt idx="1506">
                  <c:v>441.46002195999995</c:v>
                </c:pt>
                <c:pt idx="1507">
                  <c:v>441.35003659000006</c:v>
                </c:pt>
                <c:pt idx="1508">
                  <c:v>441.34002683000006</c:v>
                </c:pt>
                <c:pt idx="1509">
                  <c:v>441.21997073</c:v>
                </c:pt>
                <c:pt idx="1510">
                  <c:v>441.20996097</c:v>
                </c:pt>
                <c:pt idx="1511">
                  <c:v>441.0899658300001</c:v>
                </c:pt>
                <c:pt idx="1512">
                  <c:v>440.96997069999998</c:v>
                </c:pt>
                <c:pt idx="1513">
                  <c:v>440.96002196999996</c:v>
                </c:pt>
                <c:pt idx="1514">
                  <c:v>440.84002683999984</c:v>
                </c:pt>
                <c:pt idx="1515">
                  <c:v>440.73004148000007</c:v>
                </c:pt>
                <c:pt idx="1516">
                  <c:v>440.71002194000005</c:v>
                </c:pt>
                <c:pt idx="1517">
                  <c:v>440.59997561</c:v>
                </c:pt>
                <c:pt idx="1518">
                  <c:v>440.48999025000012</c:v>
                </c:pt>
                <c:pt idx="1519">
                  <c:v>440.46997072000011</c:v>
                </c:pt>
                <c:pt idx="1520">
                  <c:v>440.35998534999999</c:v>
                </c:pt>
                <c:pt idx="1521">
                  <c:v>440.34002685999997</c:v>
                </c:pt>
                <c:pt idx="1522">
                  <c:v>440.22003171999984</c:v>
                </c:pt>
                <c:pt idx="1523">
                  <c:v>440.11004636000007</c:v>
                </c:pt>
                <c:pt idx="1524">
                  <c:v>440.09002683000006</c:v>
                </c:pt>
                <c:pt idx="1525">
                  <c:v>439.97998050000001</c:v>
                </c:pt>
                <c:pt idx="1526">
                  <c:v>439.86999513000012</c:v>
                </c:pt>
                <c:pt idx="1527">
                  <c:v>439.84997560000011</c:v>
                </c:pt>
                <c:pt idx="1528">
                  <c:v>439.73999022999999</c:v>
                </c:pt>
                <c:pt idx="1529">
                  <c:v>439.71997069999998</c:v>
                </c:pt>
                <c:pt idx="1530">
                  <c:v>439.60003660999985</c:v>
                </c:pt>
                <c:pt idx="1531">
                  <c:v>439.49005123999996</c:v>
                </c:pt>
                <c:pt idx="1532">
                  <c:v>439.47003171000006</c:v>
                </c:pt>
                <c:pt idx="1533">
                  <c:v>439.35992434000002</c:v>
                </c:pt>
                <c:pt idx="1534">
                  <c:v>439.25000001000012</c:v>
                </c:pt>
                <c:pt idx="1535">
                  <c:v>439.22998048000011</c:v>
                </c:pt>
                <c:pt idx="1536">
                  <c:v>439.11999512</c:v>
                </c:pt>
                <c:pt idx="1537">
                  <c:v>438.99999998999988</c:v>
                </c:pt>
                <c:pt idx="1538">
                  <c:v>438.98004148999985</c:v>
                </c:pt>
                <c:pt idx="1539">
                  <c:v>438.87005611999996</c:v>
                </c:pt>
                <c:pt idx="1540">
                  <c:v>438.85003659000006</c:v>
                </c:pt>
                <c:pt idx="1541">
                  <c:v>438.73992923000003</c:v>
                </c:pt>
                <c:pt idx="1542">
                  <c:v>438.63000490000013</c:v>
                </c:pt>
                <c:pt idx="1543">
                  <c:v>438.60998537000012</c:v>
                </c:pt>
                <c:pt idx="1544">
                  <c:v>438.5</c:v>
                </c:pt>
                <c:pt idx="1545">
                  <c:v>438.38000486999988</c:v>
                </c:pt>
                <c:pt idx="1546">
                  <c:v>438.36004636999985</c:v>
                </c:pt>
                <c:pt idx="1547">
                  <c:v>438.25006100999997</c:v>
                </c:pt>
                <c:pt idx="1548">
                  <c:v>438.24005123999996</c:v>
                </c:pt>
                <c:pt idx="1549">
                  <c:v>438.11993411000003</c:v>
                </c:pt>
                <c:pt idx="1550">
                  <c:v>438.00994874000014</c:v>
                </c:pt>
                <c:pt idx="1551">
                  <c:v>438.00000001000012</c:v>
                </c:pt>
                <c:pt idx="1552">
                  <c:v>437.88000488</c:v>
                </c:pt>
                <c:pt idx="1553">
                  <c:v>437.86999512</c:v>
                </c:pt>
                <c:pt idx="1554">
                  <c:v>437.76000974999988</c:v>
                </c:pt>
                <c:pt idx="1555">
                  <c:v>437.64007565999998</c:v>
                </c:pt>
                <c:pt idx="1556">
                  <c:v>437.62005611999996</c:v>
                </c:pt>
                <c:pt idx="1557">
                  <c:v>437.50994876000004</c:v>
                </c:pt>
                <c:pt idx="1558">
                  <c:v>437.49993899000003</c:v>
                </c:pt>
                <c:pt idx="1559">
                  <c:v>437.38000490000013</c:v>
                </c:pt>
                <c:pt idx="1560">
                  <c:v>437.27001953000001</c:v>
                </c:pt>
                <c:pt idx="1561">
                  <c:v>437.26000977000001</c:v>
                </c:pt>
                <c:pt idx="1562">
                  <c:v>437.14001462999988</c:v>
                </c:pt>
                <c:pt idx="1563">
                  <c:v>437.11999509999987</c:v>
                </c:pt>
                <c:pt idx="1564">
                  <c:v>437.01007076999997</c:v>
                </c:pt>
                <c:pt idx="1565">
                  <c:v>436.89996340999994</c:v>
                </c:pt>
                <c:pt idx="1566">
                  <c:v>436.87994388000004</c:v>
                </c:pt>
                <c:pt idx="1567">
                  <c:v>436.76995851000015</c:v>
                </c:pt>
                <c:pt idx="1568">
                  <c:v>436.65997314000003</c:v>
                </c:pt>
                <c:pt idx="1569">
                  <c:v>436.64001465000001</c:v>
                </c:pt>
                <c:pt idx="1570">
                  <c:v>436.53002927999989</c:v>
                </c:pt>
                <c:pt idx="1571">
                  <c:v>436.52001951999989</c:v>
                </c:pt>
                <c:pt idx="1572">
                  <c:v>436.40002439</c:v>
                </c:pt>
                <c:pt idx="1573">
                  <c:v>436.27996828999994</c:v>
                </c:pt>
                <c:pt idx="1574">
                  <c:v>436.26995851999993</c:v>
                </c:pt>
                <c:pt idx="1575">
                  <c:v>436.15997316000016</c:v>
                </c:pt>
                <c:pt idx="1576">
                  <c:v>436.14996339000015</c:v>
                </c:pt>
                <c:pt idx="1577">
                  <c:v>436.03997803000004</c:v>
                </c:pt>
                <c:pt idx="1578">
                  <c:v>435.92004392999991</c:v>
                </c:pt>
                <c:pt idx="1579">
                  <c:v>435.9100341699999</c:v>
                </c:pt>
                <c:pt idx="1580">
                  <c:v>435.79003903</c:v>
                </c:pt>
                <c:pt idx="1581">
                  <c:v>435.78002927</c:v>
                </c:pt>
                <c:pt idx="1582">
                  <c:v>435.66992189999996</c:v>
                </c:pt>
                <c:pt idx="1583">
                  <c:v>435.64996340999994</c:v>
                </c:pt>
                <c:pt idx="1584">
                  <c:v>435.53997804000005</c:v>
                </c:pt>
                <c:pt idx="1585">
                  <c:v>435.42999268000005</c:v>
                </c:pt>
                <c:pt idx="1586">
                  <c:v>435.41998291000004</c:v>
                </c:pt>
                <c:pt idx="1587">
                  <c:v>435.30004880999991</c:v>
                </c:pt>
                <c:pt idx="1588">
                  <c:v>435.2900390499999</c:v>
                </c:pt>
                <c:pt idx="1589">
                  <c:v>435.17004392000001</c:v>
                </c:pt>
                <c:pt idx="1590">
                  <c:v>435.05993654999997</c:v>
                </c:pt>
                <c:pt idx="1591">
                  <c:v>435.03997805999995</c:v>
                </c:pt>
                <c:pt idx="1592">
                  <c:v>434.92999269000006</c:v>
                </c:pt>
                <c:pt idx="1593">
                  <c:v>434.91998292000005</c:v>
                </c:pt>
                <c:pt idx="1594">
                  <c:v>434.79998779000005</c:v>
                </c:pt>
                <c:pt idx="1595">
                  <c:v>434.69000242999994</c:v>
                </c:pt>
                <c:pt idx="1596">
                  <c:v>434.68005369999992</c:v>
                </c:pt>
                <c:pt idx="1597">
                  <c:v>434.55004880000001</c:v>
                </c:pt>
                <c:pt idx="1598">
                  <c:v>434.54003903</c:v>
                </c:pt>
                <c:pt idx="1599">
                  <c:v>434.42993166999997</c:v>
                </c:pt>
                <c:pt idx="1600">
                  <c:v>434.40997316999994</c:v>
                </c:pt>
                <c:pt idx="1601">
                  <c:v>434.29998781000006</c:v>
                </c:pt>
                <c:pt idx="1602">
                  <c:v>434.19000243999994</c:v>
                </c:pt>
                <c:pt idx="1603">
                  <c:v>434.16998291000004</c:v>
                </c:pt>
                <c:pt idx="1604">
                  <c:v>434.05999753999993</c:v>
                </c:pt>
                <c:pt idx="1605">
                  <c:v>434.05004880999991</c:v>
                </c:pt>
                <c:pt idx="1606">
                  <c:v>433.92004392000001</c:v>
                </c:pt>
                <c:pt idx="1607">
                  <c:v>433.80993654999997</c:v>
                </c:pt>
                <c:pt idx="1608">
                  <c:v>433.79992678999997</c:v>
                </c:pt>
                <c:pt idx="1609">
                  <c:v>433.67999269000006</c:v>
                </c:pt>
                <c:pt idx="1610">
                  <c:v>433.66998292000005</c:v>
                </c:pt>
                <c:pt idx="1611">
                  <c:v>433.55999756000006</c:v>
                </c:pt>
                <c:pt idx="1612">
                  <c:v>433.53997803000004</c:v>
                </c:pt>
                <c:pt idx="1613">
                  <c:v>433.43005369999992</c:v>
                </c:pt>
                <c:pt idx="1614">
                  <c:v>433.31005857000002</c:v>
                </c:pt>
                <c:pt idx="1615">
                  <c:v>433.30004880000001</c:v>
                </c:pt>
                <c:pt idx="1616">
                  <c:v>433.17993166999997</c:v>
                </c:pt>
                <c:pt idx="1617">
                  <c:v>433.16992189999996</c:v>
                </c:pt>
                <c:pt idx="1618">
                  <c:v>433.04998781000006</c:v>
                </c:pt>
                <c:pt idx="1619">
                  <c:v>433.03997804000005</c:v>
                </c:pt>
                <c:pt idx="1620">
                  <c:v>432.92999268000005</c:v>
                </c:pt>
                <c:pt idx="1621">
                  <c:v>432.80999753999993</c:v>
                </c:pt>
                <c:pt idx="1622">
                  <c:v>432.80004880999991</c:v>
                </c:pt>
                <c:pt idx="1623">
                  <c:v>432.68005368000001</c:v>
                </c:pt>
                <c:pt idx="1624">
                  <c:v>432.66003415</c:v>
                </c:pt>
                <c:pt idx="1625">
                  <c:v>432.54992678999997</c:v>
                </c:pt>
                <c:pt idx="1626">
                  <c:v>432.53997805999995</c:v>
                </c:pt>
                <c:pt idx="1627">
                  <c:v>432.42999269000006</c:v>
                </c:pt>
                <c:pt idx="1628">
                  <c:v>432.30999756000006</c:v>
                </c:pt>
                <c:pt idx="1629">
                  <c:v>432.29998779000005</c:v>
                </c:pt>
                <c:pt idx="1630">
                  <c:v>432.19000242999994</c:v>
                </c:pt>
                <c:pt idx="1631">
                  <c:v>432.17004392999991</c:v>
                </c:pt>
                <c:pt idx="1632">
                  <c:v>432.05004880000001</c:v>
                </c:pt>
                <c:pt idx="1633">
                  <c:v>432.04003903</c:v>
                </c:pt>
                <c:pt idx="1634">
                  <c:v>431.92993166999997</c:v>
                </c:pt>
                <c:pt idx="1635">
                  <c:v>431.81994630000008</c:v>
                </c:pt>
                <c:pt idx="1636">
                  <c:v>431.80999757000006</c:v>
                </c:pt>
                <c:pt idx="1637">
                  <c:v>431.70001220999995</c:v>
                </c:pt>
                <c:pt idx="1638">
                  <c:v>431.69000243999994</c:v>
                </c:pt>
                <c:pt idx="1639">
                  <c:v>431.57000730999994</c:v>
                </c:pt>
                <c:pt idx="1640">
                  <c:v>431.55004880999991</c:v>
                </c:pt>
                <c:pt idx="1641">
                  <c:v>431.44006345000003</c:v>
                </c:pt>
                <c:pt idx="1642">
                  <c:v>431.43005368000001</c:v>
                </c:pt>
                <c:pt idx="1643">
                  <c:v>431.31994631999999</c:v>
                </c:pt>
                <c:pt idx="1644">
                  <c:v>431.19995119000009</c:v>
                </c:pt>
                <c:pt idx="1645">
                  <c:v>431.19000246000007</c:v>
                </c:pt>
                <c:pt idx="1646">
                  <c:v>431.08001708999996</c:v>
                </c:pt>
                <c:pt idx="1647">
                  <c:v>431.07000731999995</c:v>
                </c:pt>
                <c:pt idx="1648">
                  <c:v>430.95001218999994</c:v>
                </c:pt>
                <c:pt idx="1649">
                  <c:v>430.93005369999992</c:v>
                </c:pt>
                <c:pt idx="1650">
                  <c:v>430.82006833000003</c:v>
                </c:pt>
                <c:pt idx="1651">
                  <c:v>430.70996097</c:v>
                </c:pt>
                <c:pt idx="1652">
                  <c:v>430.69995119999999</c:v>
                </c:pt>
                <c:pt idx="1653">
                  <c:v>430.5899658300001</c:v>
                </c:pt>
                <c:pt idx="1654">
                  <c:v>430.57995607000009</c:v>
                </c:pt>
                <c:pt idx="1655">
                  <c:v>430.46002196999996</c:v>
                </c:pt>
                <c:pt idx="1656">
                  <c:v>430.45001220999995</c:v>
                </c:pt>
                <c:pt idx="1657">
                  <c:v>430.33001707999995</c:v>
                </c:pt>
                <c:pt idx="1658">
                  <c:v>430.32000730999994</c:v>
                </c:pt>
                <c:pt idx="1659">
                  <c:v>430.21002194000005</c:v>
                </c:pt>
                <c:pt idx="1660">
                  <c:v>430.20007321000003</c:v>
                </c:pt>
                <c:pt idx="1661">
                  <c:v>430.08996585</c:v>
                </c:pt>
                <c:pt idx="1662">
                  <c:v>429.97998048000011</c:v>
                </c:pt>
                <c:pt idx="1663">
                  <c:v>429.9599609500001</c:v>
                </c:pt>
                <c:pt idx="1664">
                  <c:v>429.84997558999999</c:v>
                </c:pt>
                <c:pt idx="1665">
                  <c:v>429.83001708999996</c:v>
                </c:pt>
                <c:pt idx="1666">
                  <c:v>429.72003171999984</c:v>
                </c:pt>
                <c:pt idx="1667">
                  <c:v>429.71002195999995</c:v>
                </c:pt>
                <c:pt idx="1668">
                  <c:v>429.59002683000006</c:v>
                </c:pt>
                <c:pt idx="1669">
                  <c:v>429.58007810000004</c:v>
                </c:pt>
                <c:pt idx="1670">
                  <c:v>429.46997073</c:v>
                </c:pt>
                <c:pt idx="1671">
                  <c:v>429.35998537000012</c:v>
                </c:pt>
                <c:pt idx="1672">
                  <c:v>429.3399658300001</c:v>
                </c:pt>
                <c:pt idx="1673">
                  <c:v>429.22998046999999</c:v>
                </c:pt>
                <c:pt idx="1674">
                  <c:v>429.21002196999996</c:v>
                </c:pt>
                <c:pt idx="1675">
                  <c:v>429.09002683999984</c:v>
                </c:pt>
                <c:pt idx="1676">
                  <c:v>429.08001707999995</c:v>
                </c:pt>
                <c:pt idx="1677">
                  <c:v>428.97003171000006</c:v>
                </c:pt>
                <c:pt idx="1678">
                  <c:v>428.95007321000003</c:v>
                </c:pt>
                <c:pt idx="1679">
                  <c:v>428.83996585</c:v>
                </c:pt>
                <c:pt idx="1680">
                  <c:v>428.82995607999999</c:v>
                </c:pt>
                <c:pt idx="1681">
                  <c:v>428.7099609500001</c:v>
                </c:pt>
                <c:pt idx="1682">
                  <c:v>428.69000246000007</c:v>
                </c:pt>
                <c:pt idx="1683">
                  <c:v>428.58001708999996</c:v>
                </c:pt>
                <c:pt idx="1684">
                  <c:v>428.47003171999984</c:v>
                </c:pt>
                <c:pt idx="1685">
                  <c:v>428.45001218999994</c:v>
                </c:pt>
                <c:pt idx="1686">
                  <c:v>428.34002683000006</c:v>
                </c:pt>
                <c:pt idx="1687">
                  <c:v>428.33007810000004</c:v>
                </c:pt>
                <c:pt idx="1688">
                  <c:v>428.20996097</c:v>
                </c:pt>
                <c:pt idx="1689">
                  <c:v>428.19995119999999</c:v>
                </c:pt>
                <c:pt idx="1690">
                  <c:v>428.0899658300001</c:v>
                </c:pt>
                <c:pt idx="1691">
                  <c:v>428.05999757000006</c:v>
                </c:pt>
                <c:pt idx="1692">
                  <c:v>427.95001220999995</c:v>
                </c:pt>
                <c:pt idx="1693">
                  <c:v>427.94000243999994</c:v>
                </c:pt>
                <c:pt idx="1694">
                  <c:v>427.82000730999994</c:v>
                </c:pt>
                <c:pt idx="1695">
                  <c:v>427.80999753999993</c:v>
                </c:pt>
                <c:pt idx="1696">
                  <c:v>427.69006345000003</c:v>
                </c:pt>
                <c:pt idx="1697">
                  <c:v>427.68005368000001</c:v>
                </c:pt>
                <c:pt idx="1698">
                  <c:v>427.55993654999997</c:v>
                </c:pt>
                <c:pt idx="1699">
                  <c:v>427.53997805999995</c:v>
                </c:pt>
                <c:pt idx="1700">
                  <c:v>427.41998292000005</c:v>
                </c:pt>
                <c:pt idx="1701">
                  <c:v>427.30999756000006</c:v>
                </c:pt>
                <c:pt idx="1702">
                  <c:v>427.28997803000004</c:v>
                </c:pt>
                <c:pt idx="1703">
                  <c:v>427.17004392999991</c:v>
                </c:pt>
                <c:pt idx="1704">
                  <c:v>427.1600341699999</c:v>
                </c:pt>
                <c:pt idx="1705">
                  <c:v>427.04003903</c:v>
                </c:pt>
                <c:pt idx="1706">
                  <c:v>427.03002927</c:v>
                </c:pt>
                <c:pt idx="1707">
                  <c:v>426.89996340999994</c:v>
                </c:pt>
                <c:pt idx="1708">
                  <c:v>426.87994388000004</c:v>
                </c:pt>
                <c:pt idx="1709">
                  <c:v>426.76995851000015</c:v>
                </c:pt>
                <c:pt idx="1710">
                  <c:v>426.75000001000012</c:v>
                </c:pt>
                <c:pt idx="1711">
                  <c:v>426.63000488</c:v>
                </c:pt>
                <c:pt idx="1712">
                  <c:v>426.61999512</c:v>
                </c:pt>
                <c:pt idx="1713">
                  <c:v>426.49999998999988</c:v>
                </c:pt>
                <c:pt idx="1714">
                  <c:v>426.49005125999986</c:v>
                </c:pt>
                <c:pt idx="1715">
                  <c:v>426.37005611999996</c:v>
                </c:pt>
                <c:pt idx="1716">
                  <c:v>426.34002683000006</c:v>
                </c:pt>
                <c:pt idx="1717">
                  <c:v>426.22998050000001</c:v>
                </c:pt>
                <c:pt idx="1718">
                  <c:v>426.20996097</c:v>
                </c:pt>
                <c:pt idx="1719">
                  <c:v>426.0899658300001</c:v>
                </c:pt>
                <c:pt idx="1720">
                  <c:v>426.07995607000009</c:v>
                </c:pt>
                <c:pt idx="1721">
                  <c:v>425.96002196999996</c:v>
                </c:pt>
                <c:pt idx="1722">
                  <c:v>425.84002683999984</c:v>
                </c:pt>
                <c:pt idx="1723">
                  <c:v>425.82000730999994</c:v>
                </c:pt>
                <c:pt idx="1724">
                  <c:v>425.80004880999991</c:v>
                </c:pt>
                <c:pt idx="1725">
                  <c:v>425.68005368000001</c:v>
                </c:pt>
                <c:pt idx="1726">
                  <c:v>425.55993654999997</c:v>
                </c:pt>
                <c:pt idx="1727">
                  <c:v>425.53997805999995</c:v>
                </c:pt>
                <c:pt idx="1728">
                  <c:v>425.41998292000005</c:v>
                </c:pt>
                <c:pt idx="1729">
                  <c:v>425.39996339000015</c:v>
                </c:pt>
                <c:pt idx="1730">
                  <c:v>425.28002930000002</c:v>
                </c:pt>
                <c:pt idx="1731">
                  <c:v>425.26000977000001</c:v>
                </c:pt>
                <c:pt idx="1732">
                  <c:v>425.14001462999988</c:v>
                </c:pt>
                <c:pt idx="1733">
                  <c:v>425.11004636999985</c:v>
                </c:pt>
                <c:pt idx="1734">
                  <c:v>424.99005123999996</c:v>
                </c:pt>
                <c:pt idx="1735">
                  <c:v>424.97003171000006</c:v>
                </c:pt>
                <c:pt idx="1736">
                  <c:v>424.84997561</c:v>
                </c:pt>
                <c:pt idx="1737">
                  <c:v>424.81994631999999</c:v>
                </c:pt>
                <c:pt idx="1738">
                  <c:v>424.69995119000009</c:v>
                </c:pt>
                <c:pt idx="1739">
                  <c:v>424.67999269000006</c:v>
                </c:pt>
                <c:pt idx="1740">
                  <c:v>424.55999756000006</c:v>
                </c:pt>
                <c:pt idx="1741">
                  <c:v>424.52001953000001</c:v>
                </c:pt>
                <c:pt idx="1742">
                  <c:v>424.40002439999989</c:v>
                </c:pt>
                <c:pt idx="1743">
                  <c:v>424.38000486999988</c:v>
                </c:pt>
                <c:pt idx="1744">
                  <c:v>424.25006100999997</c:v>
                </c:pt>
                <c:pt idx="1745">
                  <c:v>424.23004148000007</c:v>
                </c:pt>
                <c:pt idx="1746">
                  <c:v>424.09997561</c:v>
                </c:pt>
                <c:pt idx="1747">
                  <c:v>424.07995607999999</c:v>
                </c:pt>
                <c:pt idx="1748">
                  <c:v>423.94995119000009</c:v>
                </c:pt>
                <c:pt idx="1749">
                  <c:v>423.92999269000006</c:v>
                </c:pt>
                <c:pt idx="1750">
                  <c:v>423.78997803000004</c:v>
                </c:pt>
                <c:pt idx="1751">
                  <c:v>423.77001953000001</c:v>
                </c:pt>
                <c:pt idx="1752">
                  <c:v>423.64001462999988</c:v>
                </c:pt>
                <c:pt idx="1753">
                  <c:v>423.61004636999985</c:v>
                </c:pt>
                <c:pt idx="1754">
                  <c:v>423.49005123999996</c:v>
                </c:pt>
                <c:pt idx="1755">
                  <c:v>423.46002194000005</c:v>
                </c:pt>
                <c:pt idx="1756">
                  <c:v>423.32995607999999</c:v>
                </c:pt>
                <c:pt idx="1757">
                  <c:v>423.29992678999997</c:v>
                </c:pt>
                <c:pt idx="1758">
                  <c:v>423.16998292000005</c:v>
                </c:pt>
                <c:pt idx="1759">
                  <c:v>423.13995363000015</c:v>
                </c:pt>
                <c:pt idx="1760">
                  <c:v>423.01000977000001</c:v>
                </c:pt>
                <c:pt idx="1761">
                  <c:v>422.97998046999999</c:v>
                </c:pt>
                <c:pt idx="1762">
                  <c:v>422.85003660999985</c:v>
                </c:pt>
                <c:pt idx="1763">
                  <c:v>422.82000730999994</c:v>
                </c:pt>
                <c:pt idx="1764">
                  <c:v>422.69006345000003</c:v>
                </c:pt>
                <c:pt idx="1765">
                  <c:v>422.66003415</c:v>
                </c:pt>
                <c:pt idx="1766">
                  <c:v>422.52996828999994</c:v>
                </c:pt>
                <c:pt idx="1767">
                  <c:v>422.48992923000003</c:v>
                </c:pt>
                <c:pt idx="1768">
                  <c:v>422.45996097</c:v>
                </c:pt>
                <c:pt idx="1769">
                  <c:v>422.32995607000009</c:v>
                </c:pt>
                <c:pt idx="1770">
                  <c:v>422.28997804000005</c:v>
                </c:pt>
                <c:pt idx="1771">
                  <c:v>422.15997314000003</c:v>
                </c:pt>
                <c:pt idx="1772">
                  <c:v>422.13000488</c:v>
                </c:pt>
                <c:pt idx="1773">
                  <c:v>421.99005125999986</c:v>
                </c:pt>
                <c:pt idx="1774">
                  <c:v>421.96002195999995</c:v>
                </c:pt>
                <c:pt idx="1775">
                  <c:v>421.81005857000002</c:v>
                </c:pt>
                <c:pt idx="1776">
                  <c:v>421.78002927</c:v>
                </c:pt>
                <c:pt idx="1777">
                  <c:v>421.63995363999993</c:v>
                </c:pt>
                <c:pt idx="1778">
                  <c:v>421.60992434000002</c:v>
                </c:pt>
                <c:pt idx="1779">
                  <c:v>421.46997072000011</c:v>
                </c:pt>
                <c:pt idx="1780">
                  <c:v>421.44000246000007</c:v>
                </c:pt>
                <c:pt idx="1781">
                  <c:v>421.29998779000005</c:v>
                </c:pt>
                <c:pt idx="1782">
                  <c:v>421.26000977000001</c:v>
                </c:pt>
                <c:pt idx="1783">
                  <c:v>421.11999509999987</c:v>
                </c:pt>
                <c:pt idx="1784">
                  <c:v>421.07000730999994</c:v>
                </c:pt>
                <c:pt idx="1785">
                  <c:v>420.94006345000003</c:v>
                </c:pt>
                <c:pt idx="1786">
                  <c:v>420.90002439</c:v>
                </c:pt>
                <c:pt idx="1787">
                  <c:v>420.86004636000007</c:v>
                </c:pt>
                <c:pt idx="1788">
                  <c:v>420.70996097</c:v>
                </c:pt>
                <c:pt idx="1789">
                  <c:v>420.66992189999996</c:v>
                </c:pt>
                <c:pt idx="1790">
                  <c:v>420.52996828000016</c:v>
                </c:pt>
                <c:pt idx="1791">
                  <c:v>420.48999025000012</c:v>
                </c:pt>
                <c:pt idx="1792">
                  <c:v>420.34002685999997</c:v>
                </c:pt>
                <c:pt idx="1793">
                  <c:v>420.28997803000004</c:v>
                </c:pt>
                <c:pt idx="1794">
                  <c:v>420.15002439999989</c:v>
                </c:pt>
                <c:pt idx="1795">
                  <c:v>420.10003660999985</c:v>
                </c:pt>
                <c:pt idx="1796">
                  <c:v>419.96002194000005</c:v>
                </c:pt>
                <c:pt idx="1797">
                  <c:v>419.91003415</c:v>
                </c:pt>
                <c:pt idx="1798">
                  <c:v>419.76995851999993</c:v>
                </c:pt>
                <c:pt idx="1799">
                  <c:v>419.71997073</c:v>
                </c:pt>
                <c:pt idx="1800">
                  <c:v>419.66992189999996</c:v>
                </c:pt>
                <c:pt idx="1801">
                  <c:v>419.50994874000014</c:v>
                </c:pt>
                <c:pt idx="1802">
                  <c:v>419.46997072000011</c:v>
                </c:pt>
                <c:pt idx="1803">
                  <c:v>419.32000731999995</c:v>
                </c:pt>
                <c:pt idx="1804">
                  <c:v>419.27001953000001</c:v>
                </c:pt>
                <c:pt idx="1805">
                  <c:v>419.11999509999987</c:v>
                </c:pt>
                <c:pt idx="1806">
                  <c:v>419.07000730999994</c:v>
                </c:pt>
                <c:pt idx="1807">
                  <c:v>418.91003415</c:v>
                </c:pt>
                <c:pt idx="1808">
                  <c:v>418.86004636000007</c:v>
                </c:pt>
                <c:pt idx="1809">
                  <c:v>418.80004880000001</c:v>
                </c:pt>
                <c:pt idx="1810">
                  <c:v>418.64996340999994</c:v>
                </c:pt>
                <c:pt idx="1811">
                  <c:v>418.58996585</c:v>
                </c:pt>
                <c:pt idx="1812">
                  <c:v>418.44000246000007</c:v>
                </c:pt>
                <c:pt idx="1813">
                  <c:v>418.38995363000015</c:v>
                </c:pt>
                <c:pt idx="1814">
                  <c:v>418.22998046999999</c:v>
                </c:pt>
                <c:pt idx="1815">
                  <c:v>418.16998291000004</c:v>
                </c:pt>
                <c:pt idx="1816">
                  <c:v>418.02001951999989</c:v>
                </c:pt>
                <c:pt idx="1817">
                  <c:v>417.96002195999995</c:v>
                </c:pt>
                <c:pt idx="1818">
                  <c:v>417.89001462999988</c:v>
                </c:pt>
                <c:pt idx="1819">
                  <c:v>417.73004148000007</c:v>
                </c:pt>
                <c:pt idx="1820">
                  <c:v>417.67004392000001</c:v>
                </c:pt>
                <c:pt idx="1821">
                  <c:v>417.50994876000004</c:v>
                </c:pt>
                <c:pt idx="1822">
                  <c:v>417.44995119999999</c:v>
                </c:pt>
                <c:pt idx="1823">
                  <c:v>417.28997804000005</c:v>
                </c:pt>
                <c:pt idx="1824">
                  <c:v>417.22998048000011</c:v>
                </c:pt>
                <c:pt idx="1825">
                  <c:v>417.07000731999995</c:v>
                </c:pt>
                <c:pt idx="1826">
                  <c:v>416.98999022999999</c:v>
                </c:pt>
                <c:pt idx="1827">
                  <c:v>416.92999268000005</c:v>
                </c:pt>
                <c:pt idx="1828">
                  <c:v>416.76000974999988</c:v>
                </c:pt>
                <c:pt idx="1829">
                  <c:v>416.70001218999994</c:v>
                </c:pt>
                <c:pt idx="1830">
                  <c:v>416.53002927</c:v>
                </c:pt>
                <c:pt idx="1831">
                  <c:v>416.47003171000006</c:v>
                </c:pt>
                <c:pt idx="1832">
                  <c:v>416.29992678999997</c:v>
                </c:pt>
                <c:pt idx="1833">
                  <c:v>416.22998050000001</c:v>
                </c:pt>
                <c:pt idx="1834">
                  <c:v>416.15997316999994</c:v>
                </c:pt>
                <c:pt idx="1835">
                  <c:v>415.98999025000012</c:v>
                </c:pt>
                <c:pt idx="1836">
                  <c:v>415.91998292000005</c:v>
                </c:pt>
                <c:pt idx="1837">
                  <c:v>415.75</c:v>
                </c:pt>
                <c:pt idx="1838">
                  <c:v>415.67999268000005</c:v>
                </c:pt>
                <c:pt idx="1839">
                  <c:v>415.51000974999988</c:v>
                </c:pt>
                <c:pt idx="1840">
                  <c:v>415.44000242999994</c:v>
                </c:pt>
                <c:pt idx="1841">
                  <c:v>415.36004636999985</c:v>
                </c:pt>
                <c:pt idx="1842">
                  <c:v>415.19006345000003</c:v>
                </c:pt>
                <c:pt idx="1843">
                  <c:v>415.11004636000007</c:v>
                </c:pt>
                <c:pt idx="1844">
                  <c:v>414.92993166999997</c:v>
                </c:pt>
                <c:pt idx="1845">
                  <c:v>414.85992434000002</c:v>
                </c:pt>
                <c:pt idx="1846">
                  <c:v>414.77996828999994</c:v>
                </c:pt>
                <c:pt idx="1847">
                  <c:v>414.60998537000012</c:v>
                </c:pt>
                <c:pt idx="1848">
                  <c:v>414.52996828000016</c:v>
                </c:pt>
                <c:pt idx="1849">
                  <c:v>414.35998534999999</c:v>
                </c:pt>
                <c:pt idx="1850">
                  <c:v>414.28002930000002</c:v>
                </c:pt>
                <c:pt idx="1851">
                  <c:v>414.10003660999985</c:v>
                </c:pt>
                <c:pt idx="1852">
                  <c:v>414.01000974999988</c:v>
                </c:pt>
                <c:pt idx="1853">
                  <c:v>413.93005369999992</c:v>
                </c:pt>
                <c:pt idx="1854">
                  <c:v>413.75006100999997</c:v>
                </c:pt>
                <c:pt idx="1855">
                  <c:v>413.67004392000001</c:v>
                </c:pt>
                <c:pt idx="1856">
                  <c:v>413.48992923000003</c:v>
                </c:pt>
                <c:pt idx="1857">
                  <c:v>413.40997316999994</c:v>
                </c:pt>
                <c:pt idx="1858">
                  <c:v>413.22998048000011</c:v>
                </c:pt>
                <c:pt idx="1859">
                  <c:v>413.13995363000015</c:v>
                </c:pt>
                <c:pt idx="1860">
                  <c:v>413.04998781000006</c:v>
                </c:pt>
                <c:pt idx="1861">
                  <c:v>412.86999512</c:v>
                </c:pt>
                <c:pt idx="1862">
                  <c:v>412.78002930000002</c:v>
                </c:pt>
                <c:pt idx="1863">
                  <c:v>412.60003660999985</c:v>
                </c:pt>
                <c:pt idx="1864">
                  <c:v>412.51000974999988</c:v>
                </c:pt>
                <c:pt idx="1865">
                  <c:v>412.40002439999989</c:v>
                </c:pt>
                <c:pt idx="1866">
                  <c:v>412.20007320000002</c:v>
                </c:pt>
                <c:pt idx="1867">
                  <c:v>412.10003660000007</c:v>
                </c:pt>
                <c:pt idx="1868">
                  <c:v>411.99993900000004</c:v>
                </c:pt>
                <c:pt idx="1869">
                  <c:v>411.89996339999993</c:v>
                </c:pt>
                <c:pt idx="1870">
                  <c:v>411.79992679999998</c:v>
                </c:pt>
                <c:pt idx="1871">
                  <c:v>411.59997560000011</c:v>
                </c:pt>
                <c:pt idx="1872">
                  <c:v>411.50000000000011</c:v>
                </c:pt>
                <c:pt idx="1873">
                  <c:v>411.29998780000005</c:v>
                </c:pt>
                <c:pt idx="1874">
                  <c:v>411.20001219999995</c:v>
                </c:pt>
                <c:pt idx="1875">
                  <c:v>410.99999999999989</c:v>
                </c:pt>
                <c:pt idx="1876">
                  <c:v>410.90002439999989</c:v>
                </c:pt>
                <c:pt idx="1877">
                  <c:v>410.8000487999999</c:v>
                </c:pt>
                <c:pt idx="1878">
                  <c:v>410.60003660000007</c:v>
                </c:pt>
                <c:pt idx="1879">
                  <c:v>410.50006099999996</c:v>
                </c:pt>
                <c:pt idx="1880">
                  <c:v>410.29992679999998</c:v>
                </c:pt>
                <c:pt idx="1881">
                  <c:v>410.19995119999999</c:v>
                </c:pt>
                <c:pt idx="1882">
                  <c:v>410.09997559999999</c:v>
                </c:pt>
                <c:pt idx="1883">
                  <c:v>409.89996340000016</c:v>
                </c:pt>
                <c:pt idx="1884">
                  <c:v>409.89996340000016</c:v>
                </c:pt>
                <c:pt idx="1885">
                  <c:v>409.70001219999995</c:v>
                </c:pt>
                <c:pt idx="1886">
                  <c:v>409.5</c:v>
                </c:pt>
                <c:pt idx="1887">
                  <c:v>409.40002439999989</c:v>
                </c:pt>
                <c:pt idx="1888">
                  <c:v>409.20007319999991</c:v>
                </c:pt>
                <c:pt idx="1889">
                  <c:v>409.09997559999988</c:v>
                </c:pt>
                <c:pt idx="1890">
                  <c:v>408.90002440000012</c:v>
                </c:pt>
                <c:pt idx="1891">
                  <c:v>408.80004880000001</c:v>
                </c:pt>
                <c:pt idx="1892">
                  <c:v>408.70007319999991</c:v>
                </c:pt>
                <c:pt idx="1893">
                  <c:v>408.5</c:v>
                </c:pt>
                <c:pt idx="1894">
                  <c:v>408.39990239999997</c:v>
                </c:pt>
                <c:pt idx="1895">
                  <c:v>408.19995120000021</c:v>
                </c:pt>
                <c:pt idx="1896">
                  <c:v>408.09997560000011</c:v>
                </c:pt>
                <c:pt idx="1897">
                  <c:v>408</c:v>
                </c:pt>
                <c:pt idx="1898">
                  <c:v>407.80004880000001</c:v>
                </c:pt>
                <c:pt idx="1899">
                  <c:v>407.69995119999999</c:v>
                </c:pt>
                <c:pt idx="1900">
                  <c:v>407.5</c:v>
                </c:pt>
                <c:pt idx="1901">
                  <c:v>407.40002439999989</c:v>
                </c:pt>
                <c:pt idx="1902">
                  <c:v>407.30004879999979</c:v>
                </c:pt>
                <c:pt idx="1903">
                  <c:v>407.10009760000003</c:v>
                </c:pt>
                <c:pt idx="1904">
                  <c:v>406.90002440000012</c:v>
                </c:pt>
                <c:pt idx="1905">
                  <c:v>406.69995119999999</c:v>
                </c:pt>
                <c:pt idx="1906">
                  <c:v>406.59997559999988</c:v>
                </c:pt>
                <c:pt idx="1907">
                  <c:v>406.5</c:v>
                </c:pt>
                <c:pt idx="1908">
                  <c:v>406.29992680000009</c:v>
                </c:pt>
                <c:pt idx="1909">
                  <c:v>406.19995120000021</c:v>
                </c:pt>
                <c:pt idx="1910">
                  <c:v>406</c:v>
                </c:pt>
                <c:pt idx="1911">
                  <c:v>405.80004880000001</c:v>
                </c:pt>
                <c:pt idx="1912">
                  <c:v>405.69995119999999</c:v>
                </c:pt>
                <c:pt idx="1913">
                  <c:v>405.5</c:v>
                </c:pt>
                <c:pt idx="1914">
                  <c:v>405.40002439999989</c:v>
                </c:pt>
                <c:pt idx="1915">
                  <c:v>405.20007319999991</c:v>
                </c:pt>
                <c:pt idx="1916">
                  <c:v>405.10009760000003</c:v>
                </c:pt>
                <c:pt idx="1917">
                  <c:v>405</c:v>
                </c:pt>
                <c:pt idx="1918">
                  <c:v>404.69995119999999</c:v>
                </c:pt>
                <c:pt idx="1919">
                  <c:v>404.59997559999988</c:v>
                </c:pt>
                <c:pt idx="1920">
                  <c:v>404.5</c:v>
                </c:pt>
                <c:pt idx="1921">
                  <c:v>404.29992680000009</c:v>
                </c:pt>
                <c:pt idx="1922">
                  <c:v>404.09997560000011</c:v>
                </c:pt>
                <c:pt idx="1923">
                  <c:v>403.90002439999989</c:v>
                </c:pt>
                <c:pt idx="1924">
                  <c:v>403.80004880000001</c:v>
                </c:pt>
                <c:pt idx="1925">
                  <c:v>403.69995119999999</c:v>
                </c:pt>
                <c:pt idx="1926">
                  <c:v>403.5</c:v>
                </c:pt>
                <c:pt idx="1927">
                  <c:v>403.30004879999979</c:v>
                </c:pt>
                <c:pt idx="1928">
                  <c:v>403.10009760000003</c:v>
                </c:pt>
                <c:pt idx="1929">
                  <c:v>403</c:v>
                </c:pt>
                <c:pt idx="1930">
                  <c:v>402.80004880000001</c:v>
                </c:pt>
                <c:pt idx="1931">
                  <c:v>402.59997559999988</c:v>
                </c:pt>
                <c:pt idx="1932">
                  <c:v>402.5</c:v>
                </c:pt>
                <c:pt idx="1933">
                  <c:v>402.39990239999997</c:v>
                </c:pt>
                <c:pt idx="1934">
                  <c:v>402.09997560000011</c:v>
                </c:pt>
                <c:pt idx="1935">
                  <c:v>402</c:v>
                </c:pt>
                <c:pt idx="1936">
                  <c:v>401.80004880000001</c:v>
                </c:pt>
                <c:pt idx="1937">
                  <c:v>401.59997560000011</c:v>
                </c:pt>
                <c:pt idx="1938">
                  <c:v>401.5</c:v>
                </c:pt>
                <c:pt idx="1939">
                  <c:v>401.30004879999979</c:v>
                </c:pt>
                <c:pt idx="1940">
                  <c:v>401.09997559999988</c:v>
                </c:pt>
                <c:pt idx="1941">
                  <c:v>401</c:v>
                </c:pt>
                <c:pt idx="1942">
                  <c:v>400.80004880000001</c:v>
                </c:pt>
                <c:pt idx="1943">
                  <c:v>400.60009760000003</c:v>
                </c:pt>
                <c:pt idx="1944">
                  <c:v>400.39990239999997</c:v>
                </c:pt>
                <c:pt idx="1945">
                  <c:v>400.29992680000009</c:v>
                </c:pt>
                <c:pt idx="1946">
                  <c:v>400.09997559999988</c:v>
                </c:pt>
                <c:pt idx="1947">
                  <c:v>399.90002440000012</c:v>
                </c:pt>
                <c:pt idx="1948">
                  <c:v>399.69995120000021</c:v>
                </c:pt>
                <c:pt idx="1949">
                  <c:v>399.59997560000011</c:v>
                </c:pt>
                <c:pt idx="1950">
                  <c:v>399.40002439999989</c:v>
                </c:pt>
                <c:pt idx="1951">
                  <c:v>399.19995119999999</c:v>
                </c:pt>
                <c:pt idx="1952">
                  <c:v>399</c:v>
                </c:pt>
                <c:pt idx="1953">
                  <c:v>398.80004879999979</c:v>
                </c:pt>
                <c:pt idx="1954">
                  <c:v>398.70007319999991</c:v>
                </c:pt>
                <c:pt idx="1955">
                  <c:v>398.5</c:v>
                </c:pt>
                <c:pt idx="1956">
                  <c:v>398.30004880000001</c:v>
                </c:pt>
                <c:pt idx="1957">
                  <c:v>398.20007319999991</c:v>
                </c:pt>
                <c:pt idx="1958">
                  <c:v>397.89990239999997</c:v>
                </c:pt>
                <c:pt idx="1959">
                  <c:v>397.79992680000009</c:v>
                </c:pt>
                <c:pt idx="1960">
                  <c:v>397.5</c:v>
                </c:pt>
                <c:pt idx="1961">
                  <c:v>397.40002440000012</c:v>
                </c:pt>
                <c:pt idx="1962">
                  <c:v>397.19995120000021</c:v>
                </c:pt>
                <c:pt idx="1963">
                  <c:v>397</c:v>
                </c:pt>
                <c:pt idx="1964">
                  <c:v>396.90002439999989</c:v>
                </c:pt>
                <c:pt idx="1965">
                  <c:v>396.69995119999999</c:v>
                </c:pt>
                <c:pt idx="1966">
                  <c:v>396.5</c:v>
                </c:pt>
                <c:pt idx="1967">
                  <c:v>396.30004879999979</c:v>
                </c:pt>
                <c:pt idx="1968">
                  <c:v>396.20007319999991</c:v>
                </c:pt>
                <c:pt idx="1969">
                  <c:v>395.90002440000012</c:v>
                </c:pt>
                <c:pt idx="1970">
                  <c:v>395.80004880000001</c:v>
                </c:pt>
                <c:pt idx="1971">
                  <c:v>395.60009760000003</c:v>
                </c:pt>
                <c:pt idx="1972">
                  <c:v>395.39990239999997</c:v>
                </c:pt>
                <c:pt idx="1973">
                  <c:v>395.19995119999999</c:v>
                </c:pt>
                <c:pt idx="1974">
                  <c:v>395.09997559999988</c:v>
                </c:pt>
                <c:pt idx="1975">
                  <c:v>394.79992680000009</c:v>
                </c:pt>
                <c:pt idx="1976">
                  <c:v>394.69995120000021</c:v>
                </c:pt>
                <c:pt idx="1977">
                  <c:v>394.40002439999989</c:v>
                </c:pt>
                <c:pt idx="1978">
                  <c:v>394.19995119999999</c:v>
                </c:pt>
                <c:pt idx="1979">
                  <c:v>394.09997560000011</c:v>
                </c:pt>
                <c:pt idx="1980">
                  <c:v>393.80004879999979</c:v>
                </c:pt>
                <c:pt idx="1981">
                  <c:v>393.70007319999991</c:v>
                </c:pt>
                <c:pt idx="1982">
                  <c:v>393.5</c:v>
                </c:pt>
                <c:pt idx="1983">
                  <c:v>393.30004880000001</c:v>
                </c:pt>
                <c:pt idx="1984">
                  <c:v>393.10009760000003</c:v>
                </c:pt>
                <c:pt idx="1985">
                  <c:v>393</c:v>
                </c:pt>
                <c:pt idx="1986">
                  <c:v>392.69995119999999</c:v>
                </c:pt>
                <c:pt idx="1987">
                  <c:v>392.5</c:v>
                </c:pt>
                <c:pt idx="1988">
                  <c:v>392.39990239999997</c:v>
                </c:pt>
                <c:pt idx="1989">
                  <c:v>392.09997560000011</c:v>
                </c:pt>
                <c:pt idx="1990">
                  <c:v>392</c:v>
                </c:pt>
                <c:pt idx="1991">
                  <c:v>391.79992680000009</c:v>
                </c:pt>
                <c:pt idx="1992">
                  <c:v>391.5</c:v>
                </c:pt>
                <c:pt idx="1993">
                  <c:v>391.40002439999989</c:v>
                </c:pt>
                <c:pt idx="1994">
                  <c:v>391.19995119999999</c:v>
                </c:pt>
                <c:pt idx="1995">
                  <c:v>391</c:v>
                </c:pt>
                <c:pt idx="1996">
                  <c:v>390.80004879999979</c:v>
                </c:pt>
                <c:pt idx="1997">
                  <c:v>390.59997559999988</c:v>
                </c:pt>
                <c:pt idx="1998">
                  <c:v>390.40002440000012</c:v>
                </c:pt>
                <c:pt idx="1999">
                  <c:v>390.20007319999991</c:v>
                </c:pt>
              </c:numCache>
            </c:numRef>
          </c:xVal>
          <c:yVal>
            <c:numRef>
              <c:f>Stock_THOR!$H$3:$H$2002</c:f>
              <c:numCache>
                <c:formatCode>0.00E+00</c:formatCode>
                <c:ptCount val="2000"/>
                <c:pt idx="0">
                  <c:v>615.45001220999995</c:v>
                </c:pt>
                <c:pt idx="1">
                  <c:v>615.45001220999995</c:v>
                </c:pt>
                <c:pt idx="2">
                  <c:v>615.45001220999995</c:v>
                </c:pt>
                <c:pt idx="3">
                  <c:v>615.45001220999995</c:v>
                </c:pt>
                <c:pt idx="4">
                  <c:v>615.45001220999995</c:v>
                </c:pt>
                <c:pt idx="5">
                  <c:v>615.45001220999995</c:v>
                </c:pt>
                <c:pt idx="6">
                  <c:v>615.45001220999995</c:v>
                </c:pt>
                <c:pt idx="7">
                  <c:v>615.45001220999995</c:v>
                </c:pt>
                <c:pt idx="8">
                  <c:v>615.45001220999995</c:v>
                </c:pt>
                <c:pt idx="9">
                  <c:v>615.45001220999995</c:v>
                </c:pt>
                <c:pt idx="10">
                  <c:v>615.45001220999995</c:v>
                </c:pt>
                <c:pt idx="11">
                  <c:v>615.45001220999995</c:v>
                </c:pt>
                <c:pt idx="12">
                  <c:v>615.45001220999995</c:v>
                </c:pt>
                <c:pt idx="13">
                  <c:v>615.45001220999995</c:v>
                </c:pt>
                <c:pt idx="14">
                  <c:v>615.45001220999995</c:v>
                </c:pt>
                <c:pt idx="15">
                  <c:v>615.45001220999995</c:v>
                </c:pt>
                <c:pt idx="16">
                  <c:v>615.45001220999995</c:v>
                </c:pt>
                <c:pt idx="17">
                  <c:v>615.45001220999995</c:v>
                </c:pt>
                <c:pt idx="18">
                  <c:v>615.45001220999995</c:v>
                </c:pt>
                <c:pt idx="19">
                  <c:v>615.45001220999995</c:v>
                </c:pt>
                <c:pt idx="20">
                  <c:v>615.45001220999995</c:v>
                </c:pt>
                <c:pt idx="21">
                  <c:v>615.45001220999995</c:v>
                </c:pt>
                <c:pt idx="22">
                  <c:v>615.45001220999995</c:v>
                </c:pt>
                <c:pt idx="23">
                  <c:v>615.45001220999995</c:v>
                </c:pt>
                <c:pt idx="24">
                  <c:v>615.45001220999995</c:v>
                </c:pt>
                <c:pt idx="25">
                  <c:v>615.45001220999995</c:v>
                </c:pt>
                <c:pt idx="26">
                  <c:v>615.45001220999995</c:v>
                </c:pt>
                <c:pt idx="27">
                  <c:v>615.45001220999995</c:v>
                </c:pt>
                <c:pt idx="28">
                  <c:v>615.45001220999995</c:v>
                </c:pt>
                <c:pt idx="29">
                  <c:v>615.45001220999995</c:v>
                </c:pt>
                <c:pt idx="30">
                  <c:v>615.45001220999995</c:v>
                </c:pt>
                <c:pt idx="31">
                  <c:v>615.45001220999995</c:v>
                </c:pt>
                <c:pt idx="32">
                  <c:v>615.45001220999995</c:v>
                </c:pt>
                <c:pt idx="33">
                  <c:v>615.45001220999995</c:v>
                </c:pt>
                <c:pt idx="34">
                  <c:v>615.45001220999995</c:v>
                </c:pt>
                <c:pt idx="35">
                  <c:v>615.45001220999995</c:v>
                </c:pt>
                <c:pt idx="36">
                  <c:v>615.45001220999995</c:v>
                </c:pt>
                <c:pt idx="37">
                  <c:v>615.45001220999995</c:v>
                </c:pt>
                <c:pt idx="38">
                  <c:v>615.45001220999995</c:v>
                </c:pt>
                <c:pt idx="39">
                  <c:v>615.45001220999995</c:v>
                </c:pt>
                <c:pt idx="40">
                  <c:v>615.45001220999995</c:v>
                </c:pt>
                <c:pt idx="41">
                  <c:v>615.45001220999995</c:v>
                </c:pt>
                <c:pt idx="42">
                  <c:v>615.45001220999995</c:v>
                </c:pt>
                <c:pt idx="43">
                  <c:v>615.45001220999995</c:v>
                </c:pt>
                <c:pt idx="44">
                  <c:v>615.45001220999995</c:v>
                </c:pt>
                <c:pt idx="45">
                  <c:v>615.45001220999995</c:v>
                </c:pt>
                <c:pt idx="46">
                  <c:v>615.45001220999995</c:v>
                </c:pt>
                <c:pt idx="47">
                  <c:v>615.45001220999995</c:v>
                </c:pt>
                <c:pt idx="48">
                  <c:v>615.45001220999995</c:v>
                </c:pt>
                <c:pt idx="49">
                  <c:v>615.45001220999995</c:v>
                </c:pt>
                <c:pt idx="50">
                  <c:v>615.45001220999995</c:v>
                </c:pt>
                <c:pt idx="51">
                  <c:v>615.45001220999995</c:v>
                </c:pt>
                <c:pt idx="52">
                  <c:v>615.45001220999995</c:v>
                </c:pt>
                <c:pt idx="53">
                  <c:v>615.45001220999995</c:v>
                </c:pt>
                <c:pt idx="54">
                  <c:v>615.45001220999995</c:v>
                </c:pt>
                <c:pt idx="55">
                  <c:v>615.45001220999995</c:v>
                </c:pt>
                <c:pt idx="56">
                  <c:v>615.45001220999995</c:v>
                </c:pt>
                <c:pt idx="57">
                  <c:v>615.45001220999995</c:v>
                </c:pt>
                <c:pt idx="58">
                  <c:v>615.45001220999995</c:v>
                </c:pt>
                <c:pt idx="59">
                  <c:v>615.45001220999995</c:v>
                </c:pt>
                <c:pt idx="60">
                  <c:v>615.45001220999995</c:v>
                </c:pt>
                <c:pt idx="61">
                  <c:v>615.45001220999995</c:v>
                </c:pt>
                <c:pt idx="62">
                  <c:v>615.45001220999995</c:v>
                </c:pt>
                <c:pt idx="63">
                  <c:v>615.45001220999995</c:v>
                </c:pt>
                <c:pt idx="64">
                  <c:v>615.45001220999995</c:v>
                </c:pt>
                <c:pt idx="65">
                  <c:v>615.45001220999995</c:v>
                </c:pt>
                <c:pt idx="66">
                  <c:v>615.45001220999995</c:v>
                </c:pt>
                <c:pt idx="67">
                  <c:v>615.45001220999995</c:v>
                </c:pt>
                <c:pt idx="68">
                  <c:v>615.45001220999995</c:v>
                </c:pt>
                <c:pt idx="69">
                  <c:v>615.45001220999995</c:v>
                </c:pt>
                <c:pt idx="70">
                  <c:v>615.45001220999995</c:v>
                </c:pt>
                <c:pt idx="71">
                  <c:v>615.45001220999995</c:v>
                </c:pt>
                <c:pt idx="72">
                  <c:v>615.45001220999995</c:v>
                </c:pt>
                <c:pt idx="73">
                  <c:v>615.45001220999995</c:v>
                </c:pt>
                <c:pt idx="74">
                  <c:v>615.45001220999995</c:v>
                </c:pt>
                <c:pt idx="75">
                  <c:v>615.45001220999995</c:v>
                </c:pt>
                <c:pt idx="76">
                  <c:v>615.45001220999995</c:v>
                </c:pt>
                <c:pt idx="77">
                  <c:v>615.45001220999995</c:v>
                </c:pt>
                <c:pt idx="78">
                  <c:v>615.45001220999995</c:v>
                </c:pt>
                <c:pt idx="79">
                  <c:v>615.45001220999995</c:v>
                </c:pt>
                <c:pt idx="80">
                  <c:v>615.45001220999995</c:v>
                </c:pt>
                <c:pt idx="81">
                  <c:v>615.45001220999995</c:v>
                </c:pt>
                <c:pt idx="82">
                  <c:v>615.45001220999995</c:v>
                </c:pt>
                <c:pt idx="83">
                  <c:v>615.45001220999995</c:v>
                </c:pt>
                <c:pt idx="84">
                  <c:v>615.45001220999995</c:v>
                </c:pt>
                <c:pt idx="85">
                  <c:v>615.45001220999995</c:v>
                </c:pt>
                <c:pt idx="86">
                  <c:v>615.45001220999995</c:v>
                </c:pt>
                <c:pt idx="87">
                  <c:v>615.45001220999995</c:v>
                </c:pt>
                <c:pt idx="88">
                  <c:v>615.45001220999995</c:v>
                </c:pt>
                <c:pt idx="89">
                  <c:v>615.45001220999995</c:v>
                </c:pt>
                <c:pt idx="90">
                  <c:v>615.45001220999995</c:v>
                </c:pt>
                <c:pt idx="91">
                  <c:v>615.45001220999995</c:v>
                </c:pt>
                <c:pt idx="92">
                  <c:v>615.45001220999995</c:v>
                </c:pt>
                <c:pt idx="93">
                  <c:v>615.45001220999995</c:v>
                </c:pt>
                <c:pt idx="94">
                  <c:v>615.45001220999995</c:v>
                </c:pt>
                <c:pt idx="95">
                  <c:v>615.45001220999995</c:v>
                </c:pt>
                <c:pt idx="96">
                  <c:v>615.45001220999995</c:v>
                </c:pt>
                <c:pt idx="97">
                  <c:v>615.45001220999995</c:v>
                </c:pt>
                <c:pt idx="98">
                  <c:v>615.45001220999995</c:v>
                </c:pt>
                <c:pt idx="99">
                  <c:v>615.45001220999995</c:v>
                </c:pt>
                <c:pt idx="100">
                  <c:v>615.45001220999995</c:v>
                </c:pt>
                <c:pt idx="101">
                  <c:v>615.45001220999995</c:v>
                </c:pt>
                <c:pt idx="102">
                  <c:v>615.45001220999995</c:v>
                </c:pt>
                <c:pt idx="103">
                  <c:v>615.45001220999995</c:v>
                </c:pt>
                <c:pt idx="104">
                  <c:v>615.45001220999995</c:v>
                </c:pt>
                <c:pt idx="105">
                  <c:v>615.45001220999995</c:v>
                </c:pt>
                <c:pt idx="106">
                  <c:v>615.45001220999995</c:v>
                </c:pt>
                <c:pt idx="107">
                  <c:v>615.45001220999995</c:v>
                </c:pt>
                <c:pt idx="108">
                  <c:v>615.45001220999995</c:v>
                </c:pt>
                <c:pt idx="109">
                  <c:v>615.45001220999995</c:v>
                </c:pt>
                <c:pt idx="110">
                  <c:v>615.45001220999995</c:v>
                </c:pt>
                <c:pt idx="111">
                  <c:v>615.45001220999995</c:v>
                </c:pt>
                <c:pt idx="112">
                  <c:v>615.45001220999995</c:v>
                </c:pt>
                <c:pt idx="113">
                  <c:v>615.45001220999995</c:v>
                </c:pt>
                <c:pt idx="114">
                  <c:v>615.45001220999995</c:v>
                </c:pt>
                <c:pt idx="115">
                  <c:v>615.45001220999995</c:v>
                </c:pt>
                <c:pt idx="116">
                  <c:v>615.45001220999995</c:v>
                </c:pt>
                <c:pt idx="117">
                  <c:v>615.45001220999995</c:v>
                </c:pt>
                <c:pt idx="118">
                  <c:v>615.45001220999995</c:v>
                </c:pt>
                <c:pt idx="119">
                  <c:v>615.45001220999995</c:v>
                </c:pt>
                <c:pt idx="120">
                  <c:v>615.45001220999995</c:v>
                </c:pt>
                <c:pt idx="121">
                  <c:v>615.45001220999995</c:v>
                </c:pt>
                <c:pt idx="122">
                  <c:v>615.45001220999995</c:v>
                </c:pt>
                <c:pt idx="123">
                  <c:v>615.45001220999995</c:v>
                </c:pt>
                <c:pt idx="124">
                  <c:v>615.45001220999995</c:v>
                </c:pt>
                <c:pt idx="125">
                  <c:v>615.45001220999995</c:v>
                </c:pt>
                <c:pt idx="126">
                  <c:v>615.45001220999995</c:v>
                </c:pt>
                <c:pt idx="127">
                  <c:v>615.45001220999995</c:v>
                </c:pt>
                <c:pt idx="128">
                  <c:v>615.45001220999995</c:v>
                </c:pt>
                <c:pt idx="129">
                  <c:v>615.45001220999995</c:v>
                </c:pt>
                <c:pt idx="130">
                  <c:v>615.45001220999995</c:v>
                </c:pt>
                <c:pt idx="131">
                  <c:v>615.45001220999995</c:v>
                </c:pt>
                <c:pt idx="132">
                  <c:v>615.44000243999994</c:v>
                </c:pt>
                <c:pt idx="133">
                  <c:v>615.44000243999994</c:v>
                </c:pt>
                <c:pt idx="134">
                  <c:v>615.44000243999994</c:v>
                </c:pt>
                <c:pt idx="135">
                  <c:v>615.44000243999994</c:v>
                </c:pt>
                <c:pt idx="136">
                  <c:v>615.44000243999994</c:v>
                </c:pt>
                <c:pt idx="137">
                  <c:v>615.44000243999994</c:v>
                </c:pt>
                <c:pt idx="138">
                  <c:v>615.44000243999994</c:v>
                </c:pt>
                <c:pt idx="139">
                  <c:v>615.44000243999994</c:v>
                </c:pt>
                <c:pt idx="140">
                  <c:v>615.44000243999994</c:v>
                </c:pt>
                <c:pt idx="141">
                  <c:v>615.44000243999994</c:v>
                </c:pt>
                <c:pt idx="142">
                  <c:v>615.44000243999994</c:v>
                </c:pt>
                <c:pt idx="143">
                  <c:v>615.44000243999994</c:v>
                </c:pt>
                <c:pt idx="144">
                  <c:v>615.44000243999994</c:v>
                </c:pt>
                <c:pt idx="145">
                  <c:v>615.44000243999994</c:v>
                </c:pt>
                <c:pt idx="146">
                  <c:v>615.44000243999994</c:v>
                </c:pt>
                <c:pt idx="147">
                  <c:v>615.44000243999994</c:v>
                </c:pt>
                <c:pt idx="148">
                  <c:v>615.44000243999994</c:v>
                </c:pt>
                <c:pt idx="149">
                  <c:v>615.44000243999994</c:v>
                </c:pt>
                <c:pt idx="150">
                  <c:v>615.44000243999994</c:v>
                </c:pt>
                <c:pt idx="151">
                  <c:v>615.44000243999994</c:v>
                </c:pt>
                <c:pt idx="152">
                  <c:v>615.44000243999994</c:v>
                </c:pt>
                <c:pt idx="153">
                  <c:v>615.44000243999994</c:v>
                </c:pt>
                <c:pt idx="154">
                  <c:v>615.44000243999994</c:v>
                </c:pt>
                <c:pt idx="155">
                  <c:v>615.44000243999994</c:v>
                </c:pt>
                <c:pt idx="156">
                  <c:v>615.44000243999994</c:v>
                </c:pt>
                <c:pt idx="157">
                  <c:v>615.44000243999994</c:v>
                </c:pt>
                <c:pt idx="158">
                  <c:v>615.44000243999994</c:v>
                </c:pt>
                <c:pt idx="159">
                  <c:v>615.44000243999994</c:v>
                </c:pt>
                <c:pt idx="160">
                  <c:v>615.44000243999994</c:v>
                </c:pt>
                <c:pt idx="161">
                  <c:v>615.44000243999994</c:v>
                </c:pt>
                <c:pt idx="162">
                  <c:v>615.44000243999994</c:v>
                </c:pt>
                <c:pt idx="163">
                  <c:v>615.44000243999994</c:v>
                </c:pt>
                <c:pt idx="164">
                  <c:v>615.44000243999994</c:v>
                </c:pt>
                <c:pt idx="165">
                  <c:v>615.44000243999994</c:v>
                </c:pt>
                <c:pt idx="166">
                  <c:v>615.44000243999994</c:v>
                </c:pt>
                <c:pt idx="167">
                  <c:v>615.44000243999994</c:v>
                </c:pt>
                <c:pt idx="168">
                  <c:v>615.44000243999994</c:v>
                </c:pt>
                <c:pt idx="169">
                  <c:v>615.44000243999994</c:v>
                </c:pt>
                <c:pt idx="170">
                  <c:v>615.44000243999994</c:v>
                </c:pt>
                <c:pt idx="171">
                  <c:v>615.44000243999994</c:v>
                </c:pt>
                <c:pt idx="172">
                  <c:v>615.44000243999994</c:v>
                </c:pt>
                <c:pt idx="173">
                  <c:v>615.44000243999994</c:v>
                </c:pt>
                <c:pt idx="174">
                  <c:v>615.44000243999994</c:v>
                </c:pt>
                <c:pt idx="175">
                  <c:v>615.44000243999994</c:v>
                </c:pt>
                <c:pt idx="176">
                  <c:v>615.44000243999994</c:v>
                </c:pt>
                <c:pt idx="177">
                  <c:v>615.44000243999994</c:v>
                </c:pt>
                <c:pt idx="178">
                  <c:v>615.44000243999994</c:v>
                </c:pt>
                <c:pt idx="179">
                  <c:v>615.45001220999995</c:v>
                </c:pt>
                <c:pt idx="180">
                  <c:v>615.45001220999995</c:v>
                </c:pt>
                <c:pt idx="181">
                  <c:v>615.45001220999995</c:v>
                </c:pt>
                <c:pt idx="182">
                  <c:v>615.45001220999995</c:v>
                </c:pt>
                <c:pt idx="183">
                  <c:v>615.45001220999995</c:v>
                </c:pt>
                <c:pt idx="184">
                  <c:v>615.45001220999995</c:v>
                </c:pt>
                <c:pt idx="185">
                  <c:v>615.45001220999995</c:v>
                </c:pt>
                <c:pt idx="186">
                  <c:v>615.45001220999995</c:v>
                </c:pt>
                <c:pt idx="187">
                  <c:v>615.45001220999995</c:v>
                </c:pt>
                <c:pt idx="188">
                  <c:v>615.45001220999995</c:v>
                </c:pt>
                <c:pt idx="189">
                  <c:v>615.45001220999995</c:v>
                </c:pt>
                <c:pt idx="190">
                  <c:v>615.45001220999995</c:v>
                </c:pt>
                <c:pt idx="191">
                  <c:v>615.45001220999995</c:v>
                </c:pt>
                <c:pt idx="192">
                  <c:v>615.45001220999995</c:v>
                </c:pt>
                <c:pt idx="193">
                  <c:v>615.45001220999995</c:v>
                </c:pt>
                <c:pt idx="194">
                  <c:v>615.45001220999995</c:v>
                </c:pt>
                <c:pt idx="195">
                  <c:v>615.45001220999995</c:v>
                </c:pt>
                <c:pt idx="196">
                  <c:v>615.45001220999995</c:v>
                </c:pt>
                <c:pt idx="197">
                  <c:v>615.45001220999995</c:v>
                </c:pt>
                <c:pt idx="198">
                  <c:v>615.45001220999995</c:v>
                </c:pt>
                <c:pt idx="199">
                  <c:v>615.45001220999995</c:v>
                </c:pt>
                <c:pt idx="200">
                  <c:v>615.45001220999995</c:v>
                </c:pt>
                <c:pt idx="201">
                  <c:v>615.45001220999995</c:v>
                </c:pt>
                <c:pt idx="202">
                  <c:v>615.45001220999995</c:v>
                </c:pt>
                <c:pt idx="203">
                  <c:v>615.45001220999995</c:v>
                </c:pt>
                <c:pt idx="204">
                  <c:v>615.45001220999995</c:v>
                </c:pt>
                <c:pt idx="205">
                  <c:v>615.45001220999995</c:v>
                </c:pt>
                <c:pt idx="206">
                  <c:v>615.45001220999995</c:v>
                </c:pt>
                <c:pt idx="207">
                  <c:v>615.46002196999996</c:v>
                </c:pt>
                <c:pt idx="208">
                  <c:v>615.46002196999996</c:v>
                </c:pt>
                <c:pt idx="209">
                  <c:v>615.46002196999996</c:v>
                </c:pt>
                <c:pt idx="210">
                  <c:v>615.46002196999996</c:v>
                </c:pt>
                <c:pt idx="211">
                  <c:v>615.46002196999996</c:v>
                </c:pt>
                <c:pt idx="212">
                  <c:v>615.46002196999996</c:v>
                </c:pt>
                <c:pt idx="213">
                  <c:v>615.46002196999996</c:v>
                </c:pt>
                <c:pt idx="214">
                  <c:v>615.46002196999996</c:v>
                </c:pt>
                <c:pt idx="215">
                  <c:v>615.46002196999996</c:v>
                </c:pt>
                <c:pt idx="216">
                  <c:v>615.46002196999996</c:v>
                </c:pt>
                <c:pt idx="217">
                  <c:v>615.46002196999996</c:v>
                </c:pt>
                <c:pt idx="218">
                  <c:v>615.46002196999996</c:v>
                </c:pt>
                <c:pt idx="219">
                  <c:v>615.46002196999996</c:v>
                </c:pt>
                <c:pt idx="220">
                  <c:v>615.46997069999998</c:v>
                </c:pt>
                <c:pt idx="221">
                  <c:v>615.46997069999998</c:v>
                </c:pt>
                <c:pt idx="222">
                  <c:v>615.46997069999998</c:v>
                </c:pt>
                <c:pt idx="223">
                  <c:v>615.46997069999998</c:v>
                </c:pt>
                <c:pt idx="224">
                  <c:v>615.46997069999998</c:v>
                </c:pt>
                <c:pt idx="225">
                  <c:v>615.46997069999998</c:v>
                </c:pt>
                <c:pt idx="226">
                  <c:v>615.46997069999998</c:v>
                </c:pt>
                <c:pt idx="227">
                  <c:v>615.46997069999998</c:v>
                </c:pt>
                <c:pt idx="228">
                  <c:v>615.46997069999998</c:v>
                </c:pt>
                <c:pt idx="229">
                  <c:v>615.47998046999999</c:v>
                </c:pt>
                <c:pt idx="230">
                  <c:v>615.47998046999999</c:v>
                </c:pt>
                <c:pt idx="231">
                  <c:v>615.47998046999999</c:v>
                </c:pt>
                <c:pt idx="232">
                  <c:v>615.47998046999999</c:v>
                </c:pt>
                <c:pt idx="233">
                  <c:v>615.47998046999999</c:v>
                </c:pt>
                <c:pt idx="234">
                  <c:v>615.47998046999999</c:v>
                </c:pt>
                <c:pt idx="235">
                  <c:v>615.47998046999999</c:v>
                </c:pt>
                <c:pt idx="236">
                  <c:v>615.48999022999999</c:v>
                </c:pt>
                <c:pt idx="237">
                  <c:v>615.48999022999999</c:v>
                </c:pt>
                <c:pt idx="238">
                  <c:v>615.48999022999999</c:v>
                </c:pt>
                <c:pt idx="239">
                  <c:v>615.48999022999999</c:v>
                </c:pt>
                <c:pt idx="240">
                  <c:v>615.48999022999999</c:v>
                </c:pt>
                <c:pt idx="241">
                  <c:v>615.48999022999999</c:v>
                </c:pt>
                <c:pt idx="242">
                  <c:v>615.5</c:v>
                </c:pt>
                <c:pt idx="243">
                  <c:v>615.5</c:v>
                </c:pt>
                <c:pt idx="244">
                  <c:v>615.5</c:v>
                </c:pt>
                <c:pt idx="245">
                  <c:v>615.5</c:v>
                </c:pt>
                <c:pt idx="246">
                  <c:v>615.5</c:v>
                </c:pt>
                <c:pt idx="247">
                  <c:v>615.51000977000001</c:v>
                </c:pt>
                <c:pt idx="248">
                  <c:v>615.51000977000001</c:v>
                </c:pt>
                <c:pt idx="249">
                  <c:v>615.51000977000001</c:v>
                </c:pt>
                <c:pt idx="250">
                  <c:v>615.51000977000001</c:v>
                </c:pt>
                <c:pt idx="251">
                  <c:v>615.52001953000001</c:v>
                </c:pt>
                <c:pt idx="252">
                  <c:v>615.52001953000001</c:v>
                </c:pt>
                <c:pt idx="253">
                  <c:v>615.52001953000001</c:v>
                </c:pt>
                <c:pt idx="254">
                  <c:v>615.52001953000001</c:v>
                </c:pt>
                <c:pt idx="255">
                  <c:v>615.53002930000002</c:v>
                </c:pt>
                <c:pt idx="256">
                  <c:v>615.53002930000002</c:v>
                </c:pt>
                <c:pt idx="257">
                  <c:v>615.53002930000002</c:v>
                </c:pt>
                <c:pt idx="258">
                  <c:v>615.53997803000004</c:v>
                </c:pt>
                <c:pt idx="259">
                  <c:v>615.53997803000004</c:v>
                </c:pt>
                <c:pt idx="260">
                  <c:v>615.53997803000004</c:v>
                </c:pt>
                <c:pt idx="261">
                  <c:v>615.54998779000005</c:v>
                </c:pt>
                <c:pt idx="262">
                  <c:v>615.54998779000005</c:v>
                </c:pt>
                <c:pt idx="263">
                  <c:v>615.54998779000005</c:v>
                </c:pt>
                <c:pt idx="264">
                  <c:v>615.55999756000006</c:v>
                </c:pt>
                <c:pt idx="265">
                  <c:v>615.55999756000006</c:v>
                </c:pt>
                <c:pt idx="266">
                  <c:v>615.57000731999995</c:v>
                </c:pt>
                <c:pt idx="267">
                  <c:v>615.57000731999995</c:v>
                </c:pt>
                <c:pt idx="268">
                  <c:v>615.57000731999995</c:v>
                </c:pt>
                <c:pt idx="269">
                  <c:v>615.58001708999996</c:v>
                </c:pt>
                <c:pt idx="270">
                  <c:v>615.58001708999996</c:v>
                </c:pt>
                <c:pt idx="271">
                  <c:v>615.59002685999997</c:v>
                </c:pt>
                <c:pt idx="272">
                  <c:v>615.59002685999997</c:v>
                </c:pt>
                <c:pt idx="273">
                  <c:v>615.59997558999999</c:v>
                </c:pt>
                <c:pt idx="274">
                  <c:v>615.59997558999999</c:v>
                </c:pt>
                <c:pt idx="275">
                  <c:v>615.60998534999999</c:v>
                </c:pt>
                <c:pt idx="276">
                  <c:v>615.60998534999999</c:v>
                </c:pt>
                <c:pt idx="277">
                  <c:v>615.61999512</c:v>
                </c:pt>
                <c:pt idx="278">
                  <c:v>615.61999512</c:v>
                </c:pt>
                <c:pt idx="279">
                  <c:v>615.63000488</c:v>
                </c:pt>
                <c:pt idx="280">
                  <c:v>615.63000488</c:v>
                </c:pt>
                <c:pt idx="281">
                  <c:v>615.64001465000001</c:v>
                </c:pt>
                <c:pt idx="282">
                  <c:v>615.64001465000001</c:v>
                </c:pt>
                <c:pt idx="283">
                  <c:v>615.65002441000001</c:v>
                </c:pt>
                <c:pt idx="284">
                  <c:v>615.65002441000001</c:v>
                </c:pt>
                <c:pt idx="285">
                  <c:v>615.65997314000003</c:v>
                </c:pt>
                <c:pt idx="286">
                  <c:v>615.66998291000004</c:v>
                </c:pt>
                <c:pt idx="287">
                  <c:v>615.66998291000004</c:v>
                </c:pt>
                <c:pt idx="288">
                  <c:v>615.67999268000005</c:v>
                </c:pt>
                <c:pt idx="289">
                  <c:v>615.69000243999994</c:v>
                </c:pt>
                <c:pt idx="290">
                  <c:v>615.69000243999994</c:v>
                </c:pt>
                <c:pt idx="291">
                  <c:v>615.70001220999995</c:v>
                </c:pt>
                <c:pt idx="292">
                  <c:v>615.71002196999996</c:v>
                </c:pt>
                <c:pt idx="293">
                  <c:v>615.71002196999996</c:v>
                </c:pt>
                <c:pt idx="294">
                  <c:v>615.71997069999998</c:v>
                </c:pt>
                <c:pt idx="295">
                  <c:v>615.72998046999999</c:v>
                </c:pt>
                <c:pt idx="296">
                  <c:v>615.73999022999999</c:v>
                </c:pt>
                <c:pt idx="297">
                  <c:v>615.73999022999999</c:v>
                </c:pt>
                <c:pt idx="298">
                  <c:v>615.75</c:v>
                </c:pt>
                <c:pt idx="299">
                  <c:v>615.76000977000001</c:v>
                </c:pt>
                <c:pt idx="300">
                  <c:v>615.77001953000001</c:v>
                </c:pt>
                <c:pt idx="301">
                  <c:v>615.78002930000002</c:v>
                </c:pt>
                <c:pt idx="302">
                  <c:v>615.78997803000004</c:v>
                </c:pt>
                <c:pt idx="303">
                  <c:v>615.78997803000004</c:v>
                </c:pt>
                <c:pt idx="304">
                  <c:v>615.79998779000005</c:v>
                </c:pt>
                <c:pt idx="305">
                  <c:v>615.80999756000006</c:v>
                </c:pt>
                <c:pt idx="306">
                  <c:v>615.82000731999995</c:v>
                </c:pt>
                <c:pt idx="307">
                  <c:v>615.83001708999996</c:v>
                </c:pt>
                <c:pt idx="308">
                  <c:v>615.84002685999997</c:v>
                </c:pt>
                <c:pt idx="309">
                  <c:v>615.84997558999999</c:v>
                </c:pt>
                <c:pt idx="310">
                  <c:v>615.85998534999999</c:v>
                </c:pt>
                <c:pt idx="311">
                  <c:v>615.86999512</c:v>
                </c:pt>
                <c:pt idx="312">
                  <c:v>615.88000488</c:v>
                </c:pt>
                <c:pt idx="313">
                  <c:v>615.89001465000001</c:v>
                </c:pt>
                <c:pt idx="314">
                  <c:v>615.90002441000001</c:v>
                </c:pt>
                <c:pt idx="315">
                  <c:v>615.90997314000003</c:v>
                </c:pt>
                <c:pt idx="316">
                  <c:v>615.91998291000004</c:v>
                </c:pt>
                <c:pt idx="317">
                  <c:v>615.92999268000005</c:v>
                </c:pt>
                <c:pt idx="318">
                  <c:v>615.94000243999994</c:v>
                </c:pt>
                <c:pt idx="319">
                  <c:v>615.95001220999995</c:v>
                </c:pt>
                <c:pt idx="320">
                  <c:v>615.96997069999998</c:v>
                </c:pt>
                <c:pt idx="321">
                  <c:v>615.97998046999999</c:v>
                </c:pt>
                <c:pt idx="322">
                  <c:v>615.98999022999999</c:v>
                </c:pt>
                <c:pt idx="323">
                  <c:v>616</c:v>
                </c:pt>
                <c:pt idx="324">
                  <c:v>616.01000977000001</c:v>
                </c:pt>
                <c:pt idx="325">
                  <c:v>616.03002930000002</c:v>
                </c:pt>
                <c:pt idx="326">
                  <c:v>616.03997803000004</c:v>
                </c:pt>
                <c:pt idx="327">
                  <c:v>616.04998779000005</c:v>
                </c:pt>
                <c:pt idx="328">
                  <c:v>616.05999756000006</c:v>
                </c:pt>
                <c:pt idx="329">
                  <c:v>616.08001708999996</c:v>
                </c:pt>
                <c:pt idx="330">
                  <c:v>616.09002685999997</c:v>
                </c:pt>
                <c:pt idx="331">
                  <c:v>616.09997558999999</c:v>
                </c:pt>
                <c:pt idx="332">
                  <c:v>616.11999512</c:v>
                </c:pt>
                <c:pt idx="333">
                  <c:v>616.13000488</c:v>
                </c:pt>
                <c:pt idx="334">
                  <c:v>616.15002441000001</c:v>
                </c:pt>
                <c:pt idx="335">
                  <c:v>616.15997314000003</c:v>
                </c:pt>
                <c:pt idx="336">
                  <c:v>616.17999268000005</c:v>
                </c:pt>
                <c:pt idx="337">
                  <c:v>616.19000243999994</c:v>
                </c:pt>
                <c:pt idx="338">
                  <c:v>616.21002196999996</c:v>
                </c:pt>
                <c:pt idx="339">
                  <c:v>616.21997069999998</c:v>
                </c:pt>
                <c:pt idx="340">
                  <c:v>616.23999022999999</c:v>
                </c:pt>
                <c:pt idx="341">
                  <c:v>616.25</c:v>
                </c:pt>
                <c:pt idx="342">
                  <c:v>616.27001953000001</c:v>
                </c:pt>
                <c:pt idx="343">
                  <c:v>616.28997803000004</c:v>
                </c:pt>
                <c:pt idx="344">
                  <c:v>616.29998779000005</c:v>
                </c:pt>
                <c:pt idx="345">
                  <c:v>616.32000731999995</c:v>
                </c:pt>
                <c:pt idx="346">
                  <c:v>616.34002685999997</c:v>
                </c:pt>
                <c:pt idx="347">
                  <c:v>616.34997558999999</c:v>
                </c:pt>
                <c:pt idx="348">
                  <c:v>616.36999512</c:v>
                </c:pt>
                <c:pt idx="349">
                  <c:v>616.39001465000001</c:v>
                </c:pt>
                <c:pt idx="350">
                  <c:v>616.40997314000003</c:v>
                </c:pt>
                <c:pt idx="351">
                  <c:v>616.42999268000005</c:v>
                </c:pt>
                <c:pt idx="352">
                  <c:v>616.44000243999994</c:v>
                </c:pt>
                <c:pt idx="353">
                  <c:v>616.46002196999996</c:v>
                </c:pt>
                <c:pt idx="354">
                  <c:v>616.47998046999999</c:v>
                </c:pt>
                <c:pt idx="355">
                  <c:v>616.5</c:v>
                </c:pt>
                <c:pt idx="356">
                  <c:v>616.52001953000001</c:v>
                </c:pt>
                <c:pt idx="357">
                  <c:v>616.53997803000004</c:v>
                </c:pt>
                <c:pt idx="358">
                  <c:v>616.55999756000006</c:v>
                </c:pt>
                <c:pt idx="359">
                  <c:v>616.58001708999996</c:v>
                </c:pt>
                <c:pt idx="360">
                  <c:v>616.59997558999999</c:v>
                </c:pt>
                <c:pt idx="361">
                  <c:v>616.63000488</c:v>
                </c:pt>
                <c:pt idx="362">
                  <c:v>616.65002441000001</c:v>
                </c:pt>
                <c:pt idx="363">
                  <c:v>616.66998291000004</c:v>
                </c:pt>
                <c:pt idx="364">
                  <c:v>616.69000243999994</c:v>
                </c:pt>
                <c:pt idx="365">
                  <c:v>616.71002196999996</c:v>
                </c:pt>
                <c:pt idx="366">
                  <c:v>616.73999022999999</c:v>
                </c:pt>
                <c:pt idx="367">
                  <c:v>616.76000977000001</c:v>
                </c:pt>
                <c:pt idx="368">
                  <c:v>616.78002930000002</c:v>
                </c:pt>
                <c:pt idx="369">
                  <c:v>616.80999756000006</c:v>
                </c:pt>
                <c:pt idx="370">
                  <c:v>616.83001708999996</c:v>
                </c:pt>
                <c:pt idx="371">
                  <c:v>616.85998534999999</c:v>
                </c:pt>
                <c:pt idx="372">
                  <c:v>616.88000488</c:v>
                </c:pt>
                <c:pt idx="373">
                  <c:v>616.90997314000003</c:v>
                </c:pt>
                <c:pt idx="374">
                  <c:v>616.92999268000005</c:v>
                </c:pt>
                <c:pt idx="375">
                  <c:v>616.96002196999996</c:v>
                </c:pt>
                <c:pt idx="376">
                  <c:v>616.97998046999999</c:v>
                </c:pt>
                <c:pt idx="377">
                  <c:v>617.01000977000001</c:v>
                </c:pt>
                <c:pt idx="378">
                  <c:v>617.03997803000004</c:v>
                </c:pt>
                <c:pt idx="379">
                  <c:v>617.05999756000006</c:v>
                </c:pt>
                <c:pt idx="380">
                  <c:v>617.09002685999997</c:v>
                </c:pt>
                <c:pt idx="381">
                  <c:v>617.11999512</c:v>
                </c:pt>
                <c:pt idx="382">
                  <c:v>617.15002441000001</c:v>
                </c:pt>
                <c:pt idx="383">
                  <c:v>617.17999268000005</c:v>
                </c:pt>
                <c:pt idx="384">
                  <c:v>617.21002196999996</c:v>
                </c:pt>
                <c:pt idx="385">
                  <c:v>617.23999022999999</c:v>
                </c:pt>
                <c:pt idx="386">
                  <c:v>617.27001953000001</c:v>
                </c:pt>
                <c:pt idx="387">
                  <c:v>617.29998779000005</c:v>
                </c:pt>
                <c:pt idx="388">
                  <c:v>617.33001708999996</c:v>
                </c:pt>
                <c:pt idx="389">
                  <c:v>617.35998534999999</c:v>
                </c:pt>
                <c:pt idx="390">
                  <c:v>617.39001465000001</c:v>
                </c:pt>
                <c:pt idx="391">
                  <c:v>617.41998291000004</c:v>
                </c:pt>
                <c:pt idx="392">
                  <c:v>617.46002196999996</c:v>
                </c:pt>
                <c:pt idx="393">
                  <c:v>617.48999022999999</c:v>
                </c:pt>
                <c:pt idx="394">
                  <c:v>617.52001953000001</c:v>
                </c:pt>
                <c:pt idx="395">
                  <c:v>617.55999756000006</c:v>
                </c:pt>
                <c:pt idx="396">
                  <c:v>617.59002685999997</c:v>
                </c:pt>
                <c:pt idx="397">
                  <c:v>617.63000488</c:v>
                </c:pt>
                <c:pt idx="398">
                  <c:v>617.65997314000003</c:v>
                </c:pt>
                <c:pt idx="399">
                  <c:v>617.70001220999995</c:v>
                </c:pt>
                <c:pt idx="400">
                  <c:v>617.72998046999999</c:v>
                </c:pt>
                <c:pt idx="401">
                  <c:v>617.77001953000001</c:v>
                </c:pt>
                <c:pt idx="402">
                  <c:v>617.80999756000006</c:v>
                </c:pt>
                <c:pt idx="403">
                  <c:v>617.84002685999997</c:v>
                </c:pt>
                <c:pt idx="404">
                  <c:v>617.88000488</c:v>
                </c:pt>
                <c:pt idx="405">
                  <c:v>617.91998291000004</c:v>
                </c:pt>
                <c:pt idx="406">
                  <c:v>617.96002196999996</c:v>
                </c:pt>
                <c:pt idx="407">
                  <c:v>618</c:v>
                </c:pt>
                <c:pt idx="408">
                  <c:v>618.03997803000004</c:v>
                </c:pt>
                <c:pt idx="409">
                  <c:v>618.08001708999996</c:v>
                </c:pt>
                <c:pt idx="410">
                  <c:v>618.11999512</c:v>
                </c:pt>
                <c:pt idx="411">
                  <c:v>618.15997314000003</c:v>
                </c:pt>
                <c:pt idx="412">
                  <c:v>618.21002196999996</c:v>
                </c:pt>
                <c:pt idx="413">
                  <c:v>618.25</c:v>
                </c:pt>
                <c:pt idx="414">
                  <c:v>618.28997803000004</c:v>
                </c:pt>
                <c:pt idx="415">
                  <c:v>618.34002685999997</c:v>
                </c:pt>
                <c:pt idx="416">
                  <c:v>618.38000488</c:v>
                </c:pt>
                <c:pt idx="417">
                  <c:v>618.42999268000005</c:v>
                </c:pt>
                <c:pt idx="418">
                  <c:v>618.46997069999998</c:v>
                </c:pt>
                <c:pt idx="419">
                  <c:v>618.52001953000001</c:v>
                </c:pt>
                <c:pt idx="420">
                  <c:v>618.57000731999995</c:v>
                </c:pt>
                <c:pt idx="421">
                  <c:v>618.60998534999999</c:v>
                </c:pt>
                <c:pt idx="422">
                  <c:v>618.65997314000003</c:v>
                </c:pt>
                <c:pt idx="423">
                  <c:v>618.71002196999996</c:v>
                </c:pt>
                <c:pt idx="424">
                  <c:v>618.76000977000001</c:v>
                </c:pt>
                <c:pt idx="425">
                  <c:v>618.80999756000006</c:v>
                </c:pt>
                <c:pt idx="426">
                  <c:v>618.85998534999999</c:v>
                </c:pt>
                <c:pt idx="427">
                  <c:v>618.90997314000003</c:v>
                </c:pt>
                <c:pt idx="428">
                  <c:v>618.96002196999996</c:v>
                </c:pt>
                <c:pt idx="429">
                  <c:v>619.02001953000001</c:v>
                </c:pt>
                <c:pt idx="430">
                  <c:v>619.07000731999995</c:v>
                </c:pt>
                <c:pt idx="431">
                  <c:v>619.11999512</c:v>
                </c:pt>
                <c:pt idx="432">
                  <c:v>619.17999268000005</c:v>
                </c:pt>
                <c:pt idx="433">
                  <c:v>619.22998046999999</c:v>
                </c:pt>
                <c:pt idx="434">
                  <c:v>619.28997803000004</c:v>
                </c:pt>
                <c:pt idx="435">
                  <c:v>619.34002685999997</c:v>
                </c:pt>
                <c:pt idx="436">
                  <c:v>619.40002441000001</c:v>
                </c:pt>
                <c:pt idx="437">
                  <c:v>619.46002196999996</c:v>
                </c:pt>
                <c:pt idx="438">
                  <c:v>619.52001953000001</c:v>
                </c:pt>
                <c:pt idx="439">
                  <c:v>619.57000731999995</c:v>
                </c:pt>
                <c:pt idx="440">
                  <c:v>619.63000488</c:v>
                </c:pt>
                <c:pt idx="441">
                  <c:v>619.70001220999995</c:v>
                </c:pt>
                <c:pt idx="442">
                  <c:v>619.76000977000001</c:v>
                </c:pt>
                <c:pt idx="443">
                  <c:v>619.82000731999995</c:v>
                </c:pt>
                <c:pt idx="444">
                  <c:v>619.88000488</c:v>
                </c:pt>
                <c:pt idx="445">
                  <c:v>619.94000243999994</c:v>
                </c:pt>
                <c:pt idx="446">
                  <c:v>620.01000977000001</c:v>
                </c:pt>
                <c:pt idx="447">
                  <c:v>620.07000731999995</c:v>
                </c:pt>
                <c:pt idx="448">
                  <c:v>620.14001465000001</c:v>
                </c:pt>
                <c:pt idx="449">
                  <c:v>620.21002196999996</c:v>
                </c:pt>
                <c:pt idx="450">
                  <c:v>620.27001953000001</c:v>
                </c:pt>
                <c:pt idx="451">
                  <c:v>620.34002685999997</c:v>
                </c:pt>
                <c:pt idx="452">
                  <c:v>620.40997314000003</c:v>
                </c:pt>
                <c:pt idx="453">
                  <c:v>620.47998046999999</c:v>
                </c:pt>
                <c:pt idx="454">
                  <c:v>620.54998779000005</c:v>
                </c:pt>
                <c:pt idx="455">
                  <c:v>620.61999512</c:v>
                </c:pt>
                <c:pt idx="456">
                  <c:v>620.69000243999994</c:v>
                </c:pt>
                <c:pt idx="457">
                  <c:v>620.77001953000001</c:v>
                </c:pt>
                <c:pt idx="458">
                  <c:v>620.84002685999997</c:v>
                </c:pt>
                <c:pt idx="459">
                  <c:v>620.90997314000003</c:v>
                </c:pt>
                <c:pt idx="460">
                  <c:v>620.98999022999999</c:v>
                </c:pt>
                <c:pt idx="461">
                  <c:v>621.07000731999995</c:v>
                </c:pt>
                <c:pt idx="462">
                  <c:v>621.14001465000001</c:v>
                </c:pt>
                <c:pt idx="463">
                  <c:v>621.21997069999998</c:v>
                </c:pt>
                <c:pt idx="464">
                  <c:v>621.29998779000005</c:v>
                </c:pt>
                <c:pt idx="465">
                  <c:v>621.38000488</c:v>
                </c:pt>
                <c:pt idx="466">
                  <c:v>621.46002196999996</c:v>
                </c:pt>
                <c:pt idx="467">
                  <c:v>621.53997803000004</c:v>
                </c:pt>
                <c:pt idx="468">
                  <c:v>621.61999512</c:v>
                </c:pt>
                <c:pt idx="469">
                  <c:v>621.70001220999995</c:v>
                </c:pt>
                <c:pt idx="470">
                  <c:v>621.78997803000004</c:v>
                </c:pt>
                <c:pt idx="471">
                  <c:v>621.86999512</c:v>
                </c:pt>
                <c:pt idx="472">
                  <c:v>621.96002196999996</c:v>
                </c:pt>
                <c:pt idx="473">
                  <c:v>622.03997803000004</c:v>
                </c:pt>
                <c:pt idx="474">
                  <c:v>622.13000488</c:v>
                </c:pt>
                <c:pt idx="475">
                  <c:v>622.21997069999998</c:v>
                </c:pt>
                <c:pt idx="476">
                  <c:v>622.30999756000006</c:v>
                </c:pt>
                <c:pt idx="477">
                  <c:v>622.40002441000001</c:v>
                </c:pt>
                <c:pt idx="478">
                  <c:v>622.48999022999999</c:v>
                </c:pt>
                <c:pt idx="479">
                  <c:v>622.58001708999996</c:v>
                </c:pt>
                <c:pt idx="480">
                  <c:v>622.66998291000004</c:v>
                </c:pt>
                <c:pt idx="481">
                  <c:v>622.76000977000001</c:v>
                </c:pt>
                <c:pt idx="482">
                  <c:v>622.84997558999999</c:v>
                </c:pt>
                <c:pt idx="483">
                  <c:v>622.95001220999995</c:v>
                </c:pt>
                <c:pt idx="484">
                  <c:v>623.03997803000004</c:v>
                </c:pt>
                <c:pt idx="485">
                  <c:v>623.14001465000001</c:v>
                </c:pt>
                <c:pt idx="486">
                  <c:v>623.22998046999999</c:v>
                </c:pt>
                <c:pt idx="487">
                  <c:v>623.33001708999996</c:v>
                </c:pt>
                <c:pt idx="488">
                  <c:v>623.42999268000005</c:v>
                </c:pt>
                <c:pt idx="489">
                  <c:v>623.53002930000002</c:v>
                </c:pt>
                <c:pt idx="490">
                  <c:v>623.63000488</c:v>
                </c:pt>
                <c:pt idx="491">
                  <c:v>623.72998046999999</c:v>
                </c:pt>
                <c:pt idx="492">
                  <c:v>623.83001708999996</c:v>
                </c:pt>
                <c:pt idx="493">
                  <c:v>623.92999268000005</c:v>
                </c:pt>
                <c:pt idx="494">
                  <c:v>624.03002930000002</c:v>
                </c:pt>
                <c:pt idx="495">
                  <c:v>624.13000488</c:v>
                </c:pt>
                <c:pt idx="496">
                  <c:v>624.22998046999999</c:v>
                </c:pt>
                <c:pt idx="497">
                  <c:v>624.34002685999997</c:v>
                </c:pt>
                <c:pt idx="498">
                  <c:v>624.44000243999994</c:v>
                </c:pt>
                <c:pt idx="499">
                  <c:v>624.54998779000005</c:v>
                </c:pt>
                <c:pt idx="500">
                  <c:v>624.65002441000001</c:v>
                </c:pt>
                <c:pt idx="501">
                  <c:v>624.76000977000001</c:v>
                </c:pt>
                <c:pt idx="502">
                  <c:v>624.85998534999999</c:v>
                </c:pt>
                <c:pt idx="503">
                  <c:v>624.96997069999998</c:v>
                </c:pt>
                <c:pt idx="504">
                  <c:v>625.08001708999996</c:v>
                </c:pt>
                <c:pt idx="505">
                  <c:v>625.17999268000005</c:v>
                </c:pt>
                <c:pt idx="506">
                  <c:v>625.28997803000004</c:v>
                </c:pt>
                <c:pt idx="507">
                  <c:v>625.40002441000001</c:v>
                </c:pt>
                <c:pt idx="508">
                  <c:v>625.51000977000001</c:v>
                </c:pt>
                <c:pt idx="509">
                  <c:v>625.61999512</c:v>
                </c:pt>
                <c:pt idx="510">
                  <c:v>625.72998046999999</c:v>
                </c:pt>
                <c:pt idx="511">
                  <c:v>625.84002685999997</c:v>
                </c:pt>
                <c:pt idx="512">
                  <c:v>625.95001220999995</c:v>
                </c:pt>
                <c:pt idx="513">
                  <c:v>626.05999756000006</c:v>
                </c:pt>
                <c:pt idx="514">
                  <c:v>626.16998291000004</c:v>
                </c:pt>
                <c:pt idx="515">
                  <c:v>626.28002930000002</c:v>
                </c:pt>
                <c:pt idx="516">
                  <c:v>626.40002441000001</c:v>
                </c:pt>
                <c:pt idx="517">
                  <c:v>626.51000977000001</c:v>
                </c:pt>
                <c:pt idx="518">
                  <c:v>626.61999512</c:v>
                </c:pt>
                <c:pt idx="519">
                  <c:v>626.72998046999999</c:v>
                </c:pt>
                <c:pt idx="520">
                  <c:v>626.84997558999999</c:v>
                </c:pt>
                <c:pt idx="521">
                  <c:v>626.96002196999996</c:v>
                </c:pt>
                <c:pt idx="522">
                  <c:v>627.07000731999995</c:v>
                </c:pt>
                <c:pt idx="523">
                  <c:v>627.19000243999994</c:v>
                </c:pt>
                <c:pt idx="524">
                  <c:v>627.29998779000005</c:v>
                </c:pt>
                <c:pt idx="525">
                  <c:v>627.41998291000004</c:v>
                </c:pt>
                <c:pt idx="526">
                  <c:v>627.53002930000002</c:v>
                </c:pt>
                <c:pt idx="527">
                  <c:v>627.65002441000001</c:v>
                </c:pt>
                <c:pt idx="528">
                  <c:v>627.76000977000001</c:v>
                </c:pt>
                <c:pt idx="529">
                  <c:v>627.88000488</c:v>
                </c:pt>
                <c:pt idx="530">
                  <c:v>627.98999022999999</c:v>
                </c:pt>
                <c:pt idx="531">
                  <c:v>628.10998534999999</c:v>
                </c:pt>
                <c:pt idx="532">
                  <c:v>628.22998046999999</c:v>
                </c:pt>
                <c:pt idx="533">
                  <c:v>628.34002685999997</c:v>
                </c:pt>
                <c:pt idx="534">
                  <c:v>628.46002196999996</c:v>
                </c:pt>
                <c:pt idx="535">
                  <c:v>628.58001708999996</c:v>
                </c:pt>
                <c:pt idx="536">
                  <c:v>628.69000243999994</c:v>
                </c:pt>
                <c:pt idx="537">
                  <c:v>628.80999756000006</c:v>
                </c:pt>
                <c:pt idx="538">
                  <c:v>628.92999268000005</c:v>
                </c:pt>
                <c:pt idx="539">
                  <c:v>629.03997803000004</c:v>
                </c:pt>
                <c:pt idx="540">
                  <c:v>629.15997314000003</c:v>
                </c:pt>
                <c:pt idx="541">
                  <c:v>629.28002930000002</c:v>
                </c:pt>
                <c:pt idx="542">
                  <c:v>629.40002441000001</c:v>
                </c:pt>
                <c:pt idx="543">
                  <c:v>629.52001953000001</c:v>
                </c:pt>
                <c:pt idx="544">
                  <c:v>629.63000488</c:v>
                </c:pt>
                <c:pt idx="545">
                  <c:v>629.75</c:v>
                </c:pt>
                <c:pt idx="546">
                  <c:v>629.86999512</c:v>
                </c:pt>
                <c:pt idx="547">
                  <c:v>629.98999022999999</c:v>
                </c:pt>
                <c:pt idx="548">
                  <c:v>630.10998534999999</c:v>
                </c:pt>
                <c:pt idx="549">
                  <c:v>630.22998046999999</c:v>
                </c:pt>
                <c:pt idx="550">
                  <c:v>630.34997558999999</c:v>
                </c:pt>
                <c:pt idx="551">
                  <c:v>630.46997069999998</c:v>
                </c:pt>
                <c:pt idx="552">
                  <c:v>630.59002685999997</c:v>
                </c:pt>
                <c:pt idx="553">
                  <c:v>630.70001220999995</c:v>
                </c:pt>
                <c:pt idx="554">
                  <c:v>630.82000731999995</c:v>
                </c:pt>
                <c:pt idx="555">
                  <c:v>630.94000243999994</c:v>
                </c:pt>
                <c:pt idx="556">
                  <c:v>631.05999756000006</c:v>
                </c:pt>
                <c:pt idx="557">
                  <c:v>631.17999268000005</c:v>
                </c:pt>
                <c:pt idx="558">
                  <c:v>631.29998779000005</c:v>
                </c:pt>
                <c:pt idx="559">
                  <c:v>631.41998291000004</c:v>
                </c:pt>
                <c:pt idx="560">
                  <c:v>631.53997803000004</c:v>
                </c:pt>
                <c:pt idx="561">
                  <c:v>631.65997314000003</c:v>
                </c:pt>
                <c:pt idx="562">
                  <c:v>631.78002930000002</c:v>
                </c:pt>
                <c:pt idx="563">
                  <c:v>631.90002441000001</c:v>
                </c:pt>
                <c:pt idx="564">
                  <c:v>632.02001953000001</c:v>
                </c:pt>
                <c:pt idx="565">
                  <c:v>632.14001465000001</c:v>
                </c:pt>
                <c:pt idx="566">
                  <c:v>632.26000977000001</c:v>
                </c:pt>
                <c:pt idx="567">
                  <c:v>632.38000488</c:v>
                </c:pt>
                <c:pt idx="568">
                  <c:v>632.48999022999999</c:v>
                </c:pt>
                <c:pt idx="569">
                  <c:v>632.60998534999999</c:v>
                </c:pt>
                <c:pt idx="570">
                  <c:v>632.72998046999999</c:v>
                </c:pt>
                <c:pt idx="571">
                  <c:v>632.84997558999999</c:v>
                </c:pt>
                <c:pt idx="572">
                  <c:v>632.96997069999998</c:v>
                </c:pt>
                <c:pt idx="573">
                  <c:v>633.09002685999997</c:v>
                </c:pt>
                <c:pt idx="574">
                  <c:v>633.21002196999996</c:v>
                </c:pt>
                <c:pt idx="575">
                  <c:v>633.33001708999996</c:v>
                </c:pt>
                <c:pt idx="576">
                  <c:v>633.45001220999995</c:v>
                </c:pt>
                <c:pt idx="577">
                  <c:v>633.55999756000006</c:v>
                </c:pt>
                <c:pt idx="578">
                  <c:v>633.67999268000005</c:v>
                </c:pt>
                <c:pt idx="579">
                  <c:v>633.79998779000005</c:v>
                </c:pt>
                <c:pt idx="580">
                  <c:v>633.91998291000004</c:v>
                </c:pt>
                <c:pt idx="581">
                  <c:v>634.03997803000004</c:v>
                </c:pt>
                <c:pt idx="582">
                  <c:v>634.15002441000001</c:v>
                </c:pt>
                <c:pt idx="583">
                  <c:v>634.27001953000001</c:v>
                </c:pt>
                <c:pt idx="584">
                  <c:v>634.39001465000001</c:v>
                </c:pt>
                <c:pt idx="585">
                  <c:v>634.51000977000001</c:v>
                </c:pt>
                <c:pt idx="586">
                  <c:v>634.61999512</c:v>
                </c:pt>
                <c:pt idx="587">
                  <c:v>634.73999022999999</c:v>
                </c:pt>
                <c:pt idx="588">
                  <c:v>634.85998534999999</c:v>
                </c:pt>
                <c:pt idx="589">
                  <c:v>634.97998046999999</c:v>
                </c:pt>
                <c:pt idx="590">
                  <c:v>635.09002685999997</c:v>
                </c:pt>
                <c:pt idx="591">
                  <c:v>635.21002196999996</c:v>
                </c:pt>
                <c:pt idx="592">
                  <c:v>635.33001708999996</c:v>
                </c:pt>
                <c:pt idx="593">
                  <c:v>635.44000243999994</c:v>
                </c:pt>
                <c:pt idx="594">
                  <c:v>635.55999756000006</c:v>
                </c:pt>
                <c:pt idx="595">
                  <c:v>635.66998291000004</c:v>
                </c:pt>
                <c:pt idx="596">
                  <c:v>635.78997803000004</c:v>
                </c:pt>
                <c:pt idx="597">
                  <c:v>635.90997314000003</c:v>
                </c:pt>
                <c:pt idx="598">
                  <c:v>636.02001953000001</c:v>
                </c:pt>
                <c:pt idx="599">
                  <c:v>636.14001465000001</c:v>
                </c:pt>
                <c:pt idx="600">
                  <c:v>636.26000977000001</c:v>
                </c:pt>
                <c:pt idx="601">
                  <c:v>636.36999512</c:v>
                </c:pt>
                <c:pt idx="602">
                  <c:v>636.48999022999999</c:v>
                </c:pt>
                <c:pt idx="603">
                  <c:v>636.59997558999999</c:v>
                </c:pt>
                <c:pt idx="604">
                  <c:v>636.71997069999998</c:v>
                </c:pt>
                <c:pt idx="605">
                  <c:v>636.83001708999996</c:v>
                </c:pt>
                <c:pt idx="606">
                  <c:v>636.95001220999995</c:v>
                </c:pt>
                <c:pt idx="607">
                  <c:v>637.07000731999995</c:v>
                </c:pt>
                <c:pt idx="608">
                  <c:v>637.17999268000005</c:v>
                </c:pt>
                <c:pt idx="609">
                  <c:v>637.29998779000005</c:v>
                </c:pt>
                <c:pt idx="610">
                  <c:v>637.40997314000003</c:v>
                </c:pt>
                <c:pt idx="611">
                  <c:v>637.53002930000002</c:v>
                </c:pt>
                <c:pt idx="612">
                  <c:v>637.64001465000001</c:v>
                </c:pt>
                <c:pt idx="613">
                  <c:v>637.76000977000001</c:v>
                </c:pt>
                <c:pt idx="614">
                  <c:v>637.88000488</c:v>
                </c:pt>
                <c:pt idx="615">
                  <c:v>637.98999022999999</c:v>
                </c:pt>
                <c:pt idx="616">
                  <c:v>638.10998534999999</c:v>
                </c:pt>
                <c:pt idx="617">
                  <c:v>638.21997069999998</c:v>
                </c:pt>
                <c:pt idx="618">
                  <c:v>638.34002685999997</c:v>
                </c:pt>
                <c:pt idx="619">
                  <c:v>638.45001220999995</c:v>
                </c:pt>
                <c:pt idx="620">
                  <c:v>638.57000731999995</c:v>
                </c:pt>
                <c:pt idx="621">
                  <c:v>638.67999268000005</c:v>
                </c:pt>
                <c:pt idx="622">
                  <c:v>638.79998779000005</c:v>
                </c:pt>
                <c:pt idx="623">
                  <c:v>638.90997314000003</c:v>
                </c:pt>
                <c:pt idx="624">
                  <c:v>639.03002930000002</c:v>
                </c:pt>
                <c:pt idx="625">
                  <c:v>639.14001465000001</c:v>
                </c:pt>
                <c:pt idx="626">
                  <c:v>639.26000977000001</c:v>
                </c:pt>
                <c:pt idx="627">
                  <c:v>639.36999512</c:v>
                </c:pt>
                <c:pt idx="628">
                  <c:v>639.48999022999999</c:v>
                </c:pt>
                <c:pt idx="629">
                  <c:v>639.59997558999999</c:v>
                </c:pt>
                <c:pt idx="630">
                  <c:v>639.71002196999996</c:v>
                </c:pt>
                <c:pt idx="631">
                  <c:v>639.83001708999996</c:v>
                </c:pt>
                <c:pt idx="632">
                  <c:v>639.94000243999994</c:v>
                </c:pt>
                <c:pt idx="633">
                  <c:v>640.04998779000005</c:v>
                </c:pt>
                <c:pt idx="634">
                  <c:v>640.16998291000004</c:v>
                </c:pt>
                <c:pt idx="635">
                  <c:v>640.28002930000002</c:v>
                </c:pt>
                <c:pt idx="636">
                  <c:v>640.39001465000001</c:v>
                </c:pt>
                <c:pt idx="637">
                  <c:v>640.51000977000001</c:v>
                </c:pt>
                <c:pt idx="638">
                  <c:v>640.61999512</c:v>
                </c:pt>
                <c:pt idx="639">
                  <c:v>640.72998046999999</c:v>
                </c:pt>
                <c:pt idx="640">
                  <c:v>640.84002685999997</c:v>
                </c:pt>
                <c:pt idx="641">
                  <c:v>640.95001220999995</c:v>
                </c:pt>
                <c:pt idx="642">
                  <c:v>641.05999756000006</c:v>
                </c:pt>
                <c:pt idx="643">
                  <c:v>641.16998291000004</c:v>
                </c:pt>
                <c:pt idx="644">
                  <c:v>641.28997803000004</c:v>
                </c:pt>
                <c:pt idx="645">
                  <c:v>641.40002441000001</c:v>
                </c:pt>
                <c:pt idx="646">
                  <c:v>641.51000977000001</c:v>
                </c:pt>
                <c:pt idx="647">
                  <c:v>641.61999512</c:v>
                </c:pt>
                <c:pt idx="648">
                  <c:v>641.72998046999999</c:v>
                </c:pt>
                <c:pt idx="649">
                  <c:v>641.83001708999996</c:v>
                </c:pt>
                <c:pt idx="650">
                  <c:v>641.94000243999994</c:v>
                </c:pt>
                <c:pt idx="651">
                  <c:v>642.04998779000005</c:v>
                </c:pt>
                <c:pt idx="652">
                  <c:v>642.15997314000003</c:v>
                </c:pt>
                <c:pt idx="653">
                  <c:v>642.27001953000001</c:v>
                </c:pt>
                <c:pt idx="654">
                  <c:v>642.38000488</c:v>
                </c:pt>
                <c:pt idx="655">
                  <c:v>642.48999022999999</c:v>
                </c:pt>
                <c:pt idx="656">
                  <c:v>642.59002685999997</c:v>
                </c:pt>
                <c:pt idx="657">
                  <c:v>642.70001220999995</c:v>
                </c:pt>
                <c:pt idx="658">
                  <c:v>642.80999756000006</c:v>
                </c:pt>
                <c:pt idx="659">
                  <c:v>642.90997314000003</c:v>
                </c:pt>
                <c:pt idx="660">
                  <c:v>643.02001953000001</c:v>
                </c:pt>
                <c:pt idx="661">
                  <c:v>643.13000488</c:v>
                </c:pt>
                <c:pt idx="662">
                  <c:v>643.22998046999999</c:v>
                </c:pt>
                <c:pt idx="663">
                  <c:v>643.34002685999997</c:v>
                </c:pt>
                <c:pt idx="664">
                  <c:v>643.44000243999994</c:v>
                </c:pt>
                <c:pt idx="665">
                  <c:v>643.54998779000005</c:v>
                </c:pt>
                <c:pt idx="666">
                  <c:v>643.65002441000001</c:v>
                </c:pt>
                <c:pt idx="667">
                  <c:v>643.76000977000001</c:v>
                </c:pt>
                <c:pt idx="668">
                  <c:v>643.85998534999999</c:v>
                </c:pt>
                <c:pt idx="669">
                  <c:v>643.96002196999996</c:v>
                </c:pt>
                <c:pt idx="670">
                  <c:v>644.07000731999995</c:v>
                </c:pt>
                <c:pt idx="671">
                  <c:v>644.16998291000004</c:v>
                </c:pt>
                <c:pt idx="672">
                  <c:v>644.27001953000001</c:v>
                </c:pt>
                <c:pt idx="673">
                  <c:v>644.38000488</c:v>
                </c:pt>
                <c:pt idx="674">
                  <c:v>644.47998046999999</c:v>
                </c:pt>
                <c:pt idx="675">
                  <c:v>644.58001708999996</c:v>
                </c:pt>
                <c:pt idx="676">
                  <c:v>644.67999268000005</c:v>
                </c:pt>
                <c:pt idx="677">
                  <c:v>644.78002930000002</c:v>
                </c:pt>
                <c:pt idx="678">
                  <c:v>644.88000488</c:v>
                </c:pt>
                <c:pt idx="679">
                  <c:v>644.98999022999999</c:v>
                </c:pt>
                <c:pt idx="680">
                  <c:v>645.09002685999997</c:v>
                </c:pt>
                <c:pt idx="681">
                  <c:v>645.19000243999994</c:v>
                </c:pt>
                <c:pt idx="682">
                  <c:v>645.28997803000004</c:v>
                </c:pt>
                <c:pt idx="683">
                  <c:v>645.38000488</c:v>
                </c:pt>
                <c:pt idx="684">
                  <c:v>645.47998046999999</c:v>
                </c:pt>
                <c:pt idx="685">
                  <c:v>645.58001708999996</c:v>
                </c:pt>
                <c:pt idx="686">
                  <c:v>645.67999268000005</c:v>
                </c:pt>
                <c:pt idx="687">
                  <c:v>645.78002930000002</c:v>
                </c:pt>
                <c:pt idx="688">
                  <c:v>645.88000488</c:v>
                </c:pt>
                <c:pt idx="689">
                  <c:v>645.96997069999998</c:v>
                </c:pt>
                <c:pt idx="690">
                  <c:v>646.07000731999995</c:v>
                </c:pt>
                <c:pt idx="691">
                  <c:v>646.16998291000004</c:v>
                </c:pt>
                <c:pt idx="692">
                  <c:v>646.26000977000001</c:v>
                </c:pt>
                <c:pt idx="693">
                  <c:v>646.35998534999999</c:v>
                </c:pt>
                <c:pt idx="694">
                  <c:v>646.45001220999995</c:v>
                </c:pt>
                <c:pt idx="695">
                  <c:v>646.54998779000005</c:v>
                </c:pt>
                <c:pt idx="696">
                  <c:v>646.64001465000001</c:v>
                </c:pt>
                <c:pt idx="697">
                  <c:v>646.72998046999999</c:v>
                </c:pt>
                <c:pt idx="698">
                  <c:v>646.83001708999996</c:v>
                </c:pt>
                <c:pt idx="699">
                  <c:v>646.91998291000004</c:v>
                </c:pt>
                <c:pt idx="700">
                  <c:v>647.01000977000001</c:v>
                </c:pt>
                <c:pt idx="701">
                  <c:v>647.09997558999999</c:v>
                </c:pt>
                <c:pt idx="702">
                  <c:v>647.20001220999995</c:v>
                </c:pt>
                <c:pt idx="703">
                  <c:v>647.28997803000004</c:v>
                </c:pt>
                <c:pt idx="704">
                  <c:v>647.38000488</c:v>
                </c:pt>
                <c:pt idx="705">
                  <c:v>647.46997069999998</c:v>
                </c:pt>
                <c:pt idx="706">
                  <c:v>647.55999756000006</c:v>
                </c:pt>
                <c:pt idx="707">
                  <c:v>647.64001465000001</c:v>
                </c:pt>
                <c:pt idx="708">
                  <c:v>647.72998046999999</c:v>
                </c:pt>
                <c:pt idx="709">
                  <c:v>647.82000731999995</c:v>
                </c:pt>
                <c:pt idx="710">
                  <c:v>647.90997314000003</c:v>
                </c:pt>
                <c:pt idx="711">
                  <c:v>647.98999022999999</c:v>
                </c:pt>
                <c:pt idx="712">
                  <c:v>648.08001708999996</c:v>
                </c:pt>
                <c:pt idx="713">
                  <c:v>648.15997314000003</c:v>
                </c:pt>
                <c:pt idx="714">
                  <c:v>648.25</c:v>
                </c:pt>
                <c:pt idx="715">
                  <c:v>648.33001708999996</c:v>
                </c:pt>
                <c:pt idx="716">
                  <c:v>648.41998291000004</c:v>
                </c:pt>
                <c:pt idx="717">
                  <c:v>648.5</c:v>
                </c:pt>
                <c:pt idx="718">
                  <c:v>648.58001708999996</c:v>
                </c:pt>
                <c:pt idx="719">
                  <c:v>648.65997314000003</c:v>
                </c:pt>
                <c:pt idx="720">
                  <c:v>648.73999022999999</c:v>
                </c:pt>
                <c:pt idx="721">
                  <c:v>648.82000731999995</c:v>
                </c:pt>
                <c:pt idx="722">
                  <c:v>648.90002441000001</c:v>
                </c:pt>
                <c:pt idx="723">
                  <c:v>648.97998046999999</c:v>
                </c:pt>
                <c:pt idx="724">
                  <c:v>649.05999756000006</c:v>
                </c:pt>
                <c:pt idx="725">
                  <c:v>649.13000488</c:v>
                </c:pt>
                <c:pt idx="726">
                  <c:v>649.21002196999996</c:v>
                </c:pt>
                <c:pt idx="727">
                  <c:v>649.28002930000002</c:v>
                </c:pt>
                <c:pt idx="728">
                  <c:v>649.35998534999999</c:v>
                </c:pt>
                <c:pt idx="729">
                  <c:v>649.42999268000005</c:v>
                </c:pt>
                <c:pt idx="730">
                  <c:v>649.5</c:v>
                </c:pt>
                <c:pt idx="731">
                  <c:v>649.57000731999995</c:v>
                </c:pt>
                <c:pt idx="732">
                  <c:v>649.64001465000001</c:v>
                </c:pt>
                <c:pt idx="733">
                  <c:v>649.71002196999996</c:v>
                </c:pt>
                <c:pt idx="734">
                  <c:v>649.78002930000002</c:v>
                </c:pt>
                <c:pt idx="735">
                  <c:v>649.84997558999999</c:v>
                </c:pt>
                <c:pt idx="736">
                  <c:v>649.91998291000004</c:v>
                </c:pt>
                <c:pt idx="737">
                  <c:v>649.97998046999999</c:v>
                </c:pt>
                <c:pt idx="738">
                  <c:v>650.04998779000005</c:v>
                </c:pt>
                <c:pt idx="739">
                  <c:v>650.10998534999999</c:v>
                </c:pt>
                <c:pt idx="740">
                  <c:v>650.17999268000005</c:v>
                </c:pt>
                <c:pt idx="741">
                  <c:v>650.23999022999999</c:v>
                </c:pt>
                <c:pt idx="742">
                  <c:v>650.29998779000005</c:v>
                </c:pt>
                <c:pt idx="743">
                  <c:v>650.35998534999999</c:v>
                </c:pt>
                <c:pt idx="744">
                  <c:v>650.41998291000004</c:v>
                </c:pt>
                <c:pt idx="745">
                  <c:v>650.47998046999999</c:v>
                </c:pt>
                <c:pt idx="746">
                  <c:v>650.53997803000004</c:v>
                </c:pt>
                <c:pt idx="747">
                  <c:v>650.59002685999997</c:v>
                </c:pt>
                <c:pt idx="748">
                  <c:v>650.65002441000001</c:v>
                </c:pt>
                <c:pt idx="749">
                  <c:v>650.70001220999995</c:v>
                </c:pt>
                <c:pt idx="750">
                  <c:v>650.76000977000001</c:v>
                </c:pt>
                <c:pt idx="751">
                  <c:v>650.80999756000006</c:v>
                </c:pt>
                <c:pt idx="752">
                  <c:v>650.85998534999999</c:v>
                </c:pt>
                <c:pt idx="753">
                  <c:v>650.91998291000004</c:v>
                </c:pt>
                <c:pt idx="754">
                  <c:v>650.96997069999998</c:v>
                </c:pt>
                <c:pt idx="755">
                  <c:v>651.02001953000001</c:v>
                </c:pt>
                <c:pt idx="756">
                  <c:v>651.05999756000006</c:v>
                </c:pt>
                <c:pt idx="757">
                  <c:v>651.10998534999999</c:v>
                </c:pt>
                <c:pt idx="758">
                  <c:v>651.15997314000003</c:v>
                </c:pt>
                <c:pt idx="759">
                  <c:v>651.21002196999996</c:v>
                </c:pt>
                <c:pt idx="760">
                  <c:v>651.25</c:v>
                </c:pt>
                <c:pt idx="761">
                  <c:v>651.29998779000005</c:v>
                </c:pt>
                <c:pt idx="762">
                  <c:v>651.34002685999997</c:v>
                </c:pt>
                <c:pt idx="763">
                  <c:v>651.38000488</c:v>
                </c:pt>
                <c:pt idx="764">
                  <c:v>651.41998291000004</c:v>
                </c:pt>
                <c:pt idx="765">
                  <c:v>651.46997069999998</c:v>
                </c:pt>
                <c:pt idx="766">
                  <c:v>651.51000977000001</c:v>
                </c:pt>
                <c:pt idx="767">
                  <c:v>651.54998779000005</c:v>
                </c:pt>
                <c:pt idx="768">
                  <c:v>651.59002685999997</c:v>
                </c:pt>
                <c:pt idx="769">
                  <c:v>651.61999512</c:v>
                </c:pt>
                <c:pt idx="770">
                  <c:v>651.65997314000003</c:v>
                </c:pt>
                <c:pt idx="771">
                  <c:v>651.70001220999995</c:v>
                </c:pt>
                <c:pt idx="772">
                  <c:v>651.72998046999999</c:v>
                </c:pt>
                <c:pt idx="773">
                  <c:v>651.77001953000001</c:v>
                </c:pt>
                <c:pt idx="774">
                  <c:v>651.79998779000005</c:v>
                </c:pt>
                <c:pt idx="775">
                  <c:v>651.84002685999997</c:v>
                </c:pt>
                <c:pt idx="776">
                  <c:v>651.86999512</c:v>
                </c:pt>
                <c:pt idx="777">
                  <c:v>651.90002441000001</c:v>
                </c:pt>
                <c:pt idx="778">
                  <c:v>651.92999268000005</c:v>
                </c:pt>
                <c:pt idx="779">
                  <c:v>651.96002196999996</c:v>
                </c:pt>
                <c:pt idx="780">
                  <c:v>651.98999022999999</c:v>
                </c:pt>
                <c:pt idx="781">
                  <c:v>652.02001953000001</c:v>
                </c:pt>
                <c:pt idx="782">
                  <c:v>652.04998779000005</c:v>
                </c:pt>
                <c:pt idx="783">
                  <c:v>652.08001708999996</c:v>
                </c:pt>
                <c:pt idx="784">
                  <c:v>652.10998534999999</c:v>
                </c:pt>
                <c:pt idx="785">
                  <c:v>652.13000488</c:v>
                </c:pt>
                <c:pt idx="786">
                  <c:v>652.15997314000003</c:v>
                </c:pt>
                <c:pt idx="787">
                  <c:v>652.17999268000005</c:v>
                </c:pt>
                <c:pt idx="788">
                  <c:v>652.21002196999996</c:v>
                </c:pt>
                <c:pt idx="789">
                  <c:v>652.22998046999999</c:v>
                </c:pt>
                <c:pt idx="790">
                  <c:v>652.26000977000001</c:v>
                </c:pt>
                <c:pt idx="791">
                  <c:v>652.28002930000002</c:v>
                </c:pt>
                <c:pt idx="792">
                  <c:v>652.29998779000005</c:v>
                </c:pt>
                <c:pt idx="793">
                  <c:v>652.32000731999995</c:v>
                </c:pt>
                <c:pt idx="794">
                  <c:v>652.34002685999997</c:v>
                </c:pt>
                <c:pt idx="795">
                  <c:v>652.35998534999999</c:v>
                </c:pt>
                <c:pt idx="796">
                  <c:v>652.38000488</c:v>
                </c:pt>
                <c:pt idx="797">
                  <c:v>652.40002441000001</c:v>
                </c:pt>
                <c:pt idx="798">
                  <c:v>652.40997314000003</c:v>
                </c:pt>
                <c:pt idx="799">
                  <c:v>652.42999268000005</c:v>
                </c:pt>
                <c:pt idx="800">
                  <c:v>652.45001220999995</c:v>
                </c:pt>
                <c:pt idx="801">
                  <c:v>652.46002196999996</c:v>
                </c:pt>
                <c:pt idx="802">
                  <c:v>652.47998046999999</c:v>
                </c:pt>
                <c:pt idx="803">
                  <c:v>652.48999022999999</c:v>
                </c:pt>
                <c:pt idx="804">
                  <c:v>652.5</c:v>
                </c:pt>
                <c:pt idx="805">
                  <c:v>652.52001953000001</c:v>
                </c:pt>
                <c:pt idx="806">
                  <c:v>652.53002930000002</c:v>
                </c:pt>
                <c:pt idx="807">
                  <c:v>652.53997803000004</c:v>
                </c:pt>
                <c:pt idx="808">
                  <c:v>652.54998779000005</c:v>
                </c:pt>
                <c:pt idx="809">
                  <c:v>652.55999756000006</c:v>
                </c:pt>
                <c:pt idx="810">
                  <c:v>652.57000731999995</c:v>
                </c:pt>
                <c:pt idx="811">
                  <c:v>652.58001708999996</c:v>
                </c:pt>
                <c:pt idx="812">
                  <c:v>652.58001708999996</c:v>
                </c:pt>
                <c:pt idx="813">
                  <c:v>652.59002685999997</c:v>
                </c:pt>
                <c:pt idx="814">
                  <c:v>652.59002685999997</c:v>
                </c:pt>
                <c:pt idx="815">
                  <c:v>652.59997558999999</c:v>
                </c:pt>
                <c:pt idx="816">
                  <c:v>652.59997558999999</c:v>
                </c:pt>
                <c:pt idx="817">
                  <c:v>652.60998534999999</c:v>
                </c:pt>
                <c:pt idx="818">
                  <c:v>652.60998534999999</c:v>
                </c:pt>
                <c:pt idx="819">
                  <c:v>652.60998534999999</c:v>
                </c:pt>
                <c:pt idx="820">
                  <c:v>652.60998534999999</c:v>
                </c:pt>
                <c:pt idx="821">
                  <c:v>652.60998534999999</c:v>
                </c:pt>
                <c:pt idx="822">
                  <c:v>652.60998534999999</c:v>
                </c:pt>
                <c:pt idx="823">
                  <c:v>652.60998534999999</c:v>
                </c:pt>
                <c:pt idx="824">
                  <c:v>652.60998534999999</c:v>
                </c:pt>
                <c:pt idx="825">
                  <c:v>652.59997558999999</c:v>
                </c:pt>
                <c:pt idx="826">
                  <c:v>652.59997558999999</c:v>
                </c:pt>
                <c:pt idx="827">
                  <c:v>652.59002685999997</c:v>
                </c:pt>
                <c:pt idx="828">
                  <c:v>652.59002685999997</c:v>
                </c:pt>
                <c:pt idx="829">
                  <c:v>652.58001708999996</c:v>
                </c:pt>
                <c:pt idx="830">
                  <c:v>652.57000731999995</c:v>
                </c:pt>
                <c:pt idx="831">
                  <c:v>652.55999756000006</c:v>
                </c:pt>
                <c:pt idx="832">
                  <c:v>652.54998779000005</c:v>
                </c:pt>
                <c:pt idx="833">
                  <c:v>652.53997803000004</c:v>
                </c:pt>
                <c:pt idx="834">
                  <c:v>652.53002930000002</c:v>
                </c:pt>
                <c:pt idx="835">
                  <c:v>652.52001953000001</c:v>
                </c:pt>
                <c:pt idx="836">
                  <c:v>652.5</c:v>
                </c:pt>
                <c:pt idx="837">
                  <c:v>652.48999022999999</c:v>
                </c:pt>
                <c:pt idx="838">
                  <c:v>652.46997069999998</c:v>
                </c:pt>
                <c:pt idx="839">
                  <c:v>652.45001220999995</c:v>
                </c:pt>
                <c:pt idx="840">
                  <c:v>652.44000243999994</c:v>
                </c:pt>
                <c:pt idx="841">
                  <c:v>652.41998291000004</c:v>
                </c:pt>
                <c:pt idx="842">
                  <c:v>652.40002441000001</c:v>
                </c:pt>
                <c:pt idx="843">
                  <c:v>652.38000488</c:v>
                </c:pt>
                <c:pt idx="844">
                  <c:v>652.34997558999999</c:v>
                </c:pt>
                <c:pt idx="845">
                  <c:v>652.33001708999996</c:v>
                </c:pt>
                <c:pt idx="846">
                  <c:v>652.29998779000005</c:v>
                </c:pt>
                <c:pt idx="847">
                  <c:v>652.28002930000002</c:v>
                </c:pt>
                <c:pt idx="848">
                  <c:v>652.25</c:v>
                </c:pt>
                <c:pt idx="849">
                  <c:v>652.22998046999999</c:v>
                </c:pt>
                <c:pt idx="850">
                  <c:v>652.20001220999995</c:v>
                </c:pt>
                <c:pt idx="851">
                  <c:v>652.16998291000004</c:v>
                </c:pt>
                <c:pt idx="852">
                  <c:v>652.14001465000001</c:v>
                </c:pt>
                <c:pt idx="853">
                  <c:v>652.09997558999999</c:v>
                </c:pt>
                <c:pt idx="854">
                  <c:v>652.07000731999995</c:v>
                </c:pt>
                <c:pt idx="855">
                  <c:v>652.03997803000004</c:v>
                </c:pt>
                <c:pt idx="856">
                  <c:v>652</c:v>
                </c:pt>
                <c:pt idx="857">
                  <c:v>651.96002196999996</c:v>
                </c:pt>
                <c:pt idx="858">
                  <c:v>651.91998291000004</c:v>
                </c:pt>
                <c:pt idx="859">
                  <c:v>651.89001465000001</c:v>
                </c:pt>
                <c:pt idx="860">
                  <c:v>651.84002685999997</c:v>
                </c:pt>
                <c:pt idx="861">
                  <c:v>651.79998779000005</c:v>
                </c:pt>
                <c:pt idx="862">
                  <c:v>651.76000977000001</c:v>
                </c:pt>
                <c:pt idx="863">
                  <c:v>651.71997069999998</c:v>
                </c:pt>
                <c:pt idx="864">
                  <c:v>651.66998291000004</c:v>
                </c:pt>
                <c:pt idx="865">
                  <c:v>651.61999512</c:v>
                </c:pt>
                <c:pt idx="866">
                  <c:v>651.58001708999996</c:v>
                </c:pt>
                <c:pt idx="867">
                  <c:v>651.53002930000002</c:v>
                </c:pt>
                <c:pt idx="868">
                  <c:v>651.47998046999999</c:v>
                </c:pt>
                <c:pt idx="869">
                  <c:v>651.41998291000004</c:v>
                </c:pt>
                <c:pt idx="870">
                  <c:v>651.36999512</c:v>
                </c:pt>
                <c:pt idx="871">
                  <c:v>651.32000731999995</c:v>
                </c:pt>
                <c:pt idx="872">
                  <c:v>651.26000977000001</c:v>
                </c:pt>
                <c:pt idx="873">
                  <c:v>651.20001220999995</c:v>
                </c:pt>
                <c:pt idx="874">
                  <c:v>651.15002441000001</c:v>
                </c:pt>
                <c:pt idx="875">
                  <c:v>651.09002685999997</c:v>
                </c:pt>
                <c:pt idx="876">
                  <c:v>651.02001953000001</c:v>
                </c:pt>
                <c:pt idx="877">
                  <c:v>650.96002196999996</c:v>
                </c:pt>
                <c:pt idx="878">
                  <c:v>650.90002441000001</c:v>
                </c:pt>
                <c:pt idx="879">
                  <c:v>650.83001708999996</c:v>
                </c:pt>
                <c:pt idx="880">
                  <c:v>650.77001953000001</c:v>
                </c:pt>
                <c:pt idx="881">
                  <c:v>650.70001220999995</c:v>
                </c:pt>
                <c:pt idx="882">
                  <c:v>650.63000488</c:v>
                </c:pt>
                <c:pt idx="883">
                  <c:v>650.55999756000006</c:v>
                </c:pt>
                <c:pt idx="884">
                  <c:v>650.48999022999999</c:v>
                </c:pt>
                <c:pt idx="885">
                  <c:v>650.40997314000003</c:v>
                </c:pt>
                <c:pt idx="886">
                  <c:v>650.34002685999997</c:v>
                </c:pt>
                <c:pt idx="887">
                  <c:v>650.26000977000001</c:v>
                </c:pt>
                <c:pt idx="888">
                  <c:v>650.19000243999994</c:v>
                </c:pt>
                <c:pt idx="889">
                  <c:v>650.10998534999999</c:v>
                </c:pt>
                <c:pt idx="890">
                  <c:v>650.03002930000002</c:v>
                </c:pt>
                <c:pt idx="891">
                  <c:v>649.95001220999995</c:v>
                </c:pt>
                <c:pt idx="892">
                  <c:v>649.85998534999999</c:v>
                </c:pt>
                <c:pt idx="893">
                  <c:v>649.78002930000002</c:v>
                </c:pt>
                <c:pt idx="894">
                  <c:v>649.69000243999994</c:v>
                </c:pt>
                <c:pt idx="895">
                  <c:v>649.59997558999999</c:v>
                </c:pt>
                <c:pt idx="896">
                  <c:v>649.51000977000001</c:v>
                </c:pt>
                <c:pt idx="897">
                  <c:v>649.41998291000004</c:v>
                </c:pt>
                <c:pt idx="898">
                  <c:v>649.33001708999996</c:v>
                </c:pt>
                <c:pt idx="899">
                  <c:v>649.23999022999999</c:v>
                </c:pt>
                <c:pt idx="900">
                  <c:v>649.14001465000001</c:v>
                </c:pt>
                <c:pt idx="901">
                  <c:v>649.03997803000004</c:v>
                </c:pt>
                <c:pt idx="902">
                  <c:v>648.94000243999994</c:v>
                </c:pt>
                <c:pt idx="903">
                  <c:v>648.84002685999997</c:v>
                </c:pt>
                <c:pt idx="904">
                  <c:v>648.73999022999999</c:v>
                </c:pt>
                <c:pt idx="905">
                  <c:v>648.64001465000001</c:v>
                </c:pt>
                <c:pt idx="906">
                  <c:v>648.53002930000002</c:v>
                </c:pt>
                <c:pt idx="907">
                  <c:v>648.42999268000005</c:v>
                </c:pt>
                <c:pt idx="908">
                  <c:v>648.32000731999995</c:v>
                </c:pt>
                <c:pt idx="909">
                  <c:v>648.21002196999996</c:v>
                </c:pt>
                <c:pt idx="910">
                  <c:v>648.09997558999999</c:v>
                </c:pt>
                <c:pt idx="911">
                  <c:v>647.97998046999999</c:v>
                </c:pt>
                <c:pt idx="912">
                  <c:v>647.86999512</c:v>
                </c:pt>
                <c:pt idx="913">
                  <c:v>647.75</c:v>
                </c:pt>
                <c:pt idx="914">
                  <c:v>647.63000488</c:v>
                </c:pt>
                <c:pt idx="915">
                  <c:v>647.51000977000001</c:v>
                </c:pt>
                <c:pt idx="916">
                  <c:v>647.39001465000001</c:v>
                </c:pt>
                <c:pt idx="917">
                  <c:v>647.27001953000001</c:v>
                </c:pt>
                <c:pt idx="918">
                  <c:v>647.14001465000001</c:v>
                </c:pt>
                <c:pt idx="919">
                  <c:v>647.01000977000001</c:v>
                </c:pt>
                <c:pt idx="920">
                  <c:v>646.88000488</c:v>
                </c:pt>
                <c:pt idx="921">
                  <c:v>646.75</c:v>
                </c:pt>
                <c:pt idx="922">
                  <c:v>646.61999512</c:v>
                </c:pt>
                <c:pt idx="923">
                  <c:v>646.48999022999999</c:v>
                </c:pt>
                <c:pt idx="924">
                  <c:v>646.34997558999999</c:v>
                </c:pt>
                <c:pt idx="925">
                  <c:v>646.21997069999998</c:v>
                </c:pt>
                <c:pt idx="926">
                  <c:v>646.08001708999996</c:v>
                </c:pt>
                <c:pt idx="927">
                  <c:v>645.94000243999994</c:v>
                </c:pt>
                <c:pt idx="928">
                  <c:v>645.78997803000004</c:v>
                </c:pt>
                <c:pt idx="929">
                  <c:v>645.65002441000001</c:v>
                </c:pt>
                <c:pt idx="930">
                  <c:v>645.5</c:v>
                </c:pt>
                <c:pt idx="931">
                  <c:v>645.35998534999999</c:v>
                </c:pt>
                <c:pt idx="932">
                  <c:v>645.21002196999996</c:v>
                </c:pt>
                <c:pt idx="933">
                  <c:v>645.04998779000005</c:v>
                </c:pt>
                <c:pt idx="934">
                  <c:v>644.90002441000001</c:v>
                </c:pt>
                <c:pt idx="935">
                  <c:v>644.75</c:v>
                </c:pt>
                <c:pt idx="936">
                  <c:v>644.59002685999997</c:v>
                </c:pt>
                <c:pt idx="937">
                  <c:v>644.42999268000005</c:v>
                </c:pt>
                <c:pt idx="938">
                  <c:v>644.27001953000001</c:v>
                </c:pt>
                <c:pt idx="939">
                  <c:v>644.09997558999999</c:v>
                </c:pt>
                <c:pt idx="940">
                  <c:v>643.94000243999994</c:v>
                </c:pt>
                <c:pt idx="941">
                  <c:v>643.77001953000001</c:v>
                </c:pt>
                <c:pt idx="942">
                  <c:v>643.59997558999999</c:v>
                </c:pt>
                <c:pt idx="943">
                  <c:v>643.42999268000005</c:v>
                </c:pt>
                <c:pt idx="944">
                  <c:v>643.26000977000001</c:v>
                </c:pt>
                <c:pt idx="945">
                  <c:v>643.08001708999996</c:v>
                </c:pt>
                <c:pt idx="946">
                  <c:v>642.90997314000003</c:v>
                </c:pt>
                <c:pt idx="947">
                  <c:v>642.72998046999999</c:v>
                </c:pt>
                <c:pt idx="948">
                  <c:v>642.54998779000005</c:v>
                </c:pt>
                <c:pt idx="949">
                  <c:v>642.35998534999999</c:v>
                </c:pt>
                <c:pt idx="950">
                  <c:v>642.17999268000005</c:v>
                </c:pt>
                <c:pt idx="951">
                  <c:v>641.98999022999999</c:v>
                </c:pt>
                <c:pt idx="952">
                  <c:v>641.79998779000005</c:v>
                </c:pt>
                <c:pt idx="953">
                  <c:v>641.60998534999999</c:v>
                </c:pt>
                <c:pt idx="954">
                  <c:v>641.40997314000003</c:v>
                </c:pt>
                <c:pt idx="955">
                  <c:v>641.21002196999996</c:v>
                </c:pt>
                <c:pt idx="956">
                  <c:v>641.02001953000001</c:v>
                </c:pt>
                <c:pt idx="957">
                  <c:v>640.80999756000006</c:v>
                </c:pt>
                <c:pt idx="958">
                  <c:v>640.60998534999999</c:v>
                </c:pt>
                <c:pt idx="959">
                  <c:v>640.40997314000003</c:v>
                </c:pt>
                <c:pt idx="960">
                  <c:v>640.20001220999995</c:v>
                </c:pt>
                <c:pt idx="961">
                  <c:v>639.98999022999999</c:v>
                </c:pt>
                <c:pt idx="962">
                  <c:v>639.78002930000002</c:v>
                </c:pt>
                <c:pt idx="963">
                  <c:v>639.55999756000006</c:v>
                </c:pt>
                <c:pt idx="964">
                  <c:v>639.34002685999997</c:v>
                </c:pt>
                <c:pt idx="965">
                  <c:v>639.11999512</c:v>
                </c:pt>
                <c:pt idx="966">
                  <c:v>638.90002441000001</c:v>
                </c:pt>
                <c:pt idx="967">
                  <c:v>638.67999268000005</c:v>
                </c:pt>
                <c:pt idx="968">
                  <c:v>638.45001220999995</c:v>
                </c:pt>
                <c:pt idx="969">
                  <c:v>638.21997069999998</c:v>
                </c:pt>
                <c:pt idx="970">
                  <c:v>637.98999022999999</c:v>
                </c:pt>
                <c:pt idx="971">
                  <c:v>637.76000977000001</c:v>
                </c:pt>
                <c:pt idx="972">
                  <c:v>637.52001953000001</c:v>
                </c:pt>
                <c:pt idx="973">
                  <c:v>637.28002930000002</c:v>
                </c:pt>
                <c:pt idx="974">
                  <c:v>637.03997803000004</c:v>
                </c:pt>
                <c:pt idx="975">
                  <c:v>636.79998779000005</c:v>
                </c:pt>
                <c:pt idx="976">
                  <c:v>636.55999756000006</c:v>
                </c:pt>
                <c:pt idx="977">
                  <c:v>636.30999756000006</c:v>
                </c:pt>
                <c:pt idx="978">
                  <c:v>636.05999756000006</c:v>
                </c:pt>
                <c:pt idx="979">
                  <c:v>635.80999756000006</c:v>
                </c:pt>
                <c:pt idx="980">
                  <c:v>635.54998779000005</c:v>
                </c:pt>
                <c:pt idx="981">
                  <c:v>635.28997803000004</c:v>
                </c:pt>
                <c:pt idx="982">
                  <c:v>635.03002930000002</c:v>
                </c:pt>
                <c:pt idx="983">
                  <c:v>634.77001953000001</c:v>
                </c:pt>
                <c:pt idx="984">
                  <c:v>634.51000977000001</c:v>
                </c:pt>
                <c:pt idx="985">
                  <c:v>634.23999022999999</c:v>
                </c:pt>
                <c:pt idx="986">
                  <c:v>633.96997069999998</c:v>
                </c:pt>
                <c:pt idx="987">
                  <c:v>633.70001220999995</c:v>
                </c:pt>
                <c:pt idx="988">
                  <c:v>633.42999268000005</c:v>
                </c:pt>
                <c:pt idx="989">
                  <c:v>633.15002441000001</c:v>
                </c:pt>
                <c:pt idx="990">
                  <c:v>632.86999512</c:v>
                </c:pt>
                <c:pt idx="991">
                  <c:v>632.59002685999997</c:v>
                </c:pt>
                <c:pt idx="992">
                  <c:v>632.30999756000006</c:v>
                </c:pt>
                <c:pt idx="993">
                  <c:v>632.02001953000001</c:v>
                </c:pt>
                <c:pt idx="994">
                  <c:v>631.72998046999999</c:v>
                </c:pt>
                <c:pt idx="995">
                  <c:v>631.44000243999994</c:v>
                </c:pt>
                <c:pt idx="996">
                  <c:v>631.15002441000001</c:v>
                </c:pt>
                <c:pt idx="997">
                  <c:v>630.84997558999999</c:v>
                </c:pt>
                <c:pt idx="998">
                  <c:v>630.55999756000006</c:v>
                </c:pt>
                <c:pt idx="999">
                  <c:v>630.26000977000001</c:v>
                </c:pt>
                <c:pt idx="1000">
                  <c:v>629.95001220999995</c:v>
                </c:pt>
                <c:pt idx="1001">
                  <c:v>629.65002441000001</c:v>
                </c:pt>
                <c:pt idx="1002">
                  <c:v>629.34002685999997</c:v>
                </c:pt>
                <c:pt idx="1003">
                  <c:v>629.03002930000002</c:v>
                </c:pt>
                <c:pt idx="1004">
                  <c:v>628.71997069999998</c:v>
                </c:pt>
                <c:pt idx="1005">
                  <c:v>628.40997314000003</c:v>
                </c:pt>
                <c:pt idx="1006">
                  <c:v>628.09002685999997</c:v>
                </c:pt>
                <c:pt idx="1007">
                  <c:v>627.78002930000002</c:v>
                </c:pt>
                <c:pt idx="1008">
                  <c:v>627.46002196999996</c:v>
                </c:pt>
                <c:pt idx="1009">
                  <c:v>627.13000488</c:v>
                </c:pt>
                <c:pt idx="1010">
                  <c:v>626.80999756000006</c:v>
                </c:pt>
                <c:pt idx="1011">
                  <c:v>626.47998046999999</c:v>
                </c:pt>
                <c:pt idx="1012">
                  <c:v>626.15002441000001</c:v>
                </c:pt>
                <c:pt idx="1013">
                  <c:v>625.82000731999995</c:v>
                </c:pt>
                <c:pt idx="1014">
                  <c:v>625.48999022999999</c:v>
                </c:pt>
                <c:pt idx="1015">
                  <c:v>625.15002441000001</c:v>
                </c:pt>
                <c:pt idx="1016">
                  <c:v>624.80999756000006</c:v>
                </c:pt>
                <c:pt idx="1017">
                  <c:v>624.46997069999998</c:v>
                </c:pt>
                <c:pt idx="1018">
                  <c:v>624.13000488</c:v>
                </c:pt>
                <c:pt idx="1019">
                  <c:v>623.78002930000002</c:v>
                </c:pt>
                <c:pt idx="1020">
                  <c:v>623.44000243999994</c:v>
                </c:pt>
                <c:pt idx="1021">
                  <c:v>623.09002685999997</c:v>
                </c:pt>
                <c:pt idx="1022">
                  <c:v>622.73999022999999</c:v>
                </c:pt>
                <c:pt idx="1023">
                  <c:v>622.38000488</c:v>
                </c:pt>
                <c:pt idx="1024">
                  <c:v>622.03002930000002</c:v>
                </c:pt>
                <c:pt idx="1025">
                  <c:v>621.66998291000004</c:v>
                </c:pt>
                <c:pt idx="1026">
                  <c:v>621.30999756000006</c:v>
                </c:pt>
                <c:pt idx="1027">
                  <c:v>620.95001220999995</c:v>
                </c:pt>
                <c:pt idx="1028">
                  <c:v>620.58001708999996</c:v>
                </c:pt>
                <c:pt idx="1029">
                  <c:v>620.21997069999998</c:v>
                </c:pt>
                <c:pt idx="1030">
                  <c:v>619.84997558999999</c:v>
                </c:pt>
                <c:pt idx="1031">
                  <c:v>619.47998046999999</c:v>
                </c:pt>
                <c:pt idx="1032">
                  <c:v>619.10998534999999</c:v>
                </c:pt>
                <c:pt idx="1033">
                  <c:v>618.72998046999999</c:v>
                </c:pt>
                <c:pt idx="1034">
                  <c:v>618.35998534999999</c:v>
                </c:pt>
                <c:pt idx="1035">
                  <c:v>617.97998046999999</c:v>
                </c:pt>
                <c:pt idx="1036">
                  <c:v>617.59997558999999</c:v>
                </c:pt>
                <c:pt idx="1037">
                  <c:v>617.21002196999996</c:v>
                </c:pt>
                <c:pt idx="1038">
                  <c:v>616.83001708999996</c:v>
                </c:pt>
                <c:pt idx="1039">
                  <c:v>616.44000243999994</c:v>
                </c:pt>
                <c:pt idx="1040">
                  <c:v>616.05999756000006</c:v>
                </c:pt>
                <c:pt idx="1041">
                  <c:v>615.66998291000004</c:v>
                </c:pt>
                <c:pt idx="1042">
                  <c:v>615.27001953000001</c:v>
                </c:pt>
                <c:pt idx="1043">
                  <c:v>614.88000488</c:v>
                </c:pt>
                <c:pt idx="1044">
                  <c:v>614.48999022999999</c:v>
                </c:pt>
                <c:pt idx="1045">
                  <c:v>614.09002685999997</c:v>
                </c:pt>
                <c:pt idx="1046">
                  <c:v>613.67999268000005</c:v>
                </c:pt>
                <c:pt idx="1047">
                  <c:v>613.28002930000002</c:v>
                </c:pt>
                <c:pt idx="1048">
                  <c:v>612.88000488</c:v>
                </c:pt>
                <c:pt idx="1049">
                  <c:v>612.46997069999998</c:v>
                </c:pt>
                <c:pt idx="1050">
                  <c:v>612.07000731999995</c:v>
                </c:pt>
                <c:pt idx="1051">
                  <c:v>611.65997314000003</c:v>
                </c:pt>
                <c:pt idx="1052">
                  <c:v>611.25</c:v>
                </c:pt>
                <c:pt idx="1053">
                  <c:v>610.84002685999997</c:v>
                </c:pt>
                <c:pt idx="1054">
                  <c:v>610.41998291000004</c:v>
                </c:pt>
                <c:pt idx="1055">
                  <c:v>610</c:v>
                </c:pt>
                <c:pt idx="1056">
                  <c:v>609.58001708999996</c:v>
                </c:pt>
                <c:pt idx="1057">
                  <c:v>609.15997314000003</c:v>
                </c:pt>
                <c:pt idx="1058">
                  <c:v>608.73999022999999</c:v>
                </c:pt>
                <c:pt idx="1059">
                  <c:v>608.32000731999995</c:v>
                </c:pt>
                <c:pt idx="1060">
                  <c:v>607.90002441000001</c:v>
                </c:pt>
                <c:pt idx="1061">
                  <c:v>607.46997069999998</c:v>
                </c:pt>
                <c:pt idx="1062">
                  <c:v>607.03997803000004</c:v>
                </c:pt>
                <c:pt idx="1063">
                  <c:v>606.60998534999999</c:v>
                </c:pt>
                <c:pt idx="1064">
                  <c:v>606.17999268000005</c:v>
                </c:pt>
                <c:pt idx="1065">
                  <c:v>605.73999022999999</c:v>
                </c:pt>
                <c:pt idx="1066">
                  <c:v>605.30999756000006</c:v>
                </c:pt>
                <c:pt idx="1067">
                  <c:v>604.86999512</c:v>
                </c:pt>
                <c:pt idx="1068">
                  <c:v>604.42999268000005</c:v>
                </c:pt>
                <c:pt idx="1069">
                  <c:v>603.98999022999999</c:v>
                </c:pt>
                <c:pt idx="1070">
                  <c:v>603.54998779000005</c:v>
                </c:pt>
                <c:pt idx="1071">
                  <c:v>603.10998534999999</c:v>
                </c:pt>
                <c:pt idx="1072">
                  <c:v>602.65997314000003</c:v>
                </c:pt>
                <c:pt idx="1073">
                  <c:v>602.21002196999996</c:v>
                </c:pt>
                <c:pt idx="1074">
                  <c:v>601.76000977000001</c:v>
                </c:pt>
                <c:pt idx="1075">
                  <c:v>601.32000731999995</c:v>
                </c:pt>
                <c:pt idx="1076">
                  <c:v>600.85998534999999</c:v>
                </c:pt>
                <c:pt idx="1077">
                  <c:v>600.40997314000003</c:v>
                </c:pt>
                <c:pt idx="1078">
                  <c:v>599.96002196999996</c:v>
                </c:pt>
                <c:pt idx="1079">
                  <c:v>599.5</c:v>
                </c:pt>
                <c:pt idx="1080">
                  <c:v>599.03997803000004</c:v>
                </c:pt>
                <c:pt idx="1081">
                  <c:v>598.59002685999997</c:v>
                </c:pt>
                <c:pt idx="1082">
                  <c:v>598.11999512</c:v>
                </c:pt>
                <c:pt idx="1083">
                  <c:v>597.65997314000003</c:v>
                </c:pt>
                <c:pt idx="1084">
                  <c:v>597.20001220999995</c:v>
                </c:pt>
                <c:pt idx="1085">
                  <c:v>596.72998046999999</c:v>
                </c:pt>
                <c:pt idx="1086">
                  <c:v>596.27001953000001</c:v>
                </c:pt>
                <c:pt idx="1087">
                  <c:v>595.79998779000005</c:v>
                </c:pt>
                <c:pt idx="1088">
                  <c:v>595.33001708999996</c:v>
                </c:pt>
                <c:pt idx="1089">
                  <c:v>594.85998534999999</c:v>
                </c:pt>
                <c:pt idx="1090">
                  <c:v>594.39001465000001</c:v>
                </c:pt>
                <c:pt idx="1091">
                  <c:v>593.91998291000004</c:v>
                </c:pt>
                <c:pt idx="1092">
                  <c:v>593.44000243999994</c:v>
                </c:pt>
                <c:pt idx="1093">
                  <c:v>592.96002196999996</c:v>
                </c:pt>
                <c:pt idx="1094">
                  <c:v>592.47998046999999</c:v>
                </c:pt>
                <c:pt idx="1095">
                  <c:v>592.01000977000001</c:v>
                </c:pt>
                <c:pt idx="1096">
                  <c:v>591.53002930000002</c:v>
                </c:pt>
                <c:pt idx="1097">
                  <c:v>591.04998779000005</c:v>
                </c:pt>
                <c:pt idx="1098">
                  <c:v>590.55999756000006</c:v>
                </c:pt>
                <c:pt idx="1099">
                  <c:v>590.08001708999996</c:v>
                </c:pt>
                <c:pt idx="1100">
                  <c:v>589.59002685999997</c:v>
                </c:pt>
                <c:pt idx="1101">
                  <c:v>589.09997558999999</c:v>
                </c:pt>
                <c:pt idx="1102">
                  <c:v>588.61999512</c:v>
                </c:pt>
                <c:pt idx="1103">
                  <c:v>588.13000488</c:v>
                </c:pt>
                <c:pt idx="1104">
                  <c:v>587.64001465000001</c:v>
                </c:pt>
                <c:pt idx="1105">
                  <c:v>587.15002441000001</c:v>
                </c:pt>
                <c:pt idx="1106">
                  <c:v>586.65002441000001</c:v>
                </c:pt>
                <c:pt idx="1107">
                  <c:v>586.15997314000003</c:v>
                </c:pt>
                <c:pt idx="1108">
                  <c:v>585.66998291000004</c:v>
                </c:pt>
                <c:pt idx="1109">
                  <c:v>585.16998291000004</c:v>
                </c:pt>
                <c:pt idx="1110">
                  <c:v>584.66998291000004</c:v>
                </c:pt>
                <c:pt idx="1111">
                  <c:v>584.16998291000004</c:v>
                </c:pt>
                <c:pt idx="1112">
                  <c:v>583.66998291000004</c:v>
                </c:pt>
                <c:pt idx="1113">
                  <c:v>583.16998291000004</c:v>
                </c:pt>
                <c:pt idx="1114">
                  <c:v>582.66998291000004</c:v>
                </c:pt>
                <c:pt idx="1115">
                  <c:v>582.15997314000003</c:v>
                </c:pt>
                <c:pt idx="1116">
                  <c:v>581.65997314000003</c:v>
                </c:pt>
                <c:pt idx="1117">
                  <c:v>581.15002441000001</c:v>
                </c:pt>
                <c:pt idx="1118">
                  <c:v>580.65002441000001</c:v>
                </c:pt>
                <c:pt idx="1119">
                  <c:v>580.13000488</c:v>
                </c:pt>
                <c:pt idx="1120">
                  <c:v>579.61999512</c:v>
                </c:pt>
                <c:pt idx="1121">
                  <c:v>579.10998534999999</c:v>
                </c:pt>
                <c:pt idx="1122">
                  <c:v>578.59997558999999</c:v>
                </c:pt>
                <c:pt idx="1123">
                  <c:v>578.09002685999997</c:v>
                </c:pt>
                <c:pt idx="1124">
                  <c:v>577.57000731999995</c:v>
                </c:pt>
                <c:pt idx="1125">
                  <c:v>577.05999756000006</c:v>
                </c:pt>
                <c:pt idx="1126">
                  <c:v>576.53997803000004</c:v>
                </c:pt>
                <c:pt idx="1127">
                  <c:v>576.03002930000002</c:v>
                </c:pt>
                <c:pt idx="1128">
                  <c:v>575.5</c:v>
                </c:pt>
                <c:pt idx="1129">
                  <c:v>574.98999022999999</c:v>
                </c:pt>
                <c:pt idx="1130">
                  <c:v>574.46997069999998</c:v>
                </c:pt>
                <c:pt idx="1131">
                  <c:v>573.94000243999994</c:v>
                </c:pt>
                <c:pt idx="1132">
                  <c:v>573.41998291000004</c:v>
                </c:pt>
                <c:pt idx="1133">
                  <c:v>572.90002441000001</c:v>
                </c:pt>
                <c:pt idx="1134">
                  <c:v>572.36999512</c:v>
                </c:pt>
                <c:pt idx="1135">
                  <c:v>571.84997558999999</c:v>
                </c:pt>
                <c:pt idx="1136">
                  <c:v>571.32000731999995</c:v>
                </c:pt>
                <c:pt idx="1137">
                  <c:v>570.78997803000004</c:v>
                </c:pt>
                <c:pt idx="1138">
                  <c:v>570.26000977000001</c:v>
                </c:pt>
                <c:pt idx="1139">
                  <c:v>569.72998046999999</c:v>
                </c:pt>
                <c:pt idx="1140">
                  <c:v>569.20001220999995</c:v>
                </c:pt>
                <c:pt idx="1141">
                  <c:v>568.66998291000004</c:v>
                </c:pt>
                <c:pt idx="1142">
                  <c:v>568.13000488</c:v>
                </c:pt>
                <c:pt idx="1143">
                  <c:v>567.59997558999999</c:v>
                </c:pt>
                <c:pt idx="1144">
                  <c:v>567.05999756000006</c:v>
                </c:pt>
                <c:pt idx="1145">
                  <c:v>566.53002930000002</c:v>
                </c:pt>
                <c:pt idx="1146">
                  <c:v>565.97998046999999</c:v>
                </c:pt>
                <c:pt idx="1147">
                  <c:v>565.45001220999995</c:v>
                </c:pt>
                <c:pt idx="1148">
                  <c:v>564.90997314000003</c:v>
                </c:pt>
                <c:pt idx="1149">
                  <c:v>564.36999512</c:v>
                </c:pt>
                <c:pt idx="1150">
                  <c:v>563.83001708999996</c:v>
                </c:pt>
                <c:pt idx="1151">
                  <c:v>563.28002930000002</c:v>
                </c:pt>
                <c:pt idx="1152">
                  <c:v>562.73999022999999</c:v>
                </c:pt>
                <c:pt idx="1153">
                  <c:v>562.20001220999995</c:v>
                </c:pt>
                <c:pt idx="1154">
                  <c:v>561.65002441000001</c:v>
                </c:pt>
                <c:pt idx="1155">
                  <c:v>561.09997558999999</c:v>
                </c:pt>
                <c:pt idx="1156">
                  <c:v>560.55999756000006</c:v>
                </c:pt>
                <c:pt idx="1157">
                  <c:v>560.01000977000001</c:v>
                </c:pt>
                <c:pt idx="1158">
                  <c:v>559.46002196999996</c:v>
                </c:pt>
                <c:pt idx="1159">
                  <c:v>558.90997314000003</c:v>
                </c:pt>
                <c:pt idx="1160">
                  <c:v>558.35998534999999</c:v>
                </c:pt>
                <c:pt idx="1161">
                  <c:v>557.80999756000006</c:v>
                </c:pt>
                <c:pt idx="1162">
                  <c:v>557.26000977000001</c:v>
                </c:pt>
                <c:pt idx="1163">
                  <c:v>556.71002196999996</c:v>
                </c:pt>
                <c:pt idx="1164">
                  <c:v>556.15997314000003</c:v>
                </c:pt>
                <c:pt idx="1165">
                  <c:v>555.59997558999999</c:v>
                </c:pt>
                <c:pt idx="1166">
                  <c:v>555.03997803000004</c:v>
                </c:pt>
                <c:pt idx="1167">
                  <c:v>554.48999022999999</c:v>
                </c:pt>
                <c:pt idx="1168">
                  <c:v>553.92999268000005</c:v>
                </c:pt>
                <c:pt idx="1169">
                  <c:v>553.36999512</c:v>
                </c:pt>
                <c:pt idx="1170">
                  <c:v>552.80999756000006</c:v>
                </c:pt>
                <c:pt idx="1171">
                  <c:v>552.26000977000001</c:v>
                </c:pt>
                <c:pt idx="1172">
                  <c:v>551.70001220999995</c:v>
                </c:pt>
                <c:pt idx="1173">
                  <c:v>551.14001465000001</c:v>
                </c:pt>
                <c:pt idx="1174">
                  <c:v>550.57000731999995</c:v>
                </c:pt>
                <c:pt idx="1175">
                  <c:v>550.01000977000001</c:v>
                </c:pt>
                <c:pt idx="1176">
                  <c:v>549.44000243999994</c:v>
                </c:pt>
                <c:pt idx="1177">
                  <c:v>548.88000488</c:v>
                </c:pt>
                <c:pt idx="1178">
                  <c:v>548.32000731999995</c:v>
                </c:pt>
                <c:pt idx="1179">
                  <c:v>547.75</c:v>
                </c:pt>
                <c:pt idx="1180">
                  <c:v>547.19000243999994</c:v>
                </c:pt>
                <c:pt idx="1181">
                  <c:v>546.61999512</c:v>
                </c:pt>
                <c:pt idx="1182">
                  <c:v>546.04998779000005</c:v>
                </c:pt>
                <c:pt idx="1183">
                  <c:v>545.47998046999999</c:v>
                </c:pt>
                <c:pt idx="1184">
                  <c:v>544.90997314000003</c:v>
                </c:pt>
                <c:pt idx="1185">
                  <c:v>544.34002685999997</c:v>
                </c:pt>
                <c:pt idx="1186">
                  <c:v>543.77001953000001</c:v>
                </c:pt>
                <c:pt idx="1187">
                  <c:v>543.20001220999995</c:v>
                </c:pt>
                <c:pt idx="1188">
                  <c:v>542.63000488</c:v>
                </c:pt>
                <c:pt idx="1189">
                  <c:v>542.05999756000006</c:v>
                </c:pt>
                <c:pt idx="1190">
                  <c:v>541.48999022999999</c:v>
                </c:pt>
                <c:pt idx="1191">
                  <c:v>540.91998291000004</c:v>
                </c:pt>
                <c:pt idx="1192">
                  <c:v>540.34997558999999</c:v>
                </c:pt>
                <c:pt idx="1193">
                  <c:v>539.77001953000001</c:v>
                </c:pt>
                <c:pt idx="1194">
                  <c:v>539.20001220999995</c:v>
                </c:pt>
                <c:pt idx="1195">
                  <c:v>538.63000488</c:v>
                </c:pt>
                <c:pt idx="1196">
                  <c:v>538.04998779000005</c:v>
                </c:pt>
                <c:pt idx="1197">
                  <c:v>537.47998046999999</c:v>
                </c:pt>
                <c:pt idx="1198">
                  <c:v>536.90002441000001</c:v>
                </c:pt>
                <c:pt idx="1199">
                  <c:v>536.33001708999996</c:v>
                </c:pt>
                <c:pt idx="1200">
                  <c:v>535.75</c:v>
                </c:pt>
                <c:pt idx="1201">
                  <c:v>535.16998291000004</c:v>
                </c:pt>
                <c:pt idx="1202">
                  <c:v>534.59997558999999</c:v>
                </c:pt>
                <c:pt idx="1203">
                  <c:v>534.02001953000001</c:v>
                </c:pt>
                <c:pt idx="1204">
                  <c:v>533.45001220999995</c:v>
                </c:pt>
                <c:pt idx="1205">
                  <c:v>532.86999512</c:v>
                </c:pt>
                <c:pt idx="1206">
                  <c:v>532.28997803000004</c:v>
                </c:pt>
                <c:pt idx="1207">
                  <c:v>531.71997069999998</c:v>
                </c:pt>
                <c:pt idx="1208">
                  <c:v>531.14001465000001</c:v>
                </c:pt>
                <c:pt idx="1209">
                  <c:v>530.57000731999995</c:v>
                </c:pt>
                <c:pt idx="1210">
                  <c:v>529.97998046999999</c:v>
                </c:pt>
                <c:pt idx="1211">
                  <c:v>529.40997314000003</c:v>
                </c:pt>
                <c:pt idx="1212">
                  <c:v>528.83001708999996</c:v>
                </c:pt>
                <c:pt idx="1213">
                  <c:v>528.25</c:v>
                </c:pt>
                <c:pt idx="1214">
                  <c:v>527.67999268000005</c:v>
                </c:pt>
                <c:pt idx="1215">
                  <c:v>527.09997558999999</c:v>
                </c:pt>
                <c:pt idx="1216">
                  <c:v>526.52001953000001</c:v>
                </c:pt>
                <c:pt idx="1217">
                  <c:v>525.94000243999994</c:v>
                </c:pt>
                <c:pt idx="1218">
                  <c:v>525.36999512</c:v>
                </c:pt>
                <c:pt idx="1219">
                  <c:v>524.78997803000004</c:v>
                </c:pt>
                <c:pt idx="1220">
                  <c:v>524.21002196999996</c:v>
                </c:pt>
                <c:pt idx="1221">
                  <c:v>523.63000488</c:v>
                </c:pt>
                <c:pt idx="1222">
                  <c:v>523.04998779000005</c:v>
                </c:pt>
                <c:pt idx="1223">
                  <c:v>522.47998046999999</c:v>
                </c:pt>
                <c:pt idx="1224">
                  <c:v>521.90002441000001</c:v>
                </c:pt>
                <c:pt idx="1225">
                  <c:v>521.32000731999995</c:v>
                </c:pt>
                <c:pt idx="1226">
                  <c:v>520.75</c:v>
                </c:pt>
                <c:pt idx="1227">
                  <c:v>520.16998291000004</c:v>
                </c:pt>
                <c:pt idx="1228">
                  <c:v>519.59997558999999</c:v>
                </c:pt>
                <c:pt idx="1229">
                  <c:v>519.02001953000001</c:v>
                </c:pt>
                <c:pt idx="1230">
                  <c:v>518.44000243999994</c:v>
                </c:pt>
                <c:pt idx="1231">
                  <c:v>517.85998534999999</c:v>
                </c:pt>
                <c:pt idx="1232">
                  <c:v>517.28997803000004</c:v>
                </c:pt>
                <c:pt idx="1233">
                  <c:v>516.71997069999998</c:v>
                </c:pt>
                <c:pt idx="1234">
                  <c:v>516.14001465000001</c:v>
                </c:pt>
                <c:pt idx="1235">
                  <c:v>515.57000731999995</c:v>
                </c:pt>
                <c:pt idx="1236">
                  <c:v>514.98999022999999</c:v>
                </c:pt>
                <c:pt idx="1237">
                  <c:v>514.41998291000004</c:v>
                </c:pt>
                <c:pt idx="1238">
                  <c:v>513.84002685999997</c:v>
                </c:pt>
                <c:pt idx="1239">
                  <c:v>513.27001953000001</c:v>
                </c:pt>
                <c:pt idx="1240">
                  <c:v>512.69000243999994</c:v>
                </c:pt>
                <c:pt idx="1241">
                  <c:v>512.11999512</c:v>
                </c:pt>
                <c:pt idx="1242">
                  <c:v>511.54998778999999</c:v>
                </c:pt>
                <c:pt idx="1243">
                  <c:v>510.98001098999998</c:v>
                </c:pt>
                <c:pt idx="1244">
                  <c:v>510.41000365999997</c:v>
                </c:pt>
                <c:pt idx="1245">
                  <c:v>509.83999634000003</c:v>
                </c:pt>
                <c:pt idx="1246">
                  <c:v>509.26998901000002</c:v>
                </c:pt>
                <c:pt idx="1247">
                  <c:v>508.69000244</c:v>
                </c:pt>
                <c:pt idx="1248">
                  <c:v>508.11999512</c:v>
                </c:pt>
                <c:pt idx="1249">
                  <c:v>507.54998778999999</c:v>
                </c:pt>
                <c:pt idx="1250">
                  <c:v>506.98001098999998</c:v>
                </c:pt>
                <c:pt idx="1251">
                  <c:v>506.42001342999998</c:v>
                </c:pt>
                <c:pt idx="1252">
                  <c:v>505.85000609999997</c:v>
                </c:pt>
                <c:pt idx="1253">
                  <c:v>505.27999878000003</c:v>
                </c:pt>
                <c:pt idx="1254">
                  <c:v>504.70999146000003</c:v>
                </c:pt>
                <c:pt idx="1255">
                  <c:v>504.14999390000003</c:v>
                </c:pt>
                <c:pt idx="1256">
                  <c:v>503.57998657000002</c:v>
                </c:pt>
                <c:pt idx="1257">
                  <c:v>503.01000977000001</c:v>
                </c:pt>
                <c:pt idx="1258">
                  <c:v>502.45001221000001</c:v>
                </c:pt>
                <c:pt idx="1259">
                  <c:v>501.89001465000001</c:v>
                </c:pt>
                <c:pt idx="1260">
                  <c:v>501.32000732</c:v>
                </c:pt>
                <c:pt idx="1261">
                  <c:v>500.76000977000001</c:v>
                </c:pt>
                <c:pt idx="1262">
                  <c:v>500.20001221000001</c:v>
                </c:pt>
                <c:pt idx="1263">
                  <c:v>499.64001465000001</c:v>
                </c:pt>
                <c:pt idx="1264">
                  <c:v>499.07998657000002</c:v>
                </c:pt>
                <c:pt idx="1265">
                  <c:v>498.51000977000001</c:v>
                </c:pt>
                <c:pt idx="1266">
                  <c:v>497.95001221000001</c:v>
                </c:pt>
                <c:pt idx="1267">
                  <c:v>497.39999390000003</c:v>
                </c:pt>
                <c:pt idx="1268">
                  <c:v>496.83999634000003</c:v>
                </c:pt>
                <c:pt idx="1269">
                  <c:v>496.27999878000003</c:v>
                </c:pt>
                <c:pt idx="1270">
                  <c:v>495.73001098999998</c:v>
                </c:pt>
                <c:pt idx="1271">
                  <c:v>495.17001342999998</c:v>
                </c:pt>
                <c:pt idx="1272">
                  <c:v>494.61999512</c:v>
                </c:pt>
                <c:pt idx="1273">
                  <c:v>494.05999756</c:v>
                </c:pt>
                <c:pt idx="1274">
                  <c:v>493.51000977000001</c:v>
                </c:pt>
                <c:pt idx="1275">
                  <c:v>492.95001221000001</c:v>
                </c:pt>
                <c:pt idx="1276">
                  <c:v>492.39999390000003</c:v>
                </c:pt>
                <c:pt idx="1277">
                  <c:v>491.85000609999997</c:v>
                </c:pt>
                <c:pt idx="1278">
                  <c:v>491.29998778999999</c:v>
                </c:pt>
                <c:pt idx="1279">
                  <c:v>490.75</c:v>
                </c:pt>
                <c:pt idx="1280">
                  <c:v>490.20999146000003</c:v>
                </c:pt>
                <c:pt idx="1281">
                  <c:v>489.66000365999997</c:v>
                </c:pt>
                <c:pt idx="1282">
                  <c:v>489.11999512</c:v>
                </c:pt>
                <c:pt idx="1283">
                  <c:v>488.57000732</c:v>
                </c:pt>
                <c:pt idx="1284">
                  <c:v>488.01998901000002</c:v>
                </c:pt>
                <c:pt idx="1285">
                  <c:v>487.48001098999998</c:v>
                </c:pt>
                <c:pt idx="1286">
                  <c:v>486.94000244</c:v>
                </c:pt>
                <c:pt idx="1287">
                  <c:v>486.39999390000003</c:v>
                </c:pt>
                <c:pt idx="1288">
                  <c:v>485.85998534999999</c:v>
                </c:pt>
                <c:pt idx="1289">
                  <c:v>485.32000732</c:v>
                </c:pt>
                <c:pt idx="1290">
                  <c:v>484.79000853999997</c:v>
                </c:pt>
                <c:pt idx="1291">
                  <c:v>484.25</c:v>
                </c:pt>
                <c:pt idx="1292">
                  <c:v>483.70999146000003</c:v>
                </c:pt>
                <c:pt idx="1293">
                  <c:v>483.17999268</c:v>
                </c:pt>
                <c:pt idx="1294">
                  <c:v>482.64001465000001</c:v>
                </c:pt>
                <c:pt idx="1295">
                  <c:v>482.10998534999999</c:v>
                </c:pt>
                <c:pt idx="1296">
                  <c:v>481.57998657000002</c:v>
                </c:pt>
                <c:pt idx="1297">
                  <c:v>481.05999756</c:v>
                </c:pt>
                <c:pt idx="1298">
                  <c:v>480.52999878000003</c:v>
                </c:pt>
                <c:pt idx="1299">
                  <c:v>480</c:v>
                </c:pt>
                <c:pt idx="1300">
                  <c:v>479.47000121999997</c:v>
                </c:pt>
                <c:pt idx="1301">
                  <c:v>478.95001221000001</c:v>
                </c:pt>
                <c:pt idx="1302">
                  <c:v>478.42999268</c:v>
                </c:pt>
                <c:pt idx="1303">
                  <c:v>477.89999390000003</c:v>
                </c:pt>
                <c:pt idx="1304">
                  <c:v>477.38000488</c:v>
                </c:pt>
                <c:pt idx="1305">
                  <c:v>476.85998534999999</c:v>
                </c:pt>
                <c:pt idx="1306">
                  <c:v>476.35000609999997</c:v>
                </c:pt>
                <c:pt idx="1307">
                  <c:v>475.82998657000002</c:v>
                </c:pt>
                <c:pt idx="1308">
                  <c:v>475.32000732</c:v>
                </c:pt>
                <c:pt idx="1309">
                  <c:v>474.79998778999999</c:v>
                </c:pt>
                <c:pt idx="1310">
                  <c:v>474.29000853999997</c:v>
                </c:pt>
                <c:pt idx="1311">
                  <c:v>473.76998901000002</c:v>
                </c:pt>
                <c:pt idx="1312">
                  <c:v>473.26000977000001</c:v>
                </c:pt>
                <c:pt idx="1313">
                  <c:v>472.76000977000001</c:v>
                </c:pt>
                <c:pt idx="1314">
                  <c:v>472.25</c:v>
                </c:pt>
                <c:pt idx="1315">
                  <c:v>471.73999022999999</c:v>
                </c:pt>
                <c:pt idx="1316">
                  <c:v>471.23999022999999</c:v>
                </c:pt>
                <c:pt idx="1317">
                  <c:v>470.73001098999998</c:v>
                </c:pt>
                <c:pt idx="1318">
                  <c:v>470.23001098999998</c:v>
                </c:pt>
                <c:pt idx="1319">
                  <c:v>469.73001098999998</c:v>
                </c:pt>
                <c:pt idx="1320">
                  <c:v>469.23001098999998</c:v>
                </c:pt>
                <c:pt idx="1321">
                  <c:v>468.73001098999998</c:v>
                </c:pt>
                <c:pt idx="1322">
                  <c:v>468.23999022999999</c:v>
                </c:pt>
                <c:pt idx="1323">
                  <c:v>467.73999022999999</c:v>
                </c:pt>
                <c:pt idx="1324">
                  <c:v>467.25</c:v>
                </c:pt>
                <c:pt idx="1325">
                  <c:v>466.76000977000001</c:v>
                </c:pt>
                <c:pt idx="1326">
                  <c:v>466.26000977000001</c:v>
                </c:pt>
                <c:pt idx="1327">
                  <c:v>465.76998901000002</c:v>
                </c:pt>
                <c:pt idx="1328">
                  <c:v>465.27999878000003</c:v>
                </c:pt>
                <c:pt idx="1329">
                  <c:v>464.79998778999999</c:v>
                </c:pt>
                <c:pt idx="1330">
                  <c:v>464.30999756</c:v>
                </c:pt>
                <c:pt idx="1331">
                  <c:v>463.82998657000002</c:v>
                </c:pt>
                <c:pt idx="1332">
                  <c:v>463.33999634000003</c:v>
                </c:pt>
                <c:pt idx="1333">
                  <c:v>462.85998534999999</c:v>
                </c:pt>
                <c:pt idx="1334">
                  <c:v>462.36999512</c:v>
                </c:pt>
                <c:pt idx="1335">
                  <c:v>461.89001465000001</c:v>
                </c:pt>
                <c:pt idx="1336">
                  <c:v>461.42001342999998</c:v>
                </c:pt>
                <c:pt idx="1337">
                  <c:v>460.94000244</c:v>
                </c:pt>
                <c:pt idx="1338">
                  <c:v>460.45999146000003</c:v>
                </c:pt>
                <c:pt idx="1339">
                  <c:v>459.98999022999999</c:v>
                </c:pt>
                <c:pt idx="1340">
                  <c:v>459.51000977000001</c:v>
                </c:pt>
                <c:pt idx="1341">
                  <c:v>459.04000853999997</c:v>
                </c:pt>
                <c:pt idx="1342">
                  <c:v>458.57000732</c:v>
                </c:pt>
                <c:pt idx="1343">
                  <c:v>458.08999634000003</c:v>
                </c:pt>
                <c:pt idx="1344">
                  <c:v>457.61999512</c:v>
                </c:pt>
                <c:pt idx="1345">
                  <c:v>457.16000365999997</c:v>
                </c:pt>
                <c:pt idx="1346">
                  <c:v>456.69000244</c:v>
                </c:pt>
                <c:pt idx="1347">
                  <c:v>456.22000121999997</c:v>
                </c:pt>
                <c:pt idx="1348">
                  <c:v>455.76000977000001</c:v>
                </c:pt>
                <c:pt idx="1349">
                  <c:v>455.29998778999999</c:v>
                </c:pt>
                <c:pt idx="1350">
                  <c:v>454.82998657000002</c:v>
                </c:pt>
                <c:pt idx="1351">
                  <c:v>454.36999512</c:v>
                </c:pt>
                <c:pt idx="1352">
                  <c:v>453.91000365999997</c:v>
                </c:pt>
                <c:pt idx="1353">
                  <c:v>453.45001221000001</c:v>
                </c:pt>
                <c:pt idx="1354">
                  <c:v>452.98999022999999</c:v>
                </c:pt>
                <c:pt idx="1355">
                  <c:v>452.54000853999997</c:v>
                </c:pt>
                <c:pt idx="1356">
                  <c:v>452.07998657000002</c:v>
                </c:pt>
                <c:pt idx="1357">
                  <c:v>451.63000488</c:v>
                </c:pt>
                <c:pt idx="1358">
                  <c:v>451.17001342999998</c:v>
                </c:pt>
                <c:pt idx="1359">
                  <c:v>450.72000121999997</c:v>
                </c:pt>
                <c:pt idx="1360">
                  <c:v>450.26998901000002</c:v>
                </c:pt>
                <c:pt idx="1361">
                  <c:v>449.82000732</c:v>
                </c:pt>
                <c:pt idx="1362">
                  <c:v>449.36999512</c:v>
                </c:pt>
                <c:pt idx="1363">
                  <c:v>448.92999268</c:v>
                </c:pt>
                <c:pt idx="1364">
                  <c:v>448.48001098999998</c:v>
                </c:pt>
                <c:pt idx="1365">
                  <c:v>448.04000853999997</c:v>
                </c:pt>
                <c:pt idx="1366">
                  <c:v>447.58999634000003</c:v>
                </c:pt>
                <c:pt idx="1367">
                  <c:v>447.14999390000003</c:v>
                </c:pt>
                <c:pt idx="1368">
                  <c:v>446.70999146000003</c:v>
                </c:pt>
                <c:pt idx="1369">
                  <c:v>446.26998901000002</c:v>
                </c:pt>
                <c:pt idx="1370">
                  <c:v>445.82998657000002</c:v>
                </c:pt>
                <c:pt idx="1371">
                  <c:v>445.39999390000003</c:v>
                </c:pt>
                <c:pt idx="1372">
                  <c:v>444.95999146000003</c:v>
                </c:pt>
                <c:pt idx="1373">
                  <c:v>444.52999878000003</c:v>
                </c:pt>
                <c:pt idx="1374">
                  <c:v>444.10000609999997</c:v>
                </c:pt>
                <c:pt idx="1375">
                  <c:v>443.67001342999998</c:v>
                </c:pt>
                <c:pt idx="1376">
                  <c:v>443.23999022999999</c:v>
                </c:pt>
                <c:pt idx="1377">
                  <c:v>442.80999756</c:v>
                </c:pt>
                <c:pt idx="1378">
                  <c:v>442.38000488</c:v>
                </c:pt>
                <c:pt idx="1379">
                  <c:v>441.95999146000003</c:v>
                </c:pt>
                <c:pt idx="1380">
                  <c:v>441.54000853999997</c:v>
                </c:pt>
                <c:pt idx="1381">
                  <c:v>441.10998534999999</c:v>
                </c:pt>
                <c:pt idx="1382">
                  <c:v>440.69000244</c:v>
                </c:pt>
                <c:pt idx="1383">
                  <c:v>440.27999878000003</c:v>
                </c:pt>
                <c:pt idx="1384">
                  <c:v>439.85998534999999</c:v>
                </c:pt>
                <c:pt idx="1385">
                  <c:v>439.44000244</c:v>
                </c:pt>
                <c:pt idx="1386">
                  <c:v>439.02999878000003</c:v>
                </c:pt>
                <c:pt idx="1387">
                  <c:v>438.60998534999999</c:v>
                </c:pt>
                <c:pt idx="1388">
                  <c:v>438.20001221000001</c:v>
                </c:pt>
                <c:pt idx="1389">
                  <c:v>437.79998778999999</c:v>
                </c:pt>
                <c:pt idx="1390">
                  <c:v>437.39001465000001</c:v>
                </c:pt>
                <c:pt idx="1391">
                  <c:v>436.98001098999998</c:v>
                </c:pt>
                <c:pt idx="1392">
                  <c:v>436.57998657000002</c:v>
                </c:pt>
                <c:pt idx="1393">
                  <c:v>436.17999268</c:v>
                </c:pt>
                <c:pt idx="1394">
                  <c:v>435.77999878000003</c:v>
                </c:pt>
                <c:pt idx="1395">
                  <c:v>435.38000488</c:v>
                </c:pt>
                <c:pt idx="1396">
                  <c:v>434.98999022999999</c:v>
                </c:pt>
                <c:pt idx="1397">
                  <c:v>434.58999634000003</c:v>
                </c:pt>
                <c:pt idx="1398">
                  <c:v>434.20001221000001</c:v>
                </c:pt>
                <c:pt idx="1399">
                  <c:v>433.80999756</c:v>
                </c:pt>
                <c:pt idx="1400">
                  <c:v>433.42001342999998</c:v>
                </c:pt>
                <c:pt idx="1401">
                  <c:v>433.04000853999997</c:v>
                </c:pt>
                <c:pt idx="1402">
                  <c:v>432.64999390000003</c:v>
                </c:pt>
                <c:pt idx="1403">
                  <c:v>432.26998901000002</c:v>
                </c:pt>
                <c:pt idx="1404">
                  <c:v>431.89001465000001</c:v>
                </c:pt>
                <c:pt idx="1405">
                  <c:v>431.51000977000001</c:v>
                </c:pt>
                <c:pt idx="1406">
                  <c:v>431.13000488</c:v>
                </c:pt>
                <c:pt idx="1407">
                  <c:v>430.76000977000001</c:v>
                </c:pt>
                <c:pt idx="1408">
                  <c:v>430.39001465000001</c:v>
                </c:pt>
                <c:pt idx="1409">
                  <c:v>430.01000977000001</c:v>
                </c:pt>
                <c:pt idx="1410">
                  <c:v>429.64999390000003</c:v>
                </c:pt>
                <c:pt idx="1411">
                  <c:v>429.27999878000003</c:v>
                </c:pt>
                <c:pt idx="1412">
                  <c:v>428.91000365999997</c:v>
                </c:pt>
                <c:pt idx="1413">
                  <c:v>428.54998778999999</c:v>
                </c:pt>
                <c:pt idx="1414">
                  <c:v>428.19000244</c:v>
                </c:pt>
                <c:pt idx="1415">
                  <c:v>427.82998657000002</c:v>
                </c:pt>
                <c:pt idx="1416">
                  <c:v>427.48001098999998</c:v>
                </c:pt>
                <c:pt idx="1417">
                  <c:v>427.13000488</c:v>
                </c:pt>
                <c:pt idx="1418">
                  <c:v>426.76998901000002</c:v>
                </c:pt>
                <c:pt idx="1419">
                  <c:v>426.42001342999998</c:v>
                </c:pt>
                <c:pt idx="1420">
                  <c:v>426.07998657000002</c:v>
                </c:pt>
                <c:pt idx="1421">
                  <c:v>425.73001098999998</c:v>
                </c:pt>
                <c:pt idx="1422">
                  <c:v>425.39001465000001</c:v>
                </c:pt>
                <c:pt idx="1423">
                  <c:v>425.04998778999999</c:v>
                </c:pt>
                <c:pt idx="1424">
                  <c:v>424.70999146000003</c:v>
                </c:pt>
                <c:pt idx="1425">
                  <c:v>424.38000488</c:v>
                </c:pt>
                <c:pt idx="1426">
                  <c:v>424.04000853999997</c:v>
                </c:pt>
                <c:pt idx="1427">
                  <c:v>423.70999146000003</c:v>
                </c:pt>
                <c:pt idx="1428">
                  <c:v>423.38000488</c:v>
                </c:pt>
                <c:pt idx="1429">
                  <c:v>423.04998778999999</c:v>
                </c:pt>
                <c:pt idx="1430">
                  <c:v>422.73001098999998</c:v>
                </c:pt>
                <c:pt idx="1431">
                  <c:v>422.41000365999997</c:v>
                </c:pt>
                <c:pt idx="1432">
                  <c:v>422.08999634000003</c:v>
                </c:pt>
                <c:pt idx="1433">
                  <c:v>421.76998901000002</c:v>
                </c:pt>
                <c:pt idx="1434">
                  <c:v>421.45999146000003</c:v>
                </c:pt>
                <c:pt idx="1435">
                  <c:v>421.14999390000003</c:v>
                </c:pt>
                <c:pt idx="1436">
                  <c:v>420.82998657000002</c:v>
                </c:pt>
                <c:pt idx="1437">
                  <c:v>420.52999878000003</c:v>
                </c:pt>
                <c:pt idx="1438">
                  <c:v>420.22000121999997</c:v>
                </c:pt>
                <c:pt idx="1439">
                  <c:v>419.92001342999998</c:v>
                </c:pt>
                <c:pt idx="1440">
                  <c:v>419.61999512</c:v>
                </c:pt>
                <c:pt idx="1441">
                  <c:v>419.32998657000002</c:v>
                </c:pt>
                <c:pt idx="1442">
                  <c:v>419.02999878000003</c:v>
                </c:pt>
                <c:pt idx="1443">
                  <c:v>418.73999022999999</c:v>
                </c:pt>
                <c:pt idx="1444">
                  <c:v>418.45001221000001</c:v>
                </c:pt>
                <c:pt idx="1445">
                  <c:v>418.16000365999997</c:v>
                </c:pt>
                <c:pt idx="1446">
                  <c:v>417.86999512</c:v>
                </c:pt>
                <c:pt idx="1447">
                  <c:v>417.58999634000003</c:v>
                </c:pt>
                <c:pt idx="1448">
                  <c:v>417.30999756</c:v>
                </c:pt>
                <c:pt idx="1449">
                  <c:v>417.02999878000003</c:v>
                </c:pt>
                <c:pt idx="1450">
                  <c:v>416.76000977000001</c:v>
                </c:pt>
                <c:pt idx="1451">
                  <c:v>416.48001098999998</c:v>
                </c:pt>
                <c:pt idx="1452">
                  <c:v>416.20999146000003</c:v>
                </c:pt>
                <c:pt idx="1453">
                  <c:v>415.94000244</c:v>
                </c:pt>
                <c:pt idx="1454">
                  <c:v>415.67999268</c:v>
                </c:pt>
                <c:pt idx="1455">
                  <c:v>415.41000365999997</c:v>
                </c:pt>
                <c:pt idx="1456">
                  <c:v>415.14999390000003</c:v>
                </c:pt>
                <c:pt idx="1457">
                  <c:v>414.89001465000001</c:v>
                </c:pt>
                <c:pt idx="1458">
                  <c:v>414.64001465000001</c:v>
                </c:pt>
                <c:pt idx="1459">
                  <c:v>414.38000488</c:v>
                </c:pt>
                <c:pt idx="1460">
                  <c:v>414.13000488</c:v>
                </c:pt>
                <c:pt idx="1461">
                  <c:v>413.88000488</c:v>
                </c:pt>
                <c:pt idx="1462">
                  <c:v>413.64001465000001</c:v>
                </c:pt>
                <c:pt idx="1463">
                  <c:v>413.39001465000001</c:v>
                </c:pt>
                <c:pt idx="1464">
                  <c:v>413.14999390000003</c:v>
                </c:pt>
                <c:pt idx="1465">
                  <c:v>412.91000365999997</c:v>
                </c:pt>
                <c:pt idx="1466">
                  <c:v>412.67999268</c:v>
                </c:pt>
                <c:pt idx="1467">
                  <c:v>412.44000244</c:v>
                </c:pt>
                <c:pt idx="1468">
                  <c:v>412.20999146000003</c:v>
                </c:pt>
                <c:pt idx="1469">
                  <c:v>411.98001098999998</c:v>
                </c:pt>
                <c:pt idx="1470">
                  <c:v>411.75</c:v>
                </c:pt>
                <c:pt idx="1471">
                  <c:v>411.52999878000003</c:v>
                </c:pt>
                <c:pt idx="1472">
                  <c:v>411.30999756</c:v>
                </c:pt>
                <c:pt idx="1473">
                  <c:v>411.08999634000003</c:v>
                </c:pt>
                <c:pt idx="1474">
                  <c:v>410.86999512</c:v>
                </c:pt>
                <c:pt idx="1475">
                  <c:v>410.66000365999997</c:v>
                </c:pt>
                <c:pt idx="1476">
                  <c:v>410.45001221000001</c:v>
                </c:pt>
                <c:pt idx="1477">
                  <c:v>410.23999022999999</c:v>
                </c:pt>
                <c:pt idx="1478">
                  <c:v>410.02999878000003</c:v>
                </c:pt>
                <c:pt idx="1479">
                  <c:v>409.82998657000002</c:v>
                </c:pt>
                <c:pt idx="1480">
                  <c:v>409.61999512</c:v>
                </c:pt>
                <c:pt idx="1481">
                  <c:v>409.42999268</c:v>
                </c:pt>
                <c:pt idx="1482">
                  <c:v>409.23001098999998</c:v>
                </c:pt>
                <c:pt idx="1483">
                  <c:v>409.02999878000003</c:v>
                </c:pt>
                <c:pt idx="1484">
                  <c:v>408.83999634000003</c:v>
                </c:pt>
                <c:pt idx="1485">
                  <c:v>408.64999390000003</c:v>
                </c:pt>
                <c:pt idx="1486">
                  <c:v>408.47000121999997</c:v>
                </c:pt>
                <c:pt idx="1487">
                  <c:v>408.27999878000003</c:v>
                </c:pt>
                <c:pt idx="1488">
                  <c:v>408.10000609999997</c:v>
                </c:pt>
                <c:pt idx="1489">
                  <c:v>407.92001342999998</c:v>
                </c:pt>
                <c:pt idx="1490">
                  <c:v>407.73999022999999</c:v>
                </c:pt>
                <c:pt idx="1491">
                  <c:v>407.57000732</c:v>
                </c:pt>
                <c:pt idx="1492">
                  <c:v>407.39001465000001</c:v>
                </c:pt>
                <c:pt idx="1493">
                  <c:v>407.22000121999997</c:v>
                </c:pt>
                <c:pt idx="1494">
                  <c:v>407.04998778999999</c:v>
                </c:pt>
                <c:pt idx="1495">
                  <c:v>406.89001465000001</c:v>
                </c:pt>
                <c:pt idx="1496">
                  <c:v>406.72000121999997</c:v>
                </c:pt>
                <c:pt idx="1497">
                  <c:v>406.55999756</c:v>
                </c:pt>
                <c:pt idx="1498">
                  <c:v>406.39999390000003</c:v>
                </c:pt>
                <c:pt idx="1499">
                  <c:v>406.25</c:v>
                </c:pt>
                <c:pt idx="1500">
                  <c:v>406.08999634000003</c:v>
                </c:pt>
                <c:pt idx="1501">
                  <c:v>405.94000244</c:v>
                </c:pt>
                <c:pt idx="1502">
                  <c:v>405.79000853999997</c:v>
                </c:pt>
                <c:pt idx="1503">
                  <c:v>405.64001465000001</c:v>
                </c:pt>
                <c:pt idx="1504">
                  <c:v>405.5</c:v>
                </c:pt>
                <c:pt idx="1505">
                  <c:v>405.35998534999999</c:v>
                </c:pt>
                <c:pt idx="1506">
                  <c:v>405.22000121999997</c:v>
                </c:pt>
                <c:pt idx="1507">
                  <c:v>405.07998657000002</c:v>
                </c:pt>
                <c:pt idx="1508">
                  <c:v>404.94000244</c:v>
                </c:pt>
                <c:pt idx="1509">
                  <c:v>404.80999756</c:v>
                </c:pt>
                <c:pt idx="1510">
                  <c:v>404.67999268</c:v>
                </c:pt>
                <c:pt idx="1511">
                  <c:v>404.54998778999999</c:v>
                </c:pt>
                <c:pt idx="1512">
                  <c:v>404.42001342999998</c:v>
                </c:pt>
                <c:pt idx="1513">
                  <c:v>404.29998778999999</c:v>
                </c:pt>
                <c:pt idx="1514">
                  <c:v>404.17999268</c:v>
                </c:pt>
                <c:pt idx="1515">
                  <c:v>404.05999756</c:v>
                </c:pt>
                <c:pt idx="1516">
                  <c:v>403.95001221000001</c:v>
                </c:pt>
                <c:pt idx="1517">
                  <c:v>403.82998657000002</c:v>
                </c:pt>
                <c:pt idx="1518">
                  <c:v>403.72000121999997</c:v>
                </c:pt>
                <c:pt idx="1519">
                  <c:v>403.60998534999999</c:v>
                </c:pt>
                <c:pt idx="1520">
                  <c:v>403.5</c:v>
                </c:pt>
                <c:pt idx="1521">
                  <c:v>403.39999390000003</c:v>
                </c:pt>
                <c:pt idx="1522">
                  <c:v>403.29998778999999</c:v>
                </c:pt>
                <c:pt idx="1523">
                  <c:v>403.20001221000001</c:v>
                </c:pt>
                <c:pt idx="1524">
                  <c:v>403.10000609999997</c:v>
                </c:pt>
                <c:pt idx="1525">
                  <c:v>403.01000977000001</c:v>
                </c:pt>
                <c:pt idx="1526">
                  <c:v>402.91000365999997</c:v>
                </c:pt>
                <c:pt idx="1527">
                  <c:v>402.82000732</c:v>
                </c:pt>
                <c:pt idx="1528">
                  <c:v>402.73999022999999</c:v>
                </c:pt>
                <c:pt idx="1529">
                  <c:v>402.64999390000003</c:v>
                </c:pt>
                <c:pt idx="1530">
                  <c:v>402.57000732</c:v>
                </c:pt>
                <c:pt idx="1531">
                  <c:v>402.48999022999999</c:v>
                </c:pt>
                <c:pt idx="1532">
                  <c:v>402.41000365999997</c:v>
                </c:pt>
                <c:pt idx="1533">
                  <c:v>402.32998657000002</c:v>
                </c:pt>
                <c:pt idx="1534">
                  <c:v>402.26000977000001</c:v>
                </c:pt>
                <c:pt idx="1535">
                  <c:v>402.19000244</c:v>
                </c:pt>
                <c:pt idx="1536">
                  <c:v>402.11999512</c:v>
                </c:pt>
                <c:pt idx="1537">
                  <c:v>402.05999756</c:v>
                </c:pt>
                <c:pt idx="1538">
                  <c:v>401.98999022999999</c:v>
                </c:pt>
                <c:pt idx="1539">
                  <c:v>401.92999268</c:v>
                </c:pt>
                <c:pt idx="1540">
                  <c:v>401.86999512</c:v>
                </c:pt>
                <c:pt idx="1541">
                  <c:v>401.80999756</c:v>
                </c:pt>
                <c:pt idx="1542">
                  <c:v>401.76000977000001</c:v>
                </c:pt>
                <c:pt idx="1543">
                  <c:v>401.70001221000001</c:v>
                </c:pt>
                <c:pt idx="1544">
                  <c:v>401.66000365999997</c:v>
                </c:pt>
                <c:pt idx="1545">
                  <c:v>401.60998534999999</c:v>
                </c:pt>
                <c:pt idx="1546">
                  <c:v>401.55999756</c:v>
                </c:pt>
                <c:pt idx="1547">
                  <c:v>401.51998901000002</c:v>
                </c:pt>
                <c:pt idx="1548">
                  <c:v>401.48001098999998</c:v>
                </c:pt>
                <c:pt idx="1549">
                  <c:v>401.44000244</c:v>
                </c:pt>
                <c:pt idx="1550">
                  <c:v>401.39999390000003</c:v>
                </c:pt>
                <c:pt idx="1551">
                  <c:v>401.36999512</c:v>
                </c:pt>
                <c:pt idx="1552">
                  <c:v>401.32998657000002</c:v>
                </c:pt>
                <c:pt idx="1553">
                  <c:v>401.29998778999999</c:v>
                </c:pt>
                <c:pt idx="1554">
                  <c:v>401.27999878000003</c:v>
                </c:pt>
                <c:pt idx="1555">
                  <c:v>401.25</c:v>
                </c:pt>
                <c:pt idx="1556">
                  <c:v>401.23001098999998</c:v>
                </c:pt>
                <c:pt idx="1557">
                  <c:v>401.20999146000003</c:v>
                </c:pt>
                <c:pt idx="1558">
                  <c:v>401.19000244</c:v>
                </c:pt>
                <c:pt idx="1559">
                  <c:v>401.17001342999998</c:v>
                </c:pt>
                <c:pt idx="1560">
                  <c:v>401.16000365999997</c:v>
                </c:pt>
                <c:pt idx="1561">
                  <c:v>401.14999390000003</c:v>
                </c:pt>
                <c:pt idx="1562">
                  <c:v>401.14001465000001</c:v>
                </c:pt>
                <c:pt idx="1563">
                  <c:v>401.13000488</c:v>
                </c:pt>
                <c:pt idx="1564">
                  <c:v>401.13000488</c:v>
                </c:pt>
                <c:pt idx="1565">
                  <c:v>401.11999512</c:v>
                </c:pt>
                <c:pt idx="1566">
                  <c:v>401.11999512</c:v>
                </c:pt>
                <c:pt idx="1567">
                  <c:v>401.11999512</c:v>
                </c:pt>
                <c:pt idx="1568">
                  <c:v>401.13000488</c:v>
                </c:pt>
                <c:pt idx="1569">
                  <c:v>401.13000488</c:v>
                </c:pt>
                <c:pt idx="1570">
                  <c:v>401.14001465000001</c:v>
                </c:pt>
                <c:pt idx="1571">
                  <c:v>401.14999390000003</c:v>
                </c:pt>
                <c:pt idx="1572">
                  <c:v>401.17001342999998</c:v>
                </c:pt>
                <c:pt idx="1573">
                  <c:v>401.17999268</c:v>
                </c:pt>
                <c:pt idx="1574">
                  <c:v>401.20001221000001</c:v>
                </c:pt>
                <c:pt idx="1575">
                  <c:v>401.22000121999997</c:v>
                </c:pt>
                <c:pt idx="1576">
                  <c:v>401.23999022999999</c:v>
                </c:pt>
                <c:pt idx="1577">
                  <c:v>401.26000977000001</c:v>
                </c:pt>
                <c:pt idx="1578">
                  <c:v>401.27999878000003</c:v>
                </c:pt>
                <c:pt idx="1579">
                  <c:v>401.30999756</c:v>
                </c:pt>
                <c:pt idx="1580">
                  <c:v>401.33999634000003</c:v>
                </c:pt>
                <c:pt idx="1581">
                  <c:v>401.36999512</c:v>
                </c:pt>
                <c:pt idx="1582">
                  <c:v>401.39999390000003</c:v>
                </c:pt>
                <c:pt idx="1583">
                  <c:v>401.44000244</c:v>
                </c:pt>
                <c:pt idx="1584">
                  <c:v>401.48001098999998</c:v>
                </c:pt>
                <c:pt idx="1585">
                  <c:v>401.51000977000001</c:v>
                </c:pt>
                <c:pt idx="1586">
                  <c:v>401.54998778999999</c:v>
                </c:pt>
                <c:pt idx="1587">
                  <c:v>401.60000609999997</c:v>
                </c:pt>
                <c:pt idx="1588">
                  <c:v>401.64001465000001</c:v>
                </c:pt>
                <c:pt idx="1589">
                  <c:v>401.69000244</c:v>
                </c:pt>
                <c:pt idx="1590">
                  <c:v>401.73999022999999</c:v>
                </c:pt>
                <c:pt idx="1591">
                  <c:v>401.79000853999997</c:v>
                </c:pt>
                <c:pt idx="1592">
                  <c:v>401.83999634000003</c:v>
                </c:pt>
                <c:pt idx="1593">
                  <c:v>401.89001465000001</c:v>
                </c:pt>
                <c:pt idx="1594">
                  <c:v>401.95001221000001</c:v>
                </c:pt>
                <c:pt idx="1595">
                  <c:v>402.01000977000001</c:v>
                </c:pt>
                <c:pt idx="1596">
                  <c:v>402.07000732</c:v>
                </c:pt>
                <c:pt idx="1597">
                  <c:v>402.13000488</c:v>
                </c:pt>
                <c:pt idx="1598">
                  <c:v>402.19000244</c:v>
                </c:pt>
                <c:pt idx="1599">
                  <c:v>402.26000977000001</c:v>
                </c:pt>
                <c:pt idx="1600">
                  <c:v>402.32998657000002</c:v>
                </c:pt>
                <c:pt idx="1601">
                  <c:v>402.39001465000001</c:v>
                </c:pt>
                <c:pt idx="1602">
                  <c:v>402.47000121999997</c:v>
                </c:pt>
                <c:pt idx="1603">
                  <c:v>402.54000853999997</c:v>
                </c:pt>
                <c:pt idx="1604">
                  <c:v>402.60998534999999</c:v>
                </c:pt>
                <c:pt idx="1605">
                  <c:v>402.69000244</c:v>
                </c:pt>
                <c:pt idx="1606">
                  <c:v>402.76998901000002</c:v>
                </c:pt>
                <c:pt idx="1607">
                  <c:v>402.85000609999997</c:v>
                </c:pt>
                <c:pt idx="1608">
                  <c:v>402.92999268</c:v>
                </c:pt>
                <c:pt idx="1609">
                  <c:v>403.01000977000001</c:v>
                </c:pt>
                <c:pt idx="1610">
                  <c:v>403.08999634000003</c:v>
                </c:pt>
                <c:pt idx="1611">
                  <c:v>403.17999268</c:v>
                </c:pt>
                <c:pt idx="1612">
                  <c:v>403.26998901000002</c:v>
                </c:pt>
                <c:pt idx="1613">
                  <c:v>403.35998534999999</c:v>
                </c:pt>
                <c:pt idx="1614">
                  <c:v>403.45001221000001</c:v>
                </c:pt>
                <c:pt idx="1615">
                  <c:v>403.54998778999999</c:v>
                </c:pt>
                <c:pt idx="1616">
                  <c:v>403.64001465000001</c:v>
                </c:pt>
                <c:pt idx="1617">
                  <c:v>403.73999022999999</c:v>
                </c:pt>
                <c:pt idx="1618">
                  <c:v>403.83999634000003</c:v>
                </c:pt>
                <c:pt idx="1619">
                  <c:v>403.94000244</c:v>
                </c:pt>
                <c:pt idx="1620">
                  <c:v>404.04998778999999</c:v>
                </c:pt>
                <c:pt idx="1621">
                  <c:v>404.14999390000003</c:v>
                </c:pt>
                <c:pt idx="1622">
                  <c:v>404.26000977000001</c:v>
                </c:pt>
                <c:pt idx="1623">
                  <c:v>404.36999512</c:v>
                </c:pt>
                <c:pt idx="1624">
                  <c:v>404.48001098999998</c:v>
                </c:pt>
                <c:pt idx="1625">
                  <c:v>404.58999634000003</c:v>
                </c:pt>
                <c:pt idx="1626">
                  <c:v>404.70001221000001</c:v>
                </c:pt>
                <c:pt idx="1627">
                  <c:v>404.82000732</c:v>
                </c:pt>
                <c:pt idx="1628">
                  <c:v>404.94000244</c:v>
                </c:pt>
                <c:pt idx="1629">
                  <c:v>405.04998778999999</c:v>
                </c:pt>
                <c:pt idx="1630">
                  <c:v>405.17001342999998</c:v>
                </c:pt>
                <c:pt idx="1631">
                  <c:v>405.29998778999999</c:v>
                </c:pt>
                <c:pt idx="1632">
                  <c:v>405.42001342999998</c:v>
                </c:pt>
                <c:pt idx="1633">
                  <c:v>405.54000853999997</c:v>
                </c:pt>
                <c:pt idx="1634">
                  <c:v>405.67001342999998</c:v>
                </c:pt>
                <c:pt idx="1635">
                  <c:v>405.79998778999999</c:v>
                </c:pt>
                <c:pt idx="1636">
                  <c:v>405.92999268</c:v>
                </c:pt>
                <c:pt idx="1637">
                  <c:v>406.05999756</c:v>
                </c:pt>
                <c:pt idx="1638">
                  <c:v>406.19000244</c:v>
                </c:pt>
                <c:pt idx="1639">
                  <c:v>406.32998657000002</c:v>
                </c:pt>
                <c:pt idx="1640">
                  <c:v>406.47000121999997</c:v>
                </c:pt>
                <c:pt idx="1641">
                  <c:v>406.60000609999997</c:v>
                </c:pt>
                <c:pt idx="1642">
                  <c:v>406.73999022999999</c:v>
                </c:pt>
                <c:pt idx="1643">
                  <c:v>406.89001465000001</c:v>
                </c:pt>
                <c:pt idx="1644">
                  <c:v>407.02999878000003</c:v>
                </c:pt>
                <c:pt idx="1645">
                  <c:v>407.17999268</c:v>
                </c:pt>
                <c:pt idx="1646">
                  <c:v>407.32000732</c:v>
                </c:pt>
                <c:pt idx="1647">
                  <c:v>407.47000121999997</c:v>
                </c:pt>
                <c:pt idx="1648">
                  <c:v>407.61999512</c:v>
                </c:pt>
                <c:pt idx="1649">
                  <c:v>407.76998901000002</c:v>
                </c:pt>
                <c:pt idx="1650">
                  <c:v>407.92999268</c:v>
                </c:pt>
                <c:pt idx="1651">
                  <c:v>408.07998657000002</c:v>
                </c:pt>
                <c:pt idx="1652">
                  <c:v>408.23999022999999</c:v>
                </c:pt>
                <c:pt idx="1653">
                  <c:v>408.39999390000003</c:v>
                </c:pt>
                <c:pt idx="1654">
                  <c:v>408.55999756</c:v>
                </c:pt>
                <c:pt idx="1655">
                  <c:v>408.72000121999997</c:v>
                </c:pt>
                <c:pt idx="1656">
                  <c:v>408.88000488</c:v>
                </c:pt>
                <c:pt idx="1657">
                  <c:v>409.04000853999997</c:v>
                </c:pt>
                <c:pt idx="1658">
                  <c:v>409.20999146000003</c:v>
                </c:pt>
                <c:pt idx="1659">
                  <c:v>409.36999512</c:v>
                </c:pt>
                <c:pt idx="1660">
                  <c:v>409.54000853999997</c:v>
                </c:pt>
                <c:pt idx="1661">
                  <c:v>409.70999146000003</c:v>
                </c:pt>
                <c:pt idx="1662">
                  <c:v>409.88000488</c:v>
                </c:pt>
                <c:pt idx="1663">
                  <c:v>410.04998778999999</c:v>
                </c:pt>
                <c:pt idx="1664">
                  <c:v>410.23001098999998</c:v>
                </c:pt>
                <c:pt idx="1665">
                  <c:v>410.41000365999997</c:v>
                </c:pt>
                <c:pt idx="1666">
                  <c:v>410.57998657000002</c:v>
                </c:pt>
                <c:pt idx="1667">
                  <c:v>410.76000977000001</c:v>
                </c:pt>
                <c:pt idx="1668">
                  <c:v>410.94000244</c:v>
                </c:pt>
                <c:pt idx="1669">
                  <c:v>411.11999512</c:v>
                </c:pt>
                <c:pt idx="1670">
                  <c:v>411.30999756</c:v>
                </c:pt>
                <c:pt idx="1671">
                  <c:v>411.48999022999999</c:v>
                </c:pt>
                <c:pt idx="1672">
                  <c:v>411.67999268</c:v>
                </c:pt>
                <c:pt idx="1673">
                  <c:v>411.86999512</c:v>
                </c:pt>
                <c:pt idx="1674">
                  <c:v>412.05999756</c:v>
                </c:pt>
                <c:pt idx="1675">
                  <c:v>412.25</c:v>
                </c:pt>
                <c:pt idx="1676">
                  <c:v>412.44000244</c:v>
                </c:pt>
                <c:pt idx="1677">
                  <c:v>412.64001465000001</c:v>
                </c:pt>
                <c:pt idx="1678">
                  <c:v>412.82998657000002</c:v>
                </c:pt>
                <c:pt idx="1679">
                  <c:v>413.02999878000003</c:v>
                </c:pt>
                <c:pt idx="1680">
                  <c:v>413.22000121999997</c:v>
                </c:pt>
                <c:pt idx="1681">
                  <c:v>413.42001342999998</c:v>
                </c:pt>
                <c:pt idx="1682">
                  <c:v>413.63000488</c:v>
                </c:pt>
                <c:pt idx="1683">
                  <c:v>413.82998657000002</c:v>
                </c:pt>
                <c:pt idx="1684">
                  <c:v>414.02999878000003</c:v>
                </c:pt>
                <c:pt idx="1685">
                  <c:v>414.23001098999998</c:v>
                </c:pt>
                <c:pt idx="1686">
                  <c:v>414.44000244</c:v>
                </c:pt>
                <c:pt idx="1687">
                  <c:v>414.64999390000003</c:v>
                </c:pt>
                <c:pt idx="1688">
                  <c:v>414.85998534999999</c:v>
                </c:pt>
                <c:pt idx="1689">
                  <c:v>415.07000732</c:v>
                </c:pt>
                <c:pt idx="1690">
                  <c:v>415.27999878000003</c:v>
                </c:pt>
                <c:pt idx="1691">
                  <c:v>415.48999022999999</c:v>
                </c:pt>
                <c:pt idx="1692">
                  <c:v>415.70999146000003</c:v>
                </c:pt>
                <c:pt idx="1693">
                  <c:v>415.92001342999998</c:v>
                </c:pt>
                <c:pt idx="1694">
                  <c:v>416.14001465000001</c:v>
                </c:pt>
                <c:pt idx="1695">
                  <c:v>416.35998534999999</c:v>
                </c:pt>
                <c:pt idx="1696">
                  <c:v>416.57998657000002</c:v>
                </c:pt>
                <c:pt idx="1697">
                  <c:v>416.79998778999999</c:v>
                </c:pt>
                <c:pt idx="1698">
                  <c:v>417.01998901000002</c:v>
                </c:pt>
                <c:pt idx="1699">
                  <c:v>417.25</c:v>
                </c:pt>
                <c:pt idx="1700">
                  <c:v>417.47000121999997</c:v>
                </c:pt>
                <c:pt idx="1701">
                  <c:v>417.70001221000001</c:v>
                </c:pt>
                <c:pt idx="1702">
                  <c:v>417.92999268</c:v>
                </c:pt>
                <c:pt idx="1703">
                  <c:v>418.16000365999997</c:v>
                </c:pt>
                <c:pt idx="1704">
                  <c:v>418.39001465000001</c:v>
                </c:pt>
                <c:pt idx="1705">
                  <c:v>418.61999512</c:v>
                </c:pt>
                <c:pt idx="1706">
                  <c:v>418.85000609999997</c:v>
                </c:pt>
                <c:pt idx="1707">
                  <c:v>419.08999634000003</c:v>
                </c:pt>
                <c:pt idx="1708">
                  <c:v>419.32000732</c:v>
                </c:pt>
                <c:pt idx="1709">
                  <c:v>419.55999756</c:v>
                </c:pt>
                <c:pt idx="1710">
                  <c:v>419.79998778999999</c:v>
                </c:pt>
                <c:pt idx="1711">
                  <c:v>420.04000853999997</c:v>
                </c:pt>
                <c:pt idx="1712">
                  <c:v>420.27999878000003</c:v>
                </c:pt>
                <c:pt idx="1713">
                  <c:v>420.51998901000002</c:v>
                </c:pt>
                <c:pt idx="1714">
                  <c:v>420.76000977000001</c:v>
                </c:pt>
                <c:pt idx="1715">
                  <c:v>421</c:v>
                </c:pt>
                <c:pt idx="1716">
                  <c:v>421.25</c:v>
                </c:pt>
                <c:pt idx="1717">
                  <c:v>421.5</c:v>
                </c:pt>
                <c:pt idx="1718">
                  <c:v>421.73999022999999</c:v>
                </c:pt>
                <c:pt idx="1719">
                  <c:v>421.98999022999999</c:v>
                </c:pt>
                <c:pt idx="1720">
                  <c:v>422.23999022999999</c:v>
                </c:pt>
                <c:pt idx="1721">
                  <c:v>422.48999022999999</c:v>
                </c:pt>
                <c:pt idx="1722">
                  <c:v>422.75</c:v>
                </c:pt>
                <c:pt idx="1723">
                  <c:v>423</c:v>
                </c:pt>
                <c:pt idx="1724">
                  <c:v>423.26000977000001</c:v>
                </c:pt>
                <c:pt idx="1725">
                  <c:v>423.51000977000001</c:v>
                </c:pt>
                <c:pt idx="1726">
                  <c:v>423.76998901000002</c:v>
                </c:pt>
                <c:pt idx="1727">
                  <c:v>424.02999878000003</c:v>
                </c:pt>
                <c:pt idx="1728">
                  <c:v>424.29000853999997</c:v>
                </c:pt>
                <c:pt idx="1729">
                  <c:v>424.54998778999999</c:v>
                </c:pt>
                <c:pt idx="1730">
                  <c:v>424.80999756</c:v>
                </c:pt>
                <c:pt idx="1731">
                  <c:v>425.07000732</c:v>
                </c:pt>
                <c:pt idx="1732">
                  <c:v>425.33999634000003</c:v>
                </c:pt>
                <c:pt idx="1733">
                  <c:v>425.60000609999997</c:v>
                </c:pt>
                <c:pt idx="1734">
                  <c:v>425.86999512</c:v>
                </c:pt>
                <c:pt idx="1735">
                  <c:v>426.14001465000001</c:v>
                </c:pt>
                <c:pt idx="1736">
                  <c:v>426.41000365999997</c:v>
                </c:pt>
                <c:pt idx="1737">
                  <c:v>426.67999268</c:v>
                </c:pt>
                <c:pt idx="1738">
                  <c:v>426.95001221000001</c:v>
                </c:pt>
                <c:pt idx="1739">
                  <c:v>427.22000121999997</c:v>
                </c:pt>
                <c:pt idx="1740">
                  <c:v>427.48999022999999</c:v>
                </c:pt>
                <c:pt idx="1741">
                  <c:v>427.76998901000002</c:v>
                </c:pt>
                <c:pt idx="1742">
                  <c:v>428.04000853999997</c:v>
                </c:pt>
                <c:pt idx="1743">
                  <c:v>428.32000732</c:v>
                </c:pt>
                <c:pt idx="1744">
                  <c:v>428.58999634000003</c:v>
                </c:pt>
                <c:pt idx="1745">
                  <c:v>428.86999512</c:v>
                </c:pt>
                <c:pt idx="1746">
                  <c:v>429.14999390000003</c:v>
                </c:pt>
                <c:pt idx="1747">
                  <c:v>429.42999268</c:v>
                </c:pt>
                <c:pt idx="1748">
                  <c:v>429.70999146000003</c:v>
                </c:pt>
                <c:pt idx="1749">
                  <c:v>429.98999022999999</c:v>
                </c:pt>
                <c:pt idx="1750">
                  <c:v>430.27999878000003</c:v>
                </c:pt>
                <c:pt idx="1751">
                  <c:v>430.55999756</c:v>
                </c:pt>
                <c:pt idx="1752">
                  <c:v>430.85000609999997</c:v>
                </c:pt>
                <c:pt idx="1753">
                  <c:v>431.13000488</c:v>
                </c:pt>
                <c:pt idx="1754">
                  <c:v>431.42001342999998</c:v>
                </c:pt>
                <c:pt idx="1755">
                  <c:v>431.70999146000003</c:v>
                </c:pt>
                <c:pt idx="1756">
                  <c:v>432</c:v>
                </c:pt>
                <c:pt idx="1757">
                  <c:v>432.29000853999997</c:v>
                </c:pt>
                <c:pt idx="1758">
                  <c:v>432.57998657000002</c:v>
                </c:pt>
                <c:pt idx="1759">
                  <c:v>432.86999512</c:v>
                </c:pt>
                <c:pt idx="1760">
                  <c:v>433.16000365999997</c:v>
                </c:pt>
                <c:pt idx="1761">
                  <c:v>433.45999146000003</c:v>
                </c:pt>
                <c:pt idx="1762">
                  <c:v>433.75</c:v>
                </c:pt>
                <c:pt idx="1763">
                  <c:v>434.04000853999997</c:v>
                </c:pt>
                <c:pt idx="1764">
                  <c:v>434.33999634000003</c:v>
                </c:pt>
                <c:pt idx="1765">
                  <c:v>434.64001465000001</c:v>
                </c:pt>
                <c:pt idx="1766">
                  <c:v>434.94000244</c:v>
                </c:pt>
                <c:pt idx="1767">
                  <c:v>435.23999022999999</c:v>
                </c:pt>
                <c:pt idx="1768">
                  <c:v>435.54000853999997</c:v>
                </c:pt>
                <c:pt idx="1769">
                  <c:v>435.83999634000003</c:v>
                </c:pt>
                <c:pt idx="1770">
                  <c:v>436.14001465000001</c:v>
                </c:pt>
                <c:pt idx="1771">
                  <c:v>436.44000244</c:v>
                </c:pt>
                <c:pt idx="1772">
                  <c:v>436.73999022999999</c:v>
                </c:pt>
                <c:pt idx="1773">
                  <c:v>437.04000853999997</c:v>
                </c:pt>
                <c:pt idx="1774">
                  <c:v>437.35000609999997</c:v>
                </c:pt>
                <c:pt idx="1775">
                  <c:v>437.64999390000003</c:v>
                </c:pt>
                <c:pt idx="1776">
                  <c:v>437.95999146000003</c:v>
                </c:pt>
                <c:pt idx="1777">
                  <c:v>438.26998901000002</c:v>
                </c:pt>
                <c:pt idx="1778">
                  <c:v>438.57000732</c:v>
                </c:pt>
                <c:pt idx="1779">
                  <c:v>438.88000488</c:v>
                </c:pt>
                <c:pt idx="1780">
                  <c:v>439.19000244</c:v>
                </c:pt>
                <c:pt idx="1781">
                  <c:v>439.5</c:v>
                </c:pt>
                <c:pt idx="1782">
                  <c:v>439.80999756</c:v>
                </c:pt>
                <c:pt idx="1783">
                  <c:v>440.11999512</c:v>
                </c:pt>
                <c:pt idx="1784">
                  <c:v>440.42999268</c:v>
                </c:pt>
                <c:pt idx="1785">
                  <c:v>440.75</c:v>
                </c:pt>
                <c:pt idx="1786">
                  <c:v>441.05999756</c:v>
                </c:pt>
                <c:pt idx="1787">
                  <c:v>441.36999512</c:v>
                </c:pt>
                <c:pt idx="1788">
                  <c:v>441.69000244</c:v>
                </c:pt>
                <c:pt idx="1789">
                  <c:v>442.01000977000001</c:v>
                </c:pt>
                <c:pt idx="1790">
                  <c:v>442.32000732</c:v>
                </c:pt>
                <c:pt idx="1791">
                  <c:v>442.64001465000001</c:v>
                </c:pt>
                <c:pt idx="1792">
                  <c:v>442.95999146000003</c:v>
                </c:pt>
                <c:pt idx="1793">
                  <c:v>443.27999878000003</c:v>
                </c:pt>
                <c:pt idx="1794">
                  <c:v>443.60000609999997</c:v>
                </c:pt>
                <c:pt idx="1795">
                  <c:v>443.92001342999998</c:v>
                </c:pt>
                <c:pt idx="1796">
                  <c:v>444.23999022999999</c:v>
                </c:pt>
                <c:pt idx="1797">
                  <c:v>444.55999756</c:v>
                </c:pt>
                <c:pt idx="1798">
                  <c:v>444.89001465000001</c:v>
                </c:pt>
                <c:pt idx="1799">
                  <c:v>445.20999146000003</c:v>
                </c:pt>
                <c:pt idx="1800">
                  <c:v>445.54000853999997</c:v>
                </c:pt>
                <c:pt idx="1801">
                  <c:v>445.85998534999999</c:v>
                </c:pt>
                <c:pt idx="1802">
                  <c:v>446.19000244</c:v>
                </c:pt>
                <c:pt idx="1803">
                  <c:v>446.51998901000002</c:v>
                </c:pt>
                <c:pt idx="1804">
                  <c:v>446.83999634000003</c:v>
                </c:pt>
                <c:pt idx="1805">
                  <c:v>447.17001342999998</c:v>
                </c:pt>
                <c:pt idx="1806">
                  <c:v>447.5</c:v>
                </c:pt>
                <c:pt idx="1807">
                  <c:v>447.82998657000002</c:v>
                </c:pt>
                <c:pt idx="1808">
                  <c:v>448.16000365999997</c:v>
                </c:pt>
                <c:pt idx="1809">
                  <c:v>448.48999022999999</c:v>
                </c:pt>
                <c:pt idx="1810">
                  <c:v>448.82000732</c:v>
                </c:pt>
                <c:pt idx="1811">
                  <c:v>449.16000365999997</c:v>
                </c:pt>
                <c:pt idx="1812">
                  <c:v>449.48999022999999</c:v>
                </c:pt>
                <c:pt idx="1813">
                  <c:v>449.82000732</c:v>
                </c:pt>
                <c:pt idx="1814">
                  <c:v>450.16000365999997</c:v>
                </c:pt>
                <c:pt idx="1815">
                  <c:v>450.48999022999999</c:v>
                </c:pt>
                <c:pt idx="1816">
                  <c:v>450.82998657000002</c:v>
                </c:pt>
                <c:pt idx="1817">
                  <c:v>451.17001342999998</c:v>
                </c:pt>
                <c:pt idx="1818">
                  <c:v>451.51000977000001</c:v>
                </c:pt>
                <c:pt idx="1819">
                  <c:v>451.83999634000003</c:v>
                </c:pt>
                <c:pt idx="1820">
                  <c:v>452.17999268</c:v>
                </c:pt>
                <c:pt idx="1821">
                  <c:v>452.51998901000002</c:v>
                </c:pt>
                <c:pt idx="1822">
                  <c:v>452.85998534999999</c:v>
                </c:pt>
                <c:pt idx="1823">
                  <c:v>453.20001221000001</c:v>
                </c:pt>
                <c:pt idx="1824">
                  <c:v>453.54000853999997</c:v>
                </c:pt>
                <c:pt idx="1825">
                  <c:v>453.89001465000001</c:v>
                </c:pt>
                <c:pt idx="1826">
                  <c:v>454.23001098999998</c:v>
                </c:pt>
                <c:pt idx="1827">
                  <c:v>454.57000732</c:v>
                </c:pt>
                <c:pt idx="1828">
                  <c:v>454.92001342999998</c:v>
                </c:pt>
                <c:pt idx="1829">
                  <c:v>455.26000977000001</c:v>
                </c:pt>
                <c:pt idx="1830">
                  <c:v>455.60998534999999</c:v>
                </c:pt>
                <c:pt idx="1831">
                  <c:v>455.95001221000001</c:v>
                </c:pt>
                <c:pt idx="1832">
                  <c:v>456.29998778999999</c:v>
                </c:pt>
                <c:pt idx="1833">
                  <c:v>456.64999390000003</c:v>
                </c:pt>
                <c:pt idx="1834">
                  <c:v>456.98999022999999</c:v>
                </c:pt>
                <c:pt idx="1835">
                  <c:v>457.33999634000003</c:v>
                </c:pt>
                <c:pt idx="1836">
                  <c:v>457.69000244</c:v>
                </c:pt>
                <c:pt idx="1837">
                  <c:v>458.04000853999997</c:v>
                </c:pt>
                <c:pt idx="1838">
                  <c:v>458.39001465000001</c:v>
                </c:pt>
                <c:pt idx="1839">
                  <c:v>458.73999022999999</c:v>
                </c:pt>
                <c:pt idx="1840">
                  <c:v>459.08999634000003</c:v>
                </c:pt>
                <c:pt idx="1841">
                  <c:v>459.44000244</c:v>
                </c:pt>
                <c:pt idx="1842">
                  <c:v>459.79998778999999</c:v>
                </c:pt>
                <c:pt idx="1843">
                  <c:v>460.14999390000003</c:v>
                </c:pt>
                <c:pt idx="1844">
                  <c:v>460.51000977000001</c:v>
                </c:pt>
                <c:pt idx="1845">
                  <c:v>460.85998534999999</c:v>
                </c:pt>
                <c:pt idx="1846">
                  <c:v>461.20999146000003</c:v>
                </c:pt>
                <c:pt idx="1847">
                  <c:v>461.57000732</c:v>
                </c:pt>
                <c:pt idx="1848">
                  <c:v>461.92001342999998</c:v>
                </c:pt>
                <c:pt idx="1849">
                  <c:v>462.27999878000003</c:v>
                </c:pt>
                <c:pt idx="1850">
                  <c:v>462.64001465000001</c:v>
                </c:pt>
                <c:pt idx="1851">
                  <c:v>462.98999022999999</c:v>
                </c:pt>
                <c:pt idx="1852">
                  <c:v>463.35000609999997</c:v>
                </c:pt>
                <c:pt idx="1853">
                  <c:v>463.70999146000003</c:v>
                </c:pt>
                <c:pt idx="1854">
                  <c:v>464.07000732</c:v>
                </c:pt>
                <c:pt idx="1855">
                  <c:v>464.42999268</c:v>
                </c:pt>
                <c:pt idx="1856">
                  <c:v>464.79000853999997</c:v>
                </c:pt>
                <c:pt idx="1857">
                  <c:v>465.14999390000003</c:v>
                </c:pt>
                <c:pt idx="1858">
                  <c:v>465.51000977000001</c:v>
                </c:pt>
                <c:pt idx="1859">
                  <c:v>465.86999512</c:v>
                </c:pt>
                <c:pt idx="1860">
                  <c:v>466.23001098999998</c:v>
                </c:pt>
                <c:pt idx="1861">
                  <c:v>466.60000609999997</c:v>
                </c:pt>
                <c:pt idx="1862">
                  <c:v>466.95999146000003</c:v>
                </c:pt>
                <c:pt idx="1863">
                  <c:v>467.32000732</c:v>
                </c:pt>
                <c:pt idx="1864">
                  <c:v>467.67999268</c:v>
                </c:pt>
                <c:pt idx="1865">
                  <c:v>468.04998778999999</c:v>
                </c:pt>
                <c:pt idx="1866">
                  <c:v>468.41000365999997</c:v>
                </c:pt>
                <c:pt idx="1867">
                  <c:v>468.77999878000003</c:v>
                </c:pt>
                <c:pt idx="1868">
                  <c:v>469.14001465000001</c:v>
                </c:pt>
                <c:pt idx="1869">
                  <c:v>469.51000977000001</c:v>
                </c:pt>
                <c:pt idx="1870">
                  <c:v>469.88000488</c:v>
                </c:pt>
                <c:pt idx="1871">
                  <c:v>470.25</c:v>
                </c:pt>
                <c:pt idx="1872">
                  <c:v>470.60998534999999</c:v>
                </c:pt>
                <c:pt idx="1873">
                  <c:v>470.98001098999998</c:v>
                </c:pt>
                <c:pt idx="1874">
                  <c:v>471.35000609999997</c:v>
                </c:pt>
                <c:pt idx="1875">
                  <c:v>471.72000121999997</c:v>
                </c:pt>
                <c:pt idx="1876">
                  <c:v>472.08999634000003</c:v>
                </c:pt>
                <c:pt idx="1877">
                  <c:v>472.45999146000003</c:v>
                </c:pt>
                <c:pt idx="1878">
                  <c:v>472.82998657000002</c:v>
                </c:pt>
                <c:pt idx="1879">
                  <c:v>473.20001221000001</c:v>
                </c:pt>
                <c:pt idx="1880">
                  <c:v>473.57000732</c:v>
                </c:pt>
                <c:pt idx="1881">
                  <c:v>473.94000244</c:v>
                </c:pt>
                <c:pt idx="1882">
                  <c:v>474.30999756</c:v>
                </c:pt>
                <c:pt idx="1883">
                  <c:v>474.69000244</c:v>
                </c:pt>
                <c:pt idx="1884">
                  <c:v>475.05999756</c:v>
                </c:pt>
                <c:pt idx="1885">
                  <c:v>475.42999268</c:v>
                </c:pt>
                <c:pt idx="1886">
                  <c:v>475.80999756</c:v>
                </c:pt>
                <c:pt idx="1887">
                  <c:v>476.17999268</c:v>
                </c:pt>
                <c:pt idx="1888">
                  <c:v>476.55999756</c:v>
                </c:pt>
                <c:pt idx="1889">
                  <c:v>476.92999268</c:v>
                </c:pt>
                <c:pt idx="1890">
                  <c:v>477.30999756</c:v>
                </c:pt>
                <c:pt idx="1891">
                  <c:v>477.67999268</c:v>
                </c:pt>
                <c:pt idx="1892">
                  <c:v>478.05999756</c:v>
                </c:pt>
                <c:pt idx="1893">
                  <c:v>478.42999268</c:v>
                </c:pt>
                <c:pt idx="1894">
                  <c:v>478.80999756</c:v>
                </c:pt>
                <c:pt idx="1895">
                  <c:v>479.19000244</c:v>
                </c:pt>
                <c:pt idx="1896">
                  <c:v>479.57000732</c:v>
                </c:pt>
                <c:pt idx="1897">
                  <c:v>479.95001221000001</c:v>
                </c:pt>
                <c:pt idx="1898">
                  <c:v>480.32000732</c:v>
                </c:pt>
                <c:pt idx="1899">
                  <c:v>480.70001221000001</c:v>
                </c:pt>
                <c:pt idx="1900">
                  <c:v>481.07998657000002</c:v>
                </c:pt>
                <c:pt idx="1901">
                  <c:v>481.45999146000003</c:v>
                </c:pt>
                <c:pt idx="1902">
                  <c:v>481.83999634000003</c:v>
                </c:pt>
                <c:pt idx="1903">
                  <c:v>482.22000121999997</c:v>
                </c:pt>
                <c:pt idx="1904">
                  <c:v>482.60000609999997</c:v>
                </c:pt>
                <c:pt idx="1905">
                  <c:v>482.98001098999998</c:v>
                </c:pt>
                <c:pt idx="1906">
                  <c:v>483.36999512</c:v>
                </c:pt>
                <c:pt idx="1907">
                  <c:v>483.75</c:v>
                </c:pt>
                <c:pt idx="1908">
                  <c:v>484.13000488</c:v>
                </c:pt>
                <c:pt idx="1909">
                  <c:v>484.51000977000001</c:v>
                </c:pt>
                <c:pt idx="1910">
                  <c:v>484.89001465000001</c:v>
                </c:pt>
                <c:pt idx="1911">
                  <c:v>485.27999878000003</c:v>
                </c:pt>
                <c:pt idx="1912">
                  <c:v>485.66000365999997</c:v>
                </c:pt>
                <c:pt idx="1913">
                  <c:v>486.04998778999999</c:v>
                </c:pt>
                <c:pt idx="1914">
                  <c:v>486.42999268</c:v>
                </c:pt>
                <c:pt idx="1915">
                  <c:v>486.80999756</c:v>
                </c:pt>
                <c:pt idx="1916">
                  <c:v>487.20001221000001</c:v>
                </c:pt>
                <c:pt idx="1917">
                  <c:v>487.57998657000002</c:v>
                </c:pt>
                <c:pt idx="1918">
                  <c:v>487.97000121999997</c:v>
                </c:pt>
                <c:pt idx="1919">
                  <c:v>488.35000609999997</c:v>
                </c:pt>
                <c:pt idx="1920">
                  <c:v>488.73999022999999</c:v>
                </c:pt>
                <c:pt idx="1921">
                  <c:v>489.13000488</c:v>
                </c:pt>
                <c:pt idx="1922">
                  <c:v>489.51998901000002</c:v>
                </c:pt>
                <c:pt idx="1923">
                  <c:v>489.89999390000003</c:v>
                </c:pt>
                <c:pt idx="1924">
                  <c:v>490.29000853999997</c:v>
                </c:pt>
                <c:pt idx="1925">
                  <c:v>490.67999268</c:v>
                </c:pt>
                <c:pt idx="1926">
                  <c:v>491.07000732</c:v>
                </c:pt>
                <c:pt idx="1927">
                  <c:v>491.45001221000001</c:v>
                </c:pt>
                <c:pt idx="1928">
                  <c:v>491.85000609999997</c:v>
                </c:pt>
                <c:pt idx="1929">
                  <c:v>492.23999022999999</c:v>
                </c:pt>
                <c:pt idx="1930">
                  <c:v>492.61999512</c:v>
                </c:pt>
                <c:pt idx="1931">
                  <c:v>493.01000977000001</c:v>
                </c:pt>
                <c:pt idx="1932">
                  <c:v>493.39999390000003</c:v>
                </c:pt>
                <c:pt idx="1933">
                  <c:v>493.79000853999997</c:v>
                </c:pt>
                <c:pt idx="1934">
                  <c:v>494.19000244</c:v>
                </c:pt>
                <c:pt idx="1935">
                  <c:v>494.57998657000002</c:v>
                </c:pt>
                <c:pt idx="1936">
                  <c:v>494.97000121999997</c:v>
                </c:pt>
                <c:pt idx="1937">
                  <c:v>495.35998534999999</c:v>
                </c:pt>
                <c:pt idx="1938">
                  <c:v>495.75</c:v>
                </c:pt>
                <c:pt idx="1939">
                  <c:v>496.14999390000003</c:v>
                </c:pt>
                <c:pt idx="1940">
                  <c:v>496.54000853999997</c:v>
                </c:pt>
                <c:pt idx="1941">
                  <c:v>496.92999268</c:v>
                </c:pt>
                <c:pt idx="1942">
                  <c:v>497.32000732</c:v>
                </c:pt>
                <c:pt idx="1943">
                  <c:v>497.72000121999997</c:v>
                </c:pt>
                <c:pt idx="1944">
                  <c:v>498.10998534999999</c:v>
                </c:pt>
                <c:pt idx="1945">
                  <c:v>498.51000977000001</c:v>
                </c:pt>
                <c:pt idx="1946">
                  <c:v>498.89999390000003</c:v>
                </c:pt>
                <c:pt idx="1947">
                  <c:v>499.29000853999997</c:v>
                </c:pt>
                <c:pt idx="1948">
                  <c:v>499.69000244</c:v>
                </c:pt>
                <c:pt idx="1949">
                  <c:v>500.08999634000003</c:v>
                </c:pt>
                <c:pt idx="1950">
                  <c:v>500.48001098999998</c:v>
                </c:pt>
                <c:pt idx="1951">
                  <c:v>500.88000488</c:v>
                </c:pt>
                <c:pt idx="1952">
                  <c:v>501.26998901000002</c:v>
                </c:pt>
                <c:pt idx="1953">
                  <c:v>501.67001342999998</c:v>
                </c:pt>
                <c:pt idx="1954">
                  <c:v>502.07000732</c:v>
                </c:pt>
                <c:pt idx="1955">
                  <c:v>502.47000121999997</c:v>
                </c:pt>
                <c:pt idx="1956">
                  <c:v>502.85998534999999</c:v>
                </c:pt>
                <c:pt idx="1957">
                  <c:v>503.26000977000001</c:v>
                </c:pt>
                <c:pt idx="1958">
                  <c:v>503.66000365999997</c:v>
                </c:pt>
                <c:pt idx="1959">
                  <c:v>504.05999756</c:v>
                </c:pt>
                <c:pt idx="1960">
                  <c:v>504.45999146000003</c:v>
                </c:pt>
                <c:pt idx="1961">
                  <c:v>504.85000609999997</c:v>
                </c:pt>
                <c:pt idx="1962">
                  <c:v>505.26000977000001</c:v>
                </c:pt>
                <c:pt idx="1963">
                  <c:v>505.64999390000003</c:v>
                </c:pt>
                <c:pt idx="1964">
                  <c:v>506.04998778999999</c:v>
                </c:pt>
                <c:pt idx="1965">
                  <c:v>506.45001221000001</c:v>
                </c:pt>
                <c:pt idx="1966">
                  <c:v>506.85000609999997</c:v>
                </c:pt>
                <c:pt idx="1967">
                  <c:v>507.25</c:v>
                </c:pt>
                <c:pt idx="1968">
                  <c:v>507.64999390000003</c:v>
                </c:pt>
                <c:pt idx="1969">
                  <c:v>508.04998778999999</c:v>
                </c:pt>
                <c:pt idx="1970">
                  <c:v>508.45999146000003</c:v>
                </c:pt>
                <c:pt idx="1971">
                  <c:v>508.85998534999999</c:v>
                </c:pt>
                <c:pt idx="1972">
                  <c:v>509.26000977000001</c:v>
                </c:pt>
                <c:pt idx="1973">
                  <c:v>509.66000365999997</c:v>
                </c:pt>
                <c:pt idx="1974">
                  <c:v>510.05999756</c:v>
                </c:pt>
                <c:pt idx="1975">
                  <c:v>510.45999146000003</c:v>
                </c:pt>
                <c:pt idx="1976">
                  <c:v>510.86999512</c:v>
                </c:pt>
                <c:pt idx="1977">
                  <c:v>511.26998901000002</c:v>
                </c:pt>
                <c:pt idx="1978">
                  <c:v>511.67001342999998</c:v>
                </c:pt>
                <c:pt idx="1979">
                  <c:v>512.08001708999996</c:v>
                </c:pt>
                <c:pt idx="1980">
                  <c:v>512.47998046999999</c:v>
                </c:pt>
                <c:pt idx="1981">
                  <c:v>512.88000488</c:v>
                </c:pt>
                <c:pt idx="1982">
                  <c:v>513.28997803000004</c:v>
                </c:pt>
                <c:pt idx="1983">
                  <c:v>513.69000243999994</c:v>
                </c:pt>
                <c:pt idx="1984">
                  <c:v>514.09002685999997</c:v>
                </c:pt>
                <c:pt idx="1985">
                  <c:v>514.5</c:v>
                </c:pt>
                <c:pt idx="1986">
                  <c:v>514.90002441000001</c:v>
                </c:pt>
                <c:pt idx="1987">
                  <c:v>515.30999756000006</c:v>
                </c:pt>
                <c:pt idx="1988">
                  <c:v>515.71002196999996</c:v>
                </c:pt>
                <c:pt idx="1989">
                  <c:v>516.10998534999999</c:v>
                </c:pt>
                <c:pt idx="1990">
                  <c:v>516.52001953000001</c:v>
                </c:pt>
                <c:pt idx="1991">
                  <c:v>516.91998291000004</c:v>
                </c:pt>
                <c:pt idx="1992">
                  <c:v>517.33001708999996</c:v>
                </c:pt>
                <c:pt idx="1993">
                  <c:v>517.72998046999999</c:v>
                </c:pt>
                <c:pt idx="1994">
                  <c:v>518.13000488</c:v>
                </c:pt>
                <c:pt idx="1995">
                  <c:v>518.53997803000004</c:v>
                </c:pt>
                <c:pt idx="1996">
                  <c:v>518.95001220999995</c:v>
                </c:pt>
                <c:pt idx="1997">
                  <c:v>519.34997558999999</c:v>
                </c:pt>
                <c:pt idx="1998">
                  <c:v>519.76000977000001</c:v>
                </c:pt>
                <c:pt idx="1999">
                  <c:v>520.15997314000003</c:v>
                </c:pt>
              </c:numCache>
            </c:numRef>
          </c:yVal>
          <c:smooth val="1"/>
          <c:extLst>
            <c:ext xmlns:c16="http://schemas.microsoft.com/office/drawing/2014/chart" uri="{C3380CC4-5D6E-409C-BE32-E72D297353CC}">
              <c16:uniqueId val="{00000000-30BE-4E57-A1E8-E01D7F164412}"/>
            </c:ext>
          </c:extLst>
        </c:ser>
        <c:ser>
          <c:idx val="1"/>
          <c:order val="1"/>
          <c:tx>
            <c:v>Modified Head</c:v>
          </c:tx>
          <c:spPr>
            <a:ln w="25400" cap="rnd">
              <a:solidFill>
                <a:srgbClr val="00B0F0"/>
              </a:solidFill>
              <a:round/>
            </a:ln>
            <a:effectLst/>
          </c:spPr>
          <c:marker>
            <c:symbol val="none"/>
          </c:marker>
          <c:xVal>
            <c:numRef>
              <c:f>Modified_THOR!$G$3:$G$2002</c:f>
              <c:numCache>
                <c:formatCode>0.00E+00</c:formatCode>
                <c:ptCount val="2000"/>
                <c:pt idx="0">
                  <c:v>-94.679992670000019</c:v>
                </c:pt>
                <c:pt idx="1">
                  <c:v>-94.679992670000019</c:v>
                </c:pt>
                <c:pt idx="2">
                  <c:v>-94.679992670000019</c:v>
                </c:pt>
                <c:pt idx="3">
                  <c:v>-94.679992670000019</c:v>
                </c:pt>
                <c:pt idx="4">
                  <c:v>-94.679992670000019</c:v>
                </c:pt>
                <c:pt idx="5">
                  <c:v>-94.679992670000019</c:v>
                </c:pt>
                <c:pt idx="6">
                  <c:v>-94.679992670000019</c:v>
                </c:pt>
                <c:pt idx="7">
                  <c:v>-94.679992670000019</c:v>
                </c:pt>
                <c:pt idx="8">
                  <c:v>-94.679992670000019</c:v>
                </c:pt>
                <c:pt idx="9">
                  <c:v>-94.679992670000019</c:v>
                </c:pt>
                <c:pt idx="10">
                  <c:v>-94.679992670000019</c:v>
                </c:pt>
                <c:pt idx="11">
                  <c:v>-94.679992670000019</c:v>
                </c:pt>
                <c:pt idx="12">
                  <c:v>-94.669982910000016</c:v>
                </c:pt>
                <c:pt idx="13">
                  <c:v>-94.669982910000016</c:v>
                </c:pt>
                <c:pt idx="14">
                  <c:v>-94.669982910000016</c:v>
                </c:pt>
                <c:pt idx="15">
                  <c:v>-94.669982910000016</c:v>
                </c:pt>
                <c:pt idx="16">
                  <c:v>-94.669982910000016</c:v>
                </c:pt>
                <c:pt idx="17">
                  <c:v>-94.669982910000016</c:v>
                </c:pt>
                <c:pt idx="18">
                  <c:v>-94.669982910000016</c:v>
                </c:pt>
                <c:pt idx="19">
                  <c:v>-94.669982910000016</c:v>
                </c:pt>
                <c:pt idx="20">
                  <c:v>-94.659988400000003</c:v>
                </c:pt>
                <c:pt idx="21">
                  <c:v>-94.659988400000003</c:v>
                </c:pt>
                <c:pt idx="22">
                  <c:v>-94.659988400000003</c:v>
                </c:pt>
                <c:pt idx="23">
                  <c:v>-94.659988400000003</c:v>
                </c:pt>
                <c:pt idx="24">
                  <c:v>-94.659988400000003</c:v>
                </c:pt>
                <c:pt idx="25">
                  <c:v>-94.649993890000019</c:v>
                </c:pt>
                <c:pt idx="26">
                  <c:v>-94.649993890000019</c:v>
                </c:pt>
                <c:pt idx="27">
                  <c:v>-94.649993890000019</c:v>
                </c:pt>
                <c:pt idx="28">
                  <c:v>-94.649993890000019</c:v>
                </c:pt>
                <c:pt idx="29">
                  <c:v>-94.639984130000016</c:v>
                </c:pt>
                <c:pt idx="30">
                  <c:v>-94.639984130000016</c:v>
                </c:pt>
                <c:pt idx="31">
                  <c:v>-94.639984130000016</c:v>
                </c:pt>
                <c:pt idx="32">
                  <c:v>-94.639984130000016</c:v>
                </c:pt>
                <c:pt idx="33">
                  <c:v>-94.629989620000003</c:v>
                </c:pt>
                <c:pt idx="34">
                  <c:v>-94.629989620000003</c:v>
                </c:pt>
                <c:pt idx="35">
                  <c:v>-94.619979860000029</c:v>
                </c:pt>
                <c:pt idx="36">
                  <c:v>-94.619979860000029</c:v>
                </c:pt>
                <c:pt idx="37">
                  <c:v>-94.619979860000029</c:v>
                </c:pt>
                <c:pt idx="38">
                  <c:v>-94.609985350000017</c:v>
                </c:pt>
                <c:pt idx="39">
                  <c:v>-94.609985350000017</c:v>
                </c:pt>
                <c:pt idx="40">
                  <c:v>-94.599990840000004</c:v>
                </c:pt>
                <c:pt idx="41">
                  <c:v>-94.599990840000004</c:v>
                </c:pt>
                <c:pt idx="42">
                  <c:v>-94.599990840000004</c:v>
                </c:pt>
                <c:pt idx="43">
                  <c:v>-94.58998108000003</c:v>
                </c:pt>
                <c:pt idx="44">
                  <c:v>-94.58998108000003</c:v>
                </c:pt>
                <c:pt idx="45">
                  <c:v>-94.579986570000017</c:v>
                </c:pt>
                <c:pt idx="46">
                  <c:v>-94.569992060000004</c:v>
                </c:pt>
                <c:pt idx="47">
                  <c:v>-94.569992060000004</c:v>
                </c:pt>
                <c:pt idx="48">
                  <c:v>-94.55998230000003</c:v>
                </c:pt>
                <c:pt idx="49">
                  <c:v>-94.55998230000003</c:v>
                </c:pt>
                <c:pt idx="50">
                  <c:v>-94.549987790000017</c:v>
                </c:pt>
                <c:pt idx="51">
                  <c:v>-94.539993280000004</c:v>
                </c:pt>
                <c:pt idx="52">
                  <c:v>-94.539993280000004</c:v>
                </c:pt>
                <c:pt idx="53">
                  <c:v>-94.52998352000003</c:v>
                </c:pt>
                <c:pt idx="54">
                  <c:v>-94.519989010000018</c:v>
                </c:pt>
                <c:pt idx="55">
                  <c:v>-94.519989010000018</c:v>
                </c:pt>
                <c:pt idx="56">
                  <c:v>-94.509979250000015</c:v>
                </c:pt>
                <c:pt idx="57">
                  <c:v>-94.499984740000031</c:v>
                </c:pt>
                <c:pt idx="58">
                  <c:v>-94.489990230000018</c:v>
                </c:pt>
                <c:pt idx="59">
                  <c:v>-94.479980470000015</c:v>
                </c:pt>
                <c:pt idx="60">
                  <c:v>-94.469985960000031</c:v>
                </c:pt>
                <c:pt idx="61">
                  <c:v>-94.469985960000031</c:v>
                </c:pt>
                <c:pt idx="62">
                  <c:v>-94.459991450000018</c:v>
                </c:pt>
                <c:pt idx="63">
                  <c:v>-94.449981690000016</c:v>
                </c:pt>
                <c:pt idx="64">
                  <c:v>-94.439987180000003</c:v>
                </c:pt>
                <c:pt idx="65">
                  <c:v>-94.429992670000019</c:v>
                </c:pt>
                <c:pt idx="66">
                  <c:v>-94.419982910000016</c:v>
                </c:pt>
                <c:pt idx="67">
                  <c:v>-94.399993890000019</c:v>
                </c:pt>
                <c:pt idx="68">
                  <c:v>-94.389984130000016</c:v>
                </c:pt>
                <c:pt idx="69">
                  <c:v>-94.379989620000003</c:v>
                </c:pt>
                <c:pt idx="70">
                  <c:v>-94.369979860000029</c:v>
                </c:pt>
                <c:pt idx="71">
                  <c:v>-94.359985350000017</c:v>
                </c:pt>
                <c:pt idx="72">
                  <c:v>-94.349990840000004</c:v>
                </c:pt>
                <c:pt idx="73">
                  <c:v>-94.329986570000017</c:v>
                </c:pt>
                <c:pt idx="74">
                  <c:v>-94.319992060000004</c:v>
                </c:pt>
                <c:pt idx="75">
                  <c:v>-94.30998230000003</c:v>
                </c:pt>
                <c:pt idx="76">
                  <c:v>-94.289993280000004</c:v>
                </c:pt>
                <c:pt idx="77">
                  <c:v>-94.27998352000003</c:v>
                </c:pt>
                <c:pt idx="78">
                  <c:v>-94.269989010000018</c:v>
                </c:pt>
                <c:pt idx="79">
                  <c:v>-94.249984740000031</c:v>
                </c:pt>
                <c:pt idx="80">
                  <c:v>-94.239990230000018</c:v>
                </c:pt>
                <c:pt idx="81">
                  <c:v>-94.219985960000031</c:v>
                </c:pt>
                <c:pt idx="82">
                  <c:v>-94.209991450000018</c:v>
                </c:pt>
                <c:pt idx="83">
                  <c:v>-94.189987180000003</c:v>
                </c:pt>
                <c:pt idx="84">
                  <c:v>-94.169982910000016</c:v>
                </c:pt>
                <c:pt idx="85">
                  <c:v>-94.159988400000003</c:v>
                </c:pt>
                <c:pt idx="86">
                  <c:v>-94.139984130000016</c:v>
                </c:pt>
                <c:pt idx="87">
                  <c:v>-94.119979860000029</c:v>
                </c:pt>
                <c:pt idx="88">
                  <c:v>-94.099990840000004</c:v>
                </c:pt>
                <c:pt idx="89">
                  <c:v>-94.08998108000003</c:v>
                </c:pt>
                <c:pt idx="90">
                  <c:v>-94.069992060000004</c:v>
                </c:pt>
                <c:pt idx="91">
                  <c:v>-94.049987790000017</c:v>
                </c:pt>
                <c:pt idx="92">
                  <c:v>-94.02998352000003</c:v>
                </c:pt>
                <c:pt idx="93">
                  <c:v>-94.009979250000015</c:v>
                </c:pt>
                <c:pt idx="94">
                  <c:v>-93.989990230000018</c:v>
                </c:pt>
                <c:pt idx="95">
                  <c:v>-93.969985960000031</c:v>
                </c:pt>
                <c:pt idx="96">
                  <c:v>-93.949981690000016</c:v>
                </c:pt>
                <c:pt idx="97">
                  <c:v>-93.919982910000016</c:v>
                </c:pt>
                <c:pt idx="98">
                  <c:v>-93.899993890000019</c:v>
                </c:pt>
                <c:pt idx="99">
                  <c:v>-93.879989620000003</c:v>
                </c:pt>
                <c:pt idx="100">
                  <c:v>-93.859985350000017</c:v>
                </c:pt>
                <c:pt idx="101">
                  <c:v>-93.829986570000017</c:v>
                </c:pt>
                <c:pt idx="102">
                  <c:v>-93.80998230000003</c:v>
                </c:pt>
                <c:pt idx="103">
                  <c:v>-93.77998352000003</c:v>
                </c:pt>
                <c:pt idx="104">
                  <c:v>-93.759979250000015</c:v>
                </c:pt>
                <c:pt idx="105">
                  <c:v>-93.729980470000015</c:v>
                </c:pt>
                <c:pt idx="106">
                  <c:v>-93.709991450000018</c:v>
                </c:pt>
                <c:pt idx="107">
                  <c:v>-93.679992670000019</c:v>
                </c:pt>
                <c:pt idx="108">
                  <c:v>-93.649993890000019</c:v>
                </c:pt>
                <c:pt idx="109">
                  <c:v>-93.629989620000003</c:v>
                </c:pt>
                <c:pt idx="110">
                  <c:v>-93.599990840000004</c:v>
                </c:pt>
                <c:pt idx="111">
                  <c:v>-93.569992060000004</c:v>
                </c:pt>
                <c:pt idx="112">
                  <c:v>-93.539993280000004</c:v>
                </c:pt>
                <c:pt idx="113">
                  <c:v>-93.509979250000015</c:v>
                </c:pt>
                <c:pt idx="114">
                  <c:v>-93.479980470000015</c:v>
                </c:pt>
                <c:pt idx="115">
                  <c:v>-93.449981690000016</c:v>
                </c:pt>
                <c:pt idx="116">
                  <c:v>-93.419982910000016</c:v>
                </c:pt>
                <c:pt idx="117">
                  <c:v>-93.389984130000016</c:v>
                </c:pt>
                <c:pt idx="118">
                  <c:v>-93.359985350000017</c:v>
                </c:pt>
                <c:pt idx="119">
                  <c:v>-93.319992060000004</c:v>
                </c:pt>
                <c:pt idx="120">
                  <c:v>-93.289993280000004</c:v>
                </c:pt>
                <c:pt idx="121">
                  <c:v>-93.249984740000031</c:v>
                </c:pt>
                <c:pt idx="122">
                  <c:v>-93.219985960000031</c:v>
                </c:pt>
                <c:pt idx="123">
                  <c:v>-93.189987180000003</c:v>
                </c:pt>
                <c:pt idx="124">
                  <c:v>-93.149993890000019</c:v>
                </c:pt>
                <c:pt idx="125">
                  <c:v>-93.109985350000017</c:v>
                </c:pt>
                <c:pt idx="126">
                  <c:v>-93.079986570000017</c:v>
                </c:pt>
                <c:pt idx="127">
                  <c:v>-93.039993280000004</c:v>
                </c:pt>
                <c:pt idx="128">
                  <c:v>-92.999984740000031</c:v>
                </c:pt>
                <c:pt idx="129">
                  <c:v>-92.959991450000018</c:v>
                </c:pt>
                <c:pt idx="130">
                  <c:v>-92.919982910000016</c:v>
                </c:pt>
                <c:pt idx="131">
                  <c:v>-92.879989620000003</c:v>
                </c:pt>
                <c:pt idx="132">
                  <c:v>-92.83998108000003</c:v>
                </c:pt>
                <c:pt idx="133">
                  <c:v>-92.799987790000017</c:v>
                </c:pt>
                <c:pt idx="134">
                  <c:v>-92.759979250000015</c:v>
                </c:pt>
                <c:pt idx="135">
                  <c:v>-92.719985960000031</c:v>
                </c:pt>
                <c:pt idx="136">
                  <c:v>-92.669982910000016</c:v>
                </c:pt>
                <c:pt idx="137">
                  <c:v>-92.629989620000003</c:v>
                </c:pt>
                <c:pt idx="138">
                  <c:v>-92.58998108000003</c:v>
                </c:pt>
                <c:pt idx="139">
                  <c:v>-92.539993280000004</c:v>
                </c:pt>
                <c:pt idx="140">
                  <c:v>-92.499984740000031</c:v>
                </c:pt>
                <c:pt idx="141">
                  <c:v>-92.449981690000016</c:v>
                </c:pt>
                <c:pt idx="142">
                  <c:v>-92.399993890000019</c:v>
                </c:pt>
                <c:pt idx="143">
                  <c:v>-92.349990840000004</c:v>
                </c:pt>
                <c:pt idx="144">
                  <c:v>-92.30998230000003</c:v>
                </c:pt>
                <c:pt idx="145">
                  <c:v>-92.259979250000015</c:v>
                </c:pt>
                <c:pt idx="146">
                  <c:v>-92.209991450000018</c:v>
                </c:pt>
                <c:pt idx="147">
                  <c:v>-92.159988400000003</c:v>
                </c:pt>
                <c:pt idx="148">
                  <c:v>-92.109985350000017</c:v>
                </c:pt>
                <c:pt idx="149">
                  <c:v>-92.049987790000017</c:v>
                </c:pt>
                <c:pt idx="150">
                  <c:v>-91.999984740000031</c:v>
                </c:pt>
                <c:pt idx="151">
                  <c:v>-91.949981690000016</c:v>
                </c:pt>
                <c:pt idx="152">
                  <c:v>-91.899993890000019</c:v>
                </c:pt>
                <c:pt idx="153">
                  <c:v>-91.83998108000003</c:v>
                </c:pt>
                <c:pt idx="154">
                  <c:v>-91.77998352000003</c:v>
                </c:pt>
                <c:pt idx="155">
                  <c:v>-91.729980470000015</c:v>
                </c:pt>
                <c:pt idx="156">
                  <c:v>-91.669982910000016</c:v>
                </c:pt>
                <c:pt idx="157">
                  <c:v>-91.609985350000017</c:v>
                </c:pt>
                <c:pt idx="158">
                  <c:v>-91.55998230000003</c:v>
                </c:pt>
                <c:pt idx="159">
                  <c:v>-91.499984740000031</c:v>
                </c:pt>
                <c:pt idx="160">
                  <c:v>-91.439987180000003</c:v>
                </c:pt>
                <c:pt idx="161">
                  <c:v>-91.379989620000003</c:v>
                </c:pt>
                <c:pt idx="162">
                  <c:v>-91.319992060000004</c:v>
                </c:pt>
                <c:pt idx="163">
                  <c:v>-91.249984740000031</c:v>
                </c:pt>
                <c:pt idx="164">
                  <c:v>-91.189987180000003</c:v>
                </c:pt>
                <c:pt idx="165">
                  <c:v>-91.129989620000003</c:v>
                </c:pt>
                <c:pt idx="166">
                  <c:v>-91.05998230000003</c:v>
                </c:pt>
                <c:pt idx="167">
                  <c:v>-90.999984740000031</c:v>
                </c:pt>
                <c:pt idx="168">
                  <c:v>-90.929992670000019</c:v>
                </c:pt>
                <c:pt idx="169">
                  <c:v>-90.869979860000029</c:v>
                </c:pt>
                <c:pt idx="170">
                  <c:v>-90.799987790000017</c:v>
                </c:pt>
                <c:pt idx="171">
                  <c:v>-90.729980470000015</c:v>
                </c:pt>
                <c:pt idx="172">
                  <c:v>-90.659988400000003</c:v>
                </c:pt>
                <c:pt idx="173">
                  <c:v>-90.58998108000003</c:v>
                </c:pt>
                <c:pt idx="174">
                  <c:v>-90.519989010000018</c:v>
                </c:pt>
                <c:pt idx="175">
                  <c:v>-90.449981690000016</c:v>
                </c:pt>
                <c:pt idx="176">
                  <c:v>-90.379989620000003</c:v>
                </c:pt>
                <c:pt idx="177">
                  <c:v>-90.299987790000017</c:v>
                </c:pt>
                <c:pt idx="178">
                  <c:v>-90.229980470000015</c:v>
                </c:pt>
                <c:pt idx="179">
                  <c:v>-90.159988400000003</c:v>
                </c:pt>
                <c:pt idx="180">
                  <c:v>-90.079986570000017</c:v>
                </c:pt>
                <c:pt idx="181">
                  <c:v>-89.999984740000031</c:v>
                </c:pt>
                <c:pt idx="182">
                  <c:v>-89.929992670000019</c:v>
                </c:pt>
                <c:pt idx="183">
                  <c:v>-89.860000610000014</c:v>
                </c:pt>
                <c:pt idx="184">
                  <c:v>-89.779998780000028</c:v>
                </c:pt>
                <c:pt idx="185">
                  <c:v>-89.699996950000013</c:v>
                </c:pt>
                <c:pt idx="186">
                  <c:v>-89.619995120000027</c:v>
                </c:pt>
                <c:pt idx="187">
                  <c:v>-89.539993290000041</c:v>
                </c:pt>
                <c:pt idx="188">
                  <c:v>-89.459991460000026</c:v>
                </c:pt>
                <c:pt idx="189">
                  <c:v>-89.369995120000027</c:v>
                </c:pt>
                <c:pt idx="190">
                  <c:v>-89.289993290000041</c:v>
                </c:pt>
                <c:pt idx="191">
                  <c:v>-89.209991460000026</c:v>
                </c:pt>
                <c:pt idx="192">
                  <c:v>-89.119995120000027</c:v>
                </c:pt>
                <c:pt idx="193">
                  <c:v>-89.029998780000028</c:v>
                </c:pt>
                <c:pt idx="194">
                  <c:v>-88.949996950000013</c:v>
                </c:pt>
                <c:pt idx="195">
                  <c:v>-88.860000610000014</c:v>
                </c:pt>
                <c:pt idx="196">
                  <c:v>-88.769989020000025</c:v>
                </c:pt>
                <c:pt idx="197">
                  <c:v>-88.679992680000026</c:v>
                </c:pt>
                <c:pt idx="198">
                  <c:v>-88.589996340000027</c:v>
                </c:pt>
                <c:pt idx="199">
                  <c:v>-88.489990240000026</c:v>
                </c:pt>
                <c:pt idx="200">
                  <c:v>-88.399993900000027</c:v>
                </c:pt>
                <c:pt idx="201">
                  <c:v>-88.309997560000028</c:v>
                </c:pt>
                <c:pt idx="202">
                  <c:v>-88.209991460000026</c:v>
                </c:pt>
                <c:pt idx="203">
                  <c:v>-88.119995120000027</c:v>
                </c:pt>
                <c:pt idx="204">
                  <c:v>-88.019989020000025</c:v>
                </c:pt>
                <c:pt idx="205">
                  <c:v>-87.919998170000014</c:v>
                </c:pt>
                <c:pt idx="206">
                  <c:v>-87.81999207000004</c:v>
                </c:pt>
                <c:pt idx="207">
                  <c:v>-87.720001220000029</c:v>
                </c:pt>
                <c:pt idx="208">
                  <c:v>-87.619995120000027</c:v>
                </c:pt>
                <c:pt idx="209">
                  <c:v>-87.519989020000025</c:v>
                </c:pt>
                <c:pt idx="210">
                  <c:v>-87.419998170000014</c:v>
                </c:pt>
                <c:pt idx="211">
                  <c:v>-87.309997560000028</c:v>
                </c:pt>
                <c:pt idx="212">
                  <c:v>-87.209991460000026</c:v>
                </c:pt>
                <c:pt idx="213">
                  <c:v>-87.09999085000004</c:v>
                </c:pt>
                <c:pt idx="214">
                  <c:v>-87.000000000000028</c:v>
                </c:pt>
                <c:pt idx="215">
                  <c:v>-86.889999390000014</c:v>
                </c:pt>
                <c:pt idx="216">
                  <c:v>-86.779998780000028</c:v>
                </c:pt>
                <c:pt idx="217">
                  <c:v>-86.669998170000014</c:v>
                </c:pt>
                <c:pt idx="218">
                  <c:v>-86.559997560000028</c:v>
                </c:pt>
                <c:pt idx="219">
                  <c:v>-86.449996950000013</c:v>
                </c:pt>
                <c:pt idx="220">
                  <c:v>-86.339996340000027</c:v>
                </c:pt>
                <c:pt idx="221">
                  <c:v>-86.220001220000029</c:v>
                </c:pt>
                <c:pt idx="222">
                  <c:v>-86.110000610000014</c:v>
                </c:pt>
                <c:pt idx="223">
                  <c:v>-85.989990230000018</c:v>
                </c:pt>
                <c:pt idx="224">
                  <c:v>-85.869979860000029</c:v>
                </c:pt>
                <c:pt idx="225">
                  <c:v>-85.749984740000031</c:v>
                </c:pt>
                <c:pt idx="226">
                  <c:v>-85.629989620000003</c:v>
                </c:pt>
                <c:pt idx="227">
                  <c:v>-85.509979250000015</c:v>
                </c:pt>
                <c:pt idx="228">
                  <c:v>-85.399993890000019</c:v>
                </c:pt>
                <c:pt idx="229">
                  <c:v>-85.269989010000018</c:v>
                </c:pt>
                <c:pt idx="230">
                  <c:v>-85.149993890000019</c:v>
                </c:pt>
                <c:pt idx="231">
                  <c:v>-85.02998352000003</c:v>
                </c:pt>
                <c:pt idx="232">
                  <c:v>-84.909988400000003</c:v>
                </c:pt>
                <c:pt idx="233">
                  <c:v>-84.77998352000003</c:v>
                </c:pt>
                <c:pt idx="234">
                  <c:v>-84.649993890000019</c:v>
                </c:pt>
                <c:pt idx="235">
                  <c:v>-84.52998352000003</c:v>
                </c:pt>
                <c:pt idx="236">
                  <c:v>-84.399993890000019</c:v>
                </c:pt>
                <c:pt idx="237">
                  <c:v>-84.269989010000018</c:v>
                </c:pt>
                <c:pt idx="238">
                  <c:v>-84.139984130000016</c:v>
                </c:pt>
                <c:pt idx="239">
                  <c:v>-84.009979250000015</c:v>
                </c:pt>
                <c:pt idx="240">
                  <c:v>-83.879989620000003</c:v>
                </c:pt>
                <c:pt idx="241">
                  <c:v>-83.749984740000031</c:v>
                </c:pt>
                <c:pt idx="242">
                  <c:v>-83.609985350000017</c:v>
                </c:pt>
                <c:pt idx="243">
                  <c:v>-83.479980470000015</c:v>
                </c:pt>
                <c:pt idx="244">
                  <c:v>-83.33998108000003</c:v>
                </c:pt>
                <c:pt idx="245">
                  <c:v>-83.199981690000016</c:v>
                </c:pt>
                <c:pt idx="246">
                  <c:v>-83.069992060000004</c:v>
                </c:pt>
                <c:pt idx="247">
                  <c:v>-82.929992670000019</c:v>
                </c:pt>
                <c:pt idx="248">
                  <c:v>-82.789993280000004</c:v>
                </c:pt>
                <c:pt idx="249">
                  <c:v>-82.640014640000004</c:v>
                </c:pt>
                <c:pt idx="250">
                  <c:v>-82.490005490000016</c:v>
                </c:pt>
                <c:pt idx="251">
                  <c:v>-82.350006100000002</c:v>
                </c:pt>
                <c:pt idx="252">
                  <c:v>-82.210006710000016</c:v>
                </c:pt>
                <c:pt idx="253">
                  <c:v>-82.060012809999989</c:v>
                </c:pt>
                <c:pt idx="254">
                  <c:v>-81.920013420000004</c:v>
                </c:pt>
                <c:pt idx="255">
                  <c:v>-81.770004270000015</c:v>
                </c:pt>
                <c:pt idx="256">
                  <c:v>-81.620010369999989</c:v>
                </c:pt>
                <c:pt idx="257">
                  <c:v>-81.480010980000003</c:v>
                </c:pt>
                <c:pt idx="258">
                  <c:v>-81.330001830000015</c:v>
                </c:pt>
                <c:pt idx="259">
                  <c:v>-81.180007929999988</c:v>
                </c:pt>
                <c:pt idx="260">
                  <c:v>-81.020004270000015</c:v>
                </c:pt>
                <c:pt idx="261">
                  <c:v>-80.870010369999989</c:v>
                </c:pt>
                <c:pt idx="262">
                  <c:v>-80.709991459999998</c:v>
                </c:pt>
                <c:pt idx="263">
                  <c:v>-80.550003049999987</c:v>
                </c:pt>
                <c:pt idx="264">
                  <c:v>-80.399993899999998</c:v>
                </c:pt>
                <c:pt idx="265">
                  <c:v>-80.239990239999997</c:v>
                </c:pt>
                <c:pt idx="266">
                  <c:v>-80.089996339999999</c:v>
                </c:pt>
                <c:pt idx="267">
                  <c:v>-79.929992679999998</c:v>
                </c:pt>
                <c:pt idx="268">
                  <c:v>-79.770004269999987</c:v>
                </c:pt>
                <c:pt idx="269">
                  <c:v>-79.610000609999986</c:v>
                </c:pt>
                <c:pt idx="270">
                  <c:v>-79.449996950000013</c:v>
                </c:pt>
                <c:pt idx="271">
                  <c:v>-79.289993290000012</c:v>
                </c:pt>
                <c:pt idx="272">
                  <c:v>-79.119995119999999</c:v>
                </c:pt>
                <c:pt idx="273">
                  <c:v>-78.949981689999987</c:v>
                </c:pt>
                <c:pt idx="274">
                  <c:v>-78.789993279999976</c:v>
                </c:pt>
                <c:pt idx="275">
                  <c:v>-78.619995109999991</c:v>
                </c:pt>
                <c:pt idx="276">
                  <c:v>-78.449981689999987</c:v>
                </c:pt>
                <c:pt idx="277">
                  <c:v>-78.289993279999976</c:v>
                </c:pt>
                <c:pt idx="278">
                  <c:v>-78.119995109999991</c:v>
                </c:pt>
                <c:pt idx="279">
                  <c:v>-77.949981689999987</c:v>
                </c:pt>
                <c:pt idx="280">
                  <c:v>-77.779983520000002</c:v>
                </c:pt>
                <c:pt idx="281">
                  <c:v>-77.609985349999988</c:v>
                </c:pt>
                <c:pt idx="282">
                  <c:v>-77.420013419999975</c:v>
                </c:pt>
                <c:pt idx="283">
                  <c:v>-77.250015249999961</c:v>
                </c:pt>
                <c:pt idx="284">
                  <c:v>-77.080001829999986</c:v>
                </c:pt>
                <c:pt idx="285">
                  <c:v>-76.90000914999996</c:v>
                </c:pt>
                <c:pt idx="286">
                  <c:v>-76.730010979999975</c:v>
                </c:pt>
                <c:pt idx="287">
                  <c:v>-76.550003049999987</c:v>
                </c:pt>
                <c:pt idx="288">
                  <c:v>-76.37001036999996</c:v>
                </c:pt>
                <c:pt idx="289">
                  <c:v>-76.190002439999972</c:v>
                </c:pt>
                <c:pt idx="290">
                  <c:v>-76.000000000000028</c:v>
                </c:pt>
                <c:pt idx="291">
                  <c:v>-75.81999207000004</c:v>
                </c:pt>
                <c:pt idx="292">
                  <c:v>-75.639999390000014</c:v>
                </c:pt>
                <c:pt idx="293">
                  <c:v>-75.459991460000026</c:v>
                </c:pt>
                <c:pt idx="294">
                  <c:v>-75.270004270000015</c:v>
                </c:pt>
                <c:pt idx="295">
                  <c:v>-75.089996340000027</c:v>
                </c:pt>
                <c:pt idx="296">
                  <c:v>-74.899993900000027</c:v>
                </c:pt>
                <c:pt idx="297">
                  <c:v>-74.720001220000029</c:v>
                </c:pt>
                <c:pt idx="298">
                  <c:v>-74.519989010000018</c:v>
                </c:pt>
                <c:pt idx="299">
                  <c:v>-74.329986570000017</c:v>
                </c:pt>
                <c:pt idx="300">
                  <c:v>-74.139984130000016</c:v>
                </c:pt>
                <c:pt idx="301">
                  <c:v>-73.949981690000016</c:v>
                </c:pt>
                <c:pt idx="302">
                  <c:v>-73.759994500000005</c:v>
                </c:pt>
                <c:pt idx="303">
                  <c:v>-73.569992060000004</c:v>
                </c:pt>
                <c:pt idx="304">
                  <c:v>-73.379989620000003</c:v>
                </c:pt>
                <c:pt idx="305">
                  <c:v>-73.179992670000019</c:v>
                </c:pt>
                <c:pt idx="306">
                  <c:v>-72.980010990000011</c:v>
                </c:pt>
                <c:pt idx="307">
                  <c:v>-72.780014039999998</c:v>
                </c:pt>
                <c:pt idx="308">
                  <c:v>-72.590011599999997</c:v>
                </c:pt>
                <c:pt idx="309">
                  <c:v>-72.390014650000012</c:v>
                </c:pt>
                <c:pt idx="310">
                  <c:v>-72.190002450000009</c:v>
                </c:pt>
                <c:pt idx="311">
                  <c:v>-71.990005500000024</c:v>
                </c:pt>
                <c:pt idx="312">
                  <c:v>-71.79000855000001</c:v>
                </c:pt>
                <c:pt idx="313">
                  <c:v>-71.580001829999986</c:v>
                </c:pt>
                <c:pt idx="314">
                  <c:v>-71.380004880000001</c:v>
                </c:pt>
                <c:pt idx="315">
                  <c:v>-71.169998170000014</c:v>
                </c:pt>
                <c:pt idx="316">
                  <c:v>-70.97000122</c:v>
                </c:pt>
                <c:pt idx="317">
                  <c:v>-70.770004269999987</c:v>
                </c:pt>
                <c:pt idx="318">
                  <c:v>-70.559997559999999</c:v>
                </c:pt>
                <c:pt idx="319">
                  <c:v>-70.339996329999991</c:v>
                </c:pt>
                <c:pt idx="320">
                  <c:v>-70.139984129999988</c:v>
                </c:pt>
                <c:pt idx="321">
                  <c:v>-69.92999266999999</c:v>
                </c:pt>
                <c:pt idx="322">
                  <c:v>-69.719985960000002</c:v>
                </c:pt>
                <c:pt idx="323">
                  <c:v>-69.509994499999976</c:v>
                </c:pt>
                <c:pt idx="324">
                  <c:v>-69.289993279999976</c:v>
                </c:pt>
                <c:pt idx="325">
                  <c:v>-69.079986569999988</c:v>
                </c:pt>
                <c:pt idx="326">
                  <c:v>-68.860015869999984</c:v>
                </c:pt>
                <c:pt idx="327">
                  <c:v>-68.640014649999983</c:v>
                </c:pt>
                <c:pt idx="328">
                  <c:v>-68.430007939999996</c:v>
                </c:pt>
                <c:pt idx="329">
                  <c:v>-68.210006719999996</c:v>
                </c:pt>
                <c:pt idx="330">
                  <c:v>-68.000015259999969</c:v>
                </c:pt>
                <c:pt idx="331">
                  <c:v>-67.780014039999969</c:v>
                </c:pt>
                <c:pt idx="332">
                  <c:v>-67.550003049999958</c:v>
                </c:pt>
                <c:pt idx="333">
                  <c:v>-67.330001829999958</c:v>
                </c:pt>
                <c:pt idx="334">
                  <c:v>-67.110000609999986</c:v>
                </c:pt>
                <c:pt idx="335">
                  <c:v>-66.880004879999973</c:v>
                </c:pt>
                <c:pt idx="336">
                  <c:v>-66.660003659999973</c:v>
                </c:pt>
                <c:pt idx="337">
                  <c:v>-66.440002439999972</c:v>
                </c:pt>
                <c:pt idx="338">
                  <c:v>-66.199996950000013</c:v>
                </c:pt>
                <c:pt idx="339">
                  <c:v>-65.979995730000013</c:v>
                </c:pt>
                <c:pt idx="340">
                  <c:v>-65.749984750000039</c:v>
                </c:pt>
                <c:pt idx="341">
                  <c:v>-65.519989020000025</c:v>
                </c:pt>
                <c:pt idx="342">
                  <c:v>-65.289993290000012</c:v>
                </c:pt>
                <c:pt idx="343">
                  <c:v>-65.059997560000028</c:v>
                </c:pt>
                <c:pt idx="344">
                  <c:v>-64.82000733000001</c:v>
                </c:pt>
                <c:pt idx="345">
                  <c:v>-64.590011600000025</c:v>
                </c:pt>
                <c:pt idx="346">
                  <c:v>-64.360015870000012</c:v>
                </c:pt>
                <c:pt idx="347">
                  <c:v>-64.130004890000009</c:v>
                </c:pt>
                <c:pt idx="348">
                  <c:v>-63.890014650000012</c:v>
                </c:pt>
                <c:pt idx="349">
                  <c:v>-63.660018919999999</c:v>
                </c:pt>
                <c:pt idx="350">
                  <c:v>-63.410003660000001</c:v>
                </c:pt>
                <c:pt idx="351">
                  <c:v>-63.169998170000014</c:v>
                </c:pt>
                <c:pt idx="352">
                  <c:v>-62.930007929999988</c:v>
                </c:pt>
                <c:pt idx="353">
                  <c:v>-62.690002440000001</c:v>
                </c:pt>
                <c:pt idx="354">
                  <c:v>-62.449996950000013</c:v>
                </c:pt>
                <c:pt idx="355">
                  <c:v>-62.210006709999988</c:v>
                </c:pt>
                <c:pt idx="356">
                  <c:v>-61.97000122</c:v>
                </c:pt>
                <c:pt idx="357">
                  <c:v>-61.71998597000001</c:v>
                </c:pt>
                <c:pt idx="358">
                  <c:v>-61.470001219999972</c:v>
                </c:pt>
                <c:pt idx="359">
                  <c:v>-61.229980469999987</c:v>
                </c:pt>
                <c:pt idx="360">
                  <c:v>-60.979980469999987</c:v>
                </c:pt>
                <c:pt idx="361">
                  <c:v>-60.729980469999987</c:v>
                </c:pt>
                <c:pt idx="362">
                  <c:v>-60.489990239999997</c:v>
                </c:pt>
                <c:pt idx="363">
                  <c:v>-60.230010989999982</c:v>
                </c:pt>
                <c:pt idx="364">
                  <c:v>-59.980010989999982</c:v>
                </c:pt>
                <c:pt idx="365">
                  <c:v>-59.730010989999982</c:v>
                </c:pt>
                <c:pt idx="366">
                  <c:v>-59.480010989999982</c:v>
                </c:pt>
                <c:pt idx="367">
                  <c:v>-59.220001219999972</c:v>
                </c:pt>
                <c:pt idx="368">
                  <c:v>-58.970001219999972</c:v>
                </c:pt>
                <c:pt idx="369">
                  <c:v>-58.710021969999957</c:v>
                </c:pt>
                <c:pt idx="370">
                  <c:v>-58.450012199999946</c:v>
                </c:pt>
                <c:pt idx="371">
                  <c:v>-58.190002440000001</c:v>
                </c:pt>
                <c:pt idx="372">
                  <c:v>-57.92999266999999</c:v>
                </c:pt>
                <c:pt idx="373">
                  <c:v>-57.67999266999999</c:v>
                </c:pt>
                <c:pt idx="374">
                  <c:v>-57.420013429999983</c:v>
                </c:pt>
                <c:pt idx="375">
                  <c:v>-57.160003659999973</c:v>
                </c:pt>
                <c:pt idx="376">
                  <c:v>-56.899993889999962</c:v>
                </c:pt>
                <c:pt idx="377">
                  <c:v>-56.619995119999999</c:v>
                </c:pt>
                <c:pt idx="378">
                  <c:v>-56.359985360000053</c:v>
                </c:pt>
                <c:pt idx="379">
                  <c:v>-56.089996340000027</c:v>
                </c:pt>
                <c:pt idx="380">
                  <c:v>-55.829986580000025</c:v>
                </c:pt>
                <c:pt idx="381">
                  <c:v>-55.559997559999999</c:v>
                </c:pt>
                <c:pt idx="382">
                  <c:v>-55.299987800000054</c:v>
                </c:pt>
                <c:pt idx="383">
                  <c:v>-55.029998780000028</c:v>
                </c:pt>
                <c:pt idx="384">
                  <c:v>-54.759979250000015</c:v>
                </c:pt>
                <c:pt idx="385">
                  <c:v>-54.480010990000039</c:v>
                </c:pt>
                <c:pt idx="386">
                  <c:v>-54.210021970000014</c:v>
                </c:pt>
                <c:pt idx="387">
                  <c:v>-53.940002440000001</c:v>
                </c:pt>
                <c:pt idx="388">
                  <c:v>-53.660003660000029</c:v>
                </c:pt>
                <c:pt idx="389">
                  <c:v>-53.390014650000012</c:v>
                </c:pt>
                <c:pt idx="390">
                  <c:v>-53.110015869999984</c:v>
                </c:pt>
                <c:pt idx="391">
                  <c:v>-52.840026860000023</c:v>
                </c:pt>
                <c:pt idx="392">
                  <c:v>-52.560028079999995</c:v>
                </c:pt>
                <c:pt idx="393">
                  <c:v>-52.280029300000024</c:v>
                </c:pt>
                <c:pt idx="394">
                  <c:v>-52</c:v>
                </c:pt>
                <c:pt idx="395">
                  <c:v>-51.709991450000018</c:v>
                </c:pt>
                <c:pt idx="396">
                  <c:v>-51.42999266999999</c:v>
                </c:pt>
                <c:pt idx="397">
                  <c:v>-51.149993890000019</c:v>
                </c:pt>
                <c:pt idx="398">
                  <c:v>-50.869995109999991</c:v>
                </c:pt>
                <c:pt idx="399">
                  <c:v>-50.580017090000013</c:v>
                </c:pt>
                <c:pt idx="400">
                  <c:v>-50.300018309999984</c:v>
                </c:pt>
                <c:pt idx="401">
                  <c:v>-50.020019530000013</c:v>
                </c:pt>
                <c:pt idx="402">
                  <c:v>-49.730010979999975</c:v>
                </c:pt>
                <c:pt idx="403">
                  <c:v>-49.440002440000001</c:v>
                </c:pt>
                <c:pt idx="404">
                  <c:v>-49.149993890000019</c:v>
                </c:pt>
                <c:pt idx="405">
                  <c:v>-48.860015869999984</c:v>
                </c:pt>
                <c:pt idx="406">
                  <c:v>-48.570007320000002</c:v>
                </c:pt>
                <c:pt idx="407">
                  <c:v>-48.279998780000028</c:v>
                </c:pt>
                <c:pt idx="408">
                  <c:v>-47.989990229999989</c:v>
                </c:pt>
                <c:pt idx="409">
                  <c:v>-47.700012200000003</c:v>
                </c:pt>
                <c:pt idx="410">
                  <c:v>-47.399993890000019</c:v>
                </c:pt>
                <c:pt idx="411">
                  <c:v>-47.100006109999981</c:v>
                </c:pt>
                <c:pt idx="412">
                  <c:v>-46.799987799999997</c:v>
                </c:pt>
                <c:pt idx="413">
                  <c:v>-46.510009770000011</c:v>
                </c:pt>
                <c:pt idx="414">
                  <c:v>-46.209991460000026</c:v>
                </c:pt>
                <c:pt idx="415">
                  <c:v>-45.910003659999973</c:v>
                </c:pt>
                <c:pt idx="416">
                  <c:v>-45.609985349999988</c:v>
                </c:pt>
                <c:pt idx="417">
                  <c:v>-45.309997559999999</c:v>
                </c:pt>
                <c:pt idx="418">
                  <c:v>-45</c:v>
                </c:pt>
                <c:pt idx="419">
                  <c:v>-44.699981690000016</c:v>
                </c:pt>
                <c:pt idx="420">
                  <c:v>-44.399993900000027</c:v>
                </c:pt>
                <c:pt idx="421">
                  <c:v>-44.089996339999971</c:v>
                </c:pt>
                <c:pt idx="422">
                  <c:v>-43.790008549999982</c:v>
                </c:pt>
                <c:pt idx="423">
                  <c:v>-43.489990229999989</c:v>
                </c:pt>
                <c:pt idx="424">
                  <c:v>-43.17999266999999</c:v>
                </c:pt>
                <c:pt idx="425">
                  <c:v>-42.869995109999991</c:v>
                </c:pt>
                <c:pt idx="426">
                  <c:v>-42.559997559999999</c:v>
                </c:pt>
                <c:pt idx="427">
                  <c:v>-42.25</c:v>
                </c:pt>
                <c:pt idx="428">
                  <c:v>-41.940002440000001</c:v>
                </c:pt>
                <c:pt idx="429">
                  <c:v>-41.630004880000001</c:v>
                </c:pt>
                <c:pt idx="430">
                  <c:v>-41.320007320000002</c:v>
                </c:pt>
                <c:pt idx="431">
                  <c:v>-41</c:v>
                </c:pt>
                <c:pt idx="432">
                  <c:v>-40.690002440000001</c:v>
                </c:pt>
                <c:pt idx="433">
                  <c:v>-40.369995109999991</c:v>
                </c:pt>
                <c:pt idx="434">
                  <c:v>-40.050018309999984</c:v>
                </c:pt>
                <c:pt idx="435">
                  <c:v>-39.730010979999975</c:v>
                </c:pt>
                <c:pt idx="436">
                  <c:v>-39.410003660000029</c:v>
                </c:pt>
                <c:pt idx="437">
                  <c:v>-39.089996340000027</c:v>
                </c:pt>
                <c:pt idx="438">
                  <c:v>-38.780029300000024</c:v>
                </c:pt>
                <c:pt idx="439">
                  <c:v>-38.460021970000014</c:v>
                </c:pt>
                <c:pt idx="440">
                  <c:v>-38.140014650000012</c:v>
                </c:pt>
                <c:pt idx="441">
                  <c:v>-37.810028079999995</c:v>
                </c:pt>
                <c:pt idx="442">
                  <c:v>-37.490020749999985</c:v>
                </c:pt>
                <c:pt idx="443">
                  <c:v>-37.160003660000029</c:v>
                </c:pt>
                <c:pt idx="444">
                  <c:v>-36.830017090000013</c:v>
                </c:pt>
                <c:pt idx="445">
                  <c:v>-36.509979250000015</c:v>
                </c:pt>
                <c:pt idx="446">
                  <c:v>-36.179992680000055</c:v>
                </c:pt>
                <c:pt idx="447">
                  <c:v>-35.850006110000038</c:v>
                </c:pt>
                <c:pt idx="448">
                  <c:v>-35.519989020000025</c:v>
                </c:pt>
                <c:pt idx="449">
                  <c:v>-35.190002440000001</c:v>
                </c:pt>
                <c:pt idx="450">
                  <c:v>-34.859985360000053</c:v>
                </c:pt>
                <c:pt idx="451">
                  <c:v>-34.529998780000028</c:v>
                </c:pt>
                <c:pt idx="452">
                  <c:v>-34.200012199999946</c:v>
                </c:pt>
                <c:pt idx="453">
                  <c:v>-33.860015869999984</c:v>
                </c:pt>
                <c:pt idx="454">
                  <c:v>-33.529998779999971</c:v>
                </c:pt>
                <c:pt idx="455">
                  <c:v>-33.190002440000001</c:v>
                </c:pt>
                <c:pt idx="456">
                  <c:v>-32.850006099999973</c:v>
                </c:pt>
                <c:pt idx="457">
                  <c:v>-32.520019529999956</c:v>
                </c:pt>
                <c:pt idx="458">
                  <c:v>-32.180023199999994</c:v>
                </c:pt>
                <c:pt idx="459">
                  <c:v>-31.840026859999966</c:v>
                </c:pt>
                <c:pt idx="460">
                  <c:v>-31.490020749999985</c:v>
                </c:pt>
                <c:pt idx="461">
                  <c:v>-31.150024419999966</c:v>
                </c:pt>
                <c:pt idx="462">
                  <c:v>-30.809997559999999</c:v>
                </c:pt>
                <c:pt idx="463">
                  <c:v>-30.470001219999972</c:v>
                </c:pt>
                <c:pt idx="464">
                  <c:v>-30.119995119999999</c:v>
                </c:pt>
                <c:pt idx="465">
                  <c:v>-29.769989020000025</c:v>
                </c:pt>
                <c:pt idx="466">
                  <c:v>-29.440002440000001</c:v>
                </c:pt>
                <c:pt idx="467">
                  <c:v>-29.089996340000027</c:v>
                </c:pt>
                <c:pt idx="468">
                  <c:v>-28.739990229999989</c:v>
                </c:pt>
                <c:pt idx="469">
                  <c:v>-28.380004880000001</c:v>
                </c:pt>
                <c:pt idx="470">
                  <c:v>-28.040008550000039</c:v>
                </c:pt>
                <c:pt idx="471">
                  <c:v>-27.680023199999994</c:v>
                </c:pt>
                <c:pt idx="472">
                  <c:v>-27.330017090000013</c:v>
                </c:pt>
                <c:pt idx="473">
                  <c:v>-26.980010990000039</c:v>
                </c:pt>
                <c:pt idx="474">
                  <c:v>-26.630004890000009</c:v>
                </c:pt>
                <c:pt idx="475">
                  <c:v>-26.269989020000025</c:v>
                </c:pt>
                <c:pt idx="476">
                  <c:v>-25.910003670000037</c:v>
                </c:pt>
                <c:pt idx="477">
                  <c:v>-25.559997559999999</c:v>
                </c:pt>
                <c:pt idx="478">
                  <c:v>-25.200012209999954</c:v>
                </c:pt>
                <c:pt idx="479">
                  <c:v>-24.839996339999971</c:v>
                </c:pt>
                <c:pt idx="480">
                  <c:v>-24.480010989999982</c:v>
                </c:pt>
                <c:pt idx="481">
                  <c:v>-24.120025639999994</c:v>
                </c:pt>
                <c:pt idx="482">
                  <c:v>-23.760009770000011</c:v>
                </c:pt>
                <c:pt idx="483">
                  <c:v>-23.400024419999966</c:v>
                </c:pt>
                <c:pt idx="484">
                  <c:v>-23.029998779999971</c:v>
                </c:pt>
                <c:pt idx="485">
                  <c:v>-22.669982909999987</c:v>
                </c:pt>
                <c:pt idx="486">
                  <c:v>-22.299987789999989</c:v>
                </c:pt>
                <c:pt idx="487">
                  <c:v>-21.940002440000001</c:v>
                </c:pt>
                <c:pt idx="488">
                  <c:v>-21.570007320000002</c:v>
                </c:pt>
                <c:pt idx="489">
                  <c:v>-21.200012210000011</c:v>
                </c:pt>
                <c:pt idx="490">
                  <c:v>-20.829986570000017</c:v>
                </c:pt>
                <c:pt idx="491">
                  <c:v>-20.459991460000026</c:v>
                </c:pt>
                <c:pt idx="492">
                  <c:v>-20.089996340000027</c:v>
                </c:pt>
                <c:pt idx="493">
                  <c:v>-19.720001230000037</c:v>
                </c:pt>
                <c:pt idx="494">
                  <c:v>-19.339996340000027</c:v>
                </c:pt>
                <c:pt idx="495">
                  <c:v>-18.970001230000037</c:v>
                </c:pt>
                <c:pt idx="496">
                  <c:v>-18.589996340000027</c:v>
                </c:pt>
                <c:pt idx="497">
                  <c:v>-18.220001220000029</c:v>
                </c:pt>
                <c:pt idx="498">
                  <c:v>-17.839996330000019</c:v>
                </c:pt>
                <c:pt idx="499">
                  <c:v>-17.459991450000018</c:v>
                </c:pt>
                <c:pt idx="500">
                  <c:v>-17.069976800000006</c:v>
                </c:pt>
                <c:pt idx="501">
                  <c:v>-16.690002440000001</c:v>
                </c:pt>
                <c:pt idx="502">
                  <c:v>-16.320007320000002</c:v>
                </c:pt>
                <c:pt idx="503">
                  <c:v>-15.929992680000055</c:v>
                </c:pt>
                <c:pt idx="504">
                  <c:v>-15.549987790000046</c:v>
                </c:pt>
                <c:pt idx="505">
                  <c:v>-15.160003660000029</c:v>
                </c:pt>
                <c:pt idx="506">
                  <c:v>-14.779998780000028</c:v>
                </c:pt>
                <c:pt idx="507">
                  <c:v>-14.380004880000001</c:v>
                </c:pt>
                <c:pt idx="508">
                  <c:v>-13.989990240000054</c:v>
                </c:pt>
                <c:pt idx="509">
                  <c:v>-13.610015859999976</c:v>
                </c:pt>
                <c:pt idx="510">
                  <c:v>-13.220001219999972</c:v>
                </c:pt>
                <c:pt idx="511">
                  <c:v>-12.830017079999948</c:v>
                </c:pt>
                <c:pt idx="512">
                  <c:v>-12.440002440000001</c:v>
                </c:pt>
                <c:pt idx="513">
                  <c:v>-12.040008539999974</c:v>
                </c:pt>
                <c:pt idx="514">
                  <c:v>-11.649993889999962</c:v>
                </c:pt>
                <c:pt idx="515">
                  <c:v>-11.25</c:v>
                </c:pt>
                <c:pt idx="516">
                  <c:v>-10.850006099999973</c:v>
                </c:pt>
                <c:pt idx="517">
                  <c:v>-10.450012199999946</c:v>
                </c:pt>
                <c:pt idx="518">
                  <c:v>-10.050018309999984</c:v>
                </c:pt>
                <c:pt idx="519">
                  <c:v>-9.649993889999962</c:v>
                </c:pt>
                <c:pt idx="520">
                  <c:v>-9.25</c:v>
                </c:pt>
                <c:pt idx="521">
                  <c:v>-8.8500060999999732</c:v>
                </c:pt>
                <c:pt idx="522">
                  <c:v>-8.4500121999999465</c:v>
                </c:pt>
                <c:pt idx="523">
                  <c:v>-8.0299987800000281</c:v>
                </c:pt>
                <c:pt idx="524">
                  <c:v>-7.6300048800000013</c:v>
                </c:pt>
                <c:pt idx="525">
                  <c:v>-7.2200012200000288</c:v>
                </c:pt>
                <c:pt idx="526">
                  <c:v>-6.8099975600000562</c:v>
                </c:pt>
                <c:pt idx="527">
                  <c:v>-6.4100036600000294</c:v>
                </c:pt>
                <c:pt idx="528">
                  <c:v>-6</c:v>
                </c:pt>
                <c:pt idx="529">
                  <c:v>-5.5799865700000169</c:v>
                </c:pt>
                <c:pt idx="530">
                  <c:v>-5.1699829100000443</c:v>
                </c:pt>
                <c:pt idx="531">
                  <c:v>-4.7599792400000069</c:v>
                </c:pt>
                <c:pt idx="532">
                  <c:v>-4.3399963300000195</c:v>
                </c:pt>
                <c:pt idx="533">
                  <c:v>-3.9200134299999831</c:v>
                </c:pt>
                <c:pt idx="534">
                  <c:v>-3.5</c:v>
                </c:pt>
                <c:pt idx="535">
                  <c:v>-3.0899963400000274</c:v>
                </c:pt>
                <c:pt idx="536">
                  <c:v>-2.6600036599999726</c:v>
                </c:pt>
                <c:pt idx="537">
                  <c:v>-2.2399902299999894</c:v>
                </c:pt>
                <c:pt idx="538">
                  <c:v>-1.8099975499999914</c:v>
                </c:pt>
                <c:pt idx="539">
                  <c:v>-1.3899841300000162</c:v>
                </c:pt>
                <c:pt idx="540">
                  <c:v>-0.97000121999997191</c:v>
                </c:pt>
                <c:pt idx="541">
                  <c:v>-0.54000854999998182</c:v>
                </c:pt>
                <c:pt idx="542">
                  <c:v>-0.12002563999999438</c:v>
                </c:pt>
                <c:pt idx="543">
                  <c:v>0.32000732000000198</c:v>
                </c:pt>
                <c:pt idx="544">
                  <c:v>0.75</c:v>
                </c:pt>
                <c:pt idx="545">
                  <c:v>1.1700134199999752</c:v>
                </c:pt>
                <c:pt idx="546">
                  <c:v>1.6099853499999881</c:v>
                </c:pt>
                <c:pt idx="547">
                  <c:v>2.0399780199999782</c:v>
                </c:pt>
                <c:pt idx="548">
                  <c:v>2.4700012199999719</c:v>
                </c:pt>
                <c:pt idx="549">
                  <c:v>2.9100036600000294</c:v>
                </c:pt>
                <c:pt idx="550">
                  <c:v>3.3399963300000195</c:v>
                </c:pt>
                <c:pt idx="551">
                  <c:v>3.7799987800000281</c:v>
                </c:pt>
                <c:pt idx="552">
                  <c:v>4.2300109900000393</c:v>
                </c:pt>
                <c:pt idx="553">
                  <c:v>4.6700134199999752</c:v>
                </c:pt>
                <c:pt idx="554">
                  <c:v>5.1199951199999987</c:v>
                </c:pt>
                <c:pt idx="555">
                  <c:v>5.5499877899999888</c:v>
                </c:pt>
                <c:pt idx="556">
                  <c:v>6</c:v>
                </c:pt>
                <c:pt idx="557">
                  <c:v>6.4400024400000007</c:v>
                </c:pt>
                <c:pt idx="558">
                  <c:v>6.8900146500000119</c:v>
                </c:pt>
                <c:pt idx="559">
                  <c:v>7.3399963400000274</c:v>
                </c:pt>
                <c:pt idx="560">
                  <c:v>7.7900085399999739</c:v>
                </c:pt>
                <c:pt idx="561">
                  <c:v>8.2400207499999851</c:v>
                </c:pt>
                <c:pt idx="562">
                  <c:v>8.6900024500000086</c:v>
                </c:pt>
                <c:pt idx="563">
                  <c:v>9.1400146500000119</c:v>
                </c:pt>
                <c:pt idx="564">
                  <c:v>9.6099853600000529</c:v>
                </c:pt>
                <c:pt idx="565">
                  <c:v>10.059997559999999</c:v>
                </c:pt>
                <c:pt idx="566">
                  <c:v>10.520019529999956</c:v>
                </c:pt>
                <c:pt idx="567">
                  <c:v>10.970001219999972</c:v>
                </c:pt>
                <c:pt idx="568">
                  <c:v>11.429992679999998</c:v>
                </c:pt>
                <c:pt idx="569">
                  <c:v>11.899993890000019</c:v>
                </c:pt>
                <c:pt idx="570">
                  <c:v>12.359985350000045</c:v>
                </c:pt>
                <c:pt idx="571">
                  <c:v>12.820007320000002</c:v>
                </c:pt>
                <c:pt idx="572">
                  <c:v>13.290008549999982</c:v>
                </c:pt>
                <c:pt idx="573">
                  <c:v>13.75</c:v>
                </c:pt>
                <c:pt idx="574">
                  <c:v>14.230010990000039</c:v>
                </c:pt>
                <c:pt idx="575">
                  <c:v>14.690002440000001</c:v>
                </c:pt>
                <c:pt idx="576">
                  <c:v>15.160003659999973</c:v>
                </c:pt>
                <c:pt idx="577">
                  <c:v>15.630004880000001</c:v>
                </c:pt>
                <c:pt idx="578">
                  <c:v>16.100006110000038</c:v>
                </c:pt>
                <c:pt idx="579">
                  <c:v>16.570007319999945</c:v>
                </c:pt>
                <c:pt idx="580">
                  <c:v>17.049987799999997</c:v>
                </c:pt>
                <c:pt idx="581">
                  <c:v>17.529998780000028</c:v>
                </c:pt>
                <c:pt idx="582">
                  <c:v>18</c:v>
                </c:pt>
                <c:pt idx="583">
                  <c:v>18.480010989999982</c:v>
                </c:pt>
                <c:pt idx="584">
                  <c:v>18.970001219999972</c:v>
                </c:pt>
                <c:pt idx="585">
                  <c:v>19.449981690000016</c:v>
                </c:pt>
                <c:pt idx="586">
                  <c:v>19.930023189999986</c:v>
                </c:pt>
                <c:pt idx="587">
                  <c:v>20.409973139999977</c:v>
                </c:pt>
                <c:pt idx="588">
                  <c:v>20.890014640000004</c:v>
                </c:pt>
                <c:pt idx="589">
                  <c:v>21.380004880000001</c:v>
                </c:pt>
                <c:pt idx="590">
                  <c:v>21.869995119999999</c:v>
                </c:pt>
                <c:pt idx="591">
                  <c:v>22.360015869999984</c:v>
                </c:pt>
                <c:pt idx="592">
                  <c:v>22.850006110000038</c:v>
                </c:pt>
                <c:pt idx="593">
                  <c:v>23.340026859999966</c:v>
                </c:pt>
                <c:pt idx="594">
                  <c:v>23.830017090000013</c:v>
                </c:pt>
                <c:pt idx="595">
                  <c:v>24.32998656999996</c:v>
                </c:pt>
                <c:pt idx="596">
                  <c:v>24.829986570000017</c:v>
                </c:pt>
                <c:pt idx="597">
                  <c:v>25.32000733000001</c:v>
                </c:pt>
                <c:pt idx="598">
                  <c:v>25.820007320000002</c:v>
                </c:pt>
                <c:pt idx="599">
                  <c:v>26.319976800000006</c:v>
                </c:pt>
                <c:pt idx="600">
                  <c:v>26.819976800000006</c:v>
                </c:pt>
                <c:pt idx="601">
                  <c:v>27.320007319999945</c:v>
                </c:pt>
                <c:pt idx="602">
                  <c:v>27.82000733000001</c:v>
                </c:pt>
                <c:pt idx="603">
                  <c:v>28.329986580000025</c:v>
                </c:pt>
                <c:pt idx="604">
                  <c:v>28.830017089999956</c:v>
                </c:pt>
                <c:pt idx="605">
                  <c:v>29.340026860000023</c:v>
                </c:pt>
                <c:pt idx="606">
                  <c:v>29.850006099999973</c:v>
                </c:pt>
                <c:pt idx="607">
                  <c:v>30.369995119999999</c:v>
                </c:pt>
                <c:pt idx="608">
                  <c:v>30.869995109999991</c:v>
                </c:pt>
                <c:pt idx="609">
                  <c:v>31.389984130000016</c:v>
                </c:pt>
                <c:pt idx="610">
                  <c:v>31.890014640000004</c:v>
                </c:pt>
                <c:pt idx="611">
                  <c:v>32.410003659999973</c:v>
                </c:pt>
                <c:pt idx="612">
                  <c:v>32.92999266999999</c:v>
                </c:pt>
                <c:pt idx="613">
                  <c:v>33.450012199999946</c:v>
                </c:pt>
                <c:pt idx="614">
                  <c:v>33.959991460000026</c:v>
                </c:pt>
                <c:pt idx="615">
                  <c:v>34.479980470000044</c:v>
                </c:pt>
                <c:pt idx="616">
                  <c:v>35.009979240000007</c:v>
                </c:pt>
                <c:pt idx="617">
                  <c:v>35.529998780000028</c:v>
                </c:pt>
                <c:pt idx="618">
                  <c:v>36.049987789999989</c:v>
                </c:pt>
                <c:pt idx="619">
                  <c:v>36.579986570000017</c:v>
                </c:pt>
                <c:pt idx="620">
                  <c:v>37.099975579999978</c:v>
                </c:pt>
                <c:pt idx="621">
                  <c:v>37.630004880000001</c:v>
                </c:pt>
                <c:pt idx="622">
                  <c:v>38.160003659999973</c:v>
                </c:pt>
                <c:pt idx="623">
                  <c:v>38.690002440000001</c:v>
                </c:pt>
                <c:pt idx="624">
                  <c:v>39.220001219999972</c:v>
                </c:pt>
                <c:pt idx="625">
                  <c:v>39.75</c:v>
                </c:pt>
                <c:pt idx="626">
                  <c:v>40.279998769999963</c:v>
                </c:pt>
                <c:pt idx="627">
                  <c:v>40.819976800000006</c:v>
                </c:pt>
                <c:pt idx="628">
                  <c:v>41.359985349999988</c:v>
                </c:pt>
                <c:pt idx="629">
                  <c:v>41.890014650000012</c:v>
                </c:pt>
                <c:pt idx="630">
                  <c:v>42.440002450000009</c:v>
                </c:pt>
                <c:pt idx="631">
                  <c:v>42.970001230000037</c:v>
                </c:pt>
                <c:pt idx="632">
                  <c:v>43.519989010000018</c:v>
                </c:pt>
                <c:pt idx="633">
                  <c:v>44.059997560000056</c:v>
                </c:pt>
                <c:pt idx="634">
                  <c:v>44.610015859999976</c:v>
                </c:pt>
                <c:pt idx="635">
                  <c:v>45.149993889999962</c:v>
                </c:pt>
                <c:pt idx="636">
                  <c:v>45.700012210000011</c:v>
                </c:pt>
                <c:pt idx="637">
                  <c:v>46.25</c:v>
                </c:pt>
                <c:pt idx="638">
                  <c:v>46.799987800000054</c:v>
                </c:pt>
                <c:pt idx="639">
                  <c:v>47.350006099999973</c:v>
                </c:pt>
                <c:pt idx="640">
                  <c:v>47.899993889999962</c:v>
                </c:pt>
                <c:pt idx="641">
                  <c:v>48.459991450000018</c:v>
                </c:pt>
                <c:pt idx="642">
                  <c:v>49.009979250000015</c:v>
                </c:pt>
                <c:pt idx="643">
                  <c:v>49.559997559999999</c:v>
                </c:pt>
                <c:pt idx="644">
                  <c:v>50.130004880000001</c:v>
                </c:pt>
                <c:pt idx="645">
                  <c:v>50.690002450000009</c:v>
                </c:pt>
                <c:pt idx="646">
                  <c:v>51.25</c:v>
                </c:pt>
                <c:pt idx="647">
                  <c:v>51.820007320000002</c:v>
                </c:pt>
                <c:pt idx="648">
                  <c:v>52.379974360000006</c:v>
                </c:pt>
                <c:pt idx="649">
                  <c:v>52.940002440000001</c:v>
                </c:pt>
                <c:pt idx="650">
                  <c:v>53.510009760000003</c:v>
                </c:pt>
                <c:pt idx="651">
                  <c:v>54.07000733000001</c:v>
                </c:pt>
                <c:pt idx="652">
                  <c:v>54.649993900000027</c:v>
                </c:pt>
                <c:pt idx="653">
                  <c:v>55.220001220000029</c:v>
                </c:pt>
                <c:pt idx="654">
                  <c:v>55.799987799999997</c:v>
                </c:pt>
                <c:pt idx="655">
                  <c:v>56.360015869999984</c:v>
                </c:pt>
                <c:pt idx="656">
                  <c:v>56.930023199999994</c:v>
                </c:pt>
                <c:pt idx="657">
                  <c:v>57.510009770000011</c:v>
                </c:pt>
                <c:pt idx="658">
                  <c:v>58.099975579999978</c:v>
                </c:pt>
                <c:pt idx="659">
                  <c:v>58.669982910000044</c:v>
                </c:pt>
                <c:pt idx="660">
                  <c:v>59.25</c:v>
                </c:pt>
                <c:pt idx="661">
                  <c:v>59.829986580000025</c:v>
                </c:pt>
                <c:pt idx="662">
                  <c:v>60.420013429999983</c:v>
                </c:pt>
                <c:pt idx="663">
                  <c:v>61</c:v>
                </c:pt>
                <c:pt idx="664">
                  <c:v>61.589996340000027</c:v>
                </c:pt>
                <c:pt idx="665">
                  <c:v>62.17999266999999</c:v>
                </c:pt>
                <c:pt idx="666">
                  <c:v>62.769989020000025</c:v>
                </c:pt>
                <c:pt idx="667">
                  <c:v>63.350006099999973</c:v>
                </c:pt>
                <c:pt idx="668">
                  <c:v>63.940002440000001</c:v>
                </c:pt>
                <c:pt idx="669">
                  <c:v>64.529998780000028</c:v>
                </c:pt>
                <c:pt idx="670">
                  <c:v>65.130004880000001</c:v>
                </c:pt>
                <c:pt idx="671">
                  <c:v>65.729980469999987</c:v>
                </c:pt>
                <c:pt idx="672">
                  <c:v>66.32000733000001</c:v>
                </c:pt>
                <c:pt idx="673">
                  <c:v>66.92001343000004</c:v>
                </c:pt>
                <c:pt idx="674">
                  <c:v>67.519989010000018</c:v>
                </c:pt>
                <c:pt idx="675">
                  <c:v>68.110015869999984</c:v>
                </c:pt>
                <c:pt idx="676">
                  <c:v>68.720001220000029</c:v>
                </c:pt>
                <c:pt idx="677">
                  <c:v>69.319976800000006</c:v>
                </c:pt>
                <c:pt idx="678">
                  <c:v>69.920013419999975</c:v>
                </c:pt>
                <c:pt idx="679">
                  <c:v>70.529998779999971</c:v>
                </c:pt>
                <c:pt idx="680">
                  <c:v>71.139984130000016</c:v>
                </c:pt>
                <c:pt idx="681">
                  <c:v>71.75</c:v>
                </c:pt>
                <c:pt idx="682">
                  <c:v>72.360015869999984</c:v>
                </c:pt>
                <c:pt idx="683">
                  <c:v>72.970001220000029</c:v>
                </c:pt>
                <c:pt idx="684">
                  <c:v>73.579986580000025</c:v>
                </c:pt>
                <c:pt idx="685">
                  <c:v>74.190002450000009</c:v>
                </c:pt>
                <c:pt idx="686">
                  <c:v>74.800018309999984</c:v>
                </c:pt>
                <c:pt idx="687">
                  <c:v>75.420013419999975</c:v>
                </c:pt>
                <c:pt idx="688">
                  <c:v>76.040008539999974</c:v>
                </c:pt>
                <c:pt idx="689">
                  <c:v>76.670013429999983</c:v>
                </c:pt>
                <c:pt idx="690">
                  <c:v>77.279998780000028</c:v>
                </c:pt>
                <c:pt idx="691">
                  <c:v>77.899993890000019</c:v>
                </c:pt>
                <c:pt idx="692">
                  <c:v>78.519989010000018</c:v>
                </c:pt>
                <c:pt idx="693">
                  <c:v>79.150024420000022</c:v>
                </c:pt>
                <c:pt idx="694">
                  <c:v>79.770019530000013</c:v>
                </c:pt>
                <c:pt idx="695">
                  <c:v>80.400024420000022</c:v>
                </c:pt>
                <c:pt idx="696">
                  <c:v>81.029998780000028</c:v>
                </c:pt>
                <c:pt idx="697">
                  <c:v>81.649993900000027</c:v>
                </c:pt>
                <c:pt idx="698">
                  <c:v>82.269989020000025</c:v>
                </c:pt>
                <c:pt idx="699">
                  <c:v>82.920013429999983</c:v>
                </c:pt>
                <c:pt idx="700">
                  <c:v>83.549987789999989</c:v>
                </c:pt>
                <c:pt idx="701">
                  <c:v>84.179992679999998</c:v>
                </c:pt>
                <c:pt idx="702">
                  <c:v>84.82000733000001</c:v>
                </c:pt>
                <c:pt idx="703">
                  <c:v>85.449981690000016</c:v>
                </c:pt>
                <c:pt idx="704">
                  <c:v>86.079986570000017</c:v>
                </c:pt>
                <c:pt idx="705">
                  <c:v>86.719970699999976</c:v>
                </c:pt>
                <c:pt idx="706">
                  <c:v>87.360015869999984</c:v>
                </c:pt>
                <c:pt idx="707">
                  <c:v>88.009979240000007</c:v>
                </c:pt>
                <c:pt idx="708">
                  <c:v>88.649993889999962</c:v>
                </c:pt>
                <c:pt idx="709">
                  <c:v>89.289978029999986</c:v>
                </c:pt>
                <c:pt idx="710">
                  <c:v>89.930023199999994</c:v>
                </c:pt>
                <c:pt idx="711">
                  <c:v>90.579986570000017</c:v>
                </c:pt>
                <c:pt idx="712">
                  <c:v>91.220001219999972</c:v>
                </c:pt>
                <c:pt idx="713">
                  <c:v>91.869995119999999</c:v>
                </c:pt>
                <c:pt idx="714">
                  <c:v>92.519989020000025</c:v>
                </c:pt>
                <c:pt idx="715">
                  <c:v>93.169982909999987</c:v>
                </c:pt>
                <c:pt idx="716">
                  <c:v>93.809997559999999</c:v>
                </c:pt>
                <c:pt idx="717">
                  <c:v>94.479980469999987</c:v>
                </c:pt>
                <c:pt idx="718">
                  <c:v>95.119995119999999</c:v>
                </c:pt>
                <c:pt idx="719">
                  <c:v>95.779998780000028</c:v>
                </c:pt>
                <c:pt idx="720">
                  <c:v>96.429992679999998</c:v>
                </c:pt>
                <c:pt idx="721">
                  <c:v>97.100006099999973</c:v>
                </c:pt>
                <c:pt idx="722">
                  <c:v>97.75</c:v>
                </c:pt>
                <c:pt idx="723">
                  <c:v>98.399993900000027</c:v>
                </c:pt>
                <c:pt idx="724">
                  <c:v>99.059997549999991</c:v>
                </c:pt>
                <c:pt idx="725">
                  <c:v>99.720001220000029</c:v>
                </c:pt>
                <c:pt idx="726">
                  <c:v>100.39001465000001</c:v>
                </c:pt>
                <c:pt idx="727">
                  <c:v>101.05001830999998</c:v>
                </c:pt>
                <c:pt idx="728">
                  <c:v>101.72000122000003</c:v>
                </c:pt>
                <c:pt idx="729">
                  <c:v>102.37002563999999</c:v>
                </c:pt>
                <c:pt idx="730">
                  <c:v>103.03997803000004</c:v>
                </c:pt>
                <c:pt idx="731">
                  <c:v>103.69998169000002</c:v>
                </c:pt>
                <c:pt idx="732">
                  <c:v>104.38000488</c:v>
                </c:pt>
                <c:pt idx="733">
                  <c:v>105.04000855000004</c:v>
                </c:pt>
                <c:pt idx="734">
                  <c:v>105.70999144999996</c:v>
                </c:pt>
                <c:pt idx="735">
                  <c:v>106.39001463999995</c:v>
                </c:pt>
                <c:pt idx="736">
                  <c:v>107.05999756</c:v>
                </c:pt>
                <c:pt idx="737">
                  <c:v>107.73001098999998</c:v>
                </c:pt>
                <c:pt idx="738">
                  <c:v>108.40002441999997</c:v>
                </c:pt>
                <c:pt idx="739">
                  <c:v>109.07998657000002</c:v>
                </c:pt>
                <c:pt idx="740">
                  <c:v>109.75</c:v>
                </c:pt>
                <c:pt idx="741">
                  <c:v>110.42999268</c:v>
                </c:pt>
                <c:pt idx="742">
                  <c:v>111.09997557999998</c:v>
                </c:pt>
                <c:pt idx="743">
                  <c:v>111.77999877999997</c:v>
                </c:pt>
                <c:pt idx="744">
                  <c:v>112.45999146000003</c:v>
                </c:pt>
                <c:pt idx="745">
                  <c:v>113.14999390000003</c:v>
                </c:pt>
                <c:pt idx="746">
                  <c:v>113.83001709000001</c:v>
                </c:pt>
                <c:pt idx="747">
                  <c:v>114.51000976</c:v>
                </c:pt>
                <c:pt idx="748">
                  <c:v>115.19000244</c:v>
                </c:pt>
                <c:pt idx="749">
                  <c:v>115.87002563999999</c:v>
                </c:pt>
                <c:pt idx="750">
                  <c:v>116.55999754999999</c:v>
                </c:pt>
                <c:pt idx="751">
                  <c:v>117.23999022999999</c:v>
                </c:pt>
                <c:pt idx="752">
                  <c:v>117.92999268000005</c:v>
                </c:pt>
                <c:pt idx="753">
                  <c:v>118.61999512</c:v>
                </c:pt>
                <c:pt idx="754">
                  <c:v>119.30999756000006</c:v>
                </c:pt>
                <c:pt idx="755">
                  <c:v>119.98999024000005</c:v>
                </c:pt>
                <c:pt idx="756">
                  <c:v>120.69000244</c:v>
                </c:pt>
                <c:pt idx="757">
                  <c:v>121.38000487999994</c:v>
                </c:pt>
                <c:pt idx="758">
                  <c:v>122.07000732</c:v>
                </c:pt>
                <c:pt idx="759">
                  <c:v>122.76000975999995</c:v>
                </c:pt>
                <c:pt idx="760">
                  <c:v>123.46002196999996</c:v>
                </c:pt>
                <c:pt idx="761">
                  <c:v>124.15002441999997</c:v>
                </c:pt>
                <c:pt idx="762">
                  <c:v>124.84997557999998</c:v>
                </c:pt>
                <c:pt idx="763">
                  <c:v>125.53997802999999</c:v>
                </c:pt>
                <c:pt idx="764">
                  <c:v>126.25</c:v>
                </c:pt>
                <c:pt idx="765">
                  <c:v>126.94000244</c:v>
                </c:pt>
                <c:pt idx="766">
                  <c:v>127.63998413000002</c:v>
                </c:pt>
                <c:pt idx="767">
                  <c:v>128.33999633999997</c:v>
                </c:pt>
                <c:pt idx="768">
                  <c:v>129.02999877999997</c:v>
                </c:pt>
                <c:pt idx="769">
                  <c:v>129.73999022999999</c:v>
                </c:pt>
                <c:pt idx="770">
                  <c:v>130.44000244</c:v>
                </c:pt>
                <c:pt idx="771">
                  <c:v>131.14999389000002</c:v>
                </c:pt>
                <c:pt idx="772">
                  <c:v>131.85000609999997</c:v>
                </c:pt>
                <c:pt idx="773">
                  <c:v>132.54998778999999</c:v>
                </c:pt>
                <c:pt idx="774">
                  <c:v>133.27001953000001</c:v>
                </c:pt>
                <c:pt idx="775">
                  <c:v>133.97000122000003</c:v>
                </c:pt>
                <c:pt idx="776">
                  <c:v>134.67001342999998</c:v>
                </c:pt>
                <c:pt idx="777">
                  <c:v>135.39001465000001</c:v>
                </c:pt>
                <c:pt idx="778">
                  <c:v>136.08999633000002</c:v>
                </c:pt>
                <c:pt idx="779">
                  <c:v>136.80001830999998</c:v>
                </c:pt>
                <c:pt idx="780">
                  <c:v>137.51000977000001</c:v>
                </c:pt>
                <c:pt idx="781">
                  <c:v>138.23001098999998</c:v>
                </c:pt>
                <c:pt idx="782">
                  <c:v>138.94000244</c:v>
                </c:pt>
                <c:pt idx="783">
                  <c:v>139.64999389000002</c:v>
                </c:pt>
                <c:pt idx="784">
                  <c:v>140.37002563999999</c:v>
                </c:pt>
                <c:pt idx="785">
                  <c:v>141.08001709000001</c:v>
                </c:pt>
                <c:pt idx="786">
                  <c:v>141.79000853999997</c:v>
                </c:pt>
                <c:pt idx="787">
                  <c:v>142.51000976</c:v>
                </c:pt>
                <c:pt idx="788">
                  <c:v>143.23001099000004</c:v>
                </c:pt>
                <c:pt idx="789">
                  <c:v>143.95001221000001</c:v>
                </c:pt>
                <c:pt idx="790">
                  <c:v>144.67001341999998</c:v>
                </c:pt>
                <c:pt idx="791">
                  <c:v>145.39001465000001</c:v>
                </c:pt>
                <c:pt idx="792">
                  <c:v>146.11001586999998</c:v>
                </c:pt>
                <c:pt idx="793">
                  <c:v>146.83999634000003</c:v>
                </c:pt>
                <c:pt idx="794">
                  <c:v>147.55999754999999</c:v>
                </c:pt>
                <c:pt idx="795">
                  <c:v>148.27999878000003</c:v>
                </c:pt>
                <c:pt idx="796">
                  <c:v>149</c:v>
                </c:pt>
                <c:pt idx="797">
                  <c:v>149.73001098999998</c:v>
                </c:pt>
                <c:pt idx="798">
                  <c:v>150.45001221000001</c:v>
                </c:pt>
                <c:pt idx="799">
                  <c:v>151.17999268</c:v>
                </c:pt>
                <c:pt idx="800">
                  <c:v>151.91000366999998</c:v>
                </c:pt>
                <c:pt idx="801">
                  <c:v>152.63000488</c:v>
                </c:pt>
                <c:pt idx="802">
                  <c:v>153.35998534999999</c:v>
                </c:pt>
                <c:pt idx="803">
                  <c:v>154.08999633999997</c:v>
                </c:pt>
                <c:pt idx="804">
                  <c:v>154.82000733000001</c:v>
                </c:pt>
                <c:pt idx="805">
                  <c:v>155.55001830999998</c:v>
                </c:pt>
                <c:pt idx="806">
                  <c:v>156.27999876999996</c:v>
                </c:pt>
                <c:pt idx="807">
                  <c:v>157.02001952999996</c:v>
                </c:pt>
                <c:pt idx="808">
                  <c:v>157.76000975999995</c:v>
                </c:pt>
                <c:pt idx="809">
                  <c:v>158.48999022999999</c:v>
                </c:pt>
                <c:pt idx="810">
                  <c:v>159.23001099000004</c:v>
                </c:pt>
                <c:pt idx="811">
                  <c:v>159.95999146000003</c:v>
                </c:pt>
                <c:pt idx="812">
                  <c:v>160.69000244</c:v>
                </c:pt>
                <c:pt idx="813">
                  <c:v>161.43002319999999</c:v>
                </c:pt>
                <c:pt idx="814">
                  <c:v>162.17001342999998</c:v>
                </c:pt>
                <c:pt idx="815">
                  <c:v>162.91000366000003</c:v>
                </c:pt>
                <c:pt idx="816">
                  <c:v>163.64999389000002</c:v>
                </c:pt>
                <c:pt idx="817">
                  <c:v>164.38998414000002</c:v>
                </c:pt>
                <c:pt idx="818">
                  <c:v>165.13000488</c:v>
                </c:pt>
                <c:pt idx="819">
                  <c:v>165.87997436000001</c:v>
                </c:pt>
                <c:pt idx="820">
                  <c:v>166.61001586999998</c:v>
                </c:pt>
                <c:pt idx="821">
                  <c:v>167.36001586999998</c:v>
                </c:pt>
                <c:pt idx="822">
                  <c:v>168.11001586999998</c:v>
                </c:pt>
                <c:pt idx="823">
                  <c:v>168.83999633000002</c:v>
                </c:pt>
                <c:pt idx="824">
                  <c:v>169.58999634000003</c:v>
                </c:pt>
                <c:pt idx="825">
                  <c:v>170.33001709000001</c:v>
                </c:pt>
                <c:pt idx="826">
                  <c:v>171.08999634000003</c:v>
                </c:pt>
                <c:pt idx="827">
                  <c:v>171.82998657000002</c:v>
                </c:pt>
                <c:pt idx="828">
                  <c:v>172.57998657000002</c:v>
                </c:pt>
                <c:pt idx="829">
                  <c:v>173.33001708999996</c:v>
                </c:pt>
                <c:pt idx="830">
                  <c:v>174.08001708999996</c:v>
                </c:pt>
                <c:pt idx="831">
                  <c:v>174.82998658000002</c:v>
                </c:pt>
                <c:pt idx="832">
                  <c:v>175.57998657000002</c:v>
                </c:pt>
                <c:pt idx="833">
                  <c:v>176.33001709000001</c:v>
                </c:pt>
                <c:pt idx="834">
                  <c:v>177.07998658000002</c:v>
                </c:pt>
                <c:pt idx="835">
                  <c:v>177.83999633999997</c:v>
                </c:pt>
                <c:pt idx="836">
                  <c:v>178.58999633999997</c:v>
                </c:pt>
                <c:pt idx="837">
                  <c:v>179.33999634000003</c:v>
                </c:pt>
                <c:pt idx="838">
                  <c:v>180.10998535000004</c:v>
                </c:pt>
                <c:pt idx="839">
                  <c:v>180.86001586999998</c:v>
                </c:pt>
                <c:pt idx="840">
                  <c:v>181.61001586999998</c:v>
                </c:pt>
                <c:pt idx="841">
                  <c:v>182.36999510999999</c:v>
                </c:pt>
                <c:pt idx="842">
                  <c:v>183.11999510999999</c:v>
                </c:pt>
                <c:pt idx="843">
                  <c:v>183.88000488</c:v>
                </c:pt>
                <c:pt idx="844">
                  <c:v>184.64001465000001</c:v>
                </c:pt>
                <c:pt idx="845">
                  <c:v>185.41000367000004</c:v>
                </c:pt>
                <c:pt idx="846">
                  <c:v>186.17001342999998</c:v>
                </c:pt>
                <c:pt idx="847">
                  <c:v>186.92999266999999</c:v>
                </c:pt>
                <c:pt idx="848">
                  <c:v>187.69000244</c:v>
                </c:pt>
                <c:pt idx="849">
                  <c:v>188.45999146000003</c:v>
                </c:pt>
                <c:pt idx="850">
                  <c:v>189.22000122000003</c:v>
                </c:pt>
                <c:pt idx="851">
                  <c:v>189.97000121999997</c:v>
                </c:pt>
                <c:pt idx="852">
                  <c:v>190.74002074999999</c:v>
                </c:pt>
                <c:pt idx="853">
                  <c:v>191.5</c:v>
                </c:pt>
                <c:pt idx="854">
                  <c:v>192.28002930000002</c:v>
                </c:pt>
                <c:pt idx="855">
                  <c:v>193.04998778999999</c:v>
                </c:pt>
                <c:pt idx="856">
                  <c:v>193.80999754999999</c:v>
                </c:pt>
                <c:pt idx="857">
                  <c:v>194.57000732</c:v>
                </c:pt>
                <c:pt idx="858">
                  <c:v>195.34997558000003</c:v>
                </c:pt>
                <c:pt idx="859">
                  <c:v>196.11999510999999</c:v>
                </c:pt>
                <c:pt idx="860">
                  <c:v>196.88000489000001</c:v>
                </c:pt>
                <c:pt idx="861">
                  <c:v>197.64999389999997</c:v>
                </c:pt>
                <c:pt idx="862">
                  <c:v>198.42999266999999</c:v>
                </c:pt>
                <c:pt idx="863">
                  <c:v>199.20001221000001</c:v>
                </c:pt>
                <c:pt idx="864">
                  <c:v>199.97998046999999</c:v>
                </c:pt>
                <c:pt idx="865">
                  <c:v>200.73999024000005</c:v>
                </c:pt>
                <c:pt idx="866">
                  <c:v>201.52001953000001</c:v>
                </c:pt>
                <c:pt idx="867">
                  <c:v>202.28997801999998</c:v>
                </c:pt>
                <c:pt idx="868">
                  <c:v>203.07000732</c:v>
                </c:pt>
                <c:pt idx="869">
                  <c:v>203.83999634000003</c:v>
                </c:pt>
                <c:pt idx="870">
                  <c:v>204.63000488</c:v>
                </c:pt>
                <c:pt idx="871">
                  <c:v>205.40002441999997</c:v>
                </c:pt>
                <c:pt idx="872">
                  <c:v>206.17999268</c:v>
                </c:pt>
                <c:pt idx="873">
                  <c:v>206.96002198000002</c:v>
                </c:pt>
                <c:pt idx="874">
                  <c:v>207.73999022999999</c:v>
                </c:pt>
                <c:pt idx="875">
                  <c:v>208.51998902000003</c:v>
                </c:pt>
                <c:pt idx="876">
                  <c:v>209.29000853999997</c:v>
                </c:pt>
                <c:pt idx="877">
                  <c:v>210.07003784</c:v>
                </c:pt>
                <c:pt idx="878">
                  <c:v>210.85000611000004</c:v>
                </c:pt>
                <c:pt idx="879">
                  <c:v>211.63000488</c:v>
                </c:pt>
                <c:pt idx="880">
                  <c:v>212.41000365999997</c:v>
                </c:pt>
                <c:pt idx="881">
                  <c:v>213.19998169000002</c:v>
                </c:pt>
                <c:pt idx="882">
                  <c:v>213.98999024</c:v>
                </c:pt>
                <c:pt idx="883">
                  <c:v>214.76998900999996</c:v>
                </c:pt>
                <c:pt idx="884">
                  <c:v>215.55999756</c:v>
                </c:pt>
                <c:pt idx="885">
                  <c:v>216.33996581999997</c:v>
                </c:pt>
                <c:pt idx="886">
                  <c:v>217.12997437000001</c:v>
                </c:pt>
                <c:pt idx="887">
                  <c:v>217.90997314999998</c:v>
                </c:pt>
                <c:pt idx="888">
                  <c:v>218.69998168999996</c:v>
                </c:pt>
                <c:pt idx="889">
                  <c:v>219.48999024</c:v>
                </c:pt>
                <c:pt idx="890">
                  <c:v>220.26998901999997</c:v>
                </c:pt>
                <c:pt idx="891">
                  <c:v>221.06997681000001</c:v>
                </c:pt>
                <c:pt idx="892">
                  <c:v>221.84997557999998</c:v>
                </c:pt>
                <c:pt idx="893">
                  <c:v>222.63998413000002</c:v>
                </c:pt>
                <c:pt idx="894">
                  <c:v>223.42999268</c:v>
                </c:pt>
                <c:pt idx="895">
                  <c:v>224.22000121999997</c:v>
                </c:pt>
                <c:pt idx="896">
                  <c:v>225.01000976</c:v>
                </c:pt>
                <c:pt idx="897">
                  <c:v>225.80001830999998</c:v>
                </c:pt>
                <c:pt idx="898">
                  <c:v>226.60003662000003</c:v>
                </c:pt>
                <c:pt idx="899">
                  <c:v>227.38998413000002</c:v>
                </c:pt>
                <c:pt idx="900">
                  <c:v>228.17999268000005</c:v>
                </c:pt>
                <c:pt idx="901">
                  <c:v>228.97000122000003</c:v>
                </c:pt>
                <c:pt idx="902">
                  <c:v>229.77001952999996</c:v>
                </c:pt>
                <c:pt idx="903">
                  <c:v>230.56002806999993</c:v>
                </c:pt>
                <c:pt idx="904">
                  <c:v>231.34997557999998</c:v>
                </c:pt>
                <c:pt idx="905">
                  <c:v>232.14999388999996</c:v>
                </c:pt>
                <c:pt idx="906">
                  <c:v>232.94000244</c:v>
                </c:pt>
                <c:pt idx="907">
                  <c:v>233.73001099000004</c:v>
                </c:pt>
                <c:pt idx="908">
                  <c:v>234.52996826000003</c:v>
                </c:pt>
                <c:pt idx="909">
                  <c:v>235.32998657000007</c:v>
                </c:pt>
                <c:pt idx="910">
                  <c:v>236.12002562999993</c:v>
                </c:pt>
                <c:pt idx="911">
                  <c:v>236.91998290999999</c:v>
                </c:pt>
                <c:pt idx="912">
                  <c:v>237.72000122000003</c:v>
                </c:pt>
                <c:pt idx="913">
                  <c:v>238.51000976</c:v>
                </c:pt>
                <c:pt idx="914">
                  <c:v>239.30999756000006</c:v>
                </c:pt>
                <c:pt idx="915">
                  <c:v>240.11001586999993</c:v>
                </c:pt>
                <c:pt idx="916">
                  <c:v>240.89996337999997</c:v>
                </c:pt>
                <c:pt idx="917">
                  <c:v>241.70001221000001</c:v>
                </c:pt>
                <c:pt idx="918">
                  <c:v>242.51004029000001</c:v>
                </c:pt>
                <c:pt idx="919">
                  <c:v>243.30999756000006</c:v>
                </c:pt>
                <c:pt idx="920">
                  <c:v>244.10003662999998</c:v>
                </c:pt>
                <c:pt idx="921">
                  <c:v>244.89999390000003</c:v>
                </c:pt>
                <c:pt idx="922">
                  <c:v>245.7000122</c:v>
                </c:pt>
                <c:pt idx="923">
                  <c:v>246.50000000000006</c:v>
                </c:pt>
                <c:pt idx="924">
                  <c:v>247.30001830999998</c:v>
                </c:pt>
                <c:pt idx="925">
                  <c:v>248.10000609999997</c:v>
                </c:pt>
                <c:pt idx="926">
                  <c:v>248.90002442000002</c:v>
                </c:pt>
                <c:pt idx="927">
                  <c:v>249.70001219999995</c:v>
                </c:pt>
                <c:pt idx="928">
                  <c:v>250.50997925000001</c:v>
                </c:pt>
                <c:pt idx="929">
                  <c:v>251.31002806999999</c:v>
                </c:pt>
                <c:pt idx="930">
                  <c:v>252.10000611000004</c:v>
                </c:pt>
                <c:pt idx="931">
                  <c:v>252.89996337999997</c:v>
                </c:pt>
                <c:pt idx="932">
                  <c:v>253.71002198000002</c:v>
                </c:pt>
                <c:pt idx="933">
                  <c:v>254.50997925000007</c:v>
                </c:pt>
                <c:pt idx="934">
                  <c:v>255.30996705000001</c:v>
                </c:pt>
                <c:pt idx="935">
                  <c:v>256.11001586999998</c:v>
                </c:pt>
                <c:pt idx="936">
                  <c:v>256.92001342999993</c:v>
                </c:pt>
                <c:pt idx="937">
                  <c:v>257.71997069999998</c:v>
                </c:pt>
                <c:pt idx="938">
                  <c:v>258.52001953000001</c:v>
                </c:pt>
                <c:pt idx="939">
                  <c:v>259.33001708999996</c:v>
                </c:pt>
                <c:pt idx="940">
                  <c:v>260.11999512</c:v>
                </c:pt>
                <c:pt idx="941">
                  <c:v>260.92999268000005</c:v>
                </c:pt>
                <c:pt idx="942">
                  <c:v>261.72998046999999</c:v>
                </c:pt>
                <c:pt idx="943">
                  <c:v>262.53002930000002</c:v>
                </c:pt>
                <c:pt idx="944">
                  <c:v>263.33001708999996</c:v>
                </c:pt>
                <c:pt idx="945">
                  <c:v>264.14001465000001</c:v>
                </c:pt>
                <c:pt idx="946">
                  <c:v>264.95001220999995</c:v>
                </c:pt>
                <c:pt idx="947">
                  <c:v>265.75</c:v>
                </c:pt>
                <c:pt idx="948">
                  <c:v>266.55999756000006</c:v>
                </c:pt>
                <c:pt idx="949">
                  <c:v>267.34997558999999</c:v>
                </c:pt>
                <c:pt idx="950">
                  <c:v>268.15997314000003</c:v>
                </c:pt>
                <c:pt idx="951">
                  <c:v>268.95996092999997</c:v>
                </c:pt>
                <c:pt idx="952">
                  <c:v>269.76004029000001</c:v>
                </c:pt>
                <c:pt idx="953">
                  <c:v>270.57003784999995</c:v>
                </c:pt>
                <c:pt idx="954">
                  <c:v>271.37997436000001</c:v>
                </c:pt>
                <c:pt idx="955">
                  <c:v>272.17996216</c:v>
                </c:pt>
                <c:pt idx="956">
                  <c:v>272.97003174000002</c:v>
                </c:pt>
                <c:pt idx="957">
                  <c:v>273.77996826999998</c:v>
                </c:pt>
                <c:pt idx="958">
                  <c:v>274.57998657000002</c:v>
                </c:pt>
                <c:pt idx="959">
                  <c:v>275.37997437000001</c:v>
                </c:pt>
                <c:pt idx="960">
                  <c:v>276.17999268000005</c:v>
                </c:pt>
                <c:pt idx="961">
                  <c:v>276.97998046999999</c:v>
                </c:pt>
                <c:pt idx="962">
                  <c:v>277.77999878000003</c:v>
                </c:pt>
                <c:pt idx="963">
                  <c:v>278.57998657000002</c:v>
                </c:pt>
                <c:pt idx="964">
                  <c:v>279.39001464999996</c:v>
                </c:pt>
                <c:pt idx="965">
                  <c:v>280.19003294999999</c:v>
                </c:pt>
                <c:pt idx="966">
                  <c:v>280.97998046999999</c:v>
                </c:pt>
                <c:pt idx="967">
                  <c:v>281.77996826000003</c:v>
                </c:pt>
                <c:pt idx="968">
                  <c:v>282.57998658000002</c:v>
                </c:pt>
                <c:pt idx="969">
                  <c:v>283.36999511999994</c:v>
                </c:pt>
                <c:pt idx="970">
                  <c:v>284.17001343000004</c:v>
                </c:pt>
                <c:pt idx="971">
                  <c:v>284.96002197999996</c:v>
                </c:pt>
                <c:pt idx="972">
                  <c:v>285.75997925000007</c:v>
                </c:pt>
                <c:pt idx="973">
                  <c:v>286.57000733000001</c:v>
                </c:pt>
                <c:pt idx="974">
                  <c:v>287.35000609999997</c:v>
                </c:pt>
                <c:pt idx="975">
                  <c:v>288.13998413000002</c:v>
                </c:pt>
                <c:pt idx="976">
                  <c:v>288.94000244</c:v>
                </c:pt>
                <c:pt idx="977">
                  <c:v>289.74002074999993</c:v>
                </c:pt>
                <c:pt idx="978">
                  <c:v>290.52996826000003</c:v>
                </c:pt>
                <c:pt idx="979">
                  <c:v>291.30999754999999</c:v>
                </c:pt>
                <c:pt idx="980">
                  <c:v>292.11001586999998</c:v>
                </c:pt>
                <c:pt idx="981">
                  <c:v>292.88998413000002</c:v>
                </c:pt>
                <c:pt idx="982">
                  <c:v>293.69000244</c:v>
                </c:pt>
                <c:pt idx="983">
                  <c:v>294.48004150999998</c:v>
                </c:pt>
                <c:pt idx="984">
                  <c:v>295.26998902000008</c:v>
                </c:pt>
                <c:pt idx="985">
                  <c:v>296.06002806999999</c:v>
                </c:pt>
                <c:pt idx="986">
                  <c:v>296.83999633999997</c:v>
                </c:pt>
                <c:pt idx="987">
                  <c:v>297.63000488999995</c:v>
                </c:pt>
                <c:pt idx="988">
                  <c:v>298.40997315000004</c:v>
                </c:pt>
                <c:pt idx="989">
                  <c:v>299.2000122</c:v>
                </c:pt>
                <c:pt idx="990">
                  <c:v>299.97998046999999</c:v>
                </c:pt>
                <c:pt idx="991">
                  <c:v>300.77001952999996</c:v>
                </c:pt>
                <c:pt idx="992">
                  <c:v>301.53997802000004</c:v>
                </c:pt>
                <c:pt idx="993">
                  <c:v>302.33001709000001</c:v>
                </c:pt>
                <c:pt idx="994">
                  <c:v>303.09997558999999</c:v>
                </c:pt>
                <c:pt idx="995">
                  <c:v>303.89001464999996</c:v>
                </c:pt>
                <c:pt idx="996">
                  <c:v>304.66998291000004</c:v>
                </c:pt>
                <c:pt idx="997">
                  <c:v>305.4500122</c:v>
                </c:pt>
                <c:pt idx="998">
                  <c:v>306.22000121999997</c:v>
                </c:pt>
                <c:pt idx="999">
                  <c:v>306.99002075999999</c:v>
                </c:pt>
                <c:pt idx="1000">
                  <c:v>307.77999877999997</c:v>
                </c:pt>
                <c:pt idx="1001">
                  <c:v>308.54998779000005</c:v>
                </c:pt>
                <c:pt idx="1002">
                  <c:v>309.32003784</c:v>
                </c:pt>
                <c:pt idx="1003">
                  <c:v>310.08999634000003</c:v>
                </c:pt>
                <c:pt idx="1004">
                  <c:v>310.86999512</c:v>
                </c:pt>
                <c:pt idx="1005">
                  <c:v>311.64001464999996</c:v>
                </c:pt>
                <c:pt idx="1006">
                  <c:v>312.39999390000008</c:v>
                </c:pt>
                <c:pt idx="1007">
                  <c:v>313.17999268000005</c:v>
                </c:pt>
                <c:pt idx="1008">
                  <c:v>313.94003296</c:v>
                </c:pt>
                <c:pt idx="1009">
                  <c:v>314.72000122000003</c:v>
                </c:pt>
                <c:pt idx="1010">
                  <c:v>315.47998045999998</c:v>
                </c:pt>
                <c:pt idx="1011">
                  <c:v>316.24996949000001</c:v>
                </c:pt>
                <c:pt idx="1012">
                  <c:v>317.01000975999995</c:v>
                </c:pt>
                <c:pt idx="1013">
                  <c:v>317.77999877999997</c:v>
                </c:pt>
                <c:pt idx="1014">
                  <c:v>318.53997803000004</c:v>
                </c:pt>
                <c:pt idx="1015">
                  <c:v>319.29998780000005</c:v>
                </c:pt>
                <c:pt idx="1016">
                  <c:v>320.06002806999999</c:v>
                </c:pt>
                <c:pt idx="1017">
                  <c:v>320.82000733000001</c:v>
                </c:pt>
                <c:pt idx="1018">
                  <c:v>321.58001709000001</c:v>
                </c:pt>
                <c:pt idx="1019">
                  <c:v>322.33999632999996</c:v>
                </c:pt>
                <c:pt idx="1020">
                  <c:v>323.09997557999998</c:v>
                </c:pt>
                <c:pt idx="1021">
                  <c:v>323.84997557999998</c:v>
                </c:pt>
                <c:pt idx="1022">
                  <c:v>324.60000609999997</c:v>
                </c:pt>
                <c:pt idx="1023">
                  <c:v>325.36001586999993</c:v>
                </c:pt>
                <c:pt idx="1024">
                  <c:v>326.11001585999992</c:v>
                </c:pt>
                <c:pt idx="1025">
                  <c:v>326.85998536000005</c:v>
                </c:pt>
                <c:pt idx="1026">
                  <c:v>327.60998535000004</c:v>
                </c:pt>
                <c:pt idx="1027">
                  <c:v>328.35998535000004</c:v>
                </c:pt>
                <c:pt idx="1028">
                  <c:v>329.10998535000004</c:v>
                </c:pt>
                <c:pt idx="1029">
                  <c:v>329.85998535000004</c:v>
                </c:pt>
                <c:pt idx="1030">
                  <c:v>330.60003662000003</c:v>
                </c:pt>
                <c:pt idx="1031">
                  <c:v>331.35003662000003</c:v>
                </c:pt>
                <c:pt idx="1032">
                  <c:v>332.09002685000002</c:v>
                </c:pt>
                <c:pt idx="1033">
                  <c:v>332.83001709000001</c:v>
                </c:pt>
                <c:pt idx="1034">
                  <c:v>333.58001709000001</c:v>
                </c:pt>
                <c:pt idx="1035">
                  <c:v>334.32000733000001</c:v>
                </c:pt>
                <c:pt idx="1036">
                  <c:v>335.05001830999998</c:v>
                </c:pt>
                <c:pt idx="1037">
                  <c:v>335.80001830999998</c:v>
                </c:pt>
                <c:pt idx="1038">
                  <c:v>336.54000854000003</c:v>
                </c:pt>
                <c:pt idx="1039">
                  <c:v>337.27001953000001</c:v>
                </c:pt>
                <c:pt idx="1040">
                  <c:v>338.01000976</c:v>
                </c:pt>
                <c:pt idx="1041">
                  <c:v>338.74002074999999</c:v>
                </c:pt>
                <c:pt idx="1042">
                  <c:v>339.48001099000004</c:v>
                </c:pt>
                <c:pt idx="1043">
                  <c:v>340.21002197000001</c:v>
                </c:pt>
                <c:pt idx="1044">
                  <c:v>340.93002318999999</c:v>
                </c:pt>
                <c:pt idx="1045">
                  <c:v>341.67001342000003</c:v>
                </c:pt>
                <c:pt idx="1046">
                  <c:v>342.39996338000003</c:v>
                </c:pt>
                <c:pt idx="1047">
                  <c:v>343.12997437000007</c:v>
                </c:pt>
                <c:pt idx="1048">
                  <c:v>343.85998535000004</c:v>
                </c:pt>
                <c:pt idx="1049">
                  <c:v>344.57998658000008</c:v>
                </c:pt>
                <c:pt idx="1050">
                  <c:v>345.30999756000006</c:v>
                </c:pt>
                <c:pt idx="1051">
                  <c:v>346.02999877999997</c:v>
                </c:pt>
                <c:pt idx="1052">
                  <c:v>346.74999999999994</c:v>
                </c:pt>
                <c:pt idx="1053">
                  <c:v>347.46002197999996</c:v>
                </c:pt>
                <c:pt idx="1054">
                  <c:v>348.19003295999994</c:v>
                </c:pt>
                <c:pt idx="1055">
                  <c:v>348.90997314999998</c:v>
                </c:pt>
                <c:pt idx="1056">
                  <c:v>349.62997436000001</c:v>
                </c:pt>
                <c:pt idx="1057">
                  <c:v>350.35000609999997</c:v>
                </c:pt>
                <c:pt idx="1058">
                  <c:v>351.05999756</c:v>
                </c:pt>
                <c:pt idx="1059">
                  <c:v>351.77001953000001</c:v>
                </c:pt>
                <c:pt idx="1060">
                  <c:v>352.48001098000003</c:v>
                </c:pt>
                <c:pt idx="1061">
                  <c:v>353.18997193000007</c:v>
                </c:pt>
                <c:pt idx="1062">
                  <c:v>353.89999390000003</c:v>
                </c:pt>
                <c:pt idx="1063">
                  <c:v>354.60000610000003</c:v>
                </c:pt>
                <c:pt idx="1064">
                  <c:v>355.32000731999995</c:v>
                </c:pt>
                <c:pt idx="1065">
                  <c:v>356.01998901999997</c:v>
                </c:pt>
                <c:pt idx="1066">
                  <c:v>356.71997069999998</c:v>
                </c:pt>
                <c:pt idx="1067">
                  <c:v>357.41998290999999</c:v>
                </c:pt>
                <c:pt idx="1068">
                  <c:v>358.11999512</c:v>
                </c:pt>
                <c:pt idx="1069">
                  <c:v>358.81002806999999</c:v>
                </c:pt>
                <c:pt idx="1070">
                  <c:v>359.50997925000001</c:v>
                </c:pt>
                <c:pt idx="1071">
                  <c:v>360.19998169000007</c:v>
                </c:pt>
                <c:pt idx="1072">
                  <c:v>360.89999388999996</c:v>
                </c:pt>
                <c:pt idx="1073">
                  <c:v>361.58996581999997</c:v>
                </c:pt>
                <c:pt idx="1074">
                  <c:v>362.29000854999998</c:v>
                </c:pt>
                <c:pt idx="1075">
                  <c:v>362.98001098999998</c:v>
                </c:pt>
                <c:pt idx="1076">
                  <c:v>363.66003418000003</c:v>
                </c:pt>
                <c:pt idx="1077">
                  <c:v>364.34997558000003</c:v>
                </c:pt>
                <c:pt idx="1078">
                  <c:v>365.02999877999997</c:v>
                </c:pt>
                <c:pt idx="1079">
                  <c:v>365.71002196999996</c:v>
                </c:pt>
                <c:pt idx="1080">
                  <c:v>366.38998412999996</c:v>
                </c:pt>
                <c:pt idx="1081">
                  <c:v>367.05999756</c:v>
                </c:pt>
                <c:pt idx="1082">
                  <c:v>367.75003052</c:v>
                </c:pt>
                <c:pt idx="1083">
                  <c:v>368.41998291000004</c:v>
                </c:pt>
                <c:pt idx="1084">
                  <c:v>369.10000609999997</c:v>
                </c:pt>
                <c:pt idx="1085">
                  <c:v>369.76000975999995</c:v>
                </c:pt>
                <c:pt idx="1086">
                  <c:v>370.42999266999999</c:v>
                </c:pt>
                <c:pt idx="1087">
                  <c:v>371.10000611000004</c:v>
                </c:pt>
                <c:pt idx="1088">
                  <c:v>371.76995849000002</c:v>
                </c:pt>
                <c:pt idx="1089">
                  <c:v>372.42999267000005</c:v>
                </c:pt>
                <c:pt idx="1090">
                  <c:v>373.09002685999997</c:v>
                </c:pt>
                <c:pt idx="1091">
                  <c:v>373.74996949000001</c:v>
                </c:pt>
                <c:pt idx="1092">
                  <c:v>374.42001342999998</c:v>
                </c:pt>
                <c:pt idx="1093">
                  <c:v>375.06997680000001</c:v>
                </c:pt>
                <c:pt idx="1094">
                  <c:v>375.73001099000004</c:v>
                </c:pt>
                <c:pt idx="1095">
                  <c:v>376.38003539999994</c:v>
                </c:pt>
                <c:pt idx="1096">
                  <c:v>377.02999877999997</c:v>
                </c:pt>
                <c:pt idx="1097">
                  <c:v>377.68002319999999</c:v>
                </c:pt>
                <c:pt idx="1098">
                  <c:v>378.31997680000001</c:v>
                </c:pt>
                <c:pt idx="1099">
                  <c:v>378.97000122000003</c:v>
                </c:pt>
                <c:pt idx="1100">
                  <c:v>379.61001586999998</c:v>
                </c:pt>
                <c:pt idx="1101">
                  <c:v>380.26000977000001</c:v>
                </c:pt>
                <c:pt idx="1102">
                  <c:v>380.89001465000001</c:v>
                </c:pt>
                <c:pt idx="1103">
                  <c:v>381.53997803000004</c:v>
                </c:pt>
                <c:pt idx="1104">
                  <c:v>382.17001342999998</c:v>
                </c:pt>
                <c:pt idx="1105">
                  <c:v>382.79998778999999</c:v>
                </c:pt>
                <c:pt idx="1106">
                  <c:v>383.44000244</c:v>
                </c:pt>
                <c:pt idx="1107">
                  <c:v>384.05996704000006</c:v>
                </c:pt>
                <c:pt idx="1108">
                  <c:v>384.67999266999993</c:v>
                </c:pt>
                <c:pt idx="1109">
                  <c:v>385.31997680999996</c:v>
                </c:pt>
                <c:pt idx="1110">
                  <c:v>385.94000245000001</c:v>
                </c:pt>
                <c:pt idx="1111">
                  <c:v>386.56997681000007</c:v>
                </c:pt>
                <c:pt idx="1112">
                  <c:v>387.17999266999993</c:v>
                </c:pt>
                <c:pt idx="1113">
                  <c:v>387.79998778999999</c:v>
                </c:pt>
                <c:pt idx="1114">
                  <c:v>388.41000366000003</c:v>
                </c:pt>
                <c:pt idx="1115">
                  <c:v>389.02996826000003</c:v>
                </c:pt>
                <c:pt idx="1116">
                  <c:v>389.63000487999994</c:v>
                </c:pt>
                <c:pt idx="1117">
                  <c:v>390.24996949000001</c:v>
                </c:pt>
                <c:pt idx="1118">
                  <c:v>390.86001586999998</c:v>
                </c:pt>
                <c:pt idx="1119">
                  <c:v>391.45999145000002</c:v>
                </c:pt>
                <c:pt idx="1120">
                  <c:v>392.07000731999995</c:v>
                </c:pt>
                <c:pt idx="1121">
                  <c:v>392.66998290999999</c:v>
                </c:pt>
                <c:pt idx="1122">
                  <c:v>393.28002929000002</c:v>
                </c:pt>
                <c:pt idx="1123">
                  <c:v>393.86999511000005</c:v>
                </c:pt>
                <c:pt idx="1124">
                  <c:v>394.46002196999996</c:v>
                </c:pt>
                <c:pt idx="1125">
                  <c:v>395.05999756</c:v>
                </c:pt>
                <c:pt idx="1126">
                  <c:v>395.65002442000002</c:v>
                </c:pt>
                <c:pt idx="1127">
                  <c:v>396.23999022999993</c:v>
                </c:pt>
                <c:pt idx="1128">
                  <c:v>396.83999633999997</c:v>
                </c:pt>
                <c:pt idx="1129">
                  <c:v>397.43002318999999</c:v>
                </c:pt>
                <c:pt idx="1130">
                  <c:v>398.00997925000007</c:v>
                </c:pt>
                <c:pt idx="1131">
                  <c:v>398.60003662999998</c:v>
                </c:pt>
                <c:pt idx="1132">
                  <c:v>399.17999268</c:v>
                </c:pt>
                <c:pt idx="1133">
                  <c:v>399.74996948000006</c:v>
                </c:pt>
                <c:pt idx="1134">
                  <c:v>400.33001708999996</c:v>
                </c:pt>
                <c:pt idx="1135">
                  <c:v>400.89999389999997</c:v>
                </c:pt>
                <c:pt idx="1136">
                  <c:v>401.48001099000004</c:v>
                </c:pt>
                <c:pt idx="1137">
                  <c:v>402.04998779000005</c:v>
                </c:pt>
                <c:pt idx="1138">
                  <c:v>402.6199646</c:v>
                </c:pt>
                <c:pt idx="1139">
                  <c:v>403.17999266999999</c:v>
                </c:pt>
                <c:pt idx="1140">
                  <c:v>403.73999024000005</c:v>
                </c:pt>
                <c:pt idx="1141">
                  <c:v>404.30001830999993</c:v>
                </c:pt>
                <c:pt idx="1142">
                  <c:v>404.86999512</c:v>
                </c:pt>
                <c:pt idx="1143">
                  <c:v>405.43002320000005</c:v>
                </c:pt>
                <c:pt idx="1144">
                  <c:v>405.98001097999992</c:v>
                </c:pt>
                <c:pt idx="1145">
                  <c:v>406.52996826999998</c:v>
                </c:pt>
                <c:pt idx="1146">
                  <c:v>407.08001709000001</c:v>
                </c:pt>
                <c:pt idx="1147">
                  <c:v>407.64001464999996</c:v>
                </c:pt>
                <c:pt idx="1148">
                  <c:v>408.17996216</c:v>
                </c:pt>
                <c:pt idx="1149">
                  <c:v>408.72000123000004</c:v>
                </c:pt>
                <c:pt idx="1150">
                  <c:v>409.25997925000007</c:v>
                </c:pt>
                <c:pt idx="1151">
                  <c:v>409.80001831999999</c:v>
                </c:pt>
                <c:pt idx="1152">
                  <c:v>410.32998657000002</c:v>
                </c:pt>
                <c:pt idx="1153">
                  <c:v>410.86996460000006</c:v>
                </c:pt>
                <c:pt idx="1154">
                  <c:v>411.39001463999995</c:v>
                </c:pt>
                <c:pt idx="1155">
                  <c:v>411.94000244</c:v>
                </c:pt>
                <c:pt idx="1156">
                  <c:v>412.45996093000002</c:v>
                </c:pt>
                <c:pt idx="1157">
                  <c:v>412.98001097999992</c:v>
                </c:pt>
                <c:pt idx="1158">
                  <c:v>413.50997924000001</c:v>
                </c:pt>
                <c:pt idx="1159">
                  <c:v>414.02001953000001</c:v>
                </c:pt>
                <c:pt idx="1160">
                  <c:v>414.52999878000003</c:v>
                </c:pt>
                <c:pt idx="1161">
                  <c:v>415.04998778999999</c:v>
                </c:pt>
                <c:pt idx="1162">
                  <c:v>415.56002808</c:v>
                </c:pt>
                <c:pt idx="1163">
                  <c:v>416.06997680000006</c:v>
                </c:pt>
                <c:pt idx="1164">
                  <c:v>416.57995604999996</c:v>
                </c:pt>
                <c:pt idx="1165">
                  <c:v>417.08001709000001</c:v>
                </c:pt>
                <c:pt idx="1166">
                  <c:v>417.57998657000007</c:v>
                </c:pt>
                <c:pt idx="1167">
                  <c:v>418.08996581999997</c:v>
                </c:pt>
                <c:pt idx="1168">
                  <c:v>418.58001709000001</c:v>
                </c:pt>
                <c:pt idx="1169">
                  <c:v>419.06997681000007</c:v>
                </c:pt>
                <c:pt idx="1170">
                  <c:v>419.56002806999993</c:v>
                </c:pt>
                <c:pt idx="1171">
                  <c:v>420.0499878</c:v>
                </c:pt>
                <c:pt idx="1172">
                  <c:v>420.53997803000004</c:v>
                </c:pt>
                <c:pt idx="1173">
                  <c:v>421.02001952999996</c:v>
                </c:pt>
                <c:pt idx="1174">
                  <c:v>421.5</c:v>
                </c:pt>
                <c:pt idx="1175">
                  <c:v>421.97998047000004</c:v>
                </c:pt>
                <c:pt idx="1176">
                  <c:v>422.45001220999995</c:v>
                </c:pt>
                <c:pt idx="1177">
                  <c:v>422.92999268</c:v>
                </c:pt>
                <c:pt idx="1178">
                  <c:v>423.39001465000001</c:v>
                </c:pt>
                <c:pt idx="1179">
                  <c:v>423.87002563999994</c:v>
                </c:pt>
                <c:pt idx="1180">
                  <c:v>424.31997681000001</c:v>
                </c:pt>
                <c:pt idx="1181">
                  <c:v>424.79003907000003</c:v>
                </c:pt>
                <c:pt idx="1182">
                  <c:v>425.23999022999993</c:v>
                </c:pt>
                <c:pt idx="1183">
                  <c:v>425.70999146000003</c:v>
                </c:pt>
                <c:pt idx="1184">
                  <c:v>426.16003418000003</c:v>
                </c:pt>
                <c:pt idx="1185">
                  <c:v>426.61001586999993</c:v>
                </c:pt>
                <c:pt idx="1186">
                  <c:v>427.05999756</c:v>
                </c:pt>
                <c:pt idx="1187">
                  <c:v>427.51004029000001</c:v>
                </c:pt>
                <c:pt idx="1188">
                  <c:v>427.94000243999994</c:v>
                </c:pt>
                <c:pt idx="1189">
                  <c:v>428.38998413000002</c:v>
                </c:pt>
                <c:pt idx="1190">
                  <c:v>428.82000732</c:v>
                </c:pt>
                <c:pt idx="1191">
                  <c:v>429.26000975999995</c:v>
                </c:pt>
                <c:pt idx="1192">
                  <c:v>429.68997192</c:v>
                </c:pt>
                <c:pt idx="1193">
                  <c:v>430.12002564000005</c:v>
                </c:pt>
                <c:pt idx="1194">
                  <c:v>430.54000853999992</c:v>
                </c:pt>
                <c:pt idx="1195">
                  <c:v>430.96997069999998</c:v>
                </c:pt>
                <c:pt idx="1196">
                  <c:v>431.39001465000001</c:v>
                </c:pt>
                <c:pt idx="1197">
                  <c:v>431.79998778999993</c:v>
                </c:pt>
                <c:pt idx="1198">
                  <c:v>432.21997069999998</c:v>
                </c:pt>
                <c:pt idx="1199">
                  <c:v>432.62002562999999</c:v>
                </c:pt>
                <c:pt idx="1200">
                  <c:v>433.02999877999997</c:v>
                </c:pt>
                <c:pt idx="1201">
                  <c:v>433.43997192</c:v>
                </c:pt>
                <c:pt idx="1202">
                  <c:v>433.84002686000002</c:v>
                </c:pt>
                <c:pt idx="1203">
                  <c:v>434.24999999999994</c:v>
                </c:pt>
                <c:pt idx="1204">
                  <c:v>434.62997436000001</c:v>
                </c:pt>
                <c:pt idx="1205">
                  <c:v>435.03002930000002</c:v>
                </c:pt>
                <c:pt idx="1206">
                  <c:v>435.42001342999993</c:v>
                </c:pt>
                <c:pt idx="1207">
                  <c:v>435.80999756</c:v>
                </c:pt>
                <c:pt idx="1208">
                  <c:v>436.19003296</c:v>
                </c:pt>
                <c:pt idx="1209">
                  <c:v>436.57000731999995</c:v>
                </c:pt>
                <c:pt idx="1210">
                  <c:v>436.94998169000002</c:v>
                </c:pt>
                <c:pt idx="1211">
                  <c:v>437.32998657000002</c:v>
                </c:pt>
                <c:pt idx="1212">
                  <c:v>437.70001220999995</c:v>
                </c:pt>
                <c:pt idx="1213">
                  <c:v>438.07000733000001</c:v>
                </c:pt>
                <c:pt idx="1214">
                  <c:v>438.43997193000007</c:v>
                </c:pt>
                <c:pt idx="1215">
                  <c:v>438.80001830999993</c:v>
                </c:pt>
                <c:pt idx="1216">
                  <c:v>439.16000365999997</c:v>
                </c:pt>
                <c:pt idx="1217">
                  <c:v>439.51998902000003</c:v>
                </c:pt>
                <c:pt idx="1218">
                  <c:v>439.87002563999994</c:v>
                </c:pt>
                <c:pt idx="1219">
                  <c:v>440.23001097999997</c:v>
                </c:pt>
                <c:pt idx="1220">
                  <c:v>440.57998657000007</c:v>
                </c:pt>
                <c:pt idx="1221">
                  <c:v>440.92001342999998</c:v>
                </c:pt>
                <c:pt idx="1222">
                  <c:v>441.27001953000001</c:v>
                </c:pt>
                <c:pt idx="1223">
                  <c:v>441.60998535000004</c:v>
                </c:pt>
                <c:pt idx="1224">
                  <c:v>441.94003295999994</c:v>
                </c:pt>
                <c:pt idx="1225">
                  <c:v>442.27999878000003</c:v>
                </c:pt>
                <c:pt idx="1226">
                  <c:v>442.60998535000004</c:v>
                </c:pt>
                <c:pt idx="1227">
                  <c:v>442.93002318999993</c:v>
                </c:pt>
                <c:pt idx="1228">
                  <c:v>443.26000976</c:v>
                </c:pt>
                <c:pt idx="1229">
                  <c:v>443.58999634000008</c:v>
                </c:pt>
                <c:pt idx="1230">
                  <c:v>443.90997313999998</c:v>
                </c:pt>
                <c:pt idx="1231">
                  <c:v>444.23001099000004</c:v>
                </c:pt>
                <c:pt idx="1232">
                  <c:v>444.54000855000004</c:v>
                </c:pt>
                <c:pt idx="1233">
                  <c:v>444.85998534999999</c:v>
                </c:pt>
                <c:pt idx="1234">
                  <c:v>445.16000366000003</c:v>
                </c:pt>
                <c:pt idx="1235">
                  <c:v>445.47000122000003</c:v>
                </c:pt>
                <c:pt idx="1236">
                  <c:v>445.76998900999996</c:v>
                </c:pt>
                <c:pt idx="1237">
                  <c:v>446.07003784</c:v>
                </c:pt>
                <c:pt idx="1238">
                  <c:v>446.36999510999993</c:v>
                </c:pt>
                <c:pt idx="1239">
                  <c:v>446.66000365999997</c:v>
                </c:pt>
                <c:pt idx="1240">
                  <c:v>446.95996093000002</c:v>
                </c:pt>
                <c:pt idx="1241">
                  <c:v>447.25003051999994</c:v>
                </c:pt>
                <c:pt idx="1242">
                  <c:v>447.52999876999996</c:v>
                </c:pt>
                <c:pt idx="1243">
                  <c:v>447.80996704000006</c:v>
                </c:pt>
                <c:pt idx="1244">
                  <c:v>448.10000609999997</c:v>
                </c:pt>
                <c:pt idx="1245">
                  <c:v>448.36999512</c:v>
                </c:pt>
                <c:pt idx="1246">
                  <c:v>448.63998413000002</c:v>
                </c:pt>
                <c:pt idx="1247">
                  <c:v>448.92001342999998</c:v>
                </c:pt>
                <c:pt idx="1248">
                  <c:v>449.19000245000001</c:v>
                </c:pt>
                <c:pt idx="1249">
                  <c:v>449.44998169000007</c:v>
                </c:pt>
                <c:pt idx="1250">
                  <c:v>449.72003173999997</c:v>
                </c:pt>
                <c:pt idx="1251">
                  <c:v>449.98001098999998</c:v>
                </c:pt>
                <c:pt idx="1252">
                  <c:v>450.23999024000005</c:v>
                </c:pt>
                <c:pt idx="1253">
                  <c:v>450.49996949000001</c:v>
                </c:pt>
                <c:pt idx="1254">
                  <c:v>450.74002075999999</c:v>
                </c:pt>
                <c:pt idx="1255">
                  <c:v>451.00000000000006</c:v>
                </c:pt>
                <c:pt idx="1256">
                  <c:v>451.25</c:v>
                </c:pt>
                <c:pt idx="1257">
                  <c:v>451.50003052</c:v>
                </c:pt>
                <c:pt idx="1258">
                  <c:v>451.73001097999992</c:v>
                </c:pt>
                <c:pt idx="1259">
                  <c:v>451.96997069999998</c:v>
                </c:pt>
                <c:pt idx="1260">
                  <c:v>452.21002198000002</c:v>
                </c:pt>
                <c:pt idx="1261">
                  <c:v>452.45001220999995</c:v>
                </c:pt>
                <c:pt idx="1262">
                  <c:v>452.67999268</c:v>
                </c:pt>
                <c:pt idx="1263">
                  <c:v>452.90997315000004</c:v>
                </c:pt>
                <c:pt idx="1264">
                  <c:v>453.13000488999995</c:v>
                </c:pt>
                <c:pt idx="1265">
                  <c:v>453.36001586999998</c:v>
                </c:pt>
                <c:pt idx="1266">
                  <c:v>453.57998657000007</c:v>
                </c:pt>
                <c:pt idx="1267">
                  <c:v>453.79995726999999</c:v>
                </c:pt>
                <c:pt idx="1268">
                  <c:v>454.02001953000001</c:v>
                </c:pt>
                <c:pt idx="1269">
                  <c:v>454.23001099000004</c:v>
                </c:pt>
                <c:pt idx="1270">
                  <c:v>454.43997193000001</c:v>
                </c:pt>
                <c:pt idx="1271">
                  <c:v>454.65002441000001</c:v>
                </c:pt>
                <c:pt idx="1272">
                  <c:v>454.85000610000003</c:v>
                </c:pt>
                <c:pt idx="1273">
                  <c:v>455.04998778999999</c:v>
                </c:pt>
                <c:pt idx="1274">
                  <c:v>455.25997924000001</c:v>
                </c:pt>
                <c:pt idx="1275">
                  <c:v>455.45001220999995</c:v>
                </c:pt>
                <c:pt idx="1276">
                  <c:v>455.64999390000003</c:v>
                </c:pt>
                <c:pt idx="1277">
                  <c:v>455.83999634000003</c:v>
                </c:pt>
                <c:pt idx="1278">
                  <c:v>456.03002929999997</c:v>
                </c:pt>
                <c:pt idx="1279">
                  <c:v>456.22000123000004</c:v>
                </c:pt>
                <c:pt idx="1280">
                  <c:v>456.39999390000003</c:v>
                </c:pt>
                <c:pt idx="1281">
                  <c:v>456.57998657999997</c:v>
                </c:pt>
                <c:pt idx="1282">
                  <c:v>456.76000976</c:v>
                </c:pt>
                <c:pt idx="1283">
                  <c:v>456.95001220999995</c:v>
                </c:pt>
                <c:pt idx="1284">
                  <c:v>457.11999512</c:v>
                </c:pt>
                <c:pt idx="1285">
                  <c:v>457.28997803000004</c:v>
                </c:pt>
                <c:pt idx="1286">
                  <c:v>457.46002196999996</c:v>
                </c:pt>
                <c:pt idx="1287">
                  <c:v>457.63000488</c:v>
                </c:pt>
                <c:pt idx="1288">
                  <c:v>457.79998779000005</c:v>
                </c:pt>
                <c:pt idx="1289">
                  <c:v>457.95996092999997</c:v>
                </c:pt>
                <c:pt idx="1290">
                  <c:v>458.12002563999999</c:v>
                </c:pt>
                <c:pt idx="1291">
                  <c:v>458.27999878000003</c:v>
                </c:pt>
                <c:pt idx="1292">
                  <c:v>458.41998290999999</c:v>
                </c:pt>
                <c:pt idx="1293">
                  <c:v>458.58001709000001</c:v>
                </c:pt>
                <c:pt idx="1294">
                  <c:v>458.74002074999993</c:v>
                </c:pt>
                <c:pt idx="1295">
                  <c:v>458.88000488</c:v>
                </c:pt>
                <c:pt idx="1296">
                  <c:v>459.02996826000003</c:v>
                </c:pt>
                <c:pt idx="1297">
                  <c:v>459.17001342999998</c:v>
                </c:pt>
                <c:pt idx="1298">
                  <c:v>459.30999756</c:v>
                </c:pt>
                <c:pt idx="1299">
                  <c:v>459.44998169000007</c:v>
                </c:pt>
                <c:pt idx="1300">
                  <c:v>459.58999633999997</c:v>
                </c:pt>
                <c:pt idx="1301">
                  <c:v>459.72003174000002</c:v>
                </c:pt>
                <c:pt idx="1302">
                  <c:v>459.85000610999998</c:v>
                </c:pt>
                <c:pt idx="1303">
                  <c:v>459.97998046999999</c:v>
                </c:pt>
                <c:pt idx="1304">
                  <c:v>460.10998535000004</c:v>
                </c:pt>
                <c:pt idx="1305">
                  <c:v>460.23001097999997</c:v>
                </c:pt>
                <c:pt idx="1306">
                  <c:v>460.37002563999999</c:v>
                </c:pt>
                <c:pt idx="1307">
                  <c:v>460.48001099000004</c:v>
                </c:pt>
                <c:pt idx="1308">
                  <c:v>460.59997558999999</c:v>
                </c:pt>
                <c:pt idx="1309">
                  <c:v>460.71997070000003</c:v>
                </c:pt>
                <c:pt idx="1310">
                  <c:v>460.83001708999996</c:v>
                </c:pt>
                <c:pt idx="1311">
                  <c:v>460.94000244</c:v>
                </c:pt>
                <c:pt idx="1312">
                  <c:v>461.04998779000005</c:v>
                </c:pt>
                <c:pt idx="1313">
                  <c:v>461.16003417999997</c:v>
                </c:pt>
                <c:pt idx="1314">
                  <c:v>461.27001953000001</c:v>
                </c:pt>
                <c:pt idx="1315">
                  <c:v>461.36999511999994</c:v>
                </c:pt>
                <c:pt idx="1316">
                  <c:v>461.46997069999998</c:v>
                </c:pt>
                <c:pt idx="1317">
                  <c:v>461.56997681000007</c:v>
                </c:pt>
                <c:pt idx="1318">
                  <c:v>461.67001342999998</c:v>
                </c:pt>
                <c:pt idx="1319">
                  <c:v>461.77001953000001</c:v>
                </c:pt>
                <c:pt idx="1320">
                  <c:v>461.85998535000004</c:v>
                </c:pt>
                <c:pt idx="1321">
                  <c:v>461.94998168999996</c:v>
                </c:pt>
                <c:pt idx="1322">
                  <c:v>462.04003906000003</c:v>
                </c:pt>
                <c:pt idx="1323">
                  <c:v>462.11999510999993</c:v>
                </c:pt>
                <c:pt idx="1324">
                  <c:v>462.20999146000003</c:v>
                </c:pt>
                <c:pt idx="1325">
                  <c:v>462.28997803000004</c:v>
                </c:pt>
                <c:pt idx="1326">
                  <c:v>462.3699646</c:v>
                </c:pt>
                <c:pt idx="1327">
                  <c:v>462.45001221000001</c:v>
                </c:pt>
                <c:pt idx="1328">
                  <c:v>462.52999877999997</c:v>
                </c:pt>
                <c:pt idx="1329">
                  <c:v>462.60000610999998</c:v>
                </c:pt>
                <c:pt idx="1330">
                  <c:v>462.66998291000004</c:v>
                </c:pt>
                <c:pt idx="1331">
                  <c:v>462.74002074999999</c:v>
                </c:pt>
                <c:pt idx="1332">
                  <c:v>462.81002808</c:v>
                </c:pt>
                <c:pt idx="1333">
                  <c:v>462.86999512000006</c:v>
                </c:pt>
                <c:pt idx="1334">
                  <c:v>462.92999266999999</c:v>
                </c:pt>
                <c:pt idx="1335">
                  <c:v>462.98995971000005</c:v>
                </c:pt>
                <c:pt idx="1336">
                  <c:v>463.06002807999994</c:v>
                </c:pt>
                <c:pt idx="1337">
                  <c:v>463.11001586999998</c:v>
                </c:pt>
                <c:pt idx="1338">
                  <c:v>463.17001342999993</c:v>
                </c:pt>
                <c:pt idx="1339">
                  <c:v>463.21997069999998</c:v>
                </c:pt>
                <c:pt idx="1340">
                  <c:v>463.27001953000001</c:v>
                </c:pt>
                <c:pt idx="1341">
                  <c:v>463.32000731999995</c:v>
                </c:pt>
                <c:pt idx="1342">
                  <c:v>463.36001586999998</c:v>
                </c:pt>
                <c:pt idx="1343">
                  <c:v>463.39999390000008</c:v>
                </c:pt>
                <c:pt idx="1344">
                  <c:v>463.44998169000002</c:v>
                </c:pt>
                <c:pt idx="1345">
                  <c:v>463.48995971000005</c:v>
                </c:pt>
                <c:pt idx="1346">
                  <c:v>463.52001952999996</c:v>
                </c:pt>
                <c:pt idx="1347">
                  <c:v>463.55999756</c:v>
                </c:pt>
                <c:pt idx="1348">
                  <c:v>463.58999634000003</c:v>
                </c:pt>
                <c:pt idx="1349">
                  <c:v>463.61999512</c:v>
                </c:pt>
                <c:pt idx="1350">
                  <c:v>463.64001465000001</c:v>
                </c:pt>
                <c:pt idx="1351">
                  <c:v>463.67001342999998</c:v>
                </c:pt>
                <c:pt idx="1352">
                  <c:v>463.69000244</c:v>
                </c:pt>
                <c:pt idx="1353">
                  <c:v>463.70999146000008</c:v>
                </c:pt>
                <c:pt idx="1354">
                  <c:v>463.72998045999998</c:v>
                </c:pt>
                <c:pt idx="1355">
                  <c:v>463.73995971000005</c:v>
                </c:pt>
                <c:pt idx="1356">
                  <c:v>463.76004028999995</c:v>
                </c:pt>
                <c:pt idx="1357">
                  <c:v>463.77001954000002</c:v>
                </c:pt>
                <c:pt idx="1358">
                  <c:v>463.77999877999997</c:v>
                </c:pt>
                <c:pt idx="1359">
                  <c:v>463.77999877999997</c:v>
                </c:pt>
                <c:pt idx="1360">
                  <c:v>463.77996826000003</c:v>
                </c:pt>
                <c:pt idx="1361">
                  <c:v>463.77996825999998</c:v>
                </c:pt>
                <c:pt idx="1362">
                  <c:v>463.78002930000002</c:v>
                </c:pt>
                <c:pt idx="1363">
                  <c:v>463.77999877999997</c:v>
                </c:pt>
                <c:pt idx="1364">
                  <c:v>463.76998901000002</c:v>
                </c:pt>
                <c:pt idx="1365">
                  <c:v>463.75997925000007</c:v>
                </c:pt>
                <c:pt idx="1366">
                  <c:v>463.75003051999994</c:v>
                </c:pt>
                <c:pt idx="1367">
                  <c:v>463.74002074999999</c:v>
                </c:pt>
                <c:pt idx="1368">
                  <c:v>463.72000121999997</c:v>
                </c:pt>
                <c:pt idx="1369">
                  <c:v>463.70999145000002</c:v>
                </c:pt>
                <c:pt idx="1370">
                  <c:v>463.67999267000005</c:v>
                </c:pt>
                <c:pt idx="1371">
                  <c:v>463.65997314999998</c:v>
                </c:pt>
                <c:pt idx="1372">
                  <c:v>463.63998413000002</c:v>
                </c:pt>
                <c:pt idx="1373">
                  <c:v>463.61001586999998</c:v>
                </c:pt>
                <c:pt idx="1374">
                  <c:v>463.58999634000003</c:v>
                </c:pt>
                <c:pt idx="1375">
                  <c:v>463.54998780000005</c:v>
                </c:pt>
                <c:pt idx="1376">
                  <c:v>463.51998900999996</c:v>
                </c:pt>
                <c:pt idx="1377">
                  <c:v>463.47998047000004</c:v>
                </c:pt>
                <c:pt idx="1378">
                  <c:v>463.44998168999996</c:v>
                </c:pt>
                <c:pt idx="1379">
                  <c:v>463.40002442000002</c:v>
                </c:pt>
                <c:pt idx="1380">
                  <c:v>463.36999510999993</c:v>
                </c:pt>
                <c:pt idx="1381">
                  <c:v>463.32998657000002</c:v>
                </c:pt>
                <c:pt idx="1382">
                  <c:v>463.27996826000003</c:v>
                </c:pt>
                <c:pt idx="1383">
                  <c:v>463.23999024</c:v>
                </c:pt>
                <c:pt idx="1384">
                  <c:v>463.19003296</c:v>
                </c:pt>
                <c:pt idx="1385">
                  <c:v>463.14001464999996</c:v>
                </c:pt>
                <c:pt idx="1386">
                  <c:v>463.09002686000002</c:v>
                </c:pt>
                <c:pt idx="1387">
                  <c:v>463.02999878000003</c:v>
                </c:pt>
                <c:pt idx="1388">
                  <c:v>462.97998045999998</c:v>
                </c:pt>
                <c:pt idx="1389">
                  <c:v>462.92999268000005</c:v>
                </c:pt>
                <c:pt idx="1390">
                  <c:v>462.87002563999999</c:v>
                </c:pt>
                <c:pt idx="1391">
                  <c:v>462.82000732</c:v>
                </c:pt>
                <c:pt idx="1392">
                  <c:v>462.76000976999995</c:v>
                </c:pt>
                <c:pt idx="1393">
                  <c:v>462.69000244</c:v>
                </c:pt>
                <c:pt idx="1394">
                  <c:v>462.63998413000007</c:v>
                </c:pt>
                <c:pt idx="1395">
                  <c:v>462.57998657000002</c:v>
                </c:pt>
                <c:pt idx="1396">
                  <c:v>462.50997924000001</c:v>
                </c:pt>
                <c:pt idx="1397">
                  <c:v>462.44003295999994</c:v>
                </c:pt>
                <c:pt idx="1398">
                  <c:v>462.38000488</c:v>
                </c:pt>
                <c:pt idx="1399">
                  <c:v>462.32000732999995</c:v>
                </c:pt>
                <c:pt idx="1400">
                  <c:v>462.23999024</c:v>
                </c:pt>
                <c:pt idx="1401">
                  <c:v>462.17999267000005</c:v>
                </c:pt>
                <c:pt idx="1402">
                  <c:v>462.10998534999999</c:v>
                </c:pt>
                <c:pt idx="1403">
                  <c:v>462.03997803000004</c:v>
                </c:pt>
                <c:pt idx="1404">
                  <c:v>461.97003173999997</c:v>
                </c:pt>
                <c:pt idx="1405">
                  <c:v>461.90002441000001</c:v>
                </c:pt>
                <c:pt idx="1406">
                  <c:v>461.83001708999996</c:v>
                </c:pt>
                <c:pt idx="1407">
                  <c:v>461.76000976</c:v>
                </c:pt>
                <c:pt idx="1408">
                  <c:v>461.66998291000004</c:v>
                </c:pt>
                <c:pt idx="1409">
                  <c:v>461.59997558999999</c:v>
                </c:pt>
                <c:pt idx="1410">
                  <c:v>461.52996826000003</c:v>
                </c:pt>
                <c:pt idx="1411">
                  <c:v>461.45996093999997</c:v>
                </c:pt>
                <c:pt idx="1412">
                  <c:v>461.39001465000001</c:v>
                </c:pt>
                <c:pt idx="1413">
                  <c:v>461.29998779999994</c:v>
                </c:pt>
                <c:pt idx="1414">
                  <c:v>461.22998046999999</c:v>
                </c:pt>
                <c:pt idx="1415">
                  <c:v>461.15997315000004</c:v>
                </c:pt>
                <c:pt idx="1416">
                  <c:v>461.08001708999996</c:v>
                </c:pt>
                <c:pt idx="1417">
                  <c:v>461.01000977000001</c:v>
                </c:pt>
                <c:pt idx="1418">
                  <c:v>460.92999267999994</c:v>
                </c:pt>
                <c:pt idx="1419">
                  <c:v>460.85003661999997</c:v>
                </c:pt>
                <c:pt idx="1420">
                  <c:v>460.7800292899999</c:v>
                </c:pt>
                <c:pt idx="1421">
                  <c:v>460.70001221000007</c:v>
                </c:pt>
                <c:pt idx="1422">
                  <c:v>460.63000488</c:v>
                </c:pt>
                <c:pt idx="1423">
                  <c:v>460.54998779000005</c:v>
                </c:pt>
                <c:pt idx="1424">
                  <c:v>460.4799804700001</c:v>
                </c:pt>
                <c:pt idx="1425">
                  <c:v>460.40997314000003</c:v>
                </c:pt>
                <c:pt idx="1426">
                  <c:v>460.32995606000009</c:v>
                </c:pt>
                <c:pt idx="1427">
                  <c:v>460.25</c:v>
                </c:pt>
                <c:pt idx="1428">
                  <c:v>460.23004149999997</c:v>
                </c:pt>
                <c:pt idx="1429">
                  <c:v>460.13000490000002</c:v>
                </c:pt>
                <c:pt idx="1430">
                  <c:v>460.03002930000002</c:v>
                </c:pt>
                <c:pt idx="1431">
                  <c:v>459.93005370000003</c:v>
                </c:pt>
                <c:pt idx="1432">
                  <c:v>459.92004393000002</c:v>
                </c:pt>
                <c:pt idx="1433">
                  <c:v>459.82000733000007</c:v>
                </c:pt>
                <c:pt idx="1434">
                  <c:v>459.73004149999997</c:v>
                </c:pt>
                <c:pt idx="1435">
                  <c:v>459.73004149999997</c:v>
                </c:pt>
                <c:pt idx="1436">
                  <c:v>459.61999513000001</c:v>
                </c:pt>
                <c:pt idx="1437">
                  <c:v>459.52001953000001</c:v>
                </c:pt>
                <c:pt idx="1438">
                  <c:v>459.52001953000001</c:v>
                </c:pt>
                <c:pt idx="1439">
                  <c:v>459.43005370000003</c:v>
                </c:pt>
                <c:pt idx="1440">
                  <c:v>459.33001710000008</c:v>
                </c:pt>
                <c:pt idx="1441">
                  <c:v>459.23999022999999</c:v>
                </c:pt>
                <c:pt idx="1442">
                  <c:v>459.23999022999999</c:v>
                </c:pt>
                <c:pt idx="1443">
                  <c:v>459.14996339000004</c:v>
                </c:pt>
                <c:pt idx="1444">
                  <c:v>459.04998779000005</c:v>
                </c:pt>
                <c:pt idx="1445">
                  <c:v>459.04998779000005</c:v>
                </c:pt>
                <c:pt idx="1446">
                  <c:v>458.96002196000006</c:v>
                </c:pt>
                <c:pt idx="1447">
                  <c:v>458.85998536000011</c:v>
                </c:pt>
                <c:pt idx="1448">
                  <c:v>458.86999512</c:v>
                </c:pt>
                <c:pt idx="1449">
                  <c:v>458.77001951999989</c:v>
                </c:pt>
                <c:pt idx="1450">
                  <c:v>458.67999268999995</c:v>
                </c:pt>
                <c:pt idx="1451">
                  <c:v>458.69000245999996</c:v>
                </c:pt>
                <c:pt idx="1452">
                  <c:v>458.59002685999997</c:v>
                </c:pt>
                <c:pt idx="1453">
                  <c:v>458.49005125999997</c:v>
                </c:pt>
                <c:pt idx="1454">
                  <c:v>458.49999998999988</c:v>
                </c:pt>
                <c:pt idx="1455">
                  <c:v>458.40002439</c:v>
                </c:pt>
                <c:pt idx="1456">
                  <c:v>458.30993654999997</c:v>
                </c:pt>
                <c:pt idx="1457">
                  <c:v>458.31994631999999</c:v>
                </c:pt>
                <c:pt idx="1458">
                  <c:v>458.21997072000011</c:v>
                </c:pt>
                <c:pt idx="1459">
                  <c:v>458.13000488</c:v>
                </c:pt>
                <c:pt idx="1460">
                  <c:v>458.0400390499999</c:v>
                </c:pt>
                <c:pt idx="1461">
                  <c:v>458.0400390499999</c:v>
                </c:pt>
                <c:pt idx="1462">
                  <c:v>457.94006345000003</c:v>
                </c:pt>
                <c:pt idx="1463">
                  <c:v>457.95007321000003</c:v>
                </c:pt>
                <c:pt idx="1464">
                  <c:v>457.85992434000002</c:v>
                </c:pt>
                <c:pt idx="1465">
                  <c:v>457.76995851000015</c:v>
                </c:pt>
                <c:pt idx="1466">
                  <c:v>457.66998291000004</c:v>
                </c:pt>
                <c:pt idx="1467">
                  <c:v>457.67999268000005</c:v>
                </c:pt>
                <c:pt idx="1468">
                  <c:v>457.59002683999984</c:v>
                </c:pt>
                <c:pt idx="1469">
                  <c:v>457.50006100999997</c:v>
                </c:pt>
                <c:pt idx="1470">
                  <c:v>457.50006100999997</c:v>
                </c:pt>
                <c:pt idx="1471">
                  <c:v>457.40997316999994</c:v>
                </c:pt>
                <c:pt idx="1472">
                  <c:v>457.30999757000006</c:v>
                </c:pt>
                <c:pt idx="1473">
                  <c:v>457.31994630000008</c:v>
                </c:pt>
                <c:pt idx="1474">
                  <c:v>457.22998046999999</c:v>
                </c:pt>
                <c:pt idx="1475">
                  <c:v>457.14001462999988</c:v>
                </c:pt>
                <c:pt idx="1476">
                  <c:v>457.15002439999989</c:v>
                </c:pt>
                <c:pt idx="1477">
                  <c:v>457.06005857000002</c:v>
                </c:pt>
                <c:pt idx="1478">
                  <c:v>456.95996097</c:v>
                </c:pt>
                <c:pt idx="1479">
                  <c:v>456.96997073</c:v>
                </c:pt>
                <c:pt idx="1480">
                  <c:v>456.88000490000013</c:v>
                </c:pt>
                <c:pt idx="1481">
                  <c:v>456.78997803000004</c:v>
                </c:pt>
                <c:pt idx="1482">
                  <c:v>456.79998779000005</c:v>
                </c:pt>
                <c:pt idx="1483">
                  <c:v>456.71002195999995</c:v>
                </c:pt>
                <c:pt idx="1484">
                  <c:v>456.63006588999997</c:v>
                </c:pt>
                <c:pt idx="1485">
                  <c:v>456.64007565999998</c:v>
                </c:pt>
                <c:pt idx="1486">
                  <c:v>456.54992678999997</c:v>
                </c:pt>
                <c:pt idx="1487">
                  <c:v>456.54992678999997</c:v>
                </c:pt>
                <c:pt idx="1488">
                  <c:v>456.4599609500001</c:v>
                </c:pt>
                <c:pt idx="1489">
                  <c:v>456.36999512</c:v>
                </c:pt>
                <c:pt idx="1490">
                  <c:v>456.39001465000001</c:v>
                </c:pt>
                <c:pt idx="1491">
                  <c:v>456.30004880999991</c:v>
                </c:pt>
                <c:pt idx="1492">
                  <c:v>456.21002194000005</c:v>
                </c:pt>
                <c:pt idx="1493">
                  <c:v>456.22003171000006</c:v>
                </c:pt>
                <c:pt idx="1494">
                  <c:v>456.12994388000004</c:v>
                </c:pt>
                <c:pt idx="1495">
                  <c:v>456.03997804000005</c:v>
                </c:pt>
                <c:pt idx="1496">
                  <c:v>456.04998781000006</c:v>
                </c:pt>
                <c:pt idx="1497">
                  <c:v>455.96002196999996</c:v>
                </c:pt>
                <c:pt idx="1498">
                  <c:v>455.86999509999987</c:v>
                </c:pt>
                <c:pt idx="1499">
                  <c:v>455.89001462999988</c:v>
                </c:pt>
                <c:pt idx="1500">
                  <c:v>455.80004880000001</c:v>
                </c:pt>
                <c:pt idx="1501">
                  <c:v>455.70996097</c:v>
                </c:pt>
                <c:pt idx="1502">
                  <c:v>455.71997073</c:v>
                </c:pt>
                <c:pt idx="1503">
                  <c:v>455.63995363000015</c:v>
                </c:pt>
                <c:pt idx="1504">
                  <c:v>455.53997803000004</c:v>
                </c:pt>
                <c:pt idx="1505">
                  <c:v>455.54998779000005</c:v>
                </c:pt>
                <c:pt idx="1506">
                  <c:v>455.47003171999984</c:v>
                </c:pt>
                <c:pt idx="1507">
                  <c:v>455.38006588999997</c:v>
                </c:pt>
                <c:pt idx="1508">
                  <c:v>455.39007565999998</c:v>
                </c:pt>
                <c:pt idx="1509">
                  <c:v>455.29992678999997</c:v>
                </c:pt>
                <c:pt idx="1510">
                  <c:v>455.31994631999999</c:v>
                </c:pt>
                <c:pt idx="1511">
                  <c:v>455.22998048000011</c:v>
                </c:pt>
                <c:pt idx="1512">
                  <c:v>455.13000488</c:v>
                </c:pt>
                <c:pt idx="1513">
                  <c:v>455.15002441000001</c:v>
                </c:pt>
                <c:pt idx="1514">
                  <c:v>455.05999753999993</c:v>
                </c:pt>
                <c:pt idx="1515">
                  <c:v>454.97003171000006</c:v>
                </c:pt>
                <c:pt idx="1516">
                  <c:v>454.98004148000007</c:v>
                </c:pt>
                <c:pt idx="1517">
                  <c:v>454.89996340999994</c:v>
                </c:pt>
                <c:pt idx="1518">
                  <c:v>454.80999757000006</c:v>
                </c:pt>
                <c:pt idx="1519">
                  <c:v>454.81994630000008</c:v>
                </c:pt>
                <c:pt idx="1520">
                  <c:v>454.72998046999999</c:v>
                </c:pt>
                <c:pt idx="1521">
                  <c:v>454.73999022999999</c:v>
                </c:pt>
                <c:pt idx="1522">
                  <c:v>454.65002439999989</c:v>
                </c:pt>
                <c:pt idx="1523">
                  <c:v>454.56005857000002</c:v>
                </c:pt>
                <c:pt idx="1524">
                  <c:v>454.57006833000003</c:v>
                </c:pt>
                <c:pt idx="1525">
                  <c:v>454.47998050000001</c:v>
                </c:pt>
                <c:pt idx="1526">
                  <c:v>454.39996339000015</c:v>
                </c:pt>
                <c:pt idx="1527">
                  <c:v>454.40997316000016</c:v>
                </c:pt>
                <c:pt idx="1528">
                  <c:v>454.32000731999995</c:v>
                </c:pt>
                <c:pt idx="1529">
                  <c:v>454.32000731999995</c:v>
                </c:pt>
                <c:pt idx="1530">
                  <c:v>454.23004148999985</c:v>
                </c:pt>
                <c:pt idx="1531">
                  <c:v>454.15002439</c:v>
                </c:pt>
                <c:pt idx="1532">
                  <c:v>454.16003415</c:v>
                </c:pt>
                <c:pt idx="1533">
                  <c:v>454.06994631999999</c:v>
                </c:pt>
                <c:pt idx="1534">
                  <c:v>453.97998048000011</c:v>
                </c:pt>
                <c:pt idx="1535">
                  <c:v>453.98999025000012</c:v>
                </c:pt>
                <c:pt idx="1536">
                  <c:v>453.90002441000001</c:v>
                </c:pt>
                <c:pt idx="1537">
                  <c:v>453.80999753999993</c:v>
                </c:pt>
                <c:pt idx="1538">
                  <c:v>453.82000730999994</c:v>
                </c:pt>
                <c:pt idx="1539">
                  <c:v>453.73004148000007</c:v>
                </c:pt>
                <c:pt idx="1540">
                  <c:v>453.74005123999996</c:v>
                </c:pt>
                <c:pt idx="1541">
                  <c:v>453.64996340999994</c:v>
                </c:pt>
                <c:pt idx="1542">
                  <c:v>453.55999757000006</c:v>
                </c:pt>
                <c:pt idx="1543">
                  <c:v>453.56994630000008</c:v>
                </c:pt>
                <c:pt idx="1544">
                  <c:v>453.48999022999999</c:v>
                </c:pt>
                <c:pt idx="1545">
                  <c:v>453.40002439999989</c:v>
                </c:pt>
                <c:pt idx="1546">
                  <c:v>453.40002439999989</c:v>
                </c:pt>
                <c:pt idx="1547">
                  <c:v>453.31005857000002</c:v>
                </c:pt>
                <c:pt idx="1548">
                  <c:v>453.32006833000003</c:v>
                </c:pt>
                <c:pt idx="1549">
                  <c:v>453.22998050000001</c:v>
                </c:pt>
                <c:pt idx="1550">
                  <c:v>453.14996339000015</c:v>
                </c:pt>
                <c:pt idx="1551">
                  <c:v>453.15997316000016</c:v>
                </c:pt>
                <c:pt idx="1552">
                  <c:v>453.07000731999995</c:v>
                </c:pt>
                <c:pt idx="1553">
                  <c:v>453.08001708999996</c:v>
                </c:pt>
                <c:pt idx="1554">
                  <c:v>452.99005125999986</c:v>
                </c:pt>
                <c:pt idx="1555">
                  <c:v>452.89007565999998</c:v>
                </c:pt>
                <c:pt idx="1556">
                  <c:v>452.91003415</c:v>
                </c:pt>
                <c:pt idx="1557">
                  <c:v>452.81994631999999</c:v>
                </c:pt>
                <c:pt idx="1558">
                  <c:v>452.82995607999999</c:v>
                </c:pt>
                <c:pt idx="1559">
                  <c:v>452.73999025000012</c:v>
                </c:pt>
                <c:pt idx="1560">
                  <c:v>452.65002441000001</c:v>
                </c:pt>
                <c:pt idx="1561">
                  <c:v>452.65997314000003</c:v>
                </c:pt>
                <c:pt idx="1562">
                  <c:v>452.58001707999995</c:v>
                </c:pt>
                <c:pt idx="1563">
                  <c:v>452.58001707999995</c:v>
                </c:pt>
                <c:pt idx="1564">
                  <c:v>452.49005123999996</c:v>
                </c:pt>
                <c:pt idx="1565">
                  <c:v>452.39996340999994</c:v>
                </c:pt>
                <c:pt idx="1566">
                  <c:v>452.40997316999994</c:v>
                </c:pt>
                <c:pt idx="1567">
                  <c:v>452.31994630000008</c:v>
                </c:pt>
                <c:pt idx="1568">
                  <c:v>452.22998046999999</c:v>
                </c:pt>
                <c:pt idx="1569">
                  <c:v>452.25</c:v>
                </c:pt>
                <c:pt idx="1570">
                  <c:v>452.1600341699999</c:v>
                </c:pt>
                <c:pt idx="1571">
                  <c:v>452.17004392999991</c:v>
                </c:pt>
                <c:pt idx="1572">
                  <c:v>452.07006833000003</c:v>
                </c:pt>
                <c:pt idx="1573">
                  <c:v>451.97998050000001</c:v>
                </c:pt>
                <c:pt idx="1574">
                  <c:v>451.98992923000003</c:v>
                </c:pt>
                <c:pt idx="1575">
                  <c:v>451.89996339000015</c:v>
                </c:pt>
                <c:pt idx="1576">
                  <c:v>451.90997316000016</c:v>
                </c:pt>
                <c:pt idx="1577">
                  <c:v>451.82000731999995</c:v>
                </c:pt>
                <c:pt idx="1578">
                  <c:v>451.73004148999985</c:v>
                </c:pt>
                <c:pt idx="1579">
                  <c:v>451.74005125999986</c:v>
                </c:pt>
                <c:pt idx="1580">
                  <c:v>451.64007565999998</c:v>
                </c:pt>
                <c:pt idx="1581">
                  <c:v>451.65002439</c:v>
                </c:pt>
                <c:pt idx="1582">
                  <c:v>451.55993654999997</c:v>
                </c:pt>
                <c:pt idx="1583">
                  <c:v>451.56994631999999</c:v>
                </c:pt>
                <c:pt idx="1584">
                  <c:v>451.47998048000011</c:v>
                </c:pt>
                <c:pt idx="1585">
                  <c:v>451.39001465000001</c:v>
                </c:pt>
                <c:pt idx="1586">
                  <c:v>451.40002441000001</c:v>
                </c:pt>
                <c:pt idx="1587">
                  <c:v>451.30999753999993</c:v>
                </c:pt>
                <c:pt idx="1588">
                  <c:v>451.32000730999994</c:v>
                </c:pt>
                <c:pt idx="1589">
                  <c:v>451.22003171000006</c:v>
                </c:pt>
                <c:pt idx="1590">
                  <c:v>451.11993411000003</c:v>
                </c:pt>
                <c:pt idx="1591">
                  <c:v>451.12994388000004</c:v>
                </c:pt>
                <c:pt idx="1592">
                  <c:v>451.03997804000005</c:v>
                </c:pt>
                <c:pt idx="1593">
                  <c:v>451.04998781000006</c:v>
                </c:pt>
                <c:pt idx="1594">
                  <c:v>450.96002196999996</c:v>
                </c:pt>
                <c:pt idx="1595">
                  <c:v>450.86004636999985</c:v>
                </c:pt>
                <c:pt idx="1596">
                  <c:v>450.86999509999987</c:v>
                </c:pt>
                <c:pt idx="1597">
                  <c:v>450.77001949999999</c:v>
                </c:pt>
                <c:pt idx="1598">
                  <c:v>450.78002927</c:v>
                </c:pt>
                <c:pt idx="1599">
                  <c:v>450.67993166999997</c:v>
                </c:pt>
                <c:pt idx="1600">
                  <c:v>450.68994142999998</c:v>
                </c:pt>
                <c:pt idx="1601">
                  <c:v>450.59997560000011</c:v>
                </c:pt>
                <c:pt idx="1602">
                  <c:v>450.5</c:v>
                </c:pt>
                <c:pt idx="1603">
                  <c:v>450.51000977000001</c:v>
                </c:pt>
                <c:pt idx="1604">
                  <c:v>450.42004392999991</c:v>
                </c:pt>
                <c:pt idx="1605">
                  <c:v>450.42004392999991</c:v>
                </c:pt>
                <c:pt idx="1606">
                  <c:v>450.32006833000003</c:v>
                </c:pt>
                <c:pt idx="1607">
                  <c:v>450.22998050000001</c:v>
                </c:pt>
                <c:pt idx="1608">
                  <c:v>450.22998050000001</c:v>
                </c:pt>
                <c:pt idx="1609">
                  <c:v>450.13995363000015</c:v>
                </c:pt>
                <c:pt idx="1610">
                  <c:v>450.14996339000015</c:v>
                </c:pt>
                <c:pt idx="1611">
                  <c:v>450.04998779000005</c:v>
                </c:pt>
                <c:pt idx="1612">
                  <c:v>450.05999756000006</c:v>
                </c:pt>
                <c:pt idx="1613">
                  <c:v>449.97003171999984</c:v>
                </c:pt>
                <c:pt idx="1614">
                  <c:v>449.86004636000007</c:v>
                </c:pt>
                <c:pt idx="1615">
                  <c:v>449.87005611999996</c:v>
                </c:pt>
                <c:pt idx="1616">
                  <c:v>449.76995851999993</c:v>
                </c:pt>
                <c:pt idx="1617">
                  <c:v>449.77996828999994</c:v>
                </c:pt>
                <c:pt idx="1618">
                  <c:v>449.67999269000006</c:v>
                </c:pt>
                <c:pt idx="1619">
                  <c:v>449.69000246000007</c:v>
                </c:pt>
                <c:pt idx="1620">
                  <c:v>449.59997558999999</c:v>
                </c:pt>
                <c:pt idx="1621">
                  <c:v>449.49999998999988</c:v>
                </c:pt>
                <c:pt idx="1622">
                  <c:v>449.51000974999988</c:v>
                </c:pt>
                <c:pt idx="1623">
                  <c:v>449.40002439</c:v>
                </c:pt>
                <c:pt idx="1624">
                  <c:v>449.41003415</c:v>
                </c:pt>
                <c:pt idx="1625">
                  <c:v>449.30993654999997</c:v>
                </c:pt>
                <c:pt idx="1626">
                  <c:v>449.31994631999999</c:v>
                </c:pt>
                <c:pt idx="1627">
                  <c:v>449.22998048000011</c:v>
                </c:pt>
                <c:pt idx="1628">
                  <c:v>449.13000488</c:v>
                </c:pt>
                <c:pt idx="1629">
                  <c:v>449.14001465000001</c:v>
                </c:pt>
                <c:pt idx="1630">
                  <c:v>449.0400390499999</c:v>
                </c:pt>
                <c:pt idx="1631">
                  <c:v>449.0400390499999</c:v>
                </c:pt>
                <c:pt idx="1632">
                  <c:v>448.95007321000003</c:v>
                </c:pt>
                <c:pt idx="1633">
                  <c:v>448.95007321000003</c:v>
                </c:pt>
                <c:pt idx="1634">
                  <c:v>448.85992434000002</c:v>
                </c:pt>
                <c:pt idx="1635">
                  <c:v>448.75994874000014</c:v>
                </c:pt>
                <c:pt idx="1636">
                  <c:v>448.76995851000015</c:v>
                </c:pt>
                <c:pt idx="1637">
                  <c:v>448.66998291000004</c:v>
                </c:pt>
                <c:pt idx="1638">
                  <c:v>448.67999268000005</c:v>
                </c:pt>
                <c:pt idx="1639">
                  <c:v>448.59002683999984</c:v>
                </c:pt>
                <c:pt idx="1640">
                  <c:v>448.58001707999995</c:v>
                </c:pt>
                <c:pt idx="1641">
                  <c:v>448.49005123999996</c:v>
                </c:pt>
                <c:pt idx="1642">
                  <c:v>448.49005123999996</c:v>
                </c:pt>
                <c:pt idx="1643">
                  <c:v>448.39996340999994</c:v>
                </c:pt>
                <c:pt idx="1644">
                  <c:v>448.30999757000006</c:v>
                </c:pt>
                <c:pt idx="1645">
                  <c:v>448.30999757000006</c:v>
                </c:pt>
                <c:pt idx="1646">
                  <c:v>448.21997069999998</c:v>
                </c:pt>
                <c:pt idx="1647">
                  <c:v>448.21997069999998</c:v>
                </c:pt>
                <c:pt idx="1648">
                  <c:v>448.11999509999987</c:v>
                </c:pt>
                <c:pt idx="1649">
                  <c:v>448.11999509999987</c:v>
                </c:pt>
                <c:pt idx="1650">
                  <c:v>448.03002927</c:v>
                </c:pt>
                <c:pt idx="1651">
                  <c:v>447.92993166999997</c:v>
                </c:pt>
                <c:pt idx="1652">
                  <c:v>447.93994142999998</c:v>
                </c:pt>
                <c:pt idx="1653">
                  <c:v>447.84997560000011</c:v>
                </c:pt>
                <c:pt idx="1654">
                  <c:v>447.84997560000011</c:v>
                </c:pt>
                <c:pt idx="1655">
                  <c:v>447.76000977000001</c:v>
                </c:pt>
                <c:pt idx="1656">
                  <c:v>447.76000977000001</c:v>
                </c:pt>
                <c:pt idx="1657">
                  <c:v>447.6600341699999</c:v>
                </c:pt>
                <c:pt idx="1658">
                  <c:v>447.6600341699999</c:v>
                </c:pt>
                <c:pt idx="1659">
                  <c:v>447.57006833000003</c:v>
                </c:pt>
                <c:pt idx="1660">
                  <c:v>447.57006833000003</c:v>
                </c:pt>
                <c:pt idx="1661">
                  <c:v>447.47998050000001</c:v>
                </c:pt>
                <c:pt idx="1662">
                  <c:v>447.38000490000013</c:v>
                </c:pt>
                <c:pt idx="1663">
                  <c:v>447.38995363000015</c:v>
                </c:pt>
                <c:pt idx="1664">
                  <c:v>447.28997803000004</c:v>
                </c:pt>
                <c:pt idx="1665">
                  <c:v>447.28997803000004</c:v>
                </c:pt>
                <c:pt idx="1666">
                  <c:v>447.20001218999994</c:v>
                </c:pt>
                <c:pt idx="1667">
                  <c:v>447.20001218999994</c:v>
                </c:pt>
                <c:pt idx="1668">
                  <c:v>447.11004636000007</c:v>
                </c:pt>
                <c:pt idx="1669">
                  <c:v>447.11004636000007</c:v>
                </c:pt>
                <c:pt idx="1670">
                  <c:v>447.01995851999993</c:v>
                </c:pt>
                <c:pt idx="1671">
                  <c:v>446.91998292000005</c:v>
                </c:pt>
                <c:pt idx="1672">
                  <c:v>446.91998292000005</c:v>
                </c:pt>
                <c:pt idx="1673">
                  <c:v>446.83001708999996</c:v>
                </c:pt>
                <c:pt idx="1674">
                  <c:v>446.82000731999995</c:v>
                </c:pt>
                <c:pt idx="1675">
                  <c:v>446.73004148999985</c:v>
                </c:pt>
                <c:pt idx="1676">
                  <c:v>446.73004148999985</c:v>
                </c:pt>
                <c:pt idx="1677">
                  <c:v>446.64007565999998</c:v>
                </c:pt>
                <c:pt idx="1678">
                  <c:v>446.64007565999998</c:v>
                </c:pt>
                <c:pt idx="1679">
                  <c:v>446.54992678999997</c:v>
                </c:pt>
                <c:pt idx="1680">
                  <c:v>446.54992678999997</c:v>
                </c:pt>
                <c:pt idx="1681">
                  <c:v>446.44995119000009</c:v>
                </c:pt>
                <c:pt idx="1682">
                  <c:v>446.44995119000009</c:v>
                </c:pt>
                <c:pt idx="1683">
                  <c:v>446.34997558999999</c:v>
                </c:pt>
                <c:pt idx="1684">
                  <c:v>446.26000974999988</c:v>
                </c:pt>
                <c:pt idx="1685">
                  <c:v>446.26000974999988</c:v>
                </c:pt>
                <c:pt idx="1686">
                  <c:v>446.16003415</c:v>
                </c:pt>
                <c:pt idx="1687">
                  <c:v>446.17004392000001</c:v>
                </c:pt>
                <c:pt idx="1688">
                  <c:v>446.06994631999999</c:v>
                </c:pt>
                <c:pt idx="1689">
                  <c:v>446.06994631999999</c:v>
                </c:pt>
                <c:pt idx="1690">
                  <c:v>445.97998048000011</c:v>
                </c:pt>
                <c:pt idx="1691">
                  <c:v>445.96997072000011</c:v>
                </c:pt>
                <c:pt idx="1692">
                  <c:v>445.88000488</c:v>
                </c:pt>
                <c:pt idx="1693">
                  <c:v>445.88000488</c:v>
                </c:pt>
                <c:pt idx="1694">
                  <c:v>445.7900390499999</c:v>
                </c:pt>
                <c:pt idx="1695">
                  <c:v>445.7900390499999</c:v>
                </c:pt>
                <c:pt idx="1696">
                  <c:v>445.70007321000003</c:v>
                </c:pt>
                <c:pt idx="1697">
                  <c:v>445.70007321000003</c:v>
                </c:pt>
                <c:pt idx="1698">
                  <c:v>445.60992434000002</c:v>
                </c:pt>
                <c:pt idx="1699">
                  <c:v>445.59997561</c:v>
                </c:pt>
                <c:pt idx="1700">
                  <c:v>445.50994874000014</c:v>
                </c:pt>
                <c:pt idx="1701">
                  <c:v>445.40997314000003</c:v>
                </c:pt>
                <c:pt idx="1702">
                  <c:v>445.41998291000004</c:v>
                </c:pt>
                <c:pt idx="1703">
                  <c:v>445.32000730999994</c:v>
                </c:pt>
                <c:pt idx="1704">
                  <c:v>445.33001707999995</c:v>
                </c:pt>
                <c:pt idx="1705">
                  <c:v>445.23004148000007</c:v>
                </c:pt>
                <c:pt idx="1706">
                  <c:v>445.23004148000007</c:v>
                </c:pt>
                <c:pt idx="1707">
                  <c:v>445.12994388000004</c:v>
                </c:pt>
                <c:pt idx="1708">
                  <c:v>445.12994388000004</c:v>
                </c:pt>
                <c:pt idx="1709">
                  <c:v>445.02996828000016</c:v>
                </c:pt>
                <c:pt idx="1710">
                  <c:v>445.03997804000005</c:v>
                </c:pt>
                <c:pt idx="1711">
                  <c:v>444.94000243999994</c:v>
                </c:pt>
                <c:pt idx="1712">
                  <c:v>444.94000243999994</c:v>
                </c:pt>
                <c:pt idx="1713">
                  <c:v>444.85003660999985</c:v>
                </c:pt>
                <c:pt idx="1714">
                  <c:v>444.85003660999985</c:v>
                </c:pt>
                <c:pt idx="1715">
                  <c:v>444.75006100999997</c:v>
                </c:pt>
                <c:pt idx="1716">
                  <c:v>444.75006100999997</c:v>
                </c:pt>
                <c:pt idx="1717">
                  <c:v>444.64996340999994</c:v>
                </c:pt>
                <c:pt idx="1718">
                  <c:v>444.64996340999994</c:v>
                </c:pt>
                <c:pt idx="1719">
                  <c:v>444.54998781000006</c:v>
                </c:pt>
                <c:pt idx="1720">
                  <c:v>444.54998781000006</c:v>
                </c:pt>
                <c:pt idx="1721">
                  <c:v>444.46002196999996</c:v>
                </c:pt>
                <c:pt idx="1722">
                  <c:v>444.36004636999985</c:v>
                </c:pt>
                <c:pt idx="1723">
                  <c:v>444.36004636999985</c:v>
                </c:pt>
                <c:pt idx="1724">
                  <c:v>444.35003660999985</c:v>
                </c:pt>
                <c:pt idx="1725">
                  <c:v>444.25006100999997</c:v>
                </c:pt>
                <c:pt idx="1726">
                  <c:v>444.14996340999994</c:v>
                </c:pt>
                <c:pt idx="1727">
                  <c:v>444.14996340999994</c:v>
                </c:pt>
                <c:pt idx="1728">
                  <c:v>444.04998781000006</c:v>
                </c:pt>
                <c:pt idx="1729">
                  <c:v>444.04998781000006</c:v>
                </c:pt>
                <c:pt idx="1730">
                  <c:v>443.95001220999995</c:v>
                </c:pt>
                <c:pt idx="1731">
                  <c:v>443.95001220999995</c:v>
                </c:pt>
                <c:pt idx="1732">
                  <c:v>443.85003660999985</c:v>
                </c:pt>
                <c:pt idx="1733">
                  <c:v>443.84002683999984</c:v>
                </c:pt>
                <c:pt idx="1734">
                  <c:v>443.74005123999996</c:v>
                </c:pt>
                <c:pt idx="1735">
                  <c:v>443.74005123999996</c:v>
                </c:pt>
                <c:pt idx="1736">
                  <c:v>443.63995363999993</c:v>
                </c:pt>
                <c:pt idx="1737">
                  <c:v>443.63995363999993</c:v>
                </c:pt>
                <c:pt idx="1738">
                  <c:v>443.52996828000016</c:v>
                </c:pt>
                <c:pt idx="1739">
                  <c:v>443.52996828000016</c:v>
                </c:pt>
                <c:pt idx="1740">
                  <c:v>443.42999268000005</c:v>
                </c:pt>
                <c:pt idx="1741">
                  <c:v>443.41998291000004</c:v>
                </c:pt>
                <c:pt idx="1742">
                  <c:v>443.32000730999994</c:v>
                </c:pt>
                <c:pt idx="1743">
                  <c:v>443.30999753999993</c:v>
                </c:pt>
                <c:pt idx="1744">
                  <c:v>443.21002194000005</c:v>
                </c:pt>
                <c:pt idx="1745">
                  <c:v>443.21002194000005</c:v>
                </c:pt>
                <c:pt idx="1746">
                  <c:v>443.09997561</c:v>
                </c:pt>
                <c:pt idx="1747">
                  <c:v>443.09997561</c:v>
                </c:pt>
                <c:pt idx="1748">
                  <c:v>442.98999025000012</c:v>
                </c:pt>
                <c:pt idx="1749">
                  <c:v>442.98999025000012</c:v>
                </c:pt>
                <c:pt idx="1750">
                  <c:v>442.88000488</c:v>
                </c:pt>
                <c:pt idx="1751">
                  <c:v>442.86999512</c:v>
                </c:pt>
                <c:pt idx="1752">
                  <c:v>442.77001951999989</c:v>
                </c:pt>
                <c:pt idx="1753">
                  <c:v>442.76000974999988</c:v>
                </c:pt>
                <c:pt idx="1754">
                  <c:v>442.66003415</c:v>
                </c:pt>
                <c:pt idx="1755">
                  <c:v>442.65002439</c:v>
                </c:pt>
                <c:pt idx="1756">
                  <c:v>442.53997805999995</c:v>
                </c:pt>
                <c:pt idx="1757">
                  <c:v>442.53997805999995</c:v>
                </c:pt>
                <c:pt idx="1758">
                  <c:v>442.41998292000005</c:v>
                </c:pt>
                <c:pt idx="1759">
                  <c:v>442.41998292000005</c:v>
                </c:pt>
                <c:pt idx="1760">
                  <c:v>442.30999756000006</c:v>
                </c:pt>
                <c:pt idx="1761">
                  <c:v>442.29998779000005</c:v>
                </c:pt>
                <c:pt idx="1762">
                  <c:v>442.19000242999994</c:v>
                </c:pt>
                <c:pt idx="1763">
                  <c:v>442.19000242999994</c:v>
                </c:pt>
                <c:pt idx="1764">
                  <c:v>442.08007810000004</c:v>
                </c:pt>
                <c:pt idx="1765">
                  <c:v>442.07006833000003</c:v>
                </c:pt>
                <c:pt idx="1766">
                  <c:v>441.95996097</c:v>
                </c:pt>
                <c:pt idx="1767">
                  <c:v>441.93994142999998</c:v>
                </c:pt>
                <c:pt idx="1768">
                  <c:v>441.92993166999997</c:v>
                </c:pt>
                <c:pt idx="1769">
                  <c:v>441.81994630000008</c:v>
                </c:pt>
                <c:pt idx="1770">
                  <c:v>441.80999757000006</c:v>
                </c:pt>
                <c:pt idx="1771">
                  <c:v>441.70001220999995</c:v>
                </c:pt>
                <c:pt idx="1772">
                  <c:v>441.69000243999994</c:v>
                </c:pt>
                <c:pt idx="1773">
                  <c:v>441.58001707999995</c:v>
                </c:pt>
                <c:pt idx="1774">
                  <c:v>441.57000730999994</c:v>
                </c:pt>
                <c:pt idx="1775">
                  <c:v>441.45007321000003</c:v>
                </c:pt>
                <c:pt idx="1776">
                  <c:v>441.44006345000003</c:v>
                </c:pt>
                <c:pt idx="1777">
                  <c:v>441.32995607999999</c:v>
                </c:pt>
                <c:pt idx="1778">
                  <c:v>441.31994631999999</c:v>
                </c:pt>
                <c:pt idx="1779">
                  <c:v>441.19995119000009</c:v>
                </c:pt>
                <c:pt idx="1780">
                  <c:v>441.19000246000007</c:v>
                </c:pt>
                <c:pt idx="1781">
                  <c:v>441.08001708999996</c:v>
                </c:pt>
                <c:pt idx="1782">
                  <c:v>441.05999756000006</c:v>
                </c:pt>
                <c:pt idx="1783">
                  <c:v>440.95001218999994</c:v>
                </c:pt>
                <c:pt idx="1784">
                  <c:v>440.92004392999991</c:v>
                </c:pt>
                <c:pt idx="1785">
                  <c:v>440.81005857000002</c:v>
                </c:pt>
                <c:pt idx="1786">
                  <c:v>440.79003903</c:v>
                </c:pt>
                <c:pt idx="1787">
                  <c:v>440.78002927</c:v>
                </c:pt>
                <c:pt idx="1788">
                  <c:v>440.65997316999994</c:v>
                </c:pt>
                <c:pt idx="1789">
                  <c:v>440.63995363999993</c:v>
                </c:pt>
                <c:pt idx="1790">
                  <c:v>440.52996828000016</c:v>
                </c:pt>
                <c:pt idx="1791">
                  <c:v>440.50994874000014</c:v>
                </c:pt>
                <c:pt idx="1792">
                  <c:v>440.38000488</c:v>
                </c:pt>
                <c:pt idx="1793">
                  <c:v>440.35998534999999</c:v>
                </c:pt>
                <c:pt idx="1794">
                  <c:v>440.24005125999986</c:v>
                </c:pt>
                <c:pt idx="1795">
                  <c:v>440.22003171999984</c:v>
                </c:pt>
                <c:pt idx="1796">
                  <c:v>440.10003659000006</c:v>
                </c:pt>
                <c:pt idx="1797">
                  <c:v>440.08007810000004</c:v>
                </c:pt>
                <c:pt idx="1798">
                  <c:v>439.95996097</c:v>
                </c:pt>
                <c:pt idx="1799">
                  <c:v>439.93994142999998</c:v>
                </c:pt>
                <c:pt idx="1800">
                  <c:v>439.91992189999996</c:v>
                </c:pt>
                <c:pt idx="1801">
                  <c:v>439.78997804000005</c:v>
                </c:pt>
                <c:pt idx="1802">
                  <c:v>439.75994874000014</c:v>
                </c:pt>
                <c:pt idx="1803">
                  <c:v>439.64001465000001</c:v>
                </c:pt>
                <c:pt idx="1804">
                  <c:v>439.61999512</c:v>
                </c:pt>
                <c:pt idx="1805">
                  <c:v>439.49005125999986</c:v>
                </c:pt>
                <c:pt idx="1806">
                  <c:v>439.47003171999984</c:v>
                </c:pt>
                <c:pt idx="1807">
                  <c:v>439.34002683000006</c:v>
                </c:pt>
                <c:pt idx="1808">
                  <c:v>439.31005857000002</c:v>
                </c:pt>
                <c:pt idx="1809">
                  <c:v>439.28002927</c:v>
                </c:pt>
                <c:pt idx="1810">
                  <c:v>439.14996340999994</c:v>
                </c:pt>
                <c:pt idx="1811">
                  <c:v>439.11993411000003</c:v>
                </c:pt>
                <c:pt idx="1812">
                  <c:v>439.00000001000012</c:v>
                </c:pt>
                <c:pt idx="1813">
                  <c:v>438.96997072000011</c:v>
                </c:pt>
                <c:pt idx="1814">
                  <c:v>438.84002685999997</c:v>
                </c:pt>
                <c:pt idx="1815">
                  <c:v>438.80999756000006</c:v>
                </c:pt>
                <c:pt idx="1816">
                  <c:v>438.68005369999992</c:v>
                </c:pt>
                <c:pt idx="1817">
                  <c:v>438.65002439999989</c:v>
                </c:pt>
                <c:pt idx="1818">
                  <c:v>438.61004636999985</c:v>
                </c:pt>
                <c:pt idx="1819">
                  <c:v>438.48004148000007</c:v>
                </c:pt>
                <c:pt idx="1820">
                  <c:v>438.44006345000003</c:v>
                </c:pt>
                <c:pt idx="1821">
                  <c:v>438.30993654999997</c:v>
                </c:pt>
                <c:pt idx="1822">
                  <c:v>438.27996828999994</c:v>
                </c:pt>
                <c:pt idx="1823">
                  <c:v>438.13995363000015</c:v>
                </c:pt>
                <c:pt idx="1824">
                  <c:v>438.10998537000012</c:v>
                </c:pt>
                <c:pt idx="1825">
                  <c:v>437.97998046999999</c:v>
                </c:pt>
                <c:pt idx="1826">
                  <c:v>437.92999268000005</c:v>
                </c:pt>
                <c:pt idx="1827">
                  <c:v>437.90002441000001</c:v>
                </c:pt>
                <c:pt idx="1828">
                  <c:v>437.76000974999988</c:v>
                </c:pt>
                <c:pt idx="1829">
                  <c:v>437.72003171999984</c:v>
                </c:pt>
                <c:pt idx="1830">
                  <c:v>437.59002683000006</c:v>
                </c:pt>
                <c:pt idx="1831">
                  <c:v>437.55004880000001</c:v>
                </c:pt>
                <c:pt idx="1832">
                  <c:v>437.40997316999994</c:v>
                </c:pt>
                <c:pt idx="1833">
                  <c:v>437.36993411000003</c:v>
                </c:pt>
                <c:pt idx="1834">
                  <c:v>437.32995607999999</c:v>
                </c:pt>
                <c:pt idx="1835">
                  <c:v>437.17999269000006</c:v>
                </c:pt>
                <c:pt idx="1836">
                  <c:v>437.13995363000015</c:v>
                </c:pt>
                <c:pt idx="1837">
                  <c:v>437</c:v>
                </c:pt>
                <c:pt idx="1838">
                  <c:v>436.96002196999996</c:v>
                </c:pt>
                <c:pt idx="1839">
                  <c:v>436.82000730999994</c:v>
                </c:pt>
                <c:pt idx="1840">
                  <c:v>436.77001951999989</c:v>
                </c:pt>
                <c:pt idx="1841">
                  <c:v>436.73004148999985</c:v>
                </c:pt>
                <c:pt idx="1842">
                  <c:v>436.59002683000006</c:v>
                </c:pt>
                <c:pt idx="1843">
                  <c:v>436.53002927</c:v>
                </c:pt>
                <c:pt idx="1844">
                  <c:v>436.38995363999993</c:v>
                </c:pt>
                <c:pt idx="1845">
                  <c:v>436.33996585</c:v>
                </c:pt>
                <c:pt idx="1846">
                  <c:v>436.29992678999997</c:v>
                </c:pt>
                <c:pt idx="1847">
                  <c:v>436.14996339000015</c:v>
                </c:pt>
                <c:pt idx="1848">
                  <c:v>436.09997560000011</c:v>
                </c:pt>
                <c:pt idx="1849">
                  <c:v>435.95001220999995</c:v>
                </c:pt>
                <c:pt idx="1850">
                  <c:v>435.90997314000003</c:v>
                </c:pt>
                <c:pt idx="1851">
                  <c:v>435.76000974999988</c:v>
                </c:pt>
                <c:pt idx="1852">
                  <c:v>435.70001218999994</c:v>
                </c:pt>
                <c:pt idx="1853">
                  <c:v>435.65002439999989</c:v>
                </c:pt>
                <c:pt idx="1854">
                  <c:v>435.50006100999997</c:v>
                </c:pt>
                <c:pt idx="1855">
                  <c:v>435.45007321000003</c:v>
                </c:pt>
                <c:pt idx="1856">
                  <c:v>435.28997805999995</c:v>
                </c:pt>
                <c:pt idx="1857">
                  <c:v>435.23992923000003</c:v>
                </c:pt>
                <c:pt idx="1858">
                  <c:v>435.0899658300001</c:v>
                </c:pt>
                <c:pt idx="1859">
                  <c:v>435.02996828000016</c:v>
                </c:pt>
                <c:pt idx="1860">
                  <c:v>434.96997072000011</c:v>
                </c:pt>
                <c:pt idx="1861">
                  <c:v>434.82000731999995</c:v>
                </c:pt>
                <c:pt idx="1862">
                  <c:v>434.76000977000001</c:v>
                </c:pt>
                <c:pt idx="1863">
                  <c:v>434.61004636999985</c:v>
                </c:pt>
                <c:pt idx="1864">
                  <c:v>434.55004880999991</c:v>
                </c:pt>
                <c:pt idx="1865">
                  <c:v>434.49005125999986</c:v>
                </c:pt>
                <c:pt idx="1866">
                  <c:v>434.34002683000006</c:v>
                </c:pt>
                <c:pt idx="1867">
                  <c:v>434.28002927</c:v>
                </c:pt>
                <c:pt idx="1868">
                  <c:v>434.11993411000003</c:v>
                </c:pt>
                <c:pt idx="1869">
                  <c:v>434.04992678999997</c:v>
                </c:pt>
                <c:pt idx="1870">
                  <c:v>433.98992923000003</c:v>
                </c:pt>
                <c:pt idx="1871">
                  <c:v>433.82995607000009</c:v>
                </c:pt>
                <c:pt idx="1872">
                  <c:v>433.76995851000015</c:v>
                </c:pt>
                <c:pt idx="1873">
                  <c:v>433.60998534999999</c:v>
                </c:pt>
                <c:pt idx="1874">
                  <c:v>433.54998779000005</c:v>
                </c:pt>
                <c:pt idx="1875">
                  <c:v>433.39001462999988</c:v>
                </c:pt>
                <c:pt idx="1876">
                  <c:v>433.33001707999995</c:v>
                </c:pt>
                <c:pt idx="1877">
                  <c:v>433.24999998999988</c:v>
                </c:pt>
                <c:pt idx="1878">
                  <c:v>433.09002683000006</c:v>
                </c:pt>
                <c:pt idx="1879">
                  <c:v>433.03002927</c:v>
                </c:pt>
                <c:pt idx="1880">
                  <c:v>432.86993411000003</c:v>
                </c:pt>
                <c:pt idx="1881">
                  <c:v>432.79992678999997</c:v>
                </c:pt>
                <c:pt idx="1882">
                  <c:v>432.73992923000003</c:v>
                </c:pt>
                <c:pt idx="1883">
                  <c:v>432.56994630000008</c:v>
                </c:pt>
                <c:pt idx="1884">
                  <c:v>432.50994874000014</c:v>
                </c:pt>
                <c:pt idx="1885">
                  <c:v>432.34002685999997</c:v>
                </c:pt>
                <c:pt idx="1886">
                  <c:v>432.29998780000005</c:v>
                </c:pt>
                <c:pt idx="1887">
                  <c:v>432.20001219999995</c:v>
                </c:pt>
                <c:pt idx="1888">
                  <c:v>431.99999999999989</c:v>
                </c:pt>
                <c:pt idx="1889">
                  <c:v>431.99999999999989</c:v>
                </c:pt>
                <c:pt idx="1890">
                  <c:v>431.80004880000001</c:v>
                </c:pt>
                <c:pt idx="1891">
                  <c:v>431.70007320000002</c:v>
                </c:pt>
                <c:pt idx="1892">
                  <c:v>431.70007320000002</c:v>
                </c:pt>
                <c:pt idx="1893">
                  <c:v>431.49993900000004</c:v>
                </c:pt>
                <c:pt idx="1894">
                  <c:v>431.39996339999993</c:v>
                </c:pt>
                <c:pt idx="1895">
                  <c:v>431.1999512000001</c:v>
                </c:pt>
                <c:pt idx="1896">
                  <c:v>431.1999512000001</c:v>
                </c:pt>
                <c:pt idx="1897">
                  <c:v>431.09997560000011</c:v>
                </c:pt>
                <c:pt idx="1898">
                  <c:v>430.90002440000001</c:v>
                </c:pt>
                <c:pt idx="1899">
                  <c:v>430.79998780000005</c:v>
                </c:pt>
                <c:pt idx="1900">
                  <c:v>430.70001219999995</c:v>
                </c:pt>
                <c:pt idx="1901">
                  <c:v>430.60003659999984</c:v>
                </c:pt>
                <c:pt idx="1902">
                  <c:v>430.49999999999989</c:v>
                </c:pt>
                <c:pt idx="1903">
                  <c:v>430.30004880000001</c:v>
                </c:pt>
                <c:pt idx="1904">
                  <c:v>430.30004880000001</c:v>
                </c:pt>
                <c:pt idx="1905">
                  <c:v>430.09997559999999</c:v>
                </c:pt>
                <c:pt idx="1906">
                  <c:v>429.99993900000004</c:v>
                </c:pt>
                <c:pt idx="1907">
                  <c:v>429.89996339999993</c:v>
                </c:pt>
                <c:pt idx="1908">
                  <c:v>429.79992680000009</c:v>
                </c:pt>
                <c:pt idx="1909">
                  <c:v>429.69995120000021</c:v>
                </c:pt>
                <c:pt idx="1910">
                  <c:v>429.5</c:v>
                </c:pt>
                <c:pt idx="1911">
                  <c:v>429.40002439999989</c:v>
                </c:pt>
                <c:pt idx="1912">
                  <c:v>429.30004880000001</c:v>
                </c:pt>
                <c:pt idx="1913">
                  <c:v>429.20007319999991</c:v>
                </c:pt>
                <c:pt idx="1914">
                  <c:v>429.09997559999988</c:v>
                </c:pt>
                <c:pt idx="1915">
                  <c:v>428.90002440000012</c:v>
                </c:pt>
                <c:pt idx="1916">
                  <c:v>428.80004880000001</c:v>
                </c:pt>
                <c:pt idx="1917">
                  <c:v>428.70007319999991</c:v>
                </c:pt>
                <c:pt idx="1918">
                  <c:v>428.5</c:v>
                </c:pt>
                <c:pt idx="1919">
                  <c:v>428.5</c:v>
                </c:pt>
                <c:pt idx="1920">
                  <c:v>428.39990239999997</c:v>
                </c:pt>
                <c:pt idx="1921">
                  <c:v>428.19995120000021</c:v>
                </c:pt>
                <c:pt idx="1922">
                  <c:v>428.09997560000011</c:v>
                </c:pt>
                <c:pt idx="1923">
                  <c:v>427.90002439999989</c:v>
                </c:pt>
                <c:pt idx="1924">
                  <c:v>427.80004880000001</c:v>
                </c:pt>
                <c:pt idx="1925">
                  <c:v>427.80004880000001</c:v>
                </c:pt>
                <c:pt idx="1926">
                  <c:v>427.59997559999988</c:v>
                </c:pt>
                <c:pt idx="1927">
                  <c:v>427.5</c:v>
                </c:pt>
                <c:pt idx="1928">
                  <c:v>427.30004880000001</c:v>
                </c:pt>
                <c:pt idx="1929">
                  <c:v>427.20007319999991</c:v>
                </c:pt>
                <c:pt idx="1930">
                  <c:v>427.10009760000003</c:v>
                </c:pt>
                <c:pt idx="1931">
                  <c:v>426.89990239999997</c:v>
                </c:pt>
                <c:pt idx="1932">
                  <c:v>426.79992680000009</c:v>
                </c:pt>
                <c:pt idx="1933">
                  <c:v>426.79992680000009</c:v>
                </c:pt>
                <c:pt idx="1934">
                  <c:v>426.59997560000011</c:v>
                </c:pt>
                <c:pt idx="1935">
                  <c:v>426.5</c:v>
                </c:pt>
                <c:pt idx="1936">
                  <c:v>426.30004880000001</c:v>
                </c:pt>
                <c:pt idx="1937">
                  <c:v>426.19995119999999</c:v>
                </c:pt>
                <c:pt idx="1938">
                  <c:v>426.09997560000011</c:v>
                </c:pt>
                <c:pt idx="1939">
                  <c:v>425.90002439999989</c:v>
                </c:pt>
                <c:pt idx="1940">
                  <c:v>425.80004879999979</c:v>
                </c:pt>
                <c:pt idx="1941">
                  <c:v>425.70007319999991</c:v>
                </c:pt>
                <c:pt idx="1942">
                  <c:v>425.5</c:v>
                </c:pt>
                <c:pt idx="1943">
                  <c:v>425.5</c:v>
                </c:pt>
                <c:pt idx="1944">
                  <c:v>425.29992680000009</c:v>
                </c:pt>
                <c:pt idx="1945">
                  <c:v>425.19995119999999</c:v>
                </c:pt>
                <c:pt idx="1946">
                  <c:v>425.09997559999988</c:v>
                </c:pt>
                <c:pt idx="1947">
                  <c:v>424.90002440000012</c:v>
                </c:pt>
                <c:pt idx="1948">
                  <c:v>424.79992680000009</c:v>
                </c:pt>
                <c:pt idx="1949">
                  <c:v>424.69995120000021</c:v>
                </c:pt>
                <c:pt idx="1950">
                  <c:v>424.5</c:v>
                </c:pt>
                <c:pt idx="1951">
                  <c:v>424.40002439999989</c:v>
                </c:pt>
                <c:pt idx="1952">
                  <c:v>424.20007319999991</c:v>
                </c:pt>
                <c:pt idx="1953">
                  <c:v>424.09997559999988</c:v>
                </c:pt>
                <c:pt idx="1954">
                  <c:v>424</c:v>
                </c:pt>
                <c:pt idx="1955">
                  <c:v>423.80004880000001</c:v>
                </c:pt>
                <c:pt idx="1956">
                  <c:v>423.70007319999991</c:v>
                </c:pt>
                <c:pt idx="1957">
                  <c:v>423.60009760000003</c:v>
                </c:pt>
                <c:pt idx="1958">
                  <c:v>423.39990239999997</c:v>
                </c:pt>
                <c:pt idx="1959">
                  <c:v>423.29992680000009</c:v>
                </c:pt>
                <c:pt idx="1960">
                  <c:v>423.09997560000011</c:v>
                </c:pt>
                <c:pt idx="1961">
                  <c:v>423</c:v>
                </c:pt>
                <c:pt idx="1962">
                  <c:v>422.90002440000012</c:v>
                </c:pt>
                <c:pt idx="1963">
                  <c:v>422.69995119999999</c:v>
                </c:pt>
                <c:pt idx="1964">
                  <c:v>422.59997560000011</c:v>
                </c:pt>
                <c:pt idx="1965">
                  <c:v>422.5</c:v>
                </c:pt>
                <c:pt idx="1966">
                  <c:v>422.30004879999979</c:v>
                </c:pt>
                <c:pt idx="1967">
                  <c:v>422.20007319999991</c:v>
                </c:pt>
                <c:pt idx="1968">
                  <c:v>422.09997559999988</c:v>
                </c:pt>
                <c:pt idx="1969">
                  <c:v>421.90002440000012</c:v>
                </c:pt>
                <c:pt idx="1970">
                  <c:v>421.80004880000001</c:v>
                </c:pt>
                <c:pt idx="1971">
                  <c:v>421.70007319999991</c:v>
                </c:pt>
                <c:pt idx="1972">
                  <c:v>421.5</c:v>
                </c:pt>
                <c:pt idx="1973">
                  <c:v>421.39990239999997</c:v>
                </c:pt>
                <c:pt idx="1974">
                  <c:v>421.29992680000009</c:v>
                </c:pt>
                <c:pt idx="1975">
                  <c:v>421.09997560000011</c:v>
                </c:pt>
                <c:pt idx="1976">
                  <c:v>421</c:v>
                </c:pt>
                <c:pt idx="1977">
                  <c:v>420.80004880000001</c:v>
                </c:pt>
                <c:pt idx="1978">
                  <c:v>420.69995119999999</c:v>
                </c:pt>
                <c:pt idx="1979">
                  <c:v>420.59997560000011</c:v>
                </c:pt>
                <c:pt idx="1980">
                  <c:v>420.40002439999989</c:v>
                </c:pt>
                <c:pt idx="1981">
                  <c:v>420.30004879999979</c:v>
                </c:pt>
                <c:pt idx="1982">
                  <c:v>420.20007319999991</c:v>
                </c:pt>
                <c:pt idx="1983">
                  <c:v>419.90002440000012</c:v>
                </c:pt>
                <c:pt idx="1984">
                  <c:v>419.80004880000001</c:v>
                </c:pt>
                <c:pt idx="1985">
                  <c:v>419.70007319999991</c:v>
                </c:pt>
                <c:pt idx="1986">
                  <c:v>419.5</c:v>
                </c:pt>
                <c:pt idx="1987">
                  <c:v>419.39990239999997</c:v>
                </c:pt>
                <c:pt idx="1988">
                  <c:v>419.29992680000009</c:v>
                </c:pt>
                <c:pt idx="1989">
                  <c:v>419.09997560000011</c:v>
                </c:pt>
                <c:pt idx="1990">
                  <c:v>419</c:v>
                </c:pt>
                <c:pt idx="1991">
                  <c:v>418.90002440000012</c:v>
                </c:pt>
                <c:pt idx="1992">
                  <c:v>418.69995119999999</c:v>
                </c:pt>
                <c:pt idx="1993">
                  <c:v>418.5</c:v>
                </c:pt>
                <c:pt idx="1994">
                  <c:v>418.40002439999989</c:v>
                </c:pt>
                <c:pt idx="1995">
                  <c:v>418.20007319999991</c:v>
                </c:pt>
                <c:pt idx="1996">
                  <c:v>418.09997559999988</c:v>
                </c:pt>
                <c:pt idx="1997">
                  <c:v>418</c:v>
                </c:pt>
                <c:pt idx="1998">
                  <c:v>417.80004880000001</c:v>
                </c:pt>
                <c:pt idx="1999">
                  <c:v>417.70007319999991</c:v>
                </c:pt>
              </c:numCache>
            </c:numRef>
          </c:xVal>
          <c:yVal>
            <c:numRef>
              <c:f>Modified_THOR!$H$3:$H$2002</c:f>
              <c:numCache>
                <c:formatCode>0.00E+00</c:formatCode>
                <c:ptCount val="2000"/>
                <c:pt idx="0">
                  <c:v>617.20001220999995</c:v>
                </c:pt>
                <c:pt idx="1">
                  <c:v>617.20001220999995</c:v>
                </c:pt>
                <c:pt idx="2">
                  <c:v>617.20001220999995</c:v>
                </c:pt>
                <c:pt idx="3">
                  <c:v>617.20001220999995</c:v>
                </c:pt>
                <c:pt idx="4">
                  <c:v>617.20001220999995</c:v>
                </c:pt>
                <c:pt idx="5">
                  <c:v>617.20001220999995</c:v>
                </c:pt>
                <c:pt idx="6">
                  <c:v>617.20001220999995</c:v>
                </c:pt>
                <c:pt idx="7">
                  <c:v>617.20001220999995</c:v>
                </c:pt>
                <c:pt idx="8">
                  <c:v>617.20001220999995</c:v>
                </c:pt>
                <c:pt idx="9">
                  <c:v>617.20001220999995</c:v>
                </c:pt>
                <c:pt idx="10">
                  <c:v>617.20001220999995</c:v>
                </c:pt>
                <c:pt idx="11">
                  <c:v>617.20001220999995</c:v>
                </c:pt>
                <c:pt idx="12">
                  <c:v>617.20001220999995</c:v>
                </c:pt>
                <c:pt idx="13">
                  <c:v>617.20001220999995</c:v>
                </c:pt>
                <c:pt idx="14">
                  <c:v>617.20001220999995</c:v>
                </c:pt>
                <c:pt idx="15">
                  <c:v>617.20001220999995</c:v>
                </c:pt>
                <c:pt idx="16">
                  <c:v>617.20001220999995</c:v>
                </c:pt>
                <c:pt idx="17">
                  <c:v>617.20001220999995</c:v>
                </c:pt>
                <c:pt idx="18">
                  <c:v>617.20001220999995</c:v>
                </c:pt>
                <c:pt idx="19">
                  <c:v>617.20001220999995</c:v>
                </c:pt>
                <c:pt idx="20">
                  <c:v>617.20001220999995</c:v>
                </c:pt>
                <c:pt idx="21">
                  <c:v>617.20001220999995</c:v>
                </c:pt>
                <c:pt idx="22">
                  <c:v>617.20001220999995</c:v>
                </c:pt>
                <c:pt idx="23">
                  <c:v>617.20001220999995</c:v>
                </c:pt>
                <c:pt idx="24">
                  <c:v>617.20001220999995</c:v>
                </c:pt>
                <c:pt idx="25">
                  <c:v>617.20001220999995</c:v>
                </c:pt>
                <c:pt idx="26">
                  <c:v>617.20001220999995</c:v>
                </c:pt>
                <c:pt idx="27">
                  <c:v>617.20001220999995</c:v>
                </c:pt>
                <c:pt idx="28">
                  <c:v>617.20001220999995</c:v>
                </c:pt>
                <c:pt idx="29">
                  <c:v>617.20001220999995</c:v>
                </c:pt>
                <c:pt idx="30">
                  <c:v>617.20001220999995</c:v>
                </c:pt>
                <c:pt idx="31">
                  <c:v>617.20001220999995</c:v>
                </c:pt>
                <c:pt idx="32">
                  <c:v>617.20001220999995</c:v>
                </c:pt>
                <c:pt idx="33">
                  <c:v>617.20001220999995</c:v>
                </c:pt>
                <c:pt idx="34">
                  <c:v>617.20001220999995</c:v>
                </c:pt>
                <c:pt idx="35">
                  <c:v>617.20001220999995</c:v>
                </c:pt>
                <c:pt idx="36">
                  <c:v>617.20001220999995</c:v>
                </c:pt>
                <c:pt idx="37">
                  <c:v>617.20001220999995</c:v>
                </c:pt>
                <c:pt idx="38">
                  <c:v>617.20001220999995</c:v>
                </c:pt>
                <c:pt idx="39">
                  <c:v>617.20001220999995</c:v>
                </c:pt>
                <c:pt idx="40">
                  <c:v>617.19000243999994</c:v>
                </c:pt>
                <c:pt idx="41">
                  <c:v>617.19000243999994</c:v>
                </c:pt>
                <c:pt idx="42">
                  <c:v>617.19000243999994</c:v>
                </c:pt>
                <c:pt idx="43">
                  <c:v>617.19000243999994</c:v>
                </c:pt>
                <c:pt idx="44">
                  <c:v>617.19000243999994</c:v>
                </c:pt>
                <c:pt idx="45">
                  <c:v>617.19000243999994</c:v>
                </c:pt>
                <c:pt idx="46">
                  <c:v>617.19000243999994</c:v>
                </c:pt>
                <c:pt idx="47">
                  <c:v>617.19000243999994</c:v>
                </c:pt>
                <c:pt idx="48">
                  <c:v>617.19000243999994</c:v>
                </c:pt>
                <c:pt idx="49">
                  <c:v>617.19000243999994</c:v>
                </c:pt>
                <c:pt idx="50">
                  <c:v>617.19000243999994</c:v>
                </c:pt>
                <c:pt idx="51">
                  <c:v>617.19000243999994</c:v>
                </c:pt>
                <c:pt idx="52">
                  <c:v>617.19000243999994</c:v>
                </c:pt>
                <c:pt idx="53">
                  <c:v>617.19000243999994</c:v>
                </c:pt>
                <c:pt idx="54">
                  <c:v>617.19000243999994</c:v>
                </c:pt>
                <c:pt idx="55">
                  <c:v>617.19000243999994</c:v>
                </c:pt>
                <c:pt idx="56">
                  <c:v>617.19000243999994</c:v>
                </c:pt>
                <c:pt idx="57">
                  <c:v>617.19000243999994</c:v>
                </c:pt>
                <c:pt idx="58">
                  <c:v>617.19000243999994</c:v>
                </c:pt>
                <c:pt idx="59">
                  <c:v>617.19000243999994</c:v>
                </c:pt>
                <c:pt idx="60">
                  <c:v>617.19000243999994</c:v>
                </c:pt>
                <c:pt idx="61">
                  <c:v>617.19000243999994</c:v>
                </c:pt>
                <c:pt idx="62">
                  <c:v>617.19000243999994</c:v>
                </c:pt>
                <c:pt idx="63">
                  <c:v>617.19000243999994</c:v>
                </c:pt>
                <c:pt idx="64">
                  <c:v>617.19000243999994</c:v>
                </c:pt>
                <c:pt idx="65">
                  <c:v>617.19000243999994</c:v>
                </c:pt>
                <c:pt idx="66">
                  <c:v>617.19000243999994</c:v>
                </c:pt>
                <c:pt idx="67">
                  <c:v>617.19000243999994</c:v>
                </c:pt>
                <c:pt idx="68">
                  <c:v>617.19000243999994</c:v>
                </c:pt>
                <c:pt idx="69">
                  <c:v>617.19000243999994</c:v>
                </c:pt>
                <c:pt idx="70">
                  <c:v>617.19000243999994</c:v>
                </c:pt>
                <c:pt idx="71">
                  <c:v>617.19000243999994</c:v>
                </c:pt>
                <c:pt idx="72">
                  <c:v>617.19000243999994</c:v>
                </c:pt>
                <c:pt idx="73">
                  <c:v>617.19000243999994</c:v>
                </c:pt>
                <c:pt idx="74">
                  <c:v>617.19000243999994</c:v>
                </c:pt>
                <c:pt idx="75">
                  <c:v>617.19000243999994</c:v>
                </c:pt>
                <c:pt idx="76">
                  <c:v>617.19000243999994</c:v>
                </c:pt>
                <c:pt idx="77">
                  <c:v>617.19000243999994</c:v>
                </c:pt>
                <c:pt idx="78">
                  <c:v>617.19000243999994</c:v>
                </c:pt>
                <c:pt idx="79">
                  <c:v>617.19000243999994</c:v>
                </c:pt>
                <c:pt idx="80">
                  <c:v>617.19000243999994</c:v>
                </c:pt>
                <c:pt idx="81">
                  <c:v>617.19000243999994</c:v>
                </c:pt>
                <c:pt idx="82">
                  <c:v>617.19000243999994</c:v>
                </c:pt>
                <c:pt idx="83">
                  <c:v>617.19000243999994</c:v>
                </c:pt>
                <c:pt idx="84">
                  <c:v>617.19000243999994</c:v>
                </c:pt>
                <c:pt idx="85">
                  <c:v>617.19000243999994</c:v>
                </c:pt>
                <c:pt idx="86">
                  <c:v>617.19000243999994</c:v>
                </c:pt>
                <c:pt idx="87">
                  <c:v>617.19000243999994</c:v>
                </c:pt>
                <c:pt idx="88">
                  <c:v>617.19000243999994</c:v>
                </c:pt>
                <c:pt idx="89">
                  <c:v>617.19000243999994</c:v>
                </c:pt>
                <c:pt idx="90">
                  <c:v>617.19000243999994</c:v>
                </c:pt>
                <c:pt idx="91">
                  <c:v>617.19000243999994</c:v>
                </c:pt>
                <c:pt idx="92">
                  <c:v>617.19000243999994</c:v>
                </c:pt>
                <c:pt idx="93">
                  <c:v>617.19000243999994</c:v>
                </c:pt>
                <c:pt idx="94">
                  <c:v>617.19000243999994</c:v>
                </c:pt>
                <c:pt idx="95">
                  <c:v>617.19000243999994</c:v>
                </c:pt>
                <c:pt idx="96">
                  <c:v>617.19000243999994</c:v>
                </c:pt>
                <c:pt idx="97">
                  <c:v>617.19000243999994</c:v>
                </c:pt>
                <c:pt idx="98">
                  <c:v>617.19000243999994</c:v>
                </c:pt>
                <c:pt idx="99">
                  <c:v>617.19000243999994</c:v>
                </c:pt>
                <c:pt idx="100">
                  <c:v>617.19000243999994</c:v>
                </c:pt>
                <c:pt idx="101">
                  <c:v>617.19000243999994</c:v>
                </c:pt>
                <c:pt idx="102">
                  <c:v>617.19000243999994</c:v>
                </c:pt>
                <c:pt idx="103">
                  <c:v>617.19000243999994</c:v>
                </c:pt>
                <c:pt idx="104">
                  <c:v>617.19000243999994</c:v>
                </c:pt>
                <c:pt idx="105">
                  <c:v>617.19000243999994</c:v>
                </c:pt>
                <c:pt idx="106">
                  <c:v>617.19000243999994</c:v>
                </c:pt>
                <c:pt idx="107">
                  <c:v>617.19000243999994</c:v>
                </c:pt>
                <c:pt idx="108">
                  <c:v>617.19000243999994</c:v>
                </c:pt>
                <c:pt idx="109">
                  <c:v>617.19000243999994</c:v>
                </c:pt>
                <c:pt idx="110">
                  <c:v>617.19000243999994</c:v>
                </c:pt>
                <c:pt idx="111">
                  <c:v>617.19000243999994</c:v>
                </c:pt>
                <c:pt idx="112">
                  <c:v>617.19000243999994</c:v>
                </c:pt>
                <c:pt idx="113">
                  <c:v>617.19000243999994</c:v>
                </c:pt>
                <c:pt idx="114">
                  <c:v>617.19000243999994</c:v>
                </c:pt>
                <c:pt idx="115">
                  <c:v>617.19000243999994</c:v>
                </c:pt>
                <c:pt idx="116">
                  <c:v>617.19000243999994</c:v>
                </c:pt>
                <c:pt idx="117">
                  <c:v>617.19000243999994</c:v>
                </c:pt>
                <c:pt idx="118">
                  <c:v>617.19000243999994</c:v>
                </c:pt>
                <c:pt idx="119">
                  <c:v>617.19000243999994</c:v>
                </c:pt>
                <c:pt idx="120">
                  <c:v>617.19000243999994</c:v>
                </c:pt>
                <c:pt idx="121">
                  <c:v>617.19000243999994</c:v>
                </c:pt>
                <c:pt idx="122">
                  <c:v>617.19000243999994</c:v>
                </c:pt>
                <c:pt idx="123">
                  <c:v>617.19000243999994</c:v>
                </c:pt>
                <c:pt idx="124">
                  <c:v>617.19000243999994</c:v>
                </c:pt>
                <c:pt idx="125">
                  <c:v>617.19000243999994</c:v>
                </c:pt>
                <c:pt idx="126">
                  <c:v>617.19000243999994</c:v>
                </c:pt>
                <c:pt idx="127">
                  <c:v>617.19000243999994</c:v>
                </c:pt>
                <c:pt idx="128">
                  <c:v>617.19000243999994</c:v>
                </c:pt>
                <c:pt idx="129">
                  <c:v>617.19000243999994</c:v>
                </c:pt>
                <c:pt idx="130">
                  <c:v>617.19000243999994</c:v>
                </c:pt>
                <c:pt idx="131">
                  <c:v>617.19000243999994</c:v>
                </c:pt>
                <c:pt idx="132">
                  <c:v>617.19000243999994</c:v>
                </c:pt>
                <c:pt idx="133">
                  <c:v>617.19000243999994</c:v>
                </c:pt>
                <c:pt idx="134">
                  <c:v>617.19000243999994</c:v>
                </c:pt>
                <c:pt idx="135">
                  <c:v>617.19000243999994</c:v>
                </c:pt>
                <c:pt idx="136">
                  <c:v>617.19000243999994</c:v>
                </c:pt>
                <c:pt idx="137">
                  <c:v>617.19000243999994</c:v>
                </c:pt>
                <c:pt idx="138">
                  <c:v>617.19000243999994</c:v>
                </c:pt>
                <c:pt idx="139">
                  <c:v>617.19000243999994</c:v>
                </c:pt>
                <c:pt idx="140">
                  <c:v>617.19000243999994</c:v>
                </c:pt>
                <c:pt idx="141">
                  <c:v>617.19000243999994</c:v>
                </c:pt>
                <c:pt idx="142">
                  <c:v>617.19000243999994</c:v>
                </c:pt>
                <c:pt idx="143">
                  <c:v>617.19000243999994</c:v>
                </c:pt>
                <c:pt idx="144">
                  <c:v>617.19000243999994</c:v>
                </c:pt>
                <c:pt idx="145">
                  <c:v>617.19000243999994</c:v>
                </c:pt>
                <c:pt idx="146">
                  <c:v>617.19000243999994</c:v>
                </c:pt>
                <c:pt idx="147">
                  <c:v>617.19000243999994</c:v>
                </c:pt>
                <c:pt idx="148">
                  <c:v>617.19000243999994</c:v>
                </c:pt>
                <c:pt idx="149">
                  <c:v>617.19000243999994</c:v>
                </c:pt>
                <c:pt idx="150">
                  <c:v>617.19000243999994</c:v>
                </c:pt>
                <c:pt idx="151">
                  <c:v>617.19000243999994</c:v>
                </c:pt>
                <c:pt idx="152">
                  <c:v>617.19000243999994</c:v>
                </c:pt>
                <c:pt idx="153">
                  <c:v>617.19000243999994</c:v>
                </c:pt>
                <c:pt idx="154">
                  <c:v>617.19000243999994</c:v>
                </c:pt>
                <c:pt idx="155">
                  <c:v>617.19000243999994</c:v>
                </c:pt>
                <c:pt idx="156">
                  <c:v>617.19000243999994</c:v>
                </c:pt>
                <c:pt idx="157">
                  <c:v>617.19000243999994</c:v>
                </c:pt>
                <c:pt idx="158">
                  <c:v>617.19000243999994</c:v>
                </c:pt>
                <c:pt idx="159">
                  <c:v>617.19000243999994</c:v>
                </c:pt>
                <c:pt idx="160">
                  <c:v>617.19000243999994</c:v>
                </c:pt>
                <c:pt idx="161">
                  <c:v>617.19000243999994</c:v>
                </c:pt>
                <c:pt idx="162">
                  <c:v>617.19000243999994</c:v>
                </c:pt>
                <c:pt idx="163">
                  <c:v>617.19000243999994</c:v>
                </c:pt>
                <c:pt idx="164">
                  <c:v>617.19000243999994</c:v>
                </c:pt>
                <c:pt idx="165">
                  <c:v>617.19000243999994</c:v>
                </c:pt>
                <c:pt idx="166">
                  <c:v>617.19000243999994</c:v>
                </c:pt>
                <c:pt idx="167">
                  <c:v>617.19000243999994</c:v>
                </c:pt>
                <c:pt idx="168">
                  <c:v>617.19000243999994</c:v>
                </c:pt>
                <c:pt idx="169">
                  <c:v>617.19000243999994</c:v>
                </c:pt>
                <c:pt idx="170">
                  <c:v>617.19000243999994</c:v>
                </c:pt>
                <c:pt idx="171">
                  <c:v>617.19000243999994</c:v>
                </c:pt>
                <c:pt idx="172">
                  <c:v>617.19000243999994</c:v>
                </c:pt>
                <c:pt idx="173">
                  <c:v>617.19000243999994</c:v>
                </c:pt>
                <c:pt idx="174">
                  <c:v>617.19000243999994</c:v>
                </c:pt>
                <c:pt idx="175">
                  <c:v>617.19000243999994</c:v>
                </c:pt>
                <c:pt idx="176">
                  <c:v>617.19000243999994</c:v>
                </c:pt>
                <c:pt idx="177">
                  <c:v>617.19000243999994</c:v>
                </c:pt>
                <c:pt idx="178">
                  <c:v>617.19000243999994</c:v>
                </c:pt>
                <c:pt idx="179">
                  <c:v>617.19000243999994</c:v>
                </c:pt>
                <c:pt idx="180">
                  <c:v>617.19000243999994</c:v>
                </c:pt>
                <c:pt idx="181">
                  <c:v>617.19000243999994</c:v>
                </c:pt>
                <c:pt idx="182">
                  <c:v>617.19000243999994</c:v>
                </c:pt>
                <c:pt idx="183">
                  <c:v>617.19000243999994</c:v>
                </c:pt>
                <c:pt idx="184">
                  <c:v>617.19000243999994</c:v>
                </c:pt>
                <c:pt idx="185">
                  <c:v>617.20001220999995</c:v>
                </c:pt>
                <c:pt idx="186">
                  <c:v>617.20001220999995</c:v>
                </c:pt>
                <c:pt idx="187">
                  <c:v>617.20001220999995</c:v>
                </c:pt>
                <c:pt idx="188">
                  <c:v>617.20001220999995</c:v>
                </c:pt>
                <c:pt idx="189">
                  <c:v>617.20001220999995</c:v>
                </c:pt>
                <c:pt idx="190">
                  <c:v>617.20001220999995</c:v>
                </c:pt>
                <c:pt idx="191">
                  <c:v>617.20001220999995</c:v>
                </c:pt>
                <c:pt idx="192">
                  <c:v>617.20001220999995</c:v>
                </c:pt>
                <c:pt idx="193">
                  <c:v>617.20001220999995</c:v>
                </c:pt>
                <c:pt idx="194">
                  <c:v>617.20001220999995</c:v>
                </c:pt>
                <c:pt idx="195">
                  <c:v>617.20001220999995</c:v>
                </c:pt>
                <c:pt idx="196">
                  <c:v>617.20001220999995</c:v>
                </c:pt>
                <c:pt idx="197">
                  <c:v>617.20001220999995</c:v>
                </c:pt>
                <c:pt idx="198">
                  <c:v>617.20001220999995</c:v>
                </c:pt>
                <c:pt idx="199">
                  <c:v>617.20001220999995</c:v>
                </c:pt>
                <c:pt idx="200">
                  <c:v>617.20001220999995</c:v>
                </c:pt>
                <c:pt idx="201">
                  <c:v>617.20001220999995</c:v>
                </c:pt>
                <c:pt idx="202">
                  <c:v>617.20001220999995</c:v>
                </c:pt>
                <c:pt idx="203">
                  <c:v>617.20001220999995</c:v>
                </c:pt>
                <c:pt idx="204">
                  <c:v>617.21002196999996</c:v>
                </c:pt>
                <c:pt idx="205">
                  <c:v>617.21002196999996</c:v>
                </c:pt>
                <c:pt idx="206">
                  <c:v>617.21002196999996</c:v>
                </c:pt>
                <c:pt idx="207">
                  <c:v>617.21002196999996</c:v>
                </c:pt>
                <c:pt idx="208">
                  <c:v>617.21002196999996</c:v>
                </c:pt>
                <c:pt idx="209">
                  <c:v>617.21002196999996</c:v>
                </c:pt>
                <c:pt idx="210">
                  <c:v>617.21002196999996</c:v>
                </c:pt>
                <c:pt idx="211">
                  <c:v>617.21002196999996</c:v>
                </c:pt>
                <c:pt idx="212">
                  <c:v>617.21002196999996</c:v>
                </c:pt>
                <c:pt idx="213">
                  <c:v>617.21002196999996</c:v>
                </c:pt>
                <c:pt idx="214">
                  <c:v>617.21002196999996</c:v>
                </c:pt>
                <c:pt idx="215">
                  <c:v>617.21002196999996</c:v>
                </c:pt>
                <c:pt idx="216">
                  <c:v>617.21997069999998</c:v>
                </c:pt>
                <c:pt idx="217">
                  <c:v>617.21997069999998</c:v>
                </c:pt>
                <c:pt idx="218">
                  <c:v>617.21997069999998</c:v>
                </c:pt>
                <c:pt idx="219">
                  <c:v>617.21997069999998</c:v>
                </c:pt>
                <c:pt idx="220">
                  <c:v>617.21997069999998</c:v>
                </c:pt>
                <c:pt idx="221">
                  <c:v>617.21997069999998</c:v>
                </c:pt>
                <c:pt idx="222">
                  <c:v>617.21997069999998</c:v>
                </c:pt>
                <c:pt idx="223">
                  <c:v>617.21997069999998</c:v>
                </c:pt>
                <c:pt idx="224">
                  <c:v>617.22998046999999</c:v>
                </c:pt>
                <c:pt idx="225">
                  <c:v>617.22998046999999</c:v>
                </c:pt>
                <c:pt idx="226">
                  <c:v>617.22998046999999</c:v>
                </c:pt>
                <c:pt idx="227">
                  <c:v>617.22998046999999</c:v>
                </c:pt>
                <c:pt idx="228">
                  <c:v>617.22998046999999</c:v>
                </c:pt>
                <c:pt idx="229">
                  <c:v>617.22998046999999</c:v>
                </c:pt>
                <c:pt idx="230">
                  <c:v>617.22998046999999</c:v>
                </c:pt>
                <c:pt idx="231">
                  <c:v>617.23999022999999</c:v>
                </c:pt>
                <c:pt idx="232">
                  <c:v>617.23999022999999</c:v>
                </c:pt>
                <c:pt idx="233">
                  <c:v>617.23999022999999</c:v>
                </c:pt>
                <c:pt idx="234">
                  <c:v>617.23999022999999</c:v>
                </c:pt>
                <c:pt idx="235">
                  <c:v>617.23999022999999</c:v>
                </c:pt>
                <c:pt idx="236">
                  <c:v>617.23999022999999</c:v>
                </c:pt>
                <c:pt idx="237">
                  <c:v>617.25</c:v>
                </c:pt>
                <c:pt idx="238">
                  <c:v>617.25</c:v>
                </c:pt>
                <c:pt idx="239">
                  <c:v>617.25</c:v>
                </c:pt>
                <c:pt idx="240">
                  <c:v>617.25</c:v>
                </c:pt>
                <c:pt idx="241">
                  <c:v>617.26000977000001</c:v>
                </c:pt>
                <c:pt idx="242">
                  <c:v>617.26000977000001</c:v>
                </c:pt>
                <c:pt idx="243">
                  <c:v>617.26000977000001</c:v>
                </c:pt>
                <c:pt idx="244">
                  <c:v>617.26000977000001</c:v>
                </c:pt>
                <c:pt idx="245">
                  <c:v>617.26000977000001</c:v>
                </c:pt>
                <c:pt idx="246">
                  <c:v>617.27001953000001</c:v>
                </c:pt>
                <c:pt idx="247">
                  <c:v>617.27001953000001</c:v>
                </c:pt>
                <c:pt idx="248">
                  <c:v>617.27001953000001</c:v>
                </c:pt>
                <c:pt idx="249">
                  <c:v>617.28002930000002</c:v>
                </c:pt>
                <c:pt idx="250">
                  <c:v>617.28002930000002</c:v>
                </c:pt>
                <c:pt idx="251">
                  <c:v>617.28002930000002</c:v>
                </c:pt>
                <c:pt idx="252">
                  <c:v>617.28002930000002</c:v>
                </c:pt>
                <c:pt idx="253">
                  <c:v>617.28997803000004</c:v>
                </c:pt>
                <c:pt idx="254">
                  <c:v>617.28997803000004</c:v>
                </c:pt>
                <c:pt idx="255">
                  <c:v>617.28997803000004</c:v>
                </c:pt>
                <c:pt idx="256">
                  <c:v>617.29998779000005</c:v>
                </c:pt>
                <c:pt idx="257">
                  <c:v>617.29998779000005</c:v>
                </c:pt>
                <c:pt idx="258">
                  <c:v>617.29998779000005</c:v>
                </c:pt>
                <c:pt idx="259">
                  <c:v>617.30999756000006</c:v>
                </c:pt>
                <c:pt idx="260">
                  <c:v>617.30999756000006</c:v>
                </c:pt>
                <c:pt idx="261">
                  <c:v>617.30999756000006</c:v>
                </c:pt>
                <c:pt idx="262">
                  <c:v>617.32000731999995</c:v>
                </c:pt>
                <c:pt idx="263">
                  <c:v>617.32000731999995</c:v>
                </c:pt>
                <c:pt idx="264">
                  <c:v>617.33001708999996</c:v>
                </c:pt>
                <c:pt idx="265">
                  <c:v>617.33001708999996</c:v>
                </c:pt>
                <c:pt idx="266">
                  <c:v>617.33001708999996</c:v>
                </c:pt>
                <c:pt idx="267">
                  <c:v>617.34002685999997</c:v>
                </c:pt>
                <c:pt idx="268">
                  <c:v>617.34002685999997</c:v>
                </c:pt>
                <c:pt idx="269">
                  <c:v>617.34997558999999</c:v>
                </c:pt>
                <c:pt idx="270">
                  <c:v>617.34997558999999</c:v>
                </c:pt>
                <c:pt idx="271">
                  <c:v>617.35998534999999</c:v>
                </c:pt>
                <c:pt idx="272">
                  <c:v>617.35998534999999</c:v>
                </c:pt>
                <c:pt idx="273">
                  <c:v>617.36999512</c:v>
                </c:pt>
                <c:pt idx="274">
                  <c:v>617.36999512</c:v>
                </c:pt>
                <c:pt idx="275">
                  <c:v>617.38000488</c:v>
                </c:pt>
                <c:pt idx="276">
                  <c:v>617.38000488</c:v>
                </c:pt>
                <c:pt idx="277">
                  <c:v>617.39001465000001</c:v>
                </c:pt>
                <c:pt idx="278">
                  <c:v>617.39001465000001</c:v>
                </c:pt>
                <c:pt idx="279">
                  <c:v>617.40002441000001</c:v>
                </c:pt>
                <c:pt idx="280">
                  <c:v>617.40997314000003</c:v>
                </c:pt>
                <c:pt idx="281">
                  <c:v>617.40997314000003</c:v>
                </c:pt>
                <c:pt idx="282">
                  <c:v>617.41998291000004</c:v>
                </c:pt>
                <c:pt idx="283">
                  <c:v>617.42999268000005</c:v>
                </c:pt>
                <c:pt idx="284">
                  <c:v>617.42999268000005</c:v>
                </c:pt>
                <c:pt idx="285">
                  <c:v>617.44000243999994</c:v>
                </c:pt>
                <c:pt idx="286">
                  <c:v>617.45001220999995</c:v>
                </c:pt>
                <c:pt idx="287">
                  <c:v>617.45001220999995</c:v>
                </c:pt>
                <c:pt idx="288">
                  <c:v>617.46002196999996</c:v>
                </c:pt>
                <c:pt idx="289">
                  <c:v>617.46997069999998</c:v>
                </c:pt>
                <c:pt idx="290">
                  <c:v>617.46997069999998</c:v>
                </c:pt>
                <c:pt idx="291">
                  <c:v>617.47998046999999</c:v>
                </c:pt>
                <c:pt idx="292">
                  <c:v>617.48999022999999</c:v>
                </c:pt>
                <c:pt idx="293">
                  <c:v>617.5</c:v>
                </c:pt>
                <c:pt idx="294">
                  <c:v>617.51000977000001</c:v>
                </c:pt>
                <c:pt idx="295">
                  <c:v>617.51000977000001</c:v>
                </c:pt>
                <c:pt idx="296">
                  <c:v>617.52001953000001</c:v>
                </c:pt>
                <c:pt idx="297">
                  <c:v>617.53002930000002</c:v>
                </c:pt>
                <c:pt idx="298">
                  <c:v>617.53997803000004</c:v>
                </c:pt>
                <c:pt idx="299">
                  <c:v>617.54998779000005</c:v>
                </c:pt>
                <c:pt idx="300">
                  <c:v>617.55999756000006</c:v>
                </c:pt>
                <c:pt idx="301">
                  <c:v>617.57000731999995</c:v>
                </c:pt>
                <c:pt idx="302">
                  <c:v>617.58001708999996</c:v>
                </c:pt>
                <c:pt idx="303">
                  <c:v>617.59002685999997</c:v>
                </c:pt>
                <c:pt idx="304">
                  <c:v>617.59997558999999</c:v>
                </c:pt>
                <c:pt idx="305">
                  <c:v>617.60998534999999</c:v>
                </c:pt>
                <c:pt idx="306">
                  <c:v>617.61999512</c:v>
                </c:pt>
                <c:pt idx="307">
                  <c:v>617.63000488</c:v>
                </c:pt>
                <c:pt idx="308">
                  <c:v>617.64001465000001</c:v>
                </c:pt>
                <c:pt idx="309">
                  <c:v>617.65002441000001</c:v>
                </c:pt>
                <c:pt idx="310">
                  <c:v>617.65997314000003</c:v>
                </c:pt>
                <c:pt idx="311">
                  <c:v>617.66998291000004</c:v>
                </c:pt>
                <c:pt idx="312">
                  <c:v>617.67999268000005</c:v>
                </c:pt>
                <c:pt idx="313">
                  <c:v>617.69000243999994</c:v>
                </c:pt>
                <c:pt idx="314">
                  <c:v>617.70001220999995</c:v>
                </c:pt>
                <c:pt idx="315">
                  <c:v>617.71002196999996</c:v>
                </c:pt>
                <c:pt idx="316">
                  <c:v>617.72998046999999</c:v>
                </c:pt>
                <c:pt idx="317">
                  <c:v>617.73999022999999</c:v>
                </c:pt>
                <c:pt idx="318">
                  <c:v>617.75</c:v>
                </c:pt>
                <c:pt idx="319">
                  <c:v>617.76000977000001</c:v>
                </c:pt>
                <c:pt idx="320">
                  <c:v>617.77001953000001</c:v>
                </c:pt>
                <c:pt idx="321">
                  <c:v>617.78997803000004</c:v>
                </c:pt>
                <c:pt idx="322">
                  <c:v>617.79998779000005</c:v>
                </c:pt>
                <c:pt idx="323">
                  <c:v>617.80999756000006</c:v>
                </c:pt>
                <c:pt idx="324">
                  <c:v>617.83001708999996</c:v>
                </c:pt>
                <c:pt idx="325">
                  <c:v>617.84002685999997</c:v>
                </c:pt>
                <c:pt idx="326">
                  <c:v>617.84997558999999</c:v>
                </c:pt>
                <c:pt idx="327">
                  <c:v>617.86999512</c:v>
                </c:pt>
                <c:pt idx="328">
                  <c:v>617.88000488</c:v>
                </c:pt>
                <c:pt idx="329">
                  <c:v>617.89001465000001</c:v>
                </c:pt>
                <c:pt idx="330">
                  <c:v>617.90997314000003</c:v>
                </c:pt>
                <c:pt idx="331">
                  <c:v>617.91998291000004</c:v>
                </c:pt>
                <c:pt idx="332">
                  <c:v>617.94000243999994</c:v>
                </c:pt>
                <c:pt idx="333">
                  <c:v>617.95001220999995</c:v>
                </c:pt>
                <c:pt idx="334">
                  <c:v>617.96997069999998</c:v>
                </c:pt>
                <c:pt idx="335">
                  <c:v>617.97998046999999</c:v>
                </c:pt>
                <c:pt idx="336">
                  <c:v>618</c:v>
                </c:pt>
                <c:pt idx="337">
                  <c:v>618.01000977000001</c:v>
                </c:pt>
                <c:pt idx="338">
                  <c:v>618.03002930000002</c:v>
                </c:pt>
                <c:pt idx="339">
                  <c:v>618.04998779000005</c:v>
                </c:pt>
                <c:pt idx="340">
                  <c:v>618.05999756000006</c:v>
                </c:pt>
                <c:pt idx="341">
                  <c:v>618.08001708999996</c:v>
                </c:pt>
                <c:pt idx="342">
                  <c:v>618.09997558999999</c:v>
                </c:pt>
                <c:pt idx="343">
                  <c:v>618.10998534999999</c:v>
                </c:pt>
                <c:pt idx="344">
                  <c:v>618.13000488</c:v>
                </c:pt>
                <c:pt idx="345">
                  <c:v>618.15002441000001</c:v>
                </c:pt>
                <c:pt idx="346">
                  <c:v>618.16998291000004</c:v>
                </c:pt>
                <c:pt idx="347">
                  <c:v>618.17999268000005</c:v>
                </c:pt>
                <c:pt idx="348">
                  <c:v>618.20001220999995</c:v>
                </c:pt>
                <c:pt idx="349">
                  <c:v>618.21997069999998</c:v>
                </c:pt>
                <c:pt idx="350">
                  <c:v>618.23999022999999</c:v>
                </c:pt>
                <c:pt idx="351">
                  <c:v>618.26000977000001</c:v>
                </c:pt>
                <c:pt idx="352">
                  <c:v>618.28002930000002</c:v>
                </c:pt>
                <c:pt idx="353">
                  <c:v>618.29998779000005</c:v>
                </c:pt>
                <c:pt idx="354">
                  <c:v>618.32000731999995</c:v>
                </c:pt>
                <c:pt idx="355">
                  <c:v>618.34002685999997</c:v>
                </c:pt>
                <c:pt idx="356">
                  <c:v>618.35998534999999</c:v>
                </c:pt>
                <c:pt idx="357">
                  <c:v>618.38000488</c:v>
                </c:pt>
                <c:pt idx="358">
                  <c:v>618.40002441000001</c:v>
                </c:pt>
                <c:pt idx="359">
                  <c:v>618.41998291000004</c:v>
                </c:pt>
                <c:pt idx="360">
                  <c:v>618.44000243999994</c:v>
                </c:pt>
                <c:pt idx="361">
                  <c:v>618.46997069999998</c:v>
                </c:pt>
                <c:pt idx="362">
                  <c:v>618.48999022999999</c:v>
                </c:pt>
                <c:pt idx="363">
                  <c:v>618.51000977000001</c:v>
                </c:pt>
                <c:pt idx="364">
                  <c:v>618.53002930000002</c:v>
                </c:pt>
                <c:pt idx="365">
                  <c:v>618.55999756000006</c:v>
                </c:pt>
                <c:pt idx="366">
                  <c:v>618.58001708999996</c:v>
                </c:pt>
                <c:pt idx="367">
                  <c:v>618.59997558999999</c:v>
                </c:pt>
                <c:pt idx="368">
                  <c:v>618.63000488</c:v>
                </c:pt>
                <c:pt idx="369">
                  <c:v>618.65002441000001</c:v>
                </c:pt>
                <c:pt idx="370">
                  <c:v>618.67999268000005</c:v>
                </c:pt>
                <c:pt idx="371">
                  <c:v>618.70001220999995</c:v>
                </c:pt>
                <c:pt idx="372">
                  <c:v>618.72998046999999</c:v>
                </c:pt>
                <c:pt idx="373">
                  <c:v>618.75</c:v>
                </c:pt>
                <c:pt idx="374">
                  <c:v>618.78002930000002</c:v>
                </c:pt>
                <c:pt idx="375">
                  <c:v>618.80999756000006</c:v>
                </c:pt>
                <c:pt idx="376">
                  <c:v>618.83001708999996</c:v>
                </c:pt>
                <c:pt idx="377">
                  <c:v>618.85998534999999</c:v>
                </c:pt>
                <c:pt idx="378">
                  <c:v>618.89001465000001</c:v>
                </c:pt>
                <c:pt idx="379">
                  <c:v>618.91998291000004</c:v>
                </c:pt>
                <c:pt idx="380">
                  <c:v>618.94000243999994</c:v>
                </c:pt>
                <c:pt idx="381">
                  <c:v>618.96997069999998</c:v>
                </c:pt>
                <c:pt idx="382">
                  <c:v>619</c:v>
                </c:pt>
                <c:pt idx="383">
                  <c:v>619.03002930000002</c:v>
                </c:pt>
                <c:pt idx="384">
                  <c:v>619.05999756000006</c:v>
                </c:pt>
                <c:pt idx="385">
                  <c:v>619.09002685999997</c:v>
                </c:pt>
                <c:pt idx="386">
                  <c:v>619.11999512</c:v>
                </c:pt>
                <c:pt idx="387">
                  <c:v>619.15002441000001</c:v>
                </c:pt>
                <c:pt idx="388">
                  <c:v>619.17999268000005</c:v>
                </c:pt>
                <c:pt idx="389">
                  <c:v>619.21997069999998</c:v>
                </c:pt>
                <c:pt idx="390">
                  <c:v>619.25</c:v>
                </c:pt>
                <c:pt idx="391">
                  <c:v>619.28002930000002</c:v>
                </c:pt>
                <c:pt idx="392">
                  <c:v>619.32000731999995</c:v>
                </c:pt>
                <c:pt idx="393">
                  <c:v>619.34997558999999</c:v>
                </c:pt>
                <c:pt idx="394">
                  <c:v>619.38000488</c:v>
                </c:pt>
                <c:pt idx="395">
                  <c:v>619.41998291000004</c:v>
                </c:pt>
                <c:pt idx="396">
                  <c:v>619.45001220999995</c:v>
                </c:pt>
                <c:pt idx="397">
                  <c:v>619.48999022999999</c:v>
                </c:pt>
                <c:pt idx="398">
                  <c:v>619.52001953000001</c:v>
                </c:pt>
                <c:pt idx="399">
                  <c:v>619.55999756000006</c:v>
                </c:pt>
                <c:pt idx="400">
                  <c:v>619.59997558999999</c:v>
                </c:pt>
                <c:pt idx="401">
                  <c:v>619.63000488</c:v>
                </c:pt>
                <c:pt idx="402">
                  <c:v>619.66998291000004</c:v>
                </c:pt>
                <c:pt idx="403">
                  <c:v>619.71002196999996</c:v>
                </c:pt>
                <c:pt idx="404">
                  <c:v>619.75</c:v>
                </c:pt>
                <c:pt idx="405">
                  <c:v>619.78997803000004</c:v>
                </c:pt>
                <c:pt idx="406">
                  <c:v>619.83001708999996</c:v>
                </c:pt>
                <c:pt idx="407">
                  <c:v>619.86999512</c:v>
                </c:pt>
                <c:pt idx="408">
                  <c:v>619.90997314000003</c:v>
                </c:pt>
                <c:pt idx="409">
                  <c:v>619.95001220999995</c:v>
                </c:pt>
                <c:pt idx="410">
                  <c:v>619.98999022999999</c:v>
                </c:pt>
                <c:pt idx="411">
                  <c:v>620.03002930000002</c:v>
                </c:pt>
                <c:pt idx="412">
                  <c:v>620.08001708999996</c:v>
                </c:pt>
                <c:pt idx="413">
                  <c:v>620.11999512</c:v>
                </c:pt>
                <c:pt idx="414">
                  <c:v>620.15997314000003</c:v>
                </c:pt>
                <c:pt idx="415">
                  <c:v>620.21002196999996</c:v>
                </c:pt>
                <c:pt idx="416">
                  <c:v>620.25</c:v>
                </c:pt>
                <c:pt idx="417">
                  <c:v>620.29998779000005</c:v>
                </c:pt>
                <c:pt idx="418">
                  <c:v>620.34997558999999</c:v>
                </c:pt>
                <c:pt idx="419">
                  <c:v>620.39001465000001</c:v>
                </c:pt>
                <c:pt idx="420">
                  <c:v>620.44000243999994</c:v>
                </c:pt>
                <c:pt idx="421">
                  <c:v>620.48999022999999</c:v>
                </c:pt>
                <c:pt idx="422">
                  <c:v>620.53997803000004</c:v>
                </c:pt>
                <c:pt idx="423">
                  <c:v>620.58001708999996</c:v>
                </c:pt>
                <c:pt idx="424">
                  <c:v>620.63000488</c:v>
                </c:pt>
                <c:pt idx="425">
                  <c:v>620.69000243999994</c:v>
                </c:pt>
                <c:pt idx="426">
                  <c:v>620.73999022999999</c:v>
                </c:pt>
                <c:pt idx="427">
                  <c:v>620.78997803000004</c:v>
                </c:pt>
                <c:pt idx="428">
                  <c:v>620.84002685999997</c:v>
                </c:pt>
                <c:pt idx="429">
                  <c:v>620.89001465000001</c:v>
                </c:pt>
                <c:pt idx="430">
                  <c:v>620.95001220999995</c:v>
                </c:pt>
                <c:pt idx="431">
                  <c:v>621</c:v>
                </c:pt>
                <c:pt idx="432">
                  <c:v>621.05999756000006</c:v>
                </c:pt>
                <c:pt idx="433">
                  <c:v>621.10998534999999</c:v>
                </c:pt>
                <c:pt idx="434">
                  <c:v>621.16998291000004</c:v>
                </c:pt>
                <c:pt idx="435">
                  <c:v>621.21997069999998</c:v>
                </c:pt>
                <c:pt idx="436">
                  <c:v>621.28002930000002</c:v>
                </c:pt>
                <c:pt idx="437">
                  <c:v>621.34002685999997</c:v>
                </c:pt>
                <c:pt idx="438">
                  <c:v>621.40002441000001</c:v>
                </c:pt>
                <c:pt idx="439">
                  <c:v>621.46002196999996</c:v>
                </c:pt>
                <c:pt idx="440">
                  <c:v>621.52001953000001</c:v>
                </c:pt>
                <c:pt idx="441">
                  <c:v>621.58001708999996</c:v>
                </c:pt>
                <c:pt idx="442">
                  <c:v>621.64001465000001</c:v>
                </c:pt>
                <c:pt idx="443">
                  <c:v>621.71002196999996</c:v>
                </c:pt>
                <c:pt idx="444">
                  <c:v>621.77001953000001</c:v>
                </c:pt>
                <c:pt idx="445">
                  <c:v>621.83001708999996</c:v>
                </c:pt>
                <c:pt idx="446">
                  <c:v>621.90002441000001</c:v>
                </c:pt>
                <c:pt idx="447">
                  <c:v>621.96997069999998</c:v>
                </c:pt>
                <c:pt idx="448">
                  <c:v>622.03002930000002</c:v>
                </c:pt>
                <c:pt idx="449">
                  <c:v>622.09997558999999</c:v>
                </c:pt>
                <c:pt idx="450">
                  <c:v>622.16998291000004</c:v>
                </c:pt>
                <c:pt idx="451">
                  <c:v>622.23999022999999</c:v>
                </c:pt>
                <c:pt idx="452">
                  <c:v>622.30999756000006</c:v>
                </c:pt>
                <c:pt idx="453">
                  <c:v>622.38000488</c:v>
                </c:pt>
                <c:pt idx="454">
                  <c:v>622.45001220999995</c:v>
                </c:pt>
                <c:pt idx="455">
                  <c:v>622.52001953000001</c:v>
                </c:pt>
                <c:pt idx="456">
                  <c:v>622.59002685999997</c:v>
                </c:pt>
                <c:pt idx="457">
                  <c:v>622.66998291000004</c:v>
                </c:pt>
                <c:pt idx="458">
                  <c:v>622.73999022999999</c:v>
                </c:pt>
                <c:pt idx="459">
                  <c:v>622.82000731999995</c:v>
                </c:pt>
                <c:pt idx="460">
                  <c:v>622.90002441000001</c:v>
                </c:pt>
                <c:pt idx="461">
                  <c:v>622.96997069999998</c:v>
                </c:pt>
                <c:pt idx="462">
                  <c:v>623.04998779000005</c:v>
                </c:pt>
                <c:pt idx="463">
                  <c:v>623.13000488</c:v>
                </c:pt>
                <c:pt idx="464">
                  <c:v>623.21002196999996</c:v>
                </c:pt>
                <c:pt idx="465">
                  <c:v>623.28997803000004</c:v>
                </c:pt>
                <c:pt idx="466">
                  <c:v>623.36999512</c:v>
                </c:pt>
                <c:pt idx="467">
                  <c:v>623.46002196999996</c:v>
                </c:pt>
                <c:pt idx="468">
                  <c:v>623.53997803000004</c:v>
                </c:pt>
                <c:pt idx="469">
                  <c:v>623.61999512</c:v>
                </c:pt>
                <c:pt idx="470">
                  <c:v>623.71002196999996</c:v>
                </c:pt>
                <c:pt idx="471">
                  <c:v>623.79998779000005</c:v>
                </c:pt>
                <c:pt idx="472">
                  <c:v>623.88000488</c:v>
                </c:pt>
                <c:pt idx="473">
                  <c:v>623.96997069999998</c:v>
                </c:pt>
                <c:pt idx="474">
                  <c:v>624.05999756000006</c:v>
                </c:pt>
                <c:pt idx="475">
                  <c:v>624.15002441000001</c:v>
                </c:pt>
                <c:pt idx="476">
                  <c:v>624.23999022999999</c:v>
                </c:pt>
                <c:pt idx="477">
                  <c:v>624.33001708999996</c:v>
                </c:pt>
                <c:pt idx="478">
                  <c:v>624.41998291000004</c:v>
                </c:pt>
                <c:pt idx="479">
                  <c:v>624.52001953000001</c:v>
                </c:pt>
                <c:pt idx="480">
                  <c:v>624.60998534999999</c:v>
                </c:pt>
                <c:pt idx="481">
                  <c:v>624.70001220999995</c:v>
                </c:pt>
                <c:pt idx="482">
                  <c:v>624.79998779000005</c:v>
                </c:pt>
                <c:pt idx="483">
                  <c:v>624.90002441000001</c:v>
                </c:pt>
                <c:pt idx="484">
                  <c:v>624.98999022999999</c:v>
                </c:pt>
                <c:pt idx="485">
                  <c:v>625.09002685999997</c:v>
                </c:pt>
                <c:pt idx="486">
                  <c:v>625.19000243999994</c:v>
                </c:pt>
                <c:pt idx="487">
                  <c:v>625.28997803000004</c:v>
                </c:pt>
                <c:pt idx="488">
                  <c:v>625.39001465000001</c:v>
                </c:pt>
                <c:pt idx="489">
                  <c:v>625.48999022999999</c:v>
                </c:pt>
                <c:pt idx="490">
                  <c:v>625.59002685999997</c:v>
                </c:pt>
                <c:pt idx="491">
                  <c:v>625.70001220999995</c:v>
                </c:pt>
                <c:pt idx="492">
                  <c:v>625.79998779000005</c:v>
                </c:pt>
                <c:pt idx="493">
                  <c:v>625.90002441000001</c:v>
                </c:pt>
                <c:pt idx="494">
                  <c:v>626.01000977000001</c:v>
                </c:pt>
                <c:pt idx="495">
                  <c:v>626.10998534999999</c:v>
                </c:pt>
                <c:pt idx="496">
                  <c:v>626.21997069999998</c:v>
                </c:pt>
                <c:pt idx="497">
                  <c:v>626.33001708999996</c:v>
                </c:pt>
                <c:pt idx="498">
                  <c:v>626.42999268000005</c:v>
                </c:pt>
                <c:pt idx="499">
                  <c:v>626.53997803000004</c:v>
                </c:pt>
                <c:pt idx="500">
                  <c:v>626.65002441000001</c:v>
                </c:pt>
                <c:pt idx="501">
                  <c:v>626.76000977000001</c:v>
                </c:pt>
                <c:pt idx="502">
                  <c:v>626.86999512</c:v>
                </c:pt>
                <c:pt idx="503">
                  <c:v>626.97998046999999</c:v>
                </c:pt>
                <c:pt idx="504">
                  <c:v>627.09002685999997</c:v>
                </c:pt>
                <c:pt idx="505">
                  <c:v>627.20001220999995</c:v>
                </c:pt>
                <c:pt idx="506">
                  <c:v>627.30999756000006</c:v>
                </c:pt>
                <c:pt idx="507">
                  <c:v>627.42999268000005</c:v>
                </c:pt>
                <c:pt idx="508">
                  <c:v>627.53997803000004</c:v>
                </c:pt>
                <c:pt idx="509">
                  <c:v>627.65002441000001</c:v>
                </c:pt>
                <c:pt idx="510">
                  <c:v>627.77001953000001</c:v>
                </c:pt>
                <c:pt idx="511">
                  <c:v>627.88000488</c:v>
                </c:pt>
                <c:pt idx="512">
                  <c:v>628</c:v>
                </c:pt>
                <c:pt idx="513">
                  <c:v>628.10998534999999</c:v>
                </c:pt>
                <c:pt idx="514">
                  <c:v>628.22998046999999</c:v>
                </c:pt>
                <c:pt idx="515">
                  <c:v>628.34002685999997</c:v>
                </c:pt>
                <c:pt idx="516">
                  <c:v>628.46002196999996</c:v>
                </c:pt>
                <c:pt idx="517">
                  <c:v>628.58001708999996</c:v>
                </c:pt>
                <c:pt idx="518">
                  <c:v>628.70001220999995</c:v>
                </c:pt>
                <c:pt idx="519">
                  <c:v>628.80999756000006</c:v>
                </c:pt>
                <c:pt idx="520">
                  <c:v>628.92999268000005</c:v>
                </c:pt>
                <c:pt idx="521">
                  <c:v>629.04998779000005</c:v>
                </c:pt>
                <c:pt idx="522">
                  <c:v>629.16998291000004</c:v>
                </c:pt>
                <c:pt idx="523">
                  <c:v>629.28997803000004</c:v>
                </c:pt>
                <c:pt idx="524">
                  <c:v>629.40997314000003</c:v>
                </c:pt>
                <c:pt idx="525">
                  <c:v>629.53002930000002</c:v>
                </c:pt>
                <c:pt idx="526">
                  <c:v>629.65002441000001</c:v>
                </c:pt>
                <c:pt idx="527">
                  <c:v>629.77001953000001</c:v>
                </c:pt>
                <c:pt idx="528">
                  <c:v>629.89001465000001</c:v>
                </c:pt>
                <c:pt idx="529">
                  <c:v>630.01000977000001</c:v>
                </c:pt>
                <c:pt idx="530">
                  <c:v>630.13000488</c:v>
                </c:pt>
                <c:pt idx="531">
                  <c:v>630.25</c:v>
                </c:pt>
                <c:pt idx="532">
                  <c:v>630.36999512</c:v>
                </c:pt>
                <c:pt idx="533">
                  <c:v>630.48999022999999</c:v>
                </c:pt>
                <c:pt idx="534">
                  <c:v>630.61999512</c:v>
                </c:pt>
                <c:pt idx="535">
                  <c:v>630.73999022999999</c:v>
                </c:pt>
                <c:pt idx="536">
                  <c:v>630.85998534999999</c:v>
                </c:pt>
                <c:pt idx="537">
                  <c:v>630.97998046999999</c:v>
                </c:pt>
                <c:pt idx="538">
                  <c:v>631.10998534999999</c:v>
                </c:pt>
                <c:pt idx="539">
                  <c:v>631.22998046999999</c:v>
                </c:pt>
                <c:pt idx="540">
                  <c:v>631.34997558999999</c:v>
                </c:pt>
                <c:pt idx="541">
                  <c:v>631.47998046999999</c:v>
                </c:pt>
                <c:pt idx="542">
                  <c:v>631.59997558999999</c:v>
                </c:pt>
                <c:pt idx="543">
                  <c:v>631.72998046999999</c:v>
                </c:pt>
                <c:pt idx="544">
                  <c:v>631.84997558999999</c:v>
                </c:pt>
                <c:pt idx="545">
                  <c:v>631.97998046999999</c:v>
                </c:pt>
                <c:pt idx="546">
                  <c:v>632.09997558999999</c:v>
                </c:pt>
                <c:pt idx="547">
                  <c:v>632.22998046999999</c:v>
                </c:pt>
                <c:pt idx="548">
                  <c:v>632.34997558999999</c:v>
                </c:pt>
                <c:pt idx="549">
                  <c:v>632.47998046999999</c:v>
                </c:pt>
                <c:pt idx="550">
                  <c:v>632.59997558999999</c:v>
                </c:pt>
                <c:pt idx="551">
                  <c:v>632.72998046999999</c:v>
                </c:pt>
                <c:pt idx="552">
                  <c:v>632.84997558999999</c:v>
                </c:pt>
                <c:pt idx="553">
                  <c:v>632.97998046999999</c:v>
                </c:pt>
                <c:pt idx="554">
                  <c:v>633.10998534999999</c:v>
                </c:pt>
                <c:pt idx="555">
                  <c:v>633.22998046999999</c:v>
                </c:pt>
                <c:pt idx="556">
                  <c:v>633.35998534999999</c:v>
                </c:pt>
                <c:pt idx="557">
                  <c:v>633.47998046999999</c:v>
                </c:pt>
                <c:pt idx="558">
                  <c:v>633.60998534999999</c:v>
                </c:pt>
                <c:pt idx="559">
                  <c:v>633.73999022999999</c:v>
                </c:pt>
                <c:pt idx="560">
                  <c:v>633.85998534999999</c:v>
                </c:pt>
                <c:pt idx="561">
                  <c:v>633.98999022999999</c:v>
                </c:pt>
                <c:pt idx="562">
                  <c:v>634.11999512</c:v>
                </c:pt>
                <c:pt idx="563">
                  <c:v>634.23999022999999</c:v>
                </c:pt>
                <c:pt idx="564">
                  <c:v>634.36999512</c:v>
                </c:pt>
                <c:pt idx="565">
                  <c:v>634.48999022999999</c:v>
                </c:pt>
                <c:pt idx="566">
                  <c:v>634.61999512</c:v>
                </c:pt>
                <c:pt idx="567">
                  <c:v>634.75</c:v>
                </c:pt>
                <c:pt idx="568">
                  <c:v>634.86999512</c:v>
                </c:pt>
                <c:pt idx="569">
                  <c:v>635</c:v>
                </c:pt>
                <c:pt idx="570">
                  <c:v>635.13000488</c:v>
                </c:pt>
                <c:pt idx="571">
                  <c:v>635.25</c:v>
                </c:pt>
                <c:pt idx="572">
                  <c:v>635.38000488</c:v>
                </c:pt>
                <c:pt idx="573">
                  <c:v>635.51000977000001</c:v>
                </c:pt>
                <c:pt idx="574">
                  <c:v>635.63000488</c:v>
                </c:pt>
                <c:pt idx="575">
                  <c:v>635.76000977000001</c:v>
                </c:pt>
                <c:pt idx="576">
                  <c:v>635.88000488</c:v>
                </c:pt>
                <c:pt idx="577">
                  <c:v>636.01000977000001</c:v>
                </c:pt>
                <c:pt idx="578">
                  <c:v>636.14001465000001</c:v>
                </c:pt>
                <c:pt idx="579">
                  <c:v>636.26000977000001</c:v>
                </c:pt>
                <c:pt idx="580">
                  <c:v>636.39001465000001</c:v>
                </c:pt>
                <c:pt idx="581">
                  <c:v>636.51000977000001</c:v>
                </c:pt>
                <c:pt idx="582">
                  <c:v>636.64001465000001</c:v>
                </c:pt>
                <c:pt idx="583">
                  <c:v>636.77001953000001</c:v>
                </c:pt>
                <c:pt idx="584">
                  <c:v>636.89001465000001</c:v>
                </c:pt>
                <c:pt idx="585">
                  <c:v>637.02001953000001</c:v>
                </c:pt>
                <c:pt idx="586">
                  <c:v>637.14001465000001</c:v>
                </c:pt>
                <c:pt idx="587">
                  <c:v>637.27001953000001</c:v>
                </c:pt>
                <c:pt idx="588">
                  <c:v>637.39001465000001</c:v>
                </c:pt>
                <c:pt idx="589">
                  <c:v>637.52001953000001</c:v>
                </c:pt>
                <c:pt idx="590">
                  <c:v>637.65002441000001</c:v>
                </c:pt>
                <c:pt idx="591">
                  <c:v>637.77001953000001</c:v>
                </c:pt>
                <c:pt idx="592">
                  <c:v>637.90002441000001</c:v>
                </c:pt>
                <c:pt idx="593">
                  <c:v>638.02001953000001</c:v>
                </c:pt>
                <c:pt idx="594">
                  <c:v>638.15002441000001</c:v>
                </c:pt>
                <c:pt idx="595">
                  <c:v>638.27001953000001</c:v>
                </c:pt>
                <c:pt idx="596">
                  <c:v>638.40002441000001</c:v>
                </c:pt>
                <c:pt idx="597">
                  <c:v>638.53002930000002</c:v>
                </c:pt>
                <c:pt idx="598">
                  <c:v>638.65002441000001</c:v>
                </c:pt>
                <c:pt idx="599">
                  <c:v>638.78002930000002</c:v>
                </c:pt>
                <c:pt idx="600">
                  <c:v>638.90002441000001</c:v>
                </c:pt>
                <c:pt idx="601">
                  <c:v>639.03002930000002</c:v>
                </c:pt>
                <c:pt idx="602">
                  <c:v>639.15997314000003</c:v>
                </c:pt>
                <c:pt idx="603">
                  <c:v>639.28002930000002</c:v>
                </c:pt>
                <c:pt idx="604">
                  <c:v>639.40997314000003</c:v>
                </c:pt>
                <c:pt idx="605">
                  <c:v>639.53002930000002</c:v>
                </c:pt>
                <c:pt idx="606">
                  <c:v>639.65997314000003</c:v>
                </c:pt>
                <c:pt idx="607">
                  <c:v>639.78997803000004</c:v>
                </c:pt>
                <c:pt idx="608">
                  <c:v>639.90997314000003</c:v>
                </c:pt>
                <c:pt idx="609">
                  <c:v>640.03997803000004</c:v>
                </c:pt>
                <c:pt idx="610">
                  <c:v>640.15997314000003</c:v>
                </c:pt>
                <c:pt idx="611">
                  <c:v>640.28997803000004</c:v>
                </c:pt>
                <c:pt idx="612">
                  <c:v>640.41998291000004</c:v>
                </c:pt>
                <c:pt idx="613">
                  <c:v>640.53997803000004</c:v>
                </c:pt>
                <c:pt idx="614">
                  <c:v>640.66998291000004</c:v>
                </c:pt>
                <c:pt idx="615">
                  <c:v>640.78997803000004</c:v>
                </c:pt>
                <c:pt idx="616">
                  <c:v>640.91998291000004</c:v>
                </c:pt>
                <c:pt idx="617">
                  <c:v>641.04998779000005</c:v>
                </c:pt>
                <c:pt idx="618">
                  <c:v>641.16998291000004</c:v>
                </c:pt>
                <c:pt idx="619">
                  <c:v>641.29998779000005</c:v>
                </c:pt>
                <c:pt idx="620">
                  <c:v>641.41998291000004</c:v>
                </c:pt>
                <c:pt idx="621">
                  <c:v>641.54998779000005</c:v>
                </c:pt>
                <c:pt idx="622">
                  <c:v>641.67999268000005</c:v>
                </c:pt>
                <c:pt idx="623">
                  <c:v>641.79998779000005</c:v>
                </c:pt>
                <c:pt idx="624">
                  <c:v>641.92999268000005</c:v>
                </c:pt>
                <c:pt idx="625">
                  <c:v>642.04998779000005</c:v>
                </c:pt>
                <c:pt idx="626">
                  <c:v>642.17999268000005</c:v>
                </c:pt>
                <c:pt idx="627">
                  <c:v>642.29998779000005</c:v>
                </c:pt>
                <c:pt idx="628">
                  <c:v>642.42999268000005</c:v>
                </c:pt>
                <c:pt idx="629">
                  <c:v>642.55999756000006</c:v>
                </c:pt>
                <c:pt idx="630">
                  <c:v>642.67999268000005</c:v>
                </c:pt>
                <c:pt idx="631">
                  <c:v>642.80999756000006</c:v>
                </c:pt>
                <c:pt idx="632">
                  <c:v>642.92999268000005</c:v>
                </c:pt>
                <c:pt idx="633">
                  <c:v>643.04998779000005</c:v>
                </c:pt>
                <c:pt idx="634">
                  <c:v>643.17999268000005</c:v>
                </c:pt>
                <c:pt idx="635">
                  <c:v>643.29998779000005</c:v>
                </c:pt>
                <c:pt idx="636">
                  <c:v>643.42999268000005</c:v>
                </c:pt>
                <c:pt idx="637">
                  <c:v>643.54998779000005</c:v>
                </c:pt>
                <c:pt idx="638">
                  <c:v>643.66998291000004</c:v>
                </c:pt>
                <c:pt idx="639">
                  <c:v>643.79998779000005</c:v>
                </c:pt>
                <c:pt idx="640">
                  <c:v>643.91998291000004</c:v>
                </c:pt>
                <c:pt idx="641">
                  <c:v>644.03997803000004</c:v>
                </c:pt>
                <c:pt idx="642">
                  <c:v>644.15997314000003</c:v>
                </c:pt>
                <c:pt idx="643">
                  <c:v>644.28997803000004</c:v>
                </c:pt>
                <c:pt idx="644">
                  <c:v>644.40997314000003</c:v>
                </c:pt>
                <c:pt idx="645">
                  <c:v>644.53002930000002</c:v>
                </c:pt>
                <c:pt idx="646">
                  <c:v>644.65002441000001</c:v>
                </c:pt>
                <c:pt idx="647">
                  <c:v>644.77001953000001</c:v>
                </c:pt>
                <c:pt idx="648">
                  <c:v>644.89001465000001</c:v>
                </c:pt>
                <c:pt idx="649">
                  <c:v>645.01000977000001</c:v>
                </c:pt>
                <c:pt idx="650">
                  <c:v>645.13000488</c:v>
                </c:pt>
                <c:pt idx="651">
                  <c:v>645.25</c:v>
                </c:pt>
                <c:pt idx="652">
                  <c:v>645.36999512</c:v>
                </c:pt>
                <c:pt idx="653">
                  <c:v>645.47998046999999</c:v>
                </c:pt>
                <c:pt idx="654">
                  <c:v>645.59997558999999</c:v>
                </c:pt>
                <c:pt idx="655">
                  <c:v>645.71997069999998</c:v>
                </c:pt>
                <c:pt idx="656">
                  <c:v>645.84002685999997</c:v>
                </c:pt>
                <c:pt idx="657">
                  <c:v>645.95001220999995</c:v>
                </c:pt>
                <c:pt idx="658">
                  <c:v>646.07000731999995</c:v>
                </c:pt>
                <c:pt idx="659">
                  <c:v>646.17999268000005</c:v>
                </c:pt>
                <c:pt idx="660">
                  <c:v>646.29998779000005</c:v>
                </c:pt>
                <c:pt idx="661">
                  <c:v>646.40997314000003</c:v>
                </c:pt>
                <c:pt idx="662">
                  <c:v>646.53002930000002</c:v>
                </c:pt>
                <c:pt idx="663">
                  <c:v>646.64001465000001</c:v>
                </c:pt>
                <c:pt idx="664">
                  <c:v>646.75</c:v>
                </c:pt>
                <c:pt idx="665">
                  <c:v>646.85998534999999</c:v>
                </c:pt>
                <c:pt idx="666">
                  <c:v>646.96997069999998</c:v>
                </c:pt>
                <c:pt idx="667">
                  <c:v>647.09002685999997</c:v>
                </c:pt>
                <c:pt idx="668">
                  <c:v>647.20001220999995</c:v>
                </c:pt>
                <c:pt idx="669">
                  <c:v>647.30999756000006</c:v>
                </c:pt>
                <c:pt idx="670">
                  <c:v>647.41998291000004</c:v>
                </c:pt>
                <c:pt idx="671">
                  <c:v>647.53002930000002</c:v>
                </c:pt>
                <c:pt idx="672">
                  <c:v>647.63000488</c:v>
                </c:pt>
                <c:pt idx="673">
                  <c:v>647.73999022999999</c:v>
                </c:pt>
                <c:pt idx="674">
                  <c:v>647.84997558999999</c:v>
                </c:pt>
                <c:pt idx="675">
                  <c:v>647.96002196999996</c:v>
                </c:pt>
                <c:pt idx="676">
                  <c:v>648.05999756000006</c:v>
                </c:pt>
                <c:pt idx="677">
                  <c:v>648.16998291000004</c:v>
                </c:pt>
                <c:pt idx="678">
                  <c:v>648.27001953000001</c:v>
                </c:pt>
                <c:pt idx="679">
                  <c:v>648.38000488</c:v>
                </c:pt>
                <c:pt idx="680">
                  <c:v>648.47998046999999</c:v>
                </c:pt>
                <c:pt idx="681">
                  <c:v>648.59002685999997</c:v>
                </c:pt>
                <c:pt idx="682">
                  <c:v>648.69000243999994</c:v>
                </c:pt>
                <c:pt idx="683">
                  <c:v>648.78997803000004</c:v>
                </c:pt>
                <c:pt idx="684">
                  <c:v>648.89001465000001</c:v>
                </c:pt>
                <c:pt idx="685">
                  <c:v>649</c:v>
                </c:pt>
                <c:pt idx="686">
                  <c:v>649.09997558999999</c:v>
                </c:pt>
                <c:pt idx="687">
                  <c:v>649.20001220999995</c:v>
                </c:pt>
                <c:pt idx="688">
                  <c:v>649.29998779000005</c:v>
                </c:pt>
                <c:pt idx="689">
                  <c:v>649.40002441000001</c:v>
                </c:pt>
                <c:pt idx="690">
                  <c:v>649.48999022999999</c:v>
                </c:pt>
                <c:pt idx="691">
                  <c:v>649.59002685999997</c:v>
                </c:pt>
                <c:pt idx="692">
                  <c:v>649.69000243999994</c:v>
                </c:pt>
                <c:pt idx="693">
                  <c:v>649.78997803000004</c:v>
                </c:pt>
                <c:pt idx="694">
                  <c:v>649.88000488</c:v>
                </c:pt>
                <c:pt idx="695">
                  <c:v>649.97998046999999</c:v>
                </c:pt>
                <c:pt idx="696">
                  <c:v>650.07000731999995</c:v>
                </c:pt>
                <c:pt idx="697">
                  <c:v>650.16998291000004</c:v>
                </c:pt>
                <c:pt idx="698">
                  <c:v>650.26000977000001</c:v>
                </c:pt>
                <c:pt idx="699">
                  <c:v>650.34997558999999</c:v>
                </c:pt>
                <c:pt idx="700">
                  <c:v>650.45001220999995</c:v>
                </c:pt>
                <c:pt idx="701">
                  <c:v>650.53997803000004</c:v>
                </c:pt>
                <c:pt idx="702">
                  <c:v>650.63000488</c:v>
                </c:pt>
                <c:pt idx="703">
                  <c:v>650.71997069999998</c:v>
                </c:pt>
                <c:pt idx="704">
                  <c:v>650.80999756000006</c:v>
                </c:pt>
                <c:pt idx="705">
                  <c:v>650.90002441000001</c:v>
                </c:pt>
                <c:pt idx="706">
                  <c:v>650.98999022999999</c:v>
                </c:pt>
                <c:pt idx="707">
                  <c:v>651.07000731999995</c:v>
                </c:pt>
                <c:pt idx="708">
                  <c:v>651.15997314000003</c:v>
                </c:pt>
                <c:pt idx="709">
                  <c:v>651.25</c:v>
                </c:pt>
                <c:pt idx="710">
                  <c:v>651.33001708999996</c:v>
                </c:pt>
                <c:pt idx="711">
                  <c:v>651.41998291000004</c:v>
                </c:pt>
                <c:pt idx="712">
                  <c:v>651.5</c:v>
                </c:pt>
                <c:pt idx="713">
                  <c:v>651.59002685999997</c:v>
                </c:pt>
                <c:pt idx="714">
                  <c:v>651.66998291000004</c:v>
                </c:pt>
                <c:pt idx="715">
                  <c:v>651.75</c:v>
                </c:pt>
                <c:pt idx="716">
                  <c:v>651.83001708999996</c:v>
                </c:pt>
                <c:pt idx="717">
                  <c:v>651.90997314000003</c:v>
                </c:pt>
                <c:pt idx="718">
                  <c:v>652</c:v>
                </c:pt>
                <c:pt idx="719">
                  <c:v>652.07000731999995</c:v>
                </c:pt>
                <c:pt idx="720">
                  <c:v>652.15002441000001</c:v>
                </c:pt>
                <c:pt idx="721">
                  <c:v>652.22998046999999</c:v>
                </c:pt>
                <c:pt idx="722">
                  <c:v>652.30999756000006</c:v>
                </c:pt>
                <c:pt idx="723">
                  <c:v>652.39001465000001</c:v>
                </c:pt>
                <c:pt idx="724">
                  <c:v>652.46002196999996</c:v>
                </c:pt>
                <c:pt idx="725">
                  <c:v>652.53997803000004</c:v>
                </c:pt>
                <c:pt idx="726">
                  <c:v>652.60998534999999</c:v>
                </c:pt>
                <c:pt idx="727">
                  <c:v>652.69000243999994</c:v>
                </c:pt>
                <c:pt idx="728">
                  <c:v>652.76000977000001</c:v>
                </c:pt>
                <c:pt idx="729">
                  <c:v>652.83001708999996</c:v>
                </c:pt>
                <c:pt idx="730">
                  <c:v>652.90002441000001</c:v>
                </c:pt>
                <c:pt idx="731">
                  <c:v>652.96997069999998</c:v>
                </c:pt>
                <c:pt idx="732">
                  <c:v>653.03997803000004</c:v>
                </c:pt>
                <c:pt idx="733">
                  <c:v>653.10998534999999</c:v>
                </c:pt>
                <c:pt idx="734">
                  <c:v>653.17999268000005</c:v>
                </c:pt>
                <c:pt idx="735">
                  <c:v>653.25</c:v>
                </c:pt>
                <c:pt idx="736">
                  <c:v>653.32000731999995</c:v>
                </c:pt>
                <c:pt idx="737">
                  <c:v>653.38000488</c:v>
                </c:pt>
                <c:pt idx="738">
                  <c:v>653.45001220999995</c:v>
                </c:pt>
                <c:pt idx="739">
                  <c:v>653.51000977000001</c:v>
                </c:pt>
                <c:pt idx="740">
                  <c:v>653.58001708999996</c:v>
                </c:pt>
                <c:pt idx="741">
                  <c:v>653.64001465000001</c:v>
                </c:pt>
                <c:pt idx="742">
                  <c:v>653.70001220999995</c:v>
                </c:pt>
                <c:pt idx="743">
                  <c:v>653.76000977000001</c:v>
                </c:pt>
                <c:pt idx="744">
                  <c:v>653.82000731999995</c:v>
                </c:pt>
                <c:pt idx="745">
                  <c:v>653.88000488</c:v>
                </c:pt>
                <c:pt idx="746">
                  <c:v>653.94000243999994</c:v>
                </c:pt>
                <c:pt idx="747">
                  <c:v>654</c:v>
                </c:pt>
                <c:pt idx="748">
                  <c:v>654.05999756000006</c:v>
                </c:pt>
                <c:pt idx="749">
                  <c:v>654.10998534999999</c:v>
                </c:pt>
                <c:pt idx="750">
                  <c:v>654.16998291000004</c:v>
                </c:pt>
                <c:pt idx="751">
                  <c:v>654.21997069999998</c:v>
                </c:pt>
                <c:pt idx="752">
                  <c:v>654.28002930000002</c:v>
                </c:pt>
                <c:pt idx="753">
                  <c:v>654.33001708999996</c:v>
                </c:pt>
                <c:pt idx="754">
                  <c:v>654.38000488</c:v>
                </c:pt>
                <c:pt idx="755">
                  <c:v>654.42999268000005</c:v>
                </c:pt>
                <c:pt idx="756">
                  <c:v>654.47998046999999</c:v>
                </c:pt>
                <c:pt idx="757">
                  <c:v>654.53002930000002</c:v>
                </c:pt>
                <c:pt idx="758">
                  <c:v>654.58001708999996</c:v>
                </c:pt>
                <c:pt idx="759">
                  <c:v>654.61999512</c:v>
                </c:pt>
                <c:pt idx="760">
                  <c:v>654.66998291000004</c:v>
                </c:pt>
                <c:pt idx="761">
                  <c:v>654.71002196999996</c:v>
                </c:pt>
                <c:pt idx="762">
                  <c:v>654.76000977000001</c:v>
                </c:pt>
                <c:pt idx="763">
                  <c:v>654.79998779000005</c:v>
                </c:pt>
                <c:pt idx="764">
                  <c:v>654.84002685999997</c:v>
                </c:pt>
                <c:pt idx="765">
                  <c:v>654.88000488</c:v>
                </c:pt>
                <c:pt idx="766">
                  <c:v>654.91998291000004</c:v>
                </c:pt>
                <c:pt idx="767">
                  <c:v>654.96002196999996</c:v>
                </c:pt>
                <c:pt idx="768">
                  <c:v>655</c:v>
                </c:pt>
                <c:pt idx="769">
                  <c:v>655.03997803000004</c:v>
                </c:pt>
                <c:pt idx="770">
                  <c:v>655.08001708999996</c:v>
                </c:pt>
                <c:pt idx="771">
                  <c:v>655.10998534999999</c:v>
                </c:pt>
                <c:pt idx="772">
                  <c:v>655.15002441000001</c:v>
                </c:pt>
                <c:pt idx="773">
                  <c:v>655.17999268000005</c:v>
                </c:pt>
                <c:pt idx="774">
                  <c:v>655.21002196999996</c:v>
                </c:pt>
                <c:pt idx="775">
                  <c:v>655.25</c:v>
                </c:pt>
                <c:pt idx="776">
                  <c:v>655.28002930000002</c:v>
                </c:pt>
                <c:pt idx="777">
                  <c:v>655.30999756000006</c:v>
                </c:pt>
                <c:pt idx="778">
                  <c:v>655.34002685999997</c:v>
                </c:pt>
                <c:pt idx="779">
                  <c:v>655.36999512</c:v>
                </c:pt>
                <c:pt idx="780">
                  <c:v>655.40002441000001</c:v>
                </c:pt>
                <c:pt idx="781">
                  <c:v>655.41998291000004</c:v>
                </c:pt>
                <c:pt idx="782">
                  <c:v>655.45001220999995</c:v>
                </c:pt>
                <c:pt idx="783">
                  <c:v>655.47998046999999</c:v>
                </c:pt>
                <c:pt idx="784">
                  <c:v>655.5</c:v>
                </c:pt>
                <c:pt idx="785">
                  <c:v>655.52001953000001</c:v>
                </c:pt>
                <c:pt idx="786">
                  <c:v>655.54998779000005</c:v>
                </c:pt>
                <c:pt idx="787">
                  <c:v>655.57000731999995</c:v>
                </c:pt>
                <c:pt idx="788">
                  <c:v>655.59002685999997</c:v>
                </c:pt>
                <c:pt idx="789">
                  <c:v>655.60998534999999</c:v>
                </c:pt>
                <c:pt idx="790">
                  <c:v>655.63000488</c:v>
                </c:pt>
                <c:pt idx="791">
                  <c:v>655.65002441000001</c:v>
                </c:pt>
                <c:pt idx="792">
                  <c:v>655.66998291000004</c:v>
                </c:pt>
                <c:pt idx="793">
                  <c:v>655.69000243999994</c:v>
                </c:pt>
                <c:pt idx="794">
                  <c:v>655.70001220999995</c:v>
                </c:pt>
                <c:pt idx="795">
                  <c:v>655.71997069999998</c:v>
                </c:pt>
                <c:pt idx="796">
                  <c:v>655.73999022999999</c:v>
                </c:pt>
                <c:pt idx="797">
                  <c:v>655.75</c:v>
                </c:pt>
                <c:pt idx="798">
                  <c:v>655.76000977000001</c:v>
                </c:pt>
                <c:pt idx="799">
                  <c:v>655.78002930000002</c:v>
                </c:pt>
                <c:pt idx="800">
                  <c:v>655.78997803000004</c:v>
                </c:pt>
                <c:pt idx="801">
                  <c:v>655.79998779000005</c:v>
                </c:pt>
                <c:pt idx="802">
                  <c:v>655.80999756000006</c:v>
                </c:pt>
                <c:pt idx="803">
                  <c:v>655.82000731999995</c:v>
                </c:pt>
                <c:pt idx="804">
                  <c:v>655.83001708999996</c:v>
                </c:pt>
                <c:pt idx="805">
                  <c:v>655.83001708999996</c:v>
                </c:pt>
                <c:pt idx="806">
                  <c:v>655.84002685999997</c:v>
                </c:pt>
                <c:pt idx="807">
                  <c:v>655.84997558999999</c:v>
                </c:pt>
                <c:pt idx="808">
                  <c:v>655.84997558999999</c:v>
                </c:pt>
                <c:pt idx="809">
                  <c:v>655.85998534999999</c:v>
                </c:pt>
                <c:pt idx="810">
                  <c:v>655.85998534999999</c:v>
                </c:pt>
                <c:pt idx="811">
                  <c:v>655.85998534999999</c:v>
                </c:pt>
                <c:pt idx="812">
                  <c:v>655.86999512</c:v>
                </c:pt>
                <c:pt idx="813">
                  <c:v>655.86999512</c:v>
                </c:pt>
                <c:pt idx="814">
                  <c:v>655.86999512</c:v>
                </c:pt>
                <c:pt idx="815">
                  <c:v>655.86999512</c:v>
                </c:pt>
                <c:pt idx="816">
                  <c:v>655.86999512</c:v>
                </c:pt>
                <c:pt idx="817">
                  <c:v>655.85998534999999</c:v>
                </c:pt>
                <c:pt idx="818">
                  <c:v>655.85998534999999</c:v>
                </c:pt>
                <c:pt idx="819">
                  <c:v>655.85998534999999</c:v>
                </c:pt>
                <c:pt idx="820">
                  <c:v>655.84997558999999</c:v>
                </c:pt>
                <c:pt idx="821">
                  <c:v>655.84997558999999</c:v>
                </c:pt>
                <c:pt idx="822">
                  <c:v>655.84002685999997</c:v>
                </c:pt>
                <c:pt idx="823">
                  <c:v>655.83001708999996</c:v>
                </c:pt>
                <c:pt idx="824">
                  <c:v>655.82000731999995</c:v>
                </c:pt>
                <c:pt idx="825">
                  <c:v>655.80999756000006</c:v>
                </c:pt>
                <c:pt idx="826">
                  <c:v>655.79998779000005</c:v>
                </c:pt>
                <c:pt idx="827">
                  <c:v>655.78997803000004</c:v>
                </c:pt>
                <c:pt idx="828">
                  <c:v>655.78002930000002</c:v>
                </c:pt>
                <c:pt idx="829">
                  <c:v>655.77001953000001</c:v>
                </c:pt>
                <c:pt idx="830">
                  <c:v>655.75</c:v>
                </c:pt>
                <c:pt idx="831">
                  <c:v>655.73999022999999</c:v>
                </c:pt>
                <c:pt idx="832">
                  <c:v>655.71997069999998</c:v>
                </c:pt>
                <c:pt idx="833">
                  <c:v>655.70001220999995</c:v>
                </c:pt>
                <c:pt idx="834">
                  <c:v>655.67999268000005</c:v>
                </c:pt>
                <c:pt idx="835">
                  <c:v>655.65997314000003</c:v>
                </c:pt>
                <c:pt idx="836">
                  <c:v>655.64001465000001</c:v>
                </c:pt>
                <c:pt idx="837">
                  <c:v>655.61999512</c:v>
                </c:pt>
                <c:pt idx="838">
                  <c:v>655.59997558999999</c:v>
                </c:pt>
                <c:pt idx="839">
                  <c:v>655.58001708999996</c:v>
                </c:pt>
                <c:pt idx="840">
                  <c:v>655.54998779000005</c:v>
                </c:pt>
                <c:pt idx="841">
                  <c:v>655.53002930000002</c:v>
                </c:pt>
                <c:pt idx="842">
                  <c:v>655.5</c:v>
                </c:pt>
                <c:pt idx="843">
                  <c:v>655.46997069999998</c:v>
                </c:pt>
                <c:pt idx="844">
                  <c:v>655.44000243999994</c:v>
                </c:pt>
                <c:pt idx="845">
                  <c:v>655.40997314000003</c:v>
                </c:pt>
                <c:pt idx="846">
                  <c:v>655.38000488</c:v>
                </c:pt>
                <c:pt idx="847">
                  <c:v>655.34997558999999</c:v>
                </c:pt>
                <c:pt idx="848">
                  <c:v>655.30999756000006</c:v>
                </c:pt>
                <c:pt idx="849">
                  <c:v>655.28002930000002</c:v>
                </c:pt>
                <c:pt idx="850">
                  <c:v>655.23999022999999</c:v>
                </c:pt>
                <c:pt idx="851">
                  <c:v>655.20001220999995</c:v>
                </c:pt>
                <c:pt idx="852">
                  <c:v>655.16998291000004</c:v>
                </c:pt>
                <c:pt idx="853">
                  <c:v>655.13000488</c:v>
                </c:pt>
                <c:pt idx="854">
                  <c:v>655.08001708999996</c:v>
                </c:pt>
                <c:pt idx="855">
                  <c:v>655.03997803000004</c:v>
                </c:pt>
                <c:pt idx="856">
                  <c:v>655</c:v>
                </c:pt>
                <c:pt idx="857">
                  <c:v>654.95001220999995</c:v>
                </c:pt>
                <c:pt idx="858">
                  <c:v>654.90997314000003</c:v>
                </c:pt>
                <c:pt idx="859">
                  <c:v>654.85998534999999</c:v>
                </c:pt>
                <c:pt idx="860">
                  <c:v>654.80999756000006</c:v>
                </c:pt>
                <c:pt idx="861">
                  <c:v>654.76000977000001</c:v>
                </c:pt>
                <c:pt idx="862">
                  <c:v>654.71002196999996</c:v>
                </c:pt>
                <c:pt idx="863">
                  <c:v>654.65997314000003</c:v>
                </c:pt>
                <c:pt idx="864">
                  <c:v>654.60998534999999</c:v>
                </c:pt>
                <c:pt idx="865">
                  <c:v>654.54998779000005</c:v>
                </c:pt>
                <c:pt idx="866">
                  <c:v>654.5</c:v>
                </c:pt>
                <c:pt idx="867">
                  <c:v>654.44000243999994</c:v>
                </c:pt>
                <c:pt idx="868">
                  <c:v>654.38000488</c:v>
                </c:pt>
                <c:pt idx="869">
                  <c:v>654.32000731999995</c:v>
                </c:pt>
                <c:pt idx="870">
                  <c:v>654.26000977000001</c:v>
                </c:pt>
                <c:pt idx="871">
                  <c:v>654.20001220999995</c:v>
                </c:pt>
                <c:pt idx="872">
                  <c:v>654.14001465000001</c:v>
                </c:pt>
                <c:pt idx="873">
                  <c:v>654.07000731999995</c:v>
                </c:pt>
                <c:pt idx="874">
                  <c:v>654.01000977000001</c:v>
                </c:pt>
                <c:pt idx="875">
                  <c:v>653.94000243999994</c:v>
                </c:pt>
                <c:pt idx="876">
                  <c:v>653.86999512</c:v>
                </c:pt>
                <c:pt idx="877">
                  <c:v>653.79998779000005</c:v>
                </c:pt>
                <c:pt idx="878">
                  <c:v>653.72998046999999</c:v>
                </c:pt>
                <c:pt idx="879">
                  <c:v>653.65997314000003</c:v>
                </c:pt>
                <c:pt idx="880">
                  <c:v>653.58001708999996</c:v>
                </c:pt>
                <c:pt idx="881">
                  <c:v>653.51000977000001</c:v>
                </c:pt>
                <c:pt idx="882">
                  <c:v>653.42999268000005</c:v>
                </c:pt>
                <c:pt idx="883">
                  <c:v>653.34997558999999</c:v>
                </c:pt>
                <c:pt idx="884">
                  <c:v>653.28002930000002</c:v>
                </c:pt>
                <c:pt idx="885">
                  <c:v>653.20001220999995</c:v>
                </c:pt>
                <c:pt idx="886">
                  <c:v>653.10998534999999</c:v>
                </c:pt>
                <c:pt idx="887">
                  <c:v>653.03002930000002</c:v>
                </c:pt>
                <c:pt idx="888">
                  <c:v>652.95001220999995</c:v>
                </c:pt>
                <c:pt idx="889">
                  <c:v>652.85998534999999</c:v>
                </c:pt>
                <c:pt idx="890">
                  <c:v>652.77001953000001</c:v>
                </c:pt>
                <c:pt idx="891">
                  <c:v>652.67999268000005</c:v>
                </c:pt>
                <c:pt idx="892">
                  <c:v>652.59002685999997</c:v>
                </c:pt>
                <c:pt idx="893">
                  <c:v>652.5</c:v>
                </c:pt>
                <c:pt idx="894">
                  <c:v>652.40997314000003</c:v>
                </c:pt>
                <c:pt idx="895">
                  <c:v>652.32000731999995</c:v>
                </c:pt>
                <c:pt idx="896">
                  <c:v>652.21997069999998</c:v>
                </c:pt>
                <c:pt idx="897">
                  <c:v>652.11999512</c:v>
                </c:pt>
                <c:pt idx="898">
                  <c:v>652.03002930000002</c:v>
                </c:pt>
                <c:pt idx="899">
                  <c:v>651.92999268000005</c:v>
                </c:pt>
                <c:pt idx="900">
                  <c:v>651.82000731999995</c:v>
                </c:pt>
                <c:pt idx="901">
                  <c:v>651.71997069999998</c:v>
                </c:pt>
                <c:pt idx="902">
                  <c:v>651.61999512</c:v>
                </c:pt>
                <c:pt idx="903">
                  <c:v>651.51000977000001</c:v>
                </c:pt>
                <c:pt idx="904">
                  <c:v>651.40002441000001</c:v>
                </c:pt>
                <c:pt idx="905">
                  <c:v>651.29998779000005</c:v>
                </c:pt>
                <c:pt idx="906">
                  <c:v>651.19000243999994</c:v>
                </c:pt>
                <c:pt idx="907">
                  <c:v>651.07000731999995</c:v>
                </c:pt>
                <c:pt idx="908">
                  <c:v>650.96002196999996</c:v>
                </c:pt>
                <c:pt idx="909">
                  <c:v>650.84997558999999</c:v>
                </c:pt>
                <c:pt idx="910">
                  <c:v>650.72998046999999</c:v>
                </c:pt>
                <c:pt idx="911">
                  <c:v>650.60998534999999</c:v>
                </c:pt>
                <c:pt idx="912">
                  <c:v>650.48999022999999</c:v>
                </c:pt>
                <c:pt idx="913">
                  <c:v>650.36999512</c:v>
                </c:pt>
                <c:pt idx="914">
                  <c:v>650.25</c:v>
                </c:pt>
                <c:pt idx="915">
                  <c:v>650.13000488</c:v>
                </c:pt>
                <c:pt idx="916">
                  <c:v>650</c:v>
                </c:pt>
                <c:pt idx="917">
                  <c:v>649.86999512</c:v>
                </c:pt>
                <c:pt idx="918">
                  <c:v>649.73999022999999</c:v>
                </c:pt>
                <c:pt idx="919">
                  <c:v>649.60998534999999</c:v>
                </c:pt>
                <c:pt idx="920">
                  <c:v>649.47998046999999</c:v>
                </c:pt>
                <c:pt idx="921">
                  <c:v>649.34997558999999</c:v>
                </c:pt>
                <c:pt idx="922">
                  <c:v>649.21002196999996</c:v>
                </c:pt>
                <c:pt idx="923">
                  <c:v>649.07000731999995</c:v>
                </c:pt>
                <c:pt idx="924">
                  <c:v>648.94000243999994</c:v>
                </c:pt>
                <c:pt idx="925">
                  <c:v>648.78997803000004</c:v>
                </c:pt>
                <c:pt idx="926">
                  <c:v>648.65002441000001</c:v>
                </c:pt>
                <c:pt idx="927">
                  <c:v>648.51000977000001</c:v>
                </c:pt>
                <c:pt idx="928">
                  <c:v>648.35998534999999</c:v>
                </c:pt>
                <c:pt idx="929">
                  <c:v>648.21002196999996</c:v>
                </c:pt>
                <c:pt idx="930">
                  <c:v>648.05999756000006</c:v>
                </c:pt>
                <c:pt idx="931">
                  <c:v>647.90997314000003</c:v>
                </c:pt>
                <c:pt idx="932">
                  <c:v>647.76000977000001</c:v>
                </c:pt>
                <c:pt idx="933">
                  <c:v>647.60998534999999</c:v>
                </c:pt>
                <c:pt idx="934">
                  <c:v>647.45001220999995</c:v>
                </c:pt>
                <c:pt idx="935">
                  <c:v>647.28997803000004</c:v>
                </c:pt>
                <c:pt idx="936">
                  <c:v>647.13000488</c:v>
                </c:pt>
                <c:pt idx="937">
                  <c:v>646.96997069999998</c:v>
                </c:pt>
                <c:pt idx="938">
                  <c:v>646.79998779000005</c:v>
                </c:pt>
                <c:pt idx="939">
                  <c:v>646.64001465000001</c:v>
                </c:pt>
                <c:pt idx="940">
                  <c:v>646.46997069999998</c:v>
                </c:pt>
                <c:pt idx="941">
                  <c:v>646.29998779000005</c:v>
                </c:pt>
                <c:pt idx="942">
                  <c:v>646.13000488</c:v>
                </c:pt>
                <c:pt idx="943">
                  <c:v>645.96002196999996</c:v>
                </c:pt>
                <c:pt idx="944">
                  <c:v>645.78002930000002</c:v>
                </c:pt>
                <c:pt idx="945">
                  <c:v>645.59997558999999</c:v>
                </c:pt>
                <c:pt idx="946">
                  <c:v>645.41998291000004</c:v>
                </c:pt>
                <c:pt idx="947">
                  <c:v>645.23999022999999</c:v>
                </c:pt>
                <c:pt idx="948">
                  <c:v>645.05999756000006</c:v>
                </c:pt>
                <c:pt idx="949">
                  <c:v>644.86999512</c:v>
                </c:pt>
                <c:pt idx="950">
                  <c:v>644.69000243999994</c:v>
                </c:pt>
                <c:pt idx="951">
                  <c:v>644.5</c:v>
                </c:pt>
                <c:pt idx="952">
                  <c:v>644.29998779000005</c:v>
                </c:pt>
                <c:pt idx="953">
                  <c:v>644.10998534999999</c:v>
                </c:pt>
                <c:pt idx="954">
                  <c:v>643.90997314000003</c:v>
                </c:pt>
                <c:pt idx="955">
                  <c:v>643.71997069999998</c:v>
                </c:pt>
                <c:pt idx="956">
                  <c:v>643.52001953000001</c:v>
                </c:pt>
                <c:pt idx="957">
                  <c:v>643.30999756000006</c:v>
                </c:pt>
                <c:pt idx="958">
                  <c:v>643.10998534999999</c:v>
                </c:pt>
                <c:pt idx="959">
                  <c:v>642.90002441000001</c:v>
                </c:pt>
                <c:pt idx="960">
                  <c:v>642.69000243999994</c:v>
                </c:pt>
                <c:pt idx="961">
                  <c:v>642.47998046999999</c:v>
                </c:pt>
                <c:pt idx="962">
                  <c:v>642.27001953000001</c:v>
                </c:pt>
                <c:pt idx="963">
                  <c:v>642.04998779000005</c:v>
                </c:pt>
                <c:pt idx="964">
                  <c:v>641.83001708999996</c:v>
                </c:pt>
                <c:pt idx="965">
                  <c:v>641.60998534999999</c:v>
                </c:pt>
                <c:pt idx="966">
                  <c:v>641.39001465000001</c:v>
                </c:pt>
                <c:pt idx="967">
                  <c:v>641.16998291000004</c:v>
                </c:pt>
                <c:pt idx="968">
                  <c:v>640.94000243999994</c:v>
                </c:pt>
                <c:pt idx="969">
                  <c:v>640.71002196999996</c:v>
                </c:pt>
                <c:pt idx="970">
                  <c:v>640.47998046999999</c:v>
                </c:pt>
                <c:pt idx="971">
                  <c:v>640.23999022999999</c:v>
                </c:pt>
                <c:pt idx="972">
                  <c:v>640.01000977000001</c:v>
                </c:pt>
                <c:pt idx="973">
                  <c:v>639.77001953000001</c:v>
                </c:pt>
                <c:pt idx="974">
                  <c:v>639.53002930000002</c:v>
                </c:pt>
                <c:pt idx="975">
                  <c:v>639.28002930000002</c:v>
                </c:pt>
                <c:pt idx="976">
                  <c:v>639.03997803000004</c:v>
                </c:pt>
                <c:pt idx="977">
                  <c:v>638.78997803000004</c:v>
                </c:pt>
                <c:pt idx="978">
                  <c:v>638.53997803000004</c:v>
                </c:pt>
                <c:pt idx="979">
                  <c:v>638.28997803000004</c:v>
                </c:pt>
                <c:pt idx="980">
                  <c:v>638.03002930000002</c:v>
                </c:pt>
                <c:pt idx="981">
                  <c:v>637.77001953000001</c:v>
                </c:pt>
                <c:pt idx="982">
                  <c:v>637.51000977000001</c:v>
                </c:pt>
                <c:pt idx="983">
                  <c:v>637.25</c:v>
                </c:pt>
                <c:pt idx="984">
                  <c:v>636.97998046999999</c:v>
                </c:pt>
                <c:pt idx="985">
                  <c:v>636.71997069999998</c:v>
                </c:pt>
                <c:pt idx="986">
                  <c:v>636.45001220999995</c:v>
                </c:pt>
                <c:pt idx="987">
                  <c:v>636.17999268000005</c:v>
                </c:pt>
                <c:pt idx="988">
                  <c:v>635.90002441000001</c:v>
                </c:pt>
                <c:pt idx="989">
                  <c:v>635.63000488</c:v>
                </c:pt>
                <c:pt idx="990">
                  <c:v>635.34997558999999</c:v>
                </c:pt>
                <c:pt idx="991">
                  <c:v>635.07000731999995</c:v>
                </c:pt>
                <c:pt idx="992">
                  <c:v>634.78002930000002</c:v>
                </c:pt>
                <c:pt idx="993">
                  <c:v>634.5</c:v>
                </c:pt>
                <c:pt idx="994">
                  <c:v>634.21002196999996</c:v>
                </c:pt>
                <c:pt idx="995">
                  <c:v>633.91998291000004</c:v>
                </c:pt>
                <c:pt idx="996">
                  <c:v>633.63000488</c:v>
                </c:pt>
                <c:pt idx="997">
                  <c:v>633.33001708999996</c:v>
                </c:pt>
                <c:pt idx="998">
                  <c:v>633.03002930000002</c:v>
                </c:pt>
                <c:pt idx="999">
                  <c:v>632.72998046999999</c:v>
                </c:pt>
                <c:pt idx="1000">
                  <c:v>632.42999268000005</c:v>
                </c:pt>
                <c:pt idx="1001">
                  <c:v>632.11999512</c:v>
                </c:pt>
                <c:pt idx="1002">
                  <c:v>631.82000731999995</c:v>
                </c:pt>
                <c:pt idx="1003">
                  <c:v>631.51000977000001</c:v>
                </c:pt>
                <c:pt idx="1004">
                  <c:v>631.20001220999995</c:v>
                </c:pt>
                <c:pt idx="1005">
                  <c:v>630.88000488</c:v>
                </c:pt>
                <c:pt idx="1006">
                  <c:v>630.57000731999995</c:v>
                </c:pt>
                <c:pt idx="1007">
                  <c:v>630.25</c:v>
                </c:pt>
                <c:pt idx="1008">
                  <c:v>629.92999268000005</c:v>
                </c:pt>
                <c:pt idx="1009">
                  <c:v>629.59997558999999</c:v>
                </c:pt>
                <c:pt idx="1010">
                  <c:v>629.28002930000002</c:v>
                </c:pt>
                <c:pt idx="1011">
                  <c:v>628.95001220999995</c:v>
                </c:pt>
                <c:pt idx="1012">
                  <c:v>628.61999512</c:v>
                </c:pt>
                <c:pt idx="1013">
                  <c:v>628.28997803000004</c:v>
                </c:pt>
                <c:pt idx="1014">
                  <c:v>627.95001220999995</c:v>
                </c:pt>
                <c:pt idx="1015">
                  <c:v>627.60998534999999</c:v>
                </c:pt>
                <c:pt idx="1016">
                  <c:v>627.27001953000001</c:v>
                </c:pt>
                <c:pt idx="1017">
                  <c:v>626.92999268000005</c:v>
                </c:pt>
                <c:pt idx="1018">
                  <c:v>626.59002685999997</c:v>
                </c:pt>
                <c:pt idx="1019">
                  <c:v>626.23999022999999</c:v>
                </c:pt>
                <c:pt idx="1020">
                  <c:v>625.89001465000001</c:v>
                </c:pt>
                <c:pt idx="1021">
                  <c:v>625.53997803000004</c:v>
                </c:pt>
                <c:pt idx="1022">
                  <c:v>625.19000243999994</c:v>
                </c:pt>
                <c:pt idx="1023">
                  <c:v>624.84002685999997</c:v>
                </c:pt>
                <c:pt idx="1024">
                  <c:v>624.47998046999999</c:v>
                </c:pt>
                <c:pt idx="1025">
                  <c:v>624.11999512</c:v>
                </c:pt>
                <c:pt idx="1026">
                  <c:v>623.76000977000001</c:v>
                </c:pt>
                <c:pt idx="1027">
                  <c:v>623.40002441000001</c:v>
                </c:pt>
                <c:pt idx="1028">
                  <c:v>623.03002930000002</c:v>
                </c:pt>
                <c:pt idx="1029">
                  <c:v>622.65997314000003</c:v>
                </c:pt>
                <c:pt idx="1030">
                  <c:v>622.28997803000004</c:v>
                </c:pt>
                <c:pt idx="1031">
                  <c:v>621.91998291000004</c:v>
                </c:pt>
                <c:pt idx="1032">
                  <c:v>621.54998779000005</c:v>
                </c:pt>
                <c:pt idx="1033">
                  <c:v>621.16998291000004</c:v>
                </c:pt>
                <c:pt idx="1034">
                  <c:v>620.78997803000004</c:v>
                </c:pt>
                <c:pt idx="1035">
                  <c:v>620.40997314000003</c:v>
                </c:pt>
                <c:pt idx="1036">
                  <c:v>620.03002930000002</c:v>
                </c:pt>
                <c:pt idx="1037">
                  <c:v>619.64001465000001</c:v>
                </c:pt>
                <c:pt idx="1038">
                  <c:v>619.26000977000001</c:v>
                </c:pt>
                <c:pt idx="1039">
                  <c:v>618.86999512</c:v>
                </c:pt>
                <c:pt idx="1040">
                  <c:v>618.47998046999999</c:v>
                </c:pt>
                <c:pt idx="1041">
                  <c:v>618.09002685999997</c:v>
                </c:pt>
                <c:pt idx="1042">
                  <c:v>617.69000243999994</c:v>
                </c:pt>
                <c:pt idx="1043">
                  <c:v>617.28997803000004</c:v>
                </c:pt>
                <c:pt idx="1044">
                  <c:v>616.90002441000001</c:v>
                </c:pt>
                <c:pt idx="1045">
                  <c:v>616.5</c:v>
                </c:pt>
                <c:pt idx="1046">
                  <c:v>616.09002685999997</c:v>
                </c:pt>
                <c:pt idx="1047">
                  <c:v>615.69000243999994</c:v>
                </c:pt>
                <c:pt idx="1048">
                  <c:v>615.28002930000002</c:v>
                </c:pt>
                <c:pt idx="1049">
                  <c:v>614.86999512</c:v>
                </c:pt>
                <c:pt idx="1050">
                  <c:v>614.46002196999996</c:v>
                </c:pt>
                <c:pt idx="1051">
                  <c:v>614.04998779000005</c:v>
                </c:pt>
                <c:pt idx="1052">
                  <c:v>613.64001465000001</c:v>
                </c:pt>
                <c:pt idx="1053">
                  <c:v>613.21997069999998</c:v>
                </c:pt>
                <c:pt idx="1054">
                  <c:v>612.80999756000006</c:v>
                </c:pt>
                <c:pt idx="1055">
                  <c:v>612.38000488</c:v>
                </c:pt>
                <c:pt idx="1056">
                  <c:v>611.96002196999996</c:v>
                </c:pt>
                <c:pt idx="1057">
                  <c:v>611.53997803000004</c:v>
                </c:pt>
                <c:pt idx="1058">
                  <c:v>611.10998534999999</c:v>
                </c:pt>
                <c:pt idx="1059">
                  <c:v>610.67999268000005</c:v>
                </c:pt>
                <c:pt idx="1060">
                  <c:v>610.26000977000001</c:v>
                </c:pt>
                <c:pt idx="1061">
                  <c:v>609.83001708999996</c:v>
                </c:pt>
                <c:pt idx="1062">
                  <c:v>609.39001465000001</c:v>
                </c:pt>
                <c:pt idx="1063">
                  <c:v>608.96002196999996</c:v>
                </c:pt>
                <c:pt idx="1064">
                  <c:v>608.52001953000001</c:v>
                </c:pt>
                <c:pt idx="1065">
                  <c:v>608.08001708999996</c:v>
                </c:pt>
                <c:pt idx="1066">
                  <c:v>607.64001465000001</c:v>
                </c:pt>
                <c:pt idx="1067">
                  <c:v>607.20001220999995</c:v>
                </c:pt>
                <c:pt idx="1068">
                  <c:v>606.76000977000001</c:v>
                </c:pt>
                <c:pt idx="1069">
                  <c:v>606.30999756000006</c:v>
                </c:pt>
                <c:pt idx="1070">
                  <c:v>605.86999512</c:v>
                </c:pt>
                <c:pt idx="1071">
                  <c:v>605.41998291000004</c:v>
                </c:pt>
                <c:pt idx="1072">
                  <c:v>604.96997069999998</c:v>
                </c:pt>
                <c:pt idx="1073">
                  <c:v>604.51000977000001</c:v>
                </c:pt>
                <c:pt idx="1074">
                  <c:v>604.05999756000006</c:v>
                </c:pt>
                <c:pt idx="1075">
                  <c:v>603.59997558999999</c:v>
                </c:pt>
                <c:pt idx="1076">
                  <c:v>603.15002441000001</c:v>
                </c:pt>
                <c:pt idx="1077">
                  <c:v>602.69000243999994</c:v>
                </c:pt>
                <c:pt idx="1078">
                  <c:v>602.22998046999999</c:v>
                </c:pt>
                <c:pt idx="1079">
                  <c:v>601.77001953000001</c:v>
                </c:pt>
                <c:pt idx="1080">
                  <c:v>601.29998779000005</c:v>
                </c:pt>
                <c:pt idx="1081">
                  <c:v>600.84002685999997</c:v>
                </c:pt>
                <c:pt idx="1082">
                  <c:v>600.36999512</c:v>
                </c:pt>
                <c:pt idx="1083">
                  <c:v>599.90002441000001</c:v>
                </c:pt>
                <c:pt idx="1084">
                  <c:v>599.42999268000005</c:v>
                </c:pt>
                <c:pt idx="1085">
                  <c:v>598.96002196999996</c:v>
                </c:pt>
                <c:pt idx="1086">
                  <c:v>598.48999022999999</c:v>
                </c:pt>
                <c:pt idx="1087">
                  <c:v>598.01000977000001</c:v>
                </c:pt>
                <c:pt idx="1088">
                  <c:v>597.53997803000004</c:v>
                </c:pt>
                <c:pt idx="1089">
                  <c:v>597.05999756000006</c:v>
                </c:pt>
                <c:pt idx="1090">
                  <c:v>596.58001708999996</c:v>
                </c:pt>
                <c:pt idx="1091">
                  <c:v>596.09997558999999</c:v>
                </c:pt>
                <c:pt idx="1092">
                  <c:v>595.60998534999999</c:v>
                </c:pt>
                <c:pt idx="1093">
                  <c:v>595.13000488</c:v>
                </c:pt>
                <c:pt idx="1094">
                  <c:v>594.65002441000001</c:v>
                </c:pt>
                <c:pt idx="1095">
                  <c:v>594.15997314000003</c:v>
                </c:pt>
                <c:pt idx="1096">
                  <c:v>593.66998291000004</c:v>
                </c:pt>
                <c:pt idx="1097">
                  <c:v>593.19000243999994</c:v>
                </c:pt>
                <c:pt idx="1098">
                  <c:v>592.70001220999995</c:v>
                </c:pt>
                <c:pt idx="1099">
                  <c:v>592.21002196999996</c:v>
                </c:pt>
                <c:pt idx="1100">
                  <c:v>591.71002196999996</c:v>
                </c:pt>
                <c:pt idx="1101">
                  <c:v>591.21997069999998</c:v>
                </c:pt>
                <c:pt idx="1102">
                  <c:v>590.71997069999998</c:v>
                </c:pt>
                <c:pt idx="1103">
                  <c:v>590.21997069999998</c:v>
                </c:pt>
                <c:pt idx="1104">
                  <c:v>589.72998046999999</c:v>
                </c:pt>
                <c:pt idx="1105">
                  <c:v>589.22998046999999</c:v>
                </c:pt>
                <c:pt idx="1106">
                  <c:v>588.72998046999999</c:v>
                </c:pt>
                <c:pt idx="1107">
                  <c:v>588.21997069999998</c:v>
                </c:pt>
                <c:pt idx="1108">
                  <c:v>587.71997069999998</c:v>
                </c:pt>
                <c:pt idx="1109">
                  <c:v>587.21997069999998</c:v>
                </c:pt>
                <c:pt idx="1110">
                  <c:v>586.71002196999996</c:v>
                </c:pt>
                <c:pt idx="1111">
                  <c:v>586.20001220999995</c:v>
                </c:pt>
                <c:pt idx="1112">
                  <c:v>585.69000243999994</c:v>
                </c:pt>
                <c:pt idx="1113">
                  <c:v>585.19000243999994</c:v>
                </c:pt>
                <c:pt idx="1114">
                  <c:v>584.67999268000005</c:v>
                </c:pt>
                <c:pt idx="1115">
                  <c:v>584.15997314000003</c:v>
                </c:pt>
                <c:pt idx="1116">
                  <c:v>583.65002441000001</c:v>
                </c:pt>
                <c:pt idx="1117">
                  <c:v>583.14001465000001</c:v>
                </c:pt>
                <c:pt idx="1118">
                  <c:v>582.61999512</c:v>
                </c:pt>
                <c:pt idx="1119">
                  <c:v>582.09997558999999</c:v>
                </c:pt>
                <c:pt idx="1120">
                  <c:v>581.59002685999997</c:v>
                </c:pt>
                <c:pt idx="1121">
                  <c:v>581.07000731999995</c:v>
                </c:pt>
                <c:pt idx="1122">
                  <c:v>580.54998779000005</c:v>
                </c:pt>
                <c:pt idx="1123">
                  <c:v>580.03002930000002</c:v>
                </c:pt>
                <c:pt idx="1124">
                  <c:v>579.5</c:v>
                </c:pt>
                <c:pt idx="1125">
                  <c:v>578.97998046999999</c:v>
                </c:pt>
                <c:pt idx="1126">
                  <c:v>578.46002196999996</c:v>
                </c:pt>
                <c:pt idx="1127">
                  <c:v>577.92999268000005</c:v>
                </c:pt>
                <c:pt idx="1128">
                  <c:v>577.40002441000001</c:v>
                </c:pt>
                <c:pt idx="1129">
                  <c:v>576.86999512</c:v>
                </c:pt>
                <c:pt idx="1130">
                  <c:v>576.34002685999997</c:v>
                </c:pt>
                <c:pt idx="1131">
                  <c:v>575.80999756000006</c:v>
                </c:pt>
                <c:pt idx="1132">
                  <c:v>575.28002930000002</c:v>
                </c:pt>
                <c:pt idx="1133">
                  <c:v>574.75</c:v>
                </c:pt>
                <c:pt idx="1134">
                  <c:v>574.21997069999998</c:v>
                </c:pt>
                <c:pt idx="1135">
                  <c:v>573.67999268000005</c:v>
                </c:pt>
                <c:pt idx="1136">
                  <c:v>573.15002441000001</c:v>
                </c:pt>
                <c:pt idx="1137">
                  <c:v>572.60998534999999</c:v>
                </c:pt>
                <c:pt idx="1138">
                  <c:v>572.07000731999995</c:v>
                </c:pt>
                <c:pt idx="1139">
                  <c:v>571.53002930000002</c:v>
                </c:pt>
                <c:pt idx="1140">
                  <c:v>570.98999022999999</c:v>
                </c:pt>
                <c:pt idx="1141">
                  <c:v>570.45001220999995</c:v>
                </c:pt>
                <c:pt idx="1142">
                  <c:v>569.90997314000003</c:v>
                </c:pt>
                <c:pt idx="1143">
                  <c:v>569.35998534999999</c:v>
                </c:pt>
                <c:pt idx="1144">
                  <c:v>568.82000731999995</c:v>
                </c:pt>
                <c:pt idx="1145">
                  <c:v>568.27001953000001</c:v>
                </c:pt>
                <c:pt idx="1146">
                  <c:v>567.71997069999998</c:v>
                </c:pt>
                <c:pt idx="1147">
                  <c:v>567.17999268000005</c:v>
                </c:pt>
                <c:pt idx="1148">
                  <c:v>566.63000488</c:v>
                </c:pt>
                <c:pt idx="1149">
                  <c:v>566.08001708999996</c:v>
                </c:pt>
                <c:pt idx="1150">
                  <c:v>565.53002930000002</c:v>
                </c:pt>
                <c:pt idx="1151">
                  <c:v>564.97998046999999</c:v>
                </c:pt>
                <c:pt idx="1152">
                  <c:v>564.42999268000005</c:v>
                </c:pt>
                <c:pt idx="1153">
                  <c:v>563.88000488</c:v>
                </c:pt>
                <c:pt idx="1154">
                  <c:v>563.32000731999995</c:v>
                </c:pt>
                <c:pt idx="1155">
                  <c:v>562.76000977000001</c:v>
                </c:pt>
                <c:pt idx="1156">
                  <c:v>562.21002196999996</c:v>
                </c:pt>
                <c:pt idx="1157">
                  <c:v>561.65002441000001</c:v>
                </c:pt>
                <c:pt idx="1158">
                  <c:v>561.09997558999999</c:v>
                </c:pt>
                <c:pt idx="1159">
                  <c:v>560.53997803000004</c:v>
                </c:pt>
                <c:pt idx="1160">
                  <c:v>559.97998046999999</c:v>
                </c:pt>
                <c:pt idx="1161">
                  <c:v>559.41998291000004</c:v>
                </c:pt>
                <c:pt idx="1162">
                  <c:v>558.85998534999999</c:v>
                </c:pt>
                <c:pt idx="1163">
                  <c:v>558.29998779000005</c:v>
                </c:pt>
                <c:pt idx="1164">
                  <c:v>557.73999022999999</c:v>
                </c:pt>
                <c:pt idx="1165">
                  <c:v>557.17999268000005</c:v>
                </c:pt>
                <c:pt idx="1166">
                  <c:v>556.60998534999999</c:v>
                </c:pt>
                <c:pt idx="1167">
                  <c:v>556.04998779000005</c:v>
                </c:pt>
                <c:pt idx="1168">
                  <c:v>555.48999022999999</c:v>
                </c:pt>
                <c:pt idx="1169">
                  <c:v>554.91998291000004</c:v>
                </c:pt>
                <c:pt idx="1170">
                  <c:v>554.35998534999999</c:v>
                </c:pt>
                <c:pt idx="1171">
                  <c:v>553.78997803000004</c:v>
                </c:pt>
                <c:pt idx="1172">
                  <c:v>553.21997069999998</c:v>
                </c:pt>
                <c:pt idx="1173">
                  <c:v>552.65997314000003</c:v>
                </c:pt>
                <c:pt idx="1174">
                  <c:v>552.08001708999996</c:v>
                </c:pt>
                <c:pt idx="1175">
                  <c:v>551.51000977000001</c:v>
                </c:pt>
                <c:pt idx="1176">
                  <c:v>550.95001220999995</c:v>
                </c:pt>
                <c:pt idx="1177">
                  <c:v>550.38000488</c:v>
                </c:pt>
                <c:pt idx="1178">
                  <c:v>549.80999756000006</c:v>
                </c:pt>
                <c:pt idx="1179">
                  <c:v>549.22998046999999</c:v>
                </c:pt>
                <c:pt idx="1180">
                  <c:v>548.65997314000003</c:v>
                </c:pt>
                <c:pt idx="1181">
                  <c:v>548.09002685999997</c:v>
                </c:pt>
                <c:pt idx="1182">
                  <c:v>547.52001953000001</c:v>
                </c:pt>
                <c:pt idx="1183">
                  <c:v>546.94000243999994</c:v>
                </c:pt>
                <c:pt idx="1184">
                  <c:v>546.36999512</c:v>
                </c:pt>
                <c:pt idx="1185">
                  <c:v>545.78997803000004</c:v>
                </c:pt>
                <c:pt idx="1186">
                  <c:v>545.21997069999998</c:v>
                </c:pt>
                <c:pt idx="1187">
                  <c:v>544.64001465000001</c:v>
                </c:pt>
                <c:pt idx="1188">
                  <c:v>544.07000731999995</c:v>
                </c:pt>
                <c:pt idx="1189">
                  <c:v>543.48999022999999</c:v>
                </c:pt>
                <c:pt idx="1190">
                  <c:v>542.91998291000004</c:v>
                </c:pt>
                <c:pt idx="1191">
                  <c:v>542.34002685999997</c:v>
                </c:pt>
                <c:pt idx="1192">
                  <c:v>541.76000977000001</c:v>
                </c:pt>
                <c:pt idx="1193">
                  <c:v>541.17999268000005</c:v>
                </c:pt>
                <c:pt idx="1194">
                  <c:v>540.59997558999999</c:v>
                </c:pt>
                <c:pt idx="1195">
                  <c:v>540.02001953000001</c:v>
                </c:pt>
                <c:pt idx="1196">
                  <c:v>539.44000243999994</c:v>
                </c:pt>
                <c:pt idx="1197">
                  <c:v>538.85998534999999</c:v>
                </c:pt>
                <c:pt idx="1198">
                  <c:v>538.28997803000004</c:v>
                </c:pt>
                <c:pt idx="1199">
                  <c:v>537.71002196999996</c:v>
                </c:pt>
                <c:pt idx="1200">
                  <c:v>537.13000488</c:v>
                </c:pt>
                <c:pt idx="1201">
                  <c:v>536.53997803000004</c:v>
                </c:pt>
                <c:pt idx="1202">
                  <c:v>535.96002196999996</c:v>
                </c:pt>
                <c:pt idx="1203">
                  <c:v>535.38000488</c:v>
                </c:pt>
                <c:pt idx="1204">
                  <c:v>534.79998779000005</c:v>
                </c:pt>
                <c:pt idx="1205">
                  <c:v>534.21997069999998</c:v>
                </c:pt>
                <c:pt idx="1206">
                  <c:v>533.64001465000001</c:v>
                </c:pt>
                <c:pt idx="1207">
                  <c:v>533.05999756000006</c:v>
                </c:pt>
                <c:pt idx="1208">
                  <c:v>532.47998046999999</c:v>
                </c:pt>
                <c:pt idx="1209">
                  <c:v>531.90002441000001</c:v>
                </c:pt>
                <c:pt idx="1210">
                  <c:v>531.30999756000006</c:v>
                </c:pt>
                <c:pt idx="1211">
                  <c:v>530.72998046999999</c:v>
                </c:pt>
                <c:pt idx="1212">
                  <c:v>530.15002441000001</c:v>
                </c:pt>
                <c:pt idx="1213">
                  <c:v>529.57000731999995</c:v>
                </c:pt>
                <c:pt idx="1214">
                  <c:v>528.98999022999999</c:v>
                </c:pt>
                <c:pt idx="1215">
                  <c:v>528.40997314000003</c:v>
                </c:pt>
                <c:pt idx="1216">
                  <c:v>527.82000731999995</c:v>
                </c:pt>
                <c:pt idx="1217">
                  <c:v>527.23999022999999</c:v>
                </c:pt>
                <c:pt idx="1218">
                  <c:v>526.65997314000003</c:v>
                </c:pt>
                <c:pt idx="1219">
                  <c:v>526.08001708999996</c:v>
                </c:pt>
                <c:pt idx="1220">
                  <c:v>525.5</c:v>
                </c:pt>
                <c:pt idx="1221">
                  <c:v>524.90997314000003</c:v>
                </c:pt>
                <c:pt idx="1222">
                  <c:v>524.33001708999996</c:v>
                </c:pt>
                <c:pt idx="1223">
                  <c:v>523.75</c:v>
                </c:pt>
                <c:pt idx="1224">
                  <c:v>523.16998291000004</c:v>
                </c:pt>
                <c:pt idx="1225">
                  <c:v>522.59002685999997</c:v>
                </c:pt>
                <c:pt idx="1226">
                  <c:v>522.01000977000001</c:v>
                </c:pt>
                <c:pt idx="1227">
                  <c:v>521.42999268000005</c:v>
                </c:pt>
                <c:pt idx="1228">
                  <c:v>520.84997558999999</c:v>
                </c:pt>
                <c:pt idx="1229">
                  <c:v>520.26000977000001</c:v>
                </c:pt>
                <c:pt idx="1230">
                  <c:v>519.67999268000005</c:v>
                </c:pt>
                <c:pt idx="1231">
                  <c:v>519.09997558999999</c:v>
                </c:pt>
                <c:pt idx="1232">
                  <c:v>518.52001953000001</c:v>
                </c:pt>
                <c:pt idx="1233">
                  <c:v>517.94000243999994</c:v>
                </c:pt>
                <c:pt idx="1234">
                  <c:v>517.36999512</c:v>
                </c:pt>
                <c:pt idx="1235">
                  <c:v>516.78997803000004</c:v>
                </c:pt>
                <c:pt idx="1236">
                  <c:v>516.21002196999996</c:v>
                </c:pt>
                <c:pt idx="1237">
                  <c:v>515.63000488</c:v>
                </c:pt>
                <c:pt idx="1238">
                  <c:v>515.04998779000005</c:v>
                </c:pt>
                <c:pt idx="1239">
                  <c:v>514.46997069999998</c:v>
                </c:pt>
                <c:pt idx="1240">
                  <c:v>513.89001465000001</c:v>
                </c:pt>
                <c:pt idx="1241">
                  <c:v>513.32000731999995</c:v>
                </c:pt>
                <c:pt idx="1242">
                  <c:v>512.73999022999999</c:v>
                </c:pt>
                <c:pt idx="1243">
                  <c:v>512.16998291000004</c:v>
                </c:pt>
                <c:pt idx="1244">
                  <c:v>511.58999634000003</c:v>
                </c:pt>
                <c:pt idx="1245">
                  <c:v>511.01998901000002</c:v>
                </c:pt>
                <c:pt idx="1246">
                  <c:v>510.44000244</c:v>
                </c:pt>
                <c:pt idx="1247">
                  <c:v>509.85998534999999</c:v>
                </c:pt>
                <c:pt idx="1248">
                  <c:v>509.29000853999997</c:v>
                </c:pt>
                <c:pt idx="1249">
                  <c:v>508.72000121999997</c:v>
                </c:pt>
                <c:pt idx="1250">
                  <c:v>508.14001465000001</c:v>
                </c:pt>
                <c:pt idx="1251">
                  <c:v>507.57000732</c:v>
                </c:pt>
                <c:pt idx="1252">
                  <c:v>507</c:v>
                </c:pt>
                <c:pt idx="1253">
                  <c:v>506.42999268</c:v>
                </c:pt>
                <c:pt idx="1254">
                  <c:v>505.85998534999999</c:v>
                </c:pt>
                <c:pt idx="1255">
                  <c:v>505.29000853999997</c:v>
                </c:pt>
                <c:pt idx="1256">
                  <c:v>504.72000121999997</c:v>
                </c:pt>
                <c:pt idx="1257">
                  <c:v>504.14999390000003</c:v>
                </c:pt>
                <c:pt idx="1258">
                  <c:v>503.57998657000002</c:v>
                </c:pt>
                <c:pt idx="1259">
                  <c:v>503.01000977000001</c:v>
                </c:pt>
                <c:pt idx="1260">
                  <c:v>502.44000244</c:v>
                </c:pt>
                <c:pt idx="1261">
                  <c:v>501.88000488</c:v>
                </c:pt>
                <c:pt idx="1262">
                  <c:v>501.30999756</c:v>
                </c:pt>
                <c:pt idx="1263">
                  <c:v>500.75</c:v>
                </c:pt>
                <c:pt idx="1264">
                  <c:v>500.17999268</c:v>
                </c:pt>
                <c:pt idx="1265">
                  <c:v>499.60998534999999</c:v>
                </c:pt>
                <c:pt idx="1266">
                  <c:v>499.04998778999999</c:v>
                </c:pt>
                <c:pt idx="1267">
                  <c:v>498.48999022999999</c:v>
                </c:pt>
                <c:pt idx="1268">
                  <c:v>497.92001342999998</c:v>
                </c:pt>
                <c:pt idx="1269">
                  <c:v>497.35998534999999</c:v>
                </c:pt>
                <c:pt idx="1270">
                  <c:v>496.79998778999999</c:v>
                </c:pt>
                <c:pt idx="1271">
                  <c:v>496.23999022999999</c:v>
                </c:pt>
                <c:pt idx="1272">
                  <c:v>495.67999268</c:v>
                </c:pt>
                <c:pt idx="1273">
                  <c:v>495.11999512</c:v>
                </c:pt>
                <c:pt idx="1274">
                  <c:v>494.55999756</c:v>
                </c:pt>
                <c:pt idx="1275">
                  <c:v>494</c:v>
                </c:pt>
                <c:pt idx="1276">
                  <c:v>493.45001221000001</c:v>
                </c:pt>
                <c:pt idx="1277">
                  <c:v>492.89001465000001</c:v>
                </c:pt>
                <c:pt idx="1278">
                  <c:v>492.33999634000003</c:v>
                </c:pt>
                <c:pt idx="1279">
                  <c:v>491.77999878000003</c:v>
                </c:pt>
                <c:pt idx="1280">
                  <c:v>491.23001098999998</c:v>
                </c:pt>
                <c:pt idx="1281">
                  <c:v>490.67999268</c:v>
                </c:pt>
                <c:pt idx="1282">
                  <c:v>490.13000488</c:v>
                </c:pt>
                <c:pt idx="1283">
                  <c:v>489.57000732</c:v>
                </c:pt>
                <c:pt idx="1284">
                  <c:v>489.01998901000002</c:v>
                </c:pt>
                <c:pt idx="1285">
                  <c:v>488.47000121999997</c:v>
                </c:pt>
                <c:pt idx="1286">
                  <c:v>487.92001342999998</c:v>
                </c:pt>
                <c:pt idx="1287">
                  <c:v>487.38000488</c:v>
                </c:pt>
                <c:pt idx="1288">
                  <c:v>486.82998657000002</c:v>
                </c:pt>
                <c:pt idx="1289">
                  <c:v>486.27999878000003</c:v>
                </c:pt>
                <c:pt idx="1290">
                  <c:v>485.73999022999999</c:v>
                </c:pt>
                <c:pt idx="1291">
                  <c:v>485.20001221000001</c:v>
                </c:pt>
                <c:pt idx="1292">
                  <c:v>484.64999390000003</c:v>
                </c:pt>
                <c:pt idx="1293">
                  <c:v>484.10998534999999</c:v>
                </c:pt>
                <c:pt idx="1294">
                  <c:v>483.55999756</c:v>
                </c:pt>
                <c:pt idx="1295">
                  <c:v>483.01998901000002</c:v>
                </c:pt>
                <c:pt idx="1296">
                  <c:v>482.48999022999999</c:v>
                </c:pt>
                <c:pt idx="1297">
                  <c:v>481.95001221000001</c:v>
                </c:pt>
                <c:pt idx="1298">
                  <c:v>481.41000365999997</c:v>
                </c:pt>
                <c:pt idx="1299">
                  <c:v>480.86999512</c:v>
                </c:pt>
                <c:pt idx="1300">
                  <c:v>480.33999634000003</c:v>
                </c:pt>
                <c:pt idx="1301">
                  <c:v>479.79998778999999</c:v>
                </c:pt>
                <c:pt idx="1302">
                  <c:v>479.26998901000002</c:v>
                </c:pt>
                <c:pt idx="1303">
                  <c:v>478.73999022999999</c:v>
                </c:pt>
                <c:pt idx="1304">
                  <c:v>478.20999146000003</c:v>
                </c:pt>
                <c:pt idx="1305">
                  <c:v>477.67999268</c:v>
                </c:pt>
                <c:pt idx="1306">
                  <c:v>477.14999390000003</c:v>
                </c:pt>
                <c:pt idx="1307">
                  <c:v>476.61999512</c:v>
                </c:pt>
                <c:pt idx="1308">
                  <c:v>476.08999634000003</c:v>
                </c:pt>
                <c:pt idx="1309">
                  <c:v>475.55999756</c:v>
                </c:pt>
                <c:pt idx="1310">
                  <c:v>475.04000853999997</c:v>
                </c:pt>
                <c:pt idx="1311">
                  <c:v>474.51998901000002</c:v>
                </c:pt>
                <c:pt idx="1312">
                  <c:v>473.98999022999999</c:v>
                </c:pt>
                <c:pt idx="1313">
                  <c:v>473.47000121999997</c:v>
                </c:pt>
                <c:pt idx="1314">
                  <c:v>472.95001221000001</c:v>
                </c:pt>
                <c:pt idx="1315">
                  <c:v>472.42999268</c:v>
                </c:pt>
                <c:pt idx="1316">
                  <c:v>471.92001342999998</c:v>
                </c:pt>
                <c:pt idx="1317">
                  <c:v>471.39999390000003</c:v>
                </c:pt>
                <c:pt idx="1318">
                  <c:v>470.88000488</c:v>
                </c:pt>
                <c:pt idx="1319">
                  <c:v>470.36999512</c:v>
                </c:pt>
                <c:pt idx="1320">
                  <c:v>469.85000609999997</c:v>
                </c:pt>
                <c:pt idx="1321">
                  <c:v>469.33999634000003</c:v>
                </c:pt>
                <c:pt idx="1322">
                  <c:v>468.82998657000002</c:v>
                </c:pt>
                <c:pt idx="1323">
                  <c:v>468.32000732</c:v>
                </c:pt>
                <c:pt idx="1324">
                  <c:v>467.80999756</c:v>
                </c:pt>
                <c:pt idx="1325">
                  <c:v>467.29998778999999</c:v>
                </c:pt>
                <c:pt idx="1326">
                  <c:v>466.79000853999997</c:v>
                </c:pt>
                <c:pt idx="1327">
                  <c:v>466.29000853999997</c:v>
                </c:pt>
                <c:pt idx="1328">
                  <c:v>465.79000853999997</c:v>
                </c:pt>
                <c:pt idx="1329">
                  <c:v>465.27999878000003</c:v>
                </c:pt>
                <c:pt idx="1330">
                  <c:v>464.77999878000003</c:v>
                </c:pt>
                <c:pt idx="1331">
                  <c:v>464.27999878000003</c:v>
                </c:pt>
                <c:pt idx="1332">
                  <c:v>463.77999878000003</c:v>
                </c:pt>
                <c:pt idx="1333">
                  <c:v>463.29000853999997</c:v>
                </c:pt>
                <c:pt idx="1334">
                  <c:v>462.79000853999997</c:v>
                </c:pt>
                <c:pt idx="1335">
                  <c:v>462.29000853999997</c:v>
                </c:pt>
                <c:pt idx="1336">
                  <c:v>461.79998778999999</c:v>
                </c:pt>
                <c:pt idx="1337">
                  <c:v>461.30999756</c:v>
                </c:pt>
                <c:pt idx="1338">
                  <c:v>460.82000732</c:v>
                </c:pt>
                <c:pt idx="1339">
                  <c:v>460.32998657000002</c:v>
                </c:pt>
                <c:pt idx="1340">
                  <c:v>459.83999634000003</c:v>
                </c:pt>
                <c:pt idx="1341">
                  <c:v>459.35000609999997</c:v>
                </c:pt>
                <c:pt idx="1342">
                  <c:v>458.86999512</c:v>
                </c:pt>
                <c:pt idx="1343">
                  <c:v>458.38000488</c:v>
                </c:pt>
                <c:pt idx="1344">
                  <c:v>457.89999390000003</c:v>
                </c:pt>
                <c:pt idx="1345">
                  <c:v>457.42001342999998</c:v>
                </c:pt>
                <c:pt idx="1346">
                  <c:v>456.94000244</c:v>
                </c:pt>
                <c:pt idx="1347">
                  <c:v>456.45999146000003</c:v>
                </c:pt>
                <c:pt idx="1348">
                  <c:v>455.98001098999998</c:v>
                </c:pt>
                <c:pt idx="1349">
                  <c:v>455.51000977000001</c:v>
                </c:pt>
                <c:pt idx="1350">
                  <c:v>455.02999878000003</c:v>
                </c:pt>
                <c:pt idx="1351">
                  <c:v>454.54998778999999</c:v>
                </c:pt>
                <c:pt idx="1352">
                  <c:v>454.07998657000002</c:v>
                </c:pt>
                <c:pt idx="1353">
                  <c:v>453.60998534999999</c:v>
                </c:pt>
                <c:pt idx="1354">
                  <c:v>453.14001465000001</c:v>
                </c:pt>
                <c:pt idx="1355">
                  <c:v>452.67001342999998</c:v>
                </c:pt>
                <c:pt idx="1356">
                  <c:v>452.20999146000003</c:v>
                </c:pt>
                <c:pt idx="1357">
                  <c:v>451.73999022999999</c:v>
                </c:pt>
                <c:pt idx="1358">
                  <c:v>451.27999878000003</c:v>
                </c:pt>
                <c:pt idx="1359">
                  <c:v>450.80999756</c:v>
                </c:pt>
                <c:pt idx="1360">
                  <c:v>450.35000609999997</c:v>
                </c:pt>
                <c:pt idx="1361">
                  <c:v>449.89001465000001</c:v>
                </c:pt>
                <c:pt idx="1362">
                  <c:v>449.42999268</c:v>
                </c:pt>
                <c:pt idx="1363">
                  <c:v>448.97000121999997</c:v>
                </c:pt>
                <c:pt idx="1364">
                  <c:v>448.51000977000001</c:v>
                </c:pt>
                <c:pt idx="1365">
                  <c:v>448.05999756</c:v>
                </c:pt>
                <c:pt idx="1366">
                  <c:v>447.60000609999997</c:v>
                </c:pt>
                <c:pt idx="1367">
                  <c:v>447.14999390000003</c:v>
                </c:pt>
                <c:pt idx="1368">
                  <c:v>446.70001221000001</c:v>
                </c:pt>
                <c:pt idx="1369">
                  <c:v>446.25</c:v>
                </c:pt>
                <c:pt idx="1370">
                  <c:v>445.79998778999999</c:v>
                </c:pt>
                <c:pt idx="1371">
                  <c:v>445.35000609999997</c:v>
                </c:pt>
                <c:pt idx="1372">
                  <c:v>444.89999390000003</c:v>
                </c:pt>
                <c:pt idx="1373">
                  <c:v>444.45999146000003</c:v>
                </c:pt>
                <c:pt idx="1374">
                  <c:v>444.01000977000001</c:v>
                </c:pt>
                <c:pt idx="1375">
                  <c:v>443.57000732</c:v>
                </c:pt>
                <c:pt idx="1376">
                  <c:v>443.13000488</c:v>
                </c:pt>
                <c:pt idx="1377">
                  <c:v>442.69000244</c:v>
                </c:pt>
                <c:pt idx="1378">
                  <c:v>442.25</c:v>
                </c:pt>
                <c:pt idx="1379">
                  <c:v>441.80999756</c:v>
                </c:pt>
                <c:pt idx="1380">
                  <c:v>441.38000488</c:v>
                </c:pt>
                <c:pt idx="1381">
                  <c:v>440.94000244</c:v>
                </c:pt>
                <c:pt idx="1382">
                  <c:v>440.51000977000001</c:v>
                </c:pt>
                <c:pt idx="1383">
                  <c:v>440.07998657000002</c:v>
                </c:pt>
                <c:pt idx="1384">
                  <c:v>439.64999390000003</c:v>
                </c:pt>
                <c:pt idx="1385">
                  <c:v>439.22000121999997</c:v>
                </c:pt>
                <c:pt idx="1386">
                  <c:v>438.79000853999997</c:v>
                </c:pt>
                <c:pt idx="1387">
                  <c:v>438.35998534999999</c:v>
                </c:pt>
                <c:pt idx="1388">
                  <c:v>437.94000244</c:v>
                </c:pt>
                <c:pt idx="1389">
                  <c:v>437.51998901000002</c:v>
                </c:pt>
                <c:pt idx="1390">
                  <c:v>437.10000609999997</c:v>
                </c:pt>
                <c:pt idx="1391">
                  <c:v>436.67999268</c:v>
                </c:pt>
                <c:pt idx="1392">
                  <c:v>436.26000977000001</c:v>
                </c:pt>
                <c:pt idx="1393">
                  <c:v>435.85000609999997</c:v>
                </c:pt>
                <c:pt idx="1394">
                  <c:v>435.42999268</c:v>
                </c:pt>
                <c:pt idx="1395">
                  <c:v>435.01000977000001</c:v>
                </c:pt>
                <c:pt idx="1396">
                  <c:v>434.60000609999997</c:v>
                </c:pt>
                <c:pt idx="1397">
                  <c:v>434.19000244</c:v>
                </c:pt>
                <c:pt idx="1398">
                  <c:v>433.79000853999997</c:v>
                </c:pt>
                <c:pt idx="1399">
                  <c:v>433.38000488</c:v>
                </c:pt>
                <c:pt idx="1400">
                  <c:v>432.98001098999998</c:v>
                </c:pt>
                <c:pt idx="1401">
                  <c:v>432.57000732</c:v>
                </c:pt>
                <c:pt idx="1402">
                  <c:v>432.17001342999998</c:v>
                </c:pt>
                <c:pt idx="1403">
                  <c:v>431.76998901000002</c:v>
                </c:pt>
                <c:pt idx="1404">
                  <c:v>431.36999512</c:v>
                </c:pt>
                <c:pt idx="1405">
                  <c:v>430.97000121999997</c:v>
                </c:pt>
                <c:pt idx="1406">
                  <c:v>430.57998657000002</c:v>
                </c:pt>
                <c:pt idx="1407">
                  <c:v>430.19000244</c:v>
                </c:pt>
                <c:pt idx="1408">
                  <c:v>429.79000853999997</c:v>
                </c:pt>
                <c:pt idx="1409">
                  <c:v>429.39999390000003</c:v>
                </c:pt>
                <c:pt idx="1410">
                  <c:v>429.01998901000002</c:v>
                </c:pt>
                <c:pt idx="1411">
                  <c:v>428.63000488</c:v>
                </c:pt>
                <c:pt idx="1412">
                  <c:v>428.23999022999999</c:v>
                </c:pt>
                <c:pt idx="1413">
                  <c:v>427.85998534999999</c:v>
                </c:pt>
                <c:pt idx="1414">
                  <c:v>427.48001098999998</c:v>
                </c:pt>
                <c:pt idx="1415">
                  <c:v>427.10000609999997</c:v>
                </c:pt>
                <c:pt idx="1416">
                  <c:v>426.72000121999997</c:v>
                </c:pt>
                <c:pt idx="1417">
                  <c:v>426.35000609999997</c:v>
                </c:pt>
                <c:pt idx="1418">
                  <c:v>425.97000121999997</c:v>
                </c:pt>
                <c:pt idx="1419">
                  <c:v>425.60000609999997</c:v>
                </c:pt>
                <c:pt idx="1420">
                  <c:v>425.23001098999998</c:v>
                </c:pt>
                <c:pt idx="1421">
                  <c:v>424.85998534999999</c:v>
                </c:pt>
                <c:pt idx="1422">
                  <c:v>424.5</c:v>
                </c:pt>
                <c:pt idx="1423">
                  <c:v>424.13000488</c:v>
                </c:pt>
                <c:pt idx="1424">
                  <c:v>423.76998901000002</c:v>
                </c:pt>
                <c:pt idx="1425">
                  <c:v>423.41000365999997</c:v>
                </c:pt>
                <c:pt idx="1426">
                  <c:v>423.04998778999999</c:v>
                </c:pt>
                <c:pt idx="1427">
                  <c:v>422.70001221000001</c:v>
                </c:pt>
                <c:pt idx="1428">
                  <c:v>422.33999634000003</c:v>
                </c:pt>
                <c:pt idx="1429">
                  <c:v>421.98999022999999</c:v>
                </c:pt>
                <c:pt idx="1430">
                  <c:v>421.64001465000001</c:v>
                </c:pt>
                <c:pt idx="1431">
                  <c:v>421.29000853999997</c:v>
                </c:pt>
                <c:pt idx="1432">
                  <c:v>420.94000244</c:v>
                </c:pt>
                <c:pt idx="1433">
                  <c:v>420.60000609999997</c:v>
                </c:pt>
                <c:pt idx="1434">
                  <c:v>420.26000977000001</c:v>
                </c:pt>
                <c:pt idx="1435">
                  <c:v>419.92001342999998</c:v>
                </c:pt>
                <c:pt idx="1436">
                  <c:v>419.57998657000002</c:v>
                </c:pt>
                <c:pt idx="1437">
                  <c:v>419.23999022999999</c:v>
                </c:pt>
                <c:pt idx="1438">
                  <c:v>418.91000365999997</c:v>
                </c:pt>
                <c:pt idx="1439">
                  <c:v>418.57998657000002</c:v>
                </c:pt>
                <c:pt idx="1440">
                  <c:v>418.25</c:v>
                </c:pt>
                <c:pt idx="1441">
                  <c:v>417.92001342999998</c:v>
                </c:pt>
                <c:pt idx="1442">
                  <c:v>417.60000609999997</c:v>
                </c:pt>
                <c:pt idx="1443">
                  <c:v>417.27999878000003</c:v>
                </c:pt>
                <c:pt idx="1444">
                  <c:v>416.95999146000003</c:v>
                </c:pt>
                <c:pt idx="1445">
                  <c:v>416.64001465000001</c:v>
                </c:pt>
                <c:pt idx="1446">
                  <c:v>416.32000732</c:v>
                </c:pt>
                <c:pt idx="1447">
                  <c:v>416.01000977000001</c:v>
                </c:pt>
                <c:pt idx="1448">
                  <c:v>415.69000244</c:v>
                </c:pt>
                <c:pt idx="1449">
                  <c:v>415.38000488</c:v>
                </c:pt>
                <c:pt idx="1450">
                  <c:v>415.07998657000002</c:v>
                </c:pt>
                <c:pt idx="1451">
                  <c:v>414.76998901000002</c:v>
                </c:pt>
                <c:pt idx="1452">
                  <c:v>414.47000121999997</c:v>
                </c:pt>
                <c:pt idx="1453">
                  <c:v>414.17001342999998</c:v>
                </c:pt>
                <c:pt idx="1454">
                  <c:v>413.86999512</c:v>
                </c:pt>
                <c:pt idx="1455">
                  <c:v>413.57000732</c:v>
                </c:pt>
                <c:pt idx="1456">
                  <c:v>413.27999878000003</c:v>
                </c:pt>
                <c:pt idx="1457">
                  <c:v>412.98999022999999</c:v>
                </c:pt>
                <c:pt idx="1458">
                  <c:v>412.70001221000001</c:v>
                </c:pt>
                <c:pt idx="1459">
                  <c:v>412.41000365999997</c:v>
                </c:pt>
                <c:pt idx="1460">
                  <c:v>412.13000488</c:v>
                </c:pt>
                <c:pt idx="1461">
                  <c:v>411.83999634000003</c:v>
                </c:pt>
                <c:pt idx="1462">
                  <c:v>411.55999756</c:v>
                </c:pt>
                <c:pt idx="1463">
                  <c:v>411.27999878000003</c:v>
                </c:pt>
                <c:pt idx="1464">
                  <c:v>411.01000977000001</c:v>
                </c:pt>
                <c:pt idx="1465">
                  <c:v>410.73001098999998</c:v>
                </c:pt>
                <c:pt idx="1466">
                  <c:v>410.45999146000003</c:v>
                </c:pt>
                <c:pt idx="1467">
                  <c:v>410.20001221000001</c:v>
                </c:pt>
                <c:pt idx="1468">
                  <c:v>409.92999268</c:v>
                </c:pt>
                <c:pt idx="1469">
                  <c:v>409.67001342999998</c:v>
                </c:pt>
                <c:pt idx="1470">
                  <c:v>409.41000365999997</c:v>
                </c:pt>
                <c:pt idx="1471">
                  <c:v>409.14999390000003</c:v>
                </c:pt>
                <c:pt idx="1472">
                  <c:v>408.89001465000001</c:v>
                </c:pt>
                <c:pt idx="1473">
                  <c:v>408.64001465000001</c:v>
                </c:pt>
                <c:pt idx="1474">
                  <c:v>408.39001465000001</c:v>
                </c:pt>
                <c:pt idx="1475">
                  <c:v>408.14001465000001</c:v>
                </c:pt>
                <c:pt idx="1476">
                  <c:v>407.89001465000001</c:v>
                </c:pt>
                <c:pt idx="1477">
                  <c:v>407.64999390000003</c:v>
                </c:pt>
                <c:pt idx="1478">
                  <c:v>407.41000365999997</c:v>
                </c:pt>
                <c:pt idx="1479">
                  <c:v>407.17001342999998</c:v>
                </c:pt>
                <c:pt idx="1480">
                  <c:v>406.92999268</c:v>
                </c:pt>
                <c:pt idx="1481">
                  <c:v>406.70001221000001</c:v>
                </c:pt>
                <c:pt idx="1482">
                  <c:v>406.47000121999997</c:v>
                </c:pt>
                <c:pt idx="1483">
                  <c:v>406.23999022999999</c:v>
                </c:pt>
                <c:pt idx="1484">
                  <c:v>406.01000977000001</c:v>
                </c:pt>
                <c:pt idx="1485">
                  <c:v>405.79000853999997</c:v>
                </c:pt>
                <c:pt idx="1486">
                  <c:v>405.57000732</c:v>
                </c:pt>
                <c:pt idx="1487">
                  <c:v>405.35000609999997</c:v>
                </c:pt>
                <c:pt idx="1488">
                  <c:v>405.13000488</c:v>
                </c:pt>
                <c:pt idx="1489">
                  <c:v>404.92001342999998</c:v>
                </c:pt>
                <c:pt idx="1490">
                  <c:v>404.70999146000003</c:v>
                </c:pt>
                <c:pt idx="1491">
                  <c:v>404.5</c:v>
                </c:pt>
                <c:pt idx="1492">
                  <c:v>404.29000853999997</c:v>
                </c:pt>
                <c:pt idx="1493">
                  <c:v>404.08999634000003</c:v>
                </c:pt>
                <c:pt idx="1494">
                  <c:v>403.89001465000001</c:v>
                </c:pt>
                <c:pt idx="1495">
                  <c:v>403.69000244</c:v>
                </c:pt>
                <c:pt idx="1496">
                  <c:v>403.48999022999999</c:v>
                </c:pt>
                <c:pt idx="1497">
                  <c:v>403.29000853999997</c:v>
                </c:pt>
                <c:pt idx="1498">
                  <c:v>403.10000609999997</c:v>
                </c:pt>
                <c:pt idx="1499">
                  <c:v>402.91000365999997</c:v>
                </c:pt>
                <c:pt idx="1500">
                  <c:v>402.73001098999998</c:v>
                </c:pt>
                <c:pt idx="1501">
                  <c:v>402.54000853999997</c:v>
                </c:pt>
                <c:pt idx="1502">
                  <c:v>402.35998534999999</c:v>
                </c:pt>
                <c:pt idx="1503">
                  <c:v>402.17999268</c:v>
                </c:pt>
                <c:pt idx="1504">
                  <c:v>402</c:v>
                </c:pt>
                <c:pt idx="1505">
                  <c:v>401.82998657000002</c:v>
                </c:pt>
                <c:pt idx="1506">
                  <c:v>401.66000365999997</c:v>
                </c:pt>
                <c:pt idx="1507">
                  <c:v>401.48999022999999</c:v>
                </c:pt>
                <c:pt idx="1508">
                  <c:v>401.32000732</c:v>
                </c:pt>
                <c:pt idx="1509">
                  <c:v>401.16000365999997</c:v>
                </c:pt>
                <c:pt idx="1510">
                  <c:v>400.98999022999999</c:v>
                </c:pt>
                <c:pt idx="1511">
                  <c:v>400.82998657000002</c:v>
                </c:pt>
                <c:pt idx="1512">
                  <c:v>400.67001342999998</c:v>
                </c:pt>
                <c:pt idx="1513">
                  <c:v>400.51998901000002</c:v>
                </c:pt>
                <c:pt idx="1514">
                  <c:v>400.36999512</c:v>
                </c:pt>
                <c:pt idx="1515">
                  <c:v>400.22000121999997</c:v>
                </c:pt>
                <c:pt idx="1516">
                  <c:v>400.07000732</c:v>
                </c:pt>
                <c:pt idx="1517">
                  <c:v>399.92001342999998</c:v>
                </c:pt>
                <c:pt idx="1518">
                  <c:v>399.77999878000003</c:v>
                </c:pt>
                <c:pt idx="1519">
                  <c:v>399.64001465000001</c:v>
                </c:pt>
                <c:pt idx="1520">
                  <c:v>399.5</c:v>
                </c:pt>
                <c:pt idx="1521">
                  <c:v>399.35998534999999</c:v>
                </c:pt>
                <c:pt idx="1522">
                  <c:v>399.23001098999998</c:v>
                </c:pt>
                <c:pt idx="1523">
                  <c:v>399.10000609999997</c:v>
                </c:pt>
                <c:pt idx="1524">
                  <c:v>398.97000121999997</c:v>
                </c:pt>
                <c:pt idx="1525">
                  <c:v>398.83999634000003</c:v>
                </c:pt>
                <c:pt idx="1526">
                  <c:v>398.70999146000003</c:v>
                </c:pt>
                <c:pt idx="1527">
                  <c:v>398.58999634000003</c:v>
                </c:pt>
                <c:pt idx="1528">
                  <c:v>398.47000121999997</c:v>
                </c:pt>
                <c:pt idx="1529">
                  <c:v>398.35000609999997</c:v>
                </c:pt>
                <c:pt idx="1530">
                  <c:v>398.23001098999998</c:v>
                </c:pt>
                <c:pt idx="1531">
                  <c:v>398.11999512</c:v>
                </c:pt>
                <c:pt idx="1532">
                  <c:v>398.01000977000001</c:v>
                </c:pt>
                <c:pt idx="1533">
                  <c:v>397.89999390000003</c:v>
                </c:pt>
                <c:pt idx="1534">
                  <c:v>397.79000853999997</c:v>
                </c:pt>
                <c:pt idx="1535">
                  <c:v>397.67999268</c:v>
                </c:pt>
                <c:pt idx="1536">
                  <c:v>397.57998657000002</c:v>
                </c:pt>
                <c:pt idx="1537">
                  <c:v>397.48001098999998</c:v>
                </c:pt>
                <c:pt idx="1538">
                  <c:v>397.38000488</c:v>
                </c:pt>
                <c:pt idx="1539">
                  <c:v>397.29000853999997</c:v>
                </c:pt>
                <c:pt idx="1540">
                  <c:v>397.19000244</c:v>
                </c:pt>
                <c:pt idx="1541">
                  <c:v>397.10000609999997</c:v>
                </c:pt>
                <c:pt idx="1542">
                  <c:v>397.01000977000001</c:v>
                </c:pt>
                <c:pt idx="1543">
                  <c:v>396.92001342999998</c:v>
                </c:pt>
                <c:pt idx="1544">
                  <c:v>396.83999634000003</c:v>
                </c:pt>
                <c:pt idx="1545">
                  <c:v>396.75</c:v>
                </c:pt>
                <c:pt idx="1546">
                  <c:v>396.67001342999998</c:v>
                </c:pt>
                <c:pt idx="1547">
                  <c:v>396.58999634000003</c:v>
                </c:pt>
                <c:pt idx="1548">
                  <c:v>396.51998901000002</c:v>
                </c:pt>
                <c:pt idx="1549">
                  <c:v>396.44000244</c:v>
                </c:pt>
                <c:pt idx="1550">
                  <c:v>396.36999512</c:v>
                </c:pt>
                <c:pt idx="1551">
                  <c:v>396.29998778999999</c:v>
                </c:pt>
                <c:pt idx="1552">
                  <c:v>396.23001098999998</c:v>
                </c:pt>
                <c:pt idx="1553">
                  <c:v>396.17001342999998</c:v>
                </c:pt>
                <c:pt idx="1554">
                  <c:v>396.10000609999997</c:v>
                </c:pt>
                <c:pt idx="1555">
                  <c:v>396.04000853999997</c:v>
                </c:pt>
                <c:pt idx="1556">
                  <c:v>395.98001098999998</c:v>
                </c:pt>
                <c:pt idx="1557">
                  <c:v>395.92999268</c:v>
                </c:pt>
                <c:pt idx="1558">
                  <c:v>395.86999512</c:v>
                </c:pt>
                <c:pt idx="1559">
                  <c:v>395.82000732</c:v>
                </c:pt>
                <c:pt idx="1560">
                  <c:v>395.76998901000002</c:v>
                </c:pt>
                <c:pt idx="1561">
                  <c:v>395.72000121999997</c:v>
                </c:pt>
                <c:pt idx="1562">
                  <c:v>395.67001342999998</c:v>
                </c:pt>
                <c:pt idx="1563">
                  <c:v>395.63000488</c:v>
                </c:pt>
                <c:pt idx="1564">
                  <c:v>395.57998657000002</c:v>
                </c:pt>
                <c:pt idx="1565">
                  <c:v>395.54000853999997</c:v>
                </c:pt>
                <c:pt idx="1566">
                  <c:v>395.51000977000001</c:v>
                </c:pt>
                <c:pt idx="1567">
                  <c:v>395.47000121999997</c:v>
                </c:pt>
                <c:pt idx="1568">
                  <c:v>395.44000244</c:v>
                </c:pt>
                <c:pt idx="1569">
                  <c:v>395.39999390000003</c:v>
                </c:pt>
                <c:pt idx="1570">
                  <c:v>395.36999512</c:v>
                </c:pt>
                <c:pt idx="1571">
                  <c:v>395.35000609999997</c:v>
                </c:pt>
                <c:pt idx="1572">
                  <c:v>395.32000732</c:v>
                </c:pt>
                <c:pt idx="1573">
                  <c:v>395.29998778999999</c:v>
                </c:pt>
                <c:pt idx="1574">
                  <c:v>395.26998901000002</c:v>
                </c:pt>
                <c:pt idx="1575">
                  <c:v>395.25</c:v>
                </c:pt>
                <c:pt idx="1576">
                  <c:v>395.23999022999999</c:v>
                </c:pt>
                <c:pt idx="1577">
                  <c:v>395.22000121999997</c:v>
                </c:pt>
                <c:pt idx="1578">
                  <c:v>395.20999146000003</c:v>
                </c:pt>
                <c:pt idx="1579">
                  <c:v>395.19000244</c:v>
                </c:pt>
                <c:pt idx="1580">
                  <c:v>395.17999268</c:v>
                </c:pt>
                <c:pt idx="1581">
                  <c:v>395.17001342999998</c:v>
                </c:pt>
                <c:pt idx="1582">
                  <c:v>395.17001342999998</c:v>
                </c:pt>
                <c:pt idx="1583">
                  <c:v>395.16000365999997</c:v>
                </c:pt>
                <c:pt idx="1584">
                  <c:v>395.16000365999997</c:v>
                </c:pt>
                <c:pt idx="1585">
                  <c:v>395.16000365999997</c:v>
                </c:pt>
                <c:pt idx="1586">
                  <c:v>395.16000365999997</c:v>
                </c:pt>
                <c:pt idx="1587">
                  <c:v>395.17001342999998</c:v>
                </c:pt>
                <c:pt idx="1588">
                  <c:v>395.17001342999998</c:v>
                </c:pt>
                <c:pt idx="1589">
                  <c:v>395.17999268</c:v>
                </c:pt>
                <c:pt idx="1590">
                  <c:v>395.19000244</c:v>
                </c:pt>
                <c:pt idx="1591">
                  <c:v>395.20001221000001</c:v>
                </c:pt>
                <c:pt idx="1592">
                  <c:v>395.20999146000003</c:v>
                </c:pt>
                <c:pt idx="1593">
                  <c:v>395.22000121999997</c:v>
                </c:pt>
                <c:pt idx="1594">
                  <c:v>395.23999022999999</c:v>
                </c:pt>
                <c:pt idx="1595">
                  <c:v>395.26000977000001</c:v>
                </c:pt>
                <c:pt idx="1596">
                  <c:v>395.27999878000003</c:v>
                </c:pt>
                <c:pt idx="1597">
                  <c:v>395.29998778999999</c:v>
                </c:pt>
                <c:pt idx="1598">
                  <c:v>395.32000732</c:v>
                </c:pt>
                <c:pt idx="1599">
                  <c:v>395.35000609999997</c:v>
                </c:pt>
                <c:pt idx="1600">
                  <c:v>395.38000488</c:v>
                </c:pt>
                <c:pt idx="1601">
                  <c:v>395.41000365999997</c:v>
                </c:pt>
                <c:pt idx="1602">
                  <c:v>395.44000244</c:v>
                </c:pt>
                <c:pt idx="1603">
                  <c:v>395.47000121999997</c:v>
                </c:pt>
                <c:pt idx="1604">
                  <c:v>395.5</c:v>
                </c:pt>
                <c:pt idx="1605">
                  <c:v>395.54000853999997</c:v>
                </c:pt>
                <c:pt idx="1606">
                  <c:v>395.57998657000002</c:v>
                </c:pt>
                <c:pt idx="1607">
                  <c:v>395.61999512</c:v>
                </c:pt>
                <c:pt idx="1608">
                  <c:v>395.66000365999997</c:v>
                </c:pt>
                <c:pt idx="1609">
                  <c:v>395.70001221000001</c:v>
                </c:pt>
                <c:pt idx="1610">
                  <c:v>395.75</c:v>
                </c:pt>
                <c:pt idx="1611">
                  <c:v>395.79998778999999</c:v>
                </c:pt>
                <c:pt idx="1612">
                  <c:v>395.85000609999997</c:v>
                </c:pt>
                <c:pt idx="1613">
                  <c:v>395.89999390000003</c:v>
                </c:pt>
                <c:pt idx="1614">
                  <c:v>395.95001221000001</c:v>
                </c:pt>
                <c:pt idx="1615">
                  <c:v>396</c:v>
                </c:pt>
                <c:pt idx="1616">
                  <c:v>396.05999756</c:v>
                </c:pt>
                <c:pt idx="1617">
                  <c:v>396.11999512</c:v>
                </c:pt>
                <c:pt idx="1618">
                  <c:v>396.17999268</c:v>
                </c:pt>
                <c:pt idx="1619">
                  <c:v>396.23999022999999</c:v>
                </c:pt>
                <c:pt idx="1620">
                  <c:v>396.29998778999999</c:v>
                </c:pt>
                <c:pt idx="1621">
                  <c:v>396.36999512</c:v>
                </c:pt>
                <c:pt idx="1622">
                  <c:v>396.42999268</c:v>
                </c:pt>
                <c:pt idx="1623">
                  <c:v>396.5</c:v>
                </c:pt>
                <c:pt idx="1624">
                  <c:v>396.57000732</c:v>
                </c:pt>
                <c:pt idx="1625">
                  <c:v>396.64001465000001</c:v>
                </c:pt>
                <c:pt idx="1626">
                  <c:v>396.70999146000003</c:v>
                </c:pt>
                <c:pt idx="1627">
                  <c:v>396.79000853999997</c:v>
                </c:pt>
                <c:pt idx="1628">
                  <c:v>396.85998534999999</c:v>
                </c:pt>
                <c:pt idx="1629">
                  <c:v>396.94000244</c:v>
                </c:pt>
                <c:pt idx="1630">
                  <c:v>397.01998901000002</c:v>
                </c:pt>
                <c:pt idx="1631">
                  <c:v>397.10000609999997</c:v>
                </c:pt>
                <c:pt idx="1632">
                  <c:v>397.17999268</c:v>
                </c:pt>
                <c:pt idx="1633">
                  <c:v>397.26998901000002</c:v>
                </c:pt>
                <c:pt idx="1634">
                  <c:v>397.35000609999997</c:v>
                </c:pt>
                <c:pt idx="1635">
                  <c:v>397.44000244</c:v>
                </c:pt>
                <c:pt idx="1636">
                  <c:v>397.52999878000003</c:v>
                </c:pt>
                <c:pt idx="1637">
                  <c:v>397.61999512</c:v>
                </c:pt>
                <c:pt idx="1638">
                  <c:v>397.70999146000003</c:v>
                </c:pt>
                <c:pt idx="1639">
                  <c:v>397.80999756</c:v>
                </c:pt>
                <c:pt idx="1640">
                  <c:v>397.89999390000003</c:v>
                </c:pt>
                <c:pt idx="1641">
                  <c:v>398</c:v>
                </c:pt>
                <c:pt idx="1642">
                  <c:v>398.10000609999997</c:v>
                </c:pt>
                <c:pt idx="1643">
                  <c:v>398.20001221000001</c:v>
                </c:pt>
                <c:pt idx="1644">
                  <c:v>398.29998778999999</c:v>
                </c:pt>
                <c:pt idx="1645">
                  <c:v>398.41000365999997</c:v>
                </c:pt>
                <c:pt idx="1646">
                  <c:v>398.51000977000001</c:v>
                </c:pt>
                <c:pt idx="1647">
                  <c:v>398.61999512</c:v>
                </c:pt>
                <c:pt idx="1648">
                  <c:v>398.73001098999998</c:v>
                </c:pt>
                <c:pt idx="1649">
                  <c:v>398.83999634000003</c:v>
                </c:pt>
                <c:pt idx="1650">
                  <c:v>398.95001221000001</c:v>
                </c:pt>
                <c:pt idx="1651">
                  <c:v>399.05999756</c:v>
                </c:pt>
                <c:pt idx="1652">
                  <c:v>399.17001342999998</c:v>
                </c:pt>
                <c:pt idx="1653">
                  <c:v>399.29000853999997</c:v>
                </c:pt>
                <c:pt idx="1654">
                  <c:v>399.39999390000003</c:v>
                </c:pt>
                <c:pt idx="1655">
                  <c:v>399.51998901000002</c:v>
                </c:pt>
                <c:pt idx="1656">
                  <c:v>399.64001465000001</c:v>
                </c:pt>
                <c:pt idx="1657">
                  <c:v>399.76000977000001</c:v>
                </c:pt>
                <c:pt idx="1658">
                  <c:v>399.89001465000001</c:v>
                </c:pt>
                <c:pt idx="1659">
                  <c:v>400.01000977000001</c:v>
                </c:pt>
                <c:pt idx="1660">
                  <c:v>400.13000488</c:v>
                </c:pt>
                <c:pt idx="1661">
                  <c:v>400.26000977000001</c:v>
                </c:pt>
                <c:pt idx="1662">
                  <c:v>400.39001465000001</c:v>
                </c:pt>
                <c:pt idx="1663">
                  <c:v>400.51998901000002</c:v>
                </c:pt>
                <c:pt idx="1664">
                  <c:v>400.64999390000003</c:v>
                </c:pt>
                <c:pt idx="1665">
                  <c:v>400.77999878000003</c:v>
                </c:pt>
                <c:pt idx="1666">
                  <c:v>400.92001342999998</c:v>
                </c:pt>
                <c:pt idx="1667">
                  <c:v>401.04998778999999</c:v>
                </c:pt>
                <c:pt idx="1668">
                  <c:v>401.19000244</c:v>
                </c:pt>
                <c:pt idx="1669">
                  <c:v>401.32998657000002</c:v>
                </c:pt>
                <c:pt idx="1670">
                  <c:v>401.45999146000003</c:v>
                </c:pt>
                <c:pt idx="1671">
                  <c:v>401.60998534999999</c:v>
                </c:pt>
                <c:pt idx="1672">
                  <c:v>401.75</c:v>
                </c:pt>
                <c:pt idx="1673">
                  <c:v>401.89001465000001</c:v>
                </c:pt>
                <c:pt idx="1674">
                  <c:v>402.04000853999997</c:v>
                </c:pt>
                <c:pt idx="1675">
                  <c:v>402.17999268</c:v>
                </c:pt>
                <c:pt idx="1676">
                  <c:v>402.32998657000002</c:v>
                </c:pt>
                <c:pt idx="1677">
                  <c:v>402.48001098999998</c:v>
                </c:pt>
                <c:pt idx="1678">
                  <c:v>402.63000488</c:v>
                </c:pt>
                <c:pt idx="1679">
                  <c:v>402.77999878000003</c:v>
                </c:pt>
                <c:pt idx="1680">
                  <c:v>402.92999268</c:v>
                </c:pt>
                <c:pt idx="1681">
                  <c:v>403.07998657000002</c:v>
                </c:pt>
                <c:pt idx="1682">
                  <c:v>403.23999022999999</c:v>
                </c:pt>
                <c:pt idx="1683">
                  <c:v>403.39999390000003</c:v>
                </c:pt>
                <c:pt idx="1684">
                  <c:v>403.54998778999999</c:v>
                </c:pt>
                <c:pt idx="1685">
                  <c:v>403.70999146000003</c:v>
                </c:pt>
                <c:pt idx="1686">
                  <c:v>403.86999512</c:v>
                </c:pt>
                <c:pt idx="1687">
                  <c:v>404.02999878000003</c:v>
                </c:pt>
                <c:pt idx="1688">
                  <c:v>404.20001221000001</c:v>
                </c:pt>
                <c:pt idx="1689">
                  <c:v>404.35998534999999</c:v>
                </c:pt>
                <c:pt idx="1690">
                  <c:v>404.52999878000003</c:v>
                </c:pt>
                <c:pt idx="1691">
                  <c:v>404.69000244</c:v>
                </c:pt>
                <c:pt idx="1692">
                  <c:v>404.85998534999999</c:v>
                </c:pt>
                <c:pt idx="1693">
                  <c:v>405.02999878000003</c:v>
                </c:pt>
                <c:pt idx="1694">
                  <c:v>405.20001221000001</c:v>
                </c:pt>
                <c:pt idx="1695">
                  <c:v>405.36999512</c:v>
                </c:pt>
                <c:pt idx="1696">
                  <c:v>405.54000853999997</c:v>
                </c:pt>
                <c:pt idx="1697">
                  <c:v>405.70999146000003</c:v>
                </c:pt>
                <c:pt idx="1698">
                  <c:v>405.89001465000001</c:v>
                </c:pt>
                <c:pt idx="1699">
                  <c:v>406.05999756</c:v>
                </c:pt>
                <c:pt idx="1700">
                  <c:v>406.23999022999999</c:v>
                </c:pt>
                <c:pt idx="1701">
                  <c:v>406.42001342999998</c:v>
                </c:pt>
                <c:pt idx="1702">
                  <c:v>406.58999634000003</c:v>
                </c:pt>
                <c:pt idx="1703">
                  <c:v>406.76998901000002</c:v>
                </c:pt>
                <c:pt idx="1704">
                  <c:v>406.95001221000001</c:v>
                </c:pt>
                <c:pt idx="1705">
                  <c:v>407.13000488</c:v>
                </c:pt>
                <c:pt idx="1706">
                  <c:v>407.32000732</c:v>
                </c:pt>
                <c:pt idx="1707">
                  <c:v>407.5</c:v>
                </c:pt>
                <c:pt idx="1708">
                  <c:v>407.69000244</c:v>
                </c:pt>
                <c:pt idx="1709">
                  <c:v>407.86999512</c:v>
                </c:pt>
                <c:pt idx="1710">
                  <c:v>408.05999756</c:v>
                </c:pt>
                <c:pt idx="1711">
                  <c:v>408.25</c:v>
                </c:pt>
                <c:pt idx="1712">
                  <c:v>408.44000244</c:v>
                </c:pt>
                <c:pt idx="1713">
                  <c:v>408.63000488</c:v>
                </c:pt>
                <c:pt idx="1714">
                  <c:v>408.82000732</c:v>
                </c:pt>
                <c:pt idx="1715">
                  <c:v>409.01000977000001</c:v>
                </c:pt>
                <c:pt idx="1716">
                  <c:v>409.20999146000003</c:v>
                </c:pt>
                <c:pt idx="1717">
                  <c:v>409.39999390000003</c:v>
                </c:pt>
                <c:pt idx="1718">
                  <c:v>409.60000609999997</c:v>
                </c:pt>
                <c:pt idx="1719">
                  <c:v>409.79998778999999</c:v>
                </c:pt>
                <c:pt idx="1720">
                  <c:v>409.98999022999999</c:v>
                </c:pt>
                <c:pt idx="1721">
                  <c:v>410.19000244</c:v>
                </c:pt>
                <c:pt idx="1722">
                  <c:v>410.39001465000001</c:v>
                </c:pt>
                <c:pt idx="1723">
                  <c:v>410.58999634000003</c:v>
                </c:pt>
                <c:pt idx="1724">
                  <c:v>410.79998778999999</c:v>
                </c:pt>
                <c:pt idx="1725">
                  <c:v>411</c:v>
                </c:pt>
                <c:pt idx="1726">
                  <c:v>411.20999146000003</c:v>
                </c:pt>
                <c:pt idx="1727">
                  <c:v>411.41000365999997</c:v>
                </c:pt>
                <c:pt idx="1728">
                  <c:v>411.61999512</c:v>
                </c:pt>
                <c:pt idx="1729">
                  <c:v>411.82998657000002</c:v>
                </c:pt>
                <c:pt idx="1730">
                  <c:v>412.04000853999997</c:v>
                </c:pt>
                <c:pt idx="1731">
                  <c:v>412.25</c:v>
                </c:pt>
                <c:pt idx="1732">
                  <c:v>412.45999146000003</c:v>
                </c:pt>
                <c:pt idx="1733">
                  <c:v>412.67001342999998</c:v>
                </c:pt>
                <c:pt idx="1734">
                  <c:v>412.88000488</c:v>
                </c:pt>
                <c:pt idx="1735">
                  <c:v>413.10000609999997</c:v>
                </c:pt>
                <c:pt idx="1736">
                  <c:v>413.30999756</c:v>
                </c:pt>
                <c:pt idx="1737">
                  <c:v>413.52999878000003</c:v>
                </c:pt>
                <c:pt idx="1738">
                  <c:v>413.73999022999999</c:v>
                </c:pt>
                <c:pt idx="1739">
                  <c:v>413.95999146000003</c:v>
                </c:pt>
                <c:pt idx="1740">
                  <c:v>414.17999268</c:v>
                </c:pt>
                <c:pt idx="1741">
                  <c:v>414.39999390000003</c:v>
                </c:pt>
                <c:pt idx="1742">
                  <c:v>414.61999512</c:v>
                </c:pt>
                <c:pt idx="1743">
                  <c:v>414.83999634000003</c:v>
                </c:pt>
                <c:pt idx="1744">
                  <c:v>415.07000732</c:v>
                </c:pt>
                <c:pt idx="1745">
                  <c:v>415.29000853999997</c:v>
                </c:pt>
                <c:pt idx="1746">
                  <c:v>415.51998901000002</c:v>
                </c:pt>
                <c:pt idx="1747">
                  <c:v>415.73999022999999</c:v>
                </c:pt>
                <c:pt idx="1748">
                  <c:v>415.97000121999997</c:v>
                </c:pt>
                <c:pt idx="1749">
                  <c:v>416.19000244</c:v>
                </c:pt>
                <c:pt idx="1750">
                  <c:v>416.42001342999998</c:v>
                </c:pt>
                <c:pt idx="1751">
                  <c:v>416.64999390000003</c:v>
                </c:pt>
                <c:pt idx="1752">
                  <c:v>416.88000488</c:v>
                </c:pt>
                <c:pt idx="1753">
                  <c:v>417.11999512</c:v>
                </c:pt>
                <c:pt idx="1754">
                  <c:v>417.35000609999997</c:v>
                </c:pt>
                <c:pt idx="1755">
                  <c:v>417.57998657000002</c:v>
                </c:pt>
                <c:pt idx="1756">
                  <c:v>417.80999756</c:v>
                </c:pt>
                <c:pt idx="1757">
                  <c:v>418.04998778999999</c:v>
                </c:pt>
                <c:pt idx="1758">
                  <c:v>418.29000853999997</c:v>
                </c:pt>
                <c:pt idx="1759">
                  <c:v>418.51998901000002</c:v>
                </c:pt>
                <c:pt idx="1760">
                  <c:v>418.76000977000001</c:v>
                </c:pt>
                <c:pt idx="1761">
                  <c:v>419</c:v>
                </c:pt>
                <c:pt idx="1762">
                  <c:v>419.23999022999999</c:v>
                </c:pt>
                <c:pt idx="1763">
                  <c:v>419.48001098999998</c:v>
                </c:pt>
                <c:pt idx="1764">
                  <c:v>419.72000121999997</c:v>
                </c:pt>
                <c:pt idx="1765">
                  <c:v>419.95999146000003</c:v>
                </c:pt>
                <c:pt idx="1766">
                  <c:v>420.20999146000003</c:v>
                </c:pt>
                <c:pt idx="1767">
                  <c:v>420.45001221000001</c:v>
                </c:pt>
                <c:pt idx="1768">
                  <c:v>420.70001221000001</c:v>
                </c:pt>
                <c:pt idx="1769">
                  <c:v>420.94000244</c:v>
                </c:pt>
                <c:pt idx="1770">
                  <c:v>421.19000244</c:v>
                </c:pt>
                <c:pt idx="1771">
                  <c:v>421.44000244</c:v>
                </c:pt>
                <c:pt idx="1772">
                  <c:v>421.69000244</c:v>
                </c:pt>
                <c:pt idx="1773">
                  <c:v>421.94000244</c:v>
                </c:pt>
                <c:pt idx="1774">
                  <c:v>422.17999268</c:v>
                </c:pt>
                <c:pt idx="1775">
                  <c:v>422.44000244</c:v>
                </c:pt>
                <c:pt idx="1776">
                  <c:v>422.69000244</c:v>
                </c:pt>
                <c:pt idx="1777">
                  <c:v>422.94000244</c:v>
                </c:pt>
                <c:pt idx="1778">
                  <c:v>423.20001221000001</c:v>
                </c:pt>
                <c:pt idx="1779">
                  <c:v>423.45001221000001</c:v>
                </c:pt>
                <c:pt idx="1780">
                  <c:v>423.70001221000001</c:v>
                </c:pt>
                <c:pt idx="1781">
                  <c:v>423.95999146000003</c:v>
                </c:pt>
                <c:pt idx="1782">
                  <c:v>424.22000121999997</c:v>
                </c:pt>
                <c:pt idx="1783">
                  <c:v>424.47000121999997</c:v>
                </c:pt>
                <c:pt idx="1784">
                  <c:v>424.73001098999998</c:v>
                </c:pt>
                <c:pt idx="1785">
                  <c:v>424.98999022999999</c:v>
                </c:pt>
                <c:pt idx="1786">
                  <c:v>425.25</c:v>
                </c:pt>
                <c:pt idx="1787">
                  <c:v>425.51000977000001</c:v>
                </c:pt>
                <c:pt idx="1788">
                  <c:v>425.76998901000002</c:v>
                </c:pt>
                <c:pt idx="1789">
                  <c:v>426.04000853999997</c:v>
                </c:pt>
                <c:pt idx="1790">
                  <c:v>426.29998778999999</c:v>
                </c:pt>
                <c:pt idx="1791">
                  <c:v>426.55999756</c:v>
                </c:pt>
                <c:pt idx="1792">
                  <c:v>426.82998657000002</c:v>
                </c:pt>
                <c:pt idx="1793">
                  <c:v>427.08999634000003</c:v>
                </c:pt>
                <c:pt idx="1794">
                  <c:v>427.35998534999999</c:v>
                </c:pt>
                <c:pt idx="1795">
                  <c:v>427.63000488</c:v>
                </c:pt>
                <c:pt idx="1796">
                  <c:v>427.89001465000001</c:v>
                </c:pt>
                <c:pt idx="1797">
                  <c:v>428.16000365999997</c:v>
                </c:pt>
                <c:pt idx="1798">
                  <c:v>428.42999268</c:v>
                </c:pt>
                <c:pt idx="1799">
                  <c:v>428.70001221000001</c:v>
                </c:pt>
                <c:pt idx="1800">
                  <c:v>428.97000121999997</c:v>
                </c:pt>
                <c:pt idx="1801">
                  <c:v>429.23999022999999</c:v>
                </c:pt>
                <c:pt idx="1802">
                  <c:v>429.51998901000002</c:v>
                </c:pt>
                <c:pt idx="1803">
                  <c:v>429.79000853999997</c:v>
                </c:pt>
                <c:pt idx="1804">
                  <c:v>430.05999756</c:v>
                </c:pt>
                <c:pt idx="1805">
                  <c:v>430.32998657000002</c:v>
                </c:pt>
                <c:pt idx="1806">
                  <c:v>430.60998534999999</c:v>
                </c:pt>
                <c:pt idx="1807">
                  <c:v>430.88000488</c:v>
                </c:pt>
                <c:pt idx="1808">
                  <c:v>431.16000365999997</c:v>
                </c:pt>
                <c:pt idx="1809">
                  <c:v>431.44000244</c:v>
                </c:pt>
                <c:pt idx="1810">
                  <c:v>431.72000121999997</c:v>
                </c:pt>
                <c:pt idx="1811">
                  <c:v>431.98999022999999</c:v>
                </c:pt>
                <c:pt idx="1812">
                  <c:v>432.26998901000002</c:v>
                </c:pt>
                <c:pt idx="1813">
                  <c:v>432.54998778999999</c:v>
                </c:pt>
                <c:pt idx="1814">
                  <c:v>432.82998657000002</c:v>
                </c:pt>
                <c:pt idx="1815">
                  <c:v>433.10998534999999</c:v>
                </c:pt>
                <c:pt idx="1816">
                  <c:v>433.39001465000001</c:v>
                </c:pt>
                <c:pt idx="1817">
                  <c:v>433.67001342999998</c:v>
                </c:pt>
                <c:pt idx="1818">
                  <c:v>433.95999146000003</c:v>
                </c:pt>
                <c:pt idx="1819">
                  <c:v>434.23999022999999</c:v>
                </c:pt>
                <c:pt idx="1820">
                  <c:v>434.51998901000002</c:v>
                </c:pt>
                <c:pt idx="1821">
                  <c:v>434.80999756</c:v>
                </c:pt>
                <c:pt idx="1822">
                  <c:v>435.08999634000003</c:v>
                </c:pt>
                <c:pt idx="1823">
                  <c:v>435.38000488</c:v>
                </c:pt>
                <c:pt idx="1824">
                  <c:v>435.66000365999997</c:v>
                </c:pt>
                <c:pt idx="1825">
                  <c:v>435.95001221000001</c:v>
                </c:pt>
                <c:pt idx="1826">
                  <c:v>436.23999022999999</c:v>
                </c:pt>
                <c:pt idx="1827">
                  <c:v>436.52999878000003</c:v>
                </c:pt>
                <c:pt idx="1828">
                  <c:v>436.80999756</c:v>
                </c:pt>
                <c:pt idx="1829">
                  <c:v>437.10000609999997</c:v>
                </c:pt>
                <c:pt idx="1830">
                  <c:v>437.39001465000001</c:v>
                </c:pt>
                <c:pt idx="1831">
                  <c:v>437.67999268</c:v>
                </c:pt>
                <c:pt idx="1832">
                  <c:v>437.97000121999997</c:v>
                </c:pt>
                <c:pt idx="1833">
                  <c:v>438.26000977000001</c:v>
                </c:pt>
                <c:pt idx="1834">
                  <c:v>438.55999756</c:v>
                </c:pt>
                <c:pt idx="1835">
                  <c:v>438.85000609999997</c:v>
                </c:pt>
                <c:pt idx="1836">
                  <c:v>439.14001465000001</c:v>
                </c:pt>
                <c:pt idx="1837">
                  <c:v>439.44000244</c:v>
                </c:pt>
                <c:pt idx="1838">
                  <c:v>439.73001098999998</c:v>
                </c:pt>
                <c:pt idx="1839">
                  <c:v>440.02999878000003</c:v>
                </c:pt>
                <c:pt idx="1840">
                  <c:v>440.32000732</c:v>
                </c:pt>
                <c:pt idx="1841">
                  <c:v>440.61999512</c:v>
                </c:pt>
                <c:pt idx="1842">
                  <c:v>440.91000365999997</c:v>
                </c:pt>
                <c:pt idx="1843">
                  <c:v>441.20999146000003</c:v>
                </c:pt>
                <c:pt idx="1844">
                  <c:v>441.51000977000001</c:v>
                </c:pt>
                <c:pt idx="1845">
                  <c:v>441.80999756</c:v>
                </c:pt>
                <c:pt idx="1846">
                  <c:v>442.10998534999999</c:v>
                </c:pt>
                <c:pt idx="1847">
                  <c:v>442.41000365999997</c:v>
                </c:pt>
                <c:pt idx="1848">
                  <c:v>442.70999146000003</c:v>
                </c:pt>
                <c:pt idx="1849">
                  <c:v>443.01000977000001</c:v>
                </c:pt>
                <c:pt idx="1850">
                  <c:v>443.30999756</c:v>
                </c:pt>
                <c:pt idx="1851">
                  <c:v>443.60998534999999</c:v>
                </c:pt>
                <c:pt idx="1852">
                  <c:v>443.91000365999997</c:v>
                </c:pt>
                <c:pt idx="1853">
                  <c:v>444.20999146000003</c:v>
                </c:pt>
                <c:pt idx="1854">
                  <c:v>444.51998901000002</c:v>
                </c:pt>
                <c:pt idx="1855">
                  <c:v>444.82000732</c:v>
                </c:pt>
                <c:pt idx="1856">
                  <c:v>445.11999512</c:v>
                </c:pt>
                <c:pt idx="1857">
                  <c:v>445.42999268</c:v>
                </c:pt>
                <c:pt idx="1858">
                  <c:v>445.73001098999998</c:v>
                </c:pt>
                <c:pt idx="1859">
                  <c:v>446.04000853999997</c:v>
                </c:pt>
                <c:pt idx="1860">
                  <c:v>446.35000609999997</c:v>
                </c:pt>
                <c:pt idx="1861">
                  <c:v>446.64999390000003</c:v>
                </c:pt>
                <c:pt idx="1862">
                  <c:v>446.95999146000003</c:v>
                </c:pt>
                <c:pt idx="1863">
                  <c:v>447.26998901000002</c:v>
                </c:pt>
                <c:pt idx="1864">
                  <c:v>447.57000732</c:v>
                </c:pt>
                <c:pt idx="1865">
                  <c:v>447.88000488</c:v>
                </c:pt>
                <c:pt idx="1866">
                  <c:v>448.19000244</c:v>
                </c:pt>
                <c:pt idx="1867">
                  <c:v>448.5</c:v>
                </c:pt>
                <c:pt idx="1868">
                  <c:v>448.80999756</c:v>
                </c:pt>
                <c:pt idx="1869">
                  <c:v>449.11999512</c:v>
                </c:pt>
                <c:pt idx="1870">
                  <c:v>449.42999268</c:v>
                </c:pt>
                <c:pt idx="1871">
                  <c:v>449.73999022999999</c:v>
                </c:pt>
                <c:pt idx="1872">
                  <c:v>450.04998778999999</c:v>
                </c:pt>
                <c:pt idx="1873">
                  <c:v>450.36999512</c:v>
                </c:pt>
                <c:pt idx="1874">
                  <c:v>450.67999268</c:v>
                </c:pt>
                <c:pt idx="1875">
                  <c:v>450.98999022999999</c:v>
                </c:pt>
                <c:pt idx="1876">
                  <c:v>451.29998778999999</c:v>
                </c:pt>
                <c:pt idx="1877">
                  <c:v>451.61999512</c:v>
                </c:pt>
                <c:pt idx="1878">
                  <c:v>451.92999268</c:v>
                </c:pt>
                <c:pt idx="1879">
                  <c:v>452.25</c:v>
                </c:pt>
                <c:pt idx="1880">
                  <c:v>452.55999756</c:v>
                </c:pt>
                <c:pt idx="1881">
                  <c:v>452.88000488</c:v>
                </c:pt>
                <c:pt idx="1882">
                  <c:v>453.19000244</c:v>
                </c:pt>
                <c:pt idx="1883">
                  <c:v>453.51000977000001</c:v>
                </c:pt>
                <c:pt idx="1884">
                  <c:v>453.82000732</c:v>
                </c:pt>
                <c:pt idx="1885">
                  <c:v>454.14001465000001</c:v>
                </c:pt>
                <c:pt idx="1886">
                  <c:v>454.45999146000003</c:v>
                </c:pt>
                <c:pt idx="1887">
                  <c:v>454.77999878000003</c:v>
                </c:pt>
                <c:pt idx="1888">
                  <c:v>455.10000609999997</c:v>
                </c:pt>
                <c:pt idx="1889">
                  <c:v>455.42001342999998</c:v>
                </c:pt>
                <c:pt idx="1890">
                  <c:v>455.73999022999999</c:v>
                </c:pt>
                <c:pt idx="1891">
                  <c:v>456.05999756</c:v>
                </c:pt>
                <c:pt idx="1892">
                  <c:v>456.38000488</c:v>
                </c:pt>
                <c:pt idx="1893">
                  <c:v>456.70001221000001</c:v>
                </c:pt>
                <c:pt idx="1894">
                  <c:v>457.01998901000002</c:v>
                </c:pt>
                <c:pt idx="1895">
                  <c:v>457.33999634000003</c:v>
                </c:pt>
                <c:pt idx="1896">
                  <c:v>457.66000365999997</c:v>
                </c:pt>
                <c:pt idx="1897">
                  <c:v>457.98999022999999</c:v>
                </c:pt>
                <c:pt idx="1898">
                  <c:v>458.30999756</c:v>
                </c:pt>
                <c:pt idx="1899">
                  <c:v>458.63000488</c:v>
                </c:pt>
                <c:pt idx="1900">
                  <c:v>458.95999146000003</c:v>
                </c:pt>
                <c:pt idx="1901">
                  <c:v>459.27999878000003</c:v>
                </c:pt>
                <c:pt idx="1902">
                  <c:v>459.60000609999997</c:v>
                </c:pt>
                <c:pt idx="1903">
                  <c:v>459.92999268</c:v>
                </c:pt>
                <c:pt idx="1904">
                  <c:v>460.26000977000001</c:v>
                </c:pt>
                <c:pt idx="1905">
                  <c:v>460.57998657000002</c:v>
                </c:pt>
                <c:pt idx="1906">
                  <c:v>460.91000365999997</c:v>
                </c:pt>
                <c:pt idx="1907">
                  <c:v>461.23001098999998</c:v>
                </c:pt>
                <c:pt idx="1908">
                  <c:v>461.55999756</c:v>
                </c:pt>
                <c:pt idx="1909">
                  <c:v>461.89001465000001</c:v>
                </c:pt>
                <c:pt idx="1910">
                  <c:v>462.22000121999997</c:v>
                </c:pt>
                <c:pt idx="1911">
                  <c:v>462.54998778999999</c:v>
                </c:pt>
                <c:pt idx="1912">
                  <c:v>462.88000488</c:v>
                </c:pt>
                <c:pt idx="1913">
                  <c:v>463.20001221000001</c:v>
                </c:pt>
                <c:pt idx="1914">
                  <c:v>463.52999878000003</c:v>
                </c:pt>
                <c:pt idx="1915">
                  <c:v>463.85998534999999</c:v>
                </c:pt>
                <c:pt idx="1916">
                  <c:v>464.19000244</c:v>
                </c:pt>
                <c:pt idx="1917">
                  <c:v>464.51998901000002</c:v>
                </c:pt>
                <c:pt idx="1918">
                  <c:v>464.85000609999997</c:v>
                </c:pt>
                <c:pt idx="1919">
                  <c:v>465.19000244</c:v>
                </c:pt>
                <c:pt idx="1920">
                  <c:v>465.51998901000002</c:v>
                </c:pt>
                <c:pt idx="1921">
                  <c:v>465.85000609999997</c:v>
                </c:pt>
                <c:pt idx="1922">
                  <c:v>466.17999268</c:v>
                </c:pt>
                <c:pt idx="1923">
                  <c:v>466.51998901000002</c:v>
                </c:pt>
                <c:pt idx="1924">
                  <c:v>466.85000609999997</c:v>
                </c:pt>
                <c:pt idx="1925">
                  <c:v>467.17999268</c:v>
                </c:pt>
                <c:pt idx="1926">
                  <c:v>467.51998901000002</c:v>
                </c:pt>
                <c:pt idx="1927">
                  <c:v>467.85000609999997</c:v>
                </c:pt>
                <c:pt idx="1928">
                  <c:v>468.19000244</c:v>
                </c:pt>
                <c:pt idx="1929">
                  <c:v>468.51998901000002</c:v>
                </c:pt>
                <c:pt idx="1930">
                  <c:v>468.85998534999999</c:v>
                </c:pt>
                <c:pt idx="1931">
                  <c:v>469.19000244</c:v>
                </c:pt>
                <c:pt idx="1932">
                  <c:v>469.52999878000003</c:v>
                </c:pt>
                <c:pt idx="1933">
                  <c:v>469.86999512</c:v>
                </c:pt>
                <c:pt idx="1934">
                  <c:v>470.20001221000001</c:v>
                </c:pt>
                <c:pt idx="1935">
                  <c:v>470.54000853999997</c:v>
                </c:pt>
                <c:pt idx="1936">
                  <c:v>470.88000488</c:v>
                </c:pt>
                <c:pt idx="1937">
                  <c:v>471.22000121999997</c:v>
                </c:pt>
                <c:pt idx="1938">
                  <c:v>471.54998778999999</c:v>
                </c:pt>
                <c:pt idx="1939">
                  <c:v>471.89001465000001</c:v>
                </c:pt>
                <c:pt idx="1940">
                  <c:v>472.23001098999998</c:v>
                </c:pt>
                <c:pt idx="1941">
                  <c:v>472.57000732</c:v>
                </c:pt>
                <c:pt idx="1942">
                  <c:v>472.91000365999997</c:v>
                </c:pt>
                <c:pt idx="1943">
                  <c:v>473.25</c:v>
                </c:pt>
                <c:pt idx="1944">
                  <c:v>473.58999634000003</c:v>
                </c:pt>
                <c:pt idx="1945">
                  <c:v>473.92999268</c:v>
                </c:pt>
                <c:pt idx="1946">
                  <c:v>474.26998901000002</c:v>
                </c:pt>
                <c:pt idx="1947">
                  <c:v>474.60998534999999</c:v>
                </c:pt>
                <c:pt idx="1948">
                  <c:v>474.95001221000001</c:v>
                </c:pt>
                <c:pt idx="1949">
                  <c:v>475.29998778999999</c:v>
                </c:pt>
                <c:pt idx="1950">
                  <c:v>475.64001465000001</c:v>
                </c:pt>
                <c:pt idx="1951">
                  <c:v>475.98001098999998</c:v>
                </c:pt>
                <c:pt idx="1952">
                  <c:v>476.32000732</c:v>
                </c:pt>
                <c:pt idx="1953">
                  <c:v>476.67001342999998</c:v>
                </c:pt>
                <c:pt idx="1954">
                  <c:v>477.01000977000001</c:v>
                </c:pt>
                <c:pt idx="1955">
                  <c:v>477.35998534999999</c:v>
                </c:pt>
                <c:pt idx="1956">
                  <c:v>477.70001221000001</c:v>
                </c:pt>
                <c:pt idx="1957">
                  <c:v>478.04000853999997</c:v>
                </c:pt>
                <c:pt idx="1958">
                  <c:v>478.39001465000001</c:v>
                </c:pt>
                <c:pt idx="1959">
                  <c:v>478.73001098999998</c:v>
                </c:pt>
                <c:pt idx="1960">
                  <c:v>479.07998657000002</c:v>
                </c:pt>
                <c:pt idx="1961">
                  <c:v>479.42001342999998</c:v>
                </c:pt>
                <c:pt idx="1962">
                  <c:v>479.76998901000002</c:v>
                </c:pt>
                <c:pt idx="1963">
                  <c:v>480.11999512</c:v>
                </c:pt>
                <c:pt idx="1964">
                  <c:v>480.47000121999997</c:v>
                </c:pt>
                <c:pt idx="1965">
                  <c:v>480.80999756</c:v>
                </c:pt>
                <c:pt idx="1966">
                  <c:v>481.16000365999997</c:v>
                </c:pt>
                <c:pt idx="1967">
                  <c:v>481.51000977000001</c:v>
                </c:pt>
                <c:pt idx="1968">
                  <c:v>481.85000609999997</c:v>
                </c:pt>
                <c:pt idx="1969">
                  <c:v>482.20001221000001</c:v>
                </c:pt>
                <c:pt idx="1970">
                  <c:v>482.54998778999999</c:v>
                </c:pt>
                <c:pt idx="1971">
                  <c:v>482.89999390000003</c:v>
                </c:pt>
                <c:pt idx="1972">
                  <c:v>483.25</c:v>
                </c:pt>
                <c:pt idx="1973">
                  <c:v>483.60000609999997</c:v>
                </c:pt>
                <c:pt idx="1974">
                  <c:v>483.95001221000001</c:v>
                </c:pt>
                <c:pt idx="1975">
                  <c:v>484.29998778999999</c:v>
                </c:pt>
                <c:pt idx="1976">
                  <c:v>484.64999390000003</c:v>
                </c:pt>
                <c:pt idx="1977">
                  <c:v>485</c:v>
                </c:pt>
                <c:pt idx="1978">
                  <c:v>485.35000609999997</c:v>
                </c:pt>
                <c:pt idx="1979">
                  <c:v>485.70999146000003</c:v>
                </c:pt>
                <c:pt idx="1980">
                  <c:v>486.05999756</c:v>
                </c:pt>
                <c:pt idx="1981">
                  <c:v>486.41000365999997</c:v>
                </c:pt>
                <c:pt idx="1982">
                  <c:v>486.76000977000001</c:v>
                </c:pt>
                <c:pt idx="1983">
                  <c:v>487.10998534999999</c:v>
                </c:pt>
                <c:pt idx="1984">
                  <c:v>487.47000121999997</c:v>
                </c:pt>
                <c:pt idx="1985">
                  <c:v>487.82000732</c:v>
                </c:pt>
                <c:pt idx="1986">
                  <c:v>488.17001342999998</c:v>
                </c:pt>
                <c:pt idx="1987">
                  <c:v>488.52999878000003</c:v>
                </c:pt>
                <c:pt idx="1988">
                  <c:v>488.88000488</c:v>
                </c:pt>
                <c:pt idx="1989">
                  <c:v>489.23001098999998</c:v>
                </c:pt>
                <c:pt idx="1990">
                  <c:v>489.58999634000003</c:v>
                </c:pt>
                <c:pt idx="1991">
                  <c:v>489.94000244</c:v>
                </c:pt>
                <c:pt idx="1992">
                  <c:v>490.29998778999999</c:v>
                </c:pt>
                <c:pt idx="1993">
                  <c:v>490.64999390000003</c:v>
                </c:pt>
                <c:pt idx="1994">
                  <c:v>491</c:v>
                </c:pt>
                <c:pt idx="1995">
                  <c:v>491.35998534999999</c:v>
                </c:pt>
                <c:pt idx="1996">
                  <c:v>491.72000121999997</c:v>
                </c:pt>
                <c:pt idx="1997">
                  <c:v>492.07000732</c:v>
                </c:pt>
                <c:pt idx="1998">
                  <c:v>492.42999268</c:v>
                </c:pt>
                <c:pt idx="1999">
                  <c:v>492.77999878000003</c:v>
                </c:pt>
              </c:numCache>
            </c:numRef>
          </c:yVal>
          <c:smooth val="1"/>
          <c:extLst>
            <c:ext xmlns:c16="http://schemas.microsoft.com/office/drawing/2014/chart" uri="{C3380CC4-5D6E-409C-BE32-E72D297353CC}">
              <c16:uniqueId val="{00000001-30BE-4E57-A1E8-E01D7F164412}"/>
            </c:ext>
          </c:extLst>
        </c:ser>
        <c:ser>
          <c:idx val="2"/>
          <c:order val="2"/>
          <c:tx>
            <c:v>Stock T1</c:v>
          </c:tx>
          <c:spPr>
            <a:ln w="25400" cap="rnd">
              <a:solidFill>
                <a:schemeClr val="tx1"/>
              </a:solidFill>
              <a:round/>
            </a:ln>
            <a:effectLst/>
          </c:spPr>
          <c:marker>
            <c:symbol val="none"/>
          </c:marker>
          <c:xVal>
            <c:numRef>
              <c:f>Stock_THOR!$M$3:$M$2002</c:f>
              <c:numCache>
                <c:formatCode>0.00E+00</c:formatCode>
                <c:ptCount val="2000"/>
                <c:pt idx="0">
                  <c:v>-74.240020750000014</c:v>
                </c:pt>
                <c:pt idx="1">
                  <c:v>-74.240020750000014</c:v>
                </c:pt>
                <c:pt idx="2">
                  <c:v>-74.240020750000014</c:v>
                </c:pt>
                <c:pt idx="3">
                  <c:v>-74.240020750000014</c:v>
                </c:pt>
                <c:pt idx="4">
                  <c:v>-74.240020750000014</c:v>
                </c:pt>
                <c:pt idx="5">
                  <c:v>-74.240020750000014</c:v>
                </c:pt>
                <c:pt idx="6">
                  <c:v>-74.240020750000014</c:v>
                </c:pt>
                <c:pt idx="7">
                  <c:v>-74.240020750000014</c:v>
                </c:pt>
                <c:pt idx="8">
                  <c:v>-74.240020750000014</c:v>
                </c:pt>
                <c:pt idx="9">
                  <c:v>-74.240020750000014</c:v>
                </c:pt>
                <c:pt idx="10">
                  <c:v>-74.240020750000014</c:v>
                </c:pt>
                <c:pt idx="11">
                  <c:v>-74.240020750000014</c:v>
                </c:pt>
                <c:pt idx="12">
                  <c:v>-74.230010990000011</c:v>
                </c:pt>
                <c:pt idx="13">
                  <c:v>-74.230010990000011</c:v>
                </c:pt>
                <c:pt idx="14">
                  <c:v>-74.230010990000011</c:v>
                </c:pt>
                <c:pt idx="15">
                  <c:v>-74.230010990000011</c:v>
                </c:pt>
                <c:pt idx="16">
                  <c:v>-74.230010990000011</c:v>
                </c:pt>
                <c:pt idx="17">
                  <c:v>-74.230010990000011</c:v>
                </c:pt>
                <c:pt idx="18">
                  <c:v>-74.230010990000011</c:v>
                </c:pt>
                <c:pt idx="19">
                  <c:v>-74.230010990000011</c:v>
                </c:pt>
                <c:pt idx="20">
                  <c:v>-74.220016479999998</c:v>
                </c:pt>
                <c:pt idx="21">
                  <c:v>-74.220016479999998</c:v>
                </c:pt>
                <c:pt idx="22">
                  <c:v>-74.220016479999998</c:v>
                </c:pt>
                <c:pt idx="23">
                  <c:v>-74.220016479999998</c:v>
                </c:pt>
                <c:pt idx="24">
                  <c:v>-74.220016479999998</c:v>
                </c:pt>
                <c:pt idx="25">
                  <c:v>-74.210021970000014</c:v>
                </c:pt>
                <c:pt idx="26">
                  <c:v>-74.210021970000014</c:v>
                </c:pt>
                <c:pt idx="27">
                  <c:v>-74.210021970000014</c:v>
                </c:pt>
                <c:pt idx="28">
                  <c:v>-74.210021970000014</c:v>
                </c:pt>
                <c:pt idx="29">
                  <c:v>-74.200012210000011</c:v>
                </c:pt>
                <c:pt idx="30">
                  <c:v>-74.200012210000011</c:v>
                </c:pt>
                <c:pt idx="31">
                  <c:v>-74.200012210000011</c:v>
                </c:pt>
                <c:pt idx="32">
                  <c:v>-74.200012210000011</c:v>
                </c:pt>
                <c:pt idx="33">
                  <c:v>-74.190017699999999</c:v>
                </c:pt>
                <c:pt idx="34">
                  <c:v>-74.190017699999999</c:v>
                </c:pt>
                <c:pt idx="35">
                  <c:v>-74.180007940000024</c:v>
                </c:pt>
                <c:pt idx="36">
                  <c:v>-74.180007940000024</c:v>
                </c:pt>
                <c:pt idx="37">
                  <c:v>-74.180007940000024</c:v>
                </c:pt>
                <c:pt idx="38">
                  <c:v>-74.170013430000012</c:v>
                </c:pt>
                <c:pt idx="39">
                  <c:v>-74.170013430000012</c:v>
                </c:pt>
                <c:pt idx="40">
                  <c:v>-74.160018919999999</c:v>
                </c:pt>
                <c:pt idx="41">
                  <c:v>-74.160018919999999</c:v>
                </c:pt>
                <c:pt idx="42">
                  <c:v>-74.160018919999999</c:v>
                </c:pt>
                <c:pt idx="43">
                  <c:v>-74.150009160000025</c:v>
                </c:pt>
                <c:pt idx="44">
                  <c:v>-74.150009160000025</c:v>
                </c:pt>
                <c:pt idx="45">
                  <c:v>-74.140014650000012</c:v>
                </c:pt>
                <c:pt idx="46">
                  <c:v>-74.130020139999999</c:v>
                </c:pt>
                <c:pt idx="47">
                  <c:v>-74.130020139999999</c:v>
                </c:pt>
                <c:pt idx="48">
                  <c:v>-74.120010380000025</c:v>
                </c:pt>
                <c:pt idx="49">
                  <c:v>-74.120010380000025</c:v>
                </c:pt>
                <c:pt idx="50">
                  <c:v>-74.110015870000012</c:v>
                </c:pt>
                <c:pt idx="51">
                  <c:v>-74.10002136</c:v>
                </c:pt>
                <c:pt idx="52">
                  <c:v>-74.10002136</c:v>
                </c:pt>
                <c:pt idx="53">
                  <c:v>-74.090011600000025</c:v>
                </c:pt>
                <c:pt idx="54">
                  <c:v>-74.080017090000013</c:v>
                </c:pt>
                <c:pt idx="55">
                  <c:v>-74.080017090000013</c:v>
                </c:pt>
                <c:pt idx="56">
                  <c:v>-74.07000733000001</c:v>
                </c:pt>
                <c:pt idx="57">
                  <c:v>-74.060012820000026</c:v>
                </c:pt>
                <c:pt idx="58">
                  <c:v>-74.050018310000013</c:v>
                </c:pt>
                <c:pt idx="59">
                  <c:v>-74.04000855000001</c:v>
                </c:pt>
                <c:pt idx="60">
                  <c:v>-74.030014040000026</c:v>
                </c:pt>
                <c:pt idx="61">
                  <c:v>-74.030014040000026</c:v>
                </c:pt>
                <c:pt idx="62">
                  <c:v>-74.020019530000013</c:v>
                </c:pt>
                <c:pt idx="63">
                  <c:v>-74.010009770000011</c:v>
                </c:pt>
                <c:pt idx="64">
                  <c:v>-74.000015259999998</c:v>
                </c:pt>
                <c:pt idx="65">
                  <c:v>-73.990020750000014</c:v>
                </c:pt>
                <c:pt idx="66">
                  <c:v>-73.980010990000011</c:v>
                </c:pt>
                <c:pt idx="67">
                  <c:v>-73.960021970000014</c:v>
                </c:pt>
                <c:pt idx="68">
                  <c:v>-73.950012210000011</c:v>
                </c:pt>
                <c:pt idx="69">
                  <c:v>-73.940017699999999</c:v>
                </c:pt>
                <c:pt idx="70">
                  <c:v>-73.930007940000024</c:v>
                </c:pt>
                <c:pt idx="71">
                  <c:v>-73.920013430000012</c:v>
                </c:pt>
                <c:pt idx="72">
                  <c:v>-73.910018919999999</c:v>
                </c:pt>
                <c:pt idx="73">
                  <c:v>-73.890014650000012</c:v>
                </c:pt>
                <c:pt idx="74">
                  <c:v>-73.880020139999999</c:v>
                </c:pt>
                <c:pt idx="75">
                  <c:v>-73.870010380000025</c:v>
                </c:pt>
                <c:pt idx="76">
                  <c:v>-73.85002136</c:v>
                </c:pt>
                <c:pt idx="77">
                  <c:v>-73.840011600000025</c:v>
                </c:pt>
                <c:pt idx="78">
                  <c:v>-73.830017090000013</c:v>
                </c:pt>
                <c:pt idx="79">
                  <c:v>-73.810012820000026</c:v>
                </c:pt>
                <c:pt idx="80">
                  <c:v>-73.800018310000013</c:v>
                </c:pt>
                <c:pt idx="81">
                  <c:v>-73.770004270000015</c:v>
                </c:pt>
                <c:pt idx="82">
                  <c:v>-73.760009760000003</c:v>
                </c:pt>
                <c:pt idx="83">
                  <c:v>-73.740005489999987</c:v>
                </c:pt>
                <c:pt idx="84">
                  <c:v>-73.72000122</c:v>
                </c:pt>
                <c:pt idx="85">
                  <c:v>-73.710006709999988</c:v>
                </c:pt>
                <c:pt idx="86">
                  <c:v>-73.690002440000001</c:v>
                </c:pt>
                <c:pt idx="87">
                  <c:v>-73.669998170000014</c:v>
                </c:pt>
                <c:pt idx="88">
                  <c:v>-73.650009149999988</c:v>
                </c:pt>
                <c:pt idx="89">
                  <c:v>-73.639999390000014</c:v>
                </c:pt>
                <c:pt idx="90">
                  <c:v>-73.620010369999989</c:v>
                </c:pt>
                <c:pt idx="91">
                  <c:v>-73.600006100000002</c:v>
                </c:pt>
                <c:pt idx="92">
                  <c:v>-73.580001830000015</c:v>
                </c:pt>
                <c:pt idx="93">
                  <c:v>-73.559997559999999</c:v>
                </c:pt>
                <c:pt idx="94">
                  <c:v>-73.540008540000002</c:v>
                </c:pt>
                <c:pt idx="95">
                  <c:v>-73.520004270000015</c:v>
                </c:pt>
                <c:pt idx="96">
                  <c:v>-73.5</c:v>
                </c:pt>
                <c:pt idx="97">
                  <c:v>-73.47000122</c:v>
                </c:pt>
                <c:pt idx="98">
                  <c:v>-73.450012200000003</c:v>
                </c:pt>
                <c:pt idx="99">
                  <c:v>-73.430007929999988</c:v>
                </c:pt>
                <c:pt idx="100">
                  <c:v>-73.410003660000001</c:v>
                </c:pt>
                <c:pt idx="101">
                  <c:v>-73.380004880000001</c:v>
                </c:pt>
                <c:pt idx="102">
                  <c:v>-73.360000610000014</c:v>
                </c:pt>
                <c:pt idx="103">
                  <c:v>-73.330001830000015</c:v>
                </c:pt>
                <c:pt idx="104">
                  <c:v>-73.309997559999999</c:v>
                </c:pt>
                <c:pt idx="105">
                  <c:v>-73.27999878</c:v>
                </c:pt>
                <c:pt idx="106">
                  <c:v>-73.260009760000003</c:v>
                </c:pt>
                <c:pt idx="107">
                  <c:v>-73.230010980000003</c:v>
                </c:pt>
                <c:pt idx="108">
                  <c:v>-73.200012200000003</c:v>
                </c:pt>
                <c:pt idx="109">
                  <c:v>-73.180007929999988</c:v>
                </c:pt>
                <c:pt idx="110">
                  <c:v>-73.150009149999988</c:v>
                </c:pt>
                <c:pt idx="111">
                  <c:v>-73.120010369999989</c:v>
                </c:pt>
                <c:pt idx="112">
                  <c:v>-73.090011589999989</c:v>
                </c:pt>
                <c:pt idx="113">
                  <c:v>-73.059997559999999</c:v>
                </c:pt>
                <c:pt idx="114">
                  <c:v>-73.02999878</c:v>
                </c:pt>
                <c:pt idx="115">
                  <c:v>-73</c:v>
                </c:pt>
                <c:pt idx="116">
                  <c:v>-72.97000122</c:v>
                </c:pt>
                <c:pt idx="117">
                  <c:v>-72.940002440000001</c:v>
                </c:pt>
                <c:pt idx="118">
                  <c:v>-72.910003660000001</c:v>
                </c:pt>
                <c:pt idx="119">
                  <c:v>-72.870010369999989</c:v>
                </c:pt>
                <c:pt idx="120">
                  <c:v>-72.840011589999989</c:v>
                </c:pt>
                <c:pt idx="121">
                  <c:v>-72.800003050000015</c:v>
                </c:pt>
                <c:pt idx="122">
                  <c:v>-72.770004270000015</c:v>
                </c:pt>
                <c:pt idx="123">
                  <c:v>-72.740005489999987</c:v>
                </c:pt>
                <c:pt idx="124">
                  <c:v>-72.700012200000003</c:v>
                </c:pt>
                <c:pt idx="125">
                  <c:v>-72.660003660000001</c:v>
                </c:pt>
                <c:pt idx="126">
                  <c:v>-72.630004880000001</c:v>
                </c:pt>
                <c:pt idx="127">
                  <c:v>-72.590011589999989</c:v>
                </c:pt>
                <c:pt idx="128">
                  <c:v>-72.550003050000015</c:v>
                </c:pt>
                <c:pt idx="129">
                  <c:v>-72.510009760000003</c:v>
                </c:pt>
                <c:pt idx="130">
                  <c:v>-72.47000122</c:v>
                </c:pt>
                <c:pt idx="131">
                  <c:v>-72.430007929999988</c:v>
                </c:pt>
                <c:pt idx="132">
                  <c:v>-72.389999390000014</c:v>
                </c:pt>
                <c:pt idx="133">
                  <c:v>-72.350006100000002</c:v>
                </c:pt>
                <c:pt idx="134">
                  <c:v>-72.309997559999999</c:v>
                </c:pt>
                <c:pt idx="135">
                  <c:v>-72.270004270000015</c:v>
                </c:pt>
                <c:pt idx="136">
                  <c:v>-72.22000122</c:v>
                </c:pt>
                <c:pt idx="137">
                  <c:v>-72.169998169999985</c:v>
                </c:pt>
                <c:pt idx="138">
                  <c:v>-72.129989630000011</c:v>
                </c:pt>
                <c:pt idx="139">
                  <c:v>-72.080001829999986</c:v>
                </c:pt>
                <c:pt idx="140">
                  <c:v>-72.039993290000012</c:v>
                </c:pt>
                <c:pt idx="141">
                  <c:v>-71.989990239999997</c:v>
                </c:pt>
                <c:pt idx="142">
                  <c:v>-71.940002440000001</c:v>
                </c:pt>
                <c:pt idx="143">
                  <c:v>-71.889999389999986</c:v>
                </c:pt>
                <c:pt idx="144">
                  <c:v>-71.849990850000012</c:v>
                </c:pt>
                <c:pt idx="145">
                  <c:v>-71.799987799999997</c:v>
                </c:pt>
                <c:pt idx="146">
                  <c:v>-71.75</c:v>
                </c:pt>
                <c:pt idx="147">
                  <c:v>-71.699996949999985</c:v>
                </c:pt>
                <c:pt idx="148">
                  <c:v>-71.649993899999998</c:v>
                </c:pt>
                <c:pt idx="149">
                  <c:v>-71.589996339999999</c:v>
                </c:pt>
                <c:pt idx="150">
                  <c:v>-71.539993290000012</c:v>
                </c:pt>
                <c:pt idx="151">
                  <c:v>-71.489990239999997</c:v>
                </c:pt>
                <c:pt idx="152">
                  <c:v>-71.440002440000001</c:v>
                </c:pt>
                <c:pt idx="153">
                  <c:v>-71.369979860000001</c:v>
                </c:pt>
                <c:pt idx="154">
                  <c:v>-71.309982300000001</c:v>
                </c:pt>
                <c:pt idx="155">
                  <c:v>-71.259979249999986</c:v>
                </c:pt>
                <c:pt idx="156">
                  <c:v>-71.199981689999987</c:v>
                </c:pt>
                <c:pt idx="157">
                  <c:v>-71.139984129999988</c:v>
                </c:pt>
                <c:pt idx="158">
                  <c:v>-71.089981080000001</c:v>
                </c:pt>
                <c:pt idx="159">
                  <c:v>-71.029983520000002</c:v>
                </c:pt>
                <c:pt idx="160">
                  <c:v>-70.969985959999974</c:v>
                </c:pt>
                <c:pt idx="161">
                  <c:v>-70.909988399999975</c:v>
                </c:pt>
                <c:pt idx="162">
                  <c:v>-70.849990839999975</c:v>
                </c:pt>
                <c:pt idx="163">
                  <c:v>-70.779983520000002</c:v>
                </c:pt>
                <c:pt idx="164">
                  <c:v>-70.719985959999974</c:v>
                </c:pt>
                <c:pt idx="165">
                  <c:v>-70.659988399999975</c:v>
                </c:pt>
                <c:pt idx="166">
                  <c:v>-70.580001829999986</c:v>
                </c:pt>
                <c:pt idx="167">
                  <c:v>-70.520004269999987</c:v>
                </c:pt>
                <c:pt idx="168">
                  <c:v>-70.450012199999975</c:v>
                </c:pt>
                <c:pt idx="169">
                  <c:v>-70.389999389999986</c:v>
                </c:pt>
                <c:pt idx="170">
                  <c:v>-70.320007319999974</c:v>
                </c:pt>
                <c:pt idx="171">
                  <c:v>-70.249999999999972</c:v>
                </c:pt>
                <c:pt idx="172">
                  <c:v>-70.18000792999996</c:v>
                </c:pt>
                <c:pt idx="173">
                  <c:v>-70.110000609999986</c:v>
                </c:pt>
                <c:pt idx="174">
                  <c:v>-70.040008539999974</c:v>
                </c:pt>
                <c:pt idx="175">
                  <c:v>-69.970001219999972</c:v>
                </c:pt>
                <c:pt idx="176">
                  <c:v>-69.889999390000014</c:v>
                </c:pt>
                <c:pt idx="177">
                  <c:v>-69.809997560000028</c:v>
                </c:pt>
                <c:pt idx="178">
                  <c:v>-69.739990240000026</c:v>
                </c:pt>
                <c:pt idx="179">
                  <c:v>-69.669998170000014</c:v>
                </c:pt>
                <c:pt idx="180">
                  <c:v>-69.589996340000027</c:v>
                </c:pt>
                <c:pt idx="181">
                  <c:v>-69.509994510000041</c:v>
                </c:pt>
                <c:pt idx="182">
                  <c:v>-69.440002440000029</c:v>
                </c:pt>
                <c:pt idx="183">
                  <c:v>-69.360000610000014</c:v>
                </c:pt>
                <c:pt idx="184">
                  <c:v>-69.279998780000028</c:v>
                </c:pt>
                <c:pt idx="185">
                  <c:v>-69.189987180000003</c:v>
                </c:pt>
                <c:pt idx="186">
                  <c:v>-69.109985350000017</c:v>
                </c:pt>
                <c:pt idx="187">
                  <c:v>-69.02998352000003</c:v>
                </c:pt>
                <c:pt idx="188">
                  <c:v>-68.949981690000016</c:v>
                </c:pt>
                <c:pt idx="189">
                  <c:v>-68.859985350000017</c:v>
                </c:pt>
                <c:pt idx="190">
                  <c:v>-68.77998352000003</c:v>
                </c:pt>
                <c:pt idx="191">
                  <c:v>-68.699981690000016</c:v>
                </c:pt>
                <c:pt idx="192">
                  <c:v>-68.600006100000002</c:v>
                </c:pt>
                <c:pt idx="193">
                  <c:v>-68.510009760000003</c:v>
                </c:pt>
                <c:pt idx="194">
                  <c:v>-68.430007929999988</c:v>
                </c:pt>
                <c:pt idx="195">
                  <c:v>-68.340011589999989</c:v>
                </c:pt>
                <c:pt idx="196">
                  <c:v>-68.25</c:v>
                </c:pt>
                <c:pt idx="197">
                  <c:v>-68.160003660000001</c:v>
                </c:pt>
                <c:pt idx="198">
                  <c:v>-68.070007320000002</c:v>
                </c:pt>
                <c:pt idx="199">
                  <c:v>-67.959991459999998</c:v>
                </c:pt>
                <c:pt idx="200">
                  <c:v>-67.869995119999999</c:v>
                </c:pt>
                <c:pt idx="201">
                  <c:v>-67.77999878</c:v>
                </c:pt>
                <c:pt idx="202">
                  <c:v>-67.679992679999998</c:v>
                </c:pt>
                <c:pt idx="203">
                  <c:v>-67.589996339999999</c:v>
                </c:pt>
                <c:pt idx="204">
                  <c:v>-67.489990239999997</c:v>
                </c:pt>
                <c:pt idx="205">
                  <c:v>-67.379989619999975</c:v>
                </c:pt>
                <c:pt idx="206">
                  <c:v>-67.279983520000002</c:v>
                </c:pt>
                <c:pt idx="207">
                  <c:v>-67.17999266999999</c:v>
                </c:pt>
                <c:pt idx="208">
                  <c:v>-67.079986569999988</c:v>
                </c:pt>
                <c:pt idx="209">
                  <c:v>-66.979980469999987</c:v>
                </c:pt>
                <c:pt idx="210">
                  <c:v>-66.879989619999975</c:v>
                </c:pt>
                <c:pt idx="211">
                  <c:v>-66.769989009999989</c:v>
                </c:pt>
                <c:pt idx="212">
                  <c:v>-66.660003659999973</c:v>
                </c:pt>
                <c:pt idx="213">
                  <c:v>-66.550003049999987</c:v>
                </c:pt>
                <c:pt idx="214">
                  <c:v>-66.450012199999975</c:v>
                </c:pt>
                <c:pt idx="215">
                  <c:v>-66.340011589999961</c:v>
                </c:pt>
                <c:pt idx="216">
                  <c:v>-66.230010979999975</c:v>
                </c:pt>
                <c:pt idx="217">
                  <c:v>-66.12001036999996</c:v>
                </c:pt>
                <c:pt idx="218">
                  <c:v>-66.000000000000028</c:v>
                </c:pt>
                <c:pt idx="219">
                  <c:v>-65.889999390000014</c:v>
                </c:pt>
                <c:pt idx="220">
                  <c:v>-65.779998780000028</c:v>
                </c:pt>
                <c:pt idx="221">
                  <c:v>-65.660003660000029</c:v>
                </c:pt>
                <c:pt idx="222">
                  <c:v>-65.550003050000015</c:v>
                </c:pt>
                <c:pt idx="223">
                  <c:v>-65.440002440000029</c:v>
                </c:pt>
                <c:pt idx="224">
                  <c:v>-65.30998230000003</c:v>
                </c:pt>
                <c:pt idx="225">
                  <c:v>-65.189987180000031</c:v>
                </c:pt>
                <c:pt idx="226">
                  <c:v>-65.069992060000004</c:v>
                </c:pt>
                <c:pt idx="227">
                  <c:v>-64.949981690000016</c:v>
                </c:pt>
                <c:pt idx="228">
                  <c:v>-64.839996330000019</c:v>
                </c:pt>
                <c:pt idx="229">
                  <c:v>-64.709991450000018</c:v>
                </c:pt>
                <c:pt idx="230">
                  <c:v>-64.589996330000019</c:v>
                </c:pt>
                <c:pt idx="231">
                  <c:v>-64.460006720000024</c:v>
                </c:pt>
                <c:pt idx="232">
                  <c:v>-64.340011599999997</c:v>
                </c:pt>
                <c:pt idx="233">
                  <c:v>-64.210006720000024</c:v>
                </c:pt>
                <c:pt idx="234">
                  <c:v>-64.080017090000013</c:v>
                </c:pt>
                <c:pt idx="235">
                  <c:v>-63.960006720000024</c:v>
                </c:pt>
                <c:pt idx="236">
                  <c:v>-63.830017090000013</c:v>
                </c:pt>
                <c:pt idx="237">
                  <c:v>-63.700012210000011</c:v>
                </c:pt>
                <c:pt idx="238">
                  <c:v>-63.559997559999999</c:v>
                </c:pt>
                <c:pt idx="239">
                  <c:v>-63.429992679999998</c:v>
                </c:pt>
                <c:pt idx="240">
                  <c:v>-63.300003049999987</c:v>
                </c:pt>
                <c:pt idx="241">
                  <c:v>-63.169998170000014</c:v>
                </c:pt>
                <c:pt idx="242">
                  <c:v>-63.02999878</c:v>
                </c:pt>
                <c:pt idx="243">
                  <c:v>-62.899993899999998</c:v>
                </c:pt>
                <c:pt idx="244">
                  <c:v>-62.759994510000013</c:v>
                </c:pt>
                <c:pt idx="245">
                  <c:v>-62.619995119999999</c:v>
                </c:pt>
                <c:pt idx="246">
                  <c:v>-62.490005489999987</c:v>
                </c:pt>
                <c:pt idx="247">
                  <c:v>-62.350006100000002</c:v>
                </c:pt>
                <c:pt idx="248">
                  <c:v>-62.210006709999988</c:v>
                </c:pt>
                <c:pt idx="249">
                  <c:v>-62.059997549999991</c:v>
                </c:pt>
                <c:pt idx="250">
                  <c:v>-61.909988400000003</c:v>
                </c:pt>
                <c:pt idx="251">
                  <c:v>-61.769989009999989</c:v>
                </c:pt>
                <c:pt idx="252">
                  <c:v>-61.629989620000003</c:v>
                </c:pt>
                <c:pt idx="253">
                  <c:v>-61.479995719999977</c:v>
                </c:pt>
                <c:pt idx="254">
                  <c:v>-61.339996329999991</c:v>
                </c:pt>
                <c:pt idx="255">
                  <c:v>-61.189987180000003</c:v>
                </c:pt>
                <c:pt idx="256">
                  <c:v>-61.039993279999976</c:v>
                </c:pt>
                <c:pt idx="257">
                  <c:v>-60.89999388999999</c:v>
                </c:pt>
                <c:pt idx="258">
                  <c:v>-60.749984740000002</c:v>
                </c:pt>
                <c:pt idx="259">
                  <c:v>-60.599990839999975</c:v>
                </c:pt>
                <c:pt idx="260">
                  <c:v>-60.439987180000003</c:v>
                </c:pt>
                <c:pt idx="261">
                  <c:v>-60.289993279999976</c:v>
                </c:pt>
                <c:pt idx="262">
                  <c:v>-60.139984129999988</c:v>
                </c:pt>
                <c:pt idx="263">
                  <c:v>-59.979995719999977</c:v>
                </c:pt>
                <c:pt idx="264">
                  <c:v>-59.829986569999988</c:v>
                </c:pt>
                <c:pt idx="265">
                  <c:v>-59.669982909999987</c:v>
                </c:pt>
                <c:pt idx="266">
                  <c:v>-59.519989009999989</c:v>
                </c:pt>
                <c:pt idx="267">
                  <c:v>-59.359985349999988</c:v>
                </c:pt>
                <c:pt idx="268">
                  <c:v>-59.199996939999977</c:v>
                </c:pt>
                <c:pt idx="269">
                  <c:v>-59.039993279999976</c:v>
                </c:pt>
                <c:pt idx="270">
                  <c:v>-58.879989620000003</c:v>
                </c:pt>
                <c:pt idx="271">
                  <c:v>-58.719985960000002</c:v>
                </c:pt>
                <c:pt idx="272">
                  <c:v>-58.549987789999989</c:v>
                </c:pt>
                <c:pt idx="273">
                  <c:v>-58.389984129999988</c:v>
                </c:pt>
                <c:pt idx="274">
                  <c:v>-58.229995719999977</c:v>
                </c:pt>
                <c:pt idx="275">
                  <c:v>-58.059997549999991</c:v>
                </c:pt>
                <c:pt idx="276">
                  <c:v>-57.889984129999988</c:v>
                </c:pt>
                <c:pt idx="277">
                  <c:v>-57.729995719999977</c:v>
                </c:pt>
                <c:pt idx="278">
                  <c:v>-57.559997549999991</c:v>
                </c:pt>
                <c:pt idx="279">
                  <c:v>-57.389984129999988</c:v>
                </c:pt>
                <c:pt idx="280">
                  <c:v>-57.219985960000002</c:v>
                </c:pt>
                <c:pt idx="281">
                  <c:v>-57.049987789999989</c:v>
                </c:pt>
                <c:pt idx="282">
                  <c:v>-56.869995109999991</c:v>
                </c:pt>
                <c:pt idx="283">
                  <c:v>-56.699996939999977</c:v>
                </c:pt>
                <c:pt idx="284">
                  <c:v>-56.529983520000002</c:v>
                </c:pt>
                <c:pt idx="285">
                  <c:v>-56.349990839999975</c:v>
                </c:pt>
                <c:pt idx="286">
                  <c:v>-56.17999266999999</c:v>
                </c:pt>
                <c:pt idx="287">
                  <c:v>-55.999984740000002</c:v>
                </c:pt>
                <c:pt idx="288">
                  <c:v>-55.819992059999976</c:v>
                </c:pt>
                <c:pt idx="289">
                  <c:v>-55.639984129999988</c:v>
                </c:pt>
                <c:pt idx="290">
                  <c:v>-55.45999144999999</c:v>
                </c:pt>
                <c:pt idx="291">
                  <c:v>-55.289993290000012</c:v>
                </c:pt>
                <c:pt idx="292">
                  <c:v>-55.110000609999986</c:v>
                </c:pt>
                <c:pt idx="293">
                  <c:v>-54.929992679999998</c:v>
                </c:pt>
                <c:pt idx="294">
                  <c:v>-54.740005489999987</c:v>
                </c:pt>
                <c:pt idx="295">
                  <c:v>-54.559997559999999</c:v>
                </c:pt>
                <c:pt idx="296">
                  <c:v>-54.369995119999999</c:v>
                </c:pt>
                <c:pt idx="297">
                  <c:v>-54.190002440000001</c:v>
                </c:pt>
                <c:pt idx="298">
                  <c:v>-54</c:v>
                </c:pt>
                <c:pt idx="299">
                  <c:v>-53.809997559999999</c:v>
                </c:pt>
                <c:pt idx="300">
                  <c:v>-53.619995119999999</c:v>
                </c:pt>
                <c:pt idx="301">
                  <c:v>-53.429992679999998</c:v>
                </c:pt>
                <c:pt idx="302">
                  <c:v>-53.240005489999987</c:v>
                </c:pt>
                <c:pt idx="303">
                  <c:v>-53.050003049999987</c:v>
                </c:pt>
                <c:pt idx="304">
                  <c:v>-52.860000609999986</c:v>
                </c:pt>
                <c:pt idx="305">
                  <c:v>-52.660003660000001</c:v>
                </c:pt>
                <c:pt idx="306">
                  <c:v>-52.47000122</c:v>
                </c:pt>
                <c:pt idx="307">
                  <c:v>-52.270004269999987</c:v>
                </c:pt>
                <c:pt idx="308">
                  <c:v>-52.090011599999997</c:v>
                </c:pt>
                <c:pt idx="309">
                  <c:v>-51.890014650000012</c:v>
                </c:pt>
                <c:pt idx="310">
                  <c:v>-51.690002450000009</c:v>
                </c:pt>
                <c:pt idx="311">
                  <c:v>-51.490005500000024</c:v>
                </c:pt>
                <c:pt idx="312">
                  <c:v>-51.29000855000001</c:v>
                </c:pt>
                <c:pt idx="313">
                  <c:v>-51.090011599999997</c:v>
                </c:pt>
                <c:pt idx="314">
                  <c:v>-50.890014650000012</c:v>
                </c:pt>
                <c:pt idx="315">
                  <c:v>-50.680007940000024</c:v>
                </c:pt>
                <c:pt idx="316">
                  <c:v>-50.480010990000011</c:v>
                </c:pt>
                <c:pt idx="317">
                  <c:v>-50.280014039999998</c:v>
                </c:pt>
                <c:pt idx="318">
                  <c:v>-50.07000733000001</c:v>
                </c:pt>
                <c:pt idx="319">
                  <c:v>-49.860015870000012</c:v>
                </c:pt>
                <c:pt idx="320">
                  <c:v>-49.669982910000016</c:v>
                </c:pt>
                <c:pt idx="321">
                  <c:v>-49.459991450000018</c:v>
                </c:pt>
                <c:pt idx="322">
                  <c:v>-49.249984740000031</c:v>
                </c:pt>
                <c:pt idx="323">
                  <c:v>-49.039993280000004</c:v>
                </c:pt>
                <c:pt idx="324">
                  <c:v>-48.819992060000004</c:v>
                </c:pt>
                <c:pt idx="325">
                  <c:v>-48.609985350000017</c:v>
                </c:pt>
                <c:pt idx="326">
                  <c:v>-48.399993890000019</c:v>
                </c:pt>
                <c:pt idx="327">
                  <c:v>-48.179992670000019</c:v>
                </c:pt>
                <c:pt idx="328">
                  <c:v>-47.969985960000031</c:v>
                </c:pt>
                <c:pt idx="329">
                  <c:v>-47.759994510000041</c:v>
                </c:pt>
                <c:pt idx="330">
                  <c:v>-47.550003050000015</c:v>
                </c:pt>
                <c:pt idx="331">
                  <c:v>-47.330001830000015</c:v>
                </c:pt>
                <c:pt idx="332">
                  <c:v>-47.110000610000014</c:v>
                </c:pt>
                <c:pt idx="333">
                  <c:v>-46.889999390000014</c:v>
                </c:pt>
                <c:pt idx="334">
                  <c:v>-46.669998170000042</c:v>
                </c:pt>
                <c:pt idx="335">
                  <c:v>-46.440002440000029</c:v>
                </c:pt>
                <c:pt idx="336">
                  <c:v>-46.220001220000029</c:v>
                </c:pt>
                <c:pt idx="337">
                  <c:v>-46.000000000000028</c:v>
                </c:pt>
                <c:pt idx="338">
                  <c:v>-45.780014029999961</c:v>
                </c:pt>
                <c:pt idx="339">
                  <c:v>-45.560012809999961</c:v>
                </c:pt>
                <c:pt idx="340">
                  <c:v>-45.330001829999986</c:v>
                </c:pt>
                <c:pt idx="341">
                  <c:v>-45.100006099999973</c:v>
                </c:pt>
                <c:pt idx="342">
                  <c:v>-44.87001036999996</c:v>
                </c:pt>
                <c:pt idx="343">
                  <c:v>-44.640014639999976</c:v>
                </c:pt>
                <c:pt idx="344">
                  <c:v>-44.410003659999973</c:v>
                </c:pt>
                <c:pt idx="345">
                  <c:v>-44.180007929999988</c:v>
                </c:pt>
                <c:pt idx="346">
                  <c:v>-43.950012199999975</c:v>
                </c:pt>
                <c:pt idx="347">
                  <c:v>-43.729980469999987</c:v>
                </c:pt>
                <c:pt idx="348">
                  <c:v>-43.489990229999989</c:v>
                </c:pt>
                <c:pt idx="349">
                  <c:v>-43.259994499999976</c:v>
                </c:pt>
                <c:pt idx="350">
                  <c:v>-43.019989009999989</c:v>
                </c:pt>
                <c:pt idx="351">
                  <c:v>-42.779983520000002</c:v>
                </c:pt>
                <c:pt idx="352">
                  <c:v>-42.539993279999976</c:v>
                </c:pt>
                <c:pt idx="353">
                  <c:v>-42.299987789999989</c:v>
                </c:pt>
                <c:pt idx="354">
                  <c:v>-42.059982300000001</c:v>
                </c:pt>
                <c:pt idx="355">
                  <c:v>-41.819992059999976</c:v>
                </c:pt>
                <c:pt idx="356">
                  <c:v>-41.589996339999999</c:v>
                </c:pt>
                <c:pt idx="357">
                  <c:v>-41.349990850000012</c:v>
                </c:pt>
                <c:pt idx="358">
                  <c:v>-41.100006099999973</c:v>
                </c:pt>
                <c:pt idx="359">
                  <c:v>-40.859985349999988</c:v>
                </c:pt>
                <c:pt idx="360">
                  <c:v>-40.609985349999988</c:v>
                </c:pt>
                <c:pt idx="361">
                  <c:v>-40.359985349999988</c:v>
                </c:pt>
                <c:pt idx="362">
                  <c:v>-40.119995119999999</c:v>
                </c:pt>
                <c:pt idx="363">
                  <c:v>-39.869995119999999</c:v>
                </c:pt>
                <c:pt idx="364">
                  <c:v>-39.619995119999999</c:v>
                </c:pt>
                <c:pt idx="365">
                  <c:v>-39.380004880000001</c:v>
                </c:pt>
                <c:pt idx="366">
                  <c:v>-39.130004880000001</c:v>
                </c:pt>
                <c:pt idx="367">
                  <c:v>-38.869995109999991</c:v>
                </c:pt>
                <c:pt idx="368">
                  <c:v>-38.619995109999991</c:v>
                </c:pt>
                <c:pt idx="369">
                  <c:v>-38.360015859999976</c:v>
                </c:pt>
                <c:pt idx="370">
                  <c:v>-38.110015859999976</c:v>
                </c:pt>
                <c:pt idx="371">
                  <c:v>-37.85000610000003</c:v>
                </c:pt>
                <c:pt idx="372">
                  <c:v>-37.589996330000019</c:v>
                </c:pt>
                <c:pt idx="373">
                  <c:v>-37.349975580000034</c:v>
                </c:pt>
                <c:pt idx="374">
                  <c:v>-37.089996340000027</c:v>
                </c:pt>
                <c:pt idx="375">
                  <c:v>-36.829986570000017</c:v>
                </c:pt>
                <c:pt idx="376">
                  <c:v>-36.569976800000006</c:v>
                </c:pt>
                <c:pt idx="377">
                  <c:v>-36.299987789999989</c:v>
                </c:pt>
                <c:pt idx="378">
                  <c:v>-36.039978030000043</c:v>
                </c:pt>
                <c:pt idx="379">
                  <c:v>-35.769989010000018</c:v>
                </c:pt>
                <c:pt idx="380">
                  <c:v>-35.509979250000015</c:v>
                </c:pt>
                <c:pt idx="381">
                  <c:v>-35.239990229999989</c:v>
                </c:pt>
                <c:pt idx="382">
                  <c:v>-34.989990240000054</c:v>
                </c:pt>
                <c:pt idx="383">
                  <c:v>-34.720001220000029</c:v>
                </c:pt>
                <c:pt idx="384">
                  <c:v>-34.449981690000016</c:v>
                </c:pt>
                <c:pt idx="385">
                  <c:v>-34.179992680000055</c:v>
                </c:pt>
                <c:pt idx="386">
                  <c:v>-33.910003660000029</c:v>
                </c:pt>
                <c:pt idx="387">
                  <c:v>-33.639984130000016</c:v>
                </c:pt>
                <c:pt idx="388">
                  <c:v>-33.359985350000045</c:v>
                </c:pt>
                <c:pt idx="389">
                  <c:v>-33.089996340000027</c:v>
                </c:pt>
                <c:pt idx="390">
                  <c:v>-32.809997559999999</c:v>
                </c:pt>
                <c:pt idx="391">
                  <c:v>-32.540008550000039</c:v>
                </c:pt>
                <c:pt idx="392">
                  <c:v>-32.260009770000011</c:v>
                </c:pt>
                <c:pt idx="393">
                  <c:v>-31.980010990000039</c:v>
                </c:pt>
                <c:pt idx="394">
                  <c:v>-31.699981690000016</c:v>
                </c:pt>
                <c:pt idx="395">
                  <c:v>-31.419982910000044</c:v>
                </c:pt>
                <c:pt idx="396">
                  <c:v>-31.139984130000016</c:v>
                </c:pt>
                <c:pt idx="397">
                  <c:v>-30.859985350000045</c:v>
                </c:pt>
                <c:pt idx="398">
                  <c:v>-30.579986570000017</c:v>
                </c:pt>
                <c:pt idx="399">
                  <c:v>-30.290008550000039</c:v>
                </c:pt>
                <c:pt idx="400">
                  <c:v>-30.010009770000011</c:v>
                </c:pt>
                <c:pt idx="401">
                  <c:v>-29.730010990000039</c:v>
                </c:pt>
                <c:pt idx="402">
                  <c:v>-29.440002440000001</c:v>
                </c:pt>
                <c:pt idx="403">
                  <c:v>-29.149993900000027</c:v>
                </c:pt>
                <c:pt idx="404">
                  <c:v>-28.859985350000045</c:v>
                </c:pt>
                <c:pt idx="405">
                  <c:v>-28.57000733000001</c:v>
                </c:pt>
                <c:pt idx="406">
                  <c:v>-28.279998780000028</c:v>
                </c:pt>
                <c:pt idx="407">
                  <c:v>-27.979980470000044</c:v>
                </c:pt>
                <c:pt idx="408">
                  <c:v>-27.689971920000005</c:v>
                </c:pt>
                <c:pt idx="409">
                  <c:v>-27.399993890000019</c:v>
                </c:pt>
                <c:pt idx="410">
                  <c:v>-27.099975580000034</c:v>
                </c:pt>
                <c:pt idx="411">
                  <c:v>-26.809997559999999</c:v>
                </c:pt>
                <c:pt idx="412">
                  <c:v>-26.5</c:v>
                </c:pt>
                <c:pt idx="413">
                  <c:v>-26.210021970000014</c:v>
                </c:pt>
                <c:pt idx="414">
                  <c:v>-25.910003660000029</c:v>
                </c:pt>
                <c:pt idx="415">
                  <c:v>-25.600006099999973</c:v>
                </c:pt>
                <c:pt idx="416">
                  <c:v>-25.299987789999989</c:v>
                </c:pt>
                <c:pt idx="417">
                  <c:v>-25</c:v>
                </c:pt>
                <c:pt idx="418">
                  <c:v>-24.67999266999999</c:v>
                </c:pt>
                <c:pt idx="419">
                  <c:v>-24.379974360000006</c:v>
                </c:pt>
                <c:pt idx="420">
                  <c:v>-24.079986570000017</c:v>
                </c:pt>
                <c:pt idx="421">
                  <c:v>-23.760009759999946</c:v>
                </c:pt>
                <c:pt idx="422">
                  <c:v>-23.460021969999957</c:v>
                </c:pt>
                <c:pt idx="423">
                  <c:v>-23.149993889999962</c:v>
                </c:pt>
                <c:pt idx="424">
                  <c:v>-22.829986570000017</c:v>
                </c:pt>
                <c:pt idx="425">
                  <c:v>-22.519989010000018</c:v>
                </c:pt>
                <c:pt idx="426">
                  <c:v>-22.209991460000026</c:v>
                </c:pt>
                <c:pt idx="427">
                  <c:v>-21.889984130000016</c:v>
                </c:pt>
                <c:pt idx="428">
                  <c:v>-21.579986570000017</c:v>
                </c:pt>
                <c:pt idx="429">
                  <c:v>-21.269989010000018</c:v>
                </c:pt>
                <c:pt idx="430">
                  <c:v>-20.950012210000011</c:v>
                </c:pt>
                <c:pt idx="431">
                  <c:v>-20.630004890000009</c:v>
                </c:pt>
                <c:pt idx="432">
                  <c:v>-20.309997559999999</c:v>
                </c:pt>
                <c:pt idx="433">
                  <c:v>-19.989990229999989</c:v>
                </c:pt>
                <c:pt idx="434">
                  <c:v>-19.670013429999983</c:v>
                </c:pt>
                <c:pt idx="435">
                  <c:v>-19.339996329999963</c:v>
                </c:pt>
                <c:pt idx="436">
                  <c:v>-19.019989010000018</c:v>
                </c:pt>
                <c:pt idx="437">
                  <c:v>-18.690002450000009</c:v>
                </c:pt>
                <c:pt idx="438">
                  <c:v>-18.370025639999994</c:v>
                </c:pt>
                <c:pt idx="439">
                  <c:v>-18.050018309999984</c:v>
                </c:pt>
                <c:pt idx="440">
                  <c:v>-17.720001219999972</c:v>
                </c:pt>
                <c:pt idx="441">
                  <c:v>-17.390014649999955</c:v>
                </c:pt>
                <c:pt idx="442">
                  <c:v>-17.059997559999999</c:v>
                </c:pt>
                <c:pt idx="443">
                  <c:v>-16.729980470000044</c:v>
                </c:pt>
                <c:pt idx="444">
                  <c:v>-16.399993900000027</c:v>
                </c:pt>
                <c:pt idx="445">
                  <c:v>-16.059997559999999</c:v>
                </c:pt>
                <c:pt idx="446">
                  <c:v>-15.730010990000039</c:v>
                </c:pt>
                <c:pt idx="447">
                  <c:v>-15.390014650000012</c:v>
                </c:pt>
                <c:pt idx="448">
                  <c:v>-15.059997559999999</c:v>
                </c:pt>
                <c:pt idx="449">
                  <c:v>-14.720001219999972</c:v>
                </c:pt>
                <c:pt idx="450">
                  <c:v>-14.389984140000024</c:v>
                </c:pt>
                <c:pt idx="451">
                  <c:v>-14.050018309999984</c:v>
                </c:pt>
                <c:pt idx="452">
                  <c:v>-13.710021969999957</c:v>
                </c:pt>
                <c:pt idx="453">
                  <c:v>-13.370025639999994</c:v>
                </c:pt>
                <c:pt idx="454">
                  <c:v>-13.029998779999971</c:v>
                </c:pt>
                <c:pt idx="455">
                  <c:v>-12.690002440000001</c:v>
                </c:pt>
                <c:pt idx="456">
                  <c:v>-12.339996340000027</c:v>
                </c:pt>
                <c:pt idx="457">
                  <c:v>-11.990020749999985</c:v>
                </c:pt>
                <c:pt idx="458">
                  <c:v>-11.650024420000022</c:v>
                </c:pt>
                <c:pt idx="459">
                  <c:v>-11.300018309999984</c:v>
                </c:pt>
                <c:pt idx="460">
                  <c:v>-10.950012200000003</c:v>
                </c:pt>
                <c:pt idx="461">
                  <c:v>-10.600006109999981</c:v>
                </c:pt>
                <c:pt idx="462">
                  <c:v>-10.25</c:v>
                </c:pt>
                <c:pt idx="463">
                  <c:v>-9.899993889999962</c:v>
                </c:pt>
                <c:pt idx="464">
                  <c:v>-9.5499877899999888</c:v>
                </c:pt>
                <c:pt idx="465">
                  <c:v>-9.1900024400000007</c:v>
                </c:pt>
                <c:pt idx="466">
                  <c:v>-8.8500060999999732</c:v>
                </c:pt>
                <c:pt idx="467">
                  <c:v>-8.4899902400000542</c:v>
                </c:pt>
                <c:pt idx="468">
                  <c:v>-8.1299743600000056</c:v>
                </c:pt>
                <c:pt idx="469">
                  <c:v>-7.7699890100000175</c:v>
                </c:pt>
                <c:pt idx="470">
                  <c:v>-7.4100036600000294</c:v>
                </c:pt>
                <c:pt idx="471">
                  <c:v>-7.0500183099999845</c:v>
                </c:pt>
                <c:pt idx="472">
                  <c:v>-6.6900024400000007</c:v>
                </c:pt>
                <c:pt idx="473">
                  <c:v>-6.3399963400000274</c:v>
                </c:pt>
                <c:pt idx="474">
                  <c:v>-5.9700012199999719</c:v>
                </c:pt>
                <c:pt idx="475">
                  <c:v>-5.6099853499999881</c:v>
                </c:pt>
                <c:pt idx="476">
                  <c:v>-5.2400207499999851</c:v>
                </c:pt>
                <c:pt idx="477">
                  <c:v>-4.8800048800000013</c:v>
                </c:pt>
                <c:pt idx="478">
                  <c:v>-4.5100097700000106</c:v>
                </c:pt>
                <c:pt idx="479">
                  <c:v>-4.1499939000000268</c:v>
                </c:pt>
                <c:pt idx="480">
                  <c:v>-3.7799987800000281</c:v>
                </c:pt>
                <c:pt idx="481">
                  <c:v>-3.4100036600000294</c:v>
                </c:pt>
                <c:pt idx="482">
                  <c:v>-3.0400085500000387</c:v>
                </c:pt>
                <c:pt idx="483">
                  <c:v>-2.6800231999999937</c:v>
                </c:pt>
                <c:pt idx="484">
                  <c:v>-2.2999877899999888</c:v>
                </c:pt>
                <c:pt idx="485">
                  <c:v>-1.929992679999998</c:v>
                </c:pt>
                <c:pt idx="486">
                  <c:v>-1.5499877899999888</c:v>
                </c:pt>
                <c:pt idx="487">
                  <c:v>-1.1900024400000007</c:v>
                </c:pt>
                <c:pt idx="488">
                  <c:v>-0.80001830999998447</c:v>
                </c:pt>
                <c:pt idx="489">
                  <c:v>-0.43002319999999372</c:v>
                </c:pt>
                <c:pt idx="490">
                  <c:v>-5.9997559999999339E-2</c:v>
                </c:pt>
                <c:pt idx="491">
                  <c:v>0.32000732000000198</c:v>
                </c:pt>
                <c:pt idx="492">
                  <c:v>0.70001221000001124</c:v>
                </c:pt>
                <c:pt idx="493">
                  <c:v>1.070007320000002</c:v>
                </c:pt>
                <c:pt idx="494">
                  <c:v>1.460021969999957</c:v>
                </c:pt>
                <c:pt idx="495">
                  <c:v>1.8300170799999478</c:v>
                </c:pt>
                <c:pt idx="496">
                  <c:v>2.210021969999957</c:v>
                </c:pt>
                <c:pt idx="497">
                  <c:v>2.5999755799999775</c:v>
                </c:pt>
                <c:pt idx="498">
                  <c:v>2.9799804699999868</c:v>
                </c:pt>
                <c:pt idx="499">
                  <c:v>3.3599853499999881</c:v>
                </c:pt>
                <c:pt idx="500">
                  <c:v>3.75</c:v>
                </c:pt>
                <c:pt idx="501">
                  <c:v>4.1299743600000056</c:v>
                </c:pt>
                <c:pt idx="502">
                  <c:v>4.5199890200000254</c:v>
                </c:pt>
                <c:pt idx="503">
                  <c:v>4.9100036599999726</c:v>
                </c:pt>
                <c:pt idx="504">
                  <c:v>5.2900085499999818</c:v>
                </c:pt>
                <c:pt idx="505">
                  <c:v>5.679992679999998</c:v>
                </c:pt>
                <c:pt idx="506">
                  <c:v>6.0599975599999993</c:v>
                </c:pt>
                <c:pt idx="507">
                  <c:v>6.4599914600000261</c:v>
                </c:pt>
                <c:pt idx="508">
                  <c:v>6.8600158599999759</c:v>
                </c:pt>
                <c:pt idx="509">
                  <c:v>7.25</c:v>
                </c:pt>
                <c:pt idx="510">
                  <c:v>7.640014640000004</c:v>
                </c:pt>
                <c:pt idx="511">
                  <c:v>8.0299987800000281</c:v>
                </c:pt>
                <c:pt idx="512">
                  <c:v>8.4200134199999752</c:v>
                </c:pt>
                <c:pt idx="513">
                  <c:v>8.820007320000002</c:v>
                </c:pt>
                <c:pt idx="514">
                  <c:v>9.2100219700000139</c:v>
                </c:pt>
                <c:pt idx="515">
                  <c:v>9.6100158599999759</c:v>
                </c:pt>
                <c:pt idx="516">
                  <c:v>10.010009760000003</c:v>
                </c:pt>
                <c:pt idx="517">
                  <c:v>10.410003660000029</c:v>
                </c:pt>
                <c:pt idx="518">
                  <c:v>10.809997549999991</c:v>
                </c:pt>
                <c:pt idx="519">
                  <c:v>11.210021970000014</c:v>
                </c:pt>
                <c:pt idx="520">
                  <c:v>11.600006099999973</c:v>
                </c:pt>
                <c:pt idx="521">
                  <c:v>12</c:v>
                </c:pt>
                <c:pt idx="522">
                  <c:v>12.399993900000027</c:v>
                </c:pt>
                <c:pt idx="523">
                  <c:v>12.809997559999999</c:v>
                </c:pt>
                <c:pt idx="524">
                  <c:v>13.199981690000016</c:v>
                </c:pt>
                <c:pt idx="525">
                  <c:v>13.609985349999988</c:v>
                </c:pt>
                <c:pt idx="526">
                  <c:v>14.019989009999961</c:v>
                </c:pt>
                <c:pt idx="527">
                  <c:v>14.410003659999973</c:v>
                </c:pt>
                <c:pt idx="528">
                  <c:v>14.820007320000002</c:v>
                </c:pt>
                <c:pt idx="529">
                  <c:v>15.220001220000029</c:v>
                </c:pt>
                <c:pt idx="530">
                  <c:v>15.619995109999991</c:v>
                </c:pt>
                <c:pt idx="531">
                  <c:v>16.029998780000028</c:v>
                </c:pt>
                <c:pt idx="532">
                  <c:v>16.440002450000009</c:v>
                </c:pt>
                <c:pt idx="533">
                  <c:v>16.839996340000027</c:v>
                </c:pt>
                <c:pt idx="534">
                  <c:v>17.260009770000011</c:v>
                </c:pt>
                <c:pt idx="535">
                  <c:v>17.660003659999973</c:v>
                </c:pt>
                <c:pt idx="536">
                  <c:v>18.07000733000001</c:v>
                </c:pt>
                <c:pt idx="537">
                  <c:v>18.480010989999982</c:v>
                </c:pt>
                <c:pt idx="538">
                  <c:v>18.889984140000024</c:v>
                </c:pt>
                <c:pt idx="539">
                  <c:v>19.300018309999984</c:v>
                </c:pt>
                <c:pt idx="540">
                  <c:v>19.709991450000018</c:v>
                </c:pt>
                <c:pt idx="541">
                  <c:v>20.119995119999999</c:v>
                </c:pt>
                <c:pt idx="542">
                  <c:v>20.529998779999971</c:v>
                </c:pt>
                <c:pt idx="543">
                  <c:v>20.950012199999946</c:v>
                </c:pt>
                <c:pt idx="544">
                  <c:v>21.359985360000053</c:v>
                </c:pt>
                <c:pt idx="545">
                  <c:v>21.770019530000013</c:v>
                </c:pt>
                <c:pt idx="546">
                  <c:v>22.190002440000001</c:v>
                </c:pt>
                <c:pt idx="547">
                  <c:v>22.609985349999988</c:v>
                </c:pt>
                <c:pt idx="548">
                  <c:v>23.010009759999946</c:v>
                </c:pt>
                <c:pt idx="549">
                  <c:v>23.429992680000055</c:v>
                </c:pt>
                <c:pt idx="550">
                  <c:v>23.849975580000034</c:v>
                </c:pt>
                <c:pt idx="551">
                  <c:v>24.270019530000013</c:v>
                </c:pt>
                <c:pt idx="552">
                  <c:v>24.700012210000011</c:v>
                </c:pt>
                <c:pt idx="553">
                  <c:v>25.110015859999976</c:v>
                </c:pt>
                <c:pt idx="554">
                  <c:v>25.540008550000039</c:v>
                </c:pt>
                <c:pt idx="555">
                  <c:v>25.959991450000018</c:v>
                </c:pt>
                <c:pt idx="556">
                  <c:v>26.380004880000001</c:v>
                </c:pt>
                <c:pt idx="557">
                  <c:v>26.799987789999989</c:v>
                </c:pt>
                <c:pt idx="558">
                  <c:v>27.230010989999982</c:v>
                </c:pt>
                <c:pt idx="559">
                  <c:v>27.649993900000027</c:v>
                </c:pt>
                <c:pt idx="560">
                  <c:v>28.080017090000013</c:v>
                </c:pt>
                <c:pt idx="561">
                  <c:v>28.510009760000003</c:v>
                </c:pt>
                <c:pt idx="562">
                  <c:v>28.930023199999994</c:v>
                </c:pt>
                <c:pt idx="563">
                  <c:v>29.360015869999984</c:v>
                </c:pt>
                <c:pt idx="564">
                  <c:v>29.790008550000039</c:v>
                </c:pt>
                <c:pt idx="565">
                  <c:v>30.220001220000029</c:v>
                </c:pt>
                <c:pt idx="566">
                  <c:v>30.649993889999962</c:v>
                </c:pt>
                <c:pt idx="567">
                  <c:v>31.080017089999956</c:v>
                </c:pt>
                <c:pt idx="568">
                  <c:v>31.509979250000015</c:v>
                </c:pt>
                <c:pt idx="569">
                  <c:v>31.940002440000001</c:v>
                </c:pt>
                <c:pt idx="570">
                  <c:v>32.379974360000006</c:v>
                </c:pt>
                <c:pt idx="571">
                  <c:v>32.809997560000056</c:v>
                </c:pt>
                <c:pt idx="572">
                  <c:v>33.240020759999993</c:v>
                </c:pt>
                <c:pt idx="573">
                  <c:v>33.669982909999987</c:v>
                </c:pt>
                <c:pt idx="574">
                  <c:v>34.120025639999994</c:v>
                </c:pt>
                <c:pt idx="575">
                  <c:v>34.549987800000054</c:v>
                </c:pt>
                <c:pt idx="576">
                  <c:v>34.980010979999975</c:v>
                </c:pt>
                <c:pt idx="577">
                  <c:v>35.410003659999973</c:v>
                </c:pt>
                <c:pt idx="578">
                  <c:v>35.840026860000023</c:v>
                </c:pt>
                <c:pt idx="579">
                  <c:v>36.279998779999971</c:v>
                </c:pt>
                <c:pt idx="580">
                  <c:v>36.720001219999972</c:v>
                </c:pt>
                <c:pt idx="581">
                  <c:v>37.159973140000034</c:v>
                </c:pt>
                <c:pt idx="582">
                  <c:v>37.589996329999963</c:v>
                </c:pt>
                <c:pt idx="583">
                  <c:v>38.029998780000028</c:v>
                </c:pt>
                <c:pt idx="584">
                  <c:v>38.470001219999972</c:v>
                </c:pt>
                <c:pt idx="585">
                  <c:v>38.910003669999981</c:v>
                </c:pt>
                <c:pt idx="586">
                  <c:v>39.340026860000023</c:v>
                </c:pt>
                <c:pt idx="587">
                  <c:v>39.789978029999986</c:v>
                </c:pt>
                <c:pt idx="588">
                  <c:v>40.220001220000029</c:v>
                </c:pt>
                <c:pt idx="589">
                  <c:v>40.660003659999973</c:v>
                </c:pt>
                <c:pt idx="590">
                  <c:v>41.110015869999984</c:v>
                </c:pt>
                <c:pt idx="591">
                  <c:v>41.550018309999984</c:v>
                </c:pt>
                <c:pt idx="592">
                  <c:v>41.990020749999985</c:v>
                </c:pt>
                <c:pt idx="593">
                  <c:v>42.430023199999994</c:v>
                </c:pt>
                <c:pt idx="594">
                  <c:v>42.870025639999994</c:v>
                </c:pt>
                <c:pt idx="595">
                  <c:v>43.309997559999999</c:v>
                </c:pt>
                <c:pt idx="596">
                  <c:v>43.760009770000011</c:v>
                </c:pt>
                <c:pt idx="597">
                  <c:v>44.200012210000011</c:v>
                </c:pt>
                <c:pt idx="598">
                  <c:v>44.649993889999962</c:v>
                </c:pt>
                <c:pt idx="599">
                  <c:v>45.099975580000034</c:v>
                </c:pt>
                <c:pt idx="600">
                  <c:v>45.529998769999963</c:v>
                </c:pt>
                <c:pt idx="601">
                  <c:v>45.980010989999982</c:v>
                </c:pt>
                <c:pt idx="602">
                  <c:v>46.420013429999983</c:v>
                </c:pt>
                <c:pt idx="603">
                  <c:v>46.869995119999999</c:v>
                </c:pt>
                <c:pt idx="604">
                  <c:v>47.309997559999999</c:v>
                </c:pt>
                <c:pt idx="605">
                  <c:v>47.760009770000011</c:v>
                </c:pt>
                <c:pt idx="606">
                  <c:v>48.209991450000018</c:v>
                </c:pt>
                <c:pt idx="607">
                  <c:v>48.660003659999973</c:v>
                </c:pt>
                <c:pt idx="608">
                  <c:v>49.100006099999973</c:v>
                </c:pt>
                <c:pt idx="609">
                  <c:v>49.549987800000054</c:v>
                </c:pt>
                <c:pt idx="610">
                  <c:v>49.990020749999985</c:v>
                </c:pt>
                <c:pt idx="611">
                  <c:v>50.440002440000001</c:v>
                </c:pt>
                <c:pt idx="612">
                  <c:v>50.889984130000016</c:v>
                </c:pt>
                <c:pt idx="613">
                  <c:v>51.339996329999963</c:v>
                </c:pt>
                <c:pt idx="614">
                  <c:v>51.779998780000028</c:v>
                </c:pt>
                <c:pt idx="615">
                  <c:v>52.229980470000044</c:v>
                </c:pt>
                <c:pt idx="616">
                  <c:v>52.690002440000001</c:v>
                </c:pt>
                <c:pt idx="617">
                  <c:v>53.130004890000009</c:v>
                </c:pt>
                <c:pt idx="618">
                  <c:v>53.579986570000017</c:v>
                </c:pt>
                <c:pt idx="619">
                  <c:v>54.029998780000028</c:v>
                </c:pt>
                <c:pt idx="620">
                  <c:v>54.470001219999972</c:v>
                </c:pt>
                <c:pt idx="621">
                  <c:v>54.919982909999987</c:v>
                </c:pt>
                <c:pt idx="622">
                  <c:v>55.369995109999991</c:v>
                </c:pt>
                <c:pt idx="623">
                  <c:v>55.819976800000006</c:v>
                </c:pt>
                <c:pt idx="624">
                  <c:v>56.269989010000018</c:v>
                </c:pt>
                <c:pt idx="625">
                  <c:v>56.720001219999972</c:v>
                </c:pt>
                <c:pt idx="626">
                  <c:v>57.169982909999987</c:v>
                </c:pt>
                <c:pt idx="627">
                  <c:v>57.619995109999991</c:v>
                </c:pt>
                <c:pt idx="628">
                  <c:v>58.070007320000002</c:v>
                </c:pt>
                <c:pt idx="629">
                  <c:v>58.519989010000018</c:v>
                </c:pt>
                <c:pt idx="630">
                  <c:v>58.970001230000037</c:v>
                </c:pt>
                <c:pt idx="631">
                  <c:v>59.410003670000037</c:v>
                </c:pt>
                <c:pt idx="632">
                  <c:v>59.859985350000045</c:v>
                </c:pt>
                <c:pt idx="633">
                  <c:v>60.320007320000002</c:v>
                </c:pt>
                <c:pt idx="634">
                  <c:v>60.760009759999946</c:v>
                </c:pt>
                <c:pt idx="635">
                  <c:v>61.209991449999961</c:v>
                </c:pt>
                <c:pt idx="636">
                  <c:v>61.660003659999973</c:v>
                </c:pt>
                <c:pt idx="637">
                  <c:v>62.10000610000003</c:v>
                </c:pt>
                <c:pt idx="638">
                  <c:v>62.559997559999999</c:v>
                </c:pt>
                <c:pt idx="639">
                  <c:v>63</c:v>
                </c:pt>
                <c:pt idx="640">
                  <c:v>63.449981690000016</c:v>
                </c:pt>
                <c:pt idx="641">
                  <c:v>63.899993890000019</c:v>
                </c:pt>
                <c:pt idx="642">
                  <c:v>64.350006110000038</c:v>
                </c:pt>
                <c:pt idx="643">
                  <c:v>64.790008539999974</c:v>
                </c:pt>
                <c:pt idx="644">
                  <c:v>65.25</c:v>
                </c:pt>
                <c:pt idx="645">
                  <c:v>65.690002450000009</c:v>
                </c:pt>
                <c:pt idx="646">
                  <c:v>66.140014649999955</c:v>
                </c:pt>
                <c:pt idx="647">
                  <c:v>66.579986570000017</c:v>
                </c:pt>
                <c:pt idx="648">
                  <c:v>67.029998780000028</c:v>
                </c:pt>
                <c:pt idx="649">
                  <c:v>67.470001219999972</c:v>
                </c:pt>
                <c:pt idx="650">
                  <c:v>67.920013419999975</c:v>
                </c:pt>
                <c:pt idx="651">
                  <c:v>68.359985350000045</c:v>
                </c:pt>
                <c:pt idx="652">
                  <c:v>68.809997559999999</c:v>
                </c:pt>
                <c:pt idx="653">
                  <c:v>69.259979250000015</c:v>
                </c:pt>
                <c:pt idx="654">
                  <c:v>69.709991460000026</c:v>
                </c:pt>
                <c:pt idx="655">
                  <c:v>70.140014650000012</c:v>
                </c:pt>
                <c:pt idx="656">
                  <c:v>70.580017089999956</c:v>
                </c:pt>
                <c:pt idx="657">
                  <c:v>71.029998780000028</c:v>
                </c:pt>
                <c:pt idx="658">
                  <c:v>71.479980469999987</c:v>
                </c:pt>
                <c:pt idx="659">
                  <c:v>71.919982910000044</c:v>
                </c:pt>
                <c:pt idx="660">
                  <c:v>72.359985349999988</c:v>
                </c:pt>
                <c:pt idx="661">
                  <c:v>72.809997559999999</c:v>
                </c:pt>
                <c:pt idx="662">
                  <c:v>73.25</c:v>
                </c:pt>
                <c:pt idx="663">
                  <c:v>73.690002439999944</c:v>
                </c:pt>
                <c:pt idx="664">
                  <c:v>74.130004890000009</c:v>
                </c:pt>
                <c:pt idx="665">
                  <c:v>74.579986570000017</c:v>
                </c:pt>
                <c:pt idx="666">
                  <c:v>75.019989020000025</c:v>
                </c:pt>
                <c:pt idx="667">
                  <c:v>75.459991450000018</c:v>
                </c:pt>
                <c:pt idx="668">
                  <c:v>75.900024419999966</c:v>
                </c:pt>
                <c:pt idx="669">
                  <c:v>76.339996340000027</c:v>
                </c:pt>
                <c:pt idx="670">
                  <c:v>76.769989010000018</c:v>
                </c:pt>
                <c:pt idx="671">
                  <c:v>77.220001219999972</c:v>
                </c:pt>
                <c:pt idx="672">
                  <c:v>77.649993900000027</c:v>
                </c:pt>
                <c:pt idx="673">
                  <c:v>78.090026860000023</c:v>
                </c:pt>
                <c:pt idx="674">
                  <c:v>78.529998780000028</c:v>
                </c:pt>
                <c:pt idx="675">
                  <c:v>78.960021979999965</c:v>
                </c:pt>
                <c:pt idx="676">
                  <c:v>79.399993900000027</c:v>
                </c:pt>
                <c:pt idx="677">
                  <c:v>79.839996340000027</c:v>
                </c:pt>
                <c:pt idx="678">
                  <c:v>80.279998780000028</c:v>
                </c:pt>
                <c:pt idx="679">
                  <c:v>80.709991460000026</c:v>
                </c:pt>
                <c:pt idx="680">
                  <c:v>81.149993889999962</c:v>
                </c:pt>
                <c:pt idx="681">
                  <c:v>81.580017079999948</c:v>
                </c:pt>
                <c:pt idx="682">
                  <c:v>82.020019529999956</c:v>
                </c:pt>
                <c:pt idx="683">
                  <c:v>82.449981690000016</c:v>
                </c:pt>
                <c:pt idx="684">
                  <c:v>82.889984140000024</c:v>
                </c:pt>
                <c:pt idx="685">
                  <c:v>83.309997559999999</c:v>
                </c:pt>
                <c:pt idx="686">
                  <c:v>83.75</c:v>
                </c:pt>
                <c:pt idx="687">
                  <c:v>84.17999266999999</c:v>
                </c:pt>
                <c:pt idx="688">
                  <c:v>84.610015869999984</c:v>
                </c:pt>
                <c:pt idx="689">
                  <c:v>85.050018309999984</c:v>
                </c:pt>
                <c:pt idx="690">
                  <c:v>85.470001220000029</c:v>
                </c:pt>
                <c:pt idx="691">
                  <c:v>85.899993890000019</c:v>
                </c:pt>
                <c:pt idx="692">
                  <c:v>86.320007320000002</c:v>
                </c:pt>
                <c:pt idx="693">
                  <c:v>86.75</c:v>
                </c:pt>
                <c:pt idx="694">
                  <c:v>87.170013419999975</c:v>
                </c:pt>
                <c:pt idx="695">
                  <c:v>87.600006110000038</c:v>
                </c:pt>
                <c:pt idx="696">
                  <c:v>88.029998780000028</c:v>
                </c:pt>
                <c:pt idx="697">
                  <c:v>88.459991460000026</c:v>
                </c:pt>
                <c:pt idx="698">
                  <c:v>88.880004880000001</c:v>
                </c:pt>
                <c:pt idx="699">
                  <c:v>89.310028079999995</c:v>
                </c:pt>
                <c:pt idx="700">
                  <c:v>89.729980459999979</c:v>
                </c:pt>
                <c:pt idx="701">
                  <c:v>90.149993900000027</c:v>
                </c:pt>
                <c:pt idx="702">
                  <c:v>90.580017090000013</c:v>
                </c:pt>
                <c:pt idx="703">
                  <c:v>91</c:v>
                </c:pt>
                <c:pt idx="704">
                  <c:v>91.42001343000004</c:v>
                </c:pt>
                <c:pt idx="705">
                  <c:v>91.839996339999971</c:v>
                </c:pt>
                <c:pt idx="706">
                  <c:v>92.269989010000018</c:v>
                </c:pt>
                <c:pt idx="707">
                  <c:v>92.690002440000001</c:v>
                </c:pt>
                <c:pt idx="708">
                  <c:v>93.110015869999984</c:v>
                </c:pt>
                <c:pt idx="709">
                  <c:v>93.519989020000025</c:v>
                </c:pt>
                <c:pt idx="710">
                  <c:v>93.940002450000009</c:v>
                </c:pt>
                <c:pt idx="711">
                  <c:v>94.359985350000045</c:v>
                </c:pt>
                <c:pt idx="712">
                  <c:v>94.770019529999956</c:v>
                </c:pt>
                <c:pt idx="713">
                  <c:v>95.200012210000011</c:v>
                </c:pt>
                <c:pt idx="714">
                  <c:v>95.609985350000045</c:v>
                </c:pt>
                <c:pt idx="715">
                  <c:v>96.029998779999971</c:v>
                </c:pt>
                <c:pt idx="716">
                  <c:v>96.440002450000009</c:v>
                </c:pt>
                <c:pt idx="717">
                  <c:v>96.869995119999999</c:v>
                </c:pt>
                <c:pt idx="718">
                  <c:v>97.279998780000028</c:v>
                </c:pt>
                <c:pt idx="719">
                  <c:v>97.690002440000001</c:v>
                </c:pt>
                <c:pt idx="720">
                  <c:v>98.109985349999988</c:v>
                </c:pt>
                <c:pt idx="721">
                  <c:v>98.529998779999971</c:v>
                </c:pt>
                <c:pt idx="722">
                  <c:v>98.940002440000001</c:v>
                </c:pt>
                <c:pt idx="723">
                  <c:v>99.350006110000038</c:v>
                </c:pt>
                <c:pt idx="724">
                  <c:v>99.759979240000007</c:v>
                </c:pt>
                <c:pt idx="725">
                  <c:v>100.17999268000005</c:v>
                </c:pt>
                <c:pt idx="726">
                  <c:v>100.58999634000003</c:v>
                </c:pt>
                <c:pt idx="727">
                  <c:v>101.01000975999995</c:v>
                </c:pt>
                <c:pt idx="728">
                  <c:v>101.42001343000004</c:v>
                </c:pt>
                <c:pt idx="729">
                  <c:v>101.82000733000001</c:v>
                </c:pt>
                <c:pt idx="730">
                  <c:v>102.22998047000004</c:v>
                </c:pt>
                <c:pt idx="731">
                  <c:v>102.63998414000002</c:v>
                </c:pt>
                <c:pt idx="732">
                  <c:v>103.05001830999998</c:v>
                </c:pt>
                <c:pt idx="733">
                  <c:v>103.46002197000001</c:v>
                </c:pt>
                <c:pt idx="734">
                  <c:v>103.85998534999999</c:v>
                </c:pt>
                <c:pt idx="735">
                  <c:v>104.27001952999996</c:v>
                </c:pt>
                <c:pt idx="736">
                  <c:v>104.67999268</c:v>
                </c:pt>
                <c:pt idx="737">
                  <c:v>105.07998657000002</c:v>
                </c:pt>
                <c:pt idx="738">
                  <c:v>105.49002074999999</c:v>
                </c:pt>
                <c:pt idx="739">
                  <c:v>105.89999390000003</c:v>
                </c:pt>
                <c:pt idx="740">
                  <c:v>106.30001830999998</c:v>
                </c:pt>
                <c:pt idx="741">
                  <c:v>106.70001221000001</c:v>
                </c:pt>
                <c:pt idx="742">
                  <c:v>107.10998534999999</c:v>
                </c:pt>
                <c:pt idx="743">
                  <c:v>107.5</c:v>
                </c:pt>
                <c:pt idx="744">
                  <c:v>107.91000366000003</c:v>
                </c:pt>
                <c:pt idx="745">
                  <c:v>108.31997681000001</c:v>
                </c:pt>
                <c:pt idx="746">
                  <c:v>108.71002197000001</c:v>
                </c:pt>
                <c:pt idx="747">
                  <c:v>109.11999512</c:v>
                </c:pt>
                <c:pt idx="748">
                  <c:v>109.50997925000001</c:v>
                </c:pt>
                <c:pt idx="749">
                  <c:v>109.91000365999997</c:v>
                </c:pt>
                <c:pt idx="750">
                  <c:v>110.30999754999999</c:v>
                </c:pt>
                <c:pt idx="751">
                  <c:v>110.70001219999995</c:v>
                </c:pt>
                <c:pt idx="752">
                  <c:v>111.10000610000003</c:v>
                </c:pt>
                <c:pt idx="753">
                  <c:v>111.5</c:v>
                </c:pt>
                <c:pt idx="754">
                  <c:v>111.89999390000003</c:v>
                </c:pt>
                <c:pt idx="755">
                  <c:v>112.29000855000004</c:v>
                </c:pt>
                <c:pt idx="756">
                  <c:v>112.69000244</c:v>
                </c:pt>
                <c:pt idx="757">
                  <c:v>113.08999633999997</c:v>
                </c:pt>
                <c:pt idx="758">
                  <c:v>113.48001099000004</c:v>
                </c:pt>
                <c:pt idx="759">
                  <c:v>113.88000487999994</c:v>
                </c:pt>
                <c:pt idx="760">
                  <c:v>114.27999876999996</c:v>
                </c:pt>
                <c:pt idx="761">
                  <c:v>114.67001342999998</c:v>
                </c:pt>
                <c:pt idx="762">
                  <c:v>115.06997680000001</c:v>
                </c:pt>
                <c:pt idx="763">
                  <c:v>115.45999146000003</c:v>
                </c:pt>
                <c:pt idx="764">
                  <c:v>115.86001585999998</c:v>
                </c:pt>
                <c:pt idx="765">
                  <c:v>116.24002074999999</c:v>
                </c:pt>
                <c:pt idx="766">
                  <c:v>116.62997436000001</c:v>
                </c:pt>
                <c:pt idx="767">
                  <c:v>117.01998900999996</c:v>
                </c:pt>
                <c:pt idx="768">
                  <c:v>117.41000365999997</c:v>
                </c:pt>
                <c:pt idx="769">
                  <c:v>117.79998778999999</c:v>
                </c:pt>
                <c:pt idx="770">
                  <c:v>118.19000244</c:v>
                </c:pt>
                <c:pt idx="771">
                  <c:v>118.57998657000002</c:v>
                </c:pt>
                <c:pt idx="772">
                  <c:v>118.97000121999997</c:v>
                </c:pt>
                <c:pt idx="773">
                  <c:v>119.35998534999999</c:v>
                </c:pt>
                <c:pt idx="774">
                  <c:v>119.76000977000001</c:v>
                </c:pt>
                <c:pt idx="775">
                  <c:v>120.13998413000002</c:v>
                </c:pt>
                <c:pt idx="776">
                  <c:v>120.52001952999996</c:v>
                </c:pt>
                <c:pt idx="777">
                  <c:v>120.91000366000003</c:v>
                </c:pt>
                <c:pt idx="778">
                  <c:v>121.28997802000004</c:v>
                </c:pt>
                <c:pt idx="779">
                  <c:v>121.68002319999999</c:v>
                </c:pt>
                <c:pt idx="780">
                  <c:v>122.04998778999999</c:v>
                </c:pt>
                <c:pt idx="781">
                  <c:v>122.45001220999995</c:v>
                </c:pt>
                <c:pt idx="782">
                  <c:v>122.82998658000002</c:v>
                </c:pt>
                <c:pt idx="783">
                  <c:v>123.20999145000002</c:v>
                </c:pt>
                <c:pt idx="784">
                  <c:v>123.58001708999996</c:v>
                </c:pt>
                <c:pt idx="785">
                  <c:v>123.96002197000001</c:v>
                </c:pt>
                <c:pt idx="786">
                  <c:v>124.32998656999996</c:v>
                </c:pt>
                <c:pt idx="787">
                  <c:v>124.72000122000003</c:v>
                </c:pt>
                <c:pt idx="788">
                  <c:v>125.08999634000003</c:v>
                </c:pt>
                <c:pt idx="789">
                  <c:v>125.47000122000003</c:v>
                </c:pt>
                <c:pt idx="790">
                  <c:v>125.83999632999996</c:v>
                </c:pt>
                <c:pt idx="791">
                  <c:v>126.22000123000004</c:v>
                </c:pt>
                <c:pt idx="792">
                  <c:v>126.59002685999997</c:v>
                </c:pt>
                <c:pt idx="793">
                  <c:v>126.97000122000003</c:v>
                </c:pt>
                <c:pt idx="794">
                  <c:v>127.33999632999996</c:v>
                </c:pt>
                <c:pt idx="795">
                  <c:v>127.70999146000003</c:v>
                </c:pt>
                <c:pt idx="796">
                  <c:v>128.07998657000002</c:v>
                </c:pt>
                <c:pt idx="797">
                  <c:v>128.45001220999995</c:v>
                </c:pt>
                <c:pt idx="798">
                  <c:v>128.82000733000001</c:v>
                </c:pt>
                <c:pt idx="799">
                  <c:v>129.19000244</c:v>
                </c:pt>
                <c:pt idx="800">
                  <c:v>129.55999756</c:v>
                </c:pt>
                <c:pt idx="801">
                  <c:v>129.93002318999999</c:v>
                </c:pt>
                <c:pt idx="802">
                  <c:v>130.29998778999999</c:v>
                </c:pt>
                <c:pt idx="803">
                  <c:v>130.67001342999998</c:v>
                </c:pt>
                <c:pt idx="804">
                  <c:v>131.04000855000004</c:v>
                </c:pt>
                <c:pt idx="805">
                  <c:v>131.39999389000002</c:v>
                </c:pt>
                <c:pt idx="806">
                  <c:v>131.76998901000002</c:v>
                </c:pt>
                <c:pt idx="807">
                  <c:v>132.14001464999996</c:v>
                </c:pt>
                <c:pt idx="808">
                  <c:v>132.51000975999995</c:v>
                </c:pt>
                <c:pt idx="809">
                  <c:v>132.86999510999999</c:v>
                </c:pt>
                <c:pt idx="810">
                  <c:v>133.23001099000004</c:v>
                </c:pt>
                <c:pt idx="811">
                  <c:v>133.58999633999997</c:v>
                </c:pt>
                <c:pt idx="812">
                  <c:v>133.94998169000002</c:v>
                </c:pt>
                <c:pt idx="813">
                  <c:v>134.30999756</c:v>
                </c:pt>
                <c:pt idx="814">
                  <c:v>134.67001342999998</c:v>
                </c:pt>
                <c:pt idx="815">
                  <c:v>135.02999878000003</c:v>
                </c:pt>
                <c:pt idx="816">
                  <c:v>135.37997436000001</c:v>
                </c:pt>
                <c:pt idx="817">
                  <c:v>135.73999024000005</c:v>
                </c:pt>
                <c:pt idx="818">
                  <c:v>136.10000611000004</c:v>
                </c:pt>
                <c:pt idx="819">
                  <c:v>136.45999145000002</c:v>
                </c:pt>
                <c:pt idx="820">
                  <c:v>136.80001830999998</c:v>
                </c:pt>
                <c:pt idx="821">
                  <c:v>137.16000367000004</c:v>
                </c:pt>
                <c:pt idx="822">
                  <c:v>137.51000977000001</c:v>
                </c:pt>
                <c:pt idx="823">
                  <c:v>137.86001585999998</c:v>
                </c:pt>
                <c:pt idx="824">
                  <c:v>138.21002198000002</c:v>
                </c:pt>
                <c:pt idx="825">
                  <c:v>138.55999756</c:v>
                </c:pt>
                <c:pt idx="826">
                  <c:v>138.91000367000004</c:v>
                </c:pt>
                <c:pt idx="827">
                  <c:v>139.25</c:v>
                </c:pt>
                <c:pt idx="828">
                  <c:v>139.60000610000003</c:v>
                </c:pt>
                <c:pt idx="829">
                  <c:v>139.95001220999995</c:v>
                </c:pt>
                <c:pt idx="830">
                  <c:v>140.29000854999998</c:v>
                </c:pt>
                <c:pt idx="831">
                  <c:v>140.63998413000002</c:v>
                </c:pt>
                <c:pt idx="832">
                  <c:v>140.98001098999998</c:v>
                </c:pt>
                <c:pt idx="833">
                  <c:v>141.33001709000001</c:v>
                </c:pt>
                <c:pt idx="834">
                  <c:v>141.66998292000005</c:v>
                </c:pt>
                <c:pt idx="835">
                  <c:v>142.01000975999995</c:v>
                </c:pt>
                <c:pt idx="836">
                  <c:v>142.34997557999998</c:v>
                </c:pt>
                <c:pt idx="837">
                  <c:v>142.67999268</c:v>
                </c:pt>
                <c:pt idx="838">
                  <c:v>143.02999878000003</c:v>
                </c:pt>
                <c:pt idx="839">
                  <c:v>143.36001586999998</c:v>
                </c:pt>
                <c:pt idx="840">
                  <c:v>143.70001221000001</c:v>
                </c:pt>
                <c:pt idx="841">
                  <c:v>144.04000853999997</c:v>
                </c:pt>
                <c:pt idx="842">
                  <c:v>144.36999510999999</c:v>
                </c:pt>
                <c:pt idx="843">
                  <c:v>144.71002196999996</c:v>
                </c:pt>
                <c:pt idx="844">
                  <c:v>145.04000853999997</c:v>
                </c:pt>
                <c:pt idx="845">
                  <c:v>145.36999512</c:v>
                </c:pt>
                <c:pt idx="846">
                  <c:v>145.71002196999996</c:v>
                </c:pt>
                <c:pt idx="847">
                  <c:v>146.04000853999997</c:v>
                </c:pt>
                <c:pt idx="848">
                  <c:v>146.36999512000006</c:v>
                </c:pt>
                <c:pt idx="849">
                  <c:v>146.70001221000001</c:v>
                </c:pt>
                <c:pt idx="850">
                  <c:v>147.02999878000003</c:v>
                </c:pt>
                <c:pt idx="851">
                  <c:v>147.35000610999998</c:v>
                </c:pt>
                <c:pt idx="852">
                  <c:v>147.68002319999999</c:v>
                </c:pt>
                <c:pt idx="853">
                  <c:v>148</c:v>
                </c:pt>
                <c:pt idx="854">
                  <c:v>148.33001709000001</c:v>
                </c:pt>
                <c:pt idx="855">
                  <c:v>148.65997313999998</c:v>
                </c:pt>
                <c:pt idx="856">
                  <c:v>148.97000122000003</c:v>
                </c:pt>
                <c:pt idx="857">
                  <c:v>149.30001830999998</c:v>
                </c:pt>
                <c:pt idx="858">
                  <c:v>149.62997436000001</c:v>
                </c:pt>
                <c:pt idx="859">
                  <c:v>149.94998169000002</c:v>
                </c:pt>
                <c:pt idx="860">
                  <c:v>150.26998902000003</c:v>
                </c:pt>
                <c:pt idx="861">
                  <c:v>150.58999633999997</c:v>
                </c:pt>
                <c:pt idx="862">
                  <c:v>150.91000365999997</c:v>
                </c:pt>
                <c:pt idx="863">
                  <c:v>151.23001099000004</c:v>
                </c:pt>
                <c:pt idx="864">
                  <c:v>151.55999756</c:v>
                </c:pt>
                <c:pt idx="865">
                  <c:v>151.85998535000004</c:v>
                </c:pt>
                <c:pt idx="866">
                  <c:v>152.17999266999999</c:v>
                </c:pt>
                <c:pt idx="867">
                  <c:v>152.5</c:v>
                </c:pt>
                <c:pt idx="868">
                  <c:v>152.80999756000006</c:v>
                </c:pt>
                <c:pt idx="869">
                  <c:v>153.11999512</c:v>
                </c:pt>
                <c:pt idx="870">
                  <c:v>153.44000244</c:v>
                </c:pt>
                <c:pt idx="871">
                  <c:v>153.75</c:v>
                </c:pt>
                <c:pt idx="872">
                  <c:v>154.05999756</c:v>
                </c:pt>
                <c:pt idx="873">
                  <c:v>154.37002563999999</c:v>
                </c:pt>
                <c:pt idx="874">
                  <c:v>154.67999266999999</c:v>
                </c:pt>
                <c:pt idx="875">
                  <c:v>154.98999024</c:v>
                </c:pt>
                <c:pt idx="876">
                  <c:v>155.29000853999997</c:v>
                </c:pt>
                <c:pt idx="877">
                  <c:v>155.60003662000003</c:v>
                </c:pt>
                <c:pt idx="878">
                  <c:v>155.91000366000003</c:v>
                </c:pt>
                <c:pt idx="879">
                  <c:v>156.22000122000003</c:v>
                </c:pt>
                <c:pt idx="880">
                  <c:v>156.51998902000003</c:v>
                </c:pt>
                <c:pt idx="881">
                  <c:v>156.82998658000002</c:v>
                </c:pt>
                <c:pt idx="882">
                  <c:v>157.13998413000002</c:v>
                </c:pt>
                <c:pt idx="883">
                  <c:v>157.43997192</c:v>
                </c:pt>
                <c:pt idx="884">
                  <c:v>157.73999022999999</c:v>
                </c:pt>
                <c:pt idx="885">
                  <c:v>158.03997802999999</c:v>
                </c:pt>
                <c:pt idx="886">
                  <c:v>158.34997558999999</c:v>
                </c:pt>
                <c:pt idx="887">
                  <c:v>158.64996337999997</c:v>
                </c:pt>
                <c:pt idx="888">
                  <c:v>158.94998168999996</c:v>
                </c:pt>
                <c:pt idx="889">
                  <c:v>159.24996949000001</c:v>
                </c:pt>
                <c:pt idx="890">
                  <c:v>159.5499878</c:v>
                </c:pt>
                <c:pt idx="891">
                  <c:v>159.85998534999999</c:v>
                </c:pt>
                <c:pt idx="892">
                  <c:v>160.14999388999996</c:v>
                </c:pt>
                <c:pt idx="893">
                  <c:v>160.44998169000002</c:v>
                </c:pt>
                <c:pt idx="894">
                  <c:v>160.75</c:v>
                </c:pt>
                <c:pt idx="895">
                  <c:v>161.04000854999998</c:v>
                </c:pt>
                <c:pt idx="896">
                  <c:v>161.33999634000003</c:v>
                </c:pt>
                <c:pt idx="897">
                  <c:v>161.64001465000001</c:v>
                </c:pt>
                <c:pt idx="898">
                  <c:v>161.94003294999999</c:v>
                </c:pt>
                <c:pt idx="899">
                  <c:v>162.22998046000004</c:v>
                </c:pt>
                <c:pt idx="900">
                  <c:v>162.51998901000002</c:v>
                </c:pt>
                <c:pt idx="901">
                  <c:v>162.82000733000007</c:v>
                </c:pt>
                <c:pt idx="902">
                  <c:v>163.12002563999994</c:v>
                </c:pt>
                <c:pt idx="903">
                  <c:v>163.41003417999997</c:v>
                </c:pt>
                <c:pt idx="904">
                  <c:v>163.69998168999996</c:v>
                </c:pt>
                <c:pt idx="905">
                  <c:v>163.98999022999999</c:v>
                </c:pt>
                <c:pt idx="906">
                  <c:v>164.27999878000003</c:v>
                </c:pt>
                <c:pt idx="907">
                  <c:v>164.58001709000001</c:v>
                </c:pt>
                <c:pt idx="908">
                  <c:v>164.86996460000006</c:v>
                </c:pt>
                <c:pt idx="909">
                  <c:v>165.16000366000003</c:v>
                </c:pt>
                <c:pt idx="910">
                  <c:v>165.45001220999995</c:v>
                </c:pt>
                <c:pt idx="911">
                  <c:v>165.73999024</c:v>
                </c:pt>
                <c:pt idx="912">
                  <c:v>166.04000853999997</c:v>
                </c:pt>
                <c:pt idx="913">
                  <c:v>166.32003784</c:v>
                </c:pt>
                <c:pt idx="914">
                  <c:v>166.60998535000004</c:v>
                </c:pt>
                <c:pt idx="915">
                  <c:v>166.90002441999997</c:v>
                </c:pt>
                <c:pt idx="916">
                  <c:v>167.18997191999995</c:v>
                </c:pt>
                <c:pt idx="917">
                  <c:v>167.48001098999998</c:v>
                </c:pt>
                <c:pt idx="918">
                  <c:v>167.76004029000001</c:v>
                </c:pt>
                <c:pt idx="919">
                  <c:v>168.04998779000005</c:v>
                </c:pt>
                <c:pt idx="920">
                  <c:v>168.34002685999997</c:v>
                </c:pt>
                <c:pt idx="921">
                  <c:v>168.63000489000001</c:v>
                </c:pt>
                <c:pt idx="922">
                  <c:v>168.91003418000003</c:v>
                </c:pt>
                <c:pt idx="923">
                  <c:v>169.19998169000007</c:v>
                </c:pt>
                <c:pt idx="924">
                  <c:v>169.48001097999997</c:v>
                </c:pt>
                <c:pt idx="925">
                  <c:v>169.76998901000002</c:v>
                </c:pt>
                <c:pt idx="926">
                  <c:v>170.05001831000004</c:v>
                </c:pt>
                <c:pt idx="927">
                  <c:v>170.33999632999996</c:v>
                </c:pt>
                <c:pt idx="928">
                  <c:v>170.62997436000001</c:v>
                </c:pt>
                <c:pt idx="929">
                  <c:v>170.92001342000003</c:v>
                </c:pt>
                <c:pt idx="930">
                  <c:v>171.19998169000007</c:v>
                </c:pt>
                <c:pt idx="931">
                  <c:v>171.48995970999999</c:v>
                </c:pt>
                <c:pt idx="932">
                  <c:v>171.77001954000002</c:v>
                </c:pt>
                <c:pt idx="933">
                  <c:v>172.05999756000006</c:v>
                </c:pt>
                <c:pt idx="934">
                  <c:v>172.34997558999999</c:v>
                </c:pt>
                <c:pt idx="935">
                  <c:v>172.63000488</c:v>
                </c:pt>
                <c:pt idx="936">
                  <c:v>172.92001342999993</c:v>
                </c:pt>
                <c:pt idx="937">
                  <c:v>173.19998168999996</c:v>
                </c:pt>
                <c:pt idx="938">
                  <c:v>173.49002076000005</c:v>
                </c:pt>
                <c:pt idx="939">
                  <c:v>173.77001952999996</c:v>
                </c:pt>
                <c:pt idx="940">
                  <c:v>174.0499878</c:v>
                </c:pt>
                <c:pt idx="941">
                  <c:v>174.32998657000002</c:v>
                </c:pt>
                <c:pt idx="942">
                  <c:v>174.60998534999999</c:v>
                </c:pt>
                <c:pt idx="943">
                  <c:v>174.89001465000001</c:v>
                </c:pt>
                <c:pt idx="944">
                  <c:v>175.17999266999993</c:v>
                </c:pt>
                <c:pt idx="945">
                  <c:v>175.45999145000002</c:v>
                </c:pt>
                <c:pt idx="946">
                  <c:v>175.74999999999994</c:v>
                </c:pt>
                <c:pt idx="947">
                  <c:v>176.02999876999996</c:v>
                </c:pt>
                <c:pt idx="948">
                  <c:v>176.31997680000006</c:v>
                </c:pt>
                <c:pt idx="949">
                  <c:v>176.58996581999997</c:v>
                </c:pt>
                <c:pt idx="950">
                  <c:v>176.87997436000001</c:v>
                </c:pt>
                <c:pt idx="951">
                  <c:v>177.15997313999998</c:v>
                </c:pt>
                <c:pt idx="952">
                  <c:v>177.44003296</c:v>
                </c:pt>
                <c:pt idx="953">
                  <c:v>177.72003173999997</c:v>
                </c:pt>
                <c:pt idx="954">
                  <c:v>177.99996948000006</c:v>
                </c:pt>
                <c:pt idx="955">
                  <c:v>178.27996825999998</c:v>
                </c:pt>
                <c:pt idx="956">
                  <c:v>178.56002808000005</c:v>
                </c:pt>
                <c:pt idx="957">
                  <c:v>178.83996581999997</c:v>
                </c:pt>
                <c:pt idx="958">
                  <c:v>179.11996460000006</c:v>
                </c:pt>
                <c:pt idx="959">
                  <c:v>179.39999389999997</c:v>
                </c:pt>
                <c:pt idx="960">
                  <c:v>179.66998291000004</c:v>
                </c:pt>
                <c:pt idx="961">
                  <c:v>179.95999144999996</c:v>
                </c:pt>
                <c:pt idx="962">
                  <c:v>180.23999024000005</c:v>
                </c:pt>
                <c:pt idx="963">
                  <c:v>180.51998901000002</c:v>
                </c:pt>
                <c:pt idx="964">
                  <c:v>180.80001830999993</c:v>
                </c:pt>
                <c:pt idx="965">
                  <c:v>181.08001709000001</c:v>
                </c:pt>
                <c:pt idx="966">
                  <c:v>181.34997557999998</c:v>
                </c:pt>
                <c:pt idx="967">
                  <c:v>181.62997437000007</c:v>
                </c:pt>
                <c:pt idx="968">
                  <c:v>181.91000365999997</c:v>
                </c:pt>
                <c:pt idx="969">
                  <c:v>182.19000243999994</c:v>
                </c:pt>
                <c:pt idx="970">
                  <c:v>182.47003174000002</c:v>
                </c:pt>
                <c:pt idx="971">
                  <c:v>182.74002075999999</c:v>
                </c:pt>
                <c:pt idx="972">
                  <c:v>183.01998901000002</c:v>
                </c:pt>
                <c:pt idx="973">
                  <c:v>183.30001830999998</c:v>
                </c:pt>
                <c:pt idx="974">
                  <c:v>183.57000731999995</c:v>
                </c:pt>
                <c:pt idx="975">
                  <c:v>183.84997558000003</c:v>
                </c:pt>
                <c:pt idx="976">
                  <c:v>184.11999510999999</c:v>
                </c:pt>
                <c:pt idx="977">
                  <c:v>184.41000365999997</c:v>
                </c:pt>
                <c:pt idx="978">
                  <c:v>184.67996215000005</c:v>
                </c:pt>
                <c:pt idx="979">
                  <c:v>184.95999144999996</c:v>
                </c:pt>
                <c:pt idx="980">
                  <c:v>185.24002074999993</c:v>
                </c:pt>
                <c:pt idx="981">
                  <c:v>185.50997924000001</c:v>
                </c:pt>
                <c:pt idx="982">
                  <c:v>185.77999878000003</c:v>
                </c:pt>
                <c:pt idx="983">
                  <c:v>186.06002807999994</c:v>
                </c:pt>
                <c:pt idx="984">
                  <c:v>186.32998658000008</c:v>
                </c:pt>
                <c:pt idx="985">
                  <c:v>186.61001587000004</c:v>
                </c:pt>
                <c:pt idx="986">
                  <c:v>186.88998413000002</c:v>
                </c:pt>
                <c:pt idx="987">
                  <c:v>187.17001342999993</c:v>
                </c:pt>
                <c:pt idx="988">
                  <c:v>187.43997193000007</c:v>
                </c:pt>
                <c:pt idx="989">
                  <c:v>187.72000122000003</c:v>
                </c:pt>
                <c:pt idx="990">
                  <c:v>187.98995970999999</c:v>
                </c:pt>
                <c:pt idx="991">
                  <c:v>188.27001952999996</c:v>
                </c:pt>
                <c:pt idx="992">
                  <c:v>188.54998779000005</c:v>
                </c:pt>
                <c:pt idx="993">
                  <c:v>188.83001709000001</c:v>
                </c:pt>
                <c:pt idx="994">
                  <c:v>189.09997558999999</c:v>
                </c:pt>
                <c:pt idx="995">
                  <c:v>189.38000488999995</c:v>
                </c:pt>
                <c:pt idx="996">
                  <c:v>189.65997314000003</c:v>
                </c:pt>
                <c:pt idx="997">
                  <c:v>189.93002319000004</c:v>
                </c:pt>
                <c:pt idx="998">
                  <c:v>190.19998169000002</c:v>
                </c:pt>
                <c:pt idx="999">
                  <c:v>190.47003173999997</c:v>
                </c:pt>
                <c:pt idx="1000">
                  <c:v>190.74002074999993</c:v>
                </c:pt>
                <c:pt idx="1001">
                  <c:v>191.00997925000007</c:v>
                </c:pt>
                <c:pt idx="1002">
                  <c:v>191.27001953000001</c:v>
                </c:pt>
                <c:pt idx="1003">
                  <c:v>191.54000853999997</c:v>
                </c:pt>
                <c:pt idx="1004">
                  <c:v>191.80999756</c:v>
                </c:pt>
                <c:pt idx="1005">
                  <c:v>192.08001708999996</c:v>
                </c:pt>
                <c:pt idx="1006">
                  <c:v>192.33999634000008</c:v>
                </c:pt>
                <c:pt idx="1007">
                  <c:v>192.61999512000006</c:v>
                </c:pt>
                <c:pt idx="1008">
                  <c:v>192.88000488</c:v>
                </c:pt>
                <c:pt idx="1009">
                  <c:v>193.15002442000002</c:v>
                </c:pt>
                <c:pt idx="1010">
                  <c:v>193.41000365999997</c:v>
                </c:pt>
                <c:pt idx="1011">
                  <c:v>193.67996216</c:v>
                </c:pt>
                <c:pt idx="1012">
                  <c:v>193.95001219999995</c:v>
                </c:pt>
                <c:pt idx="1013">
                  <c:v>194.21002196999996</c:v>
                </c:pt>
                <c:pt idx="1014">
                  <c:v>194.47998047000004</c:v>
                </c:pt>
                <c:pt idx="1015">
                  <c:v>194.73999024000005</c:v>
                </c:pt>
                <c:pt idx="1016">
                  <c:v>195.00003050999999</c:v>
                </c:pt>
                <c:pt idx="1017">
                  <c:v>195.27001954000002</c:v>
                </c:pt>
                <c:pt idx="1018">
                  <c:v>195.52999878000003</c:v>
                </c:pt>
                <c:pt idx="1019">
                  <c:v>195.78997801999998</c:v>
                </c:pt>
                <c:pt idx="1020">
                  <c:v>196.05999756</c:v>
                </c:pt>
                <c:pt idx="1021">
                  <c:v>196.30996704</c:v>
                </c:pt>
                <c:pt idx="1022">
                  <c:v>196.57000731999995</c:v>
                </c:pt>
                <c:pt idx="1023">
                  <c:v>196.83001708999996</c:v>
                </c:pt>
                <c:pt idx="1024">
                  <c:v>197.10000609999997</c:v>
                </c:pt>
                <c:pt idx="1025">
                  <c:v>197.35000611000004</c:v>
                </c:pt>
                <c:pt idx="1026">
                  <c:v>197.60998535000004</c:v>
                </c:pt>
                <c:pt idx="1027">
                  <c:v>197.86999512000006</c:v>
                </c:pt>
                <c:pt idx="1028">
                  <c:v>198.11996460000006</c:v>
                </c:pt>
                <c:pt idx="1029">
                  <c:v>198.37997436000001</c:v>
                </c:pt>
                <c:pt idx="1030">
                  <c:v>198.64001465000001</c:v>
                </c:pt>
                <c:pt idx="1031">
                  <c:v>198.90002441000001</c:v>
                </c:pt>
                <c:pt idx="1032">
                  <c:v>199.16003418000003</c:v>
                </c:pt>
                <c:pt idx="1033">
                  <c:v>199.42001343000004</c:v>
                </c:pt>
                <c:pt idx="1034">
                  <c:v>199.68002318999999</c:v>
                </c:pt>
                <c:pt idx="1035">
                  <c:v>199.94000244</c:v>
                </c:pt>
                <c:pt idx="1036">
                  <c:v>200.19000245000001</c:v>
                </c:pt>
                <c:pt idx="1037">
                  <c:v>200.45001221000001</c:v>
                </c:pt>
                <c:pt idx="1038">
                  <c:v>200.71002197000001</c:v>
                </c:pt>
                <c:pt idx="1039">
                  <c:v>200.96002197000001</c:v>
                </c:pt>
                <c:pt idx="1040">
                  <c:v>201.21002197000001</c:v>
                </c:pt>
                <c:pt idx="1041">
                  <c:v>201.46002197000001</c:v>
                </c:pt>
                <c:pt idx="1042">
                  <c:v>201.72003174000002</c:v>
                </c:pt>
                <c:pt idx="1043">
                  <c:v>201.97003173000002</c:v>
                </c:pt>
                <c:pt idx="1044">
                  <c:v>202.22003174000002</c:v>
                </c:pt>
                <c:pt idx="1045">
                  <c:v>202.47003173000002</c:v>
                </c:pt>
                <c:pt idx="1046">
                  <c:v>202.72998047000004</c:v>
                </c:pt>
                <c:pt idx="1047">
                  <c:v>202.97998047000004</c:v>
                </c:pt>
                <c:pt idx="1048">
                  <c:v>203.23999023000005</c:v>
                </c:pt>
                <c:pt idx="1049">
                  <c:v>203.48999024000005</c:v>
                </c:pt>
                <c:pt idx="1050">
                  <c:v>203.73999024000005</c:v>
                </c:pt>
                <c:pt idx="1051">
                  <c:v>203.98999022999993</c:v>
                </c:pt>
                <c:pt idx="1052">
                  <c:v>204.24002074999993</c:v>
                </c:pt>
                <c:pt idx="1053">
                  <c:v>204.49002074999993</c:v>
                </c:pt>
                <c:pt idx="1054">
                  <c:v>204.74002075999999</c:v>
                </c:pt>
                <c:pt idx="1055">
                  <c:v>204.98999024</c:v>
                </c:pt>
                <c:pt idx="1056">
                  <c:v>205.23999022999999</c:v>
                </c:pt>
                <c:pt idx="1057">
                  <c:v>205.48999022999999</c:v>
                </c:pt>
                <c:pt idx="1058">
                  <c:v>205.73001097999997</c:v>
                </c:pt>
                <c:pt idx="1059">
                  <c:v>205.99002074999999</c:v>
                </c:pt>
                <c:pt idx="1060">
                  <c:v>206.23001098000003</c:v>
                </c:pt>
                <c:pt idx="1061">
                  <c:v>206.47998047000004</c:v>
                </c:pt>
                <c:pt idx="1062">
                  <c:v>206.72998047000004</c:v>
                </c:pt>
                <c:pt idx="1063">
                  <c:v>206.97000122000003</c:v>
                </c:pt>
                <c:pt idx="1064">
                  <c:v>207.21002196999996</c:v>
                </c:pt>
                <c:pt idx="1065">
                  <c:v>207.45996093999997</c:v>
                </c:pt>
                <c:pt idx="1066">
                  <c:v>207.68997193000001</c:v>
                </c:pt>
                <c:pt idx="1067">
                  <c:v>207.92999268</c:v>
                </c:pt>
                <c:pt idx="1068">
                  <c:v>208.17001342999998</c:v>
                </c:pt>
                <c:pt idx="1069">
                  <c:v>208.42001342000003</c:v>
                </c:pt>
                <c:pt idx="1070">
                  <c:v>208.65997315000004</c:v>
                </c:pt>
                <c:pt idx="1071">
                  <c:v>208.89999390000003</c:v>
                </c:pt>
                <c:pt idx="1072">
                  <c:v>209.14001463999995</c:v>
                </c:pt>
                <c:pt idx="1073">
                  <c:v>209.37997435999995</c:v>
                </c:pt>
                <c:pt idx="1074">
                  <c:v>209.63000489000001</c:v>
                </c:pt>
                <c:pt idx="1075">
                  <c:v>209.86001586999998</c:v>
                </c:pt>
                <c:pt idx="1076">
                  <c:v>210.10003662000003</c:v>
                </c:pt>
                <c:pt idx="1077">
                  <c:v>210.34997558000003</c:v>
                </c:pt>
                <c:pt idx="1078">
                  <c:v>210.58999633999997</c:v>
                </c:pt>
                <c:pt idx="1079">
                  <c:v>210.82000731999995</c:v>
                </c:pt>
                <c:pt idx="1080">
                  <c:v>211.06997681000001</c:v>
                </c:pt>
                <c:pt idx="1081">
                  <c:v>211.2999878</c:v>
                </c:pt>
                <c:pt idx="1082">
                  <c:v>211.55001831000004</c:v>
                </c:pt>
                <c:pt idx="1083">
                  <c:v>211.77996826000003</c:v>
                </c:pt>
                <c:pt idx="1084">
                  <c:v>212.02999877999997</c:v>
                </c:pt>
                <c:pt idx="1085">
                  <c:v>212.26000975999995</c:v>
                </c:pt>
                <c:pt idx="1086">
                  <c:v>212.5</c:v>
                </c:pt>
                <c:pt idx="1087">
                  <c:v>212.74002075999999</c:v>
                </c:pt>
                <c:pt idx="1088">
                  <c:v>212.97998046000004</c:v>
                </c:pt>
                <c:pt idx="1089">
                  <c:v>213.19998169000007</c:v>
                </c:pt>
                <c:pt idx="1090">
                  <c:v>213.44000243999994</c:v>
                </c:pt>
                <c:pt idx="1091">
                  <c:v>213.66998290999999</c:v>
                </c:pt>
                <c:pt idx="1092">
                  <c:v>213.91000367000004</c:v>
                </c:pt>
                <c:pt idx="1093">
                  <c:v>214.14996337000002</c:v>
                </c:pt>
                <c:pt idx="1094">
                  <c:v>214.38998413000007</c:v>
                </c:pt>
                <c:pt idx="1095">
                  <c:v>214.62002562999993</c:v>
                </c:pt>
                <c:pt idx="1096">
                  <c:v>214.85998534999999</c:v>
                </c:pt>
                <c:pt idx="1097">
                  <c:v>215.08999634000003</c:v>
                </c:pt>
                <c:pt idx="1098">
                  <c:v>215.31997680000001</c:v>
                </c:pt>
                <c:pt idx="1099">
                  <c:v>215.54998779000005</c:v>
                </c:pt>
                <c:pt idx="1100">
                  <c:v>215.79000853999997</c:v>
                </c:pt>
                <c:pt idx="1101">
                  <c:v>216.01998902000003</c:v>
                </c:pt>
                <c:pt idx="1102">
                  <c:v>216.25003052</c:v>
                </c:pt>
                <c:pt idx="1103">
                  <c:v>216.48999024000005</c:v>
                </c:pt>
                <c:pt idx="1104">
                  <c:v>216.72003173999997</c:v>
                </c:pt>
                <c:pt idx="1105">
                  <c:v>216.94998168999996</c:v>
                </c:pt>
                <c:pt idx="1106">
                  <c:v>217.19000244</c:v>
                </c:pt>
                <c:pt idx="1107">
                  <c:v>217.40997315000004</c:v>
                </c:pt>
                <c:pt idx="1108">
                  <c:v>217.64001464999996</c:v>
                </c:pt>
                <c:pt idx="1109">
                  <c:v>217.8699646</c:v>
                </c:pt>
                <c:pt idx="1110">
                  <c:v>218.10000611000004</c:v>
                </c:pt>
                <c:pt idx="1111">
                  <c:v>218.33999634000003</c:v>
                </c:pt>
                <c:pt idx="1112">
                  <c:v>218.55999754999993</c:v>
                </c:pt>
                <c:pt idx="1113">
                  <c:v>218.78997802999999</c:v>
                </c:pt>
                <c:pt idx="1114">
                  <c:v>219.01000976</c:v>
                </c:pt>
                <c:pt idx="1115">
                  <c:v>219.23999024000005</c:v>
                </c:pt>
                <c:pt idx="1116">
                  <c:v>219.45999144999996</c:v>
                </c:pt>
                <c:pt idx="1117">
                  <c:v>219.68997193000001</c:v>
                </c:pt>
                <c:pt idx="1118">
                  <c:v>219.92001342999998</c:v>
                </c:pt>
                <c:pt idx="1119">
                  <c:v>220.13998413000002</c:v>
                </c:pt>
                <c:pt idx="1120">
                  <c:v>220.37002562999993</c:v>
                </c:pt>
                <c:pt idx="1121">
                  <c:v>220.58999632999996</c:v>
                </c:pt>
                <c:pt idx="1122">
                  <c:v>220.82003784</c:v>
                </c:pt>
                <c:pt idx="1123">
                  <c:v>221.02999878000003</c:v>
                </c:pt>
                <c:pt idx="1124">
                  <c:v>221.25003050999993</c:v>
                </c:pt>
                <c:pt idx="1125">
                  <c:v>221.47000121999997</c:v>
                </c:pt>
                <c:pt idx="1126">
                  <c:v>221.69003296</c:v>
                </c:pt>
                <c:pt idx="1127">
                  <c:v>221.89999389999997</c:v>
                </c:pt>
                <c:pt idx="1128">
                  <c:v>222.11999512</c:v>
                </c:pt>
                <c:pt idx="1129">
                  <c:v>222.34002685000002</c:v>
                </c:pt>
                <c:pt idx="1130">
                  <c:v>222.55999756000006</c:v>
                </c:pt>
                <c:pt idx="1131">
                  <c:v>222.78002929999997</c:v>
                </c:pt>
                <c:pt idx="1132">
                  <c:v>223</c:v>
                </c:pt>
                <c:pt idx="1133">
                  <c:v>223.21997070000003</c:v>
                </c:pt>
                <c:pt idx="1134">
                  <c:v>223.44000243999994</c:v>
                </c:pt>
                <c:pt idx="1135">
                  <c:v>223.66998290999999</c:v>
                </c:pt>
                <c:pt idx="1136">
                  <c:v>223.90002442000002</c:v>
                </c:pt>
                <c:pt idx="1137">
                  <c:v>224.13000488000006</c:v>
                </c:pt>
                <c:pt idx="1138">
                  <c:v>224.35998534999999</c:v>
                </c:pt>
                <c:pt idx="1139">
                  <c:v>224.58999634000003</c:v>
                </c:pt>
                <c:pt idx="1140">
                  <c:v>224.81997681000007</c:v>
                </c:pt>
                <c:pt idx="1141">
                  <c:v>225.05001830999993</c:v>
                </c:pt>
                <c:pt idx="1142">
                  <c:v>225.27999877999997</c:v>
                </c:pt>
                <c:pt idx="1143">
                  <c:v>225.51000977000001</c:v>
                </c:pt>
                <c:pt idx="1144">
                  <c:v>225.72998046999999</c:v>
                </c:pt>
                <c:pt idx="1145">
                  <c:v>225.94995117999997</c:v>
                </c:pt>
                <c:pt idx="1146">
                  <c:v>226.16003418000003</c:v>
                </c:pt>
                <c:pt idx="1147">
                  <c:v>226.38000487999989</c:v>
                </c:pt>
                <c:pt idx="1148">
                  <c:v>226.58996581999997</c:v>
                </c:pt>
                <c:pt idx="1149">
                  <c:v>226.79003907000003</c:v>
                </c:pt>
                <c:pt idx="1150">
                  <c:v>226.98999022999999</c:v>
                </c:pt>
                <c:pt idx="1151">
                  <c:v>227.20001220999995</c:v>
                </c:pt>
                <c:pt idx="1152">
                  <c:v>227.39001465000001</c:v>
                </c:pt>
                <c:pt idx="1153">
                  <c:v>227.57995605000008</c:v>
                </c:pt>
                <c:pt idx="1154">
                  <c:v>227.7700195299999</c:v>
                </c:pt>
                <c:pt idx="1155">
                  <c:v>227.97998046999999</c:v>
                </c:pt>
                <c:pt idx="1156">
                  <c:v>228.16998291000004</c:v>
                </c:pt>
                <c:pt idx="1157">
                  <c:v>228.35998534999999</c:v>
                </c:pt>
                <c:pt idx="1158">
                  <c:v>228.55999754999993</c:v>
                </c:pt>
                <c:pt idx="1159">
                  <c:v>228.74005126999998</c:v>
                </c:pt>
                <c:pt idx="1160">
                  <c:v>228.92999268000005</c:v>
                </c:pt>
                <c:pt idx="1161">
                  <c:v>229.13000488</c:v>
                </c:pt>
                <c:pt idx="1162">
                  <c:v>229.33001708999996</c:v>
                </c:pt>
                <c:pt idx="1163">
                  <c:v>229.51995849000002</c:v>
                </c:pt>
                <c:pt idx="1164">
                  <c:v>229.71997069999998</c:v>
                </c:pt>
                <c:pt idx="1165">
                  <c:v>229.91003418000003</c:v>
                </c:pt>
                <c:pt idx="1166">
                  <c:v>230.09997558000009</c:v>
                </c:pt>
                <c:pt idx="1167">
                  <c:v>230.28997801999992</c:v>
                </c:pt>
                <c:pt idx="1168">
                  <c:v>230.47998046999999</c:v>
                </c:pt>
                <c:pt idx="1169">
                  <c:v>230.66998291000004</c:v>
                </c:pt>
                <c:pt idx="1170">
                  <c:v>230.86999510999999</c:v>
                </c:pt>
                <c:pt idx="1171">
                  <c:v>231.04998780000005</c:v>
                </c:pt>
                <c:pt idx="1172">
                  <c:v>231.25</c:v>
                </c:pt>
                <c:pt idx="1173">
                  <c:v>231.44000243999994</c:v>
                </c:pt>
                <c:pt idx="1174">
                  <c:v>231.63000489000001</c:v>
                </c:pt>
                <c:pt idx="1175">
                  <c:v>231.82000733000007</c:v>
                </c:pt>
                <c:pt idx="1176">
                  <c:v>232</c:v>
                </c:pt>
                <c:pt idx="1177">
                  <c:v>232.20001220999995</c:v>
                </c:pt>
                <c:pt idx="1178">
                  <c:v>232.38000489000001</c:v>
                </c:pt>
                <c:pt idx="1179">
                  <c:v>232.55999755999994</c:v>
                </c:pt>
                <c:pt idx="1180">
                  <c:v>232.73999022999999</c:v>
                </c:pt>
                <c:pt idx="1181">
                  <c:v>232.93005371000004</c:v>
                </c:pt>
                <c:pt idx="1182">
                  <c:v>233.09997557999998</c:v>
                </c:pt>
                <c:pt idx="1183">
                  <c:v>233.28997803000004</c:v>
                </c:pt>
                <c:pt idx="1184">
                  <c:v>233.46002198000008</c:v>
                </c:pt>
                <c:pt idx="1185">
                  <c:v>233.6400146499999</c:v>
                </c:pt>
                <c:pt idx="1186">
                  <c:v>233.79998778999993</c:v>
                </c:pt>
                <c:pt idx="1187">
                  <c:v>233.98004150999998</c:v>
                </c:pt>
                <c:pt idx="1188">
                  <c:v>234.1500244099999</c:v>
                </c:pt>
                <c:pt idx="1189">
                  <c:v>234.32000731999995</c:v>
                </c:pt>
                <c:pt idx="1190">
                  <c:v>234.48999022999999</c:v>
                </c:pt>
                <c:pt idx="1191">
                  <c:v>234.65997313999992</c:v>
                </c:pt>
                <c:pt idx="1192">
                  <c:v>234.82995604999996</c:v>
                </c:pt>
                <c:pt idx="1193">
                  <c:v>235</c:v>
                </c:pt>
                <c:pt idx="1194">
                  <c:v>235.15997313999992</c:v>
                </c:pt>
                <c:pt idx="1195">
                  <c:v>235.33996581999997</c:v>
                </c:pt>
                <c:pt idx="1196">
                  <c:v>235.51000977000001</c:v>
                </c:pt>
                <c:pt idx="1197">
                  <c:v>235.66998290999993</c:v>
                </c:pt>
                <c:pt idx="1198">
                  <c:v>235.84997557999998</c:v>
                </c:pt>
                <c:pt idx="1199">
                  <c:v>236.01000976</c:v>
                </c:pt>
                <c:pt idx="1200">
                  <c:v>236.17999266999993</c:v>
                </c:pt>
                <c:pt idx="1201">
                  <c:v>236.34997557999998</c:v>
                </c:pt>
                <c:pt idx="1202">
                  <c:v>236.52001953000001</c:v>
                </c:pt>
                <c:pt idx="1203">
                  <c:v>236.70001220999995</c:v>
                </c:pt>
                <c:pt idx="1204">
                  <c:v>236.85998534999999</c:v>
                </c:pt>
                <c:pt idx="1205">
                  <c:v>237.04003907000003</c:v>
                </c:pt>
                <c:pt idx="1206">
                  <c:v>237.20001220999995</c:v>
                </c:pt>
                <c:pt idx="1207">
                  <c:v>237.36999512</c:v>
                </c:pt>
                <c:pt idx="1208">
                  <c:v>237.53002930000002</c:v>
                </c:pt>
                <c:pt idx="1209">
                  <c:v>237.69000243999994</c:v>
                </c:pt>
                <c:pt idx="1210">
                  <c:v>237.85998534999999</c:v>
                </c:pt>
                <c:pt idx="1211">
                  <c:v>238.01995850000003</c:v>
                </c:pt>
                <c:pt idx="1212">
                  <c:v>238.16998290999993</c:v>
                </c:pt>
                <c:pt idx="1213">
                  <c:v>238.33001708999996</c:v>
                </c:pt>
                <c:pt idx="1214">
                  <c:v>238.48999024</c:v>
                </c:pt>
                <c:pt idx="1215">
                  <c:v>238.63000489000001</c:v>
                </c:pt>
                <c:pt idx="1216">
                  <c:v>238.78997803000004</c:v>
                </c:pt>
                <c:pt idx="1217">
                  <c:v>238.94995117000008</c:v>
                </c:pt>
                <c:pt idx="1218">
                  <c:v>239.09002685999997</c:v>
                </c:pt>
                <c:pt idx="1219">
                  <c:v>239.25</c:v>
                </c:pt>
                <c:pt idx="1220">
                  <c:v>239.40997314000003</c:v>
                </c:pt>
                <c:pt idx="1221">
                  <c:v>239.55004882999992</c:v>
                </c:pt>
                <c:pt idx="1222">
                  <c:v>239.71002196999996</c:v>
                </c:pt>
                <c:pt idx="1223">
                  <c:v>239.8599853500001</c:v>
                </c:pt>
                <c:pt idx="1224">
                  <c:v>240</c:v>
                </c:pt>
                <c:pt idx="1225">
                  <c:v>240.15002441000001</c:v>
                </c:pt>
                <c:pt idx="1226">
                  <c:v>240.30999756000006</c:v>
                </c:pt>
                <c:pt idx="1227">
                  <c:v>240.45001219999995</c:v>
                </c:pt>
                <c:pt idx="1228">
                  <c:v>240.59997557999998</c:v>
                </c:pt>
                <c:pt idx="1229">
                  <c:v>240.75</c:v>
                </c:pt>
                <c:pt idx="1230">
                  <c:v>240.88995361000002</c:v>
                </c:pt>
                <c:pt idx="1231">
                  <c:v>241.03002930000002</c:v>
                </c:pt>
                <c:pt idx="1232">
                  <c:v>241.17999268000005</c:v>
                </c:pt>
                <c:pt idx="1233">
                  <c:v>241.32000732999995</c:v>
                </c:pt>
                <c:pt idx="1234">
                  <c:v>241.45001221000007</c:v>
                </c:pt>
                <c:pt idx="1235">
                  <c:v>241.59002686000008</c:v>
                </c:pt>
                <c:pt idx="1236">
                  <c:v>241.73999024</c:v>
                </c:pt>
                <c:pt idx="1237">
                  <c:v>241.88000488</c:v>
                </c:pt>
                <c:pt idx="1238">
                  <c:v>242.01000975999989</c:v>
                </c:pt>
                <c:pt idx="1239">
                  <c:v>242.14996337000002</c:v>
                </c:pt>
                <c:pt idx="1240">
                  <c:v>242.27996826000003</c:v>
                </c:pt>
                <c:pt idx="1241">
                  <c:v>242.42004394999992</c:v>
                </c:pt>
                <c:pt idx="1242">
                  <c:v>242.54998779000005</c:v>
                </c:pt>
                <c:pt idx="1243">
                  <c:v>242.69000244000006</c:v>
                </c:pt>
                <c:pt idx="1244">
                  <c:v>242.82000731999995</c:v>
                </c:pt>
                <c:pt idx="1245">
                  <c:v>242.96002196999996</c:v>
                </c:pt>
                <c:pt idx="1246">
                  <c:v>243.08996582000009</c:v>
                </c:pt>
                <c:pt idx="1247">
                  <c:v>243.23004150999998</c:v>
                </c:pt>
                <c:pt idx="1248">
                  <c:v>243.35998536</c:v>
                </c:pt>
                <c:pt idx="1249">
                  <c:v>243.4799804700001</c:v>
                </c:pt>
                <c:pt idx="1250">
                  <c:v>243.62005615999999</c:v>
                </c:pt>
                <c:pt idx="1251">
                  <c:v>243.75</c:v>
                </c:pt>
                <c:pt idx="1252">
                  <c:v>243.88000489000001</c:v>
                </c:pt>
                <c:pt idx="1253">
                  <c:v>244.00994873000002</c:v>
                </c:pt>
                <c:pt idx="1254">
                  <c:v>244.13000489000001</c:v>
                </c:pt>
                <c:pt idx="1255">
                  <c:v>244.26000977000001</c:v>
                </c:pt>
                <c:pt idx="1256">
                  <c:v>244.39001465000001</c:v>
                </c:pt>
                <c:pt idx="1257">
                  <c:v>244.52001953000001</c:v>
                </c:pt>
                <c:pt idx="1258">
                  <c:v>244.6400146499999</c:v>
                </c:pt>
                <c:pt idx="1259">
                  <c:v>244.76000976</c:v>
                </c:pt>
                <c:pt idx="1260">
                  <c:v>244.89001465000001</c:v>
                </c:pt>
                <c:pt idx="1261">
                  <c:v>245.0200195299999</c:v>
                </c:pt>
                <c:pt idx="1262">
                  <c:v>245.14001465000001</c:v>
                </c:pt>
                <c:pt idx="1263">
                  <c:v>245.26995850000003</c:v>
                </c:pt>
                <c:pt idx="1264">
                  <c:v>245.38000489000001</c:v>
                </c:pt>
                <c:pt idx="1265">
                  <c:v>245.51000976</c:v>
                </c:pt>
                <c:pt idx="1266">
                  <c:v>245.63000488</c:v>
                </c:pt>
                <c:pt idx="1267">
                  <c:v>245.75</c:v>
                </c:pt>
                <c:pt idx="1268">
                  <c:v>245.86999512</c:v>
                </c:pt>
                <c:pt idx="1269">
                  <c:v>246</c:v>
                </c:pt>
                <c:pt idx="1270">
                  <c:v>246.11999512</c:v>
                </c:pt>
                <c:pt idx="1271">
                  <c:v>246.24005126999998</c:v>
                </c:pt>
                <c:pt idx="1272">
                  <c:v>246.3499755900001</c:v>
                </c:pt>
                <c:pt idx="1273">
                  <c:v>246.45996093999997</c:v>
                </c:pt>
                <c:pt idx="1274">
                  <c:v>246.57995605000008</c:v>
                </c:pt>
                <c:pt idx="1275">
                  <c:v>246.70001220999995</c:v>
                </c:pt>
                <c:pt idx="1276">
                  <c:v>246.82000731999995</c:v>
                </c:pt>
                <c:pt idx="1277">
                  <c:v>246.94000244000006</c:v>
                </c:pt>
                <c:pt idx="1278">
                  <c:v>247.05999755999994</c:v>
                </c:pt>
                <c:pt idx="1279">
                  <c:v>247.16998291000004</c:v>
                </c:pt>
                <c:pt idx="1280">
                  <c:v>247.27996827000004</c:v>
                </c:pt>
                <c:pt idx="1281">
                  <c:v>247.39996338000003</c:v>
                </c:pt>
                <c:pt idx="1282">
                  <c:v>247.51000976</c:v>
                </c:pt>
                <c:pt idx="1283">
                  <c:v>247.63000489000001</c:v>
                </c:pt>
                <c:pt idx="1284">
                  <c:v>247.73999024</c:v>
                </c:pt>
                <c:pt idx="1285">
                  <c:v>247.8499755900001</c:v>
                </c:pt>
                <c:pt idx="1286">
                  <c:v>247.96002196999996</c:v>
                </c:pt>
                <c:pt idx="1287">
                  <c:v>248.05999756000006</c:v>
                </c:pt>
                <c:pt idx="1288">
                  <c:v>248.16998291000004</c:v>
                </c:pt>
                <c:pt idx="1289">
                  <c:v>248.26995849000002</c:v>
                </c:pt>
                <c:pt idx="1290">
                  <c:v>248.38000488</c:v>
                </c:pt>
                <c:pt idx="1291">
                  <c:v>248.4799804700001</c:v>
                </c:pt>
                <c:pt idx="1292">
                  <c:v>248.57000732999995</c:v>
                </c:pt>
                <c:pt idx="1293">
                  <c:v>248.68005371000004</c:v>
                </c:pt>
                <c:pt idx="1294">
                  <c:v>248.79003905999991</c:v>
                </c:pt>
                <c:pt idx="1295">
                  <c:v>248.88000488</c:v>
                </c:pt>
                <c:pt idx="1296">
                  <c:v>248.9799804700001</c:v>
                </c:pt>
                <c:pt idx="1297">
                  <c:v>249.08001708999996</c:v>
                </c:pt>
                <c:pt idx="1298">
                  <c:v>249.16998291000004</c:v>
                </c:pt>
                <c:pt idx="1299">
                  <c:v>249.27001954000002</c:v>
                </c:pt>
                <c:pt idx="1300">
                  <c:v>249.36999512</c:v>
                </c:pt>
                <c:pt idx="1301">
                  <c:v>249.46002198000008</c:v>
                </c:pt>
                <c:pt idx="1302">
                  <c:v>249.55999755999994</c:v>
                </c:pt>
                <c:pt idx="1303">
                  <c:v>249.65002442000002</c:v>
                </c:pt>
                <c:pt idx="1304">
                  <c:v>249.73999024</c:v>
                </c:pt>
                <c:pt idx="1305">
                  <c:v>249.83001708999996</c:v>
                </c:pt>
                <c:pt idx="1306">
                  <c:v>249.92999268000005</c:v>
                </c:pt>
                <c:pt idx="1307">
                  <c:v>250.02001953000001</c:v>
                </c:pt>
                <c:pt idx="1308">
                  <c:v>250.10998534999999</c:v>
                </c:pt>
                <c:pt idx="1309">
                  <c:v>250.19995117000008</c:v>
                </c:pt>
                <c:pt idx="1310">
                  <c:v>250.29003905999991</c:v>
                </c:pt>
                <c:pt idx="1311">
                  <c:v>250.36999512</c:v>
                </c:pt>
                <c:pt idx="1312">
                  <c:v>250.45996094000009</c:v>
                </c:pt>
                <c:pt idx="1313">
                  <c:v>250.54003906999992</c:v>
                </c:pt>
                <c:pt idx="1314">
                  <c:v>250.63000488</c:v>
                </c:pt>
                <c:pt idx="1315">
                  <c:v>250.71002196999996</c:v>
                </c:pt>
                <c:pt idx="1316">
                  <c:v>250.78997803000004</c:v>
                </c:pt>
                <c:pt idx="1317">
                  <c:v>250.88000489000001</c:v>
                </c:pt>
                <c:pt idx="1318">
                  <c:v>250.95001219999995</c:v>
                </c:pt>
                <c:pt idx="1319">
                  <c:v>251.04003906000003</c:v>
                </c:pt>
                <c:pt idx="1320">
                  <c:v>251.11999512000011</c:v>
                </c:pt>
                <c:pt idx="1321">
                  <c:v>251.19995116999996</c:v>
                </c:pt>
                <c:pt idx="1322">
                  <c:v>251.27001953000001</c:v>
                </c:pt>
                <c:pt idx="1323">
                  <c:v>251.34002684999996</c:v>
                </c:pt>
                <c:pt idx="1324">
                  <c:v>251.42999268000005</c:v>
                </c:pt>
                <c:pt idx="1325">
                  <c:v>251.51000977000001</c:v>
                </c:pt>
                <c:pt idx="1326">
                  <c:v>251.57995605999997</c:v>
                </c:pt>
                <c:pt idx="1327">
                  <c:v>251.66003418000003</c:v>
                </c:pt>
                <c:pt idx="1328">
                  <c:v>251.73999024</c:v>
                </c:pt>
                <c:pt idx="1329">
                  <c:v>251.80999755999994</c:v>
                </c:pt>
                <c:pt idx="1330">
                  <c:v>251.88995362000003</c:v>
                </c:pt>
                <c:pt idx="1331">
                  <c:v>251.97003173999997</c:v>
                </c:pt>
                <c:pt idx="1332">
                  <c:v>252.04998779000005</c:v>
                </c:pt>
                <c:pt idx="1333">
                  <c:v>252.11999512000011</c:v>
                </c:pt>
                <c:pt idx="1334">
                  <c:v>252.19000243999994</c:v>
                </c:pt>
                <c:pt idx="1335">
                  <c:v>252.26995849000002</c:v>
                </c:pt>
                <c:pt idx="1336">
                  <c:v>252.35003662999998</c:v>
                </c:pt>
                <c:pt idx="1337">
                  <c:v>252.41998291000004</c:v>
                </c:pt>
                <c:pt idx="1338">
                  <c:v>252.5</c:v>
                </c:pt>
                <c:pt idx="1339">
                  <c:v>252.55999755999994</c:v>
                </c:pt>
                <c:pt idx="1340">
                  <c:v>252.63000489000001</c:v>
                </c:pt>
                <c:pt idx="1341">
                  <c:v>252.71002196999996</c:v>
                </c:pt>
                <c:pt idx="1342">
                  <c:v>252.77001953000001</c:v>
                </c:pt>
                <c:pt idx="1343">
                  <c:v>252.84002686000008</c:v>
                </c:pt>
                <c:pt idx="1344">
                  <c:v>252.90997314000003</c:v>
                </c:pt>
                <c:pt idx="1345">
                  <c:v>252.97998045999998</c:v>
                </c:pt>
                <c:pt idx="1346">
                  <c:v>253.04003905999991</c:v>
                </c:pt>
                <c:pt idx="1347">
                  <c:v>253.10998536</c:v>
                </c:pt>
                <c:pt idx="1348">
                  <c:v>253.16998291000004</c:v>
                </c:pt>
                <c:pt idx="1349">
                  <c:v>253.23999022999999</c:v>
                </c:pt>
                <c:pt idx="1350">
                  <c:v>253.30004883000004</c:v>
                </c:pt>
                <c:pt idx="1351">
                  <c:v>253.36004637999997</c:v>
                </c:pt>
                <c:pt idx="1352">
                  <c:v>253.42999268000005</c:v>
                </c:pt>
                <c:pt idx="1353">
                  <c:v>253.48999024000011</c:v>
                </c:pt>
                <c:pt idx="1354">
                  <c:v>253.55999754999993</c:v>
                </c:pt>
                <c:pt idx="1355">
                  <c:v>253.60998534999999</c:v>
                </c:pt>
                <c:pt idx="1356">
                  <c:v>253.67004394999992</c:v>
                </c:pt>
                <c:pt idx="1357">
                  <c:v>253.72998046999999</c:v>
                </c:pt>
                <c:pt idx="1358">
                  <c:v>253.78997802999993</c:v>
                </c:pt>
                <c:pt idx="1359">
                  <c:v>253.84997557999998</c:v>
                </c:pt>
                <c:pt idx="1360">
                  <c:v>253.89996338000003</c:v>
                </c:pt>
                <c:pt idx="1361">
                  <c:v>253.95996092999997</c:v>
                </c:pt>
                <c:pt idx="1362">
                  <c:v>254.01000977000001</c:v>
                </c:pt>
                <c:pt idx="1363">
                  <c:v>254.07000731999995</c:v>
                </c:pt>
                <c:pt idx="1364">
                  <c:v>254.11999510999999</c:v>
                </c:pt>
                <c:pt idx="1365">
                  <c:v>254.16998291000004</c:v>
                </c:pt>
                <c:pt idx="1366">
                  <c:v>254.21002197999996</c:v>
                </c:pt>
                <c:pt idx="1367">
                  <c:v>254.27001953000001</c:v>
                </c:pt>
                <c:pt idx="1368">
                  <c:v>254.30999755999994</c:v>
                </c:pt>
                <c:pt idx="1369">
                  <c:v>254.35998534999999</c:v>
                </c:pt>
                <c:pt idx="1370">
                  <c:v>254.39996338000003</c:v>
                </c:pt>
                <c:pt idx="1371">
                  <c:v>254.44995116999996</c:v>
                </c:pt>
                <c:pt idx="1372">
                  <c:v>254.5</c:v>
                </c:pt>
                <c:pt idx="1373">
                  <c:v>254.54003905999991</c:v>
                </c:pt>
                <c:pt idx="1374">
                  <c:v>254.58001708999996</c:v>
                </c:pt>
                <c:pt idx="1375">
                  <c:v>254.61999512</c:v>
                </c:pt>
                <c:pt idx="1376">
                  <c:v>254.65997314000003</c:v>
                </c:pt>
                <c:pt idx="1377">
                  <c:v>254.69995117000008</c:v>
                </c:pt>
                <c:pt idx="1378">
                  <c:v>254.73999022999999</c:v>
                </c:pt>
                <c:pt idx="1379">
                  <c:v>254.77001953000001</c:v>
                </c:pt>
                <c:pt idx="1380">
                  <c:v>254.80999754999993</c:v>
                </c:pt>
                <c:pt idx="1381">
                  <c:v>254.84002685999997</c:v>
                </c:pt>
                <c:pt idx="1382">
                  <c:v>254.86999512</c:v>
                </c:pt>
                <c:pt idx="1383">
                  <c:v>254.90997315000004</c:v>
                </c:pt>
                <c:pt idx="1384">
                  <c:v>254.94000244000006</c:v>
                </c:pt>
                <c:pt idx="1385">
                  <c:v>254.97003173999997</c:v>
                </c:pt>
                <c:pt idx="1386">
                  <c:v>255</c:v>
                </c:pt>
                <c:pt idx="1387">
                  <c:v>255.02001953000001</c:v>
                </c:pt>
                <c:pt idx="1388">
                  <c:v>255.04998779000005</c:v>
                </c:pt>
                <c:pt idx="1389">
                  <c:v>255.07995605000008</c:v>
                </c:pt>
                <c:pt idx="1390">
                  <c:v>255.10003662999998</c:v>
                </c:pt>
                <c:pt idx="1391">
                  <c:v>255.13000488</c:v>
                </c:pt>
                <c:pt idx="1392">
                  <c:v>255.15002441999991</c:v>
                </c:pt>
                <c:pt idx="1393">
                  <c:v>255.16998291000004</c:v>
                </c:pt>
                <c:pt idx="1394">
                  <c:v>255.19000244000006</c:v>
                </c:pt>
                <c:pt idx="1395">
                  <c:v>255.20996092999997</c:v>
                </c:pt>
                <c:pt idx="1396">
                  <c:v>255.22998045999998</c:v>
                </c:pt>
                <c:pt idx="1397">
                  <c:v>255.25</c:v>
                </c:pt>
                <c:pt idx="1398">
                  <c:v>255.27001953000001</c:v>
                </c:pt>
                <c:pt idx="1399">
                  <c:v>255.28002929999991</c:v>
                </c:pt>
                <c:pt idx="1400">
                  <c:v>255.28997803000004</c:v>
                </c:pt>
                <c:pt idx="1401">
                  <c:v>255.29998779000005</c:v>
                </c:pt>
                <c:pt idx="1402">
                  <c:v>255.32000731999995</c:v>
                </c:pt>
                <c:pt idx="1403">
                  <c:v>255.32995605000008</c:v>
                </c:pt>
                <c:pt idx="1404">
                  <c:v>255.32000732999995</c:v>
                </c:pt>
                <c:pt idx="1405">
                  <c:v>255.33001709000007</c:v>
                </c:pt>
                <c:pt idx="1406">
                  <c:v>255.33001708999996</c:v>
                </c:pt>
                <c:pt idx="1407">
                  <c:v>255.34002684999996</c:v>
                </c:pt>
                <c:pt idx="1408">
                  <c:v>255.33001709000007</c:v>
                </c:pt>
                <c:pt idx="1409">
                  <c:v>255.32995605999997</c:v>
                </c:pt>
                <c:pt idx="1410">
                  <c:v>255.32995605000008</c:v>
                </c:pt>
                <c:pt idx="1411">
                  <c:v>255.32995605999997</c:v>
                </c:pt>
                <c:pt idx="1412">
                  <c:v>255.34002686000008</c:v>
                </c:pt>
                <c:pt idx="1413">
                  <c:v>255.33001708999996</c:v>
                </c:pt>
                <c:pt idx="1414">
                  <c:v>255.33001708999996</c:v>
                </c:pt>
                <c:pt idx="1415">
                  <c:v>255.33001709000007</c:v>
                </c:pt>
                <c:pt idx="1416">
                  <c:v>255.32000731999995</c:v>
                </c:pt>
                <c:pt idx="1417">
                  <c:v>255.32000732000006</c:v>
                </c:pt>
                <c:pt idx="1418">
                  <c:v>255.31994628999996</c:v>
                </c:pt>
                <c:pt idx="1419">
                  <c:v>255.31005860000005</c:v>
                </c:pt>
                <c:pt idx="1420">
                  <c:v>255.30999755999994</c:v>
                </c:pt>
                <c:pt idx="1421">
                  <c:v>255.29998779000005</c:v>
                </c:pt>
                <c:pt idx="1422">
                  <c:v>255.28997801999992</c:v>
                </c:pt>
                <c:pt idx="1423">
                  <c:v>255.28002930000002</c:v>
                </c:pt>
                <c:pt idx="1424">
                  <c:v>255.27996827000004</c:v>
                </c:pt>
                <c:pt idx="1425">
                  <c:v>255.26000976</c:v>
                </c:pt>
                <c:pt idx="1426">
                  <c:v>255.25</c:v>
                </c:pt>
                <c:pt idx="1427">
                  <c:v>255.23004149999997</c:v>
                </c:pt>
                <c:pt idx="1428">
                  <c:v>255.27001951999989</c:v>
                </c:pt>
                <c:pt idx="1429">
                  <c:v>255.21997071999999</c:v>
                </c:pt>
                <c:pt idx="1430">
                  <c:v>255.17999268000005</c:v>
                </c:pt>
                <c:pt idx="1431">
                  <c:v>255.13000486999999</c:v>
                </c:pt>
                <c:pt idx="1432">
                  <c:v>255.19000243000005</c:v>
                </c:pt>
                <c:pt idx="1433">
                  <c:v>255.14996339000004</c:v>
                </c:pt>
                <c:pt idx="1434">
                  <c:v>255.10003660999996</c:v>
                </c:pt>
                <c:pt idx="1435">
                  <c:v>255.1600341699999</c:v>
                </c:pt>
                <c:pt idx="1436">
                  <c:v>255.09997559999999</c:v>
                </c:pt>
                <c:pt idx="1437">
                  <c:v>255.05999756000006</c:v>
                </c:pt>
                <c:pt idx="1438">
                  <c:v>255.10998534999999</c:v>
                </c:pt>
                <c:pt idx="1439">
                  <c:v>255.05999754000004</c:v>
                </c:pt>
                <c:pt idx="1440">
                  <c:v>255.01000977000001</c:v>
                </c:pt>
                <c:pt idx="1441">
                  <c:v>254.96002196999996</c:v>
                </c:pt>
                <c:pt idx="1442">
                  <c:v>255.02001951999989</c:v>
                </c:pt>
                <c:pt idx="1443">
                  <c:v>254.96997071999999</c:v>
                </c:pt>
                <c:pt idx="1444">
                  <c:v>254.91998291000004</c:v>
                </c:pt>
                <c:pt idx="1445">
                  <c:v>254.95001220999995</c:v>
                </c:pt>
                <c:pt idx="1446">
                  <c:v>254.90002440000001</c:v>
                </c:pt>
                <c:pt idx="1447">
                  <c:v>254.8499755900001</c:v>
                </c:pt>
                <c:pt idx="1448">
                  <c:v>254.89996339000004</c:v>
                </c:pt>
                <c:pt idx="1449">
                  <c:v>254.85003660999996</c:v>
                </c:pt>
                <c:pt idx="1450">
                  <c:v>254.78997803999994</c:v>
                </c:pt>
                <c:pt idx="1451">
                  <c:v>254.83996582999998</c:v>
                </c:pt>
                <c:pt idx="1452">
                  <c:v>254.78002930000002</c:v>
                </c:pt>
                <c:pt idx="1453">
                  <c:v>254.72003171999995</c:v>
                </c:pt>
                <c:pt idx="1454">
                  <c:v>254.77001951999989</c:v>
                </c:pt>
                <c:pt idx="1455">
                  <c:v>254.71002194000005</c:v>
                </c:pt>
                <c:pt idx="1456">
                  <c:v>254.65997316999994</c:v>
                </c:pt>
                <c:pt idx="1457">
                  <c:v>254.70996097</c:v>
                </c:pt>
                <c:pt idx="1458">
                  <c:v>254.64996339000015</c:v>
                </c:pt>
                <c:pt idx="1459">
                  <c:v>254.59997558999999</c:v>
                </c:pt>
                <c:pt idx="1460">
                  <c:v>254.5400390499999</c:v>
                </c:pt>
                <c:pt idx="1461">
                  <c:v>254.58001707999995</c:v>
                </c:pt>
                <c:pt idx="1462">
                  <c:v>254.53002927</c:v>
                </c:pt>
                <c:pt idx="1463">
                  <c:v>254.57006833000003</c:v>
                </c:pt>
                <c:pt idx="1464">
                  <c:v>254.50994876000004</c:v>
                </c:pt>
                <c:pt idx="1465">
                  <c:v>254.4599609500001</c:v>
                </c:pt>
                <c:pt idx="1466">
                  <c:v>254.40002441000001</c:v>
                </c:pt>
                <c:pt idx="1467">
                  <c:v>254.44000243999994</c:v>
                </c:pt>
                <c:pt idx="1468">
                  <c:v>254.38000486999988</c:v>
                </c:pt>
                <c:pt idx="1469">
                  <c:v>254.32006833000003</c:v>
                </c:pt>
                <c:pt idx="1470">
                  <c:v>254.36004636000007</c:v>
                </c:pt>
                <c:pt idx="1471">
                  <c:v>254.29992678999997</c:v>
                </c:pt>
                <c:pt idx="1472">
                  <c:v>254.23999025000012</c:v>
                </c:pt>
                <c:pt idx="1473">
                  <c:v>254.27996828000016</c:v>
                </c:pt>
                <c:pt idx="1474">
                  <c:v>254.21997069999998</c:v>
                </c:pt>
                <c:pt idx="1475">
                  <c:v>254.1600341699999</c:v>
                </c:pt>
                <c:pt idx="1476">
                  <c:v>254.20001218999994</c:v>
                </c:pt>
                <c:pt idx="1477">
                  <c:v>254.13006588999997</c:v>
                </c:pt>
                <c:pt idx="1478">
                  <c:v>254.05993654999997</c:v>
                </c:pt>
                <c:pt idx="1479">
                  <c:v>254.09997561</c:v>
                </c:pt>
                <c:pt idx="1480">
                  <c:v>254.03997804000005</c:v>
                </c:pt>
                <c:pt idx="1481">
                  <c:v>253.96997069999998</c:v>
                </c:pt>
                <c:pt idx="1482">
                  <c:v>254.01000977000001</c:v>
                </c:pt>
                <c:pt idx="1483">
                  <c:v>253.94000242999994</c:v>
                </c:pt>
                <c:pt idx="1484">
                  <c:v>253.88006588999997</c:v>
                </c:pt>
                <c:pt idx="1485">
                  <c:v>253.91003415</c:v>
                </c:pt>
                <c:pt idx="1486">
                  <c:v>253.84997561</c:v>
                </c:pt>
                <c:pt idx="1487">
                  <c:v>253.86993411000003</c:v>
                </c:pt>
                <c:pt idx="1488">
                  <c:v>253.80999757000006</c:v>
                </c:pt>
                <c:pt idx="1489">
                  <c:v>253.73999022999999</c:v>
                </c:pt>
                <c:pt idx="1490">
                  <c:v>253.78002930000002</c:v>
                </c:pt>
                <c:pt idx="1491">
                  <c:v>253.71002195999995</c:v>
                </c:pt>
                <c:pt idx="1492">
                  <c:v>253.65002439</c:v>
                </c:pt>
                <c:pt idx="1493">
                  <c:v>253.69006345000003</c:v>
                </c:pt>
                <c:pt idx="1494">
                  <c:v>253.61993411000003</c:v>
                </c:pt>
                <c:pt idx="1495">
                  <c:v>253.54998781000006</c:v>
                </c:pt>
                <c:pt idx="1496">
                  <c:v>253.57995607000009</c:v>
                </c:pt>
                <c:pt idx="1497">
                  <c:v>253.52001953000001</c:v>
                </c:pt>
                <c:pt idx="1498">
                  <c:v>253.45001218999994</c:v>
                </c:pt>
                <c:pt idx="1499">
                  <c:v>253.48004148999985</c:v>
                </c:pt>
                <c:pt idx="1500">
                  <c:v>253.41003415</c:v>
                </c:pt>
                <c:pt idx="1501">
                  <c:v>253.33996585</c:v>
                </c:pt>
                <c:pt idx="1502">
                  <c:v>253.36993411000003</c:v>
                </c:pt>
                <c:pt idx="1503">
                  <c:v>253.29998781000006</c:v>
                </c:pt>
                <c:pt idx="1504">
                  <c:v>253.21997069999998</c:v>
                </c:pt>
                <c:pt idx="1505">
                  <c:v>253.25</c:v>
                </c:pt>
                <c:pt idx="1506">
                  <c:v>253.19000242999994</c:v>
                </c:pt>
                <c:pt idx="1507">
                  <c:v>253.11004636000007</c:v>
                </c:pt>
                <c:pt idx="1508">
                  <c:v>253.14007565999998</c:v>
                </c:pt>
                <c:pt idx="1509">
                  <c:v>253.06994631999999</c:v>
                </c:pt>
                <c:pt idx="1510">
                  <c:v>253.09997561</c:v>
                </c:pt>
                <c:pt idx="1511">
                  <c:v>253.02996828000016</c:v>
                </c:pt>
                <c:pt idx="1512">
                  <c:v>252.94000243999994</c:v>
                </c:pt>
                <c:pt idx="1513">
                  <c:v>252.96997069999998</c:v>
                </c:pt>
                <c:pt idx="1514">
                  <c:v>252.89001462999988</c:v>
                </c:pt>
                <c:pt idx="1515">
                  <c:v>252.82006833000003</c:v>
                </c:pt>
                <c:pt idx="1516">
                  <c:v>252.84002683000006</c:v>
                </c:pt>
                <c:pt idx="1517">
                  <c:v>252.76995851999993</c:v>
                </c:pt>
                <c:pt idx="1518">
                  <c:v>252.69000246000007</c:v>
                </c:pt>
                <c:pt idx="1519">
                  <c:v>252.7099609500001</c:v>
                </c:pt>
                <c:pt idx="1520">
                  <c:v>252.64001465000001</c:v>
                </c:pt>
                <c:pt idx="1521">
                  <c:v>252.65002441000001</c:v>
                </c:pt>
                <c:pt idx="1522">
                  <c:v>252.57000730999994</c:v>
                </c:pt>
                <c:pt idx="1523">
                  <c:v>252.49005123999996</c:v>
                </c:pt>
                <c:pt idx="1524">
                  <c:v>252.51007076999997</c:v>
                </c:pt>
                <c:pt idx="1525">
                  <c:v>252.42993166999997</c:v>
                </c:pt>
                <c:pt idx="1526">
                  <c:v>252.34997560000011</c:v>
                </c:pt>
                <c:pt idx="1527">
                  <c:v>252.36999513000012</c:v>
                </c:pt>
                <c:pt idx="1528">
                  <c:v>252.28997803000004</c:v>
                </c:pt>
                <c:pt idx="1529">
                  <c:v>252.28997803000004</c:v>
                </c:pt>
                <c:pt idx="1530">
                  <c:v>252.21002195999995</c:v>
                </c:pt>
                <c:pt idx="1531">
                  <c:v>252.13006588999997</c:v>
                </c:pt>
                <c:pt idx="1532">
                  <c:v>252.15002439</c:v>
                </c:pt>
                <c:pt idx="1533">
                  <c:v>252.05993654999997</c:v>
                </c:pt>
                <c:pt idx="1534">
                  <c:v>251.97998048000011</c:v>
                </c:pt>
                <c:pt idx="1535">
                  <c:v>252.00000001000012</c:v>
                </c:pt>
                <c:pt idx="1536">
                  <c:v>251.91998291000004</c:v>
                </c:pt>
                <c:pt idx="1537">
                  <c:v>251.83001707999995</c:v>
                </c:pt>
                <c:pt idx="1538">
                  <c:v>251.84002683999984</c:v>
                </c:pt>
                <c:pt idx="1539">
                  <c:v>251.75006100999997</c:v>
                </c:pt>
                <c:pt idx="1540">
                  <c:v>251.77001949999999</c:v>
                </c:pt>
                <c:pt idx="1541">
                  <c:v>251.68994142999998</c:v>
                </c:pt>
                <c:pt idx="1542">
                  <c:v>251.59997560000011</c:v>
                </c:pt>
                <c:pt idx="1543">
                  <c:v>251.61999513000012</c:v>
                </c:pt>
                <c:pt idx="1544">
                  <c:v>251.53997803000004</c:v>
                </c:pt>
                <c:pt idx="1545">
                  <c:v>251.45001218999994</c:v>
                </c:pt>
                <c:pt idx="1546">
                  <c:v>251.46002195999995</c:v>
                </c:pt>
                <c:pt idx="1547">
                  <c:v>251.37005611999996</c:v>
                </c:pt>
                <c:pt idx="1548">
                  <c:v>251.39007565999998</c:v>
                </c:pt>
                <c:pt idx="1549">
                  <c:v>251.29992678999997</c:v>
                </c:pt>
                <c:pt idx="1550">
                  <c:v>251.21997072000011</c:v>
                </c:pt>
                <c:pt idx="1551">
                  <c:v>251.22998048000011</c:v>
                </c:pt>
                <c:pt idx="1552">
                  <c:v>251.14001465000001</c:v>
                </c:pt>
                <c:pt idx="1553">
                  <c:v>251.15002441000001</c:v>
                </c:pt>
                <c:pt idx="1554">
                  <c:v>251.05999753999993</c:v>
                </c:pt>
                <c:pt idx="1555">
                  <c:v>250.97003171000006</c:v>
                </c:pt>
                <c:pt idx="1556">
                  <c:v>250.98004148000007</c:v>
                </c:pt>
                <c:pt idx="1557">
                  <c:v>250.88995363999993</c:v>
                </c:pt>
                <c:pt idx="1558">
                  <c:v>250.89996340999994</c:v>
                </c:pt>
                <c:pt idx="1559">
                  <c:v>250.80999757000006</c:v>
                </c:pt>
                <c:pt idx="1560">
                  <c:v>250.71997069999998</c:v>
                </c:pt>
                <c:pt idx="1561">
                  <c:v>250.72998046999999</c:v>
                </c:pt>
                <c:pt idx="1562">
                  <c:v>250.64001462999988</c:v>
                </c:pt>
                <c:pt idx="1563">
                  <c:v>250.64001462999988</c:v>
                </c:pt>
                <c:pt idx="1564">
                  <c:v>250.55004880000001</c:v>
                </c:pt>
                <c:pt idx="1565">
                  <c:v>250.45996097</c:v>
                </c:pt>
                <c:pt idx="1566">
                  <c:v>250.45996097</c:v>
                </c:pt>
                <c:pt idx="1567">
                  <c:v>250.36999513000012</c:v>
                </c:pt>
                <c:pt idx="1568">
                  <c:v>250.28002930000002</c:v>
                </c:pt>
                <c:pt idx="1569">
                  <c:v>250.28002930000002</c:v>
                </c:pt>
                <c:pt idx="1570">
                  <c:v>250.19000242999994</c:v>
                </c:pt>
                <c:pt idx="1571">
                  <c:v>250.20001218999994</c:v>
                </c:pt>
                <c:pt idx="1572">
                  <c:v>250.10003659000006</c:v>
                </c:pt>
                <c:pt idx="1573">
                  <c:v>249.99993899000003</c:v>
                </c:pt>
                <c:pt idx="1574">
                  <c:v>250.00994876000004</c:v>
                </c:pt>
                <c:pt idx="1575">
                  <c:v>249.90997316000016</c:v>
                </c:pt>
                <c:pt idx="1576">
                  <c:v>249.90997316000016</c:v>
                </c:pt>
                <c:pt idx="1577">
                  <c:v>249.80999756000006</c:v>
                </c:pt>
                <c:pt idx="1578">
                  <c:v>249.71002195999995</c:v>
                </c:pt>
                <c:pt idx="1579">
                  <c:v>249.71002195999995</c:v>
                </c:pt>
                <c:pt idx="1580">
                  <c:v>249.60003659000006</c:v>
                </c:pt>
                <c:pt idx="1581">
                  <c:v>249.60003659000006</c:v>
                </c:pt>
                <c:pt idx="1582">
                  <c:v>249.49993899000003</c:v>
                </c:pt>
                <c:pt idx="1583">
                  <c:v>249.49993899000003</c:v>
                </c:pt>
                <c:pt idx="1584">
                  <c:v>249.39996339000015</c:v>
                </c:pt>
                <c:pt idx="1585">
                  <c:v>249.28997803000004</c:v>
                </c:pt>
                <c:pt idx="1586">
                  <c:v>249.28997803000004</c:v>
                </c:pt>
                <c:pt idx="1587">
                  <c:v>249.19000242999994</c:v>
                </c:pt>
                <c:pt idx="1588">
                  <c:v>249.19000242999994</c:v>
                </c:pt>
                <c:pt idx="1589">
                  <c:v>249.08007810000004</c:v>
                </c:pt>
                <c:pt idx="1590">
                  <c:v>248.96997073</c:v>
                </c:pt>
                <c:pt idx="1591">
                  <c:v>248.96997073</c:v>
                </c:pt>
                <c:pt idx="1592">
                  <c:v>248.86999513000012</c:v>
                </c:pt>
                <c:pt idx="1593">
                  <c:v>248.86999513000012</c:v>
                </c:pt>
                <c:pt idx="1594">
                  <c:v>248.77001953000001</c:v>
                </c:pt>
                <c:pt idx="1595">
                  <c:v>248.68005369999992</c:v>
                </c:pt>
                <c:pt idx="1596">
                  <c:v>248.68005369999992</c:v>
                </c:pt>
                <c:pt idx="1597">
                  <c:v>248.57006833000003</c:v>
                </c:pt>
                <c:pt idx="1598">
                  <c:v>248.58007810000004</c:v>
                </c:pt>
                <c:pt idx="1599">
                  <c:v>248.47998050000001</c:v>
                </c:pt>
                <c:pt idx="1600">
                  <c:v>248.47998050000001</c:v>
                </c:pt>
                <c:pt idx="1601">
                  <c:v>248.36999513000012</c:v>
                </c:pt>
                <c:pt idx="1602">
                  <c:v>248.27001953000001</c:v>
                </c:pt>
                <c:pt idx="1603">
                  <c:v>248.27001953000001</c:v>
                </c:pt>
                <c:pt idx="1604">
                  <c:v>248.1600341699999</c:v>
                </c:pt>
                <c:pt idx="1605">
                  <c:v>248.1600341699999</c:v>
                </c:pt>
                <c:pt idx="1606">
                  <c:v>248.04003903</c:v>
                </c:pt>
                <c:pt idx="1607">
                  <c:v>247.92993166999997</c:v>
                </c:pt>
                <c:pt idx="1608">
                  <c:v>247.92993166999997</c:v>
                </c:pt>
                <c:pt idx="1609">
                  <c:v>247.81994630000008</c:v>
                </c:pt>
                <c:pt idx="1610">
                  <c:v>247.80999757000006</c:v>
                </c:pt>
                <c:pt idx="1611">
                  <c:v>247.70001220999995</c:v>
                </c:pt>
                <c:pt idx="1612">
                  <c:v>247.67999268000005</c:v>
                </c:pt>
                <c:pt idx="1613">
                  <c:v>247.57000730999994</c:v>
                </c:pt>
                <c:pt idx="1614">
                  <c:v>247.46002194000005</c:v>
                </c:pt>
                <c:pt idx="1615">
                  <c:v>247.44006345000003</c:v>
                </c:pt>
                <c:pt idx="1616">
                  <c:v>247.32995607999999</c:v>
                </c:pt>
                <c:pt idx="1617">
                  <c:v>247.31994631999999</c:v>
                </c:pt>
                <c:pt idx="1618">
                  <c:v>247.2099609500001</c:v>
                </c:pt>
                <c:pt idx="1619">
                  <c:v>247.19995119000009</c:v>
                </c:pt>
                <c:pt idx="1620">
                  <c:v>247.09002685999997</c:v>
                </c:pt>
                <c:pt idx="1621">
                  <c:v>246.98004148999985</c:v>
                </c:pt>
                <c:pt idx="1622">
                  <c:v>246.97003171999984</c:v>
                </c:pt>
                <c:pt idx="1623">
                  <c:v>246.86004636000007</c:v>
                </c:pt>
                <c:pt idx="1624">
                  <c:v>246.85003659000006</c:v>
                </c:pt>
                <c:pt idx="1625">
                  <c:v>246.73992923000003</c:v>
                </c:pt>
                <c:pt idx="1626">
                  <c:v>246.72998050000001</c:v>
                </c:pt>
                <c:pt idx="1627">
                  <c:v>246.61999513000012</c:v>
                </c:pt>
                <c:pt idx="1628">
                  <c:v>246.51000977000001</c:v>
                </c:pt>
                <c:pt idx="1629">
                  <c:v>246.5</c:v>
                </c:pt>
                <c:pt idx="1630">
                  <c:v>246.39001462999988</c:v>
                </c:pt>
                <c:pt idx="1631">
                  <c:v>246.36004636999985</c:v>
                </c:pt>
                <c:pt idx="1632">
                  <c:v>246.25006100999997</c:v>
                </c:pt>
                <c:pt idx="1633">
                  <c:v>246.23004148000007</c:v>
                </c:pt>
                <c:pt idx="1634">
                  <c:v>246.10992434000002</c:v>
                </c:pt>
                <c:pt idx="1635">
                  <c:v>245.98999025000012</c:v>
                </c:pt>
                <c:pt idx="1636">
                  <c:v>245.96997072000011</c:v>
                </c:pt>
                <c:pt idx="1637">
                  <c:v>245.84997558999999</c:v>
                </c:pt>
                <c:pt idx="1638">
                  <c:v>245.82000731999995</c:v>
                </c:pt>
                <c:pt idx="1639">
                  <c:v>245.70001218999994</c:v>
                </c:pt>
                <c:pt idx="1640">
                  <c:v>245.67004392999991</c:v>
                </c:pt>
                <c:pt idx="1641">
                  <c:v>245.55004880000001</c:v>
                </c:pt>
                <c:pt idx="1642">
                  <c:v>245.53002927</c:v>
                </c:pt>
                <c:pt idx="1643">
                  <c:v>245.40997316999994</c:v>
                </c:pt>
                <c:pt idx="1644">
                  <c:v>245.28997804000005</c:v>
                </c:pt>
                <c:pt idx="1645">
                  <c:v>245.26995851000015</c:v>
                </c:pt>
                <c:pt idx="1646">
                  <c:v>245.15002441000001</c:v>
                </c:pt>
                <c:pt idx="1647">
                  <c:v>245.11999512</c:v>
                </c:pt>
                <c:pt idx="1648">
                  <c:v>244.99005125999986</c:v>
                </c:pt>
                <c:pt idx="1649">
                  <c:v>244.97003171999984</c:v>
                </c:pt>
                <c:pt idx="1650">
                  <c:v>244.85003659000006</c:v>
                </c:pt>
                <c:pt idx="1651">
                  <c:v>244.73992923000003</c:v>
                </c:pt>
                <c:pt idx="1652">
                  <c:v>244.71997073</c:v>
                </c:pt>
                <c:pt idx="1653">
                  <c:v>244.59997560000011</c:v>
                </c:pt>
                <c:pt idx="1654">
                  <c:v>244.57995607000009</c:v>
                </c:pt>
                <c:pt idx="1655">
                  <c:v>244.46002196999996</c:v>
                </c:pt>
                <c:pt idx="1656">
                  <c:v>244.44000243999994</c:v>
                </c:pt>
                <c:pt idx="1657">
                  <c:v>244.30004880999991</c:v>
                </c:pt>
                <c:pt idx="1658">
                  <c:v>244.28002927999989</c:v>
                </c:pt>
                <c:pt idx="1659">
                  <c:v>244.15002439</c:v>
                </c:pt>
                <c:pt idx="1660">
                  <c:v>244.13006588999997</c:v>
                </c:pt>
                <c:pt idx="1661">
                  <c:v>243.99993899000003</c:v>
                </c:pt>
                <c:pt idx="1662">
                  <c:v>243.86999513000012</c:v>
                </c:pt>
                <c:pt idx="1663">
                  <c:v>243.8399658300001</c:v>
                </c:pt>
                <c:pt idx="1664">
                  <c:v>243.71997069999998</c:v>
                </c:pt>
                <c:pt idx="1665">
                  <c:v>243.67999268000005</c:v>
                </c:pt>
                <c:pt idx="1666">
                  <c:v>243.55004880999991</c:v>
                </c:pt>
                <c:pt idx="1667">
                  <c:v>243.53002927999989</c:v>
                </c:pt>
                <c:pt idx="1668">
                  <c:v>243.40002439</c:v>
                </c:pt>
                <c:pt idx="1669">
                  <c:v>243.38006588999997</c:v>
                </c:pt>
                <c:pt idx="1670">
                  <c:v>243.24993899000003</c:v>
                </c:pt>
                <c:pt idx="1671">
                  <c:v>243.11999513000012</c:v>
                </c:pt>
                <c:pt idx="1672">
                  <c:v>243.09997560000011</c:v>
                </c:pt>
                <c:pt idx="1673">
                  <c:v>242.96997069999998</c:v>
                </c:pt>
                <c:pt idx="1674">
                  <c:v>242.94000243999994</c:v>
                </c:pt>
                <c:pt idx="1675">
                  <c:v>242.82000730999994</c:v>
                </c:pt>
                <c:pt idx="1676">
                  <c:v>242.80004880999991</c:v>
                </c:pt>
                <c:pt idx="1677">
                  <c:v>242.68005368000001</c:v>
                </c:pt>
                <c:pt idx="1678">
                  <c:v>242.66003415</c:v>
                </c:pt>
                <c:pt idx="1679">
                  <c:v>242.53997805999995</c:v>
                </c:pt>
                <c:pt idx="1680">
                  <c:v>242.51995851999993</c:v>
                </c:pt>
                <c:pt idx="1681">
                  <c:v>242.39996339000015</c:v>
                </c:pt>
                <c:pt idx="1682">
                  <c:v>242.36999513000012</c:v>
                </c:pt>
                <c:pt idx="1683">
                  <c:v>242.23999022999999</c:v>
                </c:pt>
                <c:pt idx="1684">
                  <c:v>242.11999509999987</c:v>
                </c:pt>
                <c:pt idx="1685">
                  <c:v>242.09002683999984</c:v>
                </c:pt>
                <c:pt idx="1686">
                  <c:v>242.00006099999996</c:v>
                </c:pt>
                <c:pt idx="1687">
                  <c:v>241.90002440000001</c:v>
                </c:pt>
                <c:pt idx="1688">
                  <c:v>241.79992679999998</c:v>
                </c:pt>
                <c:pt idx="1689">
                  <c:v>241.79992679999998</c:v>
                </c:pt>
                <c:pt idx="1690">
                  <c:v>241.59997560000011</c:v>
                </c:pt>
                <c:pt idx="1691">
                  <c:v>241.59997560000011</c:v>
                </c:pt>
                <c:pt idx="1692">
                  <c:v>241.5</c:v>
                </c:pt>
                <c:pt idx="1693">
                  <c:v>241.40002440000001</c:v>
                </c:pt>
                <c:pt idx="1694">
                  <c:v>241.3000487999999</c:v>
                </c:pt>
                <c:pt idx="1695">
                  <c:v>241.3000487999999</c:v>
                </c:pt>
                <c:pt idx="1696">
                  <c:v>241.10003660000007</c:v>
                </c:pt>
                <c:pt idx="1697">
                  <c:v>241.10003660000007</c:v>
                </c:pt>
                <c:pt idx="1698">
                  <c:v>240.99993900000004</c:v>
                </c:pt>
                <c:pt idx="1699">
                  <c:v>240.89996339999993</c:v>
                </c:pt>
                <c:pt idx="1700">
                  <c:v>240.79998780000005</c:v>
                </c:pt>
                <c:pt idx="1701">
                  <c:v>240.70001219999995</c:v>
                </c:pt>
                <c:pt idx="1702">
                  <c:v>240.59997559999999</c:v>
                </c:pt>
                <c:pt idx="1703">
                  <c:v>240.49999999999989</c:v>
                </c:pt>
                <c:pt idx="1704">
                  <c:v>240.49999999999989</c:v>
                </c:pt>
                <c:pt idx="1705">
                  <c:v>240.40002440000001</c:v>
                </c:pt>
                <c:pt idx="1706">
                  <c:v>240.30004880000001</c:v>
                </c:pt>
                <c:pt idx="1707">
                  <c:v>240.19995119999999</c:v>
                </c:pt>
                <c:pt idx="1708">
                  <c:v>240.19995119999999</c:v>
                </c:pt>
                <c:pt idx="1709">
                  <c:v>240</c:v>
                </c:pt>
                <c:pt idx="1710">
                  <c:v>240</c:v>
                </c:pt>
                <c:pt idx="1711">
                  <c:v>239.90002439999989</c:v>
                </c:pt>
                <c:pt idx="1712">
                  <c:v>239.80004880000001</c:v>
                </c:pt>
                <c:pt idx="1713">
                  <c:v>239.70007319999991</c:v>
                </c:pt>
                <c:pt idx="1714">
                  <c:v>239.70007319999991</c:v>
                </c:pt>
                <c:pt idx="1715">
                  <c:v>239.5</c:v>
                </c:pt>
                <c:pt idx="1716">
                  <c:v>239.5</c:v>
                </c:pt>
                <c:pt idx="1717">
                  <c:v>239.29992680000009</c:v>
                </c:pt>
                <c:pt idx="1718">
                  <c:v>239.29992680000009</c:v>
                </c:pt>
                <c:pt idx="1719">
                  <c:v>239.19995120000021</c:v>
                </c:pt>
                <c:pt idx="1720">
                  <c:v>239.09997560000011</c:v>
                </c:pt>
                <c:pt idx="1721">
                  <c:v>239</c:v>
                </c:pt>
                <c:pt idx="1722">
                  <c:v>238.90002439999989</c:v>
                </c:pt>
                <c:pt idx="1723">
                  <c:v>238.80004879999979</c:v>
                </c:pt>
                <c:pt idx="1724">
                  <c:v>238.80004879999979</c:v>
                </c:pt>
                <c:pt idx="1725">
                  <c:v>238.60009760000003</c:v>
                </c:pt>
                <c:pt idx="1726">
                  <c:v>238.5</c:v>
                </c:pt>
                <c:pt idx="1727">
                  <c:v>238.5</c:v>
                </c:pt>
                <c:pt idx="1728">
                  <c:v>238.29992680000009</c:v>
                </c:pt>
                <c:pt idx="1729">
                  <c:v>238.29992680000009</c:v>
                </c:pt>
                <c:pt idx="1730">
                  <c:v>238.19995119999999</c:v>
                </c:pt>
                <c:pt idx="1731">
                  <c:v>238.09997560000011</c:v>
                </c:pt>
                <c:pt idx="1732">
                  <c:v>238</c:v>
                </c:pt>
                <c:pt idx="1733">
                  <c:v>238</c:v>
                </c:pt>
                <c:pt idx="1734">
                  <c:v>237.80004880000001</c:v>
                </c:pt>
                <c:pt idx="1735">
                  <c:v>237.80004880000001</c:v>
                </c:pt>
                <c:pt idx="1736">
                  <c:v>237.69995119999999</c:v>
                </c:pt>
                <c:pt idx="1737">
                  <c:v>237.59997559999988</c:v>
                </c:pt>
                <c:pt idx="1738">
                  <c:v>237.5</c:v>
                </c:pt>
                <c:pt idx="1739">
                  <c:v>237.40002440000012</c:v>
                </c:pt>
                <c:pt idx="1740">
                  <c:v>237.30004880000001</c:v>
                </c:pt>
                <c:pt idx="1741">
                  <c:v>237.30004880000001</c:v>
                </c:pt>
                <c:pt idx="1742">
                  <c:v>237.09997559999988</c:v>
                </c:pt>
                <c:pt idx="1743">
                  <c:v>237.09997559999988</c:v>
                </c:pt>
                <c:pt idx="1744">
                  <c:v>236.90002440000012</c:v>
                </c:pt>
                <c:pt idx="1745">
                  <c:v>236.90002440000012</c:v>
                </c:pt>
                <c:pt idx="1746">
                  <c:v>236.69995119999999</c:v>
                </c:pt>
                <c:pt idx="1747">
                  <c:v>236.69995119999999</c:v>
                </c:pt>
                <c:pt idx="1748">
                  <c:v>236.5</c:v>
                </c:pt>
                <c:pt idx="1749">
                  <c:v>236.5</c:v>
                </c:pt>
                <c:pt idx="1750">
                  <c:v>236.30004880000001</c:v>
                </c:pt>
                <c:pt idx="1751">
                  <c:v>236.30004880000001</c:v>
                </c:pt>
                <c:pt idx="1752">
                  <c:v>236.09997559999988</c:v>
                </c:pt>
                <c:pt idx="1753">
                  <c:v>236.09997559999988</c:v>
                </c:pt>
                <c:pt idx="1754">
                  <c:v>236</c:v>
                </c:pt>
                <c:pt idx="1755">
                  <c:v>235.90002440000012</c:v>
                </c:pt>
                <c:pt idx="1756">
                  <c:v>235.79992680000009</c:v>
                </c:pt>
                <c:pt idx="1757">
                  <c:v>235.69995119999999</c:v>
                </c:pt>
                <c:pt idx="1758">
                  <c:v>235.59997560000011</c:v>
                </c:pt>
                <c:pt idx="1759">
                  <c:v>235.5</c:v>
                </c:pt>
                <c:pt idx="1760">
                  <c:v>235.40002439999989</c:v>
                </c:pt>
                <c:pt idx="1761">
                  <c:v>235.30004880000001</c:v>
                </c:pt>
                <c:pt idx="1762">
                  <c:v>235.20007319999991</c:v>
                </c:pt>
                <c:pt idx="1763">
                  <c:v>235.09997559999988</c:v>
                </c:pt>
                <c:pt idx="1764">
                  <c:v>235</c:v>
                </c:pt>
                <c:pt idx="1765">
                  <c:v>234.90002440000012</c:v>
                </c:pt>
                <c:pt idx="1766">
                  <c:v>234.79992680000009</c:v>
                </c:pt>
                <c:pt idx="1767">
                  <c:v>234.69995119999999</c:v>
                </c:pt>
                <c:pt idx="1768">
                  <c:v>234.69995119999999</c:v>
                </c:pt>
                <c:pt idx="1769">
                  <c:v>234.5</c:v>
                </c:pt>
                <c:pt idx="1770">
                  <c:v>234.5</c:v>
                </c:pt>
                <c:pt idx="1771">
                  <c:v>234.40002439999989</c:v>
                </c:pt>
                <c:pt idx="1772">
                  <c:v>234.30004880000001</c:v>
                </c:pt>
                <c:pt idx="1773">
                  <c:v>234.20007319999991</c:v>
                </c:pt>
                <c:pt idx="1774">
                  <c:v>234.09997559999988</c:v>
                </c:pt>
                <c:pt idx="1775">
                  <c:v>234</c:v>
                </c:pt>
                <c:pt idx="1776">
                  <c:v>233.90002440000012</c:v>
                </c:pt>
                <c:pt idx="1777">
                  <c:v>233.79992680000009</c:v>
                </c:pt>
                <c:pt idx="1778">
                  <c:v>233.69995119999999</c:v>
                </c:pt>
                <c:pt idx="1779">
                  <c:v>233.59997560000011</c:v>
                </c:pt>
                <c:pt idx="1780">
                  <c:v>233.5</c:v>
                </c:pt>
                <c:pt idx="1781">
                  <c:v>233.40002439999989</c:v>
                </c:pt>
                <c:pt idx="1782">
                  <c:v>233.30004880000001</c:v>
                </c:pt>
                <c:pt idx="1783">
                  <c:v>233.20007319999991</c:v>
                </c:pt>
                <c:pt idx="1784">
                  <c:v>233.09997559999988</c:v>
                </c:pt>
                <c:pt idx="1785">
                  <c:v>232.90002440000012</c:v>
                </c:pt>
                <c:pt idx="1786">
                  <c:v>232.90002440000012</c:v>
                </c:pt>
                <c:pt idx="1787">
                  <c:v>232.80004880000001</c:v>
                </c:pt>
                <c:pt idx="1788">
                  <c:v>232.69995119999999</c:v>
                </c:pt>
                <c:pt idx="1789">
                  <c:v>232.69995119999999</c:v>
                </c:pt>
                <c:pt idx="1790">
                  <c:v>232.5</c:v>
                </c:pt>
                <c:pt idx="1791">
                  <c:v>232.5</c:v>
                </c:pt>
                <c:pt idx="1792">
                  <c:v>232.30004880000001</c:v>
                </c:pt>
                <c:pt idx="1793">
                  <c:v>232.19995119999999</c:v>
                </c:pt>
                <c:pt idx="1794">
                  <c:v>232.09997559999988</c:v>
                </c:pt>
                <c:pt idx="1795">
                  <c:v>232</c:v>
                </c:pt>
                <c:pt idx="1796">
                  <c:v>231.90002440000012</c:v>
                </c:pt>
                <c:pt idx="1797">
                  <c:v>231.80004880000001</c:v>
                </c:pt>
                <c:pt idx="1798">
                  <c:v>231.69995119999999</c:v>
                </c:pt>
                <c:pt idx="1799">
                  <c:v>231.59997559999988</c:v>
                </c:pt>
                <c:pt idx="1800">
                  <c:v>231.59997559999988</c:v>
                </c:pt>
                <c:pt idx="1801">
                  <c:v>231.40002440000012</c:v>
                </c:pt>
                <c:pt idx="1802">
                  <c:v>231.40002440000012</c:v>
                </c:pt>
                <c:pt idx="1803">
                  <c:v>231.19995119999999</c:v>
                </c:pt>
                <c:pt idx="1804">
                  <c:v>231.19995119999999</c:v>
                </c:pt>
                <c:pt idx="1805">
                  <c:v>231</c:v>
                </c:pt>
                <c:pt idx="1806">
                  <c:v>231</c:v>
                </c:pt>
                <c:pt idx="1807">
                  <c:v>230.80004880000001</c:v>
                </c:pt>
                <c:pt idx="1808">
                  <c:v>230.80004880000001</c:v>
                </c:pt>
                <c:pt idx="1809">
                  <c:v>230.70007319999991</c:v>
                </c:pt>
                <c:pt idx="1810">
                  <c:v>230.59997559999988</c:v>
                </c:pt>
                <c:pt idx="1811">
                  <c:v>230.5</c:v>
                </c:pt>
                <c:pt idx="1812">
                  <c:v>230.40002440000012</c:v>
                </c:pt>
                <c:pt idx="1813">
                  <c:v>230.29992680000009</c:v>
                </c:pt>
                <c:pt idx="1814">
                  <c:v>230.19995119999999</c:v>
                </c:pt>
                <c:pt idx="1815">
                  <c:v>230.09997560000011</c:v>
                </c:pt>
                <c:pt idx="1816">
                  <c:v>230</c:v>
                </c:pt>
                <c:pt idx="1817">
                  <c:v>229.90002439999989</c:v>
                </c:pt>
                <c:pt idx="1818">
                  <c:v>229.80004879999979</c:v>
                </c:pt>
                <c:pt idx="1819">
                  <c:v>229.70007319999991</c:v>
                </c:pt>
                <c:pt idx="1820">
                  <c:v>229.70007319999991</c:v>
                </c:pt>
                <c:pt idx="1821">
                  <c:v>229.5</c:v>
                </c:pt>
                <c:pt idx="1822">
                  <c:v>229.5</c:v>
                </c:pt>
                <c:pt idx="1823">
                  <c:v>229.29992680000009</c:v>
                </c:pt>
                <c:pt idx="1824">
                  <c:v>229.29992680000009</c:v>
                </c:pt>
                <c:pt idx="1825">
                  <c:v>229.09997560000011</c:v>
                </c:pt>
                <c:pt idx="1826">
                  <c:v>229</c:v>
                </c:pt>
                <c:pt idx="1827">
                  <c:v>229</c:v>
                </c:pt>
                <c:pt idx="1828">
                  <c:v>228.80004879999979</c:v>
                </c:pt>
                <c:pt idx="1829">
                  <c:v>228.80004879999979</c:v>
                </c:pt>
                <c:pt idx="1830">
                  <c:v>228.60009760000003</c:v>
                </c:pt>
                <c:pt idx="1831">
                  <c:v>228.60009760000003</c:v>
                </c:pt>
                <c:pt idx="1832">
                  <c:v>228.39990239999997</c:v>
                </c:pt>
                <c:pt idx="1833">
                  <c:v>228.39990239999997</c:v>
                </c:pt>
                <c:pt idx="1834">
                  <c:v>228.29992680000009</c:v>
                </c:pt>
                <c:pt idx="1835">
                  <c:v>228.09997560000011</c:v>
                </c:pt>
                <c:pt idx="1836">
                  <c:v>228.09997560000011</c:v>
                </c:pt>
                <c:pt idx="1837">
                  <c:v>227.90002439999989</c:v>
                </c:pt>
                <c:pt idx="1838">
                  <c:v>227.90002439999989</c:v>
                </c:pt>
                <c:pt idx="1839">
                  <c:v>227.70007319999991</c:v>
                </c:pt>
                <c:pt idx="1840">
                  <c:v>227.70007319999991</c:v>
                </c:pt>
                <c:pt idx="1841">
                  <c:v>227.59997559999988</c:v>
                </c:pt>
                <c:pt idx="1842">
                  <c:v>227.5</c:v>
                </c:pt>
                <c:pt idx="1843">
                  <c:v>227.40002440000012</c:v>
                </c:pt>
                <c:pt idx="1844">
                  <c:v>227.19995119999999</c:v>
                </c:pt>
                <c:pt idx="1845">
                  <c:v>227.19995119999999</c:v>
                </c:pt>
                <c:pt idx="1846">
                  <c:v>227.09997559999988</c:v>
                </c:pt>
                <c:pt idx="1847">
                  <c:v>227</c:v>
                </c:pt>
                <c:pt idx="1848">
                  <c:v>226.90002440000012</c:v>
                </c:pt>
                <c:pt idx="1849">
                  <c:v>226.80004880000001</c:v>
                </c:pt>
                <c:pt idx="1850">
                  <c:v>226.69995119999999</c:v>
                </c:pt>
                <c:pt idx="1851">
                  <c:v>226.5</c:v>
                </c:pt>
                <c:pt idx="1852">
                  <c:v>226.5</c:v>
                </c:pt>
                <c:pt idx="1853">
                  <c:v>226.40002439999989</c:v>
                </c:pt>
                <c:pt idx="1854">
                  <c:v>226.30004880000001</c:v>
                </c:pt>
                <c:pt idx="1855">
                  <c:v>226.20007319999991</c:v>
                </c:pt>
                <c:pt idx="1856">
                  <c:v>226</c:v>
                </c:pt>
                <c:pt idx="1857">
                  <c:v>226</c:v>
                </c:pt>
                <c:pt idx="1858">
                  <c:v>225.79992680000009</c:v>
                </c:pt>
                <c:pt idx="1859">
                  <c:v>225.79992680000009</c:v>
                </c:pt>
                <c:pt idx="1860">
                  <c:v>225.69995120000021</c:v>
                </c:pt>
                <c:pt idx="1861">
                  <c:v>225.59997560000011</c:v>
                </c:pt>
                <c:pt idx="1862">
                  <c:v>225.5</c:v>
                </c:pt>
                <c:pt idx="1863">
                  <c:v>225.30004879999979</c:v>
                </c:pt>
                <c:pt idx="1864">
                  <c:v>225.30004879999979</c:v>
                </c:pt>
                <c:pt idx="1865">
                  <c:v>225.20007319999991</c:v>
                </c:pt>
                <c:pt idx="1866">
                  <c:v>225.10009760000003</c:v>
                </c:pt>
                <c:pt idx="1867">
                  <c:v>225</c:v>
                </c:pt>
                <c:pt idx="1868">
                  <c:v>224.79992680000009</c:v>
                </c:pt>
                <c:pt idx="1869">
                  <c:v>224.79992680000009</c:v>
                </c:pt>
                <c:pt idx="1870">
                  <c:v>224.69995119999999</c:v>
                </c:pt>
                <c:pt idx="1871">
                  <c:v>224.5</c:v>
                </c:pt>
                <c:pt idx="1872">
                  <c:v>224.5</c:v>
                </c:pt>
                <c:pt idx="1873">
                  <c:v>224.30004880000001</c:v>
                </c:pt>
                <c:pt idx="1874">
                  <c:v>224.19995119999999</c:v>
                </c:pt>
                <c:pt idx="1875">
                  <c:v>224.09997559999988</c:v>
                </c:pt>
                <c:pt idx="1876">
                  <c:v>224</c:v>
                </c:pt>
                <c:pt idx="1877">
                  <c:v>223.90002439999989</c:v>
                </c:pt>
                <c:pt idx="1878">
                  <c:v>223.80004880000001</c:v>
                </c:pt>
                <c:pt idx="1879">
                  <c:v>223.70007319999991</c:v>
                </c:pt>
                <c:pt idx="1880">
                  <c:v>223.59997559999988</c:v>
                </c:pt>
                <c:pt idx="1881">
                  <c:v>223.5</c:v>
                </c:pt>
                <c:pt idx="1882">
                  <c:v>223.39990239999997</c:v>
                </c:pt>
                <c:pt idx="1883">
                  <c:v>223.29992680000009</c:v>
                </c:pt>
                <c:pt idx="1884">
                  <c:v>223.19995120000021</c:v>
                </c:pt>
                <c:pt idx="1885">
                  <c:v>223</c:v>
                </c:pt>
                <c:pt idx="1886">
                  <c:v>223</c:v>
                </c:pt>
                <c:pt idx="1887">
                  <c:v>222.90002439999989</c:v>
                </c:pt>
                <c:pt idx="1888">
                  <c:v>222.70007319999991</c:v>
                </c:pt>
                <c:pt idx="1889">
                  <c:v>222.70007319999991</c:v>
                </c:pt>
                <c:pt idx="1890">
                  <c:v>222.5</c:v>
                </c:pt>
                <c:pt idx="1891">
                  <c:v>222.5</c:v>
                </c:pt>
                <c:pt idx="1892">
                  <c:v>222.40002440000012</c:v>
                </c:pt>
                <c:pt idx="1893">
                  <c:v>222.19995119999999</c:v>
                </c:pt>
                <c:pt idx="1894">
                  <c:v>222.19995119999999</c:v>
                </c:pt>
                <c:pt idx="1895">
                  <c:v>222</c:v>
                </c:pt>
                <c:pt idx="1896">
                  <c:v>221.90002440000012</c:v>
                </c:pt>
                <c:pt idx="1897">
                  <c:v>221.90002440000012</c:v>
                </c:pt>
                <c:pt idx="1898">
                  <c:v>221.69995119999999</c:v>
                </c:pt>
                <c:pt idx="1899">
                  <c:v>221.69995119999999</c:v>
                </c:pt>
                <c:pt idx="1900">
                  <c:v>221.5</c:v>
                </c:pt>
                <c:pt idx="1901">
                  <c:v>221.40002439999989</c:v>
                </c:pt>
                <c:pt idx="1902">
                  <c:v>221.40002439999989</c:v>
                </c:pt>
                <c:pt idx="1903">
                  <c:v>221.20007319999991</c:v>
                </c:pt>
                <c:pt idx="1904">
                  <c:v>221.10009760000003</c:v>
                </c:pt>
                <c:pt idx="1905">
                  <c:v>221</c:v>
                </c:pt>
                <c:pt idx="1906">
                  <c:v>220.89990239999997</c:v>
                </c:pt>
                <c:pt idx="1907">
                  <c:v>220.79992680000009</c:v>
                </c:pt>
                <c:pt idx="1908">
                  <c:v>220.69995120000021</c:v>
                </c:pt>
                <c:pt idx="1909">
                  <c:v>220.59997560000011</c:v>
                </c:pt>
                <c:pt idx="1910">
                  <c:v>220.40002439999989</c:v>
                </c:pt>
                <c:pt idx="1911">
                  <c:v>220.30004880000001</c:v>
                </c:pt>
                <c:pt idx="1912">
                  <c:v>220.30004880000001</c:v>
                </c:pt>
                <c:pt idx="1913">
                  <c:v>220.09997559999988</c:v>
                </c:pt>
                <c:pt idx="1914">
                  <c:v>220</c:v>
                </c:pt>
                <c:pt idx="1915">
                  <c:v>219.90002440000012</c:v>
                </c:pt>
                <c:pt idx="1916">
                  <c:v>219.80004880000001</c:v>
                </c:pt>
                <c:pt idx="1917">
                  <c:v>219.70007319999991</c:v>
                </c:pt>
                <c:pt idx="1918">
                  <c:v>219.59997559999988</c:v>
                </c:pt>
                <c:pt idx="1919">
                  <c:v>219.5</c:v>
                </c:pt>
                <c:pt idx="1920">
                  <c:v>219.39990239999997</c:v>
                </c:pt>
                <c:pt idx="1921">
                  <c:v>219.19995120000021</c:v>
                </c:pt>
                <c:pt idx="1922">
                  <c:v>219.19995120000021</c:v>
                </c:pt>
                <c:pt idx="1923">
                  <c:v>219</c:v>
                </c:pt>
                <c:pt idx="1924">
                  <c:v>218.90002439999989</c:v>
                </c:pt>
                <c:pt idx="1925">
                  <c:v>218.90002439999989</c:v>
                </c:pt>
                <c:pt idx="1926">
                  <c:v>218.70007319999991</c:v>
                </c:pt>
                <c:pt idx="1927">
                  <c:v>218.59997559999988</c:v>
                </c:pt>
                <c:pt idx="1928">
                  <c:v>218.40002440000012</c:v>
                </c:pt>
                <c:pt idx="1929">
                  <c:v>218.40002440000012</c:v>
                </c:pt>
                <c:pt idx="1930">
                  <c:v>218.30004880000001</c:v>
                </c:pt>
                <c:pt idx="1931">
                  <c:v>218.09997559999988</c:v>
                </c:pt>
                <c:pt idx="1932">
                  <c:v>218.09997559999988</c:v>
                </c:pt>
                <c:pt idx="1933">
                  <c:v>218</c:v>
                </c:pt>
                <c:pt idx="1934">
                  <c:v>217.79992680000009</c:v>
                </c:pt>
                <c:pt idx="1935">
                  <c:v>217.69995120000021</c:v>
                </c:pt>
                <c:pt idx="1936">
                  <c:v>217.59997560000011</c:v>
                </c:pt>
                <c:pt idx="1937">
                  <c:v>217.5</c:v>
                </c:pt>
                <c:pt idx="1938">
                  <c:v>217.40002439999989</c:v>
                </c:pt>
                <c:pt idx="1939">
                  <c:v>217.30004879999979</c:v>
                </c:pt>
                <c:pt idx="1940">
                  <c:v>217.20007319999991</c:v>
                </c:pt>
                <c:pt idx="1941">
                  <c:v>217.09997559999988</c:v>
                </c:pt>
                <c:pt idx="1942">
                  <c:v>217</c:v>
                </c:pt>
                <c:pt idx="1943">
                  <c:v>216.90002440000012</c:v>
                </c:pt>
                <c:pt idx="1944">
                  <c:v>216.69995119999999</c:v>
                </c:pt>
                <c:pt idx="1945">
                  <c:v>216.59997559999988</c:v>
                </c:pt>
                <c:pt idx="1946">
                  <c:v>216.59997559999988</c:v>
                </c:pt>
                <c:pt idx="1947">
                  <c:v>216.40002440000012</c:v>
                </c:pt>
                <c:pt idx="1948">
                  <c:v>216.29992680000009</c:v>
                </c:pt>
                <c:pt idx="1949">
                  <c:v>216.19995120000021</c:v>
                </c:pt>
                <c:pt idx="1950">
                  <c:v>216.09997560000011</c:v>
                </c:pt>
                <c:pt idx="1951">
                  <c:v>216</c:v>
                </c:pt>
                <c:pt idx="1952">
                  <c:v>215.80004879999979</c:v>
                </c:pt>
                <c:pt idx="1953">
                  <c:v>215.70007319999991</c:v>
                </c:pt>
                <c:pt idx="1954">
                  <c:v>215.70007319999991</c:v>
                </c:pt>
                <c:pt idx="1955">
                  <c:v>215.5</c:v>
                </c:pt>
                <c:pt idx="1956">
                  <c:v>215.40002440000012</c:v>
                </c:pt>
                <c:pt idx="1957">
                  <c:v>215.40002440000012</c:v>
                </c:pt>
                <c:pt idx="1958">
                  <c:v>215.19995119999999</c:v>
                </c:pt>
                <c:pt idx="1959">
                  <c:v>215.09997559999988</c:v>
                </c:pt>
                <c:pt idx="1960">
                  <c:v>214.90002440000012</c:v>
                </c:pt>
                <c:pt idx="1961">
                  <c:v>214.90002440000012</c:v>
                </c:pt>
                <c:pt idx="1962">
                  <c:v>214.79992680000009</c:v>
                </c:pt>
                <c:pt idx="1963">
                  <c:v>214.59997560000011</c:v>
                </c:pt>
                <c:pt idx="1964">
                  <c:v>214.5</c:v>
                </c:pt>
                <c:pt idx="1965">
                  <c:v>214.5</c:v>
                </c:pt>
                <c:pt idx="1966">
                  <c:v>214.30004879999979</c:v>
                </c:pt>
                <c:pt idx="1967">
                  <c:v>214.20007319999991</c:v>
                </c:pt>
                <c:pt idx="1968">
                  <c:v>214.09997559999988</c:v>
                </c:pt>
                <c:pt idx="1969">
                  <c:v>214</c:v>
                </c:pt>
                <c:pt idx="1970">
                  <c:v>213.90002440000012</c:v>
                </c:pt>
                <c:pt idx="1971">
                  <c:v>213.80004880000001</c:v>
                </c:pt>
                <c:pt idx="1972">
                  <c:v>213.59997559999988</c:v>
                </c:pt>
                <c:pt idx="1973">
                  <c:v>213.59997559999988</c:v>
                </c:pt>
                <c:pt idx="1974">
                  <c:v>213.5</c:v>
                </c:pt>
                <c:pt idx="1975">
                  <c:v>213.29992680000009</c:v>
                </c:pt>
                <c:pt idx="1976">
                  <c:v>213.29992680000009</c:v>
                </c:pt>
                <c:pt idx="1977">
                  <c:v>213.09997560000011</c:v>
                </c:pt>
                <c:pt idx="1978">
                  <c:v>213</c:v>
                </c:pt>
                <c:pt idx="1979">
                  <c:v>212.90002439999989</c:v>
                </c:pt>
                <c:pt idx="1980">
                  <c:v>212.70007319999991</c:v>
                </c:pt>
                <c:pt idx="1981">
                  <c:v>212.70007319999991</c:v>
                </c:pt>
                <c:pt idx="1982">
                  <c:v>212.59997559999988</c:v>
                </c:pt>
                <c:pt idx="1983">
                  <c:v>212.40002440000012</c:v>
                </c:pt>
                <c:pt idx="1984">
                  <c:v>212.30004880000001</c:v>
                </c:pt>
                <c:pt idx="1985">
                  <c:v>212.30004880000001</c:v>
                </c:pt>
                <c:pt idx="1986">
                  <c:v>212.09997559999988</c:v>
                </c:pt>
                <c:pt idx="1987">
                  <c:v>212</c:v>
                </c:pt>
                <c:pt idx="1988">
                  <c:v>211.89990239999997</c:v>
                </c:pt>
                <c:pt idx="1989">
                  <c:v>211.79992680000009</c:v>
                </c:pt>
                <c:pt idx="1990">
                  <c:v>211.69995120000021</c:v>
                </c:pt>
                <c:pt idx="1991">
                  <c:v>211.59997560000011</c:v>
                </c:pt>
                <c:pt idx="1992">
                  <c:v>211.40002439999989</c:v>
                </c:pt>
                <c:pt idx="1993">
                  <c:v>211.40002439999989</c:v>
                </c:pt>
                <c:pt idx="1994">
                  <c:v>211.30004880000001</c:v>
                </c:pt>
                <c:pt idx="1995">
                  <c:v>211.09997559999988</c:v>
                </c:pt>
                <c:pt idx="1996">
                  <c:v>211</c:v>
                </c:pt>
                <c:pt idx="1997">
                  <c:v>210.90002439999989</c:v>
                </c:pt>
                <c:pt idx="1998">
                  <c:v>210.80004880000001</c:v>
                </c:pt>
                <c:pt idx="1999">
                  <c:v>210.70007319999991</c:v>
                </c:pt>
              </c:numCache>
            </c:numRef>
          </c:xVal>
          <c:yVal>
            <c:numRef>
              <c:f>Stock_THOR!$N$3:$N$2002</c:f>
              <c:numCache>
                <c:formatCode>0.00E+00</c:formatCode>
                <c:ptCount val="2000"/>
                <c:pt idx="0">
                  <c:v>413.51000977000001</c:v>
                </c:pt>
                <c:pt idx="1">
                  <c:v>413.51000977000001</c:v>
                </c:pt>
                <c:pt idx="2">
                  <c:v>413.51000977000001</c:v>
                </c:pt>
                <c:pt idx="3">
                  <c:v>413.51000977000001</c:v>
                </c:pt>
                <c:pt idx="4">
                  <c:v>413.51000977000001</c:v>
                </c:pt>
                <c:pt idx="5">
                  <c:v>413.51000977000001</c:v>
                </c:pt>
                <c:pt idx="6">
                  <c:v>413.51000977000001</c:v>
                </c:pt>
                <c:pt idx="7">
                  <c:v>413.51000977000001</c:v>
                </c:pt>
                <c:pt idx="8">
                  <c:v>413.51000977000001</c:v>
                </c:pt>
                <c:pt idx="9">
                  <c:v>413.51000977000001</c:v>
                </c:pt>
                <c:pt idx="10">
                  <c:v>413.51000977000001</c:v>
                </c:pt>
                <c:pt idx="11">
                  <c:v>413.51000977000001</c:v>
                </c:pt>
                <c:pt idx="12">
                  <c:v>413.51000977000001</c:v>
                </c:pt>
                <c:pt idx="13">
                  <c:v>413.51000977000001</c:v>
                </c:pt>
                <c:pt idx="14">
                  <c:v>413.51000977000001</c:v>
                </c:pt>
                <c:pt idx="15">
                  <c:v>413.51000977000001</c:v>
                </c:pt>
                <c:pt idx="16">
                  <c:v>413.51000977000001</c:v>
                </c:pt>
                <c:pt idx="17">
                  <c:v>413.51000977000001</c:v>
                </c:pt>
                <c:pt idx="18">
                  <c:v>413.51000977000001</c:v>
                </c:pt>
                <c:pt idx="19">
                  <c:v>413.51000977000001</c:v>
                </c:pt>
                <c:pt idx="20">
                  <c:v>413.51000977000001</c:v>
                </c:pt>
                <c:pt idx="21">
                  <c:v>413.51000977000001</c:v>
                </c:pt>
                <c:pt idx="22">
                  <c:v>413.51000977000001</c:v>
                </c:pt>
                <c:pt idx="23">
                  <c:v>413.51000977000001</c:v>
                </c:pt>
                <c:pt idx="24">
                  <c:v>413.51000977000001</c:v>
                </c:pt>
                <c:pt idx="25">
                  <c:v>413.51000977000001</c:v>
                </c:pt>
                <c:pt idx="26">
                  <c:v>413.51000977000001</c:v>
                </c:pt>
                <c:pt idx="27">
                  <c:v>413.51000977000001</c:v>
                </c:pt>
                <c:pt idx="28">
                  <c:v>413.51000977000001</c:v>
                </c:pt>
                <c:pt idx="29">
                  <c:v>413.51000977000001</c:v>
                </c:pt>
                <c:pt idx="30">
                  <c:v>413.51000977000001</c:v>
                </c:pt>
                <c:pt idx="31">
                  <c:v>413.51000977000001</c:v>
                </c:pt>
                <c:pt idx="32">
                  <c:v>413.51000977000001</c:v>
                </c:pt>
                <c:pt idx="33">
                  <c:v>413.51000977000001</c:v>
                </c:pt>
                <c:pt idx="34">
                  <c:v>413.51000977000001</c:v>
                </c:pt>
                <c:pt idx="35">
                  <c:v>413.51000977000001</c:v>
                </c:pt>
                <c:pt idx="36">
                  <c:v>413.51000977000001</c:v>
                </c:pt>
                <c:pt idx="37">
                  <c:v>413.51000977000001</c:v>
                </c:pt>
                <c:pt idx="38">
                  <c:v>413.51000977000001</c:v>
                </c:pt>
                <c:pt idx="39">
                  <c:v>413.51000977000001</c:v>
                </c:pt>
                <c:pt idx="40">
                  <c:v>413.51000977000001</c:v>
                </c:pt>
                <c:pt idx="41">
                  <c:v>413.51000977000001</c:v>
                </c:pt>
                <c:pt idx="42">
                  <c:v>413.51000977000001</c:v>
                </c:pt>
                <c:pt idx="43">
                  <c:v>413.51000977000001</c:v>
                </c:pt>
                <c:pt idx="44">
                  <c:v>413.51000977000001</c:v>
                </c:pt>
                <c:pt idx="45">
                  <c:v>413.51000977000001</c:v>
                </c:pt>
                <c:pt idx="46">
                  <c:v>413.51000977000001</c:v>
                </c:pt>
                <c:pt idx="47">
                  <c:v>413.51000977000001</c:v>
                </c:pt>
                <c:pt idx="48">
                  <c:v>413.51000977000001</c:v>
                </c:pt>
                <c:pt idx="49">
                  <c:v>413.51000977000001</c:v>
                </c:pt>
                <c:pt idx="50">
                  <c:v>413.51000977000001</c:v>
                </c:pt>
                <c:pt idx="51">
                  <c:v>413.51000977000001</c:v>
                </c:pt>
                <c:pt idx="52">
                  <c:v>413.51000977000001</c:v>
                </c:pt>
                <c:pt idx="53">
                  <c:v>413.51000977000001</c:v>
                </c:pt>
                <c:pt idx="54">
                  <c:v>413.51000977000001</c:v>
                </c:pt>
                <c:pt idx="55">
                  <c:v>413.51000977000001</c:v>
                </c:pt>
                <c:pt idx="56">
                  <c:v>413.51000977000001</c:v>
                </c:pt>
                <c:pt idx="57">
                  <c:v>413.51000977000001</c:v>
                </c:pt>
                <c:pt idx="58">
                  <c:v>413.51000977000001</c:v>
                </c:pt>
                <c:pt idx="59">
                  <c:v>413.51000977000001</c:v>
                </c:pt>
                <c:pt idx="60">
                  <c:v>413.51000977000001</c:v>
                </c:pt>
                <c:pt idx="61">
                  <c:v>413.51000977000001</c:v>
                </c:pt>
                <c:pt idx="62">
                  <c:v>413.5</c:v>
                </c:pt>
                <c:pt idx="63">
                  <c:v>413.5</c:v>
                </c:pt>
                <c:pt idx="64">
                  <c:v>413.5</c:v>
                </c:pt>
                <c:pt idx="65">
                  <c:v>413.5</c:v>
                </c:pt>
                <c:pt idx="66">
                  <c:v>413.5</c:v>
                </c:pt>
                <c:pt idx="67">
                  <c:v>413.5</c:v>
                </c:pt>
                <c:pt idx="68">
                  <c:v>413.5</c:v>
                </c:pt>
                <c:pt idx="69">
                  <c:v>413.5</c:v>
                </c:pt>
                <c:pt idx="70">
                  <c:v>413.5</c:v>
                </c:pt>
                <c:pt idx="71">
                  <c:v>413.5</c:v>
                </c:pt>
                <c:pt idx="72">
                  <c:v>413.5</c:v>
                </c:pt>
                <c:pt idx="73">
                  <c:v>413.5</c:v>
                </c:pt>
                <c:pt idx="74">
                  <c:v>413.5</c:v>
                </c:pt>
                <c:pt idx="75">
                  <c:v>413.5</c:v>
                </c:pt>
                <c:pt idx="76">
                  <c:v>413.5</c:v>
                </c:pt>
                <c:pt idx="77">
                  <c:v>413.5</c:v>
                </c:pt>
                <c:pt idx="78">
                  <c:v>413.5</c:v>
                </c:pt>
                <c:pt idx="79">
                  <c:v>413.5</c:v>
                </c:pt>
                <c:pt idx="80">
                  <c:v>413.5</c:v>
                </c:pt>
                <c:pt idx="81">
                  <c:v>413.5</c:v>
                </c:pt>
                <c:pt idx="82">
                  <c:v>413.5</c:v>
                </c:pt>
                <c:pt idx="83">
                  <c:v>413.5</c:v>
                </c:pt>
                <c:pt idx="84">
                  <c:v>413.5</c:v>
                </c:pt>
                <c:pt idx="85">
                  <c:v>413.5</c:v>
                </c:pt>
                <c:pt idx="86">
                  <c:v>413.5</c:v>
                </c:pt>
                <c:pt idx="87">
                  <c:v>413.5</c:v>
                </c:pt>
                <c:pt idx="88">
                  <c:v>413.5</c:v>
                </c:pt>
                <c:pt idx="89">
                  <c:v>413.5</c:v>
                </c:pt>
                <c:pt idx="90">
                  <c:v>413.5</c:v>
                </c:pt>
                <c:pt idx="91">
                  <c:v>413.5</c:v>
                </c:pt>
                <c:pt idx="92">
                  <c:v>413.5</c:v>
                </c:pt>
                <c:pt idx="93">
                  <c:v>413.5</c:v>
                </c:pt>
                <c:pt idx="94">
                  <c:v>413.5</c:v>
                </c:pt>
                <c:pt idx="95">
                  <c:v>413.5</c:v>
                </c:pt>
                <c:pt idx="96">
                  <c:v>413.5</c:v>
                </c:pt>
                <c:pt idx="97">
                  <c:v>413.5</c:v>
                </c:pt>
                <c:pt idx="98">
                  <c:v>413.5</c:v>
                </c:pt>
                <c:pt idx="99">
                  <c:v>413.5</c:v>
                </c:pt>
                <c:pt idx="100">
                  <c:v>413.5</c:v>
                </c:pt>
                <c:pt idx="101">
                  <c:v>413.5</c:v>
                </c:pt>
                <c:pt idx="102">
                  <c:v>413.5</c:v>
                </c:pt>
                <c:pt idx="103">
                  <c:v>413.5</c:v>
                </c:pt>
                <c:pt idx="104">
                  <c:v>413.5</c:v>
                </c:pt>
                <c:pt idx="105">
                  <c:v>413.5</c:v>
                </c:pt>
                <c:pt idx="106">
                  <c:v>413.5</c:v>
                </c:pt>
                <c:pt idx="107">
                  <c:v>413.5</c:v>
                </c:pt>
                <c:pt idx="108">
                  <c:v>413.5</c:v>
                </c:pt>
                <c:pt idx="109">
                  <c:v>413.5</c:v>
                </c:pt>
                <c:pt idx="110">
                  <c:v>413.5</c:v>
                </c:pt>
                <c:pt idx="111">
                  <c:v>413.5</c:v>
                </c:pt>
                <c:pt idx="112">
                  <c:v>413.5</c:v>
                </c:pt>
                <c:pt idx="113">
                  <c:v>413.5</c:v>
                </c:pt>
                <c:pt idx="114">
                  <c:v>413.5</c:v>
                </c:pt>
                <c:pt idx="115">
                  <c:v>413.5</c:v>
                </c:pt>
                <c:pt idx="116">
                  <c:v>413.5</c:v>
                </c:pt>
                <c:pt idx="117">
                  <c:v>413.5</c:v>
                </c:pt>
                <c:pt idx="118">
                  <c:v>413.5</c:v>
                </c:pt>
                <c:pt idx="119">
                  <c:v>413.5</c:v>
                </c:pt>
                <c:pt idx="120">
                  <c:v>413.5</c:v>
                </c:pt>
                <c:pt idx="121">
                  <c:v>413.5</c:v>
                </c:pt>
                <c:pt idx="122">
                  <c:v>413.5</c:v>
                </c:pt>
                <c:pt idx="123">
                  <c:v>413.5</c:v>
                </c:pt>
                <c:pt idx="124">
                  <c:v>413.5</c:v>
                </c:pt>
                <c:pt idx="125">
                  <c:v>413.5</c:v>
                </c:pt>
                <c:pt idx="126">
                  <c:v>413.5</c:v>
                </c:pt>
                <c:pt idx="127">
                  <c:v>413.5</c:v>
                </c:pt>
                <c:pt idx="128">
                  <c:v>413.5</c:v>
                </c:pt>
                <c:pt idx="129">
                  <c:v>413.5</c:v>
                </c:pt>
                <c:pt idx="130">
                  <c:v>413.5</c:v>
                </c:pt>
                <c:pt idx="131">
                  <c:v>413.5</c:v>
                </c:pt>
                <c:pt idx="132">
                  <c:v>413.5</c:v>
                </c:pt>
                <c:pt idx="133">
                  <c:v>413.5</c:v>
                </c:pt>
                <c:pt idx="134">
                  <c:v>413.5</c:v>
                </c:pt>
                <c:pt idx="135">
                  <c:v>413.5</c:v>
                </c:pt>
                <c:pt idx="136">
                  <c:v>413.5</c:v>
                </c:pt>
                <c:pt idx="137">
                  <c:v>413.5</c:v>
                </c:pt>
                <c:pt idx="138">
                  <c:v>413.5</c:v>
                </c:pt>
                <c:pt idx="139">
                  <c:v>413.5</c:v>
                </c:pt>
                <c:pt idx="140">
                  <c:v>413.5</c:v>
                </c:pt>
                <c:pt idx="141">
                  <c:v>413.5</c:v>
                </c:pt>
                <c:pt idx="142">
                  <c:v>413.5</c:v>
                </c:pt>
                <c:pt idx="143">
                  <c:v>413.5</c:v>
                </c:pt>
                <c:pt idx="144">
                  <c:v>413.5</c:v>
                </c:pt>
                <c:pt idx="145">
                  <c:v>413.5</c:v>
                </c:pt>
                <c:pt idx="146">
                  <c:v>413.5</c:v>
                </c:pt>
                <c:pt idx="147">
                  <c:v>413.5</c:v>
                </c:pt>
                <c:pt idx="148">
                  <c:v>413.5</c:v>
                </c:pt>
                <c:pt idx="149">
                  <c:v>413.5</c:v>
                </c:pt>
                <c:pt idx="150">
                  <c:v>413.5</c:v>
                </c:pt>
                <c:pt idx="151">
                  <c:v>413.5</c:v>
                </c:pt>
                <c:pt idx="152">
                  <c:v>413.5</c:v>
                </c:pt>
                <c:pt idx="153">
                  <c:v>413.5</c:v>
                </c:pt>
                <c:pt idx="154">
                  <c:v>413.5</c:v>
                </c:pt>
                <c:pt idx="155">
                  <c:v>413.5</c:v>
                </c:pt>
                <c:pt idx="156">
                  <c:v>413.5</c:v>
                </c:pt>
                <c:pt idx="157">
                  <c:v>413.5</c:v>
                </c:pt>
                <c:pt idx="158">
                  <c:v>413.5</c:v>
                </c:pt>
                <c:pt idx="159">
                  <c:v>413.5</c:v>
                </c:pt>
                <c:pt idx="160">
                  <c:v>413.5</c:v>
                </c:pt>
                <c:pt idx="161">
                  <c:v>413.5</c:v>
                </c:pt>
                <c:pt idx="162">
                  <c:v>413.5</c:v>
                </c:pt>
                <c:pt idx="163">
                  <c:v>413.5</c:v>
                </c:pt>
                <c:pt idx="164">
                  <c:v>413.5</c:v>
                </c:pt>
                <c:pt idx="165">
                  <c:v>413.5</c:v>
                </c:pt>
                <c:pt idx="166">
                  <c:v>413.5</c:v>
                </c:pt>
                <c:pt idx="167">
                  <c:v>413.5</c:v>
                </c:pt>
                <c:pt idx="168">
                  <c:v>413.5</c:v>
                </c:pt>
                <c:pt idx="169">
                  <c:v>413.5</c:v>
                </c:pt>
                <c:pt idx="170">
                  <c:v>413.5</c:v>
                </c:pt>
                <c:pt idx="171">
                  <c:v>413.51000977000001</c:v>
                </c:pt>
                <c:pt idx="172">
                  <c:v>413.51000977000001</c:v>
                </c:pt>
                <c:pt idx="173">
                  <c:v>413.51000977000001</c:v>
                </c:pt>
                <c:pt idx="174">
                  <c:v>413.51000977000001</c:v>
                </c:pt>
                <c:pt idx="175">
                  <c:v>413.51000977000001</c:v>
                </c:pt>
                <c:pt idx="176">
                  <c:v>413.51000977000001</c:v>
                </c:pt>
                <c:pt idx="177">
                  <c:v>413.51000977000001</c:v>
                </c:pt>
                <c:pt idx="178">
                  <c:v>413.51000977000001</c:v>
                </c:pt>
                <c:pt idx="179">
                  <c:v>413.51000977000001</c:v>
                </c:pt>
                <c:pt idx="180">
                  <c:v>413.51000977000001</c:v>
                </c:pt>
                <c:pt idx="181">
                  <c:v>413.51000977000001</c:v>
                </c:pt>
                <c:pt idx="182">
                  <c:v>413.51000977000001</c:v>
                </c:pt>
                <c:pt idx="183">
                  <c:v>413.51000977000001</c:v>
                </c:pt>
                <c:pt idx="184">
                  <c:v>413.51000977000001</c:v>
                </c:pt>
                <c:pt idx="185">
                  <c:v>413.51000977000001</c:v>
                </c:pt>
                <c:pt idx="186">
                  <c:v>413.51000977000001</c:v>
                </c:pt>
                <c:pt idx="187">
                  <c:v>413.51000977000001</c:v>
                </c:pt>
                <c:pt idx="188">
                  <c:v>413.51000977000001</c:v>
                </c:pt>
                <c:pt idx="189">
                  <c:v>413.51000977000001</c:v>
                </c:pt>
                <c:pt idx="190">
                  <c:v>413.51998901000002</c:v>
                </c:pt>
                <c:pt idx="191">
                  <c:v>413.51998901000002</c:v>
                </c:pt>
                <c:pt idx="192">
                  <c:v>413.51998901000002</c:v>
                </c:pt>
                <c:pt idx="193">
                  <c:v>413.51998901000002</c:v>
                </c:pt>
                <c:pt idx="194">
                  <c:v>413.51998901000002</c:v>
                </c:pt>
                <c:pt idx="195">
                  <c:v>413.51998901000002</c:v>
                </c:pt>
                <c:pt idx="196">
                  <c:v>413.51998901000002</c:v>
                </c:pt>
                <c:pt idx="197">
                  <c:v>413.51998901000002</c:v>
                </c:pt>
                <c:pt idx="198">
                  <c:v>413.51998901000002</c:v>
                </c:pt>
                <c:pt idx="199">
                  <c:v>413.51998901000002</c:v>
                </c:pt>
                <c:pt idx="200">
                  <c:v>413.51998901000002</c:v>
                </c:pt>
                <c:pt idx="201">
                  <c:v>413.51998901000002</c:v>
                </c:pt>
                <c:pt idx="202">
                  <c:v>413.52999878000003</c:v>
                </c:pt>
                <c:pt idx="203">
                  <c:v>413.52999878000003</c:v>
                </c:pt>
                <c:pt idx="204">
                  <c:v>413.52999878000003</c:v>
                </c:pt>
                <c:pt idx="205">
                  <c:v>413.52999878000003</c:v>
                </c:pt>
                <c:pt idx="206">
                  <c:v>413.52999878000003</c:v>
                </c:pt>
                <c:pt idx="207">
                  <c:v>413.52999878000003</c:v>
                </c:pt>
                <c:pt idx="208">
                  <c:v>413.52999878000003</c:v>
                </c:pt>
                <c:pt idx="209">
                  <c:v>413.52999878000003</c:v>
                </c:pt>
                <c:pt idx="210">
                  <c:v>413.52999878000003</c:v>
                </c:pt>
                <c:pt idx="211">
                  <c:v>413.52999878000003</c:v>
                </c:pt>
                <c:pt idx="212">
                  <c:v>413.54000853999997</c:v>
                </c:pt>
                <c:pt idx="213">
                  <c:v>413.54000853999997</c:v>
                </c:pt>
                <c:pt idx="214">
                  <c:v>413.54000853999997</c:v>
                </c:pt>
                <c:pt idx="215">
                  <c:v>413.54000853999997</c:v>
                </c:pt>
                <c:pt idx="216">
                  <c:v>413.54000853999997</c:v>
                </c:pt>
                <c:pt idx="217">
                  <c:v>413.54000853999997</c:v>
                </c:pt>
                <c:pt idx="218">
                  <c:v>413.54000853999997</c:v>
                </c:pt>
                <c:pt idx="219">
                  <c:v>413.54000853999997</c:v>
                </c:pt>
                <c:pt idx="220">
                  <c:v>413.54998778999999</c:v>
                </c:pt>
                <c:pt idx="221">
                  <c:v>413.54998778999999</c:v>
                </c:pt>
                <c:pt idx="222">
                  <c:v>413.54998778999999</c:v>
                </c:pt>
                <c:pt idx="223">
                  <c:v>413.54998778999999</c:v>
                </c:pt>
                <c:pt idx="224">
                  <c:v>413.54998778999999</c:v>
                </c:pt>
                <c:pt idx="225">
                  <c:v>413.54998778999999</c:v>
                </c:pt>
                <c:pt idx="226">
                  <c:v>413.55999756</c:v>
                </c:pt>
                <c:pt idx="227">
                  <c:v>413.55999756</c:v>
                </c:pt>
                <c:pt idx="228">
                  <c:v>413.55999756</c:v>
                </c:pt>
                <c:pt idx="229">
                  <c:v>413.55999756</c:v>
                </c:pt>
                <c:pt idx="230">
                  <c:v>413.55999756</c:v>
                </c:pt>
                <c:pt idx="231">
                  <c:v>413.55999756</c:v>
                </c:pt>
                <c:pt idx="232">
                  <c:v>413.57000732</c:v>
                </c:pt>
                <c:pt idx="233">
                  <c:v>413.57000732</c:v>
                </c:pt>
                <c:pt idx="234">
                  <c:v>413.57000732</c:v>
                </c:pt>
                <c:pt idx="235">
                  <c:v>413.57000732</c:v>
                </c:pt>
                <c:pt idx="236">
                  <c:v>413.57000732</c:v>
                </c:pt>
                <c:pt idx="237">
                  <c:v>413.57998657000002</c:v>
                </c:pt>
                <c:pt idx="238">
                  <c:v>413.57998657000002</c:v>
                </c:pt>
                <c:pt idx="239">
                  <c:v>413.57998657000002</c:v>
                </c:pt>
                <c:pt idx="240">
                  <c:v>413.57998657000002</c:v>
                </c:pt>
                <c:pt idx="241">
                  <c:v>413.58999634000003</c:v>
                </c:pt>
                <c:pt idx="242">
                  <c:v>413.58999634000003</c:v>
                </c:pt>
                <c:pt idx="243">
                  <c:v>413.58999634000003</c:v>
                </c:pt>
                <c:pt idx="244">
                  <c:v>413.58999634000003</c:v>
                </c:pt>
                <c:pt idx="245">
                  <c:v>413.60000609999997</c:v>
                </c:pt>
                <c:pt idx="246">
                  <c:v>413.60000609999997</c:v>
                </c:pt>
                <c:pt idx="247">
                  <c:v>413.60000609999997</c:v>
                </c:pt>
                <c:pt idx="248">
                  <c:v>413.60000609999997</c:v>
                </c:pt>
                <c:pt idx="249">
                  <c:v>413.60998534999999</c:v>
                </c:pt>
                <c:pt idx="250">
                  <c:v>413.60998534999999</c:v>
                </c:pt>
                <c:pt idx="251">
                  <c:v>413.60998534999999</c:v>
                </c:pt>
                <c:pt idx="252">
                  <c:v>413.61999512</c:v>
                </c:pt>
                <c:pt idx="253">
                  <c:v>413.61999512</c:v>
                </c:pt>
                <c:pt idx="254">
                  <c:v>413.61999512</c:v>
                </c:pt>
                <c:pt idx="255">
                  <c:v>413.61999512</c:v>
                </c:pt>
                <c:pt idx="256">
                  <c:v>413.63000488</c:v>
                </c:pt>
                <c:pt idx="257">
                  <c:v>413.63000488</c:v>
                </c:pt>
                <c:pt idx="258">
                  <c:v>413.63000488</c:v>
                </c:pt>
                <c:pt idx="259">
                  <c:v>413.64001465000001</c:v>
                </c:pt>
                <c:pt idx="260">
                  <c:v>413.64001465000001</c:v>
                </c:pt>
                <c:pt idx="261">
                  <c:v>413.64999390000003</c:v>
                </c:pt>
                <c:pt idx="262">
                  <c:v>413.64999390000003</c:v>
                </c:pt>
                <c:pt idx="263">
                  <c:v>413.64999390000003</c:v>
                </c:pt>
                <c:pt idx="264">
                  <c:v>413.66000365999997</c:v>
                </c:pt>
                <c:pt idx="265">
                  <c:v>413.66000365999997</c:v>
                </c:pt>
                <c:pt idx="266">
                  <c:v>413.67001342999998</c:v>
                </c:pt>
                <c:pt idx="267">
                  <c:v>413.67001342999998</c:v>
                </c:pt>
                <c:pt idx="268">
                  <c:v>413.67001342999998</c:v>
                </c:pt>
                <c:pt idx="269">
                  <c:v>413.67999268</c:v>
                </c:pt>
                <c:pt idx="270">
                  <c:v>413.67999268</c:v>
                </c:pt>
                <c:pt idx="271">
                  <c:v>413.69000244</c:v>
                </c:pt>
                <c:pt idx="272">
                  <c:v>413.69000244</c:v>
                </c:pt>
                <c:pt idx="273">
                  <c:v>413.70001221000001</c:v>
                </c:pt>
                <c:pt idx="274">
                  <c:v>413.70001221000001</c:v>
                </c:pt>
                <c:pt idx="275">
                  <c:v>413.70999146000003</c:v>
                </c:pt>
                <c:pt idx="276">
                  <c:v>413.70999146000003</c:v>
                </c:pt>
                <c:pt idx="277">
                  <c:v>413.72000121999997</c:v>
                </c:pt>
                <c:pt idx="278">
                  <c:v>413.72000121999997</c:v>
                </c:pt>
                <c:pt idx="279">
                  <c:v>413.73001098999998</c:v>
                </c:pt>
                <c:pt idx="280">
                  <c:v>413.73001098999998</c:v>
                </c:pt>
                <c:pt idx="281">
                  <c:v>413.73999022999999</c:v>
                </c:pt>
                <c:pt idx="282">
                  <c:v>413.75</c:v>
                </c:pt>
                <c:pt idx="283">
                  <c:v>413.75</c:v>
                </c:pt>
                <c:pt idx="284">
                  <c:v>413.76000977000001</c:v>
                </c:pt>
                <c:pt idx="285">
                  <c:v>413.76000977000001</c:v>
                </c:pt>
                <c:pt idx="286">
                  <c:v>413.76998901000002</c:v>
                </c:pt>
                <c:pt idx="287">
                  <c:v>413.77999878000003</c:v>
                </c:pt>
                <c:pt idx="288">
                  <c:v>413.77999878000003</c:v>
                </c:pt>
                <c:pt idx="289">
                  <c:v>413.79000853999997</c:v>
                </c:pt>
                <c:pt idx="290">
                  <c:v>413.79998778999999</c:v>
                </c:pt>
                <c:pt idx="291">
                  <c:v>413.79998778999999</c:v>
                </c:pt>
                <c:pt idx="292">
                  <c:v>413.80999756</c:v>
                </c:pt>
                <c:pt idx="293">
                  <c:v>413.82000732</c:v>
                </c:pt>
                <c:pt idx="294">
                  <c:v>413.82998657000002</c:v>
                </c:pt>
                <c:pt idx="295">
                  <c:v>413.82998657000002</c:v>
                </c:pt>
                <c:pt idx="296">
                  <c:v>413.83999634000003</c:v>
                </c:pt>
                <c:pt idx="297">
                  <c:v>413.85000609999997</c:v>
                </c:pt>
                <c:pt idx="298">
                  <c:v>413.85998534999999</c:v>
                </c:pt>
                <c:pt idx="299">
                  <c:v>413.86999512</c:v>
                </c:pt>
                <c:pt idx="300">
                  <c:v>413.86999512</c:v>
                </c:pt>
                <c:pt idx="301">
                  <c:v>413.88000488</c:v>
                </c:pt>
                <c:pt idx="302">
                  <c:v>413.89001465000001</c:v>
                </c:pt>
                <c:pt idx="303">
                  <c:v>413.89999390000003</c:v>
                </c:pt>
                <c:pt idx="304">
                  <c:v>413.91000365999997</c:v>
                </c:pt>
                <c:pt idx="305">
                  <c:v>413.92001342999998</c:v>
                </c:pt>
                <c:pt idx="306">
                  <c:v>413.92999268</c:v>
                </c:pt>
                <c:pt idx="307">
                  <c:v>413.94000244</c:v>
                </c:pt>
                <c:pt idx="308">
                  <c:v>413.95001221000001</c:v>
                </c:pt>
                <c:pt idx="309">
                  <c:v>413.95999146000003</c:v>
                </c:pt>
                <c:pt idx="310">
                  <c:v>413.97000121999997</c:v>
                </c:pt>
                <c:pt idx="311">
                  <c:v>413.98001098999998</c:v>
                </c:pt>
                <c:pt idx="312">
                  <c:v>413.98999022999999</c:v>
                </c:pt>
                <c:pt idx="313">
                  <c:v>414</c:v>
                </c:pt>
                <c:pt idx="314">
                  <c:v>414.01000977000001</c:v>
                </c:pt>
                <c:pt idx="315">
                  <c:v>414.01998901000002</c:v>
                </c:pt>
                <c:pt idx="316">
                  <c:v>414.02999878000003</c:v>
                </c:pt>
                <c:pt idx="317">
                  <c:v>414.04000853999997</c:v>
                </c:pt>
                <c:pt idx="318">
                  <c:v>414.05999756</c:v>
                </c:pt>
                <c:pt idx="319">
                  <c:v>414.07000732</c:v>
                </c:pt>
                <c:pt idx="320">
                  <c:v>414.07998657000002</c:v>
                </c:pt>
                <c:pt idx="321">
                  <c:v>414.08999634000003</c:v>
                </c:pt>
                <c:pt idx="322">
                  <c:v>414.10000609999997</c:v>
                </c:pt>
                <c:pt idx="323">
                  <c:v>414.11999512</c:v>
                </c:pt>
                <c:pt idx="324">
                  <c:v>414.13000488</c:v>
                </c:pt>
                <c:pt idx="325">
                  <c:v>414.14001465000001</c:v>
                </c:pt>
                <c:pt idx="326">
                  <c:v>414.16000365999997</c:v>
                </c:pt>
                <c:pt idx="327">
                  <c:v>414.17001342999998</c:v>
                </c:pt>
                <c:pt idx="328">
                  <c:v>414.17999268</c:v>
                </c:pt>
                <c:pt idx="329">
                  <c:v>414.20001221000001</c:v>
                </c:pt>
                <c:pt idx="330">
                  <c:v>414.20999146000003</c:v>
                </c:pt>
                <c:pt idx="331">
                  <c:v>414.23001098999998</c:v>
                </c:pt>
                <c:pt idx="332">
                  <c:v>414.23999022999999</c:v>
                </c:pt>
                <c:pt idx="333">
                  <c:v>414.26000977000001</c:v>
                </c:pt>
                <c:pt idx="334">
                  <c:v>414.26998901000002</c:v>
                </c:pt>
                <c:pt idx="335">
                  <c:v>414.29000853999997</c:v>
                </c:pt>
                <c:pt idx="336">
                  <c:v>414.29998778999999</c:v>
                </c:pt>
                <c:pt idx="337">
                  <c:v>414.32000732</c:v>
                </c:pt>
                <c:pt idx="338">
                  <c:v>414.33999634000003</c:v>
                </c:pt>
                <c:pt idx="339">
                  <c:v>414.35000609999997</c:v>
                </c:pt>
                <c:pt idx="340">
                  <c:v>414.36999512</c:v>
                </c:pt>
                <c:pt idx="341">
                  <c:v>414.39001465000001</c:v>
                </c:pt>
                <c:pt idx="342">
                  <c:v>414.39999390000003</c:v>
                </c:pt>
                <c:pt idx="343">
                  <c:v>414.42001342999998</c:v>
                </c:pt>
                <c:pt idx="344">
                  <c:v>414.44000244</c:v>
                </c:pt>
                <c:pt idx="345">
                  <c:v>414.45999146000003</c:v>
                </c:pt>
                <c:pt idx="346">
                  <c:v>414.48001098999998</c:v>
                </c:pt>
                <c:pt idx="347">
                  <c:v>414.48999022999999</c:v>
                </c:pt>
                <c:pt idx="348">
                  <c:v>414.51000977000001</c:v>
                </c:pt>
                <c:pt idx="349">
                  <c:v>414.52999878000003</c:v>
                </c:pt>
                <c:pt idx="350">
                  <c:v>414.54998778999999</c:v>
                </c:pt>
                <c:pt idx="351">
                  <c:v>414.57000732</c:v>
                </c:pt>
                <c:pt idx="352">
                  <c:v>414.58999634000003</c:v>
                </c:pt>
                <c:pt idx="353">
                  <c:v>414.60998534999999</c:v>
                </c:pt>
                <c:pt idx="354">
                  <c:v>414.63000488</c:v>
                </c:pt>
                <c:pt idx="355">
                  <c:v>414.66000365999997</c:v>
                </c:pt>
                <c:pt idx="356">
                  <c:v>414.67999268</c:v>
                </c:pt>
                <c:pt idx="357">
                  <c:v>414.70001221000001</c:v>
                </c:pt>
                <c:pt idx="358">
                  <c:v>414.72000121999997</c:v>
                </c:pt>
                <c:pt idx="359">
                  <c:v>414.73999022999999</c:v>
                </c:pt>
                <c:pt idx="360">
                  <c:v>414.76998901000002</c:v>
                </c:pt>
                <c:pt idx="361">
                  <c:v>414.79000853999997</c:v>
                </c:pt>
                <c:pt idx="362">
                  <c:v>414.80999756</c:v>
                </c:pt>
                <c:pt idx="363">
                  <c:v>414.83999634000003</c:v>
                </c:pt>
                <c:pt idx="364">
                  <c:v>414.85998534999999</c:v>
                </c:pt>
                <c:pt idx="365">
                  <c:v>414.89001465000001</c:v>
                </c:pt>
                <c:pt idx="366">
                  <c:v>414.91000365999997</c:v>
                </c:pt>
                <c:pt idx="367">
                  <c:v>414.94000244</c:v>
                </c:pt>
                <c:pt idx="368">
                  <c:v>414.95999146000003</c:v>
                </c:pt>
                <c:pt idx="369">
                  <c:v>414.98999022999999</c:v>
                </c:pt>
                <c:pt idx="370">
                  <c:v>415.01998901000002</c:v>
                </c:pt>
                <c:pt idx="371">
                  <c:v>415.04000853999997</c:v>
                </c:pt>
                <c:pt idx="372">
                  <c:v>415.07000732</c:v>
                </c:pt>
                <c:pt idx="373">
                  <c:v>415.10000609999997</c:v>
                </c:pt>
                <c:pt idx="374">
                  <c:v>415.13000488</c:v>
                </c:pt>
                <c:pt idx="375">
                  <c:v>415.16000365999997</c:v>
                </c:pt>
                <c:pt idx="376">
                  <c:v>415.19000244</c:v>
                </c:pt>
                <c:pt idx="377">
                  <c:v>415.22000121999997</c:v>
                </c:pt>
                <c:pt idx="378">
                  <c:v>415.25</c:v>
                </c:pt>
                <c:pt idx="379">
                  <c:v>415.27999878000003</c:v>
                </c:pt>
                <c:pt idx="380">
                  <c:v>415.30999756</c:v>
                </c:pt>
                <c:pt idx="381">
                  <c:v>415.33999634000003</c:v>
                </c:pt>
                <c:pt idx="382">
                  <c:v>415.36999512</c:v>
                </c:pt>
                <c:pt idx="383">
                  <c:v>415.39999390000003</c:v>
                </c:pt>
                <c:pt idx="384">
                  <c:v>415.44000244</c:v>
                </c:pt>
                <c:pt idx="385">
                  <c:v>415.47000121999997</c:v>
                </c:pt>
                <c:pt idx="386">
                  <c:v>415.5</c:v>
                </c:pt>
                <c:pt idx="387">
                  <c:v>415.54000853999997</c:v>
                </c:pt>
                <c:pt idx="388">
                  <c:v>415.57000732</c:v>
                </c:pt>
                <c:pt idx="389">
                  <c:v>415.60998534999999</c:v>
                </c:pt>
                <c:pt idx="390">
                  <c:v>415.64001465000001</c:v>
                </c:pt>
                <c:pt idx="391">
                  <c:v>415.67999268</c:v>
                </c:pt>
                <c:pt idx="392">
                  <c:v>415.72000121999997</c:v>
                </c:pt>
                <c:pt idx="393">
                  <c:v>415.76000977000001</c:v>
                </c:pt>
                <c:pt idx="394">
                  <c:v>415.79000853999997</c:v>
                </c:pt>
                <c:pt idx="395">
                  <c:v>415.82998657000002</c:v>
                </c:pt>
                <c:pt idx="396">
                  <c:v>415.86999512</c:v>
                </c:pt>
                <c:pt idx="397">
                  <c:v>415.91000365999997</c:v>
                </c:pt>
                <c:pt idx="398">
                  <c:v>415.95001221000001</c:v>
                </c:pt>
                <c:pt idx="399">
                  <c:v>415.98999022999999</c:v>
                </c:pt>
                <c:pt idx="400">
                  <c:v>416.02999878000003</c:v>
                </c:pt>
                <c:pt idx="401">
                  <c:v>416.07998657000002</c:v>
                </c:pt>
                <c:pt idx="402">
                  <c:v>416.11999512</c:v>
                </c:pt>
                <c:pt idx="403">
                  <c:v>416.16000365999997</c:v>
                </c:pt>
                <c:pt idx="404">
                  <c:v>416.20001221000001</c:v>
                </c:pt>
                <c:pt idx="405">
                  <c:v>416.25</c:v>
                </c:pt>
                <c:pt idx="406">
                  <c:v>416.29000853999997</c:v>
                </c:pt>
                <c:pt idx="407">
                  <c:v>416.33999634000003</c:v>
                </c:pt>
                <c:pt idx="408">
                  <c:v>416.39001465000001</c:v>
                </c:pt>
                <c:pt idx="409">
                  <c:v>416.42999268</c:v>
                </c:pt>
                <c:pt idx="410">
                  <c:v>416.48001098999998</c:v>
                </c:pt>
                <c:pt idx="411">
                  <c:v>416.52999878000003</c:v>
                </c:pt>
                <c:pt idx="412">
                  <c:v>416.57998657000002</c:v>
                </c:pt>
                <c:pt idx="413">
                  <c:v>416.63000488</c:v>
                </c:pt>
                <c:pt idx="414">
                  <c:v>416.67999268</c:v>
                </c:pt>
                <c:pt idx="415">
                  <c:v>416.73001098999998</c:v>
                </c:pt>
                <c:pt idx="416">
                  <c:v>416.77999878000003</c:v>
                </c:pt>
                <c:pt idx="417">
                  <c:v>416.82998657000002</c:v>
                </c:pt>
                <c:pt idx="418">
                  <c:v>416.89001465000001</c:v>
                </c:pt>
                <c:pt idx="419">
                  <c:v>416.94000244</c:v>
                </c:pt>
                <c:pt idx="420">
                  <c:v>416.98999022999999</c:v>
                </c:pt>
                <c:pt idx="421">
                  <c:v>417.04998778999999</c:v>
                </c:pt>
                <c:pt idx="422">
                  <c:v>417.10000609999997</c:v>
                </c:pt>
                <c:pt idx="423">
                  <c:v>417.16000365999997</c:v>
                </c:pt>
                <c:pt idx="424">
                  <c:v>417.22000121999997</c:v>
                </c:pt>
                <c:pt idx="425">
                  <c:v>417.27999878000003</c:v>
                </c:pt>
                <c:pt idx="426">
                  <c:v>417.33999634000003</c:v>
                </c:pt>
                <c:pt idx="427">
                  <c:v>417.39001465000001</c:v>
                </c:pt>
                <c:pt idx="428">
                  <c:v>417.45001221000001</c:v>
                </c:pt>
                <c:pt idx="429">
                  <c:v>417.51998901000002</c:v>
                </c:pt>
                <c:pt idx="430">
                  <c:v>417.57998657000002</c:v>
                </c:pt>
                <c:pt idx="431">
                  <c:v>417.64001465000001</c:v>
                </c:pt>
                <c:pt idx="432">
                  <c:v>417.70001221000001</c:v>
                </c:pt>
                <c:pt idx="433">
                  <c:v>417.76998901000002</c:v>
                </c:pt>
                <c:pt idx="434">
                  <c:v>417.82998657000002</c:v>
                </c:pt>
                <c:pt idx="435">
                  <c:v>417.89999390000003</c:v>
                </c:pt>
                <c:pt idx="436">
                  <c:v>417.97000121999997</c:v>
                </c:pt>
                <c:pt idx="437">
                  <c:v>418.02999878000003</c:v>
                </c:pt>
                <c:pt idx="438">
                  <c:v>418.10000609999997</c:v>
                </c:pt>
                <c:pt idx="439">
                  <c:v>418.17001342999998</c:v>
                </c:pt>
                <c:pt idx="440">
                  <c:v>418.23999022999999</c:v>
                </c:pt>
                <c:pt idx="441">
                  <c:v>418.30999756</c:v>
                </c:pt>
                <c:pt idx="442">
                  <c:v>418.38000488</c:v>
                </c:pt>
                <c:pt idx="443">
                  <c:v>418.45001221000001</c:v>
                </c:pt>
                <c:pt idx="444">
                  <c:v>418.52999878000003</c:v>
                </c:pt>
                <c:pt idx="445">
                  <c:v>418.60000609999997</c:v>
                </c:pt>
                <c:pt idx="446">
                  <c:v>418.67001342999998</c:v>
                </c:pt>
                <c:pt idx="447">
                  <c:v>418.75</c:v>
                </c:pt>
                <c:pt idx="448">
                  <c:v>418.82000732</c:v>
                </c:pt>
                <c:pt idx="449">
                  <c:v>418.89999390000003</c:v>
                </c:pt>
                <c:pt idx="450">
                  <c:v>418.98001098999998</c:v>
                </c:pt>
                <c:pt idx="451">
                  <c:v>419.05999756</c:v>
                </c:pt>
                <c:pt idx="452">
                  <c:v>419.14001465000001</c:v>
                </c:pt>
                <c:pt idx="453">
                  <c:v>419.22000121999997</c:v>
                </c:pt>
                <c:pt idx="454">
                  <c:v>419.29998778999999</c:v>
                </c:pt>
                <c:pt idx="455">
                  <c:v>419.38000488</c:v>
                </c:pt>
                <c:pt idx="456">
                  <c:v>419.45999146000003</c:v>
                </c:pt>
                <c:pt idx="457">
                  <c:v>419.54000853999997</c:v>
                </c:pt>
                <c:pt idx="458">
                  <c:v>419.61999512</c:v>
                </c:pt>
                <c:pt idx="459">
                  <c:v>419.70999146000003</c:v>
                </c:pt>
                <c:pt idx="460">
                  <c:v>419.79000853999997</c:v>
                </c:pt>
                <c:pt idx="461">
                  <c:v>419.88000488</c:v>
                </c:pt>
                <c:pt idx="462">
                  <c:v>419.95999146000003</c:v>
                </c:pt>
                <c:pt idx="463">
                  <c:v>420.04998778999999</c:v>
                </c:pt>
                <c:pt idx="464">
                  <c:v>420.14001465000001</c:v>
                </c:pt>
                <c:pt idx="465">
                  <c:v>420.23001098999998</c:v>
                </c:pt>
                <c:pt idx="466">
                  <c:v>420.30999756</c:v>
                </c:pt>
                <c:pt idx="467">
                  <c:v>420.39999390000003</c:v>
                </c:pt>
                <c:pt idx="468">
                  <c:v>420.48999022999999</c:v>
                </c:pt>
                <c:pt idx="469">
                  <c:v>420.57998657000002</c:v>
                </c:pt>
                <c:pt idx="470">
                  <c:v>420.67999268</c:v>
                </c:pt>
                <c:pt idx="471">
                  <c:v>420.76998901000002</c:v>
                </c:pt>
                <c:pt idx="472">
                  <c:v>420.85998534999999</c:v>
                </c:pt>
                <c:pt idx="473">
                  <c:v>420.95001221000001</c:v>
                </c:pt>
                <c:pt idx="474">
                  <c:v>421.04998778999999</c:v>
                </c:pt>
                <c:pt idx="475">
                  <c:v>421.14001465000001</c:v>
                </c:pt>
                <c:pt idx="476">
                  <c:v>421.23001098999998</c:v>
                </c:pt>
                <c:pt idx="477">
                  <c:v>421.32998657000002</c:v>
                </c:pt>
                <c:pt idx="478">
                  <c:v>421.42001342999998</c:v>
                </c:pt>
                <c:pt idx="479">
                  <c:v>421.51998901000002</c:v>
                </c:pt>
                <c:pt idx="480">
                  <c:v>421.61999512</c:v>
                </c:pt>
                <c:pt idx="481">
                  <c:v>421.70999146000003</c:v>
                </c:pt>
                <c:pt idx="482">
                  <c:v>421.80999756</c:v>
                </c:pt>
                <c:pt idx="483">
                  <c:v>421.91000365999997</c:v>
                </c:pt>
                <c:pt idx="484">
                  <c:v>422.01000977000001</c:v>
                </c:pt>
                <c:pt idx="485">
                  <c:v>422.10000609999997</c:v>
                </c:pt>
                <c:pt idx="486">
                  <c:v>422.20001221000001</c:v>
                </c:pt>
                <c:pt idx="487">
                  <c:v>422.29998778999999</c:v>
                </c:pt>
                <c:pt idx="488">
                  <c:v>422.39999390000003</c:v>
                </c:pt>
                <c:pt idx="489">
                  <c:v>422.5</c:v>
                </c:pt>
                <c:pt idx="490">
                  <c:v>422.60000609999997</c:v>
                </c:pt>
                <c:pt idx="491">
                  <c:v>422.70001221000001</c:v>
                </c:pt>
                <c:pt idx="492">
                  <c:v>422.80999756</c:v>
                </c:pt>
                <c:pt idx="493">
                  <c:v>422.91000365999997</c:v>
                </c:pt>
                <c:pt idx="494">
                  <c:v>423.01000977000001</c:v>
                </c:pt>
                <c:pt idx="495">
                  <c:v>423.10998534999999</c:v>
                </c:pt>
                <c:pt idx="496">
                  <c:v>423.20999146000003</c:v>
                </c:pt>
                <c:pt idx="497">
                  <c:v>423.32000732</c:v>
                </c:pt>
                <c:pt idx="498">
                  <c:v>423.42001342999998</c:v>
                </c:pt>
                <c:pt idx="499">
                  <c:v>423.52999878000003</c:v>
                </c:pt>
                <c:pt idx="500">
                  <c:v>423.63000488</c:v>
                </c:pt>
                <c:pt idx="501">
                  <c:v>423.73999022999999</c:v>
                </c:pt>
                <c:pt idx="502">
                  <c:v>423.83999634000003</c:v>
                </c:pt>
                <c:pt idx="503">
                  <c:v>423.95001221000001</c:v>
                </c:pt>
                <c:pt idx="504">
                  <c:v>424.04998778999999</c:v>
                </c:pt>
                <c:pt idx="505">
                  <c:v>424.16000365999997</c:v>
                </c:pt>
                <c:pt idx="506">
                  <c:v>424.26000977000001</c:v>
                </c:pt>
                <c:pt idx="507">
                  <c:v>424.36999512</c:v>
                </c:pt>
                <c:pt idx="508">
                  <c:v>424.48001098999998</c:v>
                </c:pt>
                <c:pt idx="509">
                  <c:v>424.58999634000003</c:v>
                </c:pt>
                <c:pt idx="510">
                  <c:v>424.69000244</c:v>
                </c:pt>
                <c:pt idx="511">
                  <c:v>424.79998778999999</c:v>
                </c:pt>
                <c:pt idx="512">
                  <c:v>424.91000365999997</c:v>
                </c:pt>
                <c:pt idx="513">
                  <c:v>425.01998901000002</c:v>
                </c:pt>
                <c:pt idx="514">
                  <c:v>425.13000488</c:v>
                </c:pt>
                <c:pt idx="515">
                  <c:v>425.23999022999999</c:v>
                </c:pt>
                <c:pt idx="516">
                  <c:v>425.35000609999997</c:v>
                </c:pt>
                <c:pt idx="517">
                  <c:v>425.45999146000003</c:v>
                </c:pt>
                <c:pt idx="518">
                  <c:v>425.57000732</c:v>
                </c:pt>
                <c:pt idx="519">
                  <c:v>425.67999268</c:v>
                </c:pt>
                <c:pt idx="520">
                  <c:v>425.79000853999997</c:v>
                </c:pt>
                <c:pt idx="521">
                  <c:v>425.89999390000003</c:v>
                </c:pt>
                <c:pt idx="522">
                  <c:v>426.01000977000001</c:v>
                </c:pt>
                <c:pt idx="523">
                  <c:v>426.11999512</c:v>
                </c:pt>
                <c:pt idx="524">
                  <c:v>426.23001098999998</c:v>
                </c:pt>
                <c:pt idx="525">
                  <c:v>426.35000609999997</c:v>
                </c:pt>
                <c:pt idx="526">
                  <c:v>426.45999146000003</c:v>
                </c:pt>
                <c:pt idx="527">
                  <c:v>426.57000732</c:v>
                </c:pt>
                <c:pt idx="528">
                  <c:v>426.67999268</c:v>
                </c:pt>
                <c:pt idx="529">
                  <c:v>426.79998778999999</c:v>
                </c:pt>
                <c:pt idx="530">
                  <c:v>426.91000365999997</c:v>
                </c:pt>
                <c:pt idx="531">
                  <c:v>427.01998901000002</c:v>
                </c:pt>
                <c:pt idx="532">
                  <c:v>427.14001465000001</c:v>
                </c:pt>
                <c:pt idx="533">
                  <c:v>427.25</c:v>
                </c:pt>
                <c:pt idx="534">
                  <c:v>427.35998534999999</c:v>
                </c:pt>
                <c:pt idx="535">
                  <c:v>427.48001098999998</c:v>
                </c:pt>
                <c:pt idx="536">
                  <c:v>427.58999634000003</c:v>
                </c:pt>
                <c:pt idx="537">
                  <c:v>427.70001221000001</c:v>
                </c:pt>
                <c:pt idx="538">
                  <c:v>427.82000732</c:v>
                </c:pt>
                <c:pt idx="539">
                  <c:v>427.92999268</c:v>
                </c:pt>
                <c:pt idx="540">
                  <c:v>428.04998778999999</c:v>
                </c:pt>
                <c:pt idx="541">
                  <c:v>428.16000365999997</c:v>
                </c:pt>
                <c:pt idx="542">
                  <c:v>428.26998901000002</c:v>
                </c:pt>
                <c:pt idx="543">
                  <c:v>428.39001465000001</c:v>
                </c:pt>
                <c:pt idx="544">
                  <c:v>428.5</c:v>
                </c:pt>
                <c:pt idx="545">
                  <c:v>428.61999512</c:v>
                </c:pt>
                <c:pt idx="546">
                  <c:v>428.73001098999998</c:v>
                </c:pt>
                <c:pt idx="547">
                  <c:v>428.83999634000003</c:v>
                </c:pt>
                <c:pt idx="548">
                  <c:v>428.95999146000003</c:v>
                </c:pt>
                <c:pt idx="549">
                  <c:v>429.07000732</c:v>
                </c:pt>
                <c:pt idx="550">
                  <c:v>429.19000244</c:v>
                </c:pt>
                <c:pt idx="551">
                  <c:v>429.29998778999999</c:v>
                </c:pt>
                <c:pt idx="552">
                  <c:v>429.41000365999997</c:v>
                </c:pt>
                <c:pt idx="553">
                  <c:v>429.52999878000003</c:v>
                </c:pt>
                <c:pt idx="554">
                  <c:v>429.64001465000001</c:v>
                </c:pt>
                <c:pt idx="555">
                  <c:v>429.75</c:v>
                </c:pt>
                <c:pt idx="556">
                  <c:v>429.85998534999999</c:v>
                </c:pt>
                <c:pt idx="557">
                  <c:v>429.98001098999998</c:v>
                </c:pt>
                <c:pt idx="558">
                  <c:v>430.08999634000003</c:v>
                </c:pt>
                <c:pt idx="559">
                  <c:v>430.20001221000001</c:v>
                </c:pt>
                <c:pt idx="560">
                  <c:v>430.30999756</c:v>
                </c:pt>
                <c:pt idx="561">
                  <c:v>430.42999268</c:v>
                </c:pt>
                <c:pt idx="562">
                  <c:v>430.54000853999997</c:v>
                </c:pt>
                <c:pt idx="563">
                  <c:v>430.64999390000003</c:v>
                </c:pt>
                <c:pt idx="564">
                  <c:v>430.76000977000001</c:v>
                </c:pt>
                <c:pt idx="565">
                  <c:v>430.86999512</c:v>
                </c:pt>
                <c:pt idx="566">
                  <c:v>430.98001098999998</c:v>
                </c:pt>
                <c:pt idx="567">
                  <c:v>431.10000609999997</c:v>
                </c:pt>
                <c:pt idx="568">
                  <c:v>431.20999146000003</c:v>
                </c:pt>
                <c:pt idx="569">
                  <c:v>431.32000732</c:v>
                </c:pt>
                <c:pt idx="570">
                  <c:v>431.42999268</c:v>
                </c:pt>
                <c:pt idx="571">
                  <c:v>431.54000853999997</c:v>
                </c:pt>
                <c:pt idx="572">
                  <c:v>431.64999390000003</c:v>
                </c:pt>
                <c:pt idx="573">
                  <c:v>431.76998901000002</c:v>
                </c:pt>
                <c:pt idx="574">
                  <c:v>431.88000488</c:v>
                </c:pt>
                <c:pt idx="575">
                  <c:v>431.98999022999999</c:v>
                </c:pt>
                <c:pt idx="576">
                  <c:v>432.10000609999997</c:v>
                </c:pt>
                <c:pt idx="577">
                  <c:v>432.20999146000003</c:v>
                </c:pt>
                <c:pt idx="578">
                  <c:v>432.32000732</c:v>
                </c:pt>
                <c:pt idx="579">
                  <c:v>432.42999268</c:v>
                </c:pt>
                <c:pt idx="580">
                  <c:v>432.54998778999999</c:v>
                </c:pt>
                <c:pt idx="581">
                  <c:v>432.66000365999997</c:v>
                </c:pt>
                <c:pt idx="582">
                  <c:v>432.76998901000002</c:v>
                </c:pt>
                <c:pt idx="583">
                  <c:v>432.88000488</c:v>
                </c:pt>
                <c:pt idx="584">
                  <c:v>432.98999022999999</c:v>
                </c:pt>
                <c:pt idx="585">
                  <c:v>433.10000609999997</c:v>
                </c:pt>
                <c:pt idx="586">
                  <c:v>433.20999146000003</c:v>
                </c:pt>
                <c:pt idx="587">
                  <c:v>433.32998657000002</c:v>
                </c:pt>
                <c:pt idx="588">
                  <c:v>433.44000244</c:v>
                </c:pt>
                <c:pt idx="589">
                  <c:v>433.54998778999999</c:v>
                </c:pt>
                <c:pt idx="590">
                  <c:v>433.66000365999997</c:v>
                </c:pt>
                <c:pt idx="591">
                  <c:v>433.76998901000002</c:v>
                </c:pt>
                <c:pt idx="592">
                  <c:v>433.89001465000001</c:v>
                </c:pt>
                <c:pt idx="593">
                  <c:v>434</c:v>
                </c:pt>
                <c:pt idx="594">
                  <c:v>434.10998534999999</c:v>
                </c:pt>
                <c:pt idx="595">
                  <c:v>434.22000121999997</c:v>
                </c:pt>
                <c:pt idx="596">
                  <c:v>434.32998657000002</c:v>
                </c:pt>
                <c:pt idx="597">
                  <c:v>434.44000244</c:v>
                </c:pt>
                <c:pt idx="598">
                  <c:v>434.55999756</c:v>
                </c:pt>
                <c:pt idx="599">
                  <c:v>434.67001342999998</c:v>
                </c:pt>
                <c:pt idx="600">
                  <c:v>434.77999878000003</c:v>
                </c:pt>
                <c:pt idx="601">
                  <c:v>434.89001465000001</c:v>
                </c:pt>
                <c:pt idx="602">
                  <c:v>435</c:v>
                </c:pt>
                <c:pt idx="603">
                  <c:v>435.10998534999999</c:v>
                </c:pt>
                <c:pt idx="604">
                  <c:v>435.22000121999997</c:v>
                </c:pt>
                <c:pt idx="605">
                  <c:v>435.32998657000002</c:v>
                </c:pt>
                <c:pt idx="606">
                  <c:v>435.44000244</c:v>
                </c:pt>
                <c:pt idx="607">
                  <c:v>435.54998778999999</c:v>
                </c:pt>
                <c:pt idx="608">
                  <c:v>435.66000365999997</c:v>
                </c:pt>
                <c:pt idx="609">
                  <c:v>435.76998901000002</c:v>
                </c:pt>
                <c:pt idx="610">
                  <c:v>435.88000488</c:v>
                </c:pt>
                <c:pt idx="611">
                  <c:v>435.98999022999999</c:v>
                </c:pt>
                <c:pt idx="612">
                  <c:v>436.10000609999997</c:v>
                </c:pt>
                <c:pt idx="613">
                  <c:v>436.20999146000003</c:v>
                </c:pt>
                <c:pt idx="614">
                  <c:v>436.32000732</c:v>
                </c:pt>
                <c:pt idx="615">
                  <c:v>436.42999268</c:v>
                </c:pt>
                <c:pt idx="616">
                  <c:v>436.54000853999997</c:v>
                </c:pt>
                <c:pt idx="617">
                  <c:v>436.64001465000001</c:v>
                </c:pt>
                <c:pt idx="618">
                  <c:v>436.75</c:v>
                </c:pt>
                <c:pt idx="619">
                  <c:v>436.85998534999999</c:v>
                </c:pt>
                <c:pt idx="620">
                  <c:v>436.97000121999997</c:v>
                </c:pt>
                <c:pt idx="621">
                  <c:v>437.07000732</c:v>
                </c:pt>
                <c:pt idx="622">
                  <c:v>437.17999268</c:v>
                </c:pt>
                <c:pt idx="623">
                  <c:v>437.29000853999997</c:v>
                </c:pt>
                <c:pt idx="624">
                  <c:v>437.39999390000003</c:v>
                </c:pt>
                <c:pt idx="625">
                  <c:v>437.5</c:v>
                </c:pt>
                <c:pt idx="626">
                  <c:v>437.60998534999999</c:v>
                </c:pt>
                <c:pt idx="627">
                  <c:v>437.72000121999997</c:v>
                </c:pt>
                <c:pt idx="628">
                  <c:v>437.82000732</c:v>
                </c:pt>
                <c:pt idx="629">
                  <c:v>437.92999268</c:v>
                </c:pt>
                <c:pt idx="630">
                  <c:v>438.04000853999997</c:v>
                </c:pt>
                <c:pt idx="631">
                  <c:v>438.14001465000001</c:v>
                </c:pt>
                <c:pt idx="632">
                  <c:v>438.25</c:v>
                </c:pt>
                <c:pt idx="633">
                  <c:v>438.35000609999997</c:v>
                </c:pt>
                <c:pt idx="634">
                  <c:v>438.45999146000003</c:v>
                </c:pt>
                <c:pt idx="635">
                  <c:v>438.55999756</c:v>
                </c:pt>
                <c:pt idx="636">
                  <c:v>438.67001342999998</c:v>
                </c:pt>
                <c:pt idx="637">
                  <c:v>438.76998901000002</c:v>
                </c:pt>
                <c:pt idx="638">
                  <c:v>438.88000488</c:v>
                </c:pt>
                <c:pt idx="639">
                  <c:v>438.98001098999998</c:v>
                </c:pt>
                <c:pt idx="640">
                  <c:v>439.08999634000003</c:v>
                </c:pt>
                <c:pt idx="641">
                  <c:v>439.19000244</c:v>
                </c:pt>
                <c:pt idx="642">
                  <c:v>439.29998778999999</c:v>
                </c:pt>
                <c:pt idx="643">
                  <c:v>439.39999390000003</c:v>
                </c:pt>
                <c:pt idx="644">
                  <c:v>439.5</c:v>
                </c:pt>
                <c:pt idx="645">
                  <c:v>439.60998534999999</c:v>
                </c:pt>
                <c:pt idx="646">
                  <c:v>439.70999146000003</c:v>
                </c:pt>
                <c:pt idx="647">
                  <c:v>439.80999756</c:v>
                </c:pt>
                <c:pt idx="648">
                  <c:v>439.91000365999997</c:v>
                </c:pt>
                <c:pt idx="649">
                  <c:v>440.01998901000002</c:v>
                </c:pt>
                <c:pt idx="650">
                  <c:v>440.11999512</c:v>
                </c:pt>
                <c:pt idx="651">
                  <c:v>440.22000121999997</c:v>
                </c:pt>
                <c:pt idx="652">
                  <c:v>440.32000732</c:v>
                </c:pt>
                <c:pt idx="653">
                  <c:v>440.42001342999998</c:v>
                </c:pt>
                <c:pt idx="654">
                  <c:v>440.51998901000002</c:v>
                </c:pt>
                <c:pt idx="655">
                  <c:v>440.61999512</c:v>
                </c:pt>
                <c:pt idx="656">
                  <c:v>440.72000121999997</c:v>
                </c:pt>
                <c:pt idx="657">
                  <c:v>440.82000732</c:v>
                </c:pt>
                <c:pt idx="658">
                  <c:v>440.92001342999998</c:v>
                </c:pt>
                <c:pt idx="659">
                  <c:v>441.01998901000002</c:v>
                </c:pt>
                <c:pt idx="660">
                  <c:v>441.11999512</c:v>
                </c:pt>
                <c:pt idx="661">
                  <c:v>441.22000121999997</c:v>
                </c:pt>
                <c:pt idx="662">
                  <c:v>441.32000732</c:v>
                </c:pt>
                <c:pt idx="663">
                  <c:v>441.42001342999998</c:v>
                </c:pt>
                <c:pt idx="664">
                  <c:v>441.51000977000001</c:v>
                </c:pt>
                <c:pt idx="665">
                  <c:v>441.60998534999999</c:v>
                </c:pt>
                <c:pt idx="666">
                  <c:v>441.70999146000003</c:v>
                </c:pt>
                <c:pt idx="667">
                  <c:v>441.80999756</c:v>
                </c:pt>
                <c:pt idx="668">
                  <c:v>441.89999390000003</c:v>
                </c:pt>
                <c:pt idx="669">
                  <c:v>442</c:v>
                </c:pt>
                <c:pt idx="670">
                  <c:v>442.08999634000003</c:v>
                </c:pt>
                <c:pt idx="671">
                  <c:v>442.19000244</c:v>
                </c:pt>
                <c:pt idx="672">
                  <c:v>442.29000853999997</c:v>
                </c:pt>
                <c:pt idx="673">
                  <c:v>442.38000488</c:v>
                </c:pt>
                <c:pt idx="674">
                  <c:v>442.48001098999998</c:v>
                </c:pt>
                <c:pt idx="675">
                  <c:v>442.57000732</c:v>
                </c:pt>
                <c:pt idx="676">
                  <c:v>442.67001342999998</c:v>
                </c:pt>
                <c:pt idx="677">
                  <c:v>442.76000977000001</c:v>
                </c:pt>
                <c:pt idx="678">
                  <c:v>442.85000609999997</c:v>
                </c:pt>
                <c:pt idx="679">
                  <c:v>442.95001221000001</c:v>
                </c:pt>
                <c:pt idx="680">
                  <c:v>443.04000853999997</c:v>
                </c:pt>
                <c:pt idx="681">
                  <c:v>443.13000488</c:v>
                </c:pt>
                <c:pt idx="682">
                  <c:v>443.23001098999998</c:v>
                </c:pt>
                <c:pt idx="683">
                  <c:v>443.32000732</c:v>
                </c:pt>
                <c:pt idx="684">
                  <c:v>443.41000365999997</c:v>
                </c:pt>
                <c:pt idx="685">
                  <c:v>443.5</c:v>
                </c:pt>
                <c:pt idx="686">
                  <c:v>443.58999634000003</c:v>
                </c:pt>
                <c:pt idx="687">
                  <c:v>443.67999268</c:v>
                </c:pt>
                <c:pt idx="688">
                  <c:v>443.76998901000002</c:v>
                </c:pt>
                <c:pt idx="689">
                  <c:v>443.86999512</c:v>
                </c:pt>
                <c:pt idx="690">
                  <c:v>443.95001221000001</c:v>
                </c:pt>
                <c:pt idx="691">
                  <c:v>444.04000853999997</c:v>
                </c:pt>
                <c:pt idx="692">
                  <c:v>444.13000488</c:v>
                </c:pt>
                <c:pt idx="693">
                  <c:v>444.22000121999997</c:v>
                </c:pt>
                <c:pt idx="694">
                  <c:v>444.30999756</c:v>
                </c:pt>
                <c:pt idx="695">
                  <c:v>444.39999390000003</c:v>
                </c:pt>
                <c:pt idx="696">
                  <c:v>444.48999022999999</c:v>
                </c:pt>
                <c:pt idx="697">
                  <c:v>444.57000732</c:v>
                </c:pt>
                <c:pt idx="698">
                  <c:v>444.66000365999997</c:v>
                </c:pt>
                <c:pt idx="699">
                  <c:v>444.75</c:v>
                </c:pt>
                <c:pt idx="700">
                  <c:v>444.82998657000002</c:v>
                </c:pt>
                <c:pt idx="701">
                  <c:v>444.92001342999998</c:v>
                </c:pt>
                <c:pt idx="702">
                  <c:v>445</c:v>
                </c:pt>
                <c:pt idx="703">
                  <c:v>445.08999634000003</c:v>
                </c:pt>
                <c:pt idx="704">
                  <c:v>445.17001342999998</c:v>
                </c:pt>
                <c:pt idx="705">
                  <c:v>445.26000977000001</c:v>
                </c:pt>
                <c:pt idx="706">
                  <c:v>445.33999634000003</c:v>
                </c:pt>
                <c:pt idx="707">
                  <c:v>445.42001342999998</c:v>
                </c:pt>
                <c:pt idx="708">
                  <c:v>445.5</c:v>
                </c:pt>
                <c:pt idx="709">
                  <c:v>445.58999634000003</c:v>
                </c:pt>
                <c:pt idx="710">
                  <c:v>445.67001342999998</c:v>
                </c:pt>
                <c:pt idx="711">
                  <c:v>445.75</c:v>
                </c:pt>
                <c:pt idx="712">
                  <c:v>445.82998657000002</c:v>
                </c:pt>
                <c:pt idx="713">
                  <c:v>445.91000365999997</c:v>
                </c:pt>
                <c:pt idx="714">
                  <c:v>445.98999022999999</c:v>
                </c:pt>
                <c:pt idx="715">
                  <c:v>446.07000732</c:v>
                </c:pt>
                <c:pt idx="716">
                  <c:v>446.14999390000003</c:v>
                </c:pt>
                <c:pt idx="717">
                  <c:v>446.23001098999998</c:v>
                </c:pt>
                <c:pt idx="718">
                  <c:v>446.29998778999999</c:v>
                </c:pt>
                <c:pt idx="719">
                  <c:v>446.38000488</c:v>
                </c:pt>
                <c:pt idx="720">
                  <c:v>446.45999146000003</c:v>
                </c:pt>
                <c:pt idx="721">
                  <c:v>446.54000853999997</c:v>
                </c:pt>
                <c:pt idx="722">
                  <c:v>446.60998534999999</c:v>
                </c:pt>
                <c:pt idx="723">
                  <c:v>446.69000244</c:v>
                </c:pt>
                <c:pt idx="724">
                  <c:v>446.76000977000001</c:v>
                </c:pt>
                <c:pt idx="725">
                  <c:v>446.83999634000003</c:v>
                </c:pt>
                <c:pt idx="726">
                  <c:v>446.91000365999997</c:v>
                </c:pt>
                <c:pt idx="727">
                  <c:v>446.98999022999999</c:v>
                </c:pt>
                <c:pt idx="728">
                  <c:v>447.05999756</c:v>
                </c:pt>
                <c:pt idx="729">
                  <c:v>447.13000488</c:v>
                </c:pt>
                <c:pt idx="730">
                  <c:v>447.20999146000003</c:v>
                </c:pt>
                <c:pt idx="731">
                  <c:v>447.27999878000003</c:v>
                </c:pt>
                <c:pt idx="732">
                  <c:v>447.35000609999997</c:v>
                </c:pt>
                <c:pt idx="733">
                  <c:v>447.42001342999998</c:v>
                </c:pt>
                <c:pt idx="734">
                  <c:v>447.48999022999999</c:v>
                </c:pt>
                <c:pt idx="735">
                  <c:v>447.57000732</c:v>
                </c:pt>
                <c:pt idx="736">
                  <c:v>447.64001465000001</c:v>
                </c:pt>
                <c:pt idx="737">
                  <c:v>447.70999146000003</c:v>
                </c:pt>
                <c:pt idx="738">
                  <c:v>447.77999878000003</c:v>
                </c:pt>
                <c:pt idx="739">
                  <c:v>447.83999634000003</c:v>
                </c:pt>
                <c:pt idx="740">
                  <c:v>447.91000365999997</c:v>
                </c:pt>
                <c:pt idx="741">
                  <c:v>447.98001098999998</c:v>
                </c:pt>
                <c:pt idx="742">
                  <c:v>448.04998778999999</c:v>
                </c:pt>
                <c:pt idx="743">
                  <c:v>448.11999512</c:v>
                </c:pt>
                <c:pt idx="744">
                  <c:v>448.19000244</c:v>
                </c:pt>
                <c:pt idx="745">
                  <c:v>448.25</c:v>
                </c:pt>
                <c:pt idx="746">
                  <c:v>448.32000732</c:v>
                </c:pt>
                <c:pt idx="747">
                  <c:v>448.38000488</c:v>
                </c:pt>
                <c:pt idx="748">
                  <c:v>448.45001221000001</c:v>
                </c:pt>
                <c:pt idx="749">
                  <c:v>448.51000977000001</c:v>
                </c:pt>
                <c:pt idx="750">
                  <c:v>448.57998657000002</c:v>
                </c:pt>
                <c:pt idx="751">
                  <c:v>448.64001465000001</c:v>
                </c:pt>
                <c:pt idx="752">
                  <c:v>448.70999146000003</c:v>
                </c:pt>
                <c:pt idx="753">
                  <c:v>448.76998901000002</c:v>
                </c:pt>
                <c:pt idx="754">
                  <c:v>448.82998657000002</c:v>
                </c:pt>
                <c:pt idx="755">
                  <c:v>448.89001465000001</c:v>
                </c:pt>
                <c:pt idx="756">
                  <c:v>448.95999146000003</c:v>
                </c:pt>
                <c:pt idx="757">
                  <c:v>449.01998901000002</c:v>
                </c:pt>
                <c:pt idx="758">
                  <c:v>449.07998657000002</c:v>
                </c:pt>
                <c:pt idx="759">
                  <c:v>449.14001465000001</c:v>
                </c:pt>
                <c:pt idx="760">
                  <c:v>449.20001221000001</c:v>
                </c:pt>
                <c:pt idx="761">
                  <c:v>449.26000977000001</c:v>
                </c:pt>
                <c:pt idx="762">
                  <c:v>449.32000732</c:v>
                </c:pt>
                <c:pt idx="763">
                  <c:v>449.36999512</c:v>
                </c:pt>
                <c:pt idx="764">
                  <c:v>449.42999268</c:v>
                </c:pt>
                <c:pt idx="765">
                  <c:v>449.48999022999999</c:v>
                </c:pt>
                <c:pt idx="766">
                  <c:v>449.54998778999999</c:v>
                </c:pt>
                <c:pt idx="767">
                  <c:v>449.60000609999997</c:v>
                </c:pt>
                <c:pt idx="768">
                  <c:v>449.66000365999997</c:v>
                </c:pt>
                <c:pt idx="769">
                  <c:v>449.70999146000003</c:v>
                </c:pt>
                <c:pt idx="770">
                  <c:v>449.76000977000001</c:v>
                </c:pt>
                <c:pt idx="771">
                  <c:v>449.82000732</c:v>
                </c:pt>
                <c:pt idx="772">
                  <c:v>449.86999512</c:v>
                </c:pt>
                <c:pt idx="773">
                  <c:v>449.92999268</c:v>
                </c:pt>
                <c:pt idx="774">
                  <c:v>449.98001098999998</c:v>
                </c:pt>
                <c:pt idx="775">
                  <c:v>450.02999878000003</c:v>
                </c:pt>
                <c:pt idx="776">
                  <c:v>450.07998657000002</c:v>
                </c:pt>
                <c:pt idx="777">
                  <c:v>450.14001465000001</c:v>
                </c:pt>
                <c:pt idx="778">
                  <c:v>450.19000244</c:v>
                </c:pt>
                <c:pt idx="779">
                  <c:v>450.23999022999999</c:v>
                </c:pt>
                <c:pt idx="780">
                  <c:v>450.29000853999997</c:v>
                </c:pt>
                <c:pt idx="781">
                  <c:v>450.33999634000003</c:v>
                </c:pt>
                <c:pt idx="782">
                  <c:v>450.39001465000001</c:v>
                </c:pt>
                <c:pt idx="783">
                  <c:v>450.44000244</c:v>
                </c:pt>
                <c:pt idx="784">
                  <c:v>450.48999022999999</c:v>
                </c:pt>
                <c:pt idx="785">
                  <c:v>450.54000853999997</c:v>
                </c:pt>
                <c:pt idx="786">
                  <c:v>450.58999634000003</c:v>
                </c:pt>
                <c:pt idx="787">
                  <c:v>450.64001465000001</c:v>
                </c:pt>
                <c:pt idx="788">
                  <c:v>450.69000244</c:v>
                </c:pt>
                <c:pt idx="789">
                  <c:v>450.73999022999999</c:v>
                </c:pt>
                <c:pt idx="790">
                  <c:v>450.79000853999997</c:v>
                </c:pt>
                <c:pt idx="791">
                  <c:v>450.82998657000002</c:v>
                </c:pt>
                <c:pt idx="792">
                  <c:v>450.88000488</c:v>
                </c:pt>
                <c:pt idx="793">
                  <c:v>450.92999268</c:v>
                </c:pt>
                <c:pt idx="794">
                  <c:v>450.97000121999997</c:v>
                </c:pt>
                <c:pt idx="795">
                  <c:v>451.01998901000002</c:v>
                </c:pt>
                <c:pt idx="796">
                  <c:v>451.07000732</c:v>
                </c:pt>
                <c:pt idx="797">
                  <c:v>451.10998534999999</c:v>
                </c:pt>
                <c:pt idx="798">
                  <c:v>451.16000365999997</c:v>
                </c:pt>
                <c:pt idx="799">
                  <c:v>451.20001221000001</c:v>
                </c:pt>
                <c:pt idx="800">
                  <c:v>451.25</c:v>
                </c:pt>
                <c:pt idx="801">
                  <c:v>451.29000853999997</c:v>
                </c:pt>
                <c:pt idx="802">
                  <c:v>451.32998657000002</c:v>
                </c:pt>
                <c:pt idx="803">
                  <c:v>451.38000488</c:v>
                </c:pt>
                <c:pt idx="804">
                  <c:v>451.42001342999998</c:v>
                </c:pt>
                <c:pt idx="805">
                  <c:v>451.45999146000003</c:v>
                </c:pt>
                <c:pt idx="806">
                  <c:v>451.51000977000001</c:v>
                </c:pt>
                <c:pt idx="807">
                  <c:v>451.54998778999999</c:v>
                </c:pt>
                <c:pt idx="808">
                  <c:v>451.58999634000003</c:v>
                </c:pt>
                <c:pt idx="809">
                  <c:v>451.63000488</c:v>
                </c:pt>
                <c:pt idx="810">
                  <c:v>451.67001342999998</c:v>
                </c:pt>
                <c:pt idx="811">
                  <c:v>451.70999146000003</c:v>
                </c:pt>
                <c:pt idx="812">
                  <c:v>451.75</c:v>
                </c:pt>
                <c:pt idx="813">
                  <c:v>451.79000853999997</c:v>
                </c:pt>
                <c:pt idx="814">
                  <c:v>451.82998657000002</c:v>
                </c:pt>
                <c:pt idx="815">
                  <c:v>451.86999512</c:v>
                </c:pt>
                <c:pt idx="816">
                  <c:v>451.91000365999997</c:v>
                </c:pt>
                <c:pt idx="817">
                  <c:v>451.95001221000001</c:v>
                </c:pt>
                <c:pt idx="818">
                  <c:v>451.98999022999999</c:v>
                </c:pt>
                <c:pt idx="819">
                  <c:v>452.02999878000003</c:v>
                </c:pt>
                <c:pt idx="820">
                  <c:v>452.07000732</c:v>
                </c:pt>
                <c:pt idx="821">
                  <c:v>452.10998534999999</c:v>
                </c:pt>
                <c:pt idx="822">
                  <c:v>452.14001465000001</c:v>
                </c:pt>
                <c:pt idx="823">
                  <c:v>452.17999268</c:v>
                </c:pt>
                <c:pt idx="824">
                  <c:v>452.22000121999997</c:v>
                </c:pt>
                <c:pt idx="825">
                  <c:v>452.26000977000001</c:v>
                </c:pt>
                <c:pt idx="826">
                  <c:v>452.29000853999997</c:v>
                </c:pt>
                <c:pt idx="827">
                  <c:v>452.32998657000002</c:v>
                </c:pt>
                <c:pt idx="828">
                  <c:v>452.36999512</c:v>
                </c:pt>
                <c:pt idx="829">
                  <c:v>452.41000365999997</c:v>
                </c:pt>
                <c:pt idx="830">
                  <c:v>452.44000244</c:v>
                </c:pt>
                <c:pt idx="831">
                  <c:v>452.48001098999998</c:v>
                </c:pt>
                <c:pt idx="832">
                  <c:v>452.51000977000001</c:v>
                </c:pt>
                <c:pt idx="833">
                  <c:v>452.54998778999999</c:v>
                </c:pt>
                <c:pt idx="834">
                  <c:v>452.57998657000002</c:v>
                </c:pt>
                <c:pt idx="835">
                  <c:v>452.61999512</c:v>
                </c:pt>
                <c:pt idx="836">
                  <c:v>452.64999390000003</c:v>
                </c:pt>
                <c:pt idx="837">
                  <c:v>452.69000244</c:v>
                </c:pt>
                <c:pt idx="838">
                  <c:v>452.72000121999997</c:v>
                </c:pt>
                <c:pt idx="839">
                  <c:v>452.76000977000001</c:v>
                </c:pt>
                <c:pt idx="840">
                  <c:v>452.79000853999997</c:v>
                </c:pt>
                <c:pt idx="841">
                  <c:v>452.82998657000002</c:v>
                </c:pt>
                <c:pt idx="842">
                  <c:v>452.85998534999999</c:v>
                </c:pt>
                <c:pt idx="843">
                  <c:v>452.89999390000003</c:v>
                </c:pt>
                <c:pt idx="844">
                  <c:v>452.92999268</c:v>
                </c:pt>
                <c:pt idx="845">
                  <c:v>452.97000121999997</c:v>
                </c:pt>
                <c:pt idx="846">
                  <c:v>453</c:v>
                </c:pt>
                <c:pt idx="847">
                  <c:v>453.02999878000003</c:v>
                </c:pt>
                <c:pt idx="848">
                  <c:v>453.07000732</c:v>
                </c:pt>
                <c:pt idx="849">
                  <c:v>453.10000609999997</c:v>
                </c:pt>
                <c:pt idx="850">
                  <c:v>453.13000488</c:v>
                </c:pt>
                <c:pt idx="851">
                  <c:v>453.16000365999997</c:v>
                </c:pt>
                <c:pt idx="852">
                  <c:v>453.19000244</c:v>
                </c:pt>
                <c:pt idx="853">
                  <c:v>453.23001098999998</c:v>
                </c:pt>
                <c:pt idx="854">
                  <c:v>453.26000977000001</c:v>
                </c:pt>
                <c:pt idx="855">
                  <c:v>453.29000853999997</c:v>
                </c:pt>
                <c:pt idx="856">
                  <c:v>453.32000732</c:v>
                </c:pt>
                <c:pt idx="857">
                  <c:v>453.35000609999997</c:v>
                </c:pt>
                <c:pt idx="858">
                  <c:v>453.38000488</c:v>
                </c:pt>
                <c:pt idx="859">
                  <c:v>453.41000365999997</c:v>
                </c:pt>
                <c:pt idx="860">
                  <c:v>453.44000244</c:v>
                </c:pt>
                <c:pt idx="861">
                  <c:v>453.47000121999997</c:v>
                </c:pt>
                <c:pt idx="862">
                  <c:v>453.5</c:v>
                </c:pt>
                <c:pt idx="863">
                  <c:v>453.52999878000003</c:v>
                </c:pt>
                <c:pt idx="864">
                  <c:v>453.55999756</c:v>
                </c:pt>
                <c:pt idx="865">
                  <c:v>453.58999634000003</c:v>
                </c:pt>
                <c:pt idx="866">
                  <c:v>453.61999512</c:v>
                </c:pt>
                <c:pt idx="867">
                  <c:v>453.64999390000003</c:v>
                </c:pt>
                <c:pt idx="868">
                  <c:v>453.67999268</c:v>
                </c:pt>
                <c:pt idx="869">
                  <c:v>453.70999146000003</c:v>
                </c:pt>
                <c:pt idx="870">
                  <c:v>453.73001098999998</c:v>
                </c:pt>
                <c:pt idx="871">
                  <c:v>453.76000977000001</c:v>
                </c:pt>
                <c:pt idx="872">
                  <c:v>453.79000853999997</c:v>
                </c:pt>
                <c:pt idx="873">
                  <c:v>453.82000732</c:v>
                </c:pt>
                <c:pt idx="874">
                  <c:v>453.85000609999997</c:v>
                </c:pt>
                <c:pt idx="875">
                  <c:v>453.88000488</c:v>
                </c:pt>
                <c:pt idx="876">
                  <c:v>453.89999390000003</c:v>
                </c:pt>
                <c:pt idx="877">
                  <c:v>453.92999268</c:v>
                </c:pt>
                <c:pt idx="878">
                  <c:v>453.95999146000003</c:v>
                </c:pt>
                <c:pt idx="879">
                  <c:v>453.98999022999999</c:v>
                </c:pt>
                <c:pt idx="880">
                  <c:v>454.01000977000001</c:v>
                </c:pt>
                <c:pt idx="881">
                  <c:v>454.04000853999997</c:v>
                </c:pt>
                <c:pt idx="882">
                  <c:v>454.07000732</c:v>
                </c:pt>
                <c:pt idx="883">
                  <c:v>454.08999634000003</c:v>
                </c:pt>
                <c:pt idx="884">
                  <c:v>454.11999512</c:v>
                </c:pt>
                <c:pt idx="885">
                  <c:v>454.14001465000001</c:v>
                </c:pt>
                <c:pt idx="886">
                  <c:v>454.17001342999998</c:v>
                </c:pt>
                <c:pt idx="887">
                  <c:v>454.19000244</c:v>
                </c:pt>
                <c:pt idx="888">
                  <c:v>454.22000121999997</c:v>
                </c:pt>
                <c:pt idx="889">
                  <c:v>454.23999022999999</c:v>
                </c:pt>
                <c:pt idx="890">
                  <c:v>454.26998901000002</c:v>
                </c:pt>
                <c:pt idx="891">
                  <c:v>454.29000853999997</c:v>
                </c:pt>
                <c:pt idx="892">
                  <c:v>454.30999756</c:v>
                </c:pt>
                <c:pt idx="893">
                  <c:v>454.33999634000003</c:v>
                </c:pt>
                <c:pt idx="894">
                  <c:v>454.35998534999999</c:v>
                </c:pt>
                <c:pt idx="895">
                  <c:v>454.38000488</c:v>
                </c:pt>
                <c:pt idx="896">
                  <c:v>454.39999390000003</c:v>
                </c:pt>
                <c:pt idx="897">
                  <c:v>454.42001342999998</c:v>
                </c:pt>
                <c:pt idx="898">
                  <c:v>454.45001221000001</c:v>
                </c:pt>
                <c:pt idx="899">
                  <c:v>454.47000121999997</c:v>
                </c:pt>
                <c:pt idx="900">
                  <c:v>454.48999022999999</c:v>
                </c:pt>
                <c:pt idx="901">
                  <c:v>454.51000977000001</c:v>
                </c:pt>
                <c:pt idx="902">
                  <c:v>454.52999878000003</c:v>
                </c:pt>
                <c:pt idx="903">
                  <c:v>454.54998778999999</c:v>
                </c:pt>
                <c:pt idx="904">
                  <c:v>454.57000732</c:v>
                </c:pt>
                <c:pt idx="905">
                  <c:v>454.58999634000003</c:v>
                </c:pt>
                <c:pt idx="906">
                  <c:v>454.60998534999999</c:v>
                </c:pt>
                <c:pt idx="907">
                  <c:v>454.63000488</c:v>
                </c:pt>
                <c:pt idx="908">
                  <c:v>454.64999390000003</c:v>
                </c:pt>
                <c:pt idx="909">
                  <c:v>454.67001342999998</c:v>
                </c:pt>
                <c:pt idx="910">
                  <c:v>454.69000244</c:v>
                </c:pt>
                <c:pt idx="911">
                  <c:v>454.70999146000003</c:v>
                </c:pt>
                <c:pt idx="912">
                  <c:v>454.72000121999997</c:v>
                </c:pt>
                <c:pt idx="913">
                  <c:v>454.73999022999999</c:v>
                </c:pt>
                <c:pt idx="914">
                  <c:v>454.76000977000001</c:v>
                </c:pt>
                <c:pt idx="915">
                  <c:v>454.77999878000003</c:v>
                </c:pt>
                <c:pt idx="916">
                  <c:v>454.79000853999997</c:v>
                </c:pt>
                <c:pt idx="917">
                  <c:v>454.80999756</c:v>
                </c:pt>
                <c:pt idx="918">
                  <c:v>454.82998657000002</c:v>
                </c:pt>
                <c:pt idx="919">
                  <c:v>454.83999634000003</c:v>
                </c:pt>
                <c:pt idx="920">
                  <c:v>454.85998534999999</c:v>
                </c:pt>
                <c:pt idx="921">
                  <c:v>454.86999512</c:v>
                </c:pt>
                <c:pt idx="922">
                  <c:v>454.89001465000001</c:v>
                </c:pt>
                <c:pt idx="923">
                  <c:v>454.89999390000003</c:v>
                </c:pt>
                <c:pt idx="924">
                  <c:v>454.91000365999997</c:v>
                </c:pt>
                <c:pt idx="925">
                  <c:v>454.92999268</c:v>
                </c:pt>
                <c:pt idx="926">
                  <c:v>454.94000244</c:v>
                </c:pt>
                <c:pt idx="927">
                  <c:v>454.95999146000003</c:v>
                </c:pt>
                <c:pt idx="928">
                  <c:v>454.97000121999997</c:v>
                </c:pt>
                <c:pt idx="929">
                  <c:v>454.98001098999998</c:v>
                </c:pt>
                <c:pt idx="930">
                  <c:v>455</c:v>
                </c:pt>
                <c:pt idx="931">
                  <c:v>455.01000977000001</c:v>
                </c:pt>
                <c:pt idx="932">
                  <c:v>455.01998901000002</c:v>
                </c:pt>
                <c:pt idx="933">
                  <c:v>455.02999878000003</c:v>
                </c:pt>
                <c:pt idx="934">
                  <c:v>455.04998778999999</c:v>
                </c:pt>
                <c:pt idx="935">
                  <c:v>455.05999756</c:v>
                </c:pt>
                <c:pt idx="936">
                  <c:v>455.07000732</c:v>
                </c:pt>
                <c:pt idx="937">
                  <c:v>455.07998657000002</c:v>
                </c:pt>
                <c:pt idx="938">
                  <c:v>455.08999634000003</c:v>
                </c:pt>
                <c:pt idx="939">
                  <c:v>455.10000609999997</c:v>
                </c:pt>
                <c:pt idx="940">
                  <c:v>455.10998534999999</c:v>
                </c:pt>
                <c:pt idx="941">
                  <c:v>455.11999512</c:v>
                </c:pt>
                <c:pt idx="942">
                  <c:v>455.13000488</c:v>
                </c:pt>
                <c:pt idx="943">
                  <c:v>455.14001465000001</c:v>
                </c:pt>
                <c:pt idx="944">
                  <c:v>455.14999390000003</c:v>
                </c:pt>
                <c:pt idx="945">
                  <c:v>455.16000365999997</c:v>
                </c:pt>
                <c:pt idx="946">
                  <c:v>455.17001342999998</c:v>
                </c:pt>
                <c:pt idx="947">
                  <c:v>455.17999268</c:v>
                </c:pt>
                <c:pt idx="948">
                  <c:v>455.19000244</c:v>
                </c:pt>
                <c:pt idx="949">
                  <c:v>455.20001221000001</c:v>
                </c:pt>
                <c:pt idx="950">
                  <c:v>455.20999146000003</c:v>
                </c:pt>
                <c:pt idx="951">
                  <c:v>455.22000121999997</c:v>
                </c:pt>
                <c:pt idx="952">
                  <c:v>455.23001098999998</c:v>
                </c:pt>
                <c:pt idx="953">
                  <c:v>455.23001098999998</c:v>
                </c:pt>
                <c:pt idx="954">
                  <c:v>455.23999022999999</c:v>
                </c:pt>
                <c:pt idx="955">
                  <c:v>455.25</c:v>
                </c:pt>
                <c:pt idx="956">
                  <c:v>455.26000977000001</c:v>
                </c:pt>
                <c:pt idx="957">
                  <c:v>455.26998901000002</c:v>
                </c:pt>
                <c:pt idx="958">
                  <c:v>455.27999878000003</c:v>
                </c:pt>
                <c:pt idx="959">
                  <c:v>455.27999878000003</c:v>
                </c:pt>
                <c:pt idx="960">
                  <c:v>455.29000853999997</c:v>
                </c:pt>
                <c:pt idx="961">
                  <c:v>455.29998778999999</c:v>
                </c:pt>
                <c:pt idx="962">
                  <c:v>455.29998778999999</c:v>
                </c:pt>
                <c:pt idx="963">
                  <c:v>455.30999756</c:v>
                </c:pt>
                <c:pt idx="964">
                  <c:v>455.32000732</c:v>
                </c:pt>
                <c:pt idx="965">
                  <c:v>455.32000732</c:v>
                </c:pt>
                <c:pt idx="966">
                  <c:v>455.32998657000002</c:v>
                </c:pt>
                <c:pt idx="967">
                  <c:v>455.32998657000002</c:v>
                </c:pt>
                <c:pt idx="968">
                  <c:v>455.33999634000003</c:v>
                </c:pt>
                <c:pt idx="969">
                  <c:v>455.35000609999997</c:v>
                </c:pt>
                <c:pt idx="970">
                  <c:v>455.35000609999997</c:v>
                </c:pt>
                <c:pt idx="971">
                  <c:v>455.35998534999999</c:v>
                </c:pt>
                <c:pt idx="972">
                  <c:v>455.35998534999999</c:v>
                </c:pt>
                <c:pt idx="973">
                  <c:v>455.36999512</c:v>
                </c:pt>
                <c:pt idx="974">
                  <c:v>455.36999512</c:v>
                </c:pt>
                <c:pt idx="975">
                  <c:v>455.38000488</c:v>
                </c:pt>
                <c:pt idx="976">
                  <c:v>455.38000488</c:v>
                </c:pt>
                <c:pt idx="977">
                  <c:v>455.39001465000001</c:v>
                </c:pt>
                <c:pt idx="978">
                  <c:v>455.39001465000001</c:v>
                </c:pt>
                <c:pt idx="979">
                  <c:v>455.39999390000003</c:v>
                </c:pt>
                <c:pt idx="980">
                  <c:v>455.39999390000003</c:v>
                </c:pt>
                <c:pt idx="981">
                  <c:v>455.41000365999997</c:v>
                </c:pt>
                <c:pt idx="982">
                  <c:v>455.41000365999997</c:v>
                </c:pt>
                <c:pt idx="983">
                  <c:v>455.42001342999998</c:v>
                </c:pt>
                <c:pt idx="984">
                  <c:v>455.42001342999998</c:v>
                </c:pt>
                <c:pt idx="985">
                  <c:v>455.42999268</c:v>
                </c:pt>
                <c:pt idx="986">
                  <c:v>455.42999268</c:v>
                </c:pt>
                <c:pt idx="987">
                  <c:v>455.44000244</c:v>
                </c:pt>
                <c:pt idx="988">
                  <c:v>455.44000244</c:v>
                </c:pt>
                <c:pt idx="989">
                  <c:v>455.45001221000001</c:v>
                </c:pt>
                <c:pt idx="990">
                  <c:v>455.45001221000001</c:v>
                </c:pt>
                <c:pt idx="991">
                  <c:v>455.45999146000003</c:v>
                </c:pt>
                <c:pt idx="992">
                  <c:v>455.45999146000003</c:v>
                </c:pt>
                <c:pt idx="993">
                  <c:v>455.45999146000003</c:v>
                </c:pt>
                <c:pt idx="994">
                  <c:v>455.47000121999997</c:v>
                </c:pt>
                <c:pt idx="995">
                  <c:v>455.47000121999997</c:v>
                </c:pt>
                <c:pt idx="996">
                  <c:v>455.47000121999997</c:v>
                </c:pt>
                <c:pt idx="997">
                  <c:v>455.48001098999998</c:v>
                </c:pt>
                <c:pt idx="998">
                  <c:v>455.48001098999998</c:v>
                </c:pt>
                <c:pt idx="999">
                  <c:v>455.48001098999998</c:v>
                </c:pt>
                <c:pt idx="1000">
                  <c:v>455.48001098999998</c:v>
                </c:pt>
                <c:pt idx="1001">
                  <c:v>455.48999022999999</c:v>
                </c:pt>
                <c:pt idx="1002">
                  <c:v>455.48999022999999</c:v>
                </c:pt>
                <c:pt idx="1003">
                  <c:v>455.48999022999999</c:v>
                </c:pt>
                <c:pt idx="1004">
                  <c:v>455.48999022999999</c:v>
                </c:pt>
                <c:pt idx="1005">
                  <c:v>455.48001098999998</c:v>
                </c:pt>
                <c:pt idx="1006">
                  <c:v>455.48001098999998</c:v>
                </c:pt>
                <c:pt idx="1007">
                  <c:v>455.48001098999998</c:v>
                </c:pt>
                <c:pt idx="1008">
                  <c:v>455.48001098999998</c:v>
                </c:pt>
                <c:pt idx="1009">
                  <c:v>455.48001098999998</c:v>
                </c:pt>
                <c:pt idx="1010">
                  <c:v>455.48001098999998</c:v>
                </c:pt>
                <c:pt idx="1011">
                  <c:v>455.47000121999997</c:v>
                </c:pt>
                <c:pt idx="1012">
                  <c:v>455.47000121999997</c:v>
                </c:pt>
                <c:pt idx="1013">
                  <c:v>455.47000121999997</c:v>
                </c:pt>
                <c:pt idx="1014">
                  <c:v>455.47000121999997</c:v>
                </c:pt>
                <c:pt idx="1015">
                  <c:v>455.47000121999997</c:v>
                </c:pt>
                <c:pt idx="1016">
                  <c:v>455.45999146000003</c:v>
                </c:pt>
                <c:pt idx="1017">
                  <c:v>455.45999146000003</c:v>
                </c:pt>
                <c:pt idx="1018">
                  <c:v>455.45999146000003</c:v>
                </c:pt>
                <c:pt idx="1019">
                  <c:v>455.45999146000003</c:v>
                </c:pt>
                <c:pt idx="1020">
                  <c:v>455.45999146000003</c:v>
                </c:pt>
                <c:pt idx="1021">
                  <c:v>455.45001221000001</c:v>
                </c:pt>
                <c:pt idx="1022">
                  <c:v>455.45001221000001</c:v>
                </c:pt>
                <c:pt idx="1023">
                  <c:v>455.45001221000001</c:v>
                </c:pt>
                <c:pt idx="1024">
                  <c:v>455.45001221000001</c:v>
                </c:pt>
                <c:pt idx="1025">
                  <c:v>455.44000244</c:v>
                </c:pt>
                <c:pt idx="1026">
                  <c:v>455.44000244</c:v>
                </c:pt>
                <c:pt idx="1027">
                  <c:v>455.44000244</c:v>
                </c:pt>
                <c:pt idx="1028">
                  <c:v>455.44000244</c:v>
                </c:pt>
                <c:pt idx="1029">
                  <c:v>455.42999268</c:v>
                </c:pt>
                <c:pt idx="1030">
                  <c:v>455.42999268</c:v>
                </c:pt>
                <c:pt idx="1031">
                  <c:v>455.42999268</c:v>
                </c:pt>
                <c:pt idx="1032">
                  <c:v>455.42001342999998</c:v>
                </c:pt>
                <c:pt idx="1033">
                  <c:v>455.42001342999998</c:v>
                </c:pt>
                <c:pt idx="1034">
                  <c:v>455.41000365999997</c:v>
                </c:pt>
                <c:pt idx="1035">
                  <c:v>455.41000365999997</c:v>
                </c:pt>
                <c:pt idx="1036">
                  <c:v>455.39999390000003</c:v>
                </c:pt>
                <c:pt idx="1037">
                  <c:v>455.39999390000003</c:v>
                </c:pt>
                <c:pt idx="1038">
                  <c:v>455.39999390000003</c:v>
                </c:pt>
                <c:pt idx="1039">
                  <c:v>455.39001465000001</c:v>
                </c:pt>
                <c:pt idx="1040">
                  <c:v>455.39001465000001</c:v>
                </c:pt>
                <c:pt idx="1041">
                  <c:v>455.38000488</c:v>
                </c:pt>
                <c:pt idx="1042">
                  <c:v>455.38000488</c:v>
                </c:pt>
                <c:pt idx="1043">
                  <c:v>455.36999512</c:v>
                </c:pt>
                <c:pt idx="1044">
                  <c:v>455.36999512</c:v>
                </c:pt>
                <c:pt idx="1045">
                  <c:v>455.36999512</c:v>
                </c:pt>
                <c:pt idx="1046">
                  <c:v>455.35998534999999</c:v>
                </c:pt>
                <c:pt idx="1047">
                  <c:v>455.35998534999999</c:v>
                </c:pt>
                <c:pt idx="1048">
                  <c:v>455.35000609999997</c:v>
                </c:pt>
                <c:pt idx="1049">
                  <c:v>455.33999634000003</c:v>
                </c:pt>
                <c:pt idx="1050">
                  <c:v>455.33999634000003</c:v>
                </c:pt>
                <c:pt idx="1051">
                  <c:v>455.32998657000002</c:v>
                </c:pt>
                <c:pt idx="1052">
                  <c:v>455.32998657000002</c:v>
                </c:pt>
                <c:pt idx="1053">
                  <c:v>455.32000732</c:v>
                </c:pt>
                <c:pt idx="1054">
                  <c:v>455.32000732</c:v>
                </c:pt>
                <c:pt idx="1055">
                  <c:v>455.30999756</c:v>
                </c:pt>
                <c:pt idx="1056">
                  <c:v>455.30999756</c:v>
                </c:pt>
                <c:pt idx="1057">
                  <c:v>455.29998778999999</c:v>
                </c:pt>
                <c:pt idx="1058">
                  <c:v>455.29000853999997</c:v>
                </c:pt>
                <c:pt idx="1059">
                  <c:v>455.29000853999997</c:v>
                </c:pt>
                <c:pt idx="1060">
                  <c:v>455.27999878000003</c:v>
                </c:pt>
                <c:pt idx="1061">
                  <c:v>455.26998901000002</c:v>
                </c:pt>
                <c:pt idx="1062">
                  <c:v>455.26998901000002</c:v>
                </c:pt>
                <c:pt idx="1063">
                  <c:v>455.26000977000001</c:v>
                </c:pt>
                <c:pt idx="1064">
                  <c:v>455.26000977000001</c:v>
                </c:pt>
                <c:pt idx="1065">
                  <c:v>455.25</c:v>
                </c:pt>
                <c:pt idx="1066">
                  <c:v>455.23999022999999</c:v>
                </c:pt>
                <c:pt idx="1067">
                  <c:v>455.23999022999999</c:v>
                </c:pt>
                <c:pt idx="1068">
                  <c:v>455.23001098999998</c:v>
                </c:pt>
                <c:pt idx="1069">
                  <c:v>455.22000121999997</c:v>
                </c:pt>
                <c:pt idx="1070">
                  <c:v>455.22000121999997</c:v>
                </c:pt>
                <c:pt idx="1071">
                  <c:v>455.20999146000003</c:v>
                </c:pt>
                <c:pt idx="1072">
                  <c:v>455.20999146000003</c:v>
                </c:pt>
                <c:pt idx="1073">
                  <c:v>455.20001221000001</c:v>
                </c:pt>
                <c:pt idx="1074">
                  <c:v>455.19000244</c:v>
                </c:pt>
                <c:pt idx="1075">
                  <c:v>455.19000244</c:v>
                </c:pt>
                <c:pt idx="1076">
                  <c:v>455.17999268</c:v>
                </c:pt>
                <c:pt idx="1077">
                  <c:v>455.17001342999998</c:v>
                </c:pt>
                <c:pt idx="1078">
                  <c:v>455.16000365999997</c:v>
                </c:pt>
                <c:pt idx="1079">
                  <c:v>455.16000365999997</c:v>
                </c:pt>
                <c:pt idx="1080">
                  <c:v>455.14999390000003</c:v>
                </c:pt>
                <c:pt idx="1081">
                  <c:v>455.14999390000003</c:v>
                </c:pt>
                <c:pt idx="1082">
                  <c:v>455.14001465000001</c:v>
                </c:pt>
                <c:pt idx="1083">
                  <c:v>455.13000488</c:v>
                </c:pt>
                <c:pt idx="1084">
                  <c:v>455.13000488</c:v>
                </c:pt>
                <c:pt idx="1085">
                  <c:v>455.11999512</c:v>
                </c:pt>
                <c:pt idx="1086">
                  <c:v>455.10998534999999</c:v>
                </c:pt>
                <c:pt idx="1087">
                  <c:v>455.10998534999999</c:v>
                </c:pt>
                <c:pt idx="1088">
                  <c:v>455.10998534999999</c:v>
                </c:pt>
                <c:pt idx="1089">
                  <c:v>455.10000609999997</c:v>
                </c:pt>
                <c:pt idx="1090">
                  <c:v>455.10000609999997</c:v>
                </c:pt>
                <c:pt idx="1091">
                  <c:v>455.08999634000003</c:v>
                </c:pt>
                <c:pt idx="1092">
                  <c:v>455.08999634000003</c:v>
                </c:pt>
                <c:pt idx="1093">
                  <c:v>455.07998657000002</c:v>
                </c:pt>
                <c:pt idx="1094">
                  <c:v>455.07000732</c:v>
                </c:pt>
                <c:pt idx="1095">
                  <c:v>455.07000732</c:v>
                </c:pt>
                <c:pt idx="1096">
                  <c:v>455.05999756</c:v>
                </c:pt>
                <c:pt idx="1097">
                  <c:v>455.04998778999999</c:v>
                </c:pt>
                <c:pt idx="1098">
                  <c:v>455.04000853999997</c:v>
                </c:pt>
                <c:pt idx="1099">
                  <c:v>455.04000853999997</c:v>
                </c:pt>
                <c:pt idx="1100">
                  <c:v>455.02999878000003</c:v>
                </c:pt>
                <c:pt idx="1101">
                  <c:v>455.01000977000001</c:v>
                </c:pt>
                <c:pt idx="1102">
                  <c:v>455</c:v>
                </c:pt>
                <c:pt idx="1103">
                  <c:v>454.98999022999999</c:v>
                </c:pt>
                <c:pt idx="1104">
                  <c:v>454.98001098999998</c:v>
                </c:pt>
                <c:pt idx="1105">
                  <c:v>454.97000121999997</c:v>
                </c:pt>
                <c:pt idx="1106">
                  <c:v>454.95001221000001</c:v>
                </c:pt>
                <c:pt idx="1107">
                  <c:v>454.94000244</c:v>
                </c:pt>
                <c:pt idx="1108">
                  <c:v>454.92999268</c:v>
                </c:pt>
                <c:pt idx="1109">
                  <c:v>454.92001342999998</c:v>
                </c:pt>
                <c:pt idx="1110">
                  <c:v>454.91000365999997</c:v>
                </c:pt>
                <c:pt idx="1111">
                  <c:v>454.89001465000001</c:v>
                </c:pt>
                <c:pt idx="1112">
                  <c:v>454.88000488</c:v>
                </c:pt>
                <c:pt idx="1113">
                  <c:v>454.86999512</c:v>
                </c:pt>
                <c:pt idx="1114">
                  <c:v>454.85000609999997</c:v>
                </c:pt>
                <c:pt idx="1115">
                  <c:v>454.83999634000003</c:v>
                </c:pt>
                <c:pt idx="1116">
                  <c:v>454.82998657000002</c:v>
                </c:pt>
                <c:pt idx="1117">
                  <c:v>454.82000732</c:v>
                </c:pt>
                <c:pt idx="1118">
                  <c:v>454.79998778999999</c:v>
                </c:pt>
                <c:pt idx="1119">
                  <c:v>454.79000853999997</c:v>
                </c:pt>
                <c:pt idx="1120">
                  <c:v>454.77999878000003</c:v>
                </c:pt>
                <c:pt idx="1121">
                  <c:v>454.76000977000001</c:v>
                </c:pt>
                <c:pt idx="1122">
                  <c:v>454.75</c:v>
                </c:pt>
                <c:pt idx="1123">
                  <c:v>454.73999022999999</c:v>
                </c:pt>
                <c:pt idx="1124">
                  <c:v>454.73001098999998</c:v>
                </c:pt>
                <c:pt idx="1125">
                  <c:v>454.72000121999997</c:v>
                </c:pt>
                <c:pt idx="1126">
                  <c:v>454.70001221000001</c:v>
                </c:pt>
                <c:pt idx="1127">
                  <c:v>454.69000244</c:v>
                </c:pt>
                <c:pt idx="1128">
                  <c:v>454.67999268</c:v>
                </c:pt>
                <c:pt idx="1129">
                  <c:v>454.66000365999997</c:v>
                </c:pt>
                <c:pt idx="1130">
                  <c:v>454.64999390000003</c:v>
                </c:pt>
                <c:pt idx="1131">
                  <c:v>454.64001465000001</c:v>
                </c:pt>
                <c:pt idx="1132">
                  <c:v>454.61999512</c:v>
                </c:pt>
                <c:pt idx="1133">
                  <c:v>454.60998534999999</c:v>
                </c:pt>
                <c:pt idx="1134">
                  <c:v>454.58999634000003</c:v>
                </c:pt>
                <c:pt idx="1135">
                  <c:v>454.57000732</c:v>
                </c:pt>
                <c:pt idx="1136">
                  <c:v>454.54998778999999</c:v>
                </c:pt>
                <c:pt idx="1137">
                  <c:v>454.52999878000003</c:v>
                </c:pt>
                <c:pt idx="1138">
                  <c:v>454.51000977000001</c:v>
                </c:pt>
                <c:pt idx="1139">
                  <c:v>454.48999022999999</c:v>
                </c:pt>
                <c:pt idx="1140">
                  <c:v>454.47000121999997</c:v>
                </c:pt>
                <c:pt idx="1141">
                  <c:v>454.45001221000001</c:v>
                </c:pt>
                <c:pt idx="1142">
                  <c:v>454.42999268</c:v>
                </c:pt>
                <c:pt idx="1143">
                  <c:v>454.42001342999998</c:v>
                </c:pt>
                <c:pt idx="1144">
                  <c:v>454.39999390000003</c:v>
                </c:pt>
                <c:pt idx="1145">
                  <c:v>454.39001465000001</c:v>
                </c:pt>
                <c:pt idx="1146">
                  <c:v>454.36999512</c:v>
                </c:pt>
                <c:pt idx="1147">
                  <c:v>454.35998534999999</c:v>
                </c:pt>
                <c:pt idx="1148">
                  <c:v>454.33999634000003</c:v>
                </c:pt>
                <c:pt idx="1149">
                  <c:v>454.32998657000002</c:v>
                </c:pt>
                <c:pt idx="1150">
                  <c:v>454.30999756</c:v>
                </c:pt>
                <c:pt idx="1151">
                  <c:v>454.29998778999999</c:v>
                </c:pt>
                <c:pt idx="1152">
                  <c:v>454.29000853999997</c:v>
                </c:pt>
                <c:pt idx="1153">
                  <c:v>454.27999878000003</c:v>
                </c:pt>
                <c:pt idx="1154">
                  <c:v>454.26000977000001</c:v>
                </c:pt>
                <c:pt idx="1155">
                  <c:v>454.25</c:v>
                </c:pt>
                <c:pt idx="1156">
                  <c:v>454.23999022999999</c:v>
                </c:pt>
                <c:pt idx="1157">
                  <c:v>454.22000121999997</c:v>
                </c:pt>
                <c:pt idx="1158">
                  <c:v>454.20999146000003</c:v>
                </c:pt>
                <c:pt idx="1159">
                  <c:v>454.19000244</c:v>
                </c:pt>
                <c:pt idx="1160">
                  <c:v>454.17999268</c:v>
                </c:pt>
                <c:pt idx="1161">
                  <c:v>454.16000365999997</c:v>
                </c:pt>
                <c:pt idx="1162">
                  <c:v>454.14999390000003</c:v>
                </c:pt>
                <c:pt idx="1163">
                  <c:v>454.13000488</c:v>
                </c:pt>
                <c:pt idx="1164">
                  <c:v>454.10998534999999</c:v>
                </c:pt>
                <c:pt idx="1165">
                  <c:v>454.10000609999997</c:v>
                </c:pt>
                <c:pt idx="1166">
                  <c:v>454.07998657000002</c:v>
                </c:pt>
                <c:pt idx="1167">
                  <c:v>454.05999756</c:v>
                </c:pt>
                <c:pt idx="1168">
                  <c:v>454.04998778999999</c:v>
                </c:pt>
                <c:pt idx="1169">
                  <c:v>454.02999878000003</c:v>
                </c:pt>
                <c:pt idx="1170">
                  <c:v>454.01000977000001</c:v>
                </c:pt>
                <c:pt idx="1171">
                  <c:v>454</c:v>
                </c:pt>
                <c:pt idx="1172">
                  <c:v>453.98001098999998</c:v>
                </c:pt>
                <c:pt idx="1173">
                  <c:v>453.97000121999997</c:v>
                </c:pt>
                <c:pt idx="1174">
                  <c:v>453.95001221000001</c:v>
                </c:pt>
                <c:pt idx="1175">
                  <c:v>453.94000244</c:v>
                </c:pt>
                <c:pt idx="1176">
                  <c:v>453.92001342999998</c:v>
                </c:pt>
                <c:pt idx="1177">
                  <c:v>453.89999390000003</c:v>
                </c:pt>
                <c:pt idx="1178">
                  <c:v>453.89001465000001</c:v>
                </c:pt>
                <c:pt idx="1179">
                  <c:v>453.88000488</c:v>
                </c:pt>
                <c:pt idx="1180">
                  <c:v>453.85998534999999</c:v>
                </c:pt>
                <c:pt idx="1181">
                  <c:v>453.85000609999997</c:v>
                </c:pt>
                <c:pt idx="1182">
                  <c:v>453.82998657000002</c:v>
                </c:pt>
                <c:pt idx="1183">
                  <c:v>453.82000732</c:v>
                </c:pt>
                <c:pt idx="1184">
                  <c:v>453.80999756</c:v>
                </c:pt>
                <c:pt idx="1185">
                  <c:v>453.79000853999997</c:v>
                </c:pt>
                <c:pt idx="1186">
                  <c:v>453.77999878000003</c:v>
                </c:pt>
                <c:pt idx="1187">
                  <c:v>453.76998901000002</c:v>
                </c:pt>
                <c:pt idx="1188">
                  <c:v>453.76000977000001</c:v>
                </c:pt>
                <c:pt idx="1189">
                  <c:v>453.73999022999999</c:v>
                </c:pt>
                <c:pt idx="1190">
                  <c:v>453.73001098999998</c:v>
                </c:pt>
                <c:pt idx="1191">
                  <c:v>453.72000121999997</c:v>
                </c:pt>
                <c:pt idx="1192">
                  <c:v>453.70999146000003</c:v>
                </c:pt>
                <c:pt idx="1193">
                  <c:v>453.70001221000001</c:v>
                </c:pt>
                <c:pt idx="1194">
                  <c:v>453.67999268</c:v>
                </c:pt>
                <c:pt idx="1195">
                  <c:v>453.67001342999998</c:v>
                </c:pt>
                <c:pt idx="1196">
                  <c:v>453.66000365999997</c:v>
                </c:pt>
                <c:pt idx="1197">
                  <c:v>453.64999390000003</c:v>
                </c:pt>
                <c:pt idx="1198">
                  <c:v>453.64001465000001</c:v>
                </c:pt>
                <c:pt idx="1199">
                  <c:v>453.61999512</c:v>
                </c:pt>
                <c:pt idx="1200">
                  <c:v>453.60998534999999</c:v>
                </c:pt>
                <c:pt idx="1201">
                  <c:v>453.60000609999997</c:v>
                </c:pt>
                <c:pt idx="1202">
                  <c:v>453.58999634000003</c:v>
                </c:pt>
                <c:pt idx="1203">
                  <c:v>453.57998657000002</c:v>
                </c:pt>
                <c:pt idx="1204">
                  <c:v>453.57000732</c:v>
                </c:pt>
                <c:pt idx="1205">
                  <c:v>453.54998778999999</c:v>
                </c:pt>
                <c:pt idx="1206">
                  <c:v>453.54000853999997</c:v>
                </c:pt>
                <c:pt idx="1207">
                  <c:v>453.52999878000003</c:v>
                </c:pt>
                <c:pt idx="1208">
                  <c:v>453.51998901000002</c:v>
                </c:pt>
                <c:pt idx="1209">
                  <c:v>453.51000977000001</c:v>
                </c:pt>
                <c:pt idx="1210">
                  <c:v>453.48999022999999</c:v>
                </c:pt>
                <c:pt idx="1211">
                  <c:v>453.48001098999998</c:v>
                </c:pt>
                <c:pt idx="1212">
                  <c:v>453.47000121999997</c:v>
                </c:pt>
                <c:pt idx="1213">
                  <c:v>453.45999146000003</c:v>
                </c:pt>
                <c:pt idx="1214">
                  <c:v>453.45001221000001</c:v>
                </c:pt>
                <c:pt idx="1215">
                  <c:v>453.44000244</c:v>
                </c:pt>
                <c:pt idx="1216">
                  <c:v>453.44000244</c:v>
                </c:pt>
                <c:pt idx="1217">
                  <c:v>453.42999268</c:v>
                </c:pt>
                <c:pt idx="1218">
                  <c:v>453.42001342999998</c:v>
                </c:pt>
                <c:pt idx="1219">
                  <c:v>453.41000365999997</c:v>
                </c:pt>
                <c:pt idx="1220">
                  <c:v>453.41000365999997</c:v>
                </c:pt>
                <c:pt idx="1221">
                  <c:v>453.39999390000003</c:v>
                </c:pt>
                <c:pt idx="1222">
                  <c:v>453.39001465000001</c:v>
                </c:pt>
                <c:pt idx="1223">
                  <c:v>453.38000488</c:v>
                </c:pt>
                <c:pt idx="1224">
                  <c:v>453.38000488</c:v>
                </c:pt>
                <c:pt idx="1225">
                  <c:v>453.36999512</c:v>
                </c:pt>
                <c:pt idx="1226">
                  <c:v>453.35998534999999</c:v>
                </c:pt>
                <c:pt idx="1227">
                  <c:v>453.35000609999997</c:v>
                </c:pt>
                <c:pt idx="1228">
                  <c:v>453.33999634000003</c:v>
                </c:pt>
                <c:pt idx="1229">
                  <c:v>453.32998657000002</c:v>
                </c:pt>
                <c:pt idx="1230">
                  <c:v>453.32000732</c:v>
                </c:pt>
                <c:pt idx="1231">
                  <c:v>453.30999756</c:v>
                </c:pt>
                <c:pt idx="1232">
                  <c:v>453.29998778999999</c:v>
                </c:pt>
                <c:pt idx="1233">
                  <c:v>453.29998778999999</c:v>
                </c:pt>
                <c:pt idx="1234">
                  <c:v>453.29000853999997</c:v>
                </c:pt>
                <c:pt idx="1235">
                  <c:v>453.27999878000003</c:v>
                </c:pt>
                <c:pt idx="1236">
                  <c:v>453.26998901000002</c:v>
                </c:pt>
                <c:pt idx="1237">
                  <c:v>453.25</c:v>
                </c:pt>
                <c:pt idx="1238">
                  <c:v>453.23999022999999</c:v>
                </c:pt>
                <c:pt idx="1239">
                  <c:v>453.23001098999998</c:v>
                </c:pt>
                <c:pt idx="1240">
                  <c:v>453.22000121999997</c:v>
                </c:pt>
                <c:pt idx="1241">
                  <c:v>453.20999146000003</c:v>
                </c:pt>
                <c:pt idx="1242">
                  <c:v>453.20001221000001</c:v>
                </c:pt>
                <c:pt idx="1243">
                  <c:v>453.19000244</c:v>
                </c:pt>
                <c:pt idx="1244">
                  <c:v>453.17001342999998</c:v>
                </c:pt>
                <c:pt idx="1245">
                  <c:v>453.16000365999997</c:v>
                </c:pt>
                <c:pt idx="1246">
                  <c:v>453.14999390000003</c:v>
                </c:pt>
                <c:pt idx="1247">
                  <c:v>453.14001465000001</c:v>
                </c:pt>
                <c:pt idx="1248">
                  <c:v>453.13000488</c:v>
                </c:pt>
                <c:pt idx="1249">
                  <c:v>453.10998534999999</c:v>
                </c:pt>
                <c:pt idx="1250">
                  <c:v>453.10000609999997</c:v>
                </c:pt>
                <c:pt idx="1251">
                  <c:v>453.08999634000003</c:v>
                </c:pt>
                <c:pt idx="1252">
                  <c:v>453.07000732</c:v>
                </c:pt>
                <c:pt idx="1253">
                  <c:v>453.05999756</c:v>
                </c:pt>
                <c:pt idx="1254">
                  <c:v>453.04998778999999</c:v>
                </c:pt>
                <c:pt idx="1255">
                  <c:v>453.02999878000003</c:v>
                </c:pt>
                <c:pt idx="1256">
                  <c:v>453.01998901000002</c:v>
                </c:pt>
                <c:pt idx="1257">
                  <c:v>453.01000977000001</c:v>
                </c:pt>
                <c:pt idx="1258">
                  <c:v>452.98999022999999</c:v>
                </c:pt>
                <c:pt idx="1259">
                  <c:v>452.98001098999998</c:v>
                </c:pt>
                <c:pt idx="1260">
                  <c:v>452.97000121999997</c:v>
                </c:pt>
                <c:pt idx="1261">
                  <c:v>452.95999146000003</c:v>
                </c:pt>
                <c:pt idx="1262">
                  <c:v>452.94000244</c:v>
                </c:pt>
                <c:pt idx="1263">
                  <c:v>452.92999268</c:v>
                </c:pt>
                <c:pt idx="1264">
                  <c:v>452.92001342999998</c:v>
                </c:pt>
                <c:pt idx="1265">
                  <c:v>452.89999390000003</c:v>
                </c:pt>
                <c:pt idx="1266">
                  <c:v>452.89001465000001</c:v>
                </c:pt>
                <c:pt idx="1267">
                  <c:v>452.88000488</c:v>
                </c:pt>
                <c:pt idx="1268">
                  <c:v>452.85998534999999</c:v>
                </c:pt>
                <c:pt idx="1269">
                  <c:v>452.85000609999997</c:v>
                </c:pt>
                <c:pt idx="1270">
                  <c:v>452.83999634000003</c:v>
                </c:pt>
                <c:pt idx="1271">
                  <c:v>452.82000732</c:v>
                </c:pt>
                <c:pt idx="1272">
                  <c:v>452.80999756</c:v>
                </c:pt>
                <c:pt idx="1273">
                  <c:v>452.79998778999999</c:v>
                </c:pt>
                <c:pt idx="1274">
                  <c:v>452.79000853999997</c:v>
                </c:pt>
                <c:pt idx="1275">
                  <c:v>452.76998901000002</c:v>
                </c:pt>
                <c:pt idx="1276">
                  <c:v>452.76000977000001</c:v>
                </c:pt>
                <c:pt idx="1277">
                  <c:v>452.75</c:v>
                </c:pt>
                <c:pt idx="1278">
                  <c:v>452.73999022999999</c:v>
                </c:pt>
                <c:pt idx="1279">
                  <c:v>452.73001098999998</c:v>
                </c:pt>
                <c:pt idx="1280">
                  <c:v>452.72000121999997</c:v>
                </c:pt>
                <c:pt idx="1281">
                  <c:v>452.70999146000003</c:v>
                </c:pt>
                <c:pt idx="1282">
                  <c:v>452.70001221000001</c:v>
                </c:pt>
                <c:pt idx="1283">
                  <c:v>452.69000244</c:v>
                </c:pt>
                <c:pt idx="1284">
                  <c:v>452.67001342999998</c:v>
                </c:pt>
                <c:pt idx="1285">
                  <c:v>452.66000365999997</c:v>
                </c:pt>
                <c:pt idx="1286">
                  <c:v>452.64999390000003</c:v>
                </c:pt>
                <c:pt idx="1287">
                  <c:v>452.64001465000001</c:v>
                </c:pt>
                <c:pt idx="1288">
                  <c:v>452.63000488</c:v>
                </c:pt>
                <c:pt idx="1289">
                  <c:v>452.61999512</c:v>
                </c:pt>
                <c:pt idx="1290">
                  <c:v>452.60998534999999</c:v>
                </c:pt>
                <c:pt idx="1291">
                  <c:v>452.60000609999997</c:v>
                </c:pt>
                <c:pt idx="1292">
                  <c:v>452.57998657000002</c:v>
                </c:pt>
                <c:pt idx="1293">
                  <c:v>452.57000732</c:v>
                </c:pt>
                <c:pt idx="1294">
                  <c:v>452.55999756</c:v>
                </c:pt>
                <c:pt idx="1295">
                  <c:v>452.54998778999999</c:v>
                </c:pt>
                <c:pt idx="1296">
                  <c:v>452.52999878000003</c:v>
                </c:pt>
                <c:pt idx="1297">
                  <c:v>452.51998901000002</c:v>
                </c:pt>
                <c:pt idx="1298">
                  <c:v>452.51000977000001</c:v>
                </c:pt>
                <c:pt idx="1299">
                  <c:v>452.5</c:v>
                </c:pt>
                <c:pt idx="1300">
                  <c:v>452.48001098999998</c:v>
                </c:pt>
                <c:pt idx="1301">
                  <c:v>452.47000121999997</c:v>
                </c:pt>
                <c:pt idx="1302">
                  <c:v>452.45999146000003</c:v>
                </c:pt>
                <c:pt idx="1303">
                  <c:v>452.44000244</c:v>
                </c:pt>
                <c:pt idx="1304">
                  <c:v>452.42999268</c:v>
                </c:pt>
                <c:pt idx="1305">
                  <c:v>452.42001342999998</c:v>
                </c:pt>
                <c:pt idx="1306">
                  <c:v>452.41000365999997</c:v>
                </c:pt>
                <c:pt idx="1307">
                  <c:v>452.39999390000003</c:v>
                </c:pt>
                <c:pt idx="1308">
                  <c:v>452.39001465000001</c:v>
                </c:pt>
                <c:pt idx="1309">
                  <c:v>452.38000488</c:v>
                </c:pt>
                <c:pt idx="1310">
                  <c:v>452.36999512</c:v>
                </c:pt>
                <c:pt idx="1311">
                  <c:v>452.35998534999999</c:v>
                </c:pt>
                <c:pt idx="1312">
                  <c:v>452.35000609999997</c:v>
                </c:pt>
                <c:pt idx="1313">
                  <c:v>452.33999634000003</c:v>
                </c:pt>
                <c:pt idx="1314">
                  <c:v>452.32998657000002</c:v>
                </c:pt>
                <c:pt idx="1315">
                  <c:v>452.32000732</c:v>
                </c:pt>
                <c:pt idx="1316">
                  <c:v>452.32000732</c:v>
                </c:pt>
                <c:pt idx="1317">
                  <c:v>452.30999756</c:v>
                </c:pt>
                <c:pt idx="1318">
                  <c:v>452.29998778999999</c:v>
                </c:pt>
                <c:pt idx="1319">
                  <c:v>452.29000853999997</c:v>
                </c:pt>
                <c:pt idx="1320">
                  <c:v>452.26998901000002</c:v>
                </c:pt>
                <c:pt idx="1321">
                  <c:v>452.26000977000001</c:v>
                </c:pt>
                <c:pt idx="1322">
                  <c:v>452.25</c:v>
                </c:pt>
                <c:pt idx="1323">
                  <c:v>452.23999022999999</c:v>
                </c:pt>
                <c:pt idx="1324">
                  <c:v>452.23001098999998</c:v>
                </c:pt>
                <c:pt idx="1325">
                  <c:v>452.20999146000003</c:v>
                </c:pt>
                <c:pt idx="1326">
                  <c:v>452.20001221000001</c:v>
                </c:pt>
                <c:pt idx="1327">
                  <c:v>452.17999268</c:v>
                </c:pt>
                <c:pt idx="1328">
                  <c:v>452.17001342999998</c:v>
                </c:pt>
                <c:pt idx="1329">
                  <c:v>452.16000365999997</c:v>
                </c:pt>
                <c:pt idx="1330">
                  <c:v>452.14001465000001</c:v>
                </c:pt>
                <c:pt idx="1331">
                  <c:v>452.11999512</c:v>
                </c:pt>
                <c:pt idx="1332">
                  <c:v>452.10998534999999</c:v>
                </c:pt>
                <c:pt idx="1333">
                  <c:v>452.10000609999997</c:v>
                </c:pt>
                <c:pt idx="1334">
                  <c:v>452.07998657000002</c:v>
                </c:pt>
                <c:pt idx="1335">
                  <c:v>452.07000732</c:v>
                </c:pt>
                <c:pt idx="1336">
                  <c:v>452.04998778999999</c:v>
                </c:pt>
                <c:pt idx="1337">
                  <c:v>452.04000853999997</c:v>
                </c:pt>
                <c:pt idx="1338">
                  <c:v>452.02999878000003</c:v>
                </c:pt>
                <c:pt idx="1339">
                  <c:v>452.01000977000001</c:v>
                </c:pt>
                <c:pt idx="1340">
                  <c:v>452</c:v>
                </c:pt>
                <c:pt idx="1341">
                  <c:v>451.98001098999998</c:v>
                </c:pt>
                <c:pt idx="1342">
                  <c:v>451.97000121999997</c:v>
                </c:pt>
                <c:pt idx="1343">
                  <c:v>451.95999146000003</c:v>
                </c:pt>
                <c:pt idx="1344">
                  <c:v>451.94000244</c:v>
                </c:pt>
                <c:pt idx="1345">
                  <c:v>451.92999268</c:v>
                </c:pt>
                <c:pt idx="1346">
                  <c:v>451.92001342999998</c:v>
                </c:pt>
                <c:pt idx="1347">
                  <c:v>451.91000365999997</c:v>
                </c:pt>
                <c:pt idx="1348">
                  <c:v>451.89001465000001</c:v>
                </c:pt>
                <c:pt idx="1349">
                  <c:v>451.88000488</c:v>
                </c:pt>
                <c:pt idx="1350">
                  <c:v>451.86999512</c:v>
                </c:pt>
                <c:pt idx="1351">
                  <c:v>451.85998534999999</c:v>
                </c:pt>
                <c:pt idx="1352">
                  <c:v>451.83999634000003</c:v>
                </c:pt>
                <c:pt idx="1353">
                  <c:v>451.82998657000002</c:v>
                </c:pt>
                <c:pt idx="1354">
                  <c:v>451.80999756</c:v>
                </c:pt>
                <c:pt idx="1355">
                  <c:v>451.79998778999999</c:v>
                </c:pt>
                <c:pt idx="1356">
                  <c:v>451.79000853999997</c:v>
                </c:pt>
                <c:pt idx="1357">
                  <c:v>451.76998901000002</c:v>
                </c:pt>
                <c:pt idx="1358">
                  <c:v>451.76000977000001</c:v>
                </c:pt>
                <c:pt idx="1359">
                  <c:v>451.75</c:v>
                </c:pt>
                <c:pt idx="1360">
                  <c:v>451.73001098999998</c:v>
                </c:pt>
                <c:pt idx="1361">
                  <c:v>451.72000121999997</c:v>
                </c:pt>
                <c:pt idx="1362">
                  <c:v>451.70001221000001</c:v>
                </c:pt>
                <c:pt idx="1363">
                  <c:v>451.69000244</c:v>
                </c:pt>
                <c:pt idx="1364">
                  <c:v>451.67999268</c:v>
                </c:pt>
                <c:pt idx="1365">
                  <c:v>451.67001342999998</c:v>
                </c:pt>
                <c:pt idx="1366">
                  <c:v>451.64999390000003</c:v>
                </c:pt>
                <c:pt idx="1367">
                  <c:v>451.64001465000001</c:v>
                </c:pt>
                <c:pt idx="1368">
                  <c:v>451.63000488</c:v>
                </c:pt>
                <c:pt idx="1369">
                  <c:v>451.61999512</c:v>
                </c:pt>
                <c:pt idx="1370">
                  <c:v>451.60998534999999</c:v>
                </c:pt>
                <c:pt idx="1371">
                  <c:v>451.60000609999997</c:v>
                </c:pt>
                <c:pt idx="1372">
                  <c:v>451.58999634000003</c:v>
                </c:pt>
                <c:pt idx="1373">
                  <c:v>451.57000732</c:v>
                </c:pt>
                <c:pt idx="1374">
                  <c:v>451.55999756</c:v>
                </c:pt>
                <c:pt idx="1375">
                  <c:v>451.54998778999999</c:v>
                </c:pt>
                <c:pt idx="1376">
                  <c:v>451.54000853999997</c:v>
                </c:pt>
                <c:pt idx="1377">
                  <c:v>451.52999878000003</c:v>
                </c:pt>
                <c:pt idx="1378">
                  <c:v>451.51998901000002</c:v>
                </c:pt>
                <c:pt idx="1379">
                  <c:v>451.51000977000001</c:v>
                </c:pt>
                <c:pt idx="1380">
                  <c:v>451.5</c:v>
                </c:pt>
                <c:pt idx="1381">
                  <c:v>451.48999022999999</c:v>
                </c:pt>
                <c:pt idx="1382">
                  <c:v>451.48999022999999</c:v>
                </c:pt>
                <c:pt idx="1383">
                  <c:v>451.48001098999998</c:v>
                </c:pt>
                <c:pt idx="1384">
                  <c:v>451.47000121999997</c:v>
                </c:pt>
                <c:pt idx="1385">
                  <c:v>451.45999146000003</c:v>
                </c:pt>
                <c:pt idx="1386">
                  <c:v>451.45999146000003</c:v>
                </c:pt>
                <c:pt idx="1387">
                  <c:v>451.45001221000001</c:v>
                </c:pt>
                <c:pt idx="1388">
                  <c:v>451.45001221000001</c:v>
                </c:pt>
                <c:pt idx="1389">
                  <c:v>451.44000244</c:v>
                </c:pt>
                <c:pt idx="1390">
                  <c:v>451.44000244</c:v>
                </c:pt>
                <c:pt idx="1391">
                  <c:v>451.42999268</c:v>
                </c:pt>
                <c:pt idx="1392">
                  <c:v>451.42999268</c:v>
                </c:pt>
                <c:pt idx="1393">
                  <c:v>451.42001342999998</c:v>
                </c:pt>
                <c:pt idx="1394">
                  <c:v>451.42001342999998</c:v>
                </c:pt>
                <c:pt idx="1395">
                  <c:v>451.42001342999998</c:v>
                </c:pt>
                <c:pt idx="1396">
                  <c:v>451.41000365999997</c:v>
                </c:pt>
                <c:pt idx="1397">
                  <c:v>451.41000365999997</c:v>
                </c:pt>
                <c:pt idx="1398">
                  <c:v>451.41000365999997</c:v>
                </c:pt>
                <c:pt idx="1399">
                  <c:v>451.41000365999997</c:v>
                </c:pt>
                <c:pt idx="1400">
                  <c:v>451.41000365999997</c:v>
                </c:pt>
                <c:pt idx="1401">
                  <c:v>451.41000365999997</c:v>
                </c:pt>
                <c:pt idx="1402">
                  <c:v>451.41000365999997</c:v>
                </c:pt>
                <c:pt idx="1403">
                  <c:v>451.41000365999997</c:v>
                </c:pt>
                <c:pt idx="1404">
                  <c:v>451.41000365999997</c:v>
                </c:pt>
                <c:pt idx="1405">
                  <c:v>451.42001342999998</c:v>
                </c:pt>
                <c:pt idx="1406">
                  <c:v>451.42001342999998</c:v>
                </c:pt>
                <c:pt idx="1407">
                  <c:v>451.42999268</c:v>
                </c:pt>
                <c:pt idx="1408">
                  <c:v>451.42999268</c:v>
                </c:pt>
                <c:pt idx="1409">
                  <c:v>451.42999268</c:v>
                </c:pt>
                <c:pt idx="1410">
                  <c:v>451.44000244</c:v>
                </c:pt>
                <c:pt idx="1411">
                  <c:v>451.44000244</c:v>
                </c:pt>
                <c:pt idx="1412">
                  <c:v>451.44000244</c:v>
                </c:pt>
                <c:pt idx="1413">
                  <c:v>451.44000244</c:v>
                </c:pt>
                <c:pt idx="1414">
                  <c:v>451.44000244</c:v>
                </c:pt>
                <c:pt idx="1415">
                  <c:v>451.44000244</c:v>
                </c:pt>
                <c:pt idx="1416">
                  <c:v>451.44000244</c:v>
                </c:pt>
                <c:pt idx="1417">
                  <c:v>451.42999268</c:v>
                </c:pt>
                <c:pt idx="1418">
                  <c:v>451.42999268</c:v>
                </c:pt>
                <c:pt idx="1419">
                  <c:v>451.42001342999998</c:v>
                </c:pt>
                <c:pt idx="1420">
                  <c:v>451.42001342999998</c:v>
                </c:pt>
                <c:pt idx="1421">
                  <c:v>451.42001342999998</c:v>
                </c:pt>
                <c:pt idx="1422">
                  <c:v>451.41000365999997</c:v>
                </c:pt>
                <c:pt idx="1423">
                  <c:v>451.41000365999997</c:v>
                </c:pt>
                <c:pt idx="1424">
                  <c:v>451.41000365999997</c:v>
                </c:pt>
                <c:pt idx="1425">
                  <c:v>451.41000365999997</c:v>
                </c:pt>
                <c:pt idx="1426">
                  <c:v>451.39999390000003</c:v>
                </c:pt>
                <c:pt idx="1427">
                  <c:v>451.39999390000003</c:v>
                </c:pt>
                <c:pt idx="1428">
                  <c:v>451.39001465000001</c:v>
                </c:pt>
                <c:pt idx="1429">
                  <c:v>451.39001465000001</c:v>
                </c:pt>
                <c:pt idx="1430">
                  <c:v>451.38000488</c:v>
                </c:pt>
                <c:pt idx="1431">
                  <c:v>451.38000488</c:v>
                </c:pt>
                <c:pt idx="1432">
                  <c:v>451.38000488</c:v>
                </c:pt>
                <c:pt idx="1433">
                  <c:v>451.36999512</c:v>
                </c:pt>
                <c:pt idx="1434">
                  <c:v>451.35998534999999</c:v>
                </c:pt>
                <c:pt idx="1435">
                  <c:v>451.35998534999999</c:v>
                </c:pt>
                <c:pt idx="1436">
                  <c:v>451.35000609999997</c:v>
                </c:pt>
                <c:pt idx="1437">
                  <c:v>451.35000609999997</c:v>
                </c:pt>
                <c:pt idx="1438">
                  <c:v>451.33999634000003</c:v>
                </c:pt>
                <c:pt idx="1439">
                  <c:v>451.32998657000002</c:v>
                </c:pt>
                <c:pt idx="1440">
                  <c:v>451.32998657000002</c:v>
                </c:pt>
                <c:pt idx="1441">
                  <c:v>451.32998657000002</c:v>
                </c:pt>
                <c:pt idx="1442">
                  <c:v>451.32000732</c:v>
                </c:pt>
                <c:pt idx="1443">
                  <c:v>451.30999756</c:v>
                </c:pt>
                <c:pt idx="1444">
                  <c:v>451.30999756</c:v>
                </c:pt>
                <c:pt idx="1445">
                  <c:v>451.29998778999999</c:v>
                </c:pt>
                <c:pt idx="1446">
                  <c:v>451.29000853999997</c:v>
                </c:pt>
                <c:pt idx="1447">
                  <c:v>451.27999878000003</c:v>
                </c:pt>
                <c:pt idx="1448">
                  <c:v>451.26998901000002</c:v>
                </c:pt>
                <c:pt idx="1449">
                  <c:v>451.26000977000001</c:v>
                </c:pt>
                <c:pt idx="1450">
                  <c:v>451.25</c:v>
                </c:pt>
                <c:pt idx="1451">
                  <c:v>451.23001098999998</c:v>
                </c:pt>
                <c:pt idx="1452">
                  <c:v>451.22000121999997</c:v>
                </c:pt>
                <c:pt idx="1453">
                  <c:v>451.20001221000001</c:v>
                </c:pt>
                <c:pt idx="1454">
                  <c:v>451.17999268</c:v>
                </c:pt>
                <c:pt idx="1455">
                  <c:v>451.16000365999997</c:v>
                </c:pt>
                <c:pt idx="1456">
                  <c:v>451.14001465000001</c:v>
                </c:pt>
                <c:pt idx="1457">
                  <c:v>451.10998534999999</c:v>
                </c:pt>
                <c:pt idx="1458">
                  <c:v>451.08999634000003</c:v>
                </c:pt>
                <c:pt idx="1459">
                  <c:v>451.05999756</c:v>
                </c:pt>
                <c:pt idx="1460">
                  <c:v>451.04000853999997</c:v>
                </c:pt>
                <c:pt idx="1461">
                  <c:v>451.01000977000001</c:v>
                </c:pt>
                <c:pt idx="1462">
                  <c:v>450.98001098999998</c:v>
                </c:pt>
                <c:pt idx="1463">
                  <c:v>450.95001221000001</c:v>
                </c:pt>
                <c:pt idx="1464">
                  <c:v>450.92001342999998</c:v>
                </c:pt>
                <c:pt idx="1465">
                  <c:v>450.89999390000003</c:v>
                </c:pt>
                <c:pt idx="1466">
                  <c:v>450.86999512</c:v>
                </c:pt>
                <c:pt idx="1467">
                  <c:v>450.83999634000003</c:v>
                </c:pt>
                <c:pt idx="1468">
                  <c:v>450.80999756</c:v>
                </c:pt>
                <c:pt idx="1469">
                  <c:v>450.77999878000003</c:v>
                </c:pt>
                <c:pt idx="1470">
                  <c:v>450.75</c:v>
                </c:pt>
                <c:pt idx="1471">
                  <c:v>450.72000121999997</c:v>
                </c:pt>
                <c:pt idx="1472">
                  <c:v>450.69000244</c:v>
                </c:pt>
                <c:pt idx="1473">
                  <c:v>450.64999390000003</c:v>
                </c:pt>
                <c:pt idx="1474">
                  <c:v>450.61999512</c:v>
                </c:pt>
                <c:pt idx="1475">
                  <c:v>450.58999634000003</c:v>
                </c:pt>
                <c:pt idx="1476">
                  <c:v>450.55999756</c:v>
                </c:pt>
                <c:pt idx="1477">
                  <c:v>450.52999878000003</c:v>
                </c:pt>
                <c:pt idx="1478">
                  <c:v>450.48999022999999</c:v>
                </c:pt>
                <c:pt idx="1479">
                  <c:v>450.45999146000003</c:v>
                </c:pt>
                <c:pt idx="1480">
                  <c:v>450.42999268</c:v>
                </c:pt>
                <c:pt idx="1481">
                  <c:v>450.39001465000001</c:v>
                </c:pt>
                <c:pt idx="1482">
                  <c:v>450.35998534999999</c:v>
                </c:pt>
                <c:pt idx="1483">
                  <c:v>450.32000732</c:v>
                </c:pt>
                <c:pt idx="1484">
                  <c:v>450.29000853999997</c:v>
                </c:pt>
                <c:pt idx="1485">
                  <c:v>450.25</c:v>
                </c:pt>
                <c:pt idx="1486">
                  <c:v>450.22000121999997</c:v>
                </c:pt>
                <c:pt idx="1487">
                  <c:v>450.19000244</c:v>
                </c:pt>
                <c:pt idx="1488">
                  <c:v>450.14999390000003</c:v>
                </c:pt>
                <c:pt idx="1489">
                  <c:v>450.11999512</c:v>
                </c:pt>
                <c:pt idx="1490">
                  <c:v>450.07998657000002</c:v>
                </c:pt>
                <c:pt idx="1491">
                  <c:v>450.04998778999999</c:v>
                </c:pt>
                <c:pt idx="1492">
                  <c:v>450.01000977000001</c:v>
                </c:pt>
                <c:pt idx="1493">
                  <c:v>449.98001098999998</c:v>
                </c:pt>
                <c:pt idx="1494">
                  <c:v>449.95001221000001</c:v>
                </c:pt>
                <c:pt idx="1495">
                  <c:v>449.92001342999998</c:v>
                </c:pt>
                <c:pt idx="1496">
                  <c:v>449.88000488</c:v>
                </c:pt>
                <c:pt idx="1497">
                  <c:v>449.85000609999997</c:v>
                </c:pt>
                <c:pt idx="1498">
                  <c:v>449.82998657000002</c:v>
                </c:pt>
                <c:pt idx="1499">
                  <c:v>449.79998778999999</c:v>
                </c:pt>
                <c:pt idx="1500">
                  <c:v>449.76000977000001</c:v>
                </c:pt>
                <c:pt idx="1501">
                  <c:v>449.73001098999998</c:v>
                </c:pt>
                <c:pt idx="1502">
                  <c:v>449.70001221000001</c:v>
                </c:pt>
                <c:pt idx="1503">
                  <c:v>449.67001342999998</c:v>
                </c:pt>
                <c:pt idx="1504">
                  <c:v>449.64999390000003</c:v>
                </c:pt>
                <c:pt idx="1505">
                  <c:v>449.61999512</c:v>
                </c:pt>
                <c:pt idx="1506">
                  <c:v>449.58999634000003</c:v>
                </c:pt>
                <c:pt idx="1507">
                  <c:v>449.55999756</c:v>
                </c:pt>
                <c:pt idx="1508">
                  <c:v>449.52999878000003</c:v>
                </c:pt>
                <c:pt idx="1509">
                  <c:v>449.5</c:v>
                </c:pt>
                <c:pt idx="1510">
                  <c:v>449.47000121999997</c:v>
                </c:pt>
                <c:pt idx="1511">
                  <c:v>449.44000244</c:v>
                </c:pt>
                <c:pt idx="1512">
                  <c:v>449.41000365999997</c:v>
                </c:pt>
                <c:pt idx="1513">
                  <c:v>449.39001465000001</c:v>
                </c:pt>
                <c:pt idx="1514">
                  <c:v>449.35998534999999</c:v>
                </c:pt>
                <c:pt idx="1515">
                  <c:v>449.32998657000002</c:v>
                </c:pt>
                <c:pt idx="1516">
                  <c:v>449.29998778999999</c:v>
                </c:pt>
                <c:pt idx="1517">
                  <c:v>449.26998901000002</c:v>
                </c:pt>
                <c:pt idx="1518">
                  <c:v>449.23999022999999</c:v>
                </c:pt>
                <c:pt idx="1519">
                  <c:v>449.20999146000003</c:v>
                </c:pt>
                <c:pt idx="1520">
                  <c:v>449.19000244</c:v>
                </c:pt>
                <c:pt idx="1521">
                  <c:v>449.16000365999997</c:v>
                </c:pt>
                <c:pt idx="1522">
                  <c:v>449.13000488</c:v>
                </c:pt>
                <c:pt idx="1523">
                  <c:v>449.10000609999997</c:v>
                </c:pt>
                <c:pt idx="1524">
                  <c:v>449.07000732</c:v>
                </c:pt>
                <c:pt idx="1525">
                  <c:v>449.04000853999997</c:v>
                </c:pt>
                <c:pt idx="1526">
                  <c:v>449.01000977000001</c:v>
                </c:pt>
                <c:pt idx="1527">
                  <c:v>448.98001098999998</c:v>
                </c:pt>
                <c:pt idx="1528">
                  <c:v>448.95001221000001</c:v>
                </c:pt>
                <c:pt idx="1529">
                  <c:v>448.92999268</c:v>
                </c:pt>
                <c:pt idx="1530">
                  <c:v>448.89999390000003</c:v>
                </c:pt>
                <c:pt idx="1531">
                  <c:v>448.86999512</c:v>
                </c:pt>
                <c:pt idx="1532">
                  <c:v>448.83999634000003</c:v>
                </c:pt>
                <c:pt idx="1533">
                  <c:v>448.80999756</c:v>
                </c:pt>
                <c:pt idx="1534">
                  <c:v>448.77999878000003</c:v>
                </c:pt>
                <c:pt idx="1535">
                  <c:v>448.76000977000001</c:v>
                </c:pt>
                <c:pt idx="1536">
                  <c:v>448.73001098999998</c:v>
                </c:pt>
                <c:pt idx="1537">
                  <c:v>448.70001221000001</c:v>
                </c:pt>
                <c:pt idx="1538">
                  <c:v>448.67001342999998</c:v>
                </c:pt>
                <c:pt idx="1539">
                  <c:v>448.64999390000003</c:v>
                </c:pt>
                <c:pt idx="1540">
                  <c:v>448.61999512</c:v>
                </c:pt>
                <c:pt idx="1541">
                  <c:v>448.60000609999997</c:v>
                </c:pt>
                <c:pt idx="1542">
                  <c:v>448.57000732</c:v>
                </c:pt>
                <c:pt idx="1543">
                  <c:v>448.54998778999999</c:v>
                </c:pt>
                <c:pt idx="1544">
                  <c:v>448.52999878000003</c:v>
                </c:pt>
                <c:pt idx="1545">
                  <c:v>448.51000977000001</c:v>
                </c:pt>
                <c:pt idx="1546">
                  <c:v>448.5</c:v>
                </c:pt>
                <c:pt idx="1547">
                  <c:v>448.48001098999998</c:v>
                </c:pt>
                <c:pt idx="1548">
                  <c:v>448.45999146000003</c:v>
                </c:pt>
                <c:pt idx="1549">
                  <c:v>448.45001221000001</c:v>
                </c:pt>
                <c:pt idx="1550">
                  <c:v>448.42999268</c:v>
                </c:pt>
                <c:pt idx="1551">
                  <c:v>448.41000365999997</c:v>
                </c:pt>
                <c:pt idx="1552">
                  <c:v>448.39001465000001</c:v>
                </c:pt>
                <c:pt idx="1553">
                  <c:v>448.38000488</c:v>
                </c:pt>
                <c:pt idx="1554">
                  <c:v>448.35998534999999</c:v>
                </c:pt>
                <c:pt idx="1555">
                  <c:v>448.33999634000003</c:v>
                </c:pt>
                <c:pt idx="1556">
                  <c:v>448.32000732</c:v>
                </c:pt>
                <c:pt idx="1557">
                  <c:v>448.29998778999999</c:v>
                </c:pt>
                <c:pt idx="1558">
                  <c:v>448.27999878000003</c:v>
                </c:pt>
                <c:pt idx="1559">
                  <c:v>448.26000977000001</c:v>
                </c:pt>
                <c:pt idx="1560">
                  <c:v>448.23999022999999</c:v>
                </c:pt>
                <c:pt idx="1561">
                  <c:v>448.23001098999998</c:v>
                </c:pt>
                <c:pt idx="1562">
                  <c:v>448.20999146000003</c:v>
                </c:pt>
                <c:pt idx="1563">
                  <c:v>448.19000244</c:v>
                </c:pt>
                <c:pt idx="1564">
                  <c:v>448.17001342999998</c:v>
                </c:pt>
                <c:pt idx="1565">
                  <c:v>448.16000365999997</c:v>
                </c:pt>
                <c:pt idx="1566">
                  <c:v>448.14001465000001</c:v>
                </c:pt>
                <c:pt idx="1567">
                  <c:v>448.11999512</c:v>
                </c:pt>
                <c:pt idx="1568">
                  <c:v>448.10998534999999</c:v>
                </c:pt>
                <c:pt idx="1569">
                  <c:v>448.08999634000003</c:v>
                </c:pt>
                <c:pt idx="1570">
                  <c:v>448.07998657000002</c:v>
                </c:pt>
                <c:pt idx="1571">
                  <c:v>448.07000732</c:v>
                </c:pt>
                <c:pt idx="1572">
                  <c:v>448.04998778999999</c:v>
                </c:pt>
                <c:pt idx="1573">
                  <c:v>448.04000853999997</c:v>
                </c:pt>
                <c:pt idx="1574">
                  <c:v>448.02999878000003</c:v>
                </c:pt>
                <c:pt idx="1575">
                  <c:v>448.01998901000002</c:v>
                </c:pt>
                <c:pt idx="1576">
                  <c:v>448.01000977000001</c:v>
                </c:pt>
                <c:pt idx="1577">
                  <c:v>448</c:v>
                </c:pt>
                <c:pt idx="1578">
                  <c:v>447.98999022999999</c:v>
                </c:pt>
                <c:pt idx="1579">
                  <c:v>447.97000121999997</c:v>
                </c:pt>
                <c:pt idx="1580">
                  <c:v>447.95001221000001</c:v>
                </c:pt>
                <c:pt idx="1581">
                  <c:v>447.94000244</c:v>
                </c:pt>
                <c:pt idx="1582">
                  <c:v>447.92001342999998</c:v>
                </c:pt>
                <c:pt idx="1583">
                  <c:v>447.89999390000003</c:v>
                </c:pt>
                <c:pt idx="1584">
                  <c:v>447.89001465000001</c:v>
                </c:pt>
                <c:pt idx="1585">
                  <c:v>447.86999512</c:v>
                </c:pt>
                <c:pt idx="1586">
                  <c:v>447.85998534999999</c:v>
                </c:pt>
                <c:pt idx="1587">
                  <c:v>447.83999634000003</c:v>
                </c:pt>
                <c:pt idx="1588">
                  <c:v>447.82000732</c:v>
                </c:pt>
                <c:pt idx="1589">
                  <c:v>447.80999756</c:v>
                </c:pt>
                <c:pt idx="1590">
                  <c:v>447.79998778999999</c:v>
                </c:pt>
                <c:pt idx="1591">
                  <c:v>447.79000853999997</c:v>
                </c:pt>
                <c:pt idx="1592">
                  <c:v>447.76998901000002</c:v>
                </c:pt>
                <c:pt idx="1593">
                  <c:v>447.76998901000002</c:v>
                </c:pt>
                <c:pt idx="1594">
                  <c:v>447.76000977000001</c:v>
                </c:pt>
                <c:pt idx="1595">
                  <c:v>447.75</c:v>
                </c:pt>
                <c:pt idx="1596">
                  <c:v>447.75</c:v>
                </c:pt>
                <c:pt idx="1597">
                  <c:v>447.75</c:v>
                </c:pt>
                <c:pt idx="1598">
                  <c:v>447.75</c:v>
                </c:pt>
                <c:pt idx="1599">
                  <c:v>447.75</c:v>
                </c:pt>
                <c:pt idx="1600">
                  <c:v>447.75</c:v>
                </c:pt>
                <c:pt idx="1601">
                  <c:v>447.75</c:v>
                </c:pt>
                <c:pt idx="1602">
                  <c:v>447.75</c:v>
                </c:pt>
                <c:pt idx="1603">
                  <c:v>447.75</c:v>
                </c:pt>
                <c:pt idx="1604">
                  <c:v>447.75</c:v>
                </c:pt>
                <c:pt idx="1605">
                  <c:v>447.73999022999999</c:v>
                </c:pt>
                <c:pt idx="1606">
                  <c:v>447.73999022999999</c:v>
                </c:pt>
                <c:pt idx="1607">
                  <c:v>447.73001098999998</c:v>
                </c:pt>
                <c:pt idx="1608">
                  <c:v>447.72000121999997</c:v>
                </c:pt>
                <c:pt idx="1609">
                  <c:v>447.70999146000003</c:v>
                </c:pt>
                <c:pt idx="1610">
                  <c:v>447.70001221000001</c:v>
                </c:pt>
                <c:pt idx="1611">
                  <c:v>447.69000244</c:v>
                </c:pt>
                <c:pt idx="1612">
                  <c:v>447.67999268</c:v>
                </c:pt>
                <c:pt idx="1613">
                  <c:v>447.67001342999998</c:v>
                </c:pt>
                <c:pt idx="1614">
                  <c:v>447.67001342999998</c:v>
                </c:pt>
                <c:pt idx="1615">
                  <c:v>447.66000365999997</c:v>
                </c:pt>
                <c:pt idx="1616">
                  <c:v>447.66000365999997</c:v>
                </c:pt>
                <c:pt idx="1617">
                  <c:v>447.64999390000003</c:v>
                </c:pt>
                <c:pt idx="1618">
                  <c:v>447.64999390000003</c:v>
                </c:pt>
                <c:pt idx="1619">
                  <c:v>447.64001465000001</c:v>
                </c:pt>
                <c:pt idx="1620">
                  <c:v>447.64001465000001</c:v>
                </c:pt>
                <c:pt idx="1621">
                  <c:v>447.64001465000001</c:v>
                </c:pt>
                <c:pt idx="1622">
                  <c:v>447.64001465000001</c:v>
                </c:pt>
                <c:pt idx="1623">
                  <c:v>447.64999390000003</c:v>
                </c:pt>
                <c:pt idx="1624">
                  <c:v>447.64999390000003</c:v>
                </c:pt>
                <c:pt idx="1625">
                  <c:v>447.64999390000003</c:v>
                </c:pt>
                <c:pt idx="1626">
                  <c:v>447.66000365999997</c:v>
                </c:pt>
                <c:pt idx="1627">
                  <c:v>447.67001342999998</c:v>
                </c:pt>
                <c:pt idx="1628">
                  <c:v>447.67999268</c:v>
                </c:pt>
                <c:pt idx="1629">
                  <c:v>447.69000244</c:v>
                </c:pt>
                <c:pt idx="1630">
                  <c:v>447.69000244</c:v>
                </c:pt>
                <c:pt idx="1631">
                  <c:v>447.70001221000001</c:v>
                </c:pt>
                <c:pt idx="1632">
                  <c:v>447.70001221000001</c:v>
                </c:pt>
                <c:pt idx="1633">
                  <c:v>447.70001221000001</c:v>
                </c:pt>
                <c:pt idx="1634">
                  <c:v>447.70001221000001</c:v>
                </c:pt>
                <c:pt idx="1635">
                  <c:v>447.70001221000001</c:v>
                </c:pt>
                <c:pt idx="1636">
                  <c:v>447.70001221000001</c:v>
                </c:pt>
                <c:pt idx="1637">
                  <c:v>447.70001221000001</c:v>
                </c:pt>
                <c:pt idx="1638">
                  <c:v>447.69000244</c:v>
                </c:pt>
                <c:pt idx="1639">
                  <c:v>447.69000244</c:v>
                </c:pt>
                <c:pt idx="1640">
                  <c:v>447.69000244</c:v>
                </c:pt>
                <c:pt idx="1641">
                  <c:v>447.69000244</c:v>
                </c:pt>
                <c:pt idx="1642">
                  <c:v>447.69000244</c:v>
                </c:pt>
                <c:pt idx="1643">
                  <c:v>447.69000244</c:v>
                </c:pt>
                <c:pt idx="1644">
                  <c:v>447.69000244</c:v>
                </c:pt>
                <c:pt idx="1645">
                  <c:v>447.69000244</c:v>
                </c:pt>
                <c:pt idx="1646">
                  <c:v>447.70001221000001</c:v>
                </c:pt>
                <c:pt idx="1647">
                  <c:v>447.70999146000003</c:v>
                </c:pt>
                <c:pt idx="1648">
                  <c:v>447.70999146000003</c:v>
                </c:pt>
                <c:pt idx="1649">
                  <c:v>447.73001098999998</c:v>
                </c:pt>
                <c:pt idx="1650">
                  <c:v>447.73999022999999</c:v>
                </c:pt>
                <c:pt idx="1651">
                  <c:v>447.76000977000001</c:v>
                </c:pt>
                <c:pt idx="1652">
                  <c:v>447.77999878000003</c:v>
                </c:pt>
                <c:pt idx="1653">
                  <c:v>447.79000853999997</c:v>
                </c:pt>
                <c:pt idx="1654">
                  <c:v>447.80999756</c:v>
                </c:pt>
                <c:pt idx="1655">
                  <c:v>447.82998657000002</c:v>
                </c:pt>
                <c:pt idx="1656">
                  <c:v>447.83999634000003</c:v>
                </c:pt>
                <c:pt idx="1657">
                  <c:v>447.85000609999997</c:v>
                </c:pt>
                <c:pt idx="1658">
                  <c:v>447.86999512</c:v>
                </c:pt>
                <c:pt idx="1659">
                  <c:v>447.88000488</c:v>
                </c:pt>
                <c:pt idx="1660">
                  <c:v>447.88000488</c:v>
                </c:pt>
                <c:pt idx="1661">
                  <c:v>447.89001465000001</c:v>
                </c:pt>
                <c:pt idx="1662">
                  <c:v>447.89001465000001</c:v>
                </c:pt>
                <c:pt idx="1663">
                  <c:v>447.89999390000003</c:v>
                </c:pt>
                <c:pt idx="1664">
                  <c:v>447.89999390000003</c:v>
                </c:pt>
                <c:pt idx="1665">
                  <c:v>447.89999390000003</c:v>
                </c:pt>
                <c:pt idx="1666">
                  <c:v>447.91000365999997</c:v>
                </c:pt>
                <c:pt idx="1667">
                  <c:v>447.91000365999997</c:v>
                </c:pt>
                <c:pt idx="1668">
                  <c:v>447.91000365999997</c:v>
                </c:pt>
                <c:pt idx="1669">
                  <c:v>447.92001342999998</c:v>
                </c:pt>
                <c:pt idx="1670">
                  <c:v>447.92999268</c:v>
                </c:pt>
                <c:pt idx="1671">
                  <c:v>447.94000244</c:v>
                </c:pt>
                <c:pt idx="1672">
                  <c:v>447.95001221000001</c:v>
                </c:pt>
                <c:pt idx="1673">
                  <c:v>447.95999146000003</c:v>
                </c:pt>
                <c:pt idx="1674">
                  <c:v>447.97000121999997</c:v>
                </c:pt>
                <c:pt idx="1675">
                  <c:v>447.98001098999998</c:v>
                </c:pt>
                <c:pt idx="1676">
                  <c:v>448</c:v>
                </c:pt>
                <c:pt idx="1677">
                  <c:v>448.01000977000001</c:v>
                </c:pt>
                <c:pt idx="1678">
                  <c:v>448.02999878000003</c:v>
                </c:pt>
                <c:pt idx="1679">
                  <c:v>448.04000853999997</c:v>
                </c:pt>
                <c:pt idx="1680">
                  <c:v>448.05999756</c:v>
                </c:pt>
                <c:pt idx="1681">
                  <c:v>448.07998657000002</c:v>
                </c:pt>
                <c:pt idx="1682">
                  <c:v>448.10000609999997</c:v>
                </c:pt>
                <c:pt idx="1683">
                  <c:v>448.10998534999999</c:v>
                </c:pt>
                <c:pt idx="1684">
                  <c:v>448.11999512</c:v>
                </c:pt>
                <c:pt idx="1685">
                  <c:v>448.13000488</c:v>
                </c:pt>
                <c:pt idx="1686">
                  <c:v>448.14001465000001</c:v>
                </c:pt>
                <c:pt idx="1687">
                  <c:v>448.14999390000003</c:v>
                </c:pt>
                <c:pt idx="1688">
                  <c:v>448.16000365999997</c:v>
                </c:pt>
                <c:pt idx="1689">
                  <c:v>448.17001342999998</c:v>
                </c:pt>
                <c:pt idx="1690">
                  <c:v>448.17999268</c:v>
                </c:pt>
                <c:pt idx="1691">
                  <c:v>448.19000244</c:v>
                </c:pt>
                <c:pt idx="1692">
                  <c:v>448.19000244</c:v>
                </c:pt>
                <c:pt idx="1693">
                  <c:v>448.20001221000001</c:v>
                </c:pt>
                <c:pt idx="1694">
                  <c:v>448.20001221000001</c:v>
                </c:pt>
                <c:pt idx="1695">
                  <c:v>448.20999146000003</c:v>
                </c:pt>
                <c:pt idx="1696">
                  <c:v>448.22000121999997</c:v>
                </c:pt>
                <c:pt idx="1697">
                  <c:v>448.22000121999997</c:v>
                </c:pt>
                <c:pt idx="1698">
                  <c:v>448.23001098999998</c:v>
                </c:pt>
                <c:pt idx="1699">
                  <c:v>448.25</c:v>
                </c:pt>
                <c:pt idx="1700">
                  <c:v>448.26000977000001</c:v>
                </c:pt>
                <c:pt idx="1701">
                  <c:v>448.26998901000002</c:v>
                </c:pt>
                <c:pt idx="1702">
                  <c:v>448.29000853999997</c:v>
                </c:pt>
                <c:pt idx="1703">
                  <c:v>448.29998778999999</c:v>
                </c:pt>
                <c:pt idx="1704">
                  <c:v>448.30999756</c:v>
                </c:pt>
                <c:pt idx="1705">
                  <c:v>448.32998657000002</c:v>
                </c:pt>
                <c:pt idx="1706">
                  <c:v>448.35000609999997</c:v>
                </c:pt>
                <c:pt idx="1707">
                  <c:v>448.36999512</c:v>
                </c:pt>
                <c:pt idx="1708">
                  <c:v>448.39001465000001</c:v>
                </c:pt>
                <c:pt idx="1709">
                  <c:v>448.41000365999997</c:v>
                </c:pt>
                <c:pt idx="1710">
                  <c:v>448.42999268</c:v>
                </c:pt>
                <c:pt idx="1711">
                  <c:v>448.45001221000001</c:v>
                </c:pt>
                <c:pt idx="1712">
                  <c:v>448.47000121999997</c:v>
                </c:pt>
                <c:pt idx="1713">
                  <c:v>448.48999022999999</c:v>
                </c:pt>
                <c:pt idx="1714">
                  <c:v>448.51000977000001</c:v>
                </c:pt>
                <c:pt idx="1715">
                  <c:v>448.52999878000003</c:v>
                </c:pt>
                <c:pt idx="1716">
                  <c:v>448.54998778999999</c:v>
                </c:pt>
                <c:pt idx="1717">
                  <c:v>448.57000732</c:v>
                </c:pt>
                <c:pt idx="1718">
                  <c:v>448.57998657000002</c:v>
                </c:pt>
                <c:pt idx="1719">
                  <c:v>448.58999634000003</c:v>
                </c:pt>
                <c:pt idx="1720">
                  <c:v>448.60998534999999</c:v>
                </c:pt>
                <c:pt idx="1721">
                  <c:v>448.61999512</c:v>
                </c:pt>
                <c:pt idx="1722">
                  <c:v>448.63000488</c:v>
                </c:pt>
                <c:pt idx="1723">
                  <c:v>448.64001465000001</c:v>
                </c:pt>
                <c:pt idx="1724">
                  <c:v>448.64999390000003</c:v>
                </c:pt>
                <c:pt idx="1725">
                  <c:v>448.66000365999997</c:v>
                </c:pt>
                <c:pt idx="1726">
                  <c:v>448.67001342999998</c:v>
                </c:pt>
                <c:pt idx="1727">
                  <c:v>448.67999268</c:v>
                </c:pt>
                <c:pt idx="1728">
                  <c:v>448.69000244</c:v>
                </c:pt>
                <c:pt idx="1729">
                  <c:v>448.70999146000003</c:v>
                </c:pt>
                <c:pt idx="1730">
                  <c:v>448.72000121999997</c:v>
                </c:pt>
                <c:pt idx="1731">
                  <c:v>448.73999022999999</c:v>
                </c:pt>
                <c:pt idx="1732">
                  <c:v>448.75</c:v>
                </c:pt>
                <c:pt idx="1733">
                  <c:v>448.76998901000002</c:v>
                </c:pt>
                <c:pt idx="1734">
                  <c:v>448.79000853999997</c:v>
                </c:pt>
                <c:pt idx="1735">
                  <c:v>448.80999756</c:v>
                </c:pt>
                <c:pt idx="1736">
                  <c:v>448.82998657000002</c:v>
                </c:pt>
                <c:pt idx="1737">
                  <c:v>448.85000609999997</c:v>
                </c:pt>
                <c:pt idx="1738">
                  <c:v>448.88000488</c:v>
                </c:pt>
                <c:pt idx="1739">
                  <c:v>448.89999390000003</c:v>
                </c:pt>
                <c:pt idx="1740">
                  <c:v>448.92999268</c:v>
                </c:pt>
                <c:pt idx="1741">
                  <c:v>448.95999146000003</c:v>
                </c:pt>
                <c:pt idx="1742">
                  <c:v>448.98999022999999</c:v>
                </c:pt>
                <c:pt idx="1743">
                  <c:v>449.01998901000002</c:v>
                </c:pt>
                <c:pt idx="1744">
                  <c:v>449.04000853999997</c:v>
                </c:pt>
                <c:pt idx="1745">
                  <c:v>449.07000732</c:v>
                </c:pt>
                <c:pt idx="1746">
                  <c:v>449.08999634000003</c:v>
                </c:pt>
                <c:pt idx="1747">
                  <c:v>449.10998534999999</c:v>
                </c:pt>
                <c:pt idx="1748">
                  <c:v>449.13000488</c:v>
                </c:pt>
                <c:pt idx="1749">
                  <c:v>449.14001465000001</c:v>
                </c:pt>
                <c:pt idx="1750">
                  <c:v>449.16000365999997</c:v>
                </c:pt>
                <c:pt idx="1751">
                  <c:v>449.17001342999998</c:v>
                </c:pt>
                <c:pt idx="1752">
                  <c:v>449.19000244</c:v>
                </c:pt>
                <c:pt idx="1753">
                  <c:v>449.20001221000001</c:v>
                </c:pt>
                <c:pt idx="1754">
                  <c:v>449.22000121999997</c:v>
                </c:pt>
                <c:pt idx="1755">
                  <c:v>449.23001098999998</c:v>
                </c:pt>
                <c:pt idx="1756">
                  <c:v>449.25</c:v>
                </c:pt>
                <c:pt idx="1757">
                  <c:v>449.26998901000002</c:v>
                </c:pt>
                <c:pt idx="1758">
                  <c:v>449.29000853999997</c:v>
                </c:pt>
                <c:pt idx="1759">
                  <c:v>449.30999756</c:v>
                </c:pt>
                <c:pt idx="1760">
                  <c:v>449.32998657000002</c:v>
                </c:pt>
                <c:pt idx="1761">
                  <c:v>449.35000609999997</c:v>
                </c:pt>
                <c:pt idx="1762">
                  <c:v>449.36999512</c:v>
                </c:pt>
                <c:pt idx="1763">
                  <c:v>449.39999390000003</c:v>
                </c:pt>
                <c:pt idx="1764">
                  <c:v>449.42999268</c:v>
                </c:pt>
                <c:pt idx="1765">
                  <c:v>449.45999146000003</c:v>
                </c:pt>
                <c:pt idx="1766">
                  <c:v>449.48001098999998</c:v>
                </c:pt>
                <c:pt idx="1767">
                  <c:v>449.51000977000001</c:v>
                </c:pt>
                <c:pt idx="1768">
                  <c:v>449.54998778999999</c:v>
                </c:pt>
                <c:pt idx="1769">
                  <c:v>449.57998657000002</c:v>
                </c:pt>
                <c:pt idx="1770">
                  <c:v>449.60998534999999</c:v>
                </c:pt>
                <c:pt idx="1771">
                  <c:v>449.64001465000001</c:v>
                </c:pt>
                <c:pt idx="1772">
                  <c:v>449.67001342999998</c:v>
                </c:pt>
                <c:pt idx="1773">
                  <c:v>449.70001221000001</c:v>
                </c:pt>
                <c:pt idx="1774">
                  <c:v>449.73001098999998</c:v>
                </c:pt>
                <c:pt idx="1775">
                  <c:v>449.76000977000001</c:v>
                </c:pt>
                <c:pt idx="1776">
                  <c:v>449.79000853999997</c:v>
                </c:pt>
                <c:pt idx="1777">
                  <c:v>449.82000732</c:v>
                </c:pt>
                <c:pt idx="1778">
                  <c:v>449.83999634000003</c:v>
                </c:pt>
                <c:pt idx="1779">
                  <c:v>449.86999512</c:v>
                </c:pt>
                <c:pt idx="1780">
                  <c:v>449.89001465000001</c:v>
                </c:pt>
                <c:pt idx="1781">
                  <c:v>449.92001342999998</c:v>
                </c:pt>
                <c:pt idx="1782">
                  <c:v>449.95001221000001</c:v>
                </c:pt>
                <c:pt idx="1783">
                  <c:v>449.97000121999997</c:v>
                </c:pt>
                <c:pt idx="1784">
                  <c:v>450</c:v>
                </c:pt>
                <c:pt idx="1785">
                  <c:v>450.02999878000003</c:v>
                </c:pt>
                <c:pt idx="1786">
                  <c:v>450.04998778999999</c:v>
                </c:pt>
                <c:pt idx="1787">
                  <c:v>450.07998657000002</c:v>
                </c:pt>
                <c:pt idx="1788">
                  <c:v>450.10998534999999</c:v>
                </c:pt>
                <c:pt idx="1789">
                  <c:v>450.14001465000001</c:v>
                </c:pt>
                <c:pt idx="1790">
                  <c:v>450.17001342999998</c:v>
                </c:pt>
                <c:pt idx="1791">
                  <c:v>450.20001221000001</c:v>
                </c:pt>
                <c:pt idx="1792">
                  <c:v>450.23001098999998</c:v>
                </c:pt>
                <c:pt idx="1793">
                  <c:v>450.26000977000001</c:v>
                </c:pt>
                <c:pt idx="1794">
                  <c:v>450.29000853999997</c:v>
                </c:pt>
                <c:pt idx="1795">
                  <c:v>450.32998657000002</c:v>
                </c:pt>
                <c:pt idx="1796">
                  <c:v>450.35998534999999</c:v>
                </c:pt>
                <c:pt idx="1797">
                  <c:v>450.39001465000001</c:v>
                </c:pt>
                <c:pt idx="1798">
                  <c:v>450.42999268</c:v>
                </c:pt>
                <c:pt idx="1799">
                  <c:v>450.45999146000003</c:v>
                </c:pt>
                <c:pt idx="1800">
                  <c:v>450.5</c:v>
                </c:pt>
                <c:pt idx="1801">
                  <c:v>450.52999878000003</c:v>
                </c:pt>
                <c:pt idx="1802">
                  <c:v>450.55999756</c:v>
                </c:pt>
                <c:pt idx="1803">
                  <c:v>450.60000609999997</c:v>
                </c:pt>
                <c:pt idx="1804">
                  <c:v>450.63000488</c:v>
                </c:pt>
                <c:pt idx="1805">
                  <c:v>450.66000365999997</c:v>
                </c:pt>
                <c:pt idx="1806">
                  <c:v>450.69000244</c:v>
                </c:pt>
                <c:pt idx="1807">
                  <c:v>450.72000121999997</c:v>
                </c:pt>
                <c:pt idx="1808">
                  <c:v>450.75</c:v>
                </c:pt>
                <c:pt idx="1809">
                  <c:v>450.77999878000003</c:v>
                </c:pt>
                <c:pt idx="1810">
                  <c:v>450.80999756</c:v>
                </c:pt>
                <c:pt idx="1811">
                  <c:v>450.83999634000003</c:v>
                </c:pt>
                <c:pt idx="1812">
                  <c:v>450.86999512</c:v>
                </c:pt>
                <c:pt idx="1813">
                  <c:v>450.89999390000003</c:v>
                </c:pt>
                <c:pt idx="1814">
                  <c:v>450.92999268</c:v>
                </c:pt>
                <c:pt idx="1815">
                  <c:v>450.95999146000003</c:v>
                </c:pt>
                <c:pt idx="1816">
                  <c:v>450.98999022999999</c:v>
                </c:pt>
                <c:pt idx="1817">
                  <c:v>451.01998901000002</c:v>
                </c:pt>
                <c:pt idx="1818">
                  <c:v>451.04998778999999</c:v>
                </c:pt>
                <c:pt idx="1819">
                  <c:v>451.07998657000002</c:v>
                </c:pt>
                <c:pt idx="1820">
                  <c:v>451.10998534999999</c:v>
                </c:pt>
                <c:pt idx="1821">
                  <c:v>451.13000488</c:v>
                </c:pt>
                <c:pt idx="1822">
                  <c:v>451.16000365999997</c:v>
                </c:pt>
                <c:pt idx="1823">
                  <c:v>451.19000244</c:v>
                </c:pt>
                <c:pt idx="1824">
                  <c:v>451.23001098999998</c:v>
                </c:pt>
                <c:pt idx="1825">
                  <c:v>451.25</c:v>
                </c:pt>
                <c:pt idx="1826">
                  <c:v>451.27999878000003</c:v>
                </c:pt>
                <c:pt idx="1827">
                  <c:v>451.30999756</c:v>
                </c:pt>
                <c:pt idx="1828">
                  <c:v>451.33999634000003</c:v>
                </c:pt>
                <c:pt idx="1829">
                  <c:v>451.38000488</c:v>
                </c:pt>
                <c:pt idx="1830">
                  <c:v>451.41000365999997</c:v>
                </c:pt>
                <c:pt idx="1831">
                  <c:v>451.44000244</c:v>
                </c:pt>
                <c:pt idx="1832">
                  <c:v>451.48001098999998</c:v>
                </c:pt>
                <c:pt idx="1833">
                  <c:v>451.51000977000001</c:v>
                </c:pt>
                <c:pt idx="1834">
                  <c:v>451.54000853999997</c:v>
                </c:pt>
                <c:pt idx="1835">
                  <c:v>451.57000732</c:v>
                </c:pt>
                <c:pt idx="1836">
                  <c:v>451.60000609999997</c:v>
                </c:pt>
                <c:pt idx="1837">
                  <c:v>451.63000488</c:v>
                </c:pt>
                <c:pt idx="1838">
                  <c:v>451.66000365999997</c:v>
                </c:pt>
                <c:pt idx="1839">
                  <c:v>451.69000244</c:v>
                </c:pt>
                <c:pt idx="1840">
                  <c:v>451.70999146000003</c:v>
                </c:pt>
                <c:pt idx="1841">
                  <c:v>451.73999022999999</c:v>
                </c:pt>
                <c:pt idx="1842">
                  <c:v>451.76998901000002</c:v>
                </c:pt>
                <c:pt idx="1843">
                  <c:v>451.79998778999999</c:v>
                </c:pt>
                <c:pt idx="1844">
                  <c:v>451.82998657000002</c:v>
                </c:pt>
                <c:pt idx="1845">
                  <c:v>451.85998534999999</c:v>
                </c:pt>
                <c:pt idx="1846">
                  <c:v>451.89999390000003</c:v>
                </c:pt>
                <c:pt idx="1847">
                  <c:v>451.92999268</c:v>
                </c:pt>
                <c:pt idx="1848">
                  <c:v>451.95999146000003</c:v>
                </c:pt>
                <c:pt idx="1849">
                  <c:v>451.98999022999999</c:v>
                </c:pt>
                <c:pt idx="1850">
                  <c:v>452.01998901000002</c:v>
                </c:pt>
                <c:pt idx="1851">
                  <c:v>452.04998778999999</c:v>
                </c:pt>
                <c:pt idx="1852">
                  <c:v>452.08999634000003</c:v>
                </c:pt>
                <c:pt idx="1853">
                  <c:v>452.11999512</c:v>
                </c:pt>
                <c:pt idx="1854">
                  <c:v>452.16000365999997</c:v>
                </c:pt>
                <c:pt idx="1855">
                  <c:v>452.19000244</c:v>
                </c:pt>
                <c:pt idx="1856">
                  <c:v>452.23001098999998</c:v>
                </c:pt>
                <c:pt idx="1857">
                  <c:v>452.26000977000001</c:v>
                </c:pt>
                <c:pt idx="1858">
                  <c:v>452.29000853999997</c:v>
                </c:pt>
                <c:pt idx="1859">
                  <c:v>452.32998657000002</c:v>
                </c:pt>
                <c:pt idx="1860">
                  <c:v>452.35998534999999</c:v>
                </c:pt>
                <c:pt idx="1861">
                  <c:v>452.39001465000001</c:v>
                </c:pt>
                <c:pt idx="1862">
                  <c:v>452.42999268</c:v>
                </c:pt>
                <c:pt idx="1863">
                  <c:v>452.47000121999997</c:v>
                </c:pt>
                <c:pt idx="1864">
                  <c:v>452.5</c:v>
                </c:pt>
                <c:pt idx="1865">
                  <c:v>452.52999878000003</c:v>
                </c:pt>
                <c:pt idx="1866">
                  <c:v>452.55999756</c:v>
                </c:pt>
                <c:pt idx="1867">
                  <c:v>452.60000609999997</c:v>
                </c:pt>
                <c:pt idx="1868">
                  <c:v>452.64001465000001</c:v>
                </c:pt>
                <c:pt idx="1869">
                  <c:v>452.67001342999998</c:v>
                </c:pt>
                <c:pt idx="1870">
                  <c:v>452.70001221000001</c:v>
                </c:pt>
                <c:pt idx="1871">
                  <c:v>452.73001098999998</c:v>
                </c:pt>
                <c:pt idx="1872">
                  <c:v>452.76000977000001</c:v>
                </c:pt>
                <c:pt idx="1873">
                  <c:v>452.79000853999997</c:v>
                </c:pt>
                <c:pt idx="1874">
                  <c:v>452.82000732</c:v>
                </c:pt>
                <c:pt idx="1875">
                  <c:v>452.85998534999999</c:v>
                </c:pt>
                <c:pt idx="1876">
                  <c:v>452.89999390000003</c:v>
                </c:pt>
                <c:pt idx="1877">
                  <c:v>452.94000244</c:v>
                </c:pt>
                <c:pt idx="1878">
                  <c:v>452.98001098999998</c:v>
                </c:pt>
                <c:pt idx="1879">
                  <c:v>453.01998901000002</c:v>
                </c:pt>
                <c:pt idx="1880">
                  <c:v>453.05999756</c:v>
                </c:pt>
                <c:pt idx="1881">
                  <c:v>453.08999634000003</c:v>
                </c:pt>
                <c:pt idx="1882">
                  <c:v>453.13000488</c:v>
                </c:pt>
                <c:pt idx="1883">
                  <c:v>453.16000365999997</c:v>
                </c:pt>
                <c:pt idx="1884">
                  <c:v>453.20001221000001</c:v>
                </c:pt>
                <c:pt idx="1885">
                  <c:v>453.23999022999999</c:v>
                </c:pt>
                <c:pt idx="1886">
                  <c:v>453.27999878000003</c:v>
                </c:pt>
                <c:pt idx="1887">
                  <c:v>453.32000732</c:v>
                </c:pt>
                <c:pt idx="1888">
                  <c:v>453.35998534999999</c:v>
                </c:pt>
                <c:pt idx="1889">
                  <c:v>453.39999390000003</c:v>
                </c:pt>
                <c:pt idx="1890">
                  <c:v>453.44000244</c:v>
                </c:pt>
                <c:pt idx="1891">
                  <c:v>453.48001098999998</c:v>
                </c:pt>
                <c:pt idx="1892">
                  <c:v>453.51998901000002</c:v>
                </c:pt>
                <c:pt idx="1893">
                  <c:v>453.55999756</c:v>
                </c:pt>
                <c:pt idx="1894">
                  <c:v>453.60000609999997</c:v>
                </c:pt>
                <c:pt idx="1895">
                  <c:v>453.64001465000001</c:v>
                </c:pt>
                <c:pt idx="1896">
                  <c:v>453.67999268</c:v>
                </c:pt>
                <c:pt idx="1897">
                  <c:v>453.72000121999997</c:v>
                </c:pt>
                <c:pt idx="1898">
                  <c:v>453.76000977000001</c:v>
                </c:pt>
                <c:pt idx="1899">
                  <c:v>453.79998778999999</c:v>
                </c:pt>
                <c:pt idx="1900">
                  <c:v>453.83999634000003</c:v>
                </c:pt>
                <c:pt idx="1901">
                  <c:v>453.88000488</c:v>
                </c:pt>
                <c:pt idx="1902">
                  <c:v>453.92001342999998</c:v>
                </c:pt>
                <c:pt idx="1903">
                  <c:v>453.95999146000003</c:v>
                </c:pt>
                <c:pt idx="1904">
                  <c:v>454</c:v>
                </c:pt>
                <c:pt idx="1905">
                  <c:v>454.04000853999997</c:v>
                </c:pt>
                <c:pt idx="1906">
                  <c:v>454.07998657000002</c:v>
                </c:pt>
                <c:pt idx="1907">
                  <c:v>454.13000488</c:v>
                </c:pt>
                <c:pt idx="1908">
                  <c:v>454.17001342999998</c:v>
                </c:pt>
                <c:pt idx="1909">
                  <c:v>454.20999146000003</c:v>
                </c:pt>
                <c:pt idx="1910">
                  <c:v>454.26000977000001</c:v>
                </c:pt>
                <c:pt idx="1911">
                  <c:v>454.29998778999999</c:v>
                </c:pt>
                <c:pt idx="1912">
                  <c:v>454.33999634000003</c:v>
                </c:pt>
                <c:pt idx="1913">
                  <c:v>454.39001465000001</c:v>
                </c:pt>
                <c:pt idx="1914">
                  <c:v>454.42999268</c:v>
                </c:pt>
                <c:pt idx="1915">
                  <c:v>454.48001098999998</c:v>
                </c:pt>
                <c:pt idx="1916">
                  <c:v>454.51998901000002</c:v>
                </c:pt>
                <c:pt idx="1917">
                  <c:v>454.57000732</c:v>
                </c:pt>
                <c:pt idx="1918">
                  <c:v>454.61999512</c:v>
                </c:pt>
                <c:pt idx="1919">
                  <c:v>454.66000365999997</c:v>
                </c:pt>
                <c:pt idx="1920">
                  <c:v>454.70999146000003</c:v>
                </c:pt>
                <c:pt idx="1921">
                  <c:v>454.76000977000001</c:v>
                </c:pt>
                <c:pt idx="1922">
                  <c:v>454.79998778999999</c:v>
                </c:pt>
                <c:pt idx="1923">
                  <c:v>454.85000609999997</c:v>
                </c:pt>
                <c:pt idx="1924">
                  <c:v>454.89999390000003</c:v>
                </c:pt>
                <c:pt idx="1925">
                  <c:v>454.94000244</c:v>
                </c:pt>
                <c:pt idx="1926">
                  <c:v>454.98999022999999</c:v>
                </c:pt>
                <c:pt idx="1927">
                  <c:v>455.04000853999997</c:v>
                </c:pt>
                <c:pt idx="1928">
                  <c:v>455.08999634000003</c:v>
                </c:pt>
                <c:pt idx="1929">
                  <c:v>455.14001465000001</c:v>
                </c:pt>
                <c:pt idx="1930">
                  <c:v>455.19000244</c:v>
                </c:pt>
                <c:pt idx="1931">
                  <c:v>455.23001098999998</c:v>
                </c:pt>
                <c:pt idx="1932">
                  <c:v>455.27999878000003</c:v>
                </c:pt>
                <c:pt idx="1933">
                  <c:v>455.32998657000002</c:v>
                </c:pt>
                <c:pt idx="1934">
                  <c:v>455.38000488</c:v>
                </c:pt>
                <c:pt idx="1935">
                  <c:v>455.42999268</c:v>
                </c:pt>
                <c:pt idx="1936">
                  <c:v>455.48001098999998</c:v>
                </c:pt>
                <c:pt idx="1937">
                  <c:v>455.52999878000003</c:v>
                </c:pt>
                <c:pt idx="1938">
                  <c:v>455.57998657000002</c:v>
                </c:pt>
                <c:pt idx="1939">
                  <c:v>455.63000488</c:v>
                </c:pt>
                <c:pt idx="1940">
                  <c:v>455.67999268</c:v>
                </c:pt>
                <c:pt idx="1941">
                  <c:v>455.73001098999998</c:v>
                </c:pt>
                <c:pt idx="1942">
                  <c:v>455.77999878000003</c:v>
                </c:pt>
                <c:pt idx="1943">
                  <c:v>455.82998657000002</c:v>
                </c:pt>
                <c:pt idx="1944">
                  <c:v>455.88000488</c:v>
                </c:pt>
                <c:pt idx="1945">
                  <c:v>455.92999268</c:v>
                </c:pt>
                <c:pt idx="1946">
                  <c:v>455.98001098999998</c:v>
                </c:pt>
                <c:pt idx="1947">
                  <c:v>456.02999878000003</c:v>
                </c:pt>
                <c:pt idx="1948">
                  <c:v>456.07998657000002</c:v>
                </c:pt>
                <c:pt idx="1949">
                  <c:v>456.14001465000001</c:v>
                </c:pt>
                <c:pt idx="1950">
                  <c:v>456.19000244</c:v>
                </c:pt>
                <c:pt idx="1951">
                  <c:v>456.23999022999999</c:v>
                </c:pt>
                <c:pt idx="1952">
                  <c:v>456.29000853999997</c:v>
                </c:pt>
                <c:pt idx="1953">
                  <c:v>456.33999634000003</c:v>
                </c:pt>
                <c:pt idx="1954">
                  <c:v>456.39999390000003</c:v>
                </c:pt>
                <c:pt idx="1955">
                  <c:v>456.45001221000001</c:v>
                </c:pt>
                <c:pt idx="1956">
                  <c:v>456.5</c:v>
                </c:pt>
                <c:pt idx="1957">
                  <c:v>456.54998778999999</c:v>
                </c:pt>
                <c:pt idx="1958">
                  <c:v>456.60998534999999</c:v>
                </c:pt>
                <c:pt idx="1959">
                  <c:v>456.66000365999997</c:v>
                </c:pt>
                <c:pt idx="1960">
                  <c:v>456.70999146000003</c:v>
                </c:pt>
                <c:pt idx="1961">
                  <c:v>456.76000977000001</c:v>
                </c:pt>
                <c:pt idx="1962">
                  <c:v>456.82000732</c:v>
                </c:pt>
                <c:pt idx="1963">
                  <c:v>456.86999512</c:v>
                </c:pt>
                <c:pt idx="1964">
                  <c:v>456.92001342999998</c:v>
                </c:pt>
                <c:pt idx="1965">
                  <c:v>456.98001098999998</c:v>
                </c:pt>
                <c:pt idx="1966">
                  <c:v>457.02999878000003</c:v>
                </c:pt>
                <c:pt idx="1967">
                  <c:v>457.07998657000002</c:v>
                </c:pt>
                <c:pt idx="1968">
                  <c:v>457.13000488</c:v>
                </c:pt>
                <c:pt idx="1969">
                  <c:v>457.17999268</c:v>
                </c:pt>
                <c:pt idx="1970">
                  <c:v>457.23001098999998</c:v>
                </c:pt>
                <c:pt idx="1971">
                  <c:v>457.27999878000003</c:v>
                </c:pt>
                <c:pt idx="1972">
                  <c:v>457.33999634000003</c:v>
                </c:pt>
                <c:pt idx="1973">
                  <c:v>457.39001465000001</c:v>
                </c:pt>
                <c:pt idx="1974">
                  <c:v>457.44000244</c:v>
                </c:pt>
                <c:pt idx="1975">
                  <c:v>457.48999022999999</c:v>
                </c:pt>
                <c:pt idx="1976">
                  <c:v>457.54998778999999</c:v>
                </c:pt>
                <c:pt idx="1977">
                  <c:v>457.60000609999997</c:v>
                </c:pt>
                <c:pt idx="1978">
                  <c:v>457.64999390000003</c:v>
                </c:pt>
                <c:pt idx="1979">
                  <c:v>457.70999146000003</c:v>
                </c:pt>
                <c:pt idx="1980">
                  <c:v>457.76000977000001</c:v>
                </c:pt>
                <c:pt idx="1981">
                  <c:v>457.80999756</c:v>
                </c:pt>
                <c:pt idx="1982">
                  <c:v>457.86999512</c:v>
                </c:pt>
                <c:pt idx="1983">
                  <c:v>457.92001342999998</c:v>
                </c:pt>
                <c:pt idx="1984">
                  <c:v>457.97000121999997</c:v>
                </c:pt>
                <c:pt idx="1985">
                  <c:v>458.02999878000003</c:v>
                </c:pt>
                <c:pt idx="1986">
                  <c:v>458.07998657000002</c:v>
                </c:pt>
                <c:pt idx="1987">
                  <c:v>458.13000488</c:v>
                </c:pt>
                <c:pt idx="1988">
                  <c:v>458.19000244</c:v>
                </c:pt>
                <c:pt idx="1989">
                  <c:v>458.23999022999999</c:v>
                </c:pt>
                <c:pt idx="1990">
                  <c:v>458.29998778999999</c:v>
                </c:pt>
                <c:pt idx="1991">
                  <c:v>458.35000609999997</c:v>
                </c:pt>
                <c:pt idx="1992">
                  <c:v>458.39999390000003</c:v>
                </c:pt>
                <c:pt idx="1993">
                  <c:v>458.45999146000003</c:v>
                </c:pt>
                <c:pt idx="1994">
                  <c:v>458.51000977000001</c:v>
                </c:pt>
                <c:pt idx="1995">
                  <c:v>458.57000732</c:v>
                </c:pt>
                <c:pt idx="1996">
                  <c:v>458.61999512</c:v>
                </c:pt>
                <c:pt idx="1997">
                  <c:v>458.67999268</c:v>
                </c:pt>
                <c:pt idx="1998">
                  <c:v>458.73001098999998</c:v>
                </c:pt>
                <c:pt idx="1999">
                  <c:v>458.79000853999997</c:v>
                </c:pt>
              </c:numCache>
            </c:numRef>
          </c:yVal>
          <c:smooth val="1"/>
          <c:extLst>
            <c:ext xmlns:c16="http://schemas.microsoft.com/office/drawing/2014/chart" uri="{C3380CC4-5D6E-409C-BE32-E72D297353CC}">
              <c16:uniqueId val="{00000002-30BE-4E57-A1E8-E01D7F164412}"/>
            </c:ext>
          </c:extLst>
        </c:ser>
        <c:ser>
          <c:idx val="3"/>
          <c:order val="3"/>
          <c:tx>
            <c:v>Modified T1</c:v>
          </c:tx>
          <c:spPr>
            <a:ln w="25400" cap="rnd">
              <a:solidFill>
                <a:srgbClr val="00B0F0"/>
              </a:solidFill>
              <a:round/>
            </a:ln>
            <a:effectLst/>
          </c:spPr>
          <c:marker>
            <c:symbol val="none"/>
          </c:marker>
          <c:xVal>
            <c:numRef>
              <c:f>Modified_THOR!$M$3:$M$2002</c:f>
              <c:numCache>
                <c:formatCode>0.00E+00</c:formatCode>
                <c:ptCount val="2000"/>
                <c:pt idx="0">
                  <c:v>-70.77999878</c:v>
                </c:pt>
                <c:pt idx="1">
                  <c:v>-70.77999878</c:v>
                </c:pt>
                <c:pt idx="2">
                  <c:v>-70.77999878</c:v>
                </c:pt>
                <c:pt idx="3">
                  <c:v>-70.77999878</c:v>
                </c:pt>
                <c:pt idx="4">
                  <c:v>-70.77999878</c:v>
                </c:pt>
                <c:pt idx="5">
                  <c:v>-70.77999878</c:v>
                </c:pt>
                <c:pt idx="6">
                  <c:v>-70.77999878</c:v>
                </c:pt>
                <c:pt idx="7">
                  <c:v>-70.77999878</c:v>
                </c:pt>
                <c:pt idx="8">
                  <c:v>-70.77999878</c:v>
                </c:pt>
                <c:pt idx="9">
                  <c:v>-70.77999878</c:v>
                </c:pt>
                <c:pt idx="10">
                  <c:v>-70.77999878</c:v>
                </c:pt>
                <c:pt idx="11">
                  <c:v>-70.77999878</c:v>
                </c:pt>
                <c:pt idx="12">
                  <c:v>-70.769989019999997</c:v>
                </c:pt>
                <c:pt idx="13">
                  <c:v>-70.769989019999997</c:v>
                </c:pt>
                <c:pt idx="14">
                  <c:v>-70.769989019999997</c:v>
                </c:pt>
                <c:pt idx="15">
                  <c:v>-70.769989019999997</c:v>
                </c:pt>
                <c:pt idx="16">
                  <c:v>-70.769989019999997</c:v>
                </c:pt>
                <c:pt idx="17">
                  <c:v>-70.769989019999997</c:v>
                </c:pt>
                <c:pt idx="18">
                  <c:v>-70.769989019999997</c:v>
                </c:pt>
                <c:pt idx="19">
                  <c:v>-70.769989019999997</c:v>
                </c:pt>
                <c:pt idx="20">
                  <c:v>-70.759994509999984</c:v>
                </c:pt>
                <c:pt idx="21">
                  <c:v>-70.759994509999984</c:v>
                </c:pt>
                <c:pt idx="22">
                  <c:v>-70.759994509999984</c:v>
                </c:pt>
                <c:pt idx="23">
                  <c:v>-70.759994509999984</c:v>
                </c:pt>
                <c:pt idx="24">
                  <c:v>-70.759994509999984</c:v>
                </c:pt>
                <c:pt idx="25">
                  <c:v>-70.75</c:v>
                </c:pt>
                <c:pt idx="26">
                  <c:v>-70.75</c:v>
                </c:pt>
                <c:pt idx="27">
                  <c:v>-70.75</c:v>
                </c:pt>
                <c:pt idx="28">
                  <c:v>-70.75</c:v>
                </c:pt>
                <c:pt idx="29">
                  <c:v>-70.739990239999997</c:v>
                </c:pt>
                <c:pt idx="30">
                  <c:v>-70.739990239999997</c:v>
                </c:pt>
                <c:pt idx="31">
                  <c:v>-70.739990239999997</c:v>
                </c:pt>
                <c:pt idx="32">
                  <c:v>-70.739990239999997</c:v>
                </c:pt>
                <c:pt idx="33">
                  <c:v>-70.729995729999985</c:v>
                </c:pt>
                <c:pt idx="34">
                  <c:v>-70.729995729999985</c:v>
                </c:pt>
                <c:pt idx="35">
                  <c:v>-70.71998597000001</c:v>
                </c:pt>
                <c:pt idx="36">
                  <c:v>-70.71998597000001</c:v>
                </c:pt>
                <c:pt idx="37">
                  <c:v>-70.71998597000001</c:v>
                </c:pt>
                <c:pt idx="38">
                  <c:v>-70.709991459999998</c:v>
                </c:pt>
                <c:pt idx="39">
                  <c:v>-70.709991459999998</c:v>
                </c:pt>
                <c:pt idx="40">
                  <c:v>-70.699996949999985</c:v>
                </c:pt>
                <c:pt idx="41">
                  <c:v>-70.699996949999985</c:v>
                </c:pt>
                <c:pt idx="42">
                  <c:v>-70.699996949999985</c:v>
                </c:pt>
                <c:pt idx="43">
                  <c:v>-70.689987190000011</c:v>
                </c:pt>
                <c:pt idx="44">
                  <c:v>-70.689987190000011</c:v>
                </c:pt>
                <c:pt idx="45">
                  <c:v>-70.679992679999998</c:v>
                </c:pt>
                <c:pt idx="46">
                  <c:v>-70.669998169999985</c:v>
                </c:pt>
                <c:pt idx="47">
                  <c:v>-70.669998169999985</c:v>
                </c:pt>
                <c:pt idx="48">
                  <c:v>-70.659988410000011</c:v>
                </c:pt>
                <c:pt idx="49">
                  <c:v>-70.659988410000011</c:v>
                </c:pt>
                <c:pt idx="50">
                  <c:v>-70.649993899999998</c:v>
                </c:pt>
                <c:pt idx="51">
                  <c:v>-70.639999389999986</c:v>
                </c:pt>
                <c:pt idx="52">
                  <c:v>-70.639999389999986</c:v>
                </c:pt>
                <c:pt idx="53">
                  <c:v>-70.629989630000011</c:v>
                </c:pt>
                <c:pt idx="54">
                  <c:v>-70.619995119999999</c:v>
                </c:pt>
                <c:pt idx="55">
                  <c:v>-70.619995119999999</c:v>
                </c:pt>
                <c:pt idx="56">
                  <c:v>-70.609985359999996</c:v>
                </c:pt>
                <c:pt idx="57">
                  <c:v>-70.599990850000012</c:v>
                </c:pt>
                <c:pt idx="58">
                  <c:v>-70.589996339999999</c:v>
                </c:pt>
                <c:pt idx="59">
                  <c:v>-70.579986579999996</c:v>
                </c:pt>
                <c:pt idx="60">
                  <c:v>-70.569992070000012</c:v>
                </c:pt>
                <c:pt idx="61">
                  <c:v>-70.569992070000012</c:v>
                </c:pt>
                <c:pt idx="62">
                  <c:v>-70.559997559999999</c:v>
                </c:pt>
                <c:pt idx="63">
                  <c:v>-70.549987799999997</c:v>
                </c:pt>
                <c:pt idx="64">
                  <c:v>-70.539993289999984</c:v>
                </c:pt>
                <c:pt idx="65">
                  <c:v>-70.52999878</c:v>
                </c:pt>
                <c:pt idx="66">
                  <c:v>-70.519989019999997</c:v>
                </c:pt>
                <c:pt idx="67">
                  <c:v>-70.5</c:v>
                </c:pt>
                <c:pt idx="68">
                  <c:v>-70.489990239999997</c:v>
                </c:pt>
                <c:pt idx="69">
                  <c:v>-70.479995729999985</c:v>
                </c:pt>
                <c:pt idx="70">
                  <c:v>-70.46998597000001</c:v>
                </c:pt>
                <c:pt idx="71">
                  <c:v>-70.459991459999998</c:v>
                </c:pt>
                <c:pt idx="72">
                  <c:v>-70.449996949999985</c:v>
                </c:pt>
                <c:pt idx="73">
                  <c:v>-70.429992679999998</c:v>
                </c:pt>
                <c:pt idx="74">
                  <c:v>-70.419998169999985</c:v>
                </c:pt>
                <c:pt idx="75">
                  <c:v>-70.409988410000011</c:v>
                </c:pt>
                <c:pt idx="76">
                  <c:v>-70.389999389999986</c:v>
                </c:pt>
                <c:pt idx="77">
                  <c:v>-70.379989630000011</c:v>
                </c:pt>
                <c:pt idx="78">
                  <c:v>-70.369995119999999</c:v>
                </c:pt>
                <c:pt idx="79">
                  <c:v>-70.349990850000012</c:v>
                </c:pt>
                <c:pt idx="80">
                  <c:v>-70.339996339999999</c:v>
                </c:pt>
                <c:pt idx="81">
                  <c:v>-70.319992070000012</c:v>
                </c:pt>
                <c:pt idx="82">
                  <c:v>-70.309997559999999</c:v>
                </c:pt>
                <c:pt idx="83">
                  <c:v>-70.289993289999984</c:v>
                </c:pt>
                <c:pt idx="84">
                  <c:v>-70.269989019999997</c:v>
                </c:pt>
                <c:pt idx="85">
                  <c:v>-70.259994509999984</c:v>
                </c:pt>
                <c:pt idx="86">
                  <c:v>-70.239990239999997</c:v>
                </c:pt>
                <c:pt idx="87">
                  <c:v>-70.21998597000001</c:v>
                </c:pt>
                <c:pt idx="88">
                  <c:v>-70.19001769999997</c:v>
                </c:pt>
                <c:pt idx="89">
                  <c:v>-70.180007939999996</c:v>
                </c:pt>
                <c:pt idx="90">
                  <c:v>-70.16001891999997</c:v>
                </c:pt>
                <c:pt idx="91">
                  <c:v>-70.140014649999983</c:v>
                </c:pt>
                <c:pt idx="92">
                  <c:v>-70.120010379999997</c:v>
                </c:pt>
                <c:pt idx="93">
                  <c:v>-70.100006109999981</c:v>
                </c:pt>
                <c:pt idx="94">
                  <c:v>-70.080017089999984</c:v>
                </c:pt>
                <c:pt idx="95">
                  <c:v>-70.060012819999997</c:v>
                </c:pt>
                <c:pt idx="96">
                  <c:v>-70.040008549999982</c:v>
                </c:pt>
                <c:pt idx="97">
                  <c:v>-70.010009769999982</c:v>
                </c:pt>
                <c:pt idx="98">
                  <c:v>-69.990020749999985</c:v>
                </c:pt>
                <c:pt idx="99">
                  <c:v>-69.97001647999997</c:v>
                </c:pt>
                <c:pt idx="100">
                  <c:v>-69.950012209999983</c:v>
                </c:pt>
                <c:pt idx="101">
                  <c:v>-69.920013429999983</c:v>
                </c:pt>
                <c:pt idx="102">
                  <c:v>-69.900009159999996</c:v>
                </c:pt>
                <c:pt idx="103">
                  <c:v>-69.870010379999997</c:v>
                </c:pt>
                <c:pt idx="104">
                  <c:v>-69.850006109999981</c:v>
                </c:pt>
                <c:pt idx="105">
                  <c:v>-69.820007329999981</c:v>
                </c:pt>
                <c:pt idx="106">
                  <c:v>-69.800018309999984</c:v>
                </c:pt>
                <c:pt idx="107">
                  <c:v>-69.770019529999985</c:v>
                </c:pt>
                <c:pt idx="108">
                  <c:v>-69.740020749999985</c:v>
                </c:pt>
                <c:pt idx="109">
                  <c:v>-69.72001647999997</c:v>
                </c:pt>
                <c:pt idx="110">
                  <c:v>-69.69001769999997</c:v>
                </c:pt>
                <c:pt idx="111">
                  <c:v>-69.66001891999997</c:v>
                </c:pt>
                <c:pt idx="112">
                  <c:v>-69.630020139999971</c:v>
                </c:pt>
                <c:pt idx="113">
                  <c:v>-69.600006109999981</c:v>
                </c:pt>
                <c:pt idx="114">
                  <c:v>-69.570007329999981</c:v>
                </c:pt>
                <c:pt idx="115">
                  <c:v>-69.540008549999982</c:v>
                </c:pt>
                <c:pt idx="116">
                  <c:v>-69.510009769999982</c:v>
                </c:pt>
                <c:pt idx="117">
                  <c:v>-69.480010989999982</c:v>
                </c:pt>
                <c:pt idx="118">
                  <c:v>-69.450012209999983</c:v>
                </c:pt>
                <c:pt idx="119">
                  <c:v>-69.41001891999997</c:v>
                </c:pt>
                <c:pt idx="120">
                  <c:v>-69.380020139999971</c:v>
                </c:pt>
                <c:pt idx="121">
                  <c:v>-69.340011599999997</c:v>
                </c:pt>
                <c:pt idx="122">
                  <c:v>-69.310012819999997</c:v>
                </c:pt>
                <c:pt idx="123">
                  <c:v>-69.280014039999969</c:v>
                </c:pt>
                <c:pt idx="124">
                  <c:v>-69.240020749999985</c:v>
                </c:pt>
                <c:pt idx="125">
                  <c:v>-69.200012209999983</c:v>
                </c:pt>
                <c:pt idx="126">
                  <c:v>-69.170013429999983</c:v>
                </c:pt>
                <c:pt idx="127">
                  <c:v>-69.130020139999971</c:v>
                </c:pt>
                <c:pt idx="128">
                  <c:v>-69.090011599999997</c:v>
                </c:pt>
                <c:pt idx="129">
                  <c:v>-69.050018309999984</c:v>
                </c:pt>
                <c:pt idx="130">
                  <c:v>-69.010009769999982</c:v>
                </c:pt>
                <c:pt idx="131">
                  <c:v>-68.97001647999997</c:v>
                </c:pt>
                <c:pt idx="132">
                  <c:v>-68.930007939999996</c:v>
                </c:pt>
                <c:pt idx="133">
                  <c:v>-68.890014649999983</c:v>
                </c:pt>
                <c:pt idx="134">
                  <c:v>-68.850006109999981</c:v>
                </c:pt>
                <c:pt idx="135">
                  <c:v>-68.810012819999997</c:v>
                </c:pt>
                <c:pt idx="136">
                  <c:v>-68.760009769999982</c:v>
                </c:pt>
                <c:pt idx="137">
                  <c:v>-68.72001647999997</c:v>
                </c:pt>
                <c:pt idx="138">
                  <c:v>-68.680007939999996</c:v>
                </c:pt>
                <c:pt idx="139">
                  <c:v>-68.630020139999971</c:v>
                </c:pt>
                <c:pt idx="140">
                  <c:v>-68.590011599999997</c:v>
                </c:pt>
                <c:pt idx="141">
                  <c:v>-68.540008549999982</c:v>
                </c:pt>
                <c:pt idx="142">
                  <c:v>-68.490020749999985</c:v>
                </c:pt>
                <c:pt idx="143">
                  <c:v>-68.44001769999997</c:v>
                </c:pt>
                <c:pt idx="144">
                  <c:v>-68.400009159999996</c:v>
                </c:pt>
                <c:pt idx="145">
                  <c:v>-68.350006109999981</c:v>
                </c:pt>
                <c:pt idx="146">
                  <c:v>-68.300018309999984</c:v>
                </c:pt>
                <c:pt idx="147">
                  <c:v>-68.250015259999969</c:v>
                </c:pt>
                <c:pt idx="148">
                  <c:v>-68.200012209999983</c:v>
                </c:pt>
                <c:pt idx="149">
                  <c:v>-68.140014649999983</c:v>
                </c:pt>
                <c:pt idx="150">
                  <c:v>-68.090011599999997</c:v>
                </c:pt>
                <c:pt idx="151">
                  <c:v>-68.040008549999982</c:v>
                </c:pt>
                <c:pt idx="152">
                  <c:v>-67.990020749999985</c:v>
                </c:pt>
                <c:pt idx="153">
                  <c:v>-67.930007939999996</c:v>
                </c:pt>
                <c:pt idx="154">
                  <c:v>-67.870010379999997</c:v>
                </c:pt>
                <c:pt idx="155">
                  <c:v>-67.820007329999981</c:v>
                </c:pt>
                <c:pt idx="156">
                  <c:v>-67.760009769999982</c:v>
                </c:pt>
                <c:pt idx="157">
                  <c:v>-67.700012209999983</c:v>
                </c:pt>
                <c:pt idx="158">
                  <c:v>-67.650009159999996</c:v>
                </c:pt>
                <c:pt idx="159">
                  <c:v>-67.580001829999986</c:v>
                </c:pt>
                <c:pt idx="160">
                  <c:v>-67.520004269999959</c:v>
                </c:pt>
                <c:pt idx="161">
                  <c:v>-67.460006709999959</c:v>
                </c:pt>
                <c:pt idx="162">
                  <c:v>-67.40000914999996</c:v>
                </c:pt>
                <c:pt idx="163">
                  <c:v>-67.330001829999986</c:v>
                </c:pt>
                <c:pt idx="164">
                  <c:v>-67.270004269999959</c:v>
                </c:pt>
                <c:pt idx="165">
                  <c:v>-67.210006709999959</c:v>
                </c:pt>
                <c:pt idx="166">
                  <c:v>-67.139999389999986</c:v>
                </c:pt>
                <c:pt idx="167">
                  <c:v>-67.080001829999986</c:v>
                </c:pt>
                <c:pt idx="168">
                  <c:v>-67.010009759999974</c:v>
                </c:pt>
                <c:pt idx="169">
                  <c:v>-66.949996949999985</c:v>
                </c:pt>
                <c:pt idx="170">
                  <c:v>-66.880004879999973</c:v>
                </c:pt>
                <c:pt idx="171">
                  <c:v>-66.809997559999971</c:v>
                </c:pt>
                <c:pt idx="172">
                  <c:v>-66.740005489999959</c:v>
                </c:pt>
                <c:pt idx="173">
                  <c:v>-66.669998169999985</c:v>
                </c:pt>
                <c:pt idx="174">
                  <c:v>-66.600006099999973</c:v>
                </c:pt>
                <c:pt idx="175">
                  <c:v>-66.519989020000025</c:v>
                </c:pt>
                <c:pt idx="176">
                  <c:v>-66.449996950000013</c:v>
                </c:pt>
                <c:pt idx="177">
                  <c:v>-66.369995120000027</c:v>
                </c:pt>
                <c:pt idx="178">
                  <c:v>-66.299987800000025</c:v>
                </c:pt>
                <c:pt idx="179">
                  <c:v>-66.229995730000013</c:v>
                </c:pt>
                <c:pt idx="180">
                  <c:v>-66.149993900000027</c:v>
                </c:pt>
                <c:pt idx="181">
                  <c:v>-66.06999207000004</c:v>
                </c:pt>
                <c:pt idx="182">
                  <c:v>-66.000000000000028</c:v>
                </c:pt>
                <c:pt idx="183">
                  <c:v>-65.919998170000014</c:v>
                </c:pt>
                <c:pt idx="184">
                  <c:v>-65.839996340000027</c:v>
                </c:pt>
                <c:pt idx="185">
                  <c:v>-65.759994510000013</c:v>
                </c:pt>
                <c:pt idx="186">
                  <c:v>-65.670013430000012</c:v>
                </c:pt>
                <c:pt idx="187">
                  <c:v>-65.590011600000025</c:v>
                </c:pt>
                <c:pt idx="188">
                  <c:v>-65.510009770000011</c:v>
                </c:pt>
                <c:pt idx="189">
                  <c:v>-65.420013430000012</c:v>
                </c:pt>
                <c:pt idx="190">
                  <c:v>-65.340011600000025</c:v>
                </c:pt>
                <c:pt idx="191">
                  <c:v>-65.260009770000011</c:v>
                </c:pt>
                <c:pt idx="192">
                  <c:v>-65.170013430000012</c:v>
                </c:pt>
                <c:pt idx="193">
                  <c:v>-65.080017090000013</c:v>
                </c:pt>
                <c:pt idx="194">
                  <c:v>-65.000015259999998</c:v>
                </c:pt>
                <c:pt idx="195">
                  <c:v>-64.910018919999999</c:v>
                </c:pt>
                <c:pt idx="196">
                  <c:v>-64.809997559999999</c:v>
                </c:pt>
                <c:pt idx="197">
                  <c:v>-64.72000122</c:v>
                </c:pt>
                <c:pt idx="198">
                  <c:v>-64.630004880000001</c:v>
                </c:pt>
                <c:pt idx="199">
                  <c:v>-64.52999878</c:v>
                </c:pt>
                <c:pt idx="200">
                  <c:v>-64.440002440000001</c:v>
                </c:pt>
                <c:pt idx="201">
                  <c:v>-64.350006100000002</c:v>
                </c:pt>
                <c:pt idx="202">
                  <c:v>-64.25</c:v>
                </c:pt>
                <c:pt idx="203">
                  <c:v>-64.160003660000001</c:v>
                </c:pt>
                <c:pt idx="204">
                  <c:v>-64.049987799999997</c:v>
                </c:pt>
                <c:pt idx="205">
                  <c:v>-63.949996949999985</c:v>
                </c:pt>
                <c:pt idx="206">
                  <c:v>-63.849990850000012</c:v>
                </c:pt>
                <c:pt idx="207">
                  <c:v>-63.75</c:v>
                </c:pt>
                <c:pt idx="208">
                  <c:v>-63.649993899999998</c:v>
                </c:pt>
                <c:pt idx="209">
                  <c:v>-63.549987799999997</c:v>
                </c:pt>
                <c:pt idx="210">
                  <c:v>-63.449996949999985</c:v>
                </c:pt>
                <c:pt idx="211">
                  <c:v>-63.329986569999988</c:v>
                </c:pt>
                <c:pt idx="212">
                  <c:v>-63.229980469999987</c:v>
                </c:pt>
                <c:pt idx="213">
                  <c:v>-63.119979860000001</c:v>
                </c:pt>
                <c:pt idx="214">
                  <c:v>-63.019989009999989</c:v>
                </c:pt>
                <c:pt idx="215">
                  <c:v>-62.909988399999975</c:v>
                </c:pt>
                <c:pt idx="216">
                  <c:v>-62.799987789999989</c:v>
                </c:pt>
                <c:pt idx="217">
                  <c:v>-62.689987179999974</c:v>
                </c:pt>
                <c:pt idx="218">
                  <c:v>-62.570007319999974</c:v>
                </c:pt>
                <c:pt idx="219">
                  <c:v>-62.460006709999959</c:v>
                </c:pt>
                <c:pt idx="220">
                  <c:v>-62.350006099999973</c:v>
                </c:pt>
                <c:pt idx="221">
                  <c:v>-62.230010979999975</c:v>
                </c:pt>
                <c:pt idx="222">
                  <c:v>-62.12001036999996</c:v>
                </c:pt>
                <c:pt idx="223">
                  <c:v>-62.010009759999974</c:v>
                </c:pt>
                <c:pt idx="224">
                  <c:v>-61.889999389999986</c:v>
                </c:pt>
                <c:pt idx="225">
                  <c:v>-61.759994510000041</c:v>
                </c:pt>
                <c:pt idx="226">
                  <c:v>-61.639999390000014</c:v>
                </c:pt>
                <c:pt idx="227">
                  <c:v>-61.519989020000025</c:v>
                </c:pt>
                <c:pt idx="228">
                  <c:v>-61.410003660000029</c:v>
                </c:pt>
                <c:pt idx="229">
                  <c:v>-61.279998780000028</c:v>
                </c:pt>
                <c:pt idx="230">
                  <c:v>-61.160003660000029</c:v>
                </c:pt>
                <c:pt idx="231">
                  <c:v>-61.02998352000003</c:v>
                </c:pt>
                <c:pt idx="232">
                  <c:v>-60.909988400000003</c:v>
                </c:pt>
                <c:pt idx="233">
                  <c:v>-60.77998352000003</c:v>
                </c:pt>
                <c:pt idx="234">
                  <c:v>-60.649993890000019</c:v>
                </c:pt>
                <c:pt idx="235">
                  <c:v>-60.52998352000003</c:v>
                </c:pt>
                <c:pt idx="236">
                  <c:v>-60.399993890000019</c:v>
                </c:pt>
                <c:pt idx="237">
                  <c:v>-60.269989010000018</c:v>
                </c:pt>
                <c:pt idx="238">
                  <c:v>-60.130004880000001</c:v>
                </c:pt>
                <c:pt idx="239">
                  <c:v>-60</c:v>
                </c:pt>
                <c:pt idx="240">
                  <c:v>-59.870010369999989</c:v>
                </c:pt>
                <c:pt idx="241">
                  <c:v>-59.740005490000016</c:v>
                </c:pt>
                <c:pt idx="242">
                  <c:v>-59.600006100000002</c:v>
                </c:pt>
                <c:pt idx="243">
                  <c:v>-59.47000122</c:v>
                </c:pt>
                <c:pt idx="244">
                  <c:v>-59.330001830000015</c:v>
                </c:pt>
                <c:pt idx="245">
                  <c:v>-59.179992679999998</c:v>
                </c:pt>
                <c:pt idx="246">
                  <c:v>-59.050003049999987</c:v>
                </c:pt>
                <c:pt idx="247">
                  <c:v>-58.910003660000001</c:v>
                </c:pt>
                <c:pt idx="248">
                  <c:v>-58.770004269999987</c:v>
                </c:pt>
                <c:pt idx="249">
                  <c:v>-58.630004880000001</c:v>
                </c:pt>
                <c:pt idx="250">
                  <c:v>-58.479995730000013</c:v>
                </c:pt>
                <c:pt idx="251">
                  <c:v>-58.339996339999999</c:v>
                </c:pt>
                <c:pt idx="252">
                  <c:v>-58.199996950000013</c:v>
                </c:pt>
                <c:pt idx="253">
                  <c:v>-58.039993279999976</c:v>
                </c:pt>
                <c:pt idx="254">
                  <c:v>-57.89999388999999</c:v>
                </c:pt>
                <c:pt idx="255">
                  <c:v>-57.749984740000002</c:v>
                </c:pt>
                <c:pt idx="256">
                  <c:v>-57.599990839999975</c:v>
                </c:pt>
                <c:pt idx="257">
                  <c:v>-57.45999144999999</c:v>
                </c:pt>
                <c:pt idx="258">
                  <c:v>-57.309982300000001</c:v>
                </c:pt>
                <c:pt idx="259">
                  <c:v>-57.159988399999975</c:v>
                </c:pt>
                <c:pt idx="260">
                  <c:v>-56.999984740000002</c:v>
                </c:pt>
                <c:pt idx="261">
                  <c:v>-56.849990839999975</c:v>
                </c:pt>
                <c:pt idx="262">
                  <c:v>-56.699981689999987</c:v>
                </c:pt>
                <c:pt idx="263">
                  <c:v>-56.539993279999976</c:v>
                </c:pt>
                <c:pt idx="264">
                  <c:v>-56.389984129999988</c:v>
                </c:pt>
                <c:pt idx="265">
                  <c:v>-56.220001219999972</c:v>
                </c:pt>
                <c:pt idx="266">
                  <c:v>-56.070007319999974</c:v>
                </c:pt>
                <c:pt idx="267">
                  <c:v>-55.910003659999973</c:v>
                </c:pt>
                <c:pt idx="268">
                  <c:v>-55.750015249999961</c:v>
                </c:pt>
                <c:pt idx="269">
                  <c:v>-55.590011589999961</c:v>
                </c:pt>
                <c:pt idx="270">
                  <c:v>-55.430007929999988</c:v>
                </c:pt>
                <c:pt idx="271">
                  <c:v>-55.270004269999987</c:v>
                </c:pt>
                <c:pt idx="272">
                  <c:v>-55.100006099999973</c:v>
                </c:pt>
                <c:pt idx="273">
                  <c:v>-54.940002439999972</c:v>
                </c:pt>
                <c:pt idx="274">
                  <c:v>-54.780014029999961</c:v>
                </c:pt>
                <c:pt idx="275">
                  <c:v>-54.610015859999976</c:v>
                </c:pt>
                <c:pt idx="276">
                  <c:v>-54.440002439999972</c:v>
                </c:pt>
                <c:pt idx="277">
                  <c:v>-54.280014029999961</c:v>
                </c:pt>
                <c:pt idx="278">
                  <c:v>-54.110015859999976</c:v>
                </c:pt>
                <c:pt idx="279">
                  <c:v>-53.940002439999972</c:v>
                </c:pt>
                <c:pt idx="280">
                  <c:v>-53.770004269999987</c:v>
                </c:pt>
                <c:pt idx="281">
                  <c:v>-53.600006099999973</c:v>
                </c:pt>
                <c:pt idx="282">
                  <c:v>-53.420013419999975</c:v>
                </c:pt>
                <c:pt idx="283">
                  <c:v>-53.250015249999961</c:v>
                </c:pt>
                <c:pt idx="284">
                  <c:v>-53.080001829999986</c:v>
                </c:pt>
                <c:pt idx="285">
                  <c:v>-52.90000914999996</c:v>
                </c:pt>
                <c:pt idx="286">
                  <c:v>-52.730010979999975</c:v>
                </c:pt>
                <c:pt idx="287">
                  <c:v>-52.550003049999987</c:v>
                </c:pt>
                <c:pt idx="288">
                  <c:v>-52.37001036999996</c:v>
                </c:pt>
                <c:pt idx="289">
                  <c:v>-52.190002439999972</c:v>
                </c:pt>
                <c:pt idx="290">
                  <c:v>-52.010009759999974</c:v>
                </c:pt>
                <c:pt idx="291">
                  <c:v>-51.830001829999986</c:v>
                </c:pt>
                <c:pt idx="292">
                  <c:v>-51.65000914999996</c:v>
                </c:pt>
                <c:pt idx="293">
                  <c:v>-51.470001219999972</c:v>
                </c:pt>
                <c:pt idx="294">
                  <c:v>-51.280014029999961</c:v>
                </c:pt>
                <c:pt idx="295">
                  <c:v>-51.100006099999973</c:v>
                </c:pt>
                <c:pt idx="296">
                  <c:v>-50.910003659999973</c:v>
                </c:pt>
                <c:pt idx="297">
                  <c:v>-50.730010979999975</c:v>
                </c:pt>
                <c:pt idx="298">
                  <c:v>-50.540008539999974</c:v>
                </c:pt>
                <c:pt idx="299">
                  <c:v>-50.350006099999973</c:v>
                </c:pt>
                <c:pt idx="300">
                  <c:v>-50.169982909999987</c:v>
                </c:pt>
                <c:pt idx="301">
                  <c:v>-49.979980469999987</c:v>
                </c:pt>
                <c:pt idx="302">
                  <c:v>-49.789993279999976</c:v>
                </c:pt>
                <c:pt idx="303">
                  <c:v>-49.599990839999975</c:v>
                </c:pt>
                <c:pt idx="304">
                  <c:v>-49.409988399999975</c:v>
                </c:pt>
                <c:pt idx="305">
                  <c:v>-49.20999144999999</c:v>
                </c:pt>
                <c:pt idx="306">
                  <c:v>-49.019989009999989</c:v>
                </c:pt>
                <c:pt idx="307">
                  <c:v>-48.819992059999976</c:v>
                </c:pt>
                <c:pt idx="308">
                  <c:v>-48.629989619999975</c:v>
                </c:pt>
                <c:pt idx="309">
                  <c:v>-48.42999266999999</c:v>
                </c:pt>
                <c:pt idx="310">
                  <c:v>-48.229980469999987</c:v>
                </c:pt>
                <c:pt idx="311">
                  <c:v>-48.029983520000002</c:v>
                </c:pt>
                <c:pt idx="312">
                  <c:v>-47.829986569999988</c:v>
                </c:pt>
                <c:pt idx="313">
                  <c:v>-47.629989619999975</c:v>
                </c:pt>
                <c:pt idx="314">
                  <c:v>-47.42999266999999</c:v>
                </c:pt>
                <c:pt idx="315">
                  <c:v>-47.219985960000002</c:v>
                </c:pt>
                <c:pt idx="316">
                  <c:v>-47.019989009999989</c:v>
                </c:pt>
                <c:pt idx="317">
                  <c:v>-46.830001829999986</c:v>
                </c:pt>
                <c:pt idx="318">
                  <c:v>-46.619995119999999</c:v>
                </c:pt>
                <c:pt idx="319">
                  <c:v>-46.410003660000001</c:v>
                </c:pt>
                <c:pt idx="320">
                  <c:v>-46.209991459999998</c:v>
                </c:pt>
                <c:pt idx="321">
                  <c:v>-46</c:v>
                </c:pt>
                <c:pt idx="322">
                  <c:v>-45.789993290000012</c:v>
                </c:pt>
                <c:pt idx="323">
                  <c:v>-45.580001829999986</c:v>
                </c:pt>
                <c:pt idx="324">
                  <c:v>-45.360000609999986</c:v>
                </c:pt>
                <c:pt idx="325">
                  <c:v>-45.149993899999998</c:v>
                </c:pt>
                <c:pt idx="326">
                  <c:v>-44.940002440000001</c:v>
                </c:pt>
                <c:pt idx="327">
                  <c:v>-44.72000122</c:v>
                </c:pt>
                <c:pt idx="328">
                  <c:v>-44.520004270000015</c:v>
                </c:pt>
                <c:pt idx="329">
                  <c:v>-44.300003050000015</c:v>
                </c:pt>
                <c:pt idx="330">
                  <c:v>-44.090011589999989</c:v>
                </c:pt>
                <c:pt idx="331">
                  <c:v>-43.870010369999989</c:v>
                </c:pt>
                <c:pt idx="332">
                  <c:v>-43.650009149999988</c:v>
                </c:pt>
                <c:pt idx="333">
                  <c:v>-43.430007929999988</c:v>
                </c:pt>
                <c:pt idx="334">
                  <c:v>-43.210006710000016</c:v>
                </c:pt>
                <c:pt idx="335">
                  <c:v>-42.980010980000003</c:v>
                </c:pt>
                <c:pt idx="336">
                  <c:v>-42.760009760000003</c:v>
                </c:pt>
                <c:pt idx="337">
                  <c:v>-42.549987790000017</c:v>
                </c:pt>
                <c:pt idx="338">
                  <c:v>-42.319992060000004</c:v>
                </c:pt>
                <c:pt idx="339">
                  <c:v>-42.099990840000004</c:v>
                </c:pt>
                <c:pt idx="340">
                  <c:v>-41.869979860000029</c:v>
                </c:pt>
                <c:pt idx="341">
                  <c:v>-41.639984130000016</c:v>
                </c:pt>
                <c:pt idx="342">
                  <c:v>-41.409988400000003</c:v>
                </c:pt>
                <c:pt idx="343">
                  <c:v>-41.179992670000019</c:v>
                </c:pt>
                <c:pt idx="344">
                  <c:v>-40.949981690000016</c:v>
                </c:pt>
                <c:pt idx="345">
                  <c:v>-40.719985960000031</c:v>
                </c:pt>
                <c:pt idx="346">
                  <c:v>-40.500000000000028</c:v>
                </c:pt>
                <c:pt idx="347">
                  <c:v>-40.269989020000025</c:v>
                </c:pt>
                <c:pt idx="348">
                  <c:v>-40.029998780000028</c:v>
                </c:pt>
                <c:pt idx="349">
                  <c:v>-39.800003050000015</c:v>
                </c:pt>
                <c:pt idx="350">
                  <c:v>-39.559997560000028</c:v>
                </c:pt>
                <c:pt idx="351">
                  <c:v>-39.31999207000004</c:v>
                </c:pt>
                <c:pt idx="352">
                  <c:v>-39.080001830000015</c:v>
                </c:pt>
                <c:pt idx="353">
                  <c:v>-38.850006099999973</c:v>
                </c:pt>
                <c:pt idx="354">
                  <c:v>-38.610000609999986</c:v>
                </c:pt>
                <c:pt idx="355">
                  <c:v>-38.37001036999996</c:v>
                </c:pt>
                <c:pt idx="356">
                  <c:v>-38.130004879999973</c:v>
                </c:pt>
                <c:pt idx="357">
                  <c:v>-37.889999389999986</c:v>
                </c:pt>
                <c:pt idx="358">
                  <c:v>-37.640014639999947</c:v>
                </c:pt>
                <c:pt idx="359">
                  <c:v>-37.399993889999962</c:v>
                </c:pt>
                <c:pt idx="360">
                  <c:v>-37.159973139999977</c:v>
                </c:pt>
                <c:pt idx="361">
                  <c:v>-36.909973139999977</c:v>
                </c:pt>
                <c:pt idx="362">
                  <c:v>-36.669982909999987</c:v>
                </c:pt>
                <c:pt idx="363">
                  <c:v>-36.419982909999987</c:v>
                </c:pt>
                <c:pt idx="364">
                  <c:v>-36.169982909999987</c:v>
                </c:pt>
                <c:pt idx="365">
                  <c:v>-35.919982909999987</c:v>
                </c:pt>
                <c:pt idx="366">
                  <c:v>-35.679992679999998</c:v>
                </c:pt>
                <c:pt idx="367">
                  <c:v>-35.419982909999987</c:v>
                </c:pt>
                <c:pt idx="368">
                  <c:v>-35.169982909999987</c:v>
                </c:pt>
                <c:pt idx="369">
                  <c:v>-34.910003659999973</c:v>
                </c:pt>
                <c:pt idx="370">
                  <c:v>-34.660003659999973</c:v>
                </c:pt>
                <c:pt idx="371">
                  <c:v>-34.399993900000027</c:v>
                </c:pt>
                <c:pt idx="372">
                  <c:v>-34.149993890000019</c:v>
                </c:pt>
                <c:pt idx="373">
                  <c:v>-33.899993890000019</c:v>
                </c:pt>
                <c:pt idx="374">
                  <c:v>-33.640014650000012</c:v>
                </c:pt>
                <c:pt idx="375">
                  <c:v>-33.380004880000001</c:v>
                </c:pt>
                <c:pt idx="376">
                  <c:v>-33.119995109999991</c:v>
                </c:pt>
                <c:pt idx="377">
                  <c:v>-32.850006099999973</c:v>
                </c:pt>
                <c:pt idx="378">
                  <c:v>-32.600006110000038</c:v>
                </c:pt>
                <c:pt idx="379">
                  <c:v>-32.330017090000013</c:v>
                </c:pt>
                <c:pt idx="380">
                  <c:v>-32.07000733000001</c:v>
                </c:pt>
                <c:pt idx="381">
                  <c:v>-31.800018309999984</c:v>
                </c:pt>
                <c:pt idx="382">
                  <c:v>-31.540008550000039</c:v>
                </c:pt>
                <c:pt idx="383">
                  <c:v>-31.270019530000013</c:v>
                </c:pt>
                <c:pt idx="384">
                  <c:v>-31.009979250000015</c:v>
                </c:pt>
                <c:pt idx="385">
                  <c:v>-30.739990240000054</c:v>
                </c:pt>
                <c:pt idx="386">
                  <c:v>-30.470001220000029</c:v>
                </c:pt>
                <c:pt idx="387">
                  <c:v>-30.199981690000016</c:v>
                </c:pt>
                <c:pt idx="388">
                  <c:v>-29.919982910000044</c:v>
                </c:pt>
                <c:pt idx="389">
                  <c:v>-29.649993900000027</c:v>
                </c:pt>
                <c:pt idx="390">
                  <c:v>-29.369995119999999</c:v>
                </c:pt>
                <c:pt idx="391">
                  <c:v>-29.100006110000038</c:v>
                </c:pt>
                <c:pt idx="392">
                  <c:v>-28.830017089999956</c:v>
                </c:pt>
                <c:pt idx="393">
                  <c:v>-28.550018309999984</c:v>
                </c:pt>
                <c:pt idx="394">
                  <c:v>-28.269989009999961</c:v>
                </c:pt>
                <c:pt idx="395">
                  <c:v>-27.989990229999989</c:v>
                </c:pt>
                <c:pt idx="396">
                  <c:v>-27.709991449999961</c:v>
                </c:pt>
                <c:pt idx="397">
                  <c:v>-27.42999266999999</c:v>
                </c:pt>
                <c:pt idx="398">
                  <c:v>-27.149993889999962</c:v>
                </c:pt>
                <c:pt idx="399">
                  <c:v>-26.860015869999984</c:v>
                </c:pt>
                <c:pt idx="400">
                  <c:v>-26.580017089999956</c:v>
                </c:pt>
                <c:pt idx="401">
                  <c:v>-26.300018309999984</c:v>
                </c:pt>
                <c:pt idx="402">
                  <c:v>-26.010009759999946</c:v>
                </c:pt>
                <c:pt idx="403">
                  <c:v>-25.720001219999972</c:v>
                </c:pt>
                <c:pt idx="404">
                  <c:v>-25.42999266999999</c:v>
                </c:pt>
                <c:pt idx="405">
                  <c:v>-25.140014649999955</c:v>
                </c:pt>
                <c:pt idx="406">
                  <c:v>-24.850006099999973</c:v>
                </c:pt>
                <c:pt idx="407">
                  <c:v>-24.559997559999999</c:v>
                </c:pt>
                <c:pt idx="408">
                  <c:v>-24.269989009999961</c:v>
                </c:pt>
                <c:pt idx="409">
                  <c:v>-23.980010979999975</c:v>
                </c:pt>
                <c:pt idx="410">
                  <c:v>-23.67999266999999</c:v>
                </c:pt>
                <c:pt idx="411">
                  <c:v>-23.390014649999955</c:v>
                </c:pt>
                <c:pt idx="412">
                  <c:v>-23.089996339999971</c:v>
                </c:pt>
                <c:pt idx="413">
                  <c:v>-22.800018309999984</c:v>
                </c:pt>
                <c:pt idx="414">
                  <c:v>-22.5</c:v>
                </c:pt>
                <c:pt idx="415">
                  <c:v>-22.200012199999946</c:v>
                </c:pt>
                <c:pt idx="416">
                  <c:v>-21.899993889999962</c:v>
                </c:pt>
                <c:pt idx="417">
                  <c:v>-21.600006099999973</c:v>
                </c:pt>
                <c:pt idx="418">
                  <c:v>-21.290008539999974</c:v>
                </c:pt>
                <c:pt idx="419">
                  <c:v>-20.989990229999989</c:v>
                </c:pt>
                <c:pt idx="420">
                  <c:v>-20.690002440000001</c:v>
                </c:pt>
                <c:pt idx="421">
                  <c:v>-20.380004879999944</c:v>
                </c:pt>
                <c:pt idx="422">
                  <c:v>-20.080017089999956</c:v>
                </c:pt>
                <c:pt idx="423">
                  <c:v>-19.759979250000015</c:v>
                </c:pt>
                <c:pt idx="424">
                  <c:v>-19.449981690000016</c:v>
                </c:pt>
                <c:pt idx="425">
                  <c:v>-19.139984130000016</c:v>
                </c:pt>
                <c:pt idx="426">
                  <c:v>-18.829986580000025</c:v>
                </c:pt>
                <c:pt idx="427">
                  <c:v>-18.519989020000025</c:v>
                </c:pt>
                <c:pt idx="428">
                  <c:v>-18.209991460000026</c:v>
                </c:pt>
                <c:pt idx="429">
                  <c:v>-17.899993900000027</c:v>
                </c:pt>
                <c:pt idx="430">
                  <c:v>-17.589996340000027</c:v>
                </c:pt>
                <c:pt idx="431">
                  <c:v>-17.260009770000011</c:v>
                </c:pt>
                <c:pt idx="432">
                  <c:v>-16.950012210000011</c:v>
                </c:pt>
                <c:pt idx="433">
                  <c:v>-16.630004880000001</c:v>
                </c:pt>
                <c:pt idx="434">
                  <c:v>-16.310028079999995</c:v>
                </c:pt>
                <c:pt idx="435">
                  <c:v>-15.990020749999985</c:v>
                </c:pt>
                <c:pt idx="436">
                  <c:v>-15.67001343000004</c:v>
                </c:pt>
                <c:pt idx="437">
                  <c:v>-15.339996340000027</c:v>
                </c:pt>
                <c:pt idx="438">
                  <c:v>-15.020019530000013</c:v>
                </c:pt>
                <c:pt idx="439">
                  <c:v>-14.700012200000003</c:v>
                </c:pt>
                <c:pt idx="440">
                  <c:v>-14.380004880000001</c:v>
                </c:pt>
                <c:pt idx="441">
                  <c:v>-14.050018309999984</c:v>
                </c:pt>
                <c:pt idx="442">
                  <c:v>-13.720001219999972</c:v>
                </c:pt>
                <c:pt idx="443">
                  <c:v>-13.389984130000016</c:v>
                </c:pt>
                <c:pt idx="444">
                  <c:v>-13.059997559999999</c:v>
                </c:pt>
                <c:pt idx="445">
                  <c:v>-12.729980469999987</c:v>
                </c:pt>
                <c:pt idx="446">
                  <c:v>-12.389984130000016</c:v>
                </c:pt>
                <c:pt idx="447">
                  <c:v>-12.059997559999999</c:v>
                </c:pt>
                <c:pt idx="448">
                  <c:v>-11.729980469999987</c:v>
                </c:pt>
                <c:pt idx="449">
                  <c:v>-11.390014639999947</c:v>
                </c:pt>
                <c:pt idx="450">
                  <c:v>-11.059997559999999</c:v>
                </c:pt>
                <c:pt idx="451">
                  <c:v>-10.730010979999975</c:v>
                </c:pt>
                <c:pt idx="452">
                  <c:v>-10.380004880000001</c:v>
                </c:pt>
                <c:pt idx="453">
                  <c:v>-10.040008550000039</c:v>
                </c:pt>
                <c:pt idx="454">
                  <c:v>-9.7099914600000261</c:v>
                </c:pt>
                <c:pt idx="455">
                  <c:v>-9.3599853500000449</c:v>
                </c:pt>
                <c:pt idx="456">
                  <c:v>-9.0199890100000175</c:v>
                </c:pt>
                <c:pt idx="457">
                  <c:v>-8.6700134199999752</c:v>
                </c:pt>
                <c:pt idx="458">
                  <c:v>-8.3300170900000126</c:v>
                </c:pt>
                <c:pt idx="459">
                  <c:v>-7.9900207499999851</c:v>
                </c:pt>
                <c:pt idx="460">
                  <c:v>-7.6300048800000013</c:v>
                </c:pt>
                <c:pt idx="461">
                  <c:v>-7.2900085499999818</c:v>
                </c:pt>
                <c:pt idx="462">
                  <c:v>-6.9299926699999901</c:v>
                </c:pt>
                <c:pt idx="463">
                  <c:v>-6.5899963299999627</c:v>
                </c:pt>
                <c:pt idx="464">
                  <c:v>-6.2399902299999894</c:v>
                </c:pt>
                <c:pt idx="465">
                  <c:v>-5.8800048800000013</c:v>
                </c:pt>
                <c:pt idx="466">
                  <c:v>-5.5400085399999739</c:v>
                </c:pt>
                <c:pt idx="467">
                  <c:v>-5.1799926800000549</c:v>
                </c:pt>
                <c:pt idx="468">
                  <c:v>-4.8299865700000169</c:v>
                </c:pt>
                <c:pt idx="469">
                  <c:v>-4.4700012200000288</c:v>
                </c:pt>
                <c:pt idx="470">
                  <c:v>-4.1099853500000449</c:v>
                </c:pt>
                <c:pt idx="471">
                  <c:v>-3.75</c:v>
                </c:pt>
                <c:pt idx="472">
                  <c:v>-3.3900146500000119</c:v>
                </c:pt>
                <c:pt idx="473">
                  <c:v>-3.0400085500000387</c:v>
                </c:pt>
                <c:pt idx="474">
                  <c:v>-2.6800231999999937</c:v>
                </c:pt>
                <c:pt idx="475">
                  <c:v>-2.3099975599999993</c:v>
                </c:pt>
                <c:pt idx="476">
                  <c:v>-1.9500122100000112</c:v>
                </c:pt>
                <c:pt idx="477">
                  <c:v>-1.5799865700000169</c:v>
                </c:pt>
                <c:pt idx="478">
                  <c:v>-1.2200012199999719</c:v>
                </c:pt>
                <c:pt idx="479">
                  <c:v>-0.8599853499999881</c:v>
                </c:pt>
                <c:pt idx="480">
                  <c:v>-0.49002075999999306</c:v>
                </c:pt>
                <c:pt idx="481">
                  <c:v>-0.12002563999999438</c:v>
                </c:pt>
                <c:pt idx="482">
                  <c:v>0.25</c:v>
                </c:pt>
                <c:pt idx="483">
                  <c:v>0.60998535000004495</c:v>
                </c:pt>
                <c:pt idx="484">
                  <c:v>0.98001099000003933</c:v>
                </c:pt>
                <c:pt idx="485">
                  <c:v>1.3600158599999759</c:v>
                </c:pt>
                <c:pt idx="486">
                  <c:v>1.7300109799999746</c:v>
                </c:pt>
                <c:pt idx="487">
                  <c:v>2.0999755799999775</c:v>
                </c:pt>
                <c:pt idx="488">
                  <c:v>2.4799804699999868</c:v>
                </c:pt>
                <c:pt idx="489">
                  <c:v>2.8499755799999775</c:v>
                </c:pt>
                <c:pt idx="490">
                  <c:v>3.2300109899999825</c:v>
                </c:pt>
                <c:pt idx="491">
                  <c:v>3.6000060999999732</c:v>
                </c:pt>
                <c:pt idx="492">
                  <c:v>3.9800109899999825</c:v>
                </c:pt>
                <c:pt idx="493">
                  <c:v>4.3500060999999732</c:v>
                </c:pt>
                <c:pt idx="494">
                  <c:v>4.7400207499999851</c:v>
                </c:pt>
                <c:pt idx="495">
                  <c:v>5.1100158599999759</c:v>
                </c:pt>
                <c:pt idx="496">
                  <c:v>5.4900207499999851</c:v>
                </c:pt>
                <c:pt idx="497">
                  <c:v>5.8699951099999907</c:v>
                </c:pt>
                <c:pt idx="498">
                  <c:v>6.2599792500000149</c:v>
                </c:pt>
                <c:pt idx="499">
                  <c:v>6.6399841300000162</c:v>
                </c:pt>
                <c:pt idx="500">
                  <c:v>7.0299987800000281</c:v>
                </c:pt>
                <c:pt idx="501">
                  <c:v>7.4099731400000337</c:v>
                </c:pt>
                <c:pt idx="502">
                  <c:v>7.789978030000043</c:v>
                </c:pt>
                <c:pt idx="503">
                  <c:v>8.1900024400000007</c:v>
                </c:pt>
                <c:pt idx="504">
                  <c:v>8.5700073300000099</c:v>
                </c:pt>
                <c:pt idx="505">
                  <c:v>8.9599914600000261</c:v>
                </c:pt>
                <c:pt idx="506">
                  <c:v>9.3399963400000274</c:v>
                </c:pt>
                <c:pt idx="507">
                  <c:v>9.7399902400000542</c:v>
                </c:pt>
                <c:pt idx="508">
                  <c:v>10.130004880000001</c:v>
                </c:pt>
                <c:pt idx="509">
                  <c:v>10.519989020000025</c:v>
                </c:pt>
                <c:pt idx="510">
                  <c:v>10.910003660000029</c:v>
                </c:pt>
                <c:pt idx="511">
                  <c:v>11.299987800000054</c:v>
                </c:pt>
                <c:pt idx="512">
                  <c:v>11.700012199999946</c:v>
                </c:pt>
                <c:pt idx="513">
                  <c:v>12.100006099999973</c:v>
                </c:pt>
                <c:pt idx="514">
                  <c:v>12.490020749999985</c:v>
                </c:pt>
                <c:pt idx="515">
                  <c:v>12.890014639999947</c:v>
                </c:pt>
                <c:pt idx="516">
                  <c:v>13.290008539999974</c:v>
                </c:pt>
                <c:pt idx="517">
                  <c:v>13.690002440000001</c:v>
                </c:pt>
                <c:pt idx="518">
                  <c:v>14.089996329999963</c:v>
                </c:pt>
                <c:pt idx="519">
                  <c:v>14.480010990000039</c:v>
                </c:pt>
                <c:pt idx="520">
                  <c:v>14.880004880000001</c:v>
                </c:pt>
                <c:pt idx="521">
                  <c:v>15.279998780000028</c:v>
                </c:pt>
                <c:pt idx="522">
                  <c:v>15.679992680000055</c:v>
                </c:pt>
                <c:pt idx="523">
                  <c:v>16.089996340000027</c:v>
                </c:pt>
                <c:pt idx="524">
                  <c:v>16.489990240000054</c:v>
                </c:pt>
                <c:pt idx="525">
                  <c:v>16.889984130000016</c:v>
                </c:pt>
                <c:pt idx="526">
                  <c:v>17.299987789999989</c:v>
                </c:pt>
                <c:pt idx="527">
                  <c:v>17.699981690000016</c:v>
                </c:pt>
                <c:pt idx="528">
                  <c:v>18.10000610000003</c:v>
                </c:pt>
                <c:pt idx="529">
                  <c:v>18.510009760000003</c:v>
                </c:pt>
                <c:pt idx="530">
                  <c:v>18.920013419999975</c:v>
                </c:pt>
                <c:pt idx="531">
                  <c:v>19.32000733000001</c:v>
                </c:pt>
                <c:pt idx="532">
                  <c:v>19.739990239999997</c:v>
                </c:pt>
                <c:pt idx="533">
                  <c:v>20.139984130000016</c:v>
                </c:pt>
                <c:pt idx="534">
                  <c:v>20.550018309999984</c:v>
                </c:pt>
                <c:pt idx="535">
                  <c:v>20.960021969999957</c:v>
                </c:pt>
                <c:pt idx="536">
                  <c:v>21.369995120000056</c:v>
                </c:pt>
                <c:pt idx="537">
                  <c:v>21.779998780000028</c:v>
                </c:pt>
                <c:pt idx="538">
                  <c:v>22.199981690000016</c:v>
                </c:pt>
                <c:pt idx="539">
                  <c:v>22.610015869999984</c:v>
                </c:pt>
                <c:pt idx="540">
                  <c:v>23.019989010000018</c:v>
                </c:pt>
                <c:pt idx="541">
                  <c:v>23.42999266999999</c:v>
                </c:pt>
                <c:pt idx="542">
                  <c:v>23.839996339999971</c:v>
                </c:pt>
                <c:pt idx="543">
                  <c:v>24.260009759999946</c:v>
                </c:pt>
                <c:pt idx="544">
                  <c:v>24.669982920000052</c:v>
                </c:pt>
                <c:pt idx="545">
                  <c:v>25.080017090000013</c:v>
                </c:pt>
                <c:pt idx="546">
                  <c:v>25.5</c:v>
                </c:pt>
                <c:pt idx="547">
                  <c:v>25.919982909999987</c:v>
                </c:pt>
                <c:pt idx="548">
                  <c:v>26.330017089999956</c:v>
                </c:pt>
                <c:pt idx="549">
                  <c:v>26.75</c:v>
                </c:pt>
                <c:pt idx="550">
                  <c:v>27.169982910000044</c:v>
                </c:pt>
                <c:pt idx="551">
                  <c:v>27.590026860000023</c:v>
                </c:pt>
                <c:pt idx="552">
                  <c:v>28.020019530000013</c:v>
                </c:pt>
                <c:pt idx="553">
                  <c:v>28.440002440000001</c:v>
                </c:pt>
                <c:pt idx="554">
                  <c:v>28.869995119999999</c:v>
                </c:pt>
                <c:pt idx="555">
                  <c:v>29.290008539999974</c:v>
                </c:pt>
                <c:pt idx="556">
                  <c:v>29.720001220000029</c:v>
                </c:pt>
                <c:pt idx="557">
                  <c:v>30.130004880000001</c:v>
                </c:pt>
                <c:pt idx="558">
                  <c:v>30.559997559999999</c:v>
                </c:pt>
                <c:pt idx="559">
                  <c:v>30.989990229999989</c:v>
                </c:pt>
                <c:pt idx="560">
                  <c:v>31.420013419999975</c:v>
                </c:pt>
                <c:pt idx="561">
                  <c:v>31.85000610000003</c:v>
                </c:pt>
                <c:pt idx="562">
                  <c:v>32.279998780000028</c:v>
                </c:pt>
                <c:pt idx="563">
                  <c:v>32.700012210000011</c:v>
                </c:pt>
                <c:pt idx="564">
                  <c:v>33.139984130000016</c:v>
                </c:pt>
                <c:pt idx="565">
                  <c:v>33.57000733000001</c:v>
                </c:pt>
                <c:pt idx="566">
                  <c:v>34</c:v>
                </c:pt>
                <c:pt idx="567">
                  <c:v>34.430023199999994</c:v>
                </c:pt>
                <c:pt idx="568">
                  <c:v>34.869995119999999</c:v>
                </c:pt>
                <c:pt idx="569">
                  <c:v>35.300018309999984</c:v>
                </c:pt>
                <c:pt idx="570">
                  <c:v>35.739990229999989</c:v>
                </c:pt>
                <c:pt idx="571">
                  <c:v>36.17001343000004</c:v>
                </c:pt>
                <c:pt idx="572">
                  <c:v>36.600006109999981</c:v>
                </c:pt>
                <c:pt idx="573">
                  <c:v>37.039978029999986</c:v>
                </c:pt>
                <c:pt idx="574">
                  <c:v>37.480010990000039</c:v>
                </c:pt>
                <c:pt idx="575">
                  <c:v>37.910003660000029</c:v>
                </c:pt>
                <c:pt idx="576">
                  <c:v>38.339996329999963</c:v>
                </c:pt>
                <c:pt idx="577">
                  <c:v>38.779998780000028</c:v>
                </c:pt>
                <c:pt idx="578">
                  <c:v>39.220001220000029</c:v>
                </c:pt>
                <c:pt idx="579">
                  <c:v>39.660003659999973</c:v>
                </c:pt>
                <c:pt idx="580">
                  <c:v>40.089996339999971</c:v>
                </c:pt>
                <c:pt idx="581">
                  <c:v>40.529998780000028</c:v>
                </c:pt>
                <c:pt idx="582">
                  <c:v>40.970001219999972</c:v>
                </c:pt>
                <c:pt idx="583">
                  <c:v>41.410003659999973</c:v>
                </c:pt>
                <c:pt idx="584">
                  <c:v>41.860015869999984</c:v>
                </c:pt>
                <c:pt idx="585">
                  <c:v>42.289978029999986</c:v>
                </c:pt>
                <c:pt idx="586">
                  <c:v>42.730010990000039</c:v>
                </c:pt>
                <c:pt idx="587">
                  <c:v>43.17999266999999</c:v>
                </c:pt>
                <c:pt idx="588">
                  <c:v>43.610015859999976</c:v>
                </c:pt>
                <c:pt idx="589">
                  <c:v>44.059997549999991</c:v>
                </c:pt>
                <c:pt idx="590">
                  <c:v>44.5</c:v>
                </c:pt>
                <c:pt idx="591">
                  <c:v>44.950012209999954</c:v>
                </c:pt>
                <c:pt idx="592">
                  <c:v>45.390014650000012</c:v>
                </c:pt>
                <c:pt idx="593">
                  <c:v>45.830017089999956</c:v>
                </c:pt>
                <c:pt idx="594">
                  <c:v>46.270019530000013</c:v>
                </c:pt>
                <c:pt idx="595">
                  <c:v>46.719970699999976</c:v>
                </c:pt>
                <c:pt idx="596">
                  <c:v>47.169982910000044</c:v>
                </c:pt>
                <c:pt idx="597">
                  <c:v>47.609985349999988</c:v>
                </c:pt>
                <c:pt idx="598">
                  <c:v>48.059997549999991</c:v>
                </c:pt>
                <c:pt idx="599">
                  <c:v>48.509979240000007</c:v>
                </c:pt>
                <c:pt idx="600">
                  <c:v>48.949981690000016</c:v>
                </c:pt>
                <c:pt idx="601">
                  <c:v>49.39999389999997</c:v>
                </c:pt>
                <c:pt idx="602">
                  <c:v>49.850006110000038</c:v>
                </c:pt>
                <c:pt idx="603">
                  <c:v>50.299987799999997</c:v>
                </c:pt>
                <c:pt idx="604">
                  <c:v>50.739990229999989</c:v>
                </c:pt>
                <c:pt idx="605">
                  <c:v>51.190002440000001</c:v>
                </c:pt>
                <c:pt idx="606">
                  <c:v>51.649993890000019</c:v>
                </c:pt>
                <c:pt idx="607">
                  <c:v>52.100006109999981</c:v>
                </c:pt>
                <c:pt idx="608">
                  <c:v>52.550018309999984</c:v>
                </c:pt>
                <c:pt idx="609">
                  <c:v>53</c:v>
                </c:pt>
                <c:pt idx="610">
                  <c:v>53.450012200000003</c:v>
                </c:pt>
                <c:pt idx="611">
                  <c:v>53.899993900000027</c:v>
                </c:pt>
                <c:pt idx="612">
                  <c:v>54.349975579999978</c:v>
                </c:pt>
                <c:pt idx="613">
                  <c:v>54.800018309999984</c:v>
                </c:pt>
                <c:pt idx="614">
                  <c:v>55.25</c:v>
                </c:pt>
                <c:pt idx="615">
                  <c:v>55.699981690000016</c:v>
                </c:pt>
                <c:pt idx="616">
                  <c:v>56.160003660000029</c:v>
                </c:pt>
                <c:pt idx="617">
                  <c:v>56.610015869999984</c:v>
                </c:pt>
                <c:pt idx="618">
                  <c:v>57.059997559999999</c:v>
                </c:pt>
                <c:pt idx="619">
                  <c:v>57.519989010000018</c:v>
                </c:pt>
                <c:pt idx="620">
                  <c:v>57.970001219999972</c:v>
                </c:pt>
                <c:pt idx="621">
                  <c:v>58.419982909999987</c:v>
                </c:pt>
                <c:pt idx="622">
                  <c:v>58.880004880000001</c:v>
                </c:pt>
                <c:pt idx="623">
                  <c:v>59.329986570000017</c:v>
                </c:pt>
                <c:pt idx="624">
                  <c:v>59.779998769999963</c:v>
                </c:pt>
                <c:pt idx="625">
                  <c:v>60.239990229999989</c:v>
                </c:pt>
                <c:pt idx="626">
                  <c:v>60.690002440000001</c:v>
                </c:pt>
                <c:pt idx="627">
                  <c:v>61.139984130000016</c:v>
                </c:pt>
                <c:pt idx="628">
                  <c:v>61.600006099999973</c:v>
                </c:pt>
                <c:pt idx="629">
                  <c:v>62.049987789999989</c:v>
                </c:pt>
                <c:pt idx="630">
                  <c:v>62.510009770000011</c:v>
                </c:pt>
                <c:pt idx="631">
                  <c:v>62.950012210000011</c:v>
                </c:pt>
                <c:pt idx="632">
                  <c:v>63.410003660000029</c:v>
                </c:pt>
                <c:pt idx="633">
                  <c:v>63.859985350000045</c:v>
                </c:pt>
                <c:pt idx="634">
                  <c:v>64.320007320000002</c:v>
                </c:pt>
                <c:pt idx="635">
                  <c:v>64.769989009999961</c:v>
                </c:pt>
                <c:pt idx="636">
                  <c:v>65.220001219999972</c:v>
                </c:pt>
                <c:pt idx="637">
                  <c:v>65.670013419999975</c:v>
                </c:pt>
                <c:pt idx="638">
                  <c:v>66.130004880000001</c:v>
                </c:pt>
                <c:pt idx="639">
                  <c:v>66.580017089999956</c:v>
                </c:pt>
                <c:pt idx="640">
                  <c:v>67.029998779999971</c:v>
                </c:pt>
                <c:pt idx="641">
                  <c:v>67.489990229999989</c:v>
                </c:pt>
                <c:pt idx="642">
                  <c:v>67.949981690000016</c:v>
                </c:pt>
                <c:pt idx="643">
                  <c:v>68.390014649999955</c:v>
                </c:pt>
                <c:pt idx="644">
                  <c:v>68.860015869999984</c:v>
                </c:pt>
                <c:pt idx="645">
                  <c:v>69.309997559999999</c:v>
                </c:pt>
                <c:pt idx="646">
                  <c:v>69.760009770000011</c:v>
                </c:pt>
                <c:pt idx="647">
                  <c:v>70.209991460000026</c:v>
                </c:pt>
                <c:pt idx="648">
                  <c:v>70.660003660000029</c:v>
                </c:pt>
                <c:pt idx="649">
                  <c:v>71.110015859999976</c:v>
                </c:pt>
                <c:pt idx="650">
                  <c:v>71.570007320000002</c:v>
                </c:pt>
                <c:pt idx="651">
                  <c:v>72.019989020000025</c:v>
                </c:pt>
                <c:pt idx="652">
                  <c:v>72.470001219999972</c:v>
                </c:pt>
                <c:pt idx="653">
                  <c:v>72.929992680000055</c:v>
                </c:pt>
                <c:pt idx="654">
                  <c:v>73.380004890000009</c:v>
                </c:pt>
                <c:pt idx="655">
                  <c:v>73.830017090000013</c:v>
                </c:pt>
                <c:pt idx="656">
                  <c:v>74.279998779999971</c:v>
                </c:pt>
                <c:pt idx="657">
                  <c:v>74.730010989999982</c:v>
                </c:pt>
                <c:pt idx="658">
                  <c:v>75.190002440000001</c:v>
                </c:pt>
                <c:pt idx="659">
                  <c:v>75.629974360000006</c:v>
                </c:pt>
                <c:pt idx="660">
                  <c:v>76.07998656999996</c:v>
                </c:pt>
                <c:pt idx="661">
                  <c:v>76.540008550000039</c:v>
                </c:pt>
                <c:pt idx="662">
                  <c:v>76.989990229999989</c:v>
                </c:pt>
                <c:pt idx="663">
                  <c:v>77.429992679999998</c:v>
                </c:pt>
                <c:pt idx="664">
                  <c:v>77.880004890000009</c:v>
                </c:pt>
                <c:pt idx="665">
                  <c:v>78.329986570000017</c:v>
                </c:pt>
                <c:pt idx="666">
                  <c:v>78.779998780000028</c:v>
                </c:pt>
                <c:pt idx="667">
                  <c:v>79.220001220000029</c:v>
                </c:pt>
                <c:pt idx="668">
                  <c:v>79.670013429999983</c:v>
                </c:pt>
                <c:pt idx="669">
                  <c:v>80.109985360000053</c:v>
                </c:pt>
                <c:pt idx="670">
                  <c:v>80.549987789999989</c:v>
                </c:pt>
                <c:pt idx="671">
                  <c:v>81</c:v>
                </c:pt>
                <c:pt idx="672">
                  <c:v>81.440002440000001</c:v>
                </c:pt>
                <c:pt idx="673">
                  <c:v>81.890014650000012</c:v>
                </c:pt>
                <c:pt idx="674">
                  <c:v>82.339996340000027</c:v>
                </c:pt>
                <c:pt idx="675">
                  <c:v>82.770019529999956</c:v>
                </c:pt>
                <c:pt idx="676">
                  <c:v>83.209991460000026</c:v>
                </c:pt>
                <c:pt idx="677">
                  <c:v>83.649993890000019</c:v>
                </c:pt>
                <c:pt idx="678">
                  <c:v>84.089996340000027</c:v>
                </c:pt>
                <c:pt idx="679">
                  <c:v>84.529998779999971</c:v>
                </c:pt>
                <c:pt idx="680">
                  <c:v>84.979980459999979</c:v>
                </c:pt>
                <c:pt idx="681">
                  <c:v>85.410003659999973</c:v>
                </c:pt>
                <c:pt idx="682">
                  <c:v>85.860015869999984</c:v>
                </c:pt>
                <c:pt idx="683">
                  <c:v>86.290008550000039</c:v>
                </c:pt>
                <c:pt idx="684">
                  <c:v>86.729980470000044</c:v>
                </c:pt>
                <c:pt idx="685">
                  <c:v>87.160003670000037</c:v>
                </c:pt>
                <c:pt idx="686">
                  <c:v>87.60000610000003</c:v>
                </c:pt>
                <c:pt idx="687">
                  <c:v>88.029998780000028</c:v>
                </c:pt>
                <c:pt idx="688">
                  <c:v>88.470001220000029</c:v>
                </c:pt>
                <c:pt idx="689">
                  <c:v>88.910003670000037</c:v>
                </c:pt>
                <c:pt idx="690">
                  <c:v>89.339996330000019</c:v>
                </c:pt>
                <c:pt idx="691">
                  <c:v>89.770019530000013</c:v>
                </c:pt>
                <c:pt idx="692">
                  <c:v>90.200012210000011</c:v>
                </c:pt>
                <c:pt idx="693">
                  <c:v>90.640014650000012</c:v>
                </c:pt>
                <c:pt idx="694">
                  <c:v>91.070007320000002</c:v>
                </c:pt>
                <c:pt idx="695">
                  <c:v>91.5</c:v>
                </c:pt>
                <c:pt idx="696">
                  <c:v>91.940002450000009</c:v>
                </c:pt>
                <c:pt idx="697">
                  <c:v>92.369995120000056</c:v>
                </c:pt>
                <c:pt idx="698">
                  <c:v>92.790008550000039</c:v>
                </c:pt>
                <c:pt idx="699">
                  <c:v>93.230010989999982</c:v>
                </c:pt>
                <c:pt idx="700">
                  <c:v>93.660003659999973</c:v>
                </c:pt>
                <c:pt idx="701">
                  <c:v>94.079986570000017</c:v>
                </c:pt>
                <c:pt idx="702">
                  <c:v>94.520019530000013</c:v>
                </c:pt>
                <c:pt idx="703">
                  <c:v>94.940002450000009</c:v>
                </c:pt>
                <c:pt idx="704">
                  <c:v>95.369995120000056</c:v>
                </c:pt>
                <c:pt idx="705">
                  <c:v>95.799987789999989</c:v>
                </c:pt>
                <c:pt idx="706">
                  <c:v>96.230010979999975</c:v>
                </c:pt>
                <c:pt idx="707">
                  <c:v>96.660003660000029</c:v>
                </c:pt>
                <c:pt idx="708">
                  <c:v>97.080017089999956</c:v>
                </c:pt>
                <c:pt idx="709">
                  <c:v>97.509979250000015</c:v>
                </c:pt>
                <c:pt idx="710">
                  <c:v>97.930023199999994</c:v>
                </c:pt>
                <c:pt idx="711">
                  <c:v>98.350006110000038</c:v>
                </c:pt>
                <c:pt idx="712">
                  <c:v>98.770019529999956</c:v>
                </c:pt>
                <c:pt idx="713">
                  <c:v>99.200012210000011</c:v>
                </c:pt>
                <c:pt idx="714">
                  <c:v>99.619995120000056</c:v>
                </c:pt>
                <c:pt idx="715">
                  <c:v>100.03997802999999</c:v>
                </c:pt>
                <c:pt idx="716">
                  <c:v>100.46002198000002</c:v>
                </c:pt>
                <c:pt idx="717">
                  <c:v>100.88998413000002</c:v>
                </c:pt>
                <c:pt idx="718">
                  <c:v>101.29998778999999</c:v>
                </c:pt>
                <c:pt idx="719">
                  <c:v>101.72000122000003</c:v>
                </c:pt>
                <c:pt idx="720">
                  <c:v>102.13000489000001</c:v>
                </c:pt>
                <c:pt idx="721">
                  <c:v>102.55999756</c:v>
                </c:pt>
                <c:pt idx="722">
                  <c:v>102.97000121999997</c:v>
                </c:pt>
                <c:pt idx="723">
                  <c:v>103.38998413000002</c:v>
                </c:pt>
                <c:pt idx="724">
                  <c:v>103.79998778999999</c:v>
                </c:pt>
                <c:pt idx="725">
                  <c:v>104.22000122000003</c:v>
                </c:pt>
                <c:pt idx="726">
                  <c:v>104.63000488</c:v>
                </c:pt>
                <c:pt idx="727">
                  <c:v>105.05001830999998</c:v>
                </c:pt>
                <c:pt idx="728">
                  <c:v>105.47000122000003</c:v>
                </c:pt>
                <c:pt idx="729">
                  <c:v>105.87002563999999</c:v>
                </c:pt>
                <c:pt idx="730">
                  <c:v>106.27999878000003</c:v>
                </c:pt>
                <c:pt idx="731">
                  <c:v>106.69000245000001</c:v>
                </c:pt>
                <c:pt idx="732">
                  <c:v>107.11001585999998</c:v>
                </c:pt>
                <c:pt idx="733">
                  <c:v>107.52001953000001</c:v>
                </c:pt>
                <c:pt idx="734">
                  <c:v>107.91998290999999</c:v>
                </c:pt>
                <c:pt idx="735">
                  <c:v>108.33999632999996</c:v>
                </c:pt>
                <c:pt idx="736">
                  <c:v>108.75</c:v>
                </c:pt>
                <c:pt idx="737">
                  <c:v>109.14999390000003</c:v>
                </c:pt>
                <c:pt idx="738">
                  <c:v>109.57000733000001</c:v>
                </c:pt>
                <c:pt idx="739">
                  <c:v>109.97000122000003</c:v>
                </c:pt>
                <c:pt idx="740">
                  <c:v>110.38000488</c:v>
                </c:pt>
                <c:pt idx="741">
                  <c:v>110.79000853999997</c:v>
                </c:pt>
                <c:pt idx="742">
                  <c:v>111.19998169000002</c:v>
                </c:pt>
                <c:pt idx="743">
                  <c:v>111.60000609999997</c:v>
                </c:pt>
                <c:pt idx="744">
                  <c:v>112.01000977000001</c:v>
                </c:pt>
                <c:pt idx="745">
                  <c:v>112.42999268</c:v>
                </c:pt>
                <c:pt idx="746">
                  <c:v>112.83001709000001</c:v>
                </c:pt>
                <c:pt idx="747">
                  <c:v>113.23999022999999</c:v>
                </c:pt>
                <c:pt idx="748">
                  <c:v>113.63998413000002</c:v>
                </c:pt>
                <c:pt idx="749">
                  <c:v>114.05001830999998</c:v>
                </c:pt>
                <c:pt idx="750">
                  <c:v>114.45001219999995</c:v>
                </c:pt>
                <c:pt idx="751">
                  <c:v>114.86001586999998</c:v>
                </c:pt>
                <c:pt idx="752">
                  <c:v>115.26000977000001</c:v>
                </c:pt>
                <c:pt idx="753">
                  <c:v>115.67001342999998</c:v>
                </c:pt>
                <c:pt idx="754">
                  <c:v>116.07998657000002</c:v>
                </c:pt>
                <c:pt idx="755">
                  <c:v>116.47998047000004</c:v>
                </c:pt>
                <c:pt idx="756">
                  <c:v>116.88000488</c:v>
                </c:pt>
                <c:pt idx="757">
                  <c:v>117.29000853999997</c:v>
                </c:pt>
                <c:pt idx="758">
                  <c:v>117.69000244</c:v>
                </c:pt>
                <c:pt idx="759">
                  <c:v>118.08999633999997</c:v>
                </c:pt>
                <c:pt idx="760">
                  <c:v>118.5</c:v>
                </c:pt>
                <c:pt idx="761">
                  <c:v>118.90002441999997</c:v>
                </c:pt>
                <c:pt idx="762">
                  <c:v>119.29998778999999</c:v>
                </c:pt>
                <c:pt idx="763">
                  <c:v>119.69998169000002</c:v>
                </c:pt>
                <c:pt idx="764">
                  <c:v>120.11001585999998</c:v>
                </c:pt>
                <c:pt idx="765">
                  <c:v>120.51000977000001</c:v>
                </c:pt>
                <c:pt idx="766">
                  <c:v>120.89999389000002</c:v>
                </c:pt>
                <c:pt idx="767">
                  <c:v>121.29998778999999</c:v>
                </c:pt>
                <c:pt idx="768">
                  <c:v>121.69000244</c:v>
                </c:pt>
                <c:pt idx="769">
                  <c:v>122.08999632999996</c:v>
                </c:pt>
                <c:pt idx="770">
                  <c:v>122.48999022999999</c:v>
                </c:pt>
                <c:pt idx="771">
                  <c:v>122.88998413000002</c:v>
                </c:pt>
                <c:pt idx="772">
                  <c:v>123.27999877999997</c:v>
                </c:pt>
                <c:pt idx="773">
                  <c:v>123.66998290999999</c:v>
                </c:pt>
                <c:pt idx="774">
                  <c:v>124.08001709000001</c:v>
                </c:pt>
                <c:pt idx="775">
                  <c:v>124.47000122000003</c:v>
                </c:pt>
                <c:pt idx="776">
                  <c:v>124.85000610999998</c:v>
                </c:pt>
                <c:pt idx="777">
                  <c:v>125.25</c:v>
                </c:pt>
                <c:pt idx="778">
                  <c:v>125.62997436000001</c:v>
                </c:pt>
                <c:pt idx="779">
                  <c:v>126.02999877999997</c:v>
                </c:pt>
                <c:pt idx="780">
                  <c:v>126.41000365999997</c:v>
                </c:pt>
                <c:pt idx="781">
                  <c:v>126.79998778999999</c:v>
                </c:pt>
                <c:pt idx="782">
                  <c:v>127.19000244</c:v>
                </c:pt>
                <c:pt idx="783">
                  <c:v>127.57998657000002</c:v>
                </c:pt>
                <c:pt idx="784">
                  <c:v>127.96002196999996</c:v>
                </c:pt>
                <c:pt idx="785">
                  <c:v>128.35000610000003</c:v>
                </c:pt>
                <c:pt idx="786">
                  <c:v>128.73001098999998</c:v>
                </c:pt>
                <c:pt idx="787">
                  <c:v>129.11999510999999</c:v>
                </c:pt>
                <c:pt idx="788">
                  <c:v>129.5</c:v>
                </c:pt>
                <c:pt idx="789">
                  <c:v>129.89001465000001</c:v>
                </c:pt>
                <c:pt idx="790">
                  <c:v>130.27999877999997</c:v>
                </c:pt>
                <c:pt idx="791">
                  <c:v>130.66000367000004</c:v>
                </c:pt>
                <c:pt idx="792">
                  <c:v>131.05001830999998</c:v>
                </c:pt>
                <c:pt idx="793">
                  <c:v>131.42999266999999</c:v>
                </c:pt>
                <c:pt idx="794">
                  <c:v>131.80999754999999</c:v>
                </c:pt>
                <c:pt idx="795">
                  <c:v>132.19000244</c:v>
                </c:pt>
                <c:pt idx="796">
                  <c:v>132.57000733000001</c:v>
                </c:pt>
                <c:pt idx="797">
                  <c:v>132.96002197999996</c:v>
                </c:pt>
                <c:pt idx="798">
                  <c:v>133.33001709000001</c:v>
                </c:pt>
                <c:pt idx="799">
                  <c:v>133.70999146000003</c:v>
                </c:pt>
                <c:pt idx="800">
                  <c:v>134.10000610999998</c:v>
                </c:pt>
                <c:pt idx="801">
                  <c:v>134.47000122000003</c:v>
                </c:pt>
                <c:pt idx="802">
                  <c:v>134.85000609999997</c:v>
                </c:pt>
                <c:pt idx="803">
                  <c:v>135.22000121999997</c:v>
                </c:pt>
                <c:pt idx="804">
                  <c:v>135.60000611000004</c:v>
                </c:pt>
                <c:pt idx="805">
                  <c:v>135.97000122000003</c:v>
                </c:pt>
                <c:pt idx="806">
                  <c:v>136.33999632999996</c:v>
                </c:pt>
                <c:pt idx="807">
                  <c:v>136.72000121999997</c:v>
                </c:pt>
                <c:pt idx="808">
                  <c:v>137.10000609999997</c:v>
                </c:pt>
                <c:pt idx="809">
                  <c:v>137.47000122000003</c:v>
                </c:pt>
                <c:pt idx="810">
                  <c:v>137.84002686000002</c:v>
                </c:pt>
                <c:pt idx="811">
                  <c:v>138.19998169000002</c:v>
                </c:pt>
                <c:pt idx="812">
                  <c:v>138.57998657000002</c:v>
                </c:pt>
                <c:pt idx="813">
                  <c:v>138.95001220999995</c:v>
                </c:pt>
                <c:pt idx="814">
                  <c:v>139.32000731999995</c:v>
                </c:pt>
                <c:pt idx="815">
                  <c:v>139.69000244</c:v>
                </c:pt>
                <c:pt idx="816">
                  <c:v>140.05999754999999</c:v>
                </c:pt>
                <c:pt idx="817">
                  <c:v>140.42999268</c:v>
                </c:pt>
                <c:pt idx="818">
                  <c:v>140.80001830999998</c:v>
                </c:pt>
                <c:pt idx="819">
                  <c:v>141.16998291000004</c:v>
                </c:pt>
                <c:pt idx="820">
                  <c:v>141.52999878000003</c:v>
                </c:pt>
                <c:pt idx="821">
                  <c:v>141.90002442000002</c:v>
                </c:pt>
                <c:pt idx="822">
                  <c:v>142.27001953000001</c:v>
                </c:pt>
                <c:pt idx="823">
                  <c:v>142.61999510999999</c:v>
                </c:pt>
                <c:pt idx="824">
                  <c:v>142.99002075999999</c:v>
                </c:pt>
                <c:pt idx="825">
                  <c:v>143.35000611000004</c:v>
                </c:pt>
                <c:pt idx="826">
                  <c:v>143.72000122000003</c:v>
                </c:pt>
                <c:pt idx="827">
                  <c:v>144.07998657000002</c:v>
                </c:pt>
                <c:pt idx="828">
                  <c:v>144.44000244</c:v>
                </c:pt>
                <c:pt idx="829">
                  <c:v>144.80999756</c:v>
                </c:pt>
                <c:pt idx="830">
                  <c:v>145.16000365999997</c:v>
                </c:pt>
                <c:pt idx="831">
                  <c:v>145.52999877999997</c:v>
                </c:pt>
                <c:pt idx="832">
                  <c:v>145.88000488</c:v>
                </c:pt>
                <c:pt idx="833">
                  <c:v>146.24002075999999</c:v>
                </c:pt>
                <c:pt idx="834">
                  <c:v>146.60000611000004</c:v>
                </c:pt>
                <c:pt idx="835">
                  <c:v>146.95001219999995</c:v>
                </c:pt>
                <c:pt idx="836">
                  <c:v>147.30999756</c:v>
                </c:pt>
                <c:pt idx="837">
                  <c:v>147.66000365999997</c:v>
                </c:pt>
                <c:pt idx="838">
                  <c:v>148.01998901000002</c:v>
                </c:pt>
                <c:pt idx="839">
                  <c:v>148.36999512</c:v>
                </c:pt>
                <c:pt idx="840">
                  <c:v>148.72000121999997</c:v>
                </c:pt>
                <c:pt idx="841">
                  <c:v>149.08001709000001</c:v>
                </c:pt>
                <c:pt idx="842">
                  <c:v>149.41998291000004</c:v>
                </c:pt>
                <c:pt idx="843">
                  <c:v>149.77001952999996</c:v>
                </c:pt>
                <c:pt idx="844">
                  <c:v>150.13000488</c:v>
                </c:pt>
                <c:pt idx="845">
                  <c:v>150.47000123000004</c:v>
                </c:pt>
                <c:pt idx="846">
                  <c:v>150.82000733000001</c:v>
                </c:pt>
                <c:pt idx="847">
                  <c:v>151.17001341999998</c:v>
                </c:pt>
                <c:pt idx="848">
                  <c:v>151.51000977000001</c:v>
                </c:pt>
                <c:pt idx="849">
                  <c:v>151.85998534999999</c:v>
                </c:pt>
                <c:pt idx="850">
                  <c:v>152.19998169000002</c:v>
                </c:pt>
                <c:pt idx="851">
                  <c:v>152.54000854999998</c:v>
                </c:pt>
                <c:pt idx="852">
                  <c:v>152.88000489000001</c:v>
                </c:pt>
                <c:pt idx="853">
                  <c:v>153.20999144999996</c:v>
                </c:pt>
                <c:pt idx="854">
                  <c:v>153.56002808</c:v>
                </c:pt>
                <c:pt idx="855">
                  <c:v>153.89999388999996</c:v>
                </c:pt>
                <c:pt idx="856">
                  <c:v>154.22000122000003</c:v>
                </c:pt>
                <c:pt idx="857">
                  <c:v>154.55999754999999</c:v>
                </c:pt>
                <c:pt idx="858">
                  <c:v>154.89999389000002</c:v>
                </c:pt>
                <c:pt idx="859">
                  <c:v>155.22998045999998</c:v>
                </c:pt>
                <c:pt idx="860">
                  <c:v>155.55999756</c:v>
                </c:pt>
                <c:pt idx="861">
                  <c:v>155.88000489000001</c:v>
                </c:pt>
                <c:pt idx="862">
                  <c:v>156.22000121999997</c:v>
                </c:pt>
                <c:pt idx="863">
                  <c:v>156.54000855000004</c:v>
                </c:pt>
                <c:pt idx="864">
                  <c:v>156.86999512</c:v>
                </c:pt>
                <c:pt idx="865">
                  <c:v>157.19000244</c:v>
                </c:pt>
                <c:pt idx="866">
                  <c:v>157.52001953000001</c:v>
                </c:pt>
                <c:pt idx="867">
                  <c:v>157.83999632999996</c:v>
                </c:pt>
                <c:pt idx="868">
                  <c:v>158.16000366000003</c:v>
                </c:pt>
                <c:pt idx="869">
                  <c:v>158.48001098999998</c:v>
                </c:pt>
                <c:pt idx="870">
                  <c:v>158.80999756</c:v>
                </c:pt>
                <c:pt idx="871">
                  <c:v>159.12002563999999</c:v>
                </c:pt>
                <c:pt idx="872">
                  <c:v>159.44000243999994</c:v>
                </c:pt>
                <c:pt idx="873">
                  <c:v>159.75</c:v>
                </c:pt>
                <c:pt idx="874">
                  <c:v>160.07000732</c:v>
                </c:pt>
                <c:pt idx="875">
                  <c:v>160.38000489000001</c:v>
                </c:pt>
                <c:pt idx="876">
                  <c:v>160.69000244</c:v>
                </c:pt>
                <c:pt idx="877">
                  <c:v>161.00003050999999</c:v>
                </c:pt>
                <c:pt idx="878">
                  <c:v>161.31002808</c:v>
                </c:pt>
                <c:pt idx="879">
                  <c:v>161.61999510999999</c:v>
                </c:pt>
                <c:pt idx="880">
                  <c:v>161.92999268</c:v>
                </c:pt>
                <c:pt idx="881">
                  <c:v>162.23999024</c:v>
                </c:pt>
                <c:pt idx="882">
                  <c:v>162.55999756</c:v>
                </c:pt>
                <c:pt idx="883">
                  <c:v>162.85998534999999</c:v>
                </c:pt>
                <c:pt idx="884">
                  <c:v>163.16998290999999</c:v>
                </c:pt>
                <c:pt idx="885">
                  <c:v>163.46997070999998</c:v>
                </c:pt>
                <c:pt idx="886">
                  <c:v>163.76998901999997</c:v>
                </c:pt>
                <c:pt idx="887">
                  <c:v>164.07998657999997</c:v>
                </c:pt>
                <c:pt idx="888">
                  <c:v>164.37997437000001</c:v>
                </c:pt>
                <c:pt idx="889">
                  <c:v>164.67996216</c:v>
                </c:pt>
                <c:pt idx="890">
                  <c:v>164.97998046999999</c:v>
                </c:pt>
                <c:pt idx="891">
                  <c:v>165.28997802999999</c:v>
                </c:pt>
                <c:pt idx="892">
                  <c:v>165.57998656999996</c:v>
                </c:pt>
                <c:pt idx="893">
                  <c:v>165.87997436000001</c:v>
                </c:pt>
                <c:pt idx="894">
                  <c:v>166.19000244</c:v>
                </c:pt>
                <c:pt idx="895">
                  <c:v>166.47998046999999</c:v>
                </c:pt>
                <c:pt idx="896">
                  <c:v>166.79000853999997</c:v>
                </c:pt>
                <c:pt idx="897">
                  <c:v>167.09002686000002</c:v>
                </c:pt>
                <c:pt idx="898">
                  <c:v>167.39001464</c:v>
                </c:pt>
                <c:pt idx="899">
                  <c:v>167.67996215000005</c:v>
                </c:pt>
                <c:pt idx="900">
                  <c:v>167.96997070000003</c:v>
                </c:pt>
                <c:pt idx="901">
                  <c:v>168.26998902000008</c:v>
                </c:pt>
                <c:pt idx="902">
                  <c:v>168.57000732999995</c:v>
                </c:pt>
                <c:pt idx="903">
                  <c:v>168.86001586999998</c:v>
                </c:pt>
                <c:pt idx="904">
                  <c:v>169.14996337999997</c:v>
                </c:pt>
                <c:pt idx="905">
                  <c:v>169.44000244</c:v>
                </c:pt>
                <c:pt idx="906">
                  <c:v>169.73001098999998</c:v>
                </c:pt>
                <c:pt idx="907">
                  <c:v>170.02001953000001</c:v>
                </c:pt>
                <c:pt idx="908">
                  <c:v>170.30996704000006</c:v>
                </c:pt>
                <c:pt idx="909">
                  <c:v>170.60000610000003</c:v>
                </c:pt>
                <c:pt idx="910">
                  <c:v>170.89001464999996</c:v>
                </c:pt>
                <c:pt idx="911">
                  <c:v>171.16998290999999</c:v>
                </c:pt>
                <c:pt idx="912">
                  <c:v>171.47000122000003</c:v>
                </c:pt>
                <c:pt idx="913">
                  <c:v>171.76000976</c:v>
                </c:pt>
                <c:pt idx="914">
                  <c:v>172.03997803000004</c:v>
                </c:pt>
                <c:pt idx="915">
                  <c:v>172.33001708999996</c:v>
                </c:pt>
                <c:pt idx="916">
                  <c:v>172.6199646</c:v>
                </c:pt>
                <c:pt idx="917">
                  <c:v>172.91000365999997</c:v>
                </c:pt>
                <c:pt idx="918">
                  <c:v>173.19003296</c:v>
                </c:pt>
                <c:pt idx="919">
                  <c:v>173.48001099000004</c:v>
                </c:pt>
                <c:pt idx="920">
                  <c:v>173.76004028999995</c:v>
                </c:pt>
                <c:pt idx="921">
                  <c:v>174.0499878</c:v>
                </c:pt>
                <c:pt idx="922">
                  <c:v>174.33001709000001</c:v>
                </c:pt>
                <c:pt idx="923">
                  <c:v>174.61999512000006</c:v>
                </c:pt>
                <c:pt idx="924">
                  <c:v>174.90002440999996</c:v>
                </c:pt>
                <c:pt idx="925">
                  <c:v>175.19000244</c:v>
                </c:pt>
                <c:pt idx="926">
                  <c:v>175.47003174000002</c:v>
                </c:pt>
                <c:pt idx="927">
                  <c:v>175.76000975999995</c:v>
                </c:pt>
                <c:pt idx="928">
                  <c:v>176.03997802999999</c:v>
                </c:pt>
                <c:pt idx="929">
                  <c:v>176.33001709000001</c:v>
                </c:pt>
                <c:pt idx="930">
                  <c:v>176.60998536000005</c:v>
                </c:pt>
                <c:pt idx="931">
                  <c:v>176.88998412999996</c:v>
                </c:pt>
                <c:pt idx="932">
                  <c:v>177.17001342999998</c:v>
                </c:pt>
                <c:pt idx="933">
                  <c:v>177.45999145000002</c:v>
                </c:pt>
                <c:pt idx="934">
                  <c:v>177.74996949000001</c:v>
                </c:pt>
                <c:pt idx="935">
                  <c:v>178.03002930000002</c:v>
                </c:pt>
                <c:pt idx="936">
                  <c:v>178.30999755999994</c:v>
                </c:pt>
                <c:pt idx="937">
                  <c:v>178.58996581999997</c:v>
                </c:pt>
                <c:pt idx="938">
                  <c:v>178.8800354</c:v>
                </c:pt>
                <c:pt idx="939">
                  <c:v>179.17001342999998</c:v>
                </c:pt>
                <c:pt idx="940">
                  <c:v>179.44998169000002</c:v>
                </c:pt>
                <c:pt idx="941">
                  <c:v>179.72998047000004</c:v>
                </c:pt>
                <c:pt idx="942">
                  <c:v>180.01995848999996</c:v>
                </c:pt>
                <c:pt idx="943">
                  <c:v>180.30001831000004</c:v>
                </c:pt>
                <c:pt idx="944">
                  <c:v>180.58001708999996</c:v>
                </c:pt>
                <c:pt idx="945">
                  <c:v>180.86999510999999</c:v>
                </c:pt>
                <c:pt idx="946">
                  <c:v>181.16000365999992</c:v>
                </c:pt>
                <c:pt idx="947">
                  <c:v>181.44000244</c:v>
                </c:pt>
                <c:pt idx="948">
                  <c:v>181.72998047000004</c:v>
                </c:pt>
                <c:pt idx="949">
                  <c:v>182.00997924999996</c:v>
                </c:pt>
                <c:pt idx="950">
                  <c:v>182.28997802000004</c:v>
                </c:pt>
                <c:pt idx="951">
                  <c:v>182.56997679999995</c:v>
                </c:pt>
                <c:pt idx="952">
                  <c:v>182.86001587000004</c:v>
                </c:pt>
                <c:pt idx="953">
                  <c:v>183.14001464999996</c:v>
                </c:pt>
                <c:pt idx="954">
                  <c:v>183.41998291000004</c:v>
                </c:pt>
                <c:pt idx="955">
                  <c:v>183.69998168999996</c:v>
                </c:pt>
                <c:pt idx="956">
                  <c:v>183.98004151000004</c:v>
                </c:pt>
                <c:pt idx="957">
                  <c:v>184.26998901999997</c:v>
                </c:pt>
                <c:pt idx="958">
                  <c:v>184.54998779000005</c:v>
                </c:pt>
                <c:pt idx="959">
                  <c:v>184.83996581999997</c:v>
                </c:pt>
                <c:pt idx="960">
                  <c:v>185.10998535000004</c:v>
                </c:pt>
                <c:pt idx="961">
                  <c:v>185.39999388999996</c:v>
                </c:pt>
                <c:pt idx="962">
                  <c:v>185.67999268000005</c:v>
                </c:pt>
                <c:pt idx="963">
                  <c:v>185.97000121999997</c:v>
                </c:pt>
                <c:pt idx="964">
                  <c:v>186.26000976999995</c:v>
                </c:pt>
                <c:pt idx="965">
                  <c:v>186.54003906000003</c:v>
                </c:pt>
                <c:pt idx="966">
                  <c:v>186.80996704</c:v>
                </c:pt>
                <c:pt idx="967">
                  <c:v>187.08996582000003</c:v>
                </c:pt>
                <c:pt idx="968">
                  <c:v>187.38000489000001</c:v>
                </c:pt>
                <c:pt idx="969">
                  <c:v>187.66000365999992</c:v>
                </c:pt>
                <c:pt idx="970">
                  <c:v>187.94003296</c:v>
                </c:pt>
                <c:pt idx="971">
                  <c:v>188.22003173999997</c:v>
                </c:pt>
                <c:pt idx="972">
                  <c:v>188.49996948000006</c:v>
                </c:pt>
                <c:pt idx="973">
                  <c:v>188.79000855000004</c:v>
                </c:pt>
                <c:pt idx="974">
                  <c:v>189.06002807999994</c:v>
                </c:pt>
                <c:pt idx="975">
                  <c:v>189.33996582000003</c:v>
                </c:pt>
                <c:pt idx="976">
                  <c:v>189.63000488</c:v>
                </c:pt>
                <c:pt idx="977">
                  <c:v>189.92001342999998</c:v>
                </c:pt>
                <c:pt idx="978">
                  <c:v>190.19998168000001</c:v>
                </c:pt>
                <c:pt idx="979">
                  <c:v>190.47000121999997</c:v>
                </c:pt>
                <c:pt idx="980">
                  <c:v>190.76000976999995</c:v>
                </c:pt>
                <c:pt idx="981">
                  <c:v>191.03997802000004</c:v>
                </c:pt>
                <c:pt idx="982">
                  <c:v>191.32000732</c:v>
                </c:pt>
                <c:pt idx="983">
                  <c:v>191.60003662999998</c:v>
                </c:pt>
                <c:pt idx="984">
                  <c:v>191.88000489000007</c:v>
                </c:pt>
                <c:pt idx="985">
                  <c:v>192.16003418000003</c:v>
                </c:pt>
                <c:pt idx="986">
                  <c:v>192.43997192</c:v>
                </c:pt>
                <c:pt idx="987">
                  <c:v>192.72000121999997</c:v>
                </c:pt>
                <c:pt idx="988">
                  <c:v>192.99996949000007</c:v>
                </c:pt>
                <c:pt idx="989">
                  <c:v>193.27999878000003</c:v>
                </c:pt>
                <c:pt idx="990">
                  <c:v>193.54995726999999</c:v>
                </c:pt>
                <c:pt idx="991">
                  <c:v>193.83999632999996</c:v>
                </c:pt>
                <c:pt idx="992">
                  <c:v>194.10998535000004</c:v>
                </c:pt>
                <c:pt idx="993">
                  <c:v>194.40002442000002</c:v>
                </c:pt>
                <c:pt idx="994">
                  <c:v>194.66998290999999</c:v>
                </c:pt>
                <c:pt idx="995">
                  <c:v>194.96002197999996</c:v>
                </c:pt>
                <c:pt idx="996">
                  <c:v>195.25000000000006</c:v>
                </c:pt>
                <c:pt idx="997">
                  <c:v>195.53002929000002</c:v>
                </c:pt>
                <c:pt idx="998">
                  <c:v>195.80999754999999</c:v>
                </c:pt>
                <c:pt idx="999">
                  <c:v>196.09002685999997</c:v>
                </c:pt>
                <c:pt idx="1000">
                  <c:v>196.38000488999995</c:v>
                </c:pt>
                <c:pt idx="1001">
                  <c:v>196.66998291000004</c:v>
                </c:pt>
                <c:pt idx="1002">
                  <c:v>196.9500122</c:v>
                </c:pt>
                <c:pt idx="1003">
                  <c:v>197.23001098999998</c:v>
                </c:pt>
                <c:pt idx="1004">
                  <c:v>197.51998900999996</c:v>
                </c:pt>
                <c:pt idx="1005">
                  <c:v>197.80001830999998</c:v>
                </c:pt>
                <c:pt idx="1006">
                  <c:v>198.07998657000007</c:v>
                </c:pt>
                <c:pt idx="1007">
                  <c:v>198.36999512000006</c:v>
                </c:pt>
                <c:pt idx="1008">
                  <c:v>198.65002441000001</c:v>
                </c:pt>
                <c:pt idx="1009">
                  <c:v>198.94000244</c:v>
                </c:pt>
                <c:pt idx="1010">
                  <c:v>199.20999144999996</c:v>
                </c:pt>
                <c:pt idx="1011">
                  <c:v>199.48999024</c:v>
                </c:pt>
                <c:pt idx="1012">
                  <c:v>199.77001952999996</c:v>
                </c:pt>
                <c:pt idx="1013">
                  <c:v>200.05001830999993</c:v>
                </c:pt>
                <c:pt idx="1014">
                  <c:v>200.32998658000008</c:v>
                </c:pt>
                <c:pt idx="1015">
                  <c:v>200.60998535000004</c:v>
                </c:pt>
                <c:pt idx="1016">
                  <c:v>200.89001464</c:v>
                </c:pt>
                <c:pt idx="1017">
                  <c:v>201.17001342999998</c:v>
                </c:pt>
                <c:pt idx="1018">
                  <c:v>201.45999145000002</c:v>
                </c:pt>
                <c:pt idx="1019">
                  <c:v>201.72998045999998</c:v>
                </c:pt>
                <c:pt idx="1020">
                  <c:v>202.01998900999996</c:v>
                </c:pt>
                <c:pt idx="1021">
                  <c:v>202.29995726999999</c:v>
                </c:pt>
                <c:pt idx="1022">
                  <c:v>202.57000731999995</c:v>
                </c:pt>
                <c:pt idx="1023">
                  <c:v>202.85000610999998</c:v>
                </c:pt>
                <c:pt idx="1024">
                  <c:v>203.13000487999994</c:v>
                </c:pt>
                <c:pt idx="1025">
                  <c:v>203.39999390000003</c:v>
                </c:pt>
                <c:pt idx="1026">
                  <c:v>203.67999267000005</c:v>
                </c:pt>
                <c:pt idx="1027">
                  <c:v>203.95999145000002</c:v>
                </c:pt>
                <c:pt idx="1028">
                  <c:v>204.22998047000004</c:v>
                </c:pt>
                <c:pt idx="1029">
                  <c:v>204.49996948000006</c:v>
                </c:pt>
                <c:pt idx="1030">
                  <c:v>204.78002930000002</c:v>
                </c:pt>
                <c:pt idx="1031">
                  <c:v>205.05001831000004</c:v>
                </c:pt>
                <c:pt idx="1032">
                  <c:v>205.32000732</c:v>
                </c:pt>
                <c:pt idx="1033">
                  <c:v>205.59002686000002</c:v>
                </c:pt>
                <c:pt idx="1034">
                  <c:v>205.87002562999999</c:v>
                </c:pt>
                <c:pt idx="1035">
                  <c:v>206.14001465000001</c:v>
                </c:pt>
                <c:pt idx="1036">
                  <c:v>206.41000367000004</c:v>
                </c:pt>
                <c:pt idx="1037">
                  <c:v>206.68002318999999</c:v>
                </c:pt>
                <c:pt idx="1038">
                  <c:v>206.96002197000001</c:v>
                </c:pt>
                <c:pt idx="1039">
                  <c:v>207.23001099000004</c:v>
                </c:pt>
                <c:pt idx="1040">
                  <c:v>207.50003052</c:v>
                </c:pt>
                <c:pt idx="1041">
                  <c:v>207.77001953000001</c:v>
                </c:pt>
                <c:pt idx="1042">
                  <c:v>208.04000854000003</c:v>
                </c:pt>
                <c:pt idx="1043">
                  <c:v>208.31002806999999</c:v>
                </c:pt>
                <c:pt idx="1044">
                  <c:v>208.57000732</c:v>
                </c:pt>
                <c:pt idx="1045">
                  <c:v>208.83001709000001</c:v>
                </c:pt>
                <c:pt idx="1046">
                  <c:v>209.09997559000004</c:v>
                </c:pt>
                <c:pt idx="1047">
                  <c:v>209.35998535000004</c:v>
                </c:pt>
                <c:pt idx="1048">
                  <c:v>209.62997436000006</c:v>
                </c:pt>
                <c:pt idx="1049">
                  <c:v>209.88998414000008</c:v>
                </c:pt>
                <c:pt idx="1050">
                  <c:v>210.14999390000008</c:v>
                </c:pt>
                <c:pt idx="1051">
                  <c:v>210.39999389999997</c:v>
                </c:pt>
                <c:pt idx="1052">
                  <c:v>210.66000365999997</c:v>
                </c:pt>
                <c:pt idx="1053">
                  <c:v>210.92001342999993</c:v>
                </c:pt>
                <c:pt idx="1054">
                  <c:v>211.18002319999999</c:v>
                </c:pt>
                <c:pt idx="1055">
                  <c:v>211.43997193000001</c:v>
                </c:pt>
                <c:pt idx="1056">
                  <c:v>211.69998169000002</c:v>
                </c:pt>
                <c:pt idx="1057">
                  <c:v>211.95999146000003</c:v>
                </c:pt>
                <c:pt idx="1058">
                  <c:v>212.22000122000003</c:v>
                </c:pt>
                <c:pt idx="1059">
                  <c:v>212.48001099000004</c:v>
                </c:pt>
                <c:pt idx="1060">
                  <c:v>212.73001098000003</c:v>
                </c:pt>
                <c:pt idx="1061">
                  <c:v>212.98999024000005</c:v>
                </c:pt>
                <c:pt idx="1062">
                  <c:v>213.23999024000005</c:v>
                </c:pt>
                <c:pt idx="1063">
                  <c:v>213.48999024000005</c:v>
                </c:pt>
                <c:pt idx="1064">
                  <c:v>213.75003050999993</c:v>
                </c:pt>
                <c:pt idx="1065">
                  <c:v>213.99996949000001</c:v>
                </c:pt>
                <c:pt idx="1066">
                  <c:v>214.24996948</c:v>
                </c:pt>
                <c:pt idx="1067">
                  <c:v>214.5</c:v>
                </c:pt>
                <c:pt idx="1068">
                  <c:v>214.75</c:v>
                </c:pt>
                <c:pt idx="1069">
                  <c:v>215.01000976</c:v>
                </c:pt>
                <c:pt idx="1070">
                  <c:v>215.25997925000001</c:v>
                </c:pt>
                <c:pt idx="1071">
                  <c:v>215.50000000000006</c:v>
                </c:pt>
                <c:pt idx="1072">
                  <c:v>215.74999999999994</c:v>
                </c:pt>
                <c:pt idx="1073">
                  <c:v>215.99996948</c:v>
                </c:pt>
                <c:pt idx="1074">
                  <c:v>216.26000977000001</c:v>
                </c:pt>
                <c:pt idx="1075">
                  <c:v>216.5</c:v>
                </c:pt>
                <c:pt idx="1076">
                  <c:v>216.75003050999999</c:v>
                </c:pt>
                <c:pt idx="1077">
                  <c:v>217.00000000000006</c:v>
                </c:pt>
                <c:pt idx="1078">
                  <c:v>217.23999022999993</c:v>
                </c:pt>
                <c:pt idx="1079">
                  <c:v>217.48001098999998</c:v>
                </c:pt>
                <c:pt idx="1080">
                  <c:v>217.72998046999999</c:v>
                </c:pt>
                <c:pt idx="1081">
                  <c:v>217.97000121999997</c:v>
                </c:pt>
                <c:pt idx="1082">
                  <c:v>218.22003174000002</c:v>
                </c:pt>
                <c:pt idx="1083">
                  <c:v>218.45999145000002</c:v>
                </c:pt>
                <c:pt idx="1084">
                  <c:v>218.71002196999996</c:v>
                </c:pt>
                <c:pt idx="1085">
                  <c:v>218.94003295999994</c:v>
                </c:pt>
                <c:pt idx="1086">
                  <c:v>219.18997192</c:v>
                </c:pt>
                <c:pt idx="1087">
                  <c:v>219.44000245000001</c:v>
                </c:pt>
                <c:pt idx="1088">
                  <c:v>219.68997192000006</c:v>
                </c:pt>
                <c:pt idx="1089">
                  <c:v>219.91998291000004</c:v>
                </c:pt>
                <c:pt idx="1090">
                  <c:v>220.17001342999993</c:v>
                </c:pt>
                <c:pt idx="1091">
                  <c:v>220.40997314999998</c:v>
                </c:pt>
                <c:pt idx="1092">
                  <c:v>220.66000367000004</c:v>
                </c:pt>
                <c:pt idx="1093">
                  <c:v>220.89996337000002</c:v>
                </c:pt>
                <c:pt idx="1094">
                  <c:v>221.14999390000008</c:v>
                </c:pt>
                <c:pt idx="1095">
                  <c:v>221.39001464999996</c:v>
                </c:pt>
                <c:pt idx="1096">
                  <c:v>221.63998413000002</c:v>
                </c:pt>
                <c:pt idx="1097">
                  <c:v>221.88000489000001</c:v>
                </c:pt>
                <c:pt idx="1098">
                  <c:v>222.11996460000006</c:v>
                </c:pt>
                <c:pt idx="1099">
                  <c:v>222.35998535000004</c:v>
                </c:pt>
                <c:pt idx="1100">
                  <c:v>222.60003661999997</c:v>
                </c:pt>
                <c:pt idx="1101">
                  <c:v>222.83999633999997</c:v>
                </c:pt>
                <c:pt idx="1102">
                  <c:v>223.08001709000001</c:v>
                </c:pt>
                <c:pt idx="1103">
                  <c:v>223.32998658000008</c:v>
                </c:pt>
                <c:pt idx="1104">
                  <c:v>223.56002807999994</c:v>
                </c:pt>
                <c:pt idx="1105">
                  <c:v>223.78997802999999</c:v>
                </c:pt>
                <c:pt idx="1106">
                  <c:v>224.03002930000002</c:v>
                </c:pt>
                <c:pt idx="1107">
                  <c:v>224.26998902000003</c:v>
                </c:pt>
                <c:pt idx="1108">
                  <c:v>224.49999999999994</c:v>
                </c:pt>
                <c:pt idx="1109">
                  <c:v>224.73999024</c:v>
                </c:pt>
                <c:pt idx="1110">
                  <c:v>224.97000123000004</c:v>
                </c:pt>
                <c:pt idx="1111">
                  <c:v>225.21997070000003</c:v>
                </c:pt>
                <c:pt idx="1112">
                  <c:v>225.44000243999994</c:v>
                </c:pt>
                <c:pt idx="1113">
                  <c:v>225.67999268</c:v>
                </c:pt>
                <c:pt idx="1114">
                  <c:v>225.91000366000003</c:v>
                </c:pt>
                <c:pt idx="1115">
                  <c:v>226.14996338000003</c:v>
                </c:pt>
                <c:pt idx="1116">
                  <c:v>226.38000487999994</c:v>
                </c:pt>
                <c:pt idx="1117">
                  <c:v>226.6199646</c:v>
                </c:pt>
                <c:pt idx="1118">
                  <c:v>226.86001586999998</c:v>
                </c:pt>
                <c:pt idx="1119">
                  <c:v>227.08999634000003</c:v>
                </c:pt>
                <c:pt idx="1120">
                  <c:v>227.33001708999996</c:v>
                </c:pt>
                <c:pt idx="1121">
                  <c:v>227.55999754999999</c:v>
                </c:pt>
                <c:pt idx="1122">
                  <c:v>227.80001831000004</c:v>
                </c:pt>
                <c:pt idx="1123">
                  <c:v>228.01998901000002</c:v>
                </c:pt>
                <c:pt idx="1124">
                  <c:v>228.26000975999995</c:v>
                </c:pt>
                <c:pt idx="1125">
                  <c:v>228.48999024</c:v>
                </c:pt>
                <c:pt idx="1126">
                  <c:v>228.72003174000002</c:v>
                </c:pt>
                <c:pt idx="1127">
                  <c:v>228.95001220999995</c:v>
                </c:pt>
                <c:pt idx="1128">
                  <c:v>229.17999266999999</c:v>
                </c:pt>
                <c:pt idx="1129">
                  <c:v>229.41003418000003</c:v>
                </c:pt>
                <c:pt idx="1130">
                  <c:v>229.63998414000008</c:v>
                </c:pt>
                <c:pt idx="1131">
                  <c:v>229.87002563999999</c:v>
                </c:pt>
                <c:pt idx="1132">
                  <c:v>230.10000609999997</c:v>
                </c:pt>
                <c:pt idx="1133">
                  <c:v>230.31997680000001</c:v>
                </c:pt>
                <c:pt idx="1134">
                  <c:v>230.55001830999993</c:v>
                </c:pt>
                <c:pt idx="1135">
                  <c:v>230.76998900999996</c:v>
                </c:pt>
                <c:pt idx="1136">
                  <c:v>230.99002074999999</c:v>
                </c:pt>
                <c:pt idx="1137">
                  <c:v>231.20999146000008</c:v>
                </c:pt>
                <c:pt idx="1138">
                  <c:v>231.41998290999999</c:v>
                </c:pt>
                <c:pt idx="1139">
                  <c:v>231.63000488</c:v>
                </c:pt>
                <c:pt idx="1140">
                  <c:v>231.84997559000004</c:v>
                </c:pt>
                <c:pt idx="1141">
                  <c:v>232.05999755999994</c:v>
                </c:pt>
                <c:pt idx="1142">
                  <c:v>232.27999877999997</c:v>
                </c:pt>
                <c:pt idx="1143">
                  <c:v>232.49002076000005</c:v>
                </c:pt>
                <c:pt idx="1144">
                  <c:v>232.70001220999995</c:v>
                </c:pt>
                <c:pt idx="1145">
                  <c:v>232.91998290999999</c:v>
                </c:pt>
                <c:pt idx="1146">
                  <c:v>233.13000488</c:v>
                </c:pt>
                <c:pt idx="1147">
                  <c:v>233.36001586999993</c:v>
                </c:pt>
                <c:pt idx="1148">
                  <c:v>233.56997680999996</c:v>
                </c:pt>
                <c:pt idx="1149">
                  <c:v>233.79000855000004</c:v>
                </c:pt>
                <c:pt idx="1150">
                  <c:v>234.00997925000007</c:v>
                </c:pt>
                <c:pt idx="1151">
                  <c:v>234.24002075999999</c:v>
                </c:pt>
                <c:pt idx="1152">
                  <c:v>234.45001221000001</c:v>
                </c:pt>
                <c:pt idx="1153">
                  <c:v>234.66998291000004</c:v>
                </c:pt>
                <c:pt idx="1154">
                  <c:v>234.88000488</c:v>
                </c:pt>
                <c:pt idx="1155">
                  <c:v>235.10998534999999</c:v>
                </c:pt>
                <c:pt idx="1156">
                  <c:v>235.31994628000007</c:v>
                </c:pt>
                <c:pt idx="1157">
                  <c:v>235.5300292899999</c:v>
                </c:pt>
                <c:pt idx="1158">
                  <c:v>235.75</c:v>
                </c:pt>
                <c:pt idx="1159">
                  <c:v>235.96002197000007</c:v>
                </c:pt>
                <c:pt idx="1160">
                  <c:v>236.15997315000004</c:v>
                </c:pt>
                <c:pt idx="1161">
                  <c:v>236.38000488</c:v>
                </c:pt>
                <c:pt idx="1162">
                  <c:v>236.59002685999997</c:v>
                </c:pt>
                <c:pt idx="1163">
                  <c:v>236.79998779000005</c:v>
                </c:pt>
                <c:pt idx="1164">
                  <c:v>237.00994873000002</c:v>
                </c:pt>
                <c:pt idx="1165">
                  <c:v>237.22003173999997</c:v>
                </c:pt>
                <c:pt idx="1166">
                  <c:v>237.41998291000004</c:v>
                </c:pt>
                <c:pt idx="1167">
                  <c:v>237.62994384000001</c:v>
                </c:pt>
                <c:pt idx="1168">
                  <c:v>237.83001708999996</c:v>
                </c:pt>
                <c:pt idx="1169">
                  <c:v>238.01995850000003</c:v>
                </c:pt>
                <c:pt idx="1170">
                  <c:v>238.23004149999997</c:v>
                </c:pt>
                <c:pt idx="1171">
                  <c:v>238.41998291000004</c:v>
                </c:pt>
                <c:pt idx="1172">
                  <c:v>238.61999512</c:v>
                </c:pt>
                <c:pt idx="1173">
                  <c:v>238.80999755999994</c:v>
                </c:pt>
                <c:pt idx="1174">
                  <c:v>239</c:v>
                </c:pt>
                <c:pt idx="1175">
                  <c:v>239.19000244000006</c:v>
                </c:pt>
                <c:pt idx="1176">
                  <c:v>239.38000489000001</c:v>
                </c:pt>
                <c:pt idx="1177">
                  <c:v>239.57000732999995</c:v>
                </c:pt>
                <c:pt idx="1178">
                  <c:v>239.76000977000001</c:v>
                </c:pt>
                <c:pt idx="1179">
                  <c:v>239.95001220999995</c:v>
                </c:pt>
                <c:pt idx="1180">
                  <c:v>240.13000488</c:v>
                </c:pt>
                <c:pt idx="1181">
                  <c:v>240.33001709000007</c:v>
                </c:pt>
                <c:pt idx="1182">
                  <c:v>240.51000975999989</c:v>
                </c:pt>
                <c:pt idx="1183">
                  <c:v>240.71002197999996</c:v>
                </c:pt>
                <c:pt idx="1184">
                  <c:v>240.89001465000001</c:v>
                </c:pt>
                <c:pt idx="1185">
                  <c:v>241.09002685999997</c:v>
                </c:pt>
                <c:pt idx="1186">
                  <c:v>241.26995849000002</c:v>
                </c:pt>
                <c:pt idx="1187">
                  <c:v>241.47003173999997</c:v>
                </c:pt>
                <c:pt idx="1188">
                  <c:v>241.65997313999992</c:v>
                </c:pt>
                <c:pt idx="1189">
                  <c:v>241.85998534999999</c:v>
                </c:pt>
                <c:pt idx="1190">
                  <c:v>242.04003906000003</c:v>
                </c:pt>
                <c:pt idx="1191">
                  <c:v>242.23999022999999</c:v>
                </c:pt>
                <c:pt idx="1192">
                  <c:v>242.41998291000004</c:v>
                </c:pt>
                <c:pt idx="1193">
                  <c:v>242.61004638999998</c:v>
                </c:pt>
                <c:pt idx="1194">
                  <c:v>242.78997802999993</c:v>
                </c:pt>
                <c:pt idx="1195">
                  <c:v>242.97998046999999</c:v>
                </c:pt>
                <c:pt idx="1196">
                  <c:v>243.17004395000004</c:v>
                </c:pt>
                <c:pt idx="1197">
                  <c:v>243.34997557999998</c:v>
                </c:pt>
                <c:pt idx="1198">
                  <c:v>243.52996826000003</c:v>
                </c:pt>
                <c:pt idx="1199">
                  <c:v>243.71002196999996</c:v>
                </c:pt>
                <c:pt idx="1200">
                  <c:v>243.8900146499999</c:v>
                </c:pt>
                <c:pt idx="1201">
                  <c:v>244.07000731999995</c:v>
                </c:pt>
                <c:pt idx="1202">
                  <c:v>244.26000977000001</c:v>
                </c:pt>
                <c:pt idx="1203">
                  <c:v>244.45001220999995</c:v>
                </c:pt>
                <c:pt idx="1204">
                  <c:v>244.61999512</c:v>
                </c:pt>
                <c:pt idx="1205">
                  <c:v>244.81005860000005</c:v>
                </c:pt>
                <c:pt idx="1206">
                  <c:v>244.97998046999999</c:v>
                </c:pt>
                <c:pt idx="1207">
                  <c:v>245.16998291000004</c:v>
                </c:pt>
                <c:pt idx="1208">
                  <c:v>245.36004638999998</c:v>
                </c:pt>
                <c:pt idx="1209">
                  <c:v>245.53002929999991</c:v>
                </c:pt>
                <c:pt idx="1210">
                  <c:v>245.71997070999998</c:v>
                </c:pt>
                <c:pt idx="1211">
                  <c:v>245.88995362000003</c:v>
                </c:pt>
                <c:pt idx="1212">
                  <c:v>246.05999755999994</c:v>
                </c:pt>
                <c:pt idx="1213">
                  <c:v>246.23999024</c:v>
                </c:pt>
                <c:pt idx="1214">
                  <c:v>246.41998291000004</c:v>
                </c:pt>
                <c:pt idx="1215">
                  <c:v>246.58001708999996</c:v>
                </c:pt>
                <c:pt idx="1216">
                  <c:v>246.76000977000001</c:v>
                </c:pt>
                <c:pt idx="1217">
                  <c:v>246.92999268000005</c:v>
                </c:pt>
                <c:pt idx="1218">
                  <c:v>247.09002685999997</c:v>
                </c:pt>
                <c:pt idx="1219">
                  <c:v>247.27001953000001</c:v>
                </c:pt>
                <c:pt idx="1220">
                  <c:v>247.44000244000006</c:v>
                </c:pt>
                <c:pt idx="1221">
                  <c:v>247.60003661999997</c:v>
                </c:pt>
                <c:pt idx="1222">
                  <c:v>247.78002929000002</c:v>
                </c:pt>
                <c:pt idx="1223">
                  <c:v>247.95001220000006</c:v>
                </c:pt>
                <c:pt idx="1224">
                  <c:v>248.10003661999997</c:v>
                </c:pt>
                <c:pt idx="1225">
                  <c:v>248.27001953000001</c:v>
                </c:pt>
                <c:pt idx="1226">
                  <c:v>248.44000244000006</c:v>
                </c:pt>
                <c:pt idx="1227">
                  <c:v>248.60003661999997</c:v>
                </c:pt>
                <c:pt idx="1228">
                  <c:v>248.78002929000002</c:v>
                </c:pt>
                <c:pt idx="1229">
                  <c:v>248.95001221000007</c:v>
                </c:pt>
                <c:pt idx="1230">
                  <c:v>249.10998534999999</c:v>
                </c:pt>
                <c:pt idx="1231">
                  <c:v>249.28002930000002</c:v>
                </c:pt>
                <c:pt idx="1232">
                  <c:v>249.45001221000007</c:v>
                </c:pt>
                <c:pt idx="1233">
                  <c:v>249.61999512</c:v>
                </c:pt>
                <c:pt idx="1234">
                  <c:v>249.77001953000001</c:v>
                </c:pt>
                <c:pt idx="1235">
                  <c:v>249.94000244000006</c:v>
                </c:pt>
                <c:pt idx="1236">
                  <c:v>250.10998534999999</c:v>
                </c:pt>
                <c:pt idx="1237">
                  <c:v>250.27001953000001</c:v>
                </c:pt>
                <c:pt idx="1238">
                  <c:v>250.41998290999993</c:v>
                </c:pt>
                <c:pt idx="1239">
                  <c:v>250.58001708999996</c:v>
                </c:pt>
                <c:pt idx="1240">
                  <c:v>250.73999022999999</c:v>
                </c:pt>
                <c:pt idx="1241">
                  <c:v>250.9000244099999</c:v>
                </c:pt>
                <c:pt idx="1242">
                  <c:v>251.04998779000005</c:v>
                </c:pt>
                <c:pt idx="1243">
                  <c:v>251.19995117000008</c:v>
                </c:pt>
                <c:pt idx="1244">
                  <c:v>251.36004638999998</c:v>
                </c:pt>
                <c:pt idx="1245">
                  <c:v>251.51000977000001</c:v>
                </c:pt>
                <c:pt idx="1246">
                  <c:v>251.65997314000003</c:v>
                </c:pt>
                <c:pt idx="1247">
                  <c:v>251.82000732999995</c:v>
                </c:pt>
                <c:pt idx="1248">
                  <c:v>251.97003173999997</c:v>
                </c:pt>
                <c:pt idx="1249">
                  <c:v>252.11999512</c:v>
                </c:pt>
                <c:pt idx="1250">
                  <c:v>252.27001954000002</c:v>
                </c:pt>
                <c:pt idx="1251">
                  <c:v>252.41998291000004</c:v>
                </c:pt>
                <c:pt idx="1252">
                  <c:v>252.57000733000007</c:v>
                </c:pt>
                <c:pt idx="1253">
                  <c:v>252.71997070999998</c:v>
                </c:pt>
                <c:pt idx="1254">
                  <c:v>252.85998536</c:v>
                </c:pt>
                <c:pt idx="1255">
                  <c:v>253</c:v>
                </c:pt>
                <c:pt idx="1256">
                  <c:v>253.14996338000003</c:v>
                </c:pt>
                <c:pt idx="1257">
                  <c:v>253.30004883000004</c:v>
                </c:pt>
                <c:pt idx="1258">
                  <c:v>253.42999266999993</c:v>
                </c:pt>
                <c:pt idx="1259">
                  <c:v>253.57995604999996</c:v>
                </c:pt>
                <c:pt idx="1260">
                  <c:v>253.72003173999997</c:v>
                </c:pt>
                <c:pt idx="1261">
                  <c:v>253.86999512</c:v>
                </c:pt>
                <c:pt idx="1262">
                  <c:v>254.01000977000001</c:v>
                </c:pt>
                <c:pt idx="1263">
                  <c:v>254.14996338000003</c:v>
                </c:pt>
                <c:pt idx="1264">
                  <c:v>254.28002929999991</c:v>
                </c:pt>
                <c:pt idx="1265">
                  <c:v>254.41998291000004</c:v>
                </c:pt>
                <c:pt idx="1266">
                  <c:v>254.55999756000006</c:v>
                </c:pt>
                <c:pt idx="1267">
                  <c:v>254.69995116999996</c:v>
                </c:pt>
                <c:pt idx="1268">
                  <c:v>254.83001708999996</c:v>
                </c:pt>
                <c:pt idx="1269">
                  <c:v>254.96997070000009</c:v>
                </c:pt>
                <c:pt idx="1270">
                  <c:v>255.10998534999999</c:v>
                </c:pt>
                <c:pt idx="1271">
                  <c:v>255.25</c:v>
                </c:pt>
                <c:pt idx="1272">
                  <c:v>255.36999512000011</c:v>
                </c:pt>
                <c:pt idx="1273">
                  <c:v>255.51000977000001</c:v>
                </c:pt>
                <c:pt idx="1274">
                  <c:v>255.63995361000002</c:v>
                </c:pt>
                <c:pt idx="1275">
                  <c:v>255.7700195299999</c:v>
                </c:pt>
                <c:pt idx="1276">
                  <c:v>255.90002441000001</c:v>
                </c:pt>
                <c:pt idx="1277">
                  <c:v>256.02996826000003</c:v>
                </c:pt>
                <c:pt idx="1278">
                  <c:v>256.16003417999991</c:v>
                </c:pt>
                <c:pt idx="1279">
                  <c:v>256.29003907000003</c:v>
                </c:pt>
                <c:pt idx="1280">
                  <c:v>256.41998291000004</c:v>
                </c:pt>
                <c:pt idx="1281">
                  <c:v>256.53997802999993</c:v>
                </c:pt>
                <c:pt idx="1282">
                  <c:v>256.67004394000003</c:v>
                </c:pt>
                <c:pt idx="1283">
                  <c:v>256.79003906999992</c:v>
                </c:pt>
                <c:pt idx="1284">
                  <c:v>256.91998291000004</c:v>
                </c:pt>
                <c:pt idx="1285">
                  <c:v>257.04998780000005</c:v>
                </c:pt>
                <c:pt idx="1286">
                  <c:v>257.17004393999991</c:v>
                </c:pt>
                <c:pt idx="1287">
                  <c:v>257.29998779000005</c:v>
                </c:pt>
                <c:pt idx="1288">
                  <c:v>257.41998291000004</c:v>
                </c:pt>
                <c:pt idx="1289">
                  <c:v>257.52996826000003</c:v>
                </c:pt>
                <c:pt idx="1290">
                  <c:v>257.65002442000002</c:v>
                </c:pt>
                <c:pt idx="1291">
                  <c:v>257.77001953000001</c:v>
                </c:pt>
                <c:pt idx="1292">
                  <c:v>257.88000488</c:v>
                </c:pt>
                <c:pt idx="1293">
                  <c:v>258</c:v>
                </c:pt>
                <c:pt idx="1294">
                  <c:v>258.11999512</c:v>
                </c:pt>
                <c:pt idx="1295">
                  <c:v>258.23999022999999</c:v>
                </c:pt>
                <c:pt idx="1296">
                  <c:v>258.3499755900001</c:v>
                </c:pt>
                <c:pt idx="1297">
                  <c:v>258.46002197999996</c:v>
                </c:pt>
                <c:pt idx="1298">
                  <c:v>258.57000733000007</c:v>
                </c:pt>
                <c:pt idx="1299">
                  <c:v>258.67999268000005</c:v>
                </c:pt>
                <c:pt idx="1300">
                  <c:v>258.78997803000004</c:v>
                </c:pt>
                <c:pt idx="1301">
                  <c:v>258.90002442000002</c:v>
                </c:pt>
                <c:pt idx="1302">
                  <c:v>259.01000977000001</c:v>
                </c:pt>
                <c:pt idx="1303">
                  <c:v>259.10998534999999</c:v>
                </c:pt>
                <c:pt idx="1304">
                  <c:v>259.2199707100001</c:v>
                </c:pt>
                <c:pt idx="1305">
                  <c:v>259.33001708999996</c:v>
                </c:pt>
                <c:pt idx="1306">
                  <c:v>259.44000244000006</c:v>
                </c:pt>
                <c:pt idx="1307">
                  <c:v>259.54998779000005</c:v>
                </c:pt>
                <c:pt idx="1308">
                  <c:v>259.65997315000004</c:v>
                </c:pt>
                <c:pt idx="1309">
                  <c:v>259.76995849000002</c:v>
                </c:pt>
                <c:pt idx="1310">
                  <c:v>259.86999512</c:v>
                </c:pt>
                <c:pt idx="1311">
                  <c:v>259.97998046999999</c:v>
                </c:pt>
                <c:pt idx="1312">
                  <c:v>260.07995605000008</c:v>
                </c:pt>
                <c:pt idx="1313">
                  <c:v>260.18005371999993</c:v>
                </c:pt>
                <c:pt idx="1314">
                  <c:v>260.29003906000003</c:v>
                </c:pt>
                <c:pt idx="1315">
                  <c:v>260.3900146499999</c:v>
                </c:pt>
                <c:pt idx="1316">
                  <c:v>260.48999022999999</c:v>
                </c:pt>
                <c:pt idx="1317">
                  <c:v>260.58996582000009</c:v>
                </c:pt>
                <c:pt idx="1318">
                  <c:v>260.70001219999995</c:v>
                </c:pt>
                <c:pt idx="1319">
                  <c:v>260.79998779000005</c:v>
                </c:pt>
                <c:pt idx="1320">
                  <c:v>260.90002442000002</c:v>
                </c:pt>
                <c:pt idx="1321">
                  <c:v>260.98999024</c:v>
                </c:pt>
                <c:pt idx="1322">
                  <c:v>261.09002684999996</c:v>
                </c:pt>
                <c:pt idx="1323">
                  <c:v>261.17999266999993</c:v>
                </c:pt>
                <c:pt idx="1324">
                  <c:v>261.28997803000004</c:v>
                </c:pt>
                <c:pt idx="1325">
                  <c:v>261.38000488</c:v>
                </c:pt>
                <c:pt idx="1326">
                  <c:v>261.46997070999998</c:v>
                </c:pt>
                <c:pt idx="1327">
                  <c:v>261.55999756000006</c:v>
                </c:pt>
                <c:pt idx="1328">
                  <c:v>261.66003417999991</c:v>
                </c:pt>
                <c:pt idx="1329">
                  <c:v>261.75</c:v>
                </c:pt>
                <c:pt idx="1330">
                  <c:v>261.83996582000009</c:v>
                </c:pt>
                <c:pt idx="1331">
                  <c:v>261.92999266999993</c:v>
                </c:pt>
                <c:pt idx="1332">
                  <c:v>262.02001953000001</c:v>
                </c:pt>
                <c:pt idx="1333">
                  <c:v>262.1099853500001</c:v>
                </c:pt>
                <c:pt idx="1334">
                  <c:v>262.19000243999994</c:v>
                </c:pt>
                <c:pt idx="1335">
                  <c:v>262.26995849000002</c:v>
                </c:pt>
                <c:pt idx="1336">
                  <c:v>262.37005615999999</c:v>
                </c:pt>
                <c:pt idx="1337">
                  <c:v>262.45001220999995</c:v>
                </c:pt>
                <c:pt idx="1338">
                  <c:v>262.53997802999993</c:v>
                </c:pt>
                <c:pt idx="1339">
                  <c:v>262.61999512</c:v>
                </c:pt>
                <c:pt idx="1340">
                  <c:v>262.71002198000008</c:v>
                </c:pt>
                <c:pt idx="1341">
                  <c:v>262.80004882999992</c:v>
                </c:pt>
                <c:pt idx="1342">
                  <c:v>262.88000488</c:v>
                </c:pt>
                <c:pt idx="1343">
                  <c:v>262.96002197000007</c:v>
                </c:pt>
                <c:pt idx="1344">
                  <c:v>263.04998779000005</c:v>
                </c:pt>
                <c:pt idx="1345">
                  <c:v>263.12994384000001</c:v>
                </c:pt>
                <c:pt idx="1346">
                  <c:v>263.21002196999996</c:v>
                </c:pt>
                <c:pt idx="1347">
                  <c:v>263.29998780000005</c:v>
                </c:pt>
                <c:pt idx="1348">
                  <c:v>263.38000489000001</c:v>
                </c:pt>
                <c:pt idx="1349">
                  <c:v>263.45996093999997</c:v>
                </c:pt>
                <c:pt idx="1350">
                  <c:v>263.54003907000003</c:v>
                </c:pt>
                <c:pt idx="1351">
                  <c:v>263.61999510999999</c:v>
                </c:pt>
                <c:pt idx="1352">
                  <c:v>263.71002196999996</c:v>
                </c:pt>
                <c:pt idx="1353">
                  <c:v>263.77996826000003</c:v>
                </c:pt>
                <c:pt idx="1354">
                  <c:v>263.86999510999999</c:v>
                </c:pt>
                <c:pt idx="1355">
                  <c:v>263.94000244000006</c:v>
                </c:pt>
                <c:pt idx="1356">
                  <c:v>264.03002929999991</c:v>
                </c:pt>
                <c:pt idx="1357">
                  <c:v>264.10003662999998</c:v>
                </c:pt>
                <c:pt idx="1358">
                  <c:v>264.17999266999993</c:v>
                </c:pt>
                <c:pt idx="1359">
                  <c:v>264.25</c:v>
                </c:pt>
                <c:pt idx="1360">
                  <c:v>264.32995606000009</c:v>
                </c:pt>
                <c:pt idx="1361">
                  <c:v>264.40997313999992</c:v>
                </c:pt>
                <c:pt idx="1362">
                  <c:v>264.48004150999998</c:v>
                </c:pt>
                <c:pt idx="1363">
                  <c:v>264.55999754999993</c:v>
                </c:pt>
                <c:pt idx="1364">
                  <c:v>264.63000488</c:v>
                </c:pt>
                <c:pt idx="1365">
                  <c:v>264.70996094000009</c:v>
                </c:pt>
                <c:pt idx="1366">
                  <c:v>264.78002929999991</c:v>
                </c:pt>
                <c:pt idx="1367">
                  <c:v>264.86004638999998</c:v>
                </c:pt>
                <c:pt idx="1368">
                  <c:v>264.92999267999994</c:v>
                </c:pt>
                <c:pt idx="1369">
                  <c:v>265.01000976</c:v>
                </c:pt>
                <c:pt idx="1370">
                  <c:v>265.07000732000006</c:v>
                </c:pt>
                <c:pt idx="1371">
                  <c:v>265.14996338000003</c:v>
                </c:pt>
                <c:pt idx="1372">
                  <c:v>265.22998045999998</c:v>
                </c:pt>
                <c:pt idx="1373">
                  <c:v>265.29003905999991</c:v>
                </c:pt>
                <c:pt idx="1374">
                  <c:v>265.36999512</c:v>
                </c:pt>
                <c:pt idx="1375">
                  <c:v>265.42999268000005</c:v>
                </c:pt>
                <c:pt idx="1376">
                  <c:v>265.51000976</c:v>
                </c:pt>
                <c:pt idx="1377">
                  <c:v>265.57000733000007</c:v>
                </c:pt>
                <c:pt idx="1378">
                  <c:v>265.64996338000003</c:v>
                </c:pt>
                <c:pt idx="1379">
                  <c:v>265.71002196999996</c:v>
                </c:pt>
                <c:pt idx="1380">
                  <c:v>265.7800292899999</c:v>
                </c:pt>
                <c:pt idx="1381">
                  <c:v>265.84997558999999</c:v>
                </c:pt>
                <c:pt idx="1382">
                  <c:v>265.90997314000003</c:v>
                </c:pt>
                <c:pt idx="1383">
                  <c:v>265.97998046999999</c:v>
                </c:pt>
                <c:pt idx="1384">
                  <c:v>266.05004883000004</c:v>
                </c:pt>
                <c:pt idx="1385">
                  <c:v>266.11004637999997</c:v>
                </c:pt>
                <c:pt idx="1386">
                  <c:v>266.17999268000005</c:v>
                </c:pt>
                <c:pt idx="1387">
                  <c:v>266.2299804700001</c:v>
                </c:pt>
                <c:pt idx="1388">
                  <c:v>266.29998779000005</c:v>
                </c:pt>
                <c:pt idx="1389">
                  <c:v>266.35998534999999</c:v>
                </c:pt>
                <c:pt idx="1390">
                  <c:v>266.41003417999991</c:v>
                </c:pt>
                <c:pt idx="1391">
                  <c:v>266.48004149999997</c:v>
                </c:pt>
                <c:pt idx="1392">
                  <c:v>266.54003906999992</c:v>
                </c:pt>
                <c:pt idx="1393">
                  <c:v>266.58996581999997</c:v>
                </c:pt>
                <c:pt idx="1394">
                  <c:v>266.65002442000002</c:v>
                </c:pt>
                <c:pt idx="1395">
                  <c:v>266.70996092999997</c:v>
                </c:pt>
                <c:pt idx="1396">
                  <c:v>266.75</c:v>
                </c:pt>
                <c:pt idx="1397">
                  <c:v>266.80999755999994</c:v>
                </c:pt>
                <c:pt idx="1398">
                  <c:v>266.86004638999998</c:v>
                </c:pt>
                <c:pt idx="1399">
                  <c:v>266.91003417999991</c:v>
                </c:pt>
                <c:pt idx="1400">
                  <c:v>266.96002197999996</c:v>
                </c:pt>
                <c:pt idx="1401">
                  <c:v>267.01000976</c:v>
                </c:pt>
                <c:pt idx="1402">
                  <c:v>267.05999754999993</c:v>
                </c:pt>
                <c:pt idx="1403">
                  <c:v>267.10998534999999</c:v>
                </c:pt>
                <c:pt idx="1404">
                  <c:v>267.15002442000002</c:v>
                </c:pt>
                <c:pt idx="1405">
                  <c:v>267.19000244000006</c:v>
                </c:pt>
                <c:pt idx="1406">
                  <c:v>267.23999024</c:v>
                </c:pt>
                <c:pt idx="1407">
                  <c:v>267.28002929000002</c:v>
                </c:pt>
                <c:pt idx="1408">
                  <c:v>267.32000732000006</c:v>
                </c:pt>
                <c:pt idx="1409">
                  <c:v>267.35998534999999</c:v>
                </c:pt>
                <c:pt idx="1410">
                  <c:v>267.39996337000002</c:v>
                </c:pt>
                <c:pt idx="1411">
                  <c:v>267.44000244999995</c:v>
                </c:pt>
                <c:pt idx="1412">
                  <c:v>267.48004150999998</c:v>
                </c:pt>
                <c:pt idx="1413">
                  <c:v>267.5</c:v>
                </c:pt>
                <c:pt idx="1414">
                  <c:v>267.53997802000004</c:v>
                </c:pt>
                <c:pt idx="1415">
                  <c:v>267.58001709000007</c:v>
                </c:pt>
                <c:pt idx="1416">
                  <c:v>267.60998534999999</c:v>
                </c:pt>
                <c:pt idx="1417">
                  <c:v>267.63995361000002</c:v>
                </c:pt>
                <c:pt idx="1418">
                  <c:v>267.67999267999994</c:v>
                </c:pt>
                <c:pt idx="1419">
                  <c:v>267.70001221000007</c:v>
                </c:pt>
                <c:pt idx="1420">
                  <c:v>267.74005126999998</c:v>
                </c:pt>
                <c:pt idx="1421">
                  <c:v>267.77001953000001</c:v>
                </c:pt>
                <c:pt idx="1422">
                  <c:v>267.79998778999993</c:v>
                </c:pt>
                <c:pt idx="1423">
                  <c:v>267.83001708999996</c:v>
                </c:pt>
                <c:pt idx="1424">
                  <c:v>267.86999512</c:v>
                </c:pt>
                <c:pt idx="1425">
                  <c:v>267.89996338000003</c:v>
                </c:pt>
                <c:pt idx="1426">
                  <c:v>267.92999268000005</c:v>
                </c:pt>
                <c:pt idx="1427">
                  <c:v>267.95001219999995</c:v>
                </c:pt>
                <c:pt idx="1428">
                  <c:v>268.0300292899999</c:v>
                </c:pt>
                <c:pt idx="1429">
                  <c:v>268.02996828000005</c:v>
                </c:pt>
                <c:pt idx="1430">
                  <c:v>268.03002930000002</c:v>
                </c:pt>
                <c:pt idx="1431">
                  <c:v>268.02001952000001</c:v>
                </c:pt>
                <c:pt idx="1432">
                  <c:v>268.11004636999996</c:v>
                </c:pt>
                <c:pt idx="1433">
                  <c:v>268.10998536000011</c:v>
                </c:pt>
                <c:pt idx="1434">
                  <c:v>268.10003660999996</c:v>
                </c:pt>
                <c:pt idx="1435">
                  <c:v>268.19000242999994</c:v>
                </c:pt>
                <c:pt idx="1436">
                  <c:v>268.16998291999994</c:v>
                </c:pt>
                <c:pt idx="1437">
                  <c:v>268.15997314000003</c:v>
                </c:pt>
                <c:pt idx="1438">
                  <c:v>268.25</c:v>
                </c:pt>
                <c:pt idx="1439">
                  <c:v>268.24005125999997</c:v>
                </c:pt>
                <c:pt idx="1440">
                  <c:v>268.22998048000011</c:v>
                </c:pt>
                <c:pt idx="1441">
                  <c:v>268.22003172999996</c:v>
                </c:pt>
                <c:pt idx="1442">
                  <c:v>268.30999754999993</c:v>
                </c:pt>
                <c:pt idx="1443">
                  <c:v>268.28997803999994</c:v>
                </c:pt>
                <c:pt idx="1444">
                  <c:v>268.28002930000002</c:v>
                </c:pt>
                <c:pt idx="1445">
                  <c:v>268.34997558999999</c:v>
                </c:pt>
                <c:pt idx="1446">
                  <c:v>268.34002683999995</c:v>
                </c:pt>
                <c:pt idx="1447">
                  <c:v>268.32000733000007</c:v>
                </c:pt>
                <c:pt idx="1448">
                  <c:v>268.39996339000004</c:v>
                </c:pt>
                <c:pt idx="1449">
                  <c:v>268.38000488</c:v>
                </c:pt>
                <c:pt idx="1450">
                  <c:v>268.35998537</c:v>
                </c:pt>
                <c:pt idx="1451">
                  <c:v>268.44000245999996</c:v>
                </c:pt>
                <c:pt idx="1452">
                  <c:v>268.41998291000004</c:v>
                </c:pt>
                <c:pt idx="1453">
                  <c:v>268.40002440000001</c:v>
                </c:pt>
                <c:pt idx="1454">
                  <c:v>268.48004148999985</c:v>
                </c:pt>
                <c:pt idx="1455">
                  <c:v>268.46002194000005</c:v>
                </c:pt>
                <c:pt idx="1456">
                  <c:v>268.43994142999998</c:v>
                </c:pt>
                <c:pt idx="1457">
                  <c:v>268.51995851999993</c:v>
                </c:pt>
                <c:pt idx="1458">
                  <c:v>268.50000001000012</c:v>
                </c:pt>
                <c:pt idx="1459">
                  <c:v>268.47998046999999</c:v>
                </c:pt>
                <c:pt idx="1460">
                  <c:v>268.46002195999995</c:v>
                </c:pt>
                <c:pt idx="1461">
                  <c:v>268.53002927999989</c:v>
                </c:pt>
                <c:pt idx="1462">
                  <c:v>268.50006100999997</c:v>
                </c:pt>
                <c:pt idx="1463">
                  <c:v>268.58007810000004</c:v>
                </c:pt>
                <c:pt idx="1464">
                  <c:v>268.55993654999997</c:v>
                </c:pt>
                <c:pt idx="1465">
                  <c:v>268.53997804000005</c:v>
                </c:pt>
                <c:pt idx="1466">
                  <c:v>268.51000977000001</c:v>
                </c:pt>
                <c:pt idx="1467">
                  <c:v>268.59002685999997</c:v>
                </c:pt>
                <c:pt idx="1468">
                  <c:v>268.57000730999994</c:v>
                </c:pt>
                <c:pt idx="1469">
                  <c:v>268.54003903</c:v>
                </c:pt>
                <c:pt idx="1470">
                  <c:v>268.61004636000007</c:v>
                </c:pt>
                <c:pt idx="1471">
                  <c:v>268.58996585</c:v>
                </c:pt>
                <c:pt idx="1472">
                  <c:v>268.55999757000006</c:v>
                </c:pt>
                <c:pt idx="1473">
                  <c:v>268.63995363000015</c:v>
                </c:pt>
                <c:pt idx="1474">
                  <c:v>268.60998534999999</c:v>
                </c:pt>
                <c:pt idx="1475">
                  <c:v>268.59002683999984</c:v>
                </c:pt>
                <c:pt idx="1476">
                  <c:v>268.6600341699999</c:v>
                </c:pt>
                <c:pt idx="1477">
                  <c:v>268.63006588999997</c:v>
                </c:pt>
                <c:pt idx="1478">
                  <c:v>268.59997561</c:v>
                </c:pt>
                <c:pt idx="1479">
                  <c:v>268.66992189999996</c:v>
                </c:pt>
                <c:pt idx="1480">
                  <c:v>268.64996339000015</c:v>
                </c:pt>
                <c:pt idx="1481">
                  <c:v>268.61999512</c:v>
                </c:pt>
                <c:pt idx="1482">
                  <c:v>268.70001220999995</c:v>
                </c:pt>
                <c:pt idx="1483">
                  <c:v>268.67004392999991</c:v>
                </c:pt>
                <c:pt idx="1484">
                  <c:v>268.64007565999998</c:v>
                </c:pt>
                <c:pt idx="1485">
                  <c:v>268.72003171000006</c:v>
                </c:pt>
                <c:pt idx="1486">
                  <c:v>268.68994142999998</c:v>
                </c:pt>
                <c:pt idx="1487">
                  <c:v>268.75994876000004</c:v>
                </c:pt>
                <c:pt idx="1488">
                  <c:v>268.72998048000011</c:v>
                </c:pt>
                <c:pt idx="1489">
                  <c:v>268.70001220999995</c:v>
                </c:pt>
                <c:pt idx="1490">
                  <c:v>268.78002930000002</c:v>
                </c:pt>
                <c:pt idx="1491">
                  <c:v>268.74999998999988</c:v>
                </c:pt>
                <c:pt idx="1492">
                  <c:v>268.72003171000006</c:v>
                </c:pt>
                <c:pt idx="1493">
                  <c:v>268.79003903</c:v>
                </c:pt>
                <c:pt idx="1494">
                  <c:v>268.75994876000004</c:v>
                </c:pt>
                <c:pt idx="1495">
                  <c:v>268.71997072000011</c:v>
                </c:pt>
                <c:pt idx="1496">
                  <c:v>268.78997804000005</c:v>
                </c:pt>
                <c:pt idx="1497">
                  <c:v>268.76000977000001</c:v>
                </c:pt>
                <c:pt idx="1498">
                  <c:v>268.73004148999985</c:v>
                </c:pt>
                <c:pt idx="1499">
                  <c:v>268.80004880999991</c:v>
                </c:pt>
                <c:pt idx="1500">
                  <c:v>268.77001949999999</c:v>
                </c:pt>
                <c:pt idx="1501">
                  <c:v>268.73992923000003</c:v>
                </c:pt>
                <c:pt idx="1502">
                  <c:v>268.80993654999997</c:v>
                </c:pt>
                <c:pt idx="1503">
                  <c:v>268.77996828000016</c:v>
                </c:pt>
                <c:pt idx="1504">
                  <c:v>268.73999022999999</c:v>
                </c:pt>
                <c:pt idx="1505">
                  <c:v>268.79998779000005</c:v>
                </c:pt>
                <c:pt idx="1506">
                  <c:v>268.77001951999989</c:v>
                </c:pt>
                <c:pt idx="1507">
                  <c:v>268.74005123999996</c:v>
                </c:pt>
                <c:pt idx="1508">
                  <c:v>268.80004880000001</c:v>
                </c:pt>
                <c:pt idx="1509">
                  <c:v>268.76995851999993</c:v>
                </c:pt>
                <c:pt idx="1510">
                  <c:v>268.83996585</c:v>
                </c:pt>
                <c:pt idx="1511">
                  <c:v>268.79998781000006</c:v>
                </c:pt>
                <c:pt idx="1512">
                  <c:v>268.76000977000001</c:v>
                </c:pt>
                <c:pt idx="1513">
                  <c:v>268.82000731999995</c:v>
                </c:pt>
                <c:pt idx="1514">
                  <c:v>268.7900390499999</c:v>
                </c:pt>
                <c:pt idx="1515">
                  <c:v>268.75006100999997</c:v>
                </c:pt>
                <c:pt idx="1516">
                  <c:v>268.82006833000003</c:v>
                </c:pt>
                <c:pt idx="1517">
                  <c:v>268.77996828999994</c:v>
                </c:pt>
                <c:pt idx="1518">
                  <c:v>268.73999025000012</c:v>
                </c:pt>
                <c:pt idx="1519">
                  <c:v>268.80999757000006</c:v>
                </c:pt>
                <c:pt idx="1520">
                  <c:v>268.78002930000002</c:v>
                </c:pt>
                <c:pt idx="1521">
                  <c:v>268.83001708999996</c:v>
                </c:pt>
                <c:pt idx="1522">
                  <c:v>268.7900390499999</c:v>
                </c:pt>
                <c:pt idx="1523">
                  <c:v>268.76007076999997</c:v>
                </c:pt>
                <c:pt idx="1524">
                  <c:v>268.82006833000003</c:v>
                </c:pt>
                <c:pt idx="1525">
                  <c:v>268.78997805999995</c:v>
                </c:pt>
                <c:pt idx="1526">
                  <c:v>268.75000001000012</c:v>
                </c:pt>
                <c:pt idx="1527">
                  <c:v>268.80999757000006</c:v>
                </c:pt>
                <c:pt idx="1528">
                  <c:v>268.77001953000001</c:v>
                </c:pt>
                <c:pt idx="1529">
                  <c:v>268.82000731999995</c:v>
                </c:pt>
                <c:pt idx="1530">
                  <c:v>268.78002927999989</c:v>
                </c:pt>
                <c:pt idx="1531">
                  <c:v>268.74005123999996</c:v>
                </c:pt>
                <c:pt idx="1532">
                  <c:v>268.80004880000001</c:v>
                </c:pt>
                <c:pt idx="1533">
                  <c:v>268.75994876000004</c:v>
                </c:pt>
                <c:pt idx="1534">
                  <c:v>268.71997072000011</c:v>
                </c:pt>
                <c:pt idx="1535">
                  <c:v>268.77996828000016</c:v>
                </c:pt>
                <c:pt idx="1536">
                  <c:v>268.73999022999999</c:v>
                </c:pt>
                <c:pt idx="1537">
                  <c:v>268.70001218999994</c:v>
                </c:pt>
                <c:pt idx="1538">
                  <c:v>268.74999998999988</c:v>
                </c:pt>
                <c:pt idx="1539">
                  <c:v>268.70007321000003</c:v>
                </c:pt>
                <c:pt idx="1540">
                  <c:v>268.76007076999997</c:v>
                </c:pt>
                <c:pt idx="1541">
                  <c:v>268.71997073</c:v>
                </c:pt>
                <c:pt idx="1542">
                  <c:v>268.66998292000005</c:v>
                </c:pt>
                <c:pt idx="1543">
                  <c:v>268.72998048000011</c:v>
                </c:pt>
                <c:pt idx="1544">
                  <c:v>268.67999268000005</c:v>
                </c:pt>
                <c:pt idx="1545">
                  <c:v>268.63000486999988</c:v>
                </c:pt>
                <c:pt idx="1546">
                  <c:v>268.68005369999992</c:v>
                </c:pt>
                <c:pt idx="1547">
                  <c:v>268.63006588999997</c:v>
                </c:pt>
                <c:pt idx="1548">
                  <c:v>268.69006345000003</c:v>
                </c:pt>
                <c:pt idx="1549">
                  <c:v>268.63995363999993</c:v>
                </c:pt>
                <c:pt idx="1550">
                  <c:v>268.5899658300001</c:v>
                </c:pt>
                <c:pt idx="1551">
                  <c:v>268.63995363000015</c:v>
                </c:pt>
                <c:pt idx="1552">
                  <c:v>268.59002685999997</c:v>
                </c:pt>
                <c:pt idx="1553">
                  <c:v>268.64001465000001</c:v>
                </c:pt>
                <c:pt idx="1554">
                  <c:v>268.59002683999984</c:v>
                </c:pt>
                <c:pt idx="1555">
                  <c:v>268.53002927</c:v>
                </c:pt>
                <c:pt idx="1556">
                  <c:v>268.58007810000004</c:v>
                </c:pt>
                <c:pt idx="1557">
                  <c:v>268.52996828999994</c:v>
                </c:pt>
                <c:pt idx="1558">
                  <c:v>268.57995607999999</c:v>
                </c:pt>
                <c:pt idx="1559">
                  <c:v>268.52996828000016</c:v>
                </c:pt>
                <c:pt idx="1560">
                  <c:v>268.47998046999999</c:v>
                </c:pt>
                <c:pt idx="1561">
                  <c:v>268.52001953000001</c:v>
                </c:pt>
                <c:pt idx="1562">
                  <c:v>268.47003171999984</c:v>
                </c:pt>
                <c:pt idx="1563">
                  <c:v>268.51000974999988</c:v>
                </c:pt>
                <c:pt idx="1564">
                  <c:v>268.45007321000003</c:v>
                </c:pt>
                <c:pt idx="1565">
                  <c:v>268.39996340999994</c:v>
                </c:pt>
                <c:pt idx="1566">
                  <c:v>268.43994142999998</c:v>
                </c:pt>
                <c:pt idx="1567">
                  <c:v>268.38000490000013</c:v>
                </c:pt>
                <c:pt idx="1568">
                  <c:v>268.33001708999996</c:v>
                </c:pt>
                <c:pt idx="1569">
                  <c:v>268.36999512</c:v>
                </c:pt>
                <c:pt idx="1570">
                  <c:v>268.32000730999994</c:v>
                </c:pt>
                <c:pt idx="1571">
                  <c:v>268.36004636999985</c:v>
                </c:pt>
                <c:pt idx="1572">
                  <c:v>268.30004880000001</c:v>
                </c:pt>
                <c:pt idx="1573">
                  <c:v>268.23992923000003</c:v>
                </c:pt>
                <c:pt idx="1574">
                  <c:v>268.27996828999994</c:v>
                </c:pt>
                <c:pt idx="1575">
                  <c:v>268.21997072000011</c:v>
                </c:pt>
                <c:pt idx="1576">
                  <c:v>268.25994874000014</c:v>
                </c:pt>
                <c:pt idx="1577">
                  <c:v>268.20001220999995</c:v>
                </c:pt>
                <c:pt idx="1578">
                  <c:v>268.14001462999988</c:v>
                </c:pt>
                <c:pt idx="1579">
                  <c:v>268.18005369999992</c:v>
                </c:pt>
                <c:pt idx="1580">
                  <c:v>268.11004636000007</c:v>
                </c:pt>
                <c:pt idx="1581">
                  <c:v>268.15002439</c:v>
                </c:pt>
                <c:pt idx="1582">
                  <c:v>268.08996585</c:v>
                </c:pt>
                <c:pt idx="1583">
                  <c:v>268.12994388000004</c:v>
                </c:pt>
                <c:pt idx="1584">
                  <c:v>268.06994630000008</c:v>
                </c:pt>
                <c:pt idx="1585">
                  <c:v>268.01000977000001</c:v>
                </c:pt>
                <c:pt idx="1586">
                  <c:v>268.04998779000005</c:v>
                </c:pt>
                <c:pt idx="1587">
                  <c:v>267.98004148999985</c:v>
                </c:pt>
                <c:pt idx="1588">
                  <c:v>268.02001951999989</c:v>
                </c:pt>
                <c:pt idx="1589">
                  <c:v>267.95007321000003</c:v>
                </c:pt>
                <c:pt idx="1590">
                  <c:v>267.88995363999993</c:v>
                </c:pt>
                <c:pt idx="1591">
                  <c:v>267.91992189999996</c:v>
                </c:pt>
                <c:pt idx="1592">
                  <c:v>267.85998537000012</c:v>
                </c:pt>
                <c:pt idx="1593">
                  <c:v>267.88995363000015</c:v>
                </c:pt>
                <c:pt idx="1594">
                  <c:v>267.82000731999995</c:v>
                </c:pt>
                <c:pt idx="1595">
                  <c:v>267.76000974999988</c:v>
                </c:pt>
                <c:pt idx="1596">
                  <c:v>267.7900390499999</c:v>
                </c:pt>
                <c:pt idx="1597">
                  <c:v>267.72003171000006</c:v>
                </c:pt>
                <c:pt idx="1598">
                  <c:v>267.75006100999997</c:v>
                </c:pt>
                <c:pt idx="1599">
                  <c:v>267.68994142999998</c:v>
                </c:pt>
                <c:pt idx="1600">
                  <c:v>267.71997073</c:v>
                </c:pt>
                <c:pt idx="1601">
                  <c:v>267.65997316000016</c:v>
                </c:pt>
                <c:pt idx="1602">
                  <c:v>267.59002685999997</c:v>
                </c:pt>
                <c:pt idx="1603">
                  <c:v>267.61999512</c:v>
                </c:pt>
                <c:pt idx="1604">
                  <c:v>267.55004880999991</c:v>
                </c:pt>
                <c:pt idx="1605">
                  <c:v>267.59002683999984</c:v>
                </c:pt>
                <c:pt idx="1606">
                  <c:v>267.51007076999997</c:v>
                </c:pt>
                <c:pt idx="1607">
                  <c:v>267.43994142999998</c:v>
                </c:pt>
                <c:pt idx="1608">
                  <c:v>267.46997073</c:v>
                </c:pt>
                <c:pt idx="1609">
                  <c:v>267.39996339000015</c:v>
                </c:pt>
                <c:pt idx="1610">
                  <c:v>267.41998292000005</c:v>
                </c:pt>
                <c:pt idx="1611">
                  <c:v>267.34997558999999</c:v>
                </c:pt>
                <c:pt idx="1612">
                  <c:v>267.38000488</c:v>
                </c:pt>
                <c:pt idx="1613">
                  <c:v>267.30999753999993</c:v>
                </c:pt>
                <c:pt idx="1614">
                  <c:v>267.23004148000007</c:v>
                </c:pt>
                <c:pt idx="1615">
                  <c:v>267.25006100999997</c:v>
                </c:pt>
                <c:pt idx="1616">
                  <c:v>267.17993166999997</c:v>
                </c:pt>
                <c:pt idx="1617">
                  <c:v>267.20996097</c:v>
                </c:pt>
                <c:pt idx="1618">
                  <c:v>267.13995363000015</c:v>
                </c:pt>
                <c:pt idx="1619">
                  <c:v>267.16998292000005</c:v>
                </c:pt>
                <c:pt idx="1620">
                  <c:v>267.09002685999997</c:v>
                </c:pt>
                <c:pt idx="1621">
                  <c:v>267.02001951999989</c:v>
                </c:pt>
                <c:pt idx="1622">
                  <c:v>267.05004880999991</c:v>
                </c:pt>
                <c:pt idx="1623">
                  <c:v>266.97003171000006</c:v>
                </c:pt>
                <c:pt idx="1624">
                  <c:v>267.00006100999997</c:v>
                </c:pt>
                <c:pt idx="1625">
                  <c:v>266.91992189999996</c:v>
                </c:pt>
                <c:pt idx="1626">
                  <c:v>266.93994142999998</c:v>
                </c:pt>
                <c:pt idx="1627">
                  <c:v>266.86999513000012</c:v>
                </c:pt>
                <c:pt idx="1628">
                  <c:v>266.78997803000004</c:v>
                </c:pt>
                <c:pt idx="1629">
                  <c:v>266.80999756000006</c:v>
                </c:pt>
                <c:pt idx="1630">
                  <c:v>266.73004148999985</c:v>
                </c:pt>
                <c:pt idx="1631">
                  <c:v>266.74999998999988</c:v>
                </c:pt>
                <c:pt idx="1632">
                  <c:v>266.67004392000001</c:v>
                </c:pt>
                <c:pt idx="1633">
                  <c:v>266.69006345000003</c:v>
                </c:pt>
                <c:pt idx="1634">
                  <c:v>266.60992434000002</c:v>
                </c:pt>
                <c:pt idx="1635">
                  <c:v>266.53997804000005</c:v>
                </c:pt>
                <c:pt idx="1636">
                  <c:v>266.55999757000006</c:v>
                </c:pt>
                <c:pt idx="1637">
                  <c:v>266.47998046999999</c:v>
                </c:pt>
                <c:pt idx="1638">
                  <c:v>266.5</c:v>
                </c:pt>
                <c:pt idx="1639">
                  <c:v>266.42004392999991</c:v>
                </c:pt>
                <c:pt idx="1640">
                  <c:v>266.43005369999992</c:v>
                </c:pt>
                <c:pt idx="1641">
                  <c:v>266.35003659000006</c:v>
                </c:pt>
                <c:pt idx="1642">
                  <c:v>266.37005611999996</c:v>
                </c:pt>
                <c:pt idx="1643">
                  <c:v>266.28997805999995</c:v>
                </c:pt>
                <c:pt idx="1644">
                  <c:v>266.2099609500001</c:v>
                </c:pt>
                <c:pt idx="1645">
                  <c:v>266.22998048000011</c:v>
                </c:pt>
                <c:pt idx="1646">
                  <c:v>266.15997314000003</c:v>
                </c:pt>
                <c:pt idx="1647">
                  <c:v>266.17999268000005</c:v>
                </c:pt>
                <c:pt idx="1648">
                  <c:v>266.10003660999985</c:v>
                </c:pt>
                <c:pt idx="1649">
                  <c:v>266.11999509999987</c:v>
                </c:pt>
                <c:pt idx="1650">
                  <c:v>266.04003903</c:v>
                </c:pt>
                <c:pt idx="1651">
                  <c:v>265.95996097</c:v>
                </c:pt>
                <c:pt idx="1652">
                  <c:v>265.97998050000001</c:v>
                </c:pt>
                <c:pt idx="1653">
                  <c:v>265.89996339000015</c:v>
                </c:pt>
                <c:pt idx="1654">
                  <c:v>265.90997316000016</c:v>
                </c:pt>
                <c:pt idx="1655">
                  <c:v>265.83001708999996</c:v>
                </c:pt>
                <c:pt idx="1656">
                  <c:v>265.84997558999999</c:v>
                </c:pt>
                <c:pt idx="1657">
                  <c:v>265.74999998999988</c:v>
                </c:pt>
                <c:pt idx="1658">
                  <c:v>265.77001951999989</c:v>
                </c:pt>
                <c:pt idx="1659">
                  <c:v>265.69006345000003</c:v>
                </c:pt>
                <c:pt idx="1660">
                  <c:v>265.70007321000003</c:v>
                </c:pt>
                <c:pt idx="1661">
                  <c:v>265.61993411000003</c:v>
                </c:pt>
                <c:pt idx="1662">
                  <c:v>265.52996828000016</c:v>
                </c:pt>
                <c:pt idx="1663">
                  <c:v>265.53997804000005</c:v>
                </c:pt>
                <c:pt idx="1664">
                  <c:v>265.45001220999995</c:v>
                </c:pt>
                <c:pt idx="1665">
                  <c:v>265.46002196999996</c:v>
                </c:pt>
                <c:pt idx="1666">
                  <c:v>265.36999509999987</c:v>
                </c:pt>
                <c:pt idx="1667">
                  <c:v>265.39001462999988</c:v>
                </c:pt>
                <c:pt idx="1668">
                  <c:v>265.30004880000001</c:v>
                </c:pt>
                <c:pt idx="1669">
                  <c:v>265.32006833000003</c:v>
                </c:pt>
                <c:pt idx="1670">
                  <c:v>265.22998050000001</c:v>
                </c:pt>
                <c:pt idx="1671">
                  <c:v>265.13995363000015</c:v>
                </c:pt>
                <c:pt idx="1672">
                  <c:v>265.15997316000016</c:v>
                </c:pt>
                <c:pt idx="1673">
                  <c:v>265.08001708999996</c:v>
                </c:pt>
                <c:pt idx="1674">
                  <c:v>265.08001708999996</c:v>
                </c:pt>
                <c:pt idx="1675">
                  <c:v>264.99999998999988</c:v>
                </c:pt>
                <c:pt idx="1676">
                  <c:v>265.01000974999988</c:v>
                </c:pt>
                <c:pt idx="1677">
                  <c:v>264.92004392000001</c:v>
                </c:pt>
                <c:pt idx="1678">
                  <c:v>264.94006345000003</c:v>
                </c:pt>
                <c:pt idx="1679">
                  <c:v>264.84997561</c:v>
                </c:pt>
                <c:pt idx="1680">
                  <c:v>264.85992434000002</c:v>
                </c:pt>
                <c:pt idx="1681">
                  <c:v>264.77996828000016</c:v>
                </c:pt>
                <c:pt idx="1682">
                  <c:v>264.77996828000016</c:v>
                </c:pt>
                <c:pt idx="1683">
                  <c:v>264.70001220999995</c:v>
                </c:pt>
                <c:pt idx="1684">
                  <c:v>264.61004636999985</c:v>
                </c:pt>
                <c:pt idx="1685">
                  <c:v>264.61999509999987</c:v>
                </c:pt>
                <c:pt idx="1686">
                  <c:v>264.54003903</c:v>
                </c:pt>
                <c:pt idx="1687">
                  <c:v>264.55004880000001</c:v>
                </c:pt>
                <c:pt idx="1688">
                  <c:v>264.45996097</c:v>
                </c:pt>
                <c:pt idx="1689">
                  <c:v>264.46997073</c:v>
                </c:pt>
                <c:pt idx="1690">
                  <c:v>264.38000490000013</c:v>
                </c:pt>
                <c:pt idx="1691">
                  <c:v>264.38000490000013</c:v>
                </c:pt>
                <c:pt idx="1692">
                  <c:v>264.28002930000002</c:v>
                </c:pt>
                <c:pt idx="1693">
                  <c:v>264.28002930000002</c:v>
                </c:pt>
                <c:pt idx="1694">
                  <c:v>264.18005369999992</c:v>
                </c:pt>
                <c:pt idx="1695">
                  <c:v>264.18005369999992</c:v>
                </c:pt>
                <c:pt idx="1696">
                  <c:v>264.08007810000004</c:v>
                </c:pt>
                <c:pt idx="1697">
                  <c:v>264.09002683000006</c:v>
                </c:pt>
                <c:pt idx="1698">
                  <c:v>263.98992923000003</c:v>
                </c:pt>
                <c:pt idx="1699">
                  <c:v>263.98992923000003</c:v>
                </c:pt>
                <c:pt idx="1700">
                  <c:v>263.89996339000015</c:v>
                </c:pt>
                <c:pt idx="1701">
                  <c:v>263.79998779000005</c:v>
                </c:pt>
                <c:pt idx="1702">
                  <c:v>263.80999756000006</c:v>
                </c:pt>
                <c:pt idx="1703">
                  <c:v>263.72003171999984</c:v>
                </c:pt>
                <c:pt idx="1704">
                  <c:v>263.73004148999985</c:v>
                </c:pt>
                <c:pt idx="1705">
                  <c:v>263.64007565999998</c:v>
                </c:pt>
                <c:pt idx="1706">
                  <c:v>263.65002439</c:v>
                </c:pt>
                <c:pt idx="1707">
                  <c:v>263.53997805999995</c:v>
                </c:pt>
                <c:pt idx="1708">
                  <c:v>263.54992678999997</c:v>
                </c:pt>
                <c:pt idx="1709">
                  <c:v>263.50000000000011</c:v>
                </c:pt>
                <c:pt idx="1710">
                  <c:v>263.50000000000011</c:v>
                </c:pt>
                <c:pt idx="1711">
                  <c:v>263.40002440000001</c:v>
                </c:pt>
                <c:pt idx="1712">
                  <c:v>263.40002440000001</c:v>
                </c:pt>
                <c:pt idx="1713">
                  <c:v>263.3000487999999</c:v>
                </c:pt>
                <c:pt idx="1714">
                  <c:v>263.3000487999999</c:v>
                </c:pt>
                <c:pt idx="1715">
                  <c:v>263.20007320000002</c:v>
                </c:pt>
                <c:pt idx="1716">
                  <c:v>263.20007320000002</c:v>
                </c:pt>
                <c:pt idx="1717">
                  <c:v>263.09997559999999</c:v>
                </c:pt>
                <c:pt idx="1718">
                  <c:v>263.09997559999999</c:v>
                </c:pt>
                <c:pt idx="1719">
                  <c:v>263.00000000000011</c:v>
                </c:pt>
                <c:pt idx="1720">
                  <c:v>263.00000000000011</c:v>
                </c:pt>
                <c:pt idx="1721">
                  <c:v>262.90002440000001</c:v>
                </c:pt>
                <c:pt idx="1722">
                  <c:v>262.8000487999999</c:v>
                </c:pt>
                <c:pt idx="1723">
                  <c:v>262.8000487999999</c:v>
                </c:pt>
                <c:pt idx="1724">
                  <c:v>262.8000487999999</c:v>
                </c:pt>
                <c:pt idx="1725">
                  <c:v>262.70007320000002</c:v>
                </c:pt>
                <c:pt idx="1726">
                  <c:v>262.59997559999999</c:v>
                </c:pt>
                <c:pt idx="1727">
                  <c:v>262.59997559999999</c:v>
                </c:pt>
                <c:pt idx="1728">
                  <c:v>262.50000000000011</c:v>
                </c:pt>
                <c:pt idx="1729">
                  <c:v>262.59997560000011</c:v>
                </c:pt>
                <c:pt idx="1730">
                  <c:v>262.5</c:v>
                </c:pt>
                <c:pt idx="1731">
                  <c:v>262.5</c:v>
                </c:pt>
                <c:pt idx="1732">
                  <c:v>262.40002439999989</c:v>
                </c:pt>
                <c:pt idx="1733">
                  <c:v>262.40002439999989</c:v>
                </c:pt>
                <c:pt idx="1734">
                  <c:v>262.30004880000001</c:v>
                </c:pt>
                <c:pt idx="1735">
                  <c:v>262.30004880000001</c:v>
                </c:pt>
                <c:pt idx="1736">
                  <c:v>262.19995119999999</c:v>
                </c:pt>
                <c:pt idx="1737">
                  <c:v>262.19995119999999</c:v>
                </c:pt>
                <c:pt idx="1738">
                  <c:v>262.09997560000011</c:v>
                </c:pt>
                <c:pt idx="1739">
                  <c:v>262.09997560000011</c:v>
                </c:pt>
                <c:pt idx="1740">
                  <c:v>262</c:v>
                </c:pt>
                <c:pt idx="1741">
                  <c:v>262</c:v>
                </c:pt>
                <c:pt idx="1742">
                  <c:v>261.90002439999989</c:v>
                </c:pt>
                <c:pt idx="1743">
                  <c:v>261.90002439999989</c:v>
                </c:pt>
                <c:pt idx="1744">
                  <c:v>261.80004880000001</c:v>
                </c:pt>
                <c:pt idx="1745">
                  <c:v>261.80004880000001</c:v>
                </c:pt>
                <c:pt idx="1746">
                  <c:v>261.69995119999999</c:v>
                </c:pt>
                <c:pt idx="1747">
                  <c:v>261.69995119999999</c:v>
                </c:pt>
                <c:pt idx="1748">
                  <c:v>261.59997560000011</c:v>
                </c:pt>
                <c:pt idx="1749">
                  <c:v>261.59997560000011</c:v>
                </c:pt>
                <c:pt idx="1750">
                  <c:v>261.5</c:v>
                </c:pt>
                <c:pt idx="1751">
                  <c:v>261.5</c:v>
                </c:pt>
                <c:pt idx="1752">
                  <c:v>261.40002439999989</c:v>
                </c:pt>
                <c:pt idx="1753">
                  <c:v>261.40002439999989</c:v>
                </c:pt>
                <c:pt idx="1754">
                  <c:v>261.30004880000001</c:v>
                </c:pt>
                <c:pt idx="1755">
                  <c:v>261.30004880000001</c:v>
                </c:pt>
                <c:pt idx="1756">
                  <c:v>261.19995119999999</c:v>
                </c:pt>
                <c:pt idx="1757">
                  <c:v>261.19995119999999</c:v>
                </c:pt>
                <c:pt idx="1758">
                  <c:v>261.09997560000011</c:v>
                </c:pt>
                <c:pt idx="1759">
                  <c:v>261.09997560000011</c:v>
                </c:pt>
                <c:pt idx="1760">
                  <c:v>261</c:v>
                </c:pt>
                <c:pt idx="1761">
                  <c:v>261</c:v>
                </c:pt>
                <c:pt idx="1762">
                  <c:v>260.90002439999989</c:v>
                </c:pt>
                <c:pt idx="1763">
                  <c:v>260.90002439999989</c:v>
                </c:pt>
                <c:pt idx="1764">
                  <c:v>260.80004880000001</c:v>
                </c:pt>
                <c:pt idx="1765">
                  <c:v>260.80004880000001</c:v>
                </c:pt>
                <c:pt idx="1766">
                  <c:v>260.69995119999999</c:v>
                </c:pt>
                <c:pt idx="1767">
                  <c:v>260.59997559999988</c:v>
                </c:pt>
                <c:pt idx="1768">
                  <c:v>260.59997559999988</c:v>
                </c:pt>
                <c:pt idx="1769">
                  <c:v>260.5</c:v>
                </c:pt>
                <c:pt idx="1770">
                  <c:v>260.5</c:v>
                </c:pt>
                <c:pt idx="1771">
                  <c:v>260.40002439999989</c:v>
                </c:pt>
                <c:pt idx="1772">
                  <c:v>260.40002439999989</c:v>
                </c:pt>
                <c:pt idx="1773">
                  <c:v>260.30004879999979</c:v>
                </c:pt>
                <c:pt idx="1774">
                  <c:v>260.30004879999979</c:v>
                </c:pt>
                <c:pt idx="1775">
                  <c:v>260.20007319999991</c:v>
                </c:pt>
                <c:pt idx="1776">
                  <c:v>260.20007319999991</c:v>
                </c:pt>
                <c:pt idx="1777">
                  <c:v>260.09997559999988</c:v>
                </c:pt>
                <c:pt idx="1778">
                  <c:v>260.09997559999988</c:v>
                </c:pt>
                <c:pt idx="1779">
                  <c:v>260</c:v>
                </c:pt>
                <c:pt idx="1780">
                  <c:v>260</c:v>
                </c:pt>
                <c:pt idx="1781">
                  <c:v>259.90002439999989</c:v>
                </c:pt>
                <c:pt idx="1782">
                  <c:v>259.90002439999989</c:v>
                </c:pt>
                <c:pt idx="1783">
                  <c:v>259.80004879999979</c:v>
                </c:pt>
                <c:pt idx="1784">
                  <c:v>259.80004879999979</c:v>
                </c:pt>
                <c:pt idx="1785">
                  <c:v>259.60009760000003</c:v>
                </c:pt>
                <c:pt idx="1786">
                  <c:v>259.60009760000003</c:v>
                </c:pt>
                <c:pt idx="1787">
                  <c:v>259.60009760000003</c:v>
                </c:pt>
                <c:pt idx="1788">
                  <c:v>259.5</c:v>
                </c:pt>
                <c:pt idx="1789">
                  <c:v>259.5</c:v>
                </c:pt>
                <c:pt idx="1790">
                  <c:v>259.40002440000012</c:v>
                </c:pt>
                <c:pt idx="1791">
                  <c:v>259.40002440000012</c:v>
                </c:pt>
                <c:pt idx="1792">
                  <c:v>259.30004880000001</c:v>
                </c:pt>
                <c:pt idx="1793">
                  <c:v>259.30004880000001</c:v>
                </c:pt>
                <c:pt idx="1794">
                  <c:v>259.20007319999991</c:v>
                </c:pt>
                <c:pt idx="1795">
                  <c:v>259.20007319999991</c:v>
                </c:pt>
                <c:pt idx="1796">
                  <c:v>259.10009760000003</c:v>
                </c:pt>
                <c:pt idx="1797">
                  <c:v>259.10009760000003</c:v>
                </c:pt>
                <c:pt idx="1798">
                  <c:v>259</c:v>
                </c:pt>
                <c:pt idx="1799">
                  <c:v>259</c:v>
                </c:pt>
                <c:pt idx="1800">
                  <c:v>258.89990239999997</c:v>
                </c:pt>
                <c:pt idx="1801">
                  <c:v>258.79992680000009</c:v>
                </c:pt>
                <c:pt idx="1802">
                  <c:v>258.79992680000009</c:v>
                </c:pt>
                <c:pt idx="1803">
                  <c:v>258.69995119999999</c:v>
                </c:pt>
                <c:pt idx="1804">
                  <c:v>258.69995119999999</c:v>
                </c:pt>
                <c:pt idx="1805">
                  <c:v>258.59997559999988</c:v>
                </c:pt>
                <c:pt idx="1806">
                  <c:v>258.59997559999988</c:v>
                </c:pt>
                <c:pt idx="1807">
                  <c:v>258.5</c:v>
                </c:pt>
                <c:pt idx="1808">
                  <c:v>258.5</c:v>
                </c:pt>
                <c:pt idx="1809">
                  <c:v>258.40002440000012</c:v>
                </c:pt>
                <c:pt idx="1810">
                  <c:v>258.29992680000009</c:v>
                </c:pt>
                <c:pt idx="1811">
                  <c:v>258.29992680000009</c:v>
                </c:pt>
                <c:pt idx="1812">
                  <c:v>258.19995120000021</c:v>
                </c:pt>
                <c:pt idx="1813">
                  <c:v>258.19995120000021</c:v>
                </c:pt>
                <c:pt idx="1814">
                  <c:v>258.09997560000011</c:v>
                </c:pt>
                <c:pt idx="1815">
                  <c:v>258.09997560000011</c:v>
                </c:pt>
                <c:pt idx="1816">
                  <c:v>258</c:v>
                </c:pt>
                <c:pt idx="1817">
                  <c:v>258</c:v>
                </c:pt>
                <c:pt idx="1818">
                  <c:v>257.90002439999989</c:v>
                </c:pt>
                <c:pt idx="1819">
                  <c:v>257.80004880000001</c:v>
                </c:pt>
                <c:pt idx="1820">
                  <c:v>257.80004880000001</c:v>
                </c:pt>
                <c:pt idx="1821">
                  <c:v>257.69995119999999</c:v>
                </c:pt>
                <c:pt idx="1822">
                  <c:v>257.69995119999999</c:v>
                </c:pt>
                <c:pt idx="1823">
                  <c:v>257.59997560000011</c:v>
                </c:pt>
                <c:pt idx="1824">
                  <c:v>257.59997560000011</c:v>
                </c:pt>
                <c:pt idx="1825">
                  <c:v>257.40002439999989</c:v>
                </c:pt>
                <c:pt idx="1826">
                  <c:v>257.40002439999989</c:v>
                </c:pt>
                <c:pt idx="1827">
                  <c:v>257.40002439999989</c:v>
                </c:pt>
                <c:pt idx="1828">
                  <c:v>257.30004879999979</c:v>
                </c:pt>
                <c:pt idx="1829">
                  <c:v>257.30004879999979</c:v>
                </c:pt>
                <c:pt idx="1830">
                  <c:v>257.20007319999991</c:v>
                </c:pt>
                <c:pt idx="1831">
                  <c:v>257.10009760000003</c:v>
                </c:pt>
                <c:pt idx="1832">
                  <c:v>257</c:v>
                </c:pt>
                <c:pt idx="1833">
                  <c:v>257</c:v>
                </c:pt>
                <c:pt idx="1834">
                  <c:v>257</c:v>
                </c:pt>
                <c:pt idx="1835">
                  <c:v>256.90002440000012</c:v>
                </c:pt>
                <c:pt idx="1836">
                  <c:v>256.90002440000012</c:v>
                </c:pt>
                <c:pt idx="1837">
                  <c:v>256.69995119999999</c:v>
                </c:pt>
                <c:pt idx="1838">
                  <c:v>256.69995119999999</c:v>
                </c:pt>
                <c:pt idx="1839">
                  <c:v>256.59997559999988</c:v>
                </c:pt>
                <c:pt idx="1840">
                  <c:v>256.59997559999988</c:v>
                </c:pt>
                <c:pt idx="1841">
                  <c:v>256.59997559999988</c:v>
                </c:pt>
                <c:pt idx="1842">
                  <c:v>256.5</c:v>
                </c:pt>
                <c:pt idx="1843">
                  <c:v>256.40002440000012</c:v>
                </c:pt>
                <c:pt idx="1844">
                  <c:v>256.29992680000009</c:v>
                </c:pt>
                <c:pt idx="1845">
                  <c:v>256.29992680000009</c:v>
                </c:pt>
                <c:pt idx="1846">
                  <c:v>256.29992680000009</c:v>
                </c:pt>
                <c:pt idx="1847">
                  <c:v>256.19995120000021</c:v>
                </c:pt>
                <c:pt idx="1848">
                  <c:v>256.09997560000011</c:v>
                </c:pt>
                <c:pt idx="1849">
                  <c:v>256</c:v>
                </c:pt>
                <c:pt idx="1850">
                  <c:v>256</c:v>
                </c:pt>
                <c:pt idx="1851">
                  <c:v>255.90002439999989</c:v>
                </c:pt>
                <c:pt idx="1852">
                  <c:v>255.90002439999989</c:v>
                </c:pt>
                <c:pt idx="1853">
                  <c:v>255.80004879999979</c:v>
                </c:pt>
                <c:pt idx="1854">
                  <c:v>255.70007319999991</c:v>
                </c:pt>
                <c:pt idx="1855">
                  <c:v>255.70007319999991</c:v>
                </c:pt>
                <c:pt idx="1856">
                  <c:v>255.59997559999988</c:v>
                </c:pt>
                <c:pt idx="1857">
                  <c:v>255.59997559999988</c:v>
                </c:pt>
                <c:pt idx="1858">
                  <c:v>255.40002440000012</c:v>
                </c:pt>
                <c:pt idx="1859">
                  <c:v>255.40002440000012</c:v>
                </c:pt>
                <c:pt idx="1860">
                  <c:v>255.40002440000012</c:v>
                </c:pt>
                <c:pt idx="1861">
                  <c:v>255.30004880000001</c:v>
                </c:pt>
                <c:pt idx="1862">
                  <c:v>255.30004880000001</c:v>
                </c:pt>
                <c:pt idx="1863">
                  <c:v>255.09997559999988</c:v>
                </c:pt>
                <c:pt idx="1864">
                  <c:v>255.09997559999988</c:v>
                </c:pt>
                <c:pt idx="1865">
                  <c:v>255.09997559999988</c:v>
                </c:pt>
                <c:pt idx="1866">
                  <c:v>255</c:v>
                </c:pt>
                <c:pt idx="1867">
                  <c:v>254.90002440000012</c:v>
                </c:pt>
                <c:pt idx="1868">
                  <c:v>254.79992680000009</c:v>
                </c:pt>
                <c:pt idx="1869">
                  <c:v>254.79992680000009</c:v>
                </c:pt>
                <c:pt idx="1870">
                  <c:v>254.79992680000009</c:v>
                </c:pt>
                <c:pt idx="1871">
                  <c:v>254.59997560000011</c:v>
                </c:pt>
                <c:pt idx="1872">
                  <c:v>254.59997560000011</c:v>
                </c:pt>
                <c:pt idx="1873">
                  <c:v>254.5</c:v>
                </c:pt>
                <c:pt idx="1874">
                  <c:v>254.5</c:v>
                </c:pt>
                <c:pt idx="1875">
                  <c:v>254.30004879999979</c:v>
                </c:pt>
                <c:pt idx="1876">
                  <c:v>254.30004879999979</c:v>
                </c:pt>
                <c:pt idx="1877">
                  <c:v>254.30004879999979</c:v>
                </c:pt>
                <c:pt idx="1878">
                  <c:v>254.20007319999991</c:v>
                </c:pt>
                <c:pt idx="1879">
                  <c:v>254.10009760000003</c:v>
                </c:pt>
                <c:pt idx="1880">
                  <c:v>254</c:v>
                </c:pt>
                <c:pt idx="1881">
                  <c:v>254</c:v>
                </c:pt>
                <c:pt idx="1882">
                  <c:v>254</c:v>
                </c:pt>
                <c:pt idx="1883">
                  <c:v>253.79992680000009</c:v>
                </c:pt>
                <c:pt idx="1884">
                  <c:v>253.79992680000009</c:v>
                </c:pt>
                <c:pt idx="1885">
                  <c:v>253.69995119999999</c:v>
                </c:pt>
                <c:pt idx="1886">
                  <c:v>253.69995119999999</c:v>
                </c:pt>
                <c:pt idx="1887">
                  <c:v>253.59997560000011</c:v>
                </c:pt>
                <c:pt idx="1888">
                  <c:v>253.5</c:v>
                </c:pt>
                <c:pt idx="1889">
                  <c:v>253.5</c:v>
                </c:pt>
                <c:pt idx="1890">
                  <c:v>253.40002440000012</c:v>
                </c:pt>
                <c:pt idx="1891">
                  <c:v>253.30004880000001</c:v>
                </c:pt>
                <c:pt idx="1892">
                  <c:v>253.30004880000001</c:v>
                </c:pt>
                <c:pt idx="1893">
                  <c:v>253.19995119999999</c:v>
                </c:pt>
                <c:pt idx="1894">
                  <c:v>253.09997559999988</c:v>
                </c:pt>
                <c:pt idx="1895">
                  <c:v>253</c:v>
                </c:pt>
                <c:pt idx="1896">
                  <c:v>253</c:v>
                </c:pt>
                <c:pt idx="1897">
                  <c:v>252.90002440000012</c:v>
                </c:pt>
                <c:pt idx="1898">
                  <c:v>252.80004880000001</c:v>
                </c:pt>
                <c:pt idx="1899">
                  <c:v>252.80004880000001</c:v>
                </c:pt>
                <c:pt idx="1900">
                  <c:v>252.59997559999988</c:v>
                </c:pt>
                <c:pt idx="1901">
                  <c:v>252.59997559999988</c:v>
                </c:pt>
                <c:pt idx="1902">
                  <c:v>252.59997559999988</c:v>
                </c:pt>
                <c:pt idx="1903">
                  <c:v>252.40002440000012</c:v>
                </c:pt>
                <c:pt idx="1904">
                  <c:v>252.40002440000012</c:v>
                </c:pt>
                <c:pt idx="1905">
                  <c:v>252.19995119999999</c:v>
                </c:pt>
                <c:pt idx="1906">
                  <c:v>252.19995119999999</c:v>
                </c:pt>
                <c:pt idx="1907">
                  <c:v>252.19995119999999</c:v>
                </c:pt>
                <c:pt idx="1908">
                  <c:v>252</c:v>
                </c:pt>
                <c:pt idx="1909">
                  <c:v>252</c:v>
                </c:pt>
                <c:pt idx="1910">
                  <c:v>251.90002439999989</c:v>
                </c:pt>
                <c:pt idx="1911">
                  <c:v>251.80004880000001</c:v>
                </c:pt>
                <c:pt idx="1912">
                  <c:v>251.80004880000001</c:v>
                </c:pt>
                <c:pt idx="1913">
                  <c:v>251.59997559999988</c:v>
                </c:pt>
                <c:pt idx="1914">
                  <c:v>251.59997559999988</c:v>
                </c:pt>
                <c:pt idx="1915">
                  <c:v>251.5</c:v>
                </c:pt>
                <c:pt idx="1916">
                  <c:v>251.40002440000012</c:v>
                </c:pt>
                <c:pt idx="1917">
                  <c:v>251.40002440000012</c:v>
                </c:pt>
                <c:pt idx="1918">
                  <c:v>251.19995119999999</c:v>
                </c:pt>
                <c:pt idx="1919">
                  <c:v>251.19995119999999</c:v>
                </c:pt>
                <c:pt idx="1920">
                  <c:v>251.09997559999988</c:v>
                </c:pt>
                <c:pt idx="1921">
                  <c:v>251</c:v>
                </c:pt>
                <c:pt idx="1922">
                  <c:v>251</c:v>
                </c:pt>
                <c:pt idx="1923">
                  <c:v>250.80004880000001</c:v>
                </c:pt>
                <c:pt idx="1924">
                  <c:v>250.80004880000001</c:v>
                </c:pt>
                <c:pt idx="1925">
                  <c:v>250.69995119999999</c:v>
                </c:pt>
                <c:pt idx="1926">
                  <c:v>250.59997559999988</c:v>
                </c:pt>
                <c:pt idx="1927">
                  <c:v>250.59997559999988</c:v>
                </c:pt>
                <c:pt idx="1928">
                  <c:v>250.40002440000012</c:v>
                </c:pt>
                <c:pt idx="1929">
                  <c:v>250.40002440000012</c:v>
                </c:pt>
                <c:pt idx="1930">
                  <c:v>250.30004880000001</c:v>
                </c:pt>
                <c:pt idx="1931">
                  <c:v>250.19995119999999</c:v>
                </c:pt>
                <c:pt idx="1932">
                  <c:v>250.19995119999999</c:v>
                </c:pt>
                <c:pt idx="1933">
                  <c:v>250.09997559999988</c:v>
                </c:pt>
                <c:pt idx="1934">
                  <c:v>250</c:v>
                </c:pt>
                <c:pt idx="1935">
                  <c:v>250</c:v>
                </c:pt>
                <c:pt idx="1936">
                  <c:v>249.80004880000001</c:v>
                </c:pt>
                <c:pt idx="1937">
                  <c:v>249.80004880000001</c:v>
                </c:pt>
                <c:pt idx="1938">
                  <c:v>249.69995119999999</c:v>
                </c:pt>
                <c:pt idx="1939">
                  <c:v>249.59997559999988</c:v>
                </c:pt>
                <c:pt idx="1940">
                  <c:v>249.59997559999988</c:v>
                </c:pt>
                <c:pt idx="1941">
                  <c:v>249.5</c:v>
                </c:pt>
                <c:pt idx="1942">
                  <c:v>249.40002440000012</c:v>
                </c:pt>
                <c:pt idx="1943">
                  <c:v>249.30004880000001</c:v>
                </c:pt>
                <c:pt idx="1944">
                  <c:v>249.19995119999999</c:v>
                </c:pt>
                <c:pt idx="1945">
                  <c:v>249.09997559999988</c:v>
                </c:pt>
                <c:pt idx="1946">
                  <c:v>249.09997559999988</c:v>
                </c:pt>
                <c:pt idx="1947">
                  <c:v>249</c:v>
                </c:pt>
                <c:pt idx="1948">
                  <c:v>248.90002440000012</c:v>
                </c:pt>
                <c:pt idx="1949">
                  <c:v>248.90002440000012</c:v>
                </c:pt>
                <c:pt idx="1950">
                  <c:v>248.69995119999999</c:v>
                </c:pt>
                <c:pt idx="1951">
                  <c:v>248.69995119999999</c:v>
                </c:pt>
                <c:pt idx="1952">
                  <c:v>248.59997559999988</c:v>
                </c:pt>
                <c:pt idx="1953">
                  <c:v>248.5</c:v>
                </c:pt>
                <c:pt idx="1954">
                  <c:v>248.5</c:v>
                </c:pt>
                <c:pt idx="1955">
                  <c:v>248.30004880000001</c:v>
                </c:pt>
                <c:pt idx="1956">
                  <c:v>248.30004880000001</c:v>
                </c:pt>
                <c:pt idx="1957">
                  <c:v>248.20007319999991</c:v>
                </c:pt>
                <c:pt idx="1958">
                  <c:v>248.09997559999988</c:v>
                </c:pt>
                <c:pt idx="1959">
                  <c:v>248</c:v>
                </c:pt>
                <c:pt idx="1960">
                  <c:v>247.90002440000012</c:v>
                </c:pt>
                <c:pt idx="1961">
                  <c:v>247.79992680000009</c:v>
                </c:pt>
                <c:pt idx="1962">
                  <c:v>247.79992680000009</c:v>
                </c:pt>
                <c:pt idx="1963">
                  <c:v>247.59997560000011</c:v>
                </c:pt>
                <c:pt idx="1964">
                  <c:v>247.59997560000011</c:v>
                </c:pt>
                <c:pt idx="1965">
                  <c:v>247.59997560000011</c:v>
                </c:pt>
                <c:pt idx="1966">
                  <c:v>247.40002439999989</c:v>
                </c:pt>
                <c:pt idx="1967">
                  <c:v>247.40002439999989</c:v>
                </c:pt>
                <c:pt idx="1968">
                  <c:v>247.30004879999979</c:v>
                </c:pt>
                <c:pt idx="1969">
                  <c:v>247.20007319999991</c:v>
                </c:pt>
                <c:pt idx="1970">
                  <c:v>247.10009760000003</c:v>
                </c:pt>
                <c:pt idx="1971">
                  <c:v>247.10009760000003</c:v>
                </c:pt>
                <c:pt idx="1972">
                  <c:v>246.89990239999997</c:v>
                </c:pt>
                <c:pt idx="1973">
                  <c:v>246.89990239999997</c:v>
                </c:pt>
                <c:pt idx="1974">
                  <c:v>246.79992680000009</c:v>
                </c:pt>
                <c:pt idx="1975">
                  <c:v>246.69995120000021</c:v>
                </c:pt>
                <c:pt idx="1976">
                  <c:v>246.59997560000011</c:v>
                </c:pt>
                <c:pt idx="1977">
                  <c:v>246.5</c:v>
                </c:pt>
                <c:pt idx="1978">
                  <c:v>246.40002439999989</c:v>
                </c:pt>
                <c:pt idx="1979">
                  <c:v>246.40002439999989</c:v>
                </c:pt>
                <c:pt idx="1980">
                  <c:v>246.20007319999991</c:v>
                </c:pt>
                <c:pt idx="1981">
                  <c:v>246.20007319999991</c:v>
                </c:pt>
                <c:pt idx="1982">
                  <c:v>246.09997559999988</c:v>
                </c:pt>
                <c:pt idx="1983">
                  <c:v>246</c:v>
                </c:pt>
                <c:pt idx="1984">
                  <c:v>246</c:v>
                </c:pt>
                <c:pt idx="1985">
                  <c:v>245.90002440000012</c:v>
                </c:pt>
                <c:pt idx="1986">
                  <c:v>245.79992680000009</c:v>
                </c:pt>
                <c:pt idx="1987">
                  <c:v>245.69995119999999</c:v>
                </c:pt>
                <c:pt idx="1988">
                  <c:v>245.59997559999988</c:v>
                </c:pt>
                <c:pt idx="1989">
                  <c:v>245.5</c:v>
                </c:pt>
                <c:pt idx="1990">
                  <c:v>245.5</c:v>
                </c:pt>
                <c:pt idx="1991">
                  <c:v>245.40002440000012</c:v>
                </c:pt>
                <c:pt idx="1992">
                  <c:v>245.30004880000001</c:v>
                </c:pt>
                <c:pt idx="1993">
                  <c:v>245.19995119999999</c:v>
                </c:pt>
                <c:pt idx="1994">
                  <c:v>245.19995119999999</c:v>
                </c:pt>
                <c:pt idx="1995">
                  <c:v>245</c:v>
                </c:pt>
                <c:pt idx="1996">
                  <c:v>245</c:v>
                </c:pt>
                <c:pt idx="1997">
                  <c:v>244.90002439999989</c:v>
                </c:pt>
                <c:pt idx="1998">
                  <c:v>244.80004880000001</c:v>
                </c:pt>
                <c:pt idx="1999">
                  <c:v>244.70007319999991</c:v>
                </c:pt>
              </c:numCache>
            </c:numRef>
          </c:xVal>
          <c:yVal>
            <c:numRef>
              <c:f>Modified_THOR!$N$3:$N$2002</c:f>
              <c:numCache>
                <c:formatCode>0.00E+00</c:formatCode>
                <c:ptCount val="2000"/>
                <c:pt idx="0">
                  <c:v>414.82000732</c:v>
                </c:pt>
                <c:pt idx="1">
                  <c:v>414.82000732</c:v>
                </c:pt>
                <c:pt idx="2">
                  <c:v>414.82000732</c:v>
                </c:pt>
                <c:pt idx="3">
                  <c:v>414.82000732</c:v>
                </c:pt>
                <c:pt idx="4">
                  <c:v>414.82000732</c:v>
                </c:pt>
                <c:pt idx="5">
                  <c:v>414.82000732</c:v>
                </c:pt>
                <c:pt idx="6">
                  <c:v>414.82000732</c:v>
                </c:pt>
                <c:pt idx="7">
                  <c:v>414.82000732</c:v>
                </c:pt>
                <c:pt idx="8">
                  <c:v>414.82000732</c:v>
                </c:pt>
                <c:pt idx="9">
                  <c:v>414.82000732</c:v>
                </c:pt>
                <c:pt idx="10">
                  <c:v>414.82000732</c:v>
                </c:pt>
                <c:pt idx="11">
                  <c:v>414.82000732</c:v>
                </c:pt>
                <c:pt idx="12">
                  <c:v>414.82000732</c:v>
                </c:pt>
                <c:pt idx="13">
                  <c:v>414.82000732</c:v>
                </c:pt>
                <c:pt idx="14">
                  <c:v>414.82000732</c:v>
                </c:pt>
                <c:pt idx="15">
                  <c:v>414.82000732</c:v>
                </c:pt>
                <c:pt idx="16">
                  <c:v>414.82000732</c:v>
                </c:pt>
                <c:pt idx="17">
                  <c:v>414.82000732</c:v>
                </c:pt>
                <c:pt idx="18">
                  <c:v>414.82000732</c:v>
                </c:pt>
                <c:pt idx="19">
                  <c:v>414.82000732</c:v>
                </c:pt>
                <c:pt idx="20">
                  <c:v>414.82000732</c:v>
                </c:pt>
                <c:pt idx="21">
                  <c:v>414.82000732</c:v>
                </c:pt>
                <c:pt idx="22">
                  <c:v>414.82000732</c:v>
                </c:pt>
                <c:pt idx="23">
                  <c:v>414.82000732</c:v>
                </c:pt>
                <c:pt idx="24">
                  <c:v>414.82000732</c:v>
                </c:pt>
                <c:pt idx="25">
                  <c:v>414.82000732</c:v>
                </c:pt>
                <c:pt idx="26">
                  <c:v>414.82000732</c:v>
                </c:pt>
                <c:pt idx="27">
                  <c:v>414.82000732</c:v>
                </c:pt>
                <c:pt idx="28">
                  <c:v>414.82000732</c:v>
                </c:pt>
                <c:pt idx="29">
                  <c:v>414.82000732</c:v>
                </c:pt>
                <c:pt idx="30">
                  <c:v>414.82000732</c:v>
                </c:pt>
                <c:pt idx="31">
                  <c:v>414.82000732</c:v>
                </c:pt>
                <c:pt idx="32">
                  <c:v>414.82000732</c:v>
                </c:pt>
                <c:pt idx="33">
                  <c:v>414.82000732</c:v>
                </c:pt>
                <c:pt idx="34">
                  <c:v>414.82000732</c:v>
                </c:pt>
                <c:pt idx="35">
                  <c:v>414.82000732</c:v>
                </c:pt>
                <c:pt idx="36">
                  <c:v>414.82000732</c:v>
                </c:pt>
                <c:pt idx="37">
                  <c:v>414.82000732</c:v>
                </c:pt>
                <c:pt idx="38">
                  <c:v>414.82000732</c:v>
                </c:pt>
                <c:pt idx="39">
                  <c:v>414.82000732</c:v>
                </c:pt>
                <c:pt idx="40">
                  <c:v>414.82000732</c:v>
                </c:pt>
                <c:pt idx="41">
                  <c:v>414.82000732</c:v>
                </c:pt>
                <c:pt idx="42">
                  <c:v>414.82000732</c:v>
                </c:pt>
                <c:pt idx="43">
                  <c:v>414.82000732</c:v>
                </c:pt>
                <c:pt idx="44">
                  <c:v>414.82000732</c:v>
                </c:pt>
                <c:pt idx="45">
                  <c:v>414.82000732</c:v>
                </c:pt>
                <c:pt idx="46">
                  <c:v>414.82000732</c:v>
                </c:pt>
                <c:pt idx="47">
                  <c:v>414.82000732</c:v>
                </c:pt>
                <c:pt idx="48">
                  <c:v>414.82000732</c:v>
                </c:pt>
                <c:pt idx="49">
                  <c:v>414.82000732</c:v>
                </c:pt>
                <c:pt idx="50">
                  <c:v>414.82000732</c:v>
                </c:pt>
                <c:pt idx="51">
                  <c:v>414.82000732</c:v>
                </c:pt>
                <c:pt idx="52">
                  <c:v>414.82000732</c:v>
                </c:pt>
                <c:pt idx="53">
                  <c:v>414.82000732</c:v>
                </c:pt>
                <c:pt idx="54">
                  <c:v>414.82000732</c:v>
                </c:pt>
                <c:pt idx="55">
                  <c:v>414.82000732</c:v>
                </c:pt>
                <c:pt idx="56">
                  <c:v>414.82000732</c:v>
                </c:pt>
                <c:pt idx="57">
                  <c:v>414.82000732</c:v>
                </c:pt>
                <c:pt idx="58">
                  <c:v>414.82000732</c:v>
                </c:pt>
                <c:pt idx="59">
                  <c:v>414.82000732</c:v>
                </c:pt>
                <c:pt idx="60">
                  <c:v>414.82000732</c:v>
                </c:pt>
                <c:pt idx="61">
                  <c:v>414.82000732</c:v>
                </c:pt>
                <c:pt idx="62">
                  <c:v>414.82000732</c:v>
                </c:pt>
                <c:pt idx="63">
                  <c:v>414.82000732</c:v>
                </c:pt>
                <c:pt idx="64">
                  <c:v>414.82000732</c:v>
                </c:pt>
                <c:pt idx="65">
                  <c:v>414.82000732</c:v>
                </c:pt>
                <c:pt idx="66">
                  <c:v>414.82000732</c:v>
                </c:pt>
                <c:pt idx="67">
                  <c:v>414.82000732</c:v>
                </c:pt>
                <c:pt idx="68">
                  <c:v>414.82000732</c:v>
                </c:pt>
                <c:pt idx="69">
                  <c:v>414.82000732</c:v>
                </c:pt>
                <c:pt idx="70">
                  <c:v>414.82000732</c:v>
                </c:pt>
                <c:pt idx="71">
                  <c:v>414.82000732</c:v>
                </c:pt>
                <c:pt idx="72">
                  <c:v>414.82000732</c:v>
                </c:pt>
                <c:pt idx="73">
                  <c:v>414.82000732</c:v>
                </c:pt>
                <c:pt idx="74">
                  <c:v>414.82000732</c:v>
                </c:pt>
                <c:pt idx="75">
                  <c:v>414.82000732</c:v>
                </c:pt>
                <c:pt idx="76">
                  <c:v>414.82000732</c:v>
                </c:pt>
                <c:pt idx="77">
                  <c:v>414.82000732</c:v>
                </c:pt>
                <c:pt idx="78">
                  <c:v>414.82000732</c:v>
                </c:pt>
                <c:pt idx="79">
                  <c:v>414.82000732</c:v>
                </c:pt>
                <c:pt idx="80">
                  <c:v>414.82000732</c:v>
                </c:pt>
                <c:pt idx="81">
                  <c:v>414.82000732</c:v>
                </c:pt>
                <c:pt idx="82">
                  <c:v>414.82000732</c:v>
                </c:pt>
                <c:pt idx="83">
                  <c:v>414.82000732</c:v>
                </c:pt>
                <c:pt idx="84">
                  <c:v>414.82000732</c:v>
                </c:pt>
                <c:pt idx="85">
                  <c:v>414.82000732</c:v>
                </c:pt>
                <c:pt idx="86">
                  <c:v>414.82000732</c:v>
                </c:pt>
                <c:pt idx="87">
                  <c:v>414.82000732</c:v>
                </c:pt>
                <c:pt idx="88">
                  <c:v>414.82000732</c:v>
                </c:pt>
                <c:pt idx="89">
                  <c:v>414.82000732</c:v>
                </c:pt>
                <c:pt idx="90">
                  <c:v>414.82000732</c:v>
                </c:pt>
                <c:pt idx="91">
                  <c:v>414.82000732</c:v>
                </c:pt>
                <c:pt idx="92">
                  <c:v>414.82000732</c:v>
                </c:pt>
                <c:pt idx="93">
                  <c:v>414.82000732</c:v>
                </c:pt>
                <c:pt idx="94">
                  <c:v>414.82000732</c:v>
                </c:pt>
                <c:pt idx="95">
                  <c:v>414.82000732</c:v>
                </c:pt>
                <c:pt idx="96">
                  <c:v>414.82000732</c:v>
                </c:pt>
                <c:pt idx="97">
                  <c:v>414.82000732</c:v>
                </c:pt>
                <c:pt idx="98">
                  <c:v>414.82000732</c:v>
                </c:pt>
                <c:pt idx="99">
                  <c:v>414.82000732</c:v>
                </c:pt>
                <c:pt idx="100">
                  <c:v>414.82000732</c:v>
                </c:pt>
                <c:pt idx="101">
                  <c:v>414.82000732</c:v>
                </c:pt>
                <c:pt idx="102">
                  <c:v>414.82000732</c:v>
                </c:pt>
                <c:pt idx="103">
                  <c:v>414.82000732</c:v>
                </c:pt>
                <c:pt idx="104">
                  <c:v>414.82000732</c:v>
                </c:pt>
                <c:pt idx="105">
                  <c:v>414.82000732</c:v>
                </c:pt>
                <c:pt idx="106">
                  <c:v>414.82000732</c:v>
                </c:pt>
                <c:pt idx="107">
                  <c:v>414.82000732</c:v>
                </c:pt>
                <c:pt idx="108">
                  <c:v>414.82000732</c:v>
                </c:pt>
                <c:pt idx="109">
                  <c:v>414.82000732</c:v>
                </c:pt>
                <c:pt idx="110">
                  <c:v>414.82000732</c:v>
                </c:pt>
                <c:pt idx="111">
                  <c:v>414.82000732</c:v>
                </c:pt>
                <c:pt idx="112">
                  <c:v>414.82000732</c:v>
                </c:pt>
                <c:pt idx="113">
                  <c:v>414.82000732</c:v>
                </c:pt>
                <c:pt idx="114">
                  <c:v>414.82000732</c:v>
                </c:pt>
                <c:pt idx="115">
                  <c:v>414.82000732</c:v>
                </c:pt>
                <c:pt idx="116">
                  <c:v>414.82000732</c:v>
                </c:pt>
                <c:pt idx="117">
                  <c:v>414.82000732</c:v>
                </c:pt>
                <c:pt idx="118">
                  <c:v>414.82000732</c:v>
                </c:pt>
                <c:pt idx="119">
                  <c:v>414.82000732</c:v>
                </c:pt>
                <c:pt idx="120">
                  <c:v>414.82000732</c:v>
                </c:pt>
                <c:pt idx="121">
                  <c:v>414.82000732</c:v>
                </c:pt>
                <c:pt idx="122">
                  <c:v>414.82000732</c:v>
                </c:pt>
                <c:pt idx="123">
                  <c:v>414.82000732</c:v>
                </c:pt>
                <c:pt idx="124">
                  <c:v>414.82000732</c:v>
                </c:pt>
                <c:pt idx="125">
                  <c:v>414.82000732</c:v>
                </c:pt>
                <c:pt idx="126">
                  <c:v>414.82000732</c:v>
                </c:pt>
                <c:pt idx="127">
                  <c:v>414.82000732</c:v>
                </c:pt>
                <c:pt idx="128">
                  <c:v>414.82000732</c:v>
                </c:pt>
                <c:pt idx="129">
                  <c:v>414.82000732</c:v>
                </c:pt>
                <c:pt idx="130">
                  <c:v>414.82000732</c:v>
                </c:pt>
                <c:pt idx="131">
                  <c:v>414.82000732</c:v>
                </c:pt>
                <c:pt idx="132">
                  <c:v>414.82000732</c:v>
                </c:pt>
                <c:pt idx="133">
                  <c:v>414.82000732</c:v>
                </c:pt>
                <c:pt idx="134">
                  <c:v>414.82000732</c:v>
                </c:pt>
                <c:pt idx="135">
                  <c:v>414.82000732</c:v>
                </c:pt>
                <c:pt idx="136">
                  <c:v>414.82000732</c:v>
                </c:pt>
                <c:pt idx="137">
                  <c:v>414.82000732</c:v>
                </c:pt>
                <c:pt idx="138">
                  <c:v>414.82000732</c:v>
                </c:pt>
                <c:pt idx="139">
                  <c:v>414.82000732</c:v>
                </c:pt>
                <c:pt idx="140">
                  <c:v>414.82000732</c:v>
                </c:pt>
                <c:pt idx="141">
                  <c:v>414.82000732</c:v>
                </c:pt>
                <c:pt idx="142">
                  <c:v>414.82000732</c:v>
                </c:pt>
                <c:pt idx="143">
                  <c:v>414.82000732</c:v>
                </c:pt>
                <c:pt idx="144">
                  <c:v>414.82000732</c:v>
                </c:pt>
                <c:pt idx="145">
                  <c:v>414.82000732</c:v>
                </c:pt>
                <c:pt idx="146">
                  <c:v>414.82000732</c:v>
                </c:pt>
                <c:pt idx="147">
                  <c:v>414.82000732</c:v>
                </c:pt>
                <c:pt idx="148">
                  <c:v>414.82000732</c:v>
                </c:pt>
                <c:pt idx="149">
                  <c:v>414.82000732</c:v>
                </c:pt>
                <c:pt idx="150">
                  <c:v>414.82000732</c:v>
                </c:pt>
                <c:pt idx="151">
                  <c:v>414.82000732</c:v>
                </c:pt>
                <c:pt idx="152">
                  <c:v>414.82000732</c:v>
                </c:pt>
                <c:pt idx="153">
                  <c:v>414.82000732</c:v>
                </c:pt>
                <c:pt idx="154">
                  <c:v>414.82000732</c:v>
                </c:pt>
                <c:pt idx="155">
                  <c:v>414.82000732</c:v>
                </c:pt>
                <c:pt idx="156">
                  <c:v>414.82000732</c:v>
                </c:pt>
                <c:pt idx="157">
                  <c:v>414.82000732</c:v>
                </c:pt>
                <c:pt idx="158">
                  <c:v>414.82000732</c:v>
                </c:pt>
                <c:pt idx="159">
                  <c:v>414.82000732</c:v>
                </c:pt>
                <c:pt idx="160">
                  <c:v>414.82000732</c:v>
                </c:pt>
                <c:pt idx="161">
                  <c:v>414.82000732</c:v>
                </c:pt>
                <c:pt idx="162">
                  <c:v>414.82000732</c:v>
                </c:pt>
                <c:pt idx="163">
                  <c:v>414.82000732</c:v>
                </c:pt>
                <c:pt idx="164">
                  <c:v>414.82000732</c:v>
                </c:pt>
                <c:pt idx="165">
                  <c:v>414.82000732</c:v>
                </c:pt>
                <c:pt idx="166">
                  <c:v>414.82000732</c:v>
                </c:pt>
                <c:pt idx="167">
                  <c:v>414.82000732</c:v>
                </c:pt>
                <c:pt idx="168">
                  <c:v>414.82000732</c:v>
                </c:pt>
                <c:pt idx="169">
                  <c:v>414.82000732</c:v>
                </c:pt>
                <c:pt idx="170">
                  <c:v>414.82000732</c:v>
                </c:pt>
                <c:pt idx="171">
                  <c:v>414.82998657000002</c:v>
                </c:pt>
                <c:pt idx="172">
                  <c:v>414.82998657000002</c:v>
                </c:pt>
                <c:pt idx="173">
                  <c:v>414.82998657000002</c:v>
                </c:pt>
                <c:pt idx="174">
                  <c:v>414.82998657000002</c:v>
                </c:pt>
                <c:pt idx="175">
                  <c:v>414.82998657000002</c:v>
                </c:pt>
                <c:pt idx="176">
                  <c:v>414.82998657000002</c:v>
                </c:pt>
                <c:pt idx="177">
                  <c:v>414.82998657000002</c:v>
                </c:pt>
                <c:pt idx="178">
                  <c:v>414.82998657000002</c:v>
                </c:pt>
                <c:pt idx="179">
                  <c:v>414.82998657000002</c:v>
                </c:pt>
                <c:pt idx="180">
                  <c:v>414.82998657000002</c:v>
                </c:pt>
                <c:pt idx="181">
                  <c:v>414.82998657000002</c:v>
                </c:pt>
                <c:pt idx="182">
                  <c:v>414.82998657000002</c:v>
                </c:pt>
                <c:pt idx="183">
                  <c:v>414.82998657000002</c:v>
                </c:pt>
                <c:pt idx="184">
                  <c:v>414.82998657000002</c:v>
                </c:pt>
                <c:pt idx="185">
                  <c:v>414.82998657000002</c:v>
                </c:pt>
                <c:pt idx="186">
                  <c:v>414.82998657000002</c:v>
                </c:pt>
                <c:pt idx="187">
                  <c:v>414.82998657000002</c:v>
                </c:pt>
                <c:pt idx="188">
                  <c:v>414.83999634000003</c:v>
                </c:pt>
                <c:pt idx="189">
                  <c:v>414.83999634000003</c:v>
                </c:pt>
                <c:pt idx="190">
                  <c:v>414.83999634000003</c:v>
                </c:pt>
                <c:pt idx="191">
                  <c:v>414.83999634000003</c:v>
                </c:pt>
                <c:pt idx="192">
                  <c:v>414.83999634000003</c:v>
                </c:pt>
                <c:pt idx="193">
                  <c:v>414.83999634000003</c:v>
                </c:pt>
                <c:pt idx="194">
                  <c:v>414.83999634000003</c:v>
                </c:pt>
                <c:pt idx="195">
                  <c:v>414.83999634000003</c:v>
                </c:pt>
                <c:pt idx="196">
                  <c:v>414.83999634000003</c:v>
                </c:pt>
                <c:pt idx="197">
                  <c:v>414.83999634000003</c:v>
                </c:pt>
                <c:pt idx="198">
                  <c:v>414.83999634000003</c:v>
                </c:pt>
                <c:pt idx="199">
                  <c:v>414.85000609999997</c:v>
                </c:pt>
                <c:pt idx="200">
                  <c:v>414.85000609999997</c:v>
                </c:pt>
                <c:pt idx="201">
                  <c:v>414.85000609999997</c:v>
                </c:pt>
                <c:pt idx="202">
                  <c:v>414.85000609999997</c:v>
                </c:pt>
                <c:pt idx="203">
                  <c:v>414.85000609999997</c:v>
                </c:pt>
                <c:pt idx="204">
                  <c:v>414.85000609999997</c:v>
                </c:pt>
                <c:pt idx="205">
                  <c:v>414.85000609999997</c:v>
                </c:pt>
                <c:pt idx="206">
                  <c:v>414.85000609999997</c:v>
                </c:pt>
                <c:pt idx="207">
                  <c:v>414.85000609999997</c:v>
                </c:pt>
                <c:pt idx="208">
                  <c:v>414.85998534999999</c:v>
                </c:pt>
                <c:pt idx="209">
                  <c:v>414.85998534999999</c:v>
                </c:pt>
                <c:pt idx="210">
                  <c:v>414.85998534999999</c:v>
                </c:pt>
                <c:pt idx="211">
                  <c:v>414.85998534999999</c:v>
                </c:pt>
                <c:pt idx="212">
                  <c:v>414.85998534999999</c:v>
                </c:pt>
                <c:pt idx="213">
                  <c:v>414.85998534999999</c:v>
                </c:pt>
                <c:pt idx="214">
                  <c:v>414.85998534999999</c:v>
                </c:pt>
                <c:pt idx="215">
                  <c:v>414.86999512</c:v>
                </c:pt>
                <c:pt idx="216">
                  <c:v>414.86999512</c:v>
                </c:pt>
                <c:pt idx="217">
                  <c:v>414.86999512</c:v>
                </c:pt>
                <c:pt idx="218">
                  <c:v>414.86999512</c:v>
                </c:pt>
                <c:pt idx="219">
                  <c:v>414.86999512</c:v>
                </c:pt>
                <c:pt idx="220">
                  <c:v>414.86999512</c:v>
                </c:pt>
                <c:pt idx="221">
                  <c:v>414.86999512</c:v>
                </c:pt>
                <c:pt idx="222">
                  <c:v>414.88000488</c:v>
                </c:pt>
                <c:pt idx="223">
                  <c:v>414.88000488</c:v>
                </c:pt>
                <c:pt idx="224">
                  <c:v>414.88000488</c:v>
                </c:pt>
                <c:pt idx="225">
                  <c:v>414.88000488</c:v>
                </c:pt>
                <c:pt idx="226">
                  <c:v>414.88000488</c:v>
                </c:pt>
                <c:pt idx="227">
                  <c:v>414.89001465000001</c:v>
                </c:pt>
                <c:pt idx="228">
                  <c:v>414.89001465000001</c:v>
                </c:pt>
                <c:pt idx="229">
                  <c:v>414.89001465000001</c:v>
                </c:pt>
                <c:pt idx="230">
                  <c:v>414.89001465000001</c:v>
                </c:pt>
                <c:pt idx="231">
                  <c:v>414.89999390000003</c:v>
                </c:pt>
                <c:pt idx="232">
                  <c:v>414.89999390000003</c:v>
                </c:pt>
                <c:pt idx="233">
                  <c:v>414.89999390000003</c:v>
                </c:pt>
                <c:pt idx="234">
                  <c:v>414.89999390000003</c:v>
                </c:pt>
                <c:pt idx="235">
                  <c:v>414.89999390000003</c:v>
                </c:pt>
                <c:pt idx="236">
                  <c:v>414.91000365999997</c:v>
                </c:pt>
                <c:pt idx="237">
                  <c:v>414.91000365999997</c:v>
                </c:pt>
                <c:pt idx="238">
                  <c:v>414.91000365999997</c:v>
                </c:pt>
                <c:pt idx="239">
                  <c:v>414.92001342999998</c:v>
                </c:pt>
                <c:pt idx="240">
                  <c:v>414.92001342999998</c:v>
                </c:pt>
                <c:pt idx="241">
                  <c:v>414.92001342999998</c:v>
                </c:pt>
                <c:pt idx="242">
                  <c:v>414.92001342999998</c:v>
                </c:pt>
                <c:pt idx="243">
                  <c:v>414.92999268</c:v>
                </c:pt>
                <c:pt idx="244">
                  <c:v>414.92999268</c:v>
                </c:pt>
                <c:pt idx="245">
                  <c:v>414.92999268</c:v>
                </c:pt>
                <c:pt idx="246">
                  <c:v>414.94000244</c:v>
                </c:pt>
                <c:pt idx="247">
                  <c:v>414.94000244</c:v>
                </c:pt>
                <c:pt idx="248">
                  <c:v>414.94000244</c:v>
                </c:pt>
                <c:pt idx="249">
                  <c:v>414.95001221000001</c:v>
                </c:pt>
                <c:pt idx="250">
                  <c:v>414.95001221000001</c:v>
                </c:pt>
                <c:pt idx="251">
                  <c:v>414.95001221000001</c:v>
                </c:pt>
                <c:pt idx="252">
                  <c:v>414.95999146000003</c:v>
                </c:pt>
                <c:pt idx="253">
                  <c:v>414.95999146000003</c:v>
                </c:pt>
                <c:pt idx="254">
                  <c:v>414.95999146000003</c:v>
                </c:pt>
                <c:pt idx="255">
                  <c:v>414.97000121999997</c:v>
                </c:pt>
                <c:pt idx="256">
                  <c:v>414.97000121999997</c:v>
                </c:pt>
                <c:pt idx="257">
                  <c:v>414.98001098999998</c:v>
                </c:pt>
                <c:pt idx="258">
                  <c:v>414.98001098999998</c:v>
                </c:pt>
                <c:pt idx="259">
                  <c:v>414.98001098999998</c:v>
                </c:pt>
                <c:pt idx="260">
                  <c:v>414.98999022999999</c:v>
                </c:pt>
                <c:pt idx="261">
                  <c:v>414.98999022999999</c:v>
                </c:pt>
                <c:pt idx="262">
                  <c:v>415</c:v>
                </c:pt>
                <c:pt idx="263">
                  <c:v>415</c:v>
                </c:pt>
                <c:pt idx="264">
                  <c:v>415.01000977000001</c:v>
                </c:pt>
                <c:pt idx="265">
                  <c:v>415.01000977000001</c:v>
                </c:pt>
                <c:pt idx="266">
                  <c:v>415.01998901000002</c:v>
                </c:pt>
                <c:pt idx="267">
                  <c:v>415.01998901000002</c:v>
                </c:pt>
                <c:pt idx="268">
                  <c:v>415.02999878000003</c:v>
                </c:pt>
                <c:pt idx="269">
                  <c:v>415.02999878000003</c:v>
                </c:pt>
                <c:pt idx="270">
                  <c:v>415.04000853999997</c:v>
                </c:pt>
                <c:pt idx="271">
                  <c:v>415.04000853999997</c:v>
                </c:pt>
                <c:pt idx="272">
                  <c:v>415.04998778999999</c:v>
                </c:pt>
                <c:pt idx="273">
                  <c:v>415.04998778999999</c:v>
                </c:pt>
                <c:pt idx="274">
                  <c:v>415.05999756</c:v>
                </c:pt>
                <c:pt idx="275">
                  <c:v>415.07000732</c:v>
                </c:pt>
                <c:pt idx="276">
                  <c:v>415.07000732</c:v>
                </c:pt>
                <c:pt idx="277">
                  <c:v>415.07998657000002</c:v>
                </c:pt>
                <c:pt idx="278">
                  <c:v>415.07998657000002</c:v>
                </c:pt>
                <c:pt idx="279">
                  <c:v>415.08999634000003</c:v>
                </c:pt>
                <c:pt idx="280">
                  <c:v>415.10000609999997</c:v>
                </c:pt>
                <c:pt idx="281">
                  <c:v>415.10000609999997</c:v>
                </c:pt>
                <c:pt idx="282">
                  <c:v>415.10998534999999</c:v>
                </c:pt>
                <c:pt idx="283">
                  <c:v>415.11999512</c:v>
                </c:pt>
                <c:pt idx="284">
                  <c:v>415.11999512</c:v>
                </c:pt>
                <c:pt idx="285">
                  <c:v>415.13000488</c:v>
                </c:pt>
                <c:pt idx="286">
                  <c:v>415.14001465000001</c:v>
                </c:pt>
                <c:pt idx="287">
                  <c:v>415.14999390000003</c:v>
                </c:pt>
                <c:pt idx="288">
                  <c:v>415.14999390000003</c:v>
                </c:pt>
                <c:pt idx="289">
                  <c:v>415.16000365999997</c:v>
                </c:pt>
                <c:pt idx="290">
                  <c:v>415.17001342999998</c:v>
                </c:pt>
                <c:pt idx="291">
                  <c:v>415.17999268</c:v>
                </c:pt>
                <c:pt idx="292">
                  <c:v>415.19000244</c:v>
                </c:pt>
                <c:pt idx="293">
                  <c:v>415.19000244</c:v>
                </c:pt>
                <c:pt idx="294">
                  <c:v>415.20001221000001</c:v>
                </c:pt>
                <c:pt idx="295">
                  <c:v>415.20999146000003</c:v>
                </c:pt>
                <c:pt idx="296">
                  <c:v>415.22000121999997</c:v>
                </c:pt>
                <c:pt idx="297">
                  <c:v>415.23001098999998</c:v>
                </c:pt>
                <c:pt idx="298">
                  <c:v>415.23999022999999</c:v>
                </c:pt>
                <c:pt idx="299">
                  <c:v>415.25</c:v>
                </c:pt>
                <c:pt idx="300">
                  <c:v>415.26000977000001</c:v>
                </c:pt>
                <c:pt idx="301">
                  <c:v>415.26998901000002</c:v>
                </c:pt>
                <c:pt idx="302">
                  <c:v>415.27999878000003</c:v>
                </c:pt>
                <c:pt idx="303">
                  <c:v>415.27999878000003</c:v>
                </c:pt>
                <c:pt idx="304">
                  <c:v>415.29000853999997</c:v>
                </c:pt>
                <c:pt idx="305">
                  <c:v>415.30999756</c:v>
                </c:pt>
                <c:pt idx="306">
                  <c:v>415.32000732</c:v>
                </c:pt>
                <c:pt idx="307">
                  <c:v>415.32998657000002</c:v>
                </c:pt>
                <c:pt idx="308">
                  <c:v>415.33999634000003</c:v>
                </c:pt>
                <c:pt idx="309">
                  <c:v>415.35000609999997</c:v>
                </c:pt>
                <c:pt idx="310">
                  <c:v>415.35998534999999</c:v>
                </c:pt>
                <c:pt idx="311">
                  <c:v>415.36999512</c:v>
                </c:pt>
                <c:pt idx="312">
                  <c:v>415.38000488</c:v>
                </c:pt>
                <c:pt idx="313">
                  <c:v>415.39001465000001</c:v>
                </c:pt>
                <c:pt idx="314">
                  <c:v>415.39999390000003</c:v>
                </c:pt>
                <c:pt idx="315">
                  <c:v>415.42001342999998</c:v>
                </c:pt>
                <c:pt idx="316">
                  <c:v>415.42999268</c:v>
                </c:pt>
                <c:pt idx="317">
                  <c:v>415.44000244</c:v>
                </c:pt>
                <c:pt idx="318">
                  <c:v>415.45001221000001</c:v>
                </c:pt>
                <c:pt idx="319">
                  <c:v>415.47000121999997</c:v>
                </c:pt>
                <c:pt idx="320">
                  <c:v>415.48001098999998</c:v>
                </c:pt>
                <c:pt idx="321">
                  <c:v>415.48999022999999</c:v>
                </c:pt>
                <c:pt idx="322">
                  <c:v>415.51000977000001</c:v>
                </c:pt>
                <c:pt idx="323">
                  <c:v>415.51998901000002</c:v>
                </c:pt>
                <c:pt idx="324">
                  <c:v>415.52999878000003</c:v>
                </c:pt>
                <c:pt idx="325">
                  <c:v>415.54998778999999</c:v>
                </c:pt>
                <c:pt idx="326">
                  <c:v>415.55999756</c:v>
                </c:pt>
                <c:pt idx="327">
                  <c:v>415.57998657000002</c:v>
                </c:pt>
                <c:pt idx="328">
                  <c:v>415.58999634000003</c:v>
                </c:pt>
                <c:pt idx="329">
                  <c:v>415.60000609999997</c:v>
                </c:pt>
                <c:pt idx="330">
                  <c:v>415.61999512</c:v>
                </c:pt>
                <c:pt idx="331">
                  <c:v>415.64001465000001</c:v>
                </c:pt>
                <c:pt idx="332">
                  <c:v>415.64999390000003</c:v>
                </c:pt>
                <c:pt idx="333">
                  <c:v>415.67001342999998</c:v>
                </c:pt>
                <c:pt idx="334">
                  <c:v>415.67999268</c:v>
                </c:pt>
                <c:pt idx="335">
                  <c:v>415.70001221000001</c:v>
                </c:pt>
                <c:pt idx="336">
                  <c:v>415.72000121999997</c:v>
                </c:pt>
                <c:pt idx="337">
                  <c:v>415.73001098999998</c:v>
                </c:pt>
                <c:pt idx="338">
                  <c:v>415.75</c:v>
                </c:pt>
                <c:pt idx="339">
                  <c:v>415.76998901000002</c:v>
                </c:pt>
                <c:pt idx="340">
                  <c:v>415.77999878000003</c:v>
                </c:pt>
                <c:pt idx="341">
                  <c:v>415.79998778999999</c:v>
                </c:pt>
                <c:pt idx="342">
                  <c:v>415.82000732</c:v>
                </c:pt>
                <c:pt idx="343">
                  <c:v>415.83999634000003</c:v>
                </c:pt>
                <c:pt idx="344">
                  <c:v>415.85998534999999</c:v>
                </c:pt>
                <c:pt idx="345">
                  <c:v>415.88000488</c:v>
                </c:pt>
                <c:pt idx="346">
                  <c:v>415.89999390000003</c:v>
                </c:pt>
                <c:pt idx="347">
                  <c:v>415.91000365999997</c:v>
                </c:pt>
                <c:pt idx="348">
                  <c:v>415.92999268</c:v>
                </c:pt>
                <c:pt idx="349">
                  <c:v>415.95001221000001</c:v>
                </c:pt>
                <c:pt idx="350">
                  <c:v>415.97000121999997</c:v>
                </c:pt>
                <c:pt idx="351">
                  <c:v>416</c:v>
                </c:pt>
                <c:pt idx="352">
                  <c:v>416.01998901000002</c:v>
                </c:pt>
                <c:pt idx="353">
                  <c:v>416.04000853999997</c:v>
                </c:pt>
                <c:pt idx="354">
                  <c:v>416.05999756</c:v>
                </c:pt>
                <c:pt idx="355">
                  <c:v>416.07998657000002</c:v>
                </c:pt>
                <c:pt idx="356">
                  <c:v>416.10000609999997</c:v>
                </c:pt>
                <c:pt idx="357">
                  <c:v>416.13000488</c:v>
                </c:pt>
                <c:pt idx="358">
                  <c:v>416.14999390000003</c:v>
                </c:pt>
                <c:pt idx="359">
                  <c:v>416.17001342999998</c:v>
                </c:pt>
                <c:pt idx="360">
                  <c:v>416.20001221000001</c:v>
                </c:pt>
                <c:pt idx="361">
                  <c:v>416.22000121999997</c:v>
                </c:pt>
                <c:pt idx="362">
                  <c:v>416.23999022999999</c:v>
                </c:pt>
                <c:pt idx="363">
                  <c:v>416.26998901000002</c:v>
                </c:pt>
                <c:pt idx="364">
                  <c:v>416.29000853999997</c:v>
                </c:pt>
                <c:pt idx="365">
                  <c:v>416.32000732</c:v>
                </c:pt>
                <c:pt idx="366">
                  <c:v>416.35000609999997</c:v>
                </c:pt>
                <c:pt idx="367">
                  <c:v>416.36999512</c:v>
                </c:pt>
                <c:pt idx="368">
                  <c:v>416.39999390000003</c:v>
                </c:pt>
                <c:pt idx="369">
                  <c:v>416.42999268</c:v>
                </c:pt>
                <c:pt idx="370">
                  <c:v>416.45001221000001</c:v>
                </c:pt>
                <c:pt idx="371">
                  <c:v>416.48001098999998</c:v>
                </c:pt>
                <c:pt idx="372">
                  <c:v>416.51000977000001</c:v>
                </c:pt>
                <c:pt idx="373">
                  <c:v>416.54000853999997</c:v>
                </c:pt>
                <c:pt idx="374">
                  <c:v>416.55999756</c:v>
                </c:pt>
                <c:pt idx="375">
                  <c:v>416.58999634000003</c:v>
                </c:pt>
                <c:pt idx="376">
                  <c:v>416.61999512</c:v>
                </c:pt>
                <c:pt idx="377">
                  <c:v>416.64999390000003</c:v>
                </c:pt>
                <c:pt idx="378">
                  <c:v>416.67999268</c:v>
                </c:pt>
                <c:pt idx="379">
                  <c:v>416.70999146000003</c:v>
                </c:pt>
                <c:pt idx="380">
                  <c:v>416.75</c:v>
                </c:pt>
                <c:pt idx="381">
                  <c:v>416.77999878000003</c:v>
                </c:pt>
                <c:pt idx="382">
                  <c:v>416.80999756</c:v>
                </c:pt>
                <c:pt idx="383">
                  <c:v>416.83999634000003</c:v>
                </c:pt>
                <c:pt idx="384">
                  <c:v>416.86999512</c:v>
                </c:pt>
                <c:pt idx="385">
                  <c:v>416.91000365999997</c:v>
                </c:pt>
                <c:pt idx="386">
                  <c:v>416.94000244</c:v>
                </c:pt>
                <c:pt idx="387">
                  <c:v>416.98001098999998</c:v>
                </c:pt>
                <c:pt idx="388">
                  <c:v>417.01000977000001</c:v>
                </c:pt>
                <c:pt idx="389">
                  <c:v>417.04998778999999</c:v>
                </c:pt>
                <c:pt idx="390">
                  <c:v>417.07998657000002</c:v>
                </c:pt>
                <c:pt idx="391">
                  <c:v>417.11999512</c:v>
                </c:pt>
                <c:pt idx="392">
                  <c:v>417.14999390000003</c:v>
                </c:pt>
                <c:pt idx="393">
                  <c:v>417.19000244</c:v>
                </c:pt>
                <c:pt idx="394">
                  <c:v>417.23001098999998</c:v>
                </c:pt>
                <c:pt idx="395">
                  <c:v>417.26998901000002</c:v>
                </c:pt>
                <c:pt idx="396">
                  <c:v>417.30999756</c:v>
                </c:pt>
                <c:pt idx="397">
                  <c:v>417.35000609999997</c:v>
                </c:pt>
                <c:pt idx="398">
                  <c:v>417.39001465000001</c:v>
                </c:pt>
                <c:pt idx="399">
                  <c:v>417.42999268</c:v>
                </c:pt>
                <c:pt idx="400">
                  <c:v>417.47000121999997</c:v>
                </c:pt>
                <c:pt idx="401">
                  <c:v>417.51000977000001</c:v>
                </c:pt>
                <c:pt idx="402">
                  <c:v>417.54998778999999</c:v>
                </c:pt>
                <c:pt idx="403">
                  <c:v>417.60000609999997</c:v>
                </c:pt>
                <c:pt idx="404">
                  <c:v>417.64001465000001</c:v>
                </c:pt>
                <c:pt idx="405">
                  <c:v>417.67999268</c:v>
                </c:pt>
                <c:pt idx="406">
                  <c:v>417.73001098999998</c:v>
                </c:pt>
                <c:pt idx="407">
                  <c:v>417.76998901000002</c:v>
                </c:pt>
                <c:pt idx="408">
                  <c:v>417.82000732</c:v>
                </c:pt>
                <c:pt idx="409">
                  <c:v>417.86999512</c:v>
                </c:pt>
                <c:pt idx="410">
                  <c:v>417.91000365999997</c:v>
                </c:pt>
                <c:pt idx="411">
                  <c:v>417.95999146000003</c:v>
                </c:pt>
                <c:pt idx="412">
                  <c:v>418.01000977000001</c:v>
                </c:pt>
                <c:pt idx="413">
                  <c:v>418.05999756</c:v>
                </c:pt>
                <c:pt idx="414">
                  <c:v>418.10998534999999</c:v>
                </c:pt>
                <c:pt idx="415">
                  <c:v>418.16000365999997</c:v>
                </c:pt>
                <c:pt idx="416">
                  <c:v>418.20999146000003</c:v>
                </c:pt>
                <c:pt idx="417">
                  <c:v>418.26000977000001</c:v>
                </c:pt>
                <c:pt idx="418">
                  <c:v>418.32000732</c:v>
                </c:pt>
                <c:pt idx="419">
                  <c:v>418.36999512</c:v>
                </c:pt>
                <c:pt idx="420">
                  <c:v>418.42001342999998</c:v>
                </c:pt>
                <c:pt idx="421">
                  <c:v>418.48001098999998</c:v>
                </c:pt>
                <c:pt idx="422">
                  <c:v>418.54000853999997</c:v>
                </c:pt>
                <c:pt idx="423">
                  <c:v>418.58999634000003</c:v>
                </c:pt>
                <c:pt idx="424">
                  <c:v>418.64999390000003</c:v>
                </c:pt>
                <c:pt idx="425">
                  <c:v>418.70999146000003</c:v>
                </c:pt>
                <c:pt idx="426">
                  <c:v>418.76998901000002</c:v>
                </c:pt>
                <c:pt idx="427">
                  <c:v>418.82998657000002</c:v>
                </c:pt>
                <c:pt idx="428">
                  <c:v>418.89001465000001</c:v>
                </c:pt>
                <c:pt idx="429">
                  <c:v>418.95001221000001</c:v>
                </c:pt>
                <c:pt idx="430">
                  <c:v>419.01000977000001</c:v>
                </c:pt>
                <c:pt idx="431">
                  <c:v>419.07000732</c:v>
                </c:pt>
                <c:pt idx="432">
                  <c:v>419.13000488</c:v>
                </c:pt>
                <c:pt idx="433">
                  <c:v>419.20001221000001</c:v>
                </c:pt>
                <c:pt idx="434">
                  <c:v>419.26000977000001</c:v>
                </c:pt>
                <c:pt idx="435">
                  <c:v>419.32998657000002</c:v>
                </c:pt>
                <c:pt idx="436">
                  <c:v>419.39999390000003</c:v>
                </c:pt>
                <c:pt idx="437">
                  <c:v>419.45999146000003</c:v>
                </c:pt>
                <c:pt idx="438">
                  <c:v>419.52999878000003</c:v>
                </c:pt>
                <c:pt idx="439">
                  <c:v>419.60000609999997</c:v>
                </c:pt>
                <c:pt idx="440">
                  <c:v>419.67001342999998</c:v>
                </c:pt>
                <c:pt idx="441">
                  <c:v>419.73999022999999</c:v>
                </c:pt>
                <c:pt idx="442">
                  <c:v>419.80999756</c:v>
                </c:pt>
                <c:pt idx="443">
                  <c:v>419.88000488</c:v>
                </c:pt>
                <c:pt idx="444">
                  <c:v>419.95999146000003</c:v>
                </c:pt>
                <c:pt idx="445">
                  <c:v>420.02999878000003</c:v>
                </c:pt>
                <c:pt idx="446">
                  <c:v>420.10000609999997</c:v>
                </c:pt>
                <c:pt idx="447">
                  <c:v>420.17999268</c:v>
                </c:pt>
                <c:pt idx="448">
                  <c:v>420.25</c:v>
                </c:pt>
                <c:pt idx="449">
                  <c:v>420.32998657000002</c:v>
                </c:pt>
                <c:pt idx="450">
                  <c:v>420.41000365999997</c:v>
                </c:pt>
                <c:pt idx="451">
                  <c:v>420.48999022999999</c:v>
                </c:pt>
                <c:pt idx="452">
                  <c:v>420.57000732</c:v>
                </c:pt>
                <c:pt idx="453">
                  <c:v>420.64999390000003</c:v>
                </c:pt>
                <c:pt idx="454">
                  <c:v>420.73001098999998</c:v>
                </c:pt>
                <c:pt idx="455">
                  <c:v>420.80999756</c:v>
                </c:pt>
                <c:pt idx="456">
                  <c:v>420.89001465000001</c:v>
                </c:pt>
                <c:pt idx="457">
                  <c:v>420.98001098999998</c:v>
                </c:pt>
                <c:pt idx="458">
                  <c:v>421.05999756</c:v>
                </c:pt>
                <c:pt idx="459">
                  <c:v>421.14999390000003</c:v>
                </c:pt>
                <c:pt idx="460">
                  <c:v>421.23001098999998</c:v>
                </c:pt>
                <c:pt idx="461">
                  <c:v>421.32000732</c:v>
                </c:pt>
                <c:pt idx="462">
                  <c:v>421.41000365999997</c:v>
                </c:pt>
                <c:pt idx="463">
                  <c:v>421.5</c:v>
                </c:pt>
                <c:pt idx="464">
                  <c:v>421.57998657000002</c:v>
                </c:pt>
                <c:pt idx="465">
                  <c:v>421.67001342999998</c:v>
                </c:pt>
                <c:pt idx="466">
                  <c:v>421.76000977000001</c:v>
                </c:pt>
                <c:pt idx="467">
                  <c:v>421.85998534999999</c:v>
                </c:pt>
                <c:pt idx="468">
                  <c:v>421.95001221000001</c:v>
                </c:pt>
                <c:pt idx="469">
                  <c:v>422.04000853999997</c:v>
                </c:pt>
                <c:pt idx="470">
                  <c:v>422.13000488</c:v>
                </c:pt>
                <c:pt idx="471">
                  <c:v>422.23001098999998</c:v>
                </c:pt>
                <c:pt idx="472">
                  <c:v>422.32000732</c:v>
                </c:pt>
                <c:pt idx="473">
                  <c:v>422.42001342999998</c:v>
                </c:pt>
                <c:pt idx="474">
                  <c:v>422.51000977000001</c:v>
                </c:pt>
                <c:pt idx="475">
                  <c:v>422.60998534999999</c:v>
                </c:pt>
                <c:pt idx="476">
                  <c:v>422.70999146000003</c:v>
                </c:pt>
                <c:pt idx="477">
                  <c:v>422.80999756</c:v>
                </c:pt>
                <c:pt idx="478">
                  <c:v>422.89999390000003</c:v>
                </c:pt>
                <c:pt idx="479">
                  <c:v>423</c:v>
                </c:pt>
                <c:pt idx="480">
                  <c:v>423.10000609999997</c:v>
                </c:pt>
                <c:pt idx="481">
                  <c:v>423.20001221000001</c:v>
                </c:pt>
                <c:pt idx="482">
                  <c:v>423.29998778999999</c:v>
                </c:pt>
                <c:pt idx="483">
                  <c:v>423.39999390000003</c:v>
                </c:pt>
                <c:pt idx="484">
                  <c:v>423.5</c:v>
                </c:pt>
                <c:pt idx="485">
                  <c:v>423.60000609999997</c:v>
                </c:pt>
                <c:pt idx="486">
                  <c:v>423.70999146000003</c:v>
                </c:pt>
                <c:pt idx="487">
                  <c:v>423.80999756</c:v>
                </c:pt>
                <c:pt idx="488">
                  <c:v>423.91000365999997</c:v>
                </c:pt>
                <c:pt idx="489">
                  <c:v>424.01998901000002</c:v>
                </c:pt>
                <c:pt idx="490">
                  <c:v>424.11999512</c:v>
                </c:pt>
                <c:pt idx="491">
                  <c:v>424.22000121999997</c:v>
                </c:pt>
                <c:pt idx="492">
                  <c:v>424.32998657000002</c:v>
                </c:pt>
                <c:pt idx="493">
                  <c:v>424.42999268</c:v>
                </c:pt>
                <c:pt idx="494">
                  <c:v>424.54000853999997</c:v>
                </c:pt>
                <c:pt idx="495">
                  <c:v>424.64001465000001</c:v>
                </c:pt>
                <c:pt idx="496">
                  <c:v>424.75</c:v>
                </c:pt>
                <c:pt idx="497">
                  <c:v>424.85998534999999</c:v>
                </c:pt>
                <c:pt idx="498">
                  <c:v>424.97000121999997</c:v>
                </c:pt>
                <c:pt idx="499">
                  <c:v>425.07000732</c:v>
                </c:pt>
                <c:pt idx="500">
                  <c:v>425.17999268</c:v>
                </c:pt>
                <c:pt idx="501">
                  <c:v>425.29000853999997</c:v>
                </c:pt>
                <c:pt idx="502">
                  <c:v>425.39999390000003</c:v>
                </c:pt>
                <c:pt idx="503">
                  <c:v>425.51000977000001</c:v>
                </c:pt>
                <c:pt idx="504">
                  <c:v>425.61999512</c:v>
                </c:pt>
                <c:pt idx="505">
                  <c:v>425.73001098999998</c:v>
                </c:pt>
                <c:pt idx="506">
                  <c:v>425.83999634000003</c:v>
                </c:pt>
                <c:pt idx="507">
                  <c:v>425.95001221000001</c:v>
                </c:pt>
                <c:pt idx="508">
                  <c:v>426.05999756</c:v>
                </c:pt>
                <c:pt idx="509">
                  <c:v>426.17001342999998</c:v>
                </c:pt>
                <c:pt idx="510">
                  <c:v>426.29000853999997</c:v>
                </c:pt>
                <c:pt idx="511">
                  <c:v>426.39999390000003</c:v>
                </c:pt>
                <c:pt idx="512">
                  <c:v>426.51000977000001</c:v>
                </c:pt>
                <c:pt idx="513">
                  <c:v>426.61999512</c:v>
                </c:pt>
                <c:pt idx="514">
                  <c:v>426.73999022999999</c:v>
                </c:pt>
                <c:pt idx="515">
                  <c:v>426.85000609999997</c:v>
                </c:pt>
                <c:pt idx="516">
                  <c:v>426.97000121999997</c:v>
                </c:pt>
                <c:pt idx="517">
                  <c:v>427.07998657000002</c:v>
                </c:pt>
                <c:pt idx="518">
                  <c:v>427.20001221000001</c:v>
                </c:pt>
                <c:pt idx="519">
                  <c:v>427.30999756</c:v>
                </c:pt>
                <c:pt idx="520">
                  <c:v>427.42999268</c:v>
                </c:pt>
                <c:pt idx="521">
                  <c:v>427.54000853999997</c:v>
                </c:pt>
                <c:pt idx="522">
                  <c:v>427.66000365999997</c:v>
                </c:pt>
                <c:pt idx="523">
                  <c:v>427.77999878000003</c:v>
                </c:pt>
                <c:pt idx="524">
                  <c:v>427.89001465000001</c:v>
                </c:pt>
                <c:pt idx="525">
                  <c:v>428.01000977000001</c:v>
                </c:pt>
                <c:pt idx="526">
                  <c:v>428.13000488</c:v>
                </c:pt>
                <c:pt idx="527">
                  <c:v>428.25</c:v>
                </c:pt>
                <c:pt idx="528">
                  <c:v>428.36999512</c:v>
                </c:pt>
                <c:pt idx="529">
                  <c:v>428.48999022999999</c:v>
                </c:pt>
                <c:pt idx="530">
                  <c:v>428.60998534999999</c:v>
                </c:pt>
                <c:pt idx="531">
                  <c:v>428.73001098999998</c:v>
                </c:pt>
                <c:pt idx="532">
                  <c:v>428.85000609999997</c:v>
                </c:pt>
                <c:pt idx="533">
                  <c:v>428.97000121999997</c:v>
                </c:pt>
                <c:pt idx="534">
                  <c:v>429.08999634000003</c:v>
                </c:pt>
                <c:pt idx="535">
                  <c:v>429.20999146000003</c:v>
                </c:pt>
                <c:pt idx="536">
                  <c:v>429.32998657000002</c:v>
                </c:pt>
                <c:pt idx="537">
                  <c:v>429.45001221000001</c:v>
                </c:pt>
                <c:pt idx="538">
                  <c:v>429.57000732</c:v>
                </c:pt>
                <c:pt idx="539">
                  <c:v>429.69000244</c:v>
                </c:pt>
                <c:pt idx="540">
                  <c:v>429.80999756</c:v>
                </c:pt>
                <c:pt idx="541">
                  <c:v>429.92999268</c:v>
                </c:pt>
                <c:pt idx="542">
                  <c:v>430.04998778999999</c:v>
                </c:pt>
                <c:pt idx="543">
                  <c:v>430.17001342999998</c:v>
                </c:pt>
                <c:pt idx="544">
                  <c:v>430.29998778999999</c:v>
                </c:pt>
                <c:pt idx="545">
                  <c:v>430.42001342999998</c:v>
                </c:pt>
                <c:pt idx="546">
                  <c:v>430.54000853999997</c:v>
                </c:pt>
                <c:pt idx="547">
                  <c:v>430.66000365999997</c:v>
                </c:pt>
                <c:pt idx="548">
                  <c:v>430.77999878000003</c:v>
                </c:pt>
                <c:pt idx="549">
                  <c:v>430.89999390000003</c:v>
                </c:pt>
                <c:pt idx="550">
                  <c:v>431.01998901000002</c:v>
                </c:pt>
                <c:pt idx="551">
                  <c:v>431.14001465000001</c:v>
                </c:pt>
                <c:pt idx="552">
                  <c:v>431.26000977000001</c:v>
                </c:pt>
                <c:pt idx="553">
                  <c:v>431.38000488</c:v>
                </c:pt>
                <c:pt idx="554">
                  <c:v>431.5</c:v>
                </c:pt>
                <c:pt idx="555">
                  <c:v>431.61999512</c:v>
                </c:pt>
                <c:pt idx="556">
                  <c:v>431.73999022999999</c:v>
                </c:pt>
                <c:pt idx="557">
                  <c:v>431.85998534999999</c:v>
                </c:pt>
                <c:pt idx="558">
                  <c:v>431.98001098999998</c:v>
                </c:pt>
                <c:pt idx="559">
                  <c:v>432.10998534999999</c:v>
                </c:pt>
                <c:pt idx="560">
                  <c:v>432.23001098999998</c:v>
                </c:pt>
                <c:pt idx="561">
                  <c:v>432.35000609999997</c:v>
                </c:pt>
                <c:pt idx="562">
                  <c:v>432.47000121999997</c:v>
                </c:pt>
                <c:pt idx="563">
                  <c:v>432.58999634000003</c:v>
                </c:pt>
                <c:pt idx="564">
                  <c:v>432.70999146000003</c:v>
                </c:pt>
                <c:pt idx="565">
                  <c:v>432.82998657000002</c:v>
                </c:pt>
                <c:pt idx="566">
                  <c:v>432.95001221000001</c:v>
                </c:pt>
                <c:pt idx="567">
                  <c:v>433.07000732</c:v>
                </c:pt>
                <c:pt idx="568">
                  <c:v>433.19000244</c:v>
                </c:pt>
                <c:pt idx="569">
                  <c:v>433.30999756</c:v>
                </c:pt>
                <c:pt idx="570">
                  <c:v>433.42999268</c:v>
                </c:pt>
                <c:pt idx="571">
                  <c:v>433.55999756</c:v>
                </c:pt>
                <c:pt idx="572">
                  <c:v>433.67999268</c:v>
                </c:pt>
                <c:pt idx="573">
                  <c:v>433.79998778999999</c:v>
                </c:pt>
                <c:pt idx="574">
                  <c:v>433.92001342999998</c:v>
                </c:pt>
                <c:pt idx="575">
                  <c:v>434.04000853999997</c:v>
                </c:pt>
                <c:pt idx="576">
                  <c:v>434.16000365999997</c:v>
                </c:pt>
                <c:pt idx="577">
                  <c:v>434.27999878000003</c:v>
                </c:pt>
                <c:pt idx="578">
                  <c:v>434.41000365999997</c:v>
                </c:pt>
                <c:pt idx="579">
                  <c:v>434.52999878000003</c:v>
                </c:pt>
                <c:pt idx="580">
                  <c:v>434.64999390000003</c:v>
                </c:pt>
                <c:pt idx="581">
                  <c:v>434.76998901000002</c:v>
                </c:pt>
                <c:pt idx="582">
                  <c:v>434.89999390000003</c:v>
                </c:pt>
                <c:pt idx="583">
                  <c:v>435.01998901000002</c:v>
                </c:pt>
                <c:pt idx="584">
                  <c:v>435.14001465000001</c:v>
                </c:pt>
                <c:pt idx="585">
                  <c:v>435.26000977000001</c:v>
                </c:pt>
                <c:pt idx="586">
                  <c:v>435.39001465000001</c:v>
                </c:pt>
                <c:pt idx="587">
                  <c:v>435.51000977000001</c:v>
                </c:pt>
                <c:pt idx="588">
                  <c:v>435.63000488</c:v>
                </c:pt>
                <c:pt idx="589">
                  <c:v>435.76000977000001</c:v>
                </c:pt>
                <c:pt idx="590">
                  <c:v>435.88000488</c:v>
                </c:pt>
                <c:pt idx="591">
                  <c:v>436</c:v>
                </c:pt>
                <c:pt idx="592">
                  <c:v>436.11999512</c:v>
                </c:pt>
                <c:pt idx="593">
                  <c:v>436.25</c:v>
                </c:pt>
                <c:pt idx="594">
                  <c:v>436.36999512</c:v>
                </c:pt>
                <c:pt idx="595">
                  <c:v>436.48999022999999</c:v>
                </c:pt>
                <c:pt idx="596">
                  <c:v>436.61999512</c:v>
                </c:pt>
                <c:pt idx="597">
                  <c:v>436.73999022999999</c:v>
                </c:pt>
                <c:pt idx="598">
                  <c:v>436.85998534999999</c:v>
                </c:pt>
                <c:pt idx="599">
                  <c:v>436.98999022999999</c:v>
                </c:pt>
                <c:pt idx="600">
                  <c:v>437.10998534999999</c:v>
                </c:pt>
                <c:pt idx="601">
                  <c:v>437.23001098999998</c:v>
                </c:pt>
                <c:pt idx="602">
                  <c:v>437.35998534999999</c:v>
                </c:pt>
                <c:pt idx="603">
                  <c:v>437.48001098999998</c:v>
                </c:pt>
                <c:pt idx="604">
                  <c:v>437.60000609999997</c:v>
                </c:pt>
                <c:pt idx="605">
                  <c:v>437.72000121999997</c:v>
                </c:pt>
                <c:pt idx="606">
                  <c:v>437.83999634000003</c:v>
                </c:pt>
                <c:pt idx="607">
                  <c:v>437.97000121999997</c:v>
                </c:pt>
                <c:pt idx="608">
                  <c:v>438.08999634000003</c:v>
                </c:pt>
                <c:pt idx="609">
                  <c:v>438.20999146000003</c:v>
                </c:pt>
                <c:pt idx="610">
                  <c:v>438.32998657000002</c:v>
                </c:pt>
                <c:pt idx="611">
                  <c:v>438.45001221000001</c:v>
                </c:pt>
                <c:pt idx="612">
                  <c:v>438.57000732</c:v>
                </c:pt>
                <c:pt idx="613">
                  <c:v>438.70001221000001</c:v>
                </c:pt>
                <c:pt idx="614">
                  <c:v>438.82000732</c:v>
                </c:pt>
                <c:pt idx="615">
                  <c:v>438.94000244</c:v>
                </c:pt>
                <c:pt idx="616">
                  <c:v>439.05999756</c:v>
                </c:pt>
                <c:pt idx="617">
                  <c:v>439.17999268</c:v>
                </c:pt>
                <c:pt idx="618">
                  <c:v>439.29998778999999</c:v>
                </c:pt>
                <c:pt idx="619">
                  <c:v>439.42001342999998</c:v>
                </c:pt>
                <c:pt idx="620">
                  <c:v>439.54000853999997</c:v>
                </c:pt>
                <c:pt idx="621">
                  <c:v>439.66000365999997</c:v>
                </c:pt>
                <c:pt idx="622">
                  <c:v>439.77999878000003</c:v>
                </c:pt>
                <c:pt idx="623">
                  <c:v>439.89999390000003</c:v>
                </c:pt>
                <c:pt idx="624">
                  <c:v>440.01998901000002</c:v>
                </c:pt>
                <c:pt idx="625">
                  <c:v>440.14001465000001</c:v>
                </c:pt>
                <c:pt idx="626">
                  <c:v>440.26000977000001</c:v>
                </c:pt>
                <c:pt idx="627">
                  <c:v>440.36999512</c:v>
                </c:pt>
                <c:pt idx="628">
                  <c:v>440.48999022999999</c:v>
                </c:pt>
                <c:pt idx="629">
                  <c:v>440.60998534999999</c:v>
                </c:pt>
                <c:pt idx="630">
                  <c:v>440.73001098999998</c:v>
                </c:pt>
                <c:pt idx="631">
                  <c:v>440.85000609999997</c:v>
                </c:pt>
                <c:pt idx="632">
                  <c:v>440.95999146000003</c:v>
                </c:pt>
                <c:pt idx="633">
                  <c:v>441.07998657000002</c:v>
                </c:pt>
                <c:pt idx="634">
                  <c:v>441.20001221000001</c:v>
                </c:pt>
                <c:pt idx="635">
                  <c:v>441.30999756</c:v>
                </c:pt>
                <c:pt idx="636">
                  <c:v>441.42999268</c:v>
                </c:pt>
                <c:pt idx="637">
                  <c:v>441.54998778999999</c:v>
                </c:pt>
                <c:pt idx="638">
                  <c:v>441.66000365999997</c:v>
                </c:pt>
                <c:pt idx="639">
                  <c:v>441.77999878000003</c:v>
                </c:pt>
                <c:pt idx="640">
                  <c:v>441.89001465000001</c:v>
                </c:pt>
                <c:pt idx="641">
                  <c:v>442.01000977000001</c:v>
                </c:pt>
                <c:pt idx="642">
                  <c:v>442.11999512</c:v>
                </c:pt>
                <c:pt idx="643">
                  <c:v>442.23999022999999</c:v>
                </c:pt>
                <c:pt idx="644">
                  <c:v>442.35000609999997</c:v>
                </c:pt>
                <c:pt idx="645">
                  <c:v>442.47000121999997</c:v>
                </c:pt>
                <c:pt idx="646">
                  <c:v>442.57998657000002</c:v>
                </c:pt>
                <c:pt idx="647">
                  <c:v>442.69000244</c:v>
                </c:pt>
                <c:pt idx="648">
                  <c:v>442.79998778999999</c:v>
                </c:pt>
                <c:pt idx="649">
                  <c:v>442.92001342999998</c:v>
                </c:pt>
                <c:pt idx="650">
                  <c:v>443.02999878000003</c:v>
                </c:pt>
                <c:pt idx="651">
                  <c:v>443.14001465000001</c:v>
                </c:pt>
                <c:pt idx="652">
                  <c:v>443.25</c:v>
                </c:pt>
                <c:pt idx="653">
                  <c:v>443.35998534999999</c:v>
                </c:pt>
                <c:pt idx="654">
                  <c:v>443.47000121999997</c:v>
                </c:pt>
                <c:pt idx="655">
                  <c:v>443.57998657000002</c:v>
                </c:pt>
                <c:pt idx="656">
                  <c:v>443.69000244</c:v>
                </c:pt>
                <c:pt idx="657">
                  <c:v>443.79998778999999</c:v>
                </c:pt>
                <c:pt idx="658">
                  <c:v>443.91000365999997</c:v>
                </c:pt>
                <c:pt idx="659">
                  <c:v>444.01998901000002</c:v>
                </c:pt>
                <c:pt idx="660">
                  <c:v>444.13000488</c:v>
                </c:pt>
                <c:pt idx="661">
                  <c:v>444.23999022999999</c:v>
                </c:pt>
                <c:pt idx="662">
                  <c:v>444.33999634000003</c:v>
                </c:pt>
                <c:pt idx="663">
                  <c:v>444.45001221000001</c:v>
                </c:pt>
                <c:pt idx="664">
                  <c:v>444.55999756</c:v>
                </c:pt>
                <c:pt idx="665">
                  <c:v>444.66000365999997</c:v>
                </c:pt>
                <c:pt idx="666">
                  <c:v>444.76998901000002</c:v>
                </c:pt>
                <c:pt idx="667">
                  <c:v>444.86999512</c:v>
                </c:pt>
                <c:pt idx="668">
                  <c:v>444.98001098999998</c:v>
                </c:pt>
                <c:pt idx="669">
                  <c:v>445.07998657000002</c:v>
                </c:pt>
                <c:pt idx="670">
                  <c:v>445.19000244</c:v>
                </c:pt>
                <c:pt idx="671">
                  <c:v>445.29000853999997</c:v>
                </c:pt>
                <c:pt idx="672">
                  <c:v>445.39999390000003</c:v>
                </c:pt>
                <c:pt idx="673">
                  <c:v>445.5</c:v>
                </c:pt>
                <c:pt idx="674">
                  <c:v>445.60000609999997</c:v>
                </c:pt>
                <c:pt idx="675">
                  <c:v>445.70999146000003</c:v>
                </c:pt>
                <c:pt idx="676">
                  <c:v>445.80999756</c:v>
                </c:pt>
                <c:pt idx="677">
                  <c:v>445.91000365999997</c:v>
                </c:pt>
                <c:pt idx="678">
                  <c:v>446.01000977000001</c:v>
                </c:pt>
                <c:pt idx="679">
                  <c:v>446.10998534999999</c:v>
                </c:pt>
                <c:pt idx="680">
                  <c:v>446.20999146000003</c:v>
                </c:pt>
                <c:pt idx="681">
                  <c:v>446.30999756</c:v>
                </c:pt>
                <c:pt idx="682">
                  <c:v>446.41000365999997</c:v>
                </c:pt>
                <c:pt idx="683">
                  <c:v>446.51000977000001</c:v>
                </c:pt>
                <c:pt idx="684">
                  <c:v>446.60998534999999</c:v>
                </c:pt>
                <c:pt idx="685">
                  <c:v>446.70999146000003</c:v>
                </c:pt>
                <c:pt idx="686">
                  <c:v>446.79998778999999</c:v>
                </c:pt>
                <c:pt idx="687">
                  <c:v>446.89999390000003</c:v>
                </c:pt>
                <c:pt idx="688">
                  <c:v>446.98999022999999</c:v>
                </c:pt>
                <c:pt idx="689">
                  <c:v>447.08999634000003</c:v>
                </c:pt>
                <c:pt idx="690">
                  <c:v>447.19000244</c:v>
                </c:pt>
                <c:pt idx="691">
                  <c:v>447.27999878000003</c:v>
                </c:pt>
                <c:pt idx="692">
                  <c:v>447.36999512</c:v>
                </c:pt>
                <c:pt idx="693">
                  <c:v>447.47000121999997</c:v>
                </c:pt>
                <c:pt idx="694">
                  <c:v>447.55999756</c:v>
                </c:pt>
                <c:pt idx="695">
                  <c:v>447.64999390000003</c:v>
                </c:pt>
                <c:pt idx="696">
                  <c:v>447.73999022999999</c:v>
                </c:pt>
                <c:pt idx="697">
                  <c:v>447.82998657000002</c:v>
                </c:pt>
                <c:pt idx="698">
                  <c:v>447.92999268</c:v>
                </c:pt>
                <c:pt idx="699">
                  <c:v>448.01998901000002</c:v>
                </c:pt>
                <c:pt idx="700">
                  <c:v>448.10998534999999</c:v>
                </c:pt>
                <c:pt idx="701">
                  <c:v>448.20001221000001</c:v>
                </c:pt>
                <c:pt idx="702">
                  <c:v>448.27999878000003</c:v>
                </c:pt>
                <c:pt idx="703">
                  <c:v>448.36999512</c:v>
                </c:pt>
                <c:pt idx="704">
                  <c:v>448.45999146000003</c:v>
                </c:pt>
                <c:pt idx="705">
                  <c:v>448.54998778999999</c:v>
                </c:pt>
                <c:pt idx="706">
                  <c:v>448.64001465000001</c:v>
                </c:pt>
                <c:pt idx="707">
                  <c:v>448.72000121999997</c:v>
                </c:pt>
                <c:pt idx="708">
                  <c:v>448.80999756</c:v>
                </c:pt>
                <c:pt idx="709">
                  <c:v>448.89999390000003</c:v>
                </c:pt>
                <c:pt idx="710">
                  <c:v>448.98001098999998</c:v>
                </c:pt>
                <c:pt idx="711">
                  <c:v>449.07000732</c:v>
                </c:pt>
                <c:pt idx="712">
                  <c:v>449.14999390000003</c:v>
                </c:pt>
                <c:pt idx="713">
                  <c:v>449.23999022999999</c:v>
                </c:pt>
                <c:pt idx="714">
                  <c:v>449.32000732</c:v>
                </c:pt>
                <c:pt idx="715">
                  <c:v>449.41000365999997</c:v>
                </c:pt>
                <c:pt idx="716">
                  <c:v>449.48999022999999</c:v>
                </c:pt>
                <c:pt idx="717">
                  <c:v>449.57000732</c:v>
                </c:pt>
                <c:pt idx="718">
                  <c:v>449.66000365999997</c:v>
                </c:pt>
                <c:pt idx="719">
                  <c:v>449.73999022999999</c:v>
                </c:pt>
                <c:pt idx="720">
                  <c:v>449.82000732</c:v>
                </c:pt>
                <c:pt idx="721">
                  <c:v>449.89999390000003</c:v>
                </c:pt>
                <c:pt idx="722">
                  <c:v>449.98001098999998</c:v>
                </c:pt>
                <c:pt idx="723">
                  <c:v>450.05999756</c:v>
                </c:pt>
                <c:pt idx="724">
                  <c:v>450.14001465000001</c:v>
                </c:pt>
                <c:pt idx="725">
                  <c:v>450.22000121999997</c:v>
                </c:pt>
                <c:pt idx="726">
                  <c:v>450.29998778999999</c:v>
                </c:pt>
                <c:pt idx="727">
                  <c:v>450.38000488</c:v>
                </c:pt>
                <c:pt idx="728">
                  <c:v>450.45999146000003</c:v>
                </c:pt>
                <c:pt idx="729">
                  <c:v>450.54000853999997</c:v>
                </c:pt>
                <c:pt idx="730">
                  <c:v>450.60998534999999</c:v>
                </c:pt>
                <c:pt idx="731">
                  <c:v>450.69000244</c:v>
                </c:pt>
                <c:pt idx="732">
                  <c:v>450.76998901000002</c:v>
                </c:pt>
                <c:pt idx="733">
                  <c:v>450.83999634000003</c:v>
                </c:pt>
                <c:pt idx="734">
                  <c:v>450.92001342999998</c:v>
                </c:pt>
                <c:pt idx="735">
                  <c:v>450.98999022999999</c:v>
                </c:pt>
                <c:pt idx="736">
                  <c:v>451.07000732</c:v>
                </c:pt>
                <c:pt idx="737">
                  <c:v>451.14001465000001</c:v>
                </c:pt>
                <c:pt idx="738">
                  <c:v>451.22000121999997</c:v>
                </c:pt>
                <c:pt idx="739">
                  <c:v>451.29000853999997</c:v>
                </c:pt>
                <c:pt idx="740">
                  <c:v>451.35998534999999</c:v>
                </c:pt>
                <c:pt idx="741">
                  <c:v>451.42999268</c:v>
                </c:pt>
                <c:pt idx="742">
                  <c:v>451.5</c:v>
                </c:pt>
                <c:pt idx="743">
                  <c:v>451.57998657000002</c:v>
                </c:pt>
                <c:pt idx="744">
                  <c:v>451.64999390000003</c:v>
                </c:pt>
                <c:pt idx="745">
                  <c:v>451.72000121999997</c:v>
                </c:pt>
                <c:pt idx="746">
                  <c:v>451.79000853999997</c:v>
                </c:pt>
                <c:pt idx="747">
                  <c:v>451.85998534999999</c:v>
                </c:pt>
                <c:pt idx="748">
                  <c:v>451.92001342999998</c:v>
                </c:pt>
                <c:pt idx="749">
                  <c:v>451.98999022999999</c:v>
                </c:pt>
                <c:pt idx="750">
                  <c:v>452.05999756</c:v>
                </c:pt>
                <c:pt idx="751">
                  <c:v>452.13000488</c:v>
                </c:pt>
                <c:pt idx="752">
                  <c:v>452.19000244</c:v>
                </c:pt>
                <c:pt idx="753">
                  <c:v>452.26000977000001</c:v>
                </c:pt>
                <c:pt idx="754">
                  <c:v>452.32000732</c:v>
                </c:pt>
                <c:pt idx="755">
                  <c:v>452.39001465000001</c:v>
                </c:pt>
                <c:pt idx="756">
                  <c:v>452.45001221000001</c:v>
                </c:pt>
                <c:pt idx="757">
                  <c:v>452.51998901000002</c:v>
                </c:pt>
                <c:pt idx="758">
                  <c:v>452.57998657000002</c:v>
                </c:pt>
                <c:pt idx="759">
                  <c:v>452.64001465000001</c:v>
                </c:pt>
                <c:pt idx="760">
                  <c:v>452.70999146000003</c:v>
                </c:pt>
                <c:pt idx="761">
                  <c:v>452.76998901000002</c:v>
                </c:pt>
                <c:pt idx="762">
                  <c:v>452.82998657000002</c:v>
                </c:pt>
                <c:pt idx="763">
                  <c:v>452.89001465000001</c:v>
                </c:pt>
                <c:pt idx="764">
                  <c:v>452.95001221000001</c:v>
                </c:pt>
                <c:pt idx="765">
                  <c:v>453.01000977000001</c:v>
                </c:pt>
                <c:pt idx="766">
                  <c:v>453.07000732</c:v>
                </c:pt>
                <c:pt idx="767">
                  <c:v>453.13000488</c:v>
                </c:pt>
                <c:pt idx="768">
                  <c:v>453.19000244</c:v>
                </c:pt>
                <c:pt idx="769">
                  <c:v>453.25</c:v>
                </c:pt>
                <c:pt idx="770">
                  <c:v>453.29998778999999</c:v>
                </c:pt>
                <c:pt idx="771">
                  <c:v>453.35998534999999</c:v>
                </c:pt>
                <c:pt idx="772">
                  <c:v>453.42001342999998</c:v>
                </c:pt>
                <c:pt idx="773">
                  <c:v>453.47000121999997</c:v>
                </c:pt>
                <c:pt idx="774">
                  <c:v>453.52999878000003</c:v>
                </c:pt>
                <c:pt idx="775">
                  <c:v>453.57998657000002</c:v>
                </c:pt>
                <c:pt idx="776">
                  <c:v>453.64001465000001</c:v>
                </c:pt>
                <c:pt idx="777">
                  <c:v>453.69000244</c:v>
                </c:pt>
                <c:pt idx="778">
                  <c:v>453.75</c:v>
                </c:pt>
                <c:pt idx="779">
                  <c:v>453.79998778999999</c:v>
                </c:pt>
                <c:pt idx="780">
                  <c:v>453.85000609999997</c:v>
                </c:pt>
                <c:pt idx="781">
                  <c:v>453.91000365999997</c:v>
                </c:pt>
                <c:pt idx="782">
                  <c:v>453.95999146000003</c:v>
                </c:pt>
                <c:pt idx="783">
                  <c:v>454.01000977000001</c:v>
                </c:pt>
                <c:pt idx="784">
                  <c:v>454.05999756</c:v>
                </c:pt>
                <c:pt idx="785">
                  <c:v>454.10998534999999</c:v>
                </c:pt>
                <c:pt idx="786">
                  <c:v>454.16000365999997</c:v>
                </c:pt>
                <c:pt idx="787">
                  <c:v>454.20999146000003</c:v>
                </c:pt>
                <c:pt idx="788">
                  <c:v>454.26000977000001</c:v>
                </c:pt>
                <c:pt idx="789">
                  <c:v>454.30999756</c:v>
                </c:pt>
                <c:pt idx="790">
                  <c:v>454.35998534999999</c:v>
                </c:pt>
                <c:pt idx="791">
                  <c:v>454.41000365999997</c:v>
                </c:pt>
                <c:pt idx="792">
                  <c:v>454.45001221000001</c:v>
                </c:pt>
                <c:pt idx="793">
                  <c:v>454.5</c:v>
                </c:pt>
                <c:pt idx="794">
                  <c:v>454.54998778999999</c:v>
                </c:pt>
                <c:pt idx="795">
                  <c:v>454.58999634000003</c:v>
                </c:pt>
                <c:pt idx="796">
                  <c:v>454.64001465000001</c:v>
                </c:pt>
                <c:pt idx="797">
                  <c:v>454.67999268</c:v>
                </c:pt>
                <c:pt idx="798">
                  <c:v>454.73001098999998</c:v>
                </c:pt>
                <c:pt idx="799">
                  <c:v>454.76998901000002</c:v>
                </c:pt>
                <c:pt idx="800">
                  <c:v>454.82000732</c:v>
                </c:pt>
                <c:pt idx="801">
                  <c:v>454.85998534999999</c:v>
                </c:pt>
                <c:pt idx="802">
                  <c:v>454.89999390000003</c:v>
                </c:pt>
                <c:pt idx="803">
                  <c:v>454.94000244</c:v>
                </c:pt>
                <c:pt idx="804">
                  <c:v>454.98999022999999</c:v>
                </c:pt>
                <c:pt idx="805">
                  <c:v>455.02999878000003</c:v>
                </c:pt>
                <c:pt idx="806">
                  <c:v>455.07000732</c:v>
                </c:pt>
                <c:pt idx="807">
                  <c:v>455.10998534999999</c:v>
                </c:pt>
                <c:pt idx="808">
                  <c:v>455.14999390000003</c:v>
                </c:pt>
                <c:pt idx="809">
                  <c:v>455.19000244</c:v>
                </c:pt>
                <c:pt idx="810">
                  <c:v>455.23001098999998</c:v>
                </c:pt>
                <c:pt idx="811">
                  <c:v>455.26998901000002</c:v>
                </c:pt>
                <c:pt idx="812">
                  <c:v>455.30999756</c:v>
                </c:pt>
                <c:pt idx="813">
                  <c:v>455.35000609999997</c:v>
                </c:pt>
                <c:pt idx="814">
                  <c:v>455.39001465000001</c:v>
                </c:pt>
                <c:pt idx="815">
                  <c:v>455.42999268</c:v>
                </c:pt>
                <c:pt idx="816">
                  <c:v>455.47000121999997</c:v>
                </c:pt>
                <c:pt idx="817">
                  <c:v>455.51000977000001</c:v>
                </c:pt>
                <c:pt idx="818">
                  <c:v>455.54998778999999</c:v>
                </c:pt>
                <c:pt idx="819">
                  <c:v>455.57998657000002</c:v>
                </c:pt>
                <c:pt idx="820">
                  <c:v>455.61999512</c:v>
                </c:pt>
                <c:pt idx="821">
                  <c:v>455.66000365999997</c:v>
                </c:pt>
                <c:pt idx="822">
                  <c:v>455.69000244</c:v>
                </c:pt>
                <c:pt idx="823">
                  <c:v>455.73001098999998</c:v>
                </c:pt>
                <c:pt idx="824">
                  <c:v>455.76998901000002</c:v>
                </c:pt>
                <c:pt idx="825">
                  <c:v>455.79998778999999</c:v>
                </c:pt>
                <c:pt idx="826">
                  <c:v>455.82998657000002</c:v>
                </c:pt>
                <c:pt idx="827">
                  <c:v>455.86999512</c:v>
                </c:pt>
                <c:pt idx="828">
                  <c:v>455.89999390000003</c:v>
                </c:pt>
                <c:pt idx="829">
                  <c:v>455.94000244</c:v>
                </c:pt>
                <c:pt idx="830">
                  <c:v>455.97000121999997</c:v>
                </c:pt>
                <c:pt idx="831">
                  <c:v>456</c:v>
                </c:pt>
                <c:pt idx="832">
                  <c:v>456.02999878000003</c:v>
                </c:pt>
                <c:pt idx="833">
                  <c:v>456.07000732</c:v>
                </c:pt>
                <c:pt idx="834">
                  <c:v>456.10000609999997</c:v>
                </c:pt>
                <c:pt idx="835">
                  <c:v>456.13000488</c:v>
                </c:pt>
                <c:pt idx="836">
                  <c:v>456.16000365999997</c:v>
                </c:pt>
                <c:pt idx="837">
                  <c:v>456.19000244</c:v>
                </c:pt>
                <c:pt idx="838">
                  <c:v>456.22000121999997</c:v>
                </c:pt>
                <c:pt idx="839">
                  <c:v>456.25</c:v>
                </c:pt>
                <c:pt idx="840">
                  <c:v>456.27999878000003</c:v>
                </c:pt>
                <c:pt idx="841">
                  <c:v>456.30999756</c:v>
                </c:pt>
                <c:pt idx="842">
                  <c:v>456.35000609999997</c:v>
                </c:pt>
                <c:pt idx="843">
                  <c:v>456.38000488</c:v>
                </c:pt>
                <c:pt idx="844">
                  <c:v>456.41000365999997</c:v>
                </c:pt>
                <c:pt idx="845">
                  <c:v>456.44000244</c:v>
                </c:pt>
                <c:pt idx="846">
                  <c:v>456.47000121999997</c:v>
                </c:pt>
                <c:pt idx="847">
                  <c:v>456.5</c:v>
                </c:pt>
                <c:pt idx="848">
                  <c:v>456.52999878000003</c:v>
                </c:pt>
                <c:pt idx="849">
                  <c:v>456.55999756</c:v>
                </c:pt>
                <c:pt idx="850">
                  <c:v>456.57998657000002</c:v>
                </c:pt>
                <c:pt idx="851">
                  <c:v>456.60998534999999</c:v>
                </c:pt>
                <c:pt idx="852">
                  <c:v>456.64001465000001</c:v>
                </c:pt>
                <c:pt idx="853">
                  <c:v>456.67001342999998</c:v>
                </c:pt>
                <c:pt idx="854">
                  <c:v>456.70001221000001</c:v>
                </c:pt>
                <c:pt idx="855">
                  <c:v>456.73001098999998</c:v>
                </c:pt>
                <c:pt idx="856">
                  <c:v>456.75</c:v>
                </c:pt>
                <c:pt idx="857">
                  <c:v>456.77999878000003</c:v>
                </c:pt>
                <c:pt idx="858">
                  <c:v>456.80999756</c:v>
                </c:pt>
                <c:pt idx="859">
                  <c:v>456.83999634000003</c:v>
                </c:pt>
                <c:pt idx="860">
                  <c:v>456.85998534999999</c:v>
                </c:pt>
                <c:pt idx="861">
                  <c:v>456.89001465000001</c:v>
                </c:pt>
                <c:pt idx="862">
                  <c:v>456.92001342999998</c:v>
                </c:pt>
                <c:pt idx="863">
                  <c:v>456.95001221000001</c:v>
                </c:pt>
                <c:pt idx="864">
                  <c:v>456.97000121999997</c:v>
                </c:pt>
                <c:pt idx="865">
                  <c:v>457</c:v>
                </c:pt>
                <c:pt idx="866">
                  <c:v>457.02999878000003</c:v>
                </c:pt>
                <c:pt idx="867">
                  <c:v>457.04998778999999</c:v>
                </c:pt>
                <c:pt idx="868">
                  <c:v>457.07998657000002</c:v>
                </c:pt>
                <c:pt idx="869">
                  <c:v>457.10998534999999</c:v>
                </c:pt>
                <c:pt idx="870">
                  <c:v>457.13000488</c:v>
                </c:pt>
                <c:pt idx="871">
                  <c:v>457.16000365999997</c:v>
                </c:pt>
                <c:pt idx="872">
                  <c:v>457.19000244</c:v>
                </c:pt>
                <c:pt idx="873">
                  <c:v>457.20999146000003</c:v>
                </c:pt>
                <c:pt idx="874">
                  <c:v>457.23999022999999</c:v>
                </c:pt>
                <c:pt idx="875">
                  <c:v>457.26998901000002</c:v>
                </c:pt>
                <c:pt idx="876">
                  <c:v>457.29000853999997</c:v>
                </c:pt>
                <c:pt idx="877">
                  <c:v>457.32000732</c:v>
                </c:pt>
                <c:pt idx="878">
                  <c:v>457.35000609999997</c:v>
                </c:pt>
                <c:pt idx="879">
                  <c:v>457.36999512</c:v>
                </c:pt>
                <c:pt idx="880">
                  <c:v>457.39999390000003</c:v>
                </c:pt>
                <c:pt idx="881">
                  <c:v>457.42001342999998</c:v>
                </c:pt>
                <c:pt idx="882">
                  <c:v>457.45001221000001</c:v>
                </c:pt>
                <c:pt idx="883">
                  <c:v>457.47000121999997</c:v>
                </c:pt>
                <c:pt idx="884">
                  <c:v>457.5</c:v>
                </c:pt>
                <c:pt idx="885">
                  <c:v>457.51998901000002</c:v>
                </c:pt>
                <c:pt idx="886">
                  <c:v>457.54000853999997</c:v>
                </c:pt>
                <c:pt idx="887">
                  <c:v>457.57000732</c:v>
                </c:pt>
                <c:pt idx="888">
                  <c:v>457.58999634000003</c:v>
                </c:pt>
                <c:pt idx="889">
                  <c:v>457.61999512</c:v>
                </c:pt>
                <c:pt idx="890">
                  <c:v>457.64001465000001</c:v>
                </c:pt>
                <c:pt idx="891">
                  <c:v>457.66000365999997</c:v>
                </c:pt>
                <c:pt idx="892">
                  <c:v>457.69000244</c:v>
                </c:pt>
                <c:pt idx="893">
                  <c:v>457.70999146000003</c:v>
                </c:pt>
                <c:pt idx="894">
                  <c:v>457.73999022999999</c:v>
                </c:pt>
                <c:pt idx="895">
                  <c:v>457.76000977000001</c:v>
                </c:pt>
                <c:pt idx="896">
                  <c:v>457.77999878000003</c:v>
                </c:pt>
                <c:pt idx="897">
                  <c:v>457.80999756</c:v>
                </c:pt>
                <c:pt idx="898">
                  <c:v>457.82998657000002</c:v>
                </c:pt>
                <c:pt idx="899">
                  <c:v>457.85000609999997</c:v>
                </c:pt>
                <c:pt idx="900">
                  <c:v>457.88000488</c:v>
                </c:pt>
                <c:pt idx="901">
                  <c:v>457.89999390000003</c:v>
                </c:pt>
                <c:pt idx="902">
                  <c:v>457.92001342999998</c:v>
                </c:pt>
                <c:pt idx="903">
                  <c:v>457.94000244</c:v>
                </c:pt>
                <c:pt idx="904">
                  <c:v>457.97000121999997</c:v>
                </c:pt>
                <c:pt idx="905">
                  <c:v>457.98999022999999</c:v>
                </c:pt>
                <c:pt idx="906">
                  <c:v>458.01000977000001</c:v>
                </c:pt>
                <c:pt idx="907">
                  <c:v>458.02999878000003</c:v>
                </c:pt>
                <c:pt idx="908">
                  <c:v>458.05999756</c:v>
                </c:pt>
                <c:pt idx="909">
                  <c:v>458.07998657000002</c:v>
                </c:pt>
                <c:pt idx="910">
                  <c:v>458.10000609999997</c:v>
                </c:pt>
                <c:pt idx="911">
                  <c:v>458.11999512</c:v>
                </c:pt>
                <c:pt idx="912">
                  <c:v>458.14001465000001</c:v>
                </c:pt>
                <c:pt idx="913">
                  <c:v>458.16000365999997</c:v>
                </c:pt>
                <c:pt idx="914">
                  <c:v>458.19000244</c:v>
                </c:pt>
                <c:pt idx="915">
                  <c:v>458.20999146000003</c:v>
                </c:pt>
                <c:pt idx="916">
                  <c:v>458.23001098999998</c:v>
                </c:pt>
                <c:pt idx="917">
                  <c:v>458.25</c:v>
                </c:pt>
                <c:pt idx="918">
                  <c:v>458.26998901000002</c:v>
                </c:pt>
                <c:pt idx="919">
                  <c:v>458.29000853999997</c:v>
                </c:pt>
                <c:pt idx="920">
                  <c:v>458.29998778999999</c:v>
                </c:pt>
                <c:pt idx="921">
                  <c:v>458.32000732</c:v>
                </c:pt>
                <c:pt idx="922">
                  <c:v>458.33999634000003</c:v>
                </c:pt>
                <c:pt idx="923">
                  <c:v>458.35998534999999</c:v>
                </c:pt>
                <c:pt idx="924">
                  <c:v>458.36999512</c:v>
                </c:pt>
                <c:pt idx="925">
                  <c:v>458.39001465000001</c:v>
                </c:pt>
                <c:pt idx="926">
                  <c:v>458.41000365999997</c:v>
                </c:pt>
                <c:pt idx="927">
                  <c:v>458.42999268</c:v>
                </c:pt>
                <c:pt idx="928">
                  <c:v>458.44000244</c:v>
                </c:pt>
                <c:pt idx="929">
                  <c:v>458.45999146000003</c:v>
                </c:pt>
                <c:pt idx="930">
                  <c:v>458.47000121999997</c:v>
                </c:pt>
                <c:pt idx="931">
                  <c:v>458.48999022999999</c:v>
                </c:pt>
                <c:pt idx="932">
                  <c:v>458.5</c:v>
                </c:pt>
                <c:pt idx="933">
                  <c:v>458.51000977000001</c:v>
                </c:pt>
                <c:pt idx="934">
                  <c:v>458.52999878000003</c:v>
                </c:pt>
                <c:pt idx="935">
                  <c:v>458.54000853999997</c:v>
                </c:pt>
                <c:pt idx="936">
                  <c:v>458.55999756</c:v>
                </c:pt>
                <c:pt idx="937">
                  <c:v>458.57000732</c:v>
                </c:pt>
                <c:pt idx="938">
                  <c:v>458.58999634000003</c:v>
                </c:pt>
                <c:pt idx="939">
                  <c:v>458.60000609999997</c:v>
                </c:pt>
                <c:pt idx="940">
                  <c:v>458.60998534999999</c:v>
                </c:pt>
                <c:pt idx="941">
                  <c:v>458.63000488</c:v>
                </c:pt>
                <c:pt idx="942">
                  <c:v>458.64001465000001</c:v>
                </c:pt>
                <c:pt idx="943">
                  <c:v>458.64999390000003</c:v>
                </c:pt>
                <c:pt idx="944">
                  <c:v>458.67001342999998</c:v>
                </c:pt>
                <c:pt idx="945">
                  <c:v>458.67999268</c:v>
                </c:pt>
                <c:pt idx="946">
                  <c:v>458.69000244</c:v>
                </c:pt>
                <c:pt idx="947">
                  <c:v>458.70001221000001</c:v>
                </c:pt>
                <c:pt idx="948">
                  <c:v>458.70999146000003</c:v>
                </c:pt>
                <c:pt idx="949">
                  <c:v>458.72000121999997</c:v>
                </c:pt>
                <c:pt idx="950">
                  <c:v>458.73001098999998</c:v>
                </c:pt>
                <c:pt idx="951">
                  <c:v>458.73999022999999</c:v>
                </c:pt>
                <c:pt idx="952">
                  <c:v>458.76000977000001</c:v>
                </c:pt>
                <c:pt idx="953">
                  <c:v>458.76998901000002</c:v>
                </c:pt>
                <c:pt idx="954">
                  <c:v>458.77999878000003</c:v>
                </c:pt>
                <c:pt idx="955">
                  <c:v>458.79000853999997</c:v>
                </c:pt>
                <c:pt idx="956">
                  <c:v>458.79998778999999</c:v>
                </c:pt>
                <c:pt idx="957">
                  <c:v>458.80999756</c:v>
                </c:pt>
                <c:pt idx="958">
                  <c:v>458.82000732</c:v>
                </c:pt>
                <c:pt idx="959">
                  <c:v>458.82998657000002</c:v>
                </c:pt>
                <c:pt idx="960">
                  <c:v>458.83999634000003</c:v>
                </c:pt>
                <c:pt idx="961">
                  <c:v>458.85000609999997</c:v>
                </c:pt>
                <c:pt idx="962">
                  <c:v>458.85998534999999</c:v>
                </c:pt>
                <c:pt idx="963">
                  <c:v>458.86999512</c:v>
                </c:pt>
                <c:pt idx="964">
                  <c:v>458.88000488</c:v>
                </c:pt>
                <c:pt idx="965">
                  <c:v>458.89001465000001</c:v>
                </c:pt>
                <c:pt idx="966">
                  <c:v>458.89999390000003</c:v>
                </c:pt>
                <c:pt idx="967">
                  <c:v>458.91000365999997</c:v>
                </c:pt>
                <c:pt idx="968">
                  <c:v>458.91000365999997</c:v>
                </c:pt>
                <c:pt idx="969">
                  <c:v>458.92001342999998</c:v>
                </c:pt>
                <c:pt idx="970">
                  <c:v>458.92999268</c:v>
                </c:pt>
                <c:pt idx="971">
                  <c:v>458.94000244</c:v>
                </c:pt>
                <c:pt idx="972">
                  <c:v>458.95001221000001</c:v>
                </c:pt>
                <c:pt idx="973">
                  <c:v>458.95999146000003</c:v>
                </c:pt>
                <c:pt idx="974">
                  <c:v>458.97000121999997</c:v>
                </c:pt>
                <c:pt idx="975">
                  <c:v>458.97000121999997</c:v>
                </c:pt>
                <c:pt idx="976">
                  <c:v>458.98001098999998</c:v>
                </c:pt>
                <c:pt idx="977">
                  <c:v>458.98999022999999</c:v>
                </c:pt>
                <c:pt idx="978">
                  <c:v>459</c:v>
                </c:pt>
                <c:pt idx="979">
                  <c:v>459.01000977000001</c:v>
                </c:pt>
                <c:pt idx="980">
                  <c:v>459.01998901000002</c:v>
                </c:pt>
                <c:pt idx="981">
                  <c:v>459.01998901000002</c:v>
                </c:pt>
                <c:pt idx="982">
                  <c:v>459.02999878000003</c:v>
                </c:pt>
                <c:pt idx="983">
                  <c:v>459.04000853999997</c:v>
                </c:pt>
                <c:pt idx="984">
                  <c:v>459.04000853999997</c:v>
                </c:pt>
                <c:pt idx="985">
                  <c:v>459.04998778999999</c:v>
                </c:pt>
                <c:pt idx="986">
                  <c:v>459.05999756</c:v>
                </c:pt>
                <c:pt idx="987">
                  <c:v>459.05999756</c:v>
                </c:pt>
                <c:pt idx="988">
                  <c:v>459.07000732</c:v>
                </c:pt>
                <c:pt idx="989">
                  <c:v>459.07000732</c:v>
                </c:pt>
                <c:pt idx="990">
                  <c:v>459.07998657000002</c:v>
                </c:pt>
                <c:pt idx="991">
                  <c:v>459.07998657000002</c:v>
                </c:pt>
                <c:pt idx="992">
                  <c:v>459.08999634000003</c:v>
                </c:pt>
                <c:pt idx="993">
                  <c:v>459.10000609999997</c:v>
                </c:pt>
                <c:pt idx="994">
                  <c:v>459.10000609999997</c:v>
                </c:pt>
                <c:pt idx="995">
                  <c:v>459.10998534999999</c:v>
                </c:pt>
                <c:pt idx="996">
                  <c:v>459.10998534999999</c:v>
                </c:pt>
                <c:pt idx="997">
                  <c:v>459.10998534999999</c:v>
                </c:pt>
                <c:pt idx="998">
                  <c:v>459.10998534999999</c:v>
                </c:pt>
                <c:pt idx="999">
                  <c:v>459.11999512</c:v>
                </c:pt>
                <c:pt idx="1000">
                  <c:v>459.11999512</c:v>
                </c:pt>
                <c:pt idx="1001">
                  <c:v>459.11999512</c:v>
                </c:pt>
                <c:pt idx="1002">
                  <c:v>459.11999512</c:v>
                </c:pt>
                <c:pt idx="1003">
                  <c:v>459.11999512</c:v>
                </c:pt>
                <c:pt idx="1004">
                  <c:v>459.11999512</c:v>
                </c:pt>
                <c:pt idx="1005">
                  <c:v>459.11999512</c:v>
                </c:pt>
                <c:pt idx="1006">
                  <c:v>459.10998534999999</c:v>
                </c:pt>
                <c:pt idx="1007">
                  <c:v>459.10998534999999</c:v>
                </c:pt>
                <c:pt idx="1008">
                  <c:v>459.10998534999999</c:v>
                </c:pt>
                <c:pt idx="1009">
                  <c:v>459.10998534999999</c:v>
                </c:pt>
                <c:pt idx="1010">
                  <c:v>459.10000609999997</c:v>
                </c:pt>
                <c:pt idx="1011">
                  <c:v>459.10000609999997</c:v>
                </c:pt>
                <c:pt idx="1012">
                  <c:v>459.10000609999997</c:v>
                </c:pt>
                <c:pt idx="1013">
                  <c:v>459.08999634000003</c:v>
                </c:pt>
                <c:pt idx="1014">
                  <c:v>459.08999634000003</c:v>
                </c:pt>
                <c:pt idx="1015">
                  <c:v>459.07998657000002</c:v>
                </c:pt>
                <c:pt idx="1016">
                  <c:v>459.07998657000002</c:v>
                </c:pt>
                <c:pt idx="1017">
                  <c:v>459.07000732</c:v>
                </c:pt>
                <c:pt idx="1018">
                  <c:v>459.07000732</c:v>
                </c:pt>
                <c:pt idx="1019">
                  <c:v>459.05999756</c:v>
                </c:pt>
                <c:pt idx="1020">
                  <c:v>459.04998778999999</c:v>
                </c:pt>
                <c:pt idx="1021">
                  <c:v>459.04000853999997</c:v>
                </c:pt>
                <c:pt idx="1022">
                  <c:v>459.04000853999997</c:v>
                </c:pt>
                <c:pt idx="1023">
                  <c:v>459.02999878000003</c:v>
                </c:pt>
                <c:pt idx="1024">
                  <c:v>459.01998901000002</c:v>
                </c:pt>
                <c:pt idx="1025">
                  <c:v>459.01998901000002</c:v>
                </c:pt>
                <c:pt idx="1026">
                  <c:v>459.01000977000001</c:v>
                </c:pt>
                <c:pt idx="1027">
                  <c:v>459</c:v>
                </c:pt>
                <c:pt idx="1028">
                  <c:v>458.98999022999999</c:v>
                </c:pt>
                <c:pt idx="1029">
                  <c:v>458.98999022999999</c:v>
                </c:pt>
                <c:pt idx="1030">
                  <c:v>458.98001098999998</c:v>
                </c:pt>
                <c:pt idx="1031">
                  <c:v>458.97000121999997</c:v>
                </c:pt>
                <c:pt idx="1032">
                  <c:v>458.95999146000003</c:v>
                </c:pt>
                <c:pt idx="1033">
                  <c:v>458.95001221000001</c:v>
                </c:pt>
                <c:pt idx="1034">
                  <c:v>458.94000244</c:v>
                </c:pt>
                <c:pt idx="1035">
                  <c:v>458.92999268</c:v>
                </c:pt>
                <c:pt idx="1036">
                  <c:v>458.92001342999998</c:v>
                </c:pt>
                <c:pt idx="1037">
                  <c:v>458.91000365999997</c:v>
                </c:pt>
                <c:pt idx="1038">
                  <c:v>458.89999390000003</c:v>
                </c:pt>
                <c:pt idx="1039">
                  <c:v>458.89001465000001</c:v>
                </c:pt>
                <c:pt idx="1040">
                  <c:v>458.88000488</c:v>
                </c:pt>
                <c:pt idx="1041">
                  <c:v>458.86999512</c:v>
                </c:pt>
                <c:pt idx="1042">
                  <c:v>458.85998534999999</c:v>
                </c:pt>
                <c:pt idx="1043">
                  <c:v>458.85000609999997</c:v>
                </c:pt>
                <c:pt idx="1044">
                  <c:v>458.83999634000003</c:v>
                </c:pt>
                <c:pt idx="1045">
                  <c:v>458.82998657000002</c:v>
                </c:pt>
                <c:pt idx="1046">
                  <c:v>458.82000732</c:v>
                </c:pt>
                <c:pt idx="1047">
                  <c:v>458.80999756</c:v>
                </c:pt>
                <c:pt idx="1048">
                  <c:v>458.79998778999999</c:v>
                </c:pt>
                <c:pt idx="1049">
                  <c:v>458.79000853999997</c:v>
                </c:pt>
                <c:pt idx="1050">
                  <c:v>458.77999878000003</c:v>
                </c:pt>
                <c:pt idx="1051">
                  <c:v>458.76998901000002</c:v>
                </c:pt>
                <c:pt idx="1052">
                  <c:v>458.76000977000001</c:v>
                </c:pt>
                <c:pt idx="1053">
                  <c:v>458.75</c:v>
                </c:pt>
                <c:pt idx="1054">
                  <c:v>458.73999022999999</c:v>
                </c:pt>
                <c:pt idx="1055">
                  <c:v>458.73001098999998</c:v>
                </c:pt>
                <c:pt idx="1056">
                  <c:v>458.72000121999997</c:v>
                </c:pt>
                <c:pt idx="1057">
                  <c:v>458.70999146000003</c:v>
                </c:pt>
                <c:pt idx="1058">
                  <c:v>458.69000244</c:v>
                </c:pt>
                <c:pt idx="1059">
                  <c:v>458.67999268</c:v>
                </c:pt>
                <c:pt idx="1060">
                  <c:v>458.67001342999998</c:v>
                </c:pt>
                <c:pt idx="1061">
                  <c:v>458.66000365999997</c:v>
                </c:pt>
                <c:pt idx="1062">
                  <c:v>458.64999390000003</c:v>
                </c:pt>
                <c:pt idx="1063">
                  <c:v>458.64001465000001</c:v>
                </c:pt>
                <c:pt idx="1064">
                  <c:v>458.63000488</c:v>
                </c:pt>
                <c:pt idx="1065">
                  <c:v>458.61999512</c:v>
                </c:pt>
                <c:pt idx="1066">
                  <c:v>458.60998534999999</c:v>
                </c:pt>
                <c:pt idx="1067">
                  <c:v>458.60000609999997</c:v>
                </c:pt>
                <c:pt idx="1068">
                  <c:v>458.58999634000003</c:v>
                </c:pt>
                <c:pt idx="1069">
                  <c:v>458.57000732</c:v>
                </c:pt>
                <c:pt idx="1070">
                  <c:v>458.55999756</c:v>
                </c:pt>
                <c:pt idx="1071">
                  <c:v>458.54998778999999</c:v>
                </c:pt>
                <c:pt idx="1072">
                  <c:v>458.54000853999997</c:v>
                </c:pt>
                <c:pt idx="1073">
                  <c:v>458.52999878000003</c:v>
                </c:pt>
                <c:pt idx="1074">
                  <c:v>458.51998901000002</c:v>
                </c:pt>
                <c:pt idx="1075">
                  <c:v>458.5</c:v>
                </c:pt>
                <c:pt idx="1076">
                  <c:v>458.48999022999999</c:v>
                </c:pt>
                <c:pt idx="1077">
                  <c:v>458.48001098999998</c:v>
                </c:pt>
                <c:pt idx="1078">
                  <c:v>458.47000121999997</c:v>
                </c:pt>
                <c:pt idx="1079">
                  <c:v>458.45999146000003</c:v>
                </c:pt>
                <c:pt idx="1080">
                  <c:v>458.44000244</c:v>
                </c:pt>
                <c:pt idx="1081">
                  <c:v>458.42999268</c:v>
                </c:pt>
                <c:pt idx="1082">
                  <c:v>458.42001342999998</c:v>
                </c:pt>
                <c:pt idx="1083">
                  <c:v>458.41000365999997</c:v>
                </c:pt>
                <c:pt idx="1084">
                  <c:v>458.39999390000003</c:v>
                </c:pt>
                <c:pt idx="1085">
                  <c:v>458.39001465000001</c:v>
                </c:pt>
                <c:pt idx="1086">
                  <c:v>458.36999512</c:v>
                </c:pt>
                <c:pt idx="1087">
                  <c:v>458.35998534999999</c:v>
                </c:pt>
                <c:pt idx="1088">
                  <c:v>458.35000609999997</c:v>
                </c:pt>
                <c:pt idx="1089">
                  <c:v>458.33999634000003</c:v>
                </c:pt>
                <c:pt idx="1090">
                  <c:v>458.32998657000002</c:v>
                </c:pt>
                <c:pt idx="1091">
                  <c:v>458.30999756</c:v>
                </c:pt>
                <c:pt idx="1092">
                  <c:v>458.29998778999999</c:v>
                </c:pt>
                <c:pt idx="1093">
                  <c:v>458.29000853999997</c:v>
                </c:pt>
                <c:pt idx="1094">
                  <c:v>458.27999878000003</c:v>
                </c:pt>
                <c:pt idx="1095">
                  <c:v>458.26000977000001</c:v>
                </c:pt>
                <c:pt idx="1096">
                  <c:v>458.25</c:v>
                </c:pt>
                <c:pt idx="1097">
                  <c:v>458.23001098999998</c:v>
                </c:pt>
                <c:pt idx="1098">
                  <c:v>458.22000121999997</c:v>
                </c:pt>
                <c:pt idx="1099">
                  <c:v>458.20001221000001</c:v>
                </c:pt>
                <c:pt idx="1100">
                  <c:v>458.19000244</c:v>
                </c:pt>
                <c:pt idx="1101">
                  <c:v>458.17001342999998</c:v>
                </c:pt>
                <c:pt idx="1102">
                  <c:v>458.16000365999997</c:v>
                </c:pt>
                <c:pt idx="1103">
                  <c:v>458.14001465000001</c:v>
                </c:pt>
                <c:pt idx="1104">
                  <c:v>458.11999512</c:v>
                </c:pt>
                <c:pt idx="1105">
                  <c:v>458.10998534999999</c:v>
                </c:pt>
                <c:pt idx="1106">
                  <c:v>458.08999634000003</c:v>
                </c:pt>
                <c:pt idx="1107">
                  <c:v>458.07998657000002</c:v>
                </c:pt>
                <c:pt idx="1108">
                  <c:v>458.05999756</c:v>
                </c:pt>
                <c:pt idx="1109">
                  <c:v>458.04000853999997</c:v>
                </c:pt>
                <c:pt idx="1110">
                  <c:v>458.02999878000003</c:v>
                </c:pt>
                <c:pt idx="1111">
                  <c:v>458.01000977000001</c:v>
                </c:pt>
                <c:pt idx="1112">
                  <c:v>457.98999022999999</c:v>
                </c:pt>
                <c:pt idx="1113">
                  <c:v>457.97000121999997</c:v>
                </c:pt>
                <c:pt idx="1114">
                  <c:v>457.95999146000003</c:v>
                </c:pt>
                <c:pt idx="1115">
                  <c:v>457.94000244</c:v>
                </c:pt>
                <c:pt idx="1116">
                  <c:v>457.92001342999998</c:v>
                </c:pt>
                <c:pt idx="1117">
                  <c:v>457.89999390000003</c:v>
                </c:pt>
                <c:pt idx="1118">
                  <c:v>457.88000488</c:v>
                </c:pt>
                <c:pt idx="1119">
                  <c:v>457.85998534999999</c:v>
                </c:pt>
                <c:pt idx="1120">
                  <c:v>457.83999634000003</c:v>
                </c:pt>
                <c:pt idx="1121">
                  <c:v>457.82000732</c:v>
                </c:pt>
                <c:pt idx="1122">
                  <c:v>457.80999756</c:v>
                </c:pt>
                <c:pt idx="1123">
                  <c:v>457.79000853999997</c:v>
                </c:pt>
                <c:pt idx="1124">
                  <c:v>457.76998901000002</c:v>
                </c:pt>
                <c:pt idx="1125">
                  <c:v>457.75</c:v>
                </c:pt>
                <c:pt idx="1126">
                  <c:v>457.73001098999998</c:v>
                </c:pt>
                <c:pt idx="1127">
                  <c:v>457.72000121999997</c:v>
                </c:pt>
                <c:pt idx="1128">
                  <c:v>457.70001221000001</c:v>
                </c:pt>
                <c:pt idx="1129">
                  <c:v>457.67999268</c:v>
                </c:pt>
                <c:pt idx="1130">
                  <c:v>457.66000365999997</c:v>
                </c:pt>
                <c:pt idx="1131">
                  <c:v>457.64001465000001</c:v>
                </c:pt>
                <c:pt idx="1132">
                  <c:v>457.61999512</c:v>
                </c:pt>
                <c:pt idx="1133">
                  <c:v>457.60000609999997</c:v>
                </c:pt>
                <c:pt idx="1134">
                  <c:v>457.57998657000002</c:v>
                </c:pt>
                <c:pt idx="1135">
                  <c:v>457.55999756</c:v>
                </c:pt>
                <c:pt idx="1136">
                  <c:v>457.54000853999997</c:v>
                </c:pt>
                <c:pt idx="1137">
                  <c:v>457.51998901000002</c:v>
                </c:pt>
                <c:pt idx="1138">
                  <c:v>457.5</c:v>
                </c:pt>
                <c:pt idx="1139">
                  <c:v>457.48001098999998</c:v>
                </c:pt>
                <c:pt idx="1140">
                  <c:v>457.45999146000003</c:v>
                </c:pt>
                <c:pt idx="1141">
                  <c:v>457.45001221000001</c:v>
                </c:pt>
                <c:pt idx="1142">
                  <c:v>457.42999268</c:v>
                </c:pt>
                <c:pt idx="1143">
                  <c:v>457.41000365999997</c:v>
                </c:pt>
                <c:pt idx="1144">
                  <c:v>457.38000488</c:v>
                </c:pt>
                <c:pt idx="1145">
                  <c:v>457.35998534999999</c:v>
                </c:pt>
                <c:pt idx="1146">
                  <c:v>457.33999634000003</c:v>
                </c:pt>
                <c:pt idx="1147">
                  <c:v>457.32000732</c:v>
                </c:pt>
                <c:pt idx="1148">
                  <c:v>457.29998778999999</c:v>
                </c:pt>
                <c:pt idx="1149">
                  <c:v>457.27999878000003</c:v>
                </c:pt>
                <c:pt idx="1150">
                  <c:v>457.26000977000001</c:v>
                </c:pt>
                <c:pt idx="1151">
                  <c:v>457.23001098999998</c:v>
                </c:pt>
                <c:pt idx="1152">
                  <c:v>457.20999146000003</c:v>
                </c:pt>
                <c:pt idx="1153">
                  <c:v>457.17999268</c:v>
                </c:pt>
                <c:pt idx="1154">
                  <c:v>457.16000365999997</c:v>
                </c:pt>
                <c:pt idx="1155">
                  <c:v>457.13000488</c:v>
                </c:pt>
                <c:pt idx="1156">
                  <c:v>457.10998534999999</c:v>
                </c:pt>
                <c:pt idx="1157">
                  <c:v>457.07998657000002</c:v>
                </c:pt>
                <c:pt idx="1158">
                  <c:v>457.05999756</c:v>
                </c:pt>
                <c:pt idx="1159">
                  <c:v>457.02999878000003</c:v>
                </c:pt>
                <c:pt idx="1160">
                  <c:v>457.01000977000001</c:v>
                </c:pt>
                <c:pt idx="1161">
                  <c:v>456.98999022999999</c:v>
                </c:pt>
                <c:pt idx="1162">
                  <c:v>456.95999146000003</c:v>
                </c:pt>
                <c:pt idx="1163">
                  <c:v>456.94000244</c:v>
                </c:pt>
                <c:pt idx="1164">
                  <c:v>456.91000365999997</c:v>
                </c:pt>
                <c:pt idx="1165">
                  <c:v>456.89001465000001</c:v>
                </c:pt>
                <c:pt idx="1166">
                  <c:v>456.85998534999999</c:v>
                </c:pt>
                <c:pt idx="1167">
                  <c:v>456.83999634000003</c:v>
                </c:pt>
                <c:pt idx="1168">
                  <c:v>456.82000732</c:v>
                </c:pt>
                <c:pt idx="1169">
                  <c:v>456.79998778999999</c:v>
                </c:pt>
                <c:pt idx="1170">
                  <c:v>456.76998901000002</c:v>
                </c:pt>
                <c:pt idx="1171">
                  <c:v>456.75</c:v>
                </c:pt>
                <c:pt idx="1172">
                  <c:v>456.73001098999998</c:v>
                </c:pt>
                <c:pt idx="1173">
                  <c:v>456.70999146000003</c:v>
                </c:pt>
                <c:pt idx="1174">
                  <c:v>456.69000244</c:v>
                </c:pt>
                <c:pt idx="1175">
                  <c:v>456.67001342999998</c:v>
                </c:pt>
                <c:pt idx="1176">
                  <c:v>456.64999390000003</c:v>
                </c:pt>
                <c:pt idx="1177">
                  <c:v>456.63000488</c:v>
                </c:pt>
                <c:pt idx="1178">
                  <c:v>456.60998534999999</c:v>
                </c:pt>
                <c:pt idx="1179">
                  <c:v>456.58999634000003</c:v>
                </c:pt>
                <c:pt idx="1180">
                  <c:v>456.57000732</c:v>
                </c:pt>
                <c:pt idx="1181">
                  <c:v>456.54000853999997</c:v>
                </c:pt>
                <c:pt idx="1182">
                  <c:v>456.51998901000002</c:v>
                </c:pt>
                <c:pt idx="1183">
                  <c:v>456.5</c:v>
                </c:pt>
                <c:pt idx="1184">
                  <c:v>456.48001098999998</c:v>
                </c:pt>
                <c:pt idx="1185">
                  <c:v>456.45999146000003</c:v>
                </c:pt>
                <c:pt idx="1186">
                  <c:v>456.42999268</c:v>
                </c:pt>
                <c:pt idx="1187">
                  <c:v>456.41000365999997</c:v>
                </c:pt>
                <c:pt idx="1188">
                  <c:v>456.39001465000001</c:v>
                </c:pt>
                <c:pt idx="1189">
                  <c:v>456.35998534999999</c:v>
                </c:pt>
                <c:pt idx="1190">
                  <c:v>456.33999634000003</c:v>
                </c:pt>
                <c:pt idx="1191">
                  <c:v>456.32000732</c:v>
                </c:pt>
                <c:pt idx="1192">
                  <c:v>456.29998778999999</c:v>
                </c:pt>
                <c:pt idx="1193">
                  <c:v>456.27999878000003</c:v>
                </c:pt>
                <c:pt idx="1194">
                  <c:v>456.26000977000001</c:v>
                </c:pt>
                <c:pt idx="1195">
                  <c:v>456.23001098999998</c:v>
                </c:pt>
                <c:pt idx="1196">
                  <c:v>456.20999146000003</c:v>
                </c:pt>
                <c:pt idx="1197">
                  <c:v>456.19000244</c:v>
                </c:pt>
                <c:pt idx="1198">
                  <c:v>456.17001342999998</c:v>
                </c:pt>
                <c:pt idx="1199">
                  <c:v>456.14999390000003</c:v>
                </c:pt>
                <c:pt idx="1200">
                  <c:v>456.13000488</c:v>
                </c:pt>
                <c:pt idx="1201">
                  <c:v>456.10000609999997</c:v>
                </c:pt>
                <c:pt idx="1202">
                  <c:v>456.07998657000002</c:v>
                </c:pt>
                <c:pt idx="1203">
                  <c:v>456.05999756</c:v>
                </c:pt>
                <c:pt idx="1204">
                  <c:v>456.02999878000003</c:v>
                </c:pt>
                <c:pt idx="1205">
                  <c:v>456.01000977000001</c:v>
                </c:pt>
                <c:pt idx="1206">
                  <c:v>455.98999022999999</c:v>
                </c:pt>
                <c:pt idx="1207">
                  <c:v>455.95999146000003</c:v>
                </c:pt>
                <c:pt idx="1208">
                  <c:v>455.94000244</c:v>
                </c:pt>
                <c:pt idx="1209">
                  <c:v>455.91000365999997</c:v>
                </c:pt>
                <c:pt idx="1210">
                  <c:v>455.89001465000001</c:v>
                </c:pt>
                <c:pt idx="1211">
                  <c:v>455.85998534999999</c:v>
                </c:pt>
                <c:pt idx="1212">
                  <c:v>455.83999634000003</c:v>
                </c:pt>
                <c:pt idx="1213">
                  <c:v>455.80999756</c:v>
                </c:pt>
                <c:pt idx="1214">
                  <c:v>455.79000853999997</c:v>
                </c:pt>
                <c:pt idx="1215">
                  <c:v>455.76000977000001</c:v>
                </c:pt>
                <c:pt idx="1216">
                  <c:v>455.73999022999999</c:v>
                </c:pt>
                <c:pt idx="1217">
                  <c:v>455.70999146000003</c:v>
                </c:pt>
                <c:pt idx="1218">
                  <c:v>455.69000244</c:v>
                </c:pt>
                <c:pt idx="1219">
                  <c:v>455.67001342999998</c:v>
                </c:pt>
                <c:pt idx="1220">
                  <c:v>455.64001465000001</c:v>
                </c:pt>
                <c:pt idx="1221">
                  <c:v>455.61999512</c:v>
                </c:pt>
                <c:pt idx="1222">
                  <c:v>455.58999634000003</c:v>
                </c:pt>
                <c:pt idx="1223">
                  <c:v>455.57000732</c:v>
                </c:pt>
                <c:pt idx="1224">
                  <c:v>455.54000853999997</c:v>
                </c:pt>
                <c:pt idx="1225">
                  <c:v>455.51998901000002</c:v>
                </c:pt>
                <c:pt idx="1226">
                  <c:v>455.48999022999999</c:v>
                </c:pt>
                <c:pt idx="1227">
                  <c:v>455.47000121999997</c:v>
                </c:pt>
                <c:pt idx="1228">
                  <c:v>455.44000244</c:v>
                </c:pt>
                <c:pt idx="1229">
                  <c:v>455.41000365999997</c:v>
                </c:pt>
                <c:pt idx="1230">
                  <c:v>455.39001465000001</c:v>
                </c:pt>
                <c:pt idx="1231">
                  <c:v>455.35998534999999</c:v>
                </c:pt>
                <c:pt idx="1232">
                  <c:v>455.32998657000002</c:v>
                </c:pt>
                <c:pt idx="1233">
                  <c:v>455.30999756</c:v>
                </c:pt>
                <c:pt idx="1234">
                  <c:v>455.27999878000003</c:v>
                </c:pt>
                <c:pt idx="1235">
                  <c:v>455.25</c:v>
                </c:pt>
                <c:pt idx="1236">
                  <c:v>455.23001098999998</c:v>
                </c:pt>
                <c:pt idx="1237">
                  <c:v>455.20001221000001</c:v>
                </c:pt>
                <c:pt idx="1238">
                  <c:v>455.17999268</c:v>
                </c:pt>
                <c:pt idx="1239">
                  <c:v>455.14999390000003</c:v>
                </c:pt>
                <c:pt idx="1240">
                  <c:v>455.13000488</c:v>
                </c:pt>
                <c:pt idx="1241">
                  <c:v>455.10000609999997</c:v>
                </c:pt>
                <c:pt idx="1242">
                  <c:v>455.07000732</c:v>
                </c:pt>
                <c:pt idx="1243">
                  <c:v>455.04998778999999</c:v>
                </c:pt>
                <c:pt idx="1244">
                  <c:v>455.02999878000003</c:v>
                </c:pt>
                <c:pt idx="1245">
                  <c:v>455</c:v>
                </c:pt>
                <c:pt idx="1246">
                  <c:v>454.98001098999998</c:v>
                </c:pt>
                <c:pt idx="1247">
                  <c:v>454.95001221000001</c:v>
                </c:pt>
                <c:pt idx="1248">
                  <c:v>454.92999268</c:v>
                </c:pt>
                <c:pt idx="1249">
                  <c:v>454.89999390000003</c:v>
                </c:pt>
                <c:pt idx="1250">
                  <c:v>454.88000488</c:v>
                </c:pt>
                <c:pt idx="1251">
                  <c:v>454.85998534999999</c:v>
                </c:pt>
                <c:pt idx="1252">
                  <c:v>454.82998657000002</c:v>
                </c:pt>
                <c:pt idx="1253">
                  <c:v>454.80999756</c:v>
                </c:pt>
                <c:pt idx="1254">
                  <c:v>454.77999878000003</c:v>
                </c:pt>
                <c:pt idx="1255">
                  <c:v>454.76000977000001</c:v>
                </c:pt>
                <c:pt idx="1256">
                  <c:v>454.73001098999998</c:v>
                </c:pt>
                <c:pt idx="1257">
                  <c:v>454.70999146000003</c:v>
                </c:pt>
                <c:pt idx="1258">
                  <c:v>454.69000244</c:v>
                </c:pt>
                <c:pt idx="1259">
                  <c:v>454.66000365999997</c:v>
                </c:pt>
                <c:pt idx="1260">
                  <c:v>454.64001465000001</c:v>
                </c:pt>
                <c:pt idx="1261">
                  <c:v>454.60998534999999</c:v>
                </c:pt>
                <c:pt idx="1262">
                  <c:v>454.58999634000003</c:v>
                </c:pt>
                <c:pt idx="1263">
                  <c:v>454.55999756</c:v>
                </c:pt>
                <c:pt idx="1264">
                  <c:v>454.54000853999997</c:v>
                </c:pt>
                <c:pt idx="1265">
                  <c:v>454.51998901000002</c:v>
                </c:pt>
                <c:pt idx="1266">
                  <c:v>454.48999022999999</c:v>
                </c:pt>
                <c:pt idx="1267">
                  <c:v>454.47000121999997</c:v>
                </c:pt>
                <c:pt idx="1268">
                  <c:v>454.44000244</c:v>
                </c:pt>
                <c:pt idx="1269">
                  <c:v>454.42001342999998</c:v>
                </c:pt>
                <c:pt idx="1270">
                  <c:v>454.39001465000001</c:v>
                </c:pt>
                <c:pt idx="1271">
                  <c:v>454.36999512</c:v>
                </c:pt>
                <c:pt idx="1272">
                  <c:v>454.35000609999997</c:v>
                </c:pt>
                <c:pt idx="1273">
                  <c:v>454.32000732</c:v>
                </c:pt>
                <c:pt idx="1274">
                  <c:v>454.29000853999997</c:v>
                </c:pt>
                <c:pt idx="1275">
                  <c:v>454.26998901000002</c:v>
                </c:pt>
                <c:pt idx="1276">
                  <c:v>454.23999022999999</c:v>
                </c:pt>
                <c:pt idx="1277">
                  <c:v>454.22000121999997</c:v>
                </c:pt>
                <c:pt idx="1278">
                  <c:v>454.20001221000001</c:v>
                </c:pt>
                <c:pt idx="1279">
                  <c:v>454.17001342999998</c:v>
                </c:pt>
                <c:pt idx="1280">
                  <c:v>454.14999390000003</c:v>
                </c:pt>
                <c:pt idx="1281">
                  <c:v>454.11999512</c:v>
                </c:pt>
                <c:pt idx="1282">
                  <c:v>454.10000609999997</c:v>
                </c:pt>
                <c:pt idx="1283">
                  <c:v>454.07998657000002</c:v>
                </c:pt>
                <c:pt idx="1284">
                  <c:v>454.04998778999999</c:v>
                </c:pt>
                <c:pt idx="1285">
                  <c:v>454.02999878000003</c:v>
                </c:pt>
                <c:pt idx="1286">
                  <c:v>454</c:v>
                </c:pt>
                <c:pt idx="1287">
                  <c:v>453.97000121999997</c:v>
                </c:pt>
                <c:pt idx="1288">
                  <c:v>453.95001221000001</c:v>
                </c:pt>
                <c:pt idx="1289">
                  <c:v>453.92999268</c:v>
                </c:pt>
                <c:pt idx="1290">
                  <c:v>453.89999390000003</c:v>
                </c:pt>
                <c:pt idx="1291">
                  <c:v>453.86999512</c:v>
                </c:pt>
                <c:pt idx="1292">
                  <c:v>453.85000609999997</c:v>
                </c:pt>
                <c:pt idx="1293">
                  <c:v>453.82000732</c:v>
                </c:pt>
                <c:pt idx="1294">
                  <c:v>453.79000853999997</c:v>
                </c:pt>
                <c:pt idx="1295">
                  <c:v>453.76998901000002</c:v>
                </c:pt>
                <c:pt idx="1296">
                  <c:v>453.73999022999999</c:v>
                </c:pt>
                <c:pt idx="1297">
                  <c:v>453.72000121999997</c:v>
                </c:pt>
                <c:pt idx="1298">
                  <c:v>453.70001221000001</c:v>
                </c:pt>
                <c:pt idx="1299">
                  <c:v>453.67001342999998</c:v>
                </c:pt>
                <c:pt idx="1300">
                  <c:v>453.64001465000001</c:v>
                </c:pt>
                <c:pt idx="1301">
                  <c:v>453.60998534999999</c:v>
                </c:pt>
                <c:pt idx="1302">
                  <c:v>453.58999634000003</c:v>
                </c:pt>
                <c:pt idx="1303">
                  <c:v>453.55999756</c:v>
                </c:pt>
                <c:pt idx="1304">
                  <c:v>453.54000853999997</c:v>
                </c:pt>
                <c:pt idx="1305">
                  <c:v>453.51000977000001</c:v>
                </c:pt>
                <c:pt idx="1306">
                  <c:v>453.48999022999999</c:v>
                </c:pt>
                <c:pt idx="1307">
                  <c:v>453.45999146000003</c:v>
                </c:pt>
                <c:pt idx="1308">
                  <c:v>453.42999268</c:v>
                </c:pt>
                <c:pt idx="1309">
                  <c:v>453.41000365999997</c:v>
                </c:pt>
                <c:pt idx="1310">
                  <c:v>453.38000488</c:v>
                </c:pt>
                <c:pt idx="1311">
                  <c:v>453.35000609999997</c:v>
                </c:pt>
                <c:pt idx="1312">
                  <c:v>453.32000732</c:v>
                </c:pt>
                <c:pt idx="1313">
                  <c:v>453.29998778999999</c:v>
                </c:pt>
                <c:pt idx="1314">
                  <c:v>453.26998901000002</c:v>
                </c:pt>
                <c:pt idx="1315">
                  <c:v>453.25</c:v>
                </c:pt>
                <c:pt idx="1316">
                  <c:v>453.22000121999997</c:v>
                </c:pt>
                <c:pt idx="1317">
                  <c:v>453.19000244</c:v>
                </c:pt>
                <c:pt idx="1318">
                  <c:v>453.16000365999997</c:v>
                </c:pt>
                <c:pt idx="1319">
                  <c:v>453.13000488</c:v>
                </c:pt>
                <c:pt idx="1320">
                  <c:v>453.10998534999999</c:v>
                </c:pt>
                <c:pt idx="1321">
                  <c:v>453.07998657000002</c:v>
                </c:pt>
                <c:pt idx="1322">
                  <c:v>453.04998778999999</c:v>
                </c:pt>
                <c:pt idx="1323">
                  <c:v>453.01998901000002</c:v>
                </c:pt>
                <c:pt idx="1324">
                  <c:v>453</c:v>
                </c:pt>
                <c:pt idx="1325">
                  <c:v>452.97000121999997</c:v>
                </c:pt>
                <c:pt idx="1326">
                  <c:v>452.94000244</c:v>
                </c:pt>
                <c:pt idx="1327">
                  <c:v>452.91000365999997</c:v>
                </c:pt>
                <c:pt idx="1328">
                  <c:v>452.88000488</c:v>
                </c:pt>
                <c:pt idx="1329">
                  <c:v>452.85000609999997</c:v>
                </c:pt>
                <c:pt idx="1330">
                  <c:v>452.82000732</c:v>
                </c:pt>
                <c:pt idx="1331">
                  <c:v>452.79000853999997</c:v>
                </c:pt>
                <c:pt idx="1332">
                  <c:v>452.76000977000001</c:v>
                </c:pt>
                <c:pt idx="1333">
                  <c:v>452.73999022999999</c:v>
                </c:pt>
                <c:pt idx="1334">
                  <c:v>452.70999146000003</c:v>
                </c:pt>
                <c:pt idx="1335">
                  <c:v>452.67999268</c:v>
                </c:pt>
                <c:pt idx="1336">
                  <c:v>452.66000365999997</c:v>
                </c:pt>
                <c:pt idx="1337">
                  <c:v>452.63000488</c:v>
                </c:pt>
                <c:pt idx="1338">
                  <c:v>452.60000609999997</c:v>
                </c:pt>
                <c:pt idx="1339">
                  <c:v>452.57000732</c:v>
                </c:pt>
                <c:pt idx="1340">
                  <c:v>452.54000853999997</c:v>
                </c:pt>
                <c:pt idx="1341">
                  <c:v>452.51998901000002</c:v>
                </c:pt>
                <c:pt idx="1342">
                  <c:v>452.48999022999999</c:v>
                </c:pt>
                <c:pt idx="1343">
                  <c:v>452.45999146000003</c:v>
                </c:pt>
                <c:pt idx="1344">
                  <c:v>452.42999268</c:v>
                </c:pt>
                <c:pt idx="1345">
                  <c:v>452.39999390000003</c:v>
                </c:pt>
                <c:pt idx="1346">
                  <c:v>452.36999512</c:v>
                </c:pt>
                <c:pt idx="1347">
                  <c:v>452.35000609999997</c:v>
                </c:pt>
                <c:pt idx="1348">
                  <c:v>452.32000732</c:v>
                </c:pt>
                <c:pt idx="1349">
                  <c:v>452.27999878000003</c:v>
                </c:pt>
                <c:pt idx="1350">
                  <c:v>452.26000977000001</c:v>
                </c:pt>
                <c:pt idx="1351">
                  <c:v>452.23001098999998</c:v>
                </c:pt>
                <c:pt idx="1352">
                  <c:v>452.19000244</c:v>
                </c:pt>
                <c:pt idx="1353">
                  <c:v>452.16000365999997</c:v>
                </c:pt>
                <c:pt idx="1354">
                  <c:v>452.13000488</c:v>
                </c:pt>
                <c:pt idx="1355">
                  <c:v>452.10000609999997</c:v>
                </c:pt>
                <c:pt idx="1356">
                  <c:v>452.07000732</c:v>
                </c:pt>
                <c:pt idx="1357">
                  <c:v>452.04000853999997</c:v>
                </c:pt>
                <c:pt idx="1358">
                  <c:v>452.01000977000001</c:v>
                </c:pt>
                <c:pt idx="1359">
                  <c:v>451.97000121999997</c:v>
                </c:pt>
                <c:pt idx="1360">
                  <c:v>451.94000244</c:v>
                </c:pt>
                <c:pt idx="1361">
                  <c:v>451.91000365999997</c:v>
                </c:pt>
                <c:pt idx="1362">
                  <c:v>451.86999512</c:v>
                </c:pt>
                <c:pt idx="1363">
                  <c:v>451.83999634000003</c:v>
                </c:pt>
                <c:pt idx="1364">
                  <c:v>451.80999756</c:v>
                </c:pt>
                <c:pt idx="1365">
                  <c:v>451.77999878000003</c:v>
                </c:pt>
                <c:pt idx="1366">
                  <c:v>451.75</c:v>
                </c:pt>
                <c:pt idx="1367">
                  <c:v>451.70999146000003</c:v>
                </c:pt>
                <c:pt idx="1368">
                  <c:v>451.67999268</c:v>
                </c:pt>
                <c:pt idx="1369">
                  <c:v>451.64999390000003</c:v>
                </c:pt>
                <c:pt idx="1370">
                  <c:v>451.61999512</c:v>
                </c:pt>
                <c:pt idx="1371">
                  <c:v>451.58999634000003</c:v>
                </c:pt>
                <c:pt idx="1372">
                  <c:v>451.55999756</c:v>
                </c:pt>
                <c:pt idx="1373">
                  <c:v>451.52999878000003</c:v>
                </c:pt>
                <c:pt idx="1374">
                  <c:v>451.48999022999999</c:v>
                </c:pt>
                <c:pt idx="1375">
                  <c:v>451.45999146000003</c:v>
                </c:pt>
                <c:pt idx="1376">
                  <c:v>451.44000244</c:v>
                </c:pt>
                <c:pt idx="1377">
                  <c:v>451.39999390000003</c:v>
                </c:pt>
                <c:pt idx="1378">
                  <c:v>451.36999512</c:v>
                </c:pt>
                <c:pt idx="1379">
                  <c:v>451.33999634000003</c:v>
                </c:pt>
                <c:pt idx="1380">
                  <c:v>451.32000732</c:v>
                </c:pt>
                <c:pt idx="1381">
                  <c:v>451.29000853999997</c:v>
                </c:pt>
                <c:pt idx="1382">
                  <c:v>451.26000977000001</c:v>
                </c:pt>
                <c:pt idx="1383">
                  <c:v>451.23001098999998</c:v>
                </c:pt>
                <c:pt idx="1384">
                  <c:v>451.20001221000001</c:v>
                </c:pt>
                <c:pt idx="1385">
                  <c:v>451.17001342999998</c:v>
                </c:pt>
                <c:pt idx="1386">
                  <c:v>451.14001465000001</c:v>
                </c:pt>
                <c:pt idx="1387">
                  <c:v>451.10998534999999</c:v>
                </c:pt>
                <c:pt idx="1388">
                  <c:v>451.07998657000002</c:v>
                </c:pt>
                <c:pt idx="1389">
                  <c:v>451.04998778999999</c:v>
                </c:pt>
                <c:pt idx="1390">
                  <c:v>451.02999878000003</c:v>
                </c:pt>
                <c:pt idx="1391">
                  <c:v>451</c:v>
                </c:pt>
                <c:pt idx="1392">
                  <c:v>450.97000121999997</c:v>
                </c:pt>
                <c:pt idx="1393">
                  <c:v>450.94000244</c:v>
                </c:pt>
                <c:pt idx="1394">
                  <c:v>450.91000365999997</c:v>
                </c:pt>
                <c:pt idx="1395">
                  <c:v>450.88000488</c:v>
                </c:pt>
                <c:pt idx="1396">
                  <c:v>450.85998534999999</c:v>
                </c:pt>
                <c:pt idx="1397">
                  <c:v>450.82998657000002</c:v>
                </c:pt>
                <c:pt idx="1398">
                  <c:v>450.79998778999999</c:v>
                </c:pt>
                <c:pt idx="1399">
                  <c:v>450.76998901000002</c:v>
                </c:pt>
                <c:pt idx="1400">
                  <c:v>450.73999022999999</c:v>
                </c:pt>
                <c:pt idx="1401">
                  <c:v>450.70999146000003</c:v>
                </c:pt>
                <c:pt idx="1402">
                  <c:v>450.69000244</c:v>
                </c:pt>
                <c:pt idx="1403">
                  <c:v>450.66000365999997</c:v>
                </c:pt>
                <c:pt idx="1404">
                  <c:v>450.63000488</c:v>
                </c:pt>
                <c:pt idx="1405">
                  <c:v>450.60000609999997</c:v>
                </c:pt>
                <c:pt idx="1406">
                  <c:v>450.57000732</c:v>
                </c:pt>
                <c:pt idx="1407">
                  <c:v>450.54998778999999</c:v>
                </c:pt>
                <c:pt idx="1408">
                  <c:v>450.51998901000002</c:v>
                </c:pt>
                <c:pt idx="1409">
                  <c:v>450.48999022999999</c:v>
                </c:pt>
                <c:pt idx="1410">
                  <c:v>450.47000121999997</c:v>
                </c:pt>
                <c:pt idx="1411">
                  <c:v>450.44000244</c:v>
                </c:pt>
                <c:pt idx="1412">
                  <c:v>450.42001342999998</c:v>
                </c:pt>
                <c:pt idx="1413">
                  <c:v>450.39001465000001</c:v>
                </c:pt>
                <c:pt idx="1414">
                  <c:v>450.36999512</c:v>
                </c:pt>
                <c:pt idx="1415">
                  <c:v>450.33999634000003</c:v>
                </c:pt>
                <c:pt idx="1416">
                  <c:v>450.30999756</c:v>
                </c:pt>
                <c:pt idx="1417">
                  <c:v>450.29000853999997</c:v>
                </c:pt>
                <c:pt idx="1418">
                  <c:v>450.26000977000001</c:v>
                </c:pt>
                <c:pt idx="1419">
                  <c:v>450.23001098999998</c:v>
                </c:pt>
                <c:pt idx="1420">
                  <c:v>450.20001221000001</c:v>
                </c:pt>
                <c:pt idx="1421">
                  <c:v>450.17001342999998</c:v>
                </c:pt>
                <c:pt idx="1422">
                  <c:v>450.14001465000001</c:v>
                </c:pt>
                <c:pt idx="1423">
                  <c:v>450.10998534999999</c:v>
                </c:pt>
                <c:pt idx="1424">
                  <c:v>450.07000732</c:v>
                </c:pt>
                <c:pt idx="1425">
                  <c:v>450.04000853999997</c:v>
                </c:pt>
                <c:pt idx="1426">
                  <c:v>450.01000977000001</c:v>
                </c:pt>
                <c:pt idx="1427">
                  <c:v>449.97000121999997</c:v>
                </c:pt>
                <c:pt idx="1428">
                  <c:v>449.94000244</c:v>
                </c:pt>
                <c:pt idx="1429">
                  <c:v>449.91000365999997</c:v>
                </c:pt>
                <c:pt idx="1430">
                  <c:v>449.88000488</c:v>
                </c:pt>
                <c:pt idx="1431">
                  <c:v>449.83999634000003</c:v>
                </c:pt>
                <c:pt idx="1432">
                  <c:v>449.80999756</c:v>
                </c:pt>
                <c:pt idx="1433">
                  <c:v>449.77999878000003</c:v>
                </c:pt>
                <c:pt idx="1434">
                  <c:v>449.75</c:v>
                </c:pt>
                <c:pt idx="1435">
                  <c:v>449.72000121999997</c:v>
                </c:pt>
                <c:pt idx="1436">
                  <c:v>449.69000244</c:v>
                </c:pt>
                <c:pt idx="1437">
                  <c:v>449.66000365999997</c:v>
                </c:pt>
                <c:pt idx="1438">
                  <c:v>449.63000488</c:v>
                </c:pt>
                <c:pt idx="1439">
                  <c:v>449.60000609999997</c:v>
                </c:pt>
                <c:pt idx="1440">
                  <c:v>449.57000732</c:v>
                </c:pt>
                <c:pt idx="1441">
                  <c:v>449.52999878000003</c:v>
                </c:pt>
                <c:pt idx="1442">
                  <c:v>449.5</c:v>
                </c:pt>
                <c:pt idx="1443">
                  <c:v>449.47000121999997</c:v>
                </c:pt>
                <c:pt idx="1444">
                  <c:v>449.44000244</c:v>
                </c:pt>
                <c:pt idx="1445">
                  <c:v>449.41000365999997</c:v>
                </c:pt>
                <c:pt idx="1446">
                  <c:v>449.38000488</c:v>
                </c:pt>
                <c:pt idx="1447">
                  <c:v>449.35000609999997</c:v>
                </c:pt>
                <c:pt idx="1448">
                  <c:v>449.32000732</c:v>
                </c:pt>
                <c:pt idx="1449">
                  <c:v>449.27999878000003</c:v>
                </c:pt>
                <c:pt idx="1450">
                  <c:v>449.25</c:v>
                </c:pt>
                <c:pt idx="1451">
                  <c:v>449.20999146000003</c:v>
                </c:pt>
                <c:pt idx="1452">
                  <c:v>449.17001342999998</c:v>
                </c:pt>
                <c:pt idx="1453">
                  <c:v>449.14001465000001</c:v>
                </c:pt>
                <c:pt idx="1454">
                  <c:v>449.10000609999997</c:v>
                </c:pt>
                <c:pt idx="1455">
                  <c:v>449.05999756</c:v>
                </c:pt>
                <c:pt idx="1456">
                  <c:v>449.01998901000002</c:v>
                </c:pt>
                <c:pt idx="1457">
                  <c:v>448.98001098999998</c:v>
                </c:pt>
                <c:pt idx="1458">
                  <c:v>448.95001221000001</c:v>
                </c:pt>
                <c:pt idx="1459">
                  <c:v>448.91000365999997</c:v>
                </c:pt>
                <c:pt idx="1460">
                  <c:v>448.86999512</c:v>
                </c:pt>
                <c:pt idx="1461">
                  <c:v>448.82998657000002</c:v>
                </c:pt>
                <c:pt idx="1462">
                  <c:v>448.79000853999997</c:v>
                </c:pt>
                <c:pt idx="1463">
                  <c:v>448.75</c:v>
                </c:pt>
                <c:pt idx="1464">
                  <c:v>448.70999146000003</c:v>
                </c:pt>
                <c:pt idx="1465">
                  <c:v>448.67001342999998</c:v>
                </c:pt>
                <c:pt idx="1466">
                  <c:v>448.63000488</c:v>
                </c:pt>
                <c:pt idx="1467">
                  <c:v>448.58999634000003</c:v>
                </c:pt>
                <c:pt idx="1468">
                  <c:v>448.54998778999999</c:v>
                </c:pt>
                <c:pt idx="1469">
                  <c:v>448.51000977000001</c:v>
                </c:pt>
                <c:pt idx="1470">
                  <c:v>448.47000121999997</c:v>
                </c:pt>
                <c:pt idx="1471">
                  <c:v>448.42999268</c:v>
                </c:pt>
                <c:pt idx="1472">
                  <c:v>448.38000488</c:v>
                </c:pt>
                <c:pt idx="1473">
                  <c:v>448.33999634000003</c:v>
                </c:pt>
                <c:pt idx="1474">
                  <c:v>448.29998778999999</c:v>
                </c:pt>
                <c:pt idx="1475">
                  <c:v>448.25</c:v>
                </c:pt>
                <c:pt idx="1476">
                  <c:v>448.20001221000001</c:v>
                </c:pt>
                <c:pt idx="1477">
                  <c:v>448.16000365999997</c:v>
                </c:pt>
                <c:pt idx="1478">
                  <c:v>448.10998534999999</c:v>
                </c:pt>
                <c:pt idx="1479">
                  <c:v>448.07000732</c:v>
                </c:pt>
                <c:pt idx="1480">
                  <c:v>448.01998901000002</c:v>
                </c:pt>
                <c:pt idx="1481">
                  <c:v>447.97000121999997</c:v>
                </c:pt>
                <c:pt idx="1482">
                  <c:v>447.92001342999998</c:v>
                </c:pt>
                <c:pt idx="1483">
                  <c:v>447.88000488</c:v>
                </c:pt>
                <c:pt idx="1484">
                  <c:v>447.82998657000002</c:v>
                </c:pt>
                <c:pt idx="1485">
                  <c:v>447.77999878000003</c:v>
                </c:pt>
                <c:pt idx="1486">
                  <c:v>447.73001098999998</c:v>
                </c:pt>
                <c:pt idx="1487">
                  <c:v>447.69000244</c:v>
                </c:pt>
                <c:pt idx="1488">
                  <c:v>447.64001465000001</c:v>
                </c:pt>
                <c:pt idx="1489">
                  <c:v>447.58999634000003</c:v>
                </c:pt>
                <c:pt idx="1490">
                  <c:v>447.54998778999999</c:v>
                </c:pt>
                <c:pt idx="1491">
                  <c:v>447.5</c:v>
                </c:pt>
                <c:pt idx="1492">
                  <c:v>447.45001221000001</c:v>
                </c:pt>
                <c:pt idx="1493">
                  <c:v>447.41000365999997</c:v>
                </c:pt>
                <c:pt idx="1494">
                  <c:v>447.35998534999999</c:v>
                </c:pt>
                <c:pt idx="1495">
                  <c:v>447.30999756</c:v>
                </c:pt>
                <c:pt idx="1496">
                  <c:v>447.26000977000001</c:v>
                </c:pt>
                <c:pt idx="1497">
                  <c:v>447.20999146000003</c:v>
                </c:pt>
                <c:pt idx="1498">
                  <c:v>447.17001342999998</c:v>
                </c:pt>
                <c:pt idx="1499">
                  <c:v>447.11999512</c:v>
                </c:pt>
                <c:pt idx="1500">
                  <c:v>447.07000732</c:v>
                </c:pt>
                <c:pt idx="1501">
                  <c:v>447.01998901000002</c:v>
                </c:pt>
                <c:pt idx="1502">
                  <c:v>446.97000121999997</c:v>
                </c:pt>
                <c:pt idx="1503">
                  <c:v>446.92001342999998</c:v>
                </c:pt>
                <c:pt idx="1504">
                  <c:v>446.86999512</c:v>
                </c:pt>
                <c:pt idx="1505">
                  <c:v>446.82000732</c:v>
                </c:pt>
                <c:pt idx="1506">
                  <c:v>446.76998901000002</c:v>
                </c:pt>
                <c:pt idx="1507">
                  <c:v>446.72000121999997</c:v>
                </c:pt>
                <c:pt idx="1508">
                  <c:v>446.67001342999998</c:v>
                </c:pt>
                <c:pt idx="1509">
                  <c:v>446.61999512</c:v>
                </c:pt>
                <c:pt idx="1510">
                  <c:v>446.57000732</c:v>
                </c:pt>
                <c:pt idx="1511">
                  <c:v>446.51998901000002</c:v>
                </c:pt>
                <c:pt idx="1512">
                  <c:v>446.47000121999997</c:v>
                </c:pt>
                <c:pt idx="1513">
                  <c:v>446.42001342999998</c:v>
                </c:pt>
                <c:pt idx="1514">
                  <c:v>446.36999512</c:v>
                </c:pt>
                <c:pt idx="1515">
                  <c:v>446.32000732</c:v>
                </c:pt>
                <c:pt idx="1516">
                  <c:v>446.26998901000002</c:v>
                </c:pt>
                <c:pt idx="1517">
                  <c:v>446.22000121999997</c:v>
                </c:pt>
                <c:pt idx="1518">
                  <c:v>446.17001342999998</c:v>
                </c:pt>
                <c:pt idx="1519">
                  <c:v>446.11999512</c:v>
                </c:pt>
                <c:pt idx="1520">
                  <c:v>446.07000732</c:v>
                </c:pt>
                <c:pt idx="1521">
                  <c:v>446.01998901000002</c:v>
                </c:pt>
                <c:pt idx="1522">
                  <c:v>445.97000121999997</c:v>
                </c:pt>
                <c:pt idx="1523">
                  <c:v>445.92001342999998</c:v>
                </c:pt>
                <c:pt idx="1524">
                  <c:v>445.86999512</c:v>
                </c:pt>
                <c:pt idx="1525">
                  <c:v>445.82000732</c:v>
                </c:pt>
                <c:pt idx="1526">
                  <c:v>445.76998901000002</c:v>
                </c:pt>
                <c:pt idx="1527">
                  <c:v>445.72000121999997</c:v>
                </c:pt>
                <c:pt idx="1528">
                  <c:v>445.67001342999998</c:v>
                </c:pt>
                <c:pt idx="1529">
                  <c:v>445.61999512</c:v>
                </c:pt>
                <c:pt idx="1530">
                  <c:v>445.57000732</c:v>
                </c:pt>
                <c:pt idx="1531">
                  <c:v>445.51998901000002</c:v>
                </c:pt>
                <c:pt idx="1532">
                  <c:v>445.48001098999998</c:v>
                </c:pt>
                <c:pt idx="1533">
                  <c:v>445.42999268</c:v>
                </c:pt>
                <c:pt idx="1534">
                  <c:v>445.38000488</c:v>
                </c:pt>
                <c:pt idx="1535">
                  <c:v>445.32998657000002</c:v>
                </c:pt>
                <c:pt idx="1536">
                  <c:v>445.27999878000003</c:v>
                </c:pt>
                <c:pt idx="1537">
                  <c:v>445.23001098999998</c:v>
                </c:pt>
                <c:pt idx="1538">
                  <c:v>445.17999268</c:v>
                </c:pt>
                <c:pt idx="1539">
                  <c:v>445.13000488</c:v>
                </c:pt>
                <c:pt idx="1540">
                  <c:v>445.08999634000003</c:v>
                </c:pt>
                <c:pt idx="1541">
                  <c:v>445.04000853999997</c:v>
                </c:pt>
                <c:pt idx="1542">
                  <c:v>444.98999022999999</c:v>
                </c:pt>
                <c:pt idx="1543">
                  <c:v>444.95001221000001</c:v>
                </c:pt>
                <c:pt idx="1544">
                  <c:v>444.91000365999997</c:v>
                </c:pt>
                <c:pt idx="1545">
                  <c:v>444.85998534999999</c:v>
                </c:pt>
                <c:pt idx="1546">
                  <c:v>444.80999756</c:v>
                </c:pt>
                <c:pt idx="1547">
                  <c:v>444.76998901000002</c:v>
                </c:pt>
                <c:pt idx="1548">
                  <c:v>444.72000121999997</c:v>
                </c:pt>
                <c:pt idx="1549">
                  <c:v>444.67999268</c:v>
                </c:pt>
                <c:pt idx="1550">
                  <c:v>444.64001465000001</c:v>
                </c:pt>
                <c:pt idx="1551">
                  <c:v>444.58999634000003</c:v>
                </c:pt>
                <c:pt idx="1552">
                  <c:v>444.54998778999999</c:v>
                </c:pt>
                <c:pt idx="1553">
                  <c:v>444.51000977000001</c:v>
                </c:pt>
                <c:pt idx="1554">
                  <c:v>444.47000121999997</c:v>
                </c:pt>
                <c:pt idx="1555">
                  <c:v>444.42999268</c:v>
                </c:pt>
                <c:pt idx="1556">
                  <c:v>444.38000488</c:v>
                </c:pt>
                <c:pt idx="1557">
                  <c:v>444.33999634000003</c:v>
                </c:pt>
                <c:pt idx="1558">
                  <c:v>444.29998778999999</c:v>
                </c:pt>
                <c:pt idx="1559">
                  <c:v>444.26000977000001</c:v>
                </c:pt>
                <c:pt idx="1560">
                  <c:v>444.23001098999998</c:v>
                </c:pt>
                <c:pt idx="1561">
                  <c:v>444.19000244</c:v>
                </c:pt>
                <c:pt idx="1562">
                  <c:v>444.14999390000003</c:v>
                </c:pt>
                <c:pt idx="1563">
                  <c:v>444.10998534999999</c:v>
                </c:pt>
                <c:pt idx="1564">
                  <c:v>444.07998657000002</c:v>
                </c:pt>
                <c:pt idx="1565">
                  <c:v>444.04000853999997</c:v>
                </c:pt>
                <c:pt idx="1566">
                  <c:v>444.01000977000001</c:v>
                </c:pt>
                <c:pt idx="1567">
                  <c:v>443.97000121999997</c:v>
                </c:pt>
                <c:pt idx="1568">
                  <c:v>443.94000244</c:v>
                </c:pt>
                <c:pt idx="1569">
                  <c:v>443.91000365999997</c:v>
                </c:pt>
                <c:pt idx="1570">
                  <c:v>443.88000488</c:v>
                </c:pt>
                <c:pt idx="1571">
                  <c:v>443.83999634000003</c:v>
                </c:pt>
                <c:pt idx="1572">
                  <c:v>443.80999756</c:v>
                </c:pt>
                <c:pt idx="1573">
                  <c:v>443.77999878000003</c:v>
                </c:pt>
                <c:pt idx="1574">
                  <c:v>443.75</c:v>
                </c:pt>
                <c:pt idx="1575">
                  <c:v>443.72000121999997</c:v>
                </c:pt>
                <c:pt idx="1576">
                  <c:v>443.69000244</c:v>
                </c:pt>
                <c:pt idx="1577">
                  <c:v>443.64999390000003</c:v>
                </c:pt>
                <c:pt idx="1578">
                  <c:v>443.61999512</c:v>
                </c:pt>
                <c:pt idx="1579">
                  <c:v>443.58999634000003</c:v>
                </c:pt>
                <c:pt idx="1580">
                  <c:v>443.55999756</c:v>
                </c:pt>
                <c:pt idx="1581">
                  <c:v>443.52999878000003</c:v>
                </c:pt>
                <c:pt idx="1582">
                  <c:v>443.5</c:v>
                </c:pt>
                <c:pt idx="1583">
                  <c:v>443.47000121999997</c:v>
                </c:pt>
                <c:pt idx="1584">
                  <c:v>443.44000244</c:v>
                </c:pt>
                <c:pt idx="1585">
                  <c:v>443.42001342999998</c:v>
                </c:pt>
                <c:pt idx="1586">
                  <c:v>443.39001465000001</c:v>
                </c:pt>
                <c:pt idx="1587">
                  <c:v>443.36999512</c:v>
                </c:pt>
                <c:pt idx="1588">
                  <c:v>443.33999634000003</c:v>
                </c:pt>
                <c:pt idx="1589">
                  <c:v>443.30999756</c:v>
                </c:pt>
                <c:pt idx="1590">
                  <c:v>443.29000853999997</c:v>
                </c:pt>
                <c:pt idx="1591">
                  <c:v>443.26998901000002</c:v>
                </c:pt>
                <c:pt idx="1592">
                  <c:v>443.23999022999999</c:v>
                </c:pt>
                <c:pt idx="1593">
                  <c:v>443.22000121999997</c:v>
                </c:pt>
                <c:pt idx="1594">
                  <c:v>443.19000244</c:v>
                </c:pt>
                <c:pt idx="1595">
                  <c:v>443.17001342999998</c:v>
                </c:pt>
                <c:pt idx="1596">
                  <c:v>443.14001465000001</c:v>
                </c:pt>
                <c:pt idx="1597">
                  <c:v>443.11999512</c:v>
                </c:pt>
                <c:pt idx="1598">
                  <c:v>443.10000609999997</c:v>
                </c:pt>
                <c:pt idx="1599">
                  <c:v>443.07000732</c:v>
                </c:pt>
                <c:pt idx="1600">
                  <c:v>443.04998778999999</c:v>
                </c:pt>
                <c:pt idx="1601">
                  <c:v>443.02999878000003</c:v>
                </c:pt>
                <c:pt idx="1602">
                  <c:v>443.01000977000001</c:v>
                </c:pt>
                <c:pt idx="1603">
                  <c:v>442.98001098999998</c:v>
                </c:pt>
                <c:pt idx="1604">
                  <c:v>442.95999146000003</c:v>
                </c:pt>
                <c:pt idx="1605">
                  <c:v>442.95001221000001</c:v>
                </c:pt>
                <c:pt idx="1606">
                  <c:v>442.92001342999998</c:v>
                </c:pt>
                <c:pt idx="1607">
                  <c:v>442.89999390000003</c:v>
                </c:pt>
                <c:pt idx="1608">
                  <c:v>442.89001465000001</c:v>
                </c:pt>
                <c:pt idx="1609">
                  <c:v>442.86999512</c:v>
                </c:pt>
                <c:pt idx="1610">
                  <c:v>442.85000609999997</c:v>
                </c:pt>
                <c:pt idx="1611">
                  <c:v>442.82998657000002</c:v>
                </c:pt>
                <c:pt idx="1612">
                  <c:v>442.80999756</c:v>
                </c:pt>
                <c:pt idx="1613">
                  <c:v>442.77999878000003</c:v>
                </c:pt>
                <c:pt idx="1614">
                  <c:v>442.76998901000002</c:v>
                </c:pt>
                <c:pt idx="1615">
                  <c:v>442.75</c:v>
                </c:pt>
                <c:pt idx="1616">
                  <c:v>442.73001098999998</c:v>
                </c:pt>
                <c:pt idx="1617">
                  <c:v>442.70999146000003</c:v>
                </c:pt>
                <c:pt idx="1618">
                  <c:v>442.70001221000001</c:v>
                </c:pt>
                <c:pt idx="1619">
                  <c:v>442.67999268</c:v>
                </c:pt>
                <c:pt idx="1620">
                  <c:v>442.66000365999997</c:v>
                </c:pt>
                <c:pt idx="1621">
                  <c:v>442.64999390000003</c:v>
                </c:pt>
                <c:pt idx="1622">
                  <c:v>442.63000488</c:v>
                </c:pt>
                <c:pt idx="1623">
                  <c:v>442.60998534999999</c:v>
                </c:pt>
                <c:pt idx="1624">
                  <c:v>442.60000609999997</c:v>
                </c:pt>
                <c:pt idx="1625">
                  <c:v>442.57998657000002</c:v>
                </c:pt>
                <c:pt idx="1626">
                  <c:v>442.57000732</c:v>
                </c:pt>
                <c:pt idx="1627">
                  <c:v>442.54998778999999</c:v>
                </c:pt>
                <c:pt idx="1628">
                  <c:v>442.54000853999997</c:v>
                </c:pt>
                <c:pt idx="1629">
                  <c:v>442.51998901000002</c:v>
                </c:pt>
                <c:pt idx="1630">
                  <c:v>442.5</c:v>
                </c:pt>
                <c:pt idx="1631">
                  <c:v>442.48999022999999</c:v>
                </c:pt>
                <c:pt idx="1632">
                  <c:v>442.48001098999998</c:v>
                </c:pt>
                <c:pt idx="1633">
                  <c:v>442.45999146000003</c:v>
                </c:pt>
                <c:pt idx="1634">
                  <c:v>442.45001221000001</c:v>
                </c:pt>
                <c:pt idx="1635">
                  <c:v>442.42999268</c:v>
                </c:pt>
                <c:pt idx="1636">
                  <c:v>442.42001342999998</c:v>
                </c:pt>
                <c:pt idx="1637">
                  <c:v>442.41000365999997</c:v>
                </c:pt>
                <c:pt idx="1638">
                  <c:v>442.39001465000001</c:v>
                </c:pt>
                <c:pt idx="1639">
                  <c:v>442.38000488</c:v>
                </c:pt>
                <c:pt idx="1640">
                  <c:v>442.36999512</c:v>
                </c:pt>
                <c:pt idx="1641">
                  <c:v>442.35000609999997</c:v>
                </c:pt>
                <c:pt idx="1642">
                  <c:v>442.33999634000003</c:v>
                </c:pt>
                <c:pt idx="1643">
                  <c:v>442.32998657000002</c:v>
                </c:pt>
                <c:pt idx="1644">
                  <c:v>442.32000732</c:v>
                </c:pt>
                <c:pt idx="1645">
                  <c:v>442.29998778999999</c:v>
                </c:pt>
                <c:pt idx="1646">
                  <c:v>442.29000853999997</c:v>
                </c:pt>
                <c:pt idx="1647">
                  <c:v>442.26998901000002</c:v>
                </c:pt>
                <c:pt idx="1648">
                  <c:v>442.26000977000001</c:v>
                </c:pt>
                <c:pt idx="1649">
                  <c:v>442.25</c:v>
                </c:pt>
                <c:pt idx="1650">
                  <c:v>442.23999022999999</c:v>
                </c:pt>
                <c:pt idx="1651">
                  <c:v>442.23001098999998</c:v>
                </c:pt>
                <c:pt idx="1652">
                  <c:v>442.23001098999998</c:v>
                </c:pt>
                <c:pt idx="1653">
                  <c:v>442.22000121999997</c:v>
                </c:pt>
                <c:pt idx="1654">
                  <c:v>442.20999146000003</c:v>
                </c:pt>
                <c:pt idx="1655">
                  <c:v>442.20999146000003</c:v>
                </c:pt>
                <c:pt idx="1656">
                  <c:v>442.20001221000001</c:v>
                </c:pt>
                <c:pt idx="1657">
                  <c:v>442.19000244</c:v>
                </c:pt>
                <c:pt idx="1658">
                  <c:v>442.19000244</c:v>
                </c:pt>
                <c:pt idx="1659">
                  <c:v>442.17999268</c:v>
                </c:pt>
                <c:pt idx="1660">
                  <c:v>442.17999268</c:v>
                </c:pt>
                <c:pt idx="1661">
                  <c:v>442.17001342999998</c:v>
                </c:pt>
                <c:pt idx="1662">
                  <c:v>442.17001342999998</c:v>
                </c:pt>
                <c:pt idx="1663">
                  <c:v>442.16000365999997</c:v>
                </c:pt>
                <c:pt idx="1664">
                  <c:v>442.16000365999997</c:v>
                </c:pt>
                <c:pt idx="1665">
                  <c:v>442.14999390000003</c:v>
                </c:pt>
                <c:pt idx="1666">
                  <c:v>442.14999390000003</c:v>
                </c:pt>
                <c:pt idx="1667">
                  <c:v>442.14999390000003</c:v>
                </c:pt>
                <c:pt idx="1668">
                  <c:v>442.14999390000003</c:v>
                </c:pt>
                <c:pt idx="1669">
                  <c:v>442.14001465000001</c:v>
                </c:pt>
                <c:pt idx="1670">
                  <c:v>442.14001465000001</c:v>
                </c:pt>
                <c:pt idx="1671">
                  <c:v>442.13000488</c:v>
                </c:pt>
                <c:pt idx="1672">
                  <c:v>442.13000488</c:v>
                </c:pt>
                <c:pt idx="1673">
                  <c:v>442.13000488</c:v>
                </c:pt>
                <c:pt idx="1674">
                  <c:v>442.13000488</c:v>
                </c:pt>
                <c:pt idx="1675">
                  <c:v>442.13000488</c:v>
                </c:pt>
                <c:pt idx="1676">
                  <c:v>442.13000488</c:v>
                </c:pt>
                <c:pt idx="1677">
                  <c:v>442.11999512</c:v>
                </c:pt>
                <c:pt idx="1678">
                  <c:v>442.11999512</c:v>
                </c:pt>
                <c:pt idx="1679">
                  <c:v>442.11999512</c:v>
                </c:pt>
                <c:pt idx="1680">
                  <c:v>442.11999512</c:v>
                </c:pt>
                <c:pt idx="1681">
                  <c:v>442.11999512</c:v>
                </c:pt>
                <c:pt idx="1682">
                  <c:v>442.11999512</c:v>
                </c:pt>
                <c:pt idx="1683">
                  <c:v>442.11999512</c:v>
                </c:pt>
                <c:pt idx="1684">
                  <c:v>442.11999512</c:v>
                </c:pt>
                <c:pt idx="1685">
                  <c:v>442.11999512</c:v>
                </c:pt>
                <c:pt idx="1686">
                  <c:v>442.11999512</c:v>
                </c:pt>
                <c:pt idx="1687">
                  <c:v>442.11999512</c:v>
                </c:pt>
                <c:pt idx="1688">
                  <c:v>442.11999512</c:v>
                </c:pt>
                <c:pt idx="1689">
                  <c:v>442.11999512</c:v>
                </c:pt>
                <c:pt idx="1690">
                  <c:v>442.11999512</c:v>
                </c:pt>
                <c:pt idx="1691">
                  <c:v>442.11999512</c:v>
                </c:pt>
                <c:pt idx="1692">
                  <c:v>442.11999512</c:v>
                </c:pt>
                <c:pt idx="1693">
                  <c:v>442.13000488</c:v>
                </c:pt>
                <c:pt idx="1694">
                  <c:v>442.13000488</c:v>
                </c:pt>
                <c:pt idx="1695">
                  <c:v>442.14001465000001</c:v>
                </c:pt>
                <c:pt idx="1696">
                  <c:v>442.14001465000001</c:v>
                </c:pt>
                <c:pt idx="1697">
                  <c:v>442.14999390000003</c:v>
                </c:pt>
                <c:pt idx="1698">
                  <c:v>442.16000365999997</c:v>
                </c:pt>
                <c:pt idx="1699">
                  <c:v>442.17001342999998</c:v>
                </c:pt>
                <c:pt idx="1700">
                  <c:v>442.17999268</c:v>
                </c:pt>
                <c:pt idx="1701">
                  <c:v>442.19000244</c:v>
                </c:pt>
                <c:pt idx="1702">
                  <c:v>442.19000244</c:v>
                </c:pt>
                <c:pt idx="1703">
                  <c:v>442.20001221000001</c:v>
                </c:pt>
                <c:pt idx="1704">
                  <c:v>442.20001221000001</c:v>
                </c:pt>
                <c:pt idx="1705">
                  <c:v>442.20999146000003</c:v>
                </c:pt>
                <c:pt idx="1706">
                  <c:v>442.20999146000003</c:v>
                </c:pt>
                <c:pt idx="1707">
                  <c:v>442.20999146000003</c:v>
                </c:pt>
                <c:pt idx="1708">
                  <c:v>442.22000121999997</c:v>
                </c:pt>
                <c:pt idx="1709">
                  <c:v>442.22000121999997</c:v>
                </c:pt>
                <c:pt idx="1710">
                  <c:v>442.23001098999998</c:v>
                </c:pt>
                <c:pt idx="1711">
                  <c:v>442.23001098999998</c:v>
                </c:pt>
                <c:pt idx="1712">
                  <c:v>442.23999022999999</c:v>
                </c:pt>
                <c:pt idx="1713">
                  <c:v>442.23999022999999</c:v>
                </c:pt>
                <c:pt idx="1714">
                  <c:v>442.25</c:v>
                </c:pt>
                <c:pt idx="1715">
                  <c:v>442.25</c:v>
                </c:pt>
                <c:pt idx="1716">
                  <c:v>442.26000977000001</c:v>
                </c:pt>
                <c:pt idx="1717">
                  <c:v>442.26000977000001</c:v>
                </c:pt>
                <c:pt idx="1718">
                  <c:v>442.26000977000001</c:v>
                </c:pt>
                <c:pt idx="1719">
                  <c:v>442.26998901000002</c:v>
                </c:pt>
                <c:pt idx="1720">
                  <c:v>442.26998901000002</c:v>
                </c:pt>
                <c:pt idx="1721">
                  <c:v>442.27999878000003</c:v>
                </c:pt>
                <c:pt idx="1722">
                  <c:v>442.27999878000003</c:v>
                </c:pt>
                <c:pt idx="1723">
                  <c:v>442.29000853999997</c:v>
                </c:pt>
                <c:pt idx="1724">
                  <c:v>442.29998778999999</c:v>
                </c:pt>
                <c:pt idx="1725">
                  <c:v>442.29998778999999</c:v>
                </c:pt>
                <c:pt idx="1726">
                  <c:v>442.30999756</c:v>
                </c:pt>
                <c:pt idx="1727">
                  <c:v>442.32000732</c:v>
                </c:pt>
                <c:pt idx="1728">
                  <c:v>442.32998657000002</c:v>
                </c:pt>
                <c:pt idx="1729">
                  <c:v>442.33999634000003</c:v>
                </c:pt>
                <c:pt idx="1730">
                  <c:v>442.33999634000003</c:v>
                </c:pt>
                <c:pt idx="1731">
                  <c:v>442.35000609999997</c:v>
                </c:pt>
                <c:pt idx="1732">
                  <c:v>442.35998534999999</c:v>
                </c:pt>
                <c:pt idx="1733">
                  <c:v>442.36999512</c:v>
                </c:pt>
                <c:pt idx="1734">
                  <c:v>442.38000488</c:v>
                </c:pt>
                <c:pt idx="1735">
                  <c:v>442.38000488</c:v>
                </c:pt>
                <c:pt idx="1736">
                  <c:v>442.39001465000001</c:v>
                </c:pt>
                <c:pt idx="1737">
                  <c:v>442.39999390000003</c:v>
                </c:pt>
                <c:pt idx="1738">
                  <c:v>442.41000365999997</c:v>
                </c:pt>
                <c:pt idx="1739">
                  <c:v>442.42001342999998</c:v>
                </c:pt>
                <c:pt idx="1740">
                  <c:v>442.42999268</c:v>
                </c:pt>
                <c:pt idx="1741">
                  <c:v>442.44000244</c:v>
                </c:pt>
                <c:pt idx="1742">
                  <c:v>442.45001221000001</c:v>
                </c:pt>
                <c:pt idx="1743">
                  <c:v>442.45999146000003</c:v>
                </c:pt>
                <c:pt idx="1744">
                  <c:v>442.47000121999997</c:v>
                </c:pt>
                <c:pt idx="1745">
                  <c:v>442.48001098999998</c:v>
                </c:pt>
                <c:pt idx="1746">
                  <c:v>442.48999022999999</c:v>
                </c:pt>
                <c:pt idx="1747">
                  <c:v>442.5</c:v>
                </c:pt>
                <c:pt idx="1748">
                  <c:v>442.51000977000001</c:v>
                </c:pt>
                <c:pt idx="1749">
                  <c:v>442.51998901000002</c:v>
                </c:pt>
                <c:pt idx="1750">
                  <c:v>442.54000853999997</c:v>
                </c:pt>
                <c:pt idx="1751">
                  <c:v>442.54998778999999</c:v>
                </c:pt>
                <c:pt idx="1752">
                  <c:v>442.55999756</c:v>
                </c:pt>
                <c:pt idx="1753">
                  <c:v>442.57000732</c:v>
                </c:pt>
                <c:pt idx="1754">
                  <c:v>442.57998657000002</c:v>
                </c:pt>
                <c:pt idx="1755">
                  <c:v>442.58999634000003</c:v>
                </c:pt>
                <c:pt idx="1756">
                  <c:v>442.60998534999999</c:v>
                </c:pt>
                <c:pt idx="1757">
                  <c:v>442.61999512</c:v>
                </c:pt>
                <c:pt idx="1758">
                  <c:v>442.63000488</c:v>
                </c:pt>
                <c:pt idx="1759">
                  <c:v>442.64001465000001</c:v>
                </c:pt>
                <c:pt idx="1760">
                  <c:v>442.64999390000003</c:v>
                </c:pt>
                <c:pt idx="1761">
                  <c:v>442.67001342999998</c:v>
                </c:pt>
                <c:pt idx="1762">
                  <c:v>442.67999268</c:v>
                </c:pt>
                <c:pt idx="1763">
                  <c:v>442.70001221000001</c:v>
                </c:pt>
                <c:pt idx="1764">
                  <c:v>442.70999146000003</c:v>
                </c:pt>
                <c:pt idx="1765">
                  <c:v>442.73001098999998</c:v>
                </c:pt>
                <c:pt idx="1766">
                  <c:v>442.73999022999999</c:v>
                </c:pt>
                <c:pt idx="1767">
                  <c:v>442.76000977000001</c:v>
                </c:pt>
                <c:pt idx="1768">
                  <c:v>442.76998901000002</c:v>
                </c:pt>
                <c:pt idx="1769">
                  <c:v>442.79000853999997</c:v>
                </c:pt>
                <c:pt idx="1770">
                  <c:v>442.79998778999999</c:v>
                </c:pt>
                <c:pt idx="1771">
                  <c:v>442.82000732</c:v>
                </c:pt>
                <c:pt idx="1772">
                  <c:v>442.82998657000002</c:v>
                </c:pt>
                <c:pt idx="1773">
                  <c:v>442.85000609999997</c:v>
                </c:pt>
                <c:pt idx="1774">
                  <c:v>442.85998534999999</c:v>
                </c:pt>
                <c:pt idx="1775">
                  <c:v>442.88000488</c:v>
                </c:pt>
                <c:pt idx="1776">
                  <c:v>442.89001465000001</c:v>
                </c:pt>
                <c:pt idx="1777">
                  <c:v>442.91000365999997</c:v>
                </c:pt>
                <c:pt idx="1778">
                  <c:v>442.92999268</c:v>
                </c:pt>
                <c:pt idx="1779">
                  <c:v>442.94000244</c:v>
                </c:pt>
                <c:pt idx="1780">
                  <c:v>442.95999146000003</c:v>
                </c:pt>
                <c:pt idx="1781">
                  <c:v>442.97000121999997</c:v>
                </c:pt>
                <c:pt idx="1782">
                  <c:v>442.98999022999999</c:v>
                </c:pt>
                <c:pt idx="1783">
                  <c:v>443.01000977000001</c:v>
                </c:pt>
                <c:pt idx="1784">
                  <c:v>443.02999878000003</c:v>
                </c:pt>
                <c:pt idx="1785">
                  <c:v>443.04000853999997</c:v>
                </c:pt>
                <c:pt idx="1786">
                  <c:v>443.05999756</c:v>
                </c:pt>
                <c:pt idx="1787">
                  <c:v>443.07998657000002</c:v>
                </c:pt>
                <c:pt idx="1788">
                  <c:v>443.10000609999997</c:v>
                </c:pt>
                <c:pt idx="1789">
                  <c:v>443.10998534999999</c:v>
                </c:pt>
                <c:pt idx="1790">
                  <c:v>443.13000488</c:v>
                </c:pt>
                <c:pt idx="1791">
                  <c:v>443.14999390000003</c:v>
                </c:pt>
                <c:pt idx="1792">
                  <c:v>443.17001342999998</c:v>
                </c:pt>
                <c:pt idx="1793">
                  <c:v>443.19000244</c:v>
                </c:pt>
                <c:pt idx="1794">
                  <c:v>443.20999146000003</c:v>
                </c:pt>
                <c:pt idx="1795">
                  <c:v>443.23001098999998</c:v>
                </c:pt>
                <c:pt idx="1796">
                  <c:v>443.23999022999999</c:v>
                </c:pt>
                <c:pt idx="1797">
                  <c:v>443.26000977000001</c:v>
                </c:pt>
                <c:pt idx="1798">
                  <c:v>443.27999878000003</c:v>
                </c:pt>
                <c:pt idx="1799">
                  <c:v>443.29998778999999</c:v>
                </c:pt>
                <c:pt idx="1800">
                  <c:v>443.32000732</c:v>
                </c:pt>
                <c:pt idx="1801">
                  <c:v>443.33999634000003</c:v>
                </c:pt>
                <c:pt idx="1802">
                  <c:v>443.35998534999999</c:v>
                </c:pt>
                <c:pt idx="1803">
                  <c:v>443.39001465000001</c:v>
                </c:pt>
                <c:pt idx="1804">
                  <c:v>443.41000365999997</c:v>
                </c:pt>
                <c:pt idx="1805">
                  <c:v>443.42999268</c:v>
                </c:pt>
                <c:pt idx="1806">
                  <c:v>443.44000244</c:v>
                </c:pt>
                <c:pt idx="1807">
                  <c:v>443.45999146000003</c:v>
                </c:pt>
                <c:pt idx="1808">
                  <c:v>443.48999022999999</c:v>
                </c:pt>
                <c:pt idx="1809">
                  <c:v>443.51000977000001</c:v>
                </c:pt>
                <c:pt idx="1810">
                  <c:v>443.52999878000003</c:v>
                </c:pt>
                <c:pt idx="1811">
                  <c:v>443.54998778999999</c:v>
                </c:pt>
                <c:pt idx="1812">
                  <c:v>443.57000732</c:v>
                </c:pt>
                <c:pt idx="1813">
                  <c:v>443.58999634000003</c:v>
                </c:pt>
                <c:pt idx="1814">
                  <c:v>443.61999512</c:v>
                </c:pt>
                <c:pt idx="1815">
                  <c:v>443.64001465000001</c:v>
                </c:pt>
                <c:pt idx="1816">
                  <c:v>443.66000365999997</c:v>
                </c:pt>
                <c:pt idx="1817">
                  <c:v>443.69000244</c:v>
                </c:pt>
                <c:pt idx="1818">
                  <c:v>443.70999146000003</c:v>
                </c:pt>
                <c:pt idx="1819">
                  <c:v>443.73001098999998</c:v>
                </c:pt>
                <c:pt idx="1820">
                  <c:v>443.76000977000001</c:v>
                </c:pt>
                <c:pt idx="1821">
                  <c:v>443.77999878000003</c:v>
                </c:pt>
                <c:pt idx="1822">
                  <c:v>443.79998778999999</c:v>
                </c:pt>
                <c:pt idx="1823">
                  <c:v>443.82998657000002</c:v>
                </c:pt>
                <c:pt idx="1824">
                  <c:v>443.85000609999997</c:v>
                </c:pt>
                <c:pt idx="1825">
                  <c:v>443.88000488</c:v>
                </c:pt>
                <c:pt idx="1826">
                  <c:v>443.91000365999997</c:v>
                </c:pt>
                <c:pt idx="1827">
                  <c:v>443.92999268</c:v>
                </c:pt>
                <c:pt idx="1828">
                  <c:v>443.95999146000003</c:v>
                </c:pt>
                <c:pt idx="1829">
                  <c:v>443.98001098999998</c:v>
                </c:pt>
                <c:pt idx="1830">
                  <c:v>444.01000977000001</c:v>
                </c:pt>
                <c:pt idx="1831">
                  <c:v>444.02999878000003</c:v>
                </c:pt>
                <c:pt idx="1832">
                  <c:v>444.05999756</c:v>
                </c:pt>
                <c:pt idx="1833">
                  <c:v>444.08999634000003</c:v>
                </c:pt>
                <c:pt idx="1834">
                  <c:v>444.11999512</c:v>
                </c:pt>
                <c:pt idx="1835">
                  <c:v>444.14999390000003</c:v>
                </c:pt>
                <c:pt idx="1836">
                  <c:v>444.17001342999998</c:v>
                </c:pt>
                <c:pt idx="1837">
                  <c:v>444.20001221000001</c:v>
                </c:pt>
                <c:pt idx="1838">
                  <c:v>444.23001098999998</c:v>
                </c:pt>
                <c:pt idx="1839">
                  <c:v>444.26000977000001</c:v>
                </c:pt>
                <c:pt idx="1840">
                  <c:v>444.29000853999997</c:v>
                </c:pt>
                <c:pt idx="1841">
                  <c:v>444.32000732</c:v>
                </c:pt>
                <c:pt idx="1842">
                  <c:v>444.35000609999997</c:v>
                </c:pt>
                <c:pt idx="1843">
                  <c:v>444.38000488</c:v>
                </c:pt>
                <c:pt idx="1844">
                  <c:v>444.41000365999997</c:v>
                </c:pt>
                <c:pt idx="1845">
                  <c:v>444.42999268</c:v>
                </c:pt>
                <c:pt idx="1846">
                  <c:v>444.45999146000003</c:v>
                </c:pt>
                <c:pt idx="1847">
                  <c:v>444.48999022999999</c:v>
                </c:pt>
                <c:pt idx="1848">
                  <c:v>444.51998901000002</c:v>
                </c:pt>
                <c:pt idx="1849">
                  <c:v>444.55999756</c:v>
                </c:pt>
                <c:pt idx="1850">
                  <c:v>444.58999634000003</c:v>
                </c:pt>
                <c:pt idx="1851">
                  <c:v>444.61999512</c:v>
                </c:pt>
                <c:pt idx="1852">
                  <c:v>444.64999390000003</c:v>
                </c:pt>
                <c:pt idx="1853">
                  <c:v>444.67999268</c:v>
                </c:pt>
                <c:pt idx="1854">
                  <c:v>444.70999146000003</c:v>
                </c:pt>
                <c:pt idx="1855">
                  <c:v>444.73999022999999</c:v>
                </c:pt>
                <c:pt idx="1856">
                  <c:v>444.76998901000002</c:v>
                </c:pt>
                <c:pt idx="1857">
                  <c:v>444.79998778999999</c:v>
                </c:pt>
                <c:pt idx="1858">
                  <c:v>444.82998657000002</c:v>
                </c:pt>
                <c:pt idx="1859">
                  <c:v>444.86999512</c:v>
                </c:pt>
                <c:pt idx="1860">
                  <c:v>444.89999390000003</c:v>
                </c:pt>
                <c:pt idx="1861">
                  <c:v>444.92999268</c:v>
                </c:pt>
                <c:pt idx="1862">
                  <c:v>444.95999146000003</c:v>
                </c:pt>
                <c:pt idx="1863">
                  <c:v>445</c:v>
                </c:pt>
                <c:pt idx="1864">
                  <c:v>445.02999878000003</c:v>
                </c:pt>
                <c:pt idx="1865">
                  <c:v>445.07000732</c:v>
                </c:pt>
                <c:pt idx="1866">
                  <c:v>445.10000609999997</c:v>
                </c:pt>
                <c:pt idx="1867">
                  <c:v>445.14001465000001</c:v>
                </c:pt>
                <c:pt idx="1868">
                  <c:v>445.17001342999998</c:v>
                </c:pt>
                <c:pt idx="1869">
                  <c:v>445.20999146000003</c:v>
                </c:pt>
                <c:pt idx="1870">
                  <c:v>445.23999022999999</c:v>
                </c:pt>
                <c:pt idx="1871">
                  <c:v>445.27999878000003</c:v>
                </c:pt>
                <c:pt idx="1872">
                  <c:v>445.30999756</c:v>
                </c:pt>
                <c:pt idx="1873">
                  <c:v>445.35000609999997</c:v>
                </c:pt>
                <c:pt idx="1874">
                  <c:v>445.38000488</c:v>
                </c:pt>
                <c:pt idx="1875">
                  <c:v>445.42001342999998</c:v>
                </c:pt>
                <c:pt idx="1876">
                  <c:v>445.45001221000001</c:v>
                </c:pt>
                <c:pt idx="1877">
                  <c:v>445.48999022999999</c:v>
                </c:pt>
                <c:pt idx="1878">
                  <c:v>445.52999878000003</c:v>
                </c:pt>
                <c:pt idx="1879">
                  <c:v>445.57000732</c:v>
                </c:pt>
                <c:pt idx="1880">
                  <c:v>445.60000609999997</c:v>
                </c:pt>
                <c:pt idx="1881">
                  <c:v>445.64001465000001</c:v>
                </c:pt>
                <c:pt idx="1882">
                  <c:v>445.67999268</c:v>
                </c:pt>
                <c:pt idx="1883">
                  <c:v>445.72000121999997</c:v>
                </c:pt>
                <c:pt idx="1884">
                  <c:v>445.75</c:v>
                </c:pt>
                <c:pt idx="1885">
                  <c:v>445.77999878000003</c:v>
                </c:pt>
                <c:pt idx="1886">
                  <c:v>445.82000732</c:v>
                </c:pt>
                <c:pt idx="1887">
                  <c:v>445.85998534999999</c:v>
                </c:pt>
                <c:pt idx="1888">
                  <c:v>445.89001465000001</c:v>
                </c:pt>
                <c:pt idx="1889">
                  <c:v>445.92999268</c:v>
                </c:pt>
                <c:pt idx="1890">
                  <c:v>445.97000121999997</c:v>
                </c:pt>
                <c:pt idx="1891">
                  <c:v>446.01000977000001</c:v>
                </c:pt>
                <c:pt idx="1892">
                  <c:v>446.04998778999999</c:v>
                </c:pt>
                <c:pt idx="1893">
                  <c:v>446.07998657000002</c:v>
                </c:pt>
                <c:pt idx="1894">
                  <c:v>446.11999512</c:v>
                </c:pt>
                <c:pt idx="1895">
                  <c:v>446.16000365999997</c:v>
                </c:pt>
                <c:pt idx="1896">
                  <c:v>446.20001221000001</c:v>
                </c:pt>
                <c:pt idx="1897">
                  <c:v>446.23999022999999</c:v>
                </c:pt>
                <c:pt idx="1898">
                  <c:v>446.27999878000003</c:v>
                </c:pt>
                <c:pt idx="1899">
                  <c:v>446.32000732</c:v>
                </c:pt>
                <c:pt idx="1900">
                  <c:v>446.35998534999999</c:v>
                </c:pt>
                <c:pt idx="1901">
                  <c:v>446.39999390000003</c:v>
                </c:pt>
                <c:pt idx="1902">
                  <c:v>446.44000244</c:v>
                </c:pt>
                <c:pt idx="1903">
                  <c:v>446.48999022999999</c:v>
                </c:pt>
                <c:pt idx="1904">
                  <c:v>446.52999878000003</c:v>
                </c:pt>
                <c:pt idx="1905">
                  <c:v>446.57998657000002</c:v>
                </c:pt>
                <c:pt idx="1906">
                  <c:v>446.61999512</c:v>
                </c:pt>
                <c:pt idx="1907">
                  <c:v>446.67001342999998</c:v>
                </c:pt>
                <c:pt idx="1908">
                  <c:v>446.72000121999997</c:v>
                </c:pt>
                <c:pt idx="1909">
                  <c:v>446.76000977000001</c:v>
                </c:pt>
                <c:pt idx="1910">
                  <c:v>446.80999756</c:v>
                </c:pt>
                <c:pt idx="1911">
                  <c:v>446.85998534999999</c:v>
                </c:pt>
                <c:pt idx="1912">
                  <c:v>446.89999390000003</c:v>
                </c:pt>
                <c:pt idx="1913">
                  <c:v>446.95001221000001</c:v>
                </c:pt>
                <c:pt idx="1914">
                  <c:v>447</c:v>
                </c:pt>
                <c:pt idx="1915">
                  <c:v>447.04998778999999</c:v>
                </c:pt>
                <c:pt idx="1916">
                  <c:v>447.10000609999997</c:v>
                </c:pt>
                <c:pt idx="1917">
                  <c:v>447.14999390000003</c:v>
                </c:pt>
                <c:pt idx="1918">
                  <c:v>447.19000244</c:v>
                </c:pt>
                <c:pt idx="1919">
                  <c:v>447.23999022999999</c:v>
                </c:pt>
                <c:pt idx="1920">
                  <c:v>447.29000853999997</c:v>
                </c:pt>
                <c:pt idx="1921">
                  <c:v>447.33999634000003</c:v>
                </c:pt>
                <c:pt idx="1922">
                  <c:v>447.39001465000001</c:v>
                </c:pt>
                <c:pt idx="1923">
                  <c:v>447.44000244</c:v>
                </c:pt>
                <c:pt idx="1924">
                  <c:v>447.48999022999999</c:v>
                </c:pt>
                <c:pt idx="1925">
                  <c:v>447.54000853999997</c:v>
                </c:pt>
                <c:pt idx="1926">
                  <c:v>447.57998657000002</c:v>
                </c:pt>
                <c:pt idx="1927">
                  <c:v>447.63000488</c:v>
                </c:pt>
                <c:pt idx="1928">
                  <c:v>447.69000244</c:v>
                </c:pt>
                <c:pt idx="1929">
                  <c:v>447.73999022999999</c:v>
                </c:pt>
                <c:pt idx="1930">
                  <c:v>447.79000853999997</c:v>
                </c:pt>
                <c:pt idx="1931">
                  <c:v>447.83999634000003</c:v>
                </c:pt>
                <c:pt idx="1932">
                  <c:v>447.89001465000001</c:v>
                </c:pt>
                <c:pt idx="1933">
                  <c:v>447.94000244</c:v>
                </c:pt>
                <c:pt idx="1934">
                  <c:v>447.98999022999999</c:v>
                </c:pt>
                <c:pt idx="1935">
                  <c:v>448.04000853999997</c:v>
                </c:pt>
                <c:pt idx="1936">
                  <c:v>448.08999634000003</c:v>
                </c:pt>
                <c:pt idx="1937">
                  <c:v>448.14999390000003</c:v>
                </c:pt>
                <c:pt idx="1938">
                  <c:v>448.20001221000001</c:v>
                </c:pt>
                <c:pt idx="1939">
                  <c:v>448.25</c:v>
                </c:pt>
                <c:pt idx="1940">
                  <c:v>448.29998778999999</c:v>
                </c:pt>
                <c:pt idx="1941">
                  <c:v>448.35000609999997</c:v>
                </c:pt>
                <c:pt idx="1942">
                  <c:v>448.39999390000003</c:v>
                </c:pt>
                <c:pt idx="1943">
                  <c:v>448.45001221000001</c:v>
                </c:pt>
                <c:pt idx="1944">
                  <c:v>448.5</c:v>
                </c:pt>
                <c:pt idx="1945">
                  <c:v>448.55999756</c:v>
                </c:pt>
                <c:pt idx="1946">
                  <c:v>448.60998534999999</c:v>
                </c:pt>
                <c:pt idx="1947">
                  <c:v>448.66000365999997</c:v>
                </c:pt>
                <c:pt idx="1948">
                  <c:v>448.70999146000003</c:v>
                </c:pt>
                <c:pt idx="1949">
                  <c:v>448.76998901000002</c:v>
                </c:pt>
                <c:pt idx="1950">
                  <c:v>448.82000732</c:v>
                </c:pt>
                <c:pt idx="1951">
                  <c:v>448.86999512</c:v>
                </c:pt>
                <c:pt idx="1952">
                  <c:v>448.92999268</c:v>
                </c:pt>
                <c:pt idx="1953">
                  <c:v>448.98001098999998</c:v>
                </c:pt>
                <c:pt idx="1954">
                  <c:v>449.02999878000003</c:v>
                </c:pt>
                <c:pt idx="1955">
                  <c:v>449.08999634000003</c:v>
                </c:pt>
                <c:pt idx="1956">
                  <c:v>449.14999390000003</c:v>
                </c:pt>
                <c:pt idx="1957">
                  <c:v>449.20001221000001</c:v>
                </c:pt>
                <c:pt idx="1958">
                  <c:v>449.26000977000001</c:v>
                </c:pt>
                <c:pt idx="1959">
                  <c:v>449.30999756</c:v>
                </c:pt>
                <c:pt idx="1960">
                  <c:v>449.35998534999999</c:v>
                </c:pt>
                <c:pt idx="1961">
                  <c:v>449.42001342999998</c:v>
                </c:pt>
                <c:pt idx="1962">
                  <c:v>449.48001098999998</c:v>
                </c:pt>
                <c:pt idx="1963">
                  <c:v>449.52999878000003</c:v>
                </c:pt>
                <c:pt idx="1964">
                  <c:v>449.58999634000003</c:v>
                </c:pt>
                <c:pt idx="1965">
                  <c:v>449.64001465000001</c:v>
                </c:pt>
                <c:pt idx="1966">
                  <c:v>449.70001221000001</c:v>
                </c:pt>
                <c:pt idx="1967">
                  <c:v>449.76000977000001</c:v>
                </c:pt>
                <c:pt idx="1968">
                  <c:v>449.80999756</c:v>
                </c:pt>
                <c:pt idx="1969">
                  <c:v>449.86999512</c:v>
                </c:pt>
                <c:pt idx="1970">
                  <c:v>449.92999268</c:v>
                </c:pt>
                <c:pt idx="1971">
                  <c:v>449.98001098999998</c:v>
                </c:pt>
                <c:pt idx="1972">
                  <c:v>450.04000853999997</c:v>
                </c:pt>
                <c:pt idx="1973">
                  <c:v>450.10000609999997</c:v>
                </c:pt>
                <c:pt idx="1974">
                  <c:v>450.16000365999997</c:v>
                </c:pt>
                <c:pt idx="1975">
                  <c:v>450.20999146000003</c:v>
                </c:pt>
                <c:pt idx="1976">
                  <c:v>450.26998901000002</c:v>
                </c:pt>
                <c:pt idx="1977">
                  <c:v>450.32998657000002</c:v>
                </c:pt>
                <c:pt idx="1978">
                  <c:v>450.38000488</c:v>
                </c:pt>
                <c:pt idx="1979">
                  <c:v>450.44000244</c:v>
                </c:pt>
                <c:pt idx="1980">
                  <c:v>450.5</c:v>
                </c:pt>
                <c:pt idx="1981">
                  <c:v>450.55999756</c:v>
                </c:pt>
                <c:pt idx="1982">
                  <c:v>450.61999512</c:v>
                </c:pt>
                <c:pt idx="1983">
                  <c:v>450.67001342999998</c:v>
                </c:pt>
                <c:pt idx="1984">
                  <c:v>450.73001098999998</c:v>
                </c:pt>
                <c:pt idx="1985">
                  <c:v>450.79000853999997</c:v>
                </c:pt>
                <c:pt idx="1986">
                  <c:v>450.85000609999997</c:v>
                </c:pt>
                <c:pt idx="1987">
                  <c:v>450.91000365999997</c:v>
                </c:pt>
                <c:pt idx="1988">
                  <c:v>450.97000121999997</c:v>
                </c:pt>
                <c:pt idx="1989">
                  <c:v>451.01998901000002</c:v>
                </c:pt>
                <c:pt idx="1990">
                  <c:v>451.07998657000002</c:v>
                </c:pt>
                <c:pt idx="1991">
                  <c:v>451.14001465000001</c:v>
                </c:pt>
                <c:pt idx="1992">
                  <c:v>451.20001221000001</c:v>
                </c:pt>
                <c:pt idx="1993">
                  <c:v>451.26998901000002</c:v>
                </c:pt>
                <c:pt idx="1994">
                  <c:v>451.32998657000002</c:v>
                </c:pt>
                <c:pt idx="1995">
                  <c:v>451.38000488</c:v>
                </c:pt>
                <c:pt idx="1996">
                  <c:v>451.44000244</c:v>
                </c:pt>
                <c:pt idx="1997">
                  <c:v>451.5</c:v>
                </c:pt>
                <c:pt idx="1998">
                  <c:v>451.55999756</c:v>
                </c:pt>
                <c:pt idx="1999">
                  <c:v>451.61999512</c:v>
                </c:pt>
              </c:numCache>
            </c:numRef>
          </c:yVal>
          <c:smooth val="1"/>
          <c:extLst>
            <c:ext xmlns:c16="http://schemas.microsoft.com/office/drawing/2014/chart" uri="{C3380CC4-5D6E-409C-BE32-E72D297353CC}">
              <c16:uniqueId val="{00000003-30BE-4E57-A1E8-E01D7F164412}"/>
            </c:ext>
          </c:extLst>
        </c:ser>
        <c:ser>
          <c:idx val="4"/>
          <c:order val="4"/>
          <c:tx>
            <c:v>Stock Pelvis</c:v>
          </c:tx>
          <c:spPr>
            <a:ln w="25400" cap="rnd">
              <a:solidFill>
                <a:schemeClr val="tx1"/>
              </a:solidFill>
              <a:round/>
            </a:ln>
            <a:effectLst/>
          </c:spPr>
          <c:marker>
            <c:symbol val="none"/>
          </c:marker>
          <c:xVal>
            <c:numRef>
              <c:f>Stock_THOR!$R$3:$R$2002</c:f>
              <c:numCache>
                <c:formatCode>0.00E+00</c:formatCode>
                <c:ptCount val="2000"/>
                <c:pt idx="0">
                  <c:v>122.33999634</c:v>
                </c:pt>
                <c:pt idx="1">
                  <c:v>122.33999634</c:v>
                </c:pt>
                <c:pt idx="2">
                  <c:v>122.33999634</c:v>
                </c:pt>
                <c:pt idx="3">
                  <c:v>122.33999634</c:v>
                </c:pt>
                <c:pt idx="4">
                  <c:v>122.33999634</c:v>
                </c:pt>
                <c:pt idx="5">
                  <c:v>122.33999634</c:v>
                </c:pt>
                <c:pt idx="6">
                  <c:v>122.33999634</c:v>
                </c:pt>
                <c:pt idx="7">
                  <c:v>122.33999634</c:v>
                </c:pt>
                <c:pt idx="8">
                  <c:v>122.33999634</c:v>
                </c:pt>
                <c:pt idx="9">
                  <c:v>122.33999634</c:v>
                </c:pt>
                <c:pt idx="10">
                  <c:v>122.33999634</c:v>
                </c:pt>
                <c:pt idx="11">
                  <c:v>122.33999634</c:v>
                </c:pt>
                <c:pt idx="12">
                  <c:v>122.3500061</c:v>
                </c:pt>
                <c:pt idx="13">
                  <c:v>122.3500061</c:v>
                </c:pt>
                <c:pt idx="14">
                  <c:v>122.3500061</c:v>
                </c:pt>
                <c:pt idx="15">
                  <c:v>122.3500061</c:v>
                </c:pt>
                <c:pt idx="16">
                  <c:v>122.3500061</c:v>
                </c:pt>
                <c:pt idx="17">
                  <c:v>122.3500061</c:v>
                </c:pt>
                <c:pt idx="18">
                  <c:v>122.3500061</c:v>
                </c:pt>
                <c:pt idx="19">
                  <c:v>122.3500061</c:v>
                </c:pt>
                <c:pt idx="20">
                  <c:v>122.36000061000001</c:v>
                </c:pt>
                <c:pt idx="21">
                  <c:v>122.36000061000001</c:v>
                </c:pt>
                <c:pt idx="22">
                  <c:v>122.36000061000001</c:v>
                </c:pt>
                <c:pt idx="23">
                  <c:v>122.36000061000001</c:v>
                </c:pt>
                <c:pt idx="24">
                  <c:v>122.36000061000001</c:v>
                </c:pt>
                <c:pt idx="25">
                  <c:v>122.36999512</c:v>
                </c:pt>
                <c:pt idx="26">
                  <c:v>122.36999512</c:v>
                </c:pt>
                <c:pt idx="27">
                  <c:v>122.36999512</c:v>
                </c:pt>
                <c:pt idx="28">
                  <c:v>122.36999512</c:v>
                </c:pt>
                <c:pt idx="29">
                  <c:v>122.38000488</c:v>
                </c:pt>
                <c:pt idx="30">
                  <c:v>122.38000488</c:v>
                </c:pt>
                <c:pt idx="31">
                  <c:v>122.38000488</c:v>
                </c:pt>
                <c:pt idx="32">
                  <c:v>122.38000488</c:v>
                </c:pt>
                <c:pt idx="33">
                  <c:v>122.38999939000001</c:v>
                </c:pt>
                <c:pt idx="34">
                  <c:v>122.38999939000001</c:v>
                </c:pt>
                <c:pt idx="35">
                  <c:v>122.40000914999999</c:v>
                </c:pt>
                <c:pt idx="36">
                  <c:v>122.40000914999999</c:v>
                </c:pt>
                <c:pt idx="37">
                  <c:v>122.40000914999999</c:v>
                </c:pt>
                <c:pt idx="38">
                  <c:v>122.41000366</c:v>
                </c:pt>
                <c:pt idx="39">
                  <c:v>122.41000366</c:v>
                </c:pt>
                <c:pt idx="40">
                  <c:v>122.41999817000001</c:v>
                </c:pt>
                <c:pt idx="41">
                  <c:v>122.41999817000001</c:v>
                </c:pt>
                <c:pt idx="42">
                  <c:v>122.41999817000001</c:v>
                </c:pt>
                <c:pt idx="43">
                  <c:v>122.43000792999999</c:v>
                </c:pt>
                <c:pt idx="44">
                  <c:v>122.43000792999999</c:v>
                </c:pt>
                <c:pt idx="45">
                  <c:v>122.44000244</c:v>
                </c:pt>
                <c:pt idx="46">
                  <c:v>122.44999695000001</c:v>
                </c:pt>
                <c:pt idx="47">
                  <c:v>122.44999695000001</c:v>
                </c:pt>
                <c:pt idx="48">
                  <c:v>122.46000670999999</c:v>
                </c:pt>
                <c:pt idx="49">
                  <c:v>122.46000670999999</c:v>
                </c:pt>
                <c:pt idx="50">
                  <c:v>122.47000122</c:v>
                </c:pt>
                <c:pt idx="51">
                  <c:v>122.47999573000001</c:v>
                </c:pt>
                <c:pt idx="52">
                  <c:v>122.47999573000001</c:v>
                </c:pt>
                <c:pt idx="53">
                  <c:v>122.49000548999999</c:v>
                </c:pt>
                <c:pt idx="54">
                  <c:v>122.5</c:v>
                </c:pt>
                <c:pt idx="55">
                  <c:v>122.5</c:v>
                </c:pt>
                <c:pt idx="56">
                  <c:v>122.51000976</c:v>
                </c:pt>
                <c:pt idx="57">
                  <c:v>122.52000426999999</c:v>
                </c:pt>
                <c:pt idx="58">
                  <c:v>122.52999878</c:v>
                </c:pt>
                <c:pt idx="59">
                  <c:v>122.54000854</c:v>
                </c:pt>
                <c:pt idx="60">
                  <c:v>122.55000304999999</c:v>
                </c:pt>
                <c:pt idx="61">
                  <c:v>122.55000304999999</c:v>
                </c:pt>
                <c:pt idx="62">
                  <c:v>122.55999756</c:v>
                </c:pt>
                <c:pt idx="63">
                  <c:v>122.57000732</c:v>
                </c:pt>
                <c:pt idx="64">
                  <c:v>122.58000183000001</c:v>
                </c:pt>
                <c:pt idx="65">
                  <c:v>122.58999634</c:v>
                </c:pt>
                <c:pt idx="66">
                  <c:v>122.6000061</c:v>
                </c:pt>
                <c:pt idx="67">
                  <c:v>122.61999512</c:v>
                </c:pt>
                <c:pt idx="68">
                  <c:v>122.63000488</c:v>
                </c:pt>
                <c:pt idx="69">
                  <c:v>122.63999939000001</c:v>
                </c:pt>
                <c:pt idx="70">
                  <c:v>122.65000914999999</c:v>
                </c:pt>
                <c:pt idx="71">
                  <c:v>122.66000366</c:v>
                </c:pt>
                <c:pt idx="72">
                  <c:v>122.66999817000001</c:v>
                </c:pt>
                <c:pt idx="73">
                  <c:v>122.69000244</c:v>
                </c:pt>
                <c:pt idx="74">
                  <c:v>122.69999695000001</c:v>
                </c:pt>
                <c:pt idx="75">
                  <c:v>122.71000670999999</c:v>
                </c:pt>
                <c:pt idx="76">
                  <c:v>122.72999573000001</c:v>
                </c:pt>
                <c:pt idx="77">
                  <c:v>122.74000548999999</c:v>
                </c:pt>
                <c:pt idx="78">
                  <c:v>122.75</c:v>
                </c:pt>
                <c:pt idx="79">
                  <c:v>122.77000426999999</c:v>
                </c:pt>
                <c:pt idx="80">
                  <c:v>122.77999878</c:v>
                </c:pt>
                <c:pt idx="81">
                  <c:v>122.80000304999999</c:v>
                </c:pt>
                <c:pt idx="82">
                  <c:v>122.80999756</c:v>
                </c:pt>
                <c:pt idx="83">
                  <c:v>122.83000183000001</c:v>
                </c:pt>
                <c:pt idx="84">
                  <c:v>122.8500061</c:v>
                </c:pt>
                <c:pt idx="85">
                  <c:v>122.86000061000001</c:v>
                </c:pt>
                <c:pt idx="86">
                  <c:v>122.87000275</c:v>
                </c:pt>
                <c:pt idx="87">
                  <c:v>122.89000701999998</c:v>
                </c:pt>
                <c:pt idx="88">
                  <c:v>122.90999604000001</c:v>
                </c:pt>
                <c:pt idx="89">
                  <c:v>122.92000579999998</c:v>
                </c:pt>
                <c:pt idx="90">
                  <c:v>122.93999482000001</c:v>
                </c:pt>
                <c:pt idx="91">
                  <c:v>122.95999909</c:v>
                </c:pt>
                <c:pt idx="92">
                  <c:v>122.98000335999998</c:v>
                </c:pt>
                <c:pt idx="93">
                  <c:v>123.00000763</c:v>
                </c:pt>
                <c:pt idx="94">
                  <c:v>123.01999665</c:v>
                </c:pt>
                <c:pt idx="95">
                  <c:v>123.04000091999998</c:v>
                </c:pt>
                <c:pt idx="96">
                  <c:v>123.06000519</c:v>
                </c:pt>
                <c:pt idx="97">
                  <c:v>123.09000397</c:v>
                </c:pt>
                <c:pt idx="98">
                  <c:v>123.10999298999999</c:v>
                </c:pt>
                <c:pt idx="99">
                  <c:v>123.12999726000001</c:v>
                </c:pt>
                <c:pt idx="100">
                  <c:v>123.15000153</c:v>
                </c:pt>
                <c:pt idx="101">
                  <c:v>123.18000031</c:v>
                </c:pt>
                <c:pt idx="102">
                  <c:v>123.20000457999998</c:v>
                </c:pt>
                <c:pt idx="103">
                  <c:v>123.23000335999998</c:v>
                </c:pt>
                <c:pt idx="104">
                  <c:v>123.25000763</c:v>
                </c:pt>
                <c:pt idx="105">
                  <c:v>123.28000641</c:v>
                </c:pt>
                <c:pt idx="106">
                  <c:v>123.28999329</c:v>
                </c:pt>
                <c:pt idx="107">
                  <c:v>123.31999207</c:v>
                </c:pt>
                <c:pt idx="108">
                  <c:v>123.34999085</c:v>
                </c:pt>
                <c:pt idx="109">
                  <c:v>123.36999512000001</c:v>
                </c:pt>
                <c:pt idx="110">
                  <c:v>123.39999390000001</c:v>
                </c:pt>
                <c:pt idx="111">
                  <c:v>123.42999268000001</c:v>
                </c:pt>
                <c:pt idx="112">
                  <c:v>123.45999146000001</c:v>
                </c:pt>
                <c:pt idx="113">
                  <c:v>123.49000549</c:v>
                </c:pt>
                <c:pt idx="114">
                  <c:v>123.52000427</c:v>
                </c:pt>
                <c:pt idx="115">
                  <c:v>123.55000305</c:v>
                </c:pt>
                <c:pt idx="116">
                  <c:v>123.57000732</c:v>
                </c:pt>
                <c:pt idx="117">
                  <c:v>123.6000061</c:v>
                </c:pt>
                <c:pt idx="118">
                  <c:v>123.63000488</c:v>
                </c:pt>
                <c:pt idx="119">
                  <c:v>123.66999817000001</c:v>
                </c:pt>
                <c:pt idx="120">
                  <c:v>123.69999695000001</c:v>
                </c:pt>
                <c:pt idx="121">
                  <c:v>123.74000548999999</c:v>
                </c:pt>
                <c:pt idx="122">
                  <c:v>123.77000426999999</c:v>
                </c:pt>
                <c:pt idx="123">
                  <c:v>123.79000092000001</c:v>
                </c:pt>
                <c:pt idx="124">
                  <c:v>123.82999421</c:v>
                </c:pt>
                <c:pt idx="125">
                  <c:v>123.87000275</c:v>
                </c:pt>
                <c:pt idx="126">
                  <c:v>123.90000153</c:v>
                </c:pt>
                <c:pt idx="127">
                  <c:v>123.93999482000001</c:v>
                </c:pt>
                <c:pt idx="128">
                  <c:v>123.98000335999998</c:v>
                </c:pt>
                <c:pt idx="129">
                  <c:v>124.00999451</c:v>
                </c:pt>
                <c:pt idx="130">
                  <c:v>124.05000305</c:v>
                </c:pt>
                <c:pt idx="131">
                  <c:v>124.08999634000001</c:v>
                </c:pt>
                <c:pt idx="132">
                  <c:v>124.13000487999999</c:v>
                </c:pt>
                <c:pt idx="133">
                  <c:v>124.16999817</c:v>
                </c:pt>
                <c:pt idx="134">
                  <c:v>124.20000457</c:v>
                </c:pt>
                <c:pt idx="135">
                  <c:v>124.23999785999999</c:v>
                </c:pt>
                <c:pt idx="136">
                  <c:v>124.29000091</c:v>
                </c:pt>
                <c:pt idx="137">
                  <c:v>124.32999420000002</c:v>
                </c:pt>
                <c:pt idx="138">
                  <c:v>124.36000823999998</c:v>
                </c:pt>
                <c:pt idx="139">
                  <c:v>124.40999604000001</c:v>
                </c:pt>
                <c:pt idx="140">
                  <c:v>124.45000457999998</c:v>
                </c:pt>
                <c:pt idx="141">
                  <c:v>124.50000763</c:v>
                </c:pt>
                <c:pt idx="142">
                  <c:v>124.53999329</c:v>
                </c:pt>
                <c:pt idx="143">
                  <c:v>124.58999634000001</c:v>
                </c:pt>
                <c:pt idx="144">
                  <c:v>124.63000487999999</c:v>
                </c:pt>
                <c:pt idx="145">
                  <c:v>124.67000579</c:v>
                </c:pt>
                <c:pt idx="146">
                  <c:v>124.71999359</c:v>
                </c:pt>
                <c:pt idx="147">
                  <c:v>124.76999664000002</c:v>
                </c:pt>
                <c:pt idx="148">
                  <c:v>124.80999756</c:v>
                </c:pt>
                <c:pt idx="149">
                  <c:v>124.86999512</c:v>
                </c:pt>
                <c:pt idx="150">
                  <c:v>124.91999816999999</c:v>
                </c:pt>
                <c:pt idx="151">
                  <c:v>124.96000671</c:v>
                </c:pt>
                <c:pt idx="152">
                  <c:v>125.00999451</c:v>
                </c:pt>
                <c:pt idx="153">
                  <c:v>125.06000517999999</c:v>
                </c:pt>
                <c:pt idx="154">
                  <c:v>125.12000273999999</c:v>
                </c:pt>
                <c:pt idx="155">
                  <c:v>125.17000579</c:v>
                </c:pt>
                <c:pt idx="156">
                  <c:v>125.22000122</c:v>
                </c:pt>
                <c:pt idx="157">
                  <c:v>125.27999878</c:v>
                </c:pt>
                <c:pt idx="158">
                  <c:v>125.32000731999999</c:v>
                </c:pt>
                <c:pt idx="159">
                  <c:v>125.38000487999999</c:v>
                </c:pt>
                <c:pt idx="160">
                  <c:v>125.43000031000001</c:v>
                </c:pt>
                <c:pt idx="161">
                  <c:v>125.48999787000001</c:v>
                </c:pt>
                <c:pt idx="162">
                  <c:v>125.53999329000001</c:v>
                </c:pt>
                <c:pt idx="163">
                  <c:v>125.61000060999999</c:v>
                </c:pt>
                <c:pt idx="164">
                  <c:v>125.65999603000002</c:v>
                </c:pt>
                <c:pt idx="165">
                  <c:v>125.71999359000002</c:v>
                </c:pt>
                <c:pt idx="166">
                  <c:v>125.78000640999998</c:v>
                </c:pt>
                <c:pt idx="167">
                  <c:v>125.84000396999998</c:v>
                </c:pt>
                <c:pt idx="168">
                  <c:v>125.8999939</c:v>
                </c:pt>
                <c:pt idx="169">
                  <c:v>125.96000670999999</c:v>
                </c:pt>
                <c:pt idx="170">
                  <c:v>126.01999664</c:v>
                </c:pt>
                <c:pt idx="171">
                  <c:v>126.09000396</c:v>
                </c:pt>
                <c:pt idx="172">
                  <c:v>126.15000153000001</c:v>
                </c:pt>
                <c:pt idx="173">
                  <c:v>126.21000670999999</c:v>
                </c:pt>
                <c:pt idx="174">
                  <c:v>126.27999878</c:v>
                </c:pt>
                <c:pt idx="175">
                  <c:v>126.34000396</c:v>
                </c:pt>
                <c:pt idx="176">
                  <c:v>126.39999390000001</c:v>
                </c:pt>
                <c:pt idx="177">
                  <c:v>126.47999573</c:v>
                </c:pt>
                <c:pt idx="178">
                  <c:v>126.54000854</c:v>
                </c:pt>
                <c:pt idx="179">
                  <c:v>126.59999848000001</c:v>
                </c:pt>
                <c:pt idx="180">
                  <c:v>126.68000031</c:v>
                </c:pt>
                <c:pt idx="181">
                  <c:v>126.74999999999999</c:v>
                </c:pt>
                <c:pt idx="182">
                  <c:v>126.80999756</c:v>
                </c:pt>
                <c:pt idx="183">
                  <c:v>126.87999726000001</c:v>
                </c:pt>
                <c:pt idx="184">
                  <c:v>126.95999909</c:v>
                </c:pt>
                <c:pt idx="185">
                  <c:v>127.02999878000001</c:v>
                </c:pt>
                <c:pt idx="186">
                  <c:v>127.09999847</c:v>
                </c:pt>
                <c:pt idx="187">
                  <c:v>127.17000579999998</c:v>
                </c:pt>
                <c:pt idx="188">
                  <c:v>127.24000549</c:v>
                </c:pt>
                <c:pt idx="189">
                  <c:v>127.31999969</c:v>
                </c:pt>
                <c:pt idx="190">
                  <c:v>127.40000151999999</c:v>
                </c:pt>
                <c:pt idx="191">
                  <c:v>127.47000122</c:v>
                </c:pt>
                <c:pt idx="192">
                  <c:v>127.55000305</c:v>
                </c:pt>
                <c:pt idx="193">
                  <c:v>127.62999725</c:v>
                </c:pt>
                <c:pt idx="194">
                  <c:v>127.69999695000001</c:v>
                </c:pt>
                <c:pt idx="195">
                  <c:v>127.77999878000001</c:v>
                </c:pt>
                <c:pt idx="196">
                  <c:v>127.86000824</c:v>
                </c:pt>
                <c:pt idx="197">
                  <c:v>127.94000244</c:v>
                </c:pt>
                <c:pt idx="198">
                  <c:v>128.01999663999999</c:v>
                </c:pt>
                <c:pt idx="199">
                  <c:v>128.11000824000001</c:v>
                </c:pt>
                <c:pt idx="200">
                  <c:v>128.19000244</c:v>
                </c:pt>
                <c:pt idx="201">
                  <c:v>128.26999663999999</c:v>
                </c:pt>
                <c:pt idx="202">
                  <c:v>128.36000824000001</c:v>
                </c:pt>
                <c:pt idx="203">
                  <c:v>128.44000244</c:v>
                </c:pt>
                <c:pt idx="204">
                  <c:v>128.53000639999999</c:v>
                </c:pt>
                <c:pt idx="205">
                  <c:v>128.61000061000001</c:v>
                </c:pt>
                <c:pt idx="206">
                  <c:v>128.70000457999998</c:v>
                </c:pt>
                <c:pt idx="207">
                  <c:v>128.78999328999998</c:v>
                </c:pt>
                <c:pt idx="208">
                  <c:v>128.88000488</c:v>
                </c:pt>
                <c:pt idx="209">
                  <c:v>128.97000885</c:v>
                </c:pt>
                <c:pt idx="210">
                  <c:v>129.04999542000002</c:v>
                </c:pt>
                <c:pt idx="211">
                  <c:v>129.15000153</c:v>
                </c:pt>
                <c:pt idx="212">
                  <c:v>129.24000548999999</c:v>
                </c:pt>
                <c:pt idx="213">
                  <c:v>129.34000395999999</c:v>
                </c:pt>
                <c:pt idx="214">
                  <c:v>129.41999816999999</c:v>
                </c:pt>
                <c:pt idx="215">
                  <c:v>129.51999664000002</c:v>
                </c:pt>
                <c:pt idx="216">
                  <c:v>129.61999512</c:v>
                </c:pt>
                <c:pt idx="217">
                  <c:v>129.70999909</c:v>
                </c:pt>
                <c:pt idx="218">
                  <c:v>129.80999756</c:v>
                </c:pt>
                <c:pt idx="219">
                  <c:v>129.90000153</c:v>
                </c:pt>
                <c:pt idx="220">
                  <c:v>130</c:v>
                </c:pt>
                <c:pt idx="221">
                  <c:v>130.09999848000001</c:v>
                </c:pt>
                <c:pt idx="222">
                  <c:v>130.19999695000001</c:v>
                </c:pt>
                <c:pt idx="223">
                  <c:v>130.28999328999998</c:v>
                </c:pt>
                <c:pt idx="224">
                  <c:v>130.40000914999999</c:v>
                </c:pt>
                <c:pt idx="225">
                  <c:v>130.5</c:v>
                </c:pt>
                <c:pt idx="226">
                  <c:v>130.61000061000001</c:v>
                </c:pt>
                <c:pt idx="227">
                  <c:v>130.71000671000002</c:v>
                </c:pt>
                <c:pt idx="228">
                  <c:v>130.79999543</c:v>
                </c:pt>
                <c:pt idx="229">
                  <c:v>130.91999816999999</c:v>
                </c:pt>
                <c:pt idx="230">
                  <c:v>131.01998902</c:v>
                </c:pt>
                <c:pt idx="231">
                  <c:v>131.12000273999999</c:v>
                </c:pt>
                <c:pt idx="232">
                  <c:v>131.22000122000003</c:v>
                </c:pt>
                <c:pt idx="233">
                  <c:v>131.34000397</c:v>
                </c:pt>
                <c:pt idx="234">
                  <c:v>131.44998931999999</c:v>
                </c:pt>
                <c:pt idx="235">
                  <c:v>131.55000304999999</c:v>
                </c:pt>
                <c:pt idx="236">
                  <c:v>131.65999604000001</c:v>
                </c:pt>
                <c:pt idx="237">
                  <c:v>131.76999663999999</c:v>
                </c:pt>
                <c:pt idx="238">
                  <c:v>131.88000488</c:v>
                </c:pt>
                <c:pt idx="239">
                  <c:v>131.99000548999999</c:v>
                </c:pt>
                <c:pt idx="240">
                  <c:v>132.09999848000001</c:v>
                </c:pt>
                <c:pt idx="241">
                  <c:v>132.20999907999999</c:v>
                </c:pt>
                <c:pt idx="242">
                  <c:v>132.33000183000001</c:v>
                </c:pt>
                <c:pt idx="243">
                  <c:v>132.44000244</c:v>
                </c:pt>
                <c:pt idx="244">
                  <c:v>132.56000517999999</c:v>
                </c:pt>
                <c:pt idx="245">
                  <c:v>132.68000792999999</c:v>
                </c:pt>
                <c:pt idx="246">
                  <c:v>132.78999329000001</c:v>
                </c:pt>
                <c:pt idx="247">
                  <c:v>132.8999939</c:v>
                </c:pt>
                <c:pt idx="248">
                  <c:v>133.01999665</c:v>
                </c:pt>
                <c:pt idx="249">
                  <c:v>133.13999175999999</c:v>
                </c:pt>
                <c:pt idx="250">
                  <c:v>133.26000213999998</c:v>
                </c:pt>
                <c:pt idx="251">
                  <c:v>133.38000488</c:v>
                </c:pt>
                <c:pt idx="252">
                  <c:v>133.5</c:v>
                </c:pt>
                <c:pt idx="253">
                  <c:v>133.61999512</c:v>
                </c:pt>
                <c:pt idx="254">
                  <c:v>133.73999024</c:v>
                </c:pt>
                <c:pt idx="255">
                  <c:v>133.86000060999999</c:v>
                </c:pt>
                <c:pt idx="256">
                  <c:v>133.98999787000002</c:v>
                </c:pt>
                <c:pt idx="257">
                  <c:v>134.09999848000001</c:v>
                </c:pt>
                <c:pt idx="258">
                  <c:v>134.23000335</c:v>
                </c:pt>
                <c:pt idx="259">
                  <c:v>134.34999847</c:v>
                </c:pt>
                <c:pt idx="260">
                  <c:v>134.48000335999998</c:v>
                </c:pt>
                <c:pt idx="261">
                  <c:v>134.61000061000001</c:v>
                </c:pt>
                <c:pt idx="262">
                  <c:v>134.73000335</c:v>
                </c:pt>
                <c:pt idx="263">
                  <c:v>134.85999298000002</c:v>
                </c:pt>
                <c:pt idx="264">
                  <c:v>134.98000335</c:v>
                </c:pt>
                <c:pt idx="265">
                  <c:v>135.12001036999999</c:v>
                </c:pt>
                <c:pt idx="266">
                  <c:v>135.23999786000002</c:v>
                </c:pt>
                <c:pt idx="267">
                  <c:v>135.37000274000002</c:v>
                </c:pt>
                <c:pt idx="268">
                  <c:v>135.49999237000003</c:v>
                </c:pt>
                <c:pt idx="269">
                  <c:v>135.62999726000001</c:v>
                </c:pt>
                <c:pt idx="270">
                  <c:v>135.76000213999998</c:v>
                </c:pt>
                <c:pt idx="271">
                  <c:v>135.89000701999998</c:v>
                </c:pt>
                <c:pt idx="272">
                  <c:v>136.02000427000002</c:v>
                </c:pt>
                <c:pt idx="273">
                  <c:v>136.15000915000002</c:v>
                </c:pt>
                <c:pt idx="274">
                  <c:v>136.27999115</c:v>
                </c:pt>
                <c:pt idx="275">
                  <c:v>136.41999054000001</c:v>
                </c:pt>
                <c:pt idx="276">
                  <c:v>136.55000304999999</c:v>
                </c:pt>
                <c:pt idx="277">
                  <c:v>136.67999268</c:v>
                </c:pt>
                <c:pt idx="278">
                  <c:v>136.81999207000001</c:v>
                </c:pt>
                <c:pt idx="279">
                  <c:v>136.95000457</c:v>
                </c:pt>
                <c:pt idx="280">
                  <c:v>137.09000395999999</c:v>
                </c:pt>
                <c:pt idx="281">
                  <c:v>137.22000122</c:v>
                </c:pt>
                <c:pt idx="282">
                  <c:v>137.35999298000002</c:v>
                </c:pt>
                <c:pt idx="283">
                  <c:v>137.49999237000003</c:v>
                </c:pt>
                <c:pt idx="284">
                  <c:v>137.63000488</c:v>
                </c:pt>
                <c:pt idx="285">
                  <c:v>137.76999664000002</c:v>
                </c:pt>
                <c:pt idx="286">
                  <c:v>137.8999939</c:v>
                </c:pt>
                <c:pt idx="287">
                  <c:v>138.05000304999999</c:v>
                </c:pt>
                <c:pt idx="288">
                  <c:v>138.18999481000003</c:v>
                </c:pt>
                <c:pt idx="289">
                  <c:v>138.33000945999999</c:v>
                </c:pt>
                <c:pt idx="290">
                  <c:v>138.47000122</c:v>
                </c:pt>
                <c:pt idx="291">
                  <c:v>138.61000823999998</c:v>
                </c:pt>
                <c:pt idx="292">
                  <c:v>138.73999786000002</c:v>
                </c:pt>
                <c:pt idx="293">
                  <c:v>138.88000488</c:v>
                </c:pt>
                <c:pt idx="294">
                  <c:v>139.02999115</c:v>
                </c:pt>
                <c:pt idx="295">
                  <c:v>139.17000580000001</c:v>
                </c:pt>
                <c:pt idx="296">
                  <c:v>139.31000519</c:v>
                </c:pt>
                <c:pt idx="297">
                  <c:v>139.44999695000001</c:v>
                </c:pt>
                <c:pt idx="298">
                  <c:v>139.58999634</c:v>
                </c:pt>
                <c:pt idx="299">
                  <c:v>139.74000548999999</c:v>
                </c:pt>
                <c:pt idx="300">
                  <c:v>139.88000488</c:v>
                </c:pt>
                <c:pt idx="301">
                  <c:v>140.02000427000002</c:v>
                </c:pt>
                <c:pt idx="302">
                  <c:v>140.16999817000001</c:v>
                </c:pt>
                <c:pt idx="303">
                  <c:v>140.30999756</c:v>
                </c:pt>
                <c:pt idx="304">
                  <c:v>140.44999695000001</c:v>
                </c:pt>
                <c:pt idx="305">
                  <c:v>140.59999848000001</c:v>
                </c:pt>
                <c:pt idx="306">
                  <c:v>140.73999786000002</c:v>
                </c:pt>
                <c:pt idx="307">
                  <c:v>140.88999939000001</c:v>
                </c:pt>
                <c:pt idx="308">
                  <c:v>141.01999664000002</c:v>
                </c:pt>
                <c:pt idx="309">
                  <c:v>141.16999816999999</c:v>
                </c:pt>
                <c:pt idx="310">
                  <c:v>141.32000732</c:v>
                </c:pt>
                <c:pt idx="311">
                  <c:v>141.47000121999997</c:v>
                </c:pt>
                <c:pt idx="312">
                  <c:v>141.61000060999999</c:v>
                </c:pt>
                <c:pt idx="313">
                  <c:v>141.75999451000001</c:v>
                </c:pt>
                <c:pt idx="314">
                  <c:v>141.8999939</c:v>
                </c:pt>
                <c:pt idx="315">
                  <c:v>142.05000304999999</c:v>
                </c:pt>
                <c:pt idx="316">
                  <c:v>142.19000244</c:v>
                </c:pt>
                <c:pt idx="317">
                  <c:v>142.33999634000003</c:v>
                </c:pt>
                <c:pt idx="318">
                  <c:v>142.49000548999999</c:v>
                </c:pt>
                <c:pt idx="319">
                  <c:v>142.63999175999999</c:v>
                </c:pt>
                <c:pt idx="320">
                  <c:v>142.78000641</c:v>
                </c:pt>
                <c:pt idx="321">
                  <c:v>142.91999816999999</c:v>
                </c:pt>
                <c:pt idx="322">
                  <c:v>143.07000732</c:v>
                </c:pt>
                <c:pt idx="323">
                  <c:v>143.21999359</c:v>
                </c:pt>
                <c:pt idx="324">
                  <c:v>143.36999512</c:v>
                </c:pt>
                <c:pt idx="325">
                  <c:v>143.52000427000002</c:v>
                </c:pt>
                <c:pt idx="326">
                  <c:v>143.65999604000001</c:v>
                </c:pt>
                <c:pt idx="327">
                  <c:v>143.81999969999998</c:v>
                </c:pt>
                <c:pt idx="328">
                  <c:v>143.96000670999999</c:v>
                </c:pt>
                <c:pt idx="329">
                  <c:v>144.11000060999999</c:v>
                </c:pt>
                <c:pt idx="330">
                  <c:v>144.24999237000003</c:v>
                </c:pt>
                <c:pt idx="331">
                  <c:v>144.39999390000003</c:v>
                </c:pt>
                <c:pt idx="332">
                  <c:v>144.54999542000002</c:v>
                </c:pt>
                <c:pt idx="333">
                  <c:v>144.69999695000001</c:v>
                </c:pt>
                <c:pt idx="334">
                  <c:v>144.84000397</c:v>
                </c:pt>
                <c:pt idx="335">
                  <c:v>145</c:v>
                </c:pt>
                <c:pt idx="336">
                  <c:v>145.1499939</c:v>
                </c:pt>
                <c:pt idx="337">
                  <c:v>145.29000092000001</c:v>
                </c:pt>
                <c:pt idx="338">
                  <c:v>145.43999482000001</c:v>
                </c:pt>
                <c:pt idx="339">
                  <c:v>145.57999420000002</c:v>
                </c:pt>
                <c:pt idx="340">
                  <c:v>145.74000548999999</c:v>
                </c:pt>
                <c:pt idx="341">
                  <c:v>145.88999939000001</c:v>
                </c:pt>
                <c:pt idx="342">
                  <c:v>146.02999878000003</c:v>
                </c:pt>
                <c:pt idx="343">
                  <c:v>146.17999268</c:v>
                </c:pt>
                <c:pt idx="344">
                  <c:v>146.33000183000001</c:v>
                </c:pt>
                <c:pt idx="345">
                  <c:v>146.47000121999997</c:v>
                </c:pt>
                <c:pt idx="346">
                  <c:v>146.61999512</c:v>
                </c:pt>
                <c:pt idx="347">
                  <c:v>146.76000976</c:v>
                </c:pt>
                <c:pt idx="348">
                  <c:v>146.91999816999999</c:v>
                </c:pt>
                <c:pt idx="349">
                  <c:v>147.05998993000003</c:v>
                </c:pt>
                <c:pt idx="350">
                  <c:v>147.20999909</c:v>
                </c:pt>
                <c:pt idx="351">
                  <c:v>147.36000060999999</c:v>
                </c:pt>
                <c:pt idx="352">
                  <c:v>147.49999237000003</c:v>
                </c:pt>
                <c:pt idx="353">
                  <c:v>147.65000153</c:v>
                </c:pt>
                <c:pt idx="354">
                  <c:v>147.80000304999999</c:v>
                </c:pt>
                <c:pt idx="355">
                  <c:v>147.93999481000003</c:v>
                </c:pt>
                <c:pt idx="356">
                  <c:v>148.09000397</c:v>
                </c:pt>
                <c:pt idx="357">
                  <c:v>148.23000335</c:v>
                </c:pt>
                <c:pt idx="358">
                  <c:v>148.37998963000001</c:v>
                </c:pt>
                <c:pt idx="359">
                  <c:v>148.52001190000001</c:v>
                </c:pt>
                <c:pt idx="360">
                  <c:v>148.67001343000001</c:v>
                </c:pt>
                <c:pt idx="361">
                  <c:v>148.81001282</c:v>
                </c:pt>
                <c:pt idx="362">
                  <c:v>148.95000457999998</c:v>
                </c:pt>
                <c:pt idx="363">
                  <c:v>149.09000397</c:v>
                </c:pt>
                <c:pt idx="364">
                  <c:v>149.24000548999999</c:v>
                </c:pt>
                <c:pt idx="365">
                  <c:v>149.38000488</c:v>
                </c:pt>
                <c:pt idx="366">
                  <c:v>149.52000427000002</c:v>
                </c:pt>
                <c:pt idx="367">
                  <c:v>149.67001343000001</c:v>
                </c:pt>
                <c:pt idx="368">
                  <c:v>149.80001068000001</c:v>
                </c:pt>
                <c:pt idx="369">
                  <c:v>149.94998932000004</c:v>
                </c:pt>
                <c:pt idx="370">
                  <c:v>150.07999421000002</c:v>
                </c:pt>
                <c:pt idx="371">
                  <c:v>150.23000335999996</c:v>
                </c:pt>
                <c:pt idx="372">
                  <c:v>150.37001038</c:v>
                </c:pt>
                <c:pt idx="373">
                  <c:v>150.50000762999997</c:v>
                </c:pt>
                <c:pt idx="374">
                  <c:v>150.63999175999999</c:v>
                </c:pt>
                <c:pt idx="375">
                  <c:v>150.77999878</c:v>
                </c:pt>
                <c:pt idx="376">
                  <c:v>150.91001130000001</c:v>
                </c:pt>
                <c:pt idx="377">
                  <c:v>151.05999756000003</c:v>
                </c:pt>
                <c:pt idx="378">
                  <c:v>151.19001006999997</c:v>
                </c:pt>
                <c:pt idx="379">
                  <c:v>151.32999419999999</c:v>
                </c:pt>
                <c:pt idx="380">
                  <c:v>151.46000671000002</c:v>
                </c:pt>
                <c:pt idx="381">
                  <c:v>151.58999634000003</c:v>
                </c:pt>
                <c:pt idx="382">
                  <c:v>151.72000884999997</c:v>
                </c:pt>
                <c:pt idx="383">
                  <c:v>151.84999848000001</c:v>
                </c:pt>
                <c:pt idx="384">
                  <c:v>151.99001312000001</c:v>
                </c:pt>
                <c:pt idx="385">
                  <c:v>152.12000273999996</c:v>
                </c:pt>
                <c:pt idx="386">
                  <c:v>152.24999237</c:v>
                </c:pt>
                <c:pt idx="387">
                  <c:v>152.37001038</c:v>
                </c:pt>
                <c:pt idx="388">
                  <c:v>152.51000976999998</c:v>
                </c:pt>
                <c:pt idx="389">
                  <c:v>152.62999725</c:v>
                </c:pt>
                <c:pt idx="390">
                  <c:v>152.76000214000004</c:v>
                </c:pt>
                <c:pt idx="391">
                  <c:v>152.87998962</c:v>
                </c:pt>
                <c:pt idx="392">
                  <c:v>153.00998688000001</c:v>
                </c:pt>
                <c:pt idx="393">
                  <c:v>153.13998412999999</c:v>
                </c:pt>
                <c:pt idx="394">
                  <c:v>153.26001740000001</c:v>
                </c:pt>
                <c:pt idx="395">
                  <c:v>153.38001250999997</c:v>
                </c:pt>
                <c:pt idx="396">
                  <c:v>153.50001526</c:v>
                </c:pt>
                <c:pt idx="397">
                  <c:v>153.62001038</c:v>
                </c:pt>
                <c:pt idx="398">
                  <c:v>153.74001313000002</c:v>
                </c:pt>
                <c:pt idx="399">
                  <c:v>153.85998534999999</c:v>
                </c:pt>
                <c:pt idx="400">
                  <c:v>153.96998596000003</c:v>
                </c:pt>
                <c:pt idx="401">
                  <c:v>154.07998656999999</c:v>
                </c:pt>
                <c:pt idx="402">
                  <c:v>154.19999695000001</c:v>
                </c:pt>
                <c:pt idx="403">
                  <c:v>154.31999969</c:v>
                </c:pt>
                <c:pt idx="404">
                  <c:v>154.43000794</c:v>
                </c:pt>
                <c:pt idx="405">
                  <c:v>154.54998779000002</c:v>
                </c:pt>
                <c:pt idx="406">
                  <c:v>154.6499939</c:v>
                </c:pt>
                <c:pt idx="407">
                  <c:v>154.76000975999997</c:v>
                </c:pt>
                <c:pt idx="408">
                  <c:v>154.87001801000002</c:v>
                </c:pt>
                <c:pt idx="409">
                  <c:v>154.96999360000001</c:v>
                </c:pt>
                <c:pt idx="410">
                  <c:v>155.08000945999999</c:v>
                </c:pt>
                <c:pt idx="411">
                  <c:v>155.17999267000002</c:v>
                </c:pt>
                <c:pt idx="412">
                  <c:v>155.29000854</c:v>
                </c:pt>
                <c:pt idx="413">
                  <c:v>155.38998412999999</c:v>
                </c:pt>
                <c:pt idx="414">
                  <c:v>155.49000548999999</c:v>
                </c:pt>
                <c:pt idx="415">
                  <c:v>155.58998871000003</c:v>
                </c:pt>
                <c:pt idx="416">
                  <c:v>155.69001008000001</c:v>
                </c:pt>
                <c:pt idx="417">
                  <c:v>155.77999878</c:v>
                </c:pt>
                <c:pt idx="418">
                  <c:v>155.88999175999999</c:v>
                </c:pt>
                <c:pt idx="419">
                  <c:v>155.98001098999998</c:v>
                </c:pt>
                <c:pt idx="420">
                  <c:v>156.06999968999997</c:v>
                </c:pt>
                <c:pt idx="421">
                  <c:v>156.15999603000003</c:v>
                </c:pt>
                <c:pt idx="422">
                  <c:v>156.24998474</c:v>
                </c:pt>
                <c:pt idx="423">
                  <c:v>156.34001160000003</c:v>
                </c:pt>
                <c:pt idx="424">
                  <c:v>156.43001557000002</c:v>
                </c:pt>
                <c:pt idx="425">
                  <c:v>156.51000977000001</c:v>
                </c:pt>
                <c:pt idx="426">
                  <c:v>156.6000061</c:v>
                </c:pt>
                <c:pt idx="427">
                  <c:v>156.68000792999999</c:v>
                </c:pt>
                <c:pt idx="428">
                  <c:v>156.76000213</c:v>
                </c:pt>
                <c:pt idx="429">
                  <c:v>156.83999634</c:v>
                </c:pt>
                <c:pt idx="430">
                  <c:v>156.91999816999999</c:v>
                </c:pt>
                <c:pt idx="431">
                  <c:v>157.00000763</c:v>
                </c:pt>
                <c:pt idx="432">
                  <c:v>157.06999969</c:v>
                </c:pt>
                <c:pt idx="433">
                  <c:v>157.15000916000002</c:v>
                </c:pt>
                <c:pt idx="434">
                  <c:v>157.21998596000003</c:v>
                </c:pt>
                <c:pt idx="435">
                  <c:v>157.28999329000004</c:v>
                </c:pt>
                <c:pt idx="436">
                  <c:v>157.37000274999997</c:v>
                </c:pt>
                <c:pt idx="437">
                  <c:v>157.43000792999999</c:v>
                </c:pt>
                <c:pt idx="438">
                  <c:v>157.49998474</c:v>
                </c:pt>
                <c:pt idx="439">
                  <c:v>157.55998993</c:v>
                </c:pt>
                <c:pt idx="440">
                  <c:v>157.62999725</c:v>
                </c:pt>
                <c:pt idx="441">
                  <c:v>157.68998718</c:v>
                </c:pt>
                <c:pt idx="442">
                  <c:v>157.74999237000003</c:v>
                </c:pt>
                <c:pt idx="443">
                  <c:v>157.81001282</c:v>
                </c:pt>
                <c:pt idx="444">
                  <c:v>157.86999512</c:v>
                </c:pt>
                <c:pt idx="445">
                  <c:v>157.93001557000002</c:v>
                </c:pt>
                <c:pt idx="446">
                  <c:v>157.98999785999996</c:v>
                </c:pt>
                <c:pt idx="447">
                  <c:v>158.04998778999999</c:v>
                </c:pt>
                <c:pt idx="448">
                  <c:v>158.1000061</c:v>
                </c:pt>
                <c:pt idx="449">
                  <c:v>158.14999390000003</c:v>
                </c:pt>
                <c:pt idx="450">
                  <c:v>158.20001219999997</c:v>
                </c:pt>
                <c:pt idx="451">
                  <c:v>158.23999787</c:v>
                </c:pt>
                <c:pt idx="452">
                  <c:v>158.28999329000004</c:v>
                </c:pt>
                <c:pt idx="453">
                  <c:v>158.33998871</c:v>
                </c:pt>
                <c:pt idx="454">
                  <c:v>158.38000488</c:v>
                </c:pt>
                <c:pt idx="455">
                  <c:v>158.43000029999996</c:v>
                </c:pt>
                <c:pt idx="456">
                  <c:v>158.47000122</c:v>
                </c:pt>
                <c:pt idx="457">
                  <c:v>158.50999451000001</c:v>
                </c:pt>
                <c:pt idx="458">
                  <c:v>158.54998778999999</c:v>
                </c:pt>
                <c:pt idx="459">
                  <c:v>158.58998871</c:v>
                </c:pt>
                <c:pt idx="460">
                  <c:v>158.63999175999999</c:v>
                </c:pt>
                <c:pt idx="461">
                  <c:v>158.66999054000001</c:v>
                </c:pt>
                <c:pt idx="462">
                  <c:v>158.70999146</c:v>
                </c:pt>
                <c:pt idx="463">
                  <c:v>158.73999024000003</c:v>
                </c:pt>
                <c:pt idx="464">
                  <c:v>158.77999878</c:v>
                </c:pt>
                <c:pt idx="465">
                  <c:v>158.80999755999997</c:v>
                </c:pt>
                <c:pt idx="466">
                  <c:v>158.83999634</c:v>
                </c:pt>
                <c:pt idx="467">
                  <c:v>158.87001036999996</c:v>
                </c:pt>
                <c:pt idx="468">
                  <c:v>158.90000916000002</c:v>
                </c:pt>
                <c:pt idx="469">
                  <c:v>158.94000244</c:v>
                </c:pt>
                <c:pt idx="470">
                  <c:v>158.96000670999996</c:v>
                </c:pt>
                <c:pt idx="471">
                  <c:v>158.99998474000003</c:v>
                </c:pt>
                <c:pt idx="472">
                  <c:v>159.01998902</c:v>
                </c:pt>
                <c:pt idx="473">
                  <c:v>159.04000853999997</c:v>
                </c:pt>
                <c:pt idx="474">
                  <c:v>159.06999206</c:v>
                </c:pt>
                <c:pt idx="475">
                  <c:v>159.08999634</c:v>
                </c:pt>
                <c:pt idx="476">
                  <c:v>159.11999510999999</c:v>
                </c:pt>
                <c:pt idx="477">
                  <c:v>159.13999938999999</c:v>
                </c:pt>
                <c:pt idx="478">
                  <c:v>159.16998291000002</c:v>
                </c:pt>
                <c:pt idx="479">
                  <c:v>159.18000792999999</c:v>
                </c:pt>
                <c:pt idx="480">
                  <c:v>159.19999693999998</c:v>
                </c:pt>
                <c:pt idx="481">
                  <c:v>159.22998046999999</c:v>
                </c:pt>
                <c:pt idx="482">
                  <c:v>159.24000548999996</c:v>
                </c:pt>
                <c:pt idx="483">
                  <c:v>159.25997925000001</c:v>
                </c:pt>
                <c:pt idx="484">
                  <c:v>159.28001404</c:v>
                </c:pt>
                <c:pt idx="485">
                  <c:v>159.30000305000002</c:v>
                </c:pt>
                <c:pt idx="486">
                  <c:v>159.32000732</c:v>
                </c:pt>
                <c:pt idx="487">
                  <c:v>159.31999205999998</c:v>
                </c:pt>
                <c:pt idx="488">
                  <c:v>159.34999085000001</c:v>
                </c:pt>
                <c:pt idx="489">
                  <c:v>159.35998534999999</c:v>
                </c:pt>
                <c:pt idx="490">
                  <c:v>159.37001038</c:v>
                </c:pt>
                <c:pt idx="491">
                  <c:v>159.38000487999997</c:v>
                </c:pt>
                <c:pt idx="492">
                  <c:v>159.40000916</c:v>
                </c:pt>
                <c:pt idx="493">
                  <c:v>159.41000365999997</c:v>
                </c:pt>
                <c:pt idx="494">
                  <c:v>159.43000794</c:v>
                </c:pt>
                <c:pt idx="495">
                  <c:v>159.44000243999997</c:v>
                </c:pt>
                <c:pt idx="496">
                  <c:v>159.45001220999998</c:v>
                </c:pt>
                <c:pt idx="497">
                  <c:v>159.45999144999999</c:v>
                </c:pt>
                <c:pt idx="498">
                  <c:v>159.46998597000001</c:v>
                </c:pt>
                <c:pt idx="499">
                  <c:v>159.47999573000001</c:v>
                </c:pt>
                <c:pt idx="500">
                  <c:v>159.50001526</c:v>
                </c:pt>
                <c:pt idx="501">
                  <c:v>159.50997925000001</c:v>
                </c:pt>
                <c:pt idx="502">
                  <c:v>159.50999451000001</c:v>
                </c:pt>
                <c:pt idx="503">
                  <c:v>159.52999877999997</c:v>
                </c:pt>
                <c:pt idx="504">
                  <c:v>159.53001403999997</c:v>
                </c:pt>
                <c:pt idx="505">
                  <c:v>159.53999329000001</c:v>
                </c:pt>
                <c:pt idx="506">
                  <c:v>159.55000304999999</c:v>
                </c:pt>
                <c:pt idx="507">
                  <c:v>159.55999756000003</c:v>
                </c:pt>
                <c:pt idx="508">
                  <c:v>159.57000731999997</c:v>
                </c:pt>
                <c:pt idx="509">
                  <c:v>159.57998658</c:v>
                </c:pt>
                <c:pt idx="510">
                  <c:v>159.59001158999999</c:v>
                </c:pt>
                <c:pt idx="511">
                  <c:v>159.58999634000003</c:v>
                </c:pt>
                <c:pt idx="512">
                  <c:v>159.59001158999996</c:v>
                </c:pt>
                <c:pt idx="513">
                  <c:v>159.61000060999999</c:v>
                </c:pt>
                <c:pt idx="514">
                  <c:v>159.61001587000001</c:v>
                </c:pt>
                <c:pt idx="515">
                  <c:v>159.62001036999996</c:v>
                </c:pt>
                <c:pt idx="516">
                  <c:v>159.63000488</c:v>
                </c:pt>
                <c:pt idx="517">
                  <c:v>159.62998963000004</c:v>
                </c:pt>
                <c:pt idx="518">
                  <c:v>159.63998412999999</c:v>
                </c:pt>
                <c:pt idx="519">
                  <c:v>159.65000916000002</c:v>
                </c:pt>
                <c:pt idx="520">
                  <c:v>159.65000914999996</c:v>
                </c:pt>
                <c:pt idx="521">
                  <c:v>159.66000366</c:v>
                </c:pt>
                <c:pt idx="522">
                  <c:v>159.66000366000003</c:v>
                </c:pt>
                <c:pt idx="523">
                  <c:v>159.66999817000001</c:v>
                </c:pt>
                <c:pt idx="524">
                  <c:v>159.66999817000001</c:v>
                </c:pt>
                <c:pt idx="525">
                  <c:v>159.67999268</c:v>
                </c:pt>
                <c:pt idx="526">
                  <c:v>159.69000243999997</c:v>
                </c:pt>
                <c:pt idx="527">
                  <c:v>159.67999268</c:v>
                </c:pt>
                <c:pt idx="528">
                  <c:v>159.69000244000003</c:v>
                </c:pt>
                <c:pt idx="529">
                  <c:v>159.69000244</c:v>
                </c:pt>
                <c:pt idx="530">
                  <c:v>159.70001219999997</c:v>
                </c:pt>
                <c:pt idx="531">
                  <c:v>159.70001221000001</c:v>
                </c:pt>
                <c:pt idx="532">
                  <c:v>159.70999146</c:v>
                </c:pt>
                <c:pt idx="533">
                  <c:v>159.70999146000003</c:v>
                </c:pt>
                <c:pt idx="534">
                  <c:v>159.72001648</c:v>
                </c:pt>
                <c:pt idx="535">
                  <c:v>159.72001647999997</c:v>
                </c:pt>
                <c:pt idx="536">
                  <c:v>159.72999573000004</c:v>
                </c:pt>
                <c:pt idx="537">
                  <c:v>159.73001099000001</c:v>
                </c:pt>
                <c:pt idx="538">
                  <c:v>159.73999024</c:v>
                </c:pt>
                <c:pt idx="539">
                  <c:v>159.74000548999999</c:v>
                </c:pt>
                <c:pt idx="540">
                  <c:v>159.73999023000002</c:v>
                </c:pt>
                <c:pt idx="541">
                  <c:v>159.75</c:v>
                </c:pt>
                <c:pt idx="542">
                  <c:v>159.74998474</c:v>
                </c:pt>
                <c:pt idx="543">
                  <c:v>159.75001524999996</c:v>
                </c:pt>
                <c:pt idx="544">
                  <c:v>159.74998475000004</c:v>
                </c:pt>
                <c:pt idx="545">
                  <c:v>159.75</c:v>
                </c:pt>
                <c:pt idx="546">
                  <c:v>159.75999451000001</c:v>
                </c:pt>
                <c:pt idx="547">
                  <c:v>159.75999449999998</c:v>
                </c:pt>
                <c:pt idx="548">
                  <c:v>159.76000975999997</c:v>
                </c:pt>
                <c:pt idx="549">
                  <c:v>159.75999451000004</c:v>
                </c:pt>
                <c:pt idx="550">
                  <c:v>159.7599945</c:v>
                </c:pt>
                <c:pt idx="551">
                  <c:v>159.77001953000001</c:v>
                </c:pt>
                <c:pt idx="552">
                  <c:v>159.77001953000001</c:v>
                </c:pt>
                <c:pt idx="553">
                  <c:v>159.77000427000002</c:v>
                </c:pt>
                <c:pt idx="554">
                  <c:v>159.78001404</c:v>
                </c:pt>
                <c:pt idx="555">
                  <c:v>159.77999878</c:v>
                </c:pt>
                <c:pt idx="556">
                  <c:v>159.77999878</c:v>
                </c:pt>
                <c:pt idx="557">
                  <c:v>159.77999878</c:v>
                </c:pt>
                <c:pt idx="558">
                  <c:v>159.77999878</c:v>
                </c:pt>
                <c:pt idx="559">
                  <c:v>159.77999878</c:v>
                </c:pt>
                <c:pt idx="560">
                  <c:v>159.79000854</c:v>
                </c:pt>
                <c:pt idx="561">
                  <c:v>159.78001402999999</c:v>
                </c:pt>
                <c:pt idx="562">
                  <c:v>159.78001404</c:v>
                </c:pt>
                <c:pt idx="563">
                  <c:v>159.78001404</c:v>
                </c:pt>
                <c:pt idx="564">
                  <c:v>159.78999329000004</c:v>
                </c:pt>
                <c:pt idx="565">
                  <c:v>159.78999329000004</c:v>
                </c:pt>
                <c:pt idx="566">
                  <c:v>159.79000853999997</c:v>
                </c:pt>
                <c:pt idx="567">
                  <c:v>159.79000854999998</c:v>
                </c:pt>
                <c:pt idx="568">
                  <c:v>159.78999328999998</c:v>
                </c:pt>
                <c:pt idx="569">
                  <c:v>159.80000305000002</c:v>
                </c:pt>
                <c:pt idx="570">
                  <c:v>159.79998779000002</c:v>
                </c:pt>
                <c:pt idx="571">
                  <c:v>159.80000305000002</c:v>
                </c:pt>
                <c:pt idx="572">
                  <c:v>159.80001830999998</c:v>
                </c:pt>
                <c:pt idx="573">
                  <c:v>159.7999878</c:v>
                </c:pt>
                <c:pt idx="574">
                  <c:v>159.80001831000001</c:v>
                </c:pt>
                <c:pt idx="575">
                  <c:v>159.80000305000002</c:v>
                </c:pt>
                <c:pt idx="576">
                  <c:v>159.80000304999999</c:v>
                </c:pt>
                <c:pt idx="577">
                  <c:v>159.80000304999999</c:v>
                </c:pt>
                <c:pt idx="578">
                  <c:v>159.80001831000001</c:v>
                </c:pt>
                <c:pt idx="579">
                  <c:v>159.80000304999999</c:v>
                </c:pt>
                <c:pt idx="580">
                  <c:v>159.7999878</c:v>
                </c:pt>
                <c:pt idx="581">
                  <c:v>159.79998779000002</c:v>
                </c:pt>
                <c:pt idx="582">
                  <c:v>159.80000304999999</c:v>
                </c:pt>
                <c:pt idx="583">
                  <c:v>159.80000304999999</c:v>
                </c:pt>
                <c:pt idx="584">
                  <c:v>159.80999755999997</c:v>
                </c:pt>
                <c:pt idx="585">
                  <c:v>159.80999756</c:v>
                </c:pt>
                <c:pt idx="586">
                  <c:v>159.80001831000001</c:v>
                </c:pt>
                <c:pt idx="587">
                  <c:v>159.8099823</c:v>
                </c:pt>
                <c:pt idx="588">
                  <c:v>159.80000305000002</c:v>
                </c:pt>
                <c:pt idx="589">
                  <c:v>159.80000304999999</c:v>
                </c:pt>
                <c:pt idx="590">
                  <c:v>159.80000306000002</c:v>
                </c:pt>
                <c:pt idx="591">
                  <c:v>159.81001281999997</c:v>
                </c:pt>
                <c:pt idx="592">
                  <c:v>159.81001282</c:v>
                </c:pt>
                <c:pt idx="593">
                  <c:v>159.81001282</c:v>
                </c:pt>
                <c:pt idx="594">
                  <c:v>159.80001831000001</c:v>
                </c:pt>
                <c:pt idx="595">
                  <c:v>159.79998778999999</c:v>
                </c:pt>
                <c:pt idx="596">
                  <c:v>159.80999756000003</c:v>
                </c:pt>
                <c:pt idx="597">
                  <c:v>159.80000304999999</c:v>
                </c:pt>
                <c:pt idx="598">
                  <c:v>159.80000304999999</c:v>
                </c:pt>
                <c:pt idx="599">
                  <c:v>159.80998230000003</c:v>
                </c:pt>
                <c:pt idx="600">
                  <c:v>159.79998778999999</c:v>
                </c:pt>
                <c:pt idx="601">
                  <c:v>159.80000304999996</c:v>
                </c:pt>
                <c:pt idx="602">
                  <c:v>159.80001831000001</c:v>
                </c:pt>
                <c:pt idx="603">
                  <c:v>159.7999878</c:v>
                </c:pt>
                <c:pt idx="604">
                  <c:v>159.80000304999999</c:v>
                </c:pt>
                <c:pt idx="605">
                  <c:v>159.80001831000001</c:v>
                </c:pt>
                <c:pt idx="606">
                  <c:v>159.80000305000002</c:v>
                </c:pt>
                <c:pt idx="607">
                  <c:v>159.80999756</c:v>
                </c:pt>
                <c:pt idx="608">
                  <c:v>159.80000304999999</c:v>
                </c:pt>
                <c:pt idx="609">
                  <c:v>159.80000305000002</c:v>
                </c:pt>
                <c:pt idx="610">
                  <c:v>159.80000305000002</c:v>
                </c:pt>
                <c:pt idx="611">
                  <c:v>159.80000304999999</c:v>
                </c:pt>
                <c:pt idx="612">
                  <c:v>159.79998778999999</c:v>
                </c:pt>
                <c:pt idx="613">
                  <c:v>159.80000304999999</c:v>
                </c:pt>
                <c:pt idx="614">
                  <c:v>159.80000305000002</c:v>
                </c:pt>
                <c:pt idx="615">
                  <c:v>159.78999328</c:v>
                </c:pt>
                <c:pt idx="616">
                  <c:v>159.79998779000002</c:v>
                </c:pt>
                <c:pt idx="617">
                  <c:v>159.79000855000001</c:v>
                </c:pt>
                <c:pt idx="618">
                  <c:v>159.78999329000001</c:v>
                </c:pt>
                <c:pt idx="619">
                  <c:v>159.78999329000001</c:v>
                </c:pt>
                <c:pt idx="620">
                  <c:v>159.77998352</c:v>
                </c:pt>
                <c:pt idx="621">
                  <c:v>159.77998352</c:v>
                </c:pt>
                <c:pt idx="622">
                  <c:v>159.77998352</c:v>
                </c:pt>
                <c:pt idx="623">
                  <c:v>159.77998352</c:v>
                </c:pt>
                <c:pt idx="624">
                  <c:v>159.77998352</c:v>
                </c:pt>
                <c:pt idx="625">
                  <c:v>159.76998900999999</c:v>
                </c:pt>
                <c:pt idx="626">
                  <c:v>159.76998900999999</c:v>
                </c:pt>
                <c:pt idx="627">
                  <c:v>159.75999449999998</c:v>
                </c:pt>
                <c:pt idx="628">
                  <c:v>159.77000426999999</c:v>
                </c:pt>
                <c:pt idx="629">
                  <c:v>159.75999451000001</c:v>
                </c:pt>
                <c:pt idx="630">
                  <c:v>159.76000977000001</c:v>
                </c:pt>
                <c:pt idx="631">
                  <c:v>159.75001526</c:v>
                </c:pt>
                <c:pt idx="632">
                  <c:v>159.74998474000003</c:v>
                </c:pt>
                <c:pt idx="633">
                  <c:v>159.75000000000003</c:v>
                </c:pt>
                <c:pt idx="634">
                  <c:v>159.75001524999996</c:v>
                </c:pt>
                <c:pt idx="635">
                  <c:v>159.73999022999999</c:v>
                </c:pt>
                <c:pt idx="636">
                  <c:v>159.73999024</c:v>
                </c:pt>
                <c:pt idx="637">
                  <c:v>159.73001098</c:v>
                </c:pt>
                <c:pt idx="638">
                  <c:v>159.72999573000004</c:v>
                </c:pt>
                <c:pt idx="639">
                  <c:v>159.73001097999997</c:v>
                </c:pt>
                <c:pt idx="640">
                  <c:v>159.71998595999997</c:v>
                </c:pt>
                <c:pt idx="641">
                  <c:v>159.72000122</c:v>
                </c:pt>
                <c:pt idx="642">
                  <c:v>159.72000122000003</c:v>
                </c:pt>
                <c:pt idx="643">
                  <c:v>159.69999694999998</c:v>
                </c:pt>
                <c:pt idx="644">
                  <c:v>159.71000670999999</c:v>
                </c:pt>
                <c:pt idx="645">
                  <c:v>159.69999695000001</c:v>
                </c:pt>
                <c:pt idx="646">
                  <c:v>159.70001220999998</c:v>
                </c:pt>
                <c:pt idx="647">
                  <c:v>159.69000244</c:v>
                </c:pt>
                <c:pt idx="648">
                  <c:v>159.67999267000002</c:v>
                </c:pt>
                <c:pt idx="649">
                  <c:v>159.68000792999999</c:v>
                </c:pt>
                <c:pt idx="650">
                  <c:v>159.68000792999999</c:v>
                </c:pt>
                <c:pt idx="651">
                  <c:v>159.66999817000001</c:v>
                </c:pt>
                <c:pt idx="652">
                  <c:v>159.66999816999999</c:v>
                </c:pt>
                <c:pt idx="653">
                  <c:v>159.65998841000004</c:v>
                </c:pt>
                <c:pt idx="654">
                  <c:v>159.6499939</c:v>
                </c:pt>
                <c:pt idx="655">
                  <c:v>159.64001465000001</c:v>
                </c:pt>
                <c:pt idx="656">
                  <c:v>159.63000488999998</c:v>
                </c:pt>
                <c:pt idx="657">
                  <c:v>159.63000489000001</c:v>
                </c:pt>
                <c:pt idx="658">
                  <c:v>159.62998961999998</c:v>
                </c:pt>
                <c:pt idx="659">
                  <c:v>159.61997986000003</c:v>
                </c:pt>
                <c:pt idx="660">
                  <c:v>159.60998534999999</c:v>
                </c:pt>
                <c:pt idx="661">
                  <c:v>159.61000061000001</c:v>
                </c:pt>
                <c:pt idx="662">
                  <c:v>159.6000061</c:v>
                </c:pt>
                <c:pt idx="663">
                  <c:v>159.58999633999997</c:v>
                </c:pt>
                <c:pt idx="664">
                  <c:v>159.5900116</c:v>
                </c:pt>
                <c:pt idx="665">
                  <c:v>159.57998656999999</c:v>
                </c:pt>
                <c:pt idx="666">
                  <c:v>159.56999207000004</c:v>
                </c:pt>
                <c:pt idx="667">
                  <c:v>159.57000732</c:v>
                </c:pt>
                <c:pt idx="668">
                  <c:v>159.56001282</c:v>
                </c:pt>
                <c:pt idx="669">
                  <c:v>159.54998780000003</c:v>
                </c:pt>
                <c:pt idx="670">
                  <c:v>159.53999329000001</c:v>
                </c:pt>
                <c:pt idx="671">
                  <c:v>159.52998352</c:v>
                </c:pt>
                <c:pt idx="672">
                  <c:v>159.51998902000003</c:v>
                </c:pt>
                <c:pt idx="673">
                  <c:v>159.52001953000001</c:v>
                </c:pt>
                <c:pt idx="674">
                  <c:v>159.51000976</c:v>
                </c:pt>
                <c:pt idx="675">
                  <c:v>159.50001525999997</c:v>
                </c:pt>
                <c:pt idx="676">
                  <c:v>159.49000549000002</c:v>
                </c:pt>
                <c:pt idx="677">
                  <c:v>159.47998047000002</c:v>
                </c:pt>
                <c:pt idx="678">
                  <c:v>159.47000122</c:v>
                </c:pt>
                <c:pt idx="679">
                  <c:v>159.45999146</c:v>
                </c:pt>
                <c:pt idx="680">
                  <c:v>159.45999144999999</c:v>
                </c:pt>
                <c:pt idx="681">
                  <c:v>159.45001219999997</c:v>
                </c:pt>
                <c:pt idx="682">
                  <c:v>159.44000243999997</c:v>
                </c:pt>
                <c:pt idx="683">
                  <c:v>159.42999268000003</c:v>
                </c:pt>
                <c:pt idx="684">
                  <c:v>159.41999817000001</c:v>
                </c:pt>
                <c:pt idx="685">
                  <c:v>159.41000367000001</c:v>
                </c:pt>
                <c:pt idx="686">
                  <c:v>159.40000914999999</c:v>
                </c:pt>
                <c:pt idx="687">
                  <c:v>159.38999939000001</c:v>
                </c:pt>
                <c:pt idx="688">
                  <c:v>159.38000488</c:v>
                </c:pt>
                <c:pt idx="689">
                  <c:v>159.38000489000001</c:v>
                </c:pt>
                <c:pt idx="690">
                  <c:v>159.37001036999999</c:v>
                </c:pt>
                <c:pt idx="691">
                  <c:v>159.36000061000001</c:v>
                </c:pt>
                <c:pt idx="692">
                  <c:v>159.33999634</c:v>
                </c:pt>
                <c:pt idx="693">
                  <c:v>159.3400116</c:v>
                </c:pt>
                <c:pt idx="694">
                  <c:v>159.32000732</c:v>
                </c:pt>
                <c:pt idx="695">
                  <c:v>159.32000733000001</c:v>
                </c:pt>
                <c:pt idx="696">
                  <c:v>159.30999756000003</c:v>
                </c:pt>
                <c:pt idx="697">
                  <c:v>159.30000305000002</c:v>
                </c:pt>
                <c:pt idx="698">
                  <c:v>159.28999329000004</c:v>
                </c:pt>
                <c:pt idx="699">
                  <c:v>159.28001403999997</c:v>
                </c:pt>
                <c:pt idx="700">
                  <c:v>159.26998900999999</c:v>
                </c:pt>
                <c:pt idx="701">
                  <c:v>159.25999451000001</c:v>
                </c:pt>
                <c:pt idx="702">
                  <c:v>159.26000977000001</c:v>
                </c:pt>
                <c:pt idx="703">
                  <c:v>159.23999024000003</c:v>
                </c:pt>
                <c:pt idx="704">
                  <c:v>159.22999573000004</c:v>
                </c:pt>
                <c:pt idx="705">
                  <c:v>159.22998046999999</c:v>
                </c:pt>
                <c:pt idx="706">
                  <c:v>159.22000122</c:v>
                </c:pt>
                <c:pt idx="707">
                  <c:v>159.20999145000002</c:v>
                </c:pt>
                <c:pt idx="708">
                  <c:v>159.20001219999997</c:v>
                </c:pt>
                <c:pt idx="709">
                  <c:v>159.18998719000001</c:v>
                </c:pt>
                <c:pt idx="710">
                  <c:v>159.18000794000002</c:v>
                </c:pt>
                <c:pt idx="711">
                  <c:v>159.16999817000001</c:v>
                </c:pt>
                <c:pt idx="712">
                  <c:v>159.16001891999997</c:v>
                </c:pt>
                <c:pt idx="713">
                  <c:v>159.16000367000001</c:v>
                </c:pt>
                <c:pt idx="714">
                  <c:v>159.14999390000003</c:v>
                </c:pt>
                <c:pt idx="715">
                  <c:v>159.13999938999999</c:v>
                </c:pt>
                <c:pt idx="716">
                  <c:v>159.13000489000001</c:v>
                </c:pt>
                <c:pt idx="717">
                  <c:v>159.12998961999998</c:v>
                </c:pt>
                <c:pt idx="718">
                  <c:v>159.11000061000001</c:v>
                </c:pt>
                <c:pt idx="719">
                  <c:v>159.10000610000003</c:v>
                </c:pt>
                <c:pt idx="720">
                  <c:v>159.09999085000001</c:v>
                </c:pt>
                <c:pt idx="721">
                  <c:v>159.10000609999997</c:v>
                </c:pt>
                <c:pt idx="722">
                  <c:v>159.08999634</c:v>
                </c:pt>
                <c:pt idx="723">
                  <c:v>159.07998658000002</c:v>
                </c:pt>
                <c:pt idx="724">
                  <c:v>159.06999205999998</c:v>
                </c:pt>
                <c:pt idx="725">
                  <c:v>159.05999756000003</c:v>
                </c:pt>
                <c:pt idx="726">
                  <c:v>159.05000304999999</c:v>
                </c:pt>
                <c:pt idx="727">
                  <c:v>159.05000304999999</c:v>
                </c:pt>
                <c:pt idx="728">
                  <c:v>159.04000855000001</c:v>
                </c:pt>
                <c:pt idx="729">
                  <c:v>159.03001403999997</c:v>
                </c:pt>
                <c:pt idx="730">
                  <c:v>159.01998901000002</c:v>
                </c:pt>
                <c:pt idx="731">
                  <c:v>159.00999450999998</c:v>
                </c:pt>
                <c:pt idx="732">
                  <c:v>159.02001952999996</c:v>
                </c:pt>
                <c:pt idx="733">
                  <c:v>159.01000977000001</c:v>
                </c:pt>
                <c:pt idx="734">
                  <c:v>159</c:v>
                </c:pt>
                <c:pt idx="735">
                  <c:v>158.99002074999999</c:v>
                </c:pt>
                <c:pt idx="736">
                  <c:v>158.98999024000005</c:v>
                </c:pt>
                <c:pt idx="737">
                  <c:v>158.97000121999997</c:v>
                </c:pt>
                <c:pt idx="738">
                  <c:v>158.97000121999997</c:v>
                </c:pt>
                <c:pt idx="739">
                  <c:v>158.97000122000003</c:v>
                </c:pt>
                <c:pt idx="740">
                  <c:v>158.96002197000001</c:v>
                </c:pt>
                <c:pt idx="741">
                  <c:v>158.95001221000001</c:v>
                </c:pt>
                <c:pt idx="742">
                  <c:v>158.94998169000002</c:v>
                </c:pt>
                <c:pt idx="743">
                  <c:v>158.94000243999994</c:v>
                </c:pt>
                <c:pt idx="744">
                  <c:v>158.94000244</c:v>
                </c:pt>
                <c:pt idx="745">
                  <c:v>158.94000245000001</c:v>
                </c:pt>
                <c:pt idx="746">
                  <c:v>158.92999266999999</c:v>
                </c:pt>
                <c:pt idx="747">
                  <c:v>158.92001342999998</c:v>
                </c:pt>
                <c:pt idx="748">
                  <c:v>158.90997313999998</c:v>
                </c:pt>
                <c:pt idx="749">
                  <c:v>158.91000365999997</c:v>
                </c:pt>
                <c:pt idx="750">
                  <c:v>158.91000365999997</c:v>
                </c:pt>
                <c:pt idx="751">
                  <c:v>158.89999388999996</c:v>
                </c:pt>
                <c:pt idx="752">
                  <c:v>158.89999390000003</c:v>
                </c:pt>
                <c:pt idx="753">
                  <c:v>158.89999388999996</c:v>
                </c:pt>
                <c:pt idx="754">
                  <c:v>158.88998413000002</c:v>
                </c:pt>
                <c:pt idx="755">
                  <c:v>158.88000489000001</c:v>
                </c:pt>
                <c:pt idx="756">
                  <c:v>158.88000488</c:v>
                </c:pt>
                <c:pt idx="757">
                  <c:v>158.88000487999994</c:v>
                </c:pt>
                <c:pt idx="758">
                  <c:v>158.86999512000006</c:v>
                </c:pt>
                <c:pt idx="759">
                  <c:v>158.86999512</c:v>
                </c:pt>
                <c:pt idx="760">
                  <c:v>158.86999510999999</c:v>
                </c:pt>
                <c:pt idx="761">
                  <c:v>158.87002563999999</c:v>
                </c:pt>
                <c:pt idx="762">
                  <c:v>158.85998534999999</c:v>
                </c:pt>
                <c:pt idx="763">
                  <c:v>158.85998536</c:v>
                </c:pt>
                <c:pt idx="764">
                  <c:v>158.86001585999998</c:v>
                </c:pt>
                <c:pt idx="765">
                  <c:v>158.86001586999998</c:v>
                </c:pt>
                <c:pt idx="766">
                  <c:v>158.84997558000003</c:v>
                </c:pt>
                <c:pt idx="767">
                  <c:v>158.85000609999997</c:v>
                </c:pt>
                <c:pt idx="768">
                  <c:v>158.83999632999996</c:v>
                </c:pt>
                <c:pt idx="769">
                  <c:v>158.84997557999998</c:v>
                </c:pt>
                <c:pt idx="770">
                  <c:v>158.85000609999997</c:v>
                </c:pt>
                <c:pt idx="771">
                  <c:v>158.84997558000003</c:v>
                </c:pt>
                <c:pt idx="772">
                  <c:v>158.83999633999997</c:v>
                </c:pt>
                <c:pt idx="773">
                  <c:v>158.83999632999996</c:v>
                </c:pt>
                <c:pt idx="774">
                  <c:v>158.84002686000002</c:v>
                </c:pt>
                <c:pt idx="775">
                  <c:v>158.83999634000003</c:v>
                </c:pt>
                <c:pt idx="776">
                  <c:v>158.83999633999997</c:v>
                </c:pt>
                <c:pt idx="777">
                  <c:v>158.83999634000003</c:v>
                </c:pt>
                <c:pt idx="778">
                  <c:v>158.83999633000002</c:v>
                </c:pt>
                <c:pt idx="779">
                  <c:v>158.84002685999997</c:v>
                </c:pt>
                <c:pt idx="780">
                  <c:v>158.82998657000002</c:v>
                </c:pt>
                <c:pt idx="781">
                  <c:v>158.83999633999997</c:v>
                </c:pt>
                <c:pt idx="782">
                  <c:v>158.83999633999997</c:v>
                </c:pt>
                <c:pt idx="783">
                  <c:v>158.83999633000002</c:v>
                </c:pt>
                <c:pt idx="784">
                  <c:v>158.84002685999997</c:v>
                </c:pt>
                <c:pt idx="785">
                  <c:v>158.83999633000002</c:v>
                </c:pt>
                <c:pt idx="786">
                  <c:v>158.83999633999997</c:v>
                </c:pt>
                <c:pt idx="787">
                  <c:v>158.83999634000003</c:v>
                </c:pt>
                <c:pt idx="788">
                  <c:v>158.83999634000003</c:v>
                </c:pt>
                <c:pt idx="789">
                  <c:v>158.85000609999997</c:v>
                </c:pt>
                <c:pt idx="790">
                  <c:v>158.85000609999997</c:v>
                </c:pt>
                <c:pt idx="791">
                  <c:v>158.85000611000004</c:v>
                </c:pt>
                <c:pt idx="792">
                  <c:v>158.85000610999998</c:v>
                </c:pt>
                <c:pt idx="793">
                  <c:v>158.85998535000004</c:v>
                </c:pt>
                <c:pt idx="794">
                  <c:v>158.85998534999999</c:v>
                </c:pt>
                <c:pt idx="795">
                  <c:v>158.85998536000005</c:v>
                </c:pt>
                <c:pt idx="796">
                  <c:v>158.85998534999999</c:v>
                </c:pt>
                <c:pt idx="797">
                  <c:v>158.87002563999999</c:v>
                </c:pt>
                <c:pt idx="798">
                  <c:v>158.87002563999999</c:v>
                </c:pt>
                <c:pt idx="799">
                  <c:v>158.86999512</c:v>
                </c:pt>
                <c:pt idx="800">
                  <c:v>158.88000489000001</c:v>
                </c:pt>
                <c:pt idx="801">
                  <c:v>158.87002563999999</c:v>
                </c:pt>
                <c:pt idx="802">
                  <c:v>158.88000488</c:v>
                </c:pt>
                <c:pt idx="803">
                  <c:v>158.88000489000001</c:v>
                </c:pt>
                <c:pt idx="804">
                  <c:v>158.88998413000002</c:v>
                </c:pt>
                <c:pt idx="805">
                  <c:v>158.89001464</c:v>
                </c:pt>
                <c:pt idx="806">
                  <c:v>158.88998413000002</c:v>
                </c:pt>
                <c:pt idx="807">
                  <c:v>158.90002441999997</c:v>
                </c:pt>
                <c:pt idx="808">
                  <c:v>158.91000365999997</c:v>
                </c:pt>
                <c:pt idx="809">
                  <c:v>158.91000366000003</c:v>
                </c:pt>
                <c:pt idx="810">
                  <c:v>158.92001342999998</c:v>
                </c:pt>
                <c:pt idx="811">
                  <c:v>158.91000365999997</c:v>
                </c:pt>
                <c:pt idx="812">
                  <c:v>158.91998290999999</c:v>
                </c:pt>
                <c:pt idx="813">
                  <c:v>158.93002319999999</c:v>
                </c:pt>
                <c:pt idx="814">
                  <c:v>158.92999266999999</c:v>
                </c:pt>
                <c:pt idx="815">
                  <c:v>158.94000244</c:v>
                </c:pt>
                <c:pt idx="816">
                  <c:v>158.94000244</c:v>
                </c:pt>
                <c:pt idx="817">
                  <c:v>158.94998169000002</c:v>
                </c:pt>
                <c:pt idx="818">
                  <c:v>158.95001221000001</c:v>
                </c:pt>
                <c:pt idx="819">
                  <c:v>158.95999145000002</c:v>
                </c:pt>
                <c:pt idx="820">
                  <c:v>158.97000123000004</c:v>
                </c:pt>
                <c:pt idx="821">
                  <c:v>158.97000122000003</c:v>
                </c:pt>
                <c:pt idx="822">
                  <c:v>158.98001099000004</c:v>
                </c:pt>
                <c:pt idx="823">
                  <c:v>158.98001097999997</c:v>
                </c:pt>
                <c:pt idx="824">
                  <c:v>158.99002075999999</c:v>
                </c:pt>
                <c:pt idx="825">
                  <c:v>159</c:v>
                </c:pt>
                <c:pt idx="826">
                  <c:v>159.00997925000001</c:v>
                </c:pt>
                <c:pt idx="827">
                  <c:v>159.01000977000001</c:v>
                </c:pt>
                <c:pt idx="828">
                  <c:v>159.01000977000001</c:v>
                </c:pt>
                <c:pt idx="829">
                  <c:v>159.02999877999997</c:v>
                </c:pt>
                <c:pt idx="830">
                  <c:v>159.02999877999997</c:v>
                </c:pt>
                <c:pt idx="831">
                  <c:v>159.04000854999998</c:v>
                </c:pt>
                <c:pt idx="832">
                  <c:v>159.04000854999998</c:v>
                </c:pt>
                <c:pt idx="833">
                  <c:v>159.05001830999998</c:v>
                </c:pt>
                <c:pt idx="834">
                  <c:v>159.05999756</c:v>
                </c:pt>
                <c:pt idx="835">
                  <c:v>159.07000731999995</c:v>
                </c:pt>
                <c:pt idx="836">
                  <c:v>159.06997681000001</c:v>
                </c:pt>
                <c:pt idx="837">
                  <c:v>159.07998657000002</c:v>
                </c:pt>
                <c:pt idx="838">
                  <c:v>159.08999633000002</c:v>
                </c:pt>
                <c:pt idx="839">
                  <c:v>159.08999633999997</c:v>
                </c:pt>
                <c:pt idx="840">
                  <c:v>159.10000610999998</c:v>
                </c:pt>
                <c:pt idx="841">
                  <c:v>159.11001586999998</c:v>
                </c:pt>
                <c:pt idx="842">
                  <c:v>159.10998535000004</c:v>
                </c:pt>
                <c:pt idx="843">
                  <c:v>159.11999510999999</c:v>
                </c:pt>
                <c:pt idx="844">
                  <c:v>159.13000488</c:v>
                </c:pt>
                <c:pt idx="845">
                  <c:v>159.13998414000002</c:v>
                </c:pt>
                <c:pt idx="846">
                  <c:v>159.14001464999996</c:v>
                </c:pt>
                <c:pt idx="847">
                  <c:v>159.14999389000002</c:v>
                </c:pt>
                <c:pt idx="848">
                  <c:v>159.16000366000003</c:v>
                </c:pt>
                <c:pt idx="849">
                  <c:v>159.16998290999999</c:v>
                </c:pt>
                <c:pt idx="850">
                  <c:v>159.17999266999999</c:v>
                </c:pt>
                <c:pt idx="851">
                  <c:v>159.18002319999999</c:v>
                </c:pt>
                <c:pt idx="852">
                  <c:v>159.19000244</c:v>
                </c:pt>
                <c:pt idx="853">
                  <c:v>159.20001219999995</c:v>
                </c:pt>
                <c:pt idx="854">
                  <c:v>159.21002197000001</c:v>
                </c:pt>
                <c:pt idx="855">
                  <c:v>159.21997069999998</c:v>
                </c:pt>
                <c:pt idx="856">
                  <c:v>159.22000122000003</c:v>
                </c:pt>
                <c:pt idx="857">
                  <c:v>159.23001097999997</c:v>
                </c:pt>
                <c:pt idx="858">
                  <c:v>159.23999022999999</c:v>
                </c:pt>
                <c:pt idx="859">
                  <c:v>159.25</c:v>
                </c:pt>
                <c:pt idx="860">
                  <c:v>159.25997925000001</c:v>
                </c:pt>
                <c:pt idx="861">
                  <c:v>159.25997925000001</c:v>
                </c:pt>
                <c:pt idx="862">
                  <c:v>159.26998900999996</c:v>
                </c:pt>
                <c:pt idx="863">
                  <c:v>159.28002930000002</c:v>
                </c:pt>
                <c:pt idx="864">
                  <c:v>159.29000854999998</c:v>
                </c:pt>
                <c:pt idx="865">
                  <c:v>159.29000855000004</c:v>
                </c:pt>
                <c:pt idx="866">
                  <c:v>159.30001830999998</c:v>
                </c:pt>
                <c:pt idx="867">
                  <c:v>159.30999756</c:v>
                </c:pt>
                <c:pt idx="868">
                  <c:v>159.32000732</c:v>
                </c:pt>
                <c:pt idx="869">
                  <c:v>159.33001709000001</c:v>
                </c:pt>
                <c:pt idx="870">
                  <c:v>159.33999634000003</c:v>
                </c:pt>
                <c:pt idx="871">
                  <c:v>159.35000610999998</c:v>
                </c:pt>
                <c:pt idx="872">
                  <c:v>159.36001586999998</c:v>
                </c:pt>
                <c:pt idx="873">
                  <c:v>159.36001586999998</c:v>
                </c:pt>
                <c:pt idx="874">
                  <c:v>159.36999512</c:v>
                </c:pt>
                <c:pt idx="875">
                  <c:v>159.38998414000002</c:v>
                </c:pt>
                <c:pt idx="876">
                  <c:v>159.39001464999996</c:v>
                </c:pt>
                <c:pt idx="877">
                  <c:v>159.40002441000001</c:v>
                </c:pt>
                <c:pt idx="878">
                  <c:v>159.41000366000003</c:v>
                </c:pt>
                <c:pt idx="879">
                  <c:v>159.41000366000003</c:v>
                </c:pt>
                <c:pt idx="880">
                  <c:v>159.41998290999999</c:v>
                </c:pt>
                <c:pt idx="881">
                  <c:v>159.42999268</c:v>
                </c:pt>
                <c:pt idx="882">
                  <c:v>159.44000244</c:v>
                </c:pt>
                <c:pt idx="883">
                  <c:v>159.44998169000002</c:v>
                </c:pt>
                <c:pt idx="884">
                  <c:v>159.45999144999996</c:v>
                </c:pt>
                <c:pt idx="885">
                  <c:v>159.45996093999997</c:v>
                </c:pt>
                <c:pt idx="886">
                  <c:v>159.47998046999999</c:v>
                </c:pt>
                <c:pt idx="887">
                  <c:v>159.48999024</c:v>
                </c:pt>
                <c:pt idx="888">
                  <c:v>159.49996949000001</c:v>
                </c:pt>
                <c:pt idx="889">
                  <c:v>159.49996949000001</c:v>
                </c:pt>
                <c:pt idx="890">
                  <c:v>159.50997924999996</c:v>
                </c:pt>
                <c:pt idx="891">
                  <c:v>159.51998900999996</c:v>
                </c:pt>
                <c:pt idx="892">
                  <c:v>159.52999877999997</c:v>
                </c:pt>
                <c:pt idx="893">
                  <c:v>159.52999877999997</c:v>
                </c:pt>
                <c:pt idx="894">
                  <c:v>159.5499878</c:v>
                </c:pt>
                <c:pt idx="895">
                  <c:v>159.5499878</c:v>
                </c:pt>
                <c:pt idx="896">
                  <c:v>159.55999756</c:v>
                </c:pt>
                <c:pt idx="897">
                  <c:v>159.57000733000001</c:v>
                </c:pt>
                <c:pt idx="898">
                  <c:v>159.58001709000001</c:v>
                </c:pt>
                <c:pt idx="899">
                  <c:v>159.58996582000003</c:v>
                </c:pt>
                <c:pt idx="900">
                  <c:v>159.59997559000004</c:v>
                </c:pt>
                <c:pt idx="901">
                  <c:v>159.60000611000004</c:v>
                </c:pt>
                <c:pt idx="902">
                  <c:v>159.62002563999994</c:v>
                </c:pt>
                <c:pt idx="903">
                  <c:v>159.63003539999994</c:v>
                </c:pt>
                <c:pt idx="904">
                  <c:v>159.62997435999995</c:v>
                </c:pt>
                <c:pt idx="905">
                  <c:v>159.64999388999996</c:v>
                </c:pt>
                <c:pt idx="906">
                  <c:v>159.64999390000003</c:v>
                </c:pt>
                <c:pt idx="907">
                  <c:v>159.66003418000003</c:v>
                </c:pt>
                <c:pt idx="908">
                  <c:v>159.66998291000004</c:v>
                </c:pt>
                <c:pt idx="909">
                  <c:v>159.67999268000005</c:v>
                </c:pt>
                <c:pt idx="910">
                  <c:v>159.69000243999994</c:v>
                </c:pt>
                <c:pt idx="911">
                  <c:v>159.69998168999996</c:v>
                </c:pt>
                <c:pt idx="912">
                  <c:v>159.70999145000002</c:v>
                </c:pt>
                <c:pt idx="913">
                  <c:v>159.72003173000002</c:v>
                </c:pt>
                <c:pt idx="914">
                  <c:v>159.72998047000004</c:v>
                </c:pt>
                <c:pt idx="915">
                  <c:v>159.74002074999993</c:v>
                </c:pt>
                <c:pt idx="916">
                  <c:v>159.74996948</c:v>
                </c:pt>
                <c:pt idx="917">
                  <c:v>159.76000977000001</c:v>
                </c:pt>
                <c:pt idx="918">
                  <c:v>159.77001953000001</c:v>
                </c:pt>
                <c:pt idx="919">
                  <c:v>159.77999878000003</c:v>
                </c:pt>
                <c:pt idx="920">
                  <c:v>159.79003906999998</c:v>
                </c:pt>
                <c:pt idx="921">
                  <c:v>159.7999878</c:v>
                </c:pt>
                <c:pt idx="922">
                  <c:v>159.81002806999999</c:v>
                </c:pt>
                <c:pt idx="923">
                  <c:v>159.82000733000007</c:v>
                </c:pt>
                <c:pt idx="924">
                  <c:v>159.83001708999996</c:v>
                </c:pt>
                <c:pt idx="925">
                  <c:v>159.83999634000003</c:v>
                </c:pt>
                <c:pt idx="926">
                  <c:v>159.85003662000003</c:v>
                </c:pt>
                <c:pt idx="927">
                  <c:v>159.86001585999992</c:v>
                </c:pt>
                <c:pt idx="928">
                  <c:v>159.86999512</c:v>
                </c:pt>
                <c:pt idx="929">
                  <c:v>159.89001464</c:v>
                </c:pt>
                <c:pt idx="930">
                  <c:v>159.88998414000008</c:v>
                </c:pt>
                <c:pt idx="931">
                  <c:v>159.89996337999997</c:v>
                </c:pt>
                <c:pt idx="932">
                  <c:v>159.91000367000004</c:v>
                </c:pt>
                <c:pt idx="933">
                  <c:v>159.91998291000004</c:v>
                </c:pt>
                <c:pt idx="934">
                  <c:v>159.93997193000001</c:v>
                </c:pt>
                <c:pt idx="935">
                  <c:v>159.95001221000001</c:v>
                </c:pt>
                <c:pt idx="936">
                  <c:v>159.95999144999996</c:v>
                </c:pt>
                <c:pt idx="937">
                  <c:v>159.96997069999998</c:v>
                </c:pt>
                <c:pt idx="938">
                  <c:v>159.98004151000004</c:v>
                </c:pt>
                <c:pt idx="939">
                  <c:v>160.00003051999994</c:v>
                </c:pt>
                <c:pt idx="940">
                  <c:v>160</c:v>
                </c:pt>
                <c:pt idx="941">
                  <c:v>160.00997925000007</c:v>
                </c:pt>
                <c:pt idx="942">
                  <c:v>160.02996825999998</c:v>
                </c:pt>
                <c:pt idx="943">
                  <c:v>160.04000854000003</c:v>
                </c:pt>
                <c:pt idx="944">
                  <c:v>160.05001830999993</c:v>
                </c:pt>
                <c:pt idx="945">
                  <c:v>160.05999756</c:v>
                </c:pt>
                <c:pt idx="946">
                  <c:v>160.08001708999996</c:v>
                </c:pt>
                <c:pt idx="947">
                  <c:v>160.08999632999996</c:v>
                </c:pt>
                <c:pt idx="948">
                  <c:v>160.09997558000003</c:v>
                </c:pt>
                <c:pt idx="949">
                  <c:v>160.10998536</c:v>
                </c:pt>
                <c:pt idx="950">
                  <c:v>160.12997436000001</c:v>
                </c:pt>
                <c:pt idx="951">
                  <c:v>160.13998412999996</c:v>
                </c:pt>
                <c:pt idx="952">
                  <c:v>160.15002442000002</c:v>
                </c:pt>
                <c:pt idx="953">
                  <c:v>160.17001342999998</c:v>
                </c:pt>
                <c:pt idx="954">
                  <c:v>160.17996215000005</c:v>
                </c:pt>
                <c:pt idx="955">
                  <c:v>160.18997191999995</c:v>
                </c:pt>
                <c:pt idx="956">
                  <c:v>160.20004273000001</c:v>
                </c:pt>
                <c:pt idx="957">
                  <c:v>160.21997070999998</c:v>
                </c:pt>
                <c:pt idx="958">
                  <c:v>160.22998046000004</c:v>
                </c:pt>
                <c:pt idx="959">
                  <c:v>160.24996948</c:v>
                </c:pt>
                <c:pt idx="960">
                  <c:v>160.24996949000007</c:v>
                </c:pt>
                <c:pt idx="961">
                  <c:v>160.26998900999996</c:v>
                </c:pt>
                <c:pt idx="962">
                  <c:v>160.27999878000003</c:v>
                </c:pt>
                <c:pt idx="963">
                  <c:v>160.29998778999999</c:v>
                </c:pt>
                <c:pt idx="964">
                  <c:v>160.31002807999994</c:v>
                </c:pt>
                <c:pt idx="965">
                  <c:v>160.33001709000001</c:v>
                </c:pt>
                <c:pt idx="966">
                  <c:v>160.33996581999997</c:v>
                </c:pt>
                <c:pt idx="967">
                  <c:v>160.34997559000004</c:v>
                </c:pt>
                <c:pt idx="968">
                  <c:v>160.36999512</c:v>
                </c:pt>
                <c:pt idx="969">
                  <c:v>160.36999511999994</c:v>
                </c:pt>
                <c:pt idx="970">
                  <c:v>160.39001465000001</c:v>
                </c:pt>
                <c:pt idx="971">
                  <c:v>160.40002441999997</c:v>
                </c:pt>
                <c:pt idx="972">
                  <c:v>160.40997314000003</c:v>
                </c:pt>
                <c:pt idx="973">
                  <c:v>160.43002319999999</c:v>
                </c:pt>
                <c:pt idx="974">
                  <c:v>160.43002318999993</c:v>
                </c:pt>
                <c:pt idx="975">
                  <c:v>160.44998168000001</c:v>
                </c:pt>
                <c:pt idx="976">
                  <c:v>160.45999144999996</c:v>
                </c:pt>
                <c:pt idx="977">
                  <c:v>160.48001098999998</c:v>
                </c:pt>
                <c:pt idx="978">
                  <c:v>160.48995971000005</c:v>
                </c:pt>
                <c:pt idx="979">
                  <c:v>160.5</c:v>
                </c:pt>
                <c:pt idx="980">
                  <c:v>160.52001952999996</c:v>
                </c:pt>
                <c:pt idx="981">
                  <c:v>160.52996826000003</c:v>
                </c:pt>
                <c:pt idx="982">
                  <c:v>160.54000853999997</c:v>
                </c:pt>
                <c:pt idx="983">
                  <c:v>160.55001831999999</c:v>
                </c:pt>
                <c:pt idx="984">
                  <c:v>160.57000733000007</c:v>
                </c:pt>
                <c:pt idx="985">
                  <c:v>160.58001709000001</c:v>
                </c:pt>
                <c:pt idx="986">
                  <c:v>160.59997557999998</c:v>
                </c:pt>
                <c:pt idx="987">
                  <c:v>160.61001586999993</c:v>
                </c:pt>
                <c:pt idx="988">
                  <c:v>160.61996460000006</c:v>
                </c:pt>
                <c:pt idx="989">
                  <c:v>160.63000488</c:v>
                </c:pt>
                <c:pt idx="990">
                  <c:v>160.63998412999996</c:v>
                </c:pt>
                <c:pt idx="991">
                  <c:v>160.64999388999996</c:v>
                </c:pt>
                <c:pt idx="992">
                  <c:v>160.65997314000003</c:v>
                </c:pt>
                <c:pt idx="993">
                  <c:v>160.67001342999998</c:v>
                </c:pt>
                <c:pt idx="994">
                  <c:v>160.67996216</c:v>
                </c:pt>
                <c:pt idx="995">
                  <c:v>160.69000243999994</c:v>
                </c:pt>
                <c:pt idx="996">
                  <c:v>160.70999145000002</c:v>
                </c:pt>
                <c:pt idx="997">
                  <c:v>160.72003173000002</c:v>
                </c:pt>
                <c:pt idx="998">
                  <c:v>160.72000121999997</c:v>
                </c:pt>
                <c:pt idx="999">
                  <c:v>160.73004150999998</c:v>
                </c:pt>
                <c:pt idx="1000">
                  <c:v>160.74002074999993</c:v>
                </c:pt>
                <c:pt idx="1001">
                  <c:v>160.75000000000006</c:v>
                </c:pt>
                <c:pt idx="1002">
                  <c:v>160.76000976</c:v>
                </c:pt>
                <c:pt idx="1003">
                  <c:v>160.76000977000001</c:v>
                </c:pt>
                <c:pt idx="1004">
                  <c:v>160.77999877999997</c:v>
                </c:pt>
                <c:pt idx="1005">
                  <c:v>160.79000853999997</c:v>
                </c:pt>
                <c:pt idx="1006">
                  <c:v>160.79000855000004</c:v>
                </c:pt>
                <c:pt idx="1007">
                  <c:v>160.79998779000005</c:v>
                </c:pt>
                <c:pt idx="1008">
                  <c:v>160.80001831000004</c:v>
                </c:pt>
                <c:pt idx="1009">
                  <c:v>160.82000733000001</c:v>
                </c:pt>
                <c:pt idx="1010">
                  <c:v>160.81997680000001</c:v>
                </c:pt>
                <c:pt idx="1011">
                  <c:v>160.82998657999997</c:v>
                </c:pt>
                <c:pt idx="1012">
                  <c:v>160.84002684999996</c:v>
                </c:pt>
                <c:pt idx="1013">
                  <c:v>160.83999632999996</c:v>
                </c:pt>
                <c:pt idx="1014">
                  <c:v>160.85000611000004</c:v>
                </c:pt>
                <c:pt idx="1015">
                  <c:v>160.85998535000004</c:v>
                </c:pt>
                <c:pt idx="1016">
                  <c:v>160.86001587000004</c:v>
                </c:pt>
                <c:pt idx="1017">
                  <c:v>160.86999512</c:v>
                </c:pt>
                <c:pt idx="1018">
                  <c:v>160.86999510999999</c:v>
                </c:pt>
                <c:pt idx="1019">
                  <c:v>160.86999510999999</c:v>
                </c:pt>
                <c:pt idx="1020">
                  <c:v>160.87997436000001</c:v>
                </c:pt>
                <c:pt idx="1021">
                  <c:v>160.87997435999995</c:v>
                </c:pt>
                <c:pt idx="1022">
                  <c:v>160.88000487999994</c:v>
                </c:pt>
                <c:pt idx="1023">
                  <c:v>160.89001464999996</c:v>
                </c:pt>
                <c:pt idx="1024">
                  <c:v>160.89999388999996</c:v>
                </c:pt>
                <c:pt idx="1025">
                  <c:v>160.89999390000003</c:v>
                </c:pt>
                <c:pt idx="1026">
                  <c:v>160.89999389000002</c:v>
                </c:pt>
                <c:pt idx="1027">
                  <c:v>160.90997314000003</c:v>
                </c:pt>
                <c:pt idx="1028">
                  <c:v>160.89996338000003</c:v>
                </c:pt>
                <c:pt idx="1029">
                  <c:v>160.90997314000003</c:v>
                </c:pt>
                <c:pt idx="1030">
                  <c:v>160.91003418000003</c:v>
                </c:pt>
                <c:pt idx="1031">
                  <c:v>160.91003418000003</c:v>
                </c:pt>
                <c:pt idx="1032">
                  <c:v>160.91003418000003</c:v>
                </c:pt>
                <c:pt idx="1033">
                  <c:v>160.91000366000003</c:v>
                </c:pt>
                <c:pt idx="1034">
                  <c:v>160.92001343000004</c:v>
                </c:pt>
                <c:pt idx="1035">
                  <c:v>160.92001343000004</c:v>
                </c:pt>
                <c:pt idx="1036">
                  <c:v>160.91000367000004</c:v>
                </c:pt>
                <c:pt idx="1037">
                  <c:v>160.91000366000003</c:v>
                </c:pt>
                <c:pt idx="1038">
                  <c:v>160.92001343000004</c:v>
                </c:pt>
                <c:pt idx="1039">
                  <c:v>160.91000366000003</c:v>
                </c:pt>
                <c:pt idx="1040">
                  <c:v>160.91003418000003</c:v>
                </c:pt>
                <c:pt idx="1041">
                  <c:v>160.91000366000003</c:v>
                </c:pt>
                <c:pt idx="1042">
                  <c:v>160.91003418000003</c:v>
                </c:pt>
                <c:pt idx="1043">
                  <c:v>160.91003418000003</c:v>
                </c:pt>
                <c:pt idx="1044">
                  <c:v>160.90002441000001</c:v>
                </c:pt>
                <c:pt idx="1045">
                  <c:v>160.89001464</c:v>
                </c:pt>
                <c:pt idx="1046">
                  <c:v>160.88998413000002</c:v>
                </c:pt>
                <c:pt idx="1047">
                  <c:v>160.88998413000002</c:v>
                </c:pt>
                <c:pt idx="1048">
                  <c:v>160.88998413000007</c:v>
                </c:pt>
                <c:pt idx="1049">
                  <c:v>160.88000489000007</c:v>
                </c:pt>
                <c:pt idx="1050">
                  <c:v>160.86999512000006</c:v>
                </c:pt>
                <c:pt idx="1051">
                  <c:v>160.86999511999994</c:v>
                </c:pt>
                <c:pt idx="1052">
                  <c:v>160.86001585999992</c:v>
                </c:pt>
                <c:pt idx="1053">
                  <c:v>160.85000610999998</c:v>
                </c:pt>
                <c:pt idx="1054">
                  <c:v>160.85003662999998</c:v>
                </c:pt>
                <c:pt idx="1055">
                  <c:v>160.83996581999997</c:v>
                </c:pt>
                <c:pt idx="1056">
                  <c:v>160.82998656999996</c:v>
                </c:pt>
                <c:pt idx="1057">
                  <c:v>160.82998657000002</c:v>
                </c:pt>
                <c:pt idx="1058">
                  <c:v>160.80999756</c:v>
                </c:pt>
                <c:pt idx="1059">
                  <c:v>160.81002806999999</c:v>
                </c:pt>
                <c:pt idx="1060">
                  <c:v>160.80001831000004</c:v>
                </c:pt>
                <c:pt idx="1061">
                  <c:v>160.78997803000004</c:v>
                </c:pt>
                <c:pt idx="1062">
                  <c:v>160.77999878000003</c:v>
                </c:pt>
                <c:pt idx="1063">
                  <c:v>160.76998902000008</c:v>
                </c:pt>
                <c:pt idx="1064">
                  <c:v>160.76000975999995</c:v>
                </c:pt>
                <c:pt idx="1065">
                  <c:v>160.74996949000001</c:v>
                </c:pt>
                <c:pt idx="1066">
                  <c:v>160.72998046999999</c:v>
                </c:pt>
                <c:pt idx="1067">
                  <c:v>160.72000121999997</c:v>
                </c:pt>
                <c:pt idx="1068">
                  <c:v>160.71002198000002</c:v>
                </c:pt>
                <c:pt idx="1069">
                  <c:v>160.69003294999999</c:v>
                </c:pt>
                <c:pt idx="1070">
                  <c:v>160.67999268000005</c:v>
                </c:pt>
                <c:pt idx="1071">
                  <c:v>160.66998291000004</c:v>
                </c:pt>
                <c:pt idx="1072">
                  <c:v>160.6500244099999</c:v>
                </c:pt>
                <c:pt idx="1073">
                  <c:v>160.63995361000002</c:v>
                </c:pt>
                <c:pt idx="1074">
                  <c:v>160.63000489000001</c:v>
                </c:pt>
                <c:pt idx="1075">
                  <c:v>160.60998536</c:v>
                </c:pt>
                <c:pt idx="1076">
                  <c:v>160.60003661999997</c:v>
                </c:pt>
                <c:pt idx="1077">
                  <c:v>160.58996582000009</c:v>
                </c:pt>
                <c:pt idx="1078">
                  <c:v>160.57000731999995</c:v>
                </c:pt>
                <c:pt idx="1079">
                  <c:v>160.54998778999993</c:v>
                </c:pt>
                <c:pt idx="1080">
                  <c:v>160.53997803000004</c:v>
                </c:pt>
                <c:pt idx="1081">
                  <c:v>160.52001953000001</c:v>
                </c:pt>
                <c:pt idx="1082">
                  <c:v>160.51000977000001</c:v>
                </c:pt>
                <c:pt idx="1083">
                  <c:v>160.48999022999999</c:v>
                </c:pt>
                <c:pt idx="1084">
                  <c:v>160.47003172999996</c:v>
                </c:pt>
                <c:pt idx="1085">
                  <c:v>160.45001219999995</c:v>
                </c:pt>
                <c:pt idx="1086">
                  <c:v>160.44000243999994</c:v>
                </c:pt>
                <c:pt idx="1087">
                  <c:v>160.41998291000004</c:v>
                </c:pt>
                <c:pt idx="1088">
                  <c:v>160.40997314000003</c:v>
                </c:pt>
                <c:pt idx="1089">
                  <c:v>160.38000488</c:v>
                </c:pt>
                <c:pt idx="1090">
                  <c:v>160.35998534999999</c:v>
                </c:pt>
                <c:pt idx="1091">
                  <c:v>160.33996581999997</c:v>
                </c:pt>
                <c:pt idx="1092">
                  <c:v>160.33001708999996</c:v>
                </c:pt>
                <c:pt idx="1093">
                  <c:v>160.30999755000005</c:v>
                </c:pt>
                <c:pt idx="1094">
                  <c:v>160.28997803000004</c:v>
                </c:pt>
                <c:pt idx="1095">
                  <c:v>160.26000976</c:v>
                </c:pt>
                <c:pt idx="1096">
                  <c:v>160.23999022999999</c:v>
                </c:pt>
                <c:pt idx="1097">
                  <c:v>160.22003173999997</c:v>
                </c:pt>
                <c:pt idx="1098">
                  <c:v>160.19995117000008</c:v>
                </c:pt>
                <c:pt idx="1099">
                  <c:v>160.16998291000004</c:v>
                </c:pt>
                <c:pt idx="1100">
                  <c:v>160.1500244099999</c:v>
                </c:pt>
                <c:pt idx="1101">
                  <c:v>160.11999512</c:v>
                </c:pt>
                <c:pt idx="1102">
                  <c:v>160.10003661999997</c:v>
                </c:pt>
                <c:pt idx="1103">
                  <c:v>160.08001709000007</c:v>
                </c:pt>
                <c:pt idx="1104">
                  <c:v>160.04998778999993</c:v>
                </c:pt>
                <c:pt idx="1105">
                  <c:v>160.02996826000003</c:v>
                </c:pt>
                <c:pt idx="1106">
                  <c:v>160.01000977000001</c:v>
                </c:pt>
                <c:pt idx="1107">
                  <c:v>159.97998046999999</c:v>
                </c:pt>
                <c:pt idx="1108">
                  <c:v>159.95001220999995</c:v>
                </c:pt>
                <c:pt idx="1109">
                  <c:v>159.92999267999994</c:v>
                </c:pt>
                <c:pt idx="1110">
                  <c:v>159.90002442000002</c:v>
                </c:pt>
                <c:pt idx="1111">
                  <c:v>159.88000488</c:v>
                </c:pt>
                <c:pt idx="1112">
                  <c:v>159.84002684999996</c:v>
                </c:pt>
                <c:pt idx="1113">
                  <c:v>159.82000732999995</c:v>
                </c:pt>
                <c:pt idx="1114">
                  <c:v>159.78997802000004</c:v>
                </c:pt>
                <c:pt idx="1115">
                  <c:v>159.75994873000002</c:v>
                </c:pt>
                <c:pt idx="1116">
                  <c:v>159.72998046999999</c:v>
                </c:pt>
                <c:pt idx="1117">
                  <c:v>159.69995117999997</c:v>
                </c:pt>
                <c:pt idx="1118">
                  <c:v>159.67999268000005</c:v>
                </c:pt>
                <c:pt idx="1119">
                  <c:v>159.63995361000002</c:v>
                </c:pt>
                <c:pt idx="1120">
                  <c:v>159.61999512</c:v>
                </c:pt>
                <c:pt idx="1121">
                  <c:v>159.58996581999997</c:v>
                </c:pt>
                <c:pt idx="1122">
                  <c:v>159.55999755000005</c:v>
                </c:pt>
                <c:pt idx="1123">
                  <c:v>159.51995849000002</c:v>
                </c:pt>
                <c:pt idx="1124">
                  <c:v>159.49005126999998</c:v>
                </c:pt>
                <c:pt idx="1125">
                  <c:v>159.46997070999998</c:v>
                </c:pt>
                <c:pt idx="1126">
                  <c:v>159.43005371000004</c:v>
                </c:pt>
                <c:pt idx="1127">
                  <c:v>159.4000244099999</c:v>
                </c:pt>
                <c:pt idx="1128">
                  <c:v>159.36999512</c:v>
                </c:pt>
                <c:pt idx="1129">
                  <c:v>159.34002684999996</c:v>
                </c:pt>
                <c:pt idx="1130">
                  <c:v>159.30999756000006</c:v>
                </c:pt>
                <c:pt idx="1131">
                  <c:v>159.28002929999991</c:v>
                </c:pt>
                <c:pt idx="1132">
                  <c:v>159.25</c:v>
                </c:pt>
                <c:pt idx="1133">
                  <c:v>159.20996093000008</c:v>
                </c:pt>
                <c:pt idx="1134">
                  <c:v>159.17999266999993</c:v>
                </c:pt>
                <c:pt idx="1135">
                  <c:v>159.14996338000003</c:v>
                </c:pt>
                <c:pt idx="1136">
                  <c:v>159.10998534999999</c:v>
                </c:pt>
                <c:pt idx="1137">
                  <c:v>159.08001709000007</c:v>
                </c:pt>
                <c:pt idx="1138">
                  <c:v>159.03997801999992</c:v>
                </c:pt>
                <c:pt idx="1139">
                  <c:v>159.01000976</c:v>
                </c:pt>
                <c:pt idx="1140">
                  <c:v>158.9699707100001</c:v>
                </c:pt>
                <c:pt idx="1141">
                  <c:v>158.92999267999994</c:v>
                </c:pt>
                <c:pt idx="1142">
                  <c:v>158.90002442000002</c:v>
                </c:pt>
                <c:pt idx="1143">
                  <c:v>158.86004638999998</c:v>
                </c:pt>
                <c:pt idx="1144">
                  <c:v>158.82000731999995</c:v>
                </c:pt>
                <c:pt idx="1145">
                  <c:v>158.77996827000004</c:v>
                </c:pt>
                <c:pt idx="1146">
                  <c:v>158.75</c:v>
                </c:pt>
                <c:pt idx="1147">
                  <c:v>158.71002196999996</c:v>
                </c:pt>
                <c:pt idx="1148">
                  <c:v>158.66998290999993</c:v>
                </c:pt>
                <c:pt idx="1149">
                  <c:v>158.63000489000001</c:v>
                </c:pt>
                <c:pt idx="1150">
                  <c:v>158.58996582000009</c:v>
                </c:pt>
                <c:pt idx="1151">
                  <c:v>158.55999755999994</c:v>
                </c:pt>
                <c:pt idx="1152">
                  <c:v>158.51000977000001</c:v>
                </c:pt>
                <c:pt idx="1153">
                  <c:v>158.46997070000009</c:v>
                </c:pt>
                <c:pt idx="1154">
                  <c:v>158.41998290999993</c:v>
                </c:pt>
                <c:pt idx="1155">
                  <c:v>158.39001465000001</c:v>
                </c:pt>
                <c:pt idx="1156">
                  <c:v>158.33996582000009</c:v>
                </c:pt>
                <c:pt idx="1157">
                  <c:v>158.29998778999993</c:v>
                </c:pt>
                <c:pt idx="1158">
                  <c:v>158.26000976</c:v>
                </c:pt>
                <c:pt idx="1159">
                  <c:v>158.21002197000007</c:v>
                </c:pt>
                <c:pt idx="1160">
                  <c:v>158.16998291000004</c:v>
                </c:pt>
                <c:pt idx="1161">
                  <c:v>158.13000488</c:v>
                </c:pt>
                <c:pt idx="1162">
                  <c:v>158.08001708999996</c:v>
                </c:pt>
                <c:pt idx="1163">
                  <c:v>158.02996826000003</c:v>
                </c:pt>
                <c:pt idx="1164">
                  <c:v>157.98999022999999</c:v>
                </c:pt>
                <c:pt idx="1165">
                  <c:v>157.95001221000007</c:v>
                </c:pt>
                <c:pt idx="1166">
                  <c:v>157.89996338000003</c:v>
                </c:pt>
                <c:pt idx="1167">
                  <c:v>157.85998534999999</c:v>
                </c:pt>
                <c:pt idx="1168">
                  <c:v>157.80999756000006</c:v>
                </c:pt>
                <c:pt idx="1169">
                  <c:v>157.75994873000002</c:v>
                </c:pt>
                <c:pt idx="1170">
                  <c:v>157.71002196999996</c:v>
                </c:pt>
                <c:pt idx="1171">
                  <c:v>157.65997315000004</c:v>
                </c:pt>
                <c:pt idx="1172">
                  <c:v>157.61999512</c:v>
                </c:pt>
                <c:pt idx="1173">
                  <c:v>157.57000732999995</c:v>
                </c:pt>
                <c:pt idx="1174">
                  <c:v>157.52001953000001</c:v>
                </c:pt>
                <c:pt idx="1175">
                  <c:v>157.4699707100001</c:v>
                </c:pt>
                <c:pt idx="1176">
                  <c:v>157.41998290999993</c:v>
                </c:pt>
                <c:pt idx="1177">
                  <c:v>157.38000489000001</c:v>
                </c:pt>
                <c:pt idx="1178">
                  <c:v>157.32000733000007</c:v>
                </c:pt>
                <c:pt idx="1179">
                  <c:v>157.28002929999991</c:v>
                </c:pt>
                <c:pt idx="1180">
                  <c:v>157.21997069999998</c:v>
                </c:pt>
                <c:pt idx="1181">
                  <c:v>157.17004395000004</c:v>
                </c:pt>
                <c:pt idx="1182">
                  <c:v>157.11999512</c:v>
                </c:pt>
                <c:pt idx="1183">
                  <c:v>157.07000732999995</c:v>
                </c:pt>
                <c:pt idx="1184">
                  <c:v>157.02001953000001</c:v>
                </c:pt>
                <c:pt idx="1185">
                  <c:v>156.97003173999997</c:v>
                </c:pt>
                <c:pt idx="1186">
                  <c:v>156.90997314000003</c:v>
                </c:pt>
                <c:pt idx="1187">
                  <c:v>156.86004638999998</c:v>
                </c:pt>
                <c:pt idx="1188">
                  <c:v>156.80999755999994</c:v>
                </c:pt>
                <c:pt idx="1189">
                  <c:v>156.76000976</c:v>
                </c:pt>
                <c:pt idx="1190">
                  <c:v>156.70001221000007</c:v>
                </c:pt>
                <c:pt idx="1191">
                  <c:v>156.6500244099999</c:v>
                </c:pt>
                <c:pt idx="1192">
                  <c:v>156.58996581999997</c:v>
                </c:pt>
                <c:pt idx="1193">
                  <c:v>156.54003907000003</c:v>
                </c:pt>
                <c:pt idx="1194">
                  <c:v>156.47998046999999</c:v>
                </c:pt>
                <c:pt idx="1195">
                  <c:v>156.42999266999993</c:v>
                </c:pt>
                <c:pt idx="1196">
                  <c:v>156.38000489000001</c:v>
                </c:pt>
                <c:pt idx="1197">
                  <c:v>156.32000731999995</c:v>
                </c:pt>
                <c:pt idx="1198">
                  <c:v>156.26000976</c:v>
                </c:pt>
                <c:pt idx="1199">
                  <c:v>156.20001221000007</c:v>
                </c:pt>
                <c:pt idx="1200">
                  <c:v>156.1500244099999</c:v>
                </c:pt>
                <c:pt idx="1201">
                  <c:v>156.08996581999997</c:v>
                </c:pt>
                <c:pt idx="1202">
                  <c:v>156.03002930000002</c:v>
                </c:pt>
                <c:pt idx="1203">
                  <c:v>155.98004150999998</c:v>
                </c:pt>
                <c:pt idx="1204">
                  <c:v>155.91998291000004</c:v>
                </c:pt>
                <c:pt idx="1205">
                  <c:v>155.86004638999998</c:v>
                </c:pt>
                <c:pt idx="1206">
                  <c:v>155.79998778999993</c:v>
                </c:pt>
                <c:pt idx="1207">
                  <c:v>155.73999022999999</c:v>
                </c:pt>
                <c:pt idx="1208">
                  <c:v>155.69000244000006</c:v>
                </c:pt>
                <c:pt idx="1209">
                  <c:v>155.61999512</c:v>
                </c:pt>
                <c:pt idx="1210">
                  <c:v>155.57000732999995</c:v>
                </c:pt>
                <c:pt idx="1211">
                  <c:v>155.51995850000003</c:v>
                </c:pt>
                <c:pt idx="1212">
                  <c:v>155.45001220999995</c:v>
                </c:pt>
                <c:pt idx="1213">
                  <c:v>155.39001465000001</c:v>
                </c:pt>
                <c:pt idx="1214">
                  <c:v>155.33996582000009</c:v>
                </c:pt>
                <c:pt idx="1215">
                  <c:v>155.2700195299999</c:v>
                </c:pt>
                <c:pt idx="1216">
                  <c:v>155.21997070999998</c:v>
                </c:pt>
                <c:pt idx="1217">
                  <c:v>155.15997315000004</c:v>
                </c:pt>
                <c:pt idx="1218">
                  <c:v>155.10003661999997</c:v>
                </c:pt>
                <c:pt idx="1219">
                  <c:v>155.03997802000004</c:v>
                </c:pt>
                <c:pt idx="1220">
                  <c:v>154.9799804700001</c:v>
                </c:pt>
                <c:pt idx="1221">
                  <c:v>154.92004393999991</c:v>
                </c:pt>
                <c:pt idx="1222">
                  <c:v>154.85998534999999</c:v>
                </c:pt>
                <c:pt idx="1223">
                  <c:v>154.79998779000005</c:v>
                </c:pt>
                <c:pt idx="1224">
                  <c:v>154.73004149999997</c:v>
                </c:pt>
                <c:pt idx="1225">
                  <c:v>154.66998291000004</c:v>
                </c:pt>
                <c:pt idx="1226">
                  <c:v>154.61999510999999</c:v>
                </c:pt>
                <c:pt idx="1227">
                  <c:v>154.55004882999992</c:v>
                </c:pt>
                <c:pt idx="1228">
                  <c:v>154.48999022999999</c:v>
                </c:pt>
                <c:pt idx="1229">
                  <c:v>154.42999268000005</c:v>
                </c:pt>
                <c:pt idx="1230">
                  <c:v>154.35998534999999</c:v>
                </c:pt>
                <c:pt idx="1231">
                  <c:v>154.29998779000005</c:v>
                </c:pt>
                <c:pt idx="1232">
                  <c:v>154.23999024000011</c:v>
                </c:pt>
                <c:pt idx="1233">
                  <c:v>154.17999267999994</c:v>
                </c:pt>
                <c:pt idx="1234">
                  <c:v>154.10998534999999</c:v>
                </c:pt>
                <c:pt idx="1235">
                  <c:v>154.04998779000005</c:v>
                </c:pt>
                <c:pt idx="1236">
                  <c:v>153.97998046999999</c:v>
                </c:pt>
                <c:pt idx="1237">
                  <c:v>153.92004394000003</c:v>
                </c:pt>
                <c:pt idx="1238">
                  <c:v>153.85003661999997</c:v>
                </c:pt>
                <c:pt idx="1239">
                  <c:v>153.78997802000004</c:v>
                </c:pt>
                <c:pt idx="1240">
                  <c:v>153.72998045999998</c:v>
                </c:pt>
                <c:pt idx="1241">
                  <c:v>153.67004394999992</c:v>
                </c:pt>
                <c:pt idx="1242">
                  <c:v>153.58996581999997</c:v>
                </c:pt>
                <c:pt idx="1243">
                  <c:v>153.52996826000003</c:v>
                </c:pt>
                <c:pt idx="1244">
                  <c:v>153.47003173999997</c:v>
                </c:pt>
                <c:pt idx="1245">
                  <c:v>153.40002441000001</c:v>
                </c:pt>
                <c:pt idx="1246">
                  <c:v>153.32995605000008</c:v>
                </c:pt>
                <c:pt idx="1247">
                  <c:v>153.27001954000002</c:v>
                </c:pt>
                <c:pt idx="1248">
                  <c:v>153.21002197999996</c:v>
                </c:pt>
                <c:pt idx="1249">
                  <c:v>153.13000488</c:v>
                </c:pt>
                <c:pt idx="1250">
                  <c:v>153.07000732999995</c:v>
                </c:pt>
                <c:pt idx="1251">
                  <c:v>153</c:v>
                </c:pt>
                <c:pt idx="1252">
                  <c:v>152.94000245000007</c:v>
                </c:pt>
                <c:pt idx="1253">
                  <c:v>152.88000489000001</c:v>
                </c:pt>
                <c:pt idx="1254">
                  <c:v>152.79998780000005</c:v>
                </c:pt>
                <c:pt idx="1255">
                  <c:v>152.73999024000011</c:v>
                </c:pt>
                <c:pt idx="1256">
                  <c:v>152.66998291000004</c:v>
                </c:pt>
                <c:pt idx="1257">
                  <c:v>152.61004638999998</c:v>
                </c:pt>
                <c:pt idx="1258">
                  <c:v>152.53002929999991</c:v>
                </c:pt>
                <c:pt idx="1259">
                  <c:v>152.46997069999998</c:v>
                </c:pt>
                <c:pt idx="1260">
                  <c:v>152.40002442000002</c:v>
                </c:pt>
                <c:pt idx="1261">
                  <c:v>152.34002685999997</c:v>
                </c:pt>
                <c:pt idx="1262">
                  <c:v>152.27001953000001</c:v>
                </c:pt>
                <c:pt idx="1263">
                  <c:v>152.20996094000009</c:v>
                </c:pt>
                <c:pt idx="1264">
                  <c:v>152.13000489000001</c:v>
                </c:pt>
                <c:pt idx="1265">
                  <c:v>152.07000731999995</c:v>
                </c:pt>
                <c:pt idx="1266">
                  <c:v>152</c:v>
                </c:pt>
                <c:pt idx="1267">
                  <c:v>151.92999266999993</c:v>
                </c:pt>
                <c:pt idx="1268">
                  <c:v>151.86999512</c:v>
                </c:pt>
                <c:pt idx="1269">
                  <c:v>151.79998779000005</c:v>
                </c:pt>
                <c:pt idx="1270">
                  <c:v>151.73999024</c:v>
                </c:pt>
                <c:pt idx="1271">
                  <c:v>151.67004394000003</c:v>
                </c:pt>
                <c:pt idx="1272">
                  <c:v>151.59002686000008</c:v>
                </c:pt>
                <c:pt idx="1273">
                  <c:v>151.52996826000003</c:v>
                </c:pt>
                <c:pt idx="1274">
                  <c:v>151.45996093000008</c:v>
                </c:pt>
                <c:pt idx="1275">
                  <c:v>151.4000244099999</c:v>
                </c:pt>
                <c:pt idx="1276">
                  <c:v>151.33001708999996</c:v>
                </c:pt>
                <c:pt idx="1277">
                  <c:v>151.26995850000003</c:v>
                </c:pt>
                <c:pt idx="1278">
                  <c:v>151.20001220999995</c:v>
                </c:pt>
                <c:pt idx="1279">
                  <c:v>151.13000489000001</c:v>
                </c:pt>
                <c:pt idx="1280">
                  <c:v>151.07000733000007</c:v>
                </c:pt>
                <c:pt idx="1281">
                  <c:v>151</c:v>
                </c:pt>
                <c:pt idx="1282">
                  <c:v>150.92999267000005</c:v>
                </c:pt>
                <c:pt idx="1283">
                  <c:v>150.86999512</c:v>
                </c:pt>
                <c:pt idx="1284">
                  <c:v>150.79998780000005</c:v>
                </c:pt>
                <c:pt idx="1285">
                  <c:v>150.72998046999999</c:v>
                </c:pt>
                <c:pt idx="1286">
                  <c:v>150.67004393999991</c:v>
                </c:pt>
                <c:pt idx="1287">
                  <c:v>150.59997557999998</c:v>
                </c:pt>
                <c:pt idx="1288">
                  <c:v>150.52996826000003</c:v>
                </c:pt>
                <c:pt idx="1289">
                  <c:v>150.45996092999997</c:v>
                </c:pt>
                <c:pt idx="1290">
                  <c:v>150.39001465000001</c:v>
                </c:pt>
                <c:pt idx="1291">
                  <c:v>150.33001709000007</c:v>
                </c:pt>
                <c:pt idx="1292">
                  <c:v>150.25</c:v>
                </c:pt>
                <c:pt idx="1293">
                  <c:v>150.18005371000004</c:v>
                </c:pt>
                <c:pt idx="1294">
                  <c:v>150.11999512</c:v>
                </c:pt>
                <c:pt idx="1295">
                  <c:v>150.04998779000005</c:v>
                </c:pt>
                <c:pt idx="1296">
                  <c:v>149.9799804700001</c:v>
                </c:pt>
                <c:pt idx="1297">
                  <c:v>149.92004394999992</c:v>
                </c:pt>
                <c:pt idx="1298">
                  <c:v>149.85003662999998</c:v>
                </c:pt>
                <c:pt idx="1299">
                  <c:v>149.77996827000004</c:v>
                </c:pt>
                <c:pt idx="1300">
                  <c:v>149.70996093999997</c:v>
                </c:pt>
                <c:pt idx="1301">
                  <c:v>149.64001465000001</c:v>
                </c:pt>
                <c:pt idx="1302">
                  <c:v>149.58001708999996</c:v>
                </c:pt>
                <c:pt idx="1303">
                  <c:v>149.51000977000001</c:v>
                </c:pt>
                <c:pt idx="1304">
                  <c:v>149.44000244000006</c:v>
                </c:pt>
                <c:pt idx="1305">
                  <c:v>149.36999510999999</c:v>
                </c:pt>
                <c:pt idx="1306">
                  <c:v>149.30999756000006</c:v>
                </c:pt>
                <c:pt idx="1307">
                  <c:v>149.23999024000011</c:v>
                </c:pt>
                <c:pt idx="1308">
                  <c:v>149.16998290999993</c:v>
                </c:pt>
                <c:pt idx="1309">
                  <c:v>149.10998534999999</c:v>
                </c:pt>
                <c:pt idx="1310">
                  <c:v>149.04003905999991</c:v>
                </c:pt>
                <c:pt idx="1311">
                  <c:v>148.96997069999998</c:v>
                </c:pt>
                <c:pt idx="1312">
                  <c:v>148.89996338000003</c:v>
                </c:pt>
                <c:pt idx="1313">
                  <c:v>148.83001708999996</c:v>
                </c:pt>
                <c:pt idx="1314">
                  <c:v>148.77001953000001</c:v>
                </c:pt>
                <c:pt idx="1315">
                  <c:v>148.70001220999995</c:v>
                </c:pt>
                <c:pt idx="1316">
                  <c:v>148.63000488</c:v>
                </c:pt>
                <c:pt idx="1317">
                  <c:v>148.55999756000006</c:v>
                </c:pt>
                <c:pt idx="1318">
                  <c:v>148.49005126999998</c:v>
                </c:pt>
                <c:pt idx="1319">
                  <c:v>148.42999268000005</c:v>
                </c:pt>
                <c:pt idx="1320">
                  <c:v>148.3599853500001</c:v>
                </c:pt>
                <c:pt idx="1321">
                  <c:v>148.28997803000004</c:v>
                </c:pt>
                <c:pt idx="1322">
                  <c:v>148.22003172999996</c:v>
                </c:pt>
                <c:pt idx="1323">
                  <c:v>148.1500244099999</c:v>
                </c:pt>
                <c:pt idx="1324">
                  <c:v>148.09002685999997</c:v>
                </c:pt>
                <c:pt idx="1325">
                  <c:v>148.01995850000003</c:v>
                </c:pt>
                <c:pt idx="1326">
                  <c:v>147.94995117999997</c:v>
                </c:pt>
                <c:pt idx="1327">
                  <c:v>147.89001465000001</c:v>
                </c:pt>
                <c:pt idx="1328">
                  <c:v>147.83001708999996</c:v>
                </c:pt>
                <c:pt idx="1329">
                  <c:v>147.76000977000001</c:v>
                </c:pt>
                <c:pt idx="1330">
                  <c:v>147.69000244000006</c:v>
                </c:pt>
                <c:pt idx="1331">
                  <c:v>147.61999510999999</c:v>
                </c:pt>
                <c:pt idx="1332">
                  <c:v>147.55999756000006</c:v>
                </c:pt>
                <c:pt idx="1333">
                  <c:v>147.48999024000011</c:v>
                </c:pt>
                <c:pt idx="1334">
                  <c:v>147.41998291000004</c:v>
                </c:pt>
                <c:pt idx="1335">
                  <c:v>147.34997557999998</c:v>
                </c:pt>
                <c:pt idx="1336">
                  <c:v>147.29003906999992</c:v>
                </c:pt>
                <c:pt idx="1337">
                  <c:v>147.22003173999997</c:v>
                </c:pt>
                <c:pt idx="1338">
                  <c:v>147.15997313999992</c:v>
                </c:pt>
                <c:pt idx="1339">
                  <c:v>147.08996581999997</c:v>
                </c:pt>
                <c:pt idx="1340">
                  <c:v>147.02001953000001</c:v>
                </c:pt>
                <c:pt idx="1341">
                  <c:v>146.96002196999996</c:v>
                </c:pt>
                <c:pt idx="1342">
                  <c:v>146.89001465000001</c:v>
                </c:pt>
                <c:pt idx="1343">
                  <c:v>146.82000733000007</c:v>
                </c:pt>
                <c:pt idx="1344">
                  <c:v>146.76000976</c:v>
                </c:pt>
                <c:pt idx="1345">
                  <c:v>146.69000244000006</c:v>
                </c:pt>
                <c:pt idx="1346">
                  <c:v>146.61999512</c:v>
                </c:pt>
                <c:pt idx="1347">
                  <c:v>146.55999756000006</c:v>
                </c:pt>
                <c:pt idx="1348">
                  <c:v>146.48999024000011</c:v>
                </c:pt>
                <c:pt idx="1349">
                  <c:v>146.42999266999993</c:v>
                </c:pt>
                <c:pt idx="1350">
                  <c:v>146.36004638999998</c:v>
                </c:pt>
                <c:pt idx="1351">
                  <c:v>146.29003905999991</c:v>
                </c:pt>
                <c:pt idx="1352">
                  <c:v>146.23004150999998</c:v>
                </c:pt>
                <c:pt idx="1353">
                  <c:v>146.15997315000004</c:v>
                </c:pt>
                <c:pt idx="1354">
                  <c:v>146.09997557999998</c:v>
                </c:pt>
                <c:pt idx="1355">
                  <c:v>146.02996826000003</c:v>
                </c:pt>
                <c:pt idx="1356">
                  <c:v>145.97003173999997</c:v>
                </c:pt>
                <c:pt idx="1357">
                  <c:v>145.90002442000002</c:v>
                </c:pt>
                <c:pt idx="1358">
                  <c:v>145.84002684999996</c:v>
                </c:pt>
                <c:pt idx="1359">
                  <c:v>145.76995849000002</c:v>
                </c:pt>
                <c:pt idx="1360">
                  <c:v>145.69995117000008</c:v>
                </c:pt>
                <c:pt idx="1361">
                  <c:v>145.62994384000001</c:v>
                </c:pt>
                <c:pt idx="1362">
                  <c:v>145.55999756000006</c:v>
                </c:pt>
                <c:pt idx="1363">
                  <c:v>145.5</c:v>
                </c:pt>
                <c:pt idx="1364">
                  <c:v>145.42999266999993</c:v>
                </c:pt>
                <c:pt idx="1365">
                  <c:v>145.36999512</c:v>
                </c:pt>
                <c:pt idx="1366">
                  <c:v>145.30004882999992</c:v>
                </c:pt>
                <c:pt idx="1367">
                  <c:v>145.23999022999999</c:v>
                </c:pt>
                <c:pt idx="1368">
                  <c:v>145.16998290999993</c:v>
                </c:pt>
                <c:pt idx="1369">
                  <c:v>145.10998534999999</c:v>
                </c:pt>
                <c:pt idx="1370">
                  <c:v>145.03997802000004</c:v>
                </c:pt>
                <c:pt idx="1371">
                  <c:v>144.97998046999999</c:v>
                </c:pt>
                <c:pt idx="1372">
                  <c:v>144.91998291000004</c:v>
                </c:pt>
                <c:pt idx="1373">
                  <c:v>144.84002685999997</c:v>
                </c:pt>
                <c:pt idx="1374">
                  <c:v>144.78002930000002</c:v>
                </c:pt>
                <c:pt idx="1375">
                  <c:v>144.71002198000008</c:v>
                </c:pt>
                <c:pt idx="1376">
                  <c:v>144.64996338000003</c:v>
                </c:pt>
                <c:pt idx="1377">
                  <c:v>144.57995606000009</c:v>
                </c:pt>
                <c:pt idx="1378">
                  <c:v>144.51995849000002</c:v>
                </c:pt>
                <c:pt idx="1379">
                  <c:v>144.45001221000007</c:v>
                </c:pt>
                <c:pt idx="1380">
                  <c:v>144.39001463999989</c:v>
                </c:pt>
                <c:pt idx="1381">
                  <c:v>144.33001708999996</c:v>
                </c:pt>
                <c:pt idx="1382">
                  <c:v>144.26000977000001</c:v>
                </c:pt>
                <c:pt idx="1383">
                  <c:v>144.19995117999997</c:v>
                </c:pt>
                <c:pt idx="1384">
                  <c:v>144.14001465000001</c:v>
                </c:pt>
                <c:pt idx="1385">
                  <c:v>144.07000731999995</c:v>
                </c:pt>
                <c:pt idx="1386">
                  <c:v>144.01000977000001</c:v>
                </c:pt>
                <c:pt idx="1387">
                  <c:v>143.94000244000006</c:v>
                </c:pt>
                <c:pt idx="1388">
                  <c:v>143.88000488</c:v>
                </c:pt>
                <c:pt idx="1389">
                  <c:v>143.82000732000006</c:v>
                </c:pt>
                <c:pt idx="1390">
                  <c:v>143.75</c:v>
                </c:pt>
                <c:pt idx="1391">
                  <c:v>143.69000244000006</c:v>
                </c:pt>
                <c:pt idx="1392">
                  <c:v>143.63000489000001</c:v>
                </c:pt>
                <c:pt idx="1393">
                  <c:v>143.55999755999994</c:v>
                </c:pt>
                <c:pt idx="1394">
                  <c:v>143.5</c:v>
                </c:pt>
                <c:pt idx="1395">
                  <c:v>143.44000243999994</c:v>
                </c:pt>
                <c:pt idx="1396">
                  <c:v>143.36999510999999</c:v>
                </c:pt>
                <c:pt idx="1397">
                  <c:v>143.30999755999994</c:v>
                </c:pt>
                <c:pt idx="1398">
                  <c:v>143.25</c:v>
                </c:pt>
                <c:pt idx="1399">
                  <c:v>143.19000243999994</c:v>
                </c:pt>
                <c:pt idx="1400">
                  <c:v>143.11999512</c:v>
                </c:pt>
                <c:pt idx="1401">
                  <c:v>143.05999756000006</c:v>
                </c:pt>
                <c:pt idx="1402">
                  <c:v>143</c:v>
                </c:pt>
                <c:pt idx="1403">
                  <c:v>142.94000244000006</c:v>
                </c:pt>
                <c:pt idx="1404">
                  <c:v>142.87005615999999</c:v>
                </c:pt>
                <c:pt idx="1405">
                  <c:v>142.80999756000006</c:v>
                </c:pt>
                <c:pt idx="1406">
                  <c:v>142.75</c:v>
                </c:pt>
                <c:pt idx="1407">
                  <c:v>142.69000244000006</c:v>
                </c:pt>
                <c:pt idx="1408">
                  <c:v>142.61999510999999</c:v>
                </c:pt>
                <c:pt idx="1409">
                  <c:v>142.55999755999994</c:v>
                </c:pt>
                <c:pt idx="1410">
                  <c:v>142.5</c:v>
                </c:pt>
                <c:pt idx="1411">
                  <c:v>142.44000244999995</c:v>
                </c:pt>
                <c:pt idx="1412">
                  <c:v>142.38000489000001</c:v>
                </c:pt>
                <c:pt idx="1413">
                  <c:v>142.30999755999994</c:v>
                </c:pt>
                <c:pt idx="1414">
                  <c:v>142.26000976</c:v>
                </c:pt>
                <c:pt idx="1415">
                  <c:v>142.20001221000007</c:v>
                </c:pt>
                <c:pt idx="1416">
                  <c:v>142.14001464</c:v>
                </c:pt>
                <c:pt idx="1417">
                  <c:v>142.07995605000008</c:v>
                </c:pt>
                <c:pt idx="1418">
                  <c:v>142.01995850000003</c:v>
                </c:pt>
                <c:pt idx="1419">
                  <c:v>141.95001221000007</c:v>
                </c:pt>
                <c:pt idx="1420">
                  <c:v>141.89001465000001</c:v>
                </c:pt>
                <c:pt idx="1421">
                  <c:v>141.83001708999996</c:v>
                </c:pt>
                <c:pt idx="1422">
                  <c:v>141.7700195299999</c:v>
                </c:pt>
                <c:pt idx="1423">
                  <c:v>141.71002196999996</c:v>
                </c:pt>
                <c:pt idx="1424">
                  <c:v>141.64996338000003</c:v>
                </c:pt>
                <c:pt idx="1425">
                  <c:v>141.58996581999997</c:v>
                </c:pt>
                <c:pt idx="1426">
                  <c:v>141.52996826000003</c:v>
                </c:pt>
                <c:pt idx="1427">
                  <c:v>141.46002196999996</c:v>
                </c:pt>
                <c:pt idx="1428">
                  <c:v>141.46002196999996</c:v>
                </c:pt>
                <c:pt idx="1429">
                  <c:v>141.36999513000001</c:v>
                </c:pt>
                <c:pt idx="1430">
                  <c:v>141.28002930000002</c:v>
                </c:pt>
                <c:pt idx="1431">
                  <c:v>141.19000243000005</c:v>
                </c:pt>
                <c:pt idx="1432">
                  <c:v>141.20001219000005</c:v>
                </c:pt>
                <c:pt idx="1433">
                  <c:v>141.10998536000011</c:v>
                </c:pt>
                <c:pt idx="1434">
                  <c:v>141.0300292899999</c:v>
                </c:pt>
                <c:pt idx="1435">
                  <c:v>141.04003905999991</c:v>
                </c:pt>
                <c:pt idx="1436">
                  <c:v>140.94000245999996</c:v>
                </c:pt>
                <c:pt idx="1437">
                  <c:v>140.84997558999999</c:v>
                </c:pt>
                <c:pt idx="1438">
                  <c:v>140.85998534999999</c:v>
                </c:pt>
                <c:pt idx="1439">
                  <c:v>140.77001952000001</c:v>
                </c:pt>
                <c:pt idx="1440">
                  <c:v>140.69000245000007</c:v>
                </c:pt>
                <c:pt idx="1441">
                  <c:v>140.60003660999996</c:v>
                </c:pt>
                <c:pt idx="1442">
                  <c:v>140.60998533999998</c:v>
                </c:pt>
                <c:pt idx="1443">
                  <c:v>140.51995851000004</c:v>
                </c:pt>
                <c:pt idx="1444">
                  <c:v>140.42999268000005</c:v>
                </c:pt>
                <c:pt idx="1445">
                  <c:v>140.44000243999994</c:v>
                </c:pt>
                <c:pt idx="1446">
                  <c:v>140.35003660999996</c:v>
                </c:pt>
                <c:pt idx="1447">
                  <c:v>140.26000977000001</c:v>
                </c:pt>
                <c:pt idx="1448">
                  <c:v>140.26995850000003</c:v>
                </c:pt>
                <c:pt idx="1449">
                  <c:v>140.19000242999994</c:v>
                </c:pt>
                <c:pt idx="1450">
                  <c:v>140.09997559999999</c:v>
                </c:pt>
                <c:pt idx="1451">
                  <c:v>140.10998537</c:v>
                </c:pt>
                <c:pt idx="1452">
                  <c:v>140.02001953000001</c:v>
                </c:pt>
                <c:pt idx="1453">
                  <c:v>139.93005370000003</c:v>
                </c:pt>
                <c:pt idx="1454">
                  <c:v>139.94000242999994</c:v>
                </c:pt>
                <c:pt idx="1455">
                  <c:v>139.85003659000006</c:v>
                </c:pt>
                <c:pt idx="1456">
                  <c:v>139.75994876000004</c:v>
                </c:pt>
                <c:pt idx="1457">
                  <c:v>139.77996828999994</c:v>
                </c:pt>
                <c:pt idx="1458">
                  <c:v>139.69000246000007</c:v>
                </c:pt>
                <c:pt idx="1459">
                  <c:v>139.59997558999999</c:v>
                </c:pt>
                <c:pt idx="1460">
                  <c:v>139.51000974999988</c:v>
                </c:pt>
                <c:pt idx="1461">
                  <c:v>139.52001951999989</c:v>
                </c:pt>
                <c:pt idx="1462">
                  <c:v>139.43005368000001</c:v>
                </c:pt>
                <c:pt idx="1463">
                  <c:v>139.44006345000003</c:v>
                </c:pt>
                <c:pt idx="1464">
                  <c:v>139.35992434000002</c:v>
                </c:pt>
                <c:pt idx="1465">
                  <c:v>139.26995851000015</c:v>
                </c:pt>
                <c:pt idx="1466">
                  <c:v>139.17999268000005</c:v>
                </c:pt>
                <c:pt idx="1467">
                  <c:v>139.19000243999994</c:v>
                </c:pt>
                <c:pt idx="1468">
                  <c:v>139.11004636999985</c:v>
                </c:pt>
                <c:pt idx="1469">
                  <c:v>139.02001949999999</c:v>
                </c:pt>
                <c:pt idx="1470">
                  <c:v>139.02001949999999</c:v>
                </c:pt>
                <c:pt idx="1471">
                  <c:v>138.93994142999998</c:v>
                </c:pt>
                <c:pt idx="1472">
                  <c:v>138.84997560000011</c:v>
                </c:pt>
                <c:pt idx="1473">
                  <c:v>138.85998537000012</c:v>
                </c:pt>
                <c:pt idx="1474">
                  <c:v>138.78002930000002</c:v>
                </c:pt>
                <c:pt idx="1475">
                  <c:v>138.69000242999994</c:v>
                </c:pt>
                <c:pt idx="1476">
                  <c:v>138.71002195999995</c:v>
                </c:pt>
                <c:pt idx="1477">
                  <c:v>138.62005611999996</c:v>
                </c:pt>
                <c:pt idx="1478">
                  <c:v>138.51995851999993</c:v>
                </c:pt>
                <c:pt idx="1479">
                  <c:v>138.53997805999995</c:v>
                </c:pt>
                <c:pt idx="1480">
                  <c:v>138.44995119000009</c:v>
                </c:pt>
                <c:pt idx="1481">
                  <c:v>138.36999512</c:v>
                </c:pt>
                <c:pt idx="1482">
                  <c:v>138.38000488</c:v>
                </c:pt>
                <c:pt idx="1483">
                  <c:v>138.2900390499999</c:v>
                </c:pt>
                <c:pt idx="1484">
                  <c:v>138.21002194000005</c:v>
                </c:pt>
                <c:pt idx="1485">
                  <c:v>138.22003171000006</c:v>
                </c:pt>
                <c:pt idx="1486">
                  <c:v>138.13995363999993</c:v>
                </c:pt>
                <c:pt idx="1487">
                  <c:v>138.13995363999993</c:v>
                </c:pt>
                <c:pt idx="1488">
                  <c:v>138.05999757000006</c:v>
                </c:pt>
                <c:pt idx="1489">
                  <c:v>137.96997069999998</c:v>
                </c:pt>
                <c:pt idx="1490">
                  <c:v>137.97998046999999</c:v>
                </c:pt>
                <c:pt idx="1491">
                  <c:v>137.90002439999989</c:v>
                </c:pt>
                <c:pt idx="1492">
                  <c:v>137.81005857000002</c:v>
                </c:pt>
                <c:pt idx="1493">
                  <c:v>137.83007810000004</c:v>
                </c:pt>
                <c:pt idx="1494">
                  <c:v>137.73992923000003</c:v>
                </c:pt>
                <c:pt idx="1495">
                  <c:v>137.64996339000015</c:v>
                </c:pt>
                <c:pt idx="1496">
                  <c:v>137.65997316000016</c:v>
                </c:pt>
                <c:pt idx="1497">
                  <c:v>137.58001708999996</c:v>
                </c:pt>
                <c:pt idx="1498">
                  <c:v>137.49005125999986</c:v>
                </c:pt>
                <c:pt idx="1499">
                  <c:v>137.49999998999988</c:v>
                </c:pt>
                <c:pt idx="1500">
                  <c:v>137.42004392000001</c:v>
                </c:pt>
                <c:pt idx="1501">
                  <c:v>137.32995607999999</c:v>
                </c:pt>
                <c:pt idx="1502">
                  <c:v>137.33996585</c:v>
                </c:pt>
                <c:pt idx="1503">
                  <c:v>137.25994874000014</c:v>
                </c:pt>
                <c:pt idx="1504">
                  <c:v>137.15997314000003</c:v>
                </c:pt>
                <c:pt idx="1505">
                  <c:v>137.17999268000005</c:v>
                </c:pt>
                <c:pt idx="1506">
                  <c:v>137.09002683999984</c:v>
                </c:pt>
                <c:pt idx="1507">
                  <c:v>137.00006100999997</c:v>
                </c:pt>
                <c:pt idx="1508">
                  <c:v>137.02001949999999</c:v>
                </c:pt>
                <c:pt idx="1509">
                  <c:v>136.92993166999997</c:v>
                </c:pt>
                <c:pt idx="1510">
                  <c:v>136.93994142999998</c:v>
                </c:pt>
                <c:pt idx="1511">
                  <c:v>136.84997560000011</c:v>
                </c:pt>
                <c:pt idx="1512">
                  <c:v>136.76000977000001</c:v>
                </c:pt>
                <c:pt idx="1513">
                  <c:v>136.77001953000001</c:v>
                </c:pt>
                <c:pt idx="1514">
                  <c:v>136.68005369999992</c:v>
                </c:pt>
                <c:pt idx="1515">
                  <c:v>136.60003659000006</c:v>
                </c:pt>
                <c:pt idx="1516">
                  <c:v>136.61004636000007</c:v>
                </c:pt>
                <c:pt idx="1517">
                  <c:v>136.51995851999993</c:v>
                </c:pt>
                <c:pt idx="1518">
                  <c:v>136.42999269000006</c:v>
                </c:pt>
                <c:pt idx="1519">
                  <c:v>136.44000246000007</c:v>
                </c:pt>
                <c:pt idx="1520">
                  <c:v>136.35998534999999</c:v>
                </c:pt>
                <c:pt idx="1521">
                  <c:v>136.35998534999999</c:v>
                </c:pt>
                <c:pt idx="1522">
                  <c:v>136.27001951999989</c:v>
                </c:pt>
                <c:pt idx="1523">
                  <c:v>136.18005368000001</c:v>
                </c:pt>
                <c:pt idx="1524">
                  <c:v>136.19006345000003</c:v>
                </c:pt>
                <c:pt idx="1525">
                  <c:v>136.09997561</c:v>
                </c:pt>
                <c:pt idx="1526">
                  <c:v>136.01995851000015</c:v>
                </c:pt>
                <c:pt idx="1527">
                  <c:v>136.02996828000016</c:v>
                </c:pt>
                <c:pt idx="1528">
                  <c:v>135.94000243999994</c:v>
                </c:pt>
                <c:pt idx="1529">
                  <c:v>135.94000243999994</c:v>
                </c:pt>
                <c:pt idx="1530">
                  <c:v>135.85003660999985</c:v>
                </c:pt>
                <c:pt idx="1531">
                  <c:v>135.76007076999997</c:v>
                </c:pt>
                <c:pt idx="1532">
                  <c:v>135.77001949999999</c:v>
                </c:pt>
                <c:pt idx="1533">
                  <c:v>135.68994142999998</c:v>
                </c:pt>
                <c:pt idx="1534">
                  <c:v>135.59997560000011</c:v>
                </c:pt>
                <c:pt idx="1535">
                  <c:v>135.60998537000012</c:v>
                </c:pt>
                <c:pt idx="1536">
                  <c:v>135.52001953000001</c:v>
                </c:pt>
                <c:pt idx="1537">
                  <c:v>135.43005369999992</c:v>
                </c:pt>
                <c:pt idx="1538">
                  <c:v>135.43005369999992</c:v>
                </c:pt>
                <c:pt idx="1539">
                  <c:v>135.34002683000006</c:v>
                </c:pt>
                <c:pt idx="1540">
                  <c:v>135.35003659000006</c:v>
                </c:pt>
                <c:pt idx="1541">
                  <c:v>135.26995851999993</c:v>
                </c:pt>
                <c:pt idx="1542">
                  <c:v>135.17999269000006</c:v>
                </c:pt>
                <c:pt idx="1543">
                  <c:v>135.19000246000007</c:v>
                </c:pt>
                <c:pt idx="1544">
                  <c:v>135.09997558999999</c:v>
                </c:pt>
                <c:pt idx="1545">
                  <c:v>135.01000974999988</c:v>
                </c:pt>
                <c:pt idx="1546">
                  <c:v>135.01000974999988</c:v>
                </c:pt>
                <c:pt idx="1547">
                  <c:v>134.92004392000001</c:v>
                </c:pt>
                <c:pt idx="1548">
                  <c:v>134.93005368000001</c:v>
                </c:pt>
                <c:pt idx="1549">
                  <c:v>134.83996585</c:v>
                </c:pt>
                <c:pt idx="1550">
                  <c:v>134.75000001000012</c:v>
                </c:pt>
                <c:pt idx="1551">
                  <c:v>134.76995851000015</c:v>
                </c:pt>
                <c:pt idx="1552">
                  <c:v>134.67999268000005</c:v>
                </c:pt>
                <c:pt idx="1553">
                  <c:v>134.69000243999994</c:v>
                </c:pt>
                <c:pt idx="1554">
                  <c:v>134.60003660999985</c:v>
                </c:pt>
                <c:pt idx="1555">
                  <c:v>134.50006100999997</c:v>
                </c:pt>
                <c:pt idx="1556">
                  <c:v>134.51007076999997</c:v>
                </c:pt>
                <c:pt idx="1557">
                  <c:v>134.41992189999996</c:v>
                </c:pt>
                <c:pt idx="1558">
                  <c:v>134.42993166999997</c:v>
                </c:pt>
                <c:pt idx="1559">
                  <c:v>134.3399658300001</c:v>
                </c:pt>
                <c:pt idx="1560">
                  <c:v>134.25</c:v>
                </c:pt>
                <c:pt idx="1561">
                  <c:v>134.27001953000001</c:v>
                </c:pt>
                <c:pt idx="1562">
                  <c:v>134.18005369999992</c:v>
                </c:pt>
                <c:pt idx="1563">
                  <c:v>134.18005369999992</c:v>
                </c:pt>
                <c:pt idx="1564">
                  <c:v>134.09002683000006</c:v>
                </c:pt>
                <c:pt idx="1565">
                  <c:v>133.99993899000003</c:v>
                </c:pt>
                <c:pt idx="1566">
                  <c:v>134.00994876000004</c:v>
                </c:pt>
                <c:pt idx="1567">
                  <c:v>133.91998292000005</c:v>
                </c:pt>
                <c:pt idx="1568">
                  <c:v>133.83001708999996</c:v>
                </c:pt>
                <c:pt idx="1569">
                  <c:v>133.84002685999997</c:v>
                </c:pt>
                <c:pt idx="1570">
                  <c:v>133.74999998999988</c:v>
                </c:pt>
                <c:pt idx="1571">
                  <c:v>133.8000487999999</c:v>
                </c:pt>
                <c:pt idx="1572">
                  <c:v>133.70007320000002</c:v>
                </c:pt>
                <c:pt idx="1573">
                  <c:v>133.59997559999999</c:v>
                </c:pt>
                <c:pt idx="1574">
                  <c:v>133.59997559999999</c:v>
                </c:pt>
                <c:pt idx="1575">
                  <c:v>133.50000000000011</c:v>
                </c:pt>
                <c:pt idx="1576">
                  <c:v>133.50000000000011</c:v>
                </c:pt>
                <c:pt idx="1577">
                  <c:v>133.40002440000001</c:v>
                </c:pt>
                <c:pt idx="1578">
                  <c:v>133.3000487999999</c:v>
                </c:pt>
                <c:pt idx="1579">
                  <c:v>133.3000487999999</c:v>
                </c:pt>
                <c:pt idx="1580">
                  <c:v>133.20007320000002</c:v>
                </c:pt>
                <c:pt idx="1581">
                  <c:v>133.30004880000001</c:v>
                </c:pt>
                <c:pt idx="1582">
                  <c:v>133.19995119999999</c:v>
                </c:pt>
                <c:pt idx="1583">
                  <c:v>133.19995119999999</c:v>
                </c:pt>
                <c:pt idx="1584">
                  <c:v>133.09997560000011</c:v>
                </c:pt>
                <c:pt idx="1585">
                  <c:v>133</c:v>
                </c:pt>
                <c:pt idx="1586">
                  <c:v>133</c:v>
                </c:pt>
                <c:pt idx="1587">
                  <c:v>132.90002439999989</c:v>
                </c:pt>
                <c:pt idx="1588">
                  <c:v>132.90002439999989</c:v>
                </c:pt>
                <c:pt idx="1589">
                  <c:v>132.80004880000001</c:v>
                </c:pt>
                <c:pt idx="1590">
                  <c:v>132.69995119999999</c:v>
                </c:pt>
                <c:pt idx="1591">
                  <c:v>132.79992679999998</c:v>
                </c:pt>
                <c:pt idx="1592">
                  <c:v>132.6999512000001</c:v>
                </c:pt>
                <c:pt idx="1593">
                  <c:v>132.6999512000001</c:v>
                </c:pt>
                <c:pt idx="1594">
                  <c:v>132.59997559999999</c:v>
                </c:pt>
                <c:pt idx="1595">
                  <c:v>132.49999999999989</c:v>
                </c:pt>
                <c:pt idx="1596">
                  <c:v>132.5</c:v>
                </c:pt>
                <c:pt idx="1597">
                  <c:v>132.40002440000012</c:v>
                </c:pt>
                <c:pt idx="1598">
                  <c:v>132.40002440000012</c:v>
                </c:pt>
                <c:pt idx="1599">
                  <c:v>132.29992680000009</c:v>
                </c:pt>
                <c:pt idx="1600">
                  <c:v>132.39990239999997</c:v>
                </c:pt>
                <c:pt idx="1601">
                  <c:v>132.29992680000009</c:v>
                </c:pt>
                <c:pt idx="1602">
                  <c:v>132.19995119999999</c:v>
                </c:pt>
                <c:pt idx="1603">
                  <c:v>132.19995119999999</c:v>
                </c:pt>
                <c:pt idx="1604">
                  <c:v>132.09997559999988</c:v>
                </c:pt>
                <c:pt idx="1605">
                  <c:v>132.09997559999988</c:v>
                </c:pt>
                <c:pt idx="1606">
                  <c:v>132</c:v>
                </c:pt>
                <c:pt idx="1607">
                  <c:v>131.89990239999997</c:v>
                </c:pt>
                <c:pt idx="1608">
                  <c:v>131.89990239999997</c:v>
                </c:pt>
                <c:pt idx="1609">
                  <c:v>131.90002440000012</c:v>
                </c:pt>
                <c:pt idx="1610">
                  <c:v>131.90002440000012</c:v>
                </c:pt>
                <c:pt idx="1611">
                  <c:v>131.80004880000001</c:v>
                </c:pt>
                <c:pt idx="1612">
                  <c:v>131.80004880000001</c:v>
                </c:pt>
                <c:pt idx="1613">
                  <c:v>131.70007319999991</c:v>
                </c:pt>
                <c:pt idx="1614">
                  <c:v>131.60009760000003</c:v>
                </c:pt>
                <c:pt idx="1615">
                  <c:v>131.60009760000003</c:v>
                </c:pt>
                <c:pt idx="1616">
                  <c:v>131.5</c:v>
                </c:pt>
                <c:pt idx="1617">
                  <c:v>131.5</c:v>
                </c:pt>
                <c:pt idx="1618">
                  <c:v>131.5</c:v>
                </c:pt>
                <c:pt idx="1619">
                  <c:v>131.5</c:v>
                </c:pt>
                <c:pt idx="1620">
                  <c:v>131.40002439999989</c:v>
                </c:pt>
                <c:pt idx="1621">
                  <c:v>131.30004879999979</c:v>
                </c:pt>
                <c:pt idx="1622">
                  <c:v>131.30004879999979</c:v>
                </c:pt>
                <c:pt idx="1623">
                  <c:v>131.20007319999991</c:v>
                </c:pt>
                <c:pt idx="1624">
                  <c:v>131.20007319999991</c:v>
                </c:pt>
                <c:pt idx="1625">
                  <c:v>131.09997559999988</c:v>
                </c:pt>
                <c:pt idx="1626">
                  <c:v>131.19995119999999</c:v>
                </c:pt>
                <c:pt idx="1627">
                  <c:v>131.09997560000011</c:v>
                </c:pt>
                <c:pt idx="1628">
                  <c:v>131</c:v>
                </c:pt>
                <c:pt idx="1629">
                  <c:v>131</c:v>
                </c:pt>
                <c:pt idx="1630">
                  <c:v>130.90002439999989</c:v>
                </c:pt>
                <c:pt idx="1631">
                  <c:v>130.90002439999989</c:v>
                </c:pt>
                <c:pt idx="1632">
                  <c:v>130.80004880000001</c:v>
                </c:pt>
                <c:pt idx="1633">
                  <c:v>130.90002440000012</c:v>
                </c:pt>
                <c:pt idx="1634">
                  <c:v>130.79992680000009</c:v>
                </c:pt>
                <c:pt idx="1635">
                  <c:v>130.69995120000021</c:v>
                </c:pt>
                <c:pt idx="1636">
                  <c:v>130.69995120000021</c:v>
                </c:pt>
                <c:pt idx="1637">
                  <c:v>130.59997560000011</c:v>
                </c:pt>
                <c:pt idx="1638">
                  <c:v>130.59997560000011</c:v>
                </c:pt>
                <c:pt idx="1639">
                  <c:v>130.59997559999988</c:v>
                </c:pt>
                <c:pt idx="1640">
                  <c:v>130.59997559999988</c:v>
                </c:pt>
                <c:pt idx="1641">
                  <c:v>130.5</c:v>
                </c:pt>
                <c:pt idx="1642">
                  <c:v>130.5</c:v>
                </c:pt>
                <c:pt idx="1643">
                  <c:v>130.39990239999997</c:v>
                </c:pt>
                <c:pt idx="1644">
                  <c:v>130.29992680000009</c:v>
                </c:pt>
                <c:pt idx="1645">
                  <c:v>130.29992680000009</c:v>
                </c:pt>
                <c:pt idx="1646">
                  <c:v>130.30004880000001</c:v>
                </c:pt>
                <c:pt idx="1647">
                  <c:v>130.30004880000001</c:v>
                </c:pt>
                <c:pt idx="1648">
                  <c:v>130.20007319999991</c:v>
                </c:pt>
                <c:pt idx="1649">
                  <c:v>130.20007319999991</c:v>
                </c:pt>
                <c:pt idx="1650">
                  <c:v>130.10009760000003</c:v>
                </c:pt>
                <c:pt idx="1651">
                  <c:v>130</c:v>
                </c:pt>
                <c:pt idx="1652">
                  <c:v>130.09997559999988</c:v>
                </c:pt>
                <c:pt idx="1653">
                  <c:v>130</c:v>
                </c:pt>
                <c:pt idx="1654">
                  <c:v>130</c:v>
                </c:pt>
                <c:pt idx="1655">
                  <c:v>129.90002439999989</c:v>
                </c:pt>
                <c:pt idx="1656">
                  <c:v>129.90002439999989</c:v>
                </c:pt>
                <c:pt idx="1657">
                  <c:v>129.80004879999979</c:v>
                </c:pt>
                <c:pt idx="1658">
                  <c:v>129.90002439999989</c:v>
                </c:pt>
                <c:pt idx="1659">
                  <c:v>129.80004880000001</c:v>
                </c:pt>
                <c:pt idx="1660">
                  <c:v>129.80004880000001</c:v>
                </c:pt>
                <c:pt idx="1661">
                  <c:v>129.69995119999999</c:v>
                </c:pt>
                <c:pt idx="1662">
                  <c:v>129.59997560000011</c:v>
                </c:pt>
                <c:pt idx="1663">
                  <c:v>129.69995120000021</c:v>
                </c:pt>
                <c:pt idx="1664">
                  <c:v>129.59997560000011</c:v>
                </c:pt>
                <c:pt idx="1665">
                  <c:v>129.59997560000011</c:v>
                </c:pt>
                <c:pt idx="1666">
                  <c:v>129.5</c:v>
                </c:pt>
                <c:pt idx="1667">
                  <c:v>129.5</c:v>
                </c:pt>
                <c:pt idx="1668">
                  <c:v>129.40002440000012</c:v>
                </c:pt>
                <c:pt idx="1669">
                  <c:v>129.5</c:v>
                </c:pt>
                <c:pt idx="1670">
                  <c:v>129.39990239999997</c:v>
                </c:pt>
                <c:pt idx="1671">
                  <c:v>129.29992680000009</c:v>
                </c:pt>
                <c:pt idx="1672">
                  <c:v>129.29992680000009</c:v>
                </c:pt>
                <c:pt idx="1673">
                  <c:v>129.19995119999999</c:v>
                </c:pt>
                <c:pt idx="1674">
                  <c:v>129.30004880000001</c:v>
                </c:pt>
                <c:pt idx="1675">
                  <c:v>129.20007319999991</c:v>
                </c:pt>
                <c:pt idx="1676">
                  <c:v>129.20007319999991</c:v>
                </c:pt>
                <c:pt idx="1677">
                  <c:v>129.10009760000003</c:v>
                </c:pt>
                <c:pt idx="1678">
                  <c:v>129.10009760000003</c:v>
                </c:pt>
                <c:pt idx="1679">
                  <c:v>129.09997559999988</c:v>
                </c:pt>
                <c:pt idx="1680">
                  <c:v>129.09997559999988</c:v>
                </c:pt>
                <c:pt idx="1681">
                  <c:v>129</c:v>
                </c:pt>
                <c:pt idx="1682">
                  <c:v>129</c:v>
                </c:pt>
                <c:pt idx="1683">
                  <c:v>128.90002439999989</c:v>
                </c:pt>
                <c:pt idx="1684">
                  <c:v>128.90002439999989</c:v>
                </c:pt>
                <c:pt idx="1685">
                  <c:v>128.90002439999989</c:v>
                </c:pt>
                <c:pt idx="1686">
                  <c:v>128.80004880000001</c:v>
                </c:pt>
                <c:pt idx="1687">
                  <c:v>128.80004880000001</c:v>
                </c:pt>
                <c:pt idx="1688">
                  <c:v>128.79992680000009</c:v>
                </c:pt>
                <c:pt idx="1689">
                  <c:v>128.79992680000009</c:v>
                </c:pt>
                <c:pt idx="1690">
                  <c:v>128.69995120000021</c:v>
                </c:pt>
                <c:pt idx="1691">
                  <c:v>128.69995120000021</c:v>
                </c:pt>
                <c:pt idx="1692">
                  <c:v>128.59997560000011</c:v>
                </c:pt>
                <c:pt idx="1693">
                  <c:v>128.69995119999999</c:v>
                </c:pt>
                <c:pt idx="1694">
                  <c:v>128.59997559999988</c:v>
                </c:pt>
                <c:pt idx="1695">
                  <c:v>128.59997559999988</c:v>
                </c:pt>
                <c:pt idx="1696">
                  <c:v>128.5</c:v>
                </c:pt>
                <c:pt idx="1697">
                  <c:v>128.60009760000003</c:v>
                </c:pt>
                <c:pt idx="1698">
                  <c:v>128.5</c:v>
                </c:pt>
                <c:pt idx="1699">
                  <c:v>128.5</c:v>
                </c:pt>
                <c:pt idx="1700">
                  <c:v>128.40002440000012</c:v>
                </c:pt>
                <c:pt idx="1701">
                  <c:v>128.40002439999989</c:v>
                </c:pt>
                <c:pt idx="1702">
                  <c:v>128.40002439999989</c:v>
                </c:pt>
                <c:pt idx="1703">
                  <c:v>128.30004879999979</c:v>
                </c:pt>
                <c:pt idx="1704">
                  <c:v>128.40002439999989</c:v>
                </c:pt>
                <c:pt idx="1705">
                  <c:v>128.30004880000001</c:v>
                </c:pt>
                <c:pt idx="1706">
                  <c:v>128.30004880000001</c:v>
                </c:pt>
                <c:pt idx="1707">
                  <c:v>128.19995119999999</c:v>
                </c:pt>
                <c:pt idx="1708">
                  <c:v>128.29992680000009</c:v>
                </c:pt>
                <c:pt idx="1709">
                  <c:v>128.19995120000021</c:v>
                </c:pt>
                <c:pt idx="1710">
                  <c:v>128.19995120000021</c:v>
                </c:pt>
                <c:pt idx="1711">
                  <c:v>128.09997560000011</c:v>
                </c:pt>
                <c:pt idx="1712">
                  <c:v>128.19995119999999</c:v>
                </c:pt>
                <c:pt idx="1713">
                  <c:v>128.09997559999988</c:v>
                </c:pt>
                <c:pt idx="1714">
                  <c:v>128.09997559999988</c:v>
                </c:pt>
                <c:pt idx="1715">
                  <c:v>128.10009760000003</c:v>
                </c:pt>
                <c:pt idx="1716">
                  <c:v>128.10009760000003</c:v>
                </c:pt>
                <c:pt idx="1717">
                  <c:v>128</c:v>
                </c:pt>
                <c:pt idx="1718">
                  <c:v>128</c:v>
                </c:pt>
                <c:pt idx="1719">
                  <c:v>128</c:v>
                </c:pt>
                <c:pt idx="1720">
                  <c:v>128</c:v>
                </c:pt>
                <c:pt idx="1721">
                  <c:v>127.90002439999989</c:v>
                </c:pt>
                <c:pt idx="1722">
                  <c:v>127.90002439999989</c:v>
                </c:pt>
                <c:pt idx="1723">
                  <c:v>127.90002439999989</c:v>
                </c:pt>
                <c:pt idx="1724">
                  <c:v>127.90002439999989</c:v>
                </c:pt>
                <c:pt idx="1725">
                  <c:v>127.80004880000001</c:v>
                </c:pt>
                <c:pt idx="1726">
                  <c:v>127.79992680000009</c:v>
                </c:pt>
                <c:pt idx="1727">
                  <c:v>127.79992680000009</c:v>
                </c:pt>
                <c:pt idx="1728">
                  <c:v>127.69995120000021</c:v>
                </c:pt>
                <c:pt idx="1729">
                  <c:v>127.79992680000009</c:v>
                </c:pt>
                <c:pt idx="1730">
                  <c:v>127.69995119999999</c:v>
                </c:pt>
                <c:pt idx="1731">
                  <c:v>127.69995119999999</c:v>
                </c:pt>
                <c:pt idx="1732">
                  <c:v>127.70007319999991</c:v>
                </c:pt>
                <c:pt idx="1733">
                  <c:v>127.70007319999991</c:v>
                </c:pt>
                <c:pt idx="1734">
                  <c:v>127.60009760000003</c:v>
                </c:pt>
                <c:pt idx="1735">
                  <c:v>127.60009760000003</c:v>
                </c:pt>
                <c:pt idx="1736">
                  <c:v>127.59997559999988</c:v>
                </c:pt>
                <c:pt idx="1737">
                  <c:v>127.59997559999988</c:v>
                </c:pt>
                <c:pt idx="1738">
                  <c:v>127.5</c:v>
                </c:pt>
                <c:pt idx="1739">
                  <c:v>127.59997560000011</c:v>
                </c:pt>
                <c:pt idx="1740">
                  <c:v>127.5</c:v>
                </c:pt>
                <c:pt idx="1741">
                  <c:v>127.5</c:v>
                </c:pt>
                <c:pt idx="1742">
                  <c:v>127.5</c:v>
                </c:pt>
                <c:pt idx="1743">
                  <c:v>127.5</c:v>
                </c:pt>
                <c:pt idx="1744">
                  <c:v>127.40002440000012</c:v>
                </c:pt>
                <c:pt idx="1745">
                  <c:v>127.5</c:v>
                </c:pt>
                <c:pt idx="1746">
                  <c:v>127.39990239999997</c:v>
                </c:pt>
                <c:pt idx="1747">
                  <c:v>127.39990239999997</c:v>
                </c:pt>
                <c:pt idx="1748">
                  <c:v>127.40002440000012</c:v>
                </c:pt>
                <c:pt idx="1749">
                  <c:v>127.40002440000012</c:v>
                </c:pt>
                <c:pt idx="1750">
                  <c:v>127.30004880000001</c:v>
                </c:pt>
                <c:pt idx="1751">
                  <c:v>127.30004880000001</c:v>
                </c:pt>
                <c:pt idx="1752">
                  <c:v>127.30004879999979</c:v>
                </c:pt>
                <c:pt idx="1753">
                  <c:v>127.30004879999979</c:v>
                </c:pt>
                <c:pt idx="1754">
                  <c:v>127.20007319999991</c:v>
                </c:pt>
                <c:pt idx="1755">
                  <c:v>127.30004880000001</c:v>
                </c:pt>
                <c:pt idx="1756">
                  <c:v>127.19995119999999</c:v>
                </c:pt>
                <c:pt idx="1757">
                  <c:v>127.29992680000009</c:v>
                </c:pt>
                <c:pt idx="1758">
                  <c:v>127.19995120000021</c:v>
                </c:pt>
                <c:pt idx="1759">
                  <c:v>127.19995120000021</c:v>
                </c:pt>
                <c:pt idx="1760">
                  <c:v>127.09997560000011</c:v>
                </c:pt>
                <c:pt idx="1761">
                  <c:v>127.19995119999999</c:v>
                </c:pt>
                <c:pt idx="1762">
                  <c:v>127.09997559999988</c:v>
                </c:pt>
                <c:pt idx="1763">
                  <c:v>127.20007319999991</c:v>
                </c:pt>
                <c:pt idx="1764">
                  <c:v>127.10009760000003</c:v>
                </c:pt>
                <c:pt idx="1765">
                  <c:v>127.10009760000003</c:v>
                </c:pt>
                <c:pt idx="1766">
                  <c:v>127.09997559999988</c:v>
                </c:pt>
                <c:pt idx="1767">
                  <c:v>127.09997559999988</c:v>
                </c:pt>
                <c:pt idx="1768">
                  <c:v>127.09997559999988</c:v>
                </c:pt>
                <c:pt idx="1769">
                  <c:v>127.09997560000011</c:v>
                </c:pt>
                <c:pt idx="1770">
                  <c:v>127.09997560000011</c:v>
                </c:pt>
                <c:pt idx="1771">
                  <c:v>127</c:v>
                </c:pt>
                <c:pt idx="1772">
                  <c:v>127.09997560000011</c:v>
                </c:pt>
                <c:pt idx="1773">
                  <c:v>127</c:v>
                </c:pt>
                <c:pt idx="1774">
                  <c:v>127</c:v>
                </c:pt>
                <c:pt idx="1775">
                  <c:v>127</c:v>
                </c:pt>
                <c:pt idx="1776">
                  <c:v>127</c:v>
                </c:pt>
                <c:pt idx="1777">
                  <c:v>127</c:v>
                </c:pt>
                <c:pt idx="1778">
                  <c:v>127</c:v>
                </c:pt>
                <c:pt idx="1779">
                  <c:v>126.90002440000012</c:v>
                </c:pt>
                <c:pt idx="1780">
                  <c:v>127</c:v>
                </c:pt>
                <c:pt idx="1781">
                  <c:v>126.90002439999989</c:v>
                </c:pt>
                <c:pt idx="1782">
                  <c:v>126.90002439999989</c:v>
                </c:pt>
                <c:pt idx="1783">
                  <c:v>126.90002439999989</c:v>
                </c:pt>
                <c:pt idx="1784">
                  <c:v>126.90002439999989</c:v>
                </c:pt>
                <c:pt idx="1785">
                  <c:v>126.90002440000012</c:v>
                </c:pt>
                <c:pt idx="1786">
                  <c:v>126.90002440000012</c:v>
                </c:pt>
                <c:pt idx="1787">
                  <c:v>126.90002440000012</c:v>
                </c:pt>
                <c:pt idx="1788">
                  <c:v>126.89990239999997</c:v>
                </c:pt>
                <c:pt idx="1789">
                  <c:v>126.89990239999997</c:v>
                </c:pt>
                <c:pt idx="1790">
                  <c:v>126.90002440000012</c:v>
                </c:pt>
                <c:pt idx="1791">
                  <c:v>126.90002440000012</c:v>
                </c:pt>
                <c:pt idx="1792">
                  <c:v>126.80004880000001</c:v>
                </c:pt>
                <c:pt idx="1793">
                  <c:v>126.90002439999989</c:v>
                </c:pt>
                <c:pt idx="1794">
                  <c:v>126.80004879999979</c:v>
                </c:pt>
                <c:pt idx="1795">
                  <c:v>126.80004879999979</c:v>
                </c:pt>
                <c:pt idx="1796">
                  <c:v>126.80004880000001</c:v>
                </c:pt>
                <c:pt idx="1797">
                  <c:v>126.80004880000001</c:v>
                </c:pt>
                <c:pt idx="1798">
                  <c:v>126.79992680000009</c:v>
                </c:pt>
                <c:pt idx="1799">
                  <c:v>126.79992680000009</c:v>
                </c:pt>
                <c:pt idx="1800">
                  <c:v>126.89990239999997</c:v>
                </c:pt>
                <c:pt idx="1801">
                  <c:v>126.79992680000009</c:v>
                </c:pt>
                <c:pt idx="1802">
                  <c:v>126.79992680000009</c:v>
                </c:pt>
                <c:pt idx="1803">
                  <c:v>126.80004880000001</c:v>
                </c:pt>
                <c:pt idx="1804">
                  <c:v>126.80004880000001</c:v>
                </c:pt>
                <c:pt idx="1805">
                  <c:v>126.80004879999979</c:v>
                </c:pt>
                <c:pt idx="1806">
                  <c:v>126.80004879999979</c:v>
                </c:pt>
                <c:pt idx="1807">
                  <c:v>126.70007319999991</c:v>
                </c:pt>
                <c:pt idx="1808">
                  <c:v>126.80004880000001</c:v>
                </c:pt>
                <c:pt idx="1809">
                  <c:v>126.80004880000001</c:v>
                </c:pt>
                <c:pt idx="1810">
                  <c:v>126.79992680000009</c:v>
                </c:pt>
                <c:pt idx="1811">
                  <c:v>126.79992680000009</c:v>
                </c:pt>
                <c:pt idx="1812">
                  <c:v>126.69995120000021</c:v>
                </c:pt>
                <c:pt idx="1813">
                  <c:v>126.79992680000009</c:v>
                </c:pt>
                <c:pt idx="1814">
                  <c:v>126.69995119999999</c:v>
                </c:pt>
                <c:pt idx="1815">
                  <c:v>126.80004880000001</c:v>
                </c:pt>
                <c:pt idx="1816">
                  <c:v>126.70007319999991</c:v>
                </c:pt>
                <c:pt idx="1817">
                  <c:v>126.80004879999979</c:v>
                </c:pt>
                <c:pt idx="1818">
                  <c:v>126.80004879999979</c:v>
                </c:pt>
                <c:pt idx="1819">
                  <c:v>126.70007319999991</c:v>
                </c:pt>
                <c:pt idx="1820">
                  <c:v>126.80004880000001</c:v>
                </c:pt>
                <c:pt idx="1821">
                  <c:v>126.69995119999999</c:v>
                </c:pt>
                <c:pt idx="1822">
                  <c:v>126.79992680000009</c:v>
                </c:pt>
                <c:pt idx="1823">
                  <c:v>126.69995120000021</c:v>
                </c:pt>
                <c:pt idx="1824">
                  <c:v>126.79992680000009</c:v>
                </c:pt>
                <c:pt idx="1825">
                  <c:v>126.69995119999999</c:v>
                </c:pt>
                <c:pt idx="1826">
                  <c:v>126.69995119999999</c:v>
                </c:pt>
                <c:pt idx="1827">
                  <c:v>126.80004880000001</c:v>
                </c:pt>
                <c:pt idx="1828">
                  <c:v>126.70007319999991</c:v>
                </c:pt>
                <c:pt idx="1829">
                  <c:v>126.80004879999979</c:v>
                </c:pt>
                <c:pt idx="1830">
                  <c:v>126.70007319999991</c:v>
                </c:pt>
                <c:pt idx="1831">
                  <c:v>126.80004880000001</c:v>
                </c:pt>
                <c:pt idx="1832">
                  <c:v>126.69995119999999</c:v>
                </c:pt>
                <c:pt idx="1833">
                  <c:v>126.79992680000009</c:v>
                </c:pt>
                <c:pt idx="1834">
                  <c:v>126.79992680000009</c:v>
                </c:pt>
                <c:pt idx="1835">
                  <c:v>126.69995120000021</c:v>
                </c:pt>
                <c:pt idx="1836">
                  <c:v>126.79992680000009</c:v>
                </c:pt>
                <c:pt idx="1837">
                  <c:v>126.69995119999999</c:v>
                </c:pt>
                <c:pt idx="1838">
                  <c:v>126.80004880000001</c:v>
                </c:pt>
                <c:pt idx="1839">
                  <c:v>126.70007319999991</c:v>
                </c:pt>
                <c:pt idx="1840">
                  <c:v>126.80004879999979</c:v>
                </c:pt>
                <c:pt idx="1841">
                  <c:v>126.80004879999979</c:v>
                </c:pt>
                <c:pt idx="1842">
                  <c:v>126.80004880000001</c:v>
                </c:pt>
                <c:pt idx="1843">
                  <c:v>126.80004880000001</c:v>
                </c:pt>
                <c:pt idx="1844">
                  <c:v>126.79992680000009</c:v>
                </c:pt>
                <c:pt idx="1845">
                  <c:v>126.79992680000009</c:v>
                </c:pt>
                <c:pt idx="1846">
                  <c:v>126.79992680000009</c:v>
                </c:pt>
                <c:pt idx="1847">
                  <c:v>126.79992680000009</c:v>
                </c:pt>
                <c:pt idx="1848">
                  <c:v>126.79992680000009</c:v>
                </c:pt>
                <c:pt idx="1849">
                  <c:v>126.80004880000001</c:v>
                </c:pt>
                <c:pt idx="1850">
                  <c:v>126.80004880000001</c:v>
                </c:pt>
                <c:pt idx="1851">
                  <c:v>126.80004879999979</c:v>
                </c:pt>
                <c:pt idx="1852">
                  <c:v>126.80004879999979</c:v>
                </c:pt>
                <c:pt idx="1853">
                  <c:v>126.90002439999989</c:v>
                </c:pt>
                <c:pt idx="1854">
                  <c:v>126.80004880000001</c:v>
                </c:pt>
                <c:pt idx="1855">
                  <c:v>126.90002440000012</c:v>
                </c:pt>
                <c:pt idx="1856">
                  <c:v>126.79992680000009</c:v>
                </c:pt>
                <c:pt idx="1857">
                  <c:v>126.89990239999997</c:v>
                </c:pt>
                <c:pt idx="1858">
                  <c:v>126.79992680000009</c:v>
                </c:pt>
                <c:pt idx="1859">
                  <c:v>126.90002440000012</c:v>
                </c:pt>
                <c:pt idx="1860">
                  <c:v>126.90002440000012</c:v>
                </c:pt>
                <c:pt idx="1861">
                  <c:v>126.80004880000001</c:v>
                </c:pt>
                <c:pt idx="1862">
                  <c:v>126.90002439999989</c:v>
                </c:pt>
                <c:pt idx="1863">
                  <c:v>126.80004879999979</c:v>
                </c:pt>
                <c:pt idx="1864">
                  <c:v>126.90002439999989</c:v>
                </c:pt>
                <c:pt idx="1865">
                  <c:v>126.90002439999989</c:v>
                </c:pt>
                <c:pt idx="1866">
                  <c:v>126.90002440000012</c:v>
                </c:pt>
                <c:pt idx="1867">
                  <c:v>126.90002440000012</c:v>
                </c:pt>
                <c:pt idx="1868">
                  <c:v>126.89990239999997</c:v>
                </c:pt>
                <c:pt idx="1869">
                  <c:v>126.89990239999997</c:v>
                </c:pt>
                <c:pt idx="1870">
                  <c:v>127</c:v>
                </c:pt>
                <c:pt idx="1871">
                  <c:v>126.90002440000012</c:v>
                </c:pt>
                <c:pt idx="1872">
                  <c:v>127</c:v>
                </c:pt>
                <c:pt idx="1873">
                  <c:v>126.90002439999989</c:v>
                </c:pt>
                <c:pt idx="1874">
                  <c:v>127</c:v>
                </c:pt>
                <c:pt idx="1875">
                  <c:v>126.90002439999989</c:v>
                </c:pt>
                <c:pt idx="1876">
                  <c:v>127</c:v>
                </c:pt>
                <c:pt idx="1877">
                  <c:v>127</c:v>
                </c:pt>
                <c:pt idx="1878">
                  <c:v>126.90002440000012</c:v>
                </c:pt>
                <c:pt idx="1879">
                  <c:v>127</c:v>
                </c:pt>
                <c:pt idx="1880">
                  <c:v>126.89990239999997</c:v>
                </c:pt>
                <c:pt idx="1881">
                  <c:v>127</c:v>
                </c:pt>
                <c:pt idx="1882">
                  <c:v>127</c:v>
                </c:pt>
                <c:pt idx="1883">
                  <c:v>127</c:v>
                </c:pt>
                <c:pt idx="1884">
                  <c:v>127</c:v>
                </c:pt>
                <c:pt idx="1885">
                  <c:v>127</c:v>
                </c:pt>
                <c:pt idx="1886">
                  <c:v>127</c:v>
                </c:pt>
                <c:pt idx="1887">
                  <c:v>127.09997560000011</c:v>
                </c:pt>
                <c:pt idx="1888">
                  <c:v>127</c:v>
                </c:pt>
                <c:pt idx="1889">
                  <c:v>127.09997559999988</c:v>
                </c:pt>
                <c:pt idx="1890">
                  <c:v>127</c:v>
                </c:pt>
                <c:pt idx="1891">
                  <c:v>127.10009760000003</c:v>
                </c:pt>
                <c:pt idx="1892">
                  <c:v>127.10009760000003</c:v>
                </c:pt>
                <c:pt idx="1893">
                  <c:v>127.09997559999988</c:v>
                </c:pt>
                <c:pt idx="1894">
                  <c:v>127.09997559999988</c:v>
                </c:pt>
                <c:pt idx="1895">
                  <c:v>127.09997560000011</c:v>
                </c:pt>
                <c:pt idx="1896">
                  <c:v>127.09997560000011</c:v>
                </c:pt>
                <c:pt idx="1897">
                  <c:v>127.19995120000021</c:v>
                </c:pt>
                <c:pt idx="1898">
                  <c:v>127.09997560000011</c:v>
                </c:pt>
                <c:pt idx="1899">
                  <c:v>127.09997560000011</c:v>
                </c:pt>
                <c:pt idx="1900">
                  <c:v>127.09997559999988</c:v>
                </c:pt>
                <c:pt idx="1901">
                  <c:v>127.09997559999988</c:v>
                </c:pt>
                <c:pt idx="1902">
                  <c:v>127.20007319999991</c:v>
                </c:pt>
                <c:pt idx="1903">
                  <c:v>127.10009760000003</c:v>
                </c:pt>
                <c:pt idx="1904">
                  <c:v>127.20007319999991</c:v>
                </c:pt>
                <c:pt idx="1905">
                  <c:v>127.09997559999988</c:v>
                </c:pt>
                <c:pt idx="1906">
                  <c:v>127.19995119999999</c:v>
                </c:pt>
                <c:pt idx="1907">
                  <c:v>127.19995119999999</c:v>
                </c:pt>
                <c:pt idx="1908">
                  <c:v>127.19995120000021</c:v>
                </c:pt>
                <c:pt idx="1909">
                  <c:v>127.19995120000021</c:v>
                </c:pt>
                <c:pt idx="1910">
                  <c:v>127.19995119999999</c:v>
                </c:pt>
                <c:pt idx="1911">
                  <c:v>127.19995119999999</c:v>
                </c:pt>
                <c:pt idx="1912">
                  <c:v>127.30004880000001</c:v>
                </c:pt>
                <c:pt idx="1913">
                  <c:v>127.20007319999991</c:v>
                </c:pt>
                <c:pt idx="1914">
                  <c:v>127.30004879999979</c:v>
                </c:pt>
                <c:pt idx="1915">
                  <c:v>127.20007319999991</c:v>
                </c:pt>
                <c:pt idx="1916">
                  <c:v>127.30004880000001</c:v>
                </c:pt>
                <c:pt idx="1917">
                  <c:v>127.30004880000001</c:v>
                </c:pt>
                <c:pt idx="1918">
                  <c:v>127.29992680000009</c:v>
                </c:pt>
                <c:pt idx="1919">
                  <c:v>127.29992680000009</c:v>
                </c:pt>
                <c:pt idx="1920">
                  <c:v>127.39990239999997</c:v>
                </c:pt>
                <c:pt idx="1921">
                  <c:v>127.29992680000009</c:v>
                </c:pt>
                <c:pt idx="1922">
                  <c:v>127.40002440000012</c:v>
                </c:pt>
                <c:pt idx="1923">
                  <c:v>127.30004880000001</c:v>
                </c:pt>
                <c:pt idx="1924">
                  <c:v>127.30004880000001</c:v>
                </c:pt>
                <c:pt idx="1925">
                  <c:v>127.40002439999989</c:v>
                </c:pt>
                <c:pt idx="1926">
                  <c:v>127.30004879999979</c:v>
                </c:pt>
                <c:pt idx="1927">
                  <c:v>127.40002439999989</c:v>
                </c:pt>
                <c:pt idx="1928">
                  <c:v>127.30004880000001</c:v>
                </c:pt>
                <c:pt idx="1929">
                  <c:v>127.40002440000012</c:v>
                </c:pt>
                <c:pt idx="1930">
                  <c:v>127.40002440000012</c:v>
                </c:pt>
                <c:pt idx="1931">
                  <c:v>127.39990239999997</c:v>
                </c:pt>
                <c:pt idx="1932">
                  <c:v>127.39990239999997</c:v>
                </c:pt>
                <c:pt idx="1933">
                  <c:v>127.5</c:v>
                </c:pt>
                <c:pt idx="1934">
                  <c:v>127.40002440000012</c:v>
                </c:pt>
                <c:pt idx="1935">
                  <c:v>127.5</c:v>
                </c:pt>
                <c:pt idx="1936">
                  <c:v>127.40002439999989</c:v>
                </c:pt>
                <c:pt idx="1937">
                  <c:v>127.5</c:v>
                </c:pt>
                <c:pt idx="1938">
                  <c:v>127.5</c:v>
                </c:pt>
                <c:pt idx="1939">
                  <c:v>127.5</c:v>
                </c:pt>
                <c:pt idx="1940">
                  <c:v>127.5</c:v>
                </c:pt>
                <c:pt idx="1941">
                  <c:v>127.59997559999988</c:v>
                </c:pt>
                <c:pt idx="1942">
                  <c:v>127.5</c:v>
                </c:pt>
                <c:pt idx="1943">
                  <c:v>127.60009760000003</c:v>
                </c:pt>
                <c:pt idx="1944">
                  <c:v>127.5</c:v>
                </c:pt>
                <c:pt idx="1945">
                  <c:v>127.5</c:v>
                </c:pt>
                <c:pt idx="1946">
                  <c:v>127.59997559999988</c:v>
                </c:pt>
                <c:pt idx="1947">
                  <c:v>127.5</c:v>
                </c:pt>
                <c:pt idx="1948">
                  <c:v>127.59997560000011</c:v>
                </c:pt>
                <c:pt idx="1949">
                  <c:v>127.59997560000011</c:v>
                </c:pt>
                <c:pt idx="1950">
                  <c:v>127.59997560000011</c:v>
                </c:pt>
                <c:pt idx="1951">
                  <c:v>127.59997560000011</c:v>
                </c:pt>
                <c:pt idx="1952">
                  <c:v>127.59997559999988</c:v>
                </c:pt>
                <c:pt idx="1953">
                  <c:v>127.59997559999988</c:v>
                </c:pt>
                <c:pt idx="1954">
                  <c:v>127.70007319999991</c:v>
                </c:pt>
                <c:pt idx="1955">
                  <c:v>127.60009760000003</c:v>
                </c:pt>
                <c:pt idx="1956">
                  <c:v>127.70007319999991</c:v>
                </c:pt>
                <c:pt idx="1957">
                  <c:v>127.70007319999991</c:v>
                </c:pt>
                <c:pt idx="1958">
                  <c:v>127.69995119999999</c:v>
                </c:pt>
                <c:pt idx="1959">
                  <c:v>127.69995119999999</c:v>
                </c:pt>
                <c:pt idx="1960">
                  <c:v>127.69995120000021</c:v>
                </c:pt>
                <c:pt idx="1961">
                  <c:v>127.69995120000021</c:v>
                </c:pt>
                <c:pt idx="1962">
                  <c:v>127.69995120000021</c:v>
                </c:pt>
                <c:pt idx="1963">
                  <c:v>127.69995119999999</c:v>
                </c:pt>
                <c:pt idx="1964">
                  <c:v>127.69995119999999</c:v>
                </c:pt>
                <c:pt idx="1965">
                  <c:v>127.80004880000001</c:v>
                </c:pt>
                <c:pt idx="1966">
                  <c:v>127.70007319999991</c:v>
                </c:pt>
                <c:pt idx="1967">
                  <c:v>127.80004879999979</c:v>
                </c:pt>
                <c:pt idx="1968">
                  <c:v>127.80004879999979</c:v>
                </c:pt>
                <c:pt idx="1969">
                  <c:v>127.80004880000001</c:v>
                </c:pt>
                <c:pt idx="1970">
                  <c:v>127.80004880000001</c:v>
                </c:pt>
                <c:pt idx="1971">
                  <c:v>127.80004880000001</c:v>
                </c:pt>
                <c:pt idx="1972">
                  <c:v>127.79992680000009</c:v>
                </c:pt>
                <c:pt idx="1973">
                  <c:v>127.79992680000009</c:v>
                </c:pt>
                <c:pt idx="1974">
                  <c:v>127.89990239999997</c:v>
                </c:pt>
                <c:pt idx="1975">
                  <c:v>127.79992680000009</c:v>
                </c:pt>
                <c:pt idx="1976">
                  <c:v>127.90002440000012</c:v>
                </c:pt>
                <c:pt idx="1977">
                  <c:v>127.80004880000001</c:v>
                </c:pt>
                <c:pt idx="1978">
                  <c:v>127.90002439999989</c:v>
                </c:pt>
                <c:pt idx="1979">
                  <c:v>127.90002439999989</c:v>
                </c:pt>
                <c:pt idx="1980">
                  <c:v>127.90002439999989</c:v>
                </c:pt>
                <c:pt idx="1981">
                  <c:v>127.90002439999989</c:v>
                </c:pt>
                <c:pt idx="1982">
                  <c:v>127.90002439999989</c:v>
                </c:pt>
                <c:pt idx="1983">
                  <c:v>127.90002440000012</c:v>
                </c:pt>
                <c:pt idx="1984">
                  <c:v>127.90002440000012</c:v>
                </c:pt>
                <c:pt idx="1985">
                  <c:v>128</c:v>
                </c:pt>
                <c:pt idx="1986">
                  <c:v>127.89990239999997</c:v>
                </c:pt>
                <c:pt idx="1987">
                  <c:v>128</c:v>
                </c:pt>
                <c:pt idx="1988">
                  <c:v>128</c:v>
                </c:pt>
                <c:pt idx="1989">
                  <c:v>128</c:v>
                </c:pt>
                <c:pt idx="1990">
                  <c:v>128</c:v>
                </c:pt>
                <c:pt idx="1991">
                  <c:v>128.09997560000011</c:v>
                </c:pt>
                <c:pt idx="1992">
                  <c:v>128</c:v>
                </c:pt>
                <c:pt idx="1993">
                  <c:v>128</c:v>
                </c:pt>
                <c:pt idx="1994">
                  <c:v>128.09997560000011</c:v>
                </c:pt>
                <c:pt idx="1995">
                  <c:v>128</c:v>
                </c:pt>
                <c:pt idx="1996">
                  <c:v>128.09997559999988</c:v>
                </c:pt>
                <c:pt idx="1997">
                  <c:v>128.09997559999988</c:v>
                </c:pt>
                <c:pt idx="1998">
                  <c:v>128.10009760000003</c:v>
                </c:pt>
                <c:pt idx="1999">
                  <c:v>128.10009760000003</c:v>
                </c:pt>
              </c:numCache>
            </c:numRef>
          </c:xVal>
          <c:yVal>
            <c:numRef>
              <c:f>Stock_THOR!$S$3:$S$2002</c:f>
              <c:numCache>
                <c:formatCode>0.00E+00</c:formatCode>
                <c:ptCount val="2000"/>
                <c:pt idx="0">
                  <c:v>-22.784000397</c:v>
                </c:pt>
                <c:pt idx="1">
                  <c:v>-22.784000397</c:v>
                </c:pt>
                <c:pt idx="2">
                  <c:v>-22.784000397</c:v>
                </c:pt>
                <c:pt idx="3">
                  <c:v>-22.784000397</c:v>
                </c:pt>
                <c:pt idx="4">
                  <c:v>-22.784000397</c:v>
                </c:pt>
                <c:pt idx="5">
                  <c:v>-22.784000397</c:v>
                </c:pt>
                <c:pt idx="6">
                  <c:v>-22.784000397</c:v>
                </c:pt>
                <c:pt idx="7">
                  <c:v>-22.784000397</c:v>
                </c:pt>
                <c:pt idx="8">
                  <c:v>-22.784000397</c:v>
                </c:pt>
                <c:pt idx="9">
                  <c:v>-22.784000397</c:v>
                </c:pt>
                <c:pt idx="10">
                  <c:v>-22.784000397</c:v>
                </c:pt>
                <c:pt idx="11">
                  <c:v>-22.784000397</c:v>
                </c:pt>
                <c:pt idx="12">
                  <c:v>-22.784000397</c:v>
                </c:pt>
                <c:pt idx="13">
                  <c:v>-22.784000397</c:v>
                </c:pt>
                <c:pt idx="14">
                  <c:v>-22.784000397</c:v>
                </c:pt>
                <c:pt idx="15">
                  <c:v>-22.784000397</c:v>
                </c:pt>
                <c:pt idx="16">
                  <c:v>-22.784000397</c:v>
                </c:pt>
                <c:pt idx="17">
                  <c:v>-22.784000397</c:v>
                </c:pt>
                <c:pt idx="18">
                  <c:v>-22.784000397</c:v>
                </c:pt>
                <c:pt idx="19">
                  <c:v>-22.784000397</c:v>
                </c:pt>
                <c:pt idx="20">
                  <c:v>-22.784000397</c:v>
                </c:pt>
                <c:pt idx="21">
                  <c:v>-22.784000397</c:v>
                </c:pt>
                <c:pt idx="22">
                  <c:v>-22.784000397</c:v>
                </c:pt>
                <c:pt idx="23">
                  <c:v>-22.784000397</c:v>
                </c:pt>
                <c:pt idx="24">
                  <c:v>-22.784000397</c:v>
                </c:pt>
                <c:pt idx="25">
                  <c:v>-22.784000397</c:v>
                </c:pt>
                <c:pt idx="26">
                  <c:v>-22.784000397</c:v>
                </c:pt>
                <c:pt idx="27">
                  <c:v>-22.784000397</c:v>
                </c:pt>
                <c:pt idx="28">
                  <c:v>-22.784000397</c:v>
                </c:pt>
                <c:pt idx="29">
                  <c:v>-22.784000397</c:v>
                </c:pt>
                <c:pt idx="30">
                  <c:v>-22.784000397</c:v>
                </c:pt>
                <c:pt idx="31">
                  <c:v>-22.784000397</c:v>
                </c:pt>
                <c:pt idx="32">
                  <c:v>-22.784000397</c:v>
                </c:pt>
                <c:pt idx="33">
                  <c:v>-22.784000397</c:v>
                </c:pt>
                <c:pt idx="34">
                  <c:v>-22.784000397</c:v>
                </c:pt>
                <c:pt idx="35">
                  <c:v>-22.784000397</c:v>
                </c:pt>
                <c:pt idx="36">
                  <c:v>-22.784000397</c:v>
                </c:pt>
                <c:pt idx="37">
                  <c:v>-22.784000397</c:v>
                </c:pt>
                <c:pt idx="38">
                  <c:v>-22.784000397</c:v>
                </c:pt>
                <c:pt idx="39">
                  <c:v>-22.784000397</c:v>
                </c:pt>
                <c:pt idx="40">
                  <c:v>-22.784000397</c:v>
                </c:pt>
                <c:pt idx="41">
                  <c:v>-22.784000397</c:v>
                </c:pt>
                <c:pt idx="42">
                  <c:v>-22.784000397</c:v>
                </c:pt>
                <c:pt idx="43">
                  <c:v>-22.784000397</c:v>
                </c:pt>
                <c:pt idx="44">
                  <c:v>-22.784000397</c:v>
                </c:pt>
                <c:pt idx="45">
                  <c:v>-22.784000397</c:v>
                </c:pt>
                <c:pt idx="46">
                  <c:v>-22.784000397</c:v>
                </c:pt>
                <c:pt idx="47">
                  <c:v>-22.784000397</c:v>
                </c:pt>
                <c:pt idx="48">
                  <c:v>-22.784000397</c:v>
                </c:pt>
                <c:pt idx="49">
                  <c:v>-22.784000397</c:v>
                </c:pt>
                <c:pt idx="50">
                  <c:v>-22.784000397</c:v>
                </c:pt>
                <c:pt idx="51">
                  <c:v>-22.784000397</c:v>
                </c:pt>
                <c:pt idx="52">
                  <c:v>-22.784000397</c:v>
                </c:pt>
                <c:pt idx="53">
                  <c:v>-22.784000397</c:v>
                </c:pt>
                <c:pt idx="54">
                  <c:v>-22.784000397</c:v>
                </c:pt>
                <c:pt idx="55">
                  <c:v>-22.784000397</c:v>
                </c:pt>
                <c:pt idx="56">
                  <c:v>-22.784999847000002</c:v>
                </c:pt>
                <c:pt idx="57">
                  <c:v>-22.784999847000002</c:v>
                </c:pt>
                <c:pt idx="58">
                  <c:v>-22.784999847000002</c:v>
                </c:pt>
                <c:pt idx="59">
                  <c:v>-22.784999847000002</c:v>
                </c:pt>
                <c:pt idx="60">
                  <c:v>-22.784999847000002</c:v>
                </c:pt>
                <c:pt idx="61">
                  <c:v>-22.784999847000002</c:v>
                </c:pt>
                <c:pt idx="62">
                  <c:v>-22.784999847000002</c:v>
                </c:pt>
                <c:pt idx="63">
                  <c:v>-22.784999847000002</c:v>
                </c:pt>
                <c:pt idx="64">
                  <c:v>-22.784999847000002</c:v>
                </c:pt>
                <c:pt idx="65">
                  <c:v>-22.785999298</c:v>
                </c:pt>
                <c:pt idx="66">
                  <c:v>-22.785999298</c:v>
                </c:pt>
                <c:pt idx="67">
                  <c:v>-22.785999298</c:v>
                </c:pt>
                <c:pt idx="68">
                  <c:v>-22.785999298</c:v>
                </c:pt>
                <c:pt idx="69">
                  <c:v>-22.785999298</c:v>
                </c:pt>
                <c:pt idx="70">
                  <c:v>-22.785999298</c:v>
                </c:pt>
                <c:pt idx="71">
                  <c:v>-22.785999298</c:v>
                </c:pt>
                <c:pt idx="72">
                  <c:v>-22.785999298</c:v>
                </c:pt>
                <c:pt idx="73">
                  <c:v>-22.787000656</c:v>
                </c:pt>
                <c:pt idx="74">
                  <c:v>-22.787000656</c:v>
                </c:pt>
                <c:pt idx="75">
                  <c:v>-22.787000656</c:v>
                </c:pt>
                <c:pt idx="76">
                  <c:v>-22.787000656</c:v>
                </c:pt>
                <c:pt idx="77">
                  <c:v>-22.787000656</c:v>
                </c:pt>
                <c:pt idx="78">
                  <c:v>-22.787000656</c:v>
                </c:pt>
                <c:pt idx="79">
                  <c:v>-22.788000106999998</c:v>
                </c:pt>
                <c:pt idx="80">
                  <c:v>-22.788000106999998</c:v>
                </c:pt>
                <c:pt idx="81">
                  <c:v>-22.788000106999998</c:v>
                </c:pt>
                <c:pt idx="82">
                  <c:v>-22.788000106999998</c:v>
                </c:pt>
                <c:pt idx="83">
                  <c:v>-22.788000106999998</c:v>
                </c:pt>
                <c:pt idx="84">
                  <c:v>-22.788999557</c:v>
                </c:pt>
                <c:pt idx="85">
                  <c:v>-22.788999557</c:v>
                </c:pt>
                <c:pt idx="86">
                  <c:v>-22.788999557</c:v>
                </c:pt>
                <c:pt idx="87">
                  <c:v>-22.788999557</c:v>
                </c:pt>
                <c:pt idx="88">
                  <c:v>-22.790000916</c:v>
                </c:pt>
                <c:pt idx="89">
                  <c:v>-22.790000916</c:v>
                </c:pt>
                <c:pt idx="90">
                  <c:v>-22.790000916</c:v>
                </c:pt>
                <c:pt idx="91">
                  <c:v>-22.790000916</c:v>
                </c:pt>
                <c:pt idx="92">
                  <c:v>-22.791000365999999</c:v>
                </c:pt>
                <c:pt idx="93">
                  <c:v>-22.791000365999999</c:v>
                </c:pt>
                <c:pt idx="94">
                  <c:v>-22.791000365999999</c:v>
                </c:pt>
                <c:pt idx="95">
                  <c:v>-22.791999817000001</c:v>
                </c:pt>
                <c:pt idx="96">
                  <c:v>-22.791999817000001</c:v>
                </c:pt>
                <c:pt idx="97">
                  <c:v>-22.791999817000001</c:v>
                </c:pt>
                <c:pt idx="98">
                  <c:v>-22.792999267999999</c:v>
                </c:pt>
                <c:pt idx="99">
                  <c:v>-22.792999267999999</c:v>
                </c:pt>
                <c:pt idx="100">
                  <c:v>-22.794000625999999</c:v>
                </c:pt>
                <c:pt idx="101">
                  <c:v>-22.794000625999999</c:v>
                </c:pt>
                <c:pt idx="102">
                  <c:v>-22.795000076000001</c:v>
                </c:pt>
                <c:pt idx="103">
                  <c:v>-22.795000076000001</c:v>
                </c:pt>
                <c:pt idx="104">
                  <c:v>-22.795999526999999</c:v>
                </c:pt>
                <c:pt idx="105">
                  <c:v>-22.795999526999999</c:v>
                </c:pt>
                <c:pt idx="106">
                  <c:v>-22.797000884999999</c:v>
                </c:pt>
                <c:pt idx="107">
                  <c:v>-22.797000884999999</c:v>
                </c:pt>
                <c:pt idx="108">
                  <c:v>-22.798000336000001</c:v>
                </c:pt>
                <c:pt idx="109">
                  <c:v>-22.798000336000001</c:v>
                </c:pt>
                <c:pt idx="110">
                  <c:v>-22.798999786</c:v>
                </c:pt>
                <c:pt idx="111">
                  <c:v>-22.799999237000002</c:v>
                </c:pt>
                <c:pt idx="112">
                  <c:v>-22.799999237000002</c:v>
                </c:pt>
                <c:pt idx="113">
                  <c:v>-22.801000595000001</c:v>
                </c:pt>
                <c:pt idx="114">
                  <c:v>-22.802000046</c:v>
                </c:pt>
                <c:pt idx="115">
                  <c:v>-22.802999496000002</c:v>
                </c:pt>
                <c:pt idx="116">
                  <c:v>-22.802999496000002</c:v>
                </c:pt>
                <c:pt idx="117">
                  <c:v>-22.804000854000002</c:v>
                </c:pt>
                <c:pt idx="118">
                  <c:v>-22.805000305</c:v>
                </c:pt>
                <c:pt idx="119">
                  <c:v>-22.805999755999999</c:v>
                </c:pt>
                <c:pt idx="120">
                  <c:v>-22.806999207</c:v>
                </c:pt>
                <c:pt idx="121">
                  <c:v>-22.808000565</c:v>
                </c:pt>
                <c:pt idx="122">
                  <c:v>-22.809000014999999</c:v>
                </c:pt>
                <c:pt idx="123">
                  <c:v>-22.809999466000001</c:v>
                </c:pt>
                <c:pt idx="124">
                  <c:v>-22.811000824000001</c:v>
                </c:pt>
                <c:pt idx="125">
                  <c:v>-22.812000274999999</c:v>
                </c:pt>
                <c:pt idx="126">
                  <c:v>-22.812999725000001</c:v>
                </c:pt>
                <c:pt idx="127">
                  <c:v>-22.813999175999999</c:v>
                </c:pt>
                <c:pt idx="128">
                  <c:v>-22.815000533999999</c:v>
                </c:pt>
                <c:pt idx="129">
                  <c:v>-22.815999985000001</c:v>
                </c:pt>
                <c:pt idx="130">
                  <c:v>-22.816999435</c:v>
                </c:pt>
                <c:pt idx="131">
                  <c:v>-22.818000793</c:v>
                </c:pt>
                <c:pt idx="132">
                  <c:v>-22.819000244000001</c:v>
                </c:pt>
                <c:pt idx="133">
                  <c:v>-22.820999145999998</c:v>
                </c:pt>
                <c:pt idx="134">
                  <c:v>-22.822000503999998</c:v>
                </c:pt>
                <c:pt idx="135">
                  <c:v>-22.822999954</c:v>
                </c:pt>
                <c:pt idx="136">
                  <c:v>-22.825000762999998</c:v>
                </c:pt>
                <c:pt idx="137">
                  <c:v>-22.826000214</c:v>
                </c:pt>
                <c:pt idx="138">
                  <c:v>-22.827999115000001</c:v>
                </c:pt>
                <c:pt idx="139">
                  <c:v>-22.829000473000001</c:v>
                </c:pt>
                <c:pt idx="140">
                  <c:v>-22.830999374000001</c:v>
                </c:pt>
                <c:pt idx="141">
                  <c:v>-22.832000732000001</c:v>
                </c:pt>
                <c:pt idx="142">
                  <c:v>-22.833999634000001</c:v>
                </c:pt>
                <c:pt idx="143">
                  <c:v>-22.834999084</c:v>
                </c:pt>
                <c:pt idx="144">
                  <c:v>-22.836999893000002</c:v>
                </c:pt>
                <c:pt idx="145">
                  <c:v>-22.839000702</c:v>
                </c:pt>
                <c:pt idx="146">
                  <c:v>-22.840999603</c:v>
                </c:pt>
                <c:pt idx="147">
                  <c:v>-22.841999053999999</c:v>
                </c:pt>
                <c:pt idx="148">
                  <c:v>-22.843999863000001</c:v>
                </c:pt>
                <c:pt idx="149">
                  <c:v>-22.846000670999999</c:v>
                </c:pt>
                <c:pt idx="150">
                  <c:v>-22.847999572999999</c:v>
                </c:pt>
                <c:pt idx="151">
                  <c:v>-22.850000381000001</c:v>
                </c:pt>
                <c:pt idx="152">
                  <c:v>-22.851999283000001</c:v>
                </c:pt>
                <c:pt idx="153">
                  <c:v>-22.854000092</c:v>
                </c:pt>
                <c:pt idx="154">
                  <c:v>-22.857000351</c:v>
                </c:pt>
                <c:pt idx="155">
                  <c:v>-22.858999252</c:v>
                </c:pt>
                <c:pt idx="156">
                  <c:v>-22.861000060999999</c:v>
                </c:pt>
                <c:pt idx="157">
                  <c:v>-22.86300087</c:v>
                </c:pt>
                <c:pt idx="158">
                  <c:v>-22.865999221999999</c:v>
                </c:pt>
                <c:pt idx="159">
                  <c:v>-22.868000031000001</c:v>
                </c:pt>
                <c:pt idx="160">
                  <c:v>-22.871000290000001</c:v>
                </c:pt>
                <c:pt idx="161">
                  <c:v>-22.872999191000002</c:v>
                </c:pt>
                <c:pt idx="162">
                  <c:v>-22.875999450999998</c:v>
                </c:pt>
                <c:pt idx="163">
                  <c:v>-22.878000259</c:v>
                </c:pt>
                <c:pt idx="164">
                  <c:v>-22.881000519000001</c:v>
                </c:pt>
                <c:pt idx="165">
                  <c:v>-22.884000778000001</c:v>
                </c:pt>
                <c:pt idx="166">
                  <c:v>-22.88699913</c:v>
                </c:pt>
                <c:pt idx="167">
                  <c:v>-22.88999939</c:v>
                </c:pt>
                <c:pt idx="168">
                  <c:v>-22.892999649</c:v>
                </c:pt>
                <c:pt idx="169">
                  <c:v>-22.895999908</c:v>
                </c:pt>
                <c:pt idx="170">
                  <c:v>-22.899000168000001</c:v>
                </c:pt>
                <c:pt idx="171">
                  <c:v>-22.902000427000001</c:v>
                </c:pt>
                <c:pt idx="172">
                  <c:v>-22.905000687000001</c:v>
                </c:pt>
                <c:pt idx="173">
                  <c:v>-22.908000946000001</c:v>
                </c:pt>
                <c:pt idx="174">
                  <c:v>-22.912000656</c:v>
                </c:pt>
                <c:pt idx="175">
                  <c:v>-22.915000916</c:v>
                </c:pt>
                <c:pt idx="176">
                  <c:v>-22.917999267999999</c:v>
                </c:pt>
                <c:pt idx="177">
                  <c:v>-22.922000884999999</c:v>
                </c:pt>
                <c:pt idx="178">
                  <c:v>-22.924999237000002</c:v>
                </c:pt>
                <c:pt idx="179">
                  <c:v>-22.929000854000002</c:v>
                </c:pt>
                <c:pt idx="180">
                  <c:v>-22.933000565</c:v>
                </c:pt>
                <c:pt idx="181">
                  <c:v>-22.937000274999999</c:v>
                </c:pt>
                <c:pt idx="182">
                  <c:v>-22.940000533999999</c:v>
                </c:pt>
                <c:pt idx="183">
                  <c:v>-22.944000244000001</c:v>
                </c:pt>
                <c:pt idx="184">
                  <c:v>-22.947999954</c:v>
                </c:pt>
                <c:pt idx="185">
                  <c:v>-22.951999663999999</c:v>
                </c:pt>
                <c:pt idx="186">
                  <c:v>-22.955999374000001</c:v>
                </c:pt>
                <c:pt idx="187">
                  <c:v>-22.959999084</c:v>
                </c:pt>
                <c:pt idx="188">
                  <c:v>-22.964000702</c:v>
                </c:pt>
                <c:pt idx="189">
                  <c:v>-22.968999863000001</c:v>
                </c:pt>
                <c:pt idx="190">
                  <c:v>-22.972999572999999</c:v>
                </c:pt>
                <c:pt idx="191">
                  <c:v>-22.976999283000001</c:v>
                </c:pt>
                <c:pt idx="192">
                  <c:v>-22.982000351</c:v>
                </c:pt>
                <c:pt idx="193">
                  <c:v>-22.986000060999999</c:v>
                </c:pt>
                <c:pt idx="194">
                  <c:v>-22.990999221999999</c:v>
                </c:pt>
                <c:pt idx="195">
                  <c:v>-22.996000290000001</c:v>
                </c:pt>
                <c:pt idx="196">
                  <c:v>-23.000999450999998</c:v>
                </c:pt>
                <c:pt idx="197">
                  <c:v>-23.004999161000001</c:v>
                </c:pt>
                <c:pt idx="198">
                  <c:v>-23.010000228999999</c:v>
                </c:pt>
                <c:pt idx="199">
                  <c:v>-23.01499939</c:v>
                </c:pt>
                <c:pt idx="200">
                  <c:v>-23.020000457999998</c:v>
                </c:pt>
                <c:pt idx="201">
                  <c:v>-23.024999618999999</c:v>
                </c:pt>
                <c:pt idx="202">
                  <c:v>-23.030000687000001</c:v>
                </c:pt>
                <c:pt idx="203">
                  <c:v>-23.035999298</c:v>
                </c:pt>
                <c:pt idx="204">
                  <c:v>-23.041000365999999</c:v>
                </c:pt>
                <c:pt idx="205">
                  <c:v>-23.045999526999999</c:v>
                </c:pt>
                <c:pt idx="206">
                  <c:v>-23.051000595000001</c:v>
                </c:pt>
                <c:pt idx="207">
                  <c:v>-23.056999207</c:v>
                </c:pt>
                <c:pt idx="208">
                  <c:v>-23.062000274999999</c:v>
                </c:pt>
                <c:pt idx="209">
                  <c:v>-23.066999435</c:v>
                </c:pt>
                <c:pt idx="210">
                  <c:v>-23.072999954</c:v>
                </c:pt>
                <c:pt idx="211">
                  <c:v>-23.077999115000001</c:v>
                </c:pt>
                <c:pt idx="212">
                  <c:v>-23.083999634000001</c:v>
                </c:pt>
                <c:pt idx="213">
                  <c:v>-23.090000152999998</c:v>
                </c:pt>
                <c:pt idx="214">
                  <c:v>-23.094999312999999</c:v>
                </c:pt>
                <c:pt idx="215">
                  <c:v>-23.100999831999999</c:v>
                </c:pt>
                <c:pt idx="216">
                  <c:v>-23.107000351</c:v>
                </c:pt>
                <c:pt idx="217">
                  <c:v>-23.11300087</c:v>
                </c:pt>
                <c:pt idx="218">
                  <c:v>-23.118999480999999</c:v>
                </c:pt>
                <c:pt idx="219">
                  <c:v>-23.125</c:v>
                </c:pt>
                <c:pt idx="220">
                  <c:v>-23.131000519000001</c:v>
                </c:pt>
                <c:pt idx="221">
                  <c:v>-23.13699913</c:v>
                </c:pt>
                <c:pt idx="222">
                  <c:v>-23.142999649</c:v>
                </c:pt>
                <c:pt idx="223">
                  <c:v>-23.149000168000001</c:v>
                </c:pt>
                <c:pt idx="224">
                  <c:v>-23.155000687000001</c:v>
                </c:pt>
                <c:pt idx="225">
                  <c:v>-23.160999298</c:v>
                </c:pt>
                <c:pt idx="226">
                  <c:v>-23.166999817000001</c:v>
                </c:pt>
                <c:pt idx="227">
                  <c:v>-23.173999786</c:v>
                </c:pt>
                <c:pt idx="228">
                  <c:v>-23.180000305</c:v>
                </c:pt>
                <c:pt idx="229">
                  <c:v>-23.186000824000001</c:v>
                </c:pt>
                <c:pt idx="230">
                  <c:v>-23.193000793</c:v>
                </c:pt>
                <c:pt idx="231">
                  <c:v>-23.198999404999999</c:v>
                </c:pt>
                <c:pt idx="232">
                  <c:v>-23.204999923999999</c:v>
                </c:pt>
                <c:pt idx="233">
                  <c:v>-23.211999893000002</c:v>
                </c:pt>
                <c:pt idx="234">
                  <c:v>-23.218000411999999</c:v>
                </c:pt>
                <c:pt idx="235">
                  <c:v>-23.225000381000001</c:v>
                </c:pt>
                <c:pt idx="236">
                  <c:v>-23.232000351</c:v>
                </c:pt>
                <c:pt idx="237">
                  <c:v>-23.23800087</c:v>
                </c:pt>
                <c:pt idx="238">
                  <c:v>-23.245000838999999</c:v>
                </c:pt>
                <c:pt idx="239">
                  <c:v>-23.252000808999998</c:v>
                </c:pt>
                <c:pt idx="240">
                  <c:v>-23.257999420000001</c:v>
                </c:pt>
                <c:pt idx="241">
                  <c:v>-23.26499939</c:v>
                </c:pt>
                <c:pt idx="242">
                  <c:v>-23.271999358999999</c:v>
                </c:pt>
                <c:pt idx="243">
                  <c:v>-23.278999329000001</c:v>
                </c:pt>
                <c:pt idx="244">
                  <c:v>-23.285999298</c:v>
                </c:pt>
                <c:pt idx="245">
                  <c:v>-23.292999267999999</c:v>
                </c:pt>
                <c:pt idx="246">
                  <c:v>-23.299999237000002</c:v>
                </c:pt>
                <c:pt idx="247">
                  <c:v>-23.308000565</c:v>
                </c:pt>
                <c:pt idx="248">
                  <c:v>-23.315000533999999</c:v>
                </c:pt>
                <c:pt idx="249">
                  <c:v>-23.322000503999998</c:v>
                </c:pt>
                <c:pt idx="250">
                  <c:v>-23.329999923999999</c:v>
                </c:pt>
                <c:pt idx="251">
                  <c:v>-23.336999893000002</c:v>
                </c:pt>
                <c:pt idx="252">
                  <c:v>-23.344999312999999</c:v>
                </c:pt>
                <c:pt idx="253">
                  <c:v>-23.351999283000001</c:v>
                </c:pt>
                <c:pt idx="254">
                  <c:v>-23.36000061</c:v>
                </c:pt>
                <c:pt idx="255">
                  <c:v>-23.367000579999999</c:v>
                </c:pt>
                <c:pt idx="256">
                  <c:v>-23.375</c:v>
                </c:pt>
                <c:pt idx="257">
                  <c:v>-23.382999420000001</c:v>
                </c:pt>
                <c:pt idx="258">
                  <c:v>-23.391000748</c:v>
                </c:pt>
                <c:pt idx="259">
                  <c:v>-23.399000168000001</c:v>
                </c:pt>
                <c:pt idx="260">
                  <c:v>-23.406999588000001</c:v>
                </c:pt>
                <c:pt idx="261">
                  <c:v>-23.415000916</c:v>
                </c:pt>
                <c:pt idx="262">
                  <c:v>-23.423000336000001</c:v>
                </c:pt>
                <c:pt idx="263">
                  <c:v>-23.430999755999999</c:v>
                </c:pt>
                <c:pt idx="264">
                  <c:v>-23.438999175999999</c:v>
                </c:pt>
                <c:pt idx="265">
                  <c:v>-23.447999954</c:v>
                </c:pt>
                <c:pt idx="266">
                  <c:v>-23.455999374000001</c:v>
                </c:pt>
                <c:pt idx="267">
                  <c:v>-23.465000152999998</c:v>
                </c:pt>
                <c:pt idx="268">
                  <c:v>-23.472999572999999</c:v>
                </c:pt>
                <c:pt idx="269">
                  <c:v>-23.482000351</c:v>
                </c:pt>
                <c:pt idx="270">
                  <c:v>-23.490999221999999</c:v>
                </c:pt>
                <c:pt idx="271">
                  <c:v>-23.499000549000002</c:v>
                </c:pt>
                <c:pt idx="272">
                  <c:v>-23.507999420000001</c:v>
                </c:pt>
                <c:pt idx="273">
                  <c:v>-23.517000198000002</c:v>
                </c:pt>
                <c:pt idx="274">
                  <c:v>-23.525999069000001</c:v>
                </c:pt>
                <c:pt idx="275">
                  <c:v>-23.534999847000002</c:v>
                </c:pt>
                <c:pt idx="276">
                  <c:v>-23.545000076000001</c:v>
                </c:pt>
                <c:pt idx="277">
                  <c:v>-23.554000854000002</c:v>
                </c:pt>
                <c:pt idx="278">
                  <c:v>-23.562999725000001</c:v>
                </c:pt>
                <c:pt idx="279">
                  <c:v>-23.572999954</c:v>
                </c:pt>
                <c:pt idx="280">
                  <c:v>-23.583000182999999</c:v>
                </c:pt>
                <c:pt idx="281">
                  <c:v>-23.591999053999999</c:v>
                </c:pt>
                <c:pt idx="282">
                  <c:v>-23.601999283000001</c:v>
                </c:pt>
                <c:pt idx="283">
                  <c:v>-23.611999512000001</c:v>
                </c:pt>
                <c:pt idx="284">
                  <c:v>-23.621999741</c:v>
                </c:pt>
                <c:pt idx="285">
                  <c:v>-23.631999968999999</c:v>
                </c:pt>
                <c:pt idx="286">
                  <c:v>-23.642000198000002</c:v>
                </c:pt>
                <c:pt idx="287">
                  <c:v>-23.652000427000001</c:v>
                </c:pt>
                <c:pt idx="288">
                  <c:v>-23.663000106999998</c:v>
                </c:pt>
                <c:pt idx="289">
                  <c:v>-23.673000336000001</c:v>
                </c:pt>
                <c:pt idx="290">
                  <c:v>-23.684000014999999</c:v>
                </c:pt>
                <c:pt idx="291">
                  <c:v>-23.694000244000001</c:v>
                </c:pt>
                <c:pt idx="292">
                  <c:v>-23.704999923999999</c:v>
                </c:pt>
                <c:pt idx="293">
                  <c:v>-23.715999603</c:v>
                </c:pt>
                <c:pt idx="294">
                  <c:v>-23.725999831999999</c:v>
                </c:pt>
                <c:pt idx="295">
                  <c:v>-23.736999512000001</c:v>
                </c:pt>
                <c:pt idx="296">
                  <c:v>-23.747999191000002</c:v>
                </c:pt>
                <c:pt idx="297">
                  <c:v>-23.760000228999999</c:v>
                </c:pt>
                <c:pt idx="298">
                  <c:v>-23.770999908</c:v>
                </c:pt>
                <c:pt idx="299">
                  <c:v>-23.781999588000001</c:v>
                </c:pt>
                <c:pt idx="300">
                  <c:v>-23.792999267999999</c:v>
                </c:pt>
                <c:pt idx="301">
                  <c:v>-23.805000305</c:v>
                </c:pt>
                <c:pt idx="302">
                  <c:v>-23.815999985000001</c:v>
                </c:pt>
                <c:pt idx="303">
                  <c:v>-23.827999115000001</c:v>
                </c:pt>
                <c:pt idx="304">
                  <c:v>-23.840000152999998</c:v>
                </c:pt>
                <c:pt idx="305">
                  <c:v>-23.851999283000001</c:v>
                </c:pt>
                <c:pt idx="306">
                  <c:v>-23.864000319999999</c:v>
                </c:pt>
                <c:pt idx="307">
                  <c:v>-23.875999450999998</c:v>
                </c:pt>
                <c:pt idx="308">
                  <c:v>-23.888000487999999</c:v>
                </c:pt>
                <c:pt idx="309">
                  <c:v>-23.900999069000001</c:v>
                </c:pt>
                <c:pt idx="310">
                  <c:v>-23.913000106999998</c:v>
                </c:pt>
                <c:pt idx="311">
                  <c:v>-23.926000595000001</c:v>
                </c:pt>
                <c:pt idx="312">
                  <c:v>-23.937999725000001</c:v>
                </c:pt>
                <c:pt idx="313">
                  <c:v>-23.951000214</c:v>
                </c:pt>
                <c:pt idx="314">
                  <c:v>-23.964000702</c:v>
                </c:pt>
                <c:pt idx="315">
                  <c:v>-23.976999283000001</c:v>
                </c:pt>
                <c:pt idx="316">
                  <c:v>-23.989999771000001</c:v>
                </c:pt>
                <c:pt idx="317">
                  <c:v>-24.003000259</c:v>
                </c:pt>
                <c:pt idx="318">
                  <c:v>-24.016000748</c:v>
                </c:pt>
                <c:pt idx="319">
                  <c:v>-24.030000687000001</c:v>
                </c:pt>
                <c:pt idx="320">
                  <c:v>-24.042999267999999</c:v>
                </c:pt>
                <c:pt idx="321">
                  <c:v>-24.056999207</c:v>
                </c:pt>
                <c:pt idx="322">
                  <c:v>-24.070999145999998</c:v>
                </c:pt>
                <c:pt idx="323">
                  <c:v>-24.084999084</c:v>
                </c:pt>
                <c:pt idx="324">
                  <c:v>-24.099000930999999</c:v>
                </c:pt>
                <c:pt idx="325">
                  <c:v>-24.11300087</c:v>
                </c:pt>
                <c:pt idx="326">
                  <c:v>-24.127000808999998</c:v>
                </c:pt>
                <c:pt idx="327">
                  <c:v>-24.141000748</c:v>
                </c:pt>
                <c:pt idx="328">
                  <c:v>-24.156000136999999</c:v>
                </c:pt>
                <c:pt idx="329">
                  <c:v>-24.170000076000001</c:v>
                </c:pt>
                <c:pt idx="330">
                  <c:v>-24.184999466000001</c:v>
                </c:pt>
                <c:pt idx="331">
                  <c:v>-24.200000762999998</c:v>
                </c:pt>
                <c:pt idx="332">
                  <c:v>-24.215000152999998</c:v>
                </c:pt>
                <c:pt idx="333">
                  <c:v>-24.229999542000002</c:v>
                </c:pt>
                <c:pt idx="334">
                  <c:v>-24.245000838999999</c:v>
                </c:pt>
                <c:pt idx="335">
                  <c:v>-24.260000228999999</c:v>
                </c:pt>
                <c:pt idx="336">
                  <c:v>-24.275999069000001</c:v>
                </c:pt>
                <c:pt idx="337">
                  <c:v>-24.291000365999999</c:v>
                </c:pt>
                <c:pt idx="338">
                  <c:v>-24.306999207</c:v>
                </c:pt>
                <c:pt idx="339">
                  <c:v>-24.322999954</c:v>
                </c:pt>
                <c:pt idx="340">
                  <c:v>-24.339000702</c:v>
                </c:pt>
                <c:pt idx="341">
                  <c:v>-24.354999542000002</c:v>
                </c:pt>
                <c:pt idx="342">
                  <c:v>-24.371000290000001</c:v>
                </c:pt>
                <c:pt idx="343">
                  <c:v>-24.38699913</c:v>
                </c:pt>
                <c:pt idx="344">
                  <c:v>-24.402999877999999</c:v>
                </c:pt>
                <c:pt idx="345">
                  <c:v>-24.420000076000001</c:v>
                </c:pt>
                <c:pt idx="346">
                  <c:v>-24.437000274999999</c:v>
                </c:pt>
                <c:pt idx="347">
                  <c:v>-24.452999115000001</c:v>
                </c:pt>
                <c:pt idx="348">
                  <c:v>-24.469999312999999</c:v>
                </c:pt>
                <c:pt idx="349">
                  <c:v>-24.486999512000001</c:v>
                </c:pt>
                <c:pt idx="350">
                  <c:v>-24.504999161000001</c:v>
                </c:pt>
                <c:pt idx="351">
                  <c:v>-24.521999358999999</c:v>
                </c:pt>
                <c:pt idx="352">
                  <c:v>-24.538999557</c:v>
                </c:pt>
                <c:pt idx="353">
                  <c:v>-24.556999207</c:v>
                </c:pt>
                <c:pt idx="354">
                  <c:v>-24.575000762999998</c:v>
                </c:pt>
                <c:pt idx="355">
                  <c:v>-24.593000411999999</c:v>
                </c:pt>
                <c:pt idx="356">
                  <c:v>-24.61000061</c:v>
                </c:pt>
                <c:pt idx="357">
                  <c:v>-24.628999709999999</c:v>
                </c:pt>
                <c:pt idx="358">
                  <c:v>-24.646999358999999</c:v>
                </c:pt>
                <c:pt idx="359">
                  <c:v>-24.665000916</c:v>
                </c:pt>
                <c:pt idx="360">
                  <c:v>-24.684000014999999</c:v>
                </c:pt>
                <c:pt idx="361">
                  <c:v>-24.701999663999999</c:v>
                </c:pt>
                <c:pt idx="362">
                  <c:v>-24.721000670999999</c:v>
                </c:pt>
                <c:pt idx="363">
                  <c:v>-24.739999771000001</c:v>
                </c:pt>
                <c:pt idx="364">
                  <c:v>-24.759000778000001</c:v>
                </c:pt>
                <c:pt idx="365">
                  <c:v>-24.777999877999999</c:v>
                </c:pt>
                <c:pt idx="366">
                  <c:v>-24.797000884999999</c:v>
                </c:pt>
                <c:pt idx="367">
                  <c:v>-24.816999435</c:v>
                </c:pt>
                <c:pt idx="368">
                  <c:v>-24.836000443</c:v>
                </c:pt>
                <c:pt idx="369">
                  <c:v>-24.856000900000002</c:v>
                </c:pt>
                <c:pt idx="370">
                  <c:v>-24.875999450999998</c:v>
                </c:pt>
                <c:pt idx="371">
                  <c:v>-24.895999908</c:v>
                </c:pt>
                <c:pt idx="372">
                  <c:v>-24.916000365999999</c:v>
                </c:pt>
                <c:pt idx="373">
                  <c:v>-24.936000824000001</c:v>
                </c:pt>
                <c:pt idx="374">
                  <c:v>-24.955999374000001</c:v>
                </c:pt>
                <c:pt idx="375">
                  <c:v>-24.976999283000001</c:v>
                </c:pt>
                <c:pt idx="376">
                  <c:v>-24.996999741</c:v>
                </c:pt>
                <c:pt idx="377">
                  <c:v>-25.017999649</c:v>
                </c:pt>
                <c:pt idx="378">
                  <c:v>-25.038999557</c:v>
                </c:pt>
                <c:pt idx="379">
                  <c:v>-25.059999466000001</c:v>
                </c:pt>
                <c:pt idx="380">
                  <c:v>-25.080999374000001</c:v>
                </c:pt>
                <c:pt idx="381">
                  <c:v>-25.103000641000001</c:v>
                </c:pt>
                <c:pt idx="382">
                  <c:v>-25.124000549000002</c:v>
                </c:pt>
                <c:pt idx="383">
                  <c:v>-25.145999908</c:v>
                </c:pt>
                <c:pt idx="384">
                  <c:v>-25.166999817000001</c:v>
                </c:pt>
                <c:pt idx="385">
                  <c:v>-25.188999175999999</c:v>
                </c:pt>
                <c:pt idx="386">
                  <c:v>-25.211000443</c:v>
                </c:pt>
                <c:pt idx="387">
                  <c:v>-25.233999252</c:v>
                </c:pt>
                <c:pt idx="388">
                  <c:v>-25.256000519000001</c:v>
                </c:pt>
                <c:pt idx="389">
                  <c:v>-25.278999329000001</c:v>
                </c:pt>
                <c:pt idx="390">
                  <c:v>-25.301000595000001</c:v>
                </c:pt>
                <c:pt idx="391">
                  <c:v>-25.323999404999999</c:v>
                </c:pt>
                <c:pt idx="392">
                  <c:v>-25.347000122000001</c:v>
                </c:pt>
                <c:pt idx="393">
                  <c:v>-25.371000290000001</c:v>
                </c:pt>
                <c:pt idx="394">
                  <c:v>-25.393999099999998</c:v>
                </c:pt>
                <c:pt idx="395">
                  <c:v>-25.416999817000001</c:v>
                </c:pt>
                <c:pt idx="396">
                  <c:v>-25.440999985000001</c:v>
                </c:pt>
                <c:pt idx="397">
                  <c:v>-25.465000152999998</c:v>
                </c:pt>
                <c:pt idx="398">
                  <c:v>-25.489000319999999</c:v>
                </c:pt>
                <c:pt idx="399">
                  <c:v>-25.513000487999999</c:v>
                </c:pt>
                <c:pt idx="400">
                  <c:v>-25.537000656</c:v>
                </c:pt>
                <c:pt idx="401">
                  <c:v>-25.562000274999999</c:v>
                </c:pt>
                <c:pt idx="402">
                  <c:v>-25.586000443</c:v>
                </c:pt>
                <c:pt idx="403">
                  <c:v>-25.611000060999999</c:v>
                </c:pt>
                <c:pt idx="404">
                  <c:v>-25.635999680000001</c:v>
                </c:pt>
                <c:pt idx="405">
                  <c:v>-25.660999298</c:v>
                </c:pt>
                <c:pt idx="406">
                  <c:v>-25.686000824000001</c:v>
                </c:pt>
                <c:pt idx="407">
                  <c:v>-25.711999893000002</c:v>
                </c:pt>
                <c:pt idx="408">
                  <c:v>-25.736999512000001</c:v>
                </c:pt>
                <c:pt idx="409">
                  <c:v>-25.763000487999999</c:v>
                </c:pt>
                <c:pt idx="410">
                  <c:v>-25.788999557</c:v>
                </c:pt>
                <c:pt idx="411">
                  <c:v>-25.813999175999999</c:v>
                </c:pt>
                <c:pt idx="412">
                  <c:v>-25.840000152999998</c:v>
                </c:pt>
                <c:pt idx="413">
                  <c:v>-25.867000579999999</c:v>
                </c:pt>
                <c:pt idx="414">
                  <c:v>-25.892999649</c:v>
                </c:pt>
                <c:pt idx="415">
                  <c:v>-25.920000076000001</c:v>
                </c:pt>
                <c:pt idx="416">
                  <c:v>-25.945999145999998</c:v>
                </c:pt>
                <c:pt idx="417">
                  <c:v>-25.972999572999999</c:v>
                </c:pt>
                <c:pt idx="418">
                  <c:v>-26</c:v>
                </c:pt>
                <c:pt idx="419">
                  <c:v>-26.027000427000001</c:v>
                </c:pt>
                <c:pt idx="420">
                  <c:v>-26.055000305</c:v>
                </c:pt>
                <c:pt idx="421">
                  <c:v>-26.082000732000001</c:v>
                </c:pt>
                <c:pt idx="422">
                  <c:v>-26.108999252</c:v>
                </c:pt>
                <c:pt idx="423">
                  <c:v>-26.13699913</c:v>
                </c:pt>
                <c:pt idx="424">
                  <c:v>-26.165000916</c:v>
                </c:pt>
                <c:pt idx="425">
                  <c:v>-26.193000793</c:v>
                </c:pt>
                <c:pt idx="426">
                  <c:v>-26.221000670999999</c:v>
                </c:pt>
                <c:pt idx="427">
                  <c:v>-26.25</c:v>
                </c:pt>
                <c:pt idx="428">
                  <c:v>-26.277999877999999</c:v>
                </c:pt>
                <c:pt idx="429">
                  <c:v>-26.305999755999999</c:v>
                </c:pt>
                <c:pt idx="430">
                  <c:v>-26.334999084</c:v>
                </c:pt>
                <c:pt idx="431">
                  <c:v>-26.364000319999999</c:v>
                </c:pt>
                <c:pt idx="432">
                  <c:v>-26.392999649</c:v>
                </c:pt>
                <c:pt idx="433">
                  <c:v>-26.422000884999999</c:v>
                </c:pt>
                <c:pt idx="434">
                  <c:v>-26.451999663999999</c:v>
                </c:pt>
                <c:pt idx="435">
                  <c:v>-26.481000900000002</c:v>
                </c:pt>
                <c:pt idx="436">
                  <c:v>-26.510000228999999</c:v>
                </c:pt>
                <c:pt idx="437">
                  <c:v>-26.540000916</c:v>
                </c:pt>
                <c:pt idx="438">
                  <c:v>-26.569999695</c:v>
                </c:pt>
                <c:pt idx="439">
                  <c:v>-26.600000381000001</c:v>
                </c:pt>
                <c:pt idx="440">
                  <c:v>-26.629999161000001</c:v>
                </c:pt>
                <c:pt idx="441">
                  <c:v>-26.659999847000002</c:v>
                </c:pt>
                <c:pt idx="442">
                  <c:v>-26.690000533999999</c:v>
                </c:pt>
                <c:pt idx="443">
                  <c:v>-26.721000670999999</c:v>
                </c:pt>
                <c:pt idx="444">
                  <c:v>-26.752000808999998</c:v>
                </c:pt>
                <c:pt idx="445">
                  <c:v>-26.781999588000001</c:v>
                </c:pt>
                <c:pt idx="446">
                  <c:v>-26.812999725000001</c:v>
                </c:pt>
                <c:pt idx="447">
                  <c:v>-26.843999863000001</c:v>
                </c:pt>
                <c:pt idx="448">
                  <c:v>-26.875</c:v>
                </c:pt>
                <c:pt idx="449">
                  <c:v>-26.906000136999999</c:v>
                </c:pt>
                <c:pt idx="450">
                  <c:v>-26.937999725000001</c:v>
                </c:pt>
                <c:pt idx="451">
                  <c:v>-26.968999863000001</c:v>
                </c:pt>
                <c:pt idx="452">
                  <c:v>-27.000999450999998</c:v>
                </c:pt>
                <c:pt idx="453">
                  <c:v>-27.033000946000001</c:v>
                </c:pt>
                <c:pt idx="454">
                  <c:v>-27.065000533999999</c:v>
                </c:pt>
                <c:pt idx="455">
                  <c:v>-27.097000122000001</c:v>
                </c:pt>
                <c:pt idx="456">
                  <c:v>-27.129999161000001</c:v>
                </c:pt>
                <c:pt idx="457">
                  <c:v>-27.162000656</c:v>
                </c:pt>
                <c:pt idx="458">
                  <c:v>-27.194999695</c:v>
                </c:pt>
                <c:pt idx="459">
                  <c:v>-27.228000641000001</c:v>
                </c:pt>
                <c:pt idx="460">
                  <c:v>-27.260999680000001</c:v>
                </c:pt>
                <c:pt idx="461">
                  <c:v>-27.294000625999999</c:v>
                </c:pt>
                <c:pt idx="462">
                  <c:v>-27.326999663999999</c:v>
                </c:pt>
                <c:pt idx="463">
                  <c:v>-27.361000060999999</c:v>
                </c:pt>
                <c:pt idx="464">
                  <c:v>-27.393999099999998</c:v>
                </c:pt>
                <c:pt idx="465">
                  <c:v>-27.427999496000002</c:v>
                </c:pt>
                <c:pt idx="466">
                  <c:v>-27.461999893000002</c:v>
                </c:pt>
                <c:pt idx="467">
                  <c:v>-27.496000290000001</c:v>
                </c:pt>
                <c:pt idx="468">
                  <c:v>-27.530000687000001</c:v>
                </c:pt>
                <c:pt idx="469">
                  <c:v>-27.563999175999999</c:v>
                </c:pt>
                <c:pt idx="470">
                  <c:v>-27.597999572999999</c:v>
                </c:pt>
                <c:pt idx="471">
                  <c:v>-27.632999420000001</c:v>
                </c:pt>
                <c:pt idx="472">
                  <c:v>-27.666999817000001</c:v>
                </c:pt>
                <c:pt idx="473">
                  <c:v>-27.701999663999999</c:v>
                </c:pt>
                <c:pt idx="474">
                  <c:v>-27.736999512000001</c:v>
                </c:pt>
                <c:pt idx="475">
                  <c:v>-27.771999358999999</c:v>
                </c:pt>
                <c:pt idx="476">
                  <c:v>-27.806999207</c:v>
                </c:pt>
                <c:pt idx="477">
                  <c:v>-27.841999053999999</c:v>
                </c:pt>
                <c:pt idx="478">
                  <c:v>-27.877000808999998</c:v>
                </c:pt>
                <c:pt idx="479">
                  <c:v>-27.913000106999998</c:v>
                </c:pt>
                <c:pt idx="480">
                  <c:v>-27.948999404999999</c:v>
                </c:pt>
                <c:pt idx="481">
                  <c:v>-27.983999252</c:v>
                </c:pt>
                <c:pt idx="482">
                  <c:v>-28.020000457999998</c:v>
                </c:pt>
                <c:pt idx="483">
                  <c:v>-28.055999755999999</c:v>
                </c:pt>
                <c:pt idx="484">
                  <c:v>-28.093000411999999</c:v>
                </c:pt>
                <c:pt idx="485">
                  <c:v>-28.129999161000001</c:v>
                </c:pt>
                <c:pt idx="486">
                  <c:v>-28.166000365999999</c:v>
                </c:pt>
                <c:pt idx="487">
                  <c:v>-28.204000473000001</c:v>
                </c:pt>
                <c:pt idx="488">
                  <c:v>-28.240999221999999</c:v>
                </c:pt>
                <c:pt idx="489">
                  <c:v>-28.278999329000001</c:v>
                </c:pt>
                <c:pt idx="490">
                  <c:v>-28.316999435</c:v>
                </c:pt>
                <c:pt idx="491">
                  <c:v>-28.354999542000002</c:v>
                </c:pt>
                <c:pt idx="492">
                  <c:v>-28.393999099999998</c:v>
                </c:pt>
                <c:pt idx="493">
                  <c:v>-28.433000565</c:v>
                </c:pt>
                <c:pt idx="494">
                  <c:v>-28.472000122000001</c:v>
                </c:pt>
                <c:pt idx="495">
                  <c:v>-28.51199913</c:v>
                </c:pt>
                <c:pt idx="496">
                  <c:v>-28.552000046</c:v>
                </c:pt>
                <c:pt idx="497">
                  <c:v>-28.591999053999999</c:v>
                </c:pt>
                <c:pt idx="498">
                  <c:v>-28.632999420000001</c:v>
                </c:pt>
                <c:pt idx="499">
                  <c:v>-28.673999786</c:v>
                </c:pt>
                <c:pt idx="500">
                  <c:v>-28.715000152999998</c:v>
                </c:pt>
                <c:pt idx="501">
                  <c:v>-28.756000519000001</c:v>
                </c:pt>
                <c:pt idx="502">
                  <c:v>-28.798000336000001</c:v>
                </c:pt>
                <c:pt idx="503">
                  <c:v>-28.840000152999998</c:v>
                </c:pt>
                <c:pt idx="504">
                  <c:v>-28.881999968999999</c:v>
                </c:pt>
                <c:pt idx="505">
                  <c:v>-28.924999237000002</c:v>
                </c:pt>
                <c:pt idx="506">
                  <c:v>-28.968000411999999</c:v>
                </c:pt>
                <c:pt idx="507">
                  <c:v>-29.01199913</c:v>
                </c:pt>
                <c:pt idx="508">
                  <c:v>-29.055999755999999</c:v>
                </c:pt>
                <c:pt idx="509">
                  <c:v>-29.100000381000001</c:v>
                </c:pt>
                <c:pt idx="510">
                  <c:v>-29.143999099999998</c:v>
                </c:pt>
                <c:pt idx="511">
                  <c:v>-29.187999725000001</c:v>
                </c:pt>
                <c:pt idx="512">
                  <c:v>-29.232999801999998</c:v>
                </c:pt>
                <c:pt idx="513">
                  <c:v>-29.277999877999999</c:v>
                </c:pt>
                <c:pt idx="514">
                  <c:v>-29.322999954</c:v>
                </c:pt>
                <c:pt idx="515">
                  <c:v>-29.368999480999999</c:v>
                </c:pt>
                <c:pt idx="516">
                  <c:v>-29.415000916</c:v>
                </c:pt>
                <c:pt idx="517">
                  <c:v>-29.461000443</c:v>
                </c:pt>
                <c:pt idx="518">
                  <c:v>-29.506999968999999</c:v>
                </c:pt>
                <c:pt idx="519">
                  <c:v>-29.552999496000002</c:v>
                </c:pt>
                <c:pt idx="520">
                  <c:v>-29.599000930999999</c:v>
                </c:pt>
                <c:pt idx="521">
                  <c:v>-29.645999908</c:v>
                </c:pt>
                <c:pt idx="522">
                  <c:v>-29.693000793</c:v>
                </c:pt>
                <c:pt idx="523">
                  <c:v>-29.739000319999999</c:v>
                </c:pt>
                <c:pt idx="524">
                  <c:v>-29.785999298</c:v>
                </c:pt>
                <c:pt idx="525">
                  <c:v>-29.833000182999999</c:v>
                </c:pt>
                <c:pt idx="526">
                  <c:v>-29.879999161000001</c:v>
                </c:pt>
                <c:pt idx="527">
                  <c:v>-29.927000046</c:v>
                </c:pt>
                <c:pt idx="528">
                  <c:v>-29.974000930999999</c:v>
                </c:pt>
                <c:pt idx="529">
                  <c:v>-30.020999908</c:v>
                </c:pt>
                <c:pt idx="530">
                  <c:v>-30.066999435</c:v>
                </c:pt>
                <c:pt idx="531">
                  <c:v>-30.114000319999999</c:v>
                </c:pt>
                <c:pt idx="532">
                  <c:v>-30.160999298</c:v>
                </c:pt>
                <c:pt idx="533">
                  <c:v>-30.207000732000001</c:v>
                </c:pt>
                <c:pt idx="534">
                  <c:v>-30.253999709999999</c:v>
                </c:pt>
                <c:pt idx="535">
                  <c:v>-30.299999237000002</c:v>
                </c:pt>
                <c:pt idx="536">
                  <c:v>-30.346000670999999</c:v>
                </c:pt>
                <c:pt idx="537">
                  <c:v>-30.392000198000002</c:v>
                </c:pt>
                <c:pt idx="538">
                  <c:v>-30.437999725000001</c:v>
                </c:pt>
                <c:pt idx="539">
                  <c:v>-30.482999801999998</c:v>
                </c:pt>
                <c:pt idx="540">
                  <c:v>-30.528999329000001</c:v>
                </c:pt>
                <c:pt idx="541">
                  <c:v>-30.573999404999999</c:v>
                </c:pt>
                <c:pt idx="542">
                  <c:v>-30.618000031000001</c:v>
                </c:pt>
                <c:pt idx="543">
                  <c:v>-30.663000106999998</c:v>
                </c:pt>
                <c:pt idx="544">
                  <c:v>-30.707000732000001</c:v>
                </c:pt>
                <c:pt idx="545">
                  <c:v>-30.750999450999998</c:v>
                </c:pt>
                <c:pt idx="546">
                  <c:v>-30.795000076000001</c:v>
                </c:pt>
                <c:pt idx="547">
                  <c:v>-30.837999344</c:v>
                </c:pt>
                <c:pt idx="548">
                  <c:v>-30.881000519000001</c:v>
                </c:pt>
                <c:pt idx="549">
                  <c:v>-30.923000336000001</c:v>
                </c:pt>
                <c:pt idx="550">
                  <c:v>-30.965999603</c:v>
                </c:pt>
                <c:pt idx="551">
                  <c:v>-31.006999968999999</c:v>
                </c:pt>
                <c:pt idx="552">
                  <c:v>-31.048999786</c:v>
                </c:pt>
                <c:pt idx="553">
                  <c:v>-31.090000152999998</c:v>
                </c:pt>
                <c:pt idx="554">
                  <c:v>-31.131000519000001</c:v>
                </c:pt>
                <c:pt idx="555">
                  <c:v>-31.170999526999999</c:v>
                </c:pt>
                <c:pt idx="556">
                  <c:v>-31.211000443</c:v>
                </c:pt>
                <c:pt idx="557">
                  <c:v>-31.25</c:v>
                </c:pt>
                <c:pt idx="558">
                  <c:v>-31.288999557</c:v>
                </c:pt>
                <c:pt idx="559">
                  <c:v>-31.327999115000001</c:v>
                </c:pt>
                <c:pt idx="560">
                  <c:v>-31.365999221999999</c:v>
                </c:pt>
                <c:pt idx="561">
                  <c:v>-31.403999329000001</c:v>
                </c:pt>
                <c:pt idx="562">
                  <c:v>-31.440999985000001</c:v>
                </c:pt>
                <c:pt idx="563">
                  <c:v>-31.476999283000001</c:v>
                </c:pt>
                <c:pt idx="564">
                  <c:v>-31.513999939000001</c:v>
                </c:pt>
                <c:pt idx="565">
                  <c:v>-31.548999786</c:v>
                </c:pt>
                <c:pt idx="566">
                  <c:v>-31.584999084</c:v>
                </c:pt>
                <c:pt idx="567">
                  <c:v>-31.620000838999999</c:v>
                </c:pt>
                <c:pt idx="568">
                  <c:v>-31.653999329000001</c:v>
                </c:pt>
                <c:pt idx="569">
                  <c:v>-31.687999725000001</c:v>
                </c:pt>
                <c:pt idx="570">
                  <c:v>-31.722000122000001</c:v>
                </c:pt>
                <c:pt idx="571">
                  <c:v>-31.754999161000001</c:v>
                </c:pt>
                <c:pt idx="572">
                  <c:v>-31.787000656</c:v>
                </c:pt>
                <c:pt idx="573">
                  <c:v>-31.819000244000001</c:v>
                </c:pt>
                <c:pt idx="574">
                  <c:v>-31.850999831999999</c:v>
                </c:pt>
                <c:pt idx="575">
                  <c:v>-31.881999968999999</c:v>
                </c:pt>
                <c:pt idx="576">
                  <c:v>-31.912000656</c:v>
                </c:pt>
                <c:pt idx="577">
                  <c:v>-31.941999435</c:v>
                </c:pt>
                <c:pt idx="578">
                  <c:v>-31.972000122000001</c:v>
                </c:pt>
                <c:pt idx="579">
                  <c:v>-32.000999450999998</c:v>
                </c:pt>
                <c:pt idx="580">
                  <c:v>-32.029998779000003</c:v>
                </c:pt>
                <c:pt idx="581">
                  <c:v>-32.057998656999999</c:v>
                </c:pt>
                <c:pt idx="582">
                  <c:v>-32.084999084000003</c:v>
                </c:pt>
                <c:pt idx="583">
                  <c:v>-32.111999511999997</c:v>
                </c:pt>
                <c:pt idx="584">
                  <c:v>-32.138999939000001</c:v>
                </c:pt>
                <c:pt idx="585">
                  <c:v>-32.165000915999997</c:v>
                </c:pt>
                <c:pt idx="586">
                  <c:v>-32.191001892000003</c:v>
                </c:pt>
                <c:pt idx="587">
                  <c:v>-32.215999603</c:v>
                </c:pt>
                <c:pt idx="588">
                  <c:v>-32.241001128999997</c:v>
                </c:pt>
                <c:pt idx="589">
                  <c:v>-32.26499939</c:v>
                </c:pt>
                <c:pt idx="590">
                  <c:v>-32.289001464999998</c:v>
                </c:pt>
                <c:pt idx="591">
                  <c:v>-32.312000275000003</c:v>
                </c:pt>
                <c:pt idx="592">
                  <c:v>-32.333999634000001</c:v>
                </c:pt>
                <c:pt idx="593">
                  <c:v>-32.356998443999998</c:v>
                </c:pt>
                <c:pt idx="594">
                  <c:v>-32.377998351999999</c:v>
                </c:pt>
                <c:pt idx="595">
                  <c:v>-32.398998259999999</c:v>
                </c:pt>
                <c:pt idx="596">
                  <c:v>-32.419998169000003</c:v>
                </c:pt>
                <c:pt idx="597">
                  <c:v>-32.439998627000001</c:v>
                </c:pt>
                <c:pt idx="598">
                  <c:v>-32.458999634000001</c:v>
                </c:pt>
                <c:pt idx="599">
                  <c:v>-32.478000641000001</c:v>
                </c:pt>
                <c:pt idx="600">
                  <c:v>-32.495998383</c:v>
                </c:pt>
                <c:pt idx="601">
                  <c:v>-32.513999939000001</c:v>
                </c:pt>
                <c:pt idx="602">
                  <c:v>-32.530998230000002</c:v>
                </c:pt>
                <c:pt idx="603">
                  <c:v>-32.548000336000001</c:v>
                </c:pt>
                <c:pt idx="604">
                  <c:v>-32.562999724999997</c:v>
                </c:pt>
                <c:pt idx="605">
                  <c:v>-32.578998566000003</c:v>
                </c:pt>
                <c:pt idx="606">
                  <c:v>-32.594001769999998</c:v>
                </c:pt>
                <c:pt idx="607">
                  <c:v>-32.608001709</c:v>
                </c:pt>
                <c:pt idx="608">
                  <c:v>-32.620998383</c:v>
                </c:pt>
                <c:pt idx="609">
                  <c:v>-32.633998871000003</c:v>
                </c:pt>
                <c:pt idx="610">
                  <c:v>-32.646999358999999</c:v>
                </c:pt>
                <c:pt idx="611">
                  <c:v>-32.659000397</c:v>
                </c:pt>
                <c:pt idx="612">
                  <c:v>-32.669998169000003</c:v>
                </c:pt>
                <c:pt idx="613">
                  <c:v>-32.680999755999999</c:v>
                </c:pt>
                <c:pt idx="614">
                  <c:v>-32.691001892000003</c:v>
                </c:pt>
                <c:pt idx="615">
                  <c:v>-32.701000213999997</c:v>
                </c:pt>
                <c:pt idx="616">
                  <c:v>-32.709999084000003</c:v>
                </c:pt>
                <c:pt idx="617">
                  <c:v>-32.717998504999997</c:v>
                </c:pt>
                <c:pt idx="618">
                  <c:v>-32.727001190000003</c:v>
                </c:pt>
                <c:pt idx="619">
                  <c:v>-32.734001159999998</c:v>
                </c:pt>
                <c:pt idx="620">
                  <c:v>-32.741001128999997</c:v>
                </c:pt>
                <c:pt idx="621">
                  <c:v>-32.748001099</c:v>
                </c:pt>
                <c:pt idx="622">
                  <c:v>-32.754001617</c:v>
                </c:pt>
                <c:pt idx="623">
                  <c:v>-32.758998871000003</c:v>
                </c:pt>
                <c:pt idx="624">
                  <c:v>-32.763999939000001</c:v>
                </c:pt>
                <c:pt idx="625">
                  <c:v>-32.769001007</c:v>
                </c:pt>
                <c:pt idx="626">
                  <c:v>-32.772998809999997</c:v>
                </c:pt>
                <c:pt idx="627">
                  <c:v>-32.777000426999997</c:v>
                </c:pt>
                <c:pt idx="628">
                  <c:v>-32.779998779000003</c:v>
                </c:pt>
                <c:pt idx="629">
                  <c:v>-32.783000946000001</c:v>
                </c:pt>
                <c:pt idx="630">
                  <c:v>-32.785999298</c:v>
                </c:pt>
                <c:pt idx="631">
                  <c:v>-32.787998199</c:v>
                </c:pt>
                <c:pt idx="632">
                  <c:v>-32.789001464999998</c:v>
                </c:pt>
                <c:pt idx="633">
                  <c:v>-32.790000915999997</c:v>
                </c:pt>
                <c:pt idx="634">
                  <c:v>-32.791000365999999</c:v>
                </c:pt>
                <c:pt idx="635">
                  <c:v>-32.791000365999999</c:v>
                </c:pt>
                <c:pt idx="636">
                  <c:v>-32.791000365999999</c:v>
                </c:pt>
                <c:pt idx="637">
                  <c:v>-32.790000915999997</c:v>
                </c:pt>
                <c:pt idx="638">
                  <c:v>-32.789001464999998</c:v>
                </c:pt>
                <c:pt idx="639">
                  <c:v>-32.786998748999999</c:v>
                </c:pt>
                <c:pt idx="640">
                  <c:v>-32.784999847000002</c:v>
                </c:pt>
                <c:pt idx="641">
                  <c:v>-32.782001495000003</c:v>
                </c:pt>
                <c:pt idx="642">
                  <c:v>-32.778999329000001</c:v>
                </c:pt>
                <c:pt idx="643">
                  <c:v>-32.776000977000002</c:v>
                </c:pt>
                <c:pt idx="644">
                  <c:v>-32.771999358999999</c:v>
                </c:pt>
                <c:pt idx="645">
                  <c:v>-32.768001556000002</c:v>
                </c:pt>
                <c:pt idx="646">
                  <c:v>-32.763000488000003</c:v>
                </c:pt>
                <c:pt idx="647">
                  <c:v>-32.757999419999997</c:v>
                </c:pt>
                <c:pt idx="648">
                  <c:v>-32.751998901</c:v>
                </c:pt>
                <c:pt idx="649">
                  <c:v>-32.745998383</c:v>
                </c:pt>
                <c:pt idx="650">
                  <c:v>-32.738998412999997</c:v>
                </c:pt>
                <c:pt idx="651">
                  <c:v>-32.731998443999998</c:v>
                </c:pt>
                <c:pt idx="652">
                  <c:v>-32.724998474000003</c:v>
                </c:pt>
                <c:pt idx="653">
                  <c:v>-32.716999053999999</c:v>
                </c:pt>
                <c:pt idx="654">
                  <c:v>-32.708000183000003</c:v>
                </c:pt>
                <c:pt idx="655">
                  <c:v>-32.700000762999998</c:v>
                </c:pt>
                <c:pt idx="656">
                  <c:v>-32.691001892000003</c:v>
                </c:pt>
                <c:pt idx="657">
                  <c:v>-32.680999755999999</c:v>
                </c:pt>
                <c:pt idx="658">
                  <c:v>-32.672000885000003</c:v>
                </c:pt>
                <c:pt idx="659">
                  <c:v>-32.661998748999999</c:v>
                </c:pt>
                <c:pt idx="660">
                  <c:v>-32.651000977000002</c:v>
                </c:pt>
                <c:pt idx="661">
                  <c:v>-32.63999939</c:v>
                </c:pt>
                <c:pt idx="662">
                  <c:v>-32.629001617</c:v>
                </c:pt>
                <c:pt idx="663">
                  <c:v>-32.618000031000001</c:v>
                </c:pt>
                <c:pt idx="664">
                  <c:v>-32.605998993</c:v>
                </c:pt>
                <c:pt idx="665">
                  <c:v>-32.594001769999998</c:v>
                </c:pt>
                <c:pt idx="666">
                  <c:v>-32.582000731999997</c:v>
                </c:pt>
                <c:pt idx="667">
                  <c:v>-32.569000244000001</c:v>
                </c:pt>
                <c:pt idx="668">
                  <c:v>-32.555999755999999</c:v>
                </c:pt>
                <c:pt idx="669">
                  <c:v>-32.542999268000003</c:v>
                </c:pt>
                <c:pt idx="670">
                  <c:v>-32.528999329000001</c:v>
                </c:pt>
                <c:pt idx="671">
                  <c:v>-32.515998840000002</c:v>
                </c:pt>
                <c:pt idx="672">
                  <c:v>-32.501998901</c:v>
                </c:pt>
                <c:pt idx="673">
                  <c:v>-32.486999511999997</c:v>
                </c:pt>
                <c:pt idx="674">
                  <c:v>-32.472999573000003</c:v>
                </c:pt>
                <c:pt idx="675">
                  <c:v>-32.458000183000003</c:v>
                </c:pt>
                <c:pt idx="676">
                  <c:v>-32.443000793000003</c:v>
                </c:pt>
                <c:pt idx="677">
                  <c:v>-32.428001404</c:v>
                </c:pt>
                <c:pt idx="678">
                  <c:v>-32.412998199</c:v>
                </c:pt>
                <c:pt idx="679">
                  <c:v>-32.396999358999999</c:v>
                </c:pt>
                <c:pt idx="680">
                  <c:v>-32.381000518999997</c:v>
                </c:pt>
                <c:pt idx="681">
                  <c:v>-32.365001677999999</c:v>
                </c:pt>
                <c:pt idx="682">
                  <c:v>-32.347999573000003</c:v>
                </c:pt>
                <c:pt idx="683">
                  <c:v>-32.331001282000003</c:v>
                </c:pt>
                <c:pt idx="684">
                  <c:v>-32.313999176000003</c:v>
                </c:pt>
                <c:pt idx="685">
                  <c:v>-32.297000885000003</c:v>
                </c:pt>
                <c:pt idx="686">
                  <c:v>-32.279998779000003</c:v>
                </c:pt>
                <c:pt idx="687">
                  <c:v>-32.262001038000001</c:v>
                </c:pt>
                <c:pt idx="688">
                  <c:v>-32.243999481000003</c:v>
                </c:pt>
                <c:pt idx="689">
                  <c:v>-32.224998474000003</c:v>
                </c:pt>
                <c:pt idx="690">
                  <c:v>-32.206001282000003</c:v>
                </c:pt>
                <c:pt idx="691">
                  <c:v>-32.187000275000003</c:v>
                </c:pt>
                <c:pt idx="692">
                  <c:v>-32.167999268000003</c:v>
                </c:pt>
                <c:pt idx="693">
                  <c:v>-32.147998809999997</c:v>
                </c:pt>
                <c:pt idx="694">
                  <c:v>-32.126998901</c:v>
                </c:pt>
                <c:pt idx="695">
                  <c:v>-32.106998443999998</c:v>
                </c:pt>
                <c:pt idx="696">
                  <c:v>-32.085998535000002</c:v>
                </c:pt>
                <c:pt idx="697">
                  <c:v>-32.063999176000003</c:v>
                </c:pt>
                <c:pt idx="698">
                  <c:v>-32.042999268000003</c:v>
                </c:pt>
                <c:pt idx="699">
                  <c:v>-32.020999908</c:v>
                </c:pt>
                <c:pt idx="700">
                  <c:v>-31.997999191000002</c:v>
                </c:pt>
                <c:pt idx="701">
                  <c:v>-31.975000381000001</c:v>
                </c:pt>
                <c:pt idx="702">
                  <c:v>-31.951999663999999</c:v>
                </c:pt>
                <c:pt idx="703">
                  <c:v>-31.929000854000002</c:v>
                </c:pt>
                <c:pt idx="704">
                  <c:v>-31.905000687000001</c:v>
                </c:pt>
                <c:pt idx="705">
                  <c:v>-31.881000519000001</c:v>
                </c:pt>
                <c:pt idx="706">
                  <c:v>-31.857000351</c:v>
                </c:pt>
                <c:pt idx="707">
                  <c:v>-31.832000732000001</c:v>
                </c:pt>
                <c:pt idx="708">
                  <c:v>-31.806999207</c:v>
                </c:pt>
                <c:pt idx="709">
                  <c:v>-31.781000136999999</c:v>
                </c:pt>
                <c:pt idx="710">
                  <c:v>-31.756000519000001</c:v>
                </c:pt>
                <c:pt idx="711">
                  <c:v>-31.729999542000002</c:v>
                </c:pt>
                <c:pt idx="712">
                  <c:v>-31.704000473000001</c:v>
                </c:pt>
                <c:pt idx="713">
                  <c:v>-31.677000046</c:v>
                </c:pt>
                <c:pt idx="714">
                  <c:v>-31.649999618999999</c:v>
                </c:pt>
                <c:pt idx="715">
                  <c:v>-31.622999191000002</c:v>
                </c:pt>
                <c:pt idx="716">
                  <c:v>-31.596000670999999</c:v>
                </c:pt>
                <c:pt idx="717">
                  <c:v>-31.568000793</c:v>
                </c:pt>
                <c:pt idx="718">
                  <c:v>-31.540000916</c:v>
                </c:pt>
                <c:pt idx="719">
                  <c:v>-31.51199913</c:v>
                </c:pt>
                <c:pt idx="720">
                  <c:v>-31.482999801999998</c:v>
                </c:pt>
                <c:pt idx="721">
                  <c:v>-31.454000473000001</c:v>
                </c:pt>
                <c:pt idx="722">
                  <c:v>-31.424999237000002</c:v>
                </c:pt>
                <c:pt idx="723">
                  <c:v>-31.395999908</c:v>
                </c:pt>
                <c:pt idx="724">
                  <c:v>-31.365999221999999</c:v>
                </c:pt>
                <c:pt idx="725">
                  <c:v>-31.334999084</c:v>
                </c:pt>
                <c:pt idx="726">
                  <c:v>-31.304000854000002</c:v>
                </c:pt>
                <c:pt idx="727">
                  <c:v>-31.273000716999999</c:v>
                </c:pt>
                <c:pt idx="728">
                  <c:v>-31.242000579999999</c:v>
                </c:pt>
                <c:pt idx="729">
                  <c:v>-31.209999084</c:v>
                </c:pt>
                <c:pt idx="730">
                  <c:v>-31.177999496000002</c:v>
                </c:pt>
                <c:pt idx="731">
                  <c:v>-31.145999908</c:v>
                </c:pt>
                <c:pt idx="732">
                  <c:v>-31.11300087</c:v>
                </c:pt>
                <c:pt idx="733">
                  <c:v>-31.079999923999999</c:v>
                </c:pt>
                <c:pt idx="734">
                  <c:v>-31.045999526999999</c:v>
                </c:pt>
                <c:pt idx="735">
                  <c:v>-31.01199913</c:v>
                </c:pt>
                <c:pt idx="736">
                  <c:v>-30.976999283000001</c:v>
                </c:pt>
                <c:pt idx="737">
                  <c:v>-30.941999435</c:v>
                </c:pt>
                <c:pt idx="738">
                  <c:v>-30.906999588000001</c:v>
                </c:pt>
                <c:pt idx="739">
                  <c:v>-30.871000290000001</c:v>
                </c:pt>
                <c:pt idx="740">
                  <c:v>-30.834999084</c:v>
                </c:pt>
                <c:pt idx="741">
                  <c:v>-30.798999786</c:v>
                </c:pt>
                <c:pt idx="742">
                  <c:v>-30.76199913</c:v>
                </c:pt>
                <c:pt idx="743">
                  <c:v>-30.725000381000001</c:v>
                </c:pt>
                <c:pt idx="744">
                  <c:v>-30.687999725000001</c:v>
                </c:pt>
                <c:pt idx="745">
                  <c:v>-30.649999618999999</c:v>
                </c:pt>
                <c:pt idx="746">
                  <c:v>-30.611999512000001</c:v>
                </c:pt>
                <c:pt idx="747">
                  <c:v>-30.573999404999999</c:v>
                </c:pt>
                <c:pt idx="748">
                  <c:v>-30.535999298</c:v>
                </c:pt>
                <c:pt idx="749">
                  <c:v>-30.496999741</c:v>
                </c:pt>
                <c:pt idx="750">
                  <c:v>-30.458000182999999</c:v>
                </c:pt>
                <c:pt idx="751">
                  <c:v>-30.419000625999999</c:v>
                </c:pt>
                <c:pt idx="752">
                  <c:v>-30.378999709999999</c:v>
                </c:pt>
                <c:pt idx="753">
                  <c:v>-30.339000702</c:v>
                </c:pt>
                <c:pt idx="754">
                  <c:v>-30.298999786</c:v>
                </c:pt>
                <c:pt idx="755">
                  <c:v>-30.259000778000001</c:v>
                </c:pt>
                <c:pt idx="756">
                  <c:v>-30.218000411999999</c:v>
                </c:pt>
                <c:pt idx="757">
                  <c:v>-30.177000046</c:v>
                </c:pt>
                <c:pt idx="758">
                  <c:v>-30.135999680000001</c:v>
                </c:pt>
                <c:pt idx="759">
                  <c:v>-30.094999312999999</c:v>
                </c:pt>
                <c:pt idx="760">
                  <c:v>-30.052999496000002</c:v>
                </c:pt>
                <c:pt idx="761">
                  <c:v>-30.010999680000001</c:v>
                </c:pt>
                <c:pt idx="762">
                  <c:v>-29.968000411999999</c:v>
                </c:pt>
                <c:pt idx="763">
                  <c:v>-29.926000595000001</c:v>
                </c:pt>
                <c:pt idx="764">
                  <c:v>-29.882999420000001</c:v>
                </c:pt>
                <c:pt idx="765">
                  <c:v>-29.840000152999998</c:v>
                </c:pt>
                <c:pt idx="766">
                  <c:v>-29.797000884999999</c:v>
                </c:pt>
                <c:pt idx="767">
                  <c:v>-29.753000259</c:v>
                </c:pt>
                <c:pt idx="768">
                  <c:v>-29.709999084</c:v>
                </c:pt>
                <c:pt idx="769">
                  <c:v>-29.666000365999999</c:v>
                </c:pt>
                <c:pt idx="770">
                  <c:v>-29.621999741</c:v>
                </c:pt>
                <c:pt idx="771">
                  <c:v>-29.576999663999999</c:v>
                </c:pt>
                <c:pt idx="772">
                  <c:v>-29.531999588000001</c:v>
                </c:pt>
                <c:pt idx="773">
                  <c:v>-29.486999512000001</c:v>
                </c:pt>
                <c:pt idx="774">
                  <c:v>-29.441999435</c:v>
                </c:pt>
                <c:pt idx="775">
                  <c:v>-29.396999358999999</c:v>
                </c:pt>
                <c:pt idx="776">
                  <c:v>-29.351999283000001</c:v>
                </c:pt>
                <c:pt idx="777">
                  <c:v>-29.306999207</c:v>
                </c:pt>
                <c:pt idx="778">
                  <c:v>-29.26199913</c:v>
                </c:pt>
                <c:pt idx="779">
                  <c:v>-29.215999603</c:v>
                </c:pt>
                <c:pt idx="780">
                  <c:v>-29.170999526999999</c:v>
                </c:pt>
                <c:pt idx="781">
                  <c:v>-29.125</c:v>
                </c:pt>
                <c:pt idx="782">
                  <c:v>-29.079000473000001</c:v>
                </c:pt>
                <c:pt idx="783">
                  <c:v>-29.034000397</c:v>
                </c:pt>
                <c:pt idx="784">
                  <c:v>-28.98800087</c:v>
                </c:pt>
                <c:pt idx="785">
                  <c:v>-28.943000793</c:v>
                </c:pt>
                <c:pt idx="786">
                  <c:v>-28.898000716999999</c:v>
                </c:pt>
                <c:pt idx="787">
                  <c:v>-28.851999283000001</c:v>
                </c:pt>
                <c:pt idx="788">
                  <c:v>-28.806999207</c:v>
                </c:pt>
                <c:pt idx="789">
                  <c:v>-28.76199913</c:v>
                </c:pt>
                <c:pt idx="790">
                  <c:v>-28.715999603</c:v>
                </c:pt>
                <c:pt idx="791">
                  <c:v>-28.670999526999999</c:v>
                </c:pt>
                <c:pt idx="792">
                  <c:v>-28.625999450999998</c:v>
                </c:pt>
                <c:pt idx="793">
                  <c:v>-28.580999374000001</c:v>
                </c:pt>
                <c:pt idx="794">
                  <c:v>-28.537000656</c:v>
                </c:pt>
                <c:pt idx="795">
                  <c:v>-28.492000579999999</c:v>
                </c:pt>
                <c:pt idx="796">
                  <c:v>-28.447000503999998</c:v>
                </c:pt>
                <c:pt idx="797">
                  <c:v>-28.402999877999999</c:v>
                </c:pt>
                <c:pt idx="798">
                  <c:v>-28.357999801999998</c:v>
                </c:pt>
                <c:pt idx="799">
                  <c:v>-28.312999725000001</c:v>
                </c:pt>
                <c:pt idx="800">
                  <c:v>-28.268999099999998</c:v>
                </c:pt>
                <c:pt idx="801">
                  <c:v>-28.225000381000001</c:v>
                </c:pt>
                <c:pt idx="802">
                  <c:v>-28.180000305</c:v>
                </c:pt>
                <c:pt idx="803">
                  <c:v>-28.135999680000001</c:v>
                </c:pt>
                <c:pt idx="804">
                  <c:v>-28.091999053999999</c:v>
                </c:pt>
                <c:pt idx="805">
                  <c:v>-28.048000336000001</c:v>
                </c:pt>
                <c:pt idx="806">
                  <c:v>-28.003999709999999</c:v>
                </c:pt>
                <c:pt idx="807">
                  <c:v>-27.961000443</c:v>
                </c:pt>
                <c:pt idx="808">
                  <c:v>-27.916999817000001</c:v>
                </c:pt>
                <c:pt idx="809">
                  <c:v>-27.872999191000002</c:v>
                </c:pt>
                <c:pt idx="810">
                  <c:v>-27.829999923999999</c:v>
                </c:pt>
                <c:pt idx="811">
                  <c:v>-27.787000656</c:v>
                </c:pt>
                <c:pt idx="812">
                  <c:v>-27.743000031000001</c:v>
                </c:pt>
                <c:pt idx="813">
                  <c:v>-27.700000762999998</c:v>
                </c:pt>
                <c:pt idx="814">
                  <c:v>-27.658000946000001</c:v>
                </c:pt>
                <c:pt idx="815">
                  <c:v>-27.614999771000001</c:v>
                </c:pt>
                <c:pt idx="816">
                  <c:v>-27.572000503999998</c:v>
                </c:pt>
                <c:pt idx="817">
                  <c:v>-27.530000687000001</c:v>
                </c:pt>
                <c:pt idx="818">
                  <c:v>-27.486999512000001</c:v>
                </c:pt>
                <c:pt idx="819">
                  <c:v>-27.444999695</c:v>
                </c:pt>
                <c:pt idx="820">
                  <c:v>-27.403999329000001</c:v>
                </c:pt>
                <c:pt idx="821">
                  <c:v>-27.361999512000001</c:v>
                </c:pt>
                <c:pt idx="822">
                  <c:v>-27.320999145999998</c:v>
                </c:pt>
                <c:pt idx="823">
                  <c:v>-27.280000687000001</c:v>
                </c:pt>
                <c:pt idx="824">
                  <c:v>-27.239000319999999</c:v>
                </c:pt>
                <c:pt idx="825">
                  <c:v>-27.197999954</c:v>
                </c:pt>
                <c:pt idx="826">
                  <c:v>-27.156999588000001</c:v>
                </c:pt>
                <c:pt idx="827">
                  <c:v>-27.117000579999999</c:v>
                </c:pt>
                <c:pt idx="828">
                  <c:v>-27.076999663999999</c:v>
                </c:pt>
                <c:pt idx="829">
                  <c:v>-27.037000656</c:v>
                </c:pt>
                <c:pt idx="830">
                  <c:v>-26.996999741</c:v>
                </c:pt>
                <c:pt idx="831">
                  <c:v>-26.958000182999999</c:v>
                </c:pt>
                <c:pt idx="832">
                  <c:v>-26.919000625999999</c:v>
                </c:pt>
                <c:pt idx="833">
                  <c:v>-26.878999709999999</c:v>
                </c:pt>
                <c:pt idx="834">
                  <c:v>-26.840999603</c:v>
                </c:pt>
                <c:pt idx="835">
                  <c:v>-26.802000046</c:v>
                </c:pt>
                <c:pt idx="836">
                  <c:v>-26.763000487999999</c:v>
                </c:pt>
                <c:pt idx="837">
                  <c:v>-26.725000381000001</c:v>
                </c:pt>
                <c:pt idx="838">
                  <c:v>-26.687000274999999</c:v>
                </c:pt>
                <c:pt idx="839">
                  <c:v>-26.649000168000001</c:v>
                </c:pt>
                <c:pt idx="840">
                  <c:v>-26.611999512000001</c:v>
                </c:pt>
                <c:pt idx="841">
                  <c:v>-26.573999404999999</c:v>
                </c:pt>
                <c:pt idx="842">
                  <c:v>-26.537000656</c:v>
                </c:pt>
                <c:pt idx="843">
                  <c:v>-26.5</c:v>
                </c:pt>
                <c:pt idx="844">
                  <c:v>-26.464000702</c:v>
                </c:pt>
                <c:pt idx="845">
                  <c:v>-26.427000046</c:v>
                </c:pt>
                <c:pt idx="846">
                  <c:v>-26.391000748</c:v>
                </c:pt>
                <c:pt idx="847">
                  <c:v>-26.354999542000002</c:v>
                </c:pt>
                <c:pt idx="848">
                  <c:v>-26.319000244000001</c:v>
                </c:pt>
                <c:pt idx="849">
                  <c:v>-26.283000946000001</c:v>
                </c:pt>
                <c:pt idx="850">
                  <c:v>-26.247999191000002</c:v>
                </c:pt>
                <c:pt idx="851">
                  <c:v>-26.212999344</c:v>
                </c:pt>
                <c:pt idx="852">
                  <c:v>-26.177999496000002</c:v>
                </c:pt>
                <c:pt idx="853">
                  <c:v>-26.142999649</c:v>
                </c:pt>
                <c:pt idx="854">
                  <c:v>-26.108999252</c:v>
                </c:pt>
                <c:pt idx="855">
                  <c:v>-26.073999404999999</c:v>
                </c:pt>
                <c:pt idx="856">
                  <c:v>-26.040000916</c:v>
                </c:pt>
                <c:pt idx="857">
                  <c:v>-26.006000519000001</c:v>
                </c:pt>
                <c:pt idx="858">
                  <c:v>-25.972000122000001</c:v>
                </c:pt>
                <c:pt idx="859">
                  <c:v>-25.938999175999999</c:v>
                </c:pt>
                <c:pt idx="860">
                  <c:v>-25.905000687000001</c:v>
                </c:pt>
                <c:pt idx="861">
                  <c:v>-25.871999741</c:v>
                </c:pt>
                <c:pt idx="862">
                  <c:v>-25.839000702</c:v>
                </c:pt>
                <c:pt idx="863">
                  <c:v>-25.805999755999999</c:v>
                </c:pt>
                <c:pt idx="864">
                  <c:v>-25.773000716999999</c:v>
                </c:pt>
                <c:pt idx="865">
                  <c:v>-25.740999221999999</c:v>
                </c:pt>
                <c:pt idx="866">
                  <c:v>-25.708999634000001</c:v>
                </c:pt>
                <c:pt idx="867">
                  <c:v>-25.677000046</c:v>
                </c:pt>
                <c:pt idx="868">
                  <c:v>-25.645999908</c:v>
                </c:pt>
                <c:pt idx="869">
                  <c:v>-25.614000319999999</c:v>
                </c:pt>
                <c:pt idx="870">
                  <c:v>-25.583000182999999</c:v>
                </c:pt>
                <c:pt idx="871">
                  <c:v>-25.552000046</c:v>
                </c:pt>
                <c:pt idx="872">
                  <c:v>-25.520999908</c:v>
                </c:pt>
                <c:pt idx="873">
                  <c:v>-25.490999221999999</c:v>
                </c:pt>
                <c:pt idx="874">
                  <c:v>-25.461000443</c:v>
                </c:pt>
                <c:pt idx="875">
                  <c:v>-25.430000305</c:v>
                </c:pt>
                <c:pt idx="876">
                  <c:v>-25.400999069000001</c:v>
                </c:pt>
                <c:pt idx="877">
                  <c:v>-25.371000290000001</c:v>
                </c:pt>
                <c:pt idx="878">
                  <c:v>-25.341999053999999</c:v>
                </c:pt>
                <c:pt idx="879">
                  <c:v>-25.312000274999999</c:v>
                </c:pt>
                <c:pt idx="880">
                  <c:v>-25.283000946000001</c:v>
                </c:pt>
                <c:pt idx="881">
                  <c:v>-25.253999709999999</c:v>
                </c:pt>
                <c:pt idx="882">
                  <c:v>-25.225000381000001</c:v>
                </c:pt>
                <c:pt idx="883">
                  <c:v>-25.197000503999998</c:v>
                </c:pt>
                <c:pt idx="884">
                  <c:v>-25.167999267999999</c:v>
                </c:pt>
                <c:pt idx="885">
                  <c:v>-25.13999939</c:v>
                </c:pt>
                <c:pt idx="886">
                  <c:v>-25.111999512000001</c:v>
                </c:pt>
                <c:pt idx="887">
                  <c:v>-25.084999084</c:v>
                </c:pt>
                <c:pt idx="888">
                  <c:v>-25.056999207</c:v>
                </c:pt>
                <c:pt idx="889">
                  <c:v>-25.030000687000001</c:v>
                </c:pt>
                <c:pt idx="890">
                  <c:v>-25.002000808999998</c:v>
                </c:pt>
                <c:pt idx="891">
                  <c:v>-24.975000381000001</c:v>
                </c:pt>
                <c:pt idx="892">
                  <c:v>-24.948999404999999</c:v>
                </c:pt>
                <c:pt idx="893">
                  <c:v>-24.922000884999999</c:v>
                </c:pt>
                <c:pt idx="894">
                  <c:v>-24.895000457999998</c:v>
                </c:pt>
                <c:pt idx="895">
                  <c:v>-24.868999480999999</c:v>
                </c:pt>
                <c:pt idx="896">
                  <c:v>-24.843000411999999</c:v>
                </c:pt>
                <c:pt idx="897">
                  <c:v>-24.816999435</c:v>
                </c:pt>
                <c:pt idx="898">
                  <c:v>-24.791000365999999</c:v>
                </c:pt>
                <c:pt idx="899">
                  <c:v>-24.766000748</c:v>
                </c:pt>
                <c:pt idx="900">
                  <c:v>-24.739999771000001</c:v>
                </c:pt>
                <c:pt idx="901">
                  <c:v>-24.715000152999998</c:v>
                </c:pt>
                <c:pt idx="902">
                  <c:v>-24.690000533999999</c:v>
                </c:pt>
                <c:pt idx="903">
                  <c:v>-24.665000916</c:v>
                </c:pt>
                <c:pt idx="904">
                  <c:v>-24.63999939</c:v>
                </c:pt>
                <c:pt idx="905">
                  <c:v>-24.615999221999999</c:v>
                </c:pt>
                <c:pt idx="906">
                  <c:v>-24.590999603</c:v>
                </c:pt>
                <c:pt idx="907">
                  <c:v>-24.566999435</c:v>
                </c:pt>
                <c:pt idx="908">
                  <c:v>-24.542999267999999</c:v>
                </c:pt>
                <c:pt idx="909">
                  <c:v>-24.518999099999998</c:v>
                </c:pt>
                <c:pt idx="910">
                  <c:v>-24.495000838999999</c:v>
                </c:pt>
                <c:pt idx="911">
                  <c:v>-24.471000670999999</c:v>
                </c:pt>
                <c:pt idx="912">
                  <c:v>-24.447999954</c:v>
                </c:pt>
                <c:pt idx="913">
                  <c:v>-24.424999237000002</c:v>
                </c:pt>
                <c:pt idx="914">
                  <c:v>-24.400999069000001</c:v>
                </c:pt>
                <c:pt idx="915">
                  <c:v>-24.378000259</c:v>
                </c:pt>
                <c:pt idx="916">
                  <c:v>-24.356000900000002</c:v>
                </c:pt>
                <c:pt idx="917">
                  <c:v>-24.333000182999999</c:v>
                </c:pt>
                <c:pt idx="918">
                  <c:v>-24.309999466000001</c:v>
                </c:pt>
                <c:pt idx="919">
                  <c:v>-24.288000106999998</c:v>
                </c:pt>
                <c:pt idx="920">
                  <c:v>-24.266000748</c:v>
                </c:pt>
                <c:pt idx="921">
                  <c:v>-24.243999480999999</c:v>
                </c:pt>
                <c:pt idx="922">
                  <c:v>-24.222000122000001</c:v>
                </c:pt>
                <c:pt idx="923">
                  <c:v>-24.200000762999998</c:v>
                </c:pt>
                <c:pt idx="924">
                  <c:v>-24.177999496000002</c:v>
                </c:pt>
                <c:pt idx="925">
                  <c:v>-24.156999588000001</c:v>
                </c:pt>
                <c:pt idx="926">
                  <c:v>-24.135000228999999</c:v>
                </c:pt>
                <c:pt idx="927">
                  <c:v>-24.114000319999999</c:v>
                </c:pt>
                <c:pt idx="928">
                  <c:v>-24.093000411999999</c:v>
                </c:pt>
                <c:pt idx="929">
                  <c:v>-24.072000503999998</c:v>
                </c:pt>
                <c:pt idx="930">
                  <c:v>-24.051000595000001</c:v>
                </c:pt>
                <c:pt idx="931">
                  <c:v>-24.030000687000001</c:v>
                </c:pt>
                <c:pt idx="932">
                  <c:v>-24.009000778000001</c:v>
                </c:pt>
                <c:pt idx="933">
                  <c:v>-23.989000319999999</c:v>
                </c:pt>
                <c:pt idx="934">
                  <c:v>-23.968000411999999</c:v>
                </c:pt>
                <c:pt idx="935">
                  <c:v>-23.947000503999998</c:v>
                </c:pt>
                <c:pt idx="936">
                  <c:v>-23.927000046</c:v>
                </c:pt>
                <c:pt idx="937">
                  <c:v>-23.906999588000001</c:v>
                </c:pt>
                <c:pt idx="938">
                  <c:v>-23.885999680000001</c:v>
                </c:pt>
                <c:pt idx="939">
                  <c:v>-23.865999221999999</c:v>
                </c:pt>
                <c:pt idx="940">
                  <c:v>-23.846000670999999</c:v>
                </c:pt>
                <c:pt idx="941">
                  <c:v>-23.826000214</c:v>
                </c:pt>
                <c:pt idx="942">
                  <c:v>-23.806999207</c:v>
                </c:pt>
                <c:pt idx="943">
                  <c:v>-23.787000656</c:v>
                </c:pt>
                <c:pt idx="944">
                  <c:v>-23.767000198000002</c:v>
                </c:pt>
                <c:pt idx="945">
                  <c:v>-23.746999741</c:v>
                </c:pt>
                <c:pt idx="946">
                  <c:v>-23.728000641000001</c:v>
                </c:pt>
                <c:pt idx="947">
                  <c:v>-23.708000182999999</c:v>
                </c:pt>
                <c:pt idx="948">
                  <c:v>-23.688999175999999</c:v>
                </c:pt>
                <c:pt idx="949">
                  <c:v>-23.669000625999999</c:v>
                </c:pt>
                <c:pt idx="950">
                  <c:v>-23.649999618999999</c:v>
                </c:pt>
                <c:pt idx="951">
                  <c:v>-23.631000519000001</c:v>
                </c:pt>
                <c:pt idx="952">
                  <c:v>-23.611999512000001</c:v>
                </c:pt>
                <c:pt idx="953">
                  <c:v>-23.593000411999999</c:v>
                </c:pt>
                <c:pt idx="954">
                  <c:v>-23.572999954</c:v>
                </c:pt>
                <c:pt idx="955">
                  <c:v>-23.554000854000002</c:v>
                </c:pt>
                <c:pt idx="956">
                  <c:v>-23.534999847000002</c:v>
                </c:pt>
                <c:pt idx="957">
                  <c:v>-23.516000748</c:v>
                </c:pt>
                <c:pt idx="958">
                  <c:v>-23.496999741</c:v>
                </c:pt>
                <c:pt idx="959">
                  <c:v>-23.478000641000001</c:v>
                </c:pt>
                <c:pt idx="960">
                  <c:v>-23.458999634000001</c:v>
                </c:pt>
                <c:pt idx="961">
                  <c:v>-23.438999175999999</c:v>
                </c:pt>
                <c:pt idx="962">
                  <c:v>-23.420000076000001</c:v>
                </c:pt>
                <c:pt idx="963">
                  <c:v>-23.400999069000001</c:v>
                </c:pt>
                <c:pt idx="964">
                  <c:v>-23.381000519000001</c:v>
                </c:pt>
                <c:pt idx="965">
                  <c:v>-23.361999512000001</c:v>
                </c:pt>
                <c:pt idx="966">
                  <c:v>-23.341999053999999</c:v>
                </c:pt>
                <c:pt idx="967">
                  <c:v>-23.322999954</c:v>
                </c:pt>
                <c:pt idx="968">
                  <c:v>-23.302999496000002</c:v>
                </c:pt>
                <c:pt idx="969">
                  <c:v>-23.284000397</c:v>
                </c:pt>
                <c:pt idx="970">
                  <c:v>-23.263999939000001</c:v>
                </c:pt>
                <c:pt idx="971">
                  <c:v>-23.243999480999999</c:v>
                </c:pt>
                <c:pt idx="972">
                  <c:v>-23.224000930999999</c:v>
                </c:pt>
                <c:pt idx="973">
                  <c:v>-23.204000473000001</c:v>
                </c:pt>
                <c:pt idx="974">
                  <c:v>-23.184999466000001</c:v>
                </c:pt>
                <c:pt idx="975">
                  <c:v>-23.165000916</c:v>
                </c:pt>
                <c:pt idx="976">
                  <c:v>-23.145000457999998</c:v>
                </c:pt>
                <c:pt idx="977">
                  <c:v>-23.125</c:v>
                </c:pt>
                <c:pt idx="978">
                  <c:v>-23.104999542000002</c:v>
                </c:pt>
                <c:pt idx="979">
                  <c:v>-23.086000443</c:v>
                </c:pt>
                <c:pt idx="980">
                  <c:v>-23.066999435</c:v>
                </c:pt>
                <c:pt idx="981">
                  <c:v>-23.048999786</c:v>
                </c:pt>
                <c:pt idx="982">
                  <c:v>-23.031999588000001</c:v>
                </c:pt>
                <c:pt idx="983">
                  <c:v>-23.01499939</c:v>
                </c:pt>
                <c:pt idx="984">
                  <c:v>-22.999000549000002</c:v>
                </c:pt>
                <c:pt idx="985">
                  <c:v>-22.982000351</c:v>
                </c:pt>
                <c:pt idx="986">
                  <c:v>-22.965999603</c:v>
                </c:pt>
                <c:pt idx="987">
                  <c:v>-22.948999404999999</c:v>
                </c:pt>
                <c:pt idx="988">
                  <c:v>-22.930999755999999</c:v>
                </c:pt>
                <c:pt idx="989">
                  <c:v>-22.913000106999998</c:v>
                </c:pt>
                <c:pt idx="990">
                  <c:v>-22.893999099999998</c:v>
                </c:pt>
                <c:pt idx="991">
                  <c:v>-22.875</c:v>
                </c:pt>
                <c:pt idx="992">
                  <c:v>-22.854999542000002</c:v>
                </c:pt>
                <c:pt idx="993">
                  <c:v>-22.834999084</c:v>
                </c:pt>
                <c:pt idx="994">
                  <c:v>-22.813999175999999</c:v>
                </c:pt>
                <c:pt idx="995">
                  <c:v>-22.792999267999999</c:v>
                </c:pt>
                <c:pt idx="996">
                  <c:v>-22.771999358999999</c:v>
                </c:pt>
                <c:pt idx="997">
                  <c:v>-22.75</c:v>
                </c:pt>
                <c:pt idx="998">
                  <c:v>-22.728000641000001</c:v>
                </c:pt>
                <c:pt idx="999">
                  <c:v>-22.704999923999999</c:v>
                </c:pt>
                <c:pt idx="1000">
                  <c:v>-22.683000565</c:v>
                </c:pt>
                <c:pt idx="1001">
                  <c:v>-22.659999847000002</c:v>
                </c:pt>
                <c:pt idx="1002">
                  <c:v>-22.63699913</c:v>
                </c:pt>
                <c:pt idx="1003">
                  <c:v>-22.614000319999999</c:v>
                </c:pt>
                <c:pt idx="1004">
                  <c:v>-22.590000152999998</c:v>
                </c:pt>
                <c:pt idx="1005">
                  <c:v>-22.566999435</c:v>
                </c:pt>
                <c:pt idx="1006">
                  <c:v>-22.544000625999999</c:v>
                </c:pt>
                <c:pt idx="1007">
                  <c:v>-22.520000457999998</c:v>
                </c:pt>
                <c:pt idx="1008">
                  <c:v>-22.496000290000001</c:v>
                </c:pt>
                <c:pt idx="1009">
                  <c:v>-22.472000122000001</c:v>
                </c:pt>
                <c:pt idx="1010">
                  <c:v>-22.447999954</c:v>
                </c:pt>
                <c:pt idx="1011">
                  <c:v>-22.423000336000001</c:v>
                </c:pt>
                <c:pt idx="1012">
                  <c:v>-22.399000168000001</c:v>
                </c:pt>
                <c:pt idx="1013">
                  <c:v>-22.375</c:v>
                </c:pt>
                <c:pt idx="1014">
                  <c:v>-22.350000381000001</c:v>
                </c:pt>
                <c:pt idx="1015">
                  <c:v>-22.325000762999998</c:v>
                </c:pt>
                <c:pt idx="1016">
                  <c:v>-22.301000595000001</c:v>
                </c:pt>
                <c:pt idx="1017">
                  <c:v>-22.275999069000001</c:v>
                </c:pt>
                <c:pt idx="1018">
                  <c:v>-22.250999450999998</c:v>
                </c:pt>
                <c:pt idx="1019">
                  <c:v>-22.225999831999999</c:v>
                </c:pt>
                <c:pt idx="1020">
                  <c:v>-22.201000214</c:v>
                </c:pt>
                <c:pt idx="1021">
                  <c:v>-22.176000595000001</c:v>
                </c:pt>
                <c:pt idx="1022">
                  <c:v>-22.149999618999999</c:v>
                </c:pt>
                <c:pt idx="1023">
                  <c:v>-22.125</c:v>
                </c:pt>
                <c:pt idx="1024">
                  <c:v>-22.100000381000001</c:v>
                </c:pt>
                <c:pt idx="1025">
                  <c:v>-22.075000762999998</c:v>
                </c:pt>
                <c:pt idx="1026">
                  <c:v>-22.049999237000002</c:v>
                </c:pt>
                <c:pt idx="1027">
                  <c:v>-22.024000168000001</c:v>
                </c:pt>
                <c:pt idx="1028">
                  <c:v>-21.997999191000002</c:v>
                </c:pt>
                <c:pt idx="1029">
                  <c:v>-21.972999572999999</c:v>
                </c:pt>
                <c:pt idx="1030">
                  <c:v>-21.947000503999998</c:v>
                </c:pt>
                <c:pt idx="1031">
                  <c:v>-21.920999526999999</c:v>
                </c:pt>
                <c:pt idx="1032">
                  <c:v>-21.893999099999998</c:v>
                </c:pt>
                <c:pt idx="1033">
                  <c:v>-21.868000031000001</c:v>
                </c:pt>
                <c:pt idx="1034">
                  <c:v>-21.841999053999999</c:v>
                </c:pt>
                <c:pt idx="1035">
                  <c:v>-21.815000533999999</c:v>
                </c:pt>
                <c:pt idx="1036">
                  <c:v>-21.788000106999998</c:v>
                </c:pt>
                <c:pt idx="1037">
                  <c:v>-21.760999680000001</c:v>
                </c:pt>
                <c:pt idx="1038">
                  <c:v>-21.733999252</c:v>
                </c:pt>
                <c:pt idx="1039">
                  <c:v>-21.705999374000001</c:v>
                </c:pt>
                <c:pt idx="1040">
                  <c:v>-21.679000854000002</c:v>
                </c:pt>
                <c:pt idx="1041">
                  <c:v>-21.650999069000001</c:v>
                </c:pt>
                <c:pt idx="1042">
                  <c:v>-21.622999191000002</c:v>
                </c:pt>
                <c:pt idx="1043">
                  <c:v>-21.594999312999999</c:v>
                </c:pt>
                <c:pt idx="1044">
                  <c:v>-21.566999435</c:v>
                </c:pt>
                <c:pt idx="1045">
                  <c:v>-21.538000106999998</c:v>
                </c:pt>
                <c:pt idx="1046">
                  <c:v>-21.510000228999999</c:v>
                </c:pt>
                <c:pt idx="1047">
                  <c:v>-21.481000900000002</c:v>
                </c:pt>
                <c:pt idx="1048">
                  <c:v>-21.451999663999999</c:v>
                </c:pt>
                <c:pt idx="1049">
                  <c:v>-21.423000336000001</c:v>
                </c:pt>
                <c:pt idx="1050">
                  <c:v>-21.392999649</c:v>
                </c:pt>
                <c:pt idx="1051">
                  <c:v>-21.364000319999999</c:v>
                </c:pt>
                <c:pt idx="1052">
                  <c:v>-21.333999634000001</c:v>
                </c:pt>
                <c:pt idx="1053">
                  <c:v>-21.304000854000002</c:v>
                </c:pt>
                <c:pt idx="1054">
                  <c:v>-21.274000168000001</c:v>
                </c:pt>
                <c:pt idx="1055">
                  <c:v>-21.243000031000001</c:v>
                </c:pt>
                <c:pt idx="1056">
                  <c:v>-21.212999344</c:v>
                </c:pt>
                <c:pt idx="1057">
                  <c:v>-21.181999207</c:v>
                </c:pt>
                <c:pt idx="1058">
                  <c:v>-21.150999069000001</c:v>
                </c:pt>
                <c:pt idx="1059">
                  <c:v>-21.121000290000001</c:v>
                </c:pt>
                <c:pt idx="1060">
                  <c:v>-21.089000702</c:v>
                </c:pt>
                <c:pt idx="1061">
                  <c:v>-21.058000565</c:v>
                </c:pt>
                <c:pt idx="1062">
                  <c:v>-21.027000427000001</c:v>
                </c:pt>
                <c:pt idx="1063">
                  <c:v>-20.995000838999999</c:v>
                </c:pt>
                <c:pt idx="1064">
                  <c:v>-20.962999344</c:v>
                </c:pt>
                <c:pt idx="1065">
                  <c:v>-20.930999755999999</c:v>
                </c:pt>
                <c:pt idx="1066">
                  <c:v>-20.899999618999999</c:v>
                </c:pt>
                <c:pt idx="1067">
                  <c:v>-20.868000031000001</c:v>
                </c:pt>
                <c:pt idx="1068">
                  <c:v>-20.836000443</c:v>
                </c:pt>
                <c:pt idx="1069">
                  <c:v>-20.802999496000002</c:v>
                </c:pt>
                <c:pt idx="1070">
                  <c:v>-20.770999908</c:v>
                </c:pt>
                <c:pt idx="1071">
                  <c:v>-20.739000319999999</c:v>
                </c:pt>
                <c:pt idx="1072">
                  <c:v>-20.707000732000001</c:v>
                </c:pt>
                <c:pt idx="1073">
                  <c:v>-20.673999786</c:v>
                </c:pt>
                <c:pt idx="1074">
                  <c:v>-20.641000748</c:v>
                </c:pt>
                <c:pt idx="1075">
                  <c:v>-20.608999252</c:v>
                </c:pt>
                <c:pt idx="1076">
                  <c:v>-20.576000214</c:v>
                </c:pt>
                <c:pt idx="1077">
                  <c:v>-20.542999267999999</c:v>
                </c:pt>
                <c:pt idx="1078">
                  <c:v>-20.51199913</c:v>
                </c:pt>
                <c:pt idx="1079">
                  <c:v>-20.481000900000002</c:v>
                </c:pt>
                <c:pt idx="1080">
                  <c:v>-20.450000762999998</c:v>
                </c:pt>
                <c:pt idx="1081">
                  <c:v>-20.420999526999999</c:v>
                </c:pt>
                <c:pt idx="1082">
                  <c:v>-20.391000748</c:v>
                </c:pt>
                <c:pt idx="1083">
                  <c:v>-20.361000060999999</c:v>
                </c:pt>
                <c:pt idx="1084">
                  <c:v>-20.330999374000001</c:v>
                </c:pt>
                <c:pt idx="1085">
                  <c:v>-20.299999237000002</c:v>
                </c:pt>
                <c:pt idx="1086">
                  <c:v>-20.268999099999998</c:v>
                </c:pt>
                <c:pt idx="1087">
                  <c:v>-20.236999512000001</c:v>
                </c:pt>
                <c:pt idx="1088">
                  <c:v>-20.204000473000001</c:v>
                </c:pt>
                <c:pt idx="1089">
                  <c:v>-20.170999526999999</c:v>
                </c:pt>
                <c:pt idx="1090">
                  <c:v>-20.13699913</c:v>
                </c:pt>
                <c:pt idx="1091">
                  <c:v>-20.103000641000001</c:v>
                </c:pt>
                <c:pt idx="1092">
                  <c:v>-20.068000793</c:v>
                </c:pt>
                <c:pt idx="1093">
                  <c:v>-20.033000946000001</c:v>
                </c:pt>
                <c:pt idx="1094">
                  <c:v>-19.997999191000002</c:v>
                </c:pt>
                <c:pt idx="1095">
                  <c:v>-19.961999893000002</c:v>
                </c:pt>
                <c:pt idx="1096">
                  <c:v>-19.926000595000001</c:v>
                </c:pt>
                <c:pt idx="1097">
                  <c:v>-19.88999939</c:v>
                </c:pt>
                <c:pt idx="1098">
                  <c:v>-19.854000092</c:v>
                </c:pt>
                <c:pt idx="1099">
                  <c:v>-19.818000793</c:v>
                </c:pt>
                <c:pt idx="1100">
                  <c:v>-19.781000136999999</c:v>
                </c:pt>
                <c:pt idx="1101">
                  <c:v>-19.743999480999999</c:v>
                </c:pt>
                <c:pt idx="1102">
                  <c:v>-19.705999374000001</c:v>
                </c:pt>
                <c:pt idx="1103">
                  <c:v>-19.667999267999999</c:v>
                </c:pt>
                <c:pt idx="1104">
                  <c:v>-19.631000519000001</c:v>
                </c:pt>
                <c:pt idx="1105">
                  <c:v>-19.591999053999999</c:v>
                </c:pt>
                <c:pt idx="1106">
                  <c:v>-19.554000854000002</c:v>
                </c:pt>
                <c:pt idx="1107">
                  <c:v>-19.516000748</c:v>
                </c:pt>
                <c:pt idx="1108">
                  <c:v>-19.476999283000001</c:v>
                </c:pt>
                <c:pt idx="1109">
                  <c:v>-19.438999175999999</c:v>
                </c:pt>
                <c:pt idx="1110">
                  <c:v>-19.399000168000001</c:v>
                </c:pt>
                <c:pt idx="1111">
                  <c:v>-19.361000060999999</c:v>
                </c:pt>
                <c:pt idx="1112">
                  <c:v>-19.322000503999998</c:v>
                </c:pt>
                <c:pt idx="1113">
                  <c:v>-19.283000946000001</c:v>
                </c:pt>
                <c:pt idx="1114">
                  <c:v>-19.245000838999999</c:v>
                </c:pt>
                <c:pt idx="1115">
                  <c:v>-19.205999374000001</c:v>
                </c:pt>
                <c:pt idx="1116">
                  <c:v>-19.166999817000001</c:v>
                </c:pt>
                <c:pt idx="1117">
                  <c:v>-19.128999709999999</c:v>
                </c:pt>
                <c:pt idx="1118">
                  <c:v>-19.090000152999998</c:v>
                </c:pt>
                <c:pt idx="1119">
                  <c:v>-19.051000595000001</c:v>
                </c:pt>
                <c:pt idx="1120">
                  <c:v>-19.013000487999999</c:v>
                </c:pt>
                <c:pt idx="1121">
                  <c:v>-18.975000381000001</c:v>
                </c:pt>
                <c:pt idx="1122">
                  <c:v>-18.937000274999999</c:v>
                </c:pt>
                <c:pt idx="1123">
                  <c:v>-18.899000168000001</c:v>
                </c:pt>
                <c:pt idx="1124">
                  <c:v>-18.861000060999999</c:v>
                </c:pt>
                <c:pt idx="1125">
                  <c:v>-18.822999954</c:v>
                </c:pt>
                <c:pt idx="1126">
                  <c:v>-18.784999847000002</c:v>
                </c:pt>
                <c:pt idx="1127">
                  <c:v>-18.747999191000002</c:v>
                </c:pt>
                <c:pt idx="1128">
                  <c:v>-18.711000443</c:v>
                </c:pt>
                <c:pt idx="1129">
                  <c:v>-18.674999237000002</c:v>
                </c:pt>
                <c:pt idx="1130">
                  <c:v>-18.63999939</c:v>
                </c:pt>
                <c:pt idx="1131">
                  <c:v>-18.604999542000002</c:v>
                </c:pt>
                <c:pt idx="1132">
                  <c:v>-18.570999145999998</c:v>
                </c:pt>
                <c:pt idx="1133">
                  <c:v>-18.537000656</c:v>
                </c:pt>
                <c:pt idx="1134">
                  <c:v>-18.502000808999998</c:v>
                </c:pt>
                <c:pt idx="1135">
                  <c:v>-18.466999053999999</c:v>
                </c:pt>
                <c:pt idx="1136">
                  <c:v>-18.431999207</c:v>
                </c:pt>
                <c:pt idx="1137">
                  <c:v>-18.395000457999998</c:v>
                </c:pt>
                <c:pt idx="1138">
                  <c:v>-18.358999252</c:v>
                </c:pt>
                <c:pt idx="1139">
                  <c:v>-18.320999145999998</c:v>
                </c:pt>
                <c:pt idx="1140">
                  <c:v>-18.284000397</c:v>
                </c:pt>
                <c:pt idx="1141">
                  <c:v>-18.246000290000001</c:v>
                </c:pt>
                <c:pt idx="1142">
                  <c:v>-18.207000732000001</c:v>
                </c:pt>
                <c:pt idx="1143">
                  <c:v>-18.167999267999999</c:v>
                </c:pt>
                <c:pt idx="1144">
                  <c:v>-18.128999709999999</c:v>
                </c:pt>
                <c:pt idx="1145">
                  <c:v>-18.089000702</c:v>
                </c:pt>
                <c:pt idx="1146">
                  <c:v>-18.048999786</c:v>
                </c:pt>
                <c:pt idx="1147">
                  <c:v>-18.010000228999999</c:v>
                </c:pt>
                <c:pt idx="1148">
                  <c:v>-17.969999312999999</c:v>
                </c:pt>
                <c:pt idx="1149">
                  <c:v>-17.930000305</c:v>
                </c:pt>
                <c:pt idx="1150">
                  <c:v>-17.888999939000001</c:v>
                </c:pt>
                <c:pt idx="1151">
                  <c:v>-17.849000930999999</c:v>
                </c:pt>
                <c:pt idx="1152">
                  <c:v>-17.809000014999999</c:v>
                </c:pt>
                <c:pt idx="1153">
                  <c:v>-17.768999099999998</c:v>
                </c:pt>
                <c:pt idx="1154">
                  <c:v>-17.728000641000001</c:v>
                </c:pt>
                <c:pt idx="1155">
                  <c:v>-17.687999725000001</c:v>
                </c:pt>
                <c:pt idx="1156">
                  <c:v>-17.646999358999999</c:v>
                </c:pt>
                <c:pt idx="1157">
                  <c:v>-17.606000900000002</c:v>
                </c:pt>
                <c:pt idx="1158">
                  <c:v>-17.565999985000001</c:v>
                </c:pt>
                <c:pt idx="1159">
                  <c:v>-17.524999618999999</c:v>
                </c:pt>
                <c:pt idx="1160">
                  <c:v>-17.483999252</c:v>
                </c:pt>
                <c:pt idx="1161">
                  <c:v>-17.443000793</c:v>
                </c:pt>
                <c:pt idx="1162">
                  <c:v>-17.402000427000001</c:v>
                </c:pt>
                <c:pt idx="1163">
                  <c:v>-17.36000061</c:v>
                </c:pt>
                <c:pt idx="1164">
                  <c:v>-17.319000244000001</c:v>
                </c:pt>
                <c:pt idx="1165">
                  <c:v>-17.277999877999999</c:v>
                </c:pt>
                <c:pt idx="1166">
                  <c:v>-17.236000060999999</c:v>
                </c:pt>
                <c:pt idx="1167">
                  <c:v>-17.194999695</c:v>
                </c:pt>
                <c:pt idx="1168">
                  <c:v>-17.153999329000001</c:v>
                </c:pt>
                <c:pt idx="1169">
                  <c:v>-17.11300087</c:v>
                </c:pt>
                <c:pt idx="1170">
                  <c:v>-17.070999145999998</c:v>
                </c:pt>
                <c:pt idx="1171">
                  <c:v>-17.030000687000001</c:v>
                </c:pt>
                <c:pt idx="1172">
                  <c:v>-16.989000319999999</c:v>
                </c:pt>
                <c:pt idx="1173">
                  <c:v>-16.947000503999998</c:v>
                </c:pt>
                <c:pt idx="1174">
                  <c:v>-16.906000136999999</c:v>
                </c:pt>
                <c:pt idx="1175">
                  <c:v>-16.864000319999999</c:v>
                </c:pt>
                <c:pt idx="1176">
                  <c:v>-16.822999954</c:v>
                </c:pt>
                <c:pt idx="1177">
                  <c:v>-16.781000136999999</c:v>
                </c:pt>
                <c:pt idx="1178">
                  <c:v>-16.739999771000001</c:v>
                </c:pt>
                <c:pt idx="1179">
                  <c:v>-16.697999954</c:v>
                </c:pt>
                <c:pt idx="1180">
                  <c:v>-16.656000136999999</c:v>
                </c:pt>
                <c:pt idx="1181">
                  <c:v>-16.614999771000001</c:v>
                </c:pt>
                <c:pt idx="1182">
                  <c:v>-16.572999954</c:v>
                </c:pt>
                <c:pt idx="1183">
                  <c:v>-16.531000136999999</c:v>
                </c:pt>
                <c:pt idx="1184">
                  <c:v>-16.489000319999999</c:v>
                </c:pt>
                <c:pt idx="1185">
                  <c:v>-16.447000503999998</c:v>
                </c:pt>
                <c:pt idx="1186">
                  <c:v>-16.405000687000001</c:v>
                </c:pt>
                <c:pt idx="1187">
                  <c:v>-16.36300087</c:v>
                </c:pt>
                <c:pt idx="1188">
                  <c:v>-16.320999145999998</c:v>
                </c:pt>
                <c:pt idx="1189">
                  <c:v>-16.278999329000001</c:v>
                </c:pt>
                <c:pt idx="1190">
                  <c:v>-16.236000060999999</c:v>
                </c:pt>
                <c:pt idx="1191">
                  <c:v>-16.194000244000001</c:v>
                </c:pt>
                <c:pt idx="1192">
                  <c:v>-16.150999069000001</c:v>
                </c:pt>
                <c:pt idx="1193">
                  <c:v>-16.108999252</c:v>
                </c:pt>
                <c:pt idx="1194">
                  <c:v>-16.065999985000001</c:v>
                </c:pt>
                <c:pt idx="1195">
                  <c:v>-16.024000168000001</c:v>
                </c:pt>
                <c:pt idx="1196">
                  <c:v>-15.980999947000001</c:v>
                </c:pt>
                <c:pt idx="1197">
                  <c:v>-15.937999724999999</c:v>
                </c:pt>
                <c:pt idx="1198">
                  <c:v>-15.895999908</c:v>
                </c:pt>
                <c:pt idx="1199">
                  <c:v>-15.852999687000001</c:v>
                </c:pt>
                <c:pt idx="1200">
                  <c:v>-15.81000042</c:v>
                </c:pt>
                <c:pt idx="1201">
                  <c:v>-15.765999794000001</c:v>
                </c:pt>
                <c:pt idx="1202">
                  <c:v>-15.722999572999999</c:v>
                </c:pt>
                <c:pt idx="1203">
                  <c:v>-15.680000305</c:v>
                </c:pt>
                <c:pt idx="1204">
                  <c:v>-15.637000084</c:v>
                </c:pt>
                <c:pt idx="1205">
                  <c:v>-15.593000412</c:v>
                </c:pt>
                <c:pt idx="1206">
                  <c:v>-15.548999786</c:v>
                </c:pt>
                <c:pt idx="1207">
                  <c:v>-15.505999565</c:v>
                </c:pt>
                <c:pt idx="1208">
                  <c:v>-15.461999893</c:v>
                </c:pt>
                <c:pt idx="1209">
                  <c:v>-15.418999672</c:v>
                </c:pt>
                <c:pt idx="1210">
                  <c:v>-15.376999854999999</c:v>
                </c:pt>
                <c:pt idx="1211">
                  <c:v>-15.336000443</c:v>
                </c:pt>
                <c:pt idx="1212">
                  <c:v>-15.295000076000001</c:v>
                </c:pt>
                <c:pt idx="1213">
                  <c:v>-15.25399971</c:v>
                </c:pt>
                <c:pt idx="1214">
                  <c:v>-15.213000298000001</c:v>
                </c:pt>
                <c:pt idx="1215">
                  <c:v>-15.171999931</c:v>
                </c:pt>
                <c:pt idx="1216">
                  <c:v>-15.12899971</c:v>
                </c:pt>
                <c:pt idx="1217">
                  <c:v>-15.086000443</c:v>
                </c:pt>
                <c:pt idx="1218">
                  <c:v>-15.043000221</c:v>
                </c:pt>
                <c:pt idx="1219">
                  <c:v>-14.998000145000001</c:v>
                </c:pt>
                <c:pt idx="1220">
                  <c:v>-14.953000069</c:v>
                </c:pt>
                <c:pt idx="1221">
                  <c:v>-14.906999588</c:v>
                </c:pt>
                <c:pt idx="1222">
                  <c:v>-14.861000061</c:v>
                </c:pt>
                <c:pt idx="1223">
                  <c:v>-14.81400013</c:v>
                </c:pt>
                <c:pt idx="1224">
                  <c:v>-14.767000198</c:v>
                </c:pt>
                <c:pt idx="1225">
                  <c:v>-14.718999863000001</c:v>
                </c:pt>
                <c:pt idx="1226">
                  <c:v>-14.670999526999999</c:v>
                </c:pt>
                <c:pt idx="1227">
                  <c:v>-14.621999741</c:v>
                </c:pt>
                <c:pt idx="1228">
                  <c:v>-14.574000358999999</c:v>
                </c:pt>
                <c:pt idx="1229">
                  <c:v>-14.524999619000001</c:v>
                </c:pt>
                <c:pt idx="1230">
                  <c:v>-14.475999831999999</c:v>
                </c:pt>
                <c:pt idx="1231">
                  <c:v>-14.427000046</c:v>
                </c:pt>
                <c:pt idx="1232">
                  <c:v>-14.378000259</c:v>
                </c:pt>
                <c:pt idx="1233">
                  <c:v>-14.329000473000001</c:v>
                </c:pt>
                <c:pt idx="1234">
                  <c:v>-14.279000282</c:v>
                </c:pt>
                <c:pt idx="1235">
                  <c:v>-14.229999542</c:v>
                </c:pt>
                <c:pt idx="1236">
                  <c:v>-14.180999756</c:v>
                </c:pt>
                <c:pt idx="1237">
                  <c:v>-14.130999565</c:v>
                </c:pt>
                <c:pt idx="1238">
                  <c:v>-14.081000328</c:v>
                </c:pt>
                <c:pt idx="1239">
                  <c:v>-14.031999588</c:v>
                </c:pt>
                <c:pt idx="1240">
                  <c:v>-13.982000351</c:v>
                </c:pt>
                <c:pt idx="1241">
                  <c:v>-13.932000159999999</c:v>
                </c:pt>
                <c:pt idx="1242">
                  <c:v>-13.883000374</c:v>
                </c:pt>
                <c:pt idx="1243">
                  <c:v>-13.833000182999999</c:v>
                </c:pt>
                <c:pt idx="1244">
                  <c:v>-13.782999992000001</c:v>
                </c:pt>
                <c:pt idx="1245">
                  <c:v>-13.732999802</c:v>
                </c:pt>
                <c:pt idx="1246">
                  <c:v>-13.684000015000001</c:v>
                </c:pt>
                <c:pt idx="1247">
                  <c:v>-13.633999825</c:v>
                </c:pt>
                <c:pt idx="1248">
                  <c:v>-13.583999634</c:v>
                </c:pt>
                <c:pt idx="1249">
                  <c:v>-13.534000397</c:v>
                </c:pt>
                <c:pt idx="1250">
                  <c:v>-13.484999656999999</c:v>
                </c:pt>
                <c:pt idx="1251">
                  <c:v>-13.43500042</c:v>
                </c:pt>
                <c:pt idx="1252">
                  <c:v>-13.385999679999999</c:v>
                </c:pt>
                <c:pt idx="1253">
                  <c:v>-13.336000443</c:v>
                </c:pt>
                <c:pt idx="1254">
                  <c:v>-13.286999701999999</c:v>
                </c:pt>
                <c:pt idx="1255">
                  <c:v>-13.237000464999999</c:v>
                </c:pt>
                <c:pt idx="1256">
                  <c:v>-13.187000275000001</c:v>
                </c:pt>
                <c:pt idx="1257">
                  <c:v>-13.137999535000001</c:v>
                </c:pt>
                <c:pt idx="1258">
                  <c:v>-13.088999748000001</c:v>
                </c:pt>
                <c:pt idx="1259">
                  <c:v>-13.038999557</c:v>
                </c:pt>
                <c:pt idx="1260">
                  <c:v>-12.989999771000001</c:v>
                </c:pt>
                <c:pt idx="1261">
                  <c:v>-12.93999958</c:v>
                </c:pt>
                <c:pt idx="1262">
                  <c:v>-12.890999794000001</c:v>
                </c:pt>
                <c:pt idx="1263">
                  <c:v>-12.842000007999999</c:v>
                </c:pt>
                <c:pt idx="1264">
                  <c:v>-12.791999817000001</c:v>
                </c:pt>
                <c:pt idx="1265">
                  <c:v>-12.741999626</c:v>
                </c:pt>
                <c:pt idx="1266">
                  <c:v>-12.692999840000001</c:v>
                </c:pt>
                <c:pt idx="1267">
                  <c:v>-12.644000052999999</c:v>
                </c:pt>
                <c:pt idx="1268">
                  <c:v>-12.595000267</c:v>
                </c:pt>
                <c:pt idx="1269">
                  <c:v>-12.546999931</c:v>
                </c:pt>
                <c:pt idx="1270">
                  <c:v>-12.5</c:v>
                </c:pt>
                <c:pt idx="1271">
                  <c:v>-12.454000473000001</c:v>
                </c:pt>
                <c:pt idx="1272">
                  <c:v>-12.407999992000001</c:v>
                </c:pt>
                <c:pt idx="1273">
                  <c:v>-12.362999916</c:v>
                </c:pt>
                <c:pt idx="1274">
                  <c:v>-12.317000389</c:v>
                </c:pt>
                <c:pt idx="1275">
                  <c:v>-12.270999908</c:v>
                </c:pt>
                <c:pt idx="1276">
                  <c:v>-12.223999977</c:v>
                </c:pt>
                <c:pt idx="1277">
                  <c:v>-12.175999641000001</c:v>
                </c:pt>
                <c:pt idx="1278">
                  <c:v>-12.128000259</c:v>
                </c:pt>
                <c:pt idx="1279">
                  <c:v>-12.079999923999999</c:v>
                </c:pt>
                <c:pt idx="1280">
                  <c:v>-12.031000136999999</c:v>
                </c:pt>
                <c:pt idx="1281">
                  <c:v>-11.980999947000001</c:v>
                </c:pt>
                <c:pt idx="1282">
                  <c:v>-11.930999756</c:v>
                </c:pt>
                <c:pt idx="1283">
                  <c:v>-11.880000114</c:v>
                </c:pt>
                <c:pt idx="1284">
                  <c:v>-11.829000473000001</c:v>
                </c:pt>
                <c:pt idx="1285">
                  <c:v>-11.777999877999999</c:v>
                </c:pt>
                <c:pt idx="1286">
                  <c:v>-11.727000237</c:v>
                </c:pt>
                <c:pt idx="1287">
                  <c:v>-11.675999641000001</c:v>
                </c:pt>
                <c:pt idx="1288">
                  <c:v>-11.625</c:v>
                </c:pt>
                <c:pt idx="1289">
                  <c:v>-11.572999954</c:v>
                </c:pt>
                <c:pt idx="1290">
                  <c:v>-11.520999908</c:v>
                </c:pt>
                <c:pt idx="1291">
                  <c:v>-11.468000412</c:v>
                </c:pt>
                <c:pt idx="1292">
                  <c:v>-11.413999557</c:v>
                </c:pt>
                <c:pt idx="1293">
                  <c:v>-11.361000061</c:v>
                </c:pt>
                <c:pt idx="1294">
                  <c:v>-11.307000159999999</c:v>
                </c:pt>
                <c:pt idx="1295">
                  <c:v>-11.25399971</c:v>
                </c:pt>
                <c:pt idx="1296">
                  <c:v>-11.201000214</c:v>
                </c:pt>
                <c:pt idx="1297">
                  <c:v>-11.149000168000001</c:v>
                </c:pt>
                <c:pt idx="1298">
                  <c:v>-11.097999572999999</c:v>
                </c:pt>
                <c:pt idx="1299">
                  <c:v>-11.046999931</c:v>
                </c:pt>
                <c:pt idx="1300">
                  <c:v>-10.99600029</c:v>
                </c:pt>
                <c:pt idx="1301">
                  <c:v>-10.946000099000001</c:v>
                </c:pt>
                <c:pt idx="1302">
                  <c:v>-10.895000458</c:v>
                </c:pt>
                <c:pt idx="1303">
                  <c:v>-10.845000267</c:v>
                </c:pt>
                <c:pt idx="1304">
                  <c:v>-10.793999672</c:v>
                </c:pt>
                <c:pt idx="1305">
                  <c:v>-10.743000030999999</c:v>
                </c:pt>
                <c:pt idx="1306">
                  <c:v>-10.692000389</c:v>
                </c:pt>
                <c:pt idx="1307">
                  <c:v>-10.640999794000001</c:v>
                </c:pt>
                <c:pt idx="1308">
                  <c:v>-10.590000153</c:v>
                </c:pt>
                <c:pt idx="1309">
                  <c:v>-10.538999557</c:v>
                </c:pt>
                <c:pt idx="1310">
                  <c:v>-10.487999916</c:v>
                </c:pt>
                <c:pt idx="1311">
                  <c:v>-10.437000275000001</c:v>
                </c:pt>
                <c:pt idx="1312">
                  <c:v>-10.385999679999999</c:v>
                </c:pt>
                <c:pt idx="1313">
                  <c:v>-10.336000443</c:v>
                </c:pt>
                <c:pt idx="1314">
                  <c:v>-10.284999847</c:v>
                </c:pt>
                <c:pt idx="1315">
                  <c:v>-10.232999802</c:v>
                </c:pt>
                <c:pt idx="1316">
                  <c:v>-10.182000159999999</c:v>
                </c:pt>
                <c:pt idx="1317">
                  <c:v>-10.130000114</c:v>
                </c:pt>
                <c:pt idx="1318">
                  <c:v>-10.078000069</c:v>
                </c:pt>
                <c:pt idx="1319">
                  <c:v>-10.026000023</c:v>
                </c:pt>
                <c:pt idx="1320">
                  <c:v>-9.9749002457000007</c:v>
                </c:pt>
                <c:pt idx="1321">
                  <c:v>-9.9242000580000003</c:v>
                </c:pt>
                <c:pt idx="1322">
                  <c:v>-9.8745002747000008</c:v>
                </c:pt>
                <c:pt idx="1323">
                  <c:v>-9.8259000778000001</c:v>
                </c:pt>
                <c:pt idx="1324">
                  <c:v>-9.7782001494999999</c:v>
                </c:pt>
                <c:pt idx="1325">
                  <c:v>-9.731300354</c:v>
                </c:pt>
                <c:pt idx="1326">
                  <c:v>-9.6843004226999998</c:v>
                </c:pt>
                <c:pt idx="1327">
                  <c:v>-9.6379995346000005</c:v>
                </c:pt>
                <c:pt idx="1328">
                  <c:v>-9.5917997360000005</c:v>
                </c:pt>
                <c:pt idx="1329">
                  <c:v>-9.5454998016000001</c:v>
                </c:pt>
                <c:pt idx="1330">
                  <c:v>-9.4993000031000001</c:v>
                </c:pt>
                <c:pt idx="1331">
                  <c:v>-9.4530000686999998</c:v>
                </c:pt>
                <c:pt idx="1332">
                  <c:v>-9.4067001342999994</c:v>
                </c:pt>
                <c:pt idx="1333">
                  <c:v>-9.3603000641000005</c:v>
                </c:pt>
                <c:pt idx="1334">
                  <c:v>-9.3133001328000002</c:v>
                </c:pt>
                <c:pt idx="1335">
                  <c:v>-9.2666997910000006</c:v>
                </c:pt>
                <c:pt idx="1336">
                  <c:v>-9.2201995849999996</c:v>
                </c:pt>
                <c:pt idx="1337">
                  <c:v>-9.1740999221999999</c:v>
                </c:pt>
                <c:pt idx="1338">
                  <c:v>-9.1288003922000005</c:v>
                </c:pt>
                <c:pt idx="1339">
                  <c:v>-9.0845003127999995</c:v>
                </c:pt>
                <c:pt idx="1340">
                  <c:v>-9.0410003662000005</c:v>
                </c:pt>
                <c:pt idx="1341">
                  <c:v>-8.9982995986999992</c:v>
                </c:pt>
                <c:pt idx="1342">
                  <c:v>-8.9560003281</c:v>
                </c:pt>
                <c:pt idx="1343">
                  <c:v>-8.9133996964000008</c:v>
                </c:pt>
                <c:pt idx="1344">
                  <c:v>-8.8710002898999996</c:v>
                </c:pt>
                <c:pt idx="1345">
                  <c:v>-8.8281002045000001</c:v>
                </c:pt>
                <c:pt idx="1346">
                  <c:v>-8.7848997115999996</c:v>
                </c:pt>
                <c:pt idx="1347">
                  <c:v>-8.7412004471000007</c:v>
                </c:pt>
                <c:pt idx="1348">
                  <c:v>-8.6971998214999999</c:v>
                </c:pt>
                <c:pt idx="1349">
                  <c:v>-8.6527996063000003</c:v>
                </c:pt>
                <c:pt idx="1350">
                  <c:v>-8.6079998016000001</c:v>
                </c:pt>
                <c:pt idx="1351">
                  <c:v>-8.5625</c:v>
                </c:pt>
                <c:pt idx="1352">
                  <c:v>-8.5172004700000006</c:v>
                </c:pt>
                <c:pt idx="1353">
                  <c:v>-8.4717998505000001</c:v>
                </c:pt>
                <c:pt idx="1354">
                  <c:v>-8.4266996384000006</c:v>
                </c:pt>
                <c:pt idx="1355">
                  <c:v>-8.3821001052999993</c:v>
                </c:pt>
                <c:pt idx="1356">
                  <c:v>-8.3380002975000007</c:v>
                </c:pt>
                <c:pt idx="1357">
                  <c:v>-8.2940998077000003</c:v>
                </c:pt>
                <c:pt idx="1358">
                  <c:v>-8.2503004073999993</c:v>
                </c:pt>
                <c:pt idx="1359">
                  <c:v>-8.2065000533999992</c:v>
                </c:pt>
                <c:pt idx="1360">
                  <c:v>-8.1620998382999996</c:v>
                </c:pt>
                <c:pt idx="1361">
                  <c:v>-8.1177997589000004</c:v>
                </c:pt>
                <c:pt idx="1362">
                  <c:v>-8.0733003615999994</c:v>
                </c:pt>
                <c:pt idx="1363">
                  <c:v>-8.0284004211000006</c:v>
                </c:pt>
                <c:pt idx="1364">
                  <c:v>-7.9833002090000003</c:v>
                </c:pt>
                <c:pt idx="1365">
                  <c:v>-7.9380002021999996</c:v>
                </c:pt>
                <c:pt idx="1366">
                  <c:v>-7.8924999237</c:v>
                </c:pt>
                <c:pt idx="1367">
                  <c:v>-7.8467998505000001</c:v>
                </c:pt>
                <c:pt idx="1368">
                  <c:v>-7.8003997803000003</c:v>
                </c:pt>
                <c:pt idx="1369">
                  <c:v>-7.7543997764999997</c:v>
                </c:pt>
                <c:pt idx="1370">
                  <c:v>-7.7079000472999999</c:v>
                </c:pt>
                <c:pt idx="1371">
                  <c:v>-7.6609997748999996</c:v>
                </c:pt>
                <c:pt idx="1372">
                  <c:v>-7.6139001846000003</c:v>
                </c:pt>
                <c:pt idx="1373">
                  <c:v>-7.5668997764999997</c:v>
                </c:pt>
                <c:pt idx="1374">
                  <c:v>-7.5201997757000001</c:v>
                </c:pt>
                <c:pt idx="1375">
                  <c:v>-7.4742999076999999</c:v>
                </c:pt>
                <c:pt idx="1376">
                  <c:v>-7.4292998313999998</c:v>
                </c:pt>
                <c:pt idx="1377">
                  <c:v>-7.3846998214999999</c:v>
                </c:pt>
                <c:pt idx="1378">
                  <c:v>-7.3411998749</c:v>
                </c:pt>
                <c:pt idx="1379">
                  <c:v>-7.2982997893999997</c:v>
                </c:pt>
                <c:pt idx="1380">
                  <c:v>-7.2557997704000003</c:v>
                </c:pt>
                <c:pt idx="1381">
                  <c:v>-7.2136001587000003</c:v>
                </c:pt>
                <c:pt idx="1382">
                  <c:v>-7.1715998650000001</c:v>
                </c:pt>
                <c:pt idx="1383">
                  <c:v>-7.1297998427999998</c:v>
                </c:pt>
                <c:pt idx="1384">
                  <c:v>-7.0882000923000001</c:v>
                </c:pt>
                <c:pt idx="1385">
                  <c:v>-7.0462999344000004</c:v>
                </c:pt>
                <c:pt idx="1386">
                  <c:v>-7.0048999786000001</c:v>
                </c:pt>
                <c:pt idx="1387">
                  <c:v>-6.9636001587000003</c:v>
                </c:pt>
                <c:pt idx="1388">
                  <c:v>-6.9223999977000004</c:v>
                </c:pt>
                <c:pt idx="1389">
                  <c:v>-6.8812999724999999</c:v>
                </c:pt>
                <c:pt idx="1390">
                  <c:v>-6.8406000136999996</c:v>
                </c:pt>
                <c:pt idx="1391">
                  <c:v>-6.8003997803000003</c:v>
                </c:pt>
                <c:pt idx="1392">
                  <c:v>-6.7609000206000003</c:v>
                </c:pt>
                <c:pt idx="1393">
                  <c:v>-6.7220997809999998</c:v>
                </c:pt>
                <c:pt idx="1394">
                  <c:v>-6.6838002205000002</c:v>
                </c:pt>
                <c:pt idx="1395">
                  <c:v>-6.6463999748000004</c:v>
                </c:pt>
                <c:pt idx="1396">
                  <c:v>-6.6093001365999999</c:v>
                </c:pt>
                <c:pt idx="1397">
                  <c:v>-6.5722999573000003</c:v>
                </c:pt>
                <c:pt idx="1398">
                  <c:v>-6.5352001189999998</c:v>
                </c:pt>
                <c:pt idx="1399">
                  <c:v>-6.4980998038999997</c:v>
                </c:pt>
                <c:pt idx="1400">
                  <c:v>-6.4608998298999998</c:v>
                </c:pt>
                <c:pt idx="1401">
                  <c:v>-6.4236998557999998</c:v>
                </c:pt>
                <c:pt idx="1402">
                  <c:v>-6.3861999512000001</c:v>
                </c:pt>
                <c:pt idx="1403">
                  <c:v>-6.3489999771000001</c:v>
                </c:pt>
                <c:pt idx="1404">
                  <c:v>-6.3116998671999998</c:v>
                </c:pt>
                <c:pt idx="1405">
                  <c:v>-6.2743000984000004</c:v>
                </c:pt>
                <c:pt idx="1406">
                  <c:v>-6.2367000580000003</c:v>
                </c:pt>
                <c:pt idx="1407">
                  <c:v>-6.1986999512000001</c:v>
                </c:pt>
                <c:pt idx="1408">
                  <c:v>-6.1605000496000004</c:v>
                </c:pt>
                <c:pt idx="1409">
                  <c:v>-6.1220998764000001</c:v>
                </c:pt>
                <c:pt idx="1410">
                  <c:v>-6.0833001137</c:v>
                </c:pt>
                <c:pt idx="1411">
                  <c:v>-6.0440998077000003</c:v>
                </c:pt>
                <c:pt idx="1412">
                  <c:v>-6.0054001807999997</c:v>
                </c:pt>
                <c:pt idx="1413">
                  <c:v>-5.9665999413000002</c:v>
                </c:pt>
                <c:pt idx="1414">
                  <c:v>-5.9278998375</c:v>
                </c:pt>
                <c:pt idx="1415">
                  <c:v>-5.8892998695000003</c:v>
                </c:pt>
                <c:pt idx="1416">
                  <c:v>-5.8509001732000003</c:v>
                </c:pt>
                <c:pt idx="1417">
                  <c:v>-5.8126997948000003</c:v>
                </c:pt>
                <c:pt idx="1418">
                  <c:v>-5.7747001647999996</c:v>
                </c:pt>
                <c:pt idx="1419">
                  <c:v>-5.7364997863999996</c:v>
                </c:pt>
                <c:pt idx="1420">
                  <c:v>-5.6989002227999999</c:v>
                </c:pt>
                <c:pt idx="1421">
                  <c:v>-5.6616997719000004</c:v>
                </c:pt>
                <c:pt idx="1422">
                  <c:v>-5.6245999335999999</c:v>
                </c:pt>
                <c:pt idx="1423">
                  <c:v>-5.5876998900999997</c:v>
                </c:pt>
                <c:pt idx="1424">
                  <c:v>-5.5511999129999996</c:v>
                </c:pt>
                <c:pt idx="1425">
                  <c:v>-5.5152997971</c:v>
                </c:pt>
                <c:pt idx="1426">
                  <c:v>-5.4802999496</c:v>
                </c:pt>
                <c:pt idx="1427">
                  <c:v>-5.4464998245</c:v>
                </c:pt>
                <c:pt idx="1428">
                  <c:v>-5.4138998985000004</c:v>
                </c:pt>
                <c:pt idx="1429">
                  <c:v>-5.3829002380000004</c:v>
                </c:pt>
                <c:pt idx="1430">
                  <c:v>-5.3531999588000003</c:v>
                </c:pt>
                <c:pt idx="1431">
                  <c:v>-5.3245000839000003</c:v>
                </c:pt>
                <c:pt idx="1432">
                  <c:v>-5.2962999344000004</c:v>
                </c:pt>
                <c:pt idx="1433">
                  <c:v>-5.2684001922999997</c:v>
                </c:pt>
                <c:pt idx="1434">
                  <c:v>-5.2406997680999998</c:v>
                </c:pt>
                <c:pt idx="1435">
                  <c:v>-5.2129998207000003</c:v>
                </c:pt>
                <c:pt idx="1436">
                  <c:v>-5.1851000785999997</c:v>
                </c:pt>
                <c:pt idx="1437">
                  <c:v>-5.1575999259999996</c:v>
                </c:pt>
                <c:pt idx="1438">
                  <c:v>-5.1301999091999999</c:v>
                </c:pt>
                <c:pt idx="1439">
                  <c:v>-5.1031999588000003</c:v>
                </c:pt>
                <c:pt idx="1440">
                  <c:v>-5.0763001442000002</c:v>
                </c:pt>
                <c:pt idx="1441">
                  <c:v>-5.0496001244000004</c:v>
                </c:pt>
                <c:pt idx="1442">
                  <c:v>-5.0230998993</c:v>
                </c:pt>
                <c:pt idx="1443">
                  <c:v>-4.9967999458000003</c:v>
                </c:pt>
                <c:pt idx="1444">
                  <c:v>-4.9706997871</c:v>
                </c:pt>
                <c:pt idx="1445">
                  <c:v>-4.9444999694999998</c:v>
                </c:pt>
                <c:pt idx="1446">
                  <c:v>-4.9187002181999997</c:v>
                </c:pt>
                <c:pt idx="1447">
                  <c:v>-4.8927998542999998</c:v>
                </c:pt>
                <c:pt idx="1448">
                  <c:v>-4.8668999672000002</c:v>
                </c:pt>
                <c:pt idx="1449">
                  <c:v>-4.8410000800999997</c:v>
                </c:pt>
                <c:pt idx="1450">
                  <c:v>-4.8150000571999998</c:v>
                </c:pt>
                <c:pt idx="1451">
                  <c:v>-4.7890000342999999</c:v>
                </c:pt>
                <c:pt idx="1452">
                  <c:v>-4.7630000114</c:v>
                </c:pt>
                <c:pt idx="1453">
                  <c:v>-4.7368001937999997</c:v>
                </c:pt>
                <c:pt idx="1454">
                  <c:v>-4.7111001014999996</c:v>
                </c:pt>
                <c:pt idx="1455">
                  <c:v>-4.6856999397000001</c:v>
                </c:pt>
                <c:pt idx="1456">
                  <c:v>-4.6607999802000002</c:v>
                </c:pt>
                <c:pt idx="1457">
                  <c:v>-4.6364002227999999</c:v>
                </c:pt>
                <c:pt idx="1458">
                  <c:v>-4.6122999190999998</c:v>
                </c:pt>
                <c:pt idx="1459">
                  <c:v>-4.5883998870999996</c:v>
                </c:pt>
                <c:pt idx="1460">
                  <c:v>-4.5644001961000003</c:v>
                </c:pt>
                <c:pt idx="1461">
                  <c:v>-4.5399999619000004</c:v>
                </c:pt>
                <c:pt idx="1462">
                  <c:v>-4.5156002045000001</c:v>
                </c:pt>
                <c:pt idx="1463">
                  <c:v>-4.4909000396999996</c:v>
                </c:pt>
                <c:pt idx="1464">
                  <c:v>-4.4658999443000003</c:v>
                </c:pt>
                <c:pt idx="1465">
                  <c:v>-4.4405999184000002</c:v>
                </c:pt>
                <c:pt idx="1466">
                  <c:v>-4.4148998260000001</c:v>
                </c:pt>
                <c:pt idx="1467">
                  <c:v>-4.3887000083999999</c:v>
                </c:pt>
                <c:pt idx="1468">
                  <c:v>-4.3621997833000004</c:v>
                </c:pt>
                <c:pt idx="1469">
                  <c:v>-4.3351998328999999</c:v>
                </c:pt>
                <c:pt idx="1470">
                  <c:v>-4.3074998856000004</c:v>
                </c:pt>
                <c:pt idx="1471">
                  <c:v>-4.2799000740000004</c:v>
                </c:pt>
                <c:pt idx="1472">
                  <c:v>-4.2523999214000003</c:v>
                </c:pt>
                <c:pt idx="1473">
                  <c:v>-4.2248001099000003</c:v>
                </c:pt>
                <c:pt idx="1474">
                  <c:v>-4.1974000930999997</c:v>
                </c:pt>
                <c:pt idx="1475">
                  <c:v>-4.1701002121000004</c:v>
                </c:pt>
                <c:pt idx="1476">
                  <c:v>-4.1431999206999999</c:v>
                </c:pt>
                <c:pt idx="1477">
                  <c:v>-4.1164999008000001</c:v>
                </c:pt>
                <c:pt idx="1478">
                  <c:v>-4.0900998116</c:v>
                </c:pt>
                <c:pt idx="1479">
                  <c:v>-4.0644001961000003</c:v>
                </c:pt>
                <c:pt idx="1480">
                  <c:v>-4.0391001701000002</c:v>
                </c:pt>
                <c:pt idx="1481">
                  <c:v>-4.0144000052999997</c:v>
                </c:pt>
                <c:pt idx="1482">
                  <c:v>-3.9902999400999999</c:v>
                </c:pt>
                <c:pt idx="1483">
                  <c:v>-3.9670000075999998</c:v>
                </c:pt>
                <c:pt idx="1484">
                  <c:v>-3.9447000026999999</c:v>
                </c:pt>
                <c:pt idx="1485">
                  <c:v>-3.9235999584000001</c:v>
                </c:pt>
                <c:pt idx="1486">
                  <c:v>-3.9038000106999999</c:v>
                </c:pt>
                <c:pt idx="1487">
                  <c:v>-3.8849999904999999</c:v>
                </c:pt>
                <c:pt idx="1488">
                  <c:v>-3.8673000335999999</c:v>
                </c:pt>
                <c:pt idx="1489">
                  <c:v>-3.8503000736000002</c:v>
                </c:pt>
                <c:pt idx="1490">
                  <c:v>-3.8338999748</c:v>
                </c:pt>
                <c:pt idx="1491">
                  <c:v>-3.8178000449999998</c:v>
                </c:pt>
                <c:pt idx="1492">
                  <c:v>-3.8020999432</c:v>
                </c:pt>
                <c:pt idx="1493">
                  <c:v>-3.7867000103000001</c:v>
                </c:pt>
                <c:pt idx="1494">
                  <c:v>-3.7716000080000001</c:v>
                </c:pt>
                <c:pt idx="1495">
                  <c:v>-3.7567000389</c:v>
                </c:pt>
                <c:pt idx="1496">
                  <c:v>-3.7421000003999998</c:v>
                </c:pt>
                <c:pt idx="1497">
                  <c:v>-3.727699995</c:v>
                </c:pt>
                <c:pt idx="1498">
                  <c:v>-3.7135000228999999</c:v>
                </c:pt>
                <c:pt idx="1499">
                  <c:v>-3.6995000838999998</c:v>
                </c:pt>
                <c:pt idx="1500">
                  <c:v>-3.6858999729000002</c:v>
                </c:pt>
                <c:pt idx="1501">
                  <c:v>-3.6726999283000001</c:v>
                </c:pt>
                <c:pt idx="1502">
                  <c:v>-3.6600000858000001</c:v>
                </c:pt>
                <c:pt idx="1503">
                  <c:v>-3.6479001045000001</c:v>
                </c:pt>
                <c:pt idx="1504">
                  <c:v>-3.6361000537999999</c:v>
                </c:pt>
                <c:pt idx="1505">
                  <c:v>-3.6247999667999999</c:v>
                </c:pt>
                <c:pt idx="1506">
                  <c:v>-3.613699913</c:v>
                </c:pt>
                <c:pt idx="1507">
                  <c:v>-3.6026000976999999</c:v>
                </c:pt>
                <c:pt idx="1508">
                  <c:v>-3.5915000439</c:v>
                </c:pt>
                <c:pt idx="1509">
                  <c:v>-3.5803999901000001</c:v>
                </c:pt>
                <c:pt idx="1510">
                  <c:v>-3.5692999363000002</c:v>
                </c:pt>
                <c:pt idx="1511">
                  <c:v>-3.5580999851000001</c:v>
                </c:pt>
                <c:pt idx="1512">
                  <c:v>-3.5467998981000002</c:v>
                </c:pt>
                <c:pt idx="1513">
                  <c:v>-3.5357000828</c:v>
                </c:pt>
                <c:pt idx="1514">
                  <c:v>-3.5246000290000001</c:v>
                </c:pt>
                <c:pt idx="1515">
                  <c:v>-3.5134999751999998</c:v>
                </c:pt>
                <c:pt idx="1516">
                  <c:v>-3.5025999546</c:v>
                </c:pt>
                <c:pt idx="1517">
                  <c:v>-3.4916999340000001</c:v>
                </c:pt>
                <c:pt idx="1518">
                  <c:v>-3.4809999465999999</c:v>
                </c:pt>
                <c:pt idx="1519">
                  <c:v>-3.470400095</c:v>
                </c:pt>
                <c:pt idx="1520">
                  <c:v>-3.459800005</c:v>
                </c:pt>
                <c:pt idx="1521">
                  <c:v>-3.4493000506999998</c:v>
                </c:pt>
                <c:pt idx="1522">
                  <c:v>-3.4391999245</c:v>
                </c:pt>
                <c:pt idx="1523">
                  <c:v>-3.4293000698</c:v>
                </c:pt>
                <c:pt idx="1524">
                  <c:v>-3.4193999766999998</c:v>
                </c:pt>
                <c:pt idx="1525">
                  <c:v>-3.4098999499999998</c:v>
                </c:pt>
                <c:pt idx="1526">
                  <c:v>-3.4007000923000001</c:v>
                </c:pt>
                <c:pt idx="1527">
                  <c:v>-3.3917000293999999</c:v>
                </c:pt>
                <c:pt idx="1528">
                  <c:v>-3.3831999302</c:v>
                </c:pt>
                <c:pt idx="1529">
                  <c:v>-3.375</c:v>
                </c:pt>
                <c:pt idx="1530">
                  <c:v>-3.367399931</c:v>
                </c:pt>
                <c:pt idx="1531">
                  <c:v>-3.3603000641</c:v>
                </c:pt>
                <c:pt idx="1532">
                  <c:v>-3.3536999226000002</c:v>
                </c:pt>
                <c:pt idx="1533">
                  <c:v>-3.3477001190000002</c:v>
                </c:pt>
                <c:pt idx="1534">
                  <c:v>-3.3422999382</c:v>
                </c:pt>
                <c:pt idx="1535">
                  <c:v>-3.3375000953999998</c:v>
                </c:pt>
                <c:pt idx="1536">
                  <c:v>-3.3331999779000001</c:v>
                </c:pt>
                <c:pt idx="1537">
                  <c:v>-3.3296000957</c:v>
                </c:pt>
                <c:pt idx="1538">
                  <c:v>-3.3264999390000001</c:v>
                </c:pt>
                <c:pt idx="1539">
                  <c:v>-3.3239998816999998</c:v>
                </c:pt>
                <c:pt idx="1540">
                  <c:v>-3.3220000267000001</c:v>
                </c:pt>
                <c:pt idx="1541">
                  <c:v>-3.3206000327999998</c:v>
                </c:pt>
                <c:pt idx="1542">
                  <c:v>-3.3196001053000002</c:v>
                </c:pt>
                <c:pt idx="1543">
                  <c:v>-3.3192000389</c:v>
                </c:pt>
                <c:pt idx="1544">
                  <c:v>-3.3194000721000001</c:v>
                </c:pt>
                <c:pt idx="1545">
                  <c:v>-3.3206000327999998</c:v>
                </c:pt>
                <c:pt idx="1546">
                  <c:v>-3.3231000900000001</c:v>
                </c:pt>
                <c:pt idx="1547">
                  <c:v>-3.326800108</c:v>
                </c:pt>
                <c:pt idx="1548">
                  <c:v>-3.3318998814</c:v>
                </c:pt>
                <c:pt idx="1549">
                  <c:v>-3.3378999233000002</c:v>
                </c:pt>
                <c:pt idx="1550">
                  <c:v>-3.3445999622000002</c:v>
                </c:pt>
                <c:pt idx="1551">
                  <c:v>-3.3517000674999999</c:v>
                </c:pt>
                <c:pt idx="1552">
                  <c:v>-3.3587999343999999</c:v>
                </c:pt>
                <c:pt idx="1553">
                  <c:v>-3.3659000397000001</c:v>
                </c:pt>
                <c:pt idx="1554">
                  <c:v>-3.3726999759999998</c:v>
                </c:pt>
                <c:pt idx="1555">
                  <c:v>-3.3791999816999998</c:v>
                </c:pt>
                <c:pt idx="1556">
                  <c:v>-3.3854000568</c:v>
                </c:pt>
                <c:pt idx="1557">
                  <c:v>-3.3912000656000001</c:v>
                </c:pt>
                <c:pt idx="1558">
                  <c:v>-3.3968000412000001</c:v>
                </c:pt>
                <c:pt idx="1559">
                  <c:v>-3.4021000861999999</c:v>
                </c:pt>
                <c:pt idx="1560">
                  <c:v>-3.4072000980000001</c:v>
                </c:pt>
                <c:pt idx="1561">
                  <c:v>-3.4119999408999999</c:v>
                </c:pt>
                <c:pt idx="1562">
                  <c:v>-3.4165000916000001</c:v>
                </c:pt>
                <c:pt idx="1563">
                  <c:v>-3.4207999706000001</c:v>
                </c:pt>
                <c:pt idx="1564">
                  <c:v>-3.4247999190999998</c:v>
                </c:pt>
                <c:pt idx="1565">
                  <c:v>-3.4284999370999998</c:v>
                </c:pt>
                <c:pt idx="1566">
                  <c:v>-3.4319999218000001</c:v>
                </c:pt>
                <c:pt idx="1567">
                  <c:v>-3.4353001118000002</c:v>
                </c:pt>
                <c:pt idx="1568">
                  <c:v>-3.4381999968999999</c:v>
                </c:pt>
                <c:pt idx="1569">
                  <c:v>-3.4407999515999999</c:v>
                </c:pt>
                <c:pt idx="1570">
                  <c:v>-3.4430000781999999</c:v>
                </c:pt>
                <c:pt idx="1571">
                  <c:v>-3.445100069</c:v>
                </c:pt>
                <c:pt idx="1572">
                  <c:v>-3.4472999572999998</c:v>
                </c:pt>
                <c:pt idx="1573">
                  <c:v>-3.4497001170999999</c:v>
                </c:pt>
                <c:pt idx="1574">
                  <c:v>-3.4521999359</c:v>
                </c:pt>
                <c:pt idx="1575">
                  <c:v>-3.4549999237</c:v>
                </c:pt>
                <c:pt idx="1576">
                  <c:v>-3.4583001137</c:v>
                </c:pt>
                <c:pt idx="1577">
                  <c:v>-3.4618999958000001</c:v>
                </c:pt>
                <c:pt idx="1578">
                  <c:v>-3.4660000801000002</c:v>
                </c:pt>
                <c:pt idx="1579">
                  <c:v>-3.4704999924000002</c:v>
                </c:pt>
                <c:pt idx="1580">
                  <c:v>-3.4755001068000002</c:v>
                </c:pt>
                <c:pt idx="1581">
                  <c:v>-3.4809999465999999</c:v>
                </c:pt>
                <c:pt idx="1582">
                  <c:v>-3.4869000911999999</c:v>
                </c:pt>
                <c:pt idx="1583">
                  <c:v>-3.4932000636999998</c:v>
                </c:pt>
                <c:pt idx="1584">
                  <c:v>-3.4997000693999998</c:v>
                </c:pt>
                <c:pt idx="1585">
                  <c:v>-3.5065999031000001</c:v>
                </c:pt>
                <c:pt idx="1586">
                  <c:v>-3.5141000748</c:v>
                </c:pt>
                <c:pt idx="1587">
                  <c:v>-3.5223999023000001</c:v>
                </c:pt>
                <c:pt idx="1588">
                  <c:v>-3.5315999984999999</c:v>
                </c:pt>
                <c:pt idx="1589">
                  <c:v>-3.5420999527000001</c:v>
                </c:pt>
                <c:pt idx="1590">
                  <c:v>-3.5532999039000002</c:v>
                </c:pt>
                <c:pt idx="1591">
                  <c:v>-3.5652000903999999</c:v>
                </c:pt>
                <c:pt idx="1592">
                  <c:v>-3.5771999359</c:v>
                </c:pt>
                <c:pt idx="1593">
                  <c:v>-3.5890998839999999</c:v>
                </c:pt>
                <c:pt idx="1594">
                  <c:v>-3.6006999016000001</c:v>
                </c:pt>
                <c:pt idx="1595">
                  <c:v>-3.6119999886</c:v>
                </c:pt>
                <c:pt idx="1596">
                  <c:v>-3.6231999397000001</c:v>
                </c:pt>
                <c:pt idx="1597">
                  <c:v>-3.6342999935</c:v>
                </c:pt>
                <c:pt idx="1598">
                  <c:v>-3.6452000140999998</c:v>
                </c:pt>
                <c:pt idx="1599">
                  <c:v>-3.6559998989000002</c:v>
                </c:pt>
                <c:pt idx="1600">
                  <c:v>-3.6668000220999999</c:v>
                </c:pt>
                <c:pt idx="1601">
                  <c:v>-3.6777000427000002</c:v>
                </c:pt>
                <c:pt idx="1602">
                  <c:v>-3.6886000633</c:v>
                </c:pt>
                <c:pt idx="1603">
                  <c:v>-3.6998000145000001</c:v>
                </c:pt>
                <c:pt idx="1604">
                  <c:v>-3.7112998961999999</c:v>
                </c:pt>
                <c:pt idx="1605">
                  <c:v>-3.7230999470000001</c:v>
                </c:pt>
                <c:pt idx="1606">
                  <c:v>-3.7351000309</c:v>
                </c:pt>
                <c:pt idx="1607">
                  <c:v>-3.7474000454</c:v>
                </c:pt>
                <c:pt idx="1608">
                  <c:v>-3.7597999572999998</c:v>
                </c:pt>
                <c:pt idx="1609">
                  <c:v>-3.772300005</c:v>
                </c:pt>
                <c:pt idx="1610">
                  <c:v>-3.7850999831999999</c:v>
                </c:pt>
                <c:pt idx="1611">
                  <c:v>-3.7985999584000001</c:v>
                </c:pt>
                <c:pt idx="1612">
                  <c:v>-3.8129000664000001</c:v>
                </c:pt>
                <c:pt idx="1613">
                  <c:v>-3.8282001018999998</c:v>
                </c:pt>
                <c:pt idx="1614">
                  <c:v>-3.8441998959000001</c:v>
                </c:pt>
                <c:pt idx="1615">
                  <c:v>-3.8605000973000001</c:v>
                </c:pt>
                <c:pt idx="1616">
                  <c:v>-3.8766000270999998</c:v>
                </c:pt>
                <c:pt idx="1617">
                  <c:v>-3.8922998904999999</c:v>
                </c:pt>
                <c:pt idx="1618">
                  <c:v>-3.9073998928</c:v>
                </c:pt>
                <c:pt idx="1619">
                  <c:v>-3.9219999312999998</c:v>
                </c:pt>
                <c:pt idx="1620">
                  <c:v>-3.9360001087000001</c:v>
                </c:pt>
                <c:pt idx="1621">
                  <c:v>-3.9493000506999998</c:v>
                </c:pt>
                <c:pt idx="1622">
                  <c:v>-3.9621999263999998</c:v>
                </c:pt>
                <c:pt idx="1623">
                  <c:v>-3.9746000766999998</c:v>
                </c:pt>
                <c:pt idx="1624">
                  <c:v>-3.9862000942</c:v>
                </c:pt>
                <c:pt idx="1625">
                  <c:v>-3.9974000454</c:v>
                </c:pt>
                <c:pt idx="1626">
                  <c:v>-4.0083999633999996</c:v>
                </c:pt>
                <c:pt idx="1627">
                  <c:v>-4.0194997787000002</c:v>
                </c:pt>
                <c:pt idx="1628">
                  <c:v>-4.0309000015000001</c:v>
                </c:pt>
                <c:pt idx="1629">
                  <c:v>-4.0425000191000002</c:v>
                </c:pt>
                <c:pt idx="1630">
                  <c:v>-4.0545997619999996</c:v>
                </c:pt>
                <c:pt idx="1631">
                  <c:v>-4.0673999786000001</c:v>
                </c:pt>
                <c:pt idx="1632">
                  <c:v>-4.0805997849000004</c:v>
                </c:pt>
                <c:pt idx="1633">
                  <c:v>-4.0942997932000003</c:v>
                </c:pt>
                <c:pt idx="1634">
                  <c:v>-4.1086997986</c:v>
                </c:pt>
                <c:pt idx="1635">
                  <c:v>-4.1241002082999998</c:v>
                </c:pt>
                <c:pt idx="1636">
                  <c:v>-4.1407999992000004</c:v>
                </c:pt>
                <c:pt idx="1637">
                  <c:v>-4.1585001945000002</c:v>
                </c:pt>
                <c:pt idx="1638">
                  <c:v>-4.1771998405000001</c:v>
                </c:pt>
                <c:pt idx="1639">
                  <c:v>-4.1965999603000004</c:v>
                </c:pt>
                <c:pt idx="1640">
                  <c:v>-4.2163000107000004</c:v>
                </c:pt>
                <c:pt idx="1641">
                  <c:v>-4.2355999947000003</c:v>
                </c:pt>
                <c:pt idx="1642">
                  <c:v>-4.2544999123</c:v>
                </c:pt>
                <c:pt idx="1643">
                  <c:v>-4.2727999687000002</c:v>
                </c:pt>
                <c:pt idx="1644">
                  <c:v>-4.290500164</c:v>
                </c:pt>
                <c:pt idx="1645">
                  <c:v>-4.3074998856000004</c:v>
                </c:pt>
                <c:pt idx="1646">
                  <c:v>-4.3239998816999998</c:v>
                </c:pt>
                <c:pt idx="1647">
                  <c:v>-4.3399000167999997</c:v>
                </c:pt>
                <c:pt idx="1648">
                  <c:v>-4.3551001548999997</c:v>
                </c:pt>
                <c:pt idx="1649">
                  <c:v>-4.3694000244</c:v>
                </c:pt>
                <c:pt idx="1650">
                  <c:v>-4.3829998970000004</c:v>
                </c:pt>
                <c:pt idx="1651">
                  <c:v>-4.3959999084000003</c:v>
                </c:pt>
                <c:pt idx="1652">
                  <c:v>-4.4088997840999999</c:v>
                </c:pt>
                <c:pt idx="1653">
                  <c:v>-4.4218997954999999</c:v>
                </c:pt>
                <c:pt idx="1654">
                  <c:v>-4.4351000785999997</c:v>
                </c:pt>
                <c:pt idx="1655">
                  <c:v>-4.4485998153999997</c:v>
                </c:pt>
                <c:pt idx="1656">
                  <c:v>-4.4623999595999999</c:v>
                </c:pt>
                <c:pt idx="1657">
                  <c:v>-4.4770002365000003</c:v>
                </c:pt>
                <c:pt idx="1658">
                  <c:v>-4.4917998313999998</c:v>
                </c:pt>
                <c:pt idx="1659">
                  <c:v>-4.5071997643000001</c:v>
                </c:pt>
                <c:pt idx="1660">
                  <c:v>-4.5232000351000003</c:v>
                </c:pt>
                <c:pt idx="1661">
                  <c:v>-4.5401000976999999</c:v>
                </c:pt>
                <c:pt idx="1662">
                  <c:v>-4.5581002235000003</c:v>
                </c:pt>
                <c:pt idx="1663">
                  <c:v>-4.5771999359000004</c:v>
                </c:pt>
                <c:pt idx="1664">
                  <c:v>-4.5973000525999996</c:v>
                </c:pt>
                <c:pt idx="1665">
                  <c:v>-4.6182999611</c:v>
                </c:pt>
                <c:pt idx="1666">
                  <c:v>-4.6392002106000003</c:v>
                </c:pt>
                <c:pt idx="1667">
                  <c:v>-4.6599998474</c:v>
                </c:pt>
                <c:pt idx="1668">
                  <c:v>-4.6800999641000001</c:v>
                </c:pt>
                <c:pt idx="1669">
                  <c:v>-4.6993999480999999</c:v>
                </c:pt>
                <c:pt idx="1670">
                  <c:v>-4.7178997992999996</c:v>
                </c:pt>
                <c:pt idx="1671">
                  <c:v>-4.7354998588999999</c:v>
                </c:pt>
                <c:pt idx="1672">
                  <c:v>-4.7522997856</c:v>
                </c:pt>
                <c:pt idx="1673">
                  <c:v>-4.7683000565000002</c:v>
                </c:pt>
                <c:pt idx="1674">
                  <c:v>-4.7835998535000002</c:v>
                </c:pt>
                <c:pt idx="1675">
                  <c:v>-4.7978000640999996</c:v>
                </c:pt>
                <c:pt idx="1676">
                  <c:v>-4.8109998702999999</c:v>
                </c:pt>
                <c:pt idx="1677">
                  <c:v>-4.8235998153999997</c:v>
                </c:pt>
                <c:pt idx="1678">
                  <c:v>-4.8355998993</c:v>
                </c:pt>
                <c:pt idx="1679">
                  <c:v>-4.8473000525999996</c:v>
                </c:pt>
                <c:pt idx="1680">
                  <c:v>-4.8590002060000002</c:v>
                </c:pt>
                <c:pt idx="1681">
                  <c:v>-4.8706998825000003</c:v>
                </c:pt>
                <c:pt idx="1682">
                  <c:v>-4.8828001022</c:v>
                </c:pt>
                <c:pt idx="1683">
                  <c:v>-4.8951997757000001</c:v>
                </c:pt>
                <c:pt idx="1684">
                  <c:v>-4.9078998566000003</c:v>
                </c:pt>
                <c:pt idx="1685">
                  <c:v>-4.9210000037999997</c:v>
                </c:pt>
                <c:pt idx="1686">
                  <c:v>-4.9345002174000001</c:v>
                </c:pt>
                <c:pt idx="1687">
                  <c:v>-4.9482998847999999</c:v>
                </c:pt>
                <c:pt idx="1688">
                  <c:v>-4.9622998237999996</c:v>
                </c:pt>
                <c:pt idx="1689">
                  <c:v>-4.9767999648999997</c:v>
                </c:pt>
                <c:pt idx="1690">
                  <c:v>-4.9921998978</c:v>
                </c:pt>
                <c:pt idx="1691">
                  <c:v>-5.0086002350000003</c:v>
                </c:pt>
                <c:pt idx="1692">
                  <c:v>-5.0258998870999996</c:v>
                </c:pt>
                <c:pt idx="1693">
                  <c:v>-5.0440998077000003</c:v>
                </c:pt>
                <c:pt idx="1694">
                  <c:v>-5.0626997948000003</c:v>
                </c:pt>
                <c:pt idx="1695">
                  <c:v>-5.0812997818000003</c:v>
                </c:pt>
                <c:pt idx="1696">
                  <c:v>-5.0994000435000002</c:v>
                </c:pt>
                <c:pt idx="1697">
                  <c:v>-5.1168999672000002</c:v>
                </c:pt>
                <c:pt idx="1698">
                  <c:v>-5.1338000297999997</c:v>
                </c:pt>
                <c:pt idx="1699">
                  <c:v>-5.1500000954000003</c:v>
                </c:pt>
                <c:pt idx="1700">
                  <c:v>-5.1652998924000002</c:v>
                </c:pt>
                <c:pt idx="1701">
                  <c:v>-5.1799001693999998</c:v>
                </c:pt>
                <c:pt idx="1702">
                  <c:v>-5.1936001777999996</c:v>
                </c:pt>
                <c:pt idx="1703">
                  <c:v>-5.2066001891999996</c:v>
                </c:pt>
                <c:pt idx="1704">
                  <c:v>-5.2188000679000002</c:v>
                </c:pt>
                <c:pt idx="1705">
                  <c:v>-5.2304000854000003</c:v>
                </c:pt>
                <c:pt idx="1706">
                  <c:v>-5.2413997649999997</c:v>
                </c:pt>
                <c:pt idx="1707">
                  <c:v>-5.2520999907999997</c:v>
                </c:pt>
                <c:pt idx="1708">
                  <c:v>-5.2625999450999998</c:v>
                </c:pt>
                <c:pt idx="1709">
                  <c:v>-5.2732000351000003</c:v>
                </c:pt>
                <c:pt idx="1710">
                  <c:v>-5.2841000556999997</c:v>
                </c:pt>
                <c:pt idx="1711">
                  <c:v>-5.2951002121000004</c:v>
                </c:pt>
                <c:pt idx="1712">
                  <c:v>-5.3064999579999999</c:v>
                </c:pt>
                <c:pt idx="1713">
                  <c:v>-5.3182997704000003</c:v>
                </c:pt>
                <c:pt idx="1714">
                  <c:v>-5.3306999206999999</c:v>
                </c:pt>
                <c:pt idx="1715">
                  <c:v>-5.3435997963000004</c:v>
                </c:pt>
                <c:pt idx="1716">
                  <c:v>-5.3572001457000002</c:v>
                </c:pt>
                <c:pt idx="1717">
                  <c:v>-5.3712000846999999</c:v>
                </c:pt>
                <c:pt idx="1718">
                  <c:v>-5.3857998847999999</c:v>
                </c:pt>
                <c:pt idx="1719">
                  <c:v>-5.4007000923000001</c:v>
                </c:pt>
                <c:pt idx="1720">
                  <c:v>-5.4161000251999996</c:v>
                </c:pt>
                <c:pt idx="1721">
                  <c:v>-5.4320998192000003</c:v>
                </c:pt>
                <c:pt idx="1722">
                  <c:v>-5.4486999512000001</c:v>
                </c:pt>
                <c:pt idx="1723">
                  <c:v>-5.4658999443000003</c:v>
                </c:pt>
                <c:pt idx="1724">
                  <c:v>-5.4837999344000004</c:v>
                </c:pt>
                <c:pt idx="1725">
                  <c:v>-5.5018000602999999</c:v>
                </c:pt>
                <c:pt idx="1726">
                  <c:v>-5.5197000504</c:v>
                </c:pt>
                <c:pt idx="1727">
                  <c:v>-5.5370998382999996</c:v>
                </c:pt>
                <c:pt idx="1728">
                  <c:v>-5.5541000366000004</c:v>
                </c:pt>
                <c:pt idx="1729">
                  <c:v>-5.5703001022</c:v>
                </c:pt>
                <c:pt idx="1730">
                  <c:v>-5.5858998298999998</c:v>
                </c:pt>
                <c:pt idx="1731">
                  <c:v>-5.6008000374</c:v>
                </c:pt>
                <c:pt idx="1732">
                  <c:v>-5.6149001122</c:v>
                </c:pt>
                <c:pt idx="1733">
                  <c:v>-5.6284999847000003</c:v>
                </c:pt>
                <c:pt idx="1734">
                  <c:v>-5.6413002014</c:v>
                </c:pt>
                <c:pt idx="1735">
                  <c:v>-5.6535000800999997</c:v>
                </c:pt>
                <c:pt idx="1736">
                  <c:v>-5.6652998924000002</c:v>
                </c:pt>
                <c:pt idx="1737">
                  <c:v>-5.6767001152000001</c:v>
                </c:pt>
                <c:pt idx="1738">
                  <c:v>-5.6880002021999996</c:v>
                </c:pt>
                <c:pt idx="1739">
                  <c:v>-5.6992001533999996</c:v>
                </c:pt>
                <c:pt idx="1740">
                  <c:v>-5.7104001044999997</c:v>
                </c:pt>
                <c:pt idx="1741">
                  <c:v>-5.7220001220999999</c:v>
                </c:pt>
                <c:pt idx="1742">
                  <c:v>-5.7337999344000004</c:v>
                </c:pt>
                <c:pt idx="1743">
                  <c:v>-5.7459998131000001</c:v>
                </c:pt>
                <c:pt idx="1744">
                  <c:v>-5.7586002350000003</c:v>
                </c:pt>
                <c:pt idx="1745">
                  <c:v>-5.7716999054000002</c:v>
                </c:pt>
                <c:pt idx="1746">
                  <c:v>-5.7852001189999998</c:v>
                </c:pt>
                <c:pt idx="1747">
                  <c:v>-5.7990999221999999</c:v>
                </c:pt>
                <c:pt idx="1748">
                  <c:v>-5.8133997917000002</c:v>
                </c:pt>
                <c:pt idx="1749">
                  <c:v>-5.8281998634000001</c:v>
                </c:pt>
                <c:pt idx="1750">
                  <c:v>-5.8439002036999996</c:v>
                </c:pt>
                <c:pt idx="1751">
                  <c:v>-5.8603000640999996</c:v>
                </c:pt>
                <c:pt idx="1752">
                  <c:v>-5.8772001266</c:v>
                </c:pt>
                <c:pt idx="1753">
                  <c:v>-5.8945999145999997</c:v>
                </c:pt>
                <c:pt idx="1754">
                  <c:v>-5.9121999741</c:v>
                </c:pt>
                <c:pt idx="1755">
                  <c:v>-5.9295001029999996</c:v>
                </c:pt>
                <c:pt idx="1756">
                  <c:v>-5.9464001656000001</c:v>
                </c:pt>
                <c:pt idx="1757">
                  <c:v>-5.9628000259</c:v>
                </c:pt>
                <c:pt idx="1758">
                  <c:v>-5.9787001609999999</c:v>
                </c:pt>
                <c:pt idx="1759">
                  <c:v>-5.9938001633000004</c:v>
                </c:pt>
                <c:pt idx="1760">
                  <c:v>-6.0083999633999996</c:v>
                </c:pt>
                <c:pt idx="1761">
                  <c:v>-6.0222997664999998</c:v>
                </c:pt>
                <c:pt idx="1762">
                  <c:v>-6.0356998443999998</c:v>
                </c:pt>
                <c:pt idx="1763">
                  <c:v>-6.0486001967999998</c:v>
                </c:pt>
                <c:pt idx="1764">
                  <c:v>-6.0609002112999999</c:v>
                </c:pt>
                <c:pt idx="1765">
                  <c:v>-6.0727000237000004</c:v>
                </c:pt>
                <c:pt idx="1766">
                  <c:v>-6.0840997695999999</c:v>
                </c:pt>
                <c:pt idx="1767">
                  <c:v>-6.0953001976000003</c:v>
                </c:pt>
                <c:pt idx="1768">
                  <c:v>-6.1061000824000002</c:v>
                </c:pt>
                <c:pt idx="1769">
                  <c:v>-6.1167998313999998</c:v>
                </c:pt>
                <c:pt idx="1770">
                  <c:v>-6.1273999214000003</c:v>
                </c:pt>
                <c:pt idx="1771">
                  <c:v>-6.1381001472000003</c:v>
                </c:pt>
                <c:pt idx="1772">
                  <c:v>-6.1490001677999997</c:v>
                </c:pt>
                <c:pt idx="1773">
                  <c:v>-6.1600999832000003</c:v>
                </c:pt>
                <c:pt idx="1774">
                  <c:v>-6.1715002060000002</c:v>
                </c:pt>
                <c:pt idx="1775">
                  <c:v>-6.1833000182999998</c:v>
                </c:pt>
                <c:pt idx="1776">
                  <c:v>-6.1954002380000004</c:v>
                </c:pt>
                <c:pt idx="1777">
                  <c:v>-6.2076997757000001</c:v>
                </c:pt>
                <c:pt idx="1778">
                  <c:v>-6.2202000618</c:v>
                </c:pt>
                <c:pt idx="1779">
                  <c:v>-6.2329998016000001</c:v>
                </c:pt>
                <c:pt idx="1780">
                  <c:v>-6.2462000846999999</c:v>
                </c:pt>
                <c:pt idx="1781">
                  <c:v>-6.2599000930999997</c:v>
                </c:pt>
                <c:pt idx="1782">
                  <c:v>-6.2740001677999997</c:v>
                </c:pt>
                <c:pt idx="1783">
                  <c:v>-6.2881999015999996</c:v>
                </c:pt>
                <c:pt idx="1784">
                  <c:v>-6.3025999069000003</c:v>
                </c:pt>
                <c:pt idx="1785">
                  <c:v>-6.3166999817000002</c:v>
                </c:pt>
                <c:pt idx="1786">
                  <c:v>-6.3303999901000001</c:v>
                </c:pt>
                <c:pt idx="1787">
                  <c:v>-6.3435997963000004</c:v>
                </c:pt>
                <c:pt idx="1788">
                  <c:v>-6.356400013</c:v>
                </c:pt>
                <c:pt idx="1789">
                  <c:v>-6.3687000275000001</c:v>
                </c:pt>
                <c:pt idx="1790">
                  <c:v>-6.3805999756</c:v>
                </c:pt>
                <c:pt idx="1791">
                  <c:v>-6.3920001983999999</c:v>
                </c:pt>
                <c:pt idx="1792">
                  <c:v>-6.4029998779000001</c:v>
                </c:pt>
                <c:pt idx="1793">
                  <c:v>-6.4134001732000003</c:v>
                </c:pt>
                <c:pt idx="1794">
                  <c:v>-6.4232997893999997</c:v>
                </c:pt>
                <c:pt idx="1795">
                  <c:v>-6.4328999518999996</c:v>
                </c:pt>
                <c:pt idx="1796">
                  <c:v>-6.4422998427999998</c:v>
                </c:pt>
                <c:pt idx="1797">
                  <c:v>-6.4513998032000002</c:v>
                </c:pt>
                <c:pt idx="1798">
                  <c:v>-6.4604001044999997</c:v>
                </c:pt>
                <c:pt idx="1799">
                  <c:v>-6.4693999289999997</c:v>
                </c:pt>
                <c:pt idx="1800">
                  <c:v>-6.4784998894000001</c:v>
                </c:pt>
                <c:pt idx="1801">
                  <c:v>-6.4876999854999999</c:v>
                </c:pt>
                <c:pt idx="1802">
                  <c:v>-6.4970002174000001</c:v>
                </c:pt>
                <c:pt idx="1803">
                  <c:v>-6.5064997673000002</c:v>
                </c:pt>
                <c:pt idx="1804">
                  <c:v>-6.5159001349999999</c:v>
                </c:pt>
                <c:pt idx="1805">
                  <c:v>-6.5254998207000003</c:v>
                </c:pt>
                <c:pt idx="1806">
                  <c:v>-6.5353999138000001</c:v>
                </c:pt>
                <c:pt idx="1807">
                  <c:v>-6.5453000068999998</c:v>
                </c:pt>
                <c:pt idx="1808">
                  <c:v>-6.5553002356999999</c:v>
                </c:pt>
                <c:pt idx="1809">
                  <c:v>-6.5654997825999999</c:v>
                </c:pt>
                <c:pt idx="1810">
                  <c:v>-6.5756998062000003</c:v>
                </c:pt>
                <c:pt idx="1811">
                  <c:v>-6.5858998298999998</c:v>
                </c:pt>
                <c:pt idx="1812">
                  <c:v>-6.5960001945000002</c:v>
                </c:pt>
                <c:pt idx="1813">
                  <c:v>-6.6059999465999999</c:v>
                </c:pt>
                <c:pt idx="1814">
                  <c:v>-6.6159000396999996</c:v>
                </c:pt>
                <c:pt idx="1815">
                  <c:v>-6.6255002021999996</c:v>
                </c:pt>
                <c:pt idx="1816">
                  <c:v>-6.6350998878</c:v>
                </c:pt>
                <c:pt idx="1817">
                  <c:v>-6.6444997787000002</c:v>
                </c:pt>
                <c:pt idx="1818">
                  <c:v>-6.6539998054999998</c:v>
                </c:pt>
                <c:pt idx="1819">
                  <c:v>-6.6633000374</c:v>
                </c:pt>
                <c:pt idx="1820">
                  <c:v>-6.6723999977000004</c:v>
                </c:pt>
                <c:pt idx="1821">
                  <c:v>-6.6810998916999997</c:v>
                </c:pt>
                <c:pt idx="1822">
                  <c:v>-6.6894998550000002</c:v>
                </c:pt>
                <c:pt idx="1823">
                  <c:v>-6.6974000930999997</c:v>
                </c:pt>
                <c:pt idx="1824">
                  <c:v>-6.7049999237</c:v>
                </c:pt>
                <c:pt idx="1825">
                  <c:v>-6.7122001647999996</c:v>
                </c:pt>
                <c:pt idx="1826">
                  <c:v>-6.7189998626999996</c:v>
                </c:pt>
                <c:pt idx="1827">
                  <c:v>-6.7255001068000002</c:v>
                </c:pt>
                <c:pt idx="1828">
                  <c:v>-6.7315998077000003</c:v>
                </c:pt>
                <c:pt idx="1829">
                  <c:v>-6.7374000549000002</c:v>
                </c:pt>
                <c:pt idx="1830">
                  <c:v>-6.7428998946999998</c:v>
                </c:pt>
                <c:pt idx="1831">
                  <c:v>-6.7480998038999997</c:v>
                </c:pt>
                <c:pt idx="1832">
                  <c:v>-6.7530999184000002</c:v>
                </c:pt>
                <c:pt idx="1833">
                  <c:v>-6.7579002380000004</c:v>
                </c:pt>
                <c:pt idx="1834">
                  <c:v>-6.7627000809000002</c:v>
                </c:pt>
                <c:pt idx="1835">
                  <c:v>-6.7673997878999996</c:v>
                </c:pt>
                <c:pt idx="1836">
                  <c:v>-6.771999836</c:v>
                </c:pt>
                <c:pt idx="1837">
                  <c:v>-6.7765998840000004</c:v>
                </c:pt>
                <c:pt idx="1838">
                  <c:v>-6.7810997963000004</c:v>
                </c:pt>
                <c:pt idx="1839">
                  <c:v>-6.7855000496000004</c:v>
                </c:pt>
                <c:pt idx="1840">
                  <c:v>-6.7897000312999998</c:v>
                </c:pt>
                <c:pt idx="1841">
                  <c:v>-6.7937002181999997</c:v>
                </c:pt>
                <c:pt idx="1842">
                  <c:v>-6.7975001334999998</c:v>
                </c:pt>
                <c:pt idx="1843">
                  <c:v>-6.8010997772000001</c:v>
                </c:pt>
                <c:pt idx="1844">
                  <c:v>-6.8045001029999996</c:v>
                </c:pt>
                <c:pt idx="1845">
                  <c:v>-6.8077998161000002</c:v>
                </c:pt>
                <c:pt idx="1846">
                  <c:v>-6.8108000755000004</c:v>
                </c:pt>
                <c:pt idx="1847">
                  <c:v>-6.8137001991000004</c:v>
                </c:pt>
                <c:pt idx="1848">
                  <c:v>-6.8164000510999996</c:v>
                </c:pt>
                <c:pt idx="1849">
                  <c:v>-6.8189997673000002</c:v>
                </c:pt>
                <c:pt idx="1850">
                  <c:v>-6.8215999603000004</c:v>
                </c:pt>
                <c:pt idx="1851">
                  <c:v>-6.8241000175000002</c:v>
                </c:pt>
                <c:pt idx="1852">
                  <c:v>-6.8266000748</c:v>
                </c:pt>
                <c:pt idx="1853">
                  <c:v>-6.8289999962000003</c:v>
                </c:pt>
                <c:pt idx="1854">
                  <c:v>-6.8312997818000003</c:v>
                </c:pt>
                <c:pt idx="1855">
                  <c:v>-6.8333997726</c:v>
                </c:pt>
                <c:pt idx="1856">
                  <c:v>-6.8354997634999997</c:v>
                </c:pt>
                <c:pt idx="1857">
                  <c:v>-6.8375000954000003</c:v>
                </c:pt>
                <c:pt idx="1858">
                  <c:v>-6.8394999503999996</c:v>
                </c:pt>
                <c:pt idx="1859">
                  <c:v>-6.8414001464999998</c:v>
                </c:pt>
                <c:pt idx="1860">
                  <c:v>-6.8432998656999997</c:v>
                </c:pt>
                <c:pt idx="1861">
                  <c:v>-6.8449001312000002</c:v>
                </c:pt>
                <c:pt idx="1862">
                  <c:v>-6.8463997840999999</c:v>
                </c:pt>
                <c:pt idx="1863">
                  <c:v>-6.8477997779999997</c:v>
                </c:pt>
                <c:pt idx="1864">
                  <c:v>-6.8491997719000004</c:v>
                </c:pt>
                <c:pt idx="1865">
                  <c:v>-6.8503999709999999</c:v>
                </c:pt>
                <c:pt idx="1866">
                  <c:v>-6.8516001701000002</c:v>
                </c:pt>
                <c:pt idx="1867">
                  <c:v>-6.8527998924000002</c:v>
                </c:pt>
                <c:pt idx="1868">
                  <c:v>-6.8540000915999997</c:v>
                </c:pt>
                <c:pt idx="1869">
                  <c:v>-6.8551001548999997</c:v>
                </c:pt>
                <c:pt idx="1870">
                  <c:v>-6.8562002181999997</c:v>
                </c:pt>
                <c:pt idx="1871">
                  <c:v>-6.8572998047000002</c:v>
                </c:pt>
                <c:pt idx="1872">
                  <c:v>-6.8583998680000002</c:v>
                </c:pt>
                <c:pt idx="1873">
                  <c:v>-6.8593001365999999</c:v>
                </c:pt>
                <c:pt idx="1874">
                  <c:v>-6.8598999977000004</c:v>
                </c:pt>
                <c:pt idx="1875">
                  <c:v>-6.8604001998999999</c:v>
                </c:pt>
                <c:pt idx="1876">
                  <c:v>-6.8604998588999999</c:v>
                </c:pt>
                <c:pt idx="1877">
                  <c:v>-6.8604998588999999</c:v>
                </c:pt>
                <c:pt idx="1878">
                  <c:v>-6.8600997924999998</c:v>
                </c:pt>
                <c:pt idx="1879">
                  <c:v>-6.8594999313000002</c:v>
                </c:pt>
                <c:pt idx="1880">
                  <c:v>-6.8586997986</c:v>
                </c:pt>
                <c:pt idx="1881">
                  <c:v>-6.8575000763</c:v>
                </c:pt>
                <c:pt idx="1882">
                  <c:v>-6.8561000824000002</c:v>
                </c:pt>
                <c:pt idx="1883">
                  <c:v>-6.8544998168999998</c:v>
                </c:pt>
                <c:pt idx="1884">
                  <c:v>-6.8526000976999999</c:v>
                </c:pt>
                <c:pt idx="1885">
                  <c:v>-6.8503999709999999</c:v>
                </c:pt>
                <c:pt idx="1886">
                  <c:v>-6.8480000496000004</c:v>
                </c:pt>
                <c:pt idx="1887">
                  <c:v>-6.8453001976000003</c:v>
                </c:pt>
                <c:pt idx="1888">
                  <c:v>-6.8422999382</c:v>
                </c:pt>
                <c:pt idx="1889">
                  <c:v>-6.8389000893</c:v>
                </c:pt>
                <c:pt idx="1890">
                  <c:v>-6.8351998328999999</c:v>
                </c:pt>
                <c:pt idx="1891">
                  <c:v>-6.8312997818000003</c:v>
                </c:pt>
                <c:pt idx="1892">
                  <c:v>-6.8270998001000001</c:v>
                </c:pt>
                <c:pt idx="1893">
                  <c:v>-6.8228001594999999</c:v>
                </c:pt>
                <c:pt idx="1894">
                  <c:v>-6.8180999756</c:v>
                </c:pt>
                <c:pt idx="1895">
                  <c:v>-6.8133997917000002</c:v>
                </c:pt>
                <c:pt idx="1896">
                  <c:v>-6.8085999489000004</c:v>
                </c:pt>
                <c:pt idx="1897">
                  <c:v>-6.8036999702000003</c:v>
                </c:pt>
                <c:pt idx="1898">
                  <c:v>-6.7986998557999998</c:v>
                </c:pt>
                <c:pt idx="1899">
                  <c:v>-6.7936000824000002</c:v>
                </c:pt>
                <c:pt idx="1900">
                  <c:v>-6.7884998322000003</c:v>
                </c:pt>
                <c:pt idx="1901">
                  <c:v>-6.7832999229000004</c:v>
                </c:pt>
                <c:pt idx="1902">
                  <c:v>-6.7779002190000002</c:v>
                </c:pt>
                <c:pt idx="1903">
                  <c:v>-6.7723999023000001</c:v>
                </c:pt>
                <c:pt idx="1904">
                  <c:v>-6.7667999268000001</c:v>
                </c:pt>
                <c:pt idx="1905">
                  <c:v>-6.7610998153999997</c:v>
                </c:pt>
                <c:pt idx="1906">
                  <c:v>-6.7553000450000003</c:v>
                </c:pt>
                <c:pt idx="1907">
                  <c:v>-6.7493000031000001</c:v>
                </c:pt>
                <c:pt idx="1908">
                  <c:v>-6.7431998252999996</c:v>
                </c:pt>
                <c:pt idx="1909">
                  <c:v>-6.7369999886</c:v>
                </c:pt>
                <c:pt idx="1910">
                  <c:v>-6.7308001517999996</c:v>
                </c:pt>
                <c:pt idx="1911">
                  <c:v>-6.7244000435000002</c:v>
                </c:pt>
                <c:pt idx="1912">
                  <c:v>-6.7178997992999996</c:v>
                </c:pt>
                <c:pt idx="1913">
                  <c:v>-6.7114000320000002</c:v>
                </c:pt>
                <c:pt idx="1914">
                  <c:v>-6.7049999237</c:v>
                </c:pt>
                <c:pt idx="1915">
                  <c:v>-6.6985001563999997</c:v>
                </c:pt>
                <c:pt idx="1916">
                  <c:v>-6.6919999123</c:v>
                </c:pt>
                <c:pt idx="1917">
                  <c:v>-6.6855998038999997</c:v>
                </c:pt>
                <c:pt idx="1918">
                  <c:v>-6.6792001723999999</c:v>
                </c:pt>
                <c:pt idx="1919">
                  <c:v>-6.6728000640999996</c:v>
                </c:pt>
                <c:pt idx="1920">
                  <c:v>-6.6662001609999999</c:v>
                </c:pt>
                <c:pt idx="1921">
                  <c:v>-6.6596999168000002</c:v>
                </c:pt>
                <c:pt idx="1922">
                  <c:v>-6.6532001494999999</c:v>
                </c:pt>
                <c:pt idx="1923">
                  <c:v>-6.6466999054000002</c:v>
                </c:pt>
                <c:pt idx="1924">
                  <c:v>-6.6402001381</c:v>
                </c:pt>
                <c:pt idx="1925">
                  <c:v>-6.6336998940000003</c:v>
                </c:pt>
                <c:pt idx="1926">
                  <c:v>-6.6270999907999997</c:v>
                </c:pt>
                <c:pt idx="1927">
                  <c:v>-6.6202998161000002</c:v>
                </c:pt>
                <c:pt idx="1928">
                  <c:v>-6.6133999824999998</c:v>
                </c:pt>
                <c:pt idx="1929">
                  <c:v>-6.6065998077000003</c:v>
                </c:pt>
                <c:pt idx="1930">
                  <c:v>-6.5996999741</c:v>
                </c:pt>
                <c:pt idx="1931">
                  <c:v>-6.5928001403999996</c:v>
                </c:pt>
                <c:pt idx="1932">
                  <c:v>-6.5859999657000001</c:v>
                </c:pt>
                <c:pt idx="1933">
                  <c:v>-6.5791001319999998</c:v>
                </c:pt>
                <c:pt idx="1934">
                  <c:v>-6.5722999573000003</c:v>
                </c:pt>
                <c:pt idx="1935">
                  <c:v>-6.5654997825999999</c:v>
                </c:pt>
                <c:pt idx="1936">
                  <c:v>-6.5585999489000004</c:v>
                </c:pt>
                <c:pt idx="1937">
                  <c:v>-6.5515999793999997</c:v>
                </c:pt>
                <c:pt idx="1938">
                  <c:v>-6.5446000098999999</c:v>
                </c:pt>
                <c:pt idx="1939">
                  <c:v>-6.5374999045999997</c:v>
                </c:pt>
                <c:pt idx="1940">
                  <c:v>-6.5304999351999999</c:v>
                </c:pt>
                <c:pt idx="1941">
                  <c:v>-6.5233001708999998</c:v>
                </c:pt>
                <c:pt idx="1942">
                  <c:v>-6.5160999298000002</c:v>
                </c:pt>
                <c:pt idx="1943">
                  <c:v>-6.5088000297999997</c:v>
                </c:pt>
                <c:pt idx="1944">
                  <c:v>-6.5013999938999998</c:v>
                </c:pt>
                <c:pt idx="1945">
                  <c:v>-6.4937000275000001</c:v>
                </c:pt>
                <c:pt idx="1946">
                  <c:v>-6.4858999252</c:v>
                </c:pt>
                <c:pt idx="1947">
                  <c:v>-6.478000164</c:v>
                </c:pt>
                <c:pt idx="1948">
                  <c:v>-6.4697999953999998</c:v>
                </c:pt>
                <c:pt idx="1949">
                  <c:v>-6.4614000320000002</c:v>
                </c:pt>
                <c:pt idx="1950">
                  <c:v>-6.4527997971</c:v>
                </c:pt>
                <c:pt idx="1951">
                  <c:v>-6.4439997673000002</c:v>
                </c:pt>
                <c:pt idx="1952">
                  <c:v>-6.4348998069999999</c:v>
                </c:pt>
                <c:pt idx="1953">
                  <c:v>-6.4254999160999997</c:v>
                </c:pt>
                <c:pt idx="1954">
                  <c:v>-6.4158000945999998</c:v>
                </c:pt>
                <c:pt idx="1955">
                  <c:v>-6.4057998656999997</c:v>
                </c:pt>
                <c:pt idx="1956">
                  <c:v>-6.3955001831000002</c:v>
                </c:pt>
                <c:pt idx="1957">
                  <c:v>-6.3847999573000003</c:v>
                </c:pt>
                <c:pt idx="1958">
                  <c:v>-6.3738999367</c:v>
                </c:pt>
                <c:pt idx="1959">
                  <c:v>-6.3625998496999996</c:v>
                </c:pt>
                <c:pt idx="1960">
                  <c:v>-6.3510999679999998</c:v>
                </c:pt>
                <c:pt idx="1961">
                  <c:v>-6.3393001556000002</c:v>
                </c:pt>
                <c:pt idx="1962">
                  <c:v>-6.3271999359000004</c:v>
                </c:pt>
                <c:pt idx="1963">
                  <c:v>-6.3150000571999998</c:v>
                </c:pt>
                <c:pt idx="1964">
                  <c:v>-6.3027000426999997</c:v>
                </c:pt>
                <c:pt idx="1965">
                  <c:v>-6.2902998924000002</c:v>
                </c:pt>
                <c:pt idx="1966">
                  <c:v>-6.2776999474000004</c:v>
                </c:pt>
                <c:pt idx="1967">
                  <c:v>-6.2649998665000002</c:v>
                </c:pt>
                <c:pt idx="1968">
                  <c:v>-6.2522001266</c:v>
                </c:pt>
                <c:pt idx="1969">
                  <c:v>-6.2392997742</c:v>
                </c:pt>
                <c:pt idx="1970">
                  <c:v>-6.2260999679999998</c:v>
                </c:pt>
                <c:pt idx="1971">
                  <c:v>-6.2128000259</c:v>
                </c:pt>
                <c:pt idx="1972">
                  <c:v>-6.1993999480999999</c:v>
                </c:pt>
                <c:pt idx="1973">
                  <c:v>-6.1858000755000004</c:v>
                </c:pt>
                <c:pt idx="1974">
                  <c:v>-6.1721000670999997</c:v>
                </c:pt>
                <c:pt idx="1975">
                  <c:v>-6.1581997871</c:v>
                </c:pt>
                <c:pt idx="1976">
                  <c:v>-6.1441998482000004</c:v>
                </c:pt>
                <c:pt idx="1977">
                  <c:v>-6.1300997733999996</c:v>
                </c:pt>
                <c:pt idx="1978">
                  <c:v>-6.1156997680999998</c:v>
                </c:pt>
                <c:pt idx="1979">
                  <c:v>-6.1010999679999998</c:v>
                </c:pt>
                <c:pt idx="1980">
                  <c:v>-6.0865001677999997</c:v>
                </c:pt>
                <c:pt idx="1981">
                  <c:v>-6.0717000960999998</c:v>
                </c:pt>
                <c:pt idx="1982">
                  <c:v>-6.0569000244</c:v>
                </c:pt>
                <c:pt idx="1983">
                  <c:v>-6.0419998168999998</c:v>
                </c:pt>
                <c:pt idx="1984">
                  <c:v>-6.0268998146000001</c:v>
                </c:pt>
                <c:pt idx="1985">
                  <c:v>-6.0117001533999996</c:v>
                </c:pt>
                <c:pt idx="1986">
                  <c:v>-5.9963002205000002</c:v>
                </c:pt>
                <c:pt idx="1987">
                  <c:v>-5.9805002212999998</c:v>
                </c:pt>
                <c:pt idx="1988">
                  <c:v>-5.9647998810000002</c:v>
                </c:pt>
                <c:pt idx="1989">
                  <c:v>-5.9489998816999998</c:v>
                </c:pt>
                <c:pt idx="1990">
                  <c:v>-5.9331998825000003</c:v>
                </c:pt>
                <c:pt idx="1991">
                  <c:v>-5.9172000884999996</c:v>
                </c:pt>
                <c:pt idx="1992">
                  <c:v>-5.9011998177000002</c:v>
                </c:pt>
                <c:pt idx="1993">
                  <c:v>-5.8850998878</c:v>
                </c:pt>
                <c:pt idx="1994">
                  <c:v>-5.8688998222000004</c:v>
                </c:pt>
                <c:pt idx="1995">
                  <c:v>-5.8526000976999999</c:v>
                </c:pt>
                <c:pt idx="1996">
                  <c:v>-5.8361001014999996</c:v>
                </c:pt>
                <c:pt idx="1997">
                  <c:v>-5.8196001053000002</c:v>
                </c:pt>
                <c:pt idx="1998">
                  <c:v>-5.8029999733000004</c:v>
                </c:pt>
                <c:pt idx="1999">
                  <c:v>-5.7863998412999997</c:v>
                </c:pt>
              </c:numCache>
            </c:numRef>
          </c:yVal>
          <c:smooth val="1"/>
          <c:extLst>
            <c:ext xmlns:c16="http://schemas.microsoft.com/office/drawing/2014/chart" uri="{C3380CC4-5D6E-409C-BE32-E72D297353CC}">
              <c16:uniqueId val="{00000004-30BE-4E57-A1E8-E01D7F164412}"/>
            </c:ext>
          </c:extLst>
        </c:ser>
        <c:ser>
          <c:idx val="5"/>
          <c:order val="5"/>
          <c:tx>
            <c:v>Modified Pelvis</c:v>
          </c:tx>
          <c:spPr>
            <a:ln w="25400" cap="rnd">
              <a:solidFill>
                <a:srgbClr val="00B0F0"/>
              </a:solidFill>
              <a:round/>
            </a:ln>
            <a:effectLst/>
          </c:spPr>
          <c:marker>
            <c:symbol val="none"/>
          </c:marker>
          <c:xVal>
            <c:numRef>
              <c:f>Modified_THOR!$R$3:$R$2002</c:f>
              <c:numCache>
                <c:formatCode>0.00E+00</c:formatCode>
                <c:ptCount val="2000"/>
                <c:pt idx="0">
                  <c:v>122.33999634</c:v>
                </c:pt>
                <c:pt idx="1">
                  <c:v>122.33999634</c:v>
                </c:pt>
                <c:pt idx="2">
                  <c:v>122.33999634</c:v>
                </c:pt>
                <c:pt idx="3">
                  <c:v>122.33999634</c:v>
                </c:pt>
                <c:pt idx="4">
                  <c:v>122.33999634</c:v>
                </c:pt>
                <c:pt idx="5">
                  <c:v>122.33999634</c:v>
                </c:pt>
                <c:pt idx="6">
                  <c:v>122.33999634</c:v>
                </c:pt>
                <c:pt idx="7">
                  <c:v>122.33999634</c:v>
                </c:pt>
                <c:pt idx="8">
                  <c:v>122.33999634</c:v>
                </c:pt>
                <c:pt idx="9">
                  <c:v>122.33999634</c:v>
                </c:pt>
                <c:pt idx="10">
                  <c:v>122.33999634</c:v>
                </c:pt>
                <c:pt idx="11">
                  <c:v>122.33999634</c:v>
                </c:pt>
                <c:pt idx="12">
                  <c:v>122.3500061</c:v>
                </c:pt>
                <c:pt idx="13">
                  <c:v>122.3500061</c:v>
                </c:pt>
                <c:pt idx="14">
                  <c:v>122.3500061</c:v>
                </c:pt>
                <c:pt idx="15">
                  <c:v>122.3500061</c:v>
                </c:pt>
                <c:pt idx="16">
                  <c:v>122.3500061</c:v>
                </c:pt>
                <c:pt idx="17">
                  <c:v>122.3500061</c:v>
                </c:pt>
                <c:pt idx="18">
                  <c:v>122.3500061</c:v>
                </c:pt>
                <c:pt idx="19">
                  <c:v>122.3500061</c:v>
                </c:pt>
                <c:pt idx="20">
                  <c:v>122.36000061000001</c:v>
                </c:pt>
                <c:pt idx="21">
                  <c:v>122.36000061000001</c:v>
                </c:pt>
                <c:pt idx="22">
                  <c:v>122.36000061000001</c:v>
                </c:pt>
                <c:pt idx="23">
                  <c:v>122.36000061000001</c:v>
                </c:pt>
                <c:pt idx="24">
                  <c:v>122.36000061000001</c:v>
                </c:pt>
                <c:pt idx="25">
                  <c:v>122.36999512</c:v>
                </c:pt>
                <c:pt idx="26">
                  <c:v>122.36999512</c:v>
                </c:pt>
                <c:pt idx="27">
                  <c:v>122.36999512</c:v>
                </c:pt>
                <c:pt idx="28">
                  <c:v>122.36999512</c:v>
                </c:pt>
                <c:pt idx="29">
                  <c:v>122.38000488</c:v>
                </c:pt>
                <c:pt idx="30">
                  <c:v>122.38000488</c:v>
                </c:pt>
                <c:pt idx="31">
                  <c:v>122.38000488</c:v>
                </c:pt>
                <c:pt idx="32">
                  <c:v>122.38000488</c:v>
                </c:pt>
                <c:pt idx="33">
                  <c:v>122.38999939000001</c:v>
                </c:pt>
                <c:pt idx="34">
                  <c:v>122.38999939000001</c:v>
                </c:pt>
                <c:pt idx="35">
                  <c:v>122.40000914999999</c:v>
                </c:pt>
                <c:pt idx="36">
                  <c:v>122.40000914999999</c:v>
                </c:pt>
                <c:pt idx="37">
                  <c:v>122.40000914999999</c:v>
                </c:pt>
                <c:pt idx="38">
                  <c:v>122.41000366</c:v>
                </c:pt>
                <c:pt idx="39">
                  <c:v>122.41000366</c:v>
                </c:pt>
                <c:pt idx="40">
                  <c:v>122.41999817000001</c:v>
                </c:pt>
                <c:pt idx="41">
                  <c:v>122.41999817000001</c:v>
                </c:pt>
                <c:pt idx="42">
                  <c:v>122.41999817000001</c:v>
                </c:pt>
                <c:pt idx="43">
                  <c:v>122.43000792999999</c:v>
                </c:pt>
                <c:pt idx="44">
                  <c:v>122.43000792999999</c:v>
                </c:pt>
                <c:pt idx="45">
                  <c:v>122.44000244</c:v>
                </c:pt>
                <c:pt idx="46">
                  <c:v>122.44999695000001</c:v>
                </c:pt>
                <c:pt idx="47">
                  <c:v>122.44999695000001</c:v>
                </c:pt>
                <c:pt idx="48">
                  <c:v>122.46000670999999</c:v>
                </c:pt>
                <c:pt idx="49">
                  <c:v>122.46000670999999</c:v>
                </c:pt>
                <c:pt idx="50">
                  <c:v>122.47000122</c:v>
                </c:pt>
                <c:pt idx="51">
                  <c:v>122.47999573000001</c:v>
                </c:pt>
                <c:pt idx="52">
                  <c:v>122.47999573000001</c:v>
                </c:pt>
                <c:pt idx="53">
                  <c:v>122.49000548999999</c:v>
                </c:pt>
                <c:pt idx="54">
                  <c:v>122.5</c:v>
                </c:pt>
                <c:pt idx="55">
                  <c:v>122.5</c:v>
                </c:pt>
                <c:pt idx="56">
                  <c:v>122.51000976</c:v>
                </c:pt>
                <c:pt idx="57">
                  <c:v>122.52000426999999</c:v>
                </c:pt>
                <c:pt idx="58">
                  <c:v>122.52999878</c:v>
                </c:pt>
                <c:pt idx="59">
                  <c:v>122.54000854</c:v>
                </c:pt>
                <c:pt idx="60">
                  <c:v>122.55000304999999</c:v>
                </c:pt>
                <c:pt idx="61">
                  <c:v>122.55000304999999</c:v>
                </c:pt>
                <c:pt idx="62">
                  <c:v>122.55999756</c:v>
                </c:pt>
                <c:pt idx="63">
                  <c:v>122.57000732</c:v>
                </c:pt>
                <c:pt idx="64">
                  <c:v>122.58000183000001</c:v>
                </c:pt>
                <c:pt idx="65">
                  <c:v>122.58999634</c:v>
                </c:pt>
                <c:pt idx="66">
                  <c:v>122.6000061</c:v>
                </c:pt>
                <c:pt idx="67">
                  <c:v>122.61999512</c:v>
                </c:pt>
                <c:pt idx="68">
                  <c:v>122.63000488</c:v>
                </c:pt>
                <c:pt idx="69">
                  <c:v>122.63999939000001</c:v>
                </c:pt>
                <c:pt idx="70">
                  <c:v>122.65000914999999</c:v>
                </c:pt>
                <c:pt idx="71">
                  <c:v>122.66000366</c:v>
                </c:pt>
                <c:pt idx="72">
                  <c:v>122.66999817000001</c:v>
                </c:pt>
                <c:pt idx="73">
                  <c:v>122.69000244</c:v>
                </c:pt>
                <c:pt idx="74">
                  <c:v>122.69999695000001</c:v>
                </c:pt>
                <c:pt idx="75">
                  <c:v>122.71000670999999</c:v>
                </c:pt>
                <c:pt idx="76">
                  <c:v>122.72999573000001</c:v>
                </c:pt>
                <c:pt idx="77">
                  <c:v>122.74000548999999</c:v>
                </c:pt>
                <c:pt idx="78">
                  <c:v>122.75</c:v>
                </c:pt>
                <c:pt idx="79">
                  <c:v>122.77000426999999</c:v>
                </c:pt>
                <c:pt idx="80">
                  <c:v>122.77999878</c:v>
                </c:pt>
                <c:pt idx="81">
                  <c:v>122.80000304999999</c:v>
                </c:pt>
                <c:pt idx="82">
                  <c:v>122.80999756</c:v>
                </c:pt>
                <c:pt idx="83">
                  <c:v>122.83000183000001</c:v>
                </c:pt>
                <c:pt idx="84">
                  <c:v>122.8500061</c:v>
                </c:pt>
                <c:pt idx="85">
                  <c:v>122.86000061000001</c:v>
                </c:pt>
                <c:pt idx="86">
                  <c:v>122.88000488</c:v>
                </c:pt>
                <c:pt idx="87">
                  <c:v>122.90000914999999</c:v>
                </c:pt>
                <c:pt idx="88">
                  <c:v>122.91999817000001</c:v>
                </c:pt>
                <c:pt idx="89">
                  <c:v>122.93000792999999</c:v>
                </c:pt>
                <c:pt idx="90">
                  <c:v>122.94999695000001</c:v>
                </c:pt>
                <c:pt idx="91">
                  <c:v>122.97000122</c:v>
                </c:pt>
                <c:pt idx="92">
                  <c:v>122.99000548999999</c:v>
                </c:pt>
                <c:pt idx="93">
                  <c:v>123.01000976</c:v>
                </c:pt>
                <c:pt idx="94">
                  <c:v>123.02999878</c:v>
                </c:pt>
                <c:pt idx="95">
                  <c:v>123.05000304999999</c:v>
                </c:pt>
                <c:pt idx="96">
                  <c:v>123.07000732</c:v>
                </c:pt>
                <c:pt idx="97">
                  <c:v>123.09000397</c:v>
                </c:pt>
                <c:pt idx="98">
                  <c:v>123.10999298999999</c:v>
                </c:pt>
                <c:pt idx="99">
                  <c:v>123.12999726000001</c:v>
                </c:pt>
                <c:pt idx="100">
                  <c:v>123.15000153</c:v>
                </c:pt>
                <c:pt idx="101">
                  <c:v>123.18000031</c:v>
                </c:pt>
                <c:pt idx="102">
                  <c:v>123.20000457999998</c:v>
                </c:pt>
                <c:pt idx="103">
                  <c:v>123.23000335999998</c:v>
                </c:pt>
                <c:pt idx="104">
                  <c:v>123.25000763</c:v>
                </c:pt>
                <c:pt idx="105">
                  <c:v>123.28000641</c:v>
                </c:pt>
                <c:pt idx="106">
                  <c:v>123.29999543</c:v>
                </c:pt>
                <c:pt idx="107">
                  <c:v>123.32999421</c:v>
                </c:pt>
                <c:pt idx="108">
                  <c:v>123.35999298999999</c:v>
                </c:pt>
                <c:pt idx="109">
                  <c:v>123.36999512000001</c:v>
                </c:pt>
                <c:pt idx="110">
                  <c:v>123.39999390000001</c:v>
                </c:pt>
                <c:pt idx="111">
                  <c:v>123.42999268000001</c:v>
                </c:pt>
                <c:pt idx="112">
                  <c:v>123.45999146000001</c:v>
                </c:pt>
                <c:pt idx="113">
                  <c:v>123.49000549</c:v>
                </c:pt>
                <c:pt idx="114">
                  <c:v>123.52000427</c:v>
                </c:pt>
                <c:pt idx="115">
                  <c:v>123.55000305</c:v>
                </c:pt>
                <c:pt idx="116">
                  <c:v>123.58000183</c:v>
                </c:pt>
                <c:pt idx="117">
                  <c:v>123.6000061</c:v>
                </c:pt>
                <c:pt idx="118">
                  <c:v>123.63000488</c:v>
                </c:pt>
                <c:pt idx="119">
                  <c:v>123.66999817000001</c:v>
                </c:pt>
                <c:pt idx="120">
                  <c:v>123.69999695000001</c:v>
                </c:pt>
                <c:pt idx="121">
                  <c:v>123.74000548999999</c:v>
                </c:pt>
                <c:pt idx="122">
                  <c:v>123.77000426999999</c:v>
                </c:pt>
                <c:pt idx="123">
                  <c:v>123.79000092000001</c:v>
                </c:pt>
                <c:pt idx="124">
                  <c:v>123.82999421</c:v>
                </c:pt>
                <c:pt idx="125">
                  <c:v>123.87000275</c:v>
                </c:pt>
                <c:pt idx="126">
                  <c:v>123.90000153</c:v>
                </c:pt>
                <c:pt idx="127">
                  <c:v>123.93999482000001</c:v>
                </c:pt>
                <c:pt idx="128">
                  <c:v>123.97000121999999</c:v>
                </c:pt>
                <c:pt idx="129">
                  <c:v>124.00999451</c:v>
                </c:pt>
                <c:pt idx="130">
                  <c:v>124.05000305</c:v>
                </c:pt>
                <c:pt idx="131">
                  <c:v>124.08999634000001</c:v>
                </c:pt>
                <c:pt idx="132">
                  <c:v>124.13000487999999</c:v>
                </c:pt>
                <c:pt idx="133">
                  <c:v>124.15999603</c:v>
                </c:pt>
                <c:pt idx="134">
                  <c:v>124.20000457</c:v>
                </c:pt>
                <c:pt idx="135">
                  <c:v>124.23999785999999</c:v>
                </c:pt>
                <c:pt idx="136">
                  <c:v>124.28000641</c:v>
                </c:pt>
                <c:pt idx="137">
                  <c:v>124.31999970000001</c:v>
                </c:pt>
                <c:pt idx="138">
                  <c:v>124.36000823999998</c:v>
                </c:pt>
                <c:pt idx="139">
                  <c:v>124.40999604000001</c:v>
                </c:pt>
                <c:pt idx="140">
                  <c:v>124.44000243999999</c:v>
                </c:pt>
                <c:pt idx="141">
                  <c:v>124.49000549</c:v>
                </c:pt>
                <c:pt idx="142">
                  <c:v>124.53999329</c:v>
                </c:pt>
                <c:pt idx="143">
                  <c:v>124.57999420000002</c:v>
                </c:pt>
                <c:pt idx="144">
                  <c:v>124.62000273999999</c:v>
                </c:pt>
                <c:pt idx="145">
                  <c:v>124.67000579</c:v>
                </c:pt>
                <c:pt idx="146">
                  <c:v>124.70999146</c:v>
                </c:pt>
                <c:pt idx="147">
                  <c:v>124.75999451000001</c:v>
                </c:pt>
                <c:pt idx="148">
                  <c:v>124.80999756</c:v>
                </c:pt>
                <c:pt idx="149">
                  <c:v>124.86000061</c:v>
                </c:pt>
                <c:pt idx="150">
                  <c:v>124.91000365999999</c:v>
                </c:pt>
                <c:pt idx="151">
                  <c:v>124.95000457</c:v>
                </c:pt>
                <c:pt idx="152">
                  <c:v>124.99999237</c:v>
                </c:pt>
                <c:pt idx="153">
                  <c:v>125.05000304999999</c:v>
                </c:pt>
                <c:pt idx="154">
                  <c:v>125.11000060999999</c:v>
                </c:pt>
                <c:pt idx="155">
                  <c:v>125.16000366</c:v>
                </c:pt>
                <c:pt idx="156">
                  <c:v>125.21000671</c:v>
                </c:pt>
                <c:pt idx="157">
                  <c:v>125.27000427</c:v>
                </c:pt>
                <c:pt idx="158">
                  <c:v>125.31000518999998</c:v>
                </c:pt>
                <c:pt idx="159">
                  <c:v>125.37000274999998</c:v>
                </c:pt>
                <c:pt idx="160">
                  <c:v>125.41999817000001</c:v>
                </c:pt>
                <c:pt idx="161">
                  <c:v>125.47999573000001</c:v>
                </c:pt>
                <c:pt idx="162">
                  <c:v>125.52999115000001</c:v>
                </c:pt>
                <c:pt idx="163">
                  <c:v>125.59999846999999</c:v>
                </c:pt>
                <c:pt idx="164">
                  <c:v>125.65000153000001</c:v>
                </c:pt>
                <c:pt idx="165">
                  <c:v>125.69999695000001</c:v>
                </c:pt>
                <c:pt idx="166">
                  <c:v>125.77000426999999</c:v>
                </c:pt>
                <c:pt idx="167">
                  <c:v>125.81999968999999</c:v>
                </c:pt>
                <c:pt idx="168">
                  <c:v>125.88999176</c:v>
                </c:pt>
                <c:pt idx="169">
                  <c:v>125.94001006999999</c:v>
                </c:pt>
                <c:pt idx="170">
                  <c:v>126</c:v>
                </c:pt>
                <c:pt idx="171">
                  <c:v>126.07000732</c:v>
                </c:pt>
                <c:pt idx="172">
                  <c:v>126.12999725000002</c:v>
                </c:pt>
                <c:pt idx="173">
                  <c:v>126.19000243999999</c:v>
                </c:pt>
                <c:pt idx="174">
                  <c:v>126.25999451</c:v>
                </c:pt>
                <c:pt idx="175">
                  <c:v>126.32000732</c:v>
                </c:pt>
                <c:pt idx="176">
                  <c:v>126.37999726000001</c:v>
                </c:pt>
                <c:pt idx="177">
                  <c:v>126.45999909</c:v>
                </c:pt>
                <c:pt idx="178">
                  <c:v>126.52000427</c:v>
                </c:pt>
                <c:pt idx="179">
                  <c:v>126.58000183000001</c:v>
                </c:pt>
                <c:pt idx="180">
                  <c:v>126.65000153</c:v>
                </c:pt>
                <c:pt idx="181">
                  <c:v>126.73000335999998</c:v>
                </c:pt>
                <c:pt idx="182">
                  <c:v>126.78999329</c:v>
                </c:pt>
                <c:pt idx="183">
                  <c:v>126.85999298000002</c:v>
                </c:pt>
                <c:pt idx="184">
                  <c:v>126.93000031</c:v>
                </c:pt>
                <c:pt idx="185">
                  <c:v>127.00000000000001</c:v>
                </c:pt>
                <c:pt idx="186">
                  <c:v>127.06999969</c:v>
                </c:pt>
                <c:pt idx="187">
                  <c:v>127.13999938999999</c:v>
                </c:pt>
                <c:pt idx="188">
                  <c:v>127.22000122</c:v>
                </c:pt>
                <c:pt idx="189">
                  <c:v>127.30000305</c:v>
                </c:pt>
                <c:pt idx="190">
                  <c:v>127.37000273999999</c:v>
                </c:pt>
                <c:pt idx="191">
                  <c:v>127.44000244</c:v>
                </c:pt>
                <c:pt idx="192">
                  <c:v>127.52000427</c:v>
                </c:pt>
                <c:pt idx="193">
                  <c:v>127.59999848</c:v>
                </c:pt>
                <c:pt idx="194">
                  <c:v>127.66999817000001</c:v>
                </c:pt>
                <c:pt idx="195">
                  <c:v>127.74999237000002</c:v>
                </c:pt>
                <c:pt idx="196">
                  <c:v>127.83000946</c:v>
                </c:pt>
                <c:pt idx="197">
                  <c:v>127.91000366</c:v>
                </c:pt>
                <c:pt idx="198">
                  <c:v>127.98999786</c:v>
                </c:pt>
                <c:pt idx="199">
                  <c:v>128.07000732</c:v>
                </c:pt>
                <c:pt idx="200">
                  <c:v>128.15000151999999</c:v>
                </c:pt>
                <c:pt idx="201">
                  <c:v>128.22999572999998</c:v>
                </c:pt>
                <c:pt idx="202">
                  <c:v>128.32000732</c:v>
                </c:pt>
                <c:pt idx="203">
                  <c:v>128.40000153</c:v>
                </c:pt>
                <c:pt idx="204">
                  <c:v>128.49000548999999</c:v>
                </c:pt>
                <c:pt idx="205">
                  <c:v>128.56999970000001</c:v>
                </c:pt>
                <c:pt idx="206">
                  <c:v>128.66000365999997</c:v>
                </c:pt>
                <c:pt idx="207">
                  <c:v>128.74999237</c:v>
                </c:pt>
                <c:pt idx="208">
                  <c:v>128.84000397</c:v>
                </c:pt>
                <c:pt idx="209">
                  <c:v>128.92000579</c:v>
                </c:pt>
                <c:pt idx="210">
                  <c:v>129.00999451000001</c:v>
                </c:pt>
                <c:pt idx="211">
                  <c:v>129.11000060999999</c:v>
                </c:pt>
                <c:pt idx="212">
                  <c:v>129.19000244</c:v>
                </c:pt>
                <c:pt idx="213">
                  <c:v>129.29000853999997</c:v>
                </c:pt>
                <c:pt idx="214">
                  <c:v>129.37999725999998</c:v>
                </c:pt>
                <c:pt idx="215">
                  <c:v>129.46999359</c:v>
                </c:pt>
                <c:pt idx="216">
                  <c:v>129.56999969999998</c:v>
                </c:pt>
                <c:pt idx="217">
                  <c:v>129.65999603</c:v>
                </c:pt>
                <c:pt idx="218">
                  <c:v>129.76000213999998</c:v>
                </c:pt>
                <c:pt idx="219">
                  <c:v>129.84999847</c:v>
                </c:pt>
                <c:pt idx="220">
                  <c:v>129.94999695000001</c:v>
                </c:pt>
                <c:pt idx="221">
                  <c:v>130.04999543</c:v>
                </c:pt>
                <c:pt idx="222">
                  <c:v>130.13999939000001</c:v>
                </c:pt>
                <c:pt idx="223">
                  <c:v>130.23999787</c:v>
                </c:pt>
                <c:pt idx="224">
                  <c:v>130.34000395999999</c:v>
                </c:pt>
                <c:pt idx="225">
                  <c:v>130.44000244</c:v>
                </c:pt>
                <c:pt idx="226">
                  <c:v>130.54999542000002</c:v>
                </c:pt>
                <c:pt idx="227">
                  <c:v>130.65000915000002</c:v>
                </c:pt>
                <c:pt idx="228">
                  <c:v>130.73999024</c:v>
                </c:pt>
                <c:pt idx="229">
                  <c:v>130.84999848000001</c:v>
                </c:pt>
                <c:pt idx="230">
                  <c:v>130.94998931999999</c:v>
                </c:pt>
                <c:pt idx="231">
                  <c:v>131.06000518999997</c:v>
                </c:pt>
                <c:pt idx="232">
                  <c:v>131.15999603</c:v>
                </c:pt>
                <c:pt idx="233">
                  <c:v>131.27000426999999</c:v>
                </c:pt>
                <c:pt idx="234">
                  <c:v>131.37998963000001</c:v>
                </c:pt>
                <c:pt idx="235">
                  <c:v>131.48000335999998</c:v>
                </c:pt>
                <c:pt idx="236">
                  <c:v>131.58999634</c:v>
                </c:pt>
                <c:pt idx="237">
                  <c:v>131.69999695000001</c:v>
                </c:pt>
                <c:pt idx="238">
                  <c:v>131.81000519</c:v>
                </c:pt>
                <c:pt idx="239">
                  <c:v>131.92000579</c:v>
                </c:pt>
                <c:pt idx="240">
                  <c:v>132.01999664000002</c:v>
                </c:pt>
                <c:pt idx="241">
                  <c:v>132.13000488</c:v>
                </c:pt>
                <c:pt idx="242">
                  <c:v>132.25</c:v>
                </c:pt>
                <c:pt idx="243">
                  <c:v>132.36000824000001</c:v>
                </c:pt>
                <c:pt idx="244">
                  <c:v>132.48000335</c:v>
                </c:pt>
                <c:pt idx="245">
                  <c:v>132.59000395999999</c:v>
                </c:pt>
                <c:pt idx="246">
                  <c:v>132.69999695000001</c:v>
                </c:pt>
                <c:pt idx="247">
                  <c:v>132.81999207000001</c:v>
                </c:pt>
                <c:pt idx="248">
                  <c:v>132.92999268</c:v>
                </c:pt>
                <c:pt idx="249">
                  <c:v>133.04999543</c:v>
                </c:pt>
                <c:pt idx="250">
                  <c:v>133.16999816999999</c:v>
                </c:pt>
                <c:pt idx="251">
                  <c:v>133.29000091</c:v>
                </c:pt>
                <c:pt idx="252">
                  <c:v>133.40000153</c:v>
                </c:pt>
                <c:pt idx="253">
                  <c:v>133.52999115</c:v>
                </c:pt>
                <c:pt idx="254">
                  <c:v>133.63999175999999</c:v>
                </c:pt>
                <c:pt idx="255">
                  <c:v>133.76000212999998</c:v>
                </c:pt>
                <c:pt idx="256">
                  <c:v>133.88999939000001</c:v>
                </c:pt>
                <c:pt idx="257">
                  <c:v>134</c:v>
                </c:pt>
                <c:pt idx="258">
                  <c:v>134.12000273999999</c:v>
                </c:pt>
                <c:pt idx="259">
                  <c:v>134.23999786000002</c:v>
                </c:pt>
                <c:pt idx="260">
                  <c:v>134.38000488</c:v>
                </c:pt>
                <c:pt idx="261">
                  <c:v>134.5</c:v>
                </c:pt>
                <c:pt idx="262">
                  <c:v>134.62000274000002</c:v>
                </c:pt>
                <c:pt idx="263">
                  <c:v>134.74999237000003</c:v>
                </c:pt>
                <c:pt idx="264">
                  <c:v>134.87000274000002</c:v>
                </c:pt>
                <c:pt idx="265">
                  <c:v>135.00000763</c:v>
                </c:pt>
                <c:pt idx="266">
                  <c:v>135.12000275</c:v>
                </c:pt>
                <c:pt idx="267">
                  <c:v>135.24000548999999</c:v>
                </c:pt>
                <c:pt idx="268">
                  <c:v>135.36999512</c:v>
                </c:pt>
                <c:pt idx="269">
                  <c:v>135.5</c:v>
                </c:pt>
                <c:pt idx="270">
                  <c:v>135.62999724999997</c:v>
                </c:pt>
                <c:pt idx="271">
                  <c:v>135.76000212999998</c:v>
                </c:pt>
                <c:pt idx="272">
                  <c:v>135.88999939000001</c:v>
                </c:pt>
                <c:pt idx="273">
                  <c:v>136.02000427000002</c:v>
                </c:pt>
                <c:pt idx="274">
                  <c:v>136.13999176000002</c:v>
                </c:pt>
                <c:pt idx="275">
                  <c:v>136.27999115</c:v>
                </c:pt>
                <c:pt idx="276">
                  <c:v>136.41000366</c:v>
                </c:pt>
                <c:pt idx="277">
                  <c:v>136.53999329000001</c:v>
                </c:pt>
                <c:pt idx="278">
                  <c:v>136.66999054000001</c:v>
                </c:pt>
                <c:pt idx="279">
                  <c:v>136.80000304999999</c:v>
                </c:pt>
                <c:pt idx="280">
                  <c:v>136.94000244</c:v>
                </c:pt>
                <c:pt idx="281">
                  <c:v>137.06999969</c:v>
                </c:pt>
                <c:pt idx="282">
                  <c:v>137.20999146</c:v>
                </c:pt>
                <c:pt idx="283">
                  <c:v>137.33999634000003</c:v>
                </c:pt>
                <c:pt idx="284">
                  <c:v>137.47000885</c:v>
                </c:pt>
                <c:pt idx="285">
                  <c:v>137.61000061000001</c:v>
                </c:pt>
                <c:pt idx="286">
                  <c:v>137.73999787</c:v>
                </c:pt>
                <c:pt idx="287">
                  <c:v>137.88000488</c:v>
                </c:pt>
                <c:pt idx="288">
                  <c:v>138.01999664000002</c:v>
                </c:pt>
                <c:pt idx="289">
                  <c:v>138.16000366</c:v>
                </c:pt>
                <c:pt idx="290">
                  <c:v>138.29000092000001</c:v>
                </c:pt>
                <c:pt idx="291">
                  <c:v>138.43000792999999</c:v>
                </c:pt>
                <c:pt idx="292">
                  <c:v>138.55999756</c:v>
                </c:pt>
                <c:pt idx="293">
                  <c:v>138.70000457</c:v>
                </c:pt>
                <c:pt idx="294">
                  <c:v>138.84999085000001</c:v>
                </c:pt>
                <c:pt idx="295">
                  <c:v>138.98000336000001</c:v>
                </c:pt>
                <c:pt idx="296">
                  <c:v>139.12000274000002</c:v>
                </c:pt>
                <c:pt idx="297">
                  <c:v>139.25999451000001</c:v>
                </c:pt>
                <c:pt idx="298">
                  <c:v>139.40000153</c:v>
                </c:pt>
                <c:pt idx="299">
                  <c:v>139.54000091</c:v>
                </c:pt>
                <c:pt idx="300">
                  <c:v>139.68000792999999</c:v>
                </c:pt>
                <c:pt idx="301">
                  <c:v>139.82000732</c:v>
                </c:pt>
                <c:pt idx="302">
                  <c:v>139.95999146000003</c:v>
                </c:pt>
                <c:pt idx="303">
                  <c:v>140.09999848000001</c:v>
                </c:pt>
                <c:pt idx="304">
                  <c:v>140.23999786000002</c:v>
                </c:pt>
                <c:pt idx="305">
                  <c:v>140.38999939000001</c:v>
                </c:pt>
                <c:pt idx="306">
                  <c:v>140.51999663999999</c:v>
                </c:pt>
                <c:pt idx="307">
                  <c:v>140.66999817000001</c:v>
                </c:pt>
                <c:pt idx="308">
                  <c:v>140.80999756</c:v>
                </c:pt>
                <c:pt idx="309">
                  <c:v>140.94999695000001</c:v>
                </c:pt>
                <c:pt idx="310">
                  <c:v>141.09000395999999</c:v>
                </c:pt>
                <c:pt idx="311">
                  <c:v>141.24000548999999</c:v>
                </c:pt>
                <c:pt idx="312">
                  <c:v>141.38000488</c:v>
                </c:pt>
                <c:pt idx="313">
                  <c:v>141.51999664000002</c:v>
                </c:pt>
                <c:pt idx="314">
                  <c:v>141.65999604000001</c:v>
                </c:pt>
                <c:pt idx="315">
                  <c:v>141.81000518999997</c:v>
                </c:pt>
                <c:pt idx="316">
                  <c:v>141.94999695000001</c:v>
                </c:pt>
                <c:pt idx="317">
                  <c:v>142.08999634000003</c:v>
                </c:pt>
                <c:pt idx="318">
                  <c:v>142.24000548999999</c:v>
                </c:pt>
                <c:pt idx="319">
                  <c:v>142.38999175999999</c:v>
                </c:pt>
                <c:pt idx="320">
                  <c:v>142.52000427000002</c:v>
                </c:pt>
                <c:pt idx="321">
                  <c:v>142.66999816999999</c:v>
                </c:pt>
                <c:pt idx="322">
                  <c:v>142.81000518999997</c:v>
                </c:pt>
                <c:pt idx="323">
                  <c:v>142.95999909</c:v>
                </c:pt>
                <c:pt idx="324">
                  <c:v>143.11000061000001</c:v>
                </c:pt>
                <c:pt idx="325">
                  <c:v>143.25</c:v>
                </c:pt>
                <c:pt idx="326">
                  <c:v>143.38999175999999</c:v>
                </c:pt>
                <c:pt idx="327">
                  <c:v>143.53999328999998</c:v>
                </c:pt>
                <c:pt idx="328">
                  <c:v>143.68000029999999</c:v>
                </c:pt>
                <c:pt idx="329">
                  <c:v>143.83000182999999</c:v>
                </c:pt>
                <c:pt idx="330">
                  <c:v>143.96999359</c:v>
                </c:pt>
                <c:pt idx="331">
                  <c:v>144.11999512</c:v>
                </c:pt>
                <c:pt idx="332">
                  <c:v>144.25999451000001</c:v>
                </c:pt>
                <c:pt idx="333">
                  <c:v>144.40999603</c:v>
                </c:pt>
                <c:pt idx="334">
                  <c:v>144.55000304999999</c:v>
                </c:pt>
                <c:pt idx="335">
                  <c:v>144.69999695000001</c:v>
                </c:pt>
                <c:pt idx="336">
                  <c:v>144.84999848000001</c:v>
                </c:pt>
                <c:pt idx="337">
                  <c:v>144.98999786000002</c:v>
                </c:pt>
                <c:pt idx="338">
                  <c:v>145.13999176000002</c:v>
                </c:pt>
                <c:pt idx="339">
                  <c:v>145.27999878000003</c:v>
                </c:pt>
                <c:pt idx="340">
                  <c:v>145.42000579</c:v>
                </c:pt>
                <c:pt idx="341">
                  <c:v>145.56999969</c:v>
                </c:pt>
                <c:pt idx="342">
                  <c:v>145.72000122000003</c:v>
                </c:pt>
                <c:pt idx="343">
                  <c:v>145.85999298000002</c:v>
                </c:pt>
                <c:pt idx="344">
                  <c:v>146.01000213</c:v>
                </c:pt>
                <c:pt idx="345">
                  <c:v>146.15000153</c:v>
                </c:pt>
                <c:pt idx="346">
                  <c:v>146.28999328999998</c:v>
                </c:pt>
                <c:pt idx="347">
                  <c:v>146.43000792999999</c:v>
                </c:pt>
                <c:pt idx="348">
                  <c:v>146.57999419999999</c:v>
                </c:pt>
                <c:pt idx="349">
                  <c:v>146.71999360000001</c:v>
                </c:pt>
                <c:pt idx="350">
                  <c:v>146.86999512</c:v>
                </c:pt>
                <c:pt idx="351">
                  <c:v>147.01000212999998</c:v>
                </c:pt>
                <c:pt idx="352">
                  <c:v>147.15999604000001</c:v>
                </c:pt>
                <c:pt idx="353">
                  <c:v>147.30000304999999</c:v>
                </c:pt>
                <c:pt idx="354">
                  <c:v>147.45000456999998</c:v>
                </c:pt>
                <c:pt idx="355">
                  <c:v>147.58999634000003</c:v>
                </c:pt>
                <c:pt idx="356">
                  <c:v>147.73000336000001</c:v>
                </c:pt>
                <c:pt idx="357">
                  <c:v>147.87001036999999</c:v>
                </c:pt>
                <c:pt idx="358">
                  <c:v>148.01998902000003</c:v>
                </c:pt>
                <c:pt idx="359">
                  <c:v>148.15000916000002</c:v>
                </c:pt>
                <c:pt idx="360">
                  <c:v>148.30001068000001</c:v>
                </c:pt>
                <c:pt idx="361">
                  <c:v>148.44001007000003</c:v>
                </c:pt>
                <c:pt idx="362">
                  <c:v>148.56999969</c:v>
                </c:pt>
                <c:pt idx="363">
                  <c:v>148.70999907999999</c:v>
                </c:pt>
                <c:pt idx="364">
                  <c:v>148.86000060999999</c:v>
                </c:pt>
                <c:pt idx="365">
                  <c:v>148.99000548999999</c:v>
                </c:pt>
                <c:pt idx="366">
                  <c:v>149.13000488</c:v>
                </c:pt>
                <c:pt idx="367">
                  <c:v>149.28001404000003</c:v>
                </c:pt>
                <c:pt idx="368">
                  <c:v>149.41001129</c:v>
                </c:pt>
                <c:pt idx="369">
                  <c:v>149.54998780000003</c:v>
                </c:pt>
                <c:pt idx="370">
                  <c:v>149.68999482000004</c:v>
                </c:pt>
                <c:pt idx="371">
                  <c:v>149.83000182999996</c:v>
                </c:pt>
                <c:pt idx="372">
                  <c:v>149.96001434999999</c:v>
                </c:pt>
                <c:pt idx="373">
                  <c:v>150.09001159999997</c:v>
                </c:pt>
                <c:pt idx="374">
                  <c:v>150.22998809000001</c:v>
                </c:pt>
                <c:pt idx="375">
                  <c:v>150.36000060999999</c:v>
                </c:pt>
                <c:pt idx="376">
                  <c:v>150.49001313000002</c:v>
                </c:pt>
                <c:pt idx="377">
                  <c:v>150.63999939000001</c:v>
                </c:pt>
                <c:pt idx="378">
                  <c:v>150.77001189999999</c:v>
                </c:pt>
                <c:pt idx="379">
                  <c:v>150.8999939</c:v>
                </c:pt>
                <c:pt idx="380">
                  <c:v>151.03000639999999</c:v>
                </c:pt>
                <c:pt idx="381">
                  <c:v>151.15999603000003</c:v>
                </c:pt>
                <c:pt idx="382">
                  <c:v>151.29000853999997</c:v>
                </c:pt>
                <c:pt idx="383">
                  <c:v>151.41999816999999</c:v>
                </c:pt>
                <c:pt idx="384">
                  <c:v>151.55001831000001</c:v>
                </c:pt>
                <c:pt idx="385">
                  <c:v>151.67000579999996</c:v>
                </c:pt>
                <c:pt idx="386">
                  <c:v>151.79999543</c:v>
                </c:pt>
                <c:pt idx="387">
                  <c:v>151.92001343000001</c:v>
                </c:pt>
                <c:pt idx="388">
                  <c:v>152.05001067999999</c:v>
                </c:pt>
                <c:pt idx="389">
                  <c:v>152.16999816999999</c:v>
                </c:pt>
                <c:pt idx="390">
                  <c:v>152.29999542000002</c:v>
                </c:pt>
                <c:pt idx="391">
                  <c:v>152.41999053999999</c:v>
                </c:pt>
                <c:pt idx="392">
                  <c:v>152.53998565000001</c:v>
                </c:pt>
                <c:pt idx="393">
                  <c:v>152.66998290999999</c:v>
                </c:pt>
                <c:pt idx="394">
                  <c:v>152.79001618000001</c:v>
                </c:pt>
                <c:pt idx="395">
                  <c:v>152.91001129</c:v>
                </c:pt>
                <c:pt idx="396">
                  <c:v>153.03001404000003</c:v>
                </c:pt>
                <c:pt idx="397">
                  <c:v>153.14001464999998</c:v>
                </c:pt>
                <c:pt idx="398">
                  <c:v>153.25000763000003</c:v>
                </c:pt>
                <c:pt idx="399">
                  <c:v>153.36998747999999</c:v>
                </c:pt>
                <c:pt idx="400">
                  <c:v>153.47998810000001</c:v>
                </c:pt>
                <c:pt idx="401">
                  <c:v>153.58998871</c:v>
                </c:pt>
                <c:pt idx="402">
                  <c:v>153.69999695000001</c:v>
                </c:pt>
                <c:pt idx="403">
                  <c:v>153.81999969</c:v>
                </c:pt>
                <c:pt idx="404">
                  <c:v>153.93000794</c:v>
                </c:pt>
                <c:pt idx="405">
                  <c:v>154.03998565000001</c:v>
                </c:pt>
                <c:pt idx="406">
                  <c:v>154.13999939000001</c:v>
                </c:pt>
                <c:pt idx="407">
                  <c:v>154.25000762999997</c:v>
                </c:pt>
                <c:pt idx="408">
                  <c:v>154.35001373</c:v>
                </c:pt>
                <c:pt idx="409">
                  <c:v>154.44998931999999</c:v>
                </c:pt>
                <c:pt idx="410">
                  <c:v>154.56001282</c:v>
                </c:pt>
                <c:pt idx="411">
                  <c:v>154.64998626000002</c:v>
                </c:pt>
                <c:pt idx="412">
                  <c:v>154.76000976</c:v>
                </c:pt>
                <c:pt idx="413">
                  <c:v>154.84998321</c:v>
                </c:pt>
                <c:pt idx="414">
                  <c:v>154.95000457999998</c:v>
                </c:pt>
                <c:pt idx="415">
                  <c:v>155.03999329000004</c:v>
                </c:pt>
                <c:pt idx="416">
                  <c:v>155.13001252000001</c:v>
                </c:pt>
                <c:pt idx="417">
                  <c:v>155.22999572999998</c:v>
                </c:pt>
                <c:pt idx="418">
                  <c:v>155.32999419999999</c:v>
                </c:pt>
                <c:pt idx="419">
                  <c:v>155.41001129</c:v>
                </c:pt>
                <c:pt idx="420">
                  <c:v>155.49999999999997</c:v>
                </c:pt>
                <c:pt idx="421">
                  <c:v>155.58999634000003</c:v>
                </c:pt>
                <c:pt idx="422">
                  <c:v>155.66998291000002</c:v>
                </c:pt>
                <c:pt idx="423">
                  <c:v>155.76001740000001</c:v>
                </c:pt>
                <c:pt idx="424">
                  <c:v>155.84001160000003</c:v>
                </c:pt>
                <c:pt idx="425">
                  <c:v>155.92001343000001</c:v>
                </c:pt>
                <c:pt idx="426">
                  <c:v>156.00000763</c:v>
                </c:pt>
                <c:pt idx="427">
                  <c:v>156.08000183000001</c:v>
                </c:pt>
                <c:pt idx="428">
                  <c:v>156.16000366</c:v>
                </c:pt>
                <c:pt idx="429">
                  <c:v>156.23000336000001</c:v>
                </c:pt>
                <c:pt idx="430">
                  <c:v>156.29999542000002</c:v>
                </c:pt>
                <c:pt idx="431">
                  <c:v>156.38000488</c:v>
                </c:pt>
                <c:pt idx="432">
                  <c:v>156.45000457999998</c:v>
                </c:pt>
                <c:pt idx="433">
                  <c:v>156.52001190999999</c:v>
                </c:pt>
                <c:pt idx="434">
                  <c:v>156.58998871</c:v>
                </c:pt>
                <c:pt idx="435">
                  <c:v>156.65999604000001</c:v>
                </c:pt>
                <c:pt idx="436">
                  <c:v>156.73000335999996</c:v>
                </c:pt>
                <c:pt idx="437">
                  <c:v>156.79000853999997</c:v>
                </c:pt>
                <c:pt idx="438">
                  <c:v>156.84998321</c:v>
                </c:pt>
                <c:pt idx="439">
                  <c:v>156.90999604000001</c:v>
                </c:pt>
                <c:pt idx="440">
                  <c:v>156.97000122</c:v>
                </c:pt>
                <c:pt idx="441">
                  <c:v>157.02998352000003</c:v>
                </c:pt>
                <c:pt idx="442">
                  <c:v>157.08999634000003</c:v>
                </c:pt>
                <c:pt idx="443">
                  <c:v>157.14001464999998</c:v>
                </c:pt>
                <c:pt idx="444">
                  <c:v>157.19999695000001</c:v>
                </c:pt>
                <c:pt idx="445">
                  <c:v>157.26001740000001</c:v>
                </c:pt>
                <c:pt idx="446">
                  <c:v>157.30999755999997</c:v>
                </c:pt>
                <c:pt idx="447">
                  <c:v>157.35998534999999</c:v>
                </c:pt>
                <c:pt idx="448">
                  <c:v>157.41000366</c:v>
                </c:pt>
                <c:pt idx="449">
                  <c:v>157.45999146000003</c:v>
                </c:pt>
                <c:pt idx="450">
                  <c:v>157.50000761999996</c:v>
                </c:pt>
                <c:pt idx="451">
                  <c:v>157.54999543</c:v>
                </c:pt>
                <c:pt idx="452">
                  <c:v>157.58998871000003</c:v>
                </c:pt>
                <c:pt idx="453">
                  <c:v>157.63998412999999</c:v>
                </c:pt>
                <c:pt idx="454">
                  <c:v>157.68000792999999</c:v>
                </c:pt>
                <c:pt idx="455">
                  <c:v>157.72000121999997</c:v>
                </c:pt>
                <c:pt idx="456">
                  <c:v>157.75999451000001</c:v>
                </c:pt>
                <c:pt idx="457">
                  <c:v>157.79999543000002</c:v>
                </c:pt>
                <c:pt idx="458">
                  <c:v>157.83998869999999</c:v>
                </c:pt>
                <c:pt idx="459">
                  <c:v>157.87998962</c:v>
                </c:pt>
                <c:pt idx="460">
                  <c:v>157.91999816999999</c:v>
                </c:pt>
                <c:pt idx="461">
                  <c:v>157.94998169000002</c:v>
                </c:pt>
                <c:pt idx="462">
                  <c:v>157.98999024</c:v>
                </c:pt>
                <c:pt idx="463">
                  <c:v>158.01998902000003</c:v>
                </c:pt>
                <c:pt idx="464">
                  <c:v>158.05999756</c:v>
                </c:pt>
                <c:pt idx="465">
                  <c:v>158.08999633999997</c:v>
                </c:pt>
                <c:pt idx="466">
                  <c:v>158.11000060999999</c:v>
                </c:pt>
                <c:pt idx="467">
                  <c:v>158.13999938999999</c:v>
                </c:pt>
                <c:pt idx="468">
                  <c:v>158.17001343000001</c:v>
                </c:pt>
                <c:pt idx="469">
                  <c:v>158.20999146</c:v>
                </c:pt>
                <c:pt idx="470">
                  <c:v>158.23001097999997</c:v>
                </c:pt>
                <c:pt idx="471">
                  <c:v>158.26998901000002</c:v>
                </c:pt>
                <c:pt idx="472">
                  <c:v>158.28999329000001</c:v>
                </c:pt>
                <c:pt idx="473">
                  <c:v>158.30999755999997</c:v>
                </c:pt>
                <c:pt idx="474">
                  <c:v>158.33998108000003</c:v>
                </c:pt>
                <c:pt idx="475">
                  <c:v>158.36000061000001</c:v>
                </c:pt>
                <c:pt idx="476">
                  <c:v>158.38998412999999</c:v>
                </c:pt>
                <c:pt idx="477">
                  <c:v>158.41000365999997</c:v>
                </c:pt>
                <c:pt idx="478">
                  <c:v>158.42999267000002</c:v>
                </c:pt>
                <c:pt idx="479">
                  <c:v>158.4500122</c:v>
                </c:pt>
                <c:pt idx="480">
                  <c:v>158.46998596</c:v>
                </c:pt>
                <c:pt idx="481">
                  <c:v>158.49998474</c:v>
                </c:pt>
                <c:pt idx="482">
                  <c:v>158.50999450999998</c:v>
                </c:pt>
                <c:pt idx="483">
                  <c:v>158.51998901000002</c:v>
                </c:pt>
                <c:pt idx="484">
                  <c:v>158.55001831000001</c:v>
                </c:pt>
                <c:pt idx="485">
                  <c:v>158.57000732</c:v>
                </c:pt>
                <c:pt idx="486">
                  <c:v>158.58999634</c:v>
                </c:pt>
                <c:pt idx="487">
                  <c:v>158.58998108</c:v>
                </c:pt>
                <c:pt idx="488">
                  <c:v>158.61999512</c:v>
                </c:pt>
                <c:pt idx="489">
                  <c:v>158.62998961999998</c:v>
                </c:pt>
                <c:pt idx="490">
                  <c:v>158.65000916</c:v>
                </c:pt>
                <c:pt idx="491">
                  <c:v>158.66000365999997</c:v>
                </c:pt>
                <c:pt idx="492">
                  <c:v>158.68000794</c:v>
                </c:pt>
                <c:pt idx="493">
                  <c:v>158.69000243999997</c:v>
                </c:pt>
                <c:pt idx="494">
                  <c:v>158.71000672</c:v>
                </c:pt>
                <c:pt idx="495">
                  <c:v>158.71000670999999</c:v>
                </c:pt>
                <c:pt idx="496">
                  <c:v>158.73001098999998</c:v>
                </c:pt>
                <c:pt idx="497">
                  <c:v>158.73999022999999</c:v>
                </c:pt>
                <c:pt idx="498">
                  <c:v>158.75</c:v>
                </c:pt>
                <c:pt idx="499">
                  <c:v>158.75999451000001</c:v>
                </c:pt>
                <c:pt idx="500">
                  <c:v>158.78001404</c:v>
                </c:pt>
                <c:pt idx="501">
                  <c:v>158.78999328</c:v>
                </c:pt>
                <c:pt idx="502">
                  <c:v>158.79998780000003</c:v>
                </c:pt>
                <c:pt idx="503">
                  <c:v>158.82000731999997</c:v>
                </c:pt>
                <c:pt idx="504">
                  <c:v>158.82000732999998</c:v>
                </c:pt>
                <c:pt idx="505">
                  <c:v>158.83999634</c:v>
                </c:pt>
                <c:pt idx="506">
                  <c:v>158.83999634</c:v>
                </c:pt>
                <c:pt idx="507">
                  <c:v>158.86000061000001</c:v>
                </c:pt>
                <c:pt idx="508">
                  <c:v>158.87001036999996</c:v>
                </c:pt>
                <c:pt idx="509">
                  <c:v>158.87998963000001</c:v>
                </c:pt>
                <c:pt idx="510">
                  <c:v>158.89001464</c:v>
                </c:pt>
                <c:pt idx="511">
                  <c:v>158.88998414000002</c:v>
                </c:pt>
                <c:pt idx="512">
                  <c:v>158.90000914999996</c:v>
                </c:pt>
                <c:pt idx="513">
                  <c:v>158.91999817000001</c:v>
                </c:pt>
                <c:pt idx="514">
                  <c:v>158.92001343000001</c:v>
                </c:pt>
                <c:pt idx="515">
                  <c:v>158.93000792999999</c:v>
                </c:pt>
                <c:pt idx="516">
                  <c:v>158.94000244</c:v>
                </c:pt>
                <c:pt idx="517">
                  <c:v>158.94999695000001</c:v>
                </c:pt>
                <c:pt idx="518">
                  <c:v>158.95999144999999</c:v>
                </c:pt>
                <c:pt idx="519">
                  <c:v>158.97001648</c:v>
                </c:pt>
                <c:pt idx="520">
                  <c:v>158.97000121999997</c:v>
                </c:pt>
                <c:pt idx="521">
                  <c:v>158.97999573000001</c:v>
                </c:pt>
                <c:pt idx="522">
                  <c:v>158.97999573000004</c:v>
                </c:pt>
                <c:pt idx="523">
                  <c:v>159</c:v>
                </c:pt>
                <c:pt idx="524">
                  <c:v>159.00000000000003</c:v>
                </c:pt>
                <c:pt idx="525">
                  <c:v>159.00999451000001</c:v>
                </c:pt>
                <c:pt idx="526">
                  <c:v>159.02000426999996</c:v>
                </c:pt>
                <c:pt idx="527">
                  <c:v>159.01998902</c:v>
                </c:pt>
                <c:pt idx="528">
                  <c:v>159.02999878000003</c:v>
                </c:pt>
                <c:pt idx="529">
                  <c:v>159.02999878</c:v>
                </c:pt>
                <c:pt idx="530">
                  <c:v>159.04000853999997</c:v>
                </c:pt>
                <c:pt idx="531">
                  <c:v>159.04000855000001</c:v>
                </c:pt>
                <c:pt idx="532">
                  <c:v>159.05999756</c:v>
                </c:pt>
                <c:pt idx="533">
                  <c:v>159.05999756000003</c:v>
                </c:pt>
                <c:pt idx="534">
                  <c:v>159.07000733000001</c:v>
                </c:pt>
                <c:pt idx="535">
                  <c:v>159.07000732999998</c:v>
                </c:pt>
                <c:pt idx="536">
                  <c:v>159.08000183000001</c:v>
                </c:pt>
                <c:pt idx="537">
                  <c:v>159.0900116</c:v>
                </c:pt>
                <c:pt idx="538">
                  <c:v>159.08999634</c:v>
                </c:pt>
                <c:pt idx="539">
                  <c:v>159.10000609999997</c:v>
                </c:pt>
                <c:pt idx="540">
                  <c:v>159.10998535000002</c:v>
                </c:pt>
                <c:pt idx="541">
                  <c:v>159.11000061000001</c:v>
                </c:pt>
                <c:pt idx="542">
                  <c:v>159.10998534999999</c:v>
                </c:pt>
                <c:pt idx="543">
                  <c:v>159.12001036999996</c:v>
                </c:pt>
                <c:pt idx="544">
                  <c:v>159.11999512000003</c:v>
                </c:pt>
                <c:pt idx="545">
                  <c:v>159.12001036999999</c:v>
                </c:pt>
                <c:pt idx="546">
                  <c:v>159.13000488</c:v>
                </c:pt>
                <c:pt idx="547">
                  <c:v>159.12998962</c:v>
                </c:pt>
                <c:pt idx="548">
                  <c:v>159.13000487999997</c:v>
                </c:pt>
                <c:pt idx="549">
                  <c:v>159.12998963000004</c:v>
                </c:pt>
                <c:pt idx="550">
                  <c:v>159.13998413000002</c:v>
                </c:pt>
                <c:pt idx="551">
                  <c:v>159.14001465000001</c:v>
                </c:pt>
                <c:pt idx="552">
                  <c:v>159.15000916000002</c:v>
                </c:pt>
                <c:pt idx="553">
                  <c:v>159.15000914999999</c:v>
                </c:pt>
                <c:pt idx="554">
                  <c:v>159.16000367000001</c:v>
                </c:pt>
                <c:pt idx="555">
                  <c:v>159.16000366</c:v>
                </c:pt>
                <c:pt idx="556">
                  <c:v>159.16000366</c:v>
                </c:pt>
                <c:pt idx="557">
                  <c:v>159.16000366</c:v>
                </c:pt>
                <c:pt idx="558">
                  <c:v>159.16000366</c:v>
                </c:pt>
                <c:pt idx="559">
                  <c:v>159.16999817000001</c:v>
                </c:pt>
                <c:pt idx="560">
                  <c:v>159.16999817000001</c:v>
                </c:pt>
                <c:pt idx="561">
                  <c:v>159.17001342</c:v>
                </c:pt>
                <c:pt idx="562">
                  <c:v>159.17001343000001</c:v>
                </c:pt>
                <c:pt idx="563">
                  <c:v>159.16001892</c:v>
                </c:pt>
                <c:pt idx="564">
                  <c:v>159.16999817000001</c:v>
                </c:pt>
                <c:pt idx="565">
                  <c:v>159.16999817000001</c:v>
                </c:pt>
                <c:pt idx="566">
                  <c:v>159.17001341999998</c:v>
                </c:pt>
                <c:pt idx="567">
                  <c:v>159.17001342999998</c:v>
                </c:pt>
                <c:pt idx="568">
                  <c:v>159.16999816999999</c:v>
                </c:pt>
                <c:pt idx="569">
                  <c:v>159.16999817000001</c:v>
                </c:pt>
                <c:pt idx="570">
                  <c:v>159.17999267000002</c:v>
                </c:pt>
                <c:pt idx="571">
                  <c:v>159.16999817000004</c:v>
                </c:pt>
                <c:pt idx="572">
                  <c:v>159.17001342999998</c:v>
                </c:pt>
                <c:pt idx="573">
                  <c:v>159.16999816999999</c:v>
                </c:pt>
                <c:pt idx="574">
                  <c:v>159.17001343000001</c:v>
                </c:pt>
                <c:pt idx="575">
                  <c:v>159.16999817000001</c:v>
                </c:pt>
                <c:pt idx="576">
                  <c:v>159.16000365999997</c:v>
                </c:pt>
                <c:pt idx="577">
                  <c:v>159.16999817000001</c:v>
                </c:pt>
                <c:pt idx="578">
                  <c:v>159.16001892</c:v>
                </c:pt>
                <c:pt idx="579">
                  <c:v>159.16000365999997</c:v>
                </c:pt>
                <c:pt idx="580">
                  <c:v>159.15998841000001</c:v>
                </c:pt>
                <c:pt idx="581">
                  <c:v>159.14999389000002</c:v>
                </c:pt>
                <c:pt idx="582">
                  <c:v>159.15000914999996</c:v>
                </c:pt>
                <c:pt idx="583">
                  <c:v>159.1499939</c:v>
                </c:pt>
                <c:pt idx="584">
                  <c:v>159.14999389999997</c:v>
                </c:pt>
                <c:pt idx="585">
                  <c:v>159.1499939</c:v>
                </c:pt>
                <c:pt idx="586">
                  <c:v>159.14001465000001</c:v>
                </c:pt>
                <c:pt idx="587">
                  <c:v>159.13998412999999</c:v>
                </c:pt>
                <c:pt idx="588">
                  <c:v>159.13000488</c:v>
                </c:pt>
                <c:pt idx="589">
                  <c:v>159.13000487999997</c:v>
                </c:pt>
                <c:pt idx="590">
                  <c:v>159.13000489000001</c:v>
                </c:pt>
                <c:pt idx="591">
                  <c:v>159.13000488999998</c:v>
                </c:pt>
                <c:pt idx="592">
                  <c:v>159.12001038000002</c:v>
                </c:pt>
                <c:pt idx="593">
                  <c:v>159.12001038</c:v>
                </c:pt>
                <c:pt idx="594">
                  <c:v>159.11001587000001</c:v>
                </c:pt>
                <c:pt idx="595">
                  <c:v>159.09999083999998</c:v>
                </c:pt>
                <c:pt idx="596">
                  <c:v>159.11000061000001</c:v>
                </c:pt>
                <c:pt idx="597">
                  <c:v>159.09999085000001</c:v>
                </c:pt>
                <c:pt idx="598">
                  <c:v>159.09001158999996</c:v>
                </c:pt>
                <c:pt idx="599">
                  <c:v>159.08999633000002</c:v>
                </c:pt>
                <c:pt idx="600">
                  <c:v>159.07998656999999</c:v>
                </c:pt>
                <c:pt idx="601">
                  <c:v>159.08000182999996</c:v>
                </c:pt>
                <c:pt idx="602">
                  <c:v>159.07000733000001</c:v>
                </c:pt>
                <c:pt idx="603">
                  <c:v>159.06999207000001</c:v>
                </c:pt>
                <c:pt idx="604">
                  <c:v>159.05999755999997</c:v>
                </c:pt>
                <c:pt idx="605">
                  <c:v>159.05001831000001</c:v>
                </c:pt>
                <c:pt idx="606">
                  <c:v>159.05000305000002</c:v>
                </c:pt>
                <c:pt idx="607">
                  <c:v>159.0499878</c:v>
                </c:pt>
                <c:pt idx="608">
                  <c:v>159.04000853999997</c:v>
                </c:pt>
                <c:pt idx="609">
                  <c:v>159.02999878000003</c:v>
                </c:pt>
                <c:pt idx="610">
                  <c:v>159.02000427000002</c:v>
                </c:pt>
                <c:pt idx="611">
                  <c:v>159.00999451000001</c:v>
                </c:pt>
                <c:pt idx="612">
                  <c:v>159.00999449999998</c:v>
                </c:pt>
                <c:pt idx="613">
                  <c:v>159.00001524999996</c:v>
                </c:pt>
                <c:pt idx="614">
                  <c:v>158.99000549000002</c:v>
                </c:pt>
                <c:pt idx="615">
                  <c:v>158.97999572000001</c:v>
                </c:pt>
                <c:pt idx="616">
                  <c:v>158.97999572000001</c:v>
                </c:pt>
                <c:pt idx="617">
                  <c:v>158.97001648</c:v>
                </c:pt>
                <c:pt idx="618">
                  <c:v>158.94999695000001</c:v>
                </c:pt>
                <c:pt idx="619">
                  <c:v>158.94999695000001</c:v>
                </c:pt>
                <c:pt idx="620">
                  <c:v>158.93998718</c:v>
                </c:pt>
                <c:pt idx="621">
                  <c:v>158.92999266999999</c:v>
                </c:pt>
                <c:pt idx="622">
                  <c:v>158.91998290999999</c:v>
                </c:pt>
                <c:pt idx="623">
                  <c:v>158.9099884</c:v>
                </c:pt>
                <c:pt idx="624">
                  <c:v>158.89999388999999</c:v>
                </c:pt>
                <c:pt idx="625">
                  <c:v>158.88998412999999</c:v>
                </c:pt>
                <c:pt idx="626">
                  <c:v>158.87998962</c:v>
                </c:pt>
                <c:pt idx="627">
                  <c:v>158.85998534999999</c:v>
                </c:pt>
                <c:pt idx="628">
                  <c:v>158.86000060999999</c:v>
                </c:pt>
                <c:pt idx="629">
                  <c:v>158.83999634</c:v>
                </c:pt>
                <c:pt idx="630">
                  <c:v>158.8400116</c:v>
                </c:pt>
                <c:pt idx="631">
                  <c:v>158.82000733000001</c:v>
                </c:pt>
                <c:pt idx="632">
                  <c:v>158.80998230000003</c:v>
                </c:pt>
                <c:pt idx="633">
                  <c:v>158.80000305000002</c:v>
                </c:pt>
                <c:pt idx="634">
                  <c:v>158.79000853999997</c:v>
                </c:pt>
                <c:pt idx="635">
                  <c:v>158.76998900999999</c:v>
                </c:pt>
                <c:pt idx="636">
                  <c:v>158.75999451000001</c:v>
                </c:pt>
                <c:pt idx="637">
                  <c:v>158.75</c:v>
                </c:pt>
                <c:pt idx="638">
                  <c:v>158.73999024000003</c:v>
                </c:pt>
                <c:pt idx="639">
                  <c:v>158.72000121999997</c:v>
                </c:pt>
                <c:pt idx="640">
                  <c:v>158.70999144999999</c:v>
                </c:pt>
                <c:pt idx="641">
                  <c:v>158.7000122</c:v>
                </c:pt>
                <c:pt idx="642">
                  <c:v>158.68998719000004</c:v>
                </c:pt>
                <c:pt idx="643">
                  <c:v>158.66999816999999</c:v>
                </c:pt>
                <c:pt idx="644">
                  <c:v>158.66000366</c:v>
                </c:pt>
                <c:pt idx="645">
                  <c:v>158.63998414000002</c:v>
                </c:pt>
                <c:pt idx="646">
                  <c:v>158.63000488999998</c:v>
                </c:pt>
                <c:pt idx="647">
                  <c:v>158.61000060999999</c:v>
                </c:pt>
                <c:pt idx="648">
                  <c:v>158.59999084</c:v>
                </c:pt>
                <c:pt idx="649">
                  <c:v>158.58000182999999</c:v>
                </c:pt>
                <c:pt idx="650">
                  <c:v>158.57000732</c:v>
                </c:pt>
                <c:pt idx="651">
                  <c:v>158.55000305000002</c:v>
                </c:pt>
                <c:pt idx="652">
                  <c:v>158.53999329000001</c:v>
                </c:pt>
                <c:pt idx="653">
                  <c:v>158.51998902000003</c:v>
                </c:pt>
                <c:pt idx="654">
                  <c:v>158.5</c:v>
                </c:pt>
                <c:pt idx="655">
                  <c:v>158.48001099000001</c:v>
                </c:pt>
                <c:pt idx="656">
                  <c:v>158.46000672</c:v>
                </c:pt>
                <c:pt idx="657">
                  <c:v>158.45001221000001</c:v>
                </c:pt>
                <c:pt idx="658">
                  <c:v>158.43998718</c:v>
                </c:pt>
                <c:pt idx="659">
                  <c:v>158.41998291000002</c:v>
                </c:pt>
                <c:pt idx="660">
                  <c:v>158.39997864</c:v>
                </c:pt>
                <c:pt idx="661">
                  <c:v>158.37998963000004</c:v>
                </c:pt>
                <c:pt idx="662">
                  <c:v>158.36999512</c:v>
                </c:pt>
                <c:pt idx="663">
                  <c:v>158.33999633999997</c:v>
                </c:pt>
                <c:pt idx="664">
                  <c:v>158.33001709000001</c:v>
                </c:pt>
                <c:pt idx="665">
                  <c:v>158.3099823</c:v>
                </c:pt>
                <c:pt idx="666">
                  <c:v>158.28999329000004</c:v>
                </c:pt>
                <c:pt idx="667">
                  <c:v>158.27000427000002</c:v>
                </c:pt>
                <c:pt idx="668">
                  <c:v>158.25001525999997</c:v>
                </c:pt>
                <c:pt idx="669">
                  <c:v>158.22999573000001</c:v>
                </c:pt>
                <c:pt idx="670">
                  <c:v>158.21000670999999</c:v>
                </c:pt>
                <c:pt idx="671">
                  <c:v>158.18998718</c:v>
                </c:pt>
                <c:pt idx="672">
                  <c:v>158.16999817000001</c:v>
                </c:pt>
                <c:pt idx="673">
                  <c:v>158.15000916000002</c:v>
                </c:pt>
                <c:pt idx="674">
                  <c:v>158.13999939000001</c:v>
                </c:pt>
                <c:pt idx="675">
                  <c:v>158.11001586999998</c:v>
                </c:pt>
                <c:pt idx="676">
                  <c:v>158.08999634000003</c:v>
                </c:pt>
                <c:pt idx="677">
                  <c:v>158.06999206</c:v>
                </c:pt>
                <c:pt idx="678">
                  <c:v>158.05000305000002</c:v>
                </c:pt>
                <c:pt idx="679">
                  <c:v>158.02999878</c:v>
                </c:pt>
                <c:pt idx="680">
                  <c:v>158.00999449999998</c:v>
                </c:pt>
                <c:pt idx="681">
                  <c:v>157.99000548999999</c:v>
                </c:pt>
                <c:pt idx="682">
                  <c:v>157.97000121999997</c:v>
                </c:pt>
                <c:pt idx="683">
                  <c:v>157.94999695000001</c:v>
                </c:pt>
                <c:pt idx="684">
                  <c:v>157.92999268000003</c:v>
                </c:pt>
                <c:pt idx="685">
                  <c:v>157.91000367000001</c:v>
                </c:pt>
                <c:pt idx="686">
                  <c:v>157.89001464</c:v>
                </c:pt>
                <c:pt idx="687">
                  <c:v>157.87001036999999</c:v>
                </c:pt>
                <c:pt idx="688">
                  <c:v>157.8500061</c:v>
                </c:pt>
                <c:pt idx="689">
                  <c:v>157.83001709000001</c:v>
                </c:pt>
                <c:pt idx="690">
                  <c:v>157.81001280999999</c:v>
                </c:pt>
                <c:pt idx="691">
                  <c:v>157.79000854</c:v>
                </c:pt>
                <c:pt idx="692">
                  <c:v>157.76000976</c:v>
                </c:pt>
                <c:pt idx="693">
                  <c:v>157.75001526</c:v>
                </c:pt>
                <c:pt idx="694">
                  <c:v>157.72000122</c:v>
                </c:pt>
                <c:pt idx="695">
                  <c:v>157.70001221000001</c:v>
                </c:pt>
                <c:pt idx="696">
                  <c:v>157.68998719000004</c:v>
                </c:pt>
                <c:pt idx="697">
                  <c:v>157.66999817000004</c:v>
                </c:pt>
                <c:pt idx="698">
                  <c:v>157.63999939000001</c:v>
                </c:pt>
                <c:pt idx="699">
                  <c:v>157.62001038</c:v>
                </c:pt>
                <c:pt idx="700">
                  <c:v>157.59999083999998</c:v>
                </c:pt>
                <c:pt idx="701">
                  <c:v>157.58000182999999</c:v>
                </c:pt>
                <c:pt idx="702">
                  <c:v>157.56001282000003</c:v>
                </c:pt>
                <c:pt idx="703">
                  <c:v>157.53999329000001</c:v>
                </c:pt>
                <c:pt idx="704">
                  <c:v>157.50999451000004</c:v>
                </c:pt>
                <c:pt idx="705">
                  <c:v>157.49998474</c:v>
                </c:pt>
                <c:pt idx="706">
                  <c:v>157.47999573000001</c:v>
                </c:pt>
                <c:pt idx="707">
                  <c:v>157.45999145000002</c:v>
                </c:pt>
                <c:pt idx="708">
                  <c:v>157.44000243999997</c:v>
                </c:pt>
                <c:pt idx="709">
                  <c:v>157.41999816999999</c:v>
                </c:pt>
                <c:pt idx="710">
                  <c:v>157.40000916000002</c:v>
                </c:pt>
                <c:pt idx="711">
                  <c:v>157.36999512000003</c:v>
                </c:pt>
                <c:pt idx="712">
                  <c:v>157.35000610999998</c:v>
                </c:pt>
                <c:pt idx="713">
                  <c:v>157.3400116</c:v>
                </c:pt>
                <c:pt idx="714">
                  <c:v>157.30999756000003</c:v>
                </c:pt>
                <c:pt idx="715">
                  <c:v>157.2999878</c:v>
                </c:pt>
                <c:pt idx="716">
                  <c:v>157.27000428000002</c:v>
                </c:pt>
                <c:pt idx="717">
                  <c:v>157.25997924999999</c:v>
                </c:pt>
                <c:pt idx="718">
                  <c:v>157.22999573000001</c:v>
                </c:pt>
                <c:pt idx="719">
                  <c:v>157.20999146000003</c:v>
                </c:pt>
                <c:pt idx="720">
                  <c:v>157.19000244</c:v>
                </c:pt>
                <c:pt idx="721">
                  <c:v>157.18000792999996</c:v>
                </c:pt>
                <c:pt idx="722">
                  <c:v>157.16000366</c:v>
                </c:pt>
                <c:pt idx="723">
                  <c:v>157.13999939000001</c:v>
                </c:pt>
                <c:pt idx="724">
                  <c:v>157.10998534999999</c:v>
                </c:pt>
                <c:pt idx="725">
                  <c:v>157.09999085000004</c:v>
                </c:pt>
                <c:pt idx="726">
                  <c:v>157.08000183000001</c:v>
                </c:pt>
                <c:pt idx="727">
                  <c:v>157.06001280999996</c:v>
                </c:pt>
                <c:pt idx="728">
                  <c:v>157.05001831000001</c:v>
                </c:pt>
                <c:pt idx="729">
                  <c:v>157.02001952999996</c:v>
                </c:pt>
                <c:pt idx="730">
                  <c:v>157</c:v>
                </c:pt>
                <c:pt idx="731">
                  <c:v>156.97998046999999</c:v>
                </c:pt>
                <c:pt idx="732">
                  <c:v>156.97000121999997</c:v>
                </c:pt>
                <c:pt idx="733">
                  <c:v>156.95001221000001</c:v>
                </c:pt>
                <c:pt idx="734">
                  <c:v>156.92999266999999</c:v>
                </c:pt>
                <c:pt idx="735">
                  <c:v>156.91000365999997</c:v>
                </c:pt>
                <c:pt idx="736">
                  <c:v>156.89999390000003</c:v>
                </c:pt>
                <c:pt idx="737">
                  <c:v>156.86999512</c:v>
                </c:pt>
                <c:pt idx="738">
                  <c:v>156.86001586999998</c:v>
                </c:pt>
                <c:pt idx="739">
                  <c:v>156.83999634000003</c:v>
                </c:pt>
                <c:pt idx="740">
                  <c:v>156.82000733000001</c:v>
                </c:pt>
                <c:pt idx="741">
                  <c:v>156.79998778999999</c:v>
                </c:pt>
                <c:pt idx="742">
                  <c:v>156.78997802999999</c:v>
                </c:pt>
                <c:pt idx="743">
                  <c:v>156.76998900999996</c:v>
                </c:pt>
                <c:pt idx="744">
                  <c:v>156.75</c:v>
                </c:pt>
                <c:pt idx="745">
                  <c:v>156.73999024000005</c:v>
                </c:pt>
                <c:pt idx="746">
                  <c:v>156.72000122000003</c:v>
                </c:pt>
                <c:pt idx="747">
                  <c:v>156.70001221000001</c:v>
                </c:pt>
                <c:pt idx="748">
                  <c:v>156.67999266999999</c:v>
                </c:pt>
                <c:pt idx="749">
                  <c:v>156.67001342999998</c:v>
                </c:pt>
                <c:pt idx="750">
                  <c:v>156.64999388999996</c:v>
                </c:pt>
                <c:pt idx="751">
                  <c:v>156.63000487999994</c:v>
                </c:pt>
                <c:pt idx="752">
                  <c:v>156.61999512000006</c:v>
                </c:pt>
                <c:pt idx="753">
                  <c:v>156.60000609999997</c:v>
                </c:pt>
                <c:pt idx="754">
                  <c:v>156.58999634000003</c:v>
                </c:pt>
                <c:pt idx="755">
                  <c:v>156.57000733000001</c:v>
                </c:pt>
                <c:pt idx="756">
                  <c:v>156.55999756000006</c:v>
                </c:pt>
                <c:pt idx="757">
                  <c:v>156.55001830999998</c:v>
                </c:pt>
                <c:pt idx="758">
                  <c:v>156.51998901000002</c:v>
                </c:pt>
                <c:pt idx="759">
                  <c:v>156.51000975999995</c:v>
                </c:pt>
                <c:pt idx="760">
                  <c:v>156.5</c:v>
                </c:pt>
                <c:pt idx="761">
                  <c:v>156.48001098999998</c:v>
                </c:pt>
                <c:pt idx="762">
                  <c:v>156.45999144999996</c:v>
                </c:pt>
                <c:pt idx="763">
                  <c:v>156.44998169000002</c:v>
                </c:pt>
                <c:pt idx="764">
                  <c:v>156.44000244</c:v>
                </c:pt>
                <c:pt idx="765">
                  <c:v>156.42001342999998</c:v>
                </c:pt>
                <c:pt idx="766">
                  <c:v>156.40997314000003</c:v>
                </c:pt>
                <c:pt idx="767">
                  <c:v>156.39999389999997</c:v>
                </c:pt>
                <c:pt idx="768">
                  <c:v>156.38000488</c:v>
                </c:pt>
                <c:pt idx="769">
                  <c:v>156.36999510999999</c:v>
                </c:pt>
                <c:pt idx="770">
                  <c:v>156.36001586999998</c:v>
                </c:pt>
                <c:pt idx="771">
                  <c:v>156.33999633000002</c:v>
                </c:pt>
                <c:pt idx="772">
                  <c:v>156.33001708999996</c:v>
                </c:pt>
                <c:pt idx="773">
                  <c:v>156.30999756</c:v>
                </c:pt>
                <c:pt idx="774">
                  <c:v>156.30999756</c:v>
                </c:pt>
                <c:pt idx="775">
                  <c:v>156.29000855000004</c:v>
                </c:pt>
                <c:pt idx="776">
                  <c:v>156.27999877999997</c:v>
                </c:pt>
                <c:pt idx="777">
                  <c:v>156.27001953000001</c:v>
                </c:pt>
                <c:pt idx="778">
                  <c:v>156.25</c:v>
                </c:pt>
                <c:pt idx="779">
                  <c:v>156.25</c:v>
                </c:pt>
                <c:pt idx="780">
                  <c:v>156.23001098999998</c:v>
                </c:pt>
                <c:pt idx="781">
                  <c:v>156.22000121999997</c:v>
                </c:pt>
                <c:pt idx="782">
                  <c:v>156.20999146000003</c:v>
                </c:pt>
                <c:pt idx="783">
                  <c:v>156.19998169000002</c:v>
                </c:pt>
                <c:pt idx="784">
                  <c:v>156.19000244</c:v>
                </c:pt>
                <c:pt idx="785">
                  <c:v>156.17999266999999</c:v>
                </c:pt>
                <c:pt idx="786">
                  <c:v>156.17001342999998</c:v>
                </c:pt>
                <c:pt idx="787">
                  <c:v>156.16000366000003</c:v>
                </c:pt>
                <c:pt idx="788">
                  <c:v>156.14999390000003</c:v>
                </c:pt>
                <c:pt idx="789">
                  <c:v>156.14001465000001</c:v>
                </c:pt>
                <c:pt idx="790">
                  <c:v>156.13000488</c:v>
                </c:pt>
                <c:pt idx="791">
                  <c:v>156.11999512</c:v>
                </c:pt>
                <c:pt idx="792">
                  <c:v>156.11001586999998</c:v>
                </c:pt>
                <c:pt idx="793">
                  <c:v>156.10998535000004</c:v>
                </c:pt>
                <c:pt idx="794">
                  <c:v>156.09997557999998</c:v>
                </c:pt>
                <c:pt idx="795">
                  <c:v>156.08999634000003</c:v>
                </c:pt>
                <c:pt idx="796">
                  <c:v>156.07998657000002</c:v>
                </c:pt>
                <c:pt idx="797">
                  <c:v>156.08001708999996</c:v>
                </c:pt>
                <c:pt idx="798">
                  <c:v>156.06002808</c:v>
                </c:pt>
                <c:pt idx="799">
                  <c:v>156.05999756</c:v>
                </c:pt>
                <c:pt idx="800">
                  <c:v>156.05001830999998</c:v>
                </c:pt>
                <c:pt idx="801">
                  <c:v>156.04000855000004</c:v>
                </c:pt>
                <c:pt idx="802">
                  <c:v>156.02999877999997</c:v>
                </c:pt>
                <c:pt idx="803">
                  <c:v>156.02999877999997</c:v>
                </c:pt>
                <c:pt idx="804">
                  <c:v>156.01998902000003</c:v>
                </c:pt>
                <c:pt idx="805">
                  <c:v>156.01000976</c:v>
                </c:pt>
                <c:pt idx="806">
                  <c:v>156.00997924000001</c:v>
                </c:pt>
                <c:pt idx="807">
                  <c:v>156.01000977000001</c:v>
                </c:pt>
                <c:pt idx="808">
                  <c:v>156</c:v>
                </c:pt>
                <c:pt idx="809">
                  <c:v>155.98999022999999</c:v>
                </c:pt>
                <c:pt idx="810">
                  <c:v>155.99002074999999</c:v>
                </c:pt>
                <c:pt idx="811">
                  <c:v>155.97998046999999</c:v>
                </c:pt>
                <c:pt idx="812">
                  <c:v>155.97998046999999</c:v>
                </c:pt>
                <c:pt idx="813">
                  <c:v>155.98001098999998</c:v>
                </c:pt>
                <c:pt idx="814">
                  <c:v>155.98001097999997</c:v>
                </c:pt>
                <c:pt idx="815">
                  <c:v>155.97000122000003</c:v>
                </c:pt>
                <c:pt idx="816">
                  <c:v>155.97000122000003</c:v>
                </c:pt>
                <c:pt idx="817">
                  <c:v>155.95999146000003</c:v>
                </c:pt>
                <c:pt idx="818">
                  <c:v>155.96002197000001</c:v>
                </c:pt>
                <c:pt idx="819">
                  <c:v>155.95999145000002</c:v>
                </c:pt>
                <c:pt idx="820">
                  <c:v>155.95001221000001</c:v>
                </c:pt>
                <c:pt idx="821">
                  <c:v>155.95001221000001</c:v>
                </c:pt>
                <c:pt idx="822">
                  <c:v>155.95001221000001</c:v>
                </c:pt>
                <c:pt idx="823">
                  <c:v>155.94000244</c:v>
                </c:pt>
                <c:pt idx="824">
                  <c:v>155.94000245000001</c:v>
                </c:pt>
                <c:pt idx="825">
                  <c:v>155.94000244</c:v>
                </c:pt>
                <c:pt idx="826">
                  <c:v>155.94000244</c:v>
                </c:pt>
                <c:pt idx="827">
                  <c:v>155.92999268000005</c:v>
                </c:pt>
                <c:pt idx="828">
                  <c:v>155.92999268000005</c:v>
                </c:pt>
                <c:pt idx="829">
                  <c:v>155.93002319999999</c:v>
                </c:pt>
                <c:pt idx="830">
                  <c:v>155.93002319999999</c:v>
                </c:pt>
                <c:pt idx="831">
                  <c:v>155.92999268</c:v>
                </c:pt>
                <c:pt idx="832">
                  <c:v>155.91998290999999</c:v>
                </c:pt>
                <c:pt idx="833">
                  <c:v>155.93002319999999</c:v>
                </c:pt>
                <c:pt idx="834">
                  <c:v>155.92999268</c:v>
                </c:pt>
                <c:pt idx="835">
                  <c:v>155.92999266999999</c:v>
                </c:pt>
                <c:pt idx="836">
                  <c:v>155.91998290999999</c:v>
                </c:pt>
                <c:pt idx="837">
                  <c:v>155.91998290999999</c:v>
                </c:pt>
                <c:pt idx="838">
                  <c:v>155.92999266999999</c:v>
                </c:pt>
                <c:pt idx="839">
                  <c:v>155.92001342999998</c:v>
                </c:pt>
                <c:pt idx="840">
                  <c:v>155.92001342999998</c:v>
                </c:pt>
                <c:pt idx="841">
                  <c:v>155.92999266999999</c:v>
                </c:pt>
                <c:pt idx="842">
                  <c:v>155.91998291000004</c:v>
                </c:pt>
                <c:pt idx="843">
                  <c:v>155.93002318999999</c:v>
                </c:pt>
                <c:pt idx="844">
                  <c:v>155.92999268</c:v>
                </c:pt>
                <c:pt idx="845">
                  <c:v>155.91998292000005</c:v>
                </c:pt>
                <c:pt idx="846">
                  <c:v>155.93002319999999</c:v>
                </c:pt>
                <c:pt idx="847">
                  <c:v>155.92999266999999</c:v>
                </c:pt>
                <c:pt idx="848">
                  <c:v>155.92999268000005</c:v>
                </c:pt>
                <c:pt idx="849">
                  <c:v>155.94000244</c:v>
                </c:pt>
                <c:pt idx="850">
                  <c:v>155.94000244</c:v>
                </c:pt>
                <c:pt idx="851">
                  <c:v>155.93002319999999</c:v>
                </c:pt>
                <c:pt idx="852">
                  <c:v>155.94000244</c:v>
                </c:pt>
                <c:pt idx="853">
                  <c:v>155.94000244</c:v>
                </c:pt>
                <c:pt idx="854">
                  <c:v>155.95001221000001</c:v>
                </c:pt>
                <c:pt idx="855">
                  <c:v>155.94998169000002</c:v>
                </c:pt>
                <c:pt idx="856">
                  <c:v>155.9500122</c:v>
                </c:pt>
                <c:pt idx="857">
                  <c:v>155.95001219999995</c:v>
                </c:pt>
                <c:pt idx="858">
                  <c:v>155.95999145000002</c:v>
                </c:pt>
                <c:pt idx="859">
                  <c:v>155.95999144999996</c:v>
                </c:pt>
                <c:pt idx="860">
                  <c:v>155.95999146000003</c:v>
                </c:pt>
                <c:pt idx="861">
                  <c:v>155.95999146000003</c:v>
                </c:pt>
                <c:pt idx="862">
                  <c:v>155.97000121999997</c:v>
                </c:pt>
                <c:pt idx="863">
                  <c:v>155.98001099000004</c:v>
                </c:pt>
                <c:pt idx="864">
                  <c:v>155.97998046999999</c:v>
                </c:pt>
                <c:pt idx="865">
                  <c:v>155.98001099000004</c:v>
                </c:pt>
                <c:pt idx="866">
                  <c:v>155.99002074999999</c:v>
                </c:pt>
                <c:pt idx="867">
                  <c:v>156</c:v>
                </c:pt>
                <c:pt idx="868">
                  <c:v>156</c:v>
                </c:pt>
                <c:pt idx="869">
                  <c:v>156.01000977000001</c:v>
                </c:pt>
                <c:pt idx="870">
                  <c:v>156.01998901000002</c:v>
                </c:pt>
                <c:pt idx="871">
                  <c:v>156.02001952999996</c:v>
                </c:pt>
                <c:pt idx="872">
                  <c:v>156.02999877999997</c:v>
                </c:pt>
                <c:pt idx="873">
                  <c:v>156.02999878000003</c:v>
                </c:pt>
                <c:pt idx="874">
                  <c:v>156.04000853999997</c:v>
                </c:pt>
                <c:pt idx="875">
                  <c:v>156.0499878</c:v>
                </c:pt>
                <c:pt idx="876">
                  <c:v>156.05001830999998</c:v>
                </c:pt>
                <c:pt idx="877">
                  <c:v>156.06002806999999</c:v>
                </c:pt>
                <c:pt idx="878">
                  <c:v>156.07000733000001</c:v>
                </c:pt>
                <c:pt idx="879">
                  <c:v>156.08001709000001</c:v>
                </c:pt>
                <c:pt idx="880">
                  <c:v>156.07998658000002</c:v>
                </c:pt>
                <c:pt idx="881">
                  <c:v>156.08999633999997</c:v>
                </c:pt>
                <c:pt idx="882">
                  <c:v>156.10998534999999</c:v>
                </c:pt>
                <c:pt idx="883">
                  <c:v>156.10998534999999</c:v>
                </c:pt>
                <c:pt idx="884">
                  <c:v>156.11999512</c:v>
                </c:pt>
                <c:pt idx="885">
                  <c:v>156.1199646</c:v>
                </c:pt>
                <c:pt idx="886">
                  <c:v>156.13998412999996</c:v>
                </c:pt>
                <c:pt idx="887">
                  <c:v>156.14996337999997</c:v>
                </c:pt>
                <c:pt idx="888">
                  <c:v>156.15997314999998</c:v>
                </c:pt>
                <c:pt idx="889">
                  <c:v>156.16998290999999</c:v>
                </c:pt>
                <c:pt idx="890">
                  <c:v>156.16998290999999</c:v>
                </c:pt>
                <c:pt idx="891">
                  <c:v>156.18997192</c:v>
                </c:pt>
                <c:pt idx="892">
                  <c:v>156.18997192</c:v>
                </c:pt>
                <c:pt idx="893">
                  <c:v>156.19998169000002</c:v>
                </c:pt>
                <c:pt idx="894">
                  <c:v>156.22000121999997</c:v>
                </c:pt>
                <c:pt idx="895">
                  <c:v>156.22000121999997</c:v>
                </c:pt>
                <c:pt idx="896">
                  <c:v>156.23001097999997</c:v>
                </c:pt>
                <c:pt idx="897">
                  <c:v>156.25</c:v>
                </c:pt>
                <c:pt idx="898">
                  <c:v>156.26000976</c:v>
                </c:pt>
                <c:pt idx="899">
                  <c:v>156.26995849000002</c:v>
                </c:pt>
                <c:pt idx="900">
                  <c:v>156.27996826000003</c:v>
                </c:pt>
                <c:pt idx="901">
                  <c:v>156.28997803000004</c:v>
                </c:pt>
                <c:pt idx="902">
                  <c:v>156.30001830999993</c:v>
                </c:pt>
                <c:pt idx="903">
                  <c:v>156.31002806999993</c:v>
                </c:pt>
                <c:pt idx="904">
                  <c:v>156.31997679999995</c:v>
                </c:pt>
                <c:pt idx="905">
                  <c:v>156.33999632999996</c:v>
                </c:pt>
                <c:pt idx="906">
                  <c:v>156.33999634000003</c:v>
                </c:pt>
                <c:pt idx="907">
                  <c:v>156.36001587000004</c:v>
                </c:pt>
                <c:pt idx="908">
                  <c:v>156.36996460000006</c:v>
                </c:pt>
                <c:pt idx="909">
                  <c:v>156.38000488000006</c:v>
                </c:pt>
                <c:pt idx="910">
                  <c:v>156.39001464999996</c:v>
                </c:pt>
                <c:pt idx="911">
                  <c:v>156.40997314999998</c:v>
                </c:pt>
                <c:pt idx="912">
                  <c:v>156.42999266999999</c:v>
                </c:pt>
                <c:pt idx="913">
                  <c:v>156.44003294999999</c:v>
                </c:pt>
                <c:pt idx="914">
                  <c:v>156.44998169000007</c:v>
                </c:pt>
                <c:pt idx="915">
                  <c:v>156.47000121999997</c:v>
                </c:pt>
                <c:pt idx="916">
                  <c:v>156.47998046999999</c:v>
                </c:pt>
                <c:pt idx="917">
                  <c:v>156.5</c:v>
                </c:pt>
                <c:pt idx="918">
                  <c:v>156.51004029000001</c:v>
                </c:pt>
                <c:pt idx="919">
                  <c:v>156.51998902000008</c:v>
                </c:pt>
                <c:pt idx="920">
                  <c:v>156.54003906999998</c:v>
                </c:pt>
                <c:pt idx="921">
                  <c:v>156.5499878</c:v>
                </c:pt>
                <c:pt idx="922">
                  <c:v>156.57003784</c:v>
                </c:pt>
                <c:pt idx="923">
                  <c:v>156.57998658000008</c:v>
                </c:pt>
                <c:pt idx="924">
                  <c:v>156.59002684999996</c:v>
                </c:pt>
                <c:pt idx="925">
                  <c:v>156.60998534999999</c:v>
                </c:pt>
                <c:pt idx="926">
                  <c:v>156.62002564000005</c:v>
                </c:pt>
                <c:pt idx="927">
                  <c:v>156.64001463999995</c:v>
                </c:pt>
                <c:pt idx="928">
                  <c:v>156.64999388999996</c:v>
                </c:pt>
                <c:pt idx="929">
                  <c:v>156.67001342000003</c:v>
                </c:pt>
                <c:pt idx="930">
                  <c:v>156.67999268000005</c:v>
                </c:pt>
                <c:pt idx="931">
                  <c:v>156.69998168999996</c:v>
                </c:pt>
                <c:pt idx="932">
                  <c:v>156.71002198000002</c:v>
                </c:pt>
                <c:pt idx="933">
                  <c:v>156.72998047000004</c:v>
                </c:pt>
                <c:pt idx="934">
                  <c:v>156.74996949000001</c:v>
                </c:pt>
                <c:pt idx="935">
                  <c:v>156.76000977000001</c:v>
                </c:pt>
                <c:pt idx="936">
                  <c:v>156.77999877999997</c:v>
                </c:pt>
                <c:pt idx="937">
                  <c:v>156.78997802999999</c:v>
                </c:pt>
                <c:pt idx="938">
                  <c:v>156.81002808000005</c:v>
                </c:pt>
                <c:pt idx="939">
                  <c:v>156.83001708999996</c:v>
                </c:pt>
                <c:pt idx="940">
                  <c:v>156.83999633999997</c:v>
                </c:pt>
                <c:pt idx="941">
                  <c:v>156.84997559000004</c:v>
                </c:pt>
                <c:pt idx="942">
                  <c:v>156.8699646</c:v>
                </c:pt>
                <c:pt idx="943">
                  <c:v>156.89001465000001</c:v>
                </c:pt>
                <c:pt idx="944">
                  <c:v>156.89999388999996</c:v>
                </c:pt>
                <c:pt idx="945">
                  <c:v>156.92001341999998</c:v>
                </c:pt>
                <c:pt idx="946">
                  <c:v>156.94000243999994</c:v>
                </c:pt>
                <c:pt idx="947">
                  <c:v>156.94998169000002</c:v>
                </c:pt>
                <c:pt idx="948">
                  <c:v>156.97000122000003</c:v>
                </c:pt>
                <c:pt idx="949">
                  <c:v>156.97998046999999</c:v>
                </c:pt>
                <c:pt idx="950">
                  <c:v>156.99996948000006</c:v>
                </c:pt>
                <c:pt idx="951">
                  <c:v>157.01995848999996</c:v>
                </c:pt>
                <c:pt idx="952">
                  <c:v>157.04003907000003</c:v>
                </c:pt>
                <c:pt idx="953">
                  <c:v>157.06002807999994</c:v>
                </c:pt>
                <c:pt idx="954">
                  <c:v>157.07998657000002</c:v>
                </c:pt>
                <c:pt idx="955">
                  <c:v>157.08996581999997</c:v>
                </c:pt>
                <c:pt idx="956">
                  <c:v>157.11001587000004</c:v>
                </c:pt>
                <c:pt idx="957">
                  <c:v>157.12997437000001</c:v>
                </c:pt>
                <c:pt idx="958">
                  <c:v>157.13998413000002</c:v>
                </c:pt>
                <c:pt idx="959">
                  <c:v>157.15997314999998</c:v>
                </c:pt>
                <c:pt idx="960">
                  <c:v>157.16998291000004</c:v>
                </c:pt>
                <c:pt idx="961">
                  <c:v>157.18997192</c:v>
                </c:pt>
                <c:pt idx="962">
                  <c:v>157.20999146000008</c:v>
                </c:pt>
                <c:pt idx="963">
                  <c:v>157.23001098999998</c:v>
                </c:pt>
                <c:pt idx="964">
                  <c:v>157.25003051999994</c:v>
                </c:pt>
                <c:pt idx="965">
                  <c:v>157.27001953000001</c:v>
                </c:pt>
                <c:pt idx="966">
                  <c:v>157.27996825999998</c:v>
                </c:pt>
                <c:pt idx="967">
                  <c:v>157.29998780000005</c:v>
                </c:pt>
                <c:pt idx="968">
                  <c:v>157.32000733000001</c:v>
                </c:pt>
                <c:pt idx="969">
                  <c:v>157.33001708999996</c:v>
                </c:pt>
                <c:pt idx="970">
                  <c:v>157.35000610000003</c:v>
                </c:pt>
                <c:pt idx="971">
                  <c:v>157.37002563999999</c:v>
                </c:pt>
                <c:pt idx="972">
                  <c:v>157.38998413000002</c:v>
                </c:pt>
                <c:pt idx="973">
                  <c:v>157.41000367000004</c:v>
                </c:pt>
                <c:pt idx="974">
                  <c:v>157.42001342999998</c:v>
                </c:pt>
                <c:pt idx="975">
                  <c:v>157.42996215000005</c:v>
                </c:pt>
                <c:pt idx="976">
                  <c:v>157.44998169000002</c:v>
                </c:pt>
                <c:pt idx="977">
                  <c:v>157.48001098999998</c:v>
                </c:pt>
                <c:pt idx="978">
                  <c:v>157.48995971000005</c:v>
                </c:pt>
                <c:pt idx="979">
                  <c:v>157.5</c:v>
                </c:pt>
                <c:pt idx="980">
                  <c:v>157.53002929999997</c:v>
                </c:pt>
                <c:pt idx="981">
                  <c:v>157.53997802000004</c:v>
                </c:pt>
                <c:pt idx="982">
                  <c:v>157.54998778999999</c:v>
                </c:pt>
                <c:pt idx="983">
                  <c:v>157.57003784999995</c:v>
                </c:pt>
                <c:pt idx="984">
                  <c:v>157.58999634000003</c:v>
                </c:pt>
                <c:pt idx="985">
                  <c:v>157.61001587000004</c:v>
                </c:pt>
                <c:pt idx="986">
                  <c:v>157.61999512</c:v>
                </c:pt>
                <c:pt idx="987">
                  <c:v>157.64001464999996</c:v>
                </c:pt>
                <c:pt idx="988">
                  <c:v>157.64996338000003</c:v>
                </c:pt>
                <c:pt idx="989">
                  <c:v>157.67001341999998</c:v>
                </c:pt>
                <c:pt idx="990">
                  <c:v>157.67996216</c:v>
                </c:pt>
                <c:pt idx="991">
                  <c:v>157.69000243999994</c:v>
                </c:pt>
                <c:pt idx="992">
                  <c:v>157.69998168000001</c:v>
                </c:pt>
                <c:pt idx="993">
                  <c:v>157.72000123000004</c:v>
                </c:pt>
                <c:pt idx="994">
                  <c:v>157.72998046999999</c:v>
                </c:pt>
                <c:pt idx="995">
                  <c:v>157.74999999999994</c:v>
                </c:pt>
                <c:pt idx="996">
                  <c:v>157.76998901000002</c:v>
                </c:pt>
                <c:pt idx="997">
                  <c:v>157.78002929000002</c:v>
                </c:pt>
                <c:pt idx="998">
                  <c:v>157.78997801999998</c:v>
                </c:pt>
                <c:pt idx="999">
                  <c:v>157.80001831999999</c:v>
                </c:pt>
                <c:pt idx="1000">
                  <c:v>157.80999755999994</c:v>
                </c:pt>
                <c:pt idx="1001">
                  <c:v>157.82998657000007</c:v>
                </c:pt>
                <c:pt idx="1002">
                  <c:v>157.84002685000002</c:v>
                </c:pt>
                <c:pt idx="1003">
                  <c:v>157.85000609999997</c:v>
                </c:pt>
                <c:pt idx="1004">
                  <c:v>157.86999512</c:v>
                </c:pt>
                <c:pt idx="1005">
                  <c:v>157.87002562999993</c:v>
                </c:pt>
                <c:pt idx="1006">
                  <c:v>157.88000488000006</c:v>
                </c:pt>
                <c:pt idx="1007">
                  <c:v>157.89999390000003</c:v>
                </c:pt>
                <c:pt idx="1008">
                  <c:v>157.90002441000001</c:v>
                </c:pt>
                <c:pt idx="1009">
                  <c:v>157.92001343000004</c:v>
                </c:pt>
                <c:pt idx="1010">
                  <c:v>157.91998290999999</c:v>
                </c:pt>
                <c:pt idx="1011">
                  <c:v>157.92996216</c:v>
                </c:pt>
                <c:pt idx="1012">
                  <c:v>157.94003295999994</c:v>
                </c:pt>
                <c:pt idx="1013">
                  <c:v>157.95001219999995</c:v>
                </c:pt>
                <c:pt idx="1014">
                  <c:v>157.95999146000008</c:v>
                </c:pt>
                <c:pt idx="1015">
                  <c:v>157.96997071000004</c:v>
                </c:pt>
                <c:pt idx="1016">
                  <c:v>157.98001098000003</c:v>
                </c:pt>
                <c:pt idx="1017">
                  <c:v>157.98001098999998</c:v>
                </c:pt>
                <c:pt idx="1018">
                  <c:v>157.98999022999999</c:v>
                </c:pt>
                <c:pt idx="1019">
                  <c:v>157.98999022999999</c:v>
                </c:pt>
                <c:pt idx="1020">
                  <c:v>158.00997925000001</c:v>
                </c:pt>
                <c:pt idx="1021">
                  <c:v>158.00997923999995</c:v>
                </c:pt>
                <c:pt idx="1022">
                  <c:v>158.01000976999995</c:v>
                </c:pt>
                <c:pt idx="1023">
                  <c:v>158.02001952999996</c:v>
                </c:pt>
                <c:pt idx="1024">
                  <c:v>158.02999877999997</c:v>
                </c:pt>
                <c:pt idx="1025">
                  <c:v>158.02999878000003</c:v>
                </c:pt>
                <c:pt idx="1026">
                  <c:v>158.02999878000003</c:v>
                </c:pt>
                <c:pt idx="1027">
                  <c:v>158.03997803000004</c:v>
                </c:pt>
                <c:pt idx="1028">
                  <c:v>158.03997803000004</c:v>
                </c:pt>
                <c:pt idx="1029">
                  <c:v>158.03997802000004</c:v>
                </c:pt>
                <c:pt idx="1030">
                  <c:v>158.05001831000004</c:v>
                </c:pt>
                <c:pt idx="1031">
                  <c:v>158.05001831000004</c:v>
                </c:pt>
                <c:pt idx="1032">
                  <c:v>158.05001831000004</c:v>
                </c:pt>
                <c:pt idx="1033">
                  <c:v>158.05001830999998</c:v>
                </c:pt>
                <c:pt idx="1034">
                  <c:v>158.06002806999999</c:v>
                </c:pt>
                <c:pt idx="1035">
                  <c:v>158.06002808</c:v>
                </c:pt>
                <c:pt idx="1036">
                  <c:v>158.05001830999998</c:v>
                </c:pt>
                <c:pt idx="1037">
                  <c:v>158.05001830999998</c:v>
                </c:pt>
                <c:pt idx="1038">
                  <c:v>158.06002806999999</c:v>
                </c:pt>
                <c:pt idx="1039">
                  <c:v>158.05001830999998</c:v>
                </c:pt>
                <c:pt idx="1040">
                  <c:v>158.06002806999999</c:v>
                </c:pt>
                <c:pt idx="1041">
                  <c:v>158.05001830999998</c:v>
                </c:pt>
                <c:pt idx="1042">
                  <c:v>158.05001831000004</c:v>
                </c:pt>
                <c:pt idx="1043">
                  <c:v>158.05001831000004</c:v>
                </c:pt>
                <c:pt idx="1044">
                  <c:v>158.04000854000003</c:v>
                </c:pt>
                <c:pt idx="1045">
                  <c:v>158.04003906000003</c:v>
                </c:pt>
                <c:pt idx="1046">
                  <c:v>158.03997803000004</c:v>
                </c:pt>
                <c:pt idx="1047">
                  <c:v>158.03997803000004</c:v>
                </c:pt>
                <c:pt idx="1048">
                  <c:v>158.02999878000003</c:v>
                </c:pt>
                <c:pt idx="1049">
                  <c:v>158.02999878000003</c:v>
                </c:pt>
                <c:pt idx="1050">
                  <c:v>158.02999878000003</c:v>
                </c:pt>
                <c:pt idx="1051">
                  <c:v>158.01998900999996</c:v>
                </c:pt>
                <c:pt idx="1052">
                  <c:v>158.01000975999995</c:v>
                </c:pt>
                <c:pt idx="1053">
                  <c:v>157.99999999999994</c:v>
                </c:pt>
                <c:pt idx="1054">
                  <c:v>158.01004028999995</c:v>
                </c:pt>
                <c:pt idx="1055">
                  <c:v>157.99996948</c:v>
                </c:pt>
                <c:pt idx="1056">
                  <c:v>157.98999022999999</c:v>
                </c:pt>
                <c:pt idx="1057">
                  <c:v>157.98999022999999</c:v>
                </c:pt>
                <c:pt idx="1058">
                  <c:v>157.97000122000003</c:v>
                </c:pt>
                <c:pt idx="1059">
                  <c:v>157.97003174000002</c:v>
                </c:pt>
                <c:pt idx="1060">
                  <c:v>157.96002197000001</c:v>
                </c:pt>
                <c:pt idx="1061">
                  <c:v>157.94998169000002</c:v>
                </c:pt>
                <c:pt idx="1062">
                  <c:v>157.94000245000007</c:v>
                </c:pt>
                <c:pt idx="1063">
                  <c:v>157.92999268000005</c:v>
                </c:pt>
                <c:pt idx="1064">
                  <c:v>157.92001342999998</c:v>
                </c:pt>
                <c:pt idx="1065">
                  <c:v>157.90997314999998</c:v>
                </c:pt>
                <c:pt idx="1066">
                  <c:v>157.88998412999996</c:v>
                </c:pt>
                <c:pt idx="1067">
                  <c:v>157.88000489000001</c:v>
                </c:pt>
                <c:pt idx="1068">
                  <c:v>157.86999512</c:v>
                </c:pt>
                <c:pt idx="1069">
                  <c:v>157.86004637999997</c:v>
                </c:pt>
                <c:pt idx="1070">
                  <c:v>157.8499755900001</c:v>
                </c:pt>
                <c:pt idx="1071">
                  <c:v>157.83001709000007</c:v>
                </c:pt>
                <c:pt idx="1072">
                  <c:v>157.82000731999995</c:v>
                </c:pt>
                <c:pt idx="1073">
                  <c:v>157.80999755999994</c:v>
                </c:pt>
                <c:pt idx="1074">
                  <c:v>157.79998780000005</c:v>
                </c:pt>
                <c:pt idx="1075">
                  <c:v>157.78002930000002</c:v>
                </c:pt>
                <c:pt idx="1076">
                  <c:v>157.77001953000001</c:v>
                </c:pt>
                <c:pt idx="1077">
                  <c:v>157.76000976</c:v>
                </c:pt>
                <c:pt idx="1078">
                  <c:v>157.73999022999999</c:v>
                </c:pt>
                <c:pt idx="1079">
                  <c:v>157.72003173999997</c:v>
                </c:pt>
                <c:pt idx="1080">
                  <c:v>157.70996093999997</c:v>
                </c:pt>
                <c:pt idx="1081">
                  <c:v>157.69000243999994</c:v>
                </c:pt>
                <c:pt idx="1082">
                  <c:v>157.68005371000004</c:v>
                </c:pt>
                <c:pt idx="1083">
                  <c:v>157.65997314000003</c:v>
                </c:pt>
                <c:pt idx="1084">
                  <c:v>157.6500244099999</c:v>
                </c:pt>
                <c:pt idx="1085">
                  <c:v>157.61999510999999</c:v>
                </c:pt>
                <c:pt idx="1086">
                  <c:v>157.60998534999999</c:v>
                </c:pt>
                <c:pt idx="1087">
                  <c:v>157.60003662999998</c:v>
                </c:pt>
                <c:pt idx="1088">
                  <c:v>157.57995605000008</c:v>
                </c:pt>
                <c:pt idx="1089">
                  <c:v>157.54998779000005</c:v>
                </c:pt>
                <c:pt idx="1090">
                  <c:v>157.54003906999992</c:v>
                </c:pt>
                <c:pt idx="1091">
                  <c:v>157.51995850000003</c:v>
                </c:pt>
                <c:pt idx="1092">
                  <c:v>157.5</c:v>
                </c:pt>
                <c:pt idx="1093">
                  <c:v>157.47998045999998</c:v>
                </c:pt>
                <c:pt idx="1094">
                  <c:v>157.46002197000007</c:v>
                </c:pt>
                <c:pt idx="1095">
                  <c:v>157.44000243999994</c:v>
                </c:pt>
                <c:pt idx="1096">
                  <c:v>157.41998291000004</c:v>
                </c:pt>
                <c:pt idx="1097">
                  <c:v>157.40002442000002</c:v>
                </c:pt>
                <c:pt idx="1098">
                  <c:v>157.37994384000001</c:v>
                </c:pt>
                <c:pt idx="1099">
                  <c:v>157.3599853500001</c:v>
                </c:pt>
                <c:pt idx="1100">
                  <c:v>157.33001708999996</c:v>
                </c:pt>
                <c:pt idx="1101">
                  <c:v>157.30999755999994</c:v>
                </c:pt>
                <c:pt idx="1102">
                  <c:v>157.28002930000002</c:v>
                </c:pt>
                <c:pt idx="1103">
                  <c:v>157.27001954000002</c:v>
                </c:pt>
                <c:pt idx="1104">
                  <c:v>157.23999022999999</c:v>
                </c:pt>
                <c:pt idx="1105">
                  <c:v>157.20996093999997</c:v>
                </c:pt>
                <c:pt idx="1106">
                  <c:v>157.20001221000007</c:v>
                </c:pt>
                <c:pt idx="1107">
                  <c:v>157.16998291000004</c:v>
                </c:pt>
                <c:pt idx="1108">
                  <c:v>157.1400146499999</c:v>
                </c:pt>
                <c:pt idx="1109">
                  <c:v>157.11999512</c:v>
                </c:pt>
                <c:pt idx="1110">
                  <c:v>157.09002685999997</c:v>
                </c:pt>
                <c:pt idx="1111">
                  <c:v>157.07000732000006</c:v>
                </c:pt>
                <c:pt idx="1112">
                  <c:v>157.03997801999992</c:v>
                </c:pt>
                <c:pt idx="1113">
                  <c:v>157.01995850000003</c:v>
                </c:pt>
                <c:pt idx="1114">
                  <c:v>156.97998046999999</c:v>
                </c:pt>
                <c:pt idx="1115">
                  <c:v>156.95996094000009</c:v>
                </c:pt>
                <c:pt idx="1116">
                  <c:v>156.92999266999993</c:v>
                </c:pt>
                <c:pt idx="1117">
                  <c:v>156.89996338000003</c:v>
                </c:pt>
                <c:pt idx="1118">
                  <c:v>156.88000489000001</c:v>
                </c:pt>
                <c:pt idx="1119">
                  <c:v>156.83996582000009</c:v>
                </c:pt>
                <c:pt idx="1120">
                  <c:v>156.82000731999995</c:v>
                </c:pt>
                <c:pt idx="1121">
                  <c:v>156.78997802000004</c:v>
                </c:pt>
                <c:pt idx="1122">
                  <c:v>156.76000976</c:v>
                </c:pt>
                <c:pt idx="1123">
                  <c:v>156.7299804700001</c:v>
                </c:pt>
                <c:pt idx="1124">
                  <c:v>156.70001219999995</c:v>
                </c:pt>
                <c:pt idx="1125">
                  <c:v>156.66998291000004</c:v>
                </c:pt>
                <c:pt idx="1126">
                  <c:v>156.64001465000001</c:v>
                </c:pt>
                <c:pt idx="1127">
                  <c:v>156.60998534999999</c:v>
                </c:pt>
                <c:pt idx="1128">
                  <c:v>156.57995604999996</c:v>
                </c:pt>
                <c:pt idx="1129">
                  <c:v>156.54003906000003</c:v>
                </c:pt>
                <c:pt idx="1130">
                  <c:v>156.51000977000001</c:v>
                </c:pt>
                <c:pt idx="1131">
                  <c:v>156.48004150999998</c:v>
                </c:pt>
                <c:pt idx="1132">
                  <c:v>156.44000243999994</c:v>
                </c:pt>
                <c:pt idx="1133">
                  <c:v>156.40997314000003</c:v>
                </c:pt>
                <c:pt idx="1134">
                  <c:v>156.38000488</c:v>
                </c:pt>
                <c:pt idx="1135">
                  <c:v>156.33996581999997</c:v>
                </c:pt>
                <c:pt idx="1136">
                  <c:v>156.29998779000005</c:v>
                </c:pt>
                <c:pt idx="1137">
                  <c:v>156.27001953000001</c:v>
                </c:pt>
                <c:pt idx="1138">
                  <c:v>156.22998046999999</c:v>
                </c:pt>
                <c:pt idx="1139">
                  <c:v>156.19000244000006</c:v>
                </c:pt>
                <c:pt idx="1140">
                  <c:v>156.14996338000003</c:v>
                </c:pt>
                <c:pt idx="1141">
                  <c:v>156.11999512</c:v>
                </c:pt>
                <c:pt idx="1142">
                  <c:v>156.08996581999997</c:v>
                </c:pt>
                <c:pt idx="1143">
                  <c:v>156.05004883000004</c:v>
                </c:pt>
                <c:pt idx="1144">
                  <c:v>156.01000975999989</c:v>
                </c:pt>
                <c:pt idx="1145">
                  <c:v>155.96997070999998</c:v>
                </c:pt>
                <c:pt idx="1146">
                  <c:v>155.92999267000005</c:v>
                </c:pt>
                <c:pt idx="1147">
                  <c:v>155.8900146499999</c:v>
                </c:pt>
                <c:pt idx="1148">
                  <c:v>155.84997558999999</c:v>
                </c:pt>
                <c:pt idx="1149">
                  <c:v>155.80999756000006</c:v>
                </c:pt>
                <c:pt idx="1150">
                  <c:v>155.76995850000003</c:v>
                </c:pt>
                <c:pt idx="1151">
                  <c:v>155.73004150999998</c:v>
                </c:pt>
                <c:pt idx="1152">
                  <c:v>155.69000243999994</c:v>
                </c:pt>
                <c:pt idx="1153">
                  <c:v>155.63995361000002</c:v>
                </c:pt>
                <c:pt idx="1154">
                  <c:v>155.60003661999997</c:v>
                </c:pt>
                <c:pt idx="1155">
                  <c:v>155.57000731999995</c:v>
                </c:pt>
                <c:pt idx="1156">
                  <c:v>155.51995849000002</c:v>
                </c:pt>
                <c:pt idx="1157">
                  <c:v>155.47003172999996</c:v>
                </c:pt>
                <c:pt idx="1158">
                  <c:v>155.44000243999994</c:v>
                </c:pt>
                <c:pt idx="1159">
                  <c:v>155.39001464</c:v>
                </c:pt>
                <c:pt idx="1160">
                  <c:v>155.34002686000008</c:v>
                </c:pt>
                <c:pt idx="1161">
                  <c:v>155.30999755999994</c:v>
                </c:pt>
                <c:pt idx="1162">
                  <c:v>155.26000977000001</c:v>
                </c:pt>
                <c:pt idx="1163">
                  <c:v>155.20996093000008</c:v>
                </c:pt>
                <c:pt idx="1164">
                  <c:v>155.16998290999993</c:v>
                </c:pt>
                <c:pt idx="1165">
                  <c:v>155.13000488</c:v>
                </c:pt>
                <c:pt idx="1166">
                  <c:v>155.08001709000007</c:v>
                </c:pt>
                <c:pt idx="1167">
                  <c:v>155.03997801999992</c:v>
                </c:pt>
                <c:pt idx="1168">
                  <c:v>154.98999022999999</c:v>
                </c:pt>
                <c:pt idx="1169">
                  <c:v>154.94000244000006</c:v>
                </c:pt>
                <c:pt idx="1170">
                  <c:v>154.89001465000001</c:v>
                </c:pt>
                <c:pt idx="1171">
                  <c:v>154.83996581999997</c:v>
                </c:pt>
                <c:pt idx="1172">
                  <c:v>154.79998780000005</c:v>
                </c:pt>
                <c:pt idx="1173">
                  <c:v>154.75</c:v>
                </c:pt>
                <c:pt idx="1174">
                  <c:v>154.70001220999995</c:v>
                </c:pt>
                <c:pt idx="1175">
                  <c:v>154.64996338000003</c:v>
                </c:pt>
                <c:pt idx="1176">
                  <c:v>154.60003661999997</c:v>
                </c:pt>
                <c:pt idx="1177">
                  <c:v>154.55999755999994</c:v>
                </c:pt>
                <c:pt idx="1178">
                  <c:v>154.5</c:v>
                </c:pt>
                <c:pt idx="1179">
                  <c:v>154.46002197999996</c:v>
                </c:pt>
                <c:pt idx="1180">
                  <c:v>154.39996338000003</c:v>
                </c:pt>
                <c:pt idx="1181">
                  <c:v>154.36004638999998</c:v>
                </c:pt>
                <c:pt idx="1182">
                  <c:v>154.29998778999993</c:v>
                </c:pt>
                <c:pt idx="1183">
                  <c:v>154.26000977000001</c:v>
                </c:pt>
                <c:pt idx="1184">
                  <c:v>154.20001221000007</c:v>
                </c:pt>
                <c:pt idx="1185">
                  <c:v>154.16003417999991</c:v>
                </c:pt>
                <c:pt idx="1186">
                  <c:v>154.09997557999998</c:v>
                </c:pt>
                <c:pt idx="1187">
                  <c:v>154.05004883000004</c:v>
                </c:pt>
                <c:pt idx="1188">
                  <c:v>153.98999022999999</c:v>
                </c:pt>
                <c:pt idx="1189">
                  <c:v>153.95001220999995</c:v>
                </c:pt>
                <c:pt idx="1190">
                  <c:v>153.89001465000001</c:v>
                </c:pt>
                <c:pt idx="1191">
                  <c:v>153.84002684999996</c:v>
                </c:pt>
                <c:pt idx="1192">
                  <c:v>153.77996826000003</c:v>
                </c:pt>
                <c:pt idx="1193">
                  <c:v>153.73004150999998</c:v>
                </c:pt>
                <c:pt idx="1194">
                  <c:v>153.66998290999993</c:v>
                </c:pt>
                <c:pt idx="1195">
                  <c:v>153.61999512</c:v>
                </c:pt>
                <c:pt idx="1196">
                  <c:v>153.57000733000007</c:v>
                </c:pt>
                <c:pt idx="1197">
                  <c:v>153.51000975999989</c:v>
                </c:pt>
                <c:pt idx="1198">
                  <c:v>153.45996093999997</c:v>
                </c:pt>
                <c:pt idx="1199">
                  <c:v>153.40002441000001</c:v>
                </c:pt>
                <c:pt idx="1200">
                  <c:v>153.34997557999998</c:v>
                </c:pt>
                <c:pt idx="1201">
                  <c:v>153.28997803000004</c:v>
                </c:pt>
                <c:pt idx="1202">
                  <c:v>153.23004150999998</c:v>
                </c:pt>
                <c:pt idx="1203">
                  <c:v>153.17999267999994</c:v>
                </c:pt>
                <c:pt idx="1204">
                  <c:v>153.11999512</c:v>
                </c:pt>
                <c:pt idx="1205">
                  <c:v>153.06005860000005</c:v>
                </c:pt>
                <c:pt idx="1206">
                  <c:v>153</c:v>
                </c:pt>
                <c:pt idx="1207">
                  <c:v>152.94000243999994</c:v>
                </c:pt>
                <c:pt idx="1208">
                  <c:v>152.89001465000001</c:v>
                </c:pt>
                <c:pt idx="1209">
                  <c:v>152.83001708999996</c:v>
                </c:pt>
                <c:pt idx="1210">
                  <c:v>152.77001953000001</c:v>
                </c:pt>
                <c:pt idx="1211">
                  <c:v>152.7199707100001</c:v>
                </c:pt>
                <c:pt idx="1212">
                  <c:v>152.65002441999991</c:v>
                </c:pt>
                <c:pt idx="1213">
                  <c:v>152.58996581999997</c:v>
                </c:pt>
                <c:pt idx="1214">
                  <c:v>152.53997803000004</c:v>
                </c:pt>
                <c:pt idx="1215">
                  <c:v>152.47003173999997</c:v>
                </c:pt>
                <c:pt idx="1216">
                  <c:v>152.40997315000004</c:v>
                </c:pt>
                <c:pt idx="1217">
                  <c:v>152.35998534999999</c:v>
                </c:pt>
                <c:pt idx="1218">
                  <c:v>152.29003906999992</c:v>
                </c:pt>
                <c:pt idx="1219">
                  <c:v>152.22998046999999</c:v>
                </c:pt>
                <c:pt idx="1220">
                  <c:v>152.16998291000004</c:v>
                </c:pt>
                <c:pt idx="1221">
                  <c:v>152.11004637999997</c:v>
                </c:pt>
                <c:pt idx="1222">
                  <c:v>152.04998779000005</c:v>
                </c:pt>
                <c:pt idx="1223">
                  <c:v>151.98999022999999</c:v>
                </c:pt>
                <c:pt idx="1224">
                  <c:v>151.92004393999991</c:v>
                </c:pt>
                <c:pt idx="1225">
                  <c:v>151.85998534999999</c:v>
                </c:pt>
                <c:pt idx="1226">
                  <c:v>151.79998779000005</c:v>
                </c:pt>
                <c:pt idx="1227">
                  <c:v>151.73004149999997</c:v>
                </c:pt>
                <c:pt idx="1228">
                  <c:v>151.66998291000004</c:v>
                </c:pt>
                <c:pt idx="1229">
                  <c:v>151.6099853500001</c:v>
                </c:pt>
                <c:pt idx="1230">
                  <c:v>151.53997801999992</c:v>
                </c:pt>
                <c:pt idx="1231">
                  <c:v>151.48004150999998</c:v>
                </c:pt>
                <c:pt idx="1232">
                  <c:v>151.40997315000004</c:v>
                </c:pt>
                <c:pt idx="1233">
                  <c:v>151.34997558999999</c:v>
                </c:pt>
                <c:pt idx="1234">
                  <c:v>151.28002930000002</c:v>
                </c:pt>
                <c:pt idx="1235">
                  <c:v>151.21997070000009</c:v>
                </c:pt>
                <c:pt idx="1236">
                  <c:v>151.15997315000004</c:v>
                </c:pt>
                <c:pt idx="1237">
                  <c:v>151.09002684999996</c:v>
                </c:pt>
                <c:pt idx="1238">
                  <c:v>151.0200195299999</c:v>
                </c:pt>
                <c:pt idx="1239">
                  <c:v>150.95996092999997</c:v>
                </c:pt>
                <c:pt idx="1240">
                  <c:v>150.89996337000002</c:v>
                </c:pt>
                <c:pt idx="1241">
                  <c:v>150.84002685999997</c:v>
                </c:pt>
                <c:pt idx="1242">
                  <c:v>150.76000976</c:v>
                </c:pt>
                <c:pt idx="1243">
                  <c:v>150.69995117000008</c:v>
                </c:pt>
                <c:pt idx="1244">
                  <c:v>150.64001465000001</c:v>
                </c:pt>
                <c:pt idx="1245">
                  <c:v>150.57000731999995</c:v>
                </c:pt>
                <c:pt idx="1246">
                  <c:v>150.5</c:v>
                </c:pt>
                <c:pt idx="1247">
                  <c:v>150.44000244999995</c:v>
                </c:pt>
                <c:pt idx="1248">
                  <c:v>150.36999512</c:v>
                </c:pt>
                <c:pt idx="1249">
                  <c:v>150.29998779000005</c:v>
                </c:pt>
                <c:pt idx="1250">
                  <c:v>150.23004150999998</c:v>
                </c:pt>
                <c:pt idx="1251">
                  <c:v>150.16998291000004</c:v>
                </c:pt>
                <c:pt idx="1252">
                  <c:v>150.0999755900001</c:v>
                </c:pt>
                <c:pt idx="1253">
                  <c:v>150.03997802999993</c:v>
                </c:pt>
                <c:pt idx="1254">
                  <c:v>149.96002197999996</c:v>
                </c:pt>
                <c:pt idx="1255">
                  <c:v>149.89996338000003</c:v>
                </c:pt>
                <c:pt idx="1256">
                  <c:v>149.82995604999996</c:v>
                </c:pt>
                <c:pt idx="1257">
                  <c:v>149.77001953000001</c:v>
                </c:pt>
                <c:pt idx="1258">
                  <c:v>149.69000243999994</c:v>
                </c:pt>
                <c:pt idx="1259">
                  <c:v>149.61999512</c:v>
                </c:pt>
                <c:pt idx="1260">
                  <c:v>149.56005860000005</c:v>
                </c:pt>
                <c:pt idx="1261">
                  <c:v>149.48999024</c:v>
                </c:pt>
                <c:pt idx="1262">
                  <c:v>149.41998291000004</c:v>
                </c:pt>
                <c:pt idx="1263">
                  <c:v>149.35998534999999</c:v>
                </c:pt>
                <c:pt idx="1264">
                  <c:v>149.28002929999991</c:v>
                </c:pt>
                <c:pt idx="1265">
                  <c:v>149.21002196999996</c:v>
                </c:pt>
                <c:pt idx="1266">
                  <c:v>149.14996338000003</c:v>
                </c:pt>
                <c:pt idx="1267">
                  <c:v>149.07995604999996</c:v>
                </c:pt>
                <c:pt idx="1268">
                  <c:v>149.01000977000001</c:v>
                </c:pt>
                <c:pt idx="1269">
                  <c:v>148.95001221000007</c:v>
                </c:pt>
                <c:pt idx="1270">
                  <c:v>148.88000488</c:v>
                </c:pt>
                <c:pt idx="1271">
                  <c:v>148.80999755000005</c:v>
                </c:pt>
                <c:pt idx="1272">
                  <c:v>148.7299804700001</c:v>
                </c:pt>
                <c:pt idx="1273">
                  <c:v>148.66998290999993</c:v>
                </c:pt>
                <c:pt idx="1274">
                  <c:v>148.59997557999998</c:v>
                </c:pt>
                <c:pt idx="1275">
                  <c:v>148.53002929999991</c:v>
                </c:pt>
                <c:pt idx="1276">
                  <c:v>148.46002196999996</c:v>
                </c:pt>
                <c:pt idx="1277">
                  <c:v>148.38995361000002</c:v>
                </c:pt>
                <c:pt idx="1278">
                  <c:v>148.33001708999996</c:v>
                </c:pt>
                <c:pt idx="1279">
                  <c:v>148.26000977000001</c:v>
                </c:pt>
                <c:pt idx="1280">
                  <c:v>148.19000245000007</c:v>
                </c:pt>
                <c:pt idx="1281">
                  <c:v>148.11999512</c:v>
                </c:pt>
                <c:pt idx="1282">
                  <c:v>148.05004883000004</c:v>
                </c:pt>
                <c:pt idx="1283">
                  <c:v>147.98004150999998</c:v>
                </c:pt>
                <c:pt idx="1284">
                  <c:v>147.90997315000004</c:v>
                </c:pt>
                <c:pt idx="1285">
                  <c:v>147.83996582000009</c:v>
                </c:pt>
                <c:pt idx="1286">
                  <c:v>147.77001953000001</c:v>
                </c:pt>
                <c:pt idx="1287">
                  <c:v>147.70001219999995</c:v>
                </c:pt>
                <c:pt idx="1288">
                  <c:v>147.63000488</c:v>
                </c:pt>
                <c:pt idx="1289">
                  <c:v>147.55999755999994</c:v>
                </c:pt>
                <c:pt idx="1290">
                  <c:v>147.48999024</c:v>
                </c:pt>
                <c:pt idx="1291">
                  <c:v>147.41998291000004</c:v>
                </c:pt>
                <c:pt idx="1292">
                  <c:v>147.34997558999999</c:v>
                </c:pt>
                <c:pt idx="1293">
                  <c:v>147.27001953000001</c:v>
                </c:pt>
                <c:pt idx="1294">
                  <c:v>147.21002196999996</c:v>
                </c:pt>
                <c:pt idx="1295">
                  <c:v>147.14001465000001</c:v>
                </c:pt>
                <c:pt idx="1296">
                  <c:v>147.07000732000006</c:v>
                </c:pt>
                <c:pt idx="1297">
                  <c:v>147</c:v>
                </c:pt>
                <c:pt idx="1298">
                  <c:v>146.92999268000005</c:v>
                </c:pt>
                <c:pt idx="1299">
                  <c:v>146.85998536000011</c:v>
                </c:pt>
                <c:pt idx="1300">
                  <c:v>146.78997803000004</c:v>
                </c:pt>
                <c:pt idx="1301">
                  <c:v>146.72003173999997</c:v>
                </c:pt>
                <c:pt idx="1302">
                  <c:v>146.65002441999991</c:v>
                </c:pt>
                <c:pt idx="1303">
                  <c:v>146.58001708999996</c:v>
                </c:pt>
                <c:pt idx="1304">
                  <c:v>146.50994873000002</c:v>
                </c:pt>
                <c:pt idx="1305">
                  <c:v>146.42999266999993</c:v>
                </c:pt>
                <c:pt idx="1306">
                  <c:v>146.36999512</c:v>
                </c:pt>
                <c:pt idx="1307">
                  <c:v>146.29998779000005</c:v>
                </c:pt>
                <c:pt idx="1308">
                  <c:v>146.22998046999999</c:v>
                </c:pt>
                <c:pt idx="1309">
                  <c:v>146.15997314000003</c:v>
                </c:pt>
                <c:pt idx="1310">
                  <c:v>146.09002685999997</c:v>
                </c:pt>
                <c:pt idx="1311">
                  <c:v>146.01000977000001</c:v>
                </c:pt>
                <c:pt idx="1312">
                  <c:v>145.94000244000006</c:v>
                </c:pt>
                <c:pt idx="1313">
                  <c:v>145.87005615999999</c:v>
                </c:pt>
                <c:pt idx="1314">
                  <c:v>145.80999756000006</c:v>
                </c:pt>
                <c:pt idx="1315">
                  <c:v>145.72998046999999</c:v>
                </c:pt>
                <c:pt idx="1316">
                  <c:v>145.65997314000003</c:v>
                </c:pt>
                <c:pt idx="1317">
                  <c:v>145.58996582000009</c:v>
                </c:pt>
                <c:pt idx="1318">
                  <c:v>145.52001953000001</c:v>
                </c:pt>
                <c:pt idx="1319">
                  <c:v>145.45001221000007</c:v>
                </c:pt>
                <c:pt idx="1320">
                  <c:v>145.38000488</c:v>
                </c:pt>
                <c:pt idx="1321">
                  <c:v>145.30999755999994</c:v>
                </c:pt>
                <c:pt idx="1322">
                  <c:v>145.23004149999997</c:v>
                </c:pt>
                <c:pt idx="1323">
                  <c:v>145.16003417999991</c:v>
                </c:pt>
                <c:pt idx="1324">
                  <c:v>145.09997558999999</c:v>
                </c:pt>
                <c:pt idx="1325">
                  <c:v>145.01995850000003</c:v>
                </c:pt>
                <c:pt idx="1326">
                  <c:v>144.94995117999997</c:v>
                </c:pt>
                <c:pt idx="1327">
                  <c:v>144.88000488</c:v>
                </c:pt>
                <c:pt idx="1328">
                  <c:v>144.80999755999994</c:v>
                </c:pt>
                <c:pt idx="1329">
                  <c:v>144.73999024</c:v>
                </c:pt>
                <c:pt idx="1330">
                  <c:v>144.65997315000004</c:v>
                </c:pt>
                <c:pt idx="1331">
                  <c:v>144.59002684999996</c:v>
                </c:pt>
                <c:pt idx="1332">
                  <c:v>144.53002930000002</c:v>
                </c:pt>
                <c:pt idx="1333">
                  <c:v>144.45001221000007</c:v>
                </c:pt>
                <c:pt idx="1334">
                  <c:v>144.38000488</c:v>
                </c:pt>
                <c:pt idx="1335">
                  <c:v>144.30999755000005</c:v>
                </c:pt>
                <c:pt idx="1336">
                  <c:v>144.24005126999998</c:v>
                </c:pt>
                <c:pt idx="1337">
                  <c:v>144.16998291000004</c:v>
                </c:pt>
                <c:pt idx="1338">
                  <c:v>144.09997557999998</c:v>
                </c:pt>
                <c:pt idx="1339">
                  <c:v>144.02996826000003</c:v>
                </c:pt>
                <c:pt idx="1340">
                  <c:v>143.96002198000008</c:v>
                </c:pt>
                <c:pt idx="1341">
                  <c:v>143.89001465000001</c:v>
                </c:pt>
                <c:pt idx="1342">
                  <c:v>143.82000731999995</c:v>
                </c:pt>
                <c:pt idx="1343">
                  <c:v>143.73999024000011</c:v>
                </c:pt>
                <c:pt idx="1344">
                  <c:v>143.67999266999993</c:v>
                </c:pt>
                <c:pt idx="1345">
                  <c:v>143.59997557999998</c:v>
                </c:pt>
                <c:pt idx="1346">
                  <c:v>143.53002929999991</c:v>
                </c:pt>
                <c:pt idx="1347">
                  <c:v>143.47003173999997</c:v>
                </c:pt>
                <c:pt idx="1348">
                  <c:v>143.39001465000001</c:v>
                </c:pt>
                <c:pt idx="1349">
                  <c:v>143.32995604999996</c:v>
                </c:pt>
                <c:pt idx="1350">
                  <c:v>143.25</c:v>
                </c:pt>
                <c:pt idx="1351">
                  <c:v>143.17999266999993</c:v>
                </c:pt>
                <c:pt idx="1352">
                  <c:v>143.10998534999999</c:v>
                </c:pt>
                <c:pt idx="1353">
                  <c:v>143.03997803000004</c:v>
                </c:pt>
                <c:pt idx="1354">
                  <c:v>142.96997069999998</c:v>
                </c:pt>
                <c:pt idx="1355">
                  <c:v>142.89996337000002</c:v>
                </c:pt>
                <c:pt idx="1356">
                  <c:v>142.83001708999996</c:v>
                </c:pt>
                <c:pt idx="1357">
                  <c:v>142.76000977000001</c:v>
                </c:pt>
                <c:pt idx="1358">
                  <c:v>142.69000243999994</c:v>
                </c:pt>
                <c:pt idx="1359">
                  <c:v>142.61999512</c:v>
                </c:pt>
                <c:pt idx="1360">
                  <c:v>142.53997803000004</c:v>
                </c:pt>
                <c:pt idx="1361">
                  <c:v>142.47998046999999</c:v>
                </c:pt>
                <c:pt idx="1362">
                  <c:v>142.40002442000002</c:v>
                </c:pt>
                <c:pt idx="1363">
                  <c:v>142.34002684999996</c:v>
                </c:pt>
                <c:pt idx="1364">
                  <c:v>142.26000976</c:v>
                </c:pt>
                <c:pt idx="1365">
                  <c:v>142.20001221000007</c:v>
                </c:pt>
                <c:pt idx="1366">
                  <c:v>142.12005615999999</c:v>
                </c:pt>
                <c:pt idx="1367">
                  <c:v>142.05999756000006</c:v>
                </c:pt>
                <c:pt idx="1368">
                  <c:v>141.98004150999998</c:v>
                </c:pt>
                <c:pt idx="1369">
                  <c:v>141.91998291000004</c:v>
                </c:pt>
                <c:pt idx="1370">
                  <c:v>141.83996582000009</c:v>
                </c:pt>
                <c:pt idx="1371">
                  <c:v>141.77996826000003</c:v>
                </c:pt>
                <c:pt idx="1372">
                  <c:v>141.70996093000008</c:v>
                </c:pt>
                <c:pt idx="1373">
                  <c:v>141.64001465000001</c:v>
                </c:pt>
                <c:pt idx="1374">
                  <c:v>141.57000733000007</c:v>
                </c:pt>
                <c:pt idx="1375">
                  <c:v>141.5</c:v>
                </c:pt>
                <c:pt idx="1376">
                  <c:v>141.42999266999993</c:v>
                </c:pt>
                <c:pt idx="1377">
                  <c:v>141.35998534999999</c:v>
                </c:pt>
                <c:pt idx="1378">
                  <c:v>141.28997801999992</c:v>
                </c:pt>
                <c:pt idx="1379">
                  <c:v>141.22003173999997</c:v>
                </c:pt>
                <c:pt idx="1380">
                  <c:v>141.1500244099999</c:v>
                </c:pt>
                <c:pt idx="1381">
                  <c:v>141.09002685999997</c:v>
                </c:pt>
                <c:pt idx="1382">
                  <c:v>141.01000977000001</c:v>
                </c:pt>
                <c:pt idx="1383">
                  <c:v>140.94995117999997</c:v>
                </c:pt>
                <c:pt idx="1384">
                  <c:v>140.88000489000001</c:v>
                </c:pt>
                <c:pt idx="1385">
                  <c:v>140.80999755999994</c:v>
                </c:pt>
                <c:pt idx="1386">
                  <c:v>140.73999024</c:v>
                </c:pt>
                <c:pt idx="1387">
                  <c:v>140.66998291000004</c:v>
                </c:pt>
                <c:pt idx="1388">
                  <c:v>140.59997557999998</c:v>
                </c:pt>
                <c:pt idx="1389">
                  <c:v>140.53997803000004</c:v>
                </c:pt>
                <c:pt idx="1390">
                  <c:v>140.46002197999996</c:v>
                </c:pt>
                <c:pt idx="1391">
                  <c:v>140.39001465000001</c:v>
                </c:pt>
                <c:pt idx="1392">
                  <c:v>140.33001708999996</c:v>
                </c:pt>
                <c:pt idx="1393">
                  <c:v>140.25</c:v>
                </c:pt>
                <c:pt idx="1394">
                  <c:v>140.19000244000006</c:v>
                </c:pt>
                <c:pt idx="1395">
                  <c:v>140.11999510999999</c:v>
                </c:pt>
                <c:pt idx="1396">
                  <c:v>140.04998779000005</c:v>
                </c:pt>
                <c:pt idx="1397">
                  <c:v>139.98004150999998</c:v>
                </c:pt>
                <c:pt idx="1398">
                  <c:v>139.92004394000003</c:v>
                </c:pt>
                <c:pt idx="1399">
                  <c:v>139.85003661999997</c:v>
                </c:pt>
                <c:pt idx="1400">
                  <c:v>139.77996826000003</c:v>
                </c:pt>
                <c:pt idx="1401">
                  <c:v>139.70996093000008</c:v>
                </c:pt>
                <c:pt idx="1402">
                  <c:v>139.64996337000002</c:v>
                </c:pt>
                <c:pt idx="1403">
                  <c:v>139.58996582000009</c:v>
                </c:pt>
                <c:pt idx="1404">
                  <c:v>139.51000977000001</c:v>
                </c:pt>
                <c:pt idx="1405">
                  <c:v>139.45001221000007</c:v>
                </c:pt>
                <c:pt idx="1406">
                  <c:v>139.38000489000001</c:v>
                </c:pt>
                <c:pt idx="1407">
                  <c:v>139.32000731999995</c:v>
                </c:pt>
                <c:pt idx="1408">
                  <c:v>139.23999022999999</c:v>
                </c:pt>
                <c:pt idx="1409">
                  <c:v>139.17999267999994</c:v>
                </c:pt>
                <c:pt idx="1410">
                  <c:v>139.10998534999999</c:v>
                </c:pt>
                <c:pt idx="1411">
                  <c:v>139.04998779999994</c:v>
                </c:pt>
                <c:pt idx="1412">
                  <c:v>138.98004150999998</c:v>
                </c:pt>
                <c:pt idx="1413">
                  <c:v>138.91003417999991</c:v>
                </c:pt>
                <c:pt idx="1414">
                  <c:v>138.84002684999996</c:v>
                </c:pt>
                <c:pt idx="1415">
                  <c:v>138.77996826000003</c:v>
                </c:pt>
                <c:pt idx="1416">
                  <c:v>138.71997069999998</c:v>
                </c:pt>
                <c:pt idx="1417">
                  <c:v>138.64996338000003</c:v>
                </c:pt>
                <c:pt idx="1418">
                  <c:v>138.58996581999997</c:v>
                </c:pt>
                <c:pt idx="1419">
                  <c:v>138.51000977000001</c:v>
                </c:pt>
                <c:pt idx="1420">
                  <c:v>138.45001219999995</c:v>
                </c:pt>
                <c:pt idx="1421">
                  <c:v>138.38000488</c:v>
                </c:pt>
                <c:pt idx="1422">
                  <c:v>138.32000731999995</c:v>
                </c:pt>
                <c:pt idx="1423">
                  <c:v>138.26000977000001</c:v>
                </c:pt>
                <c:pt idx="1424">
                  <c:v>138.19000245000007</c:v>
                </c:pt>
                <c:pt idx="1425">
                  <c:v>138.13000488</c:v>
                </c:pt>
                <c:pt idx="1426">
                  <c:v>138.05999756000006</c:v>
                </c:pt>
                <c:pt idx="1427">
                  <c:v>137.99005126999998</c:v>
                </c:pt>
                <c:pt idx="1428">
                  <c:v>137.98004149999997</c:v>
                </c:pt>
                <c:pt idx="1429">
                  <c:v>137.88000490000002</c:v>
                </c:pt>
                <c:pt idx="1430">
                  <c:v>137.78997803000004</c:v>
                </c:pt>
                <c:pt idx="1431">
                  <c:v>137.70001219000005</c:v>
                </c:pt>
                <c:pt idx="1432">
                  <c:v>137.70001219000005</c:v>
                </c:pt>
                <c:pt idx="1433">
                  <c:v>137.60998536000011</c:v>
                </c:pt>
                <c:pt idx="1434">
                  <c:v>137.52001951999989</c:v>
                </c:pt>
                <c:pt idx="1435">
                  <c:v>137.52001951999989</c:v>
                </c:pt>
                <c:pt idx="1436">
                  <c:v>137.41998291999994</c:v>
                </c:pt>
                <c:pt idx="1437">
                  <c:v>137.33001708999996</c:v>
                </c:pt>
                <c:pt idx="1438">
                  <c:v>137.33001708999996</c:v>
                </c:pt>
                <c:pt idx="1439">
                  <c:v>137.24005125999997</c:v>
                </c:pt>
                <c:pt idx="1440">
                  <c:v>137.14996339000004</c:v>
                </c:pt>
                <c:pt idx="1441">
                  <c:v>137.04998778999993</c:v>
                </c:pt>
                <c:pt idx="1442">
                  <c:v>137.05999754999993</c:v>
                </c:pt>
                <c:pt idx="1443">
                  <c:v>136.96997071999999</c:v>
                </c:pt>
                <c:pt idx="1444">
                  <c:v>136.86999512</c:v>
                </c:pt>
                <c:pt idx="1445">
                  <c:v>136.86999512</c:v>
                </c:pt>
                <c:pt idx="1446">
                  <c:v>136.78002928000001</c:v>
                </c:pt>
                <c:pt idx="1447">
                  <c:v>136.67999268000005</c:v>
                </c:pt>
                <c:pt idx="1448">
                  <c:v>136.69000245000007</c:v>
                </c:pt>
                <c:pt idx="1449">
                  <c:v>136.60003660999996</c:v>
                </c:pt>
                <c:pt idx="1450">
                  <c:v>136.50994874000003</c:v>
                </c:pt>
                <c:pt idx="1451">
                  <c:v>136.50994874000003</c:v>
                </c:pt>
                <c:pt idx="1452">
                  <c:v>136.41998291000004</c:v>
                </c:pt>
                <c:pt idx="1453">
                  <c:v>136.32000731000005</c:v>
                </c:pt>
                <c:pt idx="1454">
                  <c:v>136.33001707999995</c:v>
                </c:pt>
                <c:pt idx="1455">
                  <c:v>136.23004148000007</c:v>
                </c:pt>
                <c:pt idx="1456">
                  <c:v>136.13995363999993</c:v>
                </c:pt>
                <c:pt idx="1457">
                  <c:v>136.14996340999994</c:v>
                </c:pt>
                <c:pt idx="1458">
                  <c:v>136.04998781000006</c:v>
                </c:pt>
                <c:pt idx="1459">
                  <c:v>135.96002196999996</c:v>
                </c:pt>
                <c:pt idx="1460">
                  <c:v>135.86999509999987</c:v>
                </c:pt>
                <c:pt idx="1461">
                  <c:v>135.86999509999987</c:v>
                </c:pt>
                <c:pt idx="1462">
                  <c:v>135.77001949999999</c:v>
                </c:pt>
                <c:pt idx="1463">
                  <c:v>135.78002927</c:v>
                </c:pt>
                <c:pt idx="1464">
                  <c:v>135.68994142999998</c:v>
                </c:pt>
                <c:pt idx="1465">
                  <c:v>135.5899658300001</c:v>
                </c:pt>
                <c:pt idx="1466">
                  <c:v>135.5</c:v>
                </c:pt>
                <c:pt idx="1467">
                  <c:v>135.51000977000001</c:v>
                </c:pt>
                <c:pt idx="1468">
                  <c:v>135.42004392999991</c:v>
                </c:pt>
                <c:pt idx="1469">
                  <c:v>135.32006833000003</c:v>
                </c:pt>
                <c:pt idx="1470">
                  <c:v>135.32006833000003</c:v>
                </c:pt>
                <c:pt idx="1471">
                  <c:v>135.22998050000001</c:v>
                </c:pt>
                <c:pt idx="1472">
                  <c:v>135.13995363000015</c:v>
                </c:pt>
                <c:pt idx="1473">
                  <c:v>135.13995363000015</c:v>
                </c:pt>
                <c:pt idx="1474">
                  <c:v>135.04998779000005</c:v>
                </c:pt>
                <c:pt idx="1475">
                  <c:v>134.96002195999995</c:v>
                </c:pt>
                <c:pt idx="1476">
                  <c:v>134.97003171999984</c:v>
                </c:pt>
                <c:pt idx="1477">
                  <c:v>134.87005611999996</c:v>
                </c:pt>
                <c:pt idx="1478">
                  <c:v>134.76995851999993</c:v>
                </c:pt>
                <c:pt idx="1479">
                  <c:v>134.77996828999994</c:v>
                </c:pt>
                <c:pt idx="1480">
                  <c:v>134.69000246000007</c:v>
                </c:pt>
                <c:pt idx="1481">
                  <c:v>134.59002685999997</c:v>
                </c:pt>
                <c:pt idx="1482">
                  <c:v>134.59997558999999</c:v>
                </c:pt>
                <c:pt idx="1483">
                  <c:v>134.51000974999988</c:v>
                </c:pt>
                <c:pt idx="1484">
                  <c:v>134.42004392000001</c:v>
                </c:pt>
                <c:pt idx="1485">
                  <c:v>134.42004392000001</c:v>
                </c:pt>
                <c:pt idx="1486">
                  <c:v>134.32995607999999</c:v>
                </c:pt>
                <c:pt idx="1487">
                  <c:v>134.32995607999999</c:v>
                </c:pt>
                <c:pt idx="1488">
                  <c:v>134.23999025000012</c:v>
                </c:pt>
                <c:pt idx="1489">
                  <c:v>134.14001465000001</c:v>
                </c:pt>
                <c:pt idx="1490">
                  <c:v>134.15002441000001</c:v>
                </c:pt>
                <c:pt idx="1491">
                  <c:v>134.05999753999993</c:v>
                </c:pt>
                <c:pt idx="1492">
                  <c:v>133.97003171000006</c:v>
                </c:pt>
                <c:pt idx="1493">
                  <c:v>133.97003171000006</c:v>
                </c:pt>
                <c:pt idx="1494">
                  <c:v>133.87994388000004</c:v>
                </c:pt>
                <c:pt idx="1495">
                  <c:v>133.77996828000016</c:v>
                </c:pt>
                <c:pt idx="1496">
                  <c:v>133.78997804000005</c:v>
                </c:pt>
                <c:pt idx="1497">
                  <c:v>133.70001220999995</c:v>
                </c:pt>
                <c:pt idx="1498">
                  <c:v>133.60003660999985</c:v>
                </c:pt>
                <c:pt idx="1499">
                  <c:v>133.61004636999985</c:v>
                </c:pt>
                <c:pt idx="1500">
                  <c:v>133.52001949999999</c:v>
                </c:pt>
                <c:pt idx="1501">
                  <c:v>133.42993166999997</c:v>
                </c:pt>
                <c:pt idx="1502">
                  <c:v>133.42993166999997</c:v>
                </c:pt>
                <c:pt idx="1503">
                  <c:v>133.3399658300001</c:v>
                </c:pt>
                <c:pt idx="1504">
                  <c:v>133.23999022999999</c:v>
                </c:pt>
                <c:pt idx="1505">
                  <c:v>133.25</c:v>
                </c:pt>
                <c:pt idx="1506">
                  <c:v>133.1600341699999</c:v>
                </c:pt>
                <c:pt idx="1507">
                  <c:v>133.06005857000002</c:v>
                </c:pt>
                <c:pt idx="1508">
                  <c:v>133.07006833000003</c:v>
                </c:pt>
                <c:pt idx="1509">
                  <c:v>132.97998050000001</c:v>
                </c:pt>
                <c:pt idx="1510">
                  <c:v>132.98992923000003</c:v>
                </c:pt>
                <c:pt idx="1511">
                  <c:v>132.89996339000015</c:v>
                </c:pt>
                <c:pt idx="1512">
                  <c:v>132.78997803000004</c:v>
                </c:pt>
                <c:pt idx="1513">
                  <c:v>132.79998779000005</c:v>
                </c:pt>
                <c:pt idx="1514">
                  <c:v>132.71002195999995</c:v>
                </c:pt>
                <c:pt idx="1515">
                  <c:v>132.62005611999996</c:v>
                </c:pt>
                <c:pt idx="1516">
                  <c:v>132.63006588999997</c:v>
                </c:pt>
                <c:pt idx="1517">
                  <c:v>132.53997805999995</c:v>
                </c:pt>
                <c:pt idx="1518">
                  <c:v>132.44000246000007</c:v>
                </c:pt>
                <c:pt idx="1519">
                  <c:v>132.44995119000009</c:v>
                </c:pt>
                <c:pt idx="1520">
                  <c:v>132.35998534999999</c:v>
                </c:pt>
                <c:pt idx="1521">
                  <c:v>132.35998534999999</c:v>
                </c:pt>
                <c:pt idx="1522">
                  <c:v>132.27001951999989</c:v>
                </c:pt>
                <c:pt idx="1523">
                  <c:v>132.18005368000001</c:v>
                </c:pt>
                <c:pt idx="1524">
                  <c:v>132.19006345000003</c:v>
                </c:pt>
                <c:pt idx="1525">
                  <c:v>132.09997561</c:v>
                </c:pt>
                <c:pt idx="1526">
                  <c:v>132.00000001000012</c:v>
                </c:pt>
                <c:pt idx="1527">
                  <c:v>132.00994874000014</c:v>
                </c:pt>
                <c:pt idx="1528">
                  <c:v>131.91998291000004</c:v>
                </c:pt>
                <c:pt idx="1529">
                  <c:v>131.91998291000004</c:v>
                </c:pt>
                <c:pt idx="1530">
                  <c:v>131.83001707999995</c:v>
                </c:pt>
                <c:pt idx="1531">
                  <c:v>131.74005123999996</c:v>
                </c:pt>
                <c:pt idx="1532">
                  <c:v>131.75006100999997</c:v>
                </c:pt>
                <c:pt idx="1533">
                  <c:v>131.65997316999994</c:v>
                </c:pt>
                <c:pt idx="1534">
                  <c:v>131.56994630000008</c:v>
                </c:pt>
                <c:pt idx="1535">
                  <c:v>131.57995607000009</c:v>
                </c:pt>
                <c:pt idx="1536">
                  <c:v>131.48999022999999</c:v>
                </c:pt>
                <c:pt idx="1537">
                  <c:v>131.40002439999989</c:v>
                </c:pt>
                <c:pt idx="1538">
                  <c:v>131.40002439999989</c:v>
                </c:pt>
                <c:pt idx="1539">
                  <c:v>131.31005857000002</c:v>
                </c:pt>
                <c:pt idx="1540">
                  <c:v>131.32006833000003</c:v>
                </c:pt>
                <c:pt idx="1541">
                  <c:v>131.22998050000001</c:v>
                </c:pt>
                <c:pt idx="1542">
                  <c:v>131.13995363000015</c:v>
                </c:pt>
                <c:pt idx="1543">
                  <c:v>131.14996339000015</c:v>
                </c:pt>
                <c:pt idx="1544">
                  <c:v>131.04998779000005</c:v>
                </c:pt>
                <c:pt idx="1545">
                  <c:v>130.96002195999995</c:v>
                </c:pt>
                <c:pt idx="1546">
                  <c:v>130.96002195999995</c:v>
                </c:pt>
                <c:pt idx="1547">
                  <c:v>130.87005611999996</c:v>
                </c:pt>
                <c:pt idx="1548">
                  <c:v>130.88006588999997</c:v>
                </c:pt>
                <c:pt idx="1549">
                  <c:v>130.78997805999995</c:v>
                </c:pt>
                <c:pt idx="1550">
                  <c:v>130.69995119000009</c:v>
                </c:pt>
                <c:pt idx="1551">
                  <c:v>130.7099609500001</c:v>
                </c:pt>
                <c:pt idx="1552">
                  <c:v>130.61999512</c:v>
                </c:pt>
                <c:pt idx="1553">
                  <c:v>130.63000488</c:v>
                </c:pt>
                <c:pt idx="1554">
                  <c:v>130.5400390499999</c:v>
                </c:pt>
                <c:pt idx="1555">
                  <c:v>130.44006345000003</c:v>
                </c:pt>
                <c:pt idx="1556">
                  <c:v>130.45007321000003</c:v>
                </c:pt>
                <c:pt idx="1557">
                  <c:v>130.35992434000002</c:v>
                </c:pt>
                <c:pt idx="1558">
                  <c:v>130.36993411000003</c:v>
                </c:pt>
                <c:pt idx="1559">
                  <c:v>130.27996828000016</c:v>
                </c:pt>
                <c:pt idx="1560">
                  <c:v>130.19000243999994</c:v>
                </c:pt>
                <c:pt idx="1561">
                  <c:v>130.20001220999995</c:v>
                </c:pt>
                <c:pt idx="1562">
                  <c:v>130.11004636999985</c:v>
                </c:pt>
                <c:pt idx="1563">
                  <c:v>130.11004636999985</c:v>
                </c:pt>
                <c:pt idx="1564">
                  <c:v>130.02001949999999</c:v>
                </c:pt>
                <c:pt idx="1565">
                  <c:v>129.91992189999996</c:v>
                </c:pt>
                <c:pt idx="1566">
                  <c:v>129.92993166999997</c:v>
                </c:pt>
                <c:pt idx="1567">
                  <c:v>129.79998780000005</c:v>
                </c:pt>
                <c:pt idx="1568">
                  <c:v>129.79998780000005</c:v>
                </c:pt>
                <c:pt idx="1569">
                  <c:v>129.79998780000005</c:v>
                </c:pt>
                <c:pt idx="1570">
                  <c:v>129.70001219999995</c:v>
                </c:pt>
                <c:pt idx="1571">
                  <c:v>129.70001219999995</c:v>
                </c:pt>
                <c:pt idx="1572">
                  <c:v>129.60003660000007</c:v>
                </c:pt>
                <c:pt idx="1573">
                  <c:v>129.49993900000004</c:v>
                </c:pt>
                <c:pt idx="1574">
                  <c:v>129.49993900000004</c:v>
                </c:pt>
                <c:pt idx="1575">
                  <c:v>129.39996340000016</c:v>
                </c:pt>
                <c:pt idx="1576">
                  <c:v>129.39996340000016</c:v>
                </c:pt>
                <c:pt idx="1577">
                  <c:v>129.29998780000005</c:v>
                </c:pt>
                <c:pt idx="1578">
                  <c:v>129.20001219999995</c:v>
                </c:pt>
                <c:pt idx="1579">
                  <c:v>129.20001219999995</c:v>
                </c:pt>
                <c:pt idx="1580">
                  <c:v>129.10003660000007</c:v>
                </c:pt>
                <c:pt idx="1581">
                  <c:v>129.20007320000002</c:v>
                </c:pt>
                <c:pt idx="1582">
                  <c:v>129.09997559999999</c:v>
                </c:pt>
                <c:pt idx="1583">
                  <c:v>129.09997559999999</c:v>
                </c:pt>
                <c:pt idx="1584">
                  <c:v>129.00000000000011</c:v>
                </c:pt>
                <c:pt idx="1585">
                  <c:v>128.90002440000001</c:v>
                </c:pt>
                <c:pt idx="1586">
                  <c:v>128.90002440000001</c:v>
                </c:pt>
                <c:pt idx="1587">
                  <c:v>128.8000487999999</c:v>
                </c:pt>
                <c:pt idx="1588">
                  <c:v>128.8000487999999</c:v>
                </c:pt>
                <c:pt idx="1589">
                  <c:v>128.70007320000002</c:v>
                </c:pt>
                <c:pt idx="1590">
                  <c:v>128.59997559999999</c:v>
                </c:pt>
                <c:pt idx="1591">
                  <c:v>128.59997559999988</c:v>
                </c:pt>
                <c:pt idx="1592">
                  <c:v>128.59997560000011</c:v>
                </c:pt>
                <c:pt idx="1593">
                  <c:v>128.59997560000011</c:v>
                </c:pt>
                <c:pt idx="1594">
                  <c:v>128.5</c:v>
                </c:pt>
                <c:pt idx="1595">
                  <c:v>128.40002439999989</c:v>
                </c:pt>
                <c:pt idx="1596">
                  <c:v>128.40002439999989</c:v>
                </c:pt>
                <c:pt idx="1597">
                  <c:v>128.30004880000001</c:v>
                </c:pt>
                <c:pt idx="1598">
                  <c:v>128.30004880000001</c:v>
                </c:pt>
                <c:pt idx="1599">
                  <c:v>128.19995119999999</c:v>
                </c:pt>
                <c:pt idx="1600">
                  <c:v>128.19995119999999</c:v>
                </c:pt>
                <c:pt idx="1601">
                  <c:v>128.09997560000011</c:v>
                </c:pt>
                <c:pt idx="1602">
                  <c:v>128</c:v>
                </c:pt>
                <c:pt idx="1603">
                  <c:v>128.09997560000011</c:v>
                </c:pt>
                <c:pt idx="1604">
                  <c:v>128</c:v>
                </c:pt>
                <c:pt idx="1605">
                  <c:v>128</c:v>
                </c:pt>
                <c:pt idx="1606">
                  <c:v>127.90002440000012</c:v>
                </c:pt>
                <c:pt idx="1607">
                  <c:v>127.79992680000009</c:v>
                </c:pt>
                <c:pt idx="1608">
                  <c:v>127.79992680000009</c:v>
                </c:pt>
                <c:pt idx="1609">
                  <c:v>127.69995120000021</c:v>
                </c:pt>
                <c:pt idx="1610">
                  <c:v>127.69995120000021</c:v>
                </c:pt>
                <c:pt idx="1611">
                  <c:v>127.59997560000011</c:v>
                </c:pt>
                <c:pt idx="1612">
                  <c:v>127.59997560000011</c:v>
                </c:pt>
                <c:pt idx="1613">
                  <c:v>127.59997559999988</c:v>
                </c:pt>
                <c:pt idx="1614">
                  <c:v>127.5</c:v>
                </c:pt>
                <c:pt idx="1615">
                  <c:v>127.5</c:v>
                </c:pt>
                <c:pt idx="1616">
                  <c:v>127.39990239999997</c:v>
                </c:pt>
                <c:pt idx="1617">
                  <c:v>127.39990239999997</c:v>
                </c:pt>
                <c:pt idx="1618">
                  <c:v>127.29992680000009</c:v>
                </c:pt>
                <c:pt idx="1619">
                  <c:v>127.29992680000009</c:v>
                </c:pt>
                <c:pt idx="1620">
                  <c:v>127.19995119999999</c:v>
                </c:pt>
                <c:pt idx="1621">
                  <c:v>127.09997559999988</c:v>
                </c:pt>
                <c:pt idx="1622">
                  <c:v>127.20007319999991</c:v>
                </c:pt>
                <c:pt idx="1623">
                  <c:v>127.10009760000003</c:v>
                </c:pt>
                <c:pt idx="1624">
                  <c:v>127.10009760000003</c:v>
                </c:pt>
                <c:pt idx="1625">
                  <c:v>127</c:v>
                </c:pt>
                <c:pt idx="1626">
                  <c:v>127</c:v>
                </c:pt>
                <c:pt idx="1627">
                  <c:v>126.90002440000012</c:v>
                </c:pt>
                <c:pt idx="1628">
                  <c:v>126.80004880000001</c:v>
                </c:pt>
                <c:pt idx="1629">
                  <c:v>126.80004880000001</c:v>
                </c:pt>
                <c:pt idx="1630">
                  <c:v>126.80004879999979</c:v>
                </c:pt>
                <c:pt idx="1631">
                  <c:v>126.80004879999979</c:v>
                </c:pt>
                <c:pt idx="1632">
                  <c:v>126.70007319999991</c:v>
                </c:pt>
                <c:pt idx="1633">
                  <c:v>126.70007319999991</c:v>
                </c:pt>
                <c:pt idx="1634">
                  <c:v>126.59997559999988</c:v>
                </c:pt>
                <c:pt idx="1635">
                  <c:v>126.5</c:v>
                </c:pt>
                <c:pt idx="1636">
                  <c:v>126.5</c:v>
                </c:pt>
                <c:pt idx="1637">
                  <c:v>126.5</c:v>
                </c:pt>
                <c:pt idx="1638">
                  <c:v>126.5</c:v>
                </c:pt>
                <c:pt idx="1639">
                  <c:v>126.40002439999989</c:v>
                </c:pt>
                <c:pt idx="1640">
                  <c:v>126.40002439999989</c:v>
                </c:pt>
                <c:pt idx="1641">
                  <c:v>126.30004880000001</c:v>
                </c:pt>
                <c:pt idx="1642">
                  <c:v>126.30004880000001</c:v>
                </c:pt>
                <c:pt idx="1643">
                  <c:v>126.19995119999999</c:v>
                </c:pt>
                <c:pt idx="1644">
                  <c:v>126.19995120000021</c:v>
                </c:pt>
                <c:pt idx="1645">
                  <c:v>126.19995120000021</c:v>
                </c:pt>
                <c:pt idx="1646">
                  <c:v>126.09997560000011</c:v>
                </c:pt>
                <c:pt idx="1647">
                  <c:v>126.09997560000011</c:v>
                </c:pt>
                <c:pt idx="1648">
                  <c:v>126</c:v>
                </c:pt>
                <c:pt idx="1649">
                  <c:v>126</c:v>
                </c:pt>
                <c:pt idx="1650">
                  <c:v>126</c:v>
                </c:pt>
                <c:pt idx="1651">
                  <c:v>125.89990239999997</c:v>
                </c:pt>
                <c:pt idx="1652">
                  <c:v>125.89990239999997</c:v>
                </c:pt>
                <c:pt idx="1653">
                  <c:v>125.79992680000009</c:v>
                </c:pt>
                <c:pt idx="1654">
                  <c:v>125.79992680000009</c:v>
                </c:pt>
                <c:pt idx="1655">
                  <c:v>125.69995119999999</c:v>
                </c:pt>
                <c:pt idx="1656">
                  <c:v>125.80004880000001</c:v>
                </c:pt>
                <c:pt idx="1657">
                  <c:v>125.70007319999991</c:v>
                </c:pt>
                <c:pt idx="1658">
                  <c:v>125.70007319999991</c:v>
                </c:pt>
                <c:pt idx="1659">
                  <c:v>125.60009760000003</c:v>
                </c:pt>
                <c:pt idx="1660">
                  <c:v>125.60009760000003</c:v>
                </c:pt>
                <c:pt idx="1661">
                  <c:v>125.5</c:v>
                </c:pt>
                <c:pt idx="1662">
                  <c:v>125.5</c:v>
                </c:pt>
                <c:pt idx="1663">
                  <c:v>125.5</c:v>
                </c:pt>
                <c:pt idx="1664">
                  <c:v>125.40002439999989</c:v>
                </c:pt>
                <c:pt idx="1665">
                  <c:v>125.40002439999989</c:v>
                </c:pt>
                <c:pt idx="1666">
                  <c:v>125.30004879999979</c:v>
                </c:pt>
                <c:pt idx="1667">
                  <c:v>125.40002439999989</c:v>
                </c:pt>
                <c:pt idx="1668">
                  <c:v>125.30004880000001</c:v>
                </c:pt>
                <c:pt idx="1669">
                  <c:v>125.30004880000001</c:v>
                </c:pt>
                <c:pt idx="1670">
                  <c:v>125.19995119999999</c:v>
                </c:pt>
                <c:pt idx="1671">
                  <c:v>125.09997560000011</c:v>
                </c:pt>
                <c:pt idx="1672">
                  <c:v>125.19995120000021</c:v>
                </c:pt>
                <c:pt idx="1673">
                  <c:v>125.09997560000011</c:v>
                </c:pt>
                <c:pt idx="1674">
                  <c:v>125.09997560000011</c:v>
                </c:pt>
                <c:pt idx="1675">
                  <c:v>125</c:v>
                </c:pt>
                <c:pt idx="1676">
                  <c:v>125</c:v>
                </c:pt>
                <c:pt idx="1677">
                  <c:v>125</c:v>
                </c:pt>
                <c:pt idx="1678">
                  <c:v>125</c:v>
                </c:pt>
                <c:pt idx="1679">
                  <c:v>124.89990239999997</c:v>
                </c:pt>
                <c:pt idx="1680">
                  <c:v>124.89990239999997</c:v>
                </c:pt>
                <c:pt idx="1681">
                  <c:v>124.79992680000009</c:v>
                </c:pt>
                <c:pt idx="1682">
                  <c:v>124.90002440000012</c:v>
                </c:pt>
                <c:pt idx="1683">
                  <c:v>124.80004880000001</c:v>
                </c:pt>
                <c:pt idx="1684">
                  <c:v>124.70007319999991</c:v>
                </c:pt>
                <c:pt idx="1685">
                  <c:v>124.70007319999991</c:v>
                </c:pt>
                <c:pt idx="1686">
                  <c:v>124.70007319999991</c:v>
                </c:pt>
                <c:pt idx="1687">
                  <c:v>124.70007319999991</c:v>
                </c:pt>
                <c:pt idx="1688">
                  <c:v>124.59997559999988</c:v>
                </c:pt>
                <c:pt idx="1689">
                  <c:v>124.59997559999988</c:v>
                </c:pt>
                <c:pt idx="1690">
                  <c:v>124.5</c:v>
                </c:pt>
                <c:pt idx="1691">
                  <c:v>124.59997560000011</c:v>
                </c:pt>
                <c:pt idx="1692">
                  <c:v>124.5</c:v>
                </c:pt>
                <c:pt idx="1693">
                  <c:v>124.5</c:v>
                </c:pt>
                <c:pt idx="1694">
                  <c:v>124.40002439999989</c:v>
                </c:pt>
                <c:pt idx="1695">
                  <c:v>124.5</c:v>
                </c:pt>
                <c:pt idx="1696">
                  <c:v>124.40002440000012</c:v>
                </c:pt>
                <c:pt idx="1697">
                  <c:v>124.40002440000012</c:v>
                </c:pt>
                <c:pt idx="1698">
                  <c:v>124.29992680000009</c:v>
                </c:pt>
                <c:pt idx="1699">
                  <c:v>124.29992680000009</c:v>
                </c:pt>
                <c:pt idx="1700">
                  <c:v>124.29992680000009</c:v>
                </c:pt>
                <c:pt idx="1701">
                  <c:v>124.19995119999999</c:v>
                </c:pt>
                <c:pt idx="1702">
                  <c:v>124.19995119999999</c:v>
                </c:pt>
                <c:pt idx="1703">
                  <c:v>124.09997559999988</c:v>
                </c:pt>
                <c:pt idx="1704">
                  <c:v>124.20007319999991</c:v>
                </c:pt>
                <c:pt idx="1705">
                  <c:v>124.10009760000003</c:v>
                </c:pt>
                <c:pt idx="1706">
                  <c:v>124.10009760000003</c:v>
                </c:pt>
                <c:pt idx="1707">
                  <c:v>124</c:v>
                </c:pt>
                <c:pt idx="1708">
                  <c:v>124.09997559999988</c:v>
                </c:pt>
                <c:pt idx="1709">
                  <c:v>124</c:v>
                </c:pt>
                <c:pt idx="1710">
                  <c:v>124</c:v>
                </c:pt>
                <c:pt idx="1711">
                  <c:v>124</c:v>
                </c:pt>
                <c:pt idx="1712">
                  <c:v>124</c:v>
                </c:pt>
                <c:pt idx="1713">
                  <c:v>123.90002439999989</c:v>
                </c:pt>
                <c:pt idx="1714">
                  <c:v>123.90002439999989</c:v>
                </c:pt>
                <c:pt idx="1715">
                  <c:v>123.90002440000012</c:v>
                </c:pt>
                <c:pt idx="1716">
                  <c:v>123.90002440000012</c:v>
                </c:pt>
                <c:pt idx="1717">
                  <c:v>123.79992680000009</c:v>
                </c:pt>
                <c:pt idx="1718">
                  <c:v>123.79992680000009</c:v>
                </c:pt>
                <c:pt idx="1719">
                  <c:v>123.79992680000009</c:v>
                </c:pt>
                <c:pt idx="1720">
                  <c:v>123.79992680000009</c:v>
                </c:pt>
                <c:pt idx="1721">
                  <c:v>123.69995119999999</c:v>
                </c:pt>
                <c:pt idx="1722">
                  <c:v>123.59997559999988</c:v>
                </c:pt>
                <c:pt idx="1723">
                  <c:v>123.70007319999991</c:v>
                </c:pt>
                <c:pt idx="1724">
                  <c:v>123.70007319999991</c:v>
                </c:pt>
                <c:pt idx="1725">
                  <c:v>123.60009760000003</c:v>
                </c:pt>
                <c:pt idx="1726">
                  <c:v>123.59997559999988</c:v>
                </c:pt>
                <c:pt idx="1727">
                  <c:v>123.59997559999988</c:v>
                </c:pt>
                <c:pt idx="1728">
                  <c:v>123.5</c:v>
                </c:pt>
                <c:pt idx="1729">
                  <c:v>123.5</c:v>
                </c:pt>
                <c:pt idx="1730">
                  <c:v>123.5</c:v>
                </c:pt>
                <c:pt idx="1731">
                  <c:v>123.5</c:v>
                </c:pt>
                <c:pt idx="1732">
                  <c:v>123.40002439999989</c:v>
                </c:pt>
                <c:pt idx="1733">
                  <c:v>123.5</c:v>
                </c:pt>
                <c:pt idx="1734">
                  <c:v>123.40002440000012</c:v>
                </c:pt>
                <c:pt idx="1735">
                  <c:v>123.40002440000012</c:v>
                </c:pt>
                <c:pt idx="1736">
                  <c:v>123.29992680000009</c:v>
                </c:pt>
                <c:pt idx="1737">
                  <c:v>123.39990239999997</c:v>
                </c:pt>
                <c:pt idx="1738">
                  <c:v>123.29992680000009</c:v>
                </c:pt>
                <c:pt idx="1739">
                  <c:v>123.29992680000009</c:v>
                </c:pt>
                <c:pt idx="1740">
                  <c:v>123.30004880000001</c:v>
                </c:pt>
                <c:pt idx="1741">
                  <c:v>123.30004880000001</c:v>
                </c:pt>
                <c:pt idx="1742">
                  <c:v>123.20007319999991</c:v>
                </c:pt>
                <c:pt idx="1743">
                  <c:v>123.30004879999979</c:v>
                </c:pt>
                <c:pt idx="1744">
                  <c:v>123.20007319999991</c:v>
                </c:pt>
                <c:pt idx="1745">
                  <c:v>123.20007319999991</c:v>
                </c:pt>
                <c:pt idx="1746">
                  <c:v>123.09997559999988</c:v>
                </c:pt>
                <c:pt idx="1747">
                  <c:v>123.19995119999999</c:v>
                </c:pt>
                <c:pt idx="1748">
                  <c:v>123.09997560000011</c:v>
                </c:pt>
                <c:pt idx="1749">
                  <c:v>123.09997560000011</c:v>
                </c:pt>
                <c:pt idx="1750">
                  <c:v>123.09997560000011</c:v>
                </c:pt>
                <c:pt idx="1751">
                  <c:v>123.09997560000011</c:v>
                </c:pt>
                <c:pt idx="1752">
                  <c:v>123</c:v>
                </c:pt>
                <c:pt idx="1753">
                  <c:v>123.09997559999988</c:v>
                </c:pt>
                <c:pt idx="1754">
                  <c:v>123</c:v>
                </c:pt>
                <c:pt idx="1755">
                  <c:v>123</c:v>
                </c:pt>
                <c:pt idx="1756">
                  <c:v>123</c:v>
                </c:pt>
                <c:pt idx="1757">
                  <c:v>123</c:v>
                </c:pt>
                <c:pt idx="1758">
                  <c:v>122.90002440000012</c:v>
                </c:pt>
                <c:pt idx="1759">
                  <c:v>123</c:v>
                </c:pt>
                <c:pt idx="1760">
                  <c:v>122.90002439999989</c:v>
                </c:pt>
                <c:pt idx="1761">
                  <c:v>122.90002439999989</c:v>
                </c:pt>
                <c:pt idx="1762">
                  <c:v>122.90002439999989</c:v>
                </c:pt>
                <c:pt idx="1763">
                  <c:v>122.90002439999989</c:v>
                </c:pt>
                <c:pt idx="1764">
                  <c:v>122.80004880000001</c:v>
                </c:pt>
                <c:pt idx="1765">
                  <c:v>122.90002440000012</c:v>
                </c:pt>
                <c:pt idx="1766">
                  <c:v>122.79992680000009</c:v>
                </c:pt>
                <c:pt idx="1767">
                  <c:v>122.79992680000009</c:v>
                </c:pt>
                <c:pt idx="1768">
                  <c:v>122.79992680000009</c:v>
                </c:pt>
                <c:pt idx="1769">
                  <c:v>122.79992680000009</c:v>
                </c:pt>
                <c:pt idx="1770">
                  <c:v>122.79992680000009</c:v>
                </c:pt>
                <c:pt idx="1771">
                  <c:v>122.69995119999999</c:v>
                </c:pt>
                <c:pt idx="1772">
                  <c:v>122.80004880000001</c:v>
                </c:pt>
                <c:pt idx="1773">
                  <c:v>122.70007319999991</c:v>
                </c:pt>
                <c:pt idx="1774">
                  <c:v>122.70007319999991</c:v>
                </c:pt>
                <c:pt idx="1775">
                  <c:v>122.70007319999991</c:v>
                </c:pt>
                <c:pt idx="1776">
                  <c:v>122.70007319999991</c:v>
                </c:pt>
                <c:pt idx="1777">
                  <c:v>122.59997559999988</c:v>
                </c:pt>
                <c:pt idx="1778">
                  <c:v>122.69995119999999</c:v>
                </c:pt>
                <c:pt idx="1779">
                  <c:v>122.59997560000011</c:v>
                </c:pt>
                <c:pt idx="1780">
                  <c:v>122.59997560000011</c:v>
                </c:pt>
                <c:pt idx="1781">
                  <c:v>122.59997560000011</c:v>
                </c:pt>
                <c:pt idx="1782">
                  <c:v>122.59997560000011</c:v>
                </c:pt>
                <c:pt idx="1783">
                  <c:v>122.59997559999988</c:v>
                </c:pt>
                <c:pt idx="1784">
                  <c:v>122.59997559999988</c:v>
                </c:pt>
                <c:pt idx="1785">
                  <c:v>122.5</c:v>
                </c:pt>
                <c:pt idx="1786">
                  <c:v>122.5</c:v>
                </c:pt>
                <c:pt idx="1787">
                  <c:v>122.60009760000003</c:v>
                </c:pt>
                <c:pt idx="1788">
                  <c:v>122.5</c:v>
                </c:pt>
                <c:pt idx="1789">
                  <c:v>122.59997559999988</c:v>
                </c:pt>
                <c:pt idx="1790">
                  <c:v>122.5</c:v>
                </c:pt>
                <c:pt idx="1791">
                  <c:v>122.5</c:v>
                </c:pt>
                <c:pt idx="1792">
                  <c:v>122.5</c:v>
                </c:pt>
                <c:pt idx="1793">
                  <c:v>122.5</c:v>
                </c:pt>
                <c:pt idx="1794">
                  <c:v>122.40002439999989</c:v>
                </c:pt>
                <c:pt idx="1795">
                  <c:v>122.5</c:v>
                </c:pt>
                <c:pt idx="1796">
                  <c:v>122.40002440000012</c:v>
                </c:pt>
                <c:pt idx="1797">
                  <c:v>122.40002440000012</c:v>
                </c:pt>
                <c:pt idx="1798">
                  <c:v>122.39990239999997</c:v>
                </c:pt>
                <c:pt idx="1799">
                  <c:v>122.39990239999997</c:v>
                </c:pt>
                <c:pt idx="1800">
                  <c:v>122.39990239999997</c:v>
                </c:pt>
                <c:pt idx="1801">
                  <c:v>122.40002440000012</c:v>
                </c:pt>
                <c:pt idx="1802">
                  <c:v>122.40002440000012</c:v>
                </c:pt>
                <c:pt idx="1803">
                  <c:v>122.30004880000001</c:v>
                </c:pt>
                <c:pt idx="1804">
                  <c:v>122.40002439999989</c:v>
                </c:pt>
                <c:pt idx="1805">
                  <c:v>122.30004879999979</c:v>
                </c:pt>
                <c:pt idx="1806">
                  <c:v>122.40002439999989</c:v>
                </c:pt>
                <c:pt idx="1807">
                  <c:v>122.30004880000001</c:v>
                </c:pt>
                <c:pt idx="1808">
                  <c:v>122.30004880000001</c:v>
                </c:pt>
                <c:pt idx="1809">
                  <c:v>122.40002440000012</c:v>
                </c:pt>
                <c:pt idx="1810">
                  <c:v>122.29992680000009</c:v>
                </c:pt>
                <c:pt idx="1811">
                  <c:v>122.29992680000009</c:v>
                </c:pt>
                <c:pt idx="1812">
                  <c:v>122.29992680000009</c:v>
                </c:pt>
                <c:pt idx="1813">
                  <c:v>122.29992680000009</c:v>
                </c:pt>
                <c:pt idx="1814">
                  <c:v>122.19995119999999</c:v>
                </c:pt>
                <c:pt idx="1815">
                  <c:v>122.30004880000001</c:v>
                </c:pt>
                <c:pt idx="1816">
                  <c:v>122.20007319999991</c:v>
                </c:pt>
                <c:pt idx="1817">
                  <c:v>122.30004879999979</c:v>
                </c:pt>
                <c:pt idx="1818">
                  <c:v>122.30004879999979</c:v>
                </c:pt>
                <c:pt idx="1819">
                  <c:v>122.20007319999991</c:v>
                </c:pt>
                <c:pt idx="1820">
                  <c:v>122.30004880000001</c:v>
                </c:pt>
                <c:pt idx="1821">
                  <c:v>122.19995119999999</c:v>
                </c:pt>
                <c:pt idx="1822">
                  <c:v>122.19995119999999</c:v>
                </c:pt>
                <c:pt idx="1823">
                  <c:v>122.19995120000021</c:v>
                </c:pt>
                <c:pt idx="1824">
                  <c:v>122.19995120000021</c:v>
                </c:pt>
                <c:pt idx="1825">
                  <c:v>122.19995119999999</c:v>
                </c:pt>
                <c:pt idx="1826">
                  <c:v>122.19995119999999</c:v>
                </c:pt>
                <c:pt idx="1827">
                  <c:v>122.19995119999999</c:v>
                </c:pt>
                <c:pt idx="1828">
                  <c:v>122.20007319999991</c:v>
                </c:pt>
                <c:pt idx="1829">
                  <c:v>122.20007319999991</c:v>
                </c:pt>
                <c:pt idx="1830">
                  <c:v>122.10009760000003</c:v>
                </c:pt>
                <c:pt idx="1831">
                  <c:v>122.20007319999991</c:v>
                </c:pt>
                <c:pt idx="1832">
                  <c:v>122.09997559999988</c:v>
                </c:pt>
                <c:pt idx="1833">
                  <c:v>122.19995119999999</c:v>
                </c:pt>
                <c:pt idx="1834">
                  <c:v>122.19995119999999</c:v>
                </c:pt>
                <c:pt idx="1835">
                  <c:v>122.09997560000011</c:v>
                </c:pt>
                <c:pt idx="1836">
                  <c:v>122.19995120000021</c:v>
                </c:pt>
                <c:pt idx="1837">
                  <c:v>122.09997560000011</c:v>
                </c:pt>
                <c:pt idx="1838">
                  <c:v>122.09997560000011</c:v>
                </c:pt>
                <c:pt idx="1839">
                  <c:v>122.09997559999988</c:v>
                </c:pt>
                <c:pt idx="1840">
                  <c:v>122.09997559999988</c:v>
                </c:pt>
                <c:pt idx="1841">
                  <c:v>122.20007319999991</c:v>
                </c:pt>
                <c:pt idx="1842">
                  <c:v>122.10009760000003</c:v>
                </c:pt>
                <c:pt idx="1843">
                  <c:v>122.10009760000003</c:v>
                </c:pt>
                <c:pt idx="1844">
                  <c:v>122.09997559999988</c:v>
                </c:pt>
                <c:pt idx="1845">
                  <c:v>122.09997559999988</c:v>
                </c:pt>
                <c:pt idx="1846">
                  <c:v>122.19995119999999</c:v>
                </c:pt>
                <c:pt idx="1847">
                  <c:v>122.09997560000011</c:v>
                </c:pt>
                <c:pt idx="1848">
                  <c:v>122.09997560000011</c:v>
                </c:pt>
                <c:pt idx="1849">
                  <c:v>122.09997560000011</c:v>
                </c:pt>
                <c:pt idx="1850">
                  <c:v>122.09997560000011</c:v>
                </c:pt>
                <c:pt idx="1851">
                  <c:v>122.09997559999988</c:v>
                </c:pt>
                <c:pt idx="1852">
                  <c:v>122.09997559999988</c:v>
                </c:pt>
                <c:pt idx="1853">
                  <c:v>122.09997559999988</c:v>
                </c:pt>
                <c:pt idx="1854">
                  <c:v>122.10009760000003</c:v>
                </c:pt>
                <c:pt idx="1855">
                  <c:v>122.10009760000003</c:v>
                </c:pt>
                <c:pt idx="1856">
                  <c:v>122.09997559999988</c:v>
                </c:pt>
                <c:pt idx="1857">
                  <c:v>122.09997559999988</c:v>
                </c:pt>
                <c:pt idx="1858">
                  <c:v>122</c:v>
                </c:pt>
                <c:pt idx="1859">
                  <c:v>122.09997560000011</c:v>
                </c:pt>
                <c:pt idx="1860">
                  <c:v>122.09997560000011</c:v>
                </c:pt>
                <c:pt idx="1861">
                  <c:v>122.09997560000011</c:v>
                </c:pt>
                <c:pt idx="1862">
                  <c:v>122.09997560000011</c:v>
                </c:pt>
                <c:pt idx="1863">
                  <c:v>122</c:v>
                </c:pt>
                <c:pt idx="1864">
                  <c:v>122.09997559999988</c:v>
                </c:pt>
                <c:pt idx="1865">
                  <c:v>122.09997559999988</c:v>
                </c:pt>
                <c:pt idx="1866">
                  <c:v>122.10009760000003</c:v>
                </c:pt>
                <c:pt idx="1867">
                  <c:v>122.10009760000003</c:v>
                </c:pt>
                <c:pt idx="1868">
                  <c:v>122.09997559999988</c:v>
                </c:pt>
                <c:pt idx="1869">
                  <c:v>122.09997559999988</c:v>
                </c:pt>
                <c:pt idx="1870">
                  <c:v>122.09997559999988</c:v>
                </c:pt>
                <c:pt idx="1871">
                  <c:v>122.09997560000011</c:v>
                </c:pt>
                <c:pt idx="1872">
                  <c:v>122.09997560000011</c:v>
                </c:pt>
                <c:pt idx="1873">
                  <c:v>122.09997560000011</c:v>
                </c:pt>
                <c:pt idx="1874">
                  <c:v>122.09997560000011</c:v>
                </c:pt>
                <c:pt idx="1875">
                  <c:v>122</c:v>
                </c:pt>
                <c:pt idx="1876">
                  <c:v>122.09997559999988</c:v>
                </c:pt>
                <c:pt idx="1877">
                  <c:v>122.09997559999988</c:v>
                </c:pt>
                <c:pt idx="1878">
                  <c:v>122.10009760000003</c:v>
                </c:pt>
                <c:pt idx="1879">
                  <c:v>122.10009760000003</c:v>
                </c:pt>
                <c:pt idx="1880">
                  <c:v>122</c:v>
                </c:pt>
                <c:pt idx="1881">
                  <c:v>122.09997559999988</c:v>
                </c:pt>
                <c:pt idx="1882">
                  <c:v>122.09997559999988</c:v>
                </c:pt>
                <c:pt idx="1883">
                  <c:v>122.09997560000011</c:v>
                </c:pt>
                <c:pt idx="1884">
                  <c:v>122.09997560000011</c:v>
                </c:pt>
                <c:pt idx="1885">
                  <c:v>122.09997560000011</c:v>
                </c:pt>
                <c:pt idx="1886">
                  <c:v>122.09997560000011</c:v>
                </c:pt>
                <c:pt idx="1887">
                  <c:v>122.09997560000011</c:v>
                </c:pt>
                <c:pt idx="1888">
                  <c:v>122.09997559999988</c:v>
                </c:pt>
                <c:pt idx="1889">
                  <c:v>122.09997559999988</c:v>
                </c:pt>
                <c:pt idx="1890">
                  <c:v>122.10009760000003</c:v>
                </c:pt>
                <c:pt idx="1891">
                  <c:v>122.10009760000003</c:v>
                </c:pt>
                <c:pt idx="1892">
                  <c:v>122.20007319999991</c:v>
                </c:pt>
                <c:pt idx="1893">
                  <c:v>122.09997559999988</c:v>
                </c:pt>
                <c:pt idx="1894">
                  <c:v>122.09997559999988</c:v>
                </c:pt>
                <c:pt idx="1895">
                  <c:v>122.09997560000011</c:v>
                </c:pt>
                <c:pt idx="1896">
                  <c:v>122.09997560000011</c:v>
                </c:pt>
                <c:pt idx="1897">
                  <c:v>122.19995120000021</c:v>
                </c:pt>
                <c:pt idx="1898">
                  <c:v>122.09997560000011</c:v>
                </c:pt>
                <c:pt idx="1899">
                  <c:v>122.09997560000011</c:v>
                </c:pt>
                <c:pt idx="1900">
                  <c:v>122.09997559999988</c:v>
                </c:pt>
                <c:pt idx="1901">
                  <c:v>122.09997559999988</c:v>
                </c:pt>
                <c:pt idx="1902">
                  <c:v>122.20007319999991</c:v>
                </c:pt>
                <c:pt idx="1903">
                  <c:v>122.10009760000003</c:v>
                </c:pt>
                <c:pt idx="1904">
                  <c:v>122.20007319999991</c:v>
                </c:pt>
                <c:pt idx="1905">
                  <c:v>122.09997559999988</c:v>
                </c:pt>
                <c:pt idx="1906">
                  <c:v>122.09997559999988</c:v>
                </c:pt>
                <c:pt idx="1907">
                  <c:v>122.19995119999999</c:v>
                </c:pt>
                <c:pt idx="1908">
                  <c:v>122.09997560000011</c:v>
                </c:pt>
                <c:pt idx="1909">
                  <c:v>122.19995120000021</c:v>
                </c:pt>
                <c:pt idx="1910">
                  <c:v>122.09997560000011</c:v>
                </c:pt>
                <c:pt idx="1911">
                  <c:v>122.19995119999999</c:v>
                </c:pt>
                <c:pt idx="1912">
                  <c:v>122.19995119999999</c:v>
                </c:pt>
                <c:pt idx="1913">
                  <c:v>122.09997559999988</c:v>
                </c:pt>
                <c:pt idx="1914">
                  <c:v>122.20007319999991</c:v>
                </c:pt>
                <c:pt idx="1915">
                  <c:v>122.10009760000003</c:v>
                </c:pt>
                <c:pt idx="1916">
                  <c:v>122.20007319999991</c:v>
                </c:pt>
                <c:pt idx="1917">
                  <c:v>122.20007319999991</c:v>
                </c:pt>
                <c:pt idx="1918">
                  <c:v>122.19995119999999</c:v>
                </c:pt>
                <c:pt idx="1919">
                  <c:v>122.19995119999999</c:v>
                </c:pt>
                <c:pt idx="1920">
                  <c:v>122.29992680000009</c:v>
                </c:pt>
                <c:pt idx="1921">
                  <c:v>122.19995120000021</c:v>
                </c:pt>
                <c:pt idx="1922">
                  <c:v>122.19995120000021</c:v>
                </c:pt>
                <c:pt idx="1923">
                  <c:v>122.19995119999999</c:v>
                </c:pt>
                <c:pt idx="1924">
                  <c:v>122.19995119999999</c:v>
                </c:pt>
                <c:pt idx="1925">
                  <c:v>122.30004880000001</c:v>
                </c:pt>
                <c:pt idx="1926">
                  <c:v>122.20007319999991</c:v>
                </c:pt>
                <c:pt idx="1927">
                  <c:v>122.30004879999979</c:v>
                </c:pt>
                <c:pt idx="1928">
                  <c:v>122.20007319999991</c:v>
                </c:pt>
                <c:pt idx="1929">
                  <c:v>122.30004880000001</c:v>
                </c:pt>
                <c:pt idx="1930">
                  <c:v>122.30004880000001</c:v>
                </c:pt>
                <c:pt idx="1931">
                  <c:v>122.19995119999999</c:v>
                </c:pt>
                <c:pt idx="1932">
                  <c:v>122.29992680000009</c:v>
                </c:pt>
                <c:pt idx="1933">
                  <c:v>122.29992680000009</c:v>
                </c:pt>
                <c:pt idx="1934">
                  <c:v>122.29992680000009</c:v>
                </c:pt>
                <c:pt idx="1935">
                  <c:v>122.29992680000009</c:v>
                </c:pt>
                <c:pt idx="1936">
                  <c:v>122.30004880000001</c:v>
                </c:pt>
                <c:pt idx="1937">
                  <c:v>122.30004880000001</c:v>
                </c:pt>
                <c:pt idx="1938">
                  <c:v>122.30004880000001</c:v>
                </c:pt>
                <c:pt idx="1939">
                  <c:v>122.30004879999979</c:v>
                </c:pt>
                <c:pt idx="1940">
                  <c:v>122.30004879999979</c:v>
                </c:pt>
                <c:pt idx="1941">
                  <c:v>122.40002439999989</c:v>
                </c:pt>
                <c:pt idx="1942">
                  <c:v>122.30004880000001</c:v>
                </c:pt>
                <c:pt idx="1943">
                  <c:v>122.40002440000012</c:v>
                </c:pt>
                <c:pt idx="1944">
                  <c:v>122.29992680000009</c:v>
                </c:pt>
                <c:pt idx="1945">
                  <c:v>122.39990239999997</c:v>
                </c:pt>
                <c:pt idx="1946">
                  <c:v>122.39990239999997</c:v>
                </c:pt>
                <c:pt idx="1947">
                  <c:v>122.40002440000012</c:v>
                </c:pt>
                <c:pt idx="1948">
                  <c:v>122.40002440000012</c:v>
                </c:pt>
                <c:pt idx="1949">
                  <c:v>122.40002440000012</c:v>
                </c:pt>
                <c:pt idx="1950">
                  <c:v>122.40002439999989</c:v>
                </c:pt>
                <c:pt idx="1951">
                  <c:v>122.40002439999989</c:v>
                </c:pt>
                <c:pt idx="1952">
                  <c:v>122.40002439999989</c:v>
                </c:pt>
                <c:pt idx="1953">
                  <c:v>122.40002439999989</c:v>
                </c:pt>
                <c:pt idx="1954">
                  <c:v>122.5</c:v>
                </c:pt>
                <c:pt idx="1955">
                  <c:v>122.40002440000012</c:v>
                </c:pt>
                <c:pt idx="1956">
                  <c:v>122.5</c:v>
                </c:pt>
                <c:pt idx="1957">
                  <c:v>122.5</c:v>
                </c:pt>
                <c:pt idx="1958">
                  <c:v>122.39990239999997</c:v>
                </c:pt>
                <c:pt idx="1959">
                  <c:v>122.5</c:v>
                </c:pt>
                <c:pt idx="1960">
                  <c:v>122.40002440000012</c:v>
                </c:pt>
                <c:pt idx="1961">
                  <c:v>122.5</c:v>
                </c:pt>
                <c:pt idx="1962">
                  <c:v>122.5</c:v>
                </c:pt>
                <c:pt idx="1963">
                  <c:v>122.5</c:v>
                </c:pt>
                <c:pt idx="1964">
                  <c:v>122.5</c:v>
                </c:pt>
                <c:pt idx="1965">
                  <c:v>122.59997560000011</c:v>
                </c:pt>
                <c:pt idx="1966">
                  <c:v>122.5</c:v>
                </c:pt>
                <c:pt idx="1967">
                  <c:v>122.5</c:v>
                </c:pt>
                <c:pt idx="1968">
                  <c:v>122.59997559999988</c:v>
                </c:pt>
                <c:pt idx="1969">
                  <c:v>122.5</c:v>
                </c:pt>
                <c:pt idx="1970">
                  <c:v>122.60009760000003</c:v>
                </c:pt>
                <c:pt idx="1971">
                  <c:v>122.60009760000003</c:v>
                </c:pt>
                <c:pt idx="1972">
                  <c:v>122.59997559999988</c:v>
                </c:pt>
                <c:pt idx="1973">
                  <c:v>122.59997559999988</c:v>
                </c:pt>
                <c:pt idx="1974">
                  <c:v>122.69995119999999</c:v>
                </c:pt>
                <c:pt idx="1975">
                  <c:v>122.59997560000011</c:v>
                </c:pt>
                <c:pt idx="1976">
                  <c:v>122.69995120000021</c:v>
                </c:pt>
                <c:pt idx="1977">
                  <c:v>122.59997560000011</c:v>
                </c:pt>
                <c:pt idx="1978">
                  <c:v>122.59997560000011</c:v>
                </c:pt>
                <c:pt idx="1979">
                  <c:v>122.69995119999999</c:v>
                </c:pt>
                <c:pt idx="1980">
                  <c:v>122.59997559999988</c:v>
                </c:pt>
                <c:pt idx="1981">
                  <c:v>122.70007319999991</c:v>
                </c:pt>
                <c:pt idx="1982">
                  <c:v>122.70007319999991</c:v>
                </c:pt>
                <c:pt idx="1983">
                  <c:v>122.70007319999991</c:v>
                </c:pt>
                <c:pt idx="1984">
                  <c:v>122.70007319999991</c:v>
                </c:pt>
                <c:pt idx="1985">
                  <c:v>122.80004880000001</c:v>
                </c:pt>
                <c:pt idx="1986">
                  <c:v>122.69995119999999</c:v>
                </c:pt>
                <c:pt idx="1987">
                  <c:v>122.69995119999999</c:v>
                </c:pt>
                <c:pt idx="1988">
                  <c:v>122.79992680000009</c:v>
                </c:pt>
                <c:pt idx="1989">
                  <c:v>122.69995120000021</c:v>
                </c:pt>
                <c:pt idx="1990">
                  <c:v>122.79992680000009</c:v>
                </c:pt>
                <c:pt idx="1991">
                  <c:v>122.79992680000009</c:v>
                </c:pt>
                <c:pt idx="1992">
                  <c:v>122.80004880000001</c:v>
                </c:pt>
                <c:pt idx="1993">
                  <c:v>122.80004880000001</c:v>
                </c:pt>
                <c:pt idx="1994">
                  <c:v>122.80004880000001</c:v>
                </c:pt>
                <c:pt idx="1995">
                  <c:v>122.80004879999979</c:v>
                </c:pt>
                <c:pt idx="1996">
                  <c:v>122.80004879999979</c:v>
                </c:pt>
                <c:pt idx="1997">
                  <c:v>122.90002439999989</c:v>
                </c:pt>
                <c:pt idx="1998">
                  <c:v>122.80004880000001</c:v>
                </c:pt>
                <c:pt idx="1999">
                  <c:v>122.90002440000012</c:v>
                </c:pt>
              </c:numCache>
            </c:numRef>
          </c:xVal>
          <c:yVal>
            <c:numRef>
              <c:f>Modified_THOR!$S$3:$S$2002</c:f>
              <c:numCache>
                <c:formatCode>0.00E+00</c:formatCode>
                <c:ptCount val="2000"/>
                <c:pt idx="0">
                  <c:v>-23.320999145999998</c:v>
                </c:pt>
                <c:pt idx="1">
                  <c:v>-23.320999145999998</c:v>
                </c:pt>
                <c:pt idx="2">
                  <c:v>-23.320999145999998</c:v>
                </c:pt>
                <c:pt idx="3">
                  <c:v>-23.320999145999998</c:v>
                </c:pt>
                <c:pt idx="4">
                  <c:v>-23.320999145999998</c:v>
                </c:pt>
                <c:pt idx="5">
                  <c:v>-23.320999145999998</c:v>
                </c:pt>
                <c:pt idx="6">
                  <c:v>-23.320999145999998</c:v>
                </c:pt>
                <c:pt idx="7">
                  <c:v>-23.320999145999998</c:v>
                </c:pt>
                <c:pt idx="8">
                  <c:v>-23.320999145999998</c:v>
                </c:pt>
                <c:pt idx="9">
                  <c:v>-23.320999145999998</c:v>
                </c:pt>
                <c:pt idx="10">
                  <c:v>-23.320999145999998</c:v>
                </c:pt>
                <c:pt idx="11">
                  <c:v>-23.320999145999998</c:v>
                </c:pt>
                <c:pt idx="12">
                  <c:v>-23.320999145999998</c:v>
                </c:pt>
                <c:pt idx="13">
                  <c:v>-23.320999145999998</c:v>
                </c:pt>
                <c:pt idx="14">
                  <c:v>-23.320999145999998</c:v>
                </c:pt>
                <c:pt idx="15">
                  <c:v>-23.320999145999998</c:v>
                </c:pt>
                <c:pt idx="16">
                  <c:v>-23.320999145999998</c:v>
                </c:pt>
                <c:pt idx="17">
                  <c:v>-23.320999145999998</c:v>
                </c:pt>
                <c:pt idx="18">
                  <c:v>-23.320999145999998</c:v>
                </c:pt>
                <c:pt idx="19">
                  <c:v>-23.320999145999998</c:v>
                </c:pt>
                <c:pt idx="20">
                  <c:v>-23.320999145999998</c:v>
                </c:pt>
                <c:pt idx="21">
                  <c:v>-23.320999145999998</c:v>
                </c:pt>
                <c:pt idx="22">
                  <c:v>-23.320999145999998</c:v>
                </c:pt>
                <c:pt idx="23">
                  <c:v>-23.320999145999998</c:v>
                </c:pt>
                <c:pt idx="24">
                  <c:v>-23.320999145999998</c:v>
                </c:pt>
                <c:pt idx="25">
                  <c:v>-23.320999145999998</c:v>
                </c:pt>
                <c:pt idx="26">
                  <c:v>-23.320999145999998</c:v>
                </c:pt>
                <c:pt idx="27">
                  <c:v>-23.320999145999998</c:v>
                </c:pt>
                <c:pt idx="28">
                  <c:v>-23.320999145999998</c:v>
                </c:pt>
                <c:pt idx="29">
                  <c:v>-23.320999145999998</c:v>
                </c:pt>
                <c:pt idx="30">
                  <c:v>-23.320999145999998</c:v>
                </c:pt>
                <c:pt idx="31">
                  <c:v>-23.320999145999998</c:v>
                </c:pt>
                <c:pt idx="32">
                  <c:v>-23.320999145999998</c:v>
                </c:pt>
                <c:pt idx="33">
                  <c:v>-23.320999145999998</c:v>
                </c:pt>
                <c:pt idx="34">
                  <c:v>-23.320999145999998</c:v>
                </c:pt>
                <c:pt idx="35">
                  <c:v>-23.320999145999998</c:v>
                </c:pt>
                <c:pt idx="36">
                  <c:v>-23.320999145999998</c:v>
                </c:pt>
                <c:pt idx="37">
                  <c:v>-23.322000503999998</c:v>
                </c:pt>
                <c:pt idx="38">
                  <c:v>-23.322000503999998</c:v>
                </c:pt>
                <c:pt idx="39">
                  <c:v>-23.322000503999998</c:v>
                </c:pt>
                <c:pt idx="40">
                  <c:v>-23.322000503999998</c:v>
                </c:pt>
                <c:pt idx="41">
                  <c:v>-23.322000503999998</c:v>
                </c:pt>
                <c:pt idx="42">
                  <c:v>-23.322000503999998</c:v>
                </c:pt>
                <c:pt idx="43">
                  <c:v>-23.322000503999998</c:v>
                </c:pt>
                <c:pt idx="44">
                  <c:v>-23.322000503999998</c:v>
                </c:pt>
                <c:pt idx="45">
                  <c:v>-23.322000503999998</c:v>
                </c:pt>
                <c:pt idx="46">
                  <c:v>-23.322000503999998</c:v>
                </c:pt>
                <c:pt idx="47">
                  <c:v>-23.322000503999998</c:v>
                </c:pt>
                <c:pt idx="48">
                  <c:v>-23.322000503999998</c:v>
                </c:pt>
                <c:pt idx="49">
                  <c:v>-23.322000503999998</c:v>
                </c:pt>
                <c:pt idx="50">
                  <c:v>-23.322000503999998</c:v>
                </c:pt>
                <c:pt idx="51">
                  <c:v>-23.322000503999998</c:v>
                </c:pt>
                <c:pt idx="52">
                  <c:v>-23.322000503999998</c:v>
                </c:pt>
                <c:pt idx="53">
                  <c:v>-23.322000503999998</c:v>
                </c:pt>
                <c:pt idx="54">
                  <c:v>-23.322000503999998</c:v>
                </c:pt>
                <c:pt idx="55">
                  <c:v>-23.322000503999998</c:v>
                </c:pt>
                <c:pt idx="56">
                  <c:v>-23.322000503999998</c:v>
                </c:pt>
                <c:pt idx="57">
                  <c:v>-23.322999954</c:v>
                </c:pt>
                <c:pt idx="58">
                  <c:v>-23.322999954</c:v>
                </c:pt>
                <c:pt idx="59">
                  <c:v>-23.322999954</c:v>
                </c:pt>
                <c:pt idx="60">
                  <c:v>-23.322999954</c:v>
                </c:pt>
                <c:pt idx="61">
                  <c:v>-23.322999954</c:v>
                </c:pt>
                <c:pt idx="62">
                  <c:v>-23.322999954</c:v>
                </c:pt>
                <c:pt idx="63">
                  <c:v>-23.322999954</c:v>
                </c:pt>
                <c:pt idx="64">
                  <c:v>-23.322999954</c:v>
                </c:pt>
                <c:pt idx="65">
                  <c:v>-23.322999954</c:v>
                </c:pt>
                <c:pt idx="66">
                  <c:v>-23.322999954</c:v>
                </c:pt>
                <c:pt idx="67">
                  <c:v>-23.322999954</c:v>
                </c:pt>
                <c:pt idx="68">
                  <c:v>-23.322999954</c:v>
                </c:pt>
                <c:pt idx="69">
                  <c:v>-23.323999404999999</c:v>
                </c:pt>
                <c:pt idx="70">
                  <c:v>-23.323999404999999</c:v>
                </c:pt>
                <c:pt idx="71">
                  <c:v>-23.323999404999999</c:v>
                </c:pt>
                <c:pt idx="72">
                  <c:v>-23.323999404999999</c:v>
                </c:pt>
                <c:pt idx="73">
                  <c:v>-23.323999404999999</c:v>
                </c:pt>
                <c:pt idx="74">
                  <c:v>-23.323999404999999</c:v>
                </c:pt>
                <c:pt idx="75">
                  <c:v>-23.323999404999999</c:v>
                </c:pt>
                <c:pt idx="76">
                  <c:v>-23.323999404999999</c:v>
                </c:pt>
                <c:pt idx="77">
                  <c:v>-23.323999404999999</c:v>
                </c:pt>
                <c:pt idx="78">
                  <c:v>-23.325000762999998</c:v>
                </c:pt>
                <c:pt idx="79">
                  <c:v>-23.325000762999998</c:v>
                </c:pt>
                <c:pt idx="80">
                  <c:v>-23.325000762999998</c:v>
                </c:pt>
                <c:pt idx="81">
                  <c:v>-23.325000762999998</c:v>
                </c:pt>
                <c:pt idx="82">
                  <c:v>-23.325000762999998</c:v>
                </c:pt>
                <c:pt idx="83">
                  <c:v>-23.325000762999998</c:v>
                </c:pt>
                <c:pt idx="84">
                  <c:v>-23.326000214</c:v>
                </c:pt>
                <c:pt idx="85">
                  <c:v>-23.326000214</c:v>
                </c:pt>
                <c:pt idx="86">
                  <c:v>-23.326000214</c:v>
                </c:pt>
                <c:pt idx="87">
                  <c:v>-23.326000214</c:v>
                </c:pt>
                <c:pt idx="88">
                  <c:v>-23.326000214</c:v>
                </c:pt>
                <c:pt idx="89">
                  <c:v>-23.326999663999999</c:v>
                </c:pt>
                <c:pt idx="90">
                  <c:v>-23.326999663999999</c:v>
                </c:pt>
                <c:pt idx="91">
                  <c:v>-23.326999663999999</c:v>
                </c:pt>
                <c:pt idx="92">
                  <c:v>-23.327999115000001</c:v>
                </c:pt>
                <c:pt idx="93">
                  <c:v>-23.327999115000001</c:v>
                </c:pt>
                <c:pt idx="94">
                  <c:v>-23.327999115000001</c:v>
                </c:pt>
                <c:pt idx="95">
                  <c:v>-23.327999115000001</c:v>
                </c:pt>
                <c:pt idx="96">
                  <c:v>-23.329000473000001</c:v>
                </c:pt>
                <c:pt idx="97">
                  <c:v>-23.329000473000001</c:v>
                </c:pt>
                <c:pt idx="98">
                  <c:v>-23.329999923999999</c:v>
                </c:pt>
                <c:pt idx="99">
                  <c:v>-23.329999923999999</c:v>
                </c:pt>
                <c:pt idx="100">
                  <c:v>-23.329999923999999</c:v>
                </c:pt>
                <c:pt idx="101">
                  <c:v>-23.330999374000001</c:v>
                </c:pt>
                <c:pt idx="102">
                  <c:v>-23.330999374000001</c:v>
                </c:pt>
                <c:pt idx="103">
                  <c:v>-23.332000732000001</c:v>
                </c:pt>
                <c:pt idx="104">
                  <c:v>-23.332000732000001</c:v>
                </c:pt>
                <c:pt idx="105">
                  <c:v>-23.333000182999999</c:v>
                </c:pt>
                <c:pt idx="106">
                  <c:v>-23.333999634000001</c:v>
                </c:pt>
                <c:pt idx="107">
                  <c:v>-23.333999634000001</c:v>
                </c:pt>
                <c:pt idx="108">
                  <c:v>-23.334999084</c:v>
                </c:pt>
                <c:pt idx="109">
                  <c:v>-23.334999084</c:v>
                </c:pt>
                <c:pt idx="110">
                  <c:v>-23.336000443</c:v>
                </c:pt>
                <c:pt idx="111">
                  <c:v>-23.336999893000002</c:v>
                </c:pt>
                <c:pt idx="112">
                  <c:v>-23.336999893000002</c:v>
                </c:pt>
                <c:pt idx="113">
                  <c:v>-23.337999344</c:v>
                </c:pt>
                <c:pt idx="114">
                  <c:v>-23.339000702</c:v>
                </c:pt>
                <c:pt idx="115">
                  <c:v>-23.340000152999998</c:v>
                </c:pt>
                <c:pt idx="116">
                  <c:v>-23.340999603</c:v>
                </c:pt>
                <c:pt idx="117">
                  <c:v>-23.340999603</c:v>
                </c:pt>
                <c:pt idx="118">
                  <c:v>-23.341999053999999</c:v>
                </c:pt>
                <c:pt idx="119">
                  <c:v>-23.343000411999999</c:v>
                </c:pt>
                <c:pt idx="120">
                  <c:v>-23.343999863000001</c:v>
                </c:pt>
                <c:pt idx="121">
                  <c:v>-23.344999312999999</c:v>
                </c:pt>
                <c:pt idx="122">
                  <c:v>-23.346000670999999</c:v>
                </c:pt>
                <c:pt idx="123">
                  <c:v>-23.347000122000001</c:v>
                </c:pt>
                <c:pt idx="124">
                  <c:v>-23.347999572999999</c:v>
                </c:pt>
                <c:pt idx="125">
                  <c:v>-23.349000930999999</c:v>
                </c:pt>
                <c:pt idx="126">
                  <c:v>-23.350000381000001</c:v>
                </c:pt>
                <c:pt idx="127">
                  <c:v>-23.350999831999999</c:v>
                </c:pt>
                <c:pt idx="128">
                  <c:v>-23.353000641000001</c:v>
                </c:pt>
                <c:pt idx="129">
                  <c:v>-23.354000092</c:v>
                </c:pt>
                <c:pt idx="130">
                  <c:v>-23.354999542000002</c:v>
                </c:pt>
                <c:pt idx="131">
                  <c:v>-23.356000900000002</c:v>
                </c:pt>
                <c:pt idx="132">
                  <c:v>-23.357999801999998</c:v>
                </c:pt>
                <c:pt idx="133">
                  <c:v>-23.358999252</c:v>
                </c:pt>
                <c:pt idx="134">
                  <c:v>-23.36000061</c:v>
                </c:pt>
                <c:pt idx="135">
                  <c:v>-23.361999512000001</c:v>
                </c:pt>
                <c:pt idx="136">
                  <c:v>-23.36300087</c:v>
                </c:pt>
                <c:pt idx="137">
                  <c:v>-23.364999771000001</c:v>
                </c:pt>
                <c:pt idx="138">
                  <c:v>-23.365999221999999</c:v>
                </c:pt>
                <c:pt idx="139">
                  <c:v>-23.368000031000001</c:v>
                </c:pt>
                <c:pt idx="140">
                  <c:v>-23.368999480999999</c:v>
                </c:pt>
                <c:pt idx="141">
                  <c:v>-23.371000290000001</c:v>
                </c:pt>
                <c:pt idx="142">
                  <c:v>-23.372999191000002</c:v>
                </c:pt>
                <c:pt idx="143">
                  <c:v>-23.374000549000002</c:v>
                </c:pt>
                <c:pt idx="144">
                  <c:v>-23.375999450999998</c:v>
                </c:pt>
                <c:pt idx="145">
                  <c:v>-23.378000259</c:v>
                </c:pt>
                <c:pt idx="146">
                  <c:v>-23.379999161000001</c:v>
                </c:pt>
                <c:pt idx="147">
                  <c:v>-23.381999968999999</c:v>
                </c:pt>
                <c:pt idx="148">
                  <c:v>-23.384000778000001</c:v>
                </c:pt>
                <c:pt idx="149">
                  <c:v>-23.385999680000001</c:v>
                </c:pt>
                <c:pt idx="150">
                  <c:v>-23.388000487999999</c:v>
                </c:pt>
                <c:pt idx="151">
                  <c:v>-23.38999939</c:v>
                </c:pt>
                <c:pt idx="152">
                  <c:v>-23.392000198000002</c:v>
                </c:pt>
                <c:pt idx="153">
                  <c:v>-23.393999099999998</c:v>
                </c:pt>
                <c:pt idx="154">
                  <c:v>-23.395999908</c:v>
                </c:pt>
                <c:pt idx="155">
                  <c:v>-23.399000168000001</c:v>
                </c:pt>
                <c:pt idx="156">
                  <c:v>-23.400999069000001</c:v>
                </c:pt>
                <c:pt idx="157">
                  <c:v>-23.402999877999999</c:v>
                </c:pt>
                <c:pt idx="158">
                  <c:v>-23.406000136999999</c:v>
                </c:pt>
                <c:pt idx="159">
                  <c:v>-23.408000946000001</c:v>
                </c:pt>
                <c:pt idx="160">
                  <c:v>-23.410999298</c:v>
                </c:pt>
                <c:pt idx="161">
                  <c:v>-23.413000106999998</c:v>
                </c:pt>
                <c:pt idx="162">
                  <c:v>-23.416000365999999</c:v>
                </c:pt>
                <c:pt idx="163">
                  <c:v>-23.419000625999999</c:v>
                </c:pt>
                <c:pt idx="164">
                  <c:v>-23.422000884999999</c:v>
                </c:pt>
                <c:pt idx="165">
                  <c:v>-23.423999786</c:v>
                </c:pt>
                <c:pt idx="166">
                  <c:v>-23.427000046</c:v>
                </c:pt>
                <c:pt idx="167">
                  <c:v>-23.430000305</c:v>
                </c:pt>
                <c:pt idx="168">
                  <c:v>-23.433000565</c:v>
                </c:pt>
                <c:pt idx="169">
                  <c:v>-23.436000824000001</c:v>
                </c:pt>
                <c:pt idx="170">
                  <c:v>-23.438999175999999</c:v>
                </c:pt>
                <c:pt idx="171">
                  <c:v>-23.443000793</c:v>
                </c:pt>
                <c:pt idx="172">
                  <c:v>-23.445999145999998</c:v>
                </c:pt>
                <c:pt idx="173">
                  <c:v>-23.448999404999999</c:v>
                </c:pt>
                <c:pt idx="174">
                  <c:v>-23.451999663999999</c:v>
                </c:pt>
                <c:pt idx="175">
                  <c:v>-23.455999374000001</c:v>
                </c:pt>
                <c:pt idx="176">
                  <c:v>-23.458999634000001</c:v>
                </c:pt>
                <c:pt idx="177">
                  <c:v>-23.462999344</c:v>
                </c:pt>
                <c:pt idx="178">
                  <c:v>-23.465999603</c:v>
                </c:pt>
                <c:pt idx="179">
                  <c:v>-23.469999312999999</c:v>
                </c:pt>
                <c:pt idx="180">
                  <c:v>-23.474000930999999</c:v>
                </c:pt>
                <c:pt idx="181">
                  <c:v>-23.476999283000001</c:v>
                </c:pt>
                <c:pt idx="182">
                  <c:v>-23.481000900000002</c:v>
                </c:pt>
                <c:pt idx="183">
                  <c:v>-23.48500061</c:v>
                </c:pt>
                <c:pt idx="184">
                  <c:v>-23.489000319999999</c:v>
                </c:pt>
                <c:pt idx="185">
                  <c:v>-23.493000031000001</c:v>
                </c:pt>
                <c:pt idx="186">
                  <c:v>-23.496999741</c:v>
                </c:pt>
                <c:pt idx="187">
                  <c:v>-23.502000808999998</c:v>
                </c:pt>
                <c:pt idx="188">
                  <c:v>-23.506000519000001</c:v>
                </c:pt>
                <c:pt idx="189">
                  <c:v>-23.510000228999999</c:v>
                </c:pt>
                <c:pt idx="190">
                  <c:v>-23.51499939</c:v>
                </c:pt>
                <c:pt idx="191">
                  <c:v>-23.518999099999998</c:v>
                </c:pt>
                <c:pt idx="192">
                  <c:v>-23.524000168000001</c:v>
                </c:pt>
                <c:pt idx="193">
                  <c:v>-23.527999877999999</c:v>
                </c:pt>
                <c:pt idx="194">
                  <c:v>-23.533000946000001</c:v>
                </c:pt>
                <c:pt idx="195">
                  <c:v>-23.538000106999998</c:v>
                </c:pt>
                <c:pt idx="196">
                  <c:v>-23.541999817000001</c:v>
                </c:pt>
                <c:pt idx="197">
                  <c:v>-23.547000884999999</c:v>
                </c:pt>
                <c:pt idx="198">
                  <c:v>-23.552000046</c:v>
                </c:pt>
                <c:pt idx="199">
                  <c:v>-23.556999207</c:v>
                </c:pt>
                <c:pt idx="200">
                  <c:v>-23.562000274999999</c:v>
                </c:pt>
                <c:pt idx="201">
                  <c:v>-23.566999435</c:v>
                </c:pt>
                <c:pt idx="202">
                  <c:v>-23.572000503999998</c:v>
                </c:pt>
                <c:pt idx="203">
                  <c:v>-23.577999115000001</c:v>
                </c:pt>
                <c:pt idx="204">
                  <c:v>-23.583000182999999</c:v>
                </c:pt>
                <c:pt idx="205">
                  <c:v>-23.587999344</c:v>
                </c:pt>
                <c:pt idx="206">
                  <c:v>-23.593000411999999</c:v>
                </c:pt>
                <c:pt idx="207">
                  <c:v>-23.599000930999999</c:v>
                </c:pt>
                <c:pt idx="208">
                  <c:v>-23.604000092</c:v>
                </c:pt>
                <c:pt idx="209">
                  <c:v>-23.608999252</c:v>
                </c:pt>
                <c:pt idx="210">
                  <c:v>-23.614999771000001</c:v>
                </c:pt>
                <c:pt idx="211">
                  <c:v>-23.620000838999999</c:v>
                </c:pt>
                <c:pt idx="212">
                  <c:v>-23.625999450999998</c:v>
                </c:pt>
                <c:pt idx="213">
                  <c:v>-23.631000519000001</c:v>
                </c:pt>
                <c:pt idx="214">
                  <c:v>-23.63699913</c:v>
                </c:pt>
                <c:pt idx="215">
                  <c:v>-23.642999649</c:v>
                </c:pt>
                <c:pt idx="216">
                  <c:v>-23.649000168000001</c:v>
                </c:pt>
                <c:pt idx="217">
                  <c:v>-23.653999329000001</c:v>
                </c:pt>
                <c:pt idx="218">
                  <c:v>-23.659999847000002</c:v>
                </c:pt>
                <c:pt idx="219">
                  <c:v>-23.666000365999999</c:v>
                </c:pt>
                <c:pt idx="220">
                  <c:v>-23.672000884999999</c:v>
                </c:pt>
                <c:pt idx="221">
                  <c:v>-23.677000046</c:v>
                </c:pt>
                <c:pt idx="222">
                  <c:v>-23.683000565</c:v>
                </c:pt>
                <c:pt idx="223">
                  <c:v>-23.688999175999999</c:v>
                </c:pt>
                <c:pt idx="224">
                  <c:v>-23.694999695</c:v>
                </c:pt>
                <c:pt idx="225">
                  <c:v>-23.701000214</c:v>
                </c:pt>
                <c:pt idx="226">
                  <c:v>-23.707000732000001</c:v>
                </c:pt>
                <c:pt idx="227">
                  <c:v>-23.712999344</c:v>
                </c:pt>
                <c:pt idx="228">
                  <c:v>-23.718999863000001</c:v>
                </c:pt>
                <c:pt idx="229">
                  <c:v>-23.725999831999999</c:v>
                </c:pt>
                <c:pt idx="230">
                  <c:v>-23.732000351</c:v>
                </c:pt>
                <c:pt idx="231">
                  <c:v>-23.73800087</c:v>
                </c:pt>
                <c:pt idx="232">
                  <c:v>-23.743999480999999</c:v>
                </c:pt>
                <c:pt idx="233">
                  <c:v>-23.75</c:v>
                </c:pt>
                <c:pt idx="234">
                  <c:v>-23.756999968999999</c:v>
                </c:pt>
                <c:pt idx="235">
                  <c:v>-23.763000487999999</c:v>
                </c:pt>
                <c:pt idx="236">
                  <c:v>-23.770000457999998</c:v>
                </c:pt>
                <c:pt idx="237">
                  <c:v>-23.775999069000001</c:v>
                </c:pt>
                <c:pt idx="238">
                  <c:v>-23.783000946000001</c:v>
                </c:pt>
                <c:pt idx="239">
                  <c:v>-23.788999557</c:v>
                </c:pt>
                <c:pt idx="240">
                  <c:v>-23.795999526999999</c:v>
                </c:pt>
                <c:pt idx="241">
                  <c:v>-23.802000046</c:v>
                </c:pt>
                <c:pt idx="242">
                  <c:v>-23.809000014999999</c:v>
                </c:pt>
                <c:pt idx="243">
                  <c:v>-23.815999985000001</c:v>
                </c:pt>
                <c:pt idx="244">
                  <c:v>-23.822000503999998</c:v>
                </c:pt>
                <c:pt idx="245">
                  <c:v>-23.829000473000001</c:v>
                </c:pt>
                <c:pt idx="246">
                  <c:v>-23.836000443</c:v>
                </c:pt>
                <c:pt idx="247">
                  <c:v>-23.843000411999999</c:v>
                </c:pt>
                <c:pt idx="248">
                  <c:v>-23.850000381000001</c:v>
                </c:pt>
                <c:pt idx="249">
                  <c:v>-23.856000900000002</c:v>
                </c:pt>
                <c:pt idx="250">
                  <c:v>-23.86300087</c:v>
                </c:pt>
                <c:pt idx="251">
                  <c:v>-23.870000838999999</c:v>
                </c:pt>
                <c:pt idx="252">
                  <c:v>-23.878000259</c:v>
                </c:pt>
                <c:pt idx="253">
                  <c:v>-23.885000228999999</c:v>
                </c:pt>
                <c:pt idx="254">
                  <c:v>-23.892000198000002</c:v>
                </c:pt>
                <c:pt idx="255">
                  <c:v>-23.899000168000001</c:v>
                </c:pt>
                <c:pt idx="256">
                  <c:v>-23.906999588000001</c:v>
                </c:pt>
                <c:pt idx="257">
                  <c:v>-23.913999557</c:v>
                </c:pt>
                <c:pt idx="258">
                  <c:v>-23.920999526999999</c:v>
                </c:pt>
                <c:pt idx="259">
                  <c:v>-23.929000854000002</c:v>
                </c:pt>
                <c:pt idx="260">
                  <c:v>-23.937000274999999</c:v>
                </c:pt>
                <c:pt idx="261">
                  <c:v>-23.944000244000001</c:v>
                </c:pt>
                <c:pt idx="262">
                  <c:v>-23.951999663999999</c:v>
                </c:pt>
                <c:pt idx="263">
                  <c:v>-23.959999084</c:v>
                </c:pt>
                <c:pt idx="264">
                  <c:v>-23.968000411999999</c:v>
                </c:pt>
                <c:pt idx="265">
                  <c:v>-23.975999831999999</c:v>
                </c:pt>
                <c:pt idx="266">
                  <c:v>-23.982999801999998</c:v>
                </c:pt>
                <c:pt idx="267">
                  <c:v>-23.992000579999999</c:v>
                </c:pt>
                <c:pt idx="268">
                  <c:v>-24</c:v>
                </c:pt>
                <c:pt idx="269">
                  <c:v>-24.007999420000001</c:v>
                </c:pt>
                <c:pt idx="270">
                  <c:v>-24.016000748</c:v>
                </c:pt>
                <c:pt idx="271">
                  <c:v>-24.024999618999999</c:v>
                </c:pt>
                <c:pt idx="272">
                  <c:v>-24.033000946000001</c:v>
                </c:pt>
                <c:pt idx="273">
                  <c:v>-24.041000365999999</c:v>
                </c:pt>
                <c:pt idx="274">
                  <c:v>-24.049999237000002</c:v>
                </c:pt>
                <c:pt idx="275">
                  <c:v>-24.059000014999999</c:v>
                </c:pt>
                <c:pt idx="276">
                  <c:v>-24.066999435</c:v>
                </c:pt>
                <c:pt idx="277">
                  <c:v>-24.076000214</c:v>
                </c:pt>
                <c:pt idx="278">
                  <c:v>-24.084999084</c:v>
                </c:pt>
                <c:pt idx="279">
                  <c:v>-24.093999863000001</c:v>
                </c:pt>
                <c:pt idx="280">
                  <c:v>-24.103000641000001</c:v>
                </c:pt>
                <c:pt idx="281">
                  <c:v>-24.111999512000001</c:v>
                </c:pt>
                <c:pt idx="282">
                  <c:v>-24.121999741</c:v>
                </c:pt>
                <c:pt idx="283">
                  <c:v>-24.131000519000001</c:v>
                </c:pt>
                <c:pt idx="284">
                  <c:v>-24.13999939</c:v>
                </c:pt>
                <c:pt idx="285">
                  <c:v>-24.149999618999999</c:v>
                </c:pt>
                <c:pt idx="286">
                  <c:v>-24.159000397</c:v>
                </c:pt>
                <c:pt idx="287">
                  <c:v>-24.169000625999999</c:v>
                </c:pt>
                <c:pt idx="288">
                  <c:v>-24.179000854000002</c:v>
                </c:pt>
                <c:pt idx="289">
                  <c:v>-24.187999725000001</c:v>
                </c:pt>
                <c:pt idx="290">
                  <c:v>-24.197999954</c:v>
                </c:pt>
                <c:pt idx="291">
                  <c:v>-24.208000182999999</c:v>
                </c:pt>
                <c:pt idx="292">
                  <c:v>-24.218000411999999</c:v>
                </c:pt>
                <c:pt idx="293">
                  <c:v>-24.228000641000001</c:v>
                </c:pt>
                <c:pt idx="294">
                  <c:v>-24.23800087</c:v>
                </c:pt>
                <c:pt idx="295">
                  <c:v>-24.249000549000002</c:v>
                </c:pt>
                <c:pt idx="296">
                  <c:v>-24.259000778000001</c:v>
                </c:pt>
                <c:pt idx="297">
                  <c:v>-24.270000457999998</c:v>
                </c:pt>
                <c:pt idx="298">
                  <c:v>-24.280000687000001</c:v>
                </c:pt>
                <c:pt idx="299">
                  <c:v>-24.291000365999999</c:v>
                </c:pt>
                <c:pt idx="300">
                  <c:v>-24.301000595000001</c:v>
                </c:pt>
                <c:pt idx="301">
                  <c:v>-24.312000274999999</c:v>
                </c:pt>
                <c:pt idx="302">
                  <c:v>-24.322999954</c:v>
                </c:pt>
                <c:pt idx="303">
                  <c:v>-24.333999634000001</c:v>
                </c:pt>
                <c:pt idx="304">
                  <c:v>-24.344999312999999</c:v>
                </c:pt>
                <c:pt idx="305">
                  <c:v>-24.356000900000002</c:v>
                </c:pt>
                <c:pt idx="306">
                  <c:v>-24.367000579999999</c:v>
                </c:pt>
                <c:pt idx="307">
                  <c:v>-24.378999709999999</c:v>
                </c:pt>
                <c:pt idx="308">
                  <c:v>-24.38999939</c:v>
                </c:pt>
                <c:pt idx="309">
                  <c:v>-24.400999069000001</c:v>
                </c:pt>
                <c:pt idx="310">
                  <c:v>-24.413000106999998</c:v>
                </c:pt>
                <c:pt idx="311">
                  <c:v>-24.424999237000002</c:v>
                </c:pt>
                <c:pt idx="312">
                  <c:v>-24.436000824000001</c:v>
                </c:pt>
                <c:pt idx="313">
                  <c:v>-24.447999954</c:v>
                </c:pt>
                <c:pt idx="314">
                  <c:v>-24.459999084</c:v>
                </c:pt>
                <c:pt idx="315">
                  <c:v>-24.472000122000001</c:v>
                </c:pt>
                <c:pt idx="316">
                  <c:v>-24.483999252</c:v>
                </c:pt>
                <c:pt idx="317">
                  <c:v>-24.496000290000001</c:v>
                </c:pt>
                <c:pt idx="318">
                  <c:v>-24.507999420000001</c:v>
                </c:pt>
                <c:pt idx="319">
                  <c:v>-24.520000457999998</c:v>
                </c:pt>
                <c:pt idx="320">
                  <c:v>-24.531999588000001</c:v>
                </c:pt>
                <c:pt idx="321">
                  <c:v>-24.545000076000001</c:v>
                </c:pt>
                <c:pt idx="322">
                  <c:v>-24.556999207</c:v>
                </c:pt>
                <c:pt idx="323">
                  <c:v>-24.569000244000001</c:v>
                </c:pt>
                <c:pt idx="324">
                  <c:v>-24.582000732000001</c:v>
                </c:pt>
                <c:pt idx="325">
                  <c:v>-24.594999312999999</c:v>
                </c:pt>
                <c:pt idx="326">
                  <c:v>-24.607999801999998</c:v>
                </c:pt>
                <c:pt idx="327">
                  <c:v>-24.620000838999999</c:v>
                </c:pt>
                <c:pt idx="328">
                  <c:v>-24.632999420000001</c:v>
                </c:pt>
                <c:pt idx="329">
                  <c:v>-24.645999908</c:v>
                </c:pt>
                <c:pt idx="330">
                  <c:v>-24.659000397</c:v>
                </c:pt>
                <c:pt idx="331">
                  <c:v>-24.672000884999999</c:v>
                </c:pt>
                <c:pt idx="332">
                  <c:v>-24.684999466000001</c:v>
                </c:pt>
                <c:pt idx="333">
                  <c:v>-24.698999404999999</c:v>
                </c:pt>
                <c:pt idx="334">
                  <c:v>-24.711999893000002</c:v>
                </c:pt>
                <c:pt idx="335">
                  <c:v>-24.725999831999999</c:v>
                </c:pt>
                <c:pt idx="336">
                  <c:v>-24.739000319999999</c:v>
                </c:pt>
                <c:pt idx="337">
                  <c:v>-24.753000259</c:v>
                </c:pt>
                <c:pt idx="338">
                  <c:v>-24.766000748</c:v>
                </c:pt>
                <c:pt idx="339">
                  <c:v>-24.780000687000001</c:v>
                </c:pt>
                <c:pt idx="340">
                  <c:v>-24.794000625999999</c:v>
                </c:pt>
                <c:pt idx="341">
                  <c:v>-24.808000565</c:v>
                </c:pt>
                <c:pt idx="342">
                  <c:v>-24.822000503999998</c:v>
                </c:pt>
                <c:pt idx="343">
                  <c:v>-24.836000443</c:v>
                </c:pt>
                <c:pt idx="344">
                  <c:v>-24.850000381000001</c:v>
                </c:pt>
                <c:pt idx="345">
                  <c:v>-24.864000319999999</c:v>
                </c:pt>
                <c:pt idx="346">
                  <c:v>-24.878999709999999</c:v>
                </c:pt>
                <c:pt idx="347">
                  <c:v>-24.892999649</c:v>
                </c:pt>
                <c:pt idx="348">
                  <c:v>-24.908000946000001</c:v>
                </c:pt>
                <c:pt idx="349">
                  <c:v>-24.922000884999999</c:v>
                </c:pt>
                <c:pt idx="350">
                  <c:v>-24.937000274999999</c:v>
                </c:pt>
                <c:pt idx="351">
                  <c:v>-24.951999663999999</c:v>
                </c:pt>
                <c:pt idx="352">
                  <c:v>-24.965999603</c:v>
                </c:pt>
                <c:pt idx="353">
                  <c:v>-24.981000900000002</c:v>
                </c:pt>
                <c:pt idx="354">
                  <c:v>-24.996000290000001</c:v>
                </c:pt>
                <c:pt idx="355">
                  <c:v>-25.010999680000001</c:v>
                </c:pt>
                <c:pt idx="356">
                  <c:v>-25.025999069000001</c:v>
                </c:pt>
                <c:pt idx="357">
                  <c:v>-25.041000365999999</c:v>
                </c:pt>
                <c:pt idx="358">
                  <c:v>-25.056999207</c:v>
                </c:pt>
                <c:pt idx="359">
                  <c:v>-25.072000503999998</c:v>
                </c:pt>
                <c:pt idx="360">
                  <c:v>-25.086999893000002</c:v>
                </c:pt>
                <c:pt idx="361">
                  <c:v>-25.103000641000001</c:v>
                </c:pt>
                <c:pt idx="362">
                  <c:v>-25.118000031000001</c:v>
                </c:pt>
                <c:pt idx="363">
                  <c:v>-25.134000778000001</c:v>
                </c:pt>
                <c:pt idx="364">
                  <c:v>-25.149999618999999</c:v>
                </c:pt>
                <c:pt idx="365">
                  <c:v>-25.165000916</c:v>
                </c:pt>
                <c:pt idx="366">
                  <c:v>-25.180999755999999</c:v>
                </c:pt>
                <c:pt idx="367">
                  <c:v>-25.197000503999998</c:v>
                </c:pt>
                <c:pt idx="368">
                  <c:v>-25.212999344</c:v>
                </c:pt>
                <c:pt idx="369">
                  <c:v>-25.229000092</c:v>
                </c:pt>
                <c:pt idx="370">
                  <c:v>-25.245000838999999</c:v>
                </c:pt>
                <c:pt idx="371">
                  <c:v>-25.26199913</c:v>
                </c:pt>
                <c:pt idx="372">
                  <c:v>-25.277999877999999</c:v>
                </c:pt>
                <c:pt idx="373">
                  <c:v>-25.294000625999999</c:v>
                </c:pt>
                <c:pt idx="374">
                  <c:v>-25.311000824000001</c:v>
                </c:pt>
                <c:pt idx="375">
                  <c:v>-25.326999663999999</c:v>
                </c:pt>
                <c:pt idx="376">
                  <c:v>-25.343999863000001</c:v>
                </c:pt>
                <c:pt idx="377">
                  <c:v>-25.36000061</c:v>
                </c:pt>
                <c:pt idx="378">
                  <c:v>-25.377000808999998</c:v>
                </c:pt>
                <c:pt idx="379">
                  <c:v>-25.393999099999998</c:v>
                </c:pt>
                <c:pt idx="380">
                  <c:v>-25.410999298</c:v>
                </c:pt>
                <c:pt idx="381">
                  <c:v>-25.427999496000002</c:v>
                </c:pt>
                <c:pt idx="382">
                  <c:v>-25.444999695</c:v>
                </c:pt>
                <c:pt idx="383">
                  <c:v>-25.461999893000002</c:v>
                </c:pt>
                <c:pt idx="384">
                  <c:v>-25.479000092</c:v>
                </c:pt>
                <c:pt idx="385">
                  <c:v>-25.496999741</c:v>
                </c:pt>
                <c:pt idx="386">
                  <c:v>-25.513999939000001</c:v>
                </c:pt>
                <c:pt idx="387">
                  <c:v>-25.531999588000001</c:v>
                </c:pt>
                <c:pt idx="388">
                  <c:v>-25.548999786</c:v>
                </c:pt>
                <c:pt idx="389">
                  <c:v>-25.566999435</c:v>
                </c:pt>
                <c:pt idx="390">
                  <c:v>-25.584999084</c:v>
                </c:pt>
                <c:pt idx="391">
                  <c:v>-25.603000641000001</c:v>
                </c:pt>
                <c:pt idx="392">
                  <c:v>-25.621000290000001</c:v>
                </c:pt>
                <c:pt idx="393">
                  <c:v>-25.638999939000001</c:v>
                </c:pt>
                <c:pt idx="394">
                  <c:v>-25.656999588000001</c:v>
                </c:pt>
                <c:pt idx="395">
                  <c:v>-25.676000595000001</c:v>
                </c:pt>
                <c:pt idx="396">
                  <c:v>-25.694000244000001</c:v>
                </c:pt>
                <c:pt idx="397">
                  <c:v>-25.712999344</c:v>
                </c:pt>
                <c:pt idx="398">
                  <c:v>-25.732000351</c:v>
                </c:pt>
                <c:pt idx="399">
                  <c:v>-25.750999450999998</c:v>
                </c:pt>
                <c:pt idx="400">
                  <c:v>-25.770000457999998</c:v>
                </c:pt>
                <c:pt idx="401">
                  <c:v>-25.788999557</c:v>
                </c:pt>
                <c:pt idx="402">
                  <c:v>-25.808000565</c:v>
                </c:pt>
                <c:pt idx="403">
                  <c:v>-25.827999115000001</c:v>
                </c:pt>
                <c:pt idx="404">
                  <c:v>-25.847000122000001</c:v>
                </c:pt>
                <c:pt idx="405">
                  <c:v>-25.867000579999999</c:v>
                </c:pt>
                <c:pt idx="406">
                  <c:v>-25.88699913</c:v>
                </c:pt>
                <c:pt idx="407">
                  <c:v>-25.906999588000001</c:v>
                </c:pt>
                <c:pt idx="408">
                  <c:v>-25.927000046</c:v>
                </c:pt>
                <c:pt idx="409">
                  <c:v>-25.947000503999998</c:v>
                </c:pt>
                <c:pt idx="410">
                  <c:v>-25.966999053999999</c:v>
                </c:pt>
                <c:pt idx="411">
                  <c:v>-25.986999512000001</c:v>
                </c:pt>
                <c:pt idx="412">
                  <c:v>-26.006999968999999</c:v>
                </c:pt>
                <c:pt idx="413">
                  <c:v>-26.027999877999999</c:v>
                </c:pt>
                <c:pt idx="414">
                  <c:v>-26.048000336000001</c:v>
                </c:pt>
                <c:pt idx="415">
                  <c:v>-26.069000244000001</c:v>
                </c:pt>
                <c:pt idx="416">
                  <c:v>-26.090000152999998</c:v>
                </c:pt>
                <c:pt idx="417">
                  <c:v>-26.111000060999999</c:v>
                </c:pt>
                <c:pt idx="418">
                  <c:v>-26.131999968999999</c:v>
                </c:pt>
                <c:pt idx="419">
                  <c:v>-26.152999877999999</c:v>
                </c:pt>
                <c:pt idx="420">
                  <c:v>-26.173999786</c:v>
                </c:pt>
                <c:pt idx="421">
                  <c:v>-26.194999695</c:v>
                </c:pt>
                <c:pt idx="422">
                  <c:v>-26.215999603</c:v>
                </c:pt>
                <c:pt idx="423">
                  <c:v>-26.23800087</c:v>
                </c:pt>
                <c:pt idx="424">
                  <c:v>-26.260000228999999</c:v>
                </c:pt>
                <c:pt idx="425">
                  <c:v>-26.281000136999999</c:v>
                </c:pt>
                <c:pt idx="426">
                  <c:v>-26.302999496000002</c:v>
                </c:pt>
                <c:pt idx="427">
                  <c:v>-26.325000762999998</c:v>
                </c:pt>
                <c:pt idx="428">
                  <c:v>-26.346000670999999</c:v>
                </c:pt>
                <c:pt idx="429">
                  <c:v>-26.368000031000001</c:v>
                </c:pt>
                <c:pt idx="430">
                  <c:v>-26.38999939</c:v>
                </c:pt>
                <c:pt idx="431">
                  <c:v>-26.412000656</c:v>
                </c:pt>
                <c:pt idx="432">
                  <c:v>-26.434999466000001</c:v>
                </c:pt>
                <c:pt idx="433">
                  <c:v>-26.457000732000001</c:v>
                </c:pt>
                <c:pt idx="434">
                  <c:v>-26.479000092</c:v>
                </c:pt>
                <c:pt idx="435">
                  <c:v>-26.502000808999998</c:v>
                </c:pt>
                <c:pt idx="436">
                  <c:v>-26.524000168000001</c:v>
                </c:pt>
                <c:pt idx="437">
                  <c:v>-26.547000884999999</c:v>
                </c:pt>
                <c:pt idx="438">
                  <c:v>-26.569999695</c:v>
                </c:pt>
                <c:pt idx="439">
                  <c:v>-26.593000411999999</c:v>
                </c:pt>
                <c:pt idx="440">
                  <c:v>-26.615999221999999</c:v>
                </c:pt>
                <c:pt idx="441">
                  <c:v>-26.638999939000001</c:v>
                </c:pt>
                <c:pt idx="442">
                  <c:v>-26.663000106999998</c:v>
                </c:pt>
                <c:pt idx="443">
                  <c:v>-26.687000274999999</c:v>
                </c:pt>
                <c:pt idx="444">
                  <c:v>-26.711000443</c:v>
                </c:pt>
                <c:pt idx="445">
                  <c:v>-26.73500061</c:v>
                </c:pt>
                <c:pt idx="446">
                  <c:v>-26.759000778000001</c:v>
                </c:pt>
                <c:pt idx="447">
                  <c:v>-26.784000397</c:v>
                </c:pt>
                <c:pt idx="448">
                  <c:v>-26.808000565</c:v>
                </c:pt>
                <c:pt idx="449">
                  <c:v>-26.833999634000001</c:v>
                </c:pt>
                <c:pt idx="450">
                  <c:v>-26.858999252</c:v>
                </c:pt>
                <c:pt idx="451">
                  <c:v>-26.885000228999999</c:v>
                </c:pt>
                <c:pt idx="452">
                  <c:v>-26.910999298</c:v>
                </c:pt>
                <c:pt idx="453">
                  <c:v>-26.937000274999999</c:v>
                </c:pt>
                <c:pt idx="454">
                  <c:v>-26.962999344</c:v>
                </c:pt>
                <c:pt idx="455">
                  <c:v>-26.989999771000001</c:v>
                </c:pt>
                <c:pt idx="456">
                  <c:v>-27.017000198000002</c:v>
                </c:pt>
                <c:pt idx="457">
                  <c:v>-27.045000076000001</c:v>
                </c:pt>
                <c:pt idx="458">
                  <c:v>-27.072999954</c:v>
                </c:pt>
                <c:pt idx="459">
                  <c:v>-27.100999831999999</c:v>
                </c:pt>
                <c:pt idx="460">
                  <c:v>-27.128999709999999</c:v>
                </c:pt>
                <c:pt idx="461">
                  <c:v>-27.158000946000001</c:v>
                </c:pt>
                <c:pt idx="462">
                  <c:v>-27.187000274999999</c:v>
                </c:pt>
                <c:pt idx="463">
                  <c:v>-27.216999053999999</c:v>
                </c:pt>
                <c:pt idx="464">
                  <c:v>-27.246999741</c:v>
                </c:pt>
                <c:pt idx="465">
                  <c:v>-27.277000427000001</c:v>
                </c:pt>
                <c:pt idx="466">
                  <c:v>-27.306999207</c:v>
                </c:pt>
                <c:pt idx="467">
                  <c:v>-27.337999344</c:v>
                </c:pt>
                <c:pt idx="468">
                  <c:v>-27.368999480999999</c:v>
                </c:pt>
                <c:pt idx="469">
                  <c:v>-27.400999069000001</c:v>
                </c:pt>
                <c:pt idx="470">
                  <c:v>-27.433000565</c:v>
                </c:pt>
                <c:pt idx="471">
                  <c:v>-27.465000152999998</c:v>
                </c:pt>
                <c:pt idx="472">
                  <c:v>-27.497999191000002</c:v>
                </c:pt>
                <c:pt idx="473">
                  <c:v>-27.531000136999999</c:v>
                </c:pt>
                <c:pt idx="474">
                  <c:v>-27.565000533999999</c:v>
                </c:pt>
                <c:pt idx="475">
                  <c:v>-27.597999572999999</c:v>
                </c:pt>
                <c:pt idx="476">
                  <c:v>-27.632999420000001</c:v>
                </c:pt>
                <c:pt idx="477">
                  <c:v>-27.666999817000001</c:v>
                </c:pt>
                <c:pt idx="478">
                  <c:v>-27.701999663999999</c:v>
                </c:pt>
                <c:pt idx="479">
                  <c:v>-27.73800087</c:v>
                </c:pt>
                <c:pt idx="480">
                  <c:v>-27.774000168000001</c:v>
                </c:pt>
                <c:pt idx="481">
                  <c:v>-27.809999466000001</c:v>
                </c:pt>
                <c:pt idx="482">
                  <c:v>-27.846000670999999</c:v>
                </c:pt>
                <c:pt idx="483">
                  <c:v>-27.882999420000001</c:v>
                </c:pt>
                <c:pt idx="484">
                  <c:v>-27.920000076000001</c:v>
                </c:pt>
                <c:pt idx="485">
                  <c:v>-27.958000182999999</c:v>
                </c:pt>
                <c:pt idx="486">
                  <c:v>-27.996000290000001</c:v>
                </c:pt>
                <c:pt idx="487">
                  <c:v>-28.034000397</c:v>
                </c:pt>
                <c:pt idx="488">
                  <c:v>-28.072999954</c:v>
                </c:pt>
                <c:pt idx="489">
                  <c:v>-28.111999512000001</c:v>
                </c:pt>
                <c:pt idx="490">
                  <c:v>-28.150999069000001</c:v>
                </c:pt>
                <c:pt idx="491">
                  <c:v>-28.190999985000001</c:v>
                </c:pt>
                <c:pt idx="492">
                  <c:v>-28.231000900000002</c:v>
                </c:pt>
                <c:pt idx="493">
                  <c:v>-28.271999358999999</c:v>
                </c:pt>
                <c:pt idx="494">
                  <c:v>-28.312000274999999</c:v>
                </c:pt>
                <c:pt idx="495">
                  <c:v>-28.353000641000001</c:v>
                </c:pt>
                <c:pt idx="496">
                  <c:v>-28.395000457999998</c:v>
                </c:pt>
                <c:pt idx="497">
                  <c:v>-28.437000274999999</c:v>
                </c:pt>
                <c:pt idx="498">
                  <c:v>-28.478000641000001</c:v>
                </c:pt>
                <c:pt idx="499">
                  <c:v>-28.520999908</c:v>
                </c:pt>
                <c:pt idx="500">
                  <c:v>-28.562999725000001</c:v>
                </c:pt>
                <c:pt idx="501">
                  <c:v>-28.606000900000002</c:v>
                </c:pt>
                <c:pt idx="502">
                  <c:v>-28.648000716999999</c:v>
                </c:pt>
                <c:pt idx="503">
                  <c:v>-28.690999985000001</c:v>
                </c:pt>
                <c:pt idx="504">
                  <c:v>-28.73500061</c:v>
                </c:pt>
                <c:pt idx="505">
                  <c:v>-28.777999877999999</c:v>
                </c:pt>
                <c:pt idx="506">
                  <c:v>-28.822000503999998</c:v>
                </c:pt>
                <c:pt idx="507">
                  <c:v>-28.865999221999999</c:v>
                </c:pt>
                <c:pt idx="508">
                  <c:v>-28.909999847000002</c:v>
                </c:pt>
                <c:pt idx="509">
                  <c:v>-28.954000473000001</c:v>
                </c:pt>
                <c:pt idx="510">
                  <c:v>-28.997999191000002</c:v>
                </c:pt>
                <c:pt idx="511">
                  <c:v>-29.041999817000001</c:v>
                </c:pt>
                <c:pt idx="512">
                  <c:v>-29.086000443</c:v>
                </c:pt>
                <c:pt idx="513">
                  <c:v>-29.131000519000001</c:v>
                </c:pt>
                <c:pt idx="514">
                  <c:v>-29.174999237000002</c:v>
                </c:pt>
                <c:pt idx="515">
                  <c:v>-29.218999863000001</c:v>
                </c:pt>
                <c:pt idx="516">
                  <c:v>-29.263999939000001</c:v>
                </c:pt>
                <c:pt idx="517">
                  <c:v>-29.308000565</c:v>
                </c:pt>
                <c:pt idx="518">
                  <c:v>-29.351999283000001</c:v>
                </c:pt>
                <c:pt idx="519">
                  <c:v>-29.395999908</c:v>
                </c:pt>
                <c:pt idx="520">
                  <c:v>-29.440000533999999</c:v>
                </c:pt>
                <c:pt idx="521">
                  <c:v>-29.483999252</c:v>
                </c:pt>
                <c:pt idx="522">
                  <c:v>-29.527000427000001</c:v>
                </c:pt>
                <c:pt idx="523">
                  <c:v>-29.570999145999998</c:v>
                </c:pt>
                <c:pt idx="524">
                  <c:v>-29.614000319999999</c:v>
                </c:pt>
                <c:pt idx="525">
                  <c:v>-29.656999588000001</c:v>
                </c:pt>
                <c:pt idx="526">
                  <c:v>-29.700000762999998</c:v>
                </c:pt>
                <c:pt idx="527">
                  <c:v>-29.742000579999999</c:v>
                </c:pt>
                <c:pt idx="528">
                  <c:v>-29.784000397</c:v>
                </c:pt>
                <c:pt idx="529">
                  <c:v>-29.825000762999998</c:v>
                </c:pt>
                <c:pt idx="530">
                  <c:v>-29.867000579999999</c:v>
                </c:pt>
                <c:pt idx="531">
                  <c:v>-29.908000946000001</c:v>
                </c:pt>
                <c:pt idx="532">
                  <c:v>-29.947999954</c:v>
                </c:pt>
                <c:pt idx="533">
                  <c:v>-29.98800087</c:v>
                </c:pt>
                <c:pt idx="534">
                  <c:v>-30.027999877999999</c:v>
                </c:pt>
                <c:pt idx="535">
                  <c:v>-30.068000793</c:v>
                </c:pt>
                <c:pt idx="536">
                  <c:v>-30.106000900000002</c:v>
                </c:pt>
                <c:pt idx="537">
                  <c:v>-30.145000457999998</c:v>
                </c:pt>
                <c:pt idx="538">
                  <c:v>-30.181999207</c:v>
                </c:pt>
                <c:pt idx="539">
                  <c:v>-30.219999312999999</c:v>
                </c:pt>
                <c:pt idx="540">
                  <c:v>-30.256999968999999</c:v>
                </c:pt>
                <c:pt idx="541">
                  <c:v>-30.292999267999999</c:v>
                </c:pt>
                <c:pt idx="542">
                  <c:v>-30.329000473000001</c:v>
                </c:pt>
                <c:pt idx="543">
                  <c:v>-30.364999771000001</c:v>
                </c:pt>
                <c:pt idx="544">
                  <c:v>-30.399000168000001</c:v>
                </c:pt>
                <c:pt idx="545">
                  <c:v>-30.434000014999999</c:v>
                </c:pt>
                <c:pt idx="546">
                  <c:v>-30.466999053999999</c:v>
                </c:pt>
                <c:pt idx="547">
                  <c:v>-30.5</c:v>
                </c:pt>
                <c:pt idx="548">
                  <c:v>-30.533000946000001</c:v>
                </c:pt>
                <c:pt idx="549">
                  <c:v>-30.565000533999999</c:v>
                </c:pt>
                <c:pt idx="550">
                  <c:v>-30.596000670999999</c:v>
                </c:pt>
                <c:pt idx="551">
                  <c:v>-30.627000808999998</c:v>
                </c:pt>
                <c:pt idx="552">
                  <c:v>-30.656999588000001</c:v>
                </c:pt>
                <c:pt idx="553">
                  <c:v>-30.687000274999999</c:v>
                </c:pt>
                <c:pt idx="554">
                  <c:v>-30.715999603</c:v>
                </c:pt>
                <c:pt idx="555">
                  <c:v>-30.743999480999999</c:v>
                </c:pt>
                <c:pt idx="556">
                  <c:v>-30.771999358999999</c:v>
                </c:pt>
                <c:pt idx="557">
                  <c:v>-30.798999786</c:v>
                </c:pt>
                <c:pt idx="558">
                  <c:v>-30.826000214</c:v>
                </c:pt>
                <c:pt idx="559">
                  <c:v>-30.851999283000001</c:v>
                </c:pt>
                <c:pt idx="560">
                  <c:v>-30.877000808999998</c:v>
                </c:pt>
                <c:pt idx="561">
                  <c:v>-30.902000427000001</c:v>
                </c:pt>
                <c:pt idx="562">
                  <c:v>-30.926000595000001</c:v>
                </c:pt>
                <c:pt idx="563">
                  <c:v>-30.948999404999999</c:v>
                </c:pt>
                <c:pt idx="564">
                  <c:v>-30.972000122000001</c:v>
                </c:pt>
                <c:pt idx="565">
                  <c:v>-30.995000838999999</c:v>
                </c:pt>
                <c:pt idx="566">
                  <c:v>-31.016000748</c:v>
                </c:pt>
                <c:pt idx="567">
                  <c:v>-31.037000656</c:v>
                </c:pt>
                <c:pt idx="568">
                  <c:v>-31.058000565</c:v>
                </c:pt>
                <c:pt idx="569">
                  <c:v>-31.077999115000001</c:v>
                </c:pt>
                <c:pt idx="570">
                  <c:v>-31.097000122000001</c:v>
                </c:pt>
                <c:pt idx="571">
                  <c:v>-31.115999221999999</c:v>
                </c:pt>
                <c:pt idx="572">
                  <c:v>-31.134000778000001</c:v>
                </c:pt>
                <c:pt idx="573">
                  <c:v>-31.150999069000001</c:v>
                </c:pt>
                <c:pt idx="574">
                  <c:v>-31.167999267999999</c:v>
                </c:pt>
                <c:pt idx="575">
                  <c:v>-31.184000014999999</c:v>
                </c:pt>
                <c:pt idx="576">
                  <c:v>-31.200000762999998</c:v>
                </c:pt>
                <c:pt idx="577">
                  <c:v>-31.215000152999998</c:v>
                </c:pt>
                <c:pt idx="578">
                  <c:v>-31.229000092</c:v>
                </c:pt>
                <c:pt idx="579">
                  <c:v>-31.243000031000001</c:v>
                </c:pt>
                <c:pt idx="580">
                  <c:v>-31.256000519000001</c:v>
                </c:pt>
                <c:pt idx="581">
                  <c:v>-31.268999099999998</c:v>
                </c:pt>
                <c:pt idx="582">
                  <c:v>-31.281000136999999</c:v>
                </c:pt>
                <c:pt idx="583">
                  <c:v>-31.291999817000001</c:v>
                </c:pt>
                <c:pt idx="584">
                  <c:v>-31.302999496000002</c:v>
                </c:pt>
                <c:pt idx="585">
                  <c:v>-31.312999725000001</c:v>
                </c:pt>
                <c:pt idx="586">
                  <c:v>-31.322000503999998</c:v>
                </c:pt>
                <c:pt idx="587">
                  <c:v>-31.330999374000001</c:v>
                </c:pt>
                <c:pt idx="588">
                  <c:v>-31.339000702</c:v>
                </c:pt>
                <c:pt idx="589">
                  <c:v>-31.347000122000001</c:v>
                </c:pt>
                <c:pt idx="590">
                  <c:v>-31.354000092</c:v>
                </c:pt>
                <c:pt idx="591">
                  <c:v>-31.36000061</c:v>
                </c:pt>
                <c:pt idx="592">
                  <c:v>-31.365999221999999</c:v>
                </c:pt>
                <c:pt idx="593">
                  <c:v>-31.371000290000001</c:v>
                </c:pt>
                <c:pt idx="594">
                  <c:v>-31.375999450999998</c:v>
                </c:pt>
                <c:pt idx="595">
                  <c:v>-31.379999161000001</c:v>
                </c:pt>
                <c:pt idx="596">
                  <c:v>-31.382999420000001</c:v>
                </c:pt>
                <c:pt idx="597">
                  <c:v>-31.385000228999999</c:v>
                </c:pt>
                <c:pt idx="598">
                  <c:v>-31.388000487999999</c:v>
                </c:pt>
                <c:pt idx="599">
                  <c:v>-31.388999939000001</c:v>
                </c:pt>
                <c:pt idx="600">
                  <c:v>-31.38999939</c:v>
                </c:pt>
                <c:pt idx="601">
                  <c:v>-31.38999939</c:v>
                </c:pt>
                <c:pt idx="602">
                  <c:v>-31.38999939</c:v>
                </c:pt>
                <c:pt idx="603">
                  <c:v>-31.388999939000001</c:v>
                </c:pt>
                <c:pt idx="604">
                  <c:v>-31.38699913</c:v>
                </c:pt>
                <c:pt idx="605">
                  <c:v>-31.385000228999999</c:v>
                </c:pt>
                <c:pt idx="606">
                  <c:v>-31.382999420000001</c:v>
                </c:pt>
                <c:pt idx="607">
                  <c:v>-31.378999709999999</c:v>
                </c:pt>
                <c:pt idx="608">
                  <c:v>-31.375999450999998</c:v>
                </c:pt>
                <c:pt idx="609">
                  <c:v>-31.371000290000001</c:v>
                </c:pt>
                <c:pt idx="610">
                  <c:v>-31.367000579999999</c:v>
                </c:pt>
                <c:pt idx="611">
                  <c:v>-31.361000060999999</c:v>
                </c:pt>
                <c:pt idx="612">
                  <c:v>-31.354999542000002</c:v>
                </c:pt>
                <c:pt idx="613">
                  <c:v>-31.349000930999999</c:v>
                </c:pt>
                <c:pt idx="614">
                  <c:v>-31.341999053999999</c:v>
                </c:pt>
                <c:pt idx="615">
                  <c:v>-31.334999084</c:v>
                </c:pt>
                <c:pt idx="616">
                  <c:v>-31.326999663999999</c:v>
                </c:pt>
                <c:pt idx="617">
                  <c:v>-31.319000244000001</c:v>
                </c:pt>
                <c:pt idx="618">
                  <c:v>-31.309999466000001</c:v>
                </c:pt>
                <c:pt idx="619">
                  <c:v>-31.301000595000001</c:v>
                </c:pt>
                <c:pt idx="620">
                  <c:v>-31.291999817000001</c:v>
                </c:pt>
                <c:pt idx="621">
                  <c:v>-31.281999588000001</c:v>
                </c:pt>
                <c:pt idx="622">
                  <c:v>-31.271999358999999</c:v>
                </c:pt>
                <c:pt idx="623">
                  <c:v>-31.260999680000001</c:v>
                </c:pt>
                <c:pt idx="624">
                  <c:v>-31.249000549000002</c:v>
                </c:pt>
                <c:pt idx="625">
                  <c:v>-31.23800087</c:v>
                </c:pt>
                <c:pt idx="626">
                  <c:v>-31.225999831999999</c:v>
                </c:pt>
                <c:pt idx="627">
                  <c:v>-31.212999344</c:v>
                </c:pt>
                <c:pt idx="628">
                  <c:v>-31.200000762999998</c:v>
                </c:pt>
                <c:pt idx="629">
                  <c:v>-31.187000274999999</c:v>
                </c:pt>
                <c:pt idx="630">
                  <c:v>-31.173000336000001</c:v>
                </c:pt>
                <c:pt idx="631">
                  <c:v>-31.159000397</c:v>
                </c:pt>
                <c:pt idx="632">
                  <c:v>-31.143999099999998</c:v>
                </c:pt>
                <c:pt idx="633">
                  <c:v>-31.128999709999999</c:v>
                </c:pt>
                <c:pt idx="634">
                  <c:v>-31.114000319999999</c:v>
                </c:pt>
                <c:pt idx="635">
                  <c:v>-31.097999572999999</c:v>
                </c:pt>
                <c:pt idx="636">
                  <c:v>-31.082000732000001</c:v>
                </c:pt>
                <c:pt idx="637">
                  <c:v>-31.065000533999999</c:v>
                </c:pt>
                <c:pt idx="638">
                  <c:v>-31.048000336000001</c:v>
                </c:pt>
                <c:pt idx="639">
                  <c:v>-31.031000136999999</c:v>
                </c:pt>
                <c:pt idx="640">
                  <c:v>-31.013000487999999</c:v>
                </c:pt>
                <c:pt idx="641">
                  <c:v>-30.995000838999999</c:v>
                </c:pt>
                <c:pt idx="642">
                  <c:v>-30.975999831999999</c:v>
                </c:pt>
                <c:pt idx="643">
                  <c:v>-30.958000182999999</c:v>
                </c:pt>
                <c:pt idx="644">
                  <c:v>-30.937999725000001</c:v>
                </c:pt>
                <c:pt idx="645">
                  <c:v>-30.919000625999999</c:v>
                </c:pt>
                <c:pt idx="646">
                  <c:v>-30.899000168000001</c:v>
                </c:pt>
                <c:pt idx="647">
                  <c:v>-30.878999709999999</c:v>
                </c:pt>
                <c:pt idx="648">
                  <c:v>-30.857999801999998</c:v>
                </c:pt>
                <c:pt idx="649">
                  <c:v>-30.836999893000002</c:v>
                </c:pt>
                <c:pt idx="650">
                  <c:v>-30.815999985000001</c:v>
                </c:pt>
                <c:pt idx="651">
                  <c:v>-30.794000625999999</c:v>
                </c:pt>
                <c:pt idx="652">
                  <c:v>-30.773000716999999</c:v>
                </c:pt>
                <c:pt idx="653">
                  <c:v>-30.75</c:v>
                </c:pt>
                <c:pt idx="654">
                  <c:v>-30.728000641000001</c:v>
                </c:pt>
                <c:pt idx="655">
                  <c:v>-30.704999923999999</c:v>
                </c:pt>
                <c:pt idx="656">
                  <c:v>-30.681999207</c:v>
                </c:pt>
                <c:pt idx="657">
                  <c:v>-30.658000946000001</c:v>
                </c:pt>
                <c:pt idx="658">
                  <c:v>-30.634000778000001</c:v>
                </c:pt>
                <c:pt idx="659">
                  <c:v>-30.61000061</c:v>
                </c:pt>
                <c:pt idx="660">
                  <c:v>-30.586000443</c:v>
                </c:pt>
                <c:pt idx="661">
                  <c:v>-30.561000824000001</c:v>
                </c:pt>
                <c:pt idx="662">
                  <c:v>-30.535999298</c:v>
                </c:pt>
                <c:pt idx="663">
                  <c:v>-30.510000228999999</c:v>
                </c:pt>
                <c:pt idx="664">
                  <c:v>-30.483999252</c:v>
                </c:pt>
                <c:pt idx="665">
                  <c:v>-30.458000182999999</c:v>
                </c:pt>
                <c:pt idx="666">
                  <c:v>-30.431999207</c:v>
                </c:pt>
                <c:pt idx="667">
                  <c:v>-30.405000687000001</c:v>
                </c:pt>
                <c:pt idx="668">
                  <c:v>-30.377000808999998</c:v>
                </c:pt>
                <c:pt idx="669">
                  <c:v>-30.349000930999999</c:v>
                </c:pt>
                <c:pt idx="670">
                  <c:v>-30.320999145999998</c:v>
                </c:pt>
                <c:pt idx="671">
                  <c:v>-30.291999817000001</c:v>
                </c:pt>
                <c:pt idx="672">
                  <c:v>-30.263000487999999</c:v>
                </c:pt>
                <c:pt idx="673">
                  <c:v>-30.233999252</c:v>
                </c:pt>
                <c:pt idx="674">
                  <c:v>-30.204000473000001</c:v>
                </c:pt>
                <c:pt idx="675">
                  <c:v>-30.173999786</c:v>
                </c:pt>
                <c:pt idx="676">
                  <c:v>-30.142999649</c:v>
                </c:pt>
                <c:pt idx="677">
                  <c:v>-30.111999512000001</c:v>
                </c:pt>
                <c:pt idx="678">
                  <c:v>-30.079999923999999</c:v>
                </c:pt>
                <c:pt idx="679">
                  <c:v>-30.048000336000001</c:v>
                </c:pt>
                <c:pt idx="680">
                  <c:v>-30.016000748</c:v>
                </c:pt>
                <c:pt idx="681">
                  <c:v>-29.982999801999998</c:v>
                </c:pt>
                <c:pt idx="682">
                  <c:v>-29.950000762999998</c:v>
                </c:pt>
                <c:pt idx="683">
                  <c:v>-29.916000365999999</c:v>
                </c:pt>
                <c:pt idx="684">
                  <c:v>-29.881999968999999</c:v>
                </c:pt>
                <c:pt idx="685">
                  <c:v>-29.847000122000001</c:v>
                </c:pt>
                <c:pt idx="686">
                  <c:v>-29.812000274999999</c:v>
                </c:pt>
                <c:pt idx="687">
                  <c:v>-29.777000427000001</c:v>
                </c:pt>
                <c:pt idx="688">
                  <c:v>-29.740999221999999</c:v>
                </c:pt>
                <c:pt idx="689">
                  <c:v>-29.704999923999999</c:v>
                </c:pt>
                <c:pt idx="690">
                  <c:v>-29.667999267999999</c:v>
                </c:pt>
                <c:pt idx="691">
                  <c:v>-29.629999161000001</c:v>
                </c:pt>
                <c:pt idx="692">
                  <c:v>-29.593000411999999</c:v>
                </c:pt>
                <c:pt idx="693">
                  <c:v>-29.555000305</c:v>
                </c:pt>
                <c:pt idx="694">
                  <c:v>-29.516000748</c:v>
                </c:pt>
                <c:pt idx="695">
                  <c:v>-29.476999283000001</c:v>
                </c:pt>
                <c:pt idx="696">
                  <c:v>-29.437999725000001</c:v>
                </c:pt>
                <c:pt idx="697">
                  <c:v>-29.398000716999999</c:v>
                </c:pt>
                <c:pt idx="698">
                  <c:v>-29.357999801999998</c:v>
                </c:pt>
                <c:pt idx="699">
                  <c:v>-29.315999985000001</c:v>
                </c:pt>
                <c:pt idx="700">
                  <c:v>-29.274999618999999</c:v>
                </c:pt>
                <c:pt idx="701">
                  <c:v>-29.233999252</c:v>
                </c:pt>
                <c:pt idx="702">
                  <c:v>-29.191999435</c:v>
                </c:pt>
                <c:pt idx="703">
                  <c:v>-29.149000168000001</c:v>
                </c:pt>
                <c:pt idx="704">
                  <c:v>-29.107000351</c:v>
                </c:pt>
                <c:pt idx="705">
                  <c:v>-29.062999725000001</c:v>
                </c:pt>
                <c:pt idx="706">
                  <c:v>-29.020000457999998</c:v>
                </c:pt>
                <c:pt idx="707">
                  <c:v>-28.975999831999999</c:v>
                </c:pt>
                <c:pt idx="708">
                  <c:v>-28.930999755999999</c:v>
                </c:pt>
                <c:pt idx="709">
                  <c:v>-28.88699913</c:v>
                </c:pt>
                <c:pt idx="710">
                  <c:v>-28.841999053999999</c:v>
                </c:pt>
                <c:pt idx="711">
                  <c:v>-28.795999526999999</c:v>
                </c:pt>
                <c:pt idx="712">
                  <c:v>-28.750999450999998</c:v>
                </c:pt>
                <c:pt idx="713">
                  <c:v>-28.704999923999999</c:v>
                </c:pt>
                <c:pt idx="714">
                  <c:v>-28.658000946000001</c:v>
                </c:pt>
                <c:pt idx="715">
                  <c:v>-28.611000060999999</c:v>
                </c:pt>
                <c:pt idx="716">
                  <c:v>-28.563999175999999</c:v>
                </c:pt>
                <c:pt idx="717">
                  <c:v>-28.516000748</c:v>
                </c:pt>
                <c:pt idx="718">
                  <c:v>-28.468999863000001</c:v>
                </c:pt>
                <c:pt idx="719">
                  <c:v>-28.420000076000001</c:v>
                </c:pt>
                <c:pt idx="720">
                  <c:v>-28.371999741</c:v>
                </c:pt>
                <c:pt idx="721">
                  <c:v>-28.322999954</c:v>
                </c:pt>
                <c:pt idx="722">
                  <c:v>-28.274000168000001</c:v>
                </c:pt>
                <c:pt idx="723">
                  <c:v>-28.225000381000001</c:v>
                </c:pt>
                <c:pt idx="724">
                  <c:v>-28.174999237000002</c:v>
                </c:pt>
                <c:pt idx="725">
                  <c:v>-28.125</c:v>
                </c:pt>
                <c:pt idx="726">
                  <c:v>-28.073999404999999</c:v>
                </c:pt>
                <c:pt idx="727">
                  <c:v>-28.024000168000001</c:v>
                </c:pt>
                <c:pt idx="728">
                  <c:v>-27.972999572999999</c:v>
                </c:pt>
                <c:pt idx="729">
                  <c:v>-27.922000884999999</c:v>
                </c:pt>
                <c:pt idx="730">
                  <c:v>-27.870000838999999</c:v>
                </c:pt>
                <c:pt idx="731">
                  <c:v>-27.819000244000001</c:v>
                </c:pt>
                <c:pt idx="732">
                  <c:v>-27.767000198000002</c:v>
                </c:pt>
                <c:pt idx="733">
                  <c:v>-27.714000702</c:v>
                </c:pt>
                <c:pt idx="734">
                  <c:v>-27.662000656</c:v>
                </c:pt>
                <c:pt idx="735">
                  <c:v>-27.607999801999998</c:v>
                </c:pt>
                <c:pt idx="736">
                  <c:v>-27.555000305</c:v>
                </c:pt>
                <c:pt idx="737">
                  <c:v>-27.502000808999998</c:v>
                </c:pt>
                <c:pt idx="738">
                  <c:v>-27.447999954</c:v>
                </c:pt>
                <c:pt idx="739">
                  <c:v>-27.393999099999998</c:v>
                </c:pt>
                <c:pt idx="740">
                  <c:v>-27.340000152999998</c:v>
                </c:pt>
                <c:pt idx="741">
                  <c:v>-27.285999298</c:v>
                </c:pt>
                <c:pt idx="742">
                  <c:v>-27.231000900000002</c:v>
                </c:pt>
                <c:pt idx="743">
                  <c:v>-27.177000046</c:v>
                </c:pt>
                <c:pt idx="744">
                  <c:v>-27.121000290000001</c:v>
                </c:pt>
                <c:pt idx="745">
                  <c:v>-27.065999985000001</c:v>
                </c:pt>
                <c:pt idx="746">
                  <c:v>-27.010999680000001</c:v>
                </c:pt>
                <c:pt idx="747">
                  <c:v>-26.955999374000001</c:v>
                </c:pt>
                <c:pt idx="748">
                  <c:v>-26.899999618999999</c:v>
                </c:pt>
                <c:pt idx="749">
                  <c:v>-26.843999863000001</c:v>
                </c:pt>
                <c:pt idx="750">
                  <c:v>-26.788000106999998</c:v>
                </c:pt>
                <c:pt idx="751">
                  <c:v>-26.732000351</c:v>
                </c:pt>
                <c:pt idx="752">
                  <c:v>-26.676000595000001</c:v>
                </c:pt>
                <c:pt idx="753">
                  <c:v>-26.618999480999999</c:v>
                </c:pt>
                <c:pt idx="754">
                  <c:v>-26.562000274999999</c:v>
                </c:pt>
                <c:pt idx="755">
                  <c:v>-26.504999161000001</c:v>
                </c:pt>
                <c:pt idx="756">
                  <c:v>-26.447999954</c:v>
                </c:pt>
                <c:pt idx="757">
                  <c:v>-26.391000748</c:v>
                </c:pt>
                <c:pt idx="758">
                  <c:v>-26.333999634000001</c:v>
                </c:pt>
                <c:pt idx="759">
                  <c:v>-26.277000427000001</c:v>
                </c:pt>
                <c:pt idx="760">
                  <c:v>-26.218999863000001</c:v>
                </c:pt>
                <c:pt idx="761">
                  <c:v>-26.160999298</c:v>
                </c:pt>
                <c:pt idx="762">
                  <c:v>-26.103000641000001</c:v>
                </c:pt>
                <c:pt idx="763">
                  <c:v>-26.045000076000001</c:v>
                </c:pt>
                <c:pt idx="764">
                  <c:v>-25.986999512000001</c:v>
                </c:pt>
                <c:pt idx="765">
                  <c:v>-25.929000854000002</c:v>
                </c:pt>
                <c:pt idx="766">
                  <c:v>-25.871000290000001</c:v>
                </c:pt>
                <c:pt idx="767">
                  <c:v>-25.812999725000001</c:v>
                </c:pt>
                <c:pt idx="768">
                  <c:v>-25.753999709999999</c:v>
                </c:pt>
                <c:pt idx="769">
                  <c:v>-25.695999145999998</c:v>
                </c:pt>
                <c:pt idx="770">
                  <c:v>-25.63699913</c:v>
                </c:pt>
                <c:pt idx="771">
                  <c:v>-25.579000473000001</c:v>
                </c:pt>
                <c:pt idx="772">
                  <c:v>-25.520000457999998</c:v>
                </c:pt>
                <c:pt idx="773">
                  <c:v>-25.461000443</c:v>
                </c:pt>
                <c:pt idx="774">
                  <c:v>-25.402000427000001</c:v>
                </c:pt>
                <c:pt idx="775">
                  <c:v>-25.343000411999999</c:v>
                </c:pt>
                <c:pt idx="776">
                  <c:v>-25.284000397</c:v>
                </c:pt>
                <c:pt idx="777">
                  <c:v>-25.225000381000001</c:v>
                </c:pt>
                <c:pt idx="778">
                  <c:v>-25.166000365999999</c:v>
                </c:pt>
                <c:pt idx="779">
                  <c:v>-25.106000900000002</c:v>
                </c:pt>
                <c:pt idx="780">
                  <c:v>-25.047000884999999</c:v>
                </c:pt>
                <c:pt idx="781">
                  <c:v>-24.986000060999999</c:v>
                </c:pt>
                <c:pt idx="782">
                  <c:v>-24.926000595000001</c:v>
                </c:pt>
                <c:pt idx="783">
                  <c:v>-24.865999221999999</c:v>
                </c:pt>
                <c:pt idx="784">
                  <c:v>-24.805000305</c:v>
                </c:pt>
                <c:pt idx="785">
                  <c:v>-24.745000838999999</c:v>
                </c:pt>
                <c:pt idx="786">
                  <c:v>-24.684000014999999</c:v>
                </c:pt>
                <c:pt idx="787">
                  <c:v>-24.624000549000002</c:v>
                </c:pt>
                <c:pt idx="788">
                  <c:v>-24.562999725000001</c:v>
                </c:pt>
                <c:pt idx="789">
                  <c:v>-24.502000808999998</c:v>
                </c:pt>
                <c:pt idx="790">
                  <c:v>-24.440999985000001</c:v>
                </c:pt>
                <c:pt idx="791">
                  <c:v>-24.379999161000001</c:v>
                </c:pt>
                <c:pt idx="792">
                  <c:v>-24.319000244000001</c:v>
                </c:pt>
                <c:pt idx="793">
                  <c:v>-24.259000778000001</c:v>
                </c:pt>
                <c:pt idx="794">
                  <c:v>-24.197999954</c:v>
                </c:pt>
                <c:pt idx="795">
                  <c:v>-24.13699913</c:v>
                </c:pt>
                <c:pt idx="796">
                  <c:v>-24.076000214</c:v>
                </c:pt>
                <c:pt idx="797">
                  <c:v>-24.016000748</c:v>
                </c:pt>
                <c:pt idx="798">
                  <c:v>-23.954999923999999</c:v>
                </c:pt>
                <c:pt idx="799">
                  <c:v>-23.893999099999998</c:v>
                </c:pt>
                <c:pt idx="800">
                  <c:v>-23.833999634000001</c:v>
                </c:pt>
                <c:pt idx="801">
                  <c:v>-23.774000168000001</c:v>
                </c:pt>
                <c:pt idx="802">
                  <c:v>-23.715000152999998</c:v>
                </c:pt>
                <c:pt idx="803">
                  <c:v>-23.655000687000001</c:v>
                </c:pt>
                <c:pt idx="804">
                  <c:v>-23.596000670999999</c:v>
                </c:pt>
                <c:pt idx="805">
                  <c:v>-23.538000106999998</c:v>
                </c:pt>
                <c:pt idx="806">
                  <c:v>-23.479999542000002</c:v>
                </c:pt>
                <c:pt idx="807">
                  <c:v>-23.423000336000001</c:v>
                </c:pt>
                <c:pt idx="808">
                  <c:v>-23.364999771000001</c:v>
                </c:pt>
                <c:pt idx="809">
                  <c:v>-23.309000014999999</c:v>
                </c:pt>
                <c:pt idx="810">
                  <c:v>-23.253000259</c:v>
                </c:pt>
                <c:pt idx="811">
                  <c:v>-23.197000503999998</c:v>
                </c:pt>
                <c:pt idx="812">
                  <c:v>-23.141000748</c:v>
                </c:pt>
                <c:pt idx="813">
                  <c:v>-23.084999084</c:v>
                </c:pt>
                <c:pt idx="814">
                  <c:v>-23.028999329000001</c:v>
                </c:pt>
                <c:pt idx="815">
                  <c:v>-22.972999572999999</c:v>
                </c:pt>
                <c:pt idx="816">
                  <c:v>-22.917999267999999</c:v>
                </c:pt>
                <c:pt idx="817">
                  <c:v>-22.861999512000001</c:v>
                </c:pt>
                <c:pt idx="818">
                  <c:v>-22.806999207</c:v>
                </c:pt>
                <c:pt idx="819">
                  <c:v>-22.753000259</c:v>
                </c:pt>
                <c:pt idx="820">
                  <c:v>-22.697999954</c:v>
                </c:pt>
                <c:pt idx="821">
                  <c:v>-22.643999099999998</c:v>
                </c:pt>
                <c:pt idx="822">
                  <c:v>-22.590000152999998</c:v>
                </c:pt>
                <c:pt idx="823">
                  <c:v>-22.535999298</c:v>
                </c:pt>
                <c:pt idx="824">
                  <c:v>-22.482999801999998</c:v>
                </c:pt>
                <c:pt idx="825">
                  <c:v>-22.430000305</c:v>
                </c:pt>
                <c:pt idx="826">
                  <c:v>-22.377000808999998</c:v>
                </c:pt>
                <c:pt idx="827">
                  <c:v>-22.325000762999998</c:v>
                </c:pt>
                <c:pt idx="828">
                  <c:v>-22.273000716999999</c:v>
                </c:pt>
                <c:pt idx="829">
                  <c:v>-22.222000122000001</c:v>
                </c:pt>
                <c:pt idx="830">
                  <c:v>-22.170999526999999</c:v>
                </c:pt>
                <c:pt idx="831">
                  <c:v>-22.121000290000001</c:v>
                </c:pt>
                <c:pt idx="832">
                  <c:v>-22.070999145999998</c:v>
                </c:pt>
                <c:pt idx="833">
                  <c:v>-22.020999908</c:v>
                </c:pt>
                <c:pt idx="834">
                  <c:v>-21.972000122000001</c:v>
                </c:pt>
                <c:pt idx="835">
                  <c:v>-21.923000336000001</c:v>
                </c:pt>
                <c:pt idx="836">
                  <c:v>-21.874000549000002</c:v>
                </c:pt>
                <c:pt idx="837">
                  <c:v>-21.825000762999998</c:v>
                </c:pt>
                <c:pt idx="838">
                  <c:v>-21.775999069000001</c:v>
                </c:pt>
                <c:pt idx="839">
                  <c:v>-21.726999283000001</c:v>
                </c:pt>
                <c:pt idx="840">
                  <c:v>-21.679000854000002</c:v>
                </c:pt>
                <c:pt idx="841">
                  <c:v>-21.629999161000001</c:v>
                </c:pt>
                <c:pt idx="842">
                  <c:v>-21.582000732000001</c:v>
                </c:pt>
                <c:pt idx="843">
                  <c:v>-21.534000397</c:v>
                </c:pt>
                <c:pt idx="844">
                  <c:v>-21.486000060999999</c:v>
                </c:pt>
                <c:pt idx="845">
                  <c:v>-21.437999725000001</c:v>
                </c:pt>
                <c:pt idx="846">
                  <c:v>-21.38999939</c:v>
                </c:pt>
                <c:pt idx="847">
                  <c:v>-21.343000411999999</c:v>
                </c:pt>
                <c:pt idx="848">
                  <c:v>-21.295999526999999</c:v>
                </c:pt>
                <c:pt idx="849">
                  <c:v>-21.249000549000002</c:v>
                </c:pt>
                <c:pt idx="850">
                  <c:v>-21.202999115000001</c:v>
                </c:pt>
                <c:pt idx="851">
                  <c:v>-21.156000136999999</c:v>
                </c:pt>
                <c:pt idx="852">
                  <c:v>-21.11000061</c:v>
                </c:pt>
                <c:pt idx="853">
                  <c:v>-21.065000533999999</c:v>
                </c:pt>
                <c:pt idx="854">
                  <c:v>-21.018999099999998</c:v>
                </c:pt>
                <c:pt idx="855">
                  <c:v>-20.974000930999999</c:v>
                </c:pt>
                <c:pt idx="856">
                  <c:v>-20.929000854000002</c:v>
                </c:pt>
                <c:pt idx="857">
                  <c:v>-20.884000778000001</c:v>
                </c:pt>
                <c:pt idx="858">
                  <c:v>-20.840000152999998</c:v>
                </c:pt>
                <c:pt idx="859">
                  <c:v>-20.795999526999999</c:v>
                </c:pt>
                <c:pt idx="860">
                  <c:v>-20.752000808999998</c:v>
                </c:pt>
                <c:pt idx="861">
                  <c:v>-20.708999634000001</c:v>
                </c:pt>
                <c:pt idx="862">
                  <c:v>-20.666999817000001</c:v>
                </c:pt>
                <c:pt idx="863">
                  <c:v>-20.624000549000002</c:v>
                </c:pt>
                <c:pt idx="864">
                  <c:v>-20.582000732000001</c:v>
                </c:pt>
                <c:pt idx="865">
                  <c:v>-20.541000365999999</c:v>
                </c:pt>
                <c:pt idx="866">
                  <c:v>-20.499000549000002</c:v>
                </c:pt>
                <c:pt idx="867">
                  <c:v>-20.458000182999999</c:v>
                </c:pt>
                <c:pt idx="868">
                  <c:v>-20.416000365999999</c:v>
                </c:pt>
                <c:pt idx="869">
                  <c:v>-20.374000549000002</c:v>
                </c:pt>
                <c:pt idx="870">
                  <c:v>-20.333000182999999</c:v>
                </c:pt>
                <c:pt idx="871">
                  <c:v>-20.291000365999999</c:v>
                </c:pt>
                <c:pt idx="872">
                  <c:v>-20.25</c:v>
                </c:pt>
                <c:pt idx="873">
                  <c:v>-20.208000182999999</c:v>
                </c:pt>
                <c:pt idx="874">
                  <c:v>-20.166999817000001</c:v>
                </c:pt>
                <c:pt idx="875">
                  <c:v>-20.125999450999998</c:v>
                </c:pt>
                <c:pt idx="876">
                  <c:v>-20.086000443</c:v>
                </c:pt>
                <c:pt idx="877">
                  <c:v>-20.045000076000001</c:v>
                </c:pt>
                <c:pt idx="878">
                  <c:v>-20.004999161000001</c:v>
                </c:pt>
                <c:pt idx="879">
                  <c:v>-19.965000152999998</c:v>
                </c:pt>
                <c:pt idx="880">
                  <c:v>-19.924999237000002</c:v>
                </c:pt>
                <c:pt idx="881">
                  <c:v>-19.885000228999999</c:v>
                </c:pt>
                <c:pt idx="882">
                  <c:v>-19.846000670999999</c:v>
                </c:pt>
                <c:pt idx="883">
                  <c:v>-19.805999755999999</c:v>
                </c:pt>
                <c:pt idx="884">
                  <c:v>-19.767000198000002</c:v>
                </c:pt>
                <c:pt idx="885">
                  <c:v>-19.729000092</c:v>
                </c:pt>
                <c:pt idx="886">
                  <c:v>-19.690000533999999</c:v>
                </c:pt>
                <c:pt idx="887">
                  <c:v>-19.652000427000001</c:v>
                </c:pt>
                <c:pt idx="888">
                  <c:v>-19.614000319999999</c:v>
                </c:pt>
                <c:pt idx="889">
                  <c:v>-19.576999663999999</c:v>
                </c:pt>
                <c:pt idx="890">
                  <c:v>-19.538999557</c:v>
                </c:pt>
                <c:pt idx="891">
                  <c:v>-19.502000808999998</c:v>
                </c:pt>
                <c:pt idx="892">
                  <c:v>-19.465000152999998</c:v>
                </c:pt>
                <c:pt idx="893">
                  <c:v>-19.429000854000002</c:v>
                </c:pt>
                <c:pt idx="894">
                  <c:v>-19.392000198000002</c:v>
                </c:pt>
                <c:pt idx="895">
                  <c:v>-19.356000900000002</c:v>
                </c:pt>
                <c:pt idx="896">
                  <c:v>-19.319999695</c:v>
                </c:pt>
                <c:pt idx="897">
                  <c:v>-19.284000397</c:v>
                </c:pt>
                <c:pt idx="898">
                  <c:v>-19.249000549000002</c:v>
                </c:pt>
                <c:pt idx="899">
                  <c:v>-19.212999344</c:v>
                </c:pt>
                <c:pt idx="900">
                  <c:v>-19.177999496000002</c:v>
                </c:pt>
                <c:pt idx="901">
                  <c:v>-19.142999649</c:v>
                </c:pt>
                <c:pt idx="902">
                  <c:v>-19.107999801999998</c:v>
                </c:pt>
                <c:pt idx="903">
                  <c:v>-19.072999954</c:v>
                </c:pt>
                <c:pt idx="904">
                  <c:v>-19.038000106999998</c:v>
                </c:pt>
                <c:pt idx="905">
                  <c:v>-19.003999709999999</c:v>
                </c:pt>
                <c:pt idx="906">
                  <c:v>-18.969999312999999</c:v>
                </c:pt>
                <c:pt idx="907">
                  <c:v>-18.936000824000001</c:v>
                </c:pt>
                <c:pt idx="908">
                  <c:v>-18.902000427000001</c:v>
                </c:pt>
                <c:pt idx="909">
                  <c:v>-18.868999480999999</c:v>
                </c:pt>
                <c:pt idx="910">
                  <c:v>-18.834999084</c:v>
                </c:pt>
                <c:pt idx="911">
                  <c:v>-18.802000046</c:v>
                </c:pt>
                <c:pt idx="912">
                  <c:v>-18.770000457999998</c:v>
                </c:pt>
                <c:pt idx="913">
                  <c:v>-18.736999512000001</c:v>
                </c:pt>
                <c:pt idx="914">
                  <c:v>-18.704999923999999</c:v>
                </c:pt>
                <c:pt idx="915">
                  <c:v>-18.673000336000001</c:v>
                </c:pt>
                <c:pt idx="916">
                  <c:v>-18.641000748</c:v>
                </c:pt>
                <c:pt idx="917">
                  <c:v>-18.608999252</c:v>
                </c:pt>
                <c:pt idx="918">
                  <c:v>-18.576999663999999</c:v>
                </c:pt>
                <c:pt idx="919">
                  <c:v>-18.545999526999999</c:v>
                </c:pt>
                <c:pt idx="920">
                  <c:v>-18.51499939</c:v>
                </c:pt>
                <c:pt idx="921">
                  <c:v>-18.483999252</c:v>
                </c:pt>
                <c:pt idx="922">
                  <c:v>-18.452999115000001</c:v>
                </c:pt>
                <c:pt idx="923">
                  <c:v>-18.422000884999999</c:v>
                </c:pt>
                <c:pt idx="924">
                  <c:v>-18.392000198000002</c:v>
                </c:pt>
                <c:pt idx="925">
                  <c:v>-18.361000060999999</c:v>
                </c:pt>
                <c:pt idx="926">
                  <c:v>-18.330999374000001</c:v>
                </c:pt>
                <c:pt idx="927">
                  <c:v>-18.301000595000001</c:v>
                </c:pt>
                <c:pt idx="928">
                  <c:v>-18.270999908</c:v>
                </c:pt>
                <c:pt idx="929">
                  <c:v>-18.240999221999999</c:v>
                </c:pt>
                <c:pt idx="930">
                  <c:v>-18.211999893000002</c:v>
                </c:pt>
                <c:pt idx="931">
                  <c:v>-18.181999207</c:v>
                </c:pt>
                <c:pt idx="932">
                  <c:v>-18.152999877999999</c:v>
                </c:pt>
                <c:pt idx="933">
                  <c:v>-18.124000549000002</c:v>
                </c:pt>
                <c:pt idx="934">
                  <c:v>-18.094999312999999</c:v>
                </c:pt>
                <c:pt idx="935">
                  <c:v>-18.065999985000001</c:v>
                </c:pt>
                <c:pt idx="936">
                  <c:v>-18.037000656</c:v>
                </c:pt>
                <c:pt idx="937">
                  <c:v>-18.007999420000001</c:v>
                </c:pt>
                <c:pt idx="938">
                  <c:v>-17.979999542000002</c:v>
                </c:pt>
                <c:pt idx="939">
                  <c:v>-17.951000214</c:v>
                </c:pt>
                <c:pt idx="940">
                  <c:v>-17.923000336000001</c:v>
                </c:pt>
                <c:pt idx="941">
                  <c:v>-17.895000457999998</c:v>
                </c:pt>
                <c:pt idx="942">
                  <c:v>-17.867000579999999</c:v>
                </c:pt>
                <c:pt idx="943">
                  <c:v>-17.840000152999998</c:v>
                </c:pt>
                <c:pt idx="944">
                  <c:v>-17.812000274999999</c:v>
                </c:pt>
                <c:pt idx="945">
                  <c:v>-17.784000397</c:v>
                </c:pt>
                <c:pt idx="946">
                  <c:v>-17.756000519000001</c:v>
                </c:pt>
                <c:pt idx="947">
                  <c:v>-17.729000092</c:v>
                </c:pt>
                <c:pt idx="948">
                  <c:v>-17.701000214</c:v>
                </c:pt>
                <c:pt idx="949">
                  <c:v>-17.673000336000001</c:v>
                </c:pt>
                <c:pt idx="950">
                  <c:v>-17.645999908</c:v>
                </c:pt>
                <c:pt idx="951">
                  <c:v>-17.618000031000001</c:v>
                </c:pt>
                <c:pt idx="952">
                  <c:v>-17.590999603</c:v>
                </c:pt>
                <c:pt idx="953">
                  <c:v>-17.562999725000001</c:v>
                </c:pt>
                <c:pt idx="954">
                  <c:v>-17.534999847000002</c:v>
                </c:pt>
                <c:pt idx="955">
                  <c:v>-17.507999420000001</c:v>
                </c:pt>
                <c:pt idx="956">
                  <c:v>-17.479999542000002</c:v>
                </c:pt>
                <c:pt idx="957">
                  <c:v>-17.451999663999999</c:v>
                </c:pt>
                <c:pt idx="958">
                  <c:v>-17.424999237000002</c:v>
                </c:pt>
                <c:pt idx="959">
                  <c:v>-17.396999358999999</c:v>
                </c:pt>
                <c:pt idx="960">
                  <c:v>-17.368999480999999</c:v>
                </c:pt>
                <c:pt idx="961">
                  <c:v>-17.341999053999999</c:v>
                </c:pt>
                <c:pt idx="962">
                  <c:v>-17.313999175999999</c:v>
                </c:pt>
                <c:pt idx="963">
                  <c:v>-17.285999298</c:v>
                </c:pt>
                <c:pt idx="964">
                  <c:v>-17.257999420000001</c:v>
                </c:pt>
                <c:pt idx="965">
                  <c:v>-17.231000900000002</c:v>
                </c:pt>
                <c:pt idx="966">
                  <c:v>-17.204000473000001</c:v>
                </c:pt>
                <c:pt idx="967">
                  <c:v>-17.176000595000001</c:v>
                </c:pt>
                <c:pt idx="968">
                  <c:v>-17.149000168000001</c:v>
                </c:pt>
                <c:pt idx="969">
                  <c:v>-17.121999741</c:v>
                </c:pt>
                <c:pt idx="970">
                  <c:v>-17.094999312999999</c:v>
                </c:pt>
                <c:pt idx="971">
                  <c:v>-17.069000244000001</c:v>
                </c:pt>
                <c:pt idx="972">
                  <c:v>-17.042999267999999</c:v>
                </c:pt>
                <c:pt idx="973">
                  <c:v>-17.016000748</c:v>
                </c:pt>
                <c:pt idx="974">
                  <c:v>-16.989000319999999</c:v>
                </c:pt>
                <c:pt idx="975">
                  <c:v>-16.962999344</c:v>
                </c:pt>
                <c:pt idx="976">
                  <c:v>-16.936000824000001</c:v>
                </c:pt>
                <c:pt idx="977">
                  <c:v>-16.909000397</c:v>
                </c:pt>
                <c:pt idx="978">
                  <c:v>-16.881000519000001</c:v>
                </c:pt>
                <c:pt idx="979">
                  <c:v>-16.854000092</c:v>
                </c:pt>
                <c:pt idx="980">
                  <c:v>-16.826000214</c:v>
                </c:pt>
                <c:pt idx="981">
                  <c:v>-16.798999786</c:v>
                </c:pt>
                <c:pt idx="982">
                  <c:v>-16.770999908</c:v>
                </c:pt>
                <c:pt idx="983">
                  <c:v>-16.743000031000001</c:v>
                </c:pt>
                <c:pt idx="984">
                  <c:v>-16.715000152999998</c:v>
                </c:pt>
                <c:pt idx="985">
                  <c:v>-16.687000274999999</c:v>
                </c:pt>
                <c:pt idx="986">
                  <c:v>-16.659999847000002</c:v>
                </c:pt>
                <c:pt idx="987">
                  <c:v>-16.631999968999999</c:v>
                </c:pt>
                <c:pt idx="988">
                  <c:v>-16.604000092</c:v>
                </c:pt>
                <c:pt idx="989">
                  <c:v>-16.576000214</c:v>
                </c:pt>
                <c:pt idx="990">
                  <c:v>-16.548000336000001</c:v>
                </c:pt>
                <c:pt idx="991">
                  <c:v>-16.518999099999998</c:v>
                </c:pt>
                <c:pt idx="992">
                  <c:v>-16.490999221999999</c:v>
                </c:pt>
                <c:pt idx="993">
                  <c:v>-16.462999344</c:v>
                </c:pt>
                <c:pt idx="994">
                  <c:v>-16.434999466000001</c:v>
                </c:pt>
                <c:pt idx="995">
                  <c:v>-16.406000136999999</c:v>
                </c:pt>
                <c:pt idx="996">
                  <c:v>-16.378000259</c:v>
                </c:pt>
                <c:pt idx="997">
                  <c:v>-16.349000930999999</c:v>
                </c:pt>
                <c:pt idx="998">
                  <c:v>-16.319999695</c:v>
                </c:pt>
                <c:pt idx="999">
                  <c:v>-16.291999817000001</c:v>
                </c:pt>
                <c:pt idx="1000">
                  <c:v>-16.26199913</c:v>
                </c:pt>
                <c:pt idx="1001">
                  <c:v>-16.232999801999998</c:v>
                </c:pt>
                <c:pt idx="1002">
                  <c:v>-16.204000473000001</c:v>
                </c:pt>
                <c:pt idx="1003">
                  <c:v>-16.174999237000002</c:v>
                </c:pt>
                <c:pt idx="1004">
                  <c:v>-16.145000457999998</c:v>
                </c:pt>
                <c:pt idx="1005">
                  <c:v>-16.115999221999999</c:v>
                </c:pt>
                <c:pt idx="1006">
                  <c:v>-16.086000443</c:v>
                </c:pt>
                <c:pt idx="1007">
                  <c:v>-16.055999755999999</c:v>
                </c:pt>
                <c:pt idx="1008">
                  <c:v>-16.025999069000001</c:v>
                </c:pt>
                <c:pt idx="1009">
                  <c:v>-15.994999886</c:v>
                </c:pt>
                <c:pt idx="1010">
                  <c:v>-15.965000153</c:v>
                </c:pt>
                <c:pt idx="1011">
                  <c:v>-15.93500042</c:v>
                </c:pt>
                <c:pt idx="1012">
                  <c:v>-15.904000282</c:v>
                </c:pt>
                <c:pt idx="1013">
                  <c:v>-15.873000145000001</c:v>
                </c:pt>
                <c:pt idx="1014">
                  <c:v>-15.842000007999999</c:v>
                </c:pt>
                <c:pt idx="1015">
                  <c:v>-15.81099987</c:v>
                </c:pt>
                <c:pt idx="1016">
                  <c:v>-15.779999733</c:v>
                </c:pt>
                <c:pt idx="1017">
                  <c:v>-15.748999596000001</c:v>
                </c:pt>
                <c:pt idx="1018">
                  <c:v>-15.717000007999999</c:v>
                </c:pt>
                <c:pt idx="1019">
                  <c:v>-15.68500042</c:v>
                </c:pt>
                <c:pt idx="1020">
                  <c:v>-15.654000282</c:v>
                </c:pt>
                <c:pt idx="1021">
                  <c:v>-15.621999741</c:v>
                </c:pt>
                <c:pt idx="1022">
                  <c:v>-15.590000153</c:v>
                </c:pt>
                <c:pt idx="1023">
                  <c:v>-15.557999611</c:v>
                </c:pt>
                <c:pt idx="1024">
                  <c:v>-15.524999619000001</c:v>
                </c:pt>
                <c:pt idx="1025">
                  <c:v>-15.493000030999999</c:v>
                </c:pt>
                <c:pt idx="1026">
                  <c:v>-15.460000038</c:v>
                </c:pt>
                <c:pt idx="1027">
                  <c:v>-15.428000450000001</c:v>
                </c:pt>
                <c:pt idx="1028">
                  <c:v>-15.395000458</c:v>
                </c:pt>
                <c:pt idx="1029">
                  <c:v>-15.362000464999999</c:v>
                </c:pt>
                <c:pt idx="1030">
                  <c:v>-15.329000473000001</c:v>
                </c:pt>
                <c:pt idx="1031">
                  <c:v>-15.295000076000001</c:v>
                </c:pt>
                <c:pt idx="1032">
                  <c:v>-15.262000084</c:v>
                </c:pt>
                <c:pt idx="1033">
                  <c:v>-15.229000092</c:v>
                </c:pt>
                <c:pt idx="1034">
                  <c:v>-15.196000099000001</c:v>
                </c:pt>
                <c:pt idx="1035">
                  <c:v>-15.161999701999999</c:v>
                </c:pt>
                <c:pt idx="1036">
                  <c:v>-15.12899971</c:v>
                </c:pt>
                <c:pt idx="1037">
                  <c:v>-15.095000267</c:v>
                </c:pt>
                <c:pt idx="1038">
                  <c:v>-15.06099987</c:v>
                </c:pt>
                <c:pt idx="1039">
                  <c:v>-15.027000427000001</c:v>
                </c:pt>
                <c:pt idx="1040">
                  <c:v>-14.993000030999999</c:v>
                </c:pt>
                <c:pt idx="1041">
                  <c:v>-14.958000182999999</c:v>
                </c:pt>
                <c:pt idx="1042">
                  <c:v>-14.923999786</c:v>
                </c:pt>
                <c:pt idx="1043">
                  <c:v>-14.888999939</c:v>
                </c:pt>
                <c:pt idx="1044">
                  <c:v>-14.854999542</c:v>
                </c:pt>
                <c:pt idx="1045">
                  <c:v>-14.819999695</c:v>
                </c:pt>
                <c:pt idx="1046">
                  <c:v>-14.784999847</c:v>
                </c:pt>
                <c:pt idx="1047">
                  <c:v>-14.751000403999999</c:v>
                </c:pt>
                <c:pt idx="1048">
                  <c:v>-14.715999603</c:v>
                </c:pt>
                <c:pt idx="1049">
                  <c:v>-14.682000159999999</c:v>
                </c:pt>
                <c:pt idx="1050">
                  <c:v>-14.647000312999999</c:v>
                </c:pt>
                <c:pt idx="1051">
                  <c:v>-14.612000464999999</c:v>
                </c:pt>
                <c:pt idx="1052">
                  <c:v>-14.576000214</c:v>
                </c:pt>
                <c:pt idx="1053">
                  <c:v>-14.541000366</c:v>
                </c:pt>
                <c:pt idx="1054">
                  <c:v>-14.505000114</c:v>
                </c:pt>
                <c:pt idx="1055">
                  <c:v>-14.468999863000001</c:v>
                </c:pt>
                <c:pt idx="1056">
                  <c:v>-14.432000159999999</c:v>
                </c:pt>
                <c:pt idx="1057">
                  <c:v>-14.395999908</c:v>
                </c:pt>
                <c:pt idx="1058">
                  <c:v>-14.359000205999999</c:v>
                </c:pt>
                <c:pt idx="1059">
                  <c:v>-14.321999549999999</c:v>
                </c:pt>
                <c:pt idx="1060">
                  <c:v>-14.284999847</c:v>
                </c:pt>
                <c:pt idx="1061">
                  <c:v>-14.248000145000001</c:v>
                </c:pt>
                <c:pt idx="1062">
                  <c:v>-14.210000038</c:v>
                </c:pt>
                <c:pt idx="1063">
                  <c:v>-14.171999931</c:v>
                </c:pt>
                <c:pt idx="1064">
                  <c:v>-14.133999825</c:v>
                </c:pt>
                <c:pt idx="1065">
                  <c:v>-14.097000122000001</c:v>
                </c:pt>
                <c:pt idx="1066">
                  <c:v>-14.059000015000001</c:v>
                </c:pt>
                <c:pt idx="1067">
                  <c:v>-14.020999908</c:v>
                </c:pt>
                <c:pt idx="1068">
                  <c:v>-13.982999802</c:v>
                </c:pt>
                <c:pt idx="1069">
                  <c:v>-13.944999695</c:v>
                </c:pt>
                <c:pt idx="1070">
                  <c:v>-13.906999588</c:v>
                </c:pt>
                <c:pt idx="1071">
                  <c:v>-13.869000435</c:v>
                </c:pt>
                <c:pt idx="1072">
                  <c:v>-13.831000328</c:v>
                </c:pt>
                <c:pt idx="1073">
                  <c:v>-13.793000221</c:v>
                </c:pt>
                <c:pt idx="1074">
                  <c:v>-13.755000114</c:v>
                </c:pt>
                <c:pt idx="1075">
                  <c:v>-13.717000007999999</c:v>
                </c:pt>
                <c:pt idx="1076">
                  <c:v>-13.678000450000001</c:v>
                </c:pt>
                <c:pt idx="1077">
                  <c:v>-13.640999794000001</c:v>
                </c:pt>
                <c:pt idx="1078">
                  <c:v>-13.602999687000001</c:v>
                </c:pt>
                <c:pt idx="1079">
                  <c:v>-13.56499958</c:v>
                </c:pt>
                <c:pt idx="1080">
                  <c:v>-13.527000427000001</c:v>
                </c:pt>
                <c:pt idx="1081">
                  <c:v>-13.489000320000001</c:v>
                </c:pt>
                <c:pt idx="1082">
                  <c:v>-13.449000358999999</c:v>
                </c:pt>
                <c:pt idx="1083">
                  <c:v>-13.409999847</c:v>
                </c:pt>
                <c:pt idx="1084">
                  <c:v>-13.369999886</c:v>
                </c:pt>
                <c:pt idx="1085">
                  <c:v>-13.329000473000001</c:v>
                </c:pt>
                <c:pt idx="1086">
                  <c:v>-13.288000107</c:v>
                </c:pt>
                <c:pt idx="1087">
                  <c:v>-13.246999741</c:v>
                </c:pt>
                <c:pt idx="1088">
                  <c:v>-13.204999923999999</c:v>
                </c:pt>
                <c:pt idx="1089">
                  <c:v>-13.163000107</c:v>
                </c:pt>
                <c:pt idx="1090">
                  <c:v>-13.119999886</c:v>
                </c:pt>
                <c:pt idx="1091">
                  <c:v>-13.076999664000001</c:v>
                </c:pt>
                <c:pt idx="1092">
                  <c:v>-13.034000397</c:v>
                </c:pt>
                <c:pt idx="1093">
                  <c:v>-12.989999771000001</c:v>
                </c:pt>
                <c:pt idx="1094">
                  <c:v>-12.946000099000001</c:v>
                </c:pt>
                <c:pt idx="1095">
                  <c:v>-12.902999877999999</c:v>
                </c:pt>
                <c:pt idx="1096">
                  <c:v>-12.859000205999999</c:v>
                </c:pt>
                <c:pt idx="1097">
                  <c:v>-12.81499958</c:v>
                </c:pt>
                <c:pt idx="1098">
                  <c:v>-12.770999908</c:v>
                </c:pt>
                <c:pt idx="1099">
                  <c:v>-12.727000237</c:v>
                </c:pt>
                <c:pt idx="1100">
                  <c:v>-12.682999611</c:v>
                </c:pt>
                <c:pt idx="1101">
                  <c:v>-12.638999939</c:v>
                </c:pt>
                <c:pt idx="1102">
                  <c:v>-12.595999718</c:v>
                </c:pt>
                <c:pt idx="1103">
                  <c:v>-12.552000046</c:v>
                </c:pt>
                <c:pt idx="1104">
                  <c:v>-12.508999825</c:v>
                </c:pt>
                <c:pt idx="1105">
                  <c:v>-12.465999603</c:v>
                </c:pt>
                <c:pt idx="1106">
                  <c:v>-12.421999931</c:v>
                </c:pt>
                <c:pt idx="1107">
                  <c:v>-12.37899971</c:v>
                </c:pt>
                <c:pt idx="1108">
                  <c:v>-12.336000443</c:v>
                </c:pt>
                <c:pt idx="1109">
                  <c:v>-12.293000221</c:v>
                </c:pt>
                <c:pt idx="1110">
                  <c:v>-12.25</c:v>
                </c:pt>
                <c:pt idx="1111">
                  <c:v>-12.206999779</c:v>
                </c:pt>
                <c:pt idx="1112">
                  <c:v>-12.164999962</c:v>
                </c:pt>
                <c:pt idx="1113">
                  <c:v>-12.121999741</c:v>
                </c:pt>
                <c:pt idx="1114">
                  <c:v>-12.079999923999999</c:v>
                </c:pt>
                <c:pt idx="1115">
                  <c:v>-12.036999701999999</c:v>
                </c:pt>
                <c:pt idx="1116">
                  <c:v>-11.993000030999999</c:v>
                </c:pt>
                <c:pt idx="1117">
                  <c:v>-11.949999808999999</c:v>
                </c:pt>
                <c:pt idx="1118">
                  <c:v>-11.904999733</c:v>
                </c:pt>
                <c:pt idx="1119">
                  <c:v>-11.859999656999999</c:v>
                </c:pt>
                <c:pt idx="1120">
                  <c:v>-11.81499958</c:v>
                </c:pt>
                <c:pt idx="1121">
                  <c:v>-11.770000458</c:v>
                </c:pt>
                <c:pt idx="1122">
                  <c:v>-11.725000380999999</c:v>
                </c:pt>
                <c:pt idx="1123">
                  <c:v>-11.678999900999999</c:v>
                </c:pt>
                <c:pt idx="1124">
                  <c:v>-11.633000374</c:v>
                </c:pt>
                <c:pt idx="1125">
                  <c:v>-11.586999893</c:v>
                </c:pt>
                <c:pt idx="1126">
                  <c:v>-11.541000366</c:v>
                </c:pt>
                <c:pt idx="1127">
                  <c:v>-11.494999886</c:v>
                </c:pt>
                <c:pt idx="1128">
                  <c:v>-11.447999954</c:v>
                </c:pt>
                <c:pt idx="1129">
                  <c:v>-11.402000427000001</c:v>
                </c:pt>
                <c:pt idx="1130">
                  <c:v>-11.357000351</c:v>
                </c:pt>
                <c:pt idx="1131">
                  <c:v>-11.312000275000001</c:v>
                </c:pt>
                <c:pt idx="1132">
                  <c:v>-11.267000198</c:v>
                </c:pt>
                <c:pt idx="1133">
                  <c:v>-11.222000122000001</c:v>
                </c:pt>
                <c:pt idx="1134">
                  <c:v>-11.177000046</c:v>
                </c:pt>
                <c:pt idx="1135">
                  <c:v>-11.133000374</c:v>
                </c:pt>
                <c:pt idx="1136">
                  <c:v>-11.088000298000001</c:v>
                </c:pt>
                <c:pt idx="1137">
                  <c:v>-11.043000221</c:v>
                </c:pt>
                <c:pt idx="1138">
                  <c:v>-10.998999596000001</c:v>
                </c:pt>
                <c:pt idx="1139">
                  <c:v>-10.954999923999999</c:v>
                </c:pt>
                <c:pt idx="1140">
                  <c:v>-10.909999847</c:v>
                </c:pt>
                <c:pt idx="1141">
                  <c:v>-10.866000175</c:v>
                </c:pt>
                <c:pt idx="1142">
                  <c:v>-10.821000099000001</c:v>
                </c:pt>
                <c:pt idx="1143">
                  <c:v>-10.777000427000001</c:v>
                </c:pt>
                <c:pt idx="1144">
                  <c:v>-10.732000351</c:v>
                </c:pt>
                <c:pt idx="1145">
                  <c:v>-10.687000275000001</c:v>
                </c:pt>
                <c:pt idx="1146">
                  <c:v>-10.640999794000001</c:v>
                </c:pt>
                <c:pt idx="1147">
                  <c:v>-10.595999718</c:v>
                </c:pt>
                <c:pt idx="1148">
                  <c:v>-10.550000191000001</c:v>
                </c:pt>
                <c:pt idx="1149">
                  <c:v>-10.505000114</c:v>
                </c:pt>
                <c:pt idx="1150">
                  <c:v>-10.458999634</c:v>
                </c:pt>
                <c:pt idx="1151">
                  <c:v>-10.413000107</c:v>
                </c:pt>
                <c:pt idx="1152">
                  <c:v>-10.366999626</c:v>
                </c:pt>
                <c:pt idx="1153">
                  <c:v>-10.321000099000001</c:v>
                </c:pt>
                <c:pt idx="1154">
                  <c:v>-10.274999619000001</c:v>
                </c:pt>
                <c:pt idx="1155">
                  <c:v>-10.227999687000001</c:v>
                </c:pt>
                <c:pt idx="1156">
                  <c:v>-10.182000159999999</c:v>
                </c:pt>
                <c:pt idx="1157">
                  <c:v>-10.135999679999999</c:v>
                </c:pt>
                <c:pt idx="1158">
                  <c:v>-10.090000153</c:v>
                </c:pt>
                <c:pt idx="1159">
                  <c:v>-10.043999672</c:v>
                </c:pt>
                <c:pt idx="1160">
                  <c:v>-9.9977998734</c:v>
                </c:pt>
                <c:pt idx="1161">
                  <c:v>-9.9512996674000007</c:v>
                </c:pt>
                <c:pt idx="1162">
                  <c:v>-9.9043998718000008</c:v>
                </c:pt>
                <c:pt idx="1163">
                  <c:v>-9.8572998047000002</c:v>
                </c:pt>
                <c:pt idx="1164">
                  <c:v>-9.8100004195999997</c:v>
                </c:pt>
                <c:pt idx="1165">
                  <c:v>-9.7620000839000003</c:v>
                </c:pt>
                <c:pt idx="1166">
                  <c:v>-9.7140998839999995</c:v>
                </c:pt>
                <c:pt idx="1167">
                  <c:v>-9.6660995483000001</c:v>
                </c:pt>
                <c:pt idx="1168">
                  <c:v>-9.6177997589000004</c:v>
                </c:pt>
                <c:pt idx="1169">
                  <c:v>-9.5693998337000004</c:v>
                </c:pt>
                <c:pt idx="1170">
                  <c:v>-9.5207004547</c:v>
                </c:pt>
                <c:pt idx="1171">
                  <c:v>-9.4718999863000004</c:v>
                </c:pt>
                <c:pt idx="1172">
                  <c:v>-9.4230003356999994</c:v>
                </c:pt>
                <c:pt idx="1173">
                  <c:v>-9.3739995956000008</c:v>
                </c:pt>
                <c:pt idx="1174">
                  <c:v>-9.3245000839000003</c:v>
                </c:pt>
                <c:pt idx="1175">
                  <c:v>-9.2753000259</c:v>
                </c:pt>
                <c:pt idx="1176">
                  <c:v>-9.2262001038000001</c:v>
                </c:pt>
                <c:pt idx="1177">
                  <c:v>-9.1770000457999998</c:v>
                </c:pt>
                <c:pt idx="1178">
                  <c:v>-9.1277999877999996</c:v>
                </c:pt>
                <c:pt idx="1179">
                  <c:v>-9.0785999297999993</c:v>
                </c:pt>
                <c:pt idx="1180">
                  <c:v>-9.0297002792000001</c:v>
                </c:pt>
                <c:pt idx="1181">
                  <c:v>-8.9808998108000004</c:v>
                </c:pt>
                <c:pt idx="1182">
                  <c:v>-8.9323997498000001</c:v>
                </c:pt>
                <c:pt idx="1183">
                  <c:v>-8.8837003707999997</c:v>
                </c:pt>
                <c:pt idx="1184">
                  <c:v>-8.8355998993</c:v>
                </c:pt>
                <c:pt idx="1185">
                  <c:v>-8.7874002457000007</c:v>
                </c:pt>
                <c:pt idx="1186">
                  <c:v>-8.7389001846000003</c:v>
                </c:pt>
                <c:pt idx="1187">
                  <c:v>-8.6899995804000003</c:v>
                </c:pt>
                <c:pt idx="1188">
                  <c:v>-8.6407003403000004</c:v>
                </c:pt>
                <c:pt idx="1189">
                  <c:v>-8.5910997391000006</c:v>
                </c:pt>
                <c:pt idx="1190">
                  <c:v>-8.5410995483000001</c:v>
                </c:pt>
                <c:pt idx="1191">
                  <c:v>-8.4906997681000007</c:v>
                </c:pt>
                <c:pt idx="1192">
                  <c:v>-8.4395999907999997</c:v>
                </c:pt>
                <c:pt idx="1193">
                  <c:v>-8.3886995316000004</c:v>
                </c:pt>
                <c:pt idx="1194">
                  <c:v>-8.3374996185000008</c:v>
                </c:pt>
                <c:pt idx="1195">
                  <c:v>-8.2861003875999995</c:v>
                </c:pt>
                <c:pt idx="1196">
                  <c:v>-8.2343997954999999</c:v>
                </c:pt>
                <c:pt idx="1197">
                  <c:v>-8.1827001571999993</c:v>
                </c:pt>
                <c:pt idx="1198">
                  <c:v>-8.1308002471999998</c:v>
                </c:pt>
                <c:pt idx="1199">
                  <c:v>-8.0789003372000003</c:v>
                </c:pt>
                <c:pt idx="1200">
                  <c:v>-8.0269002914000005</c:v>
                </c:pt>
                <c:pt idx="1201">
                  <c:v>-7.9744000435000002</c:v>
                </c:pt>
                <c:pt idx="1202">
                  <c:v>-7.9223999977000004</c:v>
                </c:pt>
                <c:pt idx="1203">
                  <c:v>-7.8705000877</c:v>
                </c:pt>
                <c:pt idx="1204">
                  <c:v>-7.8186001777999996</c:v>
                </c:pt>
                <c:pt idx="1205">
                  <c:v>-7.7670001983999999</c:v>
                </c:pt>
                <c:pt idx="1206">
                  <c:v>-7.7154002190000002</c:v>
                </c:pt>
                <c:pt idx="1207">
                  <c:v>-7.6637997627000001</c:v>
                </c:pt>
                <c:pt idx="1208">
                  <c:v>-7.6118998527999997</c:v>
                </c:pt>
                <c:pt idx="1209">
                  <c:v>-7.5598001479999999</c:v>
                </c:pt>
                <c:pt idx="1210">
                  <c:v>-7.5069999694999998</c:v>
                </c:pt>
                <c:pt idx="1211">
                  <c:v>-7.4541997909999997</c:v>
                </c:pt>
                <c:pt idx="1212">
                  <c:v>-7.4011001587000003</c:v>
                </c:pt>
                <c:pt idx="1213">
                  <c:v>-7.3477997779999997</c:v>
                </c:pt>
                <c:pt idx="1214">
                  <c:v>-7.2940998077000003</c:v>
                </c:pt>
                <c:pt idx="1215">
                  <c:v>-7.2400999069000003</c:v>
                </c:pt>
                <c:pt idx="1216">
                  <c:v>-7.1859002112999999</c:v>
                </c:pt>
                <c:pt idx="1217">
                  <c:v>-7.1314001083000003</c:v>
                </c:pt>
                <c:pt idx="1218">
                  <c:v>-7.0766000748</c:v>
                </c:pt>
                <c:pt idx="1219">
                  <c:v>-7.0211000442999998</c:v>
                </c:pt>
                <c:pt idx="1220">
                  <c:v>-6.9658999443000003</c:v>
                </c:pt>
                <c:pt idx="1221">
                  <c:v>-6.9106001853999999</c:v>
                </c:pt>
                <c:pt idx="1222">
                  <c:v>-6.8551001548999997</c:v>
                </c:pt>
                <c:pt idx="1223">
                  <c:v>-6.7993998527999997</c:v>
                </c:pt>
                <c:pt idx="1224">
                  <c:v>-6.7437000275000001</c:v>
                </c:pt>
                <c:pt idx="1225">
                  <c:v>-6.6880002021999996</c:v>
                </c:pt>
                <c:pt idx="1226">
                  <c:v>-6.6322999000999996</c:v>
                </c:pt>
                <c:pt idx="1227">
                  <c:v>-6.5764999389999996</c:v>
                </c:pt>
                <c:pt idx="1228">
                  <c:v>-6.5206999778999997</c:v>
                </c:pt>
                <c:pt idx="1229">
                  <c:v>-6.4643998146000001</c:v>
                </c:pt>
                <c:pt idx="1230">
                  <c:v>-6.4085998535000002</c:v>
                </c:pt>
                <c:pt idx="1231">
                  <c:v>-6.3527998924000002</c:v>
                </c:pt>
                <c:pt idx="1232">
                  <c:v>-6.2969999313000002</c:v>
                </c:pt>
                <c:pt idx="1233">
                  <c:v>-6.2413997649999997</c:v>
                </c:pt>
                <c:pt idx="1234">
                  <c:v>-6.1859002112999999</c:v>
                </c:pt>
                <c:pt idx="1235">
                  <c:v>-6.1307001114000004</c:v>
                </c:pt>
                <c:pt idx="1236">
                  <c:v>-6.0757999419999997</c:v>
                </c:pt>
                <c:pt idx="1237">
                  <c:v>-6.0208001137</c:v>
                </c:pt>
                <c:pt idx="1238">
                  <c:v>-5.9650998116</c:v>
                </c:pt>
                <c:pt idx="1239">
                  <c:v>-5.9095997809999998</c:v>
                </c:pt>
                <c:pt idx="1240">
                  <c:v>-5.8537001609999999</c:v>
                </c:pt>
                <c:pt idx="1241">
                  <c:v>-5.7973999977000004</c:v>
                </c:pt>
                <c:pt idx="1242">
                  <c:v>-5.7407999039000002</c:v>
                </c:pt>
                <c:pt idx="1243">
                  <c:v>-5.6838002205000002</c:v>
                </c:pt>
                <c:pt idx="1244">
                  <c:v>-5.6263999938999998</c:v>
                </c:pt>
                <c:pt idx="1245">
                  <c:v>-5.5687999724999999</c:v>
                </c:pt>
                <c:pt idx="1246">
                  <c:v>-5.5109000206000003</c:v>
                </c:pt>
                <c:pt idx="1247">
                  <c:v>-5.4523000716999999</c:v>
                </c:pt>
                <c:pt idx="1248">
                  <c:v>-5.3938999175999998</c:v>
                </c:pt>
                <c:pt idx="1249">
                  <c:v>-5.3351998328999999</c:v>
                </c:pt>
                <c:pt idx="1250">
                  <c:v>-5.2761998177000002</c:v>
                </c:pt>
                <c:pt idx="1251">
                  <c:v>-5.2170000076000003</c:v>
                </c:pt>
                <c:pt idx="1252">
                  <c:v>-5.1575999259999996</c:v>
                </c:pt>
                <c:pt idx="1253">
                  <c:v>-5.0978999138000001</c:v>
                </c:pt>
                <c:pt idx="1254">
                  <c:v>-5.0380001068000002</c:v>
                </c:pt>
                <c:pt idx="1255">
                  <c:v>-4.978000164</c:v>
                </c:pt>
                <c:pt idx="1256">
                  <c:v>-4.9173998832999999</c:v>
                </c:pt>
                <c:pt idx="1257">
                  <c:v>-4.8573999404999997</c:v>
                </c:pt>
                <c:pt idx="1258">
                  <c:v>-4.7975001334999998</c:v>
                </c:pt>
                <c:pt idx="1259">
                  <c:v>-4.7378001213000003</c:v>
                </c:pt>
                <c:pt idx="1260">
                  <c:v>-4.6781997680999998</c:v>
                </c:pt>
                <c:pt idx="1261">
                  <c:v>-4.6187000275000001</c:v>
                </c:pt>
                <c:pt idx="1262">
                  <c:v>-4.5595002174000001</c:v>
                </c:pt>
                <c:pt idx="1263">
                  <c:v>-4.5006999968999999</c:v>
                </c:pt>
                <c:pt idx="1264">
                  <c:v>-4.4422998427999998</c:v>
                </c:pt>
                <c:pt idx="1265">
                  <c:v>-4.3839001656000001</c:v>
                </c:pt>
                <c:pt idx="1266">
                  <c:v>-4.3263998032000002</c:v>
                </c:pt>
                <c:pt idx="1267">
                  <c:v>-4.2692999839999999</c:v>
                </c:pt>
                <c:pt idx="1268">
                  <c:v>-4.2122001647999996</c:v>
                </c:pt>
                <c:pt idx="1269">
                  <c:v>-4.1547999382</c:v>
                </c:pt>
                <c:pt idx="1270">
                  <c:v>-4.0971999168000002</c:v>
                </c:pt>
                <c:pt idx="1271">
                  <c:v>-4.0392999648999997</c:v>
                </c:pt>
                <c:pt idx="1272">
                  <c:v>-3.9811999798</c:v>
                </c:pt>
                <c:pt idx="1273">
                  <c:v>-3.9226999283000001</c:v>
                </c:pt>
                <c:pt idx="1274">
                  <c:v>-3.8635001183000002</c:v>
                </c:pt>
                <c:pt idx="1275">
                  <c:v>-3.8046000003999998</c:v>
                </c:pt>
                <c:pt idx="1276">
                  <c:v>-3.7455000877</c:v>
                </c:pt>
                <c:pt idx="1277">
                  <c:v>-3.6861999034999999</c:v>
                </c:pt>
                <c:pt idx="1278">
                  <c:v>-3.6268000602999999</c:v>
                </c:pt>
                <c:pt idx="1279">
                  <c:v>-3.5671000480999999</c:v>
                </c:pt>
                <c:pt idx="1280">
                  <c:v>-3.5071001053000002</c:v>
                </c:pt>
                <c:pt idx="1281">
                  <c:v>-3.4467000960999998</c:v>
                </c:pt>
                <c:pt idx="1282">
                  <c:v>-3.386300087</c:v>
                </c:pt>
                <c:pt idx="1283">
                  <c:v>-3.3252000809000002</c:v>
                </c:pt>
                <c:pt idx="1284">
                  <c:v>-3.2646000384999998</c:v>
                </c:pt>
                <c:pt idx="1285">
                  <c:v>-3.2042000293999999</c:v>
                </c:pt>
                <c:pt idx="1286">
                  <c:v>-3.1438999176000002</c:v>
                </c:pt>
                <c:pt idx="1287">
                  <c:v>-3.0838999748</c:v>
                </c:pt>
                <c:pt idx="1288">
                  <c:v>-3.0241000651999999</c:v>
                </c:pt>
                <c:pt idx="1289">
                  <c:v>-2.9646000861999999</c:v>
                </c:pt>
                <c:pt idx="1290">
                  <c:v>-2.9056999683</c:v>
                </c:pt>
                <c:pt idx="1291">
                  <c:v>-2.8471000195</c:v>
                </c:pt>
                <c:pt idx="1292">
                  <c:v>-2.7885000706</c:v>
                </c:pt>
                <c:pt idx="1293">
                  <c:v>-2.7309000492000002</c:v>
                </c:pt>
                <c:pt idx="1294">
                  <c:v>-2.6737000942</c:v>
                </c:pt>
                <c:pt idx="1295">
                  <c:v>-2.6170001030000001</c:v>
                </c:pt>
                <c:pt idx="1296">
                  <c:v>-2.5608999729000002</c:v>
                </c:pt>
                <c:pt idx="1297">
                  <c:v>-2.5053999424</c:v>
                </c:pt>
                <c:pt idx="1298">
                  <c:v>-2.4505000114</c:v>
                </c:pt>
                <c:pt idx="1299">
                  <c:v>-2.3961000442999998</c:v>
                </c:pt>
                <c:pt idx="1300">
                  <c:v>-2.3413999081000001</c:v>
                </c:pt>
                <c:pt idx="1301">
                  <c:v>-2.2871999741</c:v>
                </c:pt>
                <c:pt idx="1302">
                  <c:v>-2.2330000400999999</c:v>
                </c:pt>
                <c:pt idx="1303">
                  <c:v>-2.1786000729000001</c:v>
                </c:pt>
                <c:pt idx="1304">
                  <c:v>-2.1240000724999999</c:v>
                </c:pt>
                <c:pt idx="1305">
                  <c:v>-2.0692999363000002</c:v>
                </c:pt>
                <c:pt idx="1306">
                  <c:v>-2.0144999026999999</c:v>
                </c:pt>
                <c:pt idx="1307">
                  <c:v>-1.9596999883999999</c:v>
                </c:pt>
                <c:pt idx="1308">
                  <c:v>-1.9048999548000001</c:v>
                </c:pt>
                <c:pt idx="1309">
                  <c:v>-1.8495999574999999</c:v>
                </c:pt>
                <c:pt idx="1310">
                  <c:v>-1.7948999404999999</c:v>
                </c:pt>
                <c:pt idx="1311">
                  <c:v>-1.7403000593</c:v>
                </c:pt>
                <c:pt idx="1312">
                  <c:v>-1.6857000589</c:v>
                </c:pt>
                <c:pt idx="1313">
                  <c:v>-1.6311999559000001</c:v>
                </c:pt>
                <c:pt idx="1314">
                  <c:v>-1.5766999721999999</c:v>
                </c:pt>
                <c:pt idx="1315">
                  <c:v>-1.522300005</c:v>
                </c:pt>
                <c:pt idx="1316">
                  <c:v>-1.4680000544</c:v>
                </c:pt>
                <c:pt idx="1317">
                  <c:v>-1.413400054</c:v>
                </c:pt>
                <c:pt idx="1318">
                  <c:v>-1.3595000504999999</c:v>
                </c:pt>
                <c:pt idx="1319">
                  <c:v>-1.3058999777</c:v>
                </c:pt>
                <c:pt idx="1320">
                  <c:v>-1.2525999546</c:v>
                </c:pt>
                <c:pt idx="1321">
                  <c:v>-1.1998000145000001</c:v>
                </c:pt>
                <c:pt idx="1322">
                  <c:v>-1.147300005</c:v>
                </c:pt>
                <c:pt idx="1323">
                  <c:v>-1.0951999426000001</c:v>
                </c:pt>
                <c:pt idx="1324">
                  <c:v>-1.0434999465999999</c:v>
                </c:pt>
                <c:pt idx="1325">
                  <c:v>-0.99224001168999998</c:v>
                </c:pt>
                <c:pt idx="1326">
                  <c:v>-0.94095999001999997</c:v>
                </c:pt>
                <c:pt idx="1327">
                  <c:v>-0.89052999020000001</c:v>
                </c:pt>
                <c:pt idx="1328">
                  <c:v>-0.84049999714000001</c:v>
                </c:pt>
                <c:pt idx="1329">
                  <c:v>-0.79097002745</c:v>
                </c:pt>
                <c:pt idx="1330">
                  <c:v>-0.74206000565999997</c:v>
                </c:pt>
                <c:pt idx="1331">
                  <c:v>-0.69379001856</c:v>
                </c:pt>
                <c:pt idx="1332">
                  <c:v>-0.64612001181000001</c:v>
                </c:pt>
                <c:pt idx="1333">
                  <c:v>-0.59881997107999996</c:v>
                </c:pt>
                <c:pt idx="1334">
                  <c:v>-0.55119001864999995</c:v>
                </c:pt>
                <c:pt idx="1335">
                  <c:v>-0.50389999150999998</c:v>
                </c:pt>
                <c:pt idx="1336">
                  <c:v>-0.45644000172999999</c:v>
                </c:pt>
                <c:pt idx="1337">
                  <c:v>-0.40878999233000002</c:v>
                </c:pt>
                <c:pt idx="1338">
                  <c:v>-0.36098000407000003</c:v>
                </c:pt>
                <c:pt idx="1339">
                  <c:v>-0.31301000713999999</c:v>
                </c:pt>
                <c:pt idx="1340">
                  <c:v>-0.26489999889999999</c:v>
                </c:pt>
                <c:pt idx="1341">
                  <c:v>-0.21671999990999999</c:v>
                </c:pt>
                <c:pt idx="1342">
                  <c:v>-0.16854000091999999</c:v>
                </c:pt>
                <c:pt idx="1343">
                  <c:v>-0.11997000128</c:v>
                </c:pt>
                <c:pt idx="1344">
                  <c:v>-7.1941003202999995E-2</c:v>
                </c:pt>
                <c:pt idx="1345">
                  <c:v>-2.4088999255999999E-2</c:v>
                </c:pt>
                <c:pt idx="1346">
                  <c:v>2.3536000400999998E-2</c:v>
                </c:pt>
                <c:pt idx="1347">
                  <c:v>7.1009002626000003E-2</c:v>
                </c:pt>
                <c:pt idx="1348">
                  <c:v>0.11851000041</c:v>
                </c:pt>
                <c:pt idx="1349">
                  <c:v>0.16596999764000001</c:v>
                </c:pt>
                <c:pt idx="1350">
                  <c:v>0.21325999498000001</c:v>
                </c:pt>
                <c:pt idx="1351">
                  <c:v>0.26072999834999999</c:v>
                </c:pt>
                <c:pt idx="1352">
                  <c:v>0.30741998553</c:v>
                </c:pt>
                <c:pt idx="1353">
                  <c:v>0.35370999575000001</c:v>
                </c:pt>
                <c:pt idx="1354">
                  <c:v>0.39956998825000001</c:v>
                </c:pt>
                <c:pt idx="1355">
                  <c:v>0.44499999285000003</c:v>
                </c:pt>
                <c:pt idx="1356">
                  <c:v>0.49000000954</c:v>
                </c:pt>
                <c:pt idx="1357">
                  <c:v>0.53460001945000002</c:v>
                </c:pt>
                <c:pt idx="1358">
                  <c:v>0.57880002259999996</c:v>
                </c:pt>
                <c:pt idx="1359">
                  <c:v>0.62261998652999995</c:v>
                </c:pt>
                <c:pt idx="1360">
                  <c:v>0.66646999120999995</c:v>
                </c:pt>
                <c:pt idx="1361">
                  <c:v>0.70960998534999997</c:v>
                </c:pt>
                <c:pt idx="1362">
                  <c:v>0.75247001648</c:v>
                </c:pt>
                <c:pt idx="1363">
                  <c:v>0.79506999253999999</c:v>
                </c:pt>
                <c:pt idx="1364">
                  <c:v>0.83733999728999997</c:v>
                </c:pt>
                <c:pt idx="1365">
                  <c:v>0.87917000055000005</c:v>
                </c:pt>
                <c:pt idx="1366">
                  <c:v>0.92049002647</c:v>
                </c:pt>
                <c:pt idx="1367">
                  <c:v>0.96131002902999996</c:v>
                </c:pt>
                <c:pt idx="1368">
                  <c:v>1.0020999907999999</c:v>
                </c:pt>
                <c:pt idx="1369">
                  <c:v>1.0425000191</c:v>
                </c:pt>
                <c:pt idx="1370">
                  <c:v>1.0830999613000001</c:v>
                </c:pt>
                <c:pt idx="1371">
                  <c:v>1.1239999533</c:v>
                </c:pt>
                <c:pt idx="1372">
                  <c:v>1.1650999784</c:v>
                </c:pt>
                <c:pt idx="1373">
                  <c:v>1.2064000368000001</c:v>
                </c:pt>
                <c:pt idx="1374">
                  <c:v>1.2480000256999999</c:v>
                </c:pt>
                <c:pt idx="1375">
                  <c:v>1.2898000479</c:v>
                </c:pt>
                <c:pt idx="1376">
                  <c:v>1.3317999840000001</c:v>
                </c:pt>
                <c:pt idx="1377">
                  <c:v>1.3741999865000001</c:v>
                </c:pt>
                <c:pt idx="1378">
                  <c:v>1.4161000252</c:v>
                </c:pt>
                <c:pt idx="1379">
                  <c:v>1.4579999447000001</c:v>
                </c:pt>
                <c:pt idx="1380">
                  <c:v>1.4996999501999999</c:v>
                </c:pt>
                <c:pt idx="1381">
                  <c:v>1.5412000418</c:v>
                </c:pt>
                <c:pt idx="1382">
                  <c:v>1.5825999975</c:v>
                </c:pt>
                <c:pt idx="1383">
                  <c:v>1.6238000393000001</c:v>
                </c:pt>
                <c:pt idx="1384">
                  <c:v>1.6647000313</c:v>
                </c:pt>
                <c:pt idx="1385">
                  <c:v>1.7058000565</c:v>
                </c:pt>
                <c:pt idx="1386">
                  <c:v>1.7462999821</c:v>
                </c:pt>
                <c:pt idx="1387">
                  <c:v>1.7863999605000001</c:v>
                </c:pt>
                <c:pt idx="1388">
                  <c:v>1.8263000250000001</c:v>
                </c:pt>
                <c:pt idx="1389">
                  <c:v>1.8659000397000001</c:v>
                </c:pt>
                <c:pt idx="1390">
                  <c:v>1.9053000212</c:v>
                </c:pt>
                <c:pt idx="1391">
                  <c:v>1.9443999529</c:v>
                </c:pt>
                <c:pt idx="1392">
                  <c:v>1.983199954</c:v>
                </c:pt>
                <c:pt idx="1393">
                  <c:v>2.0218000412000001</c:v>
                </c:pt>
                <c:pt idx="1394">
                  <c:v>2.0603001118000002</c:v>
                </c:pt>
                <c:pt idx="1395">
                  <c:v>2.0980000496</c:v>
                </c:pt>
                <c:pt idx="1396">
                  <c:v>2.1352000236999999</c:v>
                </c:pt>
                <c:pt idx="1397">
                  <c:v>2.1721999644999999</c:v>
                </c:pt>
                <c:pt idx="1398">
                  <c:v>2.2091000080000001</c:v>
                </c:pt>
                <c:pt idx="1399">
                  <c:v>2.2462000846999999</c:v>
                </c:pt>
                <c:pt idx="1400">
                  <c:v>2.2836000918999999</c:v>
                </c:pt>
                <c:pt idx="1401">
                  <c:v>2.3211998939999998</c:v>
                </c:pt>
                <c:pt idx="1402">
                  <c:v>2.3594999312999998</c:v>
                </c:pt>
                <c:pt idx="1403">
                  <c:v>2.3977000713000001</c:v>
                </c:pt>
                <c:pt idx="1404">
                  <c:v>2.4360001087000001</c:v>
                </c:pt>
                <c:pt idx="1405">
                  <c:v>2.4744999408999999</c:v>
                </c:pt>
                <c:pt idx="1406">
                  <c:v>2.5130000114</c:v>
                </c:pt>
                <c:pt idx="1407">
                  <c:v>2.5515999794000002</c:v>
                </c:pt>
                <c:pt idx="1408">
                  <c:v>2.5901999473999999</c:v>
                </c:pt>
                <c:pt idx="1409">
                  <c:v>2.6289999485000002</c:v>
                </c:pt>
                <c:pt idx="1410">
                  <c:v>2.6677999496</c:v>
                </c:pt>
                <c:pt idx="1411">
                  <c:v>2.7067999839999999</c:v>
                </c:pt>
                <c:pt idx="1412">
                  <c:v>2.7451999187</c:v>
                </c:pt>
                <c:pt idx="1413">
                  <c:v>2.7832000255999998</c:v>
                </c:pt>
                <c:pt idx="1414">
                  <c:v>2.8208000659999999</c:v>
                </c:pt>
                <c:pt idx="1415">
                  <c:v>2.8580000400999999</c:v>
                </c:pt>
                <c:pt idx="1416">
                  <c:v>2.8945999146000001</c:v>
                </c:pt>
                <c:pt idx="1417">
                  <c:v>2.9307999611</c:v>
                </c:pt>
                <c:pt idx="1418">
                  <c:v>2.9665000439</c:v>
                </c:pt>
                <c:pt idx="1419">
                  <c:v>3.0020000935</c:v>
                </c:pt>
                <c:pt idx="1420">
                  <c:v>3.0367000103000001</c:v>
                </c:pt>
                <c:pt idx="1421">
                  <c:v>3.0706999302</c:v>
                </c:pt>
                <c:pt idx="1422">
                  <c:v>3.1041998863</c:v>
                </c:pt>
                <c:pt idx="1423">
                  <c:v>3.1368000506999998</c:v>
                </c:pt>
                <c:pt idx="1424">
                  <c:v>3.1686000823999998</c:v>
                </c:pt>
                <c:pt idx="1425">
                  <c:v>3.1997001170999999</c:v>
                </c:pt>
                <c:pt idx="1426">
                  <c:v>3.2302000522999998</c:v>
                </c:pt>
                <c:pt idx="1427">
                  <c:v>3.2602999210000001</c:v>
                </c:pt>
                <c:pt idx="1428">
                  <c:v>3.2904999255999998</c:v>
                </c:pt>
                <c:pt idx="1429">
                  <c:v>3.3203001022</c:v>
                </c:pt>
                <c:pt idx="1430">
                  <c:v>3.3499999046000002</c:v>
                </c:pt>
                <c:pt idx="1431">
                  <c:v>3.3796999454000001</c:v>
                </c:pt>
                <c:pt idx="1432">
                  <c:v>3.4091999530999999</c:v>
                </c:pt>
                <c:pt idx="1433">
                  <c:v>3.4386000633</c:v>
                </c:pt>
                <c:pt idx="1434">
                  <c:v>3.4679000377999998</c:v>
                </c:pt>
                <c:pt idx="1435">
                  <c:v>3.4971001147999998</c:v>
                </c:pt>
                <c:pt idx="1436">
                  <c:v>3.5262999535000001</c:v>
                </c:pt>
                <c:pt idx="1437">
                  <c:v>3.5550000667999999</c:v>
                </c:pt>
                <c:pt idx="1438">
                  <c:v>3.5834999083999999</c:v>
                </c:pt>
                <c:pt idx="1439">
                  <c:v>3.6117000579999998</c:v>
                </c:pt>
                <c:pt idx="1440">
                  <c:v>3.6396999359</c:v>
                </c:pt>
                <c:pt idx="1441">
                  <c:v>3.6675000190999998</c:v>
                </c:pt>
                <c:pt idx="1442">
                  <c:v>3.6949000358999999</c:v>
                </c:pt>
                <c:pt idx="1443">
                  <c:v>3.7218999863</c:v>
                </c:pt>
                <c:pt idx="1444">
                  <c:v>3.7485001087000001</c:v>
                </c:pt>
                <c:pt idx="1445">
                  <c:v>3.7748000622000002</c:v>
                </c:pt>
                <c:pt idx="1446">
                  <c:v>3.8004000187</c:v>
                </c:pt>
                <c:pt idx="1447">
                  <c:v>3.8254001140999998</c:v>
                </c:pt>
                <c:pt idx="1448">
                  <c:v>3.8496999741</c:v>
                </c:pt>
                <c:pt idx="1449">
                  <c:v>3.8733000755</c:v>
                </c:pt>
                <c:pt idx="1450">
                  <c:v>3.8963000773999998</c:v>
                </c:pt>
                <c:pt idx="1451">
                  <c:v>3.9184999465999999</c:v>
                </c:pt>
                <c:pt idx="1452">
                  <c:v>3.9400999546</c:v>
                </c:pt>
                <c:pt idx="1453">
                  <c:v>3.9614000319999998</c:v>
                </c:pt>
                <c:pt idx="1454">
                  <c:v>3.9823000431</c:v>
                </c:pt>
                <c:pt idx="1455">
                  <c:v>4.0029001235999999</c:v>
                </c:pt>
                <c:pt idx="1456">
                  <c:v>4.0233001708999998</c:v>
                </c:pt>
                <c:pt idx="1457">
                  <c:v>4.0434999465999999</c:v>
                </c:pt>
                <c:pt idx="1458">
                  <c:v>4.0637001991000004</c:v>
                </c:pt>
                <c:pt idx="1459">
                  <c:v>4.0837001801000001</c:v>
                </c:pt>
                <c:pt idx="1460">
                  <c:v>4.1036000251999996</c:v>
                </c:pt>
                <c:pt idx="1461">
                  <c:v>4.1234998702999999</c:v>
                </c:pt>
                <c:pt idx="1462">
                  <c:v>4.1430997849000004</c:v>
                </c:pt>
                <c:pt idx="1463">
                  <c:v>4.1624999045999997</c:v>
                </c:pt>
                <c:pt idx="1464">
                  <c:v>4.1817002295999997</c:v>
                </c:pt>
                <c:pt idx="1465">
                  <c:v>4.2007999419999997</c:v>
                </c:pt>
                <c:pt idx="1466">
                  <c:v>4.2196998596000004</c:v>
                </c:pt>
                <c:pt idx="1467">
                  <c:v>4.2383999824999998</c:v>
                </c:pt>
                <c:pt idx="1468">
                  <c:v>4.2569999694999998</c:v>
                </c:pt>
                <c:pt idx="1469">
                  <c:v>4.2753000259</c:v>
                </c:pt>
                <c:pt idx="1470">
                  <c:v>4.2934999465999999</c:v>
                </c:pt>
                <c:pt idx="1471">
                  <c:v>4.3109998702999999</c:v>
                </c:pt>
                <c:pt idx="1472">
                  <c:v>4.3277997971</c:v>
                </c:pt>
                <c:pt idx="1473">
                  <c:v>4.3440999984999999</c:v>
                </c:pt>
                <c:pt idx="1474">
                  <c:v>4.3597002029</c:v>
                </c:pt>
                <c:pt idx="1475">
                  <c:v>4.375</c:v>
                </c:pt>
                <c:pt idx="1476">
                  <c:v>4.3901000022999996</c:v>
                </c:pt>
                <c:pt idx="1477">
                  <c:v>4.4050002097999998</c:v>
                </c:pt>
                <c:pt idx="1478">
                  <c:v>4.4200000763</c:v>
                </c:pt>
                <c:pt idx="1479">
                  <c:v>4.4348001479999999</c:v>
                </c:pt>
                <c:pt idx="1480">
                  <c:v>4.4495000839000003</c:v>
                </c:pt>
                <c:pt idx="1481">
                  <c:v>4.4643001556000002</c:v>
                </c:pt>
                <c:pt idx="1482">
                  <c:v>4.4791002274</c:v>
                </c:pt>
                <c:pt idx="1483">
                  <c:v>4.4939999579999999</c:v>
                </c:pt>
                <c:pt idx="1484">
                  <c:v>4.5089001656000001</c:v>
                </c:pt>
                <c:pt idx="1485">
                  <c:v>4.5237998961999999</c:v>
                </c:pt>
                <c:pt idx="1486">
                  <c:v>4.5384998322000003</c:v>
                </c:pt>
                <c:pt idx="1487">
                  <c:v>4.5531001090999998</c:v>
                </c:pt>
                <c:pt idx="1488">
                  <c:v>4.5675001143999996</c:v>
                </c:pt>
                <c:pt idx="1489">
                  <c:v>4.5817999839999999</c:v>
                </c:pt>
                <c:pt idx="1490">
                  <c:v>4.5960001945000002</c:v>
                </c:pt>
                <c:pt idx="1491">
                  <c:v>4.6100997924999998</c:v>
                </c:pt>
                <c:pt idx="1492">
                  <c:v>4.6243000031000001</c:v>
                </c:pt>
                <c:pt idx="1493">
                  <c:v>4.6384000778000001</c:v>
                </c:pt>
                <c:pt idx="1494">
                  <c:v>4.6525001526</c:v>
                </c:pt>
                <c:pt idx="1495">
                  <c:v>4.6666998863</c:v>
                </c:pt>
                <c:pt idx="1496">
                  <c:v>4.6806001662999996</c:v>
                </c:pt>
                <c:pt idx="1497">
                  <c:v>4.6946001053000002</c:v>
                </c:pt>
                <c:pt idx="1498">
                  <c:v>4.7083997726</c:v>
                </c:pt>
                <c:pt idx="1499">
                  <c:v>4.7221999168000002</c:v>
                </c:pt>
                <c:pt idx="1500">
                  <c:v>4.7357997893999997</c:v>
                </c:pt>
                <c:pt idx="1501">
                  <c:v>4.7491998671999998</c:v>
                </c:pt>
                <c:pt idx="1502">
                  <c:v>4.7624998093000004</c:v>
                </c:pt>
                <c:pt idx="1503">
                  <c:v>4.7754998207000003</c:v>
                </c:pt>
                <c:pt idx="1504">
                  <c:v>4.7883000374</c:v>
                </c:pt>
                <c:pt idx="1505">
                  <c:v>4.8007998466000004</c:v>
                </c:pt>
                <c:pt idx="1506">
                  <c:v>4.8130002021999996</c:v>
                </c:pt>
                <c:pt idx="1507">
                  <c:v>4.8248000145000001</c:v>
                </c:pt>
                <c:pt idx="1508">
                  <c:v>4.8364000320000002</c:v>
                </c:pt>
                <c:pt idx="1509">
                  <c:v>4.8477997779999997</c:v>
                </c:pt>
                <c:pt idx="1510">
                  <c:v>4.8587999344000004</c:v>
                </c:pt>
                <c:pt idx="1511">
                  <c:v>4.8694000244</c:v>
                </c:pt>
                <c:pt idx="1512">
                  <c:v>4.8796000481000004</c:v>
                </c:pt>
                <c:pt idx="1513">
                  <c:v>4.8894000052999997</c:v>
                </c:pt>
                <c:pt idx="1514">
                  <c:v>4.8989000320000002</c:v>
                </c:pt>
                <c:pt idx="1515">
                  <c:v>4.9081997871</c:v>
                </c:pt>
                <c:pt idx="1516">
                  <c:v>4.9173998832999999</c:v>
                </c:pt>
                <c:pt idx="1517">
                  <c:v>4.9265999793999997</c:v>
                </c:pt>
                <c:pt idx="1518">
                  <c:v>4.9358000755000004</c:v>
                </c:pt>
                <c:pt idx="1519">
                  <c:v>4.9449000358999999</c:v>
                </c:pt>
                <c:pt idx="1520">
                  <c:v>4.9538002014</c:v>
                </c:pt>
                <c:pt idx="1521">
                  <c:v>4.9628000259</c:v>
                </c:pt>
                <c:pt idx="1522">
                  <c:v>4.9714999199000003</c:v>
                </c:pt>
                <c:pt idx="1523">
                  <c:v>4.9800000191000002</c:v>
                </c:pt>
                <c:pt idx="1524">
                  <c:v>4.9883999824999998</c:v>
                </c:pt>
                <c:pt idx="1525">
                  <c:v>4.9963998795000002</c:v>
                </c:pt>
                <c:pt idx="1526">
                  <c:v>5.0041999817000002</c:v>
                </c:pt>
                <c:pt idx="1527">
                  <c:v>5.0117998122999996</c:v>
                </c:pt>
                <c:pt idx="1528">
                  <c:v>5.0191998482000004</c:v>
                </c:pt>
                <c:pt idx="1529">
                  <c:v>5.0264000893</c:v>
                </c:pt>
                <c:pt idx="1530">
                  <c:v>5.0332999229000004</c:v>
                </c:pt>
                <c:pt idx="1531">
                  <c:v>5.0398998260000001</c:v>
                </c:pt>
                <c:pt idx="1532">
                  <c:v>5.0462999344000004</c:v>
                </c:pt>
                <c:pt idx="1533">
                  <c:v>5.0522999762999996</c:v>
                </c:pt>
                <c:pt idx="1534">
                  <c:v>5.0578999518999996</c:v>
                </c:pt>
                <c:pt idx="1535">
                  <c:v>5.0631999968999999</c:v>
                </c:pt>
                <c:pt idx="1536">
                  <c:v>5.0680999756</c:v>
                </c:pt>
                <c:pt idx="1537">
                  <c:v>5.0725998878</c:v>
                </c:pt>
                <c:pt idx="1538">
                  <c:v>5.0767998695000003</c:v>
                </c:pt>
                <c:pt idx="1539">
                  <c:v>5.0805997849000004</c:v>
                </c:pt>
                <c:pt idx="1540">
                  <c:v>5.0838999748000004</c:v>
                </c:pt>
                <c:pt idx="1541">
                  <c:v>5.0868000984000004</c:v>
                </c:pt>
                <c:pt idx="1542">
                  <c:v>5.0890002251000004</c:v>
                </c:pt>
                <c:pt idx="1543">
                  <c:v>5.0907998084999999</c:v>
                </c:pt>
                <c:pt idx="1544">
                  <c:v>5.0920000076000003</c:v>
                </c:pt>
                <c:pt idx="1545">
                  <c:v>5.0928001403999996</c:v>
                </c:pt>
                <c:pt idx="1546">
                  <c:v>5.0932998656999997</c:v>
                </c:pt>
                <c:pt idx="1547">
                  <c:v>5.0935001373000004</c:v>
                </c:pt>
                <c:pt idx="1548">
                  <c:v>5.0934000015000001</c:v>
                </c:pt>
                <c:pt idx="1549">
                  <c:v>5.0932002067999997</c:v>
                </c:pt>
                <c:pt idx="1550">
                  <c:v>5.0928001403999996</c:v>
                </c:pt>
                <c:pt idx="1551">
                  <c:v>5.0922999382</c:v>
                </c:pt>
                <c:pt idx="1552">
                  <c:v>5.0915999413000002</c:v>
                </c:pt>
                <c:pt idx="1553">
                  <c:v>5.0907998084999999</c:v>
                </c:pt>
                <c:pt idx="1554">
                  <c:v>5.0897002220000003</c:v>
                </c:pt>
                <c:pt idx="1555">
                  <c:v>5.0885000228999999</c:v>
                </c:pt>
                <c:pt idx="1556">
                  <c:v>5.0871000290000001</c:v>
                </c:pt>
                <c:pt idx="1557">
                  <c:v>5.0854997634999997</c:v>
                </c:pt>
                <c:pt idx="1558">
                  <c:v>5.0836000442999998</c:v>
                </c:pt>
                <c:pt idx="1559">
                  <c:v>5.0813999175999998</c:v>
                </c:pt>
                <c:pt idx="1560">
                  <c:v>5.0788998604</c:v>
                </c:pt>
                <c:pt idx="1561">
                  <c:v>5.0760998726000004</c:v>
                </c:pt>
                <c:pt idx="1562">
                  <c:v>5.0728001594999999</c:v>
                </c:pt>
                <c:pt idx="1563">
                  <c:v>5.0692000389</c:v>
                </c:pt>
                <c:pt idx="1564">
                  <c:v>5.0651001930000001</c:v>
                </c:pt>
                <c:pt idx="1565">
                  <c:v>5.0606999397000001</c:v>
                </c:pt>
                <c:pt idx="1566">
                  <c:v>5.0559000969000003</c:v>
                </c:pt>
                <c:pt idx="1567">
                  <c:v>5.0508999824999998</c:v>
                </c:pt>
                <c:pt idx="1568">
                  <c:v>5.0455999373999996</c:v>
                </c:pt>
                <c:pt idx="1569">
                  <c:v>5.0401000976999999</c:v>
                </c:pt>
                <c:pt idx="1570">
                  <c:v>5.0342998505000001</c:v>
                </c:pt>
                <c:pt idx="1571">
                  <c:v>5.0282001494999999</c:v>
                </c:pt>
                <c:pt idx="1572">
                  <c:v>5.021900177</c:v>
                </c:pt>
                <c:pt idx="1573">
                  <c:v>5.0152997971</c:v>
                </c:pt>
                <c:pt idx="1574">
                  <c:v>5.0083999633999996</c:v>
                </c:pt>
                <c:pt idx="1575">
                  <c:v>5.0012001991000004</c:v>
                </c:pt>
                <c:pt idx="1576">
                  <c:v>4.9937000275000001</c:v>
                </c:pt>
                <c:pt idx="1577">
                  <c:v>4.9858999252</c:v>
                </c:pt>
                <c:pt idx="1578">
                  <c:v>4.9777998924000002</c:v>
                </c:pt>
                <c:pt idx="1579">
                  <c:v>4.9693999289999997</c:v>
                </c:pt>
                <c:pt idx="1580">
                  <c:v>4.9605998993</c:v>
                </c:pt>
                <c:pt idx="1581">
                  <c:v>4.9516000748</c:v>
                </c:pt>
                <c:pt idx="1582">
                  <c:v>4.9422998427999998</c:v>
                </c:pt>
                <c:pt idx="1583">
                  <c:v>4.9327998161000002</c:v>
                </c:pt>
                <c:pt idx="1584">
                  <c:v>4.9232001304999997</c:v>
                </c:pt>
                <c:pt idx="1585">
                  <c:v>4.9134001732000003</c:v>
                </c:pt>
                <c:pt idx="1586">
                  <c:v>4.9035000800999997</c:v>
                </c:pt>
                <c:pt idx="1587">
                  <c:v>4.8934998511999996</c:v>
                </c:pt>
                <c:pt idx="1588">
                  <c:v>4.8833999633999996</c:v>
                </c:pt>
                <c:pt idx="1589">
                  <c:v>4.8730998038999997</c:v>
                </c:pt>
                <c:pt idx="1590">
                  <c:v>4.8626999854999999</c:v>
                </c:pt>
                <c:pt idx="1591">
                  <c:v>4.8520002365000003</c:v>
                </c:pt>
                <c:pt idx="1592">
                  <c:v>4.8411002159000001</c:v>
                </c:pt>
                <c:pt idx="1593">
                  <c:v>4.8301000595000003</c:v>
                </c:pt>
                <c:pt idx="1594">
                  <c:v>4.8186998366999996</c:v>
                </c:pt>
                <c:pt idx="1595">
                  <c:v>4.8071999549999997</c:v>
                </c:pt>
                <c:pt idx="1596">
                  <c:v>4.7954001427000001</c:v>
                </c:pt>
                <c:pt idx="1597">
                  <c:v>4.7831997871</c:v>
                </c:pt>
                <c:pt idx="1598">
                  <c:v>4.7709999084000003</c:v>
                </c:pt>
                <c:pt idx="1599">
                  <c:v>4.7586002350000003</c:v>
                </c:pt>
                <c:pt idx="1600">
                  <c:v>4.7459998131000001</c:v>
                </c:pt>
                <c:pt idx="1601">
                  <c:v>4.7333998680000002</c:v>
                </c:pt>
                <c:pt idx="1602">
                  <c:v>4.7207999229000004</c:v>
                </c:pt>
                <c:pt idx="1603">
                  <c:v>4.7081999778999997</c:v>
                </c:pt>
                <c:pt idx="1604">
                  <c:v>4.6956000327999998</c:v>
                </c:pt>
                <c:pt idx="1605">
                  <c:v>4.6830000877</c:v>
                </c:pt>
                <c:pt idx="1606">
                  <c:v>4.6701002121000004</c:v>
                </c:pt>
                <c:pt idx="1607">
                  <c:v>4.6570000648000001</c:v>
                </c:pt>
                <c:pt idx="1608">
                  <c:v>4.643599987</c:v>
                </c:pt>
                <c:pt idx="1609">
                  <c:v>4.6297998427999998</c:v>
                </c:pt>
                <c:pt idx="1610">
                  <c:v>4.6157999039000002</c:v>
                </c:pt>
                <c:pt idx="1611">
                  <c:v>4.6016998291000002</c:v>
                </c:pt>
                <c:pt idx="1612">
                  <c:v>4.5878000259</c:v>
                </c:pt>
                <c:pt idx="1613">
                  <c:v>4.5739998816999998</c:v>
                </c:pt>
                <c:pt idx="1614">
                  <c:v>4.5604000092000003</c:v>
                </c:pt>
                <c:pt idx="1615">
                  <c:v>4.5471000670999997</c:v>
                </c:pt>
                <c:pt idx="1616">
                  <c:v>4.5339999199000003</c:v>
                </c:pt>
                <c:pt idx="1617">
                  <c:v>4.5212001801000001</c:v>
                </c:pt>
                <c:pt idx="1618">
                  <c:v>4.5086998940000003</c:v>
                </c:pt>
                <c:pt idx="1619">
                  <c:v>4.4965000152999997</c:v>
                </c:pt>
                <c:pt idx="1620">
                  <c:v>4.4844999313000002</c:v>
                </c:pt>
                <c:pt idx="1621">
                  <c:v>4.4727001189999998</c:v>
                </c:pt>
                <c:pt idx="1622">
                  <c:v>4.4611001014999996</c:v>
                </c:pt>
                <c:pt idx="1623">
                  <c:v>4.4496998786999997</c:v>
                </c:pt>
                <c:pt idx="1624">
                  <c:v>4.4383997917000002</c:v>
                </c:pt>
                <c:pt idx="1625">
                  <c:v>4.4271001816000002</c:v>
                </c:pt>
                <c:pt idx="1626">
                  <c:v>4.4159002304000001</c:v>
                </c:pt>
                <c:pt idx="1627">
                  <c:v>4.4043998717999999</c:v>
                </c:pt>
                <c:pt idx="1628">
                  <c:v>4.3927998542999998</c:v>
                </c:pt>
                <c:pt idx="1629">
                  <c:v>4.3808999061999998</c:v>
                </c:pt>
                <c:pt idx="1630">
                  <c:v>4.3688001633000004</c:v>
                </c:pt>
                <c:pt idx="1631">
                  <c:v>4.356400013</c:v>
                </c:pt>
                <c:pt idx="1632">
                  <c:v>4.3439002036999996</c:v>
                </c:pt>
                <c:pt idx="1633">
                  <c:v>4.3312001228000003</c:v>
                </c:pt>
                <c:pt idx="1634">
                  <c:v>4.3182997704000003</c:v>
                </c:pt>
                <c:pt idx="1635">
                  <c:v>4.3053002356999999</c:v>
                </c:pt>
                <c:pt idx="1636">
                  <c:v>4.2920999527000001</c:v>
                </c:pt>
                <c:pt idx="1637">
                  <c:v>4.2789001464999998</c:v>
                </c:pt>
                <c:pt idx="1638">
                  <c:v>4.2656002045000001</c:v>
                </c:pt>
                <c:pt idx="1639">
                  <c:v>4.2522997856</c:v>
                </c:pt>
                <c:pt idx="1640">
                  <c:v>4.2389001846000003</c:v>
                </c:pt>
                <c:pt idx="1641">
                  <c:v>4.2255997658000002</c:v>
                </c:pt>
                <c:pt idx="1642">
                  <c:v>4.2122998237999996</c:v>
                </c:pt>
                <c:pt idx="1643">
                  <c:v>4.1991000175000002</c:v>
                </c:pt>
                <c:pt idx="1644">
                  <c:v>4.1858000755000004</c:v>
                </c:pt>
                <c:pt idx="1645">
                  <c:v>4.1723999977000004</c:v>
                </c:pt>
                <c:pt idx="1646">
                  <c:v>4.1589999199000003</c:v>
                </c:pt>
                <c:pt idx="1647">
                  <c:v>4.1455001831000002</c:v>
                </c:pt>
                <c:pt idx="1648">
                  <c:v>4.1318001747000004</c:v>
                </c:pt>
                <c:pt idx="1649">
                  <c:v>4.1181998252999996</c:v>
                </c:pt>
                <c:pt idx="1650">
                  <c:v>4.1045999527000001</c:v>
                </c:pt>
                <c:pt idx="1651">
                  <c:v>4.0910000800999997</c:v>
                </c:pt>
                <c:pt idx="1652">
                  <c:v>4.0773000716999999</c:v>
                </c:pt>
                <c:pt idx="1653">
                  <c:v>4.0637001991000004</c:v>
                </c:pt>
                <c:pt idx="1654">
                  <c:v>4.0500998496999996</c:v>
                </c:pt>
                <c:pt idx="1655">
                  <c:v>4.0364999771000001</c:v>
                </c:pt>
                <c:pt idx="1656">
                  <c:v>4.0229997634999997</c:v>
                </c:pt>
                <c:pt idx="1657">
                  <c:v>4.0093998909000002</c:v>
                </c:pt>
                <c:pt idx="1658">
                  <c:v>3.9958000183000002</c:v>
                </c:pt>
                <c:pt idx="1659">
                  <c:v>3.9820001125000002</c:v>
                </c:pt>
                <c:pt idx="1660">
                  <c:v>3.9677999019999999</c:v>
                </c:pt>
                <c:pt idx="1661">
                  <c:v>3.9532001018999998</c:v>
                </c:pt>
                <c:pt idx="1662">
                  <c:v>3.9379999637999998</c:v>
                </c:pt>
                <c:pt idx="1663">
                  <c:v>3.9226999283000001</c:v>
                </c:pt>
                <c:pt idx="1664">
                  <c:v>3.9073998928</c:v>
                </c:pt>
                <c:pt idx="1665">
                  <c:v>3.8921000957</c:v>
                </c:pt>
                <c:pt idx="1666">
                  <c:v>3.8771998881999998</c:v>
                </c:pt>
                <c:pt idx="1667">
                  <c:v>3.8624999522999999</c:v>
                </c:pt>
                <c:pt idx="1668">
                  <c:v>3.8482999802000002</c:v>
                </c:pt>
                <c:pt idx="1669">
                  <c:v>3.8343999385999998</c:v>
                </c:pt>
                <c:pt idx="1670">
                  <c:v>3.8208000659999999</c:v>
                </c:pt>
                <c:pt idx="1671">
                  <c:v>3.8076000213999999</c:v>
                </c:pt>
                <c:pt idx="1672">
                  <c:v>3.7946999073000001</c:v>
                </c:pt>
                <c:pt idx="1673">
                  <c:v>3.7820000648000001</c:v>
                </c:pt>
                <c:pt idx="1674">
                  <c:v>3.7695000171999999</c:v>
                </c:pt>
                <c:pt idx="1675">
                  <c:v>3.7572999001</c:v>
                </c:pt>
                <c:pt idx="1676">
                  <c:v>3.7453000545999999</c:v>
                </c:pt>
                <c:pt idx="1677">
                  <c:v>3.7334001064</c:v>
                </c:pt>
                <c:pt idx="1678">
                  <c:v>3.7216000557000002</c:v>
                </c:pt>
                <c:pt idx="1679">
                  <c:v>3.709800005</c:v>
                </c:pt>
                <c:pt idx="1680">
                  <c:v>3.6981000900000001</c:v>
                </c:pt>
                <c:pt idx="1681">
                  <c:v>3.6863999367</c:v>
                </c:pt>
                <c:pt idx="1682">
                  <c:v>3.6745998859000002</c:v>
                </c:pt>
                <c:pt idx="1683">
                  <c:v>3.6626999377999998</c:v>
                </c:pt>
                <c:pt idx="1684">
                  <c:v>3.6508998871</c:v>
                </c:pt>
                <c:pt idx="1685">
                  <c:v>3.6389000415999999</c:v>
                </c:pt>
                <c:pt idx="1686">
                  <c:v>3.6270000935</c:v>
                </c:pt>
                <c:pt idx="1687">
                  <c:v>3.6150000095000001</c:v>
                </c:pt>
                <c:pt idx="1688">
                  <c:v>3.6029000282000001</c:v>
                </c:pt>
                <c:pt idx="1689">
                  <c:v>3.5908999442999998</c:v>
                </c:pt>
                <c:pt idx="1690">
                  <c:v>3.5789999961999999</c:v>
                </c:pt>
                <c:pt idx="1691">
                  <c:v>3.5669000148999999</c:v>
                </c:pt>
                <c:pt idx="1692">
                  <c:v>3.5546998978</c:v>
                </c:pt>
                <c:pt idx="1693">
                  <c:v>3.5422000885</c:v>
                </c:pt>
                <c:pt idx="1694">
                  <c:v>3.5292999744000002</c:v>
                </c:pt>
                <c:pt idx="1695">
                  <c:v>3.5160000324</c:v>
                </c:pt>
                <c:pt idx="1696">
                  <c:v>3.5025000571999998</c:v>
                </c:pt>
                <c:pt idx="1697">
                  <c:v>3.4892001152000001</c:v>
                </c:pt>
                <c:pt idx="1698">
                  <c:v>3.4762001038000001</c:v>
                </c:pt>
                <c:pt idx="1699">
                  <c:v>3.4635000228999999</c:v>
                </c:pt>
                <c:pt idx="1700">
                  <c:v>3.4512999058</c:v>
                </c:pt>
                <c:pt idx="1701">
                  <c:v>3.4395000935</c:v>
                </c:pt>
                <c:pt idx="1702">
                  <c:v>3.4281001090999998</c:v>
                </c:pt>
                <c:pt idx="1703">
                  <c:v>3.4172999859000002</c:v>
                </c:pt>
                <c:pt idx="1704">
                  <c:v>3.4068000317</c:v>
                </c:pt>
                <c:pt idx="1705">
                  <c:v>3.3966999054000002</c:v>
                </c:pt>
                <c:pt idx="1706">
                  <c:v>3.3870000838999998</c:v>
                </c:pt>
                <c:pt idx="1707">
                  <c:v>3.3773999213999999</c:v>
                </c:pt>
                <c:pt idx="1708">
                  <c:v>3.3680000305000002</c:v>
                </c:pt>
                <c:pt idx="1709">
                  <c:v>3.3587999343999999</c:v>
                </c:pt>
                <c:pt idx="1710">
                  <c:v>3.3496000766999998</c:v>
                </c:pt>
                <c:pt idx="1711">
                  <c:v>3.3403000831999998</c:v>
                </c:pt>
                <c:pt idx="1712">
                  <c:v>3.3308999537999999</c:v>
                </c:pt>
                <c:pt idx="1713">
                  <c:v>3.3210000991999999</c:v>
                </c:pt>
                <c:pt idx="1714">
                  <c:v>3.3106999397000001</c:v>
                </c:pt>
                <c:pt idx="1715">
                  <c:v>3.3001000881000002</c:v>
                </c:pt>
                <c:pt idx="1716">
                  <c:v>3.2892999649000001</c:v>
                </c:pt>
                <c:pt idx="1717">
                  <c:v>3.2785999774999999</c:v>
                </c:pt>
                <c:pt idx="1718">
                  <c:v>3.2679998874999998</c:v>
                </c:pt>
                <c:pt idx="1719">
                  <c:v>3.2574999332000001</c:v>
                </c:pt>
                <c:pt idx="1720">
                  <c:v>3.2474000454</c:v>
                </c:pt>
                <c:pt idx="1721">
                  <c:v>3.2374999522999999</c:v>
                </c:pt>
                <c:pt idx="1722">
                  <c:v>3.2277998924000002</c:v>
                </c:pt>
                <c:pt idx="1723">
                  <c:v>3.2184000015000001</c:v>
                </c:pt>
                <c:pt idx="1724">
                  <c:v>3.2093000412000001</c:v>
                </c:pt>
                <c:pt idx="1725">
                  <c:v>3.2004001140999998</c:v>
                </c:pt>
                <c:pt idx="1726">
                  <c:v>3.1918001175000001</c:v>
                </c:pt>
                <c:pt idx="1727">
                  <c:v>3.1833000183000002</c:v>
                </c:pt>
                <c:pt idx="1728">
                  <c:v>3.1747999190999998</c:v>
                </c:pt>
                <c:pt idx="1729">
                  <c:v>3.1665000916000001</c:v>
                </c:pt>
                <c:pt idx="1730">
                  <c:v>3.1584000586999998</c:v>
                </c:pt>
                <c:pt idx="1731">
                  <c:v>3.1503000259</c:v>
                </c:pt>
                <c:pt idx="1732">
                  <c:v>3.1424000262999998</c:v>
                </c:pt>
                <c:pt idx="1733">
                  <c:v>3.1345000267000001</c:v>
                </c:pt>
                <c:pt idx="1734">
                  <c:v>3.1268000602999999</c:v>
                </c:pt>
                <c:pt idx="1735">
                  <c:v>3.1192998886000001</c:v>
                </c:pt>
                <c:pt idx="1736">
                  <c:v>3.1117999554</c:v>
                </c:pt>
                <c:pt idx="1737">
                  <c:v>3.1043000220999999</c:v>
                </c:pt>
                <c:pt idx="1738">
                  <c:v>3.0966999530999999</c:v>
                </c:pt>
                <c:pt idx="1739">
                  <c:v>3.0892000197999998</c:v>
                </c:pt>
                <c:pt idx="1740">
                  <c:v>3.0815999507999998</c:v>
                </c:pt>
                <c:pt idx="1741">
                  <c:v>3.0738999844000001</c:v>
                </c:pt>
                <c:pt idx="1742">
                  <c:v>3.0662000179</c:v>
                </c:pt>
                <c:pt idx="1743">
                  <c:v>3.0585000514999998</c:v>
                </c:pt>
                <c:pt idx="1744">
                  <c:v>3.0508000851000001</c:v>
                </c:pt>
                <c:pt idx="1745">
                  <c:v>3.0431001186</c:v>
                </c:pt>
                <c:pt idx="1746">
                  <c:v>3.0352001190000002</c:v>
                </c:pt>
                <c:pt idx="1747">
                  <c:v>3.0271000861999999</c:v>
                </c:pt>
                <c:pt idx="1748">
                  <c:v>3.0188000202</c:v>
                </c:pt>
                <c:pt idx="1749">
                  <c:v>3.0104000568</c:v>
                </c:pt>
                <c:pt idx="1750">
                  <c:v>3.0016999245</c:v>
                </c:pt>
                <c:pt idx="1751">
                  <c:v>2.9932999611</c:v>
                </c:pt>
                <c:pt idx="1752">
                  <c:v>2.9851999283000001</c:v>
                </c:pt>
                <c:pt idx="1753">
                  <c:v>2.9772999286999999</c:v>
                </c:pt>
                <c:pt idx="1754">
                  <c:v>2.9697999953999998</c:v>
                </c:pt>
                <c:pt idx="1755">
                  <c:v>2.9625999928</c:v>
                </c:pt>
                <c:pt idx="1756">
                  <c:v>2.9556999206999999</c:v>
                </c:pt>
                <c:pt idx="1757">
                  <c:v>2.9491000175000002</c:v>
                </c:pt>
                <c:pt idx="1758">
                  <c:v>2.9428000449999998</c:v>
                </c:pt>
                <c:pt idx="1759">
                  <c:v>2.9365000724999999</c:v>
                </c:pt>
                <c:pt idx="1760">
                  <c:v>2.9303998946999998</c:v>
                </c:pt>
                <c:pt idx="1761">
                  <c:v>2.9242999554</c:v>
                </c:pt>
                <c:pt idx="1762">
                  <c:v>2.9181001186</c:v>
                </c:pt>
                <c:pt idx="1763">
                  <c:v>2.9117999076999999</c:v>
                </c:pt>
                <c:pt idx="1764">
                  <c:v>2.9054000377999998</c:v>
                </c:pt>
                <c:pt idx="1765">
                  <c:v>2.8987998961999999</c:v>
                </c:pt>
                <c:pt idx="1766">
                  <c:v>2.8921000957</c:v>
                </c:pt>
                <c:pt idx="1767">
                  <c:v>2.8849999904999999</c:v>
                </c:pt>
                <c:pt idx="1768">
                  <c:v>2.8777999878</c:v>
                </c:pt>
                <c:pt idx="1769">
                  <c:v>2.8703999519000001</c:v>
                </c:pt>
                <c:pt idx="1770">
                  <c:v>2.8629000187</c:v>
                </c:pt>
                <c:pt idx="1771">
                  <c:v>2.8552999496</c:v>
                </c:pt>
                <c:pt idx="1772">
                  <c:v>2.8477001190000002</c:v>
                </c:pt>
                <c:pt idx="1773">
                  <c:v>2.8401000500000002</c:v>
                </c:pt>
                <c:pt idx="1774">
                  <c:v>2.8324999809000002</c:v>
                </c:pt>
                <c:pt idx="1775">
                  <c:v>2.8248999118999998</c:v>
                </c:pt>
                <c:pt idx="1776">
                  <c:v>2.8175001144</c:v>
                </c:pt>
                <c:pt idx="1777">
                  <c:v>2.8101000786000001</c:v>
                </c:pt>
                <c:pt idx="1778">
                  <c:v>2.8027999400999999</c:v>
                </c:pt>
                <c:pt idx="1779">
                  <c:v>2.7955999374</c:v>
                </c:pt>
                <c:pt idx="1780">
                  <c:v>2.7885000706</c:v>
                </c:pt>
                <c:pt idx="1781">
                  <c:v>2.7815999984999999</c:v>
                </c:pt>
                <c:pt idx="1782">
                  <c:v>2.7746999263999998</c:v>
                </c:pt>
                <c:pt idx="1783">
                  <c:v>2.7679998874999998</c:v>
                </c:pt>
                <c:pt idx="1784">
                  <c:v>2.7611999512000001</c:v>
                </c:pt>
                <c:pt idx="1785">
                  <c:v>2.7544000148999999</c:v>
                </c:pt>
                <c:pt idx="1786">
                  <c:v>2.7476999759999998</c:v>
                </c:pt>
                <c:pt idx="1787">
                  <c:v>2.7409000397000001</c:v>
                </c:pt>
                <c:pt idx="1788">
                  <c:v>2.7339999676</c:v>
                </c:pt>
                <c:pt idx="1789">
                  <c:v>2.7270998954999999</c:v>
                </c:pt>
                <c:pt idx="1790">
                  <c:v>2.7200000285999999</c:v>
                </c:pt>
                <c:pt idx="1791">
                  <c:v>2.7130000591000001</c:v>
                </c:pt>
                <c:pt idx="1792">
                  <c:v>2.7058000565000002</c:v>
                </c:pt>
                <c:pt idx="1793">
                  <c:v>2.6986000537999999</c:v>
                </c:pt>
                <c:pt idx="1794">
                  <c:v>2.6912999153000001</c:v>
                </c:pt>
                <c:pt idx="1795">
                  <c:v>2.6840999125999998</c:v>
                </c:pt>
                <c:pt idx="1796">
                  <c:v>2.6768000125999998</c:v>
                </c:pt>
                <c:pt idx="1797">
                  <c:v>2.6695001125000002</c:v>
                </c:pt>
                <c:pt idx="1798">
                  <c:v>2.6621999741</c:v>
                </c:pt>
                <c:pt idx="1799">
                  <c:v>2.6549999714000001</c:v>
                </c:pt>
                <c:pt idx="1800">
                  <c:v>2.6479001045000001</c:v>
                </c:pt>
                <c:pt idx="1801">
                  <c:v>2.6407001018999998</c:v>
                </c:pt>
                <c:pt idx="1802">
                  <c:v>2.6336998939999998</c:v>
                </c:pt>
                <c:pt idx="1803">
                  <c:v>2.6268000602999999</c:v>
                </c:pt>
                <c:pt idx="1804">
                  <c:v>2.6198999881999998</c:v>
                </c:pt>
                <c:pt idx="1805">
                  <c:v>2.6131000519000001</c:v>
                </c:pt>
                <c:pt idx="1806">
                  <c:v>2.6063001155999999</c:v>
                </c:pt>
                <c:pt idx="1807">
                  <c:v>2.5994999408999999</c:v>
                </c:pt>
                <c:pt idx="1808">
                  <c:v>2.5927999019999999</c:v>
                </c:pt>
                <c:pt idx="1809">
                  <c:v>2.5859999657000001</c:v>
                </c:pt>
                <c:pt idx="1810">
                  <c:v>2.5792999268000001</c:v>
                </c:pt>
                <c:pt idx="1811">
                  <c:v>2.5725998878</c:v>
                </c:pt>
                <c:pt idx="1812">
                  <c:v>2.5659999846999999</c:v>
                </c:pt>
                <c:pt idx="1813">
                  <c:v>2.5594000816000002</c:v>
                </c:pt>
                <c:pt idx="1814">
                  <c:v>2.5529000758999998</c:v>
                </c:pt>
                <c:pt idx="1815">
                  <c:v>2.5462999343999999</c:v>
                </c:pt>
                <c:pt idx="1816">
                  <c:v>2.5397999286999999</c:v>
                </c:pt>
                <c:pt idx="1817">
                  <c:v>2.5334000586999998</c:v>
                </c:pt>
                <c:pt idx="1818">
                  <c:v>2.5269999504</c:v>
                </c:pt>
                <c:pt idx="1819">
                  <c:v>2.5206000805</c:v>
                </c:pt>
                <c:pt idx="1820">
                  <c:v>2.5144000053000002</c:v>
                </c:pt>
                <c:pt idx="1821">
                  <c:v>2.5081999302</c:v>
                </c:pt>
                <c:pt idx="1822">
                  <c:v>2.5021998881999998</c:v>
                </c:pt>
                <c:pt idx="1823">
                  <c:v>2.4962999821</c:v>
                </c:pt>
                <c:pt idx="1824">
                  <c:v>2.4904999732999999</c:v>
                </c:pt>
                <c:pt idx="1825">
                  <c:v>2.4848999976999999</c:v>
                </c:pt>
                <c:pt idx="1826">
                  <c:v>2.4793999195</c:v>
                </c:pt>
                <c:pt idx="1827">
                  <c:v>2.4739999771000001</c:v>
                </c:pt>
                <c:pt idx="1828">
                  <c:v>2.4688000679000002</c:v>
                </c:pt>
                <c:pt idx="1829">
                  <c:v>2.4637000561</c:v>
                </c:pt>
                <c:pt idx="1830">
                  <c:v>2.4586999415999999</c:v>
                </c:pt>
                <c:pt idx="1831">
                  <c:v>2.4539000988000002</c:v>
                </c:pt>
                <c:pt idx="1832">
                  <c:v>2.4491999148999999</c:v>
                </c:pt>
                <c:pt idx="1833">
                  <c:v>2.4446001053000002</c:v>
                </c:pt>
                <c:pt idx="1834">
                  <c:v>2.4402000903999999</c:v>
                </c:pt>
                <c:pt idx="1835">
                  <c:v>2.4360001087000001</c:v>
                </c:pt>
                <c:pt idx="1836">
                  <c:v>2.4319999218000001</c:v>
                </c:pt>
                <c:pt idx="1837">
                  <c:v>2.4281001090999998</c:v>
                </c:pt>
                <c:pt idx="1838">
                  <c:v>2.4244000911999999</c:v>
                </c:pt>
                <c:pt idx="1839">
                  <c:v>2.4207999706000001</c:v>
                </c:pt>
                <c:pt idx="1840">
                  <c:v>2.4173998832999999</c:v>
                </c:pt>
                <c:pt idx="1841">
                  <c:v>2.4140000342999999</c:v>
                </c:pt>
                <c:pt idx="1842">
                  <c:v>2.4107999802000002</c:v>
                </c:pt>
                <c:pt idx="1843">
                  <c:v>2.4075999260000001</c:v>
                </c:pt>
                <c:pt idx="1844">
                  <c:v>2.4045000075999998</c:v>
                </c:pt>
                <c:pt idx="1845">
                  <c:v>2.4014999866000002</c:v>
                </c:pt>
                <c:pt idx="1846">
                  <c:v>2.3984999657000001</c:v>
                </c:pt>
                <c:pt idx="1847">
                  <c:v>2.3956999779000001</c:v>
                </c:pt>
                <c:pt idx="1848">
                  <c:v>2.3928999901000001</c:v>
                </c:pt>
                <c:pt idx="1849">
                  <c:v>2.3901000023000001</c:v>
                </c:pt>
                <c:pt idx="1850">
                  <c:v>2.3875000477000001</c:v>
                </c:pt>
                <c:pt idx="1851">
                  <c:v>2.3847999572999998</c:v>
                </c:pt>
                <c:pt idx="1852">
                  <c:v>2.3821001053000002</c:v>
                </c:pt>
                <c:pt idx="1853">
                  <c:v>2.3794000148999999</c:v>
                </c:pt>
                <c:pt idx="1854">
                  <c:v>2.3766999245</c:v>
                </c:pt>
                <c:pt idx="1855">
                  <c:v>2.3740999699000001</c:v>
                </c:pt>
                <c:pt idx="1856">
                  <c:v>2.3715999125999998</c:v>
                </c:pt>
                <c:pt idx="1857">
                  <c:v>2.3691999911999999</c:v>
                </c:pt>
                <c:pt idx="1858">
                  <c:v>2.3671000003999998</c:v>
                </c:pt>
                <c:pt idx="1859">
                  <c:v>2.3652000427000002</c:v>
                </c:pt>
                <c:pt idx="1860">
                  <c:v>2.3636000155999999</c:v>
                </c:pt>
                <c:pt idx="1861">
                  <c:v>2.3620998859000002</c:v>
                </c:pt>
                <c:pt idx="1862">
                  <c:v>2.3608999252</c:v>
                </c:pt>
                <c:pt idx="1863">
                  <c:v>2.3598999976999999</c:v>
                </c:pt>
                <c:pt idx="1864">
                  <c:v>2.3589999676</c:v>
                </c:pt>
                <c:pt idx="1865">
                  <c:v>2.3584001064</c:v>
                </c:pt>
                <c:pt idx="1866">
                  <c:v>2.3578000068999998</c:v>
                </c:pt>
                <c:pt idx="1867">
                  <c:v>2.3575000763</c:v>
                </c:pt>
                <c:pt idx="1868">
                  <c:v>2.3571999073000001</c:v>
                </c:pt>
                <c:pt idx="1869">
                  <c:v>2.3571000098999999</c:v>
                </c:pt>
                <c:pt idx="1870">
                  <c:v>2.3570001125000002</c:v>
                </c:pt>
                <c:pt idx="1871">
                  <c:v>2.3570001125000002</c:v>
                </c:pt>
                <c:pt idx="1872">
                  <c:v>2.3571000098999999</c:v>
                </c:pt>
                <c:pt idx="1873">
                  <c:v>2.3573000431</c:v>
                </c:pt>
                <c:pt idx="1874">
                  <c:v>2.3577001095000001</c:v>
                </c:pt>
                <c:pt idx="1875">
                  <c:v>2.3582000731999999</c:v>
                </c:pt>
                <c:pt idx="1876">
                  <c:v>2.3587999343999999</c:v>
                </c:pt>
                <c:pt idx="1877">
                  <c:v>2.3594999312999998</c:v>
                </c:pt>
                <c:pt idx="1878">
                  <c:v>2.3603000641</c:v>
                </c:pt>
                <c:pt idx="1879">
                  <c:v>2.3612999916000001</c:v>
                </c:pt>
                <c:pt idx="1880">
                  <c:v>2.3622000217000001</c:v>
                </c:pt>
                <c:pt idx="1881">
                  <c:v>2.3633000851000001</c:v>
                </c:pt>
                <c:pt idx="1882">
                  <c:v>2.3643999099999999</c:v>
                </c:pt>
                <c:pt idx="1883">
                  <c:v>2.3654999732999999</c:v>
                </c:pt>
                <c:pt idx="1884">
                  <c:v>2.3668000698</c:v>
                </c:pt>
                <c:pt idx="1885">
                  <c:v>2.3680999278999999</c:v>
                </c:pt>
                <c:pt idx="1886">
                  <c:v>2.3696000576</c:v>
                </c:pt>
                <c:pt idx="1887">
                  <c:v>2.3712000846999999</c:v>
                </c:pt>
                <c:pt idx="1888">
                  <c:v>2.3729000091999999</c:v>
                </c:pt>
                <c:pt idx="1889">
                  <c:v>2.3747999667999999</c:v>
                </c:pt>
                <c:pt idx="1890">
                  <c:v>2.3768999577000001</c:v>
                </c:pt>
                <c:pt idx="1891">
                  <c:v>2.3791000843000001</c:v>
                </c:pt>
                <c:pt idx="1892">
                  <c:v>2.3815000057</c:v>
                </c:pt>
                <c:pt idx="1893">
                  <c:v>2.3840000629000002</c:v>
                </c:pt>
                <c:pt idx="1894">
                  <c:v>2.3866999148999999</c:v>
                </c:pt>
                <c:pt idx="1895">
                  <c:v>2.3894999026999999</c:v>
                </c:pt>
                <c:pt idx="1896">
                  <c:v>2.3922998904999999</c:v>
                </c:pt>
                <c:pt idx="1897">
                  <c:v>2.3952999115</c:v>
                </c:pt>
                <c:pt idx="1898">
                  <c:v>2.3982999325000001</c:v>
                </c:pt>
                <c:pt idx="1899">
                  <c:v>2.4014000893</c:v>
                </c:pt>
                <c:pt idx="1900">
                  <c:v>2.404599905</c:v>
                </c:pt>
                <c:pt idx="1901">
                  <c:v>2.4077999592000001</c:v>
                </c:pt>
                <c:pt idx="1902">
                  <c:v>2.4110999107</c:v>
                </c:pt>
                <c:pt idx="1903">
                  <c:v>2.4144001007</c:v>
                </c:pt>
                <c:pt idx="1904">
                  <c:v>2.4177000522999998</c:v>
                </c:pt>
                <c:pt idx="1905">
                  <c:v>2.4210000038000001</c:v>
                </c:pt>
                <c:pt idx="1906">
                  <c:v>2.4244000911999999</c:v>
                </c:pt>
                <c:pt idx="1907">
                  <c:v>2.4277999400999999</c:v>
                </c:pt>
                <c:pt idx="1908">
                  <c:v>2.4312999248999998</c:v>
                </c:pt>
                <c:pt idx="1909">
                  <c:v>2.4349000454</c:v>
                </c:pt>
                <c:pt idx="1910">
                  <c:v>2.4384000300999999</c:v>
                </c:pt>
                <c:pt idx="1911">
                  <c:v>2.4421000480999999</c:v>
                </c:pt>
                <c:pt idx="1912">
                  <c:v>2.4456999302</c:v>
                </c:pt>
                <c:pt idx="1913">
                  <c:v>2.4493999480999999</c:v>
                </c:pt>
                <c:pt idx="1914">
                  <c:v>2.4532001018999998</c:v>
                </c:pt>
                <c:pt idx="1915">
                  <c:v>2.4570999146000001</c:v>
                </c:pt>
                <c:pt idx="1916">
                  <c:v>2.4609000683</c:v>
                </c:pt>
                <c:pt idx="1917">
                  <c:v>2.4649000168000001</c:v>
                </c:pt>
                <c:pt idx="1918">
                  <c:v>2.4690001010999998</c:v>
                </c:pt>
                <c:pt idx="1919">
                  <c:v>2.4732000828</c:v>
                </c:pt>
                <c:pt idx="1920">
                  <c:v>2.4774999619</c:v>
                </c:pt>
                <c:pt idx="1921">
                  <c:v>2.4818999766999998</c:v>
                </c:pt>
                <c:pt idx="1922">
                  <c:v>2.4863998889999999</c:v>
                </c:pt>
                <c:pt idx="1923">
                  <c:v>2.4909999370999998</c:v>
                </c:pt>
                <c:pt idx="1924">
                  <c:v>2.4956998824999999</c:v>
                </c:pt>
                <c:pt idx="1925">
                  <c:v>2.5004999637999998</c:v>
                </c:pt>
                <c:pt idx="1926">
                  <c:v>2.5053000449999998</c:v>
                </c:pt>
                <c:pt idx="1927">
                  <c:v>2.5102999210000001</c:v>
                </c:pt>
                <c:pt idx="1928">
                  <c:v>2.5153999328999999</c:v>
                </c:pt>
                <c:pt idx="1929">
                  <c:v>2.5204000472999999</c:v>
                </c:pt>
                <c:pt idx="1930">
                  <c:v>2.5255999564999998</c:v>
                </c:pt>
                <c:pt idx="1931">
                  <c:v>2.5308001040999999</c:v>
                </c:pt>
                <c:pt idx="1932">
                  <c:v>2.5362000464999999</c:v>
                </c:pt>
                <c:pt idx="1933">
                  <c:v>2.5416998863</c:v>
                </c:pt>
                <c:pt idx="1934">
                  <c:v>2.5473999976999999</c:v>
                </c:pt>
                <c:pt idx="1935">
                  <c:v>2.5531001090999998</c:v>
                </c:pt>
                <c:pt idx="1936">
                  <c:v>2.5590000153000001</c:v>
                </c:pt>
                <c:pt idx="1937">
                  <c:v>2.5650999546</c:v>
                </c:pt>
                <c:pt idx="1938">
                  <c:v>2.5711998939999998</c:v>
                </c:pt>
                <c:pt idx="1939">
                  <c:v>2.5773999691</c:v>
                </c:pt>
                <c:pt idx="1940">
                  <c:v>2.5838000773999998</c:v>
                </c:pt>
                <c:pt idx="1941">
                  <c:v>2.5901999473999999</c:v>
                </c:pt>
                <c:pt idx="1942">
                  <c:v>2.5968999863</c:v>
                </c:pt>
                <c:pt idx="1943">
                  <c:v>2.6036999226000002</c:v>
                </c:pt>
                <c:pt idx="1944">
                  <c:v>2.6105999946999998</c:v>
                </c:pt>
                <c:pt idx="1945">
                  <c:v>2.6177000999</c:v>
                </c:pt>
                <c:pt idx="1946">
                  <c:v>2.6249001025999998</c:v>
                </c:pt>
                <c:pt idx="1947">
                  <c:v>2.6321001053000002</c:v>
                </c:pt>
                <c:pt idx="1948">
                  <c:v>2.6394999026999999</c:v>
                </c:pt>
                <c:pt idx="1949">
                  <c:v>2.6470000744000002</c:v>
                </c:pt>
                <c:pt idx="1950">
                  <c:v>2.6547000407999999</c:v>
                </c:pt>
                <c:pt idx="1951">
                  <c:v>2.6626000404000001</c:v>
                </c:pt>
                <c:pt idx="1952">
                  <c:v>2.6705999374</c:v>
                </c:pt>
                <c:pt idx="1953">
                  <c:v>2.6788001060000002</c:v>
                </c:pt>
                <c:pt idx="1954">
                  <c:v>2.6870000362000002</c:v>
                </c:pt>
                <c:pt idx="1955">
                  <c:v>2.6953999996000002</c:v>
                </c:pt>
                <c:pt idx="1956">
                  <c:v>2.7037999629999998</c:v>
                </c:pt>
                <c:pt idx="1957">
                  <c:v>2.7123000622000002</c:v>
                </c:pt>
                <c:pt idx="1958">
                  <c:v>2.7209000586999998</c:v>
                </c:pt>
                <c:pt idx="1959">
                  <c:v>2.7295000552999999</c:v>
                </c:pt>
                <c:pt idx="1960">
                  <c:v>2.7381999493000002</c:v>
                </c:pt>
                <c:pt idx="1961">
                  <c:v>2.7469999789999999</c:v>
                </c:pt>
                <c:pt idx="1962">
                  <c:v>2.7558000088000001</c:v>
                </c:pt>
                <c:pt idx="1963">
                  <c:v>2.7646000384999998</c:v>
                </c:pt>
                <c:pt idx="1964">
                  <c:v>2.7734999657000001</c:v>
                </c:pt>
                <c:pt idx="1965">
                  <c:v>2.7823998928</c:v>
                </c:pt>
                <c:pt idx="1966">
                  <c:v>2.7913000584000001</c:v>
                </c:pt>
                <c:pt idx="1967">
                  <c:v>2.8004000187</c:v>
                </c:pt>
                <c:pt idx="1968">
                  <c:v>2.8096001147999998</c:v>
                </c:pt>
                <c:pt idx="1969">
                  <c:v>2.8190000057</c:v>
                </c:pt>
                <c:pt idx="1970">
                  <c:v>2.8285000324</c:v>
                </c:pt>
                <c:pt idx="1971">
                  <c:v>2.8380999564999998</c:v>
                </c:pt>
                <c:pt idx="1972">
                  <c:v>2.8478000163999999</c:v>
                </c:pt>
                <c:pt idx="1973">
                  <c:v>2.8575999737000002</c:v>
                </c:pt>
                <c:pt idx="1974">
                  <c:v>2.8675000667999999</c:v>
                </c:pt>
                <c:pt idx="1975">
                  <c:v>2.8775000571999998</c:v>
                </c:pt>
                <c:pt idx="1976">
                  <c:v>2.8875999450999998</c:v>
                </c:pt>
                <c:pt idx="1977">
                  <c:v>2.8977000713000001</c:v>
                </c:pt>
                <c:pt idx="1978">
                  <c:v>2.907900095</c:v>
                </c:pt>
                <c:pt idx="1979">
                  <c:v>2.9182000160000001</c:v>
                </c:pt>
                <c:pt idx="1980">
                  <c:v>2.9284000397000001</c:v>
                </c:pt>
                <c:pt idx="1981">
                  <c:v>2.9386000633</c:v>
                </c:pt>
                <c:pt idx="1982">
                  <c:v>2.9488999844000001</c:v>
                </c:pt>
                <c:pt idx="1983">
                  <c:v>2.9591999054000002</c:v>
                </c:pt>
                <c:pt idx="1984">
                  <c:v>2.9695000648000001</c:v>
                </c:pt>
                <c:pt idx="1985">
                  <c:v>2.9797999859000002</c:v>
                </c:pt>
                <c:pt idx="1986">
                  <c:v>2.9900999068999998</c:v>
                </c:pt>
                <c:pt idx="1987">
                  <c:v>3.0006000996000002</c:v>
                </c:pt>
                <c:pt idx="1988">
                  <c:v>3.011300087</c:v>
                </c:pt>
                <c:pt idx="1989">
                  <c:v>3.0220999717999999</c:v>
                </c:pt>
                <c:pt idx="1990">
                  <c:v>3.0329999924000002</c:v>
                </c:pt>
                <c:pt idx="1991">
                  <c:v>3.0439999104000002</c:v>
                </c:pt>
                <c:pt idx="1992">
                  <c:v>3.0550999641000001</c:v>
                </c:pt>
                <c:pt idx="1993">
                  <c:v>3.0662999153000001</c:v>
                </c:pt>
                <c:pt idx="1994">
                  <c:v>3.0776000023000001</c:v>
                </c:pt>
                <c:pt idx="1995">
                  <c:v>3.0889999866000002</c:v>
                </c:pt>
                <c:pt idx="1996">
                  <c:v>3.1006000041999999</c:v>
                </c:pt>
                <c:pt idx="1997">
                  <c:v>3.1120998859000002</c:v>
                </c:pt>
                <c:pt idx="1998">
                  <c:v>3.1236000061000002</c:v>
                </c:pt>
                <c:pt idx="1999">
                  <c:v>3.1352000236999999</c:v>
                </c:pt>
              </c:numCache>
            </c:numRef>
          </c:yVal>
          <c:smooth val="1"/>
          <c:extLst>
            <c:ext xmlns:c16="http://schemas.microsoft.com/office/drawing/2014/chart" uri="{C3380CC4-5D6E-409C-BE32-E72D297353CC}">
              <c16:uniqueId val="{00000005-30BE-4E57-A1E8-E01D7F164412}"/>
            </c:ext>
          </c:extLst>
        </c:ser>
        <c:dLbls>
          <c:showLegendKey val="0"/>
          <c:showVal val="0"/>
          <c:showCatName val="0"/>
          <c:showSerName val="0"/>
          <c:showPercent val="0"/>
          <c:showBubbleSize val="0"/>
        </c:dLbls>
        <c:axId val="343249576"/>
        <c:axId val="343248920"/>
      </c:scatterChart>
      <c:valAx>
        <c:axId val="343249576"/>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100">
                    <a:solidFill>
                      <a:sysClr val="windowText" lastClr="000000"/>
                    </a:solidFill>
                  </a:rPr>
                  <a:t>X Displacement (mm)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8920"/>
        <c:crosses val="autoZero"/>
        <c:crossBetween val="midCat"/>
      </c:valAx>
      <c:valAx>
        <c:axId val="34324892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Z Displacement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9576"/>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dirty="0">
                <a:solidFill>
                  <a:schemeClr val="tx1"/>
                </a:solidFill>
              </a:rPr>
              <a:t>ULFJ Rotation</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Y rotation</c:v>
          </c:tx>
          <c:spPr>
            <a:ln w="25400" cap="rnd">
              <a:solidFill>
                <a:srgbClr val="00B0F0"/>
              </a:solidFill>
              <a:round/>
            </a:ln>
            <a:effectLst/>
          </c:spPr>
          <c:marker>
            <c:symbol val="none"/>
          </c:marker>
          <c:xVal>
            <c:numRef>
              <c:f>ULFJ_Angle!$A$3:$A$2002</c:f>
              <c:numCache>
                <c:formatCode>0.00E+00</c:formatCode>
                <c:ptCount val="2000"/>
                <c:pt idx="0">
                  <c:v>0</c:v>
                </c:pt>
                <c:pt idx="1">
                  <c:v>9.9900007247999995E-2</c:v>
                </c:pt>
                <c:pt idx="2">
                  <c:v>0.19980001450000001</c:v>
                </c:pt>
                <c:pt idx="3">
                  <c:v>0.29970002173999999</c:v>
                </c:pt>
                <c:pt idx="4">
                  <c:v>0.39960002899000002</c:v>
                </c:pt>
                <c:pt idx="5">
                  <c:v>0.49950000643999998</c:v>
                </c:pt>
                <c:pt idx="6">
                  <c:v>0.59940004348999998</c:v>
                </c:pt>
                <c:pt idx="7">
                  <c:v>0.69930005074000001</c:v>
                </c:pt>
                <c:pt idx="8">
                  <c:v>0.79920005798000004</c:v>
                </c:pt>
                <c:pt idx="9">
                  <c:v>0.90000003575999998</c:v>
                </c:pt>
                <c:pt idx="10">
                  <c:v>0.99990004301000002</c:v>
                </c:pt>
                <c:pt idx="11">
                  <c:v>1.0998001099000001</c:v>
                </c:pt>
                <c:pt idx="12">
                  <c:v>1.1997001170999999</c:v>
                </c:pt>
                <c:pt idx="13">
                  <c:v>1.2996001243999999</c:v>
                </c:pt>
                <c:pt idx="14">
                  <c:v>1.3995001316</c:v>
                </c:pt>
                <c:pt idx="15">
                  <c:v>1.4994001389</c:v>
                </c:pt>
                <c:pt idx="16">
                  <c:v>1.5993001461</c:v>
                </c:pt>
                <c:pt idx="17">
                  <c:v>1.6992001534000001</c:v>
                </c:pt>
                <c:pt idx="18">
                  <c:v>1.8000000715</c:v>
                </c:pt>
                <c:pt idx="19">
                  <c:v>1.8999000788</c:v>
                </c:pt>
                <c:pt idx="20">
                  <c:v>1.999800086</c:v>
                </c:pt>
                <c:pt idx="21">
                  <c:v>2.0997002125000002</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3.6999001503</c:v>
                </c:pt>
                <c:pt idx="38">
                  <c:v>3.7998001575</c:v>
                </c:pt>
                <c:pt idx="39">
                  <c:v>3.8997001648</c:v>
                </c:pt>
                <c:pt idx="40">
                  <c:v>3.9996001720000001</c:v>
                </c:pt>
                <c:pt idx="41">
                  <c:v>4.0995001792999997</c:v>
                </c:pt>
                <c:pt idx="42">
                  <c:v>4.1994004250000003</c:v>
                </c:pt>
                <c:pt idx="43">
                  <c:v>4.2993001937999997</c:v>
                </c:pt>
                <c:pt idx="44">
                  <c:v>4.3991999626</c:v>
                </c:pt>
                <c:pt idx="45">
                  <c:v>4.4991002082999998</c:v>
                </c:pt>
                <c:pt idx="46">
                  <c:v>4.5999002456999998</c:v>
                </c:pt>
                <c:pt idx="47">
                  <c:v>4.6998000145000001</c:v>
                </c:pt>
                <c:pt idx="48">
                  <c:v>4.7997002601999998</c:v>
                </c:pt>
                <c:pt idx="49">
                  <c:v>4.8996000290000001</c:v>
                </c:pt>
                <c:pt idx="50">
                  <c:v>4.9995002746999999</c:v>
                </c:pt>
                <c:pt idx="51">
                  <c:v>5.0994000435000002</c:v>
                </c:pt>
                <c:pt idx="52">
                  <c:v>5.1993002892</c:v>
                </c:pt>
                <c:pt idx="53">
                  <c:v>5.2992005347999998</c:v>
                </c:pt>
                <c:pt idx="54">
                  <c:v>5.3991003036</c:v>
                </c:pt>
                <c:pt idx="55">
                  <c:v>5.499900341</c:v>
                </c:pt>
                <c:pt idx="56">
                  <c:v>5.5998001099000003</c:v>
                </c:pt>
                <c:pt idx="57">
                  <c:v>5.6997003555000001</c:v>
                </c:pt>
                <c:pt idx="58">
                  <c:v>5.7996001244000004</c:v>
                </c:pt>
                <c:pt idx="59">
                  <c:v>5.8995003700000002</c:v>
                </c:pt>
                <c:pt idx="60">
                  <c:v>5.9994001388999996</c:v>
                </c:pt>
                <c:pt idx="61">
                  <c:v>6.0993003845000002</c:v>
                </c:pt>
                <c:pt idx="62">
                  <c:v>6.1992001533999996</c:v>
                </c:pt>
                <c:pt idx="63">
                  <c:v>6.2991003990000003</c:v>
                </c:pt>
                <c:pt idx="64">
                  <c:v>6.3999004364000003</c:v>
                </c:pt>
                <c:pt idx="65">
                  <c:v>6.4998002051999997</c:v>
                </c:pt>
                <c:pt idx="66">
                  <c:v>6.5997004509000003</c:v>
                </c:pt>
                <c:pt idx="67">
                  <c:v>6.6996002196999997</c:v>
                </c:pt>
                <c:pt idx="68">
                  <c:v>6.7995004654000004</c:v>
                </c:pt>
                <c:pt idx="69">
                  <c:v>6.8994002341999998</c:v>
                </c:pt>
                <c:pt idx="70">
                  <c:v>6.9993004798999996</c:v>
                </c:pt>
                <c:pt idx="71">
                  <c:v>7.0992002486999999</c:v>
                </c:pt>
                <c:pt idx="72">
                  <c:v>7.1991004943999997</c:v>
                </c:pt>
                <c:pt idx="73">
                  <c:v>7.2999005317999996</c:v>
                </c:pt>
                <c:pt idx="74">
                  <c:v>7.3998003005999999</c:v>
                </c:pt>
                <c:pt idx="75">
                  <c:v>7.4997005462999997</c:v>
                </c:pt>
                <c:pt idx="76">
                  <c:v>7.5996003151</c:v>
                </c:pt>
                <c:pt idx="77">
                  <c:v>7.6995005607999998</c:v>
                </c:pt>
                <c:pt idx="78">
                  <c:v>7.7994003296000001</c:v>
                </c:pt>
                <c:pt idx="79">
                  <c:v>7.8993005752999998</c:v>
                </c:pt>
                <c:pt idx="80">
                  <c:v>7.9992003441000001</c:v>
                </c:pt>
                <c:pt idx="81">
                  <c:v>8.0991001129000004</c:v>
                </c:pt>
                <c:pt idx="82">
                  <c:v>8.1999006270999999</c:v>
                </c:pt>
                <c:pt idx="83">
                  <c:v>8.2998008728000006</c:v>
                </c:pt>
                <c:pt idx="84">
                  <c:v>8.3997001648000005</c:v>
                </c:pt>
                <c:pt idx="85">
                  <c:v>8.4996004104999994</c:v>
                </c:pt>
                <c:pt idx="86">
                  <c:v>8.5995006561</c:v>
                </c:pt>
                <c:pt idx="87">
                  <c:v>8.6993999480999999</c:v>
                </c:pt>
                <c:pt idx="88">
                  <c:v>8.7993001938000006</c:v>
                </c:pt>
                <c:pt idx="89">
                  <c:v>8.8992004394999995</c:v>
                </c:pt>
                <c:pt idx="90">
                  <c:v>8.9991006851000002</c:v>
                </c:pt>
                <c:pt idx="91">
                  <c:v>9.0999002457000007</c:v>
                </c:pt>
                <c:pt idx="92">
                  <c:v>9.1998004912999995</c:v>
                </c:pt>
                <c:pt idx="93">
                  <c:v>9.2997007370000002</c:v>
                </c:pt>
                <c:pt idx="94">
                  <c:v>9.3996000290000001</c:v>
                </c:pt>
                <c:pt idx="95">
                  <c:v>9.4995002747000008</c:v>
                </c:pt>
                <c:pt idx="96">
                  <c:v>9.5994005202999997</c:v>
                </c:pt>
                <c:pt idx="97">
                  <c:v>9.6993007660000004</c:v>
                </c:pt>
                <c:pt idx="98">
                  <c:v>9.7992000580000003</c:v>
                </c:pt>
                <c:pt idx="99">
                  <c:v>9.9000005721999997</c:v>
                </c:pt>
                <c:pt idx="100">
                  <c:v>9.9999008179000004</c:v>
                </c:pt>
                <c:pt idx="101">
                  <c:v>10.09980011</c:v>
                </c:pt>
                <c:pt idx="102">
                  <c:v>10.199700355999999</c:v>
                </c:pt>
                <c:pt idx="103">
                  <c:v>10.299599647999999</c:v>
                </c:pt>
                <c:pt idx="104">
                  <c:v>10.399499893</c:v>
                </c:pt>
                <c:pt idx="105">
                  <c:v>10.499400139</c:v>
                </c:pt>
                <c:pt idx="106">
                  <c:v>10.599301338</c:v>
                </c:pt>
                <c:pt idx="107">
                  <c:v>10.69920063</c:v>
                </c:pt>
                <c:pt idx="108">
                  <c:v>10.800001143999999</c:v>
                </c:pt>
                <c:pt idx="109">
                  <c:v>10.89990139</c:v>
                </c:pt>
                <c:pt idx="110">
                  <c:v>10.999800682</c:v>
                </c:pt>
                <c:pt idx="111">
                  <c:v>11.099700928000001</c:v>
                </c:pt>
                <c:pt idx="112">
                  <c:v>11.199601173</c:v>
                </c:pt>
                <c:pt idx="113">
                  <c:v>11.299501419</c:v>
                </c:pt>
                <c:pt idx="114">
                  <c:v>11.399400711</c:v>
                </c:pt>
                <c:pt idx="115">
                  <c:v>11.499300957000001</c:v>
                </c:pt>
                <c:pt idx="116">
                  <c:v>11.599201202</c:v>
                </c:pt>
                <c:pt idx="117">
                  <c:v>11.700000763</c:v>
                </c:pt>
                <c:pt idx="118">
                  <c:v>11.799901008999999</c:v>
                </c:pt>
                <c:pt idx="119">
                  <c:v>11.899801254</c:v>
                </c:pt>
                <c:pt idx="120">
                  <c:v>11.999700546</c:v>
                </c:pt>
                <c:pt idx="121">
                  <c:v>12.099600792</c:v>
                </c:pt>
                <c:pt idx="122">
                  <c:v>12.199501037999999</c:v>
                </c:pt>
                <c:pt idx="123">
                  <c:v>12.299401283</c:v>
                </c:pt>
                <c:pt idx="124">
                  <c:v>12.399300575</c:v>
                </c:pt>
                <c:pt idx="125">
                  <c:v>12.499200821000001</c:v>
                </c:pt>
                <c:pt idx="126">
                  <c:v>12.600001335</c:v>
                </c:pt>
                <c:pt idx="127">
                  <c:v>12.699900627</c:v>
                </c:pt>
                <c:pt idx="128">
                  <c:v>12.799800873000001</c:v>
                </c:pt>
                <c:pt idx="129">
                  <c:v>12.899701117999999</c:v>
                </c:pt>
                <c:pt idx="130">
                  <c:v>12.999601364</c:v>
                </c:pt>
                <c:pt idx="131">
                  <c:v>13.099500656</c:v>
                </c:pt>
                <c:pt idx="132">
                  <c:v>13.199400902000001</c:v>
                </c:pt>
                <c:pt idx="133">
                  <c:v>13.299301147</c:v>
                </c:pt>
                <c:pt idx="134">
                  <c:v>13.399201393</c:v>
                </c:pt>
                <c:pt idx="135">
                  <c:v>13.500000954000001</c:v>
                </c:pt>
                <c:pt idx="136">
                  <c:v>13.599901199</c:v>
                </c:pt>
                <c:pt idx="137">
                  <c:v>13.699801445</c:v>
                </c:pt>
                <c:pt idx="138">
                  <c:v>13.799700737</c:v>
                </c:pt>
                <c:pt idx="139">
                  <c:v>13.899600982999999</c:v>
                </c:pt>
                <c:pt idx="140">
                  <c:v>13.999501228</c:v>
                </c:pt>
                <c:pt idx="141">
                  <c:v>14.099401474</c:v>
                </c:pt>
                <c:pt idx="142">
                  <c:v>14.199300766</c:v>
                </c:pt>
                <c:pt idx="143">
                  <c:v>14.299201011999999</c:v>
                </c:pt>
                <c:pt idx="144">
                  <c:v>14.400000572</c:v>
                </c:pt>
                <c:pt idx="145">
                  <c:v>14.499900818</c:v>
                </c:pt>
                <c:pt idx="146">
                  <c:v>14.599801063999999</c:v>
                </c:pt>
                <c:pt idx="147">
                  <c:v>14.699701309</c:v>
                </c:pt>
                <c:pt idx="148">
                  <c:v>14.799600601</c:v>
                </c:pt>
                <c:pt idx="149">
                  <c:v>14.899500847000001</c:v>
                </c:pt>
                <c:pt idx="150">
                  <c:v>14.999401092999999</c:v>
                </c:pt>
                <c:pt idx="151">
                  <c:v>15.099301338</c:v>
                </c:pt>
                <c:pt idx="152">
                  <c:v>15.19920063</c:v>
                </c:pt>
                <c:pt idx="153">
                  <c:v>15.300001143999999</c:v>
                </c:pt>
                <c:pt idx="154">
                  <c:v>15.39990139</c:v>
                </c:pt>
                <c:pt idx="155">
                  <c:v>15.499800682</c:v>
                </c:pt>
                <c:pt idx="156">
                  <c:v>15.599700928000001</c:v>
                </c:pt>
                <c:pt idx="157">
                  <c:v>15.699601173</c:v>
                </c:pt>
                <c:pt idx="158">
                  <c:v>15.799501419</c:v>
                </c:pt>
                <c:pt idx="159">
                  <c:v>15.899400711</c:v>
                </c:pt>
                <c:pt idx="160">
                  <c:v>15.999300957000001</c:v>
                </c:pt>
                <c:pt idx="161">
                  <c:v>16.099201202</c:v>
                </c:pt>
                <c:pt idx="162">
                  <c:v>16.200000762999998</c:v>
                </c:pt>
                <c:pt idx="163">
                  <c:v>16.299900054999998</c:v>
                </c:pt>
                <c:pt idx="164">
                  <c:v>16.399801254</c:v>
                </c:pt>
                <c:pt idx="165">
                  <c:v>16.499700546</c:v>
                </c:pt>
                <c:pt idx="166">
                  <c:v>16.599601746000001</c:v>
                </c:pt>
                <c:pt idx="167">
                  <c:v>16.699501038000001</c:v>
                </c:pt>
                <c:pt idx="168">
                  <c:v>16.799400330000001</c:v>
                </c:pt>
                <c:pt idx="169">
                  <c:v>16.899301528999999</c:v>
                </c:pt>
                <c:pt idx="170">
                  <c:v>16.999200820999999</c:v>
                </c:pt>
                <c:pt idx="171">
                  <c:v>17.100000381000001</c:v>
                </c:pt>
                <c:pt idx="172">
                  <c:v>17.199901580999999</c:v>
                </c:pt>
                <c:pt idx="173">
                  <c:v>17.299800872999999</c:v>
                </c:pt>
                <c:pt idx="174">
                  <c:v>17.399700164999999</c:v>
                </c:pt>
                <c:pt idx="175">
                  <c:v>17.499601364</c:v>
                </c:pt>
                <c:pt idx="176">
                  <c:v>17.599500656</c:v>
                </c:pt>
                <c:pt idx="177">
                  <c:v>17.699401855000001</c:v>
                </c:pt>
                <c:pt idx="178">
                  <c:v>17.799301147000001</c:v>
                </c:pt>
                <c:pt idx="179">
                  <c:v>17.899200439000001</c:v>
                </c:pt>
                <c:pt idx="180">
                  <c:v>18.000001907000001</c:v>
                </c:pt>
                <c:pt idx="181">
                  <c:v>18.099901199000001</c:v>
                </c:pt>
                <c:pt idx="182">
                  <c:v>18.199800491000001</c:v>
                </c:pt>
                <c:pt idx="183">
                  <c:v>18.299701690999999</c:v>
                </c:pt>
                <c:pt idx="184">
                  <c:v>18.399600982999999</c:v>
                </c:pt>
                <c:pt idx="185">
                  <c:v>18.499500274999999</c:v>
                </c:pt>
                <c:pt idx="186">
                  <c:v>18.599401474</c:v>
                </c:pt>
                <c:pt idx="187">
                  <c:v>18.699300766</c:v>
                </c:pt>
                <c:pt idx="188">
                  <c:v>18.799200058</c:v>
                </c:pt>
                <c:pt idx="189">
                  <c:v>18.900001526</c:v>
                </c:pt>
                <c:pt idx="190">
                  <c:v>18.999900818</c:v>
                </c:pt>
                <c:pt idx="191">
                  <c:v>19.09980011</c:v>
                </c:pt>
                <c:pt idx="192">
                  <c:v>19.199701309000002</c:v>
                </c:pt>
                <c:pt idx="193">
                  <c:v>19.299600601000002</c:v>
                </c:pt>
                <c:pt idx="194">
                  <c:v>19.399501801</c:v>
                </c:pt>
                <c:pt idx="195">
                  <c:v>19.499401092999999</c:v>
                </c:pt>
                <c:pt idx="196">
                  <c:v>19.599300384999999</c:v>
                </c:pt>
                <c:pt idx="197">
                  <c:v>19.699201584000001</c:v>
                </c:pt>
                <c:pt idx="198">
                  <c:v>19.800001143999999</c:v>
                </c:pt>
                <c:pt idx="199">
                  <c:v>19.899900435999999</c:v>
                </c:pt>
                <c:pt idx="200">
                  <c:v>19.999801636000001</c:v>
                </c:pt>
                <c:pt idx="201">
                  <c:v>20.099700928000001</c:v>
                </c:pt>
                <c:pt idx="202">
                  <c:v>20.199600220000001</c:v>
                </c:pt>
                <c:pt idx="203">
                  <c:v>20.299501418999998</c:v>
                </c:pt>
                <c:pt idx="204">
                  <c:v>20.399400710999998</c:v>
                </c:pt>
                <c:pt idx="205">
                  <c:v>20.49930191</c:v>
                </c:pt>
                <c:pt idx="206">
                  <c:v>20.599201202</c:v>
                </c:pt>
                <c:pt idx="207">
                  <c:v>20.700000762999998</c:v>
                </c:pt>
                <c:pt idx="208">
                  <c:v>20.799900054999998</c:v>
                </c:pt>
                <c:pt idx="209">
                  <c:v>20.899801254</c:v>
                </c:pt>
                <c:pt idx="210">
                  <c:v>20.999700546</c:v>
                </c:pt>
                <c:pt idx="211">
                  <c:v>21.099601746000001</c:v>
                </c:pt>
                <c:pt idx="212">
                  <c:v>21.199501038000001</c:v>
                </c:pt>
                <c:pt idx="213">
                  <c:v>21.299400330000001</c:v>
                </c:pt>
                <c:pt idx="214">
                  <c:v>21.399301528999999</c:v>
                </c:pt>
                <c:pt idx="215">
                  <c:v>21.499200820999999</c:v>
                </c:pt>
                <c:pt idx="216">
                  <c:v>21.600000381000001</c:v>
                </c:pt>
                <c:pt idx="217">
                  <c:v>21.699901580999999</c:v>
                </c:pt>
                <c:pt idx="218">
                  <c:v>21.799800872999999</c:v>
                </c:pt>
                <c:pt idx="219">
                  <c:v>21.899700164999999</c:v>
                </c:pt>
                <c:pt idx="220">
                  <c:v>21.999601364</c:v>
                </c:pt>
                <c:pt idx="221">
                  <c:v>22.099500656</c:v>
                </c:pt>
                <c:pt idx="222">
                  <c:v>22.199401855000001</c:v>
                </c:pt>
                <c:pt idx="223">
                  <c:v>22.299301147000001</c:v>
                </c:pt>
                <c:pt idx="224">
                  <c:v>22.399200439000001</c:v>
                </c:pt>
                <c:pt idx="225">
                  <c:v>22.500001907000001</c:v>
                </c:pt>
                <c:pt idx="226">
                  <c:v>22.599901199000001</c:v>
                </c:pt>
                <c:pt idx="227">
                  <c:v>22.699800491000001</c:v>
                </c:pt>
                <c:pt idx="228">
                  <c:v>22.799701690999999</c:v>
                </c:pt>
                <c:pt idx="229">
                  <c:v>22.899600982999999</c:v>
                </c:pt>
                <c:pt idx="230">
                  <c:v>22.999500274999999</c:v>
                </c:pt>
                <c:pt idx="231">
                  <c:v>23.099401474</c:v>
                </c:pt>
                <c:pt idx="232">
                  <c:v>23.199300766</c:v>
                </c:pt>
                <c:pt idx="233">
                  <c:v>23.299200058</c:v>
                </c:pt>
                <c:pt idx="234">
                  <c:v>23.400001526</c:v>
                </c:pt>
                <c:pt idx="235">
                  <c:v>23.499900818</c:v>
                </c:pt>
                <c:pt idx="236">
                  <c:v>23.59980011</c:v>
                </c:pt>
                <c:pt idx="237">
                  <c:v>23.699701309000002</c:v>
                </c:pt>
                <c:pt idx="238">
                  <c:v>23.799600601000002</c:v>
                </c:pt>
                <c:pt idx="239">
                  <c:v>23.899501801</c:v>
                </c:pt>
                <c:pt idx="240">
                  <c:v>23.999401092999999</c:v>
                </c:pt>
                <c:pt idx="241">
                  <c:v>24.099300384999999</c:v>
                </c:pt>
                <c:pt idx="242">
                  <c:v>24.199201584000001</c:v>
                </c:pt>
                <c:pt idx="243">
                  <c:v>24.300001143999999</c:v>
                </c:pt>
                <c:pt idx="244">
                  <c:v>24.399900435999999</c:v>
                </c:pt>
                <c:pt idx="245">
                  <c:v>24.499801636000001</c:v>
                </c:pt>
                <c:pt idx="246">
                  <c:v>24.599700928000001</c:v>
                </c:pt>
                <c:pt idx="247">
                  <c:v>24.699600220000001</c:v>
                </c:pt>
                <c:pt idx="248">
                  <c:v>24.799501418999998</c:v>
                </c:pt>
                <c:pt idx="249">
                  <c:v>24.899400710999998</c:v>
                </c:pt>
                <c:pt idx="250">
                  <c:v>24.99930191</c:v>
                </c:pt>
                <c:pt idx="251">
                  <c:v>25.099201202</c:v>
                </c:pt>
                <c:pt idx="252">
                  <c:v>25.200000762999998</c:v>
                </c:pt>
                <c:pt idx="253">
                  <c:v>25.299900054999998</c:v>
                </c:pt>
                <c:pt idx="254">
                  <c:v>25.399801254</c:v>
                </c:pt>
                <c:pt idx="255">
                  <c:v>25.499700546</c:v>
                </c:pt>
                <c:pt idx="256">
                  <c:v>25.599601746000001</c:v>
                </c:pt>
                <c:pt idx="257">
                  <c:v>25.699501038000001</c:v>
                </c:pt>
                <c:pt idx="258">
                  <c:v>25.799400330000001</c:v>
                </c:pt>
                <c:pt idx="259">
                  <c:v>25.899301528999999</c:v>
                </c:pt>
                <c:pt idx="260">
                  <c:v>25.999200820999999</c:v>
                </c:pt>
                <c:pt idx="261">
                  <c:v>26.100000381000001</c:v>
                </c:pt>
                <c:pt idx="262">
                  <c:v>26.199901580999999</c:v>
                </c:pt>
                <c:pt idx="263">
                  <c:v>26.299800872999999</c:v>
                </c:pt>
                <c:pt idx="264">
                  <c:v>26.399700164999999</c:v>
                </c:pt>
                <c:pt idx="265">
                  <c:v>26.499601364</c:v>
                </c:pt>
                <c:pt idx="266">
                  <c:v>26.599500656</c:v>
                </c:pt>
                <c:pt idx="267">
                  <c:v>26.699401855000001</c:v>
                </c:pt>
                <c:pt idx="268">
                  <c:v>26.799301147000001</c:v>
                </c:pt>
                <c:pt idx="269">
                  <c:v>26.899200439000001</c:v>
                </c:pt>
                <c:pt idx="270">
                  <c:v>27.000001907000001</c:v>
                </c:pt>
                <c:pt idx="271">
                  <c:v>27.099901199000001</c:v>
                </c:pt>
                <c:pt idx="272">
                  <c:v>27.199800491000001</c:v>
                </c:pt>
                <c:pt idx="273">
                  <c:v>27.299701690999999</c:v>
                </c:pt>
                <c:pt idx="274">
                  <c:v>27.399600982999999</c:v>
                </c:pt>
                <c:pt idx="275">
                  <c:v>27.499500274999999</c:v>
                </c:pt>
                <c:pt idx="276">
                  <c:v>27.599401474</c:v>
                </c:pt>
                <c:pt idx="277">
                  <c:v>27.699300766</c:v>
                </c:pt>
                <c:pt idx="278">
                  <c:v>27.799200058</c:v>
                </c:pt>
                <c:pt idx="279">
                  <c:v>27.900001526</c:v>
                </c:pt>
                <c:pt idx="280">
                  <c:v>27.999900818</c:v>
                </c:pt>
                <c:pt idx="281">
                  <c:v>28.09980011</c:v>
                </c:pt>
                <c:pt idx="282">
                  <c:v>28.199701309000002</c:v>
                </c:pt>
                <c:pt idx="283">
                  <c:v>28.299600601000002</c:v>
                </c:pt>
                <c:pt idx="284">
                  <c:v>28.399501801</c:v>
                </c:pt>
                <c:pt idx="285">
                  <c:v>28.499401092999999</c:v>
                </c:pt>
                <c:pt idx="286">
                  <c:v>28.599300384999999</c:v>
                </c:pt>
                <c:pt idx="287">
                  <c:v>28.699201584000001</c:v>
                </c:pt>
                <c:pt idx="288">
                  <c:v>28.800001143999999</c:v>
                </c:pt>
                <c:pt idx="289">
                  <c:v>28.899900435999999</c:v>
                </c:pt>
                <c:pt idx="290">
                  <c:v>28.999801636000001</c:v>
                </c:pt>
                <c:pt idx="291">
                  <c:v>29.099700928000001</c:v>
                </c:pt>
                <c:pt idx="292">
                  <c:v>29.199600220000001</c:v>
                </c:pt>
                <c:pt idx="293">
                  <c:v>29.299501418999998</c:v>
                </c:pt>
                <c:pt idx="294">
                  <c:v>29.399400710999998</c:v>
                </c:pt>
                <c:pt idx="295">
                  <c:v>29.49930191</c:v>
                </c:pt>
                <c:pt idx="296">
                  <c:v>29.599201202</c:v>
                </c:pt>
                <c:pt idx="297">
                  <c:v>29.700000762999998</c:v>
                </c:pt>
                <c:pt idx="298">
                  <c:v>29.799900054999998</c:v>
                </c:pt>
                <c:pt idx="299">
                  <c:v>29.899801254</c:v>
                </c:pt>
                <c:pt idx="300">
                  <c:v>29.999700546</c:v>
                </c:pt>
                <c:pt idx="301">
                  <c:v>30.099601746000001</c:v>
                </c:pt>
                <c:pt idx="302">
                  <c:v>30.199501038000001</c:v>
                </c:pt>
                <c:pt idx="303">
                  <c:v>30.299400330000001</c:v>
                </c:pt>
                <c:pt idx="304">
                  <c:v>30.399301528999999</c:v>
                </c:pt>
                <c:pt idx="305">
                  <c:v>30.499200820999999</c:v>
                </c:pt>
                <c:pt idx="306">
                  <c:v>30.600000381000001</c:v>
                </c:pt>
                <c:pt idx="307">
                  <c:v>30.699901580999999</c:v>
                </c:pt>
                <c:pt idx="308">
                  <c:v>30.799800872999999</c:v>
                </c:pt>
                <c:pt idx="309">
                  <c:v>30.899700164999999</c:v>
                </c:pt>
                <c:pt idx="310">
                  <c:v>30.999601364</c:v>
                </c:pt>
                <c:pt idx="311">
                  <c:v>31.099500656</c:v>
                </c:pt>
                <c:pt idx="312">
                  <c:v>31.199401855000001</c:v>
                </c:pt>
                <c:pt idx="313">
                  <c:v>31.299301147000001</c:v>
                </c:pt>
                <c:pt idx="314">
                  <c:v>31.399200439000001</c:v>
                </c:pt>
                <c:pt idx="315">
                  <c:v>31.500001907000001</c:v>
                </c:pt>
                <c:pt idx="316">
                  <c:v>31.599901199000001</c:v>
                </c:pt>
                <c:pt idx="317">
                  <c:v>31.699802398999999</c:v>
                </c:pt>
                <c:pt idx="318">
                  <c:v>31.799701690999999</c:v>
                </c:pt>
                <c:pt idx="319">
                  <c:v>31.899602890000001</c:v>
                </c:pt>
                <c:pt idx="320">
                  <c:v>31.999502182000001</c:v>
                </c:pt>
                <c:pt idx="321">
                  <c:v>32.099403381000002</c:v>
                </c:pt>
                <c:pt idx="322">
                  <c:v>32.199302672999998</c:v>
                </c:pt>
                <c:pt idx="323">
                  <c:v>32.299201965000002</c:v>
                </c:pt>
                <c:pt idx="324">
                  <c:v>32.400001525999997</c:v>
                </c:pt>
                <c:pt idx="325">
                  <c:v>32.499900818</c:v>
                </c:pt>
                <c:pt idx="326">
                  <c:v>32.599800109999997</c:v>
                </c:pt>
                <c:pt idx="327">
                  <c:v>32.699703217</c:v>
                </c:pt>
                <c:pt idx="328">
                  <c:v>32.799602509000003</c:v>
                </c:pt>
                <c:pt idx="329">
                  <c:v>32.899501801</c:v>
                </c:pt>
                <c:pt idx="330">
                  <c:v>32.999401093000003</c:v>
                </c:pt>
                <c:pt idx="331">
                  <c:v>33.099300384999999</c:v>
                </c:pt>
                <c:pt idx="332">
                  <c:v>33.199203490999999</c:v>
                </c:pt>
                <c:pt idx="333">
                  <c:v>33.300003052000001</c:v>
                </c:pt>
                <c:pt idx="334">
                  <c:v>33.399902343999997</c:v>
                </c:pt>
                <c:pt idx="335">
                  <c:v>33.499801636000001</c:v>
                </c:pt>
                <c:pt idx="336">
                  <c:v>33.599700927999997</c:v>
                </c:pt>
                <c:pt idx="337">
                  <c:v>33.699600220000001</c:v>
                </c:pt>
                <c:pt idx="338">
                  <c:v>33.799503326</c:v>
                </c:pt>
                <c:pt idx="339">
                  <c:v>33.899402618000003</c:v>
                </c:pt>
                <c:pt idx="340">
                  <c:v>33.99930191</c:v>
                </c:pt>
                <c:pt idx="341">
                  <c:v>34.099201202000003</c:v>
                </c:pt>
                <c:pt idx="342">
                  <c:v>34.200000762999998</c:v>
                </c:pt>
                <c:pt idx="343">
                  <c:v>34.299903870000001</c:v>
                </c:pt>
                <c:pt idx="344">
                  <c:v>34.399803161999998</c:v>
                </c:pt>
                <c:pt idx="345">
                  <c:v>34.499702454000001</c:v>
                </c:pt>
                <c:pt idx="346">
                  <c:v>34.599601745999998</c:v>
                </c:pt>
                <c:pt idx="347">
                  <c:v>34.699501038000001</c:v>
                </c:pt>
                <c:pt idx="348">
                  <c:v>34.799400329999997</c:v>
                </c:pt>
                <c:pt idx="349">
                  <c:v>34.899303435999997</c:v>
                </c:pt>
                <c:pt idx="350">
                  <c:v>34.999202728</c:v>
                </c:pt>
                <c:pt idx="351">
                  <c:v>35.100002289000003</c:v>
                </c:pt>
                <c:pt idx="352">
                  <c:v>35.199901580999999</c:v>
                </c:pt>
                <c:pt idx="353">
                  <c:v>35.299800873000002</c:v>
                </c:pt>
                <c:pt idx="354">
                  <c:v>35.399700164999999</c:v>
                </c:pt>
                <c:pt idx="355">
                  <c:v>35.499603270999998</c:v>
                </c:pt>
                <c:pt idx="356">
                  <c:v>35.599502563000001</c:v>
                </c:pt>
                <c:pt idx="357">
                  <c:v>35.699401854999998</c:v>
                </c:pt>
                <c:pt idx="358">
                  <c:v>35.799301147000001</c:v>
                </c:pt>
                <c:pt idx="359">
                  <c:v>35.899200438999998</c:v>
                </c:pt>
                <c:pt idx="360">
                  <c:v>36.000003814999999</c:v>
                </c:pt>
                <c:pt idx="361">
                  <c:v>36.099903107000003</c:v>
                </c:pt>
                <c:pt idx="362">
                  <c:v>36.199802398999999</c:v>
                </c:pt>
                <c:pt idx="363">
                  <c:v>36.299701691000003</c:v>
                </c:pt>
                <c:pt idx="364">
                  <c:v>36.399600982999999</c:v>
                </c:pt>
                <c:pt idx="365">
                  <c:v>36.499500275000003</c:v>
                </c:pt>
                <c:pt idx="366">
                  <c:v>36.599403381000002</c:v>
                </c:pt>
                <c:pt idx="367">
                  <c:v>36.699302672999998</c:v>
                </c:pt>
                <c:pt idx="368">
                  <c:v>36.799201965000002</c:v>
                </c:pt>
                <c:pt idx="369">
                  <c:v>36.900001525999997</c:v>
                </c:pt>
                <c:pt idx="370">
                  <c:v>36.999900818</c:v>
                </c:pt>
                <c:pt idx="371">
                  <c:v>37.099800109999997</c:v>
                </c:pt>
                <c:pt idx="372">
                  <c:v>37.199703217</c:v>
                </c:pt>
                <c:pt idx="373">
                  <c:v>37.299602509000003</c:v>
                </c:pt>
                <c:pt idx="374">
                  <c:v>37.399501801</c:v>
                </c:pt>
                <c:pt idx="375">
                  <c:v>37.499401093000003</c:v>
                </c:pt>
                <c:pt idx="376">
                  <c:v>37.599300384999999</c:v>
                </c:pt>
                <c:pt idx="377">
                  <c:v>37.699203490999999</c:v>
                </c:pt>
                <c:pt idx="378">
                  <c:v>37.799102783000002</c:v>
                </c:pt>
                <c:pt idx="379">
                  <c:v>37.899902343999997</c:v>
                </c:pt>
                <c:pt idx="380">
                  <c:v>37.999801636000001</c:v>
                </c:pt>
                <c:pt idx="381">
                  <c:v>38.099700927999997</c:v>
                </c:pt>
                <c:pt idx="382">
                  <c:v>38.199600220000001</c:v>
                </c:pt>
                <c:pt idx="383">
                  <c:v>38.299503326</c:v>
                </c:pt>
                <c:pt idx="384">
                  <c:v>38.399402618000003</c:v>
                </c:pt>
                <c:pt idx="385">
                  <c:v>38.49930191</c:v>
                </c:pt>
                <c:pt idx="386">
                  <c:v>38.599201202000003</c:v>
                </c:pt>
                <c:pt idx="387">
                  <c:v>38.699100494</c:v>
                </c:pt>
                <c:pt idx="388">
                  <c:v>38.799903870000001</c:v>
                </c:pt>
                <c:pt idx="389">
                  <c:v>38.899803161999998</c:v>
                </c:pt>
                <c:pt idx="390">
                  <c:v>38.999702454000001</c:v>
                </c:pt>
                <c:pt idx="391">
                  <c:v>39.099601745999998</c:v>
                </c:pt>
                <c:pt idx="392">
                  <c:v>39.199501038000001</c:v>
                </c:pt>
                <c:pt idx="393">
                  <c:v>39.299400329999997</c:v>
                </c:pt>
                <c:pt idx="394">
                  <c:v>39.399303435999997</c:v>
                </c:pt>
                <c:pt idx="395">
                  <c:v>39.499202728</c:v>
                </c:pt>
                <c:pt idx="396">
                  <c:v>39.599102019999997</c:v>
                </c:pt>
                <c:pt idx="397">
                  <c:v>39.699901580999999</c:v>
                </c:pt>
                <c:pt idx="398">
                  <c:v>39.799800873000002</c:v>
                </c:pt>
                <c:pt idx="399">
                  <c:v>39.899700164999999</c:v>
                </c:pt>
                <c:pt idx="400">
                  <c:v>39.999603270999998</c:v>
                </c:pt>
                <c:pt idx="401">
                  <c:v>40.099502563000001</c:v>
                </c:pt>
                <c:pt idx="402">
                  <c:v>40.199401854999998</c:v>
                </c:pt>
                <c:pt idx="403">
                  <c:v>40.299301147000001</c:v>
                </c:pt>
                <c:pt idx="404">
                  <c:v>40.399200438999998</c:v>
                </c:pt>
                <c:pt idx="405">
                  <c:v>40.499103546000001</c:v>
                </c:pt>
                <c:pt idx="406">
                  <c:v>40.599903107000003</c:v>
                </c:pt>
                <c:pt idx="407">
                  <c:v>40.699802398999999</c:v>
                </c:pt>
                <c:pt idx="408">
                  <c:v>40.799701691000003</c:v>
                </c:pt>
                <c:pt idx="409">
                  <c:v>40.899600982999999</c:v>
                </c:pt>
                <c:pt idx="410">
                  <c:v>40.999500275000003</c:v>
                </c:pt>
                <c:pt idx="411">
                  <c:v>41.099403381000002</c:v>
                </c:pt>
                <c:pt idx="412">
                  <c:v>41.199302672999998</c:v>
                </c:pt>
                <c:pt idx="413">
                  <c:v>41.299201965000002</c:v>
                </c:pt>
                <c:pt idx="414">
                  <c:v>41.399101256999998</c:v>
                </c:pt>
                <c:pt idx="415">
                  <c:v>41.499900818</c:v>
                </c:pt>
                <c:pt idx="416">
                  <c:v>41.599800109999997</c:v>
                </c:pt>
                <c:pt idx="417">
                  <c:v>41.699703217</c:v>
                </c:pt>
                <c:pt idx="418">
                  <c:v>41.799602509000003</c:v>
                </c:pt>
                <c:pt idx="419">
                  <c:v>41.899501801</c:v>
                </c:pt>
                <c:pt idx="420">
                  <c:v>41.999401093000003</c:v>
                </c:pt>
                <c:pt idx="421">
                  <c:v>42.099300384999999</c:v>
                </c:pt>
                <c:pt idx="422">
                  <c:v>42.199203490999999</c:v>
                </c:pt>
                <c:pt idx="423">
                  <c:v>42.299102783000002</c:v>
                </c:pt>
                <c:pt idx="424">
                  <c:v>42.399902343999997</c:v>
                </c:pt>
                <c:pt idx="425">
                  <c:v>42.499801636000001</c:v>
                </c:pt>
                <c:pt idx="426">
                  <c:v>42.599700927999997</c:v>
                </c:pt>
                <c:pt idx="427">
                  <c:v>42.699600220000001</c:v>
                </c:pt>
                <c:pt idx="428">
                  <c:v>42.799503326</c:v>
                </c:pt>
                <c:pt idx="429">
                  <c:v>42.899402618000003</c:v>
                </c:pt>
                <c:pt idx="430">
                  <c:v>42.99930191</c:v>
                </c:pt>
                <c:pt idx="431">
                  <c:v>43.099201202000003</c:v>
                </c:pt>
                <c:pt idx="432">
                  <c:v>43.199100494</c:v>
                </c:pt>
                <c:pt idx="433">
                  <c:v>43.299903870000001</c:v>
                </c:pt>
                <c:pt idx="434">
                  <c:v>43.399803161999998</c:v>
                </c:pt>
                <c:pt idx="435">
                  <c:v>43.499702454000001</c:v>
                </c:pt>
                <c:pt idx="436">
                  <c:v>43.599601745999998</c:v>
                </c:pt>
                <c:pt idx="437">
                  <c:v>43.699501038000001</c:v>
                </c:pt>
                <c:pt idx="438">
                  <c:v>43.799400329999997</c:v>
                </c:pt>
                <c:pt idx="439">
                  <c:v>43.899303435999997</c:v>
                </c:pt>
                <c:pt idx="440">
                  <c:v>43.999202728</c:v>
                </c:pt>
                <c:pt idx="441">
                  <c:v>44.099102019999997</c:v>
                </c:pt>
                <c:pt idx="442">
                  <c:v>44.199001312</c:v>
                </c:pt>
                <c:pt idx="443">
                  <c:v>44.299800873000002</c:v>
                </c:pt>
                <c:pt idx="444">
                  <c:v>44.399700164999999</c:v>
                </c:pt>
                <c:pt idx="445">
                  <c:v>44.499603270999998</c:v>
                </c:pt>
                <c:pt idx="446">
                  <c:v>44.599502563000001</c:v>
                </c:pt>
                <c:pt idx="447">
                  <c:v>44.699401854999998</c:v>
                </c:pt>
                <c:pt idx="448">
                  <c:v>44.799301147000001</c:v>
                </c:pt>
                <c:pt idx="449">
                  <c:v>44.899200438999998</c:v>
                </c:pt>
                <c:pt idx="450">
                  <c:v>44.999103546000001</c:v>
                </c:pt>
                <c:pt idx="451">
                  <c:v>45.099002837999997</c:v>
                </c:pt>
                <c:pt idx="452">
                  <c:v>45.199802398999999</c:v>
                </c:pt>
                <c:pt idx="453">
                  <c:v>45.299701691000003</c:v>
                </c:pt>
                <c:pt idx="454">
                  <c:v>45.399600982999999</c:v>
                </c:pt>
                <c:pt idx="455">
                  <c:v>45.499500275000003</c:v>
                </c:pt>
                <c:pt idx="456">
                  <c:v>45.599403381000002</c:v>
                </c:pt>
                <c:pt idx="457">
                  <c:v>45.699302672999998</c:v>
                </c:pt>
                <c:pt idx="458">
                  <c:v>45.799201965000002</c:v>
                </c:pt>
                <c:pt idx="459">
                  <c:v>45.899101256999998</c:v>
                </c:pt>
                <c:pt idx="460">
                  <c:v>45.999000549000002</c:v>
                </c:pt>
                <c:pt idx="461">
                  <c:v>46.099800109999997</c:v>
                </c:pt>
                <c:pt idx="462">
                  <c:v>46.199703217</c:v>
                </c:pt>
                <c:pt idx="463">
                  <c:v>46.299602509000003</c:v>
                </c:pt>
                <c:pt idx="464">
                  <c:v>46.399501801</c:v>
                </c:pt>
                <c:pt idx="465">
                  <c:v>46.499401093000003</c:v>
                </c:pt>
                <c:pt idx="466">
                  <c:v>46.599300384999999</c:v>
                </c:pt>
                <c:pt idx="467">
                  <c:v>46.699203490999999</c:v>
                </c:pt>
                <c:pt idx="468">
                  <c:v>46.799102783000002</c:v>
                </c:pt>
                <c:pt idx="469">
                  <c:v>46.899002074999999</c:v>
                </c:pt>
                <c:pt idx="470">
                  <c:v>46.999801636000001</c:v>
                </c:pt>
                <c:pt idx="471">
                  <c:v>47.099700927999997</c:v>
                </c:pt>
                <c:pt idx="472">
                  <c:v>47.199600220000001</c:v>
                </c:pt>
                <c:pt idx="473">
                  <c:v>47.299503326</c:v>
                </c:pt>
                <c:pt idx="474">
                  <c:v>47.399402618000003</c:v>
                </c:pt>
                <c:pt idx="475">
                  <c:v>47.49930191</c:v>
                </c:pt>
                <c:pt idx="476">
                  <c:v>47.599201202000003</c:v>
                </c:pt>
                <c:pt idx="477">
                  <c:v>47.699100494</c:v>
                </c:pt>
                <c:pt idx="478">
                  <c:v>47.799003601000003</c:v>
                </c:pt>
                <c:pt idx="479">
                  <c:v>47.899803161999998</c:v>
                </c:pt>
                <c:pt idx="480">
                  <c:v>47.999702454000001</c:v>
                </c:pt>
                <c:pt idx="481">
                  <c:v>48.099601745999998</c:v>
                </c:pt>
                <c:pt idx="482">
                  <c:v>48.199501038000001</c:v>
                </c:pt>
                <c:pt idx="483">
                  <c:v>48.299400329999997</c:v>
                </c:pt>
                <c:pt idx="484">
                  <c:v>48.399303435999997</c:v>
                </c:pt>
                <c:pt idx="485">
                  <c:v>48.499202728</c:v>
                </c:pt>
                <c:pt idx="486">
                  <c:v>48.599102019999997</c:v>
                </c:pt>
                <c:pt idx="487">
                  <c:v>48.699001312</c:v>
                </c:pt>
                <c:pt idx="488">
                  <c:v>48.799800873000002</c:v>
                </c:pt>
                <c:pt idx="489">
                  <c:v>48.899700164999999</c:v>
                </c:pt>
                <c:pt idx="490">
                  <c:v>48.999603270999998</c:v>
                </c:pt>
                <c:pt idx="491">
                  <c:v>49.099502563000001</c:v>
                </c:pt>
                <c:pt idx="492">
                  <c:v>49.199401854999998</c:v>
                </c:pt>
                <c:pt idx="493">
                  <c:v>49.299301147000001</c:v>
                </c:pt>
                <c:pt idx="494">
                  <c:v>49.399200438999998</c:v>
                </c:pt>
                <c:pt idx="495">
                  <c:v>49.499103546000001</c:v>
                </c:pt>
                <c:pt idx="496">
                  <c:v>49.599002837999997</c:v>
                </c:pt>
                <c:pt idx="497">
                  <c:v>49.699802398999999</c:v>
                </c:pt>
                <c:pt idx="498">
                  <c:v>49.799701691000003</c:v>
                </c:pt>
                <c:pt idx="499">
                  <c:v>49.899600982999999</c:v>
                </c:pt>
                <c:pt idx="500">
                  <c:v>49.999500275000003</c:v>
                </c:pt>
                <c:pt idx="501">
                  <c:v>50.099403381000002</c:v>
                </c:pt>
                <c:pt idx="502">
                  <c:v>50.199302672999998</c:v>
                </c:pt>
                <c:pt idx="503">
                  <c:v>50.299201965000002</c:v>
                </c:pt>
                <c:pt idx="504">
                  <c:v>50.399101256999998</c:v>
                </c:pt>
                <c:pt idx="505">
                  <c:v>50.499000549000002</c:v>
                </c:pt>
                <c:pt idx="506">
                  <c:v>50.598903655999997</c:v>
                </c:pt>
                <c:pt idx="507">
                  <c:v>50.699703217</c:v>
                </c:pt>
                <c:pt idx="508">
                  <c:v>50.799602509000003</c:v>
                </c:pt>
                <c:pt idx="509">
                  <c:v>50.899501801</c:v>
                </c:pt>
                <c:pt idx="510">
                  <c:v>50.999401093000003</c:v>
                </c:pt>
                <c:pt idx="511">
                  <c:v>51.099300384999999</c:v>
                </c:pt>
                <c:pt idx="512">
                  <c:v>51.199203490999999</c:v>
                </c:pt>
                <c:pt idx="513">
                  <c:v>51.299102783000002</c:v>
                </c:pt>
                <c:pt idx="514">
                  <c:v>51.399002074999999</c:v>
                </c:pt>
                <c:pt idx="515">
                  <c:v>51.498901367000002</c:v>
                </c:pt>
                <c:pt idx="516">
                  <c:v>51.599700927999997</c:v>
                </c:pt>
                <c:pt idx="517">
                  <c:v>51.699600220000001</c:v>
                </c:pt>
                <c:pt idx="518">
                  <c:v>51.799503326</c:v>
                </c:pt>
                <c:pt idx="519">
                  <c:v>51.899402618000003</c:v>
                </c:pt>
                <c:pt idx="520">
                  <c:v>51.99930191</c:v>
                </c:pt>
                <c:pt idx="521">
                  <c:v>52.099201202000003</c:v>
                </c:pt>
                <c:pt idx="522">
                  <c:v>52.199100494</c:v>
                </c:pt>
                <c:pt idx="523">
                  <c:v>52.299003601000003</c:v>
                </c:pt>
                <c:pt idx="524">
                  <c:v>52.398902892999999</c:v>
                </c:pt>
                <c:pt idx="525">
                  <c:v>52.499702454000001</c:v>
                </c:pt>
                <c:pt idx="526">
                  <c:v>52.599601745999998</c:v>
                </c:pt>
                <c:pt idx="527">
                  <c:v>52.699504851999997</c:v>
                </c:pt>
                <c:pt idx="528">
                  <c:v>52.799404144</c:v>
                </c:pt>
                <c:pt idx="529">
                  <c:v>52.899303435999997</c:v>
                </c:pt>
                <c:pt idx="530">
                  <c:v>52.999202728</c:v>
                </c:pt>
                <c:pt idx="531">
                  <c:v>53.099102019999997</c:v>
                </c:pt>
                <c:pt idx="532">
                  <c:v>53.199001312</c:v>
                </c:pt>
                <c:pt idx="533">
                  <c:v>53.298904419000003</c:v>
                </c:pt>
                <c:pt idx="534">
                  <c:v>53.399703979000002</c:v>
                </c:pt>
                <c:pt idx="535">
                  <c:v>53.499603270999998</c:v>
                </c:pt>
                <c:pt idx="536">
                  <c:v>53.599502563000001</c:v>
                </c:pt>
                <c:pt idx="537">
                  <c:v>53.699401854999998</c:v>
                </c:pt>
                <c:pt idx="538">
                  <c:v>53.799301147000001</c:v>
                </c:pt>
                <c:pt idx="539">
                  <c:v>53.899204253999997</c:v>
                </c:pt>
                <c:pt idx="540">
                  <c:v>53.999103546000001</c:v>
                </c:pt>
                <c:pt idx="541">
                  <c:v>54.099002837999997</c:v>
                </c:pt>
                <c:pt idx="542">
                  <c:v>54.19890213</c:v>
                </c:pt>
                <c:pt idx="543">
                  <c:v>54.299701691000003</c:v>
                </c:pt>
                <c:pt idx="544">
                  <c:v>54.399604797000002</c:v>
                </c:pt>
                <c:pt idx="545">
                  <c:v>54.499504088999998</c:v>
                </c:pt>
                <c:pt idx="546">
                  <c:v>54.599403381000002</c:v>
                </c:pt>
                <c:pt idx="547">
                  <c:v>54.699302672999998</c:v>
                </c:pt>
                <c:pt idx="548">
                  <c:v>54.799201965000002</c:v>
                </c:pt>
                <c:pt idx="549">
                  <c:v>54.899101256999998</c:v>
                </c:pt>
                <c:pt idx="550">
                  <c:v>54.999004364000001</c:v>
                </c:pt>
                <c:pt idx="551">
                  <c:v>55.098903655999997</c:v>
                </c:pt>
                <c:pt idx="552">
                  <c:v>55.199703217</c:v>
                </c:pt>
                <c:pt idx="553">
                  <c:v>55.299602509000003</c:v>
                </c:pt>
                <c:pt idx="554">
                  <c:v>55.399501801</c:v>
                </c:pt>
                <c:pt idx="555">
                  <c:v>55.499404906999999</c:v>
                </c:pt>
                <c:pt idx="556">
                  <c:v>55.599304199000002</c:v>
                </c:pt>
                <c:pt idx="557">
                  <c:v>55.699203490999999</c:v>
                </c:pt>
                <c:pt idx="558">
                  <c:v>55.799102783000002</c:v>
                </c:pt>
                <c:pt idx="559">
                  <c:v>55.899002074999999</c:v>
                </c:pt>
                <c:pt idx="560">
                  <c:v>55.998901367000002</c:v>
                </c:pt>
                <c:pt idx="561">
                  <c:v>56.099704742</c:v>
                </c:pt>
                <c:pt idx="562">
                  <c:v>56.199604033999996</c:v>
                </c:pt>
                <c:pt idx="563">
                  <c:v>56.299503326</c:v>
                </c:pt>
                <c:pt idx="564">
                  <c:v>56.399402618000003</c:v>
                </c:pt>
                <c:pt idx="565">
                  <c:v>56.49930191</c:v>
                </c:pt>
                <c:pt idx="566">
                  <c:v>56.599201202000003</c:v>
                </c:pt>
                <c:pt idx="567">
                  <c:v>56.699104308999999</c:v>
                </c:pt>
                <c:pt idx="568">
                  <c:v>56.799003601000003</c:v>
                </c:pt>
                <c:pt idx="569">
                  <c:v>56.898902892999999</c:v>
                </c:pt>
                <c:pt idx="570">
                  <c:v>56.998802185000002</c:v>
                </c:pt>
                <c:pt idx="571">
                  <c:v>57.099601745999998</c:v>
                </c:pt>
                <c:pt idx="572">
                  <c:v>57.199504851999997</c:v>
                </c:pt>
                <c:pt idx="573">
                  <c:v>57.299404144</c:v>
                </c:pt>
                <c:pt idx="574">
                  <c:v>57.399303435999997</c:v>
                </c:pt>
                <c:pt idx="575">
                  <c:v>57.499202728</c:v>
                </c:pt>
                <c:pt idx="576">
                  <c:v>57.599102019999997</c:v>
                </c:pt>
                <c:pt idx="577">
                  <c:v>57.699001312</c:v>
                </c:pt>
                <c:pt idx="578">
                  <c:v>57.798904419000003</c:v>
                </c:pt>
                <c:pt idx="579">
                  <c:v>57.898803710999999</c:v>
                </c:pt>
                <c:pt idx="580">
                  <c:v>57.999603270999998</c:v>
                </c:pt>
                <c:pt idx="581">
                  <c:v>58.099502563000001</c:v>
                </c:pt>
                <c:pt idx="582">
                  <c:v>58.199401854999998</c:v>
                </c:pt>
                <c:pt idx="583">
                  <c:v>58.299301147000001</c:v>
                </c:pt>
                <c:pt idx="584">
                  <c:v>58.399204253999997</c:v>
                </c:pt>
                <c:pt idx="585">
                  <c:v>58.499103546000001</c:v>
                </c:pt>
                <c:pt idx="586">
                  <c:v>58.599002837999997</c:v>
                </c:pt>
                <c:pt idx="587">
                  <c:v>58.69890213</c:v>
                </c:pt>
                <c:pt idx="588">
                  <c:v>58.798801421999997</c:v>
                </c:pt>
                <c:pt idx="589">
                  <c:v>58.899604797000002</c:v>
                </c:pt>
                <c:pt idx="590">
                  <c:v>58.999504088999998</c:v>
                </c:pt>
                <c:pt idx="591">
                  <c:v>59.099403381000002</c:v>
                </c:pt>
                <c:pt idx="592">
                  <c:v>59.199302672999998</c:v>
                </c:pt>
                <c:pt idx="593">
                  <c:v>59.299201965000002</c:v>
                </c:pt>
                <c:pt idx="594">
                  <c:v>59.399101256999998</c:v>
                </c:pt>
                <c:pt idx="595">
                  <c:v>59.499004364000001</c:v>
                </c:pt>
                <c:pt idx="596">
                  <c:v>59.598903655999997</c:v>
                </c:pt>
                <c:pt idx="597">
                  <c:v>59.698802948000001</c:v>
                </c:pt>
                <c:pt idx="598">
                  <c:v>59.799602509000003</c:v>
                </c:pt>
                <c:pt idx="599">
                  <c:v>59.899501801</c:v>
                </c:pt>
                <c:pt idx="600">
                  <c:v>59.999404906999999</c:v>
                </c:pt>
                <c:pt idx="601">
                  <c:v>60.099304199000002</c:v>
                </c:pt>
                <c:pt idx="602">
                  <c:v>60.199203490999999</c:v>
                </c:pt>
                <c:pt idx="603">
                  <c:v>60.299102783000002</c:v>
                </c:pt>
                <c:pt idx="604">
                  <c:v>60.399002074999999</c:v>
                </c:pt>
                <c:pt idx="605">
                  <c:v>60.498901367000002</c:v>
                </c:pt>
                <c:pt idx="606">
                  <c:v>60.598804473999998</c:v>
                </c:pt>
                <c:pt idx="607">
                  <c:v>60.699604033999996</c:v>
                </c:pt>
                <c:pt idx="608">
                  <c:v>60.799503326</c:v>
                </c:pt>
                <c:pt idx="609">
                  <c:v>60.899402618000003</c:v>
                </c:pt>
                <c:pt idx="610">
                  <c:v>60.99930191</c:v>
                </c:pt>
                <c:pt idx="611">
                  <c:v>61.099201202000003</c:v>
                </c:pt>
                <c:pt idx="612">
                  <c:v>61.199104308999999</c:v>
                </c:pt>
                <c:pt idx="613">
                  <c:v>61.299003601000003</c:v>
                </c:pt>
                <c:pt idx="614">
                  <c:v>61.398902892999999</c:v>
                </c:pt>
                <c:pt idx="615">
                  <c:v>61.498802185000002</c:v>
                </c:pt>
                <c:pt idx="616">
                  <c:v>61.599601745999998</c:v>
                </c:pt>
                <c:pt idx="617">
                  <c:v>61.699504851999997</c:v>
                </c:pt>
                <c:pt idx="618">
                  <c:v>61.799404144</c:v>
                </c:pt>
                <c:pt idx="619">
                  <c:v>61.899303435999997</c:v>
                </c:pt>
                <c:pt idx="620">
                  <c:v>61.999202728</c:v>
                </c:pt>
                <c:pt idx="621">
                  <c:v>62.099102019999997</c:v>
                </c:pt>
                <c:pt idx="622">
                  <c:v>62.199001312</c:v>
                </c:pt>
                <c:pt idx="623">
                  <c:v>62.298904419000003</c:v>
                </c:pt>
                <c:pt idx="624">
                  <c:v>62.398803710999999</c:v>
                </c:pt>
                <c:pt idx="625">
                  <c:v>62.499603270999998</c:v>
                </c:pt>
                <c:pt idx="626">
                  <c:v>62.599502563000001</c:v>
                </c:pt>
                <c:pt idx="627">
                  <c:v>62.699401854999998</c:v>
                </c:pt>
                <c:pt idx="628">
                  <c:v>62.799301147000001</c:v>
                </c:pt>
                <c:pt idx="629">
                  <c:v>62.899204253999997</c:v>
                </c:pt>
                <c:pt idx="630">
                  <c:v>62.999103546000001</c:v>
                </c:pt>
                <c:pt idx="631">
                  <c:v>63.099002837999997</c:v>
                </c:pt>
                <c:pt idx="632">
                  <c:v>63.19890213</c:v>
                </c:pt>
                <c:pt idx="633">
                  <c:v>63.298801421999997</c:v>
                </c:pt>
                <c:pt idx="634">
                  <c:v>63.398704529</c:v>
                </c:pt>
                <c:pt idx="635">
                  <c:v>63.499504088999998</c:v>
                </c:pt>
                <c:pt idx="636">
                  <c:v>63.599403381000002</c:v>
                </c:pt>
                <c:pt idx="637">
                  <c:v>63.699302672999998</c:v>
                </c:pt>
                <c:pt idx="638">
                  <c:v>63.799201965000002</c:v>
                </c:pt>
                <c:pt idx="639">
                  <c:v>63.899101256999998</c:v>
                </c:pt>
                <c:pt idx="640">
                  <c:v>63.999004364000001</c:v>
                </c:pt>
                <c:pt idx="641">
                  <c:v>64.098899841000005</c:v>
                </c:pt>
                <c:pt idx="642">
                  <c:v>64.198806762999993</c:v>
                </c:pt>
                <c:pt idx="643">
                  <c:v>64.298706054999997</c:v>
                </c:pt>
                <c:pt idx="644">
                  <c:v>64.399505614999995</c:v>
                </c:pt>
                <c:pt idx="645">
                  <c:v>64.499404906999999</c:v>
                </c:pt>
                <c:pt idx="646">
                  <c:v>64.599304199000002</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65.399406432999996</c:v>
                </c:pt>
                <c:pt idx="655">
                  <c:v>65.499305724999999</c:v>
                </c:pt>
                <c:pt idx="656">
                  <c:v>65.599205017000003</c:v>
                </c:pt>
                <c:pt idx="657">
                  <c:v>65.699104309000006</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66.499206543</c:v>
                </c:pt>
                <c:pt idx="666">
                  <c:v>66.599105835000003</c:v>
                </c:pt>
                <c:pt idx="667">
                  <c:v>66.699005127000007</c:v>
                </c:pt>
                <c:pt idx="668">
                  <c:v>66.798904418999996</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67.599006653000004</c:v>
                </c:pt>
                <c:pt idx="677">
                  <c:v>67.698905945000007</c:v>
                </c:pt>
                <c:pt idx="678">
                  <c:v>67.798805236999996</c:v>
                </c:pt>
                <c:pt idx="679">
                  <c:v>67.898704529</c:v>
                </c:pt>
                <c:pt idx="680">
                  <c:v>67.999504088999998</c:v>
                </c:pt>
                <c:pt idx="681">
                  <c:v>68.099403381000002</c:v>
                </c:pt>
                <c:pt idx="682">
                  <c:v>68.199302673000005</c:v>
                </c:pt>
                <c:pt idx="683">
                  <c:v>68.299201964999995</c:v>
                </c:pt>
                <c:pt idx="684">
                  <c:v>68.399101256999998</c:v>
                </c:pt>
                <c:pt idx="685">
                  <c:v>68.499000549000002</c:v>
                </c:pt>
                <c:pt idx="686">
                  <c:v>68.598899841000005</c:v>
                </c:pt>
                <c:pt idx="687">
                  <c:v>68.698806762999993</c:v>
                </c:pt>
                <c:pt idx="688">
                  <c:v>68.798706054999997</c:v>
                </c:pt>
                <c:pt idx="689">
                  <c:v>68.899505614999995</c:v>
                </c:pt>
                <c:pt idx="690">
                  <c:v>68.999404906999999</c:v>
                </c:pt>
                <c:pt idx="691">
                  <c:v>69.099304199000002</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69.899406432999996</c:v>
                </c:pt>
                <c:pt idx="700">
                  <c:v>69.999305724999999</c:v>
                </c:pt>
                <c:pt idx="701">
                  <c:v>70.099205017000003</c:v>
                </c:pt>
                <c:pt idx="702">
                  <c:v>70.199104309000006</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70.999206543</c:v>
                </c:pt>
                <c:pt idx="711">
                  <c:v>71.099105835000003</c:v>
                </c:pt>
                <c:pt idx="712">
                  <c:v>71.199005127000007</c:v>
                </c:pt>
                <c:pt idx="713">
                  <c:v>71.298904418999996</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72.099006653000004</c:v>
                </c:pt>
                <c:pt idx="722">
                  <c:v>72.198905945000007</c:v>
                </c:pt>
                <c:pt idx="723">
                  <c:v>72.298805236999996</c:v>
                </c:pt>
                <c:pt idx="724">
                  <c:v>72.398704529</c:v>
                </c:pt>
                <c:pt idx="725">
                  <c:v>72.498603821000003</c:v>
                </c:pt>
                <c:pt idx="726">
                  <c:v>72.599403381000002</c:v>
                </c:pt>
                <c:pt idx="727">
                  <c:v>72.699302673000005</c:v>
                </c:pt>
                <c:pt idx="728">
                  <c:v>72.799201964999995</c:v>
                </c:pt>
                <c:pt idx="729">
                  <c:v>72.899101256999998</c:v>
                </c:pt>
                <c:pt idx="730">
                  <c:v>72.999000549000002</c:v>
                </c:pt>
                <c:pt idx="731">
                  <c:v>73.098899841000005</c:v>
                </c:pt>
                <c:pt idx="732">
                  <c:v>73.198806762999993</c:v>
                </c:pt>
                <c:pt idx="733">
                  <c:v>73.298706054999997</c:v>
                </c:pt>
                <c:pt idx="734">
                  <c:v>73.398605347</c:v>
                </c:pt>
                <c:pt idx="735">
                  <c:v>73.499404906999999</c:v>
                </c:pt>
                <c:pt idx="736">
                  <c:v>73.599304199000002</c:v>
                </c:pt>
                <c:pt idx="737">
                  <c:v>73.699203491000006</c:v>
                </c:pt>
                <c:pt idx="738">
                  <c:v>73.799102782999995</c:v>
                </c:pt>
                <c:pt idx="739">
                  <c:v>73.899002074999999</c:v>
                </c:pt>
                <c:pt idx="740">
                  <c:v>73.998901367000002</c:v>
                </c:pt>
                <c:pt idx="741">
                  <c:v>74.098800659000005</c:v>
                </c:pt>
                <c:pt idx="742">
                  <c:v>74.198707580999994</c:v>
                </c:pt>
                <c:pt idx="743">
                  <c:v>74.298606872999997</c:v>
                </c:pt>
                <c:pt idx="744">
                  <c:v>74.399406432999996</c:v>
                </c:pt>
                <c:pt idx="745">
                  <c:v>74.499305724999999</c:v>
                </c:pt>
                <c:pt idx="746">
                  <c:v>74.599205017000003</c:v>
                </c:pt>
                <c:pt idx="747">
                  <c:v>74.699104309000006</c:v>
                </c:pt>
                <c:pt idx="748">
                  <c:v>74.799003600999995</c:v>
                </c:pt>
                <c:pt idx="749">
                  <c:v>74.898902892999999</c:v>
                </c:pt>
                <c:pt idx="750">
                  <c:v>74.998802185000002</c:v>
                </c:pt>
                <c:pt idx="751">
                  <c:v>75.098701477000006</c:v>
                </c:pt>
                <c:pt idx="752">
                  <c:v>75.198600768999995</c:v>
                </c:pt>
                <c:pt idx="753">
                  <c:v>75.299400329999997</c:v>
                </c:pt>
                <c:pt idx="754">
                  <c:v>75.399307250999996</c:v>
                </c:pt>
                <c:pt idx="755">
                  <c:v>75.499206543</c:v>
                </c:pt>
                <c:pt idx="756">
                  <c:v>75.599105835000003</c:v>
                </c:pt>
                <c:pt idx="757">
                  <c:v>75.699005127000007</c:v>
                </c:pt>
                <c:pt idx="758">
                  <c:v>75.798904418999996</c:v>
                </c:pt>
                <c:pt idx="759">
                  <c:v>75.898803710999999</c:v>
                </c:pt>
                <c:pt idx="760">
                  <c:v>75.998703003000003</c:v>
                </c:pt>
                <c:pt idx="761">
                  <c:v>76.098602295000006</c:v>
                </c:pt>
                <c:pt idx="762">
                  <c:v>76.199401855000005</c:v>
                </c:pt>
                <c:pt idx="763">
                  <c:v>76.299301146999994</c:v>
                </c:pt>
                <c:pt idx="764">
                  <c:v>76.399200438999998</c:v>
                </c:pt>
                <c:pt idx="765">
                  <c:v>76.499107361</c:v>
                </c:pt>
                <c:pt idx="766">
                  <c:v>76.599006653000004</c:v>
                </c:pt>
                <c:pt idx="767">
                  <c:v>76.698905945000007</c:v>
                </c:pt>
                <c:pt idx="768">
                  <c:v>76.798805236999996</c:v>
                </c:pt>
                <c:pt idx="769">
                  <c:v>76.898704529</c:v>
                </c:pt>
                <c:pt idx="770">
                  <c:v>76.998603821000003</c:v>
                </c:pt>
                <c:pt idx="771">
                  <c:v>77.098503113000007</c:v>
                </c:pt>
                <c:pt idx="772">
                  <c:v>77.199302673000005</c:v>
                </c:pt>
                <c:pt idx="773">
                  <c:v>77.299201964999995</c:v>
                </c:pt>
                <c:pt idx="774">
                  <c:v>77.399101256999998</c:v>
                </c:pt>
                <c:pt idx="775">
                  <c:v>77.499000549000002</c:v>
                </c:pt>
                <c:pt idx="776">
                  <c:v>77.598907471000004</c:v>
                </c:pt>
                <c:pt idx="777">
                  <c:v>77.698806762999993</c:v>
                </c:pt>
                <c:pt idx="778">
                  <c:v>77.798706054999997</c:v>
                </c:pt>
                <c:pt idx="779">
                  <c:v>77.898605347</c:v>
                </c:pt>
                <c:pt idx="780">
                  <c:v>77.998504639000004</c:v>
                </c:pt>
                <c:pt idx="781">
                  <c:v>78.099304199000002</c:v>
                </c:pt>
                <c:pt idx="782">
                  <c:v>78.199203491000006</c:v>
                </c:pt>
                <c:pt idx="783">
                  <c:v>78.299102782999995</c:v>
                </c:pt>
                <c:pt idx="784">
                  <c:v>78.399002074999999</c:v>
                </c:pt>
                <c:pt idx="785">
                  <c:v>78.498901367000002</c:v>
                </c:pt>
                <c:pt idx="786">
                  <c:v>78.598800659000005</c:v>
                </c:pt>
                <c:pt idx="787">
                  <c:v>78.698707580999994</c:v>
                </c:pt>
                <c:pt idx="788">
                  <c:v>78.798606872999997</c:v>
                </c:pt>
                <c:pt idx="789">
                  <c:v>78.898506165000001</c:v>
                </c:pt>
                <c:pt idx="790">
                  <c:v>78.999305724999999</c:v>
                </c:pt>
                <c:pt idx="791">
                  <c:v>79.099205017000003</c:v>
                </c:pt>
                <c:pt idx="792">
                  <c:v>79.199104309000006</c:v>
                </c:pt>
                <c:pt idx="793">
                  <c:v>79.299003600999995</c:v>
                </c:pt>
                <c:pt idx="794">
                  <c:v>79.398902892999999</c:v>
                </c:pt>
                <c:pt idx="795">
                  <c:v>79.498802185000002</c:v>
                </c:pt>
                <c:pt idx="796">
                  <c:v>79.598701477000006</c:v>
                </c:pt>
                <c:pt idx="797">
                  <c:v>79.698600768999995</c:v>
                </c:pt>
                <c:pt idx="798">
                  <c:v>79.798507689999994</c:v>
                </c:pt>
                <c:pt idx="799">
                  <c:v>79.899307250999996</c:v>
                </c:pt>
                <c:pt idx="800">
                  <c:v>79.999206543</c:v>
                </c:pt>
                <c:pt idx="801">
                  <c:v>80.099105835000003</c:v>
                </c:pt>
                <c:pt idx="802">
                  <c:v>80.199005127000007</c:v>
                </c:pt>
                <c:pt idx="803">
                  <c:v>80.298904418999996</c:v>
                </c:pt>
                <c:pt idx="804">
                  <c:v>80.398803710999999</c:v>
                </c:pt>
                <c:pt idx="805">
                  <c:v>80.498703003000003</c:v>
                </c:pt>
                <c:pt idx="806">
                  <c:v>80.598602295000006</c:v>
                </c:pt>
                <c:pt idx="807">
                  <c:v>80.698501586999996</c:v>
                </c:pt>
                <c:pt idx="808">
                  <c:v>80.799301146999994</c:v>
                </c:pt>
                <c:pt idx="809">
                  <c:v>80.899200438999998</c:v>
                </c:pt>
                <c:pt idx="810">
                  <c:v>80.999107361</c:v>
                </c:pt>
                <c:pt idx="811">
                  <c:v>81.099006653000004</c:v>
                </c:pt>
                <c:pt idx="812">
                  <c:v>81.198905945000007</c:v>
                </c:pt>
                <c:pt idx="813">
                  <c:v>81.298805236999996</c:v>
                </c:pt>
                <c:pt idx="814">
                  <c:v>81.398704529</c:v>
                </c:pt>
                <c:pt idx="815">
                  <c:v>81.498603821000003</c:v>
                </c:pt>
                <c:pt idx="816">
                  <c:v>81.598503113000007</c:v>
                </c:pt>
                <c:pt idx="817">
                  <c:v>81.699302673000005</c:v>
                </c:pt>
                <c:pt idx="818">
                  <c:v>81.799201964999995</c:v>
                </c:pt>
                <c:pt idx="819">
                  <c:v>81.899101256999998</c:v>
                </c:pt>
                <c:pt idx="820">
                  <c:v>81.999000549000002</c:v>
                </c:pt>
                <c:pt idx="821">
                  <c:v>82.098907471000004</c:v>
                </c:pt>
                <c:pt idx="822">
                  <c:v>82.198806762999993</c:v>
                </c:pt>
                <c:pt idx="823">
                  <c:v>82.298706054999997</c:v>
                </c:pt>
                <c:pt idx="824">
                  <c:v>82.398605347</c:v>
                </c:pt>
                <c:pt idx="825">
                  <c:v>82.498504639000004</c:v>
                </c:pt>
                <c:pt idx="826">
                  <c:v>82.599304199000002</c:v>
                </c:pt>
                <c:pt idx="827">
                  <c:v>82.699203491000006</c:v>
                </c:pt>
                <c:pt idx="828">
                  <c:v>82.799102782999995</c:v>
                </c:pt>
                <c:pt idx="829">
                  <c:v>82.899002074999999</c:v>
                </c:pt>
                <c:pt idx="830">
                  <c:v>82.998901367000002</c:v>
                </c:pt>
                <c:pt idx="831">
                  <c:v>83.098800659000005</c:v>
                </c:pt>
                <c:pt idx="832">
                  <c:v>83.198707580999994</c:v>
                </c:pt>
                <c:pt idx="833">
                  <c:v>83.298606872999997</c:v>
                </c:pt>
                <c:pt idx="834">
                  <c:v>83.398506165000001</c:v>
                </c:pt>
                <c:pt idx="835">
                  <c:v>83.498405457000004</c:v>
                </c:pt>
                <c:pt idx="836">
                  <c:v>83.599205017000003</c:v>
                </c:pt>
                <c:pt idx="837">
                  <c:v>83.699104309000006</c:v>
                </c:pt>
                <c:pt idx="838">
                  <c:v>83.799003600999995</c:v>
                </c:pt>
                <c:pt idx="839">
                  <c:v>83.898902892999999</c:v>
                </c:pt>
                <c:pt idx="840">
                  <c:v>83.998802185000002</c:v>
                </c:pt>
                <c:pt idx="841">
                  <c:v>84.098701477000006</c:v>
                </c:pt>
                <c:pt idx="842">
                  <c:v>84.198600768999995</c:v>
                </c:pt>
                <c:pt idx="843">
                  <c:v>84.298507689999994</c:v>
                </c:pt>
                <c:pt idx="844">
                  <c:v>84.398406981999997</c:v>
                </c:pt>
                <c:pt idx="845">
                  <c:v>84.499206543</c:v>
                </c:pt>
                <c:pt idx="846">
                  <c:v>84.599105835000003</c:v>
                </c:pt>
                <c:pt idx="847">
                  <c:v>84.699005127000007</c:v>
                </c:pt>
                <c:pt idx="848">
                  <c:v>84.798904418999996</c:v>
                </c:pt>
                <c:pt idx="849">
                  <c:v>84.898803710999999</c:v>
                </c:pt>
                <c:pt idx="850">
                  <c:v>84.998703003000003</c:v>
                </c:pt>
                <c:pt idx="851">
                  <c:v>85.098602295000006</c:v>
                </c:pt>
                <c:pt idx="852">
                  <c:v>85.198501586999996</c:v>
                </c:pt>
                <c:pt idx="853">
                  <c:v>85.298400878999999</c:v>
                </c:pt>
                <c:pt idx="854">
                  <c:v>85.399200438999998</c:v>
                </c:pt>
                <c:pt idx="855">
                  <c:v>85.499107361</c:v>
                </c:pt>
                <c:pt idx="856">
                  <c:v>85.599006653000004</c:v>
                </c:pt>
                <c:pt idx="857">
                  <c:v>85.698905945000007</c:v>
                </c:pt>
                <c:pt idx="858">
                  <c:v>85.798805236999996</c:v>
                </c:pt>
                <c:pt idx="859">
                  <c:v>85.898704529</c:v>
                </c:pt>
                <c:pt idx="860">
                  <c:v>85.998603821000003</c:v>
                </c:pt>
                <c:pt idx="861">
                  <c:v>86.098503113000007</c:v>
                </c:pt>
                <c:pt idx="862">
                  <c:v>86.198402404999996</c:v>
                </c:pt>
                <c:pt idx="863">
                  <c:v>86.299201964999995</c:v>
                </c:pt>
                <c:pt idx="864">
                  <c:v>86.399101256999998</c:v>
                </c:pt>
                <c:pt idx="865">
                  <c:v>86.499000549000002</c:v>
                </c:pt>
                <c:pt idx="866">
                  <c:v>86.598907471000004</c:v>
                </c:pt>
                <c:pt idx="867">
                  <c:v>86.698806762999993</c:v>
                </c:pt>
                <c:pt idx="868">
                  <c:v>86.798706054999997</c:v>
                </c:pt>
                <c:pt idx="869">
                  <c:v>86.898605347</c:v>
                </c:pt>
                <c:pt idx="870">
                  <c:v>86.998504639000004</c:v>
                </c:pt>
                <c:pt idx="871">
                  <c:v>87.098403931000007</c:v>
                </c:pt>
                <c:pt idx="872">
                  <c:v>87.199203491000006</c:v>
                </c:pt>
                <c:pt idx="873">
                  <c:v>87.299102782999995</c:v>
                </c:pt>
                <c:pt idx="874">
                  <c:v>87.399002074999999</c:v>
                </c:pt>
                <c:pt idx="875">
                  <c:v>87.498901367000002</c:v>
                </c:pt>
                <c:pt idx="876">
                  <c:v>87.598800659000005</c:v>
                </c:pt>
                <c:pt idx="877">
                  <c:v>87.698707580999994</c:v>
                </c:pt>
                <c:pt idx="878">
                  <c:v>87.798606872999997</c:v>
                </c:pt>
                <c:pt idx="879">
                  <c:v>87.898506165000001</c:v>
                </c:pt>
                <c:pt idx="880">
                  <c:v>87.998405457000004</c:v>
                </c:pt>
                <c:pt idx="881">
                  <c:v>88.099205017000003</c:v>
                </c:pt>
                <c:pt idx="882">
                  <c:v>88.199104309000006</c:v>
                </c:pt>
                <c:pt idx="883">
                  <c:v>88.299003600999995</c:v>
                </c:pt>
                <c:pt idx="884">
                  <c:v>88.398902892999999</c:v>
                </c:pt>
                <c:pt idx="885">
                  <c:v>88.498802185000002</c:v>
                </c:pt>
                <c:pt idx="886">
                  <c:v>88.598701477000006</c:v>
                </c:pt>
                <c:pt idx="887">
                  <c:v>88.698600768999995</c:v>
                </c:pt>
                <c:pt idx="888">
                  <c:v>88.798507689999994</c:v>
                </c:pt>
                <c:pt idx="889">
                  <c:v>88.898406981999997</c:v>
                </c:pt>
                <c:pt idx="890">
                  <c:v>88.999206543</c:v>
                </c:pt>
                <c:pt idx="891">
                  <c:v>89.099105835000003</c:v>
                </c:pt>
                <c:pt idx="892">
                  <c:v>89.199005127000007</c:v>
                </c:pt>
                <c:pt idx="893">
                  <c:v>89.298904418999996</c:v>
                </c:pt>
                <c:pt idx="894">
                  <c:v>89.398803710999999</c:v>
                </c:pt>
                <c:pt idx="895">
                  <c:v>89.498703003000003</c:v>
                </c:pt>
                <c:pt idx="896">
                  <c:v>89.598602295000006</c:v>
                </c:pt>
                <c:pt idx="897">
                  <c:v>89.698501586999996</c:v>
                </c:pt>
                <c:pt idx="898">
                  <c:v>89.798400878999999</c:v>
                </c:pt>
                <c:pt idx="899">
                  <c:v>89.898307799999998</c:v>
                </c:pt>
                <c:pt idx="900">
                  <c:v>89.999107361</c:v>
                </c:pt>
                <c:pt idx="901">
                  <c:v>90.099006653000004</c:v>
                </c:pt>
                <c:pt idx="902">
                  <c:v>90.198905945000007</c:v>
                </c:pt>
                <c:pt idx="903">
                  <c:v>90.298805236999996</c:v>
                </c:pt>
                <c:pt idx="904">
                  <c:v>90.398704529</c:v>
                </c:pt>
                <c:pt idx="905">
                  <c:v>90.498603821000003</c:v>
                </c:pt>
                <c:pt idx="906">
                  <c:v>90.598503113000007</c:v>
                </c:pt>
                <c:pt idx="907">
                  <c:v>90.698402404999996</c:v>
                </c:pt>
                <c:pt idx="908">
                  <c:v>90.798301696999999</c:v>
                </c:pt>
                <c:pt idx="909">
                  <c:v>90.899101256999998</c:v>
                </c:pt>
                <c:pt idx="910">
                  <c:v>90.999000549000002</c:v>
                </c:pt>
                <c:pt idx="911">
                  <c:v>91.098907471000004</c:v>
                </c:pt>
                <c:pt idx="912">
                  <c:v>91.198806762999993</c:v>
                </c:pt>
                <c:pt idx="913">
                  <c:v>91.298706054999997</c:v>
                </c:pt>
                <c:pt idx="914">
                  <c:v>91.398605347</c:v>
                </c:pt>
                <c:pt idx="915">
                  <c:v>91.498504639000004</c:v>
                </c:pt>
                <c:pt idx="916">
                  <c:v>91.598403931000007</c:v>
                </c:pt>
                <c:pt idx="917">
                  <c:v>91.698303222999996</c:v>
                </c:pt>
                <c:pt idx="918">
                  <c:v>91.799102782999995</c:v>
                </c:pt>
                <c:pt idx="919">
                  <c:v>91.899002074999999</c:v>
                </c:pt>
                <c:pt idx="920">
                  <c:v>91.998901367000002</c:v>
                </c:pt>
                <c:pt idx="921">
                  <c:v>92.098800659000005</c:v>
                </c:pt>
                <c:pt idx="922">
                  <c:v>92.198707580999994</c:v>
                </c:pt>
                <c:pt idx="923">
                  <c:v>92.298606872999997</c:v>
                </c:pt>
                <c:pt idx="924">
                  <c:v>92.398506165000001</c:v>
                </c:pt>
                <c:pt idx="925">
                  <c:v>92.498405457000004</c:v>
                </c:pt>
                <c:pt idx="926">
                  <c:v>92.598304748999993</c:v>
                </c:pt>
                <c:pt idx="927">
                  <c:v>92.699104309000006</c:v>
                </c:pt>
                <c:pt idx="928">
                  <c:v>92.799003600999995</c:v>
                </c:pt>
                <c:pt idx="929">
                  <c:v>92.898902892999999</c:v>
                </c:pt>
                <c:pt idx="930">
                  <c:v>92.998802185000002</c:v>
                </c:pt>
                <c:pt idx="931">
                  <c:v>93.098701477000006</c:v>
                </c:pt>
                <c:pt idx="932">
                  <c:v>93.198600768999995</c:v>
                </c:pt>
                <c:pt idx="933">
                  <c:v>93.298507689999994</c:v>
                </c:pt>
                <c:pt idx="934">
                  <c:v>93.398406981999997</c:v>
                </c:pt>
                <c:pt idx="935">
                  <c:v>93.498306274000001</c:v>
                </c:pt>
                <c:pt idx="936">
                  <c:v>93.599105835000003</c:v>
                </c:pt>
                <c:pt idx="937">
                  <c:v>93.699005127000007</c:v>
                </c:pt>
                <c:pt idx="938">
                  <c:v>93.798904418999996</c:v>
                </c:pt>
                <c:pt idx="939">
                  <c:v>93.898803710999999</c:v>
                </c:pt>
                <c:pt idx="940">
                  <c:v>93.998703003000003</c:v>
                </c:pt>
                <c:pt idx="941">
                  <c:v>94.098602295000006</c:v>
                </c:pt>
                <c:pt idx="942">
                  <c:v>94.198501586999996</c:v>
                </c:pt>
                <c:pt idx="943">
                  <c:v>94.298400878999999</c:v>
                </c:pt>
                <c:pt idx="944">
                  <c:v>94.398307799999998</c:v>
                </c:pt>
                <c:pt idx="945">
                  <c:v>94.499107361</c:v>
                </c:pt>
                <c:pt idx="946">
                  <c:v>94.599006653000004</c:v>
                </c:pt>
                <c:pt idx="947">
                  <c:v>94.698905945000007</c:v>
                </c:pt>
                <c:pt idx="948">
                  <c:v>94.798805236999996</c:v>
                </c:pt>
                <c:pt idx="949">
                  <c:v>94.898704529</c:v>
                </c:pt>
                <c:pt idx="950">
                  <c:v>94.998603821000003</c:v>
                </c:pt>
                <c:pt idx="951">
                  <c:v>95.098503113000007</c:v>
                </c:pt>
                <c:pt idx="952">
                  <c:v>95.198402404999996</c:v>
                </c:pt>
                <c:pt idx="953">
                  <c:v>95.298301696999999</c:v>
                </c:pt>
                <c:pt idx="954">
                  <c:v>95.399101256999998</c:v>
                </c:pt>
                <c:pt idx="955">
                  <c:v>95.499008179</c:v>
                </c:pt>
                <c:pt idx="956">
                  <c:v>95.598907471000004</c:v>
                </c:pt>
                <c:pt idx="957">
                  <c:v>95.698806762999993</c:v>
                </c:pt>
                <c:pt idx="958">
                  <c:v>95.798706054999997</c:v>
                </c:pt>
                <c:pt idx="959">
                  <c:v>95.898605347</c:v>
                </c:pt>
                <c:pt idx="960">
                  <c:v>95.998504639000004</c:v>
                </c:pt>
                <c:pt idx="961">
                  <c:v>96.098403931000007</c:v>
                </c:pt>
                <c:pt idx="962">
                  <c:v>96.198303222999996</c:v>
                </c:pt>
                <c:pt idx="963">
                  <c:v>96.298202515</c:v>
                </c:pt>
                <c:pt idx="964">
                  <c:v>96.399002074999999</c:v>
                </c:pt>
                <c:pt idx="965">
                  <c:v>96.498901367000002</c:v>
                </c:pt>
                <c:pt idx="966">
                  <c:v>96.598808289000004</c:v>
                </c:pt>
                <c:pt idx="967">
                  <c:v>96.698707580999994</c:v>
                </c:pt>
                <c:pt idx="968">
                  <c:v>96.798606872999997</c:v>
                </c:pt>
                <c:pt idx="969">
                  <c:v>96.898506165000001</c:v>
                </c:pt>
                <c:pt idx="970">
                  <c:v>96.998405457000004</c:v>
                </c:pt>
                <c:pt idx="971">
                  <c:v>97.098304748999993</c:v>
                </c:pt>
                <c:pt idx="972">
                  <c:v>97.198204040999997</c:v>
                </c:pt>
                <c:pt idx="973">
                  <c:v>97.299003600999995</c:v>
                </c:pt>
                <c:pt idx="974">
                  <c:v>97.398902892999999</c:v>
                </c:pt>
                <c:pt idx="975">
                  <c:v>97.498802185000002</c:v>
                </c:pt>
                <c:pt idx="976">
                  <c:v>97.598701477000006</c:v>
                </c:pt>
                <c:pt idx="977">
                  <c:v>97.698608398000005</c:v>
                </c:pt>
                <c:pt idx="978">
                  <c:v>97.798507689999994</c:v>
                </c:pt>
                <c:pt idx="979">
                  <c:v>97.898406981999997</c:v>
                </c:pt>
                <c:pt idx="980">
                  <c:v>97.998306274000001</c:v>
                </c:pt>
                <c:pt idx="981">
                  <c:v>98.098205566000004</c:v>
                </c:pt>
                <c:pt idx="982">
                  <c:v>98.199005127000007</c:v>
                </c:pt>
                <c:pt idx="983">
                  <c:v>98.298904418999996</c:v>
                </c:pt>
                <c:pt idx="984">
                  <c:v>98.398803710999999</c:v>
                </c:pt>
                <c:pt idx="985">
                  <c:v>98.498703003000003</c:v>
                </c:pt>
                <c:pt idx="986">
                  <c:v>98.598602295000006</c:v>
                </c:pt>
                <c:pt idx="987">
                  <c:v>98.698501586999996</c:v>
                </c:pt>
                <c:pt idx="988">
                  <c:v>98.798408507999994</c:v>
                </c:pt>
                <c:pt idx="989">
                  <c:v>98.898307799999998</c:v>
                </c:pt>
                <c:pt idx="990">
                  <c:v>98.998207092000001</c:v>
                </c:pt>
                <c:pt idx="991">
                  <c:v>99.099006653000004</c:v>
                </c:pt>
                <c:pt idx="992">
                  <c:v>99.198905945000007</c:v>
                </c:pt>
                <c:pt idx="993">
                  <c:v>99.298805236999996</c:v>
                </c:pt>
                <c:pt idx="994">
                  <c:v>99.398704529</c:v>
                </c:pt>
                <c:pt idx="995">
                  <c:v>99.498603821000003</c:v>
                </c:pt>
                <c:pt idx="996">
                  <c:v>99.598503113000007</c:v>
                </c:pt>
                <c:pt idx="997">
                  <c:v>99.698402404999996</c:v>
                </c:pt>
                <c:pt idx="998">
                  <c:v>99.798301696999999</c:v>
                </c:pt>
                <c:pt idx="999">
                  <c:v>99.898208617999998</c:v>
                </c:pt>
                <c:pt idx="1000">
                  <c:v>99.999008179</c:v>
                </c:pt>
                <c:pt idx="1001">
                  <c:v>100.09889984</c:v>
                </c:pt>
                <c:pt idx="1002">
                  <c:v>100.19879913</c:v>
                </c:pt>
                <c:pt idx="1003">
                  <c:v>100.29869843</c:v>
                </c:pt>
                <c:pt idx="1004">
                  <c:v>100.39859772</c:v>
                </c:pt>
                <c:pt idx="1005">
                  <c:v>100.49849700999999</c:v>
                </c:pt>
                <c:pt idx="1006">
                  <c:v>100.5983963</c:v>
                </c:pt>
                <c:pt idx="1007">
                  <c:v>100.69830322</c:v>
                </c:pt>
                <c:pt idx="1008">
                  <c:v>100.79820251</c:v>
                </c:pt>
                <c:pt idx="1009">
                  <c:v>100.89900208</c:v>
                </c:pt>
                <c:pt idx="1010">
                  <c:v>100.99890137</c:v>
                </c:pt>
                <c:pt idx="1011">
                  <c:v>101.09880065999999</c:v>
                </c:pt>
                <c:pt idx="1012">
                  <c:v>101.19869995000001</c:v>
                </c:pt>
                <c:pt idx="1013">
                  <c:v>101.29859924</c:v>
                </c:pt>
                <c:pt idx="1014">
                  <c:v>101.39849854000001</c:v>
                </c:pt>
                <c:pt idx="1015">
                  <c:v>101.49839783</c:v>
                </c:pt>
                <c:pt idx="1016">
                  <c:v>101.59829712</c:v>
                </c:pt>
                <c:pt idx="1017">
                  <c:v>101.69819640999999</c:v>
                </c:pt>
                <c:pt idx="1018">
                  <c:v>101.79900360000001</c:v>
                </c:pt>
                <c:pt idx="1019">
                  <c:v>101.89890289</c:v>
                </c:pt>
                <c:pt idx="1020">
                  <c:v>101.99880219000001</c:v>
                </c:pt>
                <c:pt idx="1021">
                  <c:v>102.09870148</c:v>
                </c:pt>
                <c:pt idx="1022">
                  <c:v>102.19860077</c:v>
                </c:pt>
                <c:pt idx="1023">
                  <c:v>102.29850005999999</c:v>
                </c:pt>
                <c:pt idx="1024">
                  <c:v>102.39839935000001</c:v>
                </c:pt>
                <c:pt idx="1025">
                  <c:v>102.49829865</c:v>
                </c:pt>
                <c:pt idx="1026">
                  <c:v>102.59819794000001</c:v>
                </c:pt>
                <c:pt idx="1027">
                  <c:v>102.69809723</c:v>
                </c:pt>
                <c:pt idx="1028">
                  <c:v>102.79889679</c:v>
                </c:pt>
                <c:pt idx="1029">
                  <c:v>102.89880371</c:v>
                </c:pt>
                <c:pt idx="1030">
                  <c:v>102.99870300000001</c:v>
                </c:pt>
                <c:pt idx="1031">
                  <c:v>103.09860229</c:v>
                </c:pt>
                <c:pt idx="1032">
                  <c:v>103.19850159000001</c:v>
                </c:pt>
                <c:pt idx="1033">
                  <c:v>103.29840088</c:v>
                </c:pt>
                <c:pt idx="1034">
                  <c:v>103.39830017</c:v>
                </c:pt>
                <c:pt idx="1035">
                  <c:v>103.49819946</c:v>
                </c:pt>
                <c:pt idx="1036">
                  <c:v>103.59809875000001</c:v>
                </c:pt>
                <c:pt idx="1037">
                  <c:v>103.69889832</c:v>
                </c:pt>
                <c:pt idx="1038">
                  <c:v>103.79879760999999</c:v>
                </c:pt>
                <c:pt idx="1039">
                  <c:v>103.8986969</c:v>
                </c:pt>
                <c:pt idx="1040">
                  <c:v>103.99859619</c:v>
                </c:pt>
                <c:pt idx="1041">
                  <c:v>104.09850311</c:v>
                </c:pt>
                <c:pt idx="1042">
                  <c:v>104.19840240000001</c:v>
                </c:pt>
                <c:pt idx="1043">
                  <c:v>104.2983017</c:v>
                </c:pt>
                <c:pt idx="1044">
                  <c:v>104.39820099000001</c:v>
                </c:pt>
                <c:pt idx="1045">
                  <c:v>104.49810028</c:v>
                </c:pt>
                <c:pt idx="1046">
                  <c:v>104.59889984</c:v>
                </c:pt>
                <c:pt idx="1047">
                  <c:v>104.69879913</c:v>
                </c:pt>
                <c:pt idx="1048">
                  <c:v>104.79869843</c:v>
                </c:pt>
                <c:pt idx="1049">
                  <c:v>104.89859772</c:v>
                </c:pt>
                <c:pt idx="1050">
                  <c:v>104.99849700999999</c:v>
                </c:pt>
                <c:pt idx="1051">
                  <c:v>105.0983963</c:v>
                </c:pt>
                <c:pt idx="1052">
                  <c:v>105.19830322</c:v>
                </c:pt>
                <c:pt idx="1053">
                  <c:v>105.29821013999999</c:v>
                </c:pt>
                <c:pt idx="1054">
                  <c:v>105.39810944</c:v>
                </c:pt>
                <c:pt idx="1055">
                  <c:v>105.498909</c:v>
                </c:pt>
                <c:pt idx="1056">
                  <c:v>105.59880828999999</c:v>
                </c:pt>
                <c:pt idx="1057">
                  <c:v>105.69870758</c:v>
                </c:pt>
                <c:pt idx="1058">
                  <c:v>105.79860687</c:v>
                </c:pt>
                <c:pt idx="1059">
                  <c:v>105.89851379</c:v>
                </c:pt>
                <c:pt idx="1060">
                  <c:v>105.99841309</c:v>
                </c:pt>
                <c:pt idx="1061">
                  <c:v>106.09831238</c:v>
                </c:pt>
                <c:pt idx="1062">
                  <c:v>106.19821167000001</c:v>
                </c:pt>
                <c:pt idx="1063">
                  <c:v>106.29811096</c:v>
                </c:pt>
                <c:pt idx="1064">
                  <c:v>106.39891052</c:v>
                </c:pt>
                <c:pt idx="1065">
                  <c:v>106.49880981</c:v>
                </c:pt>
                <c:pt idx="1066">
                  <c:v>106.59870911</c:v>
                </c:pt>
                <c:pt idx="1067">
                  <c:v>106.6986084</c:v>
                </c:pt>
                <c:pt idx="1068">
                  <c:v>106.79850768999999</c:v>
                </c:pt>
                <c:pt idx="1069">
                  <c:v>106.89840698</c:v>
                </c:pt>
                <c:pt idx="1070">
                  <c:v>106.99830627</c:v>
                </c:pt>
                <c:pt idx="1071">
                  <c:v>107.0982132</c:v>
                </c:pt>
                <c:pt idx="1072">
                  <c:v>107.19811249</c:v>
                </c:pt>
                <c:pt idx="1073">
                  <c:v>107.29891205</c:v>
                </c:pt>
                <c:pt idx="1074">
                  <c:v>107.39881133999999</c:v>
                </c:pt>
                <c:pt idx="1075">
                  <c:v>107.49871063000001</c:v>
                </c:pt>
                <c:pt idx="1076">
                  <c:v>107.59860992</c:v>
                </c:pt>
                <c:pt idx="1077">
                  <c:v>107.69850922000001</c:v>
                </c:pt>
                <c:pt idx="1078">
                  <c:v>107.79840851</c:v>
                </c:pt>
                <c:pt idx="1079">
                  <c:v>107.8983078</c:v>
                </c:pt>
                <c:pt idx="1080">
                  <c:v>107.99820708999999</c:v>
                </c:pt>
                <c:pt idx="1081">
                  <c:v>108.09810638</c:v>
                </c:pt>
                <c:pt idx="1082">
                  <c:v>108.19891357</c:v>
                </c:pt>
                <c:pt idx="1083">
                  <c:v>108.29881287000001</c:v>
                </c:pt>
                <c:pt idx="1084">
                  <c:v>108.39871216</c:v>
                </c:pt>
                <c:pt idx="1085">
                  <c:v>108.49861145</c:v>
                </c:pt>
                <c:pt idx="1086">
                  <c:v>108.59851073999999</c:v>
                </c:pt>
                <c:pt idx="1087">
                  <c:v>108.69841003000001</c:v>
                </c:pt>
                <c:pt idx="1088">
                  <c:v>108.79830933</c:v>
                </c:pt>
                <c:pt idx="1089">
                  <c:v>108.89820862000001</c:v>
                </c:pt>
                <c:pt idx="1090">
                  <c:v>108.99810791</c:v>
                </c:pt>
                <c:pt idx="1091">
                  <c:v>109.0980072</c:v>
                </c:pt>
                <c:pt idx="1092">
                  <c:v>109.19880676</c:v>
                </c:pt>
                <c:pt idx="1093">
                  <c:v>109.29871368000001</c:v>
                </c:pt>
                <c:pt idx="1094">
                  <c:v>109.39861298</c:v>
                </c:pt>
                <c:pt idx="1095">
                  <c:v>109.49851227000001</c:v>
                </c:pt>
                <c:pt idx="1096">
                  <c:v>109.59841156</c:v>
                </c:pt>
                <c:pt idx="1097">
                  <c:v>109.69831085</c:v>
                </c:pt>
                <c:pt idx="1098">
                  <c:v>109.79821013999999</c:v>
                </c:pt>
                <c:pt idx="1099">
                  <c:v>109.89810944</c:v>
                </c:pt>
                <c:pt idx="1100">
                  <c:v>109.99800873</c:v>
                </c:pt>
                <c:pt idx="1101">
                  <c:v>110.09880828999999</c:v>
                </c:pt>
                <c:pt idx="1102">
                  <c:v>110.19870758</c:v>
                </c:pt>
                <c:pt idx="1103">
                  <c:v>110.29860687</c:v>
                </c:pt>
                <c:pt idx="1104">
                  <c:v>110.39851379</c:v>
                </c:pt>
                <c:pt idx="1105">
                  <c:v>110.49841309</c:v>
                </c:pt>
                <c:pt idx="1106">
                  <c:v>110.59831238</c:v>
                </c:pt>
                <c:pt idx="1107">
                  <c:v>110.69821167000001</c:v>
                </c:pt>
                <c:pt idx="1108">
                  <c:v>110.79811096</c:v>
                </c:pt>
                <c:pt idx="1109">
                  <c:v>110.89801025</c:v>
                </c:pt>
                <c:pt idx="1110">
                  <c:v>110.99880981</c:v>
                </c:pt>
                <c:pt idx="1111">
                  <c:v>111.09870911</c:v>
                </c:pt>
                <c:pt idx="1112">
                  <c:v>111.1986084</c:v>
                </c:pt>
                <c:pt idx="1113">
                  <c:v>111.29850768999999</c:v>
                </c:pt>
                <c:pt idx="1114">
                  <c:v>111.39840698</c:v>
                </c:pt>
                <c:pt idx="1115">
                  <c:v>111.49830627</c:v>
                </c:pt>
                <c:pt idx="1116">
                  <c:v>111.5982132</c:v>
                </c:pt>
                <c:pt idx="1117">
                  <c:v>111.69811249</c:v>
                </c:pt>
                <c:pt idx="1118">
                  <c:v>111.79801178</c:v>
                </c:pt>
                <c:pt idx="1119">
                  <c:v>111.89881133999999</c:v>
                </c:pt>
                <c:pt idx="1120">
                  <c:v>111.99871063000001</c:v>
                </c:pt>
                <c:pt idx="1121">
                  <c:v>112.09860992</c:v>
                </c:pt>
                <c:pt idx="1122">
                  <c:v>112.19850922000001</c:v>
                </c:pt>
                <c:pt idx="1123">
                  <c:v>112.29840851</c:v>
                </c:pt>
                <c:pt idx="1124">
                  <c:v>112.3983078</c:v>
                </c:pt>
                <c:pt idx="1125">
                  <c:v>112.49820708999999</c:v>
                </c:pt>
                <c:pt idx="1126">
                  <c:v>112.59810638</c:v>
                </c:pt>
                <c:pt idx="1127">
                  <c:v>112.69801330999999</c:v>
                </c:pt>
                <c:pt idx="1128">
                  <c:v>112.79881287000001</c:v>
                </c:pt>
                <c:pt idx="1129">
                  <c:v>112.89871216</c:v>
                </c:pt>
                <c:pt idx="1130">
                  <c:v>112.99861145</c:v>
                </c:pt>
                <c:pt idx="1131">
                  <c:v>113.09851073999999</c:v>
                </c:pt>
                <c:pt idx="1132">
                  <c:v>113.19841003000001</c:v>
                </c:pt>
                <c:pt idx="1133">
                  <c:v>113.29830933</c:v>
                </c:pt>
                <c:pt idx="1134">
                  <c:v>113.39820862000001</c:v>
                </c:pt>
                <c:pt idx="1135">
                  <c:v>113.49810791</c:v>
                </c:pt>
                <c:pt idx="1136">
                  <c:v>113.5980072</c:v>
                </c:pt>
                <c:pt idx="1137">
                  <c:v>113.69880676</c:v>
                </c:pt>
                <c:pt idx="1138">
                  <c:v>113.79871368000001</c:v>
                </c:pt>
                <c:pt idx="1139">
                  <c:v>113.89861298</c:v>
                </c:pt>
                <c:pt idx="1140">
                  <c:v>113.99851227000001</c:v>
                </c:pt>
                <c:pt idx="1141">
                  <c:v>114.09841156</c:v>
                </c:pt>
                <c:pt idx="1142">
                  <c:v>114.19831085</c:v>
                </c:pt>
                <c:pt idx="1143">
                  <c:v>114.29821013999999</c:v>
                </c:pt>
                <c:pt idx="1144">
                  <c:v>114.39810944</c:v>
                </c:pt>
                <c:pt idx="1145">
                  <c:v>114.49800873</c:v>
                </c:pt>
                <c:pt idx="1146">
                  <c:v>114.59880828999999</c:v>
                </c:pt>
                <c:pt idx="1147">
                  <c:v>114.69870758</c:v>
                </c:pt>
                <c:pt idx="1148">
                  <c:v>114.79860687</c:v>
                </c:pt>
                <c:pt idx="1149">
                  <c:v>114.89851379</c:v>
                </c:pt>
                <c:pt idx="1150">
                  <c:v>114.99841309</c:v>
                </c:pt>
                <c:pt idx="1151">
                  <c:v>115.09831238</c:v>
                </c:pt>
                <c:pt idx="1152">
                  <c:v>115.19821167000001</c:v>
                </c:pt>
                <c:pt idx="1153">
                  <c:v>115.29811096</c:v>
                </c:pt>
                <c:pt idx="1154">
                  <c:v>115.39801025</c:v>
                </c:pt>
                <c:pt idx="1155">
                  <c:v>115.49880981</c:v>
                </c:pt>
                <c:pt idx="1156">
                  <c:v>115.59870911</c:v>
                </c:pt>
                <c:pt idx="1157">
                  <c:v>115.6986084</c:v>
                </c:pt>
                <c:pt idx="1158">
                  <c:v>115.79850768999999</c:v>
                </c:pt>
                <c:pt idx="1159">
                  <c:v>115.89840698</c:v>
                </c:pt>
                <c:pt idx="1160">
                  <c:v>115.99830627</c:v>
                </c:pt>
                <c:pt idx="1161">
                  <c:v>116.0982132</c:v>
                </c:pt>
                <c:pt idx="1162">
                  <c:v>116.19811249</c:v>
                </c:pt>
                <c:pt idx="1163">
                  <c:v>116.29801178</c:v>
                </c:pt>
                <c:pt idx="1164">
                  <c:v>116.39791107000001</c:v>
                </c:pt>
                <c:pt idx="1165">
                  <c:v>116.49871063000001</c:v>
                </c:pt>
                <c:pt idx="1166">
                  <c:v>116.59860992</c:v>
                </c:pt>
                <c:pt idx="1167">
                  <c:v>116.69850922000001</c:v>
                </c:pt>
                <c:pt idx="1168">
                  <c:v>116.79840851</c:v>
                </c:pt>
                <c:pt idx="1169">
                  <c:v>116.8983078</c:v>
                </c:pt>
                <c:pt idx="1170">
                  <c:v>116.99820708999999</c:v>
                </c:pt>
                <c:pt idx="1171">
                  <c:v>117.09810638</c:v>
                </c:pt>
                <c:pt idx="1172">
                  <c:v>117.19801330999999</c:v>
                </c:pt>
                <c:pt idx="1173">
                  <c:v>117.2979126</c:v>
                </c:pt>
                <c:pt idx="1174">
                  <c:v>117.39871216</c:v>
                </c:pt>
                <c:pt idx="1175">
                  <c:v>117.49861145</c:v>
                </c:pt>
                <c:pt idx="1176">
                  <c:v>117.59851073999999</c:v>
                </c:pt>
                <c:pt idx="1177">
                  <c:v>117.69841003000001</c:v>
                </c:pt>
                <c:pt idx="1178">
                  <c:v>117.79830933</c:v>
                </c:pt>
                <c:pt idx="1179">
                  <c:v>117.89820862000001</c:v>
                </c:pt>
                <c:pt idx="1180">
                  <c:v>117.99810791</c:v>
                </c:pt>
                <c:pt idx="1181">
                  <c:v>118.0980072</c:v>
                </c:pt>
                <c:pt idx="1182">
                  <c:v>118.19790648999999</c:v>
                </c:pt>
                <c:pt idx="1183">
                  <c:v>118.29871368000001</c:v>
                </c:pt>
                <c:pt idx="1184">
                  <c:v>118.39861298</c:v>
                </c:pt>
                <c:pt idx="1185">
                  <c:v>118.49851227000001</c:v>
                </c:pt>
                <c:pt idx="1186">
                  <c:v>118.59841156</c:v>
                </c:pt>
                <c:pt idx="1187">
                  <c:v>118.69831085</c:v>
                </c:pt>
                <c:pt idx="1188">
                  <c:v>118.79821013999999</c:v>
                </c:pt>
                <c:pt idx="1189">
                  <c:v>118.89810944</c:v>
                </c:pt>
                <c:pt idx="1190">
                  <c:v>118.99800873</c:v>
                </c:pt>
                <c:pt idx="1191">
                  <c:v>119.09790802000001</c:v>
                </c:pt>
                <c:pt idx="1192">
                  <c:v>119.19870758</c:v>
                </c:pt>
                <c:pt idx="1193">
                  <c:v>119.29860687</c:v>
                </c:pt>
                <c:pt idx="1194">
                  <c:v>119.39851379</c:v>
                </c:pt>
                <c:pt idx="1195">
                  <c:v>119.49841309</c:v>
                </c:pt>
                <c:pt idx="1196">
                  <c:v>119.59831238</c:v>
                </c:pt>
                <c:pt idx="1197">
                  <c:v>119.69821167000001</c:v>
                </c:pt>
                <c:pt idx="1198">
                  <c:v>119.79811096</c:v>
                </c:pt>
                <c:pt idx="1199">
                  <c:v>119.89801025</c:v>
                </c:pt>
                <c:pt idx="1200">
                  <c:v>119.99790955</c:v>
                </c:pt>
                <c:pt idx="1201">
                  <c:v>120.09870911</c:v>
                </c:pt>
                <c:pt idx="1202">
                  <c:v>120.1986084</c:v>
                </c:pt>
                <c:pt idx="1203">
                  <c:v>120.29850768999999</c:v>
                </c:pt>
                <c:pt idx="1204">
                  <c:v>120.39840698</c:v>
                </c:pt>
                <c:pt idx="1205">
                  <c:v>120.49830627</c:v>
                </c:pt>
                <c:pt idx="1206">
                  <c:v>120.5982132</c:v>
                </c:pt>
                <c:pt idx="1207">
                  <c:v>120.69811249</c:v>
                </c:pt>
                <c:pt idx="1208">
                  <c:v>120.79801178</c:v>
                </c:pt>
                <c:pt idx="1209">
                  <c:v>120.89791107000001</c:v>
                </c:pt>
                <c:pt idx="1210">
                  <c:v>120.99871063000001</c:v>
                </c:pt>
                <c:pt idx="1211">
                  <c:v>121.09860992</c:v>
                </c:pt>
                <c:pt idx="1212">
                  <c:v>121.19850922000001</c:v>
                </c:pt>
                <c:pt idx="1213">
                  <c:v>121.29840851</c:v>
                </c:pt>
                <c:pt idx="1214">
                  <c:v>121.3983078</c:v>
                </c:pt>
                <c:pt idx="1215">
                  <c:v>121.49820708999999</c:v>
                </c:pt>
                <c:pt idx="1216">
                  <c:v>121.59810638</c:v>
                </c:pt>
                <c:pt idx="1217">
                  <c:v>121.69801330999999</c:v>
                </c:pt>
                <c:pt idx="1218">
                  <c:v>121.7979126</c:v>
                </c:pt>
                <c:pt idx="1219">
                  <c:v>121.89871216</c:v>
                </c:pt>
                <c:pt idx="1220">
                  <c:v>121.99861145</c:v>
                </c:pt>
                <c:pt idx="1221">
                  <c:v>122.09851073999999</c:v>
                </c:pt>
                <c:pt idx="1222">
                  <c:v>122.19841003000001</c:v>
                </c:pt>
                <c:pt idx="1223">
                  <c:v>122.29830933</c:v>
                </c:pt>
                <c:pt idx="1224">
                  <c:v>122.39820862000001</c:v>
                </c:pt>
                <c:pt idx="1225">
                  <c:v>122.49810791</c:v>
                </c:pt>
                <c:pt idx="1226">
                  <c:v>122.5980072</c:v>
                </c:pt>
                <c:pt idx="1227">
                  <c:v>122.69790648999999</c:v>
                </c:pt>
                <c:pt idx="1228">
                  <c:v>122.79781342</c:v>
                </c:pt>
                <c:pt idx="1229">
                  <c:v>122.89861298</c:v>
                </c:pt>
                <c:pt idx="1230">
                  <c:v>122.99851227000001</c:v>
                </c:pt>
                <c:pt idx="1231">
                  <c:v>123.09841156</c:v>
                </c:pt>
                <c:pt idx="1232">
                  <c:v>123.19831085</c:v>
                </c:pt>
                <c:pt idx="1233">
                  <c:v>123.29821013999999</c:v>
                </c:pt>
                <c:pt idx="1234">
                  <c:v>123.39810944</c:v>
                </c:pt>
                <c:pt idx="1235">
                  <c:v>123.49800873</c:v>
                </c:pt>
                <c:pt idx="1236">
                  <c:v>123.59790802000001</c:v>
                </c:pt>
                <c:pt idx="1237">
                  <c:v>123.69780731</c:v>
                </c:pt>
                <c:pt idx="1238">
                  <c:v>123.79860687</c:v>
                </c:pt>
                <c:pt idx="1239">
                  <c:v>123.89851379</c:v>
                </c:pt>
                <c:pt idx="1240">
                  <c:v>123.99841309</c:v>
                </c:pt>
                <c:pt idx="1241">
                  <c:v>124.09831238</c:v>
                </c:pt>
                <c:pt idx="1242">
                  <c:v>124.19821167000001</c:v>
                </c:pt>
                <c:pt idx="1243">
                  <c:v>124.29811096</c:v>
                </c:pt>
                <c:pt idx="1244">
                  <c:v>124.39801025</c:v>
                </c:pt>
                <c:pt idx="1245">
                  <c:v>124.49790955</c:v>
                </c:pt>
                <c:pt idx="1246">
                  <c:v>124.59780884</c:v>
                </c:pt>
                <c:pt idx="1247">
                  <c:v>124.6986084</c:v>
                </c:pt>
                <c:pt idx="1248">
                  <c:v>124.79850768999999</c:v>
                </c:pt>
                <c:pt idx="1249">
                  <c:v>124.89840698</c:v>
                </c:pt>
                <c:pt idx="1250">
                  <c:v>124.99830627</c:v>
                </c:pt>
                <c:pt idx="1251">
                  <c:v>125.0982132</c:v>
                </c:pt>
                <c:pt idx="1252">
                  <c:v>125.19811249</c:v>
                </c:pt>
                <c:pt idx="1253">
                  <c:v>125.29801178</c:v>
                </c:pt>
                <c:pt idx="1254">
                  <c:v>125.39791107000001</c:v>
                </c:pt>
                <c:pt idx="1255">
                  <c:v>125.49781036</c:v>
                </c:pt>
                <c:pt idx="1256">
                  <c:v>125.59860992</c:v>
                </c:pt>
                <c:pt idx="1257">
                  <c:v>125.69850922000001</c:v>
                </c:pt>
                <c:pt idx="1258">
                  <c:v>125.79840851</c:v>
                </c:pt>
                <c:pt idx="1259">
                  <c:v>125.8983078</c:v>
                </c:pt>
                <c:pt idx="1260">
                  <c:v>125.99820708999999</c:v>
                </c:pt>
                <c:pt idx="1261">
                  <c:v>126.09810638</c:v>
                </c:pt>
                <c:pt idx="1262">
                  <c:v>126.19801330999999</c:v>
                </c:pt>
                <c:pt idx="1263">
                  <c:v>126.2979126</c:v>
                </c:pt>
                <c:pt idx="1264">
                  <c:v>126.39781189</c:v>
                </c:pt>
                <c:pt idx="1265">
                  <c:v>126.49861145</c:v>
                </c:pt>
                <c:pt idx="1266">
                  <c:v>126.59851073999999</c:v>
                </c:pt>
                <c:pt idx="1267">
                  <c:v>126.69841003000001</c:v>
                </c:pt>
                <c:pt idx="1268">
                  <c:v>126.79830933</c:v>
                </c:pt>
                <c:pt idx="1269">
                  <c:v>126.89820862000001</c:v>
                </c:pt>
                <c:pt idx="1270">
                  <c:v>126.99810791</c:v>
                </c:pt>
                <c:pt idx="1271">
                  <c:v>127.0980072</c:v>
                </c:pt>
                <c:pt idx="1272">
                  <c:v>127.19790648999999</c:v>
                </c:pt>
                <c:pt idx="1273">
                  <c:v>127.29781342</c:v>
                </c:pt>
                <c:pt idx="1274">
                  <c:v>127.39861298</c:v>
                </c:pt>
                <c:pt idx="1275">
                  <c:v>127.49851227000001</c:v>
                </c:pt>
                <c:pt idx="1276">
                  <c:v>127.59841156</c:v>
                </c:pt>
                <c:pt idx="1277">
                  <c:v>127.69831085</c:v>
                </c:pt>
                <c:pt idx="1278">
                  <c:v>127.79821013999999</c:v>
                </c:pt>
                <c:pt idx="1279">
                  <c:v>127.89810944</c:v>
                </c:pt>
                <c:pt idx="1280">
                  <c:v>127.99800873</c:v>
                </c:pt>
                <c:pt idx="1281">
                  <c:v>128.09791565</c:v>
                </c:pt>
                <c:pt idx="1282">
                  <c:v>128.19781494</c:v>
                </c:pt>
                <c:pt idx="1283">
                  <c:v>128.29861450000001</c:v>
                </c:pt>
                <c:pt idx="1284">
                  <c:v>128.39851379000001</c:v>
                </c:pt>
                <c:pt idx="1285">
                  <c:v>128.49841309000001</c:v>
                </c:pt>
                <c:pt idx="1286">
                  <c:v>128.59831238000001</c:v>
                </c:pt>
                <c:pt idx="1287">
                  <c:v>128.69821167000001</c:v>
                </c:pt>
                <c:pt idx="1288">
                  <c:v>128.79811096</c:v>
                </c:pt>
                <c:pt idx="1289">
                  <c:v>128.89801025</c:v>
                </c:pt>
                <c:pt idx="1290">
                  <c:v>128.99790955</c:v>
                </c:pt>
                <c:pt idx="1291">
                  <c:v>129.09780884</c:v>
                </c:pt>
                <c:pt idx="1292">
                  <c:v>129.19860840000001</c:v>
                </c:pt>
                <c:pt idx="1293">
                  <c:v>129.29850769000001</c:v>
                </c:pt>
                <c:pt idx="1294">
                  <c:v>129.39840698</c:v>
                </c:pt>
                <c:pt idx="1295">
                  <c:v>129.49830627</c:v>
                </c:pt>
                <c:pt idx="1296">
                  <c:v>129.59820557</c:v>
                </c:pt>
                <c:pt idx="1297">
                  <c:v>129.69810486</c:v>
                </c:pt>
                <c:pt idx="1298">
                  <c:v>129.79800415</c:v>
                </c:pt>
                <c:pt idx="1299">
                  <c:v>129.89790343999999</c:v>
                </c:pt>
                <c:pt idx="1300">
                  <c:v>129.99870300000001</c:v>
                </c:pt>
                <c:pt idx="1301">
                  <c:v>130.09861755</c:v>
                </c:pt>
                <c:pt idx="1302">
                  <c:v>130.19851685</c:v>
                </c:pt>
                <c:pt idx="1303">
                  <c:v>130.29841614</c:v>
                </c:pt>
                <c:pt idx="1304">
                  <c:v>130.39831543</c:v>
                </c:pt>
                <c:pt idx="1305">
                  <c:v>130.49821471999999</c:v>
                </c:pt>
                <c:pt idx="1306">
                  <c:v>130.59811400999999</c:v>
                </c:pt>
                <c:pt idx="1307">
                  <c:v>130.69801330999999</c:v>
                </c:pt>
                <c:pt idx="1308">
                  <c:v>130.79791259999999</c:v>
                </c:pt>
                <c:pt idx="1309">
                  <c:v>130.89871216</c:v>
                </c:pt>
                <c:pt idx="1310">
                  <c:v>130.99861145</c:v>
                </c:pt>
                <c:pt idx="1311">
                  <c:v>131.09851073999999</c:v>
                </c:pt>
                <c:pt idx="1312">
                  <c:v>131.19841002999999</c:v>
                </c:pt>
                <c:pt idx="1313">
                  <c:v>131.29830933</c:v>
                </c:pt>
                <c:pt idx="1314">
                  <c:v>131.39820861999999</c:v>
                </c:pt>
                <c:pt idx="1315">
                  <c:v>131.49810790999999</c:v>
                </c:pt>
                <c:pt idx="1316">
                  <c:v>131.59800720000001</c:v>
                </c:pt>
                <c:pt idx="1317">
                  <c:v>131.69880676</c:v>
                </c:pt>
                <c:pt idx="1318">
                  <c:v>131.79870604999999</c:v>
                </c:pt>
                <c:pt idx="1319">
                  <c:v>131.89860535</c:v>
                </c:pt>
                <c:pt idx="1320">
                  <c:v>131.99850463999999</c:v>
                </c:pt>
                <c:pt idx="1321">
                  <c:v>132.09840392999999</c:v>
                </c:pt>
                <c:pt idx="1322">
                  <c:v>132.19830322000001</c:v>
                </c:pt>
                <c:pt idx="1323">
                  <c:v>132.29820251000001</c:v>
                </c:pt>
                <c:pt idx="1324">
                  <c:v>132.39811707000001</c:v>
                </c:pt>
                <c:pt idx="1325">
                  <c:v>132.49801636000001</c:v>
                </c:pt>
                <c:pt idx="1326">
                  <c:v>132.59881591999999</c:v>
                </c:pt>
                <c:pt idx="1327">
                  <c:v>132.69871520999999</c:v>
                </c:pt>
                <c:pt idx="1328">
                  <c:v>132.79861450000001</c:v>
                </c:pt>
                <c:pt idx="1329">
                  <c:v>132.89851379000001</c:v>
                </c:pt>
                <c:pt idx="1330">
                  <c:v>132.99841309000001</c:v>
                </c:pt>
                <c:pt idx="1331">
                  <c:v>133.09831238000001</c:v>
                </c:pt>
                <c:pt idx="1332">
                  <c:v>133.19821167000001</c:v>
                </c:pt>
                <c:pt idx="1333">
                  <c:v>133.29811096</c:v>
                </c:pt>
                <c:pt idx="1334">
                  <c:v>133.39891051999999</c:v>
                </c:pt>
                <c:pt idx="1335">
                  <c:v>133.49880981000001</c:v>
                </c:pt>
                <c:pt idx="1336">
                  <c:v>133.59870910999999</c:v>
                </c:pt>
                <c:pt idx="1337">
                  <c:v>133.69860840000001</c:v>
                </c:pt>
                <c:pt idx="1338">
                  <c:v>133.79850769000001</c:v>
                </c:pt>
                <c:pt idx="1339">
                  <c:v>133.89840698</c:v>
                </c:pt>
                <c:pt idx="1340">
                  <c:v>133.99830627</c:v>
                </c:pt>
                <c:pt idx="1341">
                  <c:v>134.09820557</c:v>
                </c:pt>
                <c:pt idx="1342">
                  <c:v>134.19810486</c:v>
                </c:pt>
                <c:pt idx="1343">
                  <c:v>134.29890442000001</c:v>
                </c:pt>
                <c:pt idx="1344">
                  <c:v>134.39880371000001</c:v>
                </c:pt>
                <c:pt idx="1345">
                  <c:v>134.49870300000001</c:v>
                </c:pt>
                <c:pt idx="1346">
                  <c:v>134.59861755</c:v>
                </c:pt>
                <c:pt idx="1347">
                  <c:v>134.69851685</c:v>
                </c:pt>
                <c:pt idx="1348">
                  <c:v>134.79841614</c:v>
                </c:pt>
                <c:pt idx="1349">
                  <c:v>134.89831543</c:v>
                </c:pt>
                <c:pt idx="1350">
                  <c:v>134.99821471999999</c:v>
                </c:pt>
                <c:pt idx="1351">
                  <c:v>135.09901428000001</c:v>
                </c:pt>
                <c:pt idx="1352">
                  <c:v>135.19891357</c:v>
                </c:pt>
                <c:pt idx="1353">
                  <c:v>135.29881287000001</c:v>
                </c:pt>
                <c:pt idx="1354">
                  <c:v>135.39871216</c:v>
                </c:pt>
                <c:pt idx="1355">
                  <c:v>135.49861145</c:v>
                </c:pt>
                <c:pt idx="1356">
                  <c:v>135.59851073999999</c:v>
                </c:pt>
                <c:pt idx="1357">
                  <c:v>135.69841002999999</c:v>
                </c:pt>
                <c:pt idx="1358">
                  <c:v>135.79830933</c:v>
                </c:pt>
                <c:pt idx="1359">
                  <c:v>135.89820861999999</c:v>
                </c:pt>
                <c:pt idx="1360">
                  <c:v>135.99900818</c:v>
                </c:pt>
                <c:pt idx="1361">
                  <c:v>136.09890747</c:v>
                </c:pt>
                <c:pt idx="1362">
                  <c:v>136.19880676</c:v>
                </c:pt>
                <c:pt idx="1363">
                  <c:v>136.29870604999999</c:v>
                </c:pt>
                <c:pt idx="1364">
                  <c:v>136.39860535</c:v>
                </c:pt>
                <c:pt idx="1365">
                  <c:v>136.49850463999999</c:v>
                </c:pt>
                <c:pt idx="1366">
                  <c:v>136.59840392999999</c:v>
                </c:pt>
                <c:pt idx="1367">
                  <c:v>136.69830322000001</c:v>
                </c:pt>
                <c:pt idx="1368">
                  <c:v>136.79910278</c:v>
                </c:pt>
                <c:pt idx="1369">
                  <c:v>136.89901732999999</c:v>
                </c:pt>
                <c:pt idx="1370">
                  <c:v>136.99891663</c:v>
                </c:pt>
                <c:pt idx="1371">
                  <c:v>137.09881591999999</c:v>
                </c:pt>
                <c:pt idx="1372">
                  <c:v>137.19871520999999</c:v>
                </c:pt>
                <c:pt idx="1373">
                  <c:v>137.29861450000001</c:v>
                </c:pt>
                <c:pt idx="1374">
                  <c:v>137.39851379000001</c:v>
                </c:pt>
                <c:pt idx="1375">
                  <c:v>137.49841309000001</c:v>
                </c:pt>
                <c:pt idx="1376">
                  <c:v>137.59831238000001</c:v>
                </c:pt>
                <c:pt idx="1377">
                  <c:v>137.69911193999999</c:v>
                </c:pt>
                <c:pt idx="1378">
                  <c:v>137.79901122999999</c:v>
                </c:pt>
                <c:pt idx="1379">
                  <c:v>137.89891051999999</c:v>
                </c:pt>
                <c:pt idx="1380">
                  <c:v>137.99880981000001</c:v>
                </c:pt>
                <c:pt idx="1381">
                  <c:v>138.09870910999999</c:v>
                </c:pt>
                <c:pt idx="1382">
                  <c:v>138.19860840000001</c:v>
                </c:pt>
                <c:pt idx="1383">
                  <c:v>138.29850769000001</c:v>
                </c:pt>
                <c:pt idx="1384">
                  <c:v>138.39840698</c:v>
                </c:pt>
                <c:pt idx="1385">
                  <c:v>138.49920653999999</c:v>
                </c:pt>
                <c:pt idx="1386">
                  <c:v>138.59910583000001</c:v>
                </c:pt>
                <c:pt idx="1387">
                  <c:v>138.69900512999999</c:v>
                </c:pt>
                <c:pt idx="1388">
                  <c:v>138.79890442000001</c:v>
                </c:pt>
                <c:pt idx="1389">
                  <c:v>138.89880371000001</c:v>
                </c:pt>
                <c:pt idx="1390">
                  <c:v>138.99870300000001</c:v>
                </c:pt>
                <c:pt idx="1391">
                  <c:v>139.09861755</c:v>
                </c:pt>
                <c:pt idx="1392">
                  <c:v>139.19851685</c:v>
                </c:pt>
                <c:pt idx="1393">
                  <c:v>139.29841614</c:v>
                </c:pt>
                <c:pt idx="1394">
                  <c:v>139.39921570000001</c:v>
                </c:pt>
                <c:pt idx="1395">
                  <c:v>139.49911499000001</c:v>
                </c:pt>
                <c:pt idx="1396">
                  <c:v>139.59901428000001</c:v>
                </c:pt>
                <c:pt idx="1397">
                  <c:v>139.69891357</c:v>
                </c:pt>
                <c:pt idx="1398">
                  <c:v>139.79881287000001</c:v>
                </c:pt>
                <c:pt idx="1399">
                  <c:v>139.89871216</c:v>
                </c:pt>
                <c:pt idx="1400">
                  <c:v>139.99861145</c:v>
                </c:pt>
                <c:pt idx="1401">
                  <c:v>140.09851073999999</c:v>
                </c:pt>
                <c:pt idx="1402">
                  <c:v>140.19931030000001</c:v>
                </c:pt>
                <c:pt idx="1403">
                  <c:v>140.29920959</c:v>
                </c:pt>
                <c:pt idx="1404">
                  <c:v>140.39910889000001</c:v>
                </c:pt>
                <c:pt idx="1405">
                  <c:v>140.49900818</c:v>
                </c:pt>
                <c:pt idx="1406">
                  <c:v>140.59890747</c:v>
                </c:pt>
                <c:pt idx="1407">
                  <c:v>140.69880676</c:v>
                </c:pt>
                <c:pt idx="1408">
                  <c:v>140.79870604999999</c:v>
                </c:pt>
                <c:pt idx="1409">
                  <c:v>140.89860535</c:v>
                </c:pt>
                <c:pt idx="1410">
                  <c:v>140.99850463999999</c:v>
                </c:pt>
                <c:pt idx="1411">
                  <c:v>141.09930420000001</c:v>
                </c:pt>
                <c:pt idx="1412">
                  <c:v>141.19920349</c:v>
                </c:pt>
                <c:pt idx="1413">
                  <c:v>141.29910278</c:v>
                </c:pt>
                <c:pt idx="1414">
                  <c:v>141.39901732999999</c:v>
                </c:pt>
                <c:pt idx="1415">
                  <c:v>141.49891663</c:v>
                </c:pt>
                <c:pt idx="1416">
                  <c:v>141.59881591999999</c:v>
                </c:pt>
                <c:pt idx="1417">
                  <c:v>141.69871520999999</c:v>
                </c:pt>
                <c:pt idx="1418">
                  <c:v>141.79861450000001</c:v>
                </c:pt>
                <c:pt idx="1419">
                  <c:v>141.89941406</c:v>
                </c:pt>
                <c:pt idx="1420">
                  <c:v>141.99931334999999</c:v>
                </c:pt>
                <c:pt idx="1421">
                  <c:v>142.09921265</c:v>
                </c:pt>
                <c:pt idx="1422">
                  <c:v>142.19911193999999</c:v>
                </c:pt>
                <c:pt idx="1423">
                  <c:v>142.29901122999999</c:v>
                </c:pt>
                <c:pt idx="1424">
                  <c:v>142.39891051999999</c:v>
                </c:pt>
                <c:pt idx="1425">
                  <c:v>142.49880981000001</c:v>
                </c:pt>
                <c:pt idx="1426">
                  <c:v>142.59870910999999</c:v>
                </c:pt>
                <c:pt idx="1427">
                  <c:v>142.69860840000001</c:v>
                </c:pt>
                <c:pt idx="1428">
                  <c:v>142.79940796</c:v>
                </c:pt>
                <c:pt idx="1429">
                  <c:v>142.89930724999999</c:v>
                </c:pt>
                <c:pt idx="1430">
                  <c:v>142.99920653999999</c:v>
                </c:pt>
                <c:pt idx="1431">
                  <c:v>143.09910583000001</c:v>
                </c:pt>
                <c:pt idx="1432">
                  <c:v>143.19900512999999</c:v>
                </c:pt>
                <c:pt idx="1433">
                  <c:v>143.29890442000001</c:v>
                </c:pt>
                <c:pt idx="1434">
                  <c:v>143.39880371000001</c:v>
                </c:pt>
                <c:pt idx="1435">
                  <c:v>143.49870300000001</c:v>
                </c:pt>
                <c:pt idx="1436">
                  <c:v>143.59950255999999</c:v>
                </c:pt>
                <c:pt idx="1437">
                  <c:v>143.69941711000001</c:v>
                </c:pt>
                <c:pt idx="1438">
                  <c:v>143.79931640999999</c:v>
                </c:pt>
                <c:pt idx="1439">
                  <c:v>143.89921570000001</c:v>
                </c:pt>
                <c:pt idx="1440">
                  <c:v>143.99911499000001</c:v>
                </c:pt>
                <c:pt idx="1441">
                  <c:v>144.09901428000001</c:v>
                </c:pt>
                <c:pt idx="1442">
                  <c:v>144.19891357</c:v>
                </c:pt>
                <c:pt idx="1443">
                  <c:v>144.29881287000001</c:v>
                </c:pt>
                <c:pt idx="1444">
                  <c:v>144.39871216</c:v>
                </c:pt>
                <c:pt idx="1445">
                  <c:v>144.49951171999999</c:v>
                </c:pt>
                <c:pt idx="1446">
                  <c:v>144.59941101000001</c:v>
                </c:pt>
                <c:pt idx="1447">
                  <c:v>144.69931030000001</c:v>
                </c:pt>
                <c:pt idx="1448">
                  <c:v>144.79920959</c:v>
                </c:pt>
                <c:pt idx="1449">
                  <c:v>144.89910889000001</c:v>
                </c:pt>
                <c:pt idx="1450">
                  <c:v>144.99900818</c:v>
                </c:pt>
                <c:pt idx="1451">
                  <c:v>145.09890747</c:v>
                </c:pt>
                <c:pt idx="1452">
                  <c:v>145.19880676</c:v>
                </c:pt>
                <c:pt idx="1453">
                  <c:v>145.29960632000001</c:v>
                </c:pt>
                <c:pt idx="1454">
                  <c:v>145.39950562000001</c:v>
                </c:pt>
                <c:pt idx="1455">
                  <c:v>145.49940491000001</c:v>
                </c:pt>
                <c:pt idx="1456">
                  <c:v>145.59930420000001</c:v>
                </c:pt>
                <c:pt idx="1457">
                  <c:v>145.69920349</c:v>
                </c:pt>
                <c:pt idx="1458">
                  <c:v>145.79910278</c:v>
                </c:pt>
                <c:pt idx="1459">
                  <c:v>145.89901732999999</c:v>
                </c:pt>
                <c:pt idx="1460">
                  <c:v>145.99891663</c:v>
                </c:pt>
                <c:pt idx="1461">
                  <c:v>146.09971619000001</c:v>
                </c:pt>
                <c:pt idx="1462">
                  <c:v>146.19961548000001</c:v>
                </c:pt>
                <c:pt idx="1463">
                  <c:v>146.29951477</c:v>
                </c:pt>
                <c:pt idx="1464">
                  <c:v>146.39941406</c:v>
                </c:pt>
                <c:pt idx="1465">
                  <c:v>146.49931334999999</c:v>
                </c:pt>
                <c:pt idx="1466">
                  <c:v>146.59921265</c:v>
                </c:pt>
                <c:pt idx="1467">
                  <c:v>146.69911193999999</c:v>
                </c:pt>
                <c:pt idx="1468">
                  <c:v>146.79901122999999</c:v>
                </c:pt>
                <c:pt idx="1469">
                  <c:v>146.89891051999999</c:v>
                </c:pt>
                <c:pt idx="1470">
                  <c:v>146.99971008</c:v>
                </c:pt>
                <c:pt idx="1471">
                  <c:v>147.09960938</c:v>
                </c:pt>
                <c:pt idx="1472">
                  <c:v>147.19950867</c:v>
                </c:pt>
                <c:pt idx="1473">
                  <c:v>147.29940796</c:v>
                </c:pt>
                <c:pt idx="1474">
                  <c:v>147.39930724999999</c:v>
                </c:pt>
                <c:pt idx="1475">
                  <c:v>147.49920653999999</c:v>
                </c:pt>
                <c:pt idx="1476">
                  <c:v>147.59910583000001</c:v>
                </c:pt>
                <c:pt idx="1477">
                  <c:v>147.69900512999999</c:v>
                </c:pt>
                <c:pt idx="1478">
                  <c:v>147.79980469</c:v>
                </c:pt>
                <c:pt idx="1479">
                  <c:v>147.89970398</c:v>
                </c:pt>
                <c:pt idx="1480">
                  <c:v>147.99960326999999</c:v>
                </c:pt>
                <c:pt idx="1481">
                  <c:v>148.09950255999999</c:v>
                </c:pt>
                <c:pt idx="1482">
                  <c:v>148.19941711000001</c:v>
                </c:pt>
                <c:pt idx="1483">
                  <c:v>148.29931640999999</c:v>
                </c:pt>
                <c:pt idx="1484">
                  <c:v>148.39921570000001</c:v>
                </c:pt>
                <c:pt idx="1485">
                  <c:v>148.49911499000001</c:v>
                </c:pt>
                <c:pt idx="1486">
                  <c:v>148.59901428000001</c:v>
                </c:pt>
                <c:pt idx="1487">
                  <c:v>148.69981383999999</c:v>
                </c:pt>
                <c:pt idx="1488">
                  <c:v>148.79971312999999</c:v>
                </c:pt>
                <c:pt idx="1489">
                  <c:v>148.89961242999999</c:v>
                </c:pt>
                <c:pt idx="1490">
                  <c:v>148.99951171999999</c:v>
                </c:pt>
                <c:pt idx="1491">
                  <c:v>149.09941101000001</c:v>
                </c:pt>
                <c:pt idx="1492">
                  <c:v>149.19931030000001</c:v>
                </c:pt>
                <c:pt idx="1493">
                  <c:v>149.29920959</c:v>
                </c:pt>
                <c:pt idx="1494">
                  <c:v>149.39910889000001</c:v>
                </c:pt>
                <c:pt idx="1495">
                  <c:v>149.49990844999999</c:v>
                </c:pt>
                <c:pt idx="1496">
                  <c:v>149.59980773999999</c:v>
                </c:pt>
                <c:pt idx="1497">
                  <c:v>149.69970703000001</c:v>
                </c:pt>
                <c:pt idx="1498">
                  <c:v>149.79960632000001</c:v>
                </c:pt>
                <c:pt idx="1499">
                  <c:v>149.89950562000001</c:v>
                </c:pt>
                <c:pt idx="1500">
                  <c:v>149.99940491000001</c:v>
                </c:pt>
                <c:pt idx="1501">
                  <c:v>150.09930420000001</c:v>
                </c:pt>
                <c:pt idx="1502">
                  <c:v>150.19920349</c:v>
                </c:pt>
                <c:pt idx="1503">
                  <c:v>150.29910278</c:v>
                </c:pt>
                <c:pt idx="1504">
                  <c:v>150.39991760000001</c:v>
                </c:pt>
                <c:pt idx="1505">
                  <c:v>150.49981689000001</c:v>
                </c:pt>
                <c:pt idx="1506">
                  <c:v>150.59971619000001</c:v>
                </c:pt>
                <c:pt idx="1507">
                  <c:v>150.69961548000001</c:v>
                </c:pt>
                <c:pt idx="1508">
                  <c:v>150.79951477</c:v>
                </c:pt>
                <c:pt idx="1509">
                  <c:v>150.89941406</c:v>
                </c:pt>
                <c:pt idx="1510">
                  <c:v>150.99931334999999</c:v>
                </c:pt>
                <c:pt idx="1511">
                  <c:v>151.09921265</c:v>
                </c:pt>
                <c:pt idx="1512">
                  <c:v>151.20001221000001</c:v>
                </c:pt>
                <c:pt idx="1513">
                  <c:v>151.29991150000001</c:v>
                </c:pt>
                <c:pt idx="1514">
                  <c:v>151.39981079</c:v>
                </c:pt>
                <c:pt idx="1515">
                  <c:v>151.49971008</c:v>
                </c:pt>
                <c:pt idx="1516">
                  <c:v>151.59960938</c:v>
                </c:pt>
                <c:pt idx="1517">
                  <c:v>151.69950867</c:v>
                </c:pt>
                <c:pt idx="1518">
                  <c:v>151.79940796</c:v>
                </c:pt>
                <c:pt idx="1519">
                  <c:v>151.89930724999999</c:v>
                </c:pt>
                <c:pt idx="1520">
                  <c:v>151.99920653999999</c:v>
                </c:pt>
                <c:pt idx="1521">
                  <c:v>152.1000061</c:v>
                </c:pt>
                <c:pt idx="1522">
                  <c:v>152.19990540000001</c:v>
                </c:pt>
                <c:pt idx="1523">
                  <c:v>152.29980469</c:v>
                </c:pt>
                <c:pt idx="1524">
                  <c:v>152.39970398</c:v>
                </c:pt>
                <c:pt idx="1525">
                  <c:v>152.49960326999999</c:v>
                </c:pt>
                <c:pt idx="1526">
                  <c:v>152.59950255999999</c:v>
                </c:pt>
                <c:pt idx="1527">
                  <c:v>152.69941711000001</c:v>
                </c:pt>
                <c:pt idx="1528">
                  <c:v>152.79931640999999</c:v>
                </c:pt>
                <c:pt idx="1529">
                  <c:v>152.90011597</c:v>
                </c:pt>
                <c:pt idx="1530">
                  <c:v>153.00001526</c:v>
                </c:pt>
                <c:pt idx="1531">
                  <c:v>153.09991454999999</c:v>
                </c:pt>
                <c:pt idx="1532">
                  <c:v>153.19981383999999</c:v>
                </c:pt>
                <c:pt idx="1533">
                  <c:v>153.29971312999999</c:v>
                </c:pt>
                <c:pt idx="1534">
                  <c:v>153.39961242999999</c:v>
                </c:pt>
                <c:pt idx="1535">
                  <c:v>153.49951171999999</c:v>
                </c:pt>
                <c:pt idx="1536">
                  <c:v>153.59941101000001</c:v>
                </c:pt>
                <c:pt idx="1537">
                  <c:v>153.69931030000001</c:v>
                </c:pt>
                <c:pt idx="1538">
                  <c:v>153.80010985999999</c:v>
                </c:pt>
                <c:pt idx="1539">
                  <c:v>153.90000916</c:v>
                </c:pt>
                <c:pt idx="1540">
                  <c:v>153.99990844999999</c:v>
                </c:pt>
                <c:pt idx="1541">
                  <c:v>154.09980773999999</c:v>
                </c:pt>
                <c:pt idx="1542">
                  <c:v>154.19970703000001</c:v>
                </c:pt>
                <c:pt idx="1543">
                  <c:v>154.29960632000001</c:v>
                </c:pt>
                <c:pt idx="1544">
                  <c:v>154.39950562000001</c:v>
                </c:pt>
                <c:pt idx="1545">
                  <c:v>154.49940491000001</c:v>
                </c:pt>
                <c:pt idx="1546">
                  <c:v>154.60020446999999</c:v>
                </c:pt>
                <c:pt idx="1547">
                  <c:v>154.70010375999999</c:v>
                </c:pt>
                <c:pt idx="1548">
                  <c:v>154.80000304999999</c:v>
                </c:pt>
                <c:pt idx="1549">
                  <c:v>154.89991760000001</c:v>
                </c:pt>
                <c:pt idx="1550">
                  <c:v>154.99981689000001</c:v>
                </c:pt>
                <c:pt idx="1551">
                  <c:v>155.09971619000001</c:v>
                </c:pt>
                <c:pt idx="1552">
                  <c:v>155.19961548000001</c:v>
                </c:pt>
                <c:pt idx="1553">
                  <c:v>155.29951477</c:v>
                </c:pt>
                <c:pt idx="1554">
                  <c:v>155.39941406</c:v>
                </c:pt>
                <c:pt idx="1555">
                  <c:v>155.50021362000001</c:v>
                </c:pt>
                <c:pt idx="1556">
                  <c:v>155.60011291999999</c:v>
                </c:pt>
                <c:pt idx="1557">
                  <c:v>155.70001221000001</c:v>
                </c:pt>
                <c:pt idx="1558">
                  <c:v>155.79991150000001</c:v>
                </c:pt>
                <c:pt idx="1559">
                  <c:v>155.89981079</c:v>
                </c:pt>
                <c:pt idx="1560">
                  <c:v>155.99971008</c:v>
                </c:pt>
                <c:pt idx="1561">
                  <c:v>156.09960938</c:v>
                </c:pt>
                <c:pt idx="1562">
                  <c:v>156.19950867</c:v>
                </c:pt>
                <c:pt idx="1563">
                  <c:v>156.30030823000001</c:v>
                </c:pt>
                <c:pt idx="1564">
                  <c:v>156.40020752000001</c:v>
                </c:pt>
                <c:pt idx="1565">
                  <c:v>156.50010681000001</c:v>
                </c:pt>
                <c:pt idx="1566">
                  <c:v>156.6000061</c:v>
                </c:pt>
                <c:pt idx="1567">
                  <c:v>156.69990540000001</c:v>
                </c:pt>
                <c:pt idx="1568">
                  <c:v>156.79980469</c:v>
                </c:pt>
                <c:pt idx="1569">
                  <c:v>156.89970398</c:v>
                </c:pt>
                <c:pt idx="1570">
                  <c:v>156.99960326999999</c:v>
                </c:pt>
                <c:pt idx="1571">
                  <c:v>157.09950255999999</c:v>
                </c:pt>
                <c:pt idx="1572">
                  <c:v>157.20031738</c:v>
                </c:pt>
                <c:pt idx="1573">
                  <c:v>157.30021667</c:v>
                </c:pt>
                <c:pt idx="1574">
                  <c:v>157.40011597</c:v>
                </c:pt>
                <c:pt idx="1575">
                  <c:v>157.50001526</c:v>
                </c:pt>
                <c:pt idx="1576">
                  <c:v>157.59991454999999</c:v>
                </c:pt>
                <c:pt idx="1577">
                  <c:v>157.69981383999999</c:v>
                </c:pt>
                <c:pt idx="1578">
                  <c:v>157.79971312999999</c:v>
                </c:pt>
                <c:pt idx="1579">
                  <c:v>157.89961242999999</c:v>
                </c:pt>
                <c:pt idx="1580">
                  <c:v>158.00041199</c:v>
                </c:pt>
                <c:pt idx="1581">
                  <c:v>158.10031128</c:v>
                </c:pt>
                <c:pt idx="1582">
                  <c:v>158.20021057</c:v>
                </c:pt>
                <c:pt idx="1583">
                  <c:v>158.30010985999999</c:v>
                </c:pt>
                <c:pt idx="1584">
                  <c:v>158.40000916</c:v>
                </c:pt>
                <c:pt idx="1585">
                  <c:v>158.49990844999999</c:v>
                </c:pt>
                <c:pt idx="1586">
                  <c:v>158.59980773999999</c:v>
                </c:pt>
                <c:pt idx="1587">
                  <c:v>158.69970703000001</c:v>
                </c:pt>
                <c:pt idx="1588">
                  <c:v>158.79960632000001</c:v>
                </c:pt>
                <c:pt idx="1589">
                  <c:v>158.90040587999999</c:v>
                </c:pt>
                <c:pt idx="1590">
                  <c:v>159.00030518</c:v>
                </c:pt>
                <c:pt idx="1591">
                  <c:v>159.10020446999999</c:v>
                </c:pt>
                <c:pt idx="1592">
                  <c:v>159.20010375999999</c:v>
                </c:pt>
                <c:pt idx="1593">
                  <c:v>159.30000304999999</c:v>
                </c:pt>
                <c:pt idx="1594">
                  <c:v>159.39991760000001</c:v>
                </c:pt>
                <c:pt idx="1595">
                  <c:v>159.49981689000001</c:v>
                </c:pt>
                <c:pt idx="1596">
                  <c:v>159.59971619000001</c:v>
                </c:pt>
                <c:pt idx="1597">
                  <c:v>159.70051574999999</c:v>
                </c:pt>
                <c:pt idx="1598">
                  <c:v>159.80041503999999</c:v>
                </c:pt>
                <c:pt idx="1599">
                  <c:v>159.90031432999999</c:v>
                </c:pt>
                <c:pt idx="1600">
                  <c:v>160.00021362000001</c:v>
                </c:pt>
                <c:pt idx="1601">
                  <c:v>160.10011291999999</c:v>
                </c:pt>
                <c:pt idx="1602">
                  <c:v>160.20001221000001</c:v>
                </c:pt>
                <c:pt idx="1603">
                  <c:v>160.29991150000001</c:v>
                </c:pt>
                <c:pt idx="1604">
                  <c:v>160.39981079</c:v>
                </c:pt>
                <c:pt idx="1605">
                  <c:v>160.49971008</c:v>
                </c:pt>
                <c:pt idx="1606">
                  <c:v>160.60050964000001</c:v>
                </c:pt>
                <c:pt idx="1607">
                  <c:v>160.70040893999999</c:v>
                </c:pt>
                <c:pt idx="1608">
                  <c:v>160.80030823000001</c:v>
                </c:pt>
                <c:pt idx="1609">
                  <c:v>160.90020752000001</c:v>
                </c:pt>
                <c:pt idx="1610">
                  <c:v>161.00010681000001</c:v>
                </c:pt>
                <c:pt idx="1611">
                  <c:v>161.1000061</c:v>
                </c:pt>
                <c:pt idx="1612">
                  <c:v>161.19990540000001</c:v>
                </c:pt>
                <c:pt idx="1613">
                  <c:v>161.29980469</c:v>
                </c:pt>
                <c:pt idx="1614">
                  <c:v>161.40060424999999</c:v>
                </c:pt>
                <c:pt idx="1615">
                  <c:v>161.50050354000001</c:v>
                </c:pt>
                <c:pt idx="1616">
                  <c:v>161.60040283000001</c:v>
                </c:pt>
                <c:pt idx="1617">
                  <c:v>161.70031738</c:v>
                </c:pt>
                <c:pt idx="1618">
                  <c:v>161.80021667</c:v>
                </c:pt>
                <c:pt idx="1619">
                  <c:v>161.90011597</c:v>
                </c:pt>
                <c:pt idx="1620">
                  <c:v>162.00001526</c:v>
                </c:pt>
                <c:pt idx="1621">
                  <c:v>162.09991454999999</c:v>
                </c:pt>
                <c:pt idx="1622">
                  <c:v>162.19981383999999</c:v>
                </c:pt>
                <c:pt idx="1623">
                  <c:v>162.3006134</c:v>
                </c:pt>
                <c:pt idx="1624">
                  <c:v>162.40051270000001</c:v>
                </c:pt>
                <c:pt idx="1625">
                  <c:v>162.50041199</c:v>
                </c:pt>
                <c:pt idx="1626">
                  <c:v>162.60031128</c:v>
                </c:pt>
                <c:pt idx="1627">
                  <c:v>162.70021057</c:v>
                </c:pt>
                <c:pt idx="1628">
                  <c:v>162.80010985999999</c:v>
                </c:pt>
                <c:pt idx="1629">
                  <c:v>162.90000916</c:v>
                </c:pt>
                <c:pt idx="1630">
                  <c:v>162.99990844999999</c:v>
                </c:pt>
                <c:pt idx="1631">
                  <c:v>163.10070801000001</c:v>
                </c:pt>
                <c:pt idx="1632">
                  <c:v>163.2006073</c:v>
                </c:pt>
                <c:pt idx="1633">
                  <c:v>163.30050659</c:v>
                </c:pt>
                <c:pt idx="1634">
                  <c:v>163.40040587999999</c:v>
                </c:pt>
                <c:pt idx="1635">
                  <c:v>163.50030518</c:v>
                </c:pt>
                <c:pt idx="1636">
                  <c:v>163.60020446999999</c:v>
                </c:pt>
                <c:pt idx="1637">
                  <c:v>163.70010375999999</c:v>
                </c:pt>
                <c:pt idx="1638">
                  <c:v>163.80000304999999</c:v>
                </c:pt>
                <c:pt idx="1639">
                  <c:v>163.89991760000001</c:v>
                </c:pt>
                <c:pt idx="1640">
                  <c:v>164.00071715999999</c:v>
                </c:pt>
                <c:pt idx="1641">
                  <c:v>164.10061646</c:v>
                </c:pt>
                <c:pt idx="1642">
                  <c:v>164.20051574999999</c:v>
                </c:pt>
                <c:pt idx="1643">
                  <c:v>164.30041503999999</c:v>
                </c:pt>
                <c:pt idx="1644">
                  <c:v>164.40031432999999</c:v>
                </c:pt>
                <c:pt idx="1645">
                  <c:v>164.50021362000001</c:v>
                </c:pt>
                <c:pt idx="1646">
                  <c:v>164.60011291999999</c:v>
                </c:pt>
                <c:pt idx="1647">
                  <c:v>164.70001221000001</c:v>
                </c:pt>
                <c:pt idx="1648">
                  <c:v>164.80081177</c:v>
                </c:pt>
                <c:pt idx="1649">
                  <c:v>164.90071105999999</c:v>
                </c:pt>
                <c:pt idx="1650">
                  <c:v>165.00061034999999</c:v>
                </c:pt>
                <c:pt idx="1651">
                  <c:v>165.10050964000001</c:v>
                </c:pt>
                <c:pt idx="1652">
                  <c:v>165.20040893999999</c:v>
                </c:pt>
                <c:pt idx="1653">
                  <c:v>165.30030823000001</c:v>
                </c:pt>
                <c:pt idx="1654">
                  <c:v>165.40020752000001</c:v>
                </c:pt>
                <c:pt idx="1655">
                  <c:v>165.50010681000001</c:v>
                </c:pt>
                <c:pt idx="1656">
                  <c:v>165.6000061</c:v>
                </c:pt>
                <c:pt idx="1657">
                  <c:v>165.70080565999999</c:v>
                </c:pt>
                <c:pt idx="1658">
                  <c:v>165.80070495999999</c:v>
                </c:pt>
                <c:pt idx="1659">
                  <c:v>165.90060424999999</c:v>
                </c:pt>
                <c:pt idx="1660">
                  <c:v>166.00050354000001</c:v>
                </c:pt>
                <c:pt idx="1661">
                  <c:v>166.10040283000001</c:v>
                </c:pt>
                <c:pt idx="1662">
                  <c:v>166.20031738</c:v>
                </c:pt>
                <c:pt idx="1663">
                  <c:v>166.30021667</c:v>
                </c:pt>
                <c:pt idx="1664">
                  <c:v>166.40011597</c:v>
                </c:pt>
                <c:pt idx="1665">
                  <c:v>166.50091552999999</c:v>
                </c:pt>
                <c:pt idx="1666">
                  <c:v>166.60081482000001</c:v>
                </c:pt>
                <c:pt idx="1667">
                  <c:v>166.70071411000001</c:v>
                </c:pt>
                <c:pt idx="1668">
                  <c:v>166.8006134</c:v>
                </c:pt>
                <c:pt idx="1669">
                  <c:v>166.90051270000001</c:v>
                </c:pt>
                <c:pt idx="1670">
                  <c:v>167.00041199</c:v>
                </c:pt>
                <c:pt idx="1671">
                  <c:v>167.10031128</c:v>
                </c:pt>
                <c:pt idx="1672">
                  <c:v>167.20021057</c:v>
                </c:pt>
                <c:pt idx="1673">
                  <c:v>167.30010985999999</c:v>
                </c:pt>
                <c:pt idx="1674">
                  <c:v>167.40090942</c:v>
                </c:pt>
                <c:pt idx="1675">
                  <c:v>167.50080872000001</c:v>
                </c:pt>
                <c:pt idx="1676">
                  <c:v>167.60070801000001</c:v>
                </c:pt>
                <c:pt idx="1677">
                  <c:v>167.7006073</c:v>
                </c:pt>
                <c:pt idx="1678">
                  <c:v>167.80050659</c:v>
                </c:pt>
                <c:pt idx="1679">
                  <c:v>167.90040587999999</c:v>
                </c:pt>
                <c:pt idx="1680">
                  <c:v>168.00030518</c:v>
                </c:pt>
                <c:pt idx="1681">
                  <c:v>168.10020446999999</c:v>
                </c:pt>
                <c:pt idx="1682">
                  <c:v>168.20100403000001</c:v>
                </c:pt>
                <c:pt idx="1683">
                  <c:v>168.30090332</c:v>
                </c:pt>
                <c:pt idx="1684">
                  <c:v>168.40080261</c:v>
                </c:pt>
                <c:pt idx="1685">
                  <c:v>168.50071715999999</c:v>
                </c:pt>
                <c:pt idx="1686">
                  <c:v>168.60061646</c:v>
                </c:pt>
                <c:pt idx="1687">
                  <c:v>168.70051574999999</c:v>
                </c:pt>
                <c:pt idx="1688">
                  <c:v>168.80041503999999</c:v>
                </c:pt>
                <c:pt idx="1689">
                  <c:v>168.90031432999999</c:v>
                </c:pt>
                <c:pt idx="1690">
                  <c:v>169.00021362000001</c:v>
                </c:pt>
                <c:pt idx="1691">
                  <c:v>169.10101318</c:v>
                </c:pt>
                <c:pt idx="1692">
                  <c:v>169.20091248</c:v>
                </c:pt>
                <c:pt idx="1693">
                  <c:v>169.30081177</c:v>
                </c:pt>
                <c:pt idx="1694">
                  <c:v>169.40071105999999</c:v>
                </c:pt>
                <c:pt idx="1695">
                  <c:v>169.50061034999999</c:v>
                </c:pt>
                <c:pt idx="1696">
                  <c:v>169.60050964000001</c:v>
                </c:pt>
                <c:pt idx="1697">
                  <c:v>169.70040893999999</c:v>
                </c:pt>
                <c:pt idx="1698">
                  <c:v>169.80030823000001</c:v>
                </c:pt>
                <c:pt idx="1699">
                  <c:v>169.90110779</c:v>
                </c:pt>
                <c:pt idx="1700">
                  <c:v>170.00100707999999</c:v>
                </c:pt>
                <c:pt idx="1701">
                  <c:v>170.10090636999999</c:v>
                </c:pt>
                <c:pt idx="1702">
                  <c:v>170.20080565999999</c:v>
                </c:pt>
                <c:pt idx="1703">
                  <c:v>170.30070495999999</c:v>
                </c:pt>
                <c:pt idx="1704">
                  <c:v>170.40060424999999</c:v>
                </c:pt>
                <c:pt idx="1705">
                  <c:v>170.50050354000001</c:v>
                </c:pt>
                <c:pt idx="1706">
                  <c:v>170.60040283000001</c:v>
                </c:pt>
                <c:pt idx="1707">
                  <c:v>170.70120238999999</c:v>
                </c:pt>
                <c:pt idx="1708">
                  <c:v>170.80111693999999</c:v>
                </c:pt>
                <c:pt idx="1709">
                  <c:v>170.90101623999999</c:v>
                </c:pt>
                <c:pt idx="1710">
                  <c:v>171.00091552999999</c:v>
                </c:pt>
                <c:pt idx="1711">
                  <c:v>171.10081482000001</c:v>
                </c:pt>
                <c:pt idx="1712">
                  <c:v>171.20071411000001</c:v>
                </c:pt>
                <c:pt idx="1713">
                  <c:v>171.3006134</c:v>
                </c:pt>
                <c:pt idx="1714">
                  <c:v>171.40051270000001</c:v>
                </c:pt>
                <c:pt idx="1715">
                  <c:v>171.50041199</c:v>
                </c:pt>
                <c:pt idx="1716">
                  <c:v>171.60121154999999</c:v>
                </c:pt>
                <c:pt idx="1717">
                  <c:v>171.70111084000001</c:v>
                </c:pt>
                <c:pt idx="1718">
                  <c:v>171.80101013000001</c:v>
                </c:pt>
                <c:pt idx="1719">
                  <c:v>171.90090942</c:v>
                </c:pt>
                <c:pt idx="1720">
                  <c:v>172.00080872000001</c:v>
                </c:pt>
                <c:pt idx="1721">
                  <c:v>172.10070801000001</c:v>
                </c:pt>
                <c:pt idx="1722">
                  <c:v>172.2006073</c:v>
                </c:pt>
                <c:pt idx="1723">
                  <c:v>172.30050659</c:v>
                </c:pt>
                <c:pt idx="1724">
                  <c:v>172.40130615000001</c:v>
                </c:pt>
                <c:pt idx="1725">
                  <c:v>172.50120544000001</c:v>
                </c:pt>
                <c:pt idx="1726">
                  <c:v>172.60110474000001</c:v>
                </c:pt>
                <c:pt idx="1727">
                  <c:v>172.70100403000001</c:v>
                </c:pt>
                <c:pt idx="1728">
                  <c:v>172.80090332</c:v>
                </c:pt>
                <c:pt idx="1729">
                  <c:v>172.90080261</c:v>
                </c:pt>
                <c:pt idx="1730">
                  <c:v>173.00071715999999</c:v>
                </c:pt>
                <c:pt idx="1731">
                  <c:v>173.10061646</c:v>
                </c:pt>
                <c:pt idx="1732">
                  <c:v>173.20051574999999</c:v>
                </c:pt>
                <c:pt idx="1733">
                  <c:v>173.30131531000001</c:v>
                </c:pt>
                <c:pt idx="1734">
                  <c:v>173.4012146</c:v>
                </c:pt>
                <c:pt idx="1735">
                  <c:v>173.50111389</c:v>
                </c:pt>
                <c:pt idx="1736">
                  <c:v>173.60101318</c:v>
                </c:pt>
                <c:pt idx="1737">
                  <c:v>173.70091248</c:v>
                </c:pt>
                <c:pt idx="1738">
                  <c:v>173.80081177</c:v>
                </c:pt>
                <c:pt idx="1739">
                  <c:v>173.90071105999999</c:v>
                </c:pt>
                <c:pt idx="1740">
                  <c:v>174.00061034999999</c:v>
                </c:pt>
                <c:pt idx="1741">
                  <c:v>174.10140991</c:v>
                </c:pt>
                <c:pt idx="1742">
                  <c:v>174.2013092</c:v>
                </c:pt>
                <c:pt idx="1743">
                  <c:v>174.3012085</c:v>
                </c:pt>
                <c:pt idx="1744">
                  <c:v>174.40110779</c:v>
                </c:pt>
                <c:pt idx="1745">
                  <c:v>174.50100707999999</c:v>
                </c:pt>
                <c:pt idx="1746">
                  <c:v>174.60090636999999</c:v>
                </c:pt>
                <c:pt idx="1747">
                  <c:v>174.70080565999999</c:v>
                </c:pt>
                <c:pt idx="1748">
                  <c:v>174.80070495999999</c:v>
                </c:pt>
                <c:pt idx="1749">
                  <c:v>174.90060424999999</c:v>
                </c:pt>
                <c:pt idx="1750">
                  <c:v>175.00140381</c:v>
                </c:pt>
                <c:pt idx="1751">
                  <c:v>175.1013031</c:v>
                </c:pt>
                <c:pt idx="1752">
                  <c:v>175.20120238999999</c:v>
                </c:pt>
                <c:pt idx="1753">
                  <c:v>175.30111693999999</c:v>
                </c:pt>
                <c:pt idx="1754">
                  <c:v>175.40101623999999</c:v>
                </c:pt>
                <c:pt idx="1755">
                  <c:v>175.50091552999999</c:v>
                </c:pt>
                <c:pt idx="1756">
                  <c:v>175.60081482000001</c:v>
                </c:pt>
                <c:pt idx="1757">
                  <c:v>175.70071411000001</c:v>
                </c:pt>
                <c:pt idx="1758">
                  <c:v>175.80151366999999</c:v>
                </c:pt>
                <c:pt idx="1759">
                  <c:v>175.90141295999999</c:v>
                </c:pt>
                <c:pt idx="1760">
                  <c:v>176.00131225999999</c:v>
                </c:pt>
                <c:pt idx="1761">
                  <c:v>176.10121154999999</c:v>
                </c:pt>
                <c:pt idx="1762">
                  <c:v>176.20111084000001</c:v>
                </c:pt>
                <c:pt idx="1763">
                  <c:v>176.30101013000001</c:v>
                </c:pt>
                <c:pt idx="1764">
                  <c:v>176.40090942</c:v>
                </c:pt>
                <c:pt idx="1765">
                  <c:v>176.50080872000001</c:v>
                </c:pt>
                <c:pt idx="1766">
                  <c:v>176.60070801000001</c:v>
                </c:pt>
                <c:pt idx="1767">
                  <c:v>176.70150756999999</c:v>
                </c:pt>
                <c:pt idx="1768">
                  <c:v>176.80140685999999</c:v>
                </c:pt>
                <c:pt idx="1769">
                  <c:v>176.90130615000001</c:v>
                </c:pt>
                <c:pt idx="1770">
                  <c:v>177.00120544000001</c:v>
                </c:pt>
                <c:pt idx="1771">
                  <c:v>177.10110474000001</c:v>
                </c:pt>
                <c:pt idx="1772">
                  <c:v>177.20100403000001</c:v>
                </c:pt>
                <c:pt idx="1773">
                  <c:v>177.30090332</c:v>
                </c:pt>
                <c:pt idx="1774">
                  <c:v>177.40080261</c:v>
                </c:pt>
                <c:pt idx="1775">
                  <c:v>177.50161743000001</c:v>
                </c:pt>
                <c:pt idx="1776">
                  <c:v>177.60151672000001</c:v>
                </c:pt>
                <c:pt idx="1777">
                  <c:v>177.70141602000001</c:v>
                </c:pt>
                <c:pt idx="1778">
                  <c:v>177.80131531000001</c:v>
                </c:pt>
                <c:pt idx="1779">
                  <c:v>177.9012146</c:v>
                </c:pt>
                <c:pt idx="1780">
                  <c:v>178.00111389</c:v>
                </c:pt>
                <c:pt idx="1781">
                  <c:v>178.10101318</c:v>
                </c:pt>
                <c:pt idx="1782">
                  <c:v>178.20091248</c:v>
                </c:pt>
                <c:pt idx="1783">
                  <c:v>178.30081177</c:v>
                </c:pt>
                <c:pt idx="1784">
                  <c:v>178.40161133000001</c:v>
                </c:pt>
                <c:pt idx="1785">
                  <c:v>178.50151062</c:v>
                </c:pt>
                <c:pt idx="1786">
                  <c:v>178.60140991</c:v>
                </c:pt>
                <c:pt idx="1787">
                  <c:v>178.7013092</c:v>
                </c:pt>
                <c:pt idx="1788">
                  <c:v>178.8012085</c:v>
                </c:pt>
                <c:pt idx="1789">
                  <c:v>178.90110779</c:v>
                </c:pt>
                <c:pt idx="1790">
                  <c:v>179.00100707999999</c:v>
                </c:pt>
                <c:pt idx="1791">
                  <c:v>179.10090636999999</c:v>
                </c:pt>
                <c:pt idx="1792">
                  <c:v>179.20170593</c:v>
                </c:pt>
                <c:pt idx="1793">
                  <c:v>179.30160522</c:v>
                </c:pt>
                <c:pt idx="1794">
                  <c:v>179.40150452</c:v>
                </c:pt>
                <c:pt idx="1795">
                  <c:v>179.50140381</c:v>
                </c:pt>
                <c:pt idx="1796">
                  <c:v>179.6013031</c:v>
                </c:pt>
                <c:pt idx="1797">
                  <c:v>179.70120238999999</c:v>
                </c:pt>
                <c:pt idx="1798">
                  <c:v>179.80111693999999</c:v>
                </c:pt>
                <c:pt idx="1799">
                  <c:v>179.90101623999999</c:v>
                </c:pt>
                <c:pt idx="1800">
                  <c:v>180.00091552999999</c:v>
                </c:pt>
                <c:pt idx="1801">
                  <c:v>180.10171509</c:v>
                </c:pt>
                <c:pt idx="1802">
                  <c:v>180.20161438</c:v>
                </c:pt>
                <c:pt idx="1803">
                  <c:v>180.30151366999999</c:v>
                </c:pt>
                <c:pt idx="1804">
                  <c:v>180.40141295999999</c:v>
                </c:pt>
                <c:pt idx="1805">
                  <c:v>180.50131225999999</c:v>
                </c:pt>
                <c:pt idx="1806">
                  <c:v>180.60121154999999</c:v>
                </c:pt>
                <c:pt idx="1807">
                  <c:v>180.70111084000001</c:v>
                </c:pt>
                <c:pt idx="1808">
                  <c:v>180.80101013000001</c:v>
                </c:pt>
                <c:pt idx="1809">
                  <c:v>180.90180968999999</c:v>
                </c:pt>
                <c:pt idx="1810">
                  <c:v>181.00170897999999</c:v>
                </c:pt>
                <c:pt idx="1811">
                  <c:v>181.10160827999999</c:v>
                </c:pt>
                <c:pt idx="1812">
                  <c:v>181.20150756999999</c:v>
                </c:pt>
                <c:pt idx="1813">
                  <c:v>181.30140685999999</c:v>
                </c:pt>
                <c:pt idx="1814">
                  <c:v>181.40130615000001</c:v>
                </c:pt>
                <c:pt idx="1815">
                  <c:v>181.50120544000001</c:v>
                </c:pt>
                <c:pt idx="1816">
                  <c:v>181.60110474000001</c:v>
                </c:pt>
                <c:pt idx="1817">
                  <c:v>181.70100403000001</c:v>
                </c:pt>
                <c:pt idx="1818">
                  <c:v>181.80180358999999</c:v>
                </c:pt>
                <c:pt idx="1819">
                  <c:v>181.90170287999999</c:v>
                </c:pt>
                <c:pt idx="1820">
                  <c:v>182.00161743000001</c:v>
                </c:pt>
                <c:pt idx="1821">
                  <c:v>182.10151672000001</c:v>
                </c:pt>
                <c:pt idx="1822">
                  <c:v>182.20141602000001</c:v>
                </c:pt>
                <c:pt idx="1823">
                  <c:v>182.30131531000001</c:v>
                </c:pt>
                <c:pt idx="1824">
                  <c:v>182.4012146</c:v>
                </c:pt>
                <c:pt idx="1825">
                  <c:v>182.50111389</c:v>
                </c:pt>
                <c:pt idx="1826">
                  <c:v>182.60191345000001</c:v>
                </c:pt>
                <c:pt idx="1827">
                  <c:v>182.70181274000001</c:v>
                </c:pt>
                <c:pt idx="1828">
                  <c:v>182.80171204000001</c:v>
                </c:pt>
                <c:pt idx="1829">
                  <c:v>182.90161133000001</c:v>
                </c:pt>
                <c:pt idx="1830">
                  <c:v>183.00151062</c:v>
                </c:pt>
                <c:pt idx="1831">
                  <c:v>183.10140991</c:v>
                </c:pt>
                <c:pt idx="1832">
                  <c:v>183.2013092</c:v>
                </c:pt>
                <c:pt idx="1833">
                  <c:v>183.3012085</c:v>
                </c:pt>
                <c:pt idx="1834">
                  <c:v>183.40110779</c:v>
                </c:pt>
                <c:pt idx="1835">
                  <c:v>183.50190735000001</c:v>
                </c:pt>
                <c:pt idx="1836">
                  <c:v>183.60180664000001</c:v>
                </c:pt>
                <c:pt idx="1837">
                  <c:v>183.70170593</c:v>
                </c:pt>
                <c:pt idx="1838">
                  <c:v>183.80160522</c:v>
                </c:pt>
                <c:pt idx="1839">
                  <c:v>183.90150452</c:v>
                </c:pt>
                <c:pt idx="1840">
                  <c:v>184.00140381</c:v>
                </c:pt>
                <c:pt idx="1841">
                  <c:v>184.1013031</c:v>
                </c:pt>
                <c:pt idx="1842">
                  <c:v>184.20120238999999</c:v>
                </c:pt>
                <c:pt idx="1843">
                  <c:v>184.30201721</c:v>
                </c:pt>
                <c:pt idx="1844">
                  <c:v>184.4019165</c:v>
                </c:pt>
                <c:pt idx="1845">
                  <c:v>184.5018158</c:v>
                </c:pt>
                <c:pt idx="1846">
                  <c:v>184.60171509</c:v>
                </c:pt>
                <c:pt idx="1847">
                  <c:v>184.70161438</c:v>
                </c:pt>
                <c:pt idx="1848">
                  <c:v>184.80151366999999</c:v>
                </c:pt>
                <c:pt idx="1849">
                  <c:v>184.90141295999999</c:v>
                </c:pt>
                <c:pt idx="1850">
                  <c:v>185.00131225999999</c:v>
                </c:pt>
                <c:pt idx="1851">
                  <c:v>185.10121154999999</c:v>
                </c:pt>
                <c:pt idx="1852">
                  <c:v>185.20201111</c:v>
                </c:pt>
                <c:pt idx="1853">
                  <c:v>185.3019104</c:v>
                </c:pt>
                <c:pt idx="1854">
                  <c:v>185.40180968999999</c:v>
                </c:pt>
                <c:pt idx="1855">
                  <c:v>185.50170897999999</c:v>
                </c:pt>
                <c:pt idx="1856">
                  <c:v>185.60160827999999</c:v>
                </c:pt>
                <c:pt idx="1857">
                  <c:v>185.70150756999999</c:v>
                </c:pt>
                <c:pt idx="1858">
                  <c:v>185.80140685999999</c:v>
                </c:pt>
                <c:pt idx="1859">
                  <c:v>185.90130615000001</c:v>
                </c:pt>
                <c:pt idx="1860">
                  <c:v>186.00210571</c:v>
                </c:pt>
                <c:pt idx="1861">
                  <c:v>186.10200499999999</c:v>
                </c:pt>
                <c:pt idx="1862">
                  <c:v>186.2019043</c:v>
                </c:pt>
                <c:pt idx="1863">
                  <c:v>186.30180358999999</c:v>
                </c:pt>
                <c:pt idx="1864">
                  <c:v>186.40170287999999</c:v>
                </c:pt>
                <c:pt idx="1865">
                  <c:v>186.50161743000001</c:v>
                </c:pt>
                <c:pt idx="1866">
                  <c:v>186.60151672000001</c:v>
                </c:pt>
                <c:pt idx="1867">
                  <c:v>186.70141602000001</c:v>
                </c:pt>
                <c:pt idx="1868">
                  <c:v>186.80131531000001</c:v>
                </c:pt>
                <c:pt idx="1869">
                  <c:v>186.90211486999999</c:v>
                </c:pt>
                <c:pt idx="1870">
                  <c:v>187.00201415999999</c:v>
                </c:pt>
                <c:pt idx="1871">
                  <c:v>187.10191345000001</c:v>
                </c:pt>
                <c:pt idx="1872">
                  <c:v>187.20181274000001</c:v>
                </c:pt>
                <c:pt idx="1873">
                  <c:v>187.30171204000001</c:v>
                </c:pt>
                <c:pt idx="1874">
                  <c:v>187.40161133000001</c:v>
                </c:pt>
                <c:pt idx="1875">
                  <c:v>187.50151062</c:v>
                </c:pt>
                <c:pt idx="1876">
                  <c:v>187.60140991</c:v>
                </c:pt>
                <c:pt idx="1877">
                  <c:v>187.70220947000001</c:v>
                </c:pt>
                <c:pt idx="1878">
                  <c:v>187.80210876000001</c:v>
                </c:pt>
                <c:pt idx="1879">
                  <c:v>187.90200806000001</c:v>
                </c:pt>
                <c:pt idx="1880">
                  <c:v>188.00190735000001</c:v>
                </c:pt>
                <c:pt idx="1881">
                  <c:v>188.10180664000001</c:v>
                </c:pt>
                <c:pt idx="1882">
                  <c:v>188.20170593</c:v>
                </c:pt>
                <c:pt idx="1883">
                  <c:v>188.30160522</c:v>
                </c:pt>
                <c:pt idx="1884">
                  <c:v>188.40150452</c:v>
                </c:pt>
                <c:pt idx="1885">
                  <c:v>188.50140381</c:v>
                </c:pt>
                <c:pt idx="1886">
                  <c:v>188.60220337000001</c:v>
                </c:pt>
                <c:pt idx="1887">
                  <c:v>188.70210266000001</c:v>
                </c:pt>
                <c:pt idx="1888">
                  <c:v>188.80201721</c:v>
                </c:pt>
                <c:pt idx="1889">
                  <c:v>188.9019165</c:v>
                </c:pt>
                <c:pt idx="1890">
                  <c:v>189.0018158</c:v>
                </c:pt>
                <c:pt idx="1891">
                  <c:v>189.10171509</c:v>
                </c:pt>
                <c:pt idx="1892">
                  <c:v>189.20161438</c:v>
                </c:pt>
                <c:pt idx="1893">
                  <c:v>189.30151366999999</c:v>
                </c:pt>
                <c:pt idx="1894">
                  <c:v>189.40231323</c:v>
                </c:pt>
                <c:pt idx="1895">
                  <c:v>189.50221252</c:v>
                </c:pt>
                <c:pt idx="1896">
                  <c:v>189.60211182</c:v>
                </c:pt>
                <c:pt idx="1897">
                  <c:v>189.70201111</c:v>
                </c:pt>
                <c:pt idx="1898">
                  <c:v>189.8019104</c:v>
                </c:pt>
                <c:pt idx="1899">
                  <c:v>189.90180968999999</c:v>
                </c:pt>
                <c:pt idx="1900">
                  <c:v>190.00170897999999</c:v>
                </c:pt>
                <c:pt idx="1901">
                  <c:v>190.10160827999999</c:v>
                </c:pt>
                <c:pt idx="1902">
                  <c:v>190.20150756999999</c:v>
                </c:pt>
                <c:pt idx="1903">
                  <c:v>190.30230713</c:v>
                </c:pt>
                <c:pt idx="1904">
                  <c:v>190.40220642</c:v>
                </c:pt>
                <c:pt idx="1905">
                  <c:v>190.50210571</c:v>
                </c:pt>
                <c:pt idx="1906">
                  <c:v>190.60200499999999</c:v>
                </c:pt>
                <c:pt idx="1907">
                  <c:v>190.7019043</c:v>
                </c:pt>
                <c:pt idx="1908">
                  <c:v>190.80180358999999</c:v>
                </c:pt>
                <c:pt idx="1909">
                  <c:v>190.90170287999999</c:v>
                </c:pt>
                <c:pt idx="1910">
                  <c:v>191.00161743000001</c:v>
                </c:pt>
                <c:pt idx="1911">
                  <c:v>191.10241698999999</c:v>
                </c:pt>
                <c:pt idx="1912">
                  <c:v>191.20231627999999</c:v>
                </c:pt>
                <c:pt idx="1913">
                  <c:v>191.30221558</c:v>
                </c:pt>
                <c:pt idx="1914">
                  <c:v>191.40211486999999</c:v>
                </c:pt>
                <c:pt idx="1915">
                  <c:v>191.50201415999999</c:v>
                </c:pt>
                <c:pt idx="1916">
                  <c:v>191.60191345000001</c:v>
                </c:pt>
                <c:pt idx="1917">
                  <c:v>191.70181274000001</c:v>
                </c:pt>
                <c:pt idx="1918">
                  <c:v>191.80171204000001</c:v>
                </c:pt>
                <c:pt idx="1919">
                  <c:v>191.90161133000001</c:v>
                </c:pt>
                <c:pt idx="1920">
                  <c:v>192.00241088999999</c:v>
                </c:pt>
                <c:pt idx="1921">
                  <c:v>192.10231017999999</c:v>
                </c:pt>
                <c:pt idx="1922">
                  <c:v>192.20220947000001</c:v>
                </c:pt>
                <c:pt idx="1923">
                  <c:v>192.30210876000001</c:v>
                </c:pt>
                <c:pt idx="1924">
                  <c:v>192.40200806000001</c:v>
                </c:pt>
                <c:pt idx="1925">
                  <c:v>192.50190735000001</c:v>
                </c:pt>
                <c:pt idx="1926">
                  <c:v>192.60180664000001</c:v>
                </c:pt>
                <c:pt idx="1927">
                  <c:v>192.70170593</c:v>
                </c:pt>
                <c:pt idx="1928">
                  <c:v>192.80250548999999</c:v>
                </c:pt>
                <c:pt idx="1929">
                  <c:v>192.90240478999999</c:v>
                </c:pt>
                <c:pt idx="1930">
                  <c:v>193.00230407999999</c:v>
                </c:pt>
                <c:pt idx="1931">
                  <c:v>193.10220337000001</c:v>
                </c:pt>
                <c:pt idx="1932">
                  <c:v>193.20210266000001</c:v>
                </c:pt>
                <c:pt idx="1933">
                  <c:v>193.30201721</c:v>
                </c:pt>
                <c:pt idx="1934">
                  <c:v>193.4019165</c:v>
                </c:pt>
                <c:pt idx="1935">
                  <c:v>193.5018158</c:v>
                </c:pt>
                <c:pt idx="1936">
                  <c:v>193.60171509</c:v>
                </c:pt>
                <c:pt idx="1937">
                  <c:v>193.70251465000001</c:v>
                </c:pt>
                <c:pt idx="1938">
                  <c:v>193.80241394000001</c:v>
                </c:pt>
                <c:pt idx="1939">
                  <c:v>193.90231323</c:v>
                </c:pt>
                <c:pt idx="1940">
                  <c:v>194.00221252</c:v>
                </c:pt>
                <c:pt idx="1941">
                  <c:v>194.10211182</c:v>
                </c:pt>
                <c:pt idx="1942">
                  <c:v>194.20201111</c:v>
                </c:pt>
                <c:pt idx="1943">
                  <c:v>194.3019104</c:v>
                </c:pt>
                <c:pt idx="1944">
                  <c:v>194.40180968999999</c:v>
                </c:pt>
                <c:pt idx="1945">
                  <c:v>194.50260925000001</c:v>
                </c:pt>
                <c:pt idx="1946">
                  <c:v>194.60250854</c:v>
                </c:pt>
                <c:pt idx="1947">
                  <c:v>194.70240784000001</c:v>
                </c:pt>
                <c:pt idx="1948">
                  <c:v>194.80230713</c:v>
                </c:pt>
                <c:pt idx="1949">
                  <c:v>194.90220642</c:v>
                </c:pt>
                <c:pt idx="1950">
                  <c:v>195.00210571</c:v>
                </c:pt>
                <c:pt idx="1951">
                  <c:v>195.10200499999999</c:v>
                </c:pt>
                <c:pt idx="1952">
                  <c:v>195.2019043</c:v>
                </c:pt>
                <c:pt idx="1953">
                  <c:v>195.30270386000001</c:v>
                </c:pt>
                <c:pt idx="1954">
                  <c:v>195.40260315</c:v>
                </c:pt>
                <c:pt idx="1955">
                  <c:v>195.50250244</c:v>
                </c:pt>
                <c:pt idx="1956">
                  <c:v>195.60241698999999</c:v>
                </c:pt>
                <c:pt idx="1957">
                  <c:v>195.70231627999999</c:v>
                </c:pt>
                <c:pt idx="1958">
                  <c:v>195.80221558</c:v>
                </c:pt>
                <c:pt idx="1959">
                  <c:v>195.90211486999999</c:v>
                </c:pt>
                <c:pt idx="1960">
                  <c:v>196.00201415999999</c:v>
                </c:pt>
                <c:pt idx="1961">
                  <c:v>196.10191345000001</c:v>
                </c:pt>
                <c:pt idx="1962">
                  <c:v>196.20271301</c:v>
                </c:pt>
                <c:pt idx="1963">
                  <c:v>196.30261229999999</c:v>
                </c:pt>
                <c:pt idx="1964">
                  <c:v>196.4025116</c:v>
                </c:pt>
                <c:pt idx="1965">
                  <c:v>196.50241088999999</c:v>
                </c:pt>
                <c:pt idx="1966">
                  <c:v>196.60231017999999</c:v>
                </c:pt>
                <c:pt idx="1967">
                  <c:v>196.70220947000001</c:v>
                </c:pt>
                <c:pt idx="1968">
                  <c:v>196.80210876000001</c:v>
                </c:pt>
                <c:pt idx="1969">
                  <c:v>196.90200806000001</c:v>
                </c:pt>
                <c:pt idx="1970">
                  <c:v>197.00280762</c:v>
                </c:pt>
                <c:pt idx="1971">
                  <c:v>197.10270690999999</c:v>
                </c:pt>
                <c:pt idx="1972">
                  <c:v>197.20260619999999</c:v>
                </c:pt>
                <c:pt idx="1973">
                  <c:v>197.30250548999999</c:v>
                </c:pt>
                <c:pt idx="1974">
                  <c:v>197.40240478999999</c:v>
                </c:pt>
                <c:pt idx="1975">
                  <c:v>197.50230407999999</c:v>
                </c:pt>
                <c:pt idx="1976">
                  <c:v>197.60220337000001</c:v>
                </c:pt>
                <c:pt idx="1977">
                  <c:v>197.70210266000001</c:v>
                </c:pt>
                <c:pt idx="1978">
                  <c:v>197.80201721</c:v>
                </c:pt>
                <c:pt idx="1979">
                  <c:v>197.90281676999999</c:v>
                </c:pt>
                <c:pt idx="1980">
                  <c:v>198.00271606000001</c:v>
                </c:pt>
                <c:pt idx="1981">
                  <c:v>198.10261535999999</c:v>
                </c:pt>
                <c:pt idx="1982">
                  <c:v>198.20251465000001</c:v>
                </c:pt>
                <c:pt idx="1983">
                  <c:v>198.30241394000001</c:v>
                </c:pt>
                <c:pt idx="1984">
                  <c:v>198.40231323</c:v>
                </c:pt>
                <c:pt idx="1985">
                  <c:v>198.50221252</c:v>
                </c:pt>
                <c:pt idx="1986">
                  <c:v>198.60211182</c:v>
                </c:pt>
                <c:pt idx="1987">
                  <c:v>198.70291137999999</c:v>
                </c:pt>
                <c:pt idx="1988">
                  <c:v>198.80281067000001</c:v>
                </c:pt>
                <c:pt idx="1989">
                  <c:v>198.90270996000001</c:v>
                </c:pt>
                <c:pt idx="1990">
                  <c:v>199.00260925000001</c:v>
                </c:pt>
                <c:pt idx="1991">
                  <c:v>199.10250854</c:v>
                </c:pt>
                <c:pt idx="1992">
                  <c:v>199.20240784000001</c:v>
                </c:pt>
                <c:pt idx="1993">
                  <c:v>199.30230713</c:v>
                </c:pt>
                <c:pt idx="1994">
                  <c:v>199.40220642</c:v>
                </c:pt>
                <c:pt idx="1995">
                  <c:v>199.50210571</c:v>
                </c:pt>
                <c:pt idx="1996">
                  <c:v>199.60290527000001</c:v>
                </c:pt>
                <c:pt idx="1997">
                  <c:v>199.70280457000001</c:v>
                </c:pt>
                <c:pt idx="1998">
                  <c:v>199.80270386000001</c:v>
                </c:pt>
                <c:pt idx="1999">
                  <c:v>199.90260315</c:v>
                </c:pt>
              </c:numCache>
            </c:numRef>
          </c:xVal>
          <c:yVal>
            <c:numRef>
              <c:f>ULFJ_Angle!$B$3:$B$2002</c:f>
              <c:numCache>
                <c:formatCode>0.00E+00</c:formatCode>
                <c:ptCount val="2000"/>
                <c:pt idx="0">
                  <c:v>0</c:v>
                </c:pt>
                <c:pt idx="1">
                  <c:v>3.9785109235000002E-11</c:v>
                </c:pt>
                <c:pt idx="2">
                  <c:v>1.4716358975999999E-7</c:v>
                </c:pt>
                <c:pt idx="3">
                  <c:v>4.7643229664000002E-6</c:v>
                </c:pt>
                <c:pt idx="4">
                  <c:v>2.3535401851E-5</c:v>
                </c:pt>
                <c:pt idx="5">
                  <c:v>4.5473854698E-5</c:v>
                </c:pt>
                <c:pt idx="6">
                  <c:v>5.0389618990999999E-5</c:v>
                </c:pt>
                <c:pt idx="7">
                  <c:v>4.2891340854E-5</c:v>
                </c:pt>
                <c:pt idx="8">
                  <c:v>4.1806080843999998E-5</c:v>
                </c:pt>
                <c:pt idx="9">
                  <c:v>4.0924231143E-5</c:v>
                </c:pt>
                <c:pt idx="10">
                  <c:v>9.2791615315999995E-6</c:v>
                </c:pt>
                <c:pt idx="11">
                  <c:v>-6.0503072745999999E-5</c:v>
                </c:pt>
                <c:pt idx="12">
                  <c:v>-1.4205242041000001E-4</c:v>
                </c:pt>
                <c:pt idx="13">
                  <c:v>-2.1955069677999999E-4</c:v>
                </c:pt>
                <c:pt idx="14">
                  <c:v>-3.1645645503999999E-4</c:v>
                </c:pt>
                <c:pt idx="15">
                  <c:v>-4.4940965016999998E-4</c:v>
                </c:pt>
                <c:pt idx="16">
                  <c:v>-5.9540430084000005E-4</c:v>
                </c:pt>
                <c:pt idx="17">
                  <c:v>-7.2897056815999996E-4</c:v>
                </c:pt>
                <c:pt idx="18">
                  <c:v>-8.5864053108E-4</c:v>
                </c:pt>
                <c:pt idx="19">
                  <c:v>-9.9833798594999999E-4</c:v>
                </c:pt>
                <c:pt idx="20">
                  <c:v>-1.1394104222E-3</c:v>
                </c:pt>
                <c:pt idx="21">
                  <c:v>-1.2581933988000001E-3</c:v>
                </c:pt>
                <c:pt idx="22">
                  <c:v>-1.3430546968999999E-3</c:v>
                </c:pt>
                <c:pt idx="23">
                  <c:v>-1.4013287145999999E-3</c:v>
                </c:pt>
                <c:pt idx="24">
                  <c:v>-1.4365109381999999E-3</c:v>
                </c:pt>
                <c:pt idx="25">
                  <c:v>-1.4362817164999999E-3</c:v>
                </c:pt>
                <c:pt idx="26">
                  <c:v>-1.3855140423000001E-3</c:v>
                </c:pt>
                <c:pt idx="27">
                  <c:v>-1.2838065159E-3</c:v>
                </c:pt>
                <c:pt idx="28">
                  <c:v>-1.1424473487000001E-3</c:v>
                </c:pt>
                <c:pt idx="29">
                  <c:v>-9.7776716574999993E-4</c:v>
                </c:pt>
                <c:pt idx="30">
                  <c:v>-7.8764581122000004E-4</c:v>
                </c:pt>
                <c:pt idx="31">
                  <c:v>-5.6583172409000002E-4</c:v>
                </c:pt>
                <c:pt idx="32">
                  <c:v>-3.2268493668999998E-4</c:v>
                </c:pt>
                <c:pt idx="33">
                  <c:v>-8.5445761215000002E-5</c:v>
                </c:pt>
                <c:pt idx="34">
                  <c:v>1.3179573580000001E-4</c:v>
                </c:pt>
                <c:pt idx="35">
                  <c:v>3.3827629522000002E-4</c:v>
                </c:pt>
                <c:pt idx="36">
                  <c:v>5.3886638489000001E-4</c:v>
                </c:pt>
                <c:pt idx="37">
                  <c:v>7.2129239560999995E-4</c:v>
                </c:pt>
                <c:pt idx="38">
                  <c:v>8.6586026008999997E-4</c:v>
                </c:pt>
                <c:pt idx="39">
                  <c:v>9.7862677648999992E-4</c:v>
                </c:pt>
                <c:pt idx="40">
                  <c:v>1.0785579216E-3</c:v>
                </c:pt>
                <c:pt idx="41">
                  <c:v>1.1699513998E-3</c:v>
                </c:pt>
                <c:pt idx="42">
                  <c:v>1.240029349E-3</c:v>
                </c:pt>
                <c:pt idx="43">
                  <c:v>1.285983948E-3</c:v>
                </c:pt>
                <c:pt idx="44">
                  <c:v>1.3267241884000001E-3</c:v>
                </c:pt>
                <c:pt idx="45">
                  <c:v>1.3782369206E-3</c:v>
                </c:pt>
                <c:pt idx="46">
                  <c:v>1.4367401599999999E-3</c:v>
                </c:pt>
                <c:pt idx="47">
                  <c:v>1.4867631253000001E-3</c:v>
                </c:pt>
                <c:pt idx="48">
                  <c:v>1.5280190854999999E-3</c:v>
                </c:pt>
                <c:pt idx="49">
                  <c:v>1.5728849684999999E-3</c:v>
                </c:pt>
                <c:pt idx="50">
                  <c:v>1.6247414751E-3</c:v>
                </c:pt>
                <c:pt idx="51">
                  <c:v>1.6709825723E-3</c:v>
                </c:pt>
                <c:pt idx="52">
                  <c:v>1.6978563507999999E-3</c:v>
                </c:pt>
                <c:pt idx="53">
                  <c:v>1.7092589987E-3</c:v>
                </c:pt>
                <c:pt idx="54">
                  <c:v>1.7181404401E-3</c:v>
                </c:pt>
                <c:pt idx="55">
                  <c:v>1.7230109079000001E-3</c:v>
                </c:pt>
                <c:pt idx="56">
                  <c:v>1.7088005552E-3</c:v>
                </c:pt>
                <c:pt idx="57">
                  <c:v>1.6698365798E-3</c:v>
                </c:pt>
                <c:pt idx="58">
                  <c:v>1.616604859E-3</c:v>
                </c:pt>
                <c:pt idx="59">
                  <c:v>1.560393488E-3</c:v>
                </c:pt>
                <c:pt idx="60">
                  <c:v>1.4940401306000001E-3</c:v>
                </c:pt>
                <c:pt idx="61">
                  <c:v>1.4061420224999999E-3</c:v>
                </c:pt>
                <c:pt idx="62">
                  <c:v>1.3023143401E-3</c:v>
                </c:pt>
                <c:pt idx="63">
                  <c:v>1.2038730783E-3</c:v>
                </c:pt>
                <c:pt idx="64">
                  <c:v>1.1239394079999999E-3</c:v>
                </c:pt>
                <c:pt idx="65">
                  <c:v>1.0602792026000001E-3</c:v>
                </c:pt>
                <c:pt idx="66">
                  <c:v>1.0053284931999999E-3</c:v>
                </c:pt>
                <c:pt idx="67">
                  <c:v>9.6911488798999998E-4</c:v>
                </c:pt>
                <c:pt idx="68">
                  <c:v>9.6561957616000005E-4</c:v>
                </c:pt>
                <c:pt idx="69">
                  <c:v>9.9197763484000002E-4</c:v>
                </c:pt>
                <c:pt idx="70">
                  <c:v>1.0348953074000001E-3</c:v>
                </c:pt>
                <c:pt idx="71">
                  <c:v>1.0905908421E-3</c:v>
                </c:pt>
                <c:pt idx="72">
                  <c:v>1.1672009713999999E-3</c:v>
                </c:pt>
                <c:pt idx="73">
                  <c:v>1.2717162025999999E-3</c:v>
                </c:pt>
                <c:pt idx="74">
                  <c:v>1.393478713E-3</c:v>
                </c:pt>
                <c:pt idx="75">
                  <c:v>1.5165017684999999E-3</c:v>
                </c:pt>
                <c:pt idx="76">
                  <c:v>1.6376340063E-3</c:v>
                </c:pt>
                <c:pt idx="77">
                  <c:v>1.7648400971999999E-3</c:v>
                </c:pt>
                <c:pt idx="78">
                  <c:v>1.901214011E-3</c:v>
                </c:pt>
                <c:pt idx="79">
                  <c:v>2.0364993251999999E-3</c:v>
                </c:pt>
                <c:pt idx="80">
                  <c:v>2.1614704747000002E-3</c:v>
                </c:pt>
                <c:pt idx="81">
                  <c:v>2.2822015452999998E-3</c:v>
                </c:pt>
                <c:pt idx="82">
                  <c:v>2.4133613333000002E-3</c:v>
                </c:pt>
                <c:pt idx="83">
                  <c:v>2.5539754423999999E-3</c:v>
                </c:pt>
                <c:pt idx="84">
                  <c:v>2.6979129761000001E-3</c:v>
                </c:pt>
                <c:pt idx="85">
                  <c:v>2.8440281749E-3</c:v>
                </c:pt>
                <c:pt idx="86">
                  <c:v>3.0036086682000002E-3</c:v>
                </c:pt>
                <c:pt idx="87">
                  <c:v>3.1893751584000001E-3</c:v>
                </c:pt>
                <c:pt idx="88">
                  <c:v>3.3972023521E-3</c:v>
                </c:pt>
                <c:pt idx="89">
                  <c:v>3.6123639437999999E-3</c:v>
                </c:pt>
                <c:pt idx="90">
                  <c:v>3.8328543304999999E-3</c:v>
                </c:pt>
                <c:pt idx="91">
                  <c:v>4.0712798945999997E-3</c:v>
                </c:pt>
                <c:pt idx="92">
                  <c:v>4.3246028945000004E-3</c:v>
                </c:pt>
                <c:pt idx="93">
                  <c:v>4.5811347662999997E-3</c:v>
                </c:pt>
                <c:pt idx="94">
                  <c:v>4.8293587752000003E-3</c:v>
                </c:pt>
                <c:pt idx="95">
                  <c:v>5.0744879990999997E-3</c:v>
                </c:pt>
                <c:pt idx="96">
                  <c:v>5.3241439164000001E-3</c:v>
                </c:pt>
                <c:pt idx="97">
                  <c:v>5.5724824779000001E-3</c:v>
                </c:pt>
                <c:pt idx="98">
                  <c:v>5.8067822829000002E-3</c:v>
                </c:pt>
                <c:pt idx="99">
                  <c:v>6.0233757830999999E-3</c:v>
                </c:pt>
                <c:pt idx="100">
                  <c:v>6.2296558172000001E-3</c:v>
                </c:pt>
                <c:pt idx="101">
                  <c:v>6.4376546069999999E-3</c:v>
                </c:pt>
                <c:pt idx="102">
                  <c:v>6.6422158852E-3</c:v>
                </c:pt>
                <c:pt idx="103">
                  <c:v>6.8381819873999999E-3</c:v>
                </c:pt>
                <c:pt idx="104">
                  <c:v>7.0318556391000004E-3</c:v>
                </c:pt>
                <c:pt idx="105">
                  <c:v>7.2375629096999997E-3</c:v>
                </c:pt>
                <c:pt idx="106">
                  <c:v>7.4598873033999997E-3</c:v>
                </c:pt>
                <c:pt idx="107">
                  <c:v>7.6925251632999998E-3</c:v>
                </c:pt>
                <c:pt idx="108">
                  <c:v>7.9297469928999997E-3</c:v>
                </c:pt>
                <c:pt idx="109">
                  <c:v>8.1784287468000001E-3</c:v>
                </c:pt>
                <c:pt idx="110">
                  <c:v>8.4534687921000006E-3</c:v>
                </c:pt>
                <c:pt idx="111">
                  <c:v>8.7537206709E-3</c:v>
                </c:pt>
                <c:pt idx="112">
                  <c:v>9.0682972223000008E-3</c:v>
                </c:pt>
                <c:pt idx="113">
                  <c:v>9.3943346292000001E-3</c:v>
                </c:pt>
                <c:pt idx="114">
                  <c:v>9.7409998998000003E-3</c:v>
                </c:pt>
                <c:pt idx="115">
                  <c:v>1.0112303309000001E-2</c:v>
                </c:pt>
                <c:pt idx="116">
                  <c:v>1.0495641268999999E-2</c:v>
                </c:pt>
                <c:pt idx="117">
                  <c:v>1.0882988571999999E-2</c:v>
                </c:pt>
                <c:pt idx="118">
                  <c:v>1.1270336807E-2</c:v>
                </c:pt>
                <c:pt idx="119">
                  <c:v>1.1669717729000001E-2</c:v>
                </c:pt>
                <c:pt idx="120">
                  <c:v>1.2079985812E-2</c:v>
                </c:pt>
                <c:pt idx="121">
                  <c:v>1.2490253896E-2</c:v>
                </c:pt>
                <c:pt idx="122">
                  <c:v>1.2899376452000001E-2</c:v>
                </c:pt>
                <c:pt idx="123">
                  <c:v>1.331823878E-2</c:v>
                </c:pt>
                <c:pt idx="124">
                  <c:v>1.3755437918E-2</c:v>
                </c:pt>
                <c:pt idx="125">
                  <c:v>1.4209827408E-2</c:v>
                </c:pt>
                <c:pt idx="126">
                  <c:v>1.467854064E-2</c:v>
                </c:pt>
                <c:pt idx="127">
                  <c:v>1.5153557062E-2</c:v>
                </c:pt>
                <c:pt idx="128">
                  <c:v>1.5645764768E-2</c:v>
                </c:pt>
                <c:pt idx="129">
                  <c:v>1.6157453879999999E-2</c:v>
                </c:pt>
                <c:pt idx="130">
                  <c:v>1.6683466732999998E-2</c:v>
                </c:pt>
                <c:pt idx="131">
                  <c:v>1.7218077554999999E-2</c:v>
                </c:pt>
                <c:pt idx="132">
                  <c:v>1.7762426287000001E-2</c:v>
                </c:pt>
                <c:pt idx="133">
                  <c:v>1.8321102485000001E-2</c:v>
                </c:pt>
                <c:pt idx="134">
                  <c:v>1.8892955034999999E-2</c:v>
                </c:pt>
                <c:pt idx="135">
                  <c:v>1.9475124776E-2</c:v>
                </c:pt>
                <c:pt idx="136">
                  <c:v>2.0046977325999998E-2</c:v>
                </c:pt>
                <c:pt idx="137">
                  <c:v>2.0615395158999999E-2</c:v>
                </c:pt>
                <c:pt idx="138">
                  <c:v>2.1184954791999999E-2</c:v>
                </c:pt>
                <c:pt idx="139">
                  <c:v>2.1751079707999998E-2</c:v>
                </c:pt>
                <c:pt idx="140">
                  <c:v>2.2306317464000001E-2</c:v>
                </c:pt>
                <c:pt idx="141">
                  <c:v>2.284665592E-2</c:v>
                </c:pt>
                <c:pt idx="142">
                  <c:v>2.3376107215999999E-2</c:v>
                </c:pt>
                <c:pt idx="143">
                  <c:v>2.389925532E-2</c:v>
                </c:pt>
                <c:pt idx="144">
                  <c:v>2.4418966845000001E-2</c:v>
                </c:pt>
                <c:pt idx="145">
                  <c:v>2.4922061711999999E-2</c:v>
                </c:pt>
                <c:pt idx="146">
                  <c:v>2.5419998914E-2</c:v>
                </c:pt>
                <c:pt idx="147">
                  <c:v>2.5923091918000001E-2</c:v>
                </c:pt>
                <c:pt idx="148">
                  <c:v>2.6436500251E-2</c:v>
                </c:pt>
                <c:pt idx="149">
                  <c:v>2.6959650218000002E-2</c:v>
                </c:pt>
                <c:pt idx="150">
                  <c:v>2.7490247041000001E-2</c:v>
                </c:pt>
                <c:pt idx="151">
                  <c:v>2.8028868139000001E-2</c:v>
                </c:pt>
                <c:pt idx="152">
                  <c:v>2.8581241146000001E-2</c:v>
                </c:pt>
                <c:pt idx="153">
                  <c:v>2.9150228947E-2</c:v>
                </c:pt>
                <c:pt idx="154">
                  <c:v>2.9717499389999999E-2</c:v>
                </c:pt>
                <c:pt idx="155">
                  <c:v>3.0283050612000002E-2</c:v>
                </c:pt>
                <c:pt idx="156">
                  <c:v>3.0848026276000001E-2</c:v>
                </c:pt>
                <c:pt idx="157">
                  <c:v>3.1415872275999998E-2</c:v>
                </c:pt>
                <c:pt idx="158">
                  <c:v>3.1985431910000001E-2</c:v>
                </c:pt>
                <c:pt idx="159">
                  <c:v>3.2549835742000002E-2</c:v>
                </c:pt>
                <c:pt idx="160">
                  <c:v>3.3105645328999997E-2</c:v>
                </c:pt>
                <c:pt idx="161">
                  <c:v>3.3655729145E-2</c:v>
                </c:pt>
                <c:pt idx="162">
                  <c:v>3.4209247679E-2</c:v>
                </c:pt>
                <c:pt idx="163">
                  <c:v>3.4755315632000003E-2</c:v>
                </c:pt>
                <c:pt idx="164">
                  <c:v>3.5296227782999998E-2</c:v>
                </c:pt>
                <c:pt idx="165">
                  <c:v>3.5837709904000002E-2</c:v>
                </c:pt>
                <c:pt idx="166">
                  <c:v>3.6387789993999997E-2</c:v>
                </c:pt>
                <c:pt idx="167">
                  <c:v>3.6952771246E-2</c:v>
                </c:pt>
                <c:pt idx="168">
                  <c:v>3.7530355155E-2</c:v>
                </c:pt>
                <c:pt idx="169">
                  <c:v>3.8115959615E-2</c:v>
                </c:pt>
                <c:pt idx="170">
                  <c:v>3.8710732013000002E-2</c:v>
                </c:pt>
                <c:pt idx="171">
                  <c:v>3.9320405572999997E-2</c:v>
                </c:pt>
                <c:pt idx="172">
                  <c:v>3.9934661238999997E-2</c:v>
                </c:pt>
                <c:pt idx="173">
                  <c:v>4.0555793792E-2</c:v>
                </c:pt>
                <c:pt idx="174">
                  <c:v>4.1183799505E-2</c:v>
                </c:pt>
                <c:pt idx="175">
                  <c:v>4.1820976883000002E-2</c:v>
                </c:pt>
                <c:pt idx="176">
                  <c:v>4.2469613253999998E-2</c:v>
                </c:pt>
                <c:pt idx="177">
                  <c:v>4.3129138648999997E-2</c:v>
                </c:pt>
                <c:pt idx="178">
                  <c:v>4.3798401952E-2</c:v>
                </c:pt>
                <c:pt idx="179">
                  <c:v>4.4479124247999997E-2</c:v>
                </c:pt>
                <c:pt idx="180">
                  <c:v>4.5180477201999997E-2</c:v>
                </c:pt>
                <c:pt idx="181">
                  <c:v>4.5893289148999997E-2</c:v>
                </c:pt>
                <c:pt idx="182">
                  <c:v>4.6619851141999999E-2</c:v>
                </c:pt>
                <c:pt idx="183">
                  <c:v>4.7352720052000002E-2</c:v>
                </c:pt>
                <c:pt idx="184">
                  <c:v>4.8092462122000003E-2</c:v>
                </c:pt>
                <c:pt idx="185">
                  <c:v>4.8838507384000002E-2</c:v>
                </c:pt>
                <c:pt idx="186">
                  <c:v>4.9593150615999997E-2</c:v>
                </c:pt>
                <c:pt idx="187">
                  <c:v>5.0354667008000002E-2</c:v>
                </c:pt>
                <c:pt idx="188">
                  <c:v>5.1122482865999998E-2</c:v>
                </c:pt>
                <c:pt idx="189">
                  <c:v>5.1907498389000002E-2</c:v>
                </c:pt>
                <c:pt idx="190">
                  <c:v>5.2695371211E-2</c:v>
                </c:pt>
                <c:pt idx="191">
                  <c:v>5.3489550948000002E-2</c:v>
                </c:pt>
                <c:pt idx="192">
                  <c:v>5.4283153266E-2</c:v>
                </c:pt>
                <c:pt idx="193">
                  <c:v>5.5071029812000002E-2</c:v>
                </c:pt>
                <c:pt idx="194">
                  <c:v>5.5852603166999998E-2</c:v>
                </c:pt>
                <c:pt idx="195">
                  <c:v>5.6626152247000003E-2</c:v>
                </c:pt>
                <c:pt idx="196">
                  <c:v>5.7385947554999997E-2</c:v>
                </c:pt>
                <c:pt idx="197">
                  <c:v>5.8130852878000003E-2</c:v>
                </c:pt>
                <c:pt idx="198">
                  <c:v>5.8858562261000003E-2</c:v>
                </c:pt>
                <c:pt idx="199">
                  <c:v>5.9563349932E-2</c:v>
                </c:pt>
                <c:pt idx="200">
                  <c:v>6.0233756899999998E-2</c:v>
                </c:pt>
                <c:pt idx="201">
                  <c:v>6.0875523835000001E-2</c:v>
                </c:pt>
                <c:pt idx="202">
                  <c:v>6.1477169393999997E-2</c:v>
                </c:pt>
                <c:pt idx="203">
                  <c:v>6.2038708477999999E-2</c:v>
                </c:pt>
                <c:pt idx="204">
                  <c:v>6.2565870583000005E-2</c:v>
                </c:pt>
                <c:pt idx="205">
                  <c:v>6.3052922486999993E-2</c:v>
                </c:pt>
                <c:pt idx="206">
                  <c:v>6.3499860465999994E-2</c:v>
                </c:pt>
                <c:pt idx="207">
                  <c:v>6.3900962472E-2</c:v>
                </c:pt>
                <c:pt idx="208">
                  <c:v>6.4250491559999998E-2</c:v>
                </c:pt>
                <c:pt idx="209">
                  <c:v>6.4554177224999995E-2</c:v>
                </c:pt>
                <c:pt idx="210">
                  <c:v>6.4806297420999998E-2</c:v>
                </c:pt>
                <c:pt idx="211">
                  <c:v>6.5006852150000002E-2</c:v>
                </c:pt>
                <c:pt idx="212">
                  <c:v>6.5155833960000006E-2</c:v>
                </c:pt>
                <c:pt idx="213">
                  <c:v>6.5270423889000007E-2</c:v>
                </c:pt>
                <c:pt idx="214">
                  <c:v>6.5344914793999995E-2</c:v>
                </c:pt>
                <c:pt idx="215">
                  <c:v>6.5396487712999996E-2</c:v>
                </c:pt>
                <c:pt idx="216">
                  <c:v>6.5425135194999998E-2</c:v>
                </c:pt>
                <c:pt idx="217">
                  <c:v>6.5448060631999996E-2</c:v>
                </c:pt>
                <c:pt idx="218">
                  <c:v>6.5459519625000004E-2</c:v>
                </c:pt>
                <c:pt idx="219">
                  <c:v>6.5459519625000004E-2</c:v>
                </c:pt>
                <c:pt idx="220">
                  <c:v>6.5448060631999996E-2</c:v>
                </c:pt>
                <c:pt idx="221">
                  <c:v>6.5419405698999997E-2</c:v>
                </c:pt>
                <c:pt idx="222">
                  <c:v>6.5373569726999994E-2</c:v>
                </c:pt>
                <c:pt idx="223">
                  <c:v>6.5321996807999994E-2</c:v>
                </c:pt>
                <c:pt idx="224">
                  <c:v>6.5270423889000007E-2</c:v>
                </c:pt>
                <c:pt idx="225">
                  <c:v>6.5218858421000003E-2</c:v>
                </c:pt>
                <c:pt idx="226">
                  <c:v>6.5184481441999995E-2</c:v>
                </c:pt>
                <c:pt idx="227">
                  <c:v>6.5167292953E-2</c:v>
                </c:pt>
                <c:pt idx="228">
                  <c:v>6.5161563455999993E-2</c:v>
                </c:pt>
                <c:pt idx="229">
                  <c:v>6.5173022449000001E-2</c:v>
                </c:pt>
                <c:pt idx="230">
                  <c:v>6.5190210937999996E-2</c:v>
                </c:pt>
                <c:pt idx="231">
                  <c:v>6.5207399427999996E-2</c:v>
                </c:pt>
                <c:pt idx="232">
                  <c:v>6.5230324864000003E-2</c:v>
                </c:pt>
                <c:pt idx="233">
                  <c:v>6.5258972346999997E-2</c:v>
                </c:pt>
                <c:pt idx="234">
                  <c:v>6.5293349326000005E-2</c:v>
                </c:pt>
                <c:pt idx="235">
                  <c:v>6.5333455801000001E-2</c:v>
                </c:pt>
                <c:pt idx="236">
                  <c:v>6.5390758216000003E-2</c:v>
                </c:pt>
                <c:pt idx="237">
                  <c:v>6.5453790127999997E-2</c:v>
                </c:pt>
                <c:pt idx="238">
                  <c:v>6.5534010530000006E-2</c:v>
                </c:pt>
                <c:pt idx="239">
                  <c:v>6.5631419420000003E-2</c:v>
                </c:pt>
                <c:pt idx="240">
                  <c:v>6.5746016800000001E-2</c:v>
                </c:pt>
                <c:pt idx="241">
                  <c:v>6.5894998610000005E-2</c:v>
                </c:pt>
                <c:pt idx="242">
                  <c:v>6.6072635352999995E-2</c:v>
                </c:pt>
                <c:pt idx="243">
                  <c:v>6.6290363668999999E-2</c:v>
                </c:pt>
                <c:pt idx="244">
                  <c:v>6.6542491317000005E-2</c:v>
                </c:pt>
                <c:pt idx="245">
                  <c:v>6.6823258996000001E-2</c:v>
                </c:pt>
                <c:pt idx="246">
                  <c:v>6.7138403654000006E-2</c:v>
                </c:pt>
                <c:pt idx="247">
                  <c:v>6.7470751703000001E-2</c:v>
                </c:pt>
                <c:pt idx="248">
                  <c:v>6.7820280790000007E-2</c:v>
                </c:pt>
                <c:pt idx="249">
                  <c:v>6.8186998366999998E-2</c:v>
                </c:pt>
                <c:pt idx="250">
                  <c:v>6.8576641381000003E-2</c:v>
                </c:pt>
                <c:pt idx="251">
                  <c:v>6.8994924425999998E-2</c:v>
                </c:pt>
                <c:pt idx="252">
                  <c:v>6.9436140357999998E-2</c:v>
                </c:pt>
                <c:pt idx="253">
                  <c:v>6.9905996323E-2</c:v>
                </c:pt>
                <c:pt idx="254">
                  <c:v>7.0387318729999995E-2</c:v>
                </c:pt>
                <c:pt idx="255">
                  <c:v>7.0891559123999998E-2</c:v>
                </c:pt>
                <c:pt idx="256">
                  <c:v>7.1412988006999994E-2</c:v>
                </c:pt>
                <c:pt idx="257">
                  <c:v>7.1951612829999997E-2</c:v>
                </c:pt>
                <c:pt idx="258">
                  <c:v>7.2495959698999995E-2</c:v>
                </c:pt>
                <c:pt idx="259">
                  <c:v>7.3057502508E-2</c:v>
                </c:pt>
                <c:pt idx="260">
                  <c:v>7.3636226356000006E-2</c:v>
                </c:pt>
                <c:pt idx="261">
                  <c:v>7.4243605136999999E-2</c:v>
                </c:pt>
                <c:pt idx="262">
                  <c:v>7.4873909353999998E-2</c:v>
                </c:pt>
                <c:pt idx="263">
                  <c:v>7.5544320046999999E-2</c:v>
                </c:pt>
                <c:pt idx="264">
                  <c:v>7.6243378222000002E-2</c:v>
                </c:pt>
                <c:pt idx="265">
                  <c:v>7.6988279819E-2</c:v>
                </c:pt>
                <c:pt idx="266">
                  <c:v>7.7767558395999997E-2</c:v>
                </c:pt>
                <c:pt idx="267">
                  <c:v>7.8586943448000005E-2</c:v>
                </c:pt>
                <c:pt idx="268">
                  <c:v>7.9434983432000006E-2</c:v>
                </c:pt>
                <c:pt idx="269">
                  <c:v>8.0317407846E-2</c:v>
                </c:pt>
                <c:pt idx="270">
                  <c:v>8.1239938735999995E-2</c:v>
                </c:pt>
                <c:pt idx="271">
                  <c:v>8.2185387610999999E-2</c:v>
                </c:pt>
                <c:pt idx="272">
                  <c:v>8.3159491419999995E-2</c:v>
                </c:pt>
                <c:pt idx="273">
                  <c:v>8.4167972206999994E-2</c:v>
                </c:pt>
                <c:pt idx="274">
                  <c:v>8.5210829973000002E-2</c:v>
                </c:pt>
                <c:pt idx="275">
                  <c:v>8.6282342671999995E-2</c:v>
                </c:pt>
                <c:pt idx="276">
                  <c:v>8.7393954396000006E-2</c:v>
                </c:pt>
                <c:pt idx="277">
                  <c:v>8.8534228504000001E-2</c:v>
                </c:pt>
                <c:pt idx="278">
                  <c:v>8.9714609087000005E-2</c:v>
                </c:pt>
                <c:pt idx="279">
                  <c:v>9.0946555137999999E-2</c:v>
                </c:pt>
                <c:pt idx="280">
                  <c:v>9.2207163571999998E-2</c:v>
                </c:pt>
                <c:pt idx="281">
                  <c:v>9.3519330025E-2</c:v>
                </c:pt>
                <c:pt idx="282">
                  <c:v>9.4871610403000003E-2</c:v>
                </c:pt>
                <c:pt idx="283">
                  <c:v>9.6269726752999996E-2</c:v>
                </c:pt>
                <c:pt idx="284">
                  <c:v>9.7702227532999994E-2</c:v>
                </c:pt>
                <c:pt idx="285">
                  <c:v>9.9169112742000007E-2</c:v>
                </c:pt>
                <c:pt idx="286">
                  <c:v>0.10066463798</c:v>
                </c:pt>
                <c:pt idx="287">
                  <c:v>0.10220027715</c:v>
                </c:pt>
                <c:pt idx="288">
                  <c:v>0.10378175974000001</c:v>
                </c:pt>
                <c:pt idx="289">
                  <c:v>0.10537470132</c:v>
                </c:pt>
                <c:pt idx="290">
                  <c:v>0.10700774938</c:v>
                </c:pt>
                <c:pt idx="291">
                  <c:v>0.10867518187</c:v>
                </c:pt>
                <c:pt idx="292">
                  <c:v>0.11037699132999999</c:v>
                </c:pt>
                <c:pt idx="293">
                  <c:v>0.11211891472</c:v>
                </c:pt>
                <c:pt idx="294">
                  <c:v>0.11389520019</c:v>
                </c:pt>
                <c:pt idx="295">
                  <c:v>0.1157001555</c:v>
                </c:pt>
                <c:pt idx="296">
                  <c:v>0.11753948033</c:v>
                </c:pt>
                <c:pt idx="297">
                  <c:v>0.11942466348</c:v>
                </c:pt>
                <c:pt idx="298">
                  <c:v>0.12132128328</c:v>
                </c:pt>
                <c:pt idx="299">
                  <c:v>0.12325230241</c:v>
                </c:pt>
                <c:pt idx="300">
                  <c:v>0.12521769106</c:v>
                </c:pt>
                <c:pt idx="301">
                  <c:v>0.12720599770999999</c:v>
                </c:pt>
                <c:pt idx="302">
                  <c:v>0.12922869623</c:v>
                </c:pt>
                <c:pt idx="303">
                  <c:v>0.13127429783</c:v>
                </c:pt>
                <c:pt idx="304">
                  <c:v>0.13335427642</c:v>
                </c:pt>
                <c:pt idx="305">
                  <c:v>0.13545720279000001</c:v>
                </c:pt>
                <c:pt idx="306">
                  <c:v>0.13760595024</c:v>
                </c:pt>
                <c:pt idx="307">
                  <c:v>0.13976043463000001</c:v>
                </c:pt>
                <c:pt idx="308">
                  <c:v>0.1419378221</c:v>
                </c:pt>
                <c:pt idx="309">
                  <c:v>0.14414960146</c:v>
                </c:pt>
                <c:pt idx="310">
                  <c:v>0.14639003575000001</c:v>
                </c:pt>
                <c:pt idx="311">
                  <c:v>0.14866484701999999</c:v>
                </c:pt>
                <c:pt idx="312">
                  <c:v>0.15097403526</c:v>
                </c:pt>
                <c:pt idx="313">
                  <c:v>0.15331187843999999</c:v>
                </c:pt>
                <c:pt idx="314">
                  <c:v>0.15568409859999999</c:v>
                </c:pt>
                <c:pt idx="315">
                  <c:v>0.15811361371999999</c:v>
                </c:pt>
                <c:pt idx="316">
                  <c:v>0.1605488658</c:v>
                </c:pt>
                <c:pt idx="317">
                  <c:v>0.16302421688999999</c:v>
                </c:pt>
                <c:pt idx="318">
                  <c:v>0.16553969681</c:v>
                </c:pt>
                <c:pt idx="319">
                  <c:v>0.16809527576</c:v>
                </c:pt>
                <c:pt idx="320">
                  <c:v>0.17069670558</c:v>
                </c:pt>
                <c:pt idx="321">
                  <c:v>0.17334969342000001</c:v>
                </c:pt>
                <c:pt idx="322">
                  <c:v>0.17606571317</c:v>
                </c:pt>
                <c:pt idx="323">
                  <c:v>0.17883902788</c:v>
                </c:pt>
                <c:pt idx="324">
                  <c:v>0.18171548842999999</c:v>
                </c:pt>
                <c:pt idx="325">
                  <c:v>0.18463206291000001</c:v>
                </c:pt>
                <c:pt idx="326">
                  <c:v>0.18762311339000001</c:v>
                </c:pt>
                <c:pt idx="327">
                  <c:v>0.19068293273</c:v>
                </c:pt>
                <c:pt idx="328">
                  <c:v>0.19381150603</c:v>
                </c:pt>
                <c:pt idx="329">
                  <c:v>0.19702032208</c:v>
                </c:pt>
                <c:pt idx="330">
                  <c:v>0.20030359923999999</c:v>
                </c:pt>
                <c:pt idx="331">
                  <c:v>0.20366711914999999</c:v>
                </c:pt>
                <c:pt idx="332">
                  <c:v>0.2071108371</c:v>
                </c:pt>
                <c:pt idx="333">
                  <c:v>0.21067489683999999</c:v>
                </c:pt>
                <c:pt idx="334">
                  <c:v>0.21428480744</c:v>
                </c:pt>
                <c:pt idx="335">
                  <c:v>0.21796920895999999</c:v>
                </c:pt>
                <c:pt idx="336">
                  <c:v>0.22172234952</c:v>
                </c:pt>
                <c:pt idx="337">
                  <c:v>0.22554425894999999</c:v>
                </c:pt>
                <c:pt idx="338">
                  <c:v>0.22942347825000001</c:v>
                </c:pt>
                <c:pt idx="339">
                  <c:v>0.23335997759999999</c:v>
                </c:pt>
                <c:pt idx="340">
                  <c:v>0.23735950887000001</c:v>
                </c:pt>
                <c:pt idx="341">
                  <c:v>0.24139916896999999</c:v>
                </c:pt>
                <c:pt idx="342">
                  <c:v>0.24553048611</c:v>
                </c:pt>
                <c:pt idx="343">
                  <c:v>0.24967901409000001</c:v>
                </c:pt>
                <c:pt idx="344">
                  <c:v>0.25388485192999999</c:v>
                </c:pt>
                <c:pt idx="345">
                  <c:v>0.25814795493999998</c:v>
                </c:pt>
                <c:pt idx="346">
                  <c:v>0.26247984170999999</c:v>
                </c:pt>
                <c:pt idx="347">
                  <c:v>0.26688048244000001</c:v>
                </c:pt>
                <c:pt idx="348">
                  <c:v>0.27134987712000003</c:v>
                </c:pt>
                <c:pt idx="349">
                  <c:v>0.27588233352000002</c:v>
                </c:pt>
                <c:pt idx="350">
                  <c:v>0.28046056627999999</c:v>
                </c:pt>
                <c:pt idx="351">
                  <c:v>0.28512480855</c:v>
                </c:pt>
                <c:pt idx="352">
                  <c:v>0.28979477285999999</c:v>
                </c:pt>
                <c:pt idx="353">
                  <c:v>0.29452773928999998</c:v>
                </c:pt>
                <c:pt idx="354">
                  <c:v>0.29933521151999998</c:v>
                </c:pt>
                <c:pt idx="355">
                  <c:v>0.30422863364000002</c:v>
                </c:pt>
                <c:pt idx="356">
                  <c:v>0.30920225381999999</c:v>
                </c:pt>
                <c:pt idx="357">
                  <c:v>0.31426185368999998</c:v>
                </c:pt>
                <c:pt idx="358">
                  <c:v>0.31940737366999999</c:v>
                </c:pt>
                <c:pt idx="359">
                  <c:v>0.32464459538000001</c:v>
                </c:pt>
                <c:pt idx="360">
                  <c:v>0.33000215888000001</c:v>
                </c:pt>
                <c:pt idx="361">
                  <c:v>0.33537116646999998</c:v>
                </c:pt>
                <c:pt idx="362">
                  <c:v>0.34079748391999998</c:v>
                </c:pt>
                <c:pt idx="363">
                  <c:v>0.34629827738000002</c:v>
                </c:pt>
                <c:pt idx="364">
                  <c:v>0.35187354684</c:v>
                </c:pt>
                <c:pt idx="365">
                  <c:v>0.35752907395</c:v>
                </c:pt>
                <c:pt idx="366">
                  <c:v>0.36327627300999998</c:v>
                </c:pt>
                <c:pt idx="367">
                  <c:v>0.36912086606</c:v>
                </c:pt>
                <c:pt idx="368">
                  <c:v>0.37506288290000001</c:v>
                </c:pt>
                <c:pt idx="369">
                  <c:v>0.38117676972999998</c:v>
                </c:pt>
                <c:pt idx="370">
                  <c:v>0.38735947012999999</c:v>
                </c:pt>
                <c:pt idx="371">
                  <c:v>0.3936624527</c:v>
                </c:pt>
                <c:pt idx="372">
                  <c:v>0.40007433295</c:v>
                </c:pt>
                <c:pt idx="373">
                  <c:v>0.40658932924000002</c:v>
                </c:pt>
                <c:pt idx="374">
                  <c:v>0.41319602727999999</c:v>
                </c:pt>
                <c:pt idx="375">
                  <c:v>0.41990011929999999</c:v>
                </c:pt>
                <c:pt idx="376">
                  <c:v>0.42670163511999998</c:v>
                </c:pt>
                <c:pt idx="377">
                  <c:v>0.43359482288000001</c:v>
                </c:pt>
                <c:pt idx="378">
                  <c:v>0.44059687853000001</c:v>
                </c:pt>
                <c:pt idx="379">
                  <c:v>0.44776511192000001</c:v>
                </c:pt>
                <c:pt idx="380">
                  <c:v>0.45495629311000002</c:v>
                </c:pt>
                <c:pt idx="381">
                  <c:v>0.46222767234000001</c:v>
                </c:pt>
                <c:pt idx="382">
                  <c:v>0.46956199407999999</c:v>
                </c:pt>
                <c:pt idx="383">
                  <c:v>0.47697091103</c:v>
                </c:pt>
                <c:pt idx="384">
                  <c:v>0.48446577787</c:v>
                </c:pt>
                <c:pt idx="385">
                  <c:v>0.49206376076000002</c:v>
                </c:pt>
                <c:pt idx="386">
                  <c:v>0.49977633357000001</c:v>
                </c:pt>
                <c:pt idx="387">
                  <c:v>0.50760924815999997</c:v>
                </c:pt>
                <c:pt idx="388">
                  <c:v>0.51565986872000003</c:v>
                </c:pt>
                <c:pt idx="389">
                  <c:v>0.52381366491000003</c:v>
                </c:pt>
                <c:pt idx="390">
                  <c:v>0.53212791681000005</c:v>
                </c:pt>
                <c:pt idx="391">
                  <c:v>0.54059684276999997</c:v>
                </c:pt>
                <c:pt idx="392">
                  <c:v>0.54923194646999995</c:v>
                </c:pt>
                <c:pt idx="393">
                  <c:v>0.55800455809000005</c:v>
                </c:pt>
                <c:pt idx="394">
                  <c:v>0.56690329312999999</c:v>
                </c:pt>
                <c:pt idx="395">
                  <c:v>0.57592231034999997</c:v>
                </c:pt>
                <c:pt idx="396">
                  <c:v>0.58503299951999999</c:v>
                </c:pt>
                <c:pt idx="397">
                  <c:v>0.59431558846999999</c:v>
                </c:pt>
                <c:pt idx="398">
                  <c:v>0.60365545750000005</c:v>
                </c:pt>
                <c:pt idx="399">
                  <c:v>0.61311000585999997</c:v>
                </c:pt>
                <c:pt idx="400">
                  <c:v>0.62262183427999995</c:v>
                </c:pt>
                <c:pt idx="401">
                  <c:v>0.63224816321999999</c:v>
                </c:pt>
                <c:pt idx="402">
                  <c:v>0.64193189143999996</c:v>
                </c:pt>
                <c:pt idx="403">
                  <c:v>0.65173023938999997</c:v>
                </c:pt>
                <c:pt idx="404">
                  <c:v>0.66158580779999998</c:v>
                </c:pt>
                <c:pt idx="405">
                  <c:v>0.67144143581000004</c:v>
                </c:pt>
                <c:pt idx="406">
                  <c:v>0.68146890402000004</c:v>
                </c:pt>
                <c:pt idx="407">
                  <c:v>0.69143909215999999</c:v>
                </c:pt>
                <c:pt idx="408">
                  <c:v>0.70146656035999999</c:v>
                </c:pt>
                <c:pt idx="409">
                  <c:v>0.71155136823999998</c:v>
                </c:pt>
                <c:pt idx="410">
                  <c:v>0.72169345617000003</c:v>
                </c:pt>
                <c:pt idx="411">
                  <c:v>0.73189288377999995</c:v>
                </c:pt>
                <c:pt idx="412">
                  <c:v>0.74220687150999998</c:v>
                </c:pt>
                <c:pt idx="413">
                  <c:v>0.75263547897000005</c:v>
                </c:pt>
                <c:pt idx="414">
                  <c:v>0.76323598623</c:v>
                </c:pt>
                <c:pt idx="415">
                  <c:v>0.77406567334999998</c:v>
                </c:pt>
                <c:pt idx="416">
                  <c:v>0.78495270013999996</c:v>
                </c:pt>
                <c:pt idx="417">
                  <c:v>0.79595428705000004</c:v>
                </c:pt>
                <c:pt idx="418">
                  <c:v>0.80701321363</c:v>
                </c:pt>
                <c:pt idx="419">
                  <c:v>0.81812942028000002</c:v>
                </c:pt>
                <c:pt idx="420">
                  <c:v>0.82930284739000004</c:v>
                </c:pt>
                <c:pt idx="421">
                  <c:v>0.84047639370000005</c:v>
                </c:pt>
                <c:pt idx="422">
                  <c:v>0.85164988041</c:v>
                </c:pt>
                <c:pt idx="423">
                  <c:v>0.86293798685000001</c:v>
                </c:pt>
                <c:pt idx="424">
                  <c:v>0.87428337335999995</c:v>
                </c:pt>
                <c:pt idx="425">
                  <c:v>0.88568603991999995</c:v>
                </c:pt>
                <c:pt idx="426">
                  <c:v>0.89714610576999998</c:v>
                </c:pt>
                <c:pt idx="427">
                  <c:v>0.90877801179999995</c:v>
                </c:pt>
                <c:pt idx="428">
                  <c:v>0.92046713829000004</c:v>
                </c:pt>
                <c:pt idx="429">
                  <c:v>0.93227100372000005</c:v>
                </c:pt>
                <c:pt idx="430">
                  <c:v>0.94413208960999995</c:v>
                </c:pt>
                <c:pt idx="431">
                  <c:v>0.95610779524</c:v>
                </c:pt>
                <c:pt idx="432">
                  <c:v>0.96814078093</c:v>
                </c:pt>
                <c:pt idx="433">
                  <c:v>0.98034566640999998</c:v>
                </c:pt>
                <c:pt idx="434">
                  <c:v>0.99249327183000002</c:v>
                </c:pt>
                <c:pt idx="435">
                  <c:v>1.0048127174000001</c:v>
                </c:pt>
                <c:pt idx="436">
                  <c:v>1.0171322823</c:v>
                </c:pt>
                <c:pt idx="437">
                  <c:v>1.0294518471</c:v>
                </c:pt>
                <c:pt idx="438">
                  <c:v>1.0417712927</c:v>
                </c:pt>
                <c:pt idx="439">
                  <c:v>1.0540907383</c:v>
                </c:pt>
                <c:pt idx="440">
                  <c:v>1.0663529634</c:v>
                </c:pt>
                <c:pt idx="441">
                  <c:v>1.0786151885999999</c:v>
                </c:pt>
                <c:pt idx="442">
                  <c:v>1.0908772945</c:v>
                </c:pt>
                <c:pt idx="443">
                  <c:v>1.103254199</c:v>
                </c:pt>
                <c:pt idx="444">
                  <c:v>1.1155737638000001</c:v>
                </c:pt>
                <c:pt idx="445">
                  <c:v>1.1279505490999999</c:v>
                </c:pt>
                <c:pt idx="446">
                  <c:v>1.1403845549</c:v>
                </c:pt>
                <c:pt idx="447">
                  <c:v>1.1528186798</c:v>
                </c:pt>
                <c:pt idx="448">
                  <c:v>1.1653674840999999</c:v>
                </c:pt>
                <c:pt idx="449">
                  <c:v>1.1779160500000001</c:v>
                </c:pt>
                <c:pt idx="450">
                  <c:v>1.1905220747</c:v>
                </c:pt>
                <c:pt idx="451">
                  <c:v>1.2031280994</c:v>
                </c:pt>
                <c:pt idx="452">
                  <c:v>1.2158486843</c:v>
                </c:pt>
                <c:pt idx="453">
                  <c:v>1.2283973694000001</c:v>
                </c:pt>
                <c:pt idx="454">
                  <c:v>1.2408887148000001</c:v>
                </c:pt>
                <c:pt idx="455">
                  <c:v>1.2533228397</c:v>
                </c:pt>
                <c:pt idx="456">
                  <c:v>1.2656997442</c:v>
                </c:pt>
                <c:pt idx="457">
                  <c:v>1.2781338691999999</c:v>
                </c:pt>
                <c:pt idx="458">
                  <c:v>1.2905106544</c:v>
                </c:pt>
                <c:pt idx="459">
                  <c:v>1.3027727603999999</c:v>
                </c:pt>
                <c:pt idx="460">
                  <c:v>1.3149204254</c:v>
                </c:pt>
                <c:pt idx="461">
                  <c:v>1.3270106316000001</c:v>
                </c:pt>
                <c:pt idx="462">
                  <c:v>1.3388718367000001</c:v>
                </c:pt>
                <c:pt idx="463">
                  <c:v>1.3506182432</c:v>
                </c:pt>
                <c:pt idx="464">
                  <c:v>1.3621928692</c:v>
                </c:pt>
                <c:pt idx="465">
                  <c:v>1.3736528158000001</c:v>
                </c:pt>
                <c:pt idx="466">
                  <c:v>1.3848263025000001</c:v>
                </c:pt>
                <c:pt idx="467">
                  <c:v>1.3958278894</c:v>
                </c:pt>
                <c:pt idx="468">
                  <c:v>1.4066576958000001</c:v>
                </c:pt>
                <c:pt idx="469">
                  <c:v>1.4171435832999999</c:v>
                </c:pt>
                <c:pt idx="470">
                  <c:v>1.4274002314000001</c:v>
                </c:pt>
                <c:pt idx="471">
                  <c:v>1.4373131990000001</c:v>
                </c:pt>
                <c:pt idx="472">
                  <c:v>1.4468822479000001</c:v>
                </c:pt>
                <c:pt idx="473">
                  <c:v>1.4562221766000001</c:v>
                </c:pt>
                <c:pt idx="474">
                  <c:v>1.4652755260000001</c:v>
                </c:pt>
                <c:pt idx="475">
                  <c:v>1.4740424156</c:v>
                </c:pt>
                <c:pt idx="476">
                  <c:v>1.4825228452999999</c:v>
                </c:pt>
                <c:pt idx="477">
                  <c:v>1.4907168150000001</c:v>
                </c:pt>
                <c:pt idx="478">
                  <c:v>1.4985668659</c:v>
                </c:pt>
                <c:pt idx="479">
                  <c:v>1.5061877965999999</c:v>
                </c:pt>
                <c:pt idx="480">
                  <c:v>1.5135221481000001</c:v>
                </c:pt>
                <c:pt idx="481">
                  <c:v>1.5206847190999999</c:v>
                </c:pt>
                <c:pt idx="482">
                  <c:v>1.5276752709999999</c:v>
                </c:pt>
                <c:pt idx="483">
                  <c:v>1.5345512629</c:v>
                </c:pt>
                <c:pt idx="484">
                  <c:v>1.5412553549000001</c:v>
                </c:pt>
                <c:pt idx="485">
                  <c:v>1.5477875471</c:v>
                </c:pt>
                <c:pt idx="486">
                  <c:v>1.5540332794</c:v>
                </c:pt>
                <c:pt idx="487">
                  <c:v>1.5601643324000001</c:v>
                </c:pt>
                <c:pt idx="488">
                  <c:v>1.5661236048</c:v>
                </c:pt>
                <c:pt idx="489">
                  <c:v>1.571796298</c:v>
                </c:pt>
                <c:pt idx="490">
                  <c:v>1.5772397518000001</c:v>
                </c:pt>
                <c:pt idx="491">
                  <c:v>1.5826259851</c:v>
                </c:pt>
                <c:pt idx="492">
                  <c:v>1.5879548788</c:v>
                </c:pt>
                <c:pt idx="493">
                  <c:v>1.5932837725</c:v>
                </c:pt>
                <c:pt idx="494">
                  <c:v>1.5986126661</c:v>
                </c:pt>
                <c:pt idx="495">
                  <c:v>1.6039416790000001</c:v>
                </c:pt>
                <c:pt idx="496">
                  <c:v>1.6092705727000001</c:v>
                </c:pt>
                <c:pt idx="497">
                  <c:v>1.6145994663000001</c:v>
                </c:pt>
                <c:pt idx="498">
                  <c:v>1.6199855804000001</c:v>
                </c:pt>
                <c:pt idx="499">
                  <c:v>1.6254290342</c:v>
                </c:pt>
                <c:pt idx="500">
                  <c:v>1.6309299469</c:v>
                </c:pt>
                <c:pt idx="501">
                  <c:v>1.6363734006999999</c:v>
                </c:pt>
                <c:pt idx="502">
                  <c:v>1.6416450738999999</c:v>
                </c:pt>
                <c:pt idx="503">
                  <c:v>1.6466873884</c:v>
                </c:pt>
                <c:pt idx="504">
                  <c:v>1.6514433622</c:v>
                </c:pt>
                <c:pt idx="505">
                  <c:v>1.6559699774000001</c:v>
                </c:pt>
                <c:pt idx="506">
                  <c:v>1.6603820324</c:v>
                </c:pt>
                <c:pt idx="507">
                  <c:v>1.664736867</c:v>
                </c:pt>
                <c:pt idx="508">
                  <c:v>1.6689770222</c:v>
                </c:pt>
                <c:pt idx="509">
                  <c:v>1.6732745171000001</c:v>
                </c:pt>
                <c:pt idx="510">
                  <c:v>1.6777439116999999</c:v>
                </c:pt>
                <c:pt idx="511">
                  <c:v>1.6820987462999999</c:v>
                </c:pt>
                <c:pt idx="512">
                  <c:v>1.6863390207</c:v>
                </c:pt>
                <c:pt idx="513">
                  <c:v>1.6905219555</c:v>
                </c:pt>
                <c:pt idx="514">
                  <c:v>1.6945328712000001</c:v>
                </c:pt>
                <c:pt idx="515">
                  <c:v>1.6982001066000001</c:v>
                </c:pt>
                <c:pt idx="516">
                  <c:v>1.7014662027</c:v>
                </c:pt>
                <c:pt idx="517">
                  <c:v>1.7040446997000001</c:v>
                </c:pt>
                <c:pt idx="518">
                  <c:v>1.706107378</c:v>
                </c:pt>
                <c:pt idx="519">
                  <c:v>1.7077119350000001</c:v>
                </c:pt>
                <c:pt idx="520">
                  <c:v>1.7089151144000001</c:v>
                </c:pt>
                <c:pt idx="521">
                  <c:v>1.7096028327999999</c:v>
                </c:pt>
                <c:pt idx="522">
                  <c:v>1.7098892927</c:v>
                </c:pt>
                <c:pt idx="523">
                  <c:v>1.7097173929</c:v>
                </c:pt>
                <c:pt idx="524">
                  <c:v>1.7091444731000001</c:v>
                </c:pt>
                <c:pt idx="525">
                  <c:v>1.7081702947999999</c:v>
                </c:pt>
                <c:pt idx="526">
                  <c:v>1.7066804171000001</c:v>
                </c:pt>
                <c:pt idx="527">
                  <c:v>1.7047322989</c:v>
                </c:pt>
                <c:pt idx="528">
                  <c:v>1.7022683620000001</c:v>
                </c:pt>
                <c:pt idx="529">
                  <c:v>1.6992888450999999</c:v>
                </c:pt>
                <c:pt idx="530">
                  <c:v>1.6957935095000001</c:v>
                </c:pt>
                <c:pt idx="531">
                  <c:v>1.6918970346</c:v>
                </c:pt>
                <c:pt idx="532">
                  <c:v>1.6877142191000001</c:v>
                </c:pt>
                <c:pt idx="533">
                  <c:v>1.6831301451</c:v>
                </c:pt>
                <c:pt idx="534">
                  <c:v>1.6782596111000001</c:v>
                </c:pt>
                <c:pt idx="535">
                  <c:v>1.6731600761000001</c:v>
                </c:pt>
                <c:pt idx="536">
                  <c:v>1.6678884029000001</c:v>
                </c:pt>
                <c:pt idx="537">
                  <c:v>1.6623302698</c:v>
                </c:pt>
                <c:pt idx="538">
                  <c:v>1.6564283370999999</c:v>
                </c:pt>
                <c:pt idx="539">
                  <c:v>1.6501253843000001</c:v>
                </c:pt>
                <c:pt idx="540">
                  <c:v>1.6434212923</c:v>
                </c:pt>
                <c:pt idx="541">
                  <c:v>1.6364879608</c:v>
                </c:pt>
                <c:pt idx="542">
                  <c:v>1.6292682886000001</c:v>
                </c:pt>
                <c:pt idx="543">
                  <c:v>1.6216473578999999</c:v>
                </c:pt>
                <c:pt idx="544">
                  <c:v>1.6139117479</c:v>
                </c:pt>
                <c:pt idx="545">
                  <c:v>1.6061763763000001</c:v>
                </c:pt>
                <c:pt idx="546">
                  <c:v>1.5985554457</c:v>
                </c:pt>
                <c:pt idx="547">
                  <c:v>1.5910490750999999</c:v>
                </c:pt>
                <c:pt idx="548">
                  <c:v>1.5835428238</c:v>
                </c:pt>
                <c:pt idx="549">
                  <c:v>1.5759792328</c:v>
                </c:pt>
                <c:pt idx="550">
                  <c:v>1.5684156417999999</c:v>
                </c:pt>
                <c:pt idx="551">
                  <c:v>1.5607947111</c:v>
                </c:pt>
                <c:pt idx="552">
                  <c:v>1.5531164408</c:v>
                </c:pt>
                <c:pt idx="553">
                  <c:v>1.5456101894000001</c:v>
                </c:pt>
                <c:pt idx="554">
                  <c:v>1.5381039380999999</c:v>
                </c:pt>
                <c:pt idx="555">
                  <c:v>1.5304830074</c:v>
                </c:pt>
                <c:pt idx="556">
                  <c:v>1.5228047371</c:v>
                </c:pt>
                <c:pt idx="557">
                  <c:v>1.5148973465</c:v>
                </c:pt>
                <c:pt idx="558">
                  <c:v>1.5069326162000001</c:v>
                </c:pt>
                <c:pt idx="559">
                  <c:v>1.4988533258000001</c:v>
                </c:pt>
                <c:pt idx="560">
                  <c:v>1.4904302358999999</c:v>
                </c:pt>
                <c:pt idx="561">
                  <c:v>1.481434226</c:v>
                </c:pt>
                <c:pt idx="562">
                  <c:v>1.4720369577000001</c:v>
                </c:pt>
                <c:pt idx="563">
                  <c:v>1.4621241092999999</c:v>
                </c:pt>
                <c:pt idx="564">
                  <c:v>1.4517527819</c:v>
                </c:pt>
                <c:pt idx="565">
                  <c:v>1.4409230947</c:v>
                </c:pt>
                <c:pt idx="566">
                  <c:v>1.4296349287000001</c:v>
                </c:pt>
                <c:pt idx="567">
                  <c:v>1.4177738428</c:v>
                </c:pt>
                <c:pt idx="568">
                  <c:v>1.4054543972</c:v>
                </c:pt>
                <c:pt idx="569">
                  <c:v>1.3925045729000001</c:v>
                </c:pt>
                <c:pt idx="570">
                  <c:v>1.3788099289</c:v>
                </c:pt>
                <c:pt idx="571">
                  <c:v>1.3641984463000001</c:v>
                </c:pt>
                <c:pt idx="572">
                  <c:v>1.3491284847</c:v>
                </c:pt>
                <c:pt idx="573">
                  <c:v>1.3336573839000001</c:v>
                </c:pt>
                <c:pt idx="574">
                  <c:v>1.3177280426</c:v>
                </c:pt>
                <c:pt idx="575">
                  <c:v>1.301397562</c:v>
                </c:pt>
                <c:pt idx="576">
                  <c:v>1.2846659422</c:v>
                </c:pt>
                <c:pt idx="577">
                  <c:v>1.2673614025</c:v>
                </c:pt>
                <c:pt idx="578">
                  <c:v>1.2496557236000001</c:v>
                </c:pt>
                <c:pt idx="579">
                  <c:v>1.2315489053999999</c:v>
                </c:pt>
                <c:pt idx="580">
                  <c:v>1.2131556272999999</c:v>
                </c:pt>
                <c:pt idx="581">
                  <c:v>1.1947622299</c:v>
                </c:pt>
                <c:pt idx="582">
                  <c:v>1.1761397122999999</c:v>
                </c:pt>
                <c:pt idx="583">
                  <c:v>1.1571735143999999</c:v>
                </c:pt>
                <c:pt idx="584">
                  <c:v>1.1381498575</c:v>
                </c:pt>
                <c:pt idx="585">
                  <c:v>1.1188397407999999</c:v>
                </c:pt>
                <c:pt idx="586">
                  <c:v>1.0995297432</c:v>
                </c:pt>
                <c:pt idx="587">
                  <c:v>1.0799330472999999</c:v>
                </c:pt>
                <c:pt idx="588">
                  <c:v>1.0601073503</c:v>
                </c:pt>
                <c:pt idx="589">
                  <c:v>1.0398803948999999</c:v>
                </c:pt>
                <c:pt idx="590">
                  <c:v>1.019882679</c:v>
                </c:pt>
                <c:pt idx="591">
                  <c:v>0.99977040290999997</c:v>
                </c:pt>
                <c:pt idx="592">
                  <c:v>0.97942882775999995</c:v>
                </c:pt>
                <c:pt idx="593">
                  <c:v>0.95897281170000004</c:v>
                </c:pt>
                <c:pt idx="594">
                  <c:v>0.93851673602999997</c:v>
                </c:pt>
                <c:pt idx="595">
                  <c:v>0.91817516087999995</c:v>
                </c:pt>
                <c:pt idx="596">
                  <c:v>0.89783364533999999</c:v>
                </c:pt>
                <c:pt idx="597">
                  <c:v>0.87737756968000002</c:v>
                </c:pt>
                <c:pt idx="598">
                  <c:v>0.85663497448000003</c:v>
                </c:pt>
                <c:pt idx="599">
                  <c:v>0.83600699901999997</c:v>
                </c:pt>
                <c:pt idx="600">
                  <c:v>0.81520706414999999</c:v>
                </c:pt>
                <c:pt idx="601">
                  <c:v>0.79440718888999995</c:v>
                </c:pt>
                <c:pt idx="602">
                  <c:v>0.77343535422999998</c:v>
                </c:pt>
                <c:pt idx="603">
                  <c:v>0.75240629911000001</c:v>
                </c:pt>
                <c:pt idx="604">
                  <c:v>0.73137718438999999</c:v>
                </c:pt>
                <c:pt idx="605">
                  <c:v>0.71017616986999998</c:v>
                </c:pt>
                <c:pt idx="606">
                  <c:v>0.68897521496000003</c:v>
                </c:pt>
                <c:pt idx="607">
                  <c:v>0.66743040085000005</c:v>
                </c:pt>
                <c:pt idx="608">
                  <c:v>0.64588558673999996</c:v>
                </c:pt>
                <c:pt idx="609">
                  <c:v>0.62399697304000001</c:v>
                </c:pt>
                <c:pt idx="610">
                  <c:v>0.60176461935000003</c:v>
                </c:pt>
                <c:pt idx="611">
                  <c:v>0.57918834685999998</c:v>
                </c:pt>
                <c:pt idx="612">
                  <c:v>0.55623400210999996</c:v>
                </c:pt>
                <c:pt idx="613">
                  <c:v>0.53309625387000004</c:v>
                </c:pt>
                <c:pt idx="614">
                  <c:v>0.50984966755000005</c:v>
                </c:pt>
                <c:pt idx="615">
                  <c:v>0.48644262552</c:v>
                </c:pt>
                <c:pt idx="616">
                  <c:v>0.46272042394000001</c:v>
                </c:pt>
                <c:pt idx="617">
                  <c:v>0.43927323818000003</c:v>
                </c:pt>
                <c:pt idx="618">
                  <c:v>0.41596934199000002</c:v>
                </c:pt>
                <c:pt idx="619">
                  <c:v>0.39268836378999999</c:v>
                </c:pt>
                <c:pt idx="620">
                  <c:v>0.36925837398</c:v>
                </c:pt>
                <c:pt idx="621">
                  <c:v>0.34543302655000002</c:v>
                </c:pt>
                <c:pt idx="622">
                  <c:v>0.32103472948</c:v>
                </c:pt>
                <c:pt idx="623">
                  <c:v>0.2963154912</c:v>
                </c:pt>
                <c:pt idx="624">
                  <c:v>0.27103471756000003</c:v>
                </c:pt>
                <c:pt idx="625">
                  <c:v>0.24501480162</c:v>
                </c:pt>
                <c:pt idx="626">
                  <c:v>0.21893757582000001</c:v>
                </c:pt>
                <c:pt idx="627">
                  <c:v>0.19248789549</c:v>
                </c:pt>
                <c:pt idx="628">
                  <c:v>0.16558553277999999</c:v>
                </c:pt>
                <c:pt idx="629">
                  <c:v>0.13826489449000001</c:v>
                </c:pt>
                <c:pt idx="630">
                  <c:v>0.11048585922</c:v>
                </c:pt>
                <c:pt idx="631">
                  <c:v>8.2397401332999998E-2</c:v>
                </c:pt>
                <c:pt idx="632">
                  <c:v>5.4007541387999999E-2</c:v>
                </c:pt>
                <c:pt idx="633">
                  <c:v>2.5289926678000001E-2</c:v>
                </c:pt>
                <c:pt idx="634">
                  <c:v>-3.8659162818999999E-3</c:v>
                </c:pt>
                <c:pt idx="635">
                  <c:v>-3.3718757331E-2</c:v>
                </c:pt>
                <c:pt idx="636">
                  <c:v>-6.3585802913000006E-2</c:v>
                </c:pt>
                <c:pt idx="637">
                  <c:v>-9.3685500323999998E-2</c:v>
                </c:pt>
                <c:pt idx="638">
                  <c:v>-0.12388259172</c:v>
                </c:pt>
                <c:pt idx="639">
                  <c:v>-0.15425160527000001</c:v>
                </c:pt>
                <c:pt idx="640">
                  <c:v>-0.18490709363999999</c:v>
                </c:pt>
                <c:pt idx="641">
                  <c:v>-0.2158433646</c:v>
                </c:pt>
                <c:pt idx="642">
                  <c:v>-0.24707758427000001</c:v>
                </c:pt>
                <c:pt idx="643">
                  <c:v>-0.27867281437000002</c:v>
                </c:pt>
                <c:pt idx="644">
                  <c:v>-0.31092125177000002</c:v>
                </c:pt>
                <c:pt idx="645">
                  <c:v>-0.34317541122</c:v>
                </c:pt>
                <c:pt idx="646">
                  <c:v>-0.37569317221999998</c:v>
                </c:pt>
                <c:pt idx="647">
                  <c:v>-0.40849170088999998</c:v>
                </c:pt>
                <c:pt idx="648">
                  <c:v>-0.44151943921999998</c:v>
                </c:pt>
                <c:pt idx="649">
                  <c:v>-0.47491386533000002</c:v>
                </c:pt>
                <c:pt idx="650">
                  <c:v>-0.50858336687000005</c:v>
                </c:pt>
                <c:pt idx="651">
                  <c:v>-0.54236167669000002</c:v>
                </c:pt>
                <c:pt idx="652">
                  <c:v>-0.57626610994000005</c:v>
                </c:pt>
                <c:pt idx="653">
                  <c:v>-0.61064612865000001</c:v>
                </c:pt>
                <c:pt idx="654">
                  <c:v>-0.64491146802999999</c:v>
                </c:pt>
                <c:pt idx="655">
                  <c:v>-0.67952066659999999</c:v>
                </c:pt>
                <c:pt idx="656">
                  <c:v>-0.71430182457000002</c:v>
                </c:pt>
                <c:pt idx="657">
                  <c:v>-0.74908292294000001</c:v>
                </c:pt>
                <c:pt idx="658">
                  <c:v>-0.78415048121999997</c:v>
                </c:pt>
                <c:pt idx="659">
                  <c:v>-0.81944727898000003</c:v>
                </c:pt>
                <c:pt idx="660">
                  <c:v>-0.85480141639999996</c:v>
                </c:pt>
                <c:pt idx="661">
                  <c:v>-0.8903273344</c:v>
                </c:pt>
                <c:pt idx="662">
                  <c:v>-0.92625445126999995</c:v>
                </c:pt>
                <c:pt idx="663">
                  <c:v>-0.96200972794999995</c:v>
                </c:pt>
                <c:pt idx="664">
                  <c:v>-0.99810862541000001</c:v>
                </c:pt>
                <c:pt idx="665">
                  <c:v>-1.0343796015</c:v>
                </c:pt>
                <c:pt idx="666">
                  <c:v>-1.0708795786</c:v>
                </c:pt>
                <c:pt idx="667">
                  <c:v>-1.1076090336</c:v>
                </c:pt>
                <c:pt idx="668">
                  <c:v>-1.1442810296999999</c:v>
                </c:pt>
                <c:pt idx="669">
                  <c:v>-1.1810102463000001</c:v>
                </c:pt>
                <c:pt idx="670">
                  <c:v>-1.2177395821000001</c:v>
                </c:pt>
                <c:pt idx="671">
                  <c:v>-1.2547553778</c:v>
                </c:pt>
                <c:pt idx="672">
                  <c:v>-1.2913701533999999</c:v>
                </c:pt>
                <c:pt idx="673">
                  <c:v>-1.3276410103</c:v>
                </c:pt>
                <c:pt idx="674">
                  <c:v>-1.3636254072</c:v>
                </c:pt>
                <c:pt idx="675">
                  <c:v>-1.3992660046000001</c:v>
                </c:pt>
                <c:pt idx="676">
                  <c:v>-1.4346773624</c:v>
                </c:pt>
                <c:pt idx="677">
                  <c:v>-1.4698596000999999</c:v>
                </c:pt>
                <c:pt idx="678">
                  <c:v>-1.5048125982</c:v>
                </c:pt>
                <c:pt idx="679">
                  <c:v>-1.5395936965999999</c:v>
                </c:pt>
                <c:pt idx="680">
                  <c:v>-1.5744320154</c:v>
                </c:pt>
                <c:pt idx="681">
                  <c:v>-1.6088120936999999</c:v>
                </c:pt>
                <c:pt idx="682">
                  <c:v>-1.6430774927</c:v>
                </c:pt>
                <c:pt idx="683">
                  <c:v>-1.6772855520000001</c:v>
                </c:pt>
                <c:pt idx="684">
                  <c:v>-1.7112071514</c:v>
                </c:pt>
                <c:pt idx="685">
                  <c:v>-1.7446703911000001</c:v>
                </c:pt>
                <c:pt idx="686">
                  <c:v>-1.7777324914999999</c:v>
                </c:pt>
                <c:pt idx="687">
                  <c:v>-1.8102787733000001</c:v>
                </c:pt>
                <c:pt idx="688">
                  <c:v>-1.8423668146000001</c:v>
                </c:pt>
                <c:pt idx="689">
                  <c:v>-1.8740537167</c:v>
                </c:pt>
                <c:pt idx="690">
                  <c:v>-1.9048238993</c:v>
                </c:pt>
                <c:pt idx="691">
                  <c:v>-1.9349062443</c:v>
                </c:pt>
                <c:pt idx="692">
                  <c:v>-1.9643585682</c:v>
                </c:pt>
                <c:pt idx="693">
                  <c:v>-1.9932378530999999</c:v>
                </c:pt>
                <c:pt idx="694">
                  <c:v>-2.0215439796000001</c:v>
                </c:pt>
                <c:pt idx="695">
                  <c:v>-2.0495636463000002</c:v>
                </c:pt>
                <c:pt idx="696">
                  <c:v>-2.0772395133999999</c:v>
                </c:pt>
                <c:pt idx="697">
                  <c:v>-2.1047434806999998</c:v>
                </c:pt>
                <c:pt idx="698">
                  <c:v>-2.1321330070000002</c:v>
                </c:pt>
                <c:pt idx="699">
                  <c:v>-2.1598088740999999</c:v>
                </c:pt>
                <c:pt idx="700">
                  <c:v>-2.1872556209999998</c:v>
                </c:pt>
                <c:pt idx="701">
                  <c:v>-2.2145876884</c:v>
                </c:pt>
                <c:pt idx="702">
                  <c:v>-2.2416906356999999</c:v>
                </c:pt>
                <c:pt idx="703">
                  <c:v>-2.2687361240000001</c:v>
                </c:pt>
                <c:pt idx="704">
                  <c:v>-2.2957246304000001</c:v>
                </c:pt>
                <c:pt idx="705">
                  <c:v>-2.3227701186999998</c:v>
                </c:pt>
                <c:pt idx="706">
                  <c:v>-2.3498158455000002</c:v>
                </c:pt>
                <c:pt idx="707">
                  <c:v>-2.3768613338</c:v>
                </c:pt>
                <c:pt idx="708">
                  <c:v>-2.4044797420999999</c:v>
                </c:pt>
                <c:pt idx="709">
                  <c:v>-2.4319839478</c:v>
                </c:pt>
                <c:pt idx="710">
                  <c:v>-2.459487915</c:v>
                </c:pt>
                <c:pt idx="711">
                  <c:v>-2.4869346618999999</c:v>
                </c:pt>
                <c:pt idx="712">
                  <c:v>-2.5145533085</c:v>
                </c:pt>
                <c:pt idx="713">
                  <c:v>-2.5421717167</c:v>
                </c:pt>
                <c:pt idx="714">
                  <c:v>-2.5697331429000001</c:v>
                </c:pt>
                <c:pt idx="715">
                  <c:v>-2.5974662303999998</c:v>
                </c:pt>
                <c:pt idx="716">
                  <c:v>-2.6253714560999999</c:v>
                </c:pt>
                <c:pt idx="717">
                  <c:v>-2.6536202431000002</c:v>
                </c:pt>
                <c:pt idx="718">
                  <c:v>-2.6817545891000001</c:v>
                </c:pt>
                <c:pt idx="719">
                  <c:v>-2.7101180553000002</c:v>
                </c:pt>
                <c:pt idx="720">
                  <c:v>-2.7385389805</c:v>
                </c:pt>
                <c:pt idx="721">
                  <c:v>-2.7671315669999998</c:v>
                </c:pt>
                <c:pt idx="722">
                  <c:v>-2.7958962917000001</c:v>
                </c:pt>
                <c:pt idx="723">
                  <c:v>-2.8245460987</c:v>
                </c:pt>
                <c:pt idx="724">
                  <c:v>-2.8530814647999998</c:v>
                </c:pt>
                <c:pt idx="725">
                  <c:v>-2.8812730312000001</c:v>
                </c:pt>
                <c:pt idx="726">
                  <c:v>-2.9092354774000002</c:v>
                </c:pt>
                <c:pt idx="727">
                  <c:v>-2.9365677834000001</c:v>
                </c:pt>
                <c:pt idx="728">
                  <c:v>-2.9636707306000001</c:v>
                </c:pt>
                <c:pt idx="729">
                  <c:v>-2.9902005196000001</c:v>
                </c:pt>
                <c:pt idx="730">
                  <c:v>-3.0163865089000002</c:v>
                </c:pt>
                <c:pt idx="731">
                  <c:v>-3.0421714782999998</c:v>
                </c:pt>
                <c:pt idx="732">
                  <c:v>-3.0676701069000001</c:v>
                </c:pt>
                <c:pt idx="733">
                  <c:v>-3.0930540562000002</c:v>
                </c:pt>
                <c:pt idx="734">
                  <c:v>-3.1183805466000001</c:v>
                </c:pt>
                <c:pt idx="735">
                  <c:v>-3.1438217163000002</c:v>
                </c:pt>
                <c:pt idx="736">
                  <c:v>-3.1689190864999999</c:v>
                </c:pt>
                <c:pt idx="737">
                  <c:v>-3.1934435367999998</c:v>
                </c:pt>
                <c:pt idx="738">
                  <c:v>-3.2173376082999998</c:v>
                </c:pt>
                <c:pt idx="739">
                  <c:v>-3.2406587601000001</c:v>
                </c:pt>
                <c:pt idx="740">
                  <c:v>-3.2634069920000002</c:v>
                </c:pt>
                <c:pt idx="741">
                  <c:v>-3.2855248450999999</c:v>
                </c:pt>
                <c:pt idx="742">
                  <c:v>-3.3072414397999998</c:v>
                </c:pt>
                <c:pt idx="743">
                  <c:v>-3.3286142348999999</c:v>
                </c:pt>
                <c:pt idx="744">
                  <c:v>-3.3501591681999998</c:v>
                </c:pt>
                <c:pt idx="745">
                  <c:v>-3.3714172840000001</c:v>
                </c:pt>
                <c:pt idx="746">
                  <c:v>-3.3927903174999998</c:v>
                </c:pt>
                <c:pt idx="747">
                  <c:v>-3.4143352508999998</c:v>
                </c:pt>
                <c:pt idx="748">
                  <c:v>-3.4361090660000002</c:v>
                </c:pt>
                <c:pt idx="749">
                  <c:v>-3.4579403399999999</c:v>
                </c:pt>
                <c:pt idx="750">
                  <c:v>-3.4798288345000001</c:v>
                </c:pt>
                <c:pt idx="751">
                  <c:v>-3.5016601085999999</c:v>
                </c:pt>
                <c:pt idx="752">
                  <c:v>-3.5235488414999998</c:v>
                </c:pt>
                <c:pt idx="753">
                  <c:v>-3.5459532737999999</c:v>
                </c:pt>
                <c:pt idx="754">
                  <c:v>-3.5683574676999998</c:v>
                </c:pt>
                <c:pt idx="755">
                  <c:v>-3.5908765793000001</c:v>
                </c:pt>
                <c:pt idx="756">
                  <c:v>-3.6134524345000001</c:v>
                </c:pt>
                <c:pt idx="757">
                  <c:v>-3.6358566284</c:v>
                </c:pt>
                <c:pt idx="758">
                  <c:v>-3.6580891608999999</c:v>
                </c:pt>
                <c:pt idx="759">
                  <c:v>-3.6800351142999999</c:v>
                </c:pt>
                <c:pt idx="760">
                  <c:v>-3.7020382880999998</c:v>
                </c:pt>
                <c:pt idx="761">
                  <c:v>-3.7240417003999999</c:v>
                </c:pt>
                <c:pt idx="762">
                  <c:v>-3.7465603351999999</c:v>
                </c:pt>
                <c:pt idx="763">
                  <c:v>-3.7690794468000002</c:v>
                </c:pt>
                <c:pt idx="764">
                  <c:v>-3.7918274403000001</c:v>
                </c:pt>
                <c:pt idx="765">
                  <c:v>-3.8148622513000001</c:v>
                </c:pt>
                <c:pt idx="766">
                  <c:v>-3.8380687237000002</c:v>
                </c:pt>
                <c:pt idx="767">
                  <c:v>-3.8613893986000001</c:v>
                </c:pt>
                <c:pt idx="768">
                  <c:v>-3.8846535683000001</c:v>
                </c:pt>
                <c:pt idx="769">
                  <c:v>-3.9080319404999999</c:v>
                </c:pt>
                <c:pt idx="770">
                  <c:v>-3.9314105510999999</c:v>
                </c:pt>
                <c:pt idx="771">
                  <c:v>-3.9549033642000002</c:v>
                </c:pt>
                <c:pt idx="772">
                  <c:v>-3.9785683155</c:v>
                </c:pt>
                <c:pt idx="773">
                  <c:v>-4.0019469260999996</c:v>
                </c:pt>
                <c:pt idx="774">
                  <c:v>-4.0253825187999999</c:v>
                </c:pt>
                <c:pt idx="775">
                  <c:v>-4.0488181114000001</c:v>
                </c:pt>
                <c:pt idx="776">
                  <c:v>-4.0726547241000004</c:v>
                </c:pt>
                <c:pt idx="777">
                  <c:v>-4.0967206955000002</c:v>
                </c:pt>
                <c:pt idx="778">
                  <c:v>-4.1210732459999999</c:v>
                </c:pt>
                <c:pt idx="779">
                  <c:v>-4.1456551552000001</c:v>
                </c:pt>
                <c:pt idx="780">
                  <c:v>-4.1704659462000002</c:v>
                </c:pt>
                <c:pt idx="781">
                  <c:v>-4.1956777573000004</c:v>
                </c:pt>
                <c:pt idx="782">
                  <c:v>-4.2207751273999996</c:v>
                </c:pt>
                <c:pt idx="783">
                  <c:v>-4.2458152771000002</c:v>
                </c:pt>
                <c:pt idx="784">
                  <c:v>-4.2706260681000003</c:v>
                </c:pt>
                <c:pt idx="785">
                  <c:v>-4.2952079772999996</c:v>
                </c:pt>
                <c:pt idx="786">
                  <c:v>-4.3195600509999998</c:v>
                </c:pt>
                <c:pt idx="787">
                  <c:v>-4.3436837196000004</c:v>
                </c:pt>
                <c:pt idx="788">
                  <c:v>-4.3677501677999997</c:v>
                </c:pt>
                <c:pt idx="789">
                  <c:v>-4.3917012215</c:v>
                </c:pt>
                <c:pt idx="790">
                  <c:v>-4.4157099724000002</c:v>
                </c:pt>
                <c:pt idx="791">
                  <c:v>-4.4392600059999996</c:v>
                </c:pt>
                <c:pt idx="792">
                  <c:v>-4.4629821776999998</c:v>
                </c:pt>
                <c:pt idx="793">
                  <c:v>-4.4865899086000001</c:v>
                </c:pt>
                <c:pt idx="794">
                  <c:v>-4.5101976395000003</c:v>
                </c:pt>
                <c:pt idx="795">
                  <c:v>-4.5338053702999996</c:v>
                </c:pt>
                <c:pt idx="796">
                  <c:v>-4.5574698447999999</c:v>
                </c:pt>
                <c:pt idx="797">
                  <c:v>-4.5813069343999997</c:v>
                </c:pt>
                <c:pt idx="798">
                  <c:v>-4.6054301261999999</c:v>
                </c:pt>
                <c:pt idx="799">
                  <c:v>-4.6296682357999996</c:v>
                </c:pt>
                <c:pt idx="800">
                  <c:v>-4.6536765099000004</c:v>
                </c:pt>
                <c:pt idx="801">
                  <c:v>-4.6775135994000001</c:v>
                </c:pt>
                <c:pt idx="802">
                  <c:v>-4.7010636330000004</c:v>
                </c:pt>
                <c:pt idx="803">
                  <c:v>-4.7243275642000002</c:v>
                </c:pt>
                <c:pt idx="804">
                  <c:v>-4.7473049164000001</c:v>
                </c:pt>
                <c:pt idx="805">
                  <c:v>-4.7701678275999999</c:v>
                </c:pt>
                <c:pt idx="806">
                  <c:v>-4.7929730414999998</c:v>
                </c:pt>
                <c:pt idx="807">
                  <c:v>-4.8157782554999997</c:v>
                </c:pt>
                <c:pt idx="808">
                  <c:v>-4.838411808</c:v>
                </c:pt>
                <c:pt idx="809">
                  <c:v>-4.8604154587000004</c:v>
                </c:pt>
                <c:pt idx="810">
                  <c:v>-4.8819026946999999</c:v>
                </c:pt>
                <c:pt idx="811">
                  <c:v>-4.9035620689000003</c:v>
                </c:pt>
                <c:pt idx="812">
                  <c:v>-4.9253931046000003</c:v>
                </c:pt>
                <c:pt idx="813">
                  <c:v>-4.9475111960999998</c:v>
                </c:pt>
                <c:pt idx="814">
                  <c:v>-4.9696865081999997</c:v>
                </c:pt>
                <c:pt idx="815">
                  <c:v>-4.9920334816</c:v>
                </c:pt>
                <c:pt idx="816">
                  <c:v>-5.0146670341000004</c:v>
                </c:pt>
                <c:pt idx="817">
                  <c:v>-5.0377583503999999</c:v>
                </c:pt>
                <c:pt idx="818">
                  <c:v>-5.0606212615999997</c:v>
                </c:pt>
                <c:pt idx="819">
                  <c:v>-5.0833125114</c:v>
                </c:pt>
                <c:pt idx="820">
                  <c:v>-5.1059460640000003</c:v>
                </c:pt>
                <c:pt idx="821">
                  <c:v>-5.1282353400999998</c:v>
                </c:pt>
                <c:pt idx="822">
                  <c:v>-5.1502957344000002</c:v>
                </c:pt>
                <c:pt idx="823">
                  <c:v>-5.1720128058999997</c:v>
                </c:pt>
                <c:pt idx="824">
                  <c:v>-5.1932134628000002</c:v>
                </c:pt>
                <c:pt idx="825">
                  <c:v>-5.2136697768999998</c:v>
                </c:pt>
                <c:pt idx="826">
                  <c:v>-5.2338967322999999</c:v>
                </c:pt>
                <c:pt idx="827">
                  <c:v>-5.2536649704</c:v>
                </c:pt>
                <c:pt idx="828">
                  <c:v>-5.2730898857000001</c:v>
                </c:pt>
                <c:pt idx="829">
                  <c:v>-5.2922277450999999</c:v>
                </c:pt>
                <c:pt idx="830">
                  <c:v>-5.3113088607999996</c:v>
                </c:pt>
                <c:pt idx="831">
                  <c:v>-5.3307909966000002</c:v>
                </c:pt>
                <c:pt idx="832">
                  <c:v>-5.3506736755000004</c:v>
                </c:pt>
                <c:pt idx="833">
                  <c:v>-5.3705568314000001</c:v>
                </c:pt>
                <c:pt idx="834">
                  <c:v>-5.3904404640000001</c:v>
                </c:pt>
                <c:pt idx="835">
                  <c:v>-5.4104952812000002</c:v>
                </c:pt>
                <c:pt idx="836">
                  <c:v>-5.4310660361999998</c:v>
                </c:pt>
                <c:pt idx="837">
                  <c:v>-5.4518084525999999</c:v>
                </c:pt>
                <c:pt idx="838">
                  <c:v>-5.4728946686000004</c:v>
                </c:pt>
                <c:pt idx="839">
                  <c:v>-5.4942107200999999</c:v>
                </c:pt>
                <c:pt idx="840">
                  <c:v>-5.5159268379000004</c:v>
                </c:pt>
                <c:pt idx="841">
                  <c:v>-5.5377583503999999</c:v>
                </c:pt>
                <c:pt idx="842">
                  <c:v>-5.5594754219000002</c:v>
                </c:pt>
                <c:pt idx="843">
                  <c:v>-5.5812492370999998</c:v>
                </c:pt>
                <c:pt idx="844">
                  <c:v>-5.6031379699999997</c:v>
                </c:pt>
                <c:pt idx="845">
                  <c:v>-5.6250262260000001</c:v>
                </c:pt>
                <c:pt idx="846">
                  <c:v>-5.6465711593999997</c:v>
                </c:pt>
                <c:pt idx="847">
                  <c:v>-5.6678295135000001</c:v>
                </c:pt>
                <c:pt idx="848">
                  <c:v>-5.6888012885999997</c:v>
                </c:pt>
                <c:pt idx="849">
                  <c:v>-5.7096009254000002</c:v>
                </c:pt>
                <c:pt idx="850">
                  <c:v>-5.7300000191000002</c:v>
                </c:pt>
                <c:pt idx="851">
                  <c:v>-5.7506279945000003</c:v>
                </c:pt>
                <c:pt idx="852">
                  <c:v>-5.7706828117000004</c:v>
                </c:pt>
                <c:pt idx="853">
                  <c:v>-5.7901649475000001</c:v>
                </c:pt>
                <c:pt idx="854">
                  <c:v>-5.8102202414999997</c:v>
                </c:pt>
                <c:pt idx="855">
                  <c:v>-5.8302750586999998</c:v>
                </c:pt>
                <c:pt idx="856">
                  <c:v>-5.8497571945000004</c:v>
                </c:pt>
                <c:pt idx="857">
                  <c:v>-5.8686661720000002</c:v>
                </c:pt>
                <c:pt idx="858">
                  <c:v>-5.8875751494999999</c:v>
                </c:pt>
                <c:pt idx="859">
                  <c:v>-5.9059109687999998</c:v>
                </c:pt>
                <c:pt idx="860">
                  <c:v>-5.9242467879999996</c:v>
                </c:pt>
                <c:pt idx="861">
                  <c:v>-5.9431562423999997</c:v>
                </c:pt>
                <c:pt idx="862">
                  <c:v>-5.9632110595999999</c:v>
                </c:pt>
                <c:pt idx="863">
                  <c:v>-5.9838385582000004</c:v>
                </c:pt>
                <c:pt idx="864">
                  <c:v>-6.0044670105</c:v>
                </c:pt>
                <c:pt idx="865">
                  <c:v>-6.0256676673999996</c:v>
                </c:pt>
                <c:pt idx="866">
                  <c:v>-6.0480146408</c:v>
                </c:pt>
                <c:pt idx="867">
                  <c:v>-6.0703620910999998</c:v>
                </c:pt>
                <c:pt idx="868">
                  <c:v>-6.0927090645000002</c:v>
                </c:pt>
                <c:pt idx="869">
                  <c:v>-6.1144828795999997</c:v>
                </c:pt>
                <c:pt idx="870">
                  <c:v>-6.1362566948000001</c:v>
                </c:pt>
                <c:pt idx="871">
                  <c:v>-6.1580309868000001</c:v>
                </c:pt>
                <c:pt idx="872">
                  <c:v>-6.1798048018999996</c:v>
                </c:pt>
                <c:pt idx="873">
                  <c:v>-6.2004327773999997</c:v>
                </c:pt>
                <c:pt idx="874">
                  <c:v>-6.2210612297000001</c:v>
                </c:pt>
                <c:pt idx="875">
                  <c:v>-6.2405428886000003</c:v>
                </c:pt>
                <c:pt idx="876">
                  <c:v>-6.2600250244</c:v>
                </c:pt>
                <c:pt idx="877">
                  <c:v>-6.2783608436999998</c:v>
                </c:pt>
                <c:pt idx="878">
                  <c:v>-6.2961239815000001</c:v>
                </c:pt>
                <c:pt idx="879">
                  <c:v>-6.3127408027999996</c:v>
                </c:pt>
                <c:pt idx="880">
                  <c:v>-6.3282117843999997</c:v>
                </c:pt>
                <c:pt idx="881">
                  <c:v>-6.3436832428000001</c:v>
                </c:pt>
                <c:pt idx="882">
                  <c:v>-6.3585805892999998</c:v>
                </c:pt>
                <c:pt idx="883">
                  <c:v>-6.3729062079999999</c:v>
                </c:pt>
                <c:pt idx="884">
                  <c:v>-6.3860850333999997</c:v>
                </c:pt>
                <c:pt idx="885">
                  <c:v>-6.3975448608000001</c:v>
                </c:pt>
                <c:pt idx="886">
                  <c:v>-6.4078593253999996</c:v>
                </c:pt>
                <c:pt idx="887">
                  <c:v>-6.4181728363000001</c:v>
                </c:pt>
                <c:pt idx="888">
                  <c:v>-6.4279141425999997</c:v>
                </c:pt>
                <c:pt idx="889">
                  <c:v>-6.4376549720999998</c:v>
                </c:pt>
                <c:pt idx="890">
                  <c:v>-6.4473958014999999</c:v>
                </c:pt>
                <c:pt idx="891">
                  <c:v>-6.4571371078000004</c:v>
                </c:pt>
                <c:pt idx="892">
                  <c:v>-6.4663052559</c:v>
                </c:pt>
                <c:pt idx="893">
                  <c:v>-6.4754729271000002</c:v>
                </c:pt>
                <c:pt idx="894">
                  <c:v>-6.4846405983000004</c:v>
                </c:pt>
                <c:pt idx="895">
                  <c:v>-6.4932360648999996</c:v>
                </c:pt>
                <c:pt idx="896">
                  <c:v>-6.5018310547000002</c:v>
                </c:pt>
                <c:pt idx="897">
                  <c:v>-6.5104255675999996</c:v>
                </c:pt>
                <c:pt idx="898">
                  <c:v>-6.5195937157000001</c:v>
                </c:pt>
                <c:pt idx="899">
                  <c:v>-6.5281891823000002</c:v>
                </c:pt>
                <c:pt idx="900">
                  <c:v>-6.5379300117000003</c:v>
                </c:pt>
                <c:pt idx="901">
                  <c:v>-6.5470981598</c:v>
                </c:pt>
                <c:pt idx="902">
                  <c:v>-6.5568389893000001</c:v>
                </c:pt>
                <c:pt idx="903">
                  <c:v>-6.5665802955999997</c:v>
                </c:pt>
                <c:pt idx="904">
                  <c:v>-6.5763211249999998</c:v>
                </c:pt>
                <c:pt idx="905">
                  <c:v>-6.5860619544999999</c:v>
                </c:pt>
                <c:pt idx="906">
                  <c:v>-6.5940837859999997</c:v>
                </c:pt>
                <c:pt idx="907">
                  <c:v>-6.6015329360999999</c:v>
                </c:pt>
                <c:pt idx="908">
                  <c:v>-6.6078357697000003</c:v>
                </c:pt>
                <c:pt idx="909">
                  <c:v>-6.6135659218000002</c:v>
                </c:pt>
                <c:pt idx="910">
                  <c:v>-6.6187229156000003</c:v>
                </c:pt>
                <c:pt idx="911">
                  <c:v>-6.6244530678000002</c:v>
                </c:pt>
                <c:pt idx="912">
                  <c:v>-6.6307559012999997</c:v>
                </c:pt>
                <c:pt idx="913">
                  <c:v>-6.6370587349000001</c:v>
                </c:pt>
                <c:pt idx="914">
                  <c:v>-6.6433615684999996</c:v>
                </c:pt>
                <c:pt idx="915">
                  <c:v>-6.6496648788000003</c:v>
                </c:pt>
                <c:pt idx="916">
                  <c:v>-6.6559677123999998</c:v>
                </c:pt>
                <c:pt idx="917">
                  <c:v>-6.6622710227999997</c:v>
                </c:pt>
                <c:pt idx="918">
                  <c:v>-6.6685738564000001</c:v>
                </c:pt>
                <c:pt idx="919">
                  <c:v>-6.6743040085000001</c:v>
                </c:pt>
                <c:pt idx="920">
                  <c:v>-6.6800341606</c:v>
                </c:pt>
                <c:pt idx="921">
                  <c:v>-6.6846179962000001</c:v>
                </c:pt>
                <c:pt idx="922">
                  <c:v>-6.6880559920999998</c:v>
                </c:pt>
                <c:pt idx="923">
                  <c:v>-6.6903481483</c:v>
                </c:pt>
                <c:pt idx="924">
                  <c:v>-6.6920666695</c:v>
                </c:pt>
                <c:pt idx="925">
                  <c:v>-6.6943588257000002</c:v>
                </c:pt>
                <c:pt idx="926">
                  <c:v>-6.6960778235999996</c:v>
                </c:pt>
                <c:pt idx="927">
                  <c:v>-6.6989431380999998</c:v>
                </c:pt>
                <c:pt idx="928">
                  <c:v>-6.7006616591999997</c:v>
                </c:pt>
                <c:pt idx="929">
                  <c:v>-6.7029538154999999</c:v>
                </c:pt>
                <c:pt idx="930">
                  <c:v>-6.7046728134000002</c:v>
                </c:pt>
                <c:pt idx="931">
                  <c:v>-6.7063918113999996</c:v>
                </c:pt>
                <c:pt idx="932">
                  <c:v>-6.7081108092999999</c:v>
                </c:pt>
                <c:pt idx="933">
                  <c:v>-6.7104029655000001</c:v>
                </c:pt>
                <c:pt idx="934">
                  <c:v>-6.7126951218000004</c:v>
                </c:pt>
                <c:pt idx="935">
                  <c:v>-6.7144136429000003</c:v>
                </c:pt>
                <c:pt idx="936">
                  <c:v>-6.7161331177000001</c:v>
                </c:pt>
                <c:pt idx="937">
                  <c:v>-6.7184252739000003</c:v>
                </c:pt>
                <c:pt idx="938">
                  <c:v>-6.7201437950000003</c:v>
                </c:pt>
                <c:pt idx="939">
                  <c:v>-6.7218632698</c:v>
                </c:pt>
                <c:pt idx="940">
                  <c:v>-6.7247281074999998</c:v>
                </c:pt>
                <c:pt idx="941">
                  <c:v>-6.7270197867999997</c:v>
                </c:pt>
                <c:pt idx="942">
                  <c:v>-6.7298846245000004</c:v>
                </c:pt>
                <c:pt idx="943">
                  <c:v>-6.7327499389999996</c:v>
                </c:pt>
                <c:pt idx="944">
                  <c:v>-6.7356147766000003</c:v>
                </c:pt>
                <c:pt idx="945">
                  <c:v>-6.7379069327999996</c:v>
                </c:pt>
                <c:pt idx="946">
                  <c:v>-6.7396259307999999</c:v>
                </c:pt>
                <c:pt idx="947">
                  <c:v>-6.7407722472999998</c:v>
                </c:pt>
                <c:pt idx="948">
                  <c:v>-6.7419180870000002</c:v>
                </c:pt>
                <c:pt idx="949">
                  <c:v>-6.7436366081000001</c:v>
                </c:pt>
                <c:pt idx="950">
                  <c:v>-6.7447829247</c:v>
                </c:pt>
                <c:pt idx="951">
                  <c:v>-6.7465019226000003</c:v>
                </c:pt>
                <c:pt idx="952">
                  <c:v>-6.7482209205999997</c:v>
                </c:pt>
                <c:pt idx="953">
                  <c:v>-6.7493667603</c:v>
                </c:pt>
                <c:pt idx="954">
                  <c:v>-6.7499399185</c:v>
                </c:pt>
                <c:pt idx="955">
                  <c:v>-6.7505130767999999</c:v>
                </c:pt>
                <c:pt idx="956">
                  <c:v>-6.7510862349999998</c:v>
                </c:pt>
                <c:pt idx="957">
                  <c:v>-6.7510862349999998</c:v>
                </c:pt>
                <c:pt idx="958">
                  <c:v>-6.7510862349999998</c:v>
                </c:pt>
                <c:pt idx="959">
                  <c:v>-6.7522320747000002</c:v>
                </c:pt>
                <c:pt idx="960">
                  <c:v>-6.7533779143999997</c:v>
                </c:pt>
                <c:pt idx="961">
                  <c:v>-6.7550969124</c:v>
                </c:pt>
                <c:pt idx="962">
                  <c:v>-6.7568159103000003</c:v>
                </c:pt>
                <c:pt idx="963">
                  <c:v>-6.7591075897000001</c:v>
                </c:pt>
                <c:pt idx="964">
                  <c:v>-6.7608270644999999</c:v>
                </c:pt>
                <c:pt idx="965">
                  <c:v>-6.7625455855999999</c:v>
                </c:pt>
                <c:pt idx="966">
                  <c:v>-6.7642650603999996</c:v>
                </c:pt>
                <c:pt idx="967">
                  <c:v>-6.7659835814999996</c:v>
                </c:pt>
                <c:pt idx="968">
                  <c:v>-6.7688488959999997</c:v>
                </c:pt>
                <c:pt idx="969">
                  <c:v>-6.7722868919000003</c:v>
                </c:pt>
                <c:pt idx="970">
                  <c:v>-6.7774438858000003</c:v>
                </c:pt>
                <c:pt idx="971">
                  <c:v>-6.7831740379000003</c:v>
                </c:pt>
                <c:pt idx="972">
                  <c:v>-6.7894768714999998</c:v>
                </c:pt>
                <c:pt idx="973">
                  <c:v>-6.7963528633000001</c:v>
                </c:pt>
                <c:pt idx="974">
                  <c:v>-6.8026561737</c:v>
                </c:pt>
                <c:pt idx="975">
                  <c:v>-6.8095321655000003</c:v>
                </c:pt>
                <c:pt idx="976">
                  <c:v>-6.8158349990999998</c:v>
                </c:pt>
                <c:pt idx="977">
                  <c:v>-6.8221378326000002</c:v>
                </c:pt>
                <c:pt idx="978">
                  <c:v>-6.8290138244999996</c:v>
                </c:pt>
                <c:pt idx="979">
                  <c:v>-6.8353171349000004</c:v>
                </c:pt>
                <c:pt idx="980">
                  <c:v>-6.8421931266999998</c:v>
                </c:pt>
                <c:pt idx="981">
                  <c:v>-6.8490691185000001</c:v>
                </c:pt>
                <c:pt idx="982">
                  <c:v>-6.8559446335000001</c:v>
                </c:pt>
                <c:pt idx="983">
                  <c:v>-6.8628206253000004</c:v>
                </c:pt>
                <c:pt idx="984">
                  <c:v>-6.8702702522000001</c:v>
                </c:pt>
                <c:pt idx="985">
                  <c:v>-6.8777189255</c:v>
                </c:pt>
                <c:pt idx="986">
                  <c:v>-6.8851675986999998</c:v>
                </c:pt>
                <c:pt idx="987">
                  <c:v>-6.8920435905000001</c:v>
                </c:pt>
                <c:pt idx="988">
                  <c:v>-6.8989195823999996</c:v>
                </c:pt>
                <c:pt idx="989">
                  <c:v>-6.9057960510000003</c:v>
                </c:pt>
                <c:pt idx="990">
                  <c:v>-6.9126720427999997</c:v>
                </c:pt>
                <c:pt idx="991">
                  <c:v>-6.9195480347</c:v>
                </c:pt>
                <c:pt idx="992">
                  <c:v>-6.9264240265000003</c:v>
                </c:pt>
                <c:pt idx="993">
                  <c:v>-6.9333000182999998</c:v>
                </c:pt>
                <c:pt idx="994">
                  <c:v>-6.9407486915999996</c:v>
                </c:pt>
                <c:pt idx="995">
                  <c:v>-6.9481978415999999</c:v>
                </c:pt>
                <c:pt idx="996">
                  <c:v>-6.9567928313999996</c:v>
                </c:pt>
                <c:pt idx="997">
                  <c:v>-6.9648151397999998</c:v>
                </c:pt>
                <c:pt idx="998">
                  <c:v>-6.9734096527</c:v>
                </c:pt>
                <c:pt idx="999">
                  <c:v>-6.9820046424999997</c:v>
                </c:pt>
                <c:pt idx="1000">
                  <c:v>-6.9906001090999998</c:v>
                </c:pt>
                <c:pt idx="1001">
                  <c:v>-6.9991946220000001</c:v>
                </c:pt>
                <c:pt idx="1002">
                  <c:v>-7.0072169304000003</c:v>
                </c:pt>
                <c:pt idx="1003">
                  <c:v>-7.0152387619000001</c:v>
                </c:pt>
                <c:pt idx="1004">
                  <c:v>-7.0238337516999998</c:v>
                </c:pt>
                <c:pt idx="1005">
                  <c:v>-7.0307097435000001</c:v>
                </c:pt>
                <c:pt idx="1006">
                  <c:v>-7.0381588936000004</c:v>
                </c:pt>
                <c:pt idx="1007">
                  <c:v>-7.0450348853999998</c:v>
                </c:pt>
                <c:pt idx="1008">
                  <c:v>-7.0519108772000001</c:v>
                </c:pt>
                <c:pt idx="1009">
                  <c:v>-7.0587868690000004</c:v>
                </c:pt>
                <c:pt idx="1010">
                  <c:v>-7.0650901794000003</c:v>
                </c:pt>
                <c:pt idx="1011">
                  <c:v>-7.0719656944000002</c:v>
                </c:pt>
                <c:pt idx="1012">
                  <c:v>-7.0782690048000001</c:v>
                </c:pt>
                <c:pt idx="1013">
                  <c:v>-7.0851449966000004</c:v>
                </c:pt>
                <c:pt idx="1014">
                  <c:v>-7.0914478301999999</c:v>
                </c:pt>
                <c:pt idx="1015">
                  <c:v>-7.0988969803000002</c:v>
                </c:pt>
                <c:pt idx="1016">
                  <c:v>-7.1063461304000004</c:v>
                </c:pt>
                <c:pt idx="1017">
                  <c:v>-7.1137948036000003</c:v>
                </c:pt>
                <c:pt idx="1018">
                  <c:v>-7.1218166351000001</c:v>
                </c:pt>
                <c:pt idx="1019">
                  <c:v>-7.1304121017000002</c:v>
                </c:pt>
                <c:pt idx="1020">
                  <c:v>-7.1384339333</c:v>
                </c:pt>
                <c:pt idx="1021">
                  <c:v>-7.1464557647999998</c:v>
                </c:pt>
                <c:pt idx="1022">
                  <c:v>-7.1544780730999999</c:v>
                </c:pt>
                <c:pt idx="1023">
                  <c:v>-7.1624999045999997</c:v>
                </c:pt>
                <c:pt idx="1024">
                  <c:v>-7.1705217361000004</c:v>
                </c:pt>
                <c:pt idx="1025">
                  <c:v>-7.1779704094000003</c:v>
                </c:pt>
                <c:pt idx="1026">
                  <c:v>-7.1848464011999997</c:v>
                </c:pt>
                <c:pt idx="1027">
                  <c:v>-7.1922960281000003</c:v>
                </c:pt>
                <c:pt idx="1028">
                  <c:v>-7.1997451781999997</c:v>
                </c:pt>
                <c:pt idx="1029">
                  <c:v>-7.2083396912</c:v>
                </c:pt>
                <c:pt idx="1030">
                  <c:v>-7.2169346808999997</c:v>
                </c:pt>
                <c:pt idx="1031">
                  <c:v>-7.2266759872000002</c:v>
                </c:pt>
                <c:pt idx="1032">
                  <c:v>-7.2369904517999997</c:v>
                </c:pt>
                <c:pt idx="1033">
                  <c:v>-7.2473039627000002</c:v>
                </c:pt>
                <c:pt idx="1034">
                  <c:v>-7.2570452689999998</c:v>
                </c:pt>
                <c:pt idx="1035">
                  <c:v>-7.2667856216000004</c:v>
                </c:pt>
                <c:pt idx="1036">
                  <c:v>-7.2771000861999999</c:v>
                </c:pt>
                <c:pt idx="1037">
                  <c:v>-7.2874135970999996</c:v>
                </c:pt>
                <c:pt idx="1038">
                  <c:v>-7.2977280617</c:v>
                </c:pt>
                <c:pt idx="1039">
                  <c:v>-7.3080425262000004</c:v>
                </c:pt>
                <c:pt idx="1040">
                  <c:v>-7.3177828789000001</c:v>
                </c:pt>
                <c:pt idx="1041">
                  <c:v>-7.3280973433999996</c:v>
                </c:pt>
                <c:pt idx="1042">
                  <c:v>-7.3378376961000003</c:v>
                </c:pt>
                <c:pt idx="1043">
                  <c:v>-7.3481521605999998</c:v>
                </c:pt>
                <c:pt idx="1044">
                  <c:v>-7.3584656715000003</c:v>
                </c:pt>
                <c:pt idx="1045">
                  <c:v>-7.3693528175000003</c:v>
                </c:pt>
                <c:pt idx="1046">
                  <c:v>-7.3813858031999997</c:v>
                </c:pt>
                <c:pt idx="1047">
                  <c:v>-7.3928461074999996</c:v>
                </c:pt>
                <c:pt idx="1048">
                  <c:v>-7.4043054580999996</c:v>
                </c:pt>
                <c:pt idx="1049">
                  <c:v>-7.4157657623000004</c:v>
                </c:pt>
                <c:pt idx="1050">
                  <c:v>-7.4277987479999998</c:v>
                </c:pt>
                <c:pt idx="1051">
                  <c:v>-7.4404048920000001</c:v>
                </c:pt>
                <c:pt idx="1052">
                  <c:v>-7.4535837172999999</c:v>
                </c:pt>
                <c:pt idx="1053">
                  <c:v>-7.4679088592999996</c:v>
                </c:pt>
                <c:pt idx="1054">
                  <c:v>-7.4822335242999998</c:v>
                </c:pt>
                <c:pt idx="1055">
                  <c:v>-7.4977049828000002</c:v>
                </c:pt>
                <c:pt idx="1056">
                  <c:v>-7.5126028061000003</c:v>
                </c:pt>
                <c:pt idx="1057">
                  <c:v>-7.5275006294000004</c:v>
                </c:pt>
                <c:pt idx="1058">
                  <c:v>-7.5423989296</c:v>
                </c:pt>
                <c:pt idx="1059">
                  <c:v>-7.5572967529000001</c:v>
                </c:pt>
                <c:pt idx="1060">
                  <c:v>-7.5710487365999999</c:v>
                </c:pt>
                <c:pt idx="1061">
                  <c:v>-7.5842275619999997</c:v>
                </c:pt>
                <c:pt idx="1062">
                  <c:v>-7.5968337059</c:v>
                </c:pt>
                <c:pt idx="1063">
                  <c:v>-7.6094398499000002</c:v>
                </c:pt>
                <c:pt idx="1064">
                  <c:v>-7.6220459937999996</c:v>
                </c:pt>
                <c:pt idx="1065">
                  <c:v>-7.6352248192000003</c:v>
                </c:pt>
                <c:pt idx="1066">
                  <c:v>-7.6489768028</c:v>
                </c:pt>
                <c:pt idx="1067">
                  <c:v>-7.6621556281999998</c:v>
                </c:pt>
                <c:pt idx="1068">
                  <c:v>-7.6759076117999996</c:v>
                </c:pt>
                <c:pt idx="1069">
                  <c:v>-7.6896600722999997</c:v>
                </c:pt>
                <c:pt idx="1070">
                  <c:v>-7.7039852142000003</c:v>
                </c:pt>
                <c:pt idx="1071">
                  <c:v>-7.7183098792999996</c:v>
                </c:pt>
                <c:pt idx="1072">
                  <c:v>-7.7326345443999998</c:v>
                </c:pt>
                <c:pt idx="1073">
                  <c:v>-7.7469596863000003</c:v>
                </c:pt>
                <c:pt idx="1074">
                  <c:v>-7.7618579864999999</c:v>
                </c:pt>
                <c:pt idx="1075">
                  <c:v>-7.7767558098</c:v>
                </c:pt>
                <c:pt idx="1076">
                  <c:v>-7.7928004265000004</c:v>
                </c:pt>
                <c:pt idx="1077">
                  <c:v>-7.8099899292000003</c:v>
                </c:pt>
                <c:pt idx="1078">
                  <c:v>-7.8277530669999997</c:v>
                </c:pt>
                <c:pt idx="1079">
                  <c:v>-7.8455162048</c:v>
                </c:pt>
                <c:pt idx="1080">
                  <c:v>-7.8632783890000004</c:v>
                </c:pt>
                <c:pt idx="1081">
                  <c:v>-7.8821878432999997</c:v>
                </c:pt>
                <c:pt idx="1082">
                  <c:v>-7.9010968208000003</c:v>
                </c:pt>
                <c:pt idx="1083">
                  <c:v>-7.9200057983000001</c:v>
                </c:pt>
                <c:pt idx="1084">
                  <c:v>-7.9394879340999998</c:v>
                </c:pt>
                <c:pt idx="1085">
                  <c:v>-7.9595427512999999</c:v>
                </c:pt>
                <c:pt idx="1086">
                  <c:v>-7.9795975685</c:v>
                </c:pt>
                <c:pt idx="1087">
                  <c:v>-7.9996533394</c:v>
                </c:pt>
                <c:pt idx="1088">
                  <c:v>-8.0202808379999997</c:v>
                </c:pt>
                <c:pt idx="1089">
                  <c:v>-8.0397634506000006</c:v>
                </c:pt>
                <c:pt idx="1090">
                  <c:v>-8.0586719512999991</c:v>
                </c:pt>
                <c:pt idx="1091">
                  <c:v>-8.0758619308000004</c:v>
                </c:pt>
                <c:pt idx="1092">
                  <c:v>-8.0930519103999998</c:v>
                </c:pt>
                <c:pt idx="1093">
                  <c:v>-8.1102418899999993</c:v>
                </c:pt>
                <c:pt idx="1094">
                  <c:v>-8.1274318695000005</c:v>
                </c:pt>
                <c:pt idx="1095">
                  <c:v>-8.1446218491</c:v>
                </c:pt>
                <c:pt idx="1096">
                  <c:v>-8.1623849868999994</c:v>
                </c:pt>
                <c:pt idx="1097">
                  <c:v>-8.1801471709999998</c:v>
                </c:pt>
                <c:pt idx="1098">
                  <c:v>-8.1979103087999992</c:v>
                </c:pt>
                <c:pt idx="1099">
                  <c:v>-8.2151012420999994</c:v>
                </c:pt>
                <c:pt idx="1100">
                  <c:v>-8.2322902678999998</c:v>
                </c:pt>
                <c:pt idx="1101">
                  <c:v>-8.2494812012000001</c:v>
                </c:pt>
                <c:pt idx="1102">
                  <c:v>-8.2666711806999995</c:v>
                </c:pt>
                <c:pt idx="1103">
                  <c:v>-8.2832880020000008</c:v>
                </c:pt>
                <c:pt idx="1104">
                  <c:v>-8.2999048233000003</c:v>
                </c:pt>
                <c:pt idx="1105">
                  <c:v>-8.3159484862999999</c:v>
                </c:pt>
                <c:pt idx="1106">
                  <c:v>-8.3325662613000002</c:v>
                </c:pt>
                <c:pt idx="1107">
                  <c:v>-8.3486099242999998</c:v>
                </c:pt>
                <c:pt idx="1108">
                  <c:v>-8.3652267455999993</c:v>
                </c:pt>
                <c:pt idx="1109">
                  <c:v>-8.3818445205999996</c:v>
                </c:pt>
                <c:pt idx="1110">
                  <c:v>-8.3996067047</c:v>
                </c:pt>
                <c:pt idx="1111">
                  <c:v>-8.4173698424999994</c:v>
                </c:pt>
                <c:pt idx="1112">
                  <c:v>-8.4357061386000005</c:v>
                </c:pt>
                <c:pt idx="1113">
                  <c:v>-8.4540424346999998</c:v>
                </c:pt>
                <c:pt idx="1114">
                  <c:v>-8.4723777771000002</c:v>
                </c:pt>
                <c:pt idx="1115">
                  <c:v>-8.4912872313999994</c:v>
                </c:pt>
                <c:pt idx="1116">
                  <c:v>-8.5096225738999998</c:v>
                </c:pt>
                <c:pt idx="1117">
                  <c:v>-8.5285320282000008</c:v>
                </c:pt>
                <c:pt idx="1118">
                  <c:v>-8.5474405288999993</c:v>
                </c:pt>
                <c:pt idx="1119">
                  <c:v>-8.5663499832000003</c:v>
                </c:pt>
                <c:pt idx="1120">
                  <c:v>-8.5852584839000006</c:v>
                </c:pt>
                <c:pt idx="1121">
                  <c:v>-8.6041679381999998</c:v>
                </c:pt>
                <c:pt idx="1122">
                  <c:v>-8.6225042342999991</c:v>
                </c:pt>
                <c:pt idx="1123">
                  <c:v>-8.6391201018999997</c:v>
                </c:pt>
                <c:pt idx="1124">
                  <c:v>-8.6557378769</c:v>
                </c:pt>
                <c:pt idx="1125">
                  <c:v>-8.6712083816999996</c:v>
                </c:pt>
                <c:pt idx="1126">
                  <c:v>-8.6872529984</c:v>
                </c:pt>
                <c:pt idx="1127">
                  <c:v>-8.7027235030999996</c:v>
                </c:pt>
                <c:pt idx="1128">
                  <c:v>-8.7187681198</c:v>
                </c:pt>
                <c:pt idx="1129">
                  <c:v>-8.7336654662999997</c:v>
                </c:pt>
                <c:pt idx="1130">
                  <c:v>-8.7485637665000002</c:v>
                </c:pt>
                <c:pt idx="1131">
                  <c:v>-8.7628889084000008</c:v>
                </c:pt>
                <c:pt idx="1132">
                  <c:v>-8.7772140502999996</c:v>
                </c:pt>
                <c:pt idx="1133">
                  <c:v>-8.7909660339000002</c:v>
                </c:pt>
                <c:pt idx="1134">
                  <c:v>-8.8041448592999991</c:v>
                </c:pt>
                <c:pt idx="1135">
                  <c:v>-8.8178968429999998</c:v>
                </c:pt>
                <c:pt idx="1136">
                  <c:v>-8.8316488266000004</c:v>
                </c:pt>
                <c:pt idx="1137">
                  <c:v>-8.8454008101999992</c:v>
                </c:pt>
                <c:pt idx="1138">
                  <c:v>-8.8591527938999999</c:v>
                </c:pt>
                <c:pt idx="1139">
                  <c:v>-8.8734779358000004</c:v>
                </c:pt>
                <c:pt idx="1140">
                  <c:v>-8.8872299193999993</c:v>
                </c:pt>
                <c:pt idx="1141">
                  <c:v>-8.9009819030999999</c:v>
                </c:pt>
                <c:pt idx="1142">
                  <c:v>-8.9153070450000005</c:v>
                </c:pt>
                <c:pt idx="1143">
                  <c:v>-8.9296312332000003</c:v>
                </c:pt>
                <c:pt idx="1144">
                  <c:v>-8.9433832168999992</c:v>
                </c:pt>
                <c:pt idx="1145">
                  <c:v>-8.9571361542000005</c:v>
                </c:pt>
                <c:pt idx="1146">
                  <c:v>-8.9708881377999994</c:v>
                </c:pt>
                <c:pt idx="1147">
                  <c:v>-8.9846401215</c:v>
                </c:pt>
                <c:pt idx="1148">
                  <c:v>-8.9978189468000007</c:v>
                </c:pt>
                <c:pt idx="1149">
                  <c:v>-9.0115709304999996</c:v>
                </c:pt>
                <c:pt idx="1150">
                  <c:v>-9.0258960724000001</c:v>
                </c:pt>
                <c:pt idx="1151">
                  <c:v>-9.0402202605999999</c:v>
                </c:pt>
                <c:pt idx="1152">
                  <c:v>-9.0551195144999994</c:v>
                </c:pt>
                <c:pt idx="1153">
                  <c:v>-9.0700168609999992</c:v>
                </c:pt>
                <c:pt idx="1154">
                  <c:v>-9.0860614776999995</c:v>
                </c:pt>
                <c:pt idx="1155">
                  <c:v>-9.1026773453000001</c:v>
                </c:pt>
                <c:pt idx="1156">
                  <c:v>-9.1198682785000003</c:v>
                </c:pt>
                <c:pt idx="1157">
                  <c:v>-9.1376314162999996</c:v>
                </c:pt>
                <c:pt idx="1158">
                  <c:v>-9.1553936005000001</c:v>
                </c:pt>
                <c:pt idx="1159">
                  <c:v>-9.1731567382999994</c:v>
                </c:pt>
                <c:pt idx="1160">
                  <c:v>-9.1920661926000005</c:v>
                </c:pt>
                <c:pt idx="1161">
                  <c:v>-9.2104024886999998</c:v>
                </c:pt>
                <c:pt idx="1162">
                  <c:v>-9.2293109894000001</c:v>
                </c:pt>
                <c:pt idx="1163">
                  <c:v>-9.2482204436999993</c:v>
                </c:pt>
                <c:pt idx="1164">
                  <c:v>-9.2677021026999995</c:v>
                </c:pt>
                <c:pt idx="1165">
                  <c:v>-9.2877569198999996</c:v>
                </c:pt>
                <c:pt idx="1166">
                  <c:v>-9.3072395325000006</c:v>
                </c:pt>
                <c:pt idx="1167">
                  <c:v>-9.3272943497000007</c:v>
                </c:pt>
                <c:pt idx="1168">
                  <c:v>-9.3479213715</c:v>
                </c:pt>
                <c:pt idx="1169">
                  <c:v>-9.3685493469000001</c:v>
                </c:pt>
                <c:pt idx="1170">
                  <c:v>-9.3886041641000002</c:v>
                </c:pt>
                <c:pt idx="1171">
                  <c:v>-9.4098062514999992</c:v>
                </c:pt>
                <c:pt idx="1172">
                  <c:v>-9.4304342269999992</c:v>
                </c:pt>
                <c:pt idx="1173">
                  <c:v>-9.4510622024999993</c:v>
                </c:pt>
                <c:pt idx="1174">
                  <c:v>-9.4716892242000004</c:v>
                </c:pt>
                <c:pt idx="1175">
                  <c:v>-9.4923171997000004</c:v>
                </c:pt>
                <c:pt idx="1176">
                  <c:v>-9.5123729705999995</c:v>
                </c:pt>
                <c:pt idx="1177">
                  <c:v>-9.5330009459999996</c:v>
                </c:pt>
                <c:pt idx="1178">
                  <c:v>-9.5530557631999997</c:v>
                </c:pt>
                <c:pt idx="1179">
                  <c:v>-9.5736837386999998</c:v>
                </c:pt>
                <c:pt idx="1180">
                  <c:v>-9.5948848723999998</c:v>
                </c:pt>
                <c:pt idx="1181">
                  <c:v>-9.6160860061999998</c:v>
                </c:pt>
                <c:pt idx="1182">
                  <c:v>-9.6372871398999997</c:v>
                </c:pt>
                <c:pt idx="1183">
                  <c:v>-9.6590604782000007</c:v>
                </c:pt>
                <c:pt idx="1184">
                  <c:v>-9.6808347702000006</c:v>
                </c:pt>
                <c:pt idx="1185">
                  <c:v>-9.7026090622000005</c:v>
                </c:pt>
                <c:pt idx="1186">
                  <c:v>-9.7249555587999996</c:v>
                </c:pt>
                <c:pt idx="1187">
                  <c:v>-9.7473030089999995</c:v>
                </c:pt>
                <c:pt idx="1188">
                  <c:v>-9.7696495056000003</c:v>
                </c:pt>
                <c:pt idx="1189">
                  <c:v>-9.7925701141000001</c:v>
                </c:pt>
                <c:pt idx="1190">
                  <c:v>-9.8166360855000008</c:v>
                </c:pt>
                <c:pt idx="1191">
                  <c:v>-9.8407020568999997</c:v>
                </c:pt>
                <c:pt idx="1192">
                  <c:v>-9.8659133910999994</c:v>
                </c:pt>
                <c:pt idx="1193">
                  <c:v>-9.8911256789999999</c:v>
                </c:pt>
                <c:pt idx="1194">
                  <c:v>-9.9169111252000004</c:v>
                </c:pt>
                <c:pt idx="1195">
                  <c:v>-9.9426956177000001</c:v>
                </c:pt>
                <c:pt idx="1196">
                  <c:v>-9.9684810638000005</c:v>
                </c:pt>
                <c:pt idx="1197">
                  <c:v>-9.9936933516999993</c:v>
                </c:pt>
                <c:pt idx="1198">
                  <c:v>-10.019477844000001</c:v>
                </c:pt>
                <c:pt idx="1199">
                  <c:v>-10.044690131999999</c:v>
                </c:pt>
                <c:pt idx="1200">
                  <c:v>-10.069329262</c:v>
                </c:pt>
                <c:pt idx="1201">
                  <c:v>-10.093394279</c:v>
                </c:pt>
                <c:pt idx="1202">
                  <c:v>-10.116888046</c:v>
                </c:pt>
                <c:pt idx="1203">
                  <c:v>-10.139808655</c:v>
                </c:pt>
                <c:pt idx="1204">
                  <c:v>-10.163300513999999</c:v>
                </c:pt>
                <c:pt idx="1205">
                  <c:v>-10.186794280999999</c:v>
                </c:pt>
                <c:pt idx="1206">
                  <c:v>-10.209140778</c:v>
                </c:pt>
                <c:pt idx="1207">
                  <c:v>-10.232061386</c:v>
                </c:pt>
                <c:pt idx="1208">
                  <c:v>-10.254980087</c:v>
                </c:pt>
                <c:pt idx="1209">
                  <c:v>-10.277327538</c:v>
                </c:pt>
                <c:pt idx="1210">
                  <c:v>-10.300247192</c:v>
                </c:pt>
                <c:pt idx="1211">
                  <c:v>-10.323167801</c:v>
                </c:pt>
                <c:pt idx="1212">
                  <c:v>-10.345514296999999</c:v>
                </c:pt>
                <c:pt idx="1213">
                  <c:v>-10.367861747999999</c:v>
                </c:pt>
                <c:pt idx="1214">
                  <c:v>-10.390208244</c:v>
                </c:pt>
                <c:pt idx="1215">
                  <c:v>-10.412555695</c:v>
                </c:pt>
                <c:pt idx="1216">
                  <c:v>-10.434903145</c:v>
                </c:pt>
                <c:pt idx="1217">
                  <c:v>-10.456677437</c:v>
                </c:pt>
                <c:pt idx="1218">
                  <c:v>-10.479023933000001</c:v>
                </c:pt>
                <c:pt idx="1219">
                  <c:v>-10.500797272</c:v>
                </c:pt>
                <c:pt idx="1220">
                  <c:v>-10.522572517</c:v>
                </c:pt>
                <c:pt idx="1221">
                  <c:v>-10.544345856</c:v>
                </c:pt>
                <c:pt idx="1222">
                  <c:v>-10.565546036000001</c:v>
                </c:pt>
                <c:pt idx="1223">
                  <c:v>-10.586748123</c:v>
                </c:pt>
                <c:pt idx="1224">
                  <c:v>-10.607949257</c:v>
                </c:pt>
                <c:pt idx="1225">
                  <c:v>-10.629149437000001</c:v>
                </c:pt>
                <c:pt idx="1226">
                  <c:v>-10.649777412000001</c:v>
                </c:pt>
                <c:pt idx="1227">
                  <c:v>-10.6709795</c:v>
                </c:pt>
                <c:pt idx="1228">
                  <c:v>-10.691034317</c:v>
                </c:pt>
                <c:pt idx="1229">
                  <c:v>-10.711662292</c:v>
                </c:pt>
                <c:pt idx="1230">
                  <c:v>-10.731143951</c:v>
                </c:pt>
                <c:pt idx="1231">
                  <c:v>-10.75062561</c:v>
                </c:pt>
                <c:pt idx="1232">
                  <c:v>-10.770108222999999</c:v>
                </c:pt>
                <c:pt idx="1233">
                  <c:v>-10.789589882</c:v>
                </c:pt>
                <c:pt idx="1234">
                  <c:v>-10.809644699</c:v>
                </c:pt>
                <c:pt idx="1235">
                  <c:v>-10.829699516</c:v>
                </c:pt>
                <c:pt idx="1236">
                  <c:v>-10.850327492</c:v>
                </c:pt>
                <c:pt idx="1237">
                  <c:v>-10.870383263000001</c:v>
                </c:pt>
                <c:pt idx="1238">
                  <c:v>-10.891011238000001</c:v>
                </c:pt>
                <c:pt idx="1239">
                  <c:v>-10.912211418</c:v>
                </c:pt>
                <c:pt idx="1240">
                  <c:v>-10.93398571</c:v>
                </c:pt>
                <c:pt idx="1241">
                  <c:v>-10.95633316</c:v>
                </c:pt>
                <c:pt idx="1242">
                  <c:v>-10.979252815000001</c:v>
                </c:pt>
                <c:pt idx="1243">
                  <c:v>-11.001600266000001</c:v>
                </c:pt>
                <c:pt idx="1244">
                  <c:v>-11.024519919999999</c:v>
                </c:pt>
                <c:pt idx="1245">
                  <c:v>-11.047439575</c:v>
                </c:pt>
                <c:pt idx="1246">
                  <c:v>-11.070360184</c:v>
                </c:pt>
                <c:pt idx="1247">
                  <c:v>-11.093852997000001</c:v>
                </c:pt>
                <c:pt idx="1248">
                  <c:v>-11.116772652</c:v>
                </c:pt>
                <c:pt idx="1249">
                  <c:v>-11.139692307000001</c:v>
                </c:pt>
                <c:pt idx="1250">
                  <c:v>-11.162612915</c:v>
                </c:pt>
                <c:pt idx="1251">
                  <c:v>-11.184959412</c:v>
                </c:pt>
                <c:pt idx="1252">
                  <c:v>-11.207880019999999</c:v>
                </c:pt>
                <c:pt idx="1253">
                  <c:v>-11.230799675</c:v>
                </c:pt>
                <c:pt idx="1254">
                  <c:v>-11.253720284</c:v>
                </c:pt>
                <c:pt idx="1255">
                  <c:v>-11.276066780000001</c:v>
                </c:pt>
                <c:pt idx="1256">
                  <c:v>-11.298414230000001</c:v>
                </c:pt>
                <c:pt idx="1257">
                  <c:v>-11.31961441</c:v>
                </c:pt>
                <c:pt idx="1258">
                  <c:v>-11.340242386</c:v>
                </c:pt>
                <c:pt idx="1259">
                  <c:v>-11.360297203</c:v>
                </c:pt>
                <c:pt idx="1260">
                  <c:v>-11.38035202</c:v>
                </c:pt>
                <c:pt idx="1261">
                  <c:v>-11.399834632999999</c:v>
                </c:pt>
                <c:pt idx="1262">
                  <c:v>-11.419317245</c:v>
                </c:pt>
                <c:pt idx="1263">
                  <c:v>-11.439372063</c:v>
                </c:pt>
                <c:pt idx="1264">
                  <c:v>-11.458853722000001</c:v>
                </c:pt>
                <c:pt idx="1265">
                  <c:v>-11.479481697000001</c:v>
                </c:pt>
                <c:pt idx="1266">
                  <c:v>-11.500109673000001</c:v>
                </c:pt>
                <c:pt idx="1267">
                  <c:v>-11.520164490000001</c:v>
                </c:pt>
                <c:pt idx="1268">
                  <c:v>-11.540219306999999</c:v>
                </c:pt>
                <c:pt idx="1269">
                  <c:v>-11.560274123999999</c:v>
                </c:pt>
                <c:pt idx="1270">
                  <c:v>-11.580903053</c:v>
                </c:pt>
                <c:pt idx="1271">
                  <c:v>-11.60095787</c:v>
                </c:pt>
                <c:pt idx="1272">
                  <c:v>-11.621585846</c:v>
                </c:pt>
                <c:pt idx="1273">
                  <c:v>-11.64278698</c:v>
                </c:pt>
                <c:pt idx="1274">
                  <c:v>-11.66398716</c:v>
                </c:pt>
                <c:pt idx="1275">
                  <c:v>-11.685189247</c:v>
                </c:pt>
                <c:pt idx="1276">
                  <c:v>-11.706962584999999</c:v>
                </c:pt>
                <c:pt idx="1277">
                  <c:v>-11.729309082</c:v>
                </c:pt>
                <c:pt idx="1278">
                  <c:v>-11.751084327999999</c:v>
                </c:pt>
                <c:pt idx="1279">
                  <c:v>-11.774003983</c:v>
                </c:pt>
                <c:pt idx="1280">
                  <c:v>-11.796923637000001</c:v>
                </c:pt>
                <c:pt idx="1281">
                  <c:v>-11.820417404000001</c:v>
                </c:pt>
                <c:pt idx="1282">
                  <c:v>-11.843337059</c:v>
                </c:pt>
                <c:pt idx="1283">
                  <c:v>-11.866256714</c:v>
                </c:pt>
                <c:pt idx="1284">
                  <c:v>-11.887457848</c:v>
                </c:pt>
                <c:pt idx="1285">
                  <c:v>-11.906367302</c:v>
                </c:pt>
                <c:pt idx="1286">
                  <c:v>-11.924702644</c:v>
                </c:pt>
                <c:pt idx="1287">
                  <c:v>-11.941319465999999</c:v>
                </c:pt>
                <c:pt idx="1288">
                  <c:v>-11.957364082</c:v>
                </c:pt>
                <c:pt idx="1289">
                  <c:v>-11.972261429</c:v>
                </c:pt>
                <c:pt idx="1290">
                  <c:v>-11.986586571</c:v>
                </c:pt>
                <c:pt idx="1291">
                  <c:v>-12.000911713000001</c:v>
                </c:pt>
                <c:pt idx="1292">
                  <c:v>-12.01466465</c:v>
                </c:pt>
                <c:pt idx="1293">
                  <c:v>-12.027843474999999</c:v>
                </c:pt>
                <c:pt idx="1294">
                  <c:v>-12.040449142</c:v>
                </c:pt>
                <c:pt idx="1295">
                  <c:v>-12.053054810000001</c:v>
                </c:pt>
                <c:pt idx="1296">
                  <c:v>-12.065660477</c:v>
                </c:pt>
                <c:pt idx="1297">
                  <c:v>-12.079413413999999</c:v>
                </c:pt>
                <c:pt idx="1298">
                  <c:v>-12.093165398</c:v>
                </c:pt>
                <c:pt idx="1299">
                  <c:v>-12.106917381000001</c:v>
                </c:pt>
                <c:pt idx="1300">
                  <c:v>-12.121814728</c:v>
                </c:pt>
                <c:pt idx="1301">
                  <c:v>-12.136139869999999</c:v>
                </c:pt>
                <c:pt idx="1302">
                  <c:v>-12.151611328</c:v>
                </c:pt>
                <c:pt idx="1303">
                  <c:v>-12.167654990999999</c:v>
                </c:pt>
                <c:pt idx="1304">
                  <c:v>-12.184844971</c:v>
                </c:pt>
                <c:pt idx="1305">
                  <c:v>-12.201461792</c:v>
                </c:pt>
                <c:pt idx="1306">
                  <c:v>-12.219224929999999</c:v>
                </c:pt>
                <c:pt idx="1307">
                  <c:v>-12.236988068</c:v>
                </c:pt>
                <c:pt idx="1308">
                  <c:v>-12.255896568000001</c:v>
                </c:pt>
                <c:pt idx="1309">
                  <c:v>-12.275379181</c:v>
                </c:pt>
                <c:pt idx="1310">
                  <c:v>-12.29486084</c:v>
                </c:pt>
                <c:pt idx="1311">
                  <c:v>-12.314915657</c:v>
                </c:pt>
                <c:pt idx="1312">
                  <c:v>-12.334970474</c:v>
                </c:pt>
                <c:pt idx="1313">
                  <c:v>-12.35330677</c:v>
                </c:pt>
                <c:pt idx="1314">
                  <c:v>-12.370496749999999</c:v>
                </c:pt>
                <c:pt idx="1315">
                  <c:v>-12.387686729</c:v>
                </c:pt>
                <c:pt idx="1316">
                  <c:v>-12.403731346000001</c:v>
                </c:pt>
                <c:pt idx="1317">
                  <c:v>-12.419201851</c:v>
                </c:pt>
                <c:pt idx="1318">
                  <c:v>-12.434099197</c:v>
                </c:pt>
                <c:pt idx="1319">
                  <c:v>-12.448998451</c:v>
                </c:pt>
                <c:pt idx="1320">
                  <c:v>-12.463895797999999</c:v>
                </c:pt>
                <c:pt idx="1321">
                  <c:v>-12.47822094</c:v>
                </c:pt>
                <c:pt idx="1322">
                  <c:v>-12.492546082</c:v>
                </c:pt>
                <c:pt idx="1323">
                  <c:v>-12.506298064999999</c:v>
                </c:pt>
                <c:pt idx="1324">
                  <c:v>-12.519476891</c:v>
                </c:pt>
                <c:pt idx="1325">
                  <c:v>-12.533228874000001</c:v>
                </c:pt>
                <c:pt idx="1326">
                  <c:v>-12.546980858</c:v>
                </c:pt>
                <c:pt idx="1327">
                  <c:v>-12.560732841</c:v>
                </c:pt>
                <c:pt idx="1328">
                  <c:v>-12.575057983000001</c:v>
                </c:pt>
                <c:pt idx="1329">
                  <c:v>-12.589383124999999</c:v>
                </c:pt>
                <c:pt idx="1330">
                  <c:v>-12.604281425</c:v>
                </c:pt>
                <c:pt idx="1331">
                  <c:v>-12.620897293000001</c:v>
                </c:pt>
                <c:pt idx="1332">
                  <c:v>-12.637515068000001</c:v>
                </c:pt>
                <c:pt idx="1333">
                  <c:v>-12.654705048</c:v>
                </c:pt>
                <c:pt idx="1334">
                  <c:v>-12.671895027</c:v>
                </c:pt>
                <c:pt idx="1335">
                  <c:v>-12.688511847999999</c:v>
                </c:pt>
                <c:pt idx="1336">
                  <c:v>-12.705128670000001</c:v>
                </c:pt>
                <c:pt idx="1337">
                  <c:v>-12.721173286000001</c:v>
                </c:pt>
                <c:pt idx="1338">
                  <c:v>-12.737789154</c:v>
                </c:pt>
                <c:pt idx="1339">
                  <c:v>-12.754406929</c:v>
                </c:pt>
                <c:pt idx="1340">
                  <c:v>-12.771023749999999</c:v>
                </c:pt>
                <c:pt idx="1341">
                  <c:v>-12.788213730000001</c:v>
                </c:pt>
                <c:pt idx="1342">
                  <c:v>-12.805976868</c:v>
                </c:pt>
                <c:pt idx="1343">
                  <c:v>-12.822594643</c:v>
                </c:pt>
                <c:pt idx="1344">
                  <c:v>-12.836345673</c:v>
                </c:pt>
                <c:pt idx="1345">
                  <c:v>-12.849525452</c:v>
                </c:pt>
                <c:pt idx="1346">
                  <c:v>-12.861557961000001</c:v>
                </c:pt>
                <c:pt idx="1347">
                  <c:v>-12.873017311</c:v>
                </c:pt>
                <c:pt idx="1348">
                  <c:v>-12.884477615</c:v>
                </c:pt>
                <c:pt idx="1349">
                  <c:v>-12.896511078</c:v>
                </c:pt>
                <c:pt idx="1350">
                  <c:v>-12.908543587</c:v>
                </c:pt>
                <c:pt idx="1351">
                  <c:v>-12.920577049</c:v>
                </c:pt>
                <c:pt idx="1352">
                  <c:v>-12.932610512</c:v>
                </c:pt>
                <c:pt idx="1353">
                  <c:v>-12.944642067</c:v>
                </c:pt>
                <c:pt idx="1354">
                  <c:v>-12.956675529</c:v>
                </c:pt>
                <c:pt idx="1355">
                  <c:v>-12.965844153999999</c:v>
                </c:pt>
                <c:pt idx="1356">
                  <c:v>-12.974438666999999</c:v>
                </c:pt>
                <c:pt idx="1357">
                  <c:v>-12.982460976</c:v>
                </c:pt>
                <c:pt idx="1358">
                  <c:v>-12.989909172000001</c:v>
                </c:pt>
                <c:pt idx="1359">
                  <c:v>-12.996786117999999</c:v>
                </c:pt>
                <c:pt idx="1360">
                  <c:v>-13.004235268</c:v>
                </c:pt>
                <c:pt idx="1361">
                  <c:v>-13.011684418</c:v>
                </c:pt>
                <c:pt idx="1362">
                  <c:v>-13.019132614</c:v>
                </c:pt>
                <c:pt idx="1363">
                  <c:v>-13.027154921999999</c:v>
                </c:pt>
                <c:pt idx="1364">
                  <c:v>-13.035176277</c:v>
                </c:pt>
                <c:pt idx="1365">
                  <c:v>-13.043771744000001</c:v>
                </c:pt>
                <c:pt idx="1366">
                  <c:v>-13.052939415000001</c:v>
                </c:pt>
                <c:pt idx="1367">
                  <c:v>-13.062681198</c:v>
                </c:pt>
                <c:pt idx="1368">
                  <c:v>-13.072994231999999</c:v>
                </c:pt>
                <c:pt idx="1369">
                  <c:v>-13.082736015</c:v>
                </c:pt>
                <c:pt idx="1370">
                  <c:v>-13.093623161</c:v>
                </c:pt>
                <c:pt idx="1371">
                  <c:v>-13.105655670000001</c:v>
                </c:pt>
                <c:pt idx="1372">
                  <c:v>-13.118261337</c:v>
                </c:pt>
                <c:pt idx="1373">
                  <c:v>-13.131440163000001</c:v>
                </c:pt>
                <c:pt idx="1374">
                  <c:v>-13.144619942</c:v>
                </c:pt>
                <c:pt idx="1375">
                  <c:v>-13.155507088</c:v>
                </c:pt>
                <c:pt idx="1376">
                  <c:v>-13.166394234</c:v>
                </c:pt>
                <c:pt idx="1377">
                  <c:v>-13.177280425999999</c:v>
                </c:pt>
                <c:pt idx="1378">
                  <c:v>-13.188167571999999</c:v>
                </c:pt>
                <c:pt idx="1379">
                  <c:v>-13.199054717999999</c:v>
                </c:pt>
                <c:pt idx="1380">
                  <c:v>-13.209941863999999</c:v>
                </c:pt>
                <c:pt idx="1381">
                  <c:v>-13.221401215</c:v>
                </c:pt>
                <c:pt idx="1382">
                  <c:v>-13.232861519</c:v>
                </c:pt>
                <c:pt idx="1383">
                  <c:v>-13.243748665</c:v>
                </c:pt>
                <c:pt idx="1384">
                  <c:v>-13.252916336</c:v>
                </c:pt>
                <c:pt idx="1385">
                  <c:v>-13.262084960999999</c:v>
                </c:pt>
                <c:pt idx="1386">
                  <c:v>-13.270679474</c:v>
                </c:pt>
                <c:pt idx="1387">
                  <c:v>-13.279274940000001</c:v>
                </c:pt>
                <c:pt idx="1388">
                  <c:v>-13.289588928000001</c:v>
                </c:pt>
                <c:pt idx="1389">
                  <c:v>-13.299902916000001</c:v>
                </c:pt>
                <c:pt idx="1390">
                  <c:v>-13.311362267</c:v>
                </c:pt>
                <c:pt idx="1391">
                  <c:v>-13.322822571</c:v>
                </c:pt>
                <c:pt idx="1392">
                  <c:v>-13.334282875</c:v>
                </c:pt>
                <c:pt idx="1393">
                  <c:v>-13.345743178999999</c:v>
                </c:pt>
                <c:pt idx="1394">
                  <c:v>-13.35720253</c:v>
                </c:pt>
                <c:pt idx="1395">
                  <c:v>-13.369235992</c:v>
                </c:pt>
                <c:pt idx="1396">
                  <c:v>-13.381268500999999</c:v>
                </c:pt>
                <c:pt idx="1397">
                  <c:v>-13.393301964000001</c:v>
                </c:pt>
                <c:pt idx="1398">
                  <c:v>-13.405335426000001</c:v>
                </c:pt>
                <c:pt idx="1399">
                  <c:v>-13.417941093</c:v>
                </c:pt>
                <c:pt idx="1400">
                  <c:v>-13.431119919</c:v>
                </c:pt>
                <c:pt idx="1401">
                  <c:v>-13.444298743999999</c:v>
                </c:pt>
                <c:pt idx="1402">
                  <c:v>-13.45747757</c:v>
                </c:pt>
                <c:pt idx="1403">
                  <c:v>-13.471229553000001</c:v>
                </c:pt>
                <c:pt idx="1404">
                  <c:v>-13.484981536999999</c:v>
                </c:pt>
                <c:pt idx="1405">
                  <c:v>-13.499306679</c:v>
                </c:pt>
                <c:pt idx="1406">
                  <c:v>-13.513631821000001</c:v>
                </c:pt>
                <c:pt idx="1407">
                  <c:v>-13.52566433</c:v>
                </c:pt>
                <c:pt idx="1408">
                  <c:v>-13.537697791999999</c:v>
                </c:pt>
                <c:pt idx="1409">
                  <c:v>-13.550303459</c:v>
                </c:pt>
                <c:pt idx="1410">
                  <c:v>-13.562336922</c:v>
                </c:pt>
                <c:pt idx="1411">
                  <c:v>-13.574370384</c:v>
                </c:pt>
                <c:pt idx="1412">
                  <c:v>-13.586402893000001</c:v>
                </c:pt>
                <c:pt idx="1413">
                  <c:v>-13.597289085</c:v>
                </c:pt>
                <c:pt idx="1414">
                  <c:v>-13.608177185000001</c:v>
                </c:pt>
                <c:pt idx="1415">
                  <c:v>-13.617918015000001</c:v>
                </c:pt>
                <c:pt idx="1416">
                  <c:v>-13.627085685999999</c:v>
                </c:pt>
                <c:pt idx="1417">
                  <c:v>-13.635680198999999</c:v>
                </c:pt>
                <c:pt idx="1418">
                  <c:v>-13.642556190000001</c:v>
                </c:pt>
                <c:pt idx="1419">
                  <c:v>-13.650006294000001</c:v>
                </c:pt>
                <c:pt idx="1420">
                  <c:v>-13.656309128</c:v>
                </c:pt>
                <c:pt idx="1421">
                  <c:v>-13.66318512</c:v>
                </c:pt>
                <c:pt idx="1422">
                  <c:v>-13.670634270000001</c:v>
                </c:pt>
                <c:pt idx="1423">
                  <c:v>-13.677510262</c:v>
                </c:pt>
                <c:pt idx="1424">
                  <c:v>-13.684958458000001</c:v>
                </c:pt>
                <c:pt idx="1425">
                  <c:v>-13.692980766</c:v>
                </c:pt>
                <c:pt idx="1426">
                  <c:v>-13.701576233000001</c:v>
                </c:pt>
                <c:pt idx="1427">
                  <c:v>-13.710743903999999</c:v>
                </c:pt>
                <c:pt idx="1428">
                  <c:v>-13.719911574999999</c:v>
                </c:pt>
                <c:pt idx="1429">
                  <c:v>-13.729653358</c:v>
                </c:pt>
                <c:pt idx="1430">
                  <c:v>-13.739393234</c:v>
                </c:pt>
                <c:pt idx="1431">
                  <c:v>-13.749708176</c:v>
                </c:pt>
                <c:pt idx="1432">
                  <c:v>-13.760022163</c:v>
                </c:pt>
                <c:pt idx="1433">
                  <c:v>-13.770908356</c:v>
                </c:pt>
                <c:pt idx="1434">
                  <c:v>-13.782368659999999</c:v>
                </c:pt>
                <c:pt idx="1435">
                  <c:v>-13.793255805999999</c:v>
                </c:pt>
                <c:pt idx="1436">
                  <c:v>-13.801850319</c:v>
                </c:pt>
                <c:pt idx="1437">
                  <c:v>-13.809872627000001</c:v>
                </c:pt>
                <c:pt idx="1438">
                  <c:v>-13.817894936</c:v>
                </c:pt>
                <c:pt idx="1439">
                  <c:v>-13.824197769</c:v>
                </c:pt>
                <c:pt idx="1440">
                  <c:v>-13.831073761000001</c:v>
                </c:pt>
                <c:pt idx="1441">
                  <c:v>-13.837949753</c:v>
                </c:pt>
                <c:pt idx="1442">
                  <c:v>-13.84425354</c:v>
                </c:pt>
                <c:pt idx="1443">
                  <c:v>-13.849983215</c:v>
                </c:pt>
                <c:pt idx="1444">
                  <c:v>-13.855139732</c:v>
                </c:pt>
                <c:pt idx="1445">
                  <c:v>-13.859724045</c:v>
                </c:pt>
                <c:pt idx="1446">
                  <c:v>-13.863162041000001</c:v>
                </c:pt>
                <c:pt idx="1447">
                  <c:v>-13.86545372</c:v>
                </c:pt>
                <c:pt idx="1448">
                  <c:v>-13.864880562</c:v>
                </c:pt>
                <c:pt idx="1449">
                  <c:v>-13.863735199000001</c:v>
                </c:pt>
                <c:pt idx="1450">
                  <c:v>-13.862588882000001</c:v>
                </c:pt>
                <c:pt idx="1451">
                  <c:v>-13.861442565999999</c:v>
                </c:pt>
                <c:pt idx="1452">
                  <c:v>-13.862015724000001</c:v>
                </c:pt>
                <c:pt idx="1453">
                  <c:v>-13.862588882000001</c:v>
                </c:pt>
                <c:pt idx="1454">
                  <c:v>-13.864880562</c:v>
                </c:pt>
                <c:pt idx="1455">
                  <c:v>-13.867172241</c:v>
                </c:pt>
                <c:pt idx="1456">
                  <c:v>-13.869464874</c:v>
                </c:pt>
                <c:pt idx="1457">
                  <c:v>-13.872329712000001</c:v>
                </c:pt>
                <c:pt idx="1458">
                  <c:v>-13.87519455</c:v>
                </c:pt>
                <c:pt idx="1459">
                  <c:v>-13.879205704</c:v>
                </c:pt>
                <c:pt idx="1460">
                  <c:v>-13.881497382999999</c:v>
                </c:pt>
                <c:pt idx="1461">
                  <c:v>-13.882070540999999</c:v>
                </c:pt>
                <c:pt idx="1462">
                  <c:v>-13.883216858000001</c:v>
                </c:pt>
                <c:pt idx="1463">
                  <c:v>-13.883790016000001</c:v>
                </c:pt>
                <c:pt idx="1464">
                  <c:v>-13.884363174000001</c:v>
                </c:pt>
                <c:pt idx="1465">
                  <c:v>-13.885508537</c:v>
                </c:pt>
                <c:pt idx="1466">
                  <c:v>-13.888373375</c:v>
                </c:pt>
                <c:pt idx="1467">
                  <c:v>-13.891811370999999</c:v>
                </c:pt>
                <c:pt idx="1468">
                  <c:v>-13.89410305</c:v>
                </c:pt>
                <c:pt idx="1469">
                  <c:v>-13.896395683</c:v>
                </c:pt>
                <c:pt idx="1470">
                  <c:v>-13.898115158</c:v>
                </c:pt>
                <c:pt idx="1471">
                  <c:v>-13.898687363000001</c:v>
                </c:pt>
                <c:pt idx="1472">
                  <c:v>-13.899833679</c:v>
                </c:pt>
                <c:pt idx="1473">
                  <c:v>-13.900979041999999</c:v>
                </c:pt>
                <c:pt idx="1474">
                  <c:v>-13.902699471</c:v>
                </c:pt>
                <c:pt idx="1475">
                  <c:v>-13.904417992000001</c:v>
                </c:pt>
                <c:pt idx="1476">
                  <c:v>-13.906709671</c:v>
                </c:pt>
                <c:pt idx="1477">
                  <c:v>-13.909575461999999</c:v>
                </c:pt>
                <c:pt idx="1478">
                  <c:v>-13.912439345999999</c:v>
                </c:pt>
                <c:pt idx="1479">
                  <c:v>-13.916451454000001</c:v>
                </c:pt>
                <c:pt idx="1480">
                  <c:v>-13.921034813</c:v>
                </c:pt>
                <c:pt idx="1481">
                  <c:v>-13.92619133</c:v>
                </c:pt>
                <c:pt idx="1482">
                  <c:v>-13.92963028</c:v>
                </c:pt>
                <c:pt idx="1483">
                  <c:v>-13.931348801</c:v>
                </c:pt>
                <c:pt idx="1484">
                  <c:v>-13.933067321999999</c:v>
                </c:pt>
                <c:pt idx="1485">
                  <c:v>-13.934786796999999</c:v>
                </c:pt>
                <c:pt idx="1486">
                  <c:v>-13.936506271000001</c:v>
                </c:pt>
                <c:pt idx="1487">
                  <c:v>-13.938797951</c:v>
                </c:pt>
                <c:pt idx="1488">
                  <c:v>-13.942809105</c:v>
                </c:pt>
                <c:pt idx="1489">
                  <c:v>-13.946819305</c:v>
                </c:pt>
                <c:pt idx="1490">
                  <c:v>-13.951976776</c:v>
                </c:pt>
                <c:pt idx="1491">
                  <c:v>-13.957133293</c:v>
                </c:pt>
                <c:pt idx="1492">
                  <c:v>-13.962290764</c:v>
                </c:pt>
                <c:pt idx="1493">
                  <c:v>-13.968593597</c:v>
                </c:pt>
                <c:pt idx="1494">
                  <c:v>-13.974897385</c:v>
                </c:pt>
                <c:pt idx="1495">
                  <c:v>-13.981772423000001</c:v>
                </c:pt>
                <c:pt idx="1496">
                  <c:v>-13.989794731</c:v>
                </c:pt>
                <c:pt idx="1497">
                  <c:v>-13.998389244</c:v>
                </c:pt>
                <c:pt idx="1498">
                  <c:v>-14.005839348</c:v>
                </c:pt>
                <c:pt idx="1499">
                  <c:v>-14.011569023</c:v>
                </c:pt>
                <c:pt idx="1500">
                  <c:v>-14.015579224</c:v>
                </c:pt>
                <c:pt idx="1501">
                  <c:v>-14.020163536</c:v>
                </c:pt>
                <c:pt idx="1502">
                  <c:v>-14.023601532000001</c:v>
                </c:pt>
                <c:pt idx="1503">
                  <c:v>-14.026467323</c:v>
                </c:pt>
                <c:pt idx="1504">
                  <c:v>-14.029904366</c:v>
                </c:pt>
                <c:pt idx="1505">
                  <c:v>-14.033915520000001</c:v>
                </c:pt>
                <c:pt idx="1506">
                  <c:v>-14.037927628</c:v>
                </c:pt>
                <c:pt idx="1507">
                  <c:v>-14.040791512</c:v>
                </c:pt>
                <c:pt idx="1508">
                  <c:v>-14.043656349000001</c:v>
                </c:pt>
                <c:pt idx="1509">
                  <c:v>-14.047094345</c:v>
                </c:pt>
                <c:pt idx="1510">
                  <c:v>-14.050533294999999</c:v>
                </c:pt>
                <c:pt idx="1511">
                  <c:v>-14.055116653000001</c:v>
                </c:pt>
                <c:pt idx="1512">
                  <c:v>-14.061992645</c:v>
                </c:pt>
                <c:pt idx="1513">
                  <c:v>-14.068868637</c:v>
                </c:pt>
                <c:pt idx="1514">
                  <c:v>-14.074026108</c:v>
                </c:pt>
                <c:pt idx="1515">
                  <c:v>-14.079182625</c:v>
                </c:pt>
                <c:pt idx="1516">
                  <c:v>-14.086058617000001</c:v>
                </c:pt>
                <c:pt idx="1517">
                  <c:v>-14.09236145</c:v>
                </c:pt>
                <c:pt idx="1518">
                  <c:v>-14.099237442</c:v>
                </c:pt>
                <c:pt idx="1519">
                  <c:v>-14.108405113</c:v>
                </c:pt>
                <c:pt idx="1520">
                  <c:v>-14.118146896000001</c:v>
                </c:pt>
                <c:pt idx="1521">
                  <c:v>-14.129034042000001</c:v>
                </c:pt>
                <c:pt idx="1522">
                  <c:v>-14.139920235</c:v>
                </c:pt>
                <c:pt idx="1523">
                  <c:v>-14.151380539</c:v>
                </c:pt>
                <c:pt idx="1524">
                  <c:v>-14.163414001</c:v>
                </c:pt>
                <c:pt idx="1525">
                  <c:v>-14.174874306</c:v>
                </c:pt>
                <c:pt idx="1526">
                  <c:v>-14.186906815</c:v>
                </c:pt>
                <c:pt idx="1527">
                  <c:v>-14.199513435</c:v>
                </c:pt>
                <c:pt idx="1528">
                  <c:v>-14.212119102000001</c:v>
                </c:pt>
                <c:pt idx="1529">
                  <c:v>-14.225297928</c:v>
                </c:pt>
                <c:pt idx="1530">
                  <c:v>-14.23962307</c:v>
                </c:pt>
                <c:pt idx="1531">
                  <c:v>-14.254520416</c:v>
                </c:pt>
                <c:pt idx="1532">
                  <c:v>-14.269990921</c:v>
                </c:pt>
                <c:pt idx="1533">
                  <c:v>-14.285463332999999</c:v>
                </c:pt>
                <c:pt idx="1534">
                  <c:v>-14.301506042</c:v>
                </c:pt>
                <c:pt idx="1535">
                  <c:v>-14.316405295999999</c:v>
                </c:pt>
                <c:pt idx="1536">
                  <c:v>-14.331876755</c:v>
                </c:pt>
                <c:pt idx="1537">
                  <c:v>-14.346200942999999</c:v>
                </c:pt>
                <c:pt idx="1538">
                  <c:v>-14.358234405999999</c:v>
                </c:pt>
                <c:pt idx="1539">
                  <c:v>-14.366828918</c:v>
                </c:pt>
                <c:pt idx="1540">
                  <c:v>-14.374278069000001</c:v>
                </c:pt>
                <c:pt idx="1541">
                  <c:v>-14.381153106999999</c:v>
                </c:pt>
                <c:pt idx="1542">
                  <c:v>-14.388602257000001</c:v>
                </c:pt>
                <c:pt idx="1543">
                  <c:v>-14.397198677</c:v>
                </c:pt>
                <c:pt idx="1544">
                  <c:v>-14.406939507000001</c:v>
                </c:pt>
                <c:pt idx="1545">
                  <c:v>-14.417825699</c:v>
                </c:pt>
                <c:pt idx="1546">
                  <c:v>-14.429859161</c:v>
                </c:pt>
                <c:pt idx="1547">
                  <c:v>-14.44189167</c:v>
                </c:pt>
                <c:pt idx="1548">
                  <c:v>-14.453351974</c:v>
                </c:pt>
                <c:pt idx="1549">
                  <c:v>-14.464812279</c:v>
                </c:pt>
                <c:pt idx="1550">
                  <c:v>-14.475698470999999</c:v>
                </c:pt>
                <c:pt idx="1551">
                  <c:v>-14.487158774999999</c:v>
                </c:pt>
                <c:pt idx="1552">
                  <c:v>-14.499191284</c:v>
                </c:pt>
                <c:pt idx="1553">
                  <c:v>-14.511796951000001</c:v>
                </c:pt>
                <c:pt idx="1554">
                  <c:v>-14.524976730000001</c:v>
                </c:pt>
                <c:pt idx="1555">
                  <c:v>-14.539302826</c:v>
                </c:pt>
                <c:pt idx="1556">
                  <c:v>-14.553626059999999</c:v>
                </c:pt>
                <c:pt idx="1557">
                  <c:v>-14.566805840000001</c:v>
                </c:pt>
                <c:pt idx="1558">
                  <c:v>-14.578266144000001</c:v>
                </c:pt>
                <c:pt idx="1559">
                  <c:v>-14.588579178</c:v>
                </c:pt>
                <c:pt idx="1560">
                  <c:v>-14.598320961000001</c:v>
                </c:pt>
                <c:pt idx="1561">
                  <c:v>-14.607488632000001</c:v>
                </c:pt>
                <c:pt idx="1562">
                  <c:v>-14.617230415</c:v>
                </c:pt>
                <c:pt idx="1563">
                  <c:v>-14.626971245</c:v>
                </c:pt>
                <c:pt idx="1564">
                  <c:v>-14.637285233</c:v>
                </c:pt>
                <c:pt idx="1565">
                  <c:v>-14.648745537</c:v>
                </c:pt>
                <c:pt idx="1566">
                  <c:v>-14.660778046000001</c:v>
                </c:pt>
                <c:pt idx="1567">
                  <c:v>-14.674530029</c:v>
                </c:pt>
                <c:pt idx="1568">
                  <c:v>-14.686561584</c:v>
                </c:pt>
                <c:pt idx="1569">
                  <c:v>-14.698021889</c:v>
                </c:pt>
                <c:pt idx="1570">
                  <c:v>-14.710056305</c:v>
                </c:pt>
                <c:pt idx="1571">
                  <c:v>-14.721516609</c:v>
                </c:pt>
                <c:pt idx="1572">
                  <c:v>-14.732976913</c:v>
                </c:pt>
                <c:pt idx="1573">
                  <c:v>-14.74443531</c:v>
                </c:pt>
                <c:pt idx="1574">
                  <c:v>-14.755895615</c:v>
                </c:pt>
                <c:pt idx="1575">
                  <c:v>-14.765063286</c:v>
                </c:pt>
                <c:pt idx="1576">
                  <c:v>-14.773658751999999</c:v>
                </c:pt>
                <c:pt idx="1577">
                  <c:v>-14.782253265</c:v>
                </c:pt>
                <c:pt idx="1578">
                  <c:v>-14.790849686</c:v>
                </c:pt>
                <c:pt idx="1579">
                  <c:v>-14.799444199</c:v>
                </c:pt>
                <c:pt idx="1580">
                  <c:v>-14.808610915999999</c:v>
                </c:pt>
                <c:pt idx="1581">
                  <c:v>-14.817779541</c:v>
                </c:pt>
                <c:pt idx="1582">
                  <c:v>-14.825801848999999</c:v>
                </c:pt>
                <c:pt idx="1583">
                  <c:v>-14.832105637</c:v>
                </c:pt>
                <c:pt idx="1584">
                  <c:v>-14.837262153999999</c:v>
                </c:pt>
                <c:pt idx="1585">
                  <c:v>-14.843565941</c:v>
                </c:pt>
                <c:pt idx="1586">
                  <c:v>-14.849294662</c:v>
                </c:pt>
                <c:pt idx="1587">
                  <c:v>-14.855597496</c:v>
                </c:pt>
                <c:pt idx="1588">
                  <c:v>-14.862474442</c:v>
                </c:pt>
                <c:pt idx="1589">
                  <c:v>-14.86934948</c:v>
                </c:pt>
                <c:pt idx="1590">
                  <c:v>-14.87679863</c:v>
                </c:pt>
                <c:pt idx="1591">
                  <c:v>-14.883675575</c:v>
                </c:pt>
                <c:pt idx="1592">
                  <c:v>-14.887686729</c:v>
                </c:pt>
                <c:pt idx="1593">
                  <c:v>-14.892842292999999</c:v>
                </c:pt>
                <c:pt idx="1594">
                  <c:v>-14.897427559</c:v>
                </c:pt>
                <c:pt idx="1595">
                  <c:v>-14.902584076</c:v>
                </c:pt>
                <c:pt idx="1596">
                  <c:v>-14.908313751</c:v>
                </c:pt>
                <c:pt idx="1597">
                  <c:v>-14.91404438</c:v>
                </c:pt>
                <c:pt idx="1598">
                  <c:v>-14.920919418</c:v>
                </c:pt>
                <c:pt idx="1599">
                  <c:v>-14.927796364000001</c:v>
                </c:pt>
                <c:pt idx="1600">
                  <c:v>-14.933526039</c:v>
                </c:pt>
                <c:pt idx="1601">
                  <c:v>-14.938109398</c:v>
                </c:pt>
                <c:pt idx="1602">
                  <c:v>-14.94269371</c:v>
                </c:pt>
                <c:pt idx="1603">
                  <c:v>-14.947278023000001</c:v>
                </c:pt>
                <c:pt idx="1604">
                  <c:v>-14.951289177</c:v>
                </c:pt>
                <c:pt idx="1605">
                  <c:v>-14.955872535999999</c:v>
                </c:pt>
                <c:pt idx="1606">
                  <c:v>-14.962175369000001</c:v>
                </c:pt>
                <c:pt idx="1607">
                  <c:v>-14.969052315000001</c:v>
                </c:pt>
                <c:pt idx="1608">
                  <c:v>-14.97822094</c:v>
                </c:pt>
                <c:pt idx="1609">
                  <c:v>-14.987387656999999</c:v>
                </c:pt>
                <c:pt idx="1610">
                  <c:v>-14.995409966</c:v>
                </c:pt>
                <c:pt idx="1611">
                  <c:v>-15.004004478000001</c:v>
                </c:pt>
                <c:pt idx="1612">
                  <c:v>-15.013173103</c:v>
                </c:pt>
                <c:pt idx="1613">
                  <c:v>-15.021767616</c:v>
                </c:pt>
                <c:pt idx="1614">
                  <c:v>-15.030363082999999</c:v>
                </c:pt>
                <c:pt idx="1615">
                  <c:v>-15.039530753999999</c:v>
                </c:pt>
                <c:pt idx="1616">
                  <c:v>-15.049271584</c:v>
                </c:pt>
                <c:pt idx="1617">
                  <c:v>-15.057866096</c:v>
                </c:pt>
                <c:pt idx="1618">
                  <c:v>-15.065315246999999</c:v>
                </c:pt>
                <c:pt idx="1619">
                  <c:v>-15.072764397</c:v>
                </c:pt>
                <c:pt idx="1620">
                  <c:v>-15.078495026000001</c:v>
                </c:pt>
                <c:pt idx="1621">
                  <c:v>-15.082506179999999</c:v>
                </c:pt>
                <c:pt idx="1622">
                  <c:v>-15.085370063999999</c:v>
                </c:pt>
                <c:pt idx="1623">
                  <c:v>-15.087661743</c:v>
                </c:pt>
                <c:pt idx="1624">
                  <c:v>-15.089381218</c:v>
                </c:pt>
                <c:pt idx="1625">
                  <c:v>-15.088809967</c:v>
                </c:pt>
                <c:pt idx="1626">
                  <c:v>-15.087089539000001</c:v>
                </c:pt>
                <c:pt idx="1627">
                  <c:v>-15.085944176</c:v>
                </c:pt>
                <c:pt idx="1628">
                  <c:v>-15.084797859</c:v>
                </c:pt>
                <c:pt idx="1629">
                  <c:v>-15.084224701</c:v>
                </c:pt>
                <c:pt idx="1630">
                  <c:v>-15.083652495999999</c:v>
                </c:pt>
                <c:pt idx="1631">
                  <c:v>-15.083652495999999</c:v>
                </c:pt>
                <c:pt idx="1632">
                  <c:v>-15.081933021999999</c:v>
                </c:pt>
                <c:pt idx="1633">
                  <c:v>-15.078495026000001</c:v>
                </c:pt>
                <c:pt idx="1634">
                  <c:v>-15.072192191999999</c:v>
                </c:pt>
                <c:pt idx="1635">
                  <c:v>-15.064169884</c:v>
                </c:pt>
                <c:pt idx="1636">
                  <c:v>-15.053854941999999</c:v>
                </c:pt>
                <c:pt idx="1637">
                  <c:v>-15.043542862000001</c:v>
                </c:pt>
                <c:pt idx="1638">
                  <c:v>-15.033227921</c:v>
                </c:pt>
                <c:pt idx="1639">
                  <c:v>-15.023488045000001</c:v>
                </c:pt>
                <c:pt idx="1640">
                  <c:v>-15.014891624000001</c:v>
                </c:pt>
                <c:pt idx="1641">
                  <c:v>-15.006296158</c:v>
                </c:pt>
                <c:pt idx="1642">
                  <c:v>-14.997701644999999</c:v>
                </c:pt>
                <c:pt idx="1643">
                  <c:v>-14.990252495</c:v>
                </c:pt>
                <c:pt idx="1644">
                  <c:v>-14.983949661</c:v>
                </c:pt>
                <c:pt idx="1645">
                  <c:v>-14.97822094</c:v>
                </c:pt>
                <c:pt idx="1646">
                  <c:v>-14.973635674000001</c:v>
                </c:pt>
                <c:pt idx="1647">
                  <c:v>-14.970197678</c:v>
                </c:pt>
                <c:pt idx="1648">
                  <c:v>-14.966186522999999</c:v>
                </c:pt>
                <c:pt idx="1649">
                  <c:v>-14.962175369000001</c:v>
                </c:pt>
                <c:pt idx="1650">
                  <c:v>-14.957592010000001</c:v>
                </c:pt>
                <c:pt idx="1651">
                  <c:v>-14.953580856</c:v>
                </c:pt>
                <c:pt idx="1652">
                  <c:v>-14.95014286</c:v>
                </c:pt>
                <c:pt idx="1653">
                  <c:v>-14.946705818</c:v>
                </c:pt>
                <c:pt idx="1654">
                  <c:v>-14.945557594</c:v>
                </c:pt>
                <c:pt idx="1655">
                  <c:v>-14.944986343</c:v>
                </c:pt>
                <c:pt idx="1656">
                  <c:v>-14.946131705999999</c:v>
                </c:pt>
                <c:pt idx="1657">
                  <c:v>-14.947851181000001</c:v>
                </c:pt>
                <c:pt idx="1658">
                  <c:v>-14.950715065000001</c:v>
                </c:pt>
                <c:pt idx="1659">
                  <c:v>-14.954154015</c:v>
                </c:pt>
                <c:pt idx="1660">
                  <c:v>-14.955872535999999</c:v>
                </c:pt>
                <c:pt idx="1661">
                  <c:v>-14.957017899</c:v>
                </c:pt>
                <c:pt idx="1662">
                  <c:v>-14.959311485000001</c:v>
                </c:pt>
                <c:pt idx="1663">
                  <c:v>-14.961603165</c:v>
                </c:pt>
                <c:pt idx="1664">
                  <c:v>-14.963894844</c:v>
                </c:pt>
                <c:pt idx="1665">
                  <c:v>-14.966760635</c:v>
                </c:pt>
                <c:pt idx="1666">
                  <c:v>-14.969052315000001</c:v>
                </c:pt>
                <c:pt idx="1667">
                  <c:v>-14.971343994</c:v>
                </c:pt>
                <c:pt idx="1668">
                  <c:v>-14.971343994</c:v>
                </c:pt>
                <c:pt idx="1669">
                  <c:v>-14.970197678</c:v>
                </c:pt>
                <c:pt idx="1670">
                  <c:v>-14.966760635</c:v>
                </c:pt>
                <c:pt idx="1671">
                  <c:v>-14.962175369000001</c:v>
                </c:pt>
                <c:pt idx="1672">
                  <c:v>-14.957592010000001</c:v>
                </c:pt>
                <c:pt idx="1673">
                  <c:v>-14.953008651999999</c:v>
                </c:pt>
                <c:pt idx="1674">
                  <c:v>-14.946705818</c:v>
                </c:pt>
                <c:pt idx="1675">
                  <c:v>-14.939828873</c:v>
                </c:pt>
                <c:pt idx="1676">
                  <c:v>-14.934099197</c:v>
                </c:pt>
                <c:pt idx="1677">
                  <c:v>-14.92894268</c:v>
                </c:pt>
                <c:pt idx="1678">
                  <c:v>-14.924930572999999</c:v>
                </c:pt>
                <c:pt idx="1679">
                  <c:v>-14.920347214</c:v>
                </c:pt>
                <c:pt idx="1680">
                  <c:v>-14.916336060000001</c:v>
                </c:pt>
                <c:pt idx="1681">
                  <c:v>-14.911750793</c:v>
                </c:pt>
                <c:pt idx="1682">
                  <c:v>-14.90544796</c:v>
                </c:pt>
                <c:pt idx="1683">
                  <c:v>-14.896853447</c:v>
                </c:pt>
                <c:pt idx="1684">
                  <c:v>-14.887686729</c:v>
                </c:pt>
                <c:pt idx="1685">
                  <c:v>-14.877943993000001</c:v>
                </c:pt>
                <c:pt idx="1686">
                  <c:v>-14.868204116999999</c:v>
                </c:pt>
                <c:pt idx="1687">
                  <c:v>-14.859035492</c:v>
                </c:pt>
                <c:pt idx="1688">
                  <c:v>-14.849868774000001</c:v>
                </c:pt>
                <c:pt idx="1689">
                  <c:v>-14.841845512000001</c:v>
                </c:pt>
                <c:pt idx="1690">
                  <c:v>-14.834397316</c:v>
                </c:pt>
                <c:pt idx="1691">
                  <c:v>-14.826374054</c:v>
                </c:pt>
                <c:pt idx="1692">
                  <c:v>-14.819499016</c:v>
                </c:pt>
                <c:pt idx="1693">
                  <c:v>-14.813768387</c:v>
                </c:pt>
                <c:pt idx="1694">
                  <c:v>-14.809757232999999</c:v>
                </c:pt>
                <c:pt idx="1695">
                  <c:v>-14.806319237</c:v>
                </c:pt>
                <c:pt idx="1696">
                  <c:v>-14.803455353</c:v>
                </c:pt>
                <c:pt idx="1697">
                  <c:v>-14.801161766</c:v>
                </c:pt>
                <c:pt idx="1698">
                  <c:v>-14.799444199</c:v>
                </c:pt>
                <c:pt idx="1699">
                  <c:v>-14.798298836000001</c:v>
                </c:pt>
                <c:pt idx="1700">
                  <c:v>-14.796578407</c:v>
                </c:pt>
                <c:pt idx="1701">
                  <c:v>-14.794858932</c:v>
                </c:pt>
                <c:pt idx="1702">
                  <c:v>-14.793141365</c:v>
                </c:pt>
                <c:pt idx="1703">
                  <c:v>-14.791421890000001</c:v>
                </c:pt>
                <c:pt idx="1704">
                  <c:v>-14.789702415000001</c:v>
                </c:pt>
                <c:pt idx="1705">
                  <c:v>-14.786838531000001</c:v>
                </c:pt>
                <c:pt idx="1706">
                  <c:v>-14.783972739999999</c:v>
                </c:pt>
                <c:pt idx="1707">
                  <c:v>-14.779961586000001</c:v>
                </c:pt>
                <c:pt idx="1708">
                  <c:v>-14.775950432</c:v>
                </c:pt>
                <c:pt idx="1709">
                  <c:v>-14.771367073</c:v>
                </c:pt>
                <c:pt idx="1710">
                  <c:v>-14.767354964999999</c:v>
                </c:pt>
                <c:pt idx="1711">
                  <c:v>-14.763343811</c:v>
                </c:pt>
                <c:pt idx="1712">
                  <c:v>-14.758760452000001</c:v>
                </c:pt>
                <c:pt idx="1713">
                  <c:v>-14.754749298</c:v>
                </c:pt>
                <c:pt idx="1714">
                  <c:v>-14.750165939</c:v>
                </c:pt>
                <c:pt idx="1715">
                  <c:v>-14.745008469</c:v>
                </c:pt>
                <c:pt idx="1716">
                  <c:v>-14.739279746999999</c:v>
                </c:pt>
                <c:pt idx="1717">
                  <c:v>-14.733548164</c:v>
                </c:pt>
                <c:pt idx="1718">
                  <c:v>-14.728391647</c:v>
                </c:pt>
                <c:pt idx="1719">
                  <c:v>-14.723808289000001</c:v>
                </c:pt>
                <c:pt idx="1720">
                  <c:v>-14.719223022</c:v>
                </c:pt>
                <c:pt idx="1721">
                  <c:v>-14.714639664</c:v>
                </c:pt>
                <c:pt idx="1722">
                  <c:v>-14.708909988</c:v>
                </c:pt>
                <c:pt idx="1723">
                  <c:v>-14.704325676</c:v>
                </c:pt>
                <c:pt idx="1724">
                  <c:v>-14.699741363999999</c:v>
                </c:pt>
                <c:pt idx="1725">
                  <c:v>-14.695730209000001</c:v>
                </c:pt>
                <c:pt idx="1726">
                  <c:v>-14.692293167000001</c:v>
                </c:pt>
                <c:pt idx="1727">
                  <c:v>-14.688855171</c:v>
                </c:pt>
                <c:pt idx="1728">
                  <c:v>-14.686561584</c:v>
                </c:pt>
                <c:pt idx="1729">
                  <c:v>-14.683698654000001</c:v>
                </c:pt>
                <c:pt idx="1730">
                  <c:v>-14.681978226</c:v>
                </c:pt>
                <c:pt idx="1731">
                  <c:v>-14.680832862999999</c:v>
                </c:pt>
                <c:pt idx="1732">
                  <c:v>-14.679686545999999</c:v>
                </c:pt>
                <c:pt idx="1733">
                  <c:v>-14.678541183</c:v>
                </c:pt>
                <c:pt idx="1734">
                  <c:v>-14.677967072</c:v>
                </c:pt>
                <c:pt idx="1735">
                  <c:v>-14.676821709</c:v>
                </c:pt>
                <c:pt idx="1736">
                  <c:v>-14.675103188</c:v>
                </c:pt>
                <c:pt idx="1737">
                  <c:v>-14.672810555</c:v>
                </c:pt>
                <c:pt idx="1738">
                  <c:v>-14.670518875000001</c:v>
                </c:pt>
                <c:pt idx="1739">
                  <c:v>-14.667080879</c:v>
                </c:pt>
                <c:pt idx="1740">
                  <c:v>-14.663642883</c:v>
                </c:pt>
                <c:pt idx="1741">
                  <c:v>-14.659058570999999</c:v>
                </c:pt>
                <c:pt idx="1742">
                  <c:v>-14.654475211999999</c:v>
                </c:pt>
                <c:pt idx="1743">
                  <c:v>-14.649317741000001</c:v>
                </c:pt>
                <c:pt idx="1744">
                  <c:v>-14.643014908</c:v>
                </c:pt>
                <c:pt idx="1745">
                  <c:v>-14.636712074</c:v>
                </c:pt>
                <c:pt idx="1746">
                  <c:v>-14.629836082000001</c:v>
                </c:pt>
                <c:pt idx="1747">
                  <c:v>-14.624105453</c:v>
                </c:pt>
                <c:pt idx="1748">
                  <c:v>-14.618947983</c:v>
                </c:pt>
                <c:pt idx="1749">
                  <c:v>-14.614364624</c:v>
                </c:pt>
                <c:pt idx="1750">
                  <c:v>-14.61035347</c:v>
                </c:pt>
                <c:pt idx="1751">
                  <c:v>-14.606916428</c:v>
                </c:pt>
                <c:pt idx="1752">
                  <c:v>-14.604624748000001</c:v>
                </c:pt>
                <c:pt idx="1753">
                  <c:v>-14.602905272999999</c:v>
                </c:pt>
                <c:pt idx="1754">
                  <c:v>-14.601184845000001</c:v>
                </c:pt>
                <c:pt idx="1755">
                  <c:v>-14.600039482</c:v>
                </c:pt>
                <c:pt idx="1756">
                  <c:v>-14.597175598</c:v>
                </c:pt>
                <c:pt idx="1757">
                  <c:v>-14.593164443999999</c:v>
                </c:pt>
                <c:pt idx="1758">
                  <c:v>-14.58915329</c:v>
                </c:pt>
                <c:pt idx="1759">
                  <c:v>-14.584569931000001</c:v>
                </c:pt>
                <c:pt idx="1760">
                  <c:v>-14.580557822999999</c:v>
                </c:pt>
                <c:pt idx="1761">
                  <c:v>-14.575973511000001</c:v>
                </c:pt>
                <c:pt idx="1762">
                  <c:v>-14.571963309999999</c:v>
                </c:pt>
                <c:pt idx="1763">
                  <c:v>-14.567952156</c:v>
                </c:pt>
                <c:pt idx="1764">
                  <c:v>-14.563366889999999</c:v>
                </c:pt>
                <c:pt idx="1765">
                  <c:v>-14.558783531</c:v>
                </c:pt>
                <c:pt idx="1766">
                  <c:v>-14.553626059999999</c:v>
                </c:pt>
                <c:pt idx="1767">
                  <c:v>-14.547323227</c:v>
                </c:pt>
                <c:pt idx="1768">
                  <c:v>-14.540448188999999</c:v>
                </c:pt>
                <c:pt idx="1769">
                  <c:v>-14.533571243000001</c:v>
                </c:pt>
                <c:pt idx="1770">
                  <c:v>-14.525550841999999</c:v>
                </c:pt>
                <c:pt idx="1771">
                  <c:v>-14.517527579999999</c:v>
                </c:pt>
                <c:pt idx="1772">
                  <c:v>-14.509505272</c:v>
                </c:pt>
                <c:pt idx="1773">
                  <c:v>-14.501484871000001</c:v>
                </c:pt>
                <c:pt idx="1774">
                  <c:v>-14.494607925</c:v>
                </c:pt>
                <c:pt idx="1775">
                  <c:v>-14.488878250000001</c:v>
                </c:pt>
                <c:pt idx="1776">
                  <c:v>-14.483147621000001</c:v>
                </c:pt>
                <c:pt idx="1777">
                  <c:v>-14.47799015</c:v>
                </c:pt>
                <c:pt idx="1778">
                  <c:v>-14.472261429</c:v>
                </c:pt>
                <c:pt idx="1779">
                  <c:v>-14.465957641999999</c:v>
                </c:pt>
                <c:pt idx="1780">
                  <c:v>-14.458509445000001</c:v>
                </c:pt>
                <c:pt idx="1781">
                  <c:v>-14.450486183000001</c:v>
                </c:pt>
                <c:pt idx="1782">
                  <c:v>-14.44189167</c:v>
                </c:pt>
                <c:pt idx="1783">
                  <c:v>-14.433297157</c:v>
                </c:pt>
                <c:pt idx="1784">
                  <c:v>-14.425273895</c:v>
                </c:pt>
                <c:pt idx="1785">
                  <c:v>-14.417825699</c:v>
                </c:pt>
                <c:pt idx="1786">
                  <c:v>-14.411522865</c:v>
                </c:pt>
                <c:pt idx="1787">
                  <c:v>-14.405793190000001</c:v>
                </c:pt>
                <c:pt idx="1788">
                  <c:v>-14.400635719</c:v>
                </c:pt>
                <c:pt idx="1789">
                  <c:v>-14.39490509</c:v>
                </c:pt>
                <c:pt idx="1790">
                  <c:v>-14.389749526999999</c:v>
                </c:pt>
                <c:pt idx="1791">
                  <c:v>-14.384592056000001</c:v>
                </c:pt>
                <c:pt idx="1792">
                  <c:v>-14.377716063999999</c:v>
                </c:pt>
                <c:pt idx="1793">
                  <c:v>-14.369120598</c:v>
                </c:pt>
                <c:pt idx="1794">
                  <c:v>-14.359952927</c:v>
                </c:pt>
                <c:pt idx="1795">
                  <c:v>-14.350212097</c:v>
                </c:pt>
                <c:pt idx="1796">
                  <c:v>-14.340471268</c:v>
                </c:pt>
                <c:pt idx="1797">
                  <c:v>-14.331302643000001</c:v>
                </c:pt>
                <c:pt idx="1798">
                  <c:v>-14.322134972000001</c:v>
                </c:pt>
                <c:pt idx="1799">
                  <c:v>-14.314112663</c:v>
                </c:pt>
                <c:pt idx="1800">
                  <c:v>-14.306663513</c:v>
                </c:pt>
                <c:pt idx="1801">
                  <c:v>-14.298642159</c:v>
                </c:pt>
                <c:pt idx="1802">
                  <c:v>-14.291193008</c:v>
                </c:pt>
                <c:pt idx="1803">
                  <c:v>-14.283743857999999</c:v>
                </c:pt>
                <c:pt idx="1804">
                  <c:v>-14.276294708</c:v>
                </c:pt>
                <c:pt idx="1805">
                  <c:v>-14.268272400000001</c:v>
                </c:pt>
                <c:pt idx="1806">
                  <c:v>-14.260824203</c:v>
                </c:pt>
                <c:pt idx="1807">
                  <c:v>-14.253375052999999</c:v>
                </c:pt>
                <c:pt idx="1808">
                  <c:v>-14.24707222</c:v>
                </c:pt>
                <c:pt idx="1809">
                  <c:v>-14.240768433</c:v>
                </c:pt>
                <c:pt idx="1810">
                  <c:v>-14.235611916</c:v>
                </c:pt>
                <c:pt idx="1811">
                  <c:v>-14.230454444999999</c:v>
                </c:pt>
                <c:pt idx="1812">
                  <c:v>-14.224151611</c:v>
                </c:pt>
                <c:pt idx="1813">
                  <c:v>-14.217275620000001</c:v>
                </c:pt>
                <c:pt idx="1814">
                  <c:v>-14.210399627999999</c:v>
                </c:pt>
                <c:pt idx="1815">
                  <c:v>-14.203523636</c:v>
                </c:pt>
                <c:pt idx="1816">
                  <c:v>-14.197220802</c:v>
                </c:pt>
                <c:pt idx="1817">
                  <c:v>-14.191490173</c:v>
                </c:pt>
                <c:pt idx="1818">
                  <c:v>-14.186334609999999</c:v>
                </c:pt>
                <c:pt idx="1819">
                  <c:v>-14.181750298000001</c:v>
                </c:pt>
                <c:pt idx="1820">
                  <c:v>-14.177738189999999</c:v>
                </c:pt>
                <c:pt idx="1821">
                  <c:v>-14.173154831</c:v>
                </c:pt>
                <c:pt idx="1822">
                  <c:v>-14.167425156</c:v>
                </c:pt>
                <c:pt idx="1823">
                  <c:v>-14.161122322000001</c:v>
                </c:pt>
                <c:pt idx="1824">
                  <c:v>-14.154819488999999</c:v>
                </c:pt>
                <c:pt idx="1825">
                  <c:v>-14.148515701000001</c:v>
                </c:pt>
                <c:pt idx="1826">
                  <c:v>-14.142212868</c:v>
                </c:pt>
                <c:pt idx="1827">
                  <c:v>-14.136483192</c:v>
                </c:pt>
                <c:pt idx="1828">
                  <c:v>-14.131325722</c:v>
                </c:pt>
                <c:pt idx="1829">
                  <c:v>-14.126741408999999</c:v>
                </c:pt>
                <c:pt idx="1830">
                  <c:v>-14.122158051</c:v>
                </c:pt>
                <c:pt idx="1831">
                  <c:v>-14.118146896000001</c:v>
                </c:pt>
                <c:pt idx="1832">
                  <c:v>-14.114135742</c:v>
                </c:pt>
                <c:pt idx="1833">
                  <c:v>-14.110124588</c:v>
                </c:pt>
                <c:pt idx="1834">
                  <c:v>-14.106113433999999</c:v>
                </c:pt>
                <c:pt idx="1835">
                  <c:v>-14.102676391999999</c:v>
                </c:pt>
                <c:pt idx="1836">
                  <c:v>-14.099237442</c:v>
                </c:pt>
                <c:pt idx="1837">
                  <c:v>-14.0958004</c:v>
                </c:pt>
                <c:pt idx="1838">
                  <c:v>-14.092934608</c:v>
                </c:pt>
                <c:pt idx="1839">
                  <c:v>-14.090642928999999</c:v>
                </c:pt>
                <c:pt idx="1840">
                  <c:v>-14.088350296</c:v>
                </c:pt>
                <c:pt idx="1841">
                  <c:v>-14.085485458000001</c:v>
                </c:pt>
                <c:pt idx="1842">
                  <c:v>-14.082621573999999</c:v>
                </c:pt>
                <c:pt idx="1843">
                  <c:v>-14.079182625</c:v>
                </c:pt>
                <c:pt idx="1844">
                  <c:v>-14.075171471000001</c:v>
                </c:pt>
                <c:pt idx="1845">
                  <c:v>-14.070588111999999</c:v>
                </c:pt>
                <c:pt idx="1846">
                  <c:v>-14.066003799000001</c:v>
                </c:pt>
                <c:pt idx="1847">
                  <c:v>-14.060846329</c:v>
                </c:pt>
                <c:pt idx="1848">
                  <c:v>-14.056262016</c:v>
                </c:pt>
                <c:pt idx="1849">
                  <c:v>-14.051106452999999</c:v>
                </c:pt>
                <c:pt idx="1850">
                  <c:v>-14.045948982000001</c:v>
                </c:pt>
                <c:pt idx="1851">
                  <c:v>-14.040791512</c:v>
                </c:pt>
                <c:pt idx="1852">
                  <c:v>-14.035061836000001</c:v>
                </c:pt>
                <c:pt idx="1853">
                  <c:v>-14.029331207</c:v>
                </c:pt>
                <c:pt idx="1854">
                  <c:v>-14.023601532000001</c:v>
                </c:pt>
                <c:pt idx="1855">
                  <c:v>-14.016725539999999</c:v>
                </c:pt>
                <c:pt idx="1856">
                  <c:v>-14.009849548</c:v>
                </c:pt>
                <c:pt idx="1857">
                  <c:v>-14.001828194</c:v>
                </c:pt>
                <c:pt idx="1858">
                  <c:v>-13.994379044</c:v>
                </c:pt>
                <c:pt idx="1859">
                  <c:v>-13.986929892999999</c:v>
                </c:pt>
                <c:pt idx="1860">
                  <c:v>-13.979480743</c:v>
                </c:pt>
                <c:pt idx="1861">
                  <c:v>-13.972031593000001</c:v>
                </c:pt>
                <c:pt idx="1862">
                  <c:v>-13.965155601999999</c:v>
                </c:pt>
                <c:pt idx="1863">
                  <c:v>-13.95827961</c:v>
                </c:pt>
                <c:pt idx="1864">
                  <c:v>-13.951403618000001</c:v>
                </c:pt>
                <c:pt idx="1865">
                  <c:v>-13.944527625999999</c:v>
                </c:pt>
                <c:pt idx="1866">
                  <c:v>-13.937078476</c:v>
                </c:pt>
                <c:pt idx="1867">
                  <c:v>-13.930202484</c:v>
                </c:pt>
                <c:pt idx="1868">
                  <c:v>-13.922754288</c:v>
                </c:pt>
                <c:pt idx="1869">
                  <c:v>-13.915878296000001</c:v>
                </c:pt>
                <c:pt idx="1870">
                  <c:v>-13.908429146</c:v>
                </c:pt>
                <c:pt idx="1871">
                  <c:v>-13.901552199999999</c:v>
                </c:pt>
                <c:pt idx="1872">
                  <c:v>-13.894676208</c:v>
                </c:pt>
                <c:pt idx="1873">
                  <c:v>-13.888373375</c:v>
                </c:pt>
                <c:pt idx="1874">
                  <c:v>-13.881497382999999</c:v>
                </c:pt>
                <c:pt idx="1875">
                  <c:v>-13.874621391</c:v>
                </c:pt>
                <c:pt idx="1876">
                  <c:v>-13.866600037</c:v>
                </c:pt>
                <c:pt idx="1877">
                  <c:v>-13.858577728</c:v>
                </c:pt>
                <c:pt idx="1878">
                  <c:v>-13.849983215</c:v>
                </c:pt>
                <c:pt idx="1879">
                  <c:v>-13.840241431999999</c:v>
                </c:pt>
                <c:pt idx="1880">
                  <c:v>-13.829927444000001</c:v>
                </c:pt>
                <c:pt idx="1881">
                  <c:v>-13.81961441</c:v>
                </c:pt>
                <c:pt idx="1882">
                  <c:v>-13.808154106</c:v>
                </c:pt>
                <c:pt idx="1883">
                  <c:v>-13.795547485</c:v>
                </c:pt>
                <c:pt idx="1884">
                  <c:v>-13.782941817999999</c:v>
                </c:pt>
                <c:pt idx="1885">
                  <c:v>-13.770335197</c:v>
                </c:pt>
                <c:pt idx="1886">
                  <c:v>-13.757729530000001</c:v>
                </c:pt>
                <c:pt idx="1887">
                  <c:v>-13.744550705</c:v>
                </c:pt>
                <c:pt idx="1888">
                  <c:v>-13.731371879999999</c:v>
                </c:pt>
                <c:pt idx="1889">
                  <c:v>-13.719338416999999</c:v>
                </c:pt>
                <c:pt idx="1890">
                  <c:v>-13.707305908</c:v>
                </c:pt>
                <c:pt idx="1891">
                  <c:v>-13.696418762</c:v>
                </c:pt>
                <c:pt idx="1892">
                  <c:v>-13.686677933</c:v>
                </c:pt>
                <c:pt idx="1893">
                  <c:v>-13.676937103</c:v>
                </c:pt>
                <c:pt idx="1894">
                  <c:v>-13.667195319999999</c:v>
                </c:pt>
                <c:pt idx="1895">
                  <c:v>-13.658600806999999</c:v>
                </c:pt>
                <c:pt idx="1896">
                  <c:v>-13.649432182</c:v>
                </c:pt>
                <c:pt idx="1897">
                  <c:v>-13.640837669</c:v>
                </c:pt>
                <c:pt idx="1898">
                  <c:v>-13.632243155999999</c:v>
                </c:pt>
                <c:pt idx="1899">
                  <c:v>-13.623648642999999</c:v>
                </c:pt>
                <c:pt idx="1900">
                  <c:v>-13.614480019</c:v>
                </c:pt>
                <c:pt idx="1901">
                  <c:v>-13.605884551999999</c:v>
                </c:pt>
                <c:pt idx="1902">
                  <c:v>-13.597863197000001</c:v>
                </c:pt>
                <c:pt idx="1903">
                  <c:v>-13.589267731</c:v>
                </c:pt>
                <c:pt idx="1904">
                  <c:v>-13.581245422</c:v>
                </c:pt>
                <c:pt idx="1905">
                  <c:v>-13.573224068</c:v>
                </c:pt>
                <c:pt idx="1906">
                  <c:v>-13.565201759000001</c:v>
                </c:pt>
                <c:pt idx="1907">
                  <c:v>-13.557752609</c:v>
                </c:pt>
                <c:pt idx="1908">
                  <c:v>-13.550303459</c:v>
                </c:pt>
                <c:pt idx="1909">
                  <c:v>-13.542282104</c:v>
                </c:pt>
                <c:pt idx="1910">
                  <c:v>-13.534259796000001</c:v>
                </c:pt>
                <c:pt idx="1911">
                  <c:v>-13.525091171</c:v>
                </c:pt>
                <c:pt idx="1912">
                  <c:v>-13.5159235</c:v>
                </c:pt>
                <c:pt idx="1913">
                  <c:v>-13.506182670999999</c:v>
                </c:pt>
                <c:pt idx="1914">
                  <c:v>-13.496441840999999</c:v>
                </c:pt>
                <c:pt idx="1915">
                  <c:v>-13.486701011999999</c:v>
                </c:pt>
                <c:pt idx="1916">
                  <c:v>-13.477533340000001</c:v>
                </c:pt>
                <c:pt idx="1917">
                  <c:v>-13.468937874</c:v>
                </c:pt>
                <c:pt idx="1918">
                  <c:v>-13.460915565000001</c:v>
                </c:pt>
                <c:pt idx="1919">
                  <c:v>-13.453466414999999</c:v>
                </c:pt>
                <c:pt idx="1920">
                  <c:v>-13.445445060999999</c:v>
                </c:pt>
                <c:pt idx="1921">
                  <c:v>-13.438569069</c:v>
                </c:pt>
                <c:pt idx="1922">
                  <c:v>-13.431693077</c:v>
                </c:pt>
                <c:pt idx="1923">
                  <c:v>-13.425390244000001</c:v>
                </c:pt>
                <c:pt idx="1924">
                  <c:v>-13.419087409999999</c:v>
                </c:pt>
                <c:pt idx="1925">
                  <c:v>-13.412783622999999</c:v>
                </c:pt>
                <c:pt idx="1926">
                  <c:v>-13.406480789</c:v>
                </c:pt>
                <c:pt idx="1927">
                  <c:v>-13.400177956</c:v>
                </c:pt>
                <c:pt idx="1928">
                  <c:v>-13.394447327</c:v>
                </c:pt>
                <c:pt idx="1929">
                  <c:v>-13.388144493</c:v>
                </c:pt>
                <c:pt idx="1930">
                  <c:v>-13.382414818000001</c:v>
                </c:pt>
                <c:pt idx="1931">
                  <c:v>-13.376111984</c:v>
                </c:pt>
                <c:pt idx="1932">
                  <c:v>-13.369808196999999</c:v>
                </c:pt>
                <c:pt idx="1933">
                  <c:v>-13.362932205</c:v>
                </c:pt>
                <c:pt idx="1934">
                  <c:v>-13.356629372</c:v>
                </c:pt>
                <c:pt idx="1935">
                  <c:v>-13.349753379999999</c:v>
                </c:pt>
                <c:pt idx="1936">
                  <c:v>-13.343450546</c:v>
                </c:pt>
                <c:pt idx="1937">
                  <c:v>-13.336574554</c:v>
                </c:pt>
                <c:pt idx="1938">
                  <c:v>-13.329698563000001</c:v>
                </c:pt>
                <c:pt idx="1939">
                  <c:v>-13.322822571</c:v>
                </c:pt>
                <c:pt idx="1940">
                  <c:v>-13.315946579</c:v>
                </c:pt>
                <c:pt idx="1941">
                  <c:v>-13.308498383</c:v>
                </c:pt>
                <c:pt idx="1942">
                  <c:v>-13.300476074000001</c:v>
                </c:pt>
                <c:pt idx="1943">
                  <c:v>-13.292453766</c:v>
                </c:pt>
                <c:pt idx="1944">
                  <c:v>-13.284431458</c:v>
                </c:pt>
                <c:pt idx="1945">
                  <c:v>-13.275836945</c:v>
                </c:pt>
                <c:pt idx="1946">
                  <c:v>-13.267241478000001</c:v>
                </c:pt>
                <c:pt idx="1947">
                  <c:v>-13.258073807000001</c:v>
                </c:pt>
                <c:pt idx="1948">
                  <c:v>-13.248906136</c:v>
                </c:pt>
                <c:pt idx="1949">
                  <c:v>-13.239737511</c:v>
                </c:pt>
                <c:pt idx="1950">
                  <c:v>-13.229996680999999</c:v>
                </c:pt>
                <c:pt idx="1951">
                  <c:v>-13.220829009999999</c:v>
                </c:pt>
                <c:pt idx="1952">
                  <c:v>-13.211088180999999</c:v>
                </c:pt>
                <c:pt idx="1953">
                  <c:v>-13.201919556</c:v>
                </c:pt>
                <c:pt idx="1954">
                  <c:v>-13.192751884</c:v>
                </c:pt>
                <c:pt idx="1955">
                  <c:v>-13.184157372</c:v>
                </c:pt>
                <c:pt idx="1956">
                  <c:v>-13.174988747</c:v>
                </c:pt>
                <c:pt idx="1957">
                  <c:v>-13.165821075</c:v>
                </c:pt>
                <c:pt idx="1958">
                  <c:v>-13.156079291999999</c:v>
                </c:pt>
                <c:pt idx="1959">
                  <c:v>-13.146339417</c:v>
                </c:pt>
                <c:pt idx="1960">
                  <c:v>-13.136597632999999</c:v>
                </c:pt>
                <c:pt idx="1961">
                  <c:v>-13.126856804000001</c:v>
                </c:pt>
                <c:pt idx="1962">
                  <c:v>-13.116542816000001</c:v>
                </c:pt>
                <c:pt idx="1963">
                  <c:v>-13.106228828000001</c:v>
                </c:pt>
                <c:pt idx="1964">
                  <c:v>-13.095914841000001</c:v>
                </c:pt>
                <c:pt idx="1965">
                  <c:v>-13.085027695000001</c:v>
                </c:pt>
                <c:pt idx="1966">
                  <c:v>-13.074140548999999</c:v>
                </c:pt>
                <c:pt idx="1967">
                  <c:v>-13.062681198</c:v>
                </c:pt>
                <c:pt idx="1968">
                  <c:v>-13.050074577</c:v>
                </c:pt>
                <c:pt idx="1969">
                  <c:v>-13.036323547</c:v>
                </c:pt>
                <c:pt idx="1970">
                  <c:v>-13.021997452000001</c:v>
                </c:pt>
                <c:pt idx="1971">
                  <c:v>-13.007100104999999</c:v>
                </c:pt>
                <c:pt idx="1972">
                  <c:v>-12.992201805000001</c:v>
                </c:pt>
                <c:pt idx="1973">
                  <c:v>-12.977877617000001</c:v>
                </c:pt>
                <c:pt idx="1974">
                  <c:v>-12.963551520999999</c:v>
                </c:pt>
                <c:pt idx="1975">
                  <c:v>-12.949226379000001</c:v>
                </c:pt>
                <c:pt idx="1976">
                  <c:v>-12.935474396</c:v>
                </c:pt>
                <c:pt idx="1977">
                  <c:v>-12.922295569999999</c:v>
                </c:pt>
                <c:pt idx="1978">
                  <c:v>-12.909116745</c:v>
                </c:pt>
                <c:pt idx="1979">
                  <c:v>-12.896511078</c:v>
                </c:pt>
                <c:pt idx="1980">
                  <c:v>-12.883904457</c:v>
                </c:pt>
                <c:pt idx="1981">
                  <c:v>-12.871871948000001</c:v>
                </c:pt>
                <c:pt idx="1982">
                  <c:v>-12.860411643999999</c:v>
                </c:pt>
                <c:pt idx="1983">
                  <c:v>-12.848379135</c:v>
                </c:pt>
                <c:pt idx="1984">
                  <c:v>-12.836918831</c:v>
                </c:pt>
                <c:pt idx="1985">
                  <c:v>-12.825458527</c:v>
                </c:pt>
                <c:pt idx="1986">
                  <c:v>-12.813998222</c:v>
                </c:pt>
                <c:pt idx="1987">
                  <c:v>-12.801965714</c:v>
                </c:pt>
                <c:pt idx="1988">
                  <c:v>-12.790506363</c:v>
                </c:pt>
                <c:pt idx="1989">
                  <c:v>-12.779046059000001</c:v>
                </c:pt>
                <c:pt idx="1990">
                  <c:v>-12.768158913000001</c:v>
                </c:pt>
                <c:pt idx="1991">
                  <c:v>-12.756125450000001</c:v>
                </c:pt>
                <c:pt idx="1992">
                  <c:v>-12.7446661</c:v>
                </c:pt>
                <c:pt idx="1993">
                  <c:v>-12.732632637</c:v>
                </c:pt>
                <c:pt idx="1994">
                  <c:v>-12.720600127999999</c:v>
                </c:pt>
                <c:pt idx="1995">
                  <c:v>-12.708566665999999</c:v>
                </c:pt>
                <c:pt idx="1996">
                  <c:v>-12.695960999</c:v>
                </c:pt>
                <c:pt idx="1997">
                  <c:v>-12.682782173</c:v>
                </c:pt>
                <c:pt idx="1998">
                  <c:v>-12.670175552</c:v>
                </c:pt>
                <c:pt idx="1999">
                  <c:v>-12.656996726999999</c:v>
                </c:pt>
              </c:numCache>
            </c:numRef>
          </c:yVal>
          <c:smooth val="1"/>
          <c:extLst>
            <c:ext xmlns:c16="http://schemas.microsoft.com/office/drawing/2014/chart" uri="{C3380CC4-5D6E-409C-BE32-E72D297353CC}">
              <c16:uniqueId val="{00000000-7095-4C24-86C1-CFDCB4C98389}"/>
            </c:ext>
          </c:extLst>
        </c:ser>
        <c:ser>
          <c:idx val="1"/>
          <c:order val="1"/>
          <c:tx>
            <c:v>Z rotation</c:v>
          </c:tx>
          <c:spPr>
            <a:ln w="25400" cap="rnd">
              <a:solidFill>
                <a:srgbClr val="7030A0"/>
              </a:solidFill>
              <a:round/>
            </a:ln>
            <a:effectLst/>
          </c:spPr>
          <c:marker>
            <c:symbol val="none"/>
          </c:marker>
          <c:xVal>
            <c:numRef>
              <c:f>ULFJ_Angle!$A$3:$A$2002</c:f>
              <c:numCache>
                <c:formatCode>0.00E+00</c:formatCode>
                <c:ptCount val="2000"/>
                <c:pt idx="0">
                  <c:v>0</c:v>
                </c:pt>
                <c:pt idx="1">
                  <c:v>9.9900007247999995E-2</c:v>
                </c:pt>
                <c:pt idx="2">
                  <c:v>0.19980001450000001</c:v>
                </c:pt>
                <c:pt idx="3">
                  <c:v>0.29970002173999999</c:v>
                </c:pt>
                <c:pt idx="4">
                  <c:v>0.39960002899000002</c:v>
                </c:pt>
                <c:pt idx="5">
                  <c:v>0.49950000643999998</c:v>
                </c:pt>
                <c:pt idx="6">
                  <c:v>0.59940004348999998</c:v>
                </c:pt>
                <c:pt idx="7">
                  <c:v>0.69930005074000001</c:v>
                </c:pt>
                <c:pt idx="8">
                  <c:v>0.79920005798000004</c:v>
                </c:pt>
                <c:pt idx="9">
                  <c:v>0.90000003575999998</c:v>
                </c:pt>
                <c:pt idx="10">
                  <c:v>0.99990004301000002</c:v>
                </c:pt>
                <c:pt idx="11">
                  <c:v>1.0998001099000001</c:v>
                </c:pt>
                <c:pt idx="12">
                  <c:v>1.1997001170999999</c:v>
                </c:pt>
                <c:pt idx="13">
                  <c:v>1.2996001243999999</c:v>
                </c:pt>
                <c:pt idx="14">
                  <c:v>1.3995001316</c:v>
                </c:pt>
                <c:pt idx="15">
                  <c:v>1.4994001389</c:v>
                </c:pt>
                <c:pt idx="16">
                  <c:v>1.5993001461</c:v>
                </c:pt>
                <c:pt idx="17">
                  <c:v>1.6992001534000001</c:v>
                </c:pt>
                <c:pt idx="18">
                  <c:v>1.8000000715</c:v>
                </c:pt>
                <c:pt idx="19">
                  <c:v>1.8999000788</c:v>
                </c:pt>
                <c:pt idx="20">
                  <c:v>1.999800086</c:v>
                </c:pt>
                <c:pt idx="21">
                  <c:v>2.0997002125000002</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3.6999001503</c:v>
                </c:pt>
                <c:pt idx="38">
                  <c:v>3.7998001575</c:v>
                </c:pt>
                <c:pt idx="39">
                  <c:v>3.8997001648</c:v>
                </c:pt>
                <c:pt idx="40">
                  <c:v>3.9996001720000001</c:v>
                </c:pt>
                <c:pt idx="41">
                  <c:v>4.0995001792999997</c:v>
                </c:pt>
                <c:pt idx="42">
                  <c:v>4.1994004250000003</c:v>
                </c:pt>
                <c:pt idx="43">
                  <c:v>4.2993001937999997</c:v>
                </c:pt>
                <c:pt idx="44">
                  <c:v>4.3991999626</c:v>
                </c:pt>
                <c:pt idx="45">
                  <c:v>4.4991002082999998</c:v>
                </c:pt>
                <c:pt idx="46">
                  <c:v>4.5999002456999998</c:v>
                </c:pt>
                <c:pt idx="47">
                  <c:v>4.6998000145000001</c:v>
                </c:pt>
                <c:pt idx="48">
                  <c:v>4.7997002601999998</c:v>
                </c:pt>
                <c:pt idx="49">
                  <c:v>4.8996000290000001</c:v>
                </c:pt>
                <c:pt idx="50">
                  <c:v>4.9995002746999999</c:v>
                </c:pt>
                <c:pt idx="51">
                  <c:v>5.0994000435000002</c:v>
                </c:pt>
                <c:pt idx="52">
                  <c:v>5.1993002892</c:v>
                </c:pt>
                <c:pt idx="53">
                  <c:v>5.2992005347999998</c:v>
                </c:pt>
                <c:pt idx="54">
                  <c:v>5.3991003036</c:v>
                </c:pt>
                <c:pt idx="55">
                  <c:v>5.499900341</c:v>
                </c:pt>
                <c:pt idx="56">
                  <c:v>5.5998001099000003</c:v>
                </c:pt>
                <c:pt idx="57">
                  <c:v>5.6997003555000001</c:v>
                </c:pt>
                <c:pt idx="58">
                  <c:v>5.7996001244000004</c:v>
                </c:pt>
                <c:pt idx="59">
                  <c:v>5.8995003700000002</c:v>
                </c:pt>
                <c:pt idx="60">
                  <c:v>5.9994001388999996</c:v>
                </c:pt>
                <c:pt idx="61">
                  <c:v>6.0993003845000002</c:v>
                </c:pt>
                <c:pt idx="62">
                  <c:v>6.1992001533999996</c:v>
                </c:pt>
                <c:pt idx="63">
                  <c:v>6.2991003990000003</c:v>
                </c:pt>
                <c:pt idx="64">
                  <c:v>6.3999004364000003</c:v>
                </c:pt>
                <c:pt idx="65">
                  <c:v>6.4998002051999997</c:v>
                </c:pt>
                <c:pt idx="66">
                  <c:v>6.5997004509000003</c:v>
                </c:pt>
                <c:pt idx="67">
                  <c:v>6.6996002196999997</c:v>
                </c:pt>
                <c:pt idx="68">
                  <c:v>6.7995004654000004</c:v>
                </c:pt>
                <c:pt idx="69">
                  <c:v>6.8994002341999998</c:v>
                </c:pt>
                <c:pt idx="70">
                  <c:v>6.9993004798999996</c:v>
                </c:pt>
                <c:pt idx="71">
                  <c:v>7.0992002486999999</c:v>
                </c:pt>
                <c:pt idx="72">
                  <c:v>7.1991004943999997</c:v>
                </c:pt>
                <c:pt idx="73">
                  <c:v>7.2999005317999996</c:v>
                </c:pt>
                <c:pt idx="74">
                  <c:v>7.3998003005999999</c:v>
                </c:pt>
                <c:pt idx="75">
                  <c:v>7.4997005462999997</c:v>
                </c:pt>
                <c:pt idx="76">
                  <c:v>7.5996003151</c:v>
                </c:pt>
                <c:pt idx="77">
                  <c:v>7.6995005607999998</c:v>
                </c:pt>
                <c:pt idx="78">
                  <c:v>7.7994003296000001</c:v>
                </c:pt>
                <c:pt idx="79">
                  <c:v>7.8993005752999998</c:v>
                </c:pt>
                <c:pt idx="80">
                  <c:v>7.9992003441000001</c:v>
                </c:pt>
                <c:pt idx="81">
                  <c:v>8.0991001129000004</c:v>
                </c:pt>
                <c:pt idx="82">
                  <c:v>8.1999006270999999</c:v>
                </c:pt>
                <c:pt idx="83">
                  <c:v>8.2998008728000006</c:v>
                </c:pt>
                <c:pt idx="84">
                  <c:v>8.3997001648000005</c:v>
                </c:pt>
                <c:pt idx="85">
                  <c:v>8.4996004104999994</c:v>
                </c:pt>
                <c:pt idx="86">
                  <c:v>8.5995006561</c:v>
                </c:pt>
                <c:pt idx="87">
                  <c:v>8.6993999480999999</c:v>
                </c:pt>
                <c:pt idx="88">
                  <c:v>8.7993001938000006</c:v>
                </c:pt>
                <c:pt idx="89">
                  <c:v>8.8992004394999995</c:v>
                </c:pt>
                <c:pt idx="90">
                  <c:v>8.9991006851000002</c:v>
                </c:pt>
                <c:pt idx="91">
                  <c:v>9.0999002457000007</c:v>
                </c:pt>
                <c:pt idx="92">
                  <c:v>9.1998004912999995</c:v>
                </c:pt>
                <c:pt idx="93">
                  <c:v>9.2997007370000002</c:v>
                </c:pt>
                <c:pt idx="94">
                  <c:v>9.3996000290000001</c:v>
                </c:pt>
                <c:pt idx="95">
                  <c:v>9.4995002747000008</c:v>
                </c:pt>
                <c:pt idx="96">
                  <c:v>9.5994005202999997</c:v>
                </c:pt>
                <c:pt idx="97">
                  <c:v>9.6993007660000004</c:v>
                </c:pt>
                <c:pt idx="98">
                  <c:v>9.7992000580000003</c:v>
                </c:pt>
                <c:pt idx="99">
                  <c:v>9.9000005721999997</c:v>
                </c:pt>
                <c:pt idx="100">
                  <c:v>9.9999008179000004</c:v>
                </c:pt>
                <c:pt idx="101">
                  <c:v>10.09980011</c:v>
                </c:pt>
                <c:pt idx="102">
                  <c:v>10.199700355999999</c:v>
                </c:pt>
                <c:pt idx="103">
                  <c:v>10.299599647999999</c:v>
                </c:pt>
                <c:pt idx="104">
                  <c:v>10.399499893</c:v>
                </c:pt>
                <c:pt idx="105">
                  <c:v>10.499400139</c:v>
                </c:pt>
                <c:pt idx="106">
                  <c:v>10.599301338</c:v>
                </c:pt>
                <c:pt idx="107">
                  <c:v>10.69920063</c:v>
                </c:pt>
                <c:pt idx="108">
                  <c:v>10.800001143999999</c:v>
                </c:pt>
                <c:pt idx="109">
                  <c:v>10.89990139</c:v>
                </c:pt>
                <c:pt idx="110">
                  <c:v>10.999800682</c:v>
                </c:pt>
                <c:pt idx="111">
                  <c:v>11.099700928000001</c:v>
                </c:pt>
                <c:pt idx="112">
                  <c:v>11.199601173</c:v>
                </c:pt>
                <c:pt idx="113">
                  <c:v>11.299501419</c:v>
                </c:pt>
                <c:pt idx="114">
                  <c:v>11.399400711</c:v>
                </c:pt>
                <c:pt idx="115">
                  <c:v>11.499300957000001</c:v>
                </c:pt>
                <c:pt idx="116">
                  <c:v>11.599201202</c:v>
                </c:pt>
                <c:pt idx="117">
                  <c:v>11.700000763</c:v>
                </c:pt>
                <c:pt idx="118">
                  <c:v>11.799901008999999</c:v>
                </c:pt>
                <c:pt idx="119">
                  <c:v>11.899801254</c:v>
                </c:pt>
                <c:pt idx="120">
                  <c:v>11.999700546</c:v>
                </c:pt>
                <c:pt idx="121">
                  <c:v>12.099600792</c:v>
                </c:pt>
                <c:pt idx="122">
                  <c:v>12.199501037999999</c:v>
                </c:pt>
                <c:pt idx="123">
                  <c:v>12.299401283</c:v>
                </c:pt>
                <c:pt idx="124">
                  <c:v>12.399300575</c:v>
                </c:pt>
                <c:pt idx="125">
                  <c:v>12.499200821000001</c:v>
                </c:pt>
                <c:pt idx="126">
                  <c:v>12.600001335</c:v>
                </c:pt>
                <c:pt idx="127">
                  <c:v>12.699900627</c:v>
                </c:pt>
                <c:pt idx="128">
                  <c:v>12.799800873000001</c:v>
                </c:pt>
                <c:pt idx="129">
                  <c:v>12.899701117999999</c:v>
                </c:pt>
                <c:pt idx="130">
                  <c:v>12.999601364</c:v>
                </c:pt>
                <c:pt idx="131">
                  <c:v>13.099500656</c:v>
                </c:pt>
                <c:pt idx="132">
                  <c:v>13.199400902000001</c:v>
                </c:pt>
                <c:pt idx="133">
                  <c:v>13.299301147</c:v>
                </c:pt>
                <c:pt idx="134">
                  <c:v>13.399201393</c:v>
                </c:pt>
                <c:pt idx="135">
                  <c:v>13.500000954000001</c:v>
                </c:pt>
                <c:pt idx="136">
                  <c:v>13.599901199</c:v>
                </c:pt>
                <c:pt idx="137">
                  <c:v>13.699801445</c:v>
                </c:pt>
                <c:pt idx="138">
                  <c:v>13.799700737</c:v>
                </c:pt>
                <c:pt idx="139">
                  <c:v>13.899600982999999</c:v>
                </c:pt>
                <c:pt idx="140">
                  <c:v>13.999501228</c:v>
                </c:pt>
                <c:pt idx="141">
                  <c:v>14.099401474</c:v>
                </c:pt>
                <c:pt idx="142">
                  <c:v>14.199300766</c:v>
                </c:pt>
                <c:pt idx="143">
                  <c:v>14.299201011999999</c:v>
                </c:pt>
                <c:pt idx="144">
                  <c:v>14.400000572</c:v>
                </c:pt>
                <c:pt idx="145">
                  <c:v>14.499900818</c:v>
                </c:pt>
                <c:pt idx="146">
                  <c:v>14.599801063999999</c:v>
                </c:pt>
                <c:pt idx="147">
                  <c:v>14.699701309</c:v>
                </c:pt>
                <c:pt idx="148">
                  <c:v>14.799600601</c:v>
                </c:pt>
                <c:pt idx="149">
                  <c:v>14.899500847000001</c:v>
                </c:pt>
                <c:pt idx="150">
                  <c:v>14.999401092999999</c:v>
                </c:pt>
                <c:pt idx="151">
                  <c:v>15.099301338</c:v>
                </c:pt>
                <c:pt idx="152">
                  <c:v>15.19920063</c:v>
                </c:pt>
                <c:pt idx="153">
                  <c:v>15.300001143999999</c:v>
                </c:pt>
                <c:pt idx="154">
                  <c:v>15.39990139</c:v>
                </c:pt>
                <c:pt idx="155">
                  <c:v>15.499800682</c:v>
                </c:pt>
                <c:pt idx="156">
                  <c:v>15.599700928000001</c:v>
                </c:pt>
                <c:pt idx="157">
                  <c:v>15.699601173</c:v>
                </c:pt>
                <c:pt idx="158">
                  <c:v>15.799501419</c:v>
                </c:pt>
                <c:pt idx="159">
                  <c:v>15.899400711</c:v>
                </c:pt>
                <c:pt idx="160">
                  <c:v>15.999300957000001</c:v>
                </c:pt>
                <c:pt idx="161">
                  <c:v>16.099201202</c:v>
                </c:pt>
                <c:pt idx="162">
                  <c:v>16.200000762999998</c:v>
                </c:pt>
                <c:pt idx="163">
                  <c:v>16.299900054999998</c:v>
                </c:pt>
                <c:pt idx="164">
                  <c:v>16.399801254</c:v>
                </c:pt>
                <c:pt idx="165">
                  <c:v>16.499700546</c:v>
                </c:pt>
                <c:pt idx="166">
                  <c:v>16.599601746000001</c:v>
                </c:pt>
                <c:pt idx="167">
                  <c:v>16.699501038000001</c:v>
                </c:pt>
                <c:pt idx="168">
                  <c:v>16.799400330000001</c:v>
                </c:pt>
                <c:pt idx="169">
                  <c:v>16.899301528999999</c:v>
                </c:pt>
                <c:pt idx="170">
                  <c:v>16.999200820999999</c:v>
                </c:pt>
                <c:pt idx="171">
                  <c:v>17.100000381000001</c:v>
                </c:pt>
                <c:pt idx="172">
                  <c:v>17.199901580999999</c:v>
                </c:pt>
                <c:pt idx="173">
                  <c:v>17.299800872999999</c:v>
                </c:pt>
                <c:pt idx="174">
                  <c:v>17.399700164999999</c:v>
                </c:pt>
                <c:pt idx="175">
                  <c:v>17.499601364</c:v>
                </c:pt>
                <c:pt idx="176">
                  <c:v>17.599500656</c:v>
                </c:pt>
                <c:pt idx="177">
                  <c:v>17.699401855000001</c:v>
                </c:pt>
                <c:pt idx="178">
                  <c:v>17.799301147000001</c:v>
                </c:pt>
                <c:pt idx="179">
                  <c:v>17.899200439000001</c:v>
                </c:pt>
                <c:pt idx="180">
                  <c:v>18.000001907000001</c:v>
                </c:pt>
                <c:pt idx="181">
                  <c:v>18.099901199000001</c:v>
                </c:pt>
                <c:pt idx="182">
                  <c:v>18.199800491000001</c:v>
                </c:pt>
                <c:pt idx="183">
                  <c:v>18.299701690999999</c:v>
                </c:pt>
                <c:pt idx="184">
                  <c:v>18.399600982999999</c:v>
                </c:pt>
                <c:pt idx="185">
                  <c:v>18.499500274999999</c:v>
                </c:pt>
                <c:pt idx="186">
                  <c:v>18.599401474</c:v>
                </c:pt>
                <c:pt idx="187">
                  <c:v>18.699300766</c:v>
                </c:pt>
                <c:pt idx="188">
                  <c:v>18.799200058</c:v>
                </c:pt>
                <c:pt idx="189">
                  <c:v>18.900001526</c:v>
                </c:pt>
                <c:pt idx="190">
                  <c:v>18.999900818</c:v>
                </c:pt>
                <c:pt idx="191">
                  <c:v>19.09980011</c:v>
                </c:pt>
                <c:pt idx="192">
                  <c:v>19.199701309000002</c:v>
                </c:pt>
                <c:pt idx="193">
                  <c:v>19.299600601000002</c:v>
                </c:pt>
                <c:pt idx="194">
                  <c:v>19.399501801</c:v>
                </c:pt>
                <c:pt idx="195">
                  <c:v>19.499401092999999</c:v>
                </c:pt>
                <c:pt idx="196">
                  <c:v>19.599300384999999</c:v>
                </c:pt>
                <c:pt idx="197">
                  <c:v>19.699201584000001</c:v>
                </c:pt>
                <c:pt idx="198">
                  <c:v>19.800001143999999</c:v>
                </c:pt>
                <c:pt idx="199">
                  <c:v>19.899900435999999</c:v>
                </c:pt>
                <c:pt idx="200">
                  <c:v>19.999801636000001</c:v>
                </c:pt>
                <c:pt idx="201">
                  <c:v>20.099700928000001</c:v>
                </c:pt>
                <c:pt idx="202">
                  <c:v>20.199600220000001</c:v>
                </c:pt>
                <c:pt idx="203">
                  <c:v>20.299501418999998</c:v>
                </c:pt>
                <c:pt idx="204">
                  <c:v>20.399400710999998</c:v>
                </c:pt>
                <c:pt idx="205">
                  <c:v>20.49930191</c:v>
                </c:pt>
                <c:pt idx="206">
                  <c:v>20.599201202</c:v>
                </c:pt>
                <c:pt idx="207">
                  <c:v>20.700000762999998</c:v>
                </c:pt>
                <c:pt idx="208">
                  <c:v>20.799900054999998</c:v>
                </c:pt>
                <c:pt idx="209">
                  <c:v>20.899801254</c:v>
                </c:pt>
                <c:pt idx="210">
                  <c:v>20.999700546</c:v>
                </c:pt>
                <c:pt idx="211">
                  <c:v>21.099601746000001</c:v>
                </c:pt>
                <c:pt idx="212">
                  <c:v>21.199501038000001</c:v>
                </c:pt>
                <c:pt idx="213">
                  <c:v>21.299400330000001</c:v>
                </c:pt>
                <c:pt idx="214">
                  <c:v>21.399301528999999</c:v>
                </c:pt>
                <c:pt idx="215">
                  <c:v>21.499200820999999</c:v>
                </c:pt>
                <c:pt idx="216">
                  <c:v>21.600000381000001</c:v>
                </c:pt>
                <c:pt idx="217">
                  <c:v>21.699901580999999</c:v>
                </c:pt>
                <c:pt idx="218">
                  <c:v>21.799800872999999</c:v>
                </c:pt>
                <c:pt idx="219">
                  <c:v>21.899700164999999</c:v>
                </c:pt>
                <c:pt idx="220">
                  <c:v>21.999601364</c:v>
                </c:pt>
                <c:pt idx="221">
                  <c:v>22.099500656</c:v>
                </c:pt>
                <c:pt idx="222">
                  <c:v>22.199401855000001</c:v>
                </c:pt>
                <c:pt idx="223">
                  <c:v>22.299301147000001</c:v>
                </c:pt>
                <c:pt idx="224">
                  <c:v>22.399200439000001</c:v>
                </c:pt>
                <c:pt idx="225">
                  <c:v>22.500001907000001</c:v>
                </c:pt>
                <c:pt idx="226">
                  <c:v>22.599901199000001</c:v>
                </c:pt>
                <c:pt idx="227">
                  <c:v>22.699800491000001</c:v>
                </c:pt>
                <c:pt idx="228">
                  <c:v>22.799701690999999</c:v>
                </c:pt>
                <c:pt idx="229">
                  <c:v>22.899600982999999</c:v>
                </c:pt>
                <c:pt idx="230">
                  <c:v>22.999500274999999</c:v>
                </c:pt>
                <c:pt idx="231">
                  <c:v>23.099401474</c:v>
                </c:pt>
                <c:pt idx="232">
                  <c:v>23.199300766</c:v>
                </c:pt>
                <c:pt idx="233">
                  <c:v>23.299200058</c:v>
                </c:pt>
                <c:pt idx="234">
                  <c:v>23.400001526</c:v>
                </c:pt>
                <c:pt idx="235">
                  <c:v>23.499900818</c:v>
                </c:pt>
                <c:pt idx="236">
                  <c:v>23.59980011</c:v>
                </c:pt>
                <c:pt idx="237">
                  <c:v>23.699701309000002</c:v>
                </c:pt>
                <c:pt idx="238">
                  <c:v>23.799600601000002</c:v>
                </c:pt>
                <c:pt idx="239">
                  <c:v>23.899501801</c:v>
                </c:pt>
                <c:pt idx="240">
                  <c:v>23.999401092999999</c:v>
                </c:pt>
                <c:pt idx="241">
                  <c:v>24.099300384999999</c:v>
                </c:pt>
                <c:pt idx="242">
                  <c:v>24.199201584000001</c:v>
                </c:pt>
                <c:pt idx="243">
                  <c:v>24.300001143999999</c:v>
                </c:pt>
                <c:pt idx="244">
                  <c:v>24.399900435999999</c:v>
                </c:pt>
                <c:pt idx="245">
                  <c:v>24.499801636000001</c:v>
                </c:pt>
                <c:pt idx="246">
                  <c:v>24.599700928000001</c:v>
                </c:pt>
                <c:pt idx="247">
                  <c:v>24.699600220000001</c:v>
                </c:pt>
                <c:pt idx="248">
                  <c:v>24.799501418999998</c:v>
                </c:pt>
                <c:pt idx="249">
                  <c:v>24.899400710999998</c:v>
                </c:pt>
                <c:pt idx="250">
                  <c:v>24.99930191</c:v>
                </c:pt>
                <c:pt idx="251">
                  <c:v>25.099201202</c:v>
                </c:pt>
                <c:pt idx="252">
                  <c:v>25.200000762999998</c:v>
                </c:pt>
                <c:pt idx="253">
                  <c:v>25.299900054999998</c:v>
                </c:pt>
                <c:pt idx="254">
                  <c:v>25.399801254</c:v>
                </c:pt>
                <c:pt idx="255">
                  <c:v>25.499700546</c:v>
                </c:pt>
                <c:pt idx="256">
                  <c:v>25.599601746000001</c:v>
                </c:pt>
                <c:pt idx="257">
                  <c:v>25.699501038000001</c:v>
                </c:pt>
                <c:pt idx="258">
                  <c:v>25.799400330000001</c:v>
                </c:pt>
                <c:pt idx="259">
                  <c:v>25.899301528999999</c:v>
                </c:pt>
                <c:pt idx="260">
                  <c:v>25.999200820999999</c:v>
                </c:pt>
                <c:pt idx="261">
                  <c:v>26.100000381000001</c:v>
                </c:pt>
                <c:pt idx="262">
                  <c:v>26.199901580999999</c:v>
                </c:pt>
                <c:pt idx="263">
                  <c:v>26.299800872999999</c:v>
                </c:pt>
                <c:pt idx="264">
                  <c:v>26.399700164999999</c:v>
                </c:pt>
                <c:pt idx="265">
                  <c:v>26.499601364</c:v>
                </c:pt>
                <c:pt idx="266">
                  <c:v>26.599500656</c:v>
                </c:pt>
                <c:pt idx="267">
                  <c:v>26.699401855000001</c:v>
                </c:pt>
                <c:pt idx="268">
                  <c:v>26.799301147000001</c:v>
                </c:pt>
                <c:pt idx="269">
                  <c:v>26.899200439000001</c:v>
                </c:pt>
                <c:pt idx="270">
                  <c:v>27.000001907000001</c:v>
                </c:pt>
                <c:pt idx="271">
                  <c:v>27.099901199000001</c:v>
                </c:pt>
                <c:pt idx="272">
                  <c:v>27.199800491000001</c:v>
                </c:pt>
                <c:pt idx="273">
                  <c:v>27.299701690999999</c:v>
                </c:pt>
                <c:pt idx="274">
                  <c:v>27.399600982999999</c:v>
                </c:pt>
                <c:pt idx="275">
                  <c:v>27.499500274999999</c:v>
                </c:pt>
                <c:pt idx="276">
                  <c:v>27.599401474</c:v>
                </c:pt>
                <c:pt idx="277">
                  <c:v>27.699300766</c:v>
                </c:pt>
                <c:pt idx="278">
                  <c:v>27.799200058</c:v>
                </c:pt>
                <c:pt idx="279">
                  <c:v>27.900001526</c:v>
                </c:pt>
                <c:pt idx="280">
                  <c:v>27.999900818</c:v>
                </c:pt>
                <c:pt idx="281">
                  <c:v>28.09980011</c:v>
                </c:pt>
                <c:pt idx="282">
                  <c:v>28.199701309000002</c:v>
                </c:pt>
                <c:pt idx="283">
                  <c:v>28.299600601000002</c:v>
                </c:pt>
                <c:pt idx="284">
                  <c:v>28.399501801</c:v>
                </c:pt>
                <c:pt idx="285">
                  <c:v>28.499401092999999</c:v>
                </c:pt>
                <c:pt idx="286">
                  <c:v>28.599300384999999</c:v>
                </c:pt>
                <c:pt idx="287">
                  <c:v>28.699201584000001</c:v>
                </c:pt>
                <c:pt idx="288">
                  <c:v>28.800001143999999</c:v>
                </c:pt>
                <c:pt idx="289">
                  <c:v>28.899900435999999</c:v>
                </c:pt>
                <c:pt idx="290">
                  <c:v>28.999801636000001</c:v>
                </c:pt>
                <c:pt idx="291">
                  <c:v>29.099700928000001</c:v>
                </c:pt>
                <c:pt idx="292">
                  <c:v>29.199600220000001</c:v>
                </c:pt>
                <c:pt idx="293">
                  <c:v>29.299501418999998</c:v>
                </c:pt>
                <c:pt idx="294">
                  <c:v>29.399400710999998</c:v>
                </c:pt>
                <c:pt idx="295">
                  <c:v>29.49930191</c:v>
                </c:pt>
                <c:pt idx="296">
                  <c:v>29.599201202</c:v>
                </c:pt>
                <c:pt idx="297">
                  <c:v>29.700000762999998</c:v>
                </c:pt>
                <c:pt idx="298">
                  <c:v>29.799900054999998</c:v>
                </c:pt>
                <c:pt idx="299">
                  <c:v>29.899801254</c:v>
                </c:pt>
                <c:pt idx="300">
                  <c:v>29.999700546</c:v>
                </c:pt>
                <c:pt idx="301">
                  <c:v>30.099601746000001</c:v>
                </c:pt>
                <c:pt idx="302">
                  <c:v>30.199501038000001</c:v>
                </c:pt>
                <c:pt idx="303">
                  <c:v>30.299400330000001</c:v>
                </c:pt>
                <c:pt idx="304">
                  <c:v>30.399301528999999</c:v>
                </c:pt>
                <c:pt idx="305">
                  <c:v>30.499200820999999</c:v>
                </c:pt>
                <c:pt idx="306">
                  <c:v>30.600000381000001</c:v>
                </c:pt>
                <c:pt idx="307">
                  <c:v>30.699901580999999</c:v>
                </c:pt>
                <c:pt idx="308">
                  <c:v>30.799800872999999</c:v>
                </c:pt>
                <c:pt idx="309">
                  <c:v>30.899700164999999</c:v>
                </c:pt>
                <c:pt idx="310">
                  <c:v>30.999601364</c:v>
                </c:pt>
                <c:pt idx="311">
                  <c:v>31.099500656</c:v>
                </c:pt>
                <c:pt idx="312">
                  <c:v>31.199401855000001</c:v>
                </c:pt>
                <c:pt idx="313">
                  <c:v>31.299301147000001</c:v>
                </c:pt>
                <c:pt idx="314">
                  <c:v>31.399200439000001</c:v>
                </c:pt>
                <c:pt idx="315">
                  <c:v>31.500001907000001</c:v>
                </c:pt>
                <c:pt idx="316">
                  <c:v>31.599901199000001</c:v>
                </c:pt>
                <c:pt idx="317">
                  <c:v>31.699802398999999</c:v>
                </c:pt>
                <c:pt idx="318">
                  <c:v>31.799701690999999</c:v>
                </c:pt>
                <c:pt idx="319">
                  <c:v>31.899602890000001</c:v>
                </c:pt>
                <c:pt idx="320">
                  <c:v>31.999502182000001</c:v>
                </c:pt>
                <c:pt idx="321">
                  <c:v>32.099403381000002</c:v>
                </c:pt>
                <c:pt idx="322">
                  <c:v>32.199302672999998</c:v>
                </c:pt>
                <c:pt idx="323">
                  <c:v>32.299201965000002</c:v>
                </c:pt>
                <c:pt idx="324">
                  <c:v>32.400001525999997</c:v>
                </c:pt>
                <c:pt idx="325">
                  <c:v>32.499900818</c:v>
                </c:pt>
                <c:pt idx="326">
                  <c:v>32.599800109999997</c:v>
                </c:pt>
                <c:pt idx="327">
                  <c:v>32.699703217</c:v>
                </c:pt>
                <c:pt idx="328">
                  <c:v>32.799602509000003</c:v>
                </c:pt>
                <c:pt idx="329">
                  <c:v>32.899501801</c:v>
                </c:pt>
                <c:pt idx="330">
                  <c:v>32.999401093000003</c:v>
                </c:pt>
                <c:pt idx="331">
                  <c:v>33.099300384999999</c:v>
                </c:pt>
                <c:pt idx="332">
                  <c:v>33.199203490999999</c:v>
                </c:pt>
                <c:pt idx="333">
                  <c:v>33.300003052000001</c:v>
                </c:pt>
                <c:pt idx="334">
                  <c:v>33.399902343999997</c:v>
                </c:pt>
                <c:pt idx="335">
                  <c:v>33.499801636000001</c:v>
                </c:pt>
                <c:pt idx="336">
                  <c:v>33.599700927999997</c:v>
                </c:pt>
                <c:pt idx="337">
                  <c:v>33.699600220000001</c:v>
                </c:pt>
                <c:pt idx="338">
                  <c:v>33.799503326</c:v>
                </c:pt>
                <c:pt idx="339">
                  <c:v>33.899402618000003</c:v>
                </c:pt>
                <c:pt idx="340">
                  <c:v>33.99930191</c:v>
                </c:pt>
                <c:pt idx="341">
                  <c:v>34.099201202000003</c:v>
                </c:pt>
                <c:pt idx="342">
                  <c:v>34.200000762999998</c:v>
                </c:pt>
                <c:pt idx="343">
                  <c:v>34.299903870000001</c:v>
                </c:pt>
                <c:pt idx="344">
                  <c:v>34.399803161999998</c:v>
                </c:pt>
                <c:pt idx="345">
                  <c:v>34.499702454000001</c:v>
                </c:pt>
                <c:pt idx="346">
                  <c:v>34.599601745999998</c:v>
                </c:pt>
                <c:pt idx="347">
                  <c:v>34.699501038000001</c:v>
                </c:pt>
                <c:pt idx="348">
                  <c:v>34.799400329999997</c:v>
                </c:pt>
                <c:pt idx="349">
                  <c:v>34.899303435999997</c:v>
                </c:pt>
                <c:pt idx="350">
                  <c:v>34.999202728</c:v>
                </c:pt>
                <c:pt idx="351">
                  <c:v>35.100002289000003</c:v>
                </c:pt>
                <c:pt idx="352">
                  <c:v>35.199901580999999</c:v>
                </c:pt>
                <c:pt idx="353">
                  <c:v>35.299800873000002</c:v>
                </c:pt>
                <c:pt idx="354">
                  <c:v>35.399700164999999</c:v>
                </c:pt>
                <c:pt idx="355">
                  <c:v>35.499603270999998</c:v>
                </c:pt>
                <c:pt idx="356">
                  <c:v>35.599502563000001</c:v>
                </c:pt>
                <c:pt idx="357">
                  <c:v>35.699401854999998</c:v>
                </c:pt>
                <c:pt idx="358">
                  <c:v>35.799301147000001</c:v>
                </c:pt>
                <c:pt idx="359">
                  <c:v>35.899200438999998</c:v>
                </c:pt>
                <c:pt idx="360">
                  <c:v>36.000003814999999</c:v>
                </c:pt>
                <c:pt idx="361">
                  <c:v>36.099903107000003</c:v>
                </c:pt>
                <c:pt idx="362">
                  <c:v>36.199802398999999</c:v>
                </c:pt>
                <c:pt idx="363">
                  <c:v>36.299701691000003</c:v>
                </c:pt>
                <c:pt idx="364">
                  <c:v>36.399600982999999</c:v>
                </c:pt>
                <c:pt idx="365">
                  <c:v>36.499500275000003</c:v>
                </c:pt>
                <c:pt idx="366">
                  <c:v>36.599403381000002</c:v>
                </c:pt>
                <c:pt idx="367">
                  <c:v>36.699302672999998</c:v>
                </c:pt>
                <c:pt idx="368">
                  <c:v>36.799201965000002</c:v>
                </c:pt>
                <c:pt idx="369">
                  <c:v>36.900001525999997</c:v>
                </c:pt>
                <c:pt idx="370">
                  <c:v>36.999900818</c:v>
                </c:pt>
                <c:pt idx="371">
                  <c:v>37.099800109999997</c:v>
                </c:pt>
                <c:pt idx="372">
                  <c:v>37.199703217</c:v>
                </c:pt>
                <c:pt idx="373">
                  <c:v>37.299602509000003</c:v>
                </c:pt>
                <c:pt idx="374">
                  <c:v>37.399501801</c:v>
                </c:pt>
                <c:pt idx="375">
                  <c:v>37.499401093000003</c:v>
                </c:pt>
                <c:pt idx="376">
                  <c:v>37.599300384999999</c:v>
                </c:pt>
                <c:pt idx="377">
                  <c:v>37.699203490999999</c:v>
                </c:pt>
                <c:pt idx="378">
                  <c:v>37.799102783000002</c:v>
                </c:pt>
                <c:pt idx="379">
                  <c:v>37.899902343999997</c:v>
                </c:pt>
                <c:pt idx="380">
                  <c:v>37.999801636000001</c:v>
                </c:pt>
                <c:pt idx="381">
                  <c:v>38.099700927999997</c:v>
                </c:pt>
                <c:pt idx="382">
                  <c:v>38.199600220000001</c:v>
                </c:pt>
                <c:pt idx="383">
                  <c:v>38.299503326</c:v>
                </c:pt>
                <c:pt idx="384">
                  <c:v>38.399402618000003</c:v>
                </c:pt>
                <c:pt idx="385">
                  <c:v>38.49930191</c:v>
                </c:pt>
                <c:pt idx="386">
                  <c:v>38.599201202000003</c:v>
                </c:pt>
                <c:pt idx="387">
                  <c:v>38.699100494</c:v>
                </c:pt>
                <c:pt idx="388">
                  <c:v>38.799903870000001</c:v>
                </c:pt>
                <c:pt idx="389">
                  <c:v>38.899803161999998</c:v>
                </c:pt>
                <c:pt idx="390">
                  <c:v>38.999702454000001</c:v>
                </c:pt>
                <c:pt idx="391">
                  <c:v>39.099601745999998</c:v>
                </c:pt>
                <c:pt idx="392">
                  <c:v>39.199501038000001</c:v>
                </c:pt>
                <c:pt idx="393">
                  <c:v>39.299400329999997</c:v>
                </c:pt>
                <c:pt idx="394">
                  <c:v>39.399303435999997</c:v>
                </c:pt>
                <c:pt idx="395">
                  <c:v>39.499202728</c:v>
                </c:pt>
                <c:pt idx="396">
                  <c:v>39.599102019999997</c:v>
                </c:pt>
                <c:pt idx="397">
                  <c:v>39.699901580999999</c:v>
                </c:pt>
                <c:pt idx="398">
                  <c:v>39.799800873000002</c:v>
                </c:pt>
                <c:pt idx="399">
                  <c:v>39.899700164999999</c:v>
                </c:pt>
                <c:pt idx="400">
                  <c:v>39.999603270999998</c:v>
                </c:pt>
                <c:pt idx="401">
                  <c:v>40.099502563000001</c:v>
                </c:pt>
                <c:pt idx="402">
                  <c:v>40.199401854999998</c:v>
                </c:pt>
                <c:pt idx="403">
                  <c:v>40.299301147000001</c:v>
                </c:pt>
                <c:pt idx="404">
                  <c:v>40.399200438999998</c:v>
                </c:pt>
                <c:pt idx="405">
                  <c:v>40.499103546000001</c:v>
                </c:pt>
                <c:pt idx="406">
                  <c:v>40.599903107000003</c:v>
                </c:pt>
                <c:pt idx="407">
                  <c:v>40.699802398999999</c:v>
                </c:pt>
                <c:pt idx="408">
                  <c:v>40.799701691000003</c:v>
                </c:pt>
                <c:pt idx="409">
                  <c:v>40.899600982999999</c:v>
                </c:pt>
                <c:pt idx="410">
                  <c:v>40.999500275000003</c:v>
                </c:pt>
                <c:pt idx="411">
                  <c:v>41.099403381000002</c:v>
                </c:pt>
                <c:pt idx="412">
                  <c:v>41.199302672999998</c:v>
                </c:pt>
                <c:pt idx="413">
                  <c:v>41.299201965000002</c:v>
                </c:pt>
                <c:pt idx="414">
                  <c:v>41.399101256999998</c:v>
                </c:pt>
                <c:pt idx="415">
                  <c:v>41.499900818</c:v>
                </c:pt>
                <c:pt idx="416">
                  <c:v>41.599800109999997</c:v>
                </c:pt>
                <c:pt idx="417">
                  <c:v>41.699703217</c:v>
                </c:pt>
                <c:pt idx="418">
                  <c:v>41.799602509000003</c:v>
                </c:pt>
                <c:pt idx="419">
                  <c:v>41.899501801</c:v>
                </c:pt>
                <c:pt idx="420">
                  <c:v>41.999401093000003</c:v>
                </c:pt>
                <c:pt idx="421">
                  <c:v>42.099300384999999</c:v>
                </c:pt>
                <c:pt idx="422">
                  <c:v>42.199203490999999</c:v>
                </c:pt>
                <c:pt idx="423">
                  <c:v>42.299102783000002</c:v>
                </c:pt>
                <c:pt idx="424">
                  <c:v>42.399902343999997</c:v>
                </c:pt>
                <c:pt idx="425">
                  <c:v>42.499801636000001</c:v>
                </c:pt>
                <c:pt idx="426">
                  <c:v>42.599700927999997</c:v>
                </c:pt>
                <c:pt idx="427">
                  <c:v>42.699600220000001</c:v>
                </c:pt>
                <c:pt idx="428">
                  <c:v>42.799503326</c:v>
                </c:pt>
                <c:pt idx="429">
                  <c:v>42.899402618000003</c:v>
                </c:pt>
                <c:pt idx="430">
                  <c:v>42.99930191</c:v>
                </c:pt>
                <c:pt idx="431">
                  <c:v>43.099201202000003</c:v>
                </c:pt>
                <c:pt idx="432">
                  <c:v>43.199100494</c:v>
                </c:pt>
                <c:pt idx="433">
                  <c:v>43.299903870000001</c:v>
                </c:pt>
                <c:pt idx="434">
                  <c:v>43.399803161999998</c:v>
                </c:pt>
                <c:pt idx="435">
                  <c:v>43.499702454000001</c:v>
                </c:pt>
                <c:pt idx="436">
                  <c:v>43.599601745999998</c:v>
                </c:pt>
                <c:pt idx="437">
                  <c:v>43.699501038000001</c:v>
                </c:pt>
                <c:pt idx="438">
                  <c:v>43.799400329999997</c:v>
                </c:pt>
                <c:pt idx="439">
                  <c:v>43.899303435999997</c:v>
                </c:pt>
                <c:pt idx="440">
                  <c:v>43.999202728</c:v>
                </c:pt>
                <c:pt idx="441">
                  <c:v>44.099102019999997</c:v>
                </c:pt>
                <c:pt idx="442">
                  <c:v>44.199001312</c:v>
                </c:pt>
                <c:pt idx="443">
                  <c:v>44.299800873000002</c:v>
                </c:pt>
                <c:pt idx="444">
                  <c:v>44.399700164999999</c:v>
                </c:pt>
                <c:pt idx="445">
                  <c:v>44.499603270999998</c:v>
                </c:pt>
                <c:pt idx="446">
                  <c:v>44.599502563000001</c:v>
                </c:pt>
                <c:pt idx="447">
                  <c:v>44.699401854999998</c:v>
                </c:pt>
                <c:pt idx="448">
                  <c:v>44.799301147000001</c:v>
                </c:pt>
                <c:pt idx="449">
                  <c:v>44.899200438999998</c:v>
                </c:pt>
                <c:pt idx="450">
                  <c:v>44.999103546000001</c:v>
                </c:pt>
                <c:pt idx="451">
                  <c:v>45.099002837999997</c:v>
                </c:pt>
                <c:pt idx="452">
                  <c:v>45.199802398999999</c:v>
                </c:pt>
                <c:pt idx="453">
                  <c:v>45.299701691000003</c:v>
                </c:pt>
                <c:pt idx="454">
                  <c:v>45.399600982999999</c:v>
                </c:pt>
                <c:pt idx="455">
                  <c:v>45.499500275000003</c:v>
                </c:pt>
                <c:pt idx="456">
                  <c:v>45.599403381000002</c:v>
                </c:pt>
                <c:pt idx="457">
                  <c:v>45.699302672999998</c:v>
                </c:pt>
                <c:pt idx="458">
                  <c:v>45.799201965000002</c:v>
                </c:pt>
                <c:pt idx="459">
                  <c:v>45.899101256999998</c:v>
                </c:pt>
                <c:pt idx="460">
                  <c:v>45.999000549000002</c:v>
                </c:pt>
                <c:pt idx="461">
                  <c:v>46.099800109999997</c:v>
                </c:pt>
                <c:pt idx="462">
                  <c:v>46.199703217</c:v>
                </c:pt>
                <c:pt idx="463">
                  <c:v>46.299602509000003</c:v>
                </c:pt>
                <c:pt idx="464">
                  <c:v>46.399501801</c:v>
                </c:pt>
                <c:pt idx="465">
                  <c:v>46.499401093000003</c:v>
                </c:pt>
                <c:pt idx="466">
                  <c:v>46.599300384999999</c:v>
                </c:pt>
                <c:pt idx="467">
                  <c:v>46.699203490999999</c:v>
                </c:pt>
                <c:pt idx="468">
                  <c:v>46.799102783000002</c:v>
                </c:pt>
                <c:pt idx="469">
                  <c:v>46.899002074999999</c:v>
                </c:pt>
                <c:pt idx="470">
                  <c:v>46.999801636000001</c:v>
                </c:pt>
                <c:pt idx="471">
                  <c:v>47.099700927999997</c:v>
                </c:pt>
                <c:pt idx="472">
                  <c:v>47.199600220000001</c:v>
                </c:pt>
                <c:pt idx="473">
                  <c:v>47.299503326</c:v>
                </c:pt>
                <c:pt idx="474">
                  <c:v>47.399402618000003</c:v>
                </c:pt>
                <c:pt idx="475">
                  <c:v>47.49930191</c:v>
                </c:pt>
                <c:pt idx="476">
                  <c:v>47.599201202000003</c:v>
                </c:pt>
                <c:pt idx="477">
                  <c:v>47.699100494</c:v>
                </c:pt>
                <c:pt idx="478">
                  <c:v>47.799003601000003</c:v>
                </c:pt>
                <c:pt idx="479">
                  <c:v>47.899803161999998</c:v>
                </c:pt>
                <c:pt idx="480">
                  <c:v>47.999702454000001</c:v>
                </c:pt>
                <c:pt idx="481">
                  <c:v>48.099601745999998</c:v>
                </c:pt>
                <c:pt idx="482">
                  <c:v>48.199501038000001</c:v>
                </c:pt>
                <c:pt idx="483">
                  <c:v>48.299400329999997</c:v>
                </c:pt>
                <c:pt idx="484">
                  <c:v>48.399303435999997</c:v>
                </c:pt>
                <c:pt idx="485">
                  <c:v>48.499202728</c:v>
                </c:pt>
                <c:pt idx="486">
                  <c:v>48.599102019999997</c:v>
                </c:pt>
                <c:pt idx="487">
                  <c:v>48.699001312</c:v>
                </c:pt>
                <c:pt idx="488">
                  <c:v>48.799800873000002</c:v>
                </c:pt>
                <c:pt idx="489">
                  <c:v>48.899700164999999</c:v>
                </c:pt>
                <c:pt idx="490">
                  <c:v>48.999603270999998</c:v>
                </c:pt>
                <c:pt idx="491">
                  <c:v>49.099502563000001</c:v>
                </c:pt>
                <c:pt idx="492">
                  <c:v>49.199401854999998</c:v>
                </c:pt>
                <c:pt idx="493">
                  <c:v>49.299301147000001</c:v>
                </c:pt>
                <c:pt idx="494">
                  <c:v>49.399200438999998</c:v>
                </c:pt>
                <c:pt idx="495">
                  <c:v>49.499103546000001</c:v>
                </c:pt>
                <c:pt idx="496">
                  <c:v>49.599002837999997</c:v>
                </c:pt>
                <c:pt idx="497">
                  <c:v>49.699802398999999</c:v>
                </c:pt>
                <c:pt idx="498">
                  <c:v>49.799701691000003</c:v>
                </c:pt>
                <c:pt idx="499">
                  <c:v>49.899600982999999</c:v>
                </c:pt>
                <c:pt idx="500">
                  <c:v>49.999500275000003</c:v>
                </c:pt>
                <c:pt idx="501">
                  <c:v>50.099403381000002</c:v>
                </c:pt>
                <c:pt idx="502">
                  <c:v>50.199302672999998</c:v>
                </c:pt>
                <c:pt idx="503">
                  <c:v>50.299201965000002</c:v>
                </c:pt>
                <c:pt idx="504">
                  <c:v>50.399101256999998</c:v>
                </c:pt>
                <c:pt idx="505">
                  <c:v>50.499000549000002</c:v>
                </c:pt>
                <c:pt idx="506">
                  <c:v>50.598903655999997</c:v>
                </c:pt>
                <c:pt idx="507">
                  <c:v>50.699703217</c:v>
                </c:pt>
                <c:pt idx="508">
                  <c:v>50.799602509000003</c:v>
                </c:pt>
                <c:pt idx="509">
                  <c:v>50.899501801</c:v>
                </c:pt>
                <c:pt idx="510">
                  <c:v>50.999401093000003</c:v>
                </c:pt>
                <c:pt idx="511">
                  <c:v>51.099300384999999</c:v>
                </c:pt>
                <c:pt idx="512">
                  <c:v>51.199203490999999</c:v>
                </c:pt>
                <c:pt idx="513">
                  <c:v>51.299102783000002</c:v>
                </c:pt>
                <c:pt idx="514">
                  <c:v>51.399002074999999</c:v>
                </c:pt>
                <c:pt idx="515">
                  <c:v>51.498901367000002</c:v>
                </c:pt>
                <c:pt idx="516">
                  <c:v>51.599700927999997</c:v>
                </c:pt>
                <c:pt idx="517">
                  <c:v>51.699600220000001</c:v>
                </c:pt>
                <c:pt idx="518">
                  <c:v>51.799503326</c:v>
                </c:pt>
                <c:pt idx="519">
                  <c:v>51.899402618000003</c:v>
                </c:pt>
                <c:pt idx="520">
                  <c:v>51.99930191</c:v>
                </c:pt>
                <c:pt idx="521">
                  <c:v>52.099201202000003</c:v>
                </c:pt>
                <c:pt idx="522">
                  <c:v>52.199100494</c:v>
                </c:pt>
                <c:pt idx="523">
                  <c:v>52.299003601000003</c:v>
                </c:pt>
                <c:pt idx="524">
                  <c:v>52.398902892999999</c:v>
                </c:pt>
                <c:pt idx="525">
                  <c:v>52.499702454000001</c:v>
                </c:pt>
                <c:pt idx="526">
                  <c:v>52.599601745999998</c:v>
                </c:pt>
                <c:pt idx="527">
                  <c:v>52.699504851999997</c:v>
                </c:pt>
                <c:pt idx="528">
                  <c:v>52.799404144</c:v>
                </c:pt>
                <c:pt idx="529">
                  <c:v>52.899303435999997</c:v>
                </c:pt>
                <c:pt idx="530">
                  <c:v>52.999202728</c:v>
                </c:pt>
                <c:pt idx="531">
                  <c:v>53.099102019999997</c:v>
                </c:pt>
                <c:pt idx="532">
                  <c:v>53.199001312</c:v>
                </c:pt>
                <c:pt idx="533">
                  <c:v>53.298904419000003</c:v>
                </c:pt>
                <c:pt idx="534">
                  <c:v>53.399703979000002</c:v>
                </c:pt>
                <c:pt idx="535">
                  <c:v>53.499603270999998</c:v>
                </c:pt>
                <c:pt idx="536">
                  <c:v>53.599502563000001</c:v>
                </c:pt>
                <c:pt idx="537">
                  <c:v>53.699401854999998</c:v>
                </c:pt>
                <c:pt idx="538">
                  <c:v>53.799301147000001</c:v>
                </c:pt>
                <c:pt idx="539">
                  <c:v>53.899204253999997</c:v>
                </c:pt>
                <c:pt idx="540">
                  <c:v>53.999103546000001</c:v>
                </c:pt>
                <c:pt idx="541">
                  <c:v>54.099002837999997</c:v>
                </c:pt>
                <c:pt idx="542">
                  <c:v>54.19890213</c:v>
                </c:pt>
                <c:pt idx="543">
                  <c:v>54.299701691000003</c:v>
                </c:pt>
                <c:pt idx="544">
                  <c:v>54.399604797000002</c:v>
                </c:pt>
                <c:pt idx="545">
                  <c:v>54.499504088999998</c:v>
                </c:pt>
                <c:pt idx="546">
                  <c:v>54.599403381000002</c:v>
                </c:pt>
                <c:pt idx="547">
                  <c:v>54.699302672999998</c:v>
                </c:pt>
                <c:pt idx="548">
                  <c:v>54.799201965000002</c:v>
                </c:pt>
                <c:pt idx="549">
                  <c:v>54.899101256999998</c:v>
                </c:pt>
                <c:pt idx="550">
                  <c:v>54.999004364000001</c:v>
                </c:pt>
                <c:pt idx="551">
                  <c:v>55.098903655999997</c:v>
                </c:pt>
                <c:pt idx="552">
                  <c:v>55.199703217</c:v>
                </c:pt>
                <c:pt idx="553">
                  <c:v>55.299602509000003</c:v>
                </c:pt>
                <c:pt idx="554">
                  <c:v>55.399501801</c:v>
                </c:pt>
                <c:pt idx="555">
                  <c:v>55.499404906999999</c:v>
                </c:pt>
                <c:pt idx="556">
                  <c:v>55.599304199000002</c:v>
                </c:pt>
                <c:pt idx="557">
                  <c:v>55.699203490999999</c:v>
                </c:pt>
                <c:pt idx="558">
                  <c:v>55.799102783000002</c:v>
                </c:pt>
                <c:pt idx="559">
                  <c:v>55.899002074999999</c:v>
                </c:pt>
                <c:pt idx="560">
                  <c:v>55.998901367000002</c:v>
                </c:pt>
                <c:pt idx="561">
                  <c:v>56.099704742</c:v>
                </c:pt>
                <c:pt idx="562">
                  <c:v>56.199604033999996</c:v>
                </c:pt>
                <c:pt idx="563">
                  <c:v>56.299503326</c:v>
                </c:pt>
                <c:pt idx="564">
                  <c:v>56.399402618000003</c:v>
                </c:pt>
                <c:pt idx="565">
                  <c:v>56.49930191</c:v>
                </c:pt>
                <c:pt idx="566">
                  <c:v>56.599201202000003</c:v>
                </c:pt>
                <c:pt idx="567">
                  <c:v>56.699104308999999</c:v>
                </c:pt>
                <c:pt idx="568">
                  <c:v>56.799003601000003</c:v>
                </c:pt>
                <c:pt idx="569">
                  <c:v>56.898902892999999</c:v>
                </c:pt>
                <c:pt idx="570">
                  <c:v>56.998802185000002</c:v>
                </c:pt>
                <c:pt idx="571">
                  <c:v>57.099601745999998</c:v>
                </c:pt>
                <c:pt idx="572">
                  <c:v>57.199504851999997</c:v>
                </c:pt>
                <c:pt idx="573">
                  <c:v>57.299404144</c:v>
                </c:pt>
                <c:pt idx="574">
                  <c:v>57.399303435999997</c:v>
                </c:pt>
                <c:pt idx="575">
                  <c:v>57.499202728</c:v>
                </c:pt>
                <c:pt idx="576">
                  <c:v>57.599102019999997</c:v>
                </c:pt>
                <c:pt idx="577">
                  <c:v>57.699001312</c:v>
                </c:pt>
                <c:pt idx="578">
                  <c:v>57.798904419000003</c:v>
                </c:pt>
                <c:pt idx="579">
                  <c:v>57.898803710999999</c:v>
                </c:pt>
                <c:pt idx="580">
                  <c:v>57.999603270999998</c:v>
                </c:pt>
                <c:pt idx="581">
                  <c:v>58.099502563000001</c:v>
                </c:pt>
                <c:pt idx="582">
                  <c:v>58.199401854999998</c:v>
                </c:pt>
                <c:pt idx="583">
                  <c:v>58.299301147000001</c:v>
                </c:pt>
                <c:pt idx="584">
                  <c:v>58.399204253999997</c:v>
                </c:pt>
                <c:pt idx="585">
                  <c:v>58.499103546000001</c:v>
                </c:pt>
                <c:pt idx="586">
                  <c:v>58.599002837999997</c:v>
                </c:pt>
                <c:pt idx="587">
                  <c:v>58.69890213</c:v>
                </c:pt>
                <c:pt idx="588">
                  <c:v>58.798801421999997</c:v>
                </c:pt>
                <c:pt idx="589">
                  <c:v>58.899604797000002</c:v>
                </c:pt>
                <c:pt idx="590">
                  <c:v>58.999504088999998</c:v>
                </c:pt>
                <c:pt idx="591">
                  <c:v>59.099403381000002</c:v>
                </c:pt>
                <c:pt idx="592">
                  <c:v>59.199302672999998</c:v>
                </c:pt>
                <c:pt idx="593">
                  <c:v>59.299201965000002</c:v>
                </c:pt>
                <c:pt idx="594">
                  <c:v>59.399101256999998</c:v>
                </c:pt>
                <c:pt idx="595">
                  <c:v>59.499004364000001</c:v>
                </c:pt>
                <c:pt idx="596">
                  <c:v>59.598903655999997</c:v>
                </c:pt>
                <c:pt idx="597">
                  <c:v>59.698802948000001</c:v>
                </c:pt>
                <c:pt idx="598">
                  <c:v>59.799602509000003</c:v>
                </c:pt>
                <c:pt idx="599">
                  <c:v>59.899501801</c:v>
                </c:pt>
                <c:pt idx="600">
                  <c:v>59.999404906999999</c:v>
                </c:pt>
                <c:pt idx="601">
                  <c:v>60.099304199000002</c:v>
                </c:pt>
                <c:pt idx="602">
                  <c:v>60.199203490999999</c:v>
                </c:pt>
                <c:pt idx="603">
                  <c:v>60.299102783000002</c:v>
                </c:pt>
                <c:pt idx="604">
                  <c:v>60.399002074999999</c:v>
                </c:pt>
                <c:pt idx="605">
                  <c:v>60.498901367000002</c:v>
                </c:pt>
                <c:pt idx="606">
                  <c:v>60.598804473999998</c:v>
                </c:pt>
                <c:pt idx="607">
                  <c:v>60.699604033999996</c:v>
                </c:pt>
                <c:pt idx="608">
                  <c:v>60.799503326</c:v>
                </c:pt>
                <c:pt idx="609">
                  <c:v>60.899402618000003</c:v>
                </c:pt>
                <c:pt idx="610">
                  <c:v>60.99930191</c:v>
                </c:pt>
                <c:pt idx="611">
                  <c:v>61.099201202000003</c:v>
                </c:pt>
                <c:pt idx="612">
                  <c:v>61.199104308999999</c:v>
                </c:pt>
                <c:pt idx="613">
                  <c:v>61.299003601000003</c:v>
                </c:pt>
                <c:pt idx="614">
                  <c:v>61.398902892999999</c:v>
                </c:pt>
                <c:pt idx="615">
                  <c:v>61.498802185000002</c:v>
                </c:pt>
                <c:pt idx="616">
                  <c:v>61.599601745999998</c:v>
                </c:pt>
                <c:pt idx="617">
                  <c:v>61.699504851999997</c:v>
                </c:pt>
                <c:pt idx="618">
                  <c:v>61.799404144</c:v>
                </c:pt>
                <c:pt idx="619">
                  <c:v>61.899303435999997</c:v>
                </c:pt>
                <c:pt idx="620">
                  <c:v>61.999202728</c:v>
                </c:pt>
                <c:pt idx="621">
                  <c:v>62.099102019999997</c:v>
                </c:pt>
                <c:pt idx="622">
                  <c:v>62.199001312</c:v>
                </c:pt>
                <c:pt idx="623">
                  <c:v>62.298904419000003</c:v>
                </c:pt>
                <c:pt idx="624">
                  <c:v>62.398803710999999</c:v>
                </c:pt>
                <c:pt idx="625">
                  <c:v>62.499603270999998</c:v>
                </c:pt>
                <c:pt idx="626">
                  <c:v>62.599502563000001</c:v>
                </c:pt>
                <c:pt idx="627">
                  <c:v>62.699401854999998</c:v>
                </c:pt>
                <c:pt idx="628">
                  <c:v>62.799301147000001</c:v>
                </c:pt>
                <c:pt idx="629">
                  <c:v>62.899204253999997</c:v>
                </c:pt>
                <c:pt idx="630">
                  <c:v>62.999103546000001</c:v>
                </c:pt>
                <c:pt idx="631">
                  <c:v>63.099002837999997</c:v>
                </c:pt>
                <c:pt idx="632">
                  <c:v>63.19890213</c:v>
                </c:pt>
                <c:pt idx="633">
                  <c:v>63.298801421999997</c:v>
                </c:pt>
                <c:pt idx="634">
                  <c:v>63.398704529</c:v>
                </c:pt>
                <c:pt idx="635">
                  <c:v>63.499504088999998</c:v>
                </c:pt>
                <c:pt idx="636">
                  <c:v>63.599403381000002</c:v>
                </c:pt>
                <c:pt idx="637">
                  <c:v>63.699302672999998</c:v>
                </c:pt>
                <c:pt idx="638">
                  <c:v>63.799201965000002</c:v>
                </c:pt>
                <c:pt idx="639">
                  <c:v>63.899101256999998</c:v>
                </c:pt>
                <c:pt idx="640">
                  <c:v>63.999004364000001</c:v>
                </c:pt>
                <c:pt idx="641">
                  <c:v>64.098899841000005</c:v>
                </c:pt>
                <c:pt idx="642">
                  <c:v>64.198806762999993</c:v>
                </c:pt>
                <c:pt idx="643">
                  <c:v>64.298706054999997</c:v>
                </c:pt>
                <c:pt idx="644">
                  <c:v>64.399505614999995</c:v>
                </c:pt>
                <c:pt idx="645">
                  <c:v>64.499404906999999</c:v>
                </c:pt>
                <c:pt idx="646">
                  <c:v>64.599304199000002</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65.399406432999996</c:v>
                </c:pt>
                <c:pt idx="655">
                  <c:v>65.499305724999999</c:v>
                </c:pt>
                <c:pt idx="656">
                  <c:v>65.599205017000003</c:v>
                </c:pt>
                <c:pt idx="657">
                  <c:v>65.699104309000006</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66.499206543</c:v>
                </c:pt>
                <c:pt idx="666">
                  <c:v>66.599105835000003</c:v>
                </c:pt>
                <c:pt idx="667">
                  <c:v>66.699005127000007</c:v>
                </c:pt>
                <c:pt idx="668">
                  <c:v>66.798904418999996</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67.599006653000004</c:v>
                </c:pt>
                <c:pt idx="677">
                  <c:v>67.698905945000007</c:v>
                </c:pt>
                <c:pt idx="678">
                  <c:v>67.798805236999996</c:v>
                </c:pt>
                <c:pt idx="679">
                  <c:v>67.898704529</c:v>
                </c:pt>
                <c:pt idx="680">
                  <c:v>67.999504088999998</c:v>
                </c:pt>
                <c:pt idx="681">
                  <c:v>68.099403381000002</c:v>
                </c:pt>
                <c:pt idx="682">
                  <c:v>68.199302673000005</c:v>
                </c:pt>
                <c:pt idx="683">
                  <c:v>68.299201964999995</c:v>
                </c:pt>
                <c:pt idx="684">
                  <c:v>68.399101256999998</c:v>
                </c:pt>
                <c:pt idx="685">
                  <c:v>68.499000549000002</c:v>
                </c:pt>
                <c:pt idx="686">
                  <c:v>68.598899841000005</c:v>
                </c:pt>
                <c:pt idx="687">
                  <c:v>68.698806762999993</c:v>
                </c:pt>
                <c:pt idx="688">
                  <c:v>68.798706054999997</c:v>
                </c:pt>
                <c:pt idx="689">
                  <c:v>68.899505614999995</c:v>
                </c:pt>
                <c:pt idx="690">
                  <c:v>68.999404906999999</c:v>
                </c:pt>
                <c:pt idx="691">
                  <c:v>69.099304199000002</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69.899406432999996</c:v>
                </c:pt>
                <c:pt idx="700">
                  <c:v>69.999305724999999</c:v>
                </c:pt>
                <c:pt idx="701">
                  <c:v>70.099205017000003</c:v>
                </c:pt>
                <c:pt idx="702">
                  <c:v>70.199104309000006</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70.999206543</c:v>
                </c:pt>
                <c:pt idx="711">
                  <c:v>71.099105835000003</c:v>
                </c:pt>
                <c:pt idx="712">
                  <c:v>71.199005127000007</c:v>
                </c:pt>
                <c:pt idx="713">
                  <c:v>71.298904418999996</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72.099006653000004</c:v>
                </c:pt>
                <c:pt idx="722">
                  <c:v>72.198905945000007</c:v>
                </c:pt>
                <c:pt idx="723">
                  <c:v>72.298805236999996</c:v>
                </c:pt>
                <c:pt idx="724">
                  <c:v>72.398704529</c:v>
                </c:pt>
                <c:pt idx="725">
                  <c:v>72.498603821000003</c:v>
                </c:pt>
                <c:pt idx="726">
                  <c:v>72.599403381000002</c:v>
                </c:pt>
                <c:pt idx="727">
                  <c:v>72.699302673000005</c:v>
                </c:pt>
                <c:pt idx="728">
                  <c:v>72.799201964999995</c:v>
                </c:pt>
                <c:pt idx="729">
                  <c:v>72.899101256999998</c:v>
                </c:pt>
                <c:pt idx="730">
                  <c:v>72.999000549000002</c:v>
                </c:pt>
                <c:pt idx="731">
                  <c:v>73.098899841000005</c:v>
                </c:pt>
                <c:pt idx="732">
                  <c:v>73.198806762999993</c:v>
                </c:pt>
                <c:pt idx="733">
                  <c:v>73.298706054999997</c:v>
                </c:pt>
                <c:pt idx="734">
                  <c:v>73.398605347</c:v>
                </c:pt>
                <c:pt idx="735">
                  <c:v>73.499404906999999</c:v>
                </c:pt>
                <c:pt idx="736">
                  <c:v>73.599304199000002</c:v>
                </c:pt>
                <c:pt idx="737">
                  <c:v>73.699203491000006</c:v>
                </c:pt>
                <c:pt idx="738">
                  <c:v>73.799102782999995</c:v>
                </c:pt>
                <c:pt idx="739">
                  <c:v>73.899002074999999</c:v>
                </c:pt>
                <c:pt idx="740">
                  <c:v>73.998901367000002</c:v>
                </c:pt>
                <c:pt idx="741">
                  <c:v>74.098800659000005</c:v>
                </c:pt>
                <c:pt idx="742">
                  <c:v>74.198707580999994</c:v>
                </c:pt>
                <c:pt idx="743">
                  <c:v>74.298606872999997</c:v>
                </c:pt>
                <c:pt idx="744">
                  <c:v>74.399406432999996</c:v>
                </c:pt>
                <c:pt idx="745">
                  <c:v>74.499305724999999</c:v>
                </c:pt>
                <c:pt idx="746">
                  <c:v>74.599205017000003</c:v>
                </c:pt>
                <c:pt idx="747">
                  <c:v>74.699104309000006</c:v>
                </c:pt>
                <c:pt idx="748">
                  <c:v>74.799003600999995</c:v>
                </c:pt>
                <c:pt idx="749">
                  <c:v>74.898902892999999</c:v>
                </c:pt>
                <c:pt idx="750">
                  <c:v>74.998802185000002</c:v>
                </c:pt>
                <c:pt idx="751">
                  <c:v>75.098701477000006</c:v>
                </c:pt>
                <c:pt idx="752">
                  <c:v>75.198600768999995</c:v>
                </c:pt>
                <c:pt idx="753">
                  <c:v>75.299400329999997</c:v>
                </c:pt>
                <c:pt idx="754">
                  <c:v>75.399307250999996</c:v>
                </c:pt>
                <c:pt idx="755">
                  <c:v>75.499206543</c:v>
                </c:pt>
                <c:pt idx="756">
                  <c:v>75.599105835000003</c:v>
                </c:pt>
                <c:pt idx="757">
                  <c:v>75.699005127000007</c:v>
                </c:pt>
                <c:pt idx="758">
                  <c:v>75.798904418999996</c:v>
                </c:pt>
                <c:pt idx="759">
                  <c:v>75.898803710999999</c:v>
                </c:pt>
                <c:pt idx="760">
                  <c:v>75.998703003000003</c:v>
                </c:pt>
                <c:pt idx="761">
                  <c:v>76.098602295000006</c:v>
                </c:pt>
                <c:pt idx="762">
                  <c:v>76.199401855000005</c:v>
                </c:pt>
                <c:pt idx="763">
                  <c:v>76.299301146999994</c:v>
                </c:pt>
                <c:pt idx="764">
                  <c:v>76.399200438999998</c:v>
                </c:pt>
                <c:pt idx="765">
                  <c:v>76.499107361</c:v>
                </c:pt>
                <c:pt idx="766">
                  <c:v>76.599006653000004</c:v>
                </c:pt>
                <c:pt idx="767">
                  <c:v>76.698905945000007</c:v>
                </c:pt>
                <c:pt idx="768">
                  <c:v>76.798805236999996</c:v>
                </c:pt>
                <c:pt idx="769">
                  <c:v>76.898704529</c:v>
                </c:pt>
                <c:pt idx="770">
                  <c:v>76.998603821000003</c:v>
                </c:pt>
                <c:pt idx="771">
                  <c:v>77.098503113000007</c:v>
                </c:pt>
                <c:pt idx="772">
                  <c:v>77.199302673000005</c:v>
                </c:pt>
                <c:pt idx="773">
                  <c:v>77.299201964999995</c:v>
                </c:pt>
                <c:pt idx="774">
                  <c:v>77.399101256999998</c:v>
                </c:pt>
                <c:pt idx="775">
                  <c:v>77.499000549000002</c:v>
                </c:pt>
                <c:pt idx="776">
                  <c:v>77.598907471000004</c:v>
                </c:pt>
                <c:pt idx="777">
                  <c:v>77.698806762999993</c:v>
                </c:pt>
                <c:pt idx="778">
                  <c:v>77.798706054999997</c:v>
                </c:pt>
                <c:pt idx="779">
                  <c:v>77.898605347</c:v>
                </c:pt>
                <c:pt idx="780">
                  <c:v>77.998504639000004</c:v>
                </c:pt>
                <c:pt idx="781">
                  <c:v>78.099304199000002</c:v>
                </c:pt>
                <c:pt idx="782">
                  <c:v>78.199203491000006</c:v>
                </c:pt>
                <c:pt idx="783">
                  <c:v>78.299102782999995</c:v>
                </c:pt>
                <c:pt idx="784">
                  <c:v>78.399002074999999</c:v>
                </c:pt>
                <c:pt idx="785">
                  <c:v>78.498901367000002</c:v>
                </c:pt>
                <c:pt idx="786">
                  <c:v>78.598800659000005</c:v>
                </c:pt>
                <c:pt idx="787">
                  <c:v>78.698707580999994</c:v>
                </c:pt>
                <c:pt idx="788">
                  <c:v>78.798606872999997</c:v>
                </c:pt>
                <c:pt idx="789">
                  <c:v>78.898506165000001</c:v>
                </c:pt>
                <c:pt idx="790">
                  <c:v>78.999305724999999</c:v>
                </c:pt>
                <c:pt idx="791">
                  <c:v>79.099205017000003</c:v>
                </c:pt>
                <c:pt idx="792">
                  <c:v>79.199104309000006</c:v>
                </c:pt>
                <c:pt idx="793">
                  <c:v>79.299003600999995</c:v>
                </c:pt>
                <c:pt idx="794">
                  <c:v>79.398902892999999</c:v>
                </c:pt>
                <c:pt idx="795">
                  <c:v>79.498802185000002</c:v>
                </c:pt>
                <c:pt idx="796">
                  <c:v>79.598701477000006</c:v>
                </c:pt>
                <c:pt idx="797">
                  <c:v>79.698600768999995</c:v>
                </c:pt>
                <c:pt idx="798">
                  <c:v>79.798507689999994</c:v>
                </c:pt>
                <c:pt idx="799">
                  <c:v>79.899307250999996</c:v>
                </c:pt>
                <c:pt idx="800">
                  <c:v>79.999206543</c:v>
                </c:pt>
                <c:pt idx="801">
                  <c:v>80.099105835000003</c:v>
                </c:pt>
                <c:pt idx="802">
                  <c:v>80.199005127000007</c:v>
                </c:pt>
                <c:pt idx="803">
                  <c:v>80.298904418999996</c:v>
                </c:pt>
                <c:pt idx="804">
                  <c:v>80.398803710999999</c:v>
                </c:pt>
                <c:pt idx="805">
                  <c:v>80.498703003000003</c:v>
                </c:pt>
                <c:pt idx="806">
                  <c:v>80.598602295000006</c:v>
                </c:pt>
                <c:pt idx="807">
                  <c:v>80.698501586999996</c:v>
                </c:pt>
                <c:pt idx="808">
                  <c:v>80.799301146999994</c:v>
                </c:pt>
                <c:pt idx="809">
                  <c:v>80.899200438999998</c:v>
                </c:pt>
                <c:pt idx="810">
                  <c:v>80.999107361</c:v>
                </c:pt>
                <c:pt idx="811">
                  <c:v>81.099006653000004</c:v>
                </c:pt>
                <c:pt idx="812">
                  <c:v>81.198905945000007</c:v>
                </c:pt>
                <c:pt idx="813">
                  <c:v>81.298805236999996</c:v>
                </c:pt>
                <c:pt idx="814">
                  <c:v>81.398704529</c:v>
                </c:pt>
                <c:pt idx="815">
                  <c:v>81.498603821000003</c:v>
                </c:pt>
                <c:pt idx="816">
                  <c:v>81.598503113000007</c:v>
                </c:pt>
                <c:pt idx="817">
                  <c:v>81.699302673000005</c:v>
                </c:pt>
                <c:pt idx="818">
                  <c:v>81.799201964999995</c:v>
                </c:pt>
                <c:pt idx="819">
                  <c:v>81.899101256999998</c:v>
                </c:pt>
                <c:pt idx="820">
                  <c:v>81.999000549000002</c:v>
                </c:pt>
                <c:pt idx="821">
                  <c:v>82.098907471000004</c:v>
                </c:pt>
                <c:pt idx="822">
                  <c:v>82.198806762999993</c:v>
                </c:pt>
                <c:pt idx="823">
                  <c:v>82.298706054999997</c:v>
                </c:pt>
                <c:pt idx="824">
                  <c:v>82.398605347</c:v>
                </c:pt>
                <c:pt idx="825">
                  <c:v>82.498504639000004</c:v>
                </c:pt>
                <c:pt idx="826">
                  <c:v>82.599304199000002</c:v>
                </c:pt>
                <c:pt idx="827">
                  <c:v>82.699203491000006</c:v>
                </c:pt>
                <c:pt idx="828">
                  <c:v>82.799102782999995</c:v>
                </c:pt>
                <c:pt idx="829">
                  <c:v>82.899002074999999</c:v>
                </c:pt>
                <c:pt idx="830">
                  <c:v>82.998901367000002</c:v>
                </c:pt>
                <c:pt idx="831">
                  <c:v>83.098800659000005</c:v>
                </c:pt>
                <c:pt idx="832">
                  <c:v>83.198707580999994</c:v>
                </c:pt>
                <c:pt idx="833">
                  <c:v>83.298606872999997</c:v>
                </c:pt>
                <c:pt idx="834">
                  <c:v>83.398506165000001</c:v>
                </c:pt>
                <c:pt idx="835">
                  <c:v>83.498405457000004</c:v>
                </c:pt>
                <c:pt idx="836">
                  <c:v>83.599205017000003</c:v>
                </c:pt>
                <c:pt idx="837">
                  <c:v>83.699104309000006</c:v>
                </c:pt>
                <c:pt idx="838">
                  <c:v>83.799003600999995</c:v>
                </c:pt>
                <c:pt idx="839">
                  <c:v>83.898902892999999</c:v>
                </c:pt>
                <c:pt idx="840">
                  <c:v>83.998802185000002</c:v>
                </c:pt>
                <c:pt idx="841">
                  <c:v>84.098701477000006</c:v>
                </c:pt>
                <c:pt idx="842">
                  <c:v>84.198600768999995</c:v>
                </c:pt>
                <c:pt idx="843">
                  <c:v>84.298507689999994</c:v>
                </c:pt>
                <c:pt idx="844">
                  <c:v>84.398406981999997</c:v>
                </c:pt>
                <c:pt idx="845">
                  <c:v>84.499206543</c:v>
                </c:pt>
                <c:pt idx="846">
                  <c:v>84.599105835000003</c:v>
                </c:pt>
                <c:pt idx="847">
                  <c:v>84.699005127000007</c:v>
                </c:pt>
                <c:pt idx="848">
                  <c:v>84.798904418999996</c:v>
                </c:pt>
                <c:pt idx="849">
                  <c:v>84.898803710999999</c:v>
                </c:pt>
                <c:pt idx="850">
                  <c:v>84.998703003000003</c:v>
                </c:pt>
                <c:pt idx="851">
                  <c:v>85.098602295000006</c:v>
                </c:pt>
                <c:pt idx="852">
                  <c:v>85.198501586999996</c:v>
                </c:pt>
                <c:pt idx="853">
                  <c:v>85.298400878999999</c:v>
                </c:pt>
                <c:pt idx="854">
                  <c:v>85.399200438999998</c:v>
                </c:pt>
                <c:pt idx="855">
                  <c:v>85.499107361</c:v>
                </c:pt>
                <c:pt idx="856">
                  <c:v>85.599006653000004</c:v>
                </c:pt>
                <c:pt idx="857">
                  <c:v>85.698905945000007</c:v>
                </c:pt>
                <c:pt idx="858">
                  <c:v>85.798805236999996</c:v>
                </c:pt>
                <c:pt idx="859">
                  <c:v>85.898704529</c:v>
                </c:pt>
                <c:pt idx="860">
                  <c:v>85.998603821000003</c:v>
                </c:pt>
                <c:pt idx="861">
                  <c:v>86.098503113000007</c:v>
                </c:pt>
                <c:pt idx="862">
                  <c:v>86.198402404999996</c:v>
                </c:pt>
                <c:pt idx="863">
                  <c:v>86.299201964999995</c:v>
                </c:pt>
                <c:pt idx="864">
                  <c:v>86.399101256999998</c:v>
                </c:pt>
                <c:pt idx="865">
                  <c:v>86.499000549000002</c:v>
                </c:pt>
                <c:pt idx="866">
                  <c:v>86.598907471000004</c:v>
                </c:pt>
                <c:pt idx="867">
                  <c:v>86.698806762999993</c:v>
                </c:pt>
                <c:pt idx="868">
                  <c:v>86.798706054999997</c:v>
                </c:pt>
                <c:pt idx="869">
                  <c:v>86.898605347</c:v>
                </c:pt>
                <c:pt idx="870">
                  <c:v>86.998504639000004</c:v>
                </c:pt>
                <c:pt idx="871">
                  <c:v>87.098403931000007</c:v>
                </c:pt>
                <c:pt idx="872">
                  <c:v>87.199203491000006</c:v>
                </c:pt>
                <c:pt idx="873">
                  <c:v>87.299102782999995</c:v>
                </c:pt>
                <c:pt idx="874">
                  <c:v>87.399002074999999</c:v>
                </c:pt>
                <c:pt idx="875">
                  <c:v>87.498901367000002</c:v>
                </c:pt>
                <c:pt idx="876">
                  <c:v>87.598800659000005</c:v>
                </c:pt>
                <c:pt idx="877">
                  <c:v>87.698707580999994</c:v>
                </c:pt>
                <c:pt idx="878">
                  <c:v>87.798606872999997</c:v>
                </c:pt>
                <c:pt idx="879">
                  <c:v>87.898506165000001</c:v>
                </c:pt>
                <c:pt idx="880">
                  <c:v>87.998405457000004</c:v>
                </c:pt>
                <c:pt idx="881">
                  <c:v>88.099205017000003</c:v>
                </c:pt>
                <c:pt idx="882">
                  <c:v>88.199104309000006</c:v>
                </c:pt>
                <c:pt idx="883">
                  <c:v>88.299003600999995</c:v>
                </c:pt>
                <c:pt idx="884">
                  <c:v>88.398902892999999</c:v>
                </c:pt>
                <c:pt idx="885">
                  <c:v>88.498802185000002</c:v>
                </c:pt>
                <c:pt idx="886">
                  <c:v>88.598701477000006</c:v>
                </c:pt>
                <c:pt idx="887">
                  <c:v>88.698600768999995</c:v>
                </c:pt>
                <c:pt idx="888">
                  <c:v>88.798507689999994</c:v>
                </c:pt>
                <c:pt idx="889">
                  <c:v>88.898406981999997</c:v>
                </c:pt>
                <c:pt idx="890">
                  <c:v>88.999206543</c:v>
                </c:pt>
                <c:pt idx="891">
                  <c:v>89.099105835000003</c:v>
                </c:pt>
                <c:pt idx="892">
                  <c:v>89.199005127000007</c:v>
                </c:pt>
                <c:pt idx="893">
                  <c:v>89.298904418999996</c:v>
                </c:pt>
                <c:pt idx="894">
                  <c:v>89.398803710999999</c:v>
                </c:pt>
                <c:pt idx="895">
                  <c:v>89.498703003000003</c:v>
                </c:pt>
                <c:pt idx="896">
                  <c:v>89.598602295000006</c:v>
                </c:pt>
                <c:pt idx="897">
                  <c:v>89.698501586999996</c:v>
                </c:pt>
                <c:pt idx="898">
                  <c:v>89.798400878999999</c:v>
                </c:pt>
                <c:pt idx="899">
                  <c:v>89.898307799999998</c:v>
                </c:pt>
                <c:pt idx="900">
                  <c:v>89.999107361</c:v>
                </c:pt>
                <c:pt idx="901">
                  <c:v>90.099006653000004</c:v>
                </c:pt>
                <c:pt idx="902">
                  <c:v>90.198905945000007</c:v>
                </c:pt>
                <c:pt idx="903">
                  <c:v>90.298805236999996</c:v>
                </c:pt>
                <c:pt idx="904">
                  <c:v>90.398704529</c:v>
                </c:pt>
                <c:pt idx="905">
                  <c:v>90.498603821000003</c:v>
                </c:pt>
                <c:pt idx="906">
                  <c:v>90.598503113000007</c:v>
                </c:pt>
                <c:pt idx="907">
                  <c:v>90.698402404999996</c:v>
                </c:pt>
                <c:pt idx="908">
                  <c:v>90.798301696999999</c:v>
                </c:pt>
                <c:pt idx="909">
                  <c:v>90.899101256999998</c:v>
                </c:pt>
                <c:pt idx="910">
                  <c:v>90.999000549000002</c:v>
                </c:pt>
                <c:pt idx="911">
                  <c:v>91.098907471000004</c:v>
                </c:pt>
                <c:pt idx="912">
                  <c:v>91.198806762999993</c:v>
                </c:pt>
                <c:pt idx="913">
                  <c:v>91.298706054999997</c:v>
                </c:pt>
                <c:pt idx="914">
                  <c:v>91.398605347</c:v>
                </c:pt>
                <c:pt idx="915">
                  <c:v>91.498504639000004</c:v>
                </c:pt>
                <c:pt idx="916">
                  <c:v>91.598403931000007</c:v>
                </c:pt>
                <c:pt idx="917">
                  <c:v>91.698303222999996</c:v>
                </c:pt>
                <c:pt idx="918">
                  <c:v>91.799102782999995</c:v>
                </c:pt>
                <c:pt idx="919">
                  <c:v>91.899002074999999</c:v>
                </c:pt>
                <c:pt idx="920">
                  <c:v>91.998901367000002</c:v>
                </c:pt>
                <c:pt idx="921">
                  <c:v>92.098800659000005</c:v>
                </c:pt>
                <c:pt idx="922">
                  <c:v>92.198707580999994</c:v>
                </c:pt>
                <c:pt idx="923">
                  <c:v>92.298606872999997</c:v>
                </c:pt>
                <c:pt idx="924">
                  <c:v>92.398506165000001</c:v>
                </c:pt>
                <c:pt idx="925">
                  <c:v>92.498405457000004</c:v>
                </c:pt>
                <c:pt idx="926">
                  <c:v>92.598304748999993</c:v>
                </c:pt>
                <c:pt idx="927">
                  <c:v>92.699104309000006</c:v>
                </c:pt>
                <c:pt idx="928">
                  <c:v>92.799003600999995</c:v>
                </c:pt>
                <c:pt idx="929">
                  <c:v>92.898902892999999</c:v>
                </c:pt>
                <c:pt idx="930">
                  <c:v>92.998802185000002</c:v>
                </c:pt>
                <c:pt idx="931">
                  <c:v>93.098701477000006</c:v>
                </c:pt>
                <c:pt idx="932">
                  <c:v>93.198600768999995</c:v>
                </c:pt>
                <c:pt idx="933">
                  <c:v>93.298507689999994</c:v>
                </c:pt>
                <c:pt idx="934">
                  <c:v>93.398406981999997</c:v>
                </c:pt>
                <c:pt idx="935">
                  <c:v>93.498306274000001</c:v>
                </c:pt>
                <c:pt idx="936">
                  <c:v>93.599105835000003</c:v>
                </c:pt>
                <c:pt idx="937">
                  <c:v>93.699005127000007</c:v>
                </c:pt>
                <c:pt idx="938">
                  <c:v>93.798904418999996</c:v>
                </c:pt>
                <c:pt idx="939">
                  <c:v>93.898803710999999</c:v>
                </c:pt>
                <c:pt idx="940">
                  <c:v>93.998703003000003</c:v>
                </c:pt>
                <c:pt idx="941">
                  <c:v>94.098602295000006</c:v>
                </c:pt>
                <c:pt idx="942">
                  <c:v>94.198501586999996</c:v>
                </c:pt>
                <c:pt idx="943">
                  <c:v>94.298400878999999</c:v>
                </c:pt>
                <c:pt idx="944">
                  <c:v>94.398307799999998</c:v>
                </c:pt>
                <c:pt idx="945">
                  <c:v>94.499107361</c:v>
                </c:pt>
                <c:pt idx="946">
                  <c:v>94.599006653000004</c:v>
                </c:pt>
                <c:pt idx="947">
                  <c:v>94.698905945000007</c:v>
                </c:pt>
                <c:pt idx="948">
                  <c:v>94.798805236999996</c:v>
                </c:pt>
                <c:pt idx="949">
                  <c:v>94.898704529</c:v>
                </c:pt>
                <c:pt idx="950">
                  <c:v>94.998603821000003</c:v>
                </c:pt>
                <c:pt idx="951">
                  <c:v>95.098503113000007</c:v>
                </c:pt>
                <c:pt idx="952">
                  <c:v>95.198402404999996</c:v>
                </c:pt>
                <c:pt idx="953">
                  <c:v>95.298301696999999</c:v>
                </c:pt>
                <c:pt idx="954">
                  <c:v>95.399101256999998</c:v>
                </c:pt>
                <c:pt idx="955">
                  <c:v>95.499008179</c:v>
                </c:pt>
                <c:pt idx="956">
                  <c:v>95.598907471000004</c:v>
                </c:pt>
                <c:pt idx="957">
                  <c:v>95.698806762999993</c:v>
                </c:pt>
                <c:pt idx="958">
                  <c:v>95.798706054999997</c:v>
                </c:pt>
                <c:pt idx="959">
                  <c:v>95.898605347</c:v>
                </c:pt>
                <c:pt idx="960">
                  <c:v>95.998504639000004</c:v>
                </c:pt>
                <c:pt idx="961">
                  <c:v>96.098403931000007</c:v>
                </c:pt>
                <c:pt idx="962">
                  <c:v>96.198303222999996</c:v>
                </c:pt>
                <c:pt idx="963">
                  <c:v>96.298202515</c:v>
                </c:pt>
                <c:pt idx="964">
                  <c:v>96.399002074999999</c:v>
                </c:pt>
                <c:pt idx="965">
                  <c:v>96.498901367000002</c:v>
                </c:pt>
                <c:pt idx="966">
                  <c:v>96.598808289000004</c:v>
                </c:pt>
                <c:pt idx="967">
                  <c:v>96.698707580999994</c:v>
                </c:pt>
                <c:pt idx="968">
                  <c:v>96.798606872999997</c:v>
                </c:pt>
                <c:pt idx="969">
                  <c:v>96.898506165000001</c:v>
                </c:pt>
                <c:pt idx="970">
                  <c:v>96.998405457000004</c:v>
                </c:pt>
                <c:pt idx="971">
                  <c:v>97.098304748999993</c:v>
                </c:pt>
                <c:pt idx="972">
                  <c:v>97.198204040999997</c:v>
                </c:pt>
                <c:pt idx="973">
                  <c:v>97.299003600999995</c:v>
                </c:pt>
                <c:pt idx="974">
                  <c:v>97.398902892999999</c:v>
                </c:pt>
                <c:pt idx="975">
                  <c:v>97.498802185000002</c:v>
                </c:pt>
                <c:pt idx="976">
                  <c:v>97.598701477000006</c:v>
                </c:pt>
                <c:pt idx="977">
                  <c:v>97.698608398000005</c:v>
                </c:pt>
                <c:pt idx="978">
                  <c:v>97.798507689999994</c:v>
                </c:pt>
                <c:pt idx="979">
                  <c:v>97.898406981999997</c:v>
                </c:pt>
                <c:pt idx="980">
                  <c:v>97.998306274000001</c:v>
                </c:pt>
                <c:pt idx="981">
                  <c:v>98.098205566000004</c:v>
                </c:pt>
                <c:pt idx="982">
                  <c:v>98.199005127000007</c:v>
                </c:pt>
                <c:pt idx="983">
                  <c:v>98.298904418999996</c:v>
                </c:pt>
                <c:pt idx="984">
                  <c:v>98.398803710999999</c:v>
                </c:pt>
                <c:pt idx="985">
                  <c:v>98.498703003000003</c:v>
                </c:pt>
                <c:pt idx="986">
                  <c:v>98.598602295000006</c:v>
                </c:pt>
                <c:pt idx="987">
                  <c:v>98.698501586999996</c:v>
                </c:pt>
                <c:pt idx="988">
                  <c:v>98.798408507999994</c:v>
                </c:pt>
                <c:pt idx="989">
                  <c:v>98.898307799999998</c:v>
                </c:pt>
                <c:pt idx="990">
                  <c:v>98.998207092000001</c:v>
                </c:pt>
                <c:pt idx="991">
                  <c:v>99.099006653000004</c:v>
                </c:pt>
                <c:pt idx="992">
                  <c:v>99.198905945000007</c:v>
                </c:pt>
                <c:pt idx="993">
                  <c:v>99.298805236999996</c:v>
                </c:pt>
                <c:pt idx="994">
                  <c:v>99.398704529</c:v>
                </c:pt>
                <c:pt idx="995">
                  <c:v>99.498603821000003</c:v>
                </c:pt>
                <c:pt idx="996">
                  <c:v>99.598503113000007</c:v>
                </c:pt>
                <c:pt idx="997">
                  <c:v>99.698402404999996</c:v>
                </c:pt>
                <c:pt idx="998">
                  <c:v>99.798301696999999</c:v>
                </c:pt>
                <c:pt idx="999">
                  <c:v>99.898208617999998</c:v>
                </c:pt>
                <c:pt idx="1000">
                  <c:v>99.999008179</c:v>
                </c:pt>
                <c:pt idx="1001">
                  <c:v>100.09889984</c:v>
                </c:pt>
                <c:pt idx="1002">
                  <c:v>100.19879913</c:v>
                </c:pt>
                <c:pt idx="1003">
                  <c:v>100.29869843</c:v>
                </c:pt>
                <c:pt idx="1004">
                  <c:v>100.39859772</c:v>
                </c:pt>
                <c:pt idx="1005">
                  <c:v>100.49849700999999</c:v>
                </c:pt>
                <c:pt idx="1006">
                  <c:v>100.5983963</c:v>
                </c:pt>
                <c:pt idx="1007">
                  <c:v>100.69830322</c:v>
                </c:pt>
                <c:pt idx="1008">
                  <c:v>100.79820251</c:v>
                </c:pt>
                <c:pt idx="1009">
                  <c:v>100.89900208</c:v>
                </c:pt>
                <c:pt idx="1010">
                  <c:v>100.99890137</c:v>
                </c:pt>
                <c:pt idx="1011">
                  <c:v>101.09880065999999</c:v>
                </c:pt>
                <c:pt idx="1012">
                  <c:v>101.19869995000001</c:v>
                </c:pt>
                <c:pt idx="1013">
                  <c:v>101.29859924</c:v>
                </c:pt>
                <c:pt idx="1014">
                  <c:v>101.39849854000001</c:v>
                </c:pt>
                <c:pt idx="1015">
                  <c:v>101.49839783</c:v>
                </c:pt>
                <c:pt idx="1016">
                  <c:v>101.59829712</c:v>
                </c:pt>
                <c:pt idx="1017">
                  <c:v>101.69819640999999</c:v>
                </c:pt>
                <c:pt idx="1018">
                  <c:v>101.79900360000001</c:v>
                </c:pt>
                <c:pt idx="1019">
                  <c:v>101.89890289</c:v>
                </c:pt>
                <c:pt idx="1020">
                  <c:v>101.99880219000001</c:v>
                </c:pt>
                <c:pt idx="1021">
                  <c:v>102.09870148</c:v>
                </c:pt>
                <c:pt idx="1022">
                  <c:v>102.19860077</c:v>
                </c:pt>
                <c:pt idx="1023">
                  <c:v>102.29850005999999</c:v>
                </c:pt>
                <c:pt idx="1024">
                  <c:v>102.39839935000001</c:v>
                </c:pt>
                <c:pt idx="1025">
                  <c:v>102.49829865</c:v>
                </c:pt>
                <c:pt idx="1026">
                  <c:v>102.59819794000001</c:v>
                </c:pt>
                <c:pt idx="1027">
                  <c:v>102.69809723</c:v>
                </c:pt>
                <c:pt idx="1028">
                  <c:v>102.79889679</c:v>
                </c:pt>
                <c:pt idx="1029">
                  <c:v>102.89880371</c:v>
                </c:pt>
                <c:pt idx="1030">
                  <c:v>102.99870300000001</c:v>
                </c:pt>
                <c:pt idx="1031">
                  <c:v>103.09860229</c:v>
                </c:pt>
                <c:pt idx="1032">
                  <c:v>103.19850159000001</c:v>
                </c:pt>
                <c:pt idx="1033">
                  <c:v>103.29840088</c:v>
                </c:pt>
                <c:pt idx="1034">
                  <c:v>103.39830017</c:v>
                </c:pt>
                <c:pt idx="1035">
                  <c:v>103.49819946</c:v>
                </c:pt>
                <c:pt idx="1036">
                  <c:v>103.59809875000001</c:v>
                </c:pt>
                <c:pt idx="1037">
                  <c:v>103.69889832</c:v>
                </c:pt>
                <c:pt idx="1038">
                  <c:v>103.79879760999999</c:v>
                </c:pt>
                <c:pt idx="1039">
                  <c:v>103.8986969</c:v>
                </c:pt>
                <c:pt idx="1040">
                  <c:v>103.99859619</c:v>
                </c:pt>
                <c:pt idx="1041">
                  <c:v>104.09850311</c:v>
                </c:pt>
                <c:pt idx="1042">
                  <c:v>104.19840240000001</c:v>
                </c:pt>
                <c:pt idx="1043">
                  <c:v>104.2983017</c:v>
                </c:pt>
                <c:pt idx="1044">
                  <c:v>104.39820099000001</c:v>
                </c:pt>
                <c:pt idx="1045">
                  <c:v>104.49810028</c:v>
                </c:pt>
                <c:pt idx="1046">
                  <c:v>104.59889984</c:v>
                </c:pt>
                <c:pt idx="1047">
                  <c:v>104.69879913</c:v>
                </c:pt>
                <c:pt idx="1048">
                  <c:v>104.79869843</c:v>
                </c:pt>
                <c:pt idx="1049">
                  <c:v>104.89859772</c:v>
                </c:pt>
                <c:pt idx="1050">
                  <c:v>104.99849700999999</c:v>
                </c:pt>
                <c:pt idx="1051">
                  <c:v>105.0983963</c:v>
                </c:pt>
                <c:pt idx="1052">
                  <c:v>105.19830322</c:v>
                </c:pt>
                <c:pt idx="1053">
                  <c:v>105.29821013999999</c:v>
                </c:pt>
                <c:pt idx="1054">
                  <c:v>105.39810944</c:v>
                </c:pt>
                <c:pt idx="1055">
                  <c:v>105.498909</c:v>
                </c:pt>
                <c:pt idx="1056">
                  <c:v>105.59880828999999</c:v>
                </c:pt>
                <c:pt idx="1057">
                  <c:v>105.69870758</c:v>
                </c:pt>
                <c:pt idx="1058">
                  <c:v>105.79860687</c:v>
                </c:pt>
                <c:pt idx="1059">
                  <c:v>105.89851379</c:v>
                </c:pt>
                <c:pt idx="1060">
                  <c:v>105.99841309</c:v>
                </c:pt>
                <c:pt idx="1061">
                  <c:v>106.09831238</c:v>
                </c:pt>
                <c:pt idx="1062">
                  <c:v>106.19821167000001</c:v>
                </c:pt>
                <c:pt idx="1063">
                  <c:v>106.29811096</c:v>
                </c:pt>
                <c:pt idx="1064">
                  <c:v>106.39891052</c:v>
                </c:pt>
                <c:pt idx="1065">
                  <c:v>106.49880981</c:v>
                </c:pt>
                <c:pt idx="1066">
                  <c:v>106.59870911</c:v>
                </c:pt>
                <c:pt idx="1067">
                  <c:v>106.6986084</c:v>
                </c:pt>
                <c:pt idx="1068">
                  <c:v>106.79850768999999</c:v>
                </c:pt>
                <c:pt idx="1069">
                  <c:v>106.89840698</c:v>
                </c:pt>
                <c:pt idx="1070">
                  <c:v>106.99830627</c:v>
                </c:pt>
                <c:pt idx="1071">
                  <c:v>107.0982132</c:v>
                </c:pt>
                <c:pt idx="1072">
                  <c:v>107.19811249</c:v>
                </c:pt>
                <c:pt idx="1073">
                  <c:v>107.29891205</c:v>
                </c:pt>
                <c:pt idx="1074">
                  <c:v>107.39881133999999</c:v>
                </c:pt>
                <c:pt idx="1075">
                  <c:v>107.49871063000001</c:v>
                </c:pt>
                <c:pt idx="1076">
                  <c:v>107.59860992</c:v>
                </c:pt>
                <c:pt idx="1077">
                  <c:v>107.69850922000001</c:v>
                </c:pt>
                <c:pt idx="1078">
                  <c:v>107.79840851</c:v>
                </c:pt>
                <c:pt idx="1079">
                  <c:v>107.8983078</c:v>
                </c:pt>
                <c:pt idx="1080">
                  <c:v>107.99820708999999</c:v>
                </c:pt>
                <c:pt idx="1081">
                  <c:v>108.09810638</c:v>
                </c:pt>
                <c:pt idx="1082">
                  <c:v>108.19891357</c:v>
                </c:pt>
                <c:pt idx="1083">
                  <c:v>108.29881287000001</c:v>
                </c:pt>
                <c:pt idx="1084">
                  <c:v>108.39871216</c:v>
                </c:pt>
                <c:pt idx="1085">
                  <c:v>108.49861145</c:v>
                </c:pt>
                <c:pt idx="1086">
                  <c:v>108.59851073999999</c:v>
                </c:pt>
                <c:pt idx="1087">
                  <c:v>108.69841003000001</c:v>
                </c:pt>
                <c:pt idx="1088">
                  <c:v>108.79830933</c:v>
                </c:pt>
                <c:pt idx="1089">
                  <c:v>108.89820862000001</c:v>
                </c:pt>
                <c:pt idx="1090">
                  <c:v>108.99810791</c:v>
                </c:pt>
                <c:pt idx="1091">
                  <c:v>109.0980072</c:v>
                </c:pt>
                <c:pt idx="1092">
                  <c:v>109.19880676</c:v>
                </c:pt>
                <c:pt idx="1093">
                  <c:v>109.29871368000001</c:v>
                </c:pt>
                <c:pt idx="1094">
                  <c:v>109.39861298</c:v>
                </c:pt>
                <c:pt idx="1095">
                  <c:v>109.49851227000001</c:v>
                </c:pt>
                <c:pt idx="1096">
                  <c:v>109.59841156</c:v>
                </c:pt>
                <c:pt idx="1097">
                  <c:v>109.69831085</c:v>
                </c:pt>
                <c:pt idx="1098">
                  <c:v>109.79821013999999</c:v>
                </c:pt>
                <c:pt idx="1099">
                  <c:v>109.89810944</c:v>
                </c:pt>
                <c:pt idx="1100">
                  <c:v>109.99800873</c:v>
                </c:pt>
                <c:pt idx="1101">
                  <c:v>110.09880828999999</c:v>
                </c:pt>
                <c:pt idx="1102">
                  <c:v>110.19870758</c:v>
                </c:pt>
                <c:pt idx="1103">
                  <c:v>110.29860687</c:v>
                </c:pt>
                <c:pt idx="1104">
                  <c:v>110.39851379</c:v>
                </c:pt>
                <c:pt idx="1105">
                  <c:v>110.49841309</c:v>
                </c:pt>
                <c:pt idx="1106">
                  <c:v>110.59831238</c:v>
                </c:pt>
                <c:pt idx="1107">
                  <c:v>110.69821167000001</c:v>
                </c:pt>
                <c:pt idx="1108">
                  <c:v>110.79811096</c:v>
                </c:pt>
                <c:pt idx="1109">
                  <c:v>110.89801025</c:v>
                </c:pt>
                <c:pt idx="1110">
                  <c:v>110.99880981</c:v>
                </c:pt>
                <c:pt idx="1111">
                  <c:v>111.09870911</c:v>
                </c:pt>
                <c:pt idx="1112">
                  <c:v>111.1986084</c:v>
                </c:pt>
                <c:pt idx="1113">
                  <c:v>111.29850768999999</c:v>
                </c:pt>
                <c:pt idx="1114">
                  <c:v>111.39840698</c:v>
                </c:pt>
                <c:pt idx="1115">
                  <c:v>111.49830627</c:v>
                </c:pt>
                <c:pt idx="1116">
                  <c:v>111.5982132</c:v>
                </c:pt>
                <c:pt idx="1117">
                  <c:v>111.69811249</c:v>
                </c:pt>
                <c:pt idx="1118">
                  <c:v>111.79801178</c:v>
                </c:pt>
                <c:pt idx="1119">
                  <c:v>111.89881133999999</c:v>
                </c:pt>
                <c:pt idx="1120">
                  <c:v>111.99871063000001</c:v>
                </c:pt>
                <c:pt idx="1121">
                  <c:v>112.09860992</c:v>
                </c:pt>
                <c:pt idx="1122">
                  <c:v>112.19850922000001</c:v>
                </c:pt>
                <c:pt idx="1123">
                  <c:v>112.29840851</c:v>
                </c:pt>
                <c:pt idx="1124">
                  <c:v>112.3983078</c:v>
                </c:pt>
                <c:pt idx="1125">
                  <c:v>112.49820708999999</c:v>
                </c:pt>
                <c:pt idx="1126">
                  <c:v>112.59810638</c:v>
                </c:pt>
                <c:pt idx="1127">
                  <c:v>112.69801330999999</c:v>
                </c:pt>
                <c:pt idx="1128">
                  <c:v>112.79881287000001</c:v>
                </c:pt>
                <c:pt idx="1129">
                  <c:v>112.89871216</c:v>
                </c:pt>
                <c:pt idx="1130">
                  <c:v>112.99861145</c:v>
                </c:pt>
                <c:pt idx="1131">
                  <c:v>113.09851073999999</c:v>
                </c:pt>
                <c:pt idx="1132">
                  <c:v>113.19841003000001</c:v>
                </c:pt>
                <c:pt idx="1133">
                  <c:v>113.29830933</c:v>
                </c:pt>
                <c:pt idx="1134">
                  <c:v>113.39820862000001</c:v>
                </c:pt>
                <c:pt idx="1135">
                  <c:v>113.49810791</c:v>
                </c:pt>
                <c:pt idx="1136">
                  <c:v>113.5980072</c:v>
                </c:pt>
                <c:pt idx="1137">
                  <c:v>113.69880676</c:v>
                </c:pt>
                <c:pt idx="1138">
                  <c:v>113.79871368000001</c:v>
                </c:pt>
                <c:pt idx="1139">
                  <c:v>113.89861298</c:v>
                </c:pt>
                <c:pt idx="1140">
                  <c:v>113.99851227000001</c:v>
                </c:pt>
                <c:pt idx="1141">
                  <c:v>114.09841156</c:v>
                </c:pt>
                <c:pt idx="1142">
                  <c:v>114.19831085</c:v>
                </c:pt>
                <c:pt idx="1143">
                  <c:v>114.29821013999999</c:v>
                </c:pt>
                <c:pt idx="1144">
                  <c:v>114.39810944</c:v>
                </c:pt>
                <c:pt idx="1145">
                  <c:v>114.49800873</c:v>
                </c:pt>
                <c:pt idx="1146">
                  <c:v>114.59880828999999</c:v>
                </c:pt>
                <c:pt idx="1147">
                  <c:v>114.69870758</c:v>
                </c:pt>
                <c:pt idx="1148">
                  <c:v>114.79860687</c:v>
                </c:pt>
                <c:pt idx="1149">
                  <c:v>114.89851379</c:v>
                </c:pt>
                <c:pt idx="1150">
                  <c:v>114.99841309</c:v>
                </c:pt>
                <c:pt idx="1151">
                  <c:v>115.09831238</c:v>
                </c:pt>
                <c:pt idx="1152">
                  <c:v>115.19821167000001</c:v>
                </c:pt>
                <c:pt idx="1153">
                  <c:v>115.29811096</c:v>
                </c:pt>
                <c:pt idx="1154">
                  <c:v>115.39801025</c:v>
                </c:pt>
                <c:pt idx="1155">
                  <c:v>115.49880981</c:v>
                </c:pt>
                <c:pt idx="1156">
                  <c:v>115.59870911</c:v>
                </c:pt>
                <c:pt idx="1157">
                  <c:v>115.6986084</c:v>
                </c:pt>
                <c:pt idx="1158">
                  <c:v>115.79850768999999</c:v>
                </c:pt>
                <c:pt idx="1159">
                  <c:v>115.89840698</c:v>
                </c:pt>
                <c:pt idx="1160">
                  <c:v>115.99830627</c:v>
                </c:pt>
                <c:pt idx="1161">
                  <c:v>116.0982132</c:v>
                </c:pt>
                <c:pt idx="1162">
                  <c:v>116.19811249</c:v>
                </c:pt>
                <c:pt idx="1163">
                  <c:v>116.29801178</c:v>
                </c:pt>
                <c:pt idx="1164">
                  <c:v>116.39791107000001</c:v>
                </c:pt>
                <c:pt idx="1165">
                  <c:v>116.49871063000001</c:v>
                </c:pt>
                <c:pt idx="1166">
                  <c:v>116.59860992</c:v>
                </c:pt>
                <c:pt idx="1167">
                  <c:v>116.69850922000001</c:v>
                </c:pt>
                <c:pt idx="1168">
                  <c:v>116.79840851</c:v>
                </c:pt>
                <c:pt idx="1169">
                  <c:v>116.8983078</c:v>
                </c:pt>
                <c:pt idx="1170">
                  <c:v>116.99820708999999</c:v>
                </c:pt>
                <c:pt idx="1171">
                  <c:v>117.09810638</c:v>
                </c:pt>
                <c:pt idx="1172">
                  <c:v>117.19801330999999</c:v>
                </c:pt>
                <c:pt idx="1173">
                  <c:v>117.2979126</c:v>
                </c:pt>
                <c:pt idx="1174">
                  <c:v>117.39871216</c:v>
                </c:pt>
                <c:pt idx="1175">
                  <c:v>117.49861145</c:v>
                </c:pt>
                <c:pt idx="1176">
                  <c:v>117.59851073999999</c:v>
                </c:pt>
                <c:pt idx="1177">
                  <c:v>117.69841003000001</c:v>
                </c:pt>
                <c:pt idx="1178">
                  <c:v>117.79830933</c:v>
                </c:pt>
                <c:pt idx="1179">
                  <c:v>117.89820862000001</c:v>
                </c:pt>
                <c:pt idx="1180">
                  <c:v>117.99810791</c:v>
                </c:pt>
                <c:pt idx="1181">
                  <c:v>118.0980072</c:v>
                </c:pt>
                <c:pt idx="1182">
                  <c:v>118.19790648999999</c:v>
                </c:pt>
                <c:pt idx="1183">
                  <c:v>118.29871368000001</c:v>
                </c:pt>
                <c:pt idx="1184">
                  <c:v>118.39861298</c:v>
                </c:pt>
                <c:pt idx="1185">
                  <c:v>118.49851227000001</c:v>
                </c:pt>
                <c:pt idx="1186">
                  <c:v>118.59841156</c:v>
                </c:pt>
                <c:pt idx="1187">
                  <c:v>118.69831085</c:v>
                </c:pt>
                <c:pt idx="1188">
                  <c:v>118.79821013999999</c:v>
                </c:pt>
                <c:pt idx="1189">
                  <c:v>118.89810944</c:v>
                </c:pt>
                <c:pt idx="1190">
                  <c:v>118.99800873</c:v>
                </c:pt>
                <c:pt idx="1191">
                  <c:v>119.09790802000001</c:v>
                </c:pt>
                <c:pt idx="1192">
                  <c:v>119.19870758</c:v>
                </c:pt>
                <c:pt idx="1193">
                  <c:v>119.29860687</c:v>
                </c:pt>
                <c:pt idx="1194">
                  <c:v>119.39851379</c:v>
                </c:pt>
                <c:pt idx="1195">
                  <c:v>119.49841309</c:v>
                </c:pt>
                <c:pt idx="1196">
                  <c:v>119.59831238</c:v>
                </c:pt>
                <c:pt idx="1197">
                  <c:v>119.69821167000001</c:v>
                </c:pt>
                <c:pt idx="1198">
                  <c:v>119.79811096</c:v>
                </c:pt>
                <c:pt idx="1199">
                  <c:v>119.89801025</c:v>
                </c:pt>
                <c:pt idx="1200">
                  <c:v>119.99790955</c:v>
                </c:pt>
                <c:pt idx="1201">
                  <c:v>120.09870911</c:v>
                </c:pt>
                <c:pt idx="1202">
                  <c:v>120.1986084</c:v>
                </c:pt>
                <c:pt idx="1203">
                  <c:v>120.29850768999999</c:v>
                </c:pt>
                <c:pt idx="1204">
                  <c:v>120.39840698</c:v>
                </c:pt>
                <c:pt idx="1205">
                  <c:v>120.49830627</c:v>
                </c:pt>
                <c:pt idx="1206">
                  <c:v>120.5982132</c:v>
                </c:pt>
                <c:pt idx="1207">
                  <c:v>120.69811249</c:v>
                </c:pt>
                <c:pt idx="1208">
                  <c:v>120.79801178</c:v>
                </c:pt>
                <c:pt idx="1209">
                  <c:v>120.89791107000001</c:v>
                </c:pt>
                <c:pt idx="1210">
                  <c:v>120.99871063000001</c:v>
                </c:pt>
                <c:pt idx="1211">
                  <c:v>121.09860992</c:v>
                </c:pt>
                <c:pt idx="1212">
                  <c:v>121.19850922000001</c:v>
                </c:pt>
                <c:pt idx="1213">
                  <c:v>121.29840851</c:v>
                </c:pt>
                <c:pt idx="1214">
                  <c:v>121.3983078</c:v>
                </c:pt>
                <c:pt idx="1215">
                  <c:v>121.49820708999999</c:v>
                </c:pt>
                <c:pt idx="1216">
                  <c:v>121.59810638</c:v>
                </c:pt>
                <c:pt idx="1217">
                  <c:v>121.69801330999999</c:v>
                </c:pt>
                <c:pt idx="1218">
                  <c:v>121.7979126</c:v>
                </c:pt>
                <c:pt idx="1219">
                  <c:v>121.89871216</c:v>
                </c:pt>
                <c:pt idx="1220">
                  <c:v>121.99861145</c:v>
                </c:pt>
                <c:pt idx="1221">
                  <c:v>122.09851073999999</c:v>
                </c:pt>
                <c:pt idx="1222">
                  <c:v>122.19841003000001</c:v>
                </c:pt>
                <c:pt idx="1223">
                  <c:v>122.29830933</c:v>
                </c:pt>
                <c:pt idx="1224">
                  <c:v>122.39820862000001</c:v>
                </c:pt>
                <c:pt idx="1225">
                  <c:v>122.49810791</c:v>
                </c:pt>
                <c:pt idx="1226">
                  <c:v>122.5980072</c:v>
                </c:pt>
                <c:pt idx="1227">
                  <c:v>122.69790648999999</c:v>
                </c:pt>
                <c:pt idx="1228">
                  <c:v>122.79781342</c:v>
                </c:pt>
                <c:pt idx="1229">
                  <c:v>122.89861298</c:v>
                </c:pt>
                <c:pt idx="1230">
                  <c:v>122.99851227000001</c:v>
                </c:pt>
                <c:pt idx="1231">
                  <c:v>123.09841156</c:v>
                </c:pt>
                <c:pt idx="1232">
                  <c:v>123.19831085</c:v>
                </c:pt>
                <c:pt idx="1233">
                  <c:v>123.29821013999999</c:v>
                </c:pt>
                <c:pt idx="1234">
                  <c:v>123.39810944</c:v>
                </c:pt>
                <c:pt idx="1235">
                  <c:v>123.49800873</c:v>
                </c:pt>
                <c:pt idx="1236">
                  <c:v>123.59790802000001</c:v>
                </c:pt>
                <c:pt idx="1237">
                  <c:v>123.69780731</c:v>
                </c:pt>
                <c:pt idx="1238">
                  <c:v>123.79860687</c:v>
                </c:pt>
                <c:pt idx="1239">
                  <c:v>123.89851379</c:v>
                </c:pt>
                <c:pt idx="1240">
                  <c:v>123.99841309</c:v>
                </c:pt>
                <c:pt idx="1241">
                  <c:v>124.09831238</c:v>
                </c:pt>
                <c:pt idx="1242">
                  <c:v>124.19821167000001</c:v>
                </c:pt>
                <c:pt idx="1243">
                  <c:v>124.29811096</c:v>
                </c:pt>
                <c:pt idx="1244">
                  <c:v>124.39801025</c:v>
                </c:pt>
                <c:pt idx="1245">
                  <c:v>124.49790955</c:v>
                </c:pt>
                <c:pt idx="1246">
                  <c:v>124.59780884</c:v>
                </c:pt>
                <c:pt idx="1247">
                  <c:v>124.6986084</c:v>
                </c:pt>
                <c:pt idx="1248">
                  <c:v>124.79850768999999</c:v>
                </c:pt>
                <c:pt idx="1249">
                  <c:v>124.89840698</c:v>
                </c:pt>
                <c:pt idx="1250">
                  <c:v>124.99830627</c:v>
                </c:pt>
                <c:pt idx="1251">
                  <c:v>125.0982132</c:v>
                </c:pt>
                <c:pt idx="1252">
                  <c:v>125.19811249</c:v>
                </c:pt>
                <c:pt idx="1253">
                  <c:v>125.29801178</c:v>
                </c:pt>
                <c:pt idx="1254">
                  <c:v>125.39791107000001</c:v>
                </c:pt>
                <c:pt idx="1255">
                  <c:v>125.49781036</c:v>
                </c:pt>
                <c:pt idx="1256">
                  <c:v>125.59860992</c:v>
                </c:pt>
                <c:pt idx="1257">
                  <c:v>125.69850922000001</c:v>
                </c:pt>
                <c:pt idx="1258">
                  <c:v>125.79840851</c:v>
                </c:pt>
                <c:pt idx="1259">
                  <c:v>125.8983078</c:v>
                </c:pt>
                <c:pt idx="1260">
                  <c:v>125.99820708999999</c:v>
                </c:pt>
                <c:pt idx="1261">
                  <c:v>126.09810638</c:v>
                </c:pt>
                <c:pt idx="1262">
                  <c:v>126.19801330999999</c:v>
                </c:pt>
                <c:pt idx="1263">
                  <c:v>126.2979126</c:v>
                </c:pt>
                <c:pt idx="1264">
                  <c:v>126.39781189</c:v>
                </c:pt>
                <c:pt idx="1265">
                  <c:v>126.49861145</c:v>
                </c:pt>
                <c:pt idx="1266">
                  <c:v>126.59851073999999</c:v>
                </c:pt>
                <c:pt idx="1267">
                  <c:v>126.69841003000001</c:v>
                </c:pt>
                <c:pt idx="1268">
                  <c:v>126.79830933</c:v>
                </c:pt>
                <c:pt idx="1269">
                  <c:v>126.89820862000001</c:v>
                </c:pt>
                <c:pt idx="1270">
                  <c:v>126.99810791</c:v>
                </c:pt>
                <c:pt idx="1271">
                  <c:v>127.0980072</c:v>
                </c:pt>
                <c:pt idx="1272">
                  <c:v>127.19790648999999</c:v>
                </c:pt>
                <c:pt idx="1273">
                  <c:v>127.29781342</c:v>
                </c:pt>
                <c:pt idx="1274">
                  <c:v>127.39861298</c:v>
                </c:pt>
                <c:pt idx="1275">
                  <c:v>127.49851227000001</c:v>
                </c:pt>
                <c:pt idx="1276">
                  <c:v>127.59841156</c:v>
                </c:pt>
                <c:pt idx="1277">
                  <c:v>127.69831085</c:v>
                </c:pt>
                <c:pt idx="1278">
                  <c:v>127.79821013999999</c:v>
                </c:pt>
                <c:pt idx="1279">
                  <c:v>127.89810944</c:v>
                </c:pt>
                <c:pt idx="1280">
                  <c:v>127.99800873</c:v>
                </c:pt>
                <c:pt idx="1281">
                  <c:v>128.09791565</c:v>
                </c:pt>
                <c:pt idx="1282">
                  <c:v>128.19781494</c:v>
                </c:pt>
                <c:pt idx="1283">
                  <c:v>128.29861450000001</c:v>
                </c:pt>
                <c:pt idx="1284">
                  <c:v>128.39851379000001</c:v>
                </c:pt>
                <c:pt idx="1285">
                  <c:v>128.49841309000001</c:v>
                </c:pt>
                <c:pt idx="1286">
                  <c:v>128.59831238000001</c:v>
                </c:pt>
                <c:pt idx="1287">
                  <c:v>128.69821167000001</c:v>
                </c:pt>
                <c:pt idx="1288">
                  <c:v>128.79811096</c:v>
                </c:pt>
                <c:pt idx="1289">
                  <c:v>128.89801025</c:v>
                </c:pt>
                <c:pt idx="1290">
                  <c:v>128.99790955</c:v>
                </c:pt>
                <c:pt idx="1291">
                  <c:v>129.09780884</c:v>
                </c:pt>
                <c:pt idx="1292">
                  <c:v>129.19860840000001</c:v>
                </c:pt>
                <c:pt idx="1293">
                  <c:v>129.29850769000001</c:v>
                </c:pt>
                <c:pt idx="1294">
                  <c:v>129.39840698</c:v>
                </c:pt>
                <c:pt idx="1295">
                  <c:v>129.49830627</c:v>
                </c:pt>
                <c:pt idx="1296">
                  <c:v>129.59820557</c:v>
                </c:pt>
                <c:pt idx="1297">
                  <c:v>129.69810486</c:v>
                </c:pt>
                <c:pt idx="1298">
                  <c:v>129.79800415</c:v>
                </c:pt>
                <c:pt idx="1299">
                  <c:v>129.89790343999999</c:v>
                </c:pt>
                <c:pt idx="1300">
                  <c:v>129.99870300000001</c:v>
                </c:pt>
                <c:pt idx="1301">
                  <c:v>130.09861755</c:v>
                </c:pt>
                <c:pt idx="1302">
                  <c:v>130.19851685</c:v>
                </c:pt>
                <c:pt idx="1303">
                  <c:v>130.29841614</c:v>
                </c:pt>
                <c:pt idx="1304">
                  <c:v>130.39831543</c:v>
                </c:pt>
                <c:pt idx="1305">
                  <c:v>130.49821471999999</c:v>
                </c:pt>
                <c:pt idx="1306">
                  <c:v>130.59811400999999</c:v>
                </c:pt>
                <c:pt idx="1307">
                  <c:v>130.69801330999999</c:v>
                </c:pt>
                <c:pt idx="1308">
                  <c:v>130.79791259999999</c:v>
                </c:pt>
                <c:pt idx="1309">
                  <c:v>130.89871216</c:v>
                </c:pt>
                <c:pt idx="1310">
                  <c:v>130.99861145</c:v>
                </c:pt>
                <c:pt idx="1311">
                  <c:v>131.09851073999999</c:v>
                </c:pt>
                <c:pt idx="1312">
                  <c:v>131.19841002999999</c:v>
                </c:pt>
                <c:pt idx="1313">
                  <c:v>131.29830933</c:v>
                </c:pt>
                <c:pt idx="1314">
                  <c:v>131.39820861999999</c:v>
                </c:pt>
                <c:pt idx="1315">
                  <c:v>131.49810790999999</c:v>
                </c:pt>
                <c:pt idx="1316">
                  <c:v>131.59800720000001</c:v>
                </c:pt>
                <c:pt idx="1317">
                  <c:v>131.69880676</c:v>
                </c:pt>
                <c:pt idx="1318">
                  <c:v>131.79870604999999</c:v>
                </c:pt>
                <c:pt idx="1319">
                  <c:v>131.89860535</c:v>
                </c:pt>
                <c:pt idx="1320">
                  <c:v>131.99850463999999</c:v>
                </c:pt>
                <c:pt idx="1321">
                  <c:v>132.09840392999999</c:v>
                </c:pt>
                <c:pt idx="1322">
                  <c:v>132.19830322000001</c:v>
                </c:pt>
                <c:pt idx="1323">
                  <c:v>132.29820251000001</c:v>
                </c:pt>
                <c:pt idx="1324">
                  <c:v>132.39811707000001</c:v>
                </c:pt>
                <c:pt idx="1325">
                  <c:v>132.49801636000001</c:v>
                </c:pt>
                <c:pt idx="1326">
                  <c:v>132.59881591999999</c:v>
                </c:pt>
                <c:pt idx="1327">
                  <c:v>132.69871520999999</c:v>
                </c:pt>
                <c:pt idx="1328">
                  <c:v>132.79861450000001</c:v>
                </c:pt>
                <c:pt idx="1329">
                  <c:v>132.89851379000001</c:v>
                </c:pt>
                <c:pt idx="1330">
                  <c:v>132.99841309000001</c:v>
                </c:pt>
                <c:pt idx="1331">
                  <c:v>133.09831238000001</c:v>
                </c:pt>
                <c:pt idx="1332">
                  <c:v>133.19821167000001</c:v>
                </c:pt>
                <c:pt idx="1333">
                  <c:v>133.29811096</c:v>
                </c:pt>
                <c:pt idx="1334">
                  <c:v>133.39891051999999</c:v>
                </c:pt>
                <c:pt idx="1335">
                  <c:v>133.49880981000001</c:v>
                </c:pt>
                <c:pt idx="1336">
                  <c:v>133.59870910999999</c:v>
                </c:pt>
                <c:pt idx="1337">
                  <c:v>133.69860840000001</c:v>
                </c:pt>
                <c:pt idx="1338">
                  <c:v>133.79850769000001</c:v>
                </c:pt>
                <c:pt idx="1339">
                  <c:v>133.89840698</c:v>
                </c:pt>
                <c:pt idx="1340">
                  <c:v>133.99830627</c:v>
                </c:pt>
                <c:pt idx="1341">
                  <c:v>134.09820557</c:v>
                </c:pt>
                <c:pt idx="1342">
                  <c:v>134.19810486</c:v>
                </c:pt>
                <c:pt idx="1343">
                  <c:v>134.29890442000001</c:v>
                </c:pt>
                <c:pt idx="1344">
                  <c:v>134.39880371000001</c:v>
                </c:pt>
                <c:pt idx="1345">
                  <c:v>134.49870300000001</c:v>
                </c:pt>
                <c:pt idx="1346">
                  <c:v>134.59861755</c:v>
                </c:pt>
                <c:pt idx="1347">
                  <c:v>134.69851685</c:v>
                </c:pt>
                <c:pt idx="1348">
                  <c:v>134.79841614</c:v>
                </c:pt>
                <c:pt idx="1349">
                  <c:v>134.89831543</c:v>
                </c:pt>
                <c:pt idx="1350">
                  <c:v>134.99821471999999</c:v>
                </c:pt>
                <c:pt idx="1351">
                  <c:v>135.09901428000001</c:v>
                </c:pt>
                <c:pt idx="1352">
                  <c:v>135.19891357</c:v>
                </c:pt>
                <c:pt idx="1353">
                  <c:v>135.29881287000001</c:v>
                </c:pt>
                <c:pt idx="1354">
                  <c:v>135.39871216</c:v>
                </c:pt>
                <c:pt idx="1355">
                  <c:v>135.49861145</c:v>
                </c:pt>
                <c:pt idx="1356">
                  <c:v>135.59851073999999</c:v>
                </c:pt>
                <c:pt idx="1357">
                  <c:v>135.69841002999999</c:v>
                </c:pt>
                <c:pt idx="1358">
                  <c:v>135.79830933</c:v>
                </c:pt>
                <c:pt idx="1359">
                  <c:v>135.89820861999999</c:v>
                </c:pt>
                <c:pt idx="1360">
                  <c:v>135.99900818</c:v>
                </c:pt>
                <c:pt idx="1361">
                  <c:v>136.09890747</c:v>
                </c:pt>
                <c:pt idx="1362">
                  <c:v>136.19880676</c:v>
                </c:pt>
                <c:pt idx="1363">
                  <c:v>136.29870604999999</c:v>
                </c:pt>
                <c:pt idx="1364">
                  <c:v>136.39860535</c:v>
                </c:pt>
                <c:pt idx="1365">
                  <c:v>136.49850463999999</c:v>
                </c:pt>
                <c:pt idx="1366">
                  <c:v>136.59840392999999</c:v>
                </c:pt>
                <c:pt idx="1367">
                  <c:v>136.69830322000001</c:v>
                </c:pt>
                <c:pt idx="1368">
                  <c:v>136.79910278</c:v>
                </c:pt>
                <c:pt idx="1369">
                  <c:v>136.89901732999999</c:v>
                </c:pt>
                <c:pt idx="1370">
                  <c:v>136.99891663</c:v>
                </c:pt>
                <c:pt idx="1371">
                  <c:v>137.09881591999999</c:v>
                </c:pt>
                <c:pt idx="1372">
                  <c:v>137.19871520999999</c:v>
                </c:pt>
                <c:pt idx="1373">
                  <c:v>137.29861450000001</c:v>
                </c:pt>
                <c:pt idx="1374">
                  <c:v>137.39851379000001</c:v>
                </c:pt>
                <c:pt idx="1375">
                  <c:v>137.49841309000001</c:v>
                </c:pt>
                <c:pt idx="1376">
                  <c:v>137.59831238000001</c:v>
                </c:pt>
                <c:pt idx="1377">
                  <c:v>137.69911193999999</c:v>
                </c:pt>
                <c:pt idx="1378">
                  <c:v>137.79901122999999</c:v>
                </c:pt>
                <c:pt idx="1379">
                  <c:v>137.89891051999999</c:v>
                </c:pt>
                <c:pt idx="1380">
                  <c:v>137.99880981000001</c:v>
                </c:pt>
                <c:pt idx="1381">
                  <c:v>138.09870910999999</c:v>
                </c:pt>
                <c:pt idx="1382">
                  <c:v>138.19860840000001</c:v>
                </c:pt>
                <c:pt idx="1383">
                  <c:v>138.29850769000001</c:v>
                </c:pt>
                <c:pt idx="1384">
                  <c:v>138.39840698</c:v>
                </c:pt>
                <c:pt idx="1385">
                  <c:v>138.49920653999999</c:v>
                </c:pt>
                <c:pt idx="1386">
                  <c:v>138.59910583000001</c:v>
                </c:pt>
                <c:pt idx="1387">
                  <c:v>138.69900512999999</c:v>
                </c:pt>
                <c:pt idx="1388">
                  <c:v>138.79890442000001</c:v>
                </c:pt>
                <c:pt idx="1389">
                  <c:v>138.89880371000001</c:v>
                </c:pt>
                <c:pt idx="1390">
                  <c:v>138.99870300000001</c:v>
                </c:pt>
                <c:pt idx="1391">
                  <c:v>139.09861755</c:v>
                </c:pt>
                <c:pt idx="1392">
                  <c:v>139.19851685</c:v>
                </c:pt>
                <c:pt idx="1393">
                  <c:v>139.29841614</c:v>
                </c:pt>
                <c:pt idx="1394">
                  <c:v>139.39921570000001</c:v>
                </c:pt>
                <c:pt idx="1395">
                  <c:v>139.49911499000001</c:v>
                </c:pt>
                <c:pt idx="1396">
                  <c:v>139.59901428000001</c:v>
                </c:pt>
                <c:pt idx="1397">
                  <c:v>139.69891357</c:v>
                </c:pt>
                <c:pt idx="1398">
                  <c:v>139.79881287000001</c:v>
                </c:pt>
                <c:pt idx="1399">
                  <c:v>139.89871216</c:v>
                </c:pt>
                <c:pt idx="1400">
                  <c:v>139.99861145</c:v>
                </c:pt>
                <c:pt idx="1401">
                  <c:v>140.09851073999999</c:v>
                </c:pt>
                <c:pt idx="1402">
                  <c:v>140.19931030000001</c:v>
                </c:pt>
                <c:pt idx="1403">
                  <c:v>140.29920959</c:v>
                </c:pt>
                <c:pt idx="1404">
                  <c:v>140.39910889000001</c:v>
                </c:pt>
                <c:pt idx="1405">
                  <c:v>140.49900818</c:v>
                </c:pt>
                <c:pt idx="1406">
                  <c:v>140.59890747</c:v>
                </c:pt>
                <c:pt idx="1407">
                  <c:v>140.69880676</c:v>
                </c:pt>
                <c:pt idx="1408">
                  <c:v>140.79870604999999</c:v>
                </c:pt>
                <c:pt idx="1409">
                  <c:v>140.89860535</c:v>
                </c:pt>
                <c:pt idx="1410">
                  <c:v>140.99850463999999</c:v>
                </c:pt>
                <c:pt idx="1411">
                  <c:v>141.09930420000001</c:v>
                </c:pt>
                <c:pt idx="1412">
                  <c:v>141.19920349</c:v>
                </c:pt>
                <c:pt idx="1413">
                  <c:v>141.29910278</c:v>
                </c:pt>
                <c:pt idx="1414">
                  <c:v>141.39901732999999</c:v>
                </c:pt>
                <c:pt idx="1415">
                  <c:v>141.49891663</c:v>
                </c:pt>
                <c:pt idx="1416">
                  <c:v>141.59881591999999</c:v>
                </c:pt>
                <c:pt idx="1417">
                  <c:v>141.69871520999999</c:v>
                </c:pt>
                <c:pt idx="1418">
                  <c:v>141.79861450000001</c:v>
                </c:pt>
                <c:pt idx="1419">
                  <c:v>141.89941406</c:v>
                </c:pt>
                <c:pt idx="1420">
                  <c:v>141.99931334999999</c:v>
                </c:pt>
                <c:pt idx="1421">
                  <c:v>142.09921265</c:v>
                </c:pt>
                <c:pt idx="1422">
                  <c:v>142.19911193999999</c:v>
                </c:pt>
                <c:pt idx="1423">
                  <c:v>142.29901122999999</c:v>
                </c:pt>
                <c:pt idx="1424">
                  <c:v>142.39891051999999</c:v>
                </c:pt>
                <c:pt idx="1425">
                  <c:v>142.49880981000001</c:v>
                </c:pt>
                <c:pt idx="1426">
                  <c:v>142.59870910999999</c:v>
                </c:pt>
                <c:pt idx="1427">
                  <c:v>142.69860840000001</c:v>
                </c:pt>
                <c:pt idx="1428">
                  <c:v>142.79940796</c:v>
                </c:pt>
                <c:pt idx="1429">
                  <c:v>142.89930724999999</c:v>
                </c:pt>
                <c:pt idx="1430">
                  <c:v>142.99920653999999</c:v>
                </c:pt>
                <c:pt idx="1431">
                  <c:v>143.09910583000001</c:v>
                </c:pt>
                <c:pt idx="1432">
                  <c:v>143.19900512999999</c:v>
                </c:pt>
                <c:pt idx="1433">
                  <c:v>143.29890442000001</c:v>
                </c:pt>
                <c:pt idx="1434">
                  <c:v>143.39880371000001</c:v>
                </c:pt>
                <c:pt idx="1435">
                  <c:v>143.49870300000001</c:v>
                </c:pt>
                <c:pt idx="1436">
                  <c:v>143.59950255999999</c:v>
                </c:pt>
                <c:pt idx="1437">
                  <c:v>143.69941711000001</c:v>
                </c:pt>
                <c:pt idx="1438">
                  <c:v>143.79931640999999</c:v>
                </c:pt>
                <c:pt idx="1439">
                  <c:v>143.89921570000001</c:v>
                </c:pt>
                <c:pt idx="1440">
                  <c:v>143.99911499000001</c:v>
                </c:pt>
                <c:pt idx="1441">
                  <c:v>144.09901428000001</c:v>
                </c:pt>
                <c:pt idx="1442">
                  <c:v>144.19891357</c:v>
                </c:pt>
                <c:pt idx="1443">
                  <c:v>144.29881287000001</c:v>
                </c:pt>
                <c:pt idx="1444">
                  <c:v>144.39871216</c:v>
                </c:pt>
                <c:pt idx="1445">
                  <c:v>144.49951171999999</c:v>
                </c:pt>
                <c:pt idx="1446">
                  <c:v>144.59941101000001</c:v>
                </c:pt>
                <c:pt idx="1447">
                  <c:v>144.69931030000001</c:v>
                </c:pt>
                <c:pt idx="1448">
                  <c:v>144.79920959</c:v>
                </c:pt>
                <c:pt idx="1449">
                  <c:v>144.89910889000001</c:v>
                </c:pt>
                <c:pt idx="1450">
                  <c:v>144.99900818</c:v>
                </c:pt>
                <c:pt idx="1451">
                  <c:v>145.09890747</c:v>
                </c:pt>
                <c:pt idx="1452">
                  <c:v>145.19880676</c:v>
                </c:pt>
                <c:pt idx="1453">
                  <c:v>145.29960632000001</c:v>
                </c:pt>
                <c:pt idx="1454">
                  <c:v>145.39950562000001</c:v>
                </c:pt>
                <c:pt idx="1455">
                  <c:v>145.49940491000001</c:v>
                </c:pt>
                <c:pt idx="1456">
                  <c:v>145.59930420000001</c:v>
                </c:pt>
                <c:pt idx="1457">
                  <c:v>145.69920349</c:v>
                </c:pt>
                <c:pt idx="1458">
                  <c:v>145.79910278</c:v>
                </c:pt>
                <c:pt idx="1459">
                  <c:v>145.89901732999999</c:v>
                </c:pt>
                <c:pt idx="1460">
                  <c:v>145.99891663</c:v>
                </c:pt>
                <c:pt idx="1461">
                  <c:v>146.09971619000001</c:v>
                </c:pt>
                <c:pt idx="1462">
                  <c:v>146.19961548000001</c:v>
                </c:pt>
                <c:pt idx="1463">
                  <c:v>146.29951477</c:v>
                </c:pt>
                <c:pt idx="1464">
                  <c:v>146.39941406</c:v>
                </c:pt>
                <c:pt idx="1465">
                  <c:v>146.49931334999999</c:v>
                </c:pt>
                <c:pt idx="1466">
                  <c:v>146.59921265</c:v>
                </c:pt>
                <c:pt idx="1467">
                  <c:v>146.69911193999999</c:v>
                </c:pt>
                <c:pt idx="1468">
                  <c:v>146.79901122999999</c:v>
                </c:pt>
                <c:pt idx="1469">
                  <c:v>146.89891051999999</c:v>
                </c:pt>
                <c:pt idx="1470">
                  <c:v>146.99971008</c:v>
                </c:pt>
                <c:pt idx="1471">
                  <c:v>147.09960938</c:v>
                </c:pt>
                <c:pt idx="1472">
                  <c:v>147.19950867</c:v>
                </c:pt>
                <c:pt idx="1473">
                  <c:v>147.29940796</c:v>
                </c:pt>
                <c:pt idx="1474">
                  <c:v>147.39930724999999</c:v>
                </c:pt>
                <c:pt idx="1475">
                  <c:v>147.49920653999999</c:v>
                </c:pt>
                <c:pt idx="1476">
                  <c:v>147.59910583000001</c:v>
                </c:pt>
                <c:pt idx="1477">
                  <c:v>147.69900512999999</c:v>
                </c:pt>
                <c:pt idx="1478">
                  <c:v>147.79980469</c:v>
                </c:pt>
                <c:pt idx="1479">
                  <c:v>147.89970398</c:v>
                </c:pt>
                <c:pt idx="1480">
                  <c:v>147.99960326999999</c:v>
                </c:pt>
                <c:pt idx="1481">
                  <c:v>148.09950255999999</c:v>
                </c:pt>
                <c:pt idx="1482">
                  <c:v>148.19941711000001</c:v>
                </c:pt>
                <c:pt idx="1483">
                  <c:v>148.29931640999999</c:v>
                </c:pt>
                <c:pt idx="1484">
                  <c:v>148.39921570000001</c:v>
                </c:pt>
                <c:pt idx="1485">
                  <c:v>148.49911499000001</c:v>
                </c:pt>
                <c:pt idx="1486">
                  <c:v>148.59901428000001</c:v>
                </c:pt>
                <c:pt idx="1487">
                  <c:v>148.69981383999999</c:v>
                </c:pt>
                <c:pt idx="1488">
                  <c:v>148.79971312999999</c:v>
                </c:pt>
                <c:pt idx="1489">
                  <c:v>148.89961242999999</c:v>
                </c:pt>
                <c:pt idx="1490">
                  <c:v>148.99951171999999</c:v>
                </c:pt>
                <c:pt idx="1491">
                  <c:v>149.09941101000001</c:v>
                </c:pt>
                <c:pt idx="1492">
                  <c:v>149.19931030000001</c:v>
                </c:pt>
                <c:pt idx="1493">
                  <c:v>149.29920959</c:v>
                </c:pt>
                <c:pt idx="1494">
                  <c:v>149.39910889000001</c:v>
                </c:pt>
                <c:pt idx="1495">
                  <c:v>149.49990844999999</c:v>
                </c:pt>
                <c:pt idx="1496">
                  <c:v>149.59980773999999</c:v>
                </c:pt>
                <c:pt idx="1497">
                  <c:v>149.69970703000001</c:v>
                </c:pt>
                <c:pt idx="1498">
                  <c:v>149.79960632000001</c:v>
                </c:pt>
                <c:pt idx="1499">
                  <c:v>149.89950562000001</c:v>
                </c:pt>
                <c:pt idx="1500">
                  <c:v>149.99940491000001</c:v>
                </c:pt>
                <c:pt idx="1501">
                  <c:v>150.09930420000001</c:v>
                </c:pt>
                <c:pt idx="1502">
                  <c:v>150.19920349</c:v>
                </c:pt>
                <c:pt idx="1503">
                  <c:v>150.29910278</c:v>
                </c:pt>
                <c:pt idx="1504">
                  <c:v>150.39991760000001</c:v>
                </c:pt>
                <c:pt idx="1505">
                  <c:v>150.49981689000001</c:v>
                </c:pt>
                <c:pt idx="1506">
                  <c:v>150.59971619000001</c:v>
                </c:pt>
                <c:pt idx="1507">
                  <c:v>150.69961548000001</c:v>
                </c:pt>
                <c:pt idx="1508">
                  <c:v>150.79951477</c:v>
                </c:pt>
                <c:pt idx="1509">
                  <c:v>150.89941406</c:v>
                </c:pt>
                <c:pt idx="1510">
                  <c:v>150.99931334999999</c:v>
                </c:pt>
                <c:pt idx="1511">
                  <c:v>151.09921265</c:v>
                </c:pt>
                <c:pt idx="1512">
                  <c:v>151.20001221000001</c:v>
                </c:pt>
                <c:pt idx="1513">
                  <c:v>151.29991150000001</c:v>
                </c:pt>
                <c:pt idx="1514">
                  <c:v>151.39981079</c:v>
                </c:pt>
                <c:pt idx="1515">
                  <c:v>151.49971008</c:v>
                </c:pt>
                <c:pt idx="1516">
                  <c:v>151.59960938</c:v>
                </c:pt>
                <c:pt idx="1517">
                  <c:v>151.69950867</c:v>
                </c:pt>
                <c:pt idx="1518">
                  <c:v>151.79940796</c:v>
                </c:pt>
                <c:pt idx="1519">
                  <c:v>151.89930724999999</c:v>
                </c:pt>
                <c:pt idx="1520">
                  <c:v>151.99920653999999</c:v>
                </c:pt>
                <c:pt idx="1521">
                  <c:v>152.1000061</c:v>
                </c:pt>
                <c:pt idx="1522">
                  <c:v>152.19990540000001</c:v>
                </c:pt>
                <c:pt idx="1523">
                  <c:v>152.29980469</c:v>
                </c:pt>
                <c:pt idx="1524">
                  <c:v>152.39970398</c:v>
                </c:pt>
                <c:pt idx="1525">
                  <c:v>152.49960326999999</c:v>
                </c:pt>
                <c:pt idx="1526">
                  <c:v>152.59950255999999</c:v>
                </c:pt>
                <c:pt idx="1527">
                  <c:v>152.69941711000001</c:v>
                </c:pt>
                <c:pt idx="1528">
                  <c:v>152.79931640999999</c:v>
                </c:pt>
                <c:pt idx="1529">
                  <c:v>152.90011597</c:v>
                </c:pt>
                <c:pt idx="1530">
                  <c:v>153.00001526</c:v>
                </c:pt>
                <c:pt idx="1531">
                  <c:v>153.09991454999999</c:v>
                </c:pt>
                <c:pt idx="1532">
                  <c:v>153.19981383999999</c:v>
                </c:pt>
                <c:pt idx="1533">
                  <c:v>153.29971312999999</c:v>
                </c:pt>
                <c:pt idx="1534">
                  <c:v>153.39961242999999</c:v>
                </c:pt>
                <c:pt idx="1535">
                  <c:v>153.49951171999999</c:v>
                </c:pt>
                <c:pt idx="1536">
                  <c:v>153.59941101000001</c:v>
                </c:pt>
                <c:pt idx="1537">
                  <c:v>153.69931030000001</c:v>
                </c:pt>
                <c:pt idx="1538">
                  <c:v>153.80010985999999</c:v>
                </c:pt>
                <c:pt idx="1539">
                  <c:v>153.90000916</c:v>
                </c:pt>
                <c:pt idx="1540">
                  <c:v>153.99990844999999</c:v>
                </c:pt>
                <c:pt idx="1541">
                  <c:v>154.09980773999999</c:v>
                </c:pt>
                <c:pt idx="1542">
                  <c:v>154.19970703000001</c:v>
                </c:pt>
                <c:pt idx="1543">
                  <c:v>154.29960632000001</c:v>
                </c:pt>
                <c:pt idx="1544">
                  <c:v>154.39950562000001</c:v>
                </c:pt>
                <c:pt idx="1545">
                  <c:v>154.49940491000001</c:v>
                </c:pt>
                <c:pt idx="1546">
                  <c:v>154.60020446999999</c:v>
                </c:pt>
                <c:pt idx="1547">
                  <c:v>154.70010375999999</c:v>
                </c:pt>
                <c:pt idx="1548">
                  <c:v>154.80000304999999</c:v>
                </c:pt>
                <c:pt idx="1549">
                  <c:v>154.89991760000001</c:v>
                </c:pt>
                <c:pt idx="1550">
                  <c:v>154.99981689000001</c:v>
                </c:pt>
                <c:pt idx="1551">
                  <c:v>155.09971619000001</c:v>
                </c:pt>
                <c:pt idx="1552">
                  <c:v>155.19961548000001</c:v>
                </c:pt>
                <c:pt idx="1553">
                  <c:v>155.29951477</c:v>
                </c:pt>
                <c:pt idx="1554">
                  <c:v>155.39941406</c:v>
                </c:pt>
                <c:pt idx="1555">
                  <c:v>155.50021362000001</c:v>
                </c:pt>
                <c:pt idx="1556">
                  <c:v>155.60011291999999</c:v>
                </c:pt>
                <c:pt idx="1557">
                  <c:v>155.70001221000001</c:v>
                </c:pt>
                <c:pt idx="1558">
                  <c:v>155.79991150000001</c:v>
                </c:pt>
                <c:pt idx="1559">
                  <c:v>155.89981079</c:v>
                </c:pt>
                <c:pt idx="1560">
                  <c:v>155.99971008</c:v>
                </c:pt>
                <c:pt idx="1561">
                  <c:v>156.09960938</c:v>
                </c:pt>
                <c:pt idx="1562">
                  <c:v>156.19950867</c:v>
                </c:pt>
                <c:pt idx="1563">
                  <c:v>156.30030823000001</c:v>
                </c:pt>
                <c:pt idx="1564">
                  <c:v>156.40020752000001</c:v>
                </c:pt>
                <c:pt idx="1565">
                  <c:v>156.50010681000001</c:v>
                </c:pt>
                <c:pt idx="1566">
                  <c:v>156.6000061</c:v>
                </c:pt>
                <c:pt idx="1567">
                  <c:v>156.69990540000001</c:v>
                </c:pt>
                <c:pt idx="1568">
                  <c:v>156.79980469</c:v>
                </c:pt>
                <c:pt idx="1569">
                  <c:v>156.89970398</c:v>
                </c:pt>
                <c:pt idx="1570">
                  <c:v>156.99960326999999</c:v>
                </c:pt>
                <c:pt idx="1571">
                  <c:v>157.09950255999999</c:v>
                </c:pt>
                <c:pt idx="1572">
                  <c:v>157.20031738</c:v>
                </c:pt>
                <c:pt idx="1573">
                  <c:v>157.30021667</c:v>
                </c:pt>
                <c:pt idx="1574">
                  <c:v>157.40011597</c:v>
                </c:pt>
                <c:pt idx="1575">
                  <c:v>157.50001526</c:v>
                </c:pt>
                <c:pt idx="1576">
                  <c:v>157.59991454999999</c:v>
                </c:pt>
                <c:pt idx="1577">
                  <c:v>157.69981383999999</c:v>
                </c:pt>
                <c:pt idx="1578">
                  <c:v>157.79971312999999</c:v>
                </c:pt>
                <c:pt idx="1579">
                  <c:v>157.89961242999999</c:v>
                </c:pt>
                <c:pt idx="1580">
                  <c:v>158.00041199</c:v>
                </c:pt>
                <c:pt idx="1581">
                  <c:v>158.10031128</c:v>
                </c:pt>
                <c:pt idx="1582">
                  <c:v>158.20021057</c:v>
                </c:pt>
                <c:pt idx="1583">
                  <c:v>158.30010985999999</c:v>
                </c:pt>
                <c:pt idx="1584">
                  <c:v>158.40000916</c:v>
                </c:pt>
                <c:pt idx="1585">
                  <c:v>158.49990844999999</c:v>
                </c:pt>
                <c:pt idx="1586">
                  <c:v>158.59980773999999</c:v>
                </c:pt>
                <c:pt idx="1587">
                  <c:v>158.69970703000001</c:v>
                </c:pt>
                <c:pt idx="1588">
                  <c:v>158.79960632000001</c:v>
                </c:pt>
                <c:pt idx="1589">
                  <c:v>158.90040587999999</c:v>
                </c:pt>
                <c:pt idx="1590">
                  <c:v>159.00030518</c:v>
                </c:pt>
                <c:pt idx="1591">
                  <c:v>159.10020446999999</c:v>
                </c:pt>
                <c:pt idx="1592">
                  <c:v>159.20010375999999</c:v>
                </c:pt>
                <c:pt idx="1593">
                  <c:v>159.30000304999999</c:v>
                </c:pt>
                <c:pt idx="1594">
                  <c:v>159.39991760000001</c:v>
                </c:pt>
                <c:pt idx="1595">
                  <c:v>159.49981689000001</c:v>
                </c:pt>
                <c:pt idx="1596">
                  <c:v>159.59971619000001</c:v>
                </c:pt>
                <c:pt idx="1597">
                  <c:v>159.70051574999999</c:v>
                </c:pt>
                <c:pt idx="1598">
                  <c:v>159.80041503999999</c:v>
                </c:pt>
                <c:pt idx="1599">
                  <c:v>159.90031432999999</c:v>
                </c:pt>
                <c:pt idx="1600">
                  <c:v>160.00021362000001</c:v>
                </c:pt>
                <c:pt idx="1601">
                  <c:v>160.10011291999999</c:v>
                </c:pt>
                <c:pt idx="1602">
                  <c:v>160.20001221000001</c:v>
                </c:pt>
                <c:pt idx="1603">
                  <c:v>160.29991150000001</c:v>
                </c:pt>
                <c:pt idx="1604">
                  <c:v>160.39981079</c:v>
                </c:pt>
                <c:pt idx="1605">
                  <c:v>160.49971008</c:v>
                </c:pt>
                <c:pt idx="1606">
                  <c:v>160.60050964000001</c:v>
                </c:pt>
                <c:pt idx="1607">
                  <c:v>160.70040893999999</c:v>
                </c:pt>
                <c:pt idx="1608">
                  <c:v>160.80030823000001</c:v>
                </c:pt>
                <c:pt idx="1609">
                  <c:v>160.90020752000001</c:v>
                </c:pt>
                <c:pt idx="1610">
                  <c:v>161.00010681000001</c:v>
                </c:pt>
                <c:pt idx="1611">
                  <c:v>161.1000061</c:v>
                </c:pt>
                <c:pt idx="1612">
                  <c:v>161.19990540000001</c:v>
                </c:pt>
                <c:pt idx="1613">
                  <c:v>161.29980469</c:v>
                </c:pt>
                <c:pt idx="1614">
                  <c:v>161.40060424999999</c:v>
                </c:pt>
                <c:pt idx="1615">
                  <c:v>161.50050354000001</c:v>
                </c:pt>
                <c:pt idx="1616">
                  <c:v>161.60040283000001</c:v>
                </c:pt>
                <c:pt idx="1617">
                  <c:v>161.70031738</c:v>
                </c:pt>
                <c:pt idx="1618">
                  <c:v>161.80021667</c:v>
                </c:pt>
                <c:pt idx="1619">
                  <c:v>161.90011597</c:v>
                </c:pt>
                <c:pt idx="1620">
                  <c:v>162.00001526</c:v>
                </c:pt>
                <c:pt idx="1621">
                  <c:v>162.09991454999999</c:v>
                </c:pt>
                <c:pt idx="1622">
                  <c:v>162.19981383999999</c:v>
                </c:pt>
                <c:pt idx="1623">
                  <c:v>162.3006134</c:v>
                </c:pt>
                <c:pt idx="1624">
                  <c:v>162.40051270000001</c:v>
                </c:pt>
                <c:pt idx="1625">
                  <c:v>162.50041199</c:v>
                </c:pt>
                <c:pt idx="1626">
                  <c:v>162.60031128</c:v>
                </c:pt>
                <c:pt idx="1627">
                  <c:v>162.70021057</c:v>
                </c:pt>
                <c:pt idx="1628">
                  <c:v>162.80010985999999</c:v>
                </c:pt>
                <c:pt idx="1629">
                  <c:v>162.90000916</c:v>
                </c:pt>
                <c:pt idx="1630">
                  <c:v>162.99990844999999</c:v>
                </c:pt>
                <c:pt idx="1631">
                  <c:v>163.10070801000001</c:v>
                </c:pt>
                <c:pt idx="1632">
                  <c:v>163.2006073</c:v>
                </c:pt>
                <c:pt idx="1633">
                  <c:v>163.30050659</c:v>
                </c:pt>
                <c:pt idx="1634">
                  <c:v>163.40040587999999</c:v>
                </c:pt>
                <c:pt idx="1635">
                  <c:v>163.50030518</c:v>
                </c:pt>
                <c:pt idx="1636">
                  <c:v>163.60020446999999</c:v>
                </c:pt>
                <c:pt idx="1637">
                  <c:v>163.70010375999999</c:v>
                </c:pt>
                <c:pt idx="1638">
                  <c:v>163.80000304999999</c:v>
                </c:pt>
                <c:pt idx="1639">
                  <c:v>163.89991760000001</c:v>
                </c:pt>
                <c:pt idx="1640">
                  <c:v>164.00071715999999</c:v>
                </c:pt>
                <c:pt idx="1641">
                  <c:v>164.10061646</c:v>
                </c:pt>
                <c:pt idx="1642">
                  <c:v>164.20051574999999</c:v>
                </c:pt>
                <c:pt idx="1643">
                  <c:v>164.30041503999999</c:v>
                </c:pt>
                <c:pt idx="1644">
                  <c:v>164.40031432999999</c:v>
                </c:pt>
                <c:pt idx="1645">
                  <c:v>164.50021362000001</c:v>
                </c:pt>
                <c:pt idx="1646">
                  <c:v>164.60011291999999</c:v>
                </c:pt>
                <c:pt idx="1647">
                  <c:v>164.70001221000001</c:v>
                </c:pt>
                <c:pt idx="1648">
                  <c:v>164.80081177</c:v>
                </c:pt>
                <c:pt idx="1649">
                  <c:v>164.90071105999999</c:v>
                </c:pt>
                <c:pt idx="1650">
                  <c:v>165.00061034999999</c:v>
                </c:pt>
                <c:pt idx="1651">
                  <c:v>165.10050964000001</c:v>
                </c:pt>
                <c:pt idx="1652">
                  <c:v>165.20040893999999</c:v>
                </c:pt>
                <c:pt idx="1653">
                  <c:v>165.30030823000001</c:v>
                </c:pt>
                <c:pt idx="1654">
                  <c:v>165.40020752000001</c:v>
                </c:pt>
                <c:pt idx="1655">
                  <c:v>165.50010681000001</c:v>
                </c:pt>
                <c:pt idx="1656">
                  <c:v>165.6000061</c:v>
                </c:pt>
                <c:pt idx="1657">
                  <c:v>165.70080565999999</c:v>
                </c:pt>
                <c:pt idx="1658">
                  <c:v>165.80070495999999</c:v>
                </c:pt>
                <c:pt idx="1659">
                  <c:v>165.90060424999999</c:v>
                </c:pt>
                <c:pt idx="1660">
                  <c:v>166.00050354000001</c:v>
                </c:pt>
                <c:pt idx="1661">
                  <c:v>166.10040283000001</c:v>
                </c:pt>
                <c:pt idx="1662">
                  <c:v>166.20031738</c:v>
                </c:pt>
                <c:pt idx="1663">
                  <c:v>166.30021667</c:v>
                </c:pt>
                <c:pt idx="1664">
                  <c:v>166.40011597</c:v>
                </c:pt>
                <c:pt idx="1665">
                  <c:v>166.50091552999999</c:v>
                </c:pt>
                <c:pt idx="1666">
                  <c:v>166.60081482000001</c:v>
                </c:pt>
                <c:pt idx="1667">
                  <c:v>166.70071411000001</c:v>
                </c:pt>
                <c:pt idx="1668">
                  <c:v>166.8006134</c:v>
                </c:pt>
                <c:pt idx="1669">
                  <c:v>166.90051270000001</c:v>
                </c:pt>
                <c:pt idx="1670">
                  <c:v>167.00041199</c:v>
                </c:pt>
                <c:pt idx="1671">
                  <c:v>167.10031128</c:v>
                </c:pt>
                <c:pt idx="1672">
                  <c:v>167.20021057</c:v>
                </c:pt>
                <c:pt idx="1673">
                  <c:v>167.30010985999999</c:v>
                </c:pt>
                <c:pt idx="1674">
                  <c:v>167.40090942</c:v>
                </c:pt>
                <c:pt idx="1675">
                  <c:v>167.50080872000001</c:v>
                </c:pt>
                <c:pt idx="1676">
                  <c:v>167.60070801000001</c:v>
                </c:pt>
                <c:pt idx="1677">
                  <c:v>167.7006073</c:v>
                </c:pt>
                <c:pt idx="1678">
                  <c:v>167.80050659</c:v>
                </c:pt>
                <c:pt idx="1679">
                  <c:v>167.90040587999999</c:v>
                </c:pt>
                <c:pt idx="1680">
                  <c:v>168.00030518</c:v>
                </c:pt>
                <c:pt idx="1681">
                  <c:v>168.10020446999999</c:v>
                </c:pt>
                <c:pt idx="1682">
                  <c:v>168.20100403000001</c:v>
                </c:pt>
                <c:pt idx="1683">
                  <c:v>168.30090332</c:v>
                </c:pt>
                <c:pt idx="1684">
                  <c:v>168.40080261</c:v>
                </c:pt>
                <c:pt idx="1685">
                  <c:v>168.50071715999999</c:v>
                </c:pt>
                <c:pt idx="1686">
                  <c:v>168.60061646</c:v>
                </c:pt>
                <c:pt idx="1687">
                  <c:v>168.70051574999999</c:v>
                </c:pt>
                <c:pt idx="1688">
                  <c:v>168.80041503999999</c:v>
                </c:pt>
                <c:pt idx="1689">
                  <c:v>168.90031432999999</c:v>
                </c:pt>
                <c:pt idx="1690">
                  <c:v>169.00021362000001</c:v>
                </c:pt>
                <c:pt idx="1691">
                  <c:v>169.10101318</c:v>
                </c:pt>
                <c:pt idx="1692">
                  <c:v>169.20091248</c:v>
                </c:pt>
                <c:pt idx="1693">
                  <c:v>169.30081177</c:v>
                </c:pt>
                <c:pt idx="1694">
                  <c:v>169.40071105999999</c:v>
                </c:pt>
                <c:pt idx="1695">
                  <c:v>169.50061034999999</c:v>
                </c:pt>
                <c:pt idx="1696">
                  <c:v>169.60050964000001</c:v>
                </c:pt>
                <c:pt idx="1697">
                  <c:v>169.70040893999999</c:v>
                </c:pt>
                <c:pt idx="1698">
                  <c:v>169.80030823000001</c:v>
                </c:pt>
                <c:pt idx="1699">
                  <c:v>169.90110779</c:v>
                </c:pt>
                <c:pt idx="1700">
                  <c:v>170.00100707999999</c:v>
                </c:pt>
                <c:pt idx="1701">
                  <c:v>170.10090636999999</c:v>
                </c:pt>
                <c:pt idx="1702">
                  <c:v>170.20080565999999</c:v>
                </c:pt>
                <c:pt idx="1703">
                  <c:v>170.30070495999999</c:v>
                </c:pt>
                <c:pt idx="1704">
                  <c:v>170.40060424999999</c:v>
                </c:pt>
                <c:pt idx="1705">
                  <c:v>170.50050354000001</c:v>
                </c:pt>
                <c:pt idx="1706">
                  <c:v>170.60040283000001</c:v>
                </c:pt>
                <c:pt idx="1707">
                  <c:v>170.70120238999999</c:v>
                </c:pt>
                <c:pt idx="1708">
                  <c:v>170.80111693999999</c:v>
                </c:pt>
                <c:pt idx="1709">
                  <c:v>170.90101623999999</c:v>
                </c:pt>
                <c:pt idx="1710">
                  <c:v>171.00091552999999</c:v>
                </c:pt>
                <c:pt idx="1711">
                  <c:v>171.10081482000001</c:v>
                </c:pt>
                <c:pt idx="1712">
                  <c:v>171.20071411000001</c:v>
                </c:pt>
                <c:pt idx="1713">
                  <c:v>171.3006134</c:v>
                </c:pt>
                <c:pt idx="1714">
                  <c:v>171.40051270000001</c:v>
                </c:pt>
                <c:pt idx="1715">
                  <c:v>171.50041199</c:v>
                </c:pt>
                <c:pt idx="1716">
                  <c:v>171.60121154999999</c:v>
                </c:pt>
                <c:pt idx="1717">
                  <c:v>171.70111084000001</c:v>
                </c:pt>
                <c:pt idx="1718">
                  <c:v>171.80101013000001</c:v>
                </c:pt>
                <c:pt idx="1719">
                  <c:v>171.90090942</c:v>
                </c:pt>
                <c:pt idx="1720">
                  <c:v>172.00080872000001</c:v>
                </c:pt>
                <c:pt idx="1721">
                  <c:v>172.10070801000001</c:v>
                </c:pt>
                <c:pt idx="1722">
                  <c:v>172.2006073</c:v>
                </c:pt>
                <c:pt idx="1723">
                  <c:v>172.30050659</c:v>
                </c:pt>
                <c:pt idx="1724">
                  <c:v>172.40130615000001</c:v>
                </c:pt>
                <c:pt idx="1725">
                  <c:v>172.50120544000001</c:v>
                </c:pt>
                <c:pt idx="1726">
                  <c:v>172.60110474000001</c:v>
                </c:pt>
                <c:pt idx="1727">
                  <c:v>172.70100403000001</c:v>
                </c:pt>
                <c:pt idx="1728">
                  <c:v>172.80090332</c:v>
                </c:pt>
                <c:pt idx="1729">
                  <c:v>172.90080261</c:v>
                </c:pt>
                <c:pt idx="1730">
                  <c:v>173.00071715999999</c:v>
                </c:pt>
                <c:pt idx="1731">
                  <c:v>173.10061646</c:v>
                </c:pt>
                <c:pt idx="1732">
                  <c:v>173.20051574999999</c:v>
                </c:pt>
                <c:pt idx="1733">
                  <c:v>173.30131531000001</c:v>
                </c:pt>
                <c:pt idx="1734">
                  <c:v>173.4012146</c:v>
                </c:pt>
                <c:pt idx="1735">
                  <c:v>173.50111389</c:v>
                </c:pt>
                <c:pt idx="1736">
                  <c:v>173.60101318</c:v>
                </c:pt>
                <c:pt idx="1737">
                  <c:v>173.70091248</c:v>
                </c:pt>
                <c:pt idx="1738">
                  <c:v>173.80081177</c:v>
                </c:pt>
                <c:pt idx="1739">
                  <c:v>173.90071105999999</c:v>
                </c:pt>
                <c:pt idx="1740">
                  <c:v>174.00061034999999</c:v>
                </c:pt>
                <c:pt idx="1741">
                  <c:v>174.10140991</c:v>
                </c:pt>
                <c:pt idx="1742">
                  <c:v>174.2013092</c:v>
                </c:pt>
                <c:pt idx="1743">
                  <c:v>174.3012085</c:v>
                </c:pt>
                <c:pt idx="1744">
                  <c:v>174.40110779</c:v>
                </c:pt>
                <c:pt idx="1745">
                  <c:v>174.50100707999999</c:v>
                </c:pt>
                <c:pt idx="1746">
                  <c:v>174.60090636999999</c:v>
                </c:pt>
                <c:pt idx="1747">
                  <c:v>174.70080565999999</c:v>
                </c:pt>
                <c:pt idx="1748">
                  <c:v>174.80070495999999</c:v>
                </c:pt>
                <c:pt idx="1749">
                  <c:v>174.90060424999999</c:v>
                </c:pt>
                <c:pt idx="1750">
                  <c:v>175.00140381</c:v>
                </c:pt>
                <c:pt idx="1751">
                  <c:v>175.1013031</c:v>
                </c:pt>
                <c:pt idx="1752">
                  <c:v>175.20120238999999</c:v>
                </c:pt>
                <c:pt idx="1753">
                  <c:v>175.30111693999999</c:v>
                </c:pt>
                <c:pt idx="1754">
                  <c:v>175.40101623999999</c:v>
                </c:pt>
                <c:pt idx="1755">
                  <c:v>175.50091552999999</c:v>
                </c:pt>
                <c:pt idx="1756">
                  <c:v>175.60081482000001</c:v>
                </c:pt>
                <c:pt idx="1757">
                  <c:v>175.70071411000001</c:v>
                </c:pt>
                <c:pt idx="1758">
                  <c:v>175.80151366999999</c:v>
                </c:pt>
                <c:pt idx="1759">
                  <c:v>175.90141295999999</c:v>
                </c:pt>
                <c:pt idx="1760">
                  <c:v>176.00131225999999</c:v>
                </c:pt>
                <c:pt idx="1761">
                  <c:v>176.10121154999999</c:v>
                </c:pt>
                <c:pt idx="1762">
                  <c:v>176.20111084000001</c:v>
                </c:pt>
                <c:pt idx="1763">
                  <c:v>176.30101013000001</c:v>
                </c:pt>
                <c:pt idx="1764">
                  <c:v>176.40090942</c:v>
                </c:pt>
                <c:pt idx="1765">
                  <c:v>176.50080872000001</c:v>
                </c:pt>
                <c:pt idx="1766">
                  <c:v>176.60070801000001</c:v>
                </c:pt>
                <c:pt idx="1767">
                  <c:v>176.70150756999999</c:v>
                </c:pt>
                <c:pt idx="1768">
                  <c:v>176.80140685999999</c:v>
                </c:pt>
                <c:pt idx="1769">
                  <c:v>176.90130615000001</c:v>
                </c:pt>
                <c:pt idx="1770">
                  <c:v>177.00120544000001</c:v>
                </c:pt>
                <c:pt idx="1771">
                  <c:v>177.10110474000001</c:v>
                </c:pt>
                <c:pt idx="1772">
                  <c:v>177.20100403000001</c:v>
                </c:pt>
                <c:pt idx="1773">
                  <c:v>177.30090332</c:v>
                </c:pt>
                <c:pt idx="1774">
                  <c:v>177.40080261</c:v>
                </c:pt>
                <c:pt idx="1775">
                  <c:v>177.50161743000001</c:v>
                </c:pt>
                <c:pt idx="1776">
                  <c:v>177.60151672000001</c:v>
                </c:pt>
                <c:pt idx="1777">
                  <c:v>177.70141602000001</c:v>
                </c:pt>
                <c:pt idx="1778">
                  <c:v>177.80131531000001</c:v>
                </c:pt>
                <c:pt idx="1779">
                  <c:v>177.9012146</c:v>
                </c:pt>
                <c:pt idx="1780">
                  <c:v>178.00111389</c:v>
                </c:pt>
                <c:pt idx="1781">
                  <c:v>178.10101318</c:v>
                </c:pt>
                <c:pt idx="1782">
                  <c:v>178.20091248</c:v>
                </c:pt>
                <c:pt idx="1783">
                  <c:v>178.30081177</c:v>
                </c:pt>
                <c:pt idx="1784">
                  <c:v>178.40161133000001</c:v>
                </c:pt>
                <c:pt idx="1785">
                  <c:v>178.50151062</c:v>
                </c:pt>
                <c:pt idx="1786">
                  <c:v>178.60140991</c:v>
                </c:pt>
                <c:pt idx="1787">
                  <c:v>178.7013092</c:v>
                </c:pt>
                <c:pt idx="1788">
                  <c:v>178.8012085</c:v>
                </c:pt>
                <c:pt idx="1789">
                  <c:v>178.90110779</c:v>
                </c:pt>
                <c:pt idx="1790">
                  <c:v>179.00100707999999</c:v>
                </c:pt>
                <c:pt idx="1791">
                  <c:v>179.10090636999999</c:v>
                </c:pt>
                <c:pt idx="1792">
                  <c:v>179.20170593</c:v>
                </c:pt>
                <c:pt idx="1793">
                  <c:v>179.30160522</c:v>
                </c:pt>
                <c:pt idx="1794">
                  <c:v>179.40150452</c:v>
                </c:pt>
                <c:pt idx="1795">
                  <c:v>179.50140381</c:v>
                </c:pt>
                <c:pt idx="1796">
                  <c:v>179.6013031</c:v>
                </c:pt>
                <c:pt idx="1797">
                  <c:v>179.70120238999999</c:v>
                </c:pt>
                <c:pt idx="1798">
                  <c:v>179.80111693999999</c:v>
                </c:pt>
                <c:pt idx="1799">
                  <c:v>179.90101623999999</c:v>
                </c:pt>
                <c:pt idx="1800">
                  <c:v>180.00091552999999</c:v>
                </c:pt>
                <c:pt idx="1801">
                  <c:v>180.10171509</c:v>
                </c:pt>
                <c:pt idx="1802">
                  <c:v>180.20161438</c:v>
                </c:pt>
                <c:pt idx="1803">
                  <c:v>180.30151366999999</c:v>
                </c:pt>
                <c:pt idx="1804">
                  <c:v>180.40141295999999</c:v>
                </c:pt>
                <c:pt idx="1805">
                  <c:v>180.50131225999999</c:v>
                </c:pt>
                <c:pt idx="1806">
                  <c:v>180.60121154999999</c:v>
                </c:pt>
                <c:pt idx="1807">
                  <c:v>180.70111084000001</c:v>
                </c:pt>
                <c:pt idx="1808">
                  <c:v>180.80101013000001</c:v>
                </c:pt>
                <c:pt idx="1809">
                  <c:v>180.90180968999999</c:v>
                </c:pt>
                <c:pt idx="1810">
                  <c:v>181.00170897999999</c:v>
                </c:pt>
                <c:pt idx="1811">
                  <c:v>181.10160827999999</c:v>
                </c:pt>
                <c:pt idx="1812">
                  <c:v>181.20150756999999</c:v>
                </c:pt>
                <c:pt idx="1813">
                  <c:v>181.30140685999999</c:v>
                </c:pt>
                <c:pt idx="1814">
                  <c:v>181.40130615000001</c:v>
                </c:pt>
                <c:pt idx="1815">
                  <c:v>181.50120544000001</c:v>
                </c:pt>
                <c:pt idx="1816">
                  <c:v>181.60110474000001</c:v>
                </c:pt>
                <c:pt idx="1817">
                  <c:v>181.70100403000001</c:v>
                </c:pt>
                <c:pt idx="1818">
                  <c:v>181.80180358999999</c:v>
                </c:pt>
                <c:pt idx="1819">
                  <c:v>181.90170287999999</c:v>
                </c:pt>
                <c:pt idx="1820">
                  <c:v>182.00161743000001</c:v>
                </c:pt>
                <c:pt idx="1821">
                  <c:v>182.10151672000001</c:v>
                </c:pt>
                <c:pt idx="1822">
                  <c:v>182.20141602000001</c:v>
                </c:pt>
                <c:pt idx="1823">
                  <c:v>182.30131531000001</c:v>
                </c:pt>
                <c:pt idx="1824">
                  <c:v>182.4012146</c:v>
                </c:pt>
                <c:pt idx="1825">
                  <c:v>182.50111389</c:v>
                </c:pt>
                <c:pt idx="1826">
                  <c:v>182.60191345000001</c:v>
                </c:pt>
                <c:pt idx="1827">
                  <c:v>182.70181274000001</c:v>
                </c:pt>
                <c:pt idx="1828">
                  <c:v>182.80171204000001</c:v>
                </c:pt>
                <c:pt idx="1829">
                  <c:v>182.90161133000001</c:v>
                </c:pt>
                <c:pt idx="1830">
                  <c:v>183.00151062</c:v>
                </c:pt>
                <c:pt idx="1831">
                  <c:v>183.10140991</c:v>
                </c:pt>
                <c:pt idx="1832">
                  <c:v>183.2013092</c:v>
                </c:pt>
                <c:pt idx="1833">
                  <c:v>183.3012085</c:v>
                </c:pt>
                <c:pt idx="1834">
                  <c:v>183.40110779</c:v>
                </c:pt>
                <c:pt idx="1835">
                  <c:v>183.50190735000001</c:v>
                </c:pt>
                <c:pt idx="1836">
                  <c:v>183.60180664000001</c:v>
                </c:pt>
                <c:pt idx="1837">
                  <c:v>183.70170593</c:v>
                </c:pt>
                <c:pt idx="1838">
                  <c:v>183.80160522</c:v>
                </c:pt>
                <c:pt idx="1839">
                  <c:v>183.90150452</c:v>
                </c:pt>
                <c:pt idx="1840">
                  <c:v>184.00140381</c:v>
                </c:pt>
                <c:pt idx="1841">
                  <c:v>184.1013031</c:v>
                </c:pt>
                <c:pt idx="1842">
                  <c:v>184.20120238999999</c:v>
                </c:pt>
                <c:pt idx="1843">
                  <c:v>184.30201721</c:v>
                </c:pt>
                <c:pt idx="1844">
                  <c:v>184.4019165</c:v>
                </c:pt>
                <c:pt idx="1845">
                  <c:v>184.5018158</c:v>
                </c:pt>
                <c:pt idx="1846">
                  <c:v>184.60171509</c:v>
                </c:pt>
                <c:pt idx="1847">
                  <c:v>184.70161438</c:v>
                </c:pt>
                <c:pt idx="1848">
                  <c:v>184.80151366999999</c:v>
                </c:pt>
                <c:pt idx="1849">
                  <c:v>184.90141295999999</c:v>
                </c:pt>
                <c:pt idx="1850">
                  <c:v>185.00131225999999</c:v>
                </c:pt>
                <c:pt idx="1851">
                  <c:v>185.10121154999999</c:v>
                </c:pt>
                <c:pt idx="1852">
                  <c:v>185.20201111</c:v>
                </c:pt>
                <c:pt idx="1853">
                  <c:v>185.3019104</c:v>
                </c:pt>
                <c:pt idx="1854">
                  <c:v>185.40180968999999</c:v>
                </c:pt>
                <c:pt idx="1855">
                  <c:v>185.50170897999999</c:v>
                </c:pt>
                <c:pt idx="1856">
                  <c:v>185.60160827999999</c:v>
                </c:pt>
                <c:pt idx="1857">
                  <c:v>185.70150756999999</c:v>
                </c:pt>
                <c:pt idx="1858">
                  <c:v>185.80140685999999</c:v>
                </c:pt>
                <c:pt idx="1859">
                  <c:v>185.90130615000001</c:v>
                </c:pt>
                <c:pt idx="1860">
                  <c:v>186.00210571</c:v>
                </c:pt>
                <c:pt idx="1861">
                  <c:v>186.10200499999999</c:v>
                </c:pt>
                <c:pt idx="1862">
                  <c:v>186.2019043</c:v>
                </c:pt>
                <c:pt idx="1863">
                  <c:v>186.30180358999999</c:v>
                </c:pt>
                <c:pt idx="1864">
                  <c:v>186.40170287999999</c:v>
                </c:pt>
                <c:pt idx="1865">
                  <c:v>186.50161743000001</c:v>
                </c:pt>
                <c:pt idx="1866">
                  <c:v>186.60151672000001</c:v>
                </c:pt>
                <c:pt idx="1867">
                  <c:v>186.70141602000001</c:v>
                </c:pt>
                <c:pt idx="1868">
                  <c:v>186.80131531000001</c:v>
                </c:pt>
                <c:pt idx="1869">
                  <c:v>186.90211486999999</c:v>
                </c:pt>
                <c:pt idx="1870">
                  <c:v>187.00201415999999</c:v>
                </c:pt>
                <c:pt idx="1871">
                  <c:v>187.10191345000001</c:v>
                </c:pt>
                <c:pt idx="1872">
                  <c:v>187.20181274000001</c:v>
                </c:pt>
                <c:pt idx="1873">
                  <c:v>187.30171204000001</c:v>
                </c:pt>
                <c:pt idx="1874">
                  <c:v>187.40161133000001</c:v>
                </c:pt>
                <c:pt idx="1875">
                  <c:v>187.50151062</c:v>
                </c:pt>
                <c:pt idx="1876">
                  <c:v>187.60140991</c:v>
                </c:pt>
                <c:pt idx="1877">
                  <c:v>187.70220947000001</c:v>
                </c:pt>
                <c:pt idx="1878">
                  <c:v>187.80210876000001</c:v>
                </c:pt>
                <c:pt idx="1879">
                  <c:v>187.90200806000001</c:v>
                </c:pt>
                <c:pt idx="1880">
                  <c:v>188.00190735000001</c:v>
                </c:pt>
                <c:pt idx="1881">
                  <c:v>188.10180664000001</c:v>
                </c:pt>
                <c:pt idx="1882">
                  <c:v>188.20170593</c:v>
                </c:pt>
                <c:pt idx="1883">
                  <c:v>188.30160522</c:v>
                </c:pt>
                <c:pt idx="1884">
                  <c:v>188.40150452</c:v>
                </c:pt>
                <c:pt idx="1885">
                  <c:v>188.50140381</c:v>
                </c:pt>
                <c:pt idx="1886">
                  <c:v>188.60220337000001</c:v>
                </c:pt>
                <c:pt idx="1887">
                  <c:v>188.70210266000001</c:v>
                </c:pt>
                <c:pt idx="1888">
                  <c:v>188.80201721</c:v>
                </c:pt>
                <c:pt idx="1889">
                  <c:v>188.9019165</c:v>
                </c:pt>
                <c:pt idx="1890">
                  <c:v>189.0018158</c:v>
                </c:pt>
                <c:pt idx="1891">
                  <c:v>189.10171509</c:v>
                </c:pt>
                <c:pt idx="1892">
                  <c:v>189.20161438</c:v>
                </c:pt>
                <c:pt idx="1893">
                  <c:v>189.30151366999999</c:v>
                </c:pt>
                <c:pt idx="1894">
                  <c:v>189.40231323</c:v>
                </c:pt>
                <c:pt idx="1895">
                  <c:v>189.50221252</c:v>
                </c:pt>
                <c:pt idx="1896">
                  <c:v>189.60211182</c:v>
                </c:pt>
                <c:pt idx="1897">
                  <c:v>189.70201111</c:v>
                </c:pt>
                <c:pt idx="1898">
                  <c:v>189.8019104</c:v>
                </c:pt>
                <c:pt idx="1899">
                  <c:v>189.90180968999999</c:v>
                </c:pt>
                <c:pt idx="1900">
                  <c:v>190.00170897999999</c:v>
                </c:pt>
                <c:pt idx="1901">
                  <c:v>190.10160827999999</c:v>
                </c:pt>
                <c:pt idx="1902">
                  <c:v>190.20150756999999</c:v>
                </c:pt>
                <c:pt idx="1903">
                  <c:v>190.30230713</c:v>
                </c:pt>
                <c:pt idx="1904">
                  <c:v>190.40220642</c:v>
                </c:pt>
                <c:pt idx="1905">
                  <c:v>190.50210571</c:v>
                </c:pt>
                <c:pt idx="1906">
                  <c:v>190.60200499999999</c:v>
                </c:pt>
                <c:pt idx="1907">
                  <c:v>190.7019043</c:v>
                </c:pt>
                <c:pt idx="1908">
                  <c:v>190.80180358999999</c:v>
                </c:pt>
                <c:pt idx="1909">
                  <c:v>190.90170287999999</c:v>
                </c:pt>
                <c:pt idx="1910">
                  <c:v>191.00161743000001</c:v>
                </c:pt>
                <c:pt idx="1911">
                  <c:v>191.10241698999999</c:v>
                </c:pt>
                <c:pt idx="1912">
                  <c:v>191.20231627999999</c:v>
                </c:pt>
                <c:pt idx="1913">
                  <c:v>191.30221558</c:v>
                </c:pt>
                <c:pt idx="1914">
                  <c:v>191.40211486999999</c:v>
                </c:pt>
                <c:pt idx="1915">
                  <c:v>191.50201415999999</c:v>
                </c:pt>
                <c:pt idx="1916">
                  <c:v>191.60191345000001</c:v>
                </c:pt>
                <c:pt idx="1917">
                  <c:v>191.70181274000001</c:v>
                </c:pt>
                <c:pt idx="1918">
                  <c:v>191.80171204000001</c:v>
                </c:pt>
                <c:pt idx="1919">
                  <c:v>191.90161133000001</c:v>
                </c:pt>
                <c:pt idx="1920">
                  <c:v>192.00241088999999</c:v>
                </c:pt>
                <c:pt idx="1921">
                  <c:v>192.10231017999999</c:v>
                </c:pt>
                <c:pt idx="1922">
                  <c:v>192.20220947000001</c:v>
                </c:pt>
                <c:pt idx="1923">
                  <c:v>192.30210876000001</c:v>
                </c:pt>
                <c:pt idx="1924">
                  <c:v>192.40200806000001</c:v>
                </c:pt>
                <c:pt idx="1925">
                  <c:v>192.50190735000001</c:v>
                </c:pt>
                <c:pt idx="1926">
                  <c:v>192.60180664000001</c:v>
                </c:pt>
                <c:pt idx="1927">
                  <c:v>192.70170593</c:v>
                </c:pt>
                <c:pt idx="1928">
                  <c:v>192.80250548999999</c:v>
                </c:pt>
                <c:pt idx="1929">
                  <c:v>192.90240478999999</c:v>
                </c:pt>
                <c:pt idx="1930">
                  <c:v>193.00230407999999</c:v>
                </c:pt>
                <c:pt idx="1931">
                  <c:v>193.10220337000001</c:v>
                </c:pt>
                <c:pt idx="1932">
                  <c:v>193.20210266000001</c:v>
                </c:pt>
                <c:pt idx="1933">
                  <c:v>193.30201721</c:v>
                </c:pt>
                <c:pt idx="1934">
                  <c:v>193.4019165</c:v>
                </c:pt>
                <c:pt idx="1935">
                  <c:v>193.5018158</c:v>
                </c:pt>
                <c:pt idx="1936">
                  <c:v>193.60171509</c:v>
                </c:pt>
                <c:pt idx="1937">
                  <c:v>193.70251465000001</c:v>
                </c:pt>
                <c:pt idx="1938">
                  <c:v>193.80241394000001</c:v>
                </c:pt>
                <c:pt idx="1939">
                  <c:v>193.90231323</c:v>
                </c:pt>
                <c:pt idx="1940">
                  <c:v>194.00221252</c:v>
                </c:pt>
                <c:pt idx="1941">
                  <c:v>194.10211182</c:v>
                </c:pt>
                <c:pt idx="1942">
                  <c:v>194.20201111</c:v>
                </c:pt>
                <c:pt idx="1943">
                  <c:v>194.3019104</c:v>
                </c:pt>
                <c:pt idx="1944">
                  <c:v>194.40180968999999</c:v>
                </c:pt>
                <c:pt idx="1945">
                  <c:v>194.50260925000001</c:v>
                </c:pt>
                <c:pt idx="1946">
                  <c:v>194.60250854</c:v>
                </c:pt>
                <c:pt idx="1947">
                  <c:v>194.70240784000001</c:v>
                </c:pt>
                <c:pt idx="1948">
                  <c:v>194.80230713</c:v>
                </c:pt>
                <c:pt idx="1949">
                  <c:v>194.90220642</c:v>
                </c:pt>
                <c:pt idx="1950">
                  <c:v>195.00210571</c:v>
                </c:pt>
                <c:pt idx="1951">
                  <c:v>195.10200499999999</c:v>
                </c:pt>
                <c:pt idx="1952">
                  <c:v>195.2019043</c:v>
                </c:pt>
                <c:pt idx="1953">
                  <c:v>195.30270386000001</c:v>
                </c:pt>
                <c:pt idx="1954">
                  <c:v>195.40260315</c:v>
                </c:pt>
                <c:pt idx="1955">
                  <c:v>195.50250244</c:v>
                </c:pt>
                <c:pt idx="1956">
                  <c:v>195.60241698999999</c:v>
                </c:pt>
                <c:pt idx="1957">
                  <c:v>195.70231627999999</c:v>
                </c:pt>
                <c:pt idx="1958">
                  <c:v>195.80221558</c:v>
                </c:pt>
                <c:pt idx="1959">
                  <c:v>195.90211486999999</c:v>
                </c:pt>
                <c:pt idx="1960">
                  <c:v>196.00201415999999</c:v>
                </c:pt>
                <c:pt idx="1961">
                  <c:v>196.10191345000001</c:v>
                </c:pt>
                <c:pt idx="1962">
                  <c:v>196.20271301</c:v>
                </c:pt>
                <c:pt idx="1963">
                  <c:v>196.30261229999999</c:v>
                </c:pt>
                <c:pt idx="1964">
                  <c:v>196.4025116</c:v>
                </c:pt>
                <c:pt idx="1965">
                  <c:v>196.50241088999999</c:v>
                </c:pt>
                <c:pt idx="1966">
                  <c:v>196.60231017999999</c:v>
                </c:pt>
                <c:pt idx="1967">
                  <c:v>196.70220947000001</c:v>
                </c:pt>
                <c:pt idx="1968">
                  <c:v>196.80210876000001</c:v>
                </c:pt>
                <c:pt idx="1969">
                  <c:v>196.90200806000001</c:v>
                </c:pt>
                <c:pt idx="1970">
                  <c:v>197.00280762</c:v>
                </c:pt>
                <c:pt idx="1971">
                  <c:v>197.10270690999999</c:v>
                </c:pt>
                <c:pt idx="1972">
                  <c:v>197.20260619999999</c:v>
                </c:pt>
                <c:pt idx="1973">
                  <c:v>197.30250548999999</c:v>
                </c:pt>
                <c:pt idx="1974">
                  <c:v>197.40240478999999</c:v>
                </c:pt>
                <c:pt idx="1975">
                  <c:v>197.50230407999999</c:v>
                </c:pt>
                <c:pt idx="1976">
                  <c:v>197.60220337000001</c:v>
                </c:pt>
                <c:pt idx="1977">
                  <c:v>197.70210266000001</c:v>
                </c:pt>
                <c:pt idx="1978">
                  <c:v>197.80201721</c:v>
                </c:pt>
                <c:pt idx="1979">
                  <c:v>197.90281676999999</c:v>
                </c:pt>
                <c:pt idx="1980">
                  <c:v>198.00271606000001</c:v>
                </c:pt>
                <c:pt idx="1981">
                  <c:v>198.10261535999999</c:v>
                </c:pt>
                <c:pt idx="1982">
                  <c:v>198.20251465000001</c:v>
                </c:pt>
                <c:pt idx="1983">
                  <c:v>198.30241394000001</c:v>
                </c:pt>
                <c:pt idx="1984">
                  <c:v>198.40231323</c:v>
                </c:pt>
                <c:pt idx="1985">
                  <c:v>198.50221252</c:v>
                </c:pt>
                <c:pt idx="1986">
                  <c:v>198.60211182</c:v>
                </c:pt>
                <c:pt idx="1987">
                  <c:v>198.70291137999999</c:v>
                </c:pt>
                <c:pt idx="1988">
                  <c:v>198.80281067000001</c:v>
                </c:pt>
                <c:pt idx="1989">
                  <c:v>198.90270996000001</c:v>
                </c:pt>
                <c:pt idx="1990">
                  <c:v>199.00260925000001</c:v>
                </c:pt>
                <c:pt idx="1991">
                  <c:v>199.10250854</c:v>
                </c:pt>
                <c:pt idx="1992">
                  <c:v>199.20240784000001</c:v>
                </c:pt>
                <c:pt idx="1993">
                  <c:v>199.30230713</c:v>
                </c:pt>
                <c:pt idx="1994">
                  <c:v>199.40220642</c:v>
                </c:pt>
                <c:pt idx="1995">
                  <c:v>199.50210571</c:v>
                </c:pt>
                <c:pt idx="1996">
                  <c:v>199.60290527000001</c:v>
                </c:pt>
                <c:pt idx="1997">
                  <c:v>199.70280457000001</c:v>
                </c:pt>
                <c:pt idx="1998">
                  <c:v>199.80270386000001</c:v>
                </c:pt>
                <c:pt idx="1999">
                  <c:v>199.90260315</c:v>
                </c:pt>
              </c:numCache>
            </c:numRef>
          </c:xVal>
          <c:yVal>
            <c:numRef>
              <c:f>ULFJ_Angle!$C$3:$C$2002</c:f>
              <c:numCache>
                <c:formatCode>0.00E+00</c:formatCode>
                <c:ptCount val="2000"/>
                <c:pt idx="0">
                  <c:v>0</c:v>
                </c:pt>
                <c:pt idx="1">
                  <c:v>2.6306428281000002E-13</c:v>
                </c:pt>
                <c:pt idx="2">
                  <c:v>2.7288551973999999E-10</c:v>
                </c:pt>
                <c:pt idx="3">
                  <c:v>2.3336570009999999E-8</c:v>
                </c:pt>
                <c:pt idx="4">
                  <c:v>7.6598638542999994E-8</c:v>
                </c:pt>
                <c:pt idx="5">
                  <c:v>5.0081919055999997E-8</c:v>
                </c:pt>
                <c:pt idx="6">
                  <c:v>-9.1823253000999994E-8</c:v>
                </c:pt>
                <c:pt idx="7">
                  <c:v>-3.0327743160999999E-7</c:v>
                </c:pt>
                <c:pt idx="8">
                  <c:v>-4.7198582819999998E-7</c:v>
                </c:pt>
                <c:pt idx="9">
                  <c:v>-7.0765497640000004E-7</c:v>
                </c:pt>
                <c:pt idx="10">
                  <c:v>-1.2206046449E-6</c:v>
                </c:pt>
                <c:pt idx="11">
                  <c:v>-1.9813767267000002E-6</c:v>
                </c:pt>
                <c:pt idx="12">
                  <c:v>-2.6953346151E-6</c:v>
                </c:pt>
                <c:pt idx="13">
                  <c:v>-3.3015687677000001E-6</c:v>
                </c:pt>
                <c:pt idx="14">
                  <c:v>-4.0760355660000001E-6</c:v>
                </c:pt>
                <c:pt idx="15">
                  <c:v>-5.0135204219000003E-6</c:v>
                </c:pt>
                <c:pt idx="16">
                  <c:v>-5.8354321481999999E-6</c:v>
                </c:pt>
                <c:pt idx="17">
                  <c:v>-6.3666029746000002E-6</c:v>
                </c:pt>
                <c:pt idx="18">
                  <c:v>-6.7172791204999998E-6</c:v>
                </c:pt>
                <c:pt idx="19">
                  <c:v>-7.1670842771999997E-6</c:v>
                </c:pt>
                <c:pt idx="20">
                  <c:v>-7.4753575062999998E-6</c:v>
                </c:pt>
                <c:pt idx="21">
                  <c:v>-7.7922277342000003E-6</c:v>
                </c:pt>
                <c:pt idx="22">
                  <c:v>-8.1938997027000003E-6</c:v>
                </c:pt>
                <c:pt idx="23">
                  <c:v>-8.7124653873999994E-6</c:v>
                </c:pt>
                <c:pt idx="24">
                  <c:v>-9.7673573691000004E-6</c:v>
                </c:pt>
                <c:pt idx="25">
                  <c:v>-1.1345399797999999E-5</c:v>
                </c:pt>
                <c:pt idx="26">
                  <c:v>-1.2878747839E-5</c:v>
                </c:pt>
                <c:pt idx="27">
                  <c:v>-1.4175447176999999E-5</c:v>
                </c:pt>
                <c:pt idx="28">
                  <c:v>-1.5912783055999999E-5</c:v>
                </c:pt>
                <c:pt idx="29">
                  <c:v>-1.7649545043000001E-5</c:v>
                </c:pt>
                <c:pt idx="30">
                  <c:v>-1.8784085114E-5</c:v>
                </c:pt>
                <c:pt idx="31">
                  <c:v>-1.9604622138999999E-5</c:v>
                </c:pt>
                <c:pt idx="32">
                  <c:v>-2.1057176127E-5</c:v>
                </c:pt>
                <c:pt idx="33">
                  <c:v>-2.4840695913999999E-5</c:v>
                </c:pt>
                <c:pt idx="34">
                  <c:v>-3.2644955353999999E-5</c:v>
                </c:pt>
                <c:pt idx="35">
                  <c:v>-4.5198237785E-5</c:v>
                </c:pt>
                <c:pt idx="36">
                  <c:v>-6.2749226344999999E-5</c:v>
                </c:pt>
                <c:pt idx="37">
                  <c:v>-8.5313971794999995E-5</c:v>
                </c:pt>
                <c:pt idx="38">
                  <c:v>-1.1176364933E-4</c:v>
                </c:pt>
                <c:pt idx="39">
                  <c:v>-1.4019590162000001E-4</c:v>
                </c:pt>
                <c:pt idx="40">
                  <c:v>-1.6724724264E-4</c:v>
                </c:pt>
                <c:pt idx="41">
                  <c:v>-1.897833281E-4</c:v>
                </c:pt>
                <c:pt idx="42">
                  <c:v>-2.0509389286999999E-4</c:v>
                </c:pt>
                <c:pt idx="43">
                  <c:v>-2.1101297170000001E-4</c:v>
                </c:pt>
                <c:pt idx="44">
                  <c:v>-2.0649773069E-4</c:v>
                </c:pt>
                <c:pt idx="45">
                  <c:v>-1.9135334878000001E-4</c:v>
                </c:pt>
                <c:pt idx="46">
                  <c:v>-1.6790046357E-4</c:v>
                </c:pt>
                <c:pt idx="47">
                  <c:v>-1.4008130529E-4</c:v>
                </c:pt>
                <c:pt idx="48">
                  <c:v>-1.1199858272E-4</c:v>
                </c:pt>
                <c:pt idx="49">
                  <c:v>-8.7497101048999998E-5</c:v>
                </c:pt>
                <c:pt idx="50">
                  <c:v>-6.8926165112999997E-5</c:v>
                </c:pt>
                <c:pt idx="51">
                  <c:v>-5.7296558224999999E-5</c:v>
                </c:pt>
                <c:pt idx="52">
                  <c:v>-5.2219209465000001E-5</c:v>
                </c:pt>
                <c:pt idx="53">
                  <c:v>-5.1794042519999998E-5</c:v>
                </c:pt>
                <c:pt idx="54">
                  <c:v>-5.3185285650999999E-5</c:v>
                </c:pt>
                <c:pt idx="55">
                  <c:v>-5.2917697758000001E-5</c:v>
                </c:pt>
                <c:pt idx="56">
                  <c:v>-5.0033788283999999E-5</c:v>
                </c:pt>
                <c:pt idx="57">
                  <c:v>-4.3631658627000001E-5</c:v>
                </c:pt>
                <c:pt idx="58">
                  <c:v>-3.4188044082999999E-5</c:v>
                </c:pt>
                <c:pt idx="59">
                  <c:v>-2.3691256500999999E-5</c:v>
                </c:pt>
                <c:pt idx="60">
                  <c:v>-1.5344940039000001E-5</c:v>
                </c:pt>
                <c:pt idx="61">
                  <c:v>-1.2686219634E-5</c:v>
                </c:pt>
                <c:pt idx="62">
                  <c:v>-1.6716128812000001E-5</c:v>
                </c:pt>
                <c:pt idx="63">
                  <c:v>-2.7595680876E-5</c:v>
                </c:pt>
                <c:pt idx="64">
                  <c:v>-4.4173142668999999E-5</c:v>
                </c:pt>
                <c:pt idx="65">
                  <c:v>-6.3608727942000005E-5</c:v>
                </c:pt>
                <c:pt idx="66">
                  <c:v>-8.3652266767000001E-5</c:v>
                </c:pt>
                <c:pt idx="67">
                  <c:v>-1.023950972E-4</c:v>
                </c:pt>
                <c:pt idx="68">
                  <c:v>-1.1800935317E-4</c:v>
                </c:pt>
                <c:pt idx="69">
                  <c:v>-1.3097634655E-4</c:v>
                </c:pt>
                <c:pt idx="70">
                  <c:v>-1.4235611889000001E-4</c:v>
                </c:pt>
                <c:pt idx="71">
                  <c:v>-1.5425732999999999E-4</c:v>
                </c:pt>
                <c:pt idx="72">
                  <c:v>-1.6872558625999999E-4</c:v>
                </c:pt>
                <c:pt idx="73">
                  <c:v>-1.8648857076000001E-4</c:v>
                </c:pt>
                <c:pt idx="74">
                  <c:v>-2.067269379E-4</c:v>
                </c:pt>
                <c:pt idx="75">
                  <c:v>-2.2825454652999999E-4</c:v>
                </c:pt>
                <c:pt idx="76">
                  <c:v>-2.4876793032000002E-4</c:v>
                </c:pt>
                <c:pt idx="77">
                  <c:v>-2.6673721732000001E-4</c:v>
                </c:pt>
                <c:pt idx="78">
                  <c:v>-2.8035169816999998E-4</c:v>
                </c:pt>
                <c:pt idx="79">
                  <c:v>-2.8824762558000001E-4</c:v>
                </c:pt>
                <c:pt idx="80">
                  <c:v>-2.9035055195000001E-4</c:v>
                </c:pt>
                <c:pt idx="81">
                  <c:v>-2.8800126164999998E-4</c:v>
                </c:pt>
                <c:pt idx="82">
                  <c:v>-2.8379543801E-4</c:v>
                </c:pt>
                <c:pt idx="83">
                  <c:v>-2.8040900361000001E-4</c:v>
                </c:pt>
                <c:pt idx="84">
                  <c:v>-2.7961828163999998E-4</c:v>
                </c:pt>
                <c:pt idx="85">
                  <c:v>-2.8223113623000002E-4</c:v>
                </c:pt>
                <c:pt idx="86">
                  <c:v>-2.8674639179000001E-4</c:v>
                </c:pt>
                <c:pt idx="87">
                  <c:v>-2.9067715514E-4</c:v>
                </c:pt>
                <c:pt idx="88">
                  <c:v>-2.9138769605000002E-4</c:v>
                </c:pt>
                <c:pt idx="89">
                  <c:v>-2.8558319900000002E-4</c:v>
                </c:pt>
                <c:pt idx="90">
                  <c:v>-2.7054193196999999E-4</c:v>
                </c:pt>
                <c:pt idx="91">
                  <c:v>-2.4488300551E-4</c:v>
                </c:pt>
                <c:pt idx="92">
                  <c:v>-2.1054885292E-4</c:v>
                </c:pt>
                <c:pt idx="93">
                  <c:v>-1.6981428779999999E-4</c:v>
                </c:pt>
                <c:pt idx="94">
                  <c:v>-1.2485097976999999E-4</c:v>
                </c:pt>
                <c:pt idx="95">
                  <c:v>-7.8816148742999999E-5</c:v>
                </c:pt>
                <c:pt idx="96">
                  <c:v>-3.6103585443999997E-5</c:v>
                </c:pt>
                <c:pt idx="97">
                  <c:v>7.7727446523999998E-7</c:v>
                </c:pt>
                <c:pt idx="98">
                  <c:v>2.9527835067999999E-5</c:v>
                </c:pt>
                <c:pt idx="99">
                  <c:v>4.8848251025999999E-5</c:v>
                </c:pt>
                <c:pt idx="100">
                  <c:v>5.8721037930999998E-5</c:v>
                </c:pt>
                <c:pt idx="101">
                  <c:v>6.1087528592999998E-5</c:v>
                </c:pt>
                <c:pt idx="102">
                  <c:v>5.8577788876999998E-5</c:v>
                </c:pt>
                <c:pt idx="103">
                  <c:v>5.3494131861999997E-5</c:v>
                </c:pt>
                <c:pt idx="104">
                  <c:v>4.7660996643000002E-5</c:v>
                </c:pt>
                <c:pt idx="105">
                  <c:v>4.0841150620999997E-5</c:v>
                </c:pt>
                <c:pt idx="106">
                  <c:v>3.1701223633999997E-5</c:v>
                </c:pt>
                <c:pt idx="107">
                  <c:v>1.9413238987999999E-5</c:v>
                </c:pt>
                <c:pt idx="108">
                  <c:v>4.3880913836000002E-6</c:v>
                </c:pt>
                <c:pt idx="109">
                  <c:v>-1.1017643374E-5</c:v>
                </c:pt>
                <c:pt idx="110">
                  <c:v>-2.6093846827000001E-5</c:v>
                </c:pt>
                <c:pt idx="111">
                  <c:v>-3.8783502531999999E-5</c:v>
                </c:pt>
                <c:pt idx="112">
                  <c:v>-4.7762416216000001E-5</c:v>
                </c:pt>
                <c:pt idx="113">
                  <c:v>-5.2686202253000003E-5</c:v>
                </c:pt>
                <c:pt idx="114">
                  <c:v>-5.3140593080999997E-5</c:v>
                </c:pt>
                <c:pt idx="115">
                  <c:v>-4.9975915316999998E-5</c:v>
                </c:pt>
                <c:pt idx="116">
                  <c:v>-4.6968809328999999E-5</c:v>
                </c:pt>
                <c:pt idx="117">
                  <c:v>-4.7344699851E-5</c:v>
                </c:pt>
                <c:pt idx="118">
                  <c:v>-5.2149873226999998E-5</c:v>
                </c:pt>
                <c:pt idx="119">
                  <c:v>-6.0674970882000001E-5</c:v>
                </c:pt>
                <c:pt idx="120">
                  <c:v>-7.0507645431999995E-5</c:v>
                </c:pt>
                <c:pt idx="121">
                  <c:v>-7.8334829594999995E-5</c:v>
                </c:pt>
                <c:pt idx="122">
                  <c:v>-8.1022204540000007E-5</c:v>
                </c:pt>
                <c:pt idx="123">
                  <c:v>-7.5733405538000006E-5</c:v>
                </c:pt>
                <c:pt idx="124">
                  <c:v>-6.0829675930999997E-5</c:v>
                </c:pt>
                <c:pt idx="125">
                  <c:v>-3.6343099055000002E-5</c:v>
                </c:pt>
                <c:pt idx="126">
                  <c:v>-4.0477293624000001E-6</c:v>
                </c:pt>
                <c:pt idx="127">
                  <c:v>3.2180254492999997E-5</c:v>
                </c:pt>
                <c:pt idx="128">
                  <c:v>7.0622249040999996E-5</c:v>
                </c:pt>
                <c:pt idx="129">
                  <c:v>1.0888719407E-4</c:v>
                </c:pt>
                <c:pt idx="130">
                  <c:v>1.4462519903000001E-4</c:v>
                </c:pt>
                <c:pt idx="131">
                  <c:v>1.7570471390999999E-4</c:v>
                </c:pt>
                <c:pt idx="132">
                  <c:v>2.0150690397999999E-4</c:v>
                </c:pt>
                <c:pt idx="133">
                  <c:v>2.2221512336E-4</c:v>
                </c:pt>
                <c:pt idx="134">
                  <c:v>2.3714751296E-4</c:v>
                </c:pt>
                <c:pt idx="135">
                  <c:v>2.4602326448000002E-4</c:v>
                </c:pt>
                <c:pt idx="136">
                  <c:v>2.497821406E-4</c:v>
                </c:pt>
                <c:pt idx="137">
                  <c:v>2.4885963649000001E-4</c:v>
                </c:pt>
                <c:pt idx="138">
                  <c:v>2.4426990420999998E-4</c:v>
                </c:pt>
                <c:pt idx="139">
                  <c:v>2.3565196898E-4</c:v>
                </c:pt>
                <c:pt idx="140">
                  <c:v>2.2193435871000001E-4</c:v>
                </c:pt>
                <c:pt idx="141">
                  <c:v>2.0300816686000001E-4</c:v>
                </c:pt>
                <c:pt idx="142">
                  <c:v>1.7843792739000001E-4</c:v>
                </c:pt>
                <c:pt idx="143">
                  <c:v>1.4795432798999999E-4</c:v>
                </c:pt>
                <c:pt idx="144">
                  <c:v>1.1078381794999999E-4</c:v>
                </c:pt>
                <c:pt idx="145">
                  <c:v>6.7911954828999999E-5</c:v>
                </c:pt>
                <c:pt idx="146">
                  <c:v>2.0109433535E-5</c:v>
                </c:pt>
                <c:pt idx="147">
                  <c:v>-3.1788895285E-5</c:v>
                </c:pt>
                <c:pt idx="148">
                  <c:v>-8.6121901403999997E-5</c:v>
                </c:pt>
                <c:pt idx="149">
                  <c:v>-1.4039647067000001E-4</c:v>
                </c:pt>
                <c:pt idx="150">
                  <c:v>-1.9088921545000001E-4</c:v>
                </c:pt>
                <c:pt idx="151">
                  <c:v>-2.3472945030999999E-4</c:v>
                </c:pt>
                <c:pt idx="152">
                  <c:v>-2.702382335E-4</c:v>
                </c:pt>
                <c:pt idx="153">
                  <c:v>-2.9508353327000001E-4</c:v>
                </c:pt>
                <c:pt idx="154">
                  <c:v>-3.0913922818999999E-4</c:v>
                </c:pt>
                <c:pt idx="155">
                  <c:v>-3.1505830701999998E-4</c:v>
                </c:pt>
                <c:pt idx="156">
                  <c:v>-3.1641632086E-4</c:v>
                </c:pt>
                <c:pt idx="157">
                  <c:v>-3.1897763256E-4</c:v>
                </c:pt>
                <c:pt idx="158">
                  <c:v>-3.2686785561999998E-4</c:v>
                </c:pt>
                <c:pt idx="159">
                  <c:v>-3.3956553671000002E-4</c:v>
                </c:pt>
                <c:pt idx="160">
                  <c:v>-3.5515113268000002E-4</c:v>
                </c:pt>
                <c:pt idx="161">
                  <c:v>-3.7003765464999999E-4</c:v>
                </c:pt>
                <c:pt idx="162">
                  <c:v>-3.8342867629000002E-4</c:v>
                </c:pt>
                <c:pt idx="163">
                  <c:v>-3.9359371293999998E-4</c:v>
                </c:pt>
                <c:pt idx="164">
                  <c:v>-3.9957583067000001E-4</c:v>
                </c:pt>
                <c:pt idx="165">
                  <c:v>-3.9932370419000002E-4</c:v>
                </c:pt>
                <c:pt idx="166">
                  <c:v>-3.9240185287999998E-4</c:v>
                </c:pt>
                <c:pt idx="167">
                  <c:v>-3.7967553362000002E-4</c:v>
                </c:pt>
                <c:pt idx="168">
                  <c:v>-3.6296111647999999E-4</c:v>
                </c:pt>
                <c:pt idx="169">
                  <c:v>-3.4542731008999999E-4</c:v>
                </c:pt>
                <c:pt idx="170">
                  <c:v>-3.3068403718E-4</c:v>
                </c:pt>
                <c:pt idx="171">
                  <c:v>-3.2200306305000002E-4</c:v>
                </c:pt>
                <c:pt idx="172">
                  <c:v>-3.2104042475000001E-4</c:v>
                </c:pt>
                <c:pt idx="173">
                  <c:v>-3.2898221979999999E-4</c:v>
                </c:pt>
                <c:pt idx="174">
                  <c:v>-3.4671084722999999E-4</c:v>
                </c:pt>
                <c:pt idx="175">
                  <c:v>-3.7369914934999999E-4</c:v>
                </c:pt>
                <c:pt idx="176">
                  <c:v>-4.0882977190999999E-4</c:v>
                </c:pt>
                <c:pt idx="177">
                  <c:v>-4.5010296162000001E-4</c:v>
                </c:pt>
                <c:pt idx="178">
                  <c:v>-4.9539859173999997E-4</c:v>
                </c:pt>
                <c:pt idx="179">
                  <c:v>-5.4390303557999998E-4</c:v>
                </c:pt>
                <c:pt idx="180">
                  <c:v>-5.9614918428000003E-4</c:v>
                </c:pt>
                <c:pt idx="181">
                  <c:v>-6.5344921313000004E-4</c:v>
                </c:pt>
                <c:pt idx="182">
                  <c:v>-7.1819819277000002E-4</c:v>
                </c:pt>
                <c:pt idx="183">
                  <c:v>-7.9016695963000005E-4</c:v>
                </c:pt>
                <c:pt idx="184">
                  <c:v>-8.6838152492000004E-4</c:v>
                </c:pt>
                <c:pt idx="185">
                  <c:v>-9.5049233640999995E-4</c:v>
                </c:pt>
                <c:pt idx="186">
                  <c:v>-1.0315146064E-3</c:v>
                </c:pt>
                <c:pt idx="187">
                  <c:v>-1.1081818957E-3</c:v>
                </c:pt>
                <c:pt idx="188">
                  <c:v>-1.1760251364E-3</c:v>
                </c:pt>
                <c:pt idx="189">
                  <c:v>-1.233153278E-3</c:v>
                </c:pt>
                <c:pt idx="190">
                  <c:v>-1.2805977602999999E-3</c:v>
                </c:pt>
                <c:pt idx="191">
                  <c:v>-1.3207650045E-3</c:v>
                </c:pt>
                <c:pt idx="192">
                  <c:v>-1.3568639988E-3</c:v>
                </c:pt>
                <c:pt idx="193">
                  <c:v>-1.393478713E-3</c:v>
                </c:pt>
                <c:pt idx="194">
                  <c:v>-1.4310101978E-3</c:v>
                </c:pt>
                <c:pt idx="195">
                  <c:v>-1.4711775584E-3</c:v>
                </c:pt>
                <c:pt idx="196">
                  <c:v>-1.5128345694E-3</c:v>
                </c:pt>
                <c:pt idx="197">
                  <c:v>-1.5536322026E-3</c:v>
                </c:pt>
                <c:pt idx="198">
                  <c:v>-1.5903041931E-3</c:v>
                </c:pt>
                <c:pt idx="199">
                  <c:v>-1.6213034977999999E-3</c:v>
                </c:pt>
                <c:pt idx="200">
                  <c:v>-1.6454841243E-3</c:v>
                </c:pt>
                <c:pt idx="201">
                  <c:v>-1.6622156836E-3</c:v>
                </c:pt>
                <c:pt idx="202">
                  <c:v>-1.6727015609E-3</c:v>
                </c:pt>
                <c:pt idx="203">
                  <c:v>-1.6779158032000001E-3</c:v>
                </c:pt>
                <c:pt idx="204">
                  <c:v>-1.6798067372000001E-3</c:v>
                </c:pt>
                <c:pt idx="205">
                  <c:v>-1.6796349082E-3</c:v>
                </c:pt>
                <c:pt idx="206">
                  <c:v>-1.6753373202E-3</c:v>
                </c:pt>
                <c:pt idx="207">
                  <c:v>-1.6661693807999999E-3</c:v>
                </c:pt>
                <c:pt idx="208">
                  <c:v>-1.6557980561999999E-3</c:v>
                </c:pt>
                <c:pt idx="209">
                  <c:v>-1.6456559532999999E-3</c:v>
                </c:pt>
                <c:pt idx="210">
                  <c:v>-1.6384933841999999E-3</c:v>
                </c:pt>
                <c:pt idx="211">
                  <c:v>-1.6390091041E-3</c:v>
                </c:pt>
                <c:pt idx="212">
                  <c:v>-1.6486356035E-3</c:v>
                </c:pt>
                <c:pt idx="213">
                  <c:v>-1.666570548E-3</c:v>
                </c:pt>
                <c:pt idx="214">
                  <c:v>-1.6900635092E-3</c:v>
                </c:pt>
                <c:pt idx="215">
                  <c:v>-1.7172236694E-3</c:v>
                </c:pt>
                <c:pt idx="216">
                  <c:v>-1.7446130514E-3</c:v>
                </c:pt>
                <c:pt idx="217">
                  <c:v>-1.7759562470000001E-3</c:v>
                </c:pt>
                <c:pt idx="218">
                  <c:v>-1.8176132580000001E-3</c:v>
                </c:pt>
                <c:pt idx="219">
                  <c:v>-1.8755436175999999E-3</c:v>
                </c:pt>
                <c:pt idx="220">
                  <c:v>-1.9535860047000001E-3</c:v>
                </c:pt>
                <c:pt idx="221">
                  <c:v>-2.0571274217000002E-3</c:v>
                </c:pt>
                <c:pt idx="222">
                  <c:v>-2.1788896993000001E-3</c:v>
                </c:pt>
                <c:pt idx="223">
                  <c:v>-2.3150919005000001E-3</c:v>
                </c:pt>
                <c:pt idx="224">
                  <c:v>-2.4570813402999998E-3</c:v>
                </c:pt>
                <c:pt idx="225">
                  <c:v>-2.5940856431000002E-3</c:v>
                </c:pt>
                <c:pt idx="226">
                  <c:v>-2.7195152360999998E-3</c:v>
                </c:pt>
                <c:pt idx="227">
                  <c:v>-2.8274683281999998E-3</c:v>
                </c:pt>
                <c:pt idx="228">
                  <c:v>-2.9168564361000001E-3</c:v>
                </c:pt>
                <c:pt idx="229">
                  <c:v>-2.9872208833999999E-3</c:v>
                </c:pt>
                <c:pt idx="230">
                  <c:v>-3.0382750555999999E-3</c:v>
                </c:pt>
                <c:pt idx="231">
                  <c:v>-3.0673262662999998E-3</c:v>
                </c:pt>
                <c:pt idx="232">
                  <c:v>-3.0718529596999999E-3</c:v>
                </c:pt>
                <c:pt idx="233">
                  <c:v>-3.0583301559000001E-3</c:v>
                </c:pt>
                <c:pt idx="234">
                  <c:v>-3.0316857155000001E-3</c:v>
                </c:pt>
                <c:pt idx="235">
                  <c:v>-3.0025199520999999E-3</c:v>
                </c:pt>
                <c:pt idx="236">
                  <c:v>-2.9783966020000001E-3</c:v>
                </c:pt>
                <c:pt idx="237">
                  <c:v>-2.9688274953999999E-3</c:v>
                </c:pt>
                <c:pt idx="238">
                  <c:v>-2.9818918556000001E-3</c:v>
                </c:pt>
                <c:pt idx="239">
                  <c:v>-3.0173033009999999E-3</c:v>
                </c:pt>
                <c:pt idx="240">
                  <c:v>-3.0711654108000002E-3</c:v>
                </c:pt>
                <c:pt idx="241">
                  <c:v>-3.1396960840000001E-3</c:v>
                </c:pt>
                <c:pt idx="242">
                  <c:v>-3.2212340739000002E-3</c:v>
                </c:pt>
                <c:pt idx="243">
                  <c:v>-3.3151486423E-3</c:v>
                </c:pt>
                <c:pt idx="244">
                  <c:v>-3.4165123942999998E-3</c:v>
                </c:pt>
                <c:pt idx="245">
                  <c:v>-3.5233767702999999E-3</c:v>
                </c:pt>
                <c:pt idx="246">
                  <c:v>-3.6320751533000001E-3</c:v>
                </c:pt>
                <c:pt idx="247">
                  <c:v>-3.7388249766000001E-3</c:v>
                </c:pt>
                <c:pt idx="248">
                  <c:v>-3.8409335539E-3</c:v>
                </c:pt>
                <c:pt idx="249">
                  <c:v>-3.9350772276999998E-3</c:v>
                </c:pt>
                <c:pt idx="250">
                  <c:v>-4.0170163848E-3</c:v>
                </c:pt>
                <c:pt idx="251">
                  <c:v>-4.0790149941999998E-3</c:v>
                </c:pt>
                <c:pt idx="252">
                  <c:v>-4.1180364787999999E-3</c:v>
                </c:pt>
                <c:pt idx="253">
                  <c:v>-4.1325334459999998E-3</c:v>
                </c:pt>
                <c:pt idx="254">
                  <c:v>-4.1273189708999998E-3</c:v>
                </c:pt>
                <c:pt idx="255">
                  <c:v>-4.1106445715000002E-3</c:v>
                </c:pt>
                <c:pt idx="256">
                  <c:v>-4.0877247229000003E-3</c:v>
                </c:pt>
                <c:pt idx="257">
                  <c:v>-4.0661795065000004E-3</c:v>
                </c:pt>
                <c:pt idx="258">
                  <c:v>-4.0528862736999996E-3</c:v>
                </c:pt>
                <c:pt idx="259">
                  <c:v>-4.0497919545000004E-3</c:v>
                </c:pt>
                <c:pt idx="260">
                  <c:v>-4.0584444068000004E-3</c:v>
                </c:pt>
                <c:pt idx="261">
                  <c:v>-4.0782699361000003E-3</c:v>
                </c:pt>
                <c:pt idx="262">
                  <c:v>-4.1088680737E-3</c:v>
                </c:pt>
                <c:pt idx="263">
                  <c:v>-4.1553382762000001E-3</c:v>
                </c:pt>
                <c:pt idx="264">
                  <c:v>-4.2199729941999999E-3</c:v>
                </c:pt>
                <c:pt idx="265">
                  <c:v>-4.3000211007999996E-3</c:v>
                </c:pt>
                <c:pt idx="266">
                  <c:v>-4.3896958232000002E-3</c:v>
                </c:pt>
                <c:pt idx="267">
                  <c:v>-4.4802296907000003E-3</c:v>
                </c:pt>
                <c:pt idx="268">
                  <c:v>-4.5645749196000004E-3</c:v>
                </c:pt>
                <c:pt idx="269">
                  <c:v>-4.6367733738999998E-3</c:v>
                </c:pt>
                <c:pt idx="270">
                  <c:v>-4.6935575083000003E-3</c:v>
                </c:pt>
                <c:pt idx="271">
                  <c:v>-4.7361315227999997E-3</c:v>
                </c:pt>
                <c:pt idx="272">
                  <c:v>-4.7703967429999997E-3</c:v>
                </c:pt>
                <c:pt idx="273">
                  <c:v>-4.8075844534E-3</c:v>
                </c:pt>
                <c:pt idx="274">
                  <c:v>-4.8537682742E-3</c:v>
                </c:pt>
                <c:pt idx="275">
                  <c:v>-4.9065416678999996E-3</c:v>
                </c:pt>
                <c:pt idx="276">
                  <c:v>-4.9623521045000004E-3</c:v>
                </c:pt>
                <c:pt idx="277">
                  <c:v>-5.0175315699999999E-3</c:v>
                </c:pt>
                <c:pt idx="278">
                  <c:v>-5.0720241851999999E-3</c:v>
                </c:pt>
                <c:pt idx="279">
                  <c:v>-5.1254848949999999E-3</c:v>
                </c:pt>
                <c:pt idx="280">
                  <c:v>-5.1780859940000002E-3</c:v>
                </c:pt>
                <c:pt idx="281">
                  <c:v>-5.2319485694000004E-3</c:v>
                </c:pt>
                <c:pt idx="282">
                  <c:v>-5.2898214199000003E-3</c:v>
                </c:pt>
                <c:pt idx="283">
                  <c:v>-5.3521064110000002E-3</c:v>
                </c:pt>
                <c:pt idx="284">
                  <c:v>-5.4142768494999998E-3</c:v>
                </c:pt>
                <c:pt idx="285">
                  <c:v>-5.4766768590000002E-3</c:v>
                </c:pt>
                <c:pt idx="286">
                  <c:v>-5.5422279984000001E-3</c:v>
                </c:pt>
                <c:pt idx="287">
                  <c:v>-5.6146550923999996E-3</c:v>
                </c:pt>
                <c:pt idx="288">
                  <c:v>-5.6976829655000002E-3</c:v>
                </c:pt>
                <c:pt idx="289">
                  <c:v>-5.7964678854000003E-3</c:v>
                </c:pt>
                <c:pt idx="290">
                  <c:v>-5.9053380974E-3</c:v>
                </c:pt>
                <c:pt idx="291">
                  <c:v>-6.017645821E-3</c:v>
                </c:pt>
                <c:pt idx="292">
                  <c:v>-6.1265160329999997E-3</c:v>
                </c:pt>
                <c:pt idx="293">
                  <c:v>-6.2285098247000003E-3</c:v>
                </c:pt>
                <c:pt idx="294">
                  <c:v>-6.3264928757999998E-3</c:v>
                </c:pt>
                <c:pt idx="295">
                  <c:v>-6.4279139042E-3</c:v>
                </c:pt>
                <c:pt idx="296">
                  <c:v>-6.5390756354000001E-3</c:v>
                </c:pt>
                <c:pt idx="297">
                  <c:v>-6.6651357337999999E-3</c:v>
                </c:pt>
                <c:pt idx="298">
                  <c:v>-6.8038017489000001E-3</c:v>
                </c:pt>
                <c:pt idx="299">
                  <c:v>-6.9556469098000003E-3</c:v>
                </c:pt>
                <c:pt idx="300">
                  <c:v>-7.1223899722E-3</c:v>
                </c:pt>
                <c:pt idx="301">
                  <c:v>-7.3086149058999997E-3</c:v>
                </c:pt>
                <c:pt idx="302">
                  <c:v>-7.5166141613999997E-3</c:v>
                </c:pt>
                <c:pt idx="303">
                  <c:v>-7.7435215934999998E-3</c:v>
                </c:pt>
                <c:pt idx="304">
                  <c:v>-7.9790251330000006E-3</c:v>
                </c:pt>
                <c:pt idx="305">
                  <c:v>-8.2099437714000002E-3</c:v>
                </c:pt>
                <c:pt idx="306">
                  <c:v>-8.4242457524000003E-3</c:v>
                </c:pt>
                <c:pt idx="307">
                  <c:v>-8.6058862507000008E-3</c:v>
                </c:pt>
                <c:pt idx="308">
                  <c:v>-8.7565854192000001E-3</c:v>
                </c:pt>
                <c:pt idx="309">
                  <c:v>-8.8849375024000008E-3</c:v>
                </c:pt>
                <c:pt idx="310">
                  <c:v>-9.0041225776000006E-3</c:v>
                </c:pt>
                <c:pt idx="311">
                  <c:v>-9.1255977750000009E-3</c:v>
                </c:pt>
                <c:pt idx="312">
                  <c:v>-9.2562418430999997E-3</c:v>
                </c:pt>
                <c:pt idx="313">
                  <c:v>-9.3891778961E-3</c:v>
                </c:pt>
                <c:pt idx="314">
                  <c:v>-9.5129460095999992E-3</c:v>
                </c:pt>
                <c:pt idx="315">
                  <c:v>-9.6241077407999993E-3</c:v>
                </c:pt>
                <c:pt idx="316">
                  <c:v>-9.7192265093000007E-3</c:v>
                </c:pt>
                <c:pt idx="317">
                  <c:v>-9.8068946971999992E-3</c:v>
                </c:pt>
                <c:pt idx="318">
                  <c:v>-9.9008670076999993E-3</c:v>
                </c:pt>
                <c:pt idx="319">
                  <c:v>-1.0013175197000001E-2</c:v>
                </c:pt>
                <c:pt idx="320">
                  <c:v>-1.0146684013E-2</c:v>
                </c:pt>
                <c:pt idx="321">
                  <c:v>-1.0295090266E-2</c:v>
                </c:pt>
                <c:pt idx="322">
                  <c:v>-1.0451519862E-2</c:v>
                </c:pt>
                <c:pt idx="323">
                  <c:v>-1.0599927045000001E-2</c:v>
                </c:pt>
                <c:pt idx="324">
                  <c:v>-1.0738019830999999E-2</c:v>
                </c:pt>
                <c:pt idx="325">
                  <c:v>-1.0860068723999999E-2</c:v>
                </c:pt>
                <c:pt idx="326">
                  <c:v>-1.0986128822000001E-2</c:v>
                </c:pt>
                <c:pt idx="327">
                  <c:v>-1.1137973517000001E-2</c:v>
                </c:pt>
                <c:pt idx="328">
                  <c:v>-1.1327063665E-2</c:v>
                </c:pt>
                <c:pt idx="329">
                  <c:v>-1.1554544792E-2</c:v>
                </c:pt>
                <c:pt idx="330">
                  <c:v>-1.1810102499999999E-2</c:v>
                </c:pt>
                <c:pt idx="331">
                  <c:v>-1.2078840286E-2</c:v>
                </c:pt>
                <c:pt idx="332">
                  <c:v>-1.2345857918000001E-2</c:v>
                </c:pt>
                <c:pt idx="333">
                  <c:v>-1.2603134848E-2</c:v>
                </c:pt>
                <c:pt idx="334">
                  <c:v>-1.2844940647E-2</c:v>
                </c:pt>
                <c:pt idx="335">
                  <c:v>-1.3085028157E-2</c:v>
                </c:pt>
                <c:pt idx="336">
                  <c:v>-1.3348034583000001E-2</c:v>
                </c:pt>
                <c:pt idx="337">
                  <c:v>-1.3645994477E-2</c:v>
                </c:pt>
                <c:pt idx="338">
                  <c:v>-1.3976043089999999E-2</c:v>
                </c:pt>
                <c:pt idx="339">
                  <c:v>-1.4322135597E-2</c:v>
                </c:pt>
                <c:pt idx="340">
                  <c:v>-1.4668799937E-2</c:v>
                </c:pt>
                <c:pt idx="341">
                  <c:v>-1.5005151741000001E-2</c:v>
                </c:pt>
                <c:pt idx="342">
                  <c:v>-1.5331760049E-2</c:v>
                </c:pt>
                <c:pt idx="343">
                  <c:v>-1.563831605E-2</c:v>
                </c:pt>
                <c:pt idx="344">
                  <c:v>-1.5927679837000001E-2</c:v>
                </c:pt>
                <c:pt idx="345">
                  <c:v>-1.6218191013E-2</c:v>
                </c:pt>
                <c:pt idx="346">
                  <c:v>-1.6524173319E-2</c:v>
                </c:pt>
                <c:pt idx="347">
                  <c:v>-1.6851356253000001E-2</c:v>
                </c:pt>
                <c:pt idx="348">
                  <c:v>-1.7207188532000001E-2</c:v>
                </c:pt>
                <c:pt idx="349">
                  <c:v>-1.7585370690000001E-2</c:v>
                </c:pt>
                <c:pt idx="350">
                  <c:v>-1.7956674099000001E-2</c:v>
                </c:pt>
                <c:pt idx="351">
                  <c:v>-1.8305631353999999E-2</c:v>
                </c:pt>
                <c:pt idx="352">
                  <c:v>-1.8640834838000001E-2</c:v>
                </c:pt>
                <c:pt idx="353">
                  <c:v>-1.8980052322E-2</c:v>
                </c:pt>
                <c:pt idx="354">
                  <c:v>-1.9333019853E-2</c:v>
                </c:pt>
                <c:pt idx="355">
                  <c:v>-1.9701458514E-2</c:v>
                </c:pt>
                <c:pt idx="356">
                  <c:v>-2.0081931724999998E-2</c:v>
                </c:pt>
                <c:pt idx="357">
                  <c:v>-2.0461257547000001E-2</c:v>
                </c:pt>
                <c:pt idx="358">
                  <c:v>-2.0831987262000001E-2</c:v>
                </c:pt>
                <c:pt idx="359">
                  <c:v>-2.1178653464E-2</c:v>
                </c:pt>
                <c:pt idx="360">
                  <c:v>-2.1490365266999999E-2</c:v>
                </c:pt>
                <c:pt idx="361">
                  <c:v>-2.1779730915999999E-2</c:v>
                </c:pt>
                <c:pt idx="362">
                  <c:v>-2.2066803648999999E-2</c:v>
                </c:pt>
                <c:pt idx="363">
                  <c:v>-2.2370491177000001E-2</c:v>
                </c:pt>
                <c:pt idx="364">
                  <c:v>-2.2699393331999999E-2</c:v>
                </c:pt>
                <c:pt idx="365">
                  <c:v>-2.3062102497000001E-2</c:v>
                </c:pt>
                <c:pt idx="366">
                  <c:v>-2.3449450731E-2</c:v>
                </c:pt>
                <c:pt idx="367">
                  <c:v>-2.3852843791E-2</c:v>
                </c:pt>
                <c:pt idx="368">
                  <c:v>-2.4255663157E-2</c:v>
                </c:pt>
                <c:pt idx="369">
                  <c:v>-2.4653324857E-2</c:v>
                </c:pt>
                <c:pt idx="370">
                  <c:v>-2.5049841031000001E-2</c:v>
                </c:pt>
                <c:pt idx="371">
                  <c:v>-2.5461826473E-2</c:v>
                </c:pt>
                <c:pt idx="372">
                  <c:v>-2.5886993854999998E-2</c:v>
                </c:pt>
                <c:pt idx="373">
                  <c:v>-2.6319036260000001E-2</c:v>
                </c:pt>
                <c:pt idx="374">
                  <c:v>-2.6751650496999999E-2</c:v>
                </c:pt>
                <c:pt idx="375">
                  <c:v>-2.7179680764999999E-2</c:v>
                </c:pt>
                <c:pt idx="376">
                  <c:v>-2.7601983398000001E-2</c:v>
                </c:pt>
                <c:pt idx="377">
                  <c:v>-2.8011677786999999E-2</c:v>
                </c:pt>
                <c:pt idx="378">
                  <c:v>-2.8412204236000001E-2</c:v>
                </c:pt>
                <c:pt idx="379">
                  <c:v>-2.8794396669000001E-2</c:v>
                </c:pt>
                <c:pt idx="380">
                  <c:v>-2.9147937894000001E-2</c:v>
                </c:pt>
                <c:pt idx="381">
                  <c:v>-2.9488299042E-2</c:v>
                </c:pt>
                <c:pt idx="382">
                  <c:v>-2.9834389687000001E-2</c:v>
                </c:pt>
                <c:pt idx="383">
                  <c:v>-3.0207986012000001E-2</c:v>
                </c:pt>
                <c:pt idx="384">
                  <c:v>-3.0580434948000002E-2</c:v>
                </c:pt>
                <c:pt idx="385">
                  <c:v>-3.0980965122999998E-2</c:v>
                </c:pt>
                <c:pt idx="386">
                  <c:v>-3.1402118504000001E-2</c:v>
                </c:pt>
                <c:pt idx="387">
                  <c:v>-3.1829003245000001E-2</c:v>
                </c:pt>
                <c:pt idx="388">
                  <c:v>-3.2278809695999999E-2</c:v>
                </c:pt>
                <c:pt idx="389">
                  <c:v>-3.2724604010999997E-2</c:v>
                </c:pt>
                <c:pt idx="390">
                  <c:v>-3.3182427287000001E-2</c:v>
                </c:pt>
                <c:pt idx="391">
                  <c:v>-3.3676929772E-2</c:v>
                </c:pt>
                <c:pt idx="392">
                  <c:v>-3.4170854836999998E-2</c:v>
                </c:pt>
                <c:pt idx="393">
                  <c:v>-3.4655611962000003E-2</c:v>
                </c:pt>
                <c:pt idx="394">
                  <c:v>-3.5129483789E-2</c:v>
                </c:pt>
                <c:pt idx="395">
                  <c:v>-3.5602208226999998E-2</c:v>
                </c:pt>
                <c:pt idx="396">
                  <c:v>-3.6050297320000001E-2</c:v>
                </c:pt>
                <c:pt idx="397">
                  <c:v>-3.6463428288999997E-2</c:v>
                </c:pt>
                <c:pt idx="398">
                  <c:v>-3.6843325943000001E-2</c:v>
                </c:pt>
                <c:pt idx="399">
                  <c:v>-3.7233538926000002E-2</c:v>
                </c:pt>
                <c:pt idx="400">
                  <c:v>-3.7618596107000003E-2</c:v>
                </c:pt>
                <c:pt idx="401">
                  <c:v>-3.7969272583999999E-2</c:v>
                </c:pt>
                <c:pt idx="402">
                  <c:v>-3.8235716522000002E-2</c:v>
                </c:pt>
                <c:pt idx="403">
                  <c:v>-3.8425378501000002E-2</c:v>
                </c:pt>
                <c:pt idx="404">
                  <c:v>-3.8573212922E-2</c:v>
                </c:pt>
                <c:pt idx="405">
                  <c:v>-3.8711305708E-2</c:v>
                </c:pt>
                <c:pt idx="406">
                  <c:v>-3.8896959274999997E-2</c:v>
                </c:pt>
                <c:pt idx="407">
                  <c:v>-3.9097506552999997E-2</c:v>
                </c:pt>
                <c:pt idx="408">
                  <c:v>-3.9296913891999997E-2</c:v>
                </c:pt>
                <c:pt idx="409">
                  <c:v>-3.9519809186000003E-2</c:v>
                </c:pt>
                <c:pt idx="410">
                  <c:v>-3.9741560816999998E-2</c:v>
                </c:pt>
                <c:pt idx="411">
                  <c:v>-3.9991963654999997E-2</c:v>
                </c:pt>
                <c:pt idx="412">
                  <c:v>-4.0238924325000001E-2</c:v>
                </c:pt>
                <c:pt idx="413">
                  <c:v>-4.0471561252999999E-2</c:v>
                </c:pt>
                <c:pt idx="414">
                  <c:v>-4.0680706501000002E-2</c:v>
                </c:pt>
                <c:pt idx="415">
                  <c:v>-4.0882404894000003E-2</c:v>
                </c:pt>
                <c:pt idx="416">
                  <c:v>-4.10772264E-2</c:v>
                </c:pt>
                <c:pt idx="417">
                  <c:v>-4.1273765265999997E-2</c:v>
                </c:pt>
                <c:pt idx="418">
                  <c:v>-4.1457120329000001E-2</c:v>
                </c:pt>
                <c:pt idx="419">
                  <c:v>-4.1596360504999999E-2</c:v>
                </c:pt>
                <c:pt idx="420">
                  <c:v>-4.1703514754999997E-2</c:v>
                </c:pt>
                <c:pt idx="421">
                  <c:v>-4.1800349951000002E-2</c:v>
                </c:pt>
                <c:pt idx="422">
                  <c:v>-4.1851919144000001E-2</c:v>
                </c:pt>
                <c:pt idx="423">
                  <c:v>-4.1862234472999998E-2</c:v>
                </c:pt>
                <c:pt idx="424">
                  <c:v>-4.1816394776E-2</c:v>
                </c:pt>
                <c:pt idx="425">
                  <c:v>-4.1696637868999999E-2</c:v>
                </c:pt>
                <c:pt idx="426">
                  <c:v>-4.1539061815E-2</c:v>
                </c:pt>
                <c:pt idx="427">
                  <c:v>-4.1345387696999997E-2</c:v>
                </c:pt>
                <c:pt idx="428">
                  <c:v>-4.1127648204999999E-2</c:v>
                </c:pt>
                <c:pt idx="429">
                  <c:v>-4.0861204266999997E-2</c:v>
                </c:pt>
                <c:pt idx="430">
                  <c:v>-4.0599912405000001E-2</c:v>
                </c:pt>
                <c:pt idx="431">
                  <c:v>-4.0377017111000002E-2</c:v>
                </c:pt>
                <c:pt idx="432">
                  <c:v>-4.0186211467000001E-2</c:v>
                </c:pt>
                <c:pt idx="433">
                  <c:v>-3.9979353547000003E-2</c:v>
                </c:pt>
                <c:pt idx="434">
                  <c:v>-3.9755310863E-2</c:v>
                </c:pt>
                <c:pt idx="435">
                  <c:v>-3.9492879063000003E-2</c:v>
                </c:pt>
                <c:pt idx="436">
                  <c:v>-3.9218984544000003E-2</c:v>
                </c:pt>
                <c:pt idx="437">
                  <c:v>-3.8903258741000001E-2</c:v>
                </c:pt>
                <c:pt idx="438">
                  <c:v>-3.8534823805E-2</c:v>
                </c:pt>
                <c:pt idx="439">
                  <c:v>-3.8123406470000003E-2</c:v>
                </c:pt>
                <c:pt idx="440">
                  <c:v>-3.7607710809000001E-2</c:v>
                </c:pt>
                <c:pt idx="441">
                  <c:v>-3.7008348852000002E-2</c:v>
                </c:pt>
                <c:pt idx="442">
                  <c:v>-3.6368310452000001E-2</c:v>
                </c:pt>
                <c:pt idx="443">
                  <c:v>-3.5768952221000003E-2</c:v>
                </c:pt>
                <c:pt idx="444">
                  <c:v>-3.5307113080999999E-2</c:v>
                </c:pt>
                <c:pt idx="445">
                  <c:v>-3.5028636455999997E-2</c:v>
                </c:pt>
                <c:pt idx="446">
                  <c:v>-3.4933518618000002E-2</c:v>
                </c:pt>
                <c:pt idx="447">
                  <c:v>-3.4965604544000002E-2</c:v>
                </c:pt>
                <c:pt idx="448">
                  <c:v>-3.5101406276000002E-2</c:v>
                </c:pt>
                <c:pt idx="449">
                  <c:v>-3.5295080393999999E-2</c:v>
                </c:pt>
                <c:pt idx="450">
                  <c:v>-3.5549495368999998E-2</c:v>
                </c:pt>
                <c:pt idx="451">
                  <c:v>-3.5915065556999998E-2</c:v>
                </c:pt>
                <c:pt idx="452">
                  <c:v>-3.6388363689000003E-2</c:v>
                </c:pt>
                <c:pt idx="453">
                  <c:v>-3.6955635995E-2</c:v>
                </c:pt>
                <c:pt idx="454">
                  <c:v>-3.7460446357999999E-2</c:v>
                </c:pt>
                <c:pt idx="455">
                  <c:v>-3.7969272583999999E-2</c:v>
                </c:pt>
                <c:pt idx="456">
                  <c:v>-3.8450591265999999E-2</c:v>
                </c:pt>
                <c:pt idx="457">
                  <c:v>-3.9018433541E-2</c:v>
                </c:pt>
                <c:pt idx="458">
                  <c:v>-3.9637275040000003E-2</c:v>
                </c:pt>
                <c:pt idx="459">
                  <c:v>-4.0302529931000003E-2</c:v>
                </c:pt>
                <c:pt idx="460">
                  <c:v>-4.0942568332000003E-2</c:v>
                </c:pt>
                <c:pt idx="461">
                  <c:v>-4.1588339954999998E-2</c:v>
                </c:pt>
                <c:pt idx="462">
                  <c:v>-4.2094871402000002E-2</c:v>
                </c:pt>
                <c:pt idx="463">
                  <c:v>-4.2510297149000002E-2</c:v>
                </c:pt>
                <c:pt idx="464">
                  <c:v>-4.2803097515999998E-2</c:v>
                </c:pt>
                <c:pt idx="465">
                  <c:v>-4.3053500353999997E-2</c:v>
                </c:pt>
                <c:pt idx="466">
                  <c:v>-4.3328542262000003E-2</c:v>
                </c:pt>
                <c:pt idx="467">
                  <c:v>-4.3583523482000001E-2</c:v>
                </c:pt>
                <c:pt idx="468">
                  <c:v>-4.3807566165999998E-2</c:v>
                </c:pt>
                <c:pt idx="469">
                  <c:v>-4.3998949230000001E-2</c:v>
                </c:pt>
                <c:pt idx="470">
                  <c:v>-4.4169131665999999E-2</c:v>
                </c:pt>
                <c:pt idx="471">
                  <c:v>-4.4346187263999998E-2</c:v>
                </c:pt>
                <c:pt idx="472">
                  <c:v>-4.4505480676999998E-2</c:v>
                </c:pt>
                <c:pt idx="473">
                  <c:v>-4.4606905431000002E-2</c:v>
                </c:pt>
                <c:pt idx="474">
                  <c:v>-4.4625237583999999E-2</c:v>
                </c:pt>
                <c:pt idx="475">
                  <c:v>-4.4589139521E-2</c:v>
                </c:pt>
                <c:pt idx="476">
                  <c:v>-4.4479124247999997E-2</c:v>
                </c:pt>
                <c:pt idx="477">
                  <c:v>-4.4318109751E-2</c:v>
                </c:pt>
                <c:pt idx="478">
                  <c:v>-4.4171426445000002E-2</c:v>
                </c:pt>
                <c:pt idx="479">
                  <c:v>-4.4076878577000003E-2</c:v>
                </c:pt>
                <c:pt idx="480">
                  <c:v>-4.3947380036000003E-2</c:v>
                </c:pt>
                <c:pt idx="481">
                  <c:v>-4.3898675590999997E-2</c:v>
                </c:pt>
                <c:pt idx="482">
                  <c:v>-4.3938212097000003E-2</c:v>
                </c:pt>
                <c:pt idx="483">
                  <c:v>-4.4143918902E-2</c:v>
                </c:pt>
                <c:pt idx="484">
                  <c:v>-4.4414948672E-2</c:v>
                </c:pt>
                <c:pt idx="485">
                  <c:v>-4.4698581100000002E-2</c:v>
                </c:pt>
                <c:pt idx="486">
                  <c:v>-4.4929500668999998E-2</c:v>
                </c:pt>
                <c:pt idx="487">
                  <c:v>-4.5157555491E-2</c:v>
                </c:pt>
                <c:pt idx="488">
                  <c:v>-4.5297369360999998E-2</c:v>
                </c:pt>
                <c:pt idx="489">
                  <c:v>-4.5244079083000002E-2</c:v>
                </c:pt>
                <c:pt idx="490">
                  <c:v>-4.5205686241E-2</c:v>
                </c:pt>
                <c:pt idx="491">
                  <c:v>-4.5277886093E-2</c:v>
                </c:pt>
                <c:pt idx="492">
                  <c:v>-4.5448068528999998E-2</c:v>
                </c:pt>
                <c:pt idx="493">
                  <c:v>-4.5715086161999999E-2</c:v>
                </c:pt>
                <c:pt idx="494">
                  <c:v>-4.6021640300999998E-2</c:v>
                </c:pt>
                <c:pt idx="495">
                  <c:v>-4.6355124562999998E-2</c:v>
                </c:pt>
                <c:pt idx="496">
                  <c:v>-4.6627301723000003E-2</c:v>
                </c:pt>
                <c:pt idx="497">
                  <c:v>-4.6861656010000002E-2</c:v>
                </c:pt>
                <c:pt idx="498">
                  <c:v>-4.7005482017999999E-2</c:v>
                </c:pt>
                <c:pt idx="499">
                  <c:v>-4.7105755657000002E-2</c:v>
                </c:pt>
                <c:pt idx="500">
                  <c:v>-4.7285106032999999E-2</c:v>
                </c:pt>
                <c:pt idx="501">
                  <c:v>-4.7507431358E-2</c:v>
                </c:pt>
                <c:pt idx="502">
                  <c:v>-4.7660421580000001E-2</c:v>
                </c:pt>
                <c:pt idx="503">
                  <c:v>-4.7776740044000003E-2</c:v>
                </c:pt>
                <c:pt idx="504">
                  <c:v>-4.7938324510999997E-2</c:v>
                </c:pt>
                <c:pt idx="505">
                  <c:v>-4.8132572323E-2</c:v>
                </c:pt>
                <c:pt idx="506">
                  <c:v>-4.8234567046000001E-2</c:v>
                </c:pt>
                <c:pt idx="507">
                  <c:v>-4.8166379332999998E-2</c:v>
                </c:pt>
                <c:pt idx="508">
                  <c:v>-4.8050060867999997E-2</c:v>
                </c:pt>
                <c:pt idx="509">
                  <c:v>-4.7939471900000002E-2</c:v>
                </c:pt>
                <c:pt idx="510">
                  <c:v>-4.8097617923999997E-2</c:v>
                </c:pt>
                <c:pt idx="511">
                  <c:v>-4.8470642417999997E-2</c:v>
                </c:pt>
                <c:pt idx="512">
                  <c:v>-4.9120426177999998E-2</c:v>
                </c:pt>
                <c:pt idx="513">
                  <c:v>-5.0128906964999997E-2</c:v>
                </c:pt>
                <c:pt idx="514">
                  <c:v>-5.1340226083999997E-2</c:v>
                </c:pt>
                <c:pt idx="515">
                  <c:v>-5.2678182721E-2</c:v>
                </c:pt>
                <c:pt idx="516">
                  <c:v>-5.4135892540000001E-2</c:v>
                </c:pt>
                <c:pt idx="517">
                  <c:v>-5.5544327944999999E-2</c:v>
                </c:pt>
                <c:pt idx="518">
                  <c:v>-5.6903481483E-2</c:v>
                </c:pt>
                <c:pt idx="519">
                  <c:v>-5.8142311871000003E-2</c:v>
                </c:pt>
                <c:pt idx="520">
                  <c:v>-5.9236735105999999E-2</c:v>
                </c:pt>
                <c:pt idx="521">
                  <c:v>-6.0210838914000003E-2</c:v>
                </c:pt>
                <c:pt idx="522">
                  <c:v>-6.1076067387999998E-2</c:v>
                </c:pt>
                <c:pt idx="523">
                  <c:v>-6.1975676565999997E-2</c:v>
                </c:pt>
                <c:pt idx="524">
                  <c:v>-6.3104487956000002E-2</c:v>
                </c:pt>
                <c:pt idx="525">
                  <c:v>-6.4473956823E-2</c:v>
                </c:pt>
                <c:pt idx="526">
                  <c:v>-6.6089823842000003E-2</c:v>
                </c:pt>
                <c:pt idx="527">
                  <c:v>-6.7894764245000003E-2</c:v>
                </c:pt>
                <c:pt idx="528">
                  <c:v>-6.9831505417999998E-2</c:v>
                </c:pt>
                <c:pt idx="529">
                  <c:v>-7.1945883333999996E-2</c:v>
                </c:pt>
                <c:pt idx="530">
                  <c:v>-7.4295178056E-2</c:v>
                </c:pt>
                <c:pt idx="531">
                  <c:v>-7.6781995594999999E-2</c:v>
                </c:pt>
                <c:pt idx="532">
                  <c:v>-7.9383417964000003E-2</c:v>
                </c:pt>
                <c:pt idx="533">
                  <c:v>-8.2116626203000004E-2</c:v>
                </c:pt>
                <c:pt idx="534">
                  <c:v>-8.4970168769000001E-2</c:v>
                </c:pt>
                <c:pt idx="535">
                  <c:v>-8.7766408919999997E-2</c:v>
                </c:pt>
                <c:pt idx="536">
                  <c:v>-9.0470969676999996E-2</c:v>
                </c:pt>
                <c:pt idx="537">
                  <c:v>-9.3060933053000006E-2</c:v>
                </c:pt>
                <c:pt idx="538">
                  <c:v>-9.5656618476000002E-2</c:v>
                </c:pt>
                <c:pt idx="539">
                  <c:v>-9.8269499837999999E-2</c:v>
                </c:pt>
                <c:pt idx="540">
                  <c:v>-0.10089384019</c:v>
                </c:pt>
                <c:pt idx="541">
                  <c:v>-0.10365570337</c:v>
                </c:pt>
                <c:pt idx="542">
                  <c:v>-0.10649204254</c:v>
                </c:pt>
                <c:pt idx="543">
                  <c:v>-0.1093513146</c:v>
                </c:pt>
                <c:pt idx="544">
                  <c:v>-0.11233664304</c:v>
                </c:pt>
                <c:pt idx="545">
                  <c:v>-0.11548241972999999</c:v>
                </c:pt>
                <c:pt idx="546">
                  <c:v>-0.11869121343</c:v>
                </c:pt>
                <c:pt idx="547">
                  <c:v>-0.12192293257</c:v>
                </c:pt>
                <c:pt idx="548">
                  <c:v>-0.12530362606000001</c:v>
                </c:pt>
                <c:pt idx="549">
                  <c:v>-0.12880466877999999</c:v>
                </c:pt>
                <c:pt idx="550">
                  <c:v>-0.13232289254999999</c:v>
                </c:pt>
                <c:pt idx="551">
                  <c:v>-0.13597288728000001</c:v>
                </c:pt>
                <c:pt idx="552">
                  <c:v>-0.13960571587000001</c:v>
                </c:pt>
                <c:pt idx="553">
                  <c:v>-0.14304944873</c:v>
                </c:pt>
                <c:pt idx="554">
                  <c:v>-0.14628690481000001</c:v>
                </c:pt>
                <c:pt idx="555">
                  <c:v>-0.14942693709999999</c:v>
                </c:pt>
                <c:pt idx="556">
                  <c:v>-0.1523950845</c:v>
                </c:pt>
                <c:pt idx="557">
                  <c:v>-0.15520277619</c:v>
                </c:pt>
                <c:pt idx="558">
                  <c:v>-0.15798756480000001</c:v>
                </c:pt>
                <c:pt idx="559">
                  <c:v>-0.1606978476</c:v>
                </c:pt>
                <c:pt idx="560">
                  <c:v>-0.16327634454000001</c:v>
                </c:pt>
                <c:pt idx="561">
                  <c:v>-0.16568294168</c:v>
                </c:pt>
                <c:pt idx="562">
                  <c:v>-0.16778013110000001</c:v>
                </c:pt>
                <c:pt idx="563">
                  <c:v>-0.16959653794999999</c:v>
                </c:pt>
                <c:pt idx="564">
                  <c:v>-0.17125250399</c:v>
                </c:pt>
                <c:pt idx="565">
                  <c:v>-0.17292566597</c:v>
                </c:pt>
                <c:pt idx="566">
                  <c:v>-0.17466759681999999</c:v>
                </c:pt>
                <c:pt idx="567">
                  <c:v>-0.17642669380000001</c:v>
                </c:pt>
                <c:pt idx="568">
                  <c:v>-0.17819152771999999</c:v>
                </c:pt>
                <c:pt idx="569">
                  <c:v>-0.17991627753</c:v>
                </c:pt>
                <c:pt idx="570">
                  <c:v>-0.18178997933999999</c:v>
                </c:pt>
                <c:pt idx="571">
                  <c:v>-0.18385277689000001</c:v>
                </c:pt>
                <c:pt idx="572">
                  <c:v>-0.18604736029999999</c:v>
                </c:pt>
                <c:pt idx="573">
                  <c:v>-0.18821330369</c:v>
                </c:pt>
                <c:pt idx="574">
                  <c:v>-0.19023598730999999</c:v>
                </c:pt>
                <c:pt idx="575">
                  <c:v>-0.19202949107</c:v>
                </c:pt>
                <c:pt idx="576">
                  <c:v>-0.19349063932999999</c:v>
                </c:pt>
                <c:pt idx="577">
                  <c:v>-0.1946939379</c:v>
                </c:pt>
                <c:pt idx="578">
                  <c:v>-0.19562219082999999</c:v>
                </c:pt>
                <c:pt idx="579">
                  <c:v>-0.19628687203</c:v>
                </c:pt>
                <c:pt idx="580">
                  <c:v>-0.19655045867000001</c:v>
                </c:pt>
                <c:pt idx="581">
                  <c:v>-0.19671662152</c:v>
                </c:pt>
                <c:pt idx="582">
                  <c:v>-0.19685988128000001</c:v>
                </c:pt>
                <c:pt idx="583">
                  <c:v>-0.19694010913000001</c:v>
                </c:pt>
                <c:pt idx="584">
                  <c:v>-0.19693437219000001</c:v>
                </c:pt>
                <c:pt idx="585">
                  <c:v>-0.19676819443999999</c:v>
                </c:pt>
                <c:pt idx="586">
                  <c:v>-0.19652754068</c:v>
                </c:pt>
                <c:pt idx="587">
                  <c:v>-0.19613216817000001</c:v>
                </c:pt>
                <c:pt idx="588">
                  <c:v>-0.19582846761</c:v>
                </c:pt>
                <c:pt idx="589">
                  <c:v>-0.19555917381999999</c:v>
                </c:pt>
                <c:pt idx="590">
                  <c:v>-0.19548466802</c:v>
                </c:pt>
                <c:pt idx="591">
                  <c:v>-0.19565656780999999</c:v>
                </c:pt>
                <c:pt idx="592">
                  <c:v>-0.19602903724000001</c:v>
                </c:pt>
                <c:pt idx="593">
                  <c:v>-0.19653326272999999</c:v>
                </c:pt>
                <c:pt idx="594">
                  <c:v>-0.19719794393000001</c:v>
                </c:pt>
                <c:pt idx="595">
                  <c:v>-0.19827517867</c:v>
                </c:pt>
                <c:pt idx="596">
                  <c:v>-0.19964465499</c:v>
                </c:pt>
                <c:pt idx="597">
                  <c:v>-0.20114591717999999</c:v>
                </c:pt>
                <c:pt idx="598">
                  <c:v>-0.20275031029999999</c:v>
                </c:pt>
                <c:pt idx="599">
                  <c:v>-0.20432606339000001</c:v>
                </c:pt>
                <c:pt idx="600">
                  <c:v>-0.20598776638999999</c:v>
                </c:pt>
                <c:pt idx="601">
                  <c:v>-0.20760363339999999</c:v>
                </c:pt>
                <c:pt idx="602">
                  <c:v>-0.20907624066</c:v>
                </c:pt>
                <c:pt idx="603">
                  <c:v>-0.21034255624000001</c:v>
                </c:pt>
                <c:pt idx="604">
                  <c:v>-0.21119061112000001</c:v>
                </c:pt>
                <c:pt idx="605">
                  <c:v>-0.21165473759</c:v>
                </c:pt>
                <c:pt idx="606">
                  <c:v>-0.21195270121000001</c:v>
                </c:pt>
                <c:pt idx="607">
                  <c:v>-0.21188393235</c:v>
                </c:pt>
                <c:pt idx="608">
                  <c:v>-0.21155732869999999</c:v>
                </c:pt>
                <c:pt idx="609">
                  <c:v>-0.21124216913999999</c:v>
                </c:pt>
                <c:pt idx="610">
                  <c:v>-0.21095567941999999</c:v>
                </c:pt>
                <c:pt idx="611">
                  <c:v>-0.21058322489</c:v>
                </c:pt>
                <c:pt idx="612">
                  <c:v>-0.21000449359000001</c:v>
                </c:pt>
                <c:pt idx="613">
                  <c:v>-0.20925959945</c:v>
                </c:pt>
                <c:pt idx="614">
                  <c:v>-0.20835424960000001</c:v>
                </c:pt>
                <c:pt idx="615">
                  <c:v>-0.20733432471999999</c:v>
                </c:pt>
                <c:pt idx="616">
                  <c:v>-0.20607371628000001</c:v>
                </c:pt>
                <c:pt idx="617">
                  <c:v>-0.20461829006999999</c:v>
                </c:pt>
                <c:pt idx="618">
                  <c:v>-0.20296233892000001</c:v>
                </c:pt>
                <c:pt idx="619">
                  <c:v>-0.20123758912</c:v>
                </c:pt>
                <c:pt idx="620">
                  <c:v>-0.19931231438999999</c:v>
                </c:pt>
                <c:pt idx="621">
                  <c:v>-0.19710054994000001</c:v>
                </c:pt>
                <c:pt idx="622">
                  <c:v>-0.19463090598999999</c:v>
                </c:pt>
                <c:pt idx="623">
                  <c:v>-0.19200083612999999</c:v>
                </c:pt>
                <c:pt idx="624">
                  <c:v>-0.18898685276999999</c:v>
                </c:pt>
                <c:pt idx="625">
                  <c:v>-0.18538841605</c:v>
                </c:pt>
                <c:pt idx="626">
                  <c:v>-0.18134303391000001</c:v>
                </c:pt>
                <c:pt idx="627">
                  <c:v>-0.17706272006000001</c:v>
                </c:pt>
                <c:pt idx="628">
                  <c:v>-0.17248445748999999</c:v>
                </c:pt>
                <c:pt idx="629">
                  <c:v>-0.16774001718000001</c:v>
                </c:pt>
                <c:pt idx="630">
                  <c:v>-0.16257728635999999</c:v>
                </c:pt>
                <c:pt idx="631">
                  <c:v>-0.15670976043000001</c:v>
                </c:pt>
                <c:pt idx="632">
                  <c:v>-0.15066461265</c:v>
                </c:pt>
                <c:pt idx="633">
                  <c:v>-0.14425848424000001</c:v>
                </c:pt>
                <c:pt idx="634">
                  <c:v>-0.13774347305000001</c:v>
                </c:pt>
                <c:pt idx="635">
                  <c:v>-0.13113105296999999</c:v>
                </c:pt>
                <c:pt idx="636">
                  <c:v>-0.1246561408</c:v>
                </c:pt>
                <c:pt idx="637">
                  <c:v>-0.11830157042</c:v>
                </c:pt>
                <c:pt idx="638">
                  <c:v>-0.11206733435000001</c:v>
                </c:pt>
                <c:pt idx="639">
                  <c:v>-0.10589613019999999</c:v>
                </c:pt>
                <c:pt idx="640">
                  <c:v>-0.10006871819</c:v>
                </c:pt>
                <c:pt idx="641">
                  <c:v>-9.4310067593999999E-2</c:v>
                </c:pt>
                <c:pt idx="642">
                  <c:v>-8.8660292326999998E-2</c:v>
                </c:pt>
                <c:pt idx="643">
                  <c:v>-8.3085000514999993E-2</c:v>
                </c:pt>
                <c:pt idx="644">
                  <c:v>-7.7458143233999993E-2</c:v>
                </c:pt>
                <c:pt idx="645">
                  <c:v>-7.1957342327000004E-2</c:v>
                </c:pt>
                <c:pt idx="646">
                  <c:v>-6.6473729908000004E-2</c:v>
                </c:pt>
                <c:pt idx="647">
                  <c:v>-6.0892704874000003E-2</c:v>
                </c:pt>
                <c:pt idx="648">
                  <c:v>-5.5140361190000001E-2</c:v>
                </c:pt>
                <c:pt idx="649">
                  <c:v>-4.9180015921999998E-2</c:v>
                </c:pt>
                <c:pt idx="650">
                  <c:v>-4.3130856007E-2</c:v>
                </c:pt>
                <c:pt idx="651">
                  <c:v>-3.7077683955000003E-2</c:v>
                </c:pt>
                <c:pt idx="652">
                  <c:v>-3.1087540090000001E-2</c:v>
                </c:pt>
                <c:pt idx="653">
                  <c:v>-2.5012021884000001E-2</c:v>
                </c:pt>
                <c:pt idx="654">
                  <c:v>-1.8932493403999998E-2</c:v>
                </c:pt>
                <c:pt idx="655">
                  <c:v>-1.2917139567E-2</c:v>
                </c:pt>
                <c:pt idx="656">
                  <c:v>-7.1705216541999997E-3</c:v>
                </c:pt>
                <c:pt idx="657">
                  <c:v>-1.4464812119999999E-3</c:v>
                </c:pt>
                <c:pt idx="658">
                  <c:v>4.0232622995999999E-3</c:v>
                </c:pt>
                <c:pt idx="659">
                  <c:v>9.1250250116000006E-3</c:v>
                </c:pt>
                <c:pt idx="660">
                  <c:v>1.390212588E-2</c:v>
                </c:pt>
                <c:pt idx="661">
                  <c:v>1.8264375627E-2</c:v>
                </c:pt>
                <c:pt idx="662">
                  <c:v>2.2207761183E-2</c:v>
                </c:pt>
                <c:pt idx="663">
                  <c:v>2.5796459987999999E-2</c:v>
                </c:pt>
                <c:pt idx="664">
                  <c:v>2.9196642339E-2</c:v>
                </c:pt>
                <c:pt idx="665">
                  <c:v>3.2473627477999999E-2</c:v>
                </c:pt>
                <c:pt idx="666">
                  <c:v>3.5605646669999998E-2</c:v>
                </c:pt>
                <c:pt idx="667">
                  <c:v>3.854341805E-2</c:v>
                </c:pt>
                <c:pt idx="668">
                  <c:v>4.1360285132999997E-2</c:v>
                </c:pt>
                <c:pt idx="669">
                  <c:v>4.4085472822000003E-2</c:v>
                </c:pt>
                <c:pt idx="670">
                  <c:v>4.6564273535999998E-2</c:v>
                </c:pt>
                <c:pt idx="671">
                  <c:v>4.8907268791999997E-2</c:v>
                </c:pt>
                <c:pt idx="672">
                  <c:v>5.1235940307000002E-2</c:v>
                </c:pt>
                <c:pt idx="673">
                  <c:v>5.3552579135E-2</c:v>
                </c:pt>
                <c:pt idx="674">
                  <c:v>5.5784415454000001E-2</c:v>
                </c:pt>
                <c:pt idx="675">
                  <c:v>5.7861540466999997E-2</c:v>
                </c:pt>
                <c:pt idx="676">
                  <c:v>5.9763900936000001E-2</c:v>
                </c:pt>
                <c:pt idx="677">
                  <c:v>6.1431329696999999E-2</c:v>
                </c:pt>
                <c:pt idx="678">
                  <c:v>6.2766417860999998E-2</c:v>
                </c:pt>
                <c:pt idx="679">
                  <c:v>6.3837930560000006E-2</c:v>
                </c:pt>
                <c:pt idx="680">
                  <c:v>6.4680241048000006E-2</c:v>
                </c:pt>
                <c:pt idx="681">
                  <c:v>6.5379299222999995E-2</c:v>
                </c:pt>
                <c:pt idx="682">
                  <c:v>6.5986678004000002E-2</c:v>
                </c:pt>
                <c:pt idx="683">
                  <c:v>6.6662818193000004E-2</c:v>
                </c:pt>
                <c:pt idx="684">
                  <c:v>6.7086838186000003E-2</c:v>
                </c:pt>
                <c:pt idx="685">
                  <c:v>6.7338958382999997E-2</c:v>
                </c:pt>
                <c:pt idx="686">
                  <c:v>6.7172788083999999E-2</c:v>
                </c:pt>
                <c:pt idx="687">
                  <c:v>6.6582597792000001E-2</c:v>
                </c:pt>
                <c:pt idx="688">
                  <c:v>6.5728828311000007E-2</c:v>
                </c:pt>
                <c:pt idx="689">
                  <c:v>6.4708888531E-2</c:v>
                </c:pt>
                <c:pt idx="690">
                  <c:v>6.3448294996999999E-2</c:v>
                </c:pt>
                <c:pt idx="691">
                  <c:v>6.2010057271000001E-2</c:v>
                </c:pt>
                <c:pt idx="692">
                  <c:v>6.0497339815000002E-2</c:v>
                </c:pt>
                <c:pt idx="693">
                  <c:v>5.9104952960999997E-2</c:v>
                </c:pt>
                <c:pt idx="694">
                  <c:v>5.7678177953000002E-2</c:v>
                </c:pt>
                <c:pt idx="695">
                  <c:v>5.6435912848000001E-2</c:v>
                </c:pt>
                <c:pt idx="696">
                  <c:v>5.5868644267000001E-2</c:v>
                </c:pt>
                <c:pt idx="697">
                  <c:v>5.5842287838E-2</c:v>
                </c:pt>
                <c:pt idx="698">
                  <c:v>5.6472014635999997E-2</c:v>
                </c:pt>
                <c:pt idx="699">
                  <c:v>5.7861540466999997E-2</c:v>
                </c:pt>
                <c:pt idx="700">
                  <c:v>5.9930071235E-2</c:v>
                </c:pt>
                <c:pt idx="701">
                  <c:v>6.2554411589999998E-2</c:v>
                </c:pt>
                <c:pt idx="702">
                  <c:v>6.5430864692000004E-2</c:v>
                </c:pt>
                <c:pt idx="703">
                  <c:v>6.8639673292999998E-2</c:v>
                </c:pt>
                <c:pt idx="704">
                  <c:v>7.2031833231E-2</c:v>
                </c:pt>
                <c:pt idx="705">
                  <c:v>7.5458370149000004E-2</c:v>
                </c:pt>
                <c:pt idx="706">
                  <c:v>7.9056806862000006E-2</c:v>
                </c:pt>
                <c:pt idx="707">
                  <c:v>8.2420319318999999E-2</c:v>
                </c:pt>
                <c:pt idx="708">
                  <c:v>8.5909888148000005E-2</c:v>
                </c:pt>
                <c:pt idx="709">
                  <c:v>8.9433841407000003E-2</c:v>
                </c:pt>
                <c:pt idx="710">
                  <c:v>9.2974983156000002E-2</c:v>
                </c:pt>
                <c:pt idx="711">
                  <c:v>9.6521846950000004E-2</c:v>
                </c:pt>
                <c:pt idx="712">
                  <c:v>0.10020051151999999</c:v>
                </c:pt>
                <c:pt idx="713">
                  <c:v>0.10410263389</c:v>
                </c:pt>
                <c:pt idx="714">
                  <c:v>0.10841159523</c:v>
                </c:pt>
                <c:pt idx="715">
                  <c:v>0.11296122521</c:v>
                </c:pt>
                <c:pt idx="716">
                  <c:v>0.11749364436</c:v>
                </c:pt>
                <c:pt idx="717">
                  <c:v>0.12171666323999999</c:v>
                </c:pt>
                <c:pt idx="718">
                  <c:v>0.12552137672999999</c:v>
                </c:pt>
                <c:pt idx="719">
                  <c:v>0.12925733625999999</c:v>
                </c:pt>
                <c:pt idx="720">
                  <c:v>0.13301621377</c:v>
                </c:pt>
                <c:pt idx="721">
                  <c:v>0.13695272803</c:v>
                </c:pt>
                <c:pt idx="722">
                  <c:v>0.14089496434000001</c:v>
                </c:pt>
                <c:pt idx="723">
                  <c:v>0.14509505033</c:v>
                </c:pt>
                <c:pt idx="724">
                  <c:v>0.14940974116</c:v>
                </c:pt>
                <c:pt idx="725">
                  <c:v>0.15378174185999999</c:v>
                </c:pt>
                <c:pt idx="726">
                  <c:v>0.15808495879000001</c:v>
                </c:pt>
                <c:pt idx="727">
                  <c:v>0.16202148794999999</c:v>
                </c:pt>
                <c:pt idx="728">
                  <c:v>0.16575743258</c:v>
                </c:pt>
                <c:pt idx="729">
                  <c:v>0.16914387047000001</c:v>
                </c:pt>
                <c:pt idx="730">
                  <c:v>0.17202031611999999</c:v>
                </c:pt>
                <c:pt idx="731">
                  <c:v>0.17461600899999999</c:v>
                </c:pt>
                <c:pt idx="732">
                  <c:v>0.17744664848</c:v>
                </c:pt>
                <c:pt idx="733">
                  <c:v>0.18055230379000001</c:v>
                </c:pt>
                <c:pt idx="734">
                  <c:v>0.18406477570999999</c:v>
                </c:pt>
                <c:pt idx="735">
                  <c:v>0.18824768066</c:v>
                </c:pt>
                <c:pt idx="736">
                  <c:v>0.19287179409999999</c:v>
                </c:pt>
                <c:pt idx="737">
                  <c:v>0.19759331644</c:v>
                </c:pt>
                <c:pt idx="738">
                  <c:v>0.20236641169</c:v>
                </c:pt>
                <c:pt idx="739">
                  <c:v>0.20712803303999999</c:v>
                </c:pt>
                <c:pt idx="740">
                  <c:v>0.21210740507</c:v>
                </c:pt>
                <c:pt idx="741">
                  <c:v>0.21755664051000001</c:v>
                </c:pt>
                <c:pt idx="742">
                  <c:v>0.22344706952999999</c:v>
                </c:pt>
                <c:pt idx="743">
                  <c:v>0.22954952716999999</c:v>
                </c:pt>
                <c:pt idx="744">
                  <c:v>0.23588690162000001</c:v>
                </c:pt>
                <c:pt idx="745">
                  <c:v>0.24252796172999999</c:v>
                </c:pt>
                <c:pt idx="746">
                  <c:v>0.24955296516</c:v>
                </c:pt>
                <c:pt idx="747">
                  <c:v>0.25691598653999997</c:v>
                </c:pt>
                <c:pt idx="748">
                  <c:v>0.26457703113999997</c:v>
                </c:pt>
                <c:pt idx="749">
                  <c:v>0.27233543991999998</c:v>
                </c:pt>
                <c:pt idx="750">
                  <c:v>0.28023710847</c:v>
                </c:pt>
                <c:pt idx="751">
                  <c:v>0.28822472692000001</c:v>
                </c:pt>
                <c:pt idx="752">
                  <c:v>0.29643008113000002</c:v>
                </c:pt>
                <c:pt idx="753">
                  <c:v>0.30528292060000001</c:v>
                </c:pt>
                <c:pt idx="754">
                  <c:v>0.31451970339000002</c:v>
                </c:pt>
                <c:pt idx="755">
                  <c:v>0.32412892580000002</c:v>
                </c:pt>
                <c:pt idx="756">
                  <c:v>0.33389857411000001</c:v>
                </c:pt>
                <c:pt idx="757">
                  <c:v>0.34345045685999998</c:v>
                </c:pt>
                <c:pt idx="758">
                  <c:v>0.35310551524</c:v>
                </c:pt>
                <c:pt idx="759">
                  <c:v>0.36317884921999999</c:v>
                </c:pt>
                <c:pt idx="760">
                  <c:v>0.37363612652</c:v>
                </c:pt>
                <c:pt idx="761">
                  <c:v>0.38441997766000002</c:v>
                </c:pt>
                <c:pt idx="762">
                  <c:v>0.39591434598000003</c:v>
                </c:pt>
                <c:pt idx="763">
                  <c:v>0.40756344794999999</c:v>
                </c:pt>
                <c:pt idx="764">
                  <c:v>0.41978552938000002</c:v>
                </c:pt>
                <c:pt idx="765">
                  <c:v>0.43235141039000002</c:v>
                </c:pt>
                <c:pt idx="766">
                  <c:v>0.44523817301000002</c:v>
                </c:pt>
                <c:pt idx="767">
                  <c:v>0.45844009519000001</c:v>
                </c:pt>
                <c:pt idx="768">
                  <c:v>0.47170501946999999</c:v>
                </c:pt>
                <c:pt idx="769">
                  <c:v>0.48526796699000002</c:v>
                </c:pt>
                <c:pt idx="770">
                  <c:v>0.49932935833999997</c:v>
                </c:pt>
                <c:pt idx="771">
                  <c:v>0.51388931274000005</c:v>
                </c:pt>
                <c:pt idx="772">
                  <c:v>0.52929729222999999</c:v>
                </c:pt>
                <c:pt idx="773">
                  <c:v>0.54550176858999999</c:v>
                </c:pt>
                <c:pt idx="774">
                  <c:v>0.56250262259999995</c:v>
                </c:pt>
                <c:pt idx="775">
                  <c:v>0.58021980524000005</c:v>
                </c:pt>
                <c:pt idx="776">
                  <c:v>0.59884232283000005</c:v>
                </c:pt>
                <c:pt idx="777">
                  <c:v>0.61792320013000002</c:v>
                </c:pt>
                <c:pt idx="778">
                  <c:v>0.63706141709999997</c:v>
                </c:pt>
                <c:pt idx="779">
                  <c:v>0.65597039460999995</c:v>
                </c:pt>
                <c:pt idx="780">
                  <c:v>0.67430639267000003</c:v>
                </c:pt>
                <c:pt idx="781">
                  <c:v>0.69269967079000005</c:v>
                </c:pt>
                <c:pt idx="782">
                  <c:v>0.71080648898999998</c:v>
                </c:pt>
                <c:pt idx="783">
                  <c:v>0.72856944799000001</c:v>
                </c:pt>
                <c:pt idx="784">
                  <c:v>0.74598872662000004</c:v>
                </c:pt>
                <c:pt idx="785">
                  <c:v>0.76312142611</c:v>
                </c:pt>
                <c:pt idx="786">
                  <c:v>0.77985298634</c:v>
                </c:pt>
                <c:pt idx="787">
                  <c:v>0.79658460617000004</c:v>
                </c:pt>
                <c:pt idx="788">
                  <c:v>0.81348812579999996</c:v>
                </c:pt>
                <c:pt idx="789">
                  <c:v>0.83004778623999997</c:v>
                </c:pt>
                <c:pt idx="790">
                  <c:v>0.84695130587</c:v>
                </c:pt>
                <c:pt idx="791">
                  <c:v>0.86345368623999996</c:v>
                </c:pt>
                <c:pt idx="792">
                  <c:v>0.87944042683000001</c:v>
                </c:pt>
                <c:pt idx="793">
                  <c:v>0.89554160832999996</c:v>
                </c:pt>
                <c:pt idx="794">
                  <c:v>0.91158562898999995</c:v>
                </c:pt>
                <c:pt idx="795">
                  <c:v>0.92745780945</c:v>
                </c:pt>
                <c:pt idx="796">
                  <c:v>0.94321525097000003</c:v>
                </c:pt>
                <c:pt idx="797">
                  <c:v>0.95868629217000001</c:v>
                </c:pt>
                <c:pt idx="798">
                  <c:v>0.97427189349999999</c:v>
                </c:pt>
                <c:pt idx="799">
                  <c:v>0.99002945422999999</c:v>
                </c:pt>
                <c:pt idx="800">
                  <c:v>1.005614996</c:v>
                </c:pt>
                <c:pt idx="801">
                  <c:v>1.0213724375</c:v>
                </c:pt>
                <c:pt idx="802">
                  <c:v>1.0372445583000001</c:v>
                </c:pt>
                <c:pt idx="803">
                  <c:v>1.0526583195000001</c:v>
                </c:pt>
                <c:pt idx="804">
                  <c:v>1.0677853823000001</c:v>
                </c:pt>
                <c:pt idx="805">
                  <c:v>1.0827407837</c:v>
                </c:pt>
                <c:pt idx="806">
                  <c:v>1.0976387262</c:v>
                </c:pt>
                <c:pt idx="807">
                  <c:v>1.1128805876000001</c:v>
                </c:pt>
                <c:pt idx="808">
                  <c:v>1.1282942295</c:v>
                </c:pt>
                <c:pt idx="809">
                  <c:v>1.1434215307</c:v>
                </c:pt>
                <c:pt idx="810">
                  <c:v>1.1586060523999999</c:v>
                </c:pt>
                <c:pt idx="811">
                  <c:v>1.1735612153999999</c:v>
                </c:pt>
                <c:pt idx="812">
                  <c:v>1.1882300376999999</c:v>
                </c:pt>
                <c:pt idx="813">
                  <c:v>1.2022684813</c:v>
                </c:pt>
                <c:pt idx="814">
                  <c:v>1.2155048847000001</c:v>
                </c:pt>
                <c:pt idx="815">
                  <c:v>1.2281109095</c:v>
                </c:pt>
                <c:pt idx="816">
                  <c:v>1.2401438950999999</c:v>
                </c:pt>
                <c:pt idx="817">
                  <c:v>1.2521195411999999</c:v>
                </c:pt>
                <c:pt idx="818">
                  <c:v>1.2639234066</c:v>
                </c:pt>
                <c:pt idx="819">
                  <c:v>1.2754980326000001</c:v>
                </c:pt>
                <c:pt idx="820">
                  <c:v>1.2873017788000001</c:v>
                </c:pt>
                <c:pt idx="821">
                  <c:v>1.2992202044000001</c:v>
                </c:pt>
                <c:pt idx="822">
                  <c:v>1.3113105297000001</c:v>
                </c:pt>
                <c:pt idx="823">
                  <c:v>1.3231142759000001</c:v>
                </c:pt>
                <c:pt idx="824">
                  <c:v>1.3346315622</c:v>
                </c:pt>
                <c:pt idx="825">
                  <c:v>1.3459770679</c:v>
                </c:pt>
                <c:pt idx="826">
                  <c:v>1.3571505547</c:v>
                </c:pt>
                <c:pt idx="827">
                  <c:v>1.368209362</c:v>
                </c:pt>
                <c:pt idx="828">
                  <c:v>1.3793256282999999</c:v>
                </c:pt>
                <c:pt idx="829">
                  <c:v>1.3904417753</c:v>
                </c:pt>
                <c:pt idx="830">
                  <c:v>1.4015580416</c:v>
                </c:pt>
                <c:pt idx="831">
                  <c:v>1.4129034280999999</c:v>
                </c:pt>
                <c:pt idx="832">
                  <c:v>1.4244207144000001</c:v>
                </c:pt>
                <c:pt idx="833">
                  <c:v>1.4357659816999999</c:v>
                </c:pt>
                <c:pt idx="834">
                  <c:v>1.4469968081</c:v>
                </c:pt>
                <c:pt idx="835">
                  <c:v>1.4580557346</c:v>
                </c:pt>
                <c:pt idx="836">
                  <c:v>1.4689427613999999</c:v>
                </c:pt>
                <c:pt idx="837">
                  <c:v>1.4794859886</c:v>
                </c:pt>
                <c:pt idx="838">
                  <c:v>1.4896854161999999</c:v>
                </c:pt>
                <c:pt idx="839">
                  <c:v>1.4997701644999999</c:v>
                </c:pt>
                <c:pt idx="840">
                  <c:v>1.5097976923</c:v>
                </c:pt>
                <c:pt idx="841">
                  <c:v>1.5198252201</c:v>
                </c:pt>
                <c:pt idx="842">
                  <c:v>1.529967308</c:v>
                </c:pt>
                <c:pt idx="843">
                  <c:v>1.5406250954</c:v>
                </c:pt>
                <c:pt idx="844">
                  <c:v>1.5513974427999999</c:v>
                </c:pt>
                <c:pt idx="845">
                  <c:v>1.5624563694</c:v>
                </c:pt>
                <c:pt idx="846">
                  <c:v>1.5735726356999999</c:v>
                </c:pt>
                <c:pt idx="847">
                  <c:v>1.5846887827</c:v>
                </c:pt>
                <c:pt idx="848">
                  <c:v>1.5963207482999999</c:v>
                </c:pt>
                <c:pt idx="849">
                  <c:v>1.6081244946</c:v>
                </c:pt>
                <c:pt idx="850">
                  <c:v>1.6198136806000001</c:v>
                </c:pt>
                <c:pt idx="851">
                  <c:v>1.6315028667</c:v>
                </c:pt>
                <c:pt idx="852">
                  <c:v>1.6431347132</c:v>
                </c:pt>
                <c:pt idx="853">
                  <c:v>1.6544228792</c:v>
                </c:pt>
                <c:pt idx="854">
                  <c:v>1.6658828259</c:v>
                </c:pt>
                <c:pt idx="855">
                  <c:v>1.6770564318000001</c:v>
                </c:pt>
                <c:pt idx="856">
                  <c:v>1.6880580187000001</c:v>
                </c:pt>
                <c:pt idx="857">
                  <c:v>1.6988303660999999</c:v>
                </c:pt>
                <c:pt idx="858">
                  <c:v>1.7097173929</c:v>
                </c:pt>
                <c:pt idx="859">
                  <c:v>1.7206044197000001</c:v>
                </c:pt>
                <c:pt idx="860">
                  <c:v>1.7312622070000001</c:v>
                </c:pt>
                <c:pt idx="861">
                  <c:v>1.7418626547</c:v>
                </c:pt>
                <c:pt idx="862">
                  <c:v>1.7521767615999999</c:v>
                </c:pt>
                <c:pt idx="863">
                  <c:v>1.7624334097000001</c:v>
                </c:pt>
                <c:pt idx="864">
                  <c:v>1.7723462582</c:v>
                </c:pt>
                <c:pt idx="865">
                  <c:v>1.7822592258000001</c:v>
                </c:pt>
                <c:pt idx="866">
                  <c:v>1.7922867537</c:v>
                </c:pt>
                <c:pt idx="867">
                  <c:v>1.8024860620000001</c:v>
                </c:pt>
                <c:pt idx="868">
                  <c:v>1.8125134705999999</c:v>
                </c:pt>
                <c:pt idx="869">
                  <c:v>1.8220826387</c:v>
                </c:pt>
                <c:pt idx="870">
                  <c:v>1.8314225674</c:v>
                </c:pt>
                <c:pt idx="871">
                  <c:v>1.8412209748999999</c:v>
                </c:pt>
                <c:pt idx="872">
                  <c:v>1.8513630629</c:v>
                </c:pt>
                <c:pt idx="873">
                  <c:v>1.8614476919</c:v>
                </c:pt>
                <c:pt idx="874">
                  <c:v>1.8717044592000001</c:v>
                </c:pt>
                <c:pt idx="875">
                  <c:v>1.8814454079</c:v>
                </c:pt>
                <c:pt idx="876">
                  <c:v>1.890728116</c:v>
                </c:pt>
                <c:pt idx="877">
                  <c:v>1.8997241258999999</c:v>
                </c:pt>
                <c:pt idx="878">
                  <c:v>1.9084336758</c:v>
                </c:pt>
                <c:pt idx="879">
                  <c:v>1.9171432257000001</c:v>
                </c:pt>
                <c:pt idx="880">
                  <c:v>1.9259102345000001</c:v>
                </c:pt>
                <c:pt idx="881">
                  <c:v>1.9349062443</c:v>
                </c:pt>
                <c:pt idx="882">
                  <c:v>1.9436160326</c:v>
                </c:pt>
                <c:pt idx="883">
                  <c:v>1.9524974823000001</c:v>
                </c:pt>
                <c:pt idx="884">
                  <c:v>1.9614362717</c:v>
                </c:pt>
                <c:pt idx="885">
                  <c:v>1.9702032804</c:v>
                </c:pt>
                <c:pt idx="886">
                  <c:v>1.9790273905</c:v>
                </c:pt>
                <c:pt idx="887">
                  <c:v>1.9880234002999999</c:v>
                </c:pt>
                <c:pt idx="888">
                  <c:v>1.9971915483</c:v>
                </c:pt>
                <c:pt idx="889">
                  <c:v>2.0063593387999998</c:v>
                </c:pt>
                <c:pt idx="890">
                  <c:v>2.0159285068999999</c:v>
                </c:pt>
                <c:pt idx="891">
                  <c:v>2.025898695</c:v>
                </c:pt>
                <c:pt idx="892">
                  <c:v>2.0363848208999999</c:v>
                </c:pt>
                <c:pt idx="893">
                  <c:v>2.0471572876000002</c:v>
                </c:pt>
                <c:pt idx="894">
                  <c:v>2.0586171150000001</c:v>
                </c:pt>
                <c:pt idx="895">
                  <c:v>2.070420742</c:v>
                </c:pt>
                <c:pt idx="896">
                  <c:v>2.0826830863999999</c:v>
                </c:pt>
                <c:pt idx="897">
                  <c:v>2.0954036713000002</c:v>
                </c:pt>
                <c:pt idx="898">
                  <c:v>2.1082961559000002</c:v>
                </c:pt>
                <c:pt idx="899">
                  <c:v>2.1214179993000002</c:v>
                </c:pt>
                <c:pt idx="900">
                  <c:v>2.1346540451</c:v>
                </c:pt>
                <c:pt idx="901">
                  <c:v>2.1475465298</c:v>
                </c:pt>
                <c:pt idx="902">
                  <c:v>2.1603245735000001</c:v>
                </c:pt>
                <c:pt idx="903">
                  <c:v>2.1730451583999999</c:v>
                </c:pt>
                <c:pt idx="904">
                  <c:v>2.1858229637000002</c:v>
                </c:pt>
                <c:pt idx="905">
                  <c:v>2.1987154484000002</c:v>
                </c:pt>
                <c:pt idx="906">
                  <c:v>2.2113790511999998</c:v>
                </c:pt>
                <c:pt idx="907">
                  <c:v>2.2239274979000001</c:v>
                </c:pt>
                <c:pt idx="908">
                  <c:v>2.2362470627</c:v>
                </c:pt>
                <c:pt idx="909">
                  <c:v>2.2483947277</c:v>
                </c:pt>
                <c:pt idx="910">
                  <c:v>2.2601985931000002</c:v>
                </c:pt>
                <c:pt idx="911">
                  <c:v>2.2718303203999999</c:v>
                </c:pt>
                <c:pt idx="912">
                  <c:v>2.2830610275000001</c:v>
                </c:pt>
                <c:pt idx="913">
                  <c:v>2.2936615944000001</c:v>
                </c:pt>
                <c:pt idx="914">
                  <c:v>2.3038609027999999</c:v>
                </c:pt>
                <c:pt idx="915">
                  <c:v>2.3134875298000002</c:v>
                </c:pt>
                <c:pt idx="916">
                  <c:v>2.3224260807000001</c:v>
                </c:pt>
                <c:pt idx="917">
                  <c:v>2.3307919502000001</c:v>
                </c:pt>
                <c:pt idx="918">
                  <c:v>2.3387567997000001</c:v>
                </c:pt>
                <c:pt idx="919">
                  <c:v>2.3464922905000001</c:v>
                </c:pt>
                <c:pt idx="920">
                  <c:v>2.3539984226000001</c:v>
                </c:pt>
                <c:pt idx="921">
                  <c:v>2.3613328934000002</c:v>
                </c:pt>
                <c:pt idx="922">
                  <c:v>2.3679797648999998</c:v>
                </c:pt>
                <c:pt idx="923">
                  <c:v>2.3738243579999998</c:v>
                </c:pt>
                <c:pt idx="924">
                  <c:v>2.3784656525000001</c:v>
                </c:pt>
                <c:pt idx="925">
                  <c:v>2.3820180892999998</c:v>
                </c:pt>
                <c:pt idx="926">
                  <c:v>2.3855707645000002</c:v>
                </c:pt>
                <c:pt idx="927">
                  <c:v>2.3886077403999999</c:v>
                </c:pt>
                <c:pt idx="928">
                  <c:v>2.3912434577999999</c:v>
                </c:pt>
                <c:pt idx="929">
                  <c:v>2.3931345940000002</c:v>
                </c:pt>
                <c:pt idx="930">
                  <c:v>2.3944523334999999</c:v>
                </c:pt>
                <c:pt idx="931">
                  <c:v>2.3950252533</c:v>
                </c:pt>
                <c:pt idx="932">
                  <c:v>2.3954837322000002</c:v>
                </c:pt>
                <c:pt idx="933">
                  <c:v>2.3958275318000002</c:v>
                </c:pt>
                <c:pt idx="934">
                  <c:v>2.3961138725</c:v>
                </c:pt>
                <c:pt idx="935">
                  <c:v>2.3962860106999999</c:v>
                </c:pt>
                <c:pt idx="936">
                  <c:v>2.3965153693999999</c:v>
                </c:pt>
                <c:pt idx="937">
                  <c:v>2.3966870307999999</c:v>
                </c:pt>
                <c:pt idx="938">
                  <c:v>2.3966295719000001</c:v>
                </c:pt>
                <c:pt idx="939">
                  <c:v>2.3964006901000001</c:v>
                </c:pt>
                <c:pt idx="940">
                  <c:v>2.3958849906999999</c:v>
                </c:pt>
                <c:pt idx="941">
                  <c:v>2.3947961329999998</c:v>
                </c:pt>
                <c:pt idx="942">
                  <c:v>2.3936502933999999</c:v>
                </c:pt>
                <c:pt idx="943">
                  <c:v>2.3927333355</c:v>
                </c:pt>
                <c:pt idx="944">
                  <c:v>2.3918738364999999</c:v>
                </c:pt>
                <c:pt idx="945">
                  <c:v>2.3907852172999999</c:v>
                </c:pt>
                <c:pt idx="946">
                  <c:v>2.3898112774000002</c:v>
                </c:pt>
                <c:pt idx="947">
                  <c:v>2.3887224197000001</c:v>
                </c:pt>
                <c:pt idx="948">
                  <c:v>2.3878629208</c:v>
                </c:pt>
                <c:pt idx="949">
                  <c:v>2.3876907825</c:v>
                </c:pt>
                <c:pt idx="950">
                  <c:v>2.3878629208</c:v>
                </c:pt>
                <c:pt idx="951">
                  <c:v>2.3883211612999999</c:v>
                </c:pt>
                <c:pt idx="952">
                  <c:v>2.3890087604999999</c:v>
                </c:pt>
                <c:pt idx="953">
                  <c:v>2.3892953395999998</c:v>
                </c:pt>
                <c:pt idx="954">
                  <c:v>2.3890087604999999</c:v>
                </c:pt>
                <c:pt idx="955">
                  <c:v>2.3888368607000001</c:v>
                </c:pt>
                <c:pt idx="956">
                  <c:v>2.3884932994999999</c:v>
                </c:pt>
                <c:pt idx="957">
                  <c:v>2.3880920410000002</c:v>
                </c:pt>
                <c:pt idx="958">
                  <c:v>2.3876335621</c:v>
                </c:pt>
                <c:pt idx="959">
                  <c:v>2.3871753216</c:v>
                </c:pt>
                <c:pt idx="960">
                  <c:v>2.3872897625</c:v>
                </c:pt>
                <c:pt idx="961">
                  <c:v>2.3879201412</c:v>
                </c:pt>
                <c:pt idx="962">
                  <c:v>2.3883786201000001</c:v>
                </c:pt>
                <c:pt idx="963">
                  <c:v>2.3886651993000001</c:v>
                </c:pt>
                <c:pt idx="964">
                  <c:v>2.3892953395999998</c:v>
                </c:pt>
                <c:pt idx="965">
                  <c:v>2.3897538185</c:v>
                </c:pt>
                <c:pt idx="966">
                  <c:v>2.3899829387999998</c:v>
                </c:pt>
                <c:pt idx="967">
                  <c:v>2.3899829387999998</c:v>
                </c:pt>
                <c:pt idx="968">
                  <c:v>2.3901548386</c:v>
                </c:pt>
                <c:pt idx="969">
                  <c:v>2.3907279967999999</c:v>
                </c:pt>
                <c:pt idx="970">
                  <c:v>2.3913009167000001</c:v>
                </c:pt>
                <c:pt idx="971">
                  <c:v>2.3922176360999998</c:v>
                </c:pt>
                <c:pt idx="972">
                  <c:v>2.3936502933999999</c:v>
                </c:pt>
                <c:pt idx="973">
                  <c:v>2.3954265118000002</c:v>
                </c:pt>
                <c:pt idx="974">
                  <c:v>2.3973174094999998</c:v>
                </c:pt>
                <c:pt idx="975">
                  <c:v>2.3990936279000001</c:v>
                </c:pt>
                <c:pt idx="976">
                  <c:v>2.4008126259</c:v>
                </c:pt>
                <c:pt idx="977">
                  <c:v>2.4022450446999999</c:v>
                </c:pt>
                <c:pt idx="978">
                  <c:v>2.4034483433</c:v>
                </c:pt>
                <c:pt idx="979">
                  <c:v>2.4048810005000001</c:v>
                </c:pt>
                <c:pt idx="980">
                  <c:v>2.4065999984999999</c:v>
                </c:pt>
                <c:pt idx="981">
                  <c:v>2.4083764553</c:v>
                </c:pt>
                <c:pt idx="982">
                  <c:v>2.4106681346999999</c:v>
                </c:pt>
                <c:pt idx="983">
                  <c:v>2.4136478901</c:v>
                </c:pt>
                <c:pt idx="984">
                  <c:v>2.4173152447000001</c:v>
                </c:pt>
                <c:pt idx="985">
                  <c:v>2.4213831424999999</c:v>
                </c:pt>
                <c:pt idx="986">
                  <c:v>2.4253370761999999</c:v>
                </c:pt>
                <c:pt idx="987">
                  <c:v>2.4290041923999999</c:v>
                </c:pt>
                <c:pt idx="988">
                  <c:v>2.4326713084999998</c:v>
                </c:pt>
                <c:pt idx="989">
                  <c:v>2.4355936050000002</c:v>
                </c:pt>
                <c:pt idx="990">
                  <c:v>2.4378283023999998</c:v>
                </c:pt>
                <c:pt idx="991">
                  <c:v>2.4393754004999999</c:v>
                </c:pt>
                <c:pt idx="992">
                  <c:v>2.4404642582</c:v>
                </c:pt>
                <c:pt idx="993">
                  <c:v>2.4414956569999999</c:v>
                </c:pt>
                <c:pt idx="994">
                  <c:v>2.4426989555</c:v>
                </c:pt>
                <c:pt idx="995">
                  <c:v>2.4444751739999999</c:v>
                </c:pt>
                <c:pt idx="996">
                  <c:v>2.4468817711000002</c:v>
                </c:pt>
                <c:pt idx="997">
                  <c:v>2.4499762058000001</c:v>
                </c:pt>
                <c:pt idx="998">
                  <c:v>2.4535858630999998</c:v>
                </c:pt>
                <c:pt idx="999">
                  <c:v>2.4567947388000002</c:v>
                </c:pt>
                <c:pt idx="1000">
                  <c:v>2.4596025944000002</c:v>
                </c:pt>
                <c:pt idx="1001">
                  <c:v>2.4620089530999998</c:v>
                </c:pt>
                <c:pt idx="1002">
                  <c:v>2.4642436503999998</c:v>
                </c:pt>
                <c:pt idx="1003">
                  <c:v>2.4665358067000001</c:v>
                </c:pt>
                <c:pt idx="1004">
                  <c:v>2.4688277245000001</c:v>
                </c:pt>
                <c:pt idx="1005">
                  <c:v>2.4715209006999999</c:v>
                </c:pt>
                <c:pt idx="1006">
                  <c:v>2.4750161171</c:v>
                </c:pt>
                <c:pt idx="1007">
                  <c:v>2.4791991710999999</c:v>
                </c:pt>
                <c:pt idx="1008">
                  <c:v>2.4836111069000002</c:v>
                </c:pt>
                <c:pt idx="1009">
                  <c:v>2.4881951809</c:v>
                </c:pt>
                <c:pt idx="1010">
                  <c:v>2.4928364753999999</c:v>
                </c:pt>
                <c:pt idx="1011">
                  <c:v>2.4971914290999999</c:v>
                </c:pt>
                <c:pt idx="1012">
                  <c:v>2.5010876656000001</c:v>
                </c:pt>
                <c:pt idx="1013">
                  <c:v>2.5041818618999998</c:v>
                </c:pt>
                <c:pt idx="1014">
                  <c:v>2.5066456795000001</c:v>
                </c:pt>
                <c:pt idx="1015">
                  <c:v>2.5092241764000001</c:v>
                </c:pt>
                <c:pt idx="1016">
                  <c:v>2.5121464729</c:v>
                </c:pt>
                <c:pt idx="1017">
                  <c:v>2.5157566071000002</c:v>
                </c:pt>
                <c:pt idx="1018">
                  <c:v>2.5195956229999998</c:v>
                </c:pt>
                <c:pt idx="1019">
                  <c:v>2.523434639</c:v>
                </c:pt>
                <c:pt idx="1020">
                  <c:v>2.5275030136000001</c:v>
                </c:pt>
                <c:pt idx="1021">
                  <c:v>2.5315139294</c:v>
                </c:pt>
                <c:pt idx="1022">
                  <c:v>2.5353531836999998</c:v>
                </c:pt>
                <c:pt idx="1023">
                  <c:v>2.5387337207999998</c:v>
                </c:pt>
                <c:pt idx="1024">
                  <c:v>2.5415987967999998</c:v>
                </c:pt>
                <c:pt idx="1025">
                  <c:v>2.544005394</c:v>
                </c:pt>
                <c:pt idx="1026">
                  <c:v>2.5462400913000001</c:v>
                </c:pt>
                <c:pt idx="1027">
                  <c:v>2.5487613678000001</c:v>
                </c:pt>
                <c:pt idx="1028">
                  <c:v>2.5517408848000001</c:v>
                </c:pt>
                <c:pt idx="1029">
                  <c:v>2.5552363396</c:v>
                </c:pt>
                <c:pt idx="1030">
                  <c:v>2.5594191551000001</c:v>
                </c:pt>
                <c:pt idx="1031">
                  <c:v>2.5641751289000001</c:v>
                </c:pt>
                <c:pt idx="1032">
                  <c:v>2.5688734055000002</c:v>
                </c:pt>
                <c:pt idx="1033">
                  <c:v>2.5731139182999998</c:v>
                </c:pt>
                <c:pt idx="1034">
                  <c:v>2.5766663551</c:v>
                </c:pt>
                <c:pt idx="1035">
                  <c:v>2.5794739723000002</c:v>
                </c:pt>
                <c:pt idx="1036">
                  <c:v>2.5814223289</c:v>
                </c:pt>
                <c:pt idx="1037">
                  <c:v>2.5827975272999999</c:v>
                </c:pt>
                <c:pt idx="1038">
                  <c:v>2.5838289260999998</c:v>
                </c:pt>
                <c:pt idx="1039">
                  <c:v>2.5845165253000002</c:v>
                </c:pt>
                <c:pt idx="1040">
                  <c:v>2.5852613449000001</c:v>
                </c:pt>
                <c:pt idx="1041">
                  <c:v>2.5864074229999998</c:v>
                </c:pt>
                <c:pt idx="1042">
                  <c:v>2.5878398418000002</c:v>
                </c:pt>
                <c:pt idx="1043">
                  <c:v>2.5892722607000001</c:v>
                </c:pt>
                <c:pt idx="1044">
                  <c:v>2.5912206172999999</c:v>
                </c:pt>
                <c:pt idx="1045">
                  <c:v>2.5934553145999999</c:v>
                </c:pt>
                <c:pt idx="1046">
                  <c:v>2.5956327914999999</c:v>
                </c:pt>
                <c:pt idx="1047">
                  <c:v>2.5977528095000002</c:v>
                </c:pt>
                <c:pt idx="1048">
                  <c:v>2.5995290279000001</c:v>
                </c:pt>
                <c:pt idx="1049">
                  <c:v>2.6012480258999999</c:v>
                </c:pt>
                <c:pt idx="1050">
                  <c:v>2.6027951241</c:v>
                </c:pt>
                <c:pt idx="1051">
                  <c:v>2.6046862601999998</c:v>
                </c:pt>
                <c:pt idx="1052">
                  <c:v>2.6072072983000001</c:v>
                </c:pt>
                <c:pt idx="1053">
                  <c:v>2.6098430157000001</c:v>
                </c:pt>
                <c:pt idx="1054">
                  <c:v>2.6129372119999998</c:v>
                </c:pt>
                <c:pt idx="1055">
                  <c:v>2.6166043282000002</c:v>
                </c:pt>
                <c:pt idx="1056">
                  <c:v>2.6199851035999999</c:v>
                </c:pt>
                <c:pt idx="1057">
                  <c:v>2.6226782799000001</c:v>
                </c:pt>
                <c:pt idx="1058">
                  <c:v>2.6250848769999999</c:v>
                </c:pt>
                <c:pt idx="1059">
                  <c:v>2.6273767948</c:v>
                </c:pt>
                <c:pt idx="1060">
                  <c:v>2.6295542717</c:v>
                </c:pt>
                <c:pt idx="1061">
                  <c:v>2.6318461895</c:v>
                </c:pt>
                <c:pt idx="1062">
                  <c:v>2.6342527865999998</c:v>
                </c:pt>
                <c:pt idx="1063">
                  <c:v>2.6370606421999998</c:v>
                </c:pt>
                <c:pt idx="1064">
                  <c:v>2.6403264999</c:v>
                </c:pt>
                <c:pt idx="1065">
                  <c:v>2.6433062553000002</c:v>
                </c:pt>
                <c:pt idx="1066">
                  <c:v>2.6458847523000002</c:v>
                </c:pt>
                <c:pt idx="1067">
                  <c:v>2.6481766700999998</c:v>
                </c:pt>
                <c:pt idx="1068">
                  <c:v>2.6502397059999998</c:v>
                </c:pt>
                <c:pt idx="1069">
                  <c:v>2.6522450446999999</c:v>
                </c:pt>
                <c:pt idx="1070">
                  <c:v>2.6543078423000002</c:v>
                </c:pt>
                <c:pt idx="1071">
                  <c:v>2.6564853191000002</c:v>
                </c:pt>
                <c:pt idx="1072">
                  <c:v>2.6587772368999998</c:v>
                </c:pt>
                <c:pt idx="1073">
                  <c:v>2.6613557338999998</c:v>
                </c:pt>
                <c:pt idx="1074">
                  <c:v>2.6641061306</c:v>
                </c:pt>
                <c:pt idx="1075">
                  <c:v>2.6668565272999998</c:v>
                </c:pt>
                <c:pt idx="1076">
                  <c:v>2.6699509621000002</c:v>
                </c:pt>
                <c:pt idx="1077">
                  <c:v>2.6733889579999999</c:v>
                </c:pt>
                <c:pt idx="1078">
                  <c:v>2.6774570942000002</c:v>
                </c:pt>
                <c:pt idx="1079">
                  <c:v>2.6816973686000001</c:v>
                </c:pt>
                <c:pt idx="1080">
                  <c:v>2.6858801842000002</c:v>
                </c:pt>
                <c:pt idx="1081">
                  <c:v>2.6900629996999998</c:v>
                </c:pt>
                <c:pt idx="1082">
                  <c:v>2.6940741538999999</c:v>
                </c:pt>
                <c:pt idx="1083">
                  <c:v>2.6979703903000001</c:v>
                </c:pt>
                <c:pt idx="1084">
                  <c:v>2.7014658451</c:v>
                </c:pt>
                <c:pt idx="1085">
                  <c:v>2.7050755024000002</c:v>
                </c:pt>
                <c:pt idx="1086">
                  <c:v>2.7089719772</c:v>
                </c:pt>
                <c:pt idx="1087">
                  <c:v>2.7126393318000002</c:v>
                </c:pt>
                <c:pt idx="1088">
                  <c:v>2.7163636684000001</c:v>
                </c:pt>
                <c:pt idx="1089">
                  <c:v>2.7203748226000002</c:v>
                </c:pt>
                <c:pt idx="1090">
                  <c:v>2.7242710589999999</c:v>
                </c:pt>
                <c:pt idx="1091">
                  <c:v>2.7271361350999999</c:v>
                </c:pt>
                <c:pt idx="1092">
                  <c:v>2.7289125918999999</c:v>
                </c:pt>
                <c:pt idx="1093">
                  <c:v>2.7299437523000001</c:v>
                </c:pt>
                <c:pt idx="1094">
                  <c:v>2.7311472892999999</c:v>
                </c:pt>
                <c:pt idx="1095">
                  <c:v>2.7329809666</c:v>
                </c:pt>
                <c:pt idx="1096">
                  <c:v>2.7356739044</c:v>
                </c:pt>
                <c:pt idx="1097">
                  <c:v>2.7390546799000002</c:v>
                </c:pt>
                <c:pt idx="1098">
                  <c:v>2.7430083752000001</c:v>
                </c:pt>
                <c:pt idx="1099">
                  <c:v>2.7473630904999999</c:v>
                </c:pt>
                <c:pt idx="1100">
                  <c:v>2.7514886856</c:v>
                </c:pt>
                <c:pt idx="1101">
                  <c:v>2.7547547817</c:v>
                </c:pt>
                <c:pt idx="1102">
                  <c:v>2.7570466995</c:v>
                </c:pt>
                <c:pt idx="1103">
                  <c:v>2.7591094970999999</c:v>
                </c:pt>
                <c:pt idx="1104">
                  <c:v>2.7607712746000002</c:v>
                </c:pt>
                <c:pt idx="1105">
                  <c:v>2.7621464729</c:v>
                </c:pt>
                <c:pt idx="1106">
                  <c:v>2.7633497715000002</c:v>
                </c:pt>
                <c:pt idx="1107">
                  <c:v>2.7644386291999998</c:v>
                </c:pt>
                <c:pt idx="1108">
                  <c:v>2.7658708096</c:v>
                </c:pt>
                <c:pt idx="1109">
                  <c:v>2.7675900459</c:v>
                </c:pt>
                <c:pt idx="1110">
                  <c:v>2.7697100638999999</c:v>
                </c:pt>
                <c:pt idx="1111">
                  <c:v>2.7719447612999999</c:v>
                </c:pt>
                <c:pt idx="1112">
                  <c:v>2.7742938994999999</c:v>
                </c:pt>
                <c:pt idx="1113">
                  <c:v>2.7766432762000002</c:v>
                </c:pt>
                <c:pt idx="1114">
                  <c:v>2.7785344124</c:v>
                </c:pt>
                <c:pt idx="1115">
                  <c:v>2.7800812720999999</c:v>
                </c:pt>
                <c:pt idx="1116">
                  <c:v>2.7813992500000002</c:v>
                </c:pt>
                <c:pt idx="1117">
                  <c:v>2.7826597690999999</c:v>
                </c:pt>
                <c:pt idx="1118">
                  <c:v>2.7839205265000002</c:v>
                </c:pt>
                <c:pt idx="1119">
                  <c:v>2.7854673862000001</c:v>
                </c:pt>
                <c:pt idx="1120">
                  <c:v>2.7873010635000002</c:v>
                </c:pt>
                <c:pt idx="1121">
                  <c:v>2.7893638611</c:v>
                </c:pt>
                <c:pt idx="1122">
                  <c:v>2.7911400794999999</c:v>
                </c:pt>
                <c:pt idx="1123">
                  <c:v>2.7919425964000002</c:v>
                </c:pt>
                <c:pt idx="1124">
                  <c:v>2.7919425964000002</c:v>
                </c:pt>
                <c:pt idx="1125">
                  <c:v>2.7907965183000001</c:v>
                </c:pt>
                <c:pt idx="1126">
                  <c:v>2.7887909411999998</c:v>
                </c:pt>
                <c:pt idx="1127">
                  <c:v>2.7866709232</c:v>
                </c:pt>
                <c:pt idx="1128">
                  <c:v>2.7850091457000001</c:v>
                </c:pt>
                <c:pt idx="1129">
                  <c:v>2.7836911677999998</c:v>
                </c:pt>
                <c:pt idx="1130">
                  <c:v>2.7829463481999999</c:v>
                </c:pt>
                <c:pt idx="1131">
                  <c:v>2.7824881076999999</c:v>
                </c:pt>
                <c:pt idx="1132">
                  <c:v>2.7823159694999999</c:v>
                </c:pt>
                <c:pt idx="1133">
                  <c:v>2.7823159694999999</c:v>
                </c:pt>
                <c:pt idx="1134">
                  <c:v>2.7823159694999999</c:v>
                </c:pt>
                <c:pt idx="1135">
                  <c:v>2.7823734283000001</c:v>
                </c:pt>
                <c:pt idx="1136">
                  <c:v>2.7826025485999999</c:v>
                </c:pt>
                <c:pt idx="1137">
                  <c:v>2.7830038071000001</c:v>
                </c:pt>
                <c:pt idx="1138">
                  <c:v>2.7832901477999998</c:v>
                </c:pt>
                <c:pt idx="1139">
                  <c:v>2.7839777469999998</c:v>
                </c:pt>
                <c:pt idx="1140">
                  <c:v>2.7844934464</c:v>
                </c:pt>
                <c:pt idx="1141">
                  <c:v>2.7846653461000002</c:v>
                </c:pt>
                <c:pt idx="1142">
                  <c:v>2.7847800254999999</c:v>
                </c:pt>
                <c:pt idx="1143">
                  <c:v>2.7849516868999999</c:v>
                </c:pt>
                <c:pt idx="1144">
                  <c:v>2.7851810454999999</c:v>
                </c:pt>
                <c:pt idx="1145">
                  <c:v>2.7856395245000001</c:v>
                </c:pt>
                <c:pt idx="1146">
                  <c:v>2.7860977650000001</c:v>
                </c:pt>
                <c:pt idx="1147">
                  <c:v>2.7862696647999998</c:v>
                </c:pt>
                <c:pt idx="1148">
                  <c:v>2.7861552237999998</c:v>
                </c:pt>
                <c:pt idx="1149">
                  <c:v>2.7855248450999999</c:v>
                </c:pt>
                <c:pt idx="1150">
                  <c:v>2.7845506668</c:v>
                </c:pt>
                <c:pt idx="1151">
                  <c:v>2.7835767268999998</c:v>
                </c:pt>
                <c:pt idx="1152">
                  <c:v>2.7830610275000001</c:v>
                </c:pt>
                <c:pt idx="1153">
                  <c:v>2.7825453280999999</c:v>
                </c:pt>
                <c:pt idx="1154">
                  <c:v>2.7823734283000001</c:v>
                </c:pt>
                <c:pt idx="1155">
                  <c:v>2.7828891276999999</c:v>
                </c:pt>
                <c:pt idx="1156">
                  <c:v>2.7836911677999998</c:v>
                </c:pt>
                <c:pt idx="1157">
                  <c:v>2.7844362259</c:v>
                </c:pt>
                <c:pt idx="1158">
                  <c:v>2.7847800254999999</c:v>
                </c:pt>
                <c:pt idx="1159">
                  <c:v>2.7848372458999999</c:v>
                </c:pt>
                <c:pt idx="1160">
                  <c:v>2.7848372458999999</c:v>
                </c:pt>
                <c:pt idx="1161">
                  <c:v>2.7848944663999999</c:v>
                </c:pt>
                <c:pt idx="1162">
                  <c:v>2.7849516868999999</c:v>
                </c:pt>
                <c:pt idx="1163">
                  <c:v>2.7848944663999999</c:v>
                </c:pt>
                <c:pt idx="1164">
                  <c:v>2.7850091457000001</c:v>
                </c:pt>
                <c:pt idx="1165">
                  <c:v>2.7853531836999998</c:v>
                </c:pt>
                <c:pt idx="1166">
                  <c:v>2.7859261036</c:v>
                </c:pt>
                <c:pt idx="1167">
                  <c:v>2.7863843441</c:v>
                </c:pt>
                <c:pt idx="1168">
                  <c:v>2.7867281437</c:v>
                </c:pt>
                <c:pt idx="1169">
                  <c:v>2.7868428230000002</c:v>
                </c:pt>
                <c:pt idx="1170">
                  <c:v>2.7868428230000002</c:v>
                </c:pt>
                <c:pt idx="1171">
                  <c:v>2.7869575024</c:v>
                </c:pt>
                <c:pt idx="1172">
                  <c:v>2.7869575024</c:v>
                </c:pt>
                <c:pt idx="1173">
                  <c:v>2.7869000435000002</c:v>
                </c:pt>
                <c:pt idx="1174">
                  <c:v>2.7866709232</c:v>
                </c:pt>
                <c:pt idx="1175">
                  <c:v>2.7860977650000001</c:v>
                </c:pt>
                <c:pt idx="1176">
                  <c:v>2.7852385044000001</c:v>
                </c:pt>
                <c:pt idx="1177">
                  <c:v>2.7844362259</c:v>
                </c:pt>
                <c:pt idx="1178">
                  <c:v>2.7837483882999998</c:v>
                </c:pt>
                <c:pt idx="1179">
                  <c:v>2.7834620476</c:v>
                </c:pt>
                <c:pt idx="1180">
                  <c:v>2.7834620476</c:v>
                </c:pt>
                <c:pt idx="1181">
                  <c:v>2.7839205265000002</c:v>
                </c:pt>
                <c:pt idx="1182">
                  <c:v>2.7845506668</c:v>
                </c:pt>
                <c:pt idx="1183">
                  <c:v>2.7858686446999998</c:v>
                </c:pt>
                <c:pt idx="1184">
                  <c:v>2.7873585223999999</c:v>
                </c:pt>
                <c:pt idx="1185">
                  <c:v>2.7887337207999998</c:v>
                </c:pt>
                <c:pt idx="1186">
                  <c:v>2.7899942397999999</c:v>
                </c:pt>
                <c:pt idx="1187">
                  <c:v>2.7907965183000001</c:v>
                </c:pt>
                <c:pt idx="1188">
                  <c:v>2.7911400794999999</c:v>
                </c:pt>
                <c:pt idx="1189">
                  <c:v>2.7913694381999998</c:v>
                </c:pt>
                <c:pt idx="1190">
                  <c:v>2.7918279171</c:v>
                </c:pt>
                <c:pt idx="1191">
                  <c:v>2.7922861576</c:v>
                </c:pt>
                <c:pt idx="1192">
                  <c:v>2.7930884361000001</c:v>
                </c:pt>
                <c:pt idx="1193">
                  <c:v>2.7938904762000001</c:v>
                </c:pt>
                <c:pt idx="1194">
                  <c:v>2.7947502136</c:v>
                </c:pt>
                <c:pt idx="1195">
                  <c:v>2.7956094741999999</c:v>
                </c:pt>
                <c:pt idx="1196">
                  <c:v>2.7966411114</c:v>
                </c:pt>
                <c:pt idx="1197">
                  <c:v>2.7980735301999999</c:v>
                </c:pt>
                <c:pt idx="1198">
                  <c:v>2.7996778488</c:v>
                </c:pt>
                <c:pt idx="1199">
                  <c:v>2.8015115261000001</c:v>
                </c:pt>
                <c:pt idx="1200">
                  <c:v>2.8031733035999999</c:v>
                </c:pt>
                <c:pt idx="1201">
                  <c:v>2.8046057223999998</c:v>
                </c:pt>
                <c:pt idx="1202">
                  <c:v>2.8060383796999999</c:v>
                </c:pt>
                <c:pt idx="1203">
                  <c:v>2.8080437183</c:v>
                </c:pt>
                <c:pt idx="1204">
                  <c:v>2.8103930949999998</c:v>
                </c:pt>
                <c:pt idx="1205">
                  <c:v>2.8129715918999998</c:v>
                </c:pt>
                <c:pt idx="1206">
                  <c:v>2.8155500888999998</c:v>
                </c:pt>
                <c:pt idx="1207">
                  <c:v>2.817956686</c:v>
                </c:pt>
                <c:pt idx="1208">
                  <c:v>2.8203632831999998</c:v>
                </c:pt>
                <c:pt idx="1209">
                  <c:v>2.8230564594000001</c:v>
                </c:pt>
                <c:pt idx="1210">
                  <c:v>2.8258640765999998</c:v>
                </c:pt>
                <c:pt idx="1211">
                  <c:v>2.8286144733</c:v>
                </c:pt>
                <c:pt idx="1212">
                  <c:v>2.8311929703000001</c:v>
                </c:pt>
                <c:pt idx="1213">
                  <c:v>2.8339433669999998</c:v>
                </c:pt>
                <c:pt idx="1214">
                  <c:v>2.8368656634999998</c:v>
                </c:pt>
                <c:pt idx="1215">
                  <c:v>2.8396160603</c:v>
                </c:pt>
                <c:pt idx="1216">
                  <c:v>2.8421373367</c:v>
                </c:pt>
                <c:pt idx="1217">
                  <c:v>2.8448305129999998</c:v>
                </c:pt>
                <c:pt idx="1218">
                  <c:v>2.8475806712999998</c:v>
                </c:pt>
                <c:pt idx="1219">
                  <c:v>2.8501019477999998</c:v>
                </c:pt>
                <c:pt idx="1220">
                  <c:v>2.8523938655999999</c:v>
                </c:pt>
                <c:pt idx="1221">
                  <c:v>2.8542275428999999</c:v>
                </c:pt>
                <c:pt idx="1222">
                  <c:v>2.8556027411999998</c:v>
                </c:pt>
                <c:pt idx="1223">
                  <c:v>2.8566341400000002</c:v>
                </c:pt>
                <c:pt idx="1224">
                  <c:v>2.8579521179</c:v>
                </c:pt>
                <c:pt idx="1225">
                  <c:v>2.8593845366999999</c:v>
                </c:pt>
                <c:pt idx="1226">
                  <c:v>2.8611609936</c:v>
                </c:pt>
                <c:pt idx="1227">
                  <c:v>2.8637392520999998</c:v>
                </c:pt>
                <c:pt idx="1228">
                  <c:v>2.8668909073000002</c:v>
                </c:pt>
                <c:pt idx="1229">
                  <c:v>2.8698704243000002</c:v>
                </c:pt>
                <c:pt idx="1230">
                  <c:v>2.8730792999000001</c:v>
                </c:pt>
                <c:pt idx="1231">
                  <c:v>2.8760013579999999</c:v>
                </c:pt>
                <c:pt idx="1232">
                  <c:v>2.8789811134000001</c:v>
                </c:pt>
                <c:pt idx="1233">
                  <c:v>2.8819608687999998</c:v>
                </c:pt>
                <c:pt idx="1234">
                  <c:v>2.8851695061</c:v>
                </c:pt>
                <c:pt idx="1235">
                  <c:v>2.8888940811000001</c:v>
                </c:pt>
                <c:pt idx="1236">
                  <c:v>2.8923892974999998</c:v>
                </c:pt>
                <c:pt idx="1237">
                  <c:v>2.8957126140999998</c:v>
                </c:pt>
                <c:pt idx="1238">
                  <c:v>2.8992080688000001</c:v>
                </c:pt>
                <c:pt idx="1239">
                  <c:v>2.9027607441000001</c:v>
                </c:pt>
                <c:pt idx="1240">
                  <c:v>2.9065425396000002</c:v>
                </c:pt>
                <c:pt idx="1241">
                  <c:v>2.9104962349000001</c:v>
                </c:pt>
                <c:pt idx="1242">
                  <c:v>2.9147365092999999</c:v>
                </c:pt>
                <c:pt idx="1243">
                  <c:v>2.9191484450999998</c:v>
                </c:pt>
                <c:pt idx="1244">
                  <c:v>2.9234459400000001</c:v>
                </c:pt>
                <c:pt idx="1245">
                  <c:v>2.9282593726999999</c:v>
                </c:pt>
                <c:pt idx="1246">
                  <c:v>2.9331297874</c:v>
                </c:pt>
                <c:pt idx="1247">
                  <c:v>2.9382867813</c:v>
                </c:pt>
                <c:pt idx="1248">
                  <c:v>2.9435009956</c:v>
                </c:pt>
                <c:pt idx="1249">
                  <c:v>2.9495174885000002</c:v>
                </c:pt>
                <c:pt idx="1250">
                  <c:v>2.9557058811000001</c:v>
                </c:pt>
                <c:pt idx="1251">
                  <c:v>2.9617795943999998</c:v>
                </c:pt>
                <c:pt idx="1252">
                  <c:v>2.9676244259</c:v>
                </c:pt>
                <c:pt idx="1253">
                  <c:v>2.9734115601000002</c:v>
                </c:pt>
                <c:pt idx="1254">
                  <c:v>2.9794280528999999</c:v>
                </c:pt>
                <c:pt idx="1255">
                  <c:v>2.9851579666000001</c:v>
                </c:pt>
                <c:pt idx="1256">
                  <c:v>2.9905443192000001</c:v>
                </c:pt>
                <c:pt idx="1257">
                  <c:v>2.9955294131999999</c:v>
                </c:pt>
                <c:pt idx="1258">
                  <c:v>3.0005145073000001</c:v>
                </c:pt>
                <c:pt idx="1259">
                  <c:v>3.0057287216000002</c:v>
                </c:pt>
                <c:pt idx="1260">
                  <c:v>3.0112295151000001</c:v>
                </c:pt>
                <c:pt idx="1261">
                  <c:v>3.0167303085000001</c:v>
                </c:pt>
                <c:pt idx="1262">
                  <c:v>3.0225176811000001</c:v>
                </c:pt>
                <c:pt idx="1263">
                  <c:v>3.0285341739999998</c:v>
                </c:pt>
                <c:pt idx="1264">
                  <c:v>3.0346081257000002</c:v>
                </c:pt>
                <c:pt idx="1265">
                  <c:v>3.0410256385999999</c:v>
                </c:pt>
                <c:pt idx="1266">
                  <c:v>3.0468130111999998</c:v>
                </c:pt>
                <c:pt idx="1267">
                  <c:v>3.0517978667999999</c:v>
                </c:pt>
                <c:pt idx="1268">
                  <c:v>3.0564393996999999</c:v>
                </c:pt>
                <c:pt idx="1269">
                  <c:v>3.0603930949999998</c:v>
                </c:pt>
                <c:pt idx="1270">
                  <c:v>3.0641174316000002</c:v>
                </c:pt>
                <c:pt idx="1271">
                  <c:v>3.0680711269000001</c:v>
                </c:pt>
                <c:pt idx="1272">
                  <c:v>3.0717954636</c:v>
                </c:pt>
                <c:pt idx="1273">
                  <c:v>3.0746033192</c:v>
                </c:pt>
                <c:pt idx="1274">
                  <c:v>3.0764942169</c:v>
                </c:pt>
                <c:pt idx="1275">
                  <c:v>3.0778121947999999</c:v>
                </c:pt>
                <c:pt idx="1276">
                  <c:v>3.0789582729</c:v>
                </c:pt>
                <c:pt idx="1277">
                  <c:v>3.0799896716999999</c:v>
                </c:pt>
                <c:pt idx="1278">
                  <c:v>3.0810782908999998</c:v>
                </c:pt>
                <c:pt idx="1279">
                  <c:v>3.0821096897000002</c:v>
                </c:pt>
                <c:pt idx="1280">
                  <c:v>3.0834848881000001</c:v>
                </c:pt>
                <c:pt idx="1281">
                  <c:v>3.0855476855999999</c:v>
                </c:pt>
                <c:pt idx="1282">
                  <c:v>3.087782383</c:v>
                </c:pt>
                <c:pt idx="1283">
                  <c:v>3.0897877216</c:v>
                </c:pt>
                <c:pt idx="1284">
                  <c:v>3.0910484790999999</c:v>
                </c:pt>
                <c:pt idx="1285">
                  <c:v>3.0917360782999999</c:v>
                </c:pt>
                <c:pt idx="1286">
                  <c:v>3.0914494990999999</c:v>
                </c:pt>
                <c:pt idx="1287">
                  <c:v>3.0909337997000002</c:v>
                </c:pt>
                <c:pt idx="1288">
                  <c:v>3.0904753208</c:v>
                </c:pt>
                <c:pt idx="1289">
                  <c:v>3.0903036594</c:v>
                </c:pt>
                <c:pt idx="1290">
                  <c:v>3.0911631584000001</c:v>
                </c:pt>
                <c:pt idx="1291">
                  <c:v>3.0928246975000002</c:v>
                </c:pt>
                <c:pt idx="1292">
                  <c:v>3.0950593947999998</c:v>
                </c:pt>
                <c:pt idx="1293">
                  <c:v>3.0977525711</c:v>
                </c:pt>
                <c:pt idx="1294">
                  <c:v>3.100331068</c:v>
                </c:pt>
                <c:pt idx="1295">
                  <c:v>3.1026804446999998</c:v>
                </c:pt>
                <c:pt idx="1296">
                  <c:v>3.1052589416999998</c:v>
                </c:pt>
                <c:pt idx="1297">
                  <c:v>3.1082959175</c:v>
                </c:pt>
                <c:pt idx="1298">
                  <c:v>3.1111607551999998</c:v>
                </c:pt>
                <c:pt idx="1299">
                  <c:v>3.1130516528999999</c:v>
                </c:pt>
                <c:pt idx="1300">
                  <c:v>3.1143696308000002</c:v>
                </c:pt>
                <c:pt idx="1301">
                  <c:v>3.1158592701000001</c:v>
                </c:pt>
                <c:pt idx="1302">
                  <c:v>3.1172919273000002</c:v>
                </c:pt>
                <c:pt idx="1303">
                  <c:v>3.1187815666000001</c:v>
                </c:pt>
                <c:pt idx="1304">
                  <c:v>3.1206152439000001</c:v>
                </c:pt>
                <c:pt idx="1305">
                  <c:v>3.1222198009</c:v>
                </c:pt>
                <c:pt idx="1306">
                  <c:v>3.1233656405999999</c:v>
                </c:pt>
                <c:pt idx="1307">
                  <c:v>3.1245689392</c:v>
                </c:pt>
                <c:pt idx="1308">
                  <c:v>3.1261160374000001</c:v>
                </c:pt>
                <c:pt idx="1309">
                  <c:v>3.1285226344999999</c:v>
                </c:pt>
                <c:pt idx="1310">
                  <c:v>3.1313877105999999</c:v>
                </c:pt>
                <c:pt idx="1311">
                  <c:v>3.1344819069000001</c:v>
                </c:pt>
                <c:pt idx="1312">
                  <c:v>3.1374042034</c:v>
                </c:pt>
                <c:pt idx="1313">
                  <c:v>3.1398108005999998</c:v>
                </c:pt>
                <c:pt idx="1314">
                  <c:v>3.1413578986999999</c:v>
                </c:pt>
                <c:pt idx="1315">
                  <c:v>3.1420454978999999</c:v>
                </c:pt>
                <c:pt idx="1316">
                  <c:v>3.1421027183999999</c:v>
                </c:pt>
                <c:pt idx="1317">
                  <c:v>3.1416442394000001</c:v>
                </c:pt>
                <c:pt idx="1318">
                  <c:v>3.1419882773999999</c:v>
                </c:pt>
                <c:pt idx="1319">
                  <c:v>3.143191576</c:v>
                </c:pt>
                <c:pt idx="1320">
                  <c:v>3.1451969147000001</c:v>
                </c:pt>
                <c:pt idx="1321">
                  <c:v>3.1477181911000001</c:v>
                </c:pt>
                <c:pt idx="1322">
                  <c:v>3.1509842873</c:v>
                </c:pt>
                <c:pt idx="1323">
                  <c:v>3.1550524234999999</c:v>
                </c:pt>
                <c:pt idx="1324">
                  <c:v>3.1595220566000002</c:v>
                </c:pt>
                <c:pt idx="1325">
                  <c:v>3.1647362709000002</c:v>
                </c:pt>
                <c:pt idx="1326">
                  <c:v>3.1703515053000002</c:v>
                </c:pt>
                <c:pt idx="1327">
                  <c:v>3.1758525371999999</c:v>
                </c:pt>
                <c:pt idx="1328">
                  <c:v>3.1808948517000002</c:v>
                </c:pt>
                <c:pt idx="1329">
                  <c:v>3.1859946251000002</c:v>
                </c:pt>
                <c:pt idx="1330">
                  <c:v>3.1910369396</c:v>
                </c:pt>
                <c:pt idx="1331">
                  <c:v>3.1959648131999998</c:v>
                </c:pt>
                <c:pt idx="1332">
                  <c:v>3.2008352279999999</c:v>
                </c:pt>
                <c:pt idx="1333">
                  <c:v>3.2053618430999999</c:v>
                </c:pt>
                <c:pt idx="1334">
                  <c:v>3.2094876765999998</c:v>
                </c:pt>
                <c:pt idx="1335">
                  <c:v>3.2132694720999999</c:v>
                </c:pt>
                <c:pt idx="1336">
                  <c:v>3.2164781094000001</c:v>
                </c:pt>
                <c:pt idx="1337">
                  <c:v>3.2190566063000001</c:v>
                </c:pt>
                <c:pt idx="1338">
                  <c:v>3.2212913036000002</c:v>
                </c:pt>
                <c:pt idx="1339">
                  <c:v>3.2227237225000001</c:v>
                </c:pt>
                <c:pt idx="1340">
                  <c:v>3.2238125801000002</c:v>
                </c:pt>
                <c:pt idx="1341">
                  <c:v>3.2245573997000001</c:v>
                </c:pt>
                <c:pt idx="1342">
                  <c:v>3.2253596782999998</c:v>
                </c:pt>
                <c:pt idx="1343">
                  <c:v>3.2250158786999998</c:v>
                </c:pt>
                <c:pt idx="1344">
                  <c:v>3.2239270210000002</c:v>
                </c:pt>
                <c:pt idx="1345">
                  <c:v>3.2215204238999999</c:v>
                </c:pt>
                <c:pt idx="1346">
                  <c:v>3.2178533077</c:v>
                </c:pt>
                <c:pt idx="1347">
                  <c:v>3.2137277125999999</c:v>
                </c:pt>
                <c:pt idx="1348">
                  <c:v>3.2092583178999998</c:v>
                </c:pt>
                <c:pt idx="1349">
                  <c:v>3.2049036026</c:v>
                </c:pt>
                <c:pt idx="1350">
                  <c:v>3.2018666267000002</c:v>
                </c:pt>
                <c:pt idx="1351">
                  <c:v>3.1996319294000002</c:v>
                </c:pt>
                <c:pt idx="1352">
                  <c:v>3.1981422900999998</c:v>
                </c:pt>
                <c:pt idx="1353">
                  <c:v>3.1981995105999999</c:v>
                </c:pt>
                <c:pt idx="1354">
                  <c:v>3.1992309093000002</c:v>
                </c:pt>
                <c:pt idx="1355">
                  <c:v>3.2007205486000001</c:v>
                </c:pt>
                <c:pt idx="1356">
                  <c:v>3.2022104263000002</c:v>
                </c:pt>
                <c:pt idx="1357">
                  <c:v>3.2031271457999999</c:v>
                </c:pt>
                <c:pt idx="1358">
                  <c:v>3.2036428452000001</c:v>
                </c:pt>
                <c:pt idx="1359">
                  <c:v>3.2038722038</c:v>
                </c:pt>
                <c:pt idx="1360">
                  <c:v>3.2042732239</c:v>
                </c:pt>
                <c:pt idx="1361">
                  <c:v>3.2048461437000002</c:v>
                </c:pt>
                <c:pt idx="1362">
                  <c:v>3.2056486607000001</c:v>
                </c:pt>
                <c:pt idx="1363">
                  <c:v>3.2063360213999998</c:v>
                </c:pt>
                <c:pt idx="1364">
                  <c:v>3.2075965405</c:v>
                </c:pt>
                <c:pt idx="1365">
                  <c:v>3.2085134982999999</c:v>
                </c:pt>
                <c:pt idx="1366">
                  <c:v>3.2094302177</c:v>
                </c:pt>
                <c:pt idx="1367">
                  <c:v>3.2104043960999999</c:v>
                </c:pt>
                <c:pt idx="1368">
                  <c:v>3.2113211155000001</c:v>
                </c:pt>
                <c:pt idx="1369">
                  <c:v>3.2115502356999999</c:v>
                </c:pt>
                <c:pt idx="1370">
                  <c:v>3.2109773159000001</c:v>
                </c:pt>
                <c:pt idx="1371">
                  <c:v>3.2096021174999998</c:v>
                </c:pt>
                <c:pt idx="1372">
                  <c:v>3.2082269191999999</c:v>
                </c:pt>
                <c:pt idx="1373">
                  <c:v>3.2073101997000002</c:v>
                </c:pt>
                <c:pt idx="1374">
                  <c:v>3.2061069012000001</c:v>
                </c:pt>
                <c:pt idx="1375">
                  <c:v>3.2046170235</c:v>
                </c:pt>
                <c:pt idx="1376">
                  <c:v>3.2026116847999999</c:v>
                </c:pt>
                <c:pt idx="1377">
                  <c:v>3.2004342078999999</c:v>
                </c:pt>
                <c:pt idx="1378">
                  <c:v>3.19871521</c:v>
                </c:pt>
                <c:pt idx="1379">
                  <c:v>3.1966524124000002</c:v>
                </c:pt>
                <c:pt idx="1380">
                  <c:v>3.1946468352999999</c:v>
                </c:pt>
                <c:pt idx="1381">
                  <c:v>3.1929278374000001</c:v>
                </c:pt>
                <c:pt idx="1382">
                  <c:v>3.1916670799000002</c:v>
                </c:pt>
                <c:pt idx="1383">
                  <c:v>3.1908650397999998</c:v>
                </c:pt>
                <c:pt idx="1384">
                  <c:v>3.1909797192</c:v>
                </c:pt>
                <c:pt idx="1385">
                  <c:v>3.1916100978999999</c:v>
                </c:pt>
                <c:pt idx="1386">
                  <c:v>3.1926987170999999</c:v>
                </c:pt>
                <c:pt idx="1387">
                  <c:v>3.1942458153</c:v>
                </c:pt>
                <c:pt idx="1388">
                  <c:v>3.1966524124000002</c:v>
                </c:pt>
                <c:pt idx="1389">
                  <c:v>3.1997466086999999</c:v>
                </c:pt>
                <c:pt idx="1390">
                  <c:v>3.2032992839999999</c:v>
                </c:pt>
                <c:pt idx="1391">
                  <c:v>3.2069664000999998</c:v>
                </c:pt>
                <c:pt idx="1392">
                  <c:v>3.2111492156999999</c:v>
                </c:pt>
                <c:pt idx="1393">
                  <c:v>3.2159051894999999</c:v>
                </c:pt>
                <c:pt idx="1394">
                  <c:v>3.2202026843999998</c:v>
                </c:pt>
                <c:pt idx="1395">
                  <c:v>3.2247295380000001</c:v>
                </c:pt>
                <c:pt idx="1396">
                  <c:v>3.2294278145000002</c:v>
                </c:pt>
                <c:pt idx="1397">
                  <c:v>3.2344129086</c:v>
                </c:pt>
                <c:pt idx="1398">
                  <c:v>3.2395699024</c:v>
                </c:pt>
                <c:pt idx="1399">
                  <c:v>3.2442686558</c:v>
                </c:pt>
                <c:pt idx="1400">
                  <c:v>3.2488527297999998</c:v>
                </c:pt>
                <c:pt idx="1401">
                  <c:v>3.2532646656000002</c:v>
                </c:pt>
                <c:pt idx="1402">
                  <c:v>3.2569892405999998</c:v>
                </c:pt>
                <c:pt idx="1403">
                  <c:v>3.2597396374000001</c:v>
                </c:pt>
                <c:pt idx="1404">
                  <c:v>3.2625472545999998</c:v>
                </c:pt>
                <c:pt idx="1405">
                  <c:v>3.2656416893000002</c:v>
                </c:pt>
                <c:pt idx="1406">
                  <c:v>3.2690796851999999</c:v>
                </c:pt>
                <c:pt idx="1407">
                  <c:v>3.2723455429000001</c:v>
                </c:pt>
                <c:pt idx="1408">
                  <c:v>3.2761273383999998</c:v>
                </c:pt>
                <c:pt idx="1409">
                  <c:v>3.2802531719000001</c:v>
                </c:pt>
                <c:pt idx="1410">
                  <c:v>3.2843213081</c:v>
                </c:pt>
                <c:pt idx="1411">
                  <c:v>3.2882752419000001</c:v>
                </c:pt>
                <c:pt idx="1412">
                  <c:v>3.2927443981</c:v>
                </c:pt>
                <c:pt idx="1413">
                  <c:v>3.2976722717000002</c:v>
                </c:pt>
                <c:pt idx="1414">
                  <c:v>3.3029439449</c:v>
                </c:pt>
                <c:pt idx="1415">
                  <c:v>3.3083872794999998</c:v>
                </c:pt>
                <c:pt idx="1416">
                  <c:v>3.3137161732</c:v>
                </c:pt>
                <c:pt idx="1417">
                  <c:v>3.3191597462</c:v>
                </c:pt>
                <c:pt idx="1418">
                  <c:v>3.3246605396</c:v>
                </c:pt>
                <c:pt idx="1419">
                  <c:v>3.3306770325000001</c:v>
                </c:pt>
                <c:pt idx="1420">
                  <c:v>3.3376102448</c:v>
                </c:pt>
                <c:pt idx="1421">
                  <c:v>3.3452312946</c:v>
                </c:pt>
                <c:pt idx="1422">
                  <c:v>3.353310585</c:v>
                </c:pt>
                <c:pt idx="1423">
                  <c:v>3.3613898754</c:v>
                </c:pt>
                <c:pt idx="1424">
                  <c:v>3.3695263863</c:v>
                </c:pt>
                <c:pt idx="1425">
                  <c:v>3.3779494762</c:v>
                </c:pt>
                <c:pt idx="1426">
                  <c:v>3.3863725661999999</c:v>
                </c:pt>
                <c:pt idx="1427">
                  <c:v>3.3939936160999999</c:v>
                </c:pt>
                <c:pt idx="1428">
                  <c:v>3.4008123874999998</c:v>
                </c:pt>
                <c:pt idx="1429">
                  <c:v>3.4070007801000002</c:v>
                </c:pt>
                <c:pt idx="1430">
                  <c:v>3.4123868942</c:v>
                </c:pt>
                <c:pt idx="1431">
                  <c:v>3.417257309</c:v>
                </c:pt>
                <c:pt idx="1432">
                  <c:v>3.4216122627000001</c:v>
                </c:pt>
                <c:pt idx="1433">
                  <c:v>3.4261963366999999</c:v>
                </c:pt>
                <c:pt idx="1434">
                  <c:v>3.4315824509000001</c:v>
                </c:pt>
                <c:pt idx="1435">
                  <c:v>3.4373698235000001</c:v>
                </c:pt>
                <c:pt idx="1436">
                  <c:v>3.4426984787000001</c:v>
                </c:pt>
                <c:pt idx="1437">
                  <c:v>3.4475691318999999</c:v>
                </c:pt>
                <c:pt idx="1438">
                  <c:v>3.4517519474</c:v>
                </c:pt>
                <c:pt idx="1439">
                  <c:v>3.4549605846000002</c:v>
                </c:pt>
                <c:pt idx="1440">
                  <c:v>3.4576539993000002</c:v>
                </c:pt>
                <c:pt idx="1441">
                  <c:v>3.4600031375999998</c:v>
                </c:pt>
                <c:pt idx="1442">
                  <c:v>3.4627535343</c:v>
                </c:pt>
                <c:pt idx="1443">
                  <c:v>3.4657330513</c:v>
                </c:pt>
                <c:pt idx="1444">
                  <c:v>3.4691138268000001</c:v>
                </c:pt>
                <c:pt idx="1445">
                  <c:v>3.4726090430999998</c:v>
                </c:pt>
                <c:pt idx="1446">
                  <c:v>3.4759325981</c:v>
                </c:pt>
                <c:pt idx="1447">
                  <c:v>3.4794278145000002</c:v>
                </c:pt>
                <c:pt idx="1448">
                  <c:v>3.4828658103999999</c:v>
                </c:pt>
                <c:pt idx="1449">
                  <c:v>3.4864757060999998</c:v>
                </c:pt>
                <c:pt idx="1450">
                  <c:v>3.4896845818000002</c:v>
                </c:pt>
                <c:pt idx="1451">
                  <c:v>3.4923202991000002</c:v>
                </c:pt>
                <c:pt idx="1452">
                  <c:v>3.4944977760000002</c:v>
                </c:pt>
                <c:pt idx="1453">
                  <c:v>3.4965033531</c:v>
                </c:pt>
                <c:pt idx="1454">
                  <c:v>3.4983940124999999</c:v>
                </c:pt>
                <c:pt idx="1455">
                  <c:v>3.4997119903999998</c:v>
                </c:pt>
                <c:pt idx="1456">
                  <c:v>3.5006861687000002</c:v>
                </c:pt>
                <c:pt idx="1457">
                  <c:v>3.5020041466</c:v>
                </c:pt>
                <c:pt idx="1458">
                  <c:v>3.5040667057000001</c:v>
                </c:pt>
                <c:pt idx="1459">
                  <c:v>3.5064735413000001</c:v>
                </c:pt>
                <c:pt idx="1460">
                  <c:v>3.5087654591000002</c:v>
                </c:pt>
                <c:pt idx="1461">
                  <c:v>3.5108854771</c:v>
                </c:pt>
                <c:pt idx="1462">
                  <c:v>3.5122609138000001</c:v>
                </c:pt>
                <c:pt idx="1463">
                  <c:v>3.5125472545999998</c:v>
                </c:pt>
                <c:pt idx="1464">
                  <c:v>3.5117452144999999</c:v>
                </c:pt>
                <c:pt idx="1465">
                  <c:v>3.5111148356999999</c:v>
                </c:pt>
                <c:pt idx="1466">
                  <c:v>3.5115158557999999</c:v>
                </c:pt>
                <c:pt idx="1467">
                  <c:v>3.5126619339</c:v>
                </c:pt>
                <c:pt idx="1468">
                  <c:v>3.5144381522999999</c:v>
                </c:pt>
                <c:pt idx="1469">
                  <c:v>3.5166156291999999</c:v>
                </c:pt>
                <c:pt idx="1470">
                  <c:v>3.5194807052999999</c:v>
                </c:pt>
                <c:pt idx="1471">
                  <c:v>3.5229759216000001</c:v>
                </c:pt>
                <c:pt idx="1472">
                  <c:v>3.5276169777000002</c:v>
                </c:pt>
                <c:pt idx="1473">
                  <c:v>3.5329461098000001</c:v>
                </c:pt>
                <c:pt idx="1474">
                  <c:v>3.5383894443999999</c:v>
                </c:pt>
                <c:pt idx="1475">
                  <c:v>3.5433173180000002</c:v>
                </c:pt>
                <c:pt idx="1476">
                  <c:v>3.5478439330999998</c:v>
                </c:pt>
                <c:pt idx="1477">
                  <c:v>3.5520842075000001</c:v>
                </c:pt>
                <c:pt idx="1478">
                  <c:v>3.556324482</c:v>
                </c:pt>
                <c:pt idx="1479">
                  <c:v>3.5609083176</c:v>
                </c:pt>
                <c:pt idx="1480">
                  <c:v>3.566008091</c:v>
                </c:pt>
                <c:pt idx="1481">
                  <c:v>3.5712225436999998</c:v>
                </c:pt>
                <c:pt idx="1482">
                  <c:v>3.5763223170999998</c:v>
                </c:pt>
                <c:pt idx="1483">
                  <c:v>3.5805623530999999</c:v>
                </c:pt>
                <c:pt idx="1484">
                  <c:v>3.5841150283999998</c:v>
                </c:pt>
                <c:pt idx="1485">
                  <c:v>3.5865216255000001</c:v>
                </c:pt>
                <c:pt idx="1486">
                  <c:v>3.5884695053</c:v>
                </c:pt>
                <c:pt idx="1487">
                  <c:v>3.5904753208</c:v>
                </c:pt>
                <c:pt idx="1488">
                  <c:v>3.5927102566000002</c:v>
                </c:pt>
                <c:pt idx="1489">
                  <c:v>3.5949447155000001</c:v>
                </c:pt>
                <c:pt idx="1490">
                  <c:v>3.5972368716999998</c:v>
                </c:pt>
                <c:pt idx="1491">
                  <c:v>3.600445509</c:v>
                </c:pt>
                <c:pt idx="1492">
                  <c:v>3.6037690639000002</c:v>
                </c:pt>
                <c:pt idx="1493">
                  <c:v>3.6075506210000001</c:v>
                </c:pt>
                <c:pt idx="1494">
                  <c:v>3.6115043163</c:v>
                </c:pt>
                <c:pt idx="1495">
                  <c:v>3.6158018111999999</c:v>
                </c:pt>
                <c:pt idx="1496">
                  <c:v>3.6196410656000002</c:v>
                </c:pt>
                <c:pt idx="1497">
                  <c:v>3.6230790614999999</c:v>
                </c:pt>
                <c:pt idx="1498">
                  <c:v>3.6259441375999999</c:v>
                </c:pt>
                <c:pt idx="1499">
                  <c:v>3.6277775764000002</c:v>
                </c:pt>
                <c:pt idx="1500">
                  <c:v>3.6287515162999999</c:v>
                </c:pt>
                <c:pt idx="1501">
                  <c:v>3.6290955544000001</c:v>
                </c:pt>
                <c:pt idx="1502">
                  <c:v>3.6289234161000001</c:v>
                </c:pt>
                <c:pt idx="1503">
                  <c:v>3.6290383339000001</c:v>
                </c:pt>
                <c:pt idx="1504">
                  <c:v>3.6297829150999998</c:v>
                </c:pt>
                <c:pt idx="1505">
                  <c:v>3.6304707527</c:v>
                </c:pt>
                <c:pt idx="1506">
                  <c:v>3.6308143139000002</c:v>
                </c:pt>
                <c:pt idx="1507">
                  <c:v>3.6304707527</c:v>
                </c:pt>
                <c:pt idx="1508">
                  <c:v>3.6301269531</c:v>
                </c:pt>
                <c:pt idx="1509">
                  <c:v>3.6294963359999999</c:v>
                </c:pt>
                <c:pt idx="1510">
                  <c:v>3.6285226344999999</c:v>
                </c:pt>
                <c:pt idx="1511">
                  <c:v>3.6280069351000002</c:v>
                </c:pt>
                <c:pt idx="1512">
                  <c:v>3.6281785965000002</c:v>
                </c:pt>
                <c:pt idx="1513">
                  <c:v>3.6281785965000002</c:v>
                </c:pt>
                <c:pt idx="1514">
                  <c:v>3.6274335384</c:v>
                </c:pt>
                <c:pt idx="1515">
                  <c:v>3.6258292197999999</c:v>
                </c:pt>
                <c:pt idx="1516">
                  <c:v>3.6231362819999999</c:v>
                </c:pt>
                <c:pt idx="1517">
                  <c:v>3.6198129654</c:v>
                </c:pt>
                <c:pt idx="1518">
                  <c:v>3.6159737110000001</c:v>
                </c:pt>
                <c:pt idx="1519">
                  <c:v>3.6129944323999998</c:v>
                </c:pt>
                <c:pt idx="1520">
                  <c:v>3.6108741759999998</c:v>
                </c:pt>
                <c:pt idx="1521">
                  <c:v>3.6089258194</c:v>
                </c:pt>
                <c:pt idx="1522">
                  <c:v>3.6071493626</c:v>
                </c:pt>
                <c:pt idx="1523">
                  <c:v>3.6063470839999998</c:v>
                </c:pt>
                <c:pt idx="1524">
                  <c:v>3.6062328815</c:v>
                </c:pt>
                <c:pt idx="1525">
                  <c:v>3.6066336631999998</c:v>
                </c:pt>
                <c:pt idx="1526">
                  <c:v>3.6078944206000001</c:v>
                </c:pt>
                <c:pt idx="1527">
                  <c:v>3.6099572181999999</c:v>
                </c:pt>
                <c:pt idx="1528">
                  <c:v>3.6123065948000002</c:v>
                </c:pt>
                <c:pt idx="1529">
                  <c:v>3.6158018111999999</c:v>
                </c:pt>
                <c:pt idx="1530">
                  <c:v>3.6196982861000002</c:v>
                </c:pt>
                <c:pt idx="1531">
                  <c:v>3.6237666606999999</c:v>
                </c:pt>
                <c:pt idx="1532">
                  <c:v>3.6278920173999998</c:v>
                </c:pt>
                <c:pt idx="1533">
                  <c:v>3.6325335502999998</c:v>
                </c:pt>
                <c:pt idx="1534">
                  <c:v>3.6372892857000001</c:v>
                </c:pt>
                <c:pt idx="1535">
                  <c:v>3.641644001</c:v>
                </c:pt>
                <c:pt idx="1536">
                  <c:v>3.6454832553999998</c:v>
                </c:pt>
                <c:pt idx="1537">
                  <c:v>3.6484055518999998</c:v>
                </c:pt>
                <c:pt idx="1538">
                  <c:v>3.6497232914</c:v>
                </c:pt>
                <c:pt idx="1539">
                  <c:v>3.6492648124999998</c:v>
                </c:pt>
                <c:pt idx="1540">
                  <c:v>3.6477181911000001</c:v>
                </c:pt>
                <c:pt idx="1541">
                  <c:v>3.6458845139</c:v>
                </c:pt>
                <c:pt idx="1542">
                  <c:v>3.6442801951999999</c:v>
                </c:pt>
                <c:pt idx="1543">
                  <c:v>3.6431338787000001</c:v>
                </c:pt>
                <c:pt idx="1544">
                  <c:v>3.6423316001999999</c:v>
                </c:pt>
                <c:pt idx="1545">
                  <c:v>3.6418731213000002</c:v>
                </c:pt>
                <c:pt idx="1546">
                  <c:v>3.6408994198000002</c:v>
                </c:pt>
                <c:pt idx="1547">
                  <c:v>3.6395814418999999</c:v>
                </c:pt>
                <c:pt idx="1548">
                  <c:v>3.6376330853000001</c:v>
                </c:pt>
                <c:pt idx="1549">
                  <c:v>3.6350543498999999</c:v>
                </c:pt>
                <c:pt idx="1550">
                  <c:v>3.6321322918000001</c:v>
                </c:pt>
                <c:pt idx="1551">
                  <c:v>3.6289806366000001</c:v>
                </c:pt>
                <c:pt idx="1552">
                  <c:v>3.6254854202</c:v>
                </c:pt>
                <c:pt idx="1553">
                  <c:v>3.6227352618999999</c:v>
                </c:pt>
                <c:pt idx="1554">
                  <c:v>3.6203284264</c:v>
                </c:pt>
                <c:pt idx="1555">
                  <c:v>3.6188960075000001</c:v>
                </c:pt>
                <c:pt idx="1556">
                  <c:v>3.6179795265000001</c:v>
                </c:pt>
                <c:pt idx="1557">
                  <c:v>3.6171195507</c:v>
                </c:pt>
                <c:pt idx="1558">
                  <c:v>3.6153435706999999</c:v>
                </c:pt>
                <c:pt idx="1559">
                  <c:v>3.6125357150999999</c:v>
                </c:pt>
                <c:pt idx="1560">
                  <c:v>3.6086964607000001</c:v>
                </c:pt>
                <c:pt idx="1561">
                  <c:v>3.6045136451999999</c:v>
                </c:pt>
                <c:pt idx="1562">
                  <c:v>3.6005599499000001</c:v>
                </c:pt>
                <c:pt idx="1563">
                  <c:v>3.5972368716999998</c:v>
                </c:pt>
                <c:pt idx="1564">
                  <c:v>3.5950591564000001</c:v>
                </c:pt>
                <c:pt idx="1565">
                  <c:v>3.5940852164999999</c:v>
                </c:pt>
                <c:pt idx="1566">
                  <c:v>3.5947153568000001</c:v>
                </c:pt>
                <c:pt idx="1567">
                  <c:v>3.5964918137000002</c:v>
                </c:pt>
                <c:pt idx="1568">
                  <c:v>3.5980389117999998</c:v>
                </c:pt>
                <c:pt idx="1569">
                  <c:v>3.5996432303999999</c:v>
                </c:pt>
                <c:pt idx="1570">
                  <c:v>3.6005599499000001</c:v>
                </c:pt>
                <c:pt idx="1571">
                  <c:v>3.6005599499000001</c:v>
                </c:pt>
                <c:pt idx="1572">
                  <c:v>3.600331068</c:v>
                </c:pt>
                <c:pt idx="1573">
                  <c:v>3.5998153686999999</c:v>
                </c:pt>
                <c:pt idx="1574">
                  <c:v>3.5983254910000002</c:v>
                </c:pt>
                <c:pt idx="1575">
                  <c:v>3.5951738357999998</c:v>
                </c:pt>
                <c:pt idx="1576">
                  <c:v>3.5910482407000002</c:v>
                </c:pt>
                <c:pt idx="1577">
                  <c:v>3.5856049060999999</c:v>
                </c:pt>
                <c:pt idx="1578">
                  <c:v>3.5797028541999998</c:v>
                </c:pt>
                <c:pt idx="1579">
                  <c:v>3.5740876197999998</c:v>
                </c:pt>
                <c:pt idx="1580">
                  <c:v>3.5692741871</c:v>
                </c:pt>
                <c:pt idx="1581">
                  <c:v>3.5657217502999998</c:v>
                </c:pt>
                <c:pt idx="1582">
                  <c:v>3.5630285740000001</c:v>
                </c:pt>
                <c:pt idx="1583">
                  <c:v>3.5610804558</c:v>
                </c:pt>
                <c:pt idx="1584">
                  <c:v>3.5602207184000001</c:v>
                </c:pt>
                <c:pt idx="1585">
                  <c:v>3.5597050189999999</c:v>
                </c:pt>
                <c:pt idx="1586">
                  <c:v>3.5591893196000002</c:v>
                </c:pt>
                <c:pt idx="1587">
                  <c:v>3.5586736202</c:v>
                </c:pt>
                <c:pt idx="1588">
                  <c:v>3.5573558806999999</c:v>
                </c:pt>
                <c:pt idx="1589">
                  <c:v>3.5552356242999998</c:v>
                </c:pt>
                <c:pt idx="1590">
                  <c:v>3.5525426864999998</c:v>
                </c:pt>
                <c:pt idx="1591">
                  <c:v>3.5488183497999999</c:v>
                </c:pt>
                <c:pt idx="1592">
                  <c:v>3.5436038971000001</c:v>
                </c:pt>
                <c:pt idx="1593">
                  <c:v>3.5374727249000002</c:v>
                </c:pt>
                <c:pt idx="1594">
                  <c:v>3.5312271117999998</c:v>
                </c:pt>
                <c:pt idx="1595">
                  <c:v>3.5253822803000001</c:v>
                </c:pt>
                <c:pt idx="1596">
                  <c:v>3.5208556652</c:v>
                </c:pt>
                <c:pt idx="1597">
                  <c:v>3.5179336070999998</c:v>
                </c:pt>
                <c:pt idx="1598">
                  <c:v>3.5170738696999999</c:v>
                </c:pt>
                <c:pt idx="1599">
                  <c:v>3.5182771683</c:v>
                </c:pt>
                <c:pt idx="1600">
                  <c:v>3.5203399657999999</c:v>
                </c:pt>
                <c:pt idx="1601">
                  <c:v>3.5229759216000001</c:v>
                </c:pt>
                <c:pt idx="1602">
                  <c:v>3.5252678394000001</c:v>
                </c:pt>
                <c:pt idx="1603">
                  <c:v>3.5274453163000001</c:v>
                </c:pt>
                <c:pt idx="1604">
                  <c:v>3.5303103924000001</c:v>
                </c:pt>
                <c:pt idx="1605">
                  <c:v>3.5331752299999999</c:v>
                </c:pt>
                <c:pt idx="1606">
                  <c:v>3.5355818272000001</c:v>
                </c:pt>
                <c:pt idx="1607">
                  <c:v>3.5379884242999999</c:v>
                </c:pt>
                <c:pt idx="1608">
                  <c:v>3.5410254002000001</c:v>
                </c:pt>
                <c:pt idx="1609">
                  <c:v>3.5446352959</c:v>
                </c:pt>
                <c:pt idx="1610">
                  <c:v>3.5486462115999999</c:v>
                </c:pt>
                <c:pt idx="1611">
                  <c:v>3.5525426864999998</c:v>
                </c:pt>
                <c:pt idx="1612">
                  <c:v>3.5570120810999999</c:v>
                </c:pt>
                <c:pt idx="1613">
                  <c:v>3.5616533756000002</c:v>
                </c:pt>
                <c:pt idx="1614">
                  <c:v>3.5663518906</c:v>
                </c:pt>
                <c:pt idx="1615">
                  <c:v>3.5711650848000001</c:v>
                </c:pt>
                <c:pt idx="1616">
                  <c:v>3.5764939784999998</c:v>
                </c:pt>
                <c:pt idx="1617">
                  <c:v>3.5822241305999998</c:v>
                </c:pt>
                <c:pt idx="1618">
                  <c:v>3.5883550644</c:v>
                </c:pt>
                <c:pt idx="1619">
                  <c:v>3.5945436954000001</c:v>
                </c:pt>
                <c:pt idx="1620">
                  <c:v>3.6003882885</c:v>
                </c:pt>
                <c:pt idx="1621">
                  <c:v>3.6057741642000001</c:v>
                </c:pt>
                <c:pt idx="1622">
                  <c:v>3.6104729176000001</c:v>
                </c:pt>
                <c:pt idx="1623">
                  <c:v>3.6135673523</c:v>
                </c:pt>
                <c:pt idx="1624">
                  <c:v>3.6151716709000001</c:v>
                </c:pt>
                <c:pt idx="1625">
                  <c:v>3.6154580115999999</c:v>
                </c:pt>
                <c:pt idx="1626">
                  <c:v>3.6143121719</c:v>
                </c:pt>
                <c:pt idx="1627">
                  <c:v>3.6123065948000002</c:v>
                </c:pt>
                <c:pt idx="1628">
                  <c:v>3.6097278595</c:v>
                </c:pt>
                <c:pt idx="1629">
                  <c:v>3.6074361801000001</c:v>
                </c:pt>
                <c:pt idx="1630">
                  <c:v>3.6057171821999998</c:v>
                </c:pt>
                <c:pt idx="1631">
                  <c:v>3.6052012443999999</c:v>
                </c:pt>
                <c:pt idx="1632">
                  <c:v>3.6052584647999999</c:v>
                </c:pt>
                <c:pt idx="1633">
                  <c:v>3.6059463024</c:v>
                </c:pt>
                <c:pt idx="1634">
                  <c:v>3.6070921421</c:v>
                </c:pt>
                <c:pt idx="1635">
                  <c:v>3.6083528995999998</c:v>
                </c:pt>
                <c:pt idx="1636">
                  <c:v>3.6101293563999999</c:v>
                </c:pt>
                <c:pt idx="1637">
                  <c:v>3.6119627953000002</c:v>
                </c:pt>
                <c:pt idx="1638">
                  <c:v>3.6132230759000001</c:v>
                </c:pt>
                <c:pt idx="1639">
                  <c:v>3.6137387752999999</c:v>
                </c:pt>
                <c:pt idx="1640">
                  <c:v>3.6134524345000001</c:v>
                </c:pt>
                <c:pt idx="1641">
                  <c:v>3.6126501559999999</c:v>
                </c:pt>
                <c:pt idx="1642">
                  <c:v>3.6107022762000001</c:v>
                </c:pt>
                <c:pt idx="1643">
                  <c:v>3.6084101199999998</c:v>
                </c:pt>
                <c:pt idx="1644">
                  <c:v>3.605889082</c:v>
                </c:pt>
                <c:pt idx="1645">
                  <c:v>3.6035969256999998</c:v>
                </c:pt>
                <c:pt idx="1646">
                  <c:v>3.6024510859999999</c:v>
                </c:pt>
                <c:pt idx="1647">
                  <c:v>3.6020498276000001</c:v>
                </c:pt>
                <c:pt idx="1648">
                  <c:v>3.6025655269999999</c:v>
                </c:pt>
                <c:pt idx="1649">
                  <c:v>3.6032533646</c:v>
                </c:pt>
                <c:pt idx="1650">
                  <c:v>3.6045711040000001</c:v>
                </c:pt>
                <c:pt idx="1651">
                  <c:v>3.6067485809000002</c:v>
                </c:pt>
                <c:pt idx="1652">
                  <c:v>3.6095564365000001</c:v>
                </c:pt>
                <c:pt idx="1653">
                  <c:v>3.6119627953000002</c:v>
                </c:pt>
                <c:pt idx="1654">
                  <c:v>3.6141972542</c:v>
                </c:pt>
                <c:pt idx="1655">
                  <c:v>3.6168904304999998</c:v>
                </c:pt>
                <c:pt idx="1656">
                  <c:v>3.6193544864999998</c:v>
                </c:pt>
                <c:pt idx="1657">
                  <c:v>3.6217038631</c:v>
                </c:pt>
                <c:pt idx="1658">
                  <c:v>3.6234226227000002</c:v>
                </c:pt>
                <c:pt idx="1659">
                  <c:v>3.6254281998</c:v>
                </c:pt>
                <c:pt idx="1660">
                  <c:v>3.6273190975</c:v>
                </c:pt>
                <c:pt idx="1661">
                  <c:v>3.6289806366000001</c:v>
                </c:pt>
                <c:pt idx="1662">
                  <c:v>3.6308143139000002</c:v>
                </c:pt>
                <c:pt idx="1663">
                  <c:v>3.6323041915999998</c:v>
                </c:pt>
                <c:pt idx="1664">
                  <c:v>3.6340806483999999</c:v>
                </c:pt>
                <c:pt idx="1665">
                  <c:v>3.6364300251000001</c:v>
                </c:pt>
                <c:pt idx="1666">
                  <c:v>3.6383779049</c:v>
                </c:pt>
                <c:pt idx="1667">
                  <c:v>3.6393523216000001</c:v>
                </c:pt>
                <c:pt idx="1668">
                  <c:v>3.6397531032999999</c:v>
                </c:pt>
                <c:pt idx="1669">
                  <c:v>3.6403837204</c:v>
                </c:pt>
                <c:pt idx="1670">
                  <c:v>3.6408417224999998</c:v>
                </c:pt>
                <c:pt idx="1671">
                  <c:v>3.64112854</c:v>
                </c:pt>
                <c:pt idx="1672">
                  <c:v>3.6418159008000002</c:v>
                </c:pt>
                <c:pt idx="1673">
                  <c:v>3.6424465178999998</c:v>
                </c:pt>
                <c:pt idx="1674">
                  <c:v>3.6414723395999999</c:v>
                </c:pt>
                <c:pt idx="1675">
                  <c:v>3.6382060050999998</c:v>
                </c:pt>
                <c:pt idx="1676">
                  <c:v>3.6328771114</c:v>
                </c:pt>
                <c:pt idx="1677">
                  <c:v>3.6262304783000001</c:v>
                </c:pt>
                <c:pt idx="1678">
                  <c:v>3.6189532280000001</c:v>
                </c:pt>
                <c:pt idx="1679">
                  <c:v>3.6120772362000002</c:v>
                </c:pt>
                <c:pt idx="1680">
                  <c:v>3.6063470839999998</c:v>
                </c:pt>
                <c:pt idx="1681">
                  <c:v>3.6022219658000001</c:v>
                </c:pt>
                <c:pt idx="1682">
                  <c:v>3.5990703106000002</c:v>
                </c:pt>
                <c:pt idx="1683">
                  <c:v>3.5958039761</c:v>
                </c:pt>
                <c:pt idx="1684">
                  <c:v>3.5921943187999998</c:v>
                </c:pt>
                <c:pt idx="1685">
                  <c:v>3.5879538058999998</c:v>
                </c:pt>
                <c:pt idx="1686">
                  <c:v>3.5835993290000001</c:v>
                </c:pt>
                <c:pt idx="1687">
                  <c:v>3.5787286757999999</c:v>
                </c:pt>
                <c:pt idx="1688">
                  <c:v>3.5728268622999999</c:v>
                </c:pt>
                <c:pt idx="1689">
                  <c:v>3.5665812492</c:v>
                </c:pt>
                <c:pt idx="1690">
                  <c:v>3.5605647563999998</c:v>
                </c:pt>
                <c:pt idx="1691">
                  <c:v>3.5546054840000001</c:v>
                </c:pt>
                <c:pt idx="1692">
                  <c:v>3.5487608910000001</c:v>
                </c:pt>
                <c:pt idx="1693">
                  <c:v>3.5434892177999999</c:v>
                </c:pt>
                <c:pt idx="1694">
                  <c:v>3.5387904643999999</c:v>
                </c:pt>
                <c:pt idx="1695">
                  <c:v>3.5350661278</c:v>
                </c:pt>
                <c:pt idx="1696">
                  <c:v>3.5321438313</c:v>
                </c:pt>
                <c:pt idx="1697">
                  <c:v>3.5299091338999999</c:v>
                </c:pt>
                <c:pt idx="1698">
                  <c:v>3.5276169777000002</c:v>
                </c:pt>
                <c:pt idx="1699">
                  <c:v>3.5247521399999999</c:v>
                </c:pt>
                <c:pt idx="1700">
                  <c:v>3.5211422443</c:v>
                </c:pt>
                <c:pt idx="1701">
                  <c:v>3.5167303085000001</c:v>
                </c:pt>
                <c:pt idx="1702">
                  <c:v>3.5116877556000001</c:v>
                </c:pt>
                <c:pt idx="1703">
                  <c:v>3.5065307617000001</c:v>
                </c:pt>
                <c:pt idx="1704">
                  <c:v>3.5015456675999999</c:v>
                </c:pt>
                <c:pt idx="1705">
                  <c:v>3.4965033531</c:v>
                </c:pt>
                <c:pt idx="1706">
                  <c:v>3.491976738</c:v>
                </c:pt>
                <c:pt idx="1707">
                  <c:v>3.4878509045000001</c:v>
                </c:pt>
                <c:pt idx="1708">
                  <c:v>3.4844703674000002</c:v>
                </c:pt>
                <c:pt idx="1709">
                  <c:v>3.4813761711</c:v>
                </c:pt>
                <c:pt idx="1710">
                  <c:v>3.4782817364</c:v>
                </c:pt>
                <c:pt idx="1711">
                  <c:v>3.4746146202000001</c:v>
                </c:pt>
                <c:pt idx="1712">
                  <c:v>3.4703743457999998</c:v>
                </c:pt>
                <c:pt idx="1713">
                  <c:v>3.4663059711000002</c:v>
                </c:pt>
                <c:pt idx="1714">
                  <c:v>3.4625244140999998</c:v>
                </c:pt>
                <c:pt idx="1715">
                  <c:v>3.4593155383999998</c:v>
                </c:pt>
                <c:pt idx="1716">
                  <c:v>3.4563360213999998</c:v>
                </c:pt>
                <c:pt idx="1717">
                  <c:v>3.4535281657999999</c:v>
                </c:pt>
                <c:pt idx="1718">
                  <c:v>3.4512934684999999</c:v>
                </c:pt>
                <c:pt idx="1719">
                  <c:v>3.4490015506999998</c:v>
                </c:pt>
                <c:pt idx="1720">
                  <c:v>3.4461364745999998</c:v>
                </c:pt>
                <c:pt idx="1721">
                  <c:v>3.4426984787000001</c:v>
                </c:pt>
                <c:pt idx="1722">
                  <c:v>3.4383437633999998</c:v>
                </c:pt>
                <c:pt idx="1723">
                  <c:v>3.4330720901</c:v>
                </c:pt>
                <c:pt idx="1724">
                  <c:v>3.4273993968999998</c:v>
                </c:pt>
                <c:pt idx="1725">
                  <c:v>3.4219558238999999</c:v>
                </c:pt>
                <c:pt idx="1726">
                  <c:v>3.4177732467999999</c:v>
                </c:pt>
                <c:pt idx="1727">
                  <c:v>3.4143352508999998</c:v>
                </c:pt>
                <c:pt idx="1728">
                  <c:v>3.4114127159000001</c:v>
                </c:pt>
                <c:pt idx="1729">
                  <c:v>3.4086623191999998</c:v>
                </c:pt>
                <c:pt idx="1730">
                  <c:v>3.4065423012</c:v>
                </c:pt>
                <c:pt idx="1731">
                  <c:v>3.4048233032000002</c:v>
                </c:pt>
                <c:pt idx="1732">
                  <c:v>3.4032187461999999</c:v>
                </c:pt>
                <c:pt idx="1733">
                  <c:v>3.4016716480000002</c:v>
                </c:pt>
                <c:pt idx="1734">
                  <c:v>3.4000101089000001</c:v>
                </c:pt>
                <c:pt idx="1735">
                  <c:v>3.3977754116000001</c:v>
                </c:pt>
                <c:pt idx="1736">
                  <c:v>3.3947956561999999</c:v>
                </c:pt>
                <c:pt idx="1737">
                  <c:v>3.3907847404</c:v>
                </c:pt>
                <c:pt idx="1738">
                  <c:v>3.3865444660000001</c:v>
                </c:pt>
                <c:pt idx="1739">
                  <c:v>3.3830492496</c:v>
                </c:pt>
                <c:pt idx="1740">
                  <c:v>3.3800697327</c:v>
                </c:pt>
                <c:pt idx="1741">
                  <c:v>3.3780641556000002</c:v>
                </c:pt>
                <c:pt idx="1742">
                  <c:v>3.3768033980999999</c:v>
                </c:pt>
                <c:pt idx="1743">
                  <c:v>3.3763451575999999</c:v>
                </c:pt>
                <c:pt idx="1744">
                  <c:v>3.3764598370000001</c:v>
                </c:pt>
                <c:pt idx="1745">
                  <c:v>3.3766317367999998</c:v>
                </c:pt>
                <c:pt idx="1746">
                  <c:v>3.3769180775000001</c:v>
                </c:pt>
                <c:pt idx="1747">
                  <c:v>3.3776056767</c:v>
                </c:pt>
                <c:pt idx="1748">
                  <c:v>3.3778350353</c:v>
                </c:pt>
                <c:pt idx="1749">
                  <c:v>3.3773190975</c:v>
                </c:pt>
                <c:pt idx="1750">
                  <c:v>3.3762304783000001</c:v>
                </c:pt>
                <c:pt idx="1751">
                  <c:v>3.3746833801</c:v>
                </c:pt>
                <c:pt idx="1752">
                  <c:v>3.3721051216000002</c:v>
                </c:pt>
                <c:pt idx="1753">
                  <c:v>3.3690106868999998</c:v>
                </c:pt>
                <c:pt idx="1754">
                  <c:v>3.3655154705000001</c:v>
                </c:pt>
                <c:pt idx="1755">
                  <c:v>3.3620202540999999</c:v>
                </c:pt>
                <c:pt idx="1756">
                  <c:v>3.3584103584</c:v>
                </c:pt>
                <c:pt idx="1757">
                  <c:v>3.3548576832000001</c:v>
                </c:pt>
                <c:pt idx="1758">
                  <c:v>3.3509612083000002</c:v>
                </c:pt>
                <c:pt idx="1759">
                  <c:v>3.3468930720999999</c:v>
                </c:pt>
                <c:pt idx="1760">
                  <c:v>3.3427674770000002</c:v>
                </c:pt>
                <c:pt idx="1761">
                  <c:v>3.3386416434999999</c:v>
                </c:pt>
                <c:pt idx="1762">
                  <c:v>3.3343443870999998</c:v>
                </c:pt>
                <c:pt idx="1763">
                  <c:v>3.3299322128000002</c:v>
                </c:pt>
                <c:pt idx="1764">
                  <c:v>3.3255200386000001</c:v>
                </c:pt>
                <c:pt idx="1765">
                  <c:v>3.3216235637999998</c:v>
                </c:pt>
                <c:pt idx="1766">
                  <c:v>3.3169825077000001</c:v>
                </c:pt>
                <c:pt idx="1767">
                  <c:v>3.3120543957000002</c:v>
                </c:pt>
                <c:pt idx="1768">
                  <c:v>3.3067829609000001</c:v>
                </c:pt>
                <c:pt idx="1769">
                  <c:v>3.3012821674000001</c:v>
                </c:pt>
                <c:pt idx="1770">
                  <c:v>3.2954375744000002</c:v>
                </c:pt>
                <c:pt idx="1771">
                  <c:v>3.2895929813000002</c:v>
                </c:pt>
                <c:pt idx="1772">
                  <c:v>3.2835764885000001</c:v>
                </c:pt>
                <c:pt idx="1773">
                  <c:v>3.2777891159000001</c:v>
                </c:pt>
                <c:pt idx="1774">
                  <c:v>3.2722883224000001</c:v>
                </c:pt>
                <c:pt idx="1775">
                  <c:v>3.2668449878999999</c:v>
                </c:pt>
                <c:pt idx="1776">
                  <c:v>3.2615733147000001</c:v>
                </c:pt>
                <c:pt idx="1777">
                  <c:v>3.2567028999000001</c:v>
                </c:pt>
                <c:pt idx="1778">
                  <c:v>3.2519466876999998</c:v>
                </c:pt>
                <c:pt idx="1779">
                  <c:v>3.2471909523</c:v>
                </c:pt>
                <c:pt idx="1780">
                  <c:v>3.2422630787000002</c:v>
                </c:pt>
                <c:pt idx="1781">
                  <c:v>3.2371635436999999</c:v>
                </c:pt>
                <c:pt idx="1782">
                  <c:v>3.2324647902999999</c:v>
                </c:pt>
                <c:pt idx="1783">
                  <c:v>3.228511095</c:v>
                </c:pt>
                <c:pt idx="1784">
                  <c:v>3.225130558</c:v>
                </c:pt>
                <c:pt idx="1785">
                  <c:v>3.2221508025999999</c:v>
                </c:pt>
                <c:pt idx="1786">
                  <c:v>3.2195723056999999</c:v>
                </c:pt>
                <c:pt idx="1787">
                  <c:v>3.2172231673999998</c:v>
                </c:pt>
                <c:pt idx="1788">
                  <c:v>3.2148163318999998</c:v>
                </c:pt>
                <c:pt idx="1789">
                  <c:v>3.2120659351</c:v>
                </c:pt>
                <c:pt idx="1790">
                  <c:v>3.2089145183999999</c:v>
                </c:pt>
                <c:pt idx="1791">
                  <c:v>3.2055912017999999</c:v>
                </c:pt>
                <c:pt idx="1792">
                  <c:v>3.2019813061</c:v>
                </c:pt>
                <c:pt idx="1793">
                  <c:v>3.1984286308000001</c:v>
                </c:pt>
                <c:pt idx="1794">
                  <c:v>3.1950478553999999</c:v>
                </c:pt>
                <c:pt idx="1795">
                  <c:v>3.1916100978999999</c:v>
                </c:pt>
                <c:pt idx="1796">
                  <c:v>3.1881146431</c:v>
                </c:pt>
                <c:pt idx="1797">
                  <c:v>3.1844472884999999</c:v>
                </c:pt>
                <c:pt idx="1798">
                  <c:v>3.1803219318</c:v>
                </c:pt>
                <c:pt idx="1799">
                  <c:v>3.1760241985</c:v>
                </c:pt>
                <c:pt idx="1800">
                  <c:v>3.1719560623</c:v>
                </c:pt>
                <c:pt idx="1801">
                  <c:v>3.1678879261000001</c:v>
                </c:pt>
                <c:pt idx="1802">
                  <c:v>3.1634757519000001</c:v>
                </c:pt>
                <c:pt idx="1803">
                  <c:v>3.1590635777</c:v>
                </c:pt>
                <c:pt idx="1804">
                  <c:v>3.1550524234999999</c:v>
                </c:pt>
                <c:pt idx="1805">
                  <c:v>3.1511559486</c:v>
                </c:pt>
                <c:pt idx="1806">
                  <c:v>3.1474316120000001</c:v>
                </c:pt>
                <c:pt idx="1807">
                  <c:v>3.1437644958000002</c:v>
                </c:pt>
                <c:pt idx="1808">
                  <c:v>3.1403839588000002</c:v>
                </c:pt>
                <c:pt idx="1809">
                  <c:v>3.1372895240999998</c:v>
                </c:pt>
                <c:pt idx="1810">
                  <c:v>3.1347110270999998</c:v>
                </c:pt>
                <c:pt idx="1811">
                  <c:v>3.1323618888999998</c:v>
                </c:pt>
                <c:pt idx="1812">
                  <c:v>3.1298978328999998</c:v>
                </c:pt>
                <c:pt idx="1813">
                  <c:v>3.1271474361</c:v>
                </c:pt>
                <c:pt idx="1814">
                  <c:v>3.1243398189999998</c:v>
                </c:pt>
                <c:pt idx="1815">
                  <c:v>3.1219904423</c:v>
                </c:pt>
                <c:pt idx="1816">
                  <c:v>3.1194694042000002</c:v>
                </c:pt>
                <c:pt idx="1817">
                  <c:v>3.117177248</c:v>
                </c:pt>
                <c:pt idx="1818">
                  <c:v>3.1155729293999999</c:v>
                </c:pt>
                <c:pt idx="1819">
                  <c:v>3.1147134304000001</c:v>
                </c:pt>
                <c:pt idx="1820">
                  <c:v>3.1140830517000002</c:v>
                </c:pt>
                <c:pt idx="1821">
                  <c:v>3.1134526729999998</c:v>
                </c:pt>
                <c:pt idx="1822">
                  <c:v>3.1123640536999999</c:v>
                </c:pt>
                <c:pt idx="1823">
                  <c:v>3.1108169555999998</c:v>
                </c:pt>
                <c:pt idx="1824">
                  <c:v>3.1089260578000002</c:v>
                </c:pt>
                <c:pt idx="1825">
                  <c:v>3.1071498393999999</c:v>
                </c:pt>
                <c:pt idx="1826">
                  <c:v>3.1053161620999998</c:v>
                </c:pt>
                <c:pt idx="1827">
                  <c:v>3.1032533646</c:v>
                </c:pt>
                <c:pt idx="1828">
                  <c:v>3.1011905670000002</c:v>
                </c:pt>
                <c:pt idx="1829">
                  <c:v>3.1000444889000001</c:v>
                </c:pt>
                <c:pt idx="1830">
                  <c:v>3.0997006893000001</c:v>
                </c:pt>
                <c:pt idx="1831">
                  <c:v>3.0998153686999999</c:v>
                </c:pt>
                <c:pt idx="1832">
                  <c:v>3.1002163886999998</c:v>
                </c:pt>
                <c:pt idx="1833">
                  <c:v>3.1009042263</c:v>
                </c:pt>
                <c:pt idx="1834">
                  <c:v>3.1019928454999999</c:v>
                </c:pt>
                <c:pt idx="1835">
                  <c:v>3.1031961441</c:v>
                </c:pt>
                <c:pt idx="1836">
                  <c:v>3.1041128635000002</c:v>
                </c:pt>
                <c:pt idx="1837">
                  <c:v>3.1046857833999999</c:v>
                </c:pt>
                <c:pt idx="1838">
                  <c:v>3.1051442623000001</c:v>
                </c:pt>
                <c:pt idx="1839">
                  <c:v>3.105774641</c:v>
                </c:pt>
                <c:pt idx="1840">
                  <c:v>3.1069779396000001</c:v>
                </c:pt>
                <c:pt idx="1841">
                  <c:v>3.1085822581999998</c:v>
                </c:pt>
                <c:pt idx="1842">
                  <c:v>3.1105306149</c:v>
                </c:pt>
                <c:pt idx="1843">
                  <c:v>3.1128225327000001</c:v>
                </c:pt>
                <c:pt idx="1844">
                  <c:v>3.1148278713000002</c:v>
                </c:pt>
                <c:pt idx="1845">
                  <c:v>3.1169481277000002</c:v>
                </c:pt>
                <c:pt idx="1846">
                  <c:v>3.1191825867</c:v>
                </c:pt>
                <c:pt idx="1847">
                  <c:v>3.1215894222</c:v>
                </c:pt>
                <c:pt idx="1848">
                  <c:v>3.1238241196000001</c:v>
                </c:pt>
                <c:pt idx="1849">
                  <c:v>3.1257722378000001</c:v>
                </c:pt>
                <c:pt idx="1850">
                  <c:v>3.1272621155000002</c:v>
                </c:pt>
                <c:pt idx="1851">
                  <c:v>3.1288092135999999</c:v>
                </c:pt>
                <c:pt idx="1852">
                  <c:v>3.1303560734000002</c:v>
                </c:pt>
                <c:pt idx="1853">
                  <c:v>3.1317315101999998</c:v>
                </c:pt>
                <c:pt idx="1854">
                  <c:v>3.1329348087</c:v>
                </c:pt>
                <c:pt idx="1855">
                  <c:v>3.1336224078999999</c:v>
                </c:pt>
                <c:pt idx="1856">
                  <c:v>3.1339087486000001</c:v>
                </c:pt>
                <c:pt idx="1857">
                  <c:v>3.1340808868000001</c:v>
                </c:pt>
                <c:pt idx="1858">
                  <c:v>3.1340808868000001</c:v>
                </c:pt>
                <c:pt idx="1859">
                  <c:v>3.1331067085000002</c:v>
                </c:pt>
                <c:pt idx="1860">
                  <c:v>3.1313304900999999</c:v>
                </c:pt>
                <c:pt idx="1861">
                  <c:v>3.1287517548000001</c:v>
                </c:pt>
                <c:pt idx="1862">
                  <c:v>3.1261160374000001</c:v>
                </c:pt>
                <c:pt idx="1863">
                  <c:v>3.1232509613000001</c:v>
                </c:pt>
                <c:pt idx="1864">
                  <c:v>3.1209018230000001</c:v>
                </c:pt>
                <c:pt idx="1865">
                  <c:v>3.1187815666000001</c:v>
                </c:pt>
                <c:pt idx="1866">
                  <c:v>3.1172919273000002</c:v>
                </c:pt>
                <c:pt idx="1867">
                  <c:v>3.1163177489999998</c:v>
                </c:pt>
                <c:pt idx="1868">
                  <c:v>3.1160314083</c:v>
                </c:pt>
                <c:pt idx="1869">
                  <c:v>3.1166615486000002</c:v>
                </c:pt>
                <c:pt idx="1870">
                  <c:v>3.1174635887000002</c:v>
                </c:pt>
                <c:pt idx="1871">
                  <c:v>3.1182661057000001</c:v>
                </c:pt>
                <c:pt idx="1872">
                  <c:v>3.1189537048</c:v>
                </c:pt>
                <c:pt idx="1873">
                  <c:v>3.1191253662</c:v>
                </c:pt>
                <c:pt idx="1874">
                  <c:v>3.1186671257</c:v>
                </c:pt>
                <c:pt idx="1875">
                  <c:v>3.1179792880999999</c:v>
                </c:pt>
                <c:pt idx="1876">
                  <c:v>3.1172347069000002</c:v>
                </c:pt>
                <c:pt idx="1877">
                  <c:v>3.1164324284</c:v>
                </c:pt>
                <c:pt idx="1878">
                  <c:v>3.1156301497999999</c:v>
                </c:pt>
                <c:pt idx="1879">
                  <c:v>3.1152288914000001</c:v>
                </c:pt>
                <c:pt idx="1880">
                  <c:v>3.1150000095000001</c:v>
                </c:pt>
                <c:pt idx="1881">
                  <c:v>3.1149425506999999</c:v>
                </c:pt>
                <c:pt idx="1882">
                  <c:v>3.1145415305999999</c:v>
                </c:pt>
                <c:pt idx="1883">
                  <c:v>3.1135098933999998</c:v>
                </c:pt>
                <c:pt idx="1884">
                  <c:v>3.1121349335000001</c:v>
                </c:pt>
                <c:pt idx="1885">
                  <c:v>3.1101293563999999</c:v>
                </c:pt>
                <c:pt idx="1886">
                  <c:v>3.1076655388000001</c:v>
                </c:pt>
                <c:pt idx="1887">
                  <c:v>3.1041128635000002</c:v>
                </c:pt>
                <c:pt idx="1888">
                  <c:v>3.1002738476</c:v>
                </c:pt>
                <c:pt idx="1889">
                  <c:v>3.0966064929999999</c:v>
                </c:pt>
                <c:pt idx="1890">
                  <c:v>3.0935122967000002</c:v>
                </c:pt>
                <c:pt idx="1891">
                  <c:v>3.0905327797000002</c:v>
                </c:pt>
                <c:pt idx="1892">
                  <c:v>3.0881259441000002</c:v>
                </c:pt>
                <c:pt idx="1893">
                  <c:v>3.0857195854000001</c:v>
                </c:pt>
                <c:pt idx="1894">
                  <c:v>3.0834276676000001</c:v>
                </c:pt>
                <c:pt idx="1895">
                  <c:v>3.0810208321000001</c:v>
                </c:pt>
                <c:pt idx="1896">
                  <c:v>3.0785570144999999</c:v>
                </c:pt>
                <c:pt idx="1897">
                  <c:v>3.0759212970999998</c:v>
                </c:pt>
                <c:pt idx="1898">
                  <c:v>3.0729415417000001</c:v>
                </c:pt>
                <c:pt idx="1899">
                  <c:v>3.0703058243000001</c:v>
                </c:pt>
                <c:pt idx="1900">
                  <c:v>3.0679564475999999</c:v>
                </c:pt>
                <c:pt idx="1901">
                  <c:v>3.0666387081000002</c:v>
                </c:pt>
                <c:pt idx="1902">
                  <c:v>3.0657217502999998</c:v>
                </c:pt>
                <c:pt idx="1903">
                  <c:v>3.0652635097999998</c:v>
                </c:pt>
                <c:pt idx="1904">
                  <c:v>3.0645756721000001</c:v>
                </c:pt>
                <c:pt idx="1905">
                  <c:v>3.0640027523</c:v>
                </c:pt>
                <c:pt idx="1906">
                  <c:v>3.0637736320000002</c:v>
                </c:pt>
                <c:pt idx="1907">
                  <c:v>3.0634870528999998</c:v>
                </c:pt>
                <c:pt idx="1908">
                  <c:v>3.0632007122</c:v>
                </c:pt>
                <c:pt idx="1909">
                  <c:v>3.0632579327</c:v>
                </c:pt>
                <c:pt idx="1910">
                  <c:v>3.0633723736</c:v>
                </c:pt>
                <c:pt idx="1911">
                  <c:v>3.0639455318</c:v>
                </c:pt>
                <c:pt idx="1912">
                  <c:v>3.0641746521000002</c:v>
                </c:pt>
                <c:pt idx="1913">
                  <c:v>3.0637736320000002</c:v>
                </c:pt>
                <c:pt idx="1914">
                  <c:v>3.0630288123999998</c:v>
                </c:pt>
                <c:pt idx="1915">
                  <c:v>3.0618827343000001</c:v>
                </c:pt>
                <c:pt idx="1916">
                  <c:v>3.0607366562</c:v>
                </c:pt>
                <c:pt idx="1917">
                  <c:v>3.0595908165000001</c:v>
                </c:pt>
                <c:pt idx="1918">
                  <c:v>3.0590751170999999</c:v>
                </c:pt>
                <c:pt idx="1919">
                  <c:v>3.0587313174999999</c:v>
                </c:pt>
                <c:pt idx="1920">
                  <c:v>3.0583300591000002</c:v>
                </c:pt>
                <c:pt idx="1921">
                  <c:v>3.0575280189999998</c:v>
                </c:pt>
                <c:pt idx="1922">
                  <c:v>3.0564393996999999</c:v>
                </c:pt>
                <c:pt idx="1923">
                  <c:v>3.0550639628999998</c:v>
                </c:pt>
                <c:pt idx="1924">
                  <c:v>3.0532302856000002</c:v>
                </c:pt>
                <c:pt idx="1925">
                  <c:v>3.0514543056000001</c:v>
                </c:pt>
                <c:pt idx="1926">
                  <c:v>3.0500216484</c:v>
                </c:pt>
                <c:pt idx="1927">
                  <c:v>3.0489902496000001</c:v>
                </c:pt>
                <c:pt idx="1928">
                  <c:v>3.0485320091000001</c:v>
                </c:pt>
                <c:pt idx="1929">
                  <c:v>3.0484173297999999</c:v>
                </c:pt>
                <c:pt idx="1930">
                  <c:v>3.0487608910000001</c:v>
                </c:pt>
                <c:pt idx="1931">
                  <c:v>3.0494487285999998</c:v>
                </c:pt>
                <c:pt idx="1932">
                  <c:v>3.0497353076999998</c:v>
                </c:pt>
                <c:pt idx="1933">
                  <c:v>3.0498497485999998</c:v>
                </c:pt>
                <c:pt idx="1934">
                  <c:v>3.0492768288000001</c:v>
                </c:pt>
                <c:pt idx="1935">
                  <c:v>3.0484173297999999</c:v>
                </c:pt>
                <c:pt idx="1936">
                  <c:v>3.0471565723</c:v>
                </c:pt>
                <c:pt idx="1937">
                  <c:v>3.0459532737999999</c:v>
                </c:pt>
                <c:pt idx="1938">
                  <c:v>3.0447502136</c:v>
                </c:pt>
                <c:pt idx="1939">
                  <c:v>3.0440051555999998</c:v>
                </c:pt>
                <c:pt idx="1940">
                  <c:v>3.0435469150999999</c:v>
                </c:pt>
                <c:pt idx="1941">
                  <c:v>3.0429737567999999</c:v>
                </c:pt>
                <c:pt idx="1942">
                  <c:v>3.0428018570000002</c:v>
                </c:pt>
                <c:pt idx="1943">
                  <c:v>3.0425724983000002</c:v>
                </c:pt>
                <c:pt idx="1944">
                  <c:v>3.0419995785</c:v>
                </c:pt>
                <c:pt idx="1945">
                  <c:v>3.0405671597000001</c:v>
                </c:pt>
                <c:pt idx="1946">
                  <c:v>3.0385618210000001</c:v>
                </c:pt>
                <c:pt idx="1947">
                  <c:v>3.0362696647999998</c:v>
                </c:pt>
                <c:pt idx="1948">
                  <c:v>3.0338058472</c:v>
                </c:pt>
                <c:pt idx="1949">
                  <c:v>3.0313417912</c:v>
                </c:pt>
                <c:pt idx="1950">
                  <c:v>3.0288779736000002</c:v>
                </c:pt>
                <c:pt idx="1951">
                  <c:v>3.0262420177</c:v>
                </c:pt>
                <c:pt idx="1952">
                  <c:v>3.0238928795</c:v>
                </c:pt>
                <c:pt idx="1953">
                  <c:v>3.0218300819000001</c:v>
                </c:pt>
                <c:pt idx="1954">
                  <c:v>3.0196526051000001</c:v>
                </c:pt>
                <c:pt idx="1955">
                  <c:v>3.0175898074999998</c:v>
                </c:pt>
                <c:pt idx="1956">
                  <c:v>3.01552701</c:v>
                </c:pt>
                <c:pt idx="1957">
                  <c:v>3.0135788917999999</c:v>
                </c:pt>
                <c:pt idx="1958">
                  <c:v>3.0116305351000001</c:v>
                </c:pt>
                <c:pt idx="1959">
                  <c:v>3.0095677375999998</c:v>
                </c:pt>
                <c:pt idx="1960">
                  <c:v>3.0076768397999998</c:v>
                </c:pt>
                <c:pt idx="1961">
                  <c:v>3.0058434009999999</c:v>
                </c:pt>
                <c:pt idx="1962">
                  <c:v>3.0037803649999999</c:v>
                </c:pt>
                <c:pt idx="1963">
                  <c:v>3.0018324852</c:v>
                </c:pt>
                <c:pt idx="1964">
                  <c:v>2.9994831085000002</c:v>
                </c:pt>
                <c:pt idx="1965">
                  <c:v>2.9970765114</c:v>
                </c:pt>
                <c:pt idx="1966">
                  <c:v>2.9948418139999999</c:v>
                </c:pt>
                <c:pt idx="1967">
                  <c:v>2.9922633170999999</c:v>
                </c:pt>
                <c:pt idx="1968">
                  <c:v>2.989398241</c:v>
                </c:pt>
                <c:pt idx="1969">
                  <c:v>2.9857308864999998</c:v>
                </c:pt>
                <c:pt idx="1970">
                  <c:v>2.9821212292000001</c:v>
                </c:pt>
                <c:pt idx="1971">
                  <c:v>2.9787404537</c:v>
                </c:pt>
                <c:pt idx="1972">
                  <c:v>2.9757609367</c:v>
                </c:pt>
                <c:pt idx="1973">
                  <c:v>2.9728958607</c:v>
                </c:pt>
                <c:pt idx="1974">
                  <c:v>2.9703748226000002</c:v>
                </c:pt>
                <c:pt idx="1975">
                  <c:v>2.9676244259</c:v>
                </c:pt>
                <c:pt idx="1976">
                  <c:v>2.9648165703</c:v>
                </c:pt>
                <c:pt idx="1977">
                  <c:v>2.9618370533</c:v>
                </c:pt>
                <c:pt idx="1978">
                  <c:v>2.9588000773999998</c:v>
                </c:pt>
                <c:pt idx="1979">
                  <c:v>2.9557633399999999</c:v>
                </c:pt>
                <c:pt idx="1980">
                  <c:v>2.9530129433000001</c:v>
                </c:pt>
                <c:pt idx="1981">
                  <c:v>2.9507207869999998</c:v>
                </c:pt>
                <c:pt idx="1982">
                  <c:v>2.9488871097999998</c:v>
                </c:pt>
                <c:pt idx="1983">
                  <c:v>2.9475119113999999</c:v>
                </c:pt>
                <c:pt idx="1984">
                  <c:v>2.9467670918</c:v>
                </c:pt>
                <c:pt idx="1985">
                  <c:v>2.9459075927999998</c:v>
                </c:pt>
                <c:pt idx="1986">
                  <c:v>2.9449908733000001</c:v>
                </c:pt>
                <c:pt idx="1987">
                  <c:v>2.9438447952</c:v>
                </c:pt>
                <c:pt idx="1988">
                  <c:v>2.9424695969000001</c:v>
                </c:pt>
                <c:pt idx="1989">
                  <c:v>2.9408650397999998</c:v>
                </c:pt>
                <c:pt idx="1990">
                  <c:v>2.9390313625000002</c:v>
                </c:pt>
                <c:pt idx="1991">
                  <c:v>2.9377136230000001</c:v>
                </c:pt>
                <c:pt idx="1992">
                  <c:v>2.9366250038000001</c:v>
                </c:pt>
                <c:pt idx="1993">
                  <c:v>2.9357655048</c:v>
                </c:pt>
                <c:pt idx="1994">
                  <c:v>2.9347913265000001</c:v>
                </c:pt>
                <c:pt idx="1995">
                  <c:v>2.9339318274999999</c:v>
                </c:pt>
                <c:pt idx="1996">
                  <c:v>2.9330151081000002</c:v>
                </c:pt>
                <c:pt idx="1997">
                  <c:v>2.9321556091000001</c:v>
                </c:pt>
                <c:pt idx="1998">
                  <c:v>2.9307804108000002</c:v>
                </c:pt>
                <c:pt idx="1999">
                  <c:v>2.9286029339000001</c:v>
                </c:pt>
              </c:numCache>
            </c:numRef>
          </c:yVal>
          <c:smooth val="1"/>
          <c:extLst>
            <c:ext xmlns:c16="http://schemas.microsoft.com/office/drawing/2014/chart" uri="{C3380CC4-5D6E-409C-BE32-E72D297353CC}">
              <c16:uniqueId val="{00000001-7095-4C24-86C1-CFDCB4C98389}"/>
            </c:ext>
          </c:extLst>
        </c:ser>
        <c:dLbls>
          <c:showLegendKey val="0"/>
          <c:showVal val="0"/>
          <c:showCatName val="0"/>
          <c:showSerName val="0"/>
          <c:showPercent val="0"/>
          <c:showBubbleSize val="0"/>
        </c:dLbls>
        <c:axId val="671148120"/>
        <c:axId val="671150416"/>
      </c:scatterChart>
      <c:valAx>
        <c:axId val="671148120"/>
        <c:scaling>
          <c:orientation val="minMax"/>
          <c:max val="2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out"/>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71150416"/>
        <c:crosses val="autoZero"/>
        <c:crossBetween val="midCat"/>
      </c:valAx>
      <c:valAx>
        <c:axId val="67115041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baseline="0" dirty="0">
                    <a:solidFill>
                      <a:schemeClr val="tx1"/>
                    </a:solidFill>
                  </a:rPr>
                  <a:t>Rotation  </a:t>
                </a:r>
                <a:r>
                  <a:rPr lang="en-US" sz="1200" dirty="0">
                    <a:solidFill>
                      <a:schemeClr val="tx1"/>
                    </a:solidFill>
                  </a:rPr>
                  <a:t>(Deg.)</a:t>
                </a:r>
              </a:p>
            </c:rich>
          </c:tx>
          <c:layout>
            <c:manualLayout>
              <c:xMode val="edge"/>
              <c:yMode val="edge"/>
              <c:x val="2.139795478235865E-2"/>
              <c:y val="0.24635416666666668"/>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71148120"/>
        <c:crosses val="autoZero"/>
        <c:crossBetween val="midCat"/>
      </c:valAx>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Entry>
      <c:legendEntry>
        <c:idx val="1"/>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Impactor</a:t>
            </a:r>
            <a:r>
              <a:rPr lang="en-US" sz="1600" baseline="0">
                <a:solidFill>
                  <a:sysClr val="windowText" lastClr="000000"/>
                </a:solidFill>
              </a:rPr>
              <a:t> Force</a:t>
            </a:r>
            <a:endParaRPr lang="en-US" sz="1600">
              <a:solidFill>
                <a:sysClr val="windowText" lastClr="000000"/>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1"/>
          <c:order val="0"/>
          <c:tx>
            <c:v>Stock</c:v>
          </c:tx>
          <c:spPr>
            <a:ln w="25400" cap="rnd">
              <a:solidFill>
                <a:schemeClr val="tx1"/>
              </a:solidFill>
              <a:round/>
            </a:ln>
            <a:effectLst/>
          </c:spPr>
          <c:marker>
            <c:symbol val="none"/>
          </c:marker>
          <c:xVal>
            <c:numRef>
              <c:f>'[upper_thorax_4.3_comparison.xlsx]probe force'!$A$3:$A$2002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13.099</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14.898999999999999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16.699000000000002</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19.399000000000001</c:v>
                </c:pt>
                <c:pt idx="195">
                  <c:v>19.498999999999999</c:v>
                </c:pt>
                <c:pt idx="196">
                  <c:v>19.599</c:v>
                </c:pt>
                <c:pt idx="197">
                  <c:v>19.699000000000002</c:v>
                </c:pt>
                <c:pt idx="198">
                  <c:v>19.8</c:v>
                </c:pt>
                <c:pt idx="199">
                  <c:v>19.899999999999999</c:v>
                </c:pt>
                <c:pt idx="200">
                  <c:v>20</c:v>
                </c:pt>
                <c:pt idx="201">
                  <c:v>20.100000000000001</c:v>
                </c:pt>
                <c:pt idx="202">
                  <c:v>20.2</c:v>
                </c:pt>
                <c:pt idx="203">
                  <c:v>20.298999999999999</c:v>
                </c:pt>
                <c:pt idx="204">
                  <c:v>20.399000000000001</c:v>
                </c:pt>
                <c:pt idx="205">
                  <c:v>20.498999999999999</c:v>
                </c:pt>
                <c:pt idx="206">
                  <c:v>20.599</c:v>
                </c:pt>
                <c:pt idx="207">
                  <c:v>20.7</c:v>
                </c:pt>
                <c:pt idx="208">
                  <c:v>20.8</c:v>
                </c:pt>
                <c:pt idx="209">
                  <c:v>20.9</c:v>
                </c:pt>
                <c:pt idx="210">
                  <c:v>21</c:v>
                </c:pt>
                <c:pt idx="211">
                  <c:v>21.1</c:v>
                </c:pt>
                <c:pt idx="212">
                  <c:v>21.199000000000002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23.899000000000001</c:v>
                </c:pt>
                <c:pt idx="240">
                  <c:v>23.998999999999999</c:v>
                </c:pt>
                <c:pt idx="241">
                  <c:v>24.099</c:v>
                </c:pt>
                <c:pt idx="242">
                  <c:v>24.199000000000002</c:v>
                </c:pt>
                <c:pt idx="243">
                  <c:v>24.3</c:v>
                </c:pt>
                <c:pt idx="244">
                  <c:v>24.4</c:v>
                </c:pt>
                <c:pt idx="245">
                  <c:v>24.5</c:v>
                </c:pt>
                <c:pt idx="246">
                  <c:v>24.6</c:v>
                </c:pt>
                <c:pt idx="247">
                  <c:v>24.7</c:v>
                </c:pt>
                <c:pt idx="248">
                  <c:v>24.798999999999999</c:v>
                </c:pt>
                <c:pt idx="249">
                  <c:v>24.899000000000001</c:v>
                </c:pt>
                <c:pt idx="250">
                  <c:v>24.998999999999999</c:v>
                </c:pt>
                <c:pt idx="251">
                  <c:v>25.099</c:v>
                </c:pt>
                <c:pt idx="252">
                  <c:v>25.2</c:v>
                </c:pt>
                <c:pt idx="253">
                  <c:v>25.3</c:v>
                </c:pt>
                <c:pt idx="254">
                  <c:v>25.4</c:v>
                </c:pt>
                <c:pt idx="255">
                  <c:v>25.5</c:v>
                </c:pt>
                <c:pt idx="256">
                  <c:v>25.6</c:v>
                </c:pt>
                <c:pt idx="257">
                  <c:v>25.699000000000002</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28.399000000000001</c:v>
                </c:pt>
                <c:pt idx="285">
                  <c:v>28.498999999999999</c:v>
                </c:pt>
                <c:pt idx="286">
                  <c:v>28.599</c:v>
                </c:pt>
                <c:pt idx="287">
                  <c:v>28.699000000000002</c:v>
                </c:pt>
                <c:pt idx="288">
                  <c:v>28.8</c:v>
                </c:pt>
                <c:pt idx="289">
                  <c:v>28.9</c:v>
                </c:pt>
                <c:pt idx="290">
                  <c:v>29</c:v>
                </c:pt>
                <c:pt idx="291">
                  <c:v>29.1</c:v>
                </c:pt>
                <c:pt idx="292">
                  <c:v>29.2</c:v>
                </c:pt>
                <c:pt idx="293">
                  <c:v>29.298999999999999</c:v>
                </c:pt>
                <c:pt idx="294">
                  <c:v>29.399000000000001</c:v>
                </c:pt>
                <c:pt idx="295">
                  <c:v>29.498999999999999</c:v>
                </c:pt>
                <c:pt idx="296">
                  <c:v>29.599</c:v>
                </c:pt>
                <c:pt idx="297">
                  <c:v>29.7</c:v>
                </c:pt>
                <c:pt idx="298">
                  <c:v>29.8</c:v>
                </c:pt>
                <c:pt idx="299">
                  <c:v>29.9</c:v>
                </c:pt>
                <c:pt idx="300">
                  <c:v>30</c:v>
                </c:pt>
                <c:pt idx="301">
                  <c:v>30.1</c:v>
                </c:pt>
                <c:pt idx="302">
                  <c:v>30.199000000000002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33.798999999999999</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35.598999999999997</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38.298999999999999</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40.098999999999997</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42.798999999999999</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44.598999999999997</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47.298999999999999</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49.098999999999997</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51.798999999999999</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53.598999999999997</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56.298999999999999</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58.098999999999997</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60.798999999999999</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62.598999999999997</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67.998999999999995</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77.998000000000005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82.498000000000005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86.998000000000005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91.498000000000005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95.998000000000005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'[upper_thorax_4.3_comparison.xlsx]probe force'!$B$3:$B$2002</c:f>
              <c:numCache>
                <c:formatCode>General</c:formatCode>
                <c:ptCount val="2000"/>
                <c:pt idx="0">
                  <c:v>2.3321000000000001E-2</c:v>
                </c:pt>
                <c:pt idx="1">
                  <c:v>2.7431000000000001E-2</c:v>
                </c:pt>
                <c:pt idx="2">
                  <c:v>3.1676999999999997E-2</c:v>
                </c:pt>
                <c:pt idx="3">
                  <c:v>3.6006999999999997E-2</c:v>
                </c:pt>
                <c:pt idx="4">
                  <c:v>4.0370000000000003E-2</c:v>
                </c:pt>
                <c:pt idx="5">
                  <c:v>4.4713000000000003E-2</c:v>
                </c:pt>
                <c:pt idx="6">
                  <c:v>4.8987999999999997E-2</c:v>
                </c:pt>
                <c:pt idx="7">
                  <c:v>5.3149000000000002E-2</c:v>
                </c:pt>
                <c:pt idx="8">
                  <c:v>5.7158E-2</c:v>
                </c:pt>
                <c:pt idx="9">
                  <c:v>6.0982000000000001E-2</c:v>
                </c:pt>
                <c:pt idx="10">
                  <c:v>6.4592999999999998E-2</c:v>
                </c:pt>
                <c:pt idx="11">
                  <c:v>6.7972000000000005E-2</c:v>
                </c:pt>
                <c:pt idx="12">
                  <c:v>7.1105000000000002E-2</c:v>
                </c:pt>
                <c:pt idx="13">
                  <c:v>7.3982000000000006E-2</c:v>
                </c:pt>
                <c:pt idx="14">
                  <c:v>7.6596999999999998E-2</c:v>
                </c:pt>
                <c:pt idx="15">
                  <c:v>7.8945000000000001E-2</c:v>
                </c:pt>
                <c:pt idx="16">
                  <c:v>8.1022999999999998E-2</c:v>
                </c:pt>
                <c:pt idx="17">
                  <c:v>8.2822999999999994E-2</c:v>
                </c:pt>
                <c:pt idx="18">
                  <c:v>8.4334999999999993E-2</c:v>
                </c:pt>
                <c:pt idx="19">
                  <c:v>8.5542000000000007E-2</c:v>
                </c:pt>
                <c:pt idx="20">
                  <c:v>8.6423E-2</c:v>
                </c:pt>
                <c:pt idx="21">
                  <c:v>8.6944999999999995E-2</c:v>
                </c:pt>
                <c:pt idx="22">
                  <c:v>8.7070999999999996E-2</c:v>
                </c:pt>
                <c:pt idx="23">
                  <c:v>8.6752999999999997E-2</c:v>
                </c:pt>
                <c:pt idx="24">
                  <c:v>8.5940000000000003E-2</c:v>
                </c:pt>
                <c:pt idx="25">
                  <c:v>8.4573999999999996E-2</c:v>
                </c:pt>
                <c:pt idx="26">
                  <c:v>8.2596000000000003E-2</c:v>
                </c:pt>
                <c:pt idx="27">
                  <c:v>7.9950999999999994E-2</c:v>
                </c:pt>
                <c:pt idx="28">
                  <c:v>7.6587000000000002E-2</c:v>
                </c:pt>
                <c:pt idx="29">
                  <c:v>7.2465000000000002E-2</c:v>
                </c:pt>
                <c:pt idx="30">
                  <c:v>6.7561999999999997E-2</c:v>
                </c:pt>
                <c:pt idx="31">
                  <c:v>6.1877000000000001E-2</c:v>
                </c:pt>
                <c:pt idx="32">
                  <c:v>5.5437E-2</c:v>
                </c:pt>
                <c:pt idx="33">
                  <c:v>4.8300000000000003E-2</c:v>
                </c:pt>
                <c:pt idx="34">
                  <c:v>4.0564000000000003E-2</c:v>
                </c:pt>
                <c:pt idx="35">
                  <c:v>3.2368000000000001E-2</c:v>
                </c:pt>
                <c:pt idx="36">
                  <c:v>2.3896000000000001E-2</c:v>
                </c:pt>
                <c:pt idx="37">
                  <c:v>1.5379E-2</c:v>
                </c:pt>
                <c:pt idx="38">
                  <c:v>7.0946999999999998E-3</c:v>
                </c:pt>
                <c:pt idx="39">
                  <c:v>-6.3464999999999995E-4</c:v>
                </c:pt>
                <c:pt idx="40">
                  <c:v>-7.4451999999999999E-3</c:v>
                </c:pt>
                <c:pt idx="41">
                  <c:v>-1.2938E-2</c:v>
                </c:pt>
                <c:pt idx="42">
                  <c:v>-1.6687E-2</c:v>
                </c:pt>
                <c:pt idx="43">
                  <c:v>-1.8249000000000001E-2</c:v>
                </c:pt>
                <c:pt idx="44">
                  <c:v>-1.7176E-2</c:v>
                </c:pt>
                <c:pt idx="45">
                  <c:v>-1.3032E-2</c:v>
                </c:pt>
                <c:pt idx="46">
                  <c:v>-5.4028000000000001E-3</c:v>
                </c:pt>
                <c:pt idx="47">
                  <c:v>6.0800000000000003E-3</c:v>
                </c:pt>
                <c:pt idx="48">
                  <c:v>2.1728000000000001E-2</c:v>
                </c:pt>
                <c:pt idx="49">
                  <c:v>4.1773999999999999E-2</c:v>
                </c:pt>
                <c:pt idx="50">
                  <c:v>6.6360000000000002E-2</c:v>
                </c:pt>
                <c:pt idx="51">
                  <c:v>9.5519999999999994E-2</c:v>
                </c:pt>
                <c:pt idx="52">
                  <c:v>0.12917000000000001</c:v>
                </c:pt>
                <c:pt idx="53">
                  <c:v>0.16708999999999999</c:v>
                </c:pt>
                <c:pt idx="54">
                  <c:v>0.20893999999999999</c:v>
                </c:pt>
                <c:pt idx="55">
                  <c:v>0.25424999999999998</c:v>
                </c:pt>
                <c:pt idx="56">
                  <c:v>0.3024</c:v>
                </c:pt>
                <c:pt idx="57">
                  <c:v>0.35269</c:v>
                </c:pt>
                <c:pt idx="58">
                  <c:v>0.40429999999999999</c:v>
                </c:pt>
                <c:pt idx="59">
                  <c:v>0.45635999999999999</c:v>
                </c:pt>
                <c:pt idx="60">
                  <c:v>0.50792999999999999</c:v>
                </c:pt>
                <c:pt idx="61">
                  <c:v>0.55810000000000004</c:v>
                </c:pt>
                <c:pt idx="62">
                  <c:v>0.60597999999999996</c:v>
                </c:pt>
                <c:pt idx="63">
                  <c:v>0.65073000000000003</c:v>
                </c:pt>
                <c:pt idx="64">
                  <c:v>0.69164000000000003</c:v>
                </c:pt>
                <c:pt idx="65">
                  <c:v>0.72814999999999996</c:v>
                </c:pt>
                <c:pt idx="66">
                  <c:v>0.75985000000000003</c:v>
                </c:pt>
                <c:pt idx="67">
                  <c:v>0.78652</c:v>
                </c:pt>
                <c:pt idx="68">
                  <c:v>0.80817000000000005</c:v>
                </c:pt>
                <c:pt idx="69">
                  <c:v>0.82498000000000005</c:v>
                </c:pt>
                <c:pt idx="70">
                  <c:v>0.83733000000000002</c:v>
                </c:pt>
                <c:pt idx="71">
                  <c:v>0.8458</c:v>
                </c:pt>
                <c:pt idx="72">
                  <c:v>0.85109000000000001</c:v>
                </c:pt>
                <c:pt idx="73">
                  <c:v>0.85406000000000004</c:v>
                </c:pt>
                <c:pt idx="74">
                  <c:v>0.85562000000000005</c:v>
                </c:pt>
                <c:pt idx="75">
                  <c:v>0.85679000000000005</c:v>
                </c:pt>
                <c:pt idx="76">
                  <c:v>0.85855000000000004</c:v>
                </c:pt>
                <c:pt idx="77">
                  <c:v>0.86190999999999995</c:v>
                </c:pt>
                <c:pt idx="78">
                  <c:v>0.86780999999999997</c:v>
                </c:pt>
                <c:pt idx="79">
                  <c:v>0.87710999999999995</c:v>
                </c:pt>
                <c:pt idx="80">
                  <c:v>0.89056999999999997</c:v>
                </c:pt>
                <c:pt idx="81">
                  <c:v>0.90881999999999996</c:v>
                </c:pt>
                <c:pt idx="82">
                  <c:v>0.93232999999999999</c:v>
                </c:pt>
                <c:pt idx="83">
                  <c:v>0.96138000000000001</c:v>
                </c:pt>
                <c:pt idx="84">
                  <c:v>0.99611000000000005</c:v>
                </c:pt>
                <c:pt idx="85">
                  <c:v>1.0364</c:v>
                </c:pt>
                <c:pt idx="86">
                  <c:v>1.0821000000000001</c:v>
                </c:pt>
                <c:pt idx="87">
                  <c:v>1.1327</c:v>
                </c:pt>
                <c:pt idx="88">
                  <c:v>1.1875</c:v>
                </c:pt>
                <c:pt idx="89">
                  <c:v>1.2459</c:v>
                </c:pt>
                <c:pt idx="90">
                  <c:v>1.3069</c:v>
                </c:pt>
                <c:pt idx="91">
                  <c:v>1.3696999999999999</c:v>
                </c:pt>
                <c:pt idx="92">
                  <c:v>1.4331</c:v>
                </c:pt>
                <c:pt idx="93">
                  <c:v>1.4961</c:v>
                </c:pt>
                <c:pt idx="94">
                  <c:v>1.5576000000000001</c:v>
                </c:pt>
                <c:pt idx="95">
                  <c:v>1.6168</c:v>
                </c:pt>
                <c:pt idx="96">
                  <c:v>1.6726000000000001</c:v>
                </c:pt>
                <c:pt idx="97">
                  <c:v>1.7242</c:v>
                </c:pt>
                <c:pt idx="98">
                  <c:v>1.7708999999999999</c:v>
                </c:pt>
                <c:pt idx="99">
                  <c:v>1.8120000000000001</c:v>
                </c:pt>
                <c:pt idx="100">
                  <c:v>1.8472</c:v>
                </c:pt>
                <c:pt idx="101">
                  <c:v>1.8761000000000001</c:v>
                </c:pt>
                <c:pt idx="102">
                  <c:v>1.8987000000000001</c:v>
                </c:pt>
                <c:pt idx="103">
                  <c:v>1.9148000000000001</c:v>
                </c:pt>
                <c:pt idx="104">
                  <c:v>1.9249000000000001</c:v>
                </c:pt>
                <c:pt idx="105">
                  <c:v>1.9294</c:v>
                </c:pt>
                <c:pt idx="106">
                  <c:v>1.9288000000000001</c:v>
                </c:pt>
                <c:pt idx="107">
                  <c:v>1.9241999999999999</c:v>
                </c:pt>
                <c:pt idx="108">
                  <c:v>1.9164000000000001</c:v>
                </c:pt>
                <c:pt idx="109">
                  <c:v>1.9067000000000001</c:v>
                </c:pt>
                <c:pt idx="110">
                  <c:v>1.8964000000000001</c:v>
                </c:pt>
                <c:pt idx="111">
                  <c:v>1.8868</c:v>
                </c:pt>
                <c:pt idx="112">
                  <c:v>1.8791</c:v>
                </c:pt>
                <c:pt idx="113">
                  <c:v>1.8748</c:v>
                </c:pt>
                <c:pt idx="114">
                  <c:v>1.8749</c:v>
                </c:pt>
                <c:pt idx="115">
                  <c:v>1.8804000000000001</c:v>
                </c:pt>
                <c:pt idx="116">
                  <c:v>1.8919999999999999</c:v>
                </c:pt>
                <c:pt idx="117">
                  <c:v>1.9103000000000001</c:v>
                </c:pt>
                <c:pt idx="118">
                  <c:v>1.9356</c:v>
                </c:pt>
                <c:pt idx="119">
                  <c:v>1.9679</c:v>
                </c:pt>
                <c:pt idx="120">
                  <c:v>2.0068999999999999</c:v>
                </c:pt>
                <c:pt idx="121">
                  <c:v>2.0520999999999998</c:v>
                </c:pt>
                <c:pt idx="122">
                  <c:v>2.1029</c:v>
                </c:pt>
                <c:pt idx="123">
                  <c:v>2.1581000000000001</c:v>
                </c:pt>
                <c:pt idx="124">
                  <c:v>2.2168000000000001</c:v>
                </c:pt>
                <c:pt idx="125">
                  <c:v>2.2774000000000001</c:v>
                </c:pt>
                <c:pt idx="126">
                  <c:v>2.3388</c:v>
                </c:pt>
                <c:pt idx="127">
                  <c:v>2.3992</c:v>
                </c:pt>
                <c:pt idx="128">
                  <c:v>2.4571999999999998</c:v>
                </c:pt>
                <c:pt idx="129">
                  <c:v>2.5112999999999999</c:v>
                </c:pt>
                <c:pt idx="130">
                  <c:v>2.5600999999999998</c:v>
                </c:pt>
                <c:pt idx="131">
                  <c:v>2.6021000000000001</c:v>
                </c:pt>
                <c:pt idx="132">
                  <c:v>2.6362999999999999</c:v>
                </c:pt>
                <c:pt idx="133">
                  <c:v>2.6617000000000002</c:v>
                </c:pt>
                <c:pt idx="134">
                  <c:v>2.6775000000000002</c:v>
                </c:pt>
                <c:pt idx="135">
                  <c:v>2.6833</c:v>
                </c:pt>
                <c:pt idx="136">
                  <c:v>2.6787000000000001</c:v>
                </c:pt>
                <c:pt idx="137">
                  <c:v>2.6638999999999999</c:v>
                </c:pt>
                <c:pt idx="138">
                  <c:v>2.6389999999999998</c:v>
                </c:pt>
                <c:pt idx="139">
                  <c:v>2.6044</c:v>
                </c:pt>
                <c:pt idx="140">
                  <c:v>2.5609999999999999</c:v>
                </c:pt>
                <c:pt idx="141">
                  <c:v>2.5093999999999999</c:v>
                </c:pt>
                <c:pt idx="142">
                  <c:v>2.4508999999999999</c:v>
                </c:pt>
                <c:pt idx="143">
                  <c:v>2.3864000000000001</c:v>
                </c:pt>
                <c:pt idx="144">
                  <c:v>2.3174999999999999</c:v>
                </c:pt>
                <c:pt idx="145">
                  <c:v>2.2452999999999999</c:v>
                </c:pt>
                <c:pt idx="146">
                  <c:v>2.1713</c:v>
                </c:pt>
                <c:pt idx="147">
                  <c:v>2.097</c:v>
                </c:pt>
                <c:pt idx="148">
                  <c:v>2.0238999999999998</c:v>
                </c:pt>
                <c:pt idx="149">
                  <c:v>1.9532</c:v>
                </c:pt>
                <c:pt idx="150">
                  <c:v>1.8864000000000001</c:v>
                </c:pt>
                <c:pt idx="151">
                  <c:v>1.8247</c:v>
                </c:pt>
                <c:pt idx="152">
                  <c:v>1.7692000000000001</c:v>
                </c:pt>
                <c:pt idx="153">
                  <c:v>1.7208000000000001</c:v>
                </c:pt>
                <c:pt idx="154">
                  <c:v>1.6805000000000001</c:v>
                </c:pt>
                <c:pt idx="155">
                  <c:v>1.6488</c:v>
                </c:pt>
                <c:pt idx="156">
                  <c:v>1.6262000000000001</c:v>
                </c:pt>
                <c:pt idx="157">
                  <c:v>1.6131</c:v>
                </c:pt>
                <c:pt idx="158">
                  <c:v>1.6094999999999999</c:v>
                </c:pt>
                <c:pt idx="159">
                  <c:v>1.6153999999999999</c:v>
                </c:pt>
                <c:pt idx="160">
                  <c:v>1.6304000000000001</c:v>
                </c:pt>
                <c:pt idx="161">
                  <c:v>1.6543000000000001</c:v>
                </c:pt>
                <c:pt idx="162">
                  <c:v>1.6863999999999999</c:v>
                </c:pt>
                <c:pt idx="163">
                  <c:v>1.7259</c:v>
                </c:pt>
                <c:pt idx="164">
                  <c:v>1.7721</c:v>
                </c:pt>
                <c:pt idx="165">
                  <c:v>1.8242</c:v>
                </c:pt>
                <c:pt idx="166">
                  <c:v>1.881</c:v>
                </c:pt>
                <c:pt idx="167">
                  <c:v>1.9416</c:v>
                </c:pt>
                <c:pt idx="168">
                  <c:v>2.0051000000000001</c:v>
                </c:pt>
                <c:pt idx="169">
                  <c:v>2.0703999999999998</c:v>
                </c:pt>
                <c:pt idx="170">
                  <c:v>2.1366000000000001</c:v>
                </c:pt>
                <c:pt idx="171">
                  <c:v>2.2027999999999999</c:v>
                </c:pt>
                <c:pt idx="172">
                  <c:v>2.2683</c:v>
                </c:pt>
                <c:pt idx="173">
                  <c:v>2.3325</c:v>
                </c:pt>
                <c:pt idx="174">
                  <c:v>2.3948</c:v>
                </c:pt>
                <c:pt idx="175">
                  <c:v>2.4546999999999999</c:v>
                </c:pt>
                <c:pt idx="176">
                  <c:v>2.5121000000000002</c:v>
                </c:pt>
                <c:pt idx="177">
                  <c:v>2.5667</c:v>
                </c:pt>
                <c:pt idx="178">
                  <c:v>2.6185</c:v>
                </c:pt>
                <c:pt idx="179">
                  <c:v>2.6676000000000002</c:v>
                </c:pt>
                <c:pt idx="180">
                  <c:v>2.714</c:v>
                </c:pt>
                <c:pt idx="181">
                  <c:v>2.7581000000000002</c:v>
                </c:pt>
                <c:pt idx="182">
                  <c:v>2.8001</c:v>
                </c:pt>
                <c:pt idx="183">
                  <c:v>2.8401000000000001</c:v>
                </c:pt>
                <c:pt idx="184">
                  <c:v>2.8784999999999998</c:v>
                </c:pt>
                <c:pt idx="185">
                  <c:v>2.9155000000000002</c:v>
                </c:pt>
                <c:pt idx="186">
                  <c:v>2.9514</c:v>
                </c:pt>
                <c:pt idx="187">
                  <c:v>2.9861</c:v>
                </c:pt>
                <c:pt idx="188">
                  <c:v>3.0198999999999998</c:v>
                </c:pt>
                <c:pt idx="189">
                  <c:v>3.0527000000000002</c:v>
                </c:pt>
                <c:pt idx="190">
                  <c:v>3.0844</c:v>
                </c:pt>
                <c:pt idx="191">
                  <c:v>3.1147999999999998</c:v>
                </c:pt>
                <c:pt idx="192">
                  <c:v>3.1436999999999999</c:v>
                </c:pt>
                <c:pt idx="193">
                  <c:v>3.1709000000000001</c:v>
                </c:pt>
                <c:pt idx="194">
                  <c:v>3.1959</c:v>
                </c:pt>
                <c:pt idx="195">
                  <c:v>3.2183000000000002</c:v>
                </c:pt>
                <c:pt idx="196">
                  <c:v>3.2378999999999998</c:v>
                </c:pt>
                <c:pt idx="197">
                  <c:v>3.2542</c:v>
                </c:pt>
                <c:pt idx="198">
                  <c:v>3.2667999999999999</c:v>
                </c:pt>
                <c:pt idx="199">
                  <c:v>3.2755000000000001</c:v>
                </c:pt>
                <c:pt idx="200">
                  <c:v>3.2801</c:v>
                </c:pt>
                <c:pt idx="201">
                  <c:v>3.2804000000000002</c:v>
                </c:pt>
                <c:pt idx="202">
                  <c:v>3.2763</c:v>
                </c:pt>
                <c:pt idx="203">
                  <c:v>3.2679</c:v>
                </c:pt>
                <c:pt idx="204">
                  <c:v>3.2553000000000001</c:v>
                </c:pt>
                <c:pt idx="205">
                  <c:v>3.2387999999999999</c:v>
                </c:pt>
                <c:pt idx="206">
                  <c:v>3.2185999999999999</c:v>
                </c:pt>
                <c:pt idx="207">
                  <c:v>3.1951999999999998</c:v>
                </c:pt>
                <c:pt idx="208">
                  <c:v>3.1692</c:v>
                </c:pt>
                <c:pt idx="209">
                  <c:v>3.141</c:v>
                </c:pt>
                <c:pt idx="210">
                  <c:v>3.1113</c:v>
                </c:pt>
                <c:pt idx="211">
                  <c:v>3.0807000000000002</c:v>
                </c:pt>
                <c:pt idx="212">
                  <c:v>3.0497999999999998</c:v>
                </c:pt>
                <c:pt idx="213">
                  <c:v>3.0192999999999999</c:v>
                </c:pt>
                <c:pt idx="214">
                  <c:v>2.9897999999999998</c:v>
                </c:pt>
                <c:pt idx="215">
                  <c:v>2.9618000000000002</c:v>
                </c:pt>
                <c:pt idx="216">
                  <c:v>2.9359000000000002</c:v>
                </c:pt>
                <c:pt idx="217">
                  <c:v>2.9123000000000001</c:v>
                </c:pt>
                <c:pt idx="218">
                  <c:v>2.8915000000000002</c:v>
                </c:pt>
                <c:pt idx="219">
                  <c:v>2.8736999999999999</c:v>
                </c:pt>
                <c:pt idx="220">
                  <c:v>2.859</c:v>
                </c:pt>
                <c:pt idx="221">
                  <c:v>2.8475000000000001</c:v>
                </c:pt>
                <c:pt idx="222">
                  <c:v>2.8391000000000002</c:v>
                </c:pt>
                <c:pt idx="223">
                  <c:v>2.8336000000000001</c:v>
                </c:pt>
                <c:pt idx="224">
                  <c:v>2.8308</c:v>
                </c:pt>
                <c:pt idx="225">
                  <c:v>2.8304999999999998</c:v>
                </c:pt>
                <c:pt idx="226">
                  <c:v>2.8321999999999998</c:v>
                </c:pt>
                <c:pt idx="227">
                  <c:v>2.8353999999999999</c:v>
                </c:pt>
                <c:pt idx="228">
                  <c:v>2.8399000000000001</c:v>
                </c:pt>
                <c:pt idx="229">
                  <c:v>2.8450000000000002</c:v>
                </c:pt>
                <c:pt idx="230">
                  <c:v>2.8502999999999998</c:v>
                </c:pt>
                <c:pt idx="231">
                  <c:v>2.8553000000000002</c:v>
                </c:pt>
                <c:pt idx="232">
                  <c:v>2.8595000000000002</c:v>
                </c:pt>
                <c:pt idx="233">
                  <c:v>2.8626</c:v>
                </c:pt>
                <c:pt idx="234">
                  <c:v>2.8641999999999999</c:v>
                </c:pt>
                <c:pt idx="235">
                  <c:v>2.8639999999999999</c:v>
                </c:pt>
                <c:pt idx="236">
                  <c:v>2.8616000000000001</c:v>
                </c:pt>
                <c:pt idx="237">
                  <c:v>2.8570000000000002</c:v>
                </c:pt>
                <c:pt idx="238">
                  <c:v>2.85</c:v>
                </c:pt>
                <c:pt idx="239">
                  <c:v>2.8405</c:v>
                </c:pt>
                <c:pt idx="240">
                  <c:v>2.8285999999999998</c:v>
                </c:pt>
                <c:pt idx="241">
                  <c:v>2.8142999999999998</c:v>
                </c:pt>
                <c:pt idx="242">
                  <c:v>2.7978000000000001</c:v>
                </c:pt>
                <c:pt idx="243">
                  <c:v>2.7791999999999999</c:v>
                </c:pt>
                <c:pt idx="244">
                  <c:v>2.7587000000000002</c:v>
                </c:pt>
                <c:pt idx="245">
                  <c:v>2.7366999999999999</c:v>
                </c:pt>
                <c:pt idx="246">
                  <c:v>2.7132999999999998</c:v>
                </c:pt>
                <c:pt idx="247">
                  <c:v>2.6888000000000001</c:v>
                </c:pt>
                <c:pt idx="248">
                  <c:v>2.6636000000000002</c:v>
                </c:pt>
                <c:pt idx="249">
                  <c:v>2.6379000000000001</c:v>
                </c:pt>
                <c:pt idx="250">
                  <c:v>2.6120000000000001</c:v>
                </c:pt>
                <c:pt idx="251">
                  <c:v>2.5861999999999998</c:v>
                </c:pt>
                <c:pt idx="252">
                  <c:v>2.5607000000000002</c:v>
                </c:pt>
                <c:pt idx="253">
                  <c:v>2.5356999999999998</c:v>
                </c:pt>
                <c:pt idx="254">
                  <c:v>2.5114999999999998</c:v>
                </c:pt>
                <c:pt idx="255">
                  <c:v>2.4882</c:v>
                </c:pt>
                <c:pt idx="256">
                  <c:v>2.4661</c:v>
                </c:pt>
                <c:pt idx="257">
                  <c:v>2.4453</c:v>
                </c:pt>
                <c:pt idx="258">
                  <c:v>2.4260000000000002</c:v>
                </c:pt>
                <c:pt idx="259">
                  <c:v>2.4083999999999999</c:v>
                </c:pt>
                <c:pt idx="260">
                  <c:v>2.3925000000000001</c:v>
                </c:pt>
                <c:pt idx="261">
                  <c:v>2.3786</c:v>
                </c:pt>
                <c:pt idx="262">
                  <c:v>2.3666999999999998</c:v>
                </c:pt>
                <c:pt idx="263">
                  <c:v>2.3570000000000002</c:v>
                </c:pt>
                <c:pt idx="264">
                  <c:v>2.3496000000000001</c:v>
                </c:pt>
                <c:pt idx="265">
                  <c:v>2.3445999999999998</c:v>
                </c:pt>
                <c:pt idx="266">
                  <c:v>2.3420999999999998</c:v>
                </c:pt>
                <c:pt idx="267">
                  <c:v>2.3420999999999998</c:v>
                </c:pt>
                <c:pt idx="268">
                  <c:v>2.3447</c:v>
                </c:pt>
                <c:pt idx="269">
                  <c:v>2.3498999999999999</c:v>
                </c:pt>
                <c:pt idx="270">
                  <c:v>2.3576000000000001</c:v>
                </c:pt>
                <c:pt idx="271">
                  <c:v>2.3679999999999999</c:v>
                </c:pt>
                <c:pt idx="272">
                  <c:v>2.3807</c:v>
                </c:pt>
                <c:pt idx="273">
                  <c:v>2.3957999999999999</c:v>
                </c:pt>
                <c:pt idx="274">
                  <c:v>2.4129999999999998</c:v>
                </c:pt>
                <c:pt idx="275">
                  <c:v>2.4321000000000002</c:v>
                </c:pt>
                <c:pt idx="276">
                  <c:v>2.4529000000000001</c:v>
                </c:pt>
                <c:pt idx="277">
                  <c:v>2.4750999999999999</c:v>
                </c:pt>
                <c:pt idx="278">
                  <c:v>2.4983</c:v>
                </c:pt>
                <c:pt idx="279">
                  <c:v>2.5223</c:v>
                </c:pt>
                <c:pt idx="280">
                  <c:v>2.5467</c:v>
                </c:pt>
                <c:pt idx="281">
                  <c:v>2.5710000000000002</c:v>
                </c:pt>
                <c:pt idx="282">
                  <c:v>2.5950000000000002</c:v>
                </c:pt>
                <c:pt idx="283">
                  <c:v>2.6181999999999999</c:v>
                </c:pt>
                <c:pt idx="284">
                  <c:v>2.6402000000000001</c:v>
                </c:pt>
                <c:pt idx="285">
                  <c:v>2.6608999999999998</c:v>
                </c:pt>
                <c:pt idx="286">
                  <c:v>2.6797</c:v>
                </c:pt>
                <c:pt idx="287">
                  <c:v>2.6966000000000001</c:v>
                </c:pt>
                <c:pt idx="288">
                  <c:v>2.7111999999999998</c:v>
                </c:pt>
                <c:pt idx="289">
                  <c:v>2.7233999999999998</c:v>
                </c:pt>
                <c:pt idx="290">
                  <c:v>2.7330999999999999</c:v>
                </c:pt>
                <c:pt idx="291">
                  <c:v>2.7402000000000002</c:v>
                </c:pt>
                <c:pt idx="292">
                  <c:v>2.7446000000000002</c:v>
                </c:pt>
                <c:pt idx="293">
                  <c:v>2.7464</c:v>
                </c:pt>
                <c:pt idx="294">
                  <c:v>2.7458</c:v>
                </c:pt>
                <c:pt idx="295">
                  <c:v>2.7427000000000001</c:v>
                </c:pt>
                <c:pt idx="296">
                  <c:v>2.7374000000000001</c:v>
                </c:pt>
                <c:pt idx="297">
                  <c:v>2.7301000000000002</c:v>
                </c:pt>
                <c:pt idx="298">
                  <c:v>2.7208999999999999</c:v>
                </c:pt>
                <c:pt idx="299">
                  <c:v>2.7101000000000002</c:v>
                </c:pt>
                <c:pt idx="300">
                  <c:v>2.6979000000000002</c:v>
                </c:pt>
                <c:pt idx="301">
                  <c:v>2.6846000000000001</c:v>
                </c:pt>
                <c:pt idx="302">
                  <c:v>2.6703000000000001</c:v>
                </c:pt>
                <c:pt idx="303">
                  <c:v>2.6554000000000002</c:v>
                </c:pt>
                <c:pt idx="304">
                  <c:v>2.6400999999999999</c:v>
                </c:pt>
                <c:pt idx="305">
                  <c:v>2.6244000000000001</c:v>
                </c:pt>
                <c:pt idx="306">
                  <c:v>2.6086999999999998</c:v>
                </c:pt>
                <c:pt idx="307">
                  <c:v>2.593</c:v>
                </c:pt>
                <c:pt idx="308">
                  <c:v>2.5773999999999999</c:v>
                </c:pt>
                <c:pt idx="309">
                  <c:v>2.5621999999999998</c:v>
                </c:pt>
                <c:pt idx="310">
                  <c:v>2.5474000000000001</c:v>
                </c:pt>
                <c:pt idx="311">
                  <c:v>2.5329999999999999</c:v>
                </c:pt>
                <c:pt idx="312">
                  <c:v>2.5190999999999999</c:v>
                </c:pt>
                <c:pt idx="313">
                  <c:v>2.5057999999999998</c:v>
                </c:pt>
                <c:pt idx="314">
                  <c:v>2.4931000000000001</c:v>
                </c:pt>
                <c:pt idx="315">
                  <c:v>2.4809000000000001</c:v>
                </c:pt>
                <c:pt idx="316">
                  <c:v>2.4693000000000001</c:v>
                </c:pt>
                <c:pt idx="317">
                  <c:v>2.4582999999999999</c:v>
                </c:pt>
                <c:pt idx="318">
                  <c:v>2.4478</c:v>
                </c:pt>
                <c:pt idx="319">
                  <c:v>2.4380000000000002</c:v>
                </c:pt>
                <c:pt idx="320">
                  <c:v>2.4287000000000001</c:v>
                </c:pt>
                <c:pt idx="321">
                  <c:v>2.42</c:v>
                </c:pt>
                <c:pt idx="322">
                  <c:v>2.4117999999999999</c:v>
                </c:pt>
                <c:pt idx="323">
                  <c:v>2.4041000000000001</c:v>
                </c:pt>
                <c:pt idx="324">
                  <c:v>2.3969</c:v>
                </c:pt>
                <c:pt idx="325">
                  <c:v>2.3900999999999999</c:v>
                </c:pt>
                <c:pt idx="326">
                  <c:v>2.3837999999999999</c:v>
                </c:pt>
                <c:pt idx="327">
                  <c:v>2.3778000000000001</c:v>
                </c:pt>
                <c:pt idx="328">
                  <c:v>2.3721999999999999</c:v>
                </c:pt>
                <c:pt idx="329">
                  <c:v>2.3668</c:v>
                </c:pt>
                <c:pt idx="330">
                  <c:v>2.3614999999999999</c:v>
                </c:pt>
                <c:pt idx="331">
                  <c:v>2.3563000000000001</c:v>
                </c:pt>
                <c:pt idx="332">
                  <c:v>2.3511000000000002</c:v>
                </c:pt>
                <c:pt idx="333">
                  <c:v>2.3458000000000001</c:v>
                </c:pt>
                <c:pt idx="334">
                  <c:v>2.3401999999999998</c:v>
                </c:pt>
                <c:pt idx="335">
                  <c:v>2.3342999999999998</c:v>
                </c:pt>
                <c:pt idx="336">
                  <c:v>2.3279999999999998</c:v>
                </c:pt>
                <c:pt idx="337">
                  <c:v>2.3212000000000002</c:v>
                </c:pt>
                <c:pt idx="338">
                  <c:v>2.3136999999999999</c:v>
                </c:pt>
                <c:pt idx="339">
                  <c:v>2.3056000000000001</c:v>
                </c:pt>
                <c:pt idx="340">
                  <c:v>2.2968000000000002</c:v>
                </c:pt>
                <c:pt idx="341">
                  <c:v>2.2871999999999999</c:v>
                </c:pt>
                <c:pt idx="342">
                  <c:v>2.2768000000000002</c:v>
                </c:pt>
                <c:pt idx="343">
                  <c:v>2.2654999999999998</c:v>
                </c:pt>
                <c:pt idx="344">
                  <c:v>2.2534999999999998</c:v>
                </c:pt>
                <c:pt idx="345">
                  <c:v>2.2406000000000001</c:v>
                </c:pt>
                <c:pt idx="346">
                  <c:v>2.2269999999999999</c:v>
                </c:pt>
                <c:pt idx="347">
                  <c:v>2.2126000000000001</c:v>
                </c:pt>
                <c:pt idx="348">
                  <c:v>2.1974999999999998</c:v>
                </c:pt>
                <c:pt idx="349">
                  <c:v>2.1819000000000002</c:v>
                </c:pt>
                <c:pt idx="350">
                  <c:v>2.1657000000000002</c:v>
                </c:pt>
                <c:pt idx="351">
                  <c:v>2.149</c:v>
                </c:pt>
                <c:pt idx="352">
                  <c:v>2.1320000000000001</c:v>
                </c:pt>
                <c:pt idx="353">
                  <c:v>2.1147999999999998</c:v>
                </c:pt>
                <c:pt idx="354">
                  <c:v>2.0975000000000001</c:v>
                </c:pt>
                <c:pt idx="355">
                  <c:v>2.0800999999999998</c:v>
                </c:pt>
                <c:pt idx="356">
                  <c:v>2.0628000000000002</c:v>
                </c:pt>
                <c:pt idx="357">
                  <c:v>2.0457000000000001</c:v>
                </c:pt>
                <c:pt idx="358">
                  <c:v>2.0289000000000001</c:v>
                </c:pt>
                <c:pt idx="359">
                  <c:v>2.0124</c:v>
                </c:pt>
                <c:pt idx="360">
                  <c:v>1.9964999999999999</c:v>
                </c:pt>
                <c:pt idx="361">
                  <c:v>1.9811000000000001</c:v>
                </c:pt>
                <c:pt idx="362">
                  <c:v>1.9662999999999999</c:v>
                </c:pt>
                <c:pt idx="363">
                  <c:v>1.9522999999999999</c:v>
                </c:pt>
                <c:pt idx="364">
                  <c:v>1.9390000000000001</c:v>
                </c:pt>
                <c:pt idx="365">
                  <c:v>1.9263999999999999</c:v>
                </c:pt>
                <c:pt idx="366">
                  <c:v>1.9146000000000001</c:v>
                </c:pt>
                <c:pt idx="367">
                  <c:v>1.9036</c:v>
                </c:pt>
                <c:pt idx="368">
                  <c:v>1.8934</c:v>
                </c:pt>
                <c:pt idx="369">
                  <c:v>1.8839999999999999</c:v>
                </c:pt>
                <c:pt idx="370">
                  <c:v>1.8752</c:v>
                </c:pt>
                <c:pt idx="371">
                  <c:v>1.867</c:v>
                </c:pt>
                <c:pt idx="372">
                  <c:v>1.8594999999999999</c:v>
                </c:pt>
                <c:pt idx="373">
                  <c:v>1.8524</c:v>
                </c:pt>
                <c:pt idx="374">
                  <c:v>1.8456999999999999</c:v>
                </c:pt>
                <c:pt idx="375">
                  <c:v>1.8393999999999999</c:v>
                </c:pt>
                <c:pt idx="376">
                  <c:v>1.8332999999999999</c:v>
                </c:pt>
                <c:pt idx="377">
                  <c:v>1.8272999999999999</c:v>
                </c:pt>
                <c:pt idx="378">
                  <c:v>1.8212999999999999</c:v>
                </c:pt>
                <c:pt idx="379">
                  <c:v>1.8153999999999999</c:v>
                </c:pt>
                <c:pt idx="380">
                  <c:v>1.8092999999999999</c:v>
                </c:pt>
                <c:pt idx="381">
                  <c:v>1.8030999999999999</c:v>
                </c:pt>
                <c:pt idx="382">
                  <c:v>1.7966</c:v>
                </c:pt>
                <c:pt idx="383">
                  <c:v>1.7898000000000001</c:v>
                </c:pt>
                <c:pt idx="384">
                  <c:v>1.7827</c:v>
                </c:pt>
                <c:pt idx="385">
                  <c:v>1.7753000000000001</c:v>
                </c:pt>
                <c:pt idx="386">
                  <c:v>1.7675000000000001</c:v>
                </c:pt>
                <c:pt idx="387">
                  <c:v>1.7593000000000001</c:v>
                </c:pt>
                <c:pt idx="388">
                  <c:v>1.7507999999999999</c:v>
                </c:pt>
                <c:pt idx="389">
                  <c:v>1.7419</c:v>
                </c:pt>
                <c:pt idx="390">
                  <c:v>1.7327999999999999</c:v>
                </c:pt>
                <c:pt idx="391">
                  <c:v>1.7234</c:v>
                </c:pt>
                <c:pt idx="392">
                  <c:v>1.7138</c:v>
                </c:pt>
                <c:pt idx="393">
                  <c:v>1.704</c:v>
                </c:pt>
                <c:pt idx="394">
                  <c:v>1.6940999999999999</c:v>
                </c:pt>
                <c:pt idx="395">
                  <c:v>1.6841999999999999</c:v>
                </c:pt>
                <c:pt idx="396">
                  <c:v>1.6741999999999999</c:v>
                </c:pt>
                <c:pt idx="397">
                  <c:v>1.6642999999999999</c:v>
                </c:pt>
                <c:pt idx="398">
                  <c:v>1.6545000000000001</c:v>
                </c:pt>
                <c:pt idx="399">
                  <c:v>1.6448</c:v>
                </c:pt>
                <c:pt idx="400">
                  <c:v>1.6352</c:v>
                </c:pt>
                <c:pt idx="401">
                  <c:v>1.6257999999999999</c:v>
                </c:pt>
                <c:pt idx="402">
                  <c:v>1.6166</c:v>
                </c:pt>
                <c:pt idx="403">
                  <c:v>1.6074999999999999</c:v>
                </c:pt>
                <c:pt idx="404">
                  <c:v>1.5986</c:v>
                </c:pt>
                <c:pt idx="405">
                  <c:v>1.5899000000000001</c:v>
                </c:pt>
                <c:pt idx="406">
                  <c:v>1.5813999999999999</c:v>
                </c:pt>
                <c:pt idx="407">
                  <c:v>1.573</c:v>
                </c:pt>
                <c:pt idx="408">
                  <c:v>1.5647</c:v>
                </c:pt>
                <c:pt idx="409">
                  <c:v>1.5566</c:v>
                </c:pt>
                <c:pt idx="410">
                  <c:v>1.5486</c:v>
                </c:pt>
                <c:pt idx="411">
                  <c:v>1.5407</c:v>
                </c:pt>
                <c:pt idx="412">
                  <c:v>1.5327999999999999</c:v>
                </c:pt>
                <c:pt idx="413">
                  <c:v>1.5249999999999999</c:v>
                </c:pt>
                <c:pt idx="414">
                  <c:v>1.5173000000000001</c:v>
                </c:pt>
                <c:pt idx="415">
                  <c:v>1.5096000000000001</c:v>
                </c:pt>
                <c:pt idx="416">
                  <c:v>1.502</c:v>
                </c:pt>
                <c:pt idx="417">
                  <c:v>1.4944</c:v>
                </c:pt>
                <c:pt idx="418">
                  <c:v>1.4867999999999999</c:v>
                </c:pt>
                <c:pt idx="419">
                  <c:v>1.4793000000000001</c:v>
                </c:pt>
                <c:pt idx="420">
                  <c:v>1.4718</c:v>
                </c:pt>
                <c:pt idx="421">
                  <c:v>1.4643999999999999</c:v>
                </c:pt>
                <c:pt idx="422">
                  <c:v>1.4570000000000001</c:v>
                </c:pt>
                <c:pt idx="423">
                  <c:v>1.4496</c:v>
                </c:pt>
                <c:pt idx="424">
                  <c:v>1.4422999999999999</c:v>
                </c:pt>
                <c:pt idx="425">
                  <c:v>1.4351</c:v>
                </c:pt>
                <c:pt idx="426">
                  <c:v>1.4278999999999999</c:v>
                </c:pt>
                <c:pt idx="427">
                  <c:v>1.4207000000000001</c:v>
                </c:pt>
                <c:pt idx="428">
                  <c:v>1.4136</c:v>
                </c:pt>
                <c:pt idx="429">
                  <c:v>1.4066000000000001</c:v>
                </c:pt>
                <c:pt idx="430">
                  <c:v>1.3996</c:v>
                </c:pt>
                <c:pt idx="431">
                  <c:v>1.3927</c:v>
                </c:pt>
                <c:pt idx="432">
                  <c:v>1.3857999999999999</c:v>
                </c:pt>
                <c:pt idx="433">
                  <c:v>1.3789</c:v>
                </c:pt>
                <c:pt idx="434">
                  <c:v>1.3721000000000001</c:v>
                </c:pt>
                <c:pt idx="435">
                  <c:v>1.3652</c:v>
                </c:pt>
                <c:pt idx="436">
                  <c:v>1.3584000000000001</c:v>
                </c:pt>
                <c:pt idx="437">
                  <c:v>1.3515999999999999</c:v>
                </c:pt>
                <c:pt idx="438">
                  <c:v>1.3447</c:v>
                </c:pt>
                <c:pt idx="439">
                  <c:v>1.3378000000000001</c:v>
                </c:pt>
                <c:pt idx="440">
                  <c:v>1.3309</c:v>
                </c:pt>
                <c:pt idx="441">
                  <c:v>1.3240000000000001</c:v>
                </c:pt>
                <c:pt idx="442">
                  <c:v>1.3170999999999999</c:v>
                </c:pt>
                <c:pt idx="443">
                  <c:v>1.3102</c:v>
                </c:pt>
                <c:pt idx="444">
                  <c:v>1.3031999999999999</c:v>
                </c:pt>
                <c:pt idx="445">
                  <c:v>1.2963</c:v>
                </c:pt>
                <c:pt idx="446">
                  <c:v>1.2892999999999999</c:v>
                </c:pt>
                <c:pt idx="447">
                  <c:v>1.2823</c:v>
                </c:pt>
                <c:pt idx="448">
                  <c:v>1.2753000000000001</c:v>
                </c:pt>
                <c:pt idx="449">
                  <c:v>1.2683</c:v>
                </c:pt>
                <c:pt idx="450">
                  <c:v>1.2612000000000001</c:v>
                </c:pt>
                <c:pt idx="451">
                  <c:v>1.2542</c:v>
                </c:pt>
                <c:pt idx="452">
                  <c:v>1.2471000000000001</c:v>
                </c:pt>
                <c:pt idx="453">
                  <c:v>1.24</c:v>
                </c:pt>
                <c:pt idx="454">
                  <c:v>1.2329000000000001</c:v>
                </c:pt>
                <c:pt idx="455">
                  <c:v>1.2258</c:v>
                </c:pt>
                <c:pt idx="456">
                  <c:v>1.2185999999999999</c:v>
                </c:pt>
                <c:pt idx="457">
                  <c:v>1.2114</c:v>
                </c:pt>
                <c:pt idx="458">
                  <c:v>1.2040999999999999</c:v>
                </c:pt>
                <c:pt idx="459">
                  <c:v>1.1968000000000001</c:v>
                </c:pt>
                <c:pt idx="460">
                  <c:v>1.1895</c:v>
                </c:pt>
                <c:pt idx="461">
                  <c:v>1.1820999999999999</c:v>
                </c:pt>
                <c:pt idx="462">
                  <c:v>1.1747000000000001</c:v>
                </c:pt>
                <c:pt idx="463">
                  <c:v>1.1672</c:v>
                </c:pt>
                <c:pt idx="464">
                  <c:v>1.1597999999999999</c:v>
                </c:pt>
                <c:pt idx="465">
                  <c:v>1.1523000000000001</c:v>
                </c:pt>
                <c:pt idx="466">
                  <c:v>1.1447000000000001</c:v>
                </c:pt>
                <c:pt idx="467">
                  <c:v>1.1372</c:v>
                </c:pt>
                <c:pt idx="468">
                  <c:v>1.1296999999999999</c:v>
                </c:pt>
                <c:pt idx="469">
                  <c:v>1.1222000000000001</c:v>
                </c:pt>
                <c:pt idx="470">
                  <c:v>1.1146</c:v>
                </c:pt>
                <c:pt idx="471">
                  <c:v>1.1071</c:v>
                </c:pt>
                <c:pt idx="472">
                  <c:v>1.0995999999999999</c:v>
                </c:pt>
                <c:pt idx="473">
                  <c:v>1.0920000000000001</c:v>
                </c:pt>
                <c:pt idx="474">
                  <c:v>1.0844</c:v>
                </c:pt>
                <c:pt idx="475">
                  <c:v>1.0768</c:v>
                </c:pt>
                <c:pt idx="476">
                  <c:v>1.0690999999999999</c:v>
                </c:pt>
                <c:pt idx="477">
                  <c:v>1.0612999999999999</c:v>
                </c:pt>
                <c:pt idx="478">
                  <c:v>1.0533999999999999</c:v>
                </c:pt>
                <c:pt idx="479">
                  <c:v>1.0452999999999999</c:v>
                </c:pt>
                <c:pt idx="480">
                  <c:v>1.0369999999999999</c:v>
                </c:pt>
                <c:pt idx="481">
                  <c:v>1.0284</c:v>
                </c:pt>
                <c:pt idx="482">
                  <c:v>1.0194000000000001</c:v>
                </c:pt>
                <c:pt idx="483">
                  <c:v>1.0101</c:v>
                </c:pt>
                <c:pt idx="484">
                  <c:v>1.0004</c:v>
                </c:pt>
                <c:pt idx="485">
                  <c:v>0.99029999999999996</c:v>
                </c:pt>
                <c:pt idx="486">
                  <c:v>0.97972000000000004</c:v>
                </c:pt>
                <c:pt idx="487">
                  <c:v>0.96867999999999999</c:v>
                </c:pt>
                <c:pt idx="488">
                  <c:v>0.95718999999999999</c:v>
                </c:pt>
                <c:pt idx="489">
                  <c:v>0.94525999999999999</c:v>
                </c:pt>
                <c:pt idx="490">
                  <c:v>0.93293000000000004</c:v>
                </c:pt>
                <c:pt idx="491">
                  <c:v>0.92023999999999995</c:v>
                </c:pt>
                <c:pt idx="492">
                  <c:v>0.90725999999999996</c:v>
                </c:pt>
                <c:pt idx="493">
                  <c:v>0.89405000000000001</c:v>
                </c:pt>
                <c:pt idx="494">
                  <c:v>0.88068999999999997</c:v>
                </c:pt>
                <c:pt idx="495">
                  <c:v>0.86728000000000005</c:v>
                </c:pt>
                <c:pt idx="496">
                  <c:v>0.85389999999999999</c:v>
                </c:pt>
                <c:pt idx="497">
                  <c:v>0.84064000000000005</c:v>
                </c:pt>
                <c:pt idx="498">
                  <c:v>0.82762000000000002</c:v>
                </c:pt>
                <c:pt idx="499">
                  <c:v>0.81491000000000002</c:v>
                </c:pt>
                <c:pt idx="500">
                  <c:v>0.80261000000000005</c:v>
                </c:pt>
                <c:pt idx="501">
                  <c:v>0.79078999999999999</c:v>
                </c:pt>
                <c:pt idx="502">
                  <c:v>0.77951999999999999</c:v>
                </c:pt>
                <c:pt idx="503">
                  <c:v>0.76887000000000005</c:v>
                </c:pt>
                <c:pt idx="504">
                  <c:v>0.75885999999999998</c:v>
                </c:pt>
                <c:pt idx="505">
                  <c:v>0.74953000000000003</c:v>
                </c:pt>
                <c:pt idx="506">
                  <c:v>0.74087999999999998</c:v>
                </c:pt>
                <c:pt idx="507">
                  <c:v>0.73290999999999995</c:v>
                </c:pt>
                <c:pt idx="508">
                  <c:v>0.72558</c:v>
                </c:pt>
                <c:pt idx="509">
                  <c:v>0.71884999999999999</c:v>
                </c:pt>
                <c:pt idx="510">
                  <c:v>0.71265999999999996</c:v>
                </c:pt>
                <c:pt idx="511">
                  <c:v>0.70696000000000003</c:v>
                </c:pt>
                <c:pt idx="512">
                  <c:v>0.70165</c:v>
                </c:pt>
                <c:pt idx="513">
                  <c:v>0.69667000000000001</c:v>
                </c:pt>
                <c:pt idx="514">
                  <c:v>0.69191999999999998</c:v>
                </c:pt>
                <c:pt idx="515">
                  <c:v>0.68732000000000004</c:v>
                </c:pt>
                <c:pt idx="516">
                  <c:v>0.68279999999999996</c:v>
                </c:pt>
                <c:pt idx="517">
                  <c:v>0.67828999999999995</c:v>
                </c:pt>
                <c:pt idx="518">
                  <c:v>0.67373000000000005</c:v>
                </c:pt>
                <c:pt idx="519">
                  <c:v>0.66908000000000001</c:v>
                </c:pt>
                <c:pt idx="520">
                  <c:v>0.6643</c:v>
                </c:pt>
                <c:pt idx="521">
                  <c:v>0.65937999999999997</c:v>
                </c:pt>
                <c:pt idx="522">
                  <c:v>0.65432000000000001</c:v>
                </c:pt>
                <c:pt idx="523">
                  <c:v>0.64912999999999998</c:v>
                </c:pt>
                <c:pt idx="524">
                  <c:v>0.64383000000000001</c:v>
                </c:pt>
                <c:pt idx="525">
                  <c:v>0.63846000000000003</c:v>
                </c:pt>
                <c:pt idx="526">
                  <c:v>0.63305999999999996</c:v>
                </c:pt>
                <c:pt idx="527">
                  <c:v>0.62768000000000002</c:v>
                </c:pt>
                <c:pt idx="528">
                  <c:v>0.62234999999999996</c:v>
                </c:pt>
                <c:pt idx="529">
                  <c:v>0.61712999999999996</c:v>
                </c:pt>
                <c:pt idx="530">
                  <c:v>0.61204999999999998</c:v>
                </c:pt>
                <c:pt idx="531">
                  <c:v>0.60716000000000003</c:v>
                </c:pt>
                <c:pt idx="532">
                  <c:v>0.60248999999999997</c:v>
                </c:pt>
                <c:pt idx="533">
                  <c:v>0.59806000000000004</c:v>
                </c:pt>
                <c:pt idx="534">
                  <c:v>0.59389000000000003</c:v>
                </c:pt>
                <c:pt idx="535">
                  <c:v>0.59001000000000003</c:v>
                </c:pt>
                <c:pt idx="536">
                  <c:v>0.58640000000000003</c:v>
                </c:pt>
                <c:pt idx="537">
                  <c:v>0.58308000000000004</c:v>
                </c:pt>
                <c:pt idx="538">
                  <c:v>0.58001999999999998</c:v>
                </c:pt>
                <c:pt idx="539">
                  <c:v>0.57723000000000002</c:v>
                </c:pt>
                <c:pt idx="540">
                  <c:v>0.57469000000000003</c:v>
                </c:pt>
                <c:pt idx="541">
                  <c:v>0.57235999999999998</c:v>
                </c:pt>
                <c:pt idx="542">
                  <c:v>0.57023999999999997</c:v>
                </c:pt>
                <c:pt idx="543">
                  <c:v>0.56830000000000003</c:v>
                </c:pt>
                <c:pt idx="544">
                  <c:v>0.56650999999999996</c:v>
                </c:pt>
                <c:pt idx="545">
                  <c:v>0.56486000000000003</c:v>
                </c:pt>
                <c:pt idx="546">
                  <c:v>0.56330000000000002</c:v>
                </c:pt>
                <c:pt idx="547">
                  <c:v>0.56181999999999999</c:v>
                </c:pt>
                <c:pt idx="548">
                  <c:v>0.56040000000000001</c:v>
                </c:pt>
                <c:pt idx="549">
                  <c:v>0.55900000000000005</c:v>
                </c:pt>
                <c:pt idx="550">
                  <c:v>0.55761000000000005</c:v>
                </c:pt>
                <c:pt idx="551">
                  <c:v>0.55620000000000003</c:v>
                </c:pt>
                <c:pt idx="552">
                  <c:v>0.55474999999999997</c:v>
                </c:pt>
                <c:pt idx="553">
                  <c:v>0.55323999999999995</c:v>
                </c:pt>
                <c:pt idx="554">
                  <c:v>0.55166000000000004</c:v>
                </c:pt>
                <c:pt idx="555">
                  <c:v>0.54998000000000002</c:v>
                </c:pt>
                <c:pt idx="556">
                  <c:v>0.54820999999999998</c:v>
                </c:pt>
                <c:pt idx="557">
                  <c:v>0.54632999999999998</c:v>
                </c:pt>
                <c:pt idx="558">
                  <c:v>0.54432999999999998</c:v>
                </c:pt>
                <c:pt idx="559">
                  <c:v>0.54222000000000004</c:v>
                </c:pt>
                <c:pt idx="560">
                  <c:v>0.54000999999999999</c:v>
                </c:pt>
                <c:pt idx="561">
                  <c:v>0.53769</c:v>
                </c:pt>
                <c:pt idx="562">
                  <c:v>0.53529000000000004</c:v>
                </c:pt>
                <c:pt idx="563">
                  <c:v>0.53280000000000005</c:v>
                </c:pt>
                <c:pt idx="564">
                  <c:v>0.53025999999999995</c:v>
                </c:pt>
                <c:pt idx="565">
                  <c:v>0.52766999999999997</c:v>
                </c:pt>
                <c:pt idx="566">
                  <c:v>0.52505999999999997</c:v>
                </c:pt>
                <c:pt idx="567">
                  <c:v>0.52244999999999997</c:v>
                </c:pt>
                <c:pt idx="568">
                  <c:v>0.51983999999999997</c:v>
                </c:pt>
                <c:pt idx="569">
                  <c:v>0.51724999999999999</c:v>
                </c:pt>
                <c:pt idx="570">
                  <c:v>0.51470000000000005</c:v>
                </c:pt>
                <c:pt idx="571">
                  <c:v>0.51219999999999999</c:v>
                </c:pt>
                <c:pt idx="572">
                  <c:v>0.50975000000000004</c:v>
                </c:pt>
                <c:pt idx="573">
                  <c:v>0.50736000000000003</c:v>
                </c:pt>
                <c:pt idx="574">
                  <c:v>0.50504000000000004</c:v>
                </c:pt>
                <c:pt idx="575">
                  <c:v>0.50278</c:v>
                </c:pt>
                <c:pt idx="576">
                  <c:v>0.50058000000000002</c:v>
                </c:pt>
                <c:pt idx="577">
                  <c:v>0.49843999999999999</c:v>
                </c:pt>
                <c:pt idx="578">
                  <c:v>0.49636000000000002</c:v>
                </c:pt>
                <c:pt idx="579">
                  <c:v>0.49432999999999999</c:v>
                </c:pt>
                <c:pt idx="580">
                  <c:v>0.49236000000000002</c:v>
                </c:pt>
                <c:pt idx="581">
                  <c:v>0.49043999999999999</c:v>
                </c:pt>
                <c:pt idx="582">
                  <c:v>0.48855999999999999</c:v>
                </c:pt>
                <c:pt idx="583">
                  <c:v>0.48673</c:v>
                </c:pt>
                <c:pt idx="584">
                  <c:v>0.48493999999999998</c:v>
                </c:pt>
                <c:pt idx="585">
                  <c:v>0.48320000000000002</c:v>
                </c:pt>
                <c:pt idx="586">
                  <c:v>0.48149999999999998</c:v>
                </c:pt>
                <c:pt idx="587">
                  <c:v>0.47982999999999998</c:v>
                </c:pt>
                <c:pt idx="588">
                  <c:v>0.47821000000000002</c:v>
                </c:pt>
                <c:pt idx="589">
                  <c:v>0.47660999999999998</c:v>
                </c:pt>
                <c:pt idx="590">
                  <c:v>0.47503000000000001</c:v>
                </c:pt>
                <c:pt idx="591">
                  <c:v>0.47345999999999999</c:v>
                </c:pt>
                <c:pt idx="592">
                  <c:v>0.47189999999999999</c:v>
                </c:pt>
                <c:pt idx="593">
                  <c:v>0.47032000000000002</c:v>
                </c:pt>
                <c:pt idx="594">
                  <c:v>0.46871000000000002</c:v>
                </c:pt>
                <c:pt idx="595">
                  <c:v>0.46705000000000002</c:v>
                </c:pt>
                <c:pt idx="596">
                  <c:v>0.46532000000000001</c:v>
                </c:pt>
                <c:pt idx="597">
                  <c:v>0.46350999999999998</c:v>
                </c:pt>
                <c:pt idx="598">
                  <c:v>0.46159</c:v>
                </c:pt>
                <c:pt idx="599">
                  <c:v>0.45952999999999999</c:v>
                </c:pt>
                <c:pt idx="600">
                  <c:v>0.45733000000000001</c:v>
                </c:pt>
                <c:pt idx="601">
                  <c:v>0.45495999999999998</c:v>
                </c:pt>
                <c:pt idx="602">
                  <c:v>0.45240999999999998</c:v>
                </c:pt>
                <c:pt idx="603">
                  <c:v>0.44967000000000001</c:v>
                </c:pt>
                <c:pt idx="604">
                  <c:v>0.44673000000000002</c:v>
                </c:pt>
                <c:pt idx="605">
                  <c:v>0.44357999999999997</c:v>
                </c:pt>
                <c:pt idx="606">
                  <c:v>0.44024000000000002</c:v>
                </c:pt>
                <c:pt idx="607">
                  <c:v>0.43670999999999999</c:v>
                </c:pt>
                <c:pt idx="608">
                  <c:v>0.433</c:v>
                </c:pt>
                <c:pt idx="609">
                  <c:v>0.42914999999999998</c:v>
                </c:pt>
                <c:pt idx="610">
                  <c:v>0.42515999999999998</c:v>
                </c:pt>
                <c:pt idx="611">
                  <c:v>0.42107</c:v>
                </c:pt>
                <c:pt idx="612">
                  <c:v>0.41692000000000001</c:v>
                </c:pt>
                <c:pt idx="613">
                  <c:v>0.41272999999999999</c:v>
                </c:pt>
                <c:pt idx="614">
                  <c:v>0.40855999999999998</c:v>
                </c:pt>
                <c:pt idx="615">
                  <c:v>0.40442</c:v>
                </c:pt>
                <c:pt idx="616">
                  <c:v>0.40035999999999999</c:v>
                </c:pt>
                <c:pt idx="617">
                  <c:v>0.39639999999999997</c:v>
                </c:pt>
                <c:pt idx="618">
                  <c:v>0.39256999999999997</c:v>
                </c:pt>
                <c:pt idx="619">
                  <c:v>0.38890000000000002</c:v>
                </c:pt>
                <c:pt idx="620">
                  <c:v>0.38539000000000001</c:v>
                </c:pt>
                <c:pt idx="621">
                  <c:v>0.38205</c:v>
                </c:pt>
                <c:pt idx="622">
                  <c:v>0.37886999999999998</c:v>
                </c:pt>
                <c:pt idx="623">
                  <c:v>0.37586000000000003</c:v>
                </c:pt>
                <c:pt idx="624">
                  <c:v>0.37297000000000002</c:v>
                </c:pt>
                <c:pt idx="625">
                  <c:v>0.37019999999999997</c:v>
                </c:pt>
                <c:pt idx="626">
                  <c:v>0.36749999999999999</c:v>
                </c:pt>
                <c:pt idx="627">
                  <c:v>0.36482999999999999</c:v>
                </c:pt>
                <c:pt idx="628">
                  <c:v>0.36215999999999998</c:v>
                </c:pt>
                <c:pt idx="629">
                  <c:v>0.35943999999999998</c:v>
                </c:pt>
                <c:pt idx="630">
                  <c:v>0.35663</c:v>
                </c:pt>
                <c:pt idx="631">
                  <c:v>0.35367999999999999</c:v>
                </c:pt>
                <c:pt idx="632">
                  <c:v>0.35055999999999998</c:v>
                </c:pt>
                <c:pt idx="633">
                  <c:v>0.34722999999999998</c:v>
                </c:pt>
                <c:pt idx="634">
                  <c:v>0.34366000000000002</c:v>
                </c:pt>
                <c:pt idx="635">
                  <c:v>0.33984999999999999</c:v>
                </c:pt>
                <c:pt idx="636">
                  <c:v>0.33577000000000001</c:v>
                </c:pt>
                <c:pt idx="637">
                  <c:v>0.33141999999999999</c:v>
                </c:pt>
                <c:pt idx="638">
                  <c:v>0.32682</c:v>
                </c:pt>
                <c:pt idx="639">
                  <c:v>0.32197999999999999</c:v>
                </c:pt>
                <c:pt idx="640">
                  <c:v>0.31691999999999998</c:v>
                </c:pt>
                <c:pt idx="641">
                  <c:v>0.31168000000000001</c:v>
                </c:pt>
                <c:pt idx="642">
                  <c:v>0.30630000000000002</c:v>
                </c:pt>
                <c:pt idx="643">
                  <c:v>0.30081000000000002</c:v>
                </c:pt>
                <c:pt idx="644">
                  <c:v>0.29527999999999999</c:v>
                </c:pt>
                <c:pt idx="645">
                  <c:v>0.28975000000000001</c:v>
                </c:pt>
                <c:pt idx="646">
                  <c:v>0.28427000000000002</c:v>
                </c:pt>
                <c:pt idx="647">
                  <c:v>0.27889000000000003</c:v>
                </c:pt>
                <c:pt idx="648">
                  <c:v>0.27367000000000002</c:v>
                </c:pt>
                <c:pt idx="649">
                  <c:v>0.26865</c:v>
                </c:pt>
                <c:pt idx="650">
                  <c:v>0.26386999999999999</c:v>
                </c:pt>
                <c:pt idx="651">
                  <c:v>0.25935999999999998</c:v>
                </c:pt>
                <c:pt idx="652">
                  <c:v>0.25516</c:v>
                </c:pt>
                <c:pt idx="653">
                  <c:v>0.25129000000000001</c:v>
                </c:pt>
                <c:pt idx="654">
                  <c:v>0.24775</c:v>
                </c:pt>
                <c:pt idx="655">
                  <c:v>0.24456</c:v>
                </c:pt>
                <c:pt idx="656">
                  <c:v>0.2417</c:v>
                </c:pt>
                <c:pt idx="657">
                  <c:v>0.23918</c:v>
                </c:pt>
                <c:pt idx="658">
                  <c:v>0.23696999999999999</c:v>
                </c:pt>
                <c:pt idx="659">
                  <c:v>0.23504</c:v>
                </c:pt>
                <c:pt idx="660">
                  <c:v>0.23338</c:v>
                </c:pt>
                <c:pt idx="661">
                  <c:v>0.23194000000000001</c:v>
                </c:pt>
                <c:pt idx="662">
                  <c:v>0.23069999999999999</c:v>
                </c:pt>
                <c:pt idx="663">
                  <c:v>0.22961000000000001</c:v>
                </c:pt>
                <c:pt idx="664">
                  <c:v>0.22864999999999999</c:v>
                </c:pt>
                <c:pt idx="665">
                  <c:v>0.22775999999999999</c:v>
                </c:pt>
                <c:pt idx="666">
                  <c:v>0.22692000000000001</c:v>
                </c:pt>
                <c:pt idx="667">
                  <c:v>0.2261</c:v>
                </c:pt>
                <c:pt idx="668">
                  <c:v>0.22527</c:v>
                </c:pt>
                <c:pt idx="669">
                  <c:v>0.22441</c:v>
                </c:pt>
                <c:pt idx="670">
                  <c:v>0.22348000000000001</c:v>
                </c:pt>
                <c:pt idx="671">
                  <c:v>0.22248000000000001</c:v>
                </c:pt>
                <c:pt idx="672">
                  <c:v>0.22140000000000001</c:v>
                </c:pt>
                <c:pt idx="673">
                  <c:v>0.22020999999999999</c:v>
                </c:pt>
                <c:pt idx="674">
                  <c:v>0.21892</c:v>
                </c:pt>
                <c:pt idx="675">
                  <c:v>0.21753</c:v>
                </c:pt>
                <c:pt idx="676">
                  <c:v>0.21601999999999999</c:v>
                </c:pt>
                <c:pt idx="677">
                  <c:v>0.21440999999999999</c:v>
                </c:pt>
                <c:pt idx="678">
                  <c:v>0.21268999999999999</c:v>
                </c:pt>
                <c:pt idx="679">
                  <c:v>0.21088000000000001</c:v>
                </c:pt>
                <c:pt idx="680">
                  <c:v>0.20898</c:v>
                </c:pt>
                <c:pt idx="681">
                  <c:v>0.20699999999999999</c:v>
                </c:pt>
                <c:pt idx="682">
                  <c:v>0.20496</c:v>
                </c:pt>
                <c:pt idx="683">
                  <c:v>0.20286000000000001</c:v>
                </c:pt>
                <c:pt idx="684">
                  <c:v>0.20071</c:v>
                </c:pt>
                <c:pt idx="685">
                  <c:v>0.19853999999999999</c:v>
                </c:pt>
                <c:pt idx="686">
                  <c:v>0.19635</c:v>
                </c:pt>
                <c:pt idx="687">
                  <c:v>0.19416</c:v>
                </c:pt>
                <c:pt idx="688">
                  <c:v>0.19195999999999999</c:v>
                </c:pt>
                <c:pt idx="689">
                  <c:v>0.18978999999999999</c:v>
                </c:pt>
                <c:pt idx="690">
                  <c:v>0.18764</c:v>
                </c:pt>
                <c:pt idx="691">
                  <c:v>0.18551999999999999</c:v>
                </c:pt>
                <c:pt idx="692">
                  <c:v>0.18343999999999999</c:v>
                </c:pt>
                <c:pt idx="693">
                  <c:v>0.18140000000000001</c:v>
                </c:pt>
                <c:pt idx="694">
                  <c:v>0.17940999999999999</c:v>
                </c:pt>
                <c:pt idx="695">
                  <c:v>0.17746000000000001</c:v>
                </c:pt>
                <c:pt idx="696">
                  <c:v>0.17558000000000001</c:v>
                </c:pt>
                <c:pt idx="697">
                  <c:v>0.17374000000000001</c:v>
                </c:pt>
                <c:pt idx="698">
                  <c:v>0.17197000000000001</c:v>
                </c:pt>
                <c:pt idx="699">
                  <c:v>0.17025000000000001</c:v>
                </c:pt>
                <c:pt idx="700">
                  <c:v>0.16858999999999999</c:v>
                </c:pt>
                <c:pt idx="701">
                  <c:v>0.16699</c:v>
                </c:pt>
                <c:pt idx="702">
                  <c:v>0.16545000000000001</c:v>
                </c:pt>
                <c:pt idx="703">
                  <c:v>0.16397</c:v>
                </c:pt>
                <c:pt idx="704">
                  <c:v>0.16255</c:v>
                </c:pt>
                <c:pt idx="705">
                  <c:v>0.16119</c:v>
                </c:pt>
                <c:pt idx="706">
                  <c:v>0.15989</c:v>
                </c:pt>
                <c:pt idx="707">
                  <c:v>0.15866</c:v>
                </c:pt>
                <c:pt idx="708">
                  <c:v>0.15748000000000001</c:v>
                </c:pt>
                <c:pt idx="709">
                  <c:v>0.15636</c:v>
                </c:pt>
                <c:pt idx="710">
                  <c:v>0.15529999999999999</c:v>
                </c:pt>
                <c:pt idx="711">
                  <c:v>0.15428</c:v>
                </c:pt>
                <c:pt idx="712">
                  <c:v>0.15332000000000001</c:v>
                </c:pt>
                <c:pt idx="713">
                  <c:v>0.15240000000000001</c:v>
                </c:pt>
                <c:pt idx="714">
                  <c:v>0.15151999999999999</c:v>
                </c:pt>
                <c:pt idx="715">
                  <c:v>0.15068000000000001</c:v>
                </c:pt>
                <c:pt idx="716">
                  <c:v>0.14987</c:v>
                </c:pt>
                <c:pt idx="717">
                  <c:v>0.14907999999999999</c:v>
                </c:pt>
                <c:pt idx="718">
                  <c:v>0.14831</c:v>
                </c:pt>
                <c:pt idx="719">
                  <c:v>0.14756</c:v>
                </c:pt>
                <c:pt idx="720">
                  <c:v>0.14682000000000001</c:v>
                </c:pt>
                <c:pt idx="721">
                  <c:v>0.14607999999999999</c:v>
                </c:pt>
                <c:pt idx="722">
                  <c:v>0.14532999999999999</c:v>
                </c:pt>
                <c:pt idx="723">
                  <c:v>0.14459</c:v>
                </c:pt>
                <c:pt idx="724">
                  <c:v>0.14383000000000001</c:v>
                </c:pt>
                <c:pt idx="725">
                  <c:v>0.14305000000000001</c:v>
                </c:pt>
                <c:pt idx="726">
                  <c:v>0.14224999999999999</c:v>
                </c:pt>
                <c:pt idx="727">
                  <c:v>0.14141999999999999</c:v>
                </c:pt>
                <c:pt idx="728">
                  <c:v>0.14055999999999999</c:v>
                </c:pt>
                <c:pt idx="729">
                  <c:v>0.13966000000000001</c:v>
                </c:pt>
                <c:pt idx="730">
                  <c:v>0.13872999999999999</c:v>
                </c:pt>
                <c:pt idx="731">
                  <c:v>0.13774</c:v>
                </c:pt>
                <c:pt idx="732">
                  <c:v>0.13671</c:v>
                </c:pt>
                <c:pt idx="733">
                  <c:v>0.13561999999999999</c:v>
                </c:pt>
                <c:pt idx="734">
                  <c:v>0.13447999999999999</c:v>
                </c:pt>
                <c:pt idx="735">
                  <c:v>0.13328000000000001</c:v>
                </c:pt>
                <c:pt idx="736">
                  <c:v>0.13202</c:v>
                </c:pt>
                <c:pt idx="737">
                  <c:v>0.13070000000000001</c:v>
                </c:pt>
                <c:pt idx="738">
                  <c:v>0.12931999999999999</c:v>
                </c:pt>
                <c:pt idx="739">
                  <c:v>0.12787000000000001</c:v>
                </c:pt>
                <c:pt idx="740">
                  <c:v>0.12637000000000001</c:v>
                </c:pt>
                <c:pt idx="741">
                  <c:v>0.12479999999999999</c:v>
                </c:pt>
                <c:pt idx="742">
                  <c:v>0.12317</c:v>
                </c:pt>
                <c:pt idx="743">
                  <c:v>0.12149</c:v>
                </c:pt>
                <c:pt idx="744">
                  <c:v>0.11975</c:v>
                </c:pt>
                <c:pt idx="745">
                  <c:v>0.11796</c:v>
                </c:pt>
                <c:pt idx="746">
                  <c:v>0.11613</c:v>
                </c:pt>
                <c:pt idx="747">
                  <c:v>0.11426</c:v>
                </c:pt>
                <c:pt idx="748">
                  <c:v>0.11235000000000001</c:v>
                </c:pt>
                <c:pt idx="749">
                  <c:v>0.11042</c:v>
                </c:pt>
                <c:pt idx="750">
                  <c:v>0.10847</c:v>
                </c:pt>
                <c:pt idx="751">
                  <c:v>0.10650999999999999</c:v>
                </c:pt>
                <c:pt idx="752">
                  <c:v>0.10453999999999999</c:v>
                </c:pt>
                <c:pt idx="753">
                  <c:v>0.10256999999999999</c:v>
                </c:pt>
                <c:pt idx="754">
                  <c:v>0.10062</c:v>
                </c:pt>
                <c:pt idx="755">
                  <c:v>9.8669000000000007E-2</c:v>
                </c:pt>
                <c:pt idx="756">
                  <c:v>9.6737000000000004E-2</c:v>
                </c:pt>
                <c:pt idx="757">
                  <c:v>9.4824000000000006E-2</c:v>
                </c:pt>
                <c:pt idx="758">
                  <c:v>9.2929999999999999E-2</c:v>
                </c:pt>
                <c:pt idx="759">
                  <c:v>9.1055999999999998E-2</c:v>
                </c:pt>
                <c:pt idx="760">
                  <c:v>8.9201000000000003E-2</c:v>
                </c:pt>
                <c:pt idx="761">
                  <c:v>8.7365999999999999E-2</c:v>
                </c:pt>
                <c:pt idx="762">
                  <c:v>8.5550000000000001E-2</c:v>
                </c:pt>
                <c:pt idx="763">
                  <c:v>8.3751000000000006E-2</c:v>
                </c:pt>
                <c:pt idx="764">
                  <c:v>8.1966999999999998E-2</c:v>
                </c:pt>
                <c:pt idx="765">
                  <c:v>8.0199999999999994E-2</c:v>
                </c:pt>
                <c:pt idx="766">
                  <c:v>7.8446000000000002E-2</c:v>
                </c:pt>
                <c:pt idx="767">
                  <c:v>7.6706999999999997E-2</c:v>
                </c:pt>
                <c:pt idx="768">
                  <c:v>7.4982999999999994E-2</c:v>
                </c:pt>
                <c:pt idx="769">
                  <c:v>7.3275000000000007E-2</c:v>
                </c:pt>
                <c:pt idx="770">
                  <c:v>7.1584999999999996E-2</c:v>
                </c:pt>
                <c:pt idx="771">
                  <c:v>6.9916000000000006E-2</c:v>
                </c:pt>
                <c:pt idx="772">
                  <c:v>6.8270999999999998E-2</c:v>
                </c:pt>
                <c:pt idx="773">
                  <c:v>6.6654000000000005E-2</c:v>
                </c:pt>
                <c:pt idx="774">
                  <c:v>6.5069000000000002E-2</c:v>
                </c:pt>
                <c:pt idx="775">
                  <c:v>6.3521999999999995E-2</c:v>
                </c:pt>
                <c:pt idx="776">
                  <c:v>6.2016000000000002E-2</c:v>
                </c:pt>
                <c:pt idx="777">
                  <c:v>6.0558000000000001E-2</c:v>
                </c:pt>
                <c:pt idx="778">
                  <c:v>5.9152000000000003E-2</c:v>
                </c:pt>
                <c:pt idx="779">
                  <c:v>5.7803E-2</c:v>
                </c:pt>
                <c:pt idx="780">
                  <c:v>5.6514000000000002E-2</c:v>
                </c:pt>
                <c:pt idx="781">
                  <c:v>5.5289999999999999E-2</c:v>
                </c:pt>
                <c:pt idx="782">
                  <c:v>5.4133000000000001E-2</c:v>
                </c:pt>
                <c:pt idx="783">
                  <c:v>5.3045000000000002E-2</c:v>
                </c:pt>
                <c:pt idx="784">
                  <c:v>5.2027999999999998E-2</c:v>
                </c:pt>
                <c:pt idx="785">
                  <c:v>5.1082000000000002E-2</c:v>
                </c:pt>
                <c:pt idx="786">
                  <c:v>5.0208000000000003E-2</c:v>
                </c:pt>
                <c:pt idx="787">
                  <c:v>4.9404000000000003E-2</c:v>
                </c:pt>
                <c:pt idx="788">
                  <c:v>4.8668000000000003E-2</c:v>
                </c:pt>
                <c:pt idx="789">
                  <c:v>4.8000000000000001E-2</c:v>
                </c:pt>
                <c:pt idx="790">
                  <c:v>4.7396000000000001E-2</c:v>
                </c:pt>
                <c:pt idx="791">
                  <c:v>4.6851999999999998E-2</c:v>
                </c:pt>
                <c:pt idx="792">
                  <c:v>4.6365999999999997E-2</c:v>
                </c:pt>
                <c:pt idx="793">
                  <c:v>4.5932000000000001E-2</c:v>
                </c:pt>
                <c:pt idx="794">
                  <c:v>4.5546000000000003E-2</c:v>
                </c:pt>
                <c:pt idx="795">
                  <c:v>4.5203E-2</c:v>
                </c:pt>
                <c:pt idx="796">
                  <c:v>4.4898E-2</c:v>
                </c:pt>
                <c:pt idx="797">
                  <c:v>4.4624999999999998E-2</c:v>
                </c:pt>
                <c:pt idx="798">
                  <c:v>4.4379000000000002E-2</c:v>
                </c:pt>
                <c:pt idx="799">
                  <c:v>4.4155E-2</c:v>
                </c:pt>
                <c:pt idx="800">
                  <c:v>4.3948000000000001E-2</c:v>
                </c:pt>
                <c:pt idx="801">
                  <c:v>4.3754000000000001E-2</c:v>
                </c:pt>
                <c:pt idx="802">
                  <c:v>4.3568999999999997E-2</c:v>
                </c:pt>
                <c:pt idx="803">
                  <c:v>4.3388000000000003E-2</c:v>
                </c:pt>
                <c:pt idx="804">
                  <c:v>4.3210999999999999E-2</c:v>
                </c:pt>
                <c:pt idx="805">
                  <c:v>4.3034999999999997E-2</c:v>
                </c:pt>
                <c:pt idx="806">
                  <c:v>4.2859000000000001E-2</c:v>
                </c:pt>
                <c:pt idx="807">
                  <c:v>4.2682999999999999E-2</c:v>
                </c:pt>
                <c:pt idx="808">
                  <c:v>4.2507999999999997E-2</c:v>
                </c:pt>
                <c:pt idx="809">
                  <c:v>4.2333999999999997E-2</c:v>
                </c:pt>
                <c:pt idx="810">
                  <c:v>4.2161999999999998E-2</c:v>
                </c:pt>
                <c:pt idx="811">
                  <c:v>4.1993999999999997E-2</c:v>
                </c:pt>
                <c:pt idx="812">
                  <c:v>4.1831E-2</c:v>
                </c:pt>
                <c:pt idx="813">
                  <c:v>4.1674000000000003E-2</c:v>
                </c:pt>
                <c:pt idx="814">
                  <c:v>4.1522000000000003E-2</c:v>
                </c:pt>
                <c:pt idx="815">
                  <c:v>4.1376999999999997E-2</c:v>
                </c:pt>
                <c:pt idx="816">
                  <c:v>4.1236000000000002E-2</c:v>
                </c:pt>
                <c:pt idx="817">
                  <c:v>4.1097000000000002E-2</c:v>
                </c:pt>
                <c:pt idx="818">
                  <c:v>4.0959000000000002E-2</c:v>
                </c:pt>
                <c:pt idx="819">
                  <c:v>4.0816999999999999E-2</c:v>
                </c:pt>
                <c:pt idx="820">
                  <c:v>4.0667000000000002E-2</c:v>
                </c:pt>
                <c:pt idx="821">
                  <c:v>4.0506E-2</c:v>
                </c:pt>
                <c:pt idx="822">
                  <c:v>4.0328999999999997E-2</c:v>
                </c:pt>
                <c:pt idx="823">
                  <c:v>4.0131E-2</c:v>
                </c:pt>
                <c:pt idx="824">
                  <c:v>3.9907999999999999E-2</c:v>
                </c:pt>
                <c:pt idx="825">
                  <c:v>3.9655999999999997E-2</c:v>
                </c:pt>
                <c:pt idx="826">
                  <c:v>3.9373999999999999E-2</c:v>
                </c:pt>
                <c:pt idx="827">
                  <c:v>3.9058000000000002E-2</c:v>
                </c:pt>
                <c:pt idx="828">
                  <c:v>3.8707999999999999E-2</c:v>
                </c:pt>
                <c:pt idx="829">
                  <c:v>3.8323999999999997E-2</c:v>
                </c:pt>
                <c:pt idx="830">
                  <c:v>3.7907000000000003E-2</c:v>
                </c:pt>
                <c:pt idx="831">
                  <c:v>3.7461000000000001E-2</c:v>
                </c:pt>
                <c:pt idx="832">
                  <c:v>3.6989000000000001E-2</c:v>
                </c:pt>
                <c:pt idx="833">
                  <c:v>3.6493999999999999E-2</c:v>
                </c:pt>
                <c:pt idx="834">
                  <c:v>3.5983000000000001E-2</c:v>
                </c:pt>
                <c:pt idx="835">
                  <c:v>3.5460999999999999E-2</c:v>
                </c:pt>
                <c:pt idx="836">
                  <c:v>3.4931999999999998E-2</c:v>
                </c:pt>
                <c:pt idx="837">
                  <c:v>3.4403000000000003E-2</c:v>
                </c:pt>
                <c:pt idx="838">
                  <c:v>3.3877999999999998E-2</c:v>
                </c:pt>
                <c:pt idx="839">
                  <c:v>3.3362000000000003E-2</c:v>
                </c:pt>
                <c:pt idx="840">
                  <c:v>3.2857999999999998E-2</c:v>
                </c:pt>
                <c:pt idx="841">
                  <c:v>3.2370000000000003E-2</c:v>
                </c:pt>
                <c:pt idx="842">
                  <c:v>3.1898999999999997E-2</c:v>
                </c:pt>
                <c:pt idx="843">
                  <c:v>3.1447000000000003E-2</c:v>
                </c:pt>
                <c:pt idx="844">
                  <c:v>3.1015999999999998E-2</c:v>
                </c:pt>
                <c:pt idx="845">
                  <c:v>3.0605E-2</c:v>
                </c:pt>
                <c:pt idx="846">
                  <c:v>3.0214000000000001E-2</c:v>
                </c:pt>
                <c:pt idx="847">
                  <c:v>2.9843999999999999E-2</c:v>
                </c:pt>
                <c:pt idx="848">
                  <c:v>2.9493999999999999E-2</c:v>
                </c:pt>
                <c:pt idx="849">
                  <c:v>2.9163999999999999E-2</c:v>
                </c:pt>
                <c:pt idx="850">
                  <c:v>2.8854000000000001E-2</c:v>
                </c:pt>
                <c:pt idx="851">
                  <c:v>2.8563999999999999E-2</c:v>
                </c:pt>
                <c:pt idx="852">
                  <c:v>2.8295000000000001E-2</c:v>
                </c:pt>
                <c:pt idx="853">
                  <c:v>2.8046000000000001E-2</c:v>
                </c:pt>
                <c:pt idx="854">
                  <c:v>2.7817000000000001E-2</c:v>
                </c:pt>
                <c:pt idx="855">
                  <c:v>2.7609999999999999E-2</c:v>
                </c:pt>
                <c:pt idx="856">
                  <c:v>2.7422999999999999E-2</c:v>
                </c:pt>
                <c:pt idx="857">
                  <c:v>2.7258000000000001E-2</c:v>
                </c:pt>
                <c:pt idx="858">
                  <c:v>2.7111E-2</c:v>
                </c:pt>
                <c:pt idx="859">
                  <c:v>2.6983E-2</c:v>
                </c:pt>
                <c:pt idx="860">
                  <c:v>2.6872E-2</c:v>
                </c:pt>
                <c:pt idx="861">
                  <c:v>2.6773000000000002E-2</c:v>
                </c:pt>
                <c:pt idx="862">
                  <c:v>2.6686000000000001E-2</c:v>
                </c:pt>
                <c:pt idx="863">
                  <c:v>2.6605E-2</c:v>
                </c:pt>
                <c:pt idx="864">
                  <c:v>2.6526999999999998E-2</c:v>
                </c:pt>
                <c:pt idx="865">
                  <c:v>2.6447999999999999E-2</c:v>
                </c:pt>
                <c:pt idx="866">
                  <c:v>2.6365E-2</c:v>
                </c:pt>
                <c:pt idx="867">
                  <c:v>2.6273999999999999E-2</c:v>
                </c:pt>
                <c:pt idx="868">
                  <c:v>2.6172000000000001E-2</c:v>
                </c:pt>
                <c:pt idx="869">
                  <c:v>2.6058000000000001E-2</c:v>
                </c:pt>
                <c:pt idx="870">
                  <c:v>2.5930999999999999E-2</c:v>
                </c:pt>
                <c:pt idx="871">
                  <c:v>2.5788999999999999E-2</c:v>
                </c:pt>
                <c:pt idx="872">
                  <c:v>2.5635999999999999E-2</c:v>
                </c:pt>
                <c:pt idx="873">
                  <c:v>2.5471000000000001E-2</c:v>
                </c:pt>
                <c:pt idx="874">
                  <c:v>2.5298999999999999E-2</c:v>
                </c:pt>
                <c:pt idx="875">
                  <c:v>2.5124E-2</c:v>
                </c:pt>
                <c:pt idx="876">
                  <c:v>2.4948000000000001E-2</c:v>
                </c:pt>
                <c:pt idx="877">
                  <c:v>2.4778999999999999E-2</c:v>
                </c:pt>
                <c:pt idx="878">
                  <c:v>2.4618999999999999E-2</c:v>
                </c:pt>
                <c:pt idx="879">
                  <c:v>2.4476000000000001E-2</c:v>
                </c:pt>
                <c:pt idx="880">
                  <c:v>2.4353E-2</c:v>
                </c:pt>
                <c:pt idx="881">
                  <c:v>2.4254999999999999E-2</c:v>
                </c:pt>
                <c:pt idx="882">
                  <c:v>2.4185999999999999E-2</c:v>
                </c:pt>
                <c:pt idx="883">
                  <c:v>2.4149E-2</c:v>
                </c:pt>
                <c:pt idx="884">
                  <c:v>2.4146999999999998E-2</c:v>
                </c:pt>
                <c:pt idx="885">
                  <c:v>2.418E-2</c:v>
                </c:pt>
                <c:pt idx="886">
                  <c:v>2.4249E-2</c:v>
                </c:pt>
                <c:pt idx="887">
                  <c:v>2.4354000000000001E-2</c:v>
                </c:pt>
                <c:pt idx="888">
                  <c:v>2.4492E-2</c:v>
                </c:pt>
                <c:pt idx="889">
                  <c:v>2.4663000000000001E-2</c:v>
                </c:pt>
                <c:pt idx="890">
                  <c:v>2.4861000000000001E-2</c:v>
                </c:pt>
                <c:pt idx="891">
                  <c:v>2.5085E-2</c:v>
                </c:pt>
                <c:pt idx="892">
                  <c:v>2.5329999999999998E-2</c:v>
                </c:pt>
                <c:pt idx="893">
                  <c:v>2.5592E-2</c:v>
                </c:pt>
                <c:pt idx="894">
                  <c:v>2.5867000000000001E-2</c:v>
                </c:pt>
                <c:pt idx="895">
                  <c:v>2.615E-2</c:v>
                </c:pt>
                <c:pt idx="896">
                  <c:v>2.6438E-2</c:v>
                </c:pt>
                <c:pt idx="897">
                  <c:v>2.6724999999999999E-2</c:v>
                </c:pt>
                <c:pt idx="898">
                  <c:v>2.7007E-2</c:v>
                </c:pt>
                <c:pt idx="899">
                  <c:v>2.7282000000000001E-2</c:v>
                </c:pt>
                <c:pt idx="900">
                  <c:v>2.7546000000000001E-2</c:v>
                </c:pt>
                <c:pt idx="901">
                  <c:v>2.7796000000000001E-2</c:v>
                </c:pt>
                <c:pt idx="902">
                  <c:v>2.8029999999999999E-2</c:v>
                </c:pt>
                <c:pt idx="903">
                  <c:v>2.8247000000000001E-2</c:v>
                </c:pt>
                <c:pt idx="904">
                  <c:v>2.8447E-2</c:v>
                </c:pt>
                <c:pt idx="905">
                  <c:v>2.8629999999999999E-2</c:v>
                </c:pt>
                <c:pt idx="906">
                  <c:v>2.8797E-2</c:v>
                </c:pt>
                <c:pt idx="907">
                  <c:v>2.8951000000000001E-2</c:v>
                </c:pt>
                <c:pt idx="908">
                  <c:v>2.9094999999999999E-2</c:v>
                </c:pt>
                <c:pt idx="909">
                  <c:v>2.9234E-2</c:v>
                </c:pt>
                <c:pt idx="910">
                  <c:v>2.9373E-2</c:v>
                </c:pt>
                <c:pt idx="911">
                  <c:v>2.9517999999999999E-2</c:v>
                </c:pt>
                <c:pt idx="912">
                  <c:v>2.9673999999999999E-2</c:v>
                </c:pt>
                <c:pt idx="913">
                  <c:v>2.9849000000000001E-2</c:v>
                </c:pt>
                <c:pt idx="914">
                  <c:v>3.0048999999999999E-2</c:v>
                </c:pt>
                <c:pt idx="915">
                  <c:v>3.0277999999999999E-2</c:v>
                </c:pt>
                <c:pt idx="916">
                  <c:v>3.0542E-2</c:v>
                </c:pt>
                <c:pt idx="917">
                  <c:v>3.0845000000000001E-2</c:v>
                </c:pt>
                <c:pt idx="918">
                  <c:v>3.1186999999999999E-2</c:v>
                </c:pt>
                <c:pt idx="919">
                  <c:v>3.1569E-2</c:v>
                </c:pt>
                <c:pt idx="920">
                  <c:v>3.1988000000000003E-2</c:v>
                </c:pt>
                <c:pt idx="921">
                  <c:v>3.2440999999999998E-2</c:v>
                </c:pt>
                <c:pt idx="922">
                  <c:v>3.2919999999999998E-2</c:v>
                </c:pt>
                <c:pt idx="923">
                  <c:v>3.3416000000000001E-2</c:v>
                </c:pt>
                <c:pt idx="924">
                  <c:v>3.3917999999999997E-2</c:v>
                </c:pt>
                <c:pt idx="925">
                  <c:v>3.4414E-2</c:v>
                </c:pt>
                <c:pt idx="926">
                  <c:v>3.4889999999999997E-2</c:v>
                </c:pt>
                <c:pt idx="927">
                  <c:v>3.5331000000000001E-2</c:v>
                </c:pt>
                <c:pt idx="928">
                  <c:v>3.5722999999999998E-2</c:v>
                </c:pt>
                <c:pt idx="929">
                  <c:v>3.6051E-2</c:v>
                </c:pt>
                <c:pt idx="930">
                  <c:v>3.6303000000000002E-2</c:v>
                </c:pt>
                <c:pt idx="931">
                  <c:v>3.6466999999999999E-2</c:v>
                </c:pt>
                <c:pt idx="932">
                  <c:v>3.6533999999999997E-2</c:v>
                </c:pt>
                <c:pt idx="933">
                  <c:v>3.6498000000000003E-2</c:v>
                </c:pt>
                <c:pt idx="934">
                  <c:v>3.6353999999999997E-2</c:v>
                </c:pt>
                <c:pt idx="935">
                  <c:v>3.6103000000000003E-2</c:v>
                </c:pt>
                <c:pt idx="936">
                  <c:v>3.5748000000000002E-2</c:v>
                </c:pt>
                <c:pt idx="937">
                  <c:v>3.5292999999999998E-2</c:v>
                </c:pt>
                <c:pt idx="938">
                  <c:v>3.4748000000000001E-2</c:v>
                </c:pt>
                <c:pt idx="939">
                  <c:v>3.4123000000000001E-2</c:v>
                </c:pt>
                <c:pt idx="940">
                  <c:v>3.3432999999999997E-2</c:v>
                </c:pt>
                <c:pt idx="941">
                  <c:v>3.2689999999999997E-2</c:v>
                </c:pt>
                <c:pt idx="942">
                  <c:v>3.1911000000000002E-2</c:v>
                </c:pt>
                <c:pt idx="943">
                  <c:v>3.1112999999999998E-2</c:v>
                </c:pt>
                <c:pt idx="944">
                  <c:v>3.0311000000000001E-2</c:v>
                </c:pt>
                <c:pt idx="945">
                  <c:v>2.9522E-2</c:v>
                </c:pt>
                <c:pt idx="946">
                  <c:v>2.8760999999999998E-2</c:v>
                </c:pt>
                <c:pt idx="947">
                  <c:v>2.8039999999999999E-2</c:v>
                </c:pt>
                <c:pt idx="948">
                  <c:v>2.7373000000000001E-2</c:v>
                </c:pt>
                <c:pt idx="949">
                  <c:v>2.6769000000000001E-2</c:v>
                </c:pt>
                <c:pt idx="950">
                  <c:v>2.6235999999999999E-2</c:v>
                </c:pt>
                <c:pt idx="951">
                  <c:v>2.5780999999999998E-2</c:v>
                </c:pt>
                <c:pt idx="952">
                  <c:v>2.5406999999999999E-2</c:v>
                </c:pt>
                <c:pt idx="953">
                  <c:v>2.5117E-2</c:v>
                </c:pt>
                <c:pt idx="954">
                  <c:v>2.4913000000000001E-2</c:v>
                </c:pt>
                <c:pt idx="955">
                  <c:v>2.4792000000000002E-2</c:v>
                </c:pt>
                <c:pt idx="956">
                  <c:v>2.4754999999999999E-2</c:v>
                </c:pt>
                <c:pt idx="957">
                  <c:v>2.4797E-2</c:v>
                </c:pt>
                <c:pt idx="958">
                  <c:v>2.4915E-2</c:v>
                </c:pt>
                <c:pt idx="959">
                  <c:v>2.5106E-2</c:v>
                </c:pt>
                <c:pt idx="960">
                  <c:v>2.5366E-2</c:v>
                </c:pt>
                <c:pt idx="961">
                  <c:v>2.5690000000000001E-2</c:v>
                </c:pt>
                <c:pt idx="962">
                  <c:v>2.6072999999999999E-2</c:v>
                </c:pt>
                <c:pt idx="963">
                  <c:v>2.6512999999999998E-2</c:v>
                </c:pt>
                <c:pt idx="964">
                  <c:v>2.7004E-2</c:v>
                </c:pt>
                <c:pt idx="965">
                  <c:v>2.7543000000000002E-2</c:v>
                </c:pt>
                <c:pt idx="966">
                  <c:v>2.8126999999999999E-2</c:v>
                </c:pt>
                <c:pt idx="967">
                  <c:v>2.8752E-2</c:v>
                </c:pt>
                <c:pt idx="968">
                  <c:v>2.9413999999999999E-2</c:v>
                </c:pt>
                <c:pt idx="969">
                  <c:v>3.0110000000000001E-2</c:v>
                </c:pt>
                <c:pt idx="970">
                  <c:v>3.0835999999999999E-2</c:v>
                </c:pt>
                <c:pt idx="971">
                  <c:v>3.1586000000000003E-2</c:v>
                </c:pt>
                <c:pt idx="972">
                  <c:v>3.2356000000000003E-2</c:v>
                </c:pt>
                <c:pt idx="973">
                  <c:v>3.3139000000000002E-2</c:v>
                </c:pt>
                <c:pt idx="974">
                  <c:v>3.3930000000000002E-2</c:v>
                </c:pt>
                <c:pt idx="975">
                  <c:v>3.4721000000000002E-2</c:v>
                </c:pt>
                <c:pt idx="976">
                  <c:v>3.5504000000000001E-2</c:v>
                </c:pt>
                <c:pt idx="977">
                  <c:v>3.6270999999999998E-2</c:v>
                </c:pt>
                <c:pt idx="978">
                  <c:v>3.7013999999999998E-2</c:v>
                </c:pt>
                <c:pt idx="979">
                  <c:v>3.7724000000000001E-2</c:v>
                </c:pt>
                <c:pt idx="980">
                  <c:v>3.8393999999999998E-2</c:v>
                </c:pt>
                <c:pt idx="981">
                  <c:v>3.9016000000000002E-2</c:v>
                </c:pt>
                <c:pt idx="982">
                  <c:v>3.9585000000000002E-2</c:v>
                </c:pt>
                <c:pt idx="983">
                  <c:v>4.0094999999999999E-2</c:v>
                </c:pt>
                <c:pt idx="984">
                  <c:v>4.0541000000000001E-2</c:v>
                </c:pt>
                <c:pt idx="985">
                  <c:v>4.0922E-2</c:v>
                </c:pt>
                <c:pt idx="986">
                  <c:v>4.1235000000000001E-2</c:v>
                </c:pt>
                <c:pt idx="987">
                  <c:v>4.1480999999999997E-2</c:v>
                </c:pt>
                <c:pt idx="988">
                  <c:v>4.1661999999999998E-2</c:v>
                </c:pt>
                <c:pt idx="989">
                  <c:v>4.1778999999999997E-2</c:v>
                </c:pt>
                <c:pt idx="990">
                  <c:v>4.1836999999999999E-2</c:v>
                </c:pt>
                <c:pt idx="991">
                  <c:v>4.1840000000000002E-2</c:v>
                </c:pt>
                <c:pt idx="992">
                  <c:v>4.1792999999999997E-2</c:v>
                </c:pt>
                <c:pt idx="993">
                  <c:v>4.1703999999999998E-2</c:v>
                </c:pt>
                <c:pt idx="994">
                  <c:v>4.1577999999999997E-2</c:v>
                </c:pt>
                <c:pt idx="995">
                  <c:v>4.1422E-2</c:v>
                </c:pt>
                <c:pt idx="996">
                  <c:v>4.1242000000000001E-2</c:v>
                </c:pt>
                <c:pt idx="997">
                  <c:v>4.1044999999999998E-2</c:v>
                </c:pt>
                <c:pt idx="998">
                  <c:v>4.0836999999999998E-2</c:v>
                </c:pt>
                <c:pt idx="999">
                  <c:v>4.0624E-2</c:v>
                </c:pt>
                <c:pt idx="1000">
                  <c:v>4.0409E-2</c:v>
                </c:pt>
                <c:pt idx="1001">
                  <c:v>4.0197999999999998E-2</c:v>
                </c:pt>
                <c:pt idx="1002">
                  <c:v>3.9994000000000002E-2</c:v>
                </c:pt>
                <c:pt idx="1003">
                  <c:v>3.9800000000000002E-2</c:v>
                </c:pt>
                <c:pt idx="1004">
                  <c:v>3.9618E-2</c:v>
                </c:pt>
                <c:pt idx="1005">
                  <c:v>3.9448999999999998E-2</c:v>
                </c:pt>
                <c:pt idx="1006">
                  <c:v>3.9294999999999997E-2</c:v>
                </c:pt>
                <c:pt idx="1007">
                  <c:v>3.9156000000000003E-2</c:v>
                </c:pt>
                <c:pt idx="1008">
                  <c:v>3.9031999999999997E-2</c:v>
                </c:pt>
                <c:pt idx="1009">
                  <c:v>3.8921999999999998E-2</c:v>
                </c:pt>
                <c:pt idx="1010">
                  <c:v>3.8824999999999998E-2</c:v>
                </c:pt>
                <c:pt idx="1011">
                  <c:v>3.8738000000000002E-2</c:v>
                </c:pt>
                <c:pt idx="1012">
                  <c:v>3.866E-2</c:v>
                </c:pt>
                <c:pt idx="1013">
                  <c:v>3.8587000000000003E-2</c:v>
                </c:pt>
                <c:pt idx="1014">
                  <c:v>3.8514E-2</c:v>
                </c:pt>
                <c:pt idx="1015">
                  <c:v>3.8438E-2</c:v>
                </c:pt>
                <c:pt idx="1016">
                  <c:v>3.8352999999999998E-2</c:v>
                </c:pt>
                <c:pt idx="1017">
                  <c:v>3.8254000000000003E-2</c:v>
                </c:pt>
                <c:pt idx="1018">
                  <c:v>3.8135000000000002E-2</c:v>
                </c:pt>
                <c:pt idx="1019">
                  <c:v>3.7989000000000002E-2</c:v>
                </c:pt>
                <c:pt idx="1020">
                  <c:v>3.7810999999999997E-2</c:v>
                </c:pt>
                <c:pt idx="1021">
                  <c:v>3.7594000000000002E-2</c:v>
                </c:pt>
                <c:pt idx="1022">
                  <c:v>3.7335E-2</c:v>
                </c:pt>
                <c:pt idx="1023">
                  <c:v>3.7027999999999998E-2</c:v>
                </c:pt>
                <c:pt idx="1024">
                  <c:v>3.6670000000000001E-2</c:v>
                </c:pt>
                <c:pt idx="1025">
                  <c:v>3.6259E-2</c:v>
                </c:pt>
                <c:pt idx="1026">
                  <c:v>3.5793999999999999E-2</c:v>
                </c:pt>
                <c:pt idx="1027">
                  <c:v>3.5276000000000002E-2</c:v>
                </c:pt>
                <c:pt idx="1028">
                  <c:v>3.4707000000000002E-2</c:v>
                </c:pt>
                <c:pt idx="1029">
                  <c:v>3.4090000000000002E-2</c:v>
                </c:pt>
                <c:pt idx="1030">
                  <c:v>3.3429E-2</c:v>
                </c:pt>
                <c:pt idx="1031">
                  <c:v>3.2731000000000003E-2</c:v>
                </c:pt>
                <c:pt idx="1032">
                  <c:v>3.2001000000000002E-2</c:v>
                </c:pt>
                <c:pt idx="1033">
                  <c:v>3.1247E-2</c:v>
                </c:pt>
                <c:pt idx="1034">
                  <c:v>3.0476E-2</c:v>
                </c:pt>
                <c:pt idx="1035">
                  <c:v>2.9697000000000001E-2</c:v>
                </c:pt>
                <c:pt idx="1036">
                  <c:v>2.8916000000000001E-2</c:v>
                </c:pt>
                <c:pt idx="1037">
                  <c:v>2.8140999999999999E-2</c:v>
                </c:pt>
                <c:pt idx="1038">
                  <c:v>2.7379000000000001E-2</c:v>
                </c:pt>
                <c:pt idx="1039">
                  <c:v>2.6634999999999999E-2</c:v>
                </c:pt>
                <c:pt idx="1040">
                  <c:v>2.5915000000000001E-2</c:v>
                </c:pt>
                <c:pt idx="1041">
                  <c:v>2.5222999999999999E-2</c:v>
                </c:pt>
                <c:pt idx="1042">
                  <c:v>2.4560999999999999E-2</c:v>
                </c:pt>
                <c:pt idx="1043">
                  <c:v>2.3932999999999999E-2</c:v>
                </c:pt>
                <c:pt idx="1044">
                  <c:v>2.3338000000000001E-2</c:v>
                </c:pt>
                <c:pt idx="1045">
                  <c:v>2.2776999999999999E-2</c:v>
                </c:pt>
                <c:pt idx="1046">
                  <c:v>2.2249000000000001E-2</c:v>
                </c:pt>
                <c:pt idx="1047">
                  <c:v>2.1749999999999999E-2</c:v>
                </c:pt>
                <c:pt idx="1048">
                  <c:v>2.128E-2</c:v>
                </c:pt>
                <c:pt idx="1049">
                  <c:v>2.0832E-2</c:v>
                </c:pt>
                <c:pt idx="1050">
                  <c:v>2.0403999999999999E-2</c:v>
                </c:pt>
                <c:pt idx="1051">
                  <c:v>1.9987999999999999E-2</c:v>
                </c:pt>
                <c:pt idx="1052">
                  <c:v>1.9581000000000001E-2</c:v>
                </c:pt>
                <c:pt idx="1053">
                  <c:v>1.9175000000000001E-2</c:v>
                </c:pt>
                <c:pt idx="1054">
                  <c:v>1.8763999999999999E-2</c:v>
                </c:pt>
                <c:pt idx="1055">
                  <c:v>1.8343000000000002E-2</c:v>
                </c:pt>
                <c:pt idx="1056">
                  <c:v>1.7905999999999998E-2</c:v>
                </c:pt>
                <c:pt idx="1057">
                  <c:v>1.7446E-2</c:v>
                </c:pt>
                <c:pt idx="1058">
                  <c:v>1.6959999999999999E-2</c:v>
                </c:pt>
                <c:pt idx="1059">
                  <c:v>1.6441999999999998E-2</c:v>
                </c:pt>
                <c:pt idx="1060">
                  <c:v>1.5887999999999999E-2</c:v>
                </c:pt>
                <c:pt idx="1061">
                  <c:v>1.5297E-2</c:v>
                </c:pt>
                <c:pt idx="1062">
                  <c:v>1.4666999999999999E-2</c:v>
                </c:pt>
                <c:pt idx="1063">
                  <c:v>1.3998E-2</c:v>
                </c:pt>
                <c:pt idx="1064">
                  <c:v>1.3291000000000001E-2</c:v>
                </c:pt>
                <c:pt idx="1065">
                  <c:v>1.2547000000000001E-2</c:v>
                </c:pt>
                <c:pt idx="1066">
                  <c:v>1.1771999999999999E-2</c:v>
                </c:pt>
                <c:pt idx="1067">
                  <c:v>1.0970000000000001E-2</c:v>
                </c:pt>
                <c:pt idx="1068">
                  <c:v>1.0147E-2</c:v>
                </c:pt>
                <c:pt idx="1069">
                  <c:v>9.3103000000000005E-3</c:v>
                </c:pt>
                <c:pt idx="1070">
                  <c:v>8.4670000000000006E-3</c:v>
                </c:pt>
                <c:pt idx="1071">
                  <c:v>7.6255999999999997E-3</c:v>
                </c:pt>
                <c:pt idx="1072">
                  <c:v>6.7942000000000002E-3</c:v>
                </c:pt>
                <c:pt idx="1073">
                  <c:v>5.9810999999999996E-3</c:v>
                </c:pt>
                <c:pt idx="1074">
                  <c:v>5.1942999999999998E-3</c:v>
                </c:pt>
                <c:pt idx="1075">
                  <c:v>4.4412000000000002E-3</c:v>
                </c:pt>
                <c:pt idx="1076">
                  <c:v>3.7287000000000002E-3</c:v>
                </c:pt>
                <c:pt idx="1077">
                  <c:v>3.0626999999999998E-3</c:v>
                </c:pt>
                <c:pt idx="1078">
                  <c:v>2.4480999999999999E-3</c:v>
                </c:pt>
                <c:pt idx="1079">
                  <c:v>1.8889E-3</c:v>
                </c:pt>
                <c:pt idx="1080">
                  <c:v>1.3878E-3</c:v>
                </c:pt>
                <c:pt idx="1081">
                  <c:v>9.4620999999999995E-4</c:v>
                </c:pt>
                <c:pt idx="1082">
                  <c:v>5.6455999999999998E-4</c:v>
                </c:pt>
                <c:pt idx="1083">
                  <c:v>2.4201999999999999E-4</c:v>
                </c:pt>
                <c:pt idx="1084" formatCode="0.00E+00">
                  <c:v>-2.3255999999999999E-5</c:v>
                </c:pt>
                <c:pt idx="1085">
                  <c:v>-2.3409E-4</c:v>
                </c:pt>
                <c:pt idx="1086">
                  <c:v>-3.9411999999999997E-4</c:v>
                </c:pt>
                <c:pt idx="1087">
                  <c:v>-5.0761999999999997E-4</c:v>
                </c:pt>
                <c:pt idx="1088">
                  <c:v>-5.7939000000000005E-4</c:v>
                </c:pt>
                <c:pt idx="1089">
                  <c:v>-6.1459000000000004E-4</c:v>
                </c:pt>
                <c:pt idx="1090">
                  <c:v>-6.1855000000000005E-4</c:v>
                </c:pt>
                <c:pt idx="1091">
                  <c:v>-5.9661999999999996E-4</c:v>
                </c:pt>
                <c:pt idx="1092">
                  <c:v>-5.5407000000000004E-4</c:v>
                </c:pt>
                <c:pt idx="1093">
                  <c:v>-4.9594000000000005E-4</c:v>
                </c:pt>
                <c:pt idx="1094">
                  <c:v>-4.2695E-4</c:v>
                </c:pt>
                <c:pt idx="1095">
                  <c:v>-3.5138999999999998E-4</c:v>
                </c:pt>
                <c:pt idx="1096">
                  <c:v>-2.7308999999999998E-4</c:v>
                </c:pt>
                <c:pt idx="1097">
                  <c:v>-1.9536E-4</c:v>
                </c:pt>
                <c:pt idx="1098">
                  <c:v>-1.2095999999999999E-4</c:v>
                </c:pt>
                <c:pt idx="1099" formatCode="0.00E+00">
                  <c:v>-5.2123000000000002E-5</c:v>
                </c:pt>
                <c:pt idx="1100" formatCode="0.00E+00">
                  <c:v>9.4561999999999993E-6</c:v>
                </c:pt>
                <c:pt idx="1101" formatCode="0.00E+00">
                  <c:v>6.2594000000000004E-5</c:v>
                </c:pt>
                <c:pt idx="1102">
                  <c:v>1.0657E-4</c:v>
                </c:pt>
                <c:pt idx="1103">
                  <c:v>1.4111000000000001E-4</c:v>
                </c:pt>
                <c:pt idx="1104">
                  <c:v>1.6626999999999999E-4</c:v>
                </c:pt>
                <c:pt idx="1105">
                  <c:v>1.8244999999999999E-4</c:v>
                </c:pt>
                <c:pt idx="1106">
                  <c:v>1.9031000000000001E-4</c:v>
                </c:pt>
                <c:pt idx="1107">
                  <c:v>1.907E-4</c:v>
                </c:pt>
                <c:pt idx="1108">
                  <c:v>1.8458999999999999E-4</c:v>
                </c:pt>
                <c:pt idx="1109">
                  <c:v>1.7306E-4</c:v>
                </c:pt>
                <c:pt idx="1110">
                  <c:v>1.5721999999999999E-4</c:v>
                </c:pt>
                <c:pt idx="1111">
                  <c:v>1.3819E-4</c:v>
                </c:pt>
                <c:pt idx="1112">
                  <c:v>1.1703E-4</c:v>
                </c:pt>
                <c:pt idx="1113" formatCode="0.00E+00">
                  <c:v>9.4729999999999996E-5</c:v>
                </c:pt>
                <c:pt idx="1114" formatCode="0.00E+00">
                  <c:v>7.2193000000000005E-5</c:v>
                </c:pt>
                <c:pt idx="1115" formatCode="0.00E+00">
                  <c:v>5.0206E-5</c:v>
                </c:pt>
                <c:pt idx="1116" formatCode="0.00E+00">
                  <c:v>2.9430000000000001E-5</c:v>
                </c:pt>
                <c:pt idx="1117" formatCode="0.00E+00">
                  <c:v>1.04E-5</c:v>
                </c:pt>
                <c:pt idx="1118" formatCode="0.00E+00">
                  <c:v>-6.4814000000000003E-6</c:v>
                </c:pt>
                <c:pt idx="1119" formatCode="0.00E+00">
                  <c:v>-2.0936000000000001E-5</c:v>
                </c:pt>
                <c:pt idx="1120" formatCode="0.00E+00">
                  <c:v>-3.2805000000000002E-5</c:v>
                </c:pt>
                <c:pt idx="1121" formatCode="0.00E+00">
                  <c:v>-4.2036000000000002E-5</c:v>
                </c:pt>
                <c:pt idx="1122" formatCode="0.00E+00">
                  <c:v>-4.8671000000000002E-5</c:v>
                </c:pt>
                <c:pt idx="1123" formatCode="0.00E+00">
                  <c:v>-5.2834000000000003E-5</c:v>
                </c:pt>
                <c:pt idx="1124" formatCode="0.00E+00">
                  <c:v>-5.4713999999999998E-5</c:v>
                </c:pt>
                <c:pt idx="1125" formatCode="0.00E+00">
                  <c:v>-5.4552000000000002E-5</c:v>
                </c:pt>
                <c:pt idx="1126" formatCode="0.00E+00">
                  <c:v>-5.2623000000000001E-5</c:v>
                </c:pt>
                <c:pt idx="1127" formatCode="0.00E+00">
                  <c:v>-4.9224000000000002E-5</c:v>
                </c:pt>
                <c:pt idx="1128" formatCode="0.00E+00">
                  <c:v>-4.4663000000000003E-5</c:v>
                </c:pt>
                <c:pt idx="1129" formatCode="0.00E+00">
                  <c:v>-3.9243999999999999E-5</c:v>
                </c:pt>
                <c:pt idx="1130" formatCode="0.00E+00">
                  <c:v>-3.3259000000000001E-5</c:v>
                </c:pt>
                <c:pt idx="1131" formatCode="0.00E+00">
                  <c:v>-2.6982E-5</c:v>
                </c:pt>
                <c:pt idx="1132" formatCode="0.00E+00">
                  <c:v>-2.0656999999999999E-5</c:v>
                </c:pt>
                <c:pt idx="1133" formatCode="0.00E+00">
                  <c:v>-1.4498000000000001E-5</c:v>
                </c:pt>
                <c:pt idx="1134" formatCode="0.00E+00">
                  <c:v>-8.6875999999999996E-6</c:v>
                </c:pt>
                <c:pt idx="1135" formatCode="0.00E+00">
                  <c:v>-3.3695000000000001E-6</c:v>
                </c:pt>
                <c:pt idx="1136" formatCode="0.00E+00">
                  <c:v>1.3468E-6</c:v>
                </c:pt>
                <c:pt idx="1137" formatCode="0.00E+00">
                  <c:v>5.3862000000000002E-6</c:v>
                </c:pt>
                <c:pt idx="1138" formatCode="0.00E+00">
                  <c:v>8.7059999999999993E-6</c:v>
                </c:pt>
                <c:pt idx="1139" formatCode="0.00E+00">
                  <c:v>1.1293E-5</c:v>
                </c:pt>
                <c:pt idx="1140" formatCode="0.00E+00">
                  <c:v>1.3159999999999999E-5</c:v>
                </c:pt>
                <c:pt idx="1141" formatCode="0.00E+00">
                  <c:v>1.4341999999999999E-5</c:v>
                </c:pt>
                <c:pt idx="1142" formatCode="0.00E+00">
                  <c:v>1.4892000000000001E-5</c:v>
                </c:pt>
                <c:pt idx="1143" formatCode="0.00E+00">
                  <c:v>1.4875000000000001E-5</c:v>
                </c:pt>
                <c:pt idx="1144" formatCode="0.00E+00">
                  <c:v>1.4369000000000001E-5</c:v>
                </c:pt>
                <c:pt idx="1145" formatCode="0.00E+00">
                  <c:v>1.3456E-5</c:v>
                </c:pt>
                <c:pt idx="1146" formatCode="0.00E+00">
                  <c:v>1.222E-5</c:v>
                </c:pt>
                <c:pt idx="1147" formatCode="0.00E+00">
                  <c:v>1.0746E-5</c:v>
                </c:pt>
                <c:pt idx="1148" formatCode="0.00E+00">
                  <c:v>9.1135000000000001E-6</c:v>
                </c:pt>
                <c:pt idx="1149" formatCode="0.00E+00">
                  <c:v>7.3985000000000004E-6</c:v>
                </c:pt>
                <c:pt idx="1150" formatCode="0.00E+00">
                  <c:v>5.6686000000000002E-6</c:v>
                </c:pt>
                <c:pt idx="1151" formatCode="0.00E+00">
                  <c:v>3.9828000000000002E-6</c:v>
                </c:pt>
                <c:pt idx="1152" formatCode="0.00E+00">
                  <c:v>2.3910999999999999E-6</c:v>
                </c:pt>
                <c:pt idx="1153" formatCode="0.00E+00">
                  <c:v>9.3335000000000003E-7</c:v>
                </c:pt>
                <c:pt idx="1154" formatCode="0.00E+00">
                  <c:v>-3.6007999999999998E-7</c:v>
                </c:pt>
                <c:pt idx="1155" formatCode="0.00E+00">
                  <c:v>-1.4685E-6</c:v>
                </c:pt>
                <c:pt idx="1156" formatCode="0.00E+00">
                  <c:v>-2.3798999999999999E-6</c:v>
                </c:pt>
                <c:pt idx="1157" formatCode="0.00E+00">
                  <c:v>-3.0906999999999999E-6</c:v>
                </c:pt>
                <c:pt idx="1158" formatCode="0.00E+00">
                  <c:v>-3.6042000000000002E-6</c:v>
                </c:pt>
                <c:pt idx="1159" formatCode="0.00E+00">
                  <c:v>-3.9296999999999998E-6</c:v>
                </c:pt>
                <c:pt idx="1160" formatCode="0.00E+00">
                  <c:v>-4.0817999999999996E-6</c:v>
                </c:pt>
                <c:pt idx="1161" formatCode="0.00E+00">
                  <c:v>-4.0786000000000002E-6</c:v>
                </c:pt>
                <c:pt idx="1162" formatCode="0.00E+00">
                  <c:v>-3.9408999999999998E-6</c:v>
                </c:pt>
                <c:pt idx="1163" formatCode="0.00E+00">
                  <c:v>-3.6913999999999999E-6</c:v>
                </c:pt>
                <c:pt idx="1164" formatCode="0.00E+00">
                  <c:v>-3.3531999999999999E-6</c:v>
                </c:pt>
                <c:pt idx="1165" formatCode="0.00E+00">
                  <c:v>-2.9494999999999999E-6</c:v>
                </c:pt>
                <c:pt idx="1166" formatCode="0.00E+00">
                  <c:v>-2.5021999999999999E-6</c:v>
                </c:pt>
                <c:pt idx="1167" formatCode="0.00E+00">
                  <c:v>-2.0321E-6</c:v>
                </c:pt>
                <c:pt idx="1168" formatCode="0.00E+00">
                  <c:v>-1.5576999999999999E-6</c:v>
                </c:pt>
                <c:pt idx="1169" formatCode="0.00E+00">
                  <c:v>-1.0952999999999999E-6</c:v>
                </c:pt>
                <c:pt idx="1170" formatCode="0.00E+00">
                  <c:v>-6.5858000000000001E-7</c:v>
                </c:pt>
                <c:pt idx="1171" formatCode="0.00E+00">
                  <c:v>-2.5851E-7</c:v>
                </c:pt>
                <c:pt idx="1172" formatCode="0.00E+00">
                  <c:v>9.6569999999999997E-8</c:v>
                </c:pt>
                <c:pt idx="1173" formatCode="0.00E+00">
                  <c:v>4.0095E-7</c:v>
                </c:pt>
                <c:pt idx="1174" formatCode="0.00E+00">
                  <c:v>6.5133999999999995E-7</c:v>
                </c:pt>
                <c:pt idx="1175" formatCode="0.00E+00">
                  <c:v>8.4669999999999998E-7</c:v>
                </c:pt>
                <c:pt idx="1176" formatCode="0.00E+00">
                  <c:v>9.8793000000000009E-7</c:v>
                </c:pt>
                <c:pt idx="1177" formatCode="0.00E+00">
                  <c:v>1.0776000000000001E-6</c:v>
                </c:pt>
                <c:pt idx="1178" formatCode="0.00E+00">
                  <c:v>1.1197000000000001E-6</c:v>
                </c:pt>
                <c:pt idx="1179" formatCode="0.00E+00">
                  <c:v>1.1191E-6</c:v>
                </c:pt>
                <c:pt idx="1180" formatCode="0.00E+00">
                  <c:v>1.0815999999999999E-6</c:v>
                </c:pt>
                <c:pt idx="1181" formatCode="0.00E+00">
                  <c:v>1.0133999999999999E-6</c:v>
                </c:pt>
                <c:pt idx="1182" formatCode="0.00E+00">
                  <c:v>9.2075999999999999E-7</c:v>
                </c:pt>
                <c:pt idx="1183" formatCode="0.00E+00">
                  <c:v>8.1012E-7</c:v>
                </c:pt>
                <c:pt idx="1184" formatCode="0.00E+00">
                  <c:v>6.8751000000000005E-7</c:v>
                </c:pt>
                <c:pt idx="1185" formatCode="0.00E+00">
                  <c:v>5.5858000000000002E-7</c:v>
                </c:pt>
                <c:pt idx="1186" formatCode="0.00E+00">
                  <c:v>4.2843999999999999E-7</c:v>
                </c:pt>
                <c:pt idx="1187" formatCode="0.00E+00">
                  <c:v>3.0155E-7</c:v>
                </c:pt>
                <c:pt idx="1188" formatCode="0.00E+00">
                  <c:v>1.8168E-7</c:v>
                </c:pt>
                <c:pt idx="1189" formatCode="0.00E+00">
                  <c:v>7.184E-8</c:v>
                </c:pt>
                <c:pt idx="1190" formatCode="0.00E+00">
                  <c:v>-2.5675E-8</c:v>
                </c:pt>
                <c:pt idx="1191" formatCode="0.00E+00">
                  <c:v>-1.0928999999999999E-7</c:v>
                </c:pt>
                <c:pt idx="1192" formatCode="0.00E+00">
                  <c:v>-1.7811E-7</c:v>
                </c:pt>
                <c:pt idx="1193" formatCode="0.00E+00">
                  <c:v>-2.3183000000000001E-7</c:v>
                </c:pt>
                <c:pt idx="1194" formatCode="0.00E+00">
                  <c:v>-2.7069E-7</c:v>
                </c:pt>
                <c:pt idx="1195" formatCode="0.00E+00">
                  <c:v>-2.9541000000000002E-7</c:v>
                </c:pt>
                <c:pt idx="1196" formatCode="0.00E+00">
                  <c:v>-3.0706E-7</c:v>
                </c:pt>
                <c:pt idx="1197" formatCode="0.00E+00">
                  <c:v>-3.0699000000000002E-7</c:v>
                </c:pt>
                <c:pt idx="1198" formatCode="0.00E+00">
                  <c:v>-2.9679E-7</c:v>
                </c:pt>
                <c:pt idx="1199" formatCode="0.00E+00">
                  <c:v>-2.7813999999999997E-7</c:v>
                </c:pt>
                <c:pt idx="1200" formatCode="0.00E+00">
                  <c:v>-2.5279999999999999E-7</c:v>
                </c:pt>
                <c:pt idx="1201" formatCode="0.00E+00">
                  <c:v>-2.2249E-7</c:v>
                </c:pt>
                <c:pt idx="1202" formatCode="0.00E+00">
                  <c:v>-1.8888000000000001E-7</c:v>
                </c:pt>
                <c:pt idx="1203" formatCode="0.00E+00">
                  <c:v>-1.5351999999999999E-7</c:v>
                </c:pt>
                <c:pt idx="1204" formatCode="0.00E+00">
                  <c:v>-1.1783E-7</c:v>
                </c:pt>
                <c:pt idx="1205" formatCode="0.00E+00">
                  <c:v>-8.3011000000000001E-8</c:v>
                </c:pt>
                <c:pt idx="1206" formatCode="0.00E+00">
                  <c:v>-5.0109999999999997E-8</c:v>
                </c:pt>
                <c:pt idx="1207" formatCode="0.00E+00">
                  <c:v>-1.9954999999999999E-8</c:v>
                </c:pt>
                <c:pt idx="1208" formatCode="0.00E+00">
                  <c:v>6.8232000000000002E-9</c:v>
                </c:pt>
                <c:pt idx="1209" formatCode="0.00E+00">
                  <c:v>2.9793000000000001E-8</c:v>
                </c:pt>
                <c:pt idx="1210" formatCode="0.00E+00">
                  <c:v>4.8703999999999997E-8</c:v>
                </c:pt>
                <c:pt idx="1211" formatCode="0.00E+00">
                  <c:v>6.3474000000000003E-8</c:v>
                </c:pt>
                <c:pt idx="1212" formatCode="0.00E+00">
                  <c:v>7.4169999999999995E-8</c:v>
                </c:pt>
                <c:pt idx="1213" formatCode="0.00E+00">
                  <c:v>8.0983000000000005E-8</c:v>
                </c:pt>
                <c:pt idx="1214" formatCode="0.00E+00">
                  <c:v>8.4206999999999994E-8</c:v>
                </c:pt>
                <c:pt idx="1215" formatCode="0.00E+00">
                  <c:v>8.4216000000000004E-8</c:v>
                </c:pt>
                <c:pt idx="1216" formatCode="0.00E+00">
                  <c:v>8.1439999999999993E-8</c:v>
                </c:pt>
                <c:pt idx="1217" formatCode="0.00E+00">
                  <c:v>7.6343999999999999E-8</c:v>
                </c:pt>
                <c:pt idx="1218" formatCode="0.00E+00">
                  <c:v>6.9406000000000006E-8</c:v>
                </c:pt>
                <c:pt idx="1219" formatCode="0.00E+00">
                  <c:v>6.1102E-8</c:v>
                </c:pt>
                <c:pt idx="1220" formatCode="0.00E+00">
                  <c:v>5.1889999999999997E-8</c:v>
                </c:pt>
                <c:pt idx="1221" formatCode="0.00E+00">
                  <c:v>4.2195000000000002E-8</c:v>
                </c:pt>
                <c:pt idx="1222" formatCode="0.00E+00">
                  <c:v>3.2403000000000002E-8</c:v>
                </c:pt>
                <c:pt idx="1223" formatCode="0.00E+00">
                  <c:v>2.2849999999999999E-8</c:v>
                </c:pt>
                <c:pt idx="1224" formatCode="0.00E+00">
                  <c:v>1.3820000000000001E-8</c:v>
                </c:pt>
                <c:pt idx="1225" formatCode="0.00E+00">
                  <c:v>5.5420999999999997E-9</c:v>
                </c:pt>
                <c:pt idx="1226" formatCode="0.00E+00">
                  <c:v>-1.8116E-9</c:v>
                </c:pt>
                <c:pt idx="1227" formatCode="0.00E+00">
                  <c:v>-8.1214000000000005E-9</c:v>
                </c:pt>
                <c:pt idx="1228" formatCode="0.00E+00">
                  <c:v>-1.3318000000000001E-8</c:v>
                </c:pt>
                <c:pt idx="1229" formatCode="0.00E+00">
                  <c:v>-1.7380000000000001E-8</c:v>
                </c:pt>
                <c:pt idx="1230" formatCode="0.00E+00">
                  <c:v>-2.0322999999999999E-8</c:v>
                </c:pt>
                <c:pt idx="1231" formatCode="0.00E+00">
                  <c:v>-2.22E-8</c:v>
                </c:pt>
                <c:pt idx="1232" formatCode="0.00E+00">
                  <c:v>-2.3093E-8</c:v>
                </c:pt>
                <c:pt idx="1233" formatCode="0.00E+00">
                  <c:v>-2.3102999999999998E-8</c:v>
                </c:pt>
                <c:pt idx="1234" formatCode="0.00E+00">
                  <c:v>-2.2347999999999999E-8</c:v>
                </c:pt>
                <c:pt idx="1235" formatCode="0.00E+00">
                  <c:v>-2.0955000000000001E-8</c:v>
                </c:pt>
                <c:pt idx="1236" formatCode="0.00E+00">
                  <c:v>-1.9055999999999999E-8</c:v>
                </c:pt>
                <c:pt idx="1237" formatCode="0.00E+00">
                  <c:v>-1.6781E-8</c:v>
                </c:pt>
                <c:pt idx="1238" formatCode="0.00E+00">
                  <c:v>-1.4256E-8</c:v>
                </c:pt>
                <c:pt idx="1239" formatCode="0.00E+00">
                  <c:v>-1.1597E-8</c:v>
                </c:pt>
                <c:pt idx="1240" formatCode="0.00E+00">
                  <c:v>-8.9109999999999995E-9</c:v>
                </c:pt>
                <c:pt idx="1241" formatCode="0.00E+00">
                  <c:v>-6.2899E-9</c:v>
                </c:pt>
                <c:pt idx="1242" formatCode="0.00E+00">
                  <c:v>-3.8116000000000004E-9</c:v>
                </c:pt>
                <c:pt idx="1243" formatCode="0.00E+00">
                  <c:v>-1.539E-9</c:v>
                </c:pt>
                <c:pt idx="1244" formatCode="0.00E+00">
                  <c:v>4.8044000000000005E-10</c:v>
                </c:pt>
                <c:pt idx="1245" formatCode="0.00E+00">
                  <c:v>2.2136999999999999E-9</c:v>
                </c:pt>
                <c:pt idx="1246" formatCode="0.00E+00">
                  <c:v>3.6419E-9</c:v>
                </c:pt>
                <c:pt idx="1247" formatCode="0.00E+00">
                  <c:v>4.7585000000000001E-9</c:v>
                </c:pt>
                <c:pt idx="1248" formatCode="0.00E+00">
                  <c:v>5.5685000000000004E-9</c:v>
                </c:pt>
                <c:pt idx="1249" formatCode="0.00E+00">
                  <c:v>6.0859000000000003E-9</c:v>
                </c:pt>
                <c:pt idx="1250" formatCode="0.00E+00">
                  <c:v>6.3330000000000004E-9</c:v>
                </c:pt>
                <c:pt idx="1251" formatCode="0.00E+00">
                  <c:v>6.3376999999999997E-9</c:v>
                </c:pt>
                <c:pt idx="1252" formatCode="0.00E+00">
                  <c:v>6.1322E-9</c:v>
                </c:pt>
                <c:pt idx="1253" formatCode="0.00E+00">
                  <c:v>5.7515000000000002E-9</c:v>
                </c:pt>
                <c:pt idx="1254" formatCode="0.00E+00">
                  <c:v>5.2316999999999996E-9</c:v>
                </c:pt>
                <c:pt idx="1255" formatCode="0.00E+00">
                  <c:v>4.6085000000000004E-9</c:v>
                </c:pt>
                <c:pt idx="1256" formatCode="0.00E+00">
                  <c:v>3.9162999999999998E-9</c:v>
                </c:pt>
                <c:pt idx="1257" formatCode="0.00E+00">
                  <c:v>3.1874E-9</c:v>
                </c:pt>
                <c:pt idx="1258" formatCode="0.00E+00">
                  <c:v>2.4506000000000002E-9</c:v>
                </c:pt>
                <c:pt idx="1259" formatCode="0.00E+00">
                  <c:v>1.7314E-9</c:v>
                </c:pt>
                <c:pt idx="1260" formatCode="0.00E+00">
                  <c:v>1.0512000000000001E-9</c:v>
                </c:pt>
                <c:pt idx="1261" formatCode="0.00E+00">
                  <c:v>4.2728999999999998E-10</c:v>
                </c:pt>
                <c:pt idx="1262" formatCode="0.00E+00">
                  <c:v>-1.2726000000000001E-10</c:v>
                </c:pt>
                <c:pt idx="1263" formatCode="0.00E+00">
                  <c:v>-6.0338000000000004E-10</c:v>
                </c:pt>
                <c:pt idx="1264" formatCode="0.00E+00">
                  <c:v>-9.9585000000000003E-10</c:v>
                </c:pt>
                <c:pt idx="1265" formatCode="0.00E+00">
                  <c:v>-1.3028999999999999E-9</c:v>
                </c:pt>
                <c:pt idx="1266" formatCode="0.00E+00">
                  <c:v>-1.5258E-9</c:v>
                </c:pt>
                <c:pt idx="1267" formatCode="0.00E+00">
                  <c:v>-1.6683999999999999E-9</c:v>
                </c:pt>
                <c:pt idx="1268" formatCode="0.00E+00">
                  <c:v>-1.7368E-9</c:v>
                </c:pt>
                <c:pt idx="1269" formatCode="0.00E+00">
                  <c:v>-1.7386E-9</c:v>
                </c:pt>
                <c:pt idx="1270" formatCode="0.00E+00">
                  <c:v>-1.6827E-9</c:v>
                </c:pt>
                <c:pt idx="1271" formatCode="0.00E+00">
                  <c:v>-1.5786999999999999E-9</c:v>
                </c:pt>
                <c:pt idx="1272" formatCode="0.00E+00">
                  <c:v>-1.4363999999999999E-9</c:v>
                </c:pt>
                <c:pt idx="1273" formatCode="0.00E+00">
                  <c:v>-1.2656000000000001E-9</c:v>
                </c:pt>
                <c:pt idx="1274" formatCode="0.00E+00">
                  <c:v>-1.0759E-9</c:v>
                </c:pt>
                <c:pt idx="1275" formatCode="0.00E+00">
                  <c:v>-8.7602000000000004E-10</c:v>
                </c:pt>
                <c:pt idx="1276" formatCode="0.00E+00">
                  <c:v>-6.7391999999999998E-10</c:v>
                </c:pt>
                <c:pt idx="1277" formatCode="0.00E+00">
                  <c:v>-4.7658000000000002E-10</c:v>
                </c:pt>
                <c:pt idx="1278" formatCode="0.00E+00">
                  <c:v>-2.899E-10</c:v>
                </c:pt>
                <c:pt idx="1279" formatCode="0.00E+00">
                  <c:v>-1.1862E-10</c:v>
                </c:pt>
                <c:pt idx="1280" formatCode="0.00E+00">
                  <c:v>3.3662000000000001E-11</c:v>
                </c:pt>
                <c:pt idx="1281" formatCode="0.00E+00">
                  <c:v>1.6445000000000001E-10</c:v>
                </c:pt>
                <c:pt idx="1282" formatCode="0.00E+00">
                  <c:v>2.7231000000000001E-10</c:v>
                </c:pt>
                <c:pt idx="1283" formatCode="0.00E+00">
                  <c:v>3.5671999999999998E-10</c:v>
                </c:pt>
                <c:pt idx="1284" formatCode="0.00E+00">
                  <c:v>4.1805000000000002E-10</c:v>
                </c:pt>
                <c:pt idx="1285" formatCode="0.00E+00">
                  <c:v>4.5736000000000001E-10</c:v>
                </c:pt>
                <c:pt idx="1286" formatCode="0.00E+00">
                  <c:v>4.7628000000000003E-10</c:v>
                </c:pt>
                <c:pt idx="1287" formatCode="0.00E+00">
                  <c:v>4.7693000000000003E-10</c:v>
                </c:pt>
                <c:pt idx="1288" formatCode="0.00E+00">
                  <c:v>4.6173000000000002E-10</c:v>
                </c:pt>
                <c:pt idx="1289" formatCode="0.00E+00">
                  <c:v>4.3329999999999999E-10</c:v>
                </c:pt>
                <c:pt idx="1290" formatCode="0.00E+00">
                  <c:v>3.9434999999999999E-10</c:v>
                </c:pt>
                <c:pt idx="1291" formatCode="0.00E+00">
                  <c:v>3.4758E-10</c:v>
                </c:pt>
                <c:pt idx="1292" formatCode="0.00E+00">
                  <c:v>2.9557999999999998E-10</c:v>
                </c:pt>
                <c:pt idx="1293" formatCode="0.00E+00">
                  <c:v>2.4076E-10</c:v>
                </c:pt>
                <c:pt idx="1294" formatCode="0.00E+00">
                  <c:v>1.8532999999999999E-10</c:v>
                </c:pt>
                <c:pt idx="1295" formatCode="0.00E+00">
                  <c:v>1.3118000000000001E-10</c:v>
                </c:pt>
                <c:pt idx="1296" formatCode="0.00E+00">
                  <c:v>7.9947000000000006E-11</c:v>
                </c:pt>
                <c:pt idx="1297" formatCode="0.00E+00">
                  <c:v>3.2926000000000001E-11</c:v>
                </c:pt>
                <c:pt idx="1298" formatCode="0.00E+00">
                  <c:v>-8.8920000000000005E-12</c:v>
                </c:pt>
                <c:pt idx="1299" formatCode="0.00E+00">
                  <c:v>-4.482E-11</c:v>
                </c:pt>
                <c:pt idx="1300" formatCode="0.00E+00">
                  <c:v>-7.4458000000000003E-11</c:v>
                </c:pt>
                <c:pt idx="1301" formatCode="0.00E+00">
                  <c:v>-9.7669000000000002E-11</c:v>
                </c:pt>
                <c:pt idx="1302" formatCode="0.00E+00">
                  <c:v>-1.1454999999999999E-10</c:v>
                </c:pt>
                <c:pt idx="1303" formatCode="0.00E+00">
                  <c:v>-1.2538000000000001E-10</c:v>
                </c:pt>
                <c:pt idx="1304" formatCode="0.00E+00">
                  <c:v>-1.3061E-10</c:v>
                </c:pt>
                <c:pt idx="1305" formatCode="0.00E+00">
                  <c:v>-1.3083E-10</c:v>
                </c:pt>
                <c:pt idx="1306" formatCode="0.00E+00">
                  <c:v>-1.2670000000000001E-10</c:v>
                </c:pt>
                <c:pt idx="1307" formatCode="0.00E+00">
                  <c:v>-1.1893E-10</c:v>
                </c:pt>
                <c:pt idx="1308" formatCode="0.00E+00">
                  <c:v>-1.0827E-10</c:v>
                </c:pt>
                <c:pt idx="1309" formatCode="0.00E+00">
                  <c:v>-9.5456000000000004E-11</c:v>
                </c:pt>
                <c:pt idx="1310" formatCode="0.00E+00">
                  <c:v>-8.1202000000000006E-11</c:v>
                </c:pt>
                <c:pt idx="1311" formatCode="0.00E+00">
                  <c:v>-6.6170999999999998E-11</c:v>
                </c:pt>
                <c:pt idx="1312" formatCode="0.00E+00">
                  <c:v>-5.0965000000000002E-11</c:v>
                </c:pt>
                <c:pt idx="1313" formatCode="0.00E+00">
                  <c:v>-3.6109000000000003E-11</c:v>
                </c:pt>
                <c:pt idx="1314" formatCode="0.00E+00">
                  <c:v>-2.2047000000000001E-11</c:v>
                </c:pt>
                <c:pt idx="1315" formatCode="0.00E+00">
                  <c:v>-9.1381000000000004E-12</c:v>
                </c:pt>
                <c:pt idx="1316" formatCode="0.00E+00">
                  <c:v>2.3453000000000001E-12</c:v>
                </c:pt>
                <c:pt idx="1317" formatCode="0.00E+00">
                  <c:v>1.2213999999999999E-11</c:v>
                </c:pt>
                <c:pt idx="1318" formatCode="0.00E+00">
                  <c:v>2.0358999999999999E-11</c:v>
                </c:pt>
                <c:pt idx="1319" formatCode="0.00E+00">
                  <c:v>2.6740999999999998E-11</c:v>
                </c:pt>
                <c:pt idx="1320" formatCode="0.00E+00">
                  <c:v>3.1384999999999997E-11</c:v>
                </c:pt>
                <c:pt idx="1321" formatCode="0.00E+00">
                  <c:v>3.437E-11</c:v>
                </c:pt>
                <c:pt idx="1322" formatCode="0.00E+00">
                  <c:v>3.5819000000000003E-11</c:v>
                </c:pt>
                <c:pt idx="1323" formatCode="0.00E+00">
                  <c:v>3.5891E-11</c:v>
                </c:pt>
                <c:pt idx="1324" formatCode="0.00E+00">
                  <c:v>3.4765999999999998E-11</c:v>
                </c:pt>
                <c:pt idx="1325" formatCode="0.00E+00">
                  <c:v>3.2643000000000003E-11</c:v>
                </c:pt>
                <c:pt idx="1326" formatCode="0.00E+00">
                  <c:v>2.9724999999999999E-11</c:v>
                </c:pt>
                <c:pt idx="1327" formatCode="0.00E+00">
                  <c:v>2.6215E-11</c:v>
                </c:pt>
                <c:pt idx="1328" formatCode="0.00E+00">
                  <c:v>2.2308000000000001E-11</c:v>
                </c:pt>
                <c:pt idx="1329" formatCode="0.00E+00">
                  <c:v>1.8185999999999999E-11</c:v>
                </c:pt>
                <c:pt idx="1330" formatCode="0.00E+00">
                  <c:v>1.4015E-11</c:v>
                </c:pt>
                <c:pt idx="1331" formatCode="0.00E+00">
                  <c:v>9.9389999999999996E-12</c:v>
                </c:pt>
                <c:pt idx="1332" formatCode="0.00E+00">
                  <c:v>6.0796999999999996E-12</c:v>
                </c:pt>
                <c:pt idx="1333" formatCode="0.00E+00">
                  <c:v>2.5359000000000001E-12</c:v>
                </c:pt>
                <c:pt idx="1334" formatCode="0.00E+00">
                  <c:v>-6.1755000000000003E-13</c:v>
                </c:pt>
                <c:pt idx="1335" formatCode="0.00E+00">
                  <c:v>-3.3286000000000002E-12</c:v>
                </c:pt>
                <c:pt idx="1336" formatCode="0.00E+00">
                  <c:v>-5.5666999999999997E-12</c:v>
                </c:pt>
                <c:pt idx="1337" formatCode="0.00E+00">
                  <c:v>-7.3214000000000007E-12</c:v>
                </c:pt>
                <c:pt idx="1338" formatCode="0.00E+00">
                  <c:v>-8.5992999999999995E-12</c:v>
                </c:pt>
                <c:pt idx="1339" formatCode="0.00E+00">
                  <c:v>-9.4218999999999997E-12</c:v>
                </c:pt>
                <c:pt idx="1340" formatCode="0.00E+00">
                  <c:v>-9.8229000000000001E-12</c:v>
                </c:pt>
                <c:pt idx="1341" formatCode="0.00E+00">
                  <c:v>-9.8456999999999995E-12</c:v>
                </c:pt>
                <c:pt idx="1342" formatCode="0.00E+00">
                  <c:v>-9.5399000000000006E-12</c:v>
                </c:pt>
                <c:pt idx="1343" formatCode="0.00E+00">
                  <c:v>-8.9597000000000003E-12</c:v>
                </c:pt>
                <c:pt idx="1344" formatCode="0.00E+00">
                  <c:v>-8.1609000000000001E-12</c:v>
                </c:pt>
                <c:pt idx="1345" formatCode="0.00E+00">
                  <c:v>-7.1992999999999998E-12</c:v>
                </c:pt>
                <c:pt idx="1346" formatCode="0.00E+00">
                  <c:v>-6.1283999999999996E-12</c:v>
                </c:pt>
                <c:pt idx="1347" formatCode="0.00E+00">
                  <c:v>-4.9982999999999998E-12</c:v>
                </c:pt>
                <c:pt idx="1348" formatCode="0.00E+00">
                  <c:v>-3.8540999999999999E-12</c:v>
                </c:pt>
                <c:pt idx="1349" formatCode="0.00E+00">
                  <c:v>-2.7357000000000001E-12</c:v>
                </c:pt>
                <c:pt idx="1350" formatCode="0.00E+00">
                  <c:v>-1.6765E-12</c:v>
                </c:pt>
                <c:pt idx="1351" formatCode="0.00E+00">
                  <c:v>-7.0361999999999998E-13</c:v>
                </c:pt>
                <c:pt idx="1352" formatCode="0.00E+00">
                  <c:v>1.6232000000000001E-13</c:v>
                </c:pt>
                <c:pt idx="1353" formatCode="0.00E+00">
                  <c:v>9.0700999999999999E-13</c:v>
                </c:pt>
                <c:pt idx="1354" formatCode="0.00E+00">
                  <c:v>1.5220999999999999E-12</c:v>
                </c:pt>
                <c:pt idx="1355" formatCode="0.00E+00">
                  <c:v>2.0045000000000002E-12</c:v>
                </c:pt>
                <c:pt idx="1356" formatCode="0.00E+00">
                  <c:v>2.3561E-12</c:v>
                </c:pt>
                <c:pt idx="1357" formatCode="0.00E+00">
                  <c:v>2.5827999999999999E-12</c:v>
                </c:pt>
                <c:pt idx="1358" formatCode="0.00E+00">
                  <c:v>2.6938000000000001E-12</c:v>
                </c:pt>
                <c:pt idx="1359" formatCode="0.00E+00">
                  <c:v>2.7008999999999999E-12</c:v>
                </c:pt>
                <c:pt idx="1360" formatCode="0.00E+00">
                  <c:v>2.6177E-12</c:v>
                </c:pt>
                <c:pt idx="1361" formatCode="0.00E+00">
                  <c:v>2.4591999999999999E-12</c:v>
                </c:pt>
                <c:pt idx="1362" formatCode="0.00E+00">
                  <c:v>2.2406E-12</c:v>
                </c:pt>
                <c:pt idx="1363" formatCode="0.00E+00">
                  <c:v>1.9771000000000001E-12</c:v>
                </c:pt>
                <c:pt idx="1364" formatCode="0.00E+00">
                  <c:v>1.6836E-12</c:v>
                </c:pt>
                <c:pt idx="1365" formatCode="0.00E+00">
                  <c:v>1.3737000000000001E-12</c:v>
                </c:pt>
                <c:pt idx="1366" formatCode="0.00E+00">
                  <c:v>1.0599E-12</c:v>
                </c:pt>
                <c:pt idx="1367" formatCode="0.00E+00">
                  <c:v>7.5299000000000001E-13</c:v>
                </c:pt>
                <c:pt idx="1368" formatCode="0.00E+00">
                  <c:v>4.6229000000000004E-13</c:v>
                </c:pt>
                <c:pt idx="1369" formatCode="0.00E+00">
                  <c:v>1.9521000000000001E-13</c:v>
                </c:pt>
                <c:pt idx="1370" formatCode="0.00E+00">
                  <c:v>-4.258E-14</c:v>
                </c:pt>
                <c:pt idx="1371" formatCode="0.00E+00">
                  <c:v>-2.4714E-13</c:v>
                </c:pt>
                <c:pt idx="1372" formatCode="0.00E+00">
                  <c:v>-4.1616000000000002E-13</c:v>
                </c:pt>
                <c:pt idx="1373" formatCode="0.00E+00">
                  <c:v>-5.4880999999999996E-13</c:v>
                </c:pt>
                <c:pt idx="1374" formatCode="0.00E+00">
                  <c:v>-6.4556000000000003E-13</c:v>
                </c:pt>
                <c:pt idx="1375" formatCode="0.00E+00">
                  <c:v>-7.0802999999999996E-13</c:v>
                </c:pt>
                <c:pt idx="1376" formatCode="0.00E+00">
                  <c:v>-7.3873000000000002E-13</c:v>
                </c:pt>
                <c:pt idx="1377" formatCode="0.00E+00">
                  <c:v>-7.4091000000000002E-13</c:v>
                </c:pt>
                <c:pt idx="1378" formatCode="0.00E+00">
                  <c:v>-7.1829999999999998E-13</c:v>
                </c:pt>
                <c:pt idx="1379" formatCode="0.00E+00">
                  <c:v>-6.7497E-13</c:v>
                </c:pt>
                <c:pt idx="1380" formatCode="0.00E+00">
                  <c:v>-6.1514000000000004E-13</c:v>
                </c:pt>
                <c:pt idx="1381" formatCode="0.00E+00">
                  <c:v>-5.4296999999999996E-13</c:v>
                </c:pt>
                <c:pt idx="1382" formatCode="0.00E+00">
                  <c:v>-4.6252000000000003E-13</c:v>
                </c:pt>
                <c:pt idx="1383" formatCode="0.00E+00">
                  <c:v>-3.7754000000000003E-13</c:v>
                </c:pt>
                <c:pt idx="1384" formatCode="0.00E+00">
                  <c:v>-2.9144999999999998E-13</c:v>
                </c:pt>
                <c:pt idx="1385" formatCode="0.00E+00">
                  <c:v>-2.0725E-13</c:v>
                </c:pt>
                <c:pt idx="1386" formatCode="0.00E+00">
                  <c:v>-1.2747000000000001E-13</c:v>
                </c:pt>
                <c:pt idx="1387" formatCode="0.00E+00">
                  <c:v>-5.4152000000000001E-14</c:v>
                </c:pt>
                <c:pt idx="1388" formatCode="0.00E+00">
                  <c:v>1.1145999999999999E-14</c:v>
                </c:pt>
                <c:pt idx="1389" formatCode="0.00E+00">
                  <c:v>6.7338E-14</c:v>
                </c:pt>
                <c:pt idx="1390" formatCode="0.00E+00">
                  <c:v>1.1378E-13</c:v>
                </c:pt>
                <c:pt idx="1391" formatCode="0.00E+00">
                  <c:v>1.5024999999999999E-13</c:v>
                </c:pt>
                <c:pt idx="1392" formatCode="0.00E+00">
                  <c:v>1.7688E-13</c:v>
                </c:pt>
                <c:pt idx="1393" formatCode="0.00E+00">
                  <c:v>1.9409000000000001E-13</c:v>
                </c:pt>
                <c:pt idx="1394" formatCode="0.00E+00">
                  <c:v>2.0258000000000001E-13</c:v>
                </c:pt>
                <c:pt idx="1395" formatCode="0.00E+00">
                  <c:v>2.0324999999999999E-13</c:v>
                </c:pt>
                <c:pt idx="1396" formatCode="0.00E+00">
                  <c:v>1.9709999999999999E-13</c:v>
                </c:pt>
                <c:pt idx="1397" formatCode="0.00E+00">
                  <c:v>1.8526000000000001E-13</c:v>
                </c:pt>
                <c:pt idx="1398" formatCode="0.00E+00">
                  <c:v>1.6888000000000001E-13</c:v>
                </c:pt>
                <c:pt idx="1399" formatCode="0.00E+00">
                  <c:v>1.4911000000000001E-13</c:v>
                </c:pt>
                <c:pt idx="1400" formatCode="0.00E+00">
                  <c:v>1.2705999999999999E-13</c:v>
                </c:pt>
                <c:pt idx="1401" formatCode="0.00E+00">
                  <c:v>1.0376E-13</c:v>
                </c:pt>
                <c:pt idx="1402" formatCode="0.00E+00">
                  <c:v>8.0147000000000002E-14</c:v>
                </c:pt>
                <c:pt idx="1403" formatCode="0.00E+00">
                  <c:v>5.7044999999999998E-14</c:v>
                </c:pt>
                <c:pt idx="1404" formatCode="0.00E+00">
                  <c:v>3.5148000000000001E-14</c:v>
                </c:pt>
                <c:pt idx="1405" formatCode="0.00E+00">
                  <c:v>1.5019999999999999E-14</c:v>
                </c:pt>
                <c:pt idx="1406" formatCode="0.00E+00">
                  <c:v>-2.9107999999999999E-15</c:v>
                </c:pt>
                <c:pt idx="1407" formatCode="0.00E+00">
                  <c:v>-1.8346E-14</c:v>
                </c:pt>
                <c:pt idx="1408" formatCode="0.00E+00">
                  <c:v>-3.1109999999999999E-14</c:v>
                </c:pt>
                <c:pt idx="1409" formatCode="0.00E+00">
                  <c:v>-4.1136999999999999E-14</c:v>
                </c:pt>
                <c:pt idx="1410" formatCode="0.00E+00">
                  <c:v>-4.8462000000000002E-14</c:v>
                </c:pt>
                <c:pt idx="1411" formatCode="0.00E+00">
                  <c:v>-5.3204999999999999E-14</c:v>
                </c:pt>
                <c:pt idx="1412" formatCode="0.00E+00">
                  <c:v>-5.5555000000000003E-14</c:v>
                </c:pt>
                <c:pt idx="1413" formatCode="0.00E+00">
                  <c:v>-5.5754000000000002E-14</c:v>
                </c:pt>
                <c:pt idx="1414" formatCode="0.00E+00">
                  <c:v>-5.4082999999999998E-14</c:v>
                </c:pt>
                <c:pt idx="1415" formatCode="0.00E+00">
                  <c:v>-5.0849000000000002E-14</c:v>
                </c:pt>
                <c:pt idx="1416" formatCode="0.00E+00">
                  <c:v>-4.6366000000000003E-14</c:v>
                </c:pt>
                <c:pt idx="1417" formatCode="0.00E+00">
                  <c:v>-4.0949999999999998E-14</c:v>
                </c:pt>
                <c:pt idx="1418" formatCode="0.00E+00">
                  <c:v>-3.4906E-14</c:v>
                </c:pt>
                <c:pt idx="1419" formatCode="0.00E+00">
                  <c:v>-2.8516999999999999E-14</c:v>
                </c:pt>
                <c:pt idx="1420" formatCode="0.00E+00">
                  <c:v>-2.204E-14</c:v>
                </c:pt>
                <c:pt idx="1421" formatCode="0.00E+00">
                  <c:v>-1.5700999999999999E-14</c:v>
                </c:pt>
                <c:pt idx="1422" formatCode="0.00E+00">
                  <c:v>-9.6913999999999997E-15</c:v>
                </c:pt>
                <c:pt idx="1423" formatCode="0.00E+00">
                  <c:v>-4.1656999999999998E-15</c:v>
                </c:pt>
                <c:pt idx="1424" formatCode="0.00E+00">
                  <c:v>7.5819E-16</c:v>
                </c:pt>
                <c:pt idx="1425" formatCode="0.00E+00">
                  <c:v>4.9980999999999997E-15</c:v>
                </c:pt>
                <c:pt idx="1426" formatCode="0.00E+00">
                  <c:v>8.5055000000000007E-15</c:v>
                </c:pt>
                <c:pt idx="1427" formatCode="0.00E+00">
                  <c:v>1.1262E-14</c:v>
                </c:pt>
                <c:pt idx="1428" formatCode="0.00E+00">
                  <c:v>1.3278E-14</c:v>
                </c:pt>
                <c:pt idx="1429" formatCode="0.00E+00">
                  <c:v>1.4584999999999999E-14</c:v>
                </c:pt>
                <c:pt idx="1430" formatCode="0.00E+00">
                  <c:v>1.5235000000000001E-14</c:v>
                </c:pt>
                <c:pt idx="1431" formatCode="0.00E+00">
                  <c:v>1.5294E-14</c:v>
                </c:pt>
                <c:pt idx="1432" formatCode="0.00E+00">
                  <c:v>1.484E-14</c:v>
                </c:pt>
                <c:pt idx="1433" formatCode="0.00E+00">
                  <c:v>1.3956E-14</c:v>
                </c:pt>
                <c:pt idx="1434" formatCode="0.00E+00">
                  <c:v>1.2729E-14</c:v>
                </c:pt>
                <c:pt idx="1435" formatCode="0.00E+00">
                  <c:v>1.1246E-14</c:v>
                </c:pt>
                <c:pt idx="1436" formatCode="0.00E+00">
                  <c:v>9.5892000000000005E-15</c:v>
                </c:pt>
                <c:pt idx="1437" formatCode="0.00E+00">
                  <c:v>7.8372000000000004E-15</c:v>
                </c:pt>
                <c:pt idx="1438" formatCode="0.00E+00">
                  <c:v>6.0605999999999999E-15</c:v>
                </c:pt>
                <c:pt idx="1439" formatCode="0.00E+00">
                  <c:v>4.3214000000000004E-15</c:v>
                </c:pt>
                <c:pt idx="1440" formatCode="0.00E+00">
                  <c:v>2.6721000000000002E-15</c:v>
                </c:pt>
                <c:pt idx="1441" formatCode="0.00E+00">
                  <c:v>1.1551999999999999E-15</c:v>
                </c:pt>
                <c:pt idx="1442" formatCode="0.00E+00">
                  <c:v>-1.9692E-16</c:v>
                </c:pt>
                <c:pt idx="1443" formatCode="0.00E+00">
                  <c:v>-1.3616000000000001E-15</c:v>
                </c:pt>
                <c:pt idx="1444" formatCode="0.00E+00">
                  <c:v>-2.3253999999999999E-15</c:v>
                </c:pt>
                <c:pt idx="1445" formatCode="0.00E+00">
                  <c:v>-3.0832999999999998E-15</c:v>
                </c:pt>
                <c:pt idx="1446" formatCode="0.00E+00">
                  <c:v>-3.6380000000000003E-15</c:v>
                </c:pt>
                <c:pt idx="1447" formatCode="0.00E+00">
                  <c:v>-3.9981E-15</c:v>
                </c:pt>
                <c:pt idx="1448" formatCode="0.00E+00">
                  <c:v>-4.1779000000000003E-15</c:v>
                </c:pt>
                <c:pt idx="1449" formatCode="0.00E+00">
                  <c:v>-4.1954999999999996E-15</c:v>
                </c:pt>
                <c:pt idx="1450" formatCode="0.00E+00">
                  <c:v>-4.0721E-15</c:v>
                </c:pt>
                <c:pt idx="1451" formatCode="0.00E+00">
                  <c:v>-3.8306000000000004E-15</c:v>
                </c:pt>
                <c:pt idx="1452" formatCode="0.00E+00">
                  <c:v>-3.4947999999999999E-15</c:v>
                </c:pt>
                <c:pt idx="1453" formatCode="0.00E+00">
                  <c:v>-3.0883999999999999E-15</c:v>
                </c:pt>
                <c:pt idx="1454" formatCode="0.00E+00">
                  <c:v>-2.6342999999999998E-15</c:v>
                </c:pt>
                <c:pt idx="1455" formatCode="0.00E+00">
                  <c:v>-2.1539000000000002E-15</c:v>
                </c:pt>
                <c:pt idx="1456" formatCode="0.00E+00">
                  <c:v>-1.6665999999999999E-15</c:v>
                </c:pt>
                <c:pt idx="1457" formatCode="0.00E+00">
                  <c:v>-1.1894E-15</c:v>
                </c:pt>
                <c:pt idx="1458" formatCode="0.00E+00">
                  <c:v>-7.3674000000000002E-16</c:v>
                </c:pt>
                <c:pt idx="1459" formatCode="0.00E+00">
                  <c:v>-3.2031000000000002E-16</c:v>
                </c:pt>
                <c:pt idx="1460" formatCode="0.00E+00">
                  <c:v>5.0979E-17</c:v>
                </c:pt>
                <c:pt idx="1461" formatCode="0.00E+00">
                  <c:v>3.7090000000000002E-16</c:v>
                </c:pt>
                <c:pt idx="1462" formatCode="0.00E+00">
                  <c:v>6.3575000000000003E-16</c:v>
                </c:pt>
                <c:pt idx="1463" formatCode="0.00E+00">
                  <c:v>8.4414000000000005E-16</c:v>
                </c:pt>
                <c:pt idx="1464" formatCode="0.00E+00">
                  <c:v>9.967399999999999E-16</c:v>
                </c:pt>
                <c:pt idx="1465" formatCode="0.00E+00">
                  <c:v>1.0960000000000001E-15</c:v>
                </c:pt>
                <c:pt idx="1466" formatCode="0.00E+00">
                  <c:v>1.1457000000000001E-15</c:v>
                </c:pt>
                <c:pt idx="1467" formatCode="0.00E+00">
                  <c:v>1.1509E-15</c:v>
                </c:pt>
                <c:pt idx="1468" formatCode="0.00E+00">
                  <c:v>1.1174E-15</c:v>
                </c:pt>
                <c:pt idx="1469" formatCode="0.00E+00">
                  <c:v>1.0514000000000001E-15</c:v>
                </c:pt>
                <c:pt idx="1470" formatCode="0.00E+00">
                  <c:v>9.5946999999999999E-16</c:v>
                </c:pt>
                <c:pt idx="1471" formatCode="0.00E+00">
                  <c:v>8.4814000000000001E-16</c:v>
                </c:pt>
                <c:pt idx="1472" formatCode="0.00E+00">
                  <c:v>7.2367999999999996E-16</c:v>
                </c:pt>
                <c:pt idx="1473" formatCode="0.00E+00">
                  <c:v>5.9194999999999998E-16</c:v>
                </c:pt>
                <c:pt idx="1474" formatCode="0.00E+00">
                  <c:v>4.5828000000000002E-16</c:v>
                </c:pt>
                <c:pt idx="1475" formatCode="0.00E+00">
                  <c:v>3.2736000000000001E-16</c:v>
                </c:pt>
                <c:pt idx="1476" formatCode="0.00E+00">
                  <c:v>2.0313000000000001E-16</c:v>
                </c:pt>
                <c:pt idx="1477" formatCode="0.00E+00">
                  <c:v>8.8807000000000005E-17</c:v>
                </c:pt>
                <c:pt idx="1478" formatCode="0.00E+00">
                  <c:v>-1.315E-17</c:v>
                </c:pt>
                <c:pt idx="1479" formatCode="0.00E+00">
                  <c:v>-1.0103E-16</c:v>
                </c:pt>
                <c:pt idx="1480" formatCode="0.00E+00">
                  <c:v>-1.7381000000000001E-16</c:v>
                </c:pt>
                <c:pt idx="1481" formatCode="0.00E+00">
                  <c:v>-2.311E-16</c:v>
                </c:pt>
                <c:pt idx="1482" formatCode="0.00E+00">
                  <c:v>-2.7309000000000002E-16</c:v>
                </c:pt>
                <c:pt idx="1483" formatCode="0.00E+00">
                  <c:v>-3.0042999999999998E-16</c:v>
                </c:pt>
                <c:pt idx="1484" formatCode="0.00E+00">
                  <c:v>-3.1418000000000001E-16</c:v>
                </c:pt>
                <c:pt idx="1485" formatCode="0.00E+00">
                  <c:v>-3.1571000000000001E-16</c:v>
                </c:pt>
                <c:pt idx="1486" formatCode="0.00E+00">
                  <c:v>-3.0659999999999999E-16</c:v>
                </c:pt>
                <c:pt idx="1487" formatCode="0.00E+00">
                  <c:v>-2.8857000000000002E-16</c:v>
                </c:pt>
                <c:pt idx="1488" formatCode="0.00E+00">
                  <c:v>-2.6341000000000002E-16</c:v>
                </c:pt>
                <c:pt idx="1489" formatCode="0.00E+00">
                  <c:v>-2.3292E-16</c:v>
                </c:pt>
                <c:pt idx="1490" formatCode="0.00E+00">
                  <c:v>-1.988E-16</c:v>
                </c:pt>
                <c:pt idx="1491" formatCode="0.00E+00">
                  <c:v>-1.6267999999999999E-16</c:v>
                </c:pt>
                <c:pt idx="1492" formatCode="0.00E+00">
                  <c:v>-1.2602E-16</c:v>
                </c:pt>
                <c:pt idx="1493" formatCode="0.00E+00">
                  <c:v>-9.0096999999999998E-17</c:v>
                </c:pt>
                <c:pt idx="1494" formatCode="0.00E+00">
                  <c:v>-5.6001999999999995E-17</c:v>
                </c:pt>
                <c:pt idx="1495" formatCode="0.00E+00">
                  <c:v>-2.4619000000000001E-17</c:v>
                </c:pt>
                <c:pt idx="1496" formatCode="0.00E+00">
                  <c:v>3.3781000000000002E-18</c:v>
                </c:pt>
                <c:pt idx="1497" formatCode="0.00E+00">
                  <c:v>2.7516999999999999E-17</c:v>
                </c:pt>
                <c:pt idx="1498" formatCode="0.00E+00">
                  <c:v>4.7515999999999999E-17</c:v>
                </c:pt>
                <c:pt idx="1499" formatCode="0.00E+00">
                  <c:v>6.3268000000000006E-17</c:v>
                </c:pt>
                <c:pt idx="1500" formatCode="0.00E+00">
                  <c:v>7.4821000000000006E-17</c:v>
                </c:pt>
                <c:pt idx="1501" formatCode="0.00E+00">
                  <c:v>8.2354999999999997E-17</c:v>
                </c:pt>
                <c:pt idx="1502" formatCode="0.00E+00">
                  <c:v>8.6157999999999994E-17</c:v>
                </c:pt>
                <c:pt idx="1503" formatCode="0.00E+00">
                  <c:v>8.6605000000000004E-17</c:v>
                </c:pt>
                <c:pt idx="1504" formatCode="0.00E+00">
                  <c:v>8.4128000000000001E-17</c:v>
                </c:pt>
                <c:pt idx="1505" formatCode="0.00E+00">
                  <c:v>7.9203E-17</c:v>
                </c:pt>
                <c:pt idx="1506" formatCode="0.00E+00">
                  <c:v>7.2318E-17</c:v>
                </c:pt>
                <c:pt idx="1507" formatCode="0.00E+00">
                  <c:v>6.3964000000000003E-17</c:v>
                </c:pt>
                <c:pt idx="1508" formatCode="0.00E+00">
                  <c:v>5.4614000000000002E-17</c:v>
                </c:pt>
                <c:pt idx="1509" formatCode="0.00E+00">
                  <c:v>4.4709999999999997E-17</c:v>
                </c:pt>
                <c:pt idx="1510" formatCode="0.00E+00">
                  <c:v>3.4653000000000002E-17</c:v>
                </c:pt>
                <c:pt idx="1511" formatCode="0.00E+00">
                  <c:v>2.4797000000000001E-17</c:v>
                </c:pt>
                <c:pt idx="1512" formatCode="0.00E+00">
                  <c:v>1.5440000000000001E-17</c:v>
                </c:pt>
                <c:pt idx="1513" formatCode="0.00E+00">
                  <c:v>6.8243E-18</c:v>
                </c:pt>
                <c:pt idx="1514" formatCode="0.00E+00">
                  <c:v>-8.6374E-19</c:v>
                </c:pt>
                <c:pt idx="1515" formatCode="0.00E+00">
                  <c:v>-7.4944000000000007E-18</c:v>
                </c:pt>
                <c:pt idx="1516" formatCode="0.00E+00">
                  <c:v>-1.2989999999999999E-17</c:v>
                </c:pt>
                <c:pt idx="1517" formatCode="0.00E+00">
                  <c:v>-1.7320999999999999E-17</c:v>
                </c:pt>
                <c:pt idx="1518" formatCode="0.00E+00">
                  <c:v>-2.0498999999999999E-17</c:v>
                </c:pt>
                <c:pt idx="1519" formatCode="0.00E+00">
                  <c:v>-2.2574999999999999E-17</c:v>
                </c:pt>
                <c:pt idx="1520" formatCode="0.00E+00">
                  <c:v>-2.3626999999999999E-17</c:v>
                </c:pt>
                <c:pt idx="1521" formatCode="0.00E+00">
                  <c:v>-2.3757000000000001E-17</c:v>
                </c:pt>
                <c:pt idx="1522" formatCode="0.00E+00">
                  <c:v>-2.3084000000000001E-17</c:v>
                </c:pt>
                <c:pt idx="1523" formatCode="0.00E+00">
                  <c:v>-2.1737999999999999E-17</c:v>
                </c:pt>
                <c:pt idx="1524" formatCode="0.00E+00">
                  <c:v>-1.9853999999999999E-17</c:v>
                </c:pt>
                <c:pt idx="1525" formatCode="0.00E+00">
                  <c:v>-1.7566E-17</c:v>
                </c:pt>
                <c:pt idx="1526" formatCode="0.00E+00">
                  <c:v>-1.5002999999999999E-17</c:v>
                </c:pt>
                <c:pt idx="1527" formatCode="0.00E+00">
                  <c:v>-1.2286999999999999E-17</c:v>
                </c:pt>
                <c:pt idx="1528" formatCode="0.00E+00">
                  <c:v>-9.5289000000000002E-18</c:v>
                </c:pt>
                <c:pt idx="1529" formatCode="0.00E+00">
                  <c:v>-6.8245999999999999E-18</c:v>
                </c:pt>
                <c:pt idx="1530" formatCode="0.00E+00">
                  <c:v>-4.2564999999999997E-18</c:v>
                </c:pt>
                <c:pt idx="1531" formatCode="0.00E+00">
                  <c:v>-1.8913999999999998E-18</c:v>
                </c:pt>
                <c:pt idx="1532" formatCode="0.00E+00">
                  <c:v>2.1966E-19</c:v>
                </c:pt>
                <c:pt idx="1533" formatCode="0.00E+00">
                  <c:v>2.0410000000000002E-18</c:v>
                </c:pt>
                <c:pt idx="1534" formatCode="0.00E+00">
                  <c:v>3.5511000000000003E-18</c:v>
                </c:pt>
                <c:pt idx="1535" formatCode="0.00E+00">
                  <c:v>4.7417999999999997E-18</c:v>
                </c:pt>
                <c:pt idx="1536" formatCode="0.00E+00">
                  <c:v>5.6163999999999996E-18</c:v>
                </c:pt>
                <c:pt idx="1537" formatCode="0.00E+00">
                  <c:v>6.1882999999999997E-18</c:v>
                </c:pt>
                <c:pt idx="1538" formatCode="0.00E+00">
                  <c:v>6.4790999999999997E-18</c:v>
                </c:pt>
                <c:pt idx="1539" formatCode="0.00E+00">
                  <c:v>6.5169000000000004E-18</c:v>
                </c:pt>
                <c:pt idx="1540" formatCode="0.00E+00">
                  <c:v>6.3341000000000001E-18</c:v>
                </c:pt>
                <c:pt idx="1541" formatCode="0.00E+00">
                  <c:v>5.9664999999999998E-18</c:v>
                </c:pt>
                <c:pt idx="1542" formatCode="0.00E+00">
                  <c:v>5.4508000000000003E-18</c:v>
                </c:pt>
                <c:pt idx="1543" formatCode="0.00E+00">
                  <c:v>4.8239000000000002E-18</c:v>
                </c:pt>
                <c:pt idx="1544" formatCode="0.00E+00">
                  <c:v>4.1215E-18</c:v>
                </c:pt>
                <c:pt idx="1545" formatCode="0.00E+00">
                  <c:v>3.3769000000000001E-18</c:v>
                </c:pt>
                <c:pt idx="1546" formatCode="0.00E+00">
                  <c:v>2.6202000000000001E-18</c:v>
                </c:pt>
                <c:pt idx="1547" formatCode="0.00E+00">
                  <c:v>1.8782000000000001E-18</c:v>
                </c:pt>
                <c:pt idx="1548" formatCode="0.00E+00">
                  <c:v>1.1735E-18</c:v>
                </c:pt>
                <c:pt idx="1549" formatCode="0.00E+00">
                  <c:v>5.2419000000000004E-19</c:v>
                </c:pt>
                <c:pt idx="1550" formatCode="0.00E+00">
                  <c:v>-5.5510000000000006E-20</c:v>
                </c:pt>
                <c:pt idx="1551" formatCode="0.00E+00">
                  <c:v>-5.5579999999999996E-19</c:v>
                </c:pt>
                <c:pt idx="1552" formatCode="0.00E+00">
                  <c:v>-9.7077000000000007E-19</c:v>
                </c:pt>
                <c:pt idx="1553" formatCode="0.00E+00">
                  <c:v>-1.2981E-18</c:v>
                </c:pt>
                <c:pt idx="1554" formatCode="0.00E+00">
                  <c:v>-1.5388E-18</c:v>
                </c:pt>
                <c:pt idx="1555" formatCode="0.00E+00">
                  <c:v>-1.6963E-18</c:v>
                </c:pt>
                <c:pt idx="1556" formatCode="0.00E+00">
                  <c:v>-1.7767E-18</c:v>
                </c:pt>
                <c:pt idx="1557" formatCode="0.00E+00">
                  <c:v>-1.7877000000000001E-18</c:v>
                </c:pt>
                <c:pt idx="1558" formatCode="0.00E+00">
                  <c:v>-1.7379999999999999E-18</c:v>
                </c:pt>
                <c:pt idx="1559" formatCode="0.00E+00">
                  <c:v>-1.6376000000000001E-18</c:v>
                </c:pt>
                <c:pt idx="1560" formatCode="0.00E+00">
                  <c:v>-1.4965000000000001E-18</c:v>
                </c:pt>
                <c:pt idx="1561" formatCode="0.00E+00">
                  <c:v>-1.3247E-18</c:v>
                </c:pt>
                <c:pt idx="1562" formatCode="0.00E+00">
                  <c:v>-1.1322E-18</c:v>
                </c:pt>
                <c:pt idx="1563" formatCode="0.00E+00">
                  <c:v>-9.2803999999999992E-19</c:v>
                </c:pt>
                <c:pt idx="1564" formatCode="0.00E+00">
                  <c:v>-7.2050000000000004E-19</c:v>
                </c:pt>
                <c:pt idx="1565" formatCode="0.00E+00">
                  <c:v>-5.1691999999999998E-19</c:v>
                </c:pt>
                <c:pt idx="1566" formatCode="0.00E+00">
                  <c:v>-3.2349000000000002E-19</c:v>
                </c:pt>
                <c:pt idx="1567" formatCode="0.00E+00">
                  <c:v>-1.4525999999999999E-19</c:v>
                </c:pt>
                <c:pt idx="1568" formatCode="0.00E+00">
                  <c:v>1.3924E-20</c:v>
                </c:pt>
                <c:pt idx="1569" formatCode="0.00E+00">
                  <c:v>1.5134999999999999E-19</c:v>
                </c:pt>
                <c:pt idx="1570" formatCode="0.00E+00">
                  <c:v>2.6537999999999999E-19</c:v>
                </c:pt>
                <c:pt idx="1571" formatCode="0.00E+00">
                  <c:v>3.5537000000000001E-19</c:v>
                </c:pt>
                <c:pt idx="1572" formatCode="0.00E+00">
                  <c:v>4.2158000000000002E-19</c:v>
                </c:pt>
                <c:pt idx="1573" formatCode="0.00E+00">
                  <c:v>4.6499E-19</c:v>
                </c:pt>
                <c:pt idx="1574" formatCode="0.00E+00">
                  <c:v>4.8722999999999999E-19</c:v>
                </c:pt>
                <c:pt idx="1575" formatCode="0.00E+00">
                  <c:v>4.9038000000000004E-19</c:v>
                </c:pt>
                <c:pt idx="1576" formatCode="0.00E+00">
                  <c:v>4.7690000000000004E-19</c:v>
                </c:pt>
                <c:pt idx="1577" formatCode="0.00E+00">
                  <c:v>4.4945999999999998E-19</c:v>
                </c:pt>
                <c:pt idx="1578" formatCode="0.00E+00">
                  <c:v>4.1083999999999998E-19</c:v>
                </c:pt>
                <c:pt idx="1579" formatCode="0.00E+00">
                  <c:v>3.6379999999999999E-19</c:v>
                </c:pt>
                <c:pt idx="1580" formatCode="0.00E+00">
                  <c:v>3.1103000000000001E-19</c:v>
                </c:pt>
                <c:pt idx="1581" formatCode="0.00E+00">
                  <c:v>2.5504000000000001E-19</c:v>
                </c:pt>
                <c:pt idx="1582" formatCode="0.00E+00">
                  <c:v>1.9811999999999999E-19</c:v>
                </c:pt>
                <c:pt idx="1583" formatCode="0.00E+00">
                  <c:v>1.4226000000000001E-19</c:v>
                </c:pt>
                <c:pt idx="1584" formatCode="0.00E+00">
                  <c:v>8.9178000000000003E-20</c:v>
                </c:pt>
                <c:pt idx="1585" formatCode="0.00E+00">
                  <c:v>4.025E-20</c:v>
                </c:pt>
                <c:pt idx="1586" formatCode="0.00E+00">
                  <c:v>-3.4616999999999998E-21</c:v>
                </c:pt>
                <c:pt idx="1587" formatCode="0.00E+00">
                  <c:v>-4.1209000000000001E-20</c:v>
                </c:pt>
                <c:pt idx="1588" formatCode="0.00E+00">
                  <c:v>-7.2543E-20</c:v>
                </c:pt>
                <c:pt idx="1589" formatCode="0.00E+00">
                  <c:v>-9.7286000000000002E-20</c:v>
                </c:pt>
                <c:pt idx="1590" formatCode="0.00E+00">
                  <c:v>-1.1550000000000001E-19</c:v>
                </c:pt>
                <c:pt idx="1591" formatCode="0.00E+00">
                  <c:v>-1.2746E-19</c:v>
                </c:pt>
                <c:pt idx="1592" formatCode="0.00E+00">
                  <c:v>-1.3361000000000001E-19</c:v>
                </c:pt>
                <c:pt idx="1593" formatCode="0.00E+00">
                  <c:v>-1.3452E-19</c:v>
                </c:pt>
                <c:pt idx="1594" formatCode="0.00E+00">
                  <c:v>-1.3085999999999999E-19</c:v>
                </c:pt>
                <c:pt idx="1595" formatCode="0.00E+00">
                  <c:v>-1.2336000000000001E-19</c:v>
                </c:pt>
                <c:pt idx="1596" formatCode="0.00E+00">
                  <c:v>-1.1279000000000001E-19</c:v>
                </c:pt>
                <c:pt idx="1597" formatCode="0.00E+00">
                  <c:v>-9.9906000000000002E-20</c:v>
                </c:pt>
                <c:pt idx="1598" formatCode="0.00E+00">
                  <c:v>-8.5442999999999995E-20</c:v>
                </c:pt>
                <c:pt idx="1599" formatCode="0.00E+00">
                  <c:v>-7.0091000000000004E-20</c:v>
                </c:pt>
                <c:pt idx="1600" formatCode="0.00E+00">
                  <c:v>-5.4477000000000001E-20</c:v>
                </c:pt>
                <c:pt idx="1601" formatCode="0.00E+00">
                  <c:v>-3.9151999999999998E-20</c:v>
                </c:pt>
                <c:pt idx="1602" formatCode="0.00E+00">
                  <c:v>-2.4583000000000001E-20</c:v>
                </c:pt>
                <c:pt idx="1603" formatCode="0.00E+00">
                  <c:v>-1.1152E-20</c:v>
                </c:pt>
                <c:pt idx="1604" formatCode="0.00E+00">
                  <c:v>8.5133999999999998E-22</c:v>
                </c:pt>
                <c:pt idx="1605" formatCode="0.00E+00">
                  <c:v>1.122E-20</c:v>
                </c:pt>
                <c:pt idx="1606" formatCode="0.00E+00">
                  <c:v>1.9829999999999999E-20</c:v>
                </c:pt>
                <c:pt idx="1607" formatCode="0.00E+00">
                  <c:v>2.6633E-20</c:v>
                </c:pt>
                <c:pt idx="1608" formatCode="0.00E+00">
                  <c:v>3.1644000000000002E-20</c:v>
                </c:pt>
                <c:pt idx="1609" formatCode="0.00E+00">
                  <c:v>3.4939E-20</c:v>
                </c:pt>
                <c:pt idx="1610" formatCode="0.00E+00">
                  <c:v>3.6639000000000003E-20</c:v>
                </c:pt>
                <c:pt idx="1611" formatCode="0.00E+00">
                  <c:v>3.6898999999999998E-20</c:v>
                </c:pt>
                <c:pt idx="1612" formatCode="0.00E+00">
                  <c:v>3.5906000000000002E-20</c:v>
                </c:pt>
                <c:pt idx="1613" formatCode="0.00E+00">
                  <c:v>3.3857999999999999E-20</c:v>
                </c:pt>
                <c:pt idx="1614" formatCode="0.00E+00">
                  <c:v>3.0965E-20</c:v>
                </c:pt>
                <c:pt idx="1615" formatCode="0.00E+00">
                  <c:v>2.7436E-20</c:v>
                </c:pt>
                <c:pt idx="1616" formatCode="0.00E+00">
                  <c:v>2.3471999999999999E-20</c:v>
                </c:pt>
                <c:pt idx="1617" formatCode="0.00E+00">
                  <c:v>1.9261999999999999E-20</c:v>
                </c:pt>
                <c:pt idx="1618" formatCode="0.00E+00">
                  <c:v>1.498E-20</c:v>
                </c:pt>
                <c:pt idx="1619" formatCode="0.00E+00">
                  <c:v>1.0775E-20</c:v>
                </c:pt>
                <c:pt idx="1620" formatCode="0.00E+00">
                  <c:v>6.7765999999999993E-21</c:v>
                </c:pt>
                <c:pt idx="1621" formatCode="0.00E+00">
                  <c:v>3.0893999999999999E-21</c:v>
                </c:pt>
                <c:pt idx="1622" formatCode="0.00E+00">
                  <c:v>-2.0655E-22</c:v>
                </c:pt>
                <c:pt idx="1623" formatCode="0.00E+00">
                  <c:v>-3.0546E-21</c:v>
                </c:pt>
                <c:pt idx="1624" formatCode="0.00E+00">
                  <c:v>-5.4204999999999996E-21</c:v>
                </c:pt>
                <c:pt idx="1625" formatCode="0.00E+00">
                  <c:v>-7.2906999999999999E-21</c:v>
                </c:pt>
                <c:pt idx="1626" formatCode="0.00E+00">
                  <c:v>-8.6695999999999995E-21</c:v>
                </c:pt>
                <c:pt idx="1627" formatCode="0.00E+00">
                  <c:v>-9.5774000000000005E-21</c:v>
                </c:pt>
                <c:pt idx="1628" formatCode="0.00E+00">
                  <c:v>-1.0047E-20</c:v>
                </c:pt>
                <c:pt idx="1629" formatCode="0.00E+00">
                  <c:v>-1.0122E-20</c:v>
                </c:pt>
                <c:pt idx="1630" formatCode="0.00E+00">
                  <c:v>-9.8521000000000002E-21</c:v>
                </c:pt>
                <c:pt idx="1631" formatCode="0.00E+00">
                  <c:v>-9.2927000000000002E-21</c:v>
                </c:pt>
                <c:pt idx="1632" formatCode="0.00E+00">
                  <c:v>-8.5010000000000001E-21</c:v>
                </c:pt>
                <c:pt idx="1633" formatCode="0.00E+00">
                  <c:v>-7.5343000000000003E-21</c:v>
                </c:pt>
                <c:pt idx="1634" formatCode="0.00E+00">
                  <c:v>-6.4479E-21</c:v>
                </c:pt>
                <c:pt idx="1635" formatCode="0.00E+00">
                  <c:v>-5.2936999999999999E-21</c:v>
                </c:pt>
                <c:pt idx="1636" formatCode="0.00E+00">
                  <c:v>-4.1189999999999996E-21</c:v>
                </c:pt>
                <c:pt idx="1637" formatCode="0.00E+00">
                  <c:v>-2.9653E-21</c:v>
                </c:pt>
                <c:pt idx="1638" formatCode="0.00E+00">
                  <c:v>-1.8680000000000001E-21</c:v>
                </c:pt>
                <c:pt idx="1639" formatCode="0.00E+00">
                  <c:v>-8.5579000000000007E-22</c:v>
                </c:pt>
                <c:pt idx="1640" formatCode="0.00E+00">
                  <c:v>4.9250000000000002E-23</c:v>
                </c:pt>
                <c:pt idx="1641" formatCode="0.00E+00">
                  <c:v>8.3154999999999997E-22</c:v>
                </c:pt>
                <c:pt idx="1642" formatCode="0.00E+00">
                  <c:v>1.4816999999999999E-21</c:v>
                </c:pt>
                <c:pt idx="1643" formatCode="0.00E+00">
                  <c:v>1.9957999999999999E-21</c:v>
                </c:pt>
                <c:pt idx="1644" formatCode="0.00E+00">
                  <c:v>2.3751999999999999E-21</c:v>
                </c:pt>
                <c:pt idx="1645" formatCode="0.00E+00">
                  <c:v>2.6252999999999999E-21</c:v>
                </c:pt>
                <c:pt idx="1646" formatCode="0.00E+00">
                  <c:v>2.7550999999999998E-21</c:v>
                </c:pt>
                <c:pt idx="1647" formatCode="0.00E+00">
                  <c:v>2.7765000000000001E-21</c:v>
                </c:pt>
                <c:pt idx="1648" formatCode="0.00E+00">
                  <c:v>2.7032999999999999E-21</c:v>
                </c:pt>
                <c:pt idx="1649" formatCode="0.00E+00">
                  <c:v>2.5505E-21</c:v>
                </c:pt>
                <c:pt idx="1650" formatCode="0.00E+00">
                  <c:v>2.3337999999999999E-21</c:v>
                </c:pt>
                <c:pt idx="1651" formatCode="0.00E+00">
                  <c:v>2.069E-21</c:v>
                </c:pt>
                <c:pt idx="1652" formatCode="0.00E+00">
                  <c:v>1.7713E-21</c:v>
                </c:pt>
                <c:pt idx="1653" formatCode="0.00E+00">
                  <c:v>1.4547999999999999E-21</c:v>
                </c:pt>
                <c:pt idx="1654" formatCode="0.00E+00">
                  <c:v>1.1326E-21</c:v>
                </c:pt>
                <c:pt idx="1655" formatCode="0.00E+00">
                  <c:v>8.1605000000000002E-22</c:v>
                </c:pt>
                <c:pt idx="1656" formatCode="0.00E+00">
                  <c:v>5.1490999999999998E-22</c:v>
                </c:pt>
                <c:pt idx="1657" formatCode="0.00E+00">
                  <c:v>2.3703999999999998E-22</c:v>
                </c:pt>
                <c:pt idx="1658" formatCode="0.00E+00">
                  <c:v>-1.1475E-23</c:v>
                </c:pt>
                <c:pt idx="1659" formatCode="0.00E+00">
                  <c:v>-2.2636E-22</c:v>
                </c:pt>
                <c:pt idx="1660" formatCode="0.00E+00">
                  <c:v>-4.0500000000000001E-22</c:v>
                </c:pt>
                <c:pt idx="1661" formatCode="0.00E+00">
                  <c:v>-5.4634999999999997E-22</c:v>
                </c:pt>
                <c:pt idx="1662" formatCode="0.00E+00">
                  <c:v>-6.5072999999999996E-22</c:v>
                </c:pt>
                <c:pt idx="1663" formatCode="0.00E+00">
                  <c:v>-7.1962999999999999E-22</c:v>
                </c:pt>
                <c:pt idx="1664" formatCode="0.00E+00">
                  <c:v>-7.5551999999999999E-22</c:v>
                </c:pt>
                <c:pt idx="1665" formatCode="0.00E+00">
                  <c:v>-7.6163000000000002E-22</c:v>
                </c:pt>
                <c:pt idx="1666" formatCode="0.00E+00">
                  <c:v>-7.4175000000000002E-22</c:v>
                </c:pt>
                <c:pt idx="1667" formatCode="0.00E+00">
                  <c:v>-7.0001000000000003E-22</c:v>
                </c:pt>
                <c:pt idx="1668" formatCode="0.00E+00">
                  <c:v>-6.4071999999999996E-22</c:v>
                </c:pt>
                <c:pt idx="1669" formatCode="0.00E+00">
                  <c:v>-5.6818E-22</c:v>
                </c:pt>
                <c:pt idx="1670" formatCode="0.00E+00">
                  <c:v>-4.8656999999999999E-22</c:v>
                </c:pt>
                <c:pt idx="1671" formatCode="0.00E+00">
                  <c:v>-3.9980000000000001E-22</c:v>
                </c:pt>
                <c:pt idx="1672" formatCode="0.00E+00">
                  <c:v>-3.1142E-22</c:v>
                </c:pt>
                <c:pt idx="1673" formatCode="0.00E+00">
                  <c:v>-2.2458000000000002E-22</c:v>
                </c:pt>
                <c:pt idx="1674" formatCode="0.00E+00">
                  <c:v>-1.4193000000000001E-22</c:v>
                </c:pt>
                <c:pt idx="1675" formatCode="0.00E+00">
                  <c:v>-6.5652E-23</c:v>
                </c:pt>
                <c:pt idx="1676" formatCode="0.00E+00">
                  <c:v>2.5890999999999999E-24</c:v>
                </c:pt>
                <c:pt idx="1677" formatCode="0.00E+00">
                  <c:v>6.1612999999999995E-23</c:v>
                </c:pt>
                <c:pt idx="1678" formatCode="0.00E+00">
                  <c:v>1.107E-22</c:v>
                </c:pt>
                <c:pt idx="1679" formatCode="0.00E+00">
                  <c:v>1.4956000000000001E-22</c:v>
                </c:pt>
                <c:pt idx="1680" formatCode="0.00E+00">
                  <c:v>1.7828000000000001E-22</c:v>
                </c:pt>
                <c:pt idx="1681" formatCode="0.00E+00">
                  <c:v>1.9726E-22</c:v>
                </c:pt>
                <c:pt idx="1682" formatCode="0.00E+00">
                  <c:v>2.0718E-22</c:v>
                </c:pt>
                <c:pt idx="1683" formatCode="0.00E+00">
                  <c:v>2.0892E-22</c:v>
                </c:pt>
                <c:pt idx="1684" formatCode="0.00E+00">
                  <c:v>2.0353000000000001E-22</c:v>
                </c:pt>
                <c:pt idx="1685" formatCode="0.00E+00">
                  <c:v>1.9212999999999999E-22</c:v>
                </c:pt>
                <c:pt idx="1686" formatCode="0.00E+00">
                  <c:v>1.7589999999999999E-22</c:v>
                </c:pt>
                <c:pt idx="1687" formatCode="0.00E+00">
                  <c:v>1.5603000000000001E-22</c:v>
                </c:pt>
                <c:pt idx="1688" formatCode="0.00E+00">
                  <c:v>1.3365999999999999E-22</c:v>
                </c:pt>
                <c:pt idx="1689" formatCode="0.00E+00">
                  <c:v>1.0987000000000001E-22</c:v>
                </c:pt>
                <c:pt idx="1690" formatCode="0.00E+00">
                  <c:v>8.5629999999999998E-23</c:v>
                </c:pt>
                <c:pt idx="1691" formatCode="0.00E+00">
                  <c:v>6.1803E-23</c:v>
                </c:pt>
                <c:pt idx="1692" formatCode="0.00E+00">
                  <c:v>3.9121000000000001E-23</c:v>
                </c:pt>
                <c:pt idx="1693" formatCode="0.00E+00">
                  <c:v>1.8182E-23</c:v>
                </c:pt>
                <c:pt idx="1694" formatCode="0.00E+00">
                  <c:v>-5.5678000000000002E-25</c:v>
                </c:pt>
                <c:pt idx="1695" formatCode="0.00E+00">
                  <c:v>-1.6769E-23</c:v>
                </c:pt>
                <c:pt idx="1696" formatCode="0.00E+00">
                  <c:v>-3.0258E-23</c:v>
                </c:pt>
                <c:pt idx="1697" formatCode="0.00E+00">
                  <c:v>-4.0941000000000001E-23</c:v>
                </c:pt>
                <c:pt idx="1698" formatCode="0.00E+00">
                  <c:v>-4.8841999999999999E-23</c:v>
                </c:pt>
                <c:pt idx="1699" formatCode="0.00E+00">
                  <c:v>-5.4070000000000004E-23</c:v>
                </c:pt>
                <c:pt idx="1700" formatCode="0.00E+00">
                  <c:v>-5.6812E-23</c:v>
                </c:pt>
                <c:pt idx="1701" formatCode="0.00E+00">
                  <c:v>-5.7309000000000005E-23</c:v>
                </c:pt>
                <c:pt idx="1702" formatCode="0.00E+00">
                  <c:v>-5.5844999999999999E-23</c:v>
                </c:pt>
                <c:pt idx="1703" formatCode="0.00E+00">
                  <c:v>-5.2731E-23</c:v>
                </c:pt>
                <c:pt idx="1704" formatCode="0.00E+00">
                  <c:v>-4.8291000000000002E-23</c:v>
                </c:pt>
                <c:pt idx="1705" formatCode="0.00E+00">
                  <c:v>-4.2848000000000002E-23</c:v>
                </c:pt>
                <c:pt idx="1706" formatCode="0.00E+00">
                  <c:v>-3.6717999999999999E-23</c:v>
                </c:pt>
                <c:pt idx="1707" formatCode="0.00E+00">
                  <c:v>-3.0194E-23</c:v>
                </c:pt>
                <c:pt idx="1708" formatCode="0.00E+00">
                  <c:v>-2.3545E-23</c:v>
                </c:pt>
                <c:pt idx="1709" formatCode="0.00E+00">
                  <c:v>-1.7007999999999999E-23</c:v>
                </c:pt>
                <c:pt idx="1710" formatCode="0.00E+00">
                  <c:v>-1.0783E-23</c:v>
                </c:pt>
                <c:pt idx="1711" formatCode="0.00E+00">
                  <c:v>-5.0348000000000001E-24</c:v>
                </c:pt>
                <c:pt idx="1712" formatCode="0.00E+00">
                  <c:v>1.1060000000000001E-25</c:v>
                </c:pt>
                <c:pt idx="1713" formatCode="0.00E+00">
                  <c:v>4.5638000000000001E-24</c:v>
                </c:pt>
                <c:pt idx="1714" formatCode="0.00E+00">
                  <c:v>8.2702000000000006E-24</c:v>
                </c:pt>
                <c:pt idx="1715" formatCode="0.00E+00">
                  <c:v>1.1207E-23</c:v>
                </c:pt>
                <c:pt idx="1716" formatCode="0.00E+00">
                  <c:v>1.3381000000000001E-23</c:v>
                </c:pt>
                <c:pt idx="1717" formatCode="0.00E+00">
                  <c:v>1.4821E-23</c:v>
                </c:pt>
                <c:pt idx="1718" formatCode="0.00E+00">
                  <c:v>1.5578999999999999E-23</c:v>
                </c:pt>
                <c:pt idx="1719" formatCode="0.00E+00">
                  <c:v>1.5720000000000001E-23</c:v>
                </c:pt>
                <c:pt idx="1720" formatCode="0.00E+00">
                  <c:v>1.5323E-23</c:v>
                </c:pt>
                <c:pt idx="1721" formatCode="0.00E+00">
                  <c:v>1.4471999999999999E-23</c:v>
                </c:pt>
                <c:pt idx="1722" formatCode="0.00E+00">
                  <c:v>1.3256999999999999E-23</c:v>
                </c:pt>
                <c:pt idx="1723" formatCode="0.00E+00">
                  <c:v>1.1767E-23</c:v>
                </c:pt>
                <c:pt idx="1724" formatCode="0.00E+00">
                  <c:v>1.0086E-23</c:v>
                </c:pt>
                <c:pt idx="1725" formatCode="0.00E+00">
                  <c:v>8.2976999999999997E-24</c:v>
                </c:pt>
                <c:pt idx="1726" formatCode="0.00E+00">
                  <c:v>6.4739999999999997E-24</c:v>
                </c:pt>
                <c:pt idx="1727" formatCode="0.00E+00">
                  <c:v>4.6804000000000003E-24</c:v>
                </c:pt>
                <c:pt idx="1728" formatCode="0.00E+00">
                  <c:v>2.9721000000000001E-24</c:v>
                </c:pt>
                <c:pt idx="1729" formatCode="0.00E+00">
                  <c:v>1.3941E-24</c:v>
                </c:pt>
                <c:pt idx="1730" formatCode="0.00E+00">
                  <c:v>-1.8767999999999999E-26</c:v>
                </c:pt>
                <c:pt idx="1731" formatCode="0.00E+00">
                  <c:v>-1.242E-24</c:v>
                </c:pt>
                <c:pt idx="1732" formatCode="0.00E+00">
                  <c:v>-2.2603999999999998E-24</c:v>
                </c:pt>
                <c:pt idx="1733" formatCode="0.00E+00">
                  <c:v>-3.0677999999999999E-24</c:v>
                </c:pt>
                <c:pt idx="1734" formatCode="0.00E+00">
                  <c:v>-3.6658000000000001E-24</c:v>
                </c:pt>
                <c:pt idx="1735" formatCode="0.00E+00">
                  <c:v>-4.0625999999999997E-24</c:v>
                </c:pt>
                <c:pt idx="1736" formatCode="0.00E+00">
                  <c:v>-4.2719999999999997E-24</c:v>
                </c:pt>
                <c:pt idx="1737" formatCode="0.00E+00">
                  <c:v>-4.3121999999999997E-24</c:v>
                </c:pt>
                <c:pt idx="1738" formatCode="0.00E+00">
                  <c:v>-4.2044000000000002E-24</c:v>
                </c:pt>
                <c:pt idx="1739" formatCode="0.00E+00">
                  <c:v>-3.9721000000000002E-24</c:v>
                </c:pt>
                <c:pt idx="1740" formatCode="0.00E+00">
                  <c:v>-3.6396000000000003E-24</c:v>
                </c:pt>
                <c:pt idx="1741" formatCode="0.00E+00">
                  <c:v>-3.2313000000000001E-24</c:v>
                </c:pt>
                <c:pt idx="1742" formatCode="0.00E+00">
                  <c:v>-2.7707999999999999E-24</c:v>
                </c:pt>
                <c:pt idx="1743" formatCode="0.00E+00">
                  <c:v>-2.2803000000000001E-24</c:v>
                </c:pt>
                <c:pt idx="1744" formatCode="0.00E+00">
                  <c:v>-1.7800999999999998E-24</c:v>
                </c:pt>
                <c:pt idx="1745" formatCode="0.00E+00">
                  <c:v>-1.288E-24</c:v>
                </c:pt>
                <c:pt idx="1746" formatCode="0.00E+00">
                  <c:v>-8.1915999999999996E-25</c:v>
                </c:pt>
                <c:pt idx="1747" formatCode="0.00E+00">
                  <c:v>-3.8598999999999998E-25</c:v>
                </c:pt>
                <c:pt idx="1748" formatCode="0.00E+00">
                  <c:v>1.9712000000000002E-27</c:v>
                </c:pt>
                <c:pt idx="1749" formatCode="0.00E+00">
                  <c:v>3.3795000000000001E-25</c:v>
                </c:pt>
                <c:pt idx="1750" formatCode="0.00E+00">
                  <c:v>6.178E-25</c:v>
                </c:pt>
                <c:pt idx="1751" formatCode="0.00E+00">
                  <c:v>8.3977000000000002E-25</c:v>
                </c:pt>
                <c:pt idx="1752" formatCode="0.00E+00">
                  <c:v>1.0043E-24</c:v>
                </c:pt>
                <c:pt idx="1753" formatCode="0.00E+00">
                  <c:v>1.1136E-24</c:v>
                </c:pt>
                <c:pt idx="1754" formatCode="0.00E+00">
                  <c:v>1.1715000000000001E-24</c:v>
                </c:pt>
                <c:pt idx="1755" formatCode="0.00E+00">
                  <c:v>1.1829E-24</c:v>
                </c:pt>
                <c:pt idx="1756" formatCode="0.00E+00">
                  <c:v>1.1536E-24</c:v>
                </c:pt>
                <c:pt idx="1757" formatCode="0.00E+00">
                  <c:v>1.0902E-24</c:v>
                </c:pt>
                <c:pt idx="1758" formatCode="0.00E+00">
                  <c:v>9.9918000000000005E-25</c:v>
                </c:pt>
                <c:pt idx="1759" formatCode="0.00E+00">
                  <c:v>8.8734000000000008E-25</c:v>
                </c:pt>
                <c:pt idx="1760" formatCode="0.00E+00">
                  <c:v>7.6113000000000004E-25</c:v>
                </c:pt>
                <c:pt idx="1761" formatCode="0.00E+00">
                  <c:v>6.2665000000000002E-25</c:v>
                </c:pt>
                <c:pt idx="1762" formatCode="0.00E+00">
                  <c:v>4.8945000000000004E-25</c:v>
                </c:pt>
                <c:pt idx="1763" formatCode="0.00E+00">
                  <c:v>3.5443999999999998E-25</c:v>
                </c:pt>
                <c:pt idx="1764" formatCode="0.00E+00">
                  <c:v>2.2577000000000001E-25</c:v>
                </c:pt>
                <c:pt idx="1765" formatCode="0.00E+00">
                  <c:v>1.0686E-25</c:v>
                </c:pt>
                <c:pt idx="1766" formatCode="0.00E+00">
                  <c:v>3.3174E-28</c:v>
                </c:pt>
                <c:pt idx="1767" formatCode="0.00E+00">
                  <c:v>-9.1953E-26</c:v>
                </c:pt>
                <c:pt idx="1768" formatCode="0.00E+00">
                  <c:v>-1.6885E-25</c:v>
                </c:pt>
                <c:pt idx="1769" formatCode="0.00E+00">
                  <c:v>-2.2987E-25</c:v>
                </c:pt>
                <c:pt idx="1770" formatCode="0.00E+00">
                  <c:v>-2.7512999999999999E-25</c:v>
                </c:pt>
                <c:pt idx="1771" formatCode="0.00E+00">
                  <c:v>-3.0523999999999998E-25</c:v>
                </c:pt>
                <c:pt idx="1772" formatCode="0.00E+00">
                  <c:v>-3.2123E-25</c:v>
                </c:pt>
                <c:pt idx="1773" formatCode="0.00E+00">
                  <c:v>-3.2445999999999998E-25</c:v>
                </c:pt>
                <c:pt idx="1774" formatCode="0.00E+00">
                  <c:v>-3.1653999999999999E-25</c:v>
                </c:pt>
                <c:pt idx="1775" formatCode="0.00E+00">
                  <c:v>-2.9921000000000001E-25</c:v>
                </c:pt>
                <c:pt idx="1776" formatCode="0.00E+00">
                  <c:v>-2.7430999999999999E-25</c:v>
                </c:pt>
                <c:pt idx="1777" formatCode="0.00E+00">
                  <c:v>-2.4367000000000001E-25</c:v>
                </c:pt>
                <c:pt idx="1778" formatCode="0.00E+00">
                  <c:v>-2.0908E-25</c:v>
                </c:pt>
                <c:pt idx="1779" formatCode="0.00E+00">
                  <c:v>-1.7221E-25</c:v>
                </c:pt>
                <c:pt idx="1780" formatCode="0.00E+00">
                  <c:v>-1.3458E-25</c:v>
                </c:pt>
                <c:pt idx="1781" formatCode="0.00E+00">
                  <c:v>-9.7535000000000004E-26</c:v>
                </c:pt>
                <c:pt idx="1782" formatCode="0.00E+00">
                  <c:v>-6.2224000000000005E-26</c:v>
                </c:pt>
                <c:pt idx="1783" formatCode="0.00E+00">
                  <c:v>-2.9581999999999999E-26</c:v>
                </c:pt>
                <c:pt idx="1784" formatCode="0.00E+00">
                  <c:v>-3.3057999999999998E-28</c:v>
                </c:pt>
                <c:pt idx="1785" formatCode="0.00E+00">
                  <c:v>2.5017999999999999E-26</c:v>
                </c:pt>
                <c:pt idx="1786" formatCode="0.00E+00">
                  <c:v>4.6146999999999999E-26</c:v>
                </c:pt>
                <c:pt idx="1787" formatCode="0.00E+00">
                  <c:v>6.2923E-26</c:v>
                </c:pt>
                <c:pt idx="1788" formatCode="0.00E+00">
                  <c:v>7.5374000000000002E-26</c:v>
                </c:pt>
                <c:pt idx="1789" formatCode="0.00E+00">
                  <c:v>8.3667999999999996E-26</c:v>
                </c:pt>
                <c:pt idx="1790" formatCode="0.00E+00">
                  <c:v>8.8085999999999999E-26</c:v>
                </c:pt>
                <c:pt idx="1791" formatCode="0.00E+00">
                  <c:v>8.9001000000000003E-26</c:v>
                </c:pt>
                <c:pt idx="1792" formatCode="0.00E+00">
                  <c:v>8.6852000000000001E-26</c:v>
                </c:pt>
                <c:pt idx="1793" formatCode="0.00E+00">
                  <c:v>8.2119000000000004E-26</c:v>
                </c:pt>
                <c:pt idx="1794" formatCode="0.00E+00">
                  <c:v>7.5305999999999998E-26</c:v>
                </c:pt>
                <c:pt idx="1795" formatCode="0.00E+00">
                  <c:v>6.6913999999999998E-26</c:v>
                </c:pt>
                <c:pt idx="1796" formatCode="0.00E+00">
                  <c:v>5.7434E-26</c:v>
                </c:pt>
                <c:pt idx="1797" formatCode="0.00E+00">
                  <c:v>4.7324000000000001E-26</c:v>
                </c:pt>
                <c:pt idx="1798" formatCode="0.00E+00">
                  <c:v>3.7003000000000001E-26</c:v>
                </c:pt>
                <c:pt idx="1799" formatCode="0.00E+00">
                  <c:v>2.684E-26</c:v>
                </c:pt>
                <c:pt idx="1800" formatCode="0.00E+00">
                  <c:v>1.7149E-26</c:v>
                </c:pt>
                <c:pt idx="1801" formatCode="0.00E+00">
                  <c:v>8.1886000000000005E-27</c:v>
                </c:pt>
                <c:pt idx="1802" formatCode="0.00E+00">
                  <c:v>1.5647E-28</c:v>
                </c:pt>
                <c:pt idx="1803" formatCode="0.00E+00">
                  <c:v>-6.8060000000000001E-27</c:v>
                </c:pt>
                <c:pt idx="1804" formatCode="0.00E+00">
                  <c:v>-1.2612E-26</c:v>
                </c:pt>
                <c:pt idx="1805" formatCode="0.00E+00">
                  <c:v>-1.7224E-26</c:v>
                </c:pt>
                <c:pt idx="1806" formatCode="0.00E+00">
                  <c:v>-2.0648999999999999E-26</c:v>
                </c:pt>
                <c:pt idx="1807" formatCode="0.00E+00">
                  <c:v>-2.2934E-26</c:v>
                </c:pt>
                <c:pt idx="1808" formatCode="0.00E+00">
                  <c:v>-2.4154E-26</c:v>
                </c:pt>
                <c:pt idx="1809" formatCode="0.00E+00">
                  <c:v>-2.4413000000000001E-26</c:v>
                </c:pt>
                <c:pt idx="1810" formatCode="0.00E+00">
                  <c:v>-2.3831000000000001E-26</c:v>
                </c:pt>
                <c:pt idx="1811" formatCode="0.00E+00">
                  <c:v>-2.2538000000000001E-26</c:v>
                </c:pt>
                <c:pt idx="1812" formatCode="0.00E+00">
                  <c:v>-2.0673999999999999E-26</c:v>
                </c:pt>
                <c:pt idx="1813" formatCode="0.00E+00">
                  <c:v>-1.8375E-26</c:v>
                </c:pt>
                <c:pt idx="1814" formatCode="0.00E+00">
                  <c:v>-1.5777000000000001E-26</c:v>
                </c:pt>
                <c:pt idx="1815" formatCode="0.00E+00">
                  <c:v>-1.3005E-26</c:v>
                </c:pt>
                <c:pt idx="1816" formatCode="0.00E+00">
                  <c:v>-1.0174E-26</c:v>
                </c:pt>
                <c:pt idx="1817" formatCode="0.00E+00">
                  <c:v>-7.3856999999999997E-27</c:v>
                </c:pt>
                <c:pt idx="1818" formatCode="0.00E+00">
                  <c:v>-4.7262999999999998E-27</c:v>
                </c:pt>
                <c:pt idx="1819" formatCode="0.00E+00">
                  <c:v>-2.2664999999999999E-27</c:v>
                </c:pt>
                <c:pt idx="1820" formatCode="0.00E+00">
                  <c:v>-6.0989000000000003E-29</c:v>
                </c:pt>
                <c:pt idx="1821" formatCode="0.00E+00">
                  <c:v>1.8513999999999998E-27</c:v>
                </c:pt>
                <c:pt idx="1822" formatCode="0.00E+00">
                  <c:v>3.4467000000000002E-27</c:v>
                </c:pt>
                <c:pt idx="1823" formatCode="0.00E+00">
                  <c:v>4.7146000000000002E-27</c:v>
                </c:pt>
                <c:pt idx="1824" formatCode="0.00E+00">
                  <c:v>5.6569000000000003E-27</c:v>
                </c:pt>
                <c:pt idx="1825" formatCode="0.00E+00">
                  <c:v>6.2861999999999999E-27</c:v>
                </c:pt>
                <c:pt idx="1826" formatCode="0.00E+00">
                  <c:v>6.6234000000000007E-27</c:v>
                </c:pt>
                <c:pt idx="1827" formatCode="0.00E+00">
                  <c:v>6.6965999999999995E-27</c:v>
                </c:pt>
                <c:pt idx="1828" formatCode="0.00E+00">
                  <c:v>6.5387000000000003E-27</c:v>
                </c:pt>
                <c:pt idx="1829" formatCode="0.00E+00">
                  <c:v>6.1857000000000002E-27</c:v>
                </c:pt>
                <c:pt idx="1830" formatCode="0.00E+00">
                  <c:v>5.6754999999999997E-27</c:v>
                </c:pt>
                <c:pt idx="1831" formatCode="0.00E+00">
                  <c:v>5.0459999999999998E-27</c:v>
                </c:pt>
                <c:pt idx="1832" formatCode="0.00E+00">
                  <c:v>4.3339000000000002E-27</c:v>
                </c:pt>
                <c:pt idx="1833" formatCode="0.00E+00">
                  <c:v>3.5738999999999999E-27</c:v>
                </c:pt>
                <c:pt idx="1834" formatCode="0.00E+00">
                  <c:v>2.7974000000000001E-27</c:v>
                </c:pt>
                <c:pt idx="1835" formatCode="0.00E+00">
                  <c:v>2.0324000000000001E-27</c:v>
                </c:pt>
                <c:pt idx="1836" formatCode="0.00E+00">
                  <c:v>1.3025E-27</c:v>
                </c:pt>
                <c:pt idx="1837" formatCode="0.00E+00">
                  <c:v>6.2728999999999997E-28</c:v>
                </c:pt>
                <c:pt idx="1838" formatCode="0.00E+00">
                  <c:v>2.1691E-29</c:v>
                </c:pt>
                <c:pt idx="1839" formatCode="0.00E+00">
                  <c:v>-5.0358999999999998E-28</c:v>
                </c:pt>
                <c:pt idx="1840" formatCode="0.00E+00">
                  <c:v>-9.4192999999999992E-28</c:v>
                </c:pt>
                <c:pt idx="1841" formatCode="0.00E+00">
                  <c:v>-1.2904999999999999E-27</c:v>
                </c:pt>
                <c:pt idx="1842" formatCode="0.00E+00">
                  <c:v>-1.5497000000000001E-27</c:v>
                </c:pt>
                <c:pt idx="1843" formatCode="0.00E+00">
                  <c:v>-1.7231000000000001E-27</c:v>
                </c:pt>
                <c:pt idx="1844" formatCode="0.00E+00">
                  <c:v>-1.8162000000000001E-27</c:v>
                </c:pt>
                <c:pt idx="1845" formatCode="0.00E+00">
                  <c:v>-1.8369000000000001E-27</c:v>
                </c:pt>
                <c:pt idx="1846" formatCode="0.00E+00">
                  <c:v>-1.7941E-27</c:v>
                </c:pt>
                <c:pt idx="1847" formatCode="0.00E+00">
                  <c:v>-1.6977E-27</c:v>
                </c:pt>
                <c:pt idx="1848" formatCode="0.00E+00">
                  <c:v>-1.5581E-27</c:v>
                </c:pt>
                <c:pt idx="1849" formatCode="0.00E+00">
                  <c:v>-1.3857E-27</c:v>
                </c:pt>
                <c:pt idx="1850" formatCode="0.00E+00">
                  <c:v>-1.1905000000000001E-27</c:v>
                </c:pt>
                <c:pt idx="1851" formatCode="0.00E+00">
                  <c:v>-9.8212000000000002E-28</c:v>
                </c:pt>
                <c:pt idx="1852" formatCode="0.00E+00">
                  <c:v>-7.6914999999999996E-28</c:v>
                </c:pt>
                <c:pt idx="1853" formatCode="0.00E+00">
                  <c:v>-5.5924999999999996E-28</c:v>
                </c:pt>
                <c:pt idx="1854" formatCode="0.00E+00">
                  <c:v>-3.5895999999999998E-28</c:v>
                </c:pt>
                <c:pt idx="1855" formatCode="0.00E+00">
                  <c:v>-1.7359999999999999E-28</c:v>
                </c:pt>
                <c:pt idx="1856" formatCode="0.00E+00">
                  <c:v>-7.3124000000000007E-30</c:v>
                </c:pt>
                <c:pt idx="1857" formatCode="0.00E+00">
                  <c:v>1.3697E-28</c:v>
                </c:pt>
                <c:pt idx="1858" formatCode="0.00E+00">
                  <c:v>2.5741000000000001E-28</c:v>
                </c:pt>
                <c:pt idx="1859" formatCode="0.00E+00">
                  <c:v>3.5323E-28</c:v>
                </c:pt>
                <c:pt idx="1860" formatCode="0.00E+00">
                  <c:v>4.2455E-28</c:v>
                </c:pt>
                <c:pt idx="1861" formatCode="0.00E+00">
                  <c:v>4.7229E-28</c:v>
                </c:pt>
                <c:pt idx="1862" formatCode="0.00E+00">
                  <c:v>4.9802999999999999E-28</c:v>
                </c:pt>
                <c:pt idx="1863" formatCode="0.00E+00">
                  <c:v>5.0386000000000001E-28</c:v>
                </c:pt>
                <c:pt idx="1864" formatCode="0.00E+00">
                  <c:v>4.9225999999999998E-28</c:v>
                </c:pt>
                <c:pt idx="1865" formatCode="0.00E+00">
                  <c:v>4.6593999999999998E-28</c:v>
                </c:pt>
                <c:pt idx="1866" formatCode="0.00E+00">
                  <c:v>4.2773999999999997E-28</c:v>
                </c:pt>
                <c:pt idx="1867" formatCode="0.00E+00">
                  <c:v>3.8050999999999998E-28</c:v>
                </c:pt>
                <c:pt idx="1868" formatCode="0.00E+00">
                  <c:v>3.2703000000000001E-28</c:v>
                </c:pt>
                <c:pt idx="1869" formatCode="0.00E+00">
                  <c:v>2.6989000000000001E-28</c:v>
                </c:pt>
                <c:pt idx="1870" formatCode="0.00E+00">
                  <c:v>2.1147999999999999E-28</c:v>
                </c:pt>
                <c:pt idx="1871" formatCode="0.00E+00">
                  <c:v>1.5389E-28</c:v>
                </c:pt>
                <c:pt idx="1872" formatCode="0.00E+00">
                  <c:v>9.8921999999999998E-29</c:v>
                </c:pt>
                <c:pt idx="1873" formatCode="0.00E+00">
                  <c:v>4.8040999999999998E-29</c:v>
                </c:pt>
                <c:pt idx="1874" formatCode="0.00E+00">
                  <c:v>2.3799000000000001E-30</c:v>
                </c:pt>
                <c:pt idx="1875" formatCode="0.00E+00">
                  <c:v>-3.7248999999999997E-29</c:v>
                </c:pt>
                <c:pt idx="1876" formatCode="0.00E+00">
                  <c:v>-7.0344000000000004E-29</c:v>
                </c:pt>
                <c:pt idx="1877" formatCode="0.00E+00">
                  <c:v>-9.6683999999999999E-29</c:v>
                </c:pt>
                <c:pt idx="1878" formatCode="0.00E+00">
                  <c:v>-1.163E-28</c:v>
                </c:pt>
                <c:pt idx="1879" formatCode="0.00E+00">
                  <c:v>-1.2944999999999999E-28</c:v>
                </c:pt>
                <c:pt idx="1880" formatCode="0.00E+00">
                  <c:v>-1.3656E-28</c:v>
                </c:pt>
                <c:pt idx="1881" formatCode="0.00E+00">
                  <c:v>-1.3821E-28</c:v>
                </c:pt>
                <c:pt idx="1882" formatCode="0.00E+00">
                  <c:v>-1.3507000000000001E-28</c:v>
                </c:pt>
                <c:pt idx="1883" formatCode="0.00E+00">
                  <c:v>-1.2788E-28</c:v>
                </c:pt>
                <c:pt idx="1884" formatCode="0.00E+00">
                  <c:v>-1.1743E-28</c:v>
                </c:pt>
                <c:pt idx="1885" formatCode="0.00E+00">
                  <c:v>-1.0449000000000001E-28</c:v>
                </c:pt>
                <c:pt idx="1886" formatCode="0.00E+00">
                  <c:v>-8.9833000000000001E-29</c:v>
                </c:pt>
                <c:pt idx="1887" formatCode="0.00E+00">
                  <c:v>-7.4166000000000002E-29</c:v>
                </c:pt>
                <c:pt idx="1888" formatCode="0.00E+00">
                  <c:v>-5.8144999999999996E-29</c:v>
                </c:pt>
                <c:pt idx="1889" formatCode="0.00E+00">
                  <c:v>-4.2345000000000001E-29</c:v>
                </c:pt>
                <c:pt idx="1890" formatCode="0.00E+00">
                  <c:v>-2.7261000000000003E-29</c:v>
                </c:pt>
                <c:pt idx="1891" formatCode="0.00E+00">
                  <c:v>-1.3293E-29</c:v>
                </c:pt>
                <c:pt idx="1892" formatCode="0.00E+00">
                  <c:v>-7.5557000000000001E-31</c:v>
                </c:pt>
                <c:pt idx="1893" formatCode="0.00E+00">
                  <c:v>1.0129E-29</c:v>
                </c:pt>
                <c:pt idx="1894" formatCode="0.00E+00">
                  <c:v>1.9223000000000001E-29</c:v>
                </c:pt>
                <c:pt idx="1895" formatCode="0.00E+00">
                  <c:v>2.6463999999999998E-29</c:v>
                </c:pt>
                <c:pt idx="1896" formatCode="0.00E+00">
                  <c:v>3.1860999999999997E-29</c:v>
                </c:pt>
                <c:pt idx="1897" formatCode="0.00E+00">
                  <c:v>3.5483000000000001E-29</c:v>
                </c:pt>
                <c:pt idx="1898" formatCode="0.00E+00">
                  <c:v>3.7447E-29</c:v>
                </c:pt>
                <c:pt idx="1899" formatCode="0.00E+00">
                  <c:v>3.7911000000000002E-29</c:v>
                </c:pt>
                <c:pt idx="1900" formatCode="0.00E+00">
                  <c:v>3.7059000000000001E-29</c:v>
                </c:pt>
                <c:pt idx="1901" formatCode="0.00E+00">
                  <c:v>3.5096999999999999E-29</c:v>
                </c:pt>
                <c:pt idx="1902" formatCode="0.00E+00">
                  <c:v>3.2237000000000002E-29</c:v>
                </c:pt>
                <c:pt idx="1903" formatCode="0.00E+00">
                  <c:v>2.8694000000000002E-29</c:v>
                </c:pt>
                <c:pt idx="1904" formatCode="0.00E+00">
                  <c:v>2.4676000000000001E-29</c:v>
                </c:pt>
                <c:pt idx="1905" formatCode="0.00E+00">
                  <c:v>2.0381E-29</c:v>
                </c:pt>
                <c:pt idx="1906" formatCode="0.00E+00">
                  <c:v>1.5987E-29</c:v>
                </c:pt>
                <c:pt idx="1907" formatCode="0.00E+00">
                  <c:v>1.1652E-29</c:v>
                </c:pt>
                <c:pt idx="1908" formatCode="0.00E+00">
                  <c:v>7.5122000000000001E-30</c:v>
                </c:pt>
                <c:pt idx="1909" formatCode="0.00E+00">
                  <c:v>3.6781E-30</c:v>
                </c:pt>
                <c:pt idx="1910" formatCode="0.00E+00">
                  <c:v>2.3547E-31</c:v>
                </c:pt>
                <c:pt idx="1911" formatCode="0.00E+00">
                  <c:v>-2.7541999999999999E-30</c:v>
                </c:pt>
                <c:pt idx="1912" formatCode="0.00E+00">
                  <c:v>-5.2528E-30</c:v>
                </c:pt>
                <c:pt idx="1913" formatCode="0.00E+00">
                  <c:v>-7.2434000000000001E-30</c:v>
                </c:pt>
                <c:pt idx="1914" formatCode="0.00E+00">
                  <c:v>-8.7282000000000007E-30</c:v>
                </c:pt>
                <c:pt idx="1915" formatCode="0.00E+00">
                  <c:v>-9.7257999999999996E-30</c:v>
                </c:pt>
                <c:pt idx="1916" formatCode="0.00E+00">
                  <c:v>-1.0268E-29</c:v>
                </c:pt>
                <c:pt idx="1917" formatCode="0.00E+00">
                  <c:v>-1.0398999999999999E-29</c:v>
                </c:pt>
                <c:pt idx="1918" formatCode="0.00E+00">
                  <c:v>-1.0168E-29</c:v>
                </c:pt>
                <c:pt idx="1919" formatCode="0.00E+00">
                  <c:v>-9.6324E-30</c:v>
                </c:pt>
                <c:pt idx="1920" formatCode="0.00E+00">
                  <c:v>-8.8498000000000002E-30</c:v>
                </c:pt>
                <c:pt idx="1921" formatCode="0.00E+00">
                  <c:v>-7.8793999999999998E-30</c:v>
                </c:pt>
                <c:pt idx="1922" formatCode="0.00E+00">
                  <c:v>-6.7783999999999997E-30</c:v>
                </c:pt>
                <c:pt idx="1923" formatCode="0.00E+00">
                  <c:v>-5.6007000000000003E-30</c:v>
                </c:pt>
                <c:pt idx="1924" formatCode="0.00E+00">
                  <c:v>-4.3955000000000002E-30</c:v>
                </c:pt>
                <c:pt idx="1925" formatCode="0.00E+00">
                  <c:v>-3.2062000000000003E-30</c:v>
                </c:pt>
                <c:pt idx="1926" formatCode="0.00E+00">
                  <c:v>-2.0701E-30</c:v>
                </c:pt>
                <c:pt idx="1927" formatCode="0.00E+00">
                  <c:v>-1.0176E-30</c:v>
                </c:pt>
                <c:pt idx="1928" formatCode="0.00E+00">
                  <c:v>-7.2337999999999995E-32</c:v>
                </c:pt>
                <c:pt idx="1929" formatCode="0.00E+00">
                  <c:v>7.4884E-31</c:v>
                </c:pt>
                <c:pt idx="1930" formatCode="0.00E+00">
                  <c:v>1.4354E-30</c:v>
                </c:pt>
                <c:pt idx="1931" formatCode="0.00E+00">
                  <c:v>1.9826E-30</c:v>
                </c:pt>
                <c:pt idx="1932" formatCode="0.00E+00">
                  <c:v>2.3909999999999999E-30</c:v>
                </c:pt>
                <c:pt idx="1933" formatCode="0.00E+00">
                  <c:v>2.6658000000000001E-30</c:v>
                </c:pt>
                <c:pt idx="1934" formatCode="0.00E+00">
                  <c:v>2.8156999999999998E-30</c:v>
                </c:pt>
                <c:pt idx="1935" formatCode="0.00E+00">
                  <c:v>2.8524E-30</c:v>
                </c:pt>
                <c:pt idx="1936" formatCode="0.00E+00">
                  <c:v>2.79E-30</c:v>
                </c:pt>
                <c:pt idx="1937" formatCode="0.00E+00">
                  <c:v>2.6436E-30</c:v>
                </c:pt>
                <c:pt idx="1938" formatCode="0.00E+00">
                  <c:v>2.4295E-30</c:v>
                </c:pt>
                <c:pt idx="1939" formatCode="0.00E+00">
                  <c:v>2.1637000000000001E-30</c:v>
                </c:pt>
                <c:pt idx="1940" formatCode="0.00E+00">
                  <c:v>1.8620000000000001E-30</c:v>
                </c:pt>
                <c:pt idx="1941" formatCode="0.00E+00">
                  <c:v>1.5390999999999999E-30</c:v>
                </c:pt>
                <c:pt idx="1942" formatCode="0.00E+00">
                  <c:v>1.2085E-30</c:v>
                </c:pt>
                <c:pt idx="1943" formatCode="0.00E+00">
                  <c:v>8.8222000000000005E-31</c:v>
                </c:pt>
                <c:pt idx="1944" formatCode="0.00E+00">
                  <c:v>5.7044E-31</c:v>
                </c:pt>
                <c:pt idx="1945" formatCode="0.00E+00">
                  <c:v>2.8152999999999999E-31</c:v>
                </c:pt>
                <c:pt idx="1946" formatCode="0.00E+00">
                  <c:v>2.1969999999999999E-32</c:v>
                </c:pt>
                <c:pt idx="1947" formatCode="0.00E+00">
                  <c:v>-2.0358E-31</c:v>
                </c:pt>
                <c:pt idx="1948" formatCode="0.00E+00">
                  <c:v>-3.9221999999999998E-31</c:v>
                </c:pt>
                <c:pt idx="1949" formatCode="0.00E+00">
                  <c:v>-5.4265E-31</c:v>
                </c:pt>
                <c:pt idx="1950" formatCode="0.00E+00">
                  <c:v>-6.5500999999999998E-31</c:v>
                </c:pt>
                <c:pt idx="1951" formatCode="0.00E+00">
                  <c:v>-7.3067999999999999E-31</c:v>
                </c:pt>
                <c:pt idx="1952" formatCode="0.00E+00">
                  <c:v>-7.7208E-31</c:v>
                </c:pt>
                <c:pt idx="1953" formatCode="0.00E+00">
                  <c:v>-7.8241000000000004E-31</c:v>
                </c:pt>
                <c:pt idx="1954" formatCode="0.00E+00">
                  <c:v>-7.6549999999999997E-31</c:v>
                </c:pt>
                <c:pt idx="1955" formatCode="0.00E+00">
                  <c:v>-7.2555000000000004E-31</c:v>
                </c:pt>
                <c:pt idx="1956" formatCode="0.00E+00">
                  <c:v>-6.6696E-31</c:v>
                </c:pt>
                <c:pt idx="1957" formatCode="0.00E+00">
                  <c:v>-5.9416E-31</c:v>
                </c:pt>
                <c:pt idx="1958" formatCode="0.00E+00">
                  <c:v>-5.1146999999999996E-31</c:v>
                </c:pt>
                <c:pt idx="1959" formatCode="0.00E+00">
                  <c:v>-4.2293000000000001E-31</c:v>
                </c:pt>
                <c:pt idx="1960" formatCode="0.00E+00">
                  <c:v>-3.3227000000000002E-31</c:v>
                </c:pt>
                <c:pt idx="1961" formatCode="0.00E+00">
                  <c:v>-2.4274999999999999E-31</c:v>
                </c:pt>
                <c:pt idx="1962" formatCode="0.00E+00">
                  <c:v>-1.5719000000000001E-31</c:v>
                </c:pt>
                <c:pt idx="1963" formatCode="0.00E+00">
                  <c:v>-7.788E-32</c:v>
                </c:pt>
                <c:pt idx="1964" formatCode="0.00E+00">
                  <c:v>-6.6107000000000001E-33</c:v>
                </c:pt>
                <c:pt idx="1965" formatCode="0.00E+00">
                  <c:v>5.5339999999999995E-32</c:v>
                </c:pt>
                <c:pt idx="1966" formatCode="0.00E+00">
                  <c:v>1.0717E-31</c:v>
                </c:pt>
                <c:pt idx="1967" formatCode="0.00E+00">
                  <c:v>1.4852E-31</c:v>
                </c:pt>
                <c:pt idx="1968" formatCode="0.00E+00">
                  <c:v>1.7943E-31</c:v>
                </c:pt>
                <c:pt idx="1969" formatCode="0.00E+00">
                  <c:v>2.0027999999999999E-31</c:v>
                </c:pt>
                <c:pt idx="1970" formatCode="0.00E+00">
                  <c:v>2.1170999999999999E-31</c:v>
                </c:pt>
                <c:pt idx="1971" formatCode="0.00E+00">
                  <c:v>2.1461000000000001E-31</c:v>
                </c:pt>
                <c:pt idx="1972" formatCode="0.00E+00">
                  <c:v>2.1003E-31</c:v>
                </c:pt>
                <c:pt idx="1973" formatCode="0.00E+00">
                  <c:v>1.9913000000000001E-31</c:v>
                </c:pt>
                <c:pt idx="1974" formatCode="0.00E+00">
                  <c:v>1.831E-31</c:v>
                </c:pt>
                <c:pt idx="1975" formatCode="0.00E+00">
                  <c:v>1.6315999999999999E-31</c:v>
                </c:pt>
                <c:pt idx="1976" formatCode="0.00E+00">
                  <c:v>1.4050000000000001E-31</c:v>
                </c:pt>
                <c:pt idx="1977" formatCode="0.00E+00">
                  <c:v>1.1622E-31</c:v>
                </c:pt>
                <c:pt idx="1978" formatCode="0.00E+00">
                  <c:v>9.1354000000000005E-32</c:v>
                </c:pt>
                <c:pt idx="1979" formatCode="0.00E+00">
                  <c:v>6.6794000000000004E-32</c:v>
                </c:pt>
                <c:pt idx="1980" formatCode="0.00E+00">
                  <c:v>4.3313000000000001E-32</c:v>
                </c:pt>
                <c:pt idx="1981" formatCode="0.00E+00">
                  <c:v>2.1542999999999999E-32</c:v>
                </c:pt>
                <c:pt idx="1982" formatCode="0.00E+00">
                  <c:v>1.9737999999999999E-33</c:v>
                </c:pt>
                <c:pt idx="1983" formatCode="0.00E+00">
                  <c:v>-1.5041999999999999E-32</c:v>
                </c:pt>
                <c:pt idx="1984" formatCode="0.00E+00">
                  <c:v>-2.9283000000000001E-32</c:v>
                </c:pt>
                <c:pt idx="1985" formatCode="0.00E+00">
                  <c:v>-4.0651000000000001E-32</c:v>
                </c:pt>
                <c:pt idx="1986" formatCode="0.00E+00">
                  <c:v>-4.9153999999999999E-32</c:v>
                </c:pt>
                <c:pt idx="1987" formatCode="0.00E+00">
                  <c:v>-5.4894000000000005E-32</c:v>
                </c:pt>
                <c:pt idx="1988" formatCode="0.00E+00">
                  <c:v>-5.8050999999999996E-32</c:v>
                </c:pt>
                <c:pt idx="1989" formatCode="0.00E+00">
                  <c:v>-5.8866999999999996E-32</c:v>
                </c:pt>
                <c:pt idx="1990" formatCode="0.00E+00">
                  <c:v>-5.7628000000000005E-32</c:v>
                </c:pt>
                <c:pt idx="1991" formatCode="0.00E+00">
                  <c:v>-5.4649999999999997E-32</c:v>
                </c:pt>
                <c:pt idx="1992" formatCode="0.00E+00">
                  <c:v>-5.0264000000000005E-32</c:v>
                </c:pt>
                <c:pt idx="1993" formatCode="0.00E+00">
                  <c:v>-4.4804000000000001E-32</c:v>
                </c:pt>
                <c:pt idx="1994" formatCode="0.00E+00">
                  <c:v>-3.8593E-32</c:v>
                </c:pt>
                <c:pt idx="1995" formatCode="0.00E+00">
                  <c:v>-3.1937000000000001E-32</c:v>
                </c:pt>
                <c:pt idx="1996" formatCode="0.00E+00">
                  <c:v>-2.5117E-32</c:v>
                </c:pt>
                <c:pt idx="1997" formatCode="0.00E+00">
                  <c:v>-1.8378999999999999E-32</c:v>
                </c:pt>
                <c:pt idx="1998" formatCode="0.00E+00">
                  <c:v>-1.1935E-32</c:v>
                </c:pt>
                <c:pt idx="1999" formatCode="0.00E+00">
                  <c:v>-5.9587999999999998E-33</c:v>
                </c:pt>
              </c:numCache>
            </c:numRef>
          </c:yVal>
          <c:smooth val="1"/>
          <c:extLst>
            <c:ext xmlns:c16="http://schemas.microsoft.com/office/drawing/2014/chart" uri="{C3380CC4-5D6E-409C-BE32-E72D297353CC}">
              <c16:uniqueId val="{00000000-A409-4450-99B3-60132C562C9C}"/>
            </c:ext>
          </c:extLst>
        </c:ser>
        <c:ser>
          <c:idx val="0"/>
          <c:order val="1"/>
          <c:tx>
            <c:v>4172020</c:v>
          </c:tx>
          <c:spPr>
            <a:ln w="19050" cap="rnd">
              <a:solidFill>
                <a:srgbClr val="00B0F0"/>
              </a:solidFill>
              <a:round/>
            </a:ln>
            <a:effectLst/>
          </c:spPr>
          <c:marker>
            <c:symbol val="none"/>
          </c:marker>
          <c:xVal>
            <c:numRef>
              <c:f>'[upper_thorax_4.3_comparison.xlsx]probe force'!$D$3:$D$2002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13.099</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14.898999999999999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16.699000000000002</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19.399000000000001</c:v>
                </c:pt>
                <c:pt idx="195">
                  <c:v>19.498999999999999</c:v>
                </c:pt>
                <c:pt idx="196">
                  <c:v>19.599</c:v>
                </c:pt>
                <c:pt idx="197">
                  <c:v>19.699000000000002</c:v>
                </c:pt>
                <c:pt idx="198">
                  <c:v>19.8</c:v>
                </c:pt>
                <c:pt idx="199">
                  <c:v>19.899999999999999</c:v>
                </c:pt>
                <c:pt idx="200">
                  <c:v>20</c:v>
                </c:pt>
                <c:pt idx="201">
                  <c:v>20.100000000000001</c:v>
                </c:pt>
                <c:pt idx="202">
                  <c:v>20.2</c:v>
                </c:pt>
                <c:pt idx="203">
                  <c:v>20.298999999999999</c:v>
                </c:pt>
                <c:pt idx="204">
                  <c:v>20.399000000000001</c:v>
                </c:pt>
                <c:pt idx="205">
                  <c:v>20.498999999999999</c:v>
                </c:pt>
                <c:pt idx="206">
                  <c:v>20.599</c:v>
                </c:pt>
                <c:pt idx="207">
                  <c:v>20.7</c:v>
                </c:pt>
                <c:pt idx="208">
                  <c:v>20.8</c:v>
                </c:pt>
                <c:pt idx="209">
                  <c:v>20.9</c:v>
                </c:pt>
                <c:pt idx="210">
                  <c:v>21</c:v>
                </c:pt>
                <c:pt idx="211">
                  <c:v>21.1</c:v>
                </c:pt>
                <c:pt idx="212">
                  <c:v>21.199000000000002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23.899000000000001</c:v>
                </c:pt>
                <c:pt idx="240">
                  <c:v>23.998999999999999</c:v>
                </c:pt>
                <c:pt idx="241">
                  <c:v>24.099</c:v>
                </c:pt>
                <c:pt idx="242">
                  <c:v>24.199000000000002</c:v>
                </c:pt>
                <c:pt idx="243">
                  <c:v>24.3</c:v>
                </c:pt>
                <c:pt idx="244">
                  <c:v>24.4</c:v>
                </c:pt>
                <c:pt idx="245">
                  <c:v>24.5</c:v>
                </c:pt>
                <c:pt idx="246">
                  <c:v>24.6</c:v>
                </c:pt>
                <c:pt idx="247">
                  <c:v>24.7</c:v>
                </c:pt>
                <c:pt idx="248">
                  <c:v>24.798999999999999</c:v>
                </c:pt>
                <c:pt idx="249">
                  <c:v>24.899000000000001</c:v>
                </c:pt>
                <c:pt idx="250">
                  <c:v>24.998999999999999</c:v>
                </c:pt>
                <c:pt idx="251">
                  <c:v>25.099</c:v>
                </c:pt>
                <c:pt idx="252">
                  <c:v>25.2</c:v>
                </c:pt>
                <c:pt idx="253">
                  <c:v>25.3</c:v>
                </c:pt>
                <c:pt idx="254">
                  <c:v>25.4</c:v>
                </c:pt>
                <c:pt idx="255">
                  <c:v>25.5</c:v>
                </c:pt>
                <c:pt idx="256">
                  <c:v>25.6</c:v>
                </c:pt>
                <c:pt idx="257">
                  <c:v>25.699000000000002</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28.399000000000001</c:v>
                </c:pt>
                <c:pt idx="285">
                  <c:v>28.498999999999999</c:v>
                </c:pt>
                <c:pt idx="286">
                  <c:v>28.599</c:v>
                </c:pt>
                <c:pt idx="287">
                  <c:v>28.699000000000002</c:v>
                </c:pt>
                <c:pt idx="288">
                  <c:v>28.8</c:v>
                </c:pt>
                <c:pt idx="289">
                  <c:v>28.9</c:v>
                </c:pt>
                <c:pt idx="290">
                  <c:v>29</c:v>
                </c:pt>
                <c:pt idx="291">
                  <c:v>29.1</c:v>
                </c:pt>
                <c:pt idx="292">
                  <c:v>29.2</c:v>
                </c:pt>
                <c:pt idx="293">
                  <c:v>29.298999999999999</c:v>
                </c:pt>
                <c:pt idx="294">
                  <c:v>29.399000000000001</c:v>
                </c:pt>
                <c:pt idx="295">
                  <c:v>29.498999999999999</c:v>
                </c:pt>
                <c:pt idx="296">
                  <c:v>29.599</c:v>
                </c:pt>
                <c:pt idx="297">
                  <c:v>29.7</c:v>
                </c:pt>
                <c:pt idx="298">
                  <c:v>29.8</c:v>
                </c:pt>
                <c:pt idx="299">
                  <c:v>29.9</c:v>
                </c:pt>
                <c:pt idx="300">
                  <c:v>30</c:v>
                </c:pt>
                <c:pt idx="301">
                  <c:v>30.1</c:v>
                </c:pt>
                <c:pt idx="302">
                  <c:v>30.199000000000002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33.798999999999999</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35.598999999999997</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38.298999999999999</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40.098999999999997</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42.798999999999999</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44.598999999999997</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47.298999999999999</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49.098999999999997</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51.798999999999999</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53.598999999999997</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56.298999999999999</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58.098999999999997</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60.798999999999999</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62.598999999999997</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67.998999999999995</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77.998000000000005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82.498000000000005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86.998000000000005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91.498000000000005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95.998000000000005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'[upper_thorax_4.3_comparison.xlsx]probe force'!$E$3:$E$2002</c:f>
              <c:numCache>
                <c:formatCode>General</c:formatCode>
                <c:ptCount val="2000"/>
                <c:pt idx="0">
                  <c:v>2.7400999999999998E-2</c:v>
                </c:pt>
                <c:pt idx="1">
                  <c:v>3.1905999999999997E-2</c:v>
                </c:pt>
                <c:pt idx="2">
                  <c:v>3.6502E-2</c:v>
                </c:pt>
                <c:pt idx="3">
                  <c:v>4.1125000000000002E-2</c:v>
                </c:pt>
                <c:pt idx="4">
                  <c:v>4.5710000000000001E-2</c:v>
                </c:pt>
                <c:pt idx="5">
                  <c:v>5.0194999999999997E-2</c:v>
                </c:pt>
                <c:pt idx="6">
                  <c:v>5.4523000000000002E-2</c:v>
                </c:pt>
                <c:pt idx="7">
                  <c:v>5.8642E-2</c:v>
                </c:pt>
                <c:pt idx="8">
                  <c:v>6.2506999999999993E-2</c:v>
                </c:pt>
                <c:pt idx="9">
                  <c:v>6.6083000000000003E-2</c:v>
                </c:pt>
                <c:pt idx="10">
                  <c:v>6.9347000000000006E-2</c:v>
                </c:pt>
                <c:pt idx="11">
                  <c:v>7.2281999999999999E-2</c:v>
                </c:pt>
                <c:pt idx="12">
                  <c:v>7.4884999999999993E-2</c:v>
                </c:pt>
                <c:pt idx="13">
                  <c:v>7.7160999999999993E-2</c:v>
                </c:pt>
                <c:pt idx="14">
                  <c:v>7.9122999999999999E-2</c:v>
                </c:pt>
                <c:pt idx="15">
                  <c:v>8.0794000000000005E-2</c:v>
                </c:pt>
                <c:pt idx="16">
                  <c:v>8.2198999999999994E-2</c:v>
                </c:pt>
                <c:pt idx="17">
                  <c:v>8.3368999999999999E-2</c:v>
                </c:pt>
                <c:pt idx="18">
                  <c:v>8.4334999999999993E-2</c:v>
                </c:pt>
                <c:pt idx="19">
                  <c:v>8.5127999999999995E-2</c:v>
                </c:pt>
                <c:pt idx="20">
                  <c:v>8.5773000000000002E-2</c:v>
                </c:pt>
                <c:pt idx="21">
                  <c:v>8.6292999999999995E-2</c:v>
                </c:pt>
                <c:pt idx="22">
                  <c:v>8.6701E-2</c:v>
                </c:pt>
                <c:pt idx="23">
                  <c:v>8.7000999999999995E-2</c:v>
                </c:pt>
                <c:pt idx="24">
                  <c:v>8.7189000000000003E-2</c:v>
                </c:pt>
                <c:pt idx="25">
                  <c:v>8.7249999999999994E-2</c:v>
                </c:pt>
                <c:pt idx="26">
                  <c:v>8.7156999999999998E-2</c:v>
                </c:pt>
                <c:pt idx="27">
                  <c:v>8.6876999999999996E-2</c:v>
                </c:pt>
                <c:pt idx="28">
                  <c:v>8.6365999999999998E-2</c:v>
                </c:pt>
                <c:pt idx="29">
                  <c:v>8.5578000000000001E-2</c:v>
                </c:pt>
                <c:pt idx="30">
                  <c:v>8.4461999999999995E-2</c:v>
                </c:pt>
                <c:pt idx="31">
                  <c:v>8.2968E-2</c:v>
                </c:pt>
                <c:pt idx="32">
                  <c:v>8.1050999999999998E-2</c:v>
                </c:pt>
                <c:pt idx="33">
                  <c:v>7.8673999999999994E-2</c:v>
                </c:pt>
                <c:pt idx="34">
                  <c:v>7.5812000000000004E-2</c:v>
                </c:pt>
                <c:pt idx="35">
                  <c:v>7.2459999999999997E-2</c:v>
                </c:pt>
                <c:pt idx="36">
                  <c:v>6.8631999999999999E-2</c:v>
                </c:pt>
                <c:pt idx="37">
                  <c:v>6.4366999999999994E-2</c:v>
                </c:pt>
                <c:pt idx="38">
                  <c:v>5.9735000000000003E-2</c:v>
                </c:pt>
                <c:pt idx="39">
                  <c:v>5.4835000000000002E-2</c:v>
                </c:pt>
                <c:pt idx="40">
                  <c:v>4.9803E-2</c:v>
                </c:pt>
                <c:pt idx="41">
                  <c:v>4.4805999999999999E-2</c:v>
                </c:pt>
                <c:pt idx="42">
                  <c:v>4.0044999999999997E-2</c:v>
                </c:pt>
                <c:pt idx="43">
                  <c:v>3.5755000000000002E-2</c:v>
                </c:pt>
                <c:pt idx="44">
                  <c:v>3.2194E-2</c:v>
                </c:pt>
                <c:pt idx="45">
                  <c:v>2.9648000000000001E-2</c:v>
                </c:pt>
                <c:pt idx="46">
                  <c:v>2.8416E-2</c:v>
                </c:pt>
                <c:pt idx="47">
                  <c:v>2.8802999999999999E-2</c:v>
                </c:pt>
                <c:pt idx="48">
                  <c:v>3.1116999999999999E-2</c:v>
                </c:pt>
                <c:pt idx="49">
                  <c:v>3.5650000000000001E-2</c:v>
                </c:pt>
                <c:pt idx="50">
                  <c:v>4.2671000000000001E-2</c:v>
                </c:pt>
                <c:pt idx="51">
                  <c:v>5.2414000000000002E-2</c:v>
                </c:pt>
                <c:pt idx="52">
                  <c:v>6.5068000000000001E-2</c:v>
                </c:pt>
                <c:pt idx="53">
                  <c:v>8.0759999999999998E-2</c:v>
                </c:pt>
                <c:pt idx="54">
                  <c:v>9.9554000000000004E-2</c:v>
                </c:pt>
                <c:pt idx="55">
                  <c:v>0.12143</c:v>
                </c:pt>
                <c:pt idx="56">
                  <c:v>0.14631</c:v>
                </c:pt>
                <c:pt idx="57">
                  <c:v>0.17399000000000001</c:v>
                </c:pt>
                <c:pt idx="58">
                  <c:v>0.20422999999999999</c:v>
                </c:pt>
                <c:pt idx="59">
                  <c:v>0.23666999999999999</c:v>
                </c:pt>
                <c:pt idx="60">
                  <c:v>0.27089999999999997</c:v>
                </c:pt>
                <c:pt idx="61">
                  <c:v>0.30645</c:v>
                </c:pt>
                <c:pt idx="62">
                  <c:v>0.34282000000000001</c:v>
                </c:pt>
                <c:pt idx="63">
                  <c:v>0.37946999999999997</c:v>
                </c:pt>
                <c:pt idx="64">
                  <c:v>0.41588000000000003</c:v>
                </c:pt>
                <c:pt idx="65">
                  <c:v>0.45155000000000001</c:v>
                </c:pt>
                <c:pt idx="66">
                  <c:v>0.48605999999999999</c:v>
                </c:pt>
                <c:pt idx="67">
                  <c:v>0.51905999999999997</c:v>
                </c:pt>
                <c:pt idx="68">
                  <c:v>0.55030999999999997</c:v>
                </c:pt>
                <c:pt idx="69">
                  <c:v>0.57974000000000003</c:v>
                </c:pt>
                <c:pt idx="70">
                  <c:v>0.60738000000000003</c:v>
                </c:pt>
                <c:pt idx="71">
                  <c:v>0.63346000000000002</c:v>
                </c:pt>
                <c:pt idx="72">
                  <c:v>0.65832000000000002</c:v>
                </c:pt>
                <c:pt idx="73">
                  <c:v>0.68247999999999998</c:v>
                </c:pt>
                <c:pt idx="74">
                  <c:v>0.70653999999999995</c:v>
                </c:pt>
                <c:pt idx="75">
                  <c:v>0.73121999999999998</c:v>
                </c:pt>
                <c:pt idx="76">
                  <c:v>0.75726000000000004</c:v>
                </c:pt>
                <c:pt idx="77">
                  <c:v>0.78541000000000005</c:v>
                </c:pt>
                <c:pt idx="78">
                  <c:v>0.81638999999999995</c:v>
                </c:pt>
                <c:pt idx="79">
                  <c:v>0.85082000000000002</c:v>
                </c:pt>
                <c:pt idx="80">
                  <c:v>0.88920999999999994</c:v>
                </c:pt>
                <c:pt idx="81">
                  <c:v>0.93191999999999997</c:v>
                </c:pt>
                <c:pt idx="82">
                  <c:v>0.97911999999999999</c:v>
                </c:pt>
                <c:pt idx="83">
                  <c:v>1.0307999999999999</c:v>
                </c:pt>
                <c:pt idx="84">
                  <c:v>1.0867</c:v>
                </c:pt>
                <c:pt idx="85">
                  <c:v>1.1464000000000001</c:v>
                </c:pt>
                <c:pt idx="86">
                  <c:v>1.2092000000000001</c:v>
                </c:pt>
                <c:pt idx="87">
                  <c:v>1.2745</c:v>
                </c:pt>
                <c:pt idx="88">
                  <c:v>1.3413999999999999</c:v>
                </c:pt>
                <c:pt idx="89">
                  <c:v>1.4088000000000001</c:v>
                </c:pt>
                <c:pt idx="90">
                  <c:v>1.4756</c:v>
                </c:pt>
                <c:pt idx="91">
                  <c:v>1.5409999999999999</c:v>
                </c:pt>
                <c:pt idx="92">
                  <c:v>1.6040000000000001</c:v>
                </c:pt>
                <c:pt idx="93">
                  <c:v>1.6635</c:v>
                </c:pt>
                <c:pt idx="94">
                  <c:v>1.7190000000000001</c:v>
                </c:pt>
                <c:pt idx="95">
                  <c:v>1.7697000000000001</c:v>
                </c:pt>
                <c:pt idx="96">
                  <c:v>1.8150999999999999</c:v>
                </c:pt>
                <c:pt idx="97">
                  <c:v>1.8548</c:v>
                </c:pt>
                <c:pt idx="98">
                  <c:v>1.8888</c:v>
                </c:pt>
                <c:pt idx="99">
                  <c:v>1.9168000000000001</c:v>
                </c:pt>
                <c:pt idx="100">
                  <c:v>1.9391</c:v>
                </c:pt>
                <c:pt idx="101">
                  <c:v>1.9559</c:v>
                </c:pt>
                <c:pt idx="102">
                  <c:v>1.9676</c:v>
                </c:pt>
                <c:pt idx="103">
                  <c:v>1.9749000000000001</c:v>
                </c:pt>
                <c:pt idx="104">
                  <c:v>1.9784999999999999</c:v>
                </c:pt>
                <c:pt idx="105">
                  <c:v>1.9792000000000001</c:v>
                </c:pt>
                <c:pt idx="106">
                  <c:v>1.9782</c:v>
                </c:pt>
                <c:pt idx="107">
                  <c:v>1.9764999999999999</c:v>
                </c:pt>
                <c:pt idx="108">
                  <c:v>1.9752000000000001</c:v>
                </c:pt>
                <c:pt idx="109">
                  <c:v>1.9755</c:v>
                </c:pt>
                <c:pt idx="110">
                  <c:v>1.9783999999999999</c:v>
                </c:pt>
                <c:pt idx="111">
                  <c:v>1.9849000000000001</c:v>
                </c:pt>
                <c:pt idx="112">
                  <c:v>1.9958</c:v>
                </c:pt>
                <c:pt idx="113">
                  <c:v>2.0116000000000001</c:v>
                </c:pt>
                <c:pt idx="114">
                  <c:v>2.0327000000000002</c:v>
                </c:pt>
                <c:pt idx="115">
                  <c:v>2.0594000000000001</c:v>
                </c:pt>
                <c:pt idx="116">
                  <c:v>2.0914999999999999</c:v>
                </c:pt>
                <c:pt idx="117">
                  <c:v>2.1286999999999998</c:v>
                </c:pt>
                <c:pt idx="118">
                  <c:v>2.1705999999999999</c:v>
                </c:pt>
                <c:pt idx="119">
                  <c:v>2.2164000000000001</c:v>
                </c:pt>
                <c:pt idx="120">
                  <c:v>2.2652999999999999</c:v>
                </c:pt>
                <c:pt idx="121">
                  <c:v>2.3161999999999998</c:v>
                </c:pt>
                <c:pt idx="122">
                  <c:v>2.3679999999999999</c:v>
                </c:pt>
                <c:pt idx="123">
                  <c:v>2.4195000000000002</c:v>
                </c:pt>
                <c:pt idx="124">
                  <c:v>2.4693000000000001</c:v>
                </c:pt>
                <c:pt idx="125">
                  <c:v>2.5163000000000002</c:v>
                </c:pt>
                <c:pt idx="126">
                  <c:v>2.5590999999999999</c:v>
                </c:pt>
                <c:pt idx="127">
                  <c:v>2.5964</c:v>
                </c:pt>
                <c:pt idx="128">
                  <c:v>2.6273</c:v>
                </c:pt>
                <c:pt idx="129">
                  <c:v>2.6507000000000001</c:v>
                </c:pt>
                <c:pt idx="130">
                  <c:v>2.6659000000000002</c:v>
                </c:pt>
                <c:pt idx="131">
                  <c:v>2.6720999999999999</c:v>
                </c:pt>
                <c:pt idx="132">
                  <c:v>2.669</c:v>
                </c:pt>
                <c:pt idx="133">
                  <c:v>2.6564000000000001</c:v>
                </c:pt>
                <c:pt idx="134">
                  <c:v>2.6341000000000001</c:v>
                </c:pt>
                <c:pt idx="135">
                  <c:v>2.6025</c:v>
                </c:pt>
                <c:pt idx="136">
                  <c:v>2.5619999999999998</c:v>
                </c:pt>
                <c:pt idx="137">
                  <c:v>2.5131000000000001</c:v>
                </c:pt>
                <c:pt idx="138">
                  <c:v>2.4567000000000001</c:v>
                </c:pt>
                <c:pt idx="139">
                  <c:v>2.3938000000000001</c:v>
                </c:pt>
                <c:pt idx="140">
                  <c:v>2.3254999999999999</c:v>
                </c:pt>
                <c:pt idx="141">
                  <c:v>2.2530000000000001</c:v>
                </c:pt>
                <c:pt idx="142">
                  <c:v>2.1777000000000002</c:v>
                </c:pt>
                <c:pt idx="143">
                  <c:v>2.101</c:v>
                </c:pt>
                <c:pt idx="144">
                  <c:v>2.0244</c:v>
                </c:pt>
                <c:pt idx="145">
                  <c:v>1.9493</c:v>
                </c:pt>
                <c:pt idx="146">
                  <c:v>1.8772</c:v>
                </c:pt>
                <c:pt idx="147">
                  <c:v>1.8092999999999999</c:v>
                </c:pt>
                <c:pt idx="148">
                  <c:v>1.7470000000000001</c:v>
                </c:pt>
                <c:pt idx="149">
                  <c:v>1.6914</c:v>
                </c:pt>
                <c:pt idx="150">
                  <c:v>1.6433</c:v>
                </c:pt>
                <c:pt idx="151">
                  <c:v>1.6036999999999999</c:v>
                </c:pt>
                <c:pt idx="152">
                  <c:v>1.5730999999999999</c:v>
                </c:pt>
                <c:pt idx="153">
                  <c:v>1.552</c:v>
                </c:pt>
                <c:pt idx="154">
                  <c:v>1.5404</c:v>
                </c:pt>
                <c:pt idx="155">
                  <c:v>1.5385</c:v>
                </c:pt>
                <c:pt idx="156">
                  <c:v>1.546</c:v>
                </c:pt>
                <c:pt idx="157">
                  <c:v>1.5625</c:v>
                </c:pt>
                <c:pt idx="158">
                  <c:v>1.5874999999999999</c:v>
                </c:pt>
                <c:pt idx="159">
                  <c:v>1.6201000000000001</c:v>
                </c:pt>
                <c:pt idx="160">
                  <c:v>1.6595</c:v>
                </c:pt>
                <c:pt idx="161">
                  <c:v>1.7048000000000001</c:v>
                </c:pt>
                <c:pt idx="162">
                  <c:v>1.7546999999999999</c:v>
                </c:pt>
                <c:pt idx="163">
                  <c:v>1.8082</c:v>
                </c:pt>
                <c:pt idx="164">
                  <c:v>1.8642000000000001</c:v>
                </c:pt>
                <c:pt idx="165">
                  <c:v>1.9215</c:v>
                </c:pt>
                <c:pt idx="166">
                  <c:v>1.9790000000000001</c:v>
                </c:pt>
                <c:pt idx="167">
                  <c:v>2.0356999999999998</c:v>
                </c:pt>
                <c:pt idx="168">
                  <c:v>2.0907</c:v>
                </c:pt>
                <c:pt idx="169">
                  <c:v>2.1434000000000002</c:v>
                </c:pt>
                <c:pt idx="170">
                  <c:v>2.1928999999999998</c:v>
                </c:pt>
                <c:pt idx="171">
                  <c:v>2.2389999999999999</c:v>
                </c:pt>
                <c:pt idx="172">
                  <c:v>2.2814000000000001</c:v>
                </c:pt>
                <c:pt idx="173">
                  <c:v>2.3199999999999998</c:v>
                </c:pt>
                <c:pt idx="174">
                  <c:v>2.3548</c:v>
                </c:pt>
                <c:pt idx="175">
                  <c:v>2.3862000000000001</c:v>
                </c:pt>
                <c:pt idx="176">
                  <c:v>2.4144999999999999</c:v>
                </c:pt>
                <c:pt idx="177">
                  <c:v>2.4403000000000001</c:v>
                </c:pt>
                <c:pt idx="178">
                  <c:v>2.464</c:v>
                </c:pt>
                <c:pt idx="179">
                  <c:v>2.4864999999999999</c:v>
                </c:pt>
                <c:pt idx="180">
                  <c:v>2.5083000000000002</c:v>
                </c:pt>
                <c:pt idx="181">
                  <c:v>2.5301</c:v>
                </c:pt>
                <c:pt idx="182">
                  <c:v>2.5526</c:v>
                </c:pt>
                <c:pt idx="183">
                  <c:v>2.5762999999999998</c:v>
                </c:pt>
                <c:pt idx="184">
                  <c:v>2.6017000000000001</c:v>
                </c:pt>
                <c:pt idx="185">
                  <c:v>2.6291000000000002</c:v>
                </c:pt>
                <c:pt idx="186">
                  <c:v>2.6587999999999998</c:v>
                </c:pt>
                <c:pt idx="187">
                  <c:v>2.6907999999999999</c:v>
                </c:pt>
                <c:pt idx="188">
                  <c:v>2.7250999999999999</c:v>
                </c:pt>
                <c:pt idx="189">
                  <c:v>2.7614999999999998</c:v>
                </c:pt>
                <c:pt idx="190">
                  <c:v>2.7995999999999999</c:v>
                </c:pt>
                <c:pt idx="191">
                  <c:v>2.839</c:v>
                </c:pt>
                <c:pt idx="192">
                  <c:v>2.8791000000000002</c:v>
                </c:pt>
                <c:pt idx="193">
                  <c:v>2.9190999999999998</c:v>
                </c:pt>
                <c:pt idx="194">
                  <c:v>2.9584000000000001</c:v>
                </c:pt>
                <c:pt idx="195">
                  <c:v>2.9962</c:v>
                </c:pt>
                <c:pt idx="196">
                  <c:v>3.0316000000000001</c:v>
                </c:pt>
                <c:pt idx="197">
                  <c:v>3.0638999999999998</c:v>
                </c:pt>
                <c:pt idx="198">
                  <c:v>3.0922999999999998</c:v>
                </c:pt>
                <c:pt idx="199">
                  <c:v>3.1160999999999999</c:v>
                </c:pt>
                <c:pt idx="200">
                  <c:v>3.1347</c:v>
                </c:pt>
                <c:pt idx="201">
                  <c:v>3.1476999999999999</c:v>
                </c:pt>
                <c:pt idx="202">
                  <c:v>3.1547000000000001</c:v>
                </c:pt>
                <c:pt idx="203">
                  <c:v>3.1554000000000002</c:v>
                </c:pt>
                <c:pt idx="204">
                  <c:v>3.1499000000000001</c:v>
                </c:pt>
                <c:pt idx="205">
                  <c:v>3.1383000000000001</c:v>
                </c:pt>
                <c:pt idx="206">
                  <c:v>3.1206999999999998</c:v>
                </c:pt>
                <c:pt idx="207">
                  <c:v>3.0977000000000001</c:v>
                </c:pt>
                <c:pt idx="208">
                  <c:v>3.0697000000000001</c:v>
                </c:pt>
                <c:pt idx="209">
                  <c:v>3.0373999999999999</c:v>
                </c:pt>
                <c:pt idx="210">
                  <c:v>3.0015000000000001</c:v>
                </c:pt>
                <c:pt idx="211">
                  <c:v>2.9628999999999999</c:v>
                </c:pt>
                <c:pt idx="212">
                  <c:v>2.9222999999999999</c:v>
                </c:pt>
                <c:pt idx="213">
                  <c:v>2.8807</c:v>
                </c:pt>
                <c:pt idx="214">
                  <c:v>2.8388</c:v>
                </c:pt>
                <c:pt idx="215">
                  <c:v>2.7974000000000001</c:v>
                </c:pt>
                <c:pt idx="216">
                  <c:v>2.7574000000000001</c:v>
                </c:pt>
                <c:pt idx="217">
                  <c:v>2.7193000000000001</c:v>
                </c:pt>
                <c:pt idx="218">
                  <c:v>2.6837</c:v>
                </c:pt>
                <c:pt idx="219">
                  <c:v>2.6511</c:v>
                </c:pt>
                <c:pt idx="220">
                  <c:v>2.6217999999999999</c:v>
                </c:pt>
                <c:pt idx="221">
                  <c:v>2.5960000000000001</c:v>
                </c:pt>
                <c:pt idx="222">
                  <c:v>2.5739000000000001</c:v>
                </c:pt>
                <c:pt idx="223">
                  <c:v>2.5554000000000001</c:v>
                </c:pt>
                <c:pt idx="224">
                  <c:v>2.5405000000000002</c:v>
                </c:pt>
                <c:pt idx="225">
                  <c:v>2.5289000000000001</c:v>
                </c:pt>
                <c:pt idx="226">
                  <c:v>2.5205000000000002</c:v>
                </c:pt>
                <c:pt idx="227">
                  <c:v>2.5150000000000001</c:v>
                </c:pt>
                <c:pt idx="228">
                  <c:v>2.5118999999999998</c:v>
                </c:pt>
                <c:pt idx="229">
                  <c:v>2.5110000000000001</c:v>
                </c:pt>
                <c:pt idx="230">
                  <c:v>2.5116999999999998</c:v>
                </c:pt>
                <c:pt idx="231">
                  <c:v>2.5137999999999998</c:v>
                </c:pt>
                <c:pt idx="232">
                  <c:v>2.5169000000000001</c:v>
                </c:pt>
                <c:pt idx="233">
                  <c:v>2.5205000000000002</c:v>
                </c:pt>
                <c:pt idx="234">
                  <c:v>2.5244</c:v>
                </c:pt>
                <c:pt idx="235">
                  <c:v>2.5284</c:v>
                </c:pt>
                <c:pt idx="236">
                  <c:v>2.5320999999999998</c:v>
                </c:pt>
                <c:pt idx="237">
                  <c:v>2.5354000000000001</c:v>
                </c:pt>
                <c:pt idx="238">
                  <c:v>2.5381999999999998</c:v>
                </c:pt>
                <c:pt idx="239">
                  <c:v>2.5404</c:v>
                </c:pt>
                <c:pt idx="240">
                  <c:v>2.5419999999999998</c:v>
                </c:pt>
                <c:pt idx="241">
                  <c:v>2.5428999999999999</c:v>
                </c:pt>
                <c:pt idx="242">
                  <c:v>2.5432000000000001</c:v>
                </c:pt>
                <c:pt idx="243">
                  <c:v>2.5430000000000001</c:v>
                </c:pt>
                <c:pt idx="244">
                  <c:v>2.5424000000000002</c:v>
                </c:pt>
                <c:pt idx="245">
                  <c:v>2.5415000000000001</c:v>
                </c:pt>
                <c:pt idx="246">
                  <c:v>2.5404</c:v>
                </c:pt>
                <c:pt idx="247">
                  <c:v>2.5394000000000001</c:v>
                </c:pt>
                <c:pt idx="248">
                  <c:v>2.5386000000000002</c:v>
                </c:pt>
                <c:pt idx="249">
                  <c:v>2.5381</c:v>
                </c:pt>
                <c:pt idx="250">
                  <c:v>2.5379999999999998</c:v>
                </c:pt>
                <c:pt idx="251">
                  <c:v>2.5385</c:v>
                </c:pt>
                <c:pt idx="252">
                  <c:v>2.5396999999999998</c:v>
                </c:pt>
                <c:pt idx="253">
                  <c:v>2.5417000000000001</c:v>
                </c:pt>
                <c:pt idx="254">
                  <c:v>2.5445000000000002</c:v>
                </c:pt>
                <c:pt idx="255">
                  <c:v>2.5482999999999998</c:v>
                </c:pt>
                <c:pt idx="256">
                  <c:v>2.5529000000000002</c:v>
                </c:pt>
                <c:pt idx="257">
                  <c:v>2.5585</c:v>
                </c:pt>
                <c:pt idx="258">
                  <c:v>2.5649000000000002</c:v>
                </c:pt>
                <c:pt idx="259">
                  <c:v>2.5720999999999998</c:v>
                </c:pt>
                <c:pt idx="260">
                  <c:v>2.5800999999999998</c:v>
                </c:pt>
                <c:pt idx="261">
                  <c:v>2.5886999999999998</c:v>
                </c:pt>
                <c:pt idx="262">
                  <c:v>2.5979000000000001</c:v>
                </c:pt>
                <c:pt idx="263">
                  <c:v>2.6074000000000002</c:v>
                </c:pt>
                <c:pt idx="264">
                  <c:v>2.6171000000000002</c:v>
                </c:pt>
                <c:pt idx="265">
                  <c:v>2.6269</c:v>
                </c:pt>
                <c:pt idx="266">
                  <c:v>2.6366999999999998</c:v>
                </c:pt>
                <c:pt idx="267">
                  <c:v>2.6461000000000001</c:v>
                </c:pt>
                <c:pt idx="268">
                  <c:v>2.6551999999999998</c:v>
                </c:pt>
                <c:pt idx="269">
                  <c:v>2.6638000000000002</c:v>
                </c:pt>
                <c:pt idx="270">
                  <c:v>2.6717</c:v>
                </c:pt>
                <c:pt idx="271">
                  <c:v>2.6787999999999998</c:v>
                </c:pt>
                <c:pt idx="272">
                  <c:v>2.6852</c:v>
                </c:pt>
                <c:pt idx="273">
                  <c:v>2.6907000000000001</c:v>
                </c:pt>
                <c:pt idx="274">
                  <c:v>2.6955</c:v>
                </c:pt>
                <c:pt idx="275">
                  <c:v>2.6996000000000002</c:v>
                </c:pt>
                <c:pt idx="276">
                  <c:v>2.7031000000000001</c:v>
                </c:pt>
                <c:pt idx="277">
                  <c:v>2.706</c:v>
                </c:pt>
                <c:pt idx="278">
                  <c:v>2.7088000000000001</c:v>
                </c:pt>
                <c:pt idx="279">
                  <c:v>2.7113999999999998</c:v>
                </c:pt>
                <c:pt idx="280">
                  <c:v>2.7141999999999999</c:v>
                </c:pt>
                <c:pt idx="281">
                  <c:v>2.7174999999999998</c:v>
                </c:pt>
                <c:pt idx="282">
                  <c:v>2.7212999999999998</c:v>
                </c:pt>
                <c:pt idx="283">
                  <c:v>2.7261000000000002</c:v>
                </c:pt>
                <c:pt idx="284">
                  <c:v>2.7320000000000002</c:v>
                </c:pt>
                <c:pt idx="285">
                  <c:v>2.7391999999999999</c:v>
                </c:pt>
                <c:pt idx="286">
                  <c:v>2.7477999999999998</c:v>
                </c:pt>
                <c:pt idx="287">
                  <c:v>2.7578999999999998</c:v>
                </c:pt>
                <c:pt idx="288">
                  <c:v>2.7696999999999998</c:v>
                </c:pt>
                <c:pt idx="289">
                  <c:v>2.7829999999999999</c:v>
                </c:pt>
                <c:pt idx="290">
                  <c:v>2.7978000000000001</c:v>
                </c:pt>
                <c:pt idx="291">
                  <c:v>2.8138999999999998</c:v>
                </c:pt>
                <c:pt idx="292">
                  <c:v>2.8313000000000001</c:v>
                </c:pt>
                <c:pt idx="293">
                  <c:v>2.8496000000000001</c:v>
                </c:pt>
                <c:pt idx="294">
                  <c:v>2.8685</c:v>
                </c:pt>
                <c:pt idx="295">
                  <c:v>2.8877999999999999</c:v>
                </c:pt>
                <c:pt idx="296">
                  <c:v>2.9070999999999998</c:v>
                </c:pt>
                <c:pt idx="297">
                  <c:v>2.9260000000000002</c:v>
                </c:pt>
                <c:pt idx="298">
                  <c:v>2.9441000000000002</c:v>
                </c:pt>
                <c:pt idx="299">
                  <c:v>2.9611000000000001</c:v>
                </c:pt>
                <c:pt idx="300">
                  <c:v>2.9765000000000001</c:v>
                </c:pt>
                <c:pt idx="301">
                  <c:v>2.9902000000000002</c:v>
                </c:pt>
                <c:pt idx="302">
                  <c:v>3.0015999999999998</c:v>
                </c:pt>
                <c:pt idx="303">
                  <c:v>3.0106999999999999</c:v>
                </c:pt>
                <c:pt idx="304">
                  <c:v>3.0171000000000001</c:v>
                </c:pt>
                <c:pt idx="305">
                  <c:v>3.0207000000000002</c:v>
                </c:pt>
                <c:pt idx="306">
                  <c:v>3.0213999999999999</c:v>
                </c:pt>
                <c:pt idx="307">
                  <c:v>3.0190000000000001</c:v>
                </c:pt>
                <c:pt idx="308">
                  <c:v>3.0135999999999998</c:v>
                </c:pt>
                <c:pt idx="309">
                  <c:v>3.0051000000000001</c:v>
                </c:pt>
                <c:pt idx="310">
                  <c:v>2.9937999999999998</c:v>
                </c:pt>
                <c:pt idx="311">
                  <c:v>2.9796999999999998</c:v>
                </c:pt>
                <c:pt idx="312">
                  <c:v>2.9630000000000001</c:v>
                </c:pt>
                <c:pt idx="313">
                  <c:v>2.9438</c:v>
                </c:pt>
                <c:pt idx="314">
                  <c:v>2.9226000000000001</c:v>
                </c:pt>
                <c:pt idx="315">
                  <c:v>2.8994</c:v>
                </c:pt>
                <c:pt idx="316">
                  <c:v>2.8746</c:v>
                </c:pt>
                <c:pt idx="317">
                  <c:v>2.8485</c:v>
                </c:pt>
                <c:pt idx="318">
                  <c:v>2.8214000000000001</c:v>
                </c:pt>
                <c:pt idx="319">
                  <c:v>2.7934999999999999</c:v>
                </c:pt>
                <c:pt idx="320">
                  <c:v>2.7650999999999999</c:v>
                </c:pt>
                <c:pt idx="321">
                  <c:v>2.7366000000000001</c:v>
                </c:pt>
                <c:pt idx="322">
                  <c:v>2.7082000000000002</c:v>
                </c:pt>
                <c:pt idx="323">
                  <c:v>2.6800999999999999</c:v>
                </c:pt>
                <c:pt idx="324">
                  <c:v>2.6524000000000001</c:v>
                </c:pt>
                <c:pt idx="325">
                  <c:v>2.6255000000000002</c:v>
                </c:pt>
                <c:pt idx="326">
                  <c:v>2.5994000000000002</c:v>
                </c:pt>
                <c:pt idx="327">
                  <c:v>2.5743</c:v>
                </c:pt>
                <c:pt idx="328">
                  <c:v>2.5501999999999998</c:v>
                </c:pt>
                <c:pt idx="329">
                  <c:v>2.5272999999999999</c:v>
                </c:pt>
                <c:pt idx="330">
                  <c:v>2.5055000000000001</c:v>
                </c:pt>
                <c:pt idx="331">
                  <c:v>2.4849000000000001</c:v>
                </c:pt>
                <c:pt idx="332">
                  <c:v>2.4653999999999998</c:v>
                </c:pt>
                <c:pt idx="333">
                  <c:v>2.4470000000000001</c:v>
                </c:pt>
                <c:pt idx="334">
                  <c:v>2.4296000000000002</c:v>
                </c:pt>
                <c:pt idx="335">
                  <c:v>2.4133</c:v>
                </c:pt>
                <c:pt idx="336">
                  <c:v>2.3978000000000002</c:v>
                </c:pt>
                <c:pt idx="337">
                  <c:v>2.3831000000000002</c:v>
                </c:pt>
                <c:pt idx="338">
                  <c:v>2.3692000000000002</c:v>
                </c:pt>
                <c:pt idx="339">
                  <c:v>2.3557999999999999</c:v>
                </c:pt>
                <c:pt idx="340">
                  <c:v>2.343</c:v>
                </c:pt>
                <c:pt idx="341">
                  <c:v>2.3306</c:v>
                </c:pt>
                <c:pt idx="342">
                  <c:v>2.3184999999999998</c:v>
                </c:pt>
                <c:pt idx="343">
                  <c:v>2.3067000000000002</c:v>
                </c:pt>
                <c:pt idx="344">
                  <c:v>2.2949999999999999</c:v>
                </c:pt>
                <c:pt idx="345">
                  <c:v>2.2833999999999999</c:v>
                </c:pt>
                <c:pt idx="346">
                  <c:v>2.2719</c:v>
                </c:pt>
                <c:pt idx="347">
                  <c:v>2.2603</c:v>
                </c:pt>
                <c:pt idx="348">
                  <c:v>2.2486000000000002</c:v>
                </c:pt>
                <c:pt idx="349">
                  <c:v>2.2368000000000001</c:v>
                </c:pt>
                <c:pt idx="350">
                  <c:v>2.2248999999999999</c:v>
                </c:pt>
                <c:pt idx="351">
                  <c:v>2.2128000000000001</c:v>
                </c:pt>
                <c:pt idx="352">
                  <c:v>2.2004999999999999</c:v>
                </c:pt>
                <c:pt idx="353">
                  <c:v>2.1880000000000002</c:v>
                </c:pt>
                <c:pt idx="354">
                  <c:v>2.1753999999999998</c:v>
                </c:pt>
                <c:pt idx="355">
                  <c:v>2.1625999999999999</c:v>
                </c:pt>
                <c:pt idx="356">
                  <c:v>2.1497999999999999</c:v>
                </c:pt>
                <c:pt idx="357">
                  <c:v>2.1368</c:v>
                </c:pt>
                <c:pt idx="358">
                  <c:v>2.1238000000000001</c:v>
                </c:pt>
                <c:pt idx="359">
                  <c:v>2.1109</c:v>
                </c:pt>
                <c:pt idx="360">
                  <c:v>2.0979999999999999</c:v>
                </c:pt>
                <c:pt idx="361">
                  <c:v>2.0851999999999999</c:v>
                </c:pt>
                <c:pt idx="362">
                  <c:v>2.0727000000000002</c:v>
                </c:pt>
                <c:pt idx="363">
                  <c:v>2.0604</c:v>
                </c:pt>
                <c:pt idx="364">
                  <c:v>2.0482999999999998</c:v>
                </c:pt>
                <c:pt idx="365">
                  <c:v>2.0366</c:v>
                </c:pt>
                <c:pt idx="366">
                  <c:v>2.0253000000000001</c:v>
                </c:pt>
                <c:pt idx="367">
                  <c:v>2.0143</c:v>
                </c:pt>
                <c:pt idx="368">
                  <c:v>2.0036999999999998</c:v>
                </c:pt>
                <c:pt idx="369">
                  <c:v>1.9934000000000001</c:v>
                </c:pt>
                <c:pt idx="370">
                  <c:v>1.9834000000000001</c:v>
                </c:pt>
                <c:pt idx="371">
                  <c:v>1.9736</c:v>
                </c:pt>
                <c:pt idx="372">
                  <c:v>1.9641</c:v>
                </c:pt>
                <c:pt idx="373">
                  <c:v>1.9545999999999999</c:v>
                </c:pt>
                <c:pt idx="374">
                  <c:v>1.9451000000000001</c:v>
                </c:pt>
                <c:pt idx="375">
                  <c:v>1.9354</c:v>
                </c:pt>
                <c:pt idx="376">
                  <c:v>1.9256</c:v>
                </c:pt>
                <c:pt idx="377">
                  <c:v>1.9154</c:v>
                </c:pt>
                <c:pt idx="378">
                  <c:v>1.9047000000000001</c:v>
                </c:pt>
                <c:pt idx="379">
                  <c:v>1.8934</c:v>
                </c:pt>
                <c:pt idx="380">
                  <c:v>1.8815</c:v>
                </c:pt>
                <c:pt idx="381">
                  <c:v>1.8688</c:v>
                </c:pt>
                <c:pt idx="382">
                  <c:v>1.8553999999999999</c:v>
                </c:pt>
                <c:pt idx="383">
                  <c:v>1.841</c:v>
                </c:pt>
                <c:pt idx="384">
                  <c:v>1.8258000000000001</c:v>
                </c:pt>
                <c:pt idx="385">
                  <c:v>1.8097000000000001</c:v>
                </c:pt>
                <c:pt idx="386">
                  <c:v>1.7927999999999999</c:v>
                </c:pt>
                <c:pt idx="387">
                  <c:v>1.7750999999999999</c:v>
                </c:pt>
                <c:pt idx="388">
                  <c:v>1.7567999999999999</c:v>
                </c:pt>
                <c:pt idx="389">
                  <c:v>1.7379</c:v>
                </c:pt>
                <c:pt idx="390">
                  <c:v>1.7184999999999999</c:v>
                </c:pt>
                <c:pt idx="391">
                  <c:v>1.6988000000000001</c:v>
                </c:pt>
                <c:pt idx="392">
                  <c:v>1.679</c:v>
                </c:pt>
                <c:pt idx="393">
                  <c:v>1.6591</c:v>
                </c:pt>
                <c:pt idx="394">
                  <c:v>1.6394</c:v>
                </c:pt>
                <c:pt idx="395">
                  <c:v>1.6198999999999999</c:v>
                </c:pt>
                <c:pt idx="396">
                  <c:v>1.6008</c:v>
                </c:pt>
                <c:pt idx="397">
                  <c:v>1.5821000000000001</c:v>
                </c:pt>
                <c:pt idx="398">
                  <c:v>1.5640000000000001</c:v>
                </c:pt>
                <c:pt idx="399">
                  <c:v>1.5466</c:v>
                </c:pt>
                <c:pt idx="400">
                  <c:v>1.5298</c:v>
                </c:pt>
                <c:pt idx="401">
                  <c:v>1.5139</c:v>
                </c:pt>
                <c:pt idx="402">
                  <c:v>1.4986999999999999</c:v>
                </c:pt>
                <c:pt idx="403">
                  <c:v>1.4842</c:v>
                </c:pt>
                <c:pt idx="404">
                  <c:v>1.4705999999999999</c:v>
                </c:pt>
                <c:pt idx="405">
                  <c:v>1.4577</c:v>
                </c:pt>
                <c:pt idx="406">
                  <c:v>1.4456</c:v>
                </c:pt>
                <c:pt idx="407">
                  <c:v>1.4340999999999999</c:v>
                </c:pt>
                <c:pt idx="408">
                  <c:v>1.4233</c:v>
                </c:pt>
                <c:pt idx="409">
                  <c:v>1.4131</c:v>
                </c:pt>
                <c:pt idx="410">
                  <c:v>1.4035</c:v>
                </c:pt>
                <c:pt idx="411">
                  <c:v>1.3943000000000001</c:v>
                </c:pt>
                <c:pt idx="412">
                  <c:v>1.3855</c:v>
                </c:pt>
                <c:pt idx="413">
                  <c:v>1.3771</c:v>
                </c:pt>
                <c:pt idx="414">
                  <c:v>1.369</c:v>
                </c:pt>
                <c:pt idx="415">
                  <c:v>1.3612</c:v>
                </c:pt>
                <c:pt idx="416">
                  <c:v>1.3534999999999999</c:v>
                </c:pt>
                <c:pt idx="417">
                  <c:v>1.3460000000000001</c:v>
                </c:pt>
                <c:pt idx="418">
                  <c:v>1.3386</c:v>
                </c:pt>
                <c:pt idx="419">
                  <c:v>1.3312999999999999</c:v>
                </c:pt>
                <c:pt idx="420">
                  <c:v>1.3240000000000001</c:v>
                </c:pt>
                <c:pt idx="421">
                  <c:v>1.3166</c:v>
                </c:pt>
                <c:pt idx="422">
                  <c:v>1.3091999999999999</c:v>
                </c:pt>
                <c:pt idx="423">
                  <c:v>1.3017000000000001</c:v>
                </c:pt>
                <c:pt idx="424">
                  <c:v>1.2942</c:v>
                </c:pt>
                <c:pt idx="425">
                  <c:v>1.2865</c:v>
                </c:pt>
                <c:pt idx="426">
                  <c:v>1.2786999999999999</c:v>
                </c:pt>
                <c:pt idx="427">
                  <c:v>1.2707999999999999</c:v>
                </c:pt>
                <c:pt idx="428">
                  <c:v>1.2626999999999999</c:v>
                </c:pt>
                <c:pt idx="429">
                  <c:v>1.2545999999999999</c:v>
                </c:pt>
                <c:pt idx="430">
                  <c:v>1.2463</c:v>
                </c:pt>
                <c:pt idx="431">
                  <c:v>1.238</c:v>
                </c:pt>
                <c:pt idx="432">
                  <c:v>1.2295</c:v>
                </c:pt>
                <c:pt idx="433">
                  <c:v>1.2211000000000001</c:v>
                </c:pt>
                <c:pt idx="434">
                  <c:v>1.2125999999999999</c:v>
                </c:pt>
                <c:pt idx="435">
                  <c:v>1.2041999999999999</c:v>
                </c:pt>
                <c:pt idx="436">
                  <c:v>1.1958</c:v>
                </c:pt>
                <c:pt idx="437">
                  <c:v>1.1875</c:v>
                </c:pt>
                <c:pt idx="438">
                  <c:v>1.1793</c:v>
                </c:pt>
                <c:pt idx="439">
                  <c:v>1.1714</c:v>
                </c:pt>
                <c:pt idx="440">
                  <c:v>1.1636</c:v>
                </c:pt>
                <c:pt idx="441">
                  <c:v>1.1559999999999999</c:v>
                </c:pt>
                <c:pt idx="442">
                  <c:v>1.1487000000000001</c:v>
                </c:pt>
                <c:pt idx="443">
                  <c:v>1.1416999999999999</c:v>
                </c:pt>
                <c:pt idx="444">
                  <c:v>1.1349</c:v>
                </c:pt>
                <c:pt idx="445">
                  <c:v>1.1284000000000001</c:v>
                </c:pt>
                <c:pt idx="446">
                  <c:v>1.1221000000000001</c:v>
                </c:pt>
                <c:pt idx="447">
                  <c:v>1.1161000000000001</c:v>
                </c:pt>
                <c:pt idx="448">
                  <c:v>1.1102000000000001</c:v>
                </c:pt>
                <c:pt idx="449">
                  <c:v>1.1044</c:v>
                </c:pt>
                <c:pt idx="450">
                  <c:v>1.0987</c:v>
                </c:pt>
                <c:pt idx="451">
                  <c:v>1.093</c:v>
                </c:pt>
                <c:pt idx="452">
                  <c:v>1.0871999999999999</c:v>
                </c:pt>
                <c:pt idx="453">
                  <c:v>1.0812999999999999</c:v>
                </c:pt>
                <c:pt idx="454">
                  <c:v>1.0752999999999999</c:v>
                </c:pt>
                <c:pt idx="455">
                  <c:v>1.0689</c:v>
                </c:pt>
                <c:pt idx="456">
                  <c:v>1.0623</c:v>
                </c:pt>
                <c:pt idx="457">
                  <c:v>1.0551999999999999</c:v>
                </c:pt>
                <c:pt idx="458">
                  <c:v>1.0479000000000001</c:v>
                </c:pt>
                <c:pt idx="459">
                  <c:v>1.0401</c:v>
                </c:pt>
                <c:pt idx="460">
                  <c:v>1.0319</c:v>
                </c:pt>
                <c:pt idx="461">
                  <c:v>1.0233000000000001</c:v>
                </c:pt>
                <c:pt idx="462">
                  <c:v>1.0144</c:v>
                </c:pt>
                <c:pt idx="463">
                  <c:v>1.0053000000000001</c:v>
                </c:pt>
                <c:pt idx="464">
                  <c:v>0.99583999999999995</c:v>
                </c:pt>
                <c:pt idx="465">
                  <c:v>0.98626000000000003</c:v>
                </c:pt>
                <c:pt idx="466">
                  <c:v>0.97660999999999998</c:v>
                </c:pt>
                <c:pt idx="467">
                  <c:v>0.96694999999999998</c:v>
                </c:pt>
                <c:pt idx="468">
                  <c:v>0.95737000000000005</c:v>
                </c:pt>
                <c:pt idx="469">
                  <c:v>0.94794</c:v>
                </c:pt>
                <c:pt idx="470">
                  <c:v>0.93872999999999995</c:v>
                </c:pt>
                <c:pt idx="471">
                  <c:v>0.92978000000000005</c:v>
                </c:pt>
                <c:pt idx="472">
                  <c:v>0.92115000000000002</c:v>
                </c:pt>
                <c:pt idx="473">
                  <c:v>0.91285000000000005</c:v>
                </c:pt>
                <c:pt idx="474">
                  <c:v>0.90488000000000002</c:v>
                </c:pt>
                <c:pt idx="475">
                  <c:v>0.89724999999999999</c:v>
                </c:pt>
                <c:pt idx="476">
                  <c:v>0.88993</c:v>
                </c:pt>
                <c:pt idx="477">
                  <c:v>0.88288</c:v>
                </c:pt>
                <c:pt idx="478">
                  <c:v>0.87604000000000004</c:v>
                </c:pt>
                <c:pt idx="479">
                  <c:v>0.86936999999999998</c:v>
                </c:pt>
                <c:pt idx="480">
                  <c:v>0.86277999999999999</c:v>
                </c:pt>
                <c:pt idx="481">
                  <c:v>0.85621000000000003</c:v>
                </c:pt>
                <c:pt idx="482">
                  <c:v>0.84958999999999996</c:v>
                </c:pt>
                <c:pt idx="483">
                  <c:v>0.84284999999999999</c:v>
                </c:pt>
                <c:pt idx="484">
                  <c:v>0.83594000000000002</c:v>
                </c:pt>
                <c:pt idx="485">
                  <c:v>0.82877999999999996</c:v>
                </c:pt>
                <c:pt idx="486">
                  <c:v>0.82135000000000002</c:v>
                </c:pt>
                <c:pt idx="487">
                  <c:v>0.81361000000000006</c:v>
                </c:pt>
                <c:pt idx="488">
                  <c:v>0.80552000000000001</c:v>
                </c:pt>
                <c:pt idx="489">
                  <c:v>0.79708999999999997</c:v>
                </c:pt>
                <c:pt idx="490">
                  <c:v>0.78830999999999996</c:v>
                </c:pt>
                <c:pt idx="491">
                  <c:v>0.77917999999999998</c:v>
                </c:pt>
                <c:pt idx="492">
                  <c:v>0.76973000000000003</c:v>
                </c:pt>
                <c:pt idx="493">
                  <c:v>0.75995999999999997</c:v>
                </c:pt>
                <c:pt idx="494">
                  <c:v>0.74992000000000003</c:v>
                </c:pt>
                <c:pt idx="495">
                  <c:v>0.73963000000000001</c:v>
                </c:pt>
                <c:pt idx="496">
                  <c:v>0.72912999999999994</c:v>
                </c:pt>
                <c:pt idx="497">
                  <c:v>0.71845000000000003</c:v>
                </c:pt>
                <c:pt idx="498">
                  <c:v>0.70762999999999998</c:v>
                </c:pt>
                <c:pt idx="499">
                  <c:v>0.69669999999999999</c:v>
                </c:pt>
                <c:pt idx="500">
                  <c:v>0.68569999999999998</c:v>
                </c:pt>
                <c:pt idx="501">
                  <c:v>0.67466000000000004</c:v>
                </c:pt>
                <c:pt idx="502">
                  <c:v>0.66361999999999999</c:v>
                </c:pt>
                <c:pt idx="503">
                  <c:v>0.65259</c:v>
                </c:pt>
                <c:pt idx="504">
                  <c:v>0.64161999999999997</c:v>
                </c:pt>
                <c:pt idx="505">
                  <c:v>0.63073000000000001</c:v>
                </c:pt>
                <c:pt idx="506">
                  <c:v>0.61994000000000005</c:v>
                </c:pt>
                <c:pt idx="507">
                  <c:v>0.60926000000000002</c:v>
                </c:pt>
                <c:pt idx="508">
                  <c:v>0.59872999999999998</c:v>
                </c:pt>
                <c:pt idx="509">
                  <c:v>0.58835000000000004</c:v>
                </c:pt>
                <c:pt idx="510">
                  <c:v>0.57813000000000003</c:v>
                </c:pt>
                <c:pt idx="511">
                  <c:v>0.56806999999999996</c:v>
                </c:pt>
                <c:pt idx="512">
                  <c:v>0.55818999999999996</c:v>
                </c:pt>
                <c:pt idx="513">
                  <c:v>0.54847000000000001</c:v>
                </c:pt>
                <c:pt idx="514">
                  <c:v>0.53891999999999995</c:v>
                </c:pt>
                <c:pt idx="515">
                  <c:v>0.52951999999999999</c:v>
                </c:pt>
                <c:pt idx="516">
                  <c:v>0.52027000000000001</c:v>
                </c:pt>
                <c:pt idx="517">
                  <c:v>0.51114999999999999</c:v>
                </c:pt>
                <c:pt idx="518">
                  <c:v>0.50214000000000003</c:v>
                </c:pt>
                <c:pt idx="519">
                  <c:v>0.49323</c:v>
                </c:pt>
                <c:pt idx="520">
                  <c:v>0.4844</c:v>
                </c:pt>
                <c:pt idx="521">
                  <c:v>0.47561999999999999</c:v>
                </c:pt>
                <c:pt idx="522">
                  <c:v>0.46688000000000002</c:v>
                </c:pt>
                <c:pt idx="523">
                  <c:v>0.45816000000000001</c:v>
                </c:pt>
                <c:pt idx="524">
                  <c:v>0.44944000000000001</c:v>
                </c:pt>
                <c:pt idx="525">
                  <c:v>0.44069999999999998</c:v>
                </c:pt>
                <c:pt idx="526">
                  <c:v>0.43193999999999999</c:v>
                </c:pt>
                <c:pt idx="527">
                  <c:v>0.42313000000000001</c:v>
                </c:pt>
                <c:pt idx="528">
                  <c:v>0.41428999999999999</c:v>
                </c:pt>
                <c:pt idx="529">
                  <c:v>0.40539999999999998</c:v>
                </c:pt>
                <c:pt idx="530">
                  <c:v>0.39646999999999999</c:v>
                </c:pt>
                <c:pt idx="531">
                  <c:v>0.38750000000000001</c:v>
                </c:pt>
                <c:pt idx="532">
                  <c:v>0.37852000000000002</c:v>
                </c:pt>
                <c:pt idx="533">
                  <c:v>0.36954999999999999</c:v>
                </c:pt>
                <c:pt idx="534">
                  <c:v>0.36059000000000002</c:v>
                </c:pt>
                <c:pt idx="535">
                  <c:v>0.35170000000000001</c:v>
                </c:pt>
                <c:pt idx="536">
                  <c:v>0.34288000000000002</c:v>
                </c:pt>
                <c:pt idx="537">
                  <c:v>0.33418999999999999</c:v>
                </c:pt>
                <c:pt idx="538">
                  <c:v>0.32566000000000001</c:v>
                </c:pt>
                <c:pt idx="539">
                  <c:v>0.31731999999999999</c:v>
                </c:pt>
                <c:pt idx="540">
                  <c:v>0.30923</c:v>
                </c:pt>
                <c:pt idx="541">
                  <c:v>0.30142000000000002</c:v>
                </c:pt>
                <c:pt idx="542">
                  <c:v>0.29392000000000001</c:v>
                </c:pt>
                <c:pt idx="543">
                  <c:v>0.28677000000000002</c:v>
                </c:pt>
                <c:pt idx="544">
                  <c:v>0.28000000000000003</c:v>
                </c:pt>
                <c:pt idx="545">
                  <c:v>0.27362999999999998</c:v>
                </c:pt>
                <c:pt idx="546">
                  <c:v>0.26768999999999998</c:v>
                </c:pt>
                <c:pt idx="547">
                  <c:v>0.26218999999999998</c:v>
                </c:pt>
                <c:pt idx="548">
                  <c:v>0.25713999999999998</c:v>
                </c:pt>
                <c:pt idx="549">
                  <c:v>0.25252000000000002</c:v>
                </c:pt>
                <c:pt idx="550">
                  <c:v>0.24834000000000001</c:v>
                </c:pt>
                <c:pt idx="551">
                  <c:v>0.24457000000000001</c:v>
                </c:pt>
                <c:pt idx="552">
                  <c:v>0.2412</c:v>
                </c:pt>
                <c:pt idx="553">
                  <c:v>0.23821000000000001</c:v>
                </c:pt>
                <c:pt idx="554">
                  <c:v>0.23555000000000001</c:v>
                </c:pt>
                <c:pt idx="555">
                  <c:v>0.23319000000000001</c:v>
                </c:pt>
                <c:pt idx="556">
                  <c:v>0.23111000000000001</c:v>
                </c:pt>
                <c:pt idx="557">
                  <c:v>0.22925999999999999</c:v>
                </c:pt>
                <c:pt idx="558">
                  <c:v>0.22761000000000001</c:v>
                </c:pt>
                <c:pt idx="559">
                  <c:v>0.22611999999999999</c:v>
                </c:pt>
                <c:pt idx="560">
                  <c:v>0.22477</c:v>
                </c:pt>
                <c:pt idx="561">
                  <c:v>0.22350999999999999</c:v>
                </c:pt>
                <c:pt idx="562">
                  <c:v>0.22231999999999999</c:v>
                </c:pt>
                <c:pt idx="563">
                  <c:v>0.22117000000000001</c:v>
                </c:pt>
                <c:pt idx="564">
                  <c:v>0.22004000000000001</c:v>
                </c:pt>
                <c:pt idx="565">
                  <c:v>0.21889</c:v>
                </c:pt>
                <c:pt idx="566">
                  <c:v>0.21772</c:v>
                </c:pt>
                <c:pt idx="567">
                  <c:v>0.21648999999999999</c:v>
                </c:pt>
                <c:pt idx="568">
                  <c:v>0.21518000000000001</c:v>
                </c:pt>
                <c:pt idx="569">
                  <c:v>0.21376999999999999</c:v>
                </c:pt>
                <c:pt idx="570">
                  <c:v>0.21224999999999999</c:v>
                </c:pt>
                <c:pt idx="571">
                  <c:v>0.21059</c:v>
                </c:pt>
                <c:pt idx="572">
                  <c:v>0.20877999999999999</c:v>
                </c:pt>
                <c:pt idx="573">
                  <c:v>0.20680999999999999</c:v>
                </c:pt>
                <c:pt idx="574">
                  <c:v>0.20468</c:v>
                </c:pt>
                <c:pt idx="575">
                  <c:v>0.20238</c:v>
                </c:pt>
                <c:pt idx="576">
                  <c:v>0.19991</c:v>
                </c:pt>
                <c:pt idx="577">
                  <c:v>0.19728000000000001</c:v>
                </c:pt>
                <c:pt idx="578">
                  <c:v>0.19450999999999999</c:v>
                </c:pt>
                <c:pt idx="579">
                  <c:v>0.19161</c:v>
                </c:pt>
                <c:pt idx="580">
                  <c:v>0.18861</c:v>
                </c:pt>
                <c:pt idx="581">
                  <c:v>0.18554000000000001</c:v>
                </c:pt>
                <c:pt idx="582">
                  <c:v>0.18242</c:v>
                </c:pt>
                <c:pt idx="583">
                  <c:v>0.17927999999999999</c:v>
                </c:pt>
                <c:pt idx="584">
                  <c:v>0.17616000000000001</c:v>
                </c:pt>
                <c:pt idx="585">
                  <c:v>0.1731</c:v>
                </c:pt>
                <c:pt idx="586">
                  <c:v>0.17011999999999999</c:v>
                </c:pt>
                <c:pt idx="587">
                  <c:v>0.16724</c:v>
                </c:pt>
                <c:pt idx="588">
                  <c:v>0.16450999999999999</c:v>
                </c:pt>
                <c:pt idx="589">
                  <c:v>0.16194</c:v>
                </c:pt>
                <c:pt idx="590">
                  <c:v>0.15955</c:v>
                </c:pt>
                <c:pt idx="591">
                  <c:v>0.15736</c:v>
                </c:pt>
                <c:pt idx="592">
                  <c:v>0.15537000000000001</c:v>
                </c:pt>
                <c:pt idx="593">
                  <c:v>0.15361</c:v>
                </c:pt>
                <c:pt idx="594">
                  <c:v>0.15207000000000001</c:v>
                </c:pt>
                <c:pt idx="595">
                  <c:v>0.15075</c:v>
                </c:pt>
                <c:pt idx="596">
                  <c:v>0.14965999999999999</c:v>
                </c:pt>
                <c:pt idx="597">
                  <c:v>0.14879999999999999</c:v>
                </c:pt>
                <c:pt idx="598">
                  <c:v>0.14815</c:v>
                </c:pt>
                <c:pt idx="599">
                  <c:v>0.1477</c:v>
                </c:pt>
                <c:pt idx="600">
                  <c:v>0.14746000000000001</c:v>
                </c:pt>
                <c:pt idx="601">
                  <c:v>0.14738999999999999</c:v>
                </c:pt>
                <c:pt idx="602">
                  <c:v>0.14751</c:v>
                </c:pt>
                <c:pt idx="603">
                  <c:v>0.14777000000000001</c:v>
                </c:pt>
                <c:pt idx="604">
                  <c:v>0.14818999999999999</c:v>
                </c:pt>
                <c:pt idx="605">
                  <c:v>0.14873</c:v>
                </c:pt>
                <c:pt idx="606">
                  <c:v>0.14938000000000001</c:v>
                </c:pt>
                <c:pt idx="607">
                  <c:v>0.15014</c:v>
                </c:pt>
                <c:pt idx="608">
                  <c:v>0.15098</c:v>
                </c:pt>
                <c:pt idx="609">
                  <c:v>0.15189</c:v>
                </c:pt>
                <c:pt idx="610">
                  <c:v>0.15287000000000001</c:v>
                </c:pt>
                <c:pt idx="611">
                  <c:v>0.15390999999999999</c:v>
                </c:pt>
                <c:pt idx="612">
                  <c:v>0.15498999999999999</c:v>
                </c:pt>
                <c:pt idx="613">
                  <c:v>0.15609999999999999</c:v>
                </c:pt>
                <c:pt idx="614">
                  <c:v>0.15725</c:v>
                </c:pt>
                <c:pt idx="615">
                  <c:v>0.15841</c:v>
                </c:pt>
                <c:pt idx="616">
                  <c:v>0.15959000000000001</c:v>
                </c:pt>
                <c:pt idx="617">
                  <c:v>0.16077</c:v>
                </c:pt>
                <c:pt idx="618">
                  <c:v>0.16194</c:v>
                </c:pt>
                <c:pt idx="619">
                  <c:v>0.16309999999999999</c:v>
                </c:pt>
                <c:pt idx="620">
                  <c:v>0.16424</c:v>
                </c:pt>
                <c:pt idx="621">
                  <c:v>0.16533999999999999</c:v>
                </c:pt>
                <c:pt idx="622">
                  <c:v>0.16638</c:v>
                </c:pt>
                <c:pt idx="623">
                  <c:v>0.16736000000000001</c:v>
                </c:pt>
                <c:pt idx="624">
                  <c:v>0.16825000000000001</c:v>
                </c:pt>
                <c:pt idx="625">
                  <c:v>0.16905000000000001</c:v>
                </c:pt>
                <c:pt idx="626">
                  <c:v>0.16972999999999999</c:v>
                </c:pt>
                <c:pt idx="627">
                  <c:v>0.17030000000000001</c:v>
                </c:pt>
                <c:pt idx="628">
                  <c:v>0.17072000000000001</c:v>
                </c:pt>
                <c:pt idx="629">
                  <c:v>0.17100000000000001</c:v>
                </c:pt>
                <c:pt idx="630">
                  <c:v>0.17113</c:v>
                </c:pt>
                <c:pt idx="631">
                  <c:v>0.1711</c:v>
                </c:pt>
                <c:pt idx="632">
                  <c:v>0.17091999999999999</c:v>
                </c:pt>
                <c:pt idx="633">
                  <c:v>0.17058000000000001</c:v>
                </c:pt>
                <c:pt idx="634">
                  <c:v>0.17008999999999999</c:v>
                </c:pt>
                <c:pt idx="635">
                  <c:v>0.16947000000000001</c:v>
                </c:pt>
                <c:pt idx="636">
                  <c:v>0.16872000000000001</c:v>
                </c:pt>
                <c:pt idx="637">
                  <c:v>0.16786000000000001</c:v>
                </c:pt>
                <c:pt idx="638">
                  <c:v>0.16689999999999999</c:v>
                </c:pt>
                <c:pt idx="639">
                  <c:v>0.16586000000000001</c:v>
                </c:pt>
                <c:pt idx="640">
                  <c:v>0.16475999999999999</c:v>
                </c:pt>
                <c:pt idx="641">
                  <c:v>0.1636</c:v>
                </c:pt>
                <c:pt idx="642">
                  <c:v>0.16241</c:v>
                </c:pt>
                <c:pt idx="643">
                  <c:v>0.16117999999999999</c:v>
                </c:pt>
                <c:pt idx="644">
                  <c:v>0.15994</c:v>
                </c:pt>
                <c:pt idx="645">
                  <c:v>0.15869</c:v>
                </c:pt>
                <c:pt idx="646">
                  <c:v>0.15742999999999999</c:v>
                </c:pt>
                <c:pt idx="647">
                  <c:v>0.15615999999999999</c:v>
                </c:pt>
                <c:pt idx="648">
                  <c:v>0.15487000000000001</c:v>
                </c:pt>
                <c:pt idx="649">
                  <c:v>0.15356</c:v>
                </c:pt>
                <c:pt idx="650">
                  <c:v>0.15223</c:v>
                </c:pt>
                <c:pt idx="651">
                  <c:v>0.15085999999999999</c:v>
                </c:pt>
                <c:pt idx="652">
                  <c:v>0.14945</c:v>
                </c:pt>
                <c:pt idx="653">
                  <c:v>0.14799000000000001</c:v>
                </c:pt>
                <c:pt idx="654">
                  <c:v>0.14646999999999999</c:v>
                </c:pt>
                <c:pt idx="655">
                  <c:v>0.14488999999999999</c:v>
                </c:pt>
                <c:pt idx="656">
                  <c:v>0.14323</c:v>
                </c:pt>
                <c:pt idx="657">
                  <c:v>0.14151</c:v>
                </c:pt>
                <c:pt idx="658">
                  <c:v>0.13972999999999999</c:v>
                </c:pt>
                <c:pt idx="659">
                  <c:v>0.13788</c:v>
                </c:pt>
                <c:pt idx="660">
                  <c:v>0.13597000000000001</c:v>
                </c:pt>
                <c:pt idx="661">
                  <c:v>0.13400999999999999</c:v>
                </c:pt>
                <c:pt idx="662">
                  <c:v>0.13202</c:v>
                </c:pt>
                <c:pt idx="663">
                  <c:v>0.13000999999999999</c:v>
                </c:pt>
                <c:pt idx="664">
                  <c:v>0.12798000000000001</c:v>
                </c:pt>
                <c:pt idx="665">
                  <c:v>0.12595999999999999</c:v>
                </c:pt>
                <c:pt idx="666">
                  <c:v>0.12396</c:v>
                </c:pt>
                <c:pt idx="667">
                  <c:v>0.12199</c:v>
                </c:pt>
                <c:pt idx="668">
                  <c:v>0.12007</c:v>
                </c:pt>
                <c:pt idx="669">
                  <c:v>0.11821</c:v>
                </c:pt>
                <c:pt idx="670">
                  <c:v>0.11643000000000001</c:v>
                </c:pt>
                <c:pt idx="671">
                  <c:v>0.11473</c:v>
                </c:pt>
                <c:pt idx="672">
                  <c:v>0.11314</c:v>
                </c:pt>
                <c:pt idx="673">
                  <c:v>0.11164</c:v>
                </c:pt>
                <c:pt idx="674">
                  <c:v>0.11026</c:v>
                </c:pt>
                <c:pt idx="675">
                  <c:v>0.10899</c:v>
                </c:pt>
                <c:pt idx="676">
                  <c:v>0.10785</c:v>
                </c:pt>
                <c:pt idx="677">
                  <c:v>0.10682999999999999</c:v>
                </c:pt>
                <c:pt idx="678">
                  <c:v>0.10592</c:v>
                </c:pt>
                <c:pt idx="679">
                  <c:v>0.10513</c:v>
                </c:pt>
                <c:pt idx="680">
                  <c:v>0.10445</c:v>
                </c:pt>
                <c:pt idx="681">
                  <c:v>0.10387</c:v>
                </c:pt>
                <c:pt idx="682">
                  <c:v>0.10338</c:v>
                </c:pt>
                <c:pt idx="683">
                  <c:v>0.10296</c:v>
                </c:pt>
                <c:pt idx="684">
                  <c:v>0.1026</c:v>
                </c:pt>
                <c:pt idx="685">
                  <c:v>0.10229000000000001</c:v>
                </c:pt>
                <c:pt idx="686">
                  <c:v>0.10199999999999999</c:v>
                </c:pt>
                <c:pt idx="687">
                  <c:v>0.10172</c:v>
                </c:pt>
                <c:pt idx="688">
                  <c:v>0.10143000000000001</c:v>
                </c:pt>
                <c:pt idx="689">
                  <c:v>0.10112</c:v>
                </c:pt>
                <c:pt idx="690">
                  <c:v>0.10076</c:v>
                </c:pt>
                <c:pt idx="691">
                  <c:v>0.10036</c:v>
                </c:pt>
                <c:pt idx="692">
                  <c:v>9.9879999999999997E-2</c:v>
                </c:pt>
                <c:pt idx="693">
                  <c:v>9.9330000000000002E-2</c:v>
                </c:pt>
                <c:pt idx="694">
                  <c:v>9.8700999999999997E-2</c:v>
                </c:pt>
                <c:pt idx="695">
                  <c:v>9.7989000000000007E-2</c:v>
                </c:pt>
                <c:pt idx="696">
                  <c:v>9.7196000000000005E-2</c:v>
                </c:pt>
                <c:pt idx="697">
                  <c:v>9.6325999999999995E-2</c:v>
                </c:pt>
                <c:pt idx="698">
                  <c:v>9.5383999999999997E-2</c:v>
                </c:pt>
                <c:pt idx="699">
                  <c:v>9.4378000000000004E-2</c:v>
                </c:pt>
                <c:pt idx="700">
                  <c:v>9.3318999999999999E-2</c:v>
                </c:pt>
                <c:pt idx="701">
                  <c:v>9.2217999999999994E-2</c:v>
                </c:pt>
                <c:pt idx="702">
                  <c:v>9.1088000000000002E-2</c:v>
                </c:pt>
                <c:pt idx="703">
                  <c:v>8.9940000000000006E-2</c:v>
                </c:pt>
                <c:pt idx="704">
                  <c:v>8.8788000000000006E-2</c:v>
                </c:pt>
                <c:pt idx="705">
                  <c:v>8.7642999999999999E-2</c:v>
                </c:pt>
                <c:pt idx="706">
                  <c:v>8.6517999999999998E-2</c:v>
                </c:pt>
                <c:pt idx="707">
                  <c:v>8.5419999999999996E-2</c:v>
                </c:pt>
                <c:pt idx="708">
                  <c:v>8.4359000000000003E-2</c:v>
                </c:pt>
                <c:pt idx="709">
                  <c:v>8.3341999999999999E-2</c:v>
                </c:pt>
                <c:pt idx="710">
                  <c:v>8.2373000000000002E-2</c:v>
                </c:pt>
                <c:pt idx="711">
                  <c:v>8.1455E-2</c:v>
                </c:pt>
                <c:pt idx="712">
                  <c:v>8.0590999999999996E-2</c:v>
                </c:pt>
                <c:pt idx="713">
                  <c:v>7.9780000000000004E-2</c:v>
                </c:pt>
                <c:pt idx="714">
                  <c:v>7.9020999999999994E-2</c:v>
                </c:pt>
                <c:pt idx="715">
                  <c:v>7.8312000000000007E-2</c:v>
                </c:pt>
                <c:pt idx="716">
                  <c:v>7.7649999999999997E-2</c:v>
                </c:pt>
                <c:pt idx="717">
                  <c:v>7.7031000000000002E-2</c:v>
                </c:pt>
                <c:pt idx="718">
                  <c:v>7.6452000000000006E-2</c:v>
                </c:pt>
                <c:pt idx="719">
                  <c:v>7.5909000000000004E-2</c:v>
                </c:pt>
                <c:pt idx="720">
                  <c:v>7.5397000000000006E-2</c:v>
                </c:pt>
                <c:pt idx="721">
                  <c:v>7.4912999999999993E-2</c:v>
                </c:pt>
                <c:pt idx="722">
                  <c:v>7.4454000000000006E-2</c:v>
                </c:pt>
                <c:pt idx="723">
                  <c:v>7.4014999999999997E-2</c:v>
                </c:pt>
                <c:pt idx="724">
                  <c:v>7.3594999999999994E-2</c:v>
                </c:pt>
                <c:pt idx="725">
                  <c:v>7.3189000000000004E-2</c:v>
                </c:pt>
                <c:pt idx="726">
                  <c:v>7.2794999999999999E-2</c:v>
                </c:pt>
                <c:pt idx="727">
                  <c:v>7.2411000000000003E-2</c:v>
                </c:pt>
                <c:pt idx="728">
                  <c:v>7.2036000000000003E-2</c:v>
                </c:pt>
                <c:pt idx="729">
                  <c:v>7.1665999999999994E-2</c:v>
                </c:pt>
                <c:pt idx="730">
                  <c:v>7.1301000000000003E-2</c:v>
                </c:pt>
                <c:pt idx="731">
                  <c:v>7.0939000000000002E-2</c:v>
                </c:pt>
                <c:pt idx="732">
                  <c:v>7.0580000000000004E-2</c:v>
                </c:pt>
                <c:pt idx="733">
                  <c:v>7.0222000000000007E-2</c:v>
                </c:pt>
                <c:pt idx="734">
                  <c:v>6.9863999999999996E-2</c:v>
                </c:pt>
                <c:pt idx="735">
                  <c:v>6.9505999999999998E-2</c:v>
                </c:pt>
                <c:pt idx="736">
                  <c:v>6.9148000000000001E-2</c:v>
                </c:pt>
                <c:pt idx="737">
                  <c:v>6.8787000000000001E-2</c:v>
                </c:pt>
                <c:pt idx="738">
                  <c:v>6.8423999999999999E-2</c:v>
                </c:pt>
                <c:pt idx="739">
                  <c:v>6.8057000000000006E-2</c:v>
                </c:pt>
                <c:pt idx="740">
                  <c:v>6.7683999999999994E-2</c:v>
                </c:pt>
                <c:pt idx="741">
                  <c:v>6.7305000000000004E-2</c:v>
                </c:pt>
                <c:pt idx="742">
                  <c:v>6.6918000000000005E-2</c:v>
                </c:pt>
                <c:pt idx="743">
                  <c:v>6.6521999999999998E-2</c:v>
                </c:pt>
                <c:pt idx="744">
                  <c:v>6.6115999999999994E-2</c:v>
                </c:pt>
                <c:pt idx="745">
                  <c:v>6.5699999999999995E-2</c:v>
                </c:pt>
                <c:pt idx="746">
                  <c:v>6.5276000000000001E-2</c:v>
                </c:pt>
                <c:pt idx="747">
                  <c:v>6.4842999999999998E-2</c:v>
                </c:pt>
                <c:pt idx="748">
                  <c:v>6.4404000000000003E-2</c:v>
                </c:pt>
                <c:pt idx="749">
                  <c:v>6.3963000000000006E-2</c:v>
                </c:pt>
                <c:pt idx="750">
                  <c:v>6.3523999999999997E-2</c:v>
                </c:pt>
                <c:pt idx="751">
                  <c:v>6.3090999999999994E-2</c:v>
                </c:pt>
                <c:pt idx="752">
                  <c:v>6.2669000000000002E-2</c:v>
                </c:pt>
                <c:pt idx="753">
                  <c:v>6.2264E-2</c:v>
                </c:pt>
                <c:pt idx="754">
                  <c:v>6.1882E-2</c:v>
                </c:pt>
                <c:pt idx="755">
                  <c:v>6.1526999999999998E-2</c:v>
                </c:pt>
                <c:pt idx="756">
                  <c:v>6.1203E-2</c:v>
                </c:pt>
                <c:pt idx="757">
                  <c:v>6.0914000000000003E-2</c:v>
                </c:pt>
                <c:pt idx="758">
                  <c:v>6.0661E-2</c:v>
                </c:pt>
                <c:pt idx="759">
                  <c:v>6.0443999999999998E-2</c:v>
                </c:pt>
                <c:pt idx="760">
                  <c:v>6.0262999999999997E-2</c:v>
                </c:pt>
                <c:pt idx="761">
                  <c:v>6.0111999999999999E-2</c:v>
                </c:pt>
                <c:pt idx="762">
                  <c:v>5.9989000000000001E-2</c:v>
                </c:pt>
                <c:pt idx="763">
                  <c:v>5.9885000000000001E-2</c:v>
                </c:pt>
                <c:pt idx="764">
                  <c:v>5.9794E-2</c:v>
                </c:pt>
                <c:pt idx="765">
                  <c:v>5.9705000000000001E-2</c:v>
                </c:pt>
                <c:pt idx="766">
                  <c:v>5.9610999999999997E-2</c:v>
                </c:pt>
                <c:pt idx="767">
                  <c:v>5.9500999999999998E-2</c:v>
                </c:pt>
                <c:pt idx="768">
                  <c:v>5.9366000000000002E-2</c:v>
                </c:pt>
                <c:pt idx="769">
                  <c:v>5.9197E-2</c:v>
                </c:pt>
                <c:pt idx="770">
                  <c:v>5.8989E-2</c:v>
                </c:pt>
                <c:pt idx="771">
                  <c:v>5.8735000000000002E-2</c:v>
                </c:pt>
                <c:pt idx="772">
                  <c:v>5.8431999999999998E-2</c:v>
                </c:pt>
                <c:pt idx="773">
                  <c:v>5.8078999999999999E-2</c:v>
                </c:pt>
                <c:pt idx="774">
                  <c:v>5.7676999999999999E-2</c:v>
                </c:pt>
                <c:pt idx="775">
                  <c:v>5.7229000000000002E-2</c:v>
                </c:pt>
                <c:pt idx="776">
                  <c:v>5.6741E-2</c:v>
                </c:pt>
                <c:pt idx="777">
                  <c:v>5.6218999999999998E-2</c:v>
                </c:pt>
                <c:pt idx="778">
                  <c:v>5.5671999999999999E-2</c:v>
                </c:pt>
                <c:pt idx="779">
                  <c:v>5.5108999999999998E-2</c:v>
                </c:pt>
                <c:pt idx="780">
                  <c:v>5.4540999999999999E-2</c:v>
                </c:pt>
                <c:pt idx="781">
                  <c:v>5.3976000000000003E-2</c:v>
                </c:pt>
                <c:pt idx="782">
                  <c:v>5.3426000000000001E-2</c:v>
                </c:pt>
                <c:pt idx="783">
                  <c:v>5.2898000000000001E-2</c:v>
                </c:pt>
                <c:pt idx="784">
                  <c:v>5.2401999999999997E-2</c:v>
                </c:pt>
                <c:pt idx="785">
                  <c:v>5.1943000000000003E-2</c:v>
                </c:pt>
                <c:pt idx="786">
                  <c:v>5.1527999999999997E-2</c:v>
                </c:pt>
                <c:pt idx="787">
                  <c:v>5.1159000000000003E-2</c:v>
                </c:pt>
                <c:pt idx="788">
                  <c:v>5.0840000000000003E-2</c:v>
                </c:pt>
                <c:pt idx="789">
                  <c:v>5.0570999999999998E-2</c:v>
                </c:pt>
                <c:pt idx="790">
                  <c:v>5.0351E-2</c:v>
                </c:pt>
                <c:pt idx="791">
                  <c:v>5.0178E-2</c:v>
                </c:pt>
                <c:pt idx="792">
                  <c:v>5.0049000000000003E-2</c:v>
                </c:pt>
                <c:pt idx="793">
                  <c:v>4.9960999999999998E-2</c:v>
                </c:pt>
                <c:pt idx="794">
                  <c:v>4.9909000000000002E-2</c:v>
                </c:pt>
                <c:pt idx="795">
                  <c:v>4.9888000000000002E-2</c:v>
                </c:pt>
                <c:pt idx="796">
                  <c:v>4.9893E-2</c:v>
                </c:pt>
                <c:pt idx="797">
                  <c:v>4.9921E-2</c:v>
                </c:pt>
                <c:pt idx="798">
                  <c:v>4.9966000000000003E-2</c:v>
                </c:pt>
                <c:pt idx="799">
                  <c:v>5.0023999999999999E-2</c:v>
                </c:pt>
                <c:pt idx="800">
                  <c:v>5.0091999999999998E-2</c:v>
                </c:pt>
                <c:pt idx="801">
                  <c:v>5.0167000000000003E-2</c:v>
                </c:pt>
                <c:pt idx="802">
                  <c:v>5.0247E-2</c:v>
                </c:pt>
                <c:pt idx="803">
                  <c:v>5.033E-2</c:v>
                </c:pt>
                <c:pt idx="804">
                  <c:v>5.0414E-2</c:v>
                </c:pt>
                <c:pt idx="805">
                  <c:v>5.0499000000000002E-2</c:v>
                </c:pt>
                <c:pt idx="806">
                  <c:v>5.0585999999999999E-2</c:v>
                </c:pt>
                <c:pt idx="807">
                  <c:v>5.0673000000000003E-2</c:v>
                </c:pt>
                <c:pt idx="808">
                  <c:v>5.0763000000000003E-2</c:v>
                </c:pt>
                <c:pt idx="809">
                  <c:v>5.0854000000000003E-2</c:v>
                </c:pt>
                <c:pt idx="810">
                  <c:v>5.0948E-2</c:v>
                </c:pt>
                <c:pt idx="811">
                  <c:v>5.1046000000000001E-2</c:v>
                </c:pt>
                <c:pt idx="812">
                  <c:v>5.1145999999999997E-2</c:v>
                </c:pt>
                <c:pt idx="813">
                  <c:v>5.1248000000000002E-2</c:v>
                </c:pt>
                <c:pt idx="814">
                  <c:v>5.1351000000000001E-2</c:v>
                </c:pt>
                <c:pt idx="815">
                  <c:v>5.1454E-2</c:v>
                </c:pt>
                <c:pt idx="816">
                  <c:v>5.1552000000000001E-2</c:v>
                </c:pt>
                <c:pt idx="817">
                  <c:v>5.1643000000000001E-2</c:v>
                </c:pt>
                <c:pt idx="818">
                  <c:v>5.1722999999999998E-2</c:v>
                </c:pt>
                <c:pt idx="819">
                  <c:v>5.1787E-2</c:v>
                </c:pt>
                <c:pt idx="820">
                  <c:v>5.1831000000000002E-2</c:v>
                </c:pt>
                <c:pt idx="821">
                  <c:v>5.1851000000000001E-2</c:v>
                </c:pt>
                <c:pt idx="822">
                  <c:v>5.1840999999999998E-2</c:v>
                </c:pt>
                <c:pt idx="823">
                  <c:v>5.1798999999999998E-2</c:v>
                </c:pt>
                <c:pt idx="824">
                  <c:v>5.1720000000000002E-2</c:v>
                </c:pt>
                <c:pt idx="825">
                  <c:v>5.1602000000000002E-2</c:v>
                </c:pt>
                <c:pt idx="826">
                  <c:v>5.1443999999999997E-2</c:v>
                </c:pt>
                <c:pt idx="827">
                  <c:v>5.1242999999999997E-2</c:v>
                </c:pt>
                <c:pt idx="828">
                  <c:v>5.1001999999999999E-2</c:v>
                </c:pt>
                <c:pt idx="829">
                  <c:v>5.0720000000000001E-2</c:v>
                </c:pt>
                <c:pt idx="830">
                  <c:v>5.04E-2</c:v>
                </c:pt>
                <c:pt idx="831">
                  <c:v>5.0043999999999998E-2</c:v>
                </c:pt>
                <c:pt idx="832">
                  <c:v>4.9654999999999998E-2</c:v>
                </c:pt>
                <c:pt idx="833">
                  <c:v>4.9237000000000003E-2</c:v>
                </c:pt>
                <c:pt idx="834">
                  <c:v>4.8792000000000002E-2</c:v>
                </c:pt>
                <c:pt idx="835">
                  <c:v>4.8325E-2</c:v>
                </c:pt>
                <c:pt idx="836">
                  <c:v>4.7839E-2</c:v>
                </c:pt>
                <c:pt idx="837">
                  <c:v>4.7336999999999997E-2</c:v>
                </c:pt>
                <c:pt idx="838">
                  <c:v>4.6822999999999997E-2</c:v>
                </c:pt>
                <c:pt idx="839">
                  <c:v>4.6297999999999999E-2</c:v>
                </c:pt>
                <c:pt idx="840">
                  <c:v>4.5766000000000001E-2</c:v>
                </c:pt>
                <c:pt idx="841">
                  <c:v>4.5227999999999997E-2</c:v>
                </c:pt>
                <c:pt idx="842">
                  <c:v>4.4685999999999997E-2</c:v>
                </c:pt>
                <c:pt idx="843">
                  <c:v>4.4141E-2</c:v>
                </c:pt>
                <c:pt idx="844">
                  <c:v>4.3595000000000002E-2</c:v>
                </c:pt>
                <c:pt idx="845">
                  <c:v>4.3048000000000003E-2</c:v>
                </c:pt>
                <c:pt idx="846">
                  <c:v>4.2501999999999998E-2</c:v>
                </c:pt>
                <c:pt idx="847">
                  <c:v>4.1958000000000002E-2</c:v>
                </c:pt>
                <c:pt idx="848">
                  <c:v>4.1416000000000001E-2</c:v>
                </c:pt>
                <c:pt idx="849">
                  <c:v>4.0876999999999997E-2</c:v>
                </c:pt>
                <c:pt idx="850">
                  <c:v>4.0342000000000003E-2</c:v>
                </c:pt>
                <c:pt idx="851">
                  <c:v>3.9812E-2</c:v>
                </c:pt>
                <c:pt idx="852">
                  <c:v>3.9287000000000002E-2</c:v>
                </c:pt>
                <c:pt idx="853">
                  <c:v>3.8768999999999998E-2</c:v>
                </c:pt>
                <c:pt idx="854">
                  <c:v>3.8258E-2</c:v>
                </c:pt>
                <c:pt idx="855">
                  <c:v>3.7755999999999998E-2</c:v>
                </c:pt>
                <c:pt idx="856">
                  <c:v>3.7262000000000003E-2</c:v>
                </c:pt>
                <c:pt idx="857">
                  <c:v>3.6777999999999998E-2</c:v>
                </c:pt>
                <c:pt idx="858">
                  <c:v>3.6304000000000003E-2</c:v>
                </c:pt>
                <c:pt idx="859">
                  <c:v>3.5839999999999997E-2</c:v>
                </c:pt>
                <c:pt idx="860">
                  <c:v>3.5388000000000003E-2</c:v>
                </c:pt>
                <c:pt idx="861">
                  <c:v>3.4945999999999998E-2</c:v>
                </c:pt>
                <c:pt idx="862">
                  <c:v>3.4514999999999997E-2</c:v>
                </c:pt>
                <c:pt idx="863">
                  <c:v>3.4095E-2</c:v>
                </c:pt>
                <c:pt idx="864">
                  <c:v>3.3686000000000001E-2</c:v>
                </c:pt>
                <c:pt idx="865">
                  <c:v>3.3286999999999997E-2</c:v>
                </c:pt>
                <c:pt idx="866">
                  <c:v>3.2899999999999999E-2</c:v>
                </c:pt>
                <c:pt idx="867">
                  <c:v>3.2523999999999997E-2</c:v>
                </c:pt>
                <c:pt idx="868">
                  <c:v>3.2160000000000001E-2</c:v>
                </c:pt>
                <c:pt idx="869">
                  <c:v>3.1808999999999997E-2</c:v>
                </c:pt>
                <c:pt idx="870">
                  <c:v>3.1473000000000001E-2</c:v>
                </c:pt>
                <c:pt idx="871">
                  <c:v>3.1153E-2</c:v>
                </c:pt>
                <c:pt idx="872">
                  <c:v>3.0852999999999998E-2</c:v>
                </c:pt>
                <c:pt idx="873">
                  <c:v>3.0575000000000001E-2</c:v>
                </c:pt>
                <c:pt idx="874">
                  <c:v>3.0322000000000002E-2</c:v>
                </c:pt>
                <c:pt idx="875">
                  <c:v>3.0098E-2</c:v>
                </c:pt>
                <c:pt idx="876">
                  <c:v>2.9904E-2</c:v>
                </c:pt>
                <c:pt idx="877">
                  <c:v>2.9745000000000001E-2</c:v>
                </c:pt>
                <c:pt idx="878">
                  <c:v>2.9621000000000001E-2</c:v>
                </c:pt>
                <c:pt idx="879">
                  <c:v>2.9534999999999999E-2</c:v>
                </c:pt>
                <c:pt idx="880">
                  <c:v>2.9485999999999998E-2</c:v>
                </c:pt>
                <c:pt idx="881">
                  <c:v>2.9475000000000001E-2</c:v>
                </c:pt>
                <c:pt idx="882">
                  <c:v>2.9499999999999998E-2</c:v>
                </c:pt>
                <c:pt idx="883">
                  <c:v>2.9558999999999998E-2</c:v>
                </c:pt>
                <c:pt idx="884">
                  <c:v>2.9648999999999998E-2</c:v>
                </c:pt>
                <c:pt idx="885">
                  <c:v>2.9765E-2</c:v>
                </c:pt>
                <c:pt idx="886">
                  <c:v>2.9902000000000001E-2</c:v>
                </c:pt>
                <c:pt idx="887">
                  <c:v>3.0055999999999999E-2</c:v>
                </c:pt>
                <c:pt idx="888">
                  <c:v>3.0221000000000001E-2</c:v>
                </c:pt>
                <c:pt idx="889">
                  <c:v>3.0391000000000001E-2</c:v>
                </c:pt>
                <c:pt idx="890">
                  <c:v>3.0561000000000001E-2</c:v>
                </c:pt>
                <c:pt idx="891">
                  <c:v>3.0724999999999999E-2</c:v>
                </c:pt>
                <c:pt idx="892">
                  <c:v>3.0879E-2</c:v>
                </c:pt>
                <c:pt idx="893">
                  <c:v>3.1018E-2</c:v>
                </c:pt>
                <c:pt idx="894">
                  <c:v>3.1140000000000001E-2</c:v>
                </c:pt>
                <c:pt idx="895">
                  <c:v>3.124E-2</c:v>
                </c:pt>
                <c:pt idx="896">
                  <c:v>3.1316999999999998E-2</c:v>
                </c:pt>
                <c:pt idx="897">
                  <c:v>3.1370000000000002E-2</c:v>
                </c:pt>
                <c:pt idx="898">
                  <c:v>3.1396E-2</c:v>
                </c:pt>
                <c:pt idx="899">
                  <c:v>3.1397000000000001E-2</c:v>
                </c:pt>
                <c:pt idx="900">
                  <c:v>3.1371000000000003E-2</c:v>
                </c:pt>
                <c:pt idx="901">
                  <c:v>3.1317999999999999E-2</c:v>
                </c:pt>
                <c:pt idx="902">
                  <c:v>3.1241000000000001E-2</c:v>
                </c:pt>
                <c:pt idx="903">
                  <c:v>3.1137999999999999E-2</c:v>
                </c:pt>
                <c:pt idx="904">
                  <c:v>3.1012999999999999E-2</c:v>
                </c:pt>
                <c:pt idx="905">
                  <c:v>3.0865E-2</c:v>
                </c:pt>
                <c:pt idx="906">
                  <c:v>3.0696999999999999E-2</c:v>
                </c:pt>
                <c:pt idx="907">
                  <c:v>3.0512000000000001E-2</c:v>
                </c:pt>
                <c:pt idx="908">
                  <c:v>3.031E-2</c:v>
                </c:pt>
                <c:pt idx="909">
                  <c:v>3.0096000000000001E-2</c:v>
                </c:pt>
                <c:pt idx="910">
                  <c:v>2.9871999999999999E-2</c:v>
                </c:pt>
                <c:pt idx="911">
                  <c:v>2.9642000000000002E-2</c:v>
                </c:pt>
                <c:pt idx="912">
                  <c:v>2.9408E-2</c:v>
                </c:pt>
                <c:pt idx="913">
                  <c:v>2.9173999999999999E-2</c:v>
                </c:pt>
                <c:pt idx="914">
                  <c:v>2.8943E-2</c:v>
                </c:pt>
                <c:pt idx="915">
                  <c:v>2.8719999999999999E-2</c:v>
                </c:pt>
                <c:pt idx="916">
                  <c:v>2.8506E-2</c:v>
                </c:pt>
                <c:pt idx="917">
                  <c:v>2.8305E-2</c:v>
                </c:pt>
                <c:pt idx="918">
                  <c:v>2.8119000000000002E-2</c:v>
                </c:pt>
                <c:pt idx="919">
                  <c:v>2.7949999999999999E-2</c:v>
                </c:pt>
                <c:pt idx="920">
                  <c:v>2.7799000000000001E-2</c:v>
                </c:pt>
                <c:pt idx="921">
                  <c:v>2.7668000000000002E-2</c:v>
                </c:pt>
                <c:pt idx="922">
                  <c:v>2.7555E-2</c:v>
                </c:pt>
                <c:pt idx="923">
                  <c:v>2.7463000000000001E-2</c:v>
                </c:pt>
                <c:pt idx="924">
                  <c:v>2.7390999999999999E-2</c:v>
                </c:pt>
                <c:pt idx="925">
                  <c:v>2.7338999999999999E-2</c:v>
                </c:pt>
                <c:pt idx="926">
                  <c:v>2.7306E-2</c:v>
                </c:pt>
                <c:pt idx="927">
                  <c:v>2.7293999999999999E-2</c:v>
                </c:pt>
                <c:pt idx="928">
                  <c:v>2.7302E-2</c:v>
                </c:pt>
                <c:pt idx="929">
                  <c:v>2.7331000000000001E-2</c:v>
                </c:pt>
                <c:pt idx="930">
                  <c:v>2.7382E-2</c:v>
                </c:pt>
                <c:pt idx="931">
                  <c:v>2.7455E-2</c:v>
                </c:pt>
                <c:pt idx="932">
                  <c:v>2.7552E-2</c:v>
                </c:pt>
                <c:pt idx="933">
                  <c:v>2.7674000000000001E-2</c:v>
                </c:pt>
                <c:pt idx="934">
                  <c:v>2.7823000000000001E-2</c:v>
                </c:pt>
                <c:pt idx="935">
                  <c:v>2.7997999999999999E-2</c:v>
                </c:pt>
                <c:pt idx="936">
                  <c:v>2.8199999999999999E-2</c:v>
                </c:pt>
                <c:pt idx="937">
                  <c:v>2.843E-2</c:v>
                </c:pt>
                <c:pt idx="938">
                  <c:v>2.8688000000000002E-2</c:v>
                </c:pt>
                <c:pt idx="939">
                  <c:v>2.8972999999999999E-2</c:v>
                </c:pt>
                <c:pt idx="940">
                  <c:v>2.9284000000000001E-2</c:v>
                </c:pt>
                <c:pt idx="941">
                  <c:v>2.962E-2</c:v>
                </c:pt>
                <c:pt idx="942">
                  <c:v>2.9978000000000001E-2</c:v>
                </c:pt>
                <c:pt idx="943">
                  <c:v>3.0358E-2</c:v>
                </c:pt>
                <c:pt idx="944">
                  <c:v>3.0757E-2</c:v>
                </c:pt>
                <c:pt idx="945">
                  <c:v>3.1171999999999998E-2</c:v>
                </c:pt>
                <c:pt idx="946">
                  <c:v>3.1600999999999997E-2</c:v>
                </c:pt>
                <c:pt idx="947">
                  <c:v>3.2043000000000002E-2</c:v>
                </c:pt>
                <c:pt idx="948">
                  <c:v>3.2495000000000003E-2</c:v>
                </c:pt>
                <c:pt idx="949">
                  <c:v>3.2953999999999997E-2</c:v>
                </c:pt>
                <c:pt idx="950">
                  <c:v>3.3419999999999998E-2</c:v>
                </c:pt>
                <c:pt idx="951">
                  <c:v>3.3889000000000002E-2</c:v>
                </c:pt>
                <c:pt idx="952">
                  <c:v>3.4360000000000002E-2</c:v>
                </c:pt>
                <c:pt idx="953">
                  <c:v>3.4831000000000001E-2</c:v>
                </c:pt>
                <c:pt idx="954">
                  <c:v>3.5298000000000003E-2</c:v>
                </c:pt>
                <c:pt idx="955">
                  <c:v>3.576E-2</c:v>
                </c:pt>
                <c:pt idx="956">
                  <c:v>3.6212000000000001E-2</c:v>
                </c:pt>
                <c:pt idx="957">
                  <c:v>3.6651000000000003E-2</c:v>
                </c:pt>
                <c:pt idx="958">
                  <c:v>3.7073000000000002E-2</c:v>
                </c:pt>
                <c:pt idx="959">
                  <c:v>3.7474E-2</c:v>
                </c:pt>
                <c:pt idx="960">
                  <c:v>3.7850000000000002E-2</c:v>
                </c:pt>
                <c:pt idx="961">
                  <c:v>3.8195E-2</c:v>
                </c:pt>
                <c:pt idx="962">
                  <c:v>3.8507E-2</c:v>
                </c:pt>
                <c:pt idx="963">
                  <c:v>3.8781000000000003E-2</c:v>
                </c:pt>
                <c:pt idx="964">
                  <c:v>3.9014E-2</c:v>
                </c:pt>
                <c:pt idx="965">
                  <c:v>3.9202000000000001E-2</c:v>
                </c:pt>
                <c:pt idx="966">
                  <c:v>3.9344999999999998E-2</c:v>
                </c:pt>
                <c:pt idx="967">
                  <c:v>3.9440000000000003E-2</c:v>
                </c:pt>
                <c:pt idx="968">
                  <c:v>3.9488000000000002E-2</c:v>
                </c:pt>
                <c:pt idx="969">
                  <c:v>3.9489999999999997E-2</c:v>
                </c:pt>
                <c:pt idx="970">
                  <c:v>3.9447000000000003E-2</c:v>
                </c:pt>
                <c:pt idx="971">
                  <c:v>3.9361E-2</c:v>
                </c:pt>
                <c:pt idx="972">
                  <c:v>3.9237000000000001E-2</c:v>
                </c:pt>
                <c:pt idx="973">
                  <c:v>3.9078000000000002E-2</c:v>
                </c:pt>
                <c:pt idx="974">
                  <c:v>3.8889E-2</c:v>
                </c:pt>
                <c:pt idx="975">
                  <c:v>3.8674E-2</c:v>
                </c:pt>
                <c:pt idx="976">
                  <c:v>3.8436999999999999E-2</c:v>
                </c:pt>
                <c:pt idx="977">
                  <c:v>3.8184999999999997E-2</c:v>
                </c:pt>
                <c:pt idx="978">
                  <c:v>3.7920000000000002E-2</c:v>
                </c:pt>
                <c:pt idx="979">
                  <c:v>3.7648000000000001E-2</c:v>
                </c:pt>
                <c:pt idx="980">
                  <c:v>3.7371000000000001E-2</c:v>
                </c:pt>
                <c:pt idx="981">
                  <c:v>3.7093000000000001E-2</c:v>
                </c:pt>
                <c:pt idx="982">
                  <c:v>3.6816000000000002E-2</c:v>
                </c:pt>
                <c:pt idx="983">
                  <c:v>3.6541999999999998E-2</c:v>
                </c:pt>
                <c:pt idx="984">
                  <c:v>3.6270999999999998E-2</c:v>
                </c:pt>
                <c:pt idx="985">
                  <c:v>3.6003E-2</c:v>
                </c:pt>
                <c:pt idx="986">
                  <c:v>3.5736999999999998E-2</c:v>
                </c:pt>
                <c:pt idx="987">
                  <c:v>3.5472999999999998E-2</c:v>
                </c:pt>
                <c:pt idx="988">
                  <c:v>3.5208000000000003E-2</c:v>
                </c:pt>
                <c:pt idx="989">
                  <c:v>3.4938999999999998E-2</c:v>
                </c:pt>
                <c:pt idx="990">
                  <c:v>3.4666000000000002E-2</c:v>
                </c:pt>
                <c:pt idx="991">
                  <c:v>3.4383999999999998E-2</c:v>
                </c:pt>
                <c:pt idx="992">
                  <c:v>3.4092999999999998E-2</c:v>
                </c:pt>
                <c:pt idx="993">
                  <c:v>3.3789E-2</c:v>
                </c:pt>
                <c:pt idx="994">
                  <c:v>3.3472000000000002E-2</c:v>
                </c:pt>
                <c:pt idx="995">
                  <c:v>3.3140999999999997E-2</c:v>
                </c:pt>
                <c:pt idx="996">
                  <c:v>3.2794999999999998E-2</c:v>
                </c:pt>
                <c:pt idx="997">
                  <c:v>3.2434999999999999E-2</c:v>
                </c:pt>
                <c:pt idx="998">
                  <c:v>3.2062E-2</c:v>
                </c:pt>
                <c:pt idx="999">
                  <c:v>3.1677999999999998E-2</c:v>
                </c:pt>
                <c:pt idx="1000">
                  <c:v>3.1285E-2</c:v>
                </c:pt>
                <c:pt idx="1001">
                  <c:v>3.0887000000000001E-2</c:v>
                </c:pt>
                <c:pt idx="1002">
                  <c:v>3.0485000000000002E-2</c:v>
                </c:pt>
                <c:pt idx="1003">
                  <c:v>3.0085000000000001E-2</c:v>
                </c:pt>
                <c:pt idx="1004">
                  <c:v>2.9687999999999999E-2</c:v>
                </c:pt>
                <c:pt idx="1005">
                  <c:v>2.9298999999999999E-2</c:v>
                </c:pt>
                <c:pt idx="1006">
                  <c:v>2.8920999999999999E-2</c:v>
                </c:pt>
                <c:pt idx="1007">
                  <c:v>2.8556999999999999E-2</c:v>
                </c:pt>
                <c:pt idx="1008">
                  <c:v>2.8209000000000001E-2</c:v>
                </c:pt>
                <c:pt idx="1009">
                  <c:v>2.7882000000000001E-2</c:v>
                </c:pt>
                <c:pt idx="1010">
                  <c:v>2.7577000000000001E-2</c:v>
                </c:pt>
                <c:pt idx="1011">
                  <c:v>2.7296000000000001E-2</c:v>
                </c:pt>
                <c:pt idx="1012">
                  <c:v>2.7043000000000001E-2</c:v>
                </c:pt>
                <c:pt idx="1013">
                  <c:v>2.6818999999999999E-2</c:v>
                </c:pt>
                <c:pt idx="1014">
                  <c:v>2.6627000000000001E-2</c:v>
                </c:pt>
                <c:pt idx="1015">
                  <c:v>2.647E-2</c:v>
                </c:pt>
                <c:pt idx="1016">
                  <c:v>2.6350999999999999E-2</c:v>
                </c:pt>
                <c:pt idx="1017">
                  <c:v>2.6270999999999999E-2</c:v>
                </c:pt>
                <c:pt idx="1018">
                  <c:v>2.6234E-2</c:v>
                </c:pt>
                <c:pt idx="1019">
                  <c:v>2.6242999999999999E-2</c:v>
                </c:pt>
                <c:pt idx="1020">
                  <c:v>2.6298999999999999E-2</c:v>
                </c:pt>
                <c:pt idx="1021">
                  <c:v>2.6402999999999999E-2</c:v>
                </c:pt>
                <c:pt idx="1022">
                  <c:v>2.6558999999999999E-2</c:v>
                </c:pt>
                <c:pt idx="1023">
                  <c:v>2.6766000000000002E-2</c:v>
                </c:pt>
                <c:pt idx="1024">
                  <c:v>2.7022999999999998E-2</c:v>
                </c:pt>
                <c:pt idx="1025">
                  <c:v>2.733E-2</c:v>
                </c:pt>
                <c:pt idx="1026">
                  <c:v>2.7685000000000001E-2</c:v>
                </c:pt>
                <c:pt idx="1027">
                  <c:v>2.8084999999999999E-2</c:v>
                </c:pt>
                <c:pt idx="1028">
                  <c:v>2.8527E-2</c:v>
                </c:pt>
                <c:pt idx="1029">
                  <c:v>2.9005E-2</c:v>
                </c:pt>
                <c:pt idx="1030">
                  <c:v>2.9513999999999999E-2</c:v>
                </c:pt>
                <c:pt idx="1031">
                  <c:v>3.005E-2</c:v>
                </c:pt>
                <c:pt idx="1032">
                  <c:v>3.0605E-2</c:v>
                </c:pt>
                <c:pt idx="1033">
                  <c:v>3.1175000000000001E-2</c:v>
                </c:pt>
                <c:pt idx="1034">
                  <c:v>3.1754999999999999E-2</c:v>
                </c:pt>
                <c:pt idx="1035">
                  <c:v>3.2337999999999999E-2</c:v>
                </c:pt>
                <c:pt idx="1036">
                  <c:v>3.2919999999999998E-2</c:v>
                </c:pt>
                <c:pt idx="1037">
                  <c:v>3.3500000000000002E-2</c:v>
                </c:pt>
                <c:pt idx="1038">
                  <c:v>3.4074E-2</c:v>
                </c:pt>
                <c:pt idx="1039">
                  <c:v>3.4641999999999999E-2</c:v>
                </c:pt>
                <c:pt idx="1040">
                  <c:v>3.5203999999999999E-2</c:v>
                </c:pt>
                <c:pt idx="1041">
                  <c:v>3.5763000000000003E-2</c:v>
                </c:pt>
                <c:pt idx="1042">
                  <c:v>3.6320999999999999E-2</c:v>
                </c:pt>
                <c:pt idx="1043">
                  <c:v>3.6880999999999997E-2</c:v>
                </c:pt>
                <c:pt idx="1044">
                  <c:v>3.7450999999999998E-2</c:v>
                </c:pt>
                <c:pt idx="1045">
                  <c:v>3.8033999999999998E-2</c:v>
                </c:pt>
                <c:pt idx="1046">
                  <c:v>3.8636999999999998E-2</c:v>
                </c:pt>
                <c:pt idx="1047">
                  <c:v>3.9266000000000002E-2</c:v>
                </c:pt>
                <c:pt idx="1048">
                  <c:v>3.9927999999999998E-2</c:v>
                </c:pt>
                <c:pt idx="1049">
                  <c:v>4.0627000000000003E-2</c:v>
                </c:pt>
                <c:pt idx="1050">
                  <c:v>4.1369000000000003E-2</c:v>
                </c:pt>
                <c:pt idx="1051">
                  <c:v>4.2155999999999999E-2</c:v>
                </c:pt>
                <c:pt idx="1052">
                  <c:v>4.2992000000000002E-2</c:v>
                </c:pt>
                <c:pt idx="1053">
                  <c:v>4.3876999999999999E-2</c:v>
                </c:pt>
                <c:pt idx="1054">
                  <c:v>4.4810000000000003E-2</c:v>
                </c:pt>
                <c:pt idx="1055">
                  <c:v>4.5789999999999997E-2</c:v>
                </c:pt>
                <c:pt idx="1056">
                  <c:v>4.6811999999999999E-2</c:v>
                </c:pt>
                <c:pt idx="1057">
                  <c:v>4.7870000000000003E-2</c:v>
                </c:pt>
                <c:pt idx="1058">
                  <c:v>4.8957000000000001E-2</c:v>
                </c:pt>
                <c:pt idx="1059">
                  <c:v>5.0064999999999998E-2</c:v>
                </c:pt>
                <c:pt idx="1060">
                  <c:v>5.1181999999999998E-2</c:v>
                </c:pt>
                <c:pt idx="1061">
                  <c:v>5.2297999999999997E-2</c:v>
                </c:pt>
                <c:pt idx="1062">
                  <c:v>5.3401999999999998E-2</c:v>
                </c:pt>
                <c:pt idx="1063">
                  <c:v>5.4480000000000001E-2</c:v>
                </c:pt>
                <c:pt idx="1064">
                  <c:v>5.552E-2</c:v>
                </c:pt>
                <c:pt idx="1065">
                  <c:v>5.6509999999999998E-2</c:v>
                </c:pt>
                <c:pt idx="1066">
                  <c:v>5.7438000000000003E-2</c:v>
                </c:pt>
                <c:pt idx="1067">
                  <c:v>5.8292999999999998E-2</c:v>
                </c:pt>
                <c:pt idx="1068">
                  <c:v>5.9066E-2</c:v>
                </c:pt>
                <c:pt idx="1069">
                  <c:v>5.9747000000000001E-2</c:v>
                </c:pt>
                <c:pt idx="1070">
                  <c:v>6.0330000000000002E-2</c:v>
                </c:pt>
                <c:pt idx="1071">
                  <c:v>6.0809000000000002E-2</c:v>
                </c:pt>
                <c:pt idx="1072">
                  <c:v>6.1182E-2</c:v>
                </c:pt>
                <c:pt idx="1073">
                  <c:v>6.1446000000000001E-2</c:v>
                </c:pt>
                <c:pt idx="1074">
                  <c:v>6.1600000000000002E-2</c:v>
                </c:pt>
                <c:pt idx="1075">
                  <c:v>6.1648000000000001E-2</c:v>
                </c:pt>
                <c:pt idx="1076">
                  <c:v>6.1593000000000002E-2</c:v>
                </c:pt>
                <c:pt idx="1077">
                  <c:v>6.1440000000000002E-2</c:v>
                </c:pt>
                <c:pt idx="1078">
                  <c:v>6.1194999999999999E-2</c:v>
                </c:pt>
                <c:pt idx="1079">
                  <c:v>6.0866000000000003E-2</c:v>
                </c:pt>
                <c:pt idx="1080">
                  <c:v>6.0463000000000003E-2</c:v>
                </c:pt>
                <c:pt idx="1081">
                  <c:v>5.9995E-2</c:v>
                </c:pt>
                <c:pt idx="1082">
                  <c:v>5.9471999999999997E-2</c:v>
                </c:pt>
                <c:pt idx="1083">
                  <c:v>5.8902999999999997E-2</c:v>
                </c:pt>
                <c:pt idx="1084">
                  <c:v>5.8298000000000003E-2</c:v>
                </c:pt>
                <c:pt idx="1085">
                  <c:v>5.7667000000000003E-2</c:v>
                </c:pt>
                <c:pt idx="1086">
                  <c:v>5.7017999999999999E-2</c:v>
                </c:pt>
                <c:pt idx="1087">
                  <c:v>5.6356999999999997E-2</c:v>
                </c:pt>
                <c:pt idx="1088">
                  <c:v>5.5691999999999998E-2</c:v>
                </c:pt>
                <c:pt idx="1089">
                  <c:v>5.5027E-2</c:v>
                </c:pt>
                <c:pt idx="1090">
                  <c:v>5.4365999999999998E-2</c:v>
                </c:pt>
                <c:pt idx="1091">
                  <c:v>5.3709E-2</c:v>
                </c:pt>
                <c:pt idx="1092">
                  <c:v>5.3059000000000002E-2</c:v>
                </c:pt>
                <c:pt idx="1093">
                  <c:v>5.2414000000000002E-2</c:v>
                </c:pt>
                <c:pt idx="1094">
                  <c:v>5.1774000000000001E-2</c:v>
                </c:pt>
                <c:pt idx="1095">
                  <c:v>5.1136000000000001E-2</c:v>
                </c:pt>
                <c:pt idx="1096">
                  <c:v>5.0497E-2</c:v>
                </c:pt>
                <c:pt idx="1097">
                  <c:v>4.9854999999999997E-2</c:v>
                </c:pt>
                <c:pt idx="1098">
                  <c:v>4.9207000000000001E-2</c:v>
                </c:pt>
                <c:pt idx="1099">
                  <c:v>4.8550000000000003E-2</c:v>
                </c:pt>
                <c:pt idx="1100">
                  <c:v>4.7884000000000003E-2</c:v>
                </c:pt>
                <c:pt idx="1101">
                  <c:v>4.7208E-2</c:v>
                </c:pt>
                <c:pt idx="1102">
                  <c:v>4.6519999999999999E-2</c:v>
                </c:pt>
                <c:pt idx="1103">
                  <c:v>4.5823000000000003E-2</c:v>
                </c:pt>
                <c:pt idx="1104">
                  <c:v>4.512E-2</c:v>
                </c:pt>
                <c:pt idx="1105">
                  <c:v>4.4413000000000001E-2</c:v>
                </c:pt>
                <c:pt idx="1106">
                  <c:v>4.3707000000000003E-2</c:v>
                </c:pt>
                <c:pt idx="1107">
                  <c:v>4.3006999999999997E-2</c:v>
                </c:pt>
                <c:pt idx="1108">
                  <c:v>4.2320000000000003E-2</c:v>
                </c:pt>
                <c:pt idx="1109">
                  <c:v>4.1652000000000002E-2</c:v>
                </c:pt>
                <c:pt idx="1110">
                  <c:v>4.1008999999999997E-2</c:v>
                </c:pt>
                <c:pt idx="1111">
                  <c:v>4.0397000000000002E-2</c:v>
                </c:pt>
                <c:pt idx="1112">
                  <c:v>3.9821000000000002E-2</c:v>
                </c:pt>
                <c:pt idx="1113">
                  <c:v>3.9286000000000001E-2</c:v>
                </c:pt>
                <c:pt idx="1114">
                  <c:v>3.8794000000000002E-2</c:v>
                </c:pt>
                <c:pt idx="1115">
                  <c:v>3.8346999999999999E-2</c:v>
                </c:pt>
                <c:pt idx="1116">
                  <c:v>3.7943999999999999E-2</c:v>
                </c:pt>
                <c:pt idx="1117">
                  <c:v>3.7581999999999997E-2</c:v>
                </c:pt>
                <c:pt idx="1118">
                  <c:v>3.7256999999999998E-2</c:v>
                </c:pt>
                <c:pt idx="1119">
                  <c:v>3.6963000000000003E-2</c:v>
                </c:pt>
                <c:pt idx="1120">
                  <c:v>3.6693999999999997E-2</c:v>
                </c:pt>
                <c:pt idx="1121">
                  <c:v>3.644E-2</c:v>
                </c:pt>
                <c:pt idx="1122">
                  <c:v>3.6193000000000003E-2</c:v>
                </c:pt>
                <c:pt idx="1123">
                  <c:v>3.5942000000000002E-2</c:v>
                </c:pt>
                <c:pt idx="1124">
                  <c:v>3.5679000000000002E-2</c:v>
                </c:pt>
                <c:pt idx="1125">
                  <c:v>3.5395000000000003E-2</c:v>
                </c:pt>
                <c:pt idx="1126">
                  <c:v>3.508E-2</c:v>
                </c:pt>
                <c:pt idx="1127">
                  <c:v>3.4727000000000001E-2</c:v>
                </c:pt>
                <c:pt idx="1128">
                  <c:v>3.4331E-2</c:v>
                </c:pt>
                <c:pt idx="1129">
                  <c:v>3.3885999999999999E-2</c:v>
                </c:pt>
                <c:pt idx="1130">
                  <c:v>3.3390000000000003E-2</c:v>
                </c:pt>
                <c:pt idx="1131">
                  <c:v>3.2842000000000003E-2</c:v>
                </c:pt>
                <c:pt idx="1132">
                  <c:v>3.2242E-2</c:v>
                </c:pt>
                <c:pt idx="1133">
                  <c:v>3.1591000000000001E-2</c:v>
                </c:pt>
                <c:pt idx="1134">
                  <c:v>3.0894999999999999E-2</c:v>
                </c:pt>
                <c:pt idx="1135">
                  <c:v>3.0157E-2</c:v>
                </c:pt>
                <c:pt idx="1136">
                  <c:v>2.9382999999999999E-2</c:v>
                </c:pt>
                <c:pt idx="1137">
                  <c:v>2.8580999999999999E-2</c:v>
                </c:pt>
                <c:pt idx="1138">
                  <c:v>2.7758999999999999E-2</c:v>
                </c:pt>
                <c:pt idx="1139">
                  <c:v>2.6922999999999999E-2</c:v>
                </c:pt>
                <c:pt idx="1140">
                  <c:v>2.6081E-2</c:v>
                </c:pt>
                <c:pt idx="1141">
                  <c:v>2.5243000000000002E-2</c:v>
                </c:pt>
                <c:pt idx="1142">
                  <c:v>2.4413000000000001E-2</c:v>
                </c:pt>
                <c:pt idx="1143">
                  <c:v>2.3599999999999999E-2</c:v>
                </c:pt>
                <c:pt idx="1144">
                  <c:v>2.2807000000000001E-2</c:v>
                </c:pt>
                <c:pt idx="1145">
                  <c:v>2.2041000000000002E-2</c:v>
                </c:pt>
                <c:pt idx="1146">
                  <c:v>2.1302999999999999E-2</c:v>
                </c:pt>
                <c:pt idx="1147">
                  <c:v>2.0596E-2</c:v>
                </c:pt>
                <c:pt idx="1148">
                  <c:v>1.992E-2</c:v>
                </c:pt>
                <c:pt idx="1149">
                  <c:v>1.9275E-2</c:v>
                </c:pt>
                <c:pt idx="1150">
                  <c:v>1.8658000000000001E-2</c:v>
                </c:pt>
                <c:pt idx="1151">
                  <c:v>1.8067E-2</c:v>
                </c:pt>
                <c:pt idx="1152">
                  <c:v>1.7499000000000001E-2</c:v>
                </c:pt>
                <c:pt idx="1153">
                  <c:v>1.6947E-2</c:v>
                </c:pt>
                <c:pt idx="1154">
                  <c:v>1.6407000000000001E-2</c:v>
                </c:pt>
                <c:pt idx="1155">
                  <c:v>1.5873000000000002E-2</c:v>
                </c:pt>
                <c:pt idx="1156">
                  <c:v>1.5339999999999999E-2</c:v>
                </c:pt>
                <c:pt idx="1157">
                  <c:v>1.4801E-2</c:v>
                </c:pt>
                <c:pt idx="1158">
                  <c:v>1.4253E-2</c:v>
                </c:pt>
                <c:pt idx="1159">
                  <c:v>1.3689E-2</c:v>
                </c:pt>
                <c:pt idx="1160">
                  <c:v>1.3106E-2</c:v>
                </c:pt>
                <c:pt idx="1161">
                  <c:v>1.2501999999999999E-2</c:v>
                </c:pt>
                <c:pt idx="1162">
                  <c:v>1.1873E-2</c:v>
                </c:pt>
                <c:pt idx="1163">
                  <c:v>1.1219E-2</c:v>
                </c:pt>
                <c:pt idx="1164">
                  <c:v>1.0541E-2</c:v>
                </c:pt>
                <c:pt idx="1165">
                  <c:v>9.8399999999999998E-3</c:v>
                </c:pt>
                <c:pt idx="1166">
                  <c:v>9.1190999999999998E-3</c:v>
                </c:pt>
                <c:pt idx="1167">
                  <c:v>8.3826000000000005E-3</c:v>
                </c:pt>
                <c:pt idx="1168">
                  <c:v>7.6357999999999999E-3</c:v>
                </c:pt>
                <c:pt idx="1169">
                  <c:v>6.8847999999999999E-3</c:v>
                </c:pt>
                <c:pt idx="1170">
                  <c:v>6.1367000000000001E-3</c:v>
                </c:pt>
                <c:pt idx="1171">
                  <c:v>5.3990000000000002E-3</c:v>
                </c:pt>
                <c:pt idx="1172">
                  <c:v>4.6793E-3</c:v>
                </c:pt>
                <c:pt idx="1173">
                  <c:v>3.9855000000000003E-3</c:v>
                </c:pt>
                <c:pt idx="1174">
                  <c:v>3.3246E-3</c:v>
                </c:pt>
                <c:pt idx="1175">
                  <c:v>2.7033999999999999E-3</c:v>
                </c:pt>
                <c:pt idx="1176">
                  <c:v>2.1277000000000002E-3</c:v>
                </c:pt>
                <c:pt idx="1177">
                  <c:v>1.6022E-3</c:v>
                </c:pt>
                <c:pt idx="1178">
                  <c:v>1.1303999999999999E-3</c:v>
                </c:pt>
                <c:pt idx="1179">
                  <c:v>7.1458000000000003E-4</c:v>
                </c:pt>
                <c:pt idx="1180">
                  <c:v>3.5587999999999999E-4</c:v>
                </c:pt>
                <c:pt idx="1181" formatCode="0.00E+00">
                  <c:v>5.4023000000000001E-5</c:v>
                </c:pt>
                <c:pt idx="1182">
                  <c:v>-1.9236000000000001E-4</c:v>
                </c:pt>
                <c:pt idx="1183">
                  <c:v>-3.857E-4</c:v>
                </c:pt>
                <c:pt idx="1184">
                  <c:v>-5.2935000000000005E-4</c:v>
                </c:pt>
                <c:pt idx="1185">
                  <c:v>-6.2737999999999997E-4</c:v>
                </c:pt>
                <c:pt idx="1186">
                  <c:v>-6.8448999999999995E-4</c:v>
                </c:pt>
                <c:pt idx="1187">
                  <c:v>-7.0575E-4</c:v>
                </c:pt>
                <c:pt idx="1188">
                  <c:v>-6.9647000000000003E-4</c:v>
                </c:pt>
                <c:pt idx="1189">
                  <c:v>-6.6204999999999996E-4</c:v>
                </c:pt>
                <c:pt idx="1190">
                  <c:v>-6.0778000000000004E-4</c:v>
                </c:pt>
                <c:pt idx="1191">
                  <c:v>-5.3874999999999995E-4</c:v>
                </c:pt>
                <c:pt idx="1192">
                  <c:v>-4.5973999999999999E-4</c:v>
                </c:pt>
                <c:pt idx="1193">
                  <c:v>-3.7509000000000002E-4</c:v>
                </c:pt>
                <c:pt idx="1194">
                  <c:v>-2.8866999999999999E-4</c:v>
                </c:pt>
                <c:pt idx="1195">
                  <c:v>-2.0382000000000001E-4</c:v>
                </c:pt>
                <c:pt idx="1196">
                  <c:v>-1.2331000000000001E-4</c:v>
                </c:pt>
                <c:pt idx="1197" formatCode="0.00E+00">
                  <c:v>-4.9370000000000003E-5</c:v>
                </c:pt>
                <c:pt idx="1198" formatCode="0.00E+00">
                  <c:v>1.6339999999999999E-5</c:v>
                </c:pt>
                <c:pt idx="1199" formatCode="0.00E+00">
                  <c:v>7.2675000000000005E-5</c:v>
                </c:pt>
                <c:pt idx="1200">
                  <c:v>1.1898E-4</c:v>
                </c:pt>
                <c:pt idx="1201">
                  <c:v>1.5503000000000001E-4</c:v>
                </c:pt>
                <c:pt idx="1202">
                  <c:v>1.8098999999999999E-4</c:v>
                </c:pt>
                <c:pt idx="1203">
                  <c:v>1.9734E-4</c:v>
                </c:pt>
                <c:pt idx="1204">
                  <c:v>2.0482000000000001E-4</c:v>
                </c:pt>
                <c:pt idx="1205">
                  <c:v>2.0437999999999999E-4</c:v>
                </c:pt>
                <c:pt idx="1206">
                  <c:v>1.9710999999999999E-4</c:v>
                </c:pt>
                <c:pt idx="1207">
                  <c:v>1.8415E-4</c:v>
                </c:pt>
                <c:pt idx="1208">
                  <c:v>1.6672E-4</c:v>
                </c:pt>
                <c:pt idx="1209">
                  <c:v>1.46E-4</c:v>
                </c:pt>
                <c:pt idx="1210">
                  <c:v>1.2312E-4</c:v>
                </c:pt>
                <c:pt idx="1211" formatCode="0.00E+00">
                  <c:v>9.9142999999999996E-5</c:v>
                </c:pt>
                <c:pt idx="1212" formatCode="0.00E+00">
                  <c:v>7.5018999999999994E-5</c:v>
                </c:pt>
                <c:pt idx="1213" formatCode="0.00E+00">
                  <c:v>5.1573000000000002E-5</c:v>
                </c:pt>
                <c:pt idx="1214" formatCode="0.00E+00">
                  <c:v>2.9498000000000001E-5</c:v>
                </c:pt>
                <c:pt idx="1215" formatCode="0.00E+00">
                  <c:v>9.3496999999999996E-6</c:v>
                </c:pt>
                <c:pt idx="1216" formatCode="0.00E+00">
                  <c:v>-8.4570000000000005E-6</c:v>
                </c:pt>
                <c:pt idx="1217" formatCode="0.00E+00">
                  <c:v>-2.3640000000000001E-5</c:v>
                </c:pt>
                <c:pt idx="1218" formatCode="0.00E+00">
                  <c:v>-3.6043E-5</c:v>
                </c:pt>
                <c:pt idx="1219" formatCode="0.00E+00">
                  <c:v>-4.5623E-5</c:v>
                </c:pt>
                <c:pt idx="1220" formatCode="0.00E+00">
                  <c:v>-5.2437E-5</c:v>
                </c:pt>
                <c:pt idx="1221" formatCode="0.00E+00">
                  <c:v>-5.6625000000000001E-5</c:v>
                </c:pt>
                <c:pt idx="1222" formatCode="0.00E+00">
                  <c:v>-5.8396999999999997E-5</c:v>
                </c:pt>
                <c:pt idx="1223" formatCode="0.00E+00">
                  <c:v>-5.8014999999999999E-5</c:v>
                </c:pt>
                <c:pt idx="1224" formatCode="0.00E+00">
                  <c:v>-5.5778E-5</c:v>
                </c:pt>
                <c:pt idx="1225" formatCode="0.00E+00">
                  <c:v>-5.2006000000000003E-5</c:v>
                </c:pt>
                <c:pt idx="1226" formatCode="0.00E+00">
                  <c:v>-4.7027000000000002E-5</c:v>
                </c:pt>
                <c:pt idx="1227" formatCode="0.00E+00">
                  <c:v>-4.1165999999999999E-5</c:v>
                </c:pt>
                <c:pt idx="1228" formatCode="0.00E+00">
                  <c:v>-3.4733000000000001E-5</c:v>
                </c:pt>
                <c:pt idx="1229" formatCode="0.00E+00">
                  <c:v>-2.8017E-5</c:v>
                </c:pt>
                <c:pt idx="1230" formatCode="0.00E+00">
                  <c:v>-2.1276000000000001E-5</c:v>
                </c:pt>
                <c:pt idx="1231" formatCode="0.00E+00">
                  <c:v>-1.4737E-5</c:v>
                </c:pt>
                <c:pt idx="1232" formatCode="0.00E+00">
                  <c:v>-8.5874000000000001E-6</c:v>
                </c:pt>
                <c:pt idx="1233" formatCode="0.00E+00">
                  <c:v>-2.9782999999999999E-6</c:v>
                </c:pt>
                <c:pt idx="1234" formatCode="0.00E+00">
                  <c:v>1.9775000000000001E-6</c:v>
                </c:pt>
                <c:pt idx="1235" formatCode="0.00E+00">
                  <c:v>6.2040999999999996E-6</c:v>
                </c:pt>
                <c:pt idx="1236" formatCode="0.00E+00">
                  <c:v>9.6593999999999994E-6</c:v>
                </c:pt>
                <c:pt idx="1237" formatCode="0.00E+00">
                  <c:v>1.2333E-5</c:v>
                </c:pt>
                <c:pt idx="1238" formatCode="0.00E+00">
                  <c:v>1.4239999999999999E-5</c:v>
                </c:pt>
                <c:pt idx="1239" formatCode="0.00E+00">
                  <c:v>1.5421999999999999E-5</c:v>
                </c:pt>
                <c:pt idx="1240" formatCode="0.00E+00">
                  <c:v>1.5934999999999999E-5</c:v>
                </c:pt>
                <c:pt idx="1241" formatCode="0.00E+00">
                  <c:v>1.5852999999999999E-5</c:v>
                </c:pt>
                <c:pt idx="1242" formatCode="0.00E+00">
                  <c:v>1.5258E-5</c:v>
                </c:pt>
                <c:pt idx="1243" formatCode="0.00E+00">
                  <c:v>1.4239E-5</c:v>
                </c:pt>
                <c:pt idx="1244" formatCode="0.00E+00">
                  <c:v>1.2884999999999999E-5</c:v>
                </c:pt>
                <c:pt idx="1245" formatCode="0.00E+00">
                  <c:v>1.1286E-5</c:v>
                </c:pt>
                <c:pt idx="1246" formatCode="0.00E+00">
                  <c:v>9.5286000000000006E-6</c:v>
                </c:pt>
                <c:pt idx="1247" formatCode="0.00E+00">
                  <c:v>7.6913000000000004E-6</c:v>
                </c:pt>
                <c:pt idx="1248" formatCode="0.00E+00">
                  <c:v>5.8458E-6</c:v>
                </c:pt>
                <c:pt idx="1249" formatCode="0.00E+00">
                  <c:v>4.0539999999999996E-6</c:v>
                </c:pt>
                <c:pt idx="1250" formatCode="0.00E+00">
                  <c:v>2.3680999999999998E-6</c:v>
                </c:pt>
                <c:pt idx="1251" formatCode="0.00E+00">
                  <c:v>8.2959000000000001E-7</c:v>
                </c:pt>
                <c:pt idx="1252" formatCode="0.00E+00">
                  <c:v>-5.3040000000000004E-7</c:v>
                </c:pt>
                <c:pt idx="1253" formatCode="0.00E+00">
                  <c:v>-1.6908E-6</c:v>
                </c:pt>
                <c:pt idx="1254" formatCode="0.00E+00">
                  <c:v>-2.6400000000000001E-6</c:v>
                </c:pt>
                <c:pt idx="1255" formatCode="0.00E+00">
                  <c:v>-3.3749000000000001E-6</c:v>
                </c:pt>
                <c:pt idx="1256" formatCode="0.00E+00">
                  <c:v>-3.8998000000000003E-6</c:v>
                </c:pt>
                <c:pt idx="1257" formatCode="0.00E+00">
                  <c:v>-4.2254999999999996E-6</c:v>
                </c:pt>
                <c:pt idx="1258" formatCode="0.00E+00">
                  <c:v>-4.3680000000000004E-6</c:v>
                </c:pt>
                <c:pt idx="1259" formatCode="0.00E+00">
                  <c:v>-4.3468999999999998E-6</c:v>
                </c:pt>
                <c:pt idx="1260" formatCode="0.00E+00">
                  <c:v>-4.1849999999999997E-6</c:v>
                </c:pt>
                <c:pt idx="1261" formatCode="0.00E+00">
                  <c:v>-3.9064000000000004E-6</c:v>
                </c:pt>
                <c:pt idx="1262" formatCode="0.00E+00">
                  <c:v>-3.5358999999999999E-6</c:v>
                </c:pt>
                <c:pt idx="1263" formatCode="0.00E+00">
                  <c:v>-3.0981999999999998E-6</c:v>
                </c:pt>
                <c:pt idx="1264" formatCode="0.00E+00">
                  <c:v>-2.6164999999999999E-6</c:v>
                </c:pt>
                <c:pt idx="1265" formatCode="0.00E+00">
                  <c:v>-2.1129000000000001E-6</c:v>
                </c:pt>
                <c:pt idx="1266" formatCode="0.00E+00">
                  <c:v>-1.6067E-6</c:v>
                </c:pt>
                <c:pt idx="1267" formatCode="0.00E+00">
                  <c:v>-1.1151999999999999E-6</c:v>
                </c:pt>
                <c:pt idx="1268" formatCode="0.00E+00">
                  <c:v>-6.5264000000000005E-7</c:v>
                </c:pt>
                <c:pt idx="1269" formatCode="0.00E+00">
                  <c:v>-2.3036000000000001E-7</c:v>
                </c:pt>
                <c:pt idx="1270" formatCode="0.00E+00">
                  <c:v>1.4301999999999999E-7</c:v>
                </c:pt>
                <c:pt idx="1271" formatCode="0.00E+00">
                  <c:v>4.6171999999999998E-7</c:v>
                </c:pt>
                <c:pt idx="1272" formatCode="0.00E+00">
                  <c:v>7.2249999999999996E-7</c:v>
                </c:pt>
                <c:pt idx="1273" formatCode="0.00E+00">
                  <c:v>9.2450999999999996E-7</c:v>
                </c:pt>
                <c:pt idx="1274" formatCode="0.00E+00">
                  <c:v>1.0689E-6</c:v>
                </c:pt>
                <c:pt idx="1275" formatCode="0.00E+00">
                  <c:v>1.1587E-6</c:v>
                </c:pt>
                <c:pt idx="1276" formatCode="0.00E+00">
                  <c:v>1.1981E-6</c:v>
                </c:pt>
                <c:pt idx="1277" formatCode="0.00E+00">
                  <c:v>1.1927E-6</c:v>
                </c:pt>
                <c:pt idx="1278" formatCode="0.00E+00">
                  <c:v>1.1485999999999999E-6</c:v>
                </c:pt>
                <c:pt idx="1279" formatCode="0.00E+00">
                  <c:v>1.0724000000000001E-6</c:v>
                </c:pt>
                <c:pt idx="1280" formatCode="0.00E+00">
                  <c:v>9.7092000000000001E-7</c:v>
                </c:pt>
                <c:pt idx="1281" formatCode="0.00E+00">
                  <c:v>8.5096000000000004E-7</c:v>
                </c:pt>
                <c:pt idx="1282" formatCode="0.00E+00">
                  <c:v>7.1892000000000003E-7</c:v>
                </c:pt>
                <c:pt idx="1283" formatCode="0.00E+00">
                  <c:v>5.8078999999999995E-7</c:v>
                </c:pt>
                <c:pt idx="1284" formatCode="0.00E+00">
                  <c:v>4.4195000000000001E-7</c:v>
                </c:pt>
                <c:pt idx="1285" formatCode="0.00E+00">
                  <c:v>3.0707000000000001E-7</c:v>
                </c:pt>
                <c:pt idx="1286" formatCode="0.00E+00">
                  <c:v>1.801E-7</c:v>
                </c:pt>
                <c:pt idx="1287" formatCode="0.00E+00">
                  <c:v>6.4158999999999999E-8</c:v>
                </c:pt>
                <c:pt idx="1288" formatCode="0.00E+00">
                  <c:v>-3.8384000000000001E-8</c:v>
                </c:pt>
                <c:pt idx="1289" formatCode="0.00E+00">
                  <c:v>-1.2594E-7</c:v>
                </c:pt>
                <c:pt idx="1290" formatCode="0.00E+00">
                  <c:v>-1.9761000000000001E-7</c:v>
                </c:pt>
                <c:pt idx="1291" formatCode="0.00E+00">
                  <c:v>-2.5316000000000002E-7</c:v>
                </c:pt>
                <c:pt idx="1292" formatCode="0.00E+00">
                  <c:v>-2.9290999999999999E-7</c:v>
                </c:pt>
                <c:pt idx="1293" formatCode="0.00E+00">
                  <c:v>-3.1764999999999999E-7</c:v>
                </c:pt>
                <c:pt idx="1294" formatCode="0.00E+00">
                  <c:v>-3.2859000000000001E-7</c:v>
                </c:pt>
                <c:pt idx="1295" formatCode="0.00E+00">
                  <c:v>-3.2720000000000002E-7</c:v>
                </c:pt>
                <c:pt idx="1296" formatCode="0.00E+00">
                  <c:v>-3.1517999999999999E-7</c:v>
                </c:pt>
                <c:pt idx="1297" formatCode="0.00E+00">
                  <c:v>-2.9434999999999999E-7</c:v>
                </c:pt>
                <c:pt idx="1298" formatCode="0.00E+00">
                  <c:v>-2.6658E-7</c:v>
                </c:pt>
                <c:pt idx="1299" formatCode="0.00E+00">
                  <c:v>-2.3370999999999999E-7</c:v>
                </c:pt>
                <c:pt idx="1300" formatCode="0.00E+00">
                  <c:v>-1.9752000000000001E-7</c:v>
                </c:pt>
                <c:pt idx="1301" formatCode="0.00E+00">
                  <c:v>-1.5963999999999999E-7</c:v>
                </c:pt>
                <c:pt idx="1302" formatCode="0.00E+00">
                  <c:v>-1.2155E-7</c:v>
                </c:pt>
                <c:pt idx="1303" formatCode="0.00E+00">
                  <c:v>-8.4542000000000004E-8</c:v>
                </c:pt>
                <c:pt idx="1304" formatCode="0.00E+00">
                  <c:v>-4.9691999999999999E-8</c:v>
                </c:pt>
                <c:pt idx="1305" formatCode="0.00E+00">
                  <c:v>-1.7862000000000001E-8</c:v>
                </c:pt>
                <c:pt idx="1306" formatCode="0.00E+00">
                  <c:v>1.0298000000000001E-8</c:v>
                </c:pt>
                <c:pt idx="1307" formatCode="0.00E+00">
                  <c:v>3.435E-8</c:v>
                </c:pt>
                <c:pt idx="1308" formatCode="0.00E+00">
                  <c:v>5.4048000000000002E-8</c:v>
                </c:pt>
                <c:pt idx="1309" formatCode="0.00E+00">
                  <c:v>6.9323000000000005E-8</c:v>
                </c:pt>
                <c:pt idx="1310" formatCode="0.00E+00">
                  <c:v>8.0261999999999994E-8</c:v>
                </c:pt>
                <c:pt idx="1311" formatCode="0.00E+00">
                  <c:v>8.7085000000000002E-8</c:v>
                </c:pt>
                <c:pt idx="1312" formatCode="0.00E+00">
                  <c:v>9.0115999999999998E-8</c:v>
                </c:pt>
                <c:pt idx="1313" formatCode="0.00E+00">
                  <c:v>8.9761999999999993E-8</c:v>
                </c:pt>
                <c:pt idx="1314" formatCode="0.00E+00">
                  <c:v>8.6489000000000001E-8</c:v>
                </c:pt>
                <c:pt idx="1315" formatCode="0.00E+00">
                  <c:v>8.0795000000000003E-8</c:v>
                </c:pt>
                <c:pt idx="1316" formatCode="0.00E+00">
                  <c:v>7.3191999999999998E-8</c:v>
                </c:pt>
                <c:pt idx="1317" formatCode="0.00E+00">
                  <c:v>6.4187000000000004E-8</c:v>
                </c:pt>
                <c:pt idx="1318" formatCode="0.00E+00">
                  <c:v>5.4265999999999998E-8</c:v>
                </c:pt>
                <c:pt idx="1319" formatCode="0.00E+00">
                  <c:v>4.3877999999999998E-8</c:v>
                </c:pt>
                <c:pt idx="1320" formatCode="0.00E+00">
                  <c:v>3.3430000000000002E-8</c:v>
                </c:pt>
                <c:pt idx="1321" formatCode="0.00E+00">
                  <c:v>2.3275000000000002E-8</c:v>
                </c:pt>
                <c:pt idx="1322" formatCode="0.00E+00">
                  <c:v>1.371E-8</c:v>
                </c:pt>
                <c:pt idx="1323" formatCode="0.00E+00">
                  <c:v>4.9715999999999997E-9</c:v>
                </c:pt>
                <c:pt idx="1324" formatCode="0.00E+00">
                  <c:v>-2.7618000000000001E-9</c:v>
                </c:pt>
                <c:pt idx="1325" formatCode="0.00E+00">
                  <c:v>-9.3690999999999998E-9</c:v>
                </c:pt>
                <c:pt idx="1326" formatCode="0.00E+00">
                  <c:v>-1.4782E-8</c:v>
                </c:pt>
                <c:pt idx="1327" formatCode="0.00E+00">
                  <c:v>-1.8982999999999999E-8</c:v>
                </c:pt>
                <c:pt idx="1328" formatCode="0.00E+00">
                  <c:v>-2.1994000000000002E-8</c:v>
                </c:pt>
                <c:pt idx="1329" formatCode="0.00E+00">
                  <c:v>-2.3873999999999999E-8</c:v>
                </c:pt>
                <c:pt idx="1330" formatCode="0.00E+00">
                  <c:v>-2.4713999999999999E-8</c:v>
                </c:pt>
                <c:pt idx="1331" formatCode="0.00E+00">
                  <c:v>-2.4625E-8</c:v>
                </c:pt>
                <c:pt idx="1332" formatCode="0.00E+00">
                  <c:v>-2.3733999999999999E-8</c:v>
                </c:pt>
                <c:pt idx="1333" formatCode="0.00E+00">
                  <c:v>-2.2177000000000001E-8</c:v>
                </c:pt>
                <c:pt idx="1334" formatCode="0.00E+00">
                  <c:v>-2.0096E-8</c:v>
                </c:pt>
                <c:pt idx="1335" formatCode="0.00E+00">
                  <c:v>-1.7628999999999999E-8</c:v>
                </c:pt>
                <c:pt idx="1336" formatCode="0.00E+00">
                  <c:v>-1.4909000000000001E-8</c:v>
                </c:pt>
                <c:pt idx="1337" formatCode="0.00E+00">
                  <c:v>-1.206E-8</c:v>
                </c:pt>
                <c:pt idx="1338" formatCode="0.00E+00">
                  <c:v>-9.1943000000000008E-9</c:v>
                </c:pt>
                <c:pt idx="1339" formatCode="0.00E+00">
                  <c:v>-6.4078999999999998E-9</c:v>
                </c:pt>
                <c:pt idx="1340" formatCode="0.00E+00">
                  <c:v>-3.7825000000000001E-9</c:v>
                </c:pt>
                <c:pt idx="1341" formatCode="0.00E+00">
                  <c:v>-1.3835E-9</c:v>
                </c:pt>
                <c:pt idx="1342" formatCode="0.00E+00">
                  <c:v>7.4025E-10</c:v>
                </c:pt>
                <c:pt idx="1343" formatCode="0.00E+00">
                  <c:v>2.5553000000000001E-9</c:v>
                </c:pt>
                <c:pt idx="1344" formatCode="0.00E+00">
                  <c:v>4.0430000000000002E-9</c:v>
                </c:pt>
                <c:pt idx="1345" formatCode="0.00E+00">
                  <c:v>5.1979999999999996E-9</c:v>
                </c:pt>
                <c:pt idx="1346" formatCode="0.00E+00">
                  <c:v>6.0265999999999998E-9</c:v>
                </c:pt>
                <c:pt idx="1347" formatCode="0.00E+00">
                  <c:v>6.5450999999999997E-9</c:v>
                </c:pt>
                <c:pt idx="1348" formatCode="0.00E+00">
                  <c:v>6.7778999999999999E-9</c:v>
                </c:pt>
                <c:pt idx="1349" formatCode="0.00E+00">
                  <c:v>6.7554999999999997E-9</c:v>
                </c:pt>
                <c:pt idx="1350" formatCode="0.00E+00">
                  <c:v>6.5128000000000001E-9</c:v>
                </c:pt>
                <c:pt idx="1351" formatCode="0.00E+00">
                  <c:v>6.0872000000000002E-9</c:v>
                </c:pt>
                <c:pt idx="1352" formatCode="0.00E+00">
                  <c:v>5.5174E-9</c:v>
                </c:pt>
                <c:pt idx="1353" formatCode="0.00E+00">
                  <c:v>4.8414999999999999E-9</c:v>
                </c:pt>
                <c:pt idx="1354" formatCode="0.00E+00">
                  <c:v>4.0959999999999999E-9</c:v>
                </c:pt>
                <c:pt idx="1355" formatCode="0.00E+00">
                  <c:v>3.3149000000000002E-9</c:v>
                </c:pt>
                <c:pt idx="1356" formatCode="0.00E+00">
                  <c:v>2.5287000000000002E-9</c:v>
                </c:pt>
                <c:pt idx="1357" formatCode="0.00E+00">
                  <c:v>1.7640999999999999E-9</c:v>
                </c:pt>
                <c:pt idx="1358" formatCode="0.00E+00">
                  <c:v>1.0436E-9</c:v>
                </c:pt>
                <c:pt idx="1359" formatCode="0.00E+00">
                  <c:v>3.8492E-10</c:v>
                </c:pt>
                <c:pt idx="1360" formatCode="0.00E+00">
                  <c:v>-1.9828999999999999E-10</c:v>
                </c:pt>
                <c:pt idx="1361" formatCode="0.00E+00">
                  <c:v>-6.9691000000000003E-10</c:v>
                </c:pt>
                <c:pt idx="1362" formatCode="0.00E+00">
                  <c:v>-1.1058E-9</c:v>
                </c:pt>
                <c:pt idx="1363" formatCode="0.00E+00">
                  <c:v>-1.4234000000000001E-9</c:v>
                </c:pt>
                <c:pt idx="1364" formatCode="0.00E+00">
                  <c:v>-1.6513999999999999E-9</c:v>
                </c:pt>
                <c:pt idx="1365" formatCode="0.00E+00">
                  <c:v>-1.7943000000000001E-9</c:v>
                </c:pt>
                <c:pt idx="1366" formatCode="0.00E+00">
                  <c:v>-1.8588E-9</c:v>
                </c:pt>
                <c:pt idx="1367" formatCode="0.00E+00">
                  <c:v>-1.8533E-9</c:v>
                </c:pt>
                <c:pt idx="1368" formatCode="0.00E+00">
                  <c:v>-1.7872E-9</c:v>
                </c:pt>
                <c:pt idx="1369" formatCode="0.00E+00">
                  <c:v>-1.6708000000000001E-9</c:v>
                </c:pt>
                <c:pt idx="1370" formatCode="0.00E+00">
                  <c:v>-1.5149E-9</c:v>
                </c:pt>
                <c:pt idx="1371" formatCode="0.00E+00">
                  <c:v>-1.3297000000000001E-9</c:v>
                </c:pt>
                <c:pt idx="1372" formatCode="0.00E+00">
                  <c:v>-1.1253E-9</c:v>
                </c:pt>
                <c:pt idx="1373" formatCode="0.00E+00">
                  <c:v>-9.1110999999999997E-10</c:v>
                </c:pt>
                <c:pt idx="1374" formatCode="0.00E+00">
                  <c:v>-6.9545000000000001E-10</c:v>
                </c:pt>
                <c:pt idx="1375" formatCode="0.00E+00">
                  <c:v>-4.8565999999999995E-10</c:v>
                </c:pt>
                <c:pt idx="1376" formatCode="0.00E+00">
                  <c:v>-2.8790000000000001E-10</c:v>
                </c:pt>
                <c:pt idx="1377" formatCode="0.00E+00">
                  <c:v>-1.0707999999999999E-10</c:v>
                </c:pt>
                <c:pt idx="1378" formatCode="0.00E+00">
                  <c:v>5.3085999999999999E-11</c:v>
                </c:pt>
                <c:pt idx="1379" formatCode="0.00E+00">
                  <c:v>1.9005999999999999E-10</c:v>
                </c:pt>
                <c:pt idx="1380" formatCode="0.00E+00">
                  <c:v>3.0241999999999998E-10</c:v>
                </c:pt>
                <c:pt idx="1381" formatCode="0.00E+00">
                  <c:v>3.8975000000000002E-10</c:v>
                </c:pt>
                <c:pt idx="1382" formatCode="0.00E+00">
                  <c:v>4.5251000000000002E-10</c:v>
                </c:pt>
                <c:pt idx="1383" formatCode="0.00E+00">
                  <c:v>4.9191000000000001E-10</c:v>
                </c:pt>
                <c:pt idx="1384" formatCode="0.00E+00">
                  <c:v>5.0977999999999997E-10</c:v>
                </c:pt>
                <c:pt idx="1385" formatCode="0.00E+00">
                  <c:v>5.0841000000000001E-10</c:v>
                </c:pt>
                <c:pt idx="1386" formatCode="0.00E+00">
                  <c:v>4.9042000000000005E-10</c:v>
                </c:pt>
                <c:pt idx="1387" formatCode="0.00E+00">
                  <c:v>4.5862000000000001E-10</c:v>
                </c:pt>
                <c:pt idx="1388" formatCode="0.00E+00">
                  <c:v>4.1592E-10</c:v>
                </c:pt>
                <c:pt idx="1389" formatCode="0.00E+00">
                  <c:v>3.6518000000000003E-10</c:v>
                </c:pt>
                <c:pt idx="1390" formatCode="0.00E+00">
                  <c:v>3.0916E-10</c:v>
                </c:pt>
                <c:pt idx="1391" formatCode="0.00E+00">
                  <c:v>2.5042E-10</c:v>
                </c:pt>
                <c:pt idx="1392" formatCode="0.00E+00">
                  <c:v>1.9127E-10</c:v>
                </c:pt>
                <c:pt idx="1393" formatCode="0.00E+00">
                  <c:v>1.3369999999999999E-10</c:v>
                </c:pt>
                <c:pt idx="1394" formatCode="0.00E+00">
                  <c:v>7.9422E-11</c:v>
                </c:pt>
                <c:pt idx="1395" formatCode="0.00E+00">
                  <c:v>2.9781000000000002E-11</c:v>
                </c:pt>
                <c:pt idx="1396" formatCode="0.00E+00">
                  <c:v>-1.4203E-11</c:v>
                </c:pt>
                <c:pt idx="1397" formatCode="0.00E+00">
                  <c:v>-5.1829999999999997E-11</c:v>
                </c:pt>
                <c:pt idx="1398" formatCode="0.00E+00">
                  <c:v>-8.2710000000000004E-11</c:v>
                </c:pt>
                <c:pt idx="1399" formatCode="0.00E+00">
                  <c:v>-1.0671999999999999E-10</c:v>
                </c:pt>
                <c:pt idx="1400" formatCode="0.00E+00">
                  <c:v>-1.2399E-10</c:v>
                </c:pt>
                <c:pt idx="1401" formatCode="0.00E+00">
                  <c:v>-1.3485999999999999E-10</c:v>
                </c:pt>
                <c:pt idx="1402" formatCode="0.00E+00">
                  <c:v>-1.3981000000000001E-10</c:v>
                </c:pt>
                <c:pt idx="1403" formatCode="0.00E+00">
                  <c:v>-1.3947000000000001E-10</c:v>
                </c:pt>
                <c:pt idx="1404" formatCode="0.00E+00">
                  <c:v>-1.3457000000000001E-10</c:v>
                </c:pt>
                <c:pt idx="1405" formatCode="0.00E+00">
                  <c:v>-1.2588000000000001E-10</c:v>
                </c:pt>
                <c:pt idx="1406" formatCode="0.00E+00">
                  <c:v>-1.1419E-10</c:v>
                </c:pt>
                <c:pt idx="1407" formatCode="0.00E+00">
                  <c:v>-1.0029E-10</c:v>
                </c:pt>
                <c:pt idx="1408" formatCode="0.00E+00">
                  <c:v>-8.4938000000000002E-11</c:v>
                </c:pt>
                <c:pt idx="1409" formatCode="0.00E+00">
                  <c:v>-6.8829999999999997E-11</c:v>
                </c:pt>
                <c:pt idx="1410" formatCode="0.00E+00">
                  <c:v>-5.2602000000000002E-11</c:v>
                </c:pt>
                <c:pt idx="1411" formatCode="0.00E+00">
                  <c:v>-3.6808000000000002E-11</c:v>
                </c:pt>
                <c:pt idx="1412" formatCode="0.00E+00">
                  <c:v>-2.1909999999999999E-11</c:v>
                </c:pt>
                <c:pt idx="1413" formatCode="0.00E+00">
                  <c:v>-8.2812000000000007E-12</c:v>
                </c:pt>
                <c:pt idx="1414" formatCode="0.00E+00">
                  <c:v>3.7972E-12</c:v>
                </c:pt>
                <c:pt idx="1415" formatCode="0.00E+00">
                  <c:v>1.4133999999999999E-11</c:v>
                </c:pt>
                <c:pt idx="1416" formatCode="0.00E+00">
                  <c:v>2.2619999999999999E-11</c:v>
                </c:pt>
                <c:pt idx="1417" formatCode="0.00E+00">
                  <c:v>2.9222999999999997E-11</c:v>
                </c:pt>
                <c:pt idx="1418" formatCode="0.00E+00">
                  <c:v>3.3976E-11</c:v>
                </c:pt>
                <c:pt idx="1419" formatCode="0.00E+00">
                  <c:v>3.6970000000000003E-11</c:v>
                </c:pt>
                <c:pt idx="1420" formatCode="0.00E+00">
                  <c:v>3.8341999999999998E-11</c:v>
                </c:pt>
                <c:pt idx="1421" formatCode="0.00E+00">
                  <c:v>3.8262000000000003E-11</c:v>
                </c:pt>
                <c:pt idx="1422" formatCode="0.00E+00">
                  <c:v>3.6927999999999998E-11</c:v>
                </c:pt>
                <c:pt idx="1423" formatCode="0.00E+00">
                  <c:v>3.4552999999999999E-11</c:v>
                </c:pt>
                <c:pt idx="1424" formatCode="0.00E+00">
                  <c:v>3.1353E-11</c:v>
                </c:pt>
                <c:pt idx="1425" formatCode="0.00E+00">
                  <c:v>2.7544000000000001E-11</c:v>
                </c:pt>
                <c:pt idx="1426" formatCode="0.00E+00">
                  <c:v>2.3334999999999999E-11</c:v>
                </c:pt>
                <c:pt idx="1427" formatCode="0.00E+00">
                  <c:v>1.8918E-11</c:v>
                </c:pt>
                <c:pt idx="1428" formatCode="0.00E+00">
                  <c:v>1.4467E-11</c:v>
                </c:pt>
                <c:pt idx="1429" formatCode="0.00E+00">
                  <c:v>1.0133E-11</c:v>
                </c:pt>
                <c:pt idx="1430" formatCode="0.00E+00">
                  <c:v>6.0439000000000001E-12</c:v>
                </c:pt>
                <c:pt idx="1431" formatCode="0.00E+00">
                  <c:v>2.3024E-12</c:v>
                </c:pt>
                <c:pt idx="1432" formatCode="0.00E+00">
                  <c:v>-1.0145E-12</c:v>
                </c:pt>
                <c:pt idx="1433" formatCode="0.00E+00">
                  <c:v>-3.8540000000000003E-12</c:v>
                </c:pt>
                <c:pt idx="1434" formatCode="0.00E+00">
                  <c:v>-6.1861999999999996E-12</c:v>
                </c:pt>
                <c:pt idx="1435" formatCode="0.00E+00">
                  <c:v>-8.0018000000000001E-12</c:v>
                </c:pt>
                <c:pt idx="1436" formatCode="0.00E+00">
                  <c:v>-9.3099000000000001E-12</c:v>
                </c:pt>
                <c:pt idx="1437" formatCode="0.00E+00">
                  <c:v>-1.0135000000000001E-11</c:v>
                </c:pt>
                <c:pt idx="1438" formatCode="0.00E+00">
                  <c:v>-1.0515E-11</c:v>
                </c:pt>
                <c:pt idx="1439" formatCode="0.00E+00">
                  <c:v>-1.0496000000000001E-11</c:v>
                </c:pt>
                <c:pt idx="1440" formatCode="0.00E+00">
                  <c:v>-1.0133E-11</c:v>
                </c:pt>
                <c:pt idx="1441" formatCode="0.00E+00">
                  <c:v>-9.4839999999999996E-12</c:v>
                </c:pt>
                <c:pt idx="1442" formatCode="0.00E+00">
                  <c:v>-8.6080000000000005E-12</c:v>
                </c:pt>
                <c:pt idx="1443" formatCode="0.00E+00">
                  <c:v>-7.5646999999999999E-12</c:v>
                </c:pt>
                <c:pt idx="1444" formatCode="0.00E+00">
                  <c:v>-6.411E-12</c:v>
                </c:pt>
                <c:pt idx="1445" formatCode="0.00E+00">
                  <c:v>-5.1997000000000001E-12</c:v>
                </c:pt>
                <c:pt idx="1446" formatCode="0.00E+00">
                  <c:v>-3.9786E-12</c:v>
                </c:pt>
                <c:pt idx="1447" formatCode="0.00E+00">
                  <c:v>-2.7893999999999998E-12</c:v>
                </c:pt>
                <c:pt idx="1448" formatCode="0.00E+00">
                  <c:v>-1.6672E-12</c:v>
                </c:pt>
                <c:pt idx="1449" formatCode="0.00E+00">
                  <c:v>-6.4002999999999995E-13</c:v>
                </c:pt>
                <c:pt idx="1450" formatCode="0.00E+00">
                  <c:v>2.7085E-13</c:v>
                </c:pt>
                <c:pt idx="1451" formatCode="0.00E+00">
                  <c:v>1.0509000000000001E-12</c:v>
                </c:pt>
                <c:pt idx="1452" formatCode="0.00E+00">
                  <c:v>1.6917999999999999E-12</c:v>
                </c:pt>
                <c:pt idx="1453" formatCode="0.00E+00">
                  <c:v>2.1909999999999999E-12</c:v>
                </c:pt>
                <c:pt idx="1454" formatCode="0.00E+00">
                  <c:v>2.5509999999999999E-12</c:v>
                </c:pt>
                <c:pt idx="1455" formatCode="0.00E+00">
                  <c:v>2.7784999999999999E-12</c:v>
                </c:pt>
                <c:pt idx="1456" formatCode="0.00E+00">
                  <c:v>2.8836999999999999E-12</c:v>
                </c:pt>
                <c:pt idx="1457" formatCode="0.00E+00">
                  <c:v>2.8795E-12</c:v>
                </c:pt>
                <c:pt idx="1458" formatCode="0.00E+00">
                  <c:v>2.7807000000000001E-12</c:v>
                </c:pt>
                <c:pt idx="1459" formatCode="0.00E+00">
                  <c:v>2.6032000000000001E-12</c:v>
                </c:pt>
                <c:pt idx="1460" formatCode="0.00E+00">
                  <c:v>2.3633999999999998E-12</c:v>
                </c:pt>
                <c:pt idx="1461" formatCode="0.00E+00">
                  <c:v>2.0775E-12</c:v>
                </c:pt>
                <c:pt idx="1462" formatCode="0.00E+00">
                  <c:v>1.7613E-12</c:v>
                </c:pt>
                <c:pt idx="1463" formatCode="0.00E+00">
                  <c:v>1.4291E-12</c:v>
                </c:pt>
                <c:pt idx="1464" formatCode="0.00E+00">
                  <c:v>1.0941999999999999E-12</c:v>
                </c:pt>
                <c:pt idx="1465" formatCode="0.00E+00">
                  <c:v>7.6788999999999997E-13</c:v>
                </c:pt>
                <c:pt idx="1466" formatCode="0.00E+00">
                  <c:v>4.5987999999999995E-13</c:v>
                </c:pt>
                <c:pt idx="1467" formatCode="0.00E+00">
                  <c:v>1.7789000000000001E-13</c:v>
                </c:pt>
                <c:pt idx="1468" formatCode="0.00E+00">
                  <c:v>-7.2252999999999998E-14</c:v>
                </c:pt>
                <c:pt idx="1469" formatCode="0.00E+00">
                  <c:v>-2.8652999999999999E-13</c:v>
                </c:pt>
                <c:pt idx="1470" formatCode="0.00E+00">
                  <c:v>-4.6265999999999997E-13</c:v>
                </c:pt>
                <c:pt idx="1471" formatCode="0.00E+00">
                  <c:v>-5.9993000000000005E-13</c:v>
                </c:pt>
                <c:pt idx="1472" formatCode="0.00E+00">
                  <c:v>-6.9899999999999995E-13</c:v>
                </c:pt>
                <c:pt idx="1473" formatCode="0.00E+00">
                  <c:v>-7.6169999999999998E-13</c:v>
                </c:pt>
                <c:pt idx="1474" formatCode="0.00E+00">
                  <c:v>-7.9083999999999999E-13</c:v>
                </c:pt>
                <c:pt idx="1475" formatCode="0.00E+00">
                  <c:v>-7.8993000000000005E-13</c:v>
                </c:pt>
                <c:pt idx="1476" formatCode="0.00E+00">
                  <c:v>-7.6304000000000005E-13</c:v>
                </c:pt>
                <c:pt idx="1477" formatCode="0.00E+00">
                  <c:v>-7.1451999999999997E-13</c:v>
                </c:pt>
                <c:pt idx="1478" formatCode="0.00E+00">
                  <c:v>-6.4887999999999996E-13</c:v>
                </c:pt>
                <c:pt idx="1479" formatCode="0.00E+00">
                  <c:v>-5.7056999999999996E-13</c:v>
                </c:pt>
                <c:pt idx="1480" formatCode="0.00E+00">
                  <c:v>-4.8387999999999995E-13</c:v>
                </c:pt>
                <c:pt idx="1481" formatCode="0.00E+00">
                  <c:v>-3.928E-13</c:v>
                </c:pt>
                <c:pt idx="1482" formatCode="0.00E+00">
                  <c:v>-3.0091999999999999E-13</c:v>
                </c:pt>
                <c:pt idx="1483" formatCode="0.00E+00">
                  <c:v>-2.1139E-13</c:v>
                </c:pt>
                <c:pt idx="1484" formatCode="0.00E+00">
                  <c:v>-1.2685000000000001E-13</c:v>
                </c:pt>
                <c:pt idx="1485" formatCode="0.00E+00">
                  <c:v>-4.9433E-14</c:v>
                </c:pt>
                <c:pt idx="1486" formatCode="0.00E+00">
                  <c:v>1.9257999999999999E-14</c:v>
                </c:pt>
                <c:pt idx="1487" formatCode="0.00E+00">
                  <c:v>7.8120999999999996E-14</c:v>
                </c:pt>
                <c:pt idx="1488" formatCode="0.00E+00">
                  <c:v>1.2652E-13</c:v>
                </c:pt>
                <c:pt idx="1489" formatCode="0.00E+00">
                  <c:v>1.6426999999999999E-13</c:v>
                </c:pt>
                <c:pt idx="1490" formatCode="0.00E+00">
                  <c:v>1.9152999999999999E-13</c:v>
                </c:pt>
                <c:pt idx="1491" formatCode="0.00E+00">
                  <c:v>2.0881E-13</c:v>
                </c:pt>
                <c:pt idx="1492" formatCode="0.00E+00">
                  <c:v>2.1688000000000001E-13</c:v>
                </c:pt>
                <c:pt idx="1493" formatCode="0.00E+00">
                  <c:v>2.167E-13</c:v>
                </c:pt>
                <c:pt idx="1494" formatCode="0.00E+00">
                  <c:v>2.0938000000000001E-13</c:v>
                </c:pt>
                <c:pt idx="1495" formatCode="0.00E+00">
                  <c:v>1.9612E-13</c:v>
                </c:pt>
                <c:pt idx="1496" formatCode="0.00E+00">
                  <c:v>1.7815E-13</c:v>
                </c:pt>
                <c:pt idx="1497" formatCode="0.00E+00">
                  <c:v>1.567E-13</c:v>
                </c:pt>
                <c:pt idx="1498" formatCode="0.00E+00">
                  <c:v>1.3294000000000001E-13</c:v>
                </c:pt>
                <c:pt idx="1499" formatCode="0.00E+00">
                  <c:v>1.0796E-13</c:v>
                </c:pt>
                <c:pt idx="1500" formatCode="0.00E+00">
                  <c:v>8.2756000000000006E-14</c:v>
                </c:pt>
                <c:pt idx="1501" formatCode="0.00E+00">
                  <c:v>5.8190999999999999E-14</c:v>
                </c:pt>
                <c:pt idx="1502" formatCode="0.00E+00">
                  <c:v>3.4989000000000001E-14</c:v>
                </c:pt>
                <c:pt idx="1503" formatCode="0.00E+00">
                  <c:v>1.3734999999999999E-14</c:v>
                </c:pt>
                <c:pt idx="1504" formatCode="0.00E+00">
                  <c:v>-5.1285999999999998E-15</c:v>
                </c:pt>
                <c:pt idx="1505" formatCode="0.00E+00">
                  <c:v>-2.1297999999999999E-14</c:v>
                </c:pt>
                <c:pt idx="1506" formatCode="0.00E+00">
                  <c:v>-3.4599999999999999E-14</c:v>
                </c:pt>
                <c:pt idx="1507" formatCode="0.00E+00">
                  <c:v>-4.4978000000000002E-14</c:v>
                </c:pt>
                <c:pt idx="1508" formatCode="0.00E+00">
                  <c:v>-5.2480999999999997E-14</c:v>
                </c:pt>
                <c:pt idx="1509" formatCode="0.00E+00">
                  <c:v>-5.7244000000000003E-14</c:v>
                </c:pt>
                <c:pt idx="1510" formatCode="0.00E+00">
                  <c:v>-5.9479000000000006E-14</c:v>
                </c:pt>
                <c:pt idx="1511" formatCode="0.00E+00">
                  <c:v>-5.9447999999999996E-14</c:v>
                </c:pt>
                <c:pt idx="1512" formatCode="0.00E+00">
                  <c:v>-5.7456000000000003E-14</c:v>
                </c:pt>
                <c:pt idx="1513" formatCode="0.00E+00">
                  <c:v>-5.3830999999999999E-14</c:v>
                </c:pt>
                <c:pt idx="1514" formatCode="0.00E+00">
                  <c:v>-4.8912000000000003E-14</c:v>
                </c:pt>
                <c:pt idx="1515" formatCode="0.00E+00">
                  <c:v>-4.3035000000000003E-14</c:v>
                </c:pt>
                <c:pt idx="1516" formatCode="0.00E+00">
                  <c:v>-3.6521000000000002E-14</c:v>
                </c:pt>
                <c:pt idx="1517" formatCode="0.00E+00">
                  <c:v>-2.9672000000000001E-14</c:v>
                </c:pt>
                <c:pt idx="1518" formatCode="0.00E+00">
                  <c:v>-2.2758999999999999E-14</c:v>
                </c:pt>
                <c:pt idx="1519" formatCode="0.00E+00">
                  <c:v>-1.6018000000000001E-14</c:v>
                </c:pt>
                <c:pt idx="1520" formatCode="0.00E+00">
                  <c:v>-9.6505000000000001E-15</c:v>
                </c:pt>
                <c:pt idx="1521" formatCode="0.00E+00">
                  <c:v>-3.8157000000000001E-15</c:v>
                </c:pt>
                <c:pt idx="1522" formatCode="0.00E+00">
                  <c:v>1.3645E-15</c:v>
                </c:pt>
                <c:pt idx="1523" formatCode="0.00E+00">
                  <c:v>5.8062999999999997E-15</c:v>
                </c:pt>
                <c:pt idx="1524" formatCode="0.00E+00">
                  <c:v>9.4617999999999992E-15</c:v>
                </c:pt>
                <c:pt idx="1525" formatCode="0.00E+00">
                  <c:v>1.2315000000000001E-14</c:v>
                </c:pt>
                <c:pt idx="1526" formatCode="0.00E+00">
                  <c:v>1.4380000000000001E-14</c:v>
                </c:pt>
                <c:pt idx="1527" formatCode="0.00E+00">
                  <c:v>1.5693E-14</c:v>
                </c:pt>
                <c:pt idx="1528" formatCode="0.00E+00">
                  <c:v>1.6311999999999998E-14</c:v>
                </c:pt>
                <c:pt idx="1529" formatCode="0.00E+00">
                  <c:v>1.6307999999999999E-14</c:v>
                </c:pt>
                <c:pt idx="1530" formatCode="0.00E+00">
                  <c:v>1.5765999999999999E-14</c:v>
                </c:pt>
                <c:pt idx="1531" formatCode="0.00E+00">
                  <c:v>1.4774999999999999E-14</c:v>
                </c:pt>
                <c:pt idx="1532" formatCode="0.00E+00">
                  <c:v>1.3429E-14</c:v>
                </c:pt>
                <c:pt idx="1533" formatCode="0.00E+00">
                  <c:v>1.1819000000000001E-14</c:v>
                </c:pt>
                <c:pt idx="1534" formatCode="0.00E+00">
                  <c:v>1.0033E-14</c:v>
                </c:pt>
                <c:pt idx="1535" formatCode="0.00E+00">
                  <c:v>8.1553000000000006E-15</c:v>
                </c:pt>
                <c:pt idx="1536" formatCode="0.00E+00">
                  <c:v>6.2589E-15</c:v>
                </c:pt>
                <c:pt idx="1537" formatCode="0.00E+00">
                  <c:v>4.4094000000000002E-15</c:v>
                </c:pt>
                <c:pt idx="1538" formatCode="0.00E+00">
                  <c:v>2.6616999999999998E-15</c:v>
                </c:pt>
                <c:pt idx="1539" formatCode="0.00E+00">
                  <c:v>1.0598999999999999E-15</c:v>
                </c:pt>
                <c:pt idx="1540" formatCode="0.00E+00">
                  <c:v>-3.6266000000000001E-16</c:v>
                </c:pt>
                <c:pt idx="1541" formatCode="0.00E+00">
                  <c:v>-1.5828E-15</c:v>
                </c:pt>
                <c:pt idx="1542" formatCode="0.00E+00">
                  <c:v>-2.5874000000000002E-15</c:v>
                </c:pt>
                <c:pt idx="1543" formatCode="0.00E+00">
                  <c:v>-3.372E-15</c:v>
                </c:pt>
                <c:pt idx="1544" formatCode="0.00E+00">
                  <c:v>-3.9401999999999996E-15</c:v>
                </c:pt>
                <c:pt idx="1545" formatCode="0.00E+00">
                  <c:v>-4.3020000000000001E-15</c:v>
                </c:pt>
                <c:pt idx="1546" formatCode="0.00E+00">
                  <c:v>-4.4733000000000003E-15</c:v>
                </c:pt>
                <c:pt idx="1547" formatCode="0.00E+00">
                  <c:v>-4.4738000000000002E-15</c:v>
                </c:pt>
                <c:pt idx="1548" formatCode="0.00E+00">
                  <c:v>-4.3263000000000001E-15</c:v>
                </c:pt>
                <c:pt idx="1549" formatCode="0.00E+00">
                  <c:v>-4.0554999999999997E-15</c:v>
                </c:pt>
                <c:pt idx="1550" formatCode="0.00E+00">
                  <c:v>-3.6870000000000002E-15</c:v>
                </c:pt>
                <c:pt idx="1551" formatCode="0.00E+00">
                  <c:v>-3.2458E-15</c:v>
                </c:pt>
                <c:pt idx="1552" formatCode="0.00E+00">
                  <c:v>-2.7564E-15</c:v>
                </c:pt>
                <c:pt idx="1553" formatCode="0.00E+00">
                  <c:v>-2.2414000000000001E-15</c:v>
                </c:pt>
                <c:pt idx="1554" formatCode="0.00E+00">
                  <c:v>-1.7213E-15</c:v>
                </c:pt>
                <c:pt idx="1555" formatCode="0.00E+00">
                  <c:v>-1.2137999999999999E-15</c:v>
                </c:pt>
                <c:pt idx="1556" formatCode="0.00E+00">
                  <c:v>-7.3411000000000001E-16</c:v>
                </c:pt>
                <c:pt idx="1557" formatCode="0.00E+00">
                  <c:v>-2.9434999999999999E-16</c:v>
                </c:pt>
                <c:pt idx="1558" formatCode="0.00E+00">
                  <c:v>9.6289000000000003E-17</c:v>
                </c:pt>
                <c:pt idx="1559" formatCode="0.00E+00">
                  <c:v>4.3146999999999999E-16</c:v>
                </c:pt>
                <c:pt idx="1560" formatCode="0.00E+00">
                  <c:v>7.0752999999999998E-16</c:v>
                </c:pt>
                <c:pt idx="1561" formatCode="0.00E+00">
                  <c:v>9.2326999999999991E-16</c:v>
                </c:pt>
                <c:pt idx="1562" formatCode="0.00E+00">
                  <c:v>1.0796E-15</c:v>
                </c:pt>
                <c:pt idx="1563" formatCode="0.00E+00">
                  <c:v>1.1794E-15</c:v>
                </c:pt>
                <c:pt idx="1564" formatCode="0.00E+00">
                  <c:v>1.2267999999999999E-15</c:v>
                </c:pt>
                <c:pt idx="1565" formatCode="0.00E+00">
                  <c:v>1.2273E-15</c:v>
                </c:pt>
                <c:pt idx="1566" formatCode="0.00E+00">
                  <c:v>1.1870999999999999E-15</c:v>
                </c:pt>
                <c:pt idx="1567" formatCode="0.00E+00">
                  <c:v>1.1131000000000001E-15</c:v>
                </c:pt>
                <c:pt idx="1568" formatCode="0.00E+00">
                  <c:v>1.0122999999999999E-15</c:v>
                </c:pt>
                <c:pt idx="1569" formatCode="0.00E+00">
                  <c:v>8.9141000000000002E-16</c:v>
                </c:pt>
                <c:pt idx="1570" formatCode="0.00E+00">
                  <c:v>7.5726999999999998E-16</c:v>
                </c:pt>
                <c:pt idx="1571" formatCode="0.00E+00">
                  <c:v>6.1604000000000005E-16</c:v>
                </c:pt>
                <c:pt idx="1572" formatCode="0.00E+00">
                  <c:v>4.7335999999999996E-16</c:v>
                </c:pt>
                <c:pt idx="1573" formatCode="0.00E+00">
                  <c:v>3.3411999999999999E-16</c:v>
                </c:pt>
                <c:pt idx="1574" formatCode="0.00E+00">
                  <c:v>2.0245999999999999E-16</c:v>
                </c:pt>
                <c:pt idx="1575" formatCode="0.00E+00">
                  <c:v>8.1736999999999996E-17</c:v>
                </c:pt>
                <c:pt idx="1576" formatCode="0.00E+00">
                  <c:v>-2.5536E-17</c:v>
                </c:pt>
                <c:pt idx="1577" formatCode="0.00E+00">
                  <c:v>-1.1761E-16</c:v>
                </c:pt>
                <c:pt idx="1578" formatCode="0.00E+00">
                  <c:v>-1.9346999999999999E-16</c:v>
                </c:pt>
                <c:pt idx="1579" formatCode="0.00E+00">
                  <c:v>-2.5279000000000001E-16</c:v>
                </c:pt>
                <c:pt idx="1580" formatCode="0.00E+00">
                  <c:v>-2.9581999999999999E-16</c:v>
                </c:pt>
                <c:pt idx="1581" formatCode="0.00E+00">
                  <c:v>-3.233E-16</c:v>
                </c:pt>
                <c:pt idx="1582" formatCode="0.00E+00">
                  <c:v>-3.3642999999999998E-16</c:v>
                </c:pt>
                <c:pt idx="1583" formatCode="0.00E+00">
                  <c:v>-3.3667000000000001E-16</c:v>
                </c:pt>
                <c:pt idx="1584" formatCode="0.00E+00">
                  <c:v>-3.2575999999999999E-16</c:v>
                </c:pt>
                <c:pt idx="1585" formatCode="0.00E+00">
                  <c:v>-3.0553000000000001E-16</c:v>
                </c:pt>
                <c:pt idx="1586" formatCode="0.00E+00">
                  <c:v>-2.7791999999999999E-16</c:v>
                </c:pt>
                <c:pt idx="1587" formatCode="0.00E+00">
                  <c:v>-2.4480999999999998E-16</c:v>
                </c:pt>
                <c:pt idx="1588" formatCode="0.00E+00">
                  <c:v>-2.0804E-16</c:v>
                </c:pt>
                <c:pt idx="1589" formatCode="0.00E+00">
                  <c:v>-1.6931000000000001E-16</c:v>
                </c:pt>
                <c:pt idx="1590" formatCode="0.00E+00">
                  <c:v>-1.3018E-16</c:v>
                </c:pt>
                <c:pt idx="1591" formatCode="0.00E+00">
                  <c:v>-9.1970000000000006E-17</c:v>
                </c:pt>
                <c:pt idx="1592" formatCode="0.00E+00">
                  <c:v>-5.5836999999999996E-17</c:v>
                </c:pt>
                <c:pt idx="1593" formatCode="0.00E+00">
                  <c:v>-2.2694E-17</c:v>
                </c:pt>
                <c:pt idx="1594" formatCode="0.00E+00">
                  <c:v>6.7640000000000004E-18</c:v>
                </c:pt>
                <c:pt idx="1595" formatCode="0.00E+00">
                  <c:v>3.2056000000000003E-17</c:v>
                </c:pt>
                <c:pt idx="1596" formatCode="0.00E+00">
                  <c:v>5.2905E-17</c:v>
                </c:pt>
                <c:pt idx="1597" formatCode="0.00E+00">
                  <c:v>6.9214000000000002E-17</c:v>
                </c:pt>
                <c:pt idx="1598" formatCode="0.00E+00">
                  <c:v>8.1052999999999995E-17</c:v>
                </c:pt>
                <c:pt idx="1599" formatCode="0.00E+00">
                  <c:v>8.8629000000000005E-17</c:v>
                </c:pt>
                <c:pt idx="1600" formatCode="0.00E+00">
                  <c:v>9.2260999999999999E-17</c:v>
                </c:pt>
                <c:pt idx="1601" formatCode="0.00E+00">
                  <c:v>9.2356999999999996E-17</c:v>
                </c:pt>
                <c:pt idx="1602" formatCode="0.00E+00">
                  <c:v>8.9387999999999999E-17</c:v>
                </c:pt>
                <c:pt idx="1603" formatCode="0.00E+00">
                  <c:v>8.3861000000000001E-17</c:v>
                </c:pt>
                <c:pt idx="1604" formatCode="0.00E+00">
                  <c:v>7.6302E-17</c:v>
                </c:pt>
                <c:pt idx="1605" formatCode="0.00E+00">
                  <c:v>6.7231999999999995E-17</c:v>
                </c:pt>
                <c:pt idx="1606" formatCode="0.00E+00">
                  <c:v>5.7153999999999996E-17</c:v>
                </c:pt>
                <c:pt idx="1607" formatCode="0.00E+00">
                  <c:v>4.6535000000000001E-17</c:v>
                </c:pt>
                <c:pt idx="1608" formatCode="0.00E+00">
                  <c:v>3.5798E-17</c:v>
                </c:pt>
                <c:pt idx="1609" formatCode="0.00E+00">
                  <c:v>2.5316E-17</c:v>
                </c:pt>
                <c:pt idx="1610" formatCode="0.00E+00">
                  <c:v>1.5398999999999999E-17</c:v>
                </c:pt>
                <c:pt idx="1611" formatCode="0.00E+00">
                  <c:v>6.3001000000000001E-18</c:v>
                </c:pt>
                <c:pt idx="1612" formatCode="0.00E+00">
                  <c:v>-1.7893000000000002E-18</c:v>
                </c:pt>
                <c:pt idx="1613" formatCode="0.00E+00">
                  <c:v>-8.7370000000000006E-18</c:v>
                </c:pt>
                <c:pt idx="1614" formatCode="0.00E+00">
                  <c:v>-1.4466E-17</c:v>
                </c:pt>
                <c:pt idx="1615" formatCode="0.00E+00">
                  <c:v>-1.8951E-17</c:v>
                </c:pt>
                <c:pt idx="1616" formatCode="0.00E+00">
                  <c:v>-2.2208000000000001E-17</c:v>
                </c:pt>
                <c:pt idx="1617" formatCode="0.00E+00">
                  <c:v>-2.4296000000000001E-17</c:v>
                </c:pt>
                <c:pt idx="1618" formatCode="0.00E+00">
                  <c:v>-2.5301000000000001E-17</c:v>
                </c:pt>
                <c:pt idx="1619" formatCode="0.00E+00">
                  <c:v>-2.5336000000000001E-17</c:v>
                </c:pt>
                <c:pt idx="1620" formatCode="0.00E+00">
                  <c:v>-2.4528000000000001E-17</c:v>
                </c:pt>
                <c:pt idx="1621" formatCode="0.00E+00">
                  <c:v>-2.3017999999999999E-17</c:v>
                </c:pt>
                <c:pt idx="1622" formatCode="0.00E+00">
                  <c:v>-2.0948999999999998E-17</c:v>
                </c:pt>
                <c:pt idx="1623" formatCode="0.00E+00">
                  <c:v>-1.8464E-17</c:v>
                </c:pt>
                <c:pt idx="1624" formatCode="0.00E+00">
                  <c:v>-1.5701E-17</c:v>
                </c:pt>
                <c:pt idx="1625" formatCode="0.00E+00">
                  <c:v>-1.2790000000000001E-17</c:v>
                </c:pt>
                <c:pt idx="1626" formatCode="0.00E+00">
                  <c:v>-9.8446000000000008E-18</c:v>
                </c:pt>
                <c:pt idx="1627" formatCode="0.00E+00">
                  <c:v>-6.9683000000000001E-18</c:v>
                </c:pt>
                <c:pt idx="1628" formatCode="0.00E+00">
                  <c:v>-4.2466000000000002E-18</c:v>
                </c:pt>
                <c:pt idx="1629" formatCode="0.00E+00">
                  <c:v>-1.7487999999999999E-18</c:v>
                </c:pt>
                <c:pt idx="1630" formatCode="0.00E+00">
                  <c:v>4.7265999999999998E-19</c:v>
                </c:pt>
                <c:pt idx="1631" formatCode="0.00E+00">
                  <c:v>2.3812000000000001E-18</c:v>
                </c:pt>
                <c:pt idx="1632" formatCode="0.00E+00">
                  <c:v>3.9556E-18</c:v>
                </c:pt>
                <c:pt idx="1633" formatCode="0.00E+00">
                  <c:v>5.1886000000000003E-18</c:v>
                </c:pt>
                <c:pt idx="1634" formatCode="0.00E+00">
                  <c:v>6.0850000000000004E-18</c:v>
                </c:pt>
                <c:pt idx="1635" formatCode="0.00E+00">
                  <c:v>6.6603999999999996E-18</c:v>
                </c:pt>
                <c:pt idx="1636" formatCode="0.00E+00">
                  <c:v>6.9386000000000002E-18</c:v>
                </c:pt>
                <c:pt idx="1637" formatCode="0.00E+00">
                  <c:v>6.9502000000000002E-18</c:v>
                </c:pt>
                <c:pt idx="1638" formatCode="0.00E+00">
                  <c:v>6.7304999999999997E-18</c:v>
                </c:pt>
                <c:pt idx="1639" formatCode="0.00E+00">
                  <c:v>6.3177999999999996E-18</c:v>
                </c:pt>
                <c:pt idx="1640" formatCode="0.00E+00">
                  <c:v>5.7514000000000001E-18</c:v>
                </c:pt>
                <c:pt idx="1641" formatCode="0.00E+00">
                  <c:v>5.0707000000000003E-18</c:v>
                </c:pt>
                <c:pt idx="1642" formatCode="0.00E+00">
                  <c:v>4.3135000000000002E-18</c:v>
                </c:pt>
                <c:pt idx="1643" formatCode="0.00E+00">
                  <c:v>3.5150999999999999E-18</c:v>
                </c:pt>
                <c:pt idx="1644" formatCode="0.00E+00">
                  <c:v>2.7072999999999998E-18</c:v>
                </c:pt>
                <c:pt idx="1645" formatCode="0.00E+00">
                  <c:v>1.9180999999999998E-18</c:v>
                </c:pt>
                <c:pt idx="1646" formatCode="0.00E+00">
                  <c:v>1.1711000000000001E-18</c:v>
                </c:pt>
                <c:pt idx="1647" formatCode="0.00E+00">
                  <c:v>4.8534999999999998E-19</c:v>
                </c:pt>
                <c:pt idx="1648" formatCode="0.00E+00">
                  <c:v>-1.2467000000000001E-19</c:v>
                </c:pt>
                <c:pt idx="1649" formatCode="0.00E+00">
                  <c:v>-6.4892999999999996E-19</c:v>
                </c:pt>
                <c:pt idx="1650" formatCode="0.00E+00">
                  <c:v>-1.0816000000000001E-18</c:v>
                </c:pt>
                <c:pt idx="1651" formatCode="0.00E+00">
                  <c:v>-1.4206E-18</c:v>
                </c:pt>
                <c:pt idx="1652" formatCode="0.00E+00">
                  <c:v>-1.6673E-18</c:v>
                </c:pt>
                <c:pt idx="1653" formatCode="0.00E+00">
                  <c:v>-1.8257999999999999E-18</c:v>
                </c:pt>
                <c:pt idx="1654" formatCode="0.00E+00">
                  <c:v>-1.9028E-18</c:v>
                </c:pt>
                <c:pt idx="1655" formatCode="0.00E+00">
                  <c:v>-1.9065999999999999E-18</c:v>
                </c:pt>
                <c:pt idx="1656" formatCode="0.00E+00">
                  <c:v>-1.8469000000000002E-18</c:v>
                </c:pt>
                <c:pt idx="1657" formatCode="0.00E+00">
                  <c:v>-1.7341000000000001E-18</c:v>
                </c:pt>
                <c:pt idx="1658" formatCode="0.00E+00">
                  <c:v>-1.579E-18</c:v>
                </c:pt>
                <c:pt idx="1659" formatCode="0.00E+00">
                  <c:v>-1.3926E-18</c:v>
                </c:pt>
                <c:pt idx="1660" formatCode="0.00E+00">
                  <c:v>-1.1850000000000001E-18</c:v>
                </c:pt>
                <c:pt idx="1661" formatCode="0.00E+00">
                  <c:v>-9.6607000000000001E-19</c:v>
                </c:pt>
                <c:pt idx="1662" formatCode="0.00E+00">
                  <c:v>-7.4449000000000003E-19</c:v>
                </c:pt>
                <c:pt idx="1663" formatCode="0.00E+00">
                  <c:v>-5.2794999999999995E-19</c:v>
                </c:pt>
                <c:pt idx="1664" formatCode="0.00E+00">
                  <c:v>-3.2294E-19</c:v>
                </c:pt>
                <c:pt idx="1665" formatCode="0.00E+00">
                  <c:v>-1.3468999999999999E-19</c:v>
                </c:pt>
                <c:pt idx="1666" formatCode="0.00E+00">
                  <c:v>3.2826999999999999E-20</c:v>
                </c:pt>
                <c:pt idx="1667" formatCode="0.00E+00">
                  <c:v>1.7683999999999999E-19</c:v>
                </c:pt>
                <c:pt idx="1668" formatCode="0.00E+00">
                  <c:v>2.9572999999999999E-19</c:v>
                </c:pt>
                <c:pt idx="1669" formatCode="0.00E+00">
                  <c:v>3.8893999999999998E-19</c:v>
                </c:pt>
                <c:pt idx="1670" formatCode="0.00E+00">
                  <c:v>4.5682000000000001E-19</c:v>
                </c:pt>
                <c:pt idx="1671" formatCode="0.00E+00">
                  <c:v>5.0052000000000001E-19</c:v>
                </c:pt>
                <c:pt idx="1672" formatCode="0.00E+00">
                  <c:v>5.2182000000000005E-19</c:v>
                </c:pt>
                <c:pt idx="1673" formatCode="0.00E+00">
                  <c:v>5.2301999999999999E-19</c:v>
                </c:pt>
                <c:pt idx="1674" formatCode="0.00E+00">
                  <c:v>5.0678000000000001E-19</c:v>
                </c:pt>
                <c:pt idx="1675" formatCode="0.00E+00">
                  <c:v>4.7594999999999996E-19</c:v>
                </c:pt>
                <c:pt idx="1676" formatCode="0.00E+00">
                  <c:v>4.3352000000000001E-19</c:v>
                </c:pt>
                <c:pt idx="1677" formatCode="0.00E+00">
                  <c:v>3.8244E-19</c:v>
                </c:pt>
                <c:pt idx="1678" formatCode="0.00E+00">
                  <c:v>3.2555000000000002E-19</c:v>
                </c:pt>
                <c:pt idx="1679" formatCode="0.00E+00">
                  <c:v>2.6550999999999998E-19</c:v>
                </c:pt>
                <c:pt idx="1680" formatCode="0.00E+00">
                  <c:v>2.0473E-19</c:v>
                </c:pt>
                <c:pt idx="1681" formatCode="0.00E+00">
                  <c:v>1.4531999999999999E-19</c:v>
                </c:pt>
                <c:pt idx="1682" formatCode="0.00E+00">
                  <c:v>8.9052000000000006E-20</c:v>
                </c:pt>
                <c:pt idx="1683" formatCode="0.00E+00">
                  <c:v>3.7370999999999998E-20</c:v>
                </c:pt>
                <c:pt idx="1684" formatCode="0.00E+00">
                  <c:v>-8.6287000000000003E-21</c:v>
                </c:pt>
                <c:pt idx="1685" formatCode="0.00E+00">
                  <c:v>-4.8188000000000001E-20</c:v>
                </c:pt>
                <c:pt idx="1686" formatCode="0.00E+00">
                  <c:v>-8.0860000000000005E-20</c:v>
                </c:pt>
                <c:pt idx="1687" formatCode="0.00E+00">
                  <c:v>-1.0649E-19</c:v>
                </c:pt>
                <c:pt idx="1688" formatCode="0.00E+00">
                  <c:v>-1.2517E-19</c:v>
                </c:pt>
                <c:pt idx="1689" formatCode="0.00E+00">
                  <c:v>-1.3721000000000001E-19</c:v>
                </c:pt>
                <c:pt idx="1690" formatCode="0.00E+00">
                  <c:v>-1.4310000000000001E-19</c:v>
                </c:pt>
                <c:pt idx="1691" formatCode="0.00E+00">
                  <c:v>-1.4348000000000001E-19</c:v>
                </c:pt>
                <c:pt idx="1692" formatCode="0.00E+00">
                  <c:v>-1.3906E-19</c:v>
                </c:pt>
                <c:pt idx="1693" formatCode="0.00E+00">
                  <c:v>-1.3064E-19</c:v>
                </c:pt>
                <c:pt idx="1694" formatCode="0.00E+00">
                  <c:v>-1.1901999999999999E-19</c:v>
                </c:pt>
                <c:pt idx="1695" formatCode="0.00E+00">
                  <c:v>-1.0503E-19</c:v>
                </c:pt>
                <c:pt idx="1696" formatCode="0.00E+00">
                  <c:v>-8.9435000000000001E-20</c:v>
                </c:pt>
                <c:pt idx="1697" formatCode="0.00E+00">
                  <c:v>-7.2971999999999999E-20</c:v>
                </c:pt>
                <c:pt idx="1698" formatCode="0.00E+00">
                  <c:v>-5.6300000000000003E-20</c:v>
                </c:pt>
                <c:pt idx="1699" formatCode="0.00E+00">
                  <c:v>-3.9997999999999999E-20</c:v>
                </c:pt>
                <c:pt idx="1700" formatCode="0.00E+00">
                  <c:v>-2.4556000000000001E-20</c:v>
                </c:pt>
                <c:pt idx="1701" formatCode="0.00E+00">
                  <c:v>-1.0368E-20</c:v>
                </c:pt>
                <c:pt idx="1702" formatCode="0.00E+00">
                  <c:v>2.2635999999999999E-21</c:v>
                </c:pt>
                <c:pt idx="1703" formatCode="0.00E+00">
                  <c:v>1.313E-20</c:v>
                </c:pt>
                <c:pt idx="1704" formatCode="0.00E+00">
                  <c:v>2.2108999999999999E-20</c:v>
                </c:pt>
                <c:pt idx="1705" formatCode="0.00E+00">
                  <c:v>2.9155000000000001E-20</c:v>
                </c:pt>
                <c:pt idx="1706" formatCode="0.00E+00">
                  <c:v>3.4293999999999999E-20</c:v>
                </c:pt>
                <c:pt idx="1707" formatCode="0.00E+00">
                  <c:v>3.7612E-20</c:v>
                </c:pt>
                <c:pt idx="1708" formatCode="0.00E+00">
                  <c:v>3.9243000000000002E-20</c:v>
                </c:pt>
                <c:pt idx="1709" formatCode="0.00E+00">
                  <c:v>3.9359E-20</c:v>
                </c:pt>
                <c:pt idx="1710" formatCode="0.00E+00">
                  <c:v>3.8157999999999997E-20</c:v>
                </c:pt>
                <c:pt idx="1711" formatCode="0.00E+00">
                  <c:v>3.5856E-20</c:v>
                </c:pt>
                <c:pt idx="1712" formatCode="0.00E+00">
                  <c:v>3.2677E-20</c:v>
                </c:pt>
                <c:pt idx="1713" formatCode="0.00E+00">
                  <c:v>2.8843E-20</c:v>
                </c:pt>
                <c:pt idx="1714" formatCode="0.00E+00">
                  <c:v>2.4569000000000001E-20</c:v>
                </c:pt>
                <c:pt idx="1715" formatCode="0.00E+00">
                  <c:v>2.0055E-20</c:v>
                </c:pt>
                <c:pt idx="1716" formatCode="0.00E+00">
                  <c:v>1.5482E-20</c:v>
                </c:pt>
                <c:pt idx="1717" formatCode="0.00E+00">
                  <c:v>1.1008999999999999E-20</c:v>
                </c:pt>
                <c:pt idx="1718" formatCode="0.00E+00">
                  <c:v>6.7709999999999997E-21</c:v>
                </c:pt>
                <c:pt idx="1719" formatCode="0.00E+00">
                  <c:v>2.8762E-21</c:v>
                </c:pt>
                <c:pt idx="1720" formatCode="0.00E+00">
                  <c:v>-5.9257000000000002E-22</c:v>
                </c:pt>
                <c:pt idx="1721" formatCode="0.00E+00">
                  <c:v>-3.5775000000000003E-21</c:v>
                </c:pt>
                <c:pt idx="1722" formatCode="0.00E+00">
                  <c:v>-6.0447999999999996E-21</c:v>
                </c:pt>
                <c:pt idx="1723" formatCode="0.00E+00">
                  <c:v>-7.9820999999999993E-21</c:v>
                </c:pt>
                <c:pt idx="1724" formatCode="0.00E+00">
                  <c:v>-9.3963000000000007E-21</c:v>
                </c:pt>
                <c:pt idx="1725" formatCode="0.00E+00">
                  <c:v>-1.0311E-20</c:v>
                </c:pt>
                <c:pt idx="1726" formatCode="0.00E+00">
                  <c:v>-1.0762E-20</c:v>
                </c:pt>
                <c:pt idx="1727" formatCode="0.00E+00">
                  <c:v>-1.0796999999999999E-20</c:v>
                </c:pt>
                <c:pt idx="1728" formatCode="0.00E+00">
                  <c:v>-1.0470000000000001E-20</c:v>
                </c:pt>
                <c:pt idx="1729" formatCode="0.00E+00">
                  <c:v>-9.8414000000000007E-21</c:v>
                </c:pt>
                <c:pt idx="1730" formatCode="0.00E+00">
                  <c:v>-8.9713000000000002E-21</c:v>
                </c:pt>
                <c:pt idx="1731" formatCode="0.00E+00">
                  <c:v>-7.9211000000000007E-21</c:v>
                </c:pt>
                <c:pt idx="1732" formatCode="0.00E+00">
                  <c:v>-6.7495999999999999E-21</c:v>
                </c:pt>
                <c:pt idx="1733" formatCode="0.00E+00">
                  <c:v>-5.5117999999999998E-21</c:v>
                </c:pt>
                <c:pt idx="1734" formatCode="0.00E+00">
                  <c:v>-4.2574000000000001E-21</c:v>
                </c:pt>
                <c:pt idx="1735" formatCode="0.00E+00">
                  <c:v>-3.0301999999999999E-21</c:v>
                </c:pt>
                <c:pt idx="1736" formatCode="0.00E+00">
                  <c:v>-1.867E-21</c:v>
                </c:pt>
                <c:pt idx="1737" formatCode="0.00E+00">
                  <c:v>-7.9777000000000003E-22</c:v>
                </c:pt>
                <c:pt idx="1738" formatCode="0.00E+00">
                  <c:v>1.5476000000000001E-22</c:v>
                </c:pt>
                <c:pt idx="1739" formatCode="0.00E+00">
                  <c:v>9.747E-22</c:v>
                </c:pt>
                <c:pt idx="1740" formatCode="0.00E+00">
                  <c:v>1.6527E-21</c:v>
                </c:pt>
                <c:pt idx="1741" formatCode="0.00E+00">
                  <c:v>2.1852999999999999E-21</c:v>
                </c:pt>
                <c:pt idx="1742" formatCode="0.00E+00">
                  <c:v>2.5745000000000001E-21</c:v>
                </c:pt>
                <c:pt idx="1743" formatCode="0.00E+00">
                  <c:v>2.8263999999999998E-21</c:v>
                </c:pt>
                <c:pt idx="1744" formatCode="0.00E+00">
                  <c:v>2.9511999999999998E-21</c:v>
                </c:pt>
                <c:pt idx="1745" formatCode="0.00E+00">
                  <c:v>2.9618000000000001E-21</c:v>
                </c:pt>
                <c:pt idx="1746" formatCode="0.00E+00">
                  <c:v>2.8730000000000001E-21</c:v>
                </c:pt>
                <c:pt idx="1747" formatCode="0.00E+00">
                  <c:v>2.7012000000000002E-21</c:v>
                </c:pt>
                <c:pt idx="1748" formatCode="0.00E+00">
                  <c:v>2.4630000000000002E-21</c:v>
                </c:pt>
                <c:pt idx="1749" formatCode="0.00E+00">
                  <c:v>2.1753E-21</c:v>
                </c:pt>
                <c:pt idx="1750" formatCode="0.00E+00">
                  <c:v>1.8542E-21</c:v>
                </c:pt>
                <c:pt idx="1751" formatCode="0.00E+00">
                  <c:v>1.5148E-21</c:v>
                </c:pt>
                <c:pt idx="1752" formatCode="0.00E+00">
                  <c:v>1.1707E-21</c:v>
                </c:pt>
                <c:pt idx="1753" formatCode="0.00E+00">
                  <c:v>8.3401999999999997E-22</c:v>
                </c:pt>
                <c:pt idx="1754" formatCode="0.00E+00">
                  <c:v>5.1479000000000002E-22</c:v>
                </c:pt>
                <c:pt idx="1755" formatCode="0.00E+00">
                  <c:v>2.2124999999999999E-22</c:v>
                </c:pt>
                <c:pt idx="1756" formatCode="0.00E+00">
                  <c:v>-4.0310999999999999E-23</c:v>
                </c:pt>
                <c:pt idx="1757" formatCode="0.00E+00">
                  <c:v>-2.6554E-22</c:v>
                </c:pt>
                <c:pt idx="1758" formatCode="0.00E+00">
                  <c:v>-4.5185000000000001E-22</c:v>
                </c:pt>
                <c:pt idx="1759" formatCode="0.00E+00">
                  <c:v>-5.9829999999999997E-22</c:v>
                </c:pt>
                <c:pt idx="1760" formatCode="0.00E+00">
                  <c:v>-7.0537000000000001E-22</c:v>
                </c:pt>
                <c:pt idx="1761" formatCode="0.00E+00">
                  <c:v>-7.7479000000000002E-22</c:v>
                </c:pt>
                <c:pt idx="1762" formatCode="0.00E+00">
                  <c:v>-8.0932000000000001E-22</c:v>
                </c:pt>
                <c:pt idx="1763" formatCode="0.00E+00">
                  <c:v>-8.1247000000000002E-22</c:v>
                </c:pt>
                <c:pt idx="1764" formatCode="0.00E+00">
                  <c:v>-7.8834999999999996E-22</c:v>
                </c:pt>
                <c:pt idx="1765" formatCode="0.00E+00">
                  <c:v>-7.4138999999999998E-22</c:v>
                </c:pt>
                <c:pt idx="1766" formatCode="0.00E+00">
                  <c:v>-6.7621000000000003E-22</c:v>
                </c:pt>
                <c:pt idx="1767" formatCode="0.00E+00">
                  <c:v>-5.9740000000000001E-22</c:v>
                </c:pt>
                <c:pt idx="1768" formatCode="0.00E+00">
                  <c:v>-5.0938999999999997E-22</c:v>
                </c:pt>
                <c:pt idx="1769" formatCode="0.00E+00">
                  <c:v>-4.1632000000000001E-22</c:v>
                </c:pt>
                <c:pt idx="1770" formatCode="0.00E+00">
                  <c:v>-3.2194E-22</c:v>
                </c:pt>
                <c:pt idx="1771" formatCode="0.00E+00">
                  <c:v>-2.2955E-22</c:v>
                </c:pt>
                <c:pt idx="1772" formatCode="0.00E+00">
                  <c:v>-1.4194000000000001E-22</c:v>
                </c:pt>
                <c:pt idx="1773" formatCode="0.00E+00">
                  <c:v>-6.1355999999999999E-23</c:v>
                </c:pt>
                <c:pt idx="1774" formatCode="0.00E+00">
                  <c:v>1.0469999999999999E-23</c:v>
                </c:pt>
                <c:pt idx="1775" formatCode="0.00E+00">
                  <c:v>7.2339000000000001E-23</c:v>
                </c:pt>
                <c:pt idx="1776" formatCode="0.00E+00">
                  <c:v>1.2353999999999999E-22</c:v>
                </c:pt>
                <c:pt idx="1777" formatCode="0.00E+00">
                  <c:v>1.638E-22</c:v>
                </c:pt>
                <c:pt idx="1778" formatCode="0.00E+00">
                  <c:v>1.9326E-22</c:v>
                </c:pt>
                <c:pt idx="1779" formatCode="0.00E+00">
                  <c:v>2.1239000000000002E-22</c:v>
                </c:pt>
                <c:pt idx="1780" formatCode="0.00E+00">
                  <c:v>2.2194000000000002E-22</c:v>
                </c:pt>
                <c:pt idx="1781" formatCode="0.00E+00">
                  <c:v>2.2288000000000001E-22</c:v>
                </c:pt>
                <c:pt idx="1782" formatCode="0.00E+00">
                  <c:v>2.1632E-22</c:v>
                </c:pt>
                <c:pt idx="1783" formatCode="0.00E+00">
                  <c:v>2.0349E-22</c:v>
                </c:pt>
                <c:pt idx="1784" formatCode="0.00E+00">
                  <c:v>1.8564999999999999E-22</c:v>
                </c:pt>
                <c:pt idx="1785" formatCode="0.00E+00">
                  <c:v>1.6406000000000001E-22</c:v>
                </c:pt>
                <c:pt idx="1786" formatCode="0.00E+00">
                  <c:v>1.3994E-22</c:v>
                </c:pt>
                <c:pt idx="1787" formatCode="0.00E+00">
                  <c:v>1.1441999999999999E-22</c:v>
                </c:pt>
                <c:pt idx="1788" formatCode="0.00E+00">
                  <c:v>8.8528999999999996E-23</c:v>
                </c:pt>
                <c:pt idx="1789" formatCode="0.00E+00">
                  <c:v>6.318E-23</c:v>
                </c:pt>
                <c:pt idx="1790" formatCode="0.00E+00">
                  <c:v>3.9134000000000001E-23</c:v>
                </c:pt>
                <c:pt idx="1791" formatCode="0.00E+00">
                  <c:v>1.7013E-23</c:v>
                </c:pt>
                <c:pt idx="1792" formatCode="0.00E+00">
                  <c:v>-2.7106999999999999E-24</c:v>
                </c:pt>
                <c:pt idx="1793" formatCode="0.00E+00">
                  <c:v>-1.9704999999999999E-23</c:v>
                </c:pt>
                <c:pt idx="1794" formatCode="0.00E+00">
                  <c:v>-3.3774000000000001E-23</c:v>
                </c:pt>
                <c:pt idx="1795" formatCode="0.00E+00">
                  <c:v>-4.4843999999999999E-23</c:v>
                </c:pt>
                <c:pt idx="1796" formatCode="0.00E+00">
                  <c:v>-5.2950000000000001E-23</c:v>
                </c:pt>
                <c:pt idx="1797" formatCode="0.00E+00">
                  <c:v>-5.8221000000000005E-23</c:v>
                </c:pt>
                <c:pt idx="1798" formatCode="0.00E+00">
                  <c:v>-6.0862999999999995E-23</c:v>
                </c:pt>
                <c:pt idx="1799" formatCode="0.00E+00">
                  <c:v>-6.1138999999999998E-23</c:v>
                </c:pt>
                <c:pt idx="1800" formatCode="0.00E+00">
                  <c:v>-5.9356999999999999E-23</c:v>
                </c:pt>
                <c:pt idx="1801" formatCode="0.00E+00">
                  <c:v>-5.5851000000000006E-23</c:v>
                </c:pt>
                <c:pt idx="1802" formatCode="0.00E+00">
                  <c:v>-5.0968999999999998E-23</c:v>
                </c:pt>
                <c:pt idx="1803" formatCode="0.00E+00">
                  <c:v>-4.5054999999999999E-23</c:v>
                </c:pt>
                <c:pt idx="1804" formatCode="0.00E+00">
                  <c:v>-3.8443000000000002E-23</c:v>
                </c:pt>
                <c:pt idx="1805" formatCode="0.00E+00">
                  <c:v>-3.1445E-23</c:v>
                </c:pt>
                <c:pt idx="1806" formatCode="0.00E+00">
                  <c:v>-2.4344E-23</c:v>
                </c:pt>
                <c:pt idx="1807" formatCode="0.00E+00">
                  <c:v>-1.7389E-23</c:v>
                </c:pt>
                <c:pt idx="1808" formatCode="0.00E+00">
                  <c:v>-1.079E-23</c:v>
                </c:pt>
                <c:pt idx="1809" formatCode="0.00E+00">
                  <c:v>-4.7167999999999999E-24</c:v>
                </c:pt>
                <c:pt idx="1810" formatCode="0.00E+00">
                  <c:v>6.9926999999999996E-25</c:v>
                </c:pt>
                <c:pt idx="1811" formatCode="0.00E+00">
                  <c:v>5.3675000000000001E-24</c:v>
                </c:pt>
                <c:pt idx="1812" formatCode="0.00E+00">
                  <c:v>9.2335000000000006E-24</c:v>
                </c:pt>
                <c:pt idx="1813" formatCode="0.00E+00">
                  <c:v>1.2277E-23</c:v>
                </c:pt>
                <c:pt idx="1814" formatCode="0.00E+00">
                  <c:v>1.4506999999999999E-23</c:v>
                </c:pt>
                <c:pt idx="1815" formatCode="0.00E+00">
                  <c:v>1.596E-23</c:v>
                </c:pt>
                <c:pt idx="1816" formatCode="0.00E+00">
                  <c:v>1.669E-23</c:v>
                </c:pt>
                <c:pt idx="1817" formatCode="0.00E+00">
                  <c:v>1.6771E-23</c:v>
                </c:pt>
                <c:pt idx="1818" formatCode="0.00E+00">
                  <c:v>1.6287000000000001E-23</c:v>
                </c:pt>
                <c:pt idx="1819" formatCode="0.00E+00">
                  <c:v>1.5329000000000001E-23</c:v>
                </c:pt>
                <c:pt idx="1820" formatCode="0.00E+00">
                  <c:v>1.3993E-23</c:v>
                </c:pt>
                <c:pt idx="1821" formatCode="0.00E+00">
                  <c:v>1.2373E-23</c:v>
                </c:pt>
                <c:pt idx="1822" formatCode="0.00E+00">
                  <c:v>1.0561E-23</c:v>
                </c:pt>
                <c:pt idx="1823" formatCode="0.00E+00">
                  <c:v>8.6418999999999997E-24</c:v>
                </c:pt>
                <c:pt idx="1824" formatCode="0.00E+00">
                  <c:v>6.6942000000000007E-24</c:v>
                </c:pt>
                <c:pt idx="1825" formatCode="0.00E+00">
                  <c:v>4.7859000000000003E-24</c:v>
                </c:pt>
                <c:pt idx="1826" formatCode="0.00E+00">
                  <c:v>2.9746999999999999E-24</c:v>
                </c:pt>
                <c:pt idx="1827" formatCode="0.00E+00">
                  <c:v>1.3076E-24</c:v>
                </c:pt>
                <c:pt idx="1828" formatCode="0.00E+00">
                  <c:v>-1.7965E-25</c:v>
                </c:pt>
                <c:pt idx="1829" formatCode="0.00E+00">
                  <c:v>-1.4619E-24</c:v>
                </c:pt>
                <c:pt idx="1830" formatCode="0.00E+00">
                  <c:v>-2.5243000000000001E-24</c:v>
                </c:pt>
                <c:pt idx="1831" formatCode="0.00E+00">
                  <c:v>-3.3610999999999999E-24</c:v>
                </c:pt>
                <c:pt idx="1832" formatCode="0.00E+00">
                  <c:v>-3.9748000000000001E-24</c:v>
                </c:pt>
                <c:pt idx="1833" formatCode="0.00E+00">
                  <c:v>-4.3749000000000002E-24</c:v>
                </c:pt>
                <c:pt idx="1834" formatCode="0.00E+00">
                  <c:v>-4.5769E-24</c:v>
                </c:pt>
                <c:pt idx="1835" formatCode="0.00E+00">
                  <c:v>-4.6006E-24</c:v>
                </c:pt>
                <c:pt idx="1836" formatCode="0.00E+00">
                  <c:v>-4.4690999999999997E-24</c:v>
                </c:pt>
                <c:pt idx="1837" formatCode="0.00E+00">
                  <c:v>-4.2074E-24</c:v>
                </c:pt>
                <c:pt idx="1838" formatCode="0.00E+00">
                  <c:v>-3.8416999999999999E-24</c:v>
                </c:pt>
                <c:pt idx="1839" formatCode="0.00E+00">
                  <c:v>-3.3978999999999998E-24</c:v>
                </c:pt>
                <c:pt idx="1840" formatCode="0.00E+00">
                  <c:v>-2.9011999999999999E-24</c:v>
                </c:pt>
                <c:pt idx="1841" formatCode="0.00E+00">
                  <c:v>-2.3750000000000001E-24</c:v>
                </c:pt>
                <c:pt idx="1842" formatCode="0.00E+00">
                  <c:v>-1.8407999999999999E-24</c:v>
                </c:pt>
                <c:pt idx="1843" formatCode="0.00E+00">
                  <c:v>-1.3171999999999999E-24</c:v>
                </c:pt>
                <c:pt idx="1844" formatCode="0.00E+00">
                  <c:v>-8.2012000000000003E-25</c:v>
                </c:pt>
                <c:pt idx="1845" formatCode="0.00E+00">
                  <c:v>-3.6246000000000001E-25</c:v>
                </c:pt>
                <c:pt idx="1846" formatCode="0.00E+00">
                  <c:v>4.5937000000000001E-26</c:v>
                </c:pt>
                <c:pt idx="1847" formatCode="0.00E+00">
                  <c:v>3.9816E-25</c:v>
                </c:pt>
                <c:pt idx="1848" formatCode="0.00E+00">
                  <c:v>6.9009999999999997E-25</c:v>
                </c:pt>
                <c:pt idx="1849" formatCode="0.00E+00">
                  <c:v>9.2014999999999992E-25</c:v>
                </c:pt>
                <c:pt idx="1850" formatCode="0.00E+00">
                  <c:v>1.089E-24</c:v>
                </c:pt>
                <c:pt idx="1851" formatCode="0.00E+00">
                  <c:v>1.1993E-24</c:v>
                </c:pt>
                <c:pt idx="1852" formatCode="0.00E+00">
                  <c:v>1.2551E-24</c:v>
                </c:pt>
                <c:pt idx="1853" formatCode="0.00E+00">
                  <c:v>1.2619999999999999E-24</c:v>
                </c:pt>
                <c:pt idx="1854" formatCode="0.00E+00">
                  <c:v>1.2262999999999999E-24</c:v>
                </c:pt>
                <c:pt idx="1855" formatCode="0.00E+00">
                  <c:v>1.1548E-24</c:v>
                </c:pt>
                <c:pt idx="1856" formatCode="0.00E+00">
                  <c:v>1.0547E-24</c:v>
                </c:pt>
                <c:pt idx="1857" formatCode="0.00E+00">
                  <c:v>9.3313000000000001E-25</c:v>
                </c:pt>
                <c:pt idx="1858" formatCode="0.00E+00">
                  <c:v>7.9697999999999998E-25</c:v>
                </c:pt>
                <c:pt idx="1859" formatCode="0.00E+00">
                  <c:v>6.5271000000000002E-25</c:v>
                </c:pt>
                <c:pt idx="1860" formatCode="0.00E+00">
                  <c:v>5.0617999999999998E-25</c:v>
                </c:pt>
                <c:pt idx="1861" formatCode="0.00E+00">
                  <c:v>3.6251999999999999E-25</c:v>
                </c:pt>
                <c:pt idx="1862" formatCode="0.00E+00">
                  <c:v>2.261E-25</c:v>
                </c:pt>
                <c:pt idx="1863" formatCode="0.00E+00">
                  <c:v>1.0046E-25</c:v>
                </c:pt>
                <c:pt idx="1864" formatCode="0.00E+00">
                  <c:v>-1.1683E-26</c:v>
                </c:pt>
                <c:pt idx="1865" formatCode="0.00E+00">
                  <c:v>-1.0843000000000001E-25</c:v>
                </c:pt>
                <c:pt idx="1866" formatCode="0.00E+00">
                  <c:v>-1.8864999999999999E-25</c:v>
                </c:pt>
                <c:pt idx="1867" formatCode="0.00E+00">
                  <c:v>-2.5190000000000002E-25</c:v>
                </c:pt>
                <c:pt idx="1868" formatCode="0.00E+00">
                  <c:v>-2.9836000000000001E-25</c:v>
                </c:pt>
                <c:pt idx="1869" formatCode="0.00E+00">
                  <c:v>-3.2874000000000001E-25</c:v>
                </c:pt>
                <c:pt idx="1870" formatCode="0.00E+00">
                  <c:v>-3.4419000000000001E-25</c:v>
                </c:pt>
                <c:pt idx="1871" formatCode="0.00E+00">
                  <c:v>-3.4619E-25</c:v>
                </c:pt>
                <c:pt idx="1872" formatCode="0.00E+00">
                  <c:v>-3.3648E-25</c:v>
                </c:pt>
                <c:pt idx="1873" formatCode="0.00E+00">
                  <c:v>-3.1695000000000002E-25</c:v>
                </c:pt>
                <c:pt idx="1874" formatCode="0.00E+00">
                  <c:v>-2.8955000000000001E-25</c:v>
                </c:pt>
                <c:pt idx="1875" formatCode="0.00E+00">
                  <c:v>-2.5625000000000001E-25</c:v>
                </c:pt>
                <c:pt idx="1876" formatCode="0.00E+00">
                  <c:v>-2.1894E-25</c:v>
                </c:pt>
                <c:pt idx="1877" formatCode="0.00E+00">
                  <c:v>-1.7938000000000001E-25</c:v>
                </c:pt>
                <c:pt idx="1878" formatCode="0.00E+00">
                  <c:v>-1.3918999999999999E-25</c:v>
                </c:pt>
                <c:pt idx="1879" formatCode="0.00E+00">
                  <c:v>-9.9771000000000005E-26</c:v>
                </c:pt>
                <c:pt idx="1880" formatCode="0.00E+00">
                  <c:v>-6.2332000000000004E-26</c:v>
                </c:pt>
                <c:pt idx="1881" formatCode="0.00E+00">
                  <c:v>-2.7842000000000002E-26</c:v>
                </c:pt>
                <c:pt idx="1882" formatCode="0.00E+00">
                  <c:v>2.9529000000000001E-27</c:v>
                </c:pt>
                <c:pt idx="1883" formatCode="0.00E+00">
                  <c:v>2.9529000000000002E-26</c:v>
                </c:pt>
                <c:pt idx="1884" formatCode="0.00E+00">
                  <c:v>5.1572999999999998E-26</c:v>
                </c:pt>
                <c:pt idx="1885" formatCode="0.00E+00">
                  <c:v>6.8961999999999999E-26</c:v>
                </c:pt>
                <c:pt idx="1886" formatCode="0.00E+00">
                  <c:v>8.1744000000000005E-26</c:v>
                </c:pt>
                <c:pt idx="1887" formatCode="0.00E+00">
                  <c:v>9.0114000000000002E-26</c:v>
                </c:pt>
                <c:pt idx="1888" formatCode="0.00E+00">
                  <c:v>9.4385000000000001E-26</c:v>
                </c:pt>
                <c:pt idx="1889" formatCode="0.00E+00">
                  <c:v>9.4965000000000002E-26</c:v>
                </c:pt>
                <c:pt idx="1890" formatCode="0.00E+00">
                  <c:v>9.2327999999999999E-26</c:v>
                </c:pt>
                <c:pt idx="1891" formatCode="0.00E+00">
                  <c:v>8.6991999999999996E-26</c:v>
                </c:pt>
                <c:pt idx="1892" formatCode="0.00E+00">
                  <c:v>7.9493999999999999E-26</c:v>
                </c:pt>
                <c:pt idx="1893" formatCode="0.00E+00">
                  <c:v>7.0371999999999999E-26</c:v>
                </c:pt>
                <c:pt idx="1894" formatCode="0.00E+00">
                  <c:v>6.0145E-26</c:v>
                </c:pt>
                <c:pt idx="1895" formatCode="0.00E+00">
                  <c:v>4.9297999999999998E-26</c:v>
                </c:pt>
                <c:pt idx="1896" formatCode="0.00E+00">
                  <c:v>3.8273000000000001E-26</c:v>
                </c:pt>
                <c:pt idx="1897" formatCode="0.00E+00">
                  <c:v>2.7458999999999999E-26</c:v>
                </c:pt>
                <c:pt idx="1898" formatCode="0.00E+00">
                  <c:v>1.7182999999999999E-26</c:v>
                </c:pt>
                <c:pt idx="1899" formatCode="0.00E+00">
                  <c:v>7.7153000000000005E-27</c:v>
                </c:pt>
                <c:pt idx="1900" formatCode="0.00E+00">
                  <c:v>-7.4078999999999999E-28</c:v>
                </c:pt>
                <c:pt idx="1901" formatCode="0.00E+00">
                  <c:v>-8.0407999999999995E-27</c:v>
                </c:pt>
                <c:pt idx="1902" formatCode="0.00E+00">
                  <c:v>-1.4098E-26</c:v>
                </c:pt>
                <c:pt idx="1903" formatCode="0.00E+00">
                  <c:v>-1.8879000000000001E-26</c:v>
                </c:pt>
                <c:pt idx="1904" formatCode="0.00E+00">
                  <c:v>-2.2396E-26</c:v>
                </c:pt>
                <c:pt idx="1905" formatCode="0.00E+00">
                  <c:v>-2.4701999999999999E-26</c:v>
                </c:pt>
                <c:pt idx="1906" formatCode="0.00E+00">
                  <c:v>-2.5883E-26</c:v>
                </c:pt>
                <c:pt idx="1907" formatCode="0.00E+00">
                  <c:v>-2.6050000000000001E-26</c:v>
                </c:pt>
                <c:pt idx="1908" formatCode="0.00E+00">
                  <c:v>-2.5333999999999999E-26</c:v>
                </c:pt>
                <c:pt idx="1909" formatCode="0.00E+00">
                  <c:v>-2.3876000000000001E-26</c:v>
                </c:pt>
                <c:pt idx="1910" formatCode="0.00E+00">
                  <c:v>-2.1823999999999999E-26</c:v>
                </c:pt>
                <c:pt idx="1911" formatCode="0.00E+00">
                  <c:v>-1.9325E-26</c:v>
                </c:pt>
                <c:pt idx="1912" formatCode="0.00E+00">
                  <c:v>-1.6521999999999999E-26</c:v>
                </c:pt>
                <c:pt idx="1913" formatCode="0.00E+00">
                  <c:v>-1.3547999999999999E-26</c:v>
                </c:pt>
                <c:pt idx="1914" formatCode="0.00E+00">
                  <c:v>-1.0524E-26</c:v>
                </c:pt>
                <c:pt idx="1915" formatCode="0.00E+00">
                  <c:v>-7.5568999999999999E-27</c:v>
                </c:pt>
                <c:pt idx="1916" formatCode="0.00E+00">
                  <c:v>-4.7370000000000003E-27</c:v>
                </c:pt>
                <c:pt idx="1917" formatCode="0.00E+00">
                  <c:v>-2.1378000000000001E-27</c:v>
                </c:pt>
                <c:pt idx="1918" formatCode="0.00E+00">
                  <c:v>1.8420000000000001E-28</c:v>
                </c:pt>
                <c:pt idx="1919" formatCode="0.00E+00">
                  <c:v>2.1893999999999999E-27</c:v>
                </c:pt>
                <c:pt idx="1920" formatCode="0.00E+00">
                  <c:v>3.8539E-27</c:v>
                </c:pt>
                <c:pt idx="1921" formatCode="0.00E+00">
                  <c:v>5.1682000000000001E-27</c:v>
                </c:pt>
                <c:pt idx="1922" formatCode="0.00E+00">
                  <c:v>6.1358999999999999E-27</c:v>
                </c:pt>
                <c:pt idx="1923" formatCode="0.00E+00">
                  <c:v>6.7712000000000002E-27</c:v>
                </c:pt>
                <c:pt idx="1924" formatCode="0.00E+00">
                  <c:v>7.0977000000000005E-27</c:v>
                </c:pt>
                <c:pt idx="1925" formatCode="0.00E+00">
                  <c:v>7.1458000000000001E-27</c:v>
                </c:pt>
                <c:pt idx="1926" formatCode="0.00E+00">
                  <c:v>6.9513999999999994E-27</c:v>
                </c:pt>
                <c:pt idx="1927" formatCode="0.00E+00">
                  <c:v>6.5531000000000006E-27</c:v>
                </c:pt>
                <c:pt idx="1928" formatCode="0.00E+00">
                  <c:v>5.9915999999999999E-27</c:v>
                </c:pt>
                <c:pt idx="1929" formatCode="0.00E+00">
                  <c:v>5.3071000000000001E-27</c:v>
                </c:pt>
                <c:pt idx="1930" formatCode="0.00E+00">
                  <c:v>4.5388000000000003E-27</c:v>
                </c:pt>
                <c:pt idx="1931" formatCode="0.00E+00">
                  <c:v>3.7233000000000001E-27</c:v>
                </c:pt>
                <c:pt idx="1932" formatCode="0.00E+00">
                  <c:v>2.8938999999999999E-27</c:v>
                </c:pt>
                <c:pt idx="1933" formatCode="0.00E+00">
                  <c:v>2.0797E-27</c:v>
                </c:pt>
                <c:pt idx="1934" formatCode="0.00E+00">
                  <c:v>1.3058E-27</c:v>
                </c:pt>
                <c:pt idx="1935" formatCode="0.00E+00">
                  <c:v>5.923E-28</c:v>
                </c:pt>
                <c:pt idx="1936" formatCode="0.00E+00">
                  <c:v>-4.5309E-29</c:v>
                </c:pt>
                <c:pt idx="1937" formatCode="0.00E+00">
                  <c:v>-5.9609999999999998E-28</c:v>
                </c:pt>
                <c:pt idx="1938" formatCode="0.00E+00">
                  <c:v>-1.0535E-27</c:v>
                </c:pt>
                <c:pt idx="1939" formatCode="0.00E+00">
                  <c:v>-1.4147999999999999E-27</c:v>
                </c:pt>
                <c:pt idx="1940" formatCode="0.00E+00">
                  <c:v>-1.6811000000000001E-27</c:v>
                </c:pt>
                <c:pt idx="1941" formatCode="0.00E+00">
                  <c:v>-1.8560999999999999E-27</c:v>
                </c:pt>
                <c:pt idx="1942" formatCode="0.00E+00">
                  <c:v>-1.9463E-27</c:v>
                </c:pt>
                <c:pt idx="1943" formatCode="0.00E+00">
                  <c:v>-1.9602E-27</c:v>
                </c:pt>
                <c:pt idx="1944" formatCode="0.00E+00">
                  <c:v>-1.9074000000000001E-27</c:v>
                </c:pt>
                <c:pt idx="1945" formatCode="0.00E+00">
                  <c:v>-1.7985999999999999E-27</c:v>
                </c:pt>
                <c:pt idx="1946" formatCode="0.00E+00">
                  <c:v>-1.6449000000000001E-27</c:v>
                </c:pt>
                <c:pt idx="1947" formatCode="0.00E+00">
                  <c:v>-1.4574000000000001E-27</c:v>
                </c:pt>
                <c:pt idx="1948" formatCode="0.00E+00">
                  <c:v>-1.2468E-27</c:v>
                </c:pt>
                <c:pt idx="1949" formatCode="0.00E+00">
                  <c:v>-1.0231999999999999E-27</c:v>
                </c:pt>
                <c:pt idx="1950" formatCode="0.00E+00">
                  <c:v>-7.9572999999999997E-28</c:v>
                </c:pt>
                <c:pt idx="1951" formatCode="0.00E+00">
                  <c:v>-5.7236000000000002E-28</c:v>
                </c:pt>
                <c:pt idx="1952" formatCode="0.00E+00">
                  <c:v>-3.5996E-28</c:v>
                </c:pt>
                <c:pt idx="1953" formatCode="0.00E+00">
                  <c:v>-1.6409E-28</c:v>
                </c:pt>
                <c:pt idx="1954" formatCode="0.00E+00">
                  <c:v>1.0995999999999999E-29</c:v>
                </c:pt>
                <c:pt idx="1955" formatCode="0.00E+00">
                  <c:v>1.6229000000000001E-28</c:v>
                </c:pt>
                <c:pt idx="1956" formatCode="0.00E+00">
                  <c:v>2.8797000000000002E-28</c:v>
                </c:pt>
                <c:pt idx="1957" formatCode="0.00E+00">
                  <c:v>3.8731000000000002E-28</c:v>
                </c:pt>
                <c:pt idx="1958" formatCode="0.00E+00">
                  <c:v>4.6056000000000001E-28</c:v>
                </c:pt>
                <c:pt idx="1959" formatCode="0.00E+00">
                  <c:v>5.0877999999999998E-28</c:v>
                </c:pt>
                <c:pt idx="1960" formatCode="0.00E+00">
                  <c:v>5.3373000000000002E-28</c:v>
                </c:pt>
                <c:pt idx="1961" formatCode="0.00E+00">
                  <c:v>5.377E-28</c:v>
                </c:pt>
                <c:pt idx="1962" formatCode="0.00E+00">
                  <c:v>5.2335999999999996E-28</c:v>
                </c:pt>
                <c:pt idx="1963" formatCode="0.00E+00">
                  <c:v>4.9364999999999999E-28</c:v>
                </c:pt>
                <c:pt idx="1964" formatCode="0.00E+00">
                  <c:v>4.5159E-28</c:v>
                </c:pt>
                <c:pt idx="1965" formatCode="0.00E+00">
                  <c:v>4.0022999999999999E-28</c:v>
                </c:pt>
                <c:pt idx="1966" formatCode="0.00E+00">
                  <c:v>3.4252E-28</c:v>
                </c:pt>
                <c:pt idx="1967" formatCode="0.00E+00">
                  <c:v>2.8119999999999999E-28</c:v>
                </c:pt>
                <c:pt idx="1968" formatCode="0.00E+00">
                  <c:v>2.1879999999999998E-28</c:v>
                </c:pt>
                <c:pt idx="1969" formatCode="0.00E+00">
                  <c:v>1.5752000000000001E-28</c:v>
                </c:pt>
                <c:pt idx="1970" formatCode="0.00E+00">
                  <c:v>9.9224999999999996E-29</c:v>
                </c:pt>
                <c:pt idx="1971" formatCode="0.00E+00">
                  <c:v>4.5455000000000001E-29</c:v>
                </c:pt>
                <c:pt idx="1972" formatCode="0.00E+00">
                  <c:v>-2.6226000000000001E-30</c:v>
                </c:pt>
                <c:pt idx="1973" formatCode="0.00E+00">
                  <c:v>-4.4178999999999999E-29</c:v>
                </c:pt>
                <c:pt idx="1974" formatCode="0.00E+00">
                  <c:v>-7.8715E-29</c:v>
                </c:pt>
                <c:pt idx="1975" formatCode="0.00E+00">
                  <c:v>-1.0603E-28</c:v>
                </c:pt>
                <c:pt idx="1976" formatCode="0.00E+00">
                  <c:v>-1.2618E-28</c:v>
                </c:pt>
                <c:pt idx="1977" formatCode="0.00E+00">
                  <c:v>-1.3945999999999999E-28</c:v>
                </c:pt>
                <c:pt idx="1978" formatCode="0.00E+00">
                  <c:v>-1.4636E-28</c:v>
                </c:pt>
                <c:pt idx="1979" formatCode="0.00E+00">
                  <c:v>-1.475E-28</c:v>
                </c:pt>
                <c:pt idx="1980" formatCode="0.00E+00">
                  <c:v>-1.436E-28</c:v>
                </c:pt>
                <c:pt idx="1981" formatCode="0.00E+00">
                  <c:v>-1.3548999999999999E-28</c:v>
                </c:pt>
                <c:pt idx="1982" formatCode="0.00E+00">
                  <c:v>-1.2397999999999999E-28</c:v>
                </c:pt>
                <c:pt idx="1983" formatCode="0.00E+00">
                  <c:v>-1.0991000000000001E-28</c:v>
                </c:pt>
                <c:pt idx="1984" formatCode="0.00E+00">
                  <c:v>-9.4090999999999995E-29</c:v>
                </c:pt>
                <c:pt idx="1985" formatCode="0.00E+00">
                  <c:v>-7.7279999999999997E-29</c:v>
                </c:pt>
                <c:pt idx="1986" formatCode="0.00E+00">
                  <c:v>-6.0163000000000005E-29</c:v>
                </c:pt>
                <c:pt idx="1987" formatCode="0.00E+00">
                  <c:v>-4.3348000000000002E-29</c:v>
                </c:pt>
                <c:pt idx="1988" formatCode="0.00E+00">
                  <c:v>-2.7351000000000002E-29</c:v>
                </c:pt>
                <c:pt idx="1989" formatCode="0.00E+00">
                  <c:v>-1.2589999999999999E-29</c:v>
                </c:pt>
                <c:pt idx="1990" formatCode="0.00E+00">
                  <c:v>6.1133000000000003E-31</c:v>
                </c:pt>
                <c:pt idx="1991" formatCode="0.00E+00">
                  <c:v>1.2026E-29</c:v>
                </c:pt>
                <c:pt idx="1992" formatCode="0.00E+00">
                  <c:v>2.1515999999999999E-29</c:v>
                </c:pt>
                <c:pt idx="1993" formatCode="0.00E+00">
                  <c:v>2.9023999999999997E-29</c:v>
                </c:pt>
                <c:pt idx="1994" formatCode="0.00E+00">
                  <c:v>3.4569000000000001E-29</c:v>
                </c:pt>
                <c:pt idx="1995" formatCode="0.00E+00">
                  <c:v>3.8229000000000003E-29</c:v>
                </c:pt>
                <c:pt idx="1996" formatCode="0.00E+00">
                  <c:v>4.0134999999999997E-29</c:v>
                </c:pt>
                <c:pt idx="1997" formatCode="0.00E+00">
                  <c:v>4.0459999999999999E-29</c:v>
                </c:pt>
                <c:pt idx="1998" formatCode="0.00E+00">
                  <c:v>3.9402999999999999E-29</c:v>
                </c:pt>
                <c:pt idx="1999" formatCode="0.00E+00">
                  <c:v>3.7186E-29</c:v>
                </c:pt>
              </c:numCache>
            </c:numRef>
          </c:yVal>
          <c:smooth val="1"/>
          <c:extLst>
            <c:ext xmlns:c16="http://schemas.microsoft.com/office/drawing/2014/chart" uri="{C3380CC4-5D6E-409C-BE32-E72D297353CC}">
              <c16:uniqueId val="{00000001-A409-4450-99B3-60132C562C9C}"/>
            </c:ext>
          </c:extLst>
        </c:ser>
        <c:ser>
          <c:idx val="2"/>
          <c:order val="2"/>
          <c:tx>
            <c:v>corridor min</c:v>
          </c:tx>
          <c:spPr>
            <a:ln w="19050" cap="rnd">
              <a:solidFill>
                <a:schemeClr val="tx1"/>
              </a:solidFill>
              <a:prstDash val="sysDot"/>
              <a:round/>
            </a:ln>
            <a:effectLst/>
          </c:spPr>
          <c:marker>
            <c:symbol val="none"/>
          </c:marker>
          <c:xVal>
            <c:numRef>
              <c:f>'[upper_thorax_4.3_comparison.xlsx]probe force'!$G$3:$G$4</c:f>
              <c:numCache>
                <c:formatCode>General</c:formatCode>
                <c:ptCount val="2"/>
                <c:pt idx="0">
                  <c:v>-10</c:v>
                </c:pt>
                <c:pt idx="1">
                  <c:v>500</c:v>
                </c:pt>
              </c:numCache>
            </c:numRef>
          </c:xVal>
          <c:yVal>
            <c:numRef>
              <c:f>'[upper_thorax_4.3_comparison.xlsx]probe force'!$H$3:$H$4</c:f>
              <c:numCache>
                <c:formatCode>General</c:formatCode>
                <c:ptCount val="2"/>
                <c:pt idx="0">
                  <c:v>2.4489999999999998</c:v>
                </c:pt>
                <c:pt idx="1">
                  <c:v>2.4489999999999998</c:v>
                </c:pt>
              </c:numCache>
            </c:numRef>
          </c:yVal>
          <c:smooth val="1"/>
          <c:extLst>
            <c:ext xmlns:c16="http://schemas.microsoft.com/office/drawing/2014/chart" uri="{C3380CC4-5D6E-409C-BE32-E72D297353CC}">
              <c16:uniqueId val="{00000002-A409-4450-99B3-60132C562C9C}"/>
            </c:ext>
          </c:extLst>
        </c:ser>
        <c:ser>
          <c:idx val="3"/>
          <c:order val="3"/>
          <c:tx>
            <c:v>corridor max</c:v>
          </c:tx>
          <c:spPr>
            <a:ln w="19050" cap="rnd">
              <a:solidFill>
                <a:schemeClr val="tx1"/>
              </a:solidFill>
              <a:prstDash val="sysDot"/>
              <a:round/>
            </a:ln>
            <a:effectLst/>
          </c:spPr>
          <c:marker>
            <c:symbol val="none"/>
          </c:marker>
          <c:xVal>
            <c:numRef>
              <c:f>'[upper_thorax_4.3_comparison.xlsx]probe force'!$G$6:$G$7</c:f>
              <c:numCache>
                <c:formatCode>General</c:formatCode>
                <c:ptCount val="2"/>
                <c:pt idx="0">
                  <c:v>-10</c:v>
                </c:pt>
                <c:pt idx="1">
                  <c:v>500</c:v>
                </c:pt>
              </c:numCache>
            </c:numRef>
          </c:xVal>
          <c:yVal>
            <c:numRef>
              <c:f>'[upper_thorax_4.3_comparison.xlsx]probe force'!$H$6:$H$7</c:f>
              <c:numCache>
                <c:formatCode>General</c:formatCode>
                <c:ptCount val="2"/>
                <c:pt idx="0">
                  <c:v>2.855</c:v>
                </c:pt>
                <c:pt idx="1">
                  <c:v>2.855</c:v>
                </c:pt>
              </c:numCache>
            </c:numRef>
          </c:yVal>
          <c:smooth val="1"/>
          <c:extLst>
            <c:ext xmlns:c16="http://schemas.microsoft.com/office/drawing/2014/chart" uri="{C3380CC4-5D6E-409C-BE32-E72D297353CC}">
              <c16:uniqueId val="{00000003-A409-4450-99B3-60132C562C9C}"/>
            </c:ext>
          </c:extLst>
        </c:ser>
        <c:dLbls>
          <c:showLegendKey val="0"/>
          <c:showVal val="0"/>
          <c:showCatName val="0"/>
          <c:showSerName val="0"/>
          <c:showPercent val="0"/>
          <c:showBubbleSize val="0"/>
        </c:dLbls>
        <c:axId val="530291808"/>
        <c:axId val="530290496"/>
      </c:scatterChart>
      <c:valAx>
        <c:axId val="530291808"/>
        <c:scaling>
          <c:orientation val="minMax"/>
          <c:max val="10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Time</a:t>
                </a:r>
                <a:r>
                  <a:rPr lang="en-US" sz="1200" baseline="0">
                    <a:solidFill>
                      <a:sysClr val="windowText" lastClr="000000"/>
                    </a:solidFill>
                  </a:rPr>
                  <a:t> (ms)</a:t>
                </a:r>
                <a:endParaRPr lang="en-US" sz="1200">
                  <a:solidFill>
                    <a:sysClr val="windowText" lastClr="000000"/>
                  </a:solidFill>
                </a:endParaRP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0290496"/>
        <c:crosses val="autoZero"/>
        <c:crossBetween val="midCat"/>
      </c:valAx>
      <c:valAx>
        <c:axId val="530290496"/>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Force (kN)</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0291808"/>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chemeClr val="tx1"/>
                </a:solidFill>
              </a:rPr>
              <a:t>GS2 Flex Joint Moments</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Stock LFJ</c:v>
          </c:tx>
          <c:spPr>
            <a:ln w="25400" cap="rnd">
              <a:solidFill>
                <a:schemeClr val="tx1"/>
              </a:solidFill>
              <a:round/>
            </a:ln>
            <a:effectLst/>
          </c:spPr>
          <c:marker>
            <c:symbol val="none"/>
          </c:marker>
          <c:xVal>
            <c:numRef>
              <c:f>Flex_Joint_moments!$A$3:$A$2002</c:f>
              <c:numCache>
                <c:formatCode>0.00E+00</c:formatCode>
                <c:ptCount val="20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pt idx="1600">
                  <c:v>160.00111389</c:v>
                </c:pt>
                <c:pt idx="1601">
                  <c:v>160.10101318</c:v>
                </c:pt>
                <c:pt idx="1602">
                  <c:v>160.20091248</c:v>
                </c:pt>
                <c:pt idx="1603">
                  <c:v>160.30081177</c:v>
                </c:pt>
                <c:pt idx="1604">
                  <c:v>160.40071105999999</c:v>
                </c:pt>
                <c:pt idx="1605">
                  <c:v>160.50061034999999</c:v>
                </c:pt>
                <c:pt idx="1606">
                  <c:v>160.60140991</c:v>
                </c:pt>
                <c:pt idx="1607">
                  <c:v>160.7013092</c:v>
                </c:pt>
                <c:pt idx="1608">
                  <c:v>160.8012085</c:v>
                </c:pt>
                <c:pt idx="1609">
                  <c:v>160.90110779</c:v>
                </c:pt>
                <c:pt idx="1610">
                  <c:v>161.00100707999999</c:v>
                </c:pt>
                <c:pt idx="1611">
                  <c:v>161.10090636999999</c:v>
                </c:pt>
                <c:pt idx="1612">
                  <c:v>161.20080565999999</c:v>
                </c:pt>
                <c:pt idx="1613">
                  <c:v>161.30070495999999</c:v>
                </c:pt>
                <c:pt idx="1614">
                  <c:v>161.40150452</c:v>
                </c:pt>
                <c:pt idx="1615">
                  <c:v>161.50140381</c:v>
                </c:pt>
                <c:pt idx="1616">
                  <c:v>161.6013031</c:v>
                </c:pt>
                <c:pt idx="1617">
                  <c:v>161.70120238999999</c:v>
                </c:pt>
                <c:pt idx="1618">
                  <c:v>161.80110167999999</c:v>
                </c:pt>
                <c:pt idx="1619">
                  <c:v>161.90100097999999</c:v>
                </c:pt>
                <c:pt idx="1620">
                  <c:v>162.00090026999999</c:v>
                </c:pt>
                <c:pt idx="1621">
                  <c:v>162.10081482000001</c:v>
                </c:pt>
                <c:pt idx="1622">
                  <c:v>162.20071411000001</c:v>
                </c:pt>
                <c:pt idx="1623">
                  <c:v>162.30151366999999</c:v>
                </c:pt>
                <c:pt idx="1624">
                  <c:v>162.40141295999999</c:v>
                </c:pt>
                <c:pt idx="1625">
                  <c:v>162.50131225999999</c:v>
                </c:pt>
                <c:pt idx="1626">
                  <c:v>162.60121154999999</c:v>
                </c:pt>
                <c:pt idx="1627">
                  <c:v>162.70111084000001</c:v>
                </c:pt>
                <c:pt idx="1628">
                  <c:v>162.80101013000001</c:v>
                </c:pt>
                <c:pt idx="1629">
                  <c:v>162.90090942</c:v>
                </c:pt>
                <c:pt idx="1630">
                  <c:v>163.00080872000001</c:v>
                </c:pt>
                <c:pt idx="1631">
                  <c:v>163.10160827999999</c:v>
                </c:pt>
                <c:pt idx="1632">
                  <c:v>163.20150756999999</c:v>
                </c:pt>
                <c:pt idx="1633">
                  <c:v>163.30140685999999</c:v>
                </c:pt>
                <c:pt idx="1634">
                  <c:v>163.40130615000001</c:v>
                </c:pt>
                <c:pt idx="1635">
                  <c:v>163.50120544000001</c:v>
                </c:pt>
                <c:pt idx="1636">
                  <c:v>163.60110474000001</c:v>
                </c:pt>
                <c:pt idx="1637">
                  <c:v>163.70100403000001</c:v>
                </c:pt>
                <c:pt idx="1638">
                  <c:v>163.80090332</c:v>
                </c:pt>
                <c:pt idx="1639">
                  <c:v>163.90080261</c:v>
                </c:pt>
                <c:pt idx="1640">
                  <c:v>164.00160217000001</c:v>
                </c:pt>
                <c:pt idx="1641">
                  <c:v>164.10150146000001</c:v>
                </c:pt>
                <c:pt idx="1642">
                  <c:v>164.20140076000001</c:v>
                </c:pt>
                <c:pt idx="1643">
                  <c:v>164.30131531000001</c:v>
                </c:pt>
                <c:pt idx="1644">
                  <c:v>164.4012146</c:v>
                </c:pt>
                <c:pt idx="1645">
                  <c:v>164.50111389</c:v>
                </c:pt>
                <c:pt idx="1646">
                  <c:v>164.60101318</c:v>
                </c:pt>
                <c:pt idx="1647">
                  <c:v>164.70091248</c:v>
                </c:pt>
                <c:pt idx="1648">
                  <c:v>164.80171204000001</c:v>
                </c:pt>
                <c:pt idx="1649">
                  <c:v>164.90161133000001</c:v>
                </c:pt>
                <c:pt idx="1650">
                  <c:v>165.00151062</c:v>
                </c:pt>
                <c:pt idx="1651">
                  <c:v>165.10140991</c:v>
                </c:pt>
                <c:pt idx="1652">
                  <c:v>165.2013092</c:v>
                </c:pt>
                <c:pt idx="1653">
                  <c:v>165.3012085</c:v>
                </c:pt>
                <c:pt idx="1654">
                  <c:v>165.40110779</c:v>
                </c:pt>
                <c:pt idx="1655">
                  <c:v>165.50100707999999</c:v>
                </c:pt>
                <c:pt idx="1656">
                  <c:v>165.60090636999999</c:v>
                </c:pt>
                <c:pt idx="1657">
                  <c:v>165.70170593</c:v>
                </c:pt>
                <c:pt idx="1658">
                  <c:v>165.80160522</c:v>
                </c:pt>
                <c:pt idx="1659">
                  <c:v>165.90150452</c:v>
                </c:pt>
                <c:pt idx="1660">
                  <c:v>166.00140381</c:v>
                </c:pt>
                <c:pt idx="1661">
                  <c:v>166.1013031</c:v>
                </c:pt>
                <c:pt idx="1662">
                  <c:v>166.20120238999999</c:v>
                </c:pt>
                <c:pt idx="1663">
                  <c:v>166.30110167999999</c:v>
                </c:pt>
                <c:pt idx="1664">
                  <c:v>166.40100097999999</c:v>
                </c:pt>
                <c:pt idx="1665">
                  <c:v>166.50180054</c:v>
                </c:pt>
                <c:pt idx="1666">
                  <c:v>166.60171509</c:v>
                </c:pt>
                <c:pt idx="1667">
                  <c:v>166.70161438</c:v>
                </c:pt>
                <c:pt idx="1668">
                  <c:v>166.80151366999999</c:v>
                </c:pt>
                <c:pt idx="1669">
                  <c:v>166.90141295999999</c:v>
                </c:pt>
                <c:pt idx="1670">
                  <c:v>167.00131225999999</c:v>
                </c:pt>
                <c:pt idx="1671">
                  <c:v>167.10121154999999</c:v>
                </c:pt>
                <c:pt idx="1672">
                  <c:v>167.20111084000001</c:v>
                </c:pt>
                <c:pt idx="1673">
                  <c:v>167.30101013000001</c:v>
                </c:pt>
                <c:pt idx="1674">
                  <c:v>167.40180968999999</c:v>
                </c:pt>
                <c:pt idx="1675">
                  <c:v>167.50170897999999</c:v>
                </c:pt>
                <c:pt idx="1676">
                  <c:v>167.60160827999999</c:v>
                </c:pt>
                <c:pt idx="1677">
                  <c:v>167.70150756999999</c:v>
                </c:pt>
                <c:pt idx="1678">
                  <c:v>167.80140685999999</c:v>
                </c:pt>
                <c:pt idx="1679">
                  <c:v>167.90130615000001</c:v>
                </c:pt>
                <c:pt idx="1680">
                  <c:v>168.00120544000001</c:v>
                </c:pt>
                <c:pt idx="1681">
                  <c:v>168.10110474000001</c:v>
                </c:pt>
                <c:pt idx="1682">
                  <c:v>168.2019043</c:v>
                </c:pt>
                <c:pt idx="1683">
                  <c:v>168.30180358999999</c:v>
                </c:pt>
                <c:pt idx="1684">
                  <c:v>168.40170287999999</c:v>
                </c:pt>
                <c:pt idx="1685">
                  <c:v>168.50160217000001</c:v>
                </c:pt>
                <c:pt idx="1686">
                  <c:v>168.60150146000001</c:v>
                </c:pt>
                <c:pt idx="1687">
                  <c:v>168.70140076000001</c:v>
                </c:pt>
                <c:pt idx="1688">
                  <c:v>168.80131531000001</c:v>
                </c:pt>
                <c:pt idx="1689">
                  <c:v>168.9012146</c:v>
                </c:pt>
                <c:pt idx="1690">
                  <c:v>169.00111389</c:v>
                </c:pt>
                <c:pt idx="1691">
                  <c:v>169.10191345000001</c:v>
                </c:pt>
                <c:pt idx="1692">
                  <c:v>169.20181274000001</c:v>
                </c:pt>
                <c:pt idx="1693">
                  <c:v>169.30171204000001</c:v>
                </c:pt>
                <c:pt idx="1694">
                  <c:v>169.40161133000001</c:v>
                </c:pt>
                <c:pt idx="1695">
                  <c:v>169.50151062</c:v>
                </c:pt>
                <c:pt idx="1696">
                  <c:v>169.60140991</c:v>
                </c:pt>
                <c:pt idx="1697">
                  <c:v>169.7013092</c:v>
                </c:pt>
                <c:pt idx="1698">
                  <c:v>169.8012085</c:v>
                </c:pt>
                <c:pt idx="1699">
                  <c:v>169.90200806000001</c:v>
                </c:pt>
                <c:pt idx="1700">
                  <c:v>170.00190735000001</c:v>
                </c:pt>
                <c:pt idx="1701">
                  <c:v>170.10180664000001</c:v>
                </c:pt>
                <c:pt idx="1702">
                  <c:v>170.20170593</c:v>
                </c:pt>
                <c:pt idx="1703">
                  <c:v>170.30160522</c:v>
                </c:pt>
                <c:pt idx="1704">
                  <c:v>170.40150452</c:v>
                </c:pt>
                <c:pt idx="1705">
                  <c:v>170.50140381</c:v>
                </c:pt>
                <c:pt idx="1706">
                  <c:v>170.6013031</c:v>
                </c:pt>
                <c:pt idx="1707">
                  <c:v>170.70210266000001</c:v>
                </c:pt>
                <c:pt idx="1708">
                  <c:v>170.80200195</c:v>
                </c:pt>
                <c:pt idx="1709">
                  <c:v>170.90190125000001</c:v>
                </c:pt>
                <c:pt idx="1710">
                  <c:v>171.00180054</c:v>
                </c:pt>
                <c:pt idx="1711">
                  <c:v>171.10171509</c:v>
                </c:pt>
                <c:pt idx="1712">
                  <c:v>171.20161438</c:v>
                </c:pt>
                <c:pt idx="1713">
                  <c:v>171.30151366999999</c:v>
                </c:pt>
                <c:pt idx="1714">
                  <c:v>171.40141295999999</c:v>
                </c:pt>
                <c:pt idx="1715">
                  <c:v>171.50131225999999</c:v>
                </c:pt>
                <c:pt idx="1716">
                  <c:v>171.60211182</c:v>
                </c:pt>
                <c:pt idx="1717">
                  <c:v>171.70201111</c:v>
                </c:pt>
                <c:pt idx="1718">
                  <c:v>171.8019104</c:v>
                </c:pt>
                <c:pt idx="1719">
                  <c:v>171.90180968999999</c:v>
                </c:pt>
                <c:pt idx="1720">
                  <c:v>172.00170897999999</c:v>
                </c:pt>
                <c:pt idx="1721">
                  <c:v>172.10160827999999</c:v>
                </c:pt>
                <c:pt idx="1722">
                  <c:v>172.20150756999999</c:v>
                </c:pt>
                <c:pt idx="1723">
                  <c:v>172.30140685999999</c:v>
                </c:pt>
                <c:pt idx="1724">
                  <c:v>172.40220642</c:v>
                </c:pt>
                <c:pt idx="1725">
                  <c:v>172.50210571</c:v>
                </c:pt>
                <c:pt idx="1726">
                  <c:v>172.60200499999999</c:v>
                </c:pt>
                <c:pt idx="1727">
                  <c:v>172.7019043</c:v>
                </c:pt>
                <c:pt idx="1728">
                  <c:v>172.80180358999999</c:v>
                </c:pt>
                <c:pt idx="1729">
                  <c:v>172.90170287999999</c:v>
                </c:pt>
                <c:pt idx="1730">
                  <c:v>173.00160217000001</c:v>
                </c:pt>
                <c:pt idx="1731">
                  <c:v>173.10150146000001</c:v>
                </c:pt>
                <c:pt idx="1732">
                  <c:v>173.20140076000001</c:v>
                </c:pt>
                <c:pt idx="1733">
                  <c:v>173.30221558</c:v>
                </c:pt>
                <c:pt idx="1734">
                  <c:v>173.40211486999999</c:v>
                </c:pt>
                <c:pt idx="1735">
                  <c:v>173.50201415999999</c:v>
                </c:pt>
                <c:pt idx="1736">
                  <c:v>173.60191345000001</c:v>
                </c:pt>
                <c:pt idx="1737">
                  <c:v>173.70181274000001</c:v>
                </c:pt>
                <c:pt idx="1738">
                  <c:v>173.80171204000001</c:v>
                </c:pt>
                <c:pt idx="1739">
                  <c:v>173.90161133000001</c:v>
                </c:pt>
                <c:pt idx="1740">
                  <c:v>174.00151062</c:v>
                </c:pt>
                <c:pt idx="1741">
                  <c:v>174.10231017999999</c:v>
                </c:pt>
                <c:pt idx="1742">
                  <c:v>174.20220947000001</c:v>
                </c:pt>
                <c:pt idx="1743">
                  <c:v>174.30210876000001</c:v>
                </c:pt>
                <c:pt idx="1744">
                  <c:v>174.40200806000001</c:v>
                </c:pt>
                <c:pt idx="1745">
                  <c:v>174.50190735000001</c:v>
                </c:pt>
                <c:pt idx="1746">
                  <c:v>174.60180664000001</c:v>
                </c:pt>
                <c:pt idx="1747">
                  <c:v>174.70170593</c:v>
                </c:pt>
                <c:pt idx="1748">
                  <c:v>174.80160522</c:v>
                </c:pt>
                <c:pt idx="1749">
                  <c:v>174.90150452</c:v>
                </c:pt>
                <c:pt idx="1750">
                  <c:v>175.00230407999999</c:v>
                </c:pt>
                <c:pt idx="1751">
                  <c:v>175.10220337000001</c:v>
                </c:pt>
                <c:pt idx="1752">
                  <c:v>175.20210266000001</c:v>
                </c:pt>
                <c:pt idx="1753">
                  <c:v>175.30200195</c:v>
                </c:pt>
                <c:pt idx="1754">
                  <c:v>175.40190125000001</c:v>
                </c:pt>
                <c:pt idx="1755">
                  <c:v>175.5018158</c:v>
                </c:pt>
                <c:pt idx="1756">
                  <c:v>175.60171509</c:v>
                </c:pt>
                <c:pt idx="1757">
                  <c:v>175.70161438</c:v>
                </c:pt>
                <c:pt idx="1758">
                  <c:v>175.80241394000001</c:v>
                </c:pt>
                <c:pt idx="1759">
                  <c:v>175.90231323</c:v>
                </c:pt>
                <c:pt idx="1760">
                  <c:v>176.00221252</c:v>
                </c:pt>
                <c:pt idx="1761">
                  <c:v>176.10211182</c:v>
                </c:pt>
                <c:pt idx="1762">
                  <c:v>176.20201111</c:v>
                </c:pt>
                <c:pt idx="1763">
                  <c:v>176.3019104</c:v>
                </c:pt>
                <c:pt idx="1764">
                  <c:v>176.40180968999999</c:v>
                </c:pt>
                <c:pt idx="1765">
                  <c:v>176.50170897999999</c:v>
                </c:pt>
                <c:pt idx="1766">
                  <c:v>176.60160827999999</c:v>
                </c:pt>
                <c:pt idx="1767">
                  <c:v>176.70240784000001</c:v>
                </c:pt>
                <c:pt idx="1768">
                  <c:v>176.80230713</c:v>
                </c:pt>
                <c:pt idx="1769">
                  <c:v>176.90220642</c:v>
                </c:pt>
                <c:pt idx="1770">
                  <c:v>177.00210571</c:v>
                </c:pt>
                <c:pt idx="1771">
                  <c:v>177.10200499999999</c:v>
                </c:pt>
                <c:pt idx="1772">
                  <c:v>177.2019043</c:v>
                </c:pt>
                <c:pt idx="1773">
                  <c:v>177.30180358999999</c:v>
                </c:pt>
                <c:pt idx="1774">
                  <c:v>177.40170287999999</c:v>
                </c:pt>
                <c:pt idx="1775">
                  <c:v>177.50250244</c:v>
                </c:pt>
                <c:pt idx="1776">
                  <c:v>177.60240173</c:v>
                </c:pt>
                <c:pt idx="1777">
                  <c:v>177.70230103</c:v>
                </c:pt>
                <c:pt idx="1778">
                  <c:v>177.80221558</c:v>
                </c:pt>
                <c:pt idx="1779">
                  <c:v>177.90211486999999</c:v>
                </c:pt>
                <c:pt idx="1780">
                  <c:v>178.00201415999999</c:v>
                </c:pt>
                <c:pt idx="1781">
                  <c:v>178.10191345000001</c:v>
                </c:pt>
                <c:pt idx="1782">
                  <c:v>178.20181274000001</c:v>
                </c:pt>
                <c:pt idx="1783">
                  <c:v>178.30171204000001</c:v>
                </c:pt>
                <c:pt idx="1784">
                  <c:v>178.4025116</c:v>
                </c:pt>
                <c:pt idx="1785">
                  <c:v>178.50241088999999</c:v>
                </c:pt>
                <c:pt idx="1786">
                  <c:v>178.60231017999999</c:v>
                </c:pt>
                <c:pt idx="1787">
                  <c:v>178.70220947000001</c:v>
                </c:pt>
                <c:pt idx="1788">
                  <c:v>178.80210876000001</c:v>
                </c:pt>
                <c:pt idx="1789">
                  <c:v>178.90200806000001</c:v>
                </c:pt>
                <c:pt idx="1790">
                  <c:v>179.00190735000001</c:v>
                </c:pt>
                <c:pt idx="1791">
                  <c:v>179.10180664000001</c:v>
                </c:pt>
                <c:pt idx="1792">
                  <c:v>179.20260619999999</c:v>
                </c:pt>
                <c:pt idx="1793">
                  <c:v>179.30250548999999</c:v>
                </c:pt>
                <c:pt idx="1794">
                  <c:v>179.40240478999999</c:v>
                </c:pt>
                <c:pt idx="1795">
                  <c:v>179.50230407999999</c:v>
                </c:pt>
                <c:pt idx="1796">
                  <c:v>179.60220337000001</c:v>
                </c:pt>
                <c:pt idx="1797">
                  <c:v>179.70210266000001</c:v>
                </c:pt>
                <c:pt idx="1798">
                  <c:v>179.80200195</c:v>
                </c:pt>
                <c:pt idx="1799">
                  <c:v>179.90190125000001</c:v>
                </c:pt>
                <c:pt idx="1800">
                  <c:v>180.0018158</c:v>
                </c:pt>
                <c:pt idx="1801">
                  <c:v>180.10261535999999</c:v>
                </c:pt>
                <c:pt idx="1802">
                  <c:v>180.20251465000001</c:v>
                </c:pt>
                <c:pt idx="1803">
                  <c:v>180.30241394000001</c:v>
                </c:pt>
                <c:pt idx="1804">
                  <c:v>180.40231323</c:v>
                </c:pt>
                <c:pt idx="1805">
                  <c:v>180.50221252</c:v>
                </c:pt>
                <c:pt idx="1806">
                  <c:v>180.60211182</c:v>
                </c:pt>
                <c:pt idx="1807">
                  <c:v>180.70201111</c:v>
                </c:pt>
                <c:pt idx="1808">
                  <c:v>180.8019104</c:v>
                </c:pt>
                <c:pt idx="1809">
                  <c:v>180.90270996000001</c:v>
                </c:pt>
                <c:pt idx="1810">
                  <c:v>181.00260925000001</c:v>
                </c:pt>
                <c:pt idx="1811">
                  <c:v>181.10250854</c:v>
                </c:pt>
                <c:pt idx="1812">
                  <c:v>181.20240784000001</c:v>
                </c:pt>
                <c:pt idx="1813">
                  <c:v>181.30230713</c:v>
                </c:pt>
                <c:pt idx="1814">
                  <c:v>181.40220642</c:v>
                </c:pt>
                <c:pt idx="1815">
                  <c:v>181.50210571</c:v>
                </c:pt>
                <c:pt idx="1816">
                  <c:v>181.60200499999999</c:v>
                </c:pt>
                <c:pt idx="1817">
                  <c:v>181.7019043</c:v>
                </c:pt>
                <c:pt idx="1818">
                  <c:v>181.80270386000001</c:v>
                </c:pt>
                <c:pt idx="1819">
                  <c:v>181.90260315</c:v>
                </c:pt>
                <c:pt idx="1820">
                  <c:v>182.00250244</c:v>
                </c:pt>
                <c:pt idx="1821">
                  <c:v>182.10240173</c:v>
                </c:pt>
                <c:pt idx="1822">
                  <c:v>182.20230103</c:v>
                </c:pt>
                <c:pt idx="1823">
                  <c:v>182.30221558</c:v>
                </c:pt>
                <c:pt idx="1824">
                  <c:v>182.40211486999999</c:v>
                </c:pt>
                <c:pt idx="1825">
                  <c:v>182.50201415999999</c:v>
                </c:pt>
                <c:pt idx="1826">
                  <c:v>182.60281372</c:v>
                </c:pt>
                <c:pt idx="1827">
                  <c:v>182.70271301</c:v>
                </c:pt>
                <c:pt idx="1828">
                  <c:v>182.80261229999999</c:v>
                </c:pt>
                <c:pt idx="1829">
                  <c:v>182.9025116</c:v>
                </c:pt>
                <c:pt idx="1830">
                  <c:v>183.00241088999999</c:v>
                </c:pt>
                <c:pt idx="1831">
                  <c:v>183.10231017999999</c:v>
                </c:pt>
                <c:pt idx="1832">
                  <c:v>183.20220947000001</c:v>
                </c:pt>
                <c:pt idx="1833">
                  <c:v>183.30210876000001</c:v>
                </c:pt>
                <c:pt idx="1834">
                  <c:v>183.40200806000001</c:v>
                </c:pt>
                <c:pt idx="1835">
                  <c:v>183.50280762</c:v>
                </c:pt>
                <c:pt idx="1836">
                  <c:v>183.60270690999999</c:v>
                </c:pt>
                <c:pt idx="1837">
                  <c:v>183.70260619999999</c:v>
                </c:pt>
                <c:pt idx="1838">
                  <c:v>183.80250548999999</c:v>
                </c:pt>
                <c:pt idx="1839">
                  <c:v>183.90240478999999</c:v>
                </c:pt>
                <c:pt idx="1840">
                  <c:v>184.00230407999999</c:v>
                </c:pt>
                <c:pt idx="1841">
                  <c:v>184.10220337000001</c:v>
                </c:pt>
                <c:pt idx="1842">
                  <c:v>184.20210266000001</c:v>
                </c:pt>
                <c:pt idx="1843">
                  <c:v>184.30290221999999</c:v>
                </c:pt>
                <c:pt idx="1844">
                  <c:v>184.40280150999999</c:v>
                </c:pt>
                <c:pt idx="1845">
                  <c:v>184.50271606000001</c:v>
                </c:pt>
                <c:pt idx="1846">
                  <c:v>184.60261535999999</c:v>
                </c:pt>
                <c:pt idx="1847">
                  <c:v>184.70251465000001</c:v>
                </c:pt>
                <c:pt idx="1848">
                  <c:v>184.80241394000001</c:v>
                </c:pt>
                <c:pt idx="1849">
                  <c:v>184.90231323</c:v>
                </c:pt>
                <c:pt idx="1850">
                  <c:v>185.00221252</c:v>
                </c:pt>
                <c:pt idx="1851">
                  <c:v>185.10211182</c:v>
                </c:pt>
                <c:pt idx="1852">
                  <c:v>185.20291137999999</c:v>
                </c:pt>
                <c:pt idx="1853">
                  <c:v>185.30281067000001</c:v>
                </c:pt>
                <c:pt idx="1854">
                  <c:v>185.40270996000001</c:v>
                </c:pt>
                <c:pt idx="1855">
                  <c:v>185.50260925000001</c:v>
                </c:pt>
                <c:pt idx="1856">
                  <c:v>185.60250854</c:v>
                </c:pt>
                <c:pt idx="1857">
                  <c:v>185.70240784000001</c:v>
                </c:pt>
                <c:pt idx="1858">
                  <c:v>185.80230713</c:v>
                </c:pt>
                <c:pt idx="1859">
                  <c:v>185.90220642</c:v>
                </c:pt>
                <c:pt idx="1860">
                  <c:v>186.00300598000001</c:v>
                </c:pt>
                <c:pt idx="1861">
                  <c:v>186.10290527000001</c:v>
                </c:pt>
                <c:pt idx="1862">
                  <c:v>186.20280457000001</c:v>
                </c:pt>
                <c:pt idx="1863">
                  <c:v>186.30270386000001</c:v>
                </c:pt>
                <c:pt idx="1864">
                  <c:v>186.40260315</c:v>
                </c:pt>
                <c:pt idx="1865">
                  <c:v>186.50250244</c:v>
                </c:pt>
                <c:pt idx="1866">
                  <c:v>186.60240173</c:v>
                </c:pt>
                <c:pt idx="1867">
                  <c:v>186.70231627999999</c:v>
                </c:pt>
                <c:pt idx="1868">
                  <c:v>186.80221558</c:v>
                </c:pt>
                <c:pt idx="1869">
                  <c:v>186.90301514000001</c:v>
                </c:pt>
                <c:pt idx="1870">
                  <c:v>187.00291443</c:v>
                </c:pt>
                <c:pt idx="1871">
                  <c:v>187.10281372</c:v>
                </c:pt>
                <c:pt idx="1872">
                  <c:v>187.20271301</c:v>
                </c:pt>
                <c:pt idx="1873">
                  <c:v>187.30261229999999</c:v>
                </c:pt>
                <c:pt idx="1874">
                  <c:v>187.4025116</c:v>
                </c:pt>
                <c:pt idx="1875">
                  <c:v>187.50241088999999</c:v>
                </c:pt>
                <c:pt idx="1876">
                  <c:v>187.60231017999999</c:v>
                </c:pt>
                <c:pt idx="1877">
                  <c:v>187.70310974</c:v>
                </c:pt>
                <c:pt idx="1878">
                  <c:v>187.80300903</c:v>
                </c:pt>
                <c:pt idx="1879">
                  <c:v>187.90290833</c:v>
                </c:pt>
                <c:pt idx="1880">
                  <c:v>188.00280762</c:v>
                </c:pt>
                <c:pt idx="1881">
                  <c:v>188.10270690999999</c:v>
                </c:pt>
                <c:pt idx="1882">
                  <c:v>188.20260619999999</c:v>
                </c:pt>
                <c:pt idx="1883">
                  <c:v>188.30250548999999</c:v>
                </c:pt>
                <c:pt idx="1884">
                  <c:v>188.40240478999999</c:v>
                </c:pt>
                <c:pt idx="1885">
                  <c:v>188.50230407999999</c:v>
                </c:pt>
                <c:pt idx="1886">
                  <c:v>188.60310364</c:v>
                </c:pt>
                <c:pt idx="1887">
                  <c:v>188.70300293</c:v>
                </c:pt>
                <c:pt idx="1888">
                  <c:v>188.80290221999999</c:v>
                </c:pt>
                <c:pt idx="1889">
                  <c:v>188.90280150999999</c:v>
                </c:pt>
                <c:pt idx="1890">
                  <c:v>189.00271606000001</c:v>
                </c:pt>
                <c:pt idx="1891">
                  <c:v>189.10261535999999</c:v>
                </c:pt>
                <c:pt idx="1892">
                  <c:v>189.20251465000001</c:v>
                </c:pt>
                <c:pt idx="1893">
                  <c:v>189.30241394000001</c:v>
                </c:pt>
                <c:pt idx="1894">
                  <c:v>189.40321349999999</c:v>
                </c:pt>
                <c:pt idx="1895">
                  <c:v>189.50311278999999</c:v>
                </c:pt>
                <c:pt idx="1896">
                  <c:v>189.60301208000001</c:v>
                </c:pt>
                <c:pt idx="1897">
                  <c:v>189.70291137999999</c:v>
                </c:pt>
                <c:pt idx="1898">
                  <c:v>189.80281067000001</c:v>
                </c:pt>
                <c:pt idx="1899">
                  <c:v>189.90270996000001</c:v>
                </c:pt>
                <c:pt idx="1900">
                  <c:v>190.00260925000001</c:v>
                </c:pt>
                <c:pt idx="1901">
                  <c:v>190.10250854</c:v>
                </c:pt>
                <c:pt idx="1902">
                  <c:v>190.20240784000001</c:v>
                </c:pt>
                <c:pt idx="1903">
                  <c:v>190.30320739999999</c:v>
                </c:pt>
                <c:pt idx="1904">
                  <c:v>190.40310668999999</c:v>
                </c:pt>
                <c:pt idx="1905">
                  <c:v>190.50300598000001</c:v>
                </c:pt>
                <c:pt idx="1906">
                  <c:v>190.60290527000001</c:v>
                </c:pt>
                <c:pt idx="1907">
                  <c:v>190.70280457000001</c:v>
                </c:pt>
                <c:pt idx="1908">
                  <c:v>190.80270386000001</c:v>
                </c:pt>
                <c:pt idx="1909">
                  <c:v>190.90260315</c:v>
                </c:pt>
                <c:pt idx="1910">
                  <c:v>191.00250244</c:v>
                </c:pt>
                <c:pt idx="1911">
                  <c:v>191.10330200000001</c:v>
                </c:pt>
                <c:pt idx="1912">
                  <c:v>191.20321655000001</c:v>
                </c:pt>
                <c:pt idx="1913">
                  <c:v>191.30311584</c:v>
                </c:pt>
                <c:pt idx="1914">
                  <c:v>191.40301514000001</c:v>
                </c:pt>
                <c:pt idx="1915">
                  <c:v>191.50291443</c:v>
                </c:pt>
                <c:pt idx="1916">
                  <c:v>191.60281372</c:v>
                </c:pt>
                <c:pt idx="1917">
                  <c:v>191.70271301</c:v>
                </c:pt>
                <c:pt idx="1918">
                  <c:v>191.80261229999999</c:v>
                </c:pt>
                <c:pt idx="1919">
                  <c:v>191.9025116</c:v>
                </c:pt>
                <c:pt idx="1920">
                  <c:v>192.00331116000001</c:v>
                </c:pt>
                <c:pt idx="1921">
                  <c:v>192.10321045000001</c:v>
                </c:pt>
                <c:pt idx="1922">
                  <c:v>192.20310974</c:v>
                </c:pt>
                <c:pt idx="1923">
                  <c:v>192.30300903</c:v>
                </c:pt>
                <c:pt idx="1924">
                  <c:v>192.40290833</c:v>
                </c:pt>
                <c:pt idx="1925">
                  <c:v>192.50280762</c:v>
                </c:pt>
                <c:pt idx="1926">
                  <c:v>192.60270690999999</c:v>
                </c:pt>
                <c:pt idx="1927">
                  <c:v>192.70260619999999</c:v>
                </c:pt>
                <c:pt idx="1928">
                  <c:v>192.80340576</c:v>
                </c:pt>
                <c:pt idx="1929">
                  <c:v>192.90330505</c:v>
                </c:pt>
                <c:pt idx="1930">
                  <c:v>193.00320435</c:v>
                </c:pt>
                <c:pt idx="1931">
                  <c:v>193.10310364</c:v>
                </c:pt>
                <c:pt idx="1932">
                  <c:v>193.20300293</c:v>
                </c:pt>
                <c:pt idx="1933">
                  <c:v>193.30290221999999</c:v>
                </c:pt>
                <c:pt idx="1934">
                  <c:v>193.40281676999999</c:v>
                </c:pt>
                <c:pt idx="1935">
                  <c:v>193.50271606000001</c:v>
                </c:pt>
                <c:pt idx="1936">
                  <c:v>193.60261535999999</c:v>
                </c:pt>
                <c:pt idx="1937">
                  <c:v>193.70341492</c:v>
                </c:pt>
                <c:pt idx="1938">
                  <c:v>193.80331421</c:v>
                </c:pt>
                <c:pt idx="1939">
                  <c:v>193.90321349999999</c:v>
                </c:pt>
                <c:pt idx="1940">
                  <c:v>194.00311278999999</c:v>
                </c:pt>
                <c:pt idx="1941">
                  <c:v>194.10301208000001</c:v>
                </c:pt>
                <c:pt idx="1942">
                  <c:v>194.20291137999999</c:v>
                </c:pt>
                <c:pt idx="1943">
                  <c:v>194.30281067000001</c:v>
                </c:pt>
                <c:pt idx="1944">
                  <c:v>194.40270996000001</c:v>
                </c:pt>
                <c:pt idx="1945">
                  <c:v>194.50350951999999</c:v>
                </c:pt>
                <c:pt idx="1946">
                  <c:v>194.60340880999999</c:v>
                </c:pt>
                <c:pt idx="1947">
                  <c:v>194.70330810999999</c:v>
                </c:pt>
                <c:pt idx="1948">
                  <c:v>194.80320739999999</c:v>
                </c:pt>
                <c:pt idx="1949">
                  <c:v>194.90310668999999</c:v>
                </c:pt>
                <c:pt idx="1950">
                  <c:v>195.00300598000001</c:v>
                </c:pt>
                <c:pt idx="1951">
                  <c:v>195.10290527000001</c:v>
                </c:pt>
                <c:pt idx="1952">
                  <c:v>195.20280457000001</c:v>
                </c:pt>
                <c:pt idx="1953">
                  <c:v>195.30360413</c:v>
                </c:pt>
                <c:pt idx="1954">
                  <c:v>195.40350341999999</c:v>
                </c:pt>
                <c:pt idx="1955">
                  <c:v>195.50340270999999</c:v>
                </c:pt>
                <c:pt idx="1956">
                  <c:v>195.60330200000001</c:v>
                </c:pt>
                <c:pt idx="1957">
                  <c:v>195.70321655000001</c:v>
                </c:pt>
                <c:pt idx="1958">
                  <c:v>195.80311584</c:v>
                </c:pt>
                <c:pt idx="1959">
                  <c:v>195.90301514000001</c:v>
                </c:pt>
                <c:pt idx="1960">
                  <c:v>196.00291443</c:v>
                </c:pt>
                <c:pt idx="1961">
                  <c:v>196.10281372</c:v>
                </c:pt>
                <c:pt idx="1962">
                  <c:v>196.20361328000001</c:v>
                </c:pt>
                <c:pt idx="1963">
                  <c:v>196.30351257000001</c:v>
                </c:pt>
                <c:pt idx="1964">
                  <c:v>196.40341187000001</c:v>
                </c:pt>
                <c:pt idx="1965">
                  <c:v>196.50331116000001</c:v>
                </c:pt>
                <c:pt idx="1966">
                  <c:v>196.60321045000001</c:v>
                </c:pt>
                <c:pt idx="1967">
                  <c:v>196.70310974</c:v>
                </c:pt>
                <c:pt idx="1968">
                  <c:v>196.80300903</c:v>
                </c:pt>
                <c:pt idx="1969">
                  <c:v>196.90290833</c:v>
                </c:pt>
                <c:pt idx="1970">
                  <c:v>197.00370788999999</c:v>
                </c:pt>
                <c:pt idx="1971">
                  <c:v>197.10360718000001</c:v>
                </c:pt>
                <c:pt idx="1972">
                  <c:v>197.20350647000001</c:v>
                </c:pt>
                <c:pt idx="1973">
                  <c:v>197.30340576</c:v>
                </c:pt>
                <c:pt idx="1974">
                  <c:v>197.40330505</c:v>
                </c:pt>
                <c:pt idx="1975">
                  <c:v>197.50320435</c:v>
                </c:pt>
                <c:pt idx="1976">
                  <c:v>197.60310364</c:v>
                </c:pt>
                <c:pt idx="1977">
                  <c:v>197.70300293</c:v>
                </c:pt>
                <c:pt idx="1978">
                  <c:v>197.80290221999999</c:v>
                </c:pt>
                <c:pt idx="1979">
                  <c:v>197.90370178000001</c:v>
                </c:pt>
                <c:pt idx="1980">
                  <c:v>198.00361633</c:v>
                </c:pt>
                <c:pt idx="1981">
                  <c:v>198.10351563</c:v>
                </c:pt>
                <c:pt idx="1982">
                  <c:v>198.20341492</c:v>
                </c:pt>
                <c:pt idx="1983">
                  <c:v>198.30331421</c:v>
                </c:pt>
                <c:pt idx="1984">
                  <c:v>198.40321349999999</c:v>
                </c:pt>
                <c:pt idx="1985">
                  <c:v>198.50311278999999</c:v>
                </c:pt>
                <c:pt idx="1986">
                  <c:v>198.60301208000001</c:v>
                </c:pt>
                <c:pt idx="1987">
                  <c:v>198.70381165000001</c:v>
                </c:pt>
                <c:pt idx="1988">
                  <c:v>198.80371094</c:v>
                </c:pt>
                <c:pt idx="1989">
                  <c:v>198.90361023</c:v>
                </c:pt>
                <c:pt idx="1990">
                  <c:v>199.00350951999999</c:v>
                </c:pt>
                <c:pt idx="1991">
                  <c:v>199.10340880999999</c:v>
                </c:pt>
                <c:pt idx="1992">
                  <c:v>199.20330810999999</c:v>
                </c:pt>
                <c:pt idx="1993">
                  <c:v>199.30320739999999</c:v>
                </c:pt>
                <c:pt idx="1994">
                  <c:v>199.40310668999999</c:v>
                </c:pt>
                <c:pt idx="1995">
                  <c:v>199.50300598000001</c:v>
                </c:pt>
                <c:pt idx="1996">
                  <c:v>199.60380554</c:v>
                </c:pt>
                <c:pt idx="1997">
                  <c:v>199.70370482999999</c:v>
                </c:pt>
                <c:pt idx="1998">
                  <c:v>199.80360413</c:v>
                </c:pt>
                <c:pt idx="1999">
                  <c:v>199.90350341999999</c:v>
                </c:pt>
              </c:numCache>
            </c:numRef>
          </c:xVal>
          <c:yVal>
            <c:numRef>
              <c:f>Flex_Joint_moments!$B$3:$B$2002</c:f>
              <c:numCache>
                <c:formatCode>0.00E+00</c:formatCode>
                <c:ptCount val="2000"/>
                <c:pt idx="0">
                  <c:v>-4.5508649199999997E-3</c:v>
                </c:pt>
                <c:pt idx="1">
                  <c:v>-4.7695469110999996E-3</c:v>
                </c:pt>
                <c:pt idx="2">
                  <c:v>-4.9407943151999999E-3</c:v>
                </c:pt>
                <c:pt idx="3">
                  <c:v>-5.0535807386E-3</c:v>
                </c:pt>
                <c:pt idx="4">
                  <c:v>-5.0963372922999996E-3</c:v>
                </c:pt>
                <c:pt idx="5">
                  <c:v>-5.0571379251999997E-3</c:v>
                </c:pt>
                <c:pt idx="6">
                  <c:v>-4.9238116480000002E-3</c:v>
                </c:pt>
                <c:pt idx="7">
                  <c:v>-4.6841683798000003E-3</c:v>
                </c:pt>
                <c:pt idx="8">
                  <c:v>-4.3264366686000004E-3</c:v>
                </c:pt>
                <c:pt idx="9">
                  <c:v>-3.8396748713999999E-3</c:v>
                </c:pt>
                <c:pt idx="10">
                  <c:v>-3.2139592803999998E-3</c:v>
                </c:pt>
                <c:pt idx="11">
                  <c:v>-2.4405445438E-3</c:v>
                </c:pt>
                <c:pt idx="12">
                  <c:v>-1.512193121E-3</c:v>
                </c:pt>
                <c:pt idx="13">
                  <c:v>-4.2349449358999999E-4</c:v>
                </c:pt>
                <c:pt idx="14">
                  <c:v>8.2904403097999995E-4</c:v>
                </c:pt>
                <c:pt idx="15">
                  <c:v>2.2470189723999999E-3</c:v>
                </c:pt>
                <c:pt idx="16">
                  <c:v>3.8301018067E-3</c:v>
                </c:pt>
                <c:pt idx="17">
                  <c:v>5.575994961E-3</c:v>
                </c:pt>
                <c:pt idx="18">
                  <c:v>7.4804406612999997E-3</c:v>
                </c:pt>
                <c:pt idx="19">
                  <c:v>9.5373690127999993E-3</c:v>
                </c:pt>
                <c:pt idx="20">
                  <c:v>1.173917111E-2</c:v>
                </c:pt>
                <c:pt idx="21">
                  <c:v>1.4076835475999999E-2</c:v>
                </c:pt>
                <c:pt idx="22">
                  <c:v>1.6539938747999999E-2</c:v>
                </c:pt>
                <c:pt idx="23">
                  <c:v>1.9116895272999999E-2</c:v>
                </c:pt>
                <c:pt idx="24">
                  <c:v>2.1795449777999999E-2</c:v>
                </c:pt>
                <c:pt idx="25">
                  <c:v>2.4562897161000002E-2</c:v>
                </c:pt>
                <c:pt idx="26">
                  <c:v>2.7406042442000001E-2</c:v>
                </c:pt>
                <c:pt idx="27">
                  <c:v>3.0311372130999999E-2</c:v>
                </c:pt>
                <c:pt idx="28">
                  <c:v>3.3265419304000003E-2</c:v>
                </c:pt>
                <c:pt idx="29">
                  <c:v>3.6254931241000002E-2</c:v>
                </c:pt>
                <c:pt idx="30">
                  <c:v>3.9266802370999998E-2</c:v>
                </c:pt>
                <c:pt idx="31">
                  <c:v>4.2288087308000002E-2</c:v>
                </c:pt>
                <c:pt idx="32">
                  <c:v>4.5306175947000003E-2</c:v>
                </c:pt>
                <c:pt idx="33">
                  <c:v>4.8308968543999999E-2</c:v>
                </c:pt>
                <c:pt idx="34">
                  <c:v>5.1284905523000003E-2</c:v>
                </c:pt>
                <c:pt idx="35">
                  <c:v>5.4222952573999998E-2</c:v>
                </c:pt>
                <c:pt idx="36">
                  <c:v>5.7112645358000001E-2</c:v>
                </c:pt>
                <c:pt idx="37">
                  <c:v>5.9944182633999997E-2</c:v>
                </c:pt>
                <c:pt idx="38">
                  <c:v>6.2708549200999997E-2</c:v>
                </c:pt>
                <c:pt idx="39">
                  <c:v>6.5397627651999996E-2</c:v>
                </c:pt>
                <c:pt idx="40">
                  <c:v>6.8004295229999998E-2</c:v>
                </c:pt>
                <c:pt idx="41">
                  <c:v>7.0522554219E-2</c:v>
                </c:pt>
                <c:pt idx="42">
                  <c:v>7.2947703301999997E-2</c:v>
                </c:pt>
                <c:pt idx="43">
                  <c:v>7.5276449322999997E-2</c:v>
                </c:pt>
                <c:pt idx="44">
                  <c:v>7.7506899833999998E-2</c:v>
                </c:pt>
                <c:pt idx="45">
                  <c:v>7.9638615250999994E-2</c:v>
                </c:pt>
                <c:pt idx="46">
                  <c:v>8.1672705710000001E-2</c:v>
                </c:pt>
                <c:pt idx="47">
                  <c:v>8.3611980081000001E-2</c:v>
                </c:pt>
                <c:pt idx="48">
                  <c:v>8.5460983217000006E-2</c:v>
                </c:pt>
                <c:pt idx="49">
                  <c:v>8.7225958704999995E-2</c:v>
                </c:pt>
                <c:pt idx="50">
                  <c:v>8.8914766908000001E-2</c:v>
                </c:pt>
                <c:pt idx="51">
                  <c:v>9.0536832809000004E-2</c:v>
                </c:pt>
                <c:pt idx="52">
                  <c:v>9.2103116213999997E-2</c:v>
                </c:pt>
                <c:pt idx="53">
                  <c:v>9.3626037240000001E-2</c:v>
                </c:pt>
                <c:pt idx="54">
                  <c:v>9.5119424164000002E-2</c:v>
                </c:pt>
                <c:pt idx="55">
                  <c:v>9.6598461270000005E-2</c:v>
                </c:pt>
                <c:pt idx="56">
                  <c:v>9.8079539835000007E-2</c:v>
                </c:pt>
                <c:pt idx="57">
                  <c:v>9.9580049515000005E-2</c:v>
                </c:pt>
                <c:pt idx="58">
                  <c:v>0.10111824423</c:v>
                </c:pt>
                <c:pt idx="59">
                  <c:v>0.10271319747</c:v>
                </c:pt>
                <c:pt idx="60">
                  <c:v>0.10438469797</c:v>
                </c:pt>
                <c:pt idx="61">
                  <c:v>0.10615304112</c:v>
                </c:pt>
                <c:pt idx="62">
                  <c:v>0.10803876072</c:v>
                </c:pt>
                <c:pt idx="63">
                  <c:v>0.11006242037</c:v>
                </c:pt>
                <c:pt idx="64">
                  <c:v>0.11224448681</c:v>
                </c:pt>
                <c:pt idx="65">
                  <c:v>0.11460518837</c:v>
                </c:pt>
                <c:pt idx="66">
                  <c:v>0.11716429144</c:v>
                </c:pt>
                <c:pt idx="67">
                  <c:v>0.11994089931</c:v>
                </c:pt>
                <c:pt idx="68">
                  <c:v>0.12295334041</c:v>
                </c:pt>
                <c:pt idx="69">
                  <c:v>0.12621912360000001</c:v>
                </c:pt>
                <c:pt idx="70">
                  <c:v>0.12975481153000001</c:v>
                </c:pt>
                <c:pt idx="71">
                  <c:v>0.13357587159000001</c:v>
                </c:pt>
                <c:pt idx="72">
                  <c:v>0.13769666851000001</c:v>
                </c:pt>
                <c:pt idx="73">
                  <c:v>0.14213041961</c:v>
                </c:pt>
                <c:pt idx="74">
                  <c:v>0.14688909053999999</c:v>
                </c:pt>
                <c:pt idx="75">
                  <c:v>0.15198327601</c:v>
                </c:pt>
                <c:pt idx="76">
                  <c:v>0.15742212534</c:v>
                </c:pt>
                <c:pt idx="77">
                  <c:v>0.16321334242999999</c:v>
                </c:pt>
                <c:pt idx="78">
                  <c:v>0.16936311126</c:v>
                </c:pt>
                <c:pt idx="79">
                  <c:v>0.17587597667999999</c:v>
                </c:pt>
                <c:pt idx="80">
                  <c:v>0.18275466561000001</c:v>
                </c:pt>
                <c:pt idx="81">
                  <c:v>0.18999999762</c:v>
                </c:pt>
                <c:pt idx="82">
                  <c:v>0.1976108104</c:v>
                </c:pt>
                <c:pt idx="83">
                  <c:v>0.20558388530999999</c:v>
                </c:pt>
                <c:pt idx="84">
                  <c:v>0.21391379832999999</c:v>
                </c:pt>
                <c:pt idx="85">
                  <c:v>0.22259283065999999</c:v>
                </c:pt>
                <c:pt idx="86">
                  <c:v>0.23161090910000001</c:v>
                </c:pt>
                <c:pt idx="87">
                  <c:v>0.24095563590999999</c:v>
                </c:pt>
                <c:pt idx="88">
                  <c:v>0.25061237811999998</c:v>
                </c:pt>
                <c:pt idx="89">
                  <c:v>0.26056438684</c:v>
                </c:pt>
                <c:pt idx="90">
                  <c:v>0.27079296112000001</c:v>
                </c:pt>
                <c:pt idx="91">
                  <c:v>0.28127756715000002</c:v>
                </c:pt>
                <c:pt idx="92">
                  <c:v>0.29199612140999998</c:v>
                </c:pt>
                <c:pt idx="93">
                  <c:v>0.30292510985999999</c:v>
                </c:pt>
                <c:pt idx="94">
                  <c:v>0.31403964758000003</c:v>
                </c:pt>
                <c:pt idx="95">
                  <c:v>0.32531371713000001</c:v>
                </c:pt>
                <c:pt idx="96">
                  <c:v>0.33672040701</c:v>
                </c:pt>
                <c:pt idx="97">
                  <c:v>0.34823203086999999</c:v>
                </c:pt>
                <c:pt idx="98">
                  <c:v>0.35982027649999998</c:v>
                </c:pt>
                <c:pt idx="99">
                  <c:v>0.37145641446</c:v>
                </c:pt>
                <c:pt idx="100">
                  <c:v>0.38311177491999998</c:v>
                </c:pt>
                <c:pt idx="101">
                  <c:v>0.39475816487999998</c:v>
                </c:pt>
                <c:pt idx="102">
                  <c:v>0.40636819601000002</c:v>
                </c:pt>
                <c:pt idx="103">
                  <c:v>0.41791567206000002</c:v>
                </c:pt>
                <c:pt idx="104">
                  <c:v>0.42937606572999998</c:v>
                </c:pt>
                <c:pt idx="105">
                  <c:v>0.44072693586</c:v>
                </c:pt>
                <c:pt idx="106">
                  <c:v>0.45194825529999999</c:v>
                </c:pt>
                <c:pt idx="107">
                  <c:v>0.46302261949000001</c:v>
                </c:pt>
                <c:pt idx="108">
                  <c:v>0.47393536568</c:v>
                </c:pt>
                <c:pt idx="109">
                  <c:v>0.48467475176000002</c:v>
                </c:pt>
                <c:pt idx="110">
                  <c:v>0.49523198605000002</c:v>
                </c:pt>
                <c:pt idx="111">
                  <c:v>0.50560104846999998</c:v>
                </c:pt>
                <c:pt idx="112">
                  <c:v>0.51577854156000003</c:v>
                </c:pt>
                <c:pt idx="113">
                  <c:v>0.52576345204999997</c:v>
                </c:pt>
                <c:pt idx="114">
                  <c:v>0.53555685281999998</c:v>
                </c:pt>
                <c:pt idx="115">
                  <c:v>0.54516160487999998</c:v>
                </c:pt>
                <c:pt idx="116">
                  <c:v>0.55458211898999998</c:v>
                </c:pt>
                <c:pt idx="117">
                  <c:v>0.56382411718000003</c:v>
                </c:pt>
                <c:pt idx="118">
                  <c:v>0.57289445400000005</c:v>
                </c:pt>
                <c:pt idx="119">
                  <c:v>0.58180093764999996</c:v>
                </c:pt>
                <c:pt idx="120">
                  <c:v>0.59055215120000004</c:v>
                </c:pt>
                <c:pt idx="121">
                  <c:v>0.59915727377000005</c:v>
                </c:pt>
                <c:pt idx="122">
                  <c:v>0.60762596130000002</c:v>
                </c:pt>
                <c:pt idx="123">
                  <c:v>0.61596828698999995</c:v>
                </c:pt>
                <c:pt idx="124">
                  <c:v>0.62419456244000004</c:v>
                </c:pt>
                <c:pt idx="125">
                  <c:v>0.63231515884</c:v>
                </c:pt>
                <c:pt idx="126">
                  <c:v>0.64034038782000002</c:v>
                </c:pt>
                <c:pt idx="127">
                  <c:v>0.64828038215999995</c:v>
                </c:pt>
                <c:pt idx="128">
                  <c:v>0.65614491701</c:v>
                </c:pt>
                <c:pt idx="129">
                  <c:v>0.66394317150000004</c:v>
                </c:pt>
                <c:pt idx="130">
                  <c:v>0.67168343067000003</c:v>
                </c:pt>
                <c:pt idx="131">
                  <c:v>0.67937290668000005</c:v>
                </c:pt>
                <c:pt idx="132">
                  <c:v>0.68701732158999995</c:v>
                </c:pt>
                <c:pt idx="133">
                  <c:v>0.69462084769999999</c:v>
                </c:pt>
                <c:pt idx="134">
                  <c:v>0.70218563079999996</c:v>
                </c:pt>
                <c:pt idx="135">
                  <c:v>0.70971161127000004</c:v>
                </c:pt>
                <c:pt idx="136">
                  <c:v>0.71719610691000002</c:v>
                </c:pt>
                <c:pt idx="137">
                  <c:v>0.72463363409000003</c:v>
                </c:pt>
                <c:pt idx="138">
                  <c:v>0.73201543092999999</c:v>
                </c:pt>
                <c:pt idx="139">
                  <c:v>0.73932915925999998</c:v>
                </c:pt>
                <c:pt idx="140">
                  <c:v>0.74655848741999997</c:v>
                </c:pt>
                <c:pt idx="141">
                  <c:v>0.75368285179000005</c:v>
                </c:pt>
                <c:pt idx="142">
                  <c:v>0.76067703962</c:v>
                </c:pt>
                <c:pt idx="143">
                  <c:v>0.76751089096000003</c:v>
                </c:pt>
                <c:pt idx="144">
                  <c:v>0.77414906024999997</c:v>
                </c:pt>
                <c:pt idx="145">
                  <c:v>0.78055077791000005</c:v>
                </c:pt>
                <c:pt idx="146">
                  <c:v>0.78666955233000002</c:v>
                </c:pt>
                <c:pt idx="147">
                  <c:v>0.79245293139999995</c:v>
                </c:pt>
                <c:pt idx="148">
                  <c:v>0.79784208536000001</c:v>
                </c:pt>
                <c:pt idx="149">
                  <c:v>0.80277162790000001</c:v>
                </c:pt>
                <c:pt idx="150">
                  <c:v>0.80716902018000003</c:v>
                </c:pt>
                <c:pt idx="151">
                  <c:v>0.81095433235000003</c:v>
                </c:pt>
                <c:pt idx="152">
                  <c:v>0.81403982639000005</c:v>
                </c:pt>
                <c:pt idx="153">
                  <c:v>0.81632965803000002</c:v>
                </c:pt>
                <c:pt idx="154">
                  <c:v>0.81771945953000003</c:v>
                </c:pt>
                <c:pt idx="155">
                  <c:v>0.81809610127999999</c:v>
                </c:pt>
                <c:pt idx="156">
                  <c:v>0.81733763218</c:v>
                </c:pt>
                <c:pt idx="157">
                  <c:v>0.81531310080999997</c:v>
                </c:pt>
                <c:pt idx="158">
                  <c:v>0.81188291311000005</c:v>
                </c:pt>
                <c:pt idx="159">
                  <c:v>0.80689895153000002</c:v>
                </c:pt>
                <c:pt idx="160">
                  <c:v>0.80020523071000005</c:v>
                </c:pt>
                <c:pt idx="161">
                  <c:v>0.79163855313999998</c:v>
                </c:pt>
                <c:pt idx="162">
                  <c:v>0.78102934360999998</c:v>
                </c:pt>
                <c:pt idx="163">
                  <c:v>0.76820278168</c:v>
                </c:pt>
                <c:pt idx="164">
                  <c:v>0.75297969580000002</c:v>
                </c:pt>
                <c:pt idx="165">
                  <c:v>0.73517751694</c:v>
                </c:pt>
                <c:pt idx="166">
                  <c:v>0.71461135148999999</c:v>
                </c:pt>
                <c:pt idx="167">
                  <c:v>0.69109469652</c:v>
                </c:pt>
                <c:pt idx="168">
                  <c:v>0.66444027423999996</c:v>
                </c:pt>
                <c:pt idx="169">
                  <c:v>0.63446086644999999</c:v>
                </c:pt>
                <c:pt idx="170">
                  <c:v>0.60097014904000001</c:v>
                </c:pt>
                <c:pt idx="171">
                  <c:v>0.56378388405000002</c:v>
                </c:pt>
                <c:pt idx="172">
                  <c:v>0.52272105216999998</c:v>
                </c:pt>
                <c:pt idx="173">
                  <c:v>0.47760498524</c:v>
                </c:pt>
                <c:pt idx="174">
                  <c:v>0.42826476692999998</c:v>
                </c:pt>
                <c:pt idx="175">
                  <c:v>0.37453660369000003</c:v>
                </c:pt>
                <c:pt idx="176">
                  <c:v>0.31626555324</c:v>
                </c:pt>
                <c:pt idx="177">
                  <c:v>0.25330728291999999</c:v>
                </c:pt>
                <c:pt idx="178">
                  <c:v>0.18553008138999999</c:v>
                </c:pt>
                <c:pt idx="179">
                  <c:v>0.11281692237</c:v>
                </c:pt>
                <c:pt idx="180">
                  <c:v>3.5067532211999999E-2</c:v>
                </c:pt>
                <c:pt idx="181">
                  <c:v>-4.7799628227999998E-2</c:v>
                </c:pt>
                <c:pt idx="182">
                  <c:v>-0.13584530353999999</c:v>
                </c:pt>
                <c:pt idx="183">
                  <c:v>-0.22910718620000001</c:v>
                </c:pt>
                <c:pt idx="184">
                  <c:v>-0.32759743929000001</c:v>
                </c:pt>
                <c:pt idx="185">
                  <c:v>-0.43130037188999998</c:v>
                </c:pt>
                <c:pt idx="186">
                  <c:v>-0.54017031192999998</c:v>
                </c:pt>
                <c:pt idx="187">
                  <c:v>-0.65412974357999998</c:v>
                </c:pt>
                <c:pt idx="188">
                  <c:v>-0.77306753397000005</c:v>
                </c:pt>
                <c:pt idx="189">
                  <c:v>-0.89683723449999997</c:v>
                </c:pt>
                <c:pt idx="190">
                  <c:v>-1.0252562760999999</c:v>
                </c:pt>
                <c:pt idx="191">
                  <c:v>-1.158105731</c:v>
                </c:pt>
                <c:pt idx="192">
                  <c:v>-1.2951308489</c:v>
                </c:pt>
                <c:pt idx="193">
                  <c:v>-1.4360414743000001</c:v>
                </c:pt>
                <c:pt idx="194">
                  <c:v>-1.5805128813</c:v>
                </c:pt>
                <c:pt idx="195">
                  <c:v>-1.7281866074000001</c:v>
                </c:pt>
                <c:pt idx="196">
                  <c:v>-1.8786722422</c:v>
                </c:pt>
                <c:pt idx="197">
                  <c:v>-2.0315499306000002</c:v>
                </c:pt>
                <c:pt idx="198">
                  <c:v>-2.1863729954000002</c:v>
                </c:pt>
                <c:pt idx="199">
                  <c:v>-2.3426711559000002</c:v>
                </c:pt>
                <c:pt idx="200">
                  <c:v>-2.4999551772999999</c:v>
                </c:pt>
                <c:pt idx="201">
                  <c:v>-2.6577219962999998</c:v>
                </c:pt>
                <c:pt idx="202">
                  <c:v>-2.8154599667000002</c:v>
                </c:pt>
                <c:pt idx="203">
                  <c:v>-2.9726550579</c:v>
                </c:pt>
                <c:pt idx="204">
                  <c:v>-3.1287968158999999</c:v>
                </c:pt>
                <c:pt idx="205">
                  <c:v>-3.2833845615000001</c:v>
                </c:pt>
                <c:pt idx="206">
                  <c:v>-3.4359331130999999</c:v>
                </c:pt>
                <c:pt idx="207">
                  <c:v>-3.5859782696</c:v>
                </c:pt>
                <c:pt idx="208">
                  <c:v>-3.7330818176</c:v>
                </c:pt>
                <c:pt idx="209">
                  <c:v>-3.8768355846000002</c:v>
                </c:pt>
                <c:pt idx="210">
                  <c:v>-4.0168647766000003</c:v>
                </c:pt>
                <c:pt idx="211">
                  <c:v>-4.1528296470999999</c:v>
                </c:pt>
                <c:pt idx="212">
                  <c:v>-4.2844262122999996</c:v>
                </c:pt>
                <c:pt idx="213">
                  <c:v>-4.4113860130000004</c:v>
                </c:pt>
                <c:pt idx="214">
                  <c:v>-4.5334753990000003</c:v>
                </c:pt>
                <c:pt idx="215">
                  <c:v>-4.6504964828000004</c:v>
                </c:pt>
                <c:pt idx="216">
                  <c:v>-4.7622880935999996</c:v>
                </c:pt>
                <c:pt idx="217">
                  <c:v>-4.868724823</c:v>
                </c:pt>
                <c:pt idx="218">
                  <c:v>-4.9697170257999996</c:v>
                </c:pt>
                <c:pt idx="219">
                  <c:v>-5.0652093886999996</c:v>
                </c:pt>
                <c:pt idx="220">
                  <c:v>-5.1551809311000003</c:v>
                </c:pt>
                <c:pt idx="221">
                  <c:v>-5.2396445274000003</c:v>
                </c:pt>
                <c:pt idx="222">
                  <c:v>-5.3186454772999996</c:v>
                </c:pt>
                <c:pt idx="223">
                  <c:v>-5.3922595977999999</c:v>
                </c:pt>
                <c:pt idx="224">
                  <c:v>-5.4605908394</c:v>
                </c:pt>
                <c:pt idx="225">
                  <c:v>-5.5237674713000002</c:v>
                </c:pt>
                <c:pt idx="226">
                  <c:v>-5.5819377898999996</c:v>
                </c:pt>
                <c:pt idx="227">
                  <c:v>-5.6352648734999997</c:v>
                </c:pt>
                <c:pt idx="228">
                  <c:v>-5.6839208602999998</c:v>
                </c:pt>
                <c:pt idx="229">
                  <c:v>-5.7280831337000002</c:v>
                </c:pt>
                <c:pt idx="230">
                  <c:v>-5.7679305077</c:v>
                </c:pt>
                <c:pt idx="231">
                  <c:v>-5.8036398888000003</c:v>
                </c:pt>
                <c:pt idx="232">
                  <c:v>-5.8353829384000004</c:v>
                </c:pt>
                <c:pt idx="233">
                  <c:v>-5.8633246422000003</c:v>
                </c:pt>
                <c:pt idx="234">
                  <c:v>-5.8876214026999998</c:v>
                </c:pt>
                <c:pt idx="235">
                  <c:v>-5.9084210396000003</c:v>
                </c:pt>
                <c:pt idx="236">
                  <c:v>-5.9258613585999997</c:v>
                </c:pt>
                <c:pt idx="237">
                  <c:v>-5.9400711060000004</c:v>
                </c:pt>
                <c:pt idx="238">
                  <c:v>-5.9511709213000001</c:v>
                </c:pt>
                <c:pt idx="239">
                  <c:v>-5.9592728614999997</c:v>
                </c:pt>
                <c:pt idx="240">
                  <c:v>-5.9644818305999996</c:v>
                </c:pt>
                <c:pt idx="241">
                  <c:v>-5.9668955803000001</c:v>
                </c:pt>
                <c:pt idx="242">
                  <c:v>-5.9666061400999997</c:v>
                </c:pt>
                <c:pt idx="243">
                  <c:v>-5.9637002944999997</c:v>
                </c:pt>
                <c:pt idx="244">
                  <c:v>-5.9582614898999999</c:v>
                </c:pt>
                <c:pt idx="245">
                  <c:v>-5.9503712654000003</c:v>
                </c:pt>
                <c:pt idx="246">
                  <c:v>-5.9401116371000002</c:v>
                </c:pt>
                <c:pt idx="247">
                  <c:v>-5.9275665282999999</c:v>
                </c:pt>
                <c:pt idx="248">
                  <c:v>-5.9128232002000001</c:v>
                </c:pt>
                <c:pt idx="249">
                  <c:v>-5.8959746361000001</c:v>
                </c:pt>
                <c:pt idx="250">
                  <c:v>-5.8771200180000003</c:v>
                </c:pt>
                <c:pt idx="251">
                  <c:v>-5.8563656806999997</c:v>
                </c:pt>
                <c:pt idx="252">
                  <c:v>-5.8338246346</c:v>
                </c:pt>
                <c:pt idx="253">
                  <c:v>-5.8096175193999997</c:v>
                </c:pt>
                <c:pt idx="254">
                  <c:v>-5.7838702201999999</c:v>
                </c:pt>
                <c:pt idx="255">
                  <c:v>-5.7567133903999999</c:v>
                </c:pt>
                <c:pt idx="256">
                  <c:v>-5.7282805443000004</c:v>
                </c:pt>
                <c:pt idx="257">
                  <c:v>-5.6987061500999996</c:v>
                </c:pt>
                <c:pt idx="258">
                  <c:v>-5.6681237220999998</c:v>
                </c:pt>
                <c:pt idx="259">
                  <c:v>-5.6366624832000003</c:v>
                </c:pt>
                <c:pt idx="260">
                  <c:v>-5.604446888</c:v>
                </c:pt>
                <c:pt idx="261">
                  <c:v>-5.5715956687999997</c:v>
                </c:pt>
                <c:pt idx="262">
                  <c:v>-5.5382208824000001</c:v>
                </c:pt>
                <c:pt idx="263">
                  <c:v>-5.5044245719999996</c:v>
                </c:pt>
                <c:pt idx="264">
                  <c:v>-5.4702978134000002</c:v>
                </c:pt>
                <c:pt idx="265">
                  <c:v>-5.4359188080000003</c:v>
                </c:pt>
                <c:pt idx="266">
                  <c:v>-5.4013528824000003</c:v>
                </c:pt>
                <c:pt idx="267">
                  <c:v>-5.3666520119000003</c:v>
                </c:pt>
                <c:pt idx="268">
                  <c:v>-5.3318552970999997</c:v>
                </c:pt>
                <c:pt idx="269">
                  <c:v>-5.2969889640999996</c:v>
                </c:pt>
                <c:pt idx="270">
                  <c:v>-5.2620668411000002</c:v>
                </c:pt>
                <c:pt idx="271">
                  <c:v>-5.2270913123999998</c:v>
                </c:pt>
                <c:pt idx="272">
                  <c:v>-5.1920542717</c:v>
                </c:pt>
                <c:pt idx="273">
                  <c:v>-5.1569385528999998</c:v>
                </c:pt>
                <c:pt idx="274">
                  <c:v>-5.1217188834999998</c:v>
                </c:pt>
                <c:pt idx="275">
                  <c:v>-5.0863633155999999</c:v>
                </c:pt>
                <c:pt idx="276">
                  <c:v>-5.0508360863000004</c:v>
                </c:pt>
                <c:pt idx="277">
                  <c:v>-5.0150985718000003</c:v>
                </c:pt>
                <c:pt idx="278">
                  <c:v>-4.9791111945999997</c:v>
                </c:pt>
                <c:pt idx="279">
                  <c:v>-4.9428362846000002</c:v>
                </c:pt>
                <c:pt idx="280">
                  <c:v>-4.9062404632999996</c:v>
                </c:pt>
                <c:pt idx="281">
                  <c:v>-4.8692965507999997</c:v>
                </c:pt>
                <c:pt idx="282">
                  <c:v>-4.8319854735999996</c:v>
                </c:pt>
                <c:pt idx="283">
                  <c:v>-4.7942986487999999</c:v>
                </c:pt>
                <c:pt idx="284">
                  <c:v>-4.7562389374</c:v>
                </c:pt>
                <c:pt idx="285">
                  <c:v>-4.7178215980999996</c:v>
                </c:pt>
                <c:pt idx="286">
                  <c:v>-4.6790752410999996</c:v>
                </c:pt>
                <c:pt idx="287">
                  <c:v>-4.6400413512999998</c:v>
                </c:pt>
                <c:pt idx="288">
                  <c:v>-4.6007742882000002</c:v>
                </c:pt>
                <c:pt idx="289">
                  <c:v>-4.5613412857000002</c:v>
                </c:pt>
                <c:pt idx="290">
                  <c:v>-4.5218210220000001</c:v>
                </c:pt>
                <c:pt idx="291">
                  <c:v>-4.4823026656999998</c:v>
                </c:pt>
                <c:pt idx="292">
                  <c:v>-4.4428844451999998</c:v>
                </c:pt>
                <c:pt idx="293">
                  <c:v>-4.4036731720000004</c:v>
                </c:pt>
                <c:pt idx="294">
                  <c:v>-4.3647832869999998</c:v>
                </c:pt>
                <c:pt idx="295">
                  <c:v>-4.3263363838000002</c:v>
                </c:pt>
                <c:pt idx="296">
                  <c:v>-4.2884597778</c:v>
                </c:pt>
                <c:pt idx="297">
                  <c:v>-4.2512841225000004</c:v>
                </c:pt>
                <c:pt idx="298">
                  <c:v>-4.2149405479000004</c:v>
                </c:pt>
                <c:pt idx="299">
                  <c:v>-4.1795573235000001</c:v>
                </c:pt>
                <c:pt idx="300">
                  <c:v>-4.1452569961999997</c:v>
                </c:pt>
                <c:pt idx="301">
                  <c:v>-4.1121535300999996</c:v>
                </c:pt>
                <c:pt idx="302">
                  <c:v>-4.0803494453000004</c:v>
                </c:pt>
                <c:pt idx="303">
                  <c:v>-4.0499353409000003</c:v>
                </c:pt>
                <c:pt idx="304">
                  <c:v>-4.0209894180000001</c:v>
                </c:pt>
                <c:pt idx="305">
                  <c:v>-3.9935758114</c:v>
                </c:pt>
                <c:pt idx="306">
                  <c:v>-3.9677448273000002</c:v>
                </c:pt>
                <c:pt idx="307">
                  <c:v>-3.9435310364</c:v>
                </c:pt>
                <c:pt idx="308">
                  <c:v>-3.9209535122000001</c:v>
                </c:pt>
                <c:pt idx="309">
                  <c:v>-3.9000165461999998</c:v>
                </c:pt>
                <c:pt idx="310">
                  <c:v>-3.8807106018000002</c:v>
                </c:pt>
                <c:pt idx="311">
                  <c:v>-3.8630139828000001</c:v>
                </c:pt>
                <c:pt idx="312">
                  <c:v>-3.8468945026000001</c:v>
                </c:pt>
                <c:pt idx="313">
                  <c:v>-3.8323104381999999</c:v>
                </c:pt>
                <c:pt idx="314">
                  <c:v>-3.8192124367</c:v>
                </c:pt>
                <c:pt idx="315">
                  <c:v>-3.8075447083</c:v>
                </c:pt>
                <c:pt idx="316">
                  <c:v>-3.7972459793</c:v>
                </c:pt>
                <c:pt idx="317">
                  <c:v>-3.7882511615999999</c:v>
                </c:pt>
                <c:pt idx="318">
                  <c:v>-3.7804915905000001</c:v>
                </c:pt>
                <c:pt idx="319">
                  <c:v>-3.7738966941999998</c:v>
                </c:pt>
                <c:pt idx="320">
                  <c:v>-3.7683951855000002</c:v>
                </c:pt>
                <c:pt idx="321">
                  <c:v>-3.7639155388000001</c:v>
                </c:pt>
                <c:pt idx="322">
                  <c:v>-3.7603871822000001</c:v>
                </c:pt>
                <c:pt idx="323">
                  <c:v>-3.7577414512999998</c:v>
                </c:pt>
                <c:pt idx="324">
                  <c:v>-3.7559125422999999</c:v>
                </c:pt>
                <c:pt idx="325">
                  <c:v>-3.7548387051000001</c:v>
                </c:pt>
                <c:pt idx="326">
                  <c:v>-3.7544634341999998</c:v>
                </c:pt>
                <c:pt idx="327">
                  <c:v>-3.7547352314000002</c:v>
                </c:pt>
                <c:pt idx="328">
                  <c:v>-3.7556080818000002</c:v>
                </c:pt>
                <c:pt idx="329">
                  <c:v>-3.7570421696</c:v>
                </c:pt>
                <c:pt idx="330">
                  <c:v>-3.7590034008000002</c:v>
                </c:pt>
                <c:pt idx="331">
                  <c:v>-3.7614636420999998</c:v>
                </c:pt>
                <c:pt idx="332">
                  <c:v>-3.7643997669</c:v>
                </c:pt>
                <c:pt idx="333">
                  <c:v>-3.7677929401000001</c:v>
                </c:pt>
                <c:pt idx="334">
                  <c:v>-3.7716286181999998</c:v>
                </c:pt>
                <c:pt idx="335">
                  <c:v>-3.7758960724000001</c:v>
                </c:pt>
                <c:pt idx="336">
                  <c:v>-3.7805886269000002</c:v>
                </c:pt>
                <c:pt idx="337">
                  <c:v>-3.7857027053999999</c:v>
                </c:pt>
                <c:pt idx="338">
                  <c:v>-3.7912371159</c:v>
                </c:pt>
                <c:pt idx="339">
                  <c:v>-3.7971918583000002</c:v>
                </c:pt>
                <c:pt idx="340">
                  <c:v>-3.8035669326999999</c:v>
                </c:pt>
                <c:pt idx="341">
                  <c:v>-3.8103613852999998</c:v>
                </c:pt>
                <c:pt idx="342">
                  <c:v>-3.8175725937</c:v>
                </c:pt>
                <c:pt idx="343">
                  <c:v>-3.8251957892999999</c:v>
                </c:pt>
                <c:pt idx="344">
                  <c:v>-3.8332240581999999</c:v>
                </c:pt>
                <c:pt idx="345">
                  <c:v>-3.8416488170999998</c:v>
                </c:pt>
                <c:pt idx="346">
                  <c:v>-3.8504598141000002</c:v>
                </c:pt>
                <c:pt idx="347">
                  <c:v>-3.8596451282999999</c:v>
                </c:pt>
                <c:pt idx="348">
                  <c:v>-3.8691916466</c:v>
                </c:pt>
                <c:pt idx="349">
                  <c:v>-3.8790848255000001</c:v>
                </c:pt>
                <c:pt idx="350">
                  <c:v>-3.8893096447</c:v>
                </c:pt>
                <c:pt idx="351">
                  <c:v>-3.8998501300999999</c:v>
                </c:pt>
                <c:pt idx="352">
                  <c:v>-3.9106903075999999</c:v>
                </c:pt>
                <c:pt idx="353">
                  <c:v>-3.9218139648000001</c:v>
                </c:pt>
                <c:pt idx="354">
                  <c:v>-3.9332053661000002</c:v>
                </c:pt>
                <c:pt idx="355">
                  <c:v>-3.9448492527000001</c:v>
                </c:pt>
                <c:pt idx="356">
                  <c:v>-3.9567315578</c:v>
                </c:pt>
                <c:pt idx="357">
                  <c:v>-3.9688396454000001</c:v>
                </c:pt>
                <c:pt idx="358">
                  <c:v>-3.9811632633</c:v>
                </c:pt>
                <c:pt idx="359">
                  <c:v>-3.9936943054</c:v>
                </c:pt>
                <c:pt idx="360">
                  <c:v>-4.0064272881000003</c:v>
                </c:pt>
                <c:pt idx="361">
                  <c:v>-4.0193591118000001</c:v>
                </c:pt>
                <c:pt idx="362">
                  <c:v>-4.0324888229000004</c:v>
                </c:pt>
                <c:pt idx="363">
                  <c:v>-4.0458173752000004</c:v>
                </c:pt>
                <c:pt idx="364">
                  <c:v>-4.0593466758999996</c:v>
                </c:pt>
                <c:pt idx="365">
                  <c:v>-4.0730781555000002</c:v>
                </c:pt>
                <c:pt idx="366">
                  <c:v>-4.0870127678000001</c:v>
                </c:pt>
                <c:pt idx="367">
                  <c:v>-4.1011495589999996</c:v>
                </c:pt>
                <c:pt idx="368">
                  <c:v>-4.1154856681999998</c:v>
                </c:pt>
                <c:pt idx="369">
                  <c:v>-4.1300158501000004</c:v>
                </c:pt>
                <c:pt idx="370">
                  <c:v>-4.1447319984000002</c:v>
                </c:pt>
                <c:pt idx="371">
                  <c:v>-4.1596236228999999</c:v>
                </c:pt>
                <c:pt idx="372">
                  <c:v>-4.1746764182999998</c:v>
                </c:pt>
                <c:pt idx="373">
                  <c:v>-4.1898736954000002</c:v>
                </c:pt>
                <c:pt idx="374">
                  <c:v>-4.2051949501000001</c:v>
                </c:pt>
                <c:pt idx="375">
                  <c:v>-4.2206172943000002</c:v>
                </c:pt>
                <c:pt idx="376">
                  <c:v>-4.2361145020000004</c:v>
                </c:pt>
                <c:pt idx="377">
                  <c:v>-4.2516570090999997</c:v>
                </c:pt>
                <c:pt idx="378">
                  <c:v>-4.2672128676999996</c:v>
                </c:pt>
                <c:pt idx="379">
                  <c:v>-4.2827467918000002</c:v>
                </c:pt>
                <c:pt idx="380">
                  <c:v>-4.2982206344999998</c:v>
                </c:pt>
                <c:pt idx="381">
                  <c:v>-4.3135924339000002</c:v>
                </c:pt>
                <c:pt idx="382">
                  <c:v>-4.3288154602000004</c:v>
                </c:pt>
                <c:pt idx="383">
                  <c:v>-4.3438391684999997</c:v>
                </c:pt>
                <c:pt idx="384">
                  <c:v>-4.3586082458000002</c:v>
                </c:pt>
                <c:pt idx="385">
                  <c:v>-4.3730621338000004</c:v>
                </c:pt>
                <c:pt idx="386">
                  <c:v>-4.3871359825000003</c:v>
                </c:pt>
                <c:pt idx="387">
                  <c:v>-4.4007611275</c:v>
                </c:pt>
                <c:pt idx="388">
                  <c:v>-4.4138646126000003</c:v>
                </c:pt>
                <c:pt idx="389">
                  <c:v>-4.4263701438999998</c:v>
                </c:pt>
                <c:pt idx="390">
                  <c:v>-4.4381985663999997</c:v>
                </c:pt>
                <c:pt idx="391">
                  <c:v>-4.4492678642000003</c:v>
                </c:pt>
                <c:pt idx="392">
                  <c:v>-4.4594941138999999</c:v>
                </c:pt>
                <c:pt idx="393">
                  <c:v>-4.4687929152999999</c:v>
                </c:pt>
                <c:pt idx="394">
                  <c:v>-4.4770793915000002</c:v>
                </c:pt>
                <c:pt idx="395">
                  <c:v>-4.484269619</c:v>
                </c:pt>
                <c:pt idx="396">
                  <c:v>-4.4902825355999996</c:v>
                </c:pt>
                <c:pt idx="397">
                  <c:v>-4.4950404167000002</c:v>
                </c:pt>
                <c:pt idx="398">
                  <c:v>-4.4984707832000002</c:v>
                </c:pt>
                <c:pt idx="399">
                  <c:v>-4.5005083083999997</c:v>
                </c:pt>
                <c:pt idx="400">
                  <c:v>-4.5010948181000003</c:v>
                </c:pt>
                <c:pt idx="401">
                  <c:v>-4.5001816750000003</c:v>
                </c:pt>
                <c:pt idx="402">
                  <c:v>-4.4977293014999997</c:v>
                </c:pt>
                <c:pt idx="403">
                  <c:v>-4.4937081337000002</c:v>
                </c:pt>
                <c:pt idx="404">
                  <c:v>-4.4880995749999997</c:v>
                </c:pt>
                <c:pt idx="405">
                  <c:v>-4.4808945655999999</c:v>
                </c:pt>
                <c:pt idx="406">
                  <c:v>-4.4720940589999998</c:v>
                </c:pt>
                <c:pt idx="407">
                  <c:v>-4.4617075919999998</c:v>
                </c:pt>
                <c:pt idx="408">
                  <c:v>-4.4497528076000004</c:v>
                </c:pt>
                <c:pt idx="409">
                  <c:v>-4.4362535476999998</c:v>
                </c:pt>
                <c:pt idx="410">
                  <c:v>-4.4212379455999997</c:v>
                </c:pt>
                <c:pt idx="411">
                  <c:v>-4.4047374724999999</c:v>
                </c:pt>
                <c:pt idx="412">
                  <c:v>-4.3867835999000002</c:v>
                </c:pt>
                <c:pt idx="413">
                  <c:v>-4.3674068450999997</c:v>
                </c:pt>
                <c:pt idx="414">
                  <c:v>-4.3466353415999999</c:v>
                </c:pt>
                <c:pt idx="415">
                  <c:v>-4.3244919777000002</c:v>
                </c:pt>
                <c:pt idx="416">
                  <c:v>-4.3009939193999998</c:v>
                </c:pt>
                <c:pt idx="417">
                  <c:v>-4.2761502266000004</c:v>
                </c:pt>
                <c:pt idx="418">
                  <c:v>-4.2499604225000001</c:v>
                </c:pt>
                <c:pt idx="419">
                  <c:v>-4.2224149704</c:v>
                </c:pt>
                <c:pt idx="420">
                  <c:v>-4.1934952736</c:v>
                </c:pt>
                <c:pt idx="421">
                  <c:v>-4.1631755829000001</c:v>
                </c:pt>
                <c:pt idx="422">
                  <c:v>-4.1314234733999999</c:v>
                </c:pt>
                <c:pt idx="423">
                  <c:v>-4.0982031821999998</c:v>
                </c:pt>
                <c:pt idx="424">
                  <c:v>-4.0634770393000004</c:v>
                </c:pt>
                <c:pt idx="425">
                  <c:v>-4.0272088050999999</c:v>
                </c:pt>
                <c:pt idx="426">
                  <c:v>-3.9893658160999999</c:v>
                </c:pt>
                <c:pt idx="427">
                  <c:v>-3.9499228001</c:v>
                </c:pt>
                <c:pt idx="428">
                  <c:v>-3.9088661670999998</c:v>
                </c:pt>
                <c:pt idx="429">
                  <c:v>-3.8661978244999999</c:v>
                </c:pt>
                <c:pt idx="430">
                  <c:v>-3.8219387531</c:v>
                </c:pt>
                <c:pt idx="431">
                  <c:v>-3.7761330604999999</c:v>
                </c:pt>
                <c:pt idx="432">
                  <c:v>-3.7288515568</c:v>
                </c:pt>
                <c:pt idx="433">
                  <c:v>-3.6801953315999998</c:v>
                </c:pt>
                <c:pt idx="434">
                  <c:v>-3.6303002834</c:v>
                </c:pt>
                <c:pt idx="435">
                  <c:v>-3.5793409347999998</c:v>
                </c:pt>
                <c:pt idx="436">
                  <c:v>-3.5275344848999999</c:v>
                </c:pt>
                <c:pt idx="437">
                  <c:v>-3.4751446247</c:v>
                </c:pt>
                <c:pt idx="438">
                  <c:v>-3.4224853515999998</c:v>
                </c:pt>
                <c:pt idx="439">
                  <c:v>-3.3699240685</c:v>
                </c:pt>
                <c:pt idx="440">
                  <c:v>-3.3178846836</c:v>
                </c:pt>
                <c:pt idx="441">
                  <c:v>-3.2668495177999999</c:v>
                </c:pt>
                <c:pt idx="442">
                  <c:v>-3.2173604965</c:v>
                </c:pt>
                <c:pt idx="443">
                  <c:v>-3.1700203418999999</c:v>
                </c:pt>
                <c:pt idx="444">
                  <c:v>-3.1254937648999999</c:v>
                </c:pt>
                <c:pt idx="445">
                  <c:v>-3.0845088959</c:v>
                </c:pt>
                <c:pt idx="446">
                  <c:v>-3.0478579998000002</c:v>
                </c:pt>
                <c:pt idx="447">
                  <c:v>-3.0163969993999999</c:v>
                </c:pt>
                <c:pt idx="448">
                  <c:v>-2.9910430907999999</c:v>
                </c:pt>
                <c:pt idx="449">
                  <c:v>-2.9727711677999999</c:v>
                </c:pt>
                <c:pt idx="450">
                  <c:v>-2.9626085758</c:v>
                </c:pt>
                <c:pt idx="451">
                  <c:v>-2.9616272448999998</c:v>
                </c:pt>
                <c:pt idx="452">
                  <c:v>-2.9709339142000002</c:v>
                </c:pt>
                <c:pt idx="453">
                  <c:v>-2.9916570186999998</c:v>
                </c:pt>
                <c:pt idx="454">
                  <c:v>-3.0249319077000001</c:v>
                </c:pt>
                <c:pt idx="455">
                  <c:v>-3.0718848704999999</c:v>
                </c:pt>
                <c:pt idx="456">
                  <c:v>-3.1336162089999999</c:v>
                </c:pt>
                <c:pt idx="457">
                  <c:v>-3.2111828327</c:v>
                </c:pt>
                <c:pt idx="458">
                  <c:v>-3.3055799007000002</c:v>
                </c:pt>
                <c:pt idx="459">
                  <c:v>-3.4177210330999999</c:v>
                </c:pt>
                <c:pt idx="460">
                  <c:v>-3.5484185219</c:v>
                </c:pt>
                <c:pt idx="461">
                  <c:v>-3.6983621119999999</c:v>
                </c:pt>
                <c:pt idx="462">
                  <c:v>-3.8680980206000002</c:v>
                </c:pt>
                <c:pt idx="463">
                  <c:v>-4.0580086707999996</c:v>
                </c:pt>
                <c:pt idx="464">
                  <c:v>-4.2682933807000003</c:v>
                </c:pt>
                <c:pt idx="465">
                  <c:v>-4.4989504813999996</c:v>
                </c:pt>
                <c:pt idx="466">
                  <c:v>-4.7497606276999997</c:v>
                </c:pt>
                <c:pt idx="467">
                  <c:v>-5.0202727318000004</c:v>
                </c:pt>
                <c:pt idx="468">
                  <c:v>-5.3097963332999996</c:v>
                </c:pt>
                <c:pt idx="469">
                  <c:v>-5.6173968314999998</c:v>
                </c:pt>
                <c:pt idx="470">
                  <c:v>-5.9418954848999999</c:v>
                </c:pt>
                <c:pt idx="471">
                  <c:v>-6.2818760871999997</c:v>
                </c:pt>
                <c:pt idx="472">
                  <c:v>-6.6357083321000001</c:v>
                </c:pt>
                <c:pt idx="473">
                  <c:v>-7.0015835761999998</c:v>
                </c:pt>
                <c:pt idx="474">
                  <c:v>-7.3775491714000001</c:v>
                </c:pt>
                <c:pt idx="475">
                  <c:v>-7.7615427970999997</c:v>
                </c:pt>
                <c:pt idx="476">
                  <c:v>-8.1514358521000005</c:v>
                </c:pt>
                <c:pt idx="477">
                  <c:v>-8.5450868606999997</c:v>
                </c:pt>
                <c:pt idx="478">
                  <c:v>-8.9403934479</c:v>
                </c:pt>
                <c:pt idx="479">
                  <c:v>-9.3353366851999997</c:v>
                </c:pt>
                <c:pt idx="480">
                  <c:v>-9.7280197144000002</c:v>
                </c:pt>
                <c:pt idx="481">
                  <c:v>-10.116695404</c:v>
                </c:pt>
                <c:pt idx="482">
                  <c:v>-10.499793052999999</c:v>
                </c:pt>
                <c:pt idx="483">
                  <c:v>-10.875940323</c:v>
                </c:pt>
                <c:pt idx="484">
                  <c:v>-11.243968964</c:v>
                </c:pt>
                <c:pt idx="485">
                  <c:v>-11.602911948999999</c:v>
                </c:pt>
                <c:pt idx="486">
                  <c:v>-11.951997757000001</c:v>
                </c:pt>
                <c:pt idx="487">
                  <c:v>-12.290655136</c:v>
                </c:pt>
                <c:pt idx="488">
                  <c:v>-12.618519783</c:v>
                </c:pt>
                <c:pt idx="489">
                  <c:v>-12.935435295</c:v>
                </c:pt>
                <c:pt idx="490">
                  <c:v>-13.241447449000001</c:v>
                </c:pt>
                <c:pt idx="491">
                  <c:v>-13.536802292000001</c:v>
                </c:pt>
                <c:pt idx="492">
                  <c:v>-13.821940422000001</c:v>
                </c:pt>
                <c:pt idx="493">
                  <c:v>-14.097483635</c:v>
                </c:pt>
                <c:pt idx="494">
                  <c:v>-14.364218712</c:v>
                </c:pt>
                <c:pt idx="495">
                  <c:v>-14.623082160999999</c:v>
                </c:pt>
                <c:pt idx="496">
                  <c:v>-14.875150680999999</c:v>
                </c:pt>
                <c:pt idx="497">
                  <c:v>-15.121621132</c:v>
                </c:pt>
                <c:pt idx="498">
                  <c:v>-15.363783836</c:v>
                </c:pt>
                <c:pt idx="499">
                  <c:v>-15.602989196999999</c:v>
                </c:pt>
                <c:pt idx="500">
                  <c:v>-15.840625763</c:v>
                </c:pt>
                <c:pt idx="501">
                  <c:v>-16.078109740999999</c:v>
                </c:pt>
                <c:pt idx="502">
                  <c:v>-16.316888809000002</c:v>
                </c:pt>
                <c:pt idx="503">
                  <c:v>-16.558444977000001</c:v>
                </c:pt>
                <c:pt idx="504">
                  <c:v>-16.804286956999999</c:v>
                </c:pt>
                <c:pt idx="505">
                  <c:v>-17.055936812999999</c:v>
                </c:pt>
                <c:pt idx="506">
                  <c:v>-17.314914702999999</c:v>
                </c:pt>
                <c:pt idx="507">
                  <c:v>-17.582735062000001</c:v>
                </c:pt>
                <c:pt idx="508">
                  <c:v>-17.860898972000001</c:v>
                </c:pt>
                <c:pt idx="509">
                  <c:v>-18.15086174</c:v>
                </c:pt>
                <c:pt idx="510">
                  <c:v>-18.454006195000002</c:v>
                </c:pt>
                <c:pt idx="511">
                  <c:v>-18.771629333</c:v>
                </c:pt>
                <c:pt idx="512">
                  <c:v>-19.104938507</c:v>
                </c:pt>
                <c:pt idx="513">
                  <c:v>-19.455045699999999</c:v>
                </c:pt>
                <c:pt idx="514">
                  <c:v>-19.822959900000001</c:v>
                </c:pt>
                <c:pt idx="515">
                  <c:v>-20.209571837999999</c:v>
                </c:pt>
                <c:pt idx="516">
                  <c:v>-20.615634918000001</c:v>
                </c:pt>
                <c:pt idx="517">
                  <c:v>-21.041755676000001</c:v>
                </c:pt>
                <c:pt idx="518">
                  <c:v>-21.488399506</c:v>
                </c:pt>
                <c:pt idx="519">
                  <c:v>-21.955890656000001</c:v>
                </c:pt>
                <c:pt idx="520">
                  <c:v>-22.444406509</c:v>
                </c:pt>
                <c:pt idx="521">
                  <c:v>-22.953971863</c:v>
                </c:pt>
                <c:pt idx="522">
                  <c:v>-23.484455108999999</c:v>
                </c:pt>
                <c:pt idx="523">
                  <c:v>-24.035572051999999</c:v>
                </c:pt>
                <c:pt idx="524">
                  <c:v>-24.606893539000001</c:v>
                </c:pt>
                <c:pt idx="525">
                  <c:v>-25.197856903000002</c:v>
                </c:pt>
                <c:pt idx="526">
                  <c:v>-25.807786942</c:v>
                </c:pt>
                <c:pt idx="527">
                  <c:v>-26.435920715000002</c:v>
                </c:pt>
                <c:pt idx="528">
                  <c:v>-27.081420898000001</c:v>
                </c:pt>
                <c:pt idx="529">
                  <c:v>-27.743396758999999</c:v>
                </c:pt>
                <c:pt idx="530">
                  <c:v>-28.420919418</c:v>
                </c:pt>
                <c:pt idx="531">
                  <c:v>-29.113042831000001</c:v>
                </c:pt>
                <c:pt idx="532">
                  <c:v>-29.818817139</c:v>
                </c:pt>
                <c:pt idx="533">
                  <c:v>-30.537302016999998</c:v>
                </c:pt>
                <c:pt idx="534">
                  <c:v>-31.267574310000001</c:v>
                </c:pt>
                <c:pt idx="535">
                  <c:v>-32.008731842000003</c:v>
                </c:pt>
                <c:pt idx="536">
                  <c:v>-32.759899138999998</c:v>
                </c:pt>
                <c:pt idx="537">
                  <c:v>-33.520233154000003</c:v>
                </c:pt>
                <c:pt idx="538">
                  <c:v>-34.288925171000002</c:v>
                </c:pt>
                <c:pt idx="539">
                  <c:v>-35.065204620000003</c:v>
                </c:pt>
                <c:pt idx="540">
                  <c:v>-35.848339080999999</c:v>
                </c:pt>
                <c:pt idx="541">
                  <c:v>-36.637630463000001</c:v>
                </c:pt>
                <c:pt idx="542">
                  <c:v>-37.432418822999999</c:v>
                </c:pt>
                <c:pt idx="543">
                  <c:v>-38.232082366999997</c:v>
                </c:pt>
                <c:pt idx="544">
                  <c:v>-39.036033629999999</c:v>
                </c:pt>
                <c:pt idx="545">
                  <c:v>-39.843723296999997</c:v>
                </c:pt>
                <c:pt idx="546">
                  <c:v>-40.654644011999999</c:v>
                </c:pt>
                <c:pt idx="547">
                  <c:v>-41.468315124999997</c:v>
                </c:pt>
                <c:pt idx="548">
                  <c:v>-42.284286498999997</c:v>
                </c:pt>
                <c:pt idx="549">
                  <c:v>-43.102134704999997</c:v>
                </c:pt>
                <c:pt idx="550">
                  <c:v>-43.921455383000001</c:v>
                </c:pt>
                <c:pt idx="551">
                  <c:v>-44.741867065000001</c:v>
                </c:pt>
                <c:pt idx="552">
                  <c:v>-45.563003539999997</c:v>
                </c:pt>
                <c:pt idx="553">
                  <c:v>-46.384513855000002</c:v>
                </c:pt>
                <c:pt idx="554">
                  <c:v>-47.206054688000002</c:v>
                </c:pt>
                <c:pt idx="555">
                  <c:v>-48.027286529999998</c:v>
                </c:pt>
                <c:pt idx="556">
                  <c:v>-48.847873688</c:v>
                </c:pt>
                <c:pt idx="557">
                  <c:v>-49.667484283</c:v>
                </c:pt>
                <c:pt idx="558">
                  <c:v>-50.485801696999999</c:v>
                </c:pt>
                <c:pt idx="559">
                  <c:v>-51.302524566999999</c:v>
                </c:pt>
                <c:pt idx="560">
                  <c:v>-52.117378234999997</c:v>
                </c:pt>
                <c:pt idx="561">
                  <c:v>-52.930107116999999</c:v>
                </c:pt>
                <c:pt idx="562">
                  <c:v>-53.740482329999999</c:v>
                </c:pt>
                <c:pt idx="563">
                  <c:v>-54.548294067</c:v>
                </c:pt>
                <c:pt idx="564">
                  <c:v>-55.353366852000001</c:v>
                </c:pt>
                <c:pt idx="565">
                  <c:v>-56.155548095999997</c:v>
                </c:pt>
                <c:pt idx="566">
                  <c:v>-56.954708099000001</c:v>
                </c:pt>
                <c:pt idx="567">
                  <c:v>-57.750740051000001</c:v>
                </c:pt>
                <c:pt idx="568">
                  <c:v>-58.543560028000002</c:v>
                </c:pt>
                <c:pt idx="569">
                  <c:v>-59.333110808999997</c:v>
                </c:pt>
                <c:pt idx="570">
                  <c:v>-60.119358063</c:v>
                </c:pt>
                <c:pt idx="571">
                  <c:v>-60.902290344000001</c:v>
                </c:pt>
                <c:pt idx="572">
                  <c:v>-61.681911468999999</c:v>
                </c:pt>
                <c:pt idx="573">
                  <c:v>-62.458244323999999</c:v>
                </c:pt>
                <c:pt idx="574">
                  <c:v>-63.231319427000003</c:v>
                </c:pt>
                <c:pt idx="575">
                  <c:v>-64.001174926999994</c:v>
                </c:pt>
                <c:pt idx="576">
                  <c:v>-64.767845154</c:v>
                </c:pt>
                <c:pt idx="577">
                  <c:v>-65.531356811999999</c:v>
                </c:pt>
                <c:pt idx="578">
                  <c:v>-66.291717528999996</c:v>
                </c:pt>
                <c:pt idx="579">
                  <c:v>-67.048919678000004</c:v>
                </c:pt>
                <c:pt idx="580">
                  <c:v>-67.802917480000005</c:v>
                </c:pt>
                <c:pt idx="581">
                  <c:v>-68.553627014</c:v>
                </c:pt>
                <c:pt idx="582">
                  <c:v>-69.300926208000007</c:v>
                </c:pt>
                <c:pt idx="583">
                  <c:v>-70.044662475999999</c:v>
                </c:pt>
                <c:pt idx="584">
                  <c:v>-70.784637450999995</c:v>
                </c:pt>
                <c:pt idx="585">
                  <c:v>-71.520629882999998</c:v>
                </c:pt>
                <c:pt idx="586">
                  <c:v>-72.252395629999995</c:v>
                </c:pt>
                <c:pt idx="587">
                  <c:v>-72.979667664000004</c:v>
                </c:pt>
                <c:pt idx="588">
                  <c:v>-73.702163696</c:v>
                </c:pt>
                <c:pt idx="589">
                  <c:v>-74.419593810999999</c:v>
                </c:pt>
                <c:pt idx="590">
                  <c:v>-75.131660460999996</c:v>
                </c:pt>
                <c:pt idx="591">
                  <c:v>-75.838058472</c:v>
                </c:pt>
                <c:pt idx="592">
                  <c:v>-76.538490295000003</c:v>
                </c:pt>
                <c:pt idx="593">
                  <c:v>-77.232673645000006</c:v>
                </c:pt>
                <c:pt idx="594">
                  <c:v>-77.920326232999997</c:v>
                </c:pt>
                <c:pt idx="595">
                  <c:v>-78.601188660000005</c:v>
                </c:pt>
                <c:pt idx="596">
                  <c:v>-79.275024414000001</c:v>
                </c:pt>
                <c:pt idx="597">
                  <c:v>-79.941619872999993</c:v>
                </c:pt>
                <c:pt idx="598">
                  <c:v>-80.600784301999994</c:v>
                </c:pt>
                <c:pt idx="599">
                  <c:v>-81.252342224000003</c:v>
                </c:pt>
                <c:pt idx="600">
                  <c:v>-81.896148682000003</c:v>
                </c:pt>
                <c:pt idx="601">
                  <c:v>-82.532081603999998</c:v>
                </c:pt>
                <c:pt idx="602">
                  <c:v>-83.160034179999997</c:v>
                </c:pt>
                <c:pt idx="603">
                  <c:v>-83.779930114999999</c:v>
                </c:pt>
                <c:pt idx="604">
                  <c:v>-84.391716002999999</c:v>
                </c:pt>
                <c:pt idx="605">
                  <c:v>-84.995361328000001</c:v>
                </c:pt>
                <c:pt idx="606">
                  <c:v>-85.590858459000003</c:v>
                </c:pt>
                <c:pt idx="607">
                  <c:v>-86.178222656000003</c:v>
                </c:pt>
                <c:pt idx="608">
                  <c:v>-86.757484435999999</c:v>
                </c:pt>
                <c:pt idx="609">
                  <c:v>-87.328697204999997</c:v>
                </c:pt>
                <c:pt idx="610">
                  <c:v>-87.891929626000007</c:v>
                </c:pt>
                <c:pt idx="611">
                  <c:v>-88.447265625</c:v>
                </c:pt>
                <c:pt idx="612">
                  <c:v>-88.994796753000003</c:v>
                </c:pt>
                <c:pt idx="613">
                  <c:v>-89.534629821999999</c:v>
                </c:pt>
                <c:pt idx="614">
                  <c:v>-90.066879271999994</c:v>
                </c:pt>
                <c:pt idx="615">
                  <c:v>-90.591674804999997</c:v>
                </c:pt>
                <c:pt idx="616">
                  <c:v>-91.109153747999997</c:v>
                </c:pt>
                <c:pt idx="617">
                  <c:v>-91.619453429999993</c:v>
                </c:pt>
                <c:pt idx="618">
                  <c:v>-92.122711182000003</c:v>
                </c:pt>
                <c:pt idx="619">
                  <c:v>-92.619064331000004</c:v>
                </c:pt>
                <c:pt idx="620">
                  <c:v>-93.108650208</c:v>
                </c:pt>
                <c:pt idx="621">
                  <c:v>-93.591606139999996</c:v>
                </c:pt>
                <c:pt idx="622">
                  <c:v>-94.068069457999997</c:v>
                </c:pt>
                <c:pt idx="623">
                  <c:v>-94.538169861</c:v>
                </c:pt>
                <c:pt idx="624">
                  <c:v>-95.002044678000004</c:v>
                </c:pt>
                <c:pt idx="625">
                  <c:v>-95.459831238000007</c:v>
                </c:pt>
                <c:pt idx="626">
                  <c:v>-95.911659240999995</c:v>
                </c:pt>
                <c:pt idx="627">
                  <c:v>-96.357666015999996</c:v>
                </c:pt>
                <c:pt idx="628">
                  <c:v>-96.797973632999998</c:v>
                </c:pt>
                <c:pt idx="629">
                  <c:v>-97.232696532999995</c:v>
                </c:pt>
                <c:pt idx="630">
                  <c:v>-97.661949157999999</c:v>
                </c:pt>
                <c:pt idx="631">
                  <c:v>-98.085830688000001</c:v>
                </c:pt>
                <c:pt idx="632">
                  <c:v>-98.504425049000005</c:v>
                </c:pt>
                <c:pt idx="633">
                  <c:v>-98.917823791999993</c:v>
                </c:pt>
                <c:pt idx="634">
                  <c:v>-99.326118468999994</c:v>
                </c:pt>
                <c:pt idx="635">
                  <c:v>-99.729408264</c:v>
                </c:pt>
                <c:pt idx="636">
                  <c:v>-100.12780762</c:v>
                </c:pt>
                <c:pt idx="637">
                  <c:v>-100.52144623</c:v>
                </c:pt>
                <c:pt idx="638">
                  <c:v>-100.91047668</c:v>
                </c:pt>
                <c:pt idx="639">
                  <c:v>-101.29507446</c:v>
                </c:pt>
                <c:pt idx="640">
                  <c:v>-101.67543793</c:v>
                </c:pt>
                <c:pt idx="641">
                  <c:v>-102.05180359000001</c:v>
                </c:pt>
                <c:pt idx="642">
                  <c:v>-102.42443084999999</c:v>
                </c:pt>
                <c:pt idx="643">
                  <c:v>-102.79359436</c:v>
                </c:pt>
                <c:pt idx="644">
                  <c:v>-103.1595993</c:v>
                </c:pt>
                <c:pt idx="645">
                  <c:v>-103.52275084999999</c:v>
                </c:pt>
                <c:pt idx="646">
                  <c:v>-103.88336945</c:v>
                </c:pt>
                <c:pt idx="647">
                  <c:v>-104.24179076999999</c:v>
                </c:pt>
                <c:pt idx="648">
                  <c:v>-104.59834290000001</c:v>
                </c:pt>
                <c:pt idx="649">
                  <c:v>-104.95334625</c:v>
                </c:pt>
                <c:pt idx="650">
                  <c:v>-105.30712128</c:v>
                </c:pt>
                <c:pt idx="651">
                  <c:v>-105.65996552</c:v>
                </c:pt>
                <c:pt idx="652">
                  <c:v>-106.01215363</c:v>
                </c:pt>
                <c:pt idx="653">
                  <c:v>-106.36393738</c:v>
                </c:pt>
                <c:pt idx="654">
                  <c:v>-106.71553802</c:v>
                </c:pt>
                <c:pt idx="655">
                  <c:v>-107.06713867000001</c:v>
                </c:pt>
                <c:pt idx="656">
                  <c:v>-107.41889954</c:v>
                </c:pt>
                <c:pt idx="657">
                  <c:v>-107.77094269</c:v>
                </c:pt>
                <c:pt idx="658">
                  <c:v>-108.12335204999999</c:v>
                </c:pt>
                <c:pt idx="659">
                  <c:v>-108.47618103000001</c:v>
                </c:pt>
                <c:pt idx="660">
                  <c:v>-108.82946013999999</c:v>
                </c:pt>
                <c:pt idx="661">
                  <c:v>-109.18318176</c:v>
                </c:pt>
                <c:pt idx="662">
                  <c:v>-109.53730774</c:v>
                </c:pt>
                <c:pt idx="663">
                  <c:v>-109.89177703999999</c:v>
                </c:pt>
                <c:pt idx="664">
                  <c:v>-110.24649811</c:v>
                </c:pt>
                <c:pt idx="665">
                  <c:v>-110.60136414</c:v>
                </c:pt>
                <c:pt idx="666">
                  <c:v>-110.95624542</c:v>
                </c:pt>
                <c:pt idx="667">
                  <c:v>-111.31098938</c:v>
                </c:pt>
                <c:pt idx="668">
                  <c:v>-111.66542816</c:v>
                </c:pt>
                <c:pt idx="669">
                  <c:v>-112.0193634</c:v>
                </c:pt>
                <c:pt idx="670">
                  <c:v>-112.37257384999999</c:v>
                </c:pt>
                <c:pt idx="671">
                  <c:v>-112.72480774</c:v>
                </c:pt>
                <c:pt idx="672">
                  <c:v>-113.07579041</c:v>
                </c:pt>
                <c:pt idx="673">
                  <c:v>-113.4252243</c:v>
                </c:pt>
                <c:pt idx="674">
                  <c:v>-113.77279663</c:v>
                </c:pt>
                <c:pt idx="675">
                  <c:v>-114.11816406</c:v>
                </c:pt>
                <c:pt idx="676">
                  <c:v>-114.46096802</c:v>
                </c:pt>
                <c:pt idx="677">
                  <c:v>-114.80084991</c:v>
                </c:pt>
                <c:pt idx="678">
                  <c:v>-115.13745117000001</c:v>
                </c:pt>
                <c:pt idx="679">
                  <c:v>-115.47041321</c:v>
                </c:pt>
                <c:pt idx="680">
                  <c:v>-115.79938507</c:v>
                </c:pt>
                <c:pt idx="681">
                  <c:v>-116.12403107</c:v>
                </c:pt>
                <c:pt idx="682">
                  <c:v>-116.44402313000001</c:v>
                </c:pt>
                <c:pt idx="683">
                  <c:v>-116.75906372</c:v>
                </c:pt>
                <c:pt idx="684">
                  <c:v>-117.06887054000001</c:v>
                </c:pt>
                <c:pt idx="685">
                  <c:v>-117.37319183</c:v>
                </c:pt>
                <c:pt idx="686">
                  <c:v>-117.67180634</c:v>
                </c:pt>
                <c:pt idx="687">
                  <c:v>-117.96453857</c:v>
                </c:pt>
                <c:pt idx="688">
                  <c:v>-118.25125122</c:v>
                </c:pt>
                <c:pt idx="689">
                  <c:v>-118.53185272</c:v>
                </c:pt>
                <c:pt idx="690">
                  <c:v>-118.80630493</c:v>
                </c:pt>
                <c:pt idx="691">
                  <c:v>-119.07462311</c:v>
                </c:pt>
                <c:pt idx="692">
                  <c:v>-119.33687592</c:v>
                </c:pt>
                <c:pt idx="693">
                  <c:v>-119.59317780000001</c:v>
                </c:pt>
                <c:pt idx="694">
                  <c:v>-119.84368134</c:v>
                </c:pt>
                <c:pt idx="695">
                  <c:v>-120.08856964</c:v>
                </c:pt>
                <c:pt idx="696">
                  <c:v>-120.32805634</c:v>
                </c:pt>
                <c:pt idx="697">
                  <c:v>-120.5623703</c:v>
                </c:pt>
                <c:pt idx="698">
                  <c:v>-120.79174042</c:v>
                </c:pt>
                <c:pt idx="699">
                  <c:v>-121.01639557</c:v>
                </c:pt>
                <c:pt idx="700">
                  <c:v>-121.23654938</c:v>
                </c:pt>
                <c:pt idx="701">
                  <c:v>-121.45238495</c:v>
                </c:pt>
                <c:pt idx="702">
                  <c:v>-121.66405487</c:v>
                </c:pt>
                <c:pt idx="703">
                  <c:v>-121.87168121000001</c:v>
                </c:pt>
                <c:pt idx="704">
                  <c:v>-122.07534027</c:v>
                </c:pt>
                <c:pt idx="705">
                  <c:v>-122.27507782000001</c:v>
                </c:pt>
                <c:pt idx="706">
                  <c:v>-122.47090149</c:v>
                </c:pt>
                <c:pt idx="707">
                  <c:v>-122.66278076</c:v>
                </c:pt>
                <c:pt idx="708">
                  <c:v>-122.8506546</c:v>
                </c:pt>
                <c:pt idx="709">
                  <c:v>-123.0344162</c:v>
                </c:pt>
                <c:pt idx="710">
                  <c:v>-123.21392822</c:v>
                </c:pt>
                <c:pt idx="711">
                  <c:v>-123.3890152</c:v>
                </c:pt>
                <c:pt idx="712">
                  <c:v>-123.55947113000001</c:v>
                </c:pt>
                <c:pt idx="713">
                  <c:v>-123.72505950999999</c:v>
                </c:pt>
                <c:pt idx="714">
                  <c:v>-123.88552856</c:v>
                </c:pt>
                <c:pt idx="715">
                  <c:v>-124.04060364</c:v>
                </c:pt>
                <c:pt idx="716">
                  <c:v>-124.19001007</c:v>
                </c:pt>
                <c:pt idx="717">
                  <c:v>-124.33345032</c:v>
                </c:pt>
                <c:pt idx="718">
                  <c:v>-124.47063446</c:v>
                </c:pt>
                <c:pt idx="719">
                  <c:v>-124.60127258</c:v>
                </c:pt>
                <c:pt idx="720">
                  <c:v>-124.72509003</c:v>
                </c:pt>
                <c:pt idx="721">
                  <c:v>-124.84183502</c:v>
                </c:pt>
                <c:pt idx="722">
                  <c:v>-124.95128631999999</c:v>
                </c:pt>
                <c:pt idx="723">
                  <c:v>-125.0532608</c:v>
                </c:pt>
                <c:pt idx="724">
                  <c:v>-125.14761353</c:v>
                </c:pt>
                <c:pt idx="725">
                  <c:v>-125.23423004</c:v>
                </c:pt>
                <c:pt idx="726">
                  <c:v>-125.31304932</c:v>
                </c:pt>
                <c:pt idx="727">
                  <c:v>-125.38404083</c:v>
                </c:pt>
                <c:pt idx="728">
                  <c:v>-125.44721985</c:v>
                </c:pt>
                <c:pt idx="729">
                  <c:v>-125.50265503</c:v>
                </c:pt>
                <c:pt idx="730">
                  <c:v>-125.55045319</c:v>
                </c:pt>
                <c:pt idx="731">
                  <c:v>-125.59076691</c:v>
                </c:pt>
                <c:pt idx="732">
                  <c:v>-125.62378692999999</c:v>
                </c:pt>
                <c:pt idx="733">
                  <c:v>-125.64974976000001</c:v>
                </c:pt>
                <c:pt idx="734">
                  <c:v>-125.66890717</c:v>
                </c:pt>
                <c:pt idx="735">
                  <c:v>-125.68153381</c:v>
                </c:pt>
                <c:pt idx="736">
                  <c:v>-125.68793488</c:v>
                </c:pt>
                <c:pt idx="737">
                  <c:v>-125.68843079</c:v>
                </c:pt>
                <c:pt idx="738">
                  <c:v>-125.68334197999999</c:v>
                </c:pt>
                <c:pt idx="739">
                  <c:v>-125.67298889</c:v>
                </c:pt>
                <c:pt idx="740">
                  <c:v>-125.65769195999999</c:v>
                </c:pt>
                <c:pt idx="741">
                  <c:v>-125.63774872</c:v>
                </c:pt>
                <c:pt idx="742">
                  <c:v>-125.61343384</c:v>
                </c:pt>
                <c:pt idx="743">
                  <c:v>-125.58499908</c:v>
                </c:pt>
                <c:pt idx="744">
                  <c:v>-125.55266571</c:v>
                </c:pt>
                <c:pt idx="745">
                  <c:v>-125.51662444999999</c:v>
                </c:pt>
                <c:pt idx="746">
                  <c:v>-125.47704315</c:v>
                </c:pt>
                <c:pt idx="747">
                  <c:v>-125.43405914</c:v>
                </c:pt>
                <c:pt idx="748">
                  <c:v>-125.38778687</c:v>
                </c:pt>
                <c:pt idx="749">
                  <c:v>-125.33831024</c:v>
                </c:pt>
                <c:pt idx="750">
                  <c:v>-125.28569031000001</c:v>
                </c:pt>
                <c:pt idx="751">
                  <c:v>-125.22996521</c:v>
                </c:pt>
                <c:pt idx="752">
                  <c:v>-125.17114257999999</c:v>
                </c:pt>
                <c:pt idx="753">
                  <c:v>-125.10922241</c:v>
                </c:pt>
                <c:pt idx="754">
                  <c:v>-125.04421234</c:v>
                </c:pt>
                <c:pt idx="755">
                  <c:v>-124.97611999999999</c:v>
                </c:pt>
                <c:pt idx="756">
                  <c:v>-124.90497589</c:v>
                </c:pt>
                <c:pt idx="757">
                  <c:v>-124.83083344000001</c:v>
                </c:pt>
                <c:pt idx="758">
                  <c:v>-124.75377655</c:v>
                </c:pt>
                <c:pt idx="759">
                  <c:v>-124.67390442</c:v>
                </c:pt>
                <c:pt idx="760">
                  <c:v>-124.59133911000001</c:v>
                </c:pt>
                <c:pt idx="761">
                  <c:v>-124.50623322</c:v>
                </c:pt>
                <c:pt idx="762">
                  <c:v>-124.41875458</c:v>
                </c:pt>
                <c:pt idx="763">
                  <c:v>-124.3290863</c:v>
                </c:pt>
                <c:pt idx="764">
                  <c:v>-124.23743439</c:v>
                </c:pt>
                <c:pt idx="765">
                  <c:v>-124.14404297</c:v>
                </c:pt>
                <c:pt idx="766">
                  <c:v>-124.04917145</c:v>
                </c:pt>
                <c:pt idx="767">
                  <c:v>-123.953125</c:v>
                </c:pt>
                <c:pt idx="768">
                  <c:v>-123.85625458</c:v>
                </c:pt>
                <c:pt idx="769">
                  <c:v>-123.75896453999999</c:v>
                </c:pt>
                <c:pt idx="770">
                  <c:v>-123.66169739</c:v>
                </c:pt>
                <c:pt idx="771">
                  <c:v>-123.56491852000001</c:v>
                </c:pt>
                <c:pt idx="772">
                  <c:v>-123.46909332</c:v>
                </c:pt>
                <c:pt idx="773">
                  <c:v>-123.37467957</c:v>
                </c:pt>
                <c:pt idx="774">
                  <c:v>-123.28210448999999</c:v>
                </c:pt>
                <c:pt idx="775">
                  <c:v>-123.19177246</c:v>
                </c:pt>
                <c:pt idx="776">
                  <c:v>-123.10406494</c:v>
                </c:pt>
                <c:pt idx="777">
                  <c:v>-123.01931</c:v>
                </c:pt>
                <c:pt idx="778">
                  <c:v>-122.93778992</c:v>
                </c:pt>
                <c:pt idx="779">
                  <c:v>-122.85972595</c:v>
                </c:pt>
                <c:pt idx="780">
                  <c:v>-122.78526306000001</c:v>
                </c:pt>
                <c:pt idx="781">
                  <c:v>-122.71448517</c:v>
                </c:pt>
                <c:pt idx="782">
                  <c:v>-122.64742278999999</c:v>
                </c:pt>
                <c:pt idx="783">
                  <c:v>-122.58405304</c:v>
                </c:pt>
                <c:pt idx="784">
                  <c:v>-122.52431488000001</c:v>
                </c:pt>
                <c:pt idx="785">
                  <c:v>-122.46812439</c:v>
                </c:pt>
                <c:pt idx="786">
                  <c:v>-122.41536713000001</c:v>
                </c:pt>
                <c:pt idx="787">
                  <c:v>-122.36592865</c:v>
                </c:pt>
                <c:pt idx="788">
                  <c:v>-122.31969452</c:v>
                </c:pt>
                <c:pt idx="789">
                  <c:v>-122.27657318</c:v>
                </c:pt>
                <c:pt idx="790">
                  <c:v>-122.23648833999999</c:v>
                </c:pt>
                <c:pt idx="791">
                  <c:v>-122.19937134</c:v>
                </c:pt>
                <c:pt idx="792">
                  <c:v>-122.16516876</c:v>
                </c:pt>
                <c:pt idx="793">
                  <c:v>-122.13383484000001</c:v>
                </c:pt>
                <c:pt idx="794">
                  <c:v>-122.10530853</c:v>
                </c:pt>
                <c:pt idx="795">
                  <c:v>-122.07951355</c:v>
                </c:pt>
                <c:pt idx="796">
                  <c:v>-122.05635071</c:v>
                </c:pt>
                <c:pt idx="797">
                  <c:v>-122.03569794000001</c:v>
                </c:pt>
                <c:pt idx="798">
                  <c:v>-122.01740264999999</c:v>
                </c:pt>
                <c:pt idx="799">
                  <c:v>-122.00127411</c:v>
                </c:pt>
                <c:pt idx="800">
                  <c:v>-121.98707580999999</c:v>
                </c:pt>
                <c:pt idx="801">
                  <c:v>-121.97451782</c:v>
                </c:pt>
                <c:pt idx="802">
                  <c:v>-121.96324158</c:v>
                </c:pt>
                <c:pt idx="803">
                  <c:v>-121.95282745</c:v>
                </c:pt>
                <c:pt idx="804">
                  <c:v>-121.94283295</c:v>
                </c:pt>
                <c:pt idx="805">
                  <c:v>-121.93283081</c:v>
                </c:pt>
                <c:pt idx="806">
                  <c:v>-121.92248535</c:v>
                </c:pt>
                <c:pt idx="807">
                  <c:v>-121.91159820999999</c:v>
                </c:pt>
                <c:pt idx="808">
                  <c:v>-121.900177</c:v>
                </c:pt>
                <c:pt idx="809">
                  <c:v>-121.8884201</c:v>
                </c:pt>
                <c:pt idx="810">
                  <c:v>-121.87669373</c:v>
                </c:pt>
                <c:pt idx="811">
                  <c:v>-121.86547852</c:v>
                </c:pt>
                <c:pt idx="812">
                  <c:v>-121.85533905</c:v>
                </c:pt>
                <c:pt idx="813">
                  <c:v>-121.84687805</c:v>
                </c:pt>
                <c:pt idx="814">
                  <c:v>-121.84069823999999</c:v>
                </c:pt>
                <c:pt idx="815">
                  <c:v>-121.8373642</c:v>
                </c:pt>
                <c:pt idx="816">
                  <c:v>-121.83739471</c:v>
                </c:pt>
                <c:pt idx="817">
                  <c:v>-121.8412323</c:v>
                </c:pt>
                <c:pt idx="818">
                  <c:v>-121.84924316</c:v>
                </c:pt>
                <c:pt idx="819">
                  <c:v>-121.86170197</c:v>
                </c:pt>
                <c:pt idx="820">
                  <c:v>-121.87881470000001</c:v>
                </c:pt>
                <c:pt idx="821">
                  <c:v>-121.90071869000001</c:v>
                </c:pt>
                <c:pt idx="822">
                  <c:v>-121.92749023</c:v>
                </c:pt>
                <c:pt idx="823">
                  <c:v>-121.95913696</c:v>
                </c:pt>
                <c:pt idx="824">
                  <c:v>-121.99559784</c:v>
                </c:pt>
                <c:pt idx="825">
                  <c:v>-122.03675842</c:v>
                </c:pt>
                <c:pt idx="826">
                  <c:v>-122.08244324</c:v>
                </c:pt>
                <c:pt idx="827">
                  <c:v>-122.13243103000001</c:v>
                </c:pt>
                <c:pt idx="828">
                  <c:v>-122.18645477</c:v>
                </c:pt>
                <c:pt idx="829">
                  <c:v>-122.24423981</c:v>
                </c:pt>
                <c:pt idx="830">
                  <c:v>-122.30551147</c:v>
                </c:pt>
                <c:pt idx="831">
                  <c:v>-122.37000275</c:v>
                </c:pt>
                <c:pt idx="832">
                  <c:v>-122.43747711</c:v>
                </c:pt>
                <c:pt idx="833">
                  <c:v>-122.50771331999999</c:v>
                </c:pt>
                <c:pt idx="834">
                  <c:v>-122.58052063</c:v>
                </c:pt>
                <c:pt idx="835">
                  <c:v>-122.65571593999999</c:v>
                </c:pt>
                <c:pt idx="836">
                  <c:v>-122.73312378</c:v>
                </c:pt>
                <c:pt idx="837">
                  <c:v>-122.81256866</c:v>
                </c:pt>
                <c:pt idx="838">
                  <c:v>-122.89386749000001</c:v>
                </c:pt>
                <c:pt idx="839">
                  <c:v>-122.97684479</c:v>
                </c:pt>
                <c:pt idx="840">
                  <c:v>-123.06134032999999</c:v>
                </c:pt>
                <c:pt idx="841">
                  <c:v>-123.1472168</c:v>
                </c:pt>
                <c:pt idx="842">
                  <c:v>-123.23435211</c:v>
                </c:pt>
                <c:pt idx="843">
                  <c:v>-123.32264709</c:v>
                </c:pt>
                <c:pt idx="844">
                  <c:v>-123.41201019</c:v>
                </c:pt>
                <c:pt idx="845">
                  <c:v>-123.50236511</c:v>
                </c:pt>
                <c:pt idx="846">
                  <c:v>-123.59365081999999</c:v>
                </c:pt>
                <c:pt idx="847">
                  <c:v>-123.68580627</c:v>
                </c:pt>
                <c:pt idx="848">
                  <c:v>-123.77876282</c:v>
                </c:pt>
                <c:pt idx="849">
                  <c:v>-123.87243651999999</c:v>
                </c:pt>
                <c:pt idx="850">
                  <c:v>-123.96674347</c:v>
                </c:pt>
                <c:pt idx="851">
                  <c:v>-124.0615921</c:v>
                </c:pt>
                <c:pt idx="852">
                  <c:v>-124.1568985</c:v>
                </c:pt>
                <c:pt idx="853">
                  <c:v>-124.25257874</c:v>
                </c:pt>
                <c:pt idx="854">
                  <c:v>-124.34854889</c:v>
                </c:pt>
                <c:pt idx="855">
                  <c:v>-124.44472503999999</c:v>
                </c:pt>
                <c:pt idx="856">
                  <c:v>-124.54103087999999</c:v>
                </c:pt>
                <c:pt idx="857">
                  <c:v>-124.63739777000001</c:v>
                </c:pt>
                <c:pt idx="858">
                  <c:v>-124.73376465</c:v>
                </c:pt>
                <c:pt idx="859">
                  <c:v>-124.83005523999999</c:v>
                </c:pt>
                <c:pt idx="860">
                  <c:v>-124.92617798000001</c:v>
                </c:pt>
                <c:pt idx="861">
                  <c:v>-125.02203369</c:v>
                </c:pt>
                <c:pt idx="862">
                  <c:v>-125.11749268</c:v>
                </c:pt>
                <c:pt idx="863">
                  <c:v>-125.21240997</c:v>
                </c:pt>
                <c:pt idx="864">
                  <c:v>-125.30662537000001</c:v>
                </c:pt>
                <c:pt idx="865">
                  <c:v>-125.39997101</c:v>
                </c:pt>
                <c:pt idx="866">
                  <c:v>-125.49229431000001</c:v>
                </c:pt>
                <c:pt idx="867">
                  <c:v>-125.58345795</c:v>
                </c:pt>
                <c:pt idx="868">
                  <c:v>-125.67334747</c:v>
                </c:pt>
                <c:pt idx="869">
                  <c:v>-125.76189423</c:v>
                </c:pt>
                <c:pt idx="870">
                  <c:v>-125.84906769</c:v>
                </c:pt>
                <c:pt idx="871">
                  <c:v>-125.93486786</c:v>
                </c:pt>
                <c:pt idx="872">
                  <c:v>-126.01931763</c:v>
                </c:pt>
                <c:pt idx="873">
                  <c:v>-126.10246277</c:v>
                </c:pt>
                <c:pt idx="874">
                  <c:v>-126.18435669</c:v>
                </c:pt>
                <c:pt idx="875">
                  <c:v>-126.26505280000001</c:v>
                </c:pt>
                <c:pt idx="876">
                  <c:v>-126.34461975000001</c:v>
                </c:pt>
                <c:pt idx="877">
                  <c:v>-126.42312622</c:v>
                </c:pt>
                <c:pt idx="878">
                  <c:v>-126.50065613</c:v>
                </c:pt>
                <c:pt idx="879">
                  <c:v>-126.57733154</c:v>
                </c:pt>
                <c:pt idx="880">
                  <c:v>-126.65330505</c:v>
                </c:pt>
                <c:pt idx="881">
                  <c:v>-126.7287674</c:v>
                </c:pt>
                <c:pt idx="882">
                  <c:v>-126.80393982</c:v>
                </c:pt>
                <c:pt idx="883">
                  <c:v>-126.87905884</c:v>
                </c:pt>
                <c:pt idx="884">
                  <c:v>-126.95436859</c:v>
                </c:pt>
                <c:pt idx="885">
                  <c:v>-127.03011322</c:v>
                </c:pt>
                <c:pt idx="886">
                  <c:v>-127.10652924</c:v>
                </c:pt>
                <c:pt idx="887">
                  <c:v>-127.18385315</c:v>
                </c:pt>
                <c:pt idx="888">
                  <c:v>-127.26232147</c:v>
                </c:pt>
                <c:pt idx="889">
                  <c:v>-127.34217072</c:v>
                </c:pt>
                <c:pt idx="890">
                  <c:v>-127.42362976</c:v>
                </c:pt>
                <c:pt idx="891">
                  <c:v>-127.50691223</c:v>
                </c:pt>
                <c:pt idx="892">
                  <c:v>-127.59220886</c:v>
                </c:pt>
                <c:pt idx="893">
                  <c:v>-127.67967987</c:v>
                </c:pt>
                <c:pt idx="894">
                  <c:v>-127.76944733000001</c:v>
                </c:pt>
                <c:pt idx="895">
                  <c:v>-127.86158752</c:v>
                </c:pt>
                <c:pt idx="896">
                  <c:v>-127.95612335</c:v>
                </c:pt>
                <c:pt idx="897">
                  <c:v>-128.05303954999999</c:v>
                </c:pt>
                <c:pt idx="898">
                  <c:v>-128.15228271000001</c:v>
                </c:pt>
                <c:pt idx="899">
                  <c:v>-128.25376892</c:v>
                </c:pt>
                <c:pt idx="900">
                  <c:v>-128.35739136000001</c:v>
                </c:pt>
                <c:pt idx="901">
                  <c:v>-128.46302795</c:v>
                </c:pt>
                <c:pt idx="902">
                  <c:v>-128.57054138000001</c:v>
                </c:pt>
                <c:pt idx="903">
                  <c:v>-128.67976379000001</c:v>
                </c:pt>
                <c:pt idx="904">
                  <c:v>-128.79051208000001</c:v>
                </c:pt>
                <c:pt idx="905">
                  <c:v>-128.90257263000001</c:v>
                </c:pt>
                <c:pt idx="906">
                  <c:v>-129.01571655000001</c:v>
                </c:pt>
                <c:pt idx="907">
                  <c:v>-129.12968445000001</c:v>
                </c:pt>
                <c:pt idx="908">
                  <c:v>-129.24420165999999</c:v>
                </c:pt>
                <c:pt idx="909">
                  <c:v>-129.35899352999999</c:v>
                </c:pt>
                <c:pt idx="910">
                  <c:v>-129.47377014</c:v>
                </c:pt>
                <c:pt idx="911">
                  <c:v>-129.58825684000001</c:v>
                </c:pt>
                <c:pt idx="912">
                  <c:v>-129.7021637</c:v>
                </c:pt>
                <c:pt idx="913">
                  <c:v>-129.81521606000001</c:v>
                </c:pt>
                <c:pt idx="914">
                  <c:v>-129.92712402000001</c:v>
                </c:pt>
                <c:pt idx="915">
                  <c:v>-130.03761291999999</c:v>
                </c:pt>
                <c:pt idx="916">
                  <c:v>-130.14640807999999</c:v>
                </c:pt>
                <c:pt idx="917">
                  <c:v>-130.25325011999999</c:v>
                </c:pt>
                <c:pt idx="918">
                  <c:v>-130.35787963999999</c:v>
                </c:pt>
                <c:pt idx="919">
                  <c:v>-130.46003723000001</c:v>
                </c:pt>
                <c:pt idx="920">
                  <c:v>-130.55949401999999</c:v>
                </c:pt>
                <c:pt idx="921">
                  <c:v>-130.65605163999999</c:v>
                </c:pt>
                <c:pt idx="922">
                  <c:v>-130.74951171999999</c:v>
                </c:pt>
                <c:pt idx="923">
                  <c:v>-130.83972168</c:v>
                </c:pt>
                <c:pt idx="924">
                  <c:v>-130.92654418999999</c:v>
                </c:pt>
                <c:pt idx="925">
                  <c:v>-131.00987244000001</c:v>
                </c:pt>
                <c:pt idx="926">
                  <c:v>-131.08961486999999</c:v>
                </c:pt>
                <c:pt idx="927">
                  <c:v>-131.16572571</c:v>
                </c:pt>
                <c:pt idx="928">
                  <c:v>-131.23818969999999</c:v>
                </c:pt>
                <c:pt idx="929">
                  <c:v>-131.30702209</c:v>
                </c:pt>
                <c:pt idx="930">
                  <c:v>-131.37225341999999</c:v>
                </c:pt>
                <c:pt idx="931">
                  <c:v>-131.43395996000001</c:v>
                </c:pt>
                <c:pt idx="932">
                  <c:v>-131.49224853999999</c:v>
                </c:pt>
                <c:pt idx="933">
                  <c:v>-131.54724121000001</c:v>
                </c:pt>
                <c:pt idx="934">
                  <c:v>-131.59910583000001</c:v>
                </c:pt>
                <c:pt idx="935">
                  <c:v>-131.64804076999999</c:v>
                </c:pt>
                <c:pt idx="936">
                  <c:v>-131.69430542000001</c:v>
                </c:pt>
                <c:pt idx="937">
                  <c:v>-131.73822021000001</c:v>
                </c:pt>
                <c:pt idx="938">
                  <c:v>-131.78016663</c:v>
                </c:pt>
                <c:pt idx="939">
                  <c:v>-131.82060242</c:v>
                </c:pt>
                <c:pt idx="940">
                  <c:v>-131.8600769</c:v>
                </c:pt>
                <c:pt idx="941">
                  <c:v>-131.89923096000001</c:v>
                </c:pt>
                <c:pt idx="942">
                  <c:v>-131.93881225999999</c:v>
                </c:pt>
                <c:pt idx="943">
                  <c:v>-131.97969054999999</c:v>
                </c:pt>
                <c:pt idx="944">
                  <c:v>-132.02287292</c:v>
                </c:pt>
                <c:pt idx="945">
                  <c:v>-132.06948853</c:v>
                </c:pt>
                <c:pt idx="946">
                  <c:v>-132.12080383</c:v>
                </c:pt>
                <c:pt idx="947">
                  <c:v>-132.17823791999999</c:v>
                </c:pt>
                <c:pt idx="948">
                  <c:v>-132.24333190999999</c:v>
                </c:pt>
                <c:pt idx="949">
                  <c:v>-132.31776428000001</c:v>
                </c:pt>
                <c:pt idx="950">
                  <c:v>-132.40332031</c:v>
                </c:pt>
                <c:pt idx="951">
                  <c:v>-132.50187682999999</c:v>
                </c:pt>
                <c:pt idx="952">
                  <c:v>-132.61538696</c:v>
                </c:pt>
                <c:pt idx="953">
                  <c:v>-132.74588012999999</c:v>
                </c:pt>
                <c:pt idx="954">
                  <c:v>-132.89543151999999</c:v>
                </c:pt>
                <c:pt idx="955">
                  <c:v>-133.06616210999999</c:v>
                </c:pt>
                <c:pt idx="956">
                  <c:v>-133.26022338999999</c:v>
                </c:pt>
                <c:pt idx="957">
                  <c:v>-133.47973633000001</c:v>
                </c:pt>
                <c:pt idx="958">
                  <c:v>-133.72680664000001</c:v>
                </c:pt>
                <c:pt idx="959">
                  <c:v>-134.00344849000001</c:v>
                </c:pt>
                <c:pt idx="960">
                  <c:v>-134.31155396</c:v>
                </c:pt>
                <c:pt idx="961">
                  <c:v>-134.65280150999999</c:v>
                </c:pt>
                <c:pt idx="962">
                  <c:v>-135.02856445</c:v>
                </c:pt>
                <c:pt idx="963">
                  <c:v>-135.43981934000001</c:v>
                </c:pt>
                <c:pt idx="964">
                  <c:v>-135.88700867</c:v>
                </c:pt>
                <c:pt idx="965">
                  <c:v>-136.3699646</c:v>
                </c:pt>
                <c:pt idx="966">
                  <c:v>-136.88781738</c:v>
                </c:pt>
                <c:pt idx="967">
                  <c:v>-137.43885803000001</c:v>
                </c:pt>
                <c:pt idx="968">
                  <c:v>-138.02043151999999</c:v>
                </c:pt>
                <c:pt idx="969">
                  <c:v>-138.62881469999999</c:v>
                </c:pt>
                <c:pt idx="970">
                  <c:v>-139.25910949999999</c:v>
                </c:pt>
                <c:pt idx="971">
                  <c:v>-139.90513611</c:v>
                </c:pt>
                <c:pt idx="972">
                  <c:v>-140.55929565</c:v>
                </c:pt>
                <c:pt idx="973">
                  <c:v>-141.2124939</c:v>
                </c:pt>
                <c:pt idx="974">
                  <c:v>-141.85404968</c:v>
                </c:pt>
                <c:pt idx="975">
                  <c:v>-142.47161865000001</c:v>
                </c:pt>
                <c:pt idx="976">
                  <c:v>-143.05117798000001</c:v>
                </c:pt>
                <c:pt idx="977">
                  <c:v>-143.57717896</c:v>
                </c:pt>
                <c:pt idx="978">
                  <c:v>-144.03308104999999</c:v>
                </c:pt>
                <c:pt idx="979">
                  <c:v>-144.40263367</c:v>
                </c:pt>
                <c:pt idx="980">
                  <c:v>-144.671875</c:v>
                </c:pt>
                <c:pt idx="981">
                  <c:v>-144.83100891000001</c:v>
                </c:pt>
                <c:pt idx="982">
                  <c:v>-144.87539673000001</c:v>
                </c:pt>
                <c:pt idx="983">
                  <c:v>-144.80546570000001</c:v>
                </c:pt>
                <c:pt idx="984">
                  <c:v>-144.62609863</c:v>
                </c:pt>
                <c:pt idx="985">
                  <c:v>-144.34573363999999</c:v>
                </c:pt>
                <c:pt idx="986">
                  <c:v>-143.97549437999999</c:v>
                </c:pt>
                <c:pt idx="987">
                  <c:v>-143.52830505</c:v>
                </c:pt>
                <c:pt idx="988">
                  <c:v>-143.01811218</c:v>
                </c:pt>
                <c:pt idx="989">
                  <c:v>-142.45925903</c:v>
                </c:pt>
                <c:pt idx="990">
                  <c:v>-141.8659668</c:v>
                </c:pt>
                <c:pt idx="991">
                  <c:v>-141.25190735000001</c:v>
                </c:pt>
                <c:pt idx="992">
                  <c:v>-140.62985229</c:v>
                </c:pt>
                <c:pt idx="993">
                  <c:v>-140.01139832000001</c:v>
                </c:pt>
                <c:pt idx="994">
                  <c:v>-139.40679932</c:v>
                </c:pt>
                <c:pt idx="995">
                  <c:v>-138.82492065</c:v>
                </c:pt>
                <c:pt idx="996">
                  <c:v>-138.27319335999999</c:v>
                </c:pt>
                <c:pt idx="997">
                  <c:v>-137.75761413999999</c:v>
                </c:pt>
                <c:pt idx="998">
                  <c:v>-137.2828064</c:v>
                </c:pt>
                <c:pt idx="999">
                  <c:v>-136.85206604000001</c:v>
                </c:pt>
                <c:pt idx="1000">
                  <c:v>-136.46748352</c:v>
                </c:pt>
                <c:pt idx="1001">
                  <c:v>-136.13008117999999</c:v>
                </c:pt>
                <c:pt idx="1002">
                  <c:v>-135.83993530000001</c:v>
                </c:pt>
                <c:pt idx="1003">
                  <c:v>-135.59631347999999</c:v>
                </c:pt>
                <c:pt idx="1004">
                  <c:v>-135.39779662999999</c:v>
                </c:pt>
                <c:pt idx="1005">
                  <c:v>-135.2424469</c:v>
                </c:pt>
                <c:pt idx="1006">
                  <c:v>-135.12788391000001</c:v>
                </c:pt>
                <c:pt idx="1007">
                  <c:v>-135.05142212000001</c:v>
                </c:pt>
                <c:pt idx="1008">
                  <c:v>-135.01016235</c:v>
                </c:pt>
                <c:pt idx="1009">
                  <c:v>-135.00103759999999</c:v>
                </c:pt>
                <c:pt idx="1010">
                  <c:v>-135.02087402000001</c:v>
                </c:pt>
                <c:pt idx="1011">
                  <c:v>-135.06648254000001</c:v>
                </c:pt>
                <c:pt idx="1012">
                  <c:v>-135.13467406999999</c:v>
                </c:pt>
                <c:pt idx="1013">
                  <c:v>-135.22232056000001</c:v>
                </c:pt>
                <c:pt idx="1014">
                  <c:v>-135.32635497999999</c:v>
                </c:pt>
                <c:pt idx="1015">
                  <c:v>-135.44378662</c:v>
                </c:pt>
                <c:pt idx="1016">
                  <c:v>-135.57173157</c:v>
                </c:pt>
                <c:pt idx="1017">
                  <c:v>-135.70744324</c:v>
                </c:pt>
                <c:pt idx="1018">
                  <c:v>-135.84832764000001</c:v>
                </c:pt>
                <c:pt idx="1019">
                  <c:v>-135.99195861999999</c:v>
                </c:pt>
                <c:pt idx="1020">
                  <c:v>-136.13609314000001</c:v>
                </c:pt>
                <c:pt idx="1021">
                  <c:v>-136.27865600999999</c:v>
                </c:pt>
                <c:pt idx="1022">
                  <c:v>-136.41773986999999</c:v>
                </c:pt>
                <c:pt idx="1023">
                  <c:v>-136.55158997000001</c:v>
                </c:pt>
                <c:pt idx="1024">
                  <c:v>-136.67860413</c:v>
                </c:pt>
                <c:pt idx="1025">
                  <c:v>-136.79734801999999</c:v>
                </c:pt>
                <c:pt idx="1026">
                  <c:v>-136.90655518</c:v>
                </c:pt>
                <c:pt idx="1027">
                  <c:v>-137.00518799</c:v>
                </c:pt>
                <c:pt idx="1028">
                  <c:v>-137.09245300000001</c:v>
                </c:pt>
                <c:pt idx="1029">
                  <c:v>-137.1678009</c:v>
                </c:pt>
                <c:pt idx="1030">
                  <c:v>-137.23092650999999</c:v>
                </c:pt>
                <c:pt idx="1031">
                  <c:v>-137.28176880000001</c:v>
                </c:pt>
                <c:pt idx="1032">
                  <c:v>-137.32051086000001</c:v>
                </c:pt>
                <c:pt idx="1033">
                  <c:v>-137.34756469999999</c:v>
                </c:pt>
                <c:pt idx="1034">
                  <c:v>-137.36355591</c:v>
                </c:pt>
                <c:pt idx="1035">
                  <c:v>-137.36932372999999</c:v>
                </c:pt>
                <c:pt idx="1036">
                  <c:v>-137.36593628</c:v>
                </c:pt>
                <c:pt idx="1037">
                  <c:v>-137.35464478</c:v>
                </c:pt>
                <c:pt idx="1038">
                  <c:v>-137.33686829000001</c:v>
                </c:pt>
                <c:pt idx="1039">
                  <c:v>-137.31417847</c:v>
                </c:pt>
                <c:pt idx="1040">
                  <c:v>-137.28826903999999</c:v>
                </c:pt>
                <c:pt idx="1041">
                  <c:v>-137.26095581000001</c:v>
                </c:pt>
                <c:pt idx="1042">
                  <c:v>-137.23417663999999</c:v>
                </c:pt>
                <c:pt idx="1043">
                  <c:v>-137.20994568</c:v>
                </c:pt>
                <c:pt idx="1044">
                  <c:v>-137.19035339000001</c:v>
                </c:pt>
                <c:pt idx="1045">
                  <c:v>-137.17756653000001</c:v>
                </c:pt>
                <c:pt idx="1046">
                  <c:v>-137.17381287000001</c:v>
                </c:pt>
                <c:pt idx="1047">
                  <c:v>-137.18141173999999</c:v>
                </c:pt>
                <c:pt idx="1048">
                  <c:v>-137.20278931000001</c:v>
                </c:pt>
                <c:pt idx="1049">
                  <c:v>-137.24049377</c:v>
                </c:pt>
                <c:pt idx="1050">
                  <c:v>-137.29719542999999</c:v>
                </c:pt>
                <c:pt idx="1051">
                  <c:v>-137.37565613000001</c:v>
                </c:pt>
                <c:pt idx="1052">
                  <c:v>-137.47869872999999</c:v>
                </c:pt>
                <c:pt idx="1053">
                  <c:v>-137.60917663999999</c:v>
                </c:pt>
                <c:pt idx="1054">
                  <c:v>-137.76991272000001</c:v>
                </c:pt>
                <c:pt idx="1055">
                  <c:v>-137.96360779</c:v>
                </c:pt>
                <c:pt idx="1056">
                  <c:v>-138.19277954</c:v>
                </c:pt>
                <c:pt idx="1057">
                  <c:v>-138.45968628</c:v>
                </c:pt>
                <c:pt idx="1058">
                  <c:v>-138.76628113000001</c:v>
                </c:pt>
                <c:pt idx="1059">
                  <c:v>-139.11418151999999</c:v>
                </c:pt>
                <c:pt idx="1060">
                  <c:v>-139.50462340999999</c:v>
                </c:pt>
                <c:pt idx="1061">
                  <c:v>-139.93841552999999</c:v>
                </c:pt>
                <c:pt idx="1062">
                  <c:v>-140.41592406999999</c:v>
                </c:pt>
                <c:pt idx="1063">
                  <c:v>-140.93696593999999</c:v>
                </c:pt>
                <c:pt idx="1064">
                  <c:v>-141.50065613000001</c:v>
                </c:pt>
                <c:pt idx="1065">
                  <c:v>-142.10527038999999</c:v>
                </c:pt>
                <c:pt idx="1066">
                  <c:v>-142.74806212999999</c:v>
                </c:pt>
                <c:pt idx="1067">
                  <c:v>-143.42509459999999</c:v>
                </c:pt>
                <c:pt idx="1068">
                  <c:v>-144.13110352000001</c:v>
                </c:pt>
                <c:pt idx="1069">
                  <c:v>-144.85934448</c:v>
                </c:pt>
                <c:pt idx="1070">
                  <c:v>-145.60147094999999</c:v>
                </c:pt>
                <c:pt idx="1071">
                  <c:v>-146.34745788999999</c:v>
                </c:pt>
                <c:pt idx="1072">
                  <c:v>-147.08546448000001</c:v>
                </c:pt>
                <c:pt idx="1073">
                  <c:v>-147.80175781</c:v>
                </c:pt>
                <c:pt idx="1074">
                  <c:v>-148.48065185999999</c:v>
                </c:pt>
                <c:pt idx="1075">
                  <c:v>-149.10447693</c:v>
                </c:pt>
                <c:pt idx="1076">
                  <c:v>-149.65386963</c:v>
                </c:pt>
                <c:pt idx="1077">
                  <c:v>-150.10905457000001</c:v>
                </c:pt>
                <c:pt idx="1078">
                  <c:v>-150.45223999000001</c:v>
                </c:pt>
                <c:pt idx="1079">
                  <c:v>-150.67012023999999</c:v>
                </c:pt>
                <c:pt idx="1080">
                  <c:v>-150.75540161000001</c:v>
                </c:pt>
                <c:pt idx="1081">
                  <c:v>-150.70718384</c:v>
                </c:pt>
                <c:pt idx="1082">
                  <c:v>-150.53041077</c:v>
                </c:pt>
                <c:pt idx="1083">
                  <c:v>-150.23477173000001</c:v>
                </c:pt>
                <c:pt idx="1084">
                  <c:v>-149.83352661000001</c:v>
                </c:pt>
                <c:pt idx="1085">
                  <c:v>-149.34240722999999</c:v>
                </c:pt>
                <c:pt idx="1086">
                  <c:v>-148.77864074999999</c:v>
                </c:pt>
                <c:pt idx="1087">
                  <c:v>-148.16012573</c:v>
                </c:pt>
                <c:pt idx="1088">
                  <c:v>-147.50479125999999</c:v>
                </c:pt>
                <c:pt idx="1089">
                  <c:v>-146.83007813</c:v>
                </c:pt>
                <c:pt idx="1090">
                  <c:v>-146.15245056000001</c:v>
                </c:pt>
                <c:pt idx="1091">
                  <c:v>-145.48698425000001</c:v>
                </c:pt>
                <c:pt idx="1092">
                  <c:v>-144.84706116000001</c:v>
                </c:pt>
                <c:pt idx="1093">
                  <c:v>-144.24414063</c:v>
                </c:pt>
                <c:pt idx="1094">
                  <c:v>-143.68766785</c:v>
                </c:pt>
                <c:pt idx="1095">
                  <c:v>-143.18502808</c:v>
                </c:pt>
                <c:pt idx="1096">
                  <c:v>-142.74154662999999</c:v>
                </c:pt>
                <c:pt idx="1097">
                  <c:v>-142.36064148</c:v>
                </c:pt>
                <c:pt idx="1098">
                  <c:v>-142.04399108999999</c:v>
                </c:pt>
                <c:pt idx="1099">
                  <c:v>-141.7918396</c:v>
                </c:pt>
                <c:pt idx="1100">
                  <c:v>-141.60328673999999</c:v>
                </c:pt>
                <c:pt idx="1101">
                  <c:v>-141.47673035</c:v>
                </c:pt>
                <c:pt idx="1102">
                  <c:v>-141.41024780000001</c:v>
                </c:pt>
                <c:pt idx="1103">
                  <c:v>-141.40184020999999</c:v>
                </c:pt>
                <c:pt idx="1104">
                  <c:v>-141.44953917999999</c:v>
                </c:pt>
                <c:pt idx="1105">
                  <c:v>-141.55143738000001</c:v>
                </c:pt>
                <c:pt idx="1106">
                  <c:v>-141.70578003</c:v>
                </c:pt>
                <c:pt idx="1107">
                  <c:v>-141.91099548</c:v>
                </c:pt>
                <c:pt idx="1108">
                  <c:v>-142.16571045000001</c:v>
                </c:pt>
                <c:pt idx="1109">
                  <c:v>-142.46871948</c:v>
                </c:pt>
                <c:pt idx="1110">
                  <c:v>-142.81896972999999</c:v>
                </c:pt>
                <c:pt idx="1111">
                  <c:v>-143.21549988000001</c:v>
                </c:pt>
                <c:pt idx="1112">
                  <c:v>-143.65728759999999</c:v>
                </c:pt>
                <c:pt idx="1113">
                  <c:v>-144.14311218</c:v>
                </c:pt>
                <c:pt idx="1114">
                  <c:v>-144.67138671999999</c:v>
                </c:pt>
                <c:pt idx="1115">
                  <c:v>-145.24008179</c:v>
                </c:pt>
                <c:pt idx="1116">
                  <c:v>-145.84658812999999</c:v>
                </c:pt>
                <c:pt idx="1117">
                  <c:v>-146.48753357000001</c:v>
                </c:pt>
                <c:pt idx="1118">
                  <c:v>-147.15858459</c:v>
                </c:pt>
                <c:pt idx="1119">
                  <c:v>-147.85426330999999</c:v>
                </c:pt>
                <c:pt idx="1120">
                  <c:v>-148.56774902000001</c:v>
                </c:pt>
                <c:pt idx="1121">
                  <c:v>-149.29071045000001</c:v>
                </c:pt>
                <c:pt idx="1122">
                  <c:v>-150.01312256</c:v>
                </c:pt>
                <c:pt idx="1123">
                  <c:v>-150.72312926999999</c:v>
                </c:pt>
                <c:pt idx="1124">
                  <c:v>-151.40693665000001</c:v>
                </c:pt>
                <c:pt idx="1125">
                  <c:v>-152.04867554</c:v>
                </c:pt>
                <c:pt idx="1126">
                  <c:v>-152.63052368000001</c:v>
                </c:pt>
                <c:pt idx="1127">
                  <c:v>-153.13348389000001</c:v>
                </c:pt>
                <c:pt idx="1128">
                  <c:v>-153.53935242</c:v>
                </c:pt>
                <c:pt idx="1129">
                  <c:v>-153.83328247</c:v>
                </c:pt>
                <c:pt idx="1130">
                  <c:v>-154.00564575000001</c:v>
                </c:pt>
                <c:pt idx="1131">
                  <c:v>-154.05270386000001</c:v>
                </c:pt>
                <c:pt idx="1132">
                  <c:v>-153.97622681000001</c:v>
                </c:pt>
                <c:pt idx="1133">
                  <c:v>-153.78257751000001</c:v>
                </c:pt>
                <c:pt idx="1134">
                  <c:v>-153.48167419000001</c:v>
                </c:pt>
                <c:pt idx="1135">
                  <c:v>-153.08596802</c:v>
                </c:pt>
                <c:pt idx="1136">
                  <c:v>-152.60952759</c:v>
                </c:pt>
                <c:pt idx="1137">
                  <c:v>-152.06727599999999</c:v>
                </c:pt>
                <c:pt idx="1138">
                  <c:v>-151.47441101000001</c:v>
                </c:pt>
                <c:pt idx="1139">
                  <c:v>-150.84593201000001</c:v>
                </c:pt>
                <c:pt idx="1140">
                  <c:v>-150.19618224999999</c:v>
                </c:pt>
                <c:pt idx="1141">
                  <c:v>-149.53854369999999</c:v>
                </c:pt>
                <c:pt idx="1142">
                  <c:v>-148.88516235</c:v>
                </c:pt>
                <c:pt idx="1143">
                  <c:v>-148.24678040000001</c:v>
                </c:pt>
                <c:pt idx="1144">
                  <c:v>-147.63258361999999</c:v>
                </c:pt>
                <c:pt idx="1145">
                  <c:v>-147.05020142000001</c:v>
                </c:pt>
                <c:pt idx="1146">
                  <c:v>-146.50575255999999</c:v>
                </c:pt>
                <c:pt idx="1147">
                  <c:v>-146.00393677</c:v>
                </c:pt>
                <c:pt idx="1148">
                  <c:v>-145.54815674</c:v>
                </c:pt>
                <c:pt idx="1149">
                  <c:v>-145.14056396000001</c:v>
                </c:pt>
                <c:pt idx="1150">
                  <c:v>-144.7822113</c:v>
                </c:pt>
                <c:pt idx="1151">
                  <c:v>-144.47311400999999</c:v>
                </c:pt>
                <c:pt idx="1152">
                  <c:v>-144.21238708000001</c:v>
                </c:pt>
                <c:pt idx="1153">
                  <c:v>-143.99839782999999</c:v>
                </c:pt>
                <c:pt idx="1154">
                  <c:v>-143.82888793999999</c:v>
                </c:pt>
                <c:pt idx="1155">
                  <c:v>-143.70115662000001</c:v>
                </c:pt>
                <c:pt idx="1156">
                  <c:v>-143.61216736</c:v>
                </c:pt>
                <c:pt idx="1157">
                  <c:v>-143.55871582</c:v>
                </c:pt>
                <c:pt idx="1158">
                  <c:v>-143.5375061</c:v>
                </c:pt>
                <c:pt idx="1159">
                  <c:v>-143.54522704999999</c:v>
                </c:pt>
                <c:pt idx="1160">
                  <c:v>-143.57867432</c:v>
                </c:pt>
                <c:pt idx="1161">
                  <c:v>-143.63478087999999</c:v>
                </c:pt>
                <c:pt idx="1162">
                  <c:v>-143.71066284</c:v>
                </c:pt>
                <c:pt idx="1163">
                  <c:v>-143.80355835</c:v>
                </c:pt>
                <c:pt idx="1164">
                  <c:v>-143.91082764000001</c:v>
                </c:pt>
                <c:pt idx="1165">
                  <c:v>-144.02996826</c:v>
                </c:pt>
                <c:pt idx="1166">
                  <c:v>-144.15864563</c:v>
                </c:pt>
                <c:pt idx="1167">
                  <c:v>-144.29470825000001</c:v>
                </c:pt>
                <c:pt idx="1168">
                  <c:v>-144.43621826</c:v>
                </c:pt>
                <c:pt idx="1169">
                  <c:v>-144.58148193</c:v>
                </c:pt>
                <c:pt idx="1170">
                  <c:v>-144.7290802</c:v>
                </c:pt>
                <c:pt idx="1171">
                  <c:v>-144.87788391000001</c:v>
                </c:pt>
                <c:pt idx="1172">
                  <c:v>-145.02708435</c:v>
                </c:pt>
                <c:pt idx="1173">
                  <c:v>-145.17616272000001</c:v>
                </c:pt>
                <c:pt idx="1174">
                  <c:v>-145.32489014000001</c:v>
                </c:pt>
                <c:pt idx="1175">
                  <c:v>-145.47332764000001</c:v>
                </c:pt>
                <c:pt idx="1176">
                  <c:v>-145.62187195000001</c:v>
                </c:pt>
                <c:pt idx="1177">
                  <c:v>-145.77140807999999</c:v>
                </c:pt>
                <c:pt idx="1178">
                  <c:v>-145.92340088</c:v>
                </c:pt>
                <c:pt idx="1179">
                  <c:v>-146.0799408</c:v>
                </c:pt>
                <c:pt idx="1180">
                  <c:v>-146.24363708000001</c:v>
                </c:pt>
                <c:pt idx="1181">
                  <c:v>-146.41757201999999</c:v>
                </c:pt>
                <c:pt idx="1182">
                  <c:v>-146.60520935</c:v>
                </c:pt>
                <c:pt idx="1183">
                  <c:v>-146.81031798999999</c:v>
                </c:pt>
                <c:pt idx="1184">
                  <c:v>-147.03686522999999</c:v>
                </c:pt>
                <c:pt idx="1185">
                  <c:v>-147.28892517</c:v>
                </c:pt>
                <c:pt idx="1186">
                  <c:v>-147.57055664000001</c:v>
                </c:pt>
                <c:pt idx="1187">
                  <c:v>-147.88574219</c:v>
                </c:pt>
                <c:pt idx="1188">
                  <c:v>-148.23823547000001</c:v>
                </c:pt>
                <c:pt idx="1189">
                  <c:v>-148.63145446999999</c:v>
                </c:pt>
                <c:pt idx="1190">
                  <c:v>-149.06838988999999</c:v>
                </c:pt>
                <c:pt idx="1191">
                  <c:v>-149.55148315</c:v>
                </c:pt>
                <c:pt idx="1192">
                  <c:v>-150.08255005000001</c:v>
                </c:pt>
                <c:pt idx="1193">
                  <c:v>-150.66267395</c:v>
                </c:pt>
                <c:pt idx="1194">
                  <c:v>-151.29206848000001</c:v>
                </c:pt>
                <c:pt idx="1195">
                  <c:v>-151.96992492999999</c:v>
                </c:pt>
                <c:pt idx="1196">
                  <c:v>-152.69432068</c:v>
                </c:pt>
                <c:pt idx="1197">
                  <c:v>-153.46203613</c:v>
                </c:pt>
                <c:pt idx="1198">
                  <c:v>-154.2684021</c:v>
                </c:pt>
                <c:pt idx="1199">
                  <c:v>-155.10716248</c:v>
                </c:pt>
                <c:pt idx="1200">
                  <c:v>-155.97033690999999</c:v>
                </c:pt>
                <c:pt idx="1201">
                  <c:v>-156.8480835</c:v>
                </c:pt>
                <c:pt idx="1202">
                  <c:v>-157.72857665999999</c:v>
                </c:pt>
                <c:pt idx="1203">
                  <c:v>-158.59790039000001</c:v>
                </c:pt>
                <c:pt idx="1204">
                  <c:v>-159.43989563</c:v>
                </c:pt>
                <c:pt idx="1205">
                  <c:v>-160.23611450000001</c:v>
                </c:pt>
                <c:pt idx="1206">
                  <c:v>-160.96588134999999</c:v>
                </c:pt>
                <c:pt idx="1207">
                  <c:v>-161.60688782</c:v>
                </c:pt>
                <c:pt idx="1208">
                  <c:v>-162.13685608</c:v>
                </c:pt>
                <c:pt idx="1209">
                  <c:v>-162.53611755</c:v>
                </c:pt>
                <c:pt idx="1210">
                  <c:v>-162.79008483999999</c:v>
                </c:pt>
                <c:pt idx="1211">
                  <c:v>-162.89070129000001</c:v>
                </c:pt>
                <c:pt idx="1212">
                  <c:v>-162.83662415000001</c:v>
                </c:pt>
                <c:pt idx="1213">
                  <c:v>-162.63247681000001</c:v>
                </c:pt>
                <c:pt idx="1214">
                  <c:v>-162.28773498999999</c:v>
                </c:pt>
                <c:pt idx="1215">
                  <c:v>-161.81555176000001</c:v>
                </c:pt>
                <c:pt idx="1216">
                  <c:v>-161.23156738</c:v>
                </c:pt>
                <c:pt idx="1217">
                  <c:v>-160.55291747999999</c:v>
                </c:pt>
                <c:pt idx="1218">
                  <c:v>-159.79740906000001</c:v>
                </c:pt>
                <c:pt idx="1219">
                  <c:v>-158.98287963999999</c:v>
                </c:pt>
                <c:pt idx="1220">
                  <c:v>-158.12661743000001</c:v>
                </c:pt>
                <c:pt idx="1221">
                  <c:v>-157.24494934000001</c:v>
                </c:pt>
                <c:pt idx="1222">
                  <c:v>-156.35290527000001</c:v>
                </c:pt>
                <c:pt idx="1223">
                  <c:v>-155.46400452</c:v>
                </c:pt>
                <c:pt idx="1224">
                  <c:v>-154.59013367</c:v>
                </c:pt>
                <c:pt idx="1225">
                  <c:v>-153.74150084999999</c:v>
                </c:pt>
                <c:pt idx="1226">
                  <c:v>-152.92669677999999</c:v>
                </c:pt>
                <c:pt idx="1227">
                  <c:v>-152.15275574</c:v>
                </c:pt>
                <c:pt idx="1228">
                  <c:v>-151.42524718999999</c:v>
                </c:pt>
                <c:pt idx="1229">
                  <c:v>-150.74838256999999</c:v>
                </c:pt>
                <c:pt idx="1230">
                  <c:v>-150.12513733</c:v>
                </c:pt>
                <c:pt idx="1231">
                  <c:v>-149.55744934000001</c:v>
                </c:pt>
                <c:pt idx="1232">
                  <c:v>-149.04640198000001</c:v>
                </c:pt>
                <c:pt idx="1233">
                  <c:v>-148.59236145</c:v>
                </c:pt>
                <c:pt idx="1234">
                  <c:v>-148.19512939000001</c:v>
                </c:pt>
                <c:pt idx="1235">
                  <c:v>-147.85401916999999</c:v>
                </c:pt>
                <c:pt idx="1236">
                  <c:v>-147.56793213</c:v>
                </c:pt>
                <c:pt idx="1237">
                  <c:v>-147.33546448000001</c:v>
                </c:pt>
                <c:pt idx="1238">
                  <c:v>-147.15501404</c:v>
                </c:pt>
                <c:pt idx="1239">
                  <c:v>-147.02494812</c:v>
                </c:pt>
                <c:pt idx="1240">
                  <c:v>-146.94374084</c:v>
                </c:pt>
                <c:pt idx="1241">
                  <c:v>-146.91011047000001</c:v>
                </c:pt>
                <c:pt idx="1242">
                  <c:v>-146.9230957</c:v>
                </c:pt>
                <c:pt idx="1243">
                  <c:v>-146.98207092000001</c:v>
                </c:pt>
                <c:pt idx="1244">
                  <c:v>-147.08676147</c:v>
                </c:pt>
                <c:pt idx="1245">
                  <c:v>-147.23722839000001</c:v>
                </c:pt>
                <c:pt idx="1246">
                  <c:v>-147.43382263000001</c:v>
                </c:pt>
                <c:pt idx="1247">
                  <c:v>-147.67713928000001</c:v>
                </c:pt>
                <c:pt idx="1248">
                  <c:v>-147.96792603</c:v>
                </c:pt>
                <c:pt idx="1249">
                  <c:v>-148.30696105999999</c:v>
                </c:pt>
                <c:pt idx="1250">
                  <c:v>-148.69496154999999</c:v>
                </c:pt>
                <c:pt idx="1251">
                  <c:v>-149.13253784</c:v>
                </c:pt>
                <c:pt idx="1252">
                  <c:v>-149.62010193</c:v>
                </c:pt>
                <c:pt idx="1253">
                  <c:v>-150.15779114</c:v>
                </c:pt>
                <c:pt idx="1254">
                  <c:v>-150.74536133000001</c:v>
                </c:pt>
                <c:pt idx="1255">
                  <c:v>-151.3821106</c:v>
                </c:pt>
                <c:pt idx="1256">
                  <c:v>-152.06671143</c:v>
                </c:pt>
                <c:pt idx="1257">
                  <c:v>-152.79704285</c:v>
                </c:pt>
                <c:pt idx="1258">
                  <c:v>-153.56997681000001</c:v>
                </c:pt>
                <c:pt idx="1259">
                  <c:v>-154.38117980999999</c:v>
                </c:pt>
                <c:pt idx="1260">
                  <c:v>-155.22489929</c:v>
                </c:pt>
                <c:pt idx="1261">
                  <c:v>-156.09375</c:v>
                </c:pt>
                <c:pt idx="1262">
                  <c:v>-156.97850037000001</c:v>
                </c:pt>
                <c:pt idx="1263">
                  <c:v>-157.86785889000001</c:v>
                </c:pt>
                <c:pt idx="1264">
                  <c:v>-158.74830627</c:v>
                </c:pt>
                <c:pt idx="1265">
                  <c:v>-159.60389709</c:v>
                </c:pt>
                <c:pt idx="1266">
                  <c:v>-160.41622924999999</c:v>
                </c:pt>
                <c:pt idx="1267">
                  <c:v>-161.16490173</c:v>
                </c:pt>
                <c:pt idx="1268">
                  <c:v>-161.82922363</c:v>
                </c:pt>
                <c:pt idx="1269">
                  <c:v>-162.39093018</c:v>
                </c:pt>
                <c:pt idx="1270">
                  <c:v>-162.83686829000001</c:v>
                </c:pt>
                <c:pt idx="1271">
                  <c:v>-163.16043091</c:v>
                </c:pt>
                <c:pt idx="1272">
                  <c:v>-163.36177063</c:v>
                </c:pt>
                <c:pt idx="1273">
                  <c:v>-163.44711304</c:v>
                </c:pt>
                <c:pt idx="1274">
                  <c:v>-163.42764281999999</c:v>
                </c:pt>
                <c:pt idx="1275">
                  <c:v>-163.31828307999999</c:v>
                </c:pt>
                <c:pt idx="1276">
                  <c:v>-163.13642883</c:v>
                </c:pt>
                <c:pt idx="1277">
                  <c:v>-162.90078735</c:v>
                </c:pt>
                <c:pt idx="1278">
                  <c:v>-162.63044739</c:v>
                </c:pt>
                <c:pt idx="1279">
                  <c:v>-162.34407042999999</c:v>
                </c:pt>
                <c:pt idx="1280">
                  <c:v>-162.05917357999999</c:v>
                </c:pt>
                <c:pt idx="1281">
                  <c:v>-161.79159546</c:v>
                </c:pt>
                <c:pt idx="1282">
                  <c:v>-161.55512999999999</c:v>
                </c:pt>
                <c:pt idx="1283">
                  <c:v>-161.36126709000001</c:v>
                </c:pt>
                <c:pt idx="1284">
                  <c:v>-161.21882629000001</c:v>
                </c:pt>
                <c:pt idx="1285">
                  <c:v>-161.13365173</c:v>
                </c:pt>
                <c:pt idx="1286">
                  <c:v>-161.10833740000001</c:v>
                </c:pt>
                <c:pt idx="1287">
                  <c:v>-161.14204407</c:v>
                </c:pt>
                <c:pt idx="1288">
                  <c:v>-161.23039245999999</c:v>
                </c:pt>
                <c:pt idx="1289">
                  <c:v>-161.36550903</c:v>
                </c:pt>
                <c:pt idx="1290">
                  <c:v>-161.53648376000001</c:v>
                </c:pt>
                <c:pt idx="1291">
                  <c:v>-161.73007201999999</c:v>
                </c:pt>
                <c:pt idx="1292">
                  <c:v>-161.93147278000001</c:v>
                </c:pt>
                <c:pt idx="1293">
                  <c:v>-162.12484741</c:v>
                </c:pt>
                <c:pt idx="1294">
                  <c:v>-162.29408264</c:v>
                </c:pt>
                <c:pt idx="1295">
                  <c:v>-162.42427063</c:v>
                </c:pt>
                <c:pt idx="1296">
                  <c:v>-162.50358582000001</c:v>
                </c:pt>
                <c:pt idx="1297">
                  <c:v>-162.52474975999999</c:v>
                </c:pt>
                <c:pt idx="1298">
                  <c:v>-162.48562622</c:v>
                </c:pt>
                <c:pt idx="1299">
                  <c:v>-162.3890686</c:v>
                </c:pt>
                <c:pt idx="1300">
                  <c:v>-162.24227905000001</c:v>
                </c:pt>
                <c:pt idx="1301">
                  <c:v>-162.05578613</c:v>
                </c:pt>
                <c:pt idx="1302">
                  <c:v>-161.84237671</c:v>
                </c:pt>
                <c:pt idx="1303">
                  <c:v>-161.61604309000001</c:v>
                </c:pt>
                <c:pt idx="1304">
                  <c:v>-161.39105225</c:v>
                </c:pt>
                <c:pt idx="1305">
                  <c:v>-161.18121338</c:v>
                </c:pt>
                <c:pt idx="1306">
                  <c:v>-160.99922179999999</c:v>
                </c:pt>
                <c:pt idx="1307">
                  <c:v>-160.85614014000001</c:v>
                </c:pt>
                <c:pt idx="1308">
                  <c:v>-160.76097107000001</c:v>
                </c:pt>
                <c:pt idx="1309">
                  <c:v>-160.72033690999999</c:v>
                </c:pt>
                <c:pt idx="1310">
                  <c:v>-160.73828125</c:v>
                </c:pt>
                <c:pt idx="1311">
                  <c:v>-160.81616210999999</c:v>
                </c:pt>
                <c:pt idx="1312">
                  <c:v>-160.95259093999999</c:v>
                </c:pt>
                <c:pt idx="1313">
                  <c:v>-161.14352417000001</c:v>
                </c:pt>
                <c:pt idx="1314">
                  <c:v>-161.3825531</c:v>
                </c:pt>
                <c:pt idx="1315">
                  <c:v>-161.66120910999999</c:v>
                </c:pt>
                <c:pt idx="1316">
                  <c:v>-161.96934508999999</c:v>
                </c:pt>
                <c:pt idx="1317">
                  <c:v>-162.29542541999999</c:v>
                </c:pt>
                <c:pt idx="1318">
                  <c:v>-162.62677002000001</c:v>
                </c:pt>
                <c:pt idx="1319">
                  <c:v>-162.94970703000001</c:v>
                </c:pt>
                <c:pt idx="1320">
                  <c:v>-163.25024414000001</c:v>
                </c:pt>
                <c:pt idx="1321">
                  <c:v>-163.51577759</c:v>
                </c:pt>
                <c:pt idx="1322">
                  <c:v>-163.73706055</c:v>
                </c:pt>
                <c:pt idx="1323">
                  <c:v>-163.90942383000001</c:v>
                </c:pt>
                <c:pt idx="1324">
                  <c:v>-164.03288269000001</c:v>
                </c:pt>
                <c:pt idx="1325">
                  <c:v>-164.11138915999999</c:v>
                </c:pt>
                <c:pt idx="1326">
                  <c:v>-164.15173340000001</c:v>
                </c:pt>
                <c:pt idx="1327">
                  <c:v>-164.16242980999999</c:v>
                </c:pt>
                <c:pt idx="1328">
                  <c:v>-164.15266417999999</c:v>
                </c:pt>
                <c:pt idx="1329">
                  <c:v>-164.13133239999999</c:v>
                </c:pt>
                <c:pt idx="1330">
                  <c:v>-164.10629272</c:v>
                </c:pt>
                <c:pt idx="1331">
                  <c:v>-164.08380127000001</c:v>
                </c:pt>
                <c:pt idx="1332">
                  <c:v>-164.06799315999999</c:v>
                </c:pt>
                <c:pt idx="1333">
                  <c:v>-164.06040955</c:v>
                </c:pt>
                <c:pt idx="1334">
                  <c:v>-164.05952454000001</c:v>
                </c:pt>
                <c:pt idx="1335">
                  <c:v>-164.06044005999999</c:v>
                </c:pt>
                <c:pt idx="1336">
                  <c:v>-164.0549469</c:v>
                </c:pt>
                <c:pt idx="1337">
                  <c:v>-164.03263855</c:v>
                </c:pt>
                <c:pt idx="1338">
                  <c:v>-163.98312378</c:v>
                </c:pt>
                <c:pt idx="1339">
                  <c:v>-163.89828491</c:v>
                </c:pt>
                <c:pt idx="1340">
                  <c:v>-163.77359009</c:v>
                </c:pt>
                <c:pt idx="1341">
                  <c:v>-163.60847473000001</c:v>
                </c:pt>
                <c:pt idx="1342">
                  <c:v>-163.40614318999999</c:v>
                </c:pt>
                <c:pt idx="1343">
                  <c:v>-163.17291259999999</c:v>
                </c:pt>
                <c:pt idx="1344">
                  <c:v>-162.91722107000001</c:v>
                </c:pt>
                <c:pt idx="1345">
                  <c:v>-162.64863586000001</c:v>
                </c:pt>
                <c:pt idx="1346">
                  <c:v>-162.37687682999999</c:v>
                </c:pt>
                <c:pt idx="1347">
                  <c:v>-162.11099243000001</c:v>
                </c:pt>
                <c:pt idx="1348">
                  <c:v>-161.85874939000001</c:v>
                </c:pt>
                <c:pt idx="1349">
                  <c:v>-161.62602233999999</c:v>
                </c:pt>
                <c:pt idx="1350">
                  <c:v>-161.41624451000001</c:v>
                </c:pt>
                <c:pt idx="1351">
                  <c:v>-161.22993468999999</c:v>
                </c:pt>
                <c:pt idx="1352">
                  <c:v>-161.06442261000001</c:v>
                </c:pt>
                <c:pt idx="1353">
                  <c:v>-160.91407776</c:v>
                </c:pt>
                <c:pt idx="1354">
                  <c:v>-160.77160645000001</c:v>
                </c:pt>
                <c:pt idx="1355">
                  <c:v>-160.63021850999999</c:v>
                </c:pt>
                <c:pt idx="1356">
                  <c:v>-160.48561096</c:v>
                </c:pt>
                <c:pt idx="1357">
                  <c:v>-160.33692932</c:v>
                </c:pt>
                <c:pt idx="1358">
                  <c:v>-160.18663025000001</c:v>
                </c:pt>
                <c:pt idx="1359">
                  <c:v>-160.03967284999999</c:v>
                </c:pt>
                <c:pt idx="1360">
                  <c:v>-159.9025116</c:v>
                </c:pt>
                <c:pt idx="1361">
                  <c:v>-159.78208923</c:v>
                </c:pt>
                <c:pt idx="1362">
                  <c:v>-159.68508911000001</c:v>
                </c:pt>
                <c:pt idx="1363">
                  <c:v>-159.61732483</c:v>
                </c:pt>
                <c:pt idx="1364">
                  <c:v>-159.58325195</c:v>
                </c:pt>
                <c:pt idx="1365">
                  <c:v>-159.58538818</c:v>
                </c:pt>
                <c:pt idx="1366">
                  <c:v>-159.62394714000001</c:v>
                </c:pt>
                <c:pt idx="1367">
                  <c:v>-159.69660949999999</c:v>
                </c:pt>
                <c:pt idx="1368">
                  <c:v>-159.79850769000001</c:v>
                </c:pt>
                <c:pt idx="1369">
                  <c:v>-159.92233275999999</c:v>
                </c:pt>
                <c:pt idx="1370">
                  <c:v>-160.05882263000001</c:v>
                </c:pt>
                <c:pt idx="1371">
                  <c:v>-160.19738770000001</c:v>
                </c:pt>
                <c:pt idx="1372">
                  <c:v>-160.32658386</c:v>
                </c:pt>
                <c:pt idx="1373">
                  <c:v>-160.43441772</c:v>
                </c:pt>
                <c:pt idx="1374">
                  <c:v>-160.50938416</c:v>
                </c:pt>
                <c:pt idx="1375">
                  <c:v>-160.54243468999999</c:v>
                </c:pt>
                <c:pt idx="1376">
                  <c:v>-160.52864074999999</c:v>
                </c:pt>
                <c:pt idx="1377">
                  <c:v>-160.46755981000001</c:v>
                </c:pt>
                <c:pt idx="1378">
                  <c:v>-160.36267090000001</c:v>
                </c:pt>
                <c:pt idx="1379">
                  <c:v>-160.22038269000001</c:v>
                </c:pt>
                <c:pt idx="1380">
                  <c:v>-160.04887389999999</c:v>
                </c:pt>
                <c:pt idx="1381">
                  <c:v>-159.85702515</c:v>
                </c:pt>
                <c:pt idx="1382">
                  <c:v>-159.65353393999999</c:v>
                </c:pt>
                <c:pt idx="1383">
                  <c:v>-159.44630432</c:v>
                </c:pt>
                <c:pt idx="1384">
                  <c:v>-159.24203491</c:v>
                </c:pt>
                <c:pt idx="1385">
                  <c:v>-159.04583740000001</c:v>
                </c:pt>
                <c:pt idx="1386">
                  <c:v>-158.86083984000001</c:v>
                </c:pt>
                <c:pt idx="1387">
                  <c:v>-158.68789673000001</c:v>
                </c:pt>
                <c:pt idx="1388">
                  <c:v>-158.52545165999999</c:v>
                </c:pt>
                <c:pt idx="1389">
                  <c:v>-158.36968994</c:v>
                </c:pt>
                <c:pt idx="1390">
                  <c:v>-158.21522522000001</c:v>
                </c:pt>
                <c:pt idx="1391">
                  <c:v>-158.05622864</c:v>
                </c:pt>
                <c:pt idx="1392">
                  <c:v>-157.88764954000001</c:v>
                </c:pt>
                <c:pt idx="1393">
                  <c:v>-157.70617676000001</c:v>
                </c:pt>
                <c:pt idx="1394">
                  <c:v>-157.51069641000001</c:v>
                </c:pt>
                <c:pt idx="1395">
                  <c:v>-157.30224609000001</c:v>
                </c:pt>
                <c:pt idx="1396">
                  <c:v>-157.08346558</c:v>
                </c:pt>
                <c:pt idx="1397">
                  <c:v>-156.85787963999999</c:v>
                </c:pt>
                <c:pt idx="1398">
                  <c:v>-156.62930298000001</c:v>
                </c:pt>
                <c:pt idx="1399">
                  <c:v>-156.40145874000001</c:v>
                </c:pt>
                <c:pt idx="1400">
                  <c:v>-156.17785645000001</c:v>
                </c:pt>
                <c:pt idx="1401">
                  <c:v>-155.96173096000001</c:v>
                </c:pt>
                <c:pt idx="1402">
                  <c:v>-155.75590514999999</c:v>
                </c:pt>
                <c:pt idx="1403">
                  <c:v>-155.56262207</c:v>
                </c:pt>
                <c:pt idx="1404">
                  <c:v>-155.38334656000001</c:v>
                </c:pt>
                <c:pt idx="1405">
                  <c:v>-155.21881103999999</c:v>
                </c:pt>
                <c:pt idx="1406">
                  <c:v>-155.06916809000001</c:v>
                </c:pt>
                <c:pt idx="1407">
                  <c:v>-154.93421935999999</c:v>
                </c:pt>
                <c:pt idx="1408">
                  <c:v>-154.81359863</c:v>
                </c:pt>
                <c:pt idx="1409">
                  <c:v>-154.70687866</c:v>
                </c:pt>
                <c:pt idx="1410">
                  <c:v>-154.61373900999999</c:v>
                </c:pt>
                <c:pt idx="1411">
                  <c:v>-154.53407288</c:v>
                </c:pt>
                <c:pt idx="1412">
                  <c:v>-154.46812439000001</c:v>
                </c:pt>
                <c:pt idx="1413">
                  <c:v>-154.41650390999999</c:v>
                </c:pt>
                <c:pt idx="1414">
                  <c:v>-154.38008117999999</c:v>
                </c:pt>
                <c:pt idx="1415">
                  <c:v>-154.35978699</c:v>
                </c:pt>
                <c:pt idx="1416">
                  <c:v>-154.35635375999999</c:v>
                </c:pt>
                <c:pt idx="1417">
                  <c:v>-154.36990356000001</c:v>
                </c:pt>
                <c:pt idx="1418">
                  <c:v>-154.39952087</c:v>
                </c:pt>
                <c:pt idx="1419">
                  <c:v>-154.44305420000001</c:v>
                </c:pt>
                <c:pt idx="1420">
                  <c:v>-154.49696349999999</c:v>
                </c:pt>
                <c:pt idx="1421">
                  <c:v>-154.55615234000001</c:v>
                </c:pt>
                <c:pt idx="1422">
                  <c:v>-154.61396790000001</c:v>
                </c:pt>
                <c:pt idx="1423">
                  <c:v>-154.66226196</c:v>
                </c:pt>
                <c:pt idx="1424">
                  <c:v>-154.69145202999999</c:v>
                </c:pt>
                <c:pt idx="1425">
                  <c:v>-154.69070435</c:v>
                </c:pt>
                <c:pt idx="1426">
                  <c:v>-154.64895630000001</c:v>
                </c:pt>
                <c:pt idx="1427">
                  <c:v>-154.55700684000001</c:v>
                </c:pt>
                <c:pt idx="1428">
                  <c:v>-154.40943909000001</c:v>
                </c:pt>
                <c:pt idx="1429">
                  <c:v>-154.20535278</c:v>
                </c:pt>
                <c:pt idx="1430">
                  <c:v>-153.94792175000001</c:v>
                </c:pt>
                <c:pt idx="1431">
                  <c:v>-153.64343262</c:v>
                </c:pt>
                <c:pt idx="1432">
                  <c:v>-153.30009459999999</c:v>
                </c:pt>
                <c:pt idx="1433">
                  <c:v>-152.9269104</c:v>
                </c:pt>
                <c:pt idx="1434">
                  <c:v>-152.53276062</c:v>
                </c:pt>
                <c:pt idx="1435">
                  <c:v>-152.12576293999999</c:v>
                </c:pt>
                <c:pt idx="1436">
                  <c:v>-151.71273804</c:v>
                </c:pt>
                <c:pt idx="1437">
                  <c:v>-151.29888915999999</c:v>
                </c:pt>
                <c:pt idx="1438">
                  <c:v>-150.8878479</c:v>
                </c:pt>
                <c:pt idx="1439">
                  <c:v>-150.48179626000001</c:v>
                </c:pt>
                <c:pt idx="1440">
                  <c:v>-150.08155823000001</c:v>
                </c:pt>
                <c:pt idx="1441">
                  <c:v>-149.68669127999999</c:v>
                </c:pt>
                <c:pt idx="1442">
                  <c:v>-149.29586792000001</c:v>
                </c:pt>
                <c:pt idx="1443">
                  <c:v>-148.90760803000001</c:v>
                </c:pt>
                <c:pt idx="1444">
                  <c:v>-148.52099609000001</c:v>
                </c:pt>
                <c:pt idx="1445">
                  <c:v>-148.13601685</c:v>
                </c:pt>
                <c:pt idx="1446">
                  <c:v>-147.753479</c:v>
                </c:pt>
                <c:pt idx="1447">
                  <c:v>-147.37467957000001</c:v>
                </c:pt>
                <c:pt idx="1448">
                  <c:v>-147.00094604</c:v>
                </c:pt>
                <c:pt idx="1449">
                  <c:v>-146.63327025999999</c:v>
                </c:pt>
                <c:pt idx="1450">
                  <c:v>-146.27201843</c:v>
                </c:pt>
                <c:pt idx="1451">
                  <c:v>-145.91664123999999</c:v>
                </c:pt>
                <c:pt idx="1452">
                  <c:v>-145.56546021</c:v>
                </c:pt>
                <c:pt idx="1453">
                  <c:v>-145.21560668999999</c:v>
                </c:pt>
                <c:pt idx="1454">
                  <c:v>-144.86341858</c:v>
                </c:pt>
                <c:pt idx="1455">
                  <c:v>-144.50531006</c:v>
                </c:pt>
                <c:pt idx="1456">
                  <c:v>-144.13885497999999</c:v>
                </c:pt>
                <c:pt idx="1457">
                  <c:v>-143.76341248</c:v>
                </c:pt>
                <c:pt idx="1458">
                  <c:v>-143.38014221</c:v>
                </c:pt>
                <c:pt idx="1459">
                  <c:v>-142.99145508000001</c:v>
                </c:pt>
                <c:pt idx="1460">
                  <c:v>-142.60028076</c:v>
                </c:pt>
                <c:pt idx="1461">
                  <c:v>-142.20942688</c:v>
                </c:pt>
                <c:pt idx="1462">
                  <c:v>-141.82113647</c:v>
                </c:pt>
                <c:pt idx="1463">
                  <c:v>-141.43675232000001</c:v>
                </c:pt>
                <c:pt idx="1464">
                  <c:v>-141.05653380999999</c:v>
                </c:pt>
                <c:pt idx="1465">
                  <c:v>-140.67970276</c:v>
                </c:pt>
                <c:pt idx="1466">
                  <c:v>-140.30482483</c:v>
                </c:pt>
                <c:pt idx="1467">
                  <c:v>-139.93037415000001</c:v>
                </c:pt>
                <c:pt idx="1468">
                  <c:v>-139.55525208</c:v>
                </c:pt>
                <c:pt idx="1469">
                  <c:v>-139.17912292</c:v>
                </c:pt>
                <c:pt idx="1470">
                  <c:v>-138.80249022999999</c:v>
                </c:pt>
                <c:pt idx="1471">
                  <c:v>-138.42663573999999</c:v>
                </c:pt>
                <c:pt idx="1472">
                  <c:v>-138.05340576</c:v>
                </c:pt>
                <c:pt idx="1473">
                  <c:v>-137.68499756</c:v>
                </c:pt>
                <c:pt idx="1474">
                  <c:v>-137.32377625000001</c:v>
                </c:pt>
                <c:pt idx="1475">
                  <c:v>-136.97193909000001</c:v>
                </c:pt>
                <c:pt idx="1476">
                  <c:v>-136.63111877</c:v>
                </c:pt>
                <c:pt idx="1477">
                  <c:v>-136.30203247</c:v>
                </c:pt>
                <c:pt idx="1478">
                  <c:v>-135.98425293</c:v>
                </c:pt>
                <c:pt idx="1479">
                  <c:v>-135.67601013000001</c:v>
                </c:pt>
                <c:pt idx="1480">
                  <c:v>-135.37405396</c:v>
                </c:pt>
                <c:pt idx="1481">
                  <c:v>-135.07359314000001</c:v>
                </c:pt>
                <c:pt idx="1482">
                  <c:v>-134.76860045999999</c:v>
                </c:pt>
                <c:pt idx="1483">
                  <c:v>-134.45263671999999</c:v>
                </c:pt>
                <c:pt idx="1484">
                  <c:v>-134.12019348000001</c:v>
                </c:pt>
                <c:pt idx="1485">
                  <c:v>-133.76797485</c:v>
                </c:pt>
                <c:pt idx="1486">
                  <c:v>-133.39559937000001</c:v>
                </c:pt>
                <c:pt idx="1487">
                  <c:v>-133.00547791</c:v>
                </c:pt>
                <c:pt idx="1488">
                  <c:v>-132.60220337000001</c:v>
                </c:pt>
                <c:pt idx="1489">
                  <c:v>-132.19169617</c:v>
                </c:pt>
                <c:pt idx="1490">
                  <c:v>-131.78047179999999</c:v>
                </c:pt>
                <c:pt idx="1491">
                  <c:v>-131.37503052</c:v>
                </c:pt>
                <c:pt idx="1492">
                  <c:v>-130.98130798</c:v>
                </c:pt>
                <c:pt idx="1493">
                  <c:v>-130.6043396</c:v>
                </c:pt>
                <c:pt idx="1494">
                  <c:v>-130.24809264999999</c:v>
                </c:pt>
                <c:pt idx="1495">
                  <c:v>-129.91534424</c:v>
                </c:pt>
                <c:pt idx="1496">
                  <c:v>-129.60758971999999</c:v>
                </c:pt>
                <c:pt idx="1497">
                  <c:v>-129.32487488000001</c:v>
                </c:pt>
                <c:pt idx="1498">
                  <c:v>-129.06570435</c:v>
                </c:pt>
                <c:pt idx="1499">
                  <c:v>-128.82707214000001</c:v>
                </c:pt>
                <c:pt idx="1500">
                  <c:v>-128.60487366000001</c:v>
                </c:pt>
                <c:pt idx="1501">
                  <c:v>-128.39463806000001</c:v>
                </c:pt>
                <c:pt idx="1502">
                  <c:v>-128.19223022</c:v>
                </c:pt>
                <c:pt idx="1503">
                  <c:v>-127.99447632</c:v>
                </c:pt>
                <c:pt idx="1504">
                  <c:v>-127.79948425000001</c:v>
                </c:pt>
                <c:pt idx="1505">
                  <c:v>-127.60670471</c:v>
                </c:pt>
                <c:pt idx="1506">
                  <c:v>-127.41665648999999</c:v>
                </c:pt>
                <c:pt idx="1507">
                  <c:v>-127.23059845</c:v>
                </c:pt>
                <c:pt idx="1508">
                  <c:v>-127.05026245000001</c:v>
                </c:pt>
                <c:pt idx="1509">
                  <c:v>-126.87765503</c:v>
                </c:pt>
                <c:pt idx="1510">
                  <c:v>-126.71488952999999</c:v>
                </c:pt>
                <c:pt idx="1511">
                  <c:v>-126.56401062</c:v>
                </c:pt>
                <c:pt idx="1512">
                  <c:v>-126.42686462</c:v>
                </c:pt>
                <c:pt idx="1513">
                  <c:v>-126.30499268</c:v>
                </c:pt>
                <c:pt idx="1514">
                  <c:v>-126.19953918</c:v>
                </c:pt>
                <c:pt idx="1515">
                  <c:v>-126.11122131</c:v>
                </c:pt>
                <c:pt idx="1516">
                  <c:v>-126.04032898</c:v>
                </c:pt>
                <c:pt idx="1517">
                  <c:v>-125.986763</c:v>
                </c:pt>
                <c:pt idx="1518">
                  <c:v>-125.95016479</c:v>
                </c:pt>
                <c:pt idx="1519">
                  <c:v>-125.93013000000001</c:v>
                </c:pt>
                <c:pt idx="1520">
                  <c:v>-125.92637634</c:v>
                </c:pt>
                <c:pt idx="1521">
                  <c:v>-125.93883513999999</c:v>
                </c:pt>
                <c:pt idx="1522">
                  <c:v>-125.96768951</c:v>
                </c:pt>
                <c:pt idx="1523">
                  <c:v>-126.01348114</c:v>
                </c:pt>
                <c:pt idx="1524">
                  <c:v>-126.07726288000001</c:v>
                </c:pt>
                <c:pt idx="1525">
                  <c:v>-126.16069031000001</c:v>
                </c:pt>
                <c:pt idx="1526">
                  <c:v>-126.26606750000001</c:v>
                </c:pt>
                <c:pt idx="1527">
                  <c:v>-126.39630889999999</c:v>
                </c:pt>
                <c:pt idx="1528">
                  <c:v>-126.55485535</c:v>
                </c:pt>
                <c:pt idx="1529">
                  <c:v>-126.74552917</c:v>
                </c:pt>
                <c:pt idx="1530">
                  <c:v>-126.97232819</c:v>
                </c:pt>
                <c:pt idx="1531">
                  <c:v>-127.23918915</c:v>
                </c:pt>
                <c:pt idx="1532">
                  <c:v>-127.54976653999999</c:v>
                </c:pt>
                <c:pt idx="1533">
                  <c:v>-127.90724182</c:v>
                </c:pt>
                <c:pt idx="1534">
                  <c:v>-128.31411743000001</c:v>
                </c:pt>
                <c:pt idx="1535">
                  <c:v>-128.77201843</c:v>
                </c:pt>
                <c:pt idx="1536">
                  <c:v>-129.28146362000001</c:v>
                </c:pt>
                <c:pt idx="1537">
                  <c:v>-129.84169005999999</c:v>
                </c:pt>
                <c:pt idx="1538">
                  <c:v>-130.45042419000001</c:v>
                </c:pt>
                <c:pt idx="1539">
                  <c:v>-131.10371398999999</c:v>
                </c:pt>
                <c:pt idx="1540">
                  <c:v>-131.79576111</c:v>
                </c:pt>
                <c:pt idx="1541">
                  <c:v>-132.51879883000001</c:v>
                </c:pt>
                <c:pt idx="1542">
                  <c:v>-133.26298523</c:v>
                </c:pt>
                <c:pt idx="1543">
                  <c:v>-134.01635741999999</c:v>
                </c:pt>
                <c:pt idx="1544">
                  <c:v>-134.76516724000001</c:v>
                </c:pt>
                <c:pt idx="1545">
                  <c:v>-135.49494934000001</c:v>
                </c:pt>
                <c:pt idx="1546">
                  <c:v>-136.19226073999999</c:v>
                </c:pt>
                <c:pt idx="1547">
                  <c:v>-136.84629821999999</c:v>
                </c:pt>
                <c:pt idx="1548">
                  <c:v>-137.44969176999999</c:v>
                </c:pt>
                <c:pt idx="1549">
                  <c:v>-137.99842834</c:v>
                </c:pt>
                <c:pt idx="1550">
                  <c:v>-138.49128723000001</c:v>
                </c:pt>
                <c:pt idx="1551">
                  <c:v>-138.92921448000001</c:v>
                </c:pt>
                <c:pt idx="1552">
                  <c:v>-139.31468201000001</c:v>
                </c:pt>
                <c:pt idx="1553">
                  <c:v>-139.65112305</c:v>
                </c:pt>
                <c:pt idx="1554">
                  <c:v>-139.94248962</c:v>
                </c:pt>
                <c:pt idx="1555">
                  <c:v>-140.19297791</c:v>
                </c:pt>
                <c:pt idx="1556">
                  <c:v>-140.40681458</c:v>
                </c:pt>
                <c:pt idx="1557">
                  <c:v>-140.58818054</c:v>
                </c:pt>
                <c:pt idx="1558">
                  <c:v>-140.74128723000001</c:v>
                </c:pt>
                <c:pt idx="1559">
                  <c:v>-140.87062073000001</c:v>
                </c:pt>
                <c:pt idx="1560">
                  <c:v>-140.98120116999999</c:v>
                </c:pt>
                <c:pt idx="1561">
                  <c:v>-141.07855225</c:v>
                </c:pt>
                <c:pt idx="1562">
                  <c:v>-141.16836548000001</c:v>
                </c:pt>
                <c:pt idx="1563">
                  <c:v>-141.25610352000001</c:v>
                </c:pt>
                <c:pt idx="1564">
                  <c:v>-141.3465271</c:v>
                </c:pt>
                <c:pt idx="1565">
                  <c:v>-141.44338988999999</c:v>
                </c:pt>
                <c:pt idx="1566">
                  <c:v>-141.54922485</c:v>
                </c:pt>
                <c:pt idx="1567">
                  <c:v>-141.66534424</c:v>
                </c:pt>
                <c:pt idx="1568">
                  <c:v>-141.79212952</c:v>
                </c:pt>
                <c:pt idx="1569">
                  <c:v>-141.92956543</c:v>
                </c:pt>
                <c:pt idx="1570">
                  <c:v>-142.07778931000001</c:v>
                </c:pt>
                <c:pt idx="1571">
                  <c:v>-142.23736572000001</c:v>
                </c:pt>
                <c:pt idx="1572">
                  <c:v>-142.40937804999999</c:v>
                </c:pt>
                <c:pt idx="1573">
                  <c:v>-142.59538269000001</c:v>
                </c:pt>
                <c:pt idx="1574">
                  <c:v>-142.79724121000001</c:v>
                </c:pt>
                <c:pt idx="1575">
                  <c:v>-143.0168457</c:v>
                </c:pt>
                <c:pt idx="1576">
                  <c:v>-143.25587462999999</c:v>
                </c:pt>
                <c:pt idx="1577">
                  <c:v>-143.515625</c:v>
                </c:pt>
                <c:pt idx="1578">
                  <c:v>-143.79684448</c:v>
                </c:pt>
                <c:pt idx="1579">
                  <c:v>-144.09947205</c:v>
                </c:pt>
                <c:pt idx="1580">
                  <c:v>-144.42236328000001</c:v>
                </c:pt>
                <c:pt idx="1581">
                  <c:v>-144.76286315999999</c:v>
                </c:pt>
                <c:pt idx="1582">
                  <c:v>-145.11642456000001</c:v>
                </c:pt>
                <c:pt idx="1583">
                  <c:v>-145.47639465</c:v>
                </c:pt>
                <c:pt idx="1584">
                  <c:v>-145.83389281999999</c:v>
                </c:pt>
                <c:pt idx="1585">
                  <c:v>-146.17800903</c:v>
                </c:pt>
                <c:pt idx="1586">
                  <c:v>-146.49679565</c:v>
                </c:pt>
                <c:pt idx="1587">
                  <c:v>-146.77922057999999</c:v>
                </c:pt>
                <c:pt idx="1588">
                  <c:v>-147.01719666</c:v>
                </c:pt>
                <c:pt idx="1589">
                  <c:v>-147.20666503999999</c:v>
                </c:pt>
                <c:pt idx="1590">
                  <c:v>-147.34776306000001</c:v>
                </c:pt>
                <c:pt idx="1591">
                  <c:v>-147.44424437999999</c:v>
                </c:pt>
                <c:pt idx="1592">
                  <c:v>-147.50259399000001</c:v>
                </c:pt>
                <c:pt idx="1593">
                  <c:v>-147.53105163999999</c:v>
                </c:pt>
                <c:pt idx="1594">
                  <c:v>-147.53869628999999</c:v>
                </c:pt>
                <c:pt idx="1595">
                  <c:v>-147.53466796999999</c:v>
                </c:pt>
                <c:pt idx="1596">
                  <c:v>-147.52754211000001</c:v>
                </c:pt>
                <c:pt idx="1597">
                  <c:v>-147.52494812</c:v>
                </c:pt>
                <c:pt idx="1598">
                  <c:v>-147.53350829999999</c:v>
                </c:pt>
                <c:pt idx="1599">
                  <c:v>-147.55895996000001</c:v>
                </c:pt>
                <c:pt idx="1600">
                  <c:v>-147.60617065</c:v>
                </c:pt>
                <c:pt idx="1601">
                  <c:v>-147.67897034000001</c:v>
                </c:pt>
                <c:pt idx="1602">
                  <c:v>-147.77995300000001</c:v>
                </c:pt>
                <c:pt idx="1603">
                  <c:v>-147.9103241</c:v>
                </c:pt>
                <c:pt idx="1604">
                  <c:v>-148.06967162999999</c:v>
                </c:pt>
                <c:pt idx="1605">
                  <c:v>-148.25573729999999</c:v>
                </c:pt>
                <c:pt idx="1606">
                  <c:v>-148.46412659000001</c:v>
                </c:pt>
                <c:pt idx="1607">
                  <c:v>-148.68807982999999</c:v>
                </c:pt>
                <c:pt idx="1608">
                  <c:v>-148.91825867</c:v>
                </c:pt>
                <c:pt idx="1609">
                  <c:v>-149.14280701000001</c:v>
                </c:pt>
                <c:pt idx="1610">
                  <c:v>-149.34815979000001</c:v>
                </c:pt>
                <c:pt idx="1611">
                  <c:v>-149.52113342000001</c:v>
                </c:pt>
                <c:pt idx="1612">
                  <c:v>-149.65133667000001</c:v>
                </c:pt>
                <c:pt idx="1613">
                  <c:v>-149.73275756999999</c:v>
                </c:pt>
                <c:pt idx="1614">
                  <c:v>-149.76403809000001</c:v>
                </c:pt>
                <c:pt idx="1615">
                  <c:v>-149.74787903000001</c:v>
                </c:pt>
                <c:pt idx="1616">
                  <c:v>-149.69012451</c:v>
                </c:pt>
                <c:pt idx="1617">
                  <c:v>-149.59864807</c:v>
                </c:pt>
                <c:pt idx="1618">
                  <c:v>-149.48231505999999</c:v>
                </c:pt>
                <c:pt idx="1619">
                  <c:v>-149.35002136</c:v>
                </c:pt>
                <c:pt idx="1620">
                  <c:v>-149.20986937999999</c:v>
                </c:pt>
                <c:pt idx="1621">
                  <c:v>-149.06855773999999</c:v>
                </c:pt>
                <c:pt idx="1622">
                  <c:v>-148.93116760000001</c:v>
                </c:pt>
                <c:pt idx="1623">
                  <c:v>-148.80139159999999</c:v>
                </c:pt>
                <c:pt idx="1624">
                  <c:v>-148.68211364999999</c:v>
                </c:pt>
                <c:pt idx="1625">
                  <c:v>-148.57583618000001</c:v>
                </c:pt>
                <c:pt idx="1626">
                  <c:v>-148.48475647000001</c:v>
                </c:pt>
                <c:pt idx="1627">
                  <c:v>-148.4105835</c:v>
                </c:pt>
                <c:pt idx="1628">
                  <c:v>-148.35426330999999</c:v>
                </c:pt>
                <c:pt idx="1629">
                  <c:v>-148.31565857000001</c:v>
                </c:pt>
                <c:pt idx="1630">
                  <c:v>-148.29316711000001</c:v>
                </c:pt>
                <c:pt idx="1631">
                  <c:v>-148.28334045</c:v>
                </c:pt>
                <c:pt idx="1632">
                  <c:v>-148.28062439000001</c:v>
                </c:pt>
                <c:pt idx="1633">
                  <c:v>-148.27728271000001</c:v>
                </c:pt>
                <c:pt idx="1634">
                  <c:v>-148.2638092</c:v>
                </c:pt>
                <c:pt idx="1635">
                  <c:v>-148.23020935</c:v>
                </c:pt>
                <c:pt idx="1636">
                  <c:v>-148.16786193999999</c:v>
                </c:pt>
                <c:pt idx="1637">
                  <c:v>-148.07109070000001</c:v>
                </c:pt>
                <c:pt idx="1638">
                  <c:v>-147.9377594</c:v>
                </c:pt>
                <c:pt idx="1639">
                  <c:v>-147.76901244999999</c:v>
                </c:pt>
                <c:pt idx="1640">
                  <c:v>-147.56861877</c:v>
                </c:pt>
                <c:pt idx="1641">
                  <c:v>-147.34223938</c:v>
                </c:pt>
                <c:pt idx="1642">
                  <c:v>-147.09674072000001</c:v>
                </c:pt>
                <c:pt idx="1643">
                  <c:v>-146.83959960999999</c:v>
                </c:pt>
                <c:pt idx="1644">
                  <c:v>-146.57843018</c:v>
                </c:pt>
                <c:pt idx="1645">
                  <c:v>-146.32060242</c:v>
                </c:pt>
                <c:pt idx="1646">
                  <c:v>-146.07275390999999</c:v>
                </c:pt>
                <c:pt idx="1647">
                  <c:v>-145.84036255000001</c:v>
                </c:pt>
                <c:pt idx="1648">
                  <c:v>-145.62757873999999</c:v>
                </c:pt>
                <c:pt idx="1649">
                  <c:v>-145.43746948</c:v>
                </c:pt>
                <c:pt idx="1650">
                  <c:v>-145.27249146</c:v>
                </c:pt>
                <c:pt idx="1651">
                  <c:v>-145.13479613999999</c:v>
                </c:pt>
                <c:pt idx="1652">
                  <c:v>-145.02613830999999</c:v>
                </c:pt>
                <c:pt idx="1653">
                  <c:v>-144.94755554</c:v>
                </c:pt>
                <c:pt idx="1654">
                  <c:v>-144.89900208</c:v>
                </c:pt>
                <c:pt idx="1655">
                  <c:v>-144.8790741</c:v>
                </c:pt>
                <c:pt idx="1656">
                  <c:v>-144.88473511000001</c:v>
                </c:pt>
                <c:pt idx="1657">
                  <c:v>-144.91101073999999</c:v>
                </c:pt>
                <c:pt idx="1658">
                  <c:v>-144.95072937</c:v>
                </c:pt>
                <c:pt idx="1659">
                  <c:v>-144.99424744000001</c:v>
                </c:pt>
                <c:pt idx="1660">
                  <c:v>-145.02960204999999</c:v>
                </c:pt>
                <c:pt idx="1661">
                  <c:v>-145.04368590999999</c:v>
                </c:pt>
                <c:pt idx="1662">
                  <c:v>-145.0243988</c:v>
                </c:pt>
                <c:pt idx="1663">
                  <c:v>-144.96257019000001</c:v>
                </c:pt>
                <c:pt idx="1664">
                  <c:v>-144.85281372</c:v>
                </c:pt>
                <c:pt idx="1665">
                  <c:v>-144.69346619000001</c:v>
                </c:pt>
                <c:pt idx="1666">
                  <c:v>-144.48600769000001</c:v>
                </c:pt>
                <c:pt idx="1667">
                  <c:v>-144.23435974</c:v>
                </c:pt>
                <c:pt idx="1668">
                  <c:v>-143.94403076</c:v>
                </c:pt>
                <c:pt idx="1669">
                  <c:v>-143.62132263000001</c:v>
                </c:pt>
                <c:pt idx="1670">
                  <c:v>-143.27265929999999</c:v>
                </c:pt>
                <c:pt idx="1671">
                  <c:v>-142.90432738999999</c:v>
                </c:pt>
                <c:pt idx="1672">
                  <c:v>-142.52241516000001</c:v>
                </c:pt>
                <c:pt idx="1673">
                  <c:v>-142.13265991</c:v>
                </c:pt>
                <c:pt idx="1674">
                  <c:v>-141.74023438</c:v>
                </c:pt>
                <c:pt idx="1675">
                  <c:v>-141.34973145000001</c:v>
                </c:pt>
                <c:pt idx="1676">
                  <c:v>-140.96539307</c:v>
                </c:pt>
                <c:pt idx="1677">
                  <c:v>-140.59133911000001</c:v>
                </c:pt>
                <c:pt idx="1678">
                  <c:v>-140.23155212</c:v>
                </c:pt>
                <c:pt idx="1679">
                  <c:v>-139.88967896</c:v>
                </c:pt>
                <c:pt idx="1680">
                  <c:v>-139.56872559000001</c:v>
                </c:pt>
                <c:pt idx="1681">
                  <c:v>-139.27078247</c:v>
                </c:pt>
                <c:pt idx="1682">
                  <c:v>-138.99671935999999</c:v>
                </c:pt>
                <c:pt idx="1683">
                  <c:v>-138.74594116</c:v>
                </c:pt>
                <c:pt idx="1684">
                  <c:v>-138.51617432</c:v>
                </c:pt>
                <c:pt idx="1685">
                  <c:v>-138.30326843</c:v>
                </c:pt>
                <c:pt idx="1686">
                  <c:v>-138.10093689000001</c:v>
                </c:pt>
                <c:pt idx="1687">
                  <c:v>-137.90054321</c:v>
                </c:pt>
                <c:pt idx="1688">
                  <c:v>-137.69104003999999</c:v>
                </c:pt>
                <c:pt idx="1689">
                  <c:v>-137.4597168</c:v>
                </c:pt>
                <c:pt idx="1690">
                  <c:v>-137.19403076</c:v>
                </c:pt>
                <c:pt idx="1691">
                  <c:v>-136.88388062000001</c:v>
                </c:pt>
                <c:pt idx="1692">
                  <c:v>-136.52299500000001</c:v>
                </c:pt>
                <c:pt idx="1693">
                  <c:v>-136.10926818999999</c:v>
                </c:pt>
                <c:pt idx="1694">
                  <c:v>-135.64434814000001</c:v>
                </c:pt>
                <c:pt idx="1695">
                  <c:v>-135.13285827999999</c:v>
                </c:pt>
                <c:pt idx="1696">
                  <c:v>-134.58142090000001</c:v>
                </c:pt>
                <c:pt idx="1697">
                  <c:v>-133.99780272999999</c:v>
                </c:pt>
                <c:pt idx="1698">
                  <c:v>-133.39021301</c:v>
                </c:pt>
                <c:pt idx="1699">
                  <c:v>-132.76686096</c:v>
                </c:pt>
                <c:pt idx="1700">
                  <c:v>-132.13560486</c:v>
                </c:pt>
                <c:pt idx="1701">
                  <c:v>-131.50378418</c:v>
                </c:pt>
                <c:pt idx="1702">
                  <c:v>-130.87814331000001</c:v>
                </c:pt>
                <c:pt idx="1703">
                  <c:v>-130.26486206000001</c:v>
                </c:pt>
                <c:pt idx="1704">
                  <c:v>-129.66957092000001</c:v>
                </c:pt>
                <c:pt idx="1705">
                  <c:v>-129.09739685</c:v>
                </c:pt>
                <c:pt idx="1706">
                  <c:v>-128.55297852000001</c:v>
                </c:pt>
                <c:pt idx="1707">
                  <c:v>-128.04045105</c:v>
                </c:pt>
                <c:pt idx="1708">
                  <c:v>-127.5634613</c:v>
                </c:pt>
                <c:pt idx="1709">
                  <c:v>-127.12512207</c:v>
                </c:pt>
                <c:pt idx="1710">
                  <c:v>-126.72792053000001</c:v>
                </c:pt>
                <c:pt idx="1711">
                  <c:v>-126.37369536999999</c:v>
                </c:pt>
                <c:pt idx="1712">
                  <c:v>-126.06354523</c:v>
                </c:pt>
                <c:pt idx="1713">
                  <c:v>-125.79768371999999</c:v>
                </c:pt>
                <c:pt idx="1714">
                  <c:v>-125.57524109000001</c:v>
                </c:pt>
                <c:pt idx="1715">
                  <c:v>-125.39398955999999</c:v>
                </c:pt>
                <c:pt idx="1716">
                  <c:v>-125.25003814999999</c:v>
                </c:pt>
                <c:pt idx="1717">
                  <c:v>-125.13754272</c:v>
                </c:pt>
                <c:pt idx="1718">
                  <c:v>-125.04846954</c:v>
                </c:pt>
                <c:pt idx="1719">
                  <c:v>-124.97251892</c:v>
                </c:pt>
                <c:pt idx="1720">
                  <c:v>-124.89754486</c:v>
                </c:pt>
                <c:pt idx="1721">
                  <c:v>-124.81089783</c:v>
                </c:pt>
                <c:pt idx="1722">
                  <c:v>-124.70149994000001</c:v>
                </c:pt>
                <c:pt idx="1723">
                  <c:v>-124.56151581</c:v>
                </c:pt>
                <c:pt idx="1724">
                  <c:v>-124.38694762999999</c:v>
                </c:pt>
                <c:pt idx="1725">
                  <c:v>-124.17742920000001</c:v>
                </c:pt>
                <c:pt idx="1726">
                  <c:v>-123.93556976000001</c:v>
                </c:pt>
                <c:pt idx="1727">
                  <c:v>-123.66613769999999</c:v>
                </c:pt>
                <c:pt idx="1728">
                  <c:v>-123.37523650999999</c:v>
                </c:pt>
                <c:pt idx="1729">
                  <c:v>-123.06964874000001</c:v>
                </c:pt>
                <c:pt idx="1730">
                  <c:v>-122.75631713999999</c:v>
                </c:pt>
                <c:pt idx="1731">
                  <c:v>-122.44194031000001</c:v>
                </c:pt>
                <c:pt idx="1732">
                  <c:v>-122.13269043</c:v>
                </c:pt>
                <c:pt idx="1733">
                  <c:v>-121.83409119</c:v>
                </c:pt>
                <c:pt idx="1734">
                  <c:v>-121.55098724</c:v>
                </c:pt>
                <c:pt idx="1735">
                  <c:v>-121.28751373</c:v>
                </c:pt>
                <c:pt idx="1736">
                  <c:v>-121.04702759</c:v>
                </c:pt>
                <c:pt idx="1737">
                  <c:v>-120.83209991</c:v>
                </c:pt>
                <c:pt idx="1738">
                  <c:v>-120.64458466000001</c:v>
                </c:pt>
                <c:pt idx="1739">
                  <c:v>-120.48567199999999</c:v>
                </c:pt>
                <c:pt idx="1740">
                  <c:v>-120.35587311</c:v>
                </c:pt>
                <c:pt idx="1741">
                  <c:v>-120.25497437</c:v>
                </c:pt>
                <c:pt idx="1742">
                  <c:v>-120.18188477</c:v>
                </c:pt>
                <c:pt idx="1743">
                  <c:v>-120.13439941</c:v>
                </c:pt>
                <c:pt idx="1744">
                  <c:v>-120.10897064</c:v>
                </c:pt>
                <c:pt idx="1745">
                  <c:v>-120.10057831</c:v>
                </c:pt>
                <c:pt idx="1746">
                  <c:v>-120.10272217000001</c:v>
                </c:pt>
                <c:pt idx="1747">
                  <c:v>-120.10735321</c:v>
                </c:pt>
                <c:pt idx="1748">
                  <c:v>-120.10494995000001</c:v>
                </c:pt>
                <c:pt idx="1749">
                  <c:v>-120.08515167</c:v>
                </c:pt>
                <c:pt idx="1750">
                  <c:v>-120.03821564</c:v>
                </c:pt>
                <c:pt idx="1751">
                  <c:v>-119.95657349</c:v>
                </c:pt>
                <c:pt idx="1752">
                  <c:v>-119.83568572999999</c:v>
                </c:pt>
                <c:pt idx="1753">
                  <c:v>-119.67410278</c:v>
                </c:pt>
                <c:pt idx="1754">
                  <c:v>-119.47307587</c:v>
                </c:pt>
                <c:pt idx="1755">
                  <c:v>-119.23591614</c:v>
                </c:pt>
                <c:pt idx="1756">
                  <c:v>-118.96724700999999</c:v>
                </c:pt>
                <c:pt idx="1757">
                  <c:v>-118.67237091</c:v>
                </c:pt>
                <c:pt idx="1758">
                  <c:v>-118.35681915000001</c:v>
                </c:pt>
                <c:pt idx="1759">
                  <c:v>-118.02605438000001</c:v>
                </c:pt>
                <c:pt idx="1760">
                  <c:v>-117.68522643999999</c:v>
                </c:pt>
                <c:pt idx="1761">
                  <c:v>-117.33895874</c:v>
                </c:pt>
                <c:pt idx="1762">
                  <c:v>-116.99115753</c:v>
                </c:pt>
                <c:pt idx="1763">
                  <c:v>-116.64483643</c:v>
                </c:pt>
                <c:pt idx="1764">
                  <c:v>-116.30219269</c:v>
                </c:pt>
                <c:pt idx="1765">
                  <c:v>-115.96495056000001</c:v>
                </c:pt>
                <c:pt idx="1766">
                  <c:v>-115.63474273999999</c:v>
                </c:pt>
                <c:pt idx="1767">
                  <c:v>-115.31325531</c:v>
                </c:pt>
                <c:pt idx="1768">
                  <c:v>-115.00222015</c:v>
                </c:pt>
                <c:pt idx="1769">
                  <c:v>-114.70333862</c:v>
                </c:pt>
                <c:pt idx="1770">
                  <c:v>-114.41818237</c:v>
                </c:pt>
                <c:pt idx="1771">
                  <c:v>-114.14804839999999</c:v>
                </c:pt>
                <c:pt idx="1772">
                  <c:v>-113.89375305</c:v>
                </c:pt>
                <c:pt idx="1773">
                  <c:v>-113.65536499</c:v>
                </c:pt>
                <c:pt idx="1774">
                  <c:v>-113.43206024</c:v>
                </c:pt>
                <c:pt idx="1775">
                  <c:v>-113.2220993</c:v>
                </c:pt>
                <c:pt idx="1776">
                  <c:v>-113.02283478</c:v>
                </c:pt>
                <c:pt idx="1777">
                  <c:v>-112.83071136</c:v>
                </c:pt>
                <c:pt idx="1778">
                  <c:v>-112.64130402000001</c:v>
                </c:pt>
                <c:pt idx="1779">
                  <c:v>-112.44957733</c:v>
                </c:pt>
                <c:pt idx="1780">
                  <c:v>-112.25045013</c:v>
                </c:pt>
                <c:pt idx="1781">
                  <c:v>-112.03946686</c:v>
                </c:pt>
                <c:pt idx="1782">
                  <c:v>-111.81335448999999</c:v>
                </c:pt>
                <c:pt idx="1783">
                  <c:v>-111.57038879</c:v>
                </c:pt>
                <c:pt idx="1784">
                  <c:v>-111.31040955</c:v>
                </c:pt>
                <c:pt idx="1785">
                  <c:v>-111.03455353</c:v>
                </c:pt>
                <c:pt idx="1786">
                  <c:v>-110.74490356</c:v>
                </c:pt>
                <c:pt idx="1787">
                  <c:v>-110.44412994</c:v>
                </c:pt>
                <c:pt idx="1788">
                  <c:v>-110.13512421</c:v>
                </c:pt>
                <c:pt idx="1789">
                  <c:v>-109.82083129999999</c:v>
                </c:pt>
                <c:pt idx="1790">
                  <c:v>-109.50424194</c:v>
                </c:pt>
                <c:pt idx="1791">
                  <c:v>-109.18830871999999</c:v>
                </c:pt>
                <c:pt idx="1792">
                  <c:v>-108.87578583</c:v>
                </c:pt>
                <c:pt idx="1793">
                  <c:v>-108.56905365</c:v>
                </c:pt>
                <c:pt idx="1794">
                  <c:v>-108.26997375000001</c:v>
                </c:pt>
                <c:pt idx="1795">
                  <c:v>-107.97974395999999</c:v>
                </c:pt>
                <c:pt idx="1796">
                  <c:v>-107.69885254</c:v>
                </c:pt>
                <c:pt idx="1797">
                  <c:v>-107.42715454</c:v>
                </c:pt>
                <c:pt idx="1798">
                  <c:v>-107.16403198</c:v>
                </c:pt>
                <c:pt idx="1799">
                  <c:v>-106.90854645</c:v>
                </c:pt>
                <c:pt idx="1800">
                  <c:v>-106.65953064</c:v>
                </c:pt>
                <c:pt idx="1801">
                  <c:v>-106.41567993</c:v>
                </c:pt>
                <c:pt idx="1802">
                  <c:v>-106.17562866</c:v>
                </c:pt>
                <c:pt idx="1803">
                  <c:v>-105.93807219999999</c:v>
                </c:pt>
                <c:pt idx="1804">
                  <c:v>-105.70189667</c:v>
                </c:pt>
                <c:pt idx="1805">
                  <c:v>-105.4662323</c:v>
                </c:pt>
                <c:pt idx="1806">
                  <c:v>-105.23043060000001</c:v>
                </c:pt>
                <c:pt idx="1807">
                  <c:v>-104.99396514999999</c:v>
                </c:pt>
                <c:pt idx="1808">
                  <c:v>-104.75632477000001</c:v>
                </c:pt>
                <c:pt idx="1809">
                  <c:v>-104.51694489</c:v>
                </c:pt>
                <c:pt idx="1810">
                  <c:v>-104.27514648</c:v>
                </c:pt>
                <c:pt idx="1811">
                  <c:v>-104.03014374</c:v>
                </c:pt>
                <c:pt idx="1812">
                  <c:v>-103.78102875</c:v>
                </c:pt>
                <c:pt idx="1813">
                  <c:v>-103.52669525</c:v>
                </c:pt>
                <c:pt idx="1814">
                  <c:v>-103.26576996</c:v>
                </c:pt>
                <c:pt idx="1815">
                  <c:v>-102.99666594999999</c:v>
                </c:pt>
                <c:pt idx="1816">
                  <c:v>-102.71786499</c:v>
                </c:pt>
                <c:pt idx="1817">
                  <c:v>-102.42839813000001</c:v>
                </c:pt>
                <c:pt idx="1818">
                  <c:v>-102.12821198</c:v>
                </c:pt>
                <c:pt idx="1819">
                  <c:v>-101.81820679</c:v>
                </c:pt>
                <c:pt idx="1820">
                  <c:v>-101.49999237</c:v>
                </c:pt>
                <c:pt idx="1821">
                  <c:v>-101.17556763</c:v>
                </c:pt>
                <c:pt idx="1822">
                  <c:v>-100.84703827</c:v>
                </c:pt>
                <c:pt idx="1823">
                  <c:v>-100.51641083</c:v>
                </c:pt>
                <c:pt idx="1824">
                  <c:v>-100.18548584</c:v>
                </c:pt>
                <c:pt idx="1825">
                  <c:v>-99.855834960999999</c:v>
                </c:pt>
                <c:pt idx="1826">
                  <c:v>-99.528717040999993</c:v>
                </c:pt>
                <c:pt idx="1827">
                  <c:v>-99.205009459999999</c:v>
                </c:pt>
                <c:pt idx="1828">
                  <c:v>-98.885177612000007</c:v>
                </c:pt>
                <c:pt idx="1829">
                  <c:v>-98.569282532000003</c:v>
                </c:pt>
                <c:pt idx="1830">
                  <c:v>-98.257080078000001</c:v>
                </c:pt>
                <c:pt idx="1831">
                  <c:v>-97.948135375999996</c:v>
                </c:pt>
                <c:pt idx="1832">
                  <c:v>-97.642013550000001</c:v>
                </c:pt>
                <c:pt idx="1833">
                  <c:v>-97.338455199999999</c:v>
                </c:pt>
                <c:pt idx="1834">
                  <c:v>-97.037460327000005</c:v>
                </c:pt>
                <c:pt idx="1835">
                  <c:v>-96.739341736</c:v>
                </c:pt>
                <c:pt idx="1836">
                  <c:v>-96.444664001000007</c:v>
                </c:pt>
                <c:pt idx="1837">
                  <c:v>-96.154106139999996</c:v>
                </c:pt>
                <c:pt idx="1838">
                  <c:v>-95.868270874000004</c:v>
                </c:pt>
                <c:pt idx="1839">
                  <c:v>-95.587608337000006</c:v>
                </c:pt>
                <c:pt idx="1840">
                  <c:v>-95.312400818</c:v>
                </c:pt>
                <c:pt idx="1841">
                  <c:v>-95.042785644999995</c:v>
                </c:pt>
                <c:pt idx="1842">
                  <c:v>-94.778770446999999</c:v>
                </c:pt>
                <c:pt idx="1843">
                  <c:v>-94.520233153999996</c:v>
                </c:pt>
                <c:pt idx="1844">
                  <c:v>-94.266830443999993</c:v>
                </c:pt>
                <c:pt idx="1845">
                  <c:v>-94.017936707000004</c:v>
                </c:pt>
                <c:pt idx="1846">
                  <c:v>-93.772666931000003</c:v>
                </c:pt>
                <c:pt idx="1847">
                  <c:v>-93.530006408999995</c:v>
                </c:pt>
                <c:pt idx="1848">
                  <c:v>-93.289009093999994</c:v>
                </c:pt>
                <c:pt idx="1849">
                  <c:v>-93.048988342000001</c:v>
                </c:pt>
                <c:pt idx="1850">
                  <c:v>-92.809730529999996</c:v>
                </c:pt>
                <c:pt idx="1851">
                  <c:v>-92.571586608999993</c:v>
                </c:pt>
                <c:pt idx="1852">
                  <c:v>-92.335441588999998</c:v>
                </c:pt>
                <c:pt idx="1853">
                  <c:v>-92.102516174000002</c:v>
                </c:pt>
                <c:pt idx="1854">
                  <c:v>-91.874046325999998</c:v>
                </c:pt>
                <c:pt idx="1855">
                  <c:v>-91.650978088000002</c:v>
                </c:pt>
                <c:pt idx="1856">
                  <c:v>-91.433723450000002</c:v>
                </c:pt>
                <c:pt idx="1857">
                  <c:v>-91.222084045000003</c:v>
                </c:pt>
                <c:pt idx="1858">
                  <c:v>-91.015251160000005</c:v>
                </c:pt>
                <c:pt idx="1859">
                  <c:v>-90.811798096000004</c:v>
                </c:pt>
                <c:pt idx="1860">
                  <c:v>-90.609619140999996</c:v>
                </c:pt>
                <c:pt idx="1861">
                  <c:v>-90.405982971</c:v>
                </c:pt>
                <c:pt idx="1862">
                  <c:v>-90.197753906000003</c:v>
                </c:pt>
                <c:pt idx="1863">
                  <c:v>-89.981597899999997</c:v>
                </c:pt>
                <c:pt idx="1864">
                  <c:v>-89.754051208000007</c:v>
                </c:pt>
                <c:pt idx="1865">
                  <c:v>-89.511711121000005</c:v>
                </c:pt>
                <c:pt idx="1866">
                  <c:v>-89.251564025999997</c:v>
                </c:pt>
                <c:pt idx="1867">
                  <c:v>-88.971321106000005</c:v>
                </c:pt>
                <c:pt idx="1868">
                  <c:v>-88.669471740999995</c:v>
                </c:pt>
                <c:pt idx="1869">
                  <c:v>-88.345191955999994</c:v>
                </c:pt>
                <c:pt idx="1870">
                  <c:v>-87.998229980000005</c:v>
                </c:pt>
                <c:pt idx="1871">
                  <c:v>-87.628822326999995</c:v>
                </c:pt>
                <c:pt idx="1872">
                  <c:v>-87.237640381000006</c:v>
                </c:pt>
                <c:pt idx="1873">
                  <c:v>-86.825759887999993</c:v>
                </c:pt>
                <c:pt idx="1874">
                  <c:v>-86.394706725999995</c:v>
                </c:pt>
                <c:pt idx="1875">
                  <c:v>-85.946525574000006</c:v>
                </c:pt>
                <c:pt idx="1876">
                  <c:v>-85.483741760000001</c:v>
                </c:pt>
                <c:pt idx="1877">
                  <c:v>-85.009239196999999</c:v>
                </c:pt>
                <c:pt idx="1878">
                  <c:v>-84.526062011999997</c:v>
                </c:pt>
                <c:pt idx="1879">
                  <c:v>-84.037208557</c:v>
                </c:pt>
                <c:pt idx="1880">
                  <c:v>-83.545455933</c:v>
                </c:pt>
                <c:pt idx="1881">
                  <c:v>-83.053291321000003</c:v>
                </c:pt>
                <c:pt idx="1882">
                  <c:v>-82.562805175999998</c:v>
                </c:pt>
                <c:pt idx="1883">
                  <c:v>-82.075599670000003</c:v>
                </c:pt>
                <c:pt idx="1884">
                  <c:v>-81.592773437999995</c:v>
                </c:pt>
                <c:pt idx="1885">
                  <c:v>-81.115020752000007</c:v>
                </c:pt>
                <c:pt idx="1886">
                  <c:v>-80.642707825000002</c:v>
                </c:pt>
                <c:pt idx="1887">
                  <c:v>-80.175926208000007</c:v>
                </c:pt>
                <c:pt idx="1888">
                  <c:v>-79.714561462000006</c:v>
                </c:pt>
                <c:pt idx="1889">
                  <c:v>-79.258384704999997</c:v>
                </c:pt>
                <c:pt idx="1890">
                  <c:v>-78.807182311999995</c:v>
                </c:pt>
                <c:pt idx="1891">
                  <c:v>-78.360862732000001</c:v>
                </c:pt>
                <c:pt idx="1892">
                  <c:v>-77.919487000000004</c:v>
                </c:pt>
                <c:pt idx="1893">
                  <c:v>-77.483215332</c:v>
                </c:pt>
                <c:pt idx="1894">
                  <c:v>-77.052299500000004</c:v>
                </c:pt>
                <c:pt idx="1895">
                  <c:v>-76.627128600999995</c:v>
                </c:pt>
                <c:pt idx="1896">
                  <c:v>-76.208274841000005</c:v>
                </c:pt>
                <c:pt idx="1897">
                  <c:v>-75.796424865999995</c:v>
                </c:pt>
                <c:pt idx="1898">
                  <c:v>-75.392288207999997</c:v>
                </c:pt>
                <c:pt idx="1899">
                  <c:v>-74.996505737000007</c:v>
                </c:pt>
                <c:pt idx="1900">
                  <c:v>-74.609573363999999</c:v>
                </c:pt>
                <c:pt idx="1901">
                  <c:v>-74.231803893999995</c:v>
                </c:pt>
                <c:pt idx="1902">
                  <c:v>-73.863319396999998</c:v>
                </c:pt>
                <c:pt idx="1903">
                  <c:v>-73.504058838000006</c:v>
                </c:pt>
                <c:pt idx="1904">
                  <c:v>-73.153732300000001</c:v>
                </c:pt>
                <c:pt idx="1905">
                  <c:v>-72.811767578000001</c:v>
                </c:pt>
                <c:pt idx="1906">
                  <c:v>-72.477249146000005</c:v>
                </c:pt>
                <c:pt idx="1907">
                  <c:v>-72.149078368999994</c:v>
                </c:pt>
                <c:pt idx="1908">
                  <c:v>-71.826202393000003</c:v>
                </c:pt>
                <c:pt idx="1909">
                  <c:v>-71.507789611999996</c:v>
                </c:pt>
                <c:pt idx="1910">
                  <c:v>-71.193222046000002</c:v>
                </c:pt>
                <c:pt idx="1911">
                  <c:v>-70.882034301999994</c:v>
                </c:pt>
                <c:pt idx="1912">
                  <c:v>-70.573890685999999</c:v>
                </c:pt>
                <c:pt idx="1913">
                  <c:v>-70.268592834000003</c:v>
                </c:pt>
                <c:pt idx="1914">
                  <c:v>-69.966102599999999</c:v>
                </c:pt>
                <c:pt idx="1915">
                  <c:v>-69.666519164999997</c:v>
                </c:pt>
                <c:pt idx="1916">
                  <c:v>-69.369979857999994</c:v>
                </c:pt>
                <c:pt idx="1917">
                  <c:v>-69.076599121000001</c:v>
                </c:pt>
                <c:pt idx="1918">
                  <c:v>-68.786499023000005</c:v>
                </c:pt>
                <c:pt idx="1919">
                  <c:v>-68.499877929999997</c:v>
                </c:pt>
                <c:pt idx="1920">
                  <c:v>-68.217033385999997</c:v>
                </c:pt>
                <c:pt idx="1921">
                  <c:v>-67.938285828000005</c:v>
                </c:pt>
                <c:pt idx="1922">
                  <c:v>-67.663856506000002</c:v>
                </c:pt>
                <c:pt idx="1923">
                  <c:v>-67.393798828000001</c:v>
                </c:pt>
                <c:pt idx="1924">
                  <c:v>-67.128021239999995</c:v>
                </c:pt>
                <c:pt idx="1925">
                  <c:v>-66.866355896000002</c:v>
                </c:pt>
                <c:pt idx="1926">
                  <c:v>-66.608657836999996</c:v>
                </c:pt>
                <c:pt idx="1927">
                  <c:v>-66.354858398000005</c:v>
                </c:pt>
                <c:pt idx="1928">
                  <c:v>-66.104942321999999</c:v>
                </c:pt>
                <c:pt idx="1929">
                  <c:v>-65.858863830999994</c:v>
                </c:pt>
                <c:pt idx="1930">
                  <c:v>-65.616493224999999</c:v>
                </c:pt>
                <c:pt idx="1931">
                  <c:v>-65.377563476999995</c:v>
                </c:pt>
                <c:pt idx="1932">
                  <c:v>-65.141624450999998</c:v>
                </c:pt>
                <c:pt idx="1933">
                  <c:v>-64.908050536999994</c:v>
                </c:pt>
                <c:pt idx="1934">
                  <c:v>-64.676109314000001</c:v>
                </c:pt>
                <c:pt idx="1935">
                  <c:v>-64.445075989000003</c:v>
                </c:pt>
                <c:pt idx="1936">
                  <c:v>-64.214332580999994</c:v>
                </c:pt>
                <c:pt idx="1937">
                  <c:v>-63.983444214000002</c:v>
                </c:pt>
                <c:pt idx="1938">
                  <c:v>-63.752182007000002</c:v>
                </c:pt>
                <c:pt idx="1939">
                  <c:v>-63.520538330000001</c:v>
                </c:pt>
                <c:pt idx="1940">
                  <c:v>-63.288730620999999</c:v>
                </c:pt>
                <c:pt idx="1941">
                  <c:v>-63.057182312000002</c:v>
                </c:pt>
                <c:pt idx="1942">
                  <c:v>-62.826496124000002</c:v>
                </c:pt>
                <c:pt idx="1943">
                  <c:v>-62.597400665000002</c:v>
                </c:pt>
                <c:pt idx="1944">
                  <c:v>-62.370697020999998</c:v>
                </c:pt>
                <c:pt idx="1945">
                  <c:v>-62.147151946999998</c:v>
                </c:pt>
                <c:pt idx="1946">
                  <c:v>-61.927391051999997</c:v>
                </c:pt>
                <c:pt idx="1947">
                  <c:v>-61.711814879999999</c:v>
                </c:pt>
                <c:pt idx="1948">
                  <c:v>-61.500541687000002</c:v>
                </c:pt>
                <c:pt idx="1949">
                  <c:v>-61.293346405000001</c:v>
                </c:pt>
                <c:pt idx="1950">
                  <c:v>-61.089660645000002</c:v>
                </c:pt>
                <c:pt idx="1951">
                  <c:v>-60.888599395999996</c:v>
                </c:pt>
                <c:pt idx="1952">
                  <c:v>-60.689014434999997</c:v>
                </c:pt>
                <c:pt idx="1953">
                  <c:v>-60.489578246999997</c:v>
                </c:pt>
                <c:pt idx="1954">
                  <c:v>-60.288925171000002</c:v>
                </c:pt>
                <c:pt idx="1955">
                  <c:v>-60.085830688000001</c:v>
                </c:pt>
                <c:pt idx="1956">
                  <c:v>-59.879367827999999</c:v>
                </c:pt>
                <c:pt idx="1957">
                  <c:v>-59.668964385999999</c:v>
                </c:pt>
                <c:pt idx="1958">
                  <c:v>-59.454380035</c:v>
                </c:pt>
                <c:pt idx="1959">
                  <c:v>-59.235679626</c:v>
                </c:pt>
                <c:pt idx="1960">
                  <c:v>-59.013221741000002</c:v>
                </c:pt>
                <c:pt idx="1961">
                  <c:v>-58.787616730000003</c:v>
                </c:pt>
                <c:pt idx="1962">
                  <c:v>-58.559623717999997</c:v>
                </c:pt>
                <c:pt idx="1963">
                  <c:v>-58.330017089999998</c:v>
                </c:pt>
                <c:pt idx="1964">
                  <c:v>-58.099525452000002</c:v>
                </c:pt>
                <c:pt idx="1965">
                  <c:v>-57.868812560999999</c:v>
                </c:pt>
                <c:pt idx="1966">
                  <c:v>-57.638481140000003</c:v>
                </c:pt>
                <c:pt idx="1967">
                  <c:v>-57.409088134999998</c:v>
                </c:pt>
                <c:pt idx="1968">
                  <c:v>-57.181152343999997</c:v>
                </c:pt>
                <c:pt idx="1969">
                  <c:v>-56.955165862999998</c:v>
                </c:pt>
                <c:pt idx="1970">
                  <c:v>-56.731624603</c:v>
                </c:pt>
                <c:pt idx="1971">
                  <c:v>-56.511054993000002</c:v>
                </c:pt>
                <c:pt idx="1972">
                  <c:v>-56.294033051</c:v>
                </c:pt>
                <c:pt idx="1973">
                  <c:v>-56.081138611</c:v>
                </c:pt>
                <c:pt idx="1974">
                  <c:v>-55.872879028</c:v>
                </c:pt>
                <c:pt idx="1975">
                  <c:v>-55.669654846</c:v>
                </c:pt>
                <c:pt idx="1976">
                  <c:v>-55.471862793</c:v>
                </c:pt>
                <c:pt idx="1977">
                  <c:v>-55.280059813999998</c:v>
                </c:pt>
                <c:pt idx="1978">
                  <c:v>-55.095043181999998</c:v>
                </c:pt>
                <c:pt idx="1979">
                  <c:v>-54.917797088999997</c:v>
                </c:pt>
                <c:pt idx="1980">
                  <c:v>-54.749347686999997</c:v>
                </c:pt>
                <c:pt idx="1981">
                  <c:v>-54.590637207</c:v>
                </c:pt>
                <c:pt idx="1982">
                  <c:v>-54.442440032999997</c:v>
                </c:pt>
                <c:pt idx="1983">
                  <c:v>-54.305294037000003</c:v>
                </c:pt>
                <c:pt idx="1984">
                  <c:v>-54.179450989000003</c:v>
                </c:pt>
                <c:pt idx="1985">
                  <c:v>-54.064880371000001</c:v>
                </c:pt>
                <c:pt idx="1986">
                  <c:v>-53.961353301999999</c:v>
                </c:pt>
                <c:pt idx="1987">
                  <c:v>-53.868545531999999</c:v>
                </c:pt>
                <c:pt idx="1988">
                  <c:v>-53.786132813000002</c:v>
                </c:pt>
                <c:pt idx="1989">
                  <c:v>-53.713844299000002</c:v>
                </c:pt>
                <c:pt idx="1990">
                  <c:v>-53.651435851999999</c:v>
                </c:pt>
                <c:pt idx="1991">
                  <c:v>-53.598602294999999</c:v>
                </c:pt>
                <c:pt idx="1992">
                  <c:v>-53.554958343999999</c:v>
                </c:pt>
                <c:pt idx="1993">
                  <c:v>-53.520061493</c:v>
                </c:pt>
                <c:pt idx="1994">
                  <c:v>-53.493404388000002</c:v>
                </c:pt>
                <c:pt idx="1995">
                  <c:v>-53.474338531000001</c:v>
                </c:pt>
                <c:pt idx="1996">
                  <c:v>-53.461982726999999</c:v>
                </c:pt>
                <c:pt idx="1997">
                  <c:v>-53.455169677999997</c:v>
                </c:pt>
                <c:pt idx="1998">
                  <c:v>-53.452411652000002</c:v>
                </c:pt>
                <c:pt idx="1999">
                  <c:v>-53.451839446999998</c:v>
                </c:pt>
              </c:numCache>
            </c:numRef>
          </c:yVal>
          <c:smooth val="1"/>
          <c:extLst>
            <c:ext xmlns:c16="http://schemas.microsoft.com/office/drawing/2014/chart" uri="{C3380CC4-5D6E-409C-BE32-E72D297353CC}">
              <c16:uniqueId val="{00000000-149A-4E07-93AE-9239B430F7F6}"/>
            </c:ext>
          </c:extLst>
        </c:ser>
        <c:ser>
          <c:idx val="1"/>
          <c:order val="1"/>
          <c:tx>
            <c:v>Modified LFJ</c:v>
          </c:tx>
          <c:spPr>
            <a:ln w="25400" cap="rnd">
              <a:solidFill>
                <a:srgbClr val="00B0F0"/>
              </a:solidFill>
              <a:round/>
            </a:ln>
            <a:effectLst/>
          </c:spPr>
          <c:marker>
            <c:symbol val="none"/>
          </c:marker>
          <c:xVal>
            <c:numRef>
              <c:f>Flex_Joint_moments!$D$3:$D$2002</c:f>
              <c:numCache>
                <c:formatCode>0.00E+00</c:formatCode>
                <c:ptCount val="20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pt idx="1600">
                  <c:v>160.00111389</c:v>
                </c:pt>
                <c:pt idx="1601">
                  <c:v>160.10101318</c:v>
                </c:pt>
                <c:pt idx="1602">
                  <c:v>160.20091248</c:v>
                </c:pt>
                <c:pt idx="1603">
                  <c:v>160.30081177</c:v>
                </c:pt>
                <c:pt idx="1604">
                  <c:v>160.40071105999999</c:v>
                </c:pt>
                <c:pt idx="1605">
                  <c:v>160.50061034999999</c:v>
                </c:pt>
                <c:pt idx="1606">
                  <c:v>160.60140991</c:v>
                </c:pt>
                <c:pt idx="1607">
                  <c:v>160.7013092</c:v>
                </c:pt>
                <c:pt idx="1608">
                  <c:v>160.8012085</c:v>
                </c:pt>
                <c:pt idx="1609">
                  <c:v>160.90110779</c:v>
                </c:pt>
                <c:pt idx="1610">
                  <c:v>161.00100707999999</c:v>
                </c:pt>
                <c:pt idx="1611">
                  <c:v>161.10090636999999</c:v>
                </c:pt>
                <c:pt idx="1612">
                  <c:v>161.20080565999999</c:v>
                </c:pt>
                <c:pt idx="1613">
                  <c:v>161.30070495999999</c:v>
                </c:pt>
                <c:pt idx="1614">
                  <c:v>161.40150452</c:v>
                </c:pt>
                <c:pt idx="1615">
                  <c:v>161.50140381</c:v>
                </c:pt>
                <c:pt idx="1616">
                  <c:v>161.6013031</c:v>
                </c:pt>
                <c:pt idx="1617">
                  <c:v>161.70120238999999</c:v>
                </c:pt>
                <c:pt idx="1618">
                  <c:v>161.80110167999999</c:v>
                </c:pt>
                <c:pt idx="1619">
                  <c:v>161.90100097999999</c:v>
                </c:pt>
                <c:pt idx="1620">
                  <c:v>162.00090026999999</c:v>
                </c:pt>
                <c:pt idx="1621">
                  <c:v>162.10081482000001</c:v>
                </c:pt>
                <c:pt idx="1622">
                  <c:v>162.20071411000001</c:v>
                </c:pt>
                <c:pt idx="1623">
                  <c:v>162.30151366999999</c:v>
                </c:pt>
                <c:pt idx="1624">
                  <c:v>162.40141295999999</c:v>
                </c:pt>
                <c:pt idx="1625">
                  <c:v>162.50131225999999</c:v>
                </c:pt>
                <c:pt idx="1626">
                  <c:v>162.60121154999999</c:v>
                </c:pt>
                <c:pt idx="1627">
                  <c:v>162.70111084000001</c:v>
                </c:pt>
                <c:pt idx="1628">
                  <c:v>162.80101013000001</c:v>
                </c:pt>
                <c:pt idx="1629">
                  <c:v>162.90090942</c:v>
                </c:pt>
                <c:pt idx="1630">
                  <c:v>163.00080872000001</c:v>
                </c:pt>
                <c:pt idx="1631">
                  <c:v>163.10160827999999</c:v>
                </c:pt>
                <c:pt idx="1632">
                  <c:v>163.20150756999999</c:v>
                </c:pt>
                <c:pt idx="1633">
                  <c:v>163.30140685999999</c:v>
                </c:pt>
                <c:pt idx="1634">
                  <c:v>163.40130615000001</c:v>
                </c:pt>
                <c:pt idx="1635">
                  <c:v>163.50120544000001</c:v>
                </c:pt>
                <c:pt idx="1636">
                  <c:v>163.60110474000001</c:v>
                </c:pt>
                <c:pt idx="1637">
                  <c:v>163.70100403000001</c:v>
                </c:pt>
                <c:pt idx="1638">
                  <c:v>163.80090332</c:v>
                </c:pt>
                <c:pt idx="1639">
                  <c:v>163.90080261</c:v>
                </c:pt>
                <c:pt idx="1640">
                  <c:v>164.00160217000001</c:v>
                </c:pt>
                <c:pt idx="1641">
                  <c:v>164.10150146000001</c:v>
                </c:pt>
                <c:pt idx="1642">
                  <c:v>164.20140076000001</c:v>
                </c:pt>
                <c:pt idx="1643">
                  <c:v>164.30131531000001</c:v>
                </c:pt>
                <c:pt idx="1644">
                  <c:v>164.4012146</c:v>
                </c:pt>
                <c:pt idx="1645">
                  <c:v>164.50111389</c:v>
                </c:pt>
                <c:pt idx="1646">
                  <c:v>164.60101318</c:v>
                </c:pt>
                <c:pt idx="1647">
                  <c:v>164.70091248</c:v>
                </c:pt>
                <c:pt idx="1648">
                  <c:v>164.80171204000001</c:v>
                </c:pt>
                <c:pt idx="1649">
                  <c:v>164.90161133000001</c:v>
                </c:pt>
                <c:pt idx="1650">
                  <c:v>165.00151062</c:v>
                </c:pt>
                <c:pt idx="1651">
                  <c:v>165.10140991</c:v>
                </c:pt>
                <c:pt idx="1652">
                  <c:v>165.2013092</c:v>
                </c:pt>
                <c:pt idx="1653">
                  <c:v>165.3012085</c:v>
                </c:pt>
                <c:pt idx="1654">
                  <c:v>165.40110779</c:v>
                </c:pt>
                <c:pt idx="1655">
                  <c:v>165.50100707999999</c:v>
                </c:pt>
                <c:pt idx="1656">
                  <c:v>165.60090636999999</c:v>
                </c:pt>
                <c:pt idx="1657">
                  <c:v>165.70170593</c:v>
                </c:pt>
                <c:pt idx="1658">
                  <c:v>165.80160522</c:v>
                </c:pt>
                <c:pt idx="1659">
                  <c:v>165.90150452</c:v>
                </c:pt>
                <c:pt idx="1660">
                  <c:v>166.00140381</c:v>
                </c:pt>
                <c:pt idx="1661">
                  <c:v>166.1013031</c:v>
                </c:pt>
                <c:pt idx="1662">
                  <c:v>166.20120238999999</c:v>
                </c:pt>
                <c:pt idx="1663">
                  <c:v>166.30110167999999</c:v>
                </c:pt>
                <c:pt idx="1664">
                  <c:v>166.40100097999999</c:v>
                </c:pt>
                <c:pt idx="1665">
                  <c:v>166.50180054</c:v>
                </c:pt>
                <c:pt idx="1666">
                  <c:v>166.60171509</c:v>
                </c:pt>
                <c:pt idx="1667">
                  <c:v>166.70161438</c:v>
                </c:pt>
                <c:pt idx="1668">
                  <c:v>166.80151366999999</c:v>
                </c:pt>
                <c:pt idx="1669">
                  <c:v>166.90141295999999</c:v>
                </c:pt>
                <c:pt idx="1670">
                  <c:v>167.00131225999999</c:v>
                </c:pt>
                <c:pt idx="1671">
                  <c:v>167.10121154999999</c:v>
                </c:pt>
                <c:pt idx="1672">
                  <c:v>167.20111084000001</c:v>
                </c:pt>
                <c:pt idx="1673">
                  <c:v>167.30101013000001</c:v>
                </c:pt>
                <c:pt idx="1674">
                  <c:v>167.40180968999999</c:v>
                </c:pt>
                <c:pt idx="1675">
                  <c:v>167.50170897999999</c:v>
                </c:pt>
                <c:pt idx="1676">
                  <c:v>167.60160827999999</c:v>
                </c:pt>
                <c:pt idx="1677">
                  <c:v>167.70150756999999</c:v>
                </c:pt>
                <c:pt idx="1678">
                  <c:v>167.80140685999999</c:v>
                </c:pt>
                <c:pt idx="1679">
                  <c:v>167.90130615000001</c:v>
                </c:pt>
                <c:pt idx="1680">
                  <c:v>168.00120544000001</c:v>
                </c:pt>
                <c:pt idx="1681">
                  <c:v>168.10110474000001</c:v>
                </c:pt>
                <c:pt idx="1682">
                  <c:v>168.2019043</c:v>
                </c:pt>
                <c:pt idx="1683">
                  <c:v>168.30180358999999</c:v>
                </c:pt>
                <c:pt idx="1684">
                  <c:v>168.40170287999999</c:v>
                </c:pt>
                <c:pt idx="1685">
                  <c:v>168.50160217000001</c:v>
                </c:pt>
                <c:pt idx="1686">
                  <c:v>168.60150146000001</c:v>
                </c:pt>
                <c:pt idx="1687">
                  <c:v>168.70140076000001</c:v>
                </c:pt>
                <c:pt idx="1688">
                  <c:v>168.80131531000001</c:v>
                </c:pt>
                <c:pt idx="1689">
                  <c:v>168.9012146</c:v>
                </c:pt>
                <c:pt idx="1690">
                  <c:v>169.00111389</c:v>
                </c:pt>
                <c:pt idx="1691">
                  <c:v>169.10191345000001</c:v>
                </c:pt>
                <c:pt idx="1692">
                  <c:v>169.20181274000001</c:v>
                </c:pt>
                <c:pt idx="1693">
                  <c:v>169.30171204000001</c:v>
                </c:pt>
                <c:pt idx="1694">
                  <c:v>169.40161133000001</c:v>
                </c:pt>
                <c:pt idx="1695">
                  <c:v>169.50151062</c:v>
                </c:pt>
                <c:pt idx="1696">
                  <c:v>169.60140991</c:v>
                </c:pt>
                <c:pt idx="1697">
                  <c:v>169.7013092</c:v>
                </c:pt>
                <c:pt idx="1698">
                  <c:v>169.8012085</c:v>
                </c:pt>
                <c:pt idx="1699">
                  <c:v>169.90200806000001</c:v>
                </c:pt>
                <c:pt idx="1700">
                  <c:v>170.00190735000001</c:v>
                </c:pt>
                <c:pt idx="1701">
                  <c:v>170.10180664000001</c:v>
                </c:pt>
                <c:pt idx="1702">
                  <c:v>170.20170593</c:v>
                </c:pt>
                <c:pt idx="1703">
                  <c:v>170.30160522</c:v>
                </c:pt>
                <c:pt idx="1704">
                  <c:v>170.40150452</c:v>
                </c:pt>
                <c:pt idx="1705">
                  <c:v>170.50140381</c:v>
                </c:pt>
                <c:pt idx="1706">
                  <c:v>170.6013031</c:v>
                </c:pt>
                <c:pt idx="1707">
                  <c:v>170.70210266000001</c:v>
                </c:pt>
                <c:pt idx="1708">
                  <c:v>170.80200195</c:v>
                </c:pt>
                <c:pt idx="1709">
                  <c:v>170.90190125000001</c:v>
                </c:pt>
                <c:pt idx="1710">
                  <c:v>171.00180054</c:v>
                </c:pt>
                <c:pt idx="1711">
                  <c:v>171.10171509</c:v>
                </c:pt>
                <c:pt idx="1712">
                  <c:v>171.20161438</c:v>
                </c:pt>
                <c:pt idx="1713">
                  <c:v>171.30151366999999</c:v>
                </c:pt>
                <c:pt idx="1714">
                  <c:v>171.40141295999999</c:v>
                </c:pt>
                <c:pt idx="1715">
                  <c:v>171.50131225999999</c:v>
                </c:pt>
                <c:pt idx="1716">
                  <c:v>171.60211182</c:v>
                </c:pt>
                <c:pt idx="1717">
                  <c:v>171.70201111</c:v>
                </c:pt>
                <c:pt idx="1718">
                  <c:v>171.8019104</c:v>
                </c:pt>
                <c:pt idx="1719">
                  <c:v>171.90180968999999</c:v>
                </c:pt>
                <c:pt idx="1720">
                  <c:v>172.00170897999999</c:v>
                </c:pt>
                <c:pt idx="1721">
                  <c:v>172.10160827999999</c:v>
                </c:pt>
                <c:pt idx="1722">
                  <c:v>172.20150756999999</c:v>
                </c:pt>
                <c:pt idx="1723">
                  <c:v>172.30140685999999</c:v>
                </c:pt>
                <c:pt idx="1724">
                  <c:v>172.40220642</c:v>
                </c:pt>
                <c:pt idx="1725">
                  <c:v>172.50210571</c:v>
                </c:pt>
                <c:pt idx="1726">
                  <c:v>172.60200499999999</c:v>
                </c:pt>
                <c:pt idx="1727">
                  <c:v>172.7019043</c:v>
                </c:pt>
                <c:pt idx="1728">
                  <c:v>172.80180358999999</c:v>
                </c:pt>
                <c:pt idx="1729">
                  <c:v>172.90170287999999</c:v>
                </c:pt>
                <c:pt idx="1730">
                  <c:v>173.00160217000001</c:v>
                </c:pt>
                <c:pt idx="1731">
                  <c:v>173.10150146000001</c:v>
                </c:pt>
                <c:pt idx="1732">
                  <c:v>173.20140076000001</c:v>
                </c:pt>
                <c:pt idx="1733">
                  <c:v>173.30221558</c:v>
                </c:pt>
                <c:pt idx="1734">
                  <c:v>173.40211486999999</c:v>
                </c:pt>
                <c:pt idx="1735">
                  <c:v>173.50201415999999</c:v>
                </c:pt>
                <c:pt idx="1736">
                  <c:v>173.60191345000001</c:v>
                </c:pt>
                <c:pt idx="1737">
                  <c:v>173.70181274000001</c:v>
                </c:pt>
                <c:pt idx="1738">
                  <c:v>173.80171204000001</c:v>
                </c:pt>
                <c:pt idx="1739">
                  <c:v>173.90161133000001</c:v>
                </c:pt>
                <c:pt idx="1740">
                  <c:v>174.00151062</c:v>
                </c:pt>
                <c:pt idx="1741">
                  <c:v>174.10231017999999</c:v>
                </c:pt>
                <c:pt idx="1742">
                  <c:v>174.20220947000001</c:v>
                </c:pt>
                <c:pt idx="1743">
                  <c:v>174.30210876000001</c:v>
                </c:pt>
                <c:pt idx="1744">
                  <c:v>174.40200806000001</c:v>
                </c:pt>
                <c:pt idx="1745">
                  <c:v>174.50190735000001</c:v>
                </c:pt>
                <c:pt idx="1746">
                  <c:v>174.60180664000001</c:v>
                </c:pt>
                <c:pt idx="1747">
                  <c:v>174.70170593</c:v>
                </c:pt>
                <c:pt idx="1748">
                  <c:v>174.80160522</c:v>
                </c:pt>
                <c:pt idx="1749">
                  <c:v>174.90150452</c:v>
                </c:pt>
                <c:pt idx="1750">
                  <c:v>175.00230407999999</c:v>
                </c:pt>
                <c:pt idx="1751">
                  <c:v>175.10220337000001</c:v>
                </c:pt>
                <c:pt idx="1752">
                  <c:v>175.20210266000001</c:v>
                </c:pt>
                <c:pt idx="1753">
                  <c:v>175.30200195</c:v>
                </c:pt>
                <c:pt idx="1754">
                  <c:v>175.40190125000001</c:v>
                </c:pt>
                <c:pt idx="1755">
                  <c:v>175.5018158</c:v>
                </c:pt>
                <c:pt idx="1756">
                  <c:v>175.60171509</c:v>
                </c:pt>
                <c:pt idx="1757">
                  <c:v>175.70161438</c:v>
                </c:pt>
                <c:pt idx="1758">
                  <c:v>175.80241394000001</c:v>
                </c:pt>
                <c:pt idx="1759">
                  <c:v>175.90231323</c:v>
                </c:pt>
                <c:pt idx="1760">
                  <c:v>176.00221252</c:v>
                </c:pt>
                <c:pt idx="1761">
                  <c:v>176.10211182</c:v>
                </c:pt>
                <c:pt idx="1762">
                  <c:v>176.20201111</c:v>
                </c:pt>
                <c:pt idx="1763">
                  <c:v>176.3019104</c:v>
                </c:pt>
                <c:pt idx="1764">
                  <c:v>176.40180968999999</c:v>
                </c:pt>
                <c:pt idx="1765">
                  <c:v>176.50170897999999</c:v>
                </c:pt>
                <c:pt idx="1766">
                  <c:v>176.60160827999999</c:v>
                </c:pt>
                <c:pt idx="1767">
                  <c:v>176.70240784000001</c:v>
                </c:pt>
                <c:pt idx="1768">
                  <c:v>176.80230713</c:v>
                </c:pt>
                <c:pt idx="1769">
                  <c:v>176.90220642</c:v>
                </c:pt>
                <c:pt idx="1770">
                  <c:v>177.00210571</c:v>
                </c:pt>
                <c:pt idx="1771">
                  <c:v>177.10200499999999</c:v>
                </c:pt>
                <c:pt idx="1772">
                  <c:v>177.2019043</c:v>
                </c:pt>
                <c:pt idx="1773">
                  <c:v>177.30180358999999</c:v>
                </c:pt>
                <c:pt idx="1774">
                  <c:v>177.40170287999999</c:v>
                </c:pt>
                <c:pt idx="1775">
                  <c:v>177.50250244</c:v>
                </c:pt>
                <c:pt idx="1776">
                  <c:v>177.60240173</c:v>
                </c:pt>
                <c:pt idx="1777">
                  <c:v>177.70230103</c:v>
                </c:pt>
                <c:pt idx="1778">
                  <c:v>177.80221558</c:v>
                </c:pt>
                <c:pt idx="1779">
                  <c:v>177.90211486999999</c:v>
                </c:pt>
                <c:pt idx="1780">
                  <c:v>178.00201415999999</c:v>
                </c:pt>
                <c:pt idx="1781">
                  <c:v>178.10191345000001</c:v>
                </c:pt>
                <c:pt idx="1782">
                  <c:v>178.20181274000001</c:v>
                </c:pt>
                <c:pt idx="1783">
                  <c:v>178.30171204000001</c:v>
                </c:pt>
                <c:pt idx="1784">
                  <c:v>178.4025116</c:v>
                </c:pt>
                <c:pt idx="1785">
                  <c:v>178.50241088999999</c:v>
                </c:pt>
                <c:pt idx="1786">
                  <c:v>178.60231017999999</c:v>
                </c:pt>
                <c:pt idx="1787">
                  <c:v>178.70220947000001</c:v>
                </c:pt>
                <c:pt idx="1788">
                  <c:v>178.80210876000001</c:v>
                </c:pt>
                <c:pt idx="1789">
                  <c:v>178.90200806000001</c:v>
                </c:pt>
                <c:pt idx="1790">
                  <c:v>179.00190735000001</c:v>
                </c:pt>
                <c:pt idx="1791">
                  <c:v>179.10180664000001</c:v>
                </c:pt>
                <c:pt idx="1792">
                  <c:v>179.20260619999999</c:v>
                </c:pt>
                <c:pt idx="1793">
                  <c:v>179.30250548999999</c:v>
                </c:pt>
                <c:pt idx="1794">
                  <c:v>179.40240478999999</c:v>
                </c:pt>
                <c:pt idx="1795">
                  <c:v>179.50230407999999</c:v>
                </c:pt>
                <c:pt idx="1796">
                  <c:v>179.60220337000001</c:v>
                </c:pt>
                <c:pt idx="1797">
                  <c:v>179.70210266000001</c:v>
                </c:pt>
                <c:pt idx="1798">
                  <c:v>179.80200195</c:v>
                </c:pt>
                <c:pt idx="1799">
                  <c:v>179.90190125000001</c:v>
                </c:pt>
                <c:pt idx="1800">
                  <c:v>180.0018158</c:v>
                </c:pt>
                <c:pt idx="1801">
                  <c:v>180.10261535999999</c:v>
                </c:pt>
                <c:pt idx="1802">
                  <c:v>180.20251465000001</c:v>
                </c:pt>
                <c:pt idx="1803">
                  <c:v>180.30241394000001</c:v>
                </c:pt>
                <c:pt idx="1804">
                  <c:v>180.40231323</c:v>
                </c:pt>
                <c:pt idx="1805">
                  <c:v>180.50221252</c:v>
                </c:pt>
                <c:pt idx="1806">
                  <c:v>180.60211182</c:v>
                </c:pt>
                <c:pt idx="1807">
                  <c:v>180.70201111</c:v>
                </c:pt>
                <c:pt idx="1808">
                  <c:v>180.8019104</c:v>
                </c:pt>
                <c:pt idx="1809">
                  <c:v>180.90270996000001</c:v>
                </c:pt>
                <c:pt idx="1810">
                  <c:v>181.00260925000001</c:v>
                </c:pt>
                <c:pt idx="1811">
                  <c:v>181.10250854</c:v>
                </c:pt>
                <c:pt idx="1812">
                  <c:v>181.20240784000001</c:v>
                </c:pt>
                <c:pt idx="1813">
                  <c:v>181.30230713</c:v>
                </c:pt>
                <c:pt idx="1814">
                  <c:v>181.40220642</c:v>
                </c:pt>
                <c:pt idx="1815">
                  <c:v>181.50210571</c:v>
                </c:pt>
                <c:pt idx="1816">
                  <c:v>181.60200499999999</c:v>
                </c:pt>
                <c:pt idx="1817">
                  <c:v>181.7019043</c:v>
                </c:pt>
                <c:pt idx="1818">
                  <c:v>181.80270386000001</c:v>
                </c:pt>
                <c:pt idx="1819">
                  <c:v>181.90260315</c:v>
                </c:pt>
                <c:pt idx="1820">
                  <c:v>182.00250244</c:v>
                </c:pt>
                <c:pt idx="1821">
                  <c:v>182.10240173</c:v>
                </c:pt>
                <c:pt idx="1822">
                  <c:v>182.20230103</c:v>
                </c:pt>
                <c:pt idx="1823">
                  <c:v>182.30221558</c:v>
                </c:pt>
                <c:pt idx="1824">
                  <c:v>182.40211486999999</c:v>
                </c:pt>
                <c:pt idx="1825">
                  <c:v>182.50201415999999</c:v>
                </c:pt>
                <c:pt idx="1826">
                  <c:v>182.60281372</c:v>
                </c:pt>
                <c:pt idx="1827">
                  <c:v>182.70271301</c:v>
                </c:pt>
                <c:pt idx="1828">
                  <c:v>182.80261229999999</c:v>
                </c:pt>
                <c:pt idx="1829">
                  <c:v>182.9025116</c:v>
                </c:pt>
                <c:pt idx="1830">
                  <c:v>183.00241088999999</c:v>
                </c:pt>
                <c:pt idx="1831">
                  <c:v>183.10231017999999</c:v>
                </c:pt>
                <c:pt idx="1832">
                  <c:v>183.20220947000001</c:v>
                </c:pt>
                <c:pt idx="1833">
                  <c:v>183.30210876000001</c:v>
                </c:pt>
                <c:pt idx="1834">
                  <c:v>183.40200806000001</c:v>
                </c:pt>
                <c:pt idx="1835">
                  <c:v>183.50280762</c:v>
                </c:pt>
                <c:pt idx="1836">
                  <c:v>183.60270690999999</c:v>
                </c:pt>
                <c:pt idx="1837">
                  <c:v>183.70260619999999</c:v>
                </c:pt>
                <c:pt idx="1838">
                  <c:v>183.80250548999999</c:v>
                </c:pt>
                <c:pt idx="1839">
                  <c:v>183.90240478999999</c:v>
                </c:pt>
                <c:pt idx="1840">
                  <c:v>184.00230407999999</c:v>
                </c:pt>
                <c:pt idx="1841">
                  <c:v>184.10220337000001</c:v>
                </c:pt>
                <c:pt idx="1842">
                  <c:v>184.20210266000001</c:v>
                </c:pt>
                <c:pt idx="1843">
                  <c:v>184.30290221999999</c:v>
                </c:pt>
                <c:pt idx="1844">
                  <c:v>184.40280150999999</c:v>
                </c:pt>
                <c:pt idx="1845">
                  <c:v>184.50271606000001</c:v>
                </c:pt>
                <c:pt idx="1846">
                  <c:v>184.60261535999999</c:v>
                </c:pt>
                <c:pt idx="1847">
                  <c:v>184.70251465000001</c:v>
                </c:pt>
                <c:pt idx="1848">
                  <c:v>184.80241394000001</c:v>
                </c:pt>
                <c:pt idx="1849">
                  <c:v>184.90231323</c:v>
                </c:pt>
                <c:pt idx="1850">
                  <c:v>185.00221252</c:v>
                </c:pt>
                <c:pt idx="1851">
                  <c:v>185.10211182</c:v>
                </c:pt>
                <c:pt idx="1852">
                  <c:v>185.20291137999999</c:v>
                </c:pt>
                <c:pt idx="1853">
                  <c:v>185.30281067000001</c:v>
                </c:pt>
                <c:pt idx="1854">
                  <c:v>185.40270996000001</c:v>
                </c:pt>
                <c:pt idx="1855">
                  <c:v>185.50260925000001</c:v>
                </c:pt>
                <c:pt idx="1856">
                  <c:v>185.60250854</c:v>
                </c:pt>
                <c:pt idx="1857">
                  <c:v>185.70240784000001</c:v>
                </c:pt>
                <c:pt idx="1858">
                  <c:v>185.80230713</c:v>
                </c:pt>
                <c:pt idx="1859">
                  <c:v>185.90220642</c:v>
                </c:pt>
                <c:pt idx="1860">
                  <c:v>186.00300598000001</c:v>
                </c:pt>
                <c:pt idx="1861">
                  <c:v>186.10290527000001</c:v>
                </c:pt>
                <c:pt idx="1862">
                  <c:v>186.20280457000001</c:v>
                </c:pt>
                <c:pt idx="1863">
                  <c:v>186.30270386000001</c:v>
                </c:pt>
                <c:pt idx="1864">
                  <c:v>186.40260315</c:v>
                </c:pt>
                <c:pt idx="1865">
                  <c:v>186.50250244</c:v>
                </c:pt>
                <c:pt idx="1866">
                  <c:v>186.60240173</c:v>
                </c:pt>
                <c:pt idx="1867">
                  <c:v>186.70231627999999</c:v>
                </c:pt>
                <c:pt idx="1868">
                  <c:v>186.80221558</c:v>
                </c:pt>
                <c:pt idx="1869">
                  <c:v>186.90301514000001</c:v>
                </c:pt>
                <c:pt idx="1870">
                  <c:v>187.00291443</c:v>
                </c:pt>
                <c:pt idx="1871">
                  <c:v>187.10281372</c:v>
                </c:pt>
                <c:pt idx="1872">
                  <c:v>187.20271301</c:v>
                </c:pt>
                <c:pt idx="1873">
                  <c:v>187.30261229999999</c:v>
                </c:pt>
                <c:pt idx="1874">
                  <c:v>187.4025116</c:v>
                </c:pt>
                <c:pt idx="1875">
                  <c:v>187.50241088999999</c:v>
                </c:pt>
                <c:pt idx="1876">
                  <c:v>187.60231017999999</c:v>
                </c:pt>
                <c:pt idx="1877">
                  <c:v>187.70310974</c:v>
                </c:pt>
                <c:pt idx="1878">
                  <c:v>187.80300903</c:v>
                </c:pt>
                <c:pt idx="1879">
                  <c:v>187.90290833</c:v>
                </c:pt>
                <c:pt idx="1880">
                  <c:v>188.00280762</c:v>
                </c:pt>
                <c:pt idx="1881">
                  <c:v>188.10270690999999</c:v>
                </c:pt>
                <c:pt idx="1882">
                  <c:v>188.20260619999999</c:v>
                </c:pt>
                <c:pt idx="1883">
                  <c:v>188.30250548999999</c:v>
                </c:pt>
                <c:pt idx="1884">
                  <c:v>188.40240478999999</c:v>
                </c:pt>
                <c:pt idx="1885">
                  <c:v>188.50230407999999</c:v>
                </c:pt>
                <c:pt idx="1886">
                  <c:v>188.60310364</c:v>
                </c:pt>
                <c:pt idx="1887">
                  <c:v>188.70300293</c:v>
                </c:pt>
                <c:pt idx="1888">
                  <c:v>188.80290221999999</c:v>
                </c:pt>
                <c:pt idx="1889">
                  <c:v>188.90280150999999</c:v>
                </c:pt>
                <c:pt idx="1890">
                  <c:v>189.00271606000001</c:v>
                </c:pt>
                <c:pt idx="1891">
                  <c:v>189.10261535999999</c:v>
                </c:pt>
                <c:pt idx="1892">
                  <c:v>189.20251465000001</c:v>
                </c:pt>
                <c:pt idx="1893">
                  <c:v>189.30241394000001</c:v>
                </c:pt>
                <c:pt idx="1894">
                  <c:v>189.40321349999999</c:v>
                </c:pt>
                <c:pt idx="1895">
                  <c:v>189.50311278999999</c:v>
                </c:pt>
                <c:pt idx="1896">
                  <c:v>189.60301208000001</c:v>
                </c:pt>
                <c:pt idx="1897">
                  <c:v>189.70291137999999</c:v>
                </c:pt>
                <c:pt idx="1898">
                  <c:v>189.80281067000001</c:v>
                </c:pt>
                <c:pt idx="1899">
                  <c:v>189.90270996000001</c:v>
                </c:pt>
                <c:pt idx="1900">
                  <c:v>190.00260925000001</c:v>
                </c:pt>
                <c:pt idx="1901">
                  <c:v>190.10250854</c:v>
                </c:pt>
                <c:pt idx="1902">
                  <c:v>190.20240784000001</c:v>
                </c:pt>
                <c:pt idx="1903">
                  <c:v>190.30320739999999</c:v>
                </c:pt>
                <c:pt idx="1904">
                  <c:v>190.40310668999999</c:v>
                </c:pt>
                <c:pt idx="1905">
                  <c:v>190.50300598000001</c:v>
                </c:pt>
                <c:pt idx="1906">
                  <c:v>190.60290527000001</c:v>
                </c:pt>
                <c:pt idx="1907">
                  <c:v>190.70280457000001</c:v>
                </c:pt>
                <c:pt idx="1908">
                  <c:v>190.80270386000001</c:v>
                </c:pt>
                <c:pt idx="1909">
                  <c:v>190.90260315</c:v>
                </c:pt>
                <c:pt idx="1910">
                  <c:v>191.00250244</c:v>
                </c:pt>
                <c:pt idx="1911">
                  <c:v>191.10330200000001</c:v>
                </c:pt>
                <c:pt idx="1912">
                  <c:v>191.20321655000001</c:v>
                </c:pt>
                <c:pt idx="1913">
                  <c:v>191.30311584</c:v>
                </c:pt>
                <c:pt idx="1914">
                  <c:v>191.40301514000001</c:v>
                </c:pt>
                <c:pt idx="1915">
                  <c:v>191.50291443</c:v>
                </c:pt>
                <c:pt idx="1916">
                  <c:v>191.60281372</c:v>
                </c:pt>
                <c:pt idx="1917">
                  <c:v>191.70271301</c:v>
                </c:pt>
                <c:pt idx="1918">
                  <c:v>191.80261229999999</c:v>
                </c:pt>
                <c:pt idx="1919">
                  <c:v>191.9025116</c:v>
                </c:pt>
                <c:pt idx="1920">
                  <c:v>192.00331116000001</c:v>
                </c:pt>
                <c:pt idx="1921">
                  <c:v>192.10321045000001</c:v>
                </c:pt>
                <c:pt idx="1922">
                  <c:v>192.20310974</c:v>
                </c:pt>
                <c:pt idx="1923">
                  <c:v>192.30300903</c:v>
                </c:pt>
                <c:pt idx="1924">
                  <c:v>192.40290833</c:v>
                </c:pt>
                <c:pt idx="1925">
                  <c:v>192.50280762</c:v>
                </c:pt>
                <c:pt idx="1926">
                  <c:v>192.60270690999999</c:v>
                </c:pt>
                <c:pt idx="1927">
                  <c:v>192.70260619999999</c:v>
                </c:pt>
                <c:pt idx="1928">
                  <c:v>192.80340576</c:v>
                </c:pt>
                <c:pt idx="1929">
                  <c:v>192.90330505</c:v>
                </c:pt>
                <c:pt idx="1930">
                  <c:v>193.00320435</c:v>
                </c:pt>
                <c:pt idx="1931">
                  <c:v>193.10310364</c:v>
                </c:pt>
                <c:pt idx="1932">
                  <c:v>193.20300293</c:v>
                </c:pt>
                <c:pt idx="1933">
                  <c:v>193.30290221999999</c:v>
                </c:pt>
                <c:pt idx="1934">
                  <c:v>193.40281676999999</c:v>
                </c:pt>
                <c:pt idx="1935">
                  <c:v>193.50271606000001</c:v>
                </c:pt>
                <c:pt idx="1936">
                  <c:v>193.60261535999999</c:v>
                </c:pt>
                <c:pt idx="1937">
                  <c:v>193.70341492</c:v>
                </c:pt>
                <c:pt idx="1938">
                  <c:v>193.80331421</c:v>
                </c:pt>
                <c:pt idx="1939">
                  <c:v>193.90321349999999</c:v>
                </c:pt>
                <c:pt idx="1940">
                  <c:v>194.00311278999999</c:v>
                </c:pt>
                <c:pt idx="1941">
                  <c:v>194.10301208000001</c:v>
                </c:pt>
                <c:pt idx="1942">
                  <c:v>194.20291137999999</c:v>
                </c:pt>
                <c:pt idx="1943">
                  <c:v>194.30281067000001</c:v>
                </c:pt>
                <c:pt idx="1944">
                  <c:v>194.40270996000001</c:v>
                </c:pt>
                <c:pt idx="1945">
                  <c:v>194.50350951999999</c:v>
                </c:pt>
                <c:pt idx="1946">
                  <c:v>194.60340880999999</c:v>
                </c:pt>
                <c:pt idx="1947">
                  <c:v>194.70330810999999</c:v>
                </c:pt>
                <c:pt idx="1948">
                  <c:v>194.80320739999999</c:v>
                </c:pt>
                <c:pt idx="1949">
                  <c:v>194.90310668999999</c:v>
                </c:pt>
                <c:pt idx="1950">
                  <c:v>195.00300598000001</c:v>
                </c:pt>
                <c:pt idx="1951">
                  <c:v>195.10290527000001</c:v>
                </c:pt>
                <c:pt idx="1952">
                  <c:v>195.20280457000001</c:v>
                </c:pt>
                <c:pt idx="1953">
                  <c:v>195.30360413</c:v>
                </c:pt>
                <c:pt idx="1954">
                  <c:v>195.40350341999999</c:v>
                </c:pt>
                <c:pt idx="1955">
                  <c:v>195.50340270999999</c:v>
                </c:pt>
                <c:pt idx="1956">
                  <c:v>195.60330200000001</c:v>
                </c:pt>
                <c:pt idx="1957">
                  <c:v>195.70321655000001</c:v>
                </c:pt>
                <c:pt idx="1958">
                  <c:v>195.80311584</c:v>
                </c:pt>
                <c:pt idx="1959">
                  <c:v>195.90301514000001</c:v>
                </c:pt>
                <c:pt idx="1960">
                  <c:v>196.00291443</c:v>
                </c:pt>
                <c:pt idx="1961">
                  <c:v>196.10281372</c:v>
                </c:pt>
                <c:pt idx="1962">
                  <c:v>196.20361328000001</c:v>
                </c:pt>
                <c:pt idx="1963">
                  <c:v>196.30351257000001</c:v>
                </c:pt>
                <c:pt idx="1964">
                  <c:v>196.40341187000001</c:v>
                </c:pt>
                <c:pt idx="1965">
                  <c:v>196.50331116000001</c:v>
                </c:pt>
                <c:pt idx="1966">
                  <c:v>196.60321045000001</c:v>
                </c:pt>
                <c:pt idx="1967">
                  <c:v>196.70310974</c:v>
                </c:pt>
                <c:pt idx="1968">
                  <c:v>196.80300903</c:v>
                </c:pt>
                <c:pt idx="1969">
                  <c:v>196.90290833</c:v>
                </c:pt>
                <c:pt idx="1970">
                  <c:v>197.00370788999999</c:v>
                </c:pt>
                <c:pt idx="1971">
                  <c:v>197.10360718000001</c:v>
                </c:pt>
                <c:pt idx="1972">
                  <c:v>197.20350647000001</c:v>
                </c:pt>
                <c:pt idx="1973">
                  <c:v>197.30340576</c:v>
                </c:pt>
                <c:pt idx="1974">
                  <c:v>197.40330505</c:v>
                </c:pt>
                <c:pt idx="1975">
                  <c:v>197.50320435</c:v>
                </c:pt>
                <c:pt idx="1976">
                  <c:v>197.60310364</c:v>
                </c:pt>
                <c:pt idx="1977">
                  <c:v>197.70300293</c:v>
                </c:pt>
                <c:pt idx="1978">
                  <c:v>197.80290221999999</c:v>
                </c:pt>
                <c:pt idx="1979">
                  <c:v>197.90370178000001</c:v>
                </c:pt>
                <c:pt idx="1980">
                  <c:v>198.00361633</c:v>
                </c:pt>
                <c:pt idx="1981">
                  <c:v>198.10351563</c:v>
                </c:pt>
                <c:pt idx="1982">
                  <c:v>198.20341492</c:v>
                </c:pt>
                <c:pt idx="1983">
                  <c:v>198.30331421</c:v>
                </c:pt>
                <c:pt idx="1984">
                  <c:v>198.40321349999999</c:v>
                </c:pt>
                <c:pt idx="1985">
                  <c:v>198.50311278999999</c:v>
                </c:pt>
                <c:pt idx="1986">
                  <c:v>198.60301208000001</c:v>
                </c:pt>
                <c:pt idx="1987">
                  <c:v>198.70381165000001</c:v>
                </c:pt>
                <c:pt idx="1988">
                  <c:v>198.80371094</c:v>
                </c:pt>
                <c:pt idx="1989">
                  <c:v>198.90361023</c:v>
                </c:pt>
                <c:pt idx="1990">
                  <c:v>199.00350951999999</c:v>
                </c:pt>
                <c:pt idx="1991">
                  <c:v>199.10340880999999</c:v>
                </c:pt>
                <c:pt idx="1992">
                  <c:v>199.20330810999999</c:v>
                </c:pt>
                <c:pt idx="1993">
                  <c:v>199.30320739999999</c:v>
                </c:pt>
                <c:pt idx="1994">
                  <c:v>199.40310668999999</c:v>
                </c:pt>
                <c:pt idx="1995">
                  <c:v>199.50300598000001</c:v>
                </c:pt>
                <c:pt idx="1996">
                  <c:v>199.60380554</c:v>
                </c:pt>
                <c:pt idx="1997">
                  <c:v>199.70370482999999</c:v>
                </c:pt>
                <c:pt idx="1998">
                  <c:v>199.80360413</c:v>
                </c:pt>
                <c:pt idx="1999">
                  <c:v>199.90350341999999</c:v>
                </c:pt>
              </c:numCache>
            </c:numRef>
          </c:xVal>
          <c:yVal>
            <c:numRef>
              <c:f>Flex_Joint_moments!$E$3:$E$2002</c:f>
              <c:numCache>
                <c:formatCode>0.00E+00</c:formatCode>
                <c:ptCount val="2000"/>
                <c:pt idx="0">
                  <c:v>-2.9889715835E-2</c:v>
                </c:pt>
                <c:pt idx="1">
                  <c:v>-2.7832280843999999E-2</c:v>
                </c:pt>
                <c:pt idx="2">
                  <c:v>-2.4926977231999999E-2</c:v>
                </c:pt>
                <c:pt idx="3">
                  <c:v>-2.1083539352E-2</c:v>
                </c:pt>
                <c:pt idx="4">
                  <c:v>-1.6219254583000001E-2</c:v>
                </c:pt>
                <c:pt idx="5">
                  <c:v>-1.0263784789000001E-2</c:v>
                </c:pt>
                <c:pt idx="6">
                  <c:v>-3.1605081167000002E-3</c:v>
                </c:pt>
                <c:pt idx="7">
                  <c:v>5.1326625979999999E-3</c:v>
                </c:pt>
                <c:pt idx="8">
                  <c:v>1.4637619257E-2</c:v>
                </c:pt>
                <c:pt idx="9">
                  <c:v>2.5347666814999999E-2</c:v>
                </c:pt>
                <c:pt idx="10">
                  <c:v>3.7225030362999997E-2</c:v>
                </c:pt>
                <c:pt idx="11">
                  <c:v>5.0204791128999997E-2</c:v>
                </c:pt>
                <c:pt idx="12">
                  <c:v>6.4195163548000006E-2</c:v>
                </c:pt>
                <c:pt idx="13">
                  <c:v>7.9071909189000006E-2</c:v>
                </c:pt>
                <c:pt idx="14">
                  <c:v>9.4677761196999999E-2</c:v>
                </c:pt>
                <c:pt idx="15">
                  <c:v>0.11083058268</c:v>
                </c:pt>
                <c:pt idx="16">
                  <c:v>0.12732991576</c:v>
                </c:pt>
                <c:pt idx="17">
                  <c:v>0.14395624399000001</c:v>
                </c:pt>
                <c:pt idx="18">
                  <c:v>0.16047126054999999</c:v>
                </c:pt>
                <c:pt idx="19">
                  <c:v>0.17662669717999999</c:v>
                </c:pt>
                <c:pt idx="20">
                  <c:v>0.19217652082</c:v>
                </c:pt>
                <c:pt idx="21">
                  <c:v>0.20688343047999999</c:v>
                </c:pt>
                <c:pt idx="22">
                  <c:v>0.22052057086999999</c:v>
                </c:pt>
                <c:pt idx="23">
                  <c:v>0.23287628591000001</c:v>
                </c:pt>
                <c:pt idx="24">
                  <c:v>0.24376364051999999</c:v>
                </c:pt>
                <c:pt idx="25">
                  <c:v>0.25302812457000001</c:v>
                </c:pt>
                <c:pt idx="26">
                  <c:v>0.26054948568000003</c:v>
                </c:pt>
                <c:pt idx="27">
                  <c:v>0.26624113320999998</c:v>
                </c:pt>
                <c:pt idx="28">
                  <c:v>0.27005106211000002</c:v>
                </c:pt>
                <c:pt idx="29">
                  <c:v>0.27196407317999999</c:v>
                </c:pt>
                <c:pt idx="30">
                  <c:v>0.27200230955999999</c:v>
                </c:pt>
                <c:pt idx="31">
                  <c:v>0.27022162080000001</c:v>
                </c:pt>
                <c:pt idx="32">
                  <c:v>0.26670545340000001</c:v>
                </c:pt>
                <c:pt idx="33">
                  <c:v>0.26156079769000001</c:v>
                </c:pt>
                <c:pt idx="34">
                  <c:v>0.25491747259999997</c:v>
                </c:pt>
                <c:pt idx="35">
                  <c:v>0.24692468344999999</c:v>
                </c:pt>
                <c:pt idx="36">
                  <c:v>0.23774275183999999</c:v>
                </c:pt>
                <c:pt idx="37">
                  <c:v>0.22753596306000001</c:v>
                </c:pt>
                <c:pt idx="38">
                  <c:v>0.21647125482999999</c:v>
                </c:pt>
                <c:pt idx="39">
                  <c:v>0.20471866428999999</c:v>
                </c:pt>
                <c:pt idx="40">
                  <c:v>0.19244779645999999</c:v>
                </c:pt>
                <c:pt idx="41">
                  <c:v>0.17982174456</c:v>
                </c:pt>
                <c:pt idx="42">
                  <c:v>0.16699515282999999</c:v>
                </c:pt>
                <c:pt idx="43">
                  <c:v>0.15411742032</c:v>
                </c:pt>
                <c:pt idx="44">
                  <c:v>0.14133447409</c:v>
                </c:pt>
                <c:pt idx="45">
                  <c:v>0.12878504395000001</c:v>
                </c:pt>
                <c:pt idx="46">
                  <c:v>0.11659692973000001</c:v>
                </c:pt>
                <c:pt idx="47">
                  <c:v>0.10488864034000001</c:v>
                </c:pt>
                <c:pt idx="48">
                  <c:v>9.3772836030000001E-2</c:v>
                </c:pt>
                <c:pt idx="49">
                  <c:v>8.3355583250999996E-2</c:v>
                </c:pt>
                <c:pt idx="50">
                  <c:v>7.3732502758999993E-2</c:v>
                </c:pt>
                <c:pt idx="51">
                  <c:v>6.4986892044999994E-2</c:v>
                </c:pt>
                <c:pt idx="52">
                  <c:v>5.7191547006000001E-2</c:v>
                </c:pt>
                <c:pt idx="53">
                  <c:v>5.0410795957000001E-2</c:v>
                </c:pt>
                <c:pt idx="54">
                  <c:v>4.4698689133E-2</c:v>
                </c:pt>
                <c:pt idx="55">
                  <c:v>4.0094904601999999E-2</c:v>
                </c:pt>
                <c:pt idx="56">
                  <c:v>3.6623790859999998E-2</c:v>
                </c:pt>
                <c:pt idx="57">
                  <c:v>3.4297436475999997E-2</c:v>
                </c:pt>
                <c:pt idx="58">
                  <c:v>3.3117607235999998E-2</c:v>
                </c:pt>
                <c:pt idx="59">
                  <c:v>3.3073712140000003E-2</c:v>
                </c:pt>
                <c:pt idx="60">
                  <c:v>3.4140665084000002E-2</c:v>
                </c:pt>
                <c:pt idx="61">
                  <c:v>3.6281455307999998E-2</c:v>
                </c:pt>
                <c:pt idx="62">
                  <c:v>3.9452385157000003E-2</c:v>
                </c:pt>
                <c:pt idx="63">
                  <c:v>4.3604981154000001E-2</c:v>
                </c:pt>
                <c:pt idx="64">
                  <c:v>4.8684772103999997E-2</c:v>
                </c:pt>
                <c:pt idx="65">
                  <c:v>5.4632429034E-2</c:v>
                </c:pt>
                <c:pt idx="66">
                  <c:v>6.1388261616000001E-2</c:v>
                </c:pt>
                <c:pt idx="67">
                  <c:v>6.8895526230000004E-2</c:v>
                </c:pt>
                <c:pt idx="68">
                  <c:v>7.7100135385999996E-2</c:v>
                </c:pt>
                <c:pt idx="69">
                  <c:v>8.5949338973E-2</c:v>
                </c:pt>
                <c:pt idx="70">
                  <c:v>9.5393009483999994E-2</c:v>
                </c:pt>
                <c:pt idx="71">
                  <c:v>0.1053873077</c:v>
                </c:pt>
                <c:pt idx="72">
                  <c:v>0.11589631438</c:v>
                </c:pt>
                <c:pt idx="73">
                  <c:v>0.12688946724</c:v>
                </c:pt>
                <c:pt idx="74">
                  <c:v>0.13833852112</c:v>
                </c:pt>
                <c:pt idx="75">
                  <c:v>0.15021777152999999</c:v>
                </c:pt>
                <c:pt idx="76">
                  <c:v>0.16250577568999999</c:v>
                </c:pt>
                <c:pt idx="77">
                  <c:v>0.17518445849</c:v>
                </c:pt>
                <c:pt idx="78">
                  <c:v>0.18823556601999999</c:v>
                </c:pt>
                <c:pt idx="79">
                  <c:v>0.20163832605000001</c:v>
                </c:pt>
                <c:pt idx="80">
                  <c:v>0.21537095308000001</c:v>
                </c:pt>
                <c:pt idx="81">
                  <c:v>0.22941246629000001</c:v>
                </c:pt>
                <c:pt idx="82">
                  <c:v>0.24374115466999999</c:v>
                </c:pt>
                <c:pt idx="83">
                  <c:v>0.25833189487000002</c:v>
                </c:pt>
                <c:pt idx="84">
                  <c:v>0.27315667271999999</c:v>
                </c:pt>
                <c:pt idx="85">
                  <c:v>0.28818786144000003</c:v>
                </c:pt>
                <c:pt idx="86">
                  <c:v>0.30339998007000002</c:v>
                </c:pt>
                <c:pt idx="87">
                  <c:v>0.31876805424999999</c:v>
                </c:pt>
                <c:pt idx="88">
                  <c:v>0.33426603675</c:v>
                </c:pt>
                <c:pt idx="89">
                  <c:v>0.34986868501000001</c:v>
                </c:pt>
                <c:pt idx="90">
                  <c:v>0.36555472016000001</c:v>
                </c:pt>
                <c:pt idx="91">
                  <c:v>0.38130649923999999</c:v>
                </c:pt>
                <c:pt idx="92">
                  <c:v>0.39710658788999997</c:v>
                </c:pt>
                <c:pt idx="93">
                  <c:v>0.41293600202000003</c:v>
                </c:pt>
                <c:pt idx="94">
                  <c:v>0.42877596617000002</c:v>
                </c:pt>
                <c:pt idx="95">
                  <c:v>0.44460910559</c:v>
                </c:pt>
                <c:pt idx="96">
                  <c:v>0.46041685342999999</c:v>
                </c:pt>
                <c:pt idx="97">
                  <c:v>0.47617596388</c:v>
                </c:pt>
                <c:pt idx="98">
                  <c:v>0.49185794591999998</c:v>
                </c:pt>
                <c:pt idx="99">
                  <c:v>0.50743138789999997</c:v>
                </c:pt>
                <c:pt idx="100">
                  <c:v>0.52286291121999995</c:v>
                </c:pt>
                <c:pt idx="101">
                  <c:v>0.53811526299000001</c:v>
                </c:pt>
                <c:pt idx="102">
                  <c:v>0.55314636230000003</c:v>
                </c:pt>
                <c:pt idx="103">
                  <c:v>0.56791156529999998</c:v>
                </c:pt>
                <c:pt idx="104">
                  <c:v>0.58236676455000003</c:v>
                </c:pt>
                <c:pt idx="105">
                  <c:v>0.59646898508000001</c:v>
                </c:pt>
                <c:pt idx="106">
                  <c:v>0.61017525196</c:v>
                </c:pt>
                <c:pt idx="107">
                  <c:v>0.62344360351999994</c:v>
                </c:pt>
                <c:pt idx="108">
                  <c:v>0.63623708486999997</c:v>
                </c:pt>
                <c:pt idx="109">
                  <c:v>0.64852637052999995</c:v>
                </c:pt>
                <c:pt idx="110">
                  <c:v>0.66028898954000004</c:v>
                </c:pt>
                <c:pt idx="111">
                  <c:v>0.67150771618000005</c:v>
                </c:pt>
                <c:pt idx="112">
                  <c:v>0.68217176198999996</c:v>
                </c:pt>
                <c:pt idx="113">
                  <c:v>0.69227969645999998</c:v>
                </c:pt>
                <c:pt idx="114">
                  <c:v>0.70183980464999995</c:v>
                </c:pt>
                <c:pt idx="115">
                  <c:v>0.71086722611999997</c:v>
                </c:pt>
                <c:pt idx="116">
                  <c:v>0.71938216686000001</c:v>
                </c:pt>
                <c:pt idx="117">
                  <c:v>0.72741103171999999</c:v>
                </c:pt>
                <c:pt idx="118">
                  <c:v>0.73498731851999999</c:v>
                </c:pt>
                <c:pt idx="119">
                  <c:v>0.74214953183999999</c:v>
                </c:pt>
                <c:pt idx="120">
                  <c:v>0.74893790483</c:v>
                </c:pt>
                <c:pt idx="121">
                  <c:v>0.75539374351999999</c:v>
                </c:pt>
                <c:pt idx="122">
                  <c:v>0.76156079768999996</c:v>
                </c:pt>
                <c:pt idx="123">
                  <c:v>0.76748543977999995</c:v>
                </c:pt>
                <c:pt idx="124">
                  <c:v>0.77321469783999996</c:v>
                </c:pt>
                <c:pt idx="125">
                  <c:v>0.77879476547000004</c:v>
                </c:pt>
                <c:pt idx="126">
                  <c:v>0.78427171706999999</c:v>
                </c:pt>
                <c:pt idx="127">
                  <c:v>0.78969305753999997</c:v>
                </c:pt>
                <c:pt idx="128">
                  <c:v>0.79510736464999998</c:v>
                </c:pt>
                <c:pt idx="129">
                  <c:v>0.80056232214</c:v>
                </c:pt>
                <c:pt idx="130">
                  <c:v>0.80610352755000003</c:v>
                </c:pt>
                <c:pt idx="131">
                  <c:v>0.81177514791000005</c:v>
                </c:pt>
                <c:pt idx="132">
                  <c:v>0.81762051581999995</c:v>
                </c:pt>
                <c:pt idx="133">
                  <c:v>0.82368099688999996</c:v>
                </c:pt>
                <c:pt idx="134">
                  <c:v>0.82999336720000005</c:v>
                </c:pt>
                <c:pt idx="135">
                  <c:v>0.83658832311999998</c:v>
                </c:pt>
                <c:pt idx="136">
                  <c:v>0.84349101782000002</c:v>
                </c:pt>
                <c:pt idx="137">
                  <c:v>0.85072112082999995</c:v>
                </c:pt>
                <c:pt idx="138">
                  <c:v>0.85829108953</c:v>
                </c:pt>
                <c:pt idx="139">
                  <c:v>0.86620414257</c:v>
                </c:pt>
                <c:pt idx="140">
                  <c:v>0.87445366383000001</c:v>
                </c:pt>
                <c:pt idx="141">
                  <c:v>0.88302409649000002</c:v>
                </c:pt>
                <c:pt idx="142">
                  <c:v>0.89189112185999997</c:v>
                </c:pt>
                <c:pt idx="143">
                  <c:v>0.90102058649000005</c:v>
                </c:pt>
                <c:pt idx="144">
                  <c:v>0.91036754847000001</c:v>
                </c:pt>
                <c:pt idx="145">
                  <c:v>0.91987735032999995</c:v>
                </c:pt>
                <c:pt idx="146">
                  <c:v>0.92948746681000005</c:v>
                </c:pt>
                <c:pt idx="147">
                  <c:v>0.93912851809999998</c:v>
                </c:pt>
                <c:pt idx="148">
                  <c:v>0.94872385263000003</c:v>
                </c:pt>
                <c:pt idx="149">
                  <c:v>0.95819008350000001</c:v>
                </c:pt>
                <c:pt idx="150">
                  <c:v>0.96743857861000004</c:v>
                </c:pt>
                <c:pt idx="151">
                  <c:v>0.97637665271999996</c:v>
                </c:pt>
                <c:pt idx="152">
                  <c:v>0.98490774632</c:v>
                </c:pt>
                <c:pt idx="153">
                  <c:v>0.99293053149999999</c:v>
                </c:pt>
                <c:pt idx="154">
                  <c:v>1.0003386736</c:v>
                </c:pt>
                <c:pt idx="155">
                  <c:v>1.0070214272</c:v>
                </c:pt>
                <c:pt idx="156">
                  <c:v>1.0128637551999999</c:v>
                </c:pt>
                <c:pt idx="157">
                  <c:v>1.0177452564</c:v>
                </c:pt>
                <c:pt idx="158">
                  <c:v>1.0215388536000001</c:v>
                </c:pt>
                <c:pt idx="159">
                  <c:v>1.0241104364</c:v>
                </c:pt>
                <c:pt idx="160">
                  <c:v>1.0253194570999999</c:v>
                </c:pt>
                <c:pt idx="161">
                  <c:v>1.0250197648999999</c:v>
                </c:pt>
                <c:pt idx="162">
                  <c:v>1.0230587721</c:v>
                </c:pt>
                <c:pt idx="163">
                  <c:v>1.0192770957999999</c:v>
                </c:pt>
                <c:pt idx="164">
                  <c:v>1.0135093927000001</c:v>
                </c:pt>
                <c:pt idx="165">
                  <c:v>1.0055860281</c:v>
                </c:pt>
                <c:pt idx="166">
                  <c:v>0.99533379077999995</c:v>
                </c:pt>
                <c:pt idx="167">
                  <c:v>0.98257613182000003</c:v>
                </c:pt>
                <c:pt idx="168">
                  <c:v>0.96713405848</c:v>
                </c:pt>
                <c:pt idx="169">
                  <c:v>0.94882762432000001</c:v>
                </c:pt>
                <c:pt idx="170">
                  <c:v>0.92747801541999997</c:v>
                </c:pt>
                <c:pt idx="171">
                  <c:v>0.90290892124</c:v>
                </c:pt>
                <c:pt idx="172">
                  <c:v>0.87494719028000001</c:v>
                </c:pt>
                <c:pt idx="173">
                  <c:v>0.84342372417</c:v>
                </c:pt>
                <c:pt idx="174">
                  <c:v>0.80817592143999994</c:v>
                </c:pt>
                <c:pt idx="175">
                  <c:v>0.76905012130999995</c:v>
                </c:pt>
                <c:pt idx="176">
                  <c:v>0.72590279579000005</c:v>
                </c:pt>
                <c:pt idx="177">
                  <c:v>0.67860203981</c:v>
                </c:pt>
                <c:pt idx="178">
                  <c:v>0.62703025340999996</c:v>
                </c:pt>
                <c:pt idx="179">
                  <c:v>0.57108765840999998</c:v>
                </c:pt>
                <c:pt idx="180">
                  <c:v>0.51069521904000004</c:v>
                </c:pt>
                <c:pt idx="181">
                  <c:v>0.44579687714999999</c:v>
                </c:pt>
                <c:pt idx="182">
                  <c:v>0.37636187672999999</c:v>
                </c:pt>
                <c:pt idx="183">
                  <c:v>0.30238765478000001</c:v>
                </c:pt>
                <c:pt idx="184">
                  <c:v>0.22390310465999999</c:v>
                </c:pt>
                <c:pt idx="185">
                  <c:v>0.14097078145</c:v>
                </c:pt>
                <c:pt idx="186">
                  <c:v>5.3688190876999997E-2</c:v>
                </c:pt>
                <c:pt idx="187">
                  <c:v>-3.7810880690999998E-2</c:v>
                </c:pt>
                <c:pt idx="188">
                  <c:v>-0.13335455954</c:v>
                </c:pt>
                <c:pt idx="189">
                  <c:v>-0.23273167014000001</c:v>
                </c:pt>
                <c:pt idx="190">
                  <c:v>-0.33569216728000001</c:v>
                </c:pt>
                <c:pt idx="191">
                  <c:v>-0.44194838404999998</c:v>
                </c:pt>
                <c:pt idx="192">
                  <c:v>-0.55117601155999996</c:v>
                </c:pt>
                <c:pt idx="193">
                  <c:v>-0.66301524638999998</c:v>
                </c:pt>
                <c:pt idx="194">
                  <c:v>-0.77707362175000005</c:v>
                </c:pt>
                <c:pt idx="195">
                  <c:v>-0.89293009043000005</c:v>
                </c:pt>
                <c:pt idx="196">
                  <c:v>-1.0101397038</c:v>
                </c:pt>
                <c:pt idx="197">
                  <c:v>-1.1282380819</c:v>
                </c:pt>
                <c:pt idx="198">
                  <c:v>-1.2467463017</c:v>
                </c:pt>
                <c:pt idx="199">
                  <c:v>-1.3651775122000001</c:v>
                </c:pt>
                <c:pt idx="200">
                  <c:v>-1.4830439091000001</c:v>
                </c:pt>
                <c:pt idx="201">
                  <c:v>-1.5998623371</c:v>
                </c:pt>
                <c:pt idx="202">
                  <c:v>-1.715159297</c:v>
                </c:pt>
                <c:pt idx="203">
                  <c:v>-1.8284760713999999</c:v>
                </c:pt>
                <c:pt idx="204">
                  <c:v>-1.9393739699999999</c:v>
                </c:pt>
                <c:pt idx="205">
                  <c:v>-2.0474390983999999</c:v>
                </c:pt>
                <c:pt idx="206">
                  <c:v>-2.1522853373999999</c:v>
                </c:pt>
                <c:pt idx="207">
                  <c:v>-2.2535572051999999</c:v>
                </c:pt>
                <c:pt idx="208">
                  <c:v>-2.3509325981</c:v>
                </c:pt>
                <c:pt idx="209">
                  <c:v>-2.4441251755</c:v>
                </c:pt>
                <c:pt idx="210">
                  <c:v>-2.5328850745999998</c:v>
                </c:pt>
                <c:pt idx="211">
                  <c:v>-2.6169996262000002</c:v>
                </c:pt>
                <c:pt idx="212">
                  <c:v>-2.6962933539999998</c:v>
                </c:pt>
                <c:pt idx="213">
                  <c:v>-2.7706284523</c:v>
                </c:pt>
                <c:pt idx="214">
                  <c:v>-2.8399038315</c:v>
                </c:pt>
                <c:pt idx="215">
                  <c:v>-2.9040534496000001</c:v>
                </c:pt>
                <c:pt idx="216">
                  <c:v>-2.9630441666</c:v>
                </c:pt>
                <c:pt idx="217">
                  <c:v>-3.0168743133999998</c:v>
                </c:pt>
                <c:pt idx="218">
                  <c:v>-3.0655708313000001</c:v>
                </c:pt>
                <c:pt idx="219">
                  <c:v>-3.1091864109</c:v>
                </c:pt>
                <c:pt idx="220">
                  <c:v>-3.1477963924000001</c:v>
                </c:pt>
                <c:pt idx="221">
                  <c:v>-3.1814951897000001</c:v>
                </c:pt>
                <c:pt idx="222">
                  <c:v>-3.2103934287999998</c:v>
                </c:pt>
                <c:pt idx="223">
                  <c:v>-3.2346153259000001</c:v>
                </c:pt>
                <c:pt idx="224">
                  <c:v>-3.2542953491</c:v>
                </c:pt>
                <c:pt idx="225">
                  <c:v>-3.2695753573999999</c:v>
                </c:pt>
                <c:pt idx="226">
                  <c:v>-3.2806026936000001</c:v>
                </c:pt>
                <c:pt idx="227">
                  <c:v>-3.2875289916999999</c:v>
                </c:pt>
                <c:pt idx="228">
                  <c:v>-3.2905082703000001</c:v>
                </c:pt>
                <c:pt idx="229">
                  <c:v>-3.2896955013000002</c:v>
                </c:pt>
                <c:pt idx="230">
                  <c:v>-3.2852454185000002</c:v>
                </c:pt>
                <c:pt idx="231">
                  <c:v>-3.2773113250999999</c:v>
                </c:pt>
                <c:pt idx="232">
                  <c:v>-3.266045332</c:v>
                </c:pt>
                <c:pt idx="233">
                  <c:v>-3.2515985966000001</c:v>
                </c:pt>
                <c:pt idx="234">
                  <c:v>-3.2341215610999998</c:v>
                </c:pt>
                <c:pt idx="235">
                  <c:v>-3.2137646675</c:v>
                </c:pt>
                <c:pt idx="236">
                  <c:v>-3.1906781196999998</c:v>
                </c:pt>
                <c:pt idx="237">
                  <c:v>-3.1650128364999999</c:v>
                </c:pt>
                <c:pt idx="238">
                  <c:v>-3.1369206905000002</c:v>
                </c:pt>
                <c:pt idx="239">
                  <c:v>-3.1065542698000002</c:v>
                </c:pt>
                <c:pt idx="240">
                  <c:v>-3.0740666389000002</c:v>
                </c:pt>
                <c:pt idx="241">
                  <c:v>-3.0396103859000001</c:v>
                </c:pt>
                <c:pt idx="242">
                  <c:v>-3.0033376217000001</c:v>
                </c:pt>
                <c:pt idx="243">
                  <c:v>-2.9653999805</c:v>
                </c:pt>
                <c:pt idx="244">
                  <c:v>-2.9259486198000002</c:v>
                </c:pt>
                <c:pt idx="245">
                  <c:v>-2.8851332664</c:v>
                </c:pt>
                <c:pt idx="246">
                  <c:v>-2.8431024550999999</c:v>
                </c:pt>
                <c:pt idx="247">
                  <c:v>-2.8000030518000001</c:v>
                </c:pt>
                <c:pt idx="248">
                  <c:v>-2.7559800148</c:v>
                </c:pt>
                <c:pt idx="249">
                  <c:v>-2.7111763953999999</c:v>
                </c:pt>
                <c:pt idx="250">
                  <c:v>-2.6657335758</c:v>
                </c:pt>
                <c:pt idx="251">
                  <c:v>-2.6197905540000002</c:v>
                </c:pt>
                <c:pt idx="252">
                  <c:v>-2.5734834671</c:v>
                </c:pt>
                <c:pt idx="253">
                  <c:v>-2.5269453525999999</c:v>
                </c:pt>
                <c:pt idx="254">
                  <c:v>-2.4803054332999999</c:v>
                </c:pt>
                <c:pt idx="255">
                  <c:v>-2.4336876868999999</c:v>
                </c:pt>
                <c:pt idx="256">
                  <c:v>-2.3872101307000002</c:v>
                </c:pt>
                <c:pt idx="257">
                  <c:v>-2.3409836292000001</c:v>
                </c:pt>
                <c:pt idx="258">
                  <c:v>-2.2951118946000002</c:v>
                </c:pt>
                <c:pt idx="259">
                  <c:v>-2.2496902943000001</c:v>
                </c:pt>
                <c:pt idx="260">
                  <c:v>-2.2048056126</c:v>
                </c:pt>
                <c:pt idx="261">
                  <c:v>-2.1605353355000001</c:v>
                </c:pt>
                <c:pt idx="262">
                  <c:v>-2.1169478893</c:v>
                </c:pt>
                <c:pt idx="263">
                  <c:v>-2.0741024016999998</c:v>
                </c:pt>
                <c:pt idx="264">
                  <c:v>-2.0320482254000001</c:v>
                </c:pt>
                <c:pt idx="265">
                  <c:v>-1.9908252954000001</c:v>
                </c:pt>
                <c:pt idx="266">
                  <c:v>-1.9504647255000001</c:v>
                </c:pt>
                <c:pt idx="267">
                  <c:v>-1.9109889269</c:v>
                </c:pt>
                <c:pt idx="268">
                  <c:v>-1.8724123239999999</c:v>
                </c:pt>
                <c:pt idx="269">
                  <c:v>-1.8347417116</c:v>
                </c:pt>
                <c:pt idx="270">
                  <c:v>-1.7979774475000001</c:v>
                </c:pt>
                <c:pt idx="271">
                  <c:v>-1.7621144056</c:v>
                </c:pt>
                <c:pt idx="272">
                  <c:v>-1.7271426915999999</c:v>
                </c:pt>
                <c:pt idx="273">
                  <c:v>-1.6930480002999999</c:v>
                </c:pt>
                <c:pt idx="274">
                  <c:v>-1.6598125695999999</c:v>
                </c:pt>
                <c:pt idx="275">
                  <c:v>-1.627415657</c:v>
                </c:pt>
                <c:pt idx="276">
                  <c:v>-1.5958340168</c:v>
                </c:pt>
                <c:pt idx="277">
                  <c:v>-1.5650417805000001</c:v>
                </c:pt>
                <c:pt idx="278">
                  <c:v>-1.5350097417999999</c:v>
                </c:pt>
                <c:pt idx="279">
                  <c:v>-1.505705595</c:v>
                </c:pt>
                <c:pt idx="280">
                  <c:v>-1.4770945311000001</c:v>
                </c:pt>
                <c:pt idx="281">
                  <c:v>-1.4491401910999999</c:v>
                </c:pt>
                <c:pt idx="282">
                  <c:v>-1.4218060969999999</c:v>
                </c:pt>
                <c:pt idx="283">
                  <c:v>-1.395056963</c:v>
                </c:pt>
                <c:pt idx="284">
                  <c:v>-1.3688604832</c:v>
                </c:pt>
                <c:pt idx="285">
                  <c:v>-1.3431885241999999</c:v>
                </c:pt>
                <c:pt idx="286">
                  <c:v>-1.3180190325000001</c:v>
                </c:pt>
                <c:pt idx="287">
                  <c:v>-1.2933371066999999</c:v>
                </c:pt>
                <c:pt idx="288">
                  <c:v>-1.2691352366999999</c:v>
                </c:pt>
                <c:pt idx="289">
                  <c:v>-1.2454130649999999</c:v>
                </c:pt>
                <c:pt idx="290">
                  <c:v>-1.2221763134000001</c:v>
                </c:pt>
                <c:pt idx="291">
                  <c:v>-1.1994360685000001</c:v>
                </c:pt>
                <c:pt idx="292">
                  <c:v>-1.1772074698999999</c:v>
                </c:pt>
                <c:pt idx="293">
                  <c:v>-1.1555074453</c:v>
                </c:pt>
                <c:pt idx="294">
                  <c:v>-1.134352684</c:v>
                </c:pt>
                <c:pt idx="295">
                  <c:v>-1.1137582064</c:v>
                </c:pt>
                <c:pt idx="296">
                  <c:v>-1.0937367678000001</c:v>
                </c:pt>
                <c:pt idx="297">
                  <c:v>-1.0742977858</c:v>
                </c:pt>
                <c:pt idx="298">
                  <c:v>-1.0554468632</c:v>
                </c:pt>
                <c:pt idx="299">
                  <c:v>-1.0371854304999999</c:v>
                </c:pt>
                <c:pt idx="300">
                  <c:v>-1.0195102692</c:v>
                </c:pt>
                <c:pt idx="301">
                  <c:v>-1.0024129152000001</c:v>
                </c:pt>
                <c:pt idx="302">
                  <c:v>-0.98587942123000005</c:v>
                </c:pt>
                <c:pt idx="303">
                  <c:v>-0.96989160776000005</c:v>
                </c:pt>
                <c:pt idx="304">
                  <c:v>-0.95442867278999999</c:v>
                </c:pt>
                <c:pt idx="305">
                  <c:v>-0.93946921824999996</c:v>
                </c:pt>
                <c:pt idx="306">
                  <c:v>-0.92499268054999995</c:v>
                </c:pt>
                <c:pt idx="307">
                  <c:v>-0.91097992659000004</c:v>
                </c:pt>
                <c:pt idx="308">
                  <c:v>-0.89741379023000001</c:v>
                </c:pt>
                <c:pt idx="309">
                  <c:v>-0.88427919149</c:v>
                </c:pt>
                <c:pt idx="310">
                  <c:v>-0.87156343459999996</c:v>
                </c:pt>
                <c:pt idx="311">
                  <c:v>-0.85925608873000003</c:v>
                </c:pt>
                <c:pt idx="312">
                  <c:v>-0.84734898806000003</c:v>
                </c:pt>
                <c:pt idx="313">
                  <c:v>-0.83583641052000002</c:v>
                </c:pt>
                <c:pt idx="314">
                  <c:v>-0.82471519708999996</c:v>
                </c:pt>
                <c:pt idx="315">
                  <c:v>-0.81398451327999999</c:v>
                </c:pt>
                <c:pt idx="316">
                  <c:v>-0.80364608765000001</c:v>
                </c:pt>
                <c:pt idx="317">
                  <c:v>-0.79370433092000003</c:v>
                </c:pt>
                <c:pt idx="318">
                  <c:v>-0.78416651487</c:v>
                </c:pt>
                <c:pt idx="319">
                  <c:v>-0.77504277228999996</c:v>
                </c:pt>
                <c:pt idx="320">
                  <c:v>-0.76634579896999999</c:v>
                </c:pt>
                <c:pt idx="321">
                  <c:v>-0.75809049606000001</c:v>
                </c:pt>
                <c:pt idx="322">
                  <c:v>-0.75029319525000004</c:v>
                </c:pt>
                <c:pt idx="323">
                  <c:v>-0.74297064543000002</c:v>
                </c:pt>
                <c:pt idx="324">
                  <c:v>-0.73613888024999996</c:v>
                </c:pt>
                <c:pt idx="325">
                  <c:v>-0.72981196642000001</c:v>
                </c:pt>
                <c:pt idx="326">
                  <c:v>-0.72400105000000003</c:v>
                </c:pt>
                <c:pt idx="327">
                  <c:v>-0.71871387958999999</c:v>
                </c:pt>
                <c:pt idx="328">
                  <c:v>-0.71395450829999996</c:v>
                </c:pt>
                <c:pt idx="329">
                  <c:v>-0.70972323418000005</c:v>
                </c:pt>
                <c:pt idx="330">
                  <c:v>-0.70601630210999999</c:v>
                </c:pt>
                <c:pt idx="331">
                  <c:v>-0.70282590388999999</c:v>
                </c:pt>
                <c:pt idx="332">
                  <c:v>-0.70014065504</c:v>
                </c:pt>
                <c:pt idx="333">
                  <c:v>-0.69794631003999996</c:v>
                </c:pt>
                <c:pt idx="334">
                  <c:v>-0.69622623920000004</c:v>
                </c:pt>
                <c:pt idx="335">
                  <c:v>-0.69496208428999995</c:v>
                </c:pt>
                <c:pt idx="336">
                  <c:v>-0.69413471222000001</c:v>
                </c:pt>
                <c:pt idx="337">
                  <c:v>-0.69372498988999998</c:v>
                </c:pt>
                <c:pt idx="338">
                  <c:v>-0.69371455908000002</c:v>
                </c:pt>
                <c:pt idx="339">
                  <c:v>-0.69408625363999998</c:v>
                </c:pt>
                <c:pt idx="340">
                  <c:v>-0.69482451677000001</c:v>
                </c:pt>
                <c:pt idx="341">
                  <c:v>-0.69591575860999999</c:v>
                </c:pt>
                <c:pt idx="342">
                  <c:v>-0.69734847546000001</c:v>
                </c:pt>
                <c:pt idx="343">
                  <c:v>-0.69911307095999997</c:v>
                </c:pt>
                <c:pt idx="344">
                  <c:v>-0.70120131968999999</c:v>
                </c:pt>
                <c:pt idx="345">
                  <c:v>-0.70360606909000001</c:v>
                </c:pt>
                <c:pt idx="346">
                  <c:v>-0.70632106066</c:v>
                </c:pt>
                <c:pt idx="347">
                  <c:v>-0.70934051274999999</c:v>
                </c:pt>
                <c:pt idx="348">
                  <c:v>-0.71265840530000002</c:v>
                </c:pt>
                <c:pt idx="349">
                  <c:v>-0.71626830101000005</c:v>
                </c:pt>
                <c:pt idx="350">
                  <c:v>-0.72016322612999994</c:v>
                </c:pt>
                <c:pt idx="351">
                  <c:v>-0.72433573007999996</c:v>
                </c:pt>
                <c:pt idx="352">
                  <c:v>-0.72877782582999995</c:v>
                </c:pt>
                <c:pt idx="353">
                  <c:v>-0.73348063231000005</c:v>
                </c:pt>
                <c:pt idx="354">
                  <c:v>-0.73843395710000004</c:v>
                </c:pt>
                <c:pt idx="355">
                  <c:v>-0.74362564087000005</c:v>
                </c:pt>
                <c:pt idx="356">
                  <c:v>-0.74904102087000002</c:v>
                </c:pt>
                <c:pt idx="357">
                  <c:v>-0.75466287135999999</c:v>
                </c:pt>
                <c:pt idx="358">
                  <c:v>-0.76047176123000004</c:v>
                </c:pt>
                <c:pt idx="359">
                  <c:v>-0.76644629239999995</c:v>
                </c:pt>
                <c:pt idx="360">
                  <c:v>-0.77256321907000003</c:v>
                </c:pt>
                <c:pt idx="361">
                  <c:v>-0.77879738807999999</c:v>
                </c:pt>
                <c:pt idx="362">
                  <c:v>-0.78512144089000002</c:v>
                </c:pt>
                <c:pt idx="363">
                  <c:v>-0.79150563478000002</c:v>
                </c:pt>
                <c:pt idx="364">
                  <c:v>-0.79791778325999996</c:v>
                </c:pt>
                <c:pt idx="365">
                  <c:v>-0.80432331562000003</c:v>
                </c:pt>
                <c:pt idx="366">
                  <c:v>-0.81068515778000005</c:v>
                </c:pt>
                <c:pt idx="367">
                  <c:v>-0.81696373223999996</c:v>
                </c:pt>
                <c:pt idx="368">
                  <c:v>-0.82311689854000003</c:v>
                </c:pt>
                <c:pt idx="369">
                  <c:v>-0.82910025119999997</c:v>
                </c:pt>
                <c:pt idx="370">
                  <c:v>-0.83486729859999997</c:v>
                </c:pt>
                <c:pt idx="371">
                  <c:v>-0.84036952256999997</c:v>
                </c:pt>
                <c:pt idx="372">
                  <c:v>-0.84555661678000005</c:v>
                </c:pt>
                <c:pt idx="373">
                  <c:v>-0.85037696362000004</c:v>
                </c:pt>
                <c:pt idx="374">
                  <c:v>-0.85477823018999999</c:v>
                </c:pt>
                <c:pt idx="375">
                  <c:v>-0.85870832205000003</c:v>
                </c:pt>
                <c:pt idx="376">
                  <c:v>-0.86211580038000002</c:v>
                </c:pt>
                <c:pt idx="377">
                  <c:v>-0.86494994164000005</c:v>
                </c:pt>
                <c:pt idx="378">
                  <c:v>-0.86716049910000004</c:v>
                </c:pt>
                <c:pt idx="379">
                  <c:v>-0.86869728565000004</c:v>
                </c:pt>
                <c:pt idx="380">
                  <c:v>-0.86950987577000005</c:v>
                </c:pt>
                <c:pt idx="381">
                  <c:v>-0.86954647302999999</c:v>
                </c:pt>
                <c:pt idx="382">
                  <c:v>-0.86875343322999998</c:v>
                </c:pt>
                <c:pt idx="383">
                  <c:v>-0.86707550287000001</c:v>
                </c:pt>
                <c:pt idx="384">
                  <c:v>-0.86445641518000005</c:v>
                </c:pt>
                <c:pt idx="385">
                  <c:v>-0.86083883046999998</c:v>
                </c:pt>
                <c:pt idx="386">
                  <c:v>-0.85616379976000001</c:v>
                </c:pt>
                <c:pt idx="387">
                  <c:v>-0.85037028790000002</c:v>
                </c:pt>
                <c:pt idx="388">
                  <c:v>-0.84339559078000004</c:v>
                </c:pt>
                <c:pt idx="389">
                  <c:v>-0.83517557382999996</c:v>
                </c:pt>
                <c:pt idx="390">
                  <c:v>-0.82564502953999996</c:v>
                </c:pt>
                <c:pt idx="391">
                  <c:v>-0.81473809481000004</c:v>
                </c:pt>
                <c:pt idx="392">
                  <c:v>-0.80238884687000001</c:v>
                </c:pt>
                <c:pt idx="393">
                  <c:v>-0.78853207827000005</c:v>
                </c:pt>
                <c:pt idx="394">
                  <c:v>-0.77310377359000004</c:v>
                </c:pt>
                <c:pt idx="395">
                  <c:v>-0.75604146718999998</c:v>
                </c:pt>
                <c:pt idx="396">
                  <c:v>-0.73728471994</c:v>
                </c:pt>
                <c:pt idx="397">
                  <c:v>-0.71677547692999999</c:v>
                </c:pt>
                <c:pt idx="398">
                  <c:v>-0.69445842504999999</c:v>
                </c:pt>
                <c:pt idx="399">
                  <c:v>-0.67028135061000005</c:v>
                </c:pt>
                <c:pt idx="400">
                  <c:v>-0.64419579506000002</c:v>
                </c:pt>
                <c:pt idx="401">
                  <c:v>-0.61615794896999998</c:v>
                </c:pt>
                <c:pt idx="402">
                  <c:v>-0.58612924814</c:v>
                </c:pt>
                <c:pt idx="403">
                  <c:v>-0.55407685040999999</c:v>
                </c:pt>
                <c:pt idx="404">
                  <c:v>-0.51997369528000004</c:v>
                </c:pt>
                <c:pt idx="405">
                  <c:v>-0.48379853367999998</c:v>
                </c:pt>
                <c:pt idx="406">
                  <c:v>-0.44553586840999998</c:v>
                </c:pt>
                <c:pt idx="407">
                  <c:v>-0.40517580509000001</c:v>
                </c:pt>
                <c:pt idx="408">
                  <c:v>-0.36271360517000001</c:v>
                </c:pt>
                <c:pt idx="409">
                  <c:v>-0.31814917922000002</c:v>
                </c:pt>
                <c:pt idx="410">
                  <c:v>-0.27148702741000003</c:v>
                </c:pt>
                <c:pt idx="411">
                  <c:v>-0.22273646294999999</c:v>
                </c:pt>
                <c:pt idx="412">
                  <c:v>-0.17191177606999999</c:v>
                </c:pt>
                <c:pt idx="413">
                  <c:v>-0.1190321818</c:v>
                </c:pt>
                <c:pt idx="414">
                  <c:v>-6.4122036098999996E-2</c:v>
                </c:pt>
                <c:pt idx="415">
                  <c:v>-7.2117056697999999E-3</c:v>
                </c:pt>
                <c:pt idx="416">
                  <c:v>5.1660791039000002E-2</c:v>
                </c:pt>
                <c:pt idx="417">
                  <c:v>0.11244746298</c:v>
                </c:pt>
                <c:pt idx="418">
                  <c:v>0.17508755624</c:v>
                </c:pt>
                <c:pt idx="419">
                  <c:v>0.23950442672</c:v>
                </c:pt>
                <c:pt idx="420">
                  <c:v>0.30560237168999999</c:v>
                </c:pt>
                <c:pt idx="421">
                  <c:v>0.37326353788</c:v>
                </c:pt>
                <c:pt idx="422">
                  <c:v>0.44234490394999998</c:v>
                </c:pt>
                <c:pt idx="423">
                  <c:v>0.51267522573000002</c:v>
                </c:pt>
                <c:pt idx="424">
                  <c:v>0.58405208588000002</c:v>
                </c:pt>
                <c:pt idx="425">
                  <c:v>0.65623879432999999</c:v>
                </c:pt>
                <c:pt idx="426">
                  <c:v>0.72896105051000004</c:v>
                </c:pt>
                <c:pt idx="427">
                  <c:v>0.80190330744000005</c:v>
                </c:pt>
                <c:pt idx="428">
                  <c:v>0.87470525502999996</c:v>
                </c:pt>
                <c:pt idx="429">
                  <c:v>0.94695842265999997</c:v>
                </c:pt>
                <c:pt idx="430">
                  <c:v>1.0182030201000001</c:v>
                </c:pt>
                <c:pt idx="431">
                  <c:v>1.0879257917</c:v>
                </c:pt>
                <c:pt idx="432">
                  <c:v>1.1555589437</c:v>
                </c:pt>
                <c:pt idx="433">
                  <c:v>1.2204798459999999</c:v>
                </c:pt>
                <c:pt idx="434">
                  <c:v>1.2820116282</c:v>
                </c:pt>
                <c:pt idx="435">
                  <c:v>1.3394236564999999</c:v>
                </c:pt>
                <c:pt idx="436">
                  <c:v>1.3919321299</c:v>
                </c:pt>
                <c:pt idx="437">
                  <c:v>1.4387019873</c:v>
                </c:pt>
                <c:pt idx="438">
                  <c:v>1.4788506030999999</c:v>
                </c:pt>
                <c:pt idx="439">
                  <c:v>1.5114536285</c:v>
                </c:pt>
                <c:pt idx="440">
                  <c:v>1.5355517863999999</c:v>
                </c:pt>
                <c:pt idx="441">
                  <c:v>1.5501590967000001</c:v>
                </c:pt>
                <c:pt idx="442">
                  <c:v>1.5542715788000001</c:v>
                </c:pt>
                <c:pt idx="443">
                  <c:v>1.5468775034</c:v>
                </c:pt>
                <c:pt idx="444">
                  <c:v>1.5269683598999999</c:v>
                </c:pt>
                <c:pt idx="445">
                  <c:v>1.4935518503</c:v>
                </c:pt>
                <c:pt idx="446">
                  <c:v>1.4456657171</c:v>
                </c:pt>
                <c:pt idx="447">
                  <c:v>1.3823932408999999</c:v>
                </c:pt>
                <c:pt idx="448">
                  <c:v>1.3028798103000001</c:v>
                </c:pt>
                <c:pt idx="449">
                  <c:v>1.2063499688999999</c:v>
                </c:pt>
                <c:pt idx="450">
                  <c:v>1.0921235085000001</c:v>
                </c:pt>
                <c:pt idx="451">
                  <c:v>0.95963019133000005</c:v>
                </c:pt>
                <c:pt idx="452">
                  <c:v>0.80842298269000001</c:v>
                </c:pt>
                <c:pt idx="453">
                  <c:v>0.63818931580000005</c:v>
                </c:pt>
                <c:pt idx="454">
                  <c:v>0.44876021147</c:v>
                </c:pt>
                <c:pt idx="455">
                  <c:v>0.24011737108</c:v>
                </c:pt>
                <c:pt idx="456">
                  <c:v>1.2397476471999999E-2</c:v>
                </c:pt>
                <c:pt idx="457">
                  <c:v>-0.23410727083999999</c:v>
                </c:pt>
                <c:pt idx="458">
                  <c:v>-0.49895229936000002</c:v>
                </c:pt>
                <c:pt idx="459">
                  <c:v>-0.78154700994000004</c:v>
                </c:pt>
                <c:pt idx="460">
                  <c:v>-1.0811641216000001</c:v>
                </c:pt>
                <c:pt idx="461">
                  <c:v>-1.3969510794</c:v>
                </c:pt>
                <c:pt idx="462">
                  <c:v>-1.7279423475</c:v>
                </c:pt>
                <c:pt idx="463">
                  <c:v>-2.0730757713000001</c:v>
                </c:pt>
                <c:pt idx="464">
                  <c:v>-2.4312126637000002</c:v>
                </c:pt>
                <c:pt idx="465">
                  <c:v>-2.8011522293</c:v>
                </c:pt>
                <c:pt idx="466">
                  <c:v>-3.1816453934000002</c:v>
                </c:pt>
                <c:pt idx="467">
                  <c:v>-3.5714194775000001</c:v>
                </c:pt>
                <c:pt idx="468">
                  <c:v>-3.9692063331999998</c:v>
                </c:pt>
                <c:pt idx="469">
                  <c:v>-4.3737611770999996</c:v>
                </c:pt>
                <c:pt idx="470">
                  <c:v>-4.7838802337999997</c:v>
                </c:pt>
                <c:pt idx="471">
                  <c:v>-5.1984233855999999</c:v>
                </c:pt>
                <c:pt idx="472">
                  <c:v>-5.6163277626000001</c:v>
                </c:pt>
                <c:pt idx="473">
                  <c:v>-6.0366067886000003</c:v>
                </c:pt>
                <c:pt idx="474">
                  <c:v>-6.4583497046999998</c:v>
                </c:pt>
                <c:pt idx="475">
                  <c:v>-6.8807344436999998</c:v>
                </c:pt>
                <c:pt idx="476">
                  <c:v>-7.3030381203000001</c:v>
                </c:pt>
                <c:pt idx="477">
                  <c:v>-7.7246403694000003</c:v>
                </c:pt>
                <c:pt idx="478">
                  <c:v>-8.1450204848999999</c:v>
                </c:pt>
                <c:pt idx="479">
                  <c:v>-8.5637464523000002</c:v>
                </c:pt>
                <c:pt idx="480">
                  <c:v>-8.9804592132999996</c:v>
                </c:pt>
                <c:pt idx="481">
                  <c:v>-9.3948688507</c:v>
                </c:pt>
                <c:pt idx="482">
                  <c:v>-9.8067646026999995</c:v>
                </c:pt>
                <c:pt idx="483">
                  <c:v>-10.216023444999999</c:v>
                </c:pt>
                <c:pt idx="484">
                  <c:v>-10.622607231</c:v>
                </c:pt>
                <c:pt idx="485">
                  <c:v>-11.026553154</c:v>
                </c:pt>
                <c:pt idx="486">
                  <c:v>-11.427961349</c:v>
                </c:pt>
                <c:pt idx="487">
                  <c:v>-11.826989173999999</c:v>
                </c:pt>
                <c:pt idx="488">
                  <c:v>-12.223870277</c:v>
                </c:pt>
                <c:pt idx="489">
                  <c:v>-12.618927956</c:v>
                </c:pt>
                <c:pt idx="490">
                  <c:v>-13.012572289</c:v>
                </c:pt>
                <c:pt idx="491">
                  <c:v>-13.405287743000001</c:v>
                </c:pt>
                <c:pt idx="492">
                  <c:v>-13.797621726999999</c:v>
                </c:pt>
                <c:pt idx="493">
                  <c:v>-14.190173149</c:v>
                </c:pt>
                <c:pt idx="494">
                  <c:v>-14.583588600000001</c:v>
                </c:pt>
                <c:pt idx="495">
                  <c:v>-14.978566170000001</c:v>
                </c:pt>
                <c:pt idx="496">
                  <c:v>-15.375853539</c:v>
                </c:pt>
                <c:pt idx="497">
                  <c:v>-15.776242256</c:v>
                </c:pt>
                <c:pt idx="498">
                  <c:v>-16.180559158000001</c:v>
                </c:pt>
                <c:pt idx="499">
                  <c:v>-16.589662552</c:v>
                </c:pt>
                <c:pt idx="500">
                  <c:v>-17.004425049000002</c:v>
                </c:pt>
                <c:pt idx="501">
                  <c:v>-17.425718307</c:v>
                </c:pt>
                <c:pt idx="502">
                  <c:v>-17.854412078999999</c:v>
                </c:pt>
                <c:pt idx="503">
                  <c:v>-18.291387558</c:v>
                </c:pt>
                <c:pt idx="504">
                  <c:v>-18.737535477000002</c:v>
                </c:pt>
                <c:pt idx="505">
                  <c:v>-19.193752288999999</c:v>
                </c:pt>
                <c:pt idx="506">
                  <c:v>-19.660926819</c:v>
                </c:pt>
                <c:pt idx="507">
                  <c:v>-20.139919281000001</c:v>
                </c:pt>
                <c:pt idx="508">
                  <c:v>-20.631536484000002</c:v>
                </c:pt>
                <c:pt idx="509">
                  <c:v>-21.136499404999999</c:v>
                </c:pt>
                <c:pt idx="510">
                  <c:v>-21.655406952</c:v>
                </c:pt>
                <c:pt idx="511">
                  <c:v>-22.188709258999999</c:v>
                </c:pt>
                <c:pt idx="512">
                  <c:v>-22.736717224</c:v>
                </c:pt>
                <c:pt idx="513">
                  <c:v>-23.299615859999999</c:v>
                </c:pt>
                <c:pt idx="514">
                  <c:v>-23.87746048</c:v>
                </c:pt>
                <c:pt idx="515">
                  <c:v>-24.470161438000002</c:v>
                </c:pt>
                <c:pt idx="516">
                  <c:v>-25.077478409000001</c:v>
                </c:pt>
                <c:pt idx="517">
                  <c:v>-25.699039459000002</c:v>
                </c:pt>
                <c:pt idx="518">
                  <c:v>-26.334356308</c:v>
                </c:pt>
                <c:pt idx="519">
                  <c:v>-26.982839584000001</c:v>
                </c:pt>
                <c:pt idx="520">
                  <c:v>-27.643806458</c:v>
                </c:pt>
                <c:pt idx="521">
                  <c:v>-28.316492081</c:v>
                </c:pt>
                <c:pt idx="522">
                  <c:v>-29.000064850000001</c:v>
                </c:pt>
                <c:pt idx="523">
                  <c:v>-29.693647384999998</c:v>
                </c:pt>
                <c:pt idx="524">
                  <c:v>-30.396343230999999</c:v>
                </c:pt>
                <c:pt idx="525">
                  <c:v>-31.107261657999999</c:v>
                </c:pt>
                <c:pt idx="526">
                  <c:v>-31.825534821000002</c:v>
                </c:pt>
                <c:pt idx="527">
                  <c:v>-32.550327301000003</c:v>
                </c:pt>
                <c:pt idx="528">
                  <c:v>-33.280845642000003</c:v>
                </c:pt>
                <c:pt idx="529">
                  <c:v>-34.016342162999997</c:v>
                </c:pt>
                <c:pt idx="530">
                  <c:v>-34.756126404</c:v>
                </c:pt>
                <c:pt idx="531">
                  <c:v>-35.499557494999998</c:v>
                </c:pt>
                <c:pt idx="532">
                  <c:v>-36.246044159</c:v>
                </c:pt>
                <c:pt idx="533">
                  <c:v>-36.995040893999999</c:v>
                </c:pt>
                <c:pt idx="534">
                  <c:v>-37.746040344000001</c:v>
                </c:pt>
                <c:pt idx="535">
                  <c:v>-38.498584747000002</c:v>
                </c:pt>
                <c:pt idx="536">
                  <c:v>-39.252258300999998</c:v>
                </c:pt>
                <c:pt idx="537">
                  <c:v>-40.006687163999999</c:v>
                </c:pt>
                <c:pt idx="538">
                  <c:v>-40.761535645000002</c:v>
                </c:pt>
                <c:pt idx="539">
                  <c:v>-41.516498566000003</c:v>
                </c:pt>
                <c:pt idx="540">
                  <c:v>-42.271289824999997</c:v>
                </c:pt>
                <c:pt idx="541">
                  <c:v>-43.025634766000003</c:v>
                </c:pt>
                <c:pt idx="542">
                  <c:v>-43.779266356999997</c:v>
                </c:pt>
                <c:pt idx="543">
                  <c:v>-44.531917571999998</c:v>
                </c:pt>
                <c:pt idx="544">
                  <c:v>-45.283313751000001</c:v>
                </c:pt>
                <c:pt idx="545">
                  <c:v>-46.033164978000002</c:v>
                </c:pt>
                <c:pt idx="546">
                  <c:v>-46.781162262000002</c:v>
                </c:pt>
                <c:pt idx="547">
                  <c:v>-47.526988983000003</c:v>
                </c:pt>
                <c:pt idx="548">
                  <c:v>-48.270317077999998</c:v>
                </c:pt>
                <c:pt idx="549">
                  <c:v>-49.010803223000003</c:v>
                </c:pt>
                <c:pt idx="550">
                  <c:v>-49.748088836999997</c:v>
                </c:pt>
                <c:pt idx="551">
                  <c:v>-50.481803894000002</c:v>
                </c:pt>
                <c:pt idx="552">
                  <c:v>-51.211555480999998</c:v>
                </c:pt>
                <c:pt idx="553">
                  <c:v>-51.936931610000002</c:v>
                </c:pt>
                <c:pt idx="554">
                  <c:v>-52.657497405999997</c:v>
                </c:pt>
                <c:pt idx="555">
                  <c:v>-53.372798920000001</c:v>
                </c:pt>
                <c:pt idx="556">
                  <c:v>-54.082370758000003</c:v>
                </c:pt>
                <c:pt idx="557">
                  <c:v>-54.785732269</c:v>
                </c:pt>
                <c:pt idx="558">
                  <c:v>-55.482406615999999</c:v>
                </c:pt>
                <c:pt idx="559">
                  <c:v>-56.171924591</c:v>
                </c:pt>
                <c:pt idx="560">
                  <c:v>-56.853836059999999</c:v>
                </c:pt>
                <c:pt idx="561">
                  <c:v>-57.527725220000001</c:v>
                </c:pt>
                <c:pt idx="562">
                  <c:v>-58.193214417</c:v>
                </c:pt>
                <c:pt idx="563">
                  <c:v>-58.849971771</c:v>
                </c:pt>
                <c:pt idx="564">
                  <c:v>-59.497718810999999</c:v>
                </c:pt>
                <c:pt idx="565">
                  <c:v>-60.136230468999997</c:v>
                </c:pt>
                <c:pt idx="566">
                  <c:v>-60.765338898000003</c:v>
                </c:pt>
                <c:pt idx="567">
                  <c:v>-61.384933472</c:v>
                </c:pt>
                <c:pt idx="568">
                  <c:v>-61.994960785000004</c:v>
                </c:pt>
                <c:pt idx="569">
                  <c:v>-62.595432281000001</c:v>
                </c:pt>
                <c:pt idx="570">
                  <c:v>-63.186416626000003</c:v>
                </c:pt>
                <c:pt idx="571">
                  <c:v>-63.768028258999998</c:v>
                </c:pt>
                <c:pt idx="572">
                  <c:v>-64.340423584000007</c:v>
                </c:pt>
                <c:pt idx="573">
                  <c:v>-64.903793335000003</c:v>
                </c:pt>
                <c:pt idx="574">
                  <c:v>-65.458351135000001</c:v>
                </c:pt>
                <c:pt idx="575">
                  <c:v>-66.004333496000001</c:v>
                </c:pt>
                <c:pt idx="576">
                  <c:v>-66.541992187999995</c:v>
                </c:pt>
                <c:pt idx="577">
                  <c:v>-67.071601868000002</c:v>
                </c:pt>
                <c:pt idx="578">
                  <c:v>-67.593460082999997</c:v>
                </c:pt>
                <c:pt idx="579">
                  <c:v>-68.107894896999994</c:v>
                </c:pt>
                <c:pt idx="580">
                  <c:v>-68.615234375</c:v>
                </c:pt>
                <c:pt idx="581">
                  <c:v>-69.115798949999999</c:v>
                </c:pt>
                <c:pt idx="582">
                  <c:v>-69.609909058</c:v>
                </c:pt>
                <c:pt idx="583">
                  <c:v>-70.097892760999997</c:v>
                </c:pt>
                <c:pt idx="584">
                  <c:v>-70.580093383999994</c:v>
                </c:pt>
                <c:pt idx="585">
                  <c:v>-71.056861877000003</c:v>
                </c:pt>
                <c:pt idx="586">
                  <c:v>-71.528556824000006</c:v>
                </c:pt>
                <c:pt idx="587">
                  <c:v>-71.995529175000001</c:v>
                </c:pt>
                <c:pt idx="588">
                  <c:v>-72.458106994999994</c:v>
                </c:pt>
                <c:pt idx="589">
                  <c:v>-72.916603088000002</c:v>
                </c:pt>
                <c:pt idx="590">
                  <c:v>-73.371322632000002</c:v>
                </c:pt>
                <c:pt idx="591">
                  <c:v>-73.822570800999998</c:v>
                </c:pt>
                <c:pt idx="592">
                  <c:v>-74.270637511999993</c:v>
                </c:pt>
                <c:pt idx="593">
                  <c:v>-74.715805054</c:v>
                </c:pt>
                <c:pt idx="594">
                  <c:v>-75.158325195000003</c:v>
                </c:pt>
                <c:pt idx="595">
                  <c:v>-75.598403931000007</c:v>
                </c:pt>
                <c:pt idx="596">
                  <c:v>-76.036209106000001</c:v>
                </c:pt>
                <c:pt idx="597">
                  <c:v>-76.471855164000004</c:v>
                </c:pt>
                <c:pt idx="598">
                  <c:v>-76.905403136999993</c:v>
                </c:pt>
                <c:pt idx="599">
                  <c:v>-77.336860657000003</c:v>
                </c:pt>
                <c:pt idx="600">
                  <c:v>-77.766181946000003</c:v>
                </c:pt>
                <c:pt idx="601">
                  <c:v>-78.193260193</c:v>
                </c:pt>
                <c:pt idx="602">
                  <c:v>-78.617942810000002</c:v>
                </c:pt>
                <c:pt idx="603">
                  <c:v>-79.040023804</c:v>
                </c:pt>
                <c:pt idx="604">
                  <c:v>-79.459259032999995</c:v>
                </c:pt>
                <c:pt idx="605">
                  <c:v>-79.875366210999999</c:v>
                </c:pt>
                <c:pt idx="606">
                  <c:v>-80.288024902000004</c:v>
                </c:pt>
                <c:pt idx="607">
                  <c:v>-80.696891785000005</c:v>
                </c:pt>
                <c:pt idx="608">
                  <c:v>-81.101608275999993</c:v>
                </c:pt>
                <c:pt idx="609">
                  <c:v>-81.501815796000002</c:v>
                </c:pt>
                <c:pt idx="610">
                  <c:v>-81.897163391000007</c:v>
                </c:pt>
                <c:pt idx="611">
                  <c:v>-82.287307738999999</c:v>
                </c:pt>
                <c:pt idx="612">
                  <c:v>-82.671936035000002</c:v>
                </c:pt>
                <c:pt idx="613">
                  <c:v>-83.050758361999996</c:v>
                </c:pt>
                <c:pt idx="614">
                  <c:v>-83.423500060999999</c:v>
                </c:pt>
                <c:pt idx="615">
                  <c:v>-83.789916992000002</c:v>
                </c:pt>
                <c:pt idx="616">
                  <c:v>-84.149780273000005</c:v>
                </c:pt>
                <c:pt idx="617">
                  <c:v>-84.502876282000003</c:v>
                </c:pt>
                <c:pt idx="618">
                  <c:v>-84.849029540999993</c:v>
                </c:pt>
                <c:pt idx="619">
                  <c:v>-85.188087463000002</c:v>
                </c:pt>
                <c:pt idx="620">
                  <c:v>-85.519920349000003</c:v>
                </c:pt>
                <c:pt idx="621">
                  <c:v>-85.844436646000005</c:v>
                </c:pt>
                <c:pt idx="622">
                  <c:v>-86.161575317</c:v>
                </c:pt>
                <c:pt idx="623">
                  <c:v>-86.471305846999996</c:v>
                </c:pt>
                <c:pt idx="624">
                  <c:v>-86.773643493999998</c:v>
                </c:pt>
                <c:pt idx="625">
                  <c:v>-87.068634032999995</c:v>
                </c:pt>
                <c:pt idx="626">
                  <c:v>-87.356346130000006</c:v>
                </c:pt>
                <c:pt idx="627">
                  <c:v>-87.636871338000006</c:v>
                </c:pt>
                <c:pt idx="628">
                  <c:v>-87.910316467000001</c:v>
                </c:pt>
                <c:pt idx="629">
                  <c:v>-88.176811217999997</c:v>
                </c:pt>
                <c:pt idx="630">
                  <c:v>-88.436500549000002</c:v>
                </c:pt>
                <c:pt idx="631">
                  <c:v>-88.689552307</c:v>
                </c:pt>
                <c:pt idx="632">
                  <c:v>-88.936157226999995</c:v>
                </c:pt>
                <c:pt idx="633">
                  <c:v>-89.176521300999994</c:v>
                </c:pt>
                <c:pt idx="634">
                  <c:v>-89.410865783999995</c:v>
                </c:pt>
                <c:pt idx="635">
                  <c:v>-89.639427185000002</c:v>
                </c:pt>
                <c:pt idx="636">
                  <c:v>-89.862457274999997</c:v>
                </c:pt>
                <c:pt idx="637">
                  <c:v>-90.080230713000006</c:v>
                </c:pt>
                <c:pt idx="638">
                  <c:v>-90.293029785000002</c:v>
                </c:pt>
                <c:pt idx="639">
                  <c:v>-90.501144409000005</c:v>
                </c:pt>
                <c:pt idx="640">
                  <c:v>-90.704864502000007</c:v>
                </c:pt>
                <c:pt idx="641">
                  <c:v>-90.904472350999995</c:v>
                </c:pt>
                <c:pt idx="642">
                  <c:v>-91.100250243999994</c:v>
                </c:pt>
                <c:pt idx="643">
                  <c:v>-91.292472838999998</c:v>
                </c:pt>
                <c:pt idx="644">
                  <c:v>-91.481399535999998</c:v>
                </c:pt>
                <c:pt idx="645">
                  <c:v>-91.667289733999993</c:v>
                </c:pt>
                <c:pt idx="646">
                  <c:v>-91.850395203000005</c:v>
                </c:pt>
                <c:pt idx="647">
                  <c:v>-92.030960082999997</c:v>
                </c:pt>
                <c:pt idx="648">
                  <c:v>-92.209220885999997</c:v>
                </c:pt>
                <c:pt idx="649">
                  <c:v>-92.385421753000003</c:v>
                </c:pt>
                <c:pt idx="650">
                  <c:v>-92.559799193999993</c:v>
                </c:pt>
                <c:pt idx="651">
                  <c:v>-92.732597350999995</c:v>
                </c:pt>
                <c:pt idx="652">
                  <c:v>-92.904060364000003</c:v>
                </c:pt>
                <c:pt idx="653">
                  <c:v>-93.074440002000003</c:v>
                </c:pt>
                <c:pt idx="654">
                  <c:v>-93.243988036999994</c:v>
                </c:pt>
                <c:pt idx="655">
                  <c:v>-93.412948607999994</c:v>
                </c:pt>
                <c:pt idx="656">
                  <c:v>-93.581565857000001</c:v>
                </c:pt>
                <c:pt idx="657">
                  <c:v>-93.750076293999996</c:v>
                </c:pt>
                <c:pt idx="658">
                  <c:v>-93.918708800999994</c:v>
                </c:pt>
                <c:pt idx="659">
                  <c:v>-94.087677002000007</c:v>
                </c:pt>
                <c:pt idx="660">
                  <c:v>-94.25718689</c:v>
                </c:pt>
                <c:pt idx="661">
                  <c:v>-94.427444457999997</c:v>
                </c:pt>
                <c:pt idx="662">
                  <c:v>-94.598648071</c:v>
                </c:pt>
                <c:pt idx="663">
                  <c:v>-94.770996093999997</c:v>
                </c:pt>
                <c:pt idx="664">
                  <c:v>-94.944694518999995</c:v>
                </c:pt>
                <c:pt idx="665">
                  <c:v>-95.119956970000004</c:v>
                </c:pt>
                <c:pt idx="666">
                  <c:v>-95.297004700000002</c:v>
                </c:pt>
                <c:pt idx="667">
                  <c:v>-95.476058960000003</c:v>
                </c:pt>
                <c:pt idx="668">
                  <c:v>-95.657333374000004</c:v>
                </c:pt>
                <c:pt idx="669">
                  <c:v>-95.841026306000003</c:v>
                </c:pt>
                <c:pt idx="670">
                  <c:v>-96.027313231999997</c:v>
                </c:pt>
                <c:pt idx="671">
                  <c:v>-96.216346740999995</c:v>
                </c:pt>
                <c:pt idx="672">
                  <c:v>-96.408233643000003</c:v>
                </c:pt>
                <c:pt idx="673">
                  <c:v>-96.603034973000007</c:v>
                </c:pt>
                <c:pt idx="674">
                  <c:v>-96.800743103000002</c:v>
                </c:pt>
                <c:pt idx="675">
                  <c:v>-97.001274108999993</c:v>
                </c:pt>
                <c:pt idx="676">
                  <c:v>-97.204460143999995</c:v>
                </c:pt>
                <c:pt idx="677">
                  <c:v>-97.410034179999997</c:v>
                </c:pt>
                <c:pt idx="678">
                  <c:v>-97.617614746000001</c:v>
                </c:pt>
                <c:pt idx="679">
                  <c:v>-97.826713561999995</c:v>
                </c:pt>
                <c:pt idx="680">
                  <c:v>-98.036720275999997</c:v>
                </c:pt>
                <c:pt idx="681">
                  <c:v>-98.246932982999994</c:v>
                </c:pt>
                <c:pt idx="682">
                  <c:v>-98.456581115999995</c:v>
                </c:pt>
                <c:pt idx="683">
                  <c:v>-98.664886475000003</c:v>
                </c:pt>
                <c:pt idx="684">
                  <c:v>-98.871078491000006</c:v>
                </c:pt>
                <c:pt idx="685">
                  <c:v>-99.074371338000006</c:v>
                </c:pt>
                <c:pt idx="686">
                  <c:v>-99.273933411000002</c:v>
                </c:pt>
                <c:pt idx="687">
                  <c:v>-99.468841553000004</c:v>
                </c:pt>
                <c:pt idx="688">
                  <c:v>-99.658042907999999</c:v>
                </c:pt>
                <c:pt idx="689">
                  <c:v>-99.840324401999993</c:v>
                </c:pt>
                <c:pt idx="690">
                  <c:v>-100.01430511</c:v>
                </c:pt>
                <c:pt idx="691">
                  <c:v>-100.17850494</c:v>
                </c:pt>
                <c:pt idx="692">
                  <c:v>-100.33152771</c:v>
                </c:pt>
                <c:pt idx="693">
                  <c:v>-100.47231293</c:v>
                </c:pt>
                <c:pt idx="694">
                  <c:v>-100.60028839</c:v>
                </c:pt>
                <c:pt idx="695">
                  <c:v>-100.7154007</c:v>
                </c:pt>
                <c:pt idx="696">
                  <c:v>-100.81801605</c:v>
                </c:pt>
                <c:pt idx="697">
                  <c:v>-100.90880584999999</c:v>
                </c:pt>
                <c:pt idx="698">
                  <c:v>-100.98862457</c:v>
                </c:pt>
                <c:pt idx="699">
                  <c:v>-101.05844116</c:v>
                </c:pt>
                <c:pt idx="700">
                  <c:v>-101.11925506999999</c:v>
                </c:pt>
                <c:pt idx="701">
                  <c:v>-101.17204285</c:v>
                </c:pt>
                <c:pt idx="702">
                  <c:v>-101.2177124</c:v>
                </c:pt>
                <c:pt idx="703">
                  <c:v>-101.25704956</c:v>
                </c:pt>
                <c:pt idx="704">
                  <c:v>-101.29071045000001</c:v>
                </c:pt>
                <c:pt idx="705">
                  <c:v>-101.31922913</c:v>
                </c:pt>
                <c:pt idx="706">
                  <c:v>-101.34303284000001</c:v>
                </c:pt>
                <c:pt idx="707">
                  <c:v>-101.36244965</c:v>
                </c:pt>
                <c:pt idx="708">
                  <c:v>-101.37771606</c:v>
                </c:pt>
                <c:pt idx="709">
                  <c:v>-101.38899994000001</c:v>
                </c:pt>
                <c:pt idx="710">
                  <c:v>-101.39641571</c:v>
                </c:pt>
                <c:pt idx="711">
                  <c:v>-101.40003967</c:v>
                </c:pt>
                <c:pt idx="712">
                  <c:v>-101.39992522999999</c:v>
                </c:pt>
                <c:pt idx="713">
                  <c:v>-101.39611053</c:v>
                </c:pt>
                <c:pt idx="714">
                  <c:v>-101.38864135999999</c:v>
                </c:pt>
                <c:pt idx="715">
                  <c:v>-101.37757874</c:v>
                </c:pt>
                <c:pt idx="716">
                  <c:v>-101.36300659</c:v>
                </c:pt>
                <c:pt idx="717">
                  <c:v>-101.34503936999999</c:v>
                </c:pt>
                <c:pt idx="718">
                  <c:v>-101.32383728000001</c:v>
                </c:pt>
                <c:pt idx="719">
                  <c:v>-101.29959869</c:v>
                </c:pt>
                <c:pt idx="720">
                  <c:v>-101.27256774999999</c:v>
                </c:pt>
                <c:pt idx="721">
                  <c:v>-101.24302673</c:v>
                </c:pt>
                <c:pt idx="722">
                  <c:v>-101.21128845</c:v>
                </c:pt>
                <c:pt idx="723">
                  <c:v>-101.17767334</c:v>
                </c:pt>
                <c:pt idx="724">
                  <c:v>-101.14248657</c:v>
                </c:pt>
                <c:pt idx="725">
                  <c:v>-101.10601044000001</c:v>
                </c:pt>
                <c:pt idx="726">
                  <c:v>-101.06848907</c:v>
                </c:pt>
                <c:pt idx="727">
                  <c:v>-101.03012848</c:v>
                </c:pt>
                <c:pt idx="728">
                  <c:v>-100.99108887</c:v>
                </c:pt>
                <c:pt idx="729">
                  <c:v>-100.95149994000001</c:v>
                </c:pt>
                <c:pt idx="730">
                  <c:v>-100.91146088000001</c:v>
                </c:pt>
                <c:pt idx="731">
                  <c:v>-100.87103270999999</c:v>
                </c:pt>
                <c:pt idx="732">
                  <c:v>-100.83024596999999</c:v>
                </c:pt>
                <c:pt idx="733">
                  <c:v>-100.78908539</c:v>
                </c:pt>
                <c:pt idx="734">
                  <c:v>-100.74749756</c:v>
                </c:pt>
                <c:pt idx="735">
                  <c:v>-100.70537567</c:v>
                </c:pt>
                <c:pt idx="736">
                  <c:v>-100.66255188</c:v>
                </c:pt>
                <c:pt idx="737">
                  <c:v>-100.61880493</c:v>
                </c:pt>
                <c:pt idx="738">
                  <c:v>-100.57383728000001</c:v>
                </c:pt>
                <c:pt idx="739">
                  <c:v>-100.52729033999999</c:v>
                </c:pt>
                <c:pt idx="740">
                  <c:v>-100.47875977</c:v>
                </c:pt>
                <c:pt idx="741">
                  <c:v>-100.4278183</c:v>
                </c:pt>
                <c:pt idx="742">
                  <c:v>-100.37402344</c:v>
                </c:pt>
                <c:pt idx="743">
                  <c:v>-100.31694031000001</c:v>
                </c:pt>
                <c:pt idx="744">
                  <c:v>-100.25616454999999</c:v>
                </c:pt>
                <c:pt idx="745">
                  <c:v>-100.19138336</c:v>
                </c:pt>
                <c:pt idx="746">
                  <c:v>-100.12242888999999</c:v>
                </c:pt>
                <c:pt idx="747">
                  <c:v>-100.04930115000001</c:v>
                </c:pt>
                <c:pt idx="748">
                  <c:v>-99.972198485999996</c:v>
                </c:pt>
                <c:pt idx="749">
                  <c:v>-99.891548157000003</c:v>
                </c:pt>
                <c:pt idx="750">
                  <c:v>-99.807998656999999</c:v>
                </c:pt>
                <c:pt idx="751">
                  <c:v>-99.722366332999997</c:v>
                </c:pt>
                <c:pt idx="752">
                  <c:v>-99.635559082</c:v>
                </c:pt>
                <c:pt idx="753">
                  <c:v>-99.548515320000007</c:v>
                </c:pt>
                <c:pt idx="754">
                  <c:v>-99.462142943999993</c:v>
                </c:pt>
                <c:pt idx="755">
                  <c:v>-99.377296447999996</c:v>
                </c:pt>
                <c:pt idx="756">
                  <c:v>-99.294715881000002</c:v>
                </c:pt>
                <c:pt idx="757">
                  <c:v>-99.214988708000007</c:v>
                </c:pt>
                <c:pt idx="758">
                  <c:v>-99.138519286999994</c:v>
                </c:pt>
                <c:pt idx="759">
                  <c:v>-99.065505981000001</c:v>
                </c:pt>
                <c:pt idx="760">
                  <c:v>-98.995948791999993</c:v>
                </c:pt>
                <c:pt idx="761">
                  <c:v>-98.929672241000006</c:v>
                </c:pt>
                <c:pt idx="762">
                  <c:v>-98.866333007999998</c:v>
                </c:pt>
                <c:pt idx="763">
                  <c:v>-98.805412292</c:v>
                </c:pt>
                <c:pt idx="764">
                  <c:v>-98.746177673000005</c:v>
                </c:pt>
                <c:pt idx="765">
                  <c:v>-98.687652588000006</c:v>
                </c:pt>
                <c:pt idx="766">
                  <c:v>-98.628585814999994</c:v>
                </c:pt>
                <c:pt idx="767">
                  <c:v>-98.567443847999996</c:v>
                </c:pt>
                <c:pt idx="768">
                  <c:v>-98.502418517999999</c:v>
                </c:pt>
                <c:pt idx="769">
                  <c:v>-98.431411742999998</c:v>
                </c:pt>
                <c:pt idx="770">
                  <c:v>-98.352035521999994</c:v>
                </c:pt>
                <c:pt idx="771">
                  <c:v>-98.261711121000005</c:v>
                </c:pt>
                <c:pt idx="772">
                  <c:v>-98.157936096</c:v>
                </c:pt>
                <c:pt idx="773">
                  <c:v>-98.038719177000004</c:v>
                </c:pt>
                <c:pt idx="774">
                  <c:v>-97.902999878000003</c:v>
                </c:pt>
                <c:pt idx="775">
                  <c:v>-97.750793457</c:v>
                </c:pt>
                <c:pt idx="776">
                  <c:v>-97.583114624000004</c:v>
                </c:pt>
                <c:pt idx="777">
                  <c:v>-97.401809692</c:v>
                </c:pt>
                <c:pt idx="778">
                  <c:v>-97.209373474000003</c:v>
                </c:pt>
                <c:pt idx="779">
                  <c:v>-97.008758545000006</c:v>
                </c:pt>
                <c:pt idx="780">
                  <c:v>-96.803230286000002</c:v>
                </c:pt>
                <c:pt idx="781">
                  <c:v>-96.596229553000001</c:v>
                </c:pt>
                <c:pt idx="782">
                  <c:v>-96.391258239999999</c:v>
                </c:pt>
                <c:pt idx="783">
                  <c:v>-96.191764832000004</c:v>
                </c:pt>
                <c:pt idx="784">
                  <c:v>-96.001007079999994</c:v>
                </c:pt>
                <c:pt idx="785">
                  <c:v>-95.821922302000004</c:v>
                </c:pt>
                <c:pt idx="786">
                  <c:v>-95.657020568999997</c:v>
                </c:pt>
                <c:pt idx="787">
                  <c:v>-95.508300781000003</c:v>
                </c:pt>
                <c:pt idx="788">
                  <c:v>-95.377212524000001</c:v>
                </c:pt>
                <c:pt idx="789">
                  <c:v>-95.264678954999994</c:v>
                </c:pt>
                <c:pt idx="790">
                  <c:v>-95.171142578000001</c:v>
                </c:pt>
                <c:pt idx="791">
                  <c:v>-95.096549988000007</c:v>
                </c:pt>
                <c:pt idx="792">
                  <c:v>-95.040367126000007</c:v>
                </c:pt>
                <c:pt idx="793">
                  <c:v>-95.001609802000004</c:v>
                </c:pt>
                <c:pt idx="794">
                  <c:v>-94.978958129999995</c:v>
                </c:pt>
                <c:pt idx="795">
                  <c:v>-94.970855713000006</c:v>
                </c:pt>
                <c:pt idx="796">
                  <c:v>-94.975547790999997</c:v>
                </c:pt>
                <c:pt idx="797">
                  <c:v>-94.991050720000004</c:v>
                </c:pt>
                <c:pt idx="798">
                  <c:v>-95.015098571999999</c:v>
                </c:pt>
                <c:pt idx="799">
                  <c:v>-95.045082092000001</c:v>
                </c:pt>
                <c:pt idx="800">
                  <c:v>-95.077957153</c:v>
                </c:pt>
                <c:pt idx="801">
                  <c:v>-95.110084533999995</c:v>
                </c:pt>
                <c:pt idx="802">
                  <c:v>-95.137069702000005</c:v>
                </c:pt>
                <c:pt idx="803">
                  <c:v>-95.153671265</c:v>
                </c:pt>
                <c:pt idx="804">
                  <c:v>-95.153877257999994</c:v>
                </c:pt>
                <c:pt idx="805">
                  <c:v>-95.131370544000006</c:v>
                </c:pt>
                <c:pt idx="806">
                  <c:v>-95.080482482999997</c:v>
                </c:pt>
                <c:pt idx="807">
                  <c:v>-94.997268676999994</c:v>
                </c:pt>
                <c:pt idx="808">
                  <c:v>-94.880081176999994</c:v>
                </c:pt>
                <c:pt idx="809">
                  <c:v>-94.729614257999998</c:v>
                </c:pt>
                <c:pt idx="810">
                  <c:v>-94.548576354999994</c:v>
                </c:pt>
                <c:pt idx="811">
                  <c:v>-94.341224670000003</c:v>
                </c:pt>
                <c:pt idx="812">
                  <c:v>-94.112861632999994</c:v>
                </c:pt>
                <c:pt idx="813">
                  <c:v>-93.869422912999994</c:v>
                </c:pt>
                <c:pt idx="814">
                  <c:v>-93.617172241000006</c:v>
                </c:pt>
                <c:pt idx="815">
                  <c:v>-93.362403869999994</c:v>
                </c:pt>
                <c:pt idx="816">
                  <c:v>-93.111198424999998</c:v>
                </c:pt>
                <c:pt idx="817">
                  <c:v>-92.869171143000003</c:v>
                </c:pt>
                <c:pt idx="818">
                  <c:v>-92.641281128000003</c:v>
                </c:pt>
                <c:pt idx="819">
                  <c:v>-92.431617736999996</c:v>
                </c:pt>
                <c:pt idx="820">
                  <c:v>-92.243286132999998</c:v>
                </c:pt>
                <c:pt idx="821">
                  <c:v>-92.078338622999993</c:v>
                </c:pt>
                <c:pt idx="822">
                  <c:v>-91.937751770000006</c:v>
                </c:pt>
                <c:pt idx="823">
                  <c:v>-91.821388244999994</c:v>
                </c:pt>
                <c:pt idx="824">
                  <c:v>-91.727981567</c:v>
                </c:pt>
                <c:pt idx="825">
                  <c:v>-91.655128478999998</c:v>
                </c:pt>
                <c:pt idx="826">
                  <c:v>-91.599288939999994</c:v>
                </c:pt>
                <c:pt idx="827">
                  <c:v>-91.555801392000006</c:v>
                </c:pt>
                <c:pt idx="828">
                  <c:v>-91.518989563000005</c:v>
                </c:pt>
                <c:pt idx="829">
                  <c:v>-91.482490540000001</c:v>
                </c:pt>
                <c:pt idx="830">
                  <c:v>-91.439918517999999</c:v>
                </c:pt>
                <c:pt idx="831">
                  <c:v>-91.385772704999994</c:v>
                </c:pt>
                <c:pt idx="832">
                  <c:v>-91.316162109000004</c:v>
                </c:pt>
                <c:pt idx="833">
                  <c:v>-91.229125976999995</c:v>
                </c:pt>
                <c:pt idx="834">
                  <c:v>-91.124542235999996</c:v>
                </c:pt>
                <c:pt idx="835">
                  <c:v>-91.003829956000004</c:v>
                </c:pt>
                <c:pt idx="836">
                  <c:v>-90.869636536000002</c:v>
                </c:pt>
                <c:pt idx="837">
                  <c:v>-90.725578307999996</c:v>
                </c:pt>
                <c:pt idx="838">
                  <c:v>-90.576019286999994</c:v>
                </c:pt>
                <c:pt idx="839">
                  <c:v>-90.425880432</c:v>
                </c:pt>
                <c:pt idx="840">
                  <c:v>-90.280433654999996</c:v>
                </c:pt>
                <c:pt idx="841">
                  <c:v>-90.145103454999997</c:v>
                </c:pt>
                <c:pt idx="842">
                  <c:v>-90.025222778</c:v>
                </c:pt>
                <c:pt idx="843">
                  <c:v>-89.925842285000002</c:v>
                </c:pt>
                <c:pt idx="844">
                  <c:v>-89.851554871000005</c:v>
                </c:pt>
                <c:pt idx="845">
                  <c:v>-89.806373596</c:v>
                </c:pt>
                <c:pt idx="846">
                  <c:v>-89.793609618999994</c:v>
                </c:pt>
                <c:pt idx="847">
                  <c:v>-89.815788268999995</c:v>
                </c:pt>
                <c:pt idx="848">
                  <c:v>-89.874549865999995</c:v>
                </c:pt>
                <c:pt idx="849">
                  <c:v>-89.970573424999998</c:v>
                </c:pt>
                <c:pt idx="850">
                  <c:v>-90.103523253999995</c:v>
                </c:pt>
                <c:pt idx="851">
                  <c:v>-90.271980286000002</c:v>
                </c:pt>
                <c:pt idx="852">
                  <c:v>-90.473381042</c:v>
                </c:pt>
                <c:pt idx="853">
                  <c:v>-90.704002380000006</c:v>
                </c:pt>
                <c:pt idx="854">
                  <c:v>-90.958946228000002</c:v>
                </c:pt>
                <c:pt idx="855">
                  <c:v>-91.232154846</c:v>
                </c:pt>
                <c:pt idx="856">
                  <c:v>-91.516448975000003</c:v>
                </c:pt>
                <c:pt idx="857">
                  <c:v>-91.803535460999996</c:v>
                </c:pt>
                <c:pt idx="858">
                  <c:v>-92.084083557</c:v>
                </c:pt>
                <c:pt idx="859">
                  <c:v>-92.348052979000002</c:v>
                </c:pt>
                <c:pt idx="860">
                  <c:v>-92.585556030000006</c:v>
                </c:pt>
                <c:pt idx="861">
                  <c:v>-92.788047790999997</c:v>
                </c:pt>
                <c:pt idx="862">
                  <c:v>-92.949356078999998</c:v>
                </c:pt>
                <c:pt idx="863">
                  <c:v>-93.066169739000003</c:v>
                </c:pt>
                <c:pt idx="864">
                  <c:v>-93.137947083</c:v>
                </c:pt>
                <c:pt idx="865">
                  <c:v>-93.166519164999997</c:v>
                </c:pt>
                <c:pt idx="866">
                  <c:v>-93.155578613000003</c:v>
                </c:pt>
                <c:pt idx="867">
                  <c:v>-93.110191345000004</c:v>
                </c:pt>
                <c:pt idx="868">
                  <c:v>-93.036354064999998</c:v>
                </c:pt>
                <c:pt idx="869">
                  <c:v>-92.940620421999995</c:v>
                </c:pt>
                <c:pt idx="870">
                  <c:v>-92.829772949000002</c:v>
                </c:pt>
                <c:pt idx="871">
                  <c:v>-92.710540770999998</c:v>
                </c:pt>
                <c:pt idx="872">
                  <c:v>-92.589378357000001</c:v>
                </c:pt>
                <c:pt idx="873">
                  <c:v>-92.472312927000004</c:v>
                </c:pt>
                <c:pt idx="874">
                  <c:v>-92.364807128999999</c:v>
                </c:pt>
                <c:pt idx="875">
                  <c:v>-92.271675110000004</c:v>
                </c:pt>
                <c:pt idx="876">
                  <c:v>-92.197029114000003</c:v>
                </c:pt>
                <c:pt idx="877">
                  <c:v>-92.144226074000002</c:v>
                </c:pt>
                <c:pt idx="878">
                  <c:v>-92.115875243999994</c:v>
                </c:pt>
                <c:pt idx="879">
                  <c:v>-92.113838196000003</c:v>
                </c:pt>
                <c:pt idx="880">
                  <c:v>-92.139266968000001</c:v>
                </c:pt>
                <c:pt idx="881">
                  <c:v>-92.192642211999996</c:v>
                </c:pt>
                <c:pt idx="882">
                  <c:v>-92.273826599000003</c:v>
                </c:pt>
                <c:pt idx="883">
                  <c:v>-92.382125853999995</c:v>
                </c:pt>
                <c:pt idx="884">
                  <c:v>-92.516357421999999</c:v>
                </c:pt>
                <c:pt idx="885">
                  <c:v>-92.674926757999998</c:v>
                </c:pt>
                <c:pt idx="886">
                  <c:v>-92.855903624999996</c:v>
                </c:pt>
                <c:pt idx="887">
                  <c:v>-93.057121276999993</c:v>
                </c:pt>
                <c:pt idx="888">
                  <c:v>-93.276252747000001</c:v>
                </c:pt>
                <c:pt idx="889">
                  <c:v>-93.510887146000002</c:v>
                </c:pt>
                <c:pt idx="890">
                  <c:v>-93.758605957</c:v>
                </c:pt>
                <c:pt idx="891">
                  <c:v>-94.017044067</c:v>
                </c:pt>
                <c:pt idx="892">
                  <c:v>-94.283950806000007</c:v>
                </c:pt>
                <c:pt idx="893">
                  <c:v>-94.557243346999996</c:v>
                </c:pt>
                <c:pt idx="894">
                  <c:v>-94.835044861</c:v>
                </c:pt>
                <c:pt idx="895">
                  <c:v>-95.115692139000004</c:v>
                </c:pt>
                <c:pt idx="896">
                  <c:v>-95.397743224999999</c:v>
                </c:pt>
                <c:pt idx="897">
                  <c:v>-95.679946899000001</c:v>
                </c:pt>
                <c:pt idx="898">
                  <c:v>-95.961227417000003</c:v>
                </c:pt>
                <c:pt idx="899">
                  <c:v>-96.240676879999995</c:v>
                </c:pt>
                <c:pt idx="900">
                  <c:v>-96.517532349000007</c:v>
                </c:pt>
                <c:pt idx="901">
                  <c:v>-96.791175842000001</c:v>
                </c:pt>
                <c:pt idx="902">
                  <c:v>-97.061103821000003</c:v>
                </c:pt>
                <c:pt idx="903">
                  <c:v>-97.326904296999999</c:v>
                </c:pt>
                <c:pt idx="904">
                  <c:v>-97.588233947999996</c:v>
                </c:pt>
                <c:pt idx="905">
                  <c:v>-97.844787597999996</c:v>
                </c:pt>
                <c:pt idx="906">
                  <c:v>-98.096260071000003</c:v>
                </c:pt>
                <c:pt idx="907">
                  <c:v>-98.342323303000001</c:v>
                </c:pt>
                <c:pt idx="908">
                  <c:v>-98.582626343000001</c:v>
                </c:pt>
                <c:pt idx="909">
                  <c:v>-98.816787719999994</c:v>
                </c:pt>
                <c:pt idx="910">
                  <c:v>-99.044403075999995</c:v>
                </c:pt>
                <c:pt idx="911">
                  <c:v>-99.265075683999996</c:v>
                </c:pt>
                <c:pt idx="912">
                  <c:v>-99.478469849000007</c:v>
                </c:pt>
                <c:pt idx="913">
                  <c:v>-99.684349060000002</c:v>
                </c:pt>
                <c:pt idx="914">
                  <c:v>-99.882606506000002</c:v>
                </c:pt>
                <c:pt idx="915">
                  <c:v>-100.07325745</c:v>
                </c:pt>
                <c:pt idx="916">
                  <c:v>-100.25643921</c:v>
                </c:pt>
                <c:pt idx="917">
                  <c:v>-100.43238830999999</c:v>
                </c:pt>
                <c:pt idx="918">
                  <c:v>-100.60140991</c:v>
                </c:pt>
                <c:pt idx="919">
                  <c:v>-100.76383208999999</c:v>
                </c:pt>
                <c:pt idx="920">
                  <c:v>-100.91997528</c:v>
                </c:pt>
                <c:pt idx="921">
                  <c:v>-101.07012939000001</c:v>
                </c:pt>
                <c:pt idx="922">
                  <c:v>-101.21452332</c:v>
                </c:pt>
                <c:pt idx="923">
                  <c:v>-101.35330963</c:v>
                </c:pt>
                <c:pt idx="924">
                  <c:v>-101.48657227</c:v>
                </c:pt>
                <c:pt idx="925">
                  <c:v>-101.61433411</c:v>
                </c:pt>
                <c:pt idx="926">
                  <c:v>-101.73661041</c:v>
                </c:pt>
                <c:pt idx="927">
                  <c:v>-101.85346222</c:v>
                </c:pt>
                <c:pt idx="928">
                  <c:v>-101.96505737</c:v>
                </c:pt>
                <c:pt idx="929">
                  <c:v>-102.07170105</c:v>
                </c:pt>
                <c:pt idx="930">
                  <c:v>-102.17385101000001</c:v>
                </c:pt>
                <c:pt idx="931">
                  <c:v>-102.27210999</c:v>
                </c:pt>
                <c:pt idx="932">
                  <c:v>-102.36721802</c:v>
                </c:pt>
                <c:pt idx="933">
                  <c:v>-102.46002197</c:v>
                </c:pt>
                <c:pt idx="934">
                  <c:v>-102.55148315</c:v>
                </c:pt>
                <c:pt idx="935">
                  <c:v>-102.64263153</c:v>
                </c:pt>
                <c:pt idx="936">
                  <c:v>-102.73455048</c:v>
                </c:pt>
                <c:pt idx="937">
                  <c:v>-102.82835387999999</c:v>
                </c:pt>
                <c:pt idx="938">
                  <c:v>-102.9251709</c:v>
                </c:pt>
                <c:pt idx="939">
                  <c:v>-103.02614594000001</c:v>
                </c:pt>
                <c:pt idx="940">
                  <c:v>-103.13243866000001</c:v>
                </c:pt>
                <c:pt idx="941">
                  <c:v>-103.24523926000001</c:v>
                </c:pt>
                <c:pt idx="942">
                  <c:v>-103.36576843</c:v>
                </c:pt>
                <c:pt idx="943">
                  <c:v>-103.49526215</c:v>
                </c:pt>
                <c:pt idx="944">
                  <c:v>-103.63495636</c:v>
                </c:pt>
                <c:pt idx="945">
                  <c:v>-103.78607178</c:v>
                </c:pt>
                <c:pt idx="946">
                  <c:v>-103.94976044000001</c:v>
                </c:pt>
                <c:pt idx="947">
                  <c:v>-104.12708282</c:v>
                </c:pt>
                <c:pt idx="948">
                  <c:v>-104.31895446999999</c:v>
                </c:pt>
                <c:pt idx="949">
                  <c:v>-104.52611542</c:v>
                </c:pt>
                <c:pt idx="950">
                  <c:v>-104.74909973</c:v>
                </c:pt>
                <c:pt idx="951">
                  <c:v>-104.98819733000001</c:v>
                </c:pt>
                <c:pt idx="952">
                  <c:v>-105.24341583</c:v>
                </c:pt>
                <c:pt idx="953">
                  <c:v>-105.51444244</c:v>
                </c:pt>
                <c:pt idx="954">
                  <c:v>-105.80059814000001</c:v>
                </c:pt>
                <c:pt idx="955">
                  <c:v>-106.10080719</c:v>
                </c:pt>
                <c:pt idx="956">
                  <c:v>-106.41352843999999</c:v>
                </c:pt>
                <c:pt idx="957">
                  <c:v>-106.73671722</c:v>
                </c:pt>
                <c:pt idx="958">
                  <c:v>-107.06777191</c:v>
                </c:pt>
                <c:pt idx="959">
                  <c:v>-107.40348053</c:v>
                </c:pt>
                <c:pt idx="960">
                  <c:v>-107.73997498</c:v>
                </c:pt>
                <c:pt idx="961">
                  <c:v>-108.07272338999999</c:v>
                </c:pt>
                <c:pt idx="962">
                  <c:v>-108.39650726000001</c:v>
                </c:pt>
                <c:pt idx="963">
                  <c:v>-108.70545959</c:v>
                </c:pt>
                <c:pt idx="964">
                  <c:v>-108.99317169</c:v>
                </c:pt>
                <c:pt idx="965">
                  <c:v>-109.25286102</c:v>
                </c:pt>
                <c:pt idx="966">
                  <c:v>-109.47762299</c:v>
                </c:pt>
                <c:pt idx="967">
                  <c:v>-109.66086577999999</c:v>
                </c:pt>
                <c:pt idx="968">
                  <c:v>-109.79697418000001</c:v>
                </c:pt>
                <c:pt idx="969">
                  <c:v>-109.88205719</c:v>
                </c:pt>
                <c:pt idx="970">
                  <c:v>-109.91449738</c:v>
                </c:pt>
                <c:pt idx="971">
                  <c:v>-109.89500427</c:v>
                </c:pt>
                <c:pt idx="972">
                  <c:v>-109.82635498</c:v>
                </c:pt>
                <c:pt idx="973">
                  <c:v>-109.71295166</c:v>
                </c:pt>
                <c:pt idx="974">
                  <c:v>-109.56034088</c:v>
                </c:pt>
                <c:pt idx="975">
                  <c:v>-109.37477112000001</c:v>
                </c:pt>
                <c:pt idx="976">
                  <c:v>-109.16282654</c:v>
                </c:pt>
                <c:pt idx="977">
                  <c:v>-108.93113708</c:v>
                </c:pt>
                <c:pt idx="978">
                  <c:v>-108.68611908</c:v>
                </c:pt>
                <c:pt idx="979">
                  <c:v>-108.43382262999999</c:v>
                </c:pt>
                <c:pt idx="980">
                  <c:v>-108.17980957</c:v>
                </c:pt>
                <c:pt idx="981">
                  <c:v>-107.92906189</c:v>
                </c:pt>
                <c:pt idx="982">
                  <c:v>-107.68591309</c:v>
                </c:pt>
                <c:pt idx="983">
                  <c:v>-107.45401001</c:v>
                </c:pt>
                <c:pt idx="984">
                  <c:v>-107.23631287000001</c:v>
                </c:pt>
                <c:pt idx="985">
                  <c:v>-107.03511810000001</c:v>
                </c:pt>
                <c:pt idx="986">
                  <c:v>-106.85210419000001</c:v>
                </c:pt>
                <c:pt idx="987">
                  <c:v>-106.68839264</c:v>
                </c:pt>
                <c:pt idx="988">
                  <c:v>-106.54460907000001</c:v>
                </c:pt>
                <c:pt idx="989">
                  <c:v>-106.42092133</c:v>
                </c:pt>
                <c:pt idx="990">
                  <c:v>-106.31709290000001</c:v>
                </c:pt>
                <c:pt idx="991">
                  <c:v>-106.23252869</c:v>
                </c:pt>
                <c:pt idx="992">
                  <c:v>-106.16631317</c:v>
                </c:pt>
                <c:pt idx="993">
                  <c:v>-106.11726379</c:v>
                </c:pt>
                <c:pt idx="994">
                  <c:v>-106.08396148999999</c:v>
                </c:pt>
                <c:pt idx="995">
                  <c:v>-106.06478119000001</c:v>
                </c:pt>
                <c:pt idx="996">
                  <c:v>-106.05794525</c:v>
                </c:pt>
                <c:pt idx="997">
                  <c:v>-106.06156921</c:v>
                </c:pt>
                <c:pt idx="998">
                  <c:v>-106.07370758</c:v>
                </c:pt>
                <c:pt idx="999">
                  <c:v>-106.09243011</c:v>
                </c:pt>
                <c:pt idx="1000">
                  <c:v>-106.11591339</c:v>
                </c:pt>
                <c:pt idx="1001">
                  <c:v>-106.14254760999999</c:v>
                </c:pt>
                <c:pt idx="1002">
                  <c:v>-106.17097473</c:v>
                </c:pt>
                <c:pt idx="1003">
                  <c:v>-106.20008086999999</c:v>
                </c:pt>
                <c:pt idx="1004">
                  <c:v>-106.22896575999999</c:v>
                </c:pt>
                <c:pt idx="1005">
                  <c:v>-106.25689697</c:v>
                </c:pt>
                <c:pt idx="1006">
                  <c:v>-106.2832489</c:v>
                </c:pt>
                <c:pt idx="1007">
                  <c:v>-106.3074646</c:v>
                </c:pt>
                <c:pt idx="1008">
                  <c:v>-106.32907104</c:v>
                </c:pt>
                <c:pt idx="1009">
                  <c:v>-106.34767151</c:v>
                </c:pt>
                <c:pt idx="1010">
                  <c:v>-106.36299133</c:v>
                </c:pt>
                <c:pt idx="1011">
                  <c:v>-106.37492371</c:v>
                </c:pt>
                <c:pt idx="1012">
                  <c:v>-106.38357544</c:v>
                </c:pt>
                <c:pt idx="1013">
                  <c:v>-106.38928223000001</c:v>
                </c:pt>
                <c:pt idx="1014">
                  <c:v>-106.3926239</c:v>
                </c:pt>
                <c:pt idx="1015">
                  <c:v>-106.39441681</c:v>
                </c:pt>
                <c:pt idx="1016">
                  <c:v>-106.39569092000001</c:v>
                </c:pt>
                <c:pt idx="1017">
                  <c:v>-106.39763641</c:v>
                </c:pt>
                <c:pt idx="1018">
                  <c:v>-106.40151978</c:v>
                </c:pt>
                <c:pt idx="1019">
                  <c:v>-106.40863037</c:v>
                </c:pt>
                <c:pt idx="1020">
                  <c:v>-106.42021179</c:v>
                </c:pt>
                <c:pt idx="1021">
                  <c:v>-106.43746185000001</c:v>
                </c:pt>
                <c:pt idx="1022">
                  <c:v>-106.46153259</c:v>
                </c:pt>
                <c:pt idx="1023">
                  <c:v>-106.49356079</c:v>
                </c:pt>
                <c:pt idx="1024">
                  <c:v>-106.534729</c:v>
                </c:pt>
                <c:pt idx="1025">
                  <c:v>-106.58631896999999</c:v>
                </c:pt>
                <c:pt idx="1026">
                  <c:v>-106.64974976000001</c:v>
                </c:pt>
                <c:pt idx="1027">
                  <c:v>-106.72653198</c:v>
                </c:pt>
                <c:pt idx="1028">
                  <c:v>-106.81818389999999</c:v>
                </c:pt>
                <c:pt idx="1029">
                  <c:v>-106.92615508999999</c:v>
                </c:pt>
                <c:pt idx="1030">
                  <c:v>-107.05171204</c:v>
                </c:pt>
                <c:pt idx="1031">
                  <c:v>-107.19583129999999</c:v>
                </c:pt>
                <c:pt idx="1032">
                  <c:v>-107.35909271</c:v>
                </c:pt>
                <c:pt idx="1033">
                  <c:v>-107.54155731</c:v>
                </c:pt>
                <c:pt idx="1034">
                  <c:v>-107.74266815</c:v>
                </c:pt>
                <c:pt idx="1035">
                  <c:v>-107.96115875</c:v>
                </c:pt>
                <c:pt idx="1036">
                  <c:v>-108.19497681</c:v>
                </c:pt>
                <c:pt idx="1037">
                  <c:v>-108.44119263</c:v>
                </c:pt>
                <c:pt idx="1038">
                  <c:v>-108.695961</c:v>
                </c:pt>
                <c:pt idx="1039">
                  <c:v>-108.95450592</c:v>
                </c:pt>
                <c:pt idx="1040">
                  <c:v>-109.2111969</c:v>
                </c:pt>
                <c:pt idx="1041">
                  <c:v>-109.4597168</c:v>
                </c:pt>
                <c:pt idx="1042">
                  <c:v>-109.6933136</c:v>
                </c:pt>
                <c:pt idx="1043">
                  <c:v>-109.90519714</c:v>
                </c:pt>
                <c:pt idx="1044">
                  <c:v>-110.08917999000001</c:v>
                </c:pt>
                <c:pt idx="1045">
                  <c:v>-110.24047089</c:v>
                </c:pt>
                <c:pt idx="1046">
                  <c:v>-110.35624695</c:v>
                </c:pt>
                <c:pt idx="1047">
                  <c:v>-110.43582916</c:v>
                </c:pt>
                <c:pt idx="1048">
                  <c:v>-110.48053741</c:v>
                </c:pt>
                <c:pt idx="1049">
                  <c:v>-110.49334717000001</c:v>
                </c:pt>
                <c:pt idx="1050">
                  <c:v>-110.47845459</c:v>
                </c:pt>
                <c:pt idx="1051">
                  <c:v>-110.44084167</c:v>
                </c:pt>
                <c:pt idx="1052">
                  <c:v>-110.38591766</c:v>
                </c:pt>
                <c:pt idx="1053">
                  <c:v>-110.31928253</c:v>
                </c:pt>
                <c:pt idx="1054">
                  <c:v>-110.24650574</c:v>
                </c:pt>
                <c:pt idx="1055">
                  <c:v>-110.17295074</c:v>
                </c:pt>
                <c:pt idx="1056">
                  <c:v>-110.10358429</c:v>
                </c:pt>
                <c:pt idx="1057">
                  <c:v>-110.04281616</c:v>
                </c:pt>
                <c:pt idx="1058">
                  <c:v>-109.99436188</c:v>
                </c:pt>
                <c:pt idx="1059">
                  <c:v>-109.96116637999999</c:v>
                </c:pt>
                <c:pt idx="1060">
                  <c:v>-109.94538116</c:v>
                </c:pt>
                <c:pt idx="1061">
                  <c:v>-109.94839478</c:v>
                </c:pt>
                <c:pt idx="1062">
                  <c:v>-109.97088623</c:v>
                </c:pt>
                <c:pt idx="1063">
                  <c:v>-110.01288605000001</c:v>
                </c:pt>
                <c:pt idx="1064">
                  <c:v>-110.07376099</c:v>
                </c:pt>
                <c:pt idx="1065">
                  <c:v>-110.15224456999999</c:v>
                </c:pt>
                <c:pt idx="1066">
                  <c:v>-110.24642944</c:v>
                </c:pt>
                <c:pt idx="1067">
                  <c:v>-110.35381317</c:v>
                </c:pt>
                <c:pt idx="1068">
                  <c:v>-110.47131348000001</c:v>
                </c:pt>
                <c:pt idx="1069">
                  <c:v>-110.59522247</c:v>
                </c:pt>
                <c:pt idx="1070">
                  <c:v>-110.72116088999999</c:v>
                </c:pt>
                <c:pt idx="1071">
                  <c:v>-110.84402466</c:v>
                </c:pt>
                <c:pt idx="1072">
                  <c:v>-110.95793152</c:v>
                </c:pt>
                <c:pt idx="1073">
                  <c:v>-111.05623627</c:v>
                </c:pt>
                <c:pt idx="1074">
                  <c:v>-111.13161469000001</c:v>
                </c:pt>
                <c:pt idx="1075">
                  <c:v>-111.17655945</c:v>
                </c:pt>
                <c:pt idx="1076">
                  <c:v>-111.18437958</c:v>
                </c:pt>
                <c:pt idx="1077">
                  <c:v>-111.15032959</c:v>
                </c:pt>
                <c:pt idx="1078">
                  <c:v>-111.07237244</c:v>
                </c:pt>
                <c:pt idx="1079">
                  <c:v>-110.95131683</c:v>
                </c:pt>
                <c:pt idx="1080">
                  <c:v>-110.79047394</c:v>
                </c:pt>
                <c:pt idx="1081">
                  <c:v>-110.59506226000001</c:v>
                </c:pt>
                <c:pt idx="1082">
                  <c:v>-110.37158203</c:v>
                </c:pt>
                <c:pt idx="1083">
                  <c:v>-110.12722778</c:v>
                </c:pt>
                <c:pt idx="1084">
                  <c:v>-109.86938477</c:v>
                </c:pt>
                <c:pt idx="1085">
                  <c:v>-109.60526276</c:v>
                </c:pt>
                <c:pt idx="1086">
                  <c:v>-109.34163666000001</c:v>
                </c:pt>
                <c:pt idx="1087">
                  <c:v>-109.08457946999999</c:v>
                </c:pt>
                <c:pt idx="1088">
                  <c:v>-108.83924103</c:v>
                </c:pt>
                <c:pt idx="1089">
                  <c:v>-108.60974121</c:v>
                </c:pt>
                <c:pt idx="1090">
                  <c:v>-108.39923096</c:v>
                </c:pt>
                <c:pt idx="1091">
                  <c:v>-108.2099762</c:v>
                </c:pt>
                <c:pt idx="1092">
                  <c:v>-108.04341888</c:v>
                </c:pt>
                <c:pt idx="1093">
                  <c:v>-107.90031433</c:v>
                </c:pt>
                <c:pt idx="1094">
                  <c:v>-107.78100585999999</c:v>
                </c:pt>
                <c:pt idx="1095">
                  <c:v>-107.68566131999999</c:v>
                </c:pt>
                <c:pt idx="1096">
                  <c:v>-107.61436462</c:v>
                </c:pt>
                <c:pt idx="1097">
                  <c:v>-107.56712340999999</c:v>
                </c:pt>
                <c:pt idx="1098">
                  <c:v>-107.54385376</c:v>
                </c:pt>
                <c:pt idx="1099">
                  <c:v>-107.54427338000001</c:v>
                </c:pt>
                <c:pt idx="1100">
                  <c:v>-107.56776428000001</c:v>
                </c:pt>
                <c:pt idx="1101">
                  <c:v>-107.61321259</c:v>
                </c:pt>
                <c:pt idx="1102">
                  <c:v>-107.67881774999999</c:v>
                </c:pt>
                <c:pt idx="1103">
                  <c:v>-107.76191711</c:v>
                </c:pt>
                <c:pt idx="1104">
                  <c:v>-107.85883330999999</c:v>
                </c:pt>
                <c:pt idx="1105">
                  <c:v>-107.96478270999999</c:v>
                </c:pt>
                <c:pt idx="1106">
                  <c:v>-108.07383728000001</c:v>
                </c:pt>
                <c:pt idx="1107">
                  <c:v>-108.17894745</c:v>
                </c:pt>
                <c:pt idx="1108">
                  <c:v>-108.27204132</c:v>
                </c:pt>
                <c:pt idx="1109">
                  <c:v>-108.34435272</c:v>
                </c:pt>
                <c:pt idx="1110">
                  <c:v>-108.38724517999999</c:v>
                </c:pt>
                <c:pt idx="1111">
                  <c:v>-108.39340973</c:v>
                </c:pt>
                <c:pt idx="1112">
                  <c:v>-108.35791779</c:v>
                </c:pt>
                <c:pt idx="1113">
                  <c:v>-108.27864074999999</c:v>
                </c:pt>
                <c:pt idx="1114">
                  <c:v>-108.15607452</c:v>
                </c:pt>
                <c:pt idx="1115">
                  <c:v>-107.99286652000001</c:v>
                </c:pt>
                <c:pt idx="1116">
                  <c:v>-107.79324341</c:v>
                </c:pt>
                <c:pt idx="1117">
                  <c:v>-107.56246185000001</c:v>
                </c:pt>
                <c:pt idx="1118">
                  <c:v>-107.30634308</c:v>
                </c:pt>
                <c:pt idx="1119">
                  <c:v>-107.03096008</c:v>
                </c:pt>
                <c:pt idx="1120">
                  <c:v>-106.74240875</c:v>
                </c:pt>
                <c:pt idx="1121">
                  <c:v>-106.44660949999999</c:v>
                </c:pt>
                <c:pt idx="1122">
                  <c:v>-106.1491394</c:v>
                </c:pt>
                <c:pt idx="1123">
                  <c:v>-105.85517883</c:v>
                </c:pt>
                <c:pt idx="1124">
                  <c:v>-105.56952667</c:v>
                </c:pt>
                <c:pt idx="1125">
                  <c:v>-105.29665375</c:v>
                </c:pt>
                <c:pt idx="1126">
                  <c:v>-105.0407486</c:v>
                </c:pt>
                <c:pt idx="1127">
                  <c:v>-104.80576324</c:v>
                </c:pt>
                <c:pt idx="1128">
                  <c:v>-104.59539032000001</c:v>
                </c:pt>
                <c:pt idx="1129">
                  <c:v>-104.41306305000001</c:v>
                </c:pt>
                <c:pt idx="1130">
                  <c:v>-104.2618866</c:v>
                </c:pt>
                <c:pt idx="1131">
                  <c:v>-104.14459991</c:v>
                </c:pt>
                <c:pt idx="1132">
                  <c:v>-104.06348419</c:v>
                </c:pt>
                <c:pt idx="1133">
                  <c:v>-104.02030182</c:v>
                </c:pt>
                <c:pt idx="1134">
                  <c:v>-104.01625824</c:v>
                </c:pt>
                <c:pt idx="1135">
                  <c:v>-104.05197144</c:v>
                </c:pt>
                <c:pt idx="1136">
                  <c:v>-104.12747192</c:v>
                </c:pt>
                <c:pt idx="1137">
                  <c:v>-104.24221802</c:v>
                </c:pt>
                <c:pt idx="1138">
                  <c:v>-104.39513397</c:v>
                </c:pt>
                <c:pt idx="1139">
                  <c:v>-104.58467102</c:v>
                </c:pt>
                <c:pt idx="1140">
                  <c:v>-104.80883789000001</c:v>
                </c:pt>
                <c:pt idx="1141">
                  <c:v>-105.06520080999999</c:v>
                </c:pt>
                <c:pt idx="1142">
                  <c:v>-105.35089874000001</c:v>
                </c:pt>
                <c:pt idx="1143">
                  <c:v>-105.66268158</c:v>
                </c:pt>
                <c:pt idx="1144">
                  <c:v>-105.99690246999999</c:v>
                </c:pt>
                <c:pt idx="1145">
                  <c:v>-106.34947205</c:v>
                </c:pt>
                <c:pt idx="1146">
                  <c:v>-106.71578979</c:v>
                </c:pt>
                <c:pt idx="1147">
                  <c:v>-107.09070586999999</c:v>
                </c:pt>
                <c:pt idx="1148">
                  <c:v>-107.46844482</c:v>
                </c:pt>
                <c:pt idx="1149">
                  <c:v>-107.84259032999999</c:v>
                </c:pt>
                <c:pt idx="1150">
                  <c:v>-108.20610809</c:v>
                </c:pt>
                <c:pt idx="1151">
                  <c:v>-108.55142975</c:v>
                </c:pt>
                <c:pt idx="1152">
                  <c:v>-108.8705368</c:v>
                </c:pt>
                <c:pt idx="1153">
                  <c:v>-109.15518188</c:v>
                </c:pt>
                <c:pt idx="1154">
                  <c:v>-109.3974762</c:v>
                </c:pt>
                <c:pt idx="1155">
                  <c:v>-109.59087372</c:v>
                </c:pt>
                <c:pt idx="1156">
                  <c:v>-109.73110199</c:v>
                </c:pt>
                <c:pt idx="1157">
                  <c:v>-109.81666565</c:v>
                </c:pt>
                <c:pt idx="1158">
                  <c:v>-109.84887695</c:v>
                </c:pt>
                <c:pt idx="1159">
                  <c:v>-109.83149718999999</c:v>
                </c:pt>
                <c:pt idx="1160">
                  <c:v>-109.77018738</c:v>
                </c:pt>
                <c:pt idx="1161">
                  <c:v>-109.67193604000001</c:v>
                </c:pt>
                <c:pt idx="1162">
                  <c:v>-109.54451752</c:v>
                </c:pt>
                <c:pt idx="1163">
                  <c:v>-109.39610291</c:v>
                </c:pt>
                <c:pt idx="1164">
                  <c:v>-109.23489379999999</c:v>
                </c:pt>
                <c:pt idx="1165">
                  <c:v>-109.06881713999999</c:v>
                </c:pt>
                <c:pt idx="1166">
                  <c:v>-108.90525055000001</c:v>
                </c:pt>
                <c:pt idx="1167">
                  <c:v>-108.7508316</c:v>
                </c:pt>
                <c:pt idx="1168">
                  <c:v>-108.61133574999999</c:v>
                </c:pt>
                <c:pt idx="1169">
                  <c:v>-108.49157715</c:v>
                </c:pt>
                <c:pt idx="1170">
                  <c:v>-108.39530945</c:v>
                </c:pt>
                <c:pt idx="1171">
                  <c:v>-108.32516479</c:v>
                </c:pt>
                <c:pt idx="1172">
                  <c:v>-108.28254699999999</c:v>
                </c:pt>
                <c:pt idx="1173">
                  <c:v>-108.26756287000001</c:v>
                </c:pt>
                <c:pt idx="1174">
                  <c:v>-108.27893829</c:v>
                </c:pt>
                <c:pt idx="1175">
                  <c:v>-108.31397247</c:v>
                </c:pt>
                <c:pt idx="1176">
                  <c:v>-108.36846924</c:v>
                </c:pt>
                <c:pt idx="1177">
                  <c:v>-108.43667603</c:v>
                </c:pt>
                <c:pt idx="1178">
                  <c:v>-108.51124573</c:v>
                </c:pt>
                <c:pt idx="1179">
                  <c:v>-108.58343506</c:v>
                </c:pt>
                <c:pt idx="1180">
                  <c:v>-108.64386749000001</c:v>
                </c:pt>
                <c:pt idx="1181">
                  <c:v>-108.6838913</c:v>
                </c:pt>
                <c:pt idx="1182">
                  <c:v>-108.69688416</c:v>
                </c:pt>
                <c:pt idx="1183">
                  <c:v>-108.67902374000001</c:v>
                </c:pt>
                <c:pt idx="1184">
                  <c:v>-108.62937927</c:v>
                </c:pt>
                <c:pt idx="1185">
                  <c:v>-108.54954529</c:v>
                </c:pt>
                <c:pt idx="1186">
                  <c:v>-108.44303130999999</c:v>
                </c:pt>
                <c:pt idx="1187">
                  <c:v>-108.3147049</c:v>
                </c:pt>
                <c:pt idx="1188">
                  <c:v>-108.17028809</c:v>
                </c:pt>
                <c:pt idx="1189">
                  <c:v>-108.01591492</c:v>
                </c:pt>
                <c:pt idx="1190">
                  <c:v>-107.85768127</c:v>
                </c:pt>
                <c:pt idx="1191">
                  <c:v>-107.70126343</c:v>
                </c:pt>
                <c:pt idx="1192">
                  <c:v>-107.55156708</c:v>
                </c:pt>
                <c:pt idx="1193">
                  <c:v>-107.41247559</c:v>
                </c:pt>
                <c:pt idx="1194">
                  <c:v>-107.28668976</c:v>
                </c:pt>
                <c:pt idx="1195">
                  <c:v>-107.17570496</c:v>
                </c:pt>
                <c:pt idx="1196">
                  <c:v>-107.07977295000001</c:v>
                </c:pt>
                <c:pt idx="1197">
                  <c:v>-106.99784851</c:v>
                </c:pt>
                <c:pt idx="1198">
                  <c:v>-106.92752075</c:v>
                </c:pt>
                <c:pt idx="1199">
                  <c:v>-106.86495209</c:v>
                </c:pt>
                <c:pt idx="1200">
                  <c:v>-106.80487823</c:v>
                </c:pt>
                <c:pt idx="1201">
                  <c:v>-106.74070740000001</c:v>
                </c:pt>
                <c:pt idx="1202">
                  <c:v>-106.6649704</c:v>
                </c:pt>
                <c:pt idx="1203">
                  <c:v>-106.57028198</c:v>
                </c:pt>
                <c:pt idx="1204">
                  <c:v>-106.45057678000001</c:v>
                </c:pt>
                <c:pt idx="1205">
                  <c:v>-106.30207061999999</c:v>
                </c:pt>
                <c:pt idx="1206">
                  <c:v>-106.12363434</c:v>
                </c:pt>
                <c:pt idx="1207">
                  <c:v>-105.91655731</c:v>
                </c:pt>
                <c:pt idx="1208">
                  <c:v>-105.68400574</c:v>
                </c:pt>
                <c:pt idx="1209">
                  <c:v>-105.43048096</c:v>
                </c:pt>
                <c:pt idx="1210">
                  <c:v>-105.16136169000001</c:v>
                </c:pt>
                <c:pt idx="1211">
                  <c:v>-104.88257599000001</c:v>
                </c:pt>
                <c:pt idx="1212">
                  <c:v>-104.60037231</c:v>
                </c:pt>
                <c:pt idx="1213">
                  <c:v>-104.32112884999999</c:v>
                </c:pt>
                <c:pt idx="1214">
                  <c:v>-104.05112457</c:v>
                </c:pt>
                <c:pt idx="1215">
                  <c:v>-103.79633330999999</c:v>
                </c:pt>
                <c:pt idx="1216">
                  <c:v>-103.56224822999999</c:v>
                </c:pt>
                <c:pt idx="1217">
                  <c:v>-103.35381317</c:v>
                </c:pt>
                <c:pt idx="1218">
                  <c:v>-103.17534637</c:v>
                </c:pt>
                <c:pt idx="1219">
                  <c:v>-103.03047943</c:v>
                </c:pt>
                <c:pt idx="1220">
                  <c:v>-102.92206573</c:v>
                </c:pt>
                <c:pt idx="1221">
                  <c:v>-102.85211182</c:v>
                </c:pt>
                <c:pt idx="1222">
                  <c:v>-102.82169342</c:v>
                </c:pt>
                <c:pt idx="1223">
                  <c:v>-102.83088684000001</c:v>
                </c:pt>
                <c:pt idx="1224">
                  <c:v>-102.8787384</c:v>
                </c:pt>
                <c:pt idx="1225">
                  <c:v>-102.96317291</c:v>
                </c:pt>
                <c:pt idx="1226">
                  <c:v>-103.08091736</c:v>
                </c:pt>
                <c:pt idx="1227">
                  <c:v>-103.22737121999999</c:v>
                </c:pt>
                <c:pt idx="1228">
                  <c:v>-103.39652252</c:v>
                </c:pt>
                <c:pt idx="1229">
                  <c:v>-103.58087157999999</c:v>
                </c:pt>
                <c:pt idx="1230">
                  <c:v>-103.7714386</c:v>
                </c:pt>
                <c:pt idx="1231">
                  <c:v>-103.95787811</c:v>
                </c:pt>
                <c:pt idx="1232">
                  <c:v>-104.12888336</c:v>
                </c:pt>
                <c:pt idx="1233">
                  <c:v>-104.27326965</c:v>
                </c:pt>
                <c:pt idx="1234">
                  <c:v>-104.38148499</c:v>
                </c:pt>
                <c:pt idx="1235">
                  <c:v>-104.44683838</c:v>
                </c:pt>
                <c:pt idx="1236">
                  <c:v>-104.46601105000001</c:v>
                </c:pt>
                <c:pt idx="1237">
                  <c:v>-104.43886566</c:v>
                </c:pt>
                <c:pt idx="1238">
                  <c:v>-104.36791992000001</c:v>
                </c:pt>
                <c:pt idx="1239">
                  <c:v>-104.25776672000001</c:v>
                </c:pt>
                <c:pt idx="1240">
                  <c:v>-104.11446381</c:v>
                </c:pt>
                <c:pt idx="1241">
                  <c:v>-103.94500732</c:v>
                </c:pt>
                <c:pt idx="1242">
                  <c:v>-103.7568512</c:v>
                </c:pt>
                <c:pt idx="1243">
                  <c:v>-103.55749512</c:v>
                </c:pt>
                <c:pt idx="1244">
                  <c:v>-103.35411071999999</c:v>
                </c:pt>
                <c:pt idx="1245">
                  <c:v>-103.15319823999999</c:v>
                </c:pt>
                <c:pt idx="1246">
                  <c:v>-102.96032715</c:v>
                </c:pt>
                <c:pt idx="1247">
                  <c:v>-102.77993773999999</c:v>
                </c:pt>
                <c:pt idx="1248">
                  <c:v>-102.61522675000001</c:v>
                </c:pt>
                <c:pt idx="1249">
                  <c:v>-102.46823120000001</c:v>
                </c:pt>
                <c:pt idx="1250">
                  <c:v>-102.34003448</c:v>
                </c:pt>
                <c:pt idx="1251">
                  <c:v>-102.23099517999999</c:v>
                </c:pt>
                <c:pt idx="1252">
                  <c:v>-102.14093781</c:v>
                </c:pt>
                <c:pt idx="1253">
                  <c:v>-102.06934357</c:v>
                </c:pt>
                <c:pt idx="1254">
                  <c:v>-102.01551056</c:v>
                </c:pt>
                <c:pt idx="1255">
                  <c:v>-101.97855377</c:v>
                </c:pt>
                <c:pt idx="1256">
                  <c:v>-101.95723724</c:v>
                </c:pt>
                <c:pt idx="1257">
                  <c:v>-101.94984436</c:v>
                </c:pt>
                <c:pt idx="1258">
                  <c:v>-101.95407104</c:v>
                </c:pt>
                <c:pt idx="1259">
                  <c:v>-101.96686554</c:v>
                </c:pt>
                <c:pt idx="1260">
                  <c:v>-101.98419189000001</c:v>
                </c:pt>
                <c:pt idx="1261">
                  <c:v>-102.00082397</c:v>
                </c:pt>
                <c:pt idx="1262">
                  <c:v>-102.01033783</c:v>
                </c:pt>
                <c:pt idx="1263">
                  <c:v>-102.00561523</c:v>
                </c:pt>
                <c:pt idx="1264">
                  <c:v>-101.97990417</c:v>
                </c:pt>
                <c:pt idx="1265">
                  <c:v>-101.92801666</c:v>
                </c:pt>
                <c:pt idx="1266">
                  <c:v>-101.84712982000001</c:v>
                </c:pt>
                <c:pt idx="1267">
                  <c:v>-101.73694611000001</c:v>
                </c:pt>
                <c:pt idx="1268">
                  <c:v>-101.59933472</c:v>
                </c:pt>
                <c:pt idx="1269">
                  <c:v>-101.43779755</c:v>
                </c:pt>
                <c:pt idx="1270">
                  <c:v>-101.25695038000001</c:v>
                </c:pt>
                <c:pt idx="1271">
                  <c:v>-101.06206512</c:v>
                </c:pt>
                <c:pt idx="1272">
                  <c:v>-100.85871124000001</c:v>
                </c:pt>
                <c:pt idx="1273">
                  <c:v>-100.65249634</c:v>
                </c:pt>
                <c:pt idx="1274">
                  <c:v>-100.44878387</c:v>
                </c:pt>
                <c:pt idx="1275">
                  <c:v>-100.25235748</c:v>
                </c:pt>
                <c:pt idx="1276">
                  <c:v>-100.06708527000001</c:v>
                </c:pt>
                <c:pt idx="1277">
                  <c:v>-99.895729064999998</c:v>
                </c:pt>
                <c:pt idx="1278">
                  <c:v>-99.739952087000006</c:v>
                </c:pt>
                <c:pt idx="1279">
                  <c:v>-99.600593567000004</c:v>
                </c:pt>
                <c:pt idx="1280">
                  <c:v>-99.478088378999999</c:v>
                </c:pt>
                <c:pt idx="1281">
                  <c:v>-99.372917174999998</c:v>
                </c:pt>
                <c:pt idx="1282">
                  <c:v>-99.285766601999995</c:v>
                </c:pt>
                <c:pt idx="1283">
                  <c:v>-99.217468261999997</c:v>
                </c:pt>
                <c:pt idx="1284">
                  <c:v>-99.168800353999998</c:v>
                </c:pt>
                <c:pt idx="1285">
                  <c:v>-99.140319824000002</c:v>
                </c:pt>
                <c:pt idx="1286">
                  <c:v>-99.132217406999999</c:v>
                </c:pt>
                <c:pt idx="1287">
                  <c:v>-99.144241332999997</c:v>
                </c:pt>
                <c:pt idx="1288">
                  <c:v>-99.175643921000002</c:v>
                </c:pt>
                <c:pt idx="1289">
                  <c:v>-99.225051879999995</c:v>
                </c:pt>
                <c:pt idx="1290">
                  <c:v>-99.290275574000006</c:v>
                </c:pt>
                <c:pt idx="1291">
                  <c:v>-99.368103027000004</c:v>
                </c:pt>
                <c:pt idx="1292">
                  <c:v>-99.454071045000006</c:v>
                </c:pt>
                <c:pt idx="1293">
                  <c:v>-99.542320251000007</c:v>
                </c:pt>
                <c:pt idx="1294">
                  <c:v>-99.625610351999995</c:v>
                </c:pt>
                <c:pt idx="1295">
                  <c:v>-99.695800781000003</c:v>
                </c:pt>
                <c:pt idx="1296">
                  <c:v>-99.744926453000005</c:v>
                </c:pt>
                <c:pt idx="1297">
                  <c:v>-99.766571045000006</c:v>
                </c:pt>
                <c:pt idx="1298">
                  <c:v>-99.756843567000004</c:v>
                </c:pt>
                <c:pt idx="1299">
                  <c:v>-99.714637756000002</c:v>
                </c:pt>
                <c:pt idx="1300">
                  <c:v>-99.641380310000002</c:v>
                </c:pt>
                <c:pt idx="1301">
                  <c:v>-99.540519713999998</c:v>
                </c:pt>
                <c:pt idx="1302">
                  <c:v>-99.416976929</c:v>
                </c:pt>
                <c:pt idx="1303">
                  <c:v>-99.276679993000002</c:v>
                </c:pt>
                <c:pt idx="1304">
                  <c:v>-99.126167296999995</c:v>
                </c:pt>
                <c:pt idx="1305">
                  <c:v>-98.972152710000003</c:v>
                </c:pt>
                <c:pt idx="1306">
                  <c:v>-98.821166992000002</c:v>
                </c:pt>
                <c:pt idx="1307">
                  <c:v>-98.679229735999996</c:v>
                </c:pt>
                <c:pt idx="1308">
                  <c:v>-98.551605225000003</c:v>
                </c:pt>
                <c:pt idx="1309">
                  <c:v>-98.442558289000004</c:v>
                </c:pt>
                <c:pt idx="1310">
                  <c:v>-98.355171204000001</c:v>
                </c:pt>
                <c:pt idx="1311">
                  <c:v>-98.291282654</c:v>
                </c:pt>
                <c:pt idx="1312">
                  <c:v>-98.251564025999997</c:v>
                </c:pt>
                <c:pt idx="1313">
                  <c:v>-98.235748290999993</c:v>
                </c:pt>
                <c:pt idx="1314">
                  <c:v>-98.242988585999996</c:v>
                </c:pt>
                <c:pt idx="1315">
                  <c:v>-98.272254943999997</c:v>
                </c:pt>
                <c:pt idx="1316">
                  <c:v>-98.322570800999998</c:v>
                </c:pt>
                <c:pt idx="1317">
                  <c:v>-98.393058776999993</c:v>
                </c:pt>
                <c:pt idx="1318">
                  <c:v>-98.482894896999994</c:v>
                </c:pt>
                <c:pt idx="1319">
                  <c:v>-98.591285705999994</c:v>
                </c:pt>
                <c:pt idx="1320">
                  <c:v>-98.717384338000002</c:v>
                </c:pt>
                <c:pt idx="1321">
                  <c:v>-98.860099792</c:v>
                </c:pt>
                <c:pt idx="1322">
                  <c:v>-99.017822265999996</c:v>
                </c:pt>
                <c:pt idx="1323">
                  <c:v>-99.188194275000001</c:v>
                </c:pt>
                <c:pt idx="1324">
                  <c:v>-99.367912292</c:v>
                </c:pt>
                <c:pt idx="1325">
                  <c:v>-99.552543639999996</c:v>
                </c:pt>
                <c:pt idx="1326">
                  <c:v>-99.736396790000001</c:v>
                </c:pt>
                <c:pt idx="1327">
                  <c:v>-99.912460327000005</c:v>
                </c:pt>
                <c:pt idx="1328">
                  <c:v>-100.07257079999999</c:v>
                </c:pt>
                <c:pt idx="1329">
                  <c:v>-100.20813751</c:v>
                </c:pt>
                <c:pt idx="1330">
                  <c:v>-100.31147765999999</c:v>
                </c:pt>
                <c:pt idx="1331">
                  <c:v>-100.37716675</c:v>
                </c:pt>
                <c:pt idx="1332">
                  <c:v>-100.40284729</c:v>
                </c:pt>
                <c:pt idx="1333">
                  <c:v>-100.38928986000001</c:v>
                </c:pt>
                <c:pt idx="1334">
                  <c:v>-100.33990479000001</c:v>
                </c:pt>
                <c:pt idx="1335">
                  <c:v>-100.26010895</c:v>
                </c:pt>
                <c:pt idx="1336">
                  <c:v>-100.15669250000001</c:v>
                </c:pt>
                <c:pt idx="1337">
                  <c:v>-100.03721619</c:v>
                </c:pt>
                <c:pt idx="1338">
                  <c:v>-99.909545898000005</c:v>
                </c:pt>
                <c:pt idx="1339">
                  <c:v>-99.781486510999997</c:v>
                </c:pt>
                <c:pt idx="1340">
                  <c:v>-99.660423279</c:v>
                </c:pt>
                <c:pt idx="1341">
                  <c:v>-99.552978515999996</c:v>
                </c:pt>
                <c:pt idx="1342">
                  <c:v>-99.464744568</c:v>
                </c:pt>
                <c:pt idx="1343">
                  <c:v>-99.400054932000003</c:v>
                </c:pt>
                <c:pt idx="1344">
                  <c:v>-99.361824036000002</c:v>
                </c:pt>
                <c:pt idx="1345">
                  <c:v>-99.351463318</c:v>
                </c:pt>
                <c:pt idx="1346">
                  <c:v>-99.368927002000007</c:v>
                </c:pt>
                <c:pt idx="1347">
                  <c:v>-99.413055420000006</c:v>
                </c:pt>
                <c:pt idx="1348">
                  <c:v>-99.482231139999996</c:v>
                </c:pt>
                <c:pt idx="1349">
                  <c:v>-99.575012207</c:v>
                </c:pt>
                <c:pt idx="1350">
                  <c:v>-99.690528869999994</c:v>
                </c:pt>
                <c:pt idx="1351">
                  <c:v>-99.828521729000002</c:v>
                </c:pt>
                <c:pt idx="1352">
                  <c:v>-99.989082335999996</c:v>
                </c:pt>
                <c:pt idx="1353">
                  <c:v>-100.17228699</c:v>
                </c:pt>
                <c:pt idx="1354">
                  <c:v>-100.37785339</c:v>
                </c:pt>
                <c:pt idx="1355">
                  <c:v>-100.6048584</c:v>
                </c:pt>
                <c:pt idx="1356">
                  <c:v>-100.85151672000001</c:v>
                </c:pt>
                <c:pt idx="1357">
                  <c:v>-101.11500549</c:v>
                </c:pt>
                <c:pt idx="1358">
                  <c:v>-101.39131927</c:v>
                </c:pt>
                <c:pt idx="1359">
                  <c:v>-101.67516327</c:v>
                </c:pt>
                <c:pt idx="1360">
                  <c:v>-101.9598999</c:v>
                </c:pt>
                <c:pt idx="1361">
                  <c:v>-102.23758698</c:v>
                </c:pt>
                <c:pt idx="1362">
                  <c:v>-102.49913788000001</c:v>
                </c:pt>
                <c:pt idx="1363">
                  <c:v>-102.73459625</c:v>
                </c:pt>
                <c:pt idx="1364">
                  <c:v>-102.93383789000001</c:v>
                </c:pt>
                <c:pt idx="1365">
                  <c:v>-103.0877533</c:v>
                </c:pt>
                <c:pt idx="1366">
                  <c:v>-103.18961333999999</c:v>
                </c:pt>
                <c:pt idx="1367">
                  <c:v>-103.23601532000001</c:v>
                </c:pt>
                <c:pt idx="1368">
                  <c:v>-103.22705841</c:v>
                </c:pt>
                <c:pt idx="1369">
                  <c:v>-103.16589355000001</c:v>
                </c:pt>
                <c:pt idx="1370">
                  <c:v>-103.05807495000001</c:v>
                </c:pt>
                <c:pt idx="1371">
                  <c:v>-102.91085052</c:v>
                </c:pt>
                <c:pt idx="1372">
                  <c:v>-102.73252869</c:v>
                </c:pt>
                <c:pt idx="1373">
                  <c:v>-102.53195952999999</c:v>
                </c:pt>
                <c:pt idx="1374">
                  <c:v>-102.31813049</c:v>
                </c:pt>
                <c:pt idx="1375">
                  <c:v>-102.099823</c:v>
                </c:pt>
                <c:pt idx="1376">
                  <c:v>-101.88529968</c:v>
                </c:pt>
                <c:pt idx="1377">
                  <c:v>-101.68206024</c:v>
                </c:pt>
                <c:pt idx="1378">
                  <c:v>-101.49672699</c:v>
                </c:pt>
                <c:pt idx="1379">
                  <c:v>-101.33500671</c:v>
                </c:pt>
                <c:pt idx="1380">
                  <c:v>-101.20169067</c:v>
                </c:pt>
                <c:pt idx="1381">
                  <c:v>-101.10066986</c:v>
                </c:pt>
                <c:pt idx="1382">
                  <c:v>-101.03492737000001</c:v>
                </c:pt>
                <c:pt idx="1383">
                  <c:v>-101.00649261</c:v>
                </c:pt>
                <c:pt idx="1384">
                  <c:v>-101.01634979000001</c:v>
                </c:pt>
                <c:pt idx="1385">
                  <c:v>-101.06434631</c:v>
                </c:pt>
                <c:pt idx="1386">
                  <c:v>-101.14910888999999</c:v>
                </c:pt>
                <c:pt idx="1387">
                  <c:v>-101.26797485</c:v>
                </c:pt>
                <c:pt idx="1388">
                  <c:v>-101.41693115</c:v>
                </c:pt>
                <c:pt idx="1389">
                  <c:v>-101.5905838</c:v>
                </c:pt>
                <c:pt idx="1390">
                  <c:v>-101.78218842</c:v>
                </c:pt>
                <c:pt idx="1391">
                  <c:v>-101.98374939</c:v>
                </c:pt>
                <c:pt idx="1392">
                  <c:v>-102.18627167</c:v>
                </c:pt>
                <c:pt idx="1393">
                  <c:v>-102.38037872</c:v>
                </c:pt>
                <c:pt idx="1394">
                  <c:v>-102.55735016</c:v>
                </c:pt>
                <c:pt idx="1395">
                  <c:v>-102.71024323</c:v>
                </c:pt>
                <c:pt idx="1396">
                  <c:v>-102.83470917</c:v>
                </c:pt>
                <c:pt idx="1397">
                  <c:v>-102.92919922</c:v>
                </c:pt>
                <c:pt idx="1398">
                  <c:v>-102.99459838999999</c:v>
                </c:pt>
                <c:pt idx="1399">
                  <c:v>-103.03360748</c:v>
                </c:pt>
                <c:pt idx="1400">
                  <c:v>-103.05012512</c:v>
                </c:pt>
                <c:pt idx="1401">
                  <c:v>-103.04870605000001</c:v>
                </c:pt>
                <c:pt idx="1402">
                  <c:v>-103.03408813</c:v>
                </c:pt>
                <c:pt idx="1403">
                  <c:v>-103.01082611</c:v>
                </c:pt>
                <c:pt idx="1404">
                  <c:v>-102.9829483</c:v>
                </c:pt>
                <c:pt idx="1405">
                  <c:v>-102.95367432</c:v>
                </c:pt>
                <c:pt idx="1406">
                  <c:v>-102.92521667</c:v>
                </c:pt>
                <c:pt idx="1407">
                  <c:v>-102.89875793</c:v>
                </c:pt>
                <c:pt idx="1408">
                  <c:v>-102.87471008</c:v>
                </c:pt>
                <c:pt idx="1409">
                  <c:v>-102.85320282000001</c:v>
                </c:pt>
                <c:pt idx="1410">
                  <c:v>-102.83457946999999</c:v>
                </c:pt>
                <c:pt idx="1411">
                  <c:v>-102.81959534000001</c:v>
                </c:pt>
                <c:pt idx="1412">
                  <c:v>-102.80932617000001</c:v>
                </c:pt>
                <c:pt idx="1413">
                  <c:v>-102.80490875</c:v>
                </c:pt>
                <c:pt idx="1414">
                  <c:v>-102.80723571999999</c:v>
                </c:pt>
                <c:pt idx="1415">
                  <c:v>-102.81672668</c:v>
                </c:pt>
                <c:pt idx="1416">
                  <c:v>-102.83321381</c:v>
                </c:pt>
                <c:pt idx="1417">
                  <c:v>-102.85585785000001</c:v>
                </c:pt>
                <c:pt idx="1418">
                  <c:v>-102.88306427000001</c:v>
                </c:pt>
                <c:pt idx="1419">
                  <c:v>-102.91235352</c:v>
                </c:pt>
                <c:pt idx="1420">
                  <c:v>-102.94028473</c:v>
                </c:pt>
                <c:pt idx="1421">
                  <c:v>-102.96250916</c:v>
                </c:pt>
                <c:pt idx="1422">
                  <c:v>-102.97414397999999</c:v>
                </c:pt>
                <c:pt idx="1423">
                  <c:v>-102.97064209</c:v>
                </c:pt>
                <c:pt idx="1424">
                  <c:v>-102.94876862</c:v>
                </c:pt>
                <c:pt idx="1425">
                  <c:v>-102.90718079</c:v>
                </c:pt>
                <c:pt idx="1426">
                  <c:v>-102.84647369</c:v>
                </c:pt>
                <c:pt idx="1427">
                  <c:v>-102.76892853</c:v>
                </c:pt>
                <c:pt idx="1428">
                  <c:v>-102.67803954999999</c:v>
                </c:pt>
                <c:pt idx="1429">
                  <c:v>-102.57796478</c:v>
                </c:pt>
                <c:pt idx="1430">
                  <c:v>-102.47307587</c:v>
                </c:pt>
                <c:pt idx="1431">
                  <c:v>-102.36759186</c:v>
                </c:pt>
                <c:pt idx="1432">
                  <c:v>-102.26533508</c:v>
                </c:pt>
                <c:pt idx="1433">
                  <c:v>-102.16953278</c:v>
                </c:pt>
                <c:pt idx="1434">
                  <c:v>-102.08260344999999</c:v>
                </c:pt>
                <c:pt idx="1435">
                  <c:v>-102.00601196</c:v>
                </c:pt>
                <c:pt idx="1436">
                  <c:v>-101.94021606</c:v>
                </c:pt>
                <c:pt idx="1437">
                  <c:v>-101.88475800000001</c:v>
                </c:pt>
                <c:pt idx="1438">
                  <c:v>-101.83850098000001</c:v>
                </c:pt>
                <c:pt idx="1439">
                  <c:v>-101.80001068</c:v>
                </c:pt>
                <c:pt idx="1440">
                  <c:v>-101.76792908</c:v>
                </c:pt>
                <c:pt idx="1441">
                  <c:v>-101.74115753</c:v>
                </c:pt>
                <c:pt idx="1442">
                  <c:v>-101.71891022</c:v>
                </c:pt>
                <c:pt idx="1443">
                  <c:v>-101.7006073</c:v>
                </c:pt>
                <c:pt idx="1444">
                  <c:v>-101.68569946</c:v>
                </c:pt>
                <c:pt idx="1445">
                  <c:v>-101.67347717</c:v>
                </c:pt>
                <c:pt idx="1446">
                  <c:v>-101.6628418</c:v>
                </c:pt>
                <c:pt idx="1447">
                  <c:v>-101.65219116</c:v>
                </c:pt>
                <c:pt idx="1448">
                  <c:v>-101.6396637</c:v>
                </c:pt>
                <c:pt idx="1449">
                  <c:v>-101.62374878</c:v>
                </c:pt>
                <c:pt idx="1450">
                  <c:v>-101.60388184</c:v>
                </c:pt>
                <c:pt idx="1451">
                  <c:v>-101.58075714</c:v>
                </c:pt>
                <c:pt idx="1452">
                  <c:v>-101.55631255999999</c:v>
                </c:pt>
                <c:pt idx="1453">
                  <c:v>-101.53343964</c:v>
                </c:pt>
                <c:pt idx="1454">
                  <c:v>-101.51557922000001</c:v>
                </c:pt>
                <c:pt idx="1455">
                  <c:v>-101.50635529</c:v>
                </c:pt>
                <c:pt idx="1456">
                  <c:v>-101.50929259999999</c:v>
                </c:pt>
                <c:pt idx="1457">
                  <c:v>-101.52760315</c:v>
                </c:pt>
                <c:pt idx="1458">
                  <c:v>-101.56400299000001</c:v>
                </c:pt>
                <c:pt idx="1459">
                  <c:v>-101.62049103</c:v>
                </c:pt>
                <c:pt idx="1460">
                  <c:v>-101.69812012</c:v>
                </c:pt>
                <c:pt idx="1461">
                  <c:v>-101.79681395999999</c:v>
                </c:pt>
                <c:pt idx="1462">
                  <c:v>-101.91523743</c:v>
                </c:pt>
                <c:pt idx="1463">
                  <c:v>-102.05080414</c:v>
                </c:pt>
                <c:pt idx="1464">
                  <c:v>-102.19989013999999</c:v>
                </c:pt>
                <c:pt idx="1465">
                  <c:v>-102.35810852</c:v>
                </c:pt>
                <c:pt idx="1466">
                  <c:v>-102.52050018</c:v>
                </c:pt>
                <c:pt idx="1467">
                  <c:v>-102.68169403</c:v>
                </c:pt>
                <c:pt idx="1468">
                  <c:v>-102.83614349</c:v>
                </c:pt>
                <c:pt idx="1469">
                  <c:v>-102.97830963</c:v>
                </c:pt>
                <c:pt idx="1470">
                  <c:v>-103.10272980000001</c:v>
                </c:pt>
                <c:pt idx="1471">
                  <c:v>-103.2043457</c:v>
                </c:pt>
                <c:pt idx="1472">
                  <c:v>-103.27915955</c:v>
                </c:pt>
                <c:pt idx="1473">
                  <c:v>-103.32479858000001</c:v>
                </c:pt>
                <c:pt idx="1474">
                  <c:v>-103.3405838</c:v>
                </c:pt>
                <c:pt idx="1475">
                  <c:v>-103.32717133</c:v>
                </c:pt>
                <c:pt idx="1476">
                  <c:v>-103.28607178</c:v>
                </c:pt>
                <c:pt idx="1477">
                  <c:v>-103.21928406000001</c:v>
                </c:pt>
                <c:pt idx="1478">
                  <c:v>-103.12914275999999</c:v>
                </c:pt>
                <c:pt idx="1479">
                  <c:v>-103.01821136</c:v>
                </c:pt>
                <c:pt idx="1480">
                  <c:v>-102.88925934</c:v>
                </c:pt>
                <c:pt idx="1481">
                  <c:v>-102.74514771</c:v>
                </c:pt>
                <c:pt idx="1482">
                  <c:v>-102.58861542</c:v>
                </c:pt>
                <c:pt idx="1483">
                  <c:v>-102.42203522</c:v>
                </c:pt>
                <c:pt idx="1484">
                  <c:v>-102.24736023</c:v>
                </c:pt>
                <c:pt idx="1485">
                  <c:v>-102.06620789</c:v>
                </c:pt>
                <c:pt idx="1486">
                  <c:v>-101.88004303</c:v>
                </c:pt>
                <c:pt idx="1487">
                  <c:v>-101.69032288</c:v>
                </c:pt>
                <c:pt idx="1488">
                  <c:v>-101.49858856</c:v>
                </c:pt>
                <c:pt idx="1489">
                  <c:v>-101.3065033</c:v>
                </c:pt>
                <c:pt idx="1490">
                  <c:v>-101.11580658</c:v>
                </c:pt>
                <c:pt idx="1491">
                  <c:v>-100.92832184</c:v>
                </c:pt>
                <c:pt idx="1492">
                  <c:v>-100.74596405</c:v>
                </c:pt>
                <c:pt idx="1493">
                  <c:v>-100.57067871</c:v>
                </c:pt>
                <c:pt idx="1494">
                  <c:v>-100.40427398999999</c:v>
                </c:pt>
                <c:pt idx="1495">
                  <c:v>-100.24825287</c:v>
                </c:pt>
                <c:pt idx="1496">
                  <c:v>-100.10365295</c:v>
                </c:pt>
                <c:pt idx="1497">
                  <c:v>-99.970962524000001</c:v>
                </c:pt>
                <c:pt idx="1498">
                  <c:v>-99.850151061999995</c:v>
                </c:pt>
                <c:pt idx="1499">
                  <c:v>-99.740806579999997</c:v>
                </c:pt>
                <c:pt idx="1500">
                  <c:v>-99.642250060999999</c:v>
                </c:pt>
                <c:pt idx="1501">
                  <c:v>-99.553550720000004</c:v>
                </c:pt>
                <c:pt idx="1502">
                  <c:v>-99.473541260000005</c:v>
                </c:pt>
                <c:pt idx="1503">
                  <c:v>-99.400733947999996</c:v>
                </c:pt>
                <c:pt idx="1504">
                  <c:v>-99.333274841000005</c:v>
                </c:pt>
                <c:pt idx="1505">
                  <c:v>-99.268943786999998</c:v>
                </c:pt>
                <c:pt idx="1506">
                  <c:v>-99.205116271999998</c:v>
                </c:pt>
                <c:pt idx="1507">
                  <c:v>-99.138648986999996</c:v>
                </c:pt>
                <c:pt idx="1508">
                  <c:v>-99.065742493000002</c:v>
                </c:pt>
                <c:pt idx="1509">
                  <c:v>-98.981987000000004</c:v>
                </c:pt>
                <c:pt idx="1510">
                  <c:v>-98.882705688000001</c:v>
                </c:pt>
                <c:pt idx="1511">
                  <c:v>-98.763580321999996</c:v>
                </c:pt>
                <c:pt idx="1512">
                  <c:v>-98.621421814000001</c:v>
                </c:pt>
                <c:pt idx="1513">
                  <c:v>-98.454704285000005</c:v>
                </c:pt>
                <c:pt idx="1514">
                  <c:v>-98.263725281000006</c:v>
                </c:pt>
                <c:pt idx="1515">
                  <c:v>-98.050376892000003</c:v>
                </c:pt>
                <c:pt idx="1516">
                  <c:v>-97.817695618000002</c:v>
                </c:pt>
                <c:pt idx="1517">
                  <c:v>-97.569450377999999</c:v>
                </c:pt>
                <c:pt idx="1518">
                  <c:v>-97.309837341000005</c:v>
                </c:pt>
                <c:pt idx="1519">
                  <c:v>-97.043212890999996</c:v>
                </c:pt>
                <c:pt idx="1520">
                  <c:v>-96.773864746000001</c:v>
                </c:pt>
                <c:pt idx="1521">
                  <c:v>-96.505805968999994</c:v>
                </c:pt>
                <c:pt idx="1522">
                  <c:v>-96.242591857999997</c:v>
                </c:pt>
                <c:pt idx="1523">
                  <c:v>-95.987251282000003</c:v>
                </c:pt>
                <c:pt idx="1524">
                  <c:v>-95.742195128999995</c:v>
                </c:pt>
                <c:pt idx="1525">
                  <c:v>-95.509132385000001</c:v>
                </c:pt>
                <c:pt idx="1526">
                  <c:v>-95.289039611999996</c:v>
                </c:pt>
                <c:pt idx="1527">
                  <c:v>-95.082244872999993</c:v>
                </c:pt>
                <c:pt idx="1528">
                  <c:v>-94.888603209999999</c:v>
                </c:pt>
                <c:pt idx="1529">
                  <c:v>-94.707687378000003</c:v>
                </c:pt>
                <c:pt idx="1530">
                  <c:v>-94.538970946999996</c:v>
                </c:pt>
                <c:pt idx="1531">
                  <c:v>-94.381935119999994</c:v>
                </c:pt>
                <c:pt idx="1532">
                  <c:v>-94.236099242999998</c:v>
                </c:pt>
                <c:pt idx="1533">
                  <c:v>-94.101043700999995</c:v>
                </c:pt>
                <c:pt idx="1534">
                  <c:v>-93.976440429999997</c:v>
                </c:pt>
                <c:pt idx="1535">
                  <c:v>-93.862037658999995</c:v>
                </c:pt>
                <c:pt idx="1536">
                  <c:v>-93.757522582999997</c:v>
                </c:pt>
                <c:pt idx="1537">
                  <c:v>-93.662353515999996</c:v>
                </c:pt>
                <c:pt idx="1538">
                  <c:v>-93.575599670000003</c:v>
                </c:pt>
                <c:pt idx="1539">
                  <c:v>-93.495895386000001</c:v>
                </c:pt>
                <c:pt idx="1540">
                  <c:v>-93.421531677000004</c:v>
                </c:pt>
                <c:pt idx="1541">
                  <c:v>-93.350662231000001</c:v>
                </c:pt>
                <c:pt idx="1542">
                  <c:v>-93.281600952000005</c:v>
                </c:pt>
                <c:pt idx="1543">
                  <c:v>-93.213088988999999</c:v>
                </c:pt>
                <c:pt idx="1544">
                  <c:v>-93.144447326999995</c:v>
                </c:pt>
                <c:pt idx="1545">
                  <c:v>-93.075576781999999</c:v>
                </c:pt>
                <c:pt idx="1546">
                  <c:v>-93.006912231000001</c:v>
                </c:pt>
                <c:pt idx="1547">
                  <c:v>-92.939353943</c:v>
                </c:pt>
                <c:pt idx="1548">
                  <c:v>-92.874160767000006</c:v>
                </c:pt>
                <c:pt idx="1549">
                  <c:v>-92.812774657999995</c:v>
                </c:pt>
                <c:pt idx="1550">
                  <c:v>-92.756668090999995</c:v>
                </c:pt>
                <c:pt idx="1551">
                  <c:v>-92.707221985000004</c:v>
                </c:pt>
                <c:pt idx="1552">
                  <c:v>-92.665634155000006</c:v>
                </c:pt>
                <c:pt idx="1553">
                  <c:v>-92.632843018000003</c:v>
                </c:pt>
                <c:pt idx="1554">
                  <c:v>-92.609519958000007</c:v>
                </c:pt>
                <c:pt idx="1555">
                  <c:v>-92.596107482999997</c:v>
                </c:pt>
                <c:pt idx="1556">
                  <c:v>-92.592872619999994</c:v>
                </c:pt>
                <c:pt idx="1557">
                  <c:v>-92.599952697999996</c:v>
                </c:pt>
                <c:pt idx="1558">
                  <c:v>-92.617393493999998</c:v>
                </c:pt>
                <c:pt idx="1559">
                  <c:v>-92.645217896000005</c:v>
                </c:pt>
                <c:pt idx="1560">
                  <c:v>-92.683479309000006</c:v>
                </c:pt>
                <c:pt idx="1561">
                  <c:v>-92.732292174999998</c:v>
                </c:pt>
                <c:pt idx="1562">
                  <c:v>-92.791793823000006</c:v>
                </c:pt>
                <c:pt idx="1563">
                  <c:v>-92.862129210999996</c:v>
                </c:pt>
                <c:pt idx="1564">
                  <c:v>-92.943412781000006</c:v>
                </c:pt>
                <c:pt idx="1565">
                  <c:v>-93.035728454999997</c:v>
                </c:pt>
                <c:pt idx="1566">
                  <c:v>-93.139160156000003</c:v>
                </c:pt>
                <c:pt idx="1567">
                  <c:v>-93.253829956000004</c:v>
                </c:pt>
                <c:pt idx="1568">
                  <c:v>-93.379959106000001</c:v>
                </c:pt>
                <c:pt idx="1569">
                  <c:v>-93.517906189000001</c:v>
                </c:pt>
                <c:pt idx="1570">
                  <c:v>-93.668174743999998</c:v>
                </c:pt>
                <c:pt idx="1571">
                  <c:v>-93.831336974999999</c:v>
                </c:pt>
                <c:pt idx="1572">
                  <c:v>-94.007949828999998</c:v>
                </c:pt>
                <c:pt idx="1573">
                  <c:v>-94.198471068999993</c:v>
                </c:pt>
                <c:pt idx="1574">
                  <c:v>-94.403182982999994</c:v>
                </c:pt>
                <c:pt idx="1575">
                  <c:v>-94.622200011999993</c:v>
                </c:pt>
                <c:pt idx="1576">
                  <c:v>-94.855499268000003</c:v>
                </c:pt>
                <c:pt idx="1577">
                  <c:v>-95.103019713999998</c:v>
                </c:pt>
                <c:pt idx="1578">
                  <c:v>-95.364707946999999</c:v>
                </c:pt>
                <c:pt idx="1579">
                  <c:v>-95.640518188000001</c:v>
                </c:pt>
                <c:pt idx="1580">
                  <c:v>-95.930389403999996</c:v>
                </c:pt>
                <c:pt idx="1581">
                  <c:v>-96.234252929999997</c:v>
                </c:pt>
                <c:pt idx="1582">
                  <c:v>-96.552017211999996</c:v>
                </c:pt>
                <c:pt idx="1583">
                  <c:v>-96.883567810000002</c:v>
                </c:pt>
                <c:pt idx="1584">
                  <c:v>-97.228775024000001</c:v>
                </c:pt>
                <c:pt idx="1585">
                  <c:v>-97.587516785000005</c:v>
                </c:pt>
                <c:pt idx="1586">
                  <c:v>-97.959671021000005</c:v>
                </c:pt>
                <c:pt idx="1587">
                  <c:v>-98.345085143999995</c:v>
                </c:pt>
                <c:pt idx="1588">
                  <c:v>-98.743476868000002</c:v>
                </c:pt>
                <c:pt idx="1589">
                  <c:v>-99.154312133999994</c:v>
                </c:pt>
                <c:pt idx="1590">
                  <c:v>-99.576713561999995</c:v>
                </c:pt>
                <c:pt idx="1591">
                  <c:v>-100.00939941</c:v>
                </c:pt>
                <c:pt idx="1592">
                  <c:v>-100.45067596</c:v>
                </c:pt>
                <c:pt idx="1593">
                  <c:v>-100.89849854000001</c:v>
                </c:pt>
                <c:pt idx="1594">
                  <c:v>-101.35056305000001</c:v>
                </c:pt>
                <c:pt idx="1595">
                  <c:v>-101.80438995</c:v>
                </c:pt>
                <c:pt idx="1596">
                  <c:v>-102.25734711</c:v>
                </c:pt>
                <c:pt idx="1597">
                  <c:v>-102.70658112</c:v>
                </c:pt>
                <c:pt idx="1598">
                  <c:v>-103.14892578</c:v>
                </c:pt>
                <c:pt idx="1599">
                  <c:v>-103.58081817999999</c:v>
                </c:pt>
                <c:pt idx="1600">
                  <c:v>-103.99822235000001</c:v>
                </c:pt>
                <c:pt idx="1601">
                  <c:v>-104.39659881999999</c:v>
                </c:pt>
                <c:pt idx="1602">
                  <c:v>-104.77088165000001</c:v>
                </c:pt>
                <c:pt idx="1603">
                  <c:v>-105.11549377</c:v>
                </c:pt>
                <c:pt idx="1604">
                  <c:v>-105.42440796</c:v>
                </c:pt>
                <c:pt idx="1605">
                  <c:v>-105.69138336</c:v>
                </c:pt>
                <c:pt idx="1606">
                  <c:v>-105.91055298000001</c:v>
                </c:pt>
                <c:pt idx="1607">
                  <c:v>-106.0772171</c:v>
                </c:pt>
                <c:pt idx="1608">
                  <c:v>-106.18843079</c:v>
                </c:pt>
                <c:pt idx="1609">
                  <c:v>-106.24316406</c:v>
                </c:pt>
                <c:pt idx="1610">
                  <c:v>-106.24214935000001</c:v>
                </c:pt>
                <c:pt idx="1611">
                  <c:v>-106.18751526</c:v>
                </c:pt>
                <c:pt idx="1612">
                  <c:v>-106.08241271999999</c:v>
                </c:pt>
                <c:pt idx="1613">
                  <c:v>-105.93074799</c:v>
                </c:pt>
                <c:pt idx="1614">
                  <c:v>-105.73693848000001</c:v>
                </c:pt>
                <c:pt idx="1615">
                  <c:v>-105.50569916000001</c:v>
                </c:pt>
                <c:pt idx="1616">
                  <c:v>-105.24189758</c:v>
                </c:pt>
                <c:pt idx="1617">
                  <c:v>-104.9504776</c:v>
                </c:pt>
                <c:pt idx="1618">
                  <c:v>-104.63641357</c:v>
                </c:pt>
                <c:pt idx="1619">
                  <c:v>-104.30460358000001</c:v>
                </c:pt>
                <c:pt idx="1620">
                  <c:v>-103.95977019999999</c:v>
                </c:pt>
                <c:pt idx="1621">
                  <c:v>-103.60633850000001</c:v>
                </c:pt>
                <c:pt idx="1622">
                  <c:v>-103.24838257</c:v>
                </c:pt>
                <c:pt idx="1623">
                  <c:v>-102.88959503</c:v>
                </c:pt>
                <c:pt idx="1624">
                  <c:v>-102.53334808</c:v>
                </c:pt>
                <c:pt idx="1625">
                  <c:v>-102.18273926000001</c:v>
                </c:pt>
                <c:pt idx="1626">
                  <c:v>-101.84072113000001</c:v>
                </c:pt>
                <c:pt idx="1627">
                  <c:v>-101.51028442</c:v>
                </c:pt>
                <c:pt idx="1628">
                  <c:v>-101.19454956</c:v>
                </c:pt>
                <c:pt idx="1629">
                  <c:v>-100.89672089</c:v>
                </c:pt>
                <c:pt idx="1630">
                  <c:v>-100.62001801</c:v>
                </c:pt>
                <c:pt idx="1631">
                  <c:v>-100.36762238</c:v>
                </c:pt>
                <c:pt idx="1632">
                  <c:v>-100.14263153</c:v>
                </c:pt>
                <c:pt idx="1633">
                  <c:v>-99.947967528999996</c:v>
                </c:pt>
                <c:pt idx="1634">
                  <c:v>-99.786293029999996</c:v>
                </c:pt>
                <c:pt idx="1635">
                  <c:v>-99.659934997999997</c:v>
                </c:pt>
                <c:pt idx="1636">
                  <c:v>-99.570785521999994</c:v>
                </c:pt>
                <c:pt idx="1637">
                  <c:v>-99.520202636999997</c:v>
                </c:pt>
                <c:pt idx="1638">
                  <c:v>-99.508918761999993</c:v>
                </c:pt>
                <c:pt idx="1639">
                  <c:v>-99.537040709999999</c:v>
                </c:pt>
                <c:pt idx="1640">
                  <c:v>-99.604011536000002</c:v>
                </c:pt>
                <c:pt idx="1641">
                  <c:v>-99.708610535000005</c:v>
                </c:pt>
                <c:pt idx="1642">
                  <c:v>-99.848892211999996</c:v>
                </c:pt>
                <c:pt idx="1643">
                  <c:v>-100.02217102</c:v>
                </c:pt>
                <c:pt idx="1644">
                  <c:v>-100.22503662</c:v>
                </c:pt>
                <c:pt idx="1645">
                  <c:v>-100.45345306</c:v>
                </c:pt>
                <c:pt idx="1646">
                  <c:v>-100.70289612000001</c:v>
                </c:pt>
                <c:pt idx="1647">
                  <c:v>-100.96851349000001</c:v>
                </c:pt>
                <c:pt idx="1648">
                  <c:v>-101.24519348</c:v>
                </c:pt>
                <c:pt idx="1649">
                  <c:v>-101.52758789000001</c:v>
                </c:pt>
                <c:pt idx="1650">
                  <c:v>-101.81011963</c:v>
                </c:pt>
                <c:pt idx="1651">
                  <c:v>-102.08707428</c:v>
                </c:pt>
                <c:pt idx="1652">
                  <c:v>-102.35269928</c:v>
                </c:pt>
                <c:pt idx="1653">
                  <c:v>-102.60119629</c:v>
                </c:pt>
                <c:pt idx="1654">
                  <c:v>-102.82662963999999</c:v>
                </c:pt>
                <c:pt idx="1655">
                  <c:v>-103.02282715</c:v>
                </c:pt>
                <c:pt idx="1656">
                  <c:v>-103.18334197999999</c:v>
                </c:pt>
                <c:pt idx="1657">
                  <c:v>-103.30157471</c:v>
                </c:pt>
                <c:pt idx="1658">
                  <c:v>-103.37124634</c:v>
                </c:pt>
                <c:pt idx="1659">
                  <c:v>-103.38744354000001</c:v>
                </c:pt>
                <c:pt idx="1660">
                  <c:v>-103.34778595</c:v>
                </c:pt>
                <c:pt idx="1661">
                  <c:v>-103.25304413000001</c:v>
                </c:pt>
                <c:pt idx="1662">
                  <c:v>-103.10691833</c:v>
                </c:pt>
                <c:pt idx="1663">
                  <c:v>-102.91535186999999</c:v>
                </c:pt>
                <c:pt idx="1664">
                  <c:v>-102.68572998</c:v>
                </c:pt>
                <c:pt idx="1665">
                  <c:v>-102.42611694</c:v>
                </c:pt>
                <c:pt idx="1666">
                  <c:v>-102.14467621</c:v>
                </c:pt>
                <c:pt idx="1667">
                  <c:v>-101.84927368</c:v>
                </c:pt>
                <c:pt idx="1668">
                  <c:v>-101.54725646999999</c:v>
                </c:pt>
                <c:pt idx="1669">
                  <c:v>-101.24532318</c:v>
                </c:pt>
                <c:pt idx="1670">
                  <c:v>-100.94940948</c:v>
                </c:pt>
                <c:pt idx="1671">
                  <c:v>-100.66455841</c:v>
                </c:pt>
                <c:pt idx="1672">
                  <c:v>-100.39486694</c:v>
                </c:pt>
                <c:pt idx="1673">
                  <c:v>-100.14357758</c:v>
                </c:pt>
                <c:pt idx="1674">
                  <c:v>-99.913177489999995</c:v>
                </c:pt>
                <c:pt idx="1675">
                  <c:v>-99.705436707000004</c:v>
                </c:pt>
                <c:pt idx="1676">
                  <c:v>-99.521476746000005</c:v>
                </c:pt>
                <c:pt idx="1677">
                  <c:v>-99.361923218000001</c:v>
                </c:pt>
                <c:pt idx="1678">
                  <c:v>-99.227096558</c:v>
                </c:pt>
                <c:pt idx="1679">
                  <c:v>-99.117141724000007</c:v>
                </c:pt>
                <c:pt idx="1680">
                  <c:v>-99.032028198000006</c:v>
                </c:pt>
                <c:pt idx="1681">
                  <c:v>-98.971527100000003</c:v>
                </c:pt>
                <c:pt idx="1682">
                  <c:v>-98.935119628999999</c:v>
                </c:pt>
                <c:pt idx="1683">
                  <c:v>-98.921905518000003</c:v>
                </c:pt>
                <c:pt idx="1684">
                  <c:v>-98.930442810000002</c:v>
                </c:pt>
                <c:pt idx="1685">
                  <c:v>-98.958564757999994</c:v>
                </c:pt>
                <c:pt idx="1686">
                  <c:v>-99.003265381000006</c:v>
                </c:pt>
                <c:pt idx="1687">
                  <c:v>-99.060638428000004</c:v>
                </c:pt>
                <c:pt idx="1688">
                  <c:v>-99.125831603999998</c:v>
                </c:pt>
                <c:pt idx="1689">
                  <c:v>-99.192970275999997</c:v>
                </c:pt>
                <c:pt idx="1690">
                  <c:v>-99.255134583</c:v>
                </c:pt>
                <c:pt idx="1691">
                  <c:v>-99.304588318</c:v>
                </c:pt>
                <c:pt idx="1692">
                  <c:v>-99.333511353000006</c:v>
                </c:pt>
                <c:pt idx="1693">
                  <c:v>-99.335144043</c:v>
                </c:pt>
                <c:pt idx="1694">
                  <c:v>-99.304794311999999</c:v>
                </c:pt>
                <c:pt idx="1695">
                  <c:v>-99.240295410000002</c:v>
                </c:pt>
                <c:pt idx="1696">
                  <c:v>-99.141906738000003</c:v>
                </c:pt>
                <c:pt idx="1697">
                  <c:v>-99.011848450000002</c:v>
                </c:pt>
                <c:pt idx="1698">
                  <c:v>-98.853698730000005</c:v>
                </c:pt>
                <c:pt idx="1699">
                  <c:v>-98.671859741000006</c:v>
                </c:pt>
                <c:pt idx="1700">
                  <c:v>-98.471099854000002</c:v>
                </c:pt>
                <c:pt idx="1701">
                  <c:v>-98.256149292000003</c:v>
                </c:pt>
                <c:pt idx="1702">
                  <c:v>-98.031341553000004</c:v>
                </c:pt>
                <c:pt idx="1703">
                  <c:v>-97.800315857000001</c:v>
                </c:pt>
                <c:pt idx="1704">
                  <c:v>-97.565811156999999</c:v>
                </c:pt>
                <c:pt idx="1705">
                  <c:v>-97.329574585000003</c:v>
                </c:pt>
                <c:pt idx="1706">
                  <c:v>-97.092338561999995</c:v>
                </c:pt>
                <c:pt idx="1707">
                  <c:v>-96.853797912999994</c:v>
                </c:pt>
                <c:pt idx="1708">
                  <c:v>-96.612617493000002</c:v>
                </c:pt>
                <c:pt idx="1709">
                  <c:v>-96.366577148000005</c:v>
                </c:pt>
                <c:pt idx="1710">
                  <c:v>-96.112709045000003</c:v>
                </c:pt>
                <c:pt idx="1711">
                  <c:v>-95.847503661999994</c:v>
                </c:pt>
                <c:pt idx="1712">
                  <c:v>-95.567382812999995</c:v>
                </c:pt>
                <c:pt idx="1713">
                  <c:v>-95.269485474000007</c:v>
                </c:pt>
                <c:pt idx="1714">
                  <c:v>-94.952339171999995</c:v>
                </c:pt>
                <c:pt idx="1715">
                  <c:v>-94.616020203000005</c:v>
                </c:pt>
                <c:pt idx="1716">
                  <c:v>-94.261871338000006</c:v>
                </c:pt>
                <c:pt idx="1717">
                  <c:v>-93.892059325999995</c:v>
                </c:pt>
                <c:pt idx="1718">
                  <c:v>-93.509185790999993</c:v>
                </c:pt>
                <c:pt idx="1719">
                  <c:v>-93.115974425999994</c:v>
                </c:pt>
                <c:pt idx="1720">
                  <c:v>-92.715133667000003</c:v>
                </c:pt>
                <c:pt idx="1721">
                  <c:v>-92.309303283999995</c:v>
                </c:pt>
                <c:pt idx="1722">
                  <c:v>-91.901008606000005</c:v>
                </c:pt>
                <c:pt idx="1723">
                  <c:v>-91.492515564000001</c:v>
                </c:pt>
                <c:pt idx="1724">
                  <c:v>-91.085708617999998</c:v>
                </c:pt>
                <c:pt idx="1725">
                  <c:v>-90.682044982999997</c:v>
                </c:pt>
                <c:pt idx="1726">
                  <c:v>-90.282676696999999</c:v>
                </c:pt>
                <c:pt idx="1727">
                  <c:v>-89.888671875</c:v>
                </c:pt>
                <c:pt idx="1728">
                  <c:v>-89.501213074000006</c:v>
                </c:pt>
                <c:pt idx="1729">
                  <c:v>-89.121658324999999</c:v>
                </c:pt>
                <c:pt idx="1730">
                  <c:v>-88.751464843999997</c:v>
                </c:pt>
                <c:pt idx="1731">
                  <c:v>-88.392097473000007</c:v>
                </c:pt>
                <c:pt idx="1732">
                  <c:v>-88.044960021999998</c:v>
                </c:pt>
                <c:pt idx="1733">
                  <c:v>-87.711357117000006</c:v>
                </c:pt>
                <c:pt idx="1734">
                  <c:v>-87.392478943</c:v>
                </c:pt>
                <c:pt idx="1735">
                  <c:v>-87.089385985999996</c:v>
                </c:pt>
                <c:pt idx="1736">
                  <c:v>-86.802940368999998</c:v>
                </c:pt>
                <c:pt idx="1737">
                  <c:v>-86.533676146999994</c:v>
                </c:pt>
                <c:pt idx="1738">
                  <c:v>-86.281661987000007</c:v>
                </c:pt>
                <c:pt idx="1739">
                  <c:v>-86.046386718999997</c:v>
                </c:pt>
                <c:pt idx="1740">
                  <c:v>-85.826652526999993</c:v>
                </c:pt>
                <c:pt idx="1741">
                  <c:v>-85.620513915999993</c:v>
                </c:pt>
                <c:pt idx="1742">
                  <c:v>-85.425254821999999</c:v>
                </c:pt>
                <c:pt idx="1743">
                  <c:v>-85.237373352000006</c:v>
                </c:pt>
                <c:pt idx="1744">
                  <c:v>-85.052612304999997</c:v>
                </c:pt>
                <c:pt idx="1745">
                  <c:v>-84.866088867000002</c:v>
                </c:pt>
                <c:pt idx="1746">
                  <c:v>-84.672645568999997</c:v>
                </c:pt>
                <c:pt idx="1747">
                  <c:v>-84.467575073000006</c:v>
                </c:pt>
                <c:pt idx="1748">
                  <c:v>-84.247367858999993</c:v>
                </c:pt>
                <c:pt idx="1749">
                  <c:v>-84.010101317999997</c:v>
                </c:pt>
                <c:pt idx="1750">
                  <c:v>-83.755409240999995</c:v>
                </c:pt>
                <c:pt idx="1751">
                  <c:v>-83.484184264999996</c:v>
                </c:pt>
                <c:pt idx="1752">
                  <c:v>-83.198196410999998</c:v>
                </c:pt>
                <c:pt idx="1753">
                  <c:v>-82.899772643999995</c:v>
                </c:pt>
                <c:pt idx="1754">
                  <c:v>-82.591613769999995</c:v>
                </c:pt>
                <c:pt idx="1755">
                  <c:v>-82.276649474999999</c:v>
                </c:pt>
                <c:pt idx="1756">
                  <c:v>-81.957847595000004</c:v>
                </c:pt>
                <c:pt idx="1757">
                  <c:v>-81.637985228999995</c:v>
                </c:pt>
                <c:pt idx="1758">
                  <c:v>-81.319458007999998</c:v>
                </c:pt>
                <c:pt idx="1759">
                  <c:v>-81.004196167000003</c:v>
                </c:pt>
                <c:pt idx="1760">
                  <c:v>-80.693664550999998</c:v>
                </c:pt>
                <c:pt idx="1761">
                  <c:v>-80.388893127000003</c:v>
                </c:pt>
                <c:pt idx="1762">
                  <c:v>-80.090484618999994</c:v>
                </c:pt>
                <c:pt idx="1763">
                  <c:v>-79.798667907999999</c:v>
                </c:pt>
                <c:pt idx="1764">
                  <c:v>-79.513374329000001</c:v>
                </c:pt>
                <c:pt idx="1765">
                  <c:v>-79.234268188000001</c:v>
                </c:pt>
                <c:pt idx="1766">
                  <c:v>-78.960830688000001</c:v>
                </c:pt>
                <c:pt idx="1767">
                  <c:v>-78.692520142000006</c:v>
                </c:pt>
                <c:pt idx="1768">
                  <c:v>-78.428939818999993</c:v>
                </c:pt>
                <c:pt idx="1769">
                  <c:v>-78.169906616000006</c:v>
                </c:pt>
                <c:pt idx="1770">
                  <c:v>-77.915397643999995</c:v>
                </c:pt>
                <c:pt idx="1771">
                  <c:v>-77.665473938000005</c:v>
                </c:pt>
                <c:pt idx="1772">
                  <c:v>-77.420249939000001</c:v>
                </c:pt>
                <c:pt idx="1773">
                  <c:v>-77.179809570000003</c:v>
                </c:pt>
                <c:pt idx="1774">
                  <c:v>-76.944168090999995</c:v>
                </c:pt>
                <c:pt idx="1775">
                  <c:v>-76.713264464999995</c:v>
                </c:pt>
                <c:pt idx="1776">
                  <c:v>-76.486991881999998</c:v>
                </c:pt>
                <c:pt idx="1777">
                  <c:v>-76.265213012999993</c:v>
                </c:pt>
                <c:pt idx="1778">
                  <c:v>-76.047843932999996</c:v>
                </c:pt>
                <c:pt idx="1779">
                  <c:v>-75.834922790999997</c:v>
                </c:pt>
                <c:pt idx="1780">
                  <c:v>-75.626655579000001</c:v>
                </c:pt>
                <c:pt idx="1781">
                  <c:v>-75.423393250000004</c:v>
                </c:pt>
                <c:pt idx="1782">
                  <c:v>-75.225608825999998</c:v>
                </c:pt>
                <c:pt idx="1783">
                  <c:v>-75.033843993999994</c:v>
                </c:pt>
                <c:pt idx="1784">
                  <c:v>-74.848632812999995</c:v>
                </c:pt>
                <c:pt idx="1785">
                  <c:v>-74.670494079999997</c:v>
                </c:pt>
                <c:pt idx="1786">
                  <c:v>-74.499923706000004</c:v>
                </c:pt>
                <c:pt idx="1787">
                  <c:v>-74.337402343999997</c:v>
                </c:pt>
                <c:pt idx="1788">
                  <c:v>-74.183380127000007</c:v>
                </c:pt>
                <c:pt idx="1789">
                  <c:v>-74.038246154999996</c:v>
                </c:pt>
                <c:pt idx="1790">
                  <c:v>-73.902252196999996</c:v>
                </c:pt>
                <c:pt idx="1791">
                  <c:v>-73.775444031000006</c:v>
                </c:pt>
                <c:pt idx="1792">
                  <c:v>-73.657684325999995</c:v>
                </c:pt>
                <c:pt idx="1793">
                  <c:v>-73.548736571999996</c:v>
                </c:pt>
                <c:pt idx="1794">
                  <c:v>-73.448310852000006</c:v>
                </c:pt>
                <c:pt idx="1795">
                  <c:v>-73.356071471999996</c:v>
                </c:pt>
                <c:pt idx="1796">
                  <c:v>-73.271644592000001</c:v>
                </c:pt>
                <c:pt idx="1797">
                  <c:v>-73.194618224999999</c:v>
                </c:pt>
                <c:pt idx="1798">
                  <c:v>-73.124565125000004</c:v>
                </c:pt>
                <c:pt idx="1799">
                  <c:v>-73.061065674000005</c:v>
                </c:pt>
                <c:pt idx="1800">
                  <c:v>-73.003692627000007</c:v>
                </c:pt>
                <c:pt idx="1801">
                  <c:v>-72.952011107999994</c:v>
                </c:pt>
                <c:pt idx="1802">
                  <c:v>-72.905555724999999</c:v>
                </c:pt>
                <c:pt idx="1803">
                  <c:v>-72.863845824999999</c:v>
                </c:pt>
                <c:pt idx="1804">
                  <c:v>-72.826377868999998</c:v>
                </c:pt>
                <c:pt idx="1805">
                  <c:v>-72.792617797999995</c:v>
                </c:pt>
                <c:pt idx="1806">
                  <c:v>-72.761993407999995</c:v>
                </c:pt>
                <c:pt idx="1807">
                  <c:v>-72.733871460000003</c:v>
                </c:pt>
                <c:pt idx="1808">
                  <c:v>-72.707565308</c:v>
                </c:pt>
                <c:pt idx="1809">
                  <c:v>-72.682342528999996</c:v>
                </c:pt>
                <c:pt idx="1810">
                  <c:v>-72.657402039000004</c:v>
                </c:pt>
                <c:pt idx="1811">
                  <c:v>-72.631866454999994</c:v>
                </c:pt>
                <c:pt idx="1812">
                  <c:v>-72.604766846000004</c:v>
                </c:pt>
                <c:pt idx="1813">
                  <c:v>-72.575088500999996</c:v>
                </c:pt>
                <c:pt idx="1814">
                  <c:v>-72.541839600000003</c:v>
                </c:pt>
                <c:pt idx="1815">
                  <c:v>-72.504074097</c:v>
                </c:pt>
                <c:pt idx="1816">
                  <c:v>-72.460914611999996</c:v>
                </c:pt>
                <c:pt idx="1817">
                  <c:v>-72.411628723000007</c:v>
                </c:pt>
                <c:pt idx="1818">
                  <c:v>-72.355766295999999</c:v>
                </c:pt>
                <c:pt idx="1819">
                  <c:v>-72.293289185000006</c:v>
                </c:pt>
                <c:pt idx="1820">
                  <c:v>-72.224601746000005</c:v>
                </c:pt>
                <c:pt idx="1821">
                  <c:v>-72.150489807</c:v>
                </c:pt>
                <c:pt idx="1822">
                  <c:v>-72.071983337000006</c:v>
                </c:pt>
                <c:pt idx="1823">
                  <c:v>-71.990226746000005</c:v>
                </c:pt>
                <c:pt idx="1824">
                  <c:v>-71.906372070000003</c:v>
                </c:pt>
                <c:pt idx="1825">
                  <c:v>-71.821472168</c:v>
                </c:pt>
                <c:pt idx="1826">
                  <c:v>-71.736396790000001</c:v>
                </c:pt>
                <c:pt idx="1827">
                  <c:v>-71.651794433999996</c:v>
                </c:pt>
                <c:pt idx="1828">
                  <c:v>-71.568092346</c:v>
                </c:pt>
                <c:pt idx="1829">
                  <c:v>-71.485488892000006</c:v>
                </c:pt>
                <c:pt idx="1830">
                  <c:v>-71.403923035000005</c:v>
                </c:pt>
                <c:pt idx="1831">
                  <c:v>-71.323074340999995</c:v>
                </c:pt>
                <c:pt idx="1832">
                  <c:v>-71.242378235000004</c:v>
                </c:pt>
                <c:pt idx="1833">
                  <c:v>-71.161048889</c:v>
                </c:pt>
                <c:pt idx="1834">
                  <c:v>-71.078170775999993</c:v>
                </c:pt>
                <c:pt idx="1835">
                  <c:v>-70.992858886999997</c:v>
                </c:pt>
                <c:pt idx="1836">
                  <c:v>-70.904403686999999</c:v>
                </c:pt>
                <c:pt idx="1837">
                  <c:v>-70.812248229999994</c:v>
                </c:pt>
                <c:pt idx="1838">
                  <c:v>-70.715919494999994</c:v>
                </c:pt>
                <c:pt idx="1839">
                  <c:v>-70.614936829000001</c:v>
                </c:pt>
                <c:pt idx="1840">
                  <c:v>-70.508789062999995</c:v>
                </c:pt>
                <c:pt idx="1841">
                  <c:v>-70.396980286000002</c:v>
                </c:pt>
                <c:pt idx="1842">
                  <c:v>-70.279106139999996</c:v>
                </c:pt>
                <c:pt idx="1843">
                  <c:v>-70.154953003000003</c:v>
                </c:pt>
                <c:pt idx="1844">
                  <c:v>-70.024559021000002</c:v>
                </c:pt>
                <c:pt idx="1845">
                  <c:v>-69.888191223000007</c:v>
                </c:pt>
                <c:pt idx="1846">
                  <c:v>-69.746223450000002</c:v>
                </c:pt>
                <c:pt idx="1847">
                  <c:v>-69.599021911999998</c:v>
                </c:pt>
                <c:pt idx="1848">
                  <c:v>-69.446784973000007</c:v>
                </c:pt>
                <c:pt idx="1849">
                  <c:v>-69.289466857999997</c:v>
                </c:pt>
                <c:pt idx="1850">
                  <c:v>-69.126770019999995</c:v>
                </c:pt>
                <c:pt idx="1851">
                  <c:v>-68.958229064999998</c:v>
                </c:pt>
                <c:pt idx="1852">
                  <c:v>-68.783401488999999</c:v>
                </c:pt>
                <c:pt idx="1853">
                  <c:v>-68.602088928000001</c:v>
                </c:pt>
                <c:pt idx="1854">
                  <c:v>-68.414505004999995</c:v>
                </c:pt>
                <c:pt idx="1855">
                  <c:v>-68.221313476999995</c:v>
                </c:pt>
                <c:pt idx="1856">
                  <c:v>-68.023529053000004</c:v>
                </c:pt>
                <c:pt idx="1857">
                  <c:v>-67.822425842000001</c:v>
                </c:pt>
                <c:pt idx="1858">
                  <c:v>-67.619392395000006</c:v>
                </c:pt>
                <c:pt idx="1859">
                  <c:v>-67.415756225999999</c:v>
                </c:pt>
                <c:pt idx="1860">
                  <c:v>-67.212677002000007</c:v>
                </c:pt>
                <c:pt idx="1861">
                  <c:v>-67.011085510000001</c:v>
                </c:pt>
                <c:pt idx="1862">
                  <c:v>-66.811668396000002</c:v>
                </c:pt>
                <c:pt idx="1863">
                  <c:v>-66.614845275999997</c:v>
                </c:pt>
                <c:pt idx="1864">
                  <c:v>-66.420730590999995</c:v>
                </c:pt>
                <c:pt idx="1865">
                  <c:v>-66.229118346999996</c:v>
                </c:pt>
                <c:pt idx="1866">
                  <c:v>-66.039512634000005</c:v>
                </c:pt>
                <c:pt idx="1867">
                  <c:v>-65.851264954000001</c:v>
                </c:pt>
                <c:pt idx="1868">
                  <c:v>-65.663726807000003</c:v>
                </c:pt>
                <c:pt idx="1869">
                  <c:v>-65.476371764999996</c:v>
                </c:pt>
                <c:pt idx="1870">
                  <c:v>-65.288803100999999</c:v>
                </c:pt>
                <c:pt idx="1871">
                  <c:v>-65.100700377999999</c:v>
                </c:pt>
                <c:pt idx="1872">
                  <c:v>-64.911804199000002</c:v>
                </c:pt>
                <c:pt idx="1873">
                  <c:v>-64.721931458</c:v>
                </c:pt>
                <c:pt idx="1874">
                  <c:v>-64.531044006000002</c:v>
                </c:pt>
                <c:pt idx="1875">
                  <c:v>-64.339271545000003</c:v>
                </c:pt>
                <c:pt idx="1876">
                  <c:v>-64.146888732999997</c:v>
                </c:pt>
                <c:pt idx="1877">
                  <c:v>-63.954200745000001</c:v>
                </c:pt>
                <c:pt idx="1878">
                  <c:v>-63.761455536</c:v>
                </c:pt>
                <c:pt idx="1879">
                  <c:v>-63.568778991999999</c:v>
                </c:pt>
                <c:pt idx="1880">
                  <c:v>-63.376182556000003</c:v>
                </c:pt>
                <c:pt idx="1881">
                  <c:v>-63.183620453000003</c:v>
                </c:pt>
                <c:pt idx="1882">
                  <c:v>-62.991020202999998</c:v>
                </c:pt>
                <c:pt idx="1883">
                  <c:v>-62.798316956000001</c:v>
                </c:pt>
                <c:pt idx="1884">
                  <c:v>-62.605510711999997</c:v>
                </c:pt>
                <c:pt idx="1885">
                  <c:v>-62.412685394</c:v>
                </c:pt>
                <c:pt idx="1886">
                  <c:v>-62.219966888000002</c:v>
                </c:pt>
                <c:pt idx="1887">
                  <c:v>-62.027500152999998</c:v>
                </c:pt>
                <c:pt idx="1888">
                  <c:v>-61.835445403999998</c:v>
                </c:pt>
                <c:pt idx="1889">
                  <c:v>-61.643947601000001</c:v>
                </c:pt>
                <c:pt idx="1890">
                  <c:v>-61.453121185000001</c:v>
                </c:pt>
                <c:pt idx="1891">
                  <c:v>-61.263019561999997</c:v>
                </c:pt>
                <c:pt idx="1892">
                  <c:v>-61.073600769000002</c:v>
                </c:pt>
                <c:pt idx="1893">
                  <c:v>-60.884696959999999</c:v>
                </c:pt>
                <c:pt idx="1894">
                  <c:v>-60.695983886999997</c:v>
                </c:pt>
                <c:pt idx="1895">
                  <c:v>-60.506992339999996</c:v>
                </c:pt>
                <c:pt idx="1896">
                  <c:v>-60.317176818999997</c:v>
                </c:pt>
                <c:pt idx="1897">
                  <c:v>-60.125980376999998</c:v>
                </c:pt>
                <c:pt idx="1898">
                  <c:v>-59.93289566</c:v>
                </c:pt>
                <c:pt idx="1899">
                  <c:v>-59.737533569</c:v>
                </c:pt>
                <c:pt idx="1900">
                  <c:v>-59.539627074999999</c:v>
                </c:pt>
                <c:pt idx="1901">
                  <c:v>-59.338977814000003</c:v>
                </c:pt>
                <c:pt idx="1902">
                  <c:v>-59.13539505</c:v>
                </c:pt>
                <c:pt idx="1903">
                  <c:v>-58.928668975999997</c:v>
                </c:pt>
                <c:pt idx="1904">
                  <c:v>-58.718589782999999</c:v>
                </c:pt>
                <c:pt idx="1905">
                  <c:v>-58.504985808999997</c:v>
                </c:pt>
                <c:pt idx="1906">
                  <c:v>-58.287769318000002</c:v>
                </c:pt>
                <c:pt idx="1907">
                  <c:v>-58.066936493</c:v>
                </c:pt>
                <c:pt idx="1908">
                  <c:v>-57.842552185000002</c:v>
                </c:pt>
                <c:pt idx="1909">
                  <c:v>-57.614715576000002</c:v>
                </c:pt>
                <c:pt idx="1910">
                  <c:v>-57.383560181</c:v>
                </c:pt>
                <c:pt idx="1911">
                  <c:v>-57.149368285999998</c:v>
                </c:pt>
                <c:pt idx="1912">
                  <c:v>-56.912673949999999</c:v>
                </c:pt>
                <c:pt idx="1913">
                  <c:v>-56.674213408999996</c:v>
                </c:pt>
                <c:pt idx="1914">
                  <c:v>-56.434814453000001</c:v>
                </c:pt>
                <c:pt idx="1915">
                  <c:v>-56.195343018000003</c:v>
                </c:pt>
                <c:pt idx="1916">
                  <c:v>-55.956691741999997</c:v>
                </c:pt>
                <c:pt idx="1917">
                  <c:v>-55.719738006999997</c:v>
                </c:pt>
                <c:pt idx="1918">
                  <c:v>-55.485282898000001</c:v>
                </c:pt>
                <c:pt idx="1919">
                  <c:v>-55.254016876000001</c:v>
                </c:pt>
                <c:pt idx="1920">
                  <c:v>-55.026508331000002</c:v>
                </c:pt>
                <c:pt idx="1921">
                  <c:v>-54.803180695000002</c:v>
                </c:pt>
                <c:pt idx="1922">
                  <c:v>-54.584278107000003</c:v>
                </c:pt>
                <c:pt idx="1923">
                  <c:v>-54.369857787999997</c:v>
                </c:pt>
                <c:pt idx="1924">
                  <c:v>-54.159828185999999</c:v>
                </c:pt>
                <c:pt idx="1925">
                  <c:v>-53.953990935999997</c:v>
                </c:pt>
                <c:pt idx="1926">
                  <c:v>-53.752044677999997</c:v>
                </c:pt>
                <c:pt idx="1927">
                  <c:v>-53.553585052000003</c:v>
                </c:pt>
                <c:pt idx="1928">
                  <c:v>-53.358139037999997</c:v>
                </c:pt>
                <c:pt idx="1929">
                  <c:v>-53.165233612000002</c:v>
                </c:pt>
                <c:pt idx="1930">
                  <c:v>-52.974460602000001</c:v>
                </c:pt>
                <c:pt idx="1931">
                  <c:v>-52.785522460999999</c:v>
                </c:pt>
                <c:pt idx="1932">
                  <c:v>-52.598205565999997</c:v>
                </c:pt>
                <c:pt idx="1933">
                  <c:v>-52.412342072000001</c:v>
                </c:pt>
                <c:pt idx="1934">
                  <c:v>-52.227798462000003</c:v>
                </c:pt>
                <c:pt idx="1935">
                  <c:v>-52.044479369999998</c:v>
                </c:pt>
                <c:pt idx="1936">
                  <c:v>-51.862289429</c:v>
                </c:pt>
                <c:pt idx="1937">
                  <c:v>-51.681049346999998</c:v>
                </c:pt>
                <c:pt idx="1938">
                  <c:v>-51.500431061</c:v>
                </c:pt>
                <c:pt idx="1939">
                  <c:v>-51.319972991999997</c:v>
                </c:pt>
                <c:pt idx="1940">
                  <c:v>-51.139118195000002</c:v>
                </c:pt>
                <c:pt idx="1941">
                  <c:v>-50.957283019999998</c:v>
                </c:pt>
                <c:pt idx="1942">
                  <c:v>-50.773944855000003</c:v>
                </c:pt>
                <c:pt idx="1943">
                  <c:v>-50.588695526000002</c:v>
                </c:pt>
                <c:pt idx="1944">
                  <c:v>-50.401248932000001</c:v>
                </c:pt>
                <c:pt idx="1945">
                  <c:v>-50.211402892999999</c:v>
                </c:pt>
                <c:pt idx="1946">
                  <c:v>-50.018981934000003</c:v>
                </c:pt>
                <c:pt idx="1947">
                  <c:v>-49.823780059999997</c:v>
                </c:pt>
                <c:pt idx="1948">
                  <c:v>-49.625587463000002</c:v>
                </c:pt>
                <c:pt idx="1949">
                  <c:v>-49.424324036000002</c:v>
                </c:pt>
                <c:pt idx="1950">
                  <c:v>-49.220161437999998</c:v>
                </c:pt>
                <c:pt idx="1951">
                  <c:v>-49.013591765999998</c:v>
                </c:pt>
                <c:pt idx="1952">
                  <c:v>-48.805389404000003</c:v>
                </c:pt>
                <c:pt idx="1953">
                  <c:v>-48.596488952999998</c:v>
                </c:pt>
                <c:pt idx="1954">
                  <c:v>-48.387851714999996</c:v>
                </c:pt>
                <c:pt idx="1955">
                  <c:v>-48.180400847999998</c:v>
                </c:pt>
                <c:pt idx="1956">
                  <c:v>-47.974983215000002</c:v>
                </c:pt>
                <c:pt idx="1957">
                  <c:v>-47.772361754999999</c:v>
                </c:pt>
                <c:pt idx="1958">
                  <c:v>-47.573219299000002</c:v>
                </c:pt>
                <c:pt idx="1959">
                  <c:v>-47.378150939999998</c:v>
                </c:pt>
                <c:pt idx="1960">
                  <c:v>-47.187637328999998</c:v>
                </c:pt>
                <c:pt idx="1961">
                  <c:v>-47.001972197999997</c:v>
                </c:pt>
                <c:pt idx="1962">
                  <c:v>-46.821208953999999</c:v>
                </c:pt>
                <c:pt idx="1963">
                  <c:v>-46.645168304000002</c:v>
                </c:pt>
                <c:pt idx="1964">
                  <c:v>-46.473457336000003</c:v>
                </c:pt>
                <c:pt idx="1965">
                  <c:v>-46.305519103999998</c:v>
                </c:pt>
                <c:pt idx="1966">
                  <c:v>-46.140678405999999</c:v>
                </c:pt>
                <c:pt idx="1967">
                  <c:v>-45.978252411</c:v>
                </c:pt>
                <c:pt idx="1968">
                  <c:v>-45.817699431999998</c:v>
                </c:pt>
                <c:pt idx="1969">
                  <c:v>-45.658737183</c:v>
                </c:pt>
                <c:pt idx="1970">
                  <c:v>-45.501361846999998</c:v>
                </c:pt>
                <c:pt idx="1971">
                  <c:v>-45.345794677999997</c:v>
                </c:pt>
                <c:pt idx="1972">
                  <c:v>-45.192417145</c:v>
                </c:pt>
                <c:pt idx="1973">
                  <c:v>-45.041744231999999</c:v>
                </c:pt>
                <c:pt idx="1974">
                  <c:v>-44.894409179999997</c:v>
                </c:pt>
                <c:pt idx="1975">
                  <c:v>-44.751117706000002</c:v>
                </c:pt>
                <c:pt idx="1976">
                  <c:v>-44.612590789999999</c:v>
                </c:pt>
                <c:pt idx="1977">
                  <c:v>-44.479522705000001</c:v>
                </c:pt>
                <c:pt idx="1978">
                  <c:v>-44.352550506999997</c:v>
                </c:pt>
                <c:pt idx="1979">
                  <c:v>-44.232200622999997</c:v>
                </c:pt>
                <c:pt idx="1980">
                  <c:v>-44.118865966999998</c:v>
                </c:pt>
                <c:pt idx="1981">
                  <c:v>-44.012798308999997</c:v>
                </c:pt>
                <c:pt idx="1982">
                  <c:v>-43.914089203000003</c:v>
                </c:pt>
                <c:pt idx="1983">
                  <c:v>-43.822654724000003</c:v>
                </c:pt>
                <c:pt idx="1984">
                  <c:v>-43.738204955999997</c:v>
                </c:pt>
                <c:pt idx="1985">
                  <c:v>-43.660243987999998</c:v>
                </c:pt>
                <c:pt idx="1986">
                  <c:v>-43.588153839</c:v>
                </c:pt>
                <c:pt idx="1987">
                  <c:v>-43.521377563000001</c:v>
                </c:pt>
                <c:pt idx="1988">
                  <c:v>-43.459606170999997</c:v>
                </c:pt>
                <c:pt idx="1989">
                  <c:v>-43.402866363999998</c:v>
                </c:pt>
                <c:pt idx="1990">
                  <c:v>-43.351455688000001</c:v>
                </c:pt>
                <c:pt idx="1991">
                  <c:v>-43.305812836000001</c:v>
                </c:pt>
                <c:pt idx="1992">
                  <c:v>-43.266414642000001</c:v>
                </c:pt>
                <c:pt idx="1993">
                  <c:v>-43.233673095999997</c:v>
                </c:pt>
                <c:pt idx="1994">
                  <c:v>-43.207817077999998</c:v>
                </c:pt>
                <c:pt idx="1995">
                  <c:v>-43.188796996999997</c:v>
                </c:pt>
                <c:pt idx="1996">
                  <c:v>-43.176189422999997</c:v>
                </c:pt>
                <c:pt idx="1997">
                  <c:v>-43.169120788999997</c:v>
                </c:pt>
                <c:pt idx="1998">
                  <c:v>-43.166225433000001</c:v>
                </c:pt>
                <c:pt idx="1999">
                  <c:v>-43.165618895999998</c:v>
                </c:pt>
              </c:numCache>
            </c:numRef>
          </c:yVal>
          <c:smooth val="1"/>
          <c:extLst>
            <c:ext xmlns:c16="http://schemas.microsoft.com/office/drawing/2014/chart" uri="{C3380CC4-5D6E-409C-BE32-E72D297353CC}">
              <c16:uniqueId val="{00000001-149A-4E07-93AE-9239B430F7F6}"/>
            </c:ext>
          </c:extLst>
        </c:ser>
        <c:ser>
          <c:idx val="2"/>
          <c:order val="2"/>
          <c:tx>
            <c:v>Modified ULFJ</c:v>
          </c:tx>
          <c:spPr>
            <a:ln w="25400" cap="rnd">
              <a:solidFill>
                <a:srgbClr val="7030A0"/>
              </a:solidFill>
              <a:round/>
            </a:ln>
            <a:effectLst/>
          </c:spPr>
          <c:marker>
            <c:symbol val="none"/>
          </c:marker>
          <c:xVal>
            <c:numRef>
              <c:f>Flex_Joint_moments!$D$3:$D$2002</c:f>
              <c:numCache>
                <c:formatCode>0.00E+00</c:formatCode>
                <c:ptCount val="20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pt idx="1600">
                  <c:v>160.00111389</c:v>
                </c:pt>
                <c:pt idx="1601">
                  <c:v>160.10101318</c:v>
                </c:pt>
                <c:pt idx="1602">
                  <c:v>160.20091248</c:v>
                </c:pt>
                <c:pt idx="1603">
                  <c:v>160.30081177</c:v>
                </c:pt>
                <c:pt idx="1604">
                  <c:v>160.40071105999999</c:v>
                </c:pt>
                <c:pt idx="1605">
                  <c:v>160.50061034999999</c:v>
                </c:pt>
                <c:pt idx="1606">
                  <c:v>160.60140991</c:v>
                </c:pt>
                <c:pt idx="1607">
                  <c:v>160.7013092</c:v>
                </c:pt>
                <c:pt idx="1608">
                  <c:v>160.8012085</c:v>
                </c:pt>
                <c:pt idx="1609">
                  <c:v>160.90110779</c:v>
                </c:pt>
                <c:pt idx="1610">
                  <c:v>161.00100707999999</c:v>
                </c:pt>
                <c:pt idx="1611">
                  <c:v>161.10090636999999</c:v>
                </c:pt>
                <c:pt idx="1612">
                  <c:v>161.20080565999999</c:v>
                </c:pt>
                <c:pt idx="1613">
                  <c:v>161.30070495999999</c:v>
                </c:pt>
                <c:pt idx="1614">
                  <c:v>161.40150452</c:v>
                </c:pt>
                <c:pt idx="1615">
                  <c:v>161.50140381</c:v>
                </c:pt>
                <c:pt idx="1616">
                  <c:v>161.6013031</c:v>
                </c:pt>
                <c:pt idx="1617">
                  <c:v>161.70120238999999</c:v>
                </c:pt>
                <c:pt idx="1618">
                  <c:v>161.80110167999999</c:v>
                </c:pt>
                <c:pt idx="1619">
                  <c:v>161.90100097999999</c:v>
                </c:pt>
                <c:pt idx="1620">
                  <c:v>162.00090026999999</c:v>
                </c:pt>
                <c:pt idx="1621">
                  <c:v>162.10081482000001</c:v>
                </c:pt>
                <c:pt idx="1622">
                  <c:v>162.20071411000001</c:v>
                </c:pt>
                <c:pt idx="1623">
                  <c:v>162.30151366999999</c:v>
                </c:pt>
                <c:pt idx="1624">
                  <c:v>162.40141295999999</c:v>
                </c:pt>
                <c:pt idx="1625">
                  <c:v>162.50131225999999</c:v>
                </c:pt>
                <c:pt idx="1626">
                  <c:v>162.60121154999999</c:v>
                </c:pt>
                <c:pt idx="1627">
                  <c:v>162.70111084000001</c:v>
                </c:pt>
                <c:pt idx="1628">
                  <c:v>162.80101013000001</c:v>
                </c:pt>
                <c:pt idx="1629">
                  <c:v>162.90090942</c:v>
                </c:pt>
                <c:pt idx="1630">
                  <c:v>163.00080872000001</c:v>
                </c:pt>
                <c:pt idx="1631">
                  <c:v>163.10160827999999</c:v>
                </c:pt>
                <c:pt idx="1632">
                  <c:v>163.20150756999999</c:v>
                </c:pt>
                <c:pt idx="1633">
                  <c:v>163.30140685999999</c:v>
                </c:pt>
                <c:pt idx="1634">
                  <c:v>163.40130615000001</c:v>
                </c:pt>
                <c:pt idx="1635">
                  <c:v>163.50120544000001</c:v>
                </c:pt>
                <c:pt idx="1636">
                  <c:v>163.60110474000001</c:v>
                </c:pt>
                <c:pt idx="1637">
                  <c:v>163.70100403000001</c:v>
                </c:pt>
                <c:pt idx="1638">
                  <c:v>163.80090332</c:v>
                </c:pt>
                <c:pt idx="1639">
                  <c:v>163.90080261</c:v>
                </c:pt>
                <c:pt idx="1640">
                  <c:v>164.00160217000001</c:v>
                </c:pt>
                <c:pt idx="1641">
                  <c:v>164.10150146000001</c:v>
                </c:pt>
                <c:pt idx="1642">
                  <c:v>164.20140076000001</c:v>
                </c:pt>
                <c:pt idx="1643">
                  <c:v>164.30131531000001</c:v>
                </c:pt>
                <c:pt idx="1644">
                  <c:v>164.4012146</c:v>
                </c:pt>
                <c:pt idx="1645">
                  <c:v>164.50111389</c:v>
                </c:pt>
                <c:pt idx="1646">
                  <c:v>164.60101318</c:v>
                </c:pt>
                <c:pt idx="1647">
                  <c:v>164.70091248</c:v>
                </c:pt>
                <c:pt idx="1648">
                  <c:v>164.80171204000001</c:v>
                </c:pt>
                <c:pt idx="1649">
                  <c:v>164.90161133000001</c:v>
                </c:pt>
                <c:pt idx="1650">
                  <c:v>165.00151062</c:v>
                </c:pt>
                <c:pt idx="1651">
                  <c:v>165.10140991</c:v>
                </c:pt>
                <c:pt idx="1652">
                  <c:v>165.2013092</c:v>
                </c:pt>
                <c:pt idx="1653">
                  <c:v>165.3012085</c:v>
                </c:pt>
                <c:pt idx="1654">
                  <c:v>165.40110779</c:v>
                </c:pt>
                <c:pt idx="1655">
                  <c:v>165.50100707999999</c:v>
                </c:pt>
                <c:pt idx="1656">
                  <c:v>165.60090636999999</c:v>
                </c:pt>
                <c:pt idx="1657">
                  <c:v>165.70170593</c:v>
                </c:pt>
                <c:pt idx="1658">
                  <c:v>165.80160522</c:v>
                </c:pt>
                <c:pt idx="1659">
                  <c:v>165.90150452</c:v>
                </c:pt>
                <c:pt idx="1660">
                  <c:v>166.00140381</c:v>
                </c:pt>
                <c:pt idx="1661">
                  <c:v>166.1013031</c:v>
                </c:pt>
                <c:pt idx="1662">
                  <c:v>166.20120238999999</c:v>
                </c:pt>
                <c:pt idx="1663">
                  <c:v>166.30110167999999</c:v>
                </c:pt>
                <c:pt idx="1664">
                  <c:v>166.40100097999999</c:v>
                </c:pt>
                <c:pt idx="1665">
                  <c:v>166.50180054</c:v>
                </c:pt>
                <c:pt idx="1666">
                  <c:v>166.60171509</c:v>
                </c:pt>
                <c:pt idx="1667">
                  <c:v>166.70161438</c:v>
                </c:pt>
                <c:pt idx="1668">
                  <c:v>166.80151366999999</c:v>
                </c:pt>
                <c:pt idx="1669">
                  <c:v>166.90141295999999</c:v>
                </c:pt>
                <c:pt idx="1670">
                  <c:v>167.00131225999999</c:v>
                </c:pt>
                <c:pt idx="1671">
                  <c:v>167.10121154999999</c:v>
                </c:pt>
                <c:pt idx="1672">
                  <c:v>167.20111084000001</c:v>
                </c:pt>
                <c:pt idx="1673">
                  <c:v>167.30101013000001</c:v>
                </c:pt>
                <c:pt idx="1674">
                  <c:v>167.40180968999999</c:v>
                </c:pt>
                <c:pt idx="1675">
                  <c:v>167.50170897999999</c:v>
                </c:pt>
                <c:pt idx="1676">
                  <c:v>167.60160827999999</c:v>
                </c:pt>
                <c:pt idx="1677">
                  <c:v>167.70150756999999</c:v>
                </c:pt>
                <c:pt idx="1678">
                  <c:v>167.80140685999999</c:v>
                </c:pt>
                <c:pt idx="1679">
                  <c:v>167.90130615000001</c:v>
                </c:pt>
                <c:pt idx="1680">
                  <c:v>168.00120544000001</c:v>
                </c:pt>
                <c:pt idx="1681">
                  <c:v>168.10110474000001</c:v>
                </c:pt>
                <c:pt idx="1682">
                  <c:v>168.2019043</c:v>
                </c:pt>
                <c:pt idx="1683">
                  <c:v>168.30180358999999</c:v>
                </c:pt>
                <c:pt idx="1684">
                  <c:v>168.40170287999999</c:v>
                </c:pt>
                <c:pt idx="1685">
                  <c:v>168.50160217000001</c:v>
                </c:pt>
                <c:pt idx="1686">
                  <c:v>168.60150146000001</c:v>
                </c:pt>
                <c:pt idx="1687">
                  <c:v>168.70140076000001</c:v>
                </c:pt>
                <c:pt idx="1688">
                  <c:v>168.80131531000001</c:v>
                </c:pt>
                <c:pt idx="1689">
                  <c:v>168.9012146</c:v>
                </c:pt>
                <c:pt idx="1690">
                  <c:v>169.00111389</c:v>
                </c:pt>
                <c:pt idx="1691">
                  <c:v>169.10191345000001</c:v>
                </c:pt>
                <c:pt idx="1692">
                  <c:v>169.20181274000001</c:v>
                </c:pt>
                <c:pt idx="1693">
                  <c:v>169.30171204000001</c:v>
                </c:pt>
                <c:pt idx="1694">
                  <c:v>169.40161133000001</c:v>
                </c:pt>
                <c:pt idx="1695">
                  <c:v>169.50151062</c:v>
                </c:pt>
                <c:pt idx="1696">
                  <c:v>169.60140991</c:v>
                </c:pt>
                <c:pt idx="1697">
                  <c:v>169.7013092</c:v>
                </c:pt>
                <c:pt idx="1698">
                  <c:v>169.8012085</c:v>
                </c:pt>
                <c:pt idx="1699">
                  <c:v>169.90200806000001</c:v>
                </c:pt>
                <c:pt idx="1700">
                  <c:v>170.00190735000001</c:v>
                </c:pt>
                <c:pt idx="1701">
                  <c:v>170.10180664000001</c:v>
                </c:pt>
                <c:pt idx="1702">
                  <c:v>170.20170593</c:v>
                </c:pt>
                <c:pt idx="1703">
                  <c:v>170.30160522</c:v>
                </c:pt>
                <c:pt idx="1704">
                  <c:v>170.40150452</c:v>
                </c:pt>
                <c:pt idx="1705">
                  <c:v>170.50140381</c:v>
                </c:pt>
                <c:pt idx="1706">
                  <c:v>170.6013031</c:v>
                </c:pt>
                <c:pt idx="1707">
                  <c:v>170.70210266000001</c:v>
                </c:pt>
                <c:pt idx="1708">
                  <c:v>170.80200195</c:v>
                </c:pt>
                <c:pt idx="1709">
                  <c:v>170.90190125000001</c:v>
                </c:pt>
                <c:pt idx="1710">
                  <c:v>171.00180054</c:v>
                </c:pt>
                <c:pt idx="1711">
                  <c:v>171.10171509</c:v>
                </c:pt>
                <c:pt idx="1712">
                  <c:v>171.20161438</c:v>
                </c:pt>
                <c:pt idx="1713">
                  <c:v>171.30151366999999</c:v>
                </c:pt>
                <c:pt idx="1714">
                  <c:v>171.40141295999999</c:v>
                </c:pt>
                <c:pt idx="1715">
                  <c:v>171.50131225999999</c:v>
                </c:pt>
                <c:pt idx="1716">
                  <c:v>171.60211182</c:v>
                </c:pt>
                <c:pt idx="1717">
                  <c:v>171.70201111</c:v>
                </c:pt>
                <c:pt idx="1718">
                  <c:v>171.8019104</c:v>
                </c:pt>
                <c:pt idx="1719">
                  <c:v>171.90180968999999</c:v>
                </c:pt>
                <c:pt idx="1720">
                  <c:v>172.00170897999999</c:v>
                </c:pt>
                <c:pt idx="1721">
                  <c:v>172.10160827999999</c:v>
                </c:pt>
                <c:pt idx="1722">
                  <c:v>172.20150756999999</c:v>
                </c:pt>
                <c:pt idx="1723">
                  <c:v>172.30140685999999</c:v>
                </c:pt>
                <c:pt idx="1724">
                  <c:v>172.40220642</c:v>
                </c:pt>
                <c:pt idx="1725">
                  <c:v>172.50210571</c:v>
                </c:pt>
                <c:pt idx="1726">
                  <c:v>172.60200499999999</c:v>
                </c:pt>
                <c:pt idx="1727">
                  <c:v>172.7019043</c:v>
                </c:pt>
                <c:pt idx="1728">
                  <c:v>172.80180358999999</c:v>
                </c:pt>
                <c:pt idx="1729">
                  <c:v>172.90170287999999</c:v>
                </c:pt>
                <c:pt idx="1730">
                  <c:v>173.00160217000001</c:v>
                </c:pt>
                <c:pt idx="1731">
                  <c:v>173.10150146000001</c:v>
                </c:pt>
                <c:pt idx="1732">
                  <c:v>173.20140076000001</c:v>
                </c:pt>
                <c:pt idx="1733">
                  <c:v>173.30221558</c:v>
                </c:pt>
                <c:pt idx="1734">
                  <c:v>173.40211486999999</c:v>
                </c:pt>
                <c:pt idx="1735">
                  <c:v>173.50201415999999</c:v>
                </c:pt>
                <c:pt idx="1736">
                  <c:v>173.60191345000001</c:v>
                </c:pt>
                <c:pt idx="1737">
                  <c:v>173.70181274000001</c:v>
                </c:pt>
                <c:pt idx="1738">
                  <c:v>173.80171204000001</c:v>
                </c:pt>
                <c:pt idx="1739">
                  <c:v>173.90161133000001</c:v>
                </c:pt>
                <c:pt idx="1740">
                  <c:v>174.00151062</c:v>
                </c:pt>
                <c:pt idx="1741">
                  <c:v>174.10231017999999</c:v>
                </c:pt>
                <c:pt idx="1742">
                  <c:v>174.20220947000001</c:v>
                </c:pt>
                <c:pt idx="1743">
                  <c:v>174.30210876000001</c:v>
                </c:pt>
                <c:pt idx="1744">
                  <c:v>174.40200806000001</c:v>
                </c:pt>
                <c:pt idx="1745">
                  <c:v>174.50190735000001</c:v>
                </c:pt>
                <c:pt idx="1746">
                  <c:v>174.60180664000001</c:v>
                </c:pt>
                <c:pt idx="1747">
                  <c:v>174.70170593</c:v>
                </c:pt>
                <c:pt idx="1748">
                  <c:v>174.80160522</c:v>
                </c:pt>
                <c:pt idx="1749">
                  <c:v>174.90150452</c:v>
                </c:pt>
                <c:pt idx="1750">
                  <c:v>175.00230407999999</c:v>
                </c:pt>
                <c:pt idx="1751">
                  <c:v>175.10220337000001</c:v>
                </c:pt>
                <c:pt idx="1752">
                  <c:v>175.20210266000001</c:v>
                </c:pt>
                <c:pt idx="1753">
                  <c:v>175.30200195</c:v>
                </c:pt>
                <c:pt idx="1754">
                  <c:v>175.40190125000001</c:v>
                </c:pt>
                <c:pt idx="1755">
                  <c:v>175.5018158</c:v>
                </c:pt>
                <c:pt idx="1756">
                  <c:v>175.60171509</c:v>
                </c:pt>
                <c:pt idx="1757">
                  <c:v>175.70161438</c:v>
                </c:pt>
                <c:pt idx="1758">
                  <c:v>175.80241394000001</c:v>
                </c:pt>
                <c:pt idx="1759">
                  <c:v>175.90231323</c:v>
                </c:pt>
                <c:pt idx="1760">
                  <c:v>176.00221252</c:v>
                </c:pt>
                <c:pt idx="1761">
                  <c:v>176.10211182</c:v>
                </c:pt>
                <c:pt idx="1762">
                  <c:v>176.20201111</c:v>
                </c:pt>
                <c:pt idx="1763">
                  <c:v>176.3019104</c:v>
                </c:pt>
                <c:pt idx="1764">
                  <c:v>176.40180968999999</c:v>
                </c:pt>
                <c:pt idx="1765">
                  <c:v>176.50170897999999</c:v>
                </c:pt>
                <c:pt idx="1766">
                  <c:v>176.60160827999999</c:v>
                </c:pt>
                <c:pt idx="1767">
                  <c:v>176.70240784000001</c:v>
                </c:pt>
                <c:pt idx="1768">
                  <c:v>176.80230713</c:v>
                </c:pt>
                <c:pt idx="1769">
                  <c:v>176.90220642</c:v>
                </c:pt>
                <c:pt idx="1770">
                  <c:v>177.00210571</c:v>
                </c:pt>
                <c:pt idx="1771">
                  <c:v>177.10200499999999</c:v>
                </c:pt>
                <c:pt idx="1772">
                  <c:v>177.2019043</c:v>
                </c:pt>
                <c:pt idx="1773">
                  <c:v>177.30180358999999</c:v>
                </c:pt>
                <c:pt idx="1774">
                  <c:v>177.40170287999999</c:v>
                </c:pt>
                <c:pt idx="1775">
                  <c:v>177.50250244</c:v>
                </c:pt>
                <c:pt idx="1776">
                  <c:v>177.60240173</c:v>
                </c:pt>
                <c:pt idx="1777">
                  <c:v>177.70230103</c:v>
                </c:pt>
                <c:pt idx="1778">
                  <c:v>177.80221558</c:v>
                </c:pt>
                <c:pt idx="1779">
                  <c:v>177.90211486999999</c:v>
                </c:pt>
                <c:pt idx="1780">
                  <c:v>178.00201415999999</c:v>
                </c:pt>
                <c:pt idx="1781">
                  <c:v>178.10191345000001</c:v>
                </c:pt>
                <c:pt idx="1782">
                  <c:v>178.20181274000001</c:v>
                </c:pt>
                <c:pt idx="1783">
                  <c:v>178.30171204000001</c:v>
                </c:pt>
                <c:pt idx="1784">
                  <c:v>178.4025116</c:v>
                </c:pt>
                <c:pt idx="1785">
                  <c:v>178.50241088999999</c:v>
                </c:pt>
                <c:pt idx="1786">
                  <c:v>178.60231017999999</c:v>
                </c:pt>
                <c:pt idx="1787">
                  <c:v>178.70220947000001</c:v>
                </c:pt>
                <c:pt idx="1788">
                  <c:v>178.80210876000001</c:v>
                </c:pt>
                <c:pt idx="1789">
                  <c:v>178.90200806000001</c:v>
                </c:pt>
                <c:pt idx="1790">
                  <c:v>179.00190735000001</c:v>
                </c:pt>
                <c:pt idx="1791">
                  <c:v>179.10180664000001</c:v>
                </c:pt>
                <c:pt idx="1792">
                  <c:v>179.20260619999999</c:v>
                </c:pt>
                <c:pt idx="1793">
                  <c:v>179.30250548999999</c:v>
                </c:pt>
                <c:pt idx="1794">
                  <c:v>179.40240478999999</c:v>
                </c:pt>
                <c:pt idx="1795">
                  <c:v>179.50230407999999</c:v>
                </c:pt>
                <c:pt idx="1796">
                  <c:v>179.60220337000001</c:v>
                </c:pt>
                <c:pt idx="1797">
                  <c:v>179.70210266000001</c:v>
                </c:pt>
                <c:pt idx="1798">
                  <c:v>179.80200195</c:v>
                </c:pt>
                <c:pt idx="1799">
                  <c:v>179.90190125000001</c:v>
                </c:pt>
                <c:pt idx="1800">
                  <c:v>180.0018158</c:v>
                </c:pt>
                <c:pt idx="1801">
                  <c:v>180.10261535999999</c:v>
                </c:pt>
                <c:pt idx="1802">
                  <c:v>180.20251465000001</c:v>
                </c:pt>
                <c:pt idx="1803">
                  <c:v>180.30241394000001</c:v>
                </c:pt>
                <c:pt idx="1804">
                  <c:v>180.40231323</c:v>
                </c:pt>
                <c:pt idx="1805">
                  <c:v>180.50221252</c:v>
                </c:pt>
                <c:pt idx="1806">
                  <c:v>180.60211182</c:v>
                </c:pt>
                <c:pt idx="1807">
                  <c:v>180.70201111</c:v>
                </c:pt>
                <c:pt idx="1808">
                  <c:v>180.8019104</c:v>
                </c:pt>
                <c:pt idx="1809">
                  <c:v>180.90270996000001</c:v>
                </c:pt>
                <c:pt idx="1810">
                  <c:v>181.00260925000001</c:v>
                </c:pt>
                <c:pt idx="1811">
                  <c:v>181.10250854</c:v>
                </c:pt>
                <c:pt idx="1812">
                  <c:v>181.20240784000001</c:v>
                </c:pt>
                <c:pt idx="1813">
                  <c:v>181.30230713</c:v>
                </c:pt>
                <c:pt idx="1814">
                  <c:v>181.40220642</c:v>
                </c:pt>
                <c:pt idx="1815">
                  <c:v>181.50210571</c:v>
                </c:pt>
                <c:pt idx="1816">
                  <c:v>181.60200499999999</c:v>
                </c:pt>
                <c:pt idx="1817">
                  <c:v>181.7019043</c:v>
                </c:pt>
                <c:pt idx="1818">
                  <c:v>181.80270386000001</c:v>
                </c:pt>
                <c:pt idx="1819">
                  <c:v>181.90260315</c:v>
                </c:pt>
                <c:pt idx="1820">
                  <c:v>182.00250244</c:v>
                </c:pt>
                <c:pt idx="1821">
                  <c:v>182.10240173</c:v>
                </c:pt>
                <c:pt idx="1822">
                  <c:v>182.20230103</c:v>
                </c:pt>
                <c:pt idx="1823">
                  <c:v>182.30221558</c:v>
                </c:pt>
                <c:pt idx="1824">
                  <c:v>182.40211486999999</c:v>
                </c:pt>
                <c:pt idx="1825">
                  <c:v>182.50201415999999</c:v>
                </c:pt>
                <c:pt idx="1826">
                  <c:v>182.60281372</c:v>
                </c:pt>
                <c:pt idx="1827">
                  <c:v>182.70271301</c:v>
                </c:pt>
                <c:pt idx="1828">
                  <c:v>182.80261229999999</c:v>
                </c:pt>
                <c:pt idx="1829">
                  <c:v>182.9025116</c:v>
                </c:pt>
                <c:pt idx="1830">
                  <c:v>183.00241088999999</c:v>
                </c:pt>
                <c:pt idx="1831">
                  <c:v>183.10231017999999</c:v>
                </c:pt>
                <c:pt idx="1832">
                  <c:v>183.20220947000001</c:v>
                </c:pt>
                <c:pt idx="1833">
                  <c:v>183.30210876000001</c:v>
                </c:pt>
                <c:pt idx="1834">
                  <c:v>183.40200806000001</c:v>
                </c:pt>
                <c:pt idx="1835">
                  <c:v>183.50280762</c:v>
                </c:pt>
                <c:pt idx="1836">
                  <c:v>183.60270690999999</c:v>
                </c:pt>
                <c:pt idx="1837">
                  <c:v>183.70260619999999</c:v>
                </c:pt>
                <c:pt idx="1838">
                  <c:v>183.80250548999999</c:v>
                </c:pt>
                <c:pt idx="1839">
                  <c:v>183.90240478999999</c:v>
                </c:pt>
                <c:pt idx="1840">
                  <c:v>184.00230407999999</c:v>
                </c:pt>
                <c:pt idx="1841">
                  <c:v>184.10220337000001</c:v>
                </c:pt>
                <c:pt idx="1842">
                  <c:v>184.20210266000001</c:v>
                </c:pt>
                <c:pt idx="1843">
                  <c:v>184.30290221999999</c:v>
                </c:pt>
                <c:pt idx="1844">
                  <c:v>184.40280150999999</c:v>
                </c:pt>
                <c:pt idx="1845">
                  <c:v>184.50271606000001</c:v>
                </c:pt>
                <c:pt idx="1846">
                  <c:v>184.60261535999999</c:v>
                </c:pt>
                <c:pt idx="1847">
                  <c:v>184.70251465000001</c:v>
                </c:pt>
                <c:pt idx="1848">
                  <c:v>184.80241394000001</c:v>
                </c:pt>
                <c:pt idx="1849">
                  <c:v>184.90231323</c:v>
                </c:pt>
                <c:pt idx="1850">
                  <c:v>185.00221252</c:v>
                </c:pt>
                <c:pt idx="1851">
                  <c:v>185.10211182</c:v>
                </c:pt>
                <c:pt idx="1852">
                  <c:v>185.20291137999999</c:v>
                </c:pt>
                <c:pt idx="1853">
                  <c:v>185.30281067000001</c:v>
                </c:pt>
                <c:pt idx="1854">
                  <c:v>185.40270996000001</c:v>
                </c:pt>
                <c:pt idx="1855">
                  <c:v>185.50260925000001</c:v>
                </c:pt>
                <c:pt idx="1856">
                  <c:v>185.60250854</c:v>
                </c:pt>
                <c:pt idx="1857">
                  <c:v>185.70240784000001</c:v>
                </c:pt>
                <c:pt idx="1858">
                  <c:v>185.80230713</c:v>
                </c:pt>
                <c:pt idx="1859">
                  <c:v>185.90220642</c:v>
                </c:pt>
                <c:pt idx="1860">
                  <c:v>186.00300598000001</c:v>
                </c:pt>
                <c:pt idx="1861">
                  <c:v>186.10290527000001</c:v>
                </c:pt>
                <c:pt idx="1862">
                  <c:v>186.20280457000001</c:v>
                </c:pt>
                <c:pt idx="1863">
                  <c:v>186.30270386000001</c:v>
                </c:pt>
                <c:pt idx="1864">
                  <c:v>186.40260315</c:v>
                </c:pt>
                <c:pt idx="1865">
                  <c:v>186.50250244</c:v>
                </c:pt>
                <c:pt idx="1866">
                  <c:v>186.60240173</c:v>
                </c:pt>
                <c:pt idx="1867">
                  <c:v>186.70231627999999</c:v>
                </c:pt>
                <c:pt idx="1868">
                  <c:v>186.80221558</c:v>
                </c:pt>
                <c:pt idx="1869">
                  <c:v>186.90301514000001</c:v>
                </c:pt>
                <c:pt idx="1870">
                  <c:v>187.00291443</c:v>
                </c:pt>
                <c:pt idx="1871">
                  <c:v>187.10281372</c:v>
                </c:pt>
                <c:pt idx="1872">
                  <c:v>187.20271301</c:v>
                </c:pt>
                <c:pt idx="1873">
                  <c:v>187.30261229999999</c:v>
                </c:pt>
                <c:pt idx="1874">
                  <c:v>187.4025116</c:v>
                </c:pt>
                <c:pt idx="1875">
                  <c:v>187.50241088999999</c:v>
                </c:pt>
                <c:pt idx="1876">
                  <c:v>187.60231017999999</c:v>
                </c:pt>
                <c:pt idx="1877">
                  <c:v>187.70310974</c:v>
                </c:pt>
                <c:pt idx="1878">
                  <c:v>187.80300903</c:v>
                </c:pt>
                <c:pt idx="1879">
                  <c:v>187.90290833</c:v>
                </c:pt>
                <c:pt idx="1880">
                  <c:v>188.00280762</c:v>
                </c:pt>
                <c:pt idx="1881">
                  <c:v>188.10270690999999</c:v>
                </c:pt>
                <c:pt idx="1882">
                  <c:v>188.20260619999999</c:v>
                </c:pt>
                <c:pt idx="1883">
                  <c:v>188.30250548999999</c:v>
                </c:pt>
                <c:pt idx="1884">
                  <c:v>188.40240478999999</c:v>
                </c:pt>
                <c:pt idx="1885">
                  <c:v>188.50230407999999</c:v>
                </c:pt>
                <c:pt idx="1886">
                  <c:v>188.60310364</c:v>
                </c:pt>
                <c:pt idx="1887">
                  <c:v>188.70300293</c:v>
                </c:pt>
                <c:pt idx="1888">
                  <c:v>188.80290221999999</c:v>
                </c:pt>
                <c:pt idx="1889">
                  <c:v>188.90280150999999</c:v>
                </c:pt>
                <c:pt idx="1890">
                  <c:v>189.00271606000001</c:v>
                </c:pt>
                <c:pt idx="1891">
                  <c:v>189.10261535999999</c:v>
                </c:pt>
                <c:pt idx="1892">
                  <c:v>189.20251465000001</c:v>
                </c:pt>
                <c:pt idx="1893">
                  <c:v>189.30241394000001</c:v>
                </c:pt>
                <c:pt idx="1894">
                  <c:v>189.40321349999999</c:v>
                </c:pt>
                <c:pt idx="1895">
                  <c:v>189.50311278999999</c:v>
                </c:pt>
                <c:pt idx="1896">
                  <c:v>189.60301208000001</c:v>
                </c:pt>
                <c:pt idx="1897">
                  <c:v>189.70291137999999</c:v>
                </c:pt>
                <c:pt idx="1898">
                  <c:v>189.80281067000001</c:v>
                </c:pt>
                <c:pt idx="1899">
                  <c:v>189.90270996000001</c:v>
                </c:pt>
                <c:pt idx="1900">
                  <c:v>190.00260925000001</c:v>
                </c:pt>
                <c:pt idx="1901">
                  <c:v>190.10250854</c:v>
                </c:pt>
                <c:pt idx="1902">
                  <c:v>190.20240784000001</c:v>
                </c:pt>
                <c:pt idx="1903">
                  <c:v>190.30320739999999</c:v>
                </c:pt>
                <c:pt idx="1904">
                  <c:v>190.40310668999999</c:v>
                </c:pt>
                <c:pt idx="1905">
                  <c:v>190.50300598000001</c:v>
                </c:pt>
                <c:pt idx="1906">
                  <c:v>190.60290527000001</c:v>
                </c:pt>
                <c:pt idx="1907">
                  <c:v>190.70280457000001</c:v>
                </c:pt>
                <c:pt idx="1908">
                  <c:v>190.80270386000001</c:v>
                </c:pt>
                <c:pt idx="1909">
                  <c:v>190.90260315</c:v>
                </c:pt>
                <c:pt idx="1910">
                  <c:v>191.00250244</c:v>
                </c:pt>
                <c:pt idx="1911">
                  <c:v>191.10330200000001</c:v>
                </c:pt>
                <c:pt idx="1912">
                  <c:v>191.20321655000001</c:v>
                </c:pt>
                <c:pt idx="1913">
                  <c:v>191.30311584</c:v>
                </c:pt>
                <c:pt idx="1914">
                  <c:v>191.40301514000001</c:v>
                </c:pt>
                <c:pt idx="1915">
                  <c:v>191.50291443</c:v>
                </c:pt>
                <c:pt idx="1916">
                  <c:v>191.60281372</c:v>
                </c:pt>
                <c:pt idx="1917">
                  <c:v>191.70271301</c:v>
                </c:pt>
                <c:pt idx="1918">
                  <c:v>191.80261229999999</c:v>
                </c:pt>
                <c:pt idx="1919">
                  <c:v>191.9025116</c:v>
                </c:pt>
                <c:pt idx="1920">
                  <c:v>192.00331116000001</c:v>
                </c:pt>
                <c:pt idx="1921">
                  <c:v>192.10321045000001</c:v>
                </c:pt>
                <c:pt idx="1922">
                  <c:v>192.20310974</c:v>
                </c:pt>
                <c:pt idx="1923">
                  <c:v>192.30300903</c:v>
                </c:pt>
                <c:pt idx="1924">
                  <c:v>192.40290833</c:v>
                </c:pt>
                <c:pt idx="1925">
                  <c:v>192.50280762</c:v>
                </c:pt>
                <c:pt idx="1926">
                  <c:v>192.60270690999999</c:v>
                </c:pt>
                <c:pt idx="1927">
                  <c:v>192.70260619999999</c:v>
                </c:pt>
                <c:pt idx="1928">
                  <c:v>192.80340576</c:v>
                </c:pt>
                <c:pt idx="1929">
                  <c:v>192.90330505</c:v>
                </c:pt>
                <c:pt idx="1930">
                  <c:v>193.00320435</c:v>
                </c:pt>
                <c:pt idx="1931">
                  <c:v>193.10310364</c:v>
                </c:pt>
                <c:pt idx="1932">
                  <c:v>193.20300293</c:v>
                </c:pt>
                <c:pt idx="1933">
                  <c:v>193.30290221999999</c:v>
                </c:pt>
                <c:pt idx="1934">
                  <c:v>193.40281676999999</c:v>
                </c:pt>
                <c:pt idx="1935">
                  <c:v>193.50271606000001</c:v>
                </c:pt>
                <c:pt idx="1936">
                  <c:v>193.60261535999999</c:v>
                </c:pt>
                <c:pt idx="1937">
                  <c:v>193.70341492</c:v>
                </c:pt>
                <c:pt idx="1938">
                  <c:v>193.80331421</c:v>
                </c:pt>
                <c:pt idx="1939">
                  <c:v>193.90321349999999</c:v>
                </c:pt>
                <c:pt idx="1940">
                  <c:v>194.00311278999999</c:v>
                </c:pt>
                <c:pt idx="1941">
                  <c:v>194.10301208000001</c:v>
                </c:pt>
                <c:pt idx="1942">
                  <c:v>194.20291137999999</c:v>
                </c:pt>
                <c:pt idx="1943">
                  <c:v>194.30281067000001</c:v>
                </c:pt>
                <c:pt idx="1944">
                  <c:v>194.40270996000001</c:v>
                </c:pt>
                <c:pt idx="1945">
                  <c:v>194.50350951999999</c:v>
                </c:pt>
                <c:pt idx="1946">
                  <c:v>194.60340880999999</c:v>
                </c:pt>
                <c:pt idx="1947">
                  <c:v>194.70330810999999</c:v>
                </c:pt>
                <c:pt idx="1948">
                  <c:v>194.80320739999999</c:v>
                </c:pt>
                <c:pt idx="1949">
                  <c:v>194.90310668999999</c:v>
                </c:pt>
                <c:pt idx="1950">
                  <c:v>195.00300598000001</c:v>
                </c:pt>
                <c:pt idx="1951">
                  <c:v>195.10290527000001</c:v>
                </c:pt>
                <c:pt idx="1952">
                  <c:v>195.20280457000001</c:v>
                </c:pt>
                <c:pt idx="1953">
                  <c:v>195.30360413</c:v>
                </c:pt>
                <c:pt idx="1954">
                  <c:v>195.40350341999999</c:v>
                </c:pt>
                <c:pt idx="1955">
                  <c:v>195.50340270999999</c:v>
                </c:pt>
                <c:pt idx="1956">
                  <c:v>195.60330200000001</c:v>
                </c:pt>
                <c:pt idx="1957">
                  <c:v>195.70321655000001</c:v>
                </c:pt>
                <c:pt idx="1958">
                  <c:v>195.80311584</c:v>
                </c:pt>
                <c:pt idx="1959">
                  <c:v>195.90301514000001</c:v>
                </c:pt>
                <c:pt idx="1960">
                  <c:v>196.00291443</c:v>
                </c:pt>
                <c:pt idx="1961">
                  <c:v>196.10281372</c:v>
                </c:pt>
                <c:pt idx="1962">
                  <c:v>196.20361328000001</c:v>
                </c:pt>
                <c:pt idx="1963">
                  <c:v>196.30351257000001</c:v>
                </c:pt>
                <c:pt idx="1964">
                  <c:v>196.40341187000001</c:v>
                </c:pt>
                <c:pt idx="1965">
                  <c:v>196.50331116000001</c:v>
                </c:pt>
                <c:pt idx="1966">
                  <c:v>196.60321045000001</c:v>
                </c:pt>
                <c:pt idx="1967">
                  <c:v>196.70310974</c:v>
                </c:pt>
                <c:pt idx="1968">
                  <c:v>196.80300903</c:v>
                </c:pt>
                <c:pt idx="1969">
                  <c:v>196.90290833</c:v>
                </c:pt>
                <c:pt idx="1970">
                  <c:v>197.00370788999999</c:v>
                </c:pt>
                <c:pt idx="1971">
                  <c:v>197.10360718000001</c:v>
                </c:pt>
                <c:pt idx="1972">
                  <c:v>197.20350647000001</c:v>
                </c:pt>
                <c:pt idx="1973">
                  <c:v>197.30340576</c:v>
                </c:pt>
                <c:pt idx="1974">
                  <c:v>197.40330505</c:v>
                </c:pt>
                <c:pt idx="1975">
                  <c:v>197.50320435</c:v>
                </c:pt>
                <c:pt idx="1976">
                  <c:v>197.60310364</c:v>
                </c:pt>
                <c:pt idx="1977">
                  <c:v>197.70300293</c:v>
                </c:pt>
                <c:pt idx="1978">
                  <c:v>197.80290221999999</c:v>
                </c:pt>
                <c:pt idx="1979">
                  <c:v>197.90370178000001</c:v>
                </c:pt>
                <c:pt idx="1980">
                  <c:v>198.00361633</c:v>
                </c:pt>
                <c:pt idx="1981">
                  <c:v>198.10351563</c:v>
                </c:pt>
                <c:pt idx="1982">
                  <c:v>198.20341492</c:v>
                </c:pt>
                <c:pt idx="1983">
                  <c:v>198.30331421</c:v>
                </c:pt>
                <c:pt idx="1984">
                  <c:v>198.40321349999999</c:v>
                </c:pt>
                <c:pt idx="1985">
                  <c:v>198.50311278999999</c:v>
                </c:pt>
                <c:pt idx="1986">
                  <c:v>198.60301208000001</c:v>
                </c:pt>
                <c:pt idx="1987">
                  <c:v>198.70381165000001</c:v>
                </c:pt>
                <c:pt idx="1988">
                  <c:v>198.80371094</c:v>
                </c:pt>
                <c:pt idx="1989">
                  <c:v>198.90361023</c:v>
                </c:pt>
                <c:pt idx="1990">
                  <c:v>199.00350951999999</c:v>
                </c:pt>
                <c:pt idx="1991">
                  <c:v>199.10340880999999</c:v>
                </c:pt>
                <c:pt idx="1992">
                  <c:v>199.20330810999999</c:v>
                </c:pt>
                <c:pt idx="1993">
                  <c:v>199.30320739999999</c:v>
                </c:pt>
                <c:pt idx="1994">
                  <c:v>199.40310668999999</c:v>
                </c:pt>
                <c:pt idx="1995">
                  <c:v>199.50300598000001</c:v>
                </c:pt>
                <c:pt idx="1996">
                  <c:v>199.60380554</c:v>
                </c:pt>
                <c:pt idx="1997">
                  <c:v>199.70370482999999</c:v>
                </c:pt>
                <c:pt idx="1998">
                  <c:v>199.80360413</c:v>
                </c:pt>
                <c:pt idx="1999">
                  <c:v>199.90350341999999</c:v>
                </c:pt>
              </c:numCache>
            </c:numRef>
          </c:xVal>
          <c:yVal>
            <c:numRef>
              <c:f>Flex_Joint_moments!$F$3:$F$2002</c:f>
              <c:numCache>
                <c:formatCode>0.00E+00</c:formatCode>
                <c:ptCount val="2000"/>
                <c:pt idx="0">
                  <c:v>-4.1405507362999999E-3</c:v>
                </c:pt>
                <c:pt idx="1">
                  <c:v>-5.3117140195999999E-3</c:v>
                </c:pt>
                <c:pt idx="2">
                  <c:v>-6.5891104749999999E-3</c:v>
                </c:pt>
                <c:pt idx="3">
                  <c:v>-7.9682078212000001E-3</c:v>
                </c:pt>
                <c:pt idx="4">
                  <c:v>-9.4418711960000002E-3</c:v>
                </c:pt>
                <c:pt idx="5">
                  <c:v>-1.0999960825E-2</c:v>
                </c:pt>
                <c:pt idx="6">
                  <c:v>-1.2628869153999999E-2</c:v>
                </c:pt>
                <c:pt idx="7">
                  <c:v>-1.4311127365000001E-2</c:v>
                </c:pt>
                <c:pt idx="8">
                  <c:v>-1.6025155783000001E-2</c:v>
                </c:pt>
                <c:pt idx="9">
                  <c:v>-1.7745101823999999E-2</c:v>
                </c:pt>
                <c:pt idx="10">
                  <c:v>-1.9440693780999999E-2</c:v>
                </c:pt>
                <c:pt idx="11">
                  <c:v>-2.1077180280999998E-2</c:v>
                </c:pt>
                <c:pt idx="12">
                  <c:v>-2.2615570575000001E-2</c:v>
                </c:pt>
                <c:pt idx="13">
                  <c:v>-2.4013193323999999E-2</c:v>
                </c:pt>
                <c:pt idx="14">
                  <c:v>-2.5224350393E-2</c:v>
                </c:pt>
                <c:pt idx="15">
                  <c:v>-2.6200996712000001E-2</c:v>
                </c:pt>
                <c:pt idx="16">
                  <c:v>-2.6893639936999999E-2</c:v>
                </c:pt>
                <c:pt idx="17">
                  <c:v>-2.7252562344E-2</c:v>
                </c:pt>
                <c:pt idx="18">
                  <c:v>-2.7229193597999999E-2</c:v>
                </c:pt>
                <c:pt idx="19">
                  <c:v>-2.6777474209999999E-2</c:v>
                </c:pt>
                <c:pt idx="20">
                  <c:v>-2.5855245068999999E-2</c:v>
                </c:pt>
                <c:pt idx="21">
                  <c:v>-2.4425767362E-2</c:v>
                </c:pt>
                <c:pt idx="22">
                  <c:v>-2.2459302098000001E-2</c:v>
                </c:pt>
                <c:pt idx="23">
                  <c:v>-1.9934505224000001E-2</c:v>
                </c:pt>
                <c:pt idx="24">
                  <c:v>-1.6839560121000002E-2</c:v>
                </c:pt>
                <c:pt idx="25">
                  <c:v>-1.3173148967E-2</c:v>
                </c:pt>
                <c:pt idx="26">
                  <c:v>-8.9452341198999995E-3</c:v>
                </c:pt>
                <c:pt idx="27">
                  <c:v>-4.1775400749999997E-3</c:v>
                </c:pt>
                <c:pt idx="28">
                  <c:v>1.0963134700000001E-3</c:v>
                </c:pt>
                <c:pt idx="29">
                  <c:v>6.8310936912999998E-3</c:v>
                </c:pt>
                <c:pt idx="30">
                  <c:v>1.2970604934000001E-2</c:v>
                </c:pt>
                <c:pt idx="31">
                  <c:v>1.9448651001E-2</c:v>
                </c:pt>
                <c:pt idx="32">
                  <c:v>2.6190541684999999E-2</c:v>
                </c:pt>
                <c:pt idx="33">
                  <c:v>3.3115386963000003E-2</c:v>
                </c:pt>
                <c:pt idx="34">
                  <c:v>4.0138866751999999E-2</c:v>
                </c:pt>
                <c:pt idx="35">
                  <c:v>4.7175958753E-2</c:v>
                </c:pt>
                <c:pt idx="36">
                  <c:v>5.4143425076999999E-2</c:v>
                </c:pt>
                <c:pt idx="37">
                  <c:v>6.0962107033E-2</c:v>
                </c:pt>
                <c:pt idx="38">
                  <c:v>6.7558892071000007E-2</c:v>
                </c:pt>
                <c:pt idx="39">
                  <c:v>7.3868215084000002E-2</c:v>
                </c:pt>
                <c:pt idx="40">
                  <c:v>7.9832956194999999E-2</c:v>
                </c:pt>
                <c:pt idx="41">
                  <c:v>8.5404828190999996E-2</c:v>
                </c:pt>
                <c:pt idx="42">
                  <c:v>9.0544417500000002E-2</c:v>
                </c:pt>
                <c:pt idx="43">
                  <c:v>9.5221109688000002E-2</c:v>
                </c:pt>
                <c:pt idx="44">
                  <c:v>9.9412783980000002E-2</c:v>
                </c:pt>
                <c:pt idx="45">
                  <c:v>0.10310531408</c:v>
                </c:pt>
                <c:pt idx="46">
                  <c:v>0.10629199445</c:v>
                </c:pt>
                <c:pt idx="47">
                  <c:v>0.10897307098</c:v>
                </c:pt>
                <c:pt idx="48">
                  <c:v>0.11115530878</c:v>
                </c:pt>
                <c:pt idx="49">
                  <c:v>0.11285156012</c:v>
                </c:pt>
                <c:pt idx="50">
                  <c:v>0.11408036947</c:v>
                </c:pt>
                <c:pt idx="51">
                  <c:v>0.11486565322</c:v>
                </c:pt>
                <c:pt idx="52">
                  <c:v>0.11523649095999999</c:v>
                </c:pt>
                <c:pt idx="53">
                  <c:v>0.11522694677</c:v>
                </c:pt>
                <c:pt idx="54">
                  <c:v>0.11487583071</c:v>
                </c:pt>
                <c:pt idx="55">
                  <c:v>0.11422637105</c:v>
                </c:pt>
                <c:pt idx="56">
                  <c:v>0.11332590133000001</c:v>
                </c:pt>
                <c:pt idx="57">
                  <c:v>0.11222551018</c:v>
                </c:pt>
                <c:pt idx="58">
                  <c:v>0.11097951233</c:v>
                </c:pt>
                <c:pt idx="59">
                  <c:v>0.10964473337</c:v>
                </c:pt>
                <c:pt idx="60">
                  <c:v>0.10827974975</c:v>
                </c:pt>
                <c:pt idx="61">
                  <c:v>0.10694410652</c:v>
                </c:pt>
                <c:pt idx="62">
                  <c:v>0.10569746047</c:v>
                </c:pt>
                <c:pt idx="63">
                  <c:v>0.10459850729</c:v>
                </c:pt>
                <c:pt idx="64">
                  <c:v>0.10370378196</c:v>
                </c:pt>
                <c:pt idx="65">
                  <c:v>0.10306657851000001</c:v>
                </c:pt>
                <c:pt idx="66">
                  <c:v>0.10273616016000001</c:v>
                </c:pt>
                <c:pt idx="67">
                  <c:v>0.10275714844</c:v>
                </c:pt>
                <c:pt idx="68">
                  <c:v>0.10316904634</c:v>
                </c:pt>
                <c:pt idx="69">
                  <c:v>0.10400591791</c:v>
                </c:pt>
                <c:pt idx="70">
                  <c:v>0.10529629141000001</c:v>
                </c:pt>
                <c:pt idx="71">
                  <c:v>0.1070632413</c:v>
                </c:pt>
                <c:pt idx="72">
                  <c:v>0.10932453722</c:v>
                </c:pt>
                <c:pt idx="73">
                  <c:v>0.11209280044</c:v>
                </c:pt>
                <c:pt idx="74">
                  <c:v>0.11537575722</c:v>
                </c:pt>
                <c:pt idx="75">
                  <c:v>0.11917664856</c:v>
                </c:pt>
                <c:pt idx="76">
                  <c:v>0.12349465489</c:v>
                </c:pt>
                <c:pt idx="77">
                  <c:v>0.12832532823000001</c:v>
                </c:pt>
                <c:pt idx="78">
                  <c:v>0.13366097212</c:v>
                </c:pt>
                <c:pt idx="79">
                  <c:v>0.13949102162999999</c:v>
                </c:pt>
                <c:pt idx="80">
                  <c:v>0.14580249785999999</c:v>
                </c:pt>
                <c:pt idx="81">
                  <c:v>0.15258038044</c:v>
                </c:pt>
                <c:pt idx="82">
                  <c:v>0.15980786085000001</c:v>
                </c:pt>
                <c:pt idx="83">
                  <c:v>0.16746652126</c:v>
                </c:pt>
                <c:pt idx="84">
                  <c:v>0.17553649842999999</c:v>
                </c:pt>
                <c:pt idx="85">
                  <c:v>0.18399666249999999</c:v>
                </c:pt>
                <c:pt idx="86">
                  <c:v>0.19282469153000001</c:v>
                </c:pt>
                <c:pt idx="87">
                  <c:v>0.20199714600999999</c:v>
                </c:pt>
                <c:pt idx="88">
                  <c:v>0.21148961782</c:v>
                </c:pt>
                <c:pt idx="89">
                  <c:v>0.22127708793</c:v>
                </c:pt>
                <c:pt idx="90">
                  <c:v>0.23133452236999999</c:v>
                </c:pt>
                <c:pt idx="91">
                  <c:v>0.24163748324000001</c:v>
                </c:pt>
                <c:pt idx="92">
                  <c:v>0.25216293335000001</c:v>
                </c:pt>
                <c:pt idx="93">
                  <c:v>0.26289024949000001</c:v>
                </c:pt>
                <c:pt idx="94">
                  <c:v>0.27380254864999998</c:v>
                </c:pt>
                <c:pt idx="95">
                  <c:v>0.28488788008999999</c:v>
                </c:pt>
                <c:pt idx="96">
                  <c:v>0.29614025354000001</c:v>
                </c:pt>
                <c:pt idx="97">
                  <c:v>0.30756041408000001</c:v>
                </c:pt>
                <c:pt idx="98">
                  <c:v>0.31915652752000001</c:v>
                </c:pt>
                <c:pt idx="99">
                  <c:v>0.33094465733</c:v>
                </c:pt>
                <c:pt idx="100">
                  <c:v>0.34294891357000001</c:v>
                </c:pt>
                <c:pt idx="101">
                  <c:v>0.35520118475000001</c:v>
                </c:pt>
                <c:pt idx="102">
                  <c:v>0.36774060130000003</c:v>
                </c:pt>
                <c:pt idx="103">
                  <c:v>0.38061287998999999</c:v>
                </c:pt>
                <c:pt idx="104">
                  <c:v>0.39386945962999997</c:v>
                </c:pt>
                <c:pt idx="105">
                  <c:v>0.40756651759000001</c:v>
                </c:pt>
                <c:pt idx="106">
                  <c:v>0.42176377773000001</c:v>
                </c:pt>
                <c:pt idx="107">
                  <c:v>0.43652337790000001</c:v>
                </c:pt>
                <c:pt idx="108">
                  <c:v>0.45190864801000002</c:v>
                </c:pt>
                <c:pt idx="109">
                  <c:v>0.46798303723000001</c:v>
                </c:pt>
                <c:pt idx="110">
                  <c:v>0.48480886221000002</c:v>
                </c:pt>
                <c:pt idx="111">
                  <c:v>0.50244617461999996</c:v>
                </c:pt>
                <c:pt idx="112">
                  <c:v>0.52095180750000003</c:v>
                </c:pt>
                <c:pt idx="113">
                  <c:v>0.54037851095</c:v>
                </c:pt>
                <c:pt idx="114">
                  <c:v>0.56077414750999999</c:v>
                </c:pt>
                <c:pt idx="115">
                  <c:v>0.58218109608000002</c:v>
                </c:pt>
                <c:pt idx="116">
                  <c:v>0.60463577508999999</c:v>
                </c:pt>
                <c:pt idx="117">
                  <c:v>0.62816834450000003</c:v>
                </c:pt>
                <c:pt idx="118">
                  <c:v>0.65280276537000004</c:v>
                </c:pt>
                <c:pt idx="119">
                  <c:v>0.67855662107000003</c:v>
                </c:pt>
                <c:pt idx="120">
                  <c:v>0.70544093847</c:v>
                </c:pt>
                <c:pt idx="121">
                  <c:v>0.73345994949000004</c:v>
                </c:pt>
                <c:pt idx="122">
                  <c:v>0.76261121035000001</c:v>
                </c:pt>
                <c:pt idx="123">
                  <c:v>0.79288530349999997</c:v>
                </c:pt>
                <c:pt idx="124">
                  <c:v>0.82426553965000005</c:v>
                </c:pt>
                <c:pt idx="125">
                  <c:v>0.85672765969999998</c:v>
                </c:pt>
                <c:pt idx="126">
                  <c:v>0.89023977517999997</c:v>
                </c:pt>
                <c:pt idx="127">
                  <c:v>0.92476248741</c:v>
                </c:pt>
                <c:pt idx="128">
                  <c:v>0.96024918556000005</c:v>
                </c:pt>
                <c:pt idx="129">
                  <c:v>0.99664652348000005</c:v>
                </c:pt>
                <c:pt idx="130">
                  <c:v>1.0338950157</c:v>
                </c:pt>
                <c:pt idx="131">
                  <c:v>1.0719299315999999</c:v>
                </c:pt>
                <c:pt idx="132">
                  <c:v>1.1106824875000001</c:v>
                </c:pt>
                <c:pt idx="133">
                  <c:v>1.1500809192999999</c:v>
                </c:pt>
                <c:pt idx="134">
                  <c:v>1.1900515556</c:v>
                </c:pt>
                <c:pt idx="135">
                  <c:v>1.2305202484</c:v>
                </c:pt>
                <c:pt idx="136">
                  <c:v>1.2714136839000001</c:v>
                </c:pt>
                <c:pt idx="137">
                  <c:v>1.3126609325</c:v>
                </c:pt>
                <c:pt idx="138">
                  <c:v>1.3541945219</c:v>
                </c:pt>
                <c:pt idx="139">
                  <c:v>1.3959517479000001</c:v>
                </c:pt>
                <c:pt idx="140">
                  <c:v>1.4378757476999999</c:v>
                </c:pt>
                <c:pt idx="141">
                  <c:v>1.4799163341999999</c:v>
                </c:pt>
                <c:pt idx="142">
                  <c:v>1.5220307112</c:v>
                </c:pt>
                <c:pt idx="143">
                  <c:v>1.5641833543999999</c:v>
                </c:pt>
                <c:pt idx="144">
                  <c:v>1.6063461304</c:v>
                </c:pt>
                <c:pt idx="145">
                  <c:v>1.6484975815</c:v>
                </c:pt>
                <c:pt idx="146">
                  <c:v>1.6906222104999999</c:v>
                </c:pt>
                <c:pt idx="147">
                  <c:v>1.7327094078</c:v>
                </c:pt>
                <c:pt idx="148">
                  <c:v>1.7747522593</c:v>
                </c:pt>
                <c:pt idx="149">
                  <c:v>1.8167462349000001</c:v>
                </c:pt>
                <c:pt idx="150">
                  <c:v>1.8586881161</c:v>
                </c:pt>
                <c:pt idx="151">
                  <c:v>1.9005751609999999</c:v>
                </c:pt>
                <c:pt idx="152">
                  <c:v>1.9424043894</c:v>
                </c:pt>
                <c:pt idx="153">
                  <c:v>1.9841723442000001</c:v>
                </c:pt>
                <c:pt idx="154">
                  <c:v>2.0258750916000001</c:v>
                </c:pt>
                <c:pt idx="155">
                  <c:v>2.0675086975000001</c:v>
                </c:pt>
                <c:pt idx="156">
                  <c:v>2.1090698242000001</c:v>
                </c:pt>
                <c:pt idx="157">
                  <c:v>2.1505568027000002</c:v>
                </c:pt>
                <c:pt idx="158">
                  <c:v>2.1919696330999998</c:v>
                </c:pt>
                <c:pt idx="159">
                  <c:v>2.2333111763</c:v>
                </c:pt>
                <c:pt idx="160">
                  <c:v>2.2745873928</c:v>
                </c:pt>
                <c:pt idx="161">
                  <c:v>2.3158078193999998</c:v>
                </c:pt>
                <c:pt idx="162">
                  <c:v>2.3569850922</c:v>
                </c:pt>
                <c:pt idx="163">
                  <c:v>2.3981349467999999</c:v>
                </c:pt>
                <c:pt idx="164">
                  <c:v>2.4392757415999999</c:v>
                </c:pt>
                <c:pt idx="165">
                  <c:v>2.4804272651999999</c:v>
                </c:pt>
                <c:pt idx="166">
                  <c:v>2.5216097832000002</c:v>
                </c:pt>
                <c:pt idx="167">
                  <c:v>2.5628433228</c:v>
                </c:pt>
                <c:pt idx="168">
                  <c:v>2.6041462421000001</c:v>
                </c:pt>
                <c:pt idx="169">
                  <c:v>2.6455345154000001</c:v>
                </c:pt>
                <c:pt idx="170">
                  <c:v>2.6870207787</c:v>
                </c:pt>
                <c:pt idx="171">
                  <c:v>2.7286138535000002</c:v>
                </c:pt>
                <c:pt idx="172">
                  <c:v>2.7703180313</c:v>
                </c:pt>
                <c:pt idx="173">
                  <c:v>2.8121328353999999</c:v>
                </c:pt>
                <c:pt idx="174">
                  <c:v>2.8540525435999999</c:v>
                </c:pt>
                <c:pt idx="175">
                  <c:v>2.896065712</c:v>
                </c:pt>
                <c:pt idx="176">
                  <c:v>2.9381551742999998</c:v>
                </c:pt>
                <c:pt idx="177">
                  <c:v>2.9802975654999999</c:v>
                </c:pt>
                <c:pt idx="178">
                  <c:v>3.0224623679999998</c:v>
                </c:pt>
                <c:pt idx="179">
                  <c:v>3.0646114349000002</c:v>
                </c:pt>
                <c:pt idx="180">
                  <c:v>3.1066982745999998</c:v>
                </c:pt>
                <c:pt idx="181">
                  <c:v>3.1486670971000001</c:v>
                </c:pt>
                <c:pt idx="182">
                  <c:v>3.1904523373</c:v>
                </c:pt>
                <c:pt idx="183">
                  <c:v>3.2319784164000001</c:v>
                </c:pt>
                <c:pt idx="184">
                  <c:v>3.2731599808</c:v>
                </c:pt>
                <c:pt idx="185">
                  <c:v>3.3139028548999998</c:v>
                </c:pt>
                <c:pt idx="186">
                  <c:v>3.3541045188999998</c:v>
                </c:pt>
                <c:pt idx="187">
                  <c:v>3.3936553000999998</c:v>
                </c:pt>
                <c:pt idx="188">
                  <c:v>3.4324400425000001</c:v>
                </c:pt>
                <c:pt idx="189">
                  <c:v>3.4703390598000001</c:v>
                </c:pt>
                <c:pt idx="190">
                  <c:v>3.5072298050000001</c:v>
                </c:pt>
                <c:pt idx="191">
                  <c:v>3.5429883002999998</c:v>
                </c:pt>
                <c:pt idx="192">
                  <c:v>3.5774910449999999</c:v>
                </c:pt>
                <c:pt idx="193">
                  <c:v>3.6106164454999998</c:v>
                </c:pt>
                <c:pt idx="194">
                  <c:v>3.6422462463</c:v>
                </c:pt>
                <c:pt idx="195">
                  <c:v>3.6722674369999999</c:v>
                </c:pt>
                <c:pt idx="196">
                  <c:v>3.7005734443999998</c:v>
                </c:pt>
                <c:pt idx="197">
                  <c:v>3.7270667553000001</c:v>
                </c:pt>
                <c:pt idx="198">
                  <c:v>3.7516601085999999</c:v>
                </c:pt>
                <c:pt idx="199">
                  <c:v>3.7742786407</c:v>
                </c:pt>
                <c:pt idx="200">
                  <c:v>3.7948613167</c:v>
                </c:pt>
                <c:pt idx="201">
                  <c:v>3.8133623600000002</c:v>
                </c:pt>
                <c:pt idx="202">
                  <c:v>3.8297517299999999</c:v>
                </c:pt>
                <c:pt idx="203">
                  <c:v>3.8440155982999999</c:v>
                </c:pt>
                <c:pt idx="204">
                  <c:v>3.8561563491999999</c:v>
                </c:pt>
                <c:pt idx="205">
                  <c:v>3.8661923409000001</c:v>
                </c:pt>
                <c:pt idx="206">
                  <c:v>3.8741569518999999</c:v>
                </c:pt>
                <c:pt idx="207">
                  <c:v>3.8800981045</c:v>
                </c:pt>
                <c:pt idx="208">
                  <c:v>3.8840768337</c:v>
                </c:pt>
                <c:pt idx="209">
                  <c:v>3.8861665726000001</c:v>
                </c:pt>
                <c:pt idx="210">
                  <c:v>3.8864517211999998</c:v>
                </c:pt>
                <c:pt idx="211">
                  <c:v>3.8850271701999999</c:v>
                </c:pt>
                <c:pt idx="212">
                  <c:v>3.8819971084999998</c:v>
                </c:pt>
                <c:pt idx="213">
                  <c:v>3.8774735927999999</c:v>
                </c:pt>
                <c:pt idx="214">
                  <c:v>3.8715760708000002</c:v>
                </c:pt>
                <c:pt idx="215">
                  <c:v>3.8644292354999998</c:v>
                </c:pt>
                <c:pt idx="216">
                  <c:v>3.8561620712</c:v>
                </c:pt>
                <c:pt idx="217">
                  <c:v>3.8469059467000002</c:v>
                </c:pt>
                <c:pt idx="218">
                  <c:v>3.8367924690000001</c:v>
                </c:pt>
                <c:pt idx="219">
                  <c:v>3.8259518146999998</c:v>
                </c:pt>
                <c:pt idx="220">
                  <c:v>3.8145115376000001</c:v>
                </c:pt>
                <c:pt idx="221">
                  <c:v>3.8025949000999999</c:v>
                </c:pt>
                <c:pt idx="222">
                  <c:v>3.7903194427</c:v>
                </c:pt>
                <c:pt idx="223">
                  <c:v>3.7777960300000002</c:v>
                </c:pt>
                <c:pt idx="224">
                  <c:v>3.7651276588</c:v>
                </c:pt>
                <c:pt idx="225">
                  <c:v>3.7524089812999999</c:v>
                </c:pt>
                <c:pt idx="226">
                  <c:v>3.7397251129</c:v>
                </c:pt>
                <c:pt idx="227">
                  <c:v>3.7271511555000001</c:v>
                </c:pt>
                <c:pt idx="228">
                  <c:v>3.7147517203999998</c:v>
                </c:pt>
                <c:pt idx="229">
                  <c:v>3.7025809287999998</c:v>
                </c:pt>
                <c:pt idx="230">
                  <c:v>3.6906824112000001</c:v>
                </c:pt>
                <c:pt idx="231">
                  <c:v>3.6790897845999999</c:v>
                </c:pt>
                <c:pt idx="232">
                  <c:v>3.6678268908999998</c:v>
                </c:pt>
                <c:pt idx="233">
                  <c:v>3.6569087505</c:v>
                </c:pt>
                <c:pt idx="234">
                  <c:v>3.6463432311999999</c:v>
                </c:pt>
                <c:pt idx="235">
                  <c:v>3.6361317634999999</c:v>
                </c:pt>
                <c:pt idx="236">
                  <c:v>3.6262710093999999</c:v>
                </c:pt>
                <c:pt idx="237">
                  <c:v>3.6167545318999998</c:v>
                </c:pt>
                <c:pt idx="238">
                  <c:v>3.6075739860999998</c:v>
                </c:pt>
                <c:pt idx="239">
                  <c:v>3.5987203121000002</c:v>
                </c:pt>
                <c:pt idx="240">
                  <c:v>3.5901837349000001</c:v>
                </c:pt>
                <c:pt idx="241">
                  <c:v>3.5819530487</c:v>
                </c:pt>
                <c:pt idx="242">
                  <c:v>3.5740149021000001</c:v>
                </c:pt>
                <c:pt idx="243">
                  <c:v>3.5663523673999999</c:v>
                </c:pt>
                <c:pt idx="244">
                  <c:v>3.5589439869000001</c:v>
                </c:pt>
                <c:pt idx="245">
                  <c:v>3.5517635345</c:v>
                </c:pt>
                <c:pt idx="246">
                  <c:v>3.5447802544</c:v>
                </c:pt>
                <c:pt idx="247">
                  <c:v>3.5379600524999999</c:v>
                </c:pt>
                <c:pt idx="248">
                  <c:v>3.5312674045999999</c:v>
                </c:pt>
                <c:pt idx="249">
                  <c:v>3.524667263</c:v>
                </c:pt>
                <c:pt idx="250">
                  <c:v>3.5181267262000002</c:v>
                </c:pt>
                <c:pt idx="251">
                  <c:v>3.5116171836999999</c:v>
                </c:pt>
                <c:pt idx="252">
                  <c:v>3.5051150322</c:v>
                </c:pt>
                <c:pt idx="253">
                  <c:v>3.4986023902999999</c:v>
                </c:pt>
                <c:pt idx="254">
                  <c:v>3.4920670986000002</c:v>
                </c:pt>
                <c:pt idx="255">
                  <c:v>3.4855024815000002</c:v>
                </c:pt>
                <c:pt idx="256">
                  <c:v>3.4789063930999999</c:v>
                </c:pt>
                <c:pt idx="257">
                  <c:v>3.4722802639000001</c:v>
                </c:pt>
                <c:pt idx="258">
                  <c:v>3.4656279087000001</c:v>
                </c:pt>
                <c:pt idx="259">
                  <c:v>3.4589548110999999</c:v>
                </c:pt>
                <c:pt idx="260">
                  <c:v>3.4522674084</c:v>
                </c:pt>
                <c:pt idx="261">
                  <c:v>3.4455723762999999</c:v>
                </c:pt>
                <c:pt idx="262">
                  <c:v>3.4388763904999999</c:v>
                </c:pt>
                <c:pt idx="263">
                  <c:v>3.4321861267</c:v>
                </c:pt>
                <c:pt idx="264">
                  <c:v>3.4255080222999998</c:v>
                </c:pt>
                <c:pt idx="265">
                  <c:v>3.4188480377000001</c:v>
                </c:pt>
                <c:pt idx="266">
                  <c:v>3.4122116565999998</c:v>
                </c:pt>
                <c:pt idx="267">
                  <c:v>3.4056046008999998</c:v>
                </c:pt>
                <c:pt idx="268">
                  <c:v>3.3990325927999998</c:v>
                </c:pt>
                <c:pt idx="269">
                  <c:v>3.3925018311000001</c:v>
                </c:pt>
                <c:pt idx="270">
                  <c:v>3.3860189914999999</c:v>
                </c:pt>
                <c:pt idx="271">
                  <c:v>3.3795917034</c:v>
                </c:pt>
                <c:pt idx="272">
                  <c:v>3.3732285499999999</c:v>
                </c:pt>
                <c:pt idx="273">
                  <c:v>3.3669388294</c:v>
                </c:pt>
                <c:pt idx="274">
                  <c:v>3.3607327938</c:v>
                </c:pt>
                <c:pt idx="275">
                  <c:v>3.3546211719999999</c:v>
                </c:pt>
                <c:pt idx="276">
                  <c:v>3.3486149311000002</c:v>
                </c:pt>
                <c:pt idx="277">
                  <c:v>3.3427252769</c:v>
                </c:pt>
                <c:pt idx="278">
                  <c:v>3.3369634151000001</c:v>
                </c:pt>
                <c:pt idx="279">
                  <c:v>3.3313403130000001</c:v>
                </c:pt>
                <c:pt idx="280">
                  <c:v>3.3258664607999999</c:v>
                </c:pt>
                <c:pt idx="281">
                  <c:v>3.3205525874999999</c:v>
                </c:pt>
                <c:pt idx="282">
                  <c:v>3.3154098988</c:v>
                </c:pt>
                <c:pt idx="283">
                  <c:v>3.3104507923000002</c:v>
                </c:pt>
                <c:pt idx="284">
                  <c:v>3.3056898117000002</c:v>
                </c:pt>
                <c:pt idx="285">
                  <c:v>3.3011438847000001</c:v>
                </c:pt>
                <c:pt idx="286">
                  <c:v>3.2968323230999999</c:v>
                </c:pt>
                <c:pt idx="287">
                  <c:v>3.2927763462000001</c:v>
                </c:pt>
                <c:pt idx="288">
                  <c:v>3.2889976500999998</c:v>
                </c:pt>
                <c:pt idx="289">
                  <c:v>3.2855169772999999</c:v>
                </c:pt>
                <c:pt idx="290">
                  <c:v>3.2823522090999999</c:v>
                </c:pt>
                <c:pt idx="291">
                  <c:v>3.2795166969</c:v>
                </c:pt>
                <c:pt idx="292">
                  <c:v>3.2770173549999999</c:v>
                </c:pt>
                <c:pt idx="293">
                  <c:v>3.2748539447999998</c:v>
                </c:pt>
                <c:pt idx="294">
                  <c:v>3.2730190754000001</c:v>
                </c:pt>
                <c:pt idx="295">
                  <c:v>3.2714984416999999</c:v>
                </c:pt>
                <c:pt idx="296">
                  <c:v>3.2702717781000001</c:v>
                </c:pt>
                <c:pt idx="297">
                  <c:v>3.2693140506999998</c:v>
                </c:pt>
                <c:pt idx="298">
                  <c:v>3.2685966492</c:v>
                </c:pt>
                <c:pt idx="299">
                  <c:v>3.2680881023000001</c:v>
                </c:pt>
                <c:pt idx="300">
                  <c:v>3.2677552699999999</c:v>
                </c:pt>
                <c:pt idx="301">
                  <c:v>3.2675631046000002</c:v>
                </c:pt>
                <c:pt idx="302">
                  <c:v>3.2674751282000001</c:v>
                </c:pt>
                <c:pt idx="303">
                  <c:v>3.2674534320999999</c:v>
                </c:pt>
                <c:pt idx="304">
                  <c:v>3.2674589156999998</c:v>
                </c:pt>
                <c:pt idx="305">
                  <c:v>3.2674512863</c:v>
                </c:pt>
                <c:pt idx="306">
                  <c:v>3.2673888205999999</c:v>
                </c:pt>
                <c:pt idx="307">
                  <c:v>3.2672288418000002</c:v>
                </c:pt>
                <c:pt idx="308">
                  <c:v>3.2669277190999999</c:v>
                </c:pt>
                <c:pt idx="309">
                  <c:v>3.2664413452000001</c:v>
                </c:pt>
                <c:pt idx="310">
                  <c:v>3.2657251357999999</c:v>
                </c:pt>
                <c:pt idx="311">
                  <c:v>3.2647354602999998</c:v>
                </c:pt>
                <c:pt idx="312">
                  <c:v>3.2634303569999998</c:v>
                </c:pt>
                <c:pt idx="313">
                  <c:v>3.2617704868000001</c:v>
                </c:pt>
                <c:pt idx="314">
                  <c:v>3.2597205639000002</c:v>
                </c:pt>
                <c:pt idx="315">
                  <c:v>3.2572503089999998</c:v>
                </c:pt>
                <c:pt idx="316">
                  <c:v>3.2543351650000001</c:v>
                </c:pt>
                <c:pt idx="317">
                  <c:v>3.2509570122000002</c:v>
                </c:pt>
                <c:pt idx="318">
                  <c:v>3.2471044064000001</c:v>
                </c:pt>
                <c:pt idx="319">
                  <c:v>3.2427728176000001</c:v>
                </c:pt>
                <c:pt idx="320">
                  <c:v>3.2379643916999998</c:v>
                </c:pt>
                <c:pt idx="321">
                  <c:v>3.2326881886000001</c:v>
                </c:pt>
                <c:pt idx="322">
                  <c:v>3.2269601822</c:v>
                </c:pt>
                <c:pt idx="323">
                  <c:v>3.2208023071</c:v>
                </c:pt>
                <c:pt idx="324">
                  <c:v>3.2142419814999998</c:v>
                </c:pt>
                <c:pt idx="325">
                  <c:v>3.2073113917999998</c:v>
                </c:pt>
                <c:pt idx="326">
                  <c:v>3.2000463009</c:v>
                </c:pt>
                <c:pt idx="327">
                  <c:v>3.1924853325</c:v>
                </c:pt>
                <c:pt idx="328">
                  <c:v>3.1846692561999999</c:v>
                </c:pt>
                <c:pt idx="329">
                  <c:v>3.1766400337</c:v>
                </c:pt>
                <c:pt idx="330">
                  <c:v>3.1684405804</c:v>
                </c:pt>
                <c:pt idx="331">
                  <c:v>3.1601138115</c:v>
                </c:pt>
                <c:pt idx="332">
                  <c:v>3.1517024039999999</c:v>
                </c:pt>
                <c:pt idx="333">
                  <c:v>3.1432485579999998</c:v>
                </c:pt>
                <c:pt idx="334">
                  <c:v>3.1347932815999999</c:v>
                </c:pt>
                <c:pt idx="335">
                  <c:v>3.1263768672999999</c:v>
                </c:pt>
                <c:pt idx="336">
                  <c:v>3.1180381774999999</c:v>
                </c:pt>
                <c:pt idx="337">
                  <c:v>3.1098146439000001</c:v>
                </c:pt>
                <c:pt idx="338">
                  <c:v>3.1017415524</c:v>
                </c:pt>
                <c:pt idx="339">
                  <c:v>3.0938513278999999</c:v>
                </c:pt>
                <c:pt idx="340">
                  <c:v>3.0861725807</c:v>
                </c:pt>
                <c:pt idx="341">
                  <c:v>3.0787289143000001</c:v>
                </c:pt>
                <c:pt idx="342">
                  <c:v>3.0715374946999998</c:v>
                </c:pt>
                <c:pt idx="343">
                  <c:v>3.0646076201999999</c:v>
                </c:pt>
                <c:pt idx="344">
                  <c:v>3.0579397678000002</c:v>
                </c:pt>
                <c:pt idx="345">
                  <c:v>3.0515248774999999</c:v>
                </c:pt>
                <c:pt idx="346">
                  <c:v>3.0453441143000002</c:v>
                </c:pt>
                <c:pt idx="347">
                  <c:v>3.0393698214999998</c:v>
                </c:pt>
                <c:pt idx="348">
                  <c:v>3.0335664749000002</c:v>
                </c:pt>
                <c:pt idx="349">
                  <c:v>3.0278923512000002</c:v>
                </c:pt>
                <c:pt idx="350">
                  <c:v>3.0223016738999999</c:v>
                </c:pt>
                <c:pt idx="351">
                  <c:v>3.0167460442</c:v>
                </c:pt>
                <c:pt idx="352">
                  <c:v>3.0111756325000001</c:v>
                </c:pt>
                <c:pt idx="353">
                  <c:v>3.0055403708999999</c:v>
                </c:pt>
                <c:pt idx="354">
                  <c:v>2.9997909068999999</c:v>
                </c:pt>
                <c:pt idx="355">
                  <c:v>2.9938793181999999</c:v>
                </c:pt>
                <c:pt idx="356">
                  <c:v>2.9877603054000001</c:v>
                </c:pt>
                <c:pt idx="357">
                  <c:v>2.9813921452000001</c:v>
                </c:pt>
                <c:pt idx="358">
                  <c:v>2.9747383594999999</c:v>
                </c:pt>
                <c:pt idx="359">
                  <c:v>2.9677689075</c:v>
                </c:pt>
                <c:pt idx="360">
                  <c:v>2.9604604243999999</c:v>
                </c:pt>
                <c:pt idx="361">
                  <c:v>2.9527976513</c:v>
                </c:pt>
                <c:pt idx="362">
                  <c:v>2.9447736739999999</c:v>
                </c:pt>
                <c:pt idx="363">
                  <c:v>2.9363903999000001</c:v>
                </c:pt>
                <c:pt idx="364">
                  <c:v>2.9276595115999999</c:v>
                </c:pt>
                <c:pt idx="365">
                  <c:v>2.9186024665999999</c:v>
                </c:pt>
                <c:pt idx="366">
                  <c:v>2.9092509746999999</c:v>
                </c:pt>
                <c:pt idx="367">
                  <c:v>2.8996477127000002</c:v>
                </c:pt>
                <c:pt idx="368">
                  <c:v>2.8898458480999998</c:v>
                </c:pt>
                <c:pt idx="369">
                  <c:v>2.8799085617000002</c:v>
                </c:pt>
                <c:pt idx="370">
                  <c:v>2.8699078560000002</c:v>
                </c:pt>
                <c:pt idx="371">
                  <c:v>2.8599228859000001</c:v>
                </c:pt>
                <c:pt idx="372">
                  <c:v>2.8500390053000002</c:v>
                </c:pt>
                <c:pt idx="373">
                  <c:v>2.8403468132</c:v>
                </c:pt>
                <c:pt idx="374">
                  <c:v>2.8309426308000001</c:v>
                </c:pt>
                <c:pt idx="375">
                  <c:v>2.8219280243</c:v>
                </c:pt>
                <c:pt idx="376">
                  <c:v>2.8134109974000001</c:v>
                </c:pt>
                <c:pt idx="377">
                  <c:v>2.8055064677999999</c:v>
                </c:pt>
                <c:pt idx="378">
                  <c:v>2.7983374595999999</c:v>
                </c:pt>
                <c:pt idx="379">
                  <c:v>2.7920358181</c:v>
                </c:pt>
                <c:pt idx="380">
                  <c:v>2.7867434025</c:v>
                </c:pt>
                <c:pt idx="381">
                  <c:v>2.7826118469000001</c:v>
                </c:pt>
                <c:pt idx="382">
                  <c:v>2.7798016071</c:v>
                </c:pt>
                <c:pt idx="383">
                  <c:v>2.7784807682000001</c:v>
                </c:pt>
                <c:pt idx="384">
                  <c:v>2.7788221836</c:v>
                </c:pt>
                <c:pt idx="385">
                  <c:v>2.7810001373</c:v>
                </c:pt>
                <c:pt idx="386">
                  <c:v>2.7851862907</c:v>
                </c:pt>
                <c:pt idx="387">
                  <c:v>2.7915453911000001</c:v>
                </c:pt>
                <c:pt idx="388">
                  <c:v>2.8002307415000001</c:v>
                </c:pt>
                <c:pt idx="389">
                  <c:v>2.8113806247999999</c:v>
                </c:pt>
                <c:pt idx="390">
                  <c:v>2.8251147269999999</c:v>
                </c:pt>
                <c:pt idx="391">
                  <c:v>2.8415315150999998</c:v>
                </c:pt>
                <c:pt idx="392">
                  <c:v>2.8607060908999999</c:v>
                </c:pt>
                <c:pt idx="393">
                  <c:v>2.8826892376000002</c:v>
                </c:pt>
                <c:pt idx="394">
                  <c:v>2.9075069427</c:v>
                </c:pt>
                <c:pt idx="395">
                  <c:v>2.9351601601000001</c:v>
                </c:pt>
                <c:pt idx="396">
                  <c:v>2.9656260014</c:v>
                </c:pt>
                <c:pt idx="397">
                  <c:v>2.9988594055000002</c:v>
                </c:pt>
                <c:pt idx="398">
                  <c:v>3.0347952842999999</c:v>
                </c:pt>
                <c:pt idx="399">
                  <c:v>3.0733506679999998</c:v>
                </c:pt>
                <c:pt idx="400">
                  <c:v>3.1144278049</c:v>
                </c:pt>
                <c:pt idx="401">
                  <c:v>3.1579167842999998</c:v>
                </c:pt>
                <c:pt idx="402">
                  <c:v>3.2036991118999998</c:v>
                </c:pt>
                <c:pt idx="403">
                  <c:v>3.2516508102000001</c:v>
                </c:pt>
                <c:pt idx="404">
                  <c:v>3.3016467093999999</c:v>
                </c:pt>
                <c:pt idx="405">
                  <c:v>3.3535642623999999</c:v>
                </c:pt>
                <c:pt idx="406">
                  <c:v>3.4072875976999999</c:v>
                </c:pt>
                <c:pt idx="407">
                  <c:v>3.4627101421000002</c:v>
                </c:pt>
                <c:pt idx="408">
                  <c:v>3.5197370052000001</c:v>
                </c:pt>
                <c:pt idx="409">
                  <c:v>3.5782864094</c:v>
                </c:pt>
                <c:pt idx="410">
                  <c:v>3.6382896900000001</c:v>
                </c:pt>
                <c:pt idx="411">
                  <c:v>3.6996910571999999</c:v>
                </c:pt>
                <c:pt idx="412">
                  <c:v>3.7624459266999999</c:v>
                </c:pt>
                <c:pt idx="413">
                  <c:v>3.8265180588000001</c:v>
                </c:pt>
                <c:pt idx="414">
                  <c:v>3.8918778895999999</c:v>
                </c:pt>
                <c:pt idx="415">
                  <c:v>3.9585008621000002</c:v>
                </c:pt>
                <c:pt idx="416">
                  <c:v>4.0263671875</c:v>
                </c:pt>
                <c:pt idx="417">
                  <c:v>4.0954618454</c:v>
                </c:pt>
                <c:pt idx="418">
                  <c:v>4.1657762526999997</c:v>
                </c:pt>
                <c:pt idx="419">
                  <c:v>4.2373089789999998</c:v>
                </c:pt>
                <c:pt idx="420">
                  <c:v>4.3100667000000001</c:v>
                </c:pt>
                <c:pt idx="421">
                  <c:v>4.3840661048999996</c:v>
                </c:pt>
                <c:pt idx="422">
                  <c:v>4.4593329429999997</c:v>
                </c:pt>
                <c:pt idx="423">
                  <c:v>4.5359025001999997</c:v>
                </c:pt>
                <c:pt idx="424">
                  <c:v>4.6138186455000003</c:v>
                </c:pt>
                <c:pt idx="425">
                  <c:v>4.6931328773000001</c:v>
                </c:pt>
                <c:pt idx="426">
                  <c:v>4.7739033699000002</c:v>
                </c:pt>
                <c:pt idx="427">
                  <c:v>4.8561954498000004</c:v>
                </c:pt>
                <c:pt idx="428">
                  <c:v>4.9400806426999999</c:v>
                </c:pt>
                <c:pt idx="429">
                  <c:v>5.0256385802999999</c:v>
                </c:pt>
                <c:pt idx="430">
                  <c:v>5.1129560471</c:v>
                </c:pt>
                <c:pt idx="431">
                  <c:v>5.2021274567000004</c:v>
                </c:pt>
                <c:pt idx="432">
                  <c:v>5.2932543755000001</c:v>
                </c:pt>
                <c:pt idx="433">
                  <c:v>5.3864445686</c:v>
                </c:pt>
                <c:pt idx="434">
                  <c:v>5.4818120002999997</c:v>
                </c:pt>
                <c:pt idx="435">
                  <c:v>5.5794768333000002</c:v>
                </c:pt>
                <c:pt idx="436">
                  <c:v>5.6795649528999999</c:v>
                </c:pt>
                <c:pt idx="437">
                  <c:v>5.7822089195000004</c:v>
                </c:pt>
                <c:pt idx="438">
                  <c:v>5.887544632</c:v>
                </c:pt>
                <c:pt idx="439">
                  <c:v>5.9957079887000004</c:v>
                </c:pt>
                <c:pt idx="440">
                  <c:v>6.1068291663999998</c:v>
                </c:pt>
                <c:pt idx="441">
                  <c:v>6.2210273743000002</c:v>
                </c:pt>
                <c:pt idx="442">
                  <c:v>6.3384032249000004</c:v>
                </c:pt>
                <c:pt idx="443">
                  <c:v>6.4590330123999999</c:v>
                </c:pt>
                <c:pt idx="444">
                  <c:v>6.5829620360999996</c:v>
                </c:pt>
                <c:pt idx="445">
                  <c:v>6.7101984023999997</c:v>
                </c:pt>
                <c:pt idx="446">
                  <c:v>6.8407096863000003</c:v>
                </c:pt>
                <c:pt idx="447">
                  <c:v>6.9744191170000001</c:v>
                </c:pt>
                <c:pt idx="448">
                  <c:v>7.1112036705000001</c:v>
                </c:pt>
                <c:pt idx="449">
                  <c:v>7.2508940697000002</c:v>
                </c:pt>
                <c:pt idx="450">
                  <c:v>7.3932757377999998</c:v>
                </c:pt>
                <c:pt idx="451">
                  <c:v>7.5380892754</c:v>
                </c:pt>
                <c:pt idx="452">
                  <c:v>7.6850328445000002</c:v>
                </c:pt>
                <c:pt idx="453">
                  <c:v>7.8337659836000002</c:v>
                </c:pt>
                <c:pt idx="454">
                  <c:v>7.9839138985</c:v>
                </c:pt>
                <c:pt idx="455">
                  <c:v>8.1350717545000002</c:v>
                </c:pt>
                <c:pt idx="456">
                  <c:v>8.2868089676000007</c:v>
                </c:pt>
                <c:pt idx="457">
                  <c:v>8.4386749267999992</c:v>
                </c:pt>
                <c:pt idx="458">
                  <c:v>8.5902061461999999</c:v>
                </c:pt>
                <c:pt idx="459">
                  <c:v>8.7409334182999991</c:v>
                </c:pt>
                <c:pt idx="460">
                  <c:v>8.8903923035000005</c:v>
                </c:pt>
                <c:pt idx="461">
                  <c:v>9.0381298065000006</c:v>
                </c:pt>
                <c:pt idx="462">
                  <c:v>9.1837129592999993</c:v>
                </c:pt>
                <c:pt idx="463">
                  <c:v>9.3267345428000006</c:v>
                </c:pt>
                <c:pt idx="464">
                  <c:v>9.4668226242000006</c:v>
                </c:pt>
                <c:pt idx="465">
                  <c:v>9.6036462783999994</c:v>
                </c:pt>
                <c:pt idx="466">
                  <c:v>9.7369260787999998</c:v>
                </c:pt>
                <c:pt idx="467">
                  <c:v>9.8664407730000008</c:v>
                </c:pt>
                <c:pt idx="468">
                  <c:v>9.9920349120999994</c:v>
                </c:pt>
                <c:pt idx="469">
                  <c:v>10.113624572999999</c:v>
                </c:pt>
                <c:pt idx="470">
                  <c:v>10.231199265000001</c:v>
                </c:pt>
                <c:pt idx="471">
                  <c:v>10.344820023</c:v>
                </c:pt>
                <c:pt idx="472">
                  <c:v>10.454614639000001</c:v>
                </c:pt>
                <c:pt idx="473">
                  <c:v>10.560770988</c:v>
                </c:pt>
                <c:pt idx="474">
                  <c:v>10.663528442</c:v>
                </c:pt>
                <c:pt idx="475">
                  <c:v>10.763167381000001</c:v>
                </c:pt>
                <c:pt idx="476">
                  <c:v>10.86000061</c:v>
                </c:pt>
                <c:pt idx="477">
                  <c:v>10.954364777</c:v>
                </c:pt>
                <c:pt idx="478">
                  <c:v>11.04661274</c:v>
                </c:pt>
                <c:pt idx="479">
                  <c:v>11.137105942</c:v>
                </c:pt>
                <c:pt idx="480">
                  <c:v>11.226207733000001</c:v>
                </c:pt>
                <c:pt idx="481">
                  <c:v>11.314274788000001</c:v>
                </c:pt>
                <c:pt idx="482">
                  <c:v>11.401648521</c:v>
                </c:pt>
                <c:pt idx="483">
                  <c:v>11.488640784999999</c:v>
                </c:pt>
                <c:pt idx="484">
                  <c:v>11.575521469</c:v>
                </c:pt>
                <c:pt idx="485">
                  <c:v>11.662502289000001</c:v>
                </c:pt>
                <c:pt idx="486">
                  <c:v>11.749728203</c:v>
                </c:pt>
                <c:pt idx="487">
                  <c:v>11.837268828999999</c:v>
                </c:pt>
                <c:pt idx="488">
                  <c:v>11.9251194</c:v>
                </c:pt>
                <c:pt idx="489">
                  <c:v>12.013214111</c:v>
                </c:pt>
                <c:pt idx="490">
                  <c:v>12.101447105</c:v>
                </c:pt>
                <c:pt idx="491">
                  <c:v>12.189682007</c:v>
                </c:pt>
                <c:pt idx="492">
                  <c:v>12.277736664000001</c:v>
                </c:pt>
                <c:pt idx="493">
                  <c:v>12.365363121</c:v>
                </c:pt>
                <c:pt idx="494">
                  <c:v>12.452232361</c:v>
                </c:pt>
                <c:pt idx="495">
                  <c:v>12.537927628</c:v>
                </c:pt>
                <c:pt idx="496">
                  <c:v>12.621941566</c:v>
                </c:pt>
                <c:pt idx="497">
                  <c:v>12.703666687</c:v>
                </c:pt>
                <c:pt idx="498">
                  <c:v>12.782395362999999</c:v>
                </c:pt>
                <c:pt idx="499">
                  <c:v>12.857328415</c:v>
                </c:pt>
                <c:pt idx="500">
                  <c:v>12.927604675</c:v>
                </c:pt>
                <c:pt idx="501">
                  <c:v>12.992336272999999</c:v>
                </c:pt>
                <c:pt idx="502">
                  <c:v>13.050631523</c:v>
                </c:pt>
                <c:pt idx="503">
                  <c:v>13.101595879</c:v>
                </c:pt>
                <c:pt idx="504">
                  <c:v>13.144327164</c:v>
                </c:pt>
                <c:pt idx="505">
                  <c:v>13.17790699</c:v>
                </c:pt>
                <c:pt idx="506">
                  <c:v>13.201396942000001</c:v>
                </c:pt>
                <c:pt idx="507">
                  <c:v>13.213839531</c:v>
                </c:pt>
                <c:pt idx="508">
                  <c:v>13.21425724</c:v>
                </c:pt>
                <c:pt idx="509">
                  <c:v>13.201649666</c:v>
                </c:pt>
                <c:pt idx="510">
                  <c:v>13.174996375999999</c:v>
                </c:pt>
                <c:pt idx="511">
                  <c:v>13.133260727</c:v>
                </c:pt>
                <c:pt idx="512">
                  <c:v>13.075402260000001</c:v>
                </c:pt>
                <c:pt idx="513">
                  <c:v>13.000391005999999</c:v>
                </c:pt>
                <c:pt idx="514">
                  <c:v>12.907229424000001</c:v>
                </c:pt>
                <c:pt idx="515">
                  <c:v>12.794991492999999</c:v>
                </c:pt>
                <c:pt idx="516">
                  <c:v>12.662872313999999</c:v>
                </c:pt>
                <c:pt idx="517">
                  <c:v>12.510232925</c:v>
                </c:pt>
                <c:pt idx="518">
                  <c:v>12.336625099000001</c:v>
                </c:pt>
                <c:pt idx="519">
                  <c:v>12.141799926999999</c:v>
                </c:pt>
                <c:pt idx="520">
                  <c:v>11.925716400000001</c:v>
                </c:pt>
                <c:pt idx="521">
                  <c:v>11.688547134</c:v>
                </c:pt>
                <c:pt idx="522">
                  <c:v>11.430680275</c:v>
                </c:pt>
                <c:pt idx="523">
                  <c:v>11.152703284999999</c:v>
                </c:pt>
                <c:pt idx="524">
                  <c:v>10.855382919</c:v>
                </c:pt>
                <c:pt idx="525">
                  <c:v>10.539642334</c:v>
                </c:pt>
                <c:pt idx="526">
                  <c:v>10.206543922</c:v>
                </c:pt>
                <c:pt idx="527">
                  <c:v>9.8572692870999994</c:v>
                </c:pt>
                <c:pt idx="528">
                  <c:v>9.4931039810000009</c:v>
                </c:pt>
                <c:pt idx="529">
                  <c:v>9.1154251099000003</c:v>
                </c:pt>
                <c:pt idx="530">
                  <c:v>8.7256879807000001</c:v>
                </c:pt>
                <c:pt idx="531">
                  <c:v>8.3254070282000008</c:v>
                </c:pt>
                <c:pt idx="532">
                  <c:v>7.9161443709999997</c:v>
                </c:pt>
                <c:pt idx="533">
                  <c:v>7.4995007515000003</c:v>
                </c:pt>
                <c:pt idx="534">
                  <c:v>7.0771164893999998</c:v>
                </c:pt>
                <c:pt idx="535">
                  <c:v>6.6506729126000002</c:v>
                </c:pt>
                <c:pt idx="536">
                  <c:v>6.2218952179000002</c:v>
                </c:pt>
                <c:pt idx="537">
                  <c:v>5.7925553322000001</c:v>
                </c:pt>
                <c:pt idx="538">
                  <c:v>5.3644709587000001</c:v>
                </c:pt>
                <c:pt idx="539">
                  <c:v>4.9394941330000002</c:v>
                </c:pt>
                <c:pt idx="540">
                  <c:v>4.5194787978999997</c:v>
                </c:pt>
                <c:pt idx="541">
                  <c:v>4.1062364577999997</c:v>
                </c:pt>
                <c:pt idx="542">
                  <c:v>3.7014906405999999</c:v>
                </c:pt>
                <c:pt idx="543">
                  <c:v>3.3068335055999998</c:v>
                </c:pt>
                <c:pt idx="544">
                  <c:v>2.9236788749999998</c:v>
                </c:pt>
                <c:pt idx="545">
                  <c:v>2.5532195567999998</c:v>
                </c:pt>
                <c:pt idx="546">
                  <c:v>2.1964039802999999</c:v>
                </c:pt>
                <c:pt idx="547">
                  <c:v>1.8539412021999999</c:v>
                </c:pt>
                <c:pt idx="548">
                  <c:v>1.5263158082999999</c:v>
                </c:pt>
                <c:pt idx="549">
                  <c:v>1.2137914895999999</c:v>
                </c:pt>
                <c:pt idx="550">
                  <c:v>0.91640663147000001</c:v>
                </c:pt>
                <c:pt idx="551">
                  <c:v>0.63397645950000003</c:v>
                </c:pt>
                <c:pt idx="552">
                  <c:v>0.36611029505999998</c:v>
                </c:pt>
                <c:pt idx="553">
                  <c:v>0.11224150658</c:v>
                </c:pt>
                <c:pt idx="554">
                  <c:v>-0.12835104763999999</c:v>
                </c:pt>
                <c:pt idx="555">
                  <c:v>-0.35654383898000003</c:v>
                </c:pt>
                <c:pt idx="556">
                  <c:v>-0.57337677479000004</c:v>
                </c:pt>
                <c:pt idx="557">
                  <c:v>-0.78004062176</c:v>
                </c:pt>
                <c:pt idx="558">
                  <c:v>-0.97782033682000002</c:v>
                </c:pt>
                <c:pt idx="559">
                  <c:v>-1.1680053473000001</c:v>
                </c:pt>
                <c:pt idx="560">
                  <c:v>-1.3518166542000001</c:v>
                </c:pt>
                <c:pt idx="561">
                  <c:v>-1.5303857326999999</c:v>
                </c:pt>
                <c:pt idx="562">
                  <c:v>-1.7047729492000001</c:v>
                </c:pt>
                <c:pt idx="563">
                  <c:v>-1.8759909868</c:v>
                </c:pt>
                <c:pt idx="564">
                  <c:v>-2.0450041294000001</c:v>
                </c:pt>
                <c:pt idx="565">
                  <c:v>-2.2126963139</c:v>
                </c:pt>
                <c:pt idx="566">
                  <c:v>-2.3798284531</c:v>
                </c:pt>
                <c:pt idx="567">
                  <c:v>-2.5470097064999999</c:v>
                </c:pt>
                <c:pt idx="568">
                  <c:v>-2.7146885395</c:v>
                </c:pt>
                <c:pt idx="569">
                  <c:v>-2.8831493854999999</c:v>
                </c:pt>
                <c:pt idx="570">
                  <c:v>-3.0525207519999999</c:v>
                </c:pt>
                <c:pt idx="571">
                  <c:v>-3.2228183746000001</c:v>
                </c:pt>
                <c:pt idx="572">
                  <c:v>-3.3940086365000002</c:v>
                </c:pt>
                <c:pt idx="573">
                  <c:v>-3.5660510062999999</c:v>
                </c:pt>
                <c:pt idx="574">
                  <c:v>-3.7389068604000002</c:v>
                </c:pt>
                <c:pt idx="575">
                  <c:v>-3.9125170707999999</c:v>
                </c:pt>
                <c:pt idx="576">
                  <c:v>-4.0867505073999997</c:v>
                </c:pt>
                <c:pt idx="577">
                  <c:v>-4.2613635063000004</c:v>
                </c:pt>
                <c:pt idx="578">
                  <c:v>-4.4360113144</c:v>
                </c:pt>
                <c:pt idx="579">
                  <c:v>-4.6102995872000001</c:v>
                </c:pt>
                <c:pt idx="580">
                  <c:v>-4.7838268279999996</c:v>
                </c:pt>
                <c:pt idx="581">
                  <c:v>-4.9562025070000004</c:v>
                </c:pt>
                <c:pt idx="582">
                  <c:v>-5.1270484924000002</c:v>
                </c:pt>
                <c:pt idx="583">
                  <c:v>-5.2959895134000003</c:v>
                </c:pt>
                <c:pt idx="584">
                  <c:v>-5.4626560210999999</c:v>
                </c:pt>
                <c:pt idx="585">
                  <c:v>-5.6266994476000001</c:v>
                </c:pt>
                <c:pt idx="586">
                  <c:v>-5.7878041267000002</c:v>
                </c:pt>
                <c:pt idx="587">
                  <c:v>-5.9456944466000001</c:v>
                </c:pt>
                <c:pt idx="588">
                  <c:v>-6.1001501083000003</c:v>
                </c:pt>
                <c:pt idx="589">
                  <c:v>-6.2510123252999996</c:v>
                </c:pt>
                <c:pt idx="590">
                  <c:v>-6.3981680870000002</c:v>
                </c:pt>
                <c:pt idx="591">
                  <c:v>-6.5415410994999998</c:v>
                </c:pt>
                <c:pt idx="592">
                  <c:v>-6.6810984612000004</c:v>
                </c:pt>
                <c:pt idx="593">
                  <c:v>-6.8168487548999996</c:v>
                </c:pt>
                <c:pt idx="594">
                  <c:v>-6.9488224983000002</c:v>
                </c:pt>
                <c:pt idx="595">
                  <c:v>-7.0770592690000003</c:v>
                </c:pt>
                <c:pt idx="596">
                  <c:v>-7.2016158103999999</c:v>
                </c:pt>
                <c:pt idx="597">
                  <c:v>-7.3225765228000004</c:v>
                </c:pt>
                <c:pt idx="598">
                  <c:v>-7.4400534629999999</c:v>
                </c:pt>
                <c:pt idx="599">
                  <c:v>-7.5541810989</c:v>
                </c:pt>
                <c:pt idx="600">
                  <c:v>-7.6651167869999997</c:v>
                </c:pt>
                <c:pt idx="601">
                  <c:v>-7.7730464934999999</c:v>
                </c:pt>
                <c:pt idx="602">
                  <c:v>-7.8781900405999998</c:v>
                </c:pt>
                <c:pt idx="603">
                  <c:v>-7.9807996750000001</c:v>
                </c:pt>
                <c:pt idx="604">
                  <c:v>-8.0811548233000003</c:v>
                </c:pt>
                <c:pt idx="605">
                  <c:v>-8.1795587540000003</c:v>
                </c:pt>
                <c:pt idx="606">
                  <c:v>-8.2763366698999992</c:v>
                </c:pt>
                <c:pt idx="607">
                  <c:v>-8.3718318938999996</c:v>
                </c:pt>
                <c:pt idx="608">
                  <c:v>-8.4663972854999994</c:v>
                </c:pt>
                <c:pt idx="609">
                  <c:v>-8.5603780746000009</c:v>
                </c:pt>
                <c:pt idx="610">
                  <c:v>-8.6540899276999994</c:v>
                </c:pt>
                <c:pt idx="611">
                  <c:v>-8.7478046417000002</c:v>
                </c:pt>
                <c:pt idx="612">
                  <c:v>-8.8417406082000003</c:v>
                </c:pt>
                <c:pt idx="613">
                  <c:v>-8.9360532761000009</c:v>
                </c:pt>
                <c:pt idx="614">
                  <c:v>-9.0308303832999997</c:v>
                </c:pt>
                <c:pt idx="615">
                  <c:v>-9.1261081696000002</c:v>
                </c:pt>
                <c:pt idx="616">
                  <c:v>-9.2218894957999993</c:v>
                </c:pt>
                <c:pt idx="617">
                  <c:v>-9.3181571959999996</c:v>
                </c:pt>
                <c:pt idx="618">
                  <c:v>-9.4148807526000002</c:v>
                </c:pt>
                <c:pt idx="619">
                  <c:v>-9.5120258330999992</c:v>
                </c:pt>
                <c:pt idx="620">
                  <c:v>-9.6095647811999996</c:v>
                </c:pt>
                <c:pt idx="621">
                  <c:v>-9.7074785233000007</c:v>
                </c:pt>
                <c:pt idx="622">
                  <c:v>-9.8057556152000007</c:v>
                </c:pt>
                <c:pt idx="623">
                  <c:v>-9.9043884277000007</c:v>
                </c:pt>
                <c:pt idx="624">
                  <c:v>-10.003371239</c:v>
                </c:pt>
                <c:pt idx="625">
                  <c:v>-10.102703094000001</c:v>
                </c:pt>
                <c:pt idx="626">
                  <c:v>-10.202388763</c:v>
                </c:pt>
                <c:pt idx="627">
                  <c:v>-10.302436828999999</c:v>
                </c:pt>
                <c:pt idx="628">
                  <c:v>-10.402861594999999</c:v>
                </c:pt>
                <c:pt idx="629">
                  <c:v>-10.503686905</c:v>
                </c:pt>
                <c:pt idx="630">
                  <c:v>-10.604944229000001</c:v>
                </c:pt>
                <c:pt idx="631">
                  <c:v>-10.706667899999999</c:v>
                </c:pt>
                <c:pt idx="632">
                  <c:v>-10.808897018</c:v>
                </c:pt>
                <c:pt idx="633">
                  <c:v>-10.911676407</c:v>
                </c:pt>
                <c:pt idx="634">
                  <c:v>-11.015057563999999</c:v>
                </c:pt>
                <c:pt idx="635">
                  <c:v>-11.119093895000001</c:v>
                </c:pt>
                <c:pt idx="636">
                  <c:v>-11.223839760000001</c:v>
                </c:pt>
                <c:pt idx="637">
                  <c:v>-11.329351425</c:v>
                </c:pt>
                <c:pt idx="638">
                  <c:v>-11.435687065</c:v>
                </c:pt>
                <c:pt idx="639">
                  <c:v>-11.542914391</c:v>
                </c:pt>
                <c:pt idx="640">
                  <c:v>-11.651116371000001</c:v>
                </c:pt>
                <c:pt idx="641">
                  <c:v>-11.760401726</c:v>
                </c:pt>
                <c:pt idx="642">
                  <c:v>-11.87091732</c:v>
                </c:pt>
                <c:pt idx="643">
                  <c:v>-11.982858658</c:v>
                </c:pt>
                <c:pt idx="644">
                  <c:v>-12.096474647999999</c:v>
                </c:pt>
                <c:pt idx="645">
                  <c:v>-12.212069510999999</c:v>
                </c:pt>
                <c:pt idx="646">
                  <c:v>-12.329999923999999</c:v>
                </c:pt>
                <c:pt idx="647">
                  <c:v>-12.450675011</c:v>
                </c:pt>
                <c:pt idx="648">
                  <c:v>-12.574554443</c:v>
                </c:pt>
                <c:pt idx="649">
                  <c:v>-12.702141762</c:v>
                </c:pt>
                <c:pt idx="650">
                  <c:v>-12.833982468</c:v>
                </c:pt>
                <c:pt idx="651">
                  <c:v>-12.970658302</c:v>
                </c:pt>
                <c:pt idx="652">
                  <c:v>-13.112778664</c:v>
                </c:pt>
                <c:pt idx="653">
                  <c:v>-13.26097393</c:v>
                </c:pt>
                <c:pt idx="654">
                  <c:v>-13.415890694</c:v>
                </c:pt>
                <c:pt idx="655">
                  <c:v>-13.578187943</c:v>
                </c:pt>
                <c:pt idx="656">
                  <c:v>-13.748532295</c:v>
                </c:pt>
                <c:pt idx="657">
                  <c:v>-13.927586555</c:v>
                </c:pt>
                <c:pt idx="658">
                  <c:v>-14.116003989999999</c:v>
                </c:pt>
                <c:pt idx="659">
                  <c:v>-14.314417839000001</c:v>
                </c:pt>
                <c:pt idx="660">
                  <c:v>-14.523426056</c:v>
                </c:pt>
                <c:pt idx="661">
                  <c:v>-14.74357605</c:v>
                </c:pt>
                <c:pt idx="662">
                  <c:v>-14.975349425999999</c:v>
                </c:pt>
                <c:pt idx="663">
                  <c:v>-15.219147681999999</c:v>
                </c:pt>
                <c:pt idx="664">
                  <c:v>-15.475278854000001</c:v>
                </c:pt>
                <c:pt idx="665">
                  <c:v>-15.743944168000001</c:v>
                </c:pt>
                <c:pt idx="666">
                  <c:v>-16.025226592999999</c:v>
                </c:pt>
                <c:pt idx="667">
                  <c:v>-16.319082259999998</c:v>
                </c:pt>
                <c:pt idx="668">
                  <c:v>-16.625329970999999</c:v>
                </c:pt>
                <c:pt idx="669">
                  <c:v>-16.943643569999999</c:v>
                </c:pt>
                <c:pt idx="670">
                  <c:v>-17.273536682</c:v>
                </c:pt>
                <c:pt idx="671">
                  <c:v>-17.614355087</c:v>
                </c:pt>
                <c:pt idx="672">
                  <c:v>-17.965278625</c:v>
                </c:pt>
                <c:pt idx="673">
                  <c:v>-18.325338364</c:v>
                </c:pt>
                <c:pt idx="674">
                  <c:v>-18.693439483999999</c:v>
                </c:pt>
                <c:pt idx="675">
                  <c:v>-19.068391800000001</c:v>
                </c:pt>
                <c:pt idx="676">
                  <c:v>-19.448934555000001</c:v>
                </c:pt>
                <c:pt idx="677">
                  <c:v>-19.833757401</c:v>
                </c:pt>
                <c:pt idx="678">
                  <c:v>-20.221525192000001</c:v>
                </c:pt>
                <c:pt idx="679">
                  <c:v>-20.610898972000001</c:v>
                </c:pt>
                <c:pt idx="680">
                  <c:v>-21.000549316000001</c:v>
                </c:pt>
                <c:pt idx="681">
                  <c:v>-21.389167786000002</c:v>
                </c:pt>
                <c:pt idx="682">
                  <c:v>-21.775466918999999</c:v>
                </c:pt>
                <c:pt idx="683">
                  <c:v>-22.158193588</c:v>
                </c:pt>
                <c:pt idx="684">
                  <c:v>-22.536144257</c:v>
                </c:pt>
                <c:pt idx="685">
                  <c:v>-22.908189774</c:v>
                </c:pt>
                <c:pt idx="686">
                  <c:v>-23.273290633999999</c:v>
                </c:pt>
                <c:pt idx="687">
                  <c:v>-23.630516052000001</c:v>
                </c:pt>
                <c:pt idx="688">
                  <c:v>-23.979061127000001</c:v>
                </c:pt>
                <c:pt idx="689">
                  <c:v>-24.318258285999999</c:v>
                </c:pt>
                <c:pt idx="690">
                  <c:v>-24.647594452</c:v>
                </c:pt>
                <c:pt idx="691">
                  <c:v>-24.966711044</c:v>
                </c:pt>
                <c:pt idx="692">
                  <c:v>-25.275396347000001</c:v>
                </c:pt>
                <c:pt idx="693">
                  <c:v>-25.573572159000001</c:v>
                </c:pt>
                <c:pt idx="694">
                  <c:v>-25.861284256000001</c:v>
                </c:pt>
                <c:pt idx="695">
                  <c:v>-26.138694763</c:v>
                </c:pt>
                <c:pt idx="696">
                  <c:v>-26.406063079999999</c:v>
                </c:pt>
                <c:pt idx="697">
                  <c:v>-26.663734435999999</c:v>
                </c:pt>
                <c:pt idx="698">
                  <c:v>-26.912124634000001</c:v>
                </c:pt>
                <c:pt idx="699">
                  <c:v>-27.151716231999998</c:v>
                </c:pt>
                <c:pt idx="700">
                  <c:v>-27.383054733000002</c:v>
                </c:pt>
                <c:pt idx="701">
                  <c:v>-27.606739044000001</c:v>
                </c:pt>
                <c:pt idx="702">
                  <c:v>-27.823413849000001</c:v>
                </c:pt>
                <c:pt idx="703">
                  <c:v>-28.033754348999999</c:v>
                </c:pt>
                <c:pt idx="704">
                  <c:v>-28.238449097</c:v>
                </c:pt>
                <c:pt idx="705">
                  <c:v>-28.438182830999999</c:v>
                </c:pt>
                <c:pt idx="706">
                  <c:v>-28.633625031000001</c:v>
                </c:pt>
                <c:pt idx="707">
                  <c:v>-28.825418471999999</c:v>
                </c:pt>
                <c:pt idx="708">
                  <c:v>-29.014154434000002</c:v>
                </c:pt>
                <c:pt idx="709">
                  <c:v>-29.200359343999999</c:v>
                </c:pt>
                <c:pt idx="710">
                  <c:v>-29.384481430000001</c:v>
                </c:pt>
                <c:pt idx="711">
                  <c:v>-29.566886902</c:v>
                </c:pt>
                <c:pt idx="712">
                  <c:v>-29.747850417999999</c:v>
                </c:pt>
                <c:pt idx="713">
                  <c:v>-29.927547454999999</c:v>
                </c:pt>
                <c:pt idx="714">
                  <c:v>-30.106048584</c:v>
                </c:pt>
                <c:pt idx="715">
                  <c:v>-30.283313751000001</c:v>
                </c:pt>
                <c:pt idx="716">
                  <c:v>-30.459197998</c:v>
                </c:pt>
                <c:pt idx="717">
                  <c:v>-30.633455275999999</c:v>
                </c:pt>
                <c:pt idx="718">
                  <c:v>-30.805749893000002</c:v>
                </c:pt>
                <c:pt idx="719">
                  <c:v>-30.975671768000002</c:v>
                </c:pt>
                <c:pt idx="720">
                  <c:v>-31.142747879000002</c:v>
                </c:pt>
                <c:pt idx="721">
                  <c:v>-31.306468964</c:v>
                </c:pt>
                <c:pt idx="722">
                  <c:v>-31.466314315999998</c:v>
                </c:pt>
                <c:pt idx="723">
                  <c:v>-31.621784210000001</c:v>
                </c:pt>
                <c:pt idx="724">
                  <c:v>-31.772420882999999</c:v>
                </c:pt>
                <c:pt idx="725">
                  <c:v>-31.917833328</c:v>
                </c:pt>
                <c:pt idx="726">
                  <c:v>-32.057708740000002</c:v>
                </c:pt>
                <c:pt idx="727">
                  <c:v>-32.191818237</c:v>
                </c:pt>
                <c:pt idx="728">
                  <c:v>-32.320014954000001</c:v>
                </c:pt>
                <c:pt idx="729">
                  <c:v>-32.442226410000004</c:v>
                </c:pt>
                <c:pt idx="730">
                  <c:v>-32.558441162000001</c:v>
                </c:pt>
                <c:pt idx="731">
                  <c:v>-32.668697356999999</c:v>
                </c:pt>
                <c:pt idx="732">
                  <c:v>-32.773067474000001</c:v>
                </c:pt>
                <c:pt idx="733">
                  <c:v>-32.871662139999998</c:v>
                </c:pt>
                <c:pt idx="734">
                  <c:v>-32.964633941999999</c:v>
                </c:pt>
                <c:pt idx="735">
                  <c:v>-33.052185059000003</c:v>
                </c:pt>
                <c:pt idx="736">
                  <c:v>-33.134578705000003</c:v>
                </c:pt>
                <c:pt idx="737">
                  <c:v>-33.212150573999999</c:v>
                </c:pt>
                <c:pt idx="738">
                  <c:v>-33.285308837999999</c:v>
                </c:pt>
                <c:pt idx="739">
                  <c:v>-33.354522705000001</c:v>
                </c:pt>
                <c:pt idx="740">
                  <c:v>-33.420307158999996</c:v>
                </c:pt>
                <c:pt idx="741">
                  <c:v>-33.483200072999999</c:v>
                </c:pt>
                <c:pt idx="742">
                  <c:v>-33.543758392000001</c:v>
                </c:pt>
                <c:pt idx="743">
                  <c:v>-33.602535248000002</c:v>
                </c:pt>
                <c:pt idx="744">
                  <c:v>-33.660068512000002</c:v>
                </c:pt>
                <c:pt idx="745">
                  <c:v>-33.716861725000001</c:v>
                </c:pt>
                <c:pt idx="746">
                  <c:v>-33.773384094000001</c:v>
                </c:pt>
                <c:pt idx="747">
                  <c:v>-33.830059052000003</c:v>
                </c:pt>
                <c:pt idx="748">
                  <c:v>-33.887264252000001</c:v>
                </c:pt>
                <c:pt idx="749">
                  <c:v>-33.945331572999997</c:v>
                </c:pt>
                <c:pt idx="750">
                  <c:v>-34.004550934000001</c:v>
                </c:pt>
                <c:pt idx="751">
                  <c:v>-34.065170287999997</c:v>
                </c:pt>
                <c:pt idx="752">
                  <c:v>-34.127403258999998</c:v>
                </c:pt>
                <c:pt idx="753">
                  <c:v>-34.191444396999998</c:v>
                </c:pt>
                <c:pt idx="754">
                  <c:v>-34.257484435999999</c:v>
                </c:pt>
                <c:pt idx="755">
                  <c:v>-34.325725554999998</c:v>
                </c:pt>
                <c:pt idx="756">
                  <c:v>-34.396392822000003</c:v>
                </c:pt>
                <c:pt idx="757">
                  <c:v>-34.469734191999997</c:v>
                </c:pt>
                <c:pt idx="758">
                  <c:v>-34.546012877999999</c:v>
                </c:pt>
                <c:pt idx="759">
                  <c:v>-34.625495911000002</c:v>
                </c:pt>
                <c:pt idx="760">
                  <c:v>-34.708435059000003</c:v>
                </c:pt>
                <c:pt idx="761">
                  <c:v>-34.795047760000003</c:v>
                </c:pt>
                <c:pt idx="762">
                  <c:v>-34.885498046999999</c:v>
                </c:pt>
                <c:pt idx="763">
                  <c:v>-34.979896545000003</c:v>
                </c:pt>
                <c:pt idx="764">
                  <c:v>-35.078289032000001</c:v>
                </c:pt>
                <c:pt idx="765">
                  <c:v>-35.180656433000003</c:v>
                </c:pt>
                <c:pt idx="766">
                  <c:v>-35.286918640000003</c:v>
                </c:pt>
                <c:pt idx="767">
                  <c:v>-35.396930695000002</c:v>
                </c:pt>
                <c:pt idx="768">
                  <c:v>-35.510486602999997</c:v>
                </c:pt>
                <c:pt idx="769">
                  <c:v>-35.627323150999999</c:v>
                </c:pt>
                <c:pt idx="770">
                  <c:v>-35.747116089000002</c:v>
                </c:pt>
                <c:pt idx="771">
                  <c:v>-35.869476317999997</c:v>
                </c:pt>
                <c:pt idx="772">
                  <c:v>-35.993965148999997</c:v>
                </c:pt>
                <c:pt idx="773">
                  <c:v>-36.120098114000001</c:v>
                </c:pt>
                <c:pt idx="774">
                  <c:v>-36.247364044000001</c:v>
                </c:pt>
                <c:pt idx="775">
                  <c:v>-36.375247954999999</c:v>
                </c:pt>
                <c:pt idx="776">
                  <c:v>-36.503250121999997</c:v>
                </c:pt>
                <c:pt idx="777">
                  <c:v>-36.630920410000002</c:v>
                </c:pt>
                <c:pt idx="778">
                  <c:v>-36.757877350000001</c:v>
                </c:pt>
                <c:pt idx="779">
                  <c:v>-36.883815765000001</c:v>
                </c:pt>
                <c:pt idx="780">
                  <c:v>-37.008514404000003</c:v>
                </c:pt>
                <c:pt idx="781">
                  <c:v>-37.131839751999998</c:v>
                </c:pt>
                <c:pt idx="782">
                  <c:v>-37.253746032999999</c:v>
                </c:pt>
                <c:pt idx="783">
                  <c:v>-37.374275208</c:v>
                </c:pt>
                <c:pt idx="784">
                  <c:v>-37.493545531999999</c:v>
                </c:pt>
                <c:pt idx="785">
                  <c:v>-37.611740112</c:v>
                </c:pt>
                <c:pt idx="786">
                  <c:v>-37.729087829999997</c:v>
                </c:pt>
                <c:pt idx="787">
                  <c:v>-37.845844268999997</c:v>
                </c:pt>
                <c:pt idx="788">
                  <c:v>-37.962272644000002</c:v>
                </c:pt>
                <c:pt idx="789">
                  <c:v>-38.078628539999997</c:v>
                </c:pt>
                <c:pt idx="790">
                  <c:v>-38.195152282999999</c:v>
                </c:pt>
                <c:pt idx="791">
                  <c:v>-38.312061309999997</c:v>
                </c:pt>
                <c:pt idx="792">
                  <c:v>-38.429546356000003</c:v>
                </c:pt>
                <c:pt idx="793">
                  <c:v>-38.547763824</c:v>
                </c:pt>
                <c:pt idx="794">
                  <c:v>-38.666816711000003</c:v>
                </c:pt>
                <c:pt idx="795">
                  <c:v>-38.786758423000002</c:v>
                </c:pt>
                <c:pt idx="796">
                  <c:v>-38.907569885000001</c:v>
                </c:pt>
                <c:pt idx="797">
                  <c:v>-39.029155731000003</c:v>
                </c:pt>
                <c:pt idx="798">
                  <c:v>-39.151336669999999</c:v>
                </c:pt>
                <c:pt idx="799">
                  <c:v>-39.273853301999999</c:v>
                </c:pt>
                <c:pt idx="800">
                  <c:v>-39.396369933999999</c:v>
                </c:pt>
                <c:pt idx="801">
                  <c:v>-39.518482208000002</c:v>
                </c:pt>
                <c:pt idx="802">
                  <c:v>-39.639720916999998</c:v>
                </c:pt>
                <c:pt idx="803">
                  <c:v>-39.759552002</c:v>
                </c:pt>
                <c:pt idx="804">
                  <c:v>-39.877376556000002</c:v>
                </c:pt>
                <c:pt idx="805">
                  <c:v>-39.992527008000003</c:v>
                </c:pt>
                <c:pt idx="806">
                  <c:v>-40.104267120000003</c:v>
                </c:pt>
                <c:pt idx="807">
                  <c:v>-40.211830139</c:v>
                </c:pt>
                <c:pt idx="808">
                  <c:v>-40.314453125</c:v>
                </c:pt>
                <c:pt idx="809">
                  <c:v>-40.411437988000003</c:v>
                </c:pt>
                <c:pt idx="810">
                  <c:v>-40.502193450999997</c:v>
                </c:pt>
                <c:pt idx="811">
                  <c:v>-40.58625412</c:v>
                </c:pt>
                <c:pt idx="812">
                  <c:v>-40.663280487000002</c:v>
                </c:pt>
                <c:pt idx="813">
                  <c:v>-40.733062744000001</c:v>
                </c:pt>
                <c:pt idx="814">
                  <c:v>-40.795524596999996</c:v>
                </c:pt>
                <c:pt idx="815">
                  <c:v>-40.850719452</c:v>
                </c:pt>
                <c:pt idx="816">
                  <c:v>-40.898838042999998</c:v>
                </c:pt>
                <c:pt idx="817">
                  <c:v>-40.940189361999998</c:v>
                </c:pt>
                <c:pt idx="818">
                  <c:v>-40.975208281999997</c:v>
                </c:pt>
                <c:pt idx="819">
                  <c:v>-41.004455565999997</c:v>
                </c:pt>
                <c:pt idx="820">
                  <c:v>-41.028625488000003</c:v>
                </c:pt>
                <c:pt idx="821">
                  <c:v>-41.048542023000003</c:v>
                </c:pt>
                <c:pt idx="822">
                  <c:v>-41.065147400000001</c:v>
                </c:pt>
                <c:pt idx="823">
                  <c:v>-41.079479218000003</c:v>
                </c:pt>
                <c:pt idx="824">
                  <c:v>-41.092643738</c:v>
                </c:pt>
                <c:pt idx="825">
                  <c:v>-41.105781555</c:v>
                </c:pt>
                <c:pt idx="826">
                  <c:v>-41.120021819999998</c:v>
                </c:pt>
                <c:pt idx="827">
                  <c:v>-41.136444091999998</c:v>
                </c:pt>
                <c:pt idx="828">
                  <c:v>-41.156032562</c:v>
                </c:pt>
                <c:pt idx="829">
                  <c:v>-41.179637909</c:v>
                </c:pt>
                <c:pt idx="830">
                  <c:v>-41.207954407000003</c:v>
                </c:pt>
                <c:pt idx="831">
                  <c:v>-41.241500854000002</c:v>
                </c:pt>
                <c:pt idx="832">
                  <c:v>-41.28062439</c:v>
                </c:pt>
                <c:pt idx="833">
                  <c:v>-41.325538635000001</c:v>
                </c:pt>
                <c:pt idx="834">
                  <c:v>-41.376354218000003</c:v>
                </c:pt>
                <c:pt idx="835">
                  <c:v>-41.433120727999999</c:v>
                </c:pt>
                <c:pt idx="836">
                  <c:v>-41.495838165000002</c:v>
                </c:pt>
                <c:pt idx="837">
                  <c:v>-41.564483643000003</c:v>
                </c:pt>
                <c:pt idx="838">
                  <c:v>-41.639015198000003</c:v>
                </c:pt>
                <c:pt idx="839">
                  <c:v>-41.719387054000002</c:v>
                </c:pt>
                <c:pt idx="840">
                  <c:v>-41.805557251000003</c:v>
                </c:pt>
                <c:pt idx="841">
                  <c:v>-41.897487640000001</c:v>
                </c:pt>
                <c:pt idx="842">
                  <c:v>-41.995147705000001</c:v>
                </c:pt>
                <c:pt idx="843">
                  <c:v>-42.098506927000003</c:v>
                </c:pt>
                <c:pt idx="844">
                  <c:v>-42.207523346000002</c:v>
                </c:pt>
                <c:pt idx="845">
                  <c:v>-42.322132111000002</c:v>
                </c:pt>
                <c:pt idx="846">
                  <c:v>-42.442230225000003</c:v>
                </c:pt>
                <c:pt idx="847">
                  <c:v>-42.567653655999997</c:v>
                </c:pt>
                <c:pt idx="848">
                  <c:v>-42.698154449</c:v>
                </c:pt>
                <c:pt idx="849">
                  <c:v>-42.833377837999997</c:v>
                </c:pt>
                <c:pt idx="850">
                  <c:v>-42.972827911000003</c:v>
                </c:pt>
                <c:pt idx="851">
                  <c:v>-43.115844727000002</c:v>
                </c:pt>
                <c:pt idx="852">
                  <c:v>-43.261562347000002</c:v>
                </c:pt>
                <c:pt idx="853">
                  <c:v>-43.408874511999997</c:v>
                </c:pt>
                <c:pt idx="854">
                  <c:v>-43.556400299000003</c:v>
                </c:pt>
                <c:pt idx="855">
                  <c:v>-43.702445984000001</c:v>
                </c:pt>
                <c:pt idx="856">
                  <c:v>-43.844974518000001</c:v>
                </c:pt>
                <c:pt idx="857">
                  <c:v>-43.981628418</c:v>
                </c:pt>
                <c:pt idx="858">
                  <c:v>-44.109962463000002</c:v>
                </c:pt>
                <c:pt idx="859">
                  <c:v>-44.227859496999997</c:v>
                </c:pt>
                <c:pt idx="860">
                  <c:v>-44.333854674999998</c:v>
                </c:pt>
                <c:pt idx="861">
                  <c:v>-44.427158356</c:v>
                </c:pt>
                <c:pt idx="862">
                  <c:v>-44.507476807000003</c:v>
                </c:pt>
                <c:pt idx="863">
                  <c:v>-44.574825287000003</c:v>
                </c:pt>
                <c:pt idx="864">
                  <c:v>-44.629386902</c:v>
                </c:pt>
                <c:pt idx="865">
                  <c:v>-44.671432494999998</c:v>
                </c:pt>
                <c:pt idx="866">
                  <c:v>-44.701297760000003</c:v>
                </c:pt>
                <c:pt idx="867">
                  <c:v>-44.719379425</c:v>
                </c:pt>
                <c:pt idx="868">
                  <c:v>-44.726161957000002</c:v>
                </c:pt>
                <c:pt idx="869">
                  <c:v>-44.722240448000001</c:v>
                </c:pt>
                <c:pt idx="870">
                  <c:v>-44.708328246999997</c:v>
                </c:pt>
                <c:pt idx="871">
                  <c:v>-44.68523407</c:v>
                </c:pt>
                <c:pt idx="872">
                  <c:v>-44.653831482000001</c:v>
                </c:pt>
                <c:pt idx="873">
                  <c:v>-44.615043640000003</c:v>
                </c:pt>
                <c:pt idx="874">
                  <c:v>-44.569812775000003</c:v>
                </c:pt>
                <c:pt idx="875">
                  <c:v>-44.519073486000003</c:v>
                </c:pt>
                <c:pt idx="876">
                  <c:v>-44.463706969999997</c:v>
                </c:pt>
                <c:pt idx="877">
                  <c:v>-44.404491425000003</c:v>
                </c:pt>
                <c:pt idx="878">
                  <c:v>-44.342052459999998</c:v>
                </c:pt>
                <c:pt idx="879">
                  <c:v>-44.276817321999999</c:v>
                </c:pt>
                <c:pt idx="880">
                  <c:v>-44.208965302000003</c:v>
                </c:pt>
                <c:pt idx="881">
                  <c:v>-44.138401031000001</c:v>
                </c:pt>
                <c:pt idx="882">
                  <c:v>-44.064727783000002</c:v>
                </c:pt>
                <c:pt idx="883">
                  <c:v>-43.987243651999997</c:v>
                </c:pt>
                <c:pt idx="884">
                  <c:v>-43.905006409000002</c:v>
                </c:pt>
                <c:pt idx="885">
                  <c:v>-43.817146301000001</c:v>
                </c:pt>
                <c:pt idx="886">
                  <c:v>-43.723365784000002</c:v>
                </c:pt>
                <c:pt idx="887">
                  <c:v>-43.624248504999997</c:v>
                </c:pt>
                <c:pt idx="888">
                  <c:v>-43.521224975999999</c:v>
                </c:pt>
                <c:pt idx="889">
                  <c:v>-43.416347504000001</c:v>
                </c:pt>
                <c:pt idx="890">
                  <c:v>-43.312053679999998</c:v>
                </c:pt>
                <c:pt idx="891">
                  <c:v>-43.210941314999999</c:v>
                </c:pt>
                <c:pt idx="892">
                  <c:v>-43.115596771</c:v>
                </c:pt>
                <c:pt idx="893">
                  <c:v>-43.028469086000001</c:v>
                </c:pt>
                <c:pt idx="894">
                  <c:v>-42.951782227000002</c:v>
                </c:pt>
                <c:pt idx="895">
                  <c:v>-42.887451171999999</c:v>
                </c:pt>
                <c:pt idx="896">
                  <c:v>-42.837017058999997</c:v>
                </c:pt>
                <c:pt idx="897">
                  <c:v>-42.801597594999997</c:v>
                </c:pt>
                <c:pt idx="898">
                  <c:v>-42.781833648999999</c:v>
                </c:pt>
                <c:pt idx="899">
                  <c:v>-42.777862548999998</c:v>
                </c:pt>
                <c:pt idx="900">
                  <c:v>-42.789279938</c:v>
                </c:pt>
                <c:pt idx="901">
                  <c:v>-42.815109253000003</c:v>
                </c:pt>
                <c:pt idx="902">
                  <c:v>-42.853775024000001</c:v>
                </c:pt>
                <c:pt idx="903">
                  <c:v>-42.903099060000002</c:v>
                </c:pt>
                <c:pt idx="904">
                  <c:v>-42.960292815999999</c:v>
                </c:pt>
                <c:pt idx="905">
                  <c:v>-43.022026062000002</c:v>
                </c:pt>
                <c:pt idx="906">
                  <c:v>-43.084735870000003</c:v>
                </c:pt>
                <c:pt idx="907">
                  <c:v>-43.145221710000001</c:v>
                </c:pt>
                <c:pt idx="908">
                  <c:v>-43.201190947999997</c:v>
                </c:pt>
                <c:pt idx="909">
                  <c:v>-43.251449585000003</c:v>
                </c:pt>
                <c:pt idx="910">
                  <c:v>-43.295753478999998</c:v>
                </c:pt>
                <c:pt idx="911">
                  <c:v>-43.334510803000001</c:v>
                </c:pt>
                <c:pt idx="912">
                  <c:v>-43.368526459000002</c:v>
                </c:pt>
                <c:pt idx="913">
                  <c:v>-43.398780823000003</c:v>
                </c:pt>
                <c:pt idx="914">
                  <c:v>-43.426227570000002</c:v>
                </c:pt>
                <c:pt idx="915">
                  <c:v>-43.451637267999999</c:v>
                </c:pt>
                <c:pt idx="916">
                  <c:v>-43.475460052000003</c:v>
                </c:pt>
                <c:pt idx="917">
                  <c:v>-43.497707366999997</c:v>
                </c:pt>
                <c:pt idx="918">
                  <c:v>-43.517852783000002</c:v>
                </c:pt>
                <c:pt idx="919">
                  <c:v>-43.534744263</c:v>
                </c:pt>
                <c:pt idx="920">
                  <c:v>-43.546607971</c:v>
                </c:pt>
                <c:pt idx="921">
                  <c:v>-43.551315308</c:v>
                </c:pt>
                <c:pt idx="922">
                  <c:v>-43.546951294000003</c:v>
                </c:pt>
                <c:pt idx="923">
                  <c:v>-43.532321930000002</c:v>
                </c:pt>
                <c:pt idx="924">
                  <c:v>-43.507102965999998</c:v>
                </c:pt>
                <c:pt idx="925">
                  <c:v>-43.471672058000003</c:v>
                </c:pt>
                <c:pt idx="926">
                  <c:v>-43.426853180000002</c:v>
                </c:pt>
                <c:pt idx="927">
                  <c:v>-43.373722076</c:v>
                </c:pt>
                <c:pt idx="928">
                  <c:v>-43.313537598000003</c:v>
                </c:pt>
                <c:pt idx="929">
                  <c:v>-43.247760773000003</c:v>
                </c:pt>
                <c:pt idx="930">
                  <c:v>-43.178062439000001</c:v>
                </c:pt>
                <c:pt idx="931">
                  <c:v>-43.106235503999997</c:v>
                </c:pt>
                <c:pt idx="932">
                  <c:v>-43.034034728999998</c:v>
                </c:pt>
                <c:pt idx="933">
                  <c:v>-42.963008881</c:v>
                </c:pt>
                <c:pt idx="934">
                  <c:v>-42.894470214999998</c:v>
                </c:pt>
                <c:pt idx="935">
                  <c:v>-42.829605102999999</c:v>
                </c:pt>
                <c:pt idx="936">
                  <c:v>-42.769596100000001</c:v>
                </c:pt>
                <c:pt idx="937">
                  <c:v>-42.715602875000002</c:v>
                </c:pt>
                <c:pt idx="938">
                  <c:v>-42.668640136999997</c:v>
                </c:pt>
                <c:pt idx="939">
                  <c:v>-42.629486084</c:v>
                </c:pt>
                <c:pt idx="940">
                  <c:v>-42.598636626999998</c:v>
                </c:pt>
                <c:pt idx="941">
                  <c:v>-42.576271057</c:v>
                </c:pt>
                <c:pt idx="942">
                  <c:v>-42.562191009999999</c:v>
                </c:pt>
                <c:pt idx="943">
                  <c:v>-42.555789947999997</c:v>
                </c:pt>
                <c:pt idx="944">
                  <c:v>-42.556110382</c:v>
                </c:pt>
                <c:pt idx="945">
                  <c:v>-42.562004088999998</c:v>
                </c:pt>
                <c:pt idx="946">
                  <c:v>-42.572322845000002</c:v>
                </c:pt>
                <c:pt idx="947">
                  <c:v>-42.586009979000004</c:v>
                </c:pt>
                <c:pt idx="948">
                  <c:v>-42.602081298999998</c:v>
                </c:pt>
                <c:pt idx="949">
                  <c:v>-42.619564056000002</c:v>
                </c:pt>
                <c:pt idx="950">
                  <c:v>-42.637477875000002</c:v>
                </c:pt>
                <c:pt idx="951">
                  <c:v>-42.654884338000002</c:v>
                </c:pt>
                <c:pt idx="952">
                  <c:v>-42.670986176</c:v>
                </c:pt>
                <c:pt idx="953">
                  <c:v>-42.685176849000001</c:v>
                </c:pt>
                <c:pt idx="954">
                  <c:v>-42.696975707999997</c:v>
                </c:pt>
                <c:pt idx="955">
                  <c:v>-42.705955504999999</c:v>
                </c:pt>
                <c:pt idx="956">
                  <c:v>-42.711772918999998</c:v>
                </c:pt>
                <c:pt idx="957">
                  <c:v>-42.714294434000003</c:v>
                </c:pt>
                <c:pt idx="958">
                  <c:v>-42.713653563999998</c:v>
                </c:pt>
                <c:pt idx="959">
                  <c:v>-42.710178374999998</c:v>
                </c:pt>
                <c:pt idx="960">
                  <c:v>-42.704273223999998</c:v>
                </c:pt>
                <c:pt idx="961">
                  <c:v>-42.696334839000002</c:v>
                </c:pt>
                <c:pt idx="962">
                  <c:v>-42.686733246000003</c:v>
                </c:pt>
                <c:pt idx="963">
                  <c:v>-42.675811768000003</c:v>
                </c:pt>
                <c:pt idx="964">
                  <c:v>-42.663784026999998</c:v>
                </c:pt>
                <c:pt idx="965">
                  <c:v>-42.650600433000001</c:v>
                </c:pt>
                <c:pt idx="966">
                  <c:v>-42.635890961000001</c:v>
                </c:pt>
                <c:pt idx="967">
                  <c:v>-42.619037628000001</c:v>
                </c:pt>
                <c:pt idx="968">
                  <c:v>-42.599262238000001</c:v>
                </c:pt>
                <c:pt idx="969">
                  <c:v>-42.575637817</c:v>
                </c:pt>
                <c:pt idx="970">
                  <c:v>-42.547061919999997</c:v>
                </c:pt>
                <c:pt idx="971">
                  <c:v>-42.512248993</c:v>
                </c:pt>
                <c:pt idx="972">
                  <c:v>-42.469791411999999</c:v>
                </c:pt>
                <c:pt idx="973">
                  <c:v>-42.418350220000001</c:v>
                </c:pt>
                <c:pt idx="974">
                  <c:v>-42.356933593999997</c:v>
                </c:pt>
                <c:pt idx="975">
                  <c:v>-42.285095214999998</c:v>
                </c:pt>
                <c:pt idx="976">
                  <c:v>-42.202945708999998</c:v>
                </c:pt>
                <c:pt idx="977">
                  <c:v>-42.111026764000002</c:v>
                </c:pt>
                <c:pt idx="978">
                  <c:v>-42.010131835999999</c:v>
                </c:pt>
                <c:pt idx="979">
                  <c:v>-41.901161193999997</c:v>
                </c:pt>
                <c:pt idx="980">
                  <c:v>-41.785125731999997</c:v>
                </c:pt>
                <c:pt idx="981">
                  <c:v>-41.663299561000002</c:v>
                </c:pt>
                <c:pt idx="982">
                  <c:v>-41.537326813</c:v>
                </c:pt>
                <c:pt idx="983">
                  <c:v>-41.409175873000002</c:v>
                </c:pt>
                <c:pt idx="984">
                  <c:v>-41.281036377</c:v>
                </c:pt>
                <c:pt idx="985">
                  <c:v>-41.155223845999998</c:v>
                </c:pt>
                <c:pt idx="986">
                  <c:v>-41.034137725999997</c:v>
                </c:pt>
                <c:pt idx="987">
                  <c:v>-40.920215607000003</c:v>
                </c:pt>
                <c:pt idx="988">
                  <c:v>-40.815860747999999</c:v>
                </c:pt>
                <c:pt idx="989">
                  <c:v>-40.72335434</c:v>
                </c:pt>
                <c:pt idx="990">
                  <c:v>-40.644809723000002</c:v>
                </c:pt>
                <c:pt idx="991">
                  <c:v>-40.582202911000003</c:v>
                </c:pt>
                <c:pt idx="992">
                  <c:v>-40.537425995</c:v>
                </c:pt>
                <c:pt idx="993">
                  <c:v>-40.512275696000003</c:v>
                </c:pt>
                <c:pt idx="994">
                  <c:v>-40.508354187000002</c:v>
                </c:pt>
                <c:pt idx="995">
                  <c:v>-40.526947020999998</c:v>
                </c:pt>
                <c:pt idx="996">
                  <c:v>-40.568901062000002</c:v>
                </c:pt>
                <c:pt idx="997">
                  <c:v>-40.634536742999998</c:v>
                </c:pt>
                <c:pt idx="998">
                  <c:v>-40.723583220999998</c:v>
                </c:pt>
                <c:pt idx="999">
                  <c:v>-40.835132598999998</c:v>
                </c:pt>
                <c:pt idx="1000">
                  <c:v>-40.967609406000001</c:v>
                </c:pt>
                <c:pt idx="1001">
                  <c:v>-41.118770599000001</c:v>
                </c:pt>
                <c:pt idx="1002">
                  <c:v>-41.285713196000003</c:v>
                </c:pt>
                <c:pt idx="1003">
                  <c:v>-41.464904785000002</c:v>
                </c:pt>
                <c:pt idx="1004">
                  <c:v>-41.652317046999997</c:v>
                </c:pt>
                <c:pt idx="1005">
                  <c:v>-41.843776703000003</c:v>
                </c:pt>
                <c:pt idx="1006">
                  <c:v>-42.035495758000003</c:v>
                </c:pt>
                <c:pt idx="1007">
                  <c:v>-42.224475861000002</c:v>
                </c:pt>
                <c:pt idx="1008">
                  <c:v>-42.408618926999999</c:v>
                </c:pt>
                <c:pt idx="1009">
                  <c:v>-42.586616515999999</c:v>
                </c:pt>
                <c:pt idx="1010">
                  <c:v>-42.757747649999999</c:v>
                </c:pt>
                <c:pt idx="1011">
                  <c:v>-42.921638489000003</c:v>
                </c:pt>
                <c:pt idx="1012">
                  <c:v>-43.078071594000001</c:v>
                </c:pt>
                <c:pt idx="1013">
                  <c:v>-43.226810454999999</c:v>
                </c:pt>
                <c:pt idx="1014">
                  <c:v>-43.367481232000003</c:v>
                </c:pt>
                <c:pt idx="1015">
                  <c:v>-43.499473571999999</c:v>
                </c:pt>
                <c:pt idx="1016">
                  <c:v>-43.621883392000001</c:v>
                </c:pt>
                <c:pt idx="1017">
                  <c:v>-43.733566283999998</c:v>
                </c:pt>
                <c:pt idx="1018">
                  <c:v>-43.833419800000001</c:v>
                </c:pt>
                <c:pt idx="1019">
                  <c:v>-43.920761108000001</c:v>
                </c:pt>
                <c:pt idx="1020">
                  <c:v>-43.995525360000002</c:v>
                </c:pt>
                <c:pt idx="1021">
                  <c:v>-44.058219909999998</c:v>
                </c:pt>
                <c:pt idx="1022">
                  <c:v>-44.109783172999997</c:v>
                </c:pt>
                <c:pt idx="1023">
                  <c:v>-44.151432036999999</c:v>
                </c:pt>
                <c:pt idx="1024">
                  <c:v>-44.184631348000003</c:v>
                </c:pt>
                <c:pt idx="1025">
                  <c:v>-44.211181641000003</c:v>
                </c:pt>
                <c:pt idx="1026">
                  <c:v>-44.233287810999997</c:v>
                </c:pt>
                <c:pt idx="1027">
                  <c:v>-44.253498077000003</c:v>
                </c:pt>
                <c:pt idx="1028">
                  <c:v>-44.274528502999999</c:v>
                </c:pt>
                <c:pt idx="1029">
                  <c:v>-44.299060822000001</c:v>
                </c:pt>
                <c:pt idx="1030">
                  <c:v>-44.329582213999998</c:v>
                </c:pt>
                <c:pt idx="1031">
                  <c:v>-44.368247986</c:v>
                </c:pt>
                <c:pt idx="1032">
                  <c:v>-44.416759491000001</c:v>
                </c:pt>
                <c:pt idx="1033">
                  <c:v>-44.476268767999997</c:v>
                </c:pt>
                <c:pt idx="1034">
                  <c:v>-44.547294616999999</c:v>
                </c:pt>
                <c:pt idx="1035">
                  <c:v>-44.629653931</c:v>
                </c:pt>
                <c:pt idx="1036">
                  <c:v>-44.722412108999997</c:v>
                </c:pt>
                <c:pt idx="1037">
                  <c:v>-44.823852539000001</c:v>
                </c:pt>
                <c:pt idx="1038">
                  <c:v>-44.931503296000002</c:v>
                </c:pt>
                <c:pt idx="1039">
                  <c:v>-45.042320251</c:v>
                </c:pt>
                <c:pt idx="1040">
                  <c:v>-45.153133392000001</c:v>
                </c:pt>
                <c:pt idx="1041">
                  <c:v>-45.261173247999999</c:v>
                </c:pt>
                <c:pt idx="1042">
                  <c:v>-45.364391327</c:v>
                </c:pt>
                <c:pt idx="1043">
                  <c:v>-45.461513519</c:v>
                </c:pt>
                <c:pt idx="1044">
                  <c:v>-45.551937103</c:v>
                </c:pt>
                <c:pt idx="1045">
                  <c:v>-45.635551452999998</c:v>
                </c:pt>
                <c:pt idx="1046">
                  <c:v>-45.712566375999998</c:v>
                </c:pt>
                <c:pt idx="1047">
                  <c:v>-45.783393859999997</c:v>
                </c:pt>
                <c:pt idx="1048">
                  <c:v>-45.848594665999997</c:v>
                </c:pt>
                <c:pt idx="1049">
                  <c:v>-45.908828735</c:v>
                </c:pt>
                <c:pt idx="1050">
                  <c:v>-45.964801788000003</c:v>
                </c:pt>
                <c:pt idx="1051">
                  <c:v>-46.017196654999999</c:v>
                </c:pt>
                <c:pt idx="1052">
                  <c:v>-46.066612243999998</c:v>
                </c:pt>
                <c:pt idx="1053">
                  <c:v>-46.113510132000002</c:v>
                </c:pt>
                <c:pt idx="1054">
                  <c:v>-46.158172606999997</c:v>
                </c:pt>
                <c:pt idx="1055">
                  <c:v>-46.200664519999997</c:v>
                </c:pt>
                <c:pt idx="1056">
                  <c:v>-46.240787505999997</c:v>
                </c:pt>
                <c:pt idx="1057">
                  <c:v>-46.278034210000001</c:v>
                </c:pt>
                <c:pt idx="1058">
                  <c:v>-46.311538696</c:v>
                </c:pt>
                <c:pt idx="1059">
                  <c:v>-46.340110779</c:v>
                </c:pt>
                <c:pt idx="1060">
                  <c:v>-46.362537383999999</c:v>
                </c:pt>
                <c:pt idx="1061">
                  <c:v>-46.378108978</c:v>
                </c:pt>
                <c:pt idx="1062">
                  <c:v>-46.387020110999998</c:v>
                </c:pt>
                <c:pt idx="1063">
                  <c:v>-46.390441895000002</c:v>
                </c:pt>
                <c:pt idx="1064">
                  <c:v>-46.390338898000003</c:v>
                </c:pt>
                <c:pt idx="1065">
                  <c:v>-46.389213562000002</c:v>
                </c:pt>
                <c:pt idx="1066">
                  <c:v>-46.389846802000001</c:v>
                </c:pt>
                <c:pt idx="1067">
                  <c:v>-46.395084380999997</c:v>
                </c:pt>
                <c:pt idx="1068">
                  <c:v>-46.407657622999999</c:v>
                </c:pt>
                <c:pt idx="1069">
                  <c:v>-46.430053710999999</c:v>
                </c:pt>
                <c:pt idx="1070">
                  <c:v>-46.464427948000001</c:v>
                </c:pt>
                <c:pt idx="1071">
                  <c:v>-46.512550353999998</c:v>
                </c:pt>
                <c:pt idx="1072">
                  <c:v>-46.575759888</c:v>
                </c:pt>
                <c:pt idx="1073">
                  <c:v>-46.654930114999999</c:v>
                </c:pt>
                <c:pt idx="1074">
                  <c:v>-46.750446320000002</c:v>
                </c:pt>
                <c:pt idx="1075">
                  <c:v>-46.862174988</c:v>
                </c:pt>
                <c:pt idx="1076">
                  <c:v>-46.989463806000003</c:v>
                </c:pt>
                <c:pt idx="1077">
                  <c:v>-47.131168365000001</c:v>
                </c:pt>
                <c:pt idx="1078">
                  <c:v>-47.285720824999999</c:v>
                </c:pt>
                <c:pt idx="1079">
                  <c:v>-47.451240540000001</c:v>
                </c:pt>
                <c:pt idx="1080">
                  <c:v>-47.625640869000001</c:v>
                </c:pt>
                <c:pt idx="1081">
                  <c:v>-47.806701660000002</c:v>
                </c:pt>
                <c:pt idx="1082">
                  <c:v>-47.992115020999996</c:v>
                </c:pt>
                <c:pt idx="1083">
                  <c:v>-48.179492949999997</c:v>
                </c:pt>
                <c:pt idx="1084">
                  <c:v>-48.366371155000003</c:v>
                </c:pt>
                <c:pt idx="1085">
                  <c:v>-48.550193786999998</c:v>
                </c:pt>
                <c:pt idx="1086">
                  <c:v>-48.728302002</c:v>
                </c:pt>
                <c:pt idx="1087">
                  <c:v>-48.897930144999997</c:v>
                </c:pt>
                <c:pt idx="1088">
                  <c:v>-49.056194304999998</c:v>
                </c:pt>
                <c:pt idx="1089">
                  <c:v>-49.20016098</c:v>
                </c:pt>
                <c:pt idx="1090">
                  <c:v>-49.327148438000002</c:v>
                </c:pt>
                <c:pt idx="1091">
                  <c:v>-49.435287475999999</c:v>
                </c:pt>
                <c:pt idx="1092">
                  <c:v>-49.523990630999997</c:v>
                </c:pt>
                <c:pt idx="1093">
                  <c:v>-49.594036101999997</c:v>
                </c:pt>
                <c:pt idx="1094">
                  <c:v>-49.647342682000001</c:v>
                </c:pt>
                <c:pt idx="1095">
                  <c:v>-49.686630248999997</c:v>
                </c:pt>
                <c:pt idx="1096">
                  <c:v>-49.715087891000003</c:v>
                </c:pt>
                <c:pt idx="1097">
                  <c:v>-49.736099242999998</c:v>
                </c:pt>
                <c:pt idx="1098">
                  <c:v>-49.753063202</c:v>
                </c:pt>
                <c:pt idx="1099">
                  <c:v>-49.769256591999998</c:v>
                </c:pt>
                <c:pt idx="1100">
                  <c:v>-49.7877388</c:v>
                </c:pt>
                <c:pt idx="1101">
                  <c:v>-49.811290741000001</c:v>
                </c:pt>
                <c:pt idx="1102">
                  <c:v>-49.842361449999999</c:v>
                </c:pt>
                <c:pt idx="1103">
                  <c:v>-49.883022308000001</c:v>
                </c:pt>
                <c:pt idx="1104">
                  <c:v>-49.934928894000002</c:v>
                </c:pt>
                <c:pt idx="1105">
                  <c:v>-49.999290465999998</c:v>
                </c:pt>
                <c:pt idx="1106">
                  <c:v>-50.076847076</c:v>
                </c:pt>
                <c:pt idx="1107">
                  <c:v>-50.167865753000001</c:v>
                </c:pt>
                <c:pt idx="1108">
                  <c:v>-50.272163390999999</c:v>
                </c:pt>
                <c:pt idx="1109">
                  <c:v>-50.389137267999999</c:v>
                </c:pt>
                <c:pt idx="1110">
                  <c:v>-50.517799377000003</c:v>
                </c:pt>
                <c:pt idx="1111">
                  <c:v>-50.656806946000003</c:v>
                </c:pt>
                <c:pt idx="1112">
                  <c:v>-50.804492949999997</c:v>
                </c:pt>
                <c:pt idx="1113">
                  <c:v>-50.958908080999997</c:v>
                </c:pt>
                <c:pt idx="1114">
                  <c:v>-51.117862701</c:v>
                </c:pt>
                <c:pt idx="1115">
                  <c:v>-51.278942108000003</c:v>
                </c:pt>
                <c:pt idx="1116">
                  <c:v>-51.439498901</c:v>
                </c:pt>
                <c:pt idx="1117">
                  <c:v>-51.596641540999997</c:v>
                </c:pt>
                <c:pt idx="1118">
                  <c:v>-51.747238158999998</c:v>
                </c:pt>
                <c:pt idx="1119">
                  <c:v>-51.887901306000003</c:v>
                </c:pt>
                <c:pt idx="1120">
                  <c:v>-52.014991760000001</c:v>
                </c:pt>
                <c:pt idx="1121">
                  <c:v>-52.124664307000003</c:v>
                </c:pt>
                <c:pt idx="1122">
                  <c:v>-52.213123322000001</c:v>
                </c:pt>
                <c:pt idx="1123">
                  <c:v>-52.277194977000001</c:v>
                </c:pt>
                <c:pt idx="1124">
                  <c:v>-52.314926147000001</c:v>
                </c:pt>
                <c:pt idx="1125">
                  <c:v>-52.325820923000002</c:v>
                </c:pt>
                <c:pt idx="1126">
                  <c:v>-52.310691833</c:v>
                </c:pt>
                <c:pt idx="1127">
                  <c:v>-52.271350861000002</c:v>
                </c:pt>
                <c:pt idx="1128">
                  <c:v>-52.210285186999997</c:v>
                </c:pt>
                <c:pt idx="1129">
                  <c:v>-52.130378723</c:v>
                </c:pt>
                <c:pt idx="1130">
                  <c:v>-52.034717559999997</c:v>
                </c:pt>
                <c:pt idx="1131">
                  <c:v>-51.926475525000001</c:v>
                </c:pt>
                <c:pt idx="1132">
                  <c:v>-51.808845519999998</c:v>
                </c:pt>
                <c:pt idx="1133">
                  <c:v>-51.684978485000002</c:v>
                </c:pt>
                <c:pt idx="1134">
                  <c:v>-51.557926178000002</c:v>
                </c:pt>
                <c:pt idx="1135">
                  <c:v>-51.430591583000002</c:v>
                </c:pt>
                <c:pt idx="1136">
                  <c:v>-51.305694580000001</c:v>
                </c:pt>
                <c:pt idx="1137">
                  <c:v>-51.185741425000003</c:v>
                </c:pt>
                <c:pt idx="1138">
                  <c:v>-51.073013306</c:v>
                </c:pt>
                <c:pt idx="1139">
                  <c:v>-50.969543457</c:v>
                </c:pt>
                <c:pt idx="1140">
                  <c:v>-50.877109527999998</c:v>
                </c:pt>
                <c:pt idx="1141">
                  <c:v>-50.797218323000003</c:v>
                </c:pt>
                <c:pt idx="1142">
                  <c:v>-50.731113434000001</c:v>
                </c:pt>
                <c:pt idx="1143">
                  <c:v>-50.679767609000002</c:v>
                </c:pt>
                <c:pt idx="1144">
                  <c:v>-50.643890380999999</c:v>
                </c:pt>
                <c:pt idx="1145">
                  <c:v>-50.623935699</c:v>
                </c:pt>
                <c:pt idx="1146">
                  <c:v>-50.620101929</c:v>
                </c:pt>
                <c:pt idx="1147">
                  <c:v>-50.632339477999999</c:v>
                </c:pt>
                <c:pt idx="1148">
                  <c:v>-50.660358428999999</c:v>
                </c:pt>
                <c:pt idx="1149">
                  <c:v>-50.703632355000003</c:v>
                </c:pt>
                <c:pt idx="1150">
                  <c:v>-50.761409759999999</c:v>
                </c:pt>
                <c:pt idx="1151">
                  <c:v>-50.832717895999998</c:v>
                </c:pt>
                <c:pt idx="1152">
                  <c:v>-50.916370391999997</c:v>
                </c:pt>
                <c:pt idx="1153">
                  <c:v>-51.010990143000001</c:v>
                </c:pt>
                <c:pt idx="1154">
                  <c:v>-51.115028381000002</c:v>
                </c:pt>
                <c:pt idx="1155">
                  <c:v>-51.226799010999997</c:v>
                </c:pt>
                <c:pt idx="1156">
                  <c:v>-51.344539642000001</c:v>
                </c:pt>
                <c:pt idx="1157">
                  <c:v>-51.466503142999997</c:v>
                </c:pt>
                <c:pt idx="1158">
                  <c:v>-51.591060638000002</c:v>
                </c:pt>
                <c:pt idx="1159">
                  <c:v>-51.716789245999998</c:v>
                </c:pt>
                <c:pt idx="1160">
                  <c:v>-51.842525481999999</c:v>
                </c:pt>
                <c:pt idx="1161">
                  <c:v>-51.967380523999999</c:v>
                </c:pt>
                <c:pt idx="1162">
                  <c:v>-52.090747833000002</c:v>
                </c:pt>
                <c:pt idx="1163">
                  <c:v>-52.212287903000004</c:v>
                </c:pt>
                <c:pt idx="1164">
                  <c:v>-52.331893921000002</c:v>
                </c:pt>
                <c:pt idx="1165">
                  <c:v>-52.449657440000003</c:v>
                </c:pt>
                <c:pt idx="1166">
                  <c:v>-52.565830231</c:v>
                </c:pt>
                <c:pt idx="1167">
                  <c:v>-52.680782317999999</c:v>
                </c:pt>
                <c:pt idx="1168">
                  <c:v>-52.794975280999999</c:v>
                </c:pt>
                <c:pt idx="1169">
                  <c:v>-52.908931731999999</c:v>
                </c:pt>
                <c:pt idx="1170">
                  <c:v>-53.023204802999999</c:v>
                </c:pt>
                <c:pt idx="1171">
                  <c:v>-53.13835907</c:v>
                </c:pt>
                <c:pt idx="1172">
                  <c:v>-53.254932404000002</c:v>
                </c:pt>
                <c:pt idx="1173">
                  <c:v>-53.373409271</c:v>
                </c:pt>
                <c:pt idx="1174">
                  <c:v>-53.494190216</c:v>
                </c:pt>
                <c:pt idx="1175">
                  <c:v>-53.617565155000001</c:v>
                </c:pt>
                <c:pt idx="1176">
                  <c:v>-53.743682861000003</c:v>
                </c:pt>
                <c:pt idx="1177">
                  <c:v>-53.872524261000002</c:v>
                </c:pt>
                <c:pt idx="1178">
                  <c:v>-54.003879546999997</c:v>
                </c:pt>
                <c:pt idx="1179">
                  <c:v>-54.137321471999996</c:v>
                </c:pt>
                <c:pt idx="1180">
                  <c:v>-54.272197722999998</c:v>
                </c:pt>
                <c:pt idx="1181">
                  <c:v>-54.407653809000003</c:v>
                </c:pt>
                <c:pt idx="1182">
                  <c:v>-54.542667389000002</c:v>
                </c:pt>
                <c:pt idx="1183">
                  <c:v>-54.676143646</c:v>
                </c:pt>
                <c:pt idx="1184">
                  <c:v>-54.806999206999997</c:v>
                </c:pt>
                <c:pt idx="1185">
                  <c:v>-54.934246063000003</c:v>
                </c:pt>
                <c:pt idx="1186">
                  <c:v>-55.057033539000003</c:v>
                </c:pt>
                <c:pt idx="1187">
                  <c:v>-55.174659728999998</c:v>
                </c:pt>
                <c:pt idx="1188">
                  <c:v>-55.286567687999998</c:v>
                </c:pt>
                <c:pt idx="1189">
                  <c:v>-55.392330170000001</c:v>
                </c:pt>
                <c:pt idx="1190">
                  <c:v>-55.491641997999999</c:v>
                </c:pt>
                <c:pt idx="1191">
                  <c:v>-55.58429718</c:v>
                </c:pt>
                <c:pt idx="1192">
                  <c:v>-55.670188904</c:v>
                </c:pt>
                <c:pt idx="1193">
                  <c:v>-55.749305724999999</c:v>
                </c:pt>
                <c:pt idx="1194">
                  <c:v>-55.821723937999998</c:v>
                </c:pt>
                <c:pt idx="1195">
                  <c:v>-55.887611389</c:v>
                </c:pt>
                <c:pt idx="1196">
                  <c:v>-55.947219849</c:v>
                </c:pt>
                <c:pt idx="1197">
                  <c:v>-56.000888824</c:v>
                </c:pt>
                <c:pt idx="1198">
                  <c:v>-56.049053192000002</c:v>
                </c:pt>
                <c:pt idx="1199">
                  <c:v>-56.092227936</c:v>
                </c:pt>
                <c:pt idx="1200">
                  <c:v>-56.130985260000003</c:v>
                </c:pt>
                <c:pt idx="1201">
                  <c:v>-56.165916443</c:v>
                </c:pt>
                <c:pt idx="1202">
                  <c:v>-56.197582245</c:v>
                </c:pt>
                <c:pt idx="1203">
                  <c:v>-56.226459503000001</c:v>
                </c:pt>
                <c:pt idx="1204">
                  <c:v>-56.252929688000002</c:v>
                </c:pt>
                <c:pt idx="1205">
                  <c:v>-56.277278899999999</c:v>
                </c:pt>
                <c:pt idx="1206">
                  <c:v>-56.299747467000003</c:v>
                </c:pt>
                <c:pt idx="1207">
                  <c:v>-56.320564269999998</c:v>
                </c:pt>
                <c:pt idx="1208">
                  <c:v>-56.339977263999998</c:v>
                </c:pt>
                <c:pt idx="1209">
                  <c:v>-56.358276367000002</c:v>
                </c:pt>
                <c:pt idx="1210">
                  <c:v>-56.375812531000001</c:v>
                </c:pt>
                <c:pt idx="1211">
                  <c:v>-56.392993926999999</c:v>
                </c:pt>
                <c:pt idx="1212">
                  <c:v>-56.410282135000003</c:v>
                </c:pt>
                <c:pt idx="1213">
                  <c:v>-56.428169250000003</c:v>
                </c:pt>
                <c:pt idx="1214">
                  <c:v>-56.447166443</c:v>
                </c:pt>
                <c:pt idx="1215">
                  <c:v>-56.467800140000001</c:v>
                </c:pt>
                <c:pt idx="1216">
                  <c:v>-56.490596771</c:v>
                </c:pt>
                <c:pt idx="1217">
                  <c:v>-56.516078948999997</c:v>
                </c:pt>
                <c:pt idx="1218">
                  <c:v>-56.544757842999999</c:v>
                </c:pt>
                <c:pt idx="1219">
                  <c:v>-56.577148438000002</c:v>
                </c:pt>
                <c:pt idx="1220">
                  <c:v>-56.613773346000002</c:v>
                </c:pt>
                <c:pt idx="1221">
                  <c:v>-56.655155182000001</c:v>
                </c:pt>
                <c:pt idx="1222">
                  <c:v>-56.701793670999997</c:v>
                </c:pt>
                <c:pt idx="1223">
                  <c:v>-56.754127502000003</c:v>
                </c:pt>
                <c:pt idx="1224">
                  <c:v>-56.8125</c:v>
                </c:pt>
                <c:pt idx="1225">
                  <c:v>-56.877140044999997</c:v>
                </c:pt>
                <c:pt idx="1226">
                  <c:v>-56.948146819999998</c:v>
                </c:pt>
                <c:pt idx="1227">
                  <c:v>-57.025493621999999</c:v>
                </c:pt>
                <c:pt idx="1228">
                  <c:v>-57.109027863000001</c:v>
                </c:pt>
                <c:pt idx="1229">
                  <c:v>-57.198474883999999</c:v>
                </c:pt>
                <c:pt idx="1230">
                  <c:v>-57.293445587000001</c:v>
                </c:pt>
                <c:pt idx="1231">
                  <c:v>-57.393421173</c:v>
                </c:pt>
                <c:pt idx="1232">
                  <c:v>-57.49773407</c:v>
                </c:pt>
                <c:pt idx="1233">
                  <c:v>-57.605552672999998</c:v>
                </c:pt>
                <c:pt idx="1234">
                  <c:v>-57.715885161999999</c:v>
                </c:pt>
                <c:pt idx="1235">
                  <c:v>-57.827632903999998</c:v>
                </c:pt>
                <c:pt idx="1236">
                  <c:v>-57.939670563</c:v>
                </c:pt>
                <c:pt idx="1237">
                  <c:v>-58.050933837999999</c:v>
                </c:pt>
                <c:pt idx="1238">
                  <c:v>-58.160469055</c:v>
                </c:pt>
                <c:pt idx="1239">
                  <c:v>-58.267452239999997</c:v>
                </c:pt>
                <c:pt idx="1240">
                  <c:v>-58.371219635000003</c:v>
                </c:pt>
                <c:pt idx="1241">
                  <c:v>-58.471282959</c:v>
                </c:pt>
                <c:pt idx="1242">
                  <c:v>-58.56734848</c:v>
                </c:pt>
                <c:pt idx="1243">
                  <c:v>-58.659320831000002</c:v>
                </c:pt>
                <c:pt idx="1244">
                  <c:v>-58.747299194</c:v>
                </c:pt>
                <c:pt idx="1245">
                  <c:v>-58.831569672000001</c:v>
                </c:pt>
                <c:pt idx="1246">
                  <c:v>-58.912590027</c:v>
                </c:pt>
                <c:pt idx="1247">
                  <c:v>-58.990978241000001</c:v>
                </c:pt>
                <c:pt idx="1248">
                  <c:v>-59.067508697999997</c:v>
                </c:pt>
                <c:pt idx="1249">
                  <c:v>-59.143096923999998</c:v>
                </c:pt>
                <c:pt idx="1250">
                  <c:v>-59.218784331999998</c:v>
                </c:pt>
                <c:pt idx="1251">
                  <c:v>-59.295707702999998</c:v>
                </c:pt>
                <c:pt idx="1252">
                  <c:v>-59.375083922999998</c:v>
                </c:pt>
                <c:pt idx="1253">
                  <c:v>-59.458160399999997</c:v>
                </c:pt>
                <c:pt idx="1254">
                  <c:v>-59.546173095999997</c:v>
                </c:pt>
                <c:pt idx="1255">
                  <c:v>-59.640312195</c:v>
                </c:pt>
                <c:pt idx="1256">
                  <c:v>-59.741703033</c:v>
                </c:pt>
                <c:pt idx="1257">
                  <c:v>-59.851371765000003</c:v>
                </c:pt>
                <c:pt idx="1258">
                  <c:v>-59.970207213999998</c:v>
                </c:pt>
                <c:pt idx="1259">
                  <c:v>-60.098922729000002</c:v>
                </c:pt>
                <c:pt idx="1260">
                  <c:v>-60.238002776999998</c:v>
                </c:pt>
                <c:pt idx="1261">
                  <c:v>-60.38766098</c:v>
                </c:pt>
                <c:pt idx="1262">
                  <c:v>-60.547790526999997</c:v>
                </c:pt>
                <c:pt idx="1263">
                  <c:v>-60.717929839999996</c:v>
                </c:pt>
                <c:pt idx="1264">
                  <c:v>-60.897224426000001</c:v>
                </c:pt>
                <c:pt idx="1265">
                  <c:v>-61.084453582999998</c:v>
                </c:pt>
                <c:pt idx="1266">
                  <c:v>-61.278137207</c:v>
                </c:pt>
                <c:pt idx="1267">
                  <c:v>-61.476734161000003</c:v>
                </c:pt>
                <c:pt idx="1268">
                  <c:v>-61.678825377999999</c:v>
                </c:pt>
                <c:pt idx="1269">
                  <c:v>-61.883266448999997</c:v>
                </c:pt>
                <c:pt idx="1270">
                  <c:v>-62.089271545000003</c:v>
                </c:pt>
                <c:pt idx="1271">
                  <c:v>-62.296436309999997</c:v>
                </c:pt>
                <c:pt idx="1272">
                  <c:v>-62.504699707</c:v>
                </c:pt>
                <c:pt idx="1273">
                  <c:v>-62.714229584000002</c:v>
                </c:pt>
                <c:pt idx="1274">
                  <c:v>-62.925273894999997</c:v>
                </c:pt>
                <c:pt idx="1275">
                  <c:v>-63.138011931999998</c:v>
                </c:pt>
                <c:pt idx="1276">
                  <c:v>-63.352405548</c:v>
                </c:pt>
                <c:pt idx="1277">
                  <c:v>-63.568088531000001</c:v>
                </c:pt>
                <c:pt idx="1278">
                  <c:v>-63.784271240000002</c:v>
                </c:pt>
                <c:pt idx="1279">
                  <c:v>-63.999664307000003</c:v>
                </c:pt>
                <c:pt idx="1280">
                  <c:v>-64.212409973000007</c:v>
                </c:pt>
                <c:pt idx="1281">
                  <c:v>-64.420059203999998</c:v>
                </c:pt>
                <c:pt idx="1282">
                  <c:v>-64.619567871000001</c:v>
                </c:pt>
                <c:pt idx="1283">
                  <c:v>-64.807327271000005</c:v>
                </c:pt>
                <c:pt idx="1284">
                  <c:v>-64.979446410999998</c:v>
                </c:pt>
                <c:pt idx="1285">
                  <c:v>-65.132476807000003</c:v>
                </c:pt>
                <c:pt idx="1286">
                  <c:v>-65.264228821000003</c:v>
                </c:pt>
                <c:pt idx="1287">
                  <c:v>-65.374114989999995</c:v>
                </c:pt>
                <c:pt idx="1288">
                  <c:v>-65.462974548000005</c:v>
                </c:pt>
                <c:pt idx="1289">
                  <c:v>-65.532691955999994</c:v>
                </c:pt>
                <c:pt idx="1290">
                  <c:v>-65.585777282999999</c:v>
                </c:pt>
                <c:pt idx="1291">
                  <c:v>-65.625007628999995</c:v>
                </c:pt>
                <c:pt idx="1292">
                  <c:v>-65.653182982999994</c:v>
                </c:pt>
                <c:pt idx="1293">
                  <c:v>-65.672966002999999</c:v>
                </c:pt>
                <c:pt idx="1294">
                  <c:v>-65.686752318999993</c:v>
                </c:pt>
                <c:pt idx="1295">
                  <c:v>-65.696556091000005</c:v>
                </c:pt>
                <c:pt idx="1296">
                  <c:v>-65.703872681000007</c:v>
                </c:pt>
                <c:pt idx="1297">
                  <c:v>-65.709632873999993</c:v>
                </c:pt>
                <c:pt idx="1298">
                  <c:v>-65.714248656999999</c:v>
                </c:pt>
                <c:pt idx="1299">
                  <c:v>-65.717788696</c:v>
                </c:pt>
                <c:pt idx="1300">
                  <c:v>-65.720176696999999</c:v>
                </c:pt>
                <c:pt idx="1301">
                  <c:v>-65.721389771000005</c:v>
                </c:pt>
                <c:pt idx="1302">
                  <c:v>-65.721519470000004</c:v>
                </c:pt>
                <c:pt idx="1303">
                  <c:v>-65.720756531000006</c:v>
                </c:pt>
                <c:pt idx="1304">
                  <c:v>-65.719306946000003</c:v>
                </c:pt>
                <c:pt idx="1305">
                  <c:v>-65.717269896999994</c:v>
                </c:pt>
                <c:pt idx="1306">
                  <c:v>-65.714500427000004</c:v>
                </c:pt>
                <c:pt idx="1307">
                  <c:v>-65.710502625000004</c:v>
                </c:pt>
                <c:pt idx="1308">
                  <c:v>-65.704338074000006</c:v>
                </c:pt>
                <c:pt idx="1309">
                  <c:v>-65.694549561000002</c:v>
                </c:pt>
                <c:pt idx="1310">
                  <c:v>-65.679084778000004</c:v>
                </c:pt>
                <c:pt idx="1311">
                  <c:v>-65.655265807999996</c:v>
                </c:pt>
                <c:pt idx="1312">
                  <c:v>-65.619880675999994</c:v>
                </c:pt>
                <c:pt idx="1313">
                  <c:v>-65.569717406999999</c:v>
                </c:pt>
                <c:pt idx="1314">
                  <c:v>-65.502525329999997</c:v>
                </c:pt>
                <c:pt idx="1315">
                  <c:v>-65.417831421000002</c:v>
                </c:pt>
                <c:pt idx="1316">
                  <c:v>-65.317108153999996</c:v>
                </c:pt>
                <c:pt idx="1317">
                  <c:v>-65.203460692999997</c:v>
                </c:pt>
                <c:pt idx="1318">
                  <c:v>-65.081146239999995</c:v>
                </c:pt>
                <c:pt idx="1319">
                  <c:v>-64.955085753999995</c:v>
                </c:pt>
                <c:pt idx="1320">
                  <c:v>-64.830474854000002</c:v>
                </c:pt>
                <c:pt idx="1321">
                  <c:v>-64.712471007999994</c:v>
                </c:pt>
                <c:pt idx="1322">
                  <c:v>-64.605979919000006</c:v>
                </c:pt>
                <c:pt idx="1323">
                  <c:v>-64.515510559000006</c:v>
                </c:pt>
                <c:pt idx="1324">
                  <c:v>-64.445022582999997</c:v>
                </c:pt>
                <c:pt idx="1325">
                  <c:v>-64.397842406999999</c:v>
                </c:pt>
                <c:pt idx="1326">
                  <c:v>-64.376548767000003</c:v>
                </c:pt>
                <c:pt idx="1327">
                  <c:v>-64.382911682</c:v>
                </c:pt>
                <c:pt idx="1328">
                  <c:v>-64.417800903</c:v>
                </c:pt>
                <c:pt idx="1329">
                  <c:v>-64.481132506999998</c:v>
                </c:pt>
                <c:pt idx="1330">
                  <c:v>-64.571838378999999</c:v>
                </c:pt>
                <c:pt idx="1331">
                  <c:v>-64.687911987000007</c:v>
                </c:pt>
                <c:pt idx="1332">
                  <c:v>-64.826591492000006</c:v>
                </c:pt>
                <c:pt idx="1333">
                  <c:v>-64.984611510999997</c:v>
                </c:pt>
                <c:pt idx="1334">
                  <c:v>-65.158515929999993</c:v>
                </c:pt>
                <c:pt idx="1335">
                  <c:v>-65.344940186000002</c:v>
                </c:pt>
                <c:pt idx="1336">
                  <c:v>-65.540763854999994</c:v>
                </c:pt>
                <c:pt idx="1337">
                  <c:v>-65.743103027000004</c:v>
                </c:pt>
                <c:pt idx="1338">
                  <c:v>-65.94921875</c:v>
                </c:pt>
                <c:pt idx="1339">
                  <c:v>-66.156379700000002</c:v>
                </c:pt>
                <c:pt idx="1340">
                  <c:v>-66.361686707000004</c:v>
                </c:pt>
                <c:pt idx="1341">
                  <c:v>-66.561927795000003</c:v>
                </c:pt>
                <c:pt idx="1342">
                  <c:v>-66.753448485999996</c:v>
                </c:pt>
                <c:pt idx="1343">
                  <c:v>-66.932250976999995</c:v>
                </c:pt>
                <c:pt idx="1344">
                  <c:v>-67.094596863000007</c:v>
                </c:pt>
                <c:pt idx="1345">
                  <c:v>-67.237976074000002</c:v>
                </c:pt>
                <c:pt idx="1346">
                  <c:v>-67.361724854000002</c:v>
                </c:pt>
                <c:pt idx="1347">
                  <c:v>-67.466903686999999</c:v>
                </c:pt>
                <c:pt idx="1348">
                  <c:v>-67.555831909000005</c:v>
                </c:pt>
                <c:pt idx="1349">
                  <c:v>-67.631546021000005</c:v>
                </c:pt>
                <c:pt idx="1350">
                  <c:v>-67.697280883999994</c:v>
                </c:pt>
                <c:pt idx="1351">
                  <c:v>-67.756019592000001</c:v>
                </c:pt>
                <c:pt idx="1352">
                  <c:v>-67.810157775999997</c:v>
                </c:pt>
                <c:pt idx="1353">
                  <c:v>-67.861244201999995</c:v>
                </c:pt>
                <c:pt idx="1354">
                  <c:v>-67.909843445000007</c:v>
                </c:pt>
                <c:pt idx="1355">
                  <c:v>-67.955818175999994</c:v>
                </c:pt>
                <c:pt idx="1356">
                  <c:v>-67.998977660999998</c:v>
                </c:pt>
                <c:pt idx="1357">
                  <c:v>-68.039665221999996</c:v>
                </c:pt>
                <c:pt idx="1358">
                  <c:v>-68.078826903999996</c:v>
                </c:pt>
                <c:pt idx="1359">
                  <c:v>-68.117782593000001</c:v>
                </c:pt>
                <c:pt idx="1360">
                  <c:v>-68.157882689999994</c:v>
                </c:pt>
                <c:pt idx="1361">
                  <c:v>-68.200202942000004</c:v>
                </c:pt>
                <c:pt idx="1362">
                  <c:v>-68.245285034000005</c:v>
                </c:pt>
                <c:pt idx="1363">
                  <c:v>-68.293014525999993</c:v>
                </c:pt>
                <c:pt idx="1364">
                  <c:v>-68.342689514</c:v>
                </c:pt>
                <c:pt idx="1365">
                  <c:v>-68.393135071000003</c:v>
                </c:pt>
                <c:pt idx="1366">
                  <c:v>-68.442840575999995</c:v>
                </c:pt>
                <c:pt idx="1367">
                  <c:v>-68.490020752000007</c:v>
                </c:pt>
                <c:pt idx="1368">
                  <c:v>-68.532653808999996</c:v>
                </c:pt>
                <c:pt idx="1369">
                  <c:v>-68.568542480000005</c:v>
                </c:pt>
                <c:pt idx="1370">
                  <c:v>-68.595344542999996</c:v>
                </c:pt>
                <c:pt idx="1371">
                  <c:v>-68.610557556000003</c:v>
                </c:pt>
                <c:pt idx="1372">
                  <c:v>-68.611480713000006</c:v>
                </c:pt>
                <c:pt idx="1373">
                  <c:v>-68.595176696999999</c:v>
                </c:pt>
                <c:pt idx="1374">
                  <c:v>-68.558685303000004</c:v>
                </c:pt>
                <c:pt idx="1375">
                  <c:v>-68.499694824000002</c:v>
                </c:pt>
                <c:pt idx="1376">
                  <c:v>-68.417442321999999</c:v>
                </c:pt>
                <c:pt idx="1377">
                  <c:v>-68.313110351999995</c:v>
                </c:pt>
                <c:pt idx="1378">
                  <c:v>-68.189559936999999</c:v>
                </c:pt>
                <c:pt idx="1379">
                  <c:v>-68.05078125</c:v>
                </c:pt>
                <c:pt idx="1380">
                  <c:v>-67.901329040999997</c:v>
                </c:pt>
                <c:pt idx="1381">
                  <c:v>-67.745834350999999</c:v>
                </c:pt>
                <c:pt idx="1382">
                  <c:v>-67.588638306000007</c:v>
                </c:pt>
                <c:pt idx="1383">
                  <c:v>-67.433670043999996</c:v>
                </c:pt>
                <c:pt idx="1384">
                  <c:v>-67.284667968999997</c:v>
                </c:pt>
                <c:pt idx="1385">
                  <c:v>-67.145515442000004</c:v>
                </c:pt>
                <c:pt idx="1386">
                  <c:v>-67.020309448000006</c:v>
                </c:pt>
                <c:pt idx="1387">
                  <c:v>-66.913131714000002</c:v>
                </c:pt>
                <c:pt idx="1388">
                  <c:v>-66.827682495000005</c:v>
                </c:pt>
                <c:pt idx="1389">
                  <c:v>-66.766983031999999</c:v>
                </c:pt>
                <c:pt idx="1390">
                  <c:v>-66.733131408999995</c:v>
                </c:pt>
                <c:pt idx="1391">
                  <c:v>-66.727127074999999</c:v>
                </c:pt>
                <c:pt idx="1392">
                  <c:v>-66.748779296999999</c:v>
                </c:pt>
                <c:pt idx="1393">
                  <c:v>-66.796737671000002</c:v>
                </c:pt>
                <c:pt idx="1394">
                  <c:v>-66.868667603000006</c:v>
                </c:pt>
                <c:pt idx="1395">
                  <c:v>-66.96156311</c:v>
                </c:pt>
                <c:pt idx="1396">
                  <c:v>-67.072113036999994</c:v>
                </c:pt>
                <c:pt idx="1397">
                  <c:v>-67.197006225999999</c:v>
                </c:pt>
                <c:pt idx="1398">
                  <c:v>-67.333084106000001</c:v>
                </c:pt>
                <c:pt idx="1399">
                  <c:v>-67.477355957</c:v>
                </c:pt>
                <c:pt idx="1400">
                  <c:v>-67.626945496000005</c:v>
                </c:pt>
                <c:pt idx="1401">
                  <c:v>-67.779037475999999</c:v>
                </c:pt>
                <c:pt idx="1402">
                  <c:v>-67.930793761999993</c:v>
                </c:pt>
                <c:pt idx="1403">
                  <c:v>-68.079246521000002</c:v>
                </c:pt>
                <c:pt idx="1404">
                  <c:v>-68.221160889000004</c:v>
                </c:pt>
                <c:pt idx="1405">
                  <c:v>-68.352890015</c:v>
                </c:pt>
                <c:pt idx="1406">
                  <c:v>-68.470397949000002</c:v>
                </c:pt>
                <c:pt idx="1407">
                  <c:v>-68.569747925000001</c:v>
                </c:pt>
                <c:pt idx="1408">
                  <c:v>-68.648086547999995</c:v>
                </c:pt>
                <c:pt idx="1409">
                  <c:v>-68.704391478999995</c:v>
                </c:pt>
                <c:pt idx="1410">
                  <c:v>-68.739517211999996</c:v>
                </c:pt>
                <c:pt idx="1411">
                  <c:v>-68.755828856999997</c:v>
                </c:pt>
                <c:pt idx="1412">
                  <c:v>-68.756675720000004</c:v>
                </c:pt>
                <c:pt idx="1413">
                  <c:v>-68.745887756000002</c:v>
                </c:pt>
                <c:pt idx="1414">
                  <c:v>-68.727302550999994</c:v>
                </c:pt>
                <c:pt idx="1415">
                  <c:v>-68.704467773000005</c:v>
                </c:pt>
                <c:pt idx="1416">
                  <c:v>-68.680488585999996</c:v>
                </c:pt>
                <c:pt idx="1417">
                  <c:v>-68.658065796000002</c:v>
                </c:pt>
                <c:pt idx="1418">
                  <c:v>-68.639579772999994</c:v>
                </c:pt>
                <c:pt idx="1419">
                  <c:v>-68.627189635999997</c:v>
                </c:pt>
                <c:pt idx="1420">
                  <c:v>-68.622840881000002</c:v>
                </c:pt>
                <c:pt idx="1421">
                  <c:v>-68.628242493000002</c:v>
                </c:pt>
                <c:pt idx="1422">
                  <c:v>-68.644882202000005</c:v>
                </c:pt>
                <c:pt idx="1423">
                  <c:v>-68.674011230000005</c:v>
                </c:pt>
                <c:pt idx="1424">
                  <c:v>-68.716667174999998</c:v>
                </c:pt>
                <c:pt idx="1425">
                  <c:v>-68.773666382000002</c:v>
                </c:pt>
                <c:pt idx="1426">
                  <c:v>-68.845626831000004</c:v>
                </c:pt>
                <c:pt idx="1427">
                  <c:v>-68.932960510000001</c:v>
                </c:pt>
                <c:pt idx="1428">
                  <c:v>-69.035835266000007</c:v>
                </c:pt>
                <c:pt idx="1429">
                  <c:v>-69.154098511000001</c:v>
                </c:pt>
                <c:pt idx="1430">
                  <c:v>-69.287117003999995</c:v>
                </c:pt>
                <c:pt idx="1431">
                  <c:v>-69.433639525999993</c:v>
                </c:pt>
                <c:pt idx="1432">
                  <c:v>-69.591651916999993</c:v>
                </c:pt>
                <c:pt idx="1433">
                  <c:v>-69.758262634000005</c:v>
                </c:pt>
                <c:pt idx="1434">
                  <c:v>-69.929656981999997</c:v>
                </c:pt>
                <c:pt idx="1435">
                  <c:v>-70.101341247999997</c:v>
                </c:pt>
                <c:pt idx="1436">
                  <c:v>-70.269004821999999</c:v>
                </c:pt>
                <c:pt idx="1437">
                  <c:v>-70.429580688000001</c:v>
                </c:pt>
                <c:pt idx="1438">
                  <c:v>-70.581718445000007</c:v>
                </c:pt>
                <c:pt idx="1439">
                  <c:v>-70.725547790999997</c:v>
                </c:pt>
                <c:pt idx="1440">
                  <c:v>-70.862091063999998</c:v>
                </c:pt>
                <c:pt idx="1441">
                  <c:v>-70.992645264000004</c:v>
                </c:pt>
                <c:pt idx="1442">
                  <c:v>-71.118225097999996</c:v>
                </c:pt>
                <c:pt idx="1443">
                  <c:v>-71.239173889</c:v>
                </c:pt>
                <c:pt idx="1444">
                  <c:v>-71.354965210000003</c:v>
                </c:pt>
                <c:pt idx="1445">
                  <c:v>-71.464141846000004</c:v>
                </c:pt>
                <c:pt idx="1446">
                  <c:v>-71.564361571999996</c:v>
                </c:pt>
                <c:pt idx="1447">
                  <c:v>-71.652526855000005</c:v>
                </c:pt>
                <c:pt idx="1448">
                  <c:v>-71.725311278999996</c:v>
                </c:pt>
                <c:pt idx="1449">
                  <c:v>-71.780052185000002</c:v>
                </c:pt>
                <c:pt idx="1450">
                  <c:v>-71.815475464000002</c:v>
                </c:pt>
                <c:pt idx="1451">
                  <c:v>-71.831710814999994</c:v>
                </c:pt>
                <c:pt idx="1452">
                  <c:v>-71.829841614000003</c:v>
                </c:pt>
                <c:pt idx="1453">
                  <c:v>-71.811424255000006</c:v>
                </c:pt>
                <c:pt idx="1454">
                  <c:v>-71.778137207</c:v>
                </c:pt>
                <c:pt idx="1455">
                  <c:v>-71.731491089000002</c:v>
                </c:pt>
                <c:pt idx="1456">
                  <c:v>-71.672622681000007</c:v>
                </c:pt>
                <c:pt idx="1457">
                  <c:v>-71.602096558</c:v>
                </c:pt>
                <c:pt idx="1458">
                  <c:v>-71.519699097</c:v>
                </c:pt>
                <c:pt idx="1459">
                  <c:v>-71.424400329999997</c:v>
                </c:pt>
                <c:pt idx="1460">
                  <c:v>-71.314735412999994</c:v>
                </c:pt>
                <c:pt idx="1461">
                  <c:v>-71.189704895000006</c:v>
                </c:pt>
                <c:pt idx="1462">
                  <c:v>-71.049552917</c:v>
                </c:pt>
                <c:pt idx="1463">
                  <c:v>-70.895858765</c:v>
                </c:pt>
                <c:pt idx="1464">
                  <c:v>-70.731117248999993</c:v>
                </c:pt>
                <c:pt idx="1465">
                  <c:v>-70.558189392000003</c:v>
                </c:pt>
                <c:pt idx="1466">
                  <c:v>-70.379776000999996</c:v>
                </c:pt>
                <c:pt idx="1467">
                  <c:v>-70.198089600000003</c:v>
                </c:pt>
                <c:pt idx="1468">
                  <c:v>-70.014991760000001</c:v>
                </c:pt>
                <c:pt idx="1469">
                  <c:v>-69.832511901999993</c:v>
                </c:pt>
                <c:pt idx="1470">
                  <c:v>-69.653213500999996</c:v>
                </c:pt>
                <c:pt idx="1471">
                  <c:v>-69.480117797999995</c:v>
                </c:pt>
                <c:pt idx="1472">
                  <c:v>-69.316314696999996</c:v>
                </c:pt>
                <c:pt idx="1473">
                  <c:v>-69.164604186999995</c:v>
                </c:pt>
                <c:pt idx="1474">
                  <c:v>-69.027259826999995</c:v>
                </c:pt>
                <c:pt idx="1475">
                  <c:v>-68.905876160000005</c:v>
                </c:pt>
                <c:pt idx="1476">
                  <c:v>-68.801292419000006</c:v>
                </c:pt>
                <c:pt idx="1477">
                  <c:v>-68.713569641000007</c:v>
                </c:pt>
                <c:pt idx="1478">
                  <c:v>-68.641983031999999</c:v>
                </c:pt>
                <c:pt idx="1479">
                  <c:v>-68.584968567000004</c:v>
                </c:pt>
                <c:pt idx="1480">
                  <c:v>-68.540023804</c:v>
                </c:pt>
                <c:pt idx="1481">
                  <c:v>-68.503746032999999</c:v>
                </c:pt>
                <c:pt idx="1482">
                  <c:v>-68.472320557000003</c:v>
                </c:pt>
                <c:pt idx="1483">
                  <c:v>-68.442573546999995</c:v>
                </c:pt>
                <c:pt idx="1484">
                  <c:v>-68.412857056000007</c:v>
                </c:pt>
                <c:pt idx="1485">
                  <c:v>-68.383239746000001</c:v>
                </c:pt>
                <c:pt idx="1486">
                  <c:v>-68.355186462000006</c:v>
                </c:pt>
                <c:pt idx="1487">
                  <c:v>-68.331054687999995</c:v>
                </c:pt>
                <c:pt idx="1488">
                  <c:v>-68.313568114999995</c:v>
                </c:pt>
                <c:pt idx="1489">
                  <c:v>-68.305404663000004</c:v>
                </c:pt>
                <c:pt idx="1490">
                  <c:v>-68.308952332000004</c:v>
                </c:pt>
                <c:pt idx="1491">
                  <c:v>-68.326171875</c:v>
                </c:pt>
                <c:pt idx="1492">
                  <c:v>-68.358474731000001</c:v>
                </c:pt>
                <c:pt idx="1493">
                  <c:v>-68.406600952000005</c:v>
                </c:pt>
                <c:pt idx="1494">
                  <c:v>-68.470458984000004</c:v>
                </c:pt>
                <c:pt idx="1495">
                  <c:v>-68.548980713000006</c:v>
                </c:pt>
                <c:pt idx="1496">
                  <c:v>-68.639968871999997</c:v>
                </c:pt>
                <c:pt idx="1497">
                  <c:v>-68.739974975999999</c:v>
                </c:pt>
                <c:pt idx="1498">
                  <c:v>-68.844367981000005</c:v>
                </c:pt>
                <c:pt idx="1499">
                  <c:v>-68.947975158999995</c:v>
                </c:pt>
                <c:pt idx="1500">
                  <c:v>-69.046211243000002</c:v>
                </c:pt>
                <c:pt idx="1501">
                  <c:v>-69.135902404999996</c:v>
                </c:pt>
                <c:pt idx="1502">
                  <c:v>-69.215339661000002</c:v>
                </c:pt>
                <c:pt idx="1503">
                  <c:v>-69.283897400000001</c:v>
                </c:pt>
                <c:pt idx="1504">
                  <c:v>-69.341545104999994</c:v>
                </c:pt>
                <c:pt idx="1505">
                  <c:v>-69.388481139999996</c:v>
                </c:pt>
                <c:pt idx="1506">
                  <c:v>-69.424880981000001</c:v>
                </c:pt>
                <c:pt idx="1507">
                  <c:v>-69.450767517000003</c:v>
                </c:pt>
                <c:pt idx="1508">
                  <c:v>-69.465942382999998</c:v>
                </c:pt>
                <c:pt idx="1509">
                  <c:v>-69.469917296999995</c:v>
                </c:pt>
                <c:pt idx="1510">
                  <c:v>-69.461784363000007</c:v>
                </c:pt>
                <c:pt idx="1511">
                  <c:v>-69.440093993999994</c:v>
                </c:pt>
                <c:pt idx="1512">
                  <c:v>-69.402816771999994</c:v>
                </c:pt>
                <c:pt idx="1513">
                  <c:v>-69.347579956000004</c:v>
                </c:pt>
                <c:pt idx="1514">
                  <c:v>-69.272407532000003</c:v>
                </c:pt>
                <c:pt idx="1515">
                  <c:v>-69.176727295000006</c:v>
                </c:pt>
                <c:pt idx="1516">
                  <c:v>-69.061904906999999</c:v>
                </c:pt>
                <c:pt idx="1517">
                  <c:v>-68.931144713999998</c:v>
                </c:pt>
                <c:pt idx="1518">
                  <c:v>-68.789054871000005</c:v>
                </c:pt>
                <c:pt idx="1519">
                  <c:v>-68.641181946000003</c:v>
                </c:pt>
                <c:pt idx="1520">
                  <c:v>-68.493583678999997</c:v>
                </c:pt>
                <c:pt idx="1521">
                  <c:v>-68.352470397999994</c:v>
                </c:pt>
                <c:pt idx="1522">
                  <c:v>-68.223915099999999</c:v>
                </c:pt>
                <c:pt idx="1523">
                  <c:v>-68.113624572999996</c:v>
                </c:pt>
                <c:pt idx="1524">
                  <c:v>-68.026794433999996</c:v>
                </c:pt>
                <c:pt idx="1525">
                  <c:v>-67.967971801999994</c:v>
                </c:pt>
                <c:pt idx="1526">
                  <c:v>-67.940940857000001</c:v>
                </c:pt>
                <c:pt idx="1527">
                  <c:v>-67.948616028000004</c:v>
                </c:pt>
                <c:pt idx="1528">
                  <c:v>-67.992919921999999</c:v>
                </c:pt>
                <c:pt idx="1529">
                  <c:v>-68.074707031000003</c:v>
                </c:pt>
                <c:pt idx="1530">
                  <c:v>-68.193679810000006</c:v>
                </c:pt>
                <c:pt idx="1531">
                  <c:v>-68.348350525000001</c:v>
                </c:pt>
                <c:pt idx="1532">
                  <c:v>-68.536026000999996</c:v>
                </c:pt>
                <c:pt idx="1533">
                  <c:v>-68.752799988000007</c:v>
                </c:pt>
                <c:pt idx="1534">
                  <c:v>-68.993553161999998</c:v>
                </c:pt>
                <c:pt idx="1535">
                  <c:v>-69.251968383999994</c:v>
                </c:pt>
                <c:pt idx="1536">
                  <c:v>-69.520530700999998</c:v>
                </c:pt>
                <c:pt idx="1537">
                  <c:v>-69.790763854999994</c:v>
                </c:pt>
                <c:pt idx="1538">
                  <c:v>-70.054016113000003</c:v>
                </c:pt>
                <c:pt idx="1539">
                  <c:v>-70.302833557</c:v>
                </c:pt>
                <c:pt idx="1540">
                  <c:v>-70.532157897999994</c:v>
                </c:pt>
                <c:pt idx="1541">
                  <c:v>-70.739631653000004</c:v>
                </c:pt>
                <c:pt idx="1542">
                  <c:v>-70.925186156999999</c:v>
                </c:pt>
                <c:pt idx="1543">
                  <c:v>-71.090438843000001</c:v>
                </c:pt>
                <c:pt idx="1544">
                  <c:v>-71.238159179999997</c:v>
                </c:pt>
                <c:pt idx="1545">
                  <c:v>-71.371856688999998</c:v>
                </c:pt>
                <c:pt idx="1546">
                  <c:v>-71.495452881000006</c:v>
                </c:pt>
                <c:pt idx="1547">
                  <c:v>-71.612998962000006</c:v>
                </c:pt>
                <c:pt idx="1548">
                  <c:v>-71.728485106999997</c:v>
                </c:pt>
                <c:pt idx="1549">
                  <c:v>-71.845619201999995</c:v>
                </c:pt>
                <c:pt idx="1550">
                  <c:v>-71.967643738000007</c:v>
                </c:pt>
                <c:pt idx="1551">
                  <c:v>-72.097122192</c:v>
                </c:pt>
                <c:pt idx="1552">
                  <c:v>-72.235763550000001</c:v>
                </c:pt>
                <c:pt idx="1553">
                  <c:v>-72.384231567</c:v>
                </c:pt>
                <c:pt idx="1554">
                  <c:v>-72.542007446</c:v>
                </c:pt>
                <c:pt idx="1555">
                  <c:v>-72.707252502000003</c:v>
                </c:pt>
                <c:pt idx="1556">
                  <c:v>-72.876800536999994</c:v>
                </c:pt>
                <c:pt idx="1557">
                  <c:v>-73.046516417999996</c:v>
                </c:pt>
                <c:pt idx="1558">
                  <c:v>-73.212326050000001</c:v>
                </c:pt>
                <c:pt idx="1559">
                  <c:v>-73.371368407999995</c:v>
                </c:pt>
                <c:pt idx="1560">
                  <c:v>-73.522491454999994</c:v>
                </c:pt>
                <c:pt idx="1561">
                  <c:v>-73.665985106999997</c:v>
                </c:pt>
                <c:pt idx="1562">
                  <c:v>-73.803054810000006</c:v>
                </c:pt>
                <c:pt idx="1563">
                  <c:v>-73.935234070000007</c:v>
                </c:pt>
                <c:pt idx="1564">
                  <c:v>-74.063858031999999</c:v>
                </c:pt>
                <c:pt idx="1565">
                  <c:v>-74.189758300999998</c:v>
                </c:pt>
                <c:pt idx="1566">
                  <c:v>-74.313163756999998</c:v>
                </c:pt>
                <c:pt idx="1567">
                  <c:v>-74.433830260999997</c:v>
                </c:pt>
                <c:pt idx="1568">
                  <c:v>-74.551254271999994</c:v>
                </c:pt>
                <c:pt idx="1569">
                  <c:v>-74.664833068999997</c:v>
                </c:pt>
                <c:pt idx="1570">
                  <c:v>-74.773864746000001</c:v>
                </c:pt>
                <c:pt idx="1571">
                  <c:v>-74.877403259000005</c:v>
                </c:pt>
                <c:pt idx="1572">
                  <c:v>-74.974090575999995</c:v>
                </c:pt>
                <c:pt idx="1573">
                  <c:v>-75.061958313000005</c:v>
                </c:pt>
                <c:pt idx="1574">
                  <c:v>-75.138404846</c:v>
                </c:pt>
                <c:pt idx="1575">
                  <c:v>-75.200782775999997</c:v>
                </c:pt>
                <c:pt idx="1576">
                  <c:v>-75.247474670000003</c:v>
                </c:pt>
                <c:pt idx="1577">
                  <c:v>-75.278511046999995</c:v>
                </c:pt>
                <c:pt idx="1578">
                  <c:v>-75.295280457000004</c:v>
                </c:pt>
                <c:pt idx="1579">
                  <c:v>-75.299766540999997</c:v>
                </c:pt>
                <c:pt idx="1580">
                  <c:v>-75.293792725000003</c:v>
                </c:pt>
                <c:pt idx="1581">
                  <c:v>-75.278526306000003</c:v>
                </c:pt>
                <c:pt idx="1582">
                  <c:v>-75.254402161000002</c:v>
                </c:pt>
                <c:pt idx="1583">
                  <c:v>-75.221435546999999</c:v>
                </c:pt>
                <c:pt idx="1584">
                  <c:v>-75.179756165000001</c:v>
                </c:pt>
                <c:pt idx="1585">
                  <c:v>-75.129920959000003</c:v>
                </c:pt>
                <c:pt idx="1586">
                  <c:v>-75.072891235</c:v>
                </c:pt>
                <c:pt idx="1587">
                  <c:v>-75.009834290000001</c:v>
                </c:pt>
                <c:pt idx="1588">
                  <c:v>-74.941925049000005</c:v>
                </c:pt>
                <c:pt idx="1589">
                  <c:v>-74.870132446</c:v>
                </c:pt>
                <c:pt idx="1590">
                  <c:v>-74.794990540000001</c:v>
                </c:pt>
                <c:pt idx="1591">
                  <c:v>-74.716705321999996</c:v>
                </c:pt>
                <c:pt idx="1592">
                  <c:v>-74.635856627999999</c:v>
                </c:pt>
                <c:pt idx="1593">
                  <c:v>-74.554275512999993</c:v>
                </c:pt>
                <c:pt idx="1594">
                  <c:v>-74.475303650000001</c:v>
                </c:pt>
                <c:pt idx="1595">
                  <c:v>-74.403327942000004</c:v>
                </c:pt>
                <c:pt idx="1596">
                  <c:v>-74.343032836999996</c:v>
                </c:pt>
                <c:pt idx="1597">
                  <c:v>-74.298645019999995</c:v>
                </c:pt>
                <c:pt idx="1598">
                  <c:v>-74.273345946999996</c:v>
                </c:pt>
                <c:pt idx="1599">
                  <c:v>-74.268920898000005</c:v>
                </c:pt>
                <c:pt idx="1600">
                  <c:v>-74.285804748999993</c:v>
                </c:pt>
                <c:pt idx="1601">
                  <c:v>-74.323455811000002</c:v>
                </c:pt>
                <c:pt idx="1602">
                  <c:v>-74.380760193</c:v>
                </c:pt>
                <c:pt idx="1603">
                  <c:v>-74.456214904999996</c:v>
                </c:pt>
                <c:pt idx="1604">
                  <c:v>-74.547981261999993</c:v>
                </c:pt>
                <c:pt idx="1605">
                  <c:v>-74.653892517000003</c:v>
                </c:pt>
                <c:pt idx="1606">
                  <c:v>-74.771324157999999</c:v>
                </c:pt>
                <c:pt idx="1607">
                  <c:v>-74.896980286000002</c:v>
                </c:pt>
                <c:pt idx="1608">
                  <c:v>-75.026832580999994</c:v>
                </c:pt>
                <c:pt idx="1609">
                  <c:v>-75.156539917000003</c:v>
                </c:pt>
                <c:pt idx="1610">
                  <c:v>-75.282394409000005</c:v>
                </c:pt>
                <c:pt idx="1611">
                  <c:v>-75.402107239000003</c:v>
                </c:pt>
                <c:pt idx="1612">
                  <c:v>-75.514930724999999</c:v>
                </c:pt>
                <c:pt idx="1613">
                  <c:v>-75.621200561999999</c:v>
                </c:pt>
                <c:pt idx="1614">
                  <c:v>-75.721687317000004</c:v>
                </c:pt>
                <c:pt idx="1615">
                  <c:v>-75.816955566000004</c:v>
                </c:pt>
                <c:pt idx="1616">
                  <c:v>-75.906791686999995</c:v>
                </c:pt>
                <c:pt idx="1617">
                  <c:v>-75.989929199000002</c:v>
                </c:pt>
                <c:pt idx="1618">
                  <c:v>-76.064193725999999</c:v>
                </c:pt>
                <c:pt idx="1619">
                  <c:v>-76.126930236999996</c:v>
                </c:pt>
                <c:pt idx="1620">
                  <c:v>-76.175323485999996</c:v>
                </c:pt>
                <c:pt idx="1621">
                  <c:v>-76.206504821999999</c:v>
                </c:pt>
                <c:pt idx="1622">
                  <c:v>-76.217483521000005</c:v>
                </c:pt>
                <c:pt idx="1623">
                  <c:v>-76.205001831000004</c:v>
                </c:pt>
                <c:pt idx="1624">
                  <c:v>-76.165512085000003</c:v>
                </c:pt>
                <c:pt idx="1625">
                  <c:v>-76.095748900999993</c:v>
                </c:pt>
                <c:pt idx="1626">
                  <c:v>-75.993705750000004</c:v>
                </c:pt>
                <c:pt idx="1627">
                  <c:v>-75.859153747999997</c:v>
                </c:pt>
                <c:pt idx="1628">
                  <c:v>-75.693305968999994</c:v>
                </c:pt>
                <c:pt idx="1629">
                  <c:v>-75.498092650999993</c:v>
                </c:pt>
                <c:pt idx="1630">
                  <c:v>-75.275459290000001</c:v>
                </c:pt>
                <c:pt idx="1631">
                  <c:v>-75.026985167999996</c:v>
                </c:pt>
                <c:pt idx="1632">
                  <c:v>-74.753990173000005</c:v>
                </c:pt>
                <c:pt idx="1633">
                  <c:v>-74.458038329999994</c:v>
                </c:pt>
                <c:pt idx="1634">
                  <c:v>-74.141372681000007</c:v>
                </c:pt>
                <c:pt idx="1635">
                  <c:v>-73.806938170999999</c:v>
                </c:pt>
                <c:pt idx="1636">
                  <c:v>-73.458114624000004</c:v>
                </c:pt>
                <c:pt idx="1637">
                  <c:v>-73.098381042</c:v>
                </c:pt>
                <c:pt idx="1638">
                  <c:v>-72.730995178000001</c:v>
                </c:pt>
                <c:pt idx="1639">
                  <c:v>-72.358726501000007</c:v>
                </c:pt>
                <c:pt idx="1640">
                  <c:v>-71.983634949000006</c:v>
                </c:pt>
                <c:pt idx="1641">
                  <c:v>-71.607177734000004</c:v>
                </c:pt>
                <c:pt idx="1642">
                  <c:v>-71.230842589999995</c:v>
                </c:pt>
                <c:pt idx="1643">
                  <c:v>-70.856956482000001</c:v>
                </c:pt>
                <c:pt idx="1644">
                  <c:v>-70.488960266000007</c:v>
                </c:pt>
                <c:pt idx="1645">
                  <c:v>-70.131080627000003</c:v>
                </c:pt>
                <c:pt idx="1646">
                  <c:v>-69.787834167</c:v>
                </c:pt>
                <c:pt idx="1647">
                  <c:v>-69.463584900000001</c:v>
                </c:pt>
                <c:pt idx="1648">
                  <c:v>-69.162345885999997</c:v>
                </c:pt>
                <c:pt idx="1649">
                  <c:v>-68.887741089000002</c:v>
                </c:pt>
                <c:pt idx="1650">
                  <c:v>-68.642944335999999</c:v>
                </c:pt>
                <c:pt idx="1651">
                  <c:v>-68.430580139</c:v>
                </c:pt>
                <c:pt idx="1652">
                  <c:v>-68.252540588000002</c:v>
                </c:pt>
                <c:pt idx="1653">
                  <c:v>-68.109832764000004</c:v>
                </c:pt>
                <c:pt idx="1654">
                  <c:v>-68.002426146999994</c:v>
                </c:pt>
                <c:pt idx="1655">
                  <c:v>-67.929176330999994</c:v>
                </c:pt>
                <c:pt idx="1656">
                  <c:v>-67.887756347999996</c:v>
                </c:pt>
                <c:pt idx="1657">
                  <c:v>-67.874595642000003</c:v>
                </c:pt>
                <c:pt idx="1658">
                  <c:v>-67.884834290000001</c:v>
                </c:pt>
                <c:pt idx="1659">
                  <c:v>-67.912467957000004</c:v>
                </c:pt>
                <c:pt idx="1660">
                  <c:v>-67.950973511000001</c:v>
                </c:pt>
                <c:pt idx="1661">
                  <c:v>-67.994415282999995</c:v>
                </c:pt>
                <c:pt idx="1662">
                  <c:v>-68.038200377999999</c:v>
                </c:pt>
                <c:pt idx="1663">
                  <c:v>-68.079132079999994</c:v>
                </c:pt>
                <c:pt idx="1664">
                  <c:v>-68.114997864000003</c:v>
                </c:pt>
                <c:pt idx="1665">
                  <c:v>-68.144104003999999</c:v>
                </c:pt>
                <c:pt idx="1666">
                  <c:v>-68.164878845000004</c:v>
                </c:pt>
                <c:pt idx="1667">
                  <c:v>-68.175643921000002</c:v>
                </c:pt>
                <c:pt idx="1668">
                  <c:v>-68.174530028999996</c:v>
                </c:pt>
                <c:pt idx="1669">
                  <c:v>-68.159461974999999</c:v>
                </c:pt>
                <c:pt idx="1670">
                  <c:v>-68.128112793</c:v>
                </c:pt>
                <c:pt idx="1671">
                  <c:v>-68.077804564999994</c:v>
                </c:pt>
                <c:pt idx="1672">
                  <c:v>-68.005355835000003</c:v>
                </c:pt>
                <c:pt idx="1673">
                  <c:v>-67.907073975000003</c:v>
                </c:pt>
                <c:pt idx="1674">
                  <c:v>-67.779319763000004</c:v>
                </c:pt>
                <c:pt idx="1675">
                  <c:v>-67.619567871000001</c:v>
                </c:pt>
                <c:pt idx="1676">
                  <c:v>-67.427185058999996</c:v>
                </c:pt>
                <c:pt idx="1677">
                  <c:v>-67.203346252000003</c:v>
                </c:pt>
                <c:pt idx="1678">
                  <c:v>-66.950492858999993</c:v>
                </c:pt>
                <c:pt idx="1679">
                  <c:v>-66.671722411999994</c:v>
                </c:pt>
                <c:pt idx="1680">
                  <c:v>-66.370285034000005</c:v>
                </c:pt>
                <c:pt idx="1681">
                  <c:v>-66.049262999999996</c:v>
                </c:pt>
                <c:pt idx="1682">
                  <c:v>-65.711441039999997</c:v>
                </c:pt>
                <c:pt idx="1683">
                  <c:v>-65.359443665000001</c:v>
                </c:pt>
                <c:pt idx="1684">
                  <c:v>-64.996032714999998</c:v>
                </c:pt>
                <c:pt idx="1685">
                  <c:v>-64.624237061000002</c:v>
                </c:pt>
                <c:pt idx="1686">
                  <c:v>-64.247230529999996</c:v>
                </c:pt>
                <c:pt idx="1687">
                  <c:v>-63.868083953999999</c:v>
                </c:pt>
                <c:pt idx="1688">
                  <c:v>-63.489608765</c:v>
                </c:pt>
                <c:pt idx="1689">
                  <c:v>-63.114292145</c:v>
                </c:pt>
                <c:pt idx="1690">
                  <c:v>-62.744266510000003</c:v>
                </c:pt>
                <c:pt idx="1691">
                  <c:v>-62.381256104000002</c:v>
                </c:pt>
                <c:pt idx="1692">
                  <c:v>-62.026569365999997</c:v>
                </c:pt>
                <c:pt idx="1693">
                  <c:v>-61.681205749999997</c:v>
                </c:pt>
                <c:pt idx="1694">
                  <c:v>-61.345966339</c:v>
                </c:pt>
                <c:pt idx="1695">
                  <c:v>-61.021472930999998</c:v>
                </c:pt>
                <c:pt idx="1696">
                  <c:v>-60.708164214999996</c:v>
                </c:pt>
                <c:pt idx="1697">
                  <c:v>-60.406311035000002</c:v>
                </c:pt>
                <c:pt idx="1698">
                  <c:v>-60.115989685000002</c:v>
                </c:pt>
                <c:pt idx="1699">
                  <c:v>-59.837093353</c:v>
                </c:pt>
                <c:pt idx="1700">
                  <c:v>-59.569454192999999</c:v>
                </c:pt>
                <c:pt idx="1701">
                  <c:v>-59.312988281000003</c:v>
                </c:pt>
                <c:pt idx="1702">
                  <c:v>-59.067687988000003</c:v>
                </c:pt>
                <c:pt idx="1703">
                  <c:v>-58.833480835000003</c:v>
                </c:pt>
                <c:pt idx="1704">
                  <c:v>-58.610046386999997</c:v>
                </c:pt>
                <c:pt idx="1705">
                  <c:v>-58.396778107000003</c:v>
                </c:pt>
                <c:pt idx="1706">
                  <c:v>-58.192939758000001</c:v>
                </c:pt>
                <c:pt idx="1707">
                  <c:v>-57.997879028</c:v>
                </c:pt>
                <c:pt idx="1708">
                  <c:v>-57.811088562000002</c:v>
                </c:pt>
                <c:pt idx="1709">
                  <c:v>-57.632068633999999</c:v>
                </c:pt>
                <c:pt idx="1710">
                  <c:v>-57.460170746000003</c:v>
                </c:pt>
                <c:pt idx="1711">
                  <c:v>-57.294441223</c:v>
                </c:pt>
                <c:pt idx="1712">
                  <c:v>-57.133514404000003</c:v>
                </c:pt>
                <c:pt idx="1713">
                  <c:v>-56.975646973000003</c:v>
                </c:pt>
                <c:pt idx="1714">
                  <c:v>-56.818939209</c:v>
                </c:pt>
                <c:pt idx="1715">
                  <c:v>-56.661655426000003</c:v>
                </c:pt>
                <c:pt idx="1716">
                  <c:v>-56.502388000000003</c:v>
                </c:pt>
                <c:pt idx="1717">
                  <c:v>-56.340045928999999</c:v>
                </c:pt>
                <c:pt idx="1718">
                  <c:v>-56.173748015999998</c:v>
                </c:pt>
                <c:pt idx="1719">
                  <c:v>-56.002700806</c:v>
                </c:pt>
                <c:pt idx="1720">
                  <c:v>-55.826118469000001</c:v>
                </c:pt>
                <c:pt idx="1721">
                  <c:v>-55.643329620000003</c:v>
                </c:pt>
                <c:pt idx="1722">
                  <c:v>-55.454128265000001</c:v>
                </c:pt>
                <c:pt idx="1723">
                  <c:v>-55.259048462000003</c:v>
                </c:pt>
                <c:pt idx="1724">
                  <c:v>-55.059261321999998</c:v>
                </c:pt>
                <c:pt idx="1725">
                  <c:v>-54.856231688999998</c:v>
                </c:pt>
                <c:pt idx="1726">
                  <c:v>-54.651420592999997</c:v>
                </c:pt>
                <c:pt idx="1727">
                  <c:v>-54.446109772</c:v>
                </c:pt>
                <c:pt idx="1728">
                  <c:v>-54.241333007999998</c:v>
                </c:pt>
                <c:pt idx="1729">
                  <c:v>-54.037910461000003</c:v>
                </c:pt>
                <c:pt idx="1730">
                  <c:v>-53.836597443000002</c:v>
                </c:pt>
                <c:pt idx="1731">
                  <c:v>-53.638202667000002</c:v>
                </c:pt>
                <c:pt idx="1732">
                  <c:v>-53.443588257000002</c:v>
                </c:pt>
                <c:pt idx="1733">
                  <c:v>-53.253562926999997</c:v>
                </c:pt>
                <c:pt idx="1734">
                  <c:v>-53.068836212000001</c:v>
                </c:pt>
                <c:pt idx="1735">
                  <c:v>-52.890048981</c:v>
                </c:pt>
                <c:pt idx="1736">
                  <c:v>-52.717803955000001</c:v>
                </c:pt>
                <c:pt idx="1737">
                  <c:v>-52.552635193</c:v>
                </c:pt>
                <c:pt idx="1738">
                  <c:v>-52.394958496000001</c:v>
                </c:pt>
                <c:pt idx="1739">
                  <c:v>-52.245033264</c:v>
                </c:pt>
                <c:pt idx="1740">
                  <c:v>-52.102901459000002</c:v>
                </c:pt>
                <c:pt idx="1741">
                  <c:v>-51.968315124999997</c:v>
                </c:pt>
                <c:pt idx="1742">
                  <c:v>-51.840705872000001</c:v>
                </c:pt>
                <c:pt idx="1743">
                  <c:v>-51.719310759999999</c:v>
                </c:pt>
                <c:pt idx="1744">
                  <c:v>-51.603443145999996</c:v>
                </c:pt>
                <c:pt idx="1745">
                  <c:v>-51.492698668999999</c:v>
                </c:pt>
                <c:pt idx="1746">
                  <c:v>-51.386932373</c:v>
                </c:pt>
                <c:pt idx="1747">
                  <c:v>-51.286071776999997</c:v>
                </c:pt>
                <c:pt idx="1748">
                  <c:v>-51.189956664999997</c:v>
                </c:pt>
                <c:pt idx="1749">
                  <c:v>-51.098247528000002</c:v>
                </c:pt>
                <c:pt idx="1750">
                  <c:v>-51.010375977000002</c:v>
                </c:pt>
                <c:pt idx="1751">
                  <c:v>-50.925502776999998</c:v>
                </c:pt>
                <c:pt idx="1752">
                  <c:v>-50.842483520999998</c:v>
                </c:pt>
                <c:pt idx="1753">
                  <c:v>-50.759822845000002</c:v>
                </c:pt>
                <c:pt idx="1754">
                  <c:v>-50.675617217999999</c:v>
                </c:pt>
                <c:pt idx="1755">
                  <c:v>-50.587589264000002</c:v>
                </c:pt>
                <c:pt idx="1756">
                  <c:v>-50.493461609000001</c:v>
                </c:pt>
                <c:pt idx="1757">
                  <c:v>-50.391597748000002</c:v>
                </c:pt>
                <c:pt idx="1758">
                  <c:v>-50.281375885000003</c:v>
                </c:pt>
                <c:pt idx="1759">
                  <c:v>-50.163089751999998</c:v>
                </c:pt>
                <c:pt idx="1760">
                  <c:v>-50.037628173999998</c:v>
                </c:pt>
                <c:pt idx="1761">
                  <c:v>-49.906120299999998</c:v>
                </c:pt>
                <c:pt idx="1762">
                  <c:v>-49.769657135000003</c:v>
                </c:pt>
                <c:pt idx="1763">
                  <c:v>-49.629066467000001</c:v>
                </c:pt>
                <c:pt idx="1764">
                  <c:v>-49.484764099000003</c:v>
                </c:pt>
                <c:pt idx="1765">
                  <c:v>-49.336658477999997</c:v>
                </c:pt>
                <c:pt idx="1766">
                  <c:v>-49.184116363999998</c:v>
                </c:pt>
                <c:pt idx="1767">
                  <c:v>-49.025997162000003</c:v>
                </c:pt>
                <c:pt idx="1768">
                  <c:v>-48.860713959000002</c:v>
                </c:pt>
                <c:pt idx="1769">
                  <c:v>-48.686294556</c:v>
                </c:pt>
                <c:pt idx="1770">
                  <c:v>-48.500694275000001</c:v>
                </c:pt>
                <c:pt idx="1771">
                  <c:v>-48.302394866999997</c:v>
                </c:pt>
                <c:pt idx="1772">
                  <c:v>-48.090908051</c:v>
                </c:pt>
                <c:pt idx="1773">
                  <c:v>-47.866806029999999</c:v>
                </c:pt>
                <c:pt idx="1774">
                  <c:v>-47.631431579999997</c:v>
                </c:pt>
                <c:pt idx="1775">
                  <c:v>-47.386535645000002</c:v>
                </c:pt>
                <c:pt idx="1776">
                  <c:v>-47.133995056000003</c:v>
                </c:pt>
                <c:pt idx="1777">
                  <c:v>-46.875610352000002</c:v>
                </c:pt>
                <c:pt idx="1778">
                  <c:v>-46.612960815000001</c:v>
                </c:pt>
                <c:pt idx="1779">
                  <c:v>-46.347343445</c:v>
                </c:pt>
                <c:pt idx="1780">
                  <c:v>-46.079872131000002</c:v>
                </c:pt>
                <c:pt idx="1781">
                  <c:v>-45.811733246000003</c:v>
                </c:pt>
                <c:pt idx="1782">
                  <c:v>-45.544384002999998</c:v>
                </c:pt>
                <c:pt idx="1783">
                  <c:v>-45.279521942000002</c:v>
                </c:pt>
                <c:pt idx="1784">
                  <c:v>-45.018856049</c:v>
                </c:pt>
                <c:pt idx="1785">
                  <c:v>-44.763893127000003</c:v>
                </c:pt>
                <c:pt idx="1786">
                  <c:v>-44.515811919999997</c:v>
                </c:pt>
                <c:pt idx="1787">
                  <c:v>-44.275436401</c:v>
                </c:pt>
                <c:pt idx="1788">
                  <c:v>-44.043209075999997</c:v>
                </c:pt>
                <c:pt idx="1789">
                  <c:v>-43.819133759000003</c:v>
                </c:pt>
                <c:pt idx="1790">
                  <c:v>-43.602699280000003</c:v>
                </c:pt>
                <c:pt idx="1791">
                  <c:v>-43.392852783000002</c:v>
                </c:pt>
                <c:pt idx="1792">
                  <c:v>-43.188129425</c:v>
                </c:pt>
                <c:pt idx="1793">
                  <c:v>-42.987022400000001</c:v>
                </c:pt>
                <c:pt idx="1794">
                  <c:v>-42.788425445999998</c:v>
                </c:pt>
                <c:pt idx="1795">
                  <c:v>-42.591819762999997</c:v>
                </c:pt>
                <c:pt idx="1796">
                  <c:v>-42.397151946999998</c:v>
                </c:pt>
                <c:pt idx="1797">
                  <c:v>-42.204612732000001</c:v>
                </c:pt>
                <c:pt idx="1798">
                  <c:v>-42.014469147</c:v>
                </c:pt>
                <c:pt idx="1799">
                  <c:v>-41.826919556</c:v>
                </c:pt>
                <c:pt idx="1800">
                  <c:v>-41.642040252999998</c:v>
                </c:pt>
                <c:pt idx="1801">
                  <c:v>-41.459869384999998</c:v>
                </c:pt>
                <c:pt idx="1802">
                  <c:v>-41.280578613000003</c:v>
                </c:pt>
                <c:pt idx="1803">
                  <c:v>-41.104568481000001</c:v>
                </c:pt>
                <c:pt idx="1804">
                  <c:v>-40.932422637999998</c:v>
                </c:pt>
                <c:pt idx="1805">
                  <c:v>-40.764789581000002</c:v>
                </c:pt>
                <c:pt idx="1806">
                  <c:v>-40.602241515999999</c:v>
                </c:pt>
                <c:pt idx="1807">
                  <c:v>-40.445137023999997</c:v>
                </c:pt>
                <c:pt idx="1808">
                  <c:v>-40.293498993</c:v>
                </c:pt>
                <c:pt idx="1809">
                  <c:v>-40.146911621000001</c:v>
                </c:pt>
                <c:pt idx="1810">
                  <c:v>-40.004486084</c:v>
                </c:pt>
                <c:pt idx="1811">
                  <c:v>-39.864929199000002</c:v>
                </c:pt>
                <c:pt idx="1812">
                  <c:v>-39.726814269999998</c:v>
                </c:pt>
                <c:pt idx="1813">
                  <c:v>-39.588958740000002</c:v>
                </c:pt>
                <c:pt idx="1814">
                  <c:v>-39.450653076000002</c:v>
                </c:pt>
                <c:pt idx="1815">
                  <c:v>-39.311611176</c:v>
                </c:pt>
                <c:pt idx="1816">
                  <c:v>-39.171791077000002</c:v>
                </c:pt>
                <c:pt idx="1817">
                  <c:v>-39.031242370999998</c:v>
                </c:pt>
                <c:pt idx="1818">
                  <c:v>-38.889991760000001</c:v>
                </c:pt>
                <c:pt idx="1819">
                  <c:v>-38.747951508</c:v>
                </c:pt>
                <c:pt idx="1820">
                  <c:v>-38.604885101000001</c:v>
                </c:pt>
                <c:pt idx="1821">
                  <c:v>-38.460514068999998</c:v>
                </c:pt>
                <c:pt idx="1822">
                  <c:v>-38.31476593</c:v>
                </c:pt>
                <c:pt idx="1823">
                  <c:v>-38.168006896999998</c:v>
                </c:pt>
                <c:pt idx="1824">
                  <c:v>-38.021057128999999</c:v>
                </c:pt>
                <c:pt idx="1825">
                  <c:v>-37.875049591</c:v>
                </c:pt>
                <c:pt idx="1826">
                  <c:v>-37.731269836000003</c:v>
                </c:pt>
                <c:pt idx="1827">
                  <c:v>-37.591033936000002</c:v>
                </c:pt>
                <c:pt idx="1828">
                  <c:v>-37.455551147000001</c:v>
                </c:pt>
                <c:pt idx="1829">
                  <c:v>-37.325820923000002</c:v>
                </c:pt>
                <c:pt idx="1830">
                  <c:v>-37.202571869000003</c:v>
                </c:pt>
                <c:pt idx="1831">
                  <c:v>-37.086277008000003</c:v>
                </c:pt>
                <c:pt idx="1832">
                  <c:v>-36.977256775000001</c:v>
                </c:pt>
                <c:pt idx="1833">
                  <c:v>-36.875770568999997</c:v>
                </c:pt>
                <c:pt idx="1834">
                  <c:v>-36.782012938999998</c:v>
                </c:pt>
                <c:pt idx="1835">
                  <c:v>-36.696041106999999</c:v>
                </c:pt>
                <c:pt idx="1836">
                  <c:v>-36.617729187000002</c:v>
                </c:pt>
                <c:pt idx="1837">
                  <c:v>-36.546775818</c:v>
                </c:pt>
                <c:pt idx="1838">
                  <c:v>-36.482749939000001</c:v>
                </c:pt>
                <c:pt idx="1839">
                  <c:v>-36.425132751</c:v>
                </c:pt>
                <c:pt idx="1840">
                  <c:v>-36.373321533000002</c:v>
                </c:pt>
                <c:pt idx="1841">
                  <c:v>-36.326591491999999</c:v>
                </c:pt>
                <c:pt idx="1842">
                  <c:v>-36.284069060999997</c:v>
                </c:pt>
                <c:pt idx="1843">
                  <c:v>-36.244766235</c:v>
                </c:pt>
                <c:pt idx="1844">
                  <c:v>-36.207645415999998</c:v>
                </c:pt>
                <c:pt idx="1845">
                  <c:v>-36.171657562</c:v>
                </c:pt>
                <c:pt idx="1846">
                  <c:v>-36.135738373000002</c:v>
                </c:pt>
                <c:pt idx="1847">
                  <c:v>-36.098781586000001</c:v>
                </c:pt>
                <c:pt idx="1848">
                  <c:v>-36.059612274000003</c:v>
                </c:pt>
                <c:pt idx="1849">
                  <c:v>-36.016967772999998</c:v>
                </c:pt>
                <c:pt idx="1850">
                  <c:v>-35.969520568999997</c:v>
                </c:pt>
                <c:pt idx="1851">
                  <c:v>-35.915912628000001</c:v>
                </c:pt>
                <c:pt idx="1852">
                  <c:v>-35.854824065999999</c:v>
                </c:pt>
                <c:pt idx="1853">
                  <c:v>-35.785068512000002</c:v>
                </c:pt>
                <c:pt idx="1854">
                  <c:v>-35.705669403000002</c:v>
                </c:pt>
                <c:pt idx="1855">
                  <c:v>-35.615898131999998</c:v>
                </c:pt>
                <c:pt idx="1856">
                  <c:v>-35.515289307000003</c:v>
                </c:pt>
                <c:pt idx="1857">
                  <c:v>-35.403724670000003</c:v>
                </c:pt>
                <c:pt idx="1858">
                  <c:v>-35.281517029</c:v>
                </c:pt>
                <c:pt idx="1859">
                  <c:v>-35.149410248000002</c:v>
                </c:pt>
                <c:pt idx="1860">
                  <c:v>-35.008518219000003</c:v>
                </c:pt>
                <c:pt idx="1861">
                  <c:v>-34.860244751000003</c:v>
                </c:pt>
                <c:pt idx="1862">
                  <c:v>-34.706222533999998</c:v>
                </c:pt>
                <c:pt idx="1863">
                  <c:v>-34.548213959000002</c:v>
                </c:pt>
                <c:pt idx="1864">
                  <c:v>-34.388004303000002</c:v>
                </c:pt>
                <c:pt idx="1865">
                  <c:v>-34.227333068999997</c:v>
                </c:pt>
                <c:pt idx="1866">
                  <c:v>-34.067882537999999</c:v>
                </c:pt>
                <c:pt idx="1867">
                  <c:v>-33.911300658999998</c:v>
                </c:pt>
                <c:pt idx="1868">
                  <c:v>-33.759166718000003</c:v>
                </c:pt>
                <c:pt idx="1869">
                  <c:v>-33.612922668000003</c:v>
                </c:pt>
                <c:pt idx="1870">
                  <c:v>-33.473815918</c:v>
                </c:pt>
                <c:pt idx="1871">
                  <c:v>-33.342868805000002</c:v>
                </c:pt>
                <c:pt idx="1872">
                  <c:v>-33.220836638999998</c:v>
                </c:pt>
                <c:pt idx="1873">
                  <c:v>-33.108123779000003</c:v>
                </c:pt>
                <c:pt idx="1874">
                  <c:v>-33.004707336000003</c:v>
                </c:pt>
                <c:pt idx="1875">
                  <c:v>-32.910091399999999</c:v>
                </c:pt>
                <c:pt idx="1876">
                  <c:v>-32.823307036999999</c:v>
                </c:pt>
                <c:pt idx="1877">
                  <c:v>-32.742958068999997</c:v>
                </c:pt>
                <c:pt idx="1878">
                  <c:v>-32.667274474999999</c:v>
                </c:pt>
                <c:pt idx="1879">
                  <c:v>-32.594188690000003</c:v>
                </c:pt>
                <c:pt idx="1880">
                  <c:v>-32.521434784</c:v>
                </c:pt>
                <c:pt idx="1881">
                  <c:v>-32.446647644000002</c:v>
                </c:pt>
                <c:pt idx="1882">
                  <c:v>-32.367485045999999</c:v>
                </c:pt>
                <c:pt idx="1883">
                  <c:v>-32.281784058</c:v>
                </c:pt>
                <c:pt idx="1884">
                  <c:v>-32.187698363999999</c:v>
                </c:pt>
                <c:pt idx="1885">
                  <c:v>-32.083763122999997</c:v>
                </c:pt>
                <c:pt idx="1886">
                  <c:v>-31.968917847</c:v>
                </c:pt>
                <c:pt idx="1887">
                  <c:v>-31.842521667</c:v>
                </c:pt>
                <c:pt idx="1888">
                  <c:v>-31.704366684</c:v>
                </c:pt>
                <c:pt idx="1889">
                  <c:v>-31.554630280000001</c:v>
                </c:pt>
                <c:pt idx="1890">
                  <c:v>-31.393787383999999</c:v>
                </c:pt>
                <c:pt idx="1891">
                  <c:v>-31.222539902000001</c:v>
                </c:pt>
                <c:pt idx="1892">
                  <c:v>-31.041780471999999</c:v>
                </c:pt>
                <c:pt idx="1893">
                  <c:v>-30.852565765000001</c:v>
                </c:pt>
                <c:pt idx="1894">
                  <c:v>-30.656124115000001</c:v>
                </c:pt>
                <c:pt idx="1895">
                  <c:v>-30.453861237000002</c:v>
                </c:pt>
                <c:pt idx="1896">
                  <c:v>-30.247323990000002</c:v>
                </c:pt>
                <c:pt idx="1897">
                  <c:v>-30.038114547999999</c:v>
                </c:pt>
                <c:pt idx="1898">
                  <c:v>-29.827795029000001</c:v>
                </c:pt>
                <c:pt idx="1899">
                  <c:v>-29.617834090999999</c:v>
                </c:pt>
                <c:pt idx="1900">
                  <c:v>-29.409591675000001</c:v>
                </c:pt>
                <c:pt idx="1901">
                  <c:v>-29.204311370999999</c:v>
                </c:pt>
                <c:pt idx="1902">
                  <c:v>-29.003078461000001</c:v>
                </c:pt>
                <c:pt idx="1903">
                  <c:v>-28.806760787999998</c:v>
                </c:pt>
                <c:pt idx="1904">
                  <c:v>-28.615938187000001</c:v>
                </c:pt>
                <c:pt idx="1905">
                  <c:v>-28.430843353</c:v>
                </c:pt>
                <c:pt idx="1906">
                  <c:v>-28.251314163</c:v>
                </c:pt>
                <c:pt idx="1907">
                  <c:v>-28.076776505000002</c:v>
                </c:pt>
                <c:pt idx="1908">
                  <c:v>-27.906297683999998</c:v>
                </c:pt>
                <c:pt idx="1909">
                  <c:v>-27.738725662</c:v>
                </c:pt>
                <c:pt idx="1910">
                  <c:v>-27.572887421000001</c:v>
                </c:pt>
                <c:pt idx="1911">
                  <c:v>-27.407762526999999</c:v>
                </c:pt>
                <c:pt idx="1912">
                  <c:v>-27.242574692000002</c:v>
                </c:pt>
                <c:pt idx="1913">
                  <c:v>-27.076818465999999</c:v>
                </c:pt>
                <c:pt idx="1914">
                  <c:v>-26.910255432</c:v>
                </c:pt>
                <c:pt idx="1915">
                  <c:v>-26.742908478</c:v>
                </c:pt>
                <c:pt idx="1916">
                  <c:v>-26.575035095</c:v>
                </c:pt>
                <c:pt idx="1917">
                  <c:v>-26.407079697</c:v>
                </c:pt>
                <c:pt idx="1918">
                  <c:v>-26.239622116</c:v>
                </c:pt>
                <c:pt idx="1919">
                  <c:v>-26.073341370000001</c:v>
                </c:pt>
                <c:pt idx="1920">
                  <c:v>-25.908992767000001</c:v>
                </c:pt>
                <c:pt idx="1921">
                  <c:v>-25.747390747000001</c:v>
                </c:pt>
                <c:pt idx="1922">
                  <c:v>-25.589372635</c:v>
                </c:pt>
                <c:pt idx="1923">
                  <c:v>-25.435743332000001</c:v>
                </c:pt>
                <c:pt idx="1924">
                  <c:v>-25.287237167000001</c:v>
                </c:pt>
                <c:pt idx="1925">
                  <c:v>-25.144498824999999</c:v>
                </c:pt>
                <c:pt idx="1926">
                  <c:v>-25.008079529</c:v>
                </c:pt>
                <c:pt idx="1927">
                  <c:v>-24.878435135</c:v>
                </c:pt>
                <c:pt idx="1928">
                  <c:v>-24.755926131999999</c:v>
                </c:pt>
                <c:pt idx="1929">
                  <c:v>-24.64081955</c:v>
                </c:pt>
                <c:pt idx="1930">
                  <c:v>-24.533285141</c:v>
                </c:pt>
                <c:pt idx="1931">
                  <c:v>-24.433403015</c:v>
                </c:pt>
                <c:pt idx="1932">
                  <c:v>-24.341190338000001</c:v>
                </c:pt>
                <c:pt idx="1933">
                  <c:v>-24.256620407</c:v>
                </c:pt>
                <c:pt idx="1934">
                  <c:v>-24.179607391000001</c:v>
                </c:pt>
                <c:pt idx="1935">
                  <c:v>-24.109975814999999</c:v>
                </c:pt>
                <c:pt idx="1936">
                  <c:v>-24.047422408999999</c:v>
                </c:pt>
                <c:pt idx="1937">
                  <c:v>-23.991498947</c:v>
                </c:pt>
                <c:pt idx="1938">
                  <c:v>-23.941604613999999</c:v>
                </c:pt>
                <c:pt idx="1939">
                  <c:v>-23.896980286000002</c:v>
                </c:pt>
                <c:pt idx="1940">
                  <c:v>-23.856704711999999</c:v>
                </c:pt>
                <c:pt idx="1941">
                  <c:v>-23.819744109999998</c:v>
                </c:pt>
                <c:pt idx="1942">
                  <c:v>-23.785049438000001</c:v>
                </c:pt>
                <c:pt idx="1943">
                  <c:v>-23.751644134999999</c:v>
                </c:pt>
                <c:pt idx="1944">
                  <c:v>-23.718669891000001</c:v>
                </c:pt>
                <c:pt idx="1945">
                  <c:v>-23.685403824000002</c:v>
                </c:pt>
                <c:pt idx="1946">
                  <c:v>-23.651281356999998</c:v>
                </c:pt>
                <c:pt idx="1947">
                  <c:v>-23.615917205999999</c:v>
                </c:pt>
                <c:pt idx="1948">
                  <c:v>-23.579099655</c:v>
                </c:pt>
                <c:pt idx="1949">
                  <c:v>-23.540760039999999</c:v>
                </c:pt>
                <c:pt idx="1950">
                  <c:v>-23.500934601000001</c:v>
                </c:pt>
                <c:pt idx="1951">
                  <c:v>-23.459726333999999</c:v>
                </c:pt>
                <c:pt idx="1952">
                  <c:v>-23.417263031000001</c:v>
                </c:pt>
                <c:pt idx="1953">
                  <c:v>-23.373651505000002</c:v>
                </c:pt>
                <c:pt idx="1954">
                  <c:v>-23.328947067000001</c:v>
                </c:pt>
                <c:pt idx="1955">
                  <c:v>-23.283119202000002</c:v>
                </c:pt>
                <c:pt idx="1956">
                  <c:v>-23.23601532</c:v>
                </c:pt>
                <c:pt idx="1957">
                  <c:v>-23.187313079999999</c:v>
                </c:pt>
                <c:pt idx="1958">
                  <c:v>-23.136497498000001</c:v>
                </c:pt>
                <c:pt idx="1959">
                  <c:v>-23.082859038999999</c:v>
                </c:pt>
                <c:pt idx="1960">
                  <c:v>-23.025512695</c:v>
                </c:pt>
                <c:pt idx="1961">
                  <c:v>-22.963424683</c:v>
                </c:pt>
                <c:pt idx="1962">
                  <c:v>-22.895448685000002</c:v>
                </c:pt>
                <c:pt idx="1963">
                  <c:v>-22.820358276</c:v>
                </c:pt>
                <c:pt idx="1964">
                  <c:v>-22.736852645999999</c:v>
                </c:pt>
                <c:pt idx="1965">
                  <c:v>-22.643529892</c:v>
                </c:pt>
                <c:pt idx="1966">
                  <c:v>-22.538860321000001</c:v>
                </c:pt>
                <c:pt idx="1967">
                  <c:v>-22.421232224000001</c:v>
                </c:pt>
                <c:pt idx="1968">
                  <c:v>-22.289112091</c:v>
                </c:pt>
                <c:pt idx="1969">
                  <c:v>-22.141319275000001</c:v>
                </c:pt>
                <c:pt idx="1970">
                  <c:v>-21.977302551000001</c:v>
                </c:pt>
                <c:pt idx="1971">
                  <c:v>-21.797258376999999</c:v>
                </c:pt>
                <c:pt idx="1972">
                  <c:v>-21.602077483999999</c:v>
                </c:pt>
                <c:pt idx="1973">
                  <c:v>-21.393230438</c:v>
                </c:pt>
                <c:pt idx="1974">
                  <c:v>-21.172677994000001</c:v>
                </c:pt>
                <c:pt idx="1975">
                  <c:v>-20.942779541</c:v>
                </c:pt>
                <c:pt idx="1976">
                  <c:v>-20.706178664999999</c:v>
                </c:pt>
                <c:pt idx="1977">
                  <c:v>-20.465671538999999</c:v>
                </c:pt>
                <c:pt idx="1978">
                  <c:v>-20.224092484</c:v>
                </c:pt>
                <c:pt idx="1979">
                  <c:v>-19.984205245999998</c:v>
                </c:pt>
                <c:pt idx="1980">
                  <c:v>-19.748624801999998</c:v>
                </c:pt>
                <c:pt idx="1981">
                  <c:v>-19.519762039</c:v>
                </c:pt>
                <c:pt idx="1982">
                  <c:v>-19.299795151000001</c:v>
                </c:pt>
                <c:pt idx="1983">
                  <c:v>-19.090660095</c:v>
                </c:pt>
                <c:pt idx="1984">
                  <c:v>-18.894079208000001</c:v>
                </c:pt>
                <c:pt idx="1985">
                  <c:v>-18.711557387999999</c:v>
                </c:pt>
                <c:pt idx="1986">
                  <c:v>-18.544342041</c:v>
                </c:pt>
                <c:pt idx="1987">
                  <c:v>-18.393371582</c:v>
                </c:pt>
                <c:pt idx="1988">
                  <c:v>-18.259246825999998</c:v>
                </c:pt>
                <c:pt idx="1989">
                  <c:v>-18.142221451000001</c:v>
                </c:pt>
                <c:pt idx="1990">
                  <c:v>-18.042200089000001</c:v>
                </c:pt>
                <c:pt idx="1991">
                  <c:v>-17.958757401</c:v>
                </c:pt>
                <c:pt idx="1992">
                  <c:v>-17.891170502000001</c:v>
                </c:pt>
                <c:pt idx="1993">
                  <c:v>-17.838449478000001</c:v>
                </c:pt>
                <c:pt idx="1994">
                  <c:v>-17.799329757999999</c:v>
                </c:pt>
                <c:pt idx="1995">
                  <c:v>-17.772232056</c:v>
                </c:pt>
                <c:pt idx="1996">
                  <c:v>-17.755258560000001</c:v>
                </c:pt>
                <c:pt idx="1997">
                  <c:v>-17.746219634999999</c:v>
                </c:pt>
                <c:pt idx="1998">
                  <c:v>-17.742673874000001</c:v>
                </c:pt>
                <c:pt idx="1999">
                  <c:v>-17.741954802999999</c:v>
                </c:pt>
              </c:numCache>
            </c:numRef>
          </c:yVal>
          <c:smooth val="1"/>
          <c:extLst>
            <c:ext xmlns:c16="http://schemas.microsoft.com/office/drawing/2014/chart" uri="{C3380CC4-5D6E-409C-BE32-E72D297353CC}">
              <c16:uniqueId val="{00000002-149A-4E07-93AE-9239B430F7F6}"/>
            </c:ext>
          </c:extLst>
        </c:ser>
        <c:dLbls>
          <c:showLegendKey val="0"/>
          <c:showVal val="0"/>
          <c:showCatName val="0"/>
          <c:showSerName val="0"/>
          <c:showPercent val="0"/>
          <c:showBubbleSize val="0"/>
        </c:dLbls>
        <c:axId val="495571712"/>
        <c:axId val="495565808"/>
      </c:scatterChart>
      <c:valAx>
        <c:axId val="495571712"/>
        <c:scaling>
          <c:orientation val="minMax"/>
          <c:max val="2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dirty="0">
                    <a:solidFill>
                      <a:schemeClr val="tx1"/>
                    </a:solidFill>
                  </a:rPr>
                  <a:t>Time (</a:t>
                </a:r>
                <a:r>
                  <a:rPr lang="en-US" sz="1200" dirty="0" err="1">
                    <a:solidFill>
                      <a:schemeClr val="tx1"/>
                    </a:solidFill>
                  </a:rPr>
                  <a:t>ms</a:t>
                </a:r>
                <a:r>
                  <a:rPr lang="en-US" sz="1200" dirty="0">
                    <a:solidFill>
                      <a:schemeClr val="tx1"/>
                    </a:solidFill>
                  </a:rPr>
                  <a:t>)</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95565808"/>
        <c:crosses val="autoZero"/>
        <c:crossBetween val="midCat"/>
      </c:valAx>
      <c:valAx>
        <c:axId val="495565808"/>
        <c:scaling>
          <c:orientation val="minMax"/>
          <c:max val="50"/>
          <c:min val="-25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dirty="0">
                    <a:solidFill>
                      <a:schemeClr val="tx1"/>
                    </a:solidFill>
                  </a:rPr>
                  <a:t>Moment (N-m)</a:t>
                </a:r>
              </a:p>
            </c:rich>
          </c:tx>
          <c:layout>
            <c:manualLayout>
              <c:xMode val="edge"/>
              <c:yMode val="edge"/>
              <c:x val="2.7524175159708845E-2"/>
              <c:y val="0.15297731495103789"/>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495571712"/>
        <c:crosses val="autoZero"/>
        <c:crossBetween val="midCat"/>
        <c:majorUnit val="5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Kinematic Plot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Stock Head</c:v>
          </c:tx>
          <c:spPr>
            <a:ln w="25400" cap="rnd">
              <a:solidFill>
                <a:schemeClr val="tx1"/>
              </a:solidFill>
              <a:round/>
            </a:ln>
            <a:effectLst/>
          </c:spPr>
          <c:marker>
            <c:symbol val="none"/>
          </c:marker>
          <c:xVal>
            <c:numRef>
              <c:f>[GS3.xlsx]Stock_THOR!$H$3:$H$2002</c:f>
              <c:numCache>
                <c:formatCode>0.00E+00</c:formatCode>
                <c:ptCount val="2000"/>
                <c:pt idx="0">
                  <c:v>-103.1000061</c:v>
                </c:pt>
                <c:pt idx="1">
                  <c:v>-103.1000061</c:v>
                </c:pt>
                <c:pt idx="2">
                  <c:v>-103.1000061</c:v>
                </c:pt>
                <c:pt idx="3">
                  <c:v>-103.1000061</c:v>
                </c:pt>
                <c:pt idx="4">
                  <c:v>-103.1000061</c:v>
                </c:pt>
                <c:pt idx="5">
                  <c:v>-103.1000061</c:v>
                </c:pt>
                <c:pt idx="6">
                  <c:v>-103.1000061</c:v>
                </c:pt>
                <c:pt idx="7">
                  <c:v>-103.1000061</c:v>
                </c:pt>
                <c:pt idx="8">
                  <c:v>-103.1000061</c:v>
                </c:pt>
                <c:pt idx="9">
                  <c:v>-103.1000061</c:v>
                </c:pt>
                <c:pt idx="10">
                  <c:v>-103.1000061</c:v>
                </c:pt>
                <c:pt idx="11">
                  <c:v>-103.1000061</c:v>
                </c:pt>
                <c:pt idx="12">
                  <c:v>-103.1000061</c:v>
                </c:pt>
                <c:pt idx="13">
                  <c:v>-103.1000061</c:v>
                </c:pt>
                <c:pt idx="14">
                  <c:v>-103.08999634</c:v>
                </c:pt>
                <c:pt idx="15">
                  <c:v>-103.08999634</c:v>
                </c:pt>
                <c:pt idx="16">
                  <c:v>-103.08999634</c:v>
                </c:pt>
                <c:pt idx="17">
                  <c:v>-103.08999634</c:v>
                </c:pt>
                <c:pt idx="18">
                  <c:v>-103.08999634</c:v>
                </c:pt>
                <c:pt idx="19">
                  <c:v>-103.08999634</c:v>
                </c:pt>
                <c:pt idx="20">
                  <c:v>-103.08999634</c:v>
                </c:pt>
                <c:pt idx="21">
                  <c:v>-103.08999634</c:v>
                </c:pt>
                <c:pt idx="22">
                  <c:v>-103.08999634</c:v>
                </c:pt>
                <c:pt idx="23">
                  <c:v>-103.08999634</c:v>
                </c:pt>
                <c:pt idx="24">
                  <c:v>-103.08000182999999</c:v>
                </c:pt>
                <c:pt idx="25">
                  <c:v>-103.08000182999999</c:v>
                </c:pt>
                <c:pt idx="26">
                  <c:v>-103.08000182999999</c:v>
                </c:pt>
                <c:pt idx="27">
                  <c:v>-103.08000182999999</c:v>
                </c:pt>
                <c:pt idx="28">
                  <c:v>-103.08000182999999</c:v>
                </c:pt>
                <c:pt idx="29">
                  <c:v>-103.08000182999999</c:v>
                </c:pt>
                <c:pt idx="30">
                  <c:v>-103.07000732</c:v>
                </c:pt>
                <c:pt idx="31">
                  <c:v>-103.07000732</c:v>
                </c:pt>
                <c:pt idx="32">
                  <c:v>-103.07000732</c:v>
                </c:pt>
                <c:pt idx="33">
                  <c:v>-103.07000732</c:v>
                </c:pt>
                <c:pt idx="34">
                  <c:v>-103.05999756</c:v>
                </c:pt>
                <c:pt idx="35">
                  <c:v>-103.05999756</c:v>
                </c:pt>
                <c:pt idx="36">
                  <c:v>-103.05999756</c:v>
                </c:pt>
                <c:pt idx="37">
                  <c:v>-103.05999756</c:v>
                </c:pt>
                <c:pt idx="38">
                  <c:v>-103.05000304999999</c:v>
                </c:pt>
                <c:pt idx="39">
                  <c:v>-103.05000304999999</c:v>
                </c:pt>
                <c:pt idx="40">
                  <c:v>-103.03999329000001</c:v>
                </c:pt>
                <c:pt idx="41">
                  <c:v>-103.03999329000001</c:v>
                </c:pt>
                <c:pt idx="42">
                  <c:v>-103.03999329000001</c:v>
                </c:pt>
                <c:pt idx="43">
                  <c:v>-103.02999878</c:v>
                </c:pt>
                <c:pt idx="44">
                  <c:v>-103.02999878</c:v>
                </c:pt>
                <c:pt idx="45">
                  <c:v>-103.02000426999999</c:v>
                </c:pt>
                <c:pt idx="46">
                  <c:v>-103.02000426999999</c:v>
                </c:pt>
                <c:pt idx="47">
                  <c:v>-103.00999451000001</c:v>
                </c:pt>
                <c:pt idx="48">
                  <c:v>-103.00999451000001</c:v>
                </c:pt>
                <c:pt idx="49">
                  <c:v>-103</c:v>
                </c:pt>
                <c:pt idx="50">
                  <c:v>-103</c:v>
                </c:pt>
                <c:pt idx="51">
                  <c:v>-102.99000548999999</c:v>
                </c:pt>
                <c:pt idx="52">
                  <c:v>-102.99000548999999</c:v>
                </c:pt>
                <c:pt idx="53">
                  <c:v>-102.97999573000001</c:v>
                </c:pt>
                <c:pt idx="54">
                  <c:v>-102.97999573000001</c:v>
                </c:pt>
                <c:pt idx="55">
                  <c:v>-102.97000122</c:v>
                </c:pt>
                <c:pt idx="56">
                  <c:v>-102.96000670999999</c:v>
                </c:pt>
                <c:pt idx="57">
                  <c:v>-102.96000670999999</c:v>
                </c:pt>
                <c:pt idx="58">
                  <c:v>-102.94999695000001</c:v>
                </c:pt>
                <c:pt idx="59">
                  <c:v>-102.94000244</c:v>
                </c:pt>
                <c:pt idx="60">
                  <c:v>-102.94000244</c:v>
                </c:pt>
                <c:pt idx="61">
                  <c:v>-102.92999268</c:v>
                </c:pt>
                <c:pt idx="62">
                  <c:v>-102.91999817000001</c:v>
                </c:pt>
                <c:pt idx="63">
                  <c:v>-102.91000366</c:v>
                </c:pt>
                <c:pt idx="64">
                  <c:v>-102.8999939</c:v>
                </c:pt>
                <c:pt idx="65">
                  <c:v>-102.88999939000001</c:v>
                </c:pt>
                <c:pt idx="66">
                  <c:v>-102.88999939000001</c:v>
                </c:pt>
                <c:pt idx="67">
                  <c:v>-102.88000488</c:v>
                </c:pt>
                <c:pt idx="68">
                  <c:v>-102.86999512</c:v>
                </c:pt>
                <c:pt idx="69">
                  <c:v>-102.86000060999999</c:v>
                </c:pt>
                <c:pt idx="70">
                  <c:v>-102.8500061</c:v>
                </c:pt>
                <c:pt idx="71">
                  <c:v>-102.83999634</c:v>
                </c:pt>
                <c:pt idx="72">
                  <c:v>-102.83000182999999</c:v>
                </c:pt>
                <c:pt idx="73">
                  <c:v>-102.80999756</c:v>
                </c:pt>
                <c:pt idx="74">
                  <c:v>-102.80000304999999</c:v>
                </c:pt>
                <c:pt idx="75">
                  <c:v>-102.78999329000001</c:v>
                </c:pt>
                <c:pt idx="76">
                  <c:v>-102.77999878</c:v>
                </c:pt>
                <c:pt idx="77">
                  <c:v>-102.77000426999999</c:v>
                </c:pt>
                <c:pt idx="78">
                  <c:v>-102.75999451000001</c:v>
                </c:pt>
                <c:pt idx="79">
                  <c:v>-102.74000548999999</c:v>
                </c:pt>
                <c:pt idx="80">
                  <c:v>-102.72999573000001</c:v>
                </c:pt>
                <c:pt idx="81">
                  <c:v>-102.72000122</c:v>
                </c:pt>
                <c:pt idx="82">
                  <c:v>-102.69999695000001</c:v>
                </c:pt>
                <c:pt idx="83">
                  <c:v>-102.69000244</c:v>
                </c:pt>
                <c:pt idx="84">
                  <c:v>-102.66999817000001</c:v>
                </c:pt>
                <c:pt idx="85">
                  <c:v>-102.66000366</c:v>
                </c:pt>
                <c:pt idx="86">
                  <c:v>-102.63999939000001</c:v>
                </c:pt>
                <c:pt idx="87">
                  <c:v>-102.63000488</c:v>
                </c:pt>
                <c:pt idx="88">
                  <c:v>-102.61000060999999</c:v>
                </c:pt>
                <c:pt idx="89">
                  <c:v>-102.6000061</c:v>
                </c:pt>
                <c:pt idx="90">
                  <c:v>-102.58000182999999</c:v>
                </c:pt>
                <c:pt idx="91">
                  <c:v>-102.55999756</c:v>
                </c:pt>
                <c:pt idx="92">
                  <c:v>-102.55000304999999</c:v>
                </c:pt>
                <c:pt idx="93">
                  <c:v>-102.52999878</c:v>
                </c:pt>
                <c:pt idx="94">
                  <c:v>-102.50999451000001</c:v>
                </c:pt>
                <c:pt idx="95">
                  <c:v>-102.49000548999999</c:v>
                </c:pt>
                <c:pt idx="96">
                  <c:v>-102.47000122</c:v>
                </c:pt>
                <c:pt idx="97">
                  <c:v>-102.46000670999999</c:v>
                </c:pt>
                <c:pt idx="98">
                  <c:v>-102.44000244</c:v>
                </c:pt>
                <c:pt idx="99">
                  <c:v>-102.41999817000001</c:v>
                </c:pt>
                <c:pt idx="100">
                  <c:v>-102.3999939</c:v>
                </c:pt>
                <c:pt idx="101">
                  <c:v>-102.38000488</c:v>
                </c:pt>
                <c:pt idx="102">
                  <c:v>-102.3500061</c:v>
                </c:pt>
                <c:pt idx="103">
                  <c:v>-102.33000182999999</c:v>
                </c:pt>
                <c:pt idx="104">
                  <c:v>-102.30999756</c:v>
                </c:pt>
                <c:pt idx="105">
                  <c:v>-102.28999329000001</c:v>
                </c:pt>
                <c:pt idx="106">
                  <c:v>-102.27000426999999</c:v>
                </c:pt>
                <c:pt idx="107">
                  <c:v>-102.24000548999999</c:v>
                </c:pt>
                <c:pt idx="108">
                  <c:v>-102.22000122</c:v>
                </c:pt>
                <c:pt idx="109">
                  <c:v>-102.19999695000001</c:v>
                </c:pt>
                <c:pt idx="110">
                  <c:v>-102.16999817000001</c:v>
                </c:pt>
                <c:pt idx="111">
                  <c:v>-102.1499939</c:v>
                </c:pt>
                <c:pt idx="112">
                  <c:v>-102.11999512</c:v>
                </c:pt>
                <c:pt idx="113">
                  <c:v>-102.1000061</c:v>
                </c:pt>
                <c:pt idx="114">
                  <c:v>-102.07000732</c:v>
                </c:pt>
                <c:pt idx="115">
                  <c:v>-102.05000304999999</c:v>
                </c:pt>
                <c:pt idx="116">
                  <c:v>-102.02000426999999</c:v>
                </c:pt>
                <c:pt idx="117">
                  <c:v>-101.99000548999999</c:v>
                </c:pt>
                <c:pt idx="118">
                  <c:v>-101.96000670999999</c:v>
                </c:pt>
                <c:pt idx="119">
                  <c:v>-101.94000244</c:v>
                </c:pt>
                <c:pt idx="120">
                  <c:v>-101.91000366</c:v>
                </c:pt>
                <c:pt idx="121">
                  <c:v>-101.88000488</c:v>
                </c:pt>
                <c:pt idx="122">
                  <c:v>-101.8500061</c:v>
                </c:pt>
                <c:pt idx="123">
                  <c:v>-101.82000732</c:v>
                </c:pt>
                <c:pt idx="124">
                  <c:v>-101.78999329000001</c:v>
                </c:pt>
                <c:pt idx="125">
                  <c:v>-101.75999451000001</c:v>
                </c:pt>
                <c:pt idx="126">
                  <c:v>-101.72999573000001</c:v>
                </c:pt>
                <c:pt idx="127">
                  <c:v>-101.69000244</c:v>
                </c:pt>
                <c:pt idx="128">
                  <c:v>-101.66000366</c:v>
                </c:pt>
                <c:pt idx="129">
                  <c:v>-101.63000488</c:v>
                </c:pt>
                <c:pt idx="130">
                  <c:v>-101.6000061</c:v>
                </c:pt>
                <c:pt idx="131">
                  <c:v>-101.55999756</c:v>
                </c:pt>
                <c:pt idx="132">
                  <c:v>-101.52999878</c:v>
                </c:pt>
                <c:pt idx="133">
                  <c:v>-101.49000548999999</c:v>
                </c:pt>
                <c:pt idx="134">
                  <c:v>-101.46000670999999</c:v>
                </c:pt>
                <c:pt idx="135">
                  <c:v>-101.41999817000001</c:v>
                </c:pt>
                <c:pt idx="136">
                  <c:v>-101.38000488</c:v>
                </c:pt>
                <c:pt idx="137">
                  <c:v>-101.3500061</c:v>
                </c:pt>
                <c:pt idx="138">
                  <c:v>-101.30999756</c:v>
                </c:pt>
                <c:pt idx="139">
                  <c:v>-101.27000426999999</c:v>
                </c:pt>
                <c:pt idx="140">
                  <c:v>-101.22999573000001</c:v>
                </c:pt>
                <c:pt idx="141">
                  <c:v>-101.19000244</c:v>
                </c:pt>
                <c:pt idx="142">
                  <c:v>-101.16000366</c:v>
                </c:pt>
                <c:pt idx="143">
                  <c:v>-101.11999512</c:v>
                </c:pt>
                <c:pt idx="144">
                  <c:v>-101.07000732</c:v>
                </c:pt>
                <c:pt idx="145">
                  <c:v>-101.02999878</c:v>
                </c:pt>
                <c:pt idx="146">
                  <c:v>-100.99000548999999</c:v>
                </c:pt>
                <c:pt idx="147">
                  <c:v>-100.94999695000001</c:v>
                </c:pt>
                <c:pt idx="148">
                  <c:v>-100.91000366</c:v>
                </c:pt>
                <c:pt idx="149">
                  <c:v>-100.86000060999999</c:v>
                </c:pt>
                <c:pt idx="150">
                  <c:v>-100.82000732</c:v>
                </c:pt>
                <c:pt idx="151">
                  <c:v>-100.77000426999999</c:v>
                </c:pt>
                <c:pt idx="152">
                  <c:v>-100.72999573000001</c:v>
                </c:pt>
                <c:pt idx="153">
                  <c:v>-100.67999268</c:v>
                </c:pt>
                <c:pt idx="154">
                  <c:v>-100.63999939000001</c:v>
                </c:pt>
                <c:pt idx="155">
                  <c:v>-100.58999634</c:v>
                </c:pt>
                <c:pt idx="156">
                  <c:v>-100.53999329000001</c:v>
                </c:pt>
                <c:pt idx="157">
                  <c:v>-100.49000548999999</c:v>
                </c:pt>
                <c:pt idx="158">
                  <c:v>-100.44999695000001</c:v>
                </c:pt>
                <c:pt idx="159">
                  <c:v>-100.3999939</c:v>
                </c:pt>
                <c:pt idx="160">
                  <c:v>-100.3500061</c:v>
                </c:pt>
                <c:pt idx="161">
                  <c:v>-100.30000304999999</c:v>
                </c:pt>
                <c:pt idx="162">
                  <c:v>-100.24000548999999</c:v>
                </c:pt>
                <c:pt idx="163">
                  <c:v>-100.19000244</c:v>
                </c:pt>
                <c:pt idx="164">
                  <c:v>-100.13999939000001</c:v>
                </c:pt>
                <c:pt idx="165">
                  <c:v>-100.08999634</c:v>
                </c:pt>
                <c:pt idx="166">
                  <c:v>-100.02999878</c:v>
                </c:pt>
                <c:pt idx="167">
                  <c:v>-99.979995730000013</c:v>
                </c:pt>
                <c:pt idx="168">
                  <c:v>-99.929992679999998</c:v>
                </c:pt>
                <c:pt idx="169">
                  <c:v>-99.869995119999999</c:v>
                </c:pt>
                <c:pt idx="170">
                  <c:v>-99.809997559999999</c:v>
                </c:pt>
                <c:pt idx="171">
                  <c:v>-99.759994510000013</c:v>
                </c:pt>
                <c:pt idx="172">
                  <c:v>-99.699996950000013</c:v>
                </c:pt>
                <c:pt idx="173">
                  <c:v>-99.639999390000014</c:v>
                </c:pt>
                <c:pt idx="174">
                  <c:v>-99.580001829999986</c:v>
                </c:pt>
                <c:pt idx="175">
                  <c:v>-99.520004269999987</c:v>
                </c:pt>
                <c:pt idx="176">
                  <c:v>-99.460006709999988</c:v>
                </c:pt>
                <c:pt idx="177">
                  <c:v>-99.399993899999998</c:v>
                </c:pt>
                <c:pt idx="178">
                  <c:v>-99.339996339999999</c:v>
                </c:pt>
                <c:pt idx="179">
                  <c:v>-99.27999878</c:v>
                </c:pt>
                <c:pt idx="180">
                  <c:v>-99.22000122</c:v>
                </c:pt>
                <c:pt idx="181">
                  <c:v>-99.149993899999998</c:v>
                </c:pt>
                <c:pt idx="182">
                  <c:v>-99.089996339999999</c:v>
                </c:pt>
                <c:pt idx="183">
                  <c:v>-99.02999878</c:v>
                </c:pt>
                <c:pt idx="184">
                  <c:v>-98.960006709999988</c:v>
                </c:pt>
                <c:pt idx="185">
                  <c:v>-98.899993899999998</c:v>
                </c:pt>
                <c:pt idx="186">
                  <c:v>-98.830001829999986</c:v>
                </c:pt>
                <c:pt idx="187">
                  <c:v>-98.759994510000013</c:v>
                </c:pt>
                <c:pt idx="188">
                  <c:v>-98.690002440000001</c:v>
                </c:pt>
                <c:pt idx="189">
                  <c:v>-98.619995119999999</c:v>
                </c:pt>
                <c:pt idx="190">
                  <c:v>-98.550003049999987</c:v>
                </c:pt>
                <c:pt idx="191">
                  <c:v>-98.479995730000013</c:v>
                </c:pt>
                <c:pt idx="192">
                  <c:v>-98.410003660000001</c:v>
                </c:pt>
                <c:pt idx="193">
                  <c:v>-98.339996339999999</c:v>
                </c:pt>
                <c:pt idx="194">
                  <c:v>-98.270004269999987</c:v>
                </c:pt>
                <c:pt idx="195">
                  <c:v>-98.190002440000001</c:v>
                </c:pt>
                <c:pt idx="196">
                  <c:v>-98.119995119999999</c:v>
                </c:pt>
                <c:pt idx="197">
                  <c:v>-98.050003049999987</c:v>
                </c:pt>
                <c:pt idx="198">
                  <c:v>-97.97000122</c:v>
                </c:pt>
                <c:pt idx="199">
                  <c:v>-97.889999390000014</c:v>
                </c:pt>
                <c:pt idx="200">
                  <c:v>-97.820007320000002</c:v>
                </c:pt>
                <c:pt idx="201">
                  <c:v>-97.740005489999987</c:v>
                </c:pt>
                <c:pt idx="202">
                  <c:v>-97.660003660000001</c:v>
                </c:pt>
                <c:pt idx="203">
                  <c:v>-97.580001829999986</c:v>
                </c:pt>
                <c:pt idx="204">
                  <c:v>-97.5</c:v>
                </c:pt>
                <c:pt idx="205">
                  <c:v>-97.419998170000014</c:v>
                </c:pt>
                <c:pt idx="206">
                  <c:v>-97.339996339999999</c:v>
                </c:pt>
                <c:pt idx="207">
                  <c:v>-97.259994510000013</c:v>
                </c:pt>
                <c:pt idx="208">
                  <c:v>-97.179992679999998</c:v>
                </c:pt>
                <c:pt idx="209">
                  <c:v>-97.089996339999999</c:v>
                </c:pt>
                <c:pt idx="210">
                  <c:v>-97.009994510000013</c:v>
                </c:pt>
                <c:pt idx="211">
                  <c:v>-96.919998170000014</c:v>
                </c:pt>
                <c:pt idx="212">
                  <c:v>-96.839996339999999</c:v>
                </c:pt>
                <c:pt idx="213">
                  <c:v>-96.75</c:v>
                </c:pt>
                <c:pt idx="214">
                  <c:v>-96.660003660000001</c:v>
                </c:pt>
                <c:pt idx="215">
                  <c:v>-96.570007320000002</c:v>
                </c:pt>
                <c:pt idx="216">
                  <c:v>-96.479995730000013</c:v>
                </c:pt>
                <c:pt idx="217">
                  <c:v>-96.389999390000014</c:v>
                </c:pt>
                <c:pt idx="218">
                  <c:v>-96.300003049999987</c:v>
                </c:pt>
                <c:pt idx="219">
                  <c:v>-96.210006709999988</c:v>
                </c:pt>
                <c:pt idx="220">
                  <c:v>-96.119995119999999</c:v>
                </c:pt>
                <c:pt idx="221">
                  <c:v>-96.019989009999989</c:v>
                </c:pt>
                <c:pt idx="222">
                  <c:v>-95.919982909999987</c:v>
                </c:pt>
                <c:pt idx="223">
                  <c:v>-95.829986569999988</c:v>
                </c:pt>
                <c:pt idx="224">
                  <c:v>-95.729995719999977</c:v>
                </c:pt>
                <c:pt idx="225">
                  <c:v>-95.639984129999988</c:v>
                </c:pt>
                <c:pt idx="226">
                  <c:v>-95.539993279999976</c:v>
                </c:pt>
                <c:pt idx="227">
                  <c:v>-95.439987180000003</c:v>
                </c:pt>
                <c:pt idx="228">
                  <c:v>-95.339996329999991</c:v>
                </c:pt>
                <c:pt idx="229">
                  <c:v>-95.239990229999989</c:v>
                </c:pt>
                <c:pt idx="230">
                  <c:v>-95.139984129999988</c:v>
                </c:pt>
                <c:pt idx="231">
                  <c:v>-95.039993279999976</c:v>
                </c:pt>
                <c:pt idx="232">
                  <c:v>-94.939987180000003</c:v>
                </c:pt>
                <c:pt idx="233">
                  <c:v>-94.839996329999991</c:v>
                </c:pt>
                <c:pt idx="234">
                  <c:v>-94.729995719999977</c:v>
                </c:pt>
                <c:pt idx="235">
                  <c:v>-94.629989620000003</c:v>
                </c:pt>
                <c:pt idx="236">
                  <c:v>-94.529983520000002</c:v>
                </c:pt>
                <c:pt idx="237">
                  <c:v>-94.419982909999987</c:v>
                </c:pt>
                <c:pt idx="238">
                  <c:v>-94.309997549999991</c:v>
                </c:pt>
                <c:pt idx="239">
                  <c:v>-94.20999144999999</c:v>
                </c:pt>
                <c:pt idx="240">
                  <c:v>-94.099990839999975</c:v>
                </c:pt>
                <c:pt idx="241">
                  <c:v>-93.980010989999982</c:v>
                </c:pt>
                <c:pt idx="242">
                  <c:v>-93.870010379999997</c:v>
                </c:pt>
                <c:pt idx="243">
                  <c:v>-93.760009769999982</c:v>
                </c:pt>
                <c:pt idx="244">
                  <c:v>-93.650009159999996</c:v>
                </c:pt>
                <c:pt idx="245">
                  <c:v>-93.540008549999982</c:v>
                </c:pt>
                <c:pt idx="246">
                  <c:v>-93.430007939999996</c:v>
                </c:pt>
                <c:pt idx="247">
                  <c:v>-93.310012819999969</c:v>
                </c:pt>
                <c:pt idx="248">
                  <c:v>-93.200012209999983</c:v>
                </c:pt>
                <c:pt idx="249">
                  <c:v>-93.090011599999968</c:v>
                </c:pt>
                <c:pt idx="250">
                  <c:v>-92.97001647999997</c:v>
                </c:pt>
                <c:pt idx="251">
                  <c:v>-92.850006109999981</c:v>
                </c:pt>
                <c:pt idx="252">
                  <c:v>-92.740005499999995</c:v>
                </c:pt>
                <c:pt idx="253">
                  <c:v>-92.610000609999986</c:v>
                </c:pt>
                <c:pt idx="254">
                  <c:v>-92.490005489999959</c:v>
                </c:pt>
                <c:pt idx="255">
                  <c:v>-92.36999511999997</c:v>
                </c:pt>
                <c:pt idx="256">
                  <c:v>-92.249999999999972</c:v>
                </c:pt>
                <c:pt idx="257">
                  <c:v>-92.130004879999973</c:v>
                </c:pt>
                <c:pt idx="258">
                  <c:v>-92.009994509999984</c:v>
                </c:pt>
                <c:pt idx="259">
                  <c:v>-91.889999389999986</c:v>
                </c:pt>
                <c:pt idx="260">
                  <c:v>-91.759994509999984</c:v>
                </c:pt>
                <c:pt idx="261">
                  <c:v>-91.639999389999986</c:v>
                </c:pt>
                <c:pt idx="262">
                  <c:v>-91.509994509999984</c:v>
                </c:pt>
                <c:pt idx="263">
                  <c:v>-91.37998963000004</c:v>
                </c:pt>
                <c:pt idx="264">
                  <c:v>-91.249984750000039</c:v>
                </c:pt>
                <c:pt idx="265">
                  <c:v>-91.12998963000004</c:v>
                </c:pt>
                <c:pt idx="266">
                  <c:v>-90.999984750000039</c:v>
                </c:pt>
                <c:pt idx="267">
                  <c:v>-90.869995120000027</c:v>
                </c:pt>
                <c:pt idx="268">
                  <c:v>-90.739990240000026</c:v>
                </c:pt>
                <c:pt idx="269">
                  <c:v>-90.609985360000024</c:v>
                </c:pt>
                <c:pt idx="270">
                  <c:v>-90.479995730000013</c:v>
                </c:pt>
                <c:pt idx="271">
                  <c:v>-90.340011600000025</c:v>
                </c:pt>
                <c:pt idx="272">
                  <c:v>-90.200012210000011</c:v>
                </c:pt>
                <c:pt idx="273">
                  <c:v>-90.07000733000001</c:v>
                </c:pt>
                <c:pt idx="274">
                  <c:v>-89.940017699999999</c:v>
                </c:pt>
                <c:pt idx="275">
                  <c:v>-89.800018310000013</c:v>
                </c:pt>
                <c:pt idx="276">
                  <c:v>-89.660018919999999</c:v>
                </c:pt>
                <c:pt idx="277">
                  <c:v>-89.530014039999998</c:v>
                </c:pt>
                <c:pt idx="278">
                  <c:v>-89.390014650000012</c:v>
                </c:pt>
                <c:pt idx="279">
                  <c:v>-89.240005489999987</c:v>
                </c:pt>
                <c:pt idx="280">
                  <c:v>-89.100006100000002</c:v>
                </c:pt>
                <c:pt idx="281">
                  <c:v>-88.960006709999988</c:v>
                </c:pt>
                <c:pt idx="282">
                  <c:v>-88.820007320000002</c:v>
                </c:pt>
                <c:pt idx="283">
                  <c:v>-88.680007929999988</c:v>
                </c:pt>
                <c:pt idx="284">
                  <c:v>-88.540008540000002</c:v>
                </c:pt>
                <c:pt idx="285">
                  <c:v>-88.400009149999988</c:v>
                </c:pt>
                <c:pt idx="286">
                  <c:v>-88.239990239999997</c:v>
                </c:pt>
                <c:pt idx="287">
                  <c:v>-88.099990850000012</c:v>
                </c:pt>
                <c:pt idx="288">
                  <c:v>-87.949996949999985</c:v>
                </c:pt>
                <c:pt idx="289">
                  <c:v>-87.809997559999999</c:v>
                </c:pt>
                <c:pt idx="290">
                  <c:v>-87.659988410000011</c:v>
                </c:pt>
                <c:pt idx="291">
                  <c:v>-87.509994509999984</c:v>
                </c:pt>
                <c:pt idx="292">
                  <c:v>-87.360015869999984</c:v>
                </c:pt>
                <c:pt idx="293">
                  <c:v>-87.210006719999996</c:v>
                </c:pt>
                <c:pt idx="294">
                  <c:v>-87.060012819999997</c:v>
                </c:pt>
                <c:pt idx="295">
                  <c:v>-86.91001891999997</c:v>
                </c:pt>
                <c:pt idx="296">
                  <c:v>-86.760009769999982</c:v>
                </c:pt>
                <c:pt idx="297">
                  <c:v>-86.600006109999981</c:v>
                </c:pt>
                <c:pt idx="298">
                  <c:v>-86.450012209999983</c:v>
                </c:pt>
                <c:pt idx="299">
                  <c:v>-86.290008539999974</c:v>
                </c:pt>
                <c:pt idx="300">
                  <c:v>-86.130004879999973</c:v>
                </c:pt>
                <c:pt idx="301">
                  <c:v>-85.980010979999975</c:v>
                </c:pt>
                <c:pt idx="302">
                  <c:v>-85.820007319999974</c:v>
                </c:pt>
                <c:pt idx="303">
                  <c:v>-85.669998169999985</c:v>
                </c:pt>
                <c:pt idx="304">
                  <c:v>-85.510009759999974</c:v>
                </c:pt>
                <c:pt idx="305">
                  <c:v>-85.339996340000027</c:v>
                </c:pt>
                <c:pt idx="306">
                  <c:v>-85.179992680000026</c:v>
                </c:pt>
                <c:pt idx="307">
                  <c:v>-85.019989020000025</c:v>
                </c:pt>
                <c:pt idx="308">
                  <c:v>-84.860000610000014</c:v>
                </c:pt>
                <c:pt idx="309">
                  <c:v>-84.699996950000013</c:v>
                </c:pt>
                <c:pt idx="310">
                  <c:v>-84.530014040000026</c:v>
                </c:pt>
                <c:pt idx="311">
                  <c:v>-84.360015870000012</c:v>
                </c:pt>
                <c:pt idx="312">
                  <c:v>-84.200012210000011</c:v>
                </c:pt>
                <c:pt idx="313">
                  <c:v>-84.030014040000026</c:v>
                </c:pt>
                <c:pt idx="314">
                  <c:v>-83.870010380000025</c:v>
                </c:pt>
                <c:pt idx="315">
                  <c:v>-83.700012210000011</c:v>
                </c:pt>
                <c:pt idx="316">
                  <c:v>-83.520004270000015</c:v>
                </c:pt>
                <c:pt idx="317">
                  <c:v>-83.360000610000014</c:v>
                </c:pt>
                <c:pt idx="318">
                  <c:v>-83.190002440000001</c:v>
                </c:pt>
                <c:pt idx="319">
                  <c:v>-83.020004270000015</c:v>
                </c:pt>
                <c:pt idx="320">
                  <c:v>-82.850006100000002</c:v>
                </c:pt>
                <c:pt idx="321">
                  <c:v>-82.669998169999985</c:v>
                </c:pt>
                <c:pt idx="322">
                  <c:v>-82.5</c:v>
                </c:pt>
                <c:pt idx="323">
                  <c:v>-82.330001829999986</c:v>
                </c:pt>
                <c:pt idx="324">
                  <c:v>-82.149993899999998</c:v>
                </c:pt>
                <c:pt idx="325">
                  <c:v>-81.979995729999985</c:v>
                </c:pt>
                <c:pt idx="326">
                  <c:v>-81.789978029999986</c:v>
                </c:pt>
                <c:pt idx="327">
                  <c:v>-81.619979860000001</c:v>
                </c:pt>
                <c:pt idx="328">
                  <c:v>-81.439987179999974</c:v>
                </c:pt>
                <c:pt idx="329">
                  <c:v>-81.269989009999989</c:v>
                </c:pt>
                <c:pt idx="330">
                  <c:v>-81.089981080000001</c:v>
                </c:pt>
                <c:pt idx="331">
                  <c:v>-80.90000914999996</c:v>
                </c:pt>
                <c:pt idx="332">
                  <c:v>-80.720001219999972</c:v>
                </c:pt>
                <c:pt idx="333">
                  <c:v>-80.540008539999974</c:v>
                </c:pt>
                <c:pt idx="334">
                  <c:v>-80.360000609999986</c:v>
                </c:pt>
                <c:pt idx="335">
                  <c:v>-80.18000792999996</c:v>
                </c:pt>
                <c:pt idx="336">
                  <c:v>-79.989990240000026</c:v>
                </c:pt>
                <c:pt idx="337">
                  <c:v>-79.800003050000015</c:v>
                </c:pt>
                <c:pt idx="338">
                  <c:v>-79.619995120000027</c:v>
                </c:pt>
                <c:pt idx="339">
                  <c:v>-79.429992680000026</c:v>
                </c:pt>
                <c:pt idx="340">
                  <c:v>-79.250000000000028</c:v>
                </c:pt>
                <c:pt idx="341">
                  <c:v>-79.049987790000017</c:v>
                </c:pt>
                <c:pt idx="342">
                  <c:v>-78.859985350000017</c:v>
                </c:pt>
                <c:pt idx="343">
                  <c:v>-78.679992670000019</c:v>
                </c:pt>
                <c:pt idx="344">
                  <c:v>-78.489990230000018</c:v>
                </c:pt>
                <c:pt idx="345">
                  <c:v>-78.299987790000017</c:v>
                </c:pt>
                <c:pt idx="346">
                  <c:v>-78.109985350000017</c:v>
                </c:pt>
                <c:pt idx="347">
                  <c:v>-77.910003660000001</c:v>
                </c:pt>
                <c:pt idx="348">
                  <c:v>-77.72000122</c:v>
                </c:pt>
                <c:pt idx="349">
                  <c:v>-77.520004270000015</c:v>
                </c:pt>
                <c:pt idx="350">
                  <c:v>-77.330001830000015</c:v>
                </c:pt>
                <c:pt idx="351">
                  <c:v>-77.140014640000004</c:v>
                </c:pt>
                <c:pt idx="352">
                  <c:v>-76.929992679999998</c:v>
                </c:pt>
                <c:pt idx="353">
                  <c:v>-76.729995730000013</c:v>
                </c:pt>
                <c:pt idx="354">
                  <c:v>-76.539993290000012</c:v>
                </c:pt>
                <c:pt idx="355">
                  <c:v>-76.339996339999999</c:v>
                </c:pt>
                <c:pt idx="356">
                  <c:v>-76.139999389999986</c:v>
                </c:pt>
                <c:pt idx="357">
                  <c:v>-75.939987180000003</c:v>
                </c:pt>
                <c:pt idx="358">
                  <c:v>-75.739990229999989</c:v>
                </c:pt>
                <c:pt idx="359">
                  <c:v>-75.539993279999976</c:v>
                </c:pt>
                <c:pt idx="360">
                  <c:v>-75.329986569999988</c:v>
                </c:pt>
                <c:pt idx="361">
                  <c:v>-75.129989619999975</c:v>
                </c:pt>
                <c:pt idx="362">
                  <c:v>-74.92999266999999</c:v>
                </c:pt>
                <c:pt idx="363">
                  <c:v>-74.720001219999972</c:v>
                </c:pt>
                <c:pt idx="364">
                  <c:v>-74.510009759999974</c:v>
                </c:pt>
                <c:pt idx="365">
                  <c:v>-74.310012809999961</c:v>
                </c:pt>
                <c:pt idx="366">
                  <c:v>-74.100006099999973</c:v>
                </c:pt>
                <c:pt idx="367">
                  <c:v>-73.90000914999996</c:v>
                </c:pt>
                <c:pt idx="368">
                  <c:v>-73.679992680000026</c:v>
                </c:pt>
                <c:pt idx="369">
                  <c:v>-73.470001220000029</c:v>
                </c:pt>
                <c:pt idx="370">
                  <c:v>-73.259994510000041</c:v>
                </c:pt>
                <c:pt idx="371">
                  <c:v>-73.050003050000015</c:v>
                </c:pt>
                <c:pt idx="372">
                  <c:v>-72.839996340000027</c:v>
                </c:pt>
                <c:pt idx="373">
                  <c:v>-72.63000488000003</c:v>
                </c:pt>
                <c:pt idx="374">
                  <c:v>-72.409988400000032</c:v>
                </c:pt>
                <c:pt idx="375">
                  <c:v>-72.189987180000031</c:v>
                </c:pt>
                <c:pt idx="376">
                  <c:v>-71.979995720000005</c:v>
                </c:pt>
                <c:pt idx="377">
                  <c:v>-71.769989010000018</c:v>
                </c:pt>
                <c:pt idx="378">
                  <c:v>-71.549987790000017</c:v>
                </c:pt>
                <c:pt idx="379">
                  <c:v>-71.329986570000017</c:v>
                </c:pt>
                <c:pt idx="380">
                  <c:v>-71.110015870000012</c:v>
                </c:pt>
                <c:pt idx="381">
                  <c:v>-70.890014650000012</c:v>
                </c:pt>
                <c:pt idx="382">
                  <c:v>-70.670013430000012</c:v>
                </c:pt>
                <c:pt idx="383">
                  <c:v>-70.450012210000011</c:v>
                </c:pt>
                <c:pt idx="384">
                  <c:v>-70.230010990000011</c:v>
                </c:pt>
                <c:pt idx="385">
                  <c:v>-70.010009770000011</c:v>
                </c:pt>
                <c:pt idx="386">
                  <c:v>-69.790008550000039</c:v>
                </c:pt>
                <c:pt idx="387">
                  <c:v>-69.559997559999999</c:v>
                </c:pt>
                <c:pt idx="388">
                  <c:v>-69.339996340000027</c:v>
                </c:pt>
                <c:pt idx="389">
                  <c:v>-69.109985349999988</c:v>
                </c:pt>
                <c:pt idx="390">
                  <c:v>-68.890014650000012</c:v>
                </c:pt>
                <c:pt idx="391">
                  <c:v>-68.660003659999973</c:v>
                </c:pt>
                <c:pt idx="392">
                  <c:v>-68.440002440000001</c:v>
                </c:pt>
                <c:pt idx="393">
                  <c:v>-68.199981690000016</c:v>
                </c:pt>
                <c:pt idx="394">
                  <c:v>-67.970001219999972</c:v>
                </c:pt>
                <c:pt idx="395">
                  <c:v>-67.75</c:v>
                </c:pt>
                <c:pt idx="396">
                  <c:v>-67.519989010000018</c:v>
                </c:pt>
                <c:pt idx="397">
                  <c:v>-67.289978019999978</c:v>
                </c:pt>
                <c:pt idx="398">
                  <c:v>-67.049987789999989</c:v>
                </c:pt>
                <c:pt idx="399">
                  <c:v>-66.819976800000006</c:v>
                </c:pt>
                <c:pt idx="400">
                  <c:v>-66.589996329999963</c:v>
                </c:pt>
                <c:pt idx="401">
                  <c:v>-66.350006109999981</c:v>
                </c:pt>
                <c:pt idx="402">
                  <c:v>-66.110015869999984</c:v>
                </c:pt>
                <c:pt idx="403">
                  <c:v>-65.880004890000009</c:v>
                </c:pt>
                <c:pt idx="404">
                  <c:v>-65.650024419999966</c:v>
                </c:pt>
                <c:pt idx="405">
                  <c:v>-65.410003669999981</c:v>
                </c:pt>
                <c:pt idx="406">
                  <c:v>-65.170013429999983</c:v>
                </c:pt>
                <c:pt idx="407">
                  <c:v>-64.930023199999994</c:v>
                </c:pt>
                <c:pt idx="408">
                  <c:v>-64.690002450000009</c:v>
                </c:pt>
                <c:pt idx="409">
                  <c:v>-64.450012209999954</c:v>
                </c:pt>
                <c:pt idx="410">
                  <c:v>-64.209991449999961</c:v>
                </c:pt>
                <c:pt idx="411">
                  <c:v>-63.959991449999961</c:v>
                </c:pt>
                <c:pt idx="412">
                  <c:v>-63.720001219999972</c:v>
                </c:pt>
                <c:pt idx="413">
                  <c:v>-63.480010989999982</c:v>
                </c:pt>
                <c:pt idx="414">
                  <c:v>-63.239990229999989</c:v>
                </c:pt>
                <c:pt idx="415">
                  <c:v>-62.989990229999989</c:v>
                </c:pt>
                <c:pt idx="416">
                  <c:v>-62.75</c:v>
                </c:pt>
                <c:pt idx="417">
                  <c:v>-62.5</c:v>
                </c:pt>
                <c:pt idx="418">
                  <c:v>-62.260009759999946</c:v>
                </c:pt>
                <c:pt idx="419">
                  <c:v>-62</c:v>
                </c:pt>
                <c:pt idx="420">
                  <c:v>-61.75</c:v>
                </c:pt>
                <c:pt idx="421">
                  <c:v>-61.5</c:v>
                </c:pt>
                <c:pt idx="422">
                  <c:v>-61.25</c:v>
                </c:pt>
                <c:pt idx="423">
                  <c:v>-61</c:v>
                </c:pt>
                <c:pt idx="424">
                  <c:v>-60.75</c:v>
                </c:pt>
                <c:pt idx="425">
                  <c:v>-60.5</c:v>
                </c:pt>
                <c:pt idx="426">
                  <c:v>-60.25</c:v>
                </c:pt>
                <c:pt idx="427">
                  <c:v>-60</c:v>
                </c:pt>
                <c:pt idx="428">
                  <c:v>-59.739990240000054</c:v>
                </c:pt>
                <c:pt idx="429">
                  <c:v>-59.489990240000054</c:v>
                </c:pt>
                <c:pt idx="430">
                  <c:v>-59.229980470000044</c:v>
                </c:pt>
                <c:pt idx="431">
                  <c:v>-58.979980470000044</c:v>
                </c:pt>
                <c:pt idx="432">
                  <c:v>-58.720001230000037</c:v>
                </c:pt>
                <c:pt idx="433">
                  <c:v>-58.459991460000026</c:v>
                </c:pt>
                <c:pt idx="434">
                  <c:v>-58.199981690000016</c:v>
                </c:pt>
                <c:pt idx="435">
                  <c:v>-57.940002450000009</c:v>
                </c:pt>
                <c:pt idx="436">
                  <c:v>-57.679992679999998</c:v>
                </c:pt>
                <c:pt idx="437">
                  <c:v>-57.419982920000052</c:v>
                </c:pt>
                <c:pt idx="438">
                  <c:v>-57.160003670000037</c:v>
                </c:pt>
                <c:pt idx="439">
                  <c:v>-56.899993900000027</c:v>
                </c:pt>
                <c:pt idx="440">
                  <c:v>-56.630004890000009</c:v>
                </c:pt>
                <c:pt idx="441">
                  <c:v>-56.369995119999999</c:v>
                </c:pt>
                <c:pt idx="442">
                  <c:v>-56.109985360000053</c:v>
                </c:pt>
                <c:pt idx="443">
                  <c:v>-55.839996340000027</c:v>
                </c:pt>
                <c:pt idx="444">
                  <c:v>-55.569976810000014</c:v>
                </c:pt>
                <c:pt idx="445">
                  <c:v>-55.299987800000054</c:v>
                </c:pt>
                <c:pt idx="446">
                  <c:v>-55.039978030000043</c:v>
                </c:pt>
                <c:pt idx="447">
                  <c:v>-54.769989020000025</c:v>
                </c:pt>
                <c:pt idx="448">
                  <c:v>-54.5</c:v>
                </c:pt>
                <c:pt idx="449">
                  <c:v>-54.229980470000044</c:v>
                </c:pt>
                <c:pt idx="450">
                  <c:v>-53.959991460000026</c:v>
                </c:pt>
                <c:pt idx="451">
                  <c:v>-53.690002450000009</c:v>
                </c:pt>
                <c:pt idx="452">
                  <c:v>-53.410003670000037</c:v>
                </c:pt>
                <c:pt idx="453">
                  <c:v>-53.139984140000024</c:v>
                </c:pt>
                <c:pt idx="454">
                  <c:v>-52.869995119999999</c:v>
                </c:pt>
                <c:pt idx="455">
                  <c:v>-52.589996340000027</c:v>
                </c:pt>
                <c:pt idx="456">
                  <c:v>-52.309997559999999</c:v>
                </c:pt>
                <c:pt idx="457">
                  <c:v>-52.039978030000043</c:v>
                </c:pt>
                <c:pt idx="458">
                  <c:v>-51.759979250000015</c:v>
                </c:pt>
                <c:pt idx="459">
                  <c:v>-51.489990229999989</c:v>
                </c:pt>
                <c:pt idx="460">
                  <c:v>-51.220001219999972</c:v>
                </c:pt>
                <c:pt idx="461">
                  <c:v>-50.929992679999998</c:v>
                </c:pt>
                <c:pt idx="462">
                  <c:v>-50.64999389999997</c:v>
                </c:pt>
                <c:pt idx="463">
                  <c:v>-50.369995119999999</c:v>
                </c:pt>
                <c:pt idx="464">
                  <c:v>-50.089996339999971</c:v>
                </c:pt>
                <c:pt idx="465">
                  <c:v>-49.809997559999999</c:v>
                </c:pt>
                <c:pt idx="466">
                  <c:v>-49.529998779999971</c:v>
                </c:pt>
                <c:pt idx="467">
                  <c:v>-49.239990229999989</c:v>
                </c:pt>
                <c:pt idx="468">
                  <c:v>-48.959991449999961</c:v>
                </c:pt>
                <c:pt idx="469">
                  <c:v>-48.670013429999983</c:v>
                </c:pt>
                <c:pt idx="470">
                  <c:v>-48.390014649999955</c:v>
                </c:pt>
                <c:pt idx="471">
                  <c:v>-48.110015869999984</c:v>
                </c:pt>
                <c:pt idx="472">
                  <c:v>-47.82000733000001</c:v>
                </c:pt>
                <c:pt idx="473">
                  <c:v>-47.529998779999971</c:v>
                </c:pt>
                <c:pt idx="474">
                  <c:v>-47.240020759999993</c:v>
                </c:pt>
                <c:pt idx="475">
                  <c:v>-46.950012209999954</c:v>
                </c:pt>
                <c:pt idx="476">
                  <c:v>-46.660003669999981</c:v>
                </c:pt>
                <c:pt idx="477">
                  <c:v>-46.370025639999994</c:v>
                </c:pt>
                <c:pt idx="478">
                  <c:v>-46.079986570000017</c:v>
                </c:pt>
                <c:pt idx="479">
                  <c:v>-45.789978019999978</c:v>
                </c:pt>
                <c:pt idx="480">
                  <c:v>-45.489990229999989</c:v>
                </c:pt>
                <c:pt idx="481">
                  <c:v>-45.199981690000016</c:v>
                </c:pt>
                <c:pt idx="482">
                  <c:v>-44.899993889999962</c:v>
                </c:pt>
                <c:pt idx="483">
                  <c:v>-44.609985349999988</c:v>
                </c:pt>
                <c:pt idx="484">
                  <c:v>-44.309997549999991</c:v>
                </c:pt>
                <c:pt idx="485">
                  <c:v>-44.019989010000018</c:v>
                </c:pt>
                <c:pt idx="486">
                  <c:v>-43.720001219999972</c:v>
                </c:pt>
                <c:pt idx="487">
                  <c:v>-43.420013429999983</c:v>
                </c:pt>
                <c:pt idx="488">
                  <c:v>-43.119995119999999</c:v>
                </c:pt>
                <c:pt idx="489">
                  <c:v>-42.820007320000002</c:v>
                </c:pt>
                <c:pt idx="490">
                  <c:v>-42.519989010000018</c:v>
                </c:pt>
                <c:pt idx="491">
                  <c:v>-42.209991460000026</c:v>
                </c:pt>
                <c:pt idx="492">
                  <c:v>-41.910003659999973</c:v>
                </c:pt>
                <c:pt idx="493">
                  <c:v>-41.619995119999999</c:v>
                </c:pt>
                <c:pt idx="494">
                  <c:v>-41.309997559999999</c:v>
                </c:pt>
                <c:pt idx="495">
                  <c:v>-41.010009770000011</c:v>
                </c:pt>
                <c:pt idx="496">
                  <c:v>-40.700012210000011</c:v>
                </c:pt>
                <c:pt idx="497">
                  <c:v>-40.390014650000012</c:v>
                </c:pt>
                <c:pt idx="498">
                  <c:v>-40.080017090000013</c:v>
                </c:pt>
                <c:pt idx="499">
                  <c:v>-39.770019540000021</c:v>
                </c:pt>
                <c:pt idx="500">
                  <c:v>-39.460021980000022</c:v>
                </c:pt>
                <c:pt idx="501">
                  <c:v>-39.160003660000029</c:v>
                </c:pt>
                <c:pt idx="502">
                  <c:v>-38.849975580000034</c:v>
                </c:pt>
                <c:pt idx="503">
                  <c:v>-38.539978020000035</c:v>
                </c:pt>
                <c:pt idx="504">
                  <c:v>-38.229980470000044</c:v>
                </c:pt>
                <c:pt idx="505">
                  <c:v>-37.910003660000029</c:v>
                </c:pt>
                <c:pt idx="506">
                  <c:v>-37.599975580000034</c:v>
                </c:pt>
                <c:pt idx="507">
                  <c:v>-37.279998780000028</c:v>
                </c:pt>
                <c:pt idx="508">
                  <c:v>-36.970001220000029</c:v>
                </c:pt>
                <c:pt idx="509">
                  <c:v>-36.649993890000019</c:v>
                </c:pt>
                <c:pt idx="510">
                  <c:v>-36.329986570000017</c:v>
                </c:pt>
                <c:pt idx="511">
                  <c:v>-36.009979240000007</c:v>
                </c:pt>
                <c:pt idx="512">
                  <c:v>-35.699981690000016</c:v>
                </c:pt>
                <c:pt idx="513">
                  <c:v>-35.379974360000006</c:v>
                </c:pt>
                <c:pt idx="514">
                  <c:v>-35.070007320000002</c:v>
                </c:pt>
                <c:pt idx="515">
                  <c:v>-34.739990240000054</c:v>
                </c:pt>
                <c:pt idx="516">
                  <c:v>-34.42001343000004</c:v>
                </c:pt>
                <c:pt idx="517">
                  <c:v>-34.10000610000003</c:v>
                </c:pt>
                <c:pt idx="518">
                  <c:v>-33.769989010000018</c:v>
                </c:pt>
                <c:pt idx="519">
                  <c:v>-33.450012210000011</c:v>
                </c:pt>
                <c:pt idx="520">
                  <c:v>-33.119995120000056</c:v>
                </c:pt>
                <c:pt idx="521">
                  <c:v>-32.799987790000046</c:v>
                </c:pt>
                <c:pt idx="522">
                  <c:v>-32.470001220000029</c:v>
                </c:pt>
                <c:pt idx="523">
                  <c:v>-32.149993900000027</c:v>
                </c:pt>
                <c:pt idx="524">
                  <c:v>-31.820007320000002</c:v>
                </c:pt>
                <c:pt idx="525">
                  <c:v>-31.479980470000044</c:v>
                </c:pt>
                <c:pt idx="526">
                  <c:v>-31.149993890000019</c:v>
                </c:pt>
                <c:pt idx="527">
                  <c:v>-30.819976800000006</c:v>
                </c:pt>
                <c:pt idx="528">
                  <c:v>-30.479980470000044</c:v>
                </c:pt>
                <c:pt idx="529">
                  <c:v>-30.149993890000019</c:v>
                </c:pt>
                <c:pt idx="530">
                  <c:v>-29.819976800000006</c:v>
                </c:pt>
                <c:pt idx="531">
                  <c:v>-29.489990229999989</c:v>
                </c:pt>
                <c:pt idx="532">
                  <c:v>-29.149993890000019</c:v>
                </c:pt>
                <c:pt idx="533">
                  <c:v>-28.819976800000006</c:v>
                </c:pt>
                <c:pt idx="534">
                  <c:v>-28.479980470000044</c:v>
                </c:pt>
                <c:pt idx="535">
                  <c:v>-28.130004890000009</c:v>
                </c:pt>
                <c:pt idx="536">
                  <c:v>-27.800018309999984</c:v>
                </c:pt>
                <c:pt idx="537">
                  <c:v>-27.460021980000022</c:v>
                </c:pt>
                <c:pt idx="538">
                  <c:v>-27.119995119999999</c:v>
                </c:pt>
                <c:pt idx="539">
                  <c:v>-26.779998780000028</c:v>
                </c:pt>
                <c:pt idx="540">
                  <c:v>-26.429992679999998</c:v>
                </c:pt>
                <c:pt idx="541">
                  <c:v>-26.089996340000027</c:v>
                </c:pt>
                <c:pt idx="542">
                  <c:v>-25.75</c:v>
                </c:pt>
                <c:pt idx="543">
                  <c:v>-25.399993900000027</c:v>
                </c:pt>
                <c:pt idx="544">
                  <c:v>-25.049987789999989</c:v>
                </c:pt>
                <c:pt idx="545">
                  <c:v>-24.699981690000016</c:v>
                </c:pt>
                <c:pt idx="546">
                  <c:v>-24.359985349999988</c:v>
                </c:pt>
                <c:pt idx="547">
                  <c:v>-24</c:v>
                </c:pt>
                <c:pt idx="548">
                  <c:v>-23.660003669999981</c:v>
                </c:pt>
                <c:pt idx="549">
                  <c:v>-23.309997559999999</c:v>
                </c:pt>
                <c:pt idx="550">
                  <c:v>-22.950012209999954</c:v>
                </c:pt>
                <c:pt idx="551">
                  <c:v>-22.600006099999973</c:v>
                </c:pt>
                <c:pt idx="552">
                  <c:v>-22.25</c:v>
                </c:pt>
                <c:pt idx="553">
                  <c:v>-21.889984140000024</c:v>
                </c:pt>
                <c:pt idx="554">
                  <c:v>-21.539978030000043</c:v>
                </c:pt>
                <c:pt idx="555">
                  <c:v>-21.180023199999994</c:v>
                </c:pt>
                <c:pt idx="556">
                  <c:v>-20.82000733000001</c:v>
                </c:pt>
                <c:pt idx="557">
                  <c:v>-20.459991450000018</c:v>
                </c:pt>
                <c:pt idx="558">
                  <c:v>-20.110015869999984</c:v>
                </c:pt>
                <c:pt idx="559">
                  <c:v>-19.739990239999997</c:v>
                </c:pt>
                <c:pt idx="560">
                  <c:v>-19.380004890000009</c:v>
                </c:pt>
                <c:pt idx="561">
                  <c:v>-19.010009770000011</c:v>
                </c:pt>
                <c:pt idx="562">
                  <c:v>-18.660003659999973</c:v>
                </c:pt>
                <c:pt idx="563">
                  <c:v>-18.290008539999974</c:v>
                </c:pt>
                <c:pt idx="564">
                  <c:v>-17.92999266999999</c:v>
                </c:pt>
                <c:pt idx="565">
                  <c:v>-17.559997559999999</c:v>
                </c:pt>
                <c:pt idx="566">
                  <c:v>-17.190002440000001</c:v>
                </c:pt>
                <c:pt idx="567">
                  <c:v>-16.830017090000013</c:v>
                </c:pt>
                <c:pt idx="568">
                  <c:v>-16.459991450000018</c:v>
                </c:pt>
                <c:pt idx="569">
                  <c:v>-16.079986580000025</c:v>
                </c:pt>
                <c:pt idx="570">
                  <c:v>-15.709991449999961</c:v>
                </c:pt>
                <c:pt idx="571">
                  <c:v>-15.339996339999971</c:v>
                </c:pt>
                <c:pt idx="572">
                  <c:v>-14.970001219999972</c:v>
                </c:pt>
                <c:pt idx="573">
                  <c:v>-14.589996340000027</c:v>
                </c:pt>
                <c:pt idx="574">
                  <c:v>-14.220001220000029</c:v>
                </c:pt>
                <c:pt idx="575">
                  <c:v>-13.849975580000034</c:v>
                </c:pt>
                <c:pt idx="576">
                  <c:v>-13.470001220000029</c:v>
                </c:pt>
                <c:pt idx="577">
                  <c:v>-13.089996340000027</c:v>
                </c:pt>
                <c:pt idx="578">
                  <c:v>-12.709991449999961</c:v>
                </c:pt>
                <c:pt idx="579">
                  <c:v>-12.330017079999948</c:v>
                </c:pt>
                <c:pt idx="580">
                  <c:v>-11.950012210000011</c:v>
                </c:pt>
                <c:pt idx="581">
                  <c:v>-11.569976800000006</c:v>
                </c:pt>
                <c:pt idx="582">
                  <c:v>-11.180023199999994</c:v>
                </c:pt>
                <c:pt idx="583">
                  <c:v>-10.799987789999989</c:v>
                </c:pt>
                <c:pt idx="584">
                  <c:v>-10.419982909999987</c:v>
                </c:pt>
                <c:pt idx="585">
                  <c:v>-10.029998779999971</c:v>
                </c:pt>
                <c:pt idx="586">
                  <c:v>-9.6499938999999699</c:v>
                </c:pt>
                <c:pt idx="587">
                  <c:v>-9.2599792500000149</c:v>
                </c:pt>
                <c:pt idx="588">
                  <c:v>-8.8700256399999944</c:v>
                </c:pt>
                <c:pt idx="589">
                  <c:v>-8.4800109799999746</c:v>
                </c:pt>
                <c:pt idx="590">
                  <c:v>-8.0800170899999557</c:v>
                </c:pt>
                <c:pt idx="591">
                  <c:v>-7.6900024400000007</c:v>
                </c:pt>
                <c:pt idx="592">
                  <c:v>-7.2999878000000535</c:v>
                </c:pt>
                <c:pt idx="593">
                  <c:v>-6.9100036600000294</c:v>
                </c:pt>
                <c:pt idx="594">
                  <c:v>-6.5100097700000106</c:v>
                </c:pt>
                <c:pt idx="595">
                  <c:v>-6.1099853499999881</c:v>
                </c:pt>
                <c:pt idx="596">
                  <c:v>-5.7200012199999719</c:v>
                </c:pt>
                <c:pt idx="597">
                  <c:v>-5.3199768000000063</c:v>
                </c:pt>
                <c:pt idx="598">
                  <c:v>-4.9200134199999752</c:v>
                </c:pt>
                <c:pt idx="599">
                  <c:v>-4.5199890200000254</c:v>
                </c:pt>
                <c:pt idx="600">
                  <c:v>-4.1100158599999759</c:v>
                </c:pt>
                <c:pt idx="601">
                  <c:v>-3.7200012200000288</c:v>
                </c:pt>
                <c:pt idx="602">
                  <c:v>-3.3099975599999993</c:v>
                </c:pt>
                <c:pt idx="603">
                  <c:v>-2.9100036599999726</c:v>
                </c:pt>
                <c:pt idx="604">
                  <c:v>-2.5</c:v>
                </c:pt>
                <c:pt idx="605">
                  <c:v>-2.1000060999999732</c:v>
                </c:pt>
                <c:pt idx="606">
                  <c:v>-1.6900024400000007</c:v>
                </c:pt>
                <c:pt idx="607">
                  <c:v>-1.2699890200000254</c:v>
                </c:pt>
                <c:pt idx="608">
                  <c:v>-0.87002563999999438</c:v>
                </c:pt>
                <c:pt idx="609">
                  <c:v>-0.45999146000002611</c:v>
                </c:pt>
                <c:pt idx="610">
                  <c:v>-4.0008539999973891E-2</c:v>
                </c:pt>
                <c:pt idx="611">
                  <c:v>0.36001586999998381</c:v>
                </c:pt>
                <c:pt idx="612">
                  <c:v>0.77999878000002809</c:v>
                </c:pt>
                <c:pt idx="613">
                  <c:v>1.2000122100000112</c:v>
                </c:pt>
                <c:pt idx="614">
                  <c:v>1.6100158699999838</c:v>
                </c:pt>
                <c:pt idx="615">
                  <c:v>2.0299987800000281</c:v>
                </c:pt>
                <c:pt idx="616">
                  <c:v>2.4500122099999544</c:v>
                </c:pt>
                <c:pt idx="617">
                  <c:v>2.8599853499999881</c:v>
                </c:pt>
                <c:pt idx="618">
                  <c:v>3.2799987800000281</c:v>
                </c:pt>
                <c:pt idx="619">
                  <c:v>3.7099914600000261</c:v>
                </c:pt>
                <c:pt idx="620">
                  <c:v>4.1299743600000056</c:v>
                </c:pt>
                <c:pt idx="621">
                  <c:v>4.5500183099999845</c:v>
                </c:pt>
                <c:pt idx="622">
                  <c:v>4.9700012200000288</c:v>
                </c:pt>
                <c:pt idx="623">
                  <c:v>5.399993889999962</c:v>
                </c:pt>
                <c:pt idx="624">
                  <c:v>5.820007320000002</c:v>
                </c:pt>
                <c:pt idx="625">
                  <c:v>6.2600097599999458</c:v>
                </c:pt>
                <c:pt idx="626">
                  <c:v>6.6900024500000086</c:v>
                </c:pt>
                <c:pt idx="627">
                  <c:v>7.1200256399999944</c:v>
                </c:pt>
                <c:pt idx="628">
                  <c:v>7.5499877899999888</c:v>
                </c:pt>
                <c:pt idx="629">
                  <c:v>7.9799804599999788</c:v>
                </c:pt>
                <c:pt idx="630">
                  <c:v>8.4199829100000443</c:v>
                </c:pt>
                <c:pt idx="631">
                  <c:v>8.8500060999999732</c:v>
                </c:pt>
                <c:pt idx="632">
                  <c:v>9.2799987799999712</c:v>
                </c:pt>
                <c:pt idx="633">
                  <c:v>9.7099914500000182</c:v>
                </c:pt>
                <c:pt idx="634">
                  <c:v>10.149993889999962</c:v>
                </c:pt>
                <c:pt idx="635">
                  <c:v>10.589996340000027</c:v>
                </c:pt>
                <c:pt idx="636">
                  <c:v>11.040008539999974</c:v>
                </c:pt>
                <c:pt idx="637">
                  <c:v>11.470001219999972</c:v>
                </c:pt>
                <c:pt idx="638">
                  <c:v>11.910003670000037</c:v>
                </c:pt>
                <c:pt idx="639">
                  <c:v>12.360015869999984</c:v>
                </c:pt>
                <c:pt idx="640">
                  <c:v>12.800018309999984</c:v>
                </c:pt>
                <c:pt idx="641">
                  <c:v>13.239990240000054</c:v>
                </c:pt>
                <c:pt idx="642">
                  <c:v>13.690002440000001</c:v>
                </c:pt>
                <c:pt idx="643">
                  <c:v>14.129974360000006</c:v>
                </c:pt>
                <c:pt idx="644">
                  <c:v>14.589996339999971</c:v>
                </c:pt>
                <c:pt idx="645">
                  <c:v>15.040008550000039</c:v>
                </c:pt>
                <c:pt idx="646">
                  <c:v>15.480010979999975</c:v>
                </c:pt>
                <c:pt idx="647">
                  <c:v>15.92999266999999</c:v>
                </c:pt>
                <c:pt idx="648">
                  <c:v>16.390014649999955</c:v>
                </c:pt>
                <c:pt idx="649">
                  <c:v>16.829986570000017</c:v>
                </c:pt>
                <c:pt idx="650">
                  <c:v>17.289978020000035</c:v>
                </c:pt>
                <c:pt idx="651">
                  <c:v>17.739990229999989</c:v>
                </c:pt>
                <c:pt idx="652">
                  <c:v>18.199981690000016</c:v>
                </c:pt>
                <c:pt idx="653">
                  <c:v>18.659973139999977</c:v>
                </c:pt>
                <c:pt idx="654">
                  <c:v>19.120025639999994</c:v>
                </c:pt>
                <c:pt idx="655">
                  <c:v>19.580017089999956</c:v>
                </c:pt>
                <c:pt idx="656">
                  <c:v>20.040008550000039</c:v>
                </c:pt>
                <c:pt idx="657">
                  <c:v>20.5</c:v>
                </c:pt>
                <c:pt idx="658">
                  <c:v>20.960021980000022</c:v>
                </c:pt>
                <c:pt idx="659">
                  <c:v>21.430023189999986</c:v>
                </c:pt>
                <c:pt idx="660">
                  <c:v>21.890014640000004</c:v>
                </c:pt>
                <c:pt idx="661">
                  <c:v>22.350006099999973</c:v>
                </c:pt>
                <c:pt idx="662">
                  <c:v>22.820007320000002</c:v>
                </c:pt>
                <c:pt idx="663">
                  <c:v>23.290008539999974</c:v>
                </c:pt>
                <c:pt idx="664">
                  <c:v>23.760009770000011</c:v>
                </c:pt>
                <c:pt idx="665">
                  <c:v>24.230010989999982</c:v>
                </c:pt>
                <c:pt idx="666">
                  <c:v>24.700012210000011</c:v>
                </c:pt>
                <c:pt idx="667">
                  <c:v>25.170013419999975</c:v>
                </c:pt>
                <c:pt idx="668">
                  <c:v>25.649993890000019</c:v>
                </c:pt>
                <c:pt idx="669">
                  <c:v>26.119995119999999</c:v>
                </c:pt>
                <c:pt idx="670">
                  <c:v>26.600006110000038</c:v>
                </c:pt>
                <c:pt idx="671">
                  <c:v>27.07000733000001</c:v>
                </c:pt>
                <c:pt idx="672">
                  <c:v>27.549987800000054</c:v>
                </c:pt>
                <c:pt idx="673">
                  <c:v>28.029998780000028</c:v>
                </c:pt>
                <c:pt idx="674">
                  <c:v>28.510009759999946</c:v>
                </c:pt>
                <c:pt idx="675">
                  <c:v>28.990020749999985</c:v>
                </c:pt>
                <c:pt idx="676">
                  <c:v>29.469970699999976</c:v>
                </c:pt>
                <c:pt idx="677">
                  <c:v>29.950012210000011</c:v>
                </c:pt>
                <c:pt idx="678">
                  <c:v>30.440002450000009</c:v>
                </c:pt>
                <c:pt idx="679">
                  <c:v>30.929992679999998</c:v>
                </c:pt>
                <c:pt idx="680">
                  <c:v>31.410003659999973</c:v>
                </c:pt>
                <c:pt idx="681">
                  <c:v>31.899993889999962</c:v>
                </c:pt>
                <c:pt idx="682">
                  <c:v>32.389984130000016</c:v>
                </c:pt>
                <c:pt idx="683">
                  <c:v>32.880004890000009</c:v>
                </c:pt>
                <c:pt idx="684">
                  <c:v>33.369995119999999</c:v>
                </c:pt>
                <c:pt idx="685">
                  <c:v>33.860015869999984</c:v>
                </c:pt>
                <c:pt idx="686">
                  <c:v>34.350006109999981</c:v>
                </c:pt>
                <c:pt idx="687">
                  <c:v>34.839996330000019</c:v>
                </c:pt>
                <c:pt idx="688">
                  <c:v>35.339996340000027</c:v>
                </c:pt>
                <c:pt idx="689">
                  <c:v>35.839996329999963</c:v>
                </c:pt>
                <c:pt idx="690">
                  <c:v>36.340026860000023</c:v>
                </c:pt>
                <c:pt idx="691">
                  <c:v>36.829986580000025</c:v>
                </c:pt>
                <c:pt idx="692">
                  <c:v>37.339996339999971</c:v>
                </c:pt>
                <c:pt idx="693">
                  <c:v>37.839996330000019</c:v>
                </c:pt>
                <c:pt idx="694">
                  <c:v>38.339996340000027</c:v>
                </c:pt>
                <c:pt idx="695">
                  <c:v>38.839996329999963</c:v>
                </c:pt>
                <c:pt idx="696">
                  <c:v>39.340026860000023</c:v>
                </c:pt>
                <c:pt idx="697">
                  <c:v>39.850006099999973</c:v>
                </c:pt>
                <c:pt idx="698">
                  <c:v>40.360015869999984</c:v>
                </c:pt>
                <c:pt idx="699">
                  <c:v>40.859985350000045</c:v>
                </c:pt>
                <c:pt idx="700">
                  <c:v>41.380004880000001</c:v>
                </c:pt>
                <c:pt idx="701">
                  <c:v>41.879974360000006</c:v>
                </c:pt>
                <c:pt idx="702">
                  <c:v>42.399993889999962</c:v>
                </c:pt>
                <c:pt idx="703">
                  <c:v>42.910003670000037</c:v>
                </c:pt>
                <c:pt idx="704">
                  <c:v>43.410003659999973</c:v>
                </c:pt>
                <c:pt idx="705">
                  <c:v>43.930023189999986</c:v>
                </c:pt>
                <c:pt idx="706">
                  <c:v>44.449981690000016</c:v>
                </c:pt>
                <c:pt idx="707">
                  <c:v>44.959991450000018</c:v>
                </c:pt>
                <c:pt idx="708">
                  <c:v>45.489990239999997</c:v>
                </c:pt>
                <c:pt idx="709">
                  <c:v>46</c:v>
                </c:pt>
                <c:pt idx="710">
                  <c:v>46.519989010000018</c:v>
                </c:pt>
                <c:pt idx="711">
                  <c:v>47.040008539999974</c:v>
                </c:pt>
                <c:pt idx="712">
                  <c:v>47.559997559999999</c:v>
                </c:pt>
                <c:pt idx="713">
                  <c:v>48.080017089999956</c:v>
                </c:pt>
                <c:pt idx="714">
                  <c:v>48.609985360000053</c:v>
                </c:pt>
                <c:pt idx="715">
                  <c:v>49.130004890000009</c:v>
                </c:pt>
                <c:pt idx="716">
                  <c:v>49.649993889999962</c:v>
                </c:pt>
                <c:pt idx="717">
                  <c:v>50.17999266999999</c:v>
                </c:pt>
                <c:pt idx="718">
                  <c:v>50.709991460000026</c:v>
                </c:pt>
                <c:pt idx="719">
                  <c:v>51.240020749999985</c:v>
                </c:pt>
                <c:pt idx="720">
                  <c:v>51.769989010000018</c:v>
                </c:pt>
                <c:pt idx="721">
                  <c:v>52.299987789999989</c:v>
                </c:pt>
                <c:pt idx="722">
                  <c:v>52.830017089999956</c:v>
                </c:pt>
                <c:pt idx="723">
                  <c:v>53.369995119999999</c:v>
                </c:pt>
                <c:pt idx="724">
                  <c:v>53.900024420000022</c:v>
                </c:pt>
                <c:pt idx="725">
                  <c:v>54.429992679999998</c:v>
                </c:pt>
                <c:pt idx="726">
                  <c:v>54.970001219999972</c:v>
                </c:pt>
                <c:pt idx="727">
                  <c:v>55.510009759999946</c:v>
                </c:pt>
                <c:pt idx="728">
                  <c:v>56.040008550000039</c:v>
                </c:pt>
                <c:pt idx="729">
                  <c:v>56.580017090000013</c:v>
                </c:pt>
                <c:pt idx="730">
                  <c:v>57.119995119999999</c:v>
                </c:pt>
                <c:pt idx="731">
                  <c:v>57.659973139999977</c:v>
                </c:pt>
                <c:pt idx="732">
                  <c:v>58.200012199999946</c:v>
                </c:pt>
                <c:pt idx="733">
                  <c:v>58.739990240000054</c:v>
                </c:pt>
                <c:pt idx="734">
                  <c:v>59.289978030000043</c:v>
                </c:pt>
                <c:pt idx="735">
                  <c:v>59.830017090000013</c:v>
                </c:pt>
                <c:pt idx="736">
                  <c:v>60.380004880000001</c:v>
                </c:pt>
                <c:pt idx="737">
                  <c:v>60.919982909999987</c:v>
                </c:pt>
                <c:pt idx="738">
                  <c:v>61.470001219999972</c:v>
                </c:pt>
                <c:pt idx="739">
                  <c:v>62.019989009999961</c:v>
                </c:pt>
                <c:pt idx="740">
                  <c:v>62.559997549999991</c:v>
                </c:pt>
                <c:pt idx="741">
                  <c:v>63.110015859999976</c:v>
                </c:pt>
                <c:pt idx="742">
                  <c:v>63.670013419999975</c:v>
                </c:pt>
                <c:pt idx="743">
                  <c:v>64.209991460000026</c:v>
                </c:pt>
                <c:pt idx="744">
                  <c:v>64.770019529999956</c:v>
                </c:pt>
                <c:pt idx="745">
                  <c:v>65.330017079999948</c:v>
                </c:pt>
                <c:pt idx="746">
                  <c:v>65.880004880000001</c:v>
                </c:pt>
                <c:pt idx="747">
                  <c:v>66.430023189999986</c:v>
                </c:pt>
                <c:pt idx="748">
                  <c:v>66.990020749999985</c:v>
                </c:pt>
                <c:pt idx="749">
                  <c:v>67.540008539999974</c:v>
                </c:pt>
                <c:pt idx="750">
                  <c:v>68.100006099999973</c:v>
                </c:pt>
                <c:pt idx="751">
                  <c:v>68.659973139999977</c:v>
                </c:pt>
                <c:pt idx="752">
                  <c:v>69.209991449999961</c:v>
                </c:pt>
                <c:pt idx="753">
                  <c:v>69.779998779999971</c:v>
                </c:pt>
                <c:pt idx="754">
                  <c:v>70.339996330000019</c:v>
                </c:pt>
                <c:pt idx="755">
                  <c:v>70.909973140000034</c:v>
                </c:pt>
                <c:pt idx="756">
                  <c:v>71.470001220000029</c:v>
                </c:pt>
                <c:pt idx="757">
                  <c:v>72.029998780000028</c:v>
                </c:pt>
                <c:pt idx="758">
                  <c:v>72.589996329999963</c:v>
                </c:pt>
                <c:pt idx="759">
                  <c:v>73.159973139999977</c:v>
                </c:pt>
                <c:pt idx="760">
                  <c:v>73.720001219999972</c:v>
                </c:pt>
                <c:pt idx="761">
                  <c:v>74.300018309999984</c:v>
                </c:pt>
                <c:pt idx="762">
                  <c:v>74.859985360000053</c:v>
                </c:pt>
                <c:pt idx="763">
                  <c:v>75.440002440000001</c:v>
                </c:pt>
                <c:pt idx="764">
                  <c:v>76</c:v>
                </c:pt>
                <c:pt idx="765">
                  <c:v>76.580017090000013</c:v>
                </c:pt>
                <c:pt idx="766">
                  <c:v>77.139984140000024</c:v>
                </c:pt>
                <c:pt idx="767">
                  <c:v>77.720001219999972</c:v>
                </c:pt>
                <c:pt idx="768">
                  <c:v>78.290008539999974</c:v>
                </c:pt>
                <c:pt idx="769">
                  <c:v>78.860015869999984</c:v>
                </c:pt>
                <c:pt idx="770">
                  <c:v>79.429992680000055</c:v>
                </c:pt>
                <c:pt idx="771">
                  <c:v>80.009979250000015</c:v>
                </c:pt>
                <c:pt idx="772">
                  <c:v>80.589996340000027</c:v>
                </c:pt>
                <c:pt idx="773">
                  <c:v>81.170013419999975</c:v>
                </c:pt>
                <c:pt idx="774">
                  <c:v>81.75</c:v>
                </c:pt>
                <c:pt idx="775">
                  <c:v>82.32000733000001</c:v>
                </c:pt>
                <c:pt idx="776">
                  <c:v>82.910003659999973</c:v>
                </c:pt>
                <c:pt idx="777">
                  <c:v>83.480010979999975</c:v>
                </c:pt>
                <c:pt idx="778">
                  <c:v>84.070007319999945</c:v>
                </c:pt>
                <c:pt idx="779">
                  <c:v>84.639984130000016</c:v>
                </c:pt>
                <c:pt idx="780">
                  <c:v>85.229980470000044</c:v>
                </c:pt>
                <c:pt idx="781">
                  <c:v>85.819976800000006</c:v>
                </c:pt>
                <c:pt idx="782">
                  <c:v>86.399993890000019</c:v>
                </c:pt>
                <c:pt idx="783">
                  <c:v>86.989990229999989</c:v>
                </c:pt>
                <c:pt idx="784">
                  <c:v>87.57000733000001</c:v>
                </c:pt>
                <c:pt idx="785">
                  <c:v>88.160003659999973</c:v>
                </c:pt>
                <c:pt idx="786">
                  <c:v>88.740020749999985</c:v>
                </c:pt>
                <c:pt idx="787">
                  <c:v>89.330017089999956</c:v>
                </c:pt>
                <c:pt idx="788">
                  <c:v>89.920013429999983</c:v>
                </c:pt>
                <c:pt idx="789">
                  <c:v>90.509979250000015</c:v>
                </c:pt>
                <c:pt idx="790">
                  <c:v>91.109985350000045</c:v>
                </c:pt>
                <c:pt idx="791">
                  <c:v>91.690002440000001</c:v>
                </c:pt>
                <c:pt idx="792">
                  <c:v>92.290008539999974</c:v>
                </c:pt>
                <c:pt idx="793">
                  <c:v>92.880004880000001</c:v>
                </c:pt>
                <c:pt idx="794">
                  <c:v>93.470001219999972</c:v>
                </c:pt>
                <c:pt idx="795">
                  <c:v>94.069976800000006</c:v>
                </c:pt>
                <c:pt idx="796">
                  <c:v>94.660003659999973</c:v>
                </c:pt>
                <c:pt idx="797">
                  <c:v>95.260009759999946</c:v>
                </c:pt>
                <c:pt idx="798">
                  <c:v>95.850006110000038</c:v>
                </c:pt>
                <c:pt idx="799">
                  <c:v>96.459991450000018</c:v>
                </c:pt>
                <c:pt idx="800">
                  <c:v>97.059997559999999</c:v>
                </c:pt>
                <c:pt idx="801">
                  <c:v>97.649993890000019</c:v>
                </c:pt>
                <c:pt idx="802">
                  <c:v>98.260009760000003</c:v>
                </c:pt>
                <c:pt idx="803">
                  <c:v>98.849975579999978</c:v>
                </c:pt>
                <c:pt idx="804">
                  <c:v>99.459991449999961</c:v>
                </c:pt>
                <c:pt idx="805">
                  <c:v>100.05001830999998</c:v>
                </c:pt>
                <c:pt idx="806">
                  <c:v>100.66000365999997</c:v>
                </c:pt>
                <c:pt idx="807">
                  <c:v>101.26998900999996</c:v>
                </c:pt>
                <c:pt idx="808">
                  <c:v>101.86999510999999</c:v>
                </c:pt>
                <c:pt idx="809">
                  <c:v>102.47998047000004</c:v>
                </c:pt>
                <c:pt idx="810">
                  <c:v>103.08001709000001</c:v>
                </c:pt>
                <c:pt idx="811">
                  <c:v>103.69000244</c:v>
                </c:pt>
                <c:pt idx="812">
                  <c:v>104.28997801999998</c:v>
                </c:pt>
                <c:pt idx="813">
                  <c:v>104.89999388999996</c:v>
                </c:pt>
                <c:pt idx="814">
                  <c:v>105.51000975999995</c:v>
                </c:pt>
                <c:pt idx="815">
                  <c:v>106.11999512</c:v>
                </c:pt>
                <c:pt idx="816">
                  <c:v>106.72998047000004</c:v>
                </c:pt>
                <c:pt idx="817">
                  <c:v>107.34997558000003</c:v>
                </c:pt>
                <c:pt idx="818">
                  <c:v>107.9500122</c:v>
                </c:pt>
                <c:pt idx="819">
                  <c:v>108.57000732</c:v>
                </c:pt>
                <c:pt idx="820">
                  <c:v>109.17999268</c:v>
                </c:pt>
                <c:pt idx="821">
                  <c:v>109.79998778999999</c:v>
                </c:pt>
                <c:pt idx="822">
                  <c:v>110.39999388999996</c:v>
                </c:pt>
                <c:pt idx="823">
                  <c:v>111.02999877999997</c:v>
                </c:pt>
                <c:pt idx="824">
                  <c:v>111.63998413000002</c:v>
                </c:pt>
                <c:pt idx="825">
                  <c:v>112.25997925000001</c:v>
                </c:pt>
                <c:pt idx="826">
                  <c:v>112.88000489000001</c:v>
                </c:pt>
                <c:pt idx="827">
                  <c:v>113.48999024</c:v>
                </c:pt>
                <c:pt idx="828">
                  <c:v>114.10998534999999</c:v>
                </c:pt>
                <c:pt idx="829">
                  <c:v>114.73001098999998</c:v>
                </c:pt>
                <c:pt idx="830">
                  <c:v>115.35000610999998</c:v>
                </c:pt>
                <c:pt idx="831">
                  <c:v>115.97000122000003</c:v>
                </c:pt>
                <c:pt idx="832">
                  <c:v>116.58999634000003</c:v>
                </c:pt>
                <c:pt idx="833">
                  <c:v>117.2000122</c:v>
                </c:pt>
                <c:pt idx="834">
                  <c:v>117.83001709000001</c:v>
                </c:pt>
                <c:pt idx="835">
                  <c:v>118.44998169000002</c:v>
                </c:pt>
                <c:pt idx="836">
                  <c:v>119.08001707999995</c:v>
                </c:pt>
                <c:pt idx="837">
                  <c:v>119.69998169000002</c:v>
                </c:pt>
                <c:pt idx="838">
                  <c:v>120.32998658000002</c:v>
                </c:pt>
                <c:pt idx="839">
                  <c:v>120.95001221000001</c:v>
                </c:pt>
                <c:pt idx="840">
                  <c:v>121.57998657000002</c:v>
                </c:pt>
                <c:pt idx="841">
                  <c:v>122.19998169000002</c:v>
                </c:pt>
                <c:pt idx="842">
                  <c:v>122.82000731999995</c:v>
                </c:pt>
                <c:pt idx="843">
                  <c:v>123.44998169000002</c:v>
                </c:pt>
                <c:pt idx="844">
                  <c:v>124.08001709000001</c:v>
                </c:pt>
                <c:pt idx="845">
                  <c:v>124.70999146000003</c:v>
                </c:pt>
                <c:pt idx="846">
                  <c:v>125.33999632999996</c:v>
                </c:pt>
                <c:pt idx="847">
                  <c:v>125.97000121999997</c:v>
                </c:pt>
                <c:pt idx="848">
                  <c:v>126.60000611000004</c:v>
                </c:pt>
                <c:pt idx="849">
                  <c:v>127.23001099000004</c:v>
                </c:pt>
                <c:pt idx="850">
                  <c:v>127.85998534999999</c:v>
                </c:pt>
                <c:pt idx="851">
                  <c:v>128.48999022999999</c:v>
                </c:pt>
                <c:pt idx="852">
                  <c:v>129.11999510999999</c:v>
                </c:pt>
                <c:pt idx="853">
                  <c:v>129.75997925000001</c:v>
                </c:pt>
                <c:pt idx="854">
                  <c:v>130.40002442000002</c:v>
                </c:pt>
                <c:pt idx="855">
                  <c:v>131.01998901000002</c:v>
                </c:pt>
                <c:pt idx="856">
                  <c:v>131.66000365999997</c:v>
                </c:pt>
                <c:pt idx="857">
                  <c:v>132.29000855000004</c:v>
                </c:pt>
                <c:pt idx="858">
                  <c:v>132.93002318999999</c:v>
                </c:pt>
                <c:pt idx="859">
                  <c:v>133.55999756</c:v>
                </c:pt>
                <c:pt idx="860">
                  <c:v>134.20001220999995</c:v>
                </c:pt>
                <c:pt idx="861">
                  <c:v>134.82998657000002</c:v>
                </c:pt>
                <c:pt idx="862">
                  <c:v>135.47000122000003</c:v>
                </c:pt>
                <c:pt idx="863">
                  <c:v>136.10998534999999</c:v>
                </c:pt>
                <c:pt idx="864">
                  <c:v>136.73999022999999</c:v>
                </c:pt>
                <c:pt idx="865">
                  <c:v>137.38000489000001</c:v>
                </c:pt>
                <c:pt idx="866">
                  <c:v>138.01998901000002</c:v>
                </c:pt>
                <c:pt idx="867">
                  <c:v>138.64999388999996</c:v>
                </c:pt>
                <c:pt idx="868">
                  <c:v>139.28997803000004</c:v>
                </c:pt>
                <c:pt idx="869">
                  <c:v>139.94000244</c:v>
                </c:pt>
                <c:pt idx="870">
                  <c:v>140.57000733000001</c:v>
                </c:pt>
                <c:pt idx="871">
                  <c:v>141.20999146000003</c:v>
                </c:pt>
                <c:pt idx="872">
                  <c:v>141.85000609999997</c:v>
                </c:pt>
                <c:pt idx="873">
                  <c:v>142.49002074999999</c:v>
                </c:pt>
                <c:pt idx="874">
                  <c:v>143.12997436000001</c:v>
                </c:pt>
                <c:pt idx="875">
                  <c:v>143.76998902000003</c:v>
                </c:pt>
                <c:pt idx="876">
                  <c:v>144.41000365999997</c:v>
                </c:pt>
                <c:pt idx="877">
                  <c:v>145.05001830999998</c:v>
                </c:pt>
                <c:pt idx="878">
                  <c:v>145.69998169000002</c:v>
                </c:pt>
                <c:pt idx="879">
                  <c:v>146.33999634000003</c:v>
                </c:pt>
                <c:pt idx="880">
                  <c:v>146.98001097999997</c:v>
                </c:pt>
                <c:pt idx="881">
                  <c:v>147.61999510999999</c:v>
                </c:pt>
                <c:pt idx="882">
                  <c:v>148.27001953000001</c:v>
                </c:pt>
                <c:pt idx="883">
                  <c:v>148.91998290999999</c:v>
                </c:pt>
                <c:pt idx="884">
                  <c:v>149.54998780000005</c:v>
                </c:pt>
                <c:pt idx="885">
                  <c:v>150.20001221000001</c:v>
                </c:pt>
                <c:pt idx="886">
                  <c:v>150.83999634000003</c:v>
                </c:pt>
                <c:pt idx="887">
                  <c:v>151.48001098999998</c:v>
                </c:pt>
                <c:pt idx="888">
                  <c:v>152.13000488</c:v>
                </c:pt>
                <c:pt idx="889">
                  <c:v>152.77001953000001</c:v>
                </c:pt>
                <c:pt idx="890">
                  <c:v>153.42001342999998</c:v>
                </c:pt>
                <c:pt idx="891">
                  <c:v>154.05999756</c:v>
                </c:pt>
                <c:pt idx="892">
                  <c:v>154.70999144999996</c:v>
                </c:pt>
                <c:pt idx="893">
                  <c:v>155.35000609999997</c:v>
                </c:pt>
                <c:pt idx="894">
                  <c:v>156</c:v>
                </c:pt>
                <c:pt idx="895">
                  <c:v>156.63998413000002</c:v>
                </c:pt>
                <c:pt idx="896">
                  <c:v>157.29000855000004</c:v>
                </c:pt>
                <c:pt idx="897">
                  <c:v>157.92999266999999</c:v>
                </c:pt>
                <c:pt idx="898">
                  <c:v>158.57000733000001</c:v>
                </c:pt>
                <c:pt idx="899">
                  <c:v>159.22000121999997</c:v>
                </c:pt>
                <c:pt idx="900">
                  <c:v>159.86999512</c:v>
                </c:pt>
                <c:pt idx="901">
                  <c:v>160.51998900999996</c:v>
                </c:pt>
                <c:pt idx="902">
                  <c:v>161.16000365999997</c:v>
                </c:pt>
                <c:pt idx="903">
                  <c:v>161.80001830999998</c:v>
                </c:pt>
                <c:pt idx="904">
                  <c:v>162.45001219999995</c:v>
                </c:pt>
                <c:pt idx="905">
                  <c:v>163.10000609999997</c:v>
                </c:pt>
                <c:pt idx="906">
                  <c:v>163.73999022999999</c:v>
                </c:pt>
                <c:pt idx="907">
                  <c:v>164.39001463999995</c:v>
                </c:pt>
                <c:pt idx="908">
                  <c:v>165.02999877999997</c:v>
                </c:pt>
                <c:pt idx="909">
                  <c:v>165.68002318999999</c:v>
                </c:pt>
                <c:pt idx="910">
                  <c:v>166.33001708999996</c:v>
                </c:pt>
                <c:pt idx="911">
                  <c:v>166.97998046999999</c:v>
                </c:pt>
                <c:pt idx="912">
                  <c:v>167.61999512</c:v>
                </c:pt>
                <c:pt idx="913">
                  <c:v>168.26998902000003</c:v>
                </c:pt>
                <c:pt idx="914">
                  <c:v>168.91000365999997</c:v>
                </c:pt>
                <c:pt idx="915">
                  <c:v>169.55999754999999</c:v>
                </c:pt>
                <c:pt idx="916">
                  <c:v>170.20001221000001</c:v>
                </c:pt>
                <c:pt idx="917">
                  <c:v>170.84997558000003</c:v>
                </c:pt>
                <c:pt idx="918">
                  <c:v>171.5</c:v>
                </c:pt>
                <c:pt idx="919">
                  <c:v>172.14999388999996</c:v>
                </c:pt>
                <c:pt idx="920">
                  <c:v>172.78997801999998</c:v>
                </c:pt>
                <c:pt idx="921">
                  <c:v>173.44000244</c:v>
                </c:pt>
                <c:pt idx="922">
                  <c:v>174.08001709000001</c:v>
                </c:pt>
                <c:pt idx="923">
                  <c:v>174.72998047000004</c:v>
                </c:pt>
                <c:pt idx="924">
                  <c:v>175.38000488</c:v>
                </c:pt>
                <c:pt idx="925">
                  <c:v>176.01998902000003</c:v>
                </c:pt>
                <c:pt idx="926">
                  <c:v>176.67001341999998</c:v>
                </c:pt>
                <c:pt idx="927">
                  <c:v>177.30999756</c:v>
                </c:pt>
                <c:pt idx="928">
                  <c:v>177.95999144999996</c:v>
                </c:pt>
                <c:pt idx="929">
                  <c:v>178.59997557999998</c:v>
                </c:pt>
                <c:pt idx="930">
                  <c:v>179.25</c:v>
                </c:pt>
                <c:pt idx="931">
                  <c:v>179.88998413000002</c:v>
                </c:pt>
                <c:pt idx="932">
                  <c:v>180.52999877999997</c:v>
                </c:pt>
                <c:pt idx="933">
                  <c:v>181.17999266999999</c:v>
                </c:pt>
                <c:pt idx="934">
                  <c:v>181.82998656999996</c:v>
                </c:pt>
                <c:pt idx="935">
                  <c:v>182.46997069999998</c:v>
                </c:pt>
                <c:pt idx="936">
                  <c:v>183.11999512</c:v>
                </c:pt>
                <c:pt idx="937">
                  <c:v>183.76000975999995</c:v>
                </c:pt>
                <c:pt idx="938">
                  <c:v>184.41000365999997</c:v>
                </c:pt>
                <c:pt idx="939">
                  <c:v>185.04998780000005</c:v>
                </c:pt>
                <c:pt idx="940">
                  <c:v>185.68997192</c:v>
                </c:pt>
                <c:pt idx="941">
                  <c:v>186.33001709000001</c:v>
                </c:pt>
                <c:pt idx="942">
                  <c:v>186.97000121999997</c:v>
                </c:pt>
                <c:pt idx="943">
                  <c:v>187.61999510999999</c:v>
                </c:pt>
                <c:pt idx="944">
                  <c:v>188.26000975999995</c:v>
                </c:pt>
                <c:pt idx="945">
                  <c:v>188.91000366000003</c:v>
                </c:pt>
                <c:pt idx="946">
                  <c:v>189.55001830999998</c:v>
                </c:pt>
                <c:pt idx="947">
                  <c:v>190.19000244</c:v>
                </c:pt>
                <c:pt idx="948">
                  <c:v>190.83001708999996</c:v>
                </c:pt>
                <c:pt idx="949">
                  <c:v>191.48001098999998</c:v>
                </c:pt>
                <c:pt idx="950">
                  <c:v>192.11001586999998</c:v>
                </c:pt>
                <c:pt idx="951">
                  <c:v>192.75</c:v>
                </c:pt>
                <c:pt idx="952">
                  <c:v>193.39001464999996</c:v>
                </c:pt>
                <c:pt idx="953">
                  <c:v>194.02001953000001</c:v>
                </c:pt>
                <c:pt idx="954">
                  <c:v>194.66998290999999</c:v>
                </c:pt>
                <c:pt idx="955">
                  <c:v>195.30999756</c:v>
                </c:pt>
                <c:pt idx="956">
                  <c:v>195.95001221000001</c:v>
                </c:pt>
                <c:pt idx="957">
                  <c:v>196.57998657000002</c:v>
                </c:pt>
                <c:pt idx="958">
                  <c:v>197.20999146000003</c:v>
                </c:pt>
                <c:pt idx="959">
                  <c:v>197.85000609999997</c:v>
                </c:pt>
                <c:pt idx="960">
                  <c:v>198.48001097999997</c:v>
                </c:pt>
                <c:pt idx="961">
                  <c:v>199.11999512</c:v>
                </c:pt>
                <c:pt idx="962">
                  <c:v>199.76000976</c:v>
                </c:pt>
                <c:pt idx="963">
                  <c:v>200.38998413000007</c:v>
                </c:pt>
                <c:pt idx="964">
                  <c:v>201.01995848999996</c:v>
                </c:pt>
                <c:pt idx="965">
                  <c:v>201.66000366000003</c:v>
                </c:pt>
                <c:pt idx="966">
                  <c:v>202.29000855000004</c:v>
                </c:pt>
                <c:pt idx="967">
                  <c:v>202.90997314999998</c:v>
                </c:pt>
                <c:pt idx="968">
                  <c:v>203.54003906000003</c:v>
                </c:pt>
                <c:pt idx="969">
                  <c:v>204.18002318999993</c:v>
                </c:pt>
                <c:pt idx="970">
                  <c:v>204.79998778999999</c:v>
                </c:pt>
                <c:pt idx="971">
                  <c:v>205.41998291000004</c:v>
                </c:pt>
                <c:pt idx="972">
                  <c:v>206.05996705000001</c:v>
                </c:pt>
                <c:pt idx="973">
                  <c:v>206.69003296</c:v>
                </c:pt>
                <c:pt idx="974">
                  <c:v>207.30001830999993</c:v>
                </c:pt>
                <c:pt idx="975">
                  <c:v>207.92999266999999</c:v>
                </c:pt>
                <c:pt idx="976">
                  <c:v>208.54998779000005</c:v>
                </c:pt>
                <c:pt idx="977">
                  <c:v>209.17999266999999</c:v>
                </c:pt>
                <c:pt idx="978">
                  <c:v>209.79998779000005</c:v>
                </c:pt>
                <c:pt idx="979">
                  <c:v>210.41003417999997</c:v>
                </c:pt>
                <c:pt idx="980">
                  <c:v>211.04003907000003</c:v>
                </c:pt>
                <c:pt idx="981">
                  <c:v>211.65002440999996</c:v>
                </c:pt>
                <c:pt idx="982">
                  <c:v>212.27001953000001</c:v>
                </c:pt>
                <c:pt idx="983">
                  <c:v>212.89001464999996</c:v>
                </c:pt>
                <c:pt idx="984">
                  <c:v>213.5</c:v>
                </c:pt>
                <c:pt idx="985">
                  <c:v>214.11001586999993</c:v>
                </c:pt>
                <c:pt idx="986">
                  <c:v>214.73001097999997</c:v>
                </c:pt>
                <c:pt idx="987">
                  <c:v>215.32998657000007</c:v>
                </c:pt>
                <c:pt idx="988">
                  <c:v>215.95001221000001</c:v>
                </c:pt>
                <c:pt idx="989">
                  <c:v>216.54998780000005</c:v>
                </c:pt>
                <c:pt idx="990">
                  <c:v>217.16000365999997</c:v>
                </c:pt>
                <c:pt idx="991">
                  <c:v>217.76998902000008</c:v>
                </c:pt>
                <c:pt idx="992">
                  <c:v>218.38000488</c:v>
                </c:pt>
                <c:pt idx="993">
                  <c:v>218.98001097999992</c:v>
                </c:pt>
                <c:pt idx="994">
                  <c:v>219.58999634000003</c:v>
                </c:pt>
                <c:pt idx="995">
                  <c:v>220.19000243999994</c:v>
                </c:pt>
                <c:pt idx="996">
                  <c:v>220.79000855000004</c:v>
                </c:pt>
                <c:pt idx="997">
                  <c:v>221.39001464999996</c:v>
                </c:pt>
                <c:pt idx="998">
                  <c:v>221.99002074999999</c:v>
                </c:pt>
                <c:pt idx="999">
                  <c:v>222.58001708999996</c:v>
                </c:pt>
                <c:pt idx="1000">
                  <c:v>223.19003296</c:v>
                </c:pt>
                <c:pt idx="1001">
                  <c:v>223.78997802999999</c:v>
                </c:pt>
                <c:pt idx="1002">
                  <c:v>224.37997437000007</c:v>
                </c:pt>
                <c:pt idx="1003">
                  <c:v>224.96997069999998</c:v>
                </c:pt>
                <c:pt idx="1004">
                  <c:v>225.57000733000007</c:v>
                </c:pt>
                <c:pt idx="1005">
                  <c:v>226.16000367000004</c:v>
                </c:pt>
                <c:pt idx="1006">
                  <c:v>226.74999999999994</c:v>
                </c:pt>
                <c:pt idx="1007">
                  <c:v>227.34002685000002</c:v>
                </c:pt>
                <c:pt idx="1008">
                  <c:v>227.92996216</c:v>
                </c:pt>
                <c:pt idx="1009">
                  <c:v>228.51998901000002</c:v>
                </c:pt>
                <c:pt idx="1010">
                  <c:v>229.10998534999999</c:v>
                </c:pt>
                <c:pt idx="1011">
                  <c:v>229.70001220999995</c:v>
                </c:pt>
                <c:pt idx="1012">
                  <c:v>230.28002929000002</c:v>
                </c:pt>
                <c:pt idx="1013">
                  <c:v>230.8699646</c:v>
                </c:pt>
                <c:pt idx="1014">
                  <c:v>231.44998169000007</c:v>
                </c:pt>
                <c:pt idx="1015">
                  <c:v>232.02999878000003</c:v>
                </c:pt>
                <c:pt idx="1016">
                  <c:v>232.61001586999993</c:v>
                </c:pt>
                <c:pt idx="1017">
                  <c:v>233.19003294999999</c:v>
                </c:pt>
                <c:pt idx="1018">
                  <c:v>233.76998900999996</c:v>
                </c:pt>
                <c:pt idx="1019">
                  <c:v>234.35000610000003</c:v>
                </c:pt>
                <c:pt idx="1020">
                  <c:v>234.93002318999999</c:v>
                </c:pt>
                <c:pt idx="1021">
                  <c:v>235.49996948</c:v>
                </c:pt>
                <c:pt idx="1022">
                  <c:v>236.07998658000008</c:v>
                </c:pt>
                <c:pt idx="1023">
                  <c:v>236.64999389000002</c:v>
                </c:pt>
                <c:pt idx="1024">
                  <c:v>237.23004150999998</c:v>
                </c:pt>
                <c:pt idx="1025">
                  <c:v>237.78997803000004</c:v>
                </c:pt>
                <c:pt idx="1026">
                  <c:v>238.36999512</c:v>
                </c:pt>
                <c:pt idx="1027">
                  <c:v>238.94003295999994</c:v>
                </c:pt>
                <c:pt idx="1028">
                  <c:v>239.50997925000007</c:v>
                </c:pt>
                <c:pt idx="1029">
                  <c:v>240.08001709000001</c:v>
                </c:pt>
                <c:pt idx="1030">
                  <c:v>240.65002441999997</c:v>
                </c:pt>
                <c:pt idx="1031">
                  <c:v>241.22000122000003</c:v>
                </c:pt>
                <c:pt idx="1032">
                  <c:v>241.77999878000003</c:v>
                </c:pt>
                <c:pt idx="1033">
                  <c:v>242.33996581999997</c:v>
                </c:pt>
                <c:pt idx="1034">
                  <c:v>242.91000367000004</c:v>
                </c:pt>
                <c:pt idx="1035">
                  <c:v>243.47000122000003</c:v>
                </c:pt>
                <c:pt idx="1036">
                  <c:v>244.01998901999997</c:v>
                </c:pt>
                <c:pt idx="1037">
                  <c:v>244.58999632999996</c:v>
                </c:pt>
                <c:pt idx="1038">
                  <c:v>245.14996338000003</c:v>
                </c:pt>
                <c:pt idx="1039">
                  <c:v>245.70999146000003</c:v>
                </c:pt>
                <c:pt idx="1040">
                  <c:v>246.26000975999995</c:v>
                </c:pt>
                <c:pt idx="1041">
                  <c:v>246.82000733000007</c:v>
                </c:pt>
                <c:pt idx="1042">
                  <c:v>247.36001586999998</c:v>
                </c:pt>
                <c:pt idx="1043">
                  <c:v>247.91998290999999</c:v>
                </c:pt>
                <c:pt idx="1044">
                  <c:v>248.47000121999997</c:v>
                </c:pt>
                <c:pt idx="1045">
                  <c:v>249.01998902000003</c:v>
                </c:pt>
                <c:pt idx="1046">
                  <c:v>249.57000733000001</c:v>
                </c:pt>
                <c:pt idx="1047">
                  <c:v>250.11999512</c:v>
                </c:pt>
                <c:pt idx="1048">
                  <c:v>250.64999389999997</c:v>
                </c:pt>
                <c:pt idx="1049">
                  <c:v>251.19998168000001</c:v>
                </c:pt>
                <c:pt idx="1050">
                  <c:v>251.75</c:v>
                </c:pt>
                <c:pt idx="1051">
                  <c:v>252.28997802999999</c:v>
                </c:pt>
                <c:pt idx="1052">
                  <c:v>252.83001708999996</c:v>
                </c:pt>
                <c:pt idx="1053">
                  <c:v>253.36996460000006</c:v>
                </c:pt>
                <c:pt idx="1054">
                  <c:v>253.89999390000003</c:v>
                </c:pt>
                <c:pt idx="1055">
                  <c:v>254.43997193000001</c:v>
                </c:pt>
                <c:pt idx="1056">
                  <c:v>254.97000121999997</c:v>
                </c:pt>
                <c:pt idx="1057">
                  <c:v>255.50997925000007</c:v>
                </c:pt>
                <c:pt idx="1058">
                  <c:v>256.04000855000004</c:v>
                </c:pt>
                <c:pt idx="1059">
                  <c:v>256.55999756</c:v>
                </c:pt>
                <c:pt idx="1060">
                  <c:v>257.10003662999998</c:v>
                </c:pt>
                <c:pt idx="1061">
                  <c:v>257.63000488000006</c:v>
                </c:pt>
                <c:pt idx="1062">
                  <c:v>258.15002442000002</c:v>
                </c:pt>
                <c:pt idx="1063">
                  <c:v>258.67001342999998</c:v>
                </c:pt>
                <c:pt idx="1064">
                  <c:v>259.19998168999996</c:v>
                </c:pt>
                <c:pt idx="1065">
                  <c:v>259.73001097999997</c:v>
                </c:pt>
                <c:pt idx="1066">
                  <c:v>260.23999024000005</c:v>
                </c:pt>
                <c:pt idx="1067">
                  <c:v>260.76000976</c:v>
                </c:pt>
                <c:pt idx="1068">
                  <c:v>261.27999878000003</c:v>
                </c:pt>
                <c:pt idx="1069">
                  <c:v>261.78997802999999</c:v>
                </c:pt>
                <c:pt idx="1070">
                  <c:v>262.31002807999994</c:v>
                </c:pt>
                <c:pt idx="1071">
                  <c:v>262.81997680000006</c:v>
                </c:pt>
                <c:pt idx="1072">
                  <c:v>263.34002686000002</c:v>
                </c:pt>
                <c:pt idx="1073">
                  <c:v>263.85000611000004</c:v>
                </c:pt>
                <c:pt idx="1074">
                  <c:v>264.35998534999999</c:v>
                </c:pt>
                <c:pt idx="1075">
                  <c:v>264.8699646</c:v>
                </c:pt>
                <c:pt idx="1076">
                  <c:v>265.36999511999994</c:v>
                </c:pt>
                <c:pt idx="1077">
                  <c:v>265.87997437000007</c:v>
                </c:pt>
                <c:pt idx="1078">
                  <c:v>266.3800354</c:v>
                </c:pt>
                <c:pt idx="1079">
                  <c:v>266.89001465000001</c:v>
                </c:pt>
                <c:pt idx="1080">
                  <c:v>267.37997437000001</c:v>
                </c:pt>
                <c:pt idx="1081">
                  <c:v>267.88000487999994</c:v>
                </c:pt>
                <c:pt idx="1082">
                  <c:v>268.39001463999995</c:v>
                </c:pt>
                <c:pt idx="1083">
                  <c:v>268.87997436000006</c:v>
                </c:pt>
                <c:pt idx="1084">
                  <c:v>269.3800354</c:v>
                </c:pt>
                <c:pt idx="1085">
                  <c:v>269.86999512</c:v>
                </c:pt>
                <c:pt idx="1086">
                  <c:v>270.35998534999999</c:v>
                </c:pt>
                <c:pt idx="1087">
                  <c:v>270.84997557999998</c:v>
                </c:pt>
                <c:pt idx="1088">
                  <c:v>271.34002685999997</c:v>
                </c:pt>
                <c:pt idx="1089">
                  <c:v>271.82000733000007</c:v>
                </c:pt>
                <c:pt idx="1090">
                  <c:v>272.29998779000005</c:v>
                </c:pt>
                <c:pt idx="1091">
                  <c:v>272.79000855000004</c:v>
                </c:pt>
                <c:pt idx="1092">
                  <c:v>273.27001953000001</c:v>
                </c:pt>
                <c:pt idx="1093">
                  <c:v>273.75</c:v>
                </c:pt>
                <c:pt idx="1094">
                  <c:v>274.23004150999998</c:v>
                </c:pt>
                <c:pt idx="1095">
                  <c:v>274.70001219999995</c:v>
                </c:pt>
                <c:pt idx="1096">
                  <c:v>275.17999268000005</c:v>
                </c:pt>
                <c:pt idx="1097">
                  <c:v>275.64996338000003</c:v>
                </c:pt>
                <c:pt idx="1098">
                  <c:v>276.12002562999999</c:v>
                </c:pt>
                <c:pt idx="1099">
                  <c:v>276.60000611000004</c:v>
                </c:pt>
                <c:pt idx="1100">
                  <c:v>277.05999754999999</c:v>
                </c:pt>
                <c:pt idx="1101">
                  <c:v>277.52996825999998</c:v>
                </c:pt>
                <c:pt idx="1102">
                  <c:v>277.99002074999999</c:v>
                </c:pt>
                <c:pt idx="1103">
                  <c:v>278.46002197999996</c:v>
                </c:pt>
                <c:pt idx="1104">
                  <c:v>278.91000367000004</c:v>
                </c:pt>
                <c:pt idx="1105">
                  <c:v>279.37997437000007</c:v>
                </c:pt>
                <c:pt idx="1106">
                  <c:v>279.83001709000001</c:v>
                </c:pt>
                <c:pt idx="1107">
                  <c:v>280.29000855000004</c:v>
                </c:pt>
                <c:pt idx="1108">
                  <c:v>280.73999024</c:v>
                </c:pt>
                <c:pt idx="1109">
                  <c:v>281.18997192</c:v>
                </c:pt>
                <c:pt idx="1110">
                  <c:v>281.64996337999997</c:v>
                </c:pt>
                <c:pt idx="1111">
                  <c:v>282.10003662999998</c:v>
                </c:pt>
                <c:pt idx="1112">
                  <c:v>282.54000853999992</c:v>
                </c:pt>
                <c:pt idx="1113">
                  <c:v>282.98999024000005</c:v>
                </c:pt>
                <c:pt idx="1114">
                  <c:v>283.41998291000004</c:v>
                </c:pt>
                <c:pt idx="1115">
                  <c:v>283.87002564000005</c:v>
                </c:pt>
                <c:pt idx="1116">
                  <c:v>284.31002806999999</c:v>
                </c:pt>
                <c:pt idx="1117">
                  <c:v>284.73999022999999</c:v>
                </c:pt>
                <c:pt idx="1118">
                  <c:v>285.16998290999999</c:v>
                </c:pt>
                <c:pt idx="1119">
                  <c:v>285.60998534999999</c:v>
                </c:pt>
                <c:pt idx="1120">
                  <c:v>286.03997801999998</c:v>
                </c:pt>
                <c:pt idx="1121">
                  <c:v>286.47003173999997</c:v>
                </c:pt>
                <c:pt idx="1122">
                  <c:v>286.90002441999997</c:v>
                </c:pt>
                <c:pt idx="1123">
                  <c:v>287.32000731999995</c:v>
                </c:pt>
                <c:pt idx="1124">
                  <c:v>287.75000000000006</c:v>
                </c:pt>
                <c:pt idx="1125">
                  <c:v>288.15997314000003</c:v>
                </c:pt>
                <c:pt idx="1126">
                  <c:v>288.58001709000001</c:v>
                </c:pt>
                <c:pt idx="1127">
                  <c:v>289</c:v>
                </c:pt>
                <c:pt idx="1128">
                  <c:v>289.42001343000004</c:v>
                </c:pt>
                <c:pt idx="1129">
                  <c:v>289.82000733000001</c:v>
                </c:pt>
                <c:pt idx="1130">
                  <c:v>290.22998046999999</c:v>
                </c:pt>
                <c:pt idx="1131">
                  <c:v>290.63998412999996</c:v>
                </c:pt>
                <c:pt idx="1132">
                  <c:v>291.05001831999999</c:v>
                </c:pt>
                <c:pt idx="1133">
                  <c:v>291.45001220999995</c:v>
                </c:pt>
                <c:pt idx="1134">
                  <c:v>291.86001585999992</c:v>
                </c:pt>
                <c:pt idx="1135">
                  <c:v>292.26000977000007</c:v>
                </c:pt>
                <c:pt idx="1136">
                  <c:v>292.64999389000002</c:v>
                </c:pt>
                <c:pt idx="1137">
                  <c:v>293.04998780000005</c:v>
                </c:pt>
                <c:pt idx="1138">
                  <c:v>293.44003296</c:v>
                </c:pt>
                <c:pt idx="1139">
                  <c:v>293.84002686000002</c:v>
                </c:pt>
                <c:pt idx="1140">
                  <c:v>294.23001099000004</c:v>
                </c:pt>
                <c:pt idx="1141">
                  <c:v>294.61999512</c:v>
                </c:pt>
                <c:pt idx="1142">
                  <c:v>295</c:v>
                </c:pt>
                <c:pt idx="1143">
                  <c:v>295.38000488</c:v>
                </c:pt>
                <c:pt idx="1144">
                  <c:v>295.75997925000001</c:v>
                </c:pt>
                <c:pt idx="1145">
                  <c:v>296.13998412999996</c:v>
                </c:pt>
                <c:pt idx="1146">
                  <c:v>296.51995848999996</c:v>
                </c:pt>
                <c:pt idx="1147">
                  <c:v>296.89001464999996</c:v>
                </c:pt>
                <c:pt idx="1148">
                  <c:v>297.26000976999995</c:v>
                </c:pt>
                <c:pt idx="1149">
                  <c:v>297.63000487999994</c:v>
                </c:pt>
                <c:pt idx="1150">
                  <c:v>298.00000000000006</c:v>
                </c:pt>
                <c:pt idx="1151">
                  <c:v>298.35998535000004</c:v>
                </c:pt>
                <c:pt idx="1152">
                  <c:v>298.71997070000003</c:v>
                </c:pt>
                <c:pt idx="1153">
                  <c:v>299.08001709000001</c:v>
                </c:pt>
                <c:pt idx="1154">
                  <c:v>299.44000244</c:v>
                </c:pt>
                <c:pt idx="1155">
                  <c:v>299.80001830999998</c:v>
                </c:pt>
                <c:pt idx="1156">
                  <c:v>300.14999389000002</c:v>
                </c:pt>
                <c:pt idx="1157">
                  <c:v>300.5</c:v>
                </c:pt>
                <c:pt idx="1158">
                  <c:v>300.84997557999998</c:v>
                </c:pt>
                <c:pt idx="1159">
                  <c:v>301.18997193000001</c:v>
                </c:pt>
                <c:pt idx="1160">
                  <c:v>301.53997802999999</c:v>
                </c:pt>
                <c:pt idx="1161">
                  <c:v>301.88003539999994</c:v>
                </c:pt>
                <c:pt idx="1162">
                  <c:v>302.22003173999997</c:v>
                </c:pt>
                <c:pt idx="1163">
                  <c:v>302.55001830999993</c:v>
                </c:pt>
                <c:pt idx="1164">
                  <c:v>302.88998413000007</c:v>
                </c:pt>
                <c:pt idx="1165">
                  <c:v>303.22000122000003</c:v>
                </c:pt>
                <c:pt idx="1166">
                  <c:v>303.54998779000005</c:v>
                </c:pt>
                <c:pt idx="1167">
                  <c:v>303.87997437000007</c:v>
                </c:pt>
                <c:pt idx="1168">
                  <c:v>304.20999146000003</c:v>
                </c:pt>
                <c:pt idx="1169">
                  <c:v>304.53002930000002</c:v>
                </c:pt>
                <c:pt idx="1170">
                  <c:v>304.85000610000003</c:v>
                </c:pt>
                <c:pt idx="1171">
                  <c:v>305.16000367000004</c:v>
                </c:pt>
                <c:pt idx="1172">
                  <c:v>305.48001098999998</c:v>
                </c:pt>
                <c:pt idx="1173">
                  <c:v>305.79998778999999</c:v>
                </c:pt>
                <c:pt idx="1174">
                  <c:v>306.09997557999998</c:v>
                </c:pt>
                <c:pt idx="1175">
                  <c:v>306.41998290999999</c:v>
                </c:pt>
                <c:pt idx="1176">
                  <c:v>306.71997069999998</c:v>
                </c:pt>
                <c:pt idx="1177">
                  <c:v>307.02996825999998</c:v>
                </c:pt>
                <c:pt idx="1178">
                  <c:v>307.33001708999996</c:v>
                </c:pt>
                <c:pt idx="1179">
                  <c:v>307.63003539999994</c:v>
                </c:pt>
                <c:pt idx="1180">
                  <c:v>307.93002319999994</c:v>
                </c:pt>
                <c:pt idx="1181">
                  <c:v>308.22000121999997</c:v>
                </c:pt>
                <c:pt idx="1182">
                  <c:v>308.50997925000007</c:v>
                </c:pt>
                <c:pt idx="1183">
                  <c:v>308.79998780000005</c:v>
                </c:pt>
                <c:pt idx="1184">
                  <c:v>309.08999634000003</c:v>
                </c:pt>
                <c:pt idx="1185">
                  <c:v>309.37997437000007</c:v>
                </c:pt>
                <c:pt idx="1186">
                  <c:v>309.65997314000003</c:v>
                </c:pt>
                <c:pt idx="1187">
                  <c:v>309.94003294999999</c:v>
                </c:pt>
                <c:pt idx="1188">
                  <c:v>310.23001098000003</c:v>
                </c:pt>
                <c:pt idx="1189">
                  <c:v>310.5</c:v>
                </c:pt>
                <c:pt idx="1190">
                  <c:v>310.77001953000001</c:v>
                </c:pt>
                <c:pt idx="1191">
                  <c:v>311.04000854999998</c:v>
                </c:pt>
                <c:pt idx="1192">
                  <c:v>311.30999756</c:v>
                </c:pt>
                <c:pt idx="1193">
                  <c:v>311.57998658000002</c:v>
                </c:pt>
                <c:pt idx="1194">
                  <c:v>311.83999633999997</c:v>
                </c:pt>
                <c:pt idx="1195">
                  <c:v>312.09997558999999</c:v>
                </c:pt>
                <c:pt idx="1196">
                  <c:v>312.36001586999998</c:v>
                </c:pt>
                <c:pt idx="1197">
                  <c:v>312.62002563999999</c:v>
                </c:pt>
                <c:pt idx="1198">
                  <c:v>312.87002562999993</c:v>
                </c:pt>
                <c:pt idx="1199">
                  <c:v>313.11999510999993</c:v>
                </c:pt>
                <c:pt idx="1200">
                  <c:v>313.36999510999993</c:v>
                </c:pt>
                <c:pt idx="1201">
                  <c:v>313.61999510999993</c:v>
                </c:pt>
                <c:pt idx="1202">
                  <c:v>313.85998535000004</c:v>
                </c:pt>
                <c:pt idx="1203">
                  <c:v>314.09997558000003</c:v>
                </c:pt>
                <c:pt idx="1204">
                  <c:v>314.34997558000003</c:v>
                </c:pt>
                <c:pt idx="1205">
                  <c:v>314.57998657000002</c:v>
                </c:pt>
                <c:pt idx="1206">
                  <c:v>314.81002808000005</c:v>
                </c:pt>
                <c:pt idx="1207">
                  <c:v>315.05001831000004</c:v>
                </c:pt>
                <c:pt idx="1208">
                  <c:v>315.27001953000001</c:v>
                </c:pt>
                <c:pt idx="1209">
                  <c:v>315.5</c:v>
                </c:pt>
                <c:pt idx="1210">
                  <c:v>315.72000123000004</c:v>
                </c:pt>
                <c:pt idx="1211">
                  <c:v>315.95001221000001</c:v>
                </c:pt>
                <c:pt idx="1212">
                  <c:v>316.17001342999998</c:v>
                </c:pt>
                <c:pt idx="1213">
                  <c:v>316.39001465000001</c:v>
                </c:pt>
                <c:pt idx="1214">
                  <c:v>316.59997557999998</c:v>
                </c:pt>
                <c:pt idx="1215">
                  <c:v>316.80996704</c:v>
                </c:pt>
                <c:pt idx="1216">
                  <c:v>317.02996825999998</c:v>
                </c:pt>
                <c:pt idx="1217">
                  <c:v>317.22998046999999</c:v>
                </c:pt>
                <c:pt idx="1218">
                  <c:v>317.43997191999995</c:v>
                </c:pt>
                <c:pt idx="1219">
                  <c:v>317.64996337999997</c:v>
                </c:pt>
                <c:pt idx="1220">
                  <c:v>317.85003661999997</c:v>
                </c:pt>
                <c:pt idx="1221">
                  <c:v>318.05001830999998</c:v>
                </c:pt>
                <c:pt idx="1222">
                  <c:v>318.24002074999993</c:v>
                </c:pt>
                <c:pt idx="1223">
                  <c:v>318.42999266999993</c:v>
                </c:pt>
                <c:pt idx="1224">
                  <c:v>318.63000487999994</c:v>
                </c:pt>
                <c:pt idx="1225">
                  <c:v>318.80999756000006</c:v>
                </c:pt>
                <c:pt idx="1226">
                  <c:v>319.00997925000007</c:v>
                </c:pt>
                <c:pt idx="1227">
                  <c:v>319.18997192000006</c:v>
                </c:pt>
                <c:pt idx="1228">
                  <c:v>319.36999512000006</c:v>
                </c:pt>
                <c:pt idx="1229">
                  <c:v>319.54998779000005</c:v>
                </c:pt>
                <c:pt idx="1230">
                  <c:v>319.72998046000004</c:v>
                </c:pt>
                <c:pt idx="1231">
                  <c:v>319.90997314000003</c:v>
                </c:pt>
                <c:pt idx="1232">
                  <c:v>320.08001709000001</c:v>
                </c:pt>
                <c:pt idx="1233">
                  <c:v>320.24002074999999</c:v>
                </c:pt>
                <c:pt idx="1234">
                  <c:v>320.41000366000003</c:v>
                </c:pt>
                <c:pt idx="1235">
                  <c:v>320.58001709000001</c:v>
                </c:pt>
                <c:pt idx="1236">
                  <c:v>320.73999022999999</c:v>
                </c:pt>
                <c:pt idx="1237">
                  <c:v>320.89999390000003</c:v>
                </c:pt>
                <c:pt idx="1238">
                  <c:v>321.05999756</c:v>
                </c:pt>
                <c:pt idx="1239">
                  <c:v>321.22000121999997</c:v>
                </c:pt>
                <c:pt idx="1240">
                  <c:v>321.36999512</c:v>
                </c:pt>
                <c:pt idx="1241">
                  <c:v>321.51998900999996</c:v>
                </c:pt>
                <c:pt idx="1242">
                  <c:v>321.66998290999999</c:v>
                </c:pt>
                <c:pt idx="1243">
                  <c:v>321.81002807999994</c:v>
                </c:pt>
                <c:pt idx="1244">
                  <c:v>321.96002197999996</c:v>
                </c:pt>
                <c:pt idx="1245">
                  <c:v>322.10000609999997</c:v>
                </c:pt>
                <c:pt idx="1246">
                  <c:v>322.24002074999993</c:v>
                </c:pt>
                <c:pt idx="1247">
                  <c:v>322.38000487999994</c:v>
                </c:pt>
                <c:pt idx="1248">
                  <c:v>322.51000975999995</c:v>
                </c:pt>
                <c:pt idx="1249">
                  <c:v>322.64999388999996</c:v>
                </c:pt>
                <c:pt idx="1250">
                  <c:v>322.76998902000008</c:v>
                </c:pt>
                <c:pt idx="1251">
                  <c:v>322.91000366000003</c:v>
                </c:pt>
                <c:pt idx="1252">
                  <c:v>323.02999878000003</c:v>
                </c:pt>
                <c:pt idx="1253">
                  <c:v>323.15997314000003</c:v>
                </c:pt>
                <c:pt idx="1254">
                  <c:v>323.26998902000003</c:v>
                </c:pt>
                <c:pt idx="1255">
                  <c:v>323.39996338000003</c:v>
                </c:pt>
                <c:pt idx="1256">
                  <c:v>323.50997925000001</c:v>
                </c:pt>
                <c:pt idx="1257">
                  <c:v>323.62002564000005</c:v>
                </c:pt>
                <c:pt idx="1258">
                  <c:v>323.74002076000005</c:v>
                </c:pt>
                <c:pt idx="1259">
                  <c:v>323.85000610000003</c:v>
                </c:pt>
                <c:pt idx="1260">
                  <c:v>323.96002197000001</c:v>
                </c:pt>
                <c:pt idx="1261">
                  <c:v>324.05999756</c:v>
                </c:pt>
                <c:pt idx="1262">
                  <c:v>324.17001342999998</c:v>
                </c:pt>
                <c:pt idx="1263">
                  <c:v>324.26998901000002</c:v>
                </c:pt>
                <c:pt idx="1264">
                  <c:v>324.35998534999999</c:v>
                </c:pt>
                <c:pt idx="1265">
                  <c:v>324.47000121999997</c:v>
                </c:pt>
                <c:pt idx="1266">
                  <c:v>324.55999754999999</c:v>
                </c:pt>
                <c:pt idx="1267">
                  <c:v>324.66000365999997</c:v>
                </c:pt>
                <c:pt idx="1268">
                  <c:v>324.73999024</c:v>
                </c:pt>
                <c:pt idx="1269">
                  <c:v>324.82998656999996</c:v>
                </c:pt>
                <c:pt idx="1270">
                  <c:v>324.91998290999999</c:v>
                </c:pt>
                <c:pt idx="1271">
                  <c:v>324.99996948</c:v>
                </c:pt>
                <c:pt idx="1272">
                  <c:v>325.08001708999996</c:v>
                </c:pt>
                <c:pt idx="1273">
                  <c:v>325.17001342999998</c:v>
                </c:pt>
                <c:pt idx="1274">
                  <c:v>325.24002074999999</c:v>
                </c:pt>
                <c:pt idx="1275">
                  <c:v>325.30999755999994</c:v>
                </c:pt>
                <c:pt idx="1276">
                  <c:v>325.39001464999996</c:v>
                </c:pt>
                <c:pt idx="1277">
                  <c:v>325.45999144999996</c:v>
                </c:pt>
                <c:pt idx="1278">
                  <c:v>325.52999877999997</c:v>
                </c:pt>
                <c:pt idx="1279">
                  <c:v>325.58999634000003</c:v>
                </c:pt>
                <c:pt idx="1280">
                  <c:v>325.66000367000004</c:v>
                </c:pt>
                <c:pt idx="1281">
                  <c:v>325.71997070000003</c:v>
                </c:pt>
                <c:pt idx="1282">
                  <c:v>325.78997803000004</c:v>
                </c:pt>
                <c:pt idx="1283">
                  <c:v>325.83999634000003</c:v>
                </c:pt>
                <c:pt idx="1284">
                  <c:v>325.89999390000003</c:v>
                </c:pt>
                <c:pt idx="1285">
                  <c:v>325.94998168000001</c:v>
                </c:pt>
                <c:pt idx="1286">
                  <c:v>326.00997924000001</c:v>
                </c:pt>
                <c:pt idx="1287">
                  <c:v>326.06002806999999</c:v>
                </c:pt>
                <c:pt idx="1288">
                  <c:v>326.11001587000004</c:v>
                </c:pt>
                <c:pt idx="1289">
                  <c:v>326.15002442000002</c:v>
                </c:pt>
                <c:pt idx="1290">
                  <c:v>326.20001221000001</c:v>
                </c:pt>
                <c:pt idx="1291">
                  <c:v>326.23999022999999</c:v>
                </c:pt>
                <c:pt idx="1292">
                  <c:v>326.27001953000001</c:v>
                </c:pt>
                <c:pt idx="1293">
                  <c:v>326.32000732</c:v>
                </c:pt>
                <c:pt idx="1294">
                  <c:v>326.35000610999998</c:v>
                </c:pt>
                <c:pt idx="1295">
                  <c:v>326.38998413000002</c:v>
                </c:pt>
                <c:pt idx="1296">
                  <c:v>326.42999268</c:v>
                </c:pt>
                <c:pt idx="1297">
                  <c:v>326.44998169000002</c:v>
                </c:pt>
                <c:pt idx="1298">
                  <c:v>326.48999022999999</c:v>
                </c:pt>
                <c:pt idx="1299">
                  <c:v>326.50997924999996</c:v>
                </c:pt>
                <c:pt idx="1300">
                  <c:v>326.52996826999998</c:v>
                </c:pt>
                <c:pt idx="1301">
                  <c:v>326.55996705000001</c:v>
                </c:pt>
                <c:pt idx="1302">
                  <c:v>326.58996581999997</c:v>
                </c:pt>
                <c:pt idx="1303">
                  <c:v>326.60003662999998</c:v>
                </c:pt>
                <c:pt idx="1304">
                  <c:v>326.63003539999994</c:v>
                </c:pt>
                <c:pt idx="1305">
                  <c:v>326.64001464999996</c:v>
                </c:pt>
                <c:pt idx="1306">
                  <c:v>326.66000365999997</c:v>
                </c:pt>
                <c:pt idx="1307">
                  <c:v>326.68002318999993</c:v>
                </c:pt>
                <c:pt idx="1308">
                  <c:v>326.69000243999994</c:v>
                </c:pt>
                <c:pt idx="1309">
                  <c:v>326.70001220999995</c:v>
                </c:pt>
                <c:pt idx="1310">
                  <c:v>326.71002196999996</c:v>
                </c:pt>
                <c:pt idx="1311">
                  <c:v>326.72000121999997</c:v>
                </c:pt>
                <c:pt idx="1312">
                  <c:v>326.73001097999992</c:v>
                </c:pt>
                <c:pt idx="1313">
                  <c:v>326.73001099000004</c:v>
                </c:pt>
                <c:pt idx="1314">
                  <c:v>326.73999024000005</c:v>
                </c:pt>
                <c:pt idx="1315">
                  <c:v>326.73999023000005</c:v>
                </c:pt>
                <c:pt idx="1316">
                  <c:v>326.73999023000005</c:v>
                </c:pt>
                <c:pt idx="1317">
                  <c:v>326.73999023000005</c:v>
                </c:pt>
                <c:pt idx="1318">
                  <c:v>326.73999023000005</c:v>
                </c:pt>
                <c:pt idx="1319">
                  <c:v>326.73999023000005</c:v>
                </c:pt>
                <c:pt idx="1320">
                  <c:v>326.72998047000004</c:v>
                </c:pt>
                <c:pt idx="1321">
                  <c:v>326.71997071000004</c:v>
                </c:pt>
                <c:pt idx="1322">
                  <c:v>326.71997071000004</c:v>
                </c:pt>
                <c:pt idx="1323">
                  <c:v>326.70004273000001</c:v>
                </c:pt>
                <c:pt idx="1324">
                  <c:v>326.69003296</c:v>
                </c:pt>
                <c:pt idx="1325">
                  <c:v>326.68002320000005</c:v>
                </c:pt>
                <c:pt idx="1326">
                  <c:v>326.67004395000004</c:v>
                </c:pt>
                <c:pt idx="1327">
                  <c:v>326.65002442000002</c:v>
                </c:pt>
                <c:pt idx="1328">
                  <c:v>326.64001465000001</c:v>
                </c:pt>
                <c:pt idx="1329">
                  <c:v>326.61001587000004</c:v>
                </c:pt>
                <c:pt idx="1330">
                  <c:v>326.59002685000002</c:v>
                </c:pt>
                <c:pt idx="1331">
                  <c:v>326.57000732</c:v>
                </c:pt>
                <c:pt idx="1332">
                  <c:v>326.55001831000004</c:v>
                </c:pt>
                <c:pt idx="1333">
                  <c:v>326.52001954000002</c:v>
                </c:pt>
                <c:pt idx="1334">
                  <c:v>326.50003052</c:v>
                </c:pt>
                <c:pt idx="1335">
                  <c:v>326.46002198000002</c:v>
                </c:pt>
                <c:pt idx="1336">
                  <c:v>326.43002319999999</c:v>
                </c:pt>
                <c:pt idx="1337">
                  <c:v>326.40002442000002</c:v>
                </c:pt>
                <c:pt idx="1338">
                  <c:v>326.36999512</c:v>
                </c:pt>
                <c:pt idx="1339">
                  <c:v>326.33001709000001</c:v>
                </c:pt>
                <c:pt idx="1340">
                  <c:v>326.29000853999997</c:v>
                </c:pt>
                <c:pt idx="1341">
                  <c:v>326.25</c:v>
                </c:pt>
                <c:pt idx="1342">
                  <c:v>326.20999146000003</c:v>
                </c:pt>
                <c:pt idx="1343">
                  <c:v>326.16000365999997</c:v>
                </c:pt>
                <c:pt idx="1344">
                  <c:v>326.11999512</c:v>
                </c:pt>
                <c:pt idx="1345">
                  <c:v>326.07000732</c:v>
                </c:pt>
                <c:pt idx="1346">
                  <c:v>326.02999878000003</c:v>
                </c:pt>
                <c:pt idx="1347">
                  <c:v>325.98001098999998</c:v>
                </c:pt>
                <c:pt idx="1348">
                  <c:v>325.92999268</c:v>
                </c:pt>
                <c:pt idx="1349">
                  <c:v>325.86999510999999</c:v>
                </c:pt>
                <c:pt idx="1350">
                  <c:v>325.80999754999999</c:v>
                </c:pt>
                <c:pt idx="1351">
                  <c:v>325.76000977000001</c:v>
                </c:pt>
                <c:pt idx="1352">
                  <c:v>325.70001221000001</c:v>
                </c:pt>
                <c:pt idx="1353">
                  <c:v>325.64999390000003</c:v>
                </c:pt>
                <c:pt idx="1354">
                  <c:v>325.58999634000003</c:v>
                </c:pt>
                <c:pt idx="1355">
                  <c:v>325.51998901000002</c:v>
                </c:pt>
                <c:pt idx="1356">
                  <c:v>325.44998169000002</c:v>
                </c:pt>
                <c:pt idx="1357">
                  <c:v>325.38998413000002</c:v>
                </c:pt>
                <c:pt idx="1358">
                  <c:v>325.31997680000001</c:v>
                </c:pt>
                <c:pt idx="1359">
                  <c:v>325.25997924000001</c:v>
                </c:pt>
                <c:pt idx="1360">
                  <c:v>325.19000244</c:v>
                </c:pt>
                <c:pt idx="1361">
                  <c:v>325.10998534999999</c:v>
                </c:pt>
                <c:pt idx="1362">
                  <c:v>325.03997801999998</c:v>
                </c:pt>
                <c:pt idx="1363">
                  <c:v>324.97000121999997</c:v>
                </c:pt>
                <c:pt idx="1364">
                  <c:v>324.89999388999996</c:v>
                </c:pt>
                <c:pt idx="1365">
                  <c:v>324.81997680000001</c:v>
                </c:pt>
                <c:pt idx="1366">
                  <c:v>324.73999022999999</c:v>
                </c:pt>
                <c:pt idx="1367">
                  <c:v>324.66998290999999</c:v>
                </c:pt>
                <c:pt idx="1368">
                  <c:v>324.58999634000003</c:v>
                </c:pt>
                <c:pt idx="1369">
                  <c:v>324.51000977000001</c:v>
                </c:pt>
                <c:pt idx="1370">
                  <c:v>324.42999268</c:v>
                </c:pt>
                <c:pt idx="1371">
                  <c:v>324.35000609999997</c:v>
                </c:pt>
                <c:pt idx="1372">
                  <c:v>324.26998901000002</c:v>
                </c:pt>
                <c:pt idx="1373">
                  <c:v>324.19000244</c:v>
                </c:pt>
                <c:pt idx="1374">
                  <c:v>324.10000609999997</c:v>
                </c:pt>
                <c:pt idx="1375">
                  <c:v>324.01998901000002</c:v>
                </c:pt>
                <c:pt idx="1376">
                  <c:v>323.92999268</c:v>
                </c:pt>
                <c:pt idx="1377">
                  <c:v>323.83999634000003</c:v>
                </c:pt>
                <c:pt idx="1378">
                  <c:v>323.75</c:v>
                </c:pt>
                <c:pt idx="1379">
                  <c:v>323.66000365999997</c:v>
                </c:pt>
                <c:pt idx="1380">
                  <c:v>323.57000732</c:v>
                </c:pt>
                <c:pt idx="1381">
                  <c:v>323.48001098999998</c:v>
                </c:pt>
                <c:pt idx="1382">
                  <c:v>323.39001465000001</c:v>
                </c:pt>
                <c:pt idx="1383">
                  <c:v>323.29998778999999</c:v>
                </c:pt>
                <c:pt idx="1384">
                  <c:v>323.20999146000003</c:v>
                </c:pt>
                <c:pt idx="1385">
                  <c:v>323.11999512</c:v>
                </c:pt>
                <c:pt idx="1386">
                  <c:v>323.02999878000003</c:v>
                </c:pt>
                <c:pt idx="1387">
                  <c:v>322.93002319999999</c:v>
                </c:pt>
                <c:pt idx="1388">
                  <c:v>322.83999634000003</c:v>
                </c:pt>
                <c:pt idx="1389">
                  <c:v>322.74002075999999</c:v>
                </c:pt>
                <c:pt idx="1390">
                  <c:v>322.66003418000003</c:v>
                </c:pt>
                <c:pt idx="1391">
                  <c:v>322.56002806999999</c:v>
                </c:pt>
                <c:pt idx="1392">
                  <c:v>322.47003174000002</c:v>
                </c:pt>
                <c:pt idx="1393">
                  <c:v>322.37002562999999</c:v>
                </c:pt>
                <c:pt idx="1394">
                  <c:v>322.28002930000002</c:v>
                </c:pt>
                <c:pt idx="1395">
                  <c:v>322.18002320000005</c:v>
                </c:pt>
                <c:pt idx="1396">
                  <c:v>322.09002686000002</c:v>
                </c:pt>
                <c:pt idx="1397">
                  <c:v>321.99002076000005</c:v>
                </c:pt>
                <c:pt idx="1398">
                  <c:v>321.89001465000001</c:v>
                </c:pt>
                <c:pt idx="1399">
                  <c:v>321.79003907000003</c:v>
                </c:pt>
                <c:pt idx="1400">
                  <c:v>321.70001221000007</c:v>
                </c:pt>
                <c:pt idx="1401">
                  <c:v>321.60998534999999</c:v>
                </c:pt>
                <c:pt idx="1402">
                  <c:v>321.50994873000002</c:v>
                </c:pt>
                <c:pt idx="1403">
                  <c:v>321.41998291000004</c:v>
                </c:pt>
                <c:pt idx="1404">
                  <c:v>321.32000732000006</c:v>
                </c:pt>
                <c:pt idx="1405">
                  <c:v>321.21997070000009</c:v>
                </c:pt>
                <c:pt idx="1406">
                  <c:v>321.13000488</c:v>
                </c:pt>
                <c:pt idx="1407">
                  <c:v>321.02996826000003</c:v>
                </c:pt>
                <c:pt idx="1408">
                  <c:v>320.92999267000005</c:v>
                </c:pt>
                <c:pt idx="1409">
                  <c:v>320.8499755900001</c:v>
                </c:pt>
                <c:pt idx="1410">
                  <c:v>320.75</c:v>
                </c:pt>
                <c:pt idx="1411">
                  <c:v>320.66003417999991</c:v>
                </c:pt>
                <c:pt idx="1412">
                  <c:v>320.55999754999993</c:v>
                </c:pt>
                <c:pt idx="1413">
                  <c:v>320.47003172999996</c:v>
                </c:pt>
                <c:pt idx="1414">
                  <c:v>320.36999510999999</c:v>
                </c:pt>
                <c:pt idx="1415">
                  <c:v>320.28002929999991</c:v>
                </c:pt>
                <c:pt idx="1416">
                  <c:v>320.19000243999994</c:v>
                </c:pt>
                <c:pt idx="1417">
                  <c:v>320.09002685999997</c:v>
                </c:pt>
                <c:pt idx="1418">
                  <c:v>320</c:v>
                </c:pt>
                <c:pt idx="1419">
                  <c:v>319.90002442000002</c:v>
                </c:pt>
                <c:pt idx="1420">
                  <c:v>319.80999755999994</c:v>
                </c:pt>
                <c:pt idx="1421">
                  <c:v>319.71997070999998</c:v>
                </c:pt>
                <c:pt idx="1422">
                  <c:v>319.63000489000001</c:v>
                </c:pt>
                <c:pt idx="1423">
                  <c:v>319.52996827000004</c:v>
                </c:pt>
                <c:pt idx="1424">
                  <c:v>319.42999267999994</c:v>
                </c:pt>
                <c:pt idx="1425">
                  <c:v>319.34997557999998</c:v>
                </c:pt>
                <c:pt idx="1426">
                  <c:v>319.25</c:v>
                </c:pt>
                <c:pt idx="1427">
                  <c:v>319.15997314000003</c:v>
                </c:pt>
                <c:pt idx="1428">
                  <c:v>319.05999755999994</c:v>
                </c:pt>
                <c:pt idx="1429">
                  <c:v>318.96997070999998</c:v>
                </c:pt>
                <c:pt idx="1430">
                  <c:v>318.88000488</c:v>
                </c:pt>
                <c:pt idx="1431">
                  <c:v>318.78002929000002</c:v>
                </c:pt>
                <c:pt idx="1432">
                  <c:v>318.67999267000005</c:v>
                </c:pt>
                <c:pt idx="1433">
                  <c:v>318.60003661999997</c:v>
                </c:pt>
                <c:pt idx="1434">
                  <c:v>318.5</c:v>
                </c:pt>
                <c:pt idx="1435">
                  <c:v>318.40002442000002</c:v>
                </c:pt>
                <c:pt idx="1436">
                  <c:v>318.30999755000005</c:v>
                </c:pt>
                <c:pt idx="1437">
                  <c:v>318.21997070000009</c:v>
                </c:pt>
                <c:pt idx="1438">
                  <c:v>318.11999510999999</c:v>
                </c:pt>
                <c:pt idx="1439">
                  <c:v>318.01995849000002</c:v>
                </c:pt>
                <c:pt idx="1440">
                  <c:v>317.92999268000005</c:v>
                </c:pt>
                <c:pt idx="1441">
                  <c:v>317.83996582000009</c:v>
                </c:pt>
                <c:pt idx="1442">
                  <c:v>317.73999022999999</c:v>
                </c:pt>
                <c:pt idx="1443">
                  <c:v>317.64996338000003</c:v>
                </c:pt>
                <c:pt idx="1444">
                  <c:v>317.54998780000005</c:v>
                </c:pt>
                <c:pt idx="1445">
                  <c:v>317.45001220999995</c:v>
                </c:pt>
                <c:pt idx="1446">
                  <c:v>317.34997557999998</c:v>
                </c:pt>
                <c:pt idx="1447">
                  <c:v>317.26000977000001</c:v>
                </c:pt>
                <c:pt idx="1448">
                  <c:v>317.16003417999991</c:v>
                </c:pt>
                <c:pt idx="1449">
                  <c:v>317.05999755999994</c:v>
                </c:pt>
                <c:pt idx="1450">
                  <c:v>316.97003173999997</c:v>
                </c:pt>
                <c:pt idx="1451">
                  <c:v>316.86999510999999</c:v>
                </c:pt>
                <c:pt idx="1452">
                  <c:v>316.77996826000003</c:v>
                </c:pt>
                <c:pt idx="1453">
                  <c:v>316.67999267999994</c:v>
                </c:pt>
                <c:pt idx="1454">
                  <c:v>316.57995605999997</c:v>
                </c:pt>
                <c:pt idx="1455">
                  <c:v>316.47998046999999</c:v>
                </c:pt>
                <c:pt idx="1456">
                  <c:v>316.39001464</c:v>
                </c:pt>
                <c:pt idx="1457">
                  <c:v>316.28997802000004</c:v>
                </c:pt>
                <c:pt idx="1458">
                  <c:v>316.20001220999995</c:v>
                </c:pt>
                <c:pt idx="1459">
                  <c:v>316.09997558999999</c:v>
                </c:pt>
                <c:pt idx="1460">
                  <c:v>316.01000977000001</c:v>
                </c:pt>
                <c:pt idx="1461">
                  <c:v>315.91003418000003</c:v>
                </c:pt>
                <c:pt idx="1462">
                  <c:v>315.80999756000006</c:v>
                </c:pt>
                <c:pt idx="1463">
                  <c:v>315.71002198000008</c:v>
                </c:pt>
                <c:pt idx="1464">
                  <c:v>315.61004638999998</c:v>
                </c:pt>
                <c:pt idx="1465">
                  <c:v>315.51000977000001</c:v>
                </c:pt>
                <c:pt idx="1466">
                  <c:v>315.41998291000004</c:v>
                </c:pt>
                <c:pt idx="1467">
                  <c:v>315.32000733000007</c:v>
                </c:pt>
                <c:pt idx="1468">
                  <c:v>315.2299804700001</c:v>
                </c:pt>
                <c:pt idx="1469">
                  <c:v>315.13000488</c:v>
                </c:pt>
                <c:pt idx="1470">
                  <c:v>315.02996826000003</c:v>
                </c:pt>
                <c:pt idx="1471">
                  <c:v>314.92999266999993</c:v>
                </c:pt>
                <c:pt idx="1472">
                  <c:v>314.83001708999996</c:v>
                </c:pt>
                <c:pt idx="1473">
                  <c:v>314.73999022999999</c:v>
                </c:pt>
                <c:pt idx="1474">
                  <c:v>314.64001465000001</c:v>
                </c:pt>
                <c:pt idx="1475">
                  <c:v>314.55004882999992</c:v>
                </c:pt>
                <c:pt idx="1476">
                  <c:v>314.44000244999995</c:v>
                </c:pt>
                <c:pt idx="1477">
                  <c:v>314.34997558999999</c:v>
                </c:pt>
                <c:pt idx="1478">
                  <c:v>314.25</c:v>
                </c:pt>
                <c:pt idx="1479">
                  <c:v>314.14996338000003</c:v>
                </c:pt>
                <c:pt idx="1480">
                  <c:v>314.04998780000005</c:v>
                </c:pt>
                <c:pt idx="1481">
                  <c:v>313.95001220999995</c:v>
                </c:pt>
                <c:pt idx="1482">
                  <c:v>313.85998534999999</c:v>
                </c:pt>
                <c:pt idx="1483">
                  <c:v>313.75</c:v>
                </c:pt>
                <c:pt idx="1484">
                  <c:v>313.66003418000003</c:v>
                </c:pt>
                <c:pt idx="1485">
                  <c:v>313.55999756000006</c:v>
                </c:pt>
                <c:pt idx="1486">
                  <c:v>313.46002197000007</c:v>
                </c:pt>
                <c:pt idx="1487">
                  <c:v>313.35998534999999</c:v>
                </c:pt>
                <c:pt idx="1488">
                  <c:v>313.25994873000002</c:v>
                </c:pt>
                <c:pt idx="1489">
                  <c:v>313.16998291000004</c:v>
                </c:pt>
                <c:pt idx="1490">
                  <c:v>313.07000733000007</c:v>
                </c:pt>
                <c:pt idx="1491">
                  <c:v>312.9699707100001</c:v>
                </c:pt>
                <c:pt idx="1492">
                  <c:v>312.86999512</c:v>
                </c:pt>
                <c:pt idx="1493">
                  <c:v>312.7700195299999</c:v>
                </c:pt>
                <c:pt idx="1494">
                  <c:v>312.66998290999993</c:v>
                </c:pt>
                <c:pt idx="1495">
                  <c:v>312.57000731999995</c:v>
                </c:pt>
                <c:pt idx="1496">
                  <c:v>312.47003173999997</c:v>
                </c:pt>
                <c:pt idx="1497">
                  <c:v>312.36999510999999</c:v>
                </c:pt>
                <c:pt idx="1498">
                  <c:v>312.27996826000003</c:v>
                </c:pt>
                <c:pt idx="1499">
                  <c:v>312.16998290999993</c:v>
                </c:pt>
                <c:pt idx="1500">
                  <c:v>312.08001708999996</c:v>
                </c:pt>
                <c:pt idx="1501">
                  <c:v>311.96997069999998</c:v>
                </c:pt>
                <c:pt idx="1502">
                  <c:v>311.88000488</c:v>
                </c:pt>
                <c:pt idx="1503">
                  <c:v>311.77001953000001</c:v>
                </c:pt>
                <c:pt idx="1504">
                  <c:v>311.67004394000003</c:v>
                </c:pt>
                <c:pt idx="1505">
                  <c:v>311.57000732000006</c:v>
                </c:pt>
                <c:pt idx="1506">
                  <c:v>311.47003173999997</c:v>
                </c:pt>
                <c:pt idx="1507">
                  <c:v>311.36004638999998</c:v>
                </c:pt>
                <c:pt idx="1508">
                  <c:v>311.25994873000002</c:v>
                </c:pt>
                <c:pt idx="1509">
                  <c:v>311.16998291000004</c:v>
                </c:pt>
                <c:pt idx="1510">
                  <c:v>311.05999756000006</c:v>
                </c:pt>
                <c:pt idx="1511">
                  <c:v>310.96002197000007</c:v>
                </c:pt>
                <c:pt idx="1512">
                  <c:v>310.85003661999997</c:v>
                </c:pt>
                <c:pt idx="1513">
                  <c:v>310.75</c:v>
                </c:pt>
                <c:pt idx="1514">
                  <c:v>310.6500244099999</c:v>
                </c:pt>
                <c:pt idx="1515">
                  <c:v>310.55004882999992</c:v>
                </c:pt>
                <c:pt idx="1516">
                  <c:v>310.44995117999997</c:v>
                </c:pt>
                <c:pt idx="1517">
                  <c:v>310.33996581999997</c:v>
                </c:pt>
                <c:pt idx="1518">
                  <c:v>310.23999022999999</c:v>
                </c:pt>
                <c:pt idx="1519">
                  <c:v>310.13000488</c:v>
                </c:pt>
                <c:pt idx="1520">
                  <c:v>310.02996826000003</c:v>
                </c:pt>
                <c:pt idx="1521">
                  <c:v>309.91998291000004</c:v>
                </c:pt>
                <c:pt idx="1522">
                  <c:v>309.82000733000007</c:v>
                </c:pt>
                <c:pt idx="1523">
                  <c:v>309.71002197000007</c:v>
                </c:pt>
                <c:pt idx="1524">
                  <c:v>309.60003661999997</c:v>
                </c:pt>
                <c:pt idx="1525">
                  <c:v>309.5</c:v>
                </c:pt>
                <c:pt idx="1526">
                  <c:v>309.39996338000003</c:v>
                </c:pt>
                <c:pt idx="1527">
                  <c:v>309.28997803000004</c:v>
                </c:pt>
                <c:pt idx="1528">
                  <c:v>309.17999268000005</c:v>
                </c:pt>
                <c:pt idx="1529">
                  <c:v>309.08001708999996</c:v>
                </c:pt>
                <c:pt idx="1530">
                  <c:v>308.97003173999997</c:v>
                </c:pt>
                <c:pt idx="1531">
                  <c:v>308.86004637999997</c:v>
                </c:pt>
                <c:pt idx="1532">
                  <c:v>308.75994873000002</c:v>
                </c:pt>
                <c:pt idx="1533">
                  <c:v>308.63995361000002</c:v>
                </c:pt>
                <c:pt idx="1534">
                  <c:v>308.53997803000004</c:v>
                </c:pt>
                <c:pt idx="1535">
                  <c:v>308.42999266999993</c:v>
                </c:pt>
                <c:pt idx="1536">
                  <c:v>308.30999754999993</c:v>
                </c:pt>
                <c:pt idx="1537">
                  <c:v>308.21002196999996</c:v>
                </c:pt>
                <c:pt idx="1538">
                  <c:v>308.10003661999997</c:v>
                </c:pt>
                <c:pt idx="1539">
                  <c:v>307.98004149999997</c:v>
                </c:pt>
                <c:pt idx="1540">
                  <c:v>307.87005615999999</c:v>
                </c:pt>
                <c:pt idx="1541">
                  <c:v>307.76995850000003</c:v>
                </c:pt>
                <c:pt idx="1542">
                  <c:v>307.64996338000003</c:v>
                </c:pt>
                <c:pt idx="1543">
                  <c:v>307.53997802000004</c:v>
                </c:pt>
                <c:pt idx="1544">
                  <c:v>307.42999268000005</c:v>
                </c:pt>
                <c:pt idx="1545">
                  <c:v>307.30999754999993</c:v>
                </c:pt>
                <c:pt idx="1546">
                  <c:v>307.20001220999995</c:v>
                </c:pt>
                <c:pt idx="1547">
                  <c:v>307.08001708999996</c:v>
                </c:pt>
                <c:pt idx="1548">
                  <c:v>306.96997070999998</c:v>
                </c:pt>
                <c:pt idx="1549">
                  <c:v>306.84997558999999</c:v>
                </c:pt>
                <c:pt idx="1550">
                  <c:v>306.72998046999999</c:v>
                </c:pt>
                <c:pt idx="1551">
                  <c:v>306.61999512</c:v>
                </c:pt>
                <c:pt idx="1552">
                  <c:v>306.5</c:v>
                </c:pt>
                <c:pt idx="1553">
                  <c:v>306.36999510999999</c:v>
                </c:pt>
                <c:pt idx="1554">
                  <c:v>306.25</c:v>
                </c:pt>
                <c:pt idx="1555">
                  <c:v>306.13995361000002</c:v>
                </c:pt>
                <c:pt idx="1556">
                  <c:v>306.01995850000003</c:v>
                </c:pt>
                <c:pt idx="1557">
                  <c:v>305.88995361000002</c:v>
                </c:pt>
                <c:pt idx="1558">
                  <c:v>305.76000977000001</c:v>
                </c:pt>
                <c:pt idx="1559">
                  <c:v>305.6400146499999</c:v>
                </c:pt>
                <c:pt idx="1560">
                  <c:v>305.5200195299999</c:v>
                </c:pt>
                <c:pt idx="1561">
                  <c:v>305.4000244099999</c:v>
                </c:pt>
                <c:pt idx="1562">
                  <c:v>305.26995849000002</c:v>
                </c:pt>
                <c:pt idx="1563">
                  <c:v>305.13995361000002</c:v>
                </c:pt>
                <c:pt idx="1564">
                  <c:v>305.02001953000001</c:v>
                </c:pt>
                <c:pt idx="1565">
                  <c:v>304.89001465000001</c:v>
                </c:pt>
                <c:pt idx="1566">
                  <c:v>304.76000977000001</c:v>
                </c:pt>
                <c:pt idx="1567">
                  <c:v>304.64001465000001</c:v>
                </c:pt>
                <c:pt idx="1568">
                  <c:v>304.5</c:v>
                </c:pt>
                <c:pt idx="1569">
                  <c:v>304.37005615999999</c:v>
                </c:pt>
                <c:pt idx="1570">
                  <c:v>304.23999024</c:v>
                </c:pt>
                <c:pt idx="1571">
                  <c:v>304.1099853500001</c:v>
                </c:pt>
                <c:pt idx="1572">
                  <c:v>303.97998045999998</c:v>
                </c:pt>
                <c:pt idx="1573">
                  <c:v>303.85003661999997</c:v>
                </c:pt>
                <c:pt idx="1574">
                  <c:v>303.71002196999996</c:v>
                </c:pt>
                <c:pt idx="1575">
                  <c:v>303.58001708999996</c:v>
                </c:pt>
                <c:pt idx="1576">
                  <c:v>303.44995117999997</c:v>
                </c:pt>
                <c:pt idx="1577">
                  <c:v>303.32000731999995</c:v>
                </c:pt>
                <c:pt idx="1578">
                  <c:v>303.19000243999994</c:v>
                </c:pt>
                <c:pt idx="1579">
                  <c:v>303.04998779000005</c:v>
                </c:pt>
                <c:pt idx="1580">
                  <c:v>302.92004394000003</c:v>
                </c:pt>
                <c:pt idx="1581">
                  <c:v>302.78997802000004</c:v>
                </c:pt>
                <c:pt idx="1582">
                  <c:v>302.64996338000003</c:v>
                </c:pt>
                <c:pt idx="1583">
                  <c:v>302.51000977000001</c:v>
                </c:pt>
                <c:pt idx="1584">
                  <c:v>302.36999512</c:v>
                </c:pt>
                <c:pt idx="1585">
                  <c:v>302.23004150999998</c:v>
                </c:pt>
                <c:pt idx="1586">
                  <c:v>302.09002684999996</c:v>
                </c:pt>
                <c:pt idx="1587">
                  <c:v>301.94995116999996</c:v>
                </c:pt>
                <c:pt idx="1588">
                  <c:v>301.80999755999994</c:v>
                </c:pt>
                <c:pt idx="1589">
                  <c:v>301.65997314000003</c:v>
                </c:pt>
                <c:pt idx="1590">
                  <c:v>301.51000977000001</c:v>
                </c:pt>
                <c:pt idx="1591">
                  <c:v>301.36999512</c:v>
                </c:pt>
                <c:pt idx="1592">
                  <c:v>301.23004149999997</c:v>
                </c:pt>
                <c:pt idx="1593">
                  <c:v>301.09002686000008</c:v>
                </c:pt>
                <c:pt idx="1594">
                  <c:v>300.94000244000006</c:v>
                </c:pt>
                <c:pt idx="1595">
                  <c:v>300.79998779000005</c:v>
                </c:pt>
                <c:pt idx="1596">
                  <c:v>300.65002442000002</c:v>
                </c:pt>
                <c:pt idx="1597">
                  <c:v>300.51000977000001</c:v>
                </c:pt>
                <c:pt idx="1598">
                  <c:v>300.37005615999999</c:v>
                </c:pt>
                <c:pt idx="1599">
                  <c:v>300.21997070999998</c:v>
                </c:pt>
                <c:pt idx="1600">
                  <c:v>300.07995604999996</c:v>
                </c:pt>
                <c:pt idx="1601">
                  <c:v>299.92999268000005</c:v>
                </c:pt>
                <c:pt idx="1602">
                  <c:v>299.78997802000004</c:v>
                </c:pt>
                <c:pt idx="1603">
                  <c:v>299.65002441000001</c:v>
                </c:pt>
                <c:pt idx="1604">
                  <c:v>299.5</c:v>
                </c:pt>
                <c:pt idx="1605">
                  <c:v>299.35998534999999</c:v>
                </c:pt>
                <c:pt idx="1606">
                  <c:v>299.20001221000007</c:v>
                </c:pt>
                <c:pt idx="1607">
                  <c:v>299.05999755999994</c:v>
                </c:pt>
                <c:pt idx="1608">
                  <c:v>298.92004393999991</c:v>
                </c:pt>
                <c:pt idx="1609">
                  <c:v>298.76995849000002</c:v>
                </c:pt>
                <c:pt idx="1610">
                  <c:v>298.61999512</c:v>
                </c:pt>
                <c:pt idx="1611">
                  <c:v>298.46997069999998</c:v>
                </c:pt>
                <c:pt idx="1612">
                  <c:v>298.33001708999996</c:v>
                </c:pt>
                <c:pt idx="1613">
                  <c:v>298.17999268000005</c:v>
                </c:pt>
                <c:pt idx="1614">
                  <c:v>298.03002930000002</c:v>
                </c:pt>
                <c:pt idx="1615">
                  <c:v>297.88000489000001</c:v>
                </c:pt>
                <c:pt idx="1616">
                  <c:v>297.7299804700001</c:v>
                </c:pt>
                <c:pt idx="1617">
                  <c:v>297.59002684999996</c:v>
                </c:pt>
                <c:pt idx="1618">
                  <c:v>297.44000243999994</c:v>
                </c:pt>
                <c:pt idx="1619">
                  <c:v>297.28002929999991</c:v>
                </c:pt>
                <c:pt idx="1620">
                  <c:v>297.18005370000003</c:v>
                </c:pt>
                <c:pt idx="1621">
                  <c:v>296.96997071999999</c:v>
                </c:pt>
                <c:pt idx="1622">
                  <c:v>296.86004636999996</c:v>
                </c:pt>
                <c:pt idx="1623">
                  <c:v>296.63000490000002</c:v>
                </c:pt>
                <c:pt idx="1624">
                  <c:v>296.52001952000001</c:v>
                </c:pt>
                <c:pt idx="1625">
                  <c:v>296.4100341699999</c:v>
                </c:pt>
                <c:pt idx="1626">
                  <c:v>296.19000243000005</c:v>
                </c:pt>
                <c:pt idx="1627">
                  <c:v>296.08001707999995</c:v>
                </c:pt>
                <c:pt idx="1628">
                  <c:v>295.96002196999996</c:v>
                </c:pt>
                <c:pt idx="1629">
                  <c:v>295.73999022999999</c:v>
                </c:pt>
                <c:pt idx="1630">
                  <c:v>295.63000488</c:v>
                </c:pt>
                <c:pt idx="1631">
                  <c:v>295.4000244099999</c:v>
                </c:pt>
                <c:pt idx="1632">
                  <c:v>295.28002930000002</c:v>
                </c:pt>
                <c:pt idx="1633">
                  <c:v>295.16998292000005</c:v>
                </c:pt>
                <c:pt idx="1634">
                  <c:v>294.95001220999995</c:v>
                </c:pt>
                <c:pt idx="1635">
                  <c:v>294.83001710000008</c:v>
                </c:pt>
                <c:pt idx="1636">
                  <c:v>294.70996094999998</c:v>
                </c:pt>
                <c:pt idx="1637">
                  <c:v>294.48999024</c:v>
                </c:pt>
                <c:pt idx="1638">
                  <c:v>294.36999513000001</c:v>
                </c:pt>
                <c:pt idx="1639">
                  <c:v>294.14996339000004</c:v>
                </c:pt>
                <c:pt idx="1640">
                  <c:v>294.02996828000005</c:v>
                </c:pt>
                <c:pt idx="1641">
                  <c:v>293.91003417000002</c:v>
                </c:pt>
                <c:pt idx="1642">
                  <c:v>293.67999268999995</c:v>
                </c:pt>
                <c:pt idx="1643">
                  <c:v>293.55999754000004</c:v>
                </c:pt>
                <c:pt idx="1644">
                  <c:v>293.44000242999994</c:v>
                </c:pt>
                <c:pt idx="1645">
                  <c:v>293.22003171999995</c:v>
                </c:pt>
                <c:pt idx="1646">
                  <c:v>293.10003660999996</c:v>
                </c:pt>
                <c:pt idx="1647">
                  <c:v>292.96997069999998</c:v>
                </c:pt>
                <c:pt idx="1648">
                  <c:v>292.73999022999999</c:v>
                </c:pt>
                <c:pt idx="1649">
                  <c:v>292.61999512</c:v>
                </c:pt>
                <c:pt idx="1650">
                  <c:v>292.39001463999989</c:v>
                </c:pt>
                <c:pt idx="1651">
                  <c:v>292.27001953000001</c:v>
                </c:pt>
                <c:pt idx="1652">
                  <c:v>292.14007565999998</c:v>
                </c:pt>
                <c:pt idx="1653">
                  <c:v>291.91998291000004</c:v>
                </c:pt>
                <c:pt idx="1654">
                  <c:v>291.79003903</c:v>
                </c:pt>
                <c:pt idx="1655">
                  <c:v>291.66998292000005</c:v>
                </c:pt>
                <c:pt idx="1656">
                  <c:v>291.44006345000003</c:v>
                </c:pt>
                <c:pt idx="1657">
                  <c:v>291.29998781000006</c:v>
                </c:pt>
                <c:pt idx="1658">
                  <c:v>291.18005369999992</c:v>
                </c:pt>
                <c:pt idx="1659">
                  <c:v>290.94995119000009</c:v>
                </c:pt>
                <c:pt idx="1660">
                  <c:v>290.82000730999994</c:v>
                </c:pt>
                <c:pt idx="1661">
                  <c:v>290.68994142999998</c:v>
                </c:pt>
                <c:pt idx="1662">
                  <c:v>290.46002195999995</c:v>
                </c:pt>
                <c:pt idx="1663">
                  <c:v>290.33996585</c:v>
                </c:pt>
                <c:pt idx="1664">
                  <c:v>290.11004636999985</c:v>
                </c:pt>
                <c:pt idx="1665">
                  <c:v>289.96997073</c:v>
                </c:pt>
                <c:pt idx="1666">
                  <c:v>289.84002685999997</c:v>
                </c:pt>
                <c:pt idx="1667">
                  <c:v>289.60992434000002</c:v>
                </c:pt>
                <c:pt idx="1668">
                  <c:v>289.47998046999999</c:v>
                </c:pt>
                <c:pt idx="1669">
                  <c:v>289.35003659000006</c:v>
                </c:pt>
                <c:pt idx="1670">
                  <c:v>289.11999512</c:v>
                </c:pt>
                <c:pt idx="1671">
                  <c:v>288.99005123999996</c:v>
                </c:pt>
                <c:pt idx="1672">
                  <c:v>288.85998537000012</c:v>
                </c:pt>
                <c:pt idx="1673">
                  <c:v>288.63006588999997</c:v>
                </c:pt>
                <c:pt idx="1674">
                  <c:v>288.48999025000012</c:v>
                </c:pt>
                <c:pt idx="1675">
                  <c:v>288.35003660999985</c:v>
                </c:pt>
                <c:pt idx="1676">
                  <c:v>288.11999513000012</c:v>
                </c:pt>
                <c:pt idx="1677">
                  <c:v>287.99005125999986</c:v>
                </c:pt>
                <c:pt idx="1678">
                  <c:v>287.85992434000002</c:v>
                </c:pt>
                <c:pt idx="1679">
                  <c:v>287.61999509999987</c:v>
                </c:pt>
                <c:pt idx="1680">
                  <c:v>287.48992923000003</c:v>
                </c:pt>
                <c:pt idx="1681">
                  <c:v>287.34997558999999</c:v>
                </c:pt>
                <c:pt idx="1682">
                  <c:v>287.10992434000002</c:v>
                </c:pt>
                <c:pt idx="1683">
                  <c:v>286.97998046999999</c:v>
                </c:pt>
                <c:pt idx="1684">
                  <c:v>286.84002683000006</c:v>
                </c:pt>
                <c:pt idx="1685">
                  <c:v>286.59997558999999</c:v>
                </c:pt>
                <c:pt idx="1686">
                  <c:v>286.47003171000006</c:v>
                </c:pt>
                <c:pt idx="1687">
                  <c:v>286.22998046999999</c:v>
                </c:pt>
                <c:pt idx="1688">
                  <c:v>286.09002683000006</c:v>
                </c:pt>
                <c:pt idx="1689">
                  <c:v>285.9599609500001</c:v>
                </c:pt>
                <c:pt idx="1690">
                  <c:v>285.72003171000006</c:v>
                </c:pt>
                <c:pt idx="1691">
                  <c:v>285.56994630000008</c:v>
                </c:pt>
                <c:pt idx="1692">
                  <c:v>285.43005369999992</c:v>
                </c:pt>
                <c:pt idx="1693">
                  <c:v>285.19995119000009</c:v>
                </c:pt>
                <c:pt idx="1694">
                  <c:v>285.05999753999993</c:v>
                </c:pt>
                <c:pt idx="1695">
                  <c:v>284.91992189999996</c:v>
                </c:pt>
                <c:pt idx="1696">
                  <c:v>284.68005369999992</c:v>
                </c:pt>
                <c:pt idx="1697">
                  <c:v>284.53997805999995</c:v>
                </c:pt>
                <c:pt idx="1698">
                  <c:v>284.40002441000001</c:v>
                </c:pt>
                <c:pt idx="1699">
                  <c:v>284.14996340999994</c:v>
                </c:pt>
                <c:pt idx="1700">
                  <c:v>284.01000977000001</c:v>
                </c:pt>
                <c:pt idx="1701">
                  <c:v>283.87005611999996</c:v>
                </c:pt>
                <c:pt idx="1702">
                  <c:v>283.63000488</c:v>
                </c:pt>
                <c:pt idx="1703">
                  <c:v>283.49005123999996</c:v>
                </c:pt>
                <c:pt idx="1704">
                  <c:v>283.3399658300001</c:v>
                </c:pt>
                <c:pt idx="1705">
                  <c:v>283.10003659000006</c:v>
                </c:pt>
                <c:pt idx="1706">
                  <c:v>282.9599609500001</c:v>
                </c:pt>
                <c:pt idx="1707">
                  <c:v>282.80999753999993</c:v>
                </c:pt>
                <c:pt idx="1708">
                  <c:v>282.55999757000006</c:v>
                </c:pt>
                <c:pt idx="1709">
                  <c:v>282.42004392999991</c:v>
                </c:pt>
                <c:pt idx="1710">
                  <c:v>282.27996828999994</c:v>
                </c:pt>
                <c:pt idx="1711">
                  <c:v>282.03002927999989</c:v>
                </c:pt>
                <c:pt idx="1712">
                  <c:v>281.88995363999993</c:v>
                </c:pt>
                <c:pt idx="1713">
                  <c:v>281.73999022999999</c:v>
                </c:pt>
                <c:pt idx="1714">
                  <c:v>281.49993899000003</c:v>
                </c:pt>
                <c:pt idx="1715">
                  <c:v>281.34997558999999</c:v>
                </c:pt>
                <c:pt idx="1716">
                  <c:v>281.19006345000003</c:v>
                </c:pt>
                <c:pt idx="1717">
                  <c:v>280.95001220999995</c:v>
                </c:pt>
                <c:pt idx="1718">
                  <c:v>280.80004880000001</c:v>
                </c:pt>
                <c:pt idx="1719">
                  <c:v>280.64996339000015</c:v>
                </c:pt>
                <c:pt idx="1720">
                  <c:v>280.40002439</c:v>
                </c:pt>
                <c:pt idx="1721">
                  <c:v>280.25000001000012</c:v>
                </c:pt>
                <c:pt idx="1722">
                  <c:v>280.11004636999985</c:v>
                </c:pt>
                <c:pt idx="1723">
                  <c:v>279.85998537000012</c:v>
                </c:pt>
                <c:pt idx="1724">
                  <c:v>279.70001218999994</c:v>
                </c:pt>
                <c:pt idx="1725">
                  <c:v>279.54992678999997</c:v>
                </c:pt>
                <c:pt idx="1726">
                  <c:v>279.40002441000001</c:v>
                </c:pt>
                <c:pt idx="1727">
                  <c:v>279.14996340999994</c:v>
                </c:pt>
                <c:pt idx="1728">
                  <c:v>278.98999022999999</c:v>
                </c:pt>
                <c:pt idx="1729">
                  <c:v>278.84002683000006</c:v>
                </c:pt>
                <c:pt idx="1730">
                  <c:v>278.59002685999997</c:v>
                </c:pt>
                <c:pt idx="1731">
                  <c:v>278.44006345000003</c:v>
                </c:pt>
                <c:pt idx="1732">
                  <c:v>278.28997804000005</c:v>
                </c:pt>
                <c:pt idx="1733">
                  <c:v>278.02001949999999</c:v>
                </c:pt>
                <c:pt idx="1734">
                  <c:v>277.86999513000012</c:v>
                </c:pt>
                <c:pt idx="1735">
                  <c:v>277.72003171999984</c:v>
                </c:pt>
                <c:pt idx="1736">
                  <c:v>277.4599609500001</c:v>
                </c:pt>
                <c:pt idx="1737">
                  <c:v>277.30999753999993</c:v>
                </c:pt>
                <c:pt idx="1738">
                  <c:v>277.14996340999994</c:v>
                </c:pt>
                <c:pt idx="1739">
                  <c:v>276.90002439999989</c:v>
                </c:pt>
                <c:pt idx="1740">
                  <c:v>276.73992923000003</c:v>
                </c:pt>
                <c:pt idx="1741">
                  <c:v>276.57000731999995</c:v>
                </c:pt>
                <c:pt idx="1742">
                  <c:v>276.31994631999999</c:v>
                </c:pt>
                <c:pt idx="1743">
                  <c:v>276.15997314000003</c:v>
                </c:pt>
                <c:pt idx="1744">
                  <c:v>276.00006100999997</c:v>
                </c:pt>
                <c:pt idx="1745">
                  <c:v>275.73999022999999</c:v>
                </c:pt>
                <c:pt idx="1746">
                  <c:v>275.58007810000004</c:v>
                </c:pt>
                <c:pt idx="1747">
                  <c:v>275.41998292000005</c:v>
                </c:pt>
                <c:pt idx="1748">
                  <c:v>275.26000974999988</c:v>
                </c:pt>
                <c:pt idx="1749">
                  <c:v>275.00000001000012</c:v>
                </c:pt>
                <c:pt idx="1750">
                  <c:v>274.83001707999995</c:v>
                </c:pt>
                <c:pt idx="1751">
                  <c:v>274.66992189999996</c:v>
                </c:pt>
                <c:pt idx="1752">
                  <c:v>274.4100341699999</c:v>
                </c:pt>
                <c:pt idx="1753">
                  <c:v>274.24993899000003</c:v>
                </c:pt>
                <c:pt idx="1754">
                  <c:v>274.09002685999997</c:v>
                </c:pt>
                <c:pt idx="1755">
                  <c:v>273.82995607999999</c:v>
                </c:pt>
                <c:pt idx="1756">
                  <c:v>273.66998291000004</c:v>
                </c:pt>
                <c:pt idx="1757">
                  <c:v>273.51007076999997</c:v>
                </c:pt>
                <c:pt idx="1758">
                  <c:v>273.32995607000009</c:v>
                </c:pt>
                <c:pt idx="1759">
                  <c:v>273.07006833000003</c:v>
                </c:pt>
                <c:pt idx="1760">
                  <c:v>272.90997316000016</c:v>
                </c:pt>
                <c:pt idx="1761">
                  <c:v>272.74999998999988</c:v>
                </c:pt>
                <c:pt idx="1762">
                  <c:v>272.47998048000011</c:v>
                </c:pt>
                <c:pt idx="1763">
                  <c:v>272.32000730999994</c:v>
                </c:pt>
                <c:pt idx="1764">
                  <c:v>272.15997316999994</c:v>
                </c:pt>
                <c:pt idx="1765">
                  <c:v>271.89001462999988</c:v>
                </c:pt>
                <c:pt idx="1766">
                  <c:v>271.72998050000001</c:v>
                </c:pt>
                <c:pt idx="1767">
                  <c:v>271.54998779000005</c:v>
                </c:pt>
                <c:pt idx="1768">
                  <c:v>271.28997805999995</c:v>
                </c:pt>
                <c:pt idx="1769">
                  <c:v>271.11999512</c:v>
                </c:pt>
                <c:pt idx="1770">
                  <c:v>270.96002194000005</c:v>
                </c:pt>
                <c:pt idx="1771">
                  <c:v>270.78997804000005</c:v>
                </c:pt>
                <c:pt idx="1772">
                  <c:v>270.53002927</c:v>
                </c:pt>
                <c:pt idx="1773">
                  <c:v>270.35998537000012</c:v>
                </c:pt>
                <c:pt idx="1774">
                  <c:v>270.19000242999994</c:v>
                </c:pt>
                <c:pt idx="1775">
                  <c:v>269.91998292000005</c:v>
                </c:pt>
                <c:pt idx="1776">
                  <c:v>269.74999998999988</c:v>
                </c:pt>
                <c:pt idx="1777">
                  <c:v>269.57995607999999</c:v>
                </c:pt>
                <c:pt idx="1778">
                  <c:v>269.32000730999994</c:v>
                </c:pt>
                <c:pt idx="1779">
                  <c:v>269.14996340999994</c:v>
                </c:pt>
                <c:pt idx="1780">
                  <c:v>268.97998046999999</c:v>
                </c:pt>
                <c:pt idx="1781">
                  <c:v>268.81005857000002</c:v>
                </c:pt>
                <c:pt idx="1782">
                  <c:v>268.54998779000005</c:v>
                </c:pt>
                <c:pt idx="1783">
                  <c:v>268.38006588999997</c:v>
                </c:pt>
                <c:pt idx="1784">
                  <c:v>268.19995119000009</c:v>
                </c:pt>
                <c:pt idx="1785">
                  <c:v>267.93005368000001</c:v>
                </c:pt>
                <c:pt idx="1786">
                  <c:v>267.75994874000014</c:v>
                </c:pt>
                <c:pt idx="1787">
                  <c:v>267.60003660999985</c:v>
                </c:pt>
                <c:pt idx="1788">
                  <c:v>267.42993166999997</c:v>
                </c:pt>
                <c:pt idx="1789">
                  <c:v>267.1600341699999</c:v>
                </c:pt>
                <c:pt idx="1790">
                  <c:v>266.98992923000003</c:v>
                </c:pt>
                <c:pt idx="1791">
                  <c:v>266.82000731999995</c:v>
                </c:pt>
                <c:pt idx="1792">
                  <c:v>266.53997805999995</c:v>
                </c:pt>
                <c:pt idx="1793">
                  <c:v>266.36999512</c:v>
                </c:pt>
                <c:pt idx="1794">
                  <c:v>266.20007321000003</c:v>
                </c:pt>
                <c:pt idx="1795">
                  <c:v>266.02996828000016</c:v>
                </c:pt>
                <c:pt idx="1796">
                  <c:v>265.77001949999999</c:v>
                </c:pt>
                <c:pt idx="1797">
                  <c:v>265.59997560000011</c:v>
                </c:pt>
                <c:pt idx="1798">
                  <c:v>265.43005369999992</c:v>
                </c:pt>
                <c:pt idx="1799">
                  <c:v>265.14996339000015</c:v>
                </c:pt>
                <c:pt idx="1800">
                  <c:v>264.98004148999985</c:v>
                </c:pt>
                <c:pt idx="1801">
                  <c:v>264.80993654999997</c:v>
                </c:pt>
                <c:pt idx="1802">
                  <c:v>264.63000488</c:v>
                </c:pt>
                <c:pt idx="1803">
                  <c:v>264.35992434000002</c:v>
                </c:pt>
                <c:pt idx="1804">
                  <c:v>264.19000243999994</c:v>
                </c:pt>
                <c:pt idx="1805">
                  <c:v>264.02001949999999</c:v>
                </c:pt>
                <c:pt idx="1806">
                  <c:v>263.75</c:v>
                </c:pt>
                <c:pt idx="1807">
                  <c:v>263.58007810000004</c:v>
                </c:pt>
                <c:pt idx="1808">
                  <c:v>263.40997316000016</c:v>
                </c:pt>
                <c:pt idx="1809">
                  <c:v>263.22003171999984</c:v>
                </c:pt>
                <c:pt idx="1810">
                  <c:v>262.94995119000009</c:v>
                </c:pt>
                <c:pt idx="1811">
                  <c:v>262.78002927999989</c:v>
                </c:pt>
                <c:pt idx="1812">
                  <c:v>262.60992434000002</c:v>
                </c:pt>
                <c:pt idx="1813">
                  <c:v>262.33001707999995</c:v>
                </c:pt>
                <c:pt idx="1814">
                  <c:v>262.15997316999994</c:v>
                </c:pt>
                <c:pt idx="1815">
                  <c:v>261.98999022999999</c:v>
                </c:pt>
                <c:pt idx="1816">
                  <c:v>261.81005857000002</c:v>
                </c:pt>
                <c:pt idx="1817">
                  <c:v>261.53997803000004</c:v>
                </c:pt>
                <c:pt idx="1818">
                  <c:v>261.36004636000007</c:v>
                </c:pt>
                <c:pt idx="1819">
                  <c:v>261.17999269000006</c:v>
                </c:pt>
                <c:pt idx="1820">
                  <c:v>261.01000974999988</c:v>
                </c:pt>
                <c:pt idx="1821">
                  <c:v>260.72998048000011</c:v>
                </c:pt>
                <c:pt idx="1822">
                  <c:v>260.55999753999993</c:v>
                </c:pt>
                <c:pt idx="1823">
                  <c:v>260.37994388000004</c:v>
                </c:pt>
                <c:pt idx="1824">
                  <c:v>260.11004636999985</c:v>
                </c:pt>
                <c:pt idx="1825">
                  <c:v>259.92993166999997</c:v>
                </c:pt>
                <c:pt idx="1826">
                  <c:v>259.75</c:v>
                </c:pt>
                <c:pt idx="1827">
                  <c:v>259.57006833000003</c:v>
                </c:pt>
                <c:pt idx="1828">
                  <c:v>259.28997803000004</c:v>
                </c:pt>
                <c:pt idx="1829">
                  <c:v>259.12005611999996</c:v>
                </c:pt>
                <c:pt idx="1830">
                  <c:v>258.94000246000007</c:v>
                </c:pt>
                <c:pt idx="1831">
                  <c:v>258.76000974999988</c:v>
                </c:pt>
                <c:pt idx="1832">
                  <c:v>258.48999025000012</c:v>
                </c:pt>
                <c:pt idx="1833">
                  <c:v>258.30999753999993</c:v>
                </c:pt>
                <c:pt idx="1834">
                  <c:v>258.12994388000004</c:v>
                </c:pt>
                <c:pt idx="1835">
                  <c:v>257.85003660999985</c:v>
                </c:pt>
                <c:pt idx="1836">
                  <c:v>257.66992189999996</c:v>
                </c:pt>
                <c:pt idx="1837">
                  <c:v>257.48999022999999</c:v>
                </c:pt>
                <c:pt idx="1838">
                  <c:v>257.32006833000003</c:v>
                </c:pt>
                <c:pt idx="1839">
                  <c:v>257.03997803000004</c:v>
                </c:pt>
                <c:pt idx="1840">
                  <c:v>256.86004636000007</c:v>
                </c:pt>
                <c:pt idx="1841">
                  <c:v>256.67999269000006</c:v>
                </c:pt>
                <c:pt idx="1842">
                  <c:v>256.49999998999988</c:v>
                </c:pt>
                <c:pt idx="1843">
                  <c:v>256.2099609500001</c:v>
                </c:pt>
                <c:pt idx="1844">
                  <c:v>256.03002927999989</c:v>
                </c:pt>
                <c:pt idx="1845">
                  <c:v>255.85992434000002</c:v>
                </c:pt>
                <c:pt idx="1846">
                  <c:v>255.67999268000005</c:v>
                </c:pt>
                <c:pt idx="1847">
                  <c:v>255.39996340999994</c:v>
                </c:pt>
                <c:pt idx="1848">
                  <c:v>255.21997069999998</c:v>
                </c:pt>
                <c:pt idx="1849">
                  <c:v>255.04003903</c:v>
                </c:pt>
                <c:pt idx="1850">
                  <c:v>254.76000977000001</c:v>
                </c:pt>
                <c:pt idx="1851">
                  <c:v>254.58007810000004</c:v>
                </c:pt>
                <c:pt idx="1852">
                  <c:v>254.38995363000015</c:v>
                </c:pt>
                <c:pt idx="1853">
                  <c:v>254.21002195999995</c:v>
                </c:pt>
                <c:pt idx="1854">
                  <c:v>253.91998292000005</c:v>
                </c:pt>
                <c:pt idx="1855">
                  <c:v>253.74005125999986</c:v>
                </c:pt>
                <c:pt idx="1856">
                  <c:v>253.55993654999997</c:v>
                </c:pt>
                <c:pt idx="1857">
                  <c:v>253.38000488</c:v>
                </c:pt>
                <c:pt idx="1858">
                  <c:v>253.09997561</c:v>
                </c:pt>
                <c:pt idx="1859">
                  <c:v>252.90997314000003</c:v>
                </c:pt>
                <c:pt idx="1860">
                  <c:v>252.72003171000006</c:v>
                </c:pt>
                <c:pt idx="1861">
                  <c:v>252.53997804000005</c:v>
                </c:pt>
                <c:pt idx="1862">
                  <c:v>252.26007076999997</c:v>
                </c:pt>
                <c:pt idx="1863">
                  <c:v>252.06994630000008</c:v>
                </c:pt>
                <c:pt idx="1864">
                  <c:v>251.89001462999988</c:v>
                </c:pt>
                <c:pt idx="1865">
                  <c:v>251.70996097</c:v>
                </c:pt>
                <c:pt idx="1866">
                  <c:v>251.42004392999991</c:v>
                </c:pt>
                <c:pt idx="1867">
                  <c:v>251.23992923000003</c:v>
                </c:pt>
                <c:pt idx="1868">
                  <c:v>251.04998779000005</c:v>
                </c:pt>
                <c:pt idx="1869">
                  <c:v>250.86004636000007</c:v>
                </c:pt>
                <c:pt idx="1870">
                  <c:v>250.57000731999995</c:v>
                </c:pt>
                <c:pt idx="1871">
                  <c:v>250.39007565999998</c:v>
                </c:pt>
                <c:pt idx="1872">
                  <c:v>250.19995119000009</c:v>
                </c:pt>
                <c:pt idx="1873">
                  <c:v>250.02001951999989</c:v>
                </c:pt>
                <c:pt idx="1874">
                  <c:v>249.72998048000011</c:v>
                </c:pt>
                <c:pt idx="1875">
                  <c:v>249.5400390499999</c:v>
                </c:pt>
                <c:pt idx="1876">
                  <c:v>249.35992434000002</c:v>
                </c:pt>
                <c:pt idx="1877">
                  <c:v>249.15997314000003</c:v>
                </c:pt>
                <c:pt idx="1878">
                  <c:v>248.87994388000004</c:v>
                </c:pt>
                <c:pt idx="1879">
                  <c:v>248.69000243999994</c:v>
                </c:pt>
                <c:pt idx="1880">
                  <c:v>248.50006100999997</c:v>
                </c:pt>
                <c:pt idx="1881">
                  <c:v>248.30999757000006</c:v>
                </c:pt>
                <c:pt idx="1882">
                  <c:v>248.03002927</c:v>
                </c:pt>
                <c:pt idx="1883">
                  <c:v>247.8399658300001</c:v>
                </c:pt>
                <c:pt idx="1884">
                  <c:v>247.65002439999989</c:v>
                </c:pt>
                <c:pt idx="1885">
                  <c:v>247.45996097</c:v>
                </c:pt>
                <c:pt idx="1886">
                  <c:v>247.26000977000001</c:v>
                </c:pt>
                <c:pt idx="1887">
                  <c:v>246.96997073</c:v>
                </c:pt>
                <c:pt idx="1888">
                  <c:v>246.78002930000002</c:v>
                </c:pt>
                <c:pt idx="1889">
                  <c:v>246.60003659000006</c:v>
                </c:pt>
                <c:pt idx="1890">
                  <c:v>246.40997316000016</c:v>
                </c:pt>
                <c:pt idx="1891">
                  <c:v>246.12005611999996</c:v>
                </c:pt>
                <c:pt idx="1892">
                  <c:v>245.91998292000005</c:v>
                </c:pt>
                <c:pt idx="1893">
                  <c:v>245.73004148999985</c:v>
                </c:pt>
                <c:pt idx="1894">
                  <c:v>245.52996828999994</c:v>
                </c:pt>
                <c:pt idx="1895">
                  <c:v>245.24005125999986</c:v>
                </c:pt>
                <c:pt idx="1896">
                  <c:v>245.04992678999997</c:v>
                </c:pt>
                <c:pt idx="1897">
                  <c:v>244.85998534999999</c:v>
                </c:pt>
                <c:pt idx="1898">
                  <c:v>244.67004392000001</c:v>
                </c:pt>
                <c:pt idx="1899">
                  <c:v>244.36999512</c:v>
                </c:pt>
                <c:pt idx="1900">
                  <c:v>244.18005368000001</c:v>
                </c:pt>
                <c:pt idx="1901">
                  <c:v>243.98999025000012</c:v>
                </c:pt>
                <c:pt idx="1902">
                  <c:v>243.7900390499999</c:v>
                </c:pt>
                <c:pt idx="1903">
                  <c:v>243.48999025000012</c:v>
                </c:pt>
                <c:pt idx="1904">
                  <c:v>243.30004880999991</c:v>
                </c:pt>
                <c:pt idx="1905">
                  <c:v>243.09997561</c:v>
                </c:pt>
                <c:pt idx="1906">
                  <c:v>242.90997314000003</c:v>
                </c:pt>
                <c:pt idx="1907">
                  <c:v>242.60992434000002</c:v>
                </c:pt>
                <c:pt idx="1908">
                  <c:v>242.41998291000004</c:v>
                </c:pt>
                <c:pt idx="1909">
                  <c:v>242.22003171000006</c:v>
                </c:pt>
                <c:pt idx="1910">
                  <c:v>242.02996828000016</c:v>
                </c:pt>
                <c:pt idx="1911">
                  <c:v>241.82000730999994</c:v>
                </c:pt>
                <c:pt idx="1912">
                  <c:v>241.51995851000015</c:v>
                </c:pt>
                <c:pt idx="1913">
                  <c:v>241.33001707999995</c:v>
                </c:pt>
                <c:pt idx="1914">
                  <c:v>241.12994388000004</c:v>
                </c:pt>
                <c:pt idx="1915">
                  <c:v>240.92999268000005</c:v>
                </c:pt>
                <c:pt idx="1916">
                  <c:v>240.63995363999993</c:v>
                </c:pt>
                <c:pt idx="1917">
                  <c:v>240.44000243999994</c:v>
                </c:pt>
                <c:pt idx="1918">
                  <c:v>240.24005123999996</c:v>
                </c:pt>
                <c:pt idx="1919">
                  <c:v>240.03997804000005</c:v>
                </c:pt>
                <c:pt idx="1920">
                  <c:v>239.83001707999995</c:v>
                </c:pt>
                <c:pt idx="1921">
                  <c:v>239.52996828000016</c:v>
                </c:pt>
                <c:pt idx="1922">
                  <c:v>239.33001707999995</c:v>
                </c:pt>
                <c:pt idx="1923">
                  <c:v>239.12994388000004</c:v>
                </c:pt>
                <c:pt idx="1924">
                  <c:v>238.92999268000005</c:v>
                </c:pt>
                <c:pt idx="1925">
                  <c:v>238.62994388000004</c:v>
                </c:pt>
                <c:pt idx="1926">
                  <c:v>238.42999268000005</c:v>
                </c:pt>
                <c:pt idx="1927">
                  <c:v>238.23004148000007</c:v>
                </c:pt>
                <c:pt idx="1928">
                  <c:v>238.01995851000015</c:v>
                </c:pt>
                <c:pt idx="1929">
                  <c:v>237.70007320000002</c:v>
                </c:pt>
                <c:pt idx="1930">
                  <c:v>237.50000000000011</c:v>
                </c:pt>
                <c:pt idx="1931">
                  <c:v>237.3000487999999</c:v>
                </c:pt>
                <c:pt idx="1932">
                  <c:v>237.09997559999999</c:v>
                </c:pt>
                <c:pt idx="1933">
                  <c:v>236.90002440000001</c:v>
                </c:pt>
                <c:pt idx="1934">
                  <c:v>236.59997559999999</c:v>
                </c:pt>
                <c:pt idx="1935">
                  <c:v>236.40002440000001</c:v>
                </c:pt>
                <c:pt idx="1936">
                  <c:v>236.20007320000002</c:v>
                </c:pt>
                <c:pt idx="1937">
                  <c:v>236.00000000000011</c:v>
                </c:pt>
                <c:pt idx="1938">
                  <c:v>235.70007320000002</c:v>
                </c:pt>
                <c:pt idx="1939">
                  <c:v>235.50000000000011</c:v>
                </c:pt>
                <c:pt idx="1940">
                  <c:v>235.3000487999999</c:v>
                </c:pt>
                <c:pt idx="1941">
                  <c:v>235.09997559999999</c:v>
                </c:pt>
                <c:pt idx="1942">
                  <c:v>234.90002440000001</c:v>
                </c:pt>
                <c:pt idx="1943">
                  <c:v>234.59997559999999</c:v>
                </c:pt>
                <c:pt idx="1944">
                  <c:v>234.40002440000001</c:v>
                </c:pt>
                <c:pt idx="1945">
                  <c:v>234.10003660000007</c:v>
                </c:pt>
                <c:pt idx="1946">
                  <c:v>233.89996340000016</c:v>
                </c:pt>
                <c:pt idx="1947">
                  <c:v>233.60003660000007</c:v>
                </c:pt>
                <c:pt idx="1948">
                  <c:v>233.39996340000016</c:v>
                </c:pt>
                <c:pt idx="1949">
                  <c:v>233.20001219999995</c:v>
                </c:pt>
                <c:pt idx="1950">
                  <c:v>232.99993900000004</c:v>
                </c:pt>
                <c:pt idx="1951">
                  <c:v>232.79998780000005</c:v>
                </c:pt>
                <c:pt idx="1952">
                  <c:v>232.49993900000004</c:v>
                </c:pt>
                <c:pt idx="1953">
                  <c:v>232.30004880000001</c:v>
                </c:pt>
                <c:pt idx="1954">
                  <c:v>232.10009760000003</c:v>
                </c:pt>
                <c:pt idx="1955">
                  <c:v>231.79992680000009</c:v>
                </c:pt>
                <c:pt idx="1956">
                  <c:v>231.59997559999988</c:v>
                </c:pt>
                <c:pt idx="1957">
                  <c:v>231.29992680000009</c:v>
                </c:pt>
                <c:pt idx="1958">
                  <c:v>231.09997559999988</c:v>
                </c:pt>
                <c:pt idx="1959">
                  <c:v>230.89990239999997</c:v>
                </c:pt>
                <c:pt idx="1960">
                  <c:v>230.69995119999999</c:v>
                </c:pt>
                <c:pt idx="1961">
                  <c:v>230.39990239999997</c:v>
                </c:pt>
                <c:pt idx="1962">
                  <c:v>230.19995119999999</c:v>
                </c:pt>
                <c:pt idx="1963">
                  <c:v>229.90002440000012</c:v>
                </c:pt>
                <c:pt idx="1964">
                  <c:v>229.69995120000021</c:v>
                </c:pt>
                <c:pt idx="1965">
                  <c:v>229.5</c:v>
                </c:pt>
                <c:pt idx="1966">
                  <c:v>229.19995120000021</c:v>
                </c:pt>
                <c:pt idx="1967">
                  <c:v>229</c:v>
                </c:pt>
                <c:pt idx="1968">
                  <c:v>228.79992680000009</c:v>
                </c:pt>
                <c:pt idx="1969">
                  <c:v>228.59997560000011</c:v>
                </c:pt>
                <c:pt idx="1970">
                  <c:v>228.30004880000001</c:v>
                </c:pt>
                <c:pt idx="1971">
                  <c:v>228</c:v>
                </c:pt>
                <c:pt idx="1972">
                  <c:v>227.80004880000001</c:v>
                </c:pt>
                <c:pt idx="1973">
                  <c:v>227.59997560000011</c:v>
                </c:pt>
                <c:pt idx="1974">
                  <c:v>227.40002439999989</c:v>
                </c:pt>
                <c:pt idx="1975">
                  <c:v>227.19995119999999</c:v>
                </c:pt>
                <c:pt idx="1976">
                  <c:v>226.80004879999979</c:v>
                </c:pt>
                <c:pt idx="1977">
                  <c:v>226.59997559999988</c:v>
                </c:pt>
                <c:pt idx="1978">
                  <c:v>226.40002439999989</c:v>
                </c:pt>
                <c:pt idx="1979">
                  <c:v>226.20007319999991</c:v>
                </c:pt>
                <c:pt idx="1980">
                  <c:v>226</c:v>
                </c:pt>
                <c:pt idx="1981">
                  <c:v>225.60009760000003</c:v>
                </c:pt>
                <c:pt idx="1982">
                  <c:v>225.40002440000012</c:v>
                </c:pt>
                <c:pt idx="1983">
                  <c:v>225.20007319999991</c:v>
                </c:pt>
                <c:pt idx="1984">
                  <c:v>225</c:v>
                </c:pt>
                <c:pt idx="1985">
                  <c:v>224.80004880000001</c:v>
                </c:pt>
                <c:pt idx="1986">
                  <c:v>224.5</c:v>
                </c:pt>
                <c:pt idx="1987">
                  <c:v>224.19995119999999</c:v>
                </c:pt>
                <c:pt idx="1988">
                  <c:v>224</c:v>
                </c:pt>
                <c:pt idx="1989">
                  <c:v>223.79992680000009</c:v>
                </c:pt>
                <c:pt idx="1990">
                  <c:v>223.59997559999988</c:v>
                </c:pt>
                <c:pt idx="1991">
                  <c:v>223.19995120000021</c:v>
                </c:pt>
                <c:pt idx="1992">
                  <c:v>223</c:v>
                </c:pt>
                <c:pt idx="1993">
                  <c:v>222.79992680000009</c:v>
                </c:pt>
                <c:pt idx="1994">
                  <c:v>222.59997560000011</c:v>
                </c:pt>
                <c:pt idx="1995">
                  <c:v>222.29992680000009</c:v>
                </c:pt>
                <c:pt idx="1996">
                  <c:v>222</c:v>
                </c:pt>
                <c:pt idx="1997">
                  <c:v>221.80004880000001</c:v>
                </c:pt>
                <c:pt idx="1998">
                  <c:v>221.59997560000011</c:v>
                </c:pt>
                <c:pt idx="1999">
                  <c:v>221.40002439999989</c:v>
                </c:pt>
              </c:numCache>
            </c:numRef>
          </c:xVal>
          <c:yVal>
            <c:numRef>
              <c:f>[GS3.xlsx]Stock_THOR!$J$3:$J$2002</c:f>
              <c:numCache>
                <c:formatCode>0.00E+00</c:formatCode>
                <c:ptCount val="2000"/>
                <c:pt idx="0">
                  <c:v>346.69972854359997</c:v>
                </c:pt>
                <c:pt idx="1">
                  <c:v>346.69972854359997</c:v>
                </c:pt>
                <c:pt idx="2">
                  <c:v>346.69972854359997</c:v>
                </c:pt>
                <c:pt idx="3">
                  <c:v>346.69972854359997</c:v>
                </c:pt>
                <c:pt idx="4">
                  <c:v>346.69972854359997</c:v>
                </c:pt>
                <c:pt idx="5">
                  <c:v>346.68971878360003</c:v>
                </c:pt>
                <c:pt idx="6">
                  <c:v>346.68971878360003</c:v>
                </c:pt>
                <c:pt idx="7">
                  <c:v>346.68971878360003</c:v>
                </c:pt>
                <c:pt idx="8">
                  <c:v>346.68970878493002</c:v>
                </c:pt>
                <c:pt idx="9">
                  <c:v>346.68970878493002</c:v>
                </c:pt>
                <c:pt idx="10">
                  <c:v>346.68970878493002</c:v>
                </c:pt>
                <c:pt idx="11">
                  <c:v>346.68970878493002</c:v>
                </c:pt>
                <c:pt idx="12">
                  <c:v>346.68970878493002</c:v>
                </c:pt>
                <c:pt idx="13">
                  <c:v>346.68970878493002</c:v>
                </c:pt>
                <c:pt idx="14">
                  <c:v>346.68970878493002</c:v>
                </c:pt>
                <c:pt idx="15">
                  <c:v>346.68970878493002</c:v>
                </c:pt>
                <c:pt idx="16">
                  <c:v>346.68970878493002</c:v>
                </c:pt>
                <c:pt idx="17">
                  <c:v>346.68970878493002</c:v>
                </c:pt>
                <c:pt idx="18">
                  <c:v>346.68970878493002</c:v>
                </c:pt>
                <c:pt idx="19">
                  <c:v>346.68970878493002</c:v>
                </c:pt>
                <c:pt idx="20">
                  <c:v>346.68970878493002</c:v>
                </c:pt>
                <c:pt idx="21">
                  <c:v>346.68970878493002</c:v>
                </c:pt>
                <c:pt idx="22">
                  <c:v>346.68970878493002</c:v>
                </c:pt>
                <c:pt idx="23">
                  <c:v>346.68970878493002</c:v>
                </c:pt>
                <c:pt idx="24">
                  <c:v>346.68970878493002</c:v>
                </c:pt>
                <c:pt idx="25">
                  <c:v>346.67969901493001</c:v>
                </c:pt>
                <c:pt idx="26">
                  <c:v>346.67969901493001</c:v>
                </c:pt>
                <c:pt idx="27">
                  <c:v>346.67969901493001</c:v>
                </c:pt>
                <c:pt idx="28">
                  <c:v>346.67969901493001</c:v>
                </c:pt>
                <c:pt idx="29">
                  <c:v>346.67969901493001</c:v>
                </c:pt>
                <c:pt idx="30">
                  <c:v>346.67969901493001</c:v>
                </c:pt>
                <c:pt idx="31">
                  <c:v>346.67969901493001</c:v>
                </c:pt>
                <c:pt idx="32">
                  <c:v>346.67969901493001</c:v>
                </c:pt>
                <c:pt idx="33">
                  <c:v>346.66971977493</c:v>
                </c:pt>
                <c:pt idx="34">
                  <c:v>346.66971977493</c:v>
                </c:pt>
                <c:pt idx="35">
                  <c:v>346.66971977493</c:v>
                </c:pt>
                <c:pt idx="36">
                  <c:v>346.66971977493</c:v>
                </c:pt>
                <c:pt idx="37">
                  <c:v>346.66971977493</c:v>
                </c:pt>
                <c:pt idx="38">
                  <c:v>346.65970000624998</c:v>
                </c:pt>
                <c:pt idx="39">
                  <c:v>346.65970000624998</c:v>
                </c:pt>
                <c:pt idx="40">
                  <c:v>346.65970000624998</c:v>
                </c:pt>
                <c:pt idx="41">
                  <c:v>346.65970000624998</c:v>
                </c:pt>
                <c:pt idx="42">
                  <c:v>346.65970000624998</c:v>
                </c:pt>
                <c:pt idx="43">
                  <c:v>346.64969023624997</c:v>
                </c:pt>
                <c:pt idx="44">
                  <c:v>346.64969023624997</c:v>
                </c:pt>
                <c:pt idx="45">
                  <c:v>346.64969023624997</c:v>
                </c:pt>
                <c:pt idx="46">
                  <c:v>346.63971099624996</c:v>
                </c:pt>
                <c:pt idx="47">
                  <c:v>346.63971099624996</c:v>
                </c:pt>
                <c:pt idx="48">
                  <c:v>346.63971099624996</c:v>
                </c:pt>
                <c:pt idx="49">
                  <c:v>346.62970122624995</c:v>
                </c:pt>
                <c:pt idx="50">
                  <c:v>346.62970122624995</c:v>
                </c:pt>
                <c:pt idx="51">
                  <c:v>346.62970122624995</c:v>
                </c:pt>
                <c:pt idx="52">
                  <c:v>346.61969146625</c:v>
                </c:pt>
                <c:pt idx="53">
                  <c:v>346.61969146625</c:v>
                </c:pt>
                <c:pt idx="54">
                  <c:v>346.61969146625</c:v>
                </c:pt>
                <c:pt idx="55">
                  <c:v>346.60971221624999</c:v>
                </c:pt>
                <c:pt idx="56">
                  <c:v>346.60971221624999</c:v>
                </c:pt>
                <c:pt idx="57">
                  <c:v>346.59970244624998</c:v>
                </c:pt>
                <c:pt idx="58">
                  <c:v>346.59970244624998</c:v>
                </c:pt>
                <c:pt idx="59">
                  <c:v>346.58969268624998</c:v>
                </c:pt>
                <c:pt idx="60">
                  <c:v>346.58969268624998</c:v>
                </c:pt>
                <c:pt idx="61">
                  <c:v>346.57971343624996</c:v>
                </c:pt>
                <c:pt idx="62">
                  <c:v>346.57971343624996</c:v>
                </c:pt>
                <c:pt idx="63">
                  <c:v>346.56970366624995</c:v>
                </c:pt>
                <c:pt idx="64">
                  <c:v>346.56970366624995</c:v>
                </c:pt>
                <c:pt idx="65">
                  <c:v>346.55969390625</c:v>
                </c:pt>
                <c:pt idx="66">
                  <c:v>346.55969390625</c:v>
                </c:pt>
                <c:pt idx="67">
                  <c:v>346.54971465624999</c:v>
                </c:pt>
                <c:pt idx="68">
                  <c:v>346.53970488624998</c:v>
                </c:pt>
                <c:pt idx="69">
                  <c:v>346.53970488624998</c:v>
                </c:pt>
                <c:pt idx="70">
                  <c:v>346.52969512624998</c:v>
                </c:pt>
                <c:pt idx="71">
                  <c:v>346.51968535624997</c:v>
                </c:pt>
                <c:pt idx="72">
                  <c:v>346.51968535624997</c:v>
                </c:pt>
                <c:pt idx="73">
                  <c:v>346.50970610624995</c:v>
                </c:pt>
                <c:pt idx="74">
                  <c:v>346.49969634625</c:v>
                </c:pt>
                <c:pt idx="75">
                  <c:v>346.49969634625</c:v>
                </c:pt>
                <c:pt idx="76">
                  <c:v>346.48967656267001</c:v>
                </c:pt>
                <c:pt idx="77">
                  <c:v>346.47969731267</c:v>
                </c:pt>
                <c:pt idx="78">
                  <c:v>346.46968755267</c:v>
                </c:pt>
                <c:pt idx="79">
                  <c:v>346.45967778266998</c:v>
                </c:pt>
                <c:pt idx="80">
                  <c:v>346.45967778266998</c:v>
                </c:pt>
                <c:pt idx="81">
                  <c:v>346.44969853266997</c:v>
                </c:pt>
                <c:pt idx="82">
                  <c:v>346.43968877267002</c:v>
                </c:pt>
                <c:pt idx="83">
                  <c:v>346.42967900267001</c:v>
                </c:pt>
                <c:pt idx="84">
                  <c:v>346.41969976267001</c:v>
                </c:pt>
                <c:pt idx="85">
                  <c:v>346.40968999267</c:v>
                </c:pt>
                <c:pt idx="86">
                  <c:v>346.39968022266999</c:v>
                </c:pt>
                <c:pt idx="87">
                  <c:v>346.38970098266998</c:v>
                </c:pt>
                <c:pt idx="88">
                  <c:v>346.37969121266997</c:v>
                </c:pt>
                <c:pt idx="89">
                  <c:v>346.36968145267002</c:v>
                </c:pt>
                <c:pt idx="90">
                  <c:v>346.35970220267001</c:v>
                </c:pt>
                <c:pt idx="91">
                  <c:v>346.34970244624998</c:v>
                </c:pt>
                <c:pt idx="92">
                  <c:v>346.33969268624998</c:v>
                </c:pt>
                <c:pt idx="93">
                  <c:v>346.31970366624995</c:v>
                </c:pt>
                <c:pt idx="94">
                  <c:v>346.30969390625</c:v>
                </c:pt>
                <c:pt idx="95">
                  <c:v>346.29971465624999</c:v>
                </c:pt>
                <c:pt idx="96">
                  <c:v>346.28970488624998</c:v>
                </c:pt>
                <c:pt idx="97">
                  <c:v>346.27969512624998</c:v>
                </c:pt>
                <c:pt idx="98">
                  <c:v>346.25970610624995</c:v>
                </c:pt>
                <c:pt idx="99">
                  <c:v>346.24969634625</c:v>
                </c:pt>
                <c:pt idx="100">
                  <c:v>346.23968657624999</c:v>
                </c:pt>
                <c:pt idx="101">
                  <c:v>346.21969756624998</c:v>
                </c:pt>
                <c:pt idx="102">
                  <c:v>346.20968779624997</c:v>
                </c:pt>
                <c:pt idx="103">
                  <c:v>346.19970854624995</c:v>
                </c:pt>
                <c:pt idx="104">
                  <c:v>346.17968901624999</c:v>
                </c:pt>
                <c:pt idx="105">
                  <c:v>346.16970977624999</c:v>
                </c:pt>
                <c:pt idx="106">
                  <c:v>346.14969023624997</c:v>
                </c:pt>
                <c:pt idx="107">
                  <c:v>346.13971099624996</c:v>
                </c:pt>
                <c:pt idx="108">
                  <c:v>346.11969146625</c:v>
                </c:pt>
                <c:pt idx="109">
                  <c:v>346.10971221624999</c:v>
                </c:pt>
                <c:pt idx="110">
                  <c:v>346.08969268624998</c:v>
                </c:pt>
                <c:pt idx="111">
                  <c:v>346.07971343624996</c:v>
                </c:pt>
                <c:pt idx="112">
                  <c:v>346.05969390625</c:v>
                </c:pt>
                <c:pt idx="113">
                  <c:v>346.03970488624998</c:v>
                </c:pt>
                <c:pt idx="114">
                  <c:v>346.02969512624998</c:v>
                </c:pt>
                <c:pt idx="115">
                  <c:v>346.00971610492996</c:v>
                </c:pt>
                <c:pt idx="116">
                  <c:v>345.98969657493001</c:v>
                </c:pt>
                <c:pt idx="117">
                  <c:v>345.96970756492999</c:v>
                </c:pt>
                <c:pt idx="118">
                  <c:v>345.95969779492998</c:v>
                </c:pt>
                <c:pt idx="119">
                  <c:v>345.93970878493002</c:v>
                </c:pt>
                <c:pt idx="120">
                  <c:v>345.91971977493</c:v>
                </c:pt>
                <c:pt idx="121">
                  <c:v>345.89970023492998</c:v>
                </c:pt>
                <c:pt idx="122">
                  <c:v>345.87971122492996</c:v>
                </c:pt>
                <c:pt idx="123">
                  <c:v>345.85972221493</c:v>
                </c:pt>
                <c:pt idx="124">
                  <c:v>345.83970268492999</c:v>
                </c:pt>
                <c:pt idx="125">
                  <c:v>345.81971366492996</c:v>
                </c:pt>
                <c:pt idx="126">
                  <c:v>345.79972465493</c:v>
                </c:pt>
                <c:pt idx="127">
                  <c:v>345.77970512492999</c:v>
                </c:pt>
                <c:pt idx="128">
                  <c:v>345.75972610359997</c:v>
                </c:pt>
                <c:pt idx="129">
                  <c:v>345.73970657360002</c:v>
                </c:pt>
                <c:pt idx="130">
                  <c:v>345.7197175636</c:v>
                </c:pt>
                <c:pt idx="131">
                  <c:v>345.69972854359997</c:v>
                </c:pt>
                <c:pt idx="132">
                  <c:v>345.66972977360001</c:v>
                </c:pt>
                <c:pt idx="133">
                  <c:v>345.64971023359999</c:v>
                </c:pt>
                <c:pt idx="134">
                  <c:v>345.62972122359997</c:v>
                </c:pt>
                <c:pt idx="135">
                  <c:v>345.5997224436</c:v>
                </c:pt>
                <c:pt idx="136">
                  <c:v>345.57973343359998</c:v>
                </c:pt>
                <c:pt idx="137">
                  <c:v>345.55971390360003</c:v>
                </c:pt>
                <c:pt idx="138">
                  <c:v>345.5297151236</c:v>
                </c:pt>
                <c:pt idx="139">
                  <c:v>345.50972610359997</c:v>
                </c:pt>
                <c:pt idx="140">
                  <c:v>345.4797273236</c:v>
                </c:pt>
                <c:pt idx="141">
                  <c:v>345.45970779359999</c:v>
                </c:pt>
                <c:pt idx="142">
                  <c:v>345.42970901360002</c:v>
                </c:pt>
                <c:pt idx="143">
                  <c:v>345.39972023228</c:v>
                </c:pt>
                <c:pt idx="144">
                  <c:v>345.37973122227999</c:v>
                </c:pt>
                <c:pt idx="145">
                  <c:v>345.34973244228001</c:v>
                </c:pt>
                <c:pt idx="146">
                  <c:v>345.31973366227999</c:v>
                </c:pt>
                <c:pt idx="147">
                  <c:v>345.29974465228003</c:v>
                </c:pt>
                <c:pt idx="148">
                  <c:v>345.26971535228</c:v>
                </c:pt>
                <c:pt idx="149">
                  <c:v>345.23972657096004</c:v>
                </c:pt>
                <c:pt idx="150">
                  <c:v>345.20972779096002</c:v>
                </c:pt>
                <c:pt idx="151">
                  <c:v>345.17972901096005</c:v>
                </c:pt>
                <c:pt idx="152">
                  <c:v>345.14974022963997</c:v>
                </c:pt>
                <c:pt idx="153">
                  <c:v>345.11974145964001</c:v>
                </c:pt>
                <c:pt idx="154">
                  <c:v>345.08974267963998</c:v>
                </c:pt>
                <c:pt idx="155">
                  <c:v>345.05974389964001</c:v>
                </c:pt>
                <c:pt idx="156">
                  <c:v>345.02975511832</c:v>
                </c:pt>
                <c:pt idx="157">
                  <c:v>344.99975633832003</c:v>
                </c:pt>
                <c:pt idx="158">
                  <c:v>344.96975755832</c:v>
                </c:pt>
                <c:pt idx="159">
                  <c:v>344.93976877700004</c:v>
                </c:pt>
                <c:pt idx="160">
                  <c:v>344.899760227</c:v>
                </c:pt>
                <c:pt idx="161">
                  <c:v>344.86976145700004</c:v>
                </c:pt>
                <c:pt idx="162">
                  <c:v>344.83977267568002</c:v>
                </c:pt>
                <c:pt idx="163">
                  <c:v>344.79979464568004</c:v>
                </c:pt>
                <c:pt idx="164">
                  <c:v>344.76977534435997</c:v>
                </c:pt>
                <c:pt idx="165">
                  <c:v>344.73977656436</c:v>
                </c:pt>
                <c:pt idx="166">
                  <c:v>344.69980853303997</c:v>
                </c:pt>
                <c:pt idx="167">
                  <c:v>344.66980976304001</c:v>
                </c:pt>
                <c:pt idx="168">
                  <c:v>344.62981122661995</c:v>
                </c:pt>
                <c:pt idx="169">
                  <c:v>344.58980268661998</c:v>
                </c:pt>
                <c:pt idx="170">
                  <c:v>344.55981390530002</c:v>
                </c:pt>
                <c:pt idx="171">
                  <c:v>344.51980535529998</c:v>
                </c:pt>
                <c:pt idx="172">
                  <c:v>344.47982732529999</c:v>
                </c:pt>
                <c:pt idx="173">
                  <c:v>344.44983854397998</c:v>
                </c:pt>
                <c:pt idx="174">
                  <c:v>344.40983000398001</c:v>
                </c:pt>
                <c:pt idx="175">
                  <c:v>344.36983146266004</c:v>
                </c:pt>
                <c:pt idx="176">
                  <c:v>344.32985343266</c:v>
                </c:pt>
                <c:pt idx="177">
                  <c:v>344.28985488133998</c:v>
                </c:pt>
                <c:pt idx="178">
                  <c:v>344.24984634134</c:v>
                </c:pt>
                <c:pt idx="179">
                  <c:v>344.20984779000997</c:v>
                </c:pt>
                <c:pt idx="180">
                  <c:v>344.16986977001</c:v>
                </c:pt>
                <c:pt idx="181">
                  <c:v>344.12986122000996</c:v>
                </c:pt>
                <c:pt idx="182">
                  <c:v>344.08986267869</c:v>
                </c:pt>
                <c:pt idx="183">
                  <c:v>344.04988464869001</c:v>
                </c:pt>
                <c:pt idx="184">
                  <c:v>343.99986633869003</c:v>
                </c:pt>
                <c:pt idx="185">
                  <c:v>343.95986778737</c:v>
                </c:pt>
                <c:pt idx="186">
                  <c:v>343.91988976737002</c:v>
                </c:pt>
                <c:pt idx="187">
                  <c:v>343.86987145737004</c:v>
                </c:pt>
                <c:pt idx="188">
                  <c:v>343.82989342737</c:v>
                </c:pt>
                <c:pt idx="189">
                  <c:v>343.77987511737001</c:v>
                </c:pt>
                <c:pt idx="190">
                  <c:v>343.73986656737003</c:v>
                </c:pt>
                <c:pt idx="191">
                  <c:v>343.68988877605005</c:v>
                </c:pt>
                <c:pt idx="192">
                  <c:v>343.64988022605002</c:v>
                </c:pt>
                <c:pt idx="193">
                  <c:v>343.59989243605003</c:v>
                </c:pt>
                <c:pt idx="194">
                  <c:v>343.54990464605004</c:v>
                </c:pt>
                <c:pt idx="195">
                  <c:v>343.49988633605005</c:v>
                </c:pt>
                <c:pt idx="196">
                  <c:v>343.45987778605001</c:v>
                </c:pt>
                <c:pt idx="197">
                  <c:v>343.40987999737001</c:v>
                </c:pt>
                <c:pt idx="198">
                  <c:v>343.35989220737002</c:v>
                </c:pt>
                <c:pt idx="199">
                  <c:v>343.30987389737004</c:v>
                </c:pt>
                <c:pt idx="200">
                  <c:v>343.25988609736999</c:v>
                </c:pt>
                <c:pt idx="201">
                  <c:v>343.20985778868999</c:v>
                </c:pt>
                <c:pt idx="202">
                  <c:v>343.15986999869</c:v>
                </c:pt>
                <c:pt idx="203">
                  <c:v>343.10987221001</c:v>
                </c:pt>
                <c:pt idx="204">
                  <c:v>343.04987465001</c:v>
                </c:pt>
                <c:pt idx="205">
                  <c:v>342.99984634134</c:v>
                </c:pt>
                <c:pt idx="206">
                  <c:v>342.94985854133995</c:v>
                </c:pt>
                <c:pt idx="207">
                  <c:v>342.88985099266</c:v>
                </c:pt>
                <c:pt idx="208">
                  <c:v>342.83982268398</c:v>
                </c:pt>
                <c:pt idx="209">
                  <c:v>342.78983488398001</c:v>
                </c:pt>
                <c:pt idx="210">
                  <c:v>342.72982732529999</c:v>
                </c:pt>
                <c:pt idx="211">
                  <c:v>342.67979901662</c:v>
                </c:pt>
                <c:pt idx="212">
                  <c:v>342.61979145304002</c:v>
                </c:pt>
                <c:pt idx="213">
                  <c:v>342.55978389436001</c:v>
                </c:pt>
                <c:pt idx="214">
                  <c:v>342.50979609435996</c:v>
                </c:pt>
                <c:pt idx="215">
                  <c:v>342.44978853568</c:v>
                </c:pt>
                <c:pt idx="216">
                  <c:v>342.38978098699999</c:v>
                </c:pt>
                <c:pt idx="217">
                  <c:v>342.32977342831998</c:v>
                </c:pt>
                <c:pt idx="218">
                  <c:v>342.26973534963997</c:v>
                </c:pt>
                <c:pt idx="219">
                  <c:v>342.20973778963997</c:v>
                </c:pt>
                <c:pt idx="220">
                  <c:v>342.14973023096002</c:v>
                </c:pt>
                <c:pt idx="221">
                  <c:v>342.08972268228001</c:v>
                </c:pt>
                <c:pt idx="222">
                  <c:v>342.0297151236</c:v>
                </c:pt>
                <c:pt idx="223">
                  <c:v>341.9697175636</c:v>
                </c:pt>
                <c:pt idx="224">
                  <c:v>341.90971000492999</c:v>
                </c:pt>
                <c:pt idx="225">
                  <c:v>341.84970244624998</c:v>
                </c:pt>
                <c:pt idx="226">
                  <c:v>341.77969512624998</c:v>
                </c:pt>
                <c:pt idx="227">
                  <c:v>341.71968755267</c:v>
                </c:pt>
                <c:pt idx="228">
                  <c:v>341.64967022398997</c:v>
                </c:pt>
                <c:pt idx="229">
                  <c:v>341.58967267398998</c:v>
                </c:pt>
                <c:pt idx="230">
                  <c:v>341.52966511531002</c:v>
                </c:pt>
                <c:pt idx="231">
                  <c:v>341.45964778663</c:v>
                </c:pt>
                <c:pt idx="232">
                  <c:v>341.38967098662999</c:v>
                </c:pt>
                <c:pt idx="233">
                  <c:v>341.32966342794998</c:v>
                </c:pt>
                <c:pt idx="234">
                  <c:v>341.25964609926996</c:v>
                </c:pt>
                <c:pt idx="235">
                  <c:v>341.18963877927001</c:v>
                </c:pt>
                <c:pt idx="236">
                  <c:v>341.11962146059005</c:v>
                </c:pt>
                <c:pt idx="237">
                  <c:v>341.04963465191003</c:v>
                </c:pt>
                <c:pt idx="238">
                  <c:v>340.97961732323</c:v>
                </c:pt>
                <c:pt idx="239">
                  <c:v>340.91960977455</c:v>
                </c:pt>
                <c:pt idx="240">
                  <c:v>340.84958244720002</c:v>
                </c:pt>
                <c:pt idx="241">
                  <c:v>340.76955534361997</c:v>
                </c:pt>
                <c:pt idx="242">
                  <c:v>340.69956853494</c:v>
                </c:pt>
                <c:pt idx="243">
                  <c:v>340.62954121757997</c:v>
                </c:pt>
                <c:pt idx="244">
                  <c:v>340.55952389890001</c:v>
                </c:pt>
                <c:pt idx="245">
                  <c:v>340.48949657154003</c:v>
                </c:pt>
                <c:pt idx="246">
                  <c:v>340.40950000286</c:v>
                </c:pt>
                <c:pt idx="247">
                  <c:v>340.33947268549997</c:v>
                </c:pt>
                <c:pt idx="248">
                  <c:v>340.26944534323997</c:v>
                </c:pt>
                <c:pt idx="249">
                  <c:v>340.18943877588003</c:v>
                </c:pt>
                <c:pt idx="250">
                  <c:v>340.11941145853001</c:v>
                </c:pt>
                <c:pt idx="251">
                  <c:v>340.03939488249</c:v>
                </c:pt>
                <c:pt idx="252">
                  <c:v>339.95935779512996</c:v>
                </c:pt>
                <c:pt idx="253">
                  <c:v>339.88935098419</c:v>
                </c:pt>
                <c:pt idx="254">
                  <c:v>339.80930389815001</c:v>
                </c:pt>
                <c:pt idx="255">
                  <c:v>339.72928732212</c:v>
                </c:pt>
                <c:pt idx="256">
                  <c:v>339.65926000475997</c:v>
                </c:pt>
                <c:pt idx="257">
                  <c:v>339.57924342382</c:v>
                </c:pt>
                <c:pt idx="258">
                  <c:v>339.49919633778001</c:v>
                </c:pt>
                <c:pt idx="259">
                  <c:v>339.41916977307</c:v>
                </c:pt>
                <c:pt idx="260">
                  <c:v>339.33912268703</c:v>
                </c:pt>
                <c:pt idx="261">
                  <c:v>339.25910609608997</c:v>
                </c:pt>
                <c:pt idx="262">
                  <c:v>339.17904901137001</c:v>
                </c:pt>
                <c:pt idx="263">
                  <c:v>339.08902268534001</c:v>
                </c:pt>
                <c:pt idx="264">
                  <c:v>339.00899609571997</c:v>
                </c:pt>
                <c:pt idx="265">
                  <c:v>338.92893901100001</c:v>
                </c:pt>
                <c:pt idx="266">
                  <c:v>338.84891244628</c:v>
                </c:pt>
                <c:pt idx="267">
                  <c:v>338.75886609798999</c:v>
                </c:pt>
                <c:pt idx="268">
                  <c:v>338.67880901327004</c:v>
                </c:pt>
                <c:pt idx="269">
                  <c:v>338.58876267496998</c:v>
                </c:pt>
                <c:pt idx="270">
                  <c:v>338.50873610025997</c:v>
                </c:pt>
                <c:pt idx="271">
                  <c:v>338.41868977685999</c:v>
                </c:pt>
                <c:pt idx="272">
                  <c:v>338.32864342855999</c:v>
                </c:pt>
                <c:pt idx="273">
                  <c:v>338.24857634517002</c:v>
                </c:pt>
                <c:pt idx="274">
                  <c:v>338.15852999687002</c:v>
                </c:pt>
                <c:pt idx="275">
                  <c:v>338.06848366347998</c:v>
                </c:pt>
                <c:pt idx="276">
                  <c:v>337.97842731650002</c:v>
                </c:pt>
                <c:pt idx="277">
                  <c:v>337.89835023442998</c:v>
                </c:pt>
                <c:pt idx="278">
                  <c:v>337.80830389613004</c:v>
                </c:pt>
                <c:pt idx="279">
                  <c:v>337.71823756536998</c:v>
                </c:pt>
                <c:pt idx="280">
                  <c:v>337.61817145840001</c:v>
                </c:pt>
                <c:pt idx="281">
                  <c:v>337.52811512632002</c:v>
                </c:pt>
                <c:pt idx="282">
                  <c:v>337.43804878067004</c:v>
                </c:pt>
                <c:pt idx="283">
                  <c:v>337.34799243369002</c:v>
                </c:pt>
                <c:pt idx="284">
                  <c:v>337.25792610293996</c:v>
                </c:pt>
                <c:pt idx="285">
                  <c:v>337.16785976727999</c:v>
                </c:pt>
                <c:pt idx="286">
                  <c:v>337.06777365295</c:v>
                </c:pt>
                <c:pt idx="287">
                  <c:v>336.97770732218999</c:v>
                </c:pt>
                <c:pt idx="288">
                  <c:v>336.87763121653995</c:v>
                </c:pt>
                <c:pt idx="289">
                  <c:v>336.78755488709999</c:v>
                </c:pt>
                <c:pt idx="290">
                  <c:v>336.68746878277005</c:v>
                </c:pt>
                <c:pt idx="291">
                  <c:v>336.59739243844001</c:v>
                </c:pt>
                <c:pt idx="292">
                  <c:v>336.49730633410002</c:v>
                </c:pt>
                <c:pt idx="293">
                  <c:v>336.39721023598997</c:v>
                </c:pt>
                <c:pt idx="294">
                  <c:v>336.30713390165005</c:v>
                </c:pt>
                <c:pt idx="295">
                  <c:v>336.20703778863998</c:v>
                </c:pt>
                <c:pt idx="296">
                  <c:v>336.10697220563003</c:v>
                </c:pt>
                <c:pt idx="297">
                  <c:v>336.00687609260996</c:v>
                </c:pt>
                <c:pt idx="298">
                  <c:v>335.90678000449998</c:v>
                </c:pt>
                <c:pt idx="299">
                  <c:v>335.80667390281002</c:v>
                </c:pt>
                <c:pt idx="300">
                  <c:v>335.70657778979</c:v>
                </c:pt>
                <c:pt idx="301">
                  <c:v>335.60651220678</c:v>
                </c:pt>
                <c:pt idx="302">
                  <c:v>335.50640609508997</c:v>
                </c:pt>
                <c:pt idx="303">
                  <c:v>335.40629999340001</c:v>
                </c:pt>
                <c:pt idx="304">
                  <c:v>335.2962146566</c:v>
                </c:pt>
                <c:pt idx="305">
                  <c:v>335.19611854358999</c:v>
                </c:pt>
                <c:pt idx="306">
                  <c:v>335.09600244322002</c:v>
                </c:pt>
                <c:pt idx="307">
                  <c:v>334.98588657152999</c:v>
                </c:pt>
                <c:pt idx="308">
                  <c:v>334.88581098982996</c:v>
                </c:pt>
                <c:pt idx="309">
                  <c:v>334.77568511945998</c:v>
                </c:pt>
                <c:pt idx="310">
                  <c:v>334.67556900909</c:v>
                </c:pt>
                <c:pt idx="311">
                  <c:v>334.56547365871995</c:v>
                </c:pt>
                <c:pt idx="312">
                  <c:v>334.45535778701998</c:v>
                </c:pt>
                <c:pt idx="313">
                  <c:v>334.35527220665</c:v>
                </c:pt>
                <c:pt idx="314">
                  <c:v>334.24514633628002</c:v>
                </c:pt>
                <c:pt idx="315">
                  <c:v>334.13505098590997</c:v>
                </c:pt>
                <c:pt idx="316">
                  <c:v>334.02491511685997</c:v>
                </c:pt>
                <c:pt idx="317">
                  <c:v>333.91481976648998</c:v>
                </c:pt>
                <c:pt idx="318">
                  <c:v>333.80469389611005</c:v>
                </c:pt>
                <c:pt idx="319">
                  <c:v>333.69458853705999</c:v>
                </c:pt>
                <c:pt idx="320">
                  <c:v>333.58446267669001</c:v>
                </c:pt>
                <c:pt idx="321">
                  <c:v>333.47435731764</c:v>
                </c:pt>
                <c:pt idx="322">
                  <c:v>333.36422145859001</c:v>
                </c:pt>
                <c:pt idx="323">
                  <c:v>333.25410610085999</c:v>
                </c:pt>
                <c:pt idx="324">
                  <c:v>333.13399099180998</c:v>
                </c:pt>
                <c:pt idx="325">
                  <c:v>333.02384512408003</c:v>
                </c:pt>
                <c:pt idx="326">
                  <c:v>332.91373977503002</c:v>
                </c:pt>
                <c:pt idx="327">
                  <c:v>332.7936146573</c:v>
                </c:pt>
                <c:pt idx="328">
                  <c:v>332.68346877466001</c:v>
                </c:pt>
                <c:pt idx="329">
                  <c:v>332.56334365692999</c:v>
                </c:pt>
                <c:pt idx="330">
                  <c:v>332.45318779051996</c:v>
                </c:pt>
                <c:pt idx="331">
                  <c:v>332.33306268279</c:v>
                </c:pt>
                <c:pt idx="332">
                  <c:v>332.21292756638002</c:v>
                </c:pt>
                <c:pt idx="333">
                  <c:v>332.10280220507002</c:v>
                </c:pt>
                <c:pt idx="334">
                  <c:v>331.98262656999003</c:v>
                </c:pt>
                <c:pt idx="335">
                  <c:v>331.86249146358</c:v>
                </c:pt>
                <c:pt idx="336">
                  <c:v>331.74234633359004</c:v>
                </c:pt>
                <c:pt idx="337">
                  <c:v>331.62220121849998</c:v>
                </c:pt>
                <c:pt idx="338">
                  <c:v>331.50204610472997</c:v>
                </c:pt>
                <c:pt idx="339">
                  <c:v>331.38190098473996</c:v>
                </c:pt>
                <c:pt idx="340">
                  <c:v>331.26171535097001</c:v>
                </c:pt>
                <c:pt idx="341">
                  <c:v>331.14155022362002</c:v>
                </c:pt>
                <c:pt idx="342">
                  <c:v>331.02138512118</c:v>
                </c:pt>
                <c:pt idx="343">
                  <c:v>330.90123000740999</c:v>
                </c:pt>
                <c:pt idx="344">
                  <c:v>330.77104512137998</c:v>
                </c:pt>
                <c:pt idx="345">
                  <c:v>330.65087999402999</c:v>
                </c:pt>
                <c:pt idx="346">
                  <c:v>330.53070488291002</c:v>
                </c:pt>
                <c:pt idx="347">
                  <c:v>330.40051999688001</c:v>
                </c:pt>
                <c:pt idx="348">
                  <c:v>330.28034488575997</c:v>
                </c:pt>
                <c:pt idx="349">
                  <c:v>330.15015000105001</c:v>
                </c:pt>
                <c:pt idx="350">
                  <c:v>330.01995511633999</c:v>
                </c:pt>
                <c:pt idx="351">
                  <c:v>329.89975999296001</c:v>
                </c:pt>
                <c:pt idx="352">
                  <c:v>329.76955512447</c:v>
                </c:pt>
                <c:pt idx="353">
                  <c:v>329.63935023108996</c:v>
                </c:pt>
                <c:pt idx="354">
                  <c:v>329.51914511901998</c:v>
                </c:pt>
                <c:pt idx="355">
                  <c:v>329.38893022695999</c:v>
                </c:pt>
                <c:pt idx="356">
                  <c:v>329.25871534488999</c:v>
                </c:pt>
                <c:pt idx="357">
                  <c:v>329.12852098414999</c:v>
                </c:pt>
                <c:pt idx="358">
                  <c:v>328.99829609340998</c:v>
                </c:pt>
                <c:pt idx="359">
                  <c:v>328.86807121265997</c:v>
                </c:pt>
                <c:pt idx="360">
                  <c:v>328.73782633456005</c:v>
                </c:pt>
                <c:pt idx="361">
                  <c:v>328.59761220514002</c:v>
                </c:pt>
                <c:pt idx="362">
                  <c:v>328.46736731702998</c:v>
                </c:pt>
                <c:pt idx="363">
                  <c:v>328.33712243893001</c:v>
                </c:pt>
                <c:pt idx="364">
                  <c:v>328.20687756082998</c:v>
                </c:pt>
                <c:pt idx="365">
                  <c:v>328.06664343404998</c:v>
                </c:pt>
                <c:pt idx="366">
                  <c:v>327.93637853368995</c:v>
                </c:pt>
                <c:pt idx="367">
                  <c:v>327.80611365822995</c:v>
                </c:pt>
                <c:pt idx="368">
                  <c:v>327.66583901276999</c:v>
                </c:pt>
                <c:pt idx="369">
                  <c:v>327.52558487371999</c:v>
                </c:pt>
                <c:pt idx="370">
                  <c:v>327.39530000091003</c:v>
                </c:pt>
                <c:pt idx="371">
                  <c:v>327.25500534318996</c:v>
                </c:pt>
                <c:pt idx="372">
                  <c:v>327.11474122036998</c:v>
                </c:pt>
                <c:pt idx="373">
                  <c:v>326.98444633397003</c:v>
                </c:pt>
                <c:pt idx="374">
                  <c:v>326.84417221247003</c:v>
                </c:pt>
                <c:pt idx="375">
                  <c:v>326.70385755738999</c:v>
                </c:pt>
                <c:pt idx="376">
                  <c:v>326.56356342363</c:v>
                </c:pt>
                <c:pt idx="377">
                  <c:v>326.42323878478004</c:v>
                </c:pt>
                <c:pt idx="378">
                  <c:v>326.28293465234003</c:v>
                </c:pt>
                <c:pt idx="379">
                  <c:v>326.14259999990003</c:v>
                </c:pt>
                <c:pt idx="380">
                  <c:v>326.00225534879002</c:v>
                </c:pt>
                <c:pt idx="381">
                  <c:v>325.86193121898998</c:v>
                </c:pt>
                <c:pt idx="382">
                  <c:v>325.7115973192</c:v>
                </c:pt>
                <c:pt idx="383">
                  <c:v>325.57124267939997</c:v>
                </c:pt>
                <c:pt idx="384">
                  <c:v>325.43089854224996</c:v>
                </c:pt>
                <c:pt idx="385">
                  <c:v>325.29053390378004</c:v>
                </c:pt>
                <c:pt idx="386">
                  <c:v>325.14016999303999</c:v>
                </c:pt>
                <c:pt idx="387">
                  <c:v>324.99978534720998</c:v>
                </c:pt>
                <c:pt idx="388">
                  <c:v>324.8494114627</c:v>
                </c:pt>
                <c:pt idx="389">
                  <c:v>324.69903755329</c:v>
                </c:pt>
                <c:pt idx="390">
                  <c:v>324.55866343009995</c:v>
                </c:pt>
                <c:pt idx="391">
                  <c:v>324.40823900332003</c:v>
                </c:pt>
                <c:pt idx="392">
                  <c:v>324.25784512144998</c:v>
                </c:pt>
                <c:pt idx="393">
                  <c:v>324.11745098599999</c:v>
                </c:pt>
                <c:pt idx="394">
                  <c:v>323.96701657546004</c:v>
                </c:pt>
                <c:pt idx="395">
                  <c:v>323.81660268132998</c:v>
                </c:pt>
                <c:pt idx="396">
                  <c:v>323.66617877852002</c:v>
                </c:pt>
                <c:pt idx="397">
                  <c:v>323.51575487571</c:v>
                </c:pt>
                <c:pt idx="398">
                  <c:v>323.36532098421998</c:v>
                </c:pt>
                <c:pt idx="399">
                  <c:v>323.21484656404999</c:v>
                </c:pt>
                <c:pt idx="400">
                  <c:v>323.06439267521</c:v>
                </c:pt>
                <c:pt idx="401">
                  <c:v>322.90392900636004</c:v>
                </c:pt>
                <c:pt idx="402">
                  <c:v>322.75346511883998</c:v>
                </c:pt>
                <c:pt idx="403">
                  <c:v>322.60300122130997</c:v>
                </c:pt>
                <c:pt idx="404">
                  <c:v>322.45251732642998</c:v>
                </c:pt>
                <c:pt idx="405">
                  <c:v>322.29202365663997</c:v>
                </c:pt>
                <c:pt idx="406">
                  <c:v>322.14152977308004</c:v>
                </c:pt>
                <c:pt idx="407">
                  <c:v>321.98101609593999</c:v>
                </c:pt>
                <c:pt idx="408">
                  <c:v>321.83051221369999</c:v>
                </c:pt>
                <c:pt idx="409">
                  <c:v>321.66998853786998</c:v>
                </c:pt>
                <c:pt idx="410">
                  <c:v>321.50945487336998</c:v>
                </c:pt>
                <c:pt idx="411">
                  <c:v>321.35892099508999</c:v>
                </c:pt>
                <c:pt idx="412">
                  <c:v>321.19836732323</c:v>
                </c:pt>
                <c:pt idx="413">
                  <c:v>321.03781366136997</c:v>
                </c:pt>
                <c:pt idx="414">
                  <c:v>320.87725000082997</c:v>
                </c:pt>
                <c:pt idx="415">
                  <c:v>320.71667634162003</c:v>
                </c:pt>
                <c:pt idx="416">
                  <c:v>320.55610268240002</c:v>
                </c:pt>
                <c:pt idx="417">
                  <c:v>320.3955190145</c:v>
                </c:pt>
                <c:pt idx="418">
                  <c:v>320.23492535047001</c:v>
                </c:pt>
                <c:pt idx="419">
                  <c:v>320.07435220777</c:v>
                </c:pt>
                <c:pt idx="420">
                  <c:v>319.91373853637998</c:v>
                </c:pt>
                <c:pt idx="421">
                  <c:v>319.75311487632001</c:v>
                </c:pt>
                <c:pt idx="422">
                  <c:v>319.58247145758003</c:v>
                </c:pt>
                <c:pt idx="423">
                  <c:v>319.42182779014996</c:v>
                </c:pt>
                <c:pt idx="424">
                  <c:v>319.26119464792004</c:v>
                </c:pt>
                <c:pt idx="425">
                  <c:v>319.09052122313994</c:v>
                </c:pt>
                <c:pt idx="426">
                  <c:v>318.92983756355</c:v>
                </c:pt>
                <c:pt idx="427">
                  <c:v>318.75917464651002</c:v>
                </c:pt>
                <c:pt idx="428">
                  <c:v>318.59847098955998</c:v>
                </c:pt>
                <c:pt idx="429">
                  <c:v>318.42774755647997</c:v>
                </c:pt>
                <c:pt idx="430">
                  <c:v>318.26702390218003</c:v>
                </c:pt>
                <c:pt idx="431">
                  <c:v>318.09631099173998</c:v>
                </c:pt>
                <c:pt idx="432">
                  <c:v>317.92554755650002</c:v>
                </c:pt>
                <c:pt idx="433">
                  <c:v>317.75480465001999</c:v>
                </c:pt>
                <c:pt idx="434">
                  <c:v>317.58403122354997</c:v>
                </c:pt>
                <c:pt idx="435">
                  <c:v>317.41323779225996</c:v>
                </c:pt>
                <c:pt idx="436">
                  <c:v>317.2424648823</c:v>
                </c:pt>
                <c:pt idx="437">
                  <c:v>317.07165146366003</c:v>
                </c:pt>
                <c:pt idx="438">
                  <c:v>316.90084854020995</c:v>
                </c:pt>
                <c:pt idx="439">
                  <c:v>316.73000511807999</c:v>
                </c:pt>
                <c:pt idx="440">
                  <c:v>316.55918220727</c:v>
                </c:pt>
                <c:pt idx="441">
                  <c:v>316.38830877911005</c:v>
                </c:pt>
                <c:pt idx="442">
                  <c:v>316.20744610225995</c:v>
                </c:pt>
                <c:pt idx="443">
                  <c:v>316.03653268193</c:v>
                </c:pt>
                <c:pt idx="444">
                  <c:v>315.86564977160003</c:v>
                </c:pt>
                <c:pt idx="445">
                  <c:v>315.68471657258004</c:v>
                </c:pt>
                <c:pt idx="446">
                  <c:v>315.51380365875997</c:v>
                </c:pt>
                <c:pt idx="447">
                  <c:v>315.33286098757998</c:v>
                </c:pt>
                <c:pt idx="448">
                  <c:v>315.16189755639999</c:v>
                </c:pt>
                <c:pt idx="449">
                  <c:v>314.98092487918001</c:v>
                </c:pt>
                <c:pt idx="450">
                  <c:v>314.79994321166299</c:v>
                </c:pt>
                <c:pt idx="451">
                  <c:v>314.62892278354104</c:v>
                </c:pt>
                <c:pt idx="452">
                  <c:v>314.44789710289297</c:v>
                </c:pt>
                <c:pt idx="453">
                  <c:v>314.26686343032196</c:v>
                </c:pt>
                <c:pt idx="454">
                  <c:v>314.08578223297599</c:v>
                </c:pt>
                <c:pt idx="455">
                  <c:v>313.904711560821</c:v>
                </c:pt>
                <c:pt idx="456">
                  <c:v>313.72362287806402</c:v>
                </c:pt>
                <c:pt idx="457">
                  <c:v>313.54251520632499</c:v>
                </c:pt>
                <c:pt idx="458">
                  <c:v>313.361357007229</c:v>
                </c:pt>
                <c:pt idx="459">
                  <c:v>313.18021133753001</c:v>
                </c:pt>
                <c:pt idx="460">
                  <c:v>312.99904466209495</c:v>
                </c:pt>
                <c:pt idx="461">
                  <c:v>312.80783922154899</c:v>
                </c:pt>
                <c:pt idx="462">
                  <c:v>312.62663354232495</c:v>
                </c:pt>
                <c:pt idx="463">
                  <c:v>312.445377348291</c:v>
                </c:pt>
                <c:pt idx="464">
                  <c:v>312.25415142852097</c:v>
                </c:pt>
                <c:pt idx="465">
                  <c:v>312.07285323301596</c:v>
                </c:pt>
                <c:pt idx="466">
                  <c:v>311.88155478687202</c:v>
                </c:pt>
                <c:pt idx="467">
                  <c:v>311.70024512244402</c:v>
                </c:pt>
                <c:pt idx="468">
                  <c:v>311.50890268062199</c:v>
                </c:pt>
                <c:pt idx="469">
                  <c:v>311.32754799723602</c:v>
                </c:pt>
                <c:pt idx="470">
                  <c:v>311.13614756009503</c:v>
                </c:pt>
                <c:pt idx="471">
                  <c:v>310.94473711682502</c:v>
                </c:pt>
                <c:pt idx="472">
                  <c:v>310.75330167685598</c:v>
                </c:pt>
                <c:pt idx="473">
                  <c:v>310.56184123019</c:v>
                </c:pt>
                <c:pt idx="474">
                  <c:v>310.37035578937497</c:v>
                </c:pt>
                <c:pt idx="475">
                  <c:v>310.17884435348401</c:v>
                </c:pt>
                <c:pt idx="476">
                  <c:v>309.98733642923901</c:v>
                </c:pt>
                <c:pt idx="477">
                  <c:v>309.79577198991797</c:v>
                </c:pt>
                <c:pt idx="478">
                  <c:v>309.60417854293695</c:v>
                </c:pt>
                <c:pt idx="479">
                  <c:v>309.41254210120496</c:v>
                </c:pt>
                <c:pt idx="480">
                  <c:v>309.22089265820995</c:v>
                </c:pt>
                <c:pt idx="481">
                  <c:v>309.01920345917802</c:v>
                </c:pt>
                <c:pt idx="482">
                  <c:v>308.82749601086402</c:v>
                </c:pt>
                <c:pt idx="483">
                  <c:v>308.63575757068304</c:v>
                </c:pt>
                <c:pt idx="484">
                  <c:v>308.43400988074001</c:v>
                </c:pt>
                <c:pt idx="485">
                  <c:v>308.24221144103399</c:v>
                </c:pt>
                <c:pt idx="486">
                  <c:v>308.04037323156598</c:v>
                </c:pt>
                <c:pt idx="487">
                  <c:v>307.848513790232</c:v>
                </c:pt>
                <c:pt idx="488">
                  <c:v>307.64662709853195</c:v>
                </c:pt>
                <c:pt idx="489">
                  <c:v>307.44469489881305</c:v>
                </c:pt>
                <c:pt idx="490">
                  <c:v>307.25274146095404</c:v>
                </c:pt>
                <c:pt idx="491">
                  <c:v>307.05077577074803</c:v>
                </c:pt>
                <c:pt idx="492">
                  <c:v>306.84874756029802</c:v>
                </c:pt>
                <c:pt idx="493">
                  <c:v>306.64668534912397</c:v>
                </c:pt>
                <c:pt idx="494">
                  <c:v>306.444620659328</c:v>
                </c:pt>
                <c:pt idx="495">
                  <c:v>306.24249046043002</c:v>
                </c:pt>
                <c:pt idx="496">
                  <c:v>306.04035577056703</c:v>
                </c:pt>
                <c:pt idx="497">
                  <c:v>305.83813755913599</c:v>
                </c:pt>
                <c:pt idx="498">
                  <c:v>305.63590334944598</c:v>
                </c:pt>
                <c:pt idx="499">
                  <c:v>305.43366466065396</c:v>
                </c:pt>
                <c:pt idx="500">
                  <c:v>305.22138121089699</c:v>
                </c:pt>
                <c:pt idx="501">
                  <c:v>305.01904099993402</c:v>
                </c:pt>
                <c:pt idx="502">
                  <c:v>304.81666478962899</c:v>
                </c:pt>
                <c:pt idx="503">
                  <c:v>304.60427333998001</c:v>
                </c:pt>
                <c:pt idx="504">
                  <c:v>304.401855650058</c:v>
                </c:pt>
                <c:pt idx="505">
                  <c:v>304.19937043962068</c:v>
                </c:pt>
                <c:pt idx="506">
                  <c:v>303.98686928995198</c:v>
                </c:pt>
                <c:pt idx="507">
                  <c:v>303.7742769099375</c:v>
                </c:pt>
                <c:pt idx="508">
                  <c:v>303.57170932003783</c:v>
                </c:pt>
                <c:pt idx="509">
                  <c:v>303.35906275001798</c:v>
                </c:pt>
                <c:pt idx="510">
                  <c:v>303.14640680004374</c:v>
                </c:pt>
                <c:pt idx="511">
                  <c:v>302.9337099399325</c:v>
                </c:pt>
                <c:pt idx="512">
                  <c:v>302.73095043031719</c:v>
                </c:pt>
                <c:pt idx="513">
                  <c:v>302.51816877979303</c:v>
                </c:pt>
                <c:pt idx="514">
                  <c:v>302.30534432034</c:v>
                </c:pt>
                <c:pt idx="515">
                  <c:v>302.09244434938</c:v>
                </c:pt>
                <c:pt idx="516">
                  <c:v>301.87950490021603</c:v>
                </c:pt>
                <c:pt idx="517">
                  <c:v>301.66654744044899</c:v>
                </c:pt>
                <c:pt idx="518">
                  <c:v>301.44353521917498</c:v>
                </c:pt>
                <c:pt idx="519">
                  <c:v>301.23048877036001</c:v>
                </c:pt>
                <c:pt idx="520">
                  <c:v>301.01736778841598</c:v>
                </c:pt>
                <c:pt idx="521">
                  <c:v>300.80423134031201</c:v>
                </c:pt>
                <c:pt idx="522">
                  <c:v>300.58104111908</c:v>
                </c:pt>
                <c:pt idx="523">
                  <c:v>300.36781466168799</c:v>
                </c:pt>
                <c:pt idx="524">
                  <c:v>300.15454120858402</c:v>
                </c:pt>
                <c:pt idx="525">
                  <c:v>299.93117998907599</c:v>
                </c:pt>
                <c:pt idx="526">
                  <c:v>299.707801771069</c:v>
                </c:pt>
                <c:pt idx="527">
                  <c:v>299.49435579107399</c:v>
                </c:pt>
                <c:pt idx="528">
                  <c:v>299.27088356909104</c:v>
                </c:pt>
                <c:pt idx="529">
                  <c:v>299.047363346743</c:v>
                </c:pt>
                <c:pt idx="530">
                  <c:v>298.83380490148005</c:v>
                </c:pt>
                <c:pt idx="531">
                  <c:v>298.61018767629702</c:v>
                </c:pt>
                <c:pt idx="532">
                  <c:v>298.38652346030301</c:v>
                </c:pt>
                <c:pt idx="533">
                  <c:v>298.16280923346301</c:v>
                </c:pt>
                <c:pt idx="534">
                  <c:v>297.93901101132604</c:v>
                </c:pt>
                <c:pt idx="535">
                  <c:v>297.71519478858698</c:v>
                </c:pt>
                <c:pt idx="536">
                  <c:v>297.491327566623</c:v>
                </c:pt>
                <c:pt idx="537">
                  <c:v>297.26740834705697</c:v>
                </c:pt>
                <c:pt idx="538">
                  <c:v>297.04346964664501</c:v>
                </c:pt>
                <c:pt idx="539">
                  <c:v>296.81945342796996</c:v>
                </c:pt>
                <c:pt idx="540">
                  <c:v>296.58537243911002</c:v>
                </c:pt>
                <c:pt idx="541">
                  <c:v>296.36125121939995</c:v>
                </c:pt>
                <c:pt idx="542">
                  <c:v>296.13707999885003</c:v>
                </c:pt>
                <c:pt idx="543">
                  <c:v>295.90281901141003</c:v>
                </c:pt>
                <c:pt idx="544">
                  <c:v>295.67854778917001</c:v>
                </c:pt>
                <c:pt idx="545">
                  <c:v>295.4442373174</c:v>
                </c:pt>
                <c:pt idx="546">
                  <c:v>295.21986609345998</c:v>
                </c:pt>
                <c:pt idx="547">
                  <c:v>294.98543511612002</c:v>
                </c:pt>
                <c:pt idx="548">
                  <c:v>294.75097465671001</c:v>
                </c:pt>
                <c:pt idx="549">
                  <c:v>294.52645342278998</c:v>
                </c:pt>
                <c:pt idx="550">
                  <c:v>294.29187244036001</c:v>
                </c:pt>
                <c:pt idx="551">
                  <c:v>294.05723146096005</c:v>
                </c:pt>
                <c:pt idx="552">
                  <c:v>293.82253098855</c:v>
                </c:pt>
                <c:pt idx="553">
                  <c:v>293.58779999614001</c:v>
                </c:pt>
                <c:pt idx="554">
                  <c:v>293.35300901165004</c:v>
                </c:pt>
                <c:pt idx="555">
                  <c:v>293.11819853886999</c:v>
                </c:pt>
                <c:pt idx="556">
                  <c:v>292.88330756267999</c:v>
                </c:pt>
                <c:pt idx="557">
                  <c:v>292.64835656952999</c:v>
                </c:pt>
                <c:pt idx="558">
                  <c:v>292.41339610164999</c:v>
                </c:pt>
                <c:pt idx="559">
                  <c:v>292.17834511681002</c:v>
                </c:pt>
                <c:pt idx="560">
                  <c:v>291.94327464856002</c:v>
                </c:pt>
                <c:pt idx="561">
                  <c:v>291.69806389862003</c:v>
                </c:pt>
                <c:pt idx="562">
                  <c:v>291.46288342999998</c:v>
                </c:pt>
                <c:pt idx="563">
                  <c:v>291.21761267309</c:v>
                </c:pt>
                <c:pt idx="564">
                  <c:v>290.98233220278001</c:v>
                </c:pt>
                <c:pt idx="565">
                  <c:v>290.73695146040001</c:v>
                </c:pt>
                <c:pt idx="566">
                  <c:v>290.50156098970996</c:v>
                </c:pt>
                <c:pt idx="567">
                  <c:v>290.25607023696</c:v>
                </c:pt>
                <c:pt idx="568">
                  <c:v>290.02055977722</c:v>
                </c:pt>
                <c:pt idx="569">
                  <c:v>289.77495900919001</c:v>
                </c:pt>
                <c:pt idx="570">
                  <c:v>289.52932879399003</c:v>
                </c:pt>
                <c:pt idx="571">
                  <c:v>289.28358855350996</c:v>
                </c:pt>
                <c:pt idx="572">
                  <c:v>289.03781780304001</c:v>
                </c:pt>
                <c:pt idx="573">
                  <c:v>288.79201755067999</c:v>
                </c:pt>
                <c:pt idx="574">
                  <c:v>288.54616730983003</c:v>
                </c:pt>
                <c:pt idx="575">
                  <c:v>288.30021658313001</c:v>
                </c:pt>
                <c:pt idx="576">
                  <c:v>288.05424633833002</c:v>
                </c:pt>
                <c:pt idx="577">
                  <c:v>287.80820610767995</c:v>
                </c:pt>
                <c:pt idx="578">
                  <c:v>287.56208535872997</c:v>
                </c:pt>
                <c:pt idx="579">
                  <c:v>287.31592512411999</c:v>
                </c:pt>
                <c:pt idx="580">
                  <c:v>287.05963510556001</c:v>
                </c:pt>
                <c:pt idx="581">
                  <c:v>286.81335487681002</c:v>
                </c:pt>
                <c:pt idx="582">
                  <c:v>286.56700465239004</c:v>
                </c:pt>
                <c:pt idx="583">
                  <c:v>286.31057465232999</c:v>
                </c:pt>
                <c:pt idx="584">
                  <c:v>286.06407389396003</c:v>
                </c:pt>
                <c:pt idx="585">
                  <c:v>285.80752390975005</c:v>
                </c:pt>
                <c:pt idx="586">
                  <c:v>285.56091365006995</c:v>
                </c:pt>
                <c:pt idx="587">
                  <c:v>285.30424365189998</c:v>
                </c:pt>
                <c:pt idx="588">
                  <c:v>285.04749366429996</c:v>
                </c:pt>
                <c:pt idx="589">
                  <c:v>284.79062366274997</c:v>
                </c:pt>
                <c:pt idx="590">
                  <c:v>284.54376343118997</c:v>
                </c:pt>
                <c:pt idx="591">
                  <c:v>284.28681344019998</c:v>
                </c:pt>
                <c:pt idx="592">
                  <c:v>284.02980342733997</c:v>
                </c:pt>
                <c:pt idx="593">
                  <c:v>283.77272343862001</c:v>
                </c:pt>
                <c:pt idx="594">
                  <c:v>283.51557344424998</c:v>
                </c:pt>
                <c:pt idx="595">
                  <c:v>283.25834343063997</c:v>
                </c:pt>
                <c:pt idx="596">
                  <c:v>283.00105342495999</c:v>
                </c:pt>
                <c:pt idx="597">
                  <c:v>282.74369344342</c:v>
                </c:pt>
                <c:pt idx="598">
                  <c:v>282.47617366698995</c:v>
                </c:pt>
                <c:pt idx="599">
                  <c:v>282.21866366055997</c:v>
                </c:pt>
                <c:pt idx="600">
                  <c:v>281.9610736647</c:v>
                </c:pt>
                <c:pt idx="601">
                  <c:v>281.70341366318996</c:v>
                </c:pt>
                <c:pt idx="602">
                  <c:v>281.43566391224005</c:v>
                </c:pt>
                <c:pt idx="603">
                  <c:v>281.17784390205003</c:v>
                </c:pt>
                <c:pt idx="604">
                  <c:v>280.90997463620999</c:v>
                </c:pt>
                <c:pt idx="605">
                  <c:v>280.65199464716</c:v>
                </c:pt>
                <c:pt idx="606">
                  <c:v>280.38392486887</c:v>
                </c:pt>
                <c:pt idx="607">
                  <c:v>280.1157051353</c:v>
                </c:pt>
                <c:pt idx="608">
                  <c:v>279.85749513192002</c:v>
                </c:pt>
                <c:pt idx="609">
                  <c:v>279.58918535552999</c:v>
                </c:pt>
                <c:pt idx="610">
                  <c:v>279.32082610970997</c:v>
                </c:pt>
                <c:pt idx="611">
                  <c:v>279.05235636445002</c:v>
                </c:pt>
                <c:pt idx="612">
                  <c:v>278.78380656016003</c:v>
                </c:pt>
                <c:pt idx="613">
                  <c:v>278.51520734604003</c:v>
                </c:pt>
                <c:pt idx="614">
                  <c:v>278.24648755929002</c:v>
                </c:pt>
                <c:pt idx="615">
                  <c:v>277.97767781914001</c:v>
                </c:pt>
                <c:pt idx="616">
                  <c:v>277.70873856051998</c:v>
                </c:pt>
                <c:pt idx="617">
                  <c:v>277.43976879190001</c:v>
                </c:pt>
                <c:pt idx="618">
                  <c:v>277.17069899669002</c:v>
                </c:pt>
                <c:pt idx="619">
                  <c:v>276.89156001805998</c:v>
                </c:pt>
                <c:pt idx="620">
                  <c:v>276.62232023039996</c:v>
                </c:pt>
                <c:pt idx="621">
                  <c:v>276.35301101574998</c:v>
                </c:pt>
                <c:pt idx="622">
                  <c:v>276.0735614349</c:v>
                </c:pt>
                <c:pt idx="623">
                  <c:v>275.80406219064002</c:v>
                </c:pt>
                <c:pt idx="624">
                  <c:v>275.52442270939002</c:v>
                </c:pt>
                <c:pt idx="625">
                  <c:v>275.25464344250997</c:v>
                </c:pt>
                <c:pt idx="626">
                  <c:v>274.97480392808001</c:v>
                </c:pt>
                <c:pt idx="627">
                  <c:v>274.69489490705001</c:v>
                </c:pt>
                <c:pt idx="628">
                  <c:v>274.42487514300001</c:v>
                </c:pt>
                <c:pt idx="629">
                  <c:v>274.14476608877999</c:v>
                </c:pt>
                <c:pt idx="630">
                  <c:v>273.86453658116</c:v>
                </c:pt>
                <c:pt idx="631">
                  <c:v>273.58422756336</c:v>
                </c:pt>
                <c:pt idx="632">
                  <c:v>273.30380856498999</c:v>
                </c:pt>
                <c:pt idx="633">
                  <c:v>273.02326899400003</c:v>
                </c:pt>
                <c:pt idx="634">
                  <c:v>272.74264997244001</c:v>
                </c:pt>
                <c:pt idx="635">
                  <c:v>272.46182096371996</c:v>
                </c:pt>
                <c:pt idx="636">
                  <c:v>272.18096143499002</c:v>
                </c:pt>
                <c:pt idx="637">
                  <c:v>271.90002244570002</c:v>
                </c:pt>
                <c:pt idx="638">
                  <c:v>271.61897343623997</c:v>
                </c:pt>
                <c:pt idx="639">
                  <c:v>271.32780462660003</c:v>
                </c:pt>
                <c:pt idx="640">
                  <c:v>271.04650509638998</c:v>
                </c:pt>
                <c:pt idx="641">
                  <c:v>270.76512610560997</c:v>
                </c:pt>
                <c:pt idx="642">
                  <c:v>270.47362732465001</c:v>
                </c:pt>
                <c:pt idx="643">
                  <c:v>270.19198780954997</c:v>
                </c:pt>
                <c:pt idx="644">
                  <c:v>269.90014898410004</c:v>
                </c:pt>
                <c:pt idx="645">
                  <c:v>269.60830020467</c:v>
                </c:pt>
                <c:pt idx="646">
                  <c:v>269.32635122466996</c:v>
                </c:pt>
                <c:pt idx="647">
                  <c:v>269.03427243092</c:v>
                </c:pt>
                <c:pt idx="648">
                  <c:v>268.74208366659997</c:v>
                </c:pt>
                <c:pt idx="649">
                  <c:v>268.45977467455003</c:v>
                </c:pt>
                <c:pt idx="650">
                  <c:v>268.16731536231998</c:v>
                </c:pt>
                <c:pt idx="651">
                  <c:v>267.87476658595</c:v>
                </c:pt>
                <c:pt idx="652">
                  <c:v>267.58209776580998</c:v>
                </c:pt>
                <c:pt idx="653">
                  <c:v>267.28918903699002</c:v>
                </c:pt>
                <c:pt idx="654">
                  <c:v>266.99628024855997</c:v>
                </c:pt>
                <c:pt idx="655">
                  <c:v>266.7032914211</c:v>
                </c:pt>
                <c:pt idx="656">
                  <c:v>266.41009271569999</c:v>
                </c:pt>
                <c:pt idx="657">
                  <c:v>266.10681462439999</c:v>
                </c:pt>
                <c:pt idx="658">
                  <c:v>265.8133853658</c:v>
                </c:pt>
                <c:pt idx="659">
                  <c:v>265.5198866106</c:v>
                </c:pt>
                <c:pt idx="660">
                  <c:v>265.22628783879998</c:v>
                </c:pt>
                <c:pt idx="661">
                  <c:v>264.92250979380003</c:v>
                </c:pt>
                <c:pt idx="662">
                  <c:v>264.61850118569998</c:v>
                </c:pt>
                <c:pt idx="663">
                  <c:v>264.32440245010002</c:v>
                </c:pt>
                <c:pt idx="664">
                  <c:v>264.02029395460005</c:v>
                </c:pt>
                <c:pt idx="665">
                  <c:v>263.72599506659998</c:v>
                </c:pt>
                <c:pt idx="666">
                  <c:v>263.42158651130001</c:v>
                </c:pt>
                <c:pt idx="667">
                  <c:v>263.12708782850001</c:v>
                </c:pt>
                <c:pt idx="668">
                  <c:v>262.8224097534</c:v>
                </c:pt>
                <c:pt idx="669">
                  <c:v>262.51760125089999</c:v>
                </c:pt>
                <c:pt idx="670">
                  <c:v>262.2126926226</c:v>
                </c:pt>
                <c:pt idx="671">
                  <c:v>261.90761470950002</c:v>
                </c:pt>
                <c:pt idx="672">
                  <c:v>261.60240614059995</c:v>
                </c:pt>
                <c:pt idx="673">
                  <c:v>261.29709756509999</c:v>
                </c:pt>
                <c:pt idx="674">
                  <c:v>260.99168896310005</c:v>
                </c:pt>
                <c:pt idx="675">
                  <c:v>260.686110977</c:v>
                </c:pt>
                <c:pt idx="676">
                  <c:v>260.38050246099999</c:v>
                </c:pt>
                <c:pt idx="677">
                  <c:v>260.06471467170002</c:v>
                </c:pt>
                <c:pt idx="678">
                  <c:v>259.75880610589996</c:v>
                </c:pt>
                <c:pt idx="679">
                  <c:v>259.4526975169</c:v>
                </c:pt>
                <c:pt idx="680">
                  <c:v>259.13640976390002</c:v>
                </c:pt>
                <c:pt idx="681">
                  <c:v>258.83010125089999</c:v>
                </c:pt>
                <c:pt idx="682">
                  <c:v>258.51361346469997</c:v>
                </c:pt>
                <c:pt idx="683">
                  <c:v>258.20710491850002</c:v>
                </c:pt>
                <c:pt idx="684">
                  <c:v>257.89028656260001</c:v>
                </c:pt>
                <c:pt idx="685">
                  <c:v>257.58350848659995</c:v>
                </c:pt>
                <c:pt idx="686">
                  <c:v>257.2664902166</c:v>
                </c:pt>
                <c:pt idx="687">
                  <c:v>256.94940245010002</c:v>
                </c:pt>
                <c:pt idx="688">
                  <c:v>256.64209390040003</c:v>
                </c:pt>
                <c:pt idx="689">
                  <c:v>256.32460605749998</c:v>
                </c:pt>
                <c:pt idx="690">
                  <c:v>256.00708782379996</c:v>
                </c:pt>
                <c:pt idx="691">
                  <c:v>255.6893999577</c:v>
                </c:pt>
                <c:pt idx="692">
                  <c:v>255.3716121942</c:v>
                </c:pt>
                <c:pt idx="693">
                  <c:v>255.05359387750002</c:v>
                </c:pt>
                <c:pt idx="694">
                  <c:v>254.73550605419996</c:v>
                </c:pt>
                <c:pt idx="695">
                  <c:v>254.41728782359999</c:v>
                </c:pt>
                <c:pt idx="696">
                  <c:v>254.08890545049999</c:v>
                </c:pt>
                <c:pt idx="697">
                  <c:v>253.77040243010001</c:v>
                </c:pt>
                <c:pt idx="698">
                  <c:v>253.4517993931</c:v>
                </c:pt>
                <c:pt idx="699">
                  <c:v>253.12290179619998</c:v>
                </c:pt>
                <c:pt idx="700">
                  <c:v>252.803898812</c:v>
                </c:pt>
                <c:pt idx="701">
                  <c:v>252.48489570860002</c:v>
                </c:pt>
                <c:pt idx="702">
                  <c:v>252.15569818130001</c:v>
                </c:pt>
                <c:pt idx="703">
                  <c:v>251.8264006373</c:v>
                </c:pt>
                <c:pt idx="704">
                  <c:v>251.50699758670001</c:v>
                </c:pt>
                <c:pt idx="705">
                  <c:v>251.17739999290001</c:v>
                </c:pt>
                <c:pt idx="706">
                  <c:v>250.85759699520003</c:v>
                </c:pt>
                <c:pt idx="707">
                  <c:v>250.52779936830001</c:v>
                </c:pt>
                <c:pt idx="708">
                  <c:v>250.1976017941</c:v>
                </c:pt>
                <c:pt idx="709">
                  <c:v>249.86750423659998</c:v>
                </c:pt>
                <c:pt idx="710">
                  <c:v>249.5372067651</c:v>
                </c:pt>
                <c:pt idx="711">
                  <c:v>249.20679390780001</c:v>
                </c:pt>
                <c:pt idx="712">
                  <c:v>248.87629628389999</c:v>
                </c:pt>
                <c:pt idx="713">
                  <c:v>248.54569876260001</c:v>
                </c:pt>
                <c:pt idx="714">
                  <c:v>248.21490120819999</c:v>
                </c:pt>
                <c:pt idx="715">
                  <c:v>247.8839037397</c:v>
                </c:pt>
                <c:pt idx="716">
                  <c:v>247.55280613549999</c:v>
                </c:pt>
                <c:pt idx="717">
                  <c:v>247.21139884070001</c:v>
                </c:pt>
                <c:pt idx="718">
                  <c:v>246.88010120320001</c:v>
                </c:pt>
                <c:pt idx="719">
                  <c:v>246.53859401099999</c:v>
                </c:pt>
                <c:pt idx="720">
                  <c:v>246.2068963072</c:v>
                </c:pt>
                <c:pt idx="721">
                  <c:v>245.8751988418</c:v>
                </c:pt>
                <c:pt idx="722">
                  <c:v>245.5333065948</c:v>
                </c:pt>
                <c:pt idx="723">
                  <c:v>245.19119930300002</c:v>
                </c:pt>
                <c:pt idx="724">
                  <c:v>244.85900187389998</c:v>
                </c:pt>
                <c:pt idx="725">
                  <c:v>244.51669454890001</c:v>
                </c:pt>
                <c:pt idx="726">
                  <c:v>244.17410254340001</c:v>
                </c:pt>
                <c:pt idx="727">
                  <c:v>243.83149504939999</c:v>
                </c:pt>
                <c:pt idx="728">
                  <c:v>243.49879765649999</c:v>
                </c:pt>
                <c:pt idx="729">
                  <c:v>243.15590548199998</c:v>
                </c:pt>
                <c:pt idx="730">
                  <c:v>242.81289816010002</c:v>
                </c:pt>
                <c:pt idx="731">
                  <c:v>242.4698061908</c:v>
                </c:pt>
                <c:pt idx="732">
                  <c:v>242.1264986999</c:v>
                </c:pt>
                <c:pt idx="733">
                  <c:v>241.78310679999998</c:v>
                </c:pt>
                <c:pt idx="734">
                  <c:v>241.4394993786</c:v>
                </c:pt>
                <c:pt idx="735">
                  <c:v>241.08569765230001</c:v>
                </c:pt>
                <c:pt idx="736">
                  <c:v>240.74190544769999</c:v>
                </c:pt>
                <c:pt idx="737">
                  <c:v>240.3979980956</c:v>
                </c:pt>
                <c:pt idx="738">
                  <c:v>240.0438964388</c:v>
                </c:pt>
                <c:pt idx="739">
                  <c:v>239.69970416779998</c:v>
                </c:pt>
                <c:pt idx="740">
                  <c:v>239.35539698780002</c:v>
                </c:pt>
                <c:pt idx="741">
                  <c:v>239.00099516200001</c:v>
                </c:pt>
                <c:pt idx="742">
                  <c:v>238.65650296039999</c:v>
                </c:pt>
                <c:pt idx="743">
                  <c:v>238.30180120400001</c:v>
                </c:pt>
                <c:pt idx="744">
                  <c:v>237.94679927860003</c:v>
                </c:pt>
                <c:pt idx="745">
                  <c:v>237.60190724899999</c:v>
                </c:pt>
                <c:pt idx="746">
                  <c:v>237.24690556209998</c:v>
                </c:pt>
                <c:pt idx="747">
                  <c:v>236.89170360349999</c:v>
                </c:pt>
                <c:pt idx="748">
                  <c:v>236.53650188339998</c:v>
                </c:pt>
                <c:pt idx="749">
                  <c:v>236.1810998917</c:v>
                </c:pt>
                <c:pt idx="750">
                  <c:v>235.82569813830003</c:v>
                </c:pt>
                <c:pt idx="751">
                  <c:v>235.47009635180001</c:v>
                </c:pt>
                <c:pt idx="752">
                  <c:v>235.11439442950001</c:v>
                </c:pt>
                <c:pt idx="753">
                  <c:v>234.75839257659999</c:v>
                </c:pt>
                <c:pt idx="754">
                  <c:v>234.4025061095</c:v>
                </c:pt>
                <c:pt idx="755">
                  <c:v>234.04650425659997</c:v>
                </c:pt>
                <c:pt idx="756">
                  <c:v>233.68049264379999</c:v>
                </c:pt>
                <c:pt idx="757">
                  <c:v>233.32430600769999</c:v>
                </c:pt>
                <c:pt idx="758">
                  <c:v>232.9680042242</c:v>
                </c:pt>
                <c:pt idx="759">
                  <c:v>232.6016926808</c:v>
                </c:pt>
                <c:pt idx="760">
                  <c:v>232.2452061141</c:v>
                </c:pt>
                <c:pt idx="761">
                  <c:v>231.8887042975</c:v>
                </c:pt>
                <c:pt idx="762">
                  <c:v>231.5217926544</c:v>
                </c:pt>
                <c:pt idx="763">
                  <c:v>231.15509629459999</c:v>
                </c:pt>
                <c:pt idx="764">
                  <c:v>230.7881999016</c:v>
                </c:pt>
                <c:pt idx="765">
                  <c:v>230.43129825700001</c:v>
                </c:pt>
                <c:pt idx="766">
                  <c:v>230.06430172809999</c:v>
                </c:pt>
                <c:pt idx="767">
                  <c:v>229.69720554039998</c:v>
                </c:pt>
                <c:pt idx="768">
                  <c:v>229.3299939668</c:v>
                </c:pt>
                <c:pt idx="769">
                  <c:v>228.96269750740001</c:v>
                </c:pt>
                <c:pt idx="770">
                  <c:v>228.60529566060001</c:v>
                </c:pt>
                <c:pt idx="771">
                  <c:v>228.23789930380002</c:v>
                </c:pt>
                <c:pt idx="772">
                  <c:v>227.86009335900002</c:v>
                </c:pt>
                <c:pt idx="773">
                  <c:v>227.49249696910002</c:v>
                </c:pt>
                <c:pt idx="774">
                  <c:v>227.1247005459</c:v>
                </c:pt>
                <c:pt idx="775">
                  <c:v>226.75700425859998</c:v>
                </c:pt>
                <c:pt idx="776">
                  <c:v>226.37909817800002</c:v>
                </c:pt>
                <c:pt idx="777">
                  <c:v>226.01110172169999</c:v>
                </c:pt>
                <c:pt idx="778">
                  <c:v>225.64310550369999</c:v>
                </c:pt>
                <c:pt idx="779">
                  <c:v>225.26499939000001</c:v>
                </c:pt>
                <c:pt idx="780">
                  <c:v>224.89690303629999</c:v>
                </c:pt>
                <c:pt idx="781">
                  <c:v>224.51839685620001</c:v>
                </c:pt>
                <c:pt idx="782">
                  <c:v>224.15010070769998</c:v>
                </c:pt>
                <c:pt idx="783">
                  <c:v>223.77169442490001</c:v>
                </c:pt>
                <c:pt idx="784">
                  <c:v>223.39320373320001</c:v>
                </c:pt>
                <c:pt idx="785">
                  <c:v>223.02470731310001</c:v>
                </c:pt>
                <c:pt idx="786">
                  <c:v>222.64610123560001</c:v>
                </c:pt>
                <c:pt idx="787">
                  <c:v>222.26749515809999</c:v>
                </c:pt>
                <c:pt idx="788">
                  <c:v>221.88880419489999</c:v>
                </c:pt>
                <c:pt idx="789">
                  <c:v>221.51009822</c:v>
                </c:pt>
                <c:pt idx="790">
                  <c:v>221.1310074287</c:v>
                </c:pt>
                <c:pt idx="791">
                  <c:v>220.752201318</c:v>
                </c:pt>
                <c:pt idx="792">
                  <c:v>220.37339520739999</c:v>
                </c:pt>
                <c:pt idx="793">
                  <c:v>219.9946041083</c:v>
                </c:pt>
                <c:pt idx="794">
                  <c:v>219.61569833860003</c:v>
                </c:pt>
                <c:pt idx="795">
                  <c:v>219.22679758210001</c:v>
                </c:pt>
                <c:pt idx="796">
                  <c:v>218.84790658559999</c:v>
                </c:pt>
                <c:pt idx="797">
                  <c:v>218.46890068019999</c:v>
                </c:pt>
                <c:pt idx="798">
                  <c:v>218.07989978789999</c:v>
                </c:pt>
                <c:pt idx="799">
                  <c:v>217.70069408769999</c:v>
                </c:pt>
                <c:pt idx="800">
                  <c:v>217.31169319540001</c:v>
                </c:pt>
                <c:pt idx="801">
                  <c:v>216.9328026757</c:v>
                </c:pt>
                <c:pt idx="802">
                  <c:v>216.54380178349999</c:v>
                </c:pt>
                <c:pt idx="803">
                  <c:v>216.15490102699999</c:v>
                </c:pt>
                <c:pt idx="804">
                  <c:v>215.7759952573</c:v>
                </c:pt>
                <c:pt idx="805">
                  <c:v>215.3870945008</c:v>
                </c:pt>
                <c:pt idx="806">
                  <c:v>214.9981937444</c:v>
                </c:pt>
                <c:pt idx="807">
                  <c:v>214.60929346470002</c:v>
                </c:pt>
                <c:pt idx="808">
                  <c:v>214.22009277769999</c:v>
                </c:pt>
                <c:pt idx="809">
                  <c:v>213.831307407</c:v>
                </c:pt>
                <c:pt idx="810">
                  <c:v>213.44240665049998</c:v>
                </c:pt>
                <c:pt idx="811">
                  <c:v>213.05360602979999</c:v>
                </c:pt>
                <c:pt idx="812">
                  <c:v>212.66480540909998</c:v>
                </c:pt>
                <c:pt idx="813">
                  <c:v>212.2761049243</c:v>
                </c:pt>
                <c:pt idx="814">
                  <c:v>211.88740443939997</c:v>
                </c:pt>
                <c:pt idx="815">
                  <c:v>211.4887938535</c:v>
                </c:pt>
                <c:pt idx="816">
                  <c:v>211.10019350440001</c:v>
                </c:pt>
                <c:pt idx="817">
                  <c:v>210.70139837370002</c:v>
                </c:pt>
                <c:pt idx="818">
                  <c:v>210.3128976836</c:v>
                </c:pt>
                <c:pt idx="819">
                  <c:v>209.9144024835</c:v>
                </c:pt>
                <c:pt idx="820">
                  <c:v>209.52590179339998</c:v>
                </c:pt>
                <c:pt idx="821">
                  <c:v>209.12750672909999</c:v>
                </c:pt>
                <c:pt idx="822">
                  <c:v>208.7392063106</c:v>
                </c:pt>
                <c:pt idx="823">
                  <c:v>208.3408956552</c:v>
                </c:pt>
                <c:pt idx="824">
                  <c:v>207.94260072669999</c:v>
                </c:pt>
                <c:pt idx="825">
                  <c:v>207.5543999672</c:v>
                </c:pt>
                <c:pt idx="826">
                  <c:v>207.15600490290001</c:v>
                </c:pt>
                <c:pt idx="827">
                  <c:v>206.75789451920002</c:v>
                </c:pt>
                <c:pt idx="828">
                  <c:v>206.35969924960003</c:v>
                </c:pt>
                <c:pt idx="829">
                  <c:v>205.96170425169998</c:v>
                </c:pt>
                <c:pt idx="830">
                  <c:v>205.56369400380001</c:v>
                </c:pt>
                <c:pt idx="831">
                  <c:v>205.16579866480001</c:v>
                </c:pt>
                <c:pt idx="832">
                  <c:v>204.7679038027</c:v>
                </c:pt>
                <c:pt idx="833">
                  <c:v>204.36019897529999</c:v>
                </c:pt>
                <c:pt idx="834">
                  <c:v>203.96240377219999</c:v>
                </c:pt>
                <c:pt idx="835">
                  <c:v>203.56469345480002</c:v>
                </c:pt>
                <c:pt idx="836">
                  <c:v>203.15690374159999</c:v>
                </c:pt>
                <c:pt idx="837">
                  <c:v>202.759393219</c:v>
                </c:pt>
                <c:pt idx="838">
                  <c:v>202.3521037081</c:v>
                </c:pt>
                <c:pt idx="839">
                  <c:v>201.95489311600002</c:v>
                </c:pt>
                <c:pt idx="840">
                  <c:v>201.54780387669999</c:v>
                </c:pt>
                <c:pt idx="841">
                  <c:v>201.1508932152</c:v>
                </c:pt>
                <c:pt idx="842">
                  <c:v>200.7442035654</c:v>
                </c:pt>
                <c:pt idx="843">
                  <c:v>200.34769344720002</c:v>
                </c:pt>
                <c:pt idx="844">
                  <c:v>199.94130372789999</c:v>
                </c:pt>
                <c:pt idx="845">
                  <c:v>199.53489875860001</c:v>
                </c:pt>
                <c:pt idx="846">
                  <c:v>199.1288938557</c:v>
                </c:pt>
                <c:pt idx="847">
                  <c:v>198.72300433869998</c:v>
                </c:pt>
                <c:pt idx="848">
                  <c:v>198.31729936630001</c:v>
                </c:pt>
                <c:pt idx="849">
                  <c:v>197.91179466560001</c:v>
                </c:pt>
                <c:pt idx="850">
                  <c:v>197.50650500969999</c:v>
                </c:pt>
                <c:pt idx="851">
                  <c:v>197.10129976269999</c:v>
                </c:pt>
                <c:pt idx="852">
                  <c:v>196.69639492319999</c:v>
                </c:pt>
                <c:pt idx="853">
                  <c:v>196.29180526419998</c:v>
                </c:pt>
                <c:pt idx="854">
                  <c:v>195.87700605040001</c:v>
                </c:pt>
                <c:pt idx="855">
                  <c:v>195.47280120779999</c:v>
                </c:pt>
                <c:pt idx="856">
                  <c:v>195.05870199099999</c:v>
                </c:pt>
                <c:pt idx="857">
                  <c:v>194.6547970789</c:v>
                </c:pt>
                <c:pt idx="858">
                  <c:v>194.2511072117</c:v>
                </c:pt>
                <c:pt idx="859">
                  <c:v>193.83759260599999</c:v>
                </c:pt>
                <c:pt idx="860">
                  <c:v>193.43430328189999</c:v>
                </c:pt>
                <c:pt idx="861">
                  <c:v>193.02120351580001</c:v>
                </c:pt>
                <c:pt idx="862">
                  <c:v>192.60840415709998</c:v>
                </c:pt>
                <c:pt idx="863">
                  <c:v>192.1955046626</c:v>
                </c:pt>
                <c:pt idx="864">
                  <c:v>191.7930998802</c:v>
                </c:pt>
                <c:pt idx="865">
                  <c:v>191.38090038259998</c:v>
                </c:pt>
                <c:pt idx="866">
                  <c:v>190.96890115670001</c:v>
                </c:pt>
                <c:pt idx="867">
                  <c:v>190.55710172549999</c:v>
                </c:pt>
                <c:pt idx="868">
                  <c:v>190.14560222489999</c:v>
                </c:pt>
                <c:pt idx="869">
                  <c:v>189.73420285999998</c:v>
                </c:pt>
                <c:pt idx="870">
                  <c:v>189.32310342580001</c:v>
                </c:pt>
                <c:pt idx="871">
                  <c:v>188.91220426309999</c:v>
                </c:pt>
                <c:pt idx="872">
                  <c:v>188.49139499949999</c:v>
                </c:pt>
                <c:pt idx="873">
                  <c:v>188.0809955622</c:v>
                </c:pt>
                <c:pt idx="874">
                  <c:v>187.67079639650001</c:v>
                </c:pt>
                <c:pt idx="875">
                  <c:v>187.26079702550001</c:v>
                </c:pt>
                <c:pt idx="876">
                  <c:v>186.84110307519998</c:v>
                </c:pt>
                <c:pt idx="877">
                  <c:v>186.4317035654</c:v>
                </c:pt>
                <c:pt idx="878">
                  <c:v>186.01239443140003</c:v>
                </c:pt>
                <c:pt idx="879">
                  <c:v>185.60339498799999</c:v>
                </c:pt>
                <c:pt idx="880">
                  <c:v>185.18470144200001</c:v>
                </c:pt>
                <c:pt idx="881">
                  <c:v>184.76600741920001</c:v>
                </c:pt>
                <c:pt idx="882">
                  <c:v>184.35779285850001</c:v>
                </c:pt>
                <c:pt idx="883">
                  <c:v>183.93979883259999</c:v>
                </c:pt>
                <c:pt idx="884">
                  <c:v>183.52200507840001</c:v>
                </c:pt>
                <c:pt idx="885">
                  <c:v>183.10439586890001</c:v>
                </c:pt>
                <c:pt idx="886">
                  <c:v>182.69709634989999</c:v>
                </c:pt>
                <c:pt idx="887">
                  <c:v>182.27990245679999</c:v>
                </c:pt>
                <c:pt idx="888">
                  <c:v>181.86299324420003</c:v>
                </c:pt>
                <c:pt idx="889">
                  <c:v>181.44619941750003</c:v>
                </c:pt>
                <c:pt idx="890">
                  <c:v>181.01959562550002</c:v>
                </c:pt>
                <c:pt idx="891">
                  <c:v>180.60330200089999</c:v>
                </c:pt>
                <c:pt idx="892">
                  <c:v>180.1871924443</c:v>
                </c:pt>
                <c:pt idx="893">
                  <c:v>179.77139854500001</c:v>
                </c:pt>
                <c:pt idx="894">
                  <c:v>179.35590505319999</c:v>
                </c:pt>
                <c:pt idx="895">
                  <c:v>178.93060111930001</c:v>
                </c:pt>
                <c:pt idx="896">
                  <c:v>178.5156073528</c:v>
                </c:pt>
                <c:pt idx="897">
                  <c:v>178.0907034853</c:v>
                </c:pt>
                <c:pt idx="898">
                  <c:v>177.67619467100002</c:v>
                </c:pt>
                <c:pt idx="899">
                  <c:v>177.2519059146</c:v>
                </c:pt>
                <c:pt idx="900">
                  <c:v>176.8277025209</c:v>
                </c:pt>
                <c:pt idx="901">
                  <c:v>176.41389322670003</c:v>
                </c:pt>
                <c:pt idx="902">
                  <c:v>175.9904050799</c:v>
                </c:pt>
                <c:pt idx="903">
                  <c:v>175.567101001</c:v>
                </c:pt>
                <c:pt idx="904">
                  <c:v>175.15410708959999</c:v>
                </c:pt>
                <c:pt idx="905">
                  <c:v>174.73140382560001</c:v>
                </c:pt>
                <c:pt idx="906">
                  <c:v>174.30889987949999</c:v>
                </c:pt>
                <c:pt idx="907">
                  <c:v>173.88679647660001</c:v>
                </c:pt>
                <c:pt idx="908">
                  <c:v>173.4649925274</c:v>
                </c:pt>
                <c:pt idx="909">
                  <c:v>173.04340409989999</c:v>
                </c:pt>
                <c:pt idx="910">
                  <c:v>172.62220048869997</c:v>
                </c:pt>
                <c:pt idx="911">
                  <c:v>172.20139694390002</c:v>
                </c:pt>
                <c:pt idx="912">
                  <c:v>171.77089881969999</c:v>
                </c:pt>
                <c:pt idx="913">
                  <c:v>171.35069513600001</c:v>
                </c:pt>
                <c:pt idx="914">
                  <c:v>170.93100690449998</c:v>
                </c:pt>
                <c:pt idx="915">
                  <c:v>170.5116028768</c:v>
                </c:pt>
                <c:pt idx="916">
                  <c:v>170.08250474650001</c:v>
                </c:pt>
                <c:pt idx="917">
                  <c:v>169.6639013283</c:v>
                </c:pt>
                <c:pt idx="918">
                  <c:v>169.23550319499998</c:v>
                </c:pt>
                <c:pt idx="919">
                  <c:v>168.80760478690001</c:v>
                </c:pt>
                <c:pt idx="920">
                  <c:v>168.39010143210001</c:v>
                </c:pt>
                <c:pt idx="921">
                  <c:v>167.96290302099999</c:v>
                </c:pt>
                <c:pt idx="922">
                  <c:v>167.54619932210002</c:v>
                </c:pt>
                <c:pt idx="923">
                  <c:v>167.11980104380001</c:v>
                </c:pt>
                <c:pt idx="924">
                  <c:v>166.6939029676</c:v>
                </c:pt>
                <c:pt idx="925">
                  <c:v>166.26840495779999</c:v>
                </c:pt>
                <c:pt idx="926">
                  <c:v>165.8432068786</c:v>
                </c:pt>
                <c:pt idx="927">
                  <c:v>165.41849327470001</c:v>
                </c:pt>
                <c:pt idx="928">
                  <c:v>164.99419498719999</c:v>
                </c:pt>
                <c:pt idx="929">
                  <c:v>164.5702967661</c:v>
                </c:pt>
                <c:pt idx="930">
                  <c:v>164.14679861139999</c:v>
                </c:pt>
                <c:pt idx="931">
                  <c:v>163.72380065879997</c:v>
                </c:pt>
                <c:pt idx="932">
                  <c:v>163.30120229580001</c:v>
                </c:pt>
                <c:pt idx="933">
                  <c:v>162.87900447599998</c:v>
                </c:pt>
                <c:pt idx="934">
                  <c:v>162.4471964857</c:v>
                </c:pt>
                <c:pt idx="935">
                  <c:v>162.02589798080001</c:v>
                </c:pt>
                <c:pt idx="936">
                  <c:v>161.59510564489997</c:v>
                </c:pt>
                <c:pt idx="937">
                  <c:v>161.17470740850001</c:v>
                </c:pt>
                <c:pt idx="938">
                  <c:v>160.74469947850002</c:v>
                </c:pt>
                <c:pt idx="939">
                  <c:v>160.32530116960001</c:v>
                </c:pt>
                <c:pt idx="940">
                  <c:v>159.89629316720001</c:v>
                </c:pt>
                <c:pt idx="941">
                  <c:v>159.47769499110001</c:v>
                </c:pt>
                <c:pt idx="942">
                  <c:v>159.0497026429</c:v>
                </c:pt>
                <c:pt idx="943">
                  <c:v>158.62209463440001</c:v>
                </c:pt>
                <c:pt idx="944">
                  <c:v>158.1951017369</c:v>
                </c:pt>
                <c:pt idx="945">
                  <c:v>157.7685937917</c:v>
                </c:pt>
                <c:pt idx="946">
                  <c:v>157.3425011628</c:v>
                </c:pt>
                <c:pt idx="947">
                  <c:v>156.91699314500002</c:v>
                </c:pt>
                <c:pt idx="948">
                  <c:v>156.49200057949997</c:v>
                </c:pt>
                <c:pt idx="949">
                  <c:v>156.06749248930001</c:v>
                </c:pt>
                <c:pt idx="950">
                  <c:v>155.64359998699999</c:v>
                </c:pt>
                <c:pt idx="951">
                  <c:v>155.2202072101</c:v>
                </c:pt>
                <c:pt idx="952">
                  <c:v>154.79729938540001</c:v>
                </c:pt>
                <c:pt idx="953">
                  <c:v>154.3650970477</c:v>
                </c:pt>
                <c:pt idx="954">
                  <c:v>153.94340419519997</c:v>
                </c:pt>
                <c:pt idx="955">
                  <c:v>153.51230192079998</c:v>
                </c:pt>
                <c:pt idx="956">
                  <c:v>153.09179401750001</c:v>
                </c:pt>
                <c:pt idx="957">
                  <c:v>152.67190122529999</c:v>
                </c:pt>
                <c:pt idx="958">
                  <c:v>152.24259901120001</c:v>
                </c:pt>
                <c:pt idx="959">
                  <c:v>151.82390594130001</c:v>
                </c:pt>
                <c:pt idx="960">
                  <c:v>151.39590358519999</c:v>
                </c:pt>
                <c:pt idx="961">
                  <c:v>150.96850109030001</c:v>
                </c:pt>
                <c:pt idx="962">
                  <c:v>150.55179310230002</c:v>
                </c:pt>
                <c:pt idx="963">
                  <c:v>150.12570619230002</c:v>
                </c:pt>
                <c:pt idx="964">
                  <c:v>149.70050382400001</c:v>
                </c:pt>
                <c:pt idx="965">
                  <c:v>149.2757010453</c:v>
                </c:pt>
                <c:pt idx="966">
                  <c:v>148.85169887609999</c:v>
                </c:pt>
                <c:pt idx="967">
                  <c:v>148.4282965681</c:v>
                </c:pt>
                <c:pt idx="968">
                  <c:v>148.0055937802</c:v>
                </c:pt>
                <c:pt idx="969">
                  <c:v>147.58370685189999</c:v>
                </c:pt>
                <c:pt idx="970">
                  <c:v>147.16240405789998</c:v>
                </c:pt>
                <c:pt idx="971">
                  <c:v>146.74180173769997</c:v>
                </c:pt>
                <c:pt idx="972">
                  <c:v>146.32199955020002</c:v>
                </c:pt>
                <c:pt idx="973">
                  <c:v>145.89300250869999</c:v>
                </c:pt>
                <c:pt idx="974">
                  <c:v>145.47459983830001</c:v>
                </c:pt>
                <c:pt idx="975">
                  <c:v>145.04680299579999</c:v>
                </c:pt>
                <c:pt idx="976">
                  <c:v>144.62980079619999</c:v>
                </c:pt>
                <c:pt idx="977">
                  <c:v>144.21349811660002</c:v>
                </c:pt>
                <c:pt idx="978">
                  <c:v>143.7880010598</c:v>
                </c:pt>
                <c:pt idx="979">
                  <c:v>143.37319898679999</c:v>
                </c:pt>
                <c:pt idx="980">
                  <c:v>142.9492020596</c:v>
                </c:pt>
                <c:pt idx="981">
                  <c:v>142.5260047884</c:v>
                </c:pt>
                <c:pt idx="982">
                  <c:v>142.10379267159999</c:v>
                </c:pt>
                <c:pt idx="983">
                  <c:v>141.6922054259</c:v>
                </c:pt>
                <c:pt idx="984">
                  <c:v>141.27149343880001</c:v>
                </c:pt>
                <c:pt idx="985">
                  <c:v>140.85149622169999</c:v>
                </c:pt>
                <c:pt idx="986">
                  <c:v>140.43249940910002</c:v>
                </c:pt>
                <c:pt idx="987">
                  <c:v>140.02429676230003</c:v>
                </c:pt>
                <c:pt idx="988">
                  <c:v>139.60690021510001</c:v>
                </c:pt>
                <c:pt idx="989">
                  <c:v>139.19050311869998</c:v>
                </c:pt>
                <c:pt idx="990">
                  <c:v>138.77490615490001</c:v>
                </c:pt>
                <c:pt idx="991">
                  <c:v>138.35059928930002</c:v>
                </c:pt>
                <c:pt idx="992">
                  <c:v>137.93690252159999</c:v>
                </c:pt>
                <c:pt idx="993">
                  <c:v>137.52400540989998</c:v>
                </c:pt>
                <c:pt idx="994">
                  <c:v>137.11199331670002</c:v>
                </c:pt>
                <c:pt idx="995">
                  <c:v>136.70089626519999</c:v>
                </c:pt>
                <c:pt idx="996">
                  <c:v>136.29069948230003</c:v>
                </c:pt>
                <c:pt idx="997">
                  <c:v>135.87149286689998</c:v>
                </c:pt>
                <c:pt idx="998">
                  <c:v>135.46309566740001</c:v>
                </c:pt>
                <c:pt idx="999">
                  <c:v>135.0555987365</c:v>
                </c:pt>
                <c:pt idx="1000">
                  <c:v>134.63950728949999</c:v>
                </c:pt>
                <c:pt idx="1001">
                  <c:v>134.23379516879999</c:v>
                </c:pt>
                <c:pt idx="1002">
                  <c:v>133.81910371570001</c:v>
                </c:pt>
                <c:pt idx="1003">
                  <c:v>133.41540670009999</c:v>
                </c:pt>
                <c:pt idx="1004">
                  <c:v>133.00260019300001</c:v>
                </c:pt>
                <c:pt idx="1005">
                  <c:v>132.60080289659999</c:v>
                </c:pt>
                <c:pt idx="1006">
                  <c:v>132.1899962446</c:v>
                </c:pt>
                <c:pt idx="1007">
                  <c:v>131.7802047701</c:v>
                </c:pt>
                <c:pt idx="1008">
                  <c:v>131.381492619</c:v>
                </c:pt>
                <c:pt idx="1009">
                  <c:v>130.97430133750001</c:v>
                </c:pt>
                <c:pt idx="1010">
                  <c:v>130.56769466720002</c:v>
                </c:pt>
                <c:pt idx="1011">
                  <c:v>130.1622028333</c:v>
                </c:pt>
                <c:pt idx="1012">
                  <c:v>129.75779628960001</c:v>
                </c:pt>
                <c:pt idx="1013">
                  <c:v>129.35450505930001</c:v>
                </c:pt>
                <c:pt idx="1014">
                  <c:v>128.95239830120002</c:v>
                </c:pt>
                <c:pt idx="1015">
                  <c:v>128.56140136650001</c:v>
                </c:pt>
                <c:pt idx="1016">
                  <c:v>128.16149473510001</c:v>
                </c:pt>
                <c:pt idx="1017">
                  <c:v>127.76270294009998</c:v>
                </c:pt>
                <c:pt idx="1018">
                  <c:v>127.35550165069999</c:v>
                </c:pt>
                <c:pt idx="1019">
                  <c:v>126.9587950735</c:v>
                </c:pt>
                <c:pt idx="1020">
                  <c:v>126.5631036737</c:v>
                </c:pt>
                <c:pt idx="1021">
                  <c:v>126.16819715680002</c:v>
                </c:pt>
                <c:pt idx="1022">
                  <c:v>125.77410554569998</c:v>
                </c:pt>
                <c:pt idx="1023">
                  <c:v>125.37080430739999</c:v>
                </c:pt>
                <c:pt idx="1024">
                  <c:v>124.9782977118</c:v>
                </c:pt>
                <c:pt idx="1025">
                  <c:v>124.586706158</c:v>
                </c:pt>
                <c:pt idx="1026">
                  <c:v>124.19599962270001</c:v>
                </c:pt>
                <c:pt idx="1027">
                  <c:v>123.7961983691</c:v>
                </c:pt>
                <c:pt idx="1028">
                  <c:v>123.3978967684</c:v>
                </c:pt>
                <c:pt idx="1029">
                  <c:v>123.0097978077</c:v>
                </c:pt>
                <c:pt idx="1030">
                  <c:v>122.6226987846</c:v>
                </c:pt>
                <c:pt idx="1031">
                  <c:v>122.2264976516</c:v>
                </c:pt>
                <c:pt idx="1032">
                  <c:v>121.841298576</c:v>
                </c:pt>
                <c:pt idx="1033">
                  <c:v>121.44699716230001</c:v>
                </c:pt>
                <c:pt idx="1034">
                  <c:v>121.0539035776</c:v>
                </c:pt>
                <c:pt idx="1035">
                  <c:v>120.6717970389</c:v>
                </c:pt>
                <c:pt idx="1036">
                  <c:v>120.28080344509999</c:v>
                </c:pt>
                <c:pt idx="1037">
                  <c:v>119.8918020763</c:v>
                </c:pt>
                <c:pt idx="1038">
                  <c:v>119.5031008765</c:v>
                </c:pt>
                <c:pt idx="1039">
                  <c:v>119.1256017674</c:v>
                </c:pt>
                <c:pt idx="1040">
                  <c:v>118.7392005917</c:v>
                </c:pt>
                <c:pt idx="1041">
                  <c:v>118.3538994793</c:v>
                </c:pt>
                <c:pt idx="1042">
                  <c:v>117.9696981917</c:v>
                </c:pt>
                <c:pt idx="1043">
                  <c:v>117.5965990975</c:v>
                </c:pt>
                <c:pt idx="1044">
                  <c:v>117.2145979367</c:v>
                </c:pt>
                <c:pt idx="1045">
                  <c:v>116.83369660070001</c:v>
                </c:pt>
                <c:pt idx="1046">
                  <c:v>116.44470096079999</c:v>
                </c:pt>
                <c:pt idx="1047">
                  <c:v>116.06599974150001</c:v>
                </c:pt>
                <c:pt idx="1048">
                  <c:v>115.68829845970001</c:v>
                </c:pt>
                <c:pt idx="1049">
                  <c:v>115.3117971386</c:v>
                </c:pt>
                <c:pt idx="1050">
                  <c:v>114.9363036135</c:v>
                </c:pt>
                <c:pt idx="1051">
                  <c:v>114.5619025216</c:v>
                </c:pt>
                <c:pt idx="1052">
                  <c:v>114.18870115209999</c:v>
                </c:pt>
                <c:pt idx="1053">
                  <c:v>113.8165999651</c:v>
                </c:pt>
                <c:pt idx="1054">
                  <c:v>113.4455987222</c:v>
                </c:pt>
                <c:pt idx="1055">
                  <c:v>113.0666030628</c:v>
                </c:pt>
                <c:pt idx="1056">
                  <c:v>112.6979018439</c:v>
                </c:pt>
                <c:pt idx="1057">
                  <c:v>112.33030056920001</c:v>
                </c:pt>
                <c:pt idx="1058">
                  <c:v>111.9637993578</c:v>
                </c:pt>
                <c:pt idx="1059">
                  <c:v>111.59839820969999</c:v>
                </c:pt>
                <c:pt idx="1060">
                  <c:v>111.22400247909999</c:v>
                </c:pt>
                <c:pt idx="1061">
                  <c:v>110.860601186</c:v>
                </c:pt>
                <c:pt idx="1062">
                  <c:v>110.4982000589</c:v>
                </c:pt>
                <c:pt idx="1063">
                  <c:v>110.12691664389</c:v>
                </c:pt>
                <c:pt idx="1064">
                  <c:v>109.75767094343999</c:v>
                </c:pt>
                <c:pt idx="1065">
                  <c:v>109.39860969299001</c:v>
                </c:pt>
                <c:pt idx="1066">
                  <c:v>109.04084848945</c:v>
                </c:pt>
                <c:pt idx="1067">
                  <c:v>108.674402747</c:v>
                </c:pt>
                <c:pt idx="1068">
                  <c:v>108.31920153314999</c:v>
                </c:pt>
                <c:pt idx="1069">
                  <c:v>107.95527817414001</c:v>
                </c:pt>
                <c:pt idx="1070">
                  <c:v>107.60271194753</c:v>
                </c:pt>
                <c:pt idx="1071">
                  <c:v>107.24148921970701</c:v>
                </c:pt>
                <c:pt idx="1072">
                  <c:v>106.89156000316</c:v>
                </c:pt>
                <c:pt idx="1073">
                  <c:v>106.53395664385</c:v>
                </c:pt>
                <c:pt idx="1074">
                  <c:v>106.17642093152</c:v>
                </c:pt>
                <c:pt idx="1075">
                  <c:v>105.81998753688001</c:v>
                </c:pt>
                <c:pt idx="1076">
                  <c:v>105.47468632671</c:v>
                </c:pt>
                <c:pt idx="1077">
                  <c:v>105.12060058082</c:v>
                </c:pt>
                <c:pt idx="1078">
                  <c:v>104.76770722524</c:v>
                </c:pt>
                <c:pt idx="1079">
                  <c:v>104.426103709</c:v>
                </c:pt>
                <c:pt idx="1080">
                  <c:v>104.07580030449999</c:v>
                </c:pt>
                <c:pt idx="1081">
                  <c:v>103.7267969864</c:v>
                </c:pt>
                <c:pt idx="1082">
                  <c:v>103.380401253</c:v>
                </c:pt>
                <c:pt idx="1083">
                  <c:v>103.03419780350001</c:v>
                </c:pt>
                <c:pt idx="1084">
                  <c:v>102.68930209059999</c:v>
                </c:pt>
                <c:pt idx="1085">
                  <c:v>102.35570097419999</c:v>
                </c:pt>
                <c:pt idx="1086">
                  <c:v>102.0131975426</c:v>
                </c:pt>
                <c:pt idx="1087">
                  <c:v>101.67100238760001</c:v>
                </c:pt>
                <c:pt idx="1088">
                  <c:v>101.33189845070001</c:v>
                </c:pt>
                <c:pt idx="1089">
                  <c:v>100.99410223929999</c:v>
                </c:pt>
                <c:pt idx="1090">
                  <c:v>100.65739822389999</c:v>
                </c:pt>
                <c:pt idx="1091">
                  <c:v>100.32210206969999</c:v>
                </c:pt>
                <c:pt idx="1092">
                  <c:v>99.984400748699997</c:v>
                </c:pt>
                <c:pt idx="1093">
                  <c:v>99.65169692020001</c:v>
                </c:pt>
                <c:pt idx="1094">
                  <c:v>99.319301128700005</c:v>
                </c:pt>
                <c:pt idx="1095">
                  <c:v>98.988297939500001</c:v>
                </c:pt>
                <c:pt idx="1096">
                  <c:v>98.658702134899997</c:v>
                </c:pt>
                <c:pt idx="1097">
                  <c:v>98.329399347700004</c:v>
                </c:pt>
                <c:pt idx="1098">
                  <c:v>98.00220370289999</c:v>
                </c:pt>
                <c:pt idx="1099">
                  <c:v>97.675200700299996</c:v>
                </c:pt>
                <c:pt idx="1100">
                  <c:v>97.350297451499998</c:v>
                </c:pt>
                <c:pt idx="1101">
                  <c:v>97.022996902299994</c:v>
                </c:pt>
                <c:pt idx="1102">
                  <c:v>96.698602199299998</c:v>
                </c:pt>
                <c:pt idx="1103">
                  <c:v>96.376399517400003</c:v>
                </c:pt>
                <c:pt idx="1104">
                  <c:v>96.055396556800005</c:v>
                </c:pt>
                <c:pt idx="1105">
                  <c:v>95.734901904899999</c:v>
                </c:pt>
                <c:pt idx="1106">
                  <c:v>95.416899204700002</c:v>
                </c:pt>
                <c:pt idx="1107">
                  <c:v>95.099196910699987</c:v>
                </c:pt>
                <c:pt idx="1108">
                  <c:v>94.782802104599995</c:v>
                </c:pt>
                <c:pt idx="1109">
                  <c:v>94.467700004600005</c:v>
                </c:pt>
                <c:pt idx="1110">
                  <c:v>94.150400638299999</c:v>
                </c:pt>
                <c:pt idx="1111">
                  <c:v>93.837698459599991</c:v>
                </c:pt>
                <c:pt idx="1112">
                  <c:v>93.525196552300002</c:v>
                </c:pt>
                <c:pt idx="1113">
                  <c:v>93.2150020598</c:v>
                </c:pt>
                <c:pt idx="1114">
                  <c:v>92.905100345499989</c:v>
                </c:pt>
                <c:pt idx="1115">
                  <c:v>92.5965986251</c:v>
                </c:pt>
                <c:pt idx="1116">
                  <c:v>92.289596557499991</c:v>
                </c:pt>
                <c:pt idx="1117">
                  <c:v>91.984102726399996</c:v>
                </c:pt>
                <c:pt idx="1118">
                  <c:v>91.680000782500002</c:v>
                </c:pt>
                <c:pt idx="1119">
                  <c:v>91.374001979699997</c:v>
                </c:pt>
                <c:pt idx="1120">
                  <c:v>91.072700500299987</c:v>
                </c:pt>
                <c:pt idx="1121">
                  <c:v>90.771698952200012</c:v>
                </c:pt>
                <c:pt idx="1122">
                  <c:v>90.471898079100001</c:v>
                </c:pt>
                <c:pt idx="1123">
                  <c:v>90.173296928199989</c:v>
                </c:pt>
                <c:pt idx="1124">
                  <c:v>89.877202988099995</c:v>
                </c:pt>
                <c:pt idx="1125">
                  <c:v>89.581401825</c:v>
                </c:pt>
                <c:pt idx="1126">
                  <c:v>89.2871999738</c:v>
                </c:pt>
                <c:pt idx="1127">
                  <c:v>88.994599342800001</c:v>
                </c:pt>
                <c:pt idx="1128">
                  <c:v>88.70020103409999</c:v>
                </c:pt>
                <c:pt idx="1129">
                  <c:v>88.410599708700005</c:v>
                </c:pt>
                <c:pt idx="1130">
                  <c:v>88.122398376299998</c:v>
                </c:pt>
                <c:pt idx="1131">
                  <c:v>87.834497451999994</c:v>
                </c:pt>
                <c:pt idx="1132">
                  <c:v>87.548896789400004</c:v>
                </c:pt>
                <c:pt idx="1133">
                  <c:v>87.263604163899998</c:v>
                </c:pt>
                <c:pt idx="1134">
                  <c:v>86.980003357000001</c:v>
                </c:pt>
                <c:pt idx="1135">
                  <c:v>86.697002409999996</c:v>
                </c:pt>
                <c:pt idx="1136">
                  <c:v>86.417001724000002</c:v>
                </c:pt>
                <c:pt idx="1137">
                  <c:v>86.135003089999998</c:v>
                </c:pt>
                <c:pt idx="1138">
                  <c:v>85.857003211999995</c:v>
                </c:pt>
                <c:pt idx="1139">
                  <c:v>85.580002783999987</c:v>
                </c:pt>
                <c:pt idx="1140">
                  <c:v>85.304001807999995</c:v>
                </c:pt>
                <c:pt idx="1141">
                  <c:v>85.030001639999995</c:v>
                </c:pt>
                <c:pt idx="1142">
                  <c:v>84.758001327999992</c:v>
                </c:pt>
                <c:pt idx="1143">
                  <c:v>84.486001014999999</c:v>
                </c:pt>
                <c:pt idx="1144">
                  <c:v>84.216000557000001</c:v>
                </c:pt>
                <c:pt idx="1145">
                  <c:v>83.947000502999998</c:v>
                </c:pt>
                <c:pt idx="1146">
                  <c:v>83.677002905999998</c:v>
                </c:pt>
                <c:pt idx="1147">
                  <c:v>83.411002159000006</c:v>
                </c:pt>
                <c:pt idx="1148">
                  <c:v>83.147002220000005</c:v>
                </c:pt>
                <c:pt idx="1149">
                  <c:v>82.883001328000006</c:v>
                </c:pt>
                <c:pt idx="1150">
                  <c:v>82.621001243999999</c:v>
                </c:pt>
                <c:pt idx="1151">
                  <c:v>82.361001967999997</c:v>
                </c:pt>
                <c:pt idx="1152">
                  <c:v>82.102001190999999</c:v>
                </c:pt>
                <c:pt idx="1153">
                  <c:v>81.844000816999994</c:v>
                </c:pt>
                <c:pt idx="1154">
                  <c:v>81.588001250999994</c:v>
                </c:pt>
                <c:pt idx="1155">
                  <c:v>81.331003189</c:v>
                </c:pt>
                <c:pt idx="1156">
                  <c:v>81.077002526000001</c:v>
                </c:pt>
                <c:pt idx="1157">
                  <c:v>80.826003075000003</c:v>
                </c:pt>
                <c:pt idx="1158">
                  <c:v>80.575002670999993</c:v>
                </c:pt>
                <c:pt idx="1159">
                  <c:v>80.326003075000003</c:v>
                </c:pt>
                <c:pt idx="1160">
                  <c:v>80.077003478999998</c:v>
                </c:pt>
                <c:pt idx="1161">
                  <c:v>79.830999374000001</c:v>
                </c:pt>
                <c:pt idx="1162">
                  <c:v>79.585998535000002</c:v>
                </c:pt>
                <c:pt idx="1163">
                  <c:v>79.342998504999997</c:v>
                </c:pt>
                <c:pt idx="1164">
                  <c:v>79.100000381000001</c:v>
                </c:pt>
                <c:pt idx="1165">
                  <c:v>78.858001709000007</c:v>
                </c:pt>
                <c:pt idx="1166">
                  <c:v>78.617998123000007</c:v>
                </c:pt>
                <c:pt idx="1167">
                  <c:v>78.380998610999995</c:v>
                </c:pt>
                <c:pt idx="1168">
                  <c:v>78.143999098999998</c:v>
                </c:pt>
                <c:pt idx="1169">
                  <c:v>77.909999846999995</c:v>
                </c:pt>
                <c:pt idx="1170">
                  <c:v>77.675998687999993</c:v>
                </c:pt>
                <c:pt idx="1171">
                  <c:v>77.444000244999998</c:v>
                </c:pt>
                <c:pt idx="1172">
                  <c:v>77.212999343999996</c:v>
                </c:pt>
                <c:pt idx="1173">
                  <c:v>76.983999252000004</c:v>
                </c:pt>
                <c:pt idx="1174">
                  <c:v>76.753997803000004</c:v>
                </c:pt>
                <c:pt idx="1175">
                  <c:v>76.526998519999992</c:v>
                </c:pt>
                <c:pt idx="1176">
                  <c:v>76.300998687000003</c:v>
                </c:pt>
                <c:pt idx="1177">
                  <c:v>76.077999114999997</c:v>
                </c:pt>
                <c:pt idx="1178">
                  <c:v>75.856000901000002</c:v>
                </c:pt>
                <c:pt idx="1179">
                  <c:v>75.634000778000001</c:v>
                </c:pt>
                <c:pt idx="1180">
                  <c:v>75.414001464999998</c:v>
                </c:pt>
                <c:pt idx="1181">
                  <c:v>75.195001602000005</c:v>
                </c:pt>
                <c:pt idx="1182">
                  <c:v>74.97799873400001</c:v>
                </c:pt>
                <c:pt idx="1183">
                  <c:v>74.760000227999996</c:v>
                </c:pt>
                <c:pt idx="1184">
                  <c:v>74.54500198400001</c:v>
                </c:pt>
                <c:pt idx="1185">
                  <c:v>74.332002639999999</c:v>
                </c:pt>
                <c:pt idx="1186">
                  <c:v>74.119998932000001</c:v>
                </c:pt>
                <c:pt idx="1187">
                  <c:v>73.909999846999995</c:v>
                </c:pt>
                <c:pt idx="1188">
                  <c:v>73.701000213</c:v>
                </c:pt>
                <c:pt idx="1189">
                  <c:v>73.49300002999999</c:v>
                </c:pt>
                <c:pt idx="1190">
                  <c:v>73.287000656000004</c:v>
                </c:pt>
                <c:pt idx="1191">
                  <c:v>73.082000731999997</c:v>
                </c:pt>
                <c:pt idx="1192">
                  <c:v>72.875999449999995</c:v>
                </c:pt>
                <c:pt idx="1193">
                  <c:v>72.674001693000008</c:v>
                </c:pt>
                <c:pt idx="1194">
                  <c:v>72.474000931000006</c:v>
                </c:pt>
                <c:pt idx="1195">
                  <c:v>72.273998261000003</c:v>
                </c:pt>
                <c:pt idx="1196">
                  <c:v>72.075998306000002</c:v>
                </c:pt>
                <c:pt idx="1197">
                  <c:v>71.879999161000001</c:v>
                </c:pt>
                <c:pt idx="1198">
                  <c:v>71.684999465999994</c:v>
                </c:pt>
                <c:pt idx="1199">
                  <c:v>71.490001677999999</c:v>
                </c:pt>
                <c:pt idx="1200">
                  <c:v>71.298002242999999</c:v>
                </c:pt>
                <c:pt idx="1201">
                  <c:v>71.105001450000003</c:v>
                </c:pt>
                <c:pt idx="1202">
                  <c:v>70.915000915999997</c:v>
                </c:pt>
                <c:pt idx="1203">
                  <c:v>70.725997925000001</c:v>
                </c:pt>
                <c:pt idx="1204">
                  <c:v>70.538999557000011</c:v>
                </c:pt>
                <c:pt idx="1205">
                  <c:v>70.353000640999994</c:v>
                </c:pt>
                <c:pt idx="1206">
                  <c:v>70.167001724000002</c:v>
                </c:pt>
                <c:pt idx="1207">
                  <c:v>69.985002518000002</c:v>
                </c:pt>
                <c:pt idx="1208">
                  <c:v>69.801998138000002</c:v>
                </c:pt>
                <c:pt idx="1209">
                  <c:v>69.621000289999998</c:v>
                </c:pt>
                <c:pt idx="1210">
                  <c:v>69.438999175999996</c:v>
                </c:pt>
                <c:pt idx="1211">
                  <c:v>69.260000228999999</c:v>
                </c:pt>
                <c:pt idx="1212">
                  <c:v>69.083002090000008</c:v>
                </c:pt>
                <c:pt idx="1213">
                  <c:v>68.906999587999991</c:v>
                </c:pt>
                <c:pt idx="1214">
                  <c:v>68.731000899999998</c:v>
                </c:pt>
                <c:pt idx="1215">
                  <c:v>68.557001114000002</c:v>
                </c:pt>
                <c:pt idx="1216">
                  <c:v>68.384998322000001</c:v>
                </c:pt>
                <c:pt idx="1217">
                  <c:v>68.213998794000005</c:v>
                </c:pt>
                <c:pt idx="1218">
                  <c:v>68.044002532999997</c:v>
                </c:pt>
                <c:pt idx="1219">
                  <c:v>67.873001098000003</c:v>
                </c:pt>
                <c:pt idx="1220">
                  <c:v>67.706001282000003</c:v>
                </c:pt>
                <c:pt idx="1221">
                  <c:v>67.539997101000012</c:v>
                </c:pt>
                <c:pt idx="1222">
                  <c:v>67.375</c:v>
                </c:pt>
                <c:pt idx="1223">
                  <c:v>67.210002899000003</c:v>
                </c:pt>
                <c:pt idx="1224">
                  <c:v>67.048000334999998</c:v>
                </c:pt>
                <c:pt idx="1225">
                  <c:v>66.887001037999994</c:v>
                </c:pt>
                <c:pt idx="1226">
                  <c:v>66.728000640000005</c:v>
                </c:pt>
                <c:pt idx="1227">
                  <c:v>66.567998885999998</c:v>
                </c:pt>
                <c:pt idx="1228">
                  <c:v>66.410999298000007</c:v>
                </c:pt>
                <c:pt idx="1229">
                  <c:v>66.253999710000002</c:v>
                </c:pt>
                <c:pt idx="1230">
                  <c:v>66.098999023000005</c:v>
                </c:pt>
                <c:pt idx="1231">
                  <c:v>65.945001602999994</c:v>
                </c:pt>
                <c:pt idx="1232">
                  <c:v>65.793001175000001</c:v>
                </c:pt>
                <c:pt idx="1233">
                  <c:v>65.640998840999998</c:v>
                </c:pt>
                <c:pt idx="1234">
                  <c:v>65.490999221999999</c:v>
                </c:pt>
                <c:pt idx="1235">
                  <c:v>65.343000412000009</c:v>
                </c:pt>
                <c:pt idx="1236">
                  <c:v>65.195999145999991</c:v>
                </c:pt>
                <c:pt idx="1237">
                  <c:v>65.047998428</c:v>
                </c:pt>
                <c:pt idx="1238">
                  <c:v>64.900999068999994</c:v>
                </c:pt>
                <c:pt idx="1239">
                  <c:v>64.757001876999993</c:v>
                </c:pt>
                <c:pt idx="1240">
                  <c:v>64.613998413000004</c:v>
                </c:pt>
                <c:pt idx="1241">
                  <c:v>64.470998764000001</c:v>
                </c:pt>
                <c:pt idx="1242">
                  <c:v>64.329999924000006</c:v>
                </c:pt>
                <c:pt idx="1243">
                  <c:v>64.189998626000005</c:v>
                </c:pt>
                <c:pt idx="1244">
                  <c:v>64.052000046000003</c:v>
                </c:pt>
                <c:pt idx="1245">
                  <c:v>63.913000107000002</c:v>
                </c:pt>
                <c:pt idx="1246">
                  <c:v>63.777000427000004</c:v>
                </c:pt>
                <c:pt idx="1247">
                  <c:v>63.640998839999995</c:v>
                </c:pt>
                <c:pt idx="1248">
                  <c:v>63.505998611999999</c:v>
                </c:pt>
                <c:pt idx="1249">
                  <c:v>63.372999191999995</c:v>
                </c:pt>
                <c:pt idx="1250">
                  <c:v>63.241001128999997</c:v>
                </c:pt>
                <c:pt idx="1251">
                  <c:v>63.109998703000002</c:v>
                </c:pt>
                <c:pt idx="1252">
                  <c:v>62.980001449</c:v>
                </c:pt>
                <c:pt idx="1253">
                  <c:v>62.853000641000001</c:v>
                </c:pt>
                <c:pt idx="1254">
                  <c:v>62.725000381000001</c:v>
                </c:pt>
                <c:pt idx="1255">
                  <c:v>62.599000931000006</c:v>
                </c:pt>
                <c:pt idx="1256">
                  <c:v>62.473001479999994</c:v>
                </c:pt>
                <c:pt idx="1257">
                  <c:v>62.348999024000001</c:v>
                </c:pt>
                <c:pt idx="1258">
                  <c:v>62.226999282999998</c:v>
                </c:pt>
                <c:pt idx="1259">
                  <c:v>62.105000496000002</c:v>
                </c:pt>
                <c:pt idx="1260">
                  <c:v>61.986000060999999</c:v>
                </c:pt>
                <c:pt idx="1261">
                  <c:v>61.865999221999999</c:v>
                </c:pt>
                <c:pt idx="1262">
                  <c:v>61.748001098000003</c:v>
                </c:pt>
                <c:pt idx="1263">
                  <c:v>61.631999016000002</c:v>
                </c:pt>
                <c:pt idx="1264">
                  <c:v>61.516000747</c:v>
                </c:pt>
                <c:pt idx="1265">
                  <c:v>61.399999618999999</c:v>
                </c:pt>
                <c:pt idx="1266">
                  <c:v>61.285999298</c:v>
                </c:pt>
                <c:pt idx="1267">
                  <c:v>61.173997878999998</c:v>
                </c:pt>
                <c:pt idx="1268">
                  <c:v>61.062001228</c:v>
                </c:pt>
                <c:pt idx="1269">
                  <c:v>60.952999114999997</c:v>
                </c:pt>
                <c:pt idx="1270">
                  <c:v>60.843999862999993</c:v>
                </c:pt>
                <c:pt idx="1271">
                  <c:v>60.736999511</c:v>
                </c:pt>
                <c:pt idx="1272">
                  <c:v>60.630000114599994</c:v>
                </c:pt>
                <c:pt idx="1273">
                  <c:v>60.525098800999999</c:v>
                </c:pt>
                <c:pt idx="1274">
                  <c:v>60.420798302000001</c:v>
                </c:pt>
                <c:pt idx="1275">
                  <c:v>60.317899704399998</c:v>
                </c:pt>
                <c:pt idx="1276">
                  <c:v>60.2170004846</c:v>
                </c:pt>
                <c:pt idx="1277">
                  <c:v>60.117000580000003</c:v>
                </c:pt>
                <c:pt idx="1278">
                  <c:v>60.0180997844</c:v>
                </c:pt>
                <c:pt idx="1279">
                  <c:v>59.9200987818</c:v>
                </c:pt>
                <c:pt idx="1280">
                  <c:v>59.824100494199996</c:v>
                </c:pt>
                <c:pt idx="1281">
                  <c:v>59.729101180699999</c:v>
                </c:pt>
                <c:pt idx="1282">
                  <c:v>59.635101795099999</c:v>
                </c:pt>
                <c:pt idx="1283">
                  <c:v>59.5416994092</c:v>
                </c:pt>
                <c:pt idx="1284">
                  <c:v>59.4506983757</c:v>
                </c:pt>
                <c:pt idx="1285">
                  <c:v>59.3607003686</c:v>
                </c:pt>
                <c:pt idx="1286">
                  <c:v>59.271698235999999</c:v>
                </c:pt>
                <c:pt idx="1287">
                  <c:v>59.183699130999997</c:v>
                </c:pt>
                <c:pt idx="1288">
                  <c:v>59.097699046199999</c:v>
                </c:pt>
                <c:pt idx="1289">
                  <c:v>59.012598276600002</c:v>
                </c:pt>
                <c:pt idx="1290">
                  <c:v>58.92853093195</c:v>
                </c:pt>
                <c:pt idx="1291">
                  <c:v>58.845419139160001</c:v>
                </c:pt>
                <c:pt idx="1292">
                  <c:v>58.76287844817</c:v>
                </c:pt>
                <c:pt idx="1293">
                  <c:v>58.681699395529996</c:v>
                </c:pt>
                <c:pt idx="1294">
                  <c:v>58.602499246500003</c:v>
                </c:pt>
                <c:pt idx="1295">
                  <c:v>58.524198531900005</c:v>
                </c:pt>
                <c:pt idx="1296">
                  <c:v>58.4469010834</c:v>
                </c:pt>
                <c:pt idx="1297">
                  <c:v>58.370599269800003</c:v>
                </c:pt>
                <c:pt idx="1298">
                  <c:v>58.296200275799997</c:v>
                </c:pt>
                <c:pt idx="1299">
                  <c:v>58.222800493400001</c:v>
                </c:pt>
                <c:pt idx="1300">
                  <c:v>58.148898601799999</c:v>
                </c:pt>
                <c:pt idx="1301">
                  <c:v>58.077401637999998</c:v>
                </c:pt>
                <c:pt idx="1302">
                  <c:v>58.006900786999999</c:v>
                </c:pt>
                <c:pt idx="1303">
                  <c:v>57.938298225500006</c:v>
                </c:pt>
                <c:pt idx="1304">
                  <c:v>57.869599818899999</c:v>
                </c:pt>
                <c:pt idx="1305">
                  <c:v>57.8028998375</c:v>
                </c:pt>
                <c:pt idx="1306">
                  <c:v>57.737203597999994</c:v>
                </c:pt>
                <c:pt idx="1307">
                  <c:v>57.672499179400006</c:v>
                </c:pt>
                <c:pt idx="1308">
                  <c:v>57.609701157099998</c:v>
                </c:pt>
                <c:pt idx="1309">
                  <c:v>57.546500205599997</c:v>
                </c:pt>
                <c:pt idx="1310">
                  <c:v>57.485601425299997</c:v>
                </c:pt>
                <c:pt idx="1311">
                  <c:v>57.425702095000005</c:v>
                </c:pt>
                <c:pt idx="1312">
                  <c:v>57.367001533999996</c:v>
                </c:pt>
                <c:pt idx="1313">
                  <c:v>57.310000418999991</c:v>
                </c:pt>
                <c:pt idx="1314">
                  <c:v>57.252999304999989</c:v>
                </c:pt>
                <c:pt idx="1315">
                  <c:v>57.197996140000001</c:v>
                </c:pt>
                <c:pt idx="1316">
                  <c:v>57.145000457000002</c:v>
                </c:pt>
                <c:pt idx="1317">
                  <c:v>57.091002464000006</c:v>
                </c:pt>
                <c:pt idx="1318">
                  <c:v>57.039998055000005</c:v>
                </c:pt>
                <c:pt idx="1319">
                  <c:v>56.989999770999994</c:v>
                </c:pt>
                <c:pt idx="1320">
                  <c:v>56.941001891999996</c:v>
                </c:pt>
                <c:pt idx="1321">
                  <c:v>56.893003463999996</c:v>
                </c:pt>
                <c:pt idx="1322">
                  <c:v>56.845996857000003</c:v>
                </c:pt>
                <c:pt idx="1323">
                  <c:v>56.800996781000009</c:v>
                </c:pt>
                <c:pt idx="1324">
                  <c:v>56.755003928999997</c:v>
                </c:pt>
                <c:pt idx="1325">
                  <c:v>56.712001799999996</c:v>
                </c:pt>
                <c:pt idx="1326">
                  <c:v>56.668998717999997</c:v>
                </c:pt>
                <c:pt idx="1327">
                  <c:v>56.628004074000003</c:v>
                </c:pt>
                <c:pt idx="1328">
                  <c:v>56.587999343999996</c:v>
                </c:pt>
                <c:pt idx="1329">
                  <c:v>56.547996521000002</c:v>
                </c:pt>
                <c:pt idx="1330">
                  <c:v>56.510000228999999</c:v>
                </c:pt>
                <c:pt idx="1331">
                  <c:v>56.472003936999997</c:v>
                </c:pt>
                <c:pt idx="1332">
                  <c:v>56.435997010000008</c:v>
                </c:pt>
                <c:pt idx="1333">
                  <c:v>56.399999618999999</c:v>
                </c:pt>
                <c:pt idx="1334">
                  <c:v>56.365997315000001</c:v>
                </c:pt>
                <c:pt idx="1335">
                  <c:v>56.331998824999999</c:v>
                </c:pt>
                <c:pt idx="1336">
                  <c:v>56.299999237000002</c:v>
                </c:pt>
                <c:pt idx="1337">
                  <c:v>56.268997192</c:v>
                </c:pt>
                <c:pt idx="1338">
                  <c:v>56.238996505999999</c:v>
                </c:pt>
                <c:pt idx="1339">
                  <c:v>56.209003449000001</c:v>
                </c:pt>
                <c:pt idx="1340">
                  <c:v>56.180999755999991</c:v>
                </c:pt>
                <c:pt idx="1341">
                  <c:v>56.153997421</c:v>
                </c:pt>
                <c:pt idx="1342">
                  <c:v>56.128000260000007</c:v>
                </c:pt>
                <c:pt idx="1343">
                  <c:v>56.102003096999994</c:v>
                </c:pt>
                <c:pt idx="1344">
                  <c:v>56.077997207999999</c:v>
                </c:pt>
                <c:pt idx="1345">
                  <c:v>56.055000305000007</c:v>
                </c:pt>
                <c:pt idx="1346">
                  <c:v>56.032001494999996</c:v>
                </c:pt>
                <c:pt idx="1347">
                  <c:v>56.010004043999999</c:v>
                </c:pt>
                <c:pt idx="1348">
                  <c:v>55.989995956000001</c:v>
                </c:pt>
                <c:pt idx="1349">
                  <c:v>55.970996857000003</c:v>
                </c:pt>
                <c:pt idx="1350">
                  <c:v>55.952003479000005</c:v>
                </c:pt>
                <c:pt idx="1351">
                  <c:v>55.934999465999994</c:v>
                </c:pt>
                <c:pt idx="1352">
                  <c:v>55.917999266999999</c:v>
                </c:pt>
                <c:pt idx="1353">
                  <c:v>55.901996612000005</c:v>
                </c:pt>
                <c:pt idx="1354">
                  <c:v>55.888002395000001</c:v>
                </c:pt>
                <c:pt idx="1355">
                  <c:v>55.873998641999989</c:v>
                </c:pt>
                <c:pt idx="1356">
                  <c:v>55.861001969</c:v>
                </c:pt>
                <c:pt idx="1357">
                  <c:v>55.849998474000003</c:v>
                </c:pt>
                <c:pt idx="1358">
                  <c:v>55.839000702</c:v>
                </c:pt>
                <c:pt idx="1359">
                  <c:v>55.829002379999999</c:v>
                </c:pt>
                <c:pt idx="1360">
                  <c:v>55.820003509999992</c:v>
                </c:pt>
                <c:pt idx="1361">
                  <c:v>55.810997009000005</c:v>
                </c:pt>
                <c:pt idx="1362">
                  <c:v>55.803997040000006</c:v>
                </c:pt>
                <c:pt idx="1363">
                  <c:v>55.796997070000003</c:v>
                </c:pt>
                <c:pt idx="1364">
                  <c:v>55.790996551000006</c:v>
                </c:pt>
                <c:pt idx="1365">
                  <c:v>55.786998748999999</c:v>
                </c:pt>
                <c:pt idx="1366">
                  <c:v>55.782997130999995</c:v>
                </c:pt>
                <c:pt idx="1367">
                  <c:v>55.779003143999994</c:v>
                </c:pt>
                <c:pt idx="1368">
                  <c:v>55.776000977000002</c:v>
                </c:pt>
                <c:pt idx="1369">
                  <c:v>55.773998260000006</c:v>
                </c:pt>
                <c:pt idx="1370">
                  <c:v>55.773002624</c:v>
                </c:pt>
                <c:pt idx="1371">
                  <c:v>55.771999360000002</c:v>
                </c:pt>
                <c:pt idx="1372">
                  <c:v>55.771003722999993</c:v>
                </c:pt>
                <c:pt idx="1373">
                  <c:v>55.771999359000006</c:v>
                </c:pt>
                <c:pt idx="1374">
                  <c:v>55.774002075000006</c:v>
                </c:pt>
                <c:pt idx="1375">
                  <c:v>55.774997710999997</c:v>
                </c:pt>
                <c:pt idx="1376">
                  <c:v>55.777000426999997</c:v>
                </c:pt>
                <c:pt idx="1377">
                  <c:v>55.780002593999995</c:v>
                </c:pt>
                <c:pt idx="1378">
                  <c:v>55.783996582</c:v>
                </c:pt>
                <c:pt idx="1379">
                  <c:v>55.787998199000008</c:v>
                </c:pt>
                <c:pt idx="1380">
                  <c:v>55.791999816999997</c:v>
                </c:pt>
                <c:pt idx="1381">
                  <c:v>55.797000884999996</c:v>
                </c:pt>
                <c:pt idx="1382">
                  <c:v>55.806999206999997</c:v>
                </c:pt>
                <c:pt idx="1383">
                  <c:v>55.803997036000005</c:v>
                </c:pt>
                <c:pt idx="1384">
                  <c:v>55.811996456000003</c:v>
                </c:pt>
                <c:pt idx="1385">
                  <c:v>55.824001312</c:v>
                </c:pt>
                <c:pt idx="1386">
                  <c:v>55.831001282000003</c:v>
                </c:pt>
                <c:pt idx="1387">
                  <c:v>55.839000702</c:v>
                </c:pt>
                <c:pt idx="1388">
                  <c:v>55.846000670999999</c:v>
                </c:pt>
                <c:pt idx="1389">
                  <c:v>55.853000641000001</c:v>
                </c:pt>
                <c:pt idx="1390">
                  <c:v>55.86000061</c:v>
                </c:pt>
                <c:pt idx="1391">
                  <c:v>55.876003268999995</c:v>
                </c:pt>
                <c:pt idx="1392">
                  <c:v>55.883003238999997</c:v>
                </c:pt>
                <c:pt idx="1393">
                  <c:v>55.890003207999996</c:v>
                </c:pt>
                <c:pt idx="1394">
                  <c:v>55.90299606</c:v>
                </c:pt>
                <c:pt idx="1395">
                  <c:v>55.918998719000001</c:v>
                </c:pt>
                <c:pt idx="1396">
                  <c:v>55.925998688</c:v>
                </c:pt>
                <c:pt idx="1397">
                  <c:v>55.943000798</c:v>
                </c:pt>
                <c:pt idx="1398">
                  <c:v>55.949001316999997</c:v>
                </c:pt>
                <c:pt idx="1399">
                  <c:v>55.966003416</c:v>
                </c:pt>
                <c:pt idx="1400">
                  <c:v>55.973003386000002</c:v>
                </c:pt>
                <c:pt idx="1401">
                  <c:v>55.988998414000001</c:v>
                </c:pt>
                <c:pt idx="1402">
                  <c:v>56.000999446000002</c:v>
                </c:pt>
                <c:pt idx="1403">
                  <c:v>56.018001554999998</c:v>
                </c:pt>
                <c:pt idx="1404">
                  <c:v>56.024002074000002</c:v>
                </c:pt>
                <c:pt idx="1405">
                  <c:v>56.040996553999996</c:v>
                </c:pt>
                <c:pt idx="1406">
                  <c:v>56.056999202</c:v>
                </c:pt>
                <c:pt idx="1407">
                  <c:v>56.074001312</c:v>
                </c:pt>
                <c:pt idx="1408">
                  <c:v>56.080001830999997</c:v>
                </c:pt>
                <c:pt idx="1409">
                  <c:v>56.096004489999999</c:v>
                </c:pt>
                <c:pt idx="1410">
                  <c:v>56.112998959000002</c:v>
                </c:pt>
                <c:pt idx="1411">
                  <c:v>56.125</c:v>
                </c:pt>
                <c:pt idx="1412">
                  <c:v>56.141002658999994</c:v>
                </c:pt>
                <c:pt idx="1413">
                  <c:v>56.157005308000002</c:v>
                </c:pt>
                <c:pt idx="1414">
                  <c:v>56.172996521999998</c:v>
                </c:pt>
                <c:pt idx="1415">
                  <c:v>56.188999181</c:v>
                </c:pt>
                <c:pt idx="1416">
                  <c:v>56.20500183</c:v>
                </c:pt>
                <c:pt idx="1417">
                  <c:v>56.220996857999999</c:v>
                </c:pt>
                <c:pt idx="1418">
                  <c:v>56.236999507</c:v>
                </c:pt>
                <c:pt idx="1419">
                  <c:v>56.249000549000002</c:v>
                </c:pt>
                <c:pt idx="1420">
                  <c:v>56.265003206999999</c:v>
                </c:pt>
                <c:pt idx="1421">
                  <c:v>56.280998226000001</c:v>
                </c:pt>
                <c:pt idx="1422">
                  <c:v>56.296997070000003</c:v>
                </c:pt>
                <c:pt idx="1423">
                  <c:v>56.312004092999999</c:v>
                </c:pt>
                <c:pt idx="1424">
                  <c:v>56.327995297000001</c:v>
                </c:pt>
                <c:pt idx="1425">
                  <c:v>56.354003910999992</c:v>
                </c:pt>
                <c:pt idx="1426">
                  <c:v>56.370002745000008</c:v>
                </c:pt>
                <c:pt idx="1427">
                  <c:v>56.384994508000005</c:v>
                </c:pt>
                <c:pt idx="1428">
                  <c:v>56.397003169000001</c:v>
                </c:pt>
                <c:pt idx="1429">
                  <c:v>56.412002561999998</c:v>
                </c:pt>
                <c:pt idx="1430">
                  <c:v>56.437995907000001</c:v>
                </c:pt>
                <c:pt idx="1431">
                  <c:v>56.453002928999993</c:v>
                </c:pt>
                <c:pt idx="1432">
                  <c:v>56.469001773000002</c:v>
                </c:pt>
                <c:pt idx="1433">
                  <c:v>56.483993526999996</c:v>
                </c:pt>
                <c:pt idx="1434">
                  <c:v>56.5</c:v>
                </c:pt>
                <c:pt idx="1435">
                  <c:v>56.514999394</c:v>
                </c:pt>
                <c:pt idx="1436">
                  <c:v>56.535995483999997</c:v>
                </c:pt>
                <c:pt idx="1437">
                  <c:v>56.550994876999994</c:v>
                </c:pt>
                <c:pt idx="1438">
                  <c:v>56.566001890999999</c:v>
                </c:pt>
                <c:pt idx="1439">
                  <c:v>56.582000734000019</c:v>
                </c:pt>
                <c:pt idx="1440">
                  <c:v>56.607002257999994</c:v>
                </c:pt>
                <c:pt idx="1441">
                  <c:v>56.621994021000006</c:v>
                </c:pt>
                <c:pt idx="1442">
                  <c:v>56.637008663999993</c:v>
                </c:pt>
                <c:pt idx="1443">
                  <c:v>56.652000427000004</c:v>
                </c:pt>
                <c:pt idx="1444">
                  <c:v>56.66699219100002</c:v>
                </c:pt>
                <c:pt idx="1445">
                  <c:v>56.687995911000002</c:v>
                </c:pt>
                <c:pt idx="1446">
                  <c:v>56.702995304000012</c:v>
                </c:pt>
                <c:pt idx="1447">
                  <c:v>56.727996828000002</c:v>
                </c:pt>
                <c:pt idx="1448">
                  <c:v>56.743003841000004</c:v>
                </c:pt>
                <c:pt idx="1449">
                  <c:v>56.758003233999986</c:v>
                </c:pt>
                <c:pt idx="1450">
                  <c:v>56.772994996999998</c:v>
                </c:pt>
                <c:pt idx="1451">
                  <c:v>56.788009639999999</c:v>
                </c:pt>
                <c:pt idx="1452">
                  <c:v>56.803001402999982</c:v>
                </c:pt>
                <c:pt idx="1453">
                  <c:v>56.824005123999996</c:v>
                </c:pt>
                <c:pt idx="1454">
                  <c:v>56.837997437000013</c:v>
                </c:pt>
                <c:pt idx="1455">
                  <c:v>56.852996829999995</c:v>
                </c:pt>
                <c:pt idx="1456">
                  <c:v>56.868003842999997</c:v>
                </c:pt>
                <c:pt idx="1457">
                  <c:v>56.882995607000012</c:v>
                </c:pt>
                <c:pt idx="1458">
                  <c:v>56.896995548999996</c:v>
                </c:pt>
                <c:pt idx="1459">
                  <c:v>56.912002561999998</c:v>
                </c:pt>
                <c:pt idx="1460">
                  <c:v>56.937004084999984</c:v>
                </c:pt>
                <c:pt idx="1461">
                  <c:v>56.946998594999997</c:v>
                </c:pt>
                <c:pt idx="1462">
                  <c:v>56.961997988000007</c:v>
                </c:pt>
                <c:pt idx="1463">
                  <c:v>56.976005550999986</c:v>
                </c:pt>
                <c:pt idx="1464">
                  <c:v>56.990997313999998</c:v>
                </c:pt>
                <c:pt idx="1465">
                  <c:v>57.005996707000008</c:v>
                </c:pt>
                <c:pt idx="1466">
                  <c:v>57.020004269999987</c:v>
                </c:pt>
                <c:pt idx="1467">
                  <c:v>57.025001522999986</c:v>
                </c:pt>
                <c:pt idx="1468">
                  <c:v>57.039001466000002</c:v>
                </c:pt>
                <c:pt idx="1469">
                  <c:v>57.053993229000014</c:v>
                </c:pt>
                <c:pt idx="1470">
                  <c:v>57.064002988999988</c:v>
                </c:pt>
                <c:pt idx="1471">
                  <c:v>57.077995302000005</c:v>
                </c:pt>
                <c:pt idx="1472">
                  <c:v>57.093009945000006</c:v>
                </c:pt>
                <c:pt idx="1473">
                  <c:v>57.107002256999991</c:v>
                </c:pt>
                <c:pt idx="1474">
                  <c:v>57.111000059999981</c:v>
                </c:pt>
                <c:pt idx="1475">
                  <c:v>57.125999453000006</c:v>
                </c:pt>
                <c:pt idx="1476">
                  <c:v>57.140007015999998</c:v>
                </c:pt>
                <c:pt idx="1477">
                  <c:v>57.144004817999999</c:v>
                </c:pt>
                <c:pt idx="1478">
                  <c:v>57.163993837999996</c:v>
                </c:pt>
                <c:pt idx="1479">
                  <c:v>57.168998720999994</c:v>
                </c:pt>
                <c:pt idx="1480">
                  <c:v>57.183006284000001</c:v>
                </c:pt>
                <c:pt idx="1481">
                  <c:v>57.187004087000005</c:v>
                </c:pt>
                <c:pt idx="1482">
                  <c:v>57.200996399000019</c:v>
                </c:pt>
                <c:pt idx="1483">
                  <c:v>57.205001831000018</c:v>
                </c:pt>
                <c:pt idx="1484">
                  <c:v>57.218994143999993</c:v>
                </c:pt>
                <c:pt idx="1485">
                  <c:v>57.222991946999997</c:v>
                </c:pt>
                <c:pt idx="1486">
                  <c:v>57.237007138999999</c:v>
                </c:pt>
                <c:pt idx="1487">
                  <c:v>57.247001649000012</c:v>
                </c:pt>
                <c:pt idx="1488">
                  <c:v>57.250999452000016</c:v>
                </c:pt>
                <c:pt idx="1489">
                  <c:v>57.253997804000008</c:v>
                </c:pt>
                <c:pt idx="1490">
                  <c:v>57.267990116999997</c:v>
                </c:pt>
                <c:pt idx="1491">
                  <c:v>57.271995548999996</c:v>
                </c:pt>
                <c:pt idx="1492">
                  <c:v>57.275993350999997</c:v>
                </c:pt>
                <c:pt idx="1493">
                  <c:v>57.290000914000004</c:v>
                </c:pt>
                <c:pt idx="1494">
                  <c:v>57.293998716999994</c:v>
                </c:pt>
                <c:pt idx="1495">
                  <c:v>57.299995420000016</c:v>
                </c:pt>
                <c:pt idx="1496">
                  <c:v>57.309997560000014</c:v>
                </c:pt>
                <c:pt idx="1497">
                  <c:v>57.309997560000014</c:v>
                </c:pt>
                <c:pt idx="1498">
                  <c:v>57.309997560000014</c:v>
                </c:pt>
                <c:pt idx="1499">
                  <c:v>57.319999700000011</c:v>
                </c:pt>
                <c:pt idx="1500">
                  <c:v>57.319999700000011</c:v>
                </c:pt>
                <c:pt idx="1501">
                  <c:v>57.34000395999999</c:v>
                </c:pt>
                <c:pt idx="1502">
                  <c:v>57.34000395999999</c:v>
                </c:pt>
                <c:pt idx="1503">
                  <c:v>57.34000395999999</c:v>
                </c:pt>
                <c:pt idx="1504">
                  <c:v>57.34000395999999</c:v>
                </c:pt>
                <c:pt idx="1505">
                  <c:v>57.36000061</c:v>
                </c:pt>
                <c:pt idx="1506">
                  <c:v>57.36000061</c:v>
                </c:pt>
                <c:pt idx="1507">
                  <c:v>57.36000061</c:v>
                </c:pt>
                <c:pt idx="1508">
                  <c:v>57.370002749999998</c:v>
                </c:pt>
                <c:pt idx="1509">
                  <c:v>57.370002749999998</c:v>
                </c:pt>
                <c:pt idx="1510">
                  <c:v>57.370002749999998</c:v>
                </c:pt>
                <c:pt idx="1511">
                  <c:v>57.380004880000001</c:v>
                </c:pt>
                <c:pt idx="1512">
                  <c:v>57.380004880000001</c:v>
                </c:pt>
                <c:pt idx="1513">
                  <c:v>57.380004880000001</c:v>
                </c:pt>
                <c:pt idx="1514">
                  <c:v>57.380004880000001</c:v>
                </c:pt>
                <c:pt idx="1515">
                  <c:v>57.38999939</c:v>
                </c:pt>
                <c:pt idx="1516">
                  <c:v>57.38999939</c:v>
                </c:pt>
                <c:pt idx="1517">
                  <c:v>57.38999939</c:v>
                </c:pt>
                <c:pt idx="1518">
                  <c:v>57.400001529999997</c:v>
                </c:pt>
                <c:pt idx="1519">
                  <c:v>57.400001529999997</c:v>
                </c:pt>
                <c:pt idx="1520">
                  <c:v>57.400001529999997</c:v>
                </c:pt>
                <c:pt idx="1521">
                  <c:v>57.400001529999997</c:v>
                </c:pt>
                <c:pt idx="1522">
                  <c:v>57.400001529999997</c:v>
                </c:pt>
                <c:pt idx="1523">
                  <c:v>57.410003660000001</c:v>
                </c:pt>
                <c:pt idx="1524">
                  <c:v>57.410003660000001</c:v>
                </c:pt>
                <c:pt idx="1525">
                  <c:v>57.400009149999988</c:v>
                </c:pt>
                <c:pt idx="1526">
                  <c:v>57.400009149999988</c:v>
                </c:pt>
                <c:pt idx="1527">
                  <c:v>57.410003659999987</c:v>
                </c:pt>
                <c:pt idx="1528">
                  <c:v>57.410003659999987</c:v>
                </c:pt>
                <c:pt idx="1529">
                  <c:v>57.410003659999987</c:v>
                </c:pt>
                <c:pt idx="1530">
                  <c:v>57.410003659999987</c:v>
                </c:pt>
                <c:pt idx="1531">
                  <c:v>57.399993900000013</c:v>
                </c:pt>
                <c:pt idx="1532">
                  <c:v>57.409996030000016</c:v>
                </c:pt>
                <c:pt idx="1533">
                  <c:v>57.409996030000016</c:v>
                </c:pt>
                <c:pt idx="1534">
                  <c:v>57.409996030000016</c:v>
                </c:pt>
                <c:pt idx="1535">
                  <c:v>57.410003660000001</c:v>
                </c:pt>
                <c:pt idx="1536">
                  <c:v>57.410003660000001</c:v>
                </c:pt>
                <c:pt idx="1537">
                  <c:v>57.410003660000001</c:v>
                </c:pt>
                <c:pt idx="1538">
                  <c:v>57.410003660000001</c:v>
                </c:pt>
                <c:pt idx="1539">
                  <c:v>57.399993899999998</c:v>
                </c:pt>
                <c:pt idx="1540">
                  <c:v>57.409996039999996</c:v>
                </c:pt>
                <c:pt idx="1541">
                  <c:v>57.400001530000011</c:v>
                </c:pt>
                <c:pt idx="1542">
                  <c:v>57.400001530000011</c:v>
                </c:pt>
                <c:pt idx="1543">
                  <c:v>57.390007019999999</c:v>
                </c:pt>
                <c:pt idx="1544">
                  <c:v>57.400001520000004</c:v>
                </c:pt>
                <c:pt idx="1545">
                  <c:v>57.389991760000001</c:v>
                </c:pt>
                <c:pt idx="1546">
                  <c:v>57.389991760000001</c:v>
                </c:pt>
                <c:pt idx="1547">
                  <c:v>57.389991760000001</c:v>
                </c:pt>
                <c:pt idx="1548">
                  <c:v>57.379997250000017</c:v>
                </c:pt>
                <c:pt idx="1549">
                  <c:v>57.379997250000017</c:v>
                </c:pt>
                <c:pt idx="1550">
                  <c:v>57.380004880000001</c:v>
                </c:pt>
                <c:pt idx="1551">
                  <c:v>57.380004880000001</c:v>
                </c:pt>
                <c:pt idx="1552">
                  <c:v>57.369995119999999</c:v>
                </c:pt>
                <c:pt idx="1553">
                  <c:v>57.369995119999999</c:v>
                </c:pt>
                <c:pt idx="1554">
                  <c:v>57.360000609999986</c:v>
                </c:pt>
                <c:pt idx="1555">
                  <c:v>57.360000609999986</c:v>
                </c:pt>
                <c:pt idx="1556">
                  <c:v>57.350006100000002</c:v>
                </c:pt>
                <c:pt idx="1557">
                  <c:v>57.360000610000014</c:v>
                </c:pt>
                <c:pt idx="1558">
                  <c:v>57.349990850000012</c:v>
                </c:pt>
                <c:pt idx="1559">
                  <c:v>57.349990850000012</c:v>
                </c:pt>
                <c:pt idx="1560">
                  <c:v>57.339996339999999</c:v>
                </c:pt>
                <c:pt idx="1561">
                  <c:v>57.339996339999999</c:v>
                </c:pt>
                <c:pt idx="1562">
                  <c:v>57.340011589999989</c:v>
                </c:pt>
                <c:pt idx="1563">
                  <c:v>57.330001830000015</c:v>
                </c:pt>
                <c:pt idx="1564">
                  <c:v>57.330001830000015</c:v>
                </c:pt>
                <c:pt idx="1565">
                  <c:v>57.330001829999986</c:v>
                </c:pt>
                <c:pt idx="1566">
                  <c:v>57.330001829999986</c:v>
                </c:pt>
                <c:pt idx="1567">
                  <c:v>57.320007319999974</c:v>
                </c:pt>
                <c:pt idx="1568">
                  <c:v>57.320007319999974</c:v>
                </c:pt>
                <c:pt idx="1569">
                  <c:v>57.309997559999999</c:v>
                </c:pt>
                <c:pt idx="1570">
                  <c:v>57.309997559999999</c:v>
                </c:pt>
                <c:pt idx="1571">
                  <c:v>57.309997559999999</c:v>
                </c:pt>
                <c:pt idx="1572">
                  <c:v>57.300003049999987</c:v>
                </c:pt>
                <c:pt idx="1573">
                  <c:v>57.300003049999987</c:v>
                </c:pt>
                <c:pt idx="1574">
                  <c:v>57.309997559999999</c:v>
                </c:pt>
                <c:pt idx="1575">
                  <c:v>57.300003049999987</c:v>
                </c:pt>
                <c:pt idx="1576">
                  <c:v>57.300003049999987</c:v>
                </c:pt>
                <c:pt idx="1577">
                  <c:v>57.300003049999987</c:v>
                </c:pt>
                <c:pt idx="1578">
                  <c:v>57.289993290000012</c:v>
                </c:pt>
                <c:pt idx="1579">
                  <c:v>57.289993290000012</c:v>
                </c:pt>
                <c:pt idx="1580">
                  <c:v>57.289993290000012</c:v>
                </c:pt>
                <c:pt idx="1581">
                  <c:v>57.289993290000012</c:v>
                </c:pt>
                <c:pt idx="1582">
                  <c:v>57.289993290000012</c:v>
                </c:pt>
                <c:pt idx="1583">
                  <c:v>57.289993290000012</c:v>
                </c:pt>
                <c:pt idx="1584">
                  <c:v>57.27999878</c:v>
                </c:pt>
                <c:pt idx="1585">
                  <c:v>57.27999878</c:v>
                </c:pt>
                <c:pt idx="1586">
                  <c:v>57.27999878</c:v>
                </c:pt>
                <c:pt idx="1587">
                  <c:v>57.289993290000012</c:v>
                </c:pt>
                <c:pt idx="1588">
                  <c:v>57.289993290000012</c:v>
                </c:pt>
                <c:pt idx="1589">
                  <c:v>57.27999878</c:v>
                </c:pt>
                <c:pt idx="1590">
                  <c:v>57.27999878</c:v>
                </c:pt>
                <c:pt idx="1591">
                  <c:v>57.27999878</c:v>
                </c:pt>
                <c:pt idx="1592">
                  <c:v>57.27999878</c:v>
                </c:pt>
                <c:pt idx="1593">
                  <c:v>57.289993290000012</c:v>
                </c:pt>
                <c:pt idx="1594">
                  <c:v>57.289993290000012</c:v>
                </c:pt>
                <c:pt idx="1595">
                  <c:v>57.289993290000012</c:v>
                </c:pt>
                <c:pt idx="1596">
                  <c:v>57.289993290000012</c:v>
                </c:pt>
                <c:pt idx="1597">
                  <c:v>57.27999878</c:v>
                </c:pt>
                <c:pt idx="1598">
                  <c:v>57.27999878</c:v>
                </c:pt>
                <c:pt idx="1599">
                  <c:v>57.27999878</c:v>
                </c:pt>
                <c:pt idx="1600">
                  <c:v>57.27999878</c:v>
                </c:pt>
                <c:pt idx="1601">
                  <c:v>57.289993290000012</c:v>
                </c:pt>
                <c:pt idx="1602">
                  <c:v>57.289993290000012</c:v>
                </c:pt>
                <c:pt idx="1603">
                  <c:v>57.289993290000012</c:v>
                </c:pt>
                <c:pt idx="1604">
                  <c:v>57.289993290000012</c:v>
                </c:pt>
                <c:pt idx="1605">
                  <c:v>57.289993290000012</c:v>
                </c:pt>
                <c:pt idx="1606">
                  <c:v>57.27999878</c:v>
                </c:pt>
                <c:pt idx="1607">
                  <c:v>57.27999878</c:v>
                </c:pt>
                <c:pt idx="1608">
                  <c:v>57.27999878</c:v>
                </c:pt>
                <c:pt idx="1609">
                  <c:v>57.27999878</c:v>
                </c:pt>
                <c:pt idx="1610">
                  <c:v>57.27999878</c:v>
                </c:pt>
                <c:pt idx="1611">
                  <c:v>57.27999878</c:v>
                </c:pt>
                <c:pt idx="1612">
                  <c:v>57.27999878</c:v>
                </c:pt>
                <c:pt idx="1613">
                  <c:v>57.27999878</c:v>
                </c:pt>
                <c:pt idx="1614">
                  <c:v>57.289993290000012</c:v>
                </c:pt>
                <c:pt idx="1615">
                  <c:v>57.289993290000012</c:v>
                </c:pt>
                <c:pt idx="1616">
                  <c:v>57.289993290000012</c:v>
                </c:pt>
                <c:pt idx="1617">
                  <c:v>57.289993290000012</c:v>
                </c:pt>
                <c:pt idx="1618">
                  <c:v>57.289993290000012</c:v>
                </c:pt>
                <c:pt idx="1619">
                  <c:v>57.27999878</c:v>
                </c:pt>
                <c:pt idx="1620">
                  <c:v>57.27999878</c:v>
                </c:pt>
                <c:pt idx="1621">
                  <c:v>57.27999878</c:v>
                </c:pt>
                <c:pt idx="1622">
                  <c:v>57.27999878</c:v>
                </c:pt>
                <c:pt idx="1623">
                  <c:v>57.270004269999987</c:v>
                </c:pt>
                <c:pt idx="1624">
                  <c:v>57.270004269999987</c:v>
                </c:pt>
                <c:pt idx="1625">
                  <c:v>57.270004269999987</c:v>
                </c:pt>
                <c:pt idx="1626">
                  <c:v>57.270004269999987</c:v>
                </c:pt>
                <c:pt idx="1627">
                  <c:v>57.270004269999987</c:v>
                </c:pt>
                <c:pt idx="1628">
                  <c:v>57.270004269999987</c:v>
                </c:pt>
                <c:pt idx="1629">
                  <c:v>57.260009759999974</c:v>
                </c:pt>
                <c:pt idx="1630">
                  <c:v>57.260009759999974</c:v>
                </c:pt>
                <c:pt idx="1631">
                  <c:v>57.25</c:v>
                </c:pt>
                <c:pt idx="1632">
                  <c:v>57.25</c:v>
                </c:pt>
                <c:pt idx="1633">
                  <c:v>57.25</c:v>
                </c:pt>
                <c:pt idx="1634">
                  <c:v>57.239990240000026</c:v>
                </c:pt>
                <c:pt idx="1635">
                  <c:v>57.239990240000026</c:v>
                </c:pt>
                <c:pt idx="1636">
                  <c:v>57.239990240000026</c:v>
                </c:pt>
                <c:pt idx="1637">
                  <c:v>57.229995730000013</c:v>
                </c:pt>
                <c:pt idx="1638">
                  <c:v>57.229995730000013</c:v>
                </c:pt>
                <c:pt idx="1639">
                  <c:v>57.229995730000013</c:v>
                </c:pt>
                <c:pt idx="1640">
                  <c:v>57.22000122</c:v>
                </c:pt>
                <c:pt idx="1641">
                  <c:v>57.210006709999988</c:v>
                </c:pt>
                <c:pt idx="1642">
                  <c:v>57.210006709999988</c:v>
                </c:pt>
                <c:pt idx="1643">
                  <c:v>57.199996950000013</c:v>
                </c:pt>
                <c:pt idx="1644">
                  <c:v>57.199996950000013</c:v>
                </c:pt>
                <c:pt idx="1645">
                  <c:v>57.190002440000001</c:v>
                </c:pt>
                <c:pt idx="1646">
                  <c:v>57.179992679999998</c:v>
                </c:pt>
                <c:pt idx="1647">
                  <c:v>57.169998169999985</c:v>
                </c:pt>
                <c:pt idx="1648">
                  <c:v>57.169998169999985</c:v>
                </c:pt>
                <c:pt idx="1649">
                  <c:v>57.160003660000001</c:v>
                </c:pt>
                <c:pt idx="1650">
                  <c:v>57.150009149999988</c:v>
                </c:pt>
                <c:pt idx="1651">
                  <c:v>57.139999390000014</c:v>
                </c:pt>
                <c:pt idx="1652">
                  <c:v>57.129989630000011</c:v>
                </c:pt>
                <c:pt idx="1653">
                  <c:v>57.119995120000027</c:v>
                </c:pt>
                <c:pt idx="1654">
                  <c:v>57.119995120000027</c:v>
                </c:pt>
                <c:pt idx="1655">
                  <c:v>57.110000610000014</c:v>
                </c:pt>
                <c:pt idx="1656">
                  <c:v>57.099990850000012</c:v>
                </c:pt>
                <c:pt idx="1657">
                  <c:v>57.089996339999999</c:v>
                </c:pt>
                <c:pt idx="1658">
                  <c:v>57.080001829999986</c:v>
                </c:pt>
                <c:pt idx="1659">
                  <c:v>57.070007320000002</c:v>
                </c:pt>
                <c:pt idx="1660">
                  <c:v>57.059997559999999</c:v>
                </c:pt>
                <c:pt idx="1661">
                  <c:v>57.050003049999987</c:v>
                </c:pt>
                <c:pt idx="1662">
                  <c:v>57.03001402999999</c:v>
                </c:pt>
                <c:pt idx="1663">
                  <c:v>57.020004269999987</c:v>
                </c:pt>
                <c:pt idx="1664">
                  <c:v>57.010009759999974</c:v>
                </c:pt>
                <c:pt idx="1665">
                  <c:v>57</c:v>
                </c:pt>
                <c:pt idx="1666">
                  <c:v>56.989990240000026</c:v>
                </c:pt>
                <c:pt idx="1667">
                  <c:v>56.979995730000013</c:v>
                </c:pt>
                <c:pt idx="1668">
                  <c:v>56.97000122</c:v>
                </c:pt>
                <c:pt idx="1669">
                  <c:v>56.959991460000026</c:v>
                </c:pt>
                <c:pt idx="1670">
                  <c:v>56.940002440000001</c:v>
                </c:pt>
                <c:pt idx="1671">
                  <c:v>56.930007929999988</c:v>
                </c:pt>
                <c:pt idx="1672">
                  <c:v>56.910003660000001</c:v>
                </c:pt>
                <c:pt idx="1673">
                  <c:v>56.900009149999988</c:v>
                </c:pt>
                <c:pt idx="1674">
                  <c:v>56.889999389999986</c:v>
                </c:pt>
                <c:pt idx="1675">
                  <c:v>56.869995119999999</c:v>
                </c:pt>
                <c:pt idx="1676">
                  <c:v>56.859985359999996</c:v>
                </c:pt>
                <c:pt idx="1677">
                  <c:v>56.849990850000012</c:v>
                </c:pt>
                <c:pt idx="1678">
                  <c:v>56.830001830000015</c:v>
                </c:pt>
                <c:pt idx="1679">
                  <c:v>56.809997560000028</c:v>
                </c:pt>
                <c:pt idx="1680">
                  <c:v>56.800003050000015</c:v>
                </c:pt>
                <c:pt idx="1681">
                  <c:v>56.789993290000012</c:v>
                </c:pt>
                <c:pt idx="1682">
                  <c:v>56.770004269999987</c:v>
                </c:pt>
                <c:pt idx="1683">
                  <c:v>56.760009760000003</c:v>
                </c:pt>
                <c:pt idx="1684">
                  <c:v>56.740005489999987</c:v>
                </c:pt>
                <c:pt idx="1685">
                  <c:v>56.72000122</c:v>
                </c:pt>
                <c:pt idx="1686">
                  <c:v>56.699996949999985</c:v>
                </c:pt>
                <c:pt idx="1687">
                  <c:v>56.689987190000011</c:v>
                </c:pt>
                <c:pt idx="1688">
                  <c:v>56.669998169999985</c:v>
                </c:pt>
                <c:pt idx="1689">
                  <c:v>56.649993900000027</c:v>
                </c:pt>
                <c:pt idx="1690">
                  <c:v>56.639999390000014</c:v>
                </c:pt>
                <c:pt idx="1691">
                  <c:v>56.610000610000014</c:v>
                </c:pt>
                <c:pt idx="1692">
                  <c:v>56.600006100000002</c:v>
                </c:pt>
                <c:pt idx="1693">
                  <c:v>56.580001830000015</c:v>
                </c:pt>
                <c:pt idx="1694">
                  <c:v>56.570007320000002</c:v>
                </c:pt>
                <c:pt idx="1695">
                  <c:v>56.540008549999982</c:v>
                </c:pt>
                <c:pt idx="1696">
                  <c:v>56.529998779999971</c:v>
                </c:pt>
                <c:pt idx="1697">
                  <c:v>56.510009770000011</c:v>
                </c:pt>
                <c:pt idx="1698">
                  <c:v>56.479995729999985</c:v>
                </c:pt>
                <c:pt idx="1699">
                  <c:v>56.469985959999974</c:v>
                </c:pt>
                <c:pt idx="1700">
                  <c:v>56.440002440000029</c:v>
                </c:pt>
                <c:pt idx="1701">
                  <c:v>56.429992670000019</c:v>
                </c:pt>
                <c:pt idx="1702">
                  <c:v>56.410003660000001</c:v>
                </c:pt>
                <c:pt idx="1703">
                  <c:v>56.390014639999976</c:v>
                </c:pt>
                <c:pt idx="1704">
                  <c:v>56.359985350000017</c:v>
                </c:pt>
                <c:pt idx="1705">
                  <c:v>56.35000611000001</c:v>
                </c:pt>
                <c:pt idx="1706">
                  <c:v>56.329986569999988</c:v>
                </c:pt>
                <c:pt idx="1707">
                  <c:v>56.300003049999958</c:v>
                </c:pt>
                <c:pt idx="1708">
                  <c:v>56.289993290000012</c:v>
                </c:pt>
                <c:pt idx="1709">
                  <c:v>56.260009760000003</c:v>
                </c:pt>
                <c:pt idx="1710">
                  <c:v>56.240020749999985</c:v>
                </c:pt>
                <c:pt idx="1711">
                  <c:v>56.220001220000029</c:v>
                </c:pt>
                <c:pt idx="1712">
                  <c:v>56.190002440000001</c:v>
                </c:pt>
                <c:pt idx="1713">
                  <c:v>56.169982909999987</c:v>
                </c:pt>
                <c:pt idx="1714">
                  <c:v>56.149993900000027</c:v>
                </c:pt>
                <c:pt idx="1715">
                  <c:v>56.120010369999989</c:v>
                </c:pt>
                <c:pt idx="1716">
                  <c:v>56.099990850000012</c:v>
                </c:pt>
                <c:pt idx="1717">
                  <c:v>56.080001829999986</c:v>
                </c:pt>
                <c:pt idx="1718">
                  <c:v>56.05998230000003</c:v>
                </c:pt>
                <c:pt idx="1719">
                  <c:v>56.02999878</c:v>
                </c:pt>
                <c:pt idx="1720">
                  <c:v>56.010009769999982</c:v>
                </c:pt>
                <c:pt idx="1721">
                  <c:v>55.989990240000026</c:v>
                </c:pt>
                <c:pt idx="1722">
                  <c:v>55.960006709999988</c:v>
                </c:pt>
                <c:pt idx="1723">
                  <c:v>55.93000792999996</c:v>
                </c:pt>
                <c:pt idx="1724">
                  <c:v>55.909988410000039</c:v>
                </c:pt>
                <c:pt idx="1725">
                  <c:v>55.889999390000014</c:v>
                </c:pt>
                <c:pt idx="1726">
                  <c:v>55.859985349999988</c:v>
                </c:pt>
                <c:pt idx="1727">
                  <c:v>55.829986570000017</c:v>
                </c:pt>
                <c:pt idx="1728">
                  <c:v>55.809997559999999</c:v>
                </c:pt>
                <c:pt idx="1729">
                  <c:v>55.780014029999961</c:v>
                </c:pt>
                <c:pt idx="1730">
                  <c:v>55.759994500000005</c:v>
                </c:pt>
                <c:pt idx="1731">
                  <c:v>55.740005489999987</c:v>
                </c:pt>
                <c:pt idx="1732">
                  <c:v>55.699996949999985</c:v>
                </c:pt>
                <c:pt idx="1733">
                  <c:v>55.679992680000026</c:v>
                </c:pt>
                <c:pt idx="1734">
                  <c:v>55.649993899999998</c:v>
                </c:pt>
                <c:pt idx="1735">
                  <c:v>55.630004879999973</c:v>
                </c:pt>
                <c:pt idx="1736">
                  <c:v>55.60002136</c:v>
                </c:pt>
                <c:pt idx="1737">
                  <c:v>55.569992059999976</c:v>
                </c:pt>
                <c:pt idx="1738">
                  <c:v>55.539993290000041</c:v>
                </c:pt>
                <c:pt idx="1739">
                  <c:v>55.520004270000015</c:v>
                </c:pt>
                <c:pt idx="1740">
                  <c:v>55.489990229999989</c:v>
                </c:pt>
                <c:pt idx="1741">
                  <c:v>55.470001220000029</c:v>
                </c:pt>
                <c:pt idx="1742">
                  <c:v>55.429992679999998</c:v>
                </c:pt>
                <c:pt idx="1743">
                  <c:v>55.410003669999981</c:v>
                </c:pt>
                <c:pt idx="1744">
                  <c:v>55.370010380000025</c:v>
                </c:pt>
                <c:pt idx="1745">
                  <c:v>55.349990850000012</c:v>
                </c:pt>
                <c:pt idx="1746">
                  <c:v>55.320007319999974</c:v>
                </c:pt>
                <c:pt idx="1747">
                  <c:v>55.290008540000002</c:v>
                </c:pt>
                <c:pt idx="1748">
                  <c:v>55.259979249999986</c:v>
                </c:pt>
                <c:pt idx="1749">
                  <c:v>55.229980470000015</c:v>
                </c:pt>
                <c:pt idx="1750">
                  <c:v>55.199996950000013</c:v>
                </c:pt>
                <c:pt idx="1751">
                  <c:v>55.180007929999988</c:v>
                </c:pt>
                <c:pt idx="1752">
                  <c:v>55.140014650000012</c:v>
                </c:pt>
                <c:pt idx="1753">
                  <c:v>55.119995109999991</c:v>
                </c:pt>
                <c:pt idx="1754">
                  <c:v>55.079986580000025</c:v>
                </c:pt>
                <c:pt idx="1755">
                  <c:v>55.059997559999999</c:v>
                </c:pt>
                <c:pt idx="1756">
                  <c:v>55.020004269999959</c:v>
                </c:pt>
                <c:pt idx="1757">
                  <c:v>55.000015259999998</c:v>
                </c:pt>
                <c:pt idx="1758">
                  <c:v>54.97000122</c:v>
                </c:pt>
                <c:pt idx="1759">
                  <c:v>54.929992680000026</c:v>
                </c:pt>
                <c:pt idx="1760">
                  <c:v>54.899993899999998</c:v>
                </c:pt>
                <c:pt idx="1761">
                  <c:v>54.87001036999996</c:v>
                </c:pt>
                <c:pt idx="1762">
                  <c:v>54.840011599999997</c:v>
                </c:pt>
                <c:pt idx="1763">
                  <c:v>54.809997549999991</c:v>
                </c:pt>
                <c:pt idx="1764">
                  <c:v>54.779998780000028</c:v>
                </c:pt>
                <c:pt idx="1765">
                  <c:v>54.739990239999997</c:v>
                </c:pt>
                <c:pt idx="1766">
                  <c:v>54.720001219999972</c:v>
                </c:pt>
                <c:pt idx="1767">
                  <c:v>54.690017699999999</c:v>
                </c:pt>
                <c:pt idx="1768">
                  <c:v>54.64997864</c:v>
                </c:pt>
                <c:pt idx="1769">
                  <c:v>54.619979860000029</c:v>
                </c:pt>
                <c:pt idx="1770">
                  <c:v>54.589996339999999</c:v>
                </c:pt>
                <c:pt idx="1771">
                  <c:v>54.559997560000028</c:v>
                </c:pt>
                <c:pt idx="1772">
                  <c:v>54.520004269999987</c:v>
                </c:pt>
                <c:pt idx="1773">
                  <c:v>54.490005489999959</c:v>
                </c:pt>
                <c:pt idx="1774">
                  <c:v>54.460006720000024</c:v>
                </c:pt>
                <c:pt idx="1775">
                  <c:v>54.420013429999983</c:v>
                </c:pt>
                <c:pt idx="1776">
                  <c:v>54.399993900000027</c:v>
                </c:pt>
                <c:pt idx="1777">
                  <c:v>54.360000609999986</c:v>
                </c:pt>
                <c:pt idx="1778">
                  <c:v>54.330001830000015</c:v>
                </c:pt>
                <c:pt idx="1779">
                  <c:v>54.289993290000012</c:v>
                </c:pt>
                <c:pt idx="1780">
                  <c:v>54.259994510000041</c:v>
                </c:pt>
                <c:pt idx="1781">
                  <c:v>54.230010990000011</c:v>
                </c:pt>
                <c:pt idx="1782">
                  <c:v>54.19001769999997</c:v>
                </c:pt>
                <c:pt idx="1783">
                  <c:v>54.160018919999999</c:v>
                </c:pt>
                <c:pt idx="1784">
                  <c:v>54.129989630000011</c:v>
                </c:pt>
                <c:pt idx="1785">
                  <c:v>54.089996340000027</c:v>
                </c:pt>
                <c:pt idx="1786">
                  <c:v>54.059997559999999</c:v>
                </c:pt>
                <c:pt idx="1787">
                  <c:v>54.019989020000025</c:v>
                </c:pt>
                <c:pt idx="1788">
                  <c:v>53.979995730000013</c:v>
                </c:pt>
                <c:pt idx="1789">
                  <c:v>53.949996950000042</c:v>
                </c:pt>
                <c:pt idx="1790">
                  <c:v>53.910003660000001</c:v>
                </c:pt>
                <c:pt idx="1791">
                  <c:v>53.880004879999973</c:v>
                </c:pt>
                <c:pt idx="1792">
                  <c:v>53.85000611000001</c:v>
                </c:pt>
                <c:pt idx="1793">
                  <c:v>53.810012819999997</c:v>
                </c:pt>
                <c:pt idx="1794">
                  <c:v>53.770019530000013</c:v>
                </c:pt>
                <c:pt idx="1795">
                  <c:v>53.739990229999989</c:v>
                </c:pt>
                <c:pt idx="1796">
                  <c:v>53.699981690000016</c:v>
                </c:pt>
                <c:pt idx="1797">
                  <c:v>53.659988399999975</c:v>
                </c:pt>
                <c:pt idx="1798">
                  <c:v>53.629989620000003</c:v>
                </c:pt>
                <c:pt idx="1799">
                  <c:v>53.589996329999991</c:v>
                </c:pt>
                <c:pt idx="1800">
                  <c:v>53.559997560000028</c:v>
                </c:pt>
                <c:pt idx="1801">
                  <c:v>53.509994509999984</c:v>
                </c:pt>
                <c:pt idx="1802">
                  <c:v>53.479995730000013</c:v>
                </c:pt>
                <c:pt idx="1803">
                  <c:v>53.440002440000001</c:v>
                </c:pt>
                <c:pt idx="1804">
                  <c:v>53.410003660000029</c:v>
                </c:pt>
                <c:pt idx="1805">
                  <c:v>53.369995119999999</c:v>
                </c:pt>
                <c:pt idx="1806">
                  <c:v>53.329986570000017</c:v>
                </c:pt>
                <c:pt idx="1807">
                  <c:v>53.299987789999989</c:v>
                </c:pt>
                <c:pt idx="1808">
                  <c:v>53.260009759999946</c:v>
                </c:pt>
                <c:pt idx="1809">
                  <c:v>53.230010990000039</c:v>
                </c:pt>
                <c:pt idx="1810">
                  <c:v>53.190002440000001</c:v>
                </c:pt>
                <c:pt idx="1811">
                  <c:v>53.160003660000029</c:v>
                </c:pt>
                <c:pt idx="1812">
                  <c:v>53.119995119999999</c:v>
                </c:pt>
                <c:pt idx="1813">
                  <c:v>53.079986570000017</c:v>
                </c:pt>
                <c:pt idx="1814">
                  <c:v>53.039978019999978</c:v>
                </c:pt>
                <c:pt idx="1815">
                  <c:v>53.009979240000007</c:v>
                </c:pt>
                <c:pt idx="1816">
                  <c:v>52.970001219999972</c:v>
                </c:pt>
                <c:pt idx="1817">
                  <c:v>52.929992679999998</c:v>
                </c:pt>
                <c:pt idx="1818">
                  <c:v>52.889984140000024</c:v>
                </c:pt>
                <c:pt idx="1819">
                  <c:v>52.859985360000053</c:v>
                </c:pt>
                <c:pt idx="1820">
                  <c:v>52.82000733000001</c:v>
                </c:pt>
                <c:pt idx="1821">
                  <c:v>52.779998780000028</c:v>
                </c:pt>
                <c:pt idx="1822">
                  <c:v>52.75</c:v>
                </c:pt>
                <c:pt idx="1823">
                  <c:v>52.709991460000026</c:v>
                </c:pt>
                <c:pt idx="1824">
                  <c:v>52.670013429999983</c:v>
                </c:pt>
                <c:pt idx="1825">
                  <c:v>52.630004879999944</c:v>
                </c:pt>
                <c:pt idx="1826">
                  <c:v>52.589996340000027</c:v>
                </c:pt>
                <c:pt idx="1827">
                  <c:v>52.559997559999999</c:v>
                </c:pt>
                <c:pt idx="1828">
                  <c:v>52.520019530000013</c:v>
                </c:pt>
                <c:pt idx="1829">
                  <c:v>52.480010979999975</c:v>
                </c:pt>
                <c:pt idx="1830">
                  <c:v>52.440002440000001</c:v>
                </c:pt>
                <c:pt idx="1831">
                  <c:v>52.410003659999973</c:v>
                </c:pt>
                <c:pt idx="1832">
                  <c:v>52.369995119999999</c:v>
                </c:pt>
                <c:pt idx="1833">
                  <c:v>52.320007319999945</c:v>
                </c:pt>
                <c:pt idx="1834">
                  <c:v>52.290008539999974</c:v>
                </c:pt>
                <c:pt idx="1835">
                  <c:v>52.25</c:v>
                </c:pt>
                <c:pt idx="1836">
                  <c:v>52.220001220000029</c:v>
                </c:pt>
                <c:pt idx="1837">
                  <c:v>52.17999266999999</c:v>
                </c:pt>
                <c:pt idx="1838">
                  <c:v>52.139984130000016</c:v>
                </c:pt>
                <c:pt idx="1839">
                  <c:v>52.099975579999978</c:v>
                </c:pt>
                <c:pt idx="1840">
                  <c:v>52.059997559999999</c:v>
                </c:pt>
                <c:pt idx="1841">
                  <c:v>52.020019529999956</c:v>
                </c:pt>
                <c:pt idx="1842">
                  <c:v>51.980010990000039</c:v>
                </c:pt>
                <c:pt idx="1843">
                  <c:v>51.949981690000016</c:v>
                </c:pt>
                <c:pt idx="1844">
                  <c:v>51.910003670000037</c:v>
                </c:pt>
                <c:pt idx="1845">
                  <c:v>51.869995119999999</c:v>
                </c:pt>
                <c:pt idx="1846">
                  <c:v>51.839996340000027</c:v>
                </c:pt>
                <c:pt idx="1847">
                  <c:v>51.799987789999989</c:v>
                </c:pt>
                <c:pt idx="1848">
                  <c:v>51.760009770000011</c:v>
                </c:pt>
                <c:pt idx="1849">
                  <c:v>51.720001219999972</c:v>
                </c:pt>
                <c:pt idx="1850">
                  <c:v>51.679992679999998</c:v>
                </c:pt>
                <c:pt idx="1851">
                  <c:v>51.639984140000024</c:v>
                </c:pt>
                <c:pt idx="1852">
                  <c:v>51.600006099999973</c:v>
                </c:pt>
                <c:pt idx="1853">
                  <c:v>51.570007320000002</c:v>
                </c:pt>
                <c:pt idx="1854">
                  <c:v>51.529998779999971</c:v>
                </c:pt>
                <c:pt idx="1855">
                  <c:v>51.490020749999985</c:v>
                </c:pt>
                <c:pt idx="1856">
                  <c:v>51.450012199999946</c:v>
                </c:pt>
                <c:pt idx="1857">
                  <c:v>51.410003670000037</c:v>
                </c:pt>
                <c:pt idx="1858">
                  <c:v>51.380004890000009</c:v>
                </c:pt>
                <c:pt idx="1859">
                  <c:v>51.340026860000023</c:v>
                </c:pt>
                <c:pt idx="1860">
                  <c:v>51.300018309999984</c:v>
                </c:pt>
                <c:pt idx="1861">
                  <c:v>51.260009770000011</c:v>
                </c:pt>
                <c:pt idx="1862">
                  <c:v>51.219970699999976</c:v>
                </c:pt>
                <c:pt idx="1863">
                  <c:v>51.17999266999999</c:v>
                </c:pt>
                <c:pt idx="1864">
                  <c:v>51.149993900000027</c:v>
                </c:pt>
                <c:pt idx="1865">
                  <c:v>51.109985350000045</c:v>
                </c:pt>
                <c:pt idx="1866">
                  <c:v>51.079986570000017</c:v>
                </c:pt>
                <c:pt idx="1867">
                  <c:v>51.040008539999974</c:v>
                </c:pt>
                <c:pt idx="1868">
                  <c:v>51</c:v>
                </c:pt>
                <c:pt idx="1869">
                  <c:v>50.959991449999961</c:v>
                </c:pt>
                <c:pt idx="1870">
                  <c:v>50.930023189999986</c:v>
                </c:pt>
                <c:pt idx="1871">
                  <c:v>50.889984130000016</c:v>
                </c:pt>
                <c:pt idx="1872">
                  <c:v>50.849975580000034</c:v>
                </c:pt>
                <c:pt idx="1873">
                  <c:v>50.809997559999999</c:v>
                </c:pt>
                <c:pt idx="1874">
                  <c:v>50.769989010000018</c:v>
                </c:pt>
                <c:pt idx="1875">
                  <c:v>50.729980459999979</c:v>
                </c:pt>
                <c:pt idx="1876">
                  <c:v>50.709991449999961</c:v>
                </c:pt>
                <c:pt idx="1877">
                  <c:v>50.660003659999973</c:v>
                </c:pt>
                <c:pt idx="1878">
                  <c:v>50.619995119999999</c:v>
                </c:pt>
                <c:pt idx="1879">
                  <c:v>50.590026860000023</c:v>
                </c:pt>
                <c:pt idx="1880">
                  <c:v>50.559997559999999</c:v>
                </c:pt>
                <c:pt idx="1881">
                  <c:v>50.519989010000018</c:v>
                </c:pt>
                <c:pt idx="1882">
                  <c:v>50.479980469999987</c:v>
                </c:pt>
                <c:pt idx="1883">
                  <c:v>50.440002440000001</c:v>
                </c:pt>
                <c:pt idx="1884">
                  <c:v>50.410003659999973</c:v>
                </c:pt>
                <c:pt idx="1885">
                  <c:v>50.369995119999999</c:v>
                </c:pt>
                <c:pt idx="1886">
                  <c:v>50.340026860000023</c:v>
                </c:pt>
                <c:pt idx="1887">
                  <c:v>50.300018309999984</c:v>
                </c:pt>
                <c:pt idx="1888">
                  <c:v>50.260009770000011</c:v>
                </c:pt>
                <c:pt idx="1889">
                  <c:v>50.219970699999976</c:v>
                </c:pt>
                <c:pt idx="1890">
                  <c:v>50.190002440000001</c:v>
                </c:pt>
                <c:pt idx="1891">
                  <c:v>50.149993900000027</c:v>
                </c:pt>
                <c:pt idx="1892">
                  <c:v>50.109985350000045</c:v>
                </c:pt>
                <c:pt idx="1893">
                  <c:v>50.080017090000013</c:v>
                </c:pt>
                <c:pt idx="1894">
                  <c:v>50.049987789999989</c:v>
                </c:pt>
                <c:pt idx="1895">
                  <c:v>50.009979250000015</c:v>
                </c:pt>
                <c:pt idx="1896">
                  <c:v>49.970001219999972</c:v>
                </c:pt>
                <c:pt idx="1897">
                  <c:v>49.940002440000001</c:v>
                </c:pt>
                <c:pt idx="1898">
                  <c:v>49.899993890000019</c:v>
                </c:pt>
                <c:pt idx="1899">
                  <c:v>49.860015869999984</c:v>
                </c:pt>
                <c:pt idx="1900">
                  <c:v>49.829986570000017</c:v>
                </c:pt>
                <c:pt idx="1901">
                  <c:v>49.789978019999978</c:v>
                </c:pt>
                <c:pt idx="1902">
                  <c:v>49.769989010000018</c:v>
                </c:pt>
                <c:pt idx="1903">
                  <c:v>49.730010989999982</c:v>
                </c:pt>
                <c:pt idx="1904">
                  <c:v>49.690002450000009</c:v>
                </c:pt>
                <c:pt idx="1905">
                  <c:v>49.650024420000022</c:v>
                </c:pt>
                <c:pt idx="1906">
                  <c:v>49.619995119999999</c:v>
                </c:pt>
                <c:pt idx="1907">
                  <c:v>49.579986580000025</c:v>
                </c:pt>
                <c:pt idx="1908">
                  <c:v>49.550018309999984</c:v>
                </c:pt>
                <c:pt idx="1909">
                  <c:v>49.510009759999946</c:v>
                </c:pt>
                <c:pt idx="1910">
                  <c:v>49.479980470000044</c:v>
                </c:pt>
                <c:pt idx="1911">
                  <c:v>49.450012210000011</c:v>
                </c:pt>
                <c:pt idx="1912">
                  <c:v>49.410003660000029</c:v>
                </c:pt>
                <c:pt idx="1913">
                  <c:v>49.380004890000009</c:v>
                </c:pt>
                <c:pt idx="1914">
                  <c:v>49.339996339999971</c:v>
                </c:pt>
                <c:pt idx="1915">
                  <c:v>49.309997559999999</c:v>
                </c:pt>
                <c:pt idx="1916">
                  <c:v>49.269989020000025</c:v>
                </c:pt>
                <c:pt idx="1917">
                  <c:v>49.239990229999989</c:v>
                </c:pt>
                <c:pt idx="1918">
                  <c:v>49.200012200000003</c:v>
                </c:pt>
                <c:pt idx="1919">
                  <c:v>49.169982909999987</c:v>
                </c:pt>
                <c:pt idx="1920">
                  <c:v>49.139984130000016</c:v>
                </c:pt>
                <c:pt idx="1921">
                  <c:v>49.110015859999976</c:v>
                </c:pt>
                <c:pt idx="1922">
                  <c:v>49.070007320000002</c:v>
                </c:pt>
                <c:pt idx="1923">
                  <c:v>49.039978020000035</c:v>
                </c:pt>
                <c:pt idx="1924">
                  <c:v>49</c:v>
                </c:pt>
                <c:pt idx="1925">
                  <c:v>48.970001219999972</c:v>
                </c:pt>
                <c:pt idx="1926">
                  <c:v>48.940002440000001</c:v>
                </c:pt>
                <c:pt idx="1927">
                  <c:v>48.900024419999966</c:v>
                </c:pt>
                <c:pt idx="1928">
                  <c:v>48.859985360000053</c:v>
                </c:pt>
                <c:pt idx="1929">
                  <c:v>48.830017090000013</c:v>
                </c:pt>
                <c:pt idx="1930">
                  <c:v>48.799987789999989</c:v>
                </c:pt>
                <c:pt idx="1931">
                  <c:v>48.759979250000015</c:v>
                </c:pt>
                <c:pt idx="1932">
                  <c:v>48.730010989999982</c:v>
                </c:pt>
                <c:pt idx="1933">
                  <c:v>48.700012199999946</c:v>
                </c:pt>
                <c:pt idx="1934">
                  <c:v>48.669982910000044</c:v>
                </c:pt>
                <c:pt idx="1935">
                  <c:v>48.630004880000001</c:v>
                </c:pt>
                <c:pt idx="1936">
                  <c:v>48.600006099999973</c:v>
                </c:pt>
                <c:pt idx="1937">
                  <c:v>48.57000733000001</c:v>
                </c:pt>
                <c:pt idx="1938">
                  <c:v>48.539978029999986</c:v>
                </c:pt>
                <c:pt idx="1939">
                  <c:v>48.5</c:v>
                </c:pt>
                <c:pt idx="1940">
                  <c:v>48.470001220000029</c:v>
                </c:pt>
                <c:pt idx="1941">
                  <c:v>48.42999266999999</c:v>
                </c:pt>
                <c:pt idx="1942">
                  <c:v>48.399993900000027</c:v>
                </c:pt>
                <c:pt idx="1943">
                  <c:v>48.369995109999991</c:v>
                </c:pt>
                <c:pt idx="1944">
                  <c:v>48.339996329999963</c:v>
                </c:pt>
                <c:pt idx="1945">
                  <c:v>48.309997560000056</c:v>
                </c:pt>
                <c:pt idx="1946">
                  <c:v>48.279998780000028</c:v>
                </c:pt>
                <c:pt idx="1947">
                  <c:v>48.25</c:v>
                </c:pt>
                <c:pt idx="1948">
                  <c:v>48.199981690000016</c:v>
                </c:pt>
                <c:pt idx="1949">
                  <c:v>48.170013429999983</c:v>
                </c:pt>
                <c:pt idx="1950">
                  <c:v>48.140014649999955</c:v>
                </c:pt>
                <c:pt idx="1951">
                  <c:v>48.109985360000053</c:v>
                </c:pt>
                <c:pt idx="1952">
                  <c:v>48.080017090000013</c:v>
                </c:pt>
                <c:pt idx="1953">
                  <c:v>48.049987789999989</c:v>
                </c:pt>
                <c:pt idx="1954">
                  <c:v>48.019989020000025</c:v>
                </c:pt>
                <c:pt idx="1955">
                  <c:v>47.980010979999975</c:v>
                </c:pt>
                <c:pt idx="1956">
                  <c:v>47.949981690000016</c:v>
                </c:pt>
                <c:pt idx="1957">
                  <c:v>47.92001343000004</c:v>
                </c:pt>
                <c:pt idx="1958">
                  <c:v>47.890014650000012</c:v>
                </c:pt>
                <c:pt idx="1959">
                  <c:v>47.850006109999981</c:v>
                </c:pt>
                <c:pt idx="1960">
                  <c:v>47.819976810000014</c:v>
                </c:pt>
                <c:pt idx="1961">
                  <c:v>47.790008539999974</c:v>
                </c:pt>
                <c:pt idx="1962">
                  <c:v>47.759979250000015</c:v>
                </c:pt>
                <c:pt idx="1963">
                  <c:v>47.730010979999975</c:v>
                </c:pt>
                <c:pt idx="1964">
                  <c:v>47.690002440000001</c:v>
                </c:pt>
                <c:pt idx="1965">
                  <c:v>47.659973139999977</c:v>
                </c:pt>
                <c:pt idx="1966">
                  <c:v>47.630004880000001</c:v>
                </c:pt>
                <c:pt idx="1967">
                  <c:v>47.60000610000003</c:v>
                </c:pt>
                <c:pt idx="1968">
                  <c:v>47.569976800000006</c:v>
                </c:pt>
                <c:pt idx="1969">
                  <c:v>47.529998780000028</c:v>
                </c:pt>
                <c:pt idx="1970">
                  <c:v>47.509979240000007</c:v>
                </c:pt>
                <c:pt idx="1971">
                  <c:v>47.470001219999972</c:v>
                </c:pt>
                <c:pt idx="1972">
                  <c:v>47.440002439999944</c:v>
                </c:pt>
                <c:pt idx="1973">
                  <c:v>47.400024420000022</c:v>
                </c:pt>
                <c:pt idx="1974">
                  <c:v>47.369995119999999</c:v>
                </c:pt>
                <c:pt idx="1975">
                  <c:v>47.339996339999971</c:v>
                </c:pt>
                <c:pt idx="1976">
                  <c:v>47.310028079999995</c:v>
                </c:pt>
                <c:pt idx="1977">
                  <c:v>47.279998779999971</c:v>
                </c:pt>
                <c:pt idx="1978">
                  <c:v>47.25</c:v>
                </c:pt>
                <c:pt idx="1979">
                  <c:v>47.209991450000018</c:v>
                </c:pt>
                <c:pt idx="1980">
                  <c:v>47.179992679999998</c:v>
                </c:pt>
                <c:pt idx="1981">
                  <c:v>47.149993889999962</c:v>
                </c:pt>
                <c:pt idx="1982">
                  <c:v>47.119995109999991</c:v>
                </c:pt>
                <c:pt idx="1983">
                  <c:v>47.079986570000017</c:v>
                </c:pt>
                <c:pt idx="1984">
                  <c:v>47.059997549999991</c:v>
                </c:pt>
                <c:pt idx="1985">
                  <c:v>47.029998779999971</c:v>
                </c:pt>
                <c:pt idx="1986">
                  <c:v>47</c:v>
                </c:pt>
                <c:pt idx="1987">
                  <c:v>46.959991460000026</c:v>
                </c:pt>
                <c:pt idx="1988">
                  <c:v>46.92999266999999</c:v>
                </c:pt>
                <c:pt idx="1989">
                  <c:v>46.900024420000022</c:v>
                </c:pt>
                <c:pt idx="1990">
                  <c:v>46.869995119999999</c:v>
                </c:pt>
                <c:pt idx="1991">
                  <c:v>46.839996329999963</c:v>
                </c:pt>
                <c:pt idx="1992">
                  <c:v>46.799987789999989</c:v>
                </c:pt>
                <c:pt idx="1993">
                  <c:v>46.769989020000025</c:v>
                </c:pt>
                <c:pt idx="1994">
                  <c:v>46.740020749999985</c:v>
                </c:pt>
                <c:pt idx="1995">
                  <c:v>46.720001220000029</c:v>
                </c:pt>
                <c:pt idx="1996">
                  <c:v>46.680023199999994</c:v>
                </c:pt>
                <c:pt idx="1997">
                  <c:v>46.649993889999962</c:v>
                </c:pt>
                <c:pt idx="1998">
                  <c:v>46.619995119999999</c:v>
                </c:pt>
                <c:pt idx="1999">
                  <c:v>46.590026860000023</c:v>
                </c:pt>
              </c:numCache>
            </c:numRef>
          </c:yVal>
          <c:smooth val="1"/>
          <c:extLst>
            <c:ext xmlns:c16="http://schemas.microsoft.com/office/drawing/2014/chart" uri="{C3380CC4-5D6E-409C-BE32-E72D297353CC}">
              <c16:uniqueId val="{00000000-9DE5-4E39-8FD7-29442261CA6D}"/>
            </c:ext>
          </c:extLst>
        </c:ser>
        <c:ser>
          <c:idx val="1"/>
          <c:order val="1"/>
          <c:tx>
            <c:v>Modified Head</c:v>
          </c:tx>
          <c:spPr>
            <a:ln w="25400" cap="rnd">
              <a:solidFill>
                <a:srgbClr val="00B0F0"/>
              </a:solidFill>
              <a:round/>
            </a:ln>
            <a:effectLst/>
          </c:spPr>
          <c:marker>
            <c:symbol val="none"/>
          </c:marker>
          <c:xVal>
            <c:numRef>
              <c:f>[GS3.xlsx]Modified_THOR!$H$3:$H$2002</c:f>
              <c:numCache>
                <c:formatCode>0.00E+00</c:formatCode>
                <c:ptCount val="2000"/>
                <c:pt idx="0">
                  <c:v>-94.440002440000029</c:v>
                </c:pt>
                <c:pt idx="1">
                  <c:v>-94.440002440000029</c:v>
                </c:pt>
                <c:pt idx="2">
                  <c:v>-94.440002440000029</c:v>
                </c:pt>
                <c:pt idx="3">
                  <c:v>-94.440002440000029</c:v>
                </c:pt>
                <c:pt idx="4">
                  <c:v>-94.440002440000029</c:v>
                </c:pt>
                <c:pt idx="5">
                  <c:v>-94.440002440000029</c:v>
                </c:pt>
                <c:pt idx="6">
                  <c:v>-94.440002440000029</c:v>
                </c:pt>
                <c:pt idx="7">
                  <c:v>-94.440002440000029</c:v>
                </c:pt>
                <c:pt idx="8">
                  <c:v>-94.440002440000029</c:v>
                </c:pt>
                <c:pt idx="9">
                  <c:v>-94.440002440000029</c:v>
                </c:pt>
                <c:pt idx="10">
                  <c:v>-94.440002440000029</c:v>
                </c:pt>
                <c:pt idx="11">
                  <c:v>-94.440002440000029</c:v>
                </c:pt>
                <c:pt idx="12">
                  <c:v>-94.440002440000029</c:v>
                </c:pt>
                <c:pt idx="13">
                  <c:v>-94.440002440000029</c:v>
                </c:pt>
                <c:pt idx="14">
                  <c:v>-94.429992680000026</c:v>
                </c:pt>
                <c:pt idx="15">
                  <c:v>-94.429992680000026</c:v>
                </c:pt>
                <c:pt idx="16">
                  <c:v>-94.429992680000026</c:v>
                </c:pt>
                <c:pt idx="17">
                  <c:v>-94.429992680000026</c:v>
                </c:pt>
                <c:pt idx="18">
                  <c:v>-94.429992680000026</c:v>
                </c:pt>
                <c:pt idx="19">
                  <c:v>-94.429992680000026</c:v>
                </c:pt>
                <c:pt idx="20">
                  <c:v>-94.429992680000026</c:v>
                </c:pt>
                <c:pt idx="21">
                  <c:v>-94.429992680000026</c:v>
                </c:pt>
                <c:pt idx="22">
                  <c:v>-94.429992680000026</c:v>
                </c:pt>
                <c:pt idx="23">
                  <c:v>-94.429992680000026</c:v>
                </c:pt>
                <c:pt idx="24">
                  <c:v>-94.419998170000014</c:v>
                </c:pt>
                <c:pt idx="25">
                  <c:v>-94.419998170000014</c:v>
                </c:pt>
                <c:pt idx="26">
                  <c:v>-94.419998170000014</c:v>
                </c:pt>
                <c:pt idx="27">
                  <c:v>-94.419998170000014</c:v>
                </c:pt>
                <c:pt idx="28">
                  <c:v>-94.419998170000014</c:v>
                </c:pt>
                <c:pt idx="29">
                  <c:v>-94.419998170000014</c:v>
                </c:pt>
                <c:pt idx="30">
                  <c:v>-94.410003660000029</c:v>
                </c:pt>
                <c:pt idx="31">
                  <c:v>-94.410003660000029</c:v>
                </c:pt>
                <c:pt idx="32">
                  <c:v>-94.410003660000029</c:v>
                </c:pt>
                <c:pt idx="33">
                  <c:v>-94.410003660000029</c:v>
                </c:pt>
                <c:pt idx="34">
                  <c:v>-94.399993900000027</c:v>
                </c:pt>
                <c:pt idx="35">
                  <c:v>-94.399993900000027</c:v>
                </c:pt>
                <c:pt idx="36">
                  <c:v>-94.399993900000027</c:v>
                </c:pt>
                <c:pt idx="37">
                  <c:v>-94.399993900000027</c:v>
                </c:pt>
                <c:pt idx="38">
                  <c:v>-94.389999390000014</c:v>
                </c:pt>
                <c:pt idx="39">
                  <c:v>-94.389999390000014</c:v>
                </c:pt>
                <c:pt idx="40">
                  <c:v>-94.37998963000004</c:v>
                </c:pt>
                <c:pt idx="41">
                  <c:v>-94.37998963000004</c:v>
                </c:pt>
                <c:pt idx="42">
                  <c:v>-94.37998963000004</c:v>
                </c:pt>
                <c:pt idx="43">
                  <c:v>-94.369995120000027</c:v>
                </c:pt>
                <c:pt idx="44">
                  <c:v>-94.369995120000027</c:v>
                </c:pt>
                <c:pt idx="45">
                  <c:v>-94.360000610000014</c:v>
                </c:pt>
                <c:pt idx="46">
                  <c:v>-94.360000610000014</c:v>
                </c:pt>
                <c:pt idx="47">
                  <c:v>-94.34999085000004</c:v>
                </c:pt>
                <c:pt idx="48">
                  <c:v>-94.34999085000004</c:v>
                </c:pt>
                <c:pt idx="49">
                  <c:v>-94.339996340000027</c:v>
                </c:pt>
                <c:pt idx="50">
                  <c:v>-94.339996340000027</c:v>
                </c:pt>
                <c:pt idx="51">
                  <c:v>-94.330001830000015</c:v>
                </c:pt>
                <c:pt idx="52">
                  <c:v>-94.330001830000015</c:v>
                </c:pt>
                <c:pt idx="53">
                  <c:v>-94.31999207000004</c:v>
                </c:pt>
                <c:pt idx="54">
                  <c:v>-94.31999207000004</c:v>
                </c:pt>
                <c:pt idx="55">
                  <c:v>-94.309997560000028</c:v>
                </c:pt>
                <c:pt idx="56">
                  <c:v>-94.300003050000015</c:v>
                </c:pt>
                <c:pt idx="57">
                  <c:v>-94.300003050000015</c:v>
                </c:pt>
                <c:pt idx="58">
                  <c:v>-94.289993290000041</c:v>
                </c:pt>
                <c:pt idx="59">
                  <c:v>-94.279998780000028</c:v>
                </c:pt>
                <c:pt idx="60">
                  <c:v>-94.279998780000028</c:v>
                </c:pt>
                <c:pt idx="61">
                  <c:v>-94.269989020000025</c:v>
                </c:pt>
                <c:pt idx="62">
                  <c:v>-94.259994510000041</c:v>
                </c:pt>
                <c:pt idx="63">
                  <c:v>-94.250000000000028</c:v>
                </c:pt>
                <c:pt idx="64">
                  <c:v>-94.239990240000026</c:v>
                </c:pt>
                <c:pt idx="65">
                  <c:v>-94.229995730000041</c:v>
                </c:pt>
                <c:pt idx="66">
                  <c:v>-94.229995730000041</c:v>
                </c:pt>
                <c:pt idx="67">
                  <c:v>-94.220001220000029</c:v>
                </c:pt>
                <c:pt idx="68">
                  <c:v>-94.209991460000026</c:v>
                </c:pt>
                <c:pt idx="69">
                  <c:v>-94.199996950000013</c:v>
                </c:pt>
                <c:pt idx="70">
                  <c:v>-94.190002440000029</c:v>
                </c:pt>
                <c:pt idx="71">
                  <c:v>-94.179992680000026</c:v>
                </c:pt>
                <c:pt idx="72">
                  <c:v>-94.169998170000014</c:v>
                </c:pt>
                <c:pt idx="73">
                  <c:v>-94.149993900000027</c:v>
                </c:pt>
                <c:pt idx="74">
                  <c:v>-94.139999390000014</c:v>
                </c:pt>
                <c:pt idx="75">
                  <c:v>-94.12998963000004</c:v>
                </c:pt>
                <c:pt idx="76">
                  <c:v>-94.119995120000027</c:v>
                </c:pt>
                <c:pt idx="77">
                  <c:v>-94.110000610000014</c:v>
                </c:pt>
                <c:pt idx="78">
                  <c:v>-94.09999085000004</c:v>
                </c:pt>
                <c:pt idx="79">
                  <c:v>-94.080001830000015</c:v>
                </c:pt>
                <c:pt idx="80">
                  <c:v>-94.06999207000004</c:v>
                </c:pt>
                <c:pt idx="81">
                  <c:v>-94.059997560000028</c:v>
                </c:pt>
                <c:pt idx="82">
                  <c:v>-94.039993290000041</c:v>
                </c:pt>
                <c:pt idx="83">
                  <c:v>-94.029998780000028</c:v>
                </c:pt>
                <c:pt idx="84">
                  <c:v>-94.009994510000041</c:v>
                </c:pt>
                <c:pt idx="85">
                  <c:v>-94.000000000000028</c:v>
                </c:pt>
                <c:pt idx="86">
                  <c:v>-93.979995730000041</c:v>
                </c:pt>
                <c:pt idx="87">
                  <c:v>-93.970001220000029</c:v>
                </c:pt>
                <c:pt idx="88">
                  <c:v>-93.949996950000013</c:v>
                </c:pt>
                <c:pt idx="89">
                  <c:v>-93.940002440000029</c:v>
                </c:pt>
                <c:pt idx="90">
                  <c:v>-93.919998170000014</c:v>
                </c:pt>
                <c:pt idx="91">
                  <c:v>-93.899993900000027</c:v>
                </c:pt>
                <c:pt idx="92">
                  <c:v>-93.889999390000014</c:v>
                </c:pt>
                <c:pt idx="93">
                  <c:v>-93.869995120000027</c:v>
                </c:pt>
                <c:pt idx="94">
                  <c:v>-93.84999085000004</c:v>
                </c:pt>
                <c:pt idx="95">
                  <c:v>-93.830001830000015</c:v>
                </c:pt>
                <c:pt idx="96">
                  <c:v>-93.809997560000028</c:v>
                </c:pt>
                <c:pt idx="97">
                  <c:v>-93.800003050000015</c:v>
                </c:pt>
                <c:pt idx="98">
                  <c:v>-93.779998780000028</c:v>
                </c:pt>
                <c:pt idx="99">
                  <c:v>-93.759994510000041</c:v>
                </c:pt>
                <c:pt idx="100">
                  <c:v>-93.739990240000026</c:v>
                </c:pt>
                <c:pt idx="101">
                  <c:v>-93.720001220000029</c:v>
                </c:pt>
                <c:pt idx="102">
                  <c:v>-93.690002440000029</c:v>
                </c:pt>
                <c:pt idx="103">
                  <c:v>-93.669998170000014</c:v>
                </c:pt>
                <c:pt idx="104">
                  <c:v>-93.649993900000027</c:v>
                </c:pt>
                <c:pt idx="105">
                  <c:v>-93.62998963000004</c:v>
                </c:pt>
                <c:pt idx="106">
                  <c:v>-93.610000610000014</c:v>
                </c:pt>
                <c:pt idx="107">
                  <c:v>-93.580001830000015</c:v>
                </c:pt>
                <c:pt idx="108">
                  <c:v>-93.559997560000028</c:v>
                </c:pt>
                <c:pt idx="109">
                  <c:v>-93.539993290000041</c:v>
                </c:pt>
                <c:pt idx="110">
                  <c:v>-93.509994510000041</c:v>
                </c:pt>
                <c:pt idx="111">
                  <c:v>-93.489990240000026</c:v>
                </c:pt>
                <c:pt idx="112">
                  <c:v>-93.459991460000026</c:v>
                </c:pt>
                <c:pt idx="113">
                  <c:v>-93.440002440000029</c:v>
                </c:pt>
                <c:pt idx="114">
                  <c:v>-93.410003660000029</c:v>
                </c:pt>
                <c:pt idx="115">
                  <c:v>-93.389999390000014</c:v>
                </c:pt>
                <c:pt idx="116">
                  <c:v>-93.360000610000014</c:v>
                </c:pt>
                <c:pt idx="117">
                  <c:v>-93.330001830000015</c:v>
                </c:pt>
                <c:pt idx="118">
                  <c:v>-93.300003050000015</c:v>
                </c:pt>
                <c:pt idx="119">
                  <c:v>-93.279998780000028</c:v>
                </c:pt>
                <c:pt idx="120">
                  <c:v>-93.250000000000028</c:v>
                </c:pt>
                <c:pt idx="121">
                  <c:v>-93.220001220000029</c:v>
                </c:pt>
                <c:pt idx="122">
                  <c:v>-93.190002440000029</c:v>
                </c:pt>
                <c:pt idx="123">
                  <c:v>-93.160003660000029</c:v>
                </c:pt>
                <c:pt idx="124">
                  <c:v>-93.12998963000004</c:v>
                </c:pt>
                <c:pt idx="125">
                  <c:v>-93.09999085000004</c:v>
                </c:pt>
                <c:pt idx="126">
                  <c:v>-93.06999207000004</c:v>
                </c:pt>
                <c:pt idx="127">
                  <c:v>-93.029998780000028</c:v>
                </c:pt>
                <c:pt idx="128">
                  <c:v>-93.000000000000028</c:v>
                </c:pt>
                <c:pt idx="129">
                  <c:v>-92.970001220000029</c:v>
                </c:pt>
                <c:pt idx="130">
                  <c:v>-92.940002440000029</c:v>
                </c:pt>
                <c:pt idx="131">
                  <c:v>-92.899993900000027</c:v>
                </c:pt>
                <c:pt idx="132">
                  <c:v>-92.869995120000027</c:v>
                </c:pt>
                <c:pt idx="133">
                  <c:v>-92.830001830000015</c:v>
                </c:pt>
                <c:pt idx="134">
                  <c:v>-92.800003050000015</c:v>
                </c:pt>
                <c:pt idx="135">
                  <c:v>-92.759994510000041</c:v>
                </c:pt>
                <c:pt idx="136">
                  <c:v>-92.720001220000029</c:v>
                </c:pt>
                <c:pt idx="137">
                  <c:v>-92.690002440000029</c:v>
                </c:pt>
                <c:pt idx="138">
                  <c:v>-92.649993900000027</c:v>
                </c:pt>
                <c:pt idx="139">
                  <c:v>-92.610000610000014</c:v>
                </c:pt>
                <c:pt idx="140">
                  <c:v>-92.56999207000004</c:v>
                </c:pt>
                <c:pt idx="141">
                  <c:v>-92.529998780000028</c:v>
                </c:pt>
                <c:pt idx="142">
                  <c:v>-92.500000000000028</c:v>
                </c:pt>
                <c:pt idx="143">
                  <c:v>-92.459991460000026</c:v>
                </c:pt>
                <c:pt idx="144">
                  <c:v>-92.410003660000029</c:v>
                </c:pt>
                <c:pt idx="145">
                  <c:v>-92.369995120000027</c:v>
                </c:pt>
                <c:pt idx="146">
                  <c:v>-92.330001830000015</c:v>
                </c:pt>
                <c:pt idx="147">
                  <c:v>-92.289993290000041</c:v>
                </c:pt>
                <c:pt idx="148">
                  <c:v>-92.250000000000028</c:v>
                </c:pt>
                <c:pt idx="149">
                  <c:v>-92.199996950000013</c:v>
                </c:pt>
                <c:pt idx="150">
                  <c:v>-92.160003660000029</c:v>
                </c:pt>
                <c:pt idx="151">
                  <c:v>-92.110000610000014</c:v>
                </c:pt>
                <c:pt idx="152">
                  <c:v>-92.06999207000004</c:v>
                </c:pt>
                <c:pt idx="153">
                  <c:v>-92.019989020000025</c:v>
                </c:pt>
                <c:pt idx="154">
                  <c:v>-91.979995730000041</c:v>
                </c:pt>
                <c:pt idx="155">
                  <c:v>-91.929992680000026</c:v>
                </c:pt>
                <c:pt idx="156">
                  <c:v>-91.87998963000004</c:v>
                </c:pt>
                <c:pt idx="157">
                  <c:v>-91.830001830000015</c:v>
                </c:pt>
                <c:pt idx="158">
                  <c:v>-91.789993290000041</c:v>
                </c:pt>
                <c:pt idx="159">
                  <c:v>-91.739990240000026</c:v>
                </c:pt>
                <c:pt idx="160">
                  <c:v>-91.690002440000029</c:v>
                </c:pt>
                <c:pt idx="161">
                  <c:v>-91.639999390000014</c:v>
                </c:pt>
                <c:pt idx="162">
                  <c:v>-91.580001830000015</c:v>
                </c:pt>
                <c:pt idx="163">
                  <c:v>-91.529998780000028</c:v>
                </c:pt>
                <c:pt idx="164">
                  <c:v>-91.479995730000041</c:v>
                </c:pt>
                <c:pt idx="165">
                  <c:v>-91.429992680000026</c:v>
                </c:pt>
                <c:pt idx="166">
                  <c:v>-91.369995120000027</c:v>
                </c:pt>
                <c:pt idx="167">
                  <c:v>-91.31999207000004</c:v>
                </c:pt>
                <c:pt idx="168">
                  <c:v>-91.269989020000025</c:v>
                </c:pt>
                <c:pt idx="169">
                  <c:v>-91.209991460000026</c:v>
                </c:pt>
                <c:pt idx="170">
                  <c:v>-91.149993900000027</c:v>
                </c:pt>
                <c:pt idx="171">
                  <c:v>-91.09999085000004</c:v>
                </c:pt>
                <c:pt idx="172">
                  <c:v>-91.039993290000041</c:v>
                </c:pt>
                <c:pt idx="173">
                  <c:v>-90.979995730000041</c:v>
                </c:pt>
                <c:pt idx="174">
                  <c:v>-90.919998170000014</c:v>
                </c:pt>
                <c:pt idx="175">
                  <c:v>-90.860000610000014</c:v>
                </c:pt>
                <c:pt idx="176">
                  <c:v>-90.800003050000015</c:v>
                </c:pt>
                <c:pt idx="177">
                  <c:v>-90.739990240000026</c:v>
                </c:pt>
                <c:pt idx="178">
                  <c:v>-90.679992680000026</c:v>
                </c:pt>
                <c:pt idx="179">
                  <c:v>-90.619995120000027</c:v>
                </c:pt>
                <c:pt idx="180">
                  <c:v>-90.559997560000028</c:v>
                </c:pt>
                <c:pt idx="181">
                  <c:v>-90.489990240000026</c:v>
                </c:pt>
                <c:pt idx="182">
                  <c:v>-90.429992680000026</c:v>
                </c:pt>
                <c:pt idx="183">
                  <c:v>-90.369995120000027</c:v>
                </c:pt>
                <c:pt idx="184">
                  <c:v>-90.300003050000015</c:v>
                </c:pt>
                <c:pt idx="185">
                  <c:v>-90.239990240000026</c:v>
                </c:pt>
                <c:pt idx="186">
                  <c:v>-90.169998170000014</c:v>
                </c:pt>
                <c:pt idx="187">
                  <c:v>-90.09999085000004</c:v>
                </c:pt>
                <c:pt idx="188">
                  <c:v>-90.029998780000028</c:v>
                </c:pt>
                <c:pt idx="189">
                  <c:v>-89.959991460000026</c:v>
                </c:pt>
                <c:pt idx="190">
                  <c:v>-89.889999390000014</c:v>
                </c:pt>
                <c:pt idx="191">
                  <c:v>-89.81999207000004</c:v>
                </c:pt>
                <c:pt idx="192">
                  <c:v>-89.750000000000028</c:v>
                </c:pt>
                <c:pt idx="193">
                  <c:v>-89.679992680000026</c:v>
                </c:pt>
                <c:pt idx="194">
                  <c:v>-89.610000610000014</c:v>
                </c:pt>
                <c:pt idx="195">
                  <c:v>-89.529998780000028</c:v>
                </c:pt>
                <c:pt idx="196">
                  <c:v>-89.459991460000026</c:v>
                </c:pt>
                <c:pt idx="197">
                  <c:v>-89.389999390000014</c:v>
                </c:pt>
                <c:pt idx="198">
                  <c:v>-89.309997560000028</c:v>
                </c:pt>
                <c:pt idx="199">
                  <c:v>-89.229995730000041</c:v>
                </c:pt>
                <c:pt idx="200">
                  <c:v>-89.160003660000029</c:v>
                </c:pt>
                <c:pt idx="201">
                  <c:v>-89.080001830000015</c:v>
                </c:pt>
                <c:pt idx="202">
                  <c:v>-89.000000000000028</c:v>
                </c:pt>
                <c:pt idx="203">
                  <c:v>-88.919998170000014</c:v>
                </c:pt>
                <c:pt idx="204">
                  <c:v>-88.839996340000027</c:v>
                </c:pt>
                <c:pt idx="205">
                  <c:v>-88.759994510000041</c:v>
                </c:pt>
                <c:pt idx="206">
                  <c:v>-88.679992680000026</c:v>
                </c:pt>
                <c:pt idx="207">
                  <c:v>-88.59999085000004</c:v>
                </c:pt>
                <c:pt idx="208">
                  <c:v>-88.519989020000025</c:v>
                </c:pt>
                <c:pt idx="209">
                  <c:v>-88.429992680000026</c:v>
                </c:pt>
                <c:pt idx="210">
                  <c:v>-88.34999085000004</c:v>
                </c:pt>
                <c:pt idx="211">
                  <c:v>-88.259994510000041</c:v>
                </c:pt>
                <c:pt idx="212">
                  <c:v>-88.179992680000026</c:v>
                </c:pt>
                <c:pt idx="213">
                  <c:v>-88.089996340000027</c:v>
                </c:pt>
                <c:pt idx="214">
                  <c:v>-88.000000000000028</c:v>
                </c:pt>
                <c:pt idx="215">
                  <c:v>-87.910003660000029</c:v>
                </c:pt>
                <c:pt idx="216">
                  <c:v>-87.81999207000004</c:v>
                </c:pt>
                <c:pt idx="217">
                  <c:v>-87.729995730000041</c:v>
                </c:pt>
                <c:pt idx="218">
                  <c:v>-87.639999390000014</c:v>
                </c:pt>
                <c:pt idx="219">
                  <c:v>-87.550003050000015</c:v>
                </c:pt>
                <c:pt idx="220">
                  <c:v>-87.459991460000026</c:v>
                </c:pt>
                <c:pt idx="221">
                  <c:v>-87.369995120000027</c:v>
                </c:pt>
                <c:pt idx="222">
                  <c:v>-87.269989020000025</c:v>
                </c:pt>
                <c:pt idx="223">
                  <c:v>-87.179992680000026</c:v>
                </c:pt>
                <c:pt idx="224">
                  <c:v>-87.080001830000015</c:v>
                </c:pt>
                <c:pt idx="225">
                  <c:v>-86.989990240000026</c:v>
                </c:pt>
                <c:pt idx="226">
                  <c:v>-86.889999390000014</c:v>
                </c:pt>
                <c:pt idx="227">
                  <c:v>-86.789993290000041</c:v>
                </c:pt>
                <c:pt idx="228">
                  <c:v>-86.690002440000029</c:v>
                </c:pt>
                <c:pt idx="229">
                  <c:v>-86.589996340000027</c:v>
                </c:pt>
                <c:pt idx="230">
                  <c:v>-86.489990240000026</c:v>
                </c:pt>
                <c:pt idx="231">
                  <c:v>-86.389999390000014</c:v>
                </c:pt>
                <c:pt idx="232">
                  <c:v>-86.289993290000041</c:v>
                </c:pt>
                <c:pt idx="233">
                  <c:v>-86.190002440000029</c:v>
                </c:pt>
                <c:pt idx="234">
                  <c:v>-86.080001830000015</c:v>
                </c:pt>
                <c:pt idx="235">
                  <c:v>-85.979995730000041</c:v>
                </c:pt>
                <c:pt idx="236">
                  <c:v>-85.87998963000004</c:v>
                </c:pt>
                <c:pt idx="237">
                  <c:v>-85.769989020000025</c:v>
                </c:pt>
                <c:pt idx="238">
                  <c:v>-85.660003660000029</c:v>
                </c:pt>
                <c:pt idx="239">
                  <c:v>-85.559997560000028</c:v>
                </c:pt>
                <c:pt idx="240">
                  <c:v>-85.449996950000013</c:v>
                </c:pt>
                <c:pt idx="241">
                  <c:v>-85.339996340000027</c:v>
                </c:pt>
                <c:pt idx="242">
                  <c:v>-85.229995730000041</c:v>
                </c:pt>
                <c:pt idx="243">
                  <c:v>-85.119995120000027</c:v>
                </c:pt>
                <c:pt idx="244">
                  <c:v>-85.009994510000041</c:v>
                </c:pt>
                <c:pt idx="245">
                  <c:v>-84.899993900000027</c:v>
                </c:pt>
                <c:pt idx="246">
                  <c:v>-84.789993290000041</c:v>
                </c:pt>
                <c:pt idx="247">
                  <c:v>-84.659988400000003</c:v>
                </c:pt>
                <c:pt idx="248">
                  <c:v>-84.549987790000017</c:v>
                </c:pt>
                <c:pt idx="249">
                  <c:v>-84.439987180000003</c:v>
                </c:pt>
                <c:pt idx="250">
                  <c:v>-84.319992060000004</c:v>
                </c:pt>
                <c:pt idx="251">
                  <c:v>-84.199981690000016</c:v>
                </c:pt>
                <c:pt idx="252">
                  <c:v>-84.08998108000003</c:v>
                </c:pt>
                <c:pt idx="253">
                  <c:v>-83.969985960000031</c:v>
                </c:pt>
                <c:pt idx="254">
                  <c:v>-83.849990840000004</c:v>
                </c:pt>
                <c:pt idx="255">
                  <c:v>-83.729980470000015</c:v>
                </c:pt>
                <c:pt idx="256">
                  <c:v>-83.609985350000017</c:v>
                </c:pt>
                <c:pt idx="257">
                  <c:v>-83.489990230000018</c:v>
                </c:pt>
                <c:pt idx="258">
                  <c:v>-83.369979860000029</c:v>
                </c:pt>
                <c:pt idx="259">
                  <c:v>-83.249984740000031</c:v>
                </c:pt>
                <c:pt idx="260">
                  <c:v>-83.119979860000029</c:v>
                </c:pt>
                <c:pt idx="261">
                  <c:v>-82.990005490000016</c:v>
                </c:pt>
                <c:pt idx="262">
                  <c:v>-82.860000610000014</c:v>
                </c:pt>
                <c:pt idx="263">
                  <c:v>-82.740005490000016</c:v>
                </c:pt>
                <c:pt idx="264">
                  <c:v>-82.610000610000014</c:v>
                </c:pt>
                <c:pt idx="265">
                  <c:v>-82.490005490000016</c:v>
                </c:pt>
                <c:pt idx="266">
                  <c:v>-82.360000610000014</c:v>
                </c:pt>
                <c:pt idx="267">
                  <c:v>-82.230010980000003</c:v>
                </c:pt>
                <c:pt idx="268">
                  <c:v>-82.100006100000002</c:v>
                </c:pt>
                <c:pt idx="269">
                  <c:v>-81.97000122</c:v>
                </c:pt>
                <c:pt idx="270">
                  <c:v>-81.840011589999989</c:v>
                </c:pt>
                <c:pt idx="271">
                  <c:v>-81.699996950000013</c:v>
                </c:pt>
                <c:pt idx="272">
                  <c:v>-81.559997559999999</c:v>
                </c:pt>
                <c:pt idx="273">
                  <c:v>-81.429992679999998</c:v>
                </c:pt>
                <c:pt idx="274">
                  <c:v>-81.300003049999987</c:v>
                </c:pt>
                <c:pt idx="275">
                  <c:v>-81.160003660000001</c:v>
                </c:pt>
                <c:pt idx="276">
                  <c:v>-81.020004269999987</c:v>
                </c:pt>
                <c:pt idx="277">
                  <c:v>-80.889999389999986</c:v>
                </c:pt>
                <c:pt idx="278">
                  <c:v>-80.75</c:v>
                </c:pt>
                <c:pt idx="279">
                  <c:v>-80.610000609999986</c:v>
                </c:pt>
                <c:pt idx="280">
                  <c:v>-80.45999144999999</c:v>
                </c:pt>
                <c:pt idx="281">
                  <c:v>-80.319992059999976</c:v>
                </c:pt>
                <c:pt idx="282">
                  <c:v>-80.17999266999999</c:v>
                </c:pt>
                <c:pt idx="283">
                  <c:v>-80.039993279999976</c:v>
                </c:pt>
                <c:pt idx="284">
                  <c:v>-79.89999388999999</c:v>
                </c:pt>
                <c:pt idx="285">
                  <c:v>-79.759994499999976</c:v>
                </c:pt>
                <c:pt idx="286">
                  <c:v>-79.609985349999988</c:v>
                </c:pt>
                <c:pt idx="287">
                  <c:v>-79.469985960000002</c:v>
                </c:pt>
                <c:pt idx="288">
                  <c:v>-79.310012809999961</c:v>
                </c:pt>
                <c:pt idx="289">
                  <c:v>-79.170013419999975</c:v>
                </c:pt>
                <c:pt idx="290">
                  <c:v>-79.020004269999987</c:v>
                </c:pt>
                <c:pt idx="291">
                  <c:v>-78.87001036999996</c:v>
                </c:pt>
                <c:pt idx="292">
                  <c:v>-78.730010979999975</c:v>
                </c:pt>
                <c:pt idx="293">
                  <c:v>-78.580001829999986</c:v>
                </c:pt>
                <c:pt idx="294">
                  <c:v>-78.430007929999988</c:v>
                </c:pt>
                <c:pt idx="295">
                  <c:v>-78.270004270000015</c:v>
                </c:pt>
                <c:pt idx="296">
                  <c:v>-78.119995120000027</c:v>
                </c:pt>
                <c:pt idx="297">
                  <c:v>-77.959991460000026</c:v>
                </c:pt>
                <c:pt idx="298">
                  <c:v>-77.809997560000028</c:v>
                </c:pt>
                <c:pt idx="299">
                  <c:v>-77.660003660000029</c:v>
                </c:pt>
                <c:pt idx="300">
                  <c:v>-77.500000000000028</c:v>
                </c:pt>
                <c:pt idx="301">
                  <c:v>-77.35000610000003</c:v>
                </c:pt>
                <c:pt idx="302">
                  <c:v>-77.179992670000019</c:v>
                </c:pt>
                <c:pt idx="303">
                  <c:v>-77.02998352000003</c:v>
                </c:pt>
                <c:pt idx="304">
                  <c:v>-76.869995110000019</c:v>
                </c:pt>
                <c:pt idx="305">
                  <c:v>-76.709991450000018</c:v>
                </c:pt>
                <c:pt idx="306">
                  <c:v>-76.549987790000017</c:v>
                </c:pt>
                <c:pt idx="307">
                  <c:v>-76.389984130000016</c:v>
                </c:pt>
                <c:pt idx="308">
                  <c:v>-76.220016479999998</c:v>
                </c:pt>
                <c:pt idx="309">
                  <c:v>-76.060012819999997</c:v>
                </c:pt>
                <c:pt idx="310">
                  <c:v>-75.900009160000025</c:v>
                </c:pt>
                <c:pt idx="311">
                  <c:v>-75.730010990000011</c:v>
                </c:pt>
                <c:pt idx="312">
                  <c:v>-75.57000733000001</c:v>
                </c:pt>
                <c:pt idx="313">
                  <c:v>-75.400009160000025</c:v>
                </c:pt>
                <c:pt idx="314">
                  <c:v>-75.229995730000013</c:v>
                </c:pt>
                <c:pt idx="315">
                  <c:v>-75.059997559999999</c:v>
                </c:pt>
                <c:pt idx="316">
                  <c:v>-74.889999390000014</c:v>
                </c:pt>
                <c:pt idx="317">
                  <c:v>-74.729995730000013</c:v>
                </c:pt>
                <c:pt idx="318">
                  <c:v>-74.559997559999999</c:v>
                </c:pt>
                <c:pt idx="319">
                  <c:v>-74.389999390000014</c:v>
                </c:pt>
                <c:pt idx="320">
                  <c:v>-74.20999144999999</c:v>
                </c:pt>
                <c:pt idx="321">
                  <c:v>-74.039993279999976</c:v>
                </c:pt>
                <c:pt idx="322">
                  <c:v>-73.869995109999991</c:v>
                </c:pt>
                <c:pt idx="323">
                  <c:v>-73.699996939999977</c:v>
                </c:pt>
                <c:pt idx="324">
                  <c:v>-73.519989009999989</c:v>
                </c:pt>
                <c:pt idx="325">
                  <c:v>-73.340011599999968</c:v>
                </c:pt>
                <c:pt idx="326">
                  <c:v>-73.160003669999981</c:v>
                </c:pt>
                <c:pt idx="327">
                  <c:v>-72.990005499999995</c:v>
                </c:pt>
                <c:pt idx="328">
                  <c:v>-72.810012819999969</c:v>
                </c:pt>
                <c:pt idx="329">
                  <c:v>-72.640014649999983</c:v>
                </c:pt>
                <c:pt idx="330">
                  <c:v>-72.460006719999996</c:v>
                </c:pt>
                <c:pt idx="331">
                  <c:v>-72.270004269999959</c:v>
                </c:pt>
                <c:pt idx="332">
                  <c:v>-72.089996339999971</c:v>
                </c:pt>
                <c:pt idx="333">
                  <c:v>-71.910003659999973</c:v>
                </c:pt>
                <c:pt idx="334">
                  <c:v>-71.729995729999985</c:v>
                </c:pt>
                <c:pt idx="335">
                  <c:v>-71.550003049999958</c:v>
                </c:pt>
                <c:pt idx="336">
                  <c:v>-71.359985360000024</c:v>
                </c:pt>
                <c:pt idx="337">
                  <c:v>-71.169998170000014</c:v>
                </c:pt>
                <c:pt idx="338">
                  <c:v>-70.989990240000026</c:v>
                </c:pt>
                <c:pt idx="339">
                  <c:v>-70.799987800000025</c:v>
                </c:pt>
                <c:pt idx="340">
                  <c:v>-70.619995120000027</c:v>
                </c:pt>
                <c:pt idx="341">
                  <c:v>-70.420013430000012</c:v>
                </c:pt>
                <c:pt idx="342">
                  <c:v>-70.230010990000011</c:v>
                </c:pt>
                <c:pt idx="343">
                  <c:v>-70.050018310000013</c:v>
                </c:pt>
                <c:pt idx="344">
                  <c:v>-69.860015870000012</c:v>
                </c:pt>
                <c:pt idx="345">
                  <c:v>-69.670013430000012</c:v>
                </c:pt>
                <c:pt idx="346">
                  <c:v>-69.47000122</c:v>
                </c:pt>
                <c:pt idx="347">
                  <c:v>-69.27999878</c:v>
                </c:pt>
                <c:pt idx="348">
                  <c:v>-69.089996339999999</c:v>
                </c:pt>
                <c:pt idx="349">
                  <c:v>-68.889999390000014</c:v>
                </c:pt>
                <c:pt idx="350">
                  <c:v>-68.699996950000013</c:v>
                </c:pt>
                <c:pt idx="351">
                  <c:v>-68.510009760000003</c:v>
                </c:pt>
                <c:pt idx="352">
                  <c:v>-68.299987799999997</c:v>
                </c:pt>
                <c:pt idx="353">
                  <c:v>-68.099990850000012</c:v>
                </c:pt>
                <c:pt idx="354">
                  <c:v>-67.909988410000011</c:v>
                </c:pt>
                <c:pt idx="355">
                  <c:v>-67.709991459999998</c:v>
                </c:pt>
                <c:pt idx="356">
                  <c:v>-67.509994509999984</c:v>
                </c:pt>
                <c:pt idx="357">
                  <c:v>-67.310012819999997</c:v>
                </c:pt>
                <c:pt idx="358">
                  <c:v>-67.110015869999984</c:v>
                </c:pt>
                <c:pt idx="359">
                  <c:v>-66.91001891999997</c:v>
                </c:pt>
                <c:pt idx="360">
                  <c:v>-66.700012209999983</c:v>
                </c:pt>
                <c:pt idx="361">
                  <c:v>-66.500015259999969</c:v>
                </c:pt>
                <c:pt idx="362">
                  <c:v>-66.290008539999974</c:v>
                </c:pt>
                <c:pt idx="363">
                  <c:v>-66.089996339999971</c:v>
                </c:pt>
                <c:pt idx="364">
                  <c:v>-65.880004879999973</c:v>
                </c:pt>
                <c:pt idx="365">
                  <c:v>-65.68000792999996</c:v>
                </c:pt>
                <c:pt idx="366">
                  <c:v>-65.470001219999972</c:v>
                </c:pt>
                <c:pt idx="367">
                  <c:v>-65.259994510000013</c:v>
                </c:pt>
                <c:pt idx="368">
                  <c:v>-65.049987800000025</c:v>
                </c:pt>
                <c:pt idx="369">
                  <c:v>-64.839996340000027</c:v>
                </c:pt>
                <c:pt idx="370">
                  <c:v>-64.62998963000004</c:v>
                </c:pt>
                <c:pt idx="371">
                  <c:v>-64.419998170000014</c:v>
                </c:pt>
                <c:pt idx="372">
                  <c:v>-64.209991460000026</c:v>
                </c:pt>
                <c:pt idx="373">
                  <c:v>-63.990020750000014</c:v>
                </c:pt>
                <c:pt idx="374">
                  <c:v>-63.780014040000026</c:v>
                </c:pt>
                <c:pt idx="375">
                  <c:v>-63.560012820000026</c:v>
                </c:pt>
                <c:pt idx="376">
                  <c:v>-63.35002136</c:v>
                </c:pt>
                <c:pt idx="377">
                  <c:v>-63.140014650000012</c:v>
                </c:pt>
                <c:pt idx="378">
                  <c:v>-62.910003660000001</c:v>
                </c:pt>
                <c:pt idx="379">
                  <c:v>-62.690002440000001</c:v>
                </c:pt>
                <c:pt idx="380">
                  <c:v>-62.480010980000003</c:v>
                </c:pt>
                <c:pt idx="381">
                  <c:v>-62.260009760000003</c:v>
                </c:pt>
                <c:pt idx="382">
                  <c:v>-62.040008540000002</c:v>
                </c:pt>
                <c:pt idx="383">
                  <c:v>-61.820007320000002</c:v>
                </c:pt>
                <c:pt idx="384">
                  <c:v>-61.589996339999999</c:v>
                </c:pt>
                <c:pt idx="385">
                  <c:v>-61.369995119999999</c:v>
                </c:pt>
                <c:pt idx="386">
                  <c:v>-61.149993900000027</c:v>
                </c:pt>
                <c:pt idx="387">
                  <c:v>-60.929992679999998</c:v>
                </c:pt>
                <c:pt idx="388">
                  <c:v>-60.709991460000026</c:v>
                </c:pt>
                <c:pt idx="389">
                  <c:v>-60.479980469999987</c:v>
                </c:pt>
                <c:pt idx="390">
                  <c:v>-60.25</c:v>
                </c:pt>
                <c:pt idx="391">
                  <c:v>-60.019989009999961</c:v>
                </c:pt>
                <c:pt idx="392">
                  <c:v>-59.799987789999989</c:v>
                </c:pt>
                <c:pt idx="393">
                  <c:v>-59.569976810000014</c:v>
                </c:pt>
                <c:pt idx="394">
                  <c:v>-59.339996339999971</c:v>
                </c:pt>
                <c:pt idx="395">
                  <c:v>-59.119995119999999</c:v>
                </c:pt>
                <c:pt idx="396">
                  <c:v>-58.889984130000016</c:v>
                </c:pt>
                <c:pt idx="397">
                  <c:v>-58.649993889999962</c:v>
                </c:pt>
                <c:pt idx="398">
                  <c:v>-58.410003659999973</c:v>
                </c:pt>
                <c:pt idx="399">
                  <c:v>-58.17999266999999</c:v>
                </c:pt>
                <c:pt idx="400">
                  <c:v>-57.950012199999946</c:v>
                </c:pt>
                <c:pt idx="401">
                  <c:v>-57.720001219999972</c:v>
                </c:pt>
                <c:pt idx="402">
                  <c:v>-57.490020749999985</c:v>
                </c:pt>
                <c:pt idx="403">
                  <c:v>-57.239990240000054</c:v>
                </c:pt>
                <c:pt idx="404">
                  <c:v>-57.010009770000011</c:v>
                </c:pt>
                <c:pt idx="405">
                  <c:v>-56.769989020000025</c:v>
                </c:pt>
                <c:pt idx="406">
                  <c:v>-56.529998780000028</c:v>
                </c:pt>
                <c:pt idx="407">
                  <c:v>-56.290008550000039</c:v>
                </c:pt>
                <c:pt idx="408">
                  <c:v>-56.049987800000054</c:v>
                </c:pt>
                <c:pt idx="409">
                  <c:v>-55.82000733000001</c:v>
                </c:pt>
                <c:pt idx="410">
                  <c:v>-55.579986570000017</c:v>
                </c:pt>
                <c:pt idx="411">
                  <c:v>-55.319976800000006</c:v>
                </c:pt>
                <c:pt idx="412">
                  <c:v>-55.079986570000017</c:v>
                </c:pt>
                <c:pt idx="413">
                  <c:v>-54.839996340000027</c:v>
                </c:pt>
                <c:pt idx="414">
                  <c:v>-54.599975580000034</c:v>
                </c:pt>
                <c:pt idx="415">
                  <c:v>-54.349975580000034</c:v>
                </c:pt>
                <c:pt idx="416">
                  <c:v>-54.109985350000045</c:v>
                </c:pt>
                <c:pt idx="417">
                  <c:v>-53.859985350000045</c:v>
                </c:pt>
                <c:pt idx="418">
                  <c:v>-53.619995109999991</c:v>
                </c:pt>
                <c:pt idx="419">
                  <c:v>-53.360015859999976</c:v>
                </c:pt>
                <c:pt idx="420">
                  <c:v>-53.110015859999976</c:v>
                </c:pt>
                <c:pt idx="421">
                  <c:v>-52.860015859999976</c:v>
                </c:pt>
                <c:pt idx="422">
                  <c:v>-52.610015859999976</c:v>
                </c:pt>
                <c:pt idx="423">
                  <c:v>-52.360015859999976</c:v>
                </c:pt>
                <c:pt idx="424">
                  <c:v>-52.110015859999976</c:v>
                </c:pt>
                <c:pt idx="425">
                  <c:v>-51.860015859999976</c:v>
                </c:pt>
                <c:pt idx="426">
                  <c:v>-51.610015859999976</c:v>
                </c:pt>
                <c:pt idx="427">
                  <c:v>-51.360015859999976</c:v>
                </c:pt>
                <c:pt idx="428">
                  <c:v>-51.10000610000003</c:v>
                </c:pt>
                <c:pt idx="429">
                  <c:v>-50.85000610000003</c:v>
                </c:pt>
                <c:pt idx="430">
                  <c:v>-50.579986570000017</c:v>
                </c:pt>
                <c:pt idx="431">
                  <c:v>-50.329986570000017</c:v>
                </c:pt>
                <c:pt idx="432">
                  <c:v>-50.07000733000001</c:v>
                </c:pt>
                <c:pt idx="433">
                  <c:v>-49.809997559999999</c:v>
                </c:pt>
                <c:pt idx="434">
                  <c:v>-49.549987789999989</c:v>
                </c:pt>
                <c:pt idx="435">
                  <c:v>-49.290008549999982</c:v>
                </c:pt>
                <c:pt idx="436">
                  <c:v>-49.029998779999971</c:v>
                </c:pt>
                <c:pt idx="437">
                  <c:v>-48.769989020000025</c:v>
                </c:pt>
                <c:pt idx="438">
                  <c:v>-48.510009770000011</c:v>
                </c:pt>
                <c:pt idx="439">
                  <c:v>-48.25</c:v>
                </c:pt>
                <c:pt idx="440">
                  <c:v>-47.980010989999982</c:v>
                </c:pt>
                <c:pt idx="441">
                  <c:v>-47.720001219999972</c:v>
                </c:pt>
                <c:pt idx="442">
                  <c:v>-47.459991460000026</c:v>
                </c:pt>
                <c:pt idx="443">
                  <c:v>-47.190002440000001</c:v>
                </c:pt>
                <c:pt idx="444">
                  <c:v>-46.919982909999987</c:v>
                </c:pt>
                <c:pt idx="445">
                  <c:v>-46.649993900000027</c:v>
                </c:pt>
                <c:pt idx="446">
                  <c:v>-46.389984130000016</c:v>
                </c:pt>
                <c:pt idx="447">
                  <c:v>-46.119995119999999</c:v>
                </c:pt>
                <c:pt idx="448">
                  <c:v>-45.850006099999973</c:v>
                </c:pt>
                <c:pt idx="449">
                  <c:v>-45.579986570000017</c:v>
                </c:pt>
                <c:pt idx="450">
                  <c:v>-45.309997559999999</c:v>
                </c:pt>
                <c:pt idx="451">
                  <c:v>-45.040008549999982</c:v>
                </c:pt>
                <c:pt idx="452">
                  <c:v>-44.760009770000011</c:v>
                </c:pt>
                <c:pt idx="453">
                  <c:v>-44.489990239999997</c:v>
                </c:pt>
                <c:pt idx="454">
                  <c:v>-44.220001219999972</c:v>
                </c:pt>
                <c:pt idx="455">
                  <c:v>-43.940002440000001</c:v>
                </c:pt>
                <c:pt idx="456">
                  <c:v>-43.669982909999987</c:v>
                </c:pt>
                <c:pt idx="457">
                  <c:v>-43.389984130000016</c:v>
                </c:pt>
                <c:pt idx="458">
                  <c:v>-43.109985349999988</c:v>
                </c:pt>
                <c:pt idx="459">
                  <c:v>-42.829986570000017</c:v>
                </c:pt>
                <c:pt idx="460">
                  <c:v>-42.559997559999999</c:v>
                </c:pt>
                <c:pt idx="461">
                  <c:v>-42.269989020000025</c:v>
                </c:pt>
                <c:pt idx="462">
                  <c:v>-41.989990239999997</c:v>
                </c:pt>
                <c:pt idx="463">
                  <c:v>-41.709991460000026</c:v>
                </c:pt>
                <c:pt idx="464">
                  <c:v>-41.429992679999998</c:v>
                </c:pt>
                <c:pt idx="465">
                  <c:v>-41.149993900000027</c:v>
                </c:pt>
                <c:pt idx="466">
                  <c:v>-40.869995119999999</c:v>
                </c:pt>
                <c:pt idx="467">
                  <c:v>-40.579986570000017</c:v>
                </c:pt>
                <c:pt idx="468">
                  <c:v>-40.299987789999989</c:v>
                </c:pt>
                <c:pt idx="469">
                  <c:v>-40.020019530000013</c:v>
                </c:pt>
                <c:pt idx="470">
                  <c:v>-39.730010979999975</c:v>
                </c:pt>
                <c:pt idx="471">
                  <c:v>-39.450012200000003</c:v>
                </c:pt>
                <c:pt idx="472">
                  <c:v>-39.160003660000029</c:v>
                </c:pt>
                <c:pt idx="473">
                  <c:v>-38.869995109999991</c:v>
                </c:pt>
                <c:pt idx="474">
                  <c:v>-38.580017090000013</c:v>
                </c:pt>
                <c:pt idx="475">
                  <c:v>-38.290008539999974</c:v>
                </c:pt>
                <c:pt idx="476">
                  <c:v>-38</c:v>
                </c:pt>
                <c:pt idx="477">
                  <c:v>-37.710021970000014</c:v>
                </c:pt>
                <c:pt idx="478">
                  <c:v>-37.410003660000029</c:v>
                </c:pt>
                <c:pt idx="479">
                  <c:v>-37.119995109999991</c:v>
                </c:pt>
                <c:pt idx="480">
                  <c:v>-36.820007320000002</c:v>
                </c:pt>
                <c:pt idx="481">
                  <c:v>-36.539978030000043</c:v>
                </c:pt>
                <c:pt idx="482">
                  <c:v>-36.239990229999989</c:v>
                </c:pt>
                <c:pt idx="483">
                  <c:v>-35.949981690000016</c:v>
                </c:pt>
                <c:pt idx="484">
                  <c:v>-35.649993890000019</c:v>
                </c:pt>
                <c:pt idx="485">
                  <c:v>-35.349975580000034</c:v>
                </c:pt>
                <c:pt idx="486">
                  <c:v>-35.049987789999989</c:v>
                </c:pt>
                <c:pt idx="487">
                  <c:v>-34.75</c:v>
                </c:pt>
                <c:pt idx="488">
                  <c:v>-34.449981690000016</c:v>
                </c:pt>
                <c:pt idx="489">
                  <c:v>-34.149993890000019</c:v>
                </c:pt>
                <c:pt idx="490">
                  <c:v>-33.849975580000034</c:v>
                </c:pt>
                <c:pt idx="491">
                  <c:v>-33.549987800000054</c:v>
                </c:pt>
                <c:pt idx="492">
                  <c:v>-33.25</c:v>
                </c:pt>
                <c:pt idx="493">
                  <c:v>-32.949981690000016</c:v>
                </c:pt>
                <c:pt idx="494">
                  <c:v>-32.639984130000016</c:v>
                </c:pt>
                <c:pt idx="495">
                  <c:v>-32.339996340000027</c:v>
                </c:pt>
                <c:pt idx="496">
                  <c:v>-32.029998780000028</c:v>
                </c:pt>
                <c:pt idx="497">
                  <c:v>-31.720001220000029</c:v>
                </c:pt>
                <c:pt idx="498">
                  <c:v>-31.410003660000029</c:v>
                </c:pt>
                <c:pt idx="499">
                  <c:v>-31.100006110000038</c:v>
                </c:pt>
                <c:pt idx="500">
                  <c:v>-30.800018309999984</c:v>
                </c:pt>
                <c:pt idx="501">
                  <c:v>-30.490020749999985</c:v>
                </c:pt>
                <c:pt idx="502">
                  <c:v>-30.17999266999999</c:v>
                </c:pt>
                <c:pt idx="503">
                  <c:v>-29.869995109999991</c:v>
                </c:pt>
                <c:pt idx="504">
                  <c:v>-29.559997559999999</c:v>
                </c:pt>
                <c:pt idx="505">
                  <c:v>-29.240020749999985</c:v>
                </c:pt>
                <c:pt idx="506">
                  <c:v>-28.92999266999999</c:v>
                </c:pt>
                <c:pt idx="507">
                  <c:v>-28.610015869999984</c:v>
                </c:pt>
                <c:pt idx="508">
                  <c:v>-28.300018309999984</c:v>
                </c:pt>
                <c:pt idx="509">
                  <c:v>-27.980010979999975</c:v>
                </c:pt>
                <c:pt idx="510">
                  <c:v>-27.660003659999973</c:v>
                </c:pt>
                <c:pt idx="511">
                  <c:v>-27.339996329999963</c:v>
                </c:pt>
                <c:pt idx="512">
                  <c:v>-27.029998779999971</c:v>
                </c:pt>
                <c:pt idx="513">
                  <c:v>-26.709991449999961</c:v>
                </c:pt>
                <c:pt idx="514">
                  <c:v>-26.399993889999962</c:v>
                </c:pt>
                <c:pt idx="515">
                  <c:v>-26.069976810000014</c:v>
                </c:pt>
                <c:pt idx="516">
                  <c:v>-25.75</c:v>
                </c:pt>
                <c:pt idx="517">
                  <c:v>-25.42999266999999</c:v>
                </c:pt>
                <c:pt idx="518">
                  <c:v>-25.099975579999978</c:v>
                </c:pt>
                <c:pt idx="519">
                  <c:v>-24.779998779999971</c:v>
                </c:pt>
                <c:pt idx="520">
                  <c:v>-24.459991449999961</c:v>
                </c:pt>
                <c:pt idx="521">
                  <c:v>-24.129974360000006</c:v>
                </c:pt>
                <c:pt idx="522">
                  <c:v>-23.799987789999989</c:v>
                </c:pt>
                <c:pt idx="523">
                  <c:v>-23.479980469999987</c:v>
                </c:pt>
                <c:pt idx="524">
                  <c:v>-23.149993889999962</c:v>
                </c:pt>
                <c:pt idx="525">
                  <c:v>-22.819976810000014</c:v>
                </c:pt>
                <c:pt idx="526">
                  <c:v>-22.489990229999989</c:v>
                </c:pt>
                <c:pt idx="527">
                  <c:v>-22.159973139999977</c:v>
                </c:pt>
                <c:pt idx="528">
                  <c:v>-21.820007319999945</c:v>
                </c:pt>
                <c:pt idx="529">
                  <c:v>-21.480010979999975</c:v>
                </c:pt>
                <c:pt idx="530">
                  <c:v>-21.149993889999962</c:v>
                </c:pt>
                <c:pt idx="531">
                  <c:v>-20.820007319999945</c:v>
                </c:pt>
                <c:pt idx="532">
                  <c:v>-20.480010979999975</c:v>
                </c:pt>
                <c:pt idx="533">
                  <c:v>-20.149993889999962</c:v>
                </c:pt>
                <c:pt idx="534">
                  <c:v>-19.809997559999999</c:v>
                </c:pt>
                <c:pt idx="535">
                  <c:v>-19.470001219999972</c:v>
                </c:pt>
                <c:pt idx="536">
                  <c:v>-19.140014639999947</c:v>
                </c:pt>
                <c:pt idx="537">
                  <c:v>-18.790008550000039</c:v>
                </c:pt>
                <c:pt idx="538">
                  <c:v>-18.449981690000016</c:v>
                </c:pt>
                <c:pt idx="539">
                  <c:v>-18.109985350000045</c:v>
                </c:pt>
                <c:pt idx="540">
                  <c:v>-17.769989020000025</c:v>
                </c:pt>
                <c:pt idx="541">
                  <c:v>-17.429992680000055</c:v>
                </c:pt>
                <c:pt idx="542">
                  <c:v>-17.079986570000017</c:v>
                </c:pt>
                <c:pt idx="543">
                  <c:v>-16.729980470000044</c:v>
                </c:pt>
                <c:pt idx="544">
                  <c:v>-16.389984130000016</c:v>
                </c:pt>
                <c:pt idx="545">
                  <c:v>-16.039978030000043</c:v>
                </c:pt>
                <c:pt idx="546">
                  <c:v>-15.690002440000001</c:v>
                </c:pt>
                <c:pt idx="547">
                  <c:v>-15.339996330000019</c:v>
                </c:pt>
                <c:pt idx="548">
                  <c:v>-15</c:v>
                </c:pt>
                <c:pt idx="549">
                  <c:v>-14.649993890000019</c:v>
                </c:pt>
                <c:pt idx="550">
                  <c:v>-14.290008549999982</c:v>
                </c:pt>
                <c:pt idx="551">
                  <c:v>-13.940002440000001</c:v>
                </c:pt>
                <c:pt idx="552">
                  <c:v>-13.589996340000027</c:v>
                </c:pt>
                <c:pt idx="553">
                  <c:v>-13.229980469999987</c:v>
                </c:pt>
                <c:pt idx="554">
                  <c:v>-12.879974360000006</c:v>
                </c:pt>
                <c:pt idx="555">
                  <c:v>-12.520019529999956</c:v>
                </c:pt>
                <c:pt idx="556">
                  <c:v>-12.160003659999973</c:v>
                </c:pt>
                <c:pt idx="557">
                  <c:v>-11.799987790000046</c:v>
                </c:pt>
                <c:pt idx="558">
                  <c:v>-11.450012210000011</c:v>
                </c:pt>
                <c:pt idx="559">
                  <c:v>-11.089996340000027</c:v>
                </c:pt>
                <c:pt idx="560">
                  <c:v>-10.729980470000044</c:v>
                </c:pt>
                <c:pt idx="561">
                  <c:v>-10.360015869999984</c:v>
                </c:pt>
                <c:pt idx="562">
                  <c:v>-10</c:v>
                </c:pt>
                <c:pt idx="563">
                  <c:v>-9.6300048800000013</c:v>
                </c:pt>
                <c:pt idx="564">
                  <c:v>-9.2699890100000175</c:v>
                </c:pt>
                <c:pt idx="565">
                  <c:v>-8.899993889999962</c:v>
                </c:pt>
                <c:pt idx="566">
                  <c:v>-8.5399780199999782</c:v>
                </c:pt>
                <c:pt idx="567">
                  <c:v>-8.1700134299999831</c:v>
                </c:pt>
                <c:pt idx="568">
                  <c:v>-7.7999877899999888</c:v>
                </c:pt>
                <c:pt idx="569">
                  <c:v>-7.4400024399999438</c:v>
                </c:pt>
                <c:pt idx="570">
                  <c:v>-7.0599975599999993</c:v>
                </c:pt>
                <c:pt idx="571">
                  <c:v>-6.6800231999999937</c:v>
                </c:pt>
                <c:pt idx="572">
                  <c:v>-6.3099975599999993</c:v>
                </c:pt>
                <c:pt idx="573">
                  <c:v>-5.9400024400000007</c:v>
                </c:pt>
                <c:pt idx="574">
                  <c:v>-5.5700073300000099</c:v>
                </c:pt>
                <c:pt idx="575">
                  <c:v>-5.1900024400000007</c:v>
                </c:pt>
                <c:pt idx="576">
                  <c:v>-4.8099975599999993</c:v>
                </c:pt>
                <c:pt idx="577">
                  <c:v>-4.4299926800000549</c:v>
                </c:pt>
                <c:pt idx="578">
                  <c:v>-4.0500183099999845</c:v>
                </c:pt>
                <c:pt idx="579">
                  <c:v>-3.6800231899999858</c:v>
                </c:pt>
                <c:pt idx="580">
                  <c:v>-3.3000183099999845</c:v>
                </c:pt>
                <c:pt idx="581">
                  <c:v>-2.9199829099999874</c:v>
                </c:pt>
                <c:pt idx="582">
                  <c:v>-2.5299987799999712</c:v>
                </c:pt>
                <c:pt idx="583">
                  <c:v>-2.149993889999962</c:v>
                </c:pt>
                <c:pt idx="584">
                  <c:v>-1.7699890200000254</c:v>
                </c:pt>
                <c:pt idx="585">
                  <c:v>-1.3799743600000056</c:v>
                </c:pt>
                <c:pt idx="586">
                  <c:v>-1</c:v>
                </c:pt>
                <c:pt idx="587">
                  <c:v>-0.6099853499999881</c:v>
                </c:pt>
                <c:pt idx="588">
                  <c:v>-0.21002196999995704</c:v>
                </c:pt>
                <c:pt idx="589">
                  <c:v>0.17999267999999802</c:v>
                </c:pt>
                <c:pt idx="590">
                  <c:v>0.57000733000000992</c:v>
                </c:pt>
                <c:pt idx="591">
                  <c:v>0.95999144999996133</c:v>
                </c:pt>
                <c:pt idx="592">
                  <c:v>1.3500060999999732</c:v>
                </c:pt>
                <c:pt idx="593">
                  <c:v>1.75</c:v>
                </c:pt>
                <c:pt idx="594">
                  <c:v>2.1399841300000162</c:v>
                </c:pt>
                <c:pt idx="595">
                  <c:v>2.5299987699999633</c:v>
                </c:pt>
                <c:pt idx="596">
                  <c:v>2.9299926699999901</c:v>
                </c:pt>
                <c:pt idx="597">
                  <c:v>3.3300170900000126</c:v>
                </c:pt>
                <c:pt idx="598">
                  <c:v>3.7299804700000436</c:v>
                </c:pt>
                <c:pt idx="599">
                  <c:v>4.1400146399999471</c:v>
                </c:pt>
                <c:pt idx="600">
                  <c:v>4.5299987799999712</c:v>
                </c:pt>
                <c:pt idx="601">
                  <c:v>4.929992679999998</c:v>
                </c:pt>
                <c:pt idx="602">
                  <c:v>5.3400268600000231</c:v>
                </c:pt>
                <c:pt idx="603">
                  <c:v>5.7399902400000542</c:v>
                </c:pt>
                <c:pt idx="604">
                  <c:v>6.1500244199999656</c:v>
                </c:pt>
                <c:pt idx="605">
                  <c:v>6.5499877999999967</c:v>
                </c:pt>
                <c:pt idx="606">
                  <c:v>6.9600219800000218</c:v>
                </c:pt>
                <c:pt idx="607">
                  <c:v>7.3800048799999445</c:v>
                </c:pt>
                <c:pt idx="608">
                  <c:v>7.7799987799999712</c:v>
                </c:pt>
                <c:pt idx="609">
                  <c:v>8.1900024400000007</c:v>
                </c:pt>
                <c:pt idx="610">
                  <c:v>8.6099853500000449</c:v>
                </c:pt>
                <c:pt idx="611">
                  <c:v>9.0100097700000106</c:v>
                </c:pt>
                <c:pt idx="612">
                  <c:v>9.4299926699999901</c:v>
                </c:pt>
                <c:pt idx="613">
                  <c:v>9.8399963300000195</c:v>
                </c:pt>
                <c:pt idx="614">
                  <c:v>10.260009770000011</c:v>
                </c:pt>
                <c:pt idx="615">
                  <c:v>10.67999266999999</c:v>
                </c:pt>
                <c:pt idx="616">
                  <c:v>11.089996339999971</c:v>
                </c:pt>
                <c:pt idx="617">
                  <c:v>11.510009770000011</c:v>
                </c:pt>
                <c:pt idx="618">
                  <c:v>11.92999266999999</c:v>
                </c:pt>
                <c:pt idx="619">
                  <c:v>12.350006109999981</c:v>
                </c:pt>
                <c:pt idx="620">
                  <c:v>12.779998780000028</c:v>
                </c:pt>
                <c:pt idx="621">
                  <c:v>13.200012209999954</c:v>
                </c:pt>
                <c:pt idx="622">
                  <c:v>13.619995109999991</c:v>
                </c:pt>
                <c:pt idx="623">
                  <c:v>14.050018309999984</c:v>
                </c:pt>
                <c:pt idx="624">
                  <c:v>14.470001220000029</c:v>
                </c:pt>
                <c:pt idx="625">
                  <c:v>14.899993889999962</c:v>
                </c:pt>
                <c:pt idx="626">
                  <c:v>15.339996340000027</c:v>
                </c:pt>
                <c:pt idx="627">
                  <c:v>15.770019529999956</c:v>
                </c:pt>
                <c:pt idx="628">
                  <c:v>16.199981690000016</c:v>
                </c:pt>
                <c:pt idx="629">
                  <c:v>16.630004880000001</c:v>
                </c:pt>
                <c:pt idx="630">
                  <c:v>17.059997559999999</c:v>
                </c:pt>
                <c:pt idx="631">
                  <c:v>17.5</c:v>
                </c:pt>
                <c:pt idx="632">
                  <c:v>17.929992679999998</c:v>
                </c:pt>
                <c:pt idx="633">
                  <c:v>18.360015869999984</c:v>
                </c:pt>
                <c:pt idx="634">
                  <c:v>18.800018309999984</c:v>
                </c:pt>
                <c:pt idx="635">
                  <c:v>19.239990240000054</c:v>
                </c:pt>
                <c:pt idx="636">
                  <c:v>19.690002440000001</c:v>
                </c:pt>
                <c:pt idx="637">
                  <c:v>20.119995109999991</c:v>
                </c:pt>
                <c:pt idx="638">
                  <c:v>20.559997559999999</c:v>
                </c:pt>
                <c:pt idx="639">
                  <c:v>21</c:v>
                </c:pt>
                <c:pt idx="640">
                  <c:v>21.450012199999946</c:v>
                </c:pt>
                <c:pt idx="641">
                  <c:v>21.889984140000024</c:v>
                </c:pt>
                <c:pt idx="642">
                  <c:v>22.339996340000027</c:v>
                </c:pt>
                <c:pt idx="643">
                  <c:v>22.779998779999971</c:v>
                </c:pt>
                <c:pt idx="644">
                  <c:v>23.230010989999982</c:v>
                </c:pt>
                <c:pt idx="645">
                  <c:v>23.690002440000001</c:v>
                </c:pt>
                <c:pt idx="646">
                  <c:v>24.130004880000001</c:v>
                </c:pt>
                <c:pt idx="647">
                  <c:v>24.579986570000017</c:v>
                </c:pt>
                <c:pt idx="648">
                  <c:v>25.040008549999982</c:v>
                </c:pt>
                <c:pt idx="649">
                  <c:v>25.489990240000054</c:v>
                </c:pt>
                <c:pt idx="650">
                  <c:v>25.949981690000016</c:v>
                </c:pt>
                <c:pt idx="651">
                  <c:v>26.399993900000027</c:v>
                </c:pt>
                <c:pt idx="652">
                  <c:v>26.850006109999981</c:v>
                </c:pt>
                <c:pt idx="653">
                  <c:v>27.309997559999999</c:v>
                </c:pt>
                <c:pt idx="654">
                  <c:v>27.770019529999956</c:v>
                </c:pt>
                <c:pt idx="655">
                  <c:v>28.230010979999975</c:v>
                </c:pt>
                <c:pt idx="656">
                  <c:v>28.690002440000001</c:v>
                </c:pt>
                <c:pt idx="657">
                  <c:v>29.149993890000019</c:v>
                </c:pt>
                <c:pt idx="658">
                  <c:v>29.610015869999984</c:v>
                </c:pt>
                <c:pt idx="659">
                  <c:v>30.080017090000013</c:v>
                </c:pt>
                <c:pt idx="660">
                  <c:v>30.550018309999984</c:v>
                </c:pt>
                <c:pt idx="661">
                  <c:v>31.010009770000011</c:v>
                </c:pt>
                <c:pt idx="662">
                  <c:v>31.480010979999975</c:v>
                </c:pt>
                <c:pt idx="663">
                  <c:v>31.940002440000001</c:v>
                </c:pt>
                <c:pt idx="664">
                  <c:v>32.419982909999987</c:v>
                </c:pt>
                <c:pt idx="665">
                  <c:v>32.890014650000012</c:v>
                </c:pt>
                <c:pt idx="666">
                  <c:v>33.360015869999984</c:v>
                </c:pt>
                <c:pt idx="667">
                  <c:v>33.829986580000025</c:v>
                </c:pt>
                <c:pt idx="668">
                  <c:v>34.299987789999989</c:v>
                </c:pt>
                <c:pt idx="669">
                  <c:v>34.769989010000018</c:v>
                </c:pt>
                <c:pt idx="670">
                  <c:v>35.260009770000011</c:v>
                </c:pt>
                <c:pt idx="671">
                  <c:v>35.730010990000039</c:v>
                </c:pt>
                <c:pt idx="672">
                  <c:v>36.209991450000018</c:v>
                </c:pt>
                <c:pt idx="673">
                  <c:v>36.690002440000001</c:v>
                </c:pt>
                <c:pt idx="674">
                  <c:v>37.170013429999983</c:v>
                </c:pt>
                <c:pt idx="675">
                  <c:v>37.660003659999973</c:v>
                </c:pt>
                <c:pt idx="676">
                  <c:v>38.129974360000006</c:v>
                </c:pt>
                <c:pt idx="677">
                  <c:v>38.619995119999999</c:v>
                </c:pt>
                <c:pt idx="678">
                  <c:v>39.100006110000038</c:v>
                </c:pt>
                <c:pt idx="679">
                  <c:v>39.580017090000013</c:v>
                </c:pt>
                <c:pt idx="680">
                  <c:v>40.080017089999956</c:v>
                </c:pt>
                <c:pt idx="681">
                  <c:v>40.569976810000014</c:v>
                </c:pt>
                <c:pt idx="682">
                  <c:v>41.059997559999999</c:v>
                </c:pt>
                <c:pt idx="683">
                  <c:v>41.540008550000039</c:v>
                </c:pt>
                <c:pt idx="684">
                  <c:v>42.029998780000028</c:v>
                </c:pt>
                <c:pt idx="685">
                  <c:v>42.519989009999961</c:v>
                </c:pt>
                <c:pt idx="686">
                  <c:v>43.019989020000025</c:v>
                </c:pt>
                <c:pt idx="687">
                  <c:v>43.510009760000003</c:v>
                </c:pt>
                <c:pt idx="688">
                  <c:v>44.010009770000011</c:v>
                </c:pt>
                <c:pt idx="689">
                  <c:v>44.509979240000007</c:v>
                </c:pt>
                <c:pt idx="690">
                  <c:v>45</c:v>
                </c:pt>
                <c:pt idx="691">
                  <c:v>45.5</c:v>
                </c:pt>
                <c:pt idx="692">
                  <c:v>46</c:v>
                </c:pt>
                <c:pt idx="693">
                  <c:v>46.5</c:v>
                </c:pt>
                <c:pt idx="694">
                  <c:v>47</c:v>
                </c:pt>
                <c:pt idx="695">
                  <c:v>47.509979240000007</c:v>
                </c:pt>
                <c:pt idx="696">
                  <c:v>48.010009770000011</c:v>
                </c:pt>
                <c:pt idx="697">
                  <c:v>48.510009759999946</c:v>
                </c:pt>
                <c:pt idx="698">
                  <c:v>49.010009770000011</c:v>
                </c:pt>
                <c:pt idx="699">
                  <c:v>49.529998780000028</c:v>
                </c:pt>
                <c:pt idx="700">
                  <c:v>50.040008549999982</c:v>
                </c:pt>
                <c:pt idx="701">
                  <c:v>50.539978020000035</c:v>
                </c:pt>
                <c:pt idx="702">
                  <c:v>51.049987789999989</c:v>
                </c:pt>
                <c:pt idx="703">
                  <c:v>51.559997559999999</c:v>
                </c:pt>
                <c:pt idx="704">
                  <c:v>52.07000733000001</c:v>
                </c:pt>
                <c:pt idx="705">
                  <c:v>52.590026860000023</c:v>
                </c:pt>
                <c:pt idx="706">
                  <c:v>53.099975579999978</c:v>
                </c:pt>
                <c:pt idx="707">
                  <c:v>53.619995109999991</c:v>
                </c:pt>
                <c:pt idx="708">
                  <c:v>54.129974360000006</c:v>
                </c:pt>
                <c:pt idx="709">
                  <c:v>54.660003660000029</c:v>
                </c:pt>
                <c:pt idx="710">
                  <c:v>55.170013429999983</c:v>
                </c:pt>
                <c:pt idx="711">
                  <c:v>55.690002439999944</c:v>
                </c:pt>
                <c:pt idx="712">
                  <c:v>56.200012210000011</c:v>
                </c:pt>
                <c:pt idx="713">
                  <c:v>56.730010989999982</c:v>
                </c:pt>
                <c:pt idx="714">
                  <c:v>57.240020749999985</c:v>
                </c:pt>
                <c:pt idx="715">
                  <c:v>57.769989020000025</c:v>
                </c:pt>
                <c:pt idx="716">
                  <c:v>58.300018309999984</c:v>
                </c:pt>
                <c:pt idx="717">
                  <c:v>58.819976800000006</c:v>
                </c:pt>
                <c:pt idx="718">
                  <c:v>59.350006099999973</c:v>
                </c:pt>
                <c:pt idx="719">
                  <c:v>59.880004880000001</c:v>
                </c:pt>
                <c:pt idx="720">
                  <c:v>60.399993890000019</c:v>
                </c:pt>
                <c:pt idx="721">
                  <c:v>60.929992679999998</c:v>
                </c:pt>
                <c:pt idx="722">
                  <c:v>61.460021979999965</c:v>
                </c:pt>
                <c:pt idx="723">
                  <c:v>61.989990240000054</c:v>
                </c:pt>
                <c:pt idx="724">
                  <c:v>62.520019530000013</c:v>
                </c:pt>
                <c:pt idx="725">
                  <c:v>63.049987799999997</c:v>
                </c:pt>
                <c:pt idx="726">
                  <c:v>63.590026859999966</c:v>
                </c:pt>
                <c:pt idx="727">
                  <c:v>64.119995119999999</c:v>
                </c:pt>
                <c:pt idx="728">
                  <c:v>64.660003660000029</c:v>
                </c:pt>
                <c:pt idx="729">
                  <c:v>65.200012200000003</c:v>
                </c:pt>
                <c:pt idx="730">
                  <c:v>65.729980469999987</c:v>
                </c:pt>
                <c:pt idx="731">
                  <c:v>66.260009759999946</c:v>
                </c:pt>
                <c:pt idx="732">
                  <c:v>66.799987800000054</c:v>
                </c:pt>
                <c:pt idx="733">
                  <c:v>67.339996340000027</c:v>
                </c:pt>
                <c:pt idx="734">
                  <c:v>67.880004880000001</c:v>
                </c:pt>
                <c:pt idx="735">
                  <c:v>68.42999266999999</c:v>
                </c:pt>
                <c:pt idx="736">
                  <c:v>68.970001219999972</c:v>
                </c:pt>
                <c:pt idx="737">
                  <c:v>69.519989020000025</c:v>
                </c:pt>
                <c:pt idx="738">
                  <c:v>70.059997559999999</c:v>
                </c:pt>
                <c:pt idx="739">
                  <c:v>70.600006099999973</c:v>
                </c:pt>
                <c:pt idx="740">
                  <c:v>71.149993889999962</c:v>
                </c:pt>
                <c:pt idx="741">
                  <c:v>71.700012199999946</c:v>
                </c:pt>
                <c:pt idx="742">
                  <c:v>72.239990240000054</c:v>
                </c:pt>
                <c:pt idx="743">
                  <c:v>72.790008550000039</c:v>
                </c:pt>
                <c:pt idx="744">
                  <c:v>73.339996340000027</c:v>
                </c:pt>
                <c:pt idx="745">
                  <c:v>73.889984130000016</c:v>
                </c:pt>
                <c:pt idx="746">
                  <c:v>74.440002440000001</c:v>
                </c:pt>
                <c:pt idx="747">
                  <c:v>74.989990240000054</c:v>
                </c:pt>
                <c:pt idx="748">
                  <c:v>75.550018309999984</c:v>
                </c:pt>
                <c:pt idx="749">
                  <c:v>76.100006099999973</c:v>
                </c:pt>
                <c:pt idx="750">
                  <c:v>76.649993889999962</c:v>
                </c:pt>
                <c:pt idx="751">
                  <c:v>77.220001219999972</c:v>
                </c:pt>
                <c:pt idx="752">
                  <c:v>77.769989009999961</c:v>
                </c:pt>
                <c:pt idx="753">
                  <c:v>78.329986570000017</c:v>
                </c:pt>
                <c:pt idx="754">
                  <c:v>78.890014640000004</c:v>
                </c:pt>
                <c:pt idx="755">
                  <c:v>79.440002440000001</c:v>
                </c:pt>
                <c:pt idx="756">
                  <c:v>80</c:v>
                </c:pt>
                <c:pt idx="757">
                  <c:v>80.559997559999999</c:v>
                </c:pt>
                <c:pt idx="758">
                  <c:v>81.119995109999991</c:v>
                </c:pt>
                <c:pt idx="759">
                  <c:v>81.67999266999999</c:v>
                </c:pt>
                <c:pt idx="760">
                  <c:v>82.239990239999997</c:v>
                </c:pt>
                <c:pt idx="761">
                  <c:v>82.809997559999999</c:v>
                </c:pt>
                <c:pt idx="762">
                  <c:v>83.380004890000009</c:v>
                </c:pt>
                <c:pt idx="763">
                  <c:v>83.940002440000001</c:v>
                </c:pt>
                <c:pt idx="764">
                  <c:v>84.509979250000015</c:v>
                </c:pt>
                <c:pt idx="765">
                  <c:v>85.070007320000002</c:v>
                </c:pt>
                <c:pt idx="766">
                  <c:v>85.639984140000024</c:v>
                </c:pt>
                <c:pt idx="767">
                  <c:v>86.210021979999965</c:v>
                </c:pt>
                <c:pt idx="768">
                  <c:v>86.769989010000018</c:v>
                </c:pt>
                <c:pt idx="769">
                  <c:v>87.339996340000027</c:v>
                </c:pt>
                <c:pt idx="770">
                  <c:v>87.92001343000004</c:v>
                </c:pt>
                <c:pt idx="771">
                  <c:v>88.489990229999989</c:v>
                </c:pt>
                <c:pt idx="772">
                  <c:v>89.059997549999991</c:v>
                </c:pt>
                <c:pt idx="773">
                  <c:v>89.640014639999947</c:v>
                </c:pt>
                <c:pt idx="774">
                  <c:v>90.209991460000026</c:v>
                </c:pt>
                <c:pt idx="775">
                  <c:v>90.780029300000024</c:v>
                </c:pt>
                <c:pt idx="776">
                  <c:v>91.350006099999973</c:v>
                </c:pt>
                <c:pt idx="777">
                  <c:v>91.92999266999999</c:v>
                </c:pt>
                <c:pt idx="778">
                  <c:v>92.5</c:v>
                </c:pt>
                <c:pt idx="779">
                  <c:v>93.089996329999963</c:v>
                </c:pt>
                <c:pt idx="780">
                  <c:v>93.669982910000044</c:v>
                </c:pt>
                <c:pt idx="781">
                  <c:v>94.25</c:v>
                </c:pt>
                <c:pt idx="782">
                  <c:v>94.829986570000017</c:v>
                </c:pt>
                <c:pt idx="783">
                  <c:v>95.399993889999962</c:v>
                </c:pt>
                <c:pt idx="784">
                  <c:v>95.980010979999975</c:v>
                </c:pt>
                <c:pt idx="785">
                  <c:v>96.559997559999999</c:v>
                </c:pt>
                <c:pt idx="786">
                  <c:v>97.150024420000022</c:v>
                </c:pt>
                <c:pt idx="787">
                  <c:v>97.730010989999982</c:v>
                </c:pt>
                <c:pt idx="788">
                  <c:v>98.309997559999999</c:v>
                </c:pt>
                <c:pt idx="789">
                  <c:v>98.890014639999947</c:v>
                </c:pt>
                <c:pt idx="790">
                  <c:v>99.479980470000044</c:v>
                </c:pt>
                <c:pt idx="791">
                  <c:v>100.07000733000001</c:v>
                </c:pt>
                <c:pt idx="792">
                  <c:v>100.66000367000004</c:v>
                </c:pt>
                <c:pt idx="793">
                  <c:v>101.25</c:v>
                </c:pt>
                <c:pt idx="794">
                  <c:v>101.83999633999997</c:v>
                </c:pt>
                <c:pt idx="795">
                  <c:v>102.42999266999999</c:v>
                </c:pt>
                <c:pt idx="796">
                  <c:v>103.01998902000003</c:v>
                </c:pt>
                <c:pt idx="797">
                  <c:v>103.61001586999998</c:v>
                </c:pt>
                <c:pt idx="798">
                  <c:v>104.20001221000001</c:v>
                </c:pt>
                <c:pt idx="799">
                  <c:v>104.78997802999999</c:v>
                </c:pt>
                <c:pt idx="800">
                  <c:v>105.39001464999996</c:v>
                </c:pt>
                <c:pt idx="801">
                  <c:v>105.97998047000004</c:v>
                </c:pt>
                <c:pt idx="802">
                  <c:v>106.57000733000001</c:v>
                </c:pt>
                <c:pt idx="803">
                  <c:v>107.16998290999999</c:v>
                </c:pt>
                <c:pt idx="804">
                  <c:v>107.75997925000001</c:v>
                </c:pt>
                <c:pt idx="805">
                  <c:v>108.36001586999998</c:v>
                </c:pt>
                <c:pt idx="806">
                  <c:v>108.95999146000003</c:v>
                </c:pt>
                <c:pt idx="807">
                  <c:v>109.54000853999997</c:v>
                </c:pt>
                <c:pt idx="808">
                  <c:v>110.14999388999996</c:v>
                </c:pt>
                <c:pt idx="809">
                  <c:v>110.75</c:v>
                </c:pt>
                <c:pt idx="810">
                  <c:v>111.35000611000004</c:v>
                </c:pt>
                <c:pt idx="811">
                  <c:v>111.95001221000001</c:v>
                </c:pt>
                <c:pt idx="812">
                  <c:v>112.54998778999999</c:v>
                </c:pt>
                <c:pt idx="813">
                  <c:v>113.14999388999996</c:v>
                </c:pt>
                <c:pt idx="814">
                  <c:v>113.75</c:v>
                </c:pt>
                <c:pt idx="815">
                  <c:v>114.35998536000005</c:v>
                </c:pt>
                <c:pt idx="816">
                  <c:v>114.96002198000002</c:v>
                </c:pt>
                <c:pt idx="817">
                  <c:v>115.57000732</c:v>
                </c:pt>
                <c:pt idx="818">
                  <c:v>116.17999266999999</c:v>
                </c:pt>
                <c:pt idx="819">
                  <c:v>116.77999878000003</c:v>
                </c:pt>
                <c:pt idx="820">
                  <c:v>117.38000488</c:v>
                </c:pt>
                <c:pt idx="821">
                  <c:v>117.98999022999999</c:v>
                </c:pt>
                <c:pt idx="822">
                  <c:v>118.59997557999998</c:v>
                </c:pt>
                <c:pt idx="823">
                  <c:v>119.21002196999996</c:v>
                </c:pt>
                <c:pt idx="824">
                  <c:v>119.80999756</c:v>
                </c:pt>
                <c:pt idx="825">
                  <c:v>120.42001341999998</c:v>
                </c:pt>
                <c:pt idx="826">
                  <c:v>121.03997802999999</c:v>
                </c:pt>
                <c:pt idx="827">
                  <c:v>121.65002441999997</c:v>
                </c:pt>
                <c:pt idx="828">
                  <c:v>122.25997924000001</c:v>
                </c:pt>
                <c:pt idx="829">
                  <c:v>122.86999510999999</c:v>
                </c:pt>
                <c:pt idx="830">
                  <c:v>123.48999024</c:v>
                </c:pt>
                <c:pt idx="831">
                  <c:v>124.10000609999997</c:v>
                </c:pt>
                <c:pt idx="832">
                  <c:v>124.70999146000003</c:v>
                </c:pt>
                <c:pt idx="833">
                  <c:v>125.33001709000001</c:v>
                </c:pt>
                <c:pt idx="834">
                  <c:v>125.94000244</c:v>
                </c:pt>
                <c:pt idx="835">
                  <c:v>126.55999756</c:v>
                </c:pt>
                <c:pt idx="836">
                  <c:v>127.17001343000004</c:v>
                </c:pt>
                <c:pt idx="837">
                  <c:v>127.79000853999997</c:v>
                </c:pt>
                <c:pt idx="838">
                  <c:v>128.41998290999999</c:v>
                </c:pt>
                <c:pt idx="839">
                  <c:v>129.02999878000003</c:v>
                </c:pt>
                <c:pt idx="840">
                  <c:v>129.64999389000002</c:v>
                </c:pt>
                <c:pt idx="841">
                  <c:v>130.26998902000003</c:v>
                </c:pt>
                <c:pt idx="842">
                  <c:v>130.89001464999996</c:v>
                </c:pt>
                <c:pt idx="843">
                  <c:v>131.50997925000001</c:v>
                </c:pt>
                <c:pt idx="844">
                  <c:v>132.13000489000001</c:v>
                </c:pt>
                <c:pt idx="845">
                  <c:v>132.76998902000003</c:v>
                </c:pt>
                <c:pt idx="846">
                  <c:v>133.38000488</c:v>
                </c:pt>
                <c:pt idx="847">
                  <c:v>134.00997925000001</c:v>
                </c:pt>
                <c:pt idx="848">
                  <c:v>134.63000488</c:v>
                </c:pt>
                <c:pt idx="849">
                  <c:v>135.25</c:v>
                </c:pt>
                <c:pt idx="850">
                  <c:v>135.88000488</c:v>
                </c:pt>
                <c:pt idx="851">
                  <c:v>136.51000976</c:v>
                </c:pt>
                <c:pt idx="852">
                  <c:v>137.13998413000002</c:v>
                </c:pt>
                <c:pt idx="853">
                  <c:v>137.76000975999995</c:v>
                </c:pt>
                <c:pt idx="854">
                  <c:v>138.39999390000003</c:v>
                </c:pt>
                <c:pt idx="855">
                  <c:v>139.02999878000003</c:v>
                </c:pt>
                <c:pt idx="856">
                  <c:v>139.65997313999998</c:v>
                </c:pt>
                <c:pt idx="857">
                  <c:v>140.29000855000004</c:v>
                </c:pt>
                <c:pt idx="858">
                  <c:v>140.92001341999998</c:v>
                </c:pt>
                <c:pt idx="859">
                  <c:v>141.5499878</c:v>
                </c:pt>
                <c:pt idx="860">
                  <c:v>142.17999268</c:v>
                </c:pt>
                <c:pt idx="861">
                  <c:v>142.80999756</c:v>
                </c:pt>
                <c:pt idx="862">
                  <c:v>143.45001221000001</c:v>
                </c:pt>
                <c:pt idx="863">
                  <c:v>144.08999632999996</c:v>
                </c:pt>
                <c:pt idx="864">
                  <c:v>144.72000122000003</c:v>
                </c:pt>
                <c:pt idx="865">
                  <c:v>145.35000610999998</c:v>
                </c:pt>
                <c:pt idx="866">
                  <c:v>146</c:v>
                </c:pt>
                <c:pt idx="867">
                  <c:v>146.62997436000001</c:v>
                </c:pt>
                <c:pt idx="868">
                  <c:v>147.26998902000003</c:v>
                </c:pt>
                <c:pt idx="869">
                  <c:v>147.89999388999996</c:v>
                </c:pt>
                <c:pt idx="870">
                  <c:v>148.54000855000004</c:v>
                </c:pt>
                <c:pt idx="871">
                  <c:v>149.17001342999998</c:v>
                </c:pt>
                <c:pt idx="872">
                  <c:v>149.80999756</c:v>
                </c:pt>
                <c:pt idx="873">
                  <c:v>150.45001221000001</c:v>
                </c:pt>
                <c:pt idx="874">
                  <c:v>151.08999632999996</c:v>
                </c:pt>
                <c:pt idx="875">
                  <c:v>151.72000122000003</c:v>
                </c:pt>
                <c:pt idx="876">
                  <c:v>152.35998534999999</c:v>
                </c:pt>
                <c:pt idx="877">
                  <c:v>153</c:v>
                </c:pt>
                <c:pt idx="878">
                  <c:v>153.63000489000001</c:v>
                </c:pt>
                <c:pt idx="879">
                  <c:v>154.27999877999997</c:v>
                </c:pt>
                <c:pt idx="880">
                  <c:v>154.91000365999997</c:v>
                </c:pt>
                <c:pt idx="881">
                  <c:v>155.54998779000005</c:v>
                </c:pt>
                <c:pt idx="882">
                  <c:v>156.2000122</c:v>
                </c:pt>
                <c:pt idx="883">
                  <c:v>156.83001708999996</c:v>
                </c:pt>
                <c:pt idx="884">
                  <c:v>157.47000122000003</c:v>
                </c:pt>
                <c:pt idx="885">
                  <c:v>158.11001586999998</c:v>
                </c:pt>
                <c:pt idx="886">
                  <c:v>158.75</c:v>
                </c:pt>
                <c:pt idx="887">
                  <c:v>159.39001464999996</c:v>
                </c:pt>
                <c:pt idx="888">
                  <c:v>160.02999878000003</c:v>
                </c:pt>
                <c:pt idx="889">
                  <c:v>160.67001343000004</c:v>
                </c:pt>
                <c:pt idx="890">
                  <c:v>161.32000733000001</c:v>
                </c:pt>
                <c:pt idx="891">
                  <c:v>161.95999146000003</c:v>
                </c:pt>
                <c:pt idx="892">
                  <c:v>162.60000610999998</c:v>
                </c:pt>
                <c:pt idx="893">
                  <c:v>163.24002074999999</c:v>
                </c:pt>
                <c:pt idx="894">
                  <c:v>163.88000489000001</c:v>
                </c:pt>
                <c:pt idx="895">
                  <c:v>164.52999878000003</c:v>
                </c:pt>
                <c:pt idx="896">
                  <c:v>165.16000365999997</c:v>
                </c:pt>
                <c:pt idx="897">
                  <c:v>165.80999756</c:v>
                </c:pt>
                <c:pt idx="898">
                  <c:v>166.44998169000002</c:v>
                </c:pt>
                <c:pt idx="899">
                  <c:v>167.08999632999996</c:v>
                </c:pt>
                <c:pt idx="900">
                  <c:v>167.73001098999998</c:v>
                </c:pt>
                <c:pt idx="901">
                  <c:v>168.38000488</c:v>
                </c:pt>
                <c:pt idx="902">
                  <c:v>169.02999877999997</c:v>
                </c:pt>
                <c:pt idx="903">
                  <c:v>169.67001341999998</c:v>
                </c:pt>
                <c:pt idx="904">
                  <c:v>170.30999756</c:v>
                </c:pt>
                <c:pt idx="905">
                  <c:v>170.95001221000001</c:v>
                </c:pt>
                <c:pt idx="906">
                  <c:v>171.60000609999997</c:v>
                </c:pt>
                <c:pt idx="907">
                  <c:v>172.23001099000004</c:v>
                </c:pt>
                <c:pt idx="908">
                  <c:v>172.88000487999994</c:v>
                </c:pt>
                <c:pt idx="909">
                  <c:v>173.52999876999996</c:v>
                </c:pt>
                <c:pt idx="910">
                  <c:v>174.17001342999998</c:v>
                </c:pt>
                <c:pt idx="911">
                  <c:v>174.81997680000001</c:v>
                </c:pt>
                <c:pt idx="912">
                  <c:v>175.45001221000001</c:v>
                </c:pt>
                <c:pt idx="913">
                  <c:v>176.09997557999998</c:v>
                </c:pt>
                <c:pt idx="914">
                  <c:v>176.73999024</c:v>
                </c:pt>
                <c:pt idx="915">
                  <c:v>177.39001464</c:v>
                </c:pt>
                <c:pt idx="916">
                  <c:v>178.02999878000003</c:v>
                </c:pt>
                <c:pt idx="917">
                  <c:v>178.67999266999999</c:v>
                </c:pt>
                <c:pt idx="918">
                  <c:v>179.32998656999996</c:v>
                </c:pt>
                <c:pt idx="919">
                  <c:v>179.95999144999996</c:v>
                </c:pt>
                <c:pt idx="920">
                  <c:v>180.60998534999999</c:v>
                </c:pt>
                <c:pt idx="921">
                  <c:v>181.25</c:v>
                </c:pt>
                <c:pt idx="922">
                  <c:v>181.90002442000002</c:v>
                </c:pt>
                <c:pt idx="923">
                  <c:v>182.54000855000004</c:v>
                </c:pt>
                <c:pt idx="924">
                  <c:v>183.17999268000005</c:v>
                </c:pt>
                <c:pt idx="925">
                  <c:v>183.82000733000001</c:v>
                </c:pt>
                <c:pt idx="926">
                  <c:v>184.47000121999997</c:v>
                </c:pt>
                <c:pt idx="927">
                  <c:v>185.11999512</c:v>
                </c:pt>
                <c:pt idx="928">
                  <c:v>185.76000975999995</c:v>
                </c:pt>
                <c:pt idx="929">
                  <c:v>186.39999388999996</c:v>
                </c:pt>
                <c:pt idx="930">
                  <c:v>187.04000853999997</c:v>
                </c:pt>
                <c:pt idx="931">
                  <c:v>187.69000244</c:v>
                </c:pt>
                <c:pt idx="932">
                  <c:v>188.33001708999996</c:v>
                </c:pt>
                <c:pt idx="933">
                  <c:v>188.97000122000003</c:v>
                </c:pt>
                <c:pt idx="934">
                  <c:v>189.60998536000005</c:v>
                </c:pt>
                <c:pt idx="935">
                  <c:v>190.25</c:v>
                </c:pt>
                <c:pt idx="936">
                  <c:v>190.90002442000002</c:v>
                </c:pt>
                <c:pt idx="937">
                  <c:v>191.54000853999997</c:v>
                </c:pt>
                <c:pt idx="938">
                  <c:v>192.17999268</c:v>
                </c:pt>
                <c:pt idx="939">
                  <c:v>192.81997681000001</c:v>
                </c:pt>
                <c:pt idx="940">
                  <c:v>193.45999144999996</c:v>
                </c:pt>
                <c:pt idx="941">
                  <c:v>194.10000611000004</c:v>
                </c:pt>
                <c:pt idx="942">
                  <c:v>194.73999022999999</c:v>
                </c:pt>
                <c:pt idx="943">
                  <c:v>195.36999512</c:v>
                </c:pt>
                <c:pt idx="944">
                  <c:v>196.01998900999996</c:v>
                </c:pt>
                <c:pt idx="945">
                  <c:v>196.66000366000003</c:v>
                </c:pt>
                <c:pt idx="946">
                  <c:v>197.29998779000005</c:v>
                </c:pt>
                <c:pt idx="947">
                  <c:v>197.94000244</c:v>
                </c:pt>
                <c:pt idx="948">
                  <c:v>198.57000733000001</c:v>
                </c:pt>
                <c:pt idx="949">
                  <c:v>199.20999146000003</c:v>
                </c:pt>
                <c:pt idx="950">
                  <c:v>199.83999633999997</c:v>
                </c:pt>
                <c:pt idx="951">
                  <c:v>200.48001097999997</c:v>
                </c:pt>
                <c:pt idx="952">
                  <c:v>201.11001586999998</c:v>
                </c:pt>
                <c:pt idx="953">
                  <c:v>201.75</c:v>
                </c:pt>
                <c:pt idx="954">
                  <c:v>202.38998413000002</c:v>
                </c:pt>
                <c:pt idx="955">
                  <c:v>203.01998900999996</c:v>
                </c:pt>
                <c:pt idx="956">
                  <c:v>203.64999389000002</c:v>
                </c:pt>
                <c:pt idx="957">
                  <c:v>204.27999876999996</c:v>
                </c:pt>
                <c:pt idx="958">
                  <c:v>204.91998292000005</c:v>
                </c:pt>
                <c:pt idx="959">
                  <c:v>205.54000854999998</c:v>
                </c:pt>
                <c:pt idx="960">
                  <c:v>206.17001341999998</c:v>
                </c:pt>
                <c:pt idx="961">
                  <c:v>206.80999756</c:v>
                </c:pt>
                <c:pt idx="962">
                  <c:v>207.42999268</c:v>
                </c:pt>
                <c:pt idx="963">
                  <c:v>208.05996704000006</c:v>
                </c:pt>
                <c:pt idx="964">
                  <c:v>208.69998168999996</c:v>
                </c:pt>
                <c:pt idx="965">
                  <c:v>209.32000733000001</c:v>
                </c:pt>
                <c:pt idx="966">
                  <c:v>209.95001221000007</c:v>
                </c:pt>
                <c:pt idx="967">
                  <c:v>210.56997681000001</c:v>
                </c:pt>
                <c:pt idx="968">
                  <c:v>211.19003294999999</c:v>
                </c:pt>
                <c:pt idx="969">
                  <c:v>211.82000731999995</c:v>
                </c:pt>
                <c:pt idx="970">
                  <c:v>212.42999266999999</c:v>
                </c:pt>
                <c:pt idx="971">
                  <c:v>213.05999756000006</c:v>
                </c:pt>
                <c:pt idx="972">
                  <c:v>213.68002319999999</c:v>
                </c:pt>
                <c:pt idx="973">
                  <c:v>214.30001831000004</c:v>
                </c:pt>
                <c:pt idx="974">
                  <c:v>214.93002319999994</c:v>
                </c:pt>
                <c:pt idx="975">
                  <c:v>215.55001830999998</c:v>
                </c:pt>
                <c:pt idx="976">
                  <c:v>216.15997314000003</c:v>
                </c:pt>
                <c:pt idx="977">
                  <c:v>216.77996825999998</c:v>
                </c:pt>
                <c:pt idx="978">
                  <c:v>217.38998413000002</c:v>
                </c:pt>
                <c:pt idx="979">
                  <c:v>218.01004028999995</c:v>
                </c:pt>
                <c:pt idx="980">
                  <c:v>218.62002562999999</c:v>
                </c:pt>
                <c:pt idx="981">
                  <c:v>219.23001098999998</c:v>
                </c:pt>
                <c:pt idx="982">
                  <c:v>219.85000611000004</c:v>
                </c:pt>
                <c:pt idx="983">
                  <c:v>220.46002196999996</c:v>
                </c:pt>
                <c:pt idx="984">
                  <c:v>221.07000732</c:v>
                </c:pt>
                <c:pt idx="985">
                  <c:v>221.67999266999993</c:v>
                </c:pt>
                <c:pt idx="986">
                  <c:v>222.29000854999998</c:v>
                </c:pt>
                <c:pt idx="987">
                  <c:v>222.89999390000008</c:v>
                </c:pt>
                <c:pt idx="988">
                  <c:v>223.5</c:v>
                </c:pt>
                <c:pt idx="989">
                  <c:v>224.10998536000005</c:v>
                </c:pt>
                <c:pt idx="990">
                  <c:v>224.72000121999997</c:v>
                </c:pt>
                <c:pt idx="991">
                  <c:v>225.32000733000007</c:v>
                </c:pt>
                <c:pt idx="992">
                  <c:v>225.92999268</c:v>
                </c:pt>
                <c:pt idx="993">
                  <c:v>226.52999877999997</c:v>
                </c:pt>
                <c:pt idx="994">
                  <c:v>227.13000488</c:v>
                </c:pt>
                <c:pt idx="995">
                  <c:v>227.72000122000003</c:v>
                </c:pt>
                <c:pt idx="996">
                  <c:v>228.32000732</c:v>
                </c:pt>
                <c:pt idx="997">
                  <c:v>228.92001342999993</c:v>
                </c:pt>
                <c:pt idx="998">
                  <c:v>229.52001953000001</c:v>
                </c:pt>
                <c:pt idx="999">
                  <c:v>230.11001586999998</c:v>
                </c:pt>
                <c:pt idx="1000">
                  <c:v>230.71002198000002</c:v>
                </c:pt>
                <c:pt idx="1001">
                  <c:v>231.29995726999999</c:v>
                </c:pt>
                <c:pt idx="1002">
                  <c:v>231.88998413000002</c:v>
                </c:pt>
                <c:pt idx="1003">
                  <c:v>232.48999022999999</c:v>
                </c:pt>
                <c:pt idx="1004">
                  <c:v>233.06997680000006</c:v>
                </c:pt>
                <c:pt idx="1005">
                  <c:v>233.67001342999998</c:v>
                </c:pt>
                <c:pt idx="1006">
                  <c:v>234.26000976999995</c:v>
                </c:pt>
                <c:pt idx="1007">
                  <c:v>234.84002686000002</c:v>
                </c:pt>
                <c:pt idx="1008">
                  <c:v>235.43002319999999</c:v>
                </c:pt>
                <c:pt idx="1009">
                  <c:v>236.00997925000001</c:v>
                </c:pt>
                <c:pt idx="1010">
                  <c:v>236.59997557999998</c:v>
                </c:pt>
                <c:pt idx="1011">
                  <c:v>237.17999266999993</c:v>
                </c:pt>
                <c:pt idx="1012">
                  <c:v>237.76000977000001</c:v>
                </c:pt>
                <c:pt idx="1013">
                  <c:v>238.34002685999997</c:v>
                </c:pt>
                <c:pt idx="1014">
                  <c:v>238.91998291000004</c:v>
                </c:pt>
                <c:pt idx="1015">
                  <c:v>239.5</c:v>
                </c:pt>
                <c:pt idx="1016">
                  <c:v>240.07000731999995</c:v>
                </c:pt>
                <c:pt idx="1017">
                  <c:v>240.66003418000003</c:v>
                </c:pt>
                <c:pt idx="1018">
                  <c:v>241.23999022999999</c:v>
                </c:pt>
                <c:pt idx="1019">
                  <c:v>241.80999756000006</c:v>
                </c:pt>
                <c:pt idx="1020">
                  <c:v>242.38000489000001</c:v>
                </c:pt>
                <c:pt idx="1021">
                  <c:v>242.94998168999996</c:v>
                </c:pt>
                <c:pt idx="1022">
                  <c:v>243.51998901000002</c:v>
                </c:pt>
                <c:pt idx="1023">
                  <c:v>244.08999634000003</c:v>
                </c:pt>
                <c:pt idx="1024">
                  <c:v>244.66000365999997</c:v>
                </c:pt>
                <c:pt idx="1025">
                  <c:v>245.22998047000004</c:v>
                </c:pt>
                <c:pt idx="1026">
                  <c:v>245.79998778999999</c:v>
                </c:pt>
                <c:pt idx="1027">
                  <c:v>246.35000610999998</c:v>
                </c:pt>
                <c:pt idx="1028">
                  <c:v>246.92999268000005</c:v>
                </c:pt>
                <c:pt idx="1029">
                  <c:v>247.48999022999999</c:v>
                </c:pt>
                <c:pt idx="1030">
                  <c:v>248.05001831999999</c:v>
                </c:pt>
                <c:pt idx="1031">
                  <c:v>248.60998535000004</c:v>
                </c:pt>
                <c:pt idx="1032">
                  <c:v>249.17001342999998</c:v>
                </c:pt>
                <c:pt idx="1033">
                  <c:v>249.72998046999999</c:v>
                </c:pt>
                <c:pt idx="1034">
                  <c:v>250.28997803000004</c:v>
                </c:pt>
                <c:pt idx="1035">
                  <c:v>250.84002686000002</c:v>
                </c:pt>
                <c:pt idx="1036">
                  <c:v>251.38998412999996</c:v>
                </c:pt>
                <c:pt idx="1037">
                  <c:v>251.95001219999995</c:v>
                </c:pt>
                <c:pt idx="1038">
                  <c:v>252.50003052</c:v>
                </c:pt>
                <c:pt idx="1039">
                  <c:v>253.04998778999999</c:v>
                </c:pt>
                <c:pt idx="1040">
                  <c:v>253.61001586999998</c:v>
                </c:pt>
                <c:pt idx="1041">
                  <c:v>254.14999390000003</c:v>
                </c:pt>
                <c:pt idx="1042">
                  <c:v>254.70001221000001</c:v>
                </c:pt>
                <c:pt idx="1043">
                  <c:v>255.23999024</c:v>
                </c:pt>
                <c:pt idx="1044">
                  <c:v>255.79000853999992</c:v>
                </c:pt>
                <c:pt idx="1045">
                  <c:v>256.33001709000001</c:v>
                </c:pt>
                <c:pt idx="1046">
                  <c:v>256.89001465000001</c:v>
                </c:pt>
                <c:pt idx="1047">
                  <c:v>257.41998290999999</c:v>
                </c:pt>
                <c:pt idx="1048">
                  <c:v>257.95999144999996</c:v>
                </c:pt>
                <c:pt idx="1049">
                  <c:v>258.50997924000001</c:v>
                </c:pt>
                <c:pt idx="1050">
                  <c:v>259.04000854999998</c:v>
                </c:pt>
                <c:pt idx="1051">
                  <c:v>259.57003784999995</c:v>
                </c:pt>
                <c:pt idx="1052">
                  <c:v>260.10998535000004</c:v>
                </c:pt>
                <c:pt idx="1053">
                  <c:v>260.65002442000002</c:v>
                </c:pt>
                <c:pt idx="1054">
                  <c:v>261.17999268</c:v>
                </c:pt>
                <c:pt idx="1055">
                  <c:v>261.71997069999998</c:v>
                </c:pt>
                <c:pt idx="1056">
                  <c:v>262.24999999999994</c:v>
                </c:pt>
                <c:pt idx="1057">
                  <c:v>262.77996826000003</c:v>
                </c:pt>
                <c:pt idx="1058">
                  <c:v>263.31002808</c:v>
                </c:pt>
                <c:pt idx="1059">
                  <c:v>263.83999633999997</c:v>
                </c:pt>
                <c:pt idx="1060">
                  <c:v>264.36001586999998</c:v>
                </c:pt>
                <c:pt idx="1061">
                  <c:v>264.87997436000006</c:v>
                </c:pt>
                <c:pt idx="1062">
                  <c:v>265.40002441000001</c:v>
                </c:pt>
                <c:pt idx="1063">
                  <c:v>265.92999268</c:v>
                </c:pt>
                <c:pt idx="1064">
                  <c:v>266.45999145999997</c:v>
                </c:pt>
                <c:pt idx="1065">
                  <c:v>266.97000121999997</c:v>
                </c:pt>
                <c:pt idx="1066">
                  <c:v>267.48999023000005</c:v>
                </c:pt>
                <c:pt idx="1067">
                  <c:v>268.01000976</c:v>
                </c:pt>
                <c:pt idx="1068">
                  <c:v>268.51998902000003</c:v>
                </c:pt>
                <c:pt idx="1069">
                  <c:v>269.03997802999999</c:v>
                </c:pt>
                <c:pt idx="1070">
                  <c:v>269.55001830999993</c:v>
                </c:pt>
                <c:pt idx="1071">
                  <c:v>270.05999756000006</c:v>
                </c:pt>
                <c:pt idx="1072">
                  <c:v>270.57000732</c:v>
                </c:pt>
                <c:pt idx="1073">
                  <c:v>271.08999634000003</c:v>
                </c:pt>
                <c:pt idx="1074">
                  <c:v>271.58996581999997</c:v>
                </c:pt>
                <c:pt idx="1075">
                  <c:v>272.09002684999996</c:v>
                </c:pt>
                <c:pt idx="1076">
                  <c:v>272.60000609999992</c:v>
                </c:pt>
                <c:pt idx="1077">
                  <c:v>273.09997558000003</c:v>
                </c:pt>
                <c:pt idx="1078">
                  <c:v>273.60000611000004</c:v>
                </c:pt>
                <c:pt idx="1079">
                  <c:v>274.10000610999998</c:v>
                </c:pt>
                <c:pt idx="1080">
                  <c:v>274.59997558999999</c:v>
                </c:pt>
                <c:pt idx="1081">
                  <c:v>275.10000609999997</c:v>
                </c:pt>
                <c:pt idx="1082">
                  <c:v>275.58999634000008</c:v>
                </c:pt>
                <c:pt idx="1083">
                  <c:v>276.08996582000003</c:v>
                </c:pt>
                <c:pt idx="1084">
                  <c:v>276.58001709000001</c:v>
                </c:pt>
                <c:pt idx="1085">
                  <c:v>277.07000732</c:v>
                </c:pt>
                <c:pt idx="1086">
                  <c:v>277.55996704</c:v>
                </c:pt>
                <c:pt idx="1087">
                  <c:v>278.05001830999998</c:v>
                </c:pt>
                <c:pt idx="1088">
                  <c:v>278.52999877999997</c:v>
                </c:pt>
                <c:pt idx="1089">
                  <c:v>279.00997925000007</c:v>
                </c:pt>
                <c:pt idx="1090">
                  <c:v>279.50003050999999</c:v>
                </c:pt>
                <c:pt idx="1091">
                  <c:v>279.98001097999997</c:v>
                </c:pt>
                <c:pt idx="1092">
                  <c:v>280.45999146000003</c:v>
                </c:pt>
                <c:pt idx="1093">
                  <c:v>280.93997193000001</c:v>
                </c:pt>
                <c:pt idx="1094">
                  <c:v>281.42001342999998</c:v>
                </c:pt>
                <c:pt idx="1095">
                  <c:v>281.89001463999995</c:v>
                </c:pt>
                <c:pt idx="1096">
                  <c:v>282.35998535000004</c:v>
                </c:pt>
                <c:pt idx="1097">
                  <c:v>282.83001709000001</c:v>
                </c:pt>
                <c:pt idx="1098">
                  <c:v>283.31002806999999</c:v>
                </c:pt>
                <c:pt idx="1099">
                  <c:v>283.76998901000002</c:v>
                </c:pt>
                <c:pt idx="1100">
                  <c:v>284.22998046999999</c:v>
                </c:pt>
                <c:pt idx="1101">
                  <c:v>284.69998168999996</c:v>
                </c:pt>
                <c:pt idx="1102">
                  <c:v>285.17001342999998</c:v>
                </c:pt>
                <c:pt idx="1103">
                  <c:v>285.61999511999994</c:v>
                </c:pt>
                <c:pt idx="1104">
                  <c:v>286.08999634000003</c:v>
                </c:pt>
                <c:pt idx="1105">
                  <c:v>286.53997802000004</c:v>
                </c:pt>
                <c:pt idx="1106">
                  <c:v>287.00003050999999</c:v>
                </c:pt>
                <c:pt idx="1107">
                  <c:v>287.4500122</c:v>
                </c:pt>
                <c:pt idx="1108">
                  <c:v>287.89999390000003</c:v>
                </c:pt>
                <c:pt idx="1109">
                  <c:v>288.34997558999999</c:v>
                </c:pt>
                <c:pt idx="1110">
                  <c:v>288.79003906999998</c:v>
                </c:pt>
                <c:pt idx="1111">
                  <c:v>289.24002074999993</c:v>
                </c:pt>
                <c:pt idx="1112">
                  <c:v>289.69000243999994</c:v>
                </c:pt>
                <c:pt idx="1113">
                  <c:v>290.12997436000006</c:v>
                </c:pt>
                <c:pt idx="1114">
                  <c:v>290.56997681000007</c:v>
                </c:pt>
                <c:pt idx="1115">
                  <c:v>291.01004029000001</c:v>
                </c:pt>
                <c:pt idx="1116">
                  <c:v>291.44000245000001</c:v>
                </c:pt>
                <c:pt idx="1117">
                  <c:v>291.88000488</c:v>
                </c:pt>
                <c:pt idx="1118">
                  <c:v>292.30999754999999</c:v>
                </c:pt>
                <c:pt idx="1119">
                  <c:v>292.73999024</c:v>
                </c:pt>
                <c:pt idx="1120">
                  <c:v>293.16998290999999</c:v>
                </c:pt>
                <c:pt idx="1121">
                  <c:v>293.60003661999997</c:v>
                </c:pt>
                <c:pt idx="1122">
                  <c:v>294.01000975999995</c:v>
                </c:pt>
                <c:pt idx="1123">
                  <c:v>294.44000245000007</c:v>
                </c:pt>
                <c:pt idx="1124">
                  <c:v>294.85998535000004</c:v>
                </c:pt>
                <c:pt idx="1125">
                  <c:v>295.27996826000003</c:v>
                </c:pt>
                <c:pt idx="1126">
                  <c:v>295.69003294999999</c:v>
                </c:pt>
                <c:pt idx="1127">
                  <c:v>296.10000609999997</c:v>
                </c:pt>
                <c:pt idx="1128">
                  <c:v>296.52001953000001</c:v>
                </c:pt>
                <c:pt idx="1129">
                  <c:v>296.92999268</c:v>
                </c:pt>
                <c:pt idx="1130">
                  <c:v>297.32998656999996</c:v>
                </c:pt>
                <c:pt idx="1131">
                  <c:v>297.73999024</c:v>
                </c:pt>
                <c:pt idx="1132">
                  <c:v>298.13000487999994</c:v>
                </c:pt>
                <c:pt idx="1133">
                  <c:v>298.52999877999997</c:v>
                </c:pt>
                <c:pt idx="1134">
                  <c:v>298.92999268000005</c:v>
                </c:pt>
                <c:pt idx="1135">
                  <c:v>299.32998657000007</c:v>
                </c:pt>
                <c:pt idx="1136">
                  <c:v>299.71997071000004</c:v>
                </c:pt>
                <c:pt idx="1137">
                  <c:v>300.11996460000006</c:v>
                </c:pt>
                <c:pt idx="1138">
                  <c:v>300.51004029000001</c:v>
                </c:pt>
                <c:pt idx="1139">
                  <c:v>300.90002441000001</c:v>
                </c:pt>
                <c:pt idx="1140">
                  <c:v>301.27999878000003</c:v>
                </c:pt>
                <c:pt idx="1141">
                  <c:v>301.67001342999998</c:v>
                </c:pt>
                <c:pt idx="1142">
                  <c:v>302.04998778999999</c:v>
                </c:pt>
                <c:pt idx="1143">
                  <c:v>302.42999268</c:v>
                </c:pt>
                <c:pt idx="1144">
                  <c:v>302.79995726999999</c:v>
                </c:pt>
                <c:pt idx="1145">
                  <c:v>303.18002318999993</c:v>
                </c:pt>
                <c:pt idx="1146">
                  <c:v>303.56002806999993</c:v>
                </c:pt>
                <c:pt idx="1147">
                  <c:v>303.93002319999994</c:v>
                </c:pt>
                <c:pt idx="1148">
                  <c:v>304.29000853999992</c:v>
                </c:pt>
                <c:pt idx="1149">
                  <c:v>304.66000367000004</c:v>
                </c:pt>
                <c:pt idx="1150">
                  <c:v>305.01998901000002</c:v>
                </c:pt>
                <c:pt idx="1151">
                  <c:v>305.38998413000002</c:v>
                </c:pt>
                <c:pt idx="1152">
                  <c:v>305.74002075000004</c:v>
                </c:pt>
                <c:pt idx="1153">
                  <c:v>306.11001587000004</c:v>
                </c:pt>
                <c:pt idx="1154">
                  <c:v>306.47000122000003</c:v>
                </c:pt>
                <c:pt idx="1155">
                  <c:v>306.82000732</c:v>
                </c:pt>
                <c:pt idx="1156">
                  <c:v>307.17999266999999</c:v>
                </c:pt>
                <c:pt idx="1157">
                  <c:v>307.51998902000003</c:v>
                </c:pt>
                <c:pt idx="1158">
                  <c:v>307.86999512</c:v>
                </c:pt>
                <c:pt idx="1159">
                  <c:v>308.20996093999997</c:v>
                </c:pt>
                <c:pt idx="1160">
                  <c:v>308.56002807999994</c:v>
                </c:pt>
                <c:pt idx="1161">
                  <c:v>308.90002440999996</c:v>
                </c:pt>
                <c:pt idx="1162">
                  <c:v>309.23001097999992</c:v>
                </c:pt>
                <c:pt idx="1163">
                  <c:v>309.58001708999996</c:v>
                </c:pt>
                <c:pt idx="1164">
                  <c:v>309.91000366000003</c:v>
                </c:pt>
                <c:pt idx="1165">
                  <c:v>310.25000000000006</c:v>
                </c:pt>
                <c:pt idx="1166">
                  <c:v>310.56997680000006</c:v>
                </c:pt>
                <c:pt idx="1167">
                  <c:v>310.89996338000003</c:v>
                </c:pt>
                <c:pt idx="1168">
                  <c:v>311.22003174000002</c:v>
                </c:pt>
                <c:pt idx="1169">
                  <c:v>311.55001831000004</c:v>
                </c:pt>
                <c:pt idx="1170">
                  <c:v>311.86999512</c:v>
                </c:pt>
                <c:pt idx="1171">
                  <c:v>312.19000245000001</c:v>
                </c:pt>
                <c:pt idx="1172">
                  <c:v>312.51000977000001</c:v>
                </c:pt>
                <c:pt idx="1173">
                  <c:v>312.81997680000001</c:v>
                </c:pt>
                <c:pt idx="1174">
                  <c:v>313.13000488</c:v>
                </c:pt>
                <c:pt idx="1175">
                  <c:v>313.43997193000001</c:v>
                </c:pt>
                <c:pt idx="1176">
                  <c:v>313.74996948</c:v>
                </c:pt>
                <c:pt idx="1177">
                  <c:v>314.05996704</c:v>
                </c:pt>
                <c:pt idx="1178">
                  <c:v>314.36001586999998</c:v>
                </c:pt>
                <c:pt idx="1179">
                  <c:v>314.66000366999998</c:v>
                </c:pt>
                <c:pt idx="1180">
                  <c:v>314.95001220999995</c:v>
                </c:pt>
                <c:pt idx="1181">
                  <c:v>315.25000000000006</c:v>
                </c:pt>
                <c:pt idx="1182">
                  <c:v>315.54998780000005</c:v>
                </c:pt>
                <c:pt idx="1183">
                  <c:v>315.83999634000003</c:v>
                </c:pt>
                <c:pt idx="1184">
                  <c:v>316.12997437000007</c:v>
                </c:pt>
                <c:pt idx="1185">
                  <c:v>316.40997314000003</c:v>
                </c:pt>
                <c:pt idx="1186">
                  <c:v>316.7000122</c:v>
                </c:pt>
                <c:pt idx="1187">
                  <c:v>316.98001098000003</c:v>
                </c:pt>
                <c:pt idx="1188">
                  <c:v>317.26000977000001</c:v>
                </c:pt>
                <c:pt idx="1189">
                  <c:v>317.54000853999997</c:v>
                </c:pt>
                <c:pt idx="1190">
                  <c:v>317.82000732</c:v>
                </c:pt>
                <c:pt idx="1191">
                  <c:v>318.08999633999997</c:v>
                </c:pt>
                <c:pt idx="1192">
                  <c:v>318.35998534999999</c:v>
                </c:pt>
                <c:pt idx="1193">
                  <c:v>318.62997436000001</c:v>
                </c:pt>
                <c:pt idx="1194">
                  <c:v>318.88998412999996</c:v>
                </c:pt>
                <c:pt idx="1195">
                  <c:v>319.15997314999998</c:v>
                </c:pt>
                <c:pt idx="1196">
                  <c:v>319.42001342999998</c:v>
                </c:pt>
                <c:pt idx="1197">
                  <c:v>319.68002318999993</c:v>
                </c:pt>
                <c:pt idx="1198">
                  <c:v>319.92999266999993</c:v>
                </c:pt>
                <c:pt idx="1199">
                  <c:v>320.19000243999994</c:v>
                </c:pt>
                <c:pt idx="1200">
                  <c:v>320.44000244000006</c:v>
                </c:pt>
                <c:pt idx="1201">
                  <c:v>320.69000244000006</c:v>
                </c:pt>
                <c:pt idx="1202">
                  <c:v>320.94000244000006</c:v>
                </c:pt>
                <c:pt idx="1203">
                  <c:v>321.19000244000006</c:v>
                </c:pt>
                <c:pt idx="1204">
                  <c:v>321.42999268000005</c:v>
                </c:pt>
                <c:pt idx="1205">
                  <c:v>321.67004395000004</c:v>
                </c:pt>
                <c:pt idx="1206">
                  <c:v>321.91003418000003</c:v>
                </c:pt>
                <c:pt idx="1207">
                  <c:v>322.15002441000001</c:v>
                </c:pt>
                <c:pt idx="1208">
                  <c:v>322.38000489000001</c:v>
                </c:pt>
                <c:pt idx="1209">
                  <c:v>322.61999512</c:v>
                </c:pt>
                <c:pt idx="1210">
                  <c:v>322.85000611000004</c:v>
                </c:pt>
                <c:pt idx="1211">
                  <c:v>323.07000732</c:v>
                </c:pt>
                <c:pt idx="1212">
                  <c:v>323.30999756</c:v>
                </c:pt>
                <c:pt idx="1213">
                  <c:v>323.51998901000002</c:v>
                </c:pt>
                <c:pt idx="1214">
                  <c:v>323.73999024</c:v>
                </c:pt>
                <c:pt idx="1215">
                  <c:v>323.96997069999998</c:v>
                </c:pt>
                <c:pt idx="1216">
                  <c:v>324.17996216</c:v>
                </c:pt>
                <c:pt idx="1217">
                  <c:v>324.39996337999997</c:v>
                </c:pt>
                <c:pt idx="1218">
                  <c:v>324.61001586999998</c:v>
                </c:pt>
                <c:pt idx="1219">
                  <c:v>324.82000731999995</c:v>
                </c:pt>
                <c:pt idx="1220">
                  <c:v>325.03002928999996</c:v>
                </c:pt>
                <c:pt idx="1221">
                  <c:v>325.24002074999993</c:v>
                </c:pt>
                <c:pt idx="1222">
                  <c:v>325.44000243999994</c:v>
                </c:pt>
                <c:pt idx="1223">
                  <c:v>325.64001464999996</c:v>
                </c:pt>
                <c:pt idx="1224">
                  <c:v>325.83999634000003</c:v>
                </c:pt>
                <c:pt idx="1225">
                  <c:v>326.03997803000004</c:v>
                </c:pt>
                <c:pt idx="1226">
                  <c:v>326.22998047000004</c:v>
                </c:pt>
                <c:pt idx="1227">
                  <c:v>326.42999268000005</c:v>
                </c:pt>
                <c:pt idx="1228">
                  <c:v>326.60998535000004</c:v>
                </c:pt>
                <c:pt idx="1229">
                  <c:v>326.79998779000005</c:v>
                </c:pt>
                <c:pt idx="1230">
                  <c:v>326.98995971000005</c:v>
                </c:pt>
                <c:pt idx="1231">
                  <c:v>327.17001342000003</c:v>
                </c:pt>
                <c:pt idx="1232">
                  <c:v>327.35000611000004</c:v>
                </c:pt>
                <c:pt idx="1233">
                  <c:v>327.54000855000004</c:v>
                </c:pt>
                <c:pt idx="1234">
                  <c:v>327.70999145000002</c:v>
                </c:pt>
                <c:pt idx="1235">
                  <c:v>327.89001465000001</c:v>
                </c:pt>
                <c:pt idx="1236">
                  <c:v>328.05999756</c:v>
                </c:pt>
                <c:pt idx="1237">
                  <c:v>328.22998046999999</c:v>
                </c:pt>
                <c:pt idx="1238">
                  <c:v>328.39999390000003</c:v>
                </c:pt>
                <c:pt idx="1239">
                  <c:v>328.56997681000001</c:v>
                </c:pt>
                <c:pt idx="1240">
                  <c:v>328.73999022999999</c:v>
                </c:pt>
                <c:pt idx="1241">
                  <c:v>328.88998412999996</c:v>
                </c:pt>
                <c:pt idx="1242">
                  <c:v>329.05996705000001</c:v>
                </c:pt>
                <c:pt idx="1243">
                  <c:v>329.22003173999997</c:v>
                </c:pt>
                <c:pt idx="1244">
                  <c:v>329.37002562999993</c:v>
                </c:pt>
                <c:pt idx="1245">
                  <c:v>329.53002929999997</c:v>
                </c:pt>
                <c:pt idx="1246">
                  <c:v>329.67001341999992</c:v>
                </c:pt>
                <c:pt idx="1247">
                  <c:v>329.82000731999995</c:v>
                </c:pt>
                <c:pt idx="1248">
                  <c:v>329.98001097999992</c:v>
                </c:pt>
                <c:pt idx="1249">
                  <c:v>330.11999512000006</c:v>
                </c:pt>
                <c:pt idx="1250">
                  <c:v>330.26998902000008</c:v>
                </c:pt>
                <c:pt idx="1251">
                  <c:v>330.39999389000002</c:v>
                </c:pt>
                <c:pt idx="1252">
                  <c:v>330.54998779000005</c:v>
                </c:pt>
                <c:pt idx="1253">
                  <c:v>330.67999268000005</c:v>
                </c:pt>
                <c:pt idx="1254">
                  <c:v>330.81997681000007</c:v>
                </c:pt>
                <c:pt idx="1255">
                  <c:v>330.95004273000001</c:v>
                </c:pt>
                <c:pt idx="1256">
                  <c:v>331.08001709000001</c:v>
                </c:pt>
                <c:pt idx="1257">
                  <c:v>331.21002198000002</c:v>
                </c:pt>
                <c:pt idx="1258">
                  <c:v>331.34002685000002</c:v>
                </c:pt>
                <c:pt idx="1259">
                  <c:v>331.46002197000001</c:v>
                </c:pt>
                <c:pt idx="1260">
                  <c:v>331.58001709000001</c:v>
                </c:pt>
                <c:pt idx="1261">
                  <c:v>331.71002198000002</c:v>
                </c:pt>
                <c:pt idx="1262">
                  <c:v>331.82000732</c:v>
                </c:pt>
                <c:pt idx="1263">
                  <c:v>331.92999266999999</c:v>
                </c:pt>
                <c:pt idx="1264">
                  <c:v>332.04998778999999</c:v>
                </c:pt>
                <c:pt idx="1265">
                  <c:v>332.16000365999997</c:v>
                </c:pt>
                <c:pt idx="1266">
                  <c:v>332.27999876999996</c:v>
                </c:pt>
                <c:pt idx="1267">
                  <c:v>332.37997437000001</c:v>
                </c:pt>
                <c:pt idx="1268">
                  <c:v>332.48999024</c:v>
                </c:pt>
                <c:pt idx="1269">
                  <c:v>332.58996581999997</c:v>
                </c:pt>
                <c:pt idx="1270">
                  <c:v>332.69998168999996</c:v>
                </c:pt>
                <c:pt idx="1271">
                  <c:v>332.79000853999997</c:v>
                </c:pt>
                <c:pt idx="1272">
                  <c:v>332.89001464999996</c:v>
                </c:pt>
                <c:pt idx="1273">
                  <c:v>332.98001098999998</c:v>
                </c:pt>
                <c:pt idx="1274">
                  <c:v>333.08001708999996</c:v>
                </c:pt>
                <c:pt idx="1275">
                  <c:v>333.17001342999993</c:v>
                </c:pt>
                <c:pt idx="1276">
                  <c:v>333.26000975999995</c:v>
                </c:pt>
                <c:pt idx="1277">
                  <c:v>333.35000609999992</c:v>
                </c:pt>
                <c:pt idx="1278">
                  <c:v>333.42999268000005</c:v>
                </c:pt>
                <c:pt idx="1279">
                  <c:v>333.51998902000008</c:v>
                </c:pt>
                <c:pt idx="1280">
                  <c:v>333.58999634000003</c:v>
                </c:pt>
                <c:pt idx="1281">
                  <c:v>333.67999268000005</c:v>
                </c:pt>
                <c:pt idx="1282">
                  <c:v>333.74996948000006</c:v>
                </c:pt>
                <c:pt idx="1283">
                  <c:v>333.82998657000002</c:v>
                </c:pt>
                <c:pt idx="1284">
                  <c:v>333.89996337000002</c:v>
                </c:pt>
                <c:pt idx="1285">
                  <c:v>333.97998046000004</c:v>
                </c:pt>
                <c:pt idx="1286">
                  <c:v>334.04003906000003</c:v>
                </c:pt>
                <c:pt idx="1287">
                  <c:v>334.11001587000004</c:v>
                </c:pt>
                <c:pt idx="1288">
                  <c:v>334.17001343000004</c:v>
                </c:pt>
                <c:pt idx="1289">
                  <c:v>334.24002074999999</c:v>
                </c:pt>
                <c:pt idx="1290">
                  <c:v>334.30001830999998</c:v>
                </c:pt>
                <c:pt idx="1291">
                  <c:v>334.36001586999998</c:v>
                </c:pt>
                <c:pt idx="1292">
                  <c:v>334.42001341999998</c:v>
                </c:pt>
                <c:pt idx="1293">
                  <c:v>334.47000121999997</c:v>
                </c:pt>
                <c:pt idx="1294">
                  <c:v>334.52999877999997</c:v>
                </c:pt>
                <c:pt idx="1295">
                  <c:v>334.57998658000002</c:v>
                </c:pt>
                <c:pt idx="1296">
                  <c:v>334.62997436000001</c:v>
                </c:pt>
                <c:pt idx="1297">
                  <c:v>334.67999266999999</c:v>
                </c:pt>
                <c:pt idx="1298">
                  <c:v>334.71997070999998</c:v>
                </c:pt>
                <c:pt idx="1299">
                  <c:v>334.76998901999997</c:v>
                </c:pt>
                <c:pt idx="1300">
                  <c:v>334.80996705000001</c:v>
                </c:pt>
                <c:pt idx="1301">
                  <c:v>334.85998536</c:v>
                </c:pt>
                <c:pt idx="1302">
                  <c:v>334.89001464999996</c:v>
                </c:pt>
                <c:pt idx="1303">
                  <c:v>334.93002319999999</c:v>
                </c:pt>
                <c:pt idx="1304">
                  <c:v>334.96002196999996</c:v>
                </c:pt>
                <c:pt idx="1305">
                  <c:v>335.00003051999994</c:v>
                </c:pt>
                <c:pt idx="1306">
                  <c:v>335.04000854999998</c:v>
                </c:pt>
                <c:pt idx="1307">
                  <c:v>335.05999754999993</c:v>
                </c:pt>
                <c:pt idx="1308">
                  <c:v>335.08999632999996</c:v>
                </c:pt>
                <c:pt idx="1309">
                  <c:v>335.11999510999993</c:v>
                </c:pt>
                <c:pt idx="1310">
                  <c:v>335.14999388999996</c:v>
                </c:pt>
                <c:pt idx="1311">
                  <c:v>335.16000366000003</c:v>
                </c:pt>
                <c:pt idx="1312">
                  <c:v>335.19000244000006</c:v>
                </c:pt>
                <c:pt idx="1313">
                  <c:v>335.20999146000008</c:v>
                </c:pt>
                <c:pt idx="1314">
                  <c:v>335.22000122000003</c:v>
                </c:pt>
                <c:pt idx="1315">
                  <c:v>335.23999023000005</c:v>
                </c:pt>
                <c:pt idx="1316">
                  <c:v>335.25997925000007</c:v>
                </c:pt>
                <c:pt idx="1317">
                  <c:v>335.26998901000002</c:v>
                </c:pt>
                <c:pt idx="1318">
                  <c:v>335.28997802000004</c:v>
                </c:pt>
                <c:pt idx="1319">
                  <c:v>335.28997803000004</c:v>
                </c:pt>
                <c:pt idx="1320">
                  <c:v>335.29998780000005</c:v>
                </c:pt>
                <c:pt idx="1321">
                  <c:v>335.30996704000006</c:v>
                </c:pt>
                <c:pt idx="1322">
                  <c:v>335.31002808000005</c:v>
                </c:pt>
                <c:pt idx="1323">
                  <c:v>335.31002808000005</c:v>
                </c:pt>
                <c:pt idx="1324">
                  <c:v>335.32003784</c:v>
                </c:pt>
                <c:pt idx="1325">
                  <c:v>335.31002806999999</c:v>
                </c:pt>
                <c:pt idx="1326">
                  <c:v>335.32003784</c:v>
                </c:pt>
                <c:pt idx="1327">
                  <c:v>335.32003784</c:v>
                </c:pt>
                <c:pt idx="1328">
                  <c:v>335.30001831000004</c:v>
                </c:pt>
                <c:pt idx="1329">
                  <c:v>335.30001831000004</c:v>
                </c:pt>
                <c:pt idx="1330">
                  <c:v>335.29000854000003</c:v>
                </c:pt>
                <c:pt idx="1331">
                  <c:v>335.27999878000003</c:v>
                </c:pt>
                <c:pt idx="1332">
                  <c:v>335.27001954000002</c:v>
                </c:pt>
                <c:pt idx="1333">
                  <c:v>335.26000977000001</c:v>
                </c:pt>
                <c:pt idx="1334">
                  <c:v>335.24002075999999</c:v>
                </c:pt>
                <c:pt idx="1335">
                  <c:v>335.23001098999998</c:v>
                </c:pt>
                <c:pt idx="1336">
                  <c:v>335.21002198000002</c:v>
                </c:pt>
                <c:pt idx="1337">
                  <c:v>335.20001221000001</c:v>
                </c:pt>
                <c:pt idx="1338">
                  <c:v>335.17001342999998</c:v>
                </c:pt>
                <c:pt idx="1339">
                  <c:v>335.14999390000003</c:v>
                </c:pt>
                <c:pt idx="1340">
                  <c:v>335.13000488</c:v>
                </c:pt>
                <c:pt idx="1341">
                  <c:v>335.10000609999997</c:v>
                </c:pt>
                <c:pt idx="1342">
                  <c:v>335.07998657000002</c:v>
                </c:pt>
                <c:pt idx="1343">
                  <c:v>335.04998778999999</c:v>
                </c:pt>
                <c:pt idx="1344">
                  <c:v>335.01998901000002</c:v>
                </c:pt>
                <c:pt idx="1345">
                  <c:v>334.98999022999999</c:v>
                </c:pt>
                <c:pt idx="1346">
                  <c:v>334.95999146000003</c:v>
                </c:pt>
                <c:pt idx="1347">
                  <c:v>334.91998290999999</c:v>
                </c:pt>
                <c:pt idx="1348">
                  <c:v>334.88000488</c:v>
                </c:pt>
                <c:pt idx="1349">
                  <c:v>334.84997557999998</c:v>
                </c:pt>
                <c:pt idx="1350">
                  <c:v>334.80999754999999</c:v>
                </c:pt>
                <c:pt idx="1351">
                  <c:v>334.76998901000002</c:v>
                </c:pt>
                <c:pt idx="1352">
                  <c:v>334.72998045999998</c:v>
                </c:pt>
                <c:pt idx="1353">
                  <c:v>334.67999266999999</c:v>
                </c:pt>
                <c:pt idx="1354">
                  <c:v>334.63998413000002</c:v>
                </c:pt>
                <c:pt idx="1355">
                  <c:v>334.59997557999998</c:v>
                </c:pt>
                <c:pt idx="1356">
                  <c:v>334.54998778999999</c:v>
                </c:pt>
                <c:pt idx="1357">
                  <c:v>334.50997924000001</c:v>
                </c:pt>
                <c:pt idx="1358">
                  <c:v>334.45999144999996</c:v>
                </c:pt>
                <c:pt idx="1359">
                  <c:v>334.41000365999997</c:v>
                </c:pt>
                <c:pt idx="1360">
                  <c:v>334.34997557999998</c:v>
                </c:pt>
                <c:pt idx="1361">
                  <c:v>334.29998778999999</c:v>
                </c:pt>
                <c:pt idx="1362">
                  <c:v>334.23999022999999</c:v>
                </c:pt>
                <c:pt idx="1363">
                  <c:v>334.19000244</c:v>
                </c:pt>
                <c:pt idx="1364">
                  <c:v>334.13000488</c:v>
                </c:pt>
                <c:pt idx="1365">
                  <c:v>334.06997680000001</c:v>
                </c:pt>
                <c:pt idx="1366">
                  <c:v>334.00997924000001</c:v>
                </c:pt>
                <c:pt idx="1367">
                  <c:v>333.94998169000002</c:v>
                </c:pt>
                <c:pt idx="1368">
                  <c:v>333.88000488</c:v>
                </c:pt>
                <c:pt idx="1369">
                  <c:v>333.81997680000001</c:v>
                </c:pt>
                <c:pt idx="1370">
                  <c:v>333.75</c:v>
                </c:pt>
                <c:pt idx="1371">
                  <c:v>333.69000244</c:v>
                </c:pt>
                <c:pt idx="1372">
                  <c:v>333.61999510999999</c:v>
                </c:pt>
                <c:pt idx="1373">
                  <c:v>333.54998778999999</c:v>
                </c:pt>
                <c:pt idx="1374">
                  <c:v>333.48999022999999</c:v>
                </c:pt>
                <c:pt idx="1375">
                  <c:v>333.41998290999999</c:v>
                </c:pt>
                <c:pt idx="1376">
                  <c:v>333.33999632999996</c:v>
                </c:pt>
                <c:pt idx="1377">
                  <c:v>333.26998901000002</c:v>
                </c:pt>
                <c:pt idx="1378">
                  <c:v>333.20001221000001</c:v>
                </c:pt>
                <c:pt idx="1379">
                  <c:v>333.13000488</c:v>
                </c:pt>
                <c:pt idx="1380">
                  <c:v>333.04998778999999</c:v>
                </c:pt>
                <c:pt idx="1381">
                  <c:v>332.97000121999997</c:v>
                </c:pt>
                <c:pt idx="1382">
                  <c:v>332.89999390000003</c:v>
                </c:pt>
                <c:pt idx="1383">
                  <c:v>332.82000732</c:v>
                </c:pt>
                <c:pt idx="1384">
                  <c:v>332.73999022999999</c:v>
                </c:pt>
                <c:pt idx="1385">
                  <c:v>332.66000367000004</c:v>
                </c:pt>
                <c:pt idx="1386">
                  <c:v>332.58001709000001</c:v>
                </c:pt>
                <c:pt idx="1387">
                  <c:v>332.5</c:v>
                </c:pt>
                <c:pt idx="1388">
                  <c:v>332.41000367000004</c:v>
                </c:pt>
                <c:pt idx="1389">
                  <c:v>332.33001709000001</c:v>
                </c:pt>
                <c:pt idx="1390">
                  <c:v>332.25</c:v>
                </c:pt>
                <c:pt idx="1391">
                  <c:v>332.16000367000004</c:v>
                </c:pt>
                <c:pt idx="1392">
                  <c:v>332.08001709000001</c:v>
                </c:pt>
                <c:pt idx="1393">
                  <c:v>332.00003052</c:v>
                </c:pt>
                <c:pt idx="1394">
                  <c:v>331.90002441000001</c:v>
                </c:pt>
                <c:pt idx="1395">
                  <c:v>331.82000732</c:v>
                </c:pt>
                <c:pt idx="1396">
                  <c:v>331.74002076000005</c:v>
                </c:pt>
                <c:pt idx="1397">
                  <c:v>331.65002442000002</c:v>
                </c:pt>
                <c:pt idx="1398">
                  <c:v>331.56002808000005</c:v>
                </c:pt>
                <c:pt idx="1399">
                  <c:v>331.47003174000002</c:v>
                </c:pt>
                <c:pt idx="1400">
                  <c:v>331.3800354</c:v>
                </c:pt>
                <c:pt idx="1401">
                  <c:v>331.29003907000003</c:v>
                </c:pt>
                <c:pt idx="1402">
                  <c:v>331.20999146000003</c:v>
                </c:pt>
                <c:pt idx="1403">
                  <c:v>331.11996460000006</c:v>
                </c:pt>
                <c:pt idx="1404">
                  <c:v>331.01998902000003</c:v>
                </c:pt>
                <c:pt idx="1405">
                  <c:v>330.94000244000006</c:v>
                </c:pt>
                <c:pt idx="1406">
                  <c:v>330.84997558000003</c:v>
                </c:pt>
                <c:pt idx="1407">
                  <c:v>330.75997925000007</c:v>
                </c:pt>
                <c:pt idx="1408">
                  <c:v>330.65997314000003</c:v>
                </c:pt>
                <c:pt idx="1409">
                  <c:v>330.56997680000006</c:v>
                </c:pt>
                <c:pt idx="1410">
                  <c:v>330.47998047000004</c:v>
                </c:pt>
                <c:pt idx="1411">
                  <c:v>330.38998413000007</c:v>
                </c:pt>
                <c:pt idx="1412">
                  <c:v>330.29998778999993</c:v>
                </c:pt>
                <c:pt idx="1413">
                  <c:v>330.21002196999996</c:v>
                </c:pt>
                <c:pt idx="1414">
                  <c:v>330.10998534999999</c:v>
                </c:pt>
                <c:pt idx="1415">
                  <c:v>330.0200195299999</c:v>
                </c:pt>
                <c:pt idx="1416">
                  <c:v>329.91998290999993</c:v>
                </c:pt>
                <c:pt idx="1417">
                  <c:v>329.84002685999997</c:v>
                </c:pt>
                <c:pt idx="1418">
                  <c:v>329.73999022999999</c:v>
                </c:pt>
                <c:pt idx="1419">
                  <c:v>329.65002442000002</c:v>
                </c:pt>
                <c:pt idx="1420">
                  <c:v>329.55004882999992</c:v>
                </c:pt>
                <c:pt idx="1421">
                  <c:v>329.46002197999996</c:v>
                </c:pt>
                <c:pt idx="1422">
                  <c:v>329.36004638999998</c:v>
                </c:pt>
                <c:pt idx="1423">
                  <c:v>329.26995850000003</c:v>
                </c:pt>
                <c:pt idx="1424">
                  <c:v>329.17999267999994</c:v>
                </c:pt>
                <c:pt idx="1425">
                  <c:v>329.07995605999997</c:v>
                </c:pt>
                <c:pt idx="1426">
                  <c:v>328.98999022999999</c:v>
                </c:pt>
                <c:pt idx="1427">
                  <c:v>328.89001465000001</c:v>
                </c:pt>
                <c:pt idx="1428">
                  <c:v>328.79998780000005</c:v>
                </c:pt>
                <c:pt idx="1429">
                  <c:v>328.70001220999995</c:v>
                </c:pt>
                <c:pt idx="1430">
                  <c:v>328.59997558999999</c:v>
                </c:pt>
                <c:pt idx="1431">
                  <c:v>328.52001953000001</c:v>
                </c:pt>
                <c:pt idx="1432">
                  <c:v>328.41998291000004</c:v>
                </c:pt>
                <c:pt idx="1433">
                  <c:v>328.32000731999995</c:v>
                </c:pt>
                <c:pt idx="1434">
                  <c:v>328.23999024</c:v>
                </c:pt>
                <c:pt idx="1435">
                  <c:v>328.14001465000001</c:v>
                </c:pt>
                <c:pt idx="1436">
                  <c:v>328.05004882000003</c:v>
                </c:pt>
                <c:pt idx="1437">
                  <c:v>327.95001220000006</c:v>
                </c:pt>
                <c:pt idx="1438">
                  <c:v>327.85998534999999</c:v>
                </c:pt>
                <c:pt idx="1439">
                  <c:v>327.76995849000002</c:v>
                </c:pt>
                <c:pt idx="1440">
                  <c:v>327.66998291000004</c:v>
                </c:pt>
                <c:pt idx="1441">
                  <c:v>327.58996582000009</c:v>
                </c:pt>
                <c:pt idx="1442">
                  <c:v>327.48999022999999</c:v>
                </c:pt>
                <c:pt idx="1443">
                  <c:v>327.39996338000003</c:v>
                </c:pt>
                <c:pt idx="1444">
                  <c:v>327.30999756000006</c:v>
                </c:pt>
                <c:pt idx="1445">
                  <c:v>327.22003173999997</c:v>
                </c:pt>
                <c:pt idx="1446">
                  <c:v>327.13000487999989</c:v>
                </c:pt>
                <c:pt idx="1447">
                  <c:v>327.03997802999993</c:v>
                </c:pt>
                <c:pt idx="1448">
                  <c:v>326.95001220999995</c:v>
                </c:pt>
                <c:pt idx="1449">
                  <c:v>326.85998534999999</c:v>
                </c:pt>
                <c:pt idx="1450">
                  <c:v>326.7700195299999</c:v>
                </c:pt>
                <c:pt idx="1451">
                  <c:v>326.69000243999994</c:v>
                </c:pt>
                <c:pt idx="1452">
                  <c:v>326.59002684999996</c:v>
                </c:pt>
                <c:pt idx="1453">
                  <c:v>326.5</c:v>
                </c:pt>
                <c:pt idx="1454">
                  <c:v>326.41998290999993</c:v>
                </c:pt>
                <c:pt idx="1455">
                  <c:v>326.32995605999997</c:v>
                </c:pt>
                <c:pt idx="1456">
                  <c:v>326.25</c:v>
                </c:pt>
                <c:pt idx="1457">
                  <c:v>326.15997314000003</c:v>
                </c:pt>
                <c:pt idx="1458">
                  <c:v>326.07000731999995</c:v>
                </c:pt>
                <c:pt idx="1459">
                  <c:v>325.97998046999999</c:v>
                </c:pt>
                <c:pt idx="1460">
                  <c:v>325.89001465000001</c:v>
                </c:pt>
                <c:pt idx="1461">
                  <c:v>325.80999756000006</c:v>
                </c:pt>
                <c:pt idx="1462">
                  <c:v>325.73004149999997</c:v>
                </c:pt>
                <c:pt idx="1463">
                  <c:v>325.64001465000001</c:v>
                </c:pt>
                <c:pt idx="1464">
                  <c:v>325.56005860000005</c:v>
                </c:pt>
                <c:pt idx="1465">
                  <c:v>325.47003173999997</c:v>
                </c:pt>
                <c:pt idx="1466">
                  <c:v>325.38000489000001</c:v>
                </c:pt>
                <c:pt idx="1467">
                  <c:v>325.29998780000005</c:v>
                </c:pt>
                <c:pt idx="1468">
                  <c:v>325.20996094000009</c:v>
                </c:pt>
                <c:pt idx="1469">
                  <c:v>325.13000488</c:v>
                </c:pt>
                <c:pt idx="1470">
                  <c:v>325.03997803000004</c:v>
                </c:pt>
                <c:pt idx="1471">
                  <c:v>324.95001221000007</c:v>
                </c:pt>
                <c:pt idx="1472">
                  <c:v>324.86999510999999</c:v>
                </c:pt>
                <c:pt idx="1473">
                  <c:v>324.78997801999992</c:v>
                </c:pt>
                <c:pt idx="1474">
                  <c:v>324.71002196999996</c:v>
                </c:pt>
                <c:pt idx="1475">
                  <c:v>324.61999512</c:v>
                </c:pt>
                <c:pt idx="1476">
                  <c:v>324.54003906999992</c:v>
                </c:pt>
                <c:pt idx="1477">
                  <c:v>324.45001220999995</c:v>
                </c:pt>
                <c:pt idx="1478">
                  <c:v>324.35998536</c:v>
                </c:pt>
                <c:pt idx="1479">
                  <c:v>324.27996826000003</c:v>
                </c:pt>
                <c:pt idx="1480">
                  <c:v>324.20001220999995</c:v>
                </c:pt>
                <c:pt idx="1481">
                  <c:v>324.11999512</c:v>
                </c:pt>
                <c:pt idx="1482">
                  <c:v>324.02996826000003</c:v>
                </c:pt>
                <c:pt idx="1483">
                  <c:v>323.95001219999995</c:v>
                </c:pt>
                <c:pt idx="1484">
                  <c:v>323.85998534999999</c:v>
                </c:pt>
                <c:pt idx="1485">
                  <c:v>323.78002930000002</c:v>
                </c:pt>
                <c:pt idx="1486">
                  <c:v>323.69000244000006</c:v>
                </c:pt>
                <c:pt idx="1487">
                  <c:v>323.60998534999999</c:v>
                </c:pt>
                <c:pt idx="1488">
                  <c:v>323.51995849000002</c:v>
                </c:pt>
                <c:pt idx="1489">
                  <c:v>323.44000244000006</c:v>
                </c:pt>
                <c:pt idx="1490">
                  <c:v>323.3499755900001</c:v>
                </c:pt>
                <c:pt idx="1491">
                  <c:v>323.27001954000002</c:v>
                </c:pt>
                <c:pt idx="1492">
                  <c:v>323.17999268000005</c:v>
                </c:pt>
                <c:pt idx="1493">
                  <c:v>323.09997557999998</c:v>
                </c:pt>
                <c:pt idx="1494">
                  <c:v>323.01000975999989</c:v>
                </c:pt>
                <c:pt idx="1495">
                  <c:v>322.92999266999993</c:v>
                </c:pt>
                <c:pt idx="1496">
                  <c:v>322.84002684999996</c:v>
                </c:pt>
                <c:pt idx="1497">
                  <c:v>322.75994873000002</c:v>
                </c:pt>
                <c:pt idx="1498">
                  <c:v>322.66998290999993</c:v>
                </c:pt>
                <c:pt idx="1499">
                  <c:v>322.58996581999997</c:v>
                </c:pt>
                <c:pt idx="1500">
                  <c:v>322.5</c:v>
                </c:pt>
                <c:pt idx="1501">
                  <c:v>322.41998291000004</c:v>
                </c:pt>
                <c:pt idx="1502">
                  <c:v>322.33001708999996</c:v>
                </c:pt>
                <c:pt idx="1503">
                  <c:v>322.23999022999999</c:v>
                </c:pt>
                <c:pt idx="1504">
                  <c:v>322.15002442000002</c:v>
                </c:pt>
                <c:pt idx="1505">
                  <c:v>322.07000732000006</c:v>
                </c:pt>
                <c:pt idx="1506">
                  <c:v>321.98004149999997</c:v>
                </c:pt>
                <c:pt idx="1507">
                  <c:v>321.89001465000001</c:v>
                </c:pt>
                <c:pt idx="1508">
                  <c:v>321.80999756000006</c:v>
                </c:pt>
                <c:pt idx="1509">
                  <c:v>321.70996094000009</c:v>
                </c:pt>
                <c:pt idx="1510">
                  <c:v>321.63000488</c:v>
                </c:pt>
                <c:pt idx="1511">
                  <c:v>321.53997802000004</c:v>
                </c:pt>
                <c:pt idx="1512">
                  <c:v>321.45001219999995</c:v>
                </c:pt>
                <c:pt idx="1513">
                  <c:v>321.35998534999999</c:v>
                </c:pt>
                <c:pt idx="1514">
                  <c:v>321.2700195299999</c:v>
                </c:pt>
                <c:pt idx="1515">
                  <c:v>321.19000244999995</c:v>
                </c:pt>
                <c:pt idx="1516">
                  <c:v>321.09002685999997</c:v>
                </c:pt>
                <c:pt idx="1517">
                  <c:v>321.00994873000002</c:v>
                </c:pt>
                <c:pt idx="1518">
                  <c:v>320.90997315000004</c:v>
                </c:pt>
                <c:pt idx="1519">
                  <c:v>320.82000731999995</c:v>
                </c:pt>
                <c:pt idx="1520">
                  <c:v>320.72998046999999</c:v>
                </c:pt>
                <c:pt idx="1521">
                  <c:v>320.64001465000001</c:v>
                </c:pt>
                <c:pt idx="1522">
                  <c:v>320.54998779000005</c:v>
                </c:pt>
                <c:pt idx="1523">
                  <c:v>320.45001221000007</c:v>
                </c:pt>
                <c:pt idx="1524">
                  <c:v>320.36004637999997</c:v>
                </c:pt>
                <c:pt idx="1525">
                  <c:v>320.27996826000003</c:v>
                </c:pt>
                <c:pt idx="1526">
                  <c:v>320.19000244000006</c:v>
                </c:pt>
                <c:pt idx="1527">
                  <c:v>320.08996582000009</c:v>
                </c:pt>
                <c:pt idx="1528">
                  <c:v>320</c:v>
                </c:pt>
                <c:pt idx="1529">
                  <c:v>319.9000244099999</c:v>
                </c:pt>
                <c:pt idx="1530">
                  <c:v>319.80999755999994</c:v>
                </c:pt>
                <c:pt idx="1531">
                  <c:v>319.72003173999997</c:v>
                </c:pt>
                <c:pt idx="1532">
                  <c:v>319.61999510999999</c:v>
                </c:pt>
                <c:pt idx="1533">
                  <c:v>319.52996826000003</c:v>
                </c:pt>
                <c:pt idx="1534">
                  <c:v>319.42999267999994</c:v>
                </c:pt>
                <c:pt idx="1535">
                  <c:v>319.32995605999997</c:v>
                </c:pt>
                <c:pt idx="1536">
                  <c:v>319.23999022999999</c:v>
                </c:pt>
                <c:pt idx="1537">
                  <c:v>319.14001465000001</c:v>
                </c:pt>
                <c:pt idx="1538">
                  <c:v>319.04003907000003</c:v>
                </c:pt>
                <c:pt idx="1539">
                  <c:v>318.95001221000007</c:v>
                </c:pt>
                <c:pt idx="1540">
                  <c:v>318.85003661999997</c:v>
                </c:pt>
                <c:pt idx="1541">
                  <c:v>318.75</c:v>
                </c:pt>
                <c:pt idx="1542">
                  <c:v>318.64996338000003</c:v>
                </c:pt>
                <c:pt idx="1543">
                  <c:v>318.55999756000006</c:v>
                </c:pt>
                <c:pt idx="1544">
                  <c:v>318.46002197000007</c:v>
                </c:pt>
                <c:pt idx="1545">
                  <c:v>318.3499755900001</c:v>
                </c:pt>
                <c:pt idx="1546">
                  <c:v>318.26000977000001</c:v>
                </c:pt>
                <c:pt idx="1547">
                  <c:v>318.1500244099999</c:v>
                </c:pt>
                <c:pt idx="1548">
                  <c:v>318.05004882999992</c:v>
                </c:pt>
                <c:pt idx="1549">
                  <c:v>317.94995117999997</c:v>
                </c:pt>
                <c:pt idx="1550">
                  <c:v>317.84997557999998</c:v>
                </c:pt>
                <c:pt idx="1551">
                  <c:v>317.73999022999999</c:v>
                </c:pt>
                <c:pt idx="1552">
                  <c:v>317.64001465000001</c:v>
                </c:pt>
                <c:pt idx="1553">
                  <c:v>317.53997802000004</c:v>
                </c:pt>
                <c:pt idx="1554">
                  <c:v>317.44000244000006</c:v>
                </c:pt>
                <c:pt idx="1555">
                  <c:v>317.34002684999996</c:v>
                </c:pt>
                <c:pt idx="1556">
                  <c:v>317.23999022999999</c:v>
                </c:pt>
                <c:pt idx="1557">
                  <c:v>317.13995361000002</c:v>
                </c:pt>
                <c:pt idx="1558">
                  <c:v>317.02996827000004</c:v>
                </c:pt>
                <c:pt idx="1559">
                  <c:v>316.92999266999993</c:v>
                </c:pt>
                <c:pt idx="1560">
                  <c:v>316.83001708999996</c:v>
                </c:pt>
                <c:pt idx="1561">
                  <c:v>316.72003173999997</c:v>
                </c:pt>
                <c:pt idx="1562">
                  <c:v>316.61999510999999</c:v>
                </c:pt>
                <c:pt idx="1563">
                  <c:v>316.51995850000003</c:v>
                </c:pt>
                <c:pt idx="1564">
                  <c:v>316.41998291000004</c:v>
                </c:pt>
                <c:pt idx="1565">
                  <c:v>316.30999754999993</c:v>
                </c:pt>
                <c:pt idx="1566">
                  <c:v>316.20001220999995</c:v>
                </c:pt>
                <c:pt idx="1567">
                  <c:v>316.10003662999998</c:v>
                </c:pt>
                <c:pt idx="1568">
                  <c:v>316</c:v>
                </c:pt>
                <c:pt idx="1569">
                  <c:v>315.89001465000001</c:v>
                </c:pt>
                <c:pt idx="1570">
                  <c:v>315.78997803000004</c:v>
                </c:pt>
                <c:pt idx="1571">
                  <c:v>315.69000244000006</c:v>
                </c:pt>
                <c:pt idx="1572">
                  <c:v>315.57000733000007</c:v>
                </c:pt>
                <c:pt idx="1573">
                  <c:v>315.47003172999996</c:v>
                </c:pt>
                <c:pt idx="1574">
                  <c:v>315.36999512</c:v>
                </c:pt>
                <c:pt idx="1575">
                  <c:v>315.26000977000001</c:v>
                </c:pt>
                <c:pt idx="1576">
                  <c:v>315.15997315000004</c:v>
                </c:pt>
                <c:pt idx="1577">
                  <c:v>315.04998778999993</c:v>
                </c:pt>
                <c:pt idx="1578">
                  <c:v>314.95001220999995</c:v>
                </c:pt>
                <c:pt idx="1579">
                  <c:v>314.84002684999996</c:v>
                </c:pt>
                <c:pt idx="1580">
                  <c:v>314.73004150999998</c:v>
                </c:pt>
                <c:pt idx="1581">
                  <c:v>314.61999510999999</c:v>
                </c:pt>
                <c:pt idx="1582">
                  <c:v>314.51995849000002</c:v>
                </c:pt>
                <c:pt idx="1583">
                  <c:v>314.40997314000003</c:v>
                </c:pt>
                <c:pt idx="1584">
                  <c:v>314.30999756000006</c:v>
                </c:pt>
                <c:pt idx="1585">
                  <c:v>314.20001220999995</c:v>
                </c:pt>
                <c:pt idx="1586">
                  <c:v>314.10003661999997</c:v>
                </c:pt>
                <c:pt idx="1587">
                  <c:v>313.99005126999998</c:v>
                </c:pt>
                <c:pt idx="1588">
                  <c:v>313.88995361000002</c:v>
                </c:pt>
                <c:pt idx="1589">
                  <c:v>313.77996826000003</c:v>
                </c:pt>
                <c:pt idx="1590">
                  <c:v>313.67999268000005</c:v>
                </c:pt>
                <c:pt idx="1591">
                  <c:v>313.57000733000007</c:v>
                </c:pt>
                <c:pt idx="1592">
                  <c:v>313.47003173999997</c:v>
                </c:pt>
                <c:pt idx="1593">
                  <c:v>313.36004638999998</c:v>
                </c:pt>
                <c:pt idx="1594">
                  <c:v>313.25994873000002</c:v>
                </c:pt>
                <c:pt idx="1595">
                  <c:v>313.14996338000003</c:v>
                </c:pt>
                <c:pt idx="1596">
                  <c:v>313.03997803000004</c:v>
                </c:pt>
                <c:pt idx="1597">
                  <c:v>312.94000243999994</c:v>
                </c:pt>
                <c:pt idx="1598">
                  <c:v>312.83001708999996</c:v>
                </c:pt>
                <c:pt idx="1599">
                  <c:v>312.72998046999999</c:v>
                </c:pt>
                <c:pt idx="1600">
                  <c:v>312.61999512</c:v>
                </c:pt>
                <c:pt idx="1601">
                  <c:v>312.51000977000001</c:v>
                </c:pt>
                <c:pt idx="1602">
                  <c:v>312.41003418000003</c:v>
                </c:pt>
                <c:pt idx="1603">
                  <c:v>312.29998779000005</c:v>
                </c:pt>
                <c:pt idx="1604">
                  <c:v>312.19000244000006</c:v>
                </c:pt>
                <c:pt idx="1605">
                  <c:v>312.08996582000009</c:v>
                </c:pt>
                <c:pt idx="1606">
                  <c:v>311.9799804700001</c:v>
                </c:pt>
                <c:pt idx="1607">
                  <c:v>311.86999512</c:v>
                </c:pt>
                <c:pt idx="1608">
                  <c:v>311.7700195299999</c:v>
                </c:pt>
                <c:pt idx="1609">
                  <c:v>311.66003417999991</c:v>
                </c:pt>
                <c:pt idx="1610">
                  <c:v>311.55999755999994</c:v>
                </c:pt>
                <c:pt idx="1611">
                  <c:v>311.45001219999995</c:v>
                </c:pt>
                <c:pt idx="1612">
                  <c:v>311.34002685999997</c:v>
                </c:pt>
                <c:pt idx="1613">
                  <c:v>311.23999024</c:v>
                </c:pt>
                <c:pt idx="1614">
                  <c:v>311.13000489000001</c:v>
                </c:pt>
                <c:pt idx="1615">
                  <c:v>311.01995850000003</c:v>
                </c:pt>
                <c:pt idx="1616">
                  <c:v>310.90997314000003</c:v>
                </c:pt>
                <c:pt idx="1617">
                  <c:v>310.79998779000005</c:v>
                </c:pt>
                <c:pt idx="1618">
                  <c:v>310.69000243999994</c:v>
                </c:pt>
                <c:pt idx="1619">
                  <c:v>310.58001708999996</c:v>
                </c:pt>
                <c:pt idx="1620">
                  <c:v>310.42999268000005</c:v>
                </c:pt>
                <c:pt idx="1621">
                  <c:v>310.35998537</c:v>
                </c:pt>
                <c:pt idx="1622">
                  <c:v>310.29003905000002</c:v>
                </c:pt>
                <c:pt idx="1623">
                  <c:v>310.11999513000001</c:v>
                </c:pt>
                <c:pt idx="1624">
                  <c:v>310.04003905000002</c:v>
                </c:pt>
                <c:pt idx="1625">
                  <c:v>309.97003172999996</c:v>
                </c:pt>
                <c:pt idx="1626">
                  <c:v>309.80004881000002</c:v>
                </c:pt>
                <c:pt idx="1627">
                  <c:v>309.73004149999997</c:v>
                </c:pt>
                <c:pt idx="1628">
                  <c:v>309.55004881000002</c:v>
                </c:pt>
                <c:pt idx="1629">
                  <c:v>309.48004149999997</c:v>
                </c:pt>
                <c:pt idx="1630">
                  <c:v>309.40002441000001</c:v>
                </c:pt>
                <c:pt idx="1631">
                  <c:v>309.22003172999996</c:v>
                </c:pt>
                <c:pt idx="1632">
                  <c:v>309.15002441000001</c:v>
                </c:pt>
                <c:pt idx="1633">
                  <c:v>309.07000733000007</c:v>
                </c:pt>
                <c:pt idx="1634">
                  <c:v>308.89001465000001</c:v>
                </c:pt>
                <c:pt idx="1635">
                  <c:v>308.82000733000007</c:v>
                </c:pt>
                <c:pt idx="1636">
                  <c:v>308.73999025000001</c:v>
                </c:pt>
                <c:pt idx="1637">
                  <c:v>308.55999757000006</c:v>
                </c:pt>
                <c:pt idx="1638">
                  <c:v>308.47998047999999</c:v>
                </c:pt>
                <c:pt idx="1639">
                  <c:v>308.30999757000006</c:v>
                </c:pt>
                <c:pt idx="1640">
                  <c:v>308.21997071999999</c:v>
                </c:pt>
                <c:pt idx="1641">
                  <c:v>308.14001463</c:v>
                </c:pt>
                <c:pt idx="1642">
                  <c:v>307.95996094999998</c:v>
                </c:pt>
                <c:pt idx="1643">
                  <c:v>307.88000486999999</c:v>
                </c:pt>
                <c:pt idx="1644">
                  <c:v>307.79998778999993</c:v>
                </c:pt>
                <c:pt idx="1645">
                  <c:v>307.61999509999998</c:v>
                </c:pt>
                <c:pt idx="1646">
                  <c:v>307.54003905999991</c:v>
                </c:pt>
                <c:pt idx="1647">
                  <c:v>307.36004636999996</c:v>
                </c:pt>
                <c:pt idx="1648">
                  <c:v>307.27001951999989</c:v>
                </c:pt>
                <c:pt idx="1649">
                  <c:v>307.19000243999994</c:v>
                </c:pt>
                <c:pt idx="1650">
                  <c:v>307.01000976</c:v>
                </c:pt>
                <c:pt idx="1651">
                  <c:v>306.92999268000005</c:v>
                </c:pt>
                <c:pt idx="1652">
                  <c:v>306.84002683000006</c:v>
                </c:pt>
                <c:pt idx="1653">
                  <c:v>306.65997314000003</c:v>
                </c:pt>
                <c:pt idx="1654">
                  <c:v>306.58007810000004</c:v>
                </c:pt>
                <c:pt idx="1655">
                  <c:v>306.50000001000012</c:v>
                </c:pt>
                <c:pt idx="1656">
                  <c:v>306.31005857000002</c:v>
                </c:pt>
                <c:pt idx="1657">
                  <c:v>306.21997072000011</c:v>
                </c:pt>
                <c:pt idx="1658">
                  <c:v>306.14001462999988</c:v>
                </c:pt>
                <c:pt idx="1659">
                  <c:v>305.94995119000009</c:v>
                </c:pt>
                <c:pt idx="1660">
                  <c:v>305.86999509999987</c:v>
                </c:pt>
                <c:pt idx="1661">
                  <c:v>305.67999269000006</c:v>
                </c:pt>
                <c:pt idx="1662">
                  <c:v>305.60003660999985</c:v>
                </c:pt>
                <c:pt idx="1663">
                  <c:v>305.50994876000004</c:v>
                </c:pt>
                <c:pt idx="1664">
                  <c:v>305.33001707999995</c:v>
                </c:pt>
                <c:pt idx="1665">
                  <c:v>305.22998050000001</c:v>
                </c:pt>
                <c:pt idx="1666">
                  <c:v>305.14001465000001</c:v>
                </c:pt>
                <c:pt idx="1667">
                  <c:v>304.95996097</c:v>
                </c:pt>
                <c:pt idx="1668">
                  <c:v>304.86999512</c:v>
                </c:pt>
                <c:pt idx="1669">
                  <c:v>304.78002927</c:v>
                </c:pt>
                <c:pt idx="1670">
                  <c:v>304.59002685999997</c:v>
                </c:pt>
                <c:pt idx="1671">
                  <c:v>304.50006100999997</c:v>
                </c:pt>
                <c:pt idx="1672">
                  <c:v>304.40997316000016</c:v>
                </c:pt>
                <c:pt idx="1673">
                  <c:v>304.22003171000006</c:v>
                </c:pt>
                <c:pt idx="1674">
                  <c:v>304.11999513000012</c:v>
                </c:pt>
                <c:pt idx="1675">
                  <c:v>304.03002927999989</c:v>
                </c:pt>
                <c:pt idx="1676">
                  <c:v>303.8399658300001</c:v>
                </c:pt>
                <c:pt idx="1677">
                  <c:v>303.74999998999988</c:v>
                </c:pt>
                <c:pt idx="1678">
                  <c:v>303.65997316999994</c:v>
                </c:pt>
                <c:pt idx="1679">
                  <c:v>303.47003171999984</c:v>
                </c:pt>
                <c:pt idx="1680">
                  <c:v>303.37994388000004</c:v>
                </c:pt>
                <c:pt idx="1681">
                  <c:v>303.18005369999992</c:v>
                </c:pt>
                <c:pt idx="1682">
                  <c:v>303.07995607999999</c:v>
                </c:pt>
                <c:pt idx="1683">
                  <c:v>302.98999022999999</c:v>
                </c:pt>
                <c:pt idx="1684">
                  <c:v>302.79992678999997</c:v>
                </c:pt>
                <c:pt idx="1685">
                  <c:v>302.70001220999995</c:v>
                </c:pt>
                <c:pt idx="1686">
                  <c:v>302.61004636000007</c:v>
                </c:pt>
                <c:pt idx="1687">
                  <c:v>302.41998291000004</c:v>
                </c:pt>
                <c:pt idx="1688">
                  <c:v>302.32006833000003</c:v>
                </c:pt>
                <c:pt idx="1689">
                  <c:v>302.22998048000011</c:v>
                </c:pt>
                <c:pt idx="1690">
                  <c:v>302.03002927</c:v>
                </c:pt>
                <c:pt idx="1691">
                  <c:v>301.91998292000005</c:v>
                </c:pt>
                <c:pt idx="1692">
                  <c:v>301.83001707999995</c:v>
                </c:pt>
                <c:pt idx="1693">
                  <c:v>301.63000490000013</c:v>
                </c:pt>
                <c:pt idx="1694">
                  <c:v>301.53002927999989</c:v>
                </c:pt>
                <c:pt idx="1695">
                  <c:v>301.42993166999997</c:v>
                </c:pt>
                <c:pt idx="1696">
                  <c:v>301.23004148999985</c:v>
                </c:pt>
                <c:pt idx="1697">
                  <c:v>301.12994388000004</c:v>
                </c:pt>
                <c:pt idx="1698">
                  <c:v>301.03002930000002</c:v>
                </c:pt>
                <c:pt idx="1699">
                  <c:v>300.81994631999999</c:v>
                </c:pt>
                <c:pt idx="1700">
                  <c:v>300.71997069999998</c:v>
                </c:pt>
                <c:pt idx="1701">
                  <c:v>300.62005611999996</c:v>
                </c:pt>
                <c:pt idx="1702">
                  <c:v>300.41998291000004</c:v>
                </c:pt>
                <c:pt idx="1703">
                  <c:v>300.32006833000003</c:v>
                </c:pt>
                <c:pt idx="1704">
                  <c:v>300.2099609500001</c:v>
                </c:pt>
                <c:pt idx="1705">
                  <c:v>300.01007076999997</c:v>
                </c:pt>
                <c:pt idx="1706">
                  <c:v>299.89996339000015</c:v>
                </c:pt>
                <c:pt idx="1707">
                  <c:v>299.7900390499999</c:v>
                </c:pt>
                <c:pt idx="1708">
                  <c:v>299.5899658300001</c:v>
                </c:pt>
                <c:pt idx="1709">
                  <c:v>299.48004148999985</c:v>
                </c:pt>
                <c:pt idx="1710">
                  <c:v>299.36993411000003</c:v>
                </c:pt>
                <c:pt idx="1711">
                  <c:v>299.1600341699999</c:v>
                </c:pt>
                <c:pt idx="1712">
                  <c:v>299.05993654999997</c:v>
                </c:pt>
                <c:pt idx="1713">
                  <c:v>298.95001220999995</c:v>
                </c:pt>
                <c:pt idx="1714">
                  <c:v>298.73992923000003</c:v>
                </c:pt>
                <c:pt idx="1715">
                  <c:v>298.63000488</c:v>
                </c:pt>
                <c:pt idx="1716">
                  <c:v>298.51007076999997</c:v>
                </c:pt>
                <c:pt idx="1717">
                  <c:v>298.29998779000005</c:v>
                </c:pt>
                <c:pt idx="1718">
                  <c:v>298.19006345000003</c:v>
                </c:pt>
                <c:pt idx="1719">
                  <c:v>298.06994630000008</c:v>
                </c:pt>
                <c:pt idx="1720">
                  <c:v>297.86004636000007</c:v>
                </c:pt>
                <c:pt idx="1721">
                  <c:v>297.75000001000012</c:v>
                </c:pt>
                <c:pt idx="1722">
                  <c:v>297.63000486999988</c:v>
                </c:pt>
                <c:pt idx="1723">
                  <c:v>297.41998292000005</c:v>
                </c:pt>
                <c:pt idx="1724">
                  <c:v>297.30004880999991</c:v>
                </c:pt>
                <c:pt idx="1725">
                  <c:v>297.17993166999997</c:v>
                </c:pt>
                <c:pt idx="1726">
                  <c:v>296.96002195999995</c:v>
                </c:pt>
                <c:pt idx="1727">
                  <c:v>296.84997561</c:v>
                </c:pt>
                <c:pt idx="1728">
                  <c:v>296.72998046999999</c:v>
                </c:pt>
                <c:pt idx="1729">
                  <c:v>296.50994876000004</c:v>
                </c:pt>
                <c:pt idx="1730">
                  <c:v>296.39001465000001</c:v>
                </c:pt>
                <c:pt idx="1731">
                  <c:v>296.27001949999999</c:v>
                </c:pt>
                <c:pt idx="1732">
                  <c:v>296.14996339000015</c:v>
                </c:pt>
                <c:pt idx="1733">
                  <c:v>295.93005368000001</c:v>
                </c:pt>
                <c:pt idx="1734">
                  <c:v>295.80999757000006</c:v>
                </c:pt>
                <c:pt idx="1735">
                  <c:v>295.68005369999992</c:v>
                </c:pt>
                <c:pt idx="1736">
                  <c:v>295.4599609500001</c:v>
                </c:pt>
                <c:pt idx="1737">
                  <c:v>295.34002683999984</c:v>
                </c:pt>
                <c:pt idx="1738">
                  <c:v>295.21997073</c:v>
                </c:pt>
                <c:pt idx="1739">
                  <c:v>294.99005125999986</c:v>
                </c:pt>
                <c:pt idx="1740">
                  <c:v>294.86993411000003</c:v>
                </c:pt>
                <c:pt idx="1741">
                  <c:v>294.73999022999999</c:v>
                </c:pt>
                <c:pt idx="1742">
                  <c:v>294.50994876000004</c:v>
                </c:pt>
                <c:pt idx="1743">
                  <c:v>294.39001465000001</c:v>
                </c:pt>
                <c:pt idx="1744">
                  <c:v>294.26007076999997</c:v>
                </c:pt>
                <c:pt idx="1745">
                  <c:v>294.03002930000002</c:v>
                </c:pt>
                <c:pt idx="1746">
                  <c:v>293.90002439</c:v>
                </c:pt>
                <c:pt idx="1747">
                  <c:v>293.77996828000016</c:v>
                </c:pt>
                <c:pt idx="1748">
                  <c:v>293.55004880000001</c:v>
                </c:pt>
                <c:pt idx="1749">
                  <c:v>293.41998292000005</c:v>
                </c:pt>
                <c:pt idx="1750">
                  <c:v>293.28002927999989</c:v>
                </c:pt>
                <c:pt idx="1751">
                  <c:v>293.14996340999994</c:v>
                </c:pt>
                <c:pt idx="1752">
                  <c:v>292.92004392999991</c:v>
                </c:pt>
                <c:pt idx="1753">
                  <c:v>292.78997805999995</c:v>
                </c:pt>
                <c:pt idx="1754">
                  <c:v>292.65002441000001</c:v>
                </c:pt>
                <c:pt idx="1755">
                  <c:v>292.41992189999996</c:v>
                </c:pt>
                <c:pt idx="1756">
                  <c:v>292.28997803000004</c:v>
                </c:pt>
                <c:pt idx="1757">
                  <c:v>292.16003415</c:v>
                </c:pt>
                <c:pt idx="1758">
                  <c:v>291.90997314000003</c:v>
                </c:pt>
                <c:pt idx="1759">
                  <c:v>291.78002927</c:v>
                </c:pt>
                <c:pt idx="1760">
                  <c:v>291.63995363000015</c:v>
                </c:pt>
                <c:pt idx="1761">
                  <c:v>291.41003415</c:v>
                </c:pt>
                <c:pt idx="1762">
                  <c:v>291.26995851000015</c:v>
                </c:pt>
                <c:pt idx="1763">
                  <c:v>291.14001462999988</c:v>
                </c:pt>
                <c:pt idx="1764">
                  <c:v>290.99993899000003</c:v>
                </c:pt>
                <c:pt idx="1765">
                  <c:v>290.76000974999988</c:v>
                </c:pt>
                <c:pt idx="1766">
                  <c:v>290.61993411000003</c:v>
                </c:pt>
                <c:pt idx="1767">
                  <c:v>290.47998046999999</c:v>
                </c:pt>
                <c:pt idx="1768">
                  <c:v>290.23992923000003</c:v>
                </c:pt>
                <c:pt idx="1769">
                  <c:v>290.09997558999999</c:v>
                </c:pt>
                <c:pt idx="1770">
                  <c:v>289.96002194000005</c:v>
                </c:pt>
                <c:pt idx="1771">
                  <c:v>289.71997069999998</c:v>
                </c:pt>
                <c:pt idx="1772">
                  <c:v>289.57006833000003</c:v>
                </c:pt>
                <c:pt idx="1773">
                  <c:v>289.42999269000006</c:v>
                </c:pt>
                <c:pt idx="1774">
                  <c:v>289.2900390499999</c:v>
                </c:pt>
                <c:pt idx="1775">
                  <c:v>289.03997804000005</c:v>
                </c:pt>
                <c:pt idx="1776">
                  <c:v>288.90002439999989</c:v>
                </c:pt>
                <c:pt idx="1777">
                  <c:v>288.74993899000003</c:v>
                </c:pt>
                <c:pt idx="1778">
                  <c:v>288.51000974999988</c:v>
                </c:pt>
                <c:pt idx="1779">
                  <c:v>288.36993411000003</c:v>
                </c:pt>
                <c:pt idx="1780">
                  <c:v>288.21997069999998</c:v>
                </c:pt>
                <c:pt idx="1781">
                  <c:v>287.97998050000001</c:v>
                </c:pt>
                <c:pt idx="1782">
                  <c:v>287.83001708999996</c:v>
                </c:pt>
                <c:pt idx="1783">
                  <c:v>287.69006345000003</c:v>
                </c:pt>
                <c:pt idx="1784">
                  <c:v>287.52996828000016</c:v>
                </c:pt>
                <c:pt idx="1785">
                  <c:v>287.29003903</c:v>
                </c:pt>
                <c:pt idx="1786">
                  <c:v>287.13995363000015</c:v>
                </c:pt>
                <c:pt idx="1787">
                  <c:v>286.99005125999986</c:v>
                </c:pt>
                <c:pt idx="1788">
                  <c:v>286.73999025000012</c:v>
                </c:pt>
                <c:pt idx="1789">
                  <c:v>286.60003660999985</c:v>
                </c:pt>
                <c:pt idx="1790">
                  <c:v>286.44995119999999</c:v>
                </c:pt>
                <c:pt idx="1791">
                  <c:v>286.29998779000005</c:v>
                </c:pt>
                <c:pt idx="1792">
                  <c:v>286.03997805999995</c:v>
                </c:pt>
                <c:pt idx="1793">
                  <c:v>285.89001465000001</c:v>
                </c:pt>
                <c:pt idx="1794">
                  <c:v>285.74005123999996</c:v>
                </c:pt>
                <c:pt idx="1795">
                  <c:v>285.5</c:v>
                </c:pt>
                <c:pt idx="1796">
                  <c:v>285.34002683000006</c:v>
                </c:pt>
                <c:pt idx="1797">
                  <c:v>285.19000246000007</c:v>
                </c:pt>
                <c:pt idx="1798">
                  <c:v>285.0400390499999</c:v>
                </c:pt>
                <c:pt idx="1799">
                  <c:v>284.78997804000005</c:v>
                </c:pt>
                <c:pt idx="1800">
                  <c:v>284.64001462999988</c:v>
                </c:pt>
                <c:pt idx="1801">
                  <c:v>284.47998050000001</c:v>
                </c:pt>
                <c:pt idx="1802">
                  <c:v>284.23004148999985</c:v>
                </c:pt>
                <c:pt idx="1803">
                  <c:v>284.06994631999999</c:v>
                </c:pt>
                <c:pt idx="1804">
                  <c:v>283.91998291000004</c:v>
                </c:pt>
                <c:pt idx="1805">
                  <c:v>283.77001949999999</c:v>
                </c:pt>
                <c:pt idx="1806">
                  <c:v>283.51000977000001</c:v>
                </c:pt>
                <c:pt idx="1807">
                  <c:v>283.36004636000007</c:v>
                </c:pt>
                <c:pt idx="1808">
                  <c:v>283.2099609500001</c:v>
                </c:pt>
                <c:pt idx="1809">
                  <c:v>283.0400390499999</c:v>
                </c:pt>
                <c:pt idx="1810">
                  <c:v>282.78997804000005</c:v>
                </c:pt>
                <c:pt idx="1811">
                  <c:v>282.63000486999988</c:v>
                </c:pt>
                <c:pt idx="1812">
                  <c:v>282.47998050000001</c:v>
                </c:pt>
                <c:pt idx="1813">
                  <c:v>282.22003171999984</c:v>
                </c:pt>
                <c:pt idx="1814">
                  <c:v>282.05993654999997</c:v>
                </c:pt>
                <c:pt idx="1815">
                  <c:v>281.90997314000003</c:v>
                </c:pt>
                <c:pt idx="1816">
                  <c:v>281.75006100999997</c:v>
                </c:pt>
                <c:pt idx="1817">
                  <c:v>281.48999022999999</c:v>
                </c:pt>
                <c:pt idx="1818">
                  <c:v>281.32006833000003</c:v>
                </c:pt>
                <c:pt idx="1819">
                  <c:v>281.16998292000005</c:v>
                </c:pt>
                <c:pt idx="1820">
                  <c:v>280.91003415</c:v>
                </c:pt>
                <c:pt idx="1821">
                  <c:v>280.75000001000012</c:v>
                </c:pt>
                <c:pt idx="1822">
                  <c:v>280.59002683999984</c:v>
                </c:pt>
                <c:pt idx="1823">
                  <c:v>280.42993166999997</c:v>
                </c:pt>
                <c:pt idx="1824">
                  <c:v>280.17004392999991</c:v>
                </c:pt>
                <c:pt idx="1825">
                  <c:v>280.00994876000004</c:v>
                </c:pt>
                <c:pt idx="1826">
                  <c:v>279.84002685999997</c:v>
                </c:pt>
                <c:pt idx="1827">
                  <c:v>279.68005368000001</c:v>
                </c:pt>
                <c:pt idx="1828">
                  <c:v>279.41998291000004</c:v>
                </c:pt>
                <c:pt idx="1829">
                  <c:v>279.25006100999997</c:v>
                </c:pt>
                <c:pt idx="1830">
                  <c:v>279.0899658300001</c:v>
                </c:pt>
                <c:pt idx="1831">
                  <c:v>278.83007810000004</c:v>
                </c:pt>
                <c:pt idx="1832">
                  <c:v>278.66998292000005</c:v>
                </c:pt>
                <c:pt idx="1833">
                  <c:v>278.51000974999988</c:v>
                </c:pt>
                <c:pt idx="1834">
                  <c:v>278.33996585</c:v>
                </c:pt>
                <c:pt idx="1835">
                  <c:v>278.07000730999994</c:v>
                </c:pt>
                <c:pt idx="1836">
                  <c:v>277.90997316999994</c:v>
                </c:pt>
                <c:pt idx="1837">
                  <c:v>277.73999022999999</c:v>
                </c:pt>
                <c:pt idx="1838">
                  <c:v>277.58007810000004</c:v>
                </c:pt>
                <c:pt idx="1839">
                  <c:v>277.32000731999995</c:v>
                </c:pt>
                <c:pt idx="1840">
                  <c:v>277.15002439</c:v>
                </c:pt>
                <c:pt idx="1841">
                  <c:v>276.98999025000012</c:v>
                </c:pt>
                <c:pt idx="1842">
                  <c:v>276.72003171000006</c:v>
                </c:pt>
                <c:pt idx="1843">
                  <c:v>276.54998781000006</c:v>
                </c:pt>
                <c:pt idx="1844">
                  <c:v>276.39001462999988</c:v>
                </c:pt>
                <c:pt idx="1845">
                  <c:v>276.21997073</c:v>
                </c:pt>
                <c:pt idx="1846">
                  <c:v>275.95001218999994</c:v>
                </c:pt>
                <c:pt idx="1847">
                  <c:v>275.78997805999995</c:v>
                </c:pt>
                <c:pt idx="1848">
                  <c:v>275.61999512</c:v>
                </c:pt>
                <c:pt idx="1849">
                  <c:v>275.46002194000005</c:v>
                </c:pt>
                <c:pt idx="1850">
                  <c:v>275.19000243999994</c:v>
                </c:pt>
                <c:pt idx="1851">
                  <c:v>275.02001949999999</c:v>
                </c:pt>
                <c:pt idx="1852">
                  <c:v>274.84997560000011</c:v>
                </c:pt>
                <c:pt idx="1853">
                  <c:v>274.68005369999992</c:v>
                </c:pt>
                <c:pt idx="1854">
                  <c:v>274.40997316000016</c:v>
                </c:pt>
                <c:pt idx="1855">
                  <c:v>274.24005125999986</c:v>
                </c:pt>
                <c:pt idx="1856">
                  <c:v>274.06994631999999</c:v>
                </c:pt>
                <c:pt idx="1857">
                  <c:v>273.90997314000003</c:v>
                </c:pt>
                <c:pt idx="1858">
                  <c:v>273.63995363999993</c:v>
                </c:pt>
                <c:pt idx="1859">
                  <c:v>273.46997069999998</c:v>
                </c:pt>
                <c:pt idx="1860">
                  <c:v>273.29003903</c:v>
                </c:pt>
                <c:pt idx="1861">
                  <c:v>273.11999513000012</c:v>
                </c:pt>
                <c:pt idx="1862">
                  <c:v>272.85003659000006</c:v>
                </c:pt>
                <c:pt idx="1863">
                  <c:v>272.67999269000006</c:v>
                </c:pt>
                <c:pt idx="1864">
                  <c:v>272.51000974999988</c:v>
                </c:pt>
                <c:pt idx="1865">
                  <c:v>272.33996585</c:v>
                </c:pt>
                <c:pt idx="1866">
                  <c:v>272.07000730999994</c:v>
                </c:pt>
                <c:pt idx="1867">
                  <c:v>271.89996340999994</c:v>
                </c:pt>
                <c:pt idx="1868">
                  <c:v>271.72998046999999</c:v>
                </c:pt>
                <c:pt idx="1869">
                  <c:v>271.55004880000001</c:v>
                </c:pt>
                <c:pt idx="1870">
                  <c:v>271.28002930000002</c:v>
                </c:pt>
                <c:pt idx="1871">
                  <c:v>271.11004636000007</c:v>
                </c:pt>
                <c:pt idx="1872">
                  <c:v>270.92999269000006</c:v>
                </c:pt>
                <c:pt idx="1873">
                  <c:v>270.76000974999988</c:v>
                </c:pt>
                <c:pt idx="1874">
                  <c:v>270.48999025000012</c:v>
                </c:pt>
                <c:pt idx="1875">
                  <c:v>270.32000730999994</c:v>
                </c:pt>
                <c:pt idx="1876">
                  <c:v>270.13995363999993</c:v>
                </c:pt>
                <c:pt idx="1877">
                  <c:v>269.96002196999996</c:v>
                </c:pt>
                <c:pt idx="1878">
                  <c:v>269.68994142999998</c:v>
                </c:pt>
                <c:pt idx="1879">
                  <c:v>269.51000977000001</c:v>
                </c:pt>
                <c:pt idx="1880">
                  <c:v>269.34002683000006</c:v>
                </c:pt>
                <c:pt idx="1881">
                  <c:v>269.15997316000016</c:v>
                </c:pt>
                <c:pt idx="1882">
                  <c:v>268.89007565999998</c:v>
                </c:pt>
                <c:pt idx="1883">
                  <c:v>268.7099609500001</c:v>
                </c:pt>
                <c:pt idx="1884">
                  <c:v>268.5400390499999</c:v>
                </c:pt>
                <c:pt idx="1885">
                  <c:v>268.35992434000002</c:v>
                </c:pt>
                <c:pt idx="1886">
                  <c:v>268.08001707999995</c:v>
                </c:pt>
                <c:pt idx="1887">
                  <c:v>267.89996340999994</c:v>
                </c:pt>
                <c:pt idx="1888">
                  <c:v>267.71997069999998</c:v>
                </c:pt>
                <c:pt idx="1889">
                  <c:v>267.55004880000001</c:v>
                </c:pt>
                <c:pt idx="1890">
                  <c:v>267.27001953000001</c:v>
                </c:pt>
                <c:pt idx="1891">
                  <c:v>267.09002683000006</c:v>
                </c:pt>
                <c:pt idx="1892">
                  <c:v>266.90997316000016</c:v>
                </c:pt>
                <c:pt idx="1893">
                  <c:v>266.74005125999986</c:v>
                </c:pt>
                <c:pt idx="1894">
                  <c:v>266.54992678999997</c:v>
                </c:pt>
                <c:pt idx="1895">
                  <c:v>266.27001951999989</c:v>
                </c:pt>
                <c:pt idx="1896">
                  <c:v>266.08996585</c:v>
                </c:pt>
                <c:pt idx="1897">
                  <c:v>265.90997314000003</c:v>
                </c:pt>
                <c:pt idx="1898">
                  <c:v>265.73004148000007</c:v>
                </c:pt>
                <c:pt idx="1899">
                  <c:v>265.45001220999995</c:v>
                </c:pt>
                <c:pt idx="1900">
                  <c:v>265.26007076999997</c:v>
                </c:pt>
                <c:pt idx="1901">
                  <c:v>265.07995607000009</c:v>
                </c:pt>
                <c:pt idx="1902">
                  <c:v>264.90002439999989</c:v>
                </c:pt>
                <c:pt idx="1903">
                  <c:v>264.60998537000012</c:v>
                </c:pt>
                <c:pt idx="1904">
                  <c:v>264.43005369999992</c:v>
                </c:pt>
                <c:pt idx="1905">
                  <c:v>264.24993899000003</c:v>
                </c:pt>
                <c:pt idx="1906">
                  <c:v>264.05999756000006</c:v>
                </c:pt>
                <c:pt idx="1907">
                  <c:v>263.77996828999994</c:v>
                </c:pt>
                <c:pt idx="1908">
                  <c:v>263.59997558999999</c:v>
                </c:pt>
                <c:pt idx="1909">
                  <c:v>263.42004392000001</c:v>
                </c:pt>
                <c:pt idx="1910">
                  <c:v>263.22998048000011</c:v>
                </c:pt>
                <c:pt idx="1911">
                  <c:v>262.94006345000003</c:v>
                </c:pt>
                <c:pt idx="1912">
                  <c:v>262.75994874000014</c:v>
                </c:pt>
                <c:pt idx="1913">
                  <c:v>262.57000730999994</c:v>
                </c:pt>
                <c:pt idx="1914">
                  <c:v>262.38995363999993</c:v>
                </c:pt>
                <c:pt idx="1915">
                  <c:v>262.20001220999995</c:v>
                </c:pt>
                <c:pt idx="1916">
                  <c:v>261.91992189999996</c:v>
                </c:pt>
                <c:pt idx="1917">
                  <c:v>261.72998046999999</c:v>
                </c:pt>
                <c:pt idx="1918">
                  <c:v>261.55004880000001</c:v>
                </c:pt>
                <c:pt idx="1919">
                  <c:v>261.35998537000012</c:v>
                </c:pt>
                <c:pt idx="1920">
                  <c:v>261.07006833000003</c:v>
                </c:pt>
                <c:pt idx="1921">
                  <c:v>260.88000490000013</c:v>
                </c:pt>
                <c:pt idx="1922">
                  <c:v>260.69000242999994</c:v>
                </c:pt>
                <c:pt idx="1923">
                  <c:v>260.50994876000004</c:v>
                </c:pt>
                <c:pt idx="1924">
                  <c:v>260.22003171999984</c:v>
                </c:pt>
                <c:pt idx="1925">
                  <c:v>260.02996828999994</c:v>
                </c:pt>
                <c:pt idx="1926">
                  <c:v>259.84002685999997</c:v>
                </c:pt>
                <c:pt idx="1927">
                  <c:v>259.66003415</c:v>
                </c:pt>
                <c:pt idx="1928">
                  <c:v>259.4599609500001</c:v>
                </c:pt>
                <c:pt idx="1929">
                  <c:v>259.17004392000001</c:v>
                </c:pt>
                <c:pt idx="1930">
                  <c:v>258.97998048000011</c:v>
                </c:pt>
                <c:pt idx="1931">
                  <c:v>258.7900390499999</c:v>
                </c:pt>
                <c:pt idx="1932">
                  <c:v>258.60992434000002</c:v>
                </c:pt>
                <c:pt idx="1933">
                  <c:v>258.32000730999994</c:v>
                </c:pt>
                <c:pt idx="1934">
                  <c:v>258.12994388000004</c:v>
                </c:pt>
                <c:pt idx="1935">
                  <c:v>257.94000243999994</c:v>
                </c:pt>
                <c:pt idx="1936">
                  <c:v>257.75006100999997</c:v>
                </c:pt>
                <c:pt idx="1937">
                  <c:v>257.54998781000006</c:v>
                </c:pt>
                <c:pt idx="1938">
                  <c:v>257.26007076999997</c:v>
                </c:pt>
                <c:pt idx="1939">
                  <c:v>257.05999757000006</c:v>
                </c:pt>
                <c:pt idx="1940">
                  <c:v>256.86999509999987</c:v>
                </c:pt>
                <c:pt idx="1941">
                  <c:v>256.67993166999997</c:v>
                </c:pt>
                <c:pt idx="1942">
                  <c:v>256.39001462999988</c:v>
                </c:pt>
                <c:pt idx="1943">
                  <c:v>256.18994142999998</c:v>
                </c:pt>
                <c:pt idx="1944">
                  <c:v>256</c:v>
                </c:pt>
                <c:pt idx="1945">
                  <c:v>255.79003903</c:v>
                </c:pt>
                <c:pt idx="1946">
                  <c:v>255.59997560000011</c:v>
                </c:pt>
                <c:pt idx="1947">
                  <c:v>255.30004880000001</c:v>
                </c:pt>
                <c:pt idx="1948">
                  <c:v>255.10998537000012</c:v>
                </c:pt>
                <c:pt idx="1949">
                  <c:v>254.9100341699999</c:v>
                </c:pt>
                <c:pt idx="1950">
                  <c:v>254.70996097</c:v>
                </c:pt>
                <c:pt idx="1951">
                  <c:v>254.40002439999989</c:v>
                </c:pt>
                <c:pt idx="1952">
                  <c:v>254.19995119999999</c:v>
                </c:pt>
                <c:pt idx="1953">
                  <c:v>254</c:v>
                </c:pt>
                <c:pt idx="1954">
                  <c:v>253.80004880000001</c:v>
                </c:pt>
                <c:pt idx="1955">
                  <c:v>253.59997560000011</c:v>
                </c:pt>
                <c:pt idx="1956">
                  <c:v>253.30004880000001</c:v>
                </c:pt>
                <c:pt idx="1957">
                  <c:v>253.09997560000011</c:v>
                </c:pt>
                <c:pt idx="1958">
                  <c:v>252.90002439999989</c:v>
                </c:pt>
                <c:pt idx="1959">
                  <c:v>252.69995119999999</c:v>
                </c:pt>
                <c:pt idx="1960">
                  <c:v>252.5</c:v>
                </c:pt>
                <c:pt idx="1961">
                  <c:v>252.19995119999999</c:v>
                </c:pt>
                <c:pt idx="1962">
                  <c:v>252</c:v>
                </c:pt>
                <c:pt idx="1963">
                  <c:v>251.80004880000001</c:v>
                </c:pt>
                <c:pt idx="1964">
                  <c:v>251.59997560000011</c:v>
                </c:pt>
                <c:pt idx="1965">
                  <c:v>251.40002439999989</c:v>
                </c:pt>
                <c:pt idx="1966">
                  <c:v>251.09997560000011</c:v>
                </c:pt>
                <c:pt idx="1967">
                  <c:v>250.90002439999989</c:v>
                </c:pt>
                <c:pt idx="1968">
                  <c:v>250.69995119999999</c:v>
                </c:pt>
                <c:pt idx="1969">
                  <c:v>250.5</c:v>
                </c:pt>
                <c:pt idx="1970">
                  <c:v>250.30004880000001</c:v>
                </c:pt>
                <c:pt idx="1971">
                  <c:v>250</c:v>
                </c:pt>
                <c:pt idx="1972">
                  <c:v>249.80004880000001</c:v>
                </c:pt>
                <c:pt idx="1973">
                  <c:v>249.59997560000011</c:v>
                </c:pt>
                <c:pt idx="1974">
                  <c:v>249.40002439999989</c:v>
                </c:pt>
                <c:pt idx="1975">
                  <c:v>249.09997560000011</c:v>
                </c:pt>
                <c:pt idx="1976">
                  <c:v>248.90002439999989</c:v>
                </c:pt>
                <c:pt idx="1977">
                  <c:v>248.69995119999999</c:v>
                </c:pt>
                <c:pt idx="1978">
                  <c:v>248.5</c:v>
                </c:pt>
                <c:pt idx="1979">
                  <c:v>248.30004880000001</c:v>
                </c:pt>
                <c:pt idx="1980">
                  <c:v>248</c:v>
                </c:pt>
                <c:pt idx="1981">
                  <c:v>247.80004880000001</c:v>
                </c:pt>
                <c:pt idx="1982">
                  <c:v>247.59997560000011</c:v>
                </c:pt>
                <c:pt idx="1983">
                  <c:v>247.40002439999989</c:v>
                </c:pt>
                <c:pt idx="1984">
                  <c:v>247.19995119999999</c:v>
                </c:pt>
                <c:pt idx="1985">
                  <c:v>246.90002439999989</c:v>
                </c:pt>
                <c:pt idx="1986">
                  <c:v>246.69995119999999</c:v>
                </c:pt>
                <c:pt idx="1987">
                  <c:v>246.40002439999989</c:v>
                </c:pt>
                <c:pt idx="1988">
                  <c:v>246.20007319999991</c:v>
                </c:pt>
                <c:pt idx="1989">
                  <c:v>246</c:v>
                </c:pt>
                <c:pt idx="1990">
                  <c:v>245.70007319999991</c:v>
                </c:pt>
                <c:pt idx="1991">
                  <c:v>245.5</c:v>
                </c:pt>
                <c:pt idx="1992">
                  <c:v>245.30004879999979</c:v>
                </c:pt>
                <c:pt idx="1993">
                  <c:v>245.09997559999988</c:v>
                </c:pt>
                <c:pt idx="1994">
                  <c:v>244.90002439999989</c:v>
                </c:pt>
                <c:pt idx="1995">
                  <c:v>244.59997559999988</c:v>
                </c:pt>
                <c:pt idx="1996">
                  <c:v>244.40002439999989</c:v>
                </c:pt>
                <c:pt idx="1997">
                  <c:v>244.20007319999991</c:v>
                </c:pt>
                <c:pt idx="1998">
                  <c:v>244</c:v>
                </c:pt>
                <c:pt idx="1999">
                  <c:v>243.80004879999979</c:v>
                </c:pt>
              </c:numCache>
            </c:numRef>
          </c:xVal>
          <c:yVal>
            <c:numRef>
              <c:f>[GS3.xlsx]Modified_THOR!$J$3:$J$2002</c:f>
              <c:numCache>
                <c:formatCode>0.00E+00</c:formatCode>
                <c:ptCount val="2000"/>
                <c:pt idx="0">
                  <c:v>346.49290653943598</c:v>
                </c:pt>
                <c:pt idx="1">
                  <c:v>346.49290653943598</c:v>
                </c:pt>
                <c:pt idx="2">
                  <c:v>346.49290653943598</c:v>
                </c:pt>
                <c:pt idx="3">
                  <c:v>346.49290653943598</c:v>
                </c:pt>
                <c:pt idx="4">
                  <c:v>346.49290653943598</c:v>
                </c:pt>
                <c:pt idx="5">
                  <c:v>346.48289677943603</c:v>
                </c:pt>
                <c:pt idx="6">
                  <c:v>346.48289677943603</c:v>
                </c:pt>
                <c:pt idx="7">
                  <c:v>346.48289677943603</c:v>
                </c:pt>
                <c:pt idx="8">
                  <c:v>346.48289677943603</c:v>
                </c:pt>
                <c:pt idx="9">
                  <c:v>346.48289677943603</c:v>
                </c:pt>
                <c:pt idx="10">
                  <c:v>346.48289677943603</c:v>
                </c:pt>
                <c:pt idx="11">
                  <c:v>346.48289677943603</c:v>
                </c:pt>
                <c:pt idx="12">
                  <c:v>346.48289677943603</c:v>
                </c:pt>
                <c:pt idx="13">
                  <c:v>346.48289677943603</c:v>
                </c:pt>
                <c:pt idx="14">
                  <c:v>346.48289578105801</c:v>
                </c:pt>
                <c:pt idx="15">
                  <c:v>346.48289578105801</c:v>
                </c:pt>
                <c:pt idx="16">
                  <c:v>346.48289578105801</c:v>
                </c:pt>
                <c:pt idx="17">
                  <c:v>346.48289578105801</c:v>
                </c:pt>
                <c:pt idx="18">
                  <c:v>346.48289578105801</c:v>
                </c:pt>
                <c:pt idx="19">
                  <c:v>346.48289578105801</c:v>
                </c:pt>
                <c:pt idx="20">
                  <c:v>346.48289477895503</c:v>
                </c:pt>
                <c:pt idx="21">
                  <c:v>346.48289477895503</c:v>
                </c:pt>
                <c:pt idx="22">
                  <c:v>346.48289477895503</c:v>
                </c:pt>
                <c:pt idx="23">
                  <c:v>346.48289477895503</c:v>
                </c:pt>
                <c:pt idx="24">
                  <c:v>346.482893780577</c:v>
                </c:pt>
                <c:pt idx="25">
                  <c:v>346.47288401057699</c:v>
                </c:pt>
                <c:pt idx="26">
                  <c:v>346.47288401057699</c:v>
                </c:pt>
                <c:pt idx="27">
                  <c:v>346.47288300847401</c:v>
                </c:pt>
                <c:pt idx="28">
                  <c:v>346.47288300847401</c:v>
                </c:pt>
                <c:pt idx="29">
                  <c:v>346.47288300847401</c:v>
                </c:pt>
                <c:pt idx="30">
                  <c:v>346.47288201009604</c:v>
                </c:pt>
                <c:pt idx="31">
                  <c:v>346.47288201009604</c:v>
                </c:pt>
                <c:pt idx="32">
                  <c:v>346.47288101171802</c:v>
                </c:pt>
                <c:pt idx="33">
                  <c:v>346.46290177171801</c:v>
                </c:pt>
                <c:pt idx="34">
                  <c:v>346.46290177171801</c:v>
                </c:pt>
                <c:pt idx="35">
                  <c:v>346.46290076961503</c:v>
                </c:pt>
                <c:pt idx="36">
                  <c:v>346.46290076961503</c:v>
                </c:pt>
                <c:pt idx="37">
                  <c:v>346.46290076961503</c:v>
                </c:pt>
                <c:pt idx="38">
                  <c:v>346.45289000123699</c:v>
                </c:pt>
                <c:pt idx="39">
                  <c:v>346.45289000123699</c:v>
                </c:pt>
                <c:pt idx="40">
                  <c:v>346.45288899913402</c:v>
                </c:pt>
                <c:pt idx="41">
                  <c:v>346.45288899913402</c:v>
                </c:pt>
                <c:pt idx="42">
                  <c:v>346.45288899913402</c:v>
                </c:pt>
                <c:pt idx="43">
                  <c:v>346.442878230757</c:v>
                </c:pt>
                <c:pt idx="44">
                  <c:v>346.442878230757</c:v>
                </c:pt>
                <c:pt idx="45">
                  <c:v>346.442878230757</c:v>
                </c:pt>
                <c:pt idx="46">
                  <c:v>346.432897988653</c:v>
                </c:pt>
                <c:pt idx="47">
                  <c:v>346.432897988653</c:v>
                </c:pt>
                <c:pt idx="48">
                  <c:v>346.43289699027599</c:v>
                </c:pt>
                <c:pt idx="49">
                  <c:v>346.42288722027598</c:v>
                </c:pt>
                <c:pt idx="50">
                  <c:v>346.42288722027598</c:v>
                </c:pt>
                <c:pt idx="51">
                  <c:v>346.42288621817295</c:v>
                </c:pt>
                <c:pt idx="52">
                  <c:v>346.412876458173</c:v>
                </c:pt>
                <c:pt idx="53">
                  <c:v>346.412876458173</c:v>
                </c:pt>
                <c:pt idx="54">
                  <c:v>346.41287545979503</c:v>
                </c:pt>
                <c:pt idx="55">
                  <c:v>346.40289620979502</c:v>
                </c:pt>
                <c:pt idx="56">
                  <c:v>346.40289620979502</c:v>
                </c:pt>
                <c:pt idx="57">
                  <c:v>346.39288544141698</c:v>
                </c:pt>
                <c:pt idx="58">
                  <c:v>346.39288544141698</c:v>
                </c:pt>
                <c:pt idx="59">
                  <c:v>346.38287568141698</c:v>
                </c:pt>
                <c:pt idx="60">
                  <c:v>346.382874679314</c:v>
                </c:pt>
                <c:pt idx="61">
                  <c:v>346.37289542931399</c:v>
                </c:pt>
                <c:pt idx="62">
                  <c:v>346.37289542931399</c:v>
                </c:pt>
                <c:pt idx="63">
                  <c:v>346.36288466093595</c:v>
                </c:pt>
                <c:pt idx="64">
                  <c:v>346.36288466093595</c:v>
                </c:pt>
                <c:pt idx="65">
                  <c:v>346.352874900936</c:v>
                </c:pt>
                <c:pt idx="66">
                  <c:v>346.35287389883302</c:v>
                </c:pt>
                <c:pt idx="67">
                  <c:v>346.34289464883301</c:v>
                </c:pt>
                <c:pt idx="68">
                  <c:v>346.33288388045503</c:v>
                </c:pt>
                <c:pt idx="69">
                  <c:v>346.33288388045503</c:v>
                </c:pt>
                <c:pt idx="70">
                  <c:v>346.32287412045503</c:v>
                </c:pt>
                <c:pt idx="71">
                  <c:v>346.31286334835198</c:v>
                </c:pt>
                <c:pt idx="72">
                  <c:v>346.31286334835198</c:v>
                </c:pt>
                <c:pt idx="73">
                  <c:v>346.30288409835197</c:v>
                </c:pt>
                <c:pt idx="74">
                  <c:v>346.29287333997405</c:v>
                </c:pt>
                <c:pt idx="75">
                  <c:v>346.29287333997405</c:v>
                </c:pt>
                <c:pt idx="76">
                  <c:v>346.28286356997404</c:v>
                </c:pt>
                <c:pt idx="77">
                  <c:v>346.27288431997403</c:v>
                </c:pt>
                <c:pt idx="78">
                  <c:v>346.262873561596</c:v>
                </c:pt>
                <c:pt idx="79">
                  <c:v>346.25286379159598</c:v>
                </c:pt>
                <c:pt idx="80">
                  <c:v>346.25286379159598</c:v>
                </c:pt>
                <c:pt idx="81">
                  <c:v>346.24288353949299</c:v>
                </c:pt>
                <c:pt idx="82">
                  <c:v>346.23287377949305</c:v>
                </c:pt>
                <c:pt idx="83">
                  <c:v>346.22286400949304</c:v>
                </c:pt>
                <c:pt idx="84">
                  <c:v>346.21288377111603</c:v>
                </c:pt>
                <c:pt idx="85">
                  <c:v>346.20287400111602</c:v>
                </c:pt>
                <c:pt idx="86">
                  <c:v>346.192864231116</c:v>
                </c:pt>
                <c:pt idx="87">
                  <c:v>346.182884991116</c:v>
                </c:pt>
                <c:pt idx="88">
                  <c:v>346.17287421901199</c:v>
                </c:pt>
                <c:pt idx="89">
                  <c:v>346.16286445901204</c:v>
                </c:pt>
                <c:pt idx="90">
                  <c:v>346.15288421063502</c:v>
                </c:pt>
                <c:pt idx="91">
                  <c:v>346.14287444063501</c:v>
                </c:pt>
                <c:pt idx="92">
                  <c:v>346.13286468063501</c:v>
                </c:pt>
                <c:pt idx="93">
                  <c:v>346.11287465853195</c:v>
                </c:pt>
                <c:pt idx="94">
                  <c:v>346.102864898532</c:v>
                </c:pt>
                <c:pt idx="95">
                  <c:v>346.09288465015402</c:v>
                </c:pt>
                <c:pt idx="96">
                  <c:v>346.08287488015401</c:v>
                </c:pt>
                <c:pt idx="97">
                  <c:v>346.07286412177598</c:v>
                </c:pt>
                <c:pt idx="98">
                  <c:v>346.05287409967298</c:v>
                </c:pt>
                <c:pt idx="99">
                  <c:v>346.04286433967303</c:v>
                </c:pt>
                <c:pt idx="100">
                  <c:v>346.03285357129499</c:v>
                </c:pt>
                <c:pt idx="101">
                  <c:v>346.012863559192</c:v>
                </c:pt>
                <c:pt idx="102">
                  <c:v>346.00285279081396</c:v>
                </c:pt>
                <c:pt idx="103">
                  <c:v>345.99287253871097</c:v>
                </c:pt>
                <c:pt idx="104">
                  <c:v>345.97285201033304</c:v>
                </c:pt>
                <c:pt idx="105">
                  <c:v>345.96287176823</c:v>
                </c:pt>
                <c:pt idx="106">
                  <c:v>345.94285122985201</c:v>
                </c:pt>
                <c:pt idx="107">
                  <c:v>345.932870991475</c:v>
                </c:pt>
                <c:pt idx="108">
                  <c:v>345.91285045937201</c:v>
                </c:pt>
                <c:pt idx="109">
                  <c:v>345.90286920889099</c:v>
                </c:pt>
                <c:pt idx="110">
                  <c:v>345.88284868051301</c:v>
                </c:pt>
                <c:pt idx="111">
                  <c:v>345.87286743003199</c:v>
                </c:pt>
                <c:pt idx="112">
                  <c:v>345.852846901654</c:v>
                </c:pt>
                <c:pt idx="113">
                  <c:v>345.83285588117297</c:v>
                </c:pt>
                <c:pt idx="114">
                  <c:v>345.82284412069203</c:v>
                </c:pt>
                <c:pt idx="115">
                  <c:v>345.802853100211</c:v>
                </c:pt>
                <c:pt idx="116">
                  <c:v>345.782831569731</c:v>
                </c:pt>
                <c:pt idx="117">
                  <c:v>345.76284055924998</c:v>
                </c:pt>
                <c:pt idx="118">
                  <c:v>345.75282878876897</c:v>
                </c:pt>
                <c:pt idx="119">
                  <c:v>345.732837778288</c:v>
                </c:pt>
                <c:pt idx="120">
                  <c:v>345.71284576942901</c:v>
                </c:pt>
                <c:pt idx="121">
                  <c:v>345.69282422894798</c:v>
                </c:pt>
                <c:pt idx="122">
                  <c:v>345.67283222008996</c:v>
                </c:pt>
                <c:pt idx="123">
                  <c:v>345.65284021123102</c:v>
                </c:pt>
                <c:pt idx="124">
                  <c:v>345.63281868075001</c:v>
                </c:pt>
                <c:pt idx="125">
                  <c:v>345.612826658166</c:v>
                </c:pt>
                <c:pt idx="126">
                  <c:v>345.59283464930701</c:v>
                </c:pt>
                <c:pt idx="127">
                  <c:v>345.57281212044899</c:v>
                </c:pt>
                <c:pt idx="128">
                  <c:v>345.55282010158999</c:v>
                </c:pt>
                <c:pt idx="129">
                  <c:v>345.53279756900599</c:v>
                </c:pt>
                <c:pt idx="130">
                  <c:v>345.512805560147</c:v>
                </c:pt>
                <c:pt idx="131">
                  <c:v>345.49281354128897</c:v>
                </c:pt>
                <c:pt idx="132">
                  <c:v>345.46281176870502</c:v>
                </c:pt>
                <c:pt idx="133">
                  <c:v>345.44278922984597</c:v>
                </c:pt>
                <c:pt idx="134">
                  <c:v>345.42279722098698</c:v>
                </c:pt>
                <c:pt idx="135">
                  <c:v>345.39279543840303</c:v>
                </c:pt>
                <c:pt idx="136">
                  <c:v>345.37280243116697</c:v>
                </c:pt>
                <c:pt idx="137">
                  <c:v>345.35277989858304</c:v>
                </c:pt>
                <c:pt idx="138">
                  <c:v>345.32277811972398</c:v>
                </c:pt>
                <c:pt idx="139">
                  <c:v>345.30278610086498</c:v>
                </c:pt>
                <c:pt idx="140">
                  <c:v>345.27278431828103</c:v>
                </c:pt>
                <c:pt idx="141">
                  <c:v>345.252761789423</c:v>
                </c:pt>
                <c:pt idx="142">
                  <c:v>345.222760010564</c:v>
                </c:pt>
                <c:pt idx="143">
                  <c:v>345.192758231705</c:v>
                </c:pt>
                <c:pt idx="144">
                  <c:v>345.17276621912094</c:v>
                </c:pt>
                <c:pt idx="145">
                  <c:v>345.14276444026302</c:v>
                </c:pt>
                <c:pt idx="146">
                  <c:v>345.11276365978199</c:v>
                </c:pt>
                <c:pt idx="147">
                  <c:v>345.092771650923</c:v>
                </c:pt>
                <c:pt idx="148">
                  <c:v>345.06274035044197</c:v>
                </c:pt>
                <c:pt idx="149">
                  <c:v>345.03273857158399</c:v>
                </c:pt>
                <c:pt idx="150">
                  <c:v>345.00273779110302</c:v>
                </c:pt>
                <c:pt idx="151">
                  <c:v>344.97273701062204</c:v>
                </c:pt>
                <c:pt idx="152">
                  <c:v>344.94273623014101</c:v>
                </c:pt>
                <c:pt idx="153">
                  <c:v>344.91273545966004</c:v>
                </c:pt>
                <c:pt idx="154">
                  <c:v>344.88273467917901</c:v>
                </c:pt>
                <c:pt idx="155">
                  <c:v>344.85273389869803</c:v>
                </c:pt>
                <c:pt idx="156">
                  <c:v>344.82273412031998</c:v>
                </c:pt>
                <c:pt idx="157">
                  <c:v>344.79273333984003</c:v>
                </c:pt>
                <c:pt idx="158">
                  <c:v>344.76273356146197</c:v>
                </c:pt>
                <c:pt idx="159">
                  <c:v>344.73273377935902</c:v>
                </c:pt>
                <c:pt idx="160">
                  <c:v>344.69272322887798</c:v>
                </c:pt>
                <c:pt idx="161">
                  <c:v>344.66272346050005</c:v>
                </c:pt>
                <c:pt idx="162">
                  <c:v>344.63272367839699</c:v>
                </c:pt>
                <c:pt idx="163">
                  <c:v>344.59274465001903</c:v>
                </c:pt>
                <c:pt idx="164">
                  <c:v>344.56271435164098</c:v>
                </c:pt>
                <c:pt idx="165">
                  <c:v>344.53271456953803</c:v>
                </c:pt>
                <c:pt idx="166">
                  <c:v>344.49273554115996</c:v>
                </c:pt>
                <c:pt idx="167">
                  <c:v>344.46273576905702</c:v>
                </c:pt>
                <c:pt idx="168">
                  <c:v>344.42272622067895</c:v>
                </c:pt>
                <c:pt idx="169">
                  <c:v>344.382716678576</c:v>
                </c:pt>
                <c:pt idx="170">
                  <c:v>344.35271690019903</c:v>
                </c:pt>
                <c:pt idx="171">
                  <c:v>344.31270735182096</c:v>
                </c:pt>
                <c:pt idx="172">
                  <c:v>344.272728319718</c:v>
                </c:pt>
                <c:pt idx="173">
                  <c:v>344.24272753923697</c:v>
                </c:pt>
                <c:pt idx="174">
                  <c:v>344.20271800085902</c:v>
                </c:pt>
                <c:pt idx="175">
                  <c:v>344.16270746037804</c:v>
                </c:pt>
                <c:pt idx="176">
                  <c:v>344.122727429897</c:v>
                </c:pt>
                <c:pt idx="177">
                  <c:v>344.08271687941601</c:v>
                </c:pt>
                <c:pt idx="178">
                  <c:v>344.04270534055803</c:v>
                </c:pt>
                <c:pt idx="179">
                  <c:v>344.00269379169902</c:v>
                </c:pt>
                <c:pt idx="180">
                  <c:v>343.962712769115</c:v>
                </c:pt>
                <c:pt idx="181">
                  <c:v>343.92270021815295</c:v>
                </c:pt>
                <c:pt idx="182">
                  <c:v>343.882687680917</c:v>
                </c:pt>
                <c:pt idx="183">
                  <c:v>343.84270564995501</c:v>
                </c:pt>
                <c:pt idx="184">
                  <c:v>343.79268234061504</c:v>
                </c:pt>
                <c:pt idx="185">
                  <c:v>343.75266879127599</c:v>
                </c:pt>
                <c:pt idx="186">
                  <c:v>343.712684769833</c:v>
                </c:pt>
                <c:pt idx="187">
                  <c:v>343.66266045839001</c:v>
                </c:pt>
                <c:pt idx="188">
                  <c:v>343.62267542857001</c:v>
                </c:pt>
                <c:pt idx="189">
                  <c:v>343.57265011874898</c:v>
                </c:pt>
                <c:pt idx="190">
                  <c:v>343.53263357055101</c:v>
                </c:pt>
                <c:pt idx="191">
                  <c:v>343.48263678025</c:v>
                </c:pt>
                <c:pt idx="192">
                  <c:v>343.442619229949</c:v>
                </c:pt>
                <c:pt idx="193">
                  <c:v>343.39262043916602</c:v>
                </c:pt>
                <c:pt idx="194">
                  <c:v>343.34262164838401</c:v>
                </c:pt>
                <c:pt idx="195">
                  <c:v>343.29259234132701</c:v>
                </c:pt>
                <c:pt idx="196">
                  <c:v>343.252570790064</c:v>
                </c:pt>
                <c:pt idx="197">
                  <c:v>343.20256999880098</c:v>
                </c:pt>
                <c:pt idx="198">
                  <c:v>343.15256820915999</c:v>
                </c:pt>
                <c:pt idx="199">
                  <c:v>343.10253490114104</c:v>
                </c:pt>
                <c:pt idx="200">
                  <c:v>343.05253110101899</c:v>
                </c:pt>
                <c:pt idx="201">
                  <c:v>343.00249578879396</c:v>
                </c:pt>
                <c:pt idx="202">
                  <c:v>342.95248999819199</c:v>
                </c:pt>
                <c:pt idx="203">
                  <c:v>342.90248320921103</c:v>
                </c:pt>
                <c:pt idx="204">
                  <c:v>342.84246565185299</c:v>
                </c:pt>
                <c:pt idx="205">
                  <c:v>342.79242633866602</c:v>
                </c:pt>
                <c:pt idx="206">
                  <c:v>342.74241553872395</c:v>
                </c:pt>
                <c:pt idx="207">
                  <c:v>342.68239498878097</c:v>
                </c:pt>
                <c:pt idx="208">
                  <c:v>342.63235167835802</c:v>
                </c:pt>
                <c:pt idx="209">
                  <c:v>342.58233787955697</c:v>
                </c:pt>
                <c:pt idx="210">
                  <c:v>342.52231432075598</c:v>
                </c:pt>
                <c:pt idx="211">
                  <c:v>342.472268011474</c:v>
                </c:pt>
                <c:pt idx="212">
                  <c:v>342.41224146008904</c:v>
                </c:pt>
                <c:pt idx="213">
                  <c:v>342.352213900327</c:v>
                </c:pt>
                <c:pt idx="214">
                  <c:v>342.30219509846097</c:v>
                </c:pt>
                <c:pt idx="215">
                  <c:v>342.242164539839</c:v>
                </c:pt>
                <c:pt idx="216">
                  <c:v>342.182133991218</c:v>
                </c:pt>
                <c:pt idx="217">
                  <c:v>342.12210142839001</c:v>
                </c:pt>
                <c:pt idx="218">
                  <c:v>342.062038349288</c:v>
                </c:pt>
                <c:pt idx="219">
                  <c:v>342.00200479180796</c:v>
                </c:pt>
                <c:pt idx="220">
                  <c:v>341.941969230121</c:v>
                </c:pt>
                <c:pt idx="221">
                  <c:v>341.88193367843502</c:v>
                </c:pt>
                <c:pt idx="222">
                  <c:v>341.82189611999297</c:v>
                </c:pt>
                <c:pt idx="223">
                  <c:v>341.76185856155098</c:v>
                </c:pt>
                <c:pt idx="224">
                  <c:v>341.70182000100601</c:v>
                </c:pt>
                <c:pt idx="225">
                  <c:v>341.64177943997998</c:v>
                </c:pt>
                <c:pt idx="226">
                  <c:v>341.57172911895401</c:v>
                </c:pt>
                <c:pt idx="227">
                  <c:v>341.51168656117301</c:v>
                </c:pt>
                <c:pt idx="228">
                  <c:v>341.44163422966596</c:v>
                </c:pt>
                <c:pt idx="229">
                  <c:v>341.38158968140402</c:v>
                </c:pt>
                <c:pt idx="230">
                  <c:v>341.32154412103802</c:v>
                </c:pt>
                <c:pt idx="231">
                  <c:v>341.25148778856897</c:v>
                </c:pt>
                <c:pt idx="232">
                  <c:v>341.18146099144798</c:v>
                </c:pt>
                <c:pt idx="233">
                  <c:v>341.12141242849896</c:v>
                </c:pt>
                <c:pt idx="234">
                  <c:v>341.05135310089696</c:v>
                </c:pt>
                <c:pt idx="235">
                  <c:v>340.98129278119205</c:v>
                </c:pt>
                <c:pt idx="236">
                  <c:v>340.91123046100603</c:v>
                </c:pt>
                <c:pt idx="237">
                  <c:v>340.84119865081999</c:v>
                </c:pt>
                <c:pt idx="238">
                  <c:v>340.77113432015301</c:v>
                </c:pt>
                <c:pt idx="239">
                  <c:v>340.71107877110802</c:v>
                </c:pt>
                <c:pt idx="240">
                  <c:v>340.641012439961</c:v>
                </c:pt>
                <c:pt idx="241">
                  <c:v>340.56093434833201</c:v>
                </c:pt>
                <c:pt idx="242">
                  <c:v>340.49089553832596</c:v>
                </c:pt>
                <c:pt idx="243">
                  <c:v>340.42082422156398</c:v>
                </c:pt>
                <c:pt idx="244">
                  <c:v>340.35075290107602</c:v>
                </c:pt>
                <c:pt idx="245">
                  <c:v>340.28067857172999</c:v>
                </c:pt>
                <c:pt idx="246">
                  <c:v>340.20062499865901</c:v>
                </c:pt>
                <c:pt idx="247">
                  <c:v>340.13054867883199</c:v>
                </c:pt>
                <c:pt idx="248">
                  <c:v>340.06047135062698</c:v>
                </c:pt>
                <c:pt idx="249">
                  <c:v>339.98041277821602</c:v>
                </c:pt>
                <c:pt idx="250">
                  <c:v>339.91033246115302</c:v>
                </c:pt>
                <c:pt idx="251">
                  <c:v>339.83027187826099</c:v>
                </c:pt>
                <c:pt idx="252">
                  <c:v>339.75017779023597</c:v>
                </c:pt>
                <c:pt idx="253">
                  <c:v>339.68012299010798</c:v>
                </c:pt>
                <c:pt idx="254">
                  <c:v>339.60002589949903</c:v>
                </c:pt>
                <c:pt idx="255">
                  <c:v>339.51995731840901</c:v>
                </c:pt>
                <c:pt idx="256">
                  <c:v>339.44986600056302</c:v>
                </c:pt>
                <c:pt idx="257">
                  <c:v>339.36979243013297</c:v>
                </c:pt>
                <c:pt idx="258">
                  <c:v>339.28968633922301</c:v>
                </c:pt>
                <c:pt idx="259">
                  <c:v>339.20960877155699</c:v>
                </c:pt>
                <c:pt idx="260">
                  <c:v>339.12949768130699</c:v>
                </c:pt>
                <c:pt idx="261">
                  <c:v>339.04941310009497</c:v>
                </c:pt>
                <c:pt idx="262">
                  <c:v>338.96929701050504</c:v>
                </c:pt>
                <c:pt idx="263">
                  <c:v>338.879199680434</c:v>
                </c:pt>
                <c:pt idx="264">
                  <c:v>338.79911009988297</c:v>
                </c:pt>
                <c:pt idx="265">
                  <c:v>338.71898600837</c:v>
                </c:pt>
                <c:pt idx="266">
                  <c:v>338.63889044010102</c:v>
                </c:pt>
                <c:pt idx="267">
                  <c:v>338.54878310135098</c:v>
                </c:pt>
                <c:pt idx="268">
                  <c:v>338.46865101164002</c:v>
                </c:pt>
                <c:pt idx="269">
                  <c:v>338.37853768144697</c:v>
                </c:pt>
                <c:pt idx="270">
                  <c:v>338.29842909818996</c:v>
                </c:pt>
                <c:pt idx="271">
                  <c:v>338.20830776979903</c:v>
                </c:pt>
                <c:pt idx="272">
                  <c:v>338.11818342882498</c:v>
                </c:pt>
                <c:pt idx="273">
                  <c:v>338.03803533899105</c:v>
                </c:pt>
                <c:pt idx="274">
                  <c:v>337.94790500029899</c:v>
                </c:pt>
                <c:pt idx="275">
                  <c:v>337.85777165902294</c:v>
                </c:pt>
                <c:pt idx="276">
                  <c:v>337.76763531888798</c:v>
                </c:pt>
                <c:pt idx="277">
                  <c:v>337.68747522989497</c:v>
                </c:pt>
                <c:pt idx="278">
                  <c:v>337.59733289831803</c:v>
                </c:pt>
                <c:pt idx="279">
                  <c:v>337.507187561607</c:v>
                </c:pt>
                <c:pt idx="280">
                  <c:v>337.40703046069001</c:v>
                </c:pt>
                <c:pt idx="281">
                  <c:v>337.31687911881102</c:v>
                </c:pt>
                <c:pt idx="282">
                  <c:v>337.22672578017705</c:v>
                </c:pt>
                <c:pt idx="283">
                  <c:v>337.13656844058102</c:v>
                </c:pt>
                <c:pt idx="284">
                  <c:v>337.04640710002298</c:v>
                </c:pt>
                <c:pt idx="285">
                  <c:v>336.95624277060602</c:v>
                </c:pt>
                <c:pt idx="286">
                  <c:v>336.85606565860598</c:v>
                </c:pt>
                <c:pt idx="287">
                  <c:v>336.76589532147199</c:v>
                </c:pt>
                <c:pt idx="288">
                  <c:v>336.66571022127295</c:v>
                </c:pt>
                <c:pt idx="289">
                  <c:v>336.57553488107402</c:v>
                </c:pt>
                <c:pt idx="290">
                  <c:v>336.47534677829105</c:v>
                </c:pt>
                <c:pt idx="291">
                  <c:v>336.385166438753</c:v>
                </c:pt>
                <c:pt idx="292">
                  <c:v>336.28497334035603</c:v>
                </c:pt>
                <c:pt idx="293">
                  <c:v>336.18477823147799</c:v>
                </c:pt>
                <c:pt idx="294">
                  <c:v>336.09458990001605</c:v>
                </c:pt>
                <c:pt idx="295">
                  <c:v>335.99438979179797</c:v>
                </c:pt>
                <c:pt idx="296">
                  <c:v>335.894217210997</c:v>
                </c:pt>
                <c:pt idx="297">
                  <c:v>335.79401009923299</c:v>
                </c:pt>
                <c:pt idx="298">
                  <c:v>335.69380100071402</c:v>
                </c:pt>
                <c:pt idx="299">
                  <c:v>335.59358889961101</c:v>
                </c:pt>
                <c:pt idx="300">
                  <c:v>335.49337378964998</c:v>
                </c:pt>
                <c:pt idx="301">
                  <c:v>335.39318520872604</c:v>
                </c:pt>
                <c:pt idx="302">
                  <c:v>335.29296410104695</c:v>
                </c:pt>
                <c:pt idx="303">
                  <c:v>335.19274099916203</c:v>
                </c:pt>
                <c:pt idx="304">
                  <c:v>335.082535648418</c:v>
                </c:pt>
                <c:pt idx="305">
                  <c:v>334.98230653881598</c:v>
                </c:pt>
                <c:pt idx="306">
                  <c:v>334.88207444035498</c:v>
                </c:pt>
                <c:pt idx="307">
                  <c:v>334.77183156979004</c:v>
                </c:pt>
                <c:pt idx="308">
                  <c:v>334.67162599036698</c:v>
                </c:pt>
                <c:pt idx="309">
                  <c:v>334.56137812046302</c:v>
                </c:pt>
                <c:pt idx="310">
                  <c:v>334.461138010078</c:v>
                </c:pt>
                <c:pt idx="311">
                  <c:v>334.35091465873199</c:v>
                </c:pt>
                <c:pt idx="312">
                  <c:v>334.24065879062999</c:v>
                </c:pt>
                <c:pt idx="313">
                  <c:v>334.14043921156599</c:v>
                </c:pt>
                <c:pt idx="314">
                  <c:v>334.030176339918</c:v>
                </c:pt>
                <c:pt idx="315">
                  <c:v>333.919937990552</c:v>
                </c:pt>
                <c:pt idx="316">
                  <c:v>333.80966811908399</c:v>
                </c:pt>
                <c:pt idx="317">
                  <c:v>333.69942576875701</c:v>
                </c:pt>
                <c:pt idx="318">
                  <c:v>333.58914989957105</c:v>
                </c:pt>
                <c:pt idx="319">
                  <c:v>333.47890154152697</c:v>
                </c:pt>
                <c:pt idx="320">
                  <c:v>333.36861968089801</c:v>
                </c:pt>
                <c:pt idx="321">
                  <c:v>333.25836631978899</c:v>
                </c:pt>
                <c:pt idx="322">
                  <c:v>333.14807846144305</c:v>
                </c:pt>
                <c:pt idx="323">
                  <c:v>333.03781810051299</c:v>
                </c:pt>
                <c:pt idx="324">
                  <c:v>332.91754198814101</c:v>
                </c:pt>
                <c:pt idx="325">
                  <c:v>332.80724311901201</c:v>
                </c:pt>
                <c:pt idx="326">
                  <c:v>332.69697177102603</c:v>
                </c:pt>
                <c:pt idx="327">
                  <c:v>332.576686652077</c:v>
                </c:pt>
                <c:pt idx="328">
                  <c:v>332.46637577633805</c:v>
                </c:pt>
                <c:pt idx="329">
                  <c:v>332.34608266291696</c:v>
                </c:pt>
                <c:pt idx="330">
                  <c:v>332.23576379270497</c:v>
                </c:pt>
                <c:pt idx="331">
                  <c:v>332.115461681532</c:v>
                </c:pt>
                <c:pt idx="332">
                  <c:v>331.99515655777401</c:v>
                </c:pt>
                <c:pt idx="333">
                  <c:v>331.88485420792102</c:v>
                </c:pt>
                <c:pt idx="334">
                  <c:v>331.764509571313</c:v>
                </c:pt>
                <c:pt idx="335">
                  <c:v>331.64419346049903</c:v>
                </c:pt>
                <c:pt idx="336">
                  <c:v>331.52387234034501</c:v>
                </c:pt>
                <c:pt idx="337">
                  <c:v>331.40354922343499</c:v>
                </c:pt>
                <c:pt idx="338">
                  <c:v>331.28322109973499</c:v>
                </c:pt>
                <c:pt idx="339">
                  <c:v>331.16288899252396</c:v>
                </c:pt>
                <c:pt idx="340">
                  <c:v>331.04252234690097</c:v>
                </c:pt>
                <c:pt idx="341">
                  <c:v>330.92218222776597</c:v>
                </c:pt>
                <c:pt idx="342">
                  <c:v>330.801835122537</c:v>
                </c:pt>
                <c:pt idx="343">
                  <c:v>330.68148700147901</c:v>
                </c:pt>
                <c:pt idx="344">
                  <c:v>330.55112412108099</c:v>
                </c:pt>
                <c:pt idx="345">
                  <c:v>330.43076699972198</c:v>
                </c:pt>
                <c:pt idx="346">
                  <c:v>330.3104058774</c:v>
                </c:pt>
                <c:pt idx="347">
                  <c:v>330.18003000318998</c:v>
                </c:pt>
                <c:pt idx="348">
                  <c:v>330.05965988056698</c:v>
                </c:pt>
                <c:pt idx="349">
                  <c:v>329.92927599698299</c:v>
                </c:pt>
                <c:pt idx="350">
                  <c:v>329.79888911826498</c:v>
                </c:pt>
                <c:pt idx="351">
                  <c:v>329.67850299924601</c:v>
                </c:pt>
                <c:pt idx="352">
                  <c:v>329.548108118605</c:v>
                </c:pt>
                <c:pt idx="353">
                  <c:v>329.41770822862401</c:v>
                </c:pt>
                <c:pt idx="354">
                  <c:v>329.29731411768103</c:v>
                </c:pt>
                <c:pt idx="355">
                  <c:v>329.166906233227</c:v>
                </c:pt>
                <c:pt idx="356">
                  <c:v>329.03649235360501</c:v>
                </c:pt>
                <c:pt idx="357">
                  <c:v>328.90610599139995</c:v>
                </c:pt>
                <c:pt idx="358">
                  <c:v>328.77568409985395</c:v>
                </c:pt>
                <c:pt idx="359">
                  <c:v>328.64525721896899</c:v>
                </c:pt>
                <c:pt idx="360">
                  <c:v>328.51482133778302</c:v>
                </c:pt>
                <c:pt idx="361">
                  <c:v>328.374405208219</c:v>
                </c:pt>
                <c:pt idx="362">
                  <c:v>328.24396331931501</c:v>
                </c:pt>
                <c:pt idx="363">
                  <c:v>328.113516441071</c:v>
                </c:pt>
                <c:pt idx="364">
                  <c:v>327.98306456348899</c:v>
                </c:pt>
                <c:pt idx="365">
                  <c:v>327.84262942749297</c:v>
                </c:pt>
                <c:pt idx="366">
                  <c:v>327.71216853960897</c:v>
                </c:pt>
                <c:pt idx="367">
                  <c:v>327.58170366076297</c:v>
                </c:pt>
                <c:pt idx="368">
                  <c:v>327.441223006749</c:v>
                </c:pt>
                <c:pt idx="369">
                  <c:v>327.30076387988402</c:v>
                </c:pt>
                <c:pt idx="370">
                  <c:v>327.17028299719101</c:v>
                </c:pt>
                <c:pt idx="371">
                  <c:v>327.02978634677999</c:v>
                </c:pt>
                <c:pt idx="372">
                  <c:v>326.88931521702995</c:v>
                </c:pt>
                <c:pt idx="373">
                  <c:v>326.75881733956305</c:v>
                </c:pt>
                <c:pt idx="374">
                  <c:v>326.61833420692699</c:v>
                </c:pt>
                <c:pt idx="375">
                  <c:v>326.47781556240301</c:v>
                </c:pt>
                <c:pt idx="376">
                  <c:v>326.33732143270998</c:v>
                </c:pt>
                <c:pt idx="377">
                  <c:v>326.19679077785003</c:v>
                </c:pt>
                <c:pt idx="378">
                  <c:v>326.05628565110101</c:v>
                </c:pt>
                <c:pt idx="379">
                  <c:v>325.915738999844</c:v>
                </c:pt>
                <c:pt idx="380">
                  <c:v>325.77519035183099</c:v>
                </c:pt>
                <c:pt idx="381">
                  <c:v>325.63466721702798</c:v>
                </c:pt>
                <c:pt idx="382">
                  <c:v>325.48412832195902</c:v>
                </c:pt>
                <c:pt idx="383">
                  <c:v>325.34356268172098</c:v>
                </c:pt>
                <c:pt idx="384">
                  <c:v>325.20302053793796</c:v>
                </c:pt>
                <c:pt idx="385">
                  <c:v>325.06244189643803</c:v>
                </c:pt>
                <c:pt idx="386">
                  <c:v>324.91187600046402</c:v>
                </c:pt>
                <c:pt idx="387">
                  <c:v>324.771283349322</c:v>
                </c:pt>
                <c:pt idx="388">
                  <c:v>324.62069745854001</c:v>
                </c:pt>
                <c:pt idx="389">
                  <c:v>324.470109561002</c:v>
                </c:pt>
                <c:pt idx="390">
                  <c:v>324.32952343154</c:v>
                </c:pt>
                <c:pt idx="391">
                  <c:v>324.17888901015499</c:v>
                </c:pt>
                <c:pt idx="392">
                  <c:v>324.02827711684597</c:v>
                </c:pt>
                <c:pt idx="393">
                  <c:v>323.88766698906397</c:v>
                </c:pt>
                <c:pt idx="394">
                  <c:v>323.73700757098101</c:v>
                </c:pt>
                <c:pt idx="395">
                  <c:v>323.58636968259702</c:v>
                </c:pt>
                <c:pt idx="396">
                  <c:v>323.43572378228902</c:v>
                </c:pt>
                <c:pt idx="397">
                  <c:v>323.28506388234001</c:v>
                </c:pt>
                <c:pt idx="398">
                  <c:v>323.13439999142901</c:v>
                </c:pt>
                <c:pt idx="399">
                  <c:v>322.98369657021703</c:v>
                </c:pt>
                <c:pt idx="400">
                  <c:v>322.83301467870302</c:v>
                </c:pt>
                <c:pt idx="401">
                  <c:v>322.672314006889</c:v>
                </c:pt>
                <c:pt idx="402">
                  <c:v>322.52161311639497</c:v>
                </c:pt>
                <c:pt idx="403">
                  <c:v>322.37090322304999</c:v>
                </c:pt>
                <c:pt idx="404">
                  <c:v>322.22018432195301</c:v>
                </c:pt>
                <c:pt idx="405">
                  <c:v>322.05944365796995</c:v>
                </c:pt>
                <c:pt idx="406">
                  <c:v>321.90869977018002</c:v>
                </c:pt>
                <c:pt idx="407">
                  <c:v>321.74794610237996</c:v>
                </c:pt>
                <c:pt idx="408">
                  <c:v>321.59719220846</c:v>
                </c:pt>
                <c:pt idx="409">
                  <c:v>321.43641854329996</c:v>
                </c:pt>
                <c:pt idx="410">
                  <c:v>321.27563488202003</c:v>
                </c:pt>
                <c:pt idx="411">
                  <c:v>321.12485099205998</c:v>
                </c:pt>
                <c:pt idx="412">
                  <c:v>320.96405732210002</c:v>
                </c:pt>
                <c:pt idx="413">
                  <c:v>320.80324365732997</c:v>
                </c:pt>
                <c:pt idx="414">
                  <c:v>320.64242000132998</c:v>
                </c:pt>
                <c:pt idx="415">
                  <c:v>320.48157634052001</c:v>
                </c:pt>
                <c:pt idx="416">
                  <c:v>320.32073267970998</c:v>
                </c:pt>
                <c:pt idx="417">
                  <c:v>320.15987901022004</c:v>
                </c:pt>
                <c:pt idx="418">
                  <c:v>319.99901535205998</c:v>
                </c:pt>
                <c:pt idx="419">
                  <c:v>319.83816220908</c:v>
                </c:pt>
                <c:pt idx="420">
                  <c:v>319.67727854355996</c:v>
                </c:pt>
                <c:pt idx="421">
                  <c:v>319.51637488322001</c:v>
                </c:pt>
                <c:pt idx="422">
                  <c:v>319.34546146289</c:v>
                </c:pt>
                <c:pt idx="423">
                  <c:v>319.18453778775</c:v>
                </c:pt>
                <c:pt idx="424">
                  <c:v>319.02363465138001</c:v>
                </c:pt>
                <c:pt idx="425">
                  <c:v>318.85268121886998</c:v>
                </c:pt>
                <c:pt idx="426">
                  <c:v>318.69173755637001</c:v>
                </c:pt>
                <c:pt idx="427">
                  <c:v>318.52079464651001</c:v>
                </c:pt>
                <c:pt idx="428">
                  <c:v>318.35983098664997</c:v>
                </c:pt>
                <c:pt idx="429">
                  <c:v>318.18883755944</c:v>
                </c:pt>
                <c:pt idx="430">
                  <c:v>318.02784390354003</c:v>
                </c:pt>
                <c:pt idx="431">
                  <c:v>317.85686099150996</c:v>
                </c:pt>
                <c:pt idx="432">
                  <c:v>317.68584755949001</c:v>
                </c:pt>
                <c:pt idx="433">
                  <c:v>317.51483464397</c:v>
                </c:pt>
                <c:pt idx="434">
                  <c:v>317.34379121590996</c:v>
                </c:pt>
                <c:pt idx="435">
                  <c:v>317.17273778917001</c:v>
                </c:pt>
                <c:pt idx="436">
                  <c:v>317.00170488373999</c:v>
                </c:pt>
                <c:pt idx="437">
                  <c:v>316.83062145606004</c:v>
                </c:pt>
                <c:pt idx="438">
                  <c:v>316.65956854327999</c:v>
                </c:pt>
                <c:pt idx="439">
                  <c:v>316.48846511824001</c:v>
                </c:pt>
                <c:pt idx="440">
                  <c:v>316.31738220452002</c:v>
                </c:pt>
                <c:pt idx="441">
                  <c:v>316.14625878702003</c:v>
                </c:pt>
                <c:pt idx="442">
                  <c:v>315.96514610595</c:v>
                </c:pt>
                <c:pt idx="443">
                  <c:v>315.79399267260999</c:v>
                </c:pt>
                <c:pt idx="444">
                  <c:v>315.62285976549003</c:v>
                </c:pt>
                <c:pt idx="445">
                  <c:v>315.44167656970001</c:v>
                </c:pt>
                <c:pt idx="446">
                  <c:v>315.27052366522997</c:v>
                </c:pt>
                <c:pt idx="447">
                  <c:v>315.08934098848999</c:v>
                </c:pt>
                <c:pt idx="448">
                  <c:v>314.91812755308001</c:v>
                </c:pt>
                <c:pt idx="449">
                  <c:v>314.73692488389003</c:v>
                </c:pt>
                <c:pt idx="450">
                  <c:v>314.55570221244</c:v>
                </c:pt>
                <c:pt idx="451">
                  <c:v>314.38443878363</c:v>
                </c:pt>
                <c:pt idx="452">
                  <c:v>314.20317609256995</c:v>
                </c:pt>
                <c:pt idx="453">
                  <c:v>314.02191342639998</c:v>
                </c:pt>
                <c:pt idx="454">
                  <c:v>313.84060023287998</c:v>
                </c:pt>
                <c:pt idx="455">
                  <c:v>313.65930755577</c:v>
                </c:pt>
                <c:pt idx="456">
                  <c:v>313.47799488621001</c:v>
                </c:pt>
                <c:pt idx="457">
                  <c:v>313.29667221307</c:v>
                </c:pt>
                <c:pt idx="458">
                  <c:v>313.11529901257001</c:v>
                </c:pt>
                <c:pt idx="459">
                  <c:v>312.93394634339001</c:v>
                </c:pt>
                <c:pt idx="460">
                  <c:v>312.75257366684997</c:v>
                </c:pt>
                <c:pt idx="461">
                  <c:v>312.56116121936998</c:v>
                </c:pt>
                <c:pt idx="462">
                  <c:v>312.37975854678996</c:v>
                </c:pt>
                <c:pt idx="463">
                  <c:v>312.19830535196002</c:v>
                </c:pt>
                <c:pt idx="464">
                  <c:v>312.00689342844998</c:v>
                </c:pt>
                <c:pt idx="465">
                  <c:v>311.82541022756999</c:v>
                </c:pt>
                <c:pt idx="466">
                  <c:v>311.63391779066001</c:v>
                </c:pt>
                <c:pt idx="467">
                  <c:v>311.45242512507002</c:v>
                </c:pt>
                <c:pt idx="468">
                  <c:v>311.26090267721997</c:v>
                </c:pt>
                <c:pt idx="469">
                  <c:v>311.06936023691998</c:v>
                </c:pt>
                <c:pt idx="470">
                  <c:v>310.88779756566998</c:v>
                </c:pt>
                <c:pt idx="471">
                  <c:v>310.69621512574997</c:v>
                </c:pt>
                <c:pt idx="472">
                  <c:v>310.50462268715</c:v>
                </c:pt>
                <c:pt idx="473">
                  <c:v>310.31300022760996</c:v>
                </c:pt>
                <c:pt idx="474">
                  <c:v>310.12136779428999</c:v>
                </c:pt>
                <c:pt idx="475">
                  <c:v>309.92971534870998</c:v>
                </c:pt>
                <c:pt idx="476">
                  <c:v>309.73807342576998</c:v>
                </c:pt>
                <c:pt idx="477">
                  <c:v>309.54637098679996</c:v>
                </c:pt>
                <c:pt idx="478">
                  <c:v>309.35465853913996</c:v>
                </c:pt>
                <c:pt idx="479">
                  <c:v>309.16290610676998</c:v>
                </c:pt>
                <c:pt idx="480">
                  <c:v>308.97114366081996</c:v>
                </c:pt>
                <c:pt idx="481">
                  <c:v>308.76935145751003</c:v>
                </c:pt>
                <c:pt idx="482">
                  <c:v>308.57754900684</c:v>
                </c:pt>
                <c:pt idx="483">
                  <c:v>308.38571657014</c:v>
                </c:pt>
                <c:pt idx="484">
                  <c:v>308.18388488607002</c:v>
                </c:pt>
                <c:pt idx="485">
                  <c:v>307.99200244106999</c:v>
                </c:pt>
                <c:pt idx="486">
                  <c:v>307.79008023003001</c:v>
                </c:pt>
                <c:pt idx="487">
                  <c:v>307.59814779163997</c:v>
                </c:pt>
                <c:pt idx="488">
                  <c:v>307.39618609493999</c:v>
                </c:pt>
                <c:pt idx="489">
                  <c:v>307.19419390315005</c:v>
                </c:pt>
                <c:pt idx="490">
                  <c:v>307.00218146041004</c:v>
                </c:pt>
                <c:pt idx="491">
                  <c:v>306.80015977164999</c:v>
                </c:pt>
                <c:pt idx="492">
                  <c:v>306.59808756552002</c:v>
                </c:pt>
                <c:pt idx="493">
                  <c:v>306.39598534844998</c:v>
                </c:pt>
                <c:pt idx="494">
                  <c:v>306.19388365534996</c:v>
                </c:pt>
                <c:pt idx="495">
                  <c:v>305.99173145488004</c:v>
                </c:pt>
                <c:pt idx="496">
                  <c:v>305.78957976838001</c:v>
                </c:pt>
                <c:pt idx="497">
                  <c:v>305.58733755490999</c:v>
                </c:pt>
                <c:pt idx="498">
                  <c:v>305.38509535633</c:v>
                </c:pt>
                <c:pt idx="499">
                  <c:v>305.18285366681999</c:v>
                </c:pt>
                <c:pt idx="500">
                  <c:v>304.97057220637004</c:v>
                </c:pt>
                <c:pt idx="501">
                  <c:v>304.7682300061</c:v>
                </c:pt>
                <c:pt idx="502">
                  <c:v>304.56586779356996</c:v>
                </c:pt>
                <c:pt idx="503">
                  <c:v>304.35348634633004</c:v>
                </c:pt>
                <c:pt idx="504">
                  <c:v>304.15108464815</c:v>
                </c:pt>
                <c:pt idx="505">
                  <c:v>303.94862243392998</c:v>
                </c:pt>
                <c:pt idx="506">
                  <c:v>303.73614098498996</c:v>
                </c:pt>
                <c:pt idx="507">
                  <c:v>303.52357901266004</c:v>
                </c:pt>
                <c:pt idx="508">
                  <c:v>303.32104731674002</c:v>
                </c:pt>
                <c:pt idx="509">
                  <c:v>303.10844534478997</c:v>
                </c:pt>
                <c:pt idx="510">
                  <c:v>302.89583391303</c:v>
                </c:pt>
                <c:pt idx="511">
                  <c:v>302.68319243052002</c:v>
                </c:pt>
                <c:pt idx="512">
                  <c:v>302.48050021687999</c:v>
                </c:pt>
                <c:pt idx="513">
                  <c:v>302.26778876852001</c:v>
                </c:pt>
                <c:pt idx="514">
                  <c:v>302.05503731544002</c:v>
                </c:pt>
                <c:pt idx="515">
                  <c:v>301.84222534142998</c:v>
                </c:pt>
                <c:pt idx="516">
                  <c:v>301.62937391156004</c:v>
                </c:pt>
                <c:pt idx="517">
                  <c:v>301.41651242831</c:v>
                </c:pt>
                <c:pt idx="518">
                  <c:v>301.19360122013995</c:v>
                </c:pt>
                <c:pt idx="519">
                  <c:v>300.98065975745999</c:v>
                </c:pt>
                <c:pt idx="520">
                  <c:v>300.76764779986001</c:v>
                </c:pt>
                <c:pt idx="521">
                  <c:v>300.55462634774005</c:v>
                </c:pt>
                <c:pt idx="522">
                  <c:v>300.33155513090998</c:v>
                </c:pt>
                <c:pt idx="523">
                  <c:v>300.11845364955997</c:v>
                </c:pt>
                <c:pt idx="524">
                  <c:v>299.90531221329002</c:v>
                </c:pt>
                <c:pt idx="525">
                  <c:v>299.68209100137</c:v>
                </c:pt>
                <c:pt idx="526">
                  <c:v>299.45884976228001</c:v>
                </c:pt>
                <c:pt idx="527">
                  <c:v>299.24555778206997</c:v>
                </c:pt>
                <c:pt idx="528">
                  <c:v>299.02223658335004</c:v>
                </c:pt>
                <c:pt idx="529">
                  <c:v>298.79887536012001</c:v>
                </c:pt>
                <c:pt idx="530">
                  <c:v>298.58547389859001</c:v>
                </c:pt>
                <c:pt idx="531">
                  <c:v>298.36202267234</c:v>
                </c:pt>
                <c:pt idx="532">
                  <c:v>298.13853145138</c:v>
                </c:pt>
                <c:pt idx="533">
                  <c:v>297.91499024192001</c:v>
                </c:pt>
                <c:pt idx="534">
                  <c:v>297.69137900701003</c:v>
                </c:pt>
                <c:pt idx="535">
                  <c:v>297.46774780453001</c:v>
                </c:pt>
                <c:pt idx="536">
                  <c:v>297.24406656396002</c:v>
                </c:pt>
                <c:pt idx="537">
                  <c:v>297.02034535847997</c:v>
                </c:pt>
                <c:pt idx="538">
                  <c:v>296.7966046647</c:v>
                </c:pt>
                <c:pt idx="539">
                  <c:v>296.57278344261999</c:v>
                </c:pt>
                <c:pt idx="540">
                  <c:v>296.33891242601999</c:v>
                </c:pt>
                <c:pt idx="541">
                  <c:v>296.11500123072994</c:v>
                </c:pt>
                <c:pt idx="542">
                  <c:v>295.89105001092003</c:v>
                </c:pt>
                <c:pt idx="543">
                  <c:v>295.65700900186999</c:v>
                </c:pt>
                <c:pt idx="544">
                  <c:v>295.43295779527</c:v>
                </c:pt>
                <c:pt idx="545">
                  <c:v>295.19889732772998</c:v>
                </c:pt>
                <c:pt idx="546">
                  <c:v>294.97475608831996</c:v>
                </c:pt>
                <c:pt idx="547">
                  <c:v>294.74056512399</c:v>
                </c:pt>
                <c:pt idx="548">
                  <c:v>294.50635466136004</c:v>
                </c:pt>
                <c:pt idx="549">
                  <c:v>294.28208342420999</c:v>
                </c:pt>
                <c:pt idx="550">
                  <c:v>294.04775243857</c:v>
                </c:pt>
                <c:pt idx="551">
                  <c:v>293.81338146821003</c:v>
                </c:pt>
                <c:pt idx="552">
                  <c:v>293.57895100484001</c:v>
                </c:pt>
                <c:pt idx="553">
                  <c:v>293.34448000789001</c:v>
                </c:pt>
                <c:pt idx="554">
                  <c:v>293.10996901622002</c:v>
                </c:pt>
                <c:pt idx="555">
                  <c:v>292.87542855247</c:v>
                </c:pt>
                <c:pt idx="556">
                  <c:v>292.64081755421</c:v>
                </c:pt>
                <c:pt idx="557">
                  <c:v>292.40615656745001</c:v>
                </c:pt>
                <c:pt idx="558">
                  <c:v>292.17148610597997</c:v>
                </c:pt>
                <c:pt idx="559">
                  <c:v>291.93672511262997</c:v>
                </c:pt>
                <c:pt idx="560">
                  <c:v>291.69194489436001</c:v>
                </c:pt>
                <c:pt idx="561">
                  <c:v>291.4570438897</c:v>
                </c:pt>
                <c:pt idx="562">
                  <c:v>291.22217342483998</c:v>
                </c:pt>
                <c:pt idx="563">
                  <c:v>290.97721267167998</c:v>
                </c:pt>
                <c:pt idx="564">
                  <c:v>290.74224222002999</c:v>
                </c:pt>
                <c:pt idx="565">
                  <c:v>290.49718145028004</c:v>
                </c:pt>
                <c:pt idx="566">
                  <c:v>290.26212099561997</c:v>
                </c:pt>
                <c:pt idx="567">
                  <c:v>290.01696022906998</c:v>
                </c:pt>
                <c:pt idx="568">
                  <c:v>289.77178999782001</c:v>
                </c:pt>
                <c:pt idx="569">
                  <c:v>289.53654899826</c:v>
                </c:pt>
                <c:pt idx="570">
                  <c:v>289.29126876663003</c:v>
                </c:pt>
                <c:pt idx="571">
                  <c:v>289.04589855178995</c:v>
                </c:pt>
                <c:pt idx="572">
                  <c:v>288.80048778356002</c:v>
                </c:pt>
                <c:pt idx="573">
                  <c:v>288.55506754061997</c:v>
                </c:pt>
                <c:pt idx="574">
                  <c:v>288.30957734163002</c:v>
                </c:pt>
                <c:pt idx="575">
                  <c:v>288.06401657832004</c:v>
                </c:pt>
                <c:pt idx="576">
                  <c:v>287.81842631313003</c:v>
                </c:pt>
                <c:pt idx="577">
                  <c:v>287.57277607565999</c:v>
                </c:pt>
                <c:pt idx="578">
                  <c:v>287.32704537950997</c:v>
                </c:pt>
                <c:pt idx="579">
                  <c:v>287.08129513544998</c:v>
                </c:pt>
                <c:pt idx="580">
                  <c:v>286.82542509121998</c:v>
                </c:pt>
                <c:pt idx="581">
                  <c:v>286.57956486658998</c:v>
                </c:pt>
                <c:pt idx="582">
                  <c:v>286.32363486009001</c:v>
                </c:pt>
                <c:pt idx="583">
                  <c:v>286.07766467489</c:v>
                </c:pt>
                <c:pt idx="584">
                  <c:v>285.83160388821005</c:v>
                </c:pt>
                <c:pt idx="585">
                  <c:v>285.57551390284004</c:v>
                </c:pt>
                <c:pt idx="586">
                  <c:v>285.31937390917005</c:v>
                </c:pt>
                <c:pt idx="587">
                  <c:v>285.07318365363</c:v>
                </c:pt>
                <c:pt idx="588">
                  <c:v>284.81692367580996</c:v>
                </c:pt>
                <c:pt idx="589">
                  <c:v>284.56055366781999</c:v>
                </c:pt>
                <c:pt idx="590">
                  <c:v>284.30419367341</c:v>
                </c:pt>
                <c:pt idx="591">
                  <c:v>284.05777341353996</c:v>
                </c:pt>
                <c:pt idx="592">
                  <c:v>283.80129343497998</c:v>
                </c:pt>
                <c:pt idx="593">
                  <c:v>283.54475343453998</c:v>
                </c:pt>
                <c:pt idx="594">
                  <c:v>283.28816342580001</c:v>
                </c:pt>
                <c:pt idx="595">
                  <c:v>283.03150344121997</c:v>
                </c:pt>
                <c:pt idx="596">
                  <c:v>282.77478343474996</c:v>
                </c:pt>
                <c:pt idx="597">
                  <c:v>282.51800340641</c:v>
                </c:pt>
                <c:pt idx="598">
                  <c:v>282.25109368351997</c:v>
                </c:pt>
                <c:pt idx="599">
                  <c:v>281.99418365743998</c:v>
                </c:pt>
                <c:pt idx="600">
                  <c:v>281.73721366909996</c:v>
                </c:pt>
                <c:pt idx="601">
                  <c:v>281.47017389887003</c:v>
                </c:pt>
                <c:pt idx="602">
                  <c:v>281.21308392638002</c:v>
                </c:pt>
                <c:pt idx="603">
                  <c:v>280.94594466842</c:v>
                </c:pt>
                <c:pt idx="604">
                  <c:v>280.68872463859003</c:v>
                </c:pt>
                <c:pt idx="605">
                  <c:v>280.42143487649003</c:v>
                </c:pt>
                <c:pt idx="606">
                  <c:v>280.16408490853001</c:v>
                </c:pt>
                <c:pt idx="607">
                  <c:v>279.89659512323999</c:v>
                </c:pt>
                <c:pt idx="608">
                  <c:v>279.62910532795001</c:v>
                </c:pt>
                <c:pt idx="609">
                  <c:v>279.37155532680998</c:v>
                </c:pt>
                <c:pt idx="610">
                  <c:v>279.10395609980998</c:v>
                </c:pt>
                <c:pt idx="611">
                  <c:v>278.83626634093002</c:v>
                </c:pt>
                <c:pt idx="612">
                  <c:v>278.56849658263002</c:v>
                </c:pt>
                <c:pt idx="613">
                  <c:v>278.30068730886001</c:v>
                </c:pt>
                <c:pt idx="614">
                  <c:v>278.03277754924</c:v>
                </c:pt>
                <c:pt idx="615">
                  <c:v>277.76478779018998</c:v>
                </c:pt>
                <c:pt idx="616">
                  <c:v>277.49668853982996</c:v>
                </c:pt>
                <c:pt idx="617">
                  <c:v>277.22854876589003</c:v>
                </c:pt>
                <c:pt idx="618">
                  <c:v>276.95035976609</c:v>
                </c:pt>
                <c:pt idx="619">
                  <c:v>276.68207001686</c:v>
                </c:pt>
                <c:pt idx="620">
                  <c:v>276.41371023216999</c:v>
                </c:pt>
                <c:pt idx="621">
                  <c:v>276.14530098805</c:v>
                </c:pt>
                <c:pt idx="622">
                  <c:v>275.86676145092002</c:v>
                </c:pt>
                <c:pt idx="623">
                  <c:v>275.59819221793003</c:v>
                </c:pt>
                <c:pt idx="624">
                  <c:v>275.31950265591001</c:v>
                </c:pt>
                <c:pt idx="625">
                  <c:v>275.04067367104</c:v>
                </c:pt>
                <c:pt idx="626">
                  <c:v>274.77182388657002</c:v>
                </c:pt>
                <c:pt idx="627">
                  <c:v>274.49291485267003</c:v>
                </c:pt>
                <c:pt idx="628">
                  <c:v>274.21388536535</c:v>
                </c:pt>
                <c:pt idx="629">
                  <c:v>273.94481610899999</c:v>
                </c:pt>
                <c:pt idx="630">
                  <c:v>273.66561656964001</c:v>
                </c:pt>
                <c:pt idx="631">
                  <c:v>273.38635754725999</c:v>
                </c:pt>
                <c:pt idx="632">
                  <c:v>273.10700851186999</c:v>
                </c:pt>
                <c:pt idx="633">
                  <c:v>272.82753902307002</c:v>
                </c:pt>
                <c:pt idx="634">
                  <c:v>272.54799997806998</c:v>
                </c:pt>
                <c:pt idx="635">
                  <c:v>272.26829100021996</c:v>
                </c:pt>
                <c:pt idx="636">
                  <c:v>271.98853147522004</c:v>
                </c:pt>
                <c:pt idx="637">
                  <c:v>271.69870269720002</c:v>
                </c:pt>
                <c:pt idx="638">
                  <c:v>271.41878366258999</c:v>
                </c:pt>
                <c:pt idx="639">
                  <c:v>271.13881468930003</c:v>
                </c:pt>
                <c:pt idx="640">
                  <c:v>270.85859513560001</c:v>
                </c:pt>
                <c:pt idx="641">
                  <c:v>270.56839633200002</c:v>
                </c:pt>
                <c:pt idx="642">
                  <c:v>270.28810727170003</c:v>
                </c:pt>
                <c:pt idx="643">
                  <c:v>269.99760853749996</c:v>
                </c:pt>
                <c:pt idx="644">
                  <c:v>269.7169890367</c:v>
                </c:pt>
                <c:pt idx="645">
                  <c:v>269.42639028589997</c:v>
                </c:pt>
                <c:pt idx="646">
                  <c:v>269.13569140930002</c:v>
                </c:pt>
                <c:pt idx="647">
                  <c:v>268.85480248789997</c:v>
                </c:pt>
                <c:pt idx="648">
                  <c:v>268.56390368729996</c:v>
                </c:pt>
                <c:pt idx="649">
                  <c:v>268.27280485350002</c:v>
                </c:pt>
                <c:pt idx="650">
                  <c:v>267.98170613889999</c:v>
                </c:pt>
                <c:pt idx="651">
                  <c:v>267.70038652190004</c:v>
                </c:pt>
                <c:pt idx="652">
                  <c:v>267.40898775760002</c:v>
                </c:pt>
                <c:pt idx="653">
                  <c:v>267.10740972000002</c:v>
                </c:pt>
                <c:pt idx="654">
                  <c:v>266.81581104169999</c:v>
                </c:pt>
                <c:pt idx="655">
                  <c:v>266.52411222749998</c:v>
                </c:pt>
                <c:pt idx="656">
                  <c:v>266.23231339680001</c:v>
                </c:pt>
                <c:pt idx="657">
                  <c:v>265.94041466869999</c:v>
                </c:pt>
                <c:pt idx="658">
                  <c:v>265.64838540400001</c:v>
                </c:pt>
                <c:pt idx="659">
                  <c:v>265.34620737609998</c:v>
                </c:pt>
                <c:pt idx="660">
                  <c:v>265.05400859819997</c:v>
                </c:pt>
                <c:pt idx="661">
                  <c:v>264.76160979709999</c:v>
                </c:pt>
                <c:pt idx="662">
                  <c:v>264.45900118279997</c:v>
                </c:pt>
                <c:pt idx="663">
                  <c:v>264.16640245769997</c:v>
                </c:pt>
                <c:pt idx="664">
                  <c:v>263.86369395610001</c:v>
                </c:pt>
                <c:pt idx="665">
                  <c:v>263.56088530860001</c:v>
                </c:pt>
                <c:pt idx="666">
                  <c:v>263.2678865172</c:v>
                </c:pt>
                <c:pt idx="667">
                  <c:v>262.96490859489995</c:v>
                </c:pt>
                <c:pt idx="668">
                  <c:v>262.66170001030002</c:v>
                </c:pt>
                <c:pt idx="669">
                  <c:v>262.36840116909997</c:v>
                </c:pt>
                <c:pt idx="670">
                  <c:v>262.06499267049998</c:v>
                </c:pt>
                <c:pt idx="671">
                  <c:v>261.76131463210004</c:v>
                </c:pt>
                <c:pt idx="672">
                  <c:v>261.45760607369999</c:v>
                </c:pt>
                <c:pt idx="673">
                  <c:v>261.15379750869999</c:v>
                </c:pt>
                <c:pt idx="674">
                  <c:v>260.8498890363</c:v>
                </c:pt>
                <c:pt idx="675">
                  <c:v>260.53580117159999</c:v>
                </c:pt>
                <c:pt idx="676">
                  <c:v>260.23169267600002</c:v>
                </c:pt>
                <c:pt idx="677">
                  <c:v>259.92741465720002</c:v>
                </c:pt>
                <c:pt idx="678">
                  <c:v>259.62300610189999</c:v>
                </c:pt>
                <c:pt idx="679">
                  <c:v>259.31839752339999</c:v>
                </c:pt>
                <c:pt idx="680">
                  <c:v>259.00370979749999</c:v>
                </c:pt>
                <c:pt idx="681">
                  <c:v>258.68889141570003</c:v>
                </c:pt>
                <c:pt idx="682">
                  <c:v>258.3840134166</c:v>
                </c:pt>
                <c:pt idx="683">
                  <c:v>258.068995121</c:v>
                </c:pt>
                <c:pt idx="684">
                  <c:v>257.76378655210004</c:v>
                </c:pt>
                <c:pt idx="685">
                  <c:v>257.44859874320002</c:v>
                </c:pt>
                <c:pt idx="686">
                  <c:v>257.1431902603</c:v>
                </c:pt>
                <c:pt idx="687">
                  <c:v>256.82770240169998</c:v>
                </c:pt>
                <c:pt idx="688">
                  <c:v>256.51211464560004</c:v>
                </c:pt>
                <c:pt idx="689">
                  <c:v>256.19619631980004</c:v>
                </c:pt>
                <c:pt idx="690">
                  <c:v>255.88030850399997</c:v>
                </c:pt>
                <c:pt idx="691">
                  <c:v>255.56429028069999</c:v>
                </c:pt>
                <c:pt idx="692">
                  <c:v>255.24820244169999</c:v>
                </c:pt>
                <c:pt idx="693">
                  <c:v>254.93201470530002</c:v>
                </c:pt>
                <c:pt idx="694">
                  <c:v>254.61559629650003</c:v>
                </c:pt>
                <c:pt idx="695">
                  <c:v>254.29910850029998</c:v>
                </c:pt>
                <c:pt idx="696">
                  <c:v>253.98250543749998</c:v>
                </c:pt>
                <c:pt idx="697">
                  <c:v>253.66580247740001</c:v>
                </c:pt>
                <c:pt idx="698">
                  <c:v>253.33900487139999</c:v>
                </c:pt>
                <c:pt idx="699">
                  <c:v>253.02190184489999</c:v>
                </c:pt>
                <c:pt idx="700">
                  <c:v>252.69480430829998</c:v>
                </c:pt>
                <c:pt idx="701">
                  <c:v>252.37760126520001</c:v>
                </c:pt>
                <c:pt idx="702">
                  <c:v>252.0602982055</c:v>
                </c:pt>
                <c:pt idx="703">
                  <c:v>251.73280060259998</c:v>
                </c:pt>
                <c:pt idx="704">
                  <c:v>251.4053029996</c:v>
                </c:pt>
                <c:pt idx="705">
                  <c:v>251.08759999279999</c:v>
                </c:pt>
                <c:pt idx="706">
                  <c:v>250.75990247589999</c:v>
                </c:pt>
                <c:pt idx="707">
                  <c:v>250.43200492580002</c:v>
                </c:pt>
                <c:pt idx="708">
                  <c:v>250.10380732589999</c:v>
                </c:pt>
                <c:pt idx="709">
                  <c:v>249.77569449260002</c:v>
                </c:pt>
                <c:pt idx="710">
                  <c:v>249.4574067554</c:v>
                </c:pt>
                <c:pt idx="711">
                  <c:v>249.1290938889</c:v>
                </c:pt>
                <c:pt idx="712">
                  <c:v>248.80059623930001</c:v>
                </c:pt>
                <c:pt idx="713">
                  <c:v>248.47199869229999</c:v>
                </c:pt>
                <c:pt idx="714">
                  <c:v>248.13330673779998</c:v>
                </c:pt>
                <c:pt idx="715">
                  <c:v>247.80439401019999</c:v>
                </c:pt>
                <c:pt idx="716">
                  <c:v>247.47549629420001</c:v>
                </c:pt>
                <c:pt idx="717">
                  <c:v>247.1461987502</c:v>
                </c:pt>
                <c:pt idx="718">
                  <c:v>246.80700659369998</c:v>
                </c:pt>
                <c:pt idx="719">
                  <c:v>246.47769379970001</c:v>
                </c:pt>
                <c:pt idx="720">
                  <c:v>246.13820171249998</c:v>
                </c:pt>
                <c:pt idx="721">
                  <c:v>245.8087043738</c:v>
                </c:pt>
                <c:pt idx="722">
                  <c:v>245.47900676339998</c:v>
                </c:pt>
                <c:pt idx="723">
                  <c:v>245.1390993599</c:v>
                </c:pt>
                <c:pt idx="724">
                  <c:v>244.7992072063</c:v>
                </c:pt>
                <c:pt idx="725">
                  <c:v>244.46909451800002</c:v>
                </c:pt>
                <c:pt idx="726">
                  <c:v>244.12880253649999</c:v>
                </c:pt>
                <c:pt idx="727">
                  <c:v>243.78849506660001</c:v>
                </c:pt>
                <c:pt idx="728">
                  <c:v>243.44800305189997</c:v>
                </c:pt>
                <c:pt idx="729">
                  <c:v>243.10749578720001</c:v>
                </c:pt>
                <c:pt idx="730">
                  <c:v>242.7668037393</c:v>
                </c:pt>
                <c:pt idx="731">
                  <c:v>242.42599630570001</c:v>
                </c:pt>
                <c:pt idx="732">
                  <c:v>242.08510422459997</c:v>
                </c:pt>
                <c:pt idx="733">
                  <c:v>241.7440969962</c:v>
                </c:pt>
                <c:pt idx="734">
                  <c:v>241.40300488189999</c:v>
                </c:pt>
                <c:pt idx="735">
                  <c:v>241.06159758710001</c:v>
                </c:pt>
                <c:pt idx="736">
                  <c:v>240.72020554229999</c:v>
                </c:pt>
                <c:pt idx="737">
                  <c:v>240.36880373740001</c:v>
                </c:pt>
                <c:pt idx="738">
                  <c:v>240.02719640940001</c:v>
                </c:pt>
                <c:pt idx="739">
                  <c:v>239.68560433139999</c:v>
                </c:pt>
                <c:pt idx="740">
                  <c:v>239.33380246019999</c:v>
                </c:pt>
                <c:pt idx="741">
                  <c:v>238.99199509900001</c:v>
                </c:pt>
                <c:pt idx="742">
                  <c:v>238.63999319460001</c:v>
                </c:pt>
                <c:pt idx="743">
                  <c:v>238.29800128869999</c:v>
                </c:pt>
                <c:pt idx="744">
                  <c:v>237.94559931790002</c:v>
                </c:pt>
                <c:pt idx="745">
                  <c:v>237.59339761870001</c:v>
                </c:pt>
                <c:pt idx="746">
                  <c:v>237.24109578380001</c:v>
                </c:pt>
                <c:pt idx="747">
                  <c:v>236.89870357300001</c:v>
                </c:pt>
                <c:pt idx="748">
                  <c:v>236.54620194329999</c:v>
                </c:pt>
                <c:pt idx="749">
                  <c:v>236.19359993929999</c:v>
                </c:pt>
                <c:pt idx="750">
                  <c:v>235.84089827640003</c:v>
                </c:pt>
                <c:pt idx="751">
                  <c:v>235.48819637509999</c:v>
                </c:pt>
                <c:pt idx="752">
                  <c:v>235.13529444060001</c:v>
                </c:pt>
                <c:pt idx="753">
                  <c:v>234.78219271129998</c:v>
                </c:pt>
                <c:pt idx="754">
                  <c:v>234.4191963694</c:v>
                </c:pt>
                <c:pt idx="755">
                  <c:v>234.06609440170001</c:v>
                </c:pt>
                <c:pt idx="756">
                  <c:v>233.71299267239999</c:v>
                </c:pt>
                <c:pt idx="757">
                  <c:v>233.35970615990001</c:v>
                </c:pt>
                <c:pt idx="758">
                  <c:v>232.99639439900002</c:v>
                </c:pt>
                <c:pt idx="759">
                  <c:v>232.64299273910001</c:v>
                </c:pt>
                <c:pt idx="760">
                  <c:v>232.28960609079999</c:v>
                </c:pt>
                <c:pt idx="761">
                  <c:v>231.92609453520001</c:v>
                </c:pt>
                <c:pt idx="762">
                  <c:v>231.56229806050001</c:v>
                </c:pt>
                <c:pt idx="763">
                  <c:v>231.2085962317</c:v>
                </c:pt>
                <c:pt idx="764">
                  <c:v>230.84489989279999</c:v>
                </c:pt>
                <c:pt idx="765">
                  <c:v>230.4811036566</c:v>
                </c:pt>
                <c:pt idx="766">
                  <c:v>230.11720728450001</c:v>
                </c:pt>
                <c:pt idx="767">
                  <c:v>229.7633054225</c:v>
                </c:pt>
                <c:pt idx="768">
                  <c:v>229.39929390309999</c:v>
                </c:pt>
                <c:pt idx="769">
                  <c:v>229.03529763360001</c:v>
                </c:pt>
                <c:pt idx="770">
                  <c:v>228.67120122840001</c:v>
                </c:pt>
                <c:pt idx="771">
                  <c:v>228.30710482320001</c:v>
                </c:pt>
                <c:pt idx="772">
                  <c:v>227.94259334</c:v>
                </c:pt>
                <c:pt idx="773">
                  <c:v>227.57839703740001</c:v>
                </c:pt>
                <c:pt idx="774">
                  <c:v>227.20410608890001</c:v>
                </c:pt>
                <c:pt idx="775">
                  <c:v>226.83979440050001</c:v>
                </c:pt>
                <c:pt idx="776">
                  <c:v>226.47539806470002</c:v>
                </c:pt>
                <c:pt idx="777">
                  <c:v>226.11100172889999</c:v>
                </c:pt>
                <c:pt idx="778">
                  <c:v>225.73659563310002</c:v>
                </c:pt>
                <c:pt idx="779">
                  <c:v>225.37219929730003</c:v>
                </c:pt>
                <c:pt idx="780">
                  <c:v>224.99769330410001</c:v>
                </c:pt>
                <c:pt idx="781">
                  <c:v>224.63289690190001</c:v>
                </c:pt>
                <c:pt idx="782">
                  <c:v>224.25840615870001</c:v>
                </c:pt>
                <c:pt idx="783">
                  <c:v>223.8838999271</c:v>
                </c:pt>
                <c:pt idx="784">
                  <c:v>223.519403694</c:v>
                </c:pt>
                <c:pt idx="785">
                  <c:v>223.14489746230001</c:v>
                </c:pt>
                <c:pt idx="786">
                  <c:v>222.7704067192</c:v>
                </c:pt>
                <c:pt idx="787">
                  <c:v>222.3960006234</c:v>
                </c:pt>
                <c:pt idx="788">
                  <c:v>222.03160428749999</c:v>
                </c:pt>
                <c:pt idx="789">
                  <c:v>221.65719819170002</c:v>
                </c:pt>
                <c:pt idx="790">
                  <c:v>221.27259755279999</c:v>
                </c:pt>
                <c:pt idx="791">
                  <c:v>220.89830660429999</c:v>
                </c:pt>
                <c:pt idx="792">
                  <c:v>220.52400064429997</c:v>
                </c:pt>
                <c:pt idx="793">
                  <c:v>220.14979458170001</c:v>
                </c:pt>
                <c:pt idx="794">
                  <c:v>219.77550363329999</c:v>
                </c:pt>
                <c:pt idx="795">
                  <c:v>219.4012975707</c:v>
                </c:pt>
                <c:pt idx="796">
                  <c:v>219.01709699810002</c:v>
                </c:pt>
                <c:pt idx="797">
                  <c:v>218.64290618539999</c:v>
                </c:pt>
                <c:pt idx="798">
                  <c:v>218.26869988440001</c:v>
                </c:pt>
                <c:pt idx="799">
                  <c:v>217.88439941440001</c:v>
                </c:pt>
                <c:pt idx="800">
                  <c:v>217.50029897760001</c:v>
                </c:pt>
                <c:pt idx="801">
                  <c:v>217.1262927098</c:v>
                </c:pt>
                <c:pt idx="802">
                  <c:v>216.7423071819</c:v>
                </c:pt>
                <c:pt idx="803">
                  <c:v>216.3684010499</c:v>
                </c:pt>
                <c:pt idx="804">
                  <c:v>215.9845004078</c:v>
                </c:pt>
                <c:pt idx="805">
                  <c:v>215.6006999016</c:v>
                </c:pt>
                <c:pt idx="806">
                  <c:v>215.2168993953</c:v>
                </c:pt>
                <c:pt idx="807">
                  <c:v>214.84319305810001</c:v>
                </c:pt>
                <c:pt idx="808">
                  <c:v>214.44929838290003</c:v>
                </c:pt>
                <c:pt idx="809">
                  <c:v>214.06569767139999</c:v>
                </c:pt>
                <c:pt idx="810">
                  <c:v>213.68209695990001</c:v>
                </c:pt>
                <c:pt idx="811">
                  <c:v>213.29869652010001</c:v>
                </c:pt>
                <c:pt idx="812">
                  <c:v>212.91519594440001</c:v>
                </c:pt>
                <c:pt idx="813">
                  <c:v>212.53179502769999</c:v>
                </c:pt>
                <c:pt idx="814">
                  <c:v>212.1483945878</c:v>
                </c:pt>
                <c:pt idx="815">
                  <c:v>211.76509380690001</c:v>
                </c:pt>
                <c:pt idx="816">
                  <c:v>211.3718986518</c:v>
                </c:pt>
                <c:pt idx="817">
                  <c:v>210.98849821200002</c:v>
                </c:pt>
                <c:pt idx="818">
                  <c:v>210.59530305689998</c:v>
                </c:pt>
                <c:pt idx="819">
                  <c:v>210.21220254759999</c:v>
                </c:pt>
                <c:pt idx="820">
                  <c:v>209.81910752830001</c:v>
                </c:pt>
                <c:pt idx="821">
                  <c:v>209.43600654219998</c:v>
                </c:pt>
                <c:pt idx="822">
                  <c:v>209.04289627290001</c:v>
                </c:pt>
                <c:pt idx="823">
                  <c:v>208.65979576360002</c:v>
                </c:pt>
                <c:pt idx="824">
                  <c:v>208.26670074429998</c:v>
                </c:pt>
                <c:pt idx="825">
                  <c:v>207.87360572499998</c:v>
                </c:pt>
                <c:pt idx="826">
                  <c:v>207.4801950483</c:v>
                </c:pt>
                <c:pt idx="827">
                  <c:v>207.087100029</c:v>
                </c:pt>
                <c:pt idx="828">
                  <c:v>206.69400500969999</c:v>
                </c:pt>
                <c:pt idx="829">
                  <c:v>206.30099439940003</c:v>
                </c:pt>
                <c:pt idx="830">
                  <c:v>205.9079995159</c:v>
                </c:pt>
                <c:pt idx="831">
                  <c:v>205.51510429139998</c:v>
                </c:pt>
                <c:pt idx="832">
                  <c:v>205.122093681</c:v>
                </c:pt>
                <c:pt idx="833">
                  <c:v>204.72929859230001</c:v>
                </c:pt>
                <c:pt idx="834">
                  <c:v>204.33660363940001</c:v>
                </c:pt>
                <c:pt idx="835">
                  <c:v>203.93399858550001</c:v>
                </c:pt>
                <c:pt idx="836">
                  <c:v>203.54120349670001</c:v>
                </c:pt>
                <c:pt idx="837">
                  <c:v>203.13869857859999</c:v>
                </c:pt>
                <c:pt idx="838">
                  <c:v>202.74630355619999</c:v>
                </c:pt>
                <c:pt idx="839">
                  <c:v>202.34409856869999</c:v>
                </c:pt>
                <c:pt idx="840">
                  <c:v>201.95200347689999</c:v>
                </c:pt>
                <c:pt idx="841">
                  <c:v>201.55009889670001</c:v>
                </c:pt>
                <c:pt idx="842">
                  <c:v>201.15840387130001</c:v>
                </c:pt>
                <c:pt idx="843">
                  <c:v>200.75679874490001</c:v>
                </c:pt>
                <c:pt idx="844">
                  <c:v>200.3553938901</c:v>
                </c:pt>
                <c:pt idx="845">
                  <c:v>199.95400428529999</c:v>
                </c:pt>
                <c:pt idx="846">
                  <c:v>199.55299949680003</c:v>
                </c:pt>
                <c:pt idx="847">
                  <c:v>199.15219450310002</c:v>
                </c:pt>
                <c:pt idx="848">
                  <c:v>198.75170469</c:v>
                </c:pt>
                <c:pt idx="849">
                  <c:v>198.35139989850001</c:v>
                </c:pt>
                <c:pt idx="850">
                  <c:v>197.95149517339999</c:v>
                </c:pt>
                <c:pt idx="851">
                  <c:v>197.55180549309998</c:v>
                </c:pt>
                <c:pt idx="852">
                  <c:v>197.15240049329998</c:v>
                </c:pt>
                <c:pt idx="853">
                  <c:v>196.75339555990001</c:v>
                </c:pt>
                <c:pt idx="854">
                  <c:v>196.34449625229999</c:v>
                </c:pt>
                <c:pt idx="855">
                  <c:v>195.9461069068</c:v>
                </c:pt>
                <c:pt idx="856">
                  <c:v>195.548101901</c:v>
                </c:pt>
                <c:pt idx="857">
                  <c:v>195.1404023156</c:v>
                </c:pt>
                <c:pt idx="858">
                  <c:v>194.74299764770001</c:v>
                </c:pt>
                <c:pt idx="859">
                  <c:v>194.33589840040003</c:v>
                </c:pt>
                <c:pt idx="860">
                  <c:v>193.93919325260001</c:v>
                </c:pt>
                <c:pt idx="861">
                  <c:v>193.5326938664</c:v>
                </c:pt>
                <c:pt idx="862">
                  <c:v>193.13650417079998</c:v>
                </c:pt>
                <c:pt idx="863">
                  <c:v>192.730404851</c:v>
                </c:pt>
                <c:pt idx="864">
                  <c:v>192.32480525649999</c:v>
                </c:pt>
                <c:pt idx="865">
                  <c:v>191.91950606949999</c:v>
                </c:pt>
                <c:pt idx="866">
                  <c:v>191.514506813</c:v>
                </c:pt>
                <c:pt idx="867">
                  <c:v>191.1098074871</c:v>
                </c:pt>
                <c:pt idx="868">
                  <c:v>190.70539284169999</c:v>
                </c:pt>
                <c:pt idx="869">
                  <c:v>190.30129337700001</c:v>
                </c:pt>
                <c:pt idx="870">
                  <c:v>189.8974938428</c:v>
                </c:pt>
                <c:pt idx="871">
                  <c:v>189.493994716</c:v>
                </c:pt>
                <c:pt idx="872">
                  <c:v>189.0905952482</c:v>
                </c:pt>
                <c:pt idx="873">
                  <c:v>188.67760133670001</c:v>
                </c:pt>
                <c:pt idx="874">
                  <c:v>188.27490186589998</c:v>
                </c:pt>
                <c:pt idx="875">
                  <c:v>187.87260246139999</c:v>
                </c:pt>
                <c:pt idx="876">
                  <c:v>187.47050285159997</c:v>
                </c:pt>
                <c:pt idx="877">
                  <c:v>187.05879402509998</c:v>
                </c:pt>
                <c:pt idx="878">
                  <c:v>186.65739441230002</c:v>
                </c:pt>
                <c:pt idx="879">
                  <c:v>186.24640083279999</c:v>
                </c:pt>
                <c:pt idx="880">
                  <c:v>185.84570121690001</c:v>
                </c:pt>
                <c:pt idx="881">
                  <c:v>185.43530749850001</c:v>
                </c:pt>
                <c:pt idx="882">
                  <c:v>185.02539825540001</c:v>
                </c:pt>
                <c:pt idx="883">
                  <c:v>184.61580419289999</c:v>
                </c:pt>
                <c:pt idx="884">
                  <c:v>184.21650504780001</c:v>
                </c:pt>
                <c:pt idx="885">
                  <c:v>183.80749559650002</c:v>
                </c:pt>
                <c:pt idx="886">
                  <c:v>183.39880180249997</c:v>
                </c:pt>
                <c:pt idx="887">
                  <c:v>182.99039268920001</c:v>
                </c:pt>
                <c:pt idx="888">
                  <c:v>182.58229875629999</c:v>
                </c:pt>
                <c:pt idx="889">
                  <c:v>182.17450475410001</c:v>
                </c:pt>
                <c:pt idx="890">
                  <c:v>181.76699590930002</c:v>
                </c:pt>
                <c:pt idx="891">
                  <c:v>181.3498072582</c:v>
                </c:pt>
                <c:pt idx="892">
                  <c:v>180.94309806930002</c:v>
                </c:pt>
                <c:pt idx="893">
                  <c:v>180.53660440199999</c:v>
                </c:pt>
                <c:pt idx="894">
                  <c:v>180.13049507419998</c:v>
                </c:pt>
                <c:pt idx="895">
                  <c:v>179.71480655279998</c:v>
                </c:pt>
                <c:pt idx="896">
                  <c:v>179.3093976989</c:v>
                </c:pt>
                <c:pt idx="897">
                  <c:v>178.90440368439999</c:v>
                </c:pt>
                <c:pt idx="898">
                  <c:v>178.48979997629999</c:v>
                </c:pt>
                <c:pt idx="899">
                  <c:v>178.08560609470001</c:v>
                </c:pt>
                <c:pt idx="900">
                  <c:v>177.6718025193</c:v>
                </c:pt>
                <c:pt idx="901">
                  <c:v>177.25849866940001</c:v>
                </c:pt>
                <c:pt idx="902">
                  <c:v>176.84549522680001</c:v>
                </c:pt>
                <c:pt idx="903">
                  <c:v>176.442800998</c:v>
                </c:pt>
                <c:pt idx="904">
                  <c:v>176.0305976882</c:v>
                </c:pt>
                <c:pt idx="905">
                  <c:v>175.61869383210001</c:v>
                </c:pt>
                <c:pt idx="906">
                  <c:v>175.20730542819999</c:v>
                </c:pt>
                <c:pt idx="907">
                  <c:v>174.7962017049</c:v>
                </c:pt>
                <c:pt idx="908">
                  <c:v>174.38559818370001</c:v>
                </c:pt>
                <c:pt idx="909">
                  <c:v>173.97539472900002</c:v>
                </c:pt>
                <c:pt idx="910">
                  <c:v>173.5656061137</c:v>
                </c:pt>
                <c:pt idx="911">
                  <c:v>173.1563024507</c:v>
                </c:pt>
                <c:pt idx="912">
                  <c:v>172.74739885400001</c:v>
                </c:pt>
                <c:pt idx="913">
                  <c:v>172.32900047269999</c:v>
                </c:pt>
                <c:pt idx="914">
                  <c:v>171.92099714450001</c:v>
                </c:pt>
                <c:pt idx="915">
                  <c:v>171.51349306490002</c:v>
                </c:pt>
                <c:pt idx="916">
                  <c:v>171.0963950185</c:v>
                </c:pt>
                <c:pt idx="917">
                  <c:v>170.68980693429998</c:v>
                </c:pt>
                <c:pt idx="918">
                  <c:v>170.2736930886</c:v>
                </c:pt>
                <c:pt idx="919">
                  <c:v>169.8680047961</c:v>
                </c:pt>
                <c:pt idx="920">
                  <c:v>169.45280694569999</c:v>
                </c:pt>
                <c:pt idx="921">
                  <c:v>169.037993435</c:v>
                </c:pt>
                <c:pt idx="922">
                  <c:v>168.63370465950001</c:v>
                </c:pt>
                <c:pt idx="923">
                  <c:v>168.21990680309997</c:v>
                </c:pt>
                <c:pt idx="924">
                  <c:v>167.80659342200002</c:v>
                </c:pt>
                <c:pt idx="925">
                  <c:v>167.39379501619999</c:v>
                </c:pt>
                <c:pt idx="926">
                  <c:v>166.99150657269999</c:v>
                </c:pt>
                <c:pt idx="927">
                  <c:v>166.56989860600001</c:v>
                </c:pt>
                <c:pt idx="928">
                  <c:v>166.1586008068</c:v>
                </c:pt>
                <c:pt idx="929">
                  <c:v>165.7479023919</c:v>
                </c:pt>
                <c:pt idx="930">
                  <c:v>165.337804315</c:v>
                </c:pt>
                <c:pt idx="931">
                  <c:v>164.92820596339999</c:v>
                </c:pt>
                <c:pt idx="932">
                  <c:v>164.519092564</c:v>
                </c:pt>
                <c:pt idx="933">
                  <c:v>164.11059427580003</c:v>
                </c:pt>
                <c:pt idx="934">
                  <c:v>163.69270181549999</c:v>
                </c:pt>
                <c:pt idx="935">
                  <c:v>163.28540372640001</c:v>
                </c:pt>
                <c:pt idx="936">
                  <c:v>162.8687958742</c:v>
                </c:pt>
                <c:pt idx="937">
                  <c:v>162.46269750740001</c:v>
                </c:pt>
                <c:pt idx="938">
                  <c:v>162.04730510429999</c:v>
                </c:pt>
                <c:pt idx="939">
                  <c:v>161.64260673139998</c:v>
                </c:pt>
                <c:pt idx="940">
                  <c:v>161.2284989364</c:v>
                </c:pt>
                <c:pt idx="941">
                  <c:v>160.82510042159998</c:v>
                </c:pt>
                <c:pt idx="942">
                  <c:v>160.41239262049999</c:v>
                </c:pt>
                <c:pt idx="943">
                  <c:v>160.0004000664</c:v>
                </c:pt>
                <c:pt idx="944">
                  <c:v>159.58910750920001</c:v>
                </c:pt>
                <c:pt idx="945">
                  <c:v>159.1784992222</c:v>
                </c:pt>
                <c:pt idx="946">
                  <c:v>158.7684068641</c:v>
                </c:pt>
                <c:pt idx="947">
                  <c:v>158.3589987762</c:v>
                </c:pt>
                <c:pt idx="948">
                  <c:v>157.95020627619999</c:v>
                </c:pt>
                <c:pt idx="949">
                  <c:v>157.54209804640001</c:v>
                </c:pt>
                <c:pt idx="950">
                  <c:v>157.13460540459999</c:v>
                </c:pt>
                <c:pt idx="951">
                  <c:v>156.72779750960001</c:v>
                </c:pt>
                <c:pt idx="952">
                  <c:v>156.32160472589999</c:v>
                </c:pt>
                <c:pt idx="953">
                  <c:v>155.91599703010002</c:v>
                </c:pt>
                <c:pt idx="954">
                  <c:v>155.50139427500002</c:v>
                </c:pt>
                <c:pt idx="955">
                  <c:v>155.09720182309999</c:v>
                </c:pt>
                <c:pt idx="956">
                  <c:v>154.6835994724</c:v>
                </c:pt>
                <c:pt idx="957">
                  <c:v>154.2807068786</c:v>
                </c:pt>
                <c:pt idx="958">
                  <c:v>153.86850404489999</c:v>
                </c:pt>
                <c:pt idx="959">
                  <c:v>153.46699619500001</c:v>
                </c:pt>
                <c:pt idx="960">
                  <c:v>153.05619383210001</c:v>
                </c:pt>
                <c:pt idx="961">
                  <c:v>152.64620685189999</c:v>
                </c:pt>
                <c:pt idx="962">
                  <c:v>152.24679899290001</c:v>
                </c:pt>
                <c:pt idx="963">
                  <c:v>151.83819627969999</c:v>
                </c:pt>
                <c:pt idx="964">
                  <c:v>151.43069410679999</c:v>
                </c:pt>
                <c:pt idx="965">
                  <c:v>151.02370690909999</c:v>
                </c:pt>
                <c:pt idx="966">
                  <c:v>150.61740445839999</c:v>
                </c:pt>
                <c:pt idx="967">
                  <c:v>150.21180200469999</c:v>
                </c:pt>
                <c:pt idx="968">
                  <c:v>149.80709934270001</c:v>
                </c:pt>
                <c:pt idx="969">
                  <c:v>149.40299701870001</c:v>
                </c:pt>
                <c:pt idx="970">
                  <c:v>148.99959469160001</c:v>
                </c:pt>
                <c:pt idx="971">
                  <c:v>148.5969071346</c:v>
                </c:pt>
                <c:pt idx="972">
                  <c:v>148.1947050066</c:v>
                </c:pt>
                <c:pt idx="973">
                  <c:v>147.78359270519999</c:v>
                </c:pt>
                <c:pt idx="974">
                  <c:v>147.38270568529998</c:v>
                </c:pt>
                <c:pt idx="975">
                  <c:v>146.97249317560002</c:v>
                </c:pt>
                <c:pt idx="976">
                  <c:v>146.5731062854</c:v>
                </c:pt>
                <c:pt idx="977">
                  <c:v>146.17440366529999</c:v>
                </c:pt>
                <c:pt idx="978">
                  <c:v>145.76660680379999</c:v>
                </c:pt>
                <c:pt idx="979">
                  <c:v>145.3695044493</c:v>
                </c:pt>
                <c:pt idx="980">
                  <c:v>144.96330737650001</c:v>
                </c:pt>
                <c:pt idx="981">
                  <c:v>144.56800508219999</c:v>
                </c:pt>
                <c:pt idx="982">
                  <c:v>144.16379261439999</c:v>
                </c:pt>
                <c:pt idx="983">
                  <c:v>143.75999593980001</c:v>
                </c:pt>
                <c:pt idx="984">
                  <c:v>143.3570985801</c:v>
                </c:pt>
                <c:pt idx="985">
                  <c:v>142.9552016248</c:v>
                </c:pt>
                <c:pt idx="986">
                  <c:v>142.55430507380001</c:v>
                </c:pt>
                <c:pt idx="987">
                  <c:v>142.1644024835</c:v>
                </c:pt>
                <c:pt idx="988">
                  <c:v>141.76560544649999</c:v>
                </c:pt>
                <c:pt idx="989">
                  <c:v>141.3677933255</c:v>
                </c:pt>
                <c:pt idx="990">
                  <c:v>140.9711964151</c:v>
                </c:pt>
                <c:pt idx="991">
                  <c:v>140.56610488609999</c:v>
                </c:pt>
                <c:pt idx="992">
                  <c:v>140.17169261399999</c:v>
                </c:pt>
                <c:pt idx="993">
                  <c:v>139.7783956552</c:v>
                </c:pt>
                <c:pt idx="994">
                  <c:v>139.38629889559999</c:v>
                </c:pt>
                <c:pt idx="995">
                  <c:v>138.99530172239997</c:v>
                </c:pt>
                <c:pt idx="996">
                  <c:v>138.605404851</c:v>
                </c:pt>
                <c:pt idx="997">
                  <c:v>138.20669818030001</c:v>
                </c:pt>
                <c:pt idx="998">
                  <c:v>137.81900119709999</c:v>
                </c:pt>
                <c:pt idx="999">
                  <c:v>137.43230437989999</c:v>
                </c:pt>
                <c:pt idx="1000">
                  <c:v>137.03729748870001</c:v>
                </c:pt>
                <c:pt idx="1001">
                  <c:v>136.6528005596</c:v>
                </c:pt>
                <c:pt idx="1002">
                  <c:v>136.2592937981</c:v>
                </c:pt>
                <c:pt idx="1003">
                  <c:v>135.87669706520001</c:v>
                </c:pt>
                <c:pt idx="1004">
                  <c:v>135.48520540869998</c:v>
                </c:pt>
                <c:pt idx="1005">
                  <c:v>135.1044933835</c:v>
                </c:pt>
                <c:pt idx="1006">
                  <c:v>134.71480178729999</c:v>
                </c:pt>
                <c:pt idx="1007">
                  <c:v>134.32609510699999</c:v>
                </c:pt>
                <c:pt idx="1008">
                  <c:v>133.94839811430001</c:v>
                </c:pt>
                <c:pt idx="1009">
                  <c:v>133.5625066719</c:v>
                </c:pt>
                <c:pt idx="1010">
                  <c:v>133.17680001260001</c:v>
                </c:pt>
                <c:pt idx="1011">
                  <c:v>132.79219317820002</c:v>
                </c:pt>
                <c:pt idx="1012">
                  <c:v>132.40870189559999</c:v>
                </c:pt>
                <c:pt idx="1013">
                  <c:v>132.02609515469999</c:v>
                </c:pt>
                <c:pt idx="1014">
                  <c:v>131.6545982371</c:v>
                </c:pt>
                <c:pt idx="1015">
                  <c:v>131.27420663449999</c:v>
                </c:pt>
                <c:pt idx="1016">
                  <c:v>130.8949000835</c:v>
                </c:pt>
                <c:pt idx="1017">
                  <c:v>130.5166933575</c:v>
                </c:pt>
                <c:pt idx="1018">
                  <c:v>130.13040732920001</c:v>
                </c:pt>
                <c:pt idx="1019">
                  <c:v>129.754300594</c:v>
                </c:pt>
                <c:pt idx="1020">
                  <c:v>129.3792939221</c:v>
                </c:pt>
                <c:pt idx="1021">
                  <c:v>129.0054024444</c:v>
                </c:pt>
                <c:pt idx="1022">
                  <c:v>128.63269567740002</c:v>
                </c:pt>
                <c:pt idx="1023">
                  <c:v>128.25109446370001</c:v>
                </c:pt>
                <c:pt idx="1024">
                  <c:v>127.88070308989998</c:v>
                </c:pt>
                <c:pt idx="1025">
                  <c:v>127.511396291</c:v>
                </c:pt>
                <c:pt idx="1026">
                  <c:v>127.14340483860001</c:v>
                </c:pt>
                <c:pt idx="1027">
                  <c:v>126.7665036896</c:v>
                </c:pt>
                <c:pt idx="1028">
                  <c:v>126.3915024982</c:v>
                </c:pt>
                <c:pt idx="1029">
                  <c:v>126.02688336679</c:v>
                </c:pt>
                <c:pt idx="1030">
                  <c:v>125.66330665043</c:v>
                </c:pt>
                <c:pt idx="1031">
                  <c:v>125.2907930595</c:v>
                </c:pt>
                <c:pt idx="1032">
                  <c:v>124.92933631154</c:v>
                </c:pt>
                <c:pt idx="1033">
                  <c:v>124.55902272805</c:v>
                </c:pt>
                <c:pt idx="1034">
                  <c:v>124.18986154014999</c:v>
                </c:pt>
                <c:pt idx="1035">
                  <c:v>123.83183243729999</c:v>
                </c:pt>
                <c:pt idx="1036">
                  <c:v>123.46495121647</c:v>
                </c:pt>
                <c:pt idx="1037">
                  <c:v>123.10016000271</c:v>
                </c:pt>
                <c:pt idx="1038">
                  <c:v>122.73562178086</c:v>
                </c:pt>
                <c:pt idx="1039">
                  <c:v>122.38234269136601</c:v>
                </c:pt>
                <c:pt idx="1040">
                  <c:v>122.02033847158</c:v>
                </c:pt>
                <c:pt idx="1041">
                  <c:v>121.6595572497</c:v>
                </c:pt>
                <c:pt idx="1042">
                  <c:v>121.30000364569</c:v>
                </c:pt>
                <c:pt idx="1043">
                  <c:v>120.95161694463999</c:v>
                </c:pt>
                <c:pt idx="1044">
                  <c:v>120.59439337559999</c:v>
                </c:pt>
                <c:pt idx="1045">
                  <c:v>120.23837215085</c:v>
                </c:pt>
                <c:pt idx="1046">
                  <c:v>119.87462878298</c:v>
                </c:pt>
                <c:pt idx="1047">
                  <c:v>119.53108971829</c:v>
                </c:pt>
                <c:pt idx="1048">
                  <c:v>119.1786984164</c:v>
                </c:pt>
                <c:pt idx="1049">
                  <c:v>118.8275972571</c:v>
                </c:pt>
                <c:pt idx="1050">
                  <c:v>118.46760154179999</c:v>
                </c:pt>
                <c:pt idx="1051">
                  <c:v>118.11880028729999</c:v>
                </c:pt>
                <c:pt idx="1052">
                  <c:v>117.77109908610001</c:v>
                </c:pt>
                <c:pt idx="1053">
                  <c:v>117.4245978556</c:v>
                </c:pt>
                <c:pt idx="1054">
                  <c:v>117.0793966024</c:v>
                </c:pt>
                <c:pt idx="1055">
                  <c:v>116.7267009065</c:v>
                </c:pt>
                <c:pt idx="1056">
                  <c:v>116.3840997171</c:v>
                </c:pt>
                <c:pt idx="1057">
                  <c:v>116.042798515</c:v>
                </c:pt>
                <c:pt idx="1058">
                  <c:v>115.7026972737</c:v>
                </c:pt>
                <c:pt idx="1059">
                  <c:v>115.36390375880001</c:v>
                </c:pt>
                <c:pt idx="1060">
                  <c:v>115.0163002062</c:v>
                </c:pt>
                <c:pt idx="1061">
                  <c:v>114.6799991086</c:v>
                </c:pt>
                <c:pt idx="1062">
                  <c:v>114.34489774330001</c:v>
                </c:pt>
                <c:pt idx="1063">
                  <c:v>114.00110221289999</c:v>
                </c:pt>
                <c:pt idx="1064">
                  <c:v>113.65989875859999</c:v>
                </c:pt>
                <c:pt idx="1065">
                  <c:v>113.328597547</c:v>
                </c:pt>
                <c:pt idx="1066">
                  <c:v>112.9984962961</c:v>
                </c:pt>
                <c:pt idx="1067">
                  <c:v>112.65970063170001</c:v>
                </c:pt>
                <c:pt idx="1068">
                  <c:v>112.33199930230001</c:v>
                </c:pt>
                <c:pt idx="1069">
                  <c:v>111.9955036619</c:v>
                </c:pt>
                <c:pt idx="1070">
                  <c:v>111.6703023896</c:v>
                </c:pt>
                <c:pt idx="1071">
                  <c:v>111.3362989381</c:v>
                </c:pt>
                <c:pt idx="1072">
                  <c:v>111.01369809730001</c:v>
                </c:pt>
                <c:pt idx="1073">
                  <c:v>110.68370199579999</c:v>
                </c:pt>
                <c:pt idx="1074">
                  <c:v>110.3536987312</c:v>
                </c:pt>
                <c:pt idx="1075">
                  <c:v>110.02510309039999</c:v>
                </c:pt>
                <c:pt idx="1076">
                  <c:v>109.7079019536</c:v>
                </c:pt>
                <c:pt idx="1077">
                  <c:v>109.3820986707</c:v>
                </c:pt>
                <c:pt idx="1078">
                  <c:v>109.05760288579999</c:v>
                </c:pt>
                <c:pt idx="1079">
                  <c:v>108.74430132319999</c:v>
                </c:pt>
                <c:pt idx="1080">
                  <c:v>108.4222979556</c:v>
                </c:pt>
                <c:pt idx="1081">
                  <c:v>108.10150241709999</c:v>
                </c:pt>
                <c:pt idx="1082">
                  <c:v>107.78339910060001</c:v>
                </c:pt>
                <c:pt idx="1083">
                  <c:v>107.46510315249999</c:v>
                </c:pt>
                <c:pt idx="1084">
                  <c:v>107.1479997635</c:v>
                </c:pt>
                <c:pt idx="1085">
                  <c:v>106.84219884940001</c:v>
                </c:pt>
                <c:pt idx="1086">
                  <c:v>106.5278029424</c:v>
                </c:pt>
                <c:pt idx="1087">
                  <c:v>106.21469974540001</c:v>
                </c:pt>
                <c:pt idx="1088">
                  <c:v>105.9040036202</c:v>
                </c:pt>
                <c:pt idx="1089">
                  <c:v>105.5947995189</c:v>
                </c:pt>
                <c:pt idx="1090">
                  <c:v>105.2869033815</c:v>
                </c:pt>
                <c:pt idx="1091">
                  <c:v>104.97939968120001</c:v>
                </c:pt>
                <c:pt idx="1092">
                  <c:v>104.6716980935</c:v>
                </c:pt>
                <c:pt idx="1093">
                  <c:v>104.36680221520001</c:v>
                </c:pt>
                <c:pt idx="1094">
                  <c:v>104.06319904280001</c:v>
                </c:pt>
                <c:pt idx="1095">
                  <c:v>103.76080322270001</c:v>
                </c:pt>
                <c:pt idx="1096">
                  <c:v>103.4597997665</c:v>
                </c:pt>
                <c:pt idx="1097">
                  <c:v>103.1598968505</c:v>
                </c:pt>
                <c:pt idx="1098">
                  <c:v>102.86140060469999</c:v>
                </c:pt>
                <c:pt idx="1099">
                  <c:v>102.56329822549999</c:v>
                </c:pt>
                <c:pt idx="1100">
                  <c:v>102.2665033344</c:v>
                </c:pt>
                <c:pt idx="1101">
                  <c:v>101.9689025876</c:v>
                </c:pt>
                <c:pt idx="1102">
                  <c:v>101.67519950889999</c:v>
                </c:pt>
                <c:pt idx="1103">
                  <c:v>101.38289642319999</c:v>
                </c:pt>
                <c:pt idx="1104">
                  <c:v>101.0921010972</c:v>
                </c:pt>
                <c:pt idx="1105">
                  <c:v>100.80159950300001</c:v>
                </c:pt>
                <c:pt idx="1106">
                  <c:v>100.51199722300001</c:v>
                </c:pt>
                <c:pt idx="1107">
                  <c:v>100.225002289</c:v>
                </c:pt>
                <c:pt idx="1108">
                  <c:v>99.938999175999996</c:v>
                </c:pt>
                <c:pt idx="1109">
                  <c:v>99.652997016</c:v>
                </c:pt>
                <c:pt idx="1110">
                  <c:v>99.365998267999998</c:v>
                </c:pt>
                <c:pt idx="1111">
                  <c:v>99.083003044000009</c:v>
                </c:pt>
                <c:pt idx="1112">
                  <c:v>98.801001549000006</c:v>
                </c:pt>
                <c:pt idx="1113">
                  <c:v>98.52099895500001</c:v>
                </c:pt>
                <c:pt idx="1114">
                  <c:v>98.241997718999997</c:v>
                </c:pt>
                <c:pt idx="1115">
                  <c:v>97.964003563000006</c:v>
                </c:pt>
                <c:pt idx="1116">
                  <c:v>97.688001632999999</c:v>
                </c:pt>
                <c:pt idx="1117">
                  <c:v>97.413000107000002</c:v>
                </c:pt>
                <c:pt idx="1118">
                  <c:v>97.138998031999989</c:v>
                </c:pt>
                <c:pt idx="1119">
                  <c:v>96.862998962999995</c:v>
                </c:pt>
                <c:pt idx="1120">
                  <c:v>96.590997695999988</c:v>
                </c:pt>
                <c:pt idx="1121">
                  <c:v>96.320996285000007</c:v>
                </c:pt>
                <c:pt idx="1122">
                  <c:v>96.051002502999992</c:v>
                </c:pt>
                <c:pt idx="1123">
                  <c:v>95.783001900000002</c:v>
                </c:pt>
                <c:pt idx="1124">
                  <c:v>95.517000198000005</c:v>
                </c:pt>
                <c:pt idx="1125">
                  <c:v>95.251998900999993</c:v>
                </c:pt>
                <c:pt idx="1126">
                  <c:v>94.987998009000009</c:v>
                </c:pt>
                <c:pt idx="1127">
                  <c:v>94.725996971000001</c:v>
                </c:pt>
                <c:pt idx="1128">
                  <c:v>94.460998535000002</c:v>
                </c:pt>
                <c:pt idx="1129">
                  <c:v>94.201996803</c:v>
                </c:pt>
                <c:pt idx="1130">
                  <c:v>93.943003653999995</c:v>
                </c:pt>
                <c:pt idx="1131">
                  <c:v>93.685003280999993</c:v>
                </c:pt>
                <c:pt idx="1132">
                  <c:v>93.42900180800001</c:v>
                </c:pt>
                <c:pt idx="1133">
                  <c:v>93.173001290000002</c:v>
                </c:pt>
                <c:pt idx="1134">
                  <c:v>92.919000624999995</c:v>
                </c:pt>
                <c:pt idx="1135">
                  <c:v>92.666999817000004</c:v>
                </c:pt>
                <c:pt idx="1136">
                  <c:v>92.415998458999994</c:v>
                </c:pt>
                <c:pt idx="1137">
                  <c:v>92.163000105999998</c:v>
                </c:pt>
                <c:pt idx="1138">
                  <c:v>91.915000914999993</c:v>
                </c:pt>
                <c:pt idx="1139">
                  <c:v>91.667999267999988</c:v>
                </c:pt>
                <c:pt idx="1140">
                  <c:v>91.421998977000001</c:v>
                </c:pt>
                <c:pt idx="1141">
                  <c:v>91.175998687000003</c:v>
                </c:pt>
                <c:pt idx="1142">
                  <c:v>90.932998657000013</c:v>
                </c:pt>
                <c:pt idx="1143">
                  <c:v>90.689998626999994</c:v>
                </c:pt>
                <c:pt idx="1144">
                  <c:v>90.448997498000011</c:v>
                </c:pt>
                <c:pt idx="1145">
                  <c:v>90.209997176999991</c:v>
                </c:pt>
                <c:pt idx="1146">
                  <c:v>89.969999313000002</c:v>
                </c:pt>
                <c:pt idx="1147">
                  <c:v>89.733999253000007</c:v>
                </c:pt>
                <c:pt idx="1148">
                  <c:v>89.497999191000005</c:v>
                </c:pt>
                <c:pt idx="1149">
                  <c:v>89.263999939000001</c:v>
                </c:pt>
                <c:pt idx="1150">
                  <c:v>89.031997681000007</c:v>
                </c:pt>
                <c:pt idx="1151">
                  <c:v>88.800998688000007</c:v>
                </c:pt>
                <c:pt idx="1152">
                  <c:v>88.569997786999991</c:v>
                </c:pt>
                <c:pt idx="1153">
                  <c:v>88.341999053999999</c:v>
                </c:pt>
                <c:pt idx="1154">
                  <c:v>88.114997864000003</c:v>
                </c:pt>
                <c:pt idx="1155">
                  <c:v>87.88700103699999</c:v>
                </c:pt>
                <c:pt idx="1156">
                  <c:v>87.663000106999988</c:v>
                </c:pt>
                <c:pt idx="1157">
                  <c:v>87.440000533999992</c:v>
                </c:pt>
                <c:pt idx="1158">
                  <c:v>87.218999862999993</c:v>
                </c:pt>
                <c:pt idx="1159">
                  <c:v>86.999000549000002</c:v>
                </c:pt>
                <c:pt idx="1160">
                  <c:v>86.780000686999998</c:v>
                </c:pt>
                <c:pt idx="1161">
                  <c:v>86.562000275000003</c:v>
                </c:pt>
                <c:pt idx="1162">
                  <c:v>86.346000670999999</c:v>
                </c:pt>
                <c:pt idx="1163">
                  <c:v>86.131000518999997</c:v>
                </c:pt>
                <c:pt idx="1164">
                  <c:v>85.918001175000001</c:v>
                </c:pt>
                <c:pt idx="1165">
                  <c:v>85.703998565999996</c:v>
                </c:pt>
                <c:pt idx="1166">
                  <c:v>85.493999481000003</c:v>
                </c:pt>
                <c:pt idx="1167">
                  <c:v>85.284000395999996</c:v>
                </c:pt>
                <c:pt idx="1168">
                  <c:v>85.076999663999999</c:v>
                </c:pt>
                <c:pt idx="1169">
                  <c:v>84.871000289999998</c:v>
                </c:pt>
                <c:pt idx="1170">
                  <c:v>84.666000365999992</c:v>
                </c:pt>
                <c:pt idx="1171">
                  <c:v>84.462999343000007</c:v>
                </c:pt>
                <c:pt idx="1172">
                  <c:v>84.260000228999999</c:v>
                </c:pt>
                <c:pt idx="1173">
                  <c:v>84.061000824000004</c:v>
                </c:pt>
                <c:pt idx="1174">
                  <c:v>83.859998703000002</c:v>
                </c:pt>
                <c:pt idx="1175">
                  <c:v>83.663000107000002</c:v>
                </c:pt>
                <c:pt idx="1176">
                  <c:v>83.467000960999997</c:v>
                </c:pt>
                <c:pt idx="1177">
                  <c:v>83.273000717000002</c:v>
                </c:pt>
                <c:pt idx="1178">
                  <c:v>83.079999923000003</c:v>
                </c:pt>
                <c:pt idx="1179">
                  <c:v>82.889001847000003</c:v>
                </c:pt>
                <c:pt idx="1180">
                  <c:v>82.699001312000007</c:v>
                </c:pt>
                <c:pt idx="1181">
                  <c:v>82.509998320999998</c:v>
                </c:pt>
                <c:pt idx="1182">
                  <c:v>82.322998046999999</c:v>
                </c:pt>
                <c:pt idx="1183">
                  <c:v>82.136001586999996</c:v>
                </c:pt>
                <c:pt idx="1184">
                  <c:v>81.951997757000001</c:v>
                </c:pt>
                <c:pt idx="1185">
                  <c:v>81.768999100000002</c:v>
                </c:pt>
                <c:pt idx="1186">
                  <c:v>81.587999343000007</c:v>
                </c:pt>
                <c:pt idx="1187">
                  <c:v>81.407999039000003</c:v>
                </c:pt>
                <c:pt idx="1188">
                  <c:v>81.229999542000002</c:v>
                </c:pt>
                <c:pt idx="1189">
                  <c:v>81.053001402999996</c:v>
                </c:pt>
                <c:pt idx="1190">
                  <c:v>80.878000259999993</c:v>
                </c:pt>
                <c:pt idx="1191">
                  <c:v>80.704002379999991</c:v>
                </c:pt>
                <c:pt idx="1192">
                  <c:v>80.529001235999999</c:v>
                </c:pt>
                <c:pt idx="1193">
                  <c:v>80.358001709000007</c:v>
                </c:pt>
                <c:pt idx="1194">
                  <c:v>80.188999175999996</c:v>
                </c:pt>
                <c:pt idx="1195">
                  <c:v>80.020999907999993</c:v>
                </c:pt>
                <c:pt idx="1196">
                  <c:v>79.854000091000003</c:v>
                </c:pt>
                <c:pt idx="1197">
                  <c:v>79.68899917600001</c:v>
                </c:pt>
                <c:pt idx="1198">
                  <c:v>79.524002074999999</c:v>
                </c:pt>
                <c:pt idx="1199">
                  <c:v>79.361000060999999</c:v>
                </c:pt>
                <c:pt idx="1200">
                  <c:v>79.200000763000006</c:v>
                </c:pt>
                <c:pt idx="1201">
                  <c:v>79.038002014</c:v>
                </c:pt>
                <c:pt idx="1202">
                  <c:v>78.879001617</c:v>
                </c:pt>
                <c:pt idx="1203">
                  <c:v>78.720996855999999</c:v>
                </c:pt>
                <c:pt idx="1204">
                  <c:v>78.565998078000007</c:v>
                </c:pt>
                <c:pt idx="1205">
                  <c:v>78.410999298000007</c:v>
                </c:pt>
                <c:pt idx="1206">
                  <c:v>78.25699997000001</c:v>
                </c:pt>
                <c:pt idx="1207">
                  <c:v>78.105003357000001</c:v>
                </c:pt>
                <c:pt idx="1208">
                  <c:v>77.953998565999996</c:v>
                </c:pt>
                <c:pt idx="1209">
                  <c:v>77.805000306000011</c:v>
                </c:pt>
                <c:pt idx="1210">
                  <c:v>77.655998229999994</c:v>
                </c:pt>
                <c:pt idx="1211">
                  <c:v>77.508998871000003</c:v>
                </c:pt>
                <c:pt idx="1212">
                  <c:v>77.364002228000004</c:v>
                </c:pt>
                <c:pt idx="1213">
                  <c:v>77.219997406000005</c:v>
                </c:pt>
                <c:pt idx="1214">
                  <c:v>77.077999115000011</c:v>
                </c:pt>
                <c:pt idx="1215">
                  <c:v>76.93600082399999</c:v>
                </c:pt>
                <c:pt idx="1216">
                  <c:v>76.794998168999996</c:v>
                </c:pt>
                <c:pt idx="1217">
                  <c:v>76.657001495999992</c:v>
                </c:pt>
                <c:pt idx="1218">
                  <c:v>76.519001007</c:v>
                </c:pt>
                <c:pt idx="1219">
                  <c:v>76.38199997000001</c:v>
                </c:pt>
                <c:pt idx="1220">
                  <c:v>76.246002196999996</c:v>
                </c:pt>
                <c:pt idx="1221">
                  <c:v>76.112998962000006</c:v>
                </c:pt>
                <c:pt idx="1222">
                  <c:v>75.979999542000002</c:v>
                </c:pt>
                <c:pt idx="1223">
                  <c:v>75.849002839000008</c:v>
                </c:pt>
                <c:pt idx="1224">
                  <c:v>75.719997406000005</c:v>
                </c:pt>
                <c:pt idx="1225">
                  <c:v>75.590999603</c:v>
                </c:pt>
                <c:pt idx="1226">
                  <c:v>75.463001250999994</c:v>
                </c:pt>
                <c:pt idx="1227">
                  <c:v>75.336999892999998</c:v>
                </c:pt>
                <c:pt idx="1228">
                  <c:v>75.211997984999996</c:v>
                </c:pt>
                <c:pt idx="1229">
                  <c:v>75.086997986</c:v>
                </c:pt>
                <c:pt idx="1230">
                  <c:v>74.965000153000005</c:v>
                </c:pt>
                <c:pt idx="1231">
                  <c:v>74.843999862999993</c:v>
                </c:pt>
                <c:pt idx="1232">
                  <c:v>74.725000381000001</c:v>
                </c:pt>
                <c:pt idx="1233">
                  <c:v>74.605998993</c:v>
                </c:pt>
                <c:pt idx="1234">
                  <c:v>74.489000320000002</c:v>
                </c:pt>
                <c:pt idx="1235">
                  <c:v>74.373998642000004</c:v>
                </c:pt>
                <c:pt idx="1236">
                  <c:v>74.258998871000003</c:v>
                </c:pt>
                <c:pt idx="1237">
                  <c:v>74.145000457999998</c:v>
                </c:pt>
                <c:pt idx="1238">
                  <c:v>74.033000946000001</c:v>
                </c:pt>
                <c:pt idx="1239">
                  <c:v>73.920999526999992</c:v>
                </c:pt>
                <c:pt idx="1240">
                  <c:v>73.812000275000003</c:v>
                </c:pt>
                <c:pt idx="1241">
                  <c:v>73.703998565999996</c:v>
                </c:pt>
                <c:pt idx="1242">
                  <c:v>73.596998214999999</c:v>
                </c:pt>
                <c:pt idx="1243">
                  <c:v>73.492002486999993</c:v>
                </c:pt>
                <c:pt idx="1244">
                  <c:v>73.386001586999996</c:v>
                </c:pt>
                <c:pt idx="1245">
                  <c:v>73.282999039000003</c:v>
                </c:pt>
                <c:pt idx="1246">
                  <c:v>73.180999756000006</c:v>
                </c:pt>
                <c:pt idx="1247">
                  <c:v>73.079000473000008</c:v>
                </c:pt>
                <c:pt idx="1248">
                  <c:v>72.979000091000003</c:v>
                </c:pt>
                <c:pt idx="1249">
                  <c:v>72.880998610999995</c:v>
                </c:pt>
                <c:pt idx="1250">
                  <c:v>72.781997681000007</c:v>
                </c:pt>
                <c:pt idx="1251">
                  <c:v>72.687000275000003</c:v>
                </c:pt>
                <c:pt idx="1252">
                  <c:v>72.591001509999998</c:v>
                </c:pt>
                <c:pt idx="1253">
                  <c:v>72.496999740999996</c:v>
                </c:pt>
                <c:pt idx="1254">
                  <c:v>72.403999327999998</c:v>
                </c:pt>
                <c:pt idx="1255">
                  <c:v>72.311998368000005</c:v>
                </c:pt>
                <c:pt idx="1256">
                  <c:v>72.220998764000001</c:v>
                </c:pt>
                <c:pt idx="1257">
                  <c:v>72.131000518999997</c:v>
                </c:pt>
                <c:pt idx="1258">
                  <c:v>72.042999266999999</c:v>
                </c:pt>
                <c:pt idx="1259">
                  <c:v>71.954999924000006</c:v>
                </c:pt>
                <c:pt idx="1260">
                  <c:v>71.869999886000002</c:v>
                </c:pt>
                <c:pt idx="1261">
                  <c:v>71.784998893000008</c:v>
                </c:pt>
                <c:pt idx="1262">
                  <c:v>71.700998306000002</c:v>
                </c:pt>
                <c:pt idx="1263">
                  <c:v>71.618999481000003</c:v>
                </c:pt>
                <c:pt idx="1264">
                  <c:v>71.537001610000004</c:v>
                </c:pt>
                <c:pt idx="1265">
                  <c:v>71.456000328000002</c:v>
                </c:pt>
                <c:pt idx="1266">
                  <c:v>71.376000403999996</c:v>
                </c:pt>
                <c:pt idx="1267">
                  <c:v>71.298999785999996</c:v>
                </c:pt>
                <c:pt idx="1268">
                  <c:v>71.221998214999999</c:v>
                </c:pt>
                <c:pt idx="1269">
                  <c:v>71.146000861999994</c:v>
                </c:pt>
                <c:pt idx="1270">
                  <c:v>71.070998191000001</c:v>
                </c:pt>
                <c:pt idx="1271">
                  <c:v>70.996998786999995</c:v>
                </c:pt>
                <c:pt idx="1272">
                  <c:v>70.924599647299999</c:v>
                </c:pt>
                <c:pt idx="1273">
                  <c:v>70.8537988665</c:v>
                </c:pt>
                <c:pt idx="1274">
                  <c:v>70.782499313499997</c:v>
                </c:pt>
                <c:pt idx="1275">
                  <c:v>70.712598800599991</c:v>
                </c:pt>
                <c:pt idx="1276">
                  <c:v>70.643700599900001</c:v>
                </c:pt>
                <c:pt idx="1277">
                  <c:v>70.576801300300005</c:v>
                </c:pt>
                <c:pt idx="1278">
                  <c:v>70.509898185699996</c:v>
                </c:pt>
                <c:pt idx="1279">
                  <c:v>70.445002078900004</c:v>
                </c:pt>
                <c:pt idx="1280">
                  <c:v>70.379997730500008</c:v>
                </c:pt>
                <c:pt idx="1281">
                  <c:v>70.31710052470001</c:v>
                </c:pt>
                <c:pt idx="1282">
                  <c:v>70.254102707199991</c:v>
                </c:pt>
                <c:pt idx="1283">
                  <c:v>70.191802502100003</c:v>
                </c:pt>
                <c:pt idx="1284">
                  <c:v>70.131803512499999</c:v>
                </c:pt>
                <c:pt idx="1285">
                  <c:v>70.071796655499995</c:v>
                </c:pt>
                <c:pt idx="1286">
                  <c:v>70.012897014300009</c:v>
                </c:pt>
                <c:pt idx="1287">
                  <c:v>69.955896377699986</c:v>
                </c:pt>
                <c:pt idx="1288">
                  <c:v>69.89890313170001</c:v>
                </c:pt>
                <c:pt idx="1289">
                  <c:v>69.843901276899999</c:v>
                </c:pt>
                <c:pt idx="1290">
                  <c:v>69.788849354180002</c:v>
                </c:pt>
                <c:pt idx="1291">
                  <c:v>69.73478689769</c:v>
                </c:pt>
                <c:pt idx="1292">
                  <c:v>69.681289330509998</c:v>
                </c:pt>
                <c:pt idx="1293">
                  <c:v>69.629163444070002</c:v>
                </c:pt>
                <c:pt idx="1294">
                  <c:v>69.57899880379999</c:v>
                </c:pt>
                <c:pt idx="1295">
                  <c:v>69.528801798800004</c:v>
                </c:pt>
                <c:pt idx="1296">
                  <c:v>69.479496479000005</c:v>
                </c:pt>
                <c:pt idx="1297">
                  <c:v>69.431198358399996</c:v>
                </c:pt>
                <c:pt idx="1298">
                  <c:v>69.383899927200005</c:v>
                </c:pt>
                <c:pt idx="1299">
                  <c:v>69.337500571899994</c:v>
                </c:pt>
                <c:pt idx="1300">
                  <c:v>69.290699005600004</c:v>
                </c:pt>
                <c:pt idx="1301">
                  <c:v>69.24619913059999</c:v>
                </c:pt>
                <c:pt idx="1302">
                  <c:v>69.201698779899999</c:v>
                </c:pt>
                <c:pt idx="1303">
                  <c:v>69.1591973301</c:v>
                </c:pt>
                <c:pt idx="1304">
                  <c:v>69.116603374500002</c:v>
                </c:pt>
                <c:pt idx="1305">
                  <c:v>69.074901580999992</c:v>
                </c:pt>
                <c:pt idx="1306">
                  <c:v>69.034298896400003</c:v>
                </c:pt>
                <c:pt idx="1307">
                  <c:v>68.994503498</c:v>
                </c:pt>
                <c:pt idx="1308">
                  <c:v>68.955800056499996</c:v>
                </c:pt>
                <c:pt idx="1309">
                  <c:v>68.917601585699998</c:v>
                </c:pt>
                <c:pt idx="1310">
                  <c:v>68.879796981500007</c:v>
                </c:pt>
                <c:pt idx="1311">
                  <c:v>68.843999862999993</c:v>
                </c:pt>
                <c:pt idx="1312">
                  <c:v>68.808001517999998</c:v>
                </c:pt>
                <c:pt idx="1313">
                  <c:v>68.773003577999987</c:v>
                </c:pt>
                <c:pt idx="1314">
                  <c:v>68.738997459000004</c:v>
                </c:pt>
                <c:pt idx="1315">
                  <c:v>68.705998421000004</c:v>
                </c:pt>
                <c:pt idx="1316">
                  <c:v>68.673997878999998</c:v>
                </c:pt>
                <c:pt idx="1317">
                  <c:v>68.643003464000003</c:v>
                </c:pt>
                <c:pt idx="1318">
                  <c:v>68.613002777000005</c:v>
                </c:pt>
                <c:pt idx="1319">
                  <c:v>68.584000587999995</c:v>
                </c:pt>
                <c:pt idx="1320">
                  <c:v>68.554999351999996</c:v>
                </c:pt>
                <c:pt idx="1321">
                  <c:v>68.526997566999995</c:v>
                </c:pt>
                <c:pt idx="1322">
                  <c:v>68.501002311999997</c:v>
                </c:pt>
                <c:pt idx="1323">
                  <c:v>68.47399902299999</c:v>
                </c:pt>
                <c:pt idx="1324">
                  <c:v>68.449003219999994</c:v>
                </c:pt>
                <c:pt idx="1325">
                  <c:v>68.424999237000009</c:v>
                </c:pt>
                <c:pt idx="1326">
                  <c:v>68.399999618999999</c:v>
                </c:pt>
                <c:pt idx="1327">
                  <c:v>68.378002167000005</c:v>
                </c:pt>
                <c:pt idx="1328">
                  <c:v>68.355997084999998</c:v>
                </c:pt>
                <c:pt idx="1329">
                  <c:v>68.332998276000012</c:v>
                </c:pt>
                <c:pt idx="1330">
                  <c:v>68.312999724999997</c:v>
                </c:pt>
                <c:pt idx="1331">
                  <c:v>68.292001723999988</c:v>
                </c:pt>
                <c:pt idx="1332">
                  <c:v>68.273002623999986</c:v>
                </c:pt>
                <c:pt idx="1333">
                  <c:v>68.254001617</c:v>
                </c:pt>
                <c:pt idx="1334">
                  <c:v>68.235000609999986</c:v>
                </c:pt>
                <c:pt idx="1335">
                  <c:v>68.216999053999999</c:v>
                </c:pt>
                <c:pt idx="1336">
                  <c:v>68.200998305999988</c:v>
                </c:pt>
                <c:pt idx="1337">
                  <c:v>68.184997557999992</c:v>
                </c:pt>
                <c:pt idx="1338">
                  <c:v>68.169002532999997</c:v>
                </c:pt>
                <c:pt idx="1339">
                  <c:v>68.154001235999999</c:v>
                </c:pt>
                <c:pt idx="1340">
                  <c:v>68.139999388999996</c:v>
                </c:pt>
                <c:pt idx="1341">
                  <c:v>68.127002716000007</c:v>
                </c:pt>
                <c:pt idx="1342">
                  <c:v>68.114999771000001</c:v>
                </c:pt>
                <c:pt idx="1343">
                  <c:v>68.104000091000003</c:v>
                </c:pt>
                <c:pt idx="1344">
                  <c:v>68.09299659700001</c:v>
                </c:pt>
                <c:pt idx="1345">
                  <c:v>68.082998276000012</c:v>
                </c:pt>
                <c:pt idx="1346">
                  <c:v>68.073001861999998</c:v>
                </c:pt>
                <c:pt idx="1347">
                  <c:v>68.065002442000008</c:v>
                </c:pt>
                <c:pt idx="1348">
                  <c:v>68.057996750000001</c:v>
                </c:pt>
                <c:pt idx="1349">
                  <c:v>68.051998138000002</c:v>
                </c:pt>
                <c:pt idx="1350">
                  <c:v>68.044998168999996</c:v>
                </c:pt>
                <c:pt idx="1351">
                  <c:v>68.040002822999995</c:v>
                </c:pt>
                <c:pt idx="1352">
                  <c:v>68.036003112000003</c:v>
                </c:pt>
                <c:pt idx="1353">
                  <c:v>68.032001495999992</c:v>
                </c:pt>
                <c:pt idx="1354">
                  <c:v>68.030000687000012</c:v>
                </c:pt>
                <c:pt idx="1355">
                  <c:v>68.026998519999992</c:v>
                </c:pt>
                <c:pt idx="1356">
                  <c:v>68.027002335000006</c:v>
                </c:pt>
                <c:pt idx="1357">
                  <c:v>68.024002078999999</c:v>
                </c:pt>
                <c:pt idx="1358">
                  <c:v>68.021999359000006</c:v>
                </c:pt>
                <c:pt idx="1359">
                  <c:v>68.030998229999994</c:v>
                </c:pt>
                <c:pt idx="1360">
                  <c:v>68.023998257000002</c:v>
                </c:pt>
                <c:pt idx="1361">
                  <c:v>68.032997128000005</c:v>
                </c:pt>
                <c:pt idx="1362">
                  <c:v>68.031002048000005</c:v>
                </c:pt>
                <c:pt idx="1363">
                  <c:v>68.039001467999995</c:v>
                </c:pt>
                <c:pt idx="1364">
                  <c:v>68.047000887999999</c:v>
                </c:pt>
                <c:pt idx="1365">
                  <c:v>68.055004123000003</c:v>
                </c:pt>
                <c:pt idx="1366">
                  <c:v>68.063003543000008</c:v>
                </c:pt>
                <c:pt idx="1367">
                  <c:v>68.071002964000002</c:v>
                </c:pt>
                <c:pt idx="1368">
                  <c:v>68.075004581000002</c:v>
                </c:pt>
                <c:pt idx="1369">
                  <c:v>68.083004001000006</c:v>
                </c:pt>
                <c:pt idx="1370">
                  <c:v>68.100997921000001</c:v>
                </c:pt>
                <c:pt idx="1371">
                  <c:v>68.107997890999997</c:v>
                </c:pt>
                <c:pt idx="1372">
                  <c:v>68.115997311000001</c:v>
                </c:pt>
                <c:pt idx="1373">
                  <c:v>68.133998871000003</c:v>
                </c:pt>
                <c:pt idx="1374">
                  <c:v>68.152000431000005</c:v>
                </c:pt>
                <c:pt idx="1375">
                  <c:v>68.159000401</c:v>
                </c:pt>
                <c:pt idx="1376">
                  <c:v>68.177001950999994</c:v>
                </c:pt>
                <c:pt idx="1377">
                  <c:v>68.189998627999998</c:v>
                </c:pt>
                <c:pt idx="1378">
                  <c:v>68.208000188</c:v>
                </c:pt>
                <c:pt idx="1379">
                  <c:v>68.225002286999995</c:v>
                </c:pt>
                <c:pt idx="1380">
                  <c:v>68.242996218000002</c:v>
                </c:pt>
                <c:pt idx="1381">
                  <c:v>68.270000457000009</c:v>
                </c:pt>
                <c:pt idx="1382">
                  <c:v>68.287002567000002</c:v>
                </c:pt>
                <c:pt idx="1383">
                  <c:v>68.304996487000011</c:v>
                </c:pt>
                <c:pt idx="1384">
                  <c:v>68.332000735999998</c:v>
                </c:pt>
                <c:pt idx="1385">
                  <c:v>68.354999542999991</c:v>
                </c:pt>
                <c:pt idx="1386">
                  <c:v>68.372001651999994</c:v>
                </c:pt>
                <c:pt idx="1387">
                  <c:v>68.398998261999992</c:v>
                </c:pt>
                <c:pt idx="1388">
                  <c:v>68.416000361000002</c:v>
                </c:pt>
                <c:pt idx="1389">
                  <c:v>68.442996980999993</c:v>
                </c:pt>
                <c:pt idx="1390">
                  <c:v>68.47000122</c:v>
                </c:pt>
                <c:pt idx="1391">
                  <c:v>68.496997829999998</c:v>
                </c:pt>
                <c:pt idx="1392">
                  <c:v>68.524002078999999</c:v>
                </c:pt>
                <c:pt idx="1393">
                  <c:v>68.550998688999996</c:v>
                </c:pt>
                <c:pt idx="1394">
                  <c:v>68.582996369999989</c:v>
                </c:pt>
                <c:pt idx="1395">
                  <c:v>68.61000061</c:v>
                </c:pt>
                <c:pt idx="1396">
                  <c:v>68.636997218999994</c:v>
                </c:pt>
                <c:pt idx="1397">
                  <c:v>68.673995969000003</c:v>
                </c:pt>
                <c:pt idx="1398">
                  <c:v>68.70100021799999</c:v>
                </c:pt>
                <c:pt idx="1399">
                  <c:v>68.736999507000007</c:v>
                </c:pt>
                <c:pt idx="1400">
                  <c:v>68.763996125999995</c:v>
                </c:pt>
                <c:pt idx="1401">
                  <c:v>68.801002506000003</c:v>
                </c:pt>
                <c:pt idx="1402">
                  <c:v>68.833000186999996</c:v>
                </c:pt>
                <c:pt idx="1403">
                  <c:v>68.868999486000007</c:v>
                </c:pt>
                <c:pt idx="1404">
                  <c:v>68.905998226000008</c:v>
                </c:pt>
                <c:pt idx="1405">
                  <c:v>68.942996975</c:v>
                </c:pt>
                <c:pt idx="1406">
                  <c:v>68.978996273999996</c:v>
                </c:pt>
                <c:pt idx="1407">
                  <c:v>69.005001072999988</c:v>
                </c:pt>
                <c:pt idx="1408">
                  <c:v>69.052001951999998</c:v>
                </c:pt>
                <c:pt idx="1409">
                  <c:v>69.088001251000009</c:v>
                </c:pt>
                <c:pt idx="1410">
                  <c:v>69.125</c:v>
                </c:pt>
                <c:pt idx="1411">
                  <c:v>69.156997681999997</c:v>
                </c:pt>
                <c:pt idx="1412">
                  <c:v>69.203006740999996</c:v>
                </c:pt>
                <c:pt idx="1413">
                  <c:v>69.239006038999989</c:v>
                </c:pt>
                <c:pt idx="1414">
                  <c:v>69.275005337999985</c:v>
                </c:pt>
                <c:pt idx="1415">
                  <c:v>69.320999147000009</c:v>
                </c:pt>
                <c:pt idx="1416">
                  <c:v>69.357997896000001</c:v>
                </c:pt>
                <c:pt idx="1417">
                  <c:v>69.40400314</c:v>
                </c:pt>
                <c:pt idx="1418">
                  <c:v>69.440002439000011</c:v>
                </c:pt>
                <c:pt idx="1419">
                  <c:v>69.480995180000008</c:v>
                </c:pt>
                <c:pt idx="1420">
                  <c:v>69.527004238999979</c:v>
                </c:pt>
                <c:pt idx="1421">
                  <c:v>69.56300353799999</c:v>
                </c:pt>
                <c:pt idx="1422">
                  <c:v>69.609001160999995</c:v>
                </c:pt>
                <c:pt idx="1423">
                  <c:v>69.655006404999995</c:v>
                </c:pt>
                <c:pt idx="1424">
                  <c:v>69.691001889000006</c:v>
                </c:pt>
                <c:pt idx="1425">
                  <c:v>69.736999513000015</c:v>
                </c:pt>
                <c:pt idx="1426">
                  <c:v>69.783004756999986</c:v>
                </c:pt>
                <c:pt idx="1427">
                  <c:v>69.819007869999993</c:v>
                </c:pt>
                <c:pt idx="1428">
                  <c:v>69.869995121000017</c:v>
                </c:pt>
                <c:pt idx="1429">
                  <c:v>69.905006404000005</c:v>
                </c:pt>
                <c:pt idx="1430">
                  <c:v>69.951004027999986</c:v>
                </c:pt>
                <c:pt idx="1431">
                  <c:v>69.996994021999996</c:v>
                </c:pt>
                <c:pt idx="1432">
                  <c:v>70.041999814999997</c:v>
                </c:pt>
                <c:pt idx="1433">
                  <c:v>70.078002929000007</c:v>
                </c:pt>
                <c:pt idx="1434">
                  <c:v>70.122993472000019</c:v>
                </c:pt>
                <c:pt idx="1435">
                  <c:v>70.169006345999989</c:v>
                </c:pt>
                <c:pt idx="1436">
                  <c:v>70.208999636000001</c:v>
                </c:pt>
                <c:pt idx="1437">
                  <c:v>70.255004880000001</c:v>
                </c:pt>
                <c:pt idx="1438">
                  <c:v>70.299995423000013</c:v>
                </c:pt>
                <c:pt idx="1439">
                  <c:v>70.33499908600001</c:v>
                </c:pt>
                <c:pt idx="1440">
                  <c:v>70.381004329999982</c:v>
                </c:pt>
                <c:pt idx="1441">
                  <c:v>70.426002503000007</c:v>
                </c:pt>
                <c:pt idx="1442">
                  <c:v>70.471008296999997</c:v>
                </c:pt>
                <c:pt idx="1443">
                  <c:v>70.506004329999996</c:v>
                </c:pt>
                <c:pt idx="1444">
                  <c:v>70.552001953000016</c:v>
                </c:pt>
                <c:pt idx="1445">
                  <c:v>70.591995243</c:v>
                </c:pt>
                <c:pt idx="1446">
                  <c:v>70.638000488000003</c:v>
                </c:pt>
                <c:pt idx="1447">
                  <c:v>70.682991031000014</c:v>
                </c:pt>
                <c:pt idx="1448">
                  <c:v>70.717994694000012</c:v>
                </c:pt>
                <c:pt idx="1449">
                  <c:v>70.763000486999985</c:v>
                </c:pt>
                <c:pt idx="1450">
                  <c:v>70.807998659999996</c:v>
                </c:pt>
                <c:pt idx="1451">
                  <c:v>70.842994692999994</c:v>
                </c:pt>
                <c:pt idx="1452">
                  <c:v>70.888000486999999</c:v>
                </c:pt>
                <c:pt idx="1453">
                  <c:v>70.92899322800001</c:v>
                </c:pt>
                <c:pt idx="1454">
                  <c:v>70.973007199999984</c:v>
                </c:pt>
                <c:pt idx="1455">
                  <c:v>71.008003232999982</c:v>
                </c:pt>
                <c:pt idx="1456">
                  <c:v>71.052993776999998</c:v>
                </c:pt>
                <c:pt idx="1457">
                  <c:v>71.098007198999994</c:v>
                </c:pt>
                <c:pt idx="1458">
                  <c:v>71.132003781999998</c:v>
                </c:pt>
                <c:pt idx="1459">
                  <c:v>71.17699432500001</c:v>
                </c:pt>
                <c:pt idx="1460">
                  <c:v>71.211997988000007</c:v>
                </c:pt>
                <c:pt idx="1461">
                  <c:v>71.252006527999981</c:v>
                </c:pt>
                <c:pt idx="1462">
                  <c:v>71.287002561999984</c:v>
                </c:pt>
                <c:pt idx="1463">
                  <c:v>71.331993104999995</c:v>
                </c:pt>
                <c:pt idx="1464">
                  <c:v>71.366996767999993</c:v>
                </c:pt>
                <c:pt idx="1465">
                  <c:v>71.411003110999999</c:v>
                </c:pt>
                <c:pt idx="1466">
                  <c:v>71.445999143999998</c:v>
                </c:pt>
                <c:pt idx="1467">
                  <c:v>71.481002806999996</c:v>
                </c:pt>
                <c:pt idx="1468">
                  <c:v>71.524993900000013</c:v>
                </c:pt>
                <c:pt idx="1469">
                  <c:v>71.559989933000011</c:v>
                </c:pt>
                <c:pt idx="1470">
                  <c:v>71.599998472999985</c:v>
                </c:pt>
                <c:pt idx="1471">
                  <c:v>71.634002684999984</c:v>
                </c:pt>
                <c:pt idx="1472">
                  <c:v>71.668998719000015</c:v>
                </c:pt>
                <c:pt idx="1473">
                  <c:v>71.702995301000016</c:v>
                </c:pt>
                <c:pt idx="1474">
                  <c:v>71.737998964000013</c:v>
                </c:pt>
                <c:pt idx="1475">
                  <c:v>71.771995547000017</c:v>
                </c:pt>
                <c:pt idx="1476">
                  <c:v>71.81700133999999</c:v>
                </c:pt>
                <c:pt idx="1477">
                  <c:v>71.85100555199999</c:v>
                </c:pt>
                <c:pt idx="1478">
                  <c:v>71.881004331999989</c:v>
                </c:pt>
                <c:pt idx="1479">
                  <c:v>71.915000914999979</c:v>
                </c:pt>
                <c:pt idx="1480">
                  <c:v>71.948997498000011</c:v>
                </c:pt>
                <c:pt idx="1481">
                  <c:v>71.984001161000009</c:v>
                </c:pt>
                <c:pt idx="1482">
                  <c:v>72.017997743000009</c:v>
                </c:pt>
                <c:pt idx="1483">
                  <c:v>72.051994326000013</c:v>
                </c:pt>
                <c:pt idx="1484">
                  <c:v>72.075996399000005</c:v>
                </c:pt>
                <c:pt idx="1485">
                  <c:v>72.110000611000004</c:v>
                </c:pt>
                <c:pt idx="1486">
                  <c:v>72.143997193999994</c:v>
                </c:pt>
                <c:pt idx="1487">
                  <c:v>72.173995973999993</c:v>
                </c:pt>
                <c:pt idx="1488">
                  <c:v>72.207992556999997</c:v>
                </c:pt>
                <c:pt idx="1489">
                  <c:v>72.241996768999996</c:v>
                </c:pt>
                <c:pt idx="1490">
                  <c:v>72.275993350999997</c:v>
                </c:pt>
                <c:pt idx="1491">
                  <c:v>72.299995424000016</c:v>
                </c:pt>
                <c:pt idx="1492">
                  <c:v>72.332992556000008</c:v>
                </c:pt>
                <c:pt idx="1493">
                  <c:v>72.366996768000007</c:v>
                </c:pt>
                <c:pt idx="1494">
                  <c:v>72.390998840999998</c:v>
                </c:pt>
                <c:pt idx="1495">
                  <c:v>72.41999817</c:v>
                </c:pt>
                <c:pt idx="1496">
                  <c:v>72.449996949999999</c:v>
                </c:pt>
                <c:pt idx="1497">
                  <c:v>72.480003359999984</c:v>
                </c:pt>
                <c:pt idx="1498">
                  <c:v>72.510002140000012</c:v>
                </c:pt>
                <c:pt idx="1499">
                  <c:v>72.540000910000003</c:v>
                </c:pt>
                <c:pt idx="1500">
                  <c:v>72.569999690000003</c:v>
                </c:pt>
                <c:pt idx="1501">
                  <c:v>72.59000395999999</c:v>
                </c:pt>
                <c:pt idx="1502">
                  <c:v>72.619995120000013</c:v>
                </c:pt>
                <c:pt idx="1503">
                  <c:v>72.649993900000013</c:v>
                </c:pt>
                <c:pt idx="1504">
                  <c:v>72.679992680000012</c:v>
                </c:pt>
                <c:pt idx="1505">
                  <c:v>72.699996949999999</c:v>
                </c:pt>
                <c:pt idx="1506">
                  <c:v>72.730003359999984</c:v>
                </c:pt>
                <c:pt idx="1507">
                  <c:v>72.750007629999999</c:v>
                </c:pt>
                <c:pt idx="1508">
                  <c:v>72.780006409999999</c:v>
                </c:pt>
                <c:pt idx="1509">
                  <c:v>72.809997559999999</c:v>
                </c:pt>
                <c:pt idx="1510">
                  <c:v>72.830001830000015</c:v>
                </c:pt>
                <c:pt idx="1511">
                  <c:v>72.86000061</c:v>
                </c:pt>
                <c:pt idx="1512">
                  <c:v>72.880004880000001</c:v>
                </c:pt>
                <c:pt idx="1513">
                  <c:v>72.910003659999987</c:v>
                </c:pt>
                <c:pt idx="1514">
                  <c:v>72.929992680000012</c:v>
                </c:pt>
                <c:pt idx="1515">
                  <c:v>72.949996949999999</c:v>
                </c:pt>
                <c:pt idx="1516">
                  <c:v>72.980003359999984</c:v>
                </c:pt>
                <c:pt idx="1517">
                  <c:v>73.000007629999999</c:v>
                </c:pt>
                <c:pt idx="1518">
                  <c:v>73.019996649999996</c:v>
                </c:pt>
                <c:pt idx="1519">
                  <c:v>73.050003049999987</c:v>
                </c:pt>
                <c:pt idx="1520">
                  <c:v>73.070007320000002</c:v>
                </c:pt>
                <c:pt idx="1521">
                  <c:v>73.089996339999999</c:v>
                </c:pt>
                <c:pt idx="1522">
                  <c:v>73.110000610000014</c:v>
                </c:pt>
                <c:pt idx="1523">
                  <c:v>73.13999939</c:v>
                </c:pt>
                <c:pt idx="1524">
                  <c:v>73.160003659999987</c:v>
                </c:pt>
                <c:pt idx="1525">
                  <c:v>73.16999817</c:v>
                </c:pt>
                <c:pt idx="1526">
                  <c:v>73.190002439999986</c:v>
                </c:pt>
                <c:pt idx="1527">
                  <c:v>73.219993590000016</c:v>
                </c:pt>
                <c:pt idx="1528">
                  <c:v>73.239997860000003</c:v>
                </c:pt>
                <c:pt idx="1529">
                  <c:v>73.26000212999999</c:v>
                </c:pt>
                <c:pt idx="1530">
                  <c:v>73.269996640000002</c:v>
                </c:pt>
                <c:pt idx="1531">
                  <c:v>73.290000909999989</c:v>
                </c:pt>
                <c:pt idx="1532">
                  <c:v>73.320007320000002</c:v>
                </c:pt>
                <c:pt idx="1533">
                  <c:v>73.330001829999986</c:v>
                </c:pt>
                <c:pt idx="1534">
                  <c:v>73.350006100000002</c:v>
                </c:pt>
                <c:pt idx="1535">
                  <c:v>73.379997259999996</c:v>
                </c:pt>
                <c:pt idx="1536">
                  <c:v>73.390007019999999</c:v>
                </c:pt>
                <c:pt idx="1537">
                  <c:v>73.409996039999996</c:v>
                </c:pt>
                <c:pt idx="1538">
                  <c:v>73.430000310000011</c:v>
                </c:pt>
                <c:pt idx="1539">
                  <c:v>73.440010069999985</c:v>
                </c:pt>
                <c:pt idx="1540">
                  <c:v>73.469993590000016</c:v>
                </c:pt>
                <c:pt idx="1541">
                  <c:v>73.48000334999999</c:v>
                </c:pt>
                <c:pt idx="1542">
                  <c:v>73.499992370000015</c:v>
                </c:pt>
                <c:pt idx="1543">
                  <c:v>73.51000212999999</c:v>
                </c:pt>
                <c:pt idx="1544">
                  <c:v>73.52999878</c:v>
                </c:pt>
                <c:pt idx="1545">
                  <c:v>73.550003049999987</c:v>
                </c:pt>
                <c:pt idx="1546">
                  <c:v>73.570007320000002</c:v>
                </c:pt>
                <c:pt idx="1547">
                  <c:v>73.580001829999986</c:v>
                </c:pt>
                <c:pt idx="1548">
                  <c:v>73.589996339999999</c:v>
                </c:pt>
                <c:pt idx="1549">
                  <c:v>73.600006100000002</c:v>
                </c:pt>
                <c:pt idx="1550">
                  <c:v>73.629997259999996</c:v>
                </c:pt>
                <c:pt idx="1551">
                  <c:v>73.639999390000014</c:v>
                </c:pt>
                <c:pt idx="1552">
                  <c:v>73.649993900000027</c:v>
                </c:pt>
                <c:pt idx="1553">
                  <c:v>73.659988410000011</c:v>
                </c:pt>
                <c:pt idx="1554">
                  <c:v>73.690002440000001</c:v>
                </c:pt>
                <c:pt idx="1555">
                  <c:v>73.689987190000011</c:v>
                </c:pt>
                <c:pt idx="1556">
                  <c:v>73.710006709999988</c:v>
                </c:pt>
                <c:pt idx="1557">
                  <c:v>73.72000122</c:v>
                </c:pt>
                <c:pt idx="1558">
                  <c:v>73.740005489999987</c:v>
                </c:pt>
                <c:pt idx="1559">
                  <c:v>73.75</c:v>
                </c:pt>
                <c:pt idx="1560">
                  <c:v>73.760009759999974</c:v>
                </c:pt>
                <c:pt idx="1561">
                  <c:v>73.770004269999987</c:v>
                </c:pt>
                <c:pt idx="1562">
                  <c:v>73.789993290000012</c:v>
                </c:pt>
                <c:pt idx="1563">
                  <c:v>73.790008539999974</c:v>
                </c:pt>
                <c:pt idx="1564">
                  <c:v>73.809997559999999</c:v>
                </c:pt>
                <c:pt idx="1565">
                  <c:v>73.819992070000012</c:v>
                </c:pt>
                <c:pt idx="1566">
                  <c:v>73.830001829999986</c:v>
                </c:pt>
                <c:pt idx="1567">
                  <c:v>73.839996339999999</c:v>
                </c:pt>
                <c:pt idx="1568">
                  <c:v>73.850006100000002</c:v>
                </c:pt>
                <c:pt idx="1569">
                  <c:v>73.860000609999986</c:v>
                </c:pt>
                <c:pt idx="1570">
                  <c:v>73.879989630000011</c:v>
                </c:pt>
                <c:pt idx="1571">
                  <c:v>73.879989630000011</c:v>
                </c:pt>
                <c:pt idx="1572">
                  <c:v>73.889999389999986</c:v>
                </c:pt>
                <c:pt idx="1573">
                  <c:v>73.899993899999998</c:v>
                </c:pt>
                <c:pt idx="1574">
                  <c:v>73.909988410000011</c:v>
                </c:pt>
                <c:pt idx="1575">
                  <c:v>73.919998170000014</c:v>
                </c:pt>
                <c:pt idx="1576">
                  <c:v>73.929992680000026</c:v>
                </c:pt>
                <c:pt idx="1577">
                  <c:v>73.929992680000026</c:v>
                </c:pt>
                <c:pt idx="1578">
                  <c:v>73.939987190000011</c:v>
                </c:pt>
                <c:pt idx="1579">
                  <c:v>73.939987190000011</c:v>
                </c:pt>
                <c:pt idx="1580">
                  <c:v>73.959991460000026</c:v>
                </c:pt>
                <c:pt idx="1581">
                  <c:v>73.959991460000026</c:v>
                </c:pt>
                <c:pt idx="1582">
                  <c:v>73.96998597000001</c:v>
                </c:pt>
                <c:pt idx="1583">
                  <c:v>73.96998597000001</c:v>
                </c:pt>
                <c:pt idx="1584">
                  <c:v>73.979995730000013</c:v>
                </c:pt>
                <c:pt idx="1585">
                  <c:v>73.990005489999987</c:v>
                </c:pt>
                <c:pt idx="1586">
                  <c:v>74</c:v>
                </c:pt>
                <c:pt idx="1587">
                  <c:v>74</c:v>
                </c:pt>
                <c:pt idx="1588">
                  <c:v>74.010009759999974</c:v>
                </c:pt>
                <c:pt idx="1589">
                  <c:v>74</c:v>
                </c:pt>
                <c:pt idx="1590">
                  <c:v>74.020004269999987</c:v>
                </c:pt>
                <c:pt idx="1591">
                  <c:v>74.020004269999987</c:v>
                </c:pt>
                <c:pt idx="1592">
                  <c:v>74.020004269999987</c:v>
                </c:pt>
                <c:pt idx="1593">
                  <c:v>74.02999878</c:v>
                </c:pt>
                <c:pt idx="1594">
                  <c:v>74.02999878</c:v>
                </c:pt>
                <c:pt idx="1595">
                  <c:v>74.02999878</c:v>
                </c:pt>
                <c:pt idx="1596">
                  <c:v>74.040008539999974</c:v>
                </c:pt>
                <c:pt idx="1597">
                  <c:v>74.040008539999974</c:v>
                </c:pt>
                <c:pt idx="1598">
                  <c:v>74.040008539999974</c:v>
                </c:pt>
                <c:pt idx="1599">
                  <c:v>74.050003049999987</c:v>
                </c:pt>
                <c:pt idx="1600">
                  <c:v>74.050003049999987</c:v>
                </c:pt>
                <c:pt idx="1601">
                  <c:v>74.050003049999987</c:v>
                </c:pt>
                <c:pt idx="1602">
                  <c:v>74.050003049999987</c:v>
                </c:pt>
                <c:pt idx="1603">
                  <c:v>74.050003049999987</c:v>
                </c:pt>
                <c:pt idx="1604">
                  <c:v>74.050003049999987</c:v>
                </c:pt>
                <c:pt idx="1605">
                  <c:v>74.050003049999987</c:v>
                </c:pt>
                <c:pt idx="1606">
                  <c:v>74.049987800000025</c:v>
                </c:pt>
                <c:pt idx="1607">
                  <c:v>74.049987800000025</c:v>
                </c:pt>
                <c:pt idx="1608">
                  <c:v>74.049987800000025</c:v>
                </c:pt>
                <c:pt idx="1609">
                  <c:v>74.049987800000025</c:v>
                </c:pt>
                <c:pt idx="1610">
                  <c:v>74.059997559999999</c:v>
                </c:pt>
                <c:pt idx="1611">
                  <c:v>74.059997559999999</c:v>
                </c:pt>
                <c:pt idx="1612">
                  <c:v>74.070007319999974</c:v>
                </c:pt>
                <c:pt idx="1613">
                  <c:v>74.070007319999974</c:v>
                </c:pt>
                <c:pt idx="1614">
                  <c:v>74.059997559999999</c:v>
                </c:pt>
                <c:pt idx="1615">
                  <c:v>74.059997559999999</c:v>
                </c:pt>
                <c:pt idx="1616">
                  <c:v>74.059997559999999</c:v>
                </c:pt>
                <c:pt idx="1617">
                  <c:v>74.059997559999999</c:v>
                </c:pt>
                <c:pt idx="1618">
                  <c:v>74.059997559999999</c:v>
                </c:pt>
                <c:pt idx="1619">
                  <c:v>74.059997559999999</c:v>
                </c:pt>
                <c:pt idx="1620">
                  <c:v>74.059997559999999</c:v>
                </c:pt>
                <c:pt idx="1621">
                  <c:v>74.059997559999999</c:v>
                </c:pt>
                <c:pt idx="1622">
                  <c:v>74.059997559999999</c:v>
                </c:pt>
                <c:pt idx="1623">
                  <c:v>74.050003049999987</c:v>
                </c:pt>
                <c:pt idx="1624">
                  <c:v>74.050003049999987</c:v>
                </c:pt>
                <c:pt idx="1625">
                  <c:v>74.050003049999987</c:v>
                </c:pt>
                <c:pt idx="1626">
                  <c:v>74.039993290000012</c:v>
                </c:pt>
                <c:pt idx="1627">
                  <c:v>74.039993290000012</c:v>
                </c:pt>
                <c:pt idx="1628">
                  <c:v>74.039993290000012</c:v>
                </c:pt>
                <c:pt idx="1629">
                  <c:v>74.039993290000012</c:v>
                </c:pt>
                <c:pt idx="1630">
                  <c:v>74.02999878</c:v>
                </c:pt>
                <c:pt idx="1631">
                  <c:v>74.039993290000012</c:v>
                </c:pt>
                <c:pt idx="1632">
                  <c:v>74.02999878</c:v>
                </c:pt>
                <c:pt idx="1633">
                  <c:v>74.020004269999987</c:v>
                </c:pt>
                <c:pt idx="1634">
                  <c:v>74.020004269999987</c:v>
                </c:pt>
                <c:pt idx="1635">
                  <c:v>74.020004269999987</c:v>
                </c:pt>
                <c:pt idx="1636">
                  <c:v>74.020004269999987</c:v>
                </c:pt>
                <c:pt idx="1637">
                  <c:v>74.010009759999974</c:v>
                </c:pt>
                <c:pt idx="1638">
                  <c:v>74.010009759999974</c:v>
                </c:pt>
                <c:pt idx="1639">
                  <c:v>74.010009759999974</c:v>
                </c:pt>
                <c:pt idx="1640">
                  <c:v>74.010009759999974</c:v>
                </c:pt>
                <c:pt idx="1641">
                  <c:v>74</c:v>
                </c:pt>
                <c:pt idx="1642">
                  <c:v>73.989990240000026</c:v>
                </c:pt>
                <c:pt idx="1643">
                  <c:v>73.989990240000026</c:v>
                </c:pt>
                <c:pt idx="1644">
                  <c:v>73.989990240000026</c:v>
                </c:pt>
                <c:pt idx="1645">
                  <c:v>73.989990240000026</c:v>
                </c:pt>
                <c:pt idx="1646">
                  <c:v>73.979995730000013</c:v>
                </c:pt>
                <c:pt idx="1647">
                  <c:v>73.979995730000013</c:v>
                </c:pt>
                <c:pt idx="1648">
                  <c:v>73.97000122</c:v>
                </c:pt>
                <c:pt idx="1649">
                  <c:v>73.97000122</c:v>
                </c:pt>
                <c:pt idx="1650">
                  <c:v>73.960006709999988</c:v>
                </c:pt>
                <c:pt idx="1651">
                  <c:v>73.960006709999988</c:v>
                </c:pt>
                <c:pt idx="1652">
                  <c:v>73.960006709999988</c:v>
                </c:pt>
                <c:pt idx="1653">
                  <c:v>73.949996950000013</c:v>
                </c:pt>
                <c:pt idx="1654">
                  <c:v>73.940002440000001</c:v>
                </c:pt>
                <c:pt idx="1655">
                  <c:v>73.930007929999988</c:v>
                </c:pt>
                <c:pt idx="1656">
                  <c:v>73.930007929999988</c:v>
                </c:pt>
                <c:pt idx="1657">
                  <c:v>73.930007929999988</c:v>
                </c:pt>
                <c:pt idx="1658">
                  <c:v>73.919998170000014</c:v>
                </c:pt>
                <c:pt idx="1659">
                  <c:v>73.909988410000011</c:v>
                </c:pt>
                <c:pt idx="1660">
                  <c:v>73.909988410000011</c:v>
                </c:pt>
                <c:pt idx="1661">
                  <c:v>73.900009159999996</c:v>
                </c:pt>
                <c:pt idx="1662">
                  <c:v>73.900009159999996</c:v>
                </c:pt>
                <c:pt idx="1663">
                  <c:v>73.889999389999986</c:v>
                </c:pt>
                <c:pt idx="1664">
                  <c:v>73.880004879999973</c:v>
                </c:pt>
                <c:pt idx="1665">
                  <c:v>73.880004879999973</c:v>
                </c:pt>
                <c:pt idx="1666">
                  <c:v>73.869995120000027</c:v>
                </c:pt>
                <c:pt idx="1667">
                  <c:v>73.860000610000014</c:v>
                </c:pt>
                <c:pt idx="1668">
                  <c:v>73.85002136</c:v>
                </c:pt>
                <c:pt idx="1669">
                  <c:v>73.85002136</c:v>
                </c:pt>
                <c:pt idx="1670">
                  <c:v>73.840011589999989</c:v>
                </c:pt>
                <c:pt idx="1671">
                  <c:v>73.840011589999989</c:v>
                </c:pt>
                <c:pt idx="1672">
                  <c:v>73.830001829999986</c:v>
                </c:pt>
                <c:pt idx="1673">
                  <c:v>73.819992070000012</c:v>
                </c:pt>
                <c:pt idx="1674">
                  <c:v>73.819992070000012</c:v>
                </c:pt>
                <c:pt idx="1675">
                  <c:v>73.799987789999989</c:v>
                </c:pt>
                <c:pt idx="1676">
                  <c:v>73.799987789999989</c:v>
                </c:pt>
                <c:pt idx="1677">
                  <c:v>73.790008539999974</c:v>
                </c:pt>
                <c:pt idx="1678">
                  <c:v>73.779998780000028</c:v>
                </c:pt>
                <c:pt idx="1679">
                  <c:v>73.779998780000028</c:v>
                </c:pt>
                <c:pt idx="1680">
                  <c:v>73.759979250000015</c:v>
                </c:pt>
                <c:pt idx="1681">
                  <c:v>73.759979250000015</c:v>
                </c:pt>
                <c:pt idx="1682">
                  <c:v>73.759979250000015</c:v>
                </c:pt>
                <c:pt idx="1683">
                  <c:v>73.740005490000016</c:v>
                </c:pt>
                <c:pt idx="1684">
                  <c:v>73.740005490000016</c:v>
                </c:pt>
                <c:pt idx="1685">
                  <c:v>73.729995730000013</c:v>
                </c:pt>
                <c:pt idx="1686">
                  <c:v>73.719985960000002</c:v>
                </c:pt>
                <c:pt idx="1687">
                  <c:v>73.70999144999999</c:v>
                </c:pt>
                <c:pt idx="1688">
                  <c:v>73.700012199999975</c:v>
                </c:pt>
                <c:pt idx="1689">
                  <c:v>73.700012199999975</c:v>
                </c:pt>
                <c:pt idx="1690">
                  <c:v>73.690002440000029</c:v>
                </c:pt>
                <c:pt idx="1691">
                  <c:v>73.679992680000026</c:v>
                </c:pt>
                <c:pt idx="1692">
                  <c:v>73.669982910000016</c:v>
                </c:pt>
                <c:pt idx="1693">
                  <c:v>73.659988400000032</c:v>
                </c:pt>
                <c:pt idx="1694">
                  <c:v>73.650009160000025</c:v>
                </c:pt>
                <c:pt idx="1695">
                  <c:v>73.650009160000025</c:v>
                </c:pt>
                <c:pt idx="1696">
                  <c:v>73.639999390000014</c:v>
                </c:pt>
                <c:pt idx="1697">
                  <c:v>73.619995109999991</c:v>
                </c:pt>
                <c:pt idx="1698">
                  <c:v>73.619995109999991</c:v>
                </c:pt>
                <c:pt idx="1699">
                  <c:v>73.609985349999988</c:v>
                </c:pt>
                <c:pt idx="1700">
                  <c:v>73.600006109999981</c:v>
                </c:pt>
                <c:pt idx="1701">
                  <c:v>73.589996339999971</c:v>
                </c:pt>
                <c:pt idx="1702">
                  <c:v>73.580001829999958</c:v>
                </c:pt>
                <c:pt idx="1703">
                  <c:v>73.569992070000012</c:v>
                </c:pt>
                <c:pt idx="1704">
                  <c:v>73.569992070000012</c:v>
                </c:pt>
                <c:pt idx="1705">
                  <c:v>73.550018310000013</c:v>
                </c:pt>
                <c:pt idx="1706">
                  <c:v>73.540008540000002</c:v>
                </c:pt>
                <c:pt idx="1707">
                  <c:v>73.52999878</c:v>
                </c:pt>
                <c:pt idx="1708">
                  <c:v>73.52999878</c:v>
                </c:pt>
                <c:pt idx="1709">
                  <c:v>73.519989019999997</c:v>
                </c:pt>
                <c:pt idx="1710">
                  <c:v>73.509994509999984</c:v>
                </c:pt>
                <c:pt idx="1711">
                  <c:v>73.500015259999969</c:v>
                </c:pt>
                <c:pt idx="1712">
                  <c:v>73.500015259999969</c:v>
                </c:pt>
                <c:pt idx="1713">
                  <c:v>73.490005489999959</c:v>
                </c:pt>
                <c:pt idx="1714">
                  <c:v>73.480010979999975</c:v>
                </c:pt>
                <c:pt idx="1715">
                  <c:v>73.470001220000029</c:v>
                </c:pt>
                <c:pt idx="1716">
                  <c:v>73.459991460000026</c:v>
                </c:pt>
                <c:pt idx="1717">
                  <c:v>73.459991460000026</c:v>
                </c:pt>
                <c:pt idx="1718">
                  <c:v>73.440017699999999</c:v>
                </c:pt>
                <c:pt idx="1719">
                  <c:v>73.440017699999999</c:v>
                </c:pt>
                <c:pt idx="1720">
                  <c:v>73.430007929999988</c:v>
                </c:pt>
                <c:pt idx="1721">
                  <c:v>73.419998170000014</c:v>
                </c:pt>
                <c:pt idx="1722">
                  <c:v>73.409988410000011</c:v>
                </c:pt>
                <c:pt idx="1723">
                  <c:v>73.409988410000011</c:v>
                </c:pt>
                <c:pt idx="1724">
                  <c:v>73.399993899999998</c:v>
                </c:pt>
                <c:pt idx="1725">
                  <c:v>73.379989619999975</c:v>
                </c:pt>
                <c:pt idx="1726">
                  <c:v>73.379989619999975</c:v>
                </c:pt>
                <c:pt idx="1727">
                  <c:v>73.37001036999996</c:v>
                </c:pt>
                <c:pt idx="1728">
                  <c:v>73.360000609999986</c:v>
                </c:pt>
                <c:pt idx="1729">
                  <c:v>73.360000609999986</c:v>
                </c:pt>
                <c:pt idx="1730">
                  <c:v>73.34999085000004</c:v>
                </c:pt>
                <c:pt idx="1731">
                  <c:v>73.339996340000027</c:v>
                </c:pt>
                <c:pt idx="1732">
                  <c:v>73.339996340000027</c:v>
                </c:pt>
                <c:pt idx="1733">
                  <c:v>73.330001830000015</c:v>
                </c:pt>
                <c:pt idx="1734">
                  <c:v>73.319992060000004</c:v>
                </c:pt>
                <c:pt idx="1735">
                  <c:v>73.30998230000003</c:v>
                </c:pt>
                <c:pt idx="1736">
                  <c:v>73.30998230000003</c:v>
                </c:pt>
                <c:pt idx="1737">
                  <c:v>73.299987790000017</c:v>
                </c:pt>
                <c:pt idx="1738">
                  <c:v>73.290008540000002</c:v>
                </c:pt>
                <c:pt idx="1739">
                  <c:v>73.28001402999999</c:v>
                </c:pt>
                <c:pt idx="1740">
                  <c:v>73.28001402999999</c:v>
                </c:pt>
                <c:pt idx="1741">
                  <c:v>73.270004270000015</c:v>
                </c:pt>
                <c:pt idx="1742">
                  <c:v>73.270004270000015</c:v>
                </c:pt>
                <c:pt idx="1743">
                  <c:v>73.25</c:v>
                </c:pt>
                <c:pt idx="1744">
                  <c:v>73.25</c:v>
                </c:pt>
                <c:pt idx="1745">
                  <c:v>73.239990239999997</c:v>
                </c:pt>
                <c:pt idx="1746">
                  <c:v>73.239990239999997</c:v>
                </c:pt>
                <c:pt idx="1747">
                  <c:v>73.229980469999987</c:v>
                </c:pt>
                <c:pt idx="1748">
                  <c:v>73.219985960000002</c:v>
                </c:pt>
                <c:pt idx="1749">
                  <c:v>73.219985960000002</c:v>
                </c:pt>
                <c:pt idx="1750">
                  <c:v>73.20999144999999</c:v>
                </c:pt>
                <c:pt idx="1751">
                  <c:v>73.199981689999987</c:v>
                </c:pt>
                <c:pt idx="1752">
                  <c:v>73.199981689999987</c:v>
                </c:pt>
                <c:pt idx="1753">
                  <c:v>73.189987180000003</c:v>
                </c:pt>
                <c:pt idx="1754">
                  <c:v>73.180007929999988</c:v>
                </c:pt>
                <c:pt idx="1755">
                  <c:v>73.170013419999975</c:v>
                </c:pt>
                <c:pt idx="1756">
                  <c:v>73.170013419999975</c:v>
                </c:pt>
                <c:pt idx="1757">
                  <c:v>73.170013419999975</c:v>
                </c:pt>
                <c:pt idx="1758">
                  <c:v>73.160003659999973</c:v>
                </c:pt>
                <c:pt idx="1759">
                  <c:v>73.15000914999996</c:v>
                </c:pt>
                <c:pt idx="1760">
                  <c:v>73.15000914999996</c:v>
                </c:pt>
                <c:pt idx="1761">
                  <c:v>73.140014639999976</c:v>
                </c:pt>
                <c:pt idx="1762">
                  <c:v>73.140014639999976</c:v>
                </c:pt>
                <c:pt idx="1763">
                  <c:v>73.130004879999973</c:v>
                </c:pt>
                <c:pt idx="1764">
                  <c:v>73.130004879999973</c:v>
                </c:pt>
                <c:pt idx="1765">
                  <c:v>73.12001036999996</c:v>
                </c:pt>
                <c:pt idx="1766">
                  <c:v>73.110000610000014</c:v>
                </c:pt>
                <c:pt idx="1767">
                  <c:v>73.110015859999976</c:v>
                </c:pt>
                <c:pt idx="1768">
                  <c:v>73.100006099999973</c:v>
                </c:pt>
                <c:pt idx="1769">
                  <c:v>73.100006099999973</c:v>
                </c:pt>
                <c:pt idx="1770">
                  <c:v>73.080001830000015</c:v>
                </c:pt>
                <c:pt idx="1771">
                  <c:v>73.080001830000015</c:v>
                </c:pt>
                <c:pt idx="1772">
                  <c:v>73.06999207000004</c:v>
                </c:pt>
                <c:pt idx="1773">
                  <c:v>73.06999207000004</c:v>
                </c:pt>
                <c:pt idx="1774">
                  <c:v>73.059997560000028</c:v>
                </c:pt>
                <c:pt idx="1775">
                  <c:v>73.050003050000015</c:v>
                </c:pt>
                <c:pt idx="1776">
                  <c:v>73.039993290000041</c:v>
                </c:pt>
                <c:pt idx="1777">
                  <c:v>73.039993290000041</c:v>
                </c:pt>
                <c:pt idx="1778">
                  <c:v>73.029998780000028</c:v>
                </c:pt>
                <c:pt idx="1779">
                  <c:v>73.029998780000028</c:v>
                </c:pt>
                <c:pt idx="1780">
                  <c:v>73.020004270000015</c:v>
                </c:pt>
                <c:pt idx="1781">
                  <c:v>73.020004270000015</c:v>
                </c:pt>
                <c:pt idx="1782">
                  <c:v>73.009994510000041</c:v>
                </c:pt>
                <c:pt idx="1783">
                  <c:v>73.009994510000041</c:v>
                </c:pt>
                <c:pt idx="1784">
                  <c:v>73.000000000000028</c:v>
                </c:pt>
                <c:pt idx="1785">
                  <c:v>72.990005490000016</c:v>
                </c:pt>
                <c:pt idx="1786">
                  <c:v>72.979995730000041</c:v>
                </c:pt>
                <c:pt idx="1787">
                  <c:v>72.979995730000041</c:v>
                </c:pt>
                <c:pt idx="1788">
                  <c:v>72.970001220000029</c:v>
                </c:pt>
                <c:pt idx="1789">
                  <c:v>72.970001220000029</c:v>
                </c:pt>
                <c:pt idx="1790">
                  <c:v>72.959991460000026</c:v>
                </c:pt>
                <c:pt idx="1791">
                  <c:v>72.949996950000042</c:v>
                </c:pt>
                <c:pt idx="1792">
                  <c:v>72.940002440000029</c:v>
                </c:pt>
                <c:pt idx="1793">
                  <c:v>72.940002440000029</c:v>
                </c:pt>
                <c:pt idx="1794">
                  <c:v>72.929992680000026</c:v>
                </c:pt>
                <c:pt idx="1795">
                  <c:v>72.929992680000026</c:v>
                </c:pt>
                <c:pt idx="1796">
                  <c:v>72.919998170000042</c:v>
                </c:pt>
                <c:pt idx="1797">
                  <c:v>72.899993890000019</c:v>
                </c:pt>
                <c:pt idx="1798">
                  <c:v>72.899993890000019</c:v>
                </c:pt>
                <c:pt idx="1799">
                  <c:v>72.889984130000016</c:v>
                </c:pt>
                <c:pt idx="1800">
                  <c:v>72.879989620000003</c:v>
                </c:pt>
                <c:pt idx="1801">
                  <c:v>72.869995110000019</c:v>
                </c:pt>
                <c:pt idx="1802">
                  <c:v>72.869995110000019</c:v>
                </c:pt>
                <c:pt idx="1803">
                  <c:v>72.859985350000017</c:v>
                </c:pt>
                <c:pt idx="1804">
                  <c:v>72.849990840000004</c:v>
                </c:pt>
                <c:pt idx="1805">
                  <c:v>72.849990840000004</c:v>
                </c:pt>
                <c:pt idx="1806">
                  <c:v>72.839996330000019</c:v>
                </c:pt>
                <c:pt idx="1807">
                  <c:v>72.829986570000017</c:v>
                </c:pt>
                <c:pt idx="1808">
                  <c:v>72.829986570000017</c:v>
                </c:pt>
                <c:pt idx="1809">
                  <c:v>72.819976800000006</c:v>
                </c:pt>
                <c:pt idx="1810">
                  <c:v>72.809997549999991</c:v>
                </c:pt>
                <c:pt idx="1811">
                  <c:v>72.799987790000046</c:v>
                </c:pt>
                <c:pt idx="1812">
                  <c:v>72.799987790000046</c:v>
                </c:pt>
                <c:pt idx="1813">
                  <c:v>72.779998780000028</c:v>
                </c:pt>
                <c:pt idx="1814">
                  <c:v>72.770019540000021</c:v>
                </c:pt>
                <c:pt idx="1815">
                  <c:v>72.770019540000021</c:v>
                </c:pt>
                <c:pt idx="1816">
                  <c:v>72.760009770000011</c:v>
                </c:pt>
                <c:pt idx="1817">
                  <c:v>72.75</c:v>
                </c:pt>
                <c:pt idx="1818">
                  <c:v>72.740020759999993</c:v>
                </c:pt>
                <c:pt idx="1819">
                  <c:v>72.730010989999982</c:v>
                </c:pt>
                <c:pt idx="1820">
                  <c:v>72.730010989999982</c:v>
                </c:pt>
                <c:pt idx="1821">
                  <c:v>72.720001230000037</c:v>
                </c:pt>
                <c:pt idx="1822">
                  <c:v>72.710021980000022</c:v>
                </c:pt>
                <c:pt idx="1823">
                  <c:v>72.710021980000022</c:v>
                </c:pt>
                <c:pt idx="1824">
                  <c:v>72.690002440000001</c:v>
                </c:pt>
                <c:pt idx="1825">
                  <c:v>72.679992679999998</c:v>
                </c:pt>
                <c:pt idx="1826">
                  <c:v>72.670013429999983</c:v>
                </c:pt>
                <c:pt idx="1827">
                  <c:v>72.660003659999973</c:v>
                </c:pt>
                <c:pt idx="1828">
                  <c:v>72.660003659999973</c:v>
                </c:pt>
                <c:pt idx="1829">
                  <c:v>72.649993900000027</c:v>
                </c:pt>
                <c:pt idx="1830">
                  <c:v>72.640014650000012</c:v>
                </c:pt>
                <c:pt idx="1831">
                  <c:v>72.640014650000012</c:v>
                </c:pt>
                <c:pt idx="1832">
                  <c:v>72.619995109999991</c:v>
                </c:pt>
                <c:pt idx="1833">
                  <c:v>72.609985349999988</c:v>
                </c:pt>
                <c:pt idx="1834">
                  <c:v>72.599975579999978</c:v>
                </c:pt>
                <c:pt idx="1835">
                  <c:v>72.589996329999963</c:v>
                </c:pt>
                <c:pt idx="1836">
                  <c:v>72.589996329999963</c:v>
                </c:pt>
                <c:pt idx="1837">
                  <c:v>72.579986570000017</c:v>
                </c:pt>
                <c:pt idx="1838">
                  <c:v>72.569976800000006</c:v>
                </c:pt>
                <c:pt idx="1839">
                  <c:v>72.550018309999984</c:v>
                </c:pt>
                <c:pt idx="1840">
                  <c:v>72.550018309999984</c:v>
                </c:pt>
                <c:pt idx="1841">
                  <c:v>72.540008549999982</c:v>
                </c:pt>
                <c:pt idx="1842">
                  <c:v>72.529998779999971</c:v>
                </c:pt>
                <c:pt idx="1843">
                  <c:v>72.520019529999956</c:v>
                </c:pt>
                <c:pt idx="1844">
                  <c:v>72.510009770000011</c:v>
                </c:pt>
                <c:pt idx="1845">
                  <c:v>72.489990229999989</c:v>
                </c:pt>
                <c:pt idx="1846">
                  <c:v>72.489990229999989</c:v>
                </c:pt>
                <c:pt idx="1847">
                  <c:v>72.480010989999982</c:v>
                </c:pt>
                <c:pt idx="1848">
                  <c:v>72.470001219999972</c:v>
                </c:pt>
                <c:pt idx="1849">
                  <c:v>72.449981690000016</c:v>
                </c:pt>
                <c:pt idx="1850">
                  <c:v>72.440002450000009</c:v>
                </c:pt>
                <c:pt idx="1851">
                  <c:v>72.440002450000009</c:v>
                </c:pt>
                <c:pt idx="1852">
                  <c:v>72.419982920000052</c:v>
                </c:pt>
                <c:pt idx="1853">
                  <c:v>72.410003670000037</c:v>
                </c:pt>
                <c:pt idx="1854">
                  <c:v>72.400024420000022</c:v>
                </c:pt>
                <c:pt idx="1855">
                  <c:v>72.390014650000012</c:v>
                </c:pt>
                <c:pt idx="1856">
                  <c:v>72.369995119999999</c:v>
                </c:pt>
                <c:pt idx="1857">
                  <c:v>72.360015869999984</c:v>
                </c:pt>
                <c:pt idx="1858">
                  <c:v>72.360015869999984</c:v>
                </c:pt>
                <c:pt idx="1859">
                  <c:v>72.339996339999971</c:v>
                </c:pt>
                <c:pt idx="1860">
                  <c:v>72.32000733000001</c:v>
                </c:pt>
                <c:pt idx="1861">
                  <c:v>72.32000733000001</c:v>
                </c:pt>
                <c:pt idx="1862">
                  <c:v>72.309997559999999</c:v>
                </c:pt>
                <c:pt idx="1863">
                  <c:v>72.290008549999982</c:v>
                </c:pt>
                <c:pt idx="1864">
                  <c:v>72.279998779999971</c:v>
                </c:pt>
                <c:pt idx="1865">
                  <c:v>72.260009759999946</c:v>
                </c:pt>
                <c:pt idx="1866">
                  <c:v>72.260009759999946</c:v>
                </c:pt>
                <c:pt idx="1867">
                  <c:v>72.25</c:v>
                </c:pt>
                <c:pt idx="1868">
                  <c:v>72.229980470000044</c:v>
                </c:pt>
                <c:pt idx="1869">
                  <c:v>72.220001220000029</c:v>
                </c:pt>
                <c:pt idx="1870">
                  <c:v>72.209991460000026</c:v>
                </c:pt>
                <c:pt idx="1871">
                  <c:v>72.190002440000001</c:v>
                </c:pt>
                <c:pt idx="1872">
                  <c:v>72.180023189999986</c:v>
                </c:pt>
                <c:pt idx="1873">
                  <c:v>72.160003660000029</c:v>
                </c:pt>
                <c:pt idx="1874">
                  <c:v>72.149993890000019</c:v>
                </c:pt>
                <c:pt idx="1875">
                  <c:v>72.130004890000009</c:v>
                </c:pt>
                <c:pt idx="1876">
                  <c:v>72.130004890000009</c:v>
                </c:pt>
                <c:pt idx="1877">
                  <c:v>72.109985349999988</c:v>
                </c:pt>
                <c:pt idx="1878">
                  <c:v>72.089996339999971</c:v>
                </c:pt>
                <c:pt idx="1879">
                  <c:v>72.07998656999996</c:v>
                </c:pt>
                <c:pt idx="1880">
                  <c:v>72.070007319999945</c:v>
                </c:pt>
                <c:pt idx="1881">
                  <c:v>72.059997559999999</c:v>
                </c:pt>
                <c:pt idx="1882">
                  <c:v>72.040008550000039</c:v>
                </c:pt>
                <c:pt idx="1883">
                  <c:v>72.029998780000028</c:v>
                </c:pt>
                <c:pt idx="1884">
                  <c:v>72.009979250000015</c:v>
                </c:pt>
                <c:pt idx="1885">
                  <c:v>71.990020749999985</c:v>
                </c:pt>
                <c:pt idx="1886">
                  <c:v>71.980010979999975</c:v>
                </c:pt>
                <c:pt idx="1887">
                  <c:v>71.970001220000029</c:v>
                </c:pt>
                <c:pt idx="1888">
                  <c:v>71.950012210000011</c:v>
                </c:pt>
                <c:pt idx="1889">
                  <c:v>71.940002440000001</c:v>
                </c:pt>
                <c:pt idx="1890">
                  <c:v>71.919982909999987</c:v>
                </c:pt>
                <c:pt idx="1891">
                  <c:v>71.899993889999962</c:v>
                </c:pt>
                <c:pt idx="1892">
                  <c:v>71.890014639999947</c:v>
                </c:pt>
                <c:pt idx="1893">
                  <c:v>71.869995120000056</c:v>
                </c:pt>
                <c:pt idx="1894">
                  <c:v>71.859985350000045</c:v>
                </c:pt>
                <c:pt idx="1895">
                  <c:v>71.839996330000019</c:v>
                </c:pt>
                <c:pt idx="1896">
                  <c:v>71.829986570000017</c:v>
                </c:pt>
                <c:pt idx="1897">
                  <c:v>71.809997559999999</c:v>
                </c:pt>
                <c:pt idx="1898">
                  <c:v>71.800018309999984</c:v>
                </c:pt>
                <c:pt idx="1899">
                  <c:v>71.779998780000028</c:v>
                </c:pt>
                <c:pt idx="1900">
                  <c:v>71.759979240000007</c:v>
                </c:pt>
                <c:pt idx="1901">
                  <c:v>71.75</c:v>
                </c:pt>
                <c:pt idx="1902">
                  <c:v>71.740020759999993</c:v>
                </c:pt>
                <c:pt idx="1903">
                  <c:v>71.720001219999972</c:v>
                </c:pt>
                <c:pt idx="1904">
                  <c:v>71.700012209999954</c:v>
                </c:pt>
                <c:pt idx="1905">
                  <c:v>71.679992679999998</c:v>
                </c:pt>
                <c:pt idx="1906">
                  <c:v>71.669982920000052</c:v>
                </c:pt>
                <c:pt idx="1907">
                  <c:v>71.650024420000022</c:v>
                </c:pt>
                <c:pt idx="1908">
                  <c:v>71.630004880000001</c:v>
                </c:pt>
                <c:pt idx="1909">
                  <c:v>71.619995119999999</c:v>
                </c:pt>
                <c:pt idx="1910">
                  <c:v>71.600006109999981</c:v>
                </c:pt>
                <c:pt idx="1911">
                  <c:v>71.589996339999971</c:v>
                </c:pt>
                <c:pt idx="1912">
                  <c:v>71.57000733000001</c:v>
                </c:pt>
                <c:pt idx="1913">
                  <c:v>71.550018309999984</c:v>
                </c:pt>
                <c:pt idx="1914">
                  <c:v>71.540008539999974</c:v>
                </c:pt>
                <c:pt idx="1915">
                  <c:v>71.519989020000025</c:v>
                </c:pt>
                <c:pt idx="1916">
                  <c:v>71.5</c:v>
                </c:pt>
                <c:pt idx="1917">
                  <c:v>71.490020749999985</c:v>
                </c:pt>
                <c:pt idx="1918">
                  <c:v>71.470001220000029</c:v>
                </c:pt>
                <c:pt idx="1919">
                  <c:v>71.449981690000016</c:v>
                </c:pt>
                <c:pt idx="1920">
                  <c:v>71.440002440000001</c:v>
                </c:pt>
                <c:pt idx="1921">
                  <c:v>71.419982909999987</c:v>
                </c:pt>
                <c:pt idx="1922">
                  <c:v>71.409973139999977</c:v>
                </c:pt>
                <c:pt idx="1923">
                  <c:v>71.390014639999947</c:v>
                </c:pt>
                <c:pt idx="1924">
                  <c:v>71.369995120000056</c:v>
                </c:pt>
                <c:pt idx="1925">
                  <c:v>71.349975580000034</c:v>
                </c:pt>
                <c:pt idx="1926">
                  <c:v>71.339996340000027</c:v>
                </c:pt>
                <c:pt idx="1927">
                  <c:v>71.320007320000002</c:v>
                </c:pt>
                <c:pt idx="1928">
                  <c:v>71.300018309999984</c:v>
                </c:pt>
                <c:pt idx="1929">
                  <c:v>71.279998779999971</c:v>
                </c:pt>
                <c:pt idx="1930">
                  <c:v>71.259979250000015</c:v>
                </c:pt>
                <c:pt idx="1931">
                  <c:v>71.25</c:v>
                </c:pt>
                <c:pt idx="1932">
                  <c:v>71.230010979999975</c:v>
                </c:pt>
                <c:pt idx="1933">
                  <c:v>71.209991460000026</c:v>
                </c:pt>
                <c:pt idx="1934">
                  <c:v>71.190002440000001</c:v>
                </c:pt>
                <c:pt idx="1935">
                  <c:v>71.170013429999983</c:v>
                </c:pt>
                <c:pt idx="1936">
                  <c:v>71.160003670000037</c:v>
                </c:pt>
                <c:pt idx="1937">
                  <c:v>71.140014650000012</c:v>
                </c:pt>
                <c:pt idx="1938">
                  <c:v>71.130004880000001</c:v>
                </c:pt>
                <c:pt idx="1939">
                  <c:v>71.109985349999988</c:v>
                </c:pt>
                <c:pt idx="1940">
                  <c:v>71.089996339999971</c:v>
                </c:pt>
                <c:pt idx="1941">
                  <c:v>71.070007319999945</c:v>
                </c:pt>
                <c:pt idx="1942">
                  <c:v>71.049987789999989</c:v>
                </c:pt>
                <c:pt idx="1943">
                  <c:v>71.029998780000028</c:v>
                </c:pt>
                <c:pt idx="1944">
                  <c:v>71.010009770000011</c:v>
                </c:pt>
                <c:pt idx="1945">
                  <c:v>71</c:v>
                </c:pt>
                <c:pt idx="1946">
                  <c:v>70.980010979999975</c:v>
                </c:pt>
                <c:pt idx="1947">
                  <c:v>70.959991460000026</c:v>
                </c:pt>
                <c:pt idx="1948">
                  <c:v>70.949981690000016</c:v>
                </c:pt>
                <c:pt idx="1949">
                  <c:v>70.930023199999994</c:v>
                </c:pt>
                <c:pt idx="1950">
                  <c:v>70.899993889999962</c:v>
                </c:pt>
                <c:pt idx="1951">
                  <c:v>70.880004890000009</c:v>
                </c:pt>
                <c:pt idx="1952">
                  <c:v>70.869995119999999</c:v>
                </c:pt>
                <c:pt idx="1953">
                  <c:v>70.850006110000038</c:v>
                </c:pt>
                <c:pt idx="1954">
                  <c:v>70.840026860000023</c:v>
                </c:pt>
                <c:pt idx="1955">
                  <c:v>70.820007320000002</c:v>
                </c:pt>
                <c:pt idx="1956">
                  <c:v>70.790008549999982</c:v>
                </c:pt>
                <c:pt idx="1957">
                  <c:v>70.769989009999961</c:v>
                </c:pt>
                <c:pt idx="1958">
                  <c:v>70.75</c:v>
                </c:pt>
                <c:pt idx="1959">
                  <c:v>70.740020749999985</c:v>
                </c:pt>
                <c:pt idx="1960">
                  <c:v>70.720001220000029</c:v>
                </c:pt>
                <c:pt idx="1961">
                  <c:v>70.699981690000016</c:v>
                </c:pt>
                <c:pt idx="1962">
                  <c:v>70.67999266999999</c:v>
                </c:pt>
                <c:pt idx="1963">
                  <c:v>70.660003660000029</c:v>
                </c:pt>
                <c:pt idx="1964">
                  <c:v>70.639984130000016</c:v>
                </c:pt>
                <c:pt idx="1965">
                  <c:v>70.619995109999991</c:v>
                </c:pt>
                <c:pt idx="1966">
                  <c:v>70.600006099999973</c:v>
                </c:pt>
                <c:pt idx="1967">
                  <c:v>70.579986570000017</c:v>
                </c:pt>
                <c:pt idx="1968">
                  <c:v>70.570007320000002</c:v>
                </c:pt>
                <c:pt idx="1969">
                  <c:v>70.549987790000046</c:v>
                </c:pt>
                <c:pt idx="1970">
                  <c:v>70.520019540000021</c:v>
                </c:pt>
                <c:pt idx="1971">
                  <c:v>70.510009770000011</c:v>
                </c:pt>
                <c:pt idx="1972">
                  <c:v>70.489990229999989</c:v>
                </c:pt>
                <c:pt idx="1973">
                  <c:v>70.470001219999972</c:v>
                </c:pt>
                <c:pt idx="1974">
                  <c:v>70.440002450000009</c:v>
                </c:pt>
                <c:pt idx="1975">
                  <c:v>70.420013429999983</c:v>
                </c:pt>
                <c:pt idx="1976">
                  <c:v>70.399993900000027</c:v>
                </c:pt>
                <c:pt idx="1977">
                  <c:v>70.389984140000024</c:v>
                </c:pt>
                <c:pt idx="1978">
                  <c:v>70.370025639999994</c:v>
                </c:pt>
                <c:pt idx="1979">
                  <c:v>70.339996340000027</c:v>
                </c:pt>
                <c:pt idx="1980">
                  <c:v>70.330017090000013</c:v>
                </c:pt>
                <c:pt idx="1981">
                  <c:v>70.309997559999999</c:v>
                </c:pt>
                <c:pt idx="1982">
                  <c:v>70.290008549999982</c:v>
                </c:pt>
                <c:pt idx="1983">
                  <c:v>70.269989009999961</c:v>
                </c:pt>
                <c:pt idx="1984">
                  <c:v>70.239990240000054</c:v>
                </c:pt>
                <c:pt idx="1985">
                  <c:v>70.220001220000029</c:v>
                </c:pt>
                <c:pt idx="1986">
                  <c:v>70.210021970000014</c:v>
                </c:pt>
                <c:pt idx="1987">
                  <c:v>70.190002440000001</c:v>
                </c:pt>
                <c:pt idx="1988">
                  <c:v>70.160003659999973</c:v>
                </c:pt>
                <c:pt idx="1989">
                  <c:v>70.139984130000016</c:v>
                </c:pt>
                <c:pt idx="1990">
                  <c:v>70.129974360000006</c:v>
                </c:pt>
                <c:pt idx="1991">
                  <c:v>70.110015869999984</c:v>
                </c:pt>
                <c:pt idx="1992">
                  <c:v>70.089996340000027</c:v>
                </c:pt>
                <c:pt idx="1993">
                  <c:v>70.059997559999999</c:v>
                </c:pt>
                <c:pt idx="1994">
                  <c:v>70.040008539999974</c:v>
                </c:pt>
                <c:pt idx="1995">
                  <c:v>70.019989020000025</c:v>
                </c:pt>
                <c:pt idx="1996">
                  <c:v>70</c:v>
                </c:pt>
                <c:pt idx="1997">
                  <c:v>69.979980469999987</c:v>
                </c:pt>
                <c:pt idx="1998">
                  <c:v>69.960021969999957</c:v>
                </c:pt>
                <c:pt idx="1999">
                  <c:v>69.940002440000001</c:v>
                </c:pt>
              </c:numCache>
            </c:numRef>
          </c:yVal>
          <c:smooth val="1"/>
          <c:extLst>
            <c:ext xmlns:c16="http://schemas.microsoft.com/office/drawing/2014/chart" uri="{C3380CC4-5D6E-409C-BE32-E72D297353CC}">
              <c16:uniqueId val="{00000001-9DE5-4E39-8FD7-29442261CA6D}"/>
            </c:ext>
          </c:extLst>
        </c:ser>
        <c:ser>
          <c:idx val="2"/>
          <c:order val="2"/>
          <c:tx>
            <c:v>Stock Left Shoulder</c:v>
          </c:tx>
          <c:spPr>
            <a:ln w="25400" cap="rnd">
              <a:solidFill>
                <a:schemeClr val="tx1"/>
              </a:solidFill>
              <a:round/>
            </a:ln>
            <a:effectLst/>
          </c:spPr>
          <c:marker>
            <c:symbol val="none"/>
          </c:marker>
          <c:xVal>
            <c:numRef>
              <c:f>[GS3.xlsx]Stock_THOR!$X$3:$X$2002</c:f>
              <c:numCache>
                <c:formatCode>0.00E+00</c:formatCode>
                <c:ptCount val="2000"/>
                <c:pt idx="0">
                  <c:v>-58.190002440000029</c:v>
                </c:pt>
                <c:pt idx="1">
                  <c:v>-58.190002440000029</c:v>
                </c:pt>
                <c:pt idx="2">
                  <c:v>-58.190002440000029</c:v>
                </c:pt>
                <c:pt idx="3">
                  <c:v>-58.190002440000029</c:v>
                </c:pt>
                <c:pt idx="4">
                  <c:v>-58.190002440000029</c:v>
                </c:pt>
                <c:pt idx="5">
                  <c:v>-58.190002440000029</c:v>
                </c:pt>
                <c:pt idx="6">
                  <c:v>-58.190002440000029</c:v>
                </c:pt>
                <c:pt idx="7">
                  <c:v>-58.190002440000029</c:v>
                </c:pt>
                <c:pt idx="8">
                  <c:v>-58.190002440000029</c:v>
                </c:pt>
                <c:pt idx="9">
                  <c:v>-58.190002440000029</c:v>
                </c:pt>
                <c:pt idx="10">
                  <c:v>-58.190002440000029</c:v>
                </c:pt>
                <c:pt idx="11">
                  <c:v>-58.190002440000029</c:v>
                </c:pt>
                <c:pt idx="12">
                  <c:v>-58.190002440000029</c:v>
                </c:pt>
                <c:pt idx="13">
                  <c:v>-58.190002440000029</c:v>
                </c:pt>
                <c:pt idx="14">
                  <c:v>-58.179992680000026</c:v>
                </c:pt>
                <c:pt idx="15">
                  <c:v>-58.179992680000026</c:v>
                </c:pt>
                <c:pt idx="16">
                  <c:v>-58.179992680000026</c:v>
                </c:pt>
                <c:pt idx="17">
                  <c:v>-58.179992680000026</c:v>
                </c:pt>
                <c:pt idx="18">
                  <c:v>-58.179992680000026</c:v>
                </c:pt>
                <c:pt idx="19">
                  <c:v>-58.179992680000026</c:v>
                </c:pt>
                <c:pt idx="20">
                  <c:v>-58.179992680000026</c:v>
                </c:pt>
                <c:pt idx="21">
                  <c:v>-58.179992680000026</c:v>
                </c:pt>
                <c:pt idx="22">
                  <c:v>-58.179992680000026</c:v>
                </c:pt>
                <c:pt idx="23">
                  <c:v>-58.179992680000026</c:v>
                </c:pt>
                <c:pt idx="24">
                  <c:v>-58.169998170000014</c:v>
                </c:pt>
                <c:pt idx="25">
                  <c:v>-58.169998170000014</c:v>
                </c:pt>
                <c:pt idx="26">
                  <c:v>-58.169998170000014</c:v>
                </c:pt>
                <c:pt idx="27">
                  <c:v>-58.169998170000014</c:v>
                </c:pt>
                <c:pt idx="28">
                  <c:v>-58.169998170000014</c:v>
                </c:pt>
                <c:pt idx="29">
                  <c:v>-58.169998170000014</c:v>
                </c:pt>
                <c:pt idx="30">
                  <c:v>-58.160003660000029</c:v>
                </c:pt>
                <c:pt idx="31">
                  <c:v>-58.160003660000029</c:v>
                </c:pt>
                <c:pt idx="32">
                  <c:v>-58.160003660000029</c:v>
                </c:pt>
                <c:pt idx="33">
                  <c:v>-58.160003660000029</c:v>
                </c:pt>
                <c:pt idx="34">
                  <c:v>-58.149993900000027</c:v>
                </c:pt>
                <c:pt idx="35">
                  <c:v>-58.149993900000027</c:v>
                </c:pt>
                <c:pt idx="36">
                  <c:v>-58.149993900000027</c:v>
                </c:pt>
                <c:pt idx="37">
                  <c:v>-58.149993900000027</c:v>
                </c:pt>
                <c:pt idx="38">
                  <c:v>-58.139999390000014</c:v>
                </c:pt>
                <c:pt idx="39">
                  <c:v>-58.139999390000014</c:v>
                </c:pt>
                <c:pt idx="40">
                  <c:v>-58.12998963000004</c:v>
                </c:pt>
                <c:pt idx="41">
                  <c:v>-58.12998963000004</c:v>
                </c:pt>
                <c:pt idx="42">
                  <c:v>-58.12998963000004</c:v>
                </c:pt>
                <c:pt idx="43">
                  <c:v>-58.119995120000027</c:v>
                </c:pt>
                <c:pt idx="44">
                  <c:v>-58.119995120000027</c:v>
                </c:pt>
                <c:pt idx="45">
                  <c:v>-58.110000610000014</c:v>
                </c:pt>
                <c:pt idx="46">
                  <c:v>-58.110000610000014</c:v>
                </c:pt>
                <c:pt idx="47">
                  <c:v>-58.09999085000004</c:v>
                </c:pt>
                <c:pt idx="48">
                  <c:v>-58.09999085000004</c:v>
                </c:pt>
                <c:pt idx="49">
                  <c:v>-58.089996340000027</c:v>
                </c:pt>
                <c:pt idx="50">
                  <c:v>-58.089996340000027</c:v>
                </c:pt>
                <c:pt idx="51">
                  <c:v>-58.080001830000015</c:v>
                </c:pt>
                <c:pt idx="52">
                  <c:v>-58.080001830000015</c:v>
                </c:pt>
                <c:pt idx="53">
                  <c:v>-58.06999207000004</c:v>
                </c:pt>
                <c:pt idx="54">
                  <c:v>-58.06999207000004</c:v>
                </c:pt>
                <c:pt idx="55">
                  <c:v>-58.059997560000028</c:v>
                </c:pt>
                <c:pt idx="56">
                  <c:v>-58.050003050000015</c:v>
                </c:pt>
                <c:pt idx="57">
                  <c:v>-58.050003050000015</c:v>
                </c:pt>
                <c:pt idx="58">
                  <c:v>-58.039993290000041</c:v>
                </c:pt>
                <c:pt idx="59">
                  <c:v>-58.029998780000028</c:v>
                </c:pt>
                <c:pt idx="60">
                  <c:v>-58.029998780000028</c:v>
                </c:pt>
                <c:pt idx="61">
                  <c:v>-58.019989020000025</c:v>
                </c:pt>
                <c:pt idx="62">
                  <c:v>-58.009994510000041</c:v>
                </c:pt>
                <c:pt idx="63">
                  <c:v>-58.000000000000028</c:v>
                </c:pt>
                <c:pt idx="64">
                  <c:v>-57.989990240000026</c:v>
                </c:pt>
                <c:pt idx="65">
                  <c:v>-57.979995730000041</c:v>
                </c:pt>
                <c:pt idx="66">
                  <c:v>-57.979995730000041</c:v>
                </c:pt>
                <c:pt idx="67">
                  <c:v>-57.970001220000029</c:v>
                </c:pt>
                <c:pt idx="68">
                  <c:v>-57.959991460000026</c:v>
                </c:pt>
                <c:pt idx="69">
                  <c:v>-57.949996950000013</c:v>
                </c:pt>
                <c:pt idx="70">
                  <c:v>-57.940002440000029</c:v>
                </c:pt>
                <c:pt idx="71">
                  <c:v>-57.929992680000026</c:v>
                </c:pt>
                <c:pt idx="72">
                  <c:v>-57.919998170000014</c:v>
                </c:pt>
                <c:pt idx="73">
                  <c:v>-57.899993900000027</c:v>
                </c:pt>
                <c:pt idx="74">
                  <c:v>-57.889999390000014</c:v>
                </c:pt>
                <c:pt idx="75">
                  <c:v>-57.87998963000004</c:v>
                </c:pt>
                <c:pt idx="76">
                  <c:v>-57.869995120000027</c:v>
                </c:pt>
                <c:pt idx="77">
                  <c:v>-57.860000610000014</c:v>
                </c:pt>
                <c:pt idx="78">
                  <c:v>-57.84999085000004</c:v>
                </c:pt>
                <c:pt idx="79">
                  <c:v>-57.830001830000015</c:v>
                </c:pt>
                <c:pt idx="80">
                  <c:v>-57.81999207000004</c:v>
                </c:pt>
                <c:pt idx="81">
                  <c:v>-57.809997560000028</c:v>
                </c:pt>
                <c:pt idx="82">
                  <c:v>-57.789993290000041</c:v>
                </c:pt>
                <c:pt idx="83">
                  <c:v>-57.779998780000028</c:v>
                </c:pt>
                <c:pt idx="84">
                  <c:v>-57.759994510000041</c:v>
                </c:pt>
                <c:pt idx="85">
                  <c:v>-57.750000000000028</c:v>
                </c:pt>
                <c:pt idx="86">
                  <c:v>-57.729995730000041</c:v>
                </c:pt>
                <c:pt idx="87">
                  <c:v>-57.720001220000029</c:v>
                </c:pt>
                <c:pt idx="88">
                  <c:v>-57.699996950000013</c:v>
                </c:pt>
                <c:pt idx="89">
                  <c:v>-57.690002440000029</c:v>
                </c:pt>
                <c:pt idx="90">
                  <c:v>-57.669998170000014</c:v>
                </c:pt>
                <c:pt idx="91">
                  <c:v>-57.649993900000027</c:v>
                </c:pt>
                <c:pt idx="92">
                  <c:v>-57.639999390000014</c:v>
                </c:pt>
                <c:pt idx="93">
                  <c:v>-57.619995120000027</c:v>
                </c:pt>
                <c:pt idx="94">
                  <c:v>-57.59999085000004</c:v>
                </c:pt>
                <c:pt idx="95">
                  <c:v>-57.580001830000015</c:v>
                </c:pt>
                <c:pt idx="96">
                  <c:v>-57.559997560000028</c:v>
                </c:pt>
                <c:pt idx="97">
                  <c:v>-57.550003050000015</c:v>
                </c:pt>
                <c:pt idx="98">
                  <c:v>-57.529998780000028</c:v>
                </c:pt>
                <c:pt idx="99">
                  <c:v>-57.509994510000041</c:v>
                </c:pt>
                <c:pt idx="100">
                  <c:v>-57.489990240000026</c:v>
                </c:pt>
                <c:pt idx="101">
                  <c:v>-57.470001220000029</c:v>
                </c:pt>
                <c:pt idx="102">
                  <c:v>-57.440002440000029</c:v>
                </c:pt>
                <c:pt idx="103">
                  <c:v>-57.419998170000014</c:v>
                </c:pt>
                <c:pt idx="104">
                  <c:v>-57.399993900000027</c:v>
                </c:pt>
                <c:pt idx="105">
                  <c:v>-57.37998963000004</c:v>
                </c:pt>
                <c:pt idx="106">
                  <c:v>-57.360000610000014</c:v>
                </c:pt>
                <c:pt idx="107">
                  <c:v>-57.330001830000015</c:v>
                </c:pt>
                <c:pt idx="108">
                  <c:v>-57.309997560000028</c:v>
                </c:pt>
                <c:pt idx="109">
                  <c:v>-57.289993290000041</c:v>
                </c:pt>
                <c:pt idx="110">
                  <c:v>-57.259994510000041</c:v>
                </c:pt>
                <c:pt idx="111">
                  <c:v>-57.239990240000026</c:v>
                </c:pt>
                <c:pt idx="112">
                  <c:v>-57.209991460000026</c:v>
                </c:pt>
                <c:pt idx="113">
                  <c:v>-57.190002440000029</c:v>
                </c:pt>
                <c:pt idx="114">
                  <c:v>-57.160003660000029</c:v>
                </c:pt>
                <c:pt idx="115">
                  <c:v>-57.139999390000014</c:v>
                </c:pt>
                <c:pt idx="116">
                  <c:v>-57.110000610000014</c:v>
                </c:pt>
                <c:pt idx="117">
                  <c:v>-57.080001830000015</c:v>
                </c:pt>
                <c:pt idx="118">
                  <c:v>-57.050003050000015</c:v>
                </c:pt>
                <c:pt idx="119">
                  <c:v>-57.029998780000028</c:v>
                </c:pt>
                <c:pt idx="120">
                  <c:v>-57.000000000000028</c:v>
                </c:pt>
                <c:pt idx="121">
                  <c:v>-56.970001220000029</c:v>
                </c:pt>
                <c:pt idx="122">
                  <c:v>-56.940002440000029</c:v>
                </c:pt>
                <c:pt idx="123">
                  <c:v>-56.910003660000029</c:v>
                </c:pt>
                <c:pt idx="124">
                  <c:v>-56.87998963000004</c:v>
                </c:pt>
                <c:pt idx="125">
                  <c:v>-56.84999085000004</c:v>
                </c:pt>
                <c:pt idx="126">
                  <c:v>-56.81999207000004</c:v>
                </c:pt>
                <c:pt idx="127">
                  <c:v>-56.779998780000028</c:v>
                </c:pt>
                <c:pt idx="128">
                  <c:v>-56.750000000000028</c:v>
                </c:pt>
                <c:pt idx="129">
                  <c:v>-56.720001220000029</c:v>
                </c:pt>
                <c:pt idx="130">
                  <c:v>-56.690002440000029</c:v>
                </c:pt>
                <c:pt idx="131">
                  <c:v>-56.649993900000027</c:v>
                </c:pt>
                <c:pt idx="132">
                  <c:v>-56.619995120000027</c:v>
                </c:pt>
                <c:pt idx="133">
                  <c:v>-56.580001830000015</c:v>
                </c:pt>
                <c:pt idx="134">
                  <c:v>-56.550003050000015</c:v>
                </c:pt>
                <c:pt idx="135">
                  <c:v>-56.509994510000041</c:v>
                </c:pt>
                <c:pt idx="136">
                  <c:v>-56.470001220000029</c:v>
                </c:pt>
                <c:pt idx="137">
                  <c:v>-56.440002440000029</c:v>
                </c:pt>
                <c:pt idx="138">
                  <c:v>-56.399993900000027</c:v>
                </c:pt>
                <c:pt idx="139">
                  <c:v>-56.360000610000014</c:v>
                </c:pt>
                <c:pt idx="140">
                  <c:v>-56.31999207000004</c:v>
                </c:pt>
                <c:pt idx="141">
                  <c:v>-56.279998780000028</c:v>
                </c:pt>
                <c:pt idx="142">
                  <c:v>-56.250000000000028</c:v>
                </c:pt>
                <c:pt idx="143">
                  <c:v>-56.209991460000026</c:v>
                </c:pt>
                <c:pt idx="144">
                  <c:v>-56.160003660000029</c:v>
                </c:pt>
                <c:pt idx="145">
                  <c:v>-56.119995120000027</c:v>
                </c:pt>
                <c:pt idx="146">
                  <c:v>-56.080001830000015</c:v>
                </c:pt>
                <c:pt idx="147">
                  <c:v>-56.039993290000041</c:v>
                </c:pt>
                <c:pt idx="148">
                  <c:v>-56.000000000000028</c:v>
                </c:pt>
                <c:pt idx="149">
                  <c:v>-55.949996950000013</c:v>
                </c:pt>
                <c:pt idx="150">
                  <c:v>-55.910003660000029</c:v>
                </c:pt>
                <c:pt idx="151">
                  <c:v>-55.849990840000004</c:v>
                </c:pt>
                <c:pt idx="152">
                  <c:v>-55.80998230000003</c:v>
                </c:pt>
                <c:pt idx="153">
                  <c:v>-55.759979250000015</c:v>
                </c:pt>
                <c:pt idx="154">
                  <c:v>-55.719985960000031</c:v>
                </c:pt>
                <c:pt idx="155">
                  <c:v>-55.669982910000016</c:v>
                </c:pt>
                <c:pt idx="156">
                  <c:v>-55.619979860000029</c:v>
                </c:pt>
                <c:pt idx="157">
                  <c:v>-55.569992060000004</c:v>
                </c:pt>
                <c:pt idx="158">
                  <c:v>-55.52998352000003</c:v>
                </c:pt>
                <c:pt idx="159">
                  <c:v>-55.479980470000015</c:v>
                </c:pt>
                <c:pt idx="160">
                  <c:v>-55.429992670000019</c:v>
                </c:pt>
                <c:pt idx="161">
                  <c:v>-55.379989620000003</c:v>
                </c:pt>
                <c:pt idx="162">
                  <c:v>-55.319992060000004</c:v>
                </c:pt>
                <c:pt idx="163">
                  <c:v>-55.269989010000018</c:v>
                </c:pt>
                <c:pt idx="164">
                  <c:v>-55.219985960000031</c:v>
                </c:pt>
                <c:pt idx="165">
                  <c:v>-55.169982910000016</c:v>
                </c:pt>
                <c:pt idx="166">
                  <c:v>-55.109985350000017</c:v>
                </c:pt>
                <c:pt idx="167">
                  <c:v>-55.05998230000003</c:v>
                </c:pt>
                <c:pt idx="168">
                  <c:v>-55.009979250000015</c:v>
                </c:pt>
                <c:pt idx="169">
                  <c:v>-54.949981690000016</c:v>
                </c:pt>
                <c:pt idx="170">
                  <c:v>-54.889984130000016</c:v>
                </c:pt>
                <c:pt idx="171">
                  <c:v>-54.83998108000003</c:v>
                </c:pt>
                <c:pt idx="172">
                  <c:v>-54.77998352000003</c:v>
                </c:pt>
                <c:pt idx="173">
                  <c:v>-54.719985960000031</c:v>
                </c:pt>
                <c:pt idx="174">
                  <c:v>-54.650009149999988</c:v>
                </c:pt>
                <c:pt idx="175">
                  <c:v>-54.590011589999989</c:v>
                </c:pt>
                <c:pt idx="176">
                  <c:v>-54.53001402999999</c:v>
                </c:pt>
                <c:pt idx="177">
                  <c:v>-54.47000122</c:v>
                </c:pt>
                <c:pt idx="178">
                  <c:v>-54.410003660000001</c:v>
                </c:pt>
                <c:pt idx="179">
                  <c:v>-54.350006100000002</c:v>
                </c:pt>
                <c:pt idx="180">
                  <c:v>-54.290008540000002</c:v>
                </c:pt>
                <c:pt idx="181">
                  <c:v>-54.22000122</c:v>
                </c:pt>
                <c:pt idx="182">
                  <c:v>-54.160003660000001</c:v>
                </c:pt>
                <c:pt idx="183">
                  <c:v>-54.100006100000002</c:v>
                </c:pt>
                <c:pt idx="184">
                  <c:v>-54.03001402999999</c:v>
                </c:pt>
                <c:pt idx="185">
                  <c:v>-53.97000122</c:v>
                </c:pt>
                <c:pt idx="186">
                  <c:v>-53.889999389999986</c:v>
                </c:pt>
                <c:pt idx="187">
                  <c:v>-53.819992070000012</c:v>
                </c:pt>
                <c:pt idx="188">
                  <c:v>-53.75</c:v>
                </c:pt>
                <c:pt idx="189">
                  <c:v>-53.679992679999998</c:v>
                </c:pt>
                <c:pt idx="190">
                  <c:v>-53.610000609999986</c:v>
                </c:pt>
                <c:pt idx="191">
                  <c:v>-53.539993290000012</c:v>
                </c:pt>
                <c:pt idx="192">
                  <c:v>-53.47000122</c:v>
                </c:pt>
                <c:pt idx="193">
                  <c:v>-53.399993899999998</c:v>
                </c:pt>
                <c:pt idx="194">
                  <c:v>-53.330001829999986</c:v>
                </c:pt>
                <c:pt idx="195">
                  <c:v>-53.25</c:v>
                </c:pt>
                <c:pt idx="196">
                  <c:v>-53.169982909999987</c:v>
                </c:pt>
                <c:pt idx="197">
                  <c:v>-53.099990839999975</c:v>
                </c:pt>
                <c:pt idx="198">
                  <c:v>-53.019989009999989</c:v>
                </c:pt>
                <c:pt idx="199">
                  <c:v>-52.939987180000003</c:v>
                </c:pt>
                <c:pt idx="200">
                  <c:v>-52.869995109999991</c:v>
                </c:pt>
                <c:pt idx="201">
                  <c:v>-52.789993279999976</c:v>
                </c:pt>
                <c:pt idx="202">
                  <c:v>-52.70999144999999</c:v>
                </c:pt>
                <c:pt idx="203">
                  <c:v>-52.629989619999975</c:v>
                </c:pt>
                <c:pt idx="204">
                  <c:v>-52.549987789999989</c:v>
                </c:pt>
                <c:pt idx="205">
                  <c:v>-52.460006709999988</c:v>
                </c:pt>
                <c:pt idx="206">
                  <c:v>-52.380004879999973</c:v>
                </c:pt>
                <c:pt idx="207">
                  <c:v>-52.300003049999987</c:v>
                </c:pt>
                <c:pt idx="208">
                  <c:v>-52.220001219999972</c:v>
                </c:pt>
                <c:pt idx="209">
                  <c:v>-52.130004879999973</c:v>
                </c:pt>
                <c:pt idx="210">
                  <c:v>-52.050003049999987</c:v>
                </c:pt>
                <c:pt idx="211">
                  <c:v>-51.960006709999988</c:v>
                </c:pt>
                <c:pt idx="212">
                  <c:v>-51.869995120000027</c:v>
                </c:pt>
                <c:pt idx="213">
                  <c:v>-51.779998780000028</c:v>
                </c:pt>
                <c:pt idx="214">
                  <c:v>-51.690002440000029</c:v>
                </c:pt>
                <c:pt idx="215">
                  <c:v>-51.60000610000003</c:v>
                </c:pt>
                <c:pt idx="216">
                  <c:v>-51.509994510000041</c:v>
                </c:pt>
                <c:pt idx="217">
                  <c:v>-51.419998170000042</c:v>
                </c:pt>
                <c:pt idx="218">
                  <c:v>-51.319992060000004</c:v>
                </c:pt>
                <c:pt idx="219">
                  <c:v>-51.229995720000005</c:v>
                </c:pt>
                <c:pt idx="220">
                  <c:v>-51.139984130000016</c:v>
                </c:pt>
                <c:pt idx="221">
                  <c:v>-51.049987790000017</c:v>
                </c:pt>
                <c:pt idx="222">
                  <c:v>-50.949981690000016</c:v>
                </c:pt>
                <c:pt idx="223">
                  <c:v>-50.859985350000017</c:v>
                </c:pt>
                <c:pt idx="224">
                  <c:v>-50.750015259999998</c:v>
                </c:pt>
                <c:pt idx="225">
                  <c:v>-50.660003670000009</c:v>
                </c:pt>
                <c:pt idx="226">
                  <c:v>-50.560012819999997</c:v>
                </c:pt>
                <c:pt idx="227">
                  <c:v>-50.460006720000024</c:v>
                </c:pt>
                <c:pt idx="228">
                  <c:v>-50.360015870000012</c:v>
                </c:pt>
                <c:pt idx="229">
                  <c:v>-50.25</c:v>
                </c:pt>
                <c:pt idx="230">
                  <c:v>-50.149993899999998</c:v>
                </c:pt>
                <c:pt idx="231">
                  <c:v>-50.050003049999987</c:v>
                </c:pt>
                <c:pt idx="232">
                  <c:v>-49.949996950000013</c:v>
                </c:pt>
                <c:pt idx="233">
                  <c:v>-49.850006100000002</c:v>
                </c:pt>
                <c:pt idx="234">
                  <c:v>-49.729995719999977</c:v>
                </c:pt>
                <c:pt idx="235">
                  <c:v>-49.629989620000003</c:v>
                </c:pt>
                <c:pt idx="236">
                  <c:v>-49.529983520000002</c:v>
                </c:pt>
                <c:pt idx="237">
                  <c:v>-49.419982909999987</c:v>
                </c:pt>
                <c:pt idx="238">
                  <c:v>-49.309997549999991</c:v>
                </c:pt>
                <c:pt idx="239">
                  <c:v>-49.200012209999983</c:v>
                </c:pt>
                <c:pt idx="240">
                  <c:v>-49.090011599999968</c:v>
                </c:pt>
                <c:pt idx="241">
                  <c:v>-48.980010989999982</c:v>
                </c:pt>
                <c:pt idx="242">
                  <c:v>-48.870010379999997</c:v>
                </c:pt>
                <c:pt idx="243">
                  <c:v>-48.760009769999982</c:v>
                </c:pt>
                <c:pt idx="244">
                  <c:v>-48.639999389999986</c:v>
                </c:pt>
                <c:pt idx="245">
                  <c:v>-48.529998779999971</c:v>
                </c:pt>
                <c:pt idx="246">
                  <c:v>-48.419998169999985</c:v>
                </c:pt>
                <c:pt idx="247">
                  <c:v>-48.300003049999958</c:v>
                </c:pt>
                <c:pt idx="248">
                  <c:v>-48.179992680000026</c:v>
                </c:pt>
                <c:pt idx="249">
                  <c:v>-48.069992070000012</c:v>
                </c:pt>
                <c:pt idx="250">
                  <c:v>-47.949996950000013</c:v>
                </c:pt>
                <c:pt idx="251">
                  <c:v>-47.829986580000025</c:v>
                </c:pt>
                <c:pt idx="252">
                  <c:v>-47.719985970000039</c:v>
                </c:pt>
                <c:pt idx="253">
                  <c:v>-47.590011600000025</c:v>
                </c:pt>
                <c:pt idx="254">
                  <c:v>-47.470016479999998</c:v>
                </c:pt>
                <c:pt idx="255">
                  <c:v>-47.35000611000001</c:v>
                </c:pt>
                <c:pt idx="256">
                  <c:v>-47.230010990000011</c:v>
                </c:pt>
                <c:pt idx="257">
                  <c:v>-47.100006100000002</c:v>
                </c:pt>
                <c:pt idx="258">
                  <c:v>-46.979995730000013</c:v>
                </c:pt>
                <c:pt idx="259">
                  <c:v>-46.860000610000014</c:v>
                </c:pt>
                <c:pt idx="260">
                  <c:v>-46.729995730000013</c:v>
                </c:pt>
                <c:pt idx="261">
                  <c:v>-46.599990850000012</c:v>
                </c:pt>
                <c:pt idx="262">
                  <c:v>-46.46998597000001</c:v>
                </c:pt>
                <c:pt idx="263">
                  <c:v>-46.349990850000012</c:v>
                </c:pt>
                <c:pt idx="264">
                  <c:v>-46.21998597000001</c:v>
                </c:pt>
                <c:pt idx="265">
                  <c:v>-46.099990850000012</c:v>
                </c:pt>
                <c:pt idx="266">
                  <c:v>-45.960006719999996</c:v>
                </c:pt>
                <c:pt idx="267">
                  <c:v>-45.830017089999984</c:v>
                </c:pt>
                <c:pt idx="268">
                  <c:v>-45.700012209999983</c:v>
                </c:pt>
                <c:pt idx="269">
                  <c:v>-45.570007329999981</c:v>
                </c:pt>
                <c:pt idx="270">
                  <c:v>-45.43000792999996</c:v>
                </c:pt>
                <c:pt idx="271">
                  <c:v>-45.300003049999987</c:v>
                </c:pt>
                <c:pt idx="272">
                  <c:v>-45.160003659999973</c:v>
                </c:pt>
                <c:pt idx="273">
                  <c:v>-45.029998779999971</c:v>
                </c:pt>
                <c:pt idx="274">
                  <c:v>-44.889999390000014</c:v>
                </c:pt>
                <c:pt idx="275">
                  <c:v>-44.750000000000028</c:v>
                </c:pt>
                <c:pt idx="276">
                  <c:v>-44.610000610000014</c:v>
                </c:pt>
                <c:pt idx="277">
                  <c:v>-44.479995730000013</c:v>
                </c:pt>
                <c:pt idx="278">
                  <c:v>-44.339996340000027</c:v>
                </c:pt>
                <c:pt idx="279">
                  <c:v>-44.190017699999999</c:v>
                </c:pt>
                <c:pt idx="280">
                  <c:v>-44.050018310000013</c:v>
                </c:pt>
                <c:pt idx="281">
                  <c:v>-43.910018919999999</c:v>
                </c:pt>
                <c:pt idx="282">
                  <c:v>-43.770019530000013</c:v>
                </c:pt>
                <c:pt idx="283">
                  <c:v>-43.620010369999989</c:v>
                </c:pt>
                <c:pt idx="284">
                  <c:v>-43.480010980000003</c:v>
                </c:pt>
                <c:pt idx="285">
                  <c:v>-43.340011589999989</c:v>
                </c:pt>
                <c:pt idx="286">
                  <c:v>-43.190002440000001</c:v>
                </c:pt>
                <c:pt idx="287">
                  <c:v>-43.050003050000015</c:v>
                </c:pt>
                <c:pt idx="288">
                  <c:v>-42.889999389999986</c:v>
                </c:pt>
                <c:pt idx="289">
                  <c:v>-42.75</c:v>
                </c:pt>
                <c:pt idx="290">
                  <c:v>-42.599990850000012</c:v>
                </c:pt>
                <c:pt idx="291">
                  <c:v>-42.449996949999985</c:v>
                </c:pt>
                <c:pt idx="292">
                  <c:v>-42.309997559999999</c:v>
                </c:pt>
                <c:pt idx="293">
                  <c:v>-42.14997864</c:v>
                </c:pt>
                <c:pt idx="294">
                  <c:v>-41.999984740000002</c:v>
                </c:pt>
                <c:pt idx="295">
                  <c:v>-41.849990839999975</c:v>
                </c:pt>
                <c:pt idx="296">
                  <c:v>-41.699981689999987</c:v>
                </c:pt>
                <c:pt idx="297">
                  <c:v>-41.539978029999986</c:v>
                </c:pt>
                <c:pt idx="298">
                  <c:v>-41.380004879999973</c:v>
                </c:pt>
                <c:pt idx="299">
                  <c:v>-41.230010979999975</c:v>
                </c:pt>
                <c:pt idx="300">
                  <c:v>-41.070007319999974</c:v>
                </c:pt>
                <c:pt idx="301">
                  <c:v>-40.920013419999975</c:v>
                </c:pt>
                <c:pt idx="302">
                  <c:v>-40.760009759999974</c:v>
                </c:pt>
                <c:pt idx="303">
                  <c:v>-40.610000609999986</c:v>
                </c:pt>
                <c:pt idx="304">
                  <c:v>-40.440002440000029</c:v>
                </c:pt>
                <c:pt idx="305">
                  <c:v>-40.279998780000028</c:v>
                </c:pt>
                <c:pt idx="306">
                  <c:v>-40.119995120000027</c:v>
                </c:pt>
                <c:pt idx="307">
                  <c:v>-39.959991460000026</c:v>
                </c:pt>
                <c:pt idx="308">
                  <c:v>-39.800003050000015</c:v>
                </c:pt>
                <c:pt idx="309">
                  <c:v>-39.639999390000014</c:v>
                </c:pt>
                <c:pt idx="310">
                  <c:v>-39.469985960000031</c:v>
                </c:pt>
                <c:pt idx="311">
                  <c:v>-39.299987790000017</c:v>
                </c:pt>
                <c:pt idx="312">
                  <c:v>-39.139984130000016</c:v>
                </c:pt>
                <c:pt idx="313">
                  <c:v>-38.969985960000031</c:v>
                </c:pt>
                <c:pt idx="314">
                  <c:v>-38.80998230000003</c:v>
                </c:pt>
                <c:pt idx="315">
                  <c:v>-38.639984130000016</c:v>
                </c:pt>
                <c:pt idx="316">
                  <c:v>-38.460006710000016</c:v>
                </c:pt>
                <c:pt idx="317">
                  <c:v>-38.300003050000015</c:v>
                </c:pt>
                <c:pt idx="318">
                  <c:v>-38.130004880000001</c:v>
                </c:pt>
                <c:pt idx="319">
                  <c:v>-37.960006710000016</c:v>
                </c:pt>
                <c:pt idx="320">
                  <c:v>-37.790008540000002</c:v>
                </c:pt>
                <c:pt idx="321">
                  <c:v>-37.620010369999989</c:v>
                </c:pt>
                <c:pt idx="322">
                  <c:v>-37.450012200000003</c:v>
                </c:pt>
                <c:pt idx="323">
                  <c:v>-37.270004269999987</c:v>
                </c:pt>
                <c:pt idx="324">
                  <c:v>-37.089996339999999</c:v>
                </c:pt>
                <c:pt idx="325">
                  <c:v>-36.919998169999985</c:v>
                </c:pt>
                <c:pt idx="326">
                  <c:v>-36.739990239999997</c:v>
                </c:pt>
                <c:pt idx="327">
                  <c:v>-36.569992070000012</c:v>
                </c:pt>
                <c:pt idx="328">
                  <c:v>-36.389999389999986</c:v>
                </c:pt>
                <c:pt idx="329">
                  <c:v>-36.22000122</c:v>
                </c:pt>
                <c:pt idx="330">
                  <c:v>-36.039993290000012</c:v>
                </c:pt>
                <c:pt idx="331">
                  <c:v>-35.849990839999975</c:v>
                </c:pt>
                <c:pt idx="332">
                  <c:v>-35.669982909999987</c:v>
                </c:pt>
                <c:pt idx="333">
                  <c:v>-35.489990229999989</c:v>
                </c:pt>
                <c:pt idx="334">
                  <c:v>-35.309982300000001</c:v>
                </c:pt>
                <c:pt idx="335">
                  <c:v>-35.129989619999975</c:v>
                </c:pt>
                <c:pt idx="336">
                  <c:v>-34.949981689999987</c:v>
                </c:pt>
                <c:pt idx="337">
                  <c:v>-34.759994499999976</c:v>
                </c:pt>
                <c:pt idx="338">
                  <c:v>-34.579986569999988</c:v>
                </c:pt>
                <c:pt idx="339">
                  <c:v>-34.389984129999988</c:v>
                </c:pt>
                <c:pt idx="340">
                  <c:v>-34.200012199999975</c:v>
                </c:pt>
                <c:pt idx="341">
                  <c:v>-34.010009759999974</c:v>
                </c:pt>
                <c:pt idx="342">
                  <c:v>-33.820007319999974</c:v>
                </c:pt>
                <c:pt idx="343">
                  <c:v>-33.640014639999976</c:v>
                </c:pt>
                <c:pt idx="344">
                  <c:v>-33.450012199999975</c:v>
                </c:pt>
                <c:pt idx="345">
                  <c:v>-33.260009759999974</c:v>
                </c:pt>
                <c:pt idx="346">
                  <c:v>-33.070007319999974</c:v>
                </c:pt>
                <c:pt idx="347">
                  <c:v>-32.880004879999973</c:v>
                </c:pt>
                <c:pt idx="348">
                  <c:v>-32.690002439999972</c:v>
                </c:pt>
                <c:pt idx="349">
                  <c:v>-32.490005489999987</c:v>
                </c:pt>
                <c:pt idx="350">
                  <c:v>-32.300003049999987</c:v>
                </c:pt>
                <c:pt idx="351">
                  <c:v>-32.10000610000003</c:v>
                </c:pt>
                <c:pt idx="352">
                  <c:v>-31.899993900000027</c:v>
                </c:pt>
                <c:pt idx="353">
                  <c:v>-31.699996950000042</c:v>
                </c:pt>
                <c:pt idx="354">
                  <c:v>-31.509994510000041</c:v>
                </c:pt>
                <c:pt idx="355">
                  <c:v>-31.309997560000028</c:v>
                </c:pt>
                <c:pt idx="356">
                  <c:v>-31.110000610000014</c:v>
                </c:pt>
                <c:pt idx="357">
                  <c:v>-30.919998170000042</c:v>
                </c:pt>
                <c:pt idx="358">
                  <c:v>-30.720001220000029</c:v>
                </c:pt>
                <c:pt idx="359">
                  <c:v>-30.520004270000015</c:v>
                </c:pt>
                <c:pt idx="360">
                  <c:v>-30.309997560000028</c:v>
                </c:pt>
                <c:pt idx="361">
                  <c:v>-30.099990840000004</c:v>
                </c:pt>
                <c:pt idx="362">
                  <c:v>-29.899993890000019</c:v>
                </c:pt>
                <c:pt idx="363">
                  <c:v>-29.699981690000016</c:v>
                </c:pt>
                <c:pt idx="364">
                  <c:v>-29.489990230000018</c:v>
                </c:pt>
                <c:pt idx="365">
                  <c:v>-29.289993280000004</c:v>
                </c:pt>
                <c:pt idx="366">
                  <c:v>-29.079986570000017</c:v>
                </c:pt>
                <c:pt idx="367">
                  <c:v>-28.879989620000003</c:v>
                </c:pt>
                <c:pt idx="368">
                  <c:v>-28.669982910000016</c:v>
                </c:pt>
                <c:pt idx="369">
                  <c:v>-28.459991450000018</c:v>
                </c:pt>
                <c:pt idx="370">
                  <c:v>-28.249984740000031</c:v>
                </c:pt>
                <c:pt idx="371">
                  <c:v>-28.039993280000004</c:v>
                </c:pt>
                <c:pt idx="372">
                  <c:v>-27.82000733000001</c:v>
                </c:pt>
                <c:pt idx="373">
                  <c:v>-27.610015870000012</c:v>
                </c:pt>
                <c:pt idx="374">
                  <c:v>-27.400009160000025</c:v>
                </c:pt>
                <c:pt idx="375">
                  <c:v>-27.180007940000024</c:v>
                </c:pt>
                <c:pt idx="376">
                  <c:v>-26.970016479999998</c:v>
                </c:pt>
                <c:pt idx="377">
                  <c:v>-26.760009770000011</c:v>
                </c:pt>
                <c:pt idx="378">
                  <c:v>-26.54000855000001</c:v>
                </c:pt>
                <c:pt idx="379">
                  <c:v>-26.32000733000001</c:v>
                </c:pt>
                <c:pt idx="380">
                  <c:v>-26.110015870000012</c:v>
                </c:pt>
                <c:pt idx="381">
                  <c:v>-25.890014650000012</c:v>
                </c:pt>
                <c:pt idx="382">
                  <c:v>-25.660003660000001</c:v>
                </c:pt>
                <c:pt idx="383">
                  <c:v>-25.440002440000001</c:v>
                </c:pt>
                <c:pt idx="384">
                  <c:v>-25.22000122</c:v>
                </c:pt>
                <c:pt idx="385">
                  <c:v>-25</c:v>
                </c:pt>
                <c:pt idx="386">
                  <c:v>-24.779998780000028</c:v>
                </c:pt>
                <c:pt idx="387">
                  <c:v>-24.559997559999999</c:v>
                </c:pt>
                <c:pt idx="388">
                  <c:v>-24.339996340000027</c:v>
                </c:pt>
                <c:pt idx="389">
                  <c:v>-24.099975579999978</c:v>
                </c:pt>
                <c:pt idx="390">
                  <c:v>-23.880004880000001</c:v>
                </c:pt>
                <c:pt idx="391">
                  <c:v>-23.649993889999962</c:v>
                </c:pt>
                <c:pt idx="392">
                  <c:v>-23.42999266999999</c:v>
                </c:pt>
                <c:pt idx="393">
                  <c:v>-23.199981690000016</c:v>
                </c:pt>
                <c:pt idx="394">
                  <c:v>-22.970001219999972</c:v>
                </c:pt>
                <c:pt idx="395">
                  <c:v>-22.75</c:v>
                </c:pt>
                <c:pt idx="396">
                  <c:v>-22.510009770000011</c:v>
                </c:pt>
                <c:pt idx="397">
                  <c:v>-22.279998779999971</c:v>
                </c:pt>
                <c:pt idx="398">
                  <c:v>-22.040008549999982</c:v>
                </c:pt>
                <c:pt idx="399">
                  <c:v>-21.809997559999999</c:v>
                </c:pt>
                <c:pt idx="400">
                  <c:v>-21.580017089999956</c:v>
                </c:pt>
                <c:pt idx="401">
                  <c:v>-21.350006109999981</c:v>
                </c:pt>
                <c:pt idx="402">
                  <c:v>-21.100006099999973</c:v>
                </c:pt>
                <c:pt idx="403">
                  <c:v>-20.869995119999999</c:v>
                </c:pt>
                <c:pt idx="404">
                  <c:v>-20.640014649999955</c:v>
                </c:pt>
                <c:pt idx="405">
                  <c:v>-20.39999389999997</c:v>
                </c:pt>
                <c:pt idx="406">
                  <c:v>-20.160003659999973</c:v>
                </c:pt>
                <c:pt idx="407">
                  <c:v>-19.920013429999983</c:v>
                </c:pt>
                <c:pt idx="408">
                  <c:v>-19.669982920000052</c:v>
                </c:pt>
                <c:pt idx="409">
                  <c:v>-19.440002450000009</c:v>
                </c:pt>
                <c:pt idx="410">
                  <c:v>-19.199981690000016</c:v>
                </c:pt>
                <c:pt idx="411">
                  <c:v>-18.949981690000016</c:v>
                </c:pt>
                <c:pt idx="412">
                  <c:v>-18.709991460000026</c:v>
                </c:pt>
                <c:pt idx="413">
                  <c:v>-18.470001230000037</c:v>
                </c:pt>
                <c:pt idx="414">
                  <c:v>-18.220001220000029</c:v>
                </c:pt>
                <c:pt idx="415">
                  <c:v>-17.970001220000029</c:v>
                </c:pt>
                <c:pt idx="416">
                  <c:v>-17.730010990000039</c:v>
                </c:pt>
                <c:pt idx="417">
                  <c:v>-17.480010990000039</c:v>
                </c:pt>
                <c:pt idx="418">
                  <c:v>-17.240020749999985</c:v>
                </c:pt>
                <c:pt idx="419">
                  <c:v>-16.990020749999985</c:v>
                </c:pt>
                <c:pt idx="420">
                  <c:v>-16.740020749999985</c:v>
                </c:pt>
                <c:pt idx="421">
                  <c:v>-16.490020749999985</c:v>
                </c:pt>
                <c:pt idx="422">
                  <c:v>-16.230010979999975</c:v>
                </c:pt>
                <c:pt idx="423">
                  <c:v>-15.980010979999975</c:v>
                </c:pt>
                <c:pt idx="424">
                  <c:v>-15.730010979999975</c:v>
                </c:pt>
                <c:pt idx="425">
                  <c:v>-15.480010979999975</c:v>
                </c:pt>
                <c:pt idx="426">
                  <c:v>-15.230010979999975</c:v>
                </c:pt>
                <c:pt idx="427">
                  <c:v>-14.980010979999975</c:v>
                </c:pt>
                <c:pt idx="428">
                  <c:v>-14.720001220000029</c:v>
                </c:pt>
                <c:pt idx="429">
                  <c:v>-14.470001220000029</c:v>
                </c:pt>
                <c:pt idx="430">
                  <c:v>-14.209991450000018</c:v>
                </c:pt>
                <c:pt idx="431">
                  <c:v>-13.959991450000018</c:v>
                </c:pt>
                <c:pt idx="432">
                  <c:v>-13.690002450000009</c:v>
                </c:pt>
                <c:pt idx="433">
                  <c:v>-13.429992679999998</c:v>
                </c:pt>
                <c:pt idx="434">
                  <c:v>-13.169982909999987</c:v>
                </c:pt>
                <c:pt idx="435">
                  <c:v>-12.910003669999981</c:v>
                </c:pt>
                <c:pt idx="436">
                  <c:v>-12.64999389999997</c:v>
                </c:pt>
                <c:pt idx="437">
                  <c:v>-12.389984140000024</c:v>
                </c:pt>
                <c:pt idx="438">
                  <c:v>-12.130004890000009</c:v>
                </c:pt>
                <c:pt idx="439">
                  <c:v>-11.869995119999999</c:v>
                </c:pt>
                <c:pt idx="440">
                  <c:v>-11.600006109999981</c:v>
                </c:pt>
                <c:pt idx="441">
                  <c:v>-11.339996339999971</c:v>
                </c:pt>
                <c:pt idx="442">
                  <c:v>-11.079986580000025</c:v>
                </c:pt>
                <c:pt idx="443">
                  <c:v>-10.809997559999999</c:v>
                </c:pt>
                <c:pt idx="444">
                  <c:v>-10.539978029999986</c:v>
                </c:pt>
                <c:pt idx="445">
                  <c:v>-10.269989020000025</c:v>
                </c:pt>
                <c:pt idx="446">
                  <c:v>-10</c:v>
                </c:pt>
                <c:pt idx="447">
                  <c:v>-9.7300109899999825</c:v>
                </c:pt>
                <c:pt idx="448">
                  <c:v>-9.460021969999957</c:v>
                </c:pt>
                <c:pt idx="449">
                  <c:v>-9.1900024400000007</c:v>
                </c:pt>
                <c:pt idx="450">
                  <c:v>-8.9200134299999831</c:v>
                </c:pt>
                <c:pt idx="451">
                  <c:v>-8.6500244199999656</c:v>
                </c:pt>
                <c:pt idx="452">
                  <c:v>-8.3700256399999944</c:v>
                </c:pt>
                <c:pt idx="453">
                  <c:v>-8.1000061099999812</c:v>
                </c:pt>
                <c:pt idx="454">
                  <c:v>-7.8300170899999557</c:v>
                </c:pt>
                <c:pt idx="455">
                  <c:v>-7.5500183099999845</c:v>
                </c:pt>
                <c:pt idx="456">
                  <c:v>-7.2700195299999564</c:v>
                </c:pt>
                <c:pt idx="457">
                  <c:v>-7</c:v>
                </c:pt>
                <c:pt idx="458">
                  <c:v>-6.7200012199999719</c:v>
                </c:pt>
                <c:pt idx="459">
                  <c:v>-6.4400024400000007</c:v>
                </c:pt>
                <c:pt idx="460">
                  <c:v>-6.1700134299999831</c:v>
                </c:pt>
                <c:pt idx="461">
                  <c:v>-5.8800048900000093</c:v>
                </c:pt>
                <c:pt idx="462">
                  <c:v>-5.6000061099999812</c:v>
                </c:pt>
                <c:pt idx="463">
                  <c:v>-5.3200073300000099</c:v>
                </c:pt>
                <c:pt idx="464">
                  <c:v>-5.0400085499999818</c:v>
                </c:pt>
                <c:pt idx="465">
                  <c:v>-4.7600097700000106</c:v>
                </c:pt>
                <c:pt idx="466">
                  <c:v>-4.4800109899999825</c:v>
                </c:pt>
                <c:pt idx="467">
                  <c:v>-4.1900024400000007</c:v>
                </c:pt>
                <c:pt idx="468">
                  <c:v>-3.9100036599999726</c:v>
                </c:pt>
                <c:pt idx="469">
                  <c:v>-3.6200256399999944</c:v>
                </c:pt>
                <c:pt idx="470">
                  <c:v>-3.3300170899999557</c:v>
                </c:pt>
                <c:pt idx="471">
                  <c:v>-3.0500183099999845</c:v>
                </c:pt>
                <c:pt idx="472">
                  <c:v>-2.7600097700000106</c:v>
                </c:pt>
                <c:pt idx="473">
                  <c:v>-2.4700012199999719</c:v>
                </c:pt>
                <c:pt idx="474">
                  <c:v>-2.1800231999999937</c:v>
                </c:pt>
                <c:pt idx="475">
                  <c:v>-1.8999938999999699</c:v>
                </c:pt>
                <c:pt idx="476">
                  <c:v>-1.609985359999996</c:v>
                </c:pt>
                <c:pt idx="477">
                  <c:v>-1.3200073300000099</c:v>
                </c:pt>
                <c:pt idx="478">
                  <c:v>-1.0199890200000254</c:v>
                </c:pt>
                <c:pt idx="479">
                  <c:v>-0.72998046999998678</c:v>
                </c:pt>
                <c:pt idx="480">
                  <c:v>-0.42999267999999802</c:v>
                </c:pt>
                <c:pt idx="481">
                  <c:v>-0.13998414000002413</c:v>
                </c:pt>
                <c:pt idx="482">
                  <c:v>0.16000366000002941</c:v>
                </c:pt>
                <c:pt idx="483">
                  <c:v>0.4500122000000033</c:v>
                </c:pt>
                <c:pt idx="484">
                  <c:v>0.73999023999999736</c:v>
                </c:pt>
                <c:pt idx="485">
                  <c:v>1.0400085499999818</c:v>
                </c:pt>
                <c:pt idx="486">
                  <c:v>1.3399963400000274</c:v>
                </c:pt>
                <c:pt idx="487">
                  <c:v>1.6399841300000162</c:v>
                </c:pt>
                <c:pt idx="488">
                  <c:v>1.9400024400000007</c:v>
                </c:pt>
                <c:pt idx="489">
                  <c:v>2.2399902399999974</c:v>
                </c:pt>
                <c:pt idx="490">
                  <c:v>2.5400085499999818</c:v>
                </c:pt>
                <c:pt idx="491">
                  <c:v>2.8399963299999627</c:v>
                </c:pt>
                <c:pt idx="492">
                  <c:v>3.1399841300000162</c:v>
                </c:pt>
                <c:pt idx="493">
                  <c:v>3.4400024400000007</c:v>
                </c:pt>
                <c:pt idx="494">
                  <c:v>3.75</c:v>
                </c:pt>
                <c:pt idx="495">
                  <c:v>4.0499877899999888</c:v>
                </c:pt>
                <c:pt idx="496">
                  <c:v>4.3500060999999732</c:v>
                </c:pt>
                <c:pt idx="497">
                  <c:v>4.6600036599999726</c:v>
                </c:pt>
                <c:pt idx="498">
                  <c:v>4.9700012199999719</c:v>
                </c:pt>
                <c:pt idx="499">
                  <c:v>5.2799987699999633</c:v>
                </c:pt>
                <c:pt idx="500">
                  <c:v>5.5799865700000169</c:v>
                </c:pt>
                <c:pt idx="501">
                  <c:v>5.8899841300000162</c:v>
                </c:pt>
                <c:pt idx="502">
                  <c:v>6.2000122100000112</c:v>
                </c:pt>
                <c:pt idx="503">
                  <c:v>6.5100097700000106</c:v>
                </c:pt>
                <c:pt idx="504">
                  <c:v>6.8099975499999914</c:v>
                </c:pt>
                <c:pt idx="505">
                  <c:v>7.1299743600000056</c:v>
                </c:pt>
                <c:pt idx="506">
                  <c:v>7.4300231999999937</c:v>
                </c:pt>
                <c:pt idx="507">
                  <c:v>7.75</c:v>
                </c:pt>
                <c:pt idx="508">
                  <c:v>8.0499877899999888</c:v>
                </c:pt>
                <c:pt idx="509">
                  <c:v>8.3699951199999987</c:v>
                </c:pt>
                <c:pt idx="510">
                  <c:v>8.6799926699999901</c:v>
                </c:pt>
                <c:pt idx="511">
                  <c:v>8.9900207599999931</c:v>
                </c:pt>
                <c:pt idx="512">
                  <c:v>9.2900085399999739</c:v>
                </c:pt>
                <c:pt idx="513">
                  <c:v>9.6100158699999838</c:v>
                </c:pt>
                <c:pt idx="514">
                  <c:v>9.9199829200000522</c:v>
                </c:pt>
                <c:pt idx="515">
                  <c:v>10.240020749999985</c:v>
                </c:pt>
                <c:pt idx="516">
                  <c:v>10.549987789999989</c:v>
                </c:pt>
                <c:pt idx="517">
                  <c:v>10.869995119999999</c:v>
                </c:pt>
                <c:pt idx="518">
                  <c:v>11.190002450000009</c:v>
                </c:pt>
                <c:pt idx="519">
                  <c:v>11.5</c:v>
                </c:pt>
                <c:pt idx="520">
                  <c:v>11.820007319999945</c:v>
                </c:pt>
                <c:pt idx="521">
                  <c:v>12.130004890000009</c:v>
                </c:pt>
                <c:pt idx="522">
                  <c:v>12.450012210000011</c:v>
                </c:pt>
                <c:pt idx="523">
                  <c:v>12.760009760000003</c:v>
                </c:pt>
                <c:pt idx="524">
                  <c:v>13.079986580000025</c:v>
                </c:pt>
                <c:pt idx="525">
                  <c:v>13.399993889999962</c:v>
                </c:pt>
                <c:pt idx="526">
                  <c:v>13.720001219999972</c:v>
                </c:pt>
                <c:pt idx="527">
                  <c:v>14.040008550000039</c:v>
                </c:pt>
                <c:pt idx="528">
                  <c:v>14.369995109999991</c:v>
                </c:pt>
                <c:pt idx="529">
                  <c:v>14.679992679999998</c:v>
                </c:pt>
                <c:pt idx="530">
                  <c:v>15</c:v>
                </c:pt>
                <c:pt idx="531">
                  <c:v>15.320007320000002</c:v>
                </c:pt>
                <c:pt idx="532">
                  <c:v>15.649993900000027</c:v>
                </c:pt>
                <c:pt idx="533">
                  <c:v>15.970001220000029</c:v>
                </c:pt>
                <c:pt idx="534">
                  <c:v>16.300018309999984</c:v>
                </c:pt>
                <c:pt idx="535">
                  <c:v>16.630004880000001</c:v>
                </c:pt>
                <c:pt idx="536">
                  <c:v>16.949981690000016</c:v>
                </c:pt>
                <c:pt idx="537">
                  <c:v>17.279998779999971</c:v>
                </c:pt>
                <c:pt idx="538">
                  <c:v>17.600006110000038</c:v>
                </c:pt>
                <c:pt idx="539">
                  <c:v>17.930023199999994</c:v>
                </c:pt>
                <c:pt idx="540">
                  <c:v>18.260009760000003</c:v>
                </c:pt>
                <c:pt idx="541">
                  <c:v>18.589996339999971</c:v>
                </c:pt>
                <c:pt idx="542">
                  <c:v>18.910003659999973</c:v>
                </c:pt>
                <c:pt idx="543">
                  <c:v>19.25</c:v>
                </c:pt>
                <c:pt idx="544">
                  <c:v>19.580017090000013</c:v>
                </c:pt>
                <c:pt idx="545">
                  <c:v>19.910003659999973</c:v>
                </c:pt>
                <c:pt idx="546">
                  <c:v>20.239990229999989</c:v>
                </c:pt>
                <c:pt idx="547">
                  <c:v>20.580017089999956</c:v>
                </c:pt>
                <c:pt idx="548">
                  <c:v>20.899993890000019</c:v>
                </c:pt>
                <c:pt idx="549">
                  <c:v>21.240020749999985</c:v>
                </c:pt>
                <c:pt idx="550">
                  <c:v>21.579986570000017</c:v>
                </c:pt>
                <c:pt idx="551">
                  <c:v>21.910003659999973</c:v>
                </c:pt>
                <c:pt idx="552">
                  <c:v>22.25</c:v>
                </c:pt>
                <c:pt idx="553">
                  <c:v>22.589996330000019</c:v>
                </c:pt>
                <c:pt idx="554">
                  <c:v>22.920013429999983</c:v>
                </c:pt>
                <c:pt idx="555">
                  <c:v>23.259979240000007</c:v>
                </c:pt>
                <c:pt idx="556">
                  <c:v>23.610015869999984</c:v>
                </c:pt>
                <c:pt idx="557">
                  <c:v>23.950012209999954</c:v>
                </c:pt>
                <c:pt idx="558">
                  <c:v>24.279998780000028</c:v>
                </c:pt>
                <c:pt idx="559">
                  <c:v>24.630004880000001</c:v>
                </c:pt>
                <c:pt idx="560">
                  <c:v>24.979980469999987</c:v>
                </c:pt>
                <c:pt idx="561">
                  <c:v>25.330017089999956</c:v>
                </c:pt>
                <c:pt idx="562">
                  <c:v>25.670013429999983</c:v>
                </c:pt>
                <c:pt idx="563">
                  <c:v>26.010009770000011</c:v>
                </c:pt>
                <c:pt idx="564">
                  <c:v>26.360015869999984</c:v>
                </c:pt>
                <c:pt idx="565">
                  <c:v>26.709991460000026</c:v>
                </c:pt>
                <c:pt idx="566">
                  <c:v>27.059997559999999</c:v>
                </c:pt>
                <c:pt idx="567">
                  <c:v>27.410003659999973</c:v>
                </c:pt>
                <c:pt idx="568">
                  <c:v>27.760009770000011</c:v>
                </c:pt>
                <c:pt idx="569">
                  <c:v>28.119995109999991</c:v>
                </c:pt>
                <c:pt idx="570">
                  <c:v>28.459991460000026</c:v>
                </c:pt>
                <c:pt idx="571">
                  <c:v>28.819976800000006</c:v>
                </c:pt>
                <c:pt idx="572">
                  <c:v>29.170013419999975</c:v>
                </c:pt>
                <c:pt idx="573">
                  <c:v>29.529998780000028</c:v>
                </c:pt>
                <c:pt idx="574">
                  <c:v>29.879974360000006</c:v>
                </c:pt>
                <c:pt idx="575">
                  <c:v>30.240020759999993</c:v>
                </c:pt>
                <c:pt idx="576">
                  <c:v>30.600006099999973</c:v>
                </c:pt>
                <c:pt idx="577">
                  <c:v>30.959991449999961</c:v>
                </c:pt>
                <c:pt idx="578">
                  <c:v>31.32000733000001</c:v>
                </c:pt>
                <c:pt idx="579">
                  <c:v>31.679992679999998</c:v>
                </c:pt>
                <c:pt idx="580">
                  <c:v>32.039978030000043</c:v>
                </c:pt>
                <c:pt idx="581">
                  <c:v>32.400024420000022</c:v>
                </c:pt>
                <c:pt idx="582">
                  <c:v>32.759979250000015</c:v>
                </c:pt>
                <c:pt idx="583">
                  <c:v>33.120025639999994</c:v>
                </c:pt>
                <c:pt idx="584">
                  <c:v>33.480010979999975</c:v>
                </c:pt>
                <c:pt idx="585">
                  <c:v>33.850006110000038</c:v>
                </c:pt>
                <c:pt idx="586">
                  <c:v>34.210021970000014</c:v>
                </c:pt>
                <c:pt idx="587">
                  <c:v>34.580017090000013</c:v>
                </c:pt>
                <c:pt idx="588">
                  <c:v>34.949981690000016</c:v>
                </c:pt>
                <c:pt idx="589">
                  <c:v>35.319976810000014</c:v>
                </c:pt>
                <c:pt idx="590">
                  <c:v>35.679992680000055</c:v>
                </c:pt>
                <c:pt idx="591">
                  <c:v>36.049987789999989</c:v>
                </c:pt>
                <c:pt idx="592">
                  <c:v>36.420013419999975</c:v>
                </c:pt>
                <c:pt idx="593">
                  <c:v>36.790008549999982</c:v>
                </c:pt>
                <c:pt idx="594">
                  <c:v>37.149993889999962</c:v>
                </c:pt>
                <c:pt idx="595">
                  <c:v>37.529998780000028</c:v>
                </c:pt>
                <c:pt idx="596">
                  <c:v>37.899993890000019</c:v>
                </c:pt>
                <c:pt idx="597">
                  <c:v>38.260009770000011</c:v>
                </c:pt>
                <c:pt idx="598">
                  <c:v>38.639984130000016</c:v>
                </c:pt>
                <c:pt idx="599">
                  <c:v>39.010009759999946</c:v>
                </c:pt>
                <c:pt idx="600">
                  <c:v>39.389984140000024</c:v>
                </c:pt>
                <c:pt idx="601">
                  <c:v>39.760009770000011</c:v>
                </c:pt>
                <c:pt idx="602">
                  <c:v>40.130004890000009</c:v>
                </c:pt>
                <c:pt idx="603">
                  <c:v>40.510009770000011</c:v>
                </c:pt>
                <c:pt idx="604">
                  <c:v>40.880004890000009</c:v>
                </c:pt>
                <c:pt idx="605">
                  <c:v>41.260009770000011</c:v>
                </c:pt>
                <c:pt idx="606">
                  <c:v>41.630004890000009</c:v>
                </c:pt>
                <c:pt idx="607">
                  <c:v>42.019989009999961</c:v>
                </c:pt>
                <c:pt idx="608">
                  <c:v>42.389984130000016</c:v>
                </c:pt>
                <c:pt idx="609">
                  <c:v>42.760009760000003</c:v>
                </c:pt>
                <c:pt idx="610">
                  <c:v>43.149993900000027</c:v>
                </c:pt>
                <c:pt idx="611">
                  <c:v>43.520019529999956</c:v>
                </c:pt>
                <c:pt idx="612">
                  <c:v>43.899993890000019</c:v>
                </c:pt>
                <c:pt idx="613">
                  <c:v>44.279998780000028</c:v>
                </c:pt>
                <c:pt idx="614">
                  <c:v>44.650024419999966</c:v>
                </c:pt>
                <c:pt idx="615">
                  <c:v>45.040008539999974</c:v>
                </c:pt>
                <c:pt idx="616">
                  <c:v>45.420013429999983</c:v>
                </c:pt>
                <c:pt idx="617">
                  <c:v>45.799987799999997</c:v>
                </c:pt>
                <c:pt idx="618">
                  <c:v>46.17999266999999</c:v>
                </c:pt>
                <c:pt idx="619">
                  <c:v>46.57000733000001</c:v>
                </c:pt>
                <c:pt idx="620">
                  <c:v>46.939971920000005</c:v>
                </c:pt>
                <c:pt idx="621">
                  <c:v>47.32000733000001</c:v>
                </c:pt>
                <c:pt idx="622">
                  <c:v>47.700012200000003</c:v>
                </c:pt>
                <c:pt idx="623">
                  <c:v>48.089996329999963</c:v>
                </c:pt>
                <c:pt idx="624">
                  <c:v>48.470001220000029</c:v>
                </c:pt>
                <c:pt idx="625">
                  <c:v>48.850006099999973</c:v>
                </c:pt>
                <c:pt idx="626">
                  <c:v>49.240020759999993</c:v>
                </c:pt>
                <c:pt idx="627">
                  <c:v>49.620025639999994</c:v>
                </c:pt>
                <c:pt idx="628">
                  <c:v>50.009979250000015</c:v>
                </c:pt>
                <c:pt idx="629">
                  <c:v>50.389984130000016</c:v>
                </c:pt>
                <c:pt idx="630">
                  <c:v>50.769989020000025</c:v>
                </c:pt>
                <c:pt idx="631">
                  <c:v>51.160003659999973</c:v>
                </c:pt>
                <c:pt idx="632">
                  <c:v>51.540008539999974</c:v>
                </c:pt>
                <c:pt idx="633">
                  <c:v>51.920013419999975</c:v>
                </c:pt>
                <c:pt idx="634">
                  <c:v>52.309997549999991</c:v>
                </c:pt>
                <c:pt idx="635">
                  <c:v>52.699981690000016</c:v>
                </c:pt>
                <c:pt idx="636">
                  <c:v>53.089996340000027</c:v>
                </c:pt>
                <c:pt idx="637">
                  <c:v>53.470001219999972</c:v>
                </c:pt>
                <c:pt idx="638">
                  <c:v>53.859985360000053</c:v>
                </c:pt>
                <c:pt idx="639">
                  <c:v>54.25</c:v>
                </c:pt>
                <c:pt idx="640">
                  <c:v>54.630004880000001</c:v>
                </c:pt>
                <c:pt idx="641">
                  <c:v>55.019989020000025</c:v>
                </c:pt>
                <c:pt idx="642">
                  <c:v>55.399993890000019</c:v>
                </c:pt>
                <c:pt idx="643">
                  <c:v>55.789978019999978</c:v>
                </c:pt>
                <c:pt idx="644">
                  <c:v>56.190002450000009</c:v>
                </c:pt>
                <c:pt idx="645">
                  <c:v>56.57000733000001</c:v>
                </c:pt>
                <c:pt idx="646">
                  <c:v>56.960021970000014</c:v>
                </c:pt>
                <c:pt idx="647">
                  <c:v>57.339996329999963</c:v>
                </c:pt>
                <c:pt idx="648">
                  <c:v>57.730010989999982</c:v>
                </c:pt>
                <c:pt idx="649">
                  <c:v>58.119995120000056</c:v>
                </c:pt>
                <c:pt idx="650">
                  <c:v>58.509979240000007</c:v>
                </c:pt>
                <c:pt idx="651">
                  <c:v>58.890014650000012</c:v>
                </c:pt>
                <c:pt idx="652">
                  <c:v>59.279998779999971</c:v>
                </c:pt>
                <c:pt idx="653">
                  <c:v>59.669982909999987</c:v>
                </c:pt>
                <c:pt idx="654">
                  <c:v>60.059997559999999</c:v>
                </c:pt>
                <c:pt idx="655">
                  <c:v>60.440002440000001</c:v>
                </c:pt>
                <c:pt idx="656">
                  <c:v>60.829986570000017</c:v>
                </c:pt>
                <c:pt idx="657">
                  <c:v>61.220001220000029</c:v>
                </c:pt>
                <c:pt idx="658">
                  <c:v>61.600006110000038</c:v>
                </c:pt>
                <c:pt idx="659">
                  <c:v>61.990020749999985</c:v>
                </c:pt>
                <c:pt idx="660">
                  <c:v>62.380004880000001</c:v>
                </c:pt>
                <c:pt idx="661">
                  <c:v>62.760009770000011</c:v>
                </c:pt>
                <c:pt idx="662">
                  <c:v>63.149993900000027</c:v>
                </c:pt>
                <c:pt idx="663">
                  <c:v>63.540008539999974</c:v>
                </c:pt>
                <c:pt idx="664">
                  <c:v>63.919982909999987</c:v>
                </c:pt>
                <c:pt idx="665">
                  <c:v>64.299987789999989</c:v>
                </c:pt>
                <c:pt idx="666">
                  <c:v>64.690002440000001</c:v>
                </c:pt>
                <c:pt idx="667">
                  <c:v>65.080017090000013</c:v>
                </c:pt>
                <c:pt idx="668">
                  <c:v>65.460021970000014</c:v>
                </c:pt>
                <c:pt idx="669">
                  <c:v>65.839996340000027</c:v>
                </c:pt>
                <c:pt idx="670">
                  <c:v>66.220001220000029</c:v>
                </c:pt>
                <c:pt idx="671">
                  <c:v>66.610015869999984</c:v>
                </c:pt>
                <c:pt idx="672">
                  <c:v>67</c:v>
                </c:pt>
                <c:pt idx="673">
                  <c:v>67.369995120000056</c:v>
                </c:pt>
                <c:pt idx="674">
                  <c:v>67.75</c:v>
                </c:pt>
                <c:pt idx="675">
                  <c:v>68.140014649999955</c:v>
                </c:pt>
                <c:pt idx="676">
                  <c:v>68.519989009999961</c:v>
                </c:pt>
                <c:pt idx="677">
                  <c:v>68.899993900000027</c:v>
                </c:pt>
                <c:pt idx="678">
                  <c:v>69.279998780000028</c:v>
                </c:pt>
                <c:pt idx="679">
                  <c:v>69.669982920000052</c:v>
                </c:pt>
                <c:pt idx="680">
                  <c:v>70.050018309999984</c:v>
                </c:pt>
                <c:pt idx="681">
                  <c:v>70.42999266999999</c:v>
                </c:pt>
                <c:pt idx="682">
                  <c:v>70.809997559999999</c:v>
                </c:pt>
                <c:pt idx="683">
                  <c:v>71.180023199999994</c:v>
                </c:pt>
                <c:pt idx="684">
                  <c:v>71.559997559999999</c:v>
                </c:pt>
                <c:pt idx="685">
                  <c:v>71.950012210000011</c:v>
                </c:pt>
                <c:pt idx="686">
                  <c:v>72.32000733000001</c:v>
                </c:pt>
                <c:pt idx="687">
                  <c:v>72.690002440000001</c:v>
                </c:pt>
                <c:pt idx="688">
                  <c:v>73.079986570000017</c:v>
                </c:pt>
                <c:pt idx="689">
                  <c:v>73.459991449999961</c:v>
                </c:pt>
                <c:pt idx="690">
                  <c:v>73.830017090000013</c:v>
                </c:pt>
                <c:pt idx="691">
                  <c:v>74.199981690000016</c:v>
                </c:pt>
                <c:pt idx="692">
                  <c:v>74.57998656999996</c:v>
                </c:pt>
                <c:pt idx="693">
                  <c:v>74.950012200000003</c:v>
                </c:pt>
                <c:pt idx="694">
                  <c:v>75.329986570000017</c:v>
                </c:pt>
                <c:pt idx="695">
                  <c:v>75.699981690000016</c:v>
                </c:pt>
                <c:pt idx="696">
                  <c:v>76.07000733000001</c:v>
                </c:pt>
                <c:pt idx="697">
                  <c:v>76.440002440000001</c:v>
                </c:pt>
                <c:pt idx="698">
                  <c:v>76.809997559999999</c:v>
                </c:pt>
                <c:pt idx="699">
                  <c:v>77.179992680000055</c:v>
                </c:pt>
                <c:pt idx="700">
                  <c:v>77.549987789999989</c:v>
                </c:pt>
                <c:pt idx="701">
                  <c:v>77.910003660000029</c:v>
                </c:pt>
                <c:pt idx="702">
                  <c:v>78.279998769999963</c:v>
                </c:pt>
                <c:pt idx="703">
                  <c:v>78.649993900000027</c:v>
                </c:pt>
                <c:pt idx="704">
                  <c:v>79.010009770000011</c:v>
                </c:pt>
                <c:pt idx="705">
                  <c:v>79.380004880000001</c:v>
                </c:pt>
                <c:pt idx="706">
                  <c:v>79.739990229999989</c:v>
                </c:pt>
                <c:pt idx="707">
                  <c:v>80.109985350000045</c:v>
                </c:pt>
                <c:pt idx="708">
                  <c:v>80.480010989999982</c:v>
                </c:pt>
                <c:pt idx="709">
                  <c:v>80.839996340000027</c:v>
                </c:pt>
                <c:pt idx="710">
                  <c:v>81.190002440000001</c:v>
                </c:pt>
                <c:pt idx="711">
                  <c:v>81.549987789999989</c:v>
                </c:pt>
                <c:pt idx="712">
                  <c:v>81.910003670000037</c:v>
                </c:pt>
                <c:pt idx="713">
                  <c:v>82.260009770000011</c:v>
                </c:pt>
                <c:pt idx="714">
                  <c:v>82.619995119999999</c:v>
                </c:pt>
                <c:pt idx="715">
                  <c:v>82.970001219999972</c:v>
                </c:pt>
                <c:pt idx="716">
                  <c:v>83.330017089999956</c:v>
                </c:pt>
                <c:pt idx="717">
                  <c:v>83.67999266999999</c:v>
                </c:pt>
                <c:pt idx="718">
                  <c:v>84.029998779999971</c:v>
                </c:pt>
                <c:pt idx="719">
                  <c:v>84.380004880000001</c:v>
                </c:pt>
                <c:pt idx="720">
                  <c:v>84.729980470000044</c:v>
                </c:pt>
                <c:pt idx="721">
                  <c:v>85.079986570000017</c:v>
                </c:pt>
                <c:pt idx="722">
                  <c:v>85.420013429999983</c:v>
                </c:pt>
                <c:pt idx="723">
                  <c:v>85.769989009999961</c:v>
                </c:pt>
                <c:pt idx="724">
                  <c:v>86.110015869999984</c:v>
                </c:pt>
                <c:pt idx="725">
                  <c:v>86.449981690000016</c:v>
                </c:pt>
                <c:pt idx="726">
                  <c:v>86.790008549999982</c:v>
                </c:pt>
                <c:pt idx="727">
                  <c:v>87.140014649999955</c:v>
                </c:pt>
                <c:pt idx="728">
                  <c:v>87.470001220000029</c:v>
                </c:pt>
                <c:pt idx="729">
                  <c:v>87.809997559999999</c:v>
                </c:pt>
                <c:pt idx="730">
                  <c:v>88.149993900000027</c:v>
                </c:pt>
                <c:pt idx="731">
                  <c:v>88.489990229999989</c:v>
                </c:pt>
                <c:pt idx="732">
                  <c:v>88.820007319999945</c:v>
                </c:pt>
                <c:pt idx="733">
                  <c:v>89.149993900000027</c:v>
                </c:pt>
                <c:pt idx="734">
                  <c:v>89.470001220000029</c:v>
                </c:pt>
                <c:pt idx="735">
                  <c:v>89.790008539999974</c:v>
                </c:pt>
                <c:pt idx="736">
                  <c:v>90.119995109999991</c:v>
                </c:pt>
                <c:pt idx="737">
                  <c:v>90.440002440000001</c:v>
                </c:pt>
                <c:pt idx="738">
                  <c:v>90.759979250000015</c:v>
                </c:pt>
                <c:pt idx="739">
                  <c:v>91.089996329999963</c:v>
                </c:pt>
                <c:pt idx="740">
                  <c:v>91.399993889999962</c:v>
                </c:pt>
                <c:pt idx="741">
                  <c:v>91.720001219999972</c:v>
                </c:pt>
                <c:pt idx="742">
                  <c:v>92.040008539999974</c:v>
                </c:pt>
                <c:pt idx="743">
                  <c:v>92.35000610000003</c:v>
                </c:pt>
                <c:pt idx="744">
                  <c:v>92.670013419999975</c:v>
                </c:pt>
                <c:pt idx="745">
                  <c:v>92.990020749999985</c:v>
                </c:pt>
                <c:pt idx="746">
                  <c:v>93.300018309999984</c:v>
                </c:pt>
                <c:pt idx="747">
                  <c:v>93.610015859999976</c:v>
                </c:pt>
                <c:pt idx="748">
                  <c:v>93.910003659999973</c:v>
                </c:pt>
                <c:pt idx="749">
                  <c:v>94.220001219999972</c:v>
                </c:pt>
                <c:pt idx="750">
                  <c:v>94.520019529999956</c:v>
                </c:pt>
                <c:pt idx="751">
                  <c:v>94.829986570000017</c:v>
                </c:pt>
                <c:pt idx="752">
                  <c:v>95.129974360000006</c:v>
                </c:pt>
                <c:pt idx="753">
                  <c:v>95.429992679999998</c:v>
                </c:pt>
                <c:pt idx="754">
                  <c:v>95.740020749999985</c:v>
                </c:pt>
                <c:pt idx="755">
                  <c:v>96.039978030000043</c:v>
                </c:pt>
                <c:pt idx="756">
                  <c:v>96.339996340000027</c:v>
                </c:pt>
                <c:pt idx="757">
                  <c:v>96.619995120000056</c:v>
                </c:pt>
                <c:pt idx="758">
                  <c:v>96.920013419999975</c:v>
                </c:pt>
                <c:pt idx="759">
                  <c:v>97.209991449999961</c:v>
                </c:pt>
                <c:pt idx="760">
                  <c:v>97.5</c:v>
                </c:pt>
                <c:pt idx="761">
                  <c:v>97.800018309999984</c:v>
                </c:pt>
                <c:pt idx="762">
                  <c:v>98.089996340000027</c:v>
                </c:pt>
                <c:pt idx="763">
                  <c:v>98.380004890000009</c:v>
                </c:pt>
                <c:pt idx="764">
                  <c:v>98.669982909999987</c:v>
                </c:pt>
                <c:pt idx="765">
                  <c:v>98.960021980000022</c:v>
                </c:pt>
                <c:pt idx="766">
                  <c:v>99.239990240000054</c:v>
                </c:pt>
                <c:pt idx="767">
                  <c:v>99.529998779999971</c:v>
                </c:pt>
                <c:pt idx="768">
                  <c:v>99.809997559999999</c:v>
                </c:pt>
                <c:pt idx="769">
                  <c:v>100.08999634000003</c:v>
                </c:pt>
                <c:pt idx="770">
                  <c:v>100.36999512000006</c:v>
                </c:pt>
                <c:pt idx="771">
                  <c:v>100.64999388999996</c:v>
                </c:pt>
                <c:pt idx="772">
                  <c:v>100.93997192</c:v>
                </c:pt>
                <c:pt idx="773">
                  <c:v>101.20999144999996</c:v>
                </c:pt>
                <c:pt idx="774">
                  <c:v>101.48999024</c:v>
                </c:pt>
                <c:pt idx="775">
                  <c:v>101.76000977000001</c:v>
                </c:pt>
                <c:pt idx="776">
                  <c:v>102.04000854999998</c:v>
                </c:pt>
                <c:pt idx="777">
                  <c:v>102.30999756</c:v>
                </c:pt>
                <c:pt idx="778">
                  <c:v>102.58999633999997</c:v>
                </c:pt>
                <c:pt idx="779">
                  <c:v>102.84997557999998</c:v>
                </c:pt>
                <c:pt idx="780">
                  <c:v>103.12997436000001</c:v>
                </c:pt>
                <c:pt idx="781">
                  <c:v>103.39999388999996</c:v>
                </c:pt>
                <c:pt idx="782">
                  <c:v>103.66998291000004</c:v>
                </c:pt>
                <c:pt idx="783">
                  <c:v>103.93997192</c:v>
                </c:pt>
                <c:pt idx="784">
                  <c:v>104.20001221000001</c:v>
                </c:pt>
                <c:pt idx="785">
                  <c:v>104.46002196999996</c:v>
                </c:pt>
                <c:pt idx="786">
                  <c:v>104.73001099000004</c:v>
                </c:pt>
                <c:pt idx="787">
                  <c:v>104.99002075999999</c:v>
                </c:pt>
                <c:pt idx="788">
                  <c:v>105.26000977000001</c:v>
                </c:pt>
                <c:pt idx="789">
                  <c:v>105.52999877999997</c:v>
                </c:pt>
                <c:pt idx="790">
                  <c:v>105.79998780000005</c:v>
                </c:pt>
                <c:pt idx="791">
                  <c:v>106.05999756</c:v>
                </c:pt>
                <c:pt idx="792">
                  <c:v>106.32000731999995</c:v>
                </c:pt>
                <c:pt idx="793">
                  <c:v>106.57000732</c:v>
                </c:pt>
                <c:pt idx="794">
                  <c:v>106.83999633999997</c:v>
                </c:pt>
                <c:pt idx="795">
                  <c:v>107.09997558000003</c:v>
                </c:pt>
                <c:pt idx="796">
                  <c:v>107.35000609999997</c:v>
                </c:pt>
                <c:pt idx="797">
                  <c:v>107.61001586999998</c:v>
                </c:pt>
                <c:pt idx="798">
                  <c:v>107.87002563999999</c:v>
                </c:pt>
                <c:pt idx="799">
                  <c:v>108.11999512</c:v>
                </c:pt>
                <c:pt idx="800">
                  <c:v>108.38000489000001</c:v>
                </c:pt>
                <c:pt idx="801">
                  <c:v>108.62997436000001</c:v>
                </c:pt>
                <c:pt idx="802">
                  <c:v>108.89001464</c:v>
                </c:pt>
                <c:pt idx="803">
                  <c:v>109.13998413000002</c:v>
                </c:pt>
                <c:pt idx="804">
                  <c:v>109.39001464999996</c:v>
                </c:pt>
                <c:pt idx="805">
                  <c:v>109.64001465000001</c:v>
                </c:pt>
                <c:pt idx="806">
                  <c:v>109.89999390000003</c:v>
                </c:pt>
                <c:pt idx="807">
                  <c:v>110.14999388999996</c:v>
                </c:pt>
                <c:pt idx="808">
                  <c:v>110.39999388999996</c:v>
                </c:pt>
                <c:pt idx="809">
                  <c:v>110.66000367000004</c:v>
                </c:pt>
                <c:pt idx="810">
                  <c:v>110.91000367000004</c:v>
                </c:pt>
                <c:pt idx="811">
                  <c:v>111.16000365999997</c:v>
                </c:pt>
                <c:pt idx="812">
                  <c:v>111.41998290999999</c:v>
                </c:pt>
                <c:pt idx="813">
                  <c:v>111.67001341999998</c:v>
                </c:pt>
                <c:pt idx="814">
                  <c:v>111.92999266999999</c:v>
                </c:pt>
                <c:pt idx="815">
                  <c:v>112.17999268</c:v>
                </c:pt>
                <c:pt idx="816">
                  <c:v>112.42999266999999</c:v>
                </c:pt>
                <c:pt idx="817">
                  <c:v>112.68997192</c:v>
                </c:pt>
                <c:pt idx="818">
                  <c:v>112.92999266999999</c:v>
                </c:pt>
                <c:pt idx="819">
                  <c:v>113.19000244</c:v>
                </c:pt>
                <c:pt idx="820">
                  <c:v>113.44000244</c:v>
                </c:pt>
                <c:pt idx="821">
                  <c:v>113.70001221000001</c:v>
                </c:pt>
                <c:pt idx="822">
                  <c:v>113.93997192</c:v>
                </c:pt>
                <c:pt idx="823">
                  <c:v>114.19998169000002</c:v>
                </c:pt>
                <c:pt idx="824">
                  <c:v>114.44998169000002</c:v>
                </c:pt>
                <c:pt idx="825">
                  <c:v>114.69998169000002</c:v>
                </c:pt>
                <c:pt idx="826">
                  <c:v>114.94998169000002</c:v>
                </c:pt>
                <c:pt idx="827">
                  <c:v>115.19998169000002</c:v>
                </c:pt>
                <c:pt idx="828">
                  <c:v>115.44000244</c:v>
                </c:pt>
                <c:pt idx="829">
                  <c:v>115.70001221000001</c:v>
                </c:pt>
                <c:pt idx="830">
                  <c:v>115.94998169000002</c:v>
                </c:pt>
                <c:pt idx="831">
                  <c:v>116.20999145000002</c:v>
                </c:pt>
                <c:pt idx="832">
                  <c:v>116.46002198000002</c:v>
                </c:pt>
                <c:pt idx="833">
                  <c:v>116.71002197000001</c:v>
                </c:pt>
                <c:pt idx="834">
                  <c:v>116.95001221000001</c:v>
                </c:pt>
                <c:pt idx="835">
                  <c:v>117.19998169000002</c:v>
                </c:pt>
                <c:pt idx="836">
                  <c:v>117.46002196999996</c:v>
                </c:pt>
                <c:pt idx="837">
                  <c:v>117.69998169000002</c:v>
                </c:pt>
                <c:pt idx="838">
                  <c:v>117.94998169000002</c:v>
                </c:pt>
                <c:pt idx="839">
                  <c:v>118.20001221000001</c:v>
                </c:pt>
                <c:pt idx="840">
                  <c:v>118.45999145000002</c:v>
                </c:pt>
                <c:pt idx="841">
                  <c:v>118.70999146000003</c:v>
                </c:pt>
                <c:pt idx="842">
                  <c:v>118.95001220999995</c:v>
                </c:pt>
                <c:pt idx="843">
                  <c:v>119.20999144999996</c:v>
                </c:pt>
                <c:pt idx="844">
                  <c:v>119.45999145000002</c:v>
                </c:pt>
                <c:pt idx="845">
                  <c:v>119.72000123000004</c:v>
                </c:pt>
                <c:pt idx="846">
                  <c:v>119.97000121999997</c:v>
                </c:pt>
                <c:pt idx="847">
                  <c:v>120.22000121999997</c:v>
                </c:pt>
                <c:pt idx="848">
                  <c:v>120.47000122000003</c:v>
                </c:pt>
                <c:pt idx="849">
                  <c:v>120.72000122000003</c:v>
                </c:pt>
                <c:pt idx="850">
                  <c:v>120.95999144999996</c:v>
                </c:pt>
                <c:pt idx="851">
                  <c:v>121.20001221000001</c:v>
                </c:pt>
                <c:pt idx="852">
                  <c:v>121.44998169000002</c:v>
                </c:pt>
                <c:pt idx="853">
                  <c:v>121.70999144999996</c:v>
                </c:pt>
                <c:pt idx="854">
                  <c:v>121.96002198000002</c:v>
                </c:pt>
                <c:pt idx="855">
                  <c:v>122.20001221000001</c:v>
                </c:pt>
                <c:pt idx="856">
                  <c:v>122.45999146000003</c:v>
                </c:pt>
                <c:pt idx="857">
                  <c:v>122.69000244</c:v>
                </c:pt>
                <c:pt idx="858">
                  <c:v>122.94000244</c:v>
                </c:pt>
                <c:pt idx="859">
                  <c:v>123.19000244</c:v>
                </c:pt>
                <c:pt idx="860">
                  <c:v>123.42999268</c:v>
                </c:pt>
                <c:pt idx="861">
                  <c:v>123.67999268</c:v>
                </c:pt>
                <c:pt idx="862">
                  <c:v>123.91998291000004</c:v>
                </c:pt>
                <c:pt idx="863">
                  <c:v>124.16998290999999</c:v>
                </c:pt>
                <c:pt idx="864">
                  <c:v>124.40997314000003</c:v>
                </c:pt>
                <c:pt idx="865">
                  <c:v>124.66000366999998</c:v>
                </c:pt>
                <c:pt idx="866">
                  <c:v>124.88998413000002</c:v>
                </c:pt>
                <c:pt idx="867">
                  <c:v>125.11999512</c:v>
                </c:pt>
                <c:pt idx="868">
                  <c:v>125.35998536000005</c:v>
                </c:pt>
                <c:pt idx="869">
                  <c:v>125.60000609999997</c:v>
                </c:pt>
                <c:pt idx="870">
                  <c:v>125.82000733000001</c:v>
                </c:pt>
                <c:pt idx="871">
                  <c:v>126.05999756</c:v>
                </c:pt>
                <c:pt idx="872">
                  <c:v>126.27999877999997</c:v>
                </c:pt>
                <c:pt idx="873">
                  <c:v>126.51000977000001</c:v>
                </c:pt>
                <c:pt idx="874">
                  <c:v>126.73999022999999</c:v>
                </c:pt>
                <c:pt idx="875">
                  <c:v>126.95999146000003</c:v>
                </c:pt>
                <c:pt idx="876">
                  <c:v>127.17999268</c:v>
                </c:pt>
                <c:pt idx="877">
                  <c:v>127.41000365999997</c:v>
                </c:pt>
                <c:pt idx="878">
                  <c:v>127.63998414000002</c:v>
                </c:pt>
                <c:pt idx="879">
                  <c:v>127.85000609999997</c:v>
                </c:pt>
                <c:pt idx="880">
                  <c:v>128.07000731999995</c:v>
                </c:pt>
                <c:pt idx="881">
                  <c:v>128.28997802000004</c:v>
                </c:pt>
                <c:pt idx="882">
                  <c:v>128.51000976</c:v>
                </c:pt>
                <c:pt idx="883">
                  <c:v>128.73999022999999</c:v>
                </c:pt>
                <c:pt idx="884">
                  <c:v>128.94998169000002</c:v>
                </c:pt>
                <c:pt idx="885">
                  <c:v>129.17001342999998</c:v>
                </c:pt>
                <c:pt idx="886">
                  <c:v>129.38000488</c:v>
                </c:pt>
                <c:pt idx="887">
                  <c:v>129.60000610999998</c:v>
                </c:pt>
                <c:pt idx="888">
                  <c:v>129.82000732</c:v>
                </c:pt>
                <c:pt idx="889">
                  <c:v>130.03002930000002</c:v>
                </c:pt>
                <c:pt idx="890">
                  <c:v>130.25</c:v>
                </c:pt>
                <c:pt idx="891">
                  <c:v>130.45999146000003</c:v>
                </c:pt>
                <c:pt idx="892">
                  <c:v>130.67999266999999</c:v>
                </c:pt>
                <c:pt idx="893">
                  <c:v>130.89001463999995</c:v>
                </c:pt>
                <c:pt idx="894">
                  <c:v>131.10000609999997</c:v>
                </c:pt>
                <c:pt idx="895">
                  <c:v>131.30999756</c:v>
                </c:pt>
                <c:pt idx="896">
                  <c:v>131.52001953000001</c:v>
                </c:pt>
                <c:pt idx="897">
                  <c:v>131.73001097999997</c:v>
                </c:pt>
                <c:pt idx="898">
                  <c:v>131.92999268</c:v>
                </c:pt>
                <c:pt idx="899">
                  <c:v>132.12997436000001</c:v>
                </c:pt>
                <c:pt idx="900">
                  <c:v>132.33999633999997</c:v>
                </c:pt>
                <c:pt idx="901">
                  <c:v>132.53997801999998</c:v>
                </c:pt>
                <c:pt idx="902">
                  <c:v>132.74002074999999</c:v>
                </c:pt>
                <c:pt idx="903">
                  <c:v>132.94000244</c:v>
                </c:pt>
                <c:pt idx="904">
                  <c:v>133.13000487999994</c:v>
                </c:pt>
                <c:pt idx="905">
                  <c:v>133.33999632999996</c:v>
                </c:pt>
                <c:pt idx="906">
                  <c:v>133.52999877999997</c:v>
                </c:pt>
                <c:pt idx="907">
                  <c:v>133.73001097999997</c:v>
                </c:pt>
                <c:pt idx="908">
                  <c:v>133.91000365999997</c:v>
                </c:pt>
                <c:pt idx="909">
                  <c:v>134.10000609999997</c:v>
                </c:pt>
                <c:pt idx="910">
                  <c:v>134.29000854999998</c:v>
                </c:pt>
                <c:pt idx="911">
                  <c:v>134.48999022999999</c:v>
                </c:pt>
                <c:pt idx="912">
                  <c:v>134.67999268</c:v>
                </c:pt>
                <c:pt idx="913">
                  <c:v>134.86999512</c:v>
                </c:pt>
                <c:pt idx="914">
                  <c:v>135.04998778999999</c:v>
                </c:pt>
                <c:pt idx="915">
                  <c:v>135.24002074999999</c:v>
                </c:pt>
                <c:pt idx="916">
                  <c:v>135.42001342999998</c:v>
                </c:pt>
                <c:pt idx="917">
                  <c:v>135.60998535000004</c:v>
                </c:pt>
                <c:pt idx="918">
                  <c:v>135.79000853999997</c:v>
                </c:pt>
                <c:pt idx="919">
                  <c:v>135.97998046999999</c:v>
                </c:pt>
                <c:pt idx="920">
                  <c:v>136.16000365999997</c:v>
                </c:pt>
                <c:pt idx="921">
                  <c:v>136.35000609999997</c:v>
                </c:pt>
                <c:pt idx="922">
                  <c:v>136.52999878000003</c:v>
                </c:pt>
                <c:pt idx="923">
                  <c:v>136.70999146000003</c:v>
                </c:pt>
                <c:pt idx="924">
                  <c:v>136.89999388999996</c:v>
                </c:pt>
                <c:pt idx="925">
                  <c:v>137.07998658000002</c:v>
                </c:pt>
                <c:pt idx="926">
                  <c:v>137.26000976</c:v>
                </c:pt>
                <c:pt idx="927">
                  <c:v>137.44000245000001</c:v>
                </c:pt>
                <c:pt idx="928">
                  <c:v>137.61999510999999</c:v>
                </c:pt>
                <c:pt idx="929">
                  <c:v>137.78997801999998</c:v>
                </c:pt>
                <c:pt idx="930">
                  <c:v>137.98001099000004</c:v>
                </c:pt>
                <c:pt idx="931">
                  <c:v>138.16000366000003</c:v>
                </c:pt>
                <c:pt idx="932">
                  <c:v>138.33001708999996</c:v>
                </c:pt>
                <c:pt idx="933">
                  <c:v>138.51000976</c:v>
                </c:pt>
                <c:pt idx="934">
                  <c:v>138.69000243999994</c:v>
                </c:pt>
                <c:pt idx="935">
                  <c:v>138.85998534999999</c:v>
                </c:pt>
                <c:pt idx="936">
                  <c:v>139.04000855000004</c:v>
                </c:pt>
                <c:pt idx="937">
                  <c:v>139.20999144999996</c:v>
                </c:pt>
                <c:pt idx="938">
                  <c:v>139.38998413000002</c:v>
                </c:pt>
                <c:pt idx="939">
                  <c:v>139.55999756</c:v>
                </c:pt>
                <c:pt idx="940">
                  <c:v>139.72998046999999</c:v>
                </c:pt>
                <c:pt idx="941">
                  <c:v>139.90002442000002</c:v>
                </c:pt>
                <c:pt idx="942">
                  <c:v>140.07000731999995</c:v>
                </c:pt>
                <c:pt idx="943">
                  <c:v>140.25</c:v>
                </c:pt>
                <c:pt idx="944">
                  <c:v>140.41000365999997</c:v>
                </c:pt>
                <c:pt idx="945">
                  <c:v>140.58001709000001</c:v>
                </c:pt>
                <c:pt idx="946">
                  <c:v>140.75</c:v>
                </c:pt>
                <c:pt idx="947">
                  <c:v>140.91000365999997</c:v>
                </c:pt>
                <c:pt idx="948">
                  <c:v>141.08001708999996</c:v>
                </c:pt>
                <c:pt idx="949">
                  <c:v>141.25</c:v>
                </c:pt>
                <c:pt idx="950">
                  <c:v>141.39999388999996</c:v>
                </c:pt>
                <c:pt idx="951">
                  <c:v>141.57000732</c:v>
                </c:pt>
                <c:pt idx="952">
                  <c:v>141.73001098999998</c:v>
                </c:pt>
                <c:pt idx="953">
                  <c:v>141.89001465000001</c:v>
                </c:pt>
                <c:pt idx="954">
                  <c:v>142.05999756</c:v>
                </c:pt>
                <c:pt idx="955">
                  <c:v>142.20999144999996</c:v>
                </c:pt>
                <c:pt idx="956">
                  <c:v>142.38000488</c:v>
                </c:pt>
                <c:pt idx="957">
                  <c:v>142.53997801999998</c:v>
                </c:pt>
                <c:pt idx="958">
                  <c:v>142.69000245000001</c:v>
                </c:pt>
                <c:pt idx="959">
                  <c:v>142.86001586999998</c:v>
                </c:pt>
                <c:pt idx="960">
                  <c:v>143.01000975999995</c:v>
                </c:pt>
                <c:pt idx="961">
                  <c:v>143.16998292000005</c:v>
                </c:pt>
                <c:pt idx="962">
                  <c:v>143.33999634000003</c:v>
                </c:pt>
                <c:pt idx="963">
                  <c:v>143.48999023000005</c:v>
                </c:pt>
                <c:pt idx="964">
                  <c:v>143.64996337999997</c:v>
                </c:pt>
                <c:pt idx="965">
                  <c:v>143.80001830999998</c:v>
                </c:pt>
                <c:pt idx="966">
                  <c:v>143.95999146000008</c:v>
                </c:pt>
                <c:pt idx="967">
                  <c:v>144.10998534999999</c:v>
                </c:pt>
                <c:pt idx="968">
                  <c:v>144.26000976</c:v>
                </c:pt>
                <c:pt idx="969">
                  <c:v>144.42001342999998</c:v>
                </c:pt>
                <c:pt idx="970">
                  <c:v>144.57000732</c:v>
                </c:pt>
                <c:pt idx="971">
                  <c:v>144.71997070000003</c:v>
                </c:pt>
                <c:pt idx="972">
                  <c:v>144.87997437000001</c:v>
                </c:pt>
                <c:pt idx="973">
                  <c:v>145.03002930000002</c:v>
                </c:pt>
                <c:pt idx="974">
                  <c:v>145.17001342999993</c:v>
                </c:pt>
                <c:pt idx="975">
                  <c:v>145.32000732</c:v>
                </c:pt>
                <c:pt idx="976">
                  <c:v>145.47000122000003</c:v>
                </c:pt>
                <c:pt idx="977">
                  <c:v>145.61999510999999</c:v>
                </c:pt>
                <c:pt idx="978">
                  <c:v>145.76998901000002</c:v>
                </c:pt>
                <c:pt idx="979">
                  <c:v>145.91003417999997</c:v>
                </c:pt>
                <c:pt idx="980">
                  <c:v>146.06002808000005</c:v>
                </c:pt>
                <c:pt idx="981">
                  <c:v>146.20001219999995</c:v>
                </c:pt>
                <c:pt idx="982">
                  <c:v>146.34002686000002</c:v>
                </c:pt>
                <c:pt idx="983">
                  <c:v>146.49002074999993</c:v>
                </c:pt>
                <c:pt idx="984">
                  <c:v>146.63000489000001</c:v>
                </c:pt>
                <c:pt idx="985">
                  <c:v>146.76998900999996</c:v>
                </c:pt>
                <c:pt idx="986">
                  <c:v>146.91000366000003</c:v>
                </c:pt>
                <c:pt idx="987">
                  <c:v>147.04998779000005</c:v>
                </c:pt>
                <c:pt idx="988">
                  <c:v>147.19000244</c:v>
                </c:pt>
                <c:pt idx="989">
                  <c:v>147.32000733000007</c:v>
                </c:pt>
                <c:pt idx="990">
                  <c:v>147.45999146000003</c:v>
                </c:pt>
                <c:pt idx="991">
                  <c:v>147.58999634000008</c:v>
                </c:pt>
                <c:pt idx="992">
                  <c:v>147.72000121999997</c:v>
                </c:pt>
                <c:pt idx="993">
                  <c:v>147.86001586999993</c:v>
                </c:pt>
                <c:pt idx="994">
                  <c:v>147.98999022999999</c:v>
                </c:pt>
                <c:pt idx="995">
                  <c:v>148.13000487999994</c:v>
                </c:pt>
                <c:pt idx="996">
                  <c:v>148.26000977000001</c:v>
                </c:pt>
                <c:pt idx="997">
                  <c:v>148.39001464999996</c:v>
                </c:pt>
                <c:pt idx="998">
                  <c:v>148.52001953000001</c:v>
                </c:pt>
                <c:pt idx="999">
                  <c:v>148.65002440999996</c:v>
                </c:pt>
                <c:pt idx="1000">
                  <c:v>148.78002930000002</c:v>
                </c:pt>
                <c:pt idx="1001">
                  <c:v>148.90997314999998</c:v>
                </c:pt>
                <c:pt idx="1002">
                  <c:v>149.02996826000003</c:v>
                </c:pt>
                <c:pt idx="1003">
                  <c:v>149.14999388999996</c:v>
                </c:pt>
                <c:pt idx="1004">
                  <c:v>149.27999878000003</c:v>
                </c:pt>
                <c:pt idx="1005">
                  <c:v>149.41000367000004</c:v>
                </c:pt>
                <c:pt idx="1006">
                  <c:v>149.52999877999997</c:v>
                </c:pt>
                <c:pt idx="1007">
                  <c:v>149.65002441000001</c:v>
                </c:pt>
                <c:pt idx="1008">
                  <c:v>149.76998901999997</c:v>
                </c:pt>
                <c:pt idx="1009">
                  <c:v>149.88998413000007</c:v>
                </c:pt>
                <c:pt idx="1010">
                  <c:v>150</c:v>
                </c:pt>
                <c:pt idx="1011">
                  <c:v>150.12002563999994</c:v>
                </c:pt>
                <c:pt idx="1012">
                  <c:v>150.24002075000004</c:v>
                </c:pt>
                <c:pt idx="1013">
                  <c:v>150.34997558999999</c:v>
                </c:pt>
                <c:pt idx="1014">
                  <c:v>150.45999145000002</c:v>
                </c:pt>
                <c:pt idx="1015">
                  <c:v>150.57000732</c:v>
                </c:pt>
                <c:pt idx="1016">
                  <c:v>150.68002319999994</c:v>
                </c:pt>
                <c:pt idx="1017">
                  <c:v>150.78002929000002</c:v>
                </c:pt>
                <c:pt idx="1018">
                  <c:v>150.88998413000002</c:v>
                </c:pt>
                <c:pt idx="1019">
                  <c:v>151.00000000000006</c:v>
                </c:pt>
                <c:pt idx="1020">
                  <c:v>151.11001587000004</c:v>
                </c:pt>
                <c:pt idx="1021">
                  <c:v>151.20996092999997</c:v>
                </c:pt>
                <c:pt idx="1022">
                  <c:v>151.32000733000007</c:v>
                </c:pt>
                <c:pt idx="1023">
                  <c:v>151.42001341999998</c:v>
                </c:pt>
                <c:pt idx="1024">
                  <c:v>151.52001953999996</c:v>
                </c:pt>
                <c:pt idx="1025">
                  <c:v>151.61996460000006</c:v>
                </c:pt>
                <c:pt idx="1026">
                  <c:v>151.72000121999997</c:v>
                </c:pt>
                <c:pt idx="1027">
                  <c:v>151.83001708999996</c:v>
                </c:pt>
                <c:pt idx="1028">
                  <c:v>151.91998291000004</c:v>
                </c:pt>
                <c:pt idx="1029">
                  <c:v>152.02999878000003</c:v>
                </c:pt>
                <c:pt idx="1030">
                  <c:v>152.13003539999994</c:v>
                </c:pt>
                <c:pt idx="1031">
                  <c:v>152.22998047000004</c:v>
                </c:pt>
                <c:pt idx="1032">
                  <c:v>152.33001709000001</c:v>
                </c:pt>
                <c:pt idx="1033">
                  <c:v>152.41998290999999</c:v>
                </c:pt>
                <c:pt idx="1034">
                  <c:v>152.51998902000008</c:v>
                </c:pt>
                <c:pt idx="1035">
                  <c:v>152.61001586999998</c:v>
                </c:pt>
                <c:pt idx="1036">
                  <c:v>152.69998168999996</c:v>
                </c:pt>
                <c:pt idx="1037">
                  <c:v>152.80001830999993</c:v>
                </c:pt>
                <c:pt idx="1038">
                  <c:v>152.88998413000002</c:v>
                </c:pt>
                <c:pt idx="1039">
                  <c:v>152.98001098999998</c:v>
                </c:pt>
                <c:pt idx="1040">
                  <c:v>153.07000731999995</c:v>
                </c:pt>
                <c:pt idx="1041">
                  <c:v>153.16000367000004</c:v>
                </c:pt>
                <c:pt idx="1042">
                  <c:v>153.25</c:v>
                </c:pt>
                <c:pt idx="1043">
                  <c:v>153.33999633999997</c:v>
                </c:pt>
                <c:pt idx="1044">
                  <c:v>153.42001341999992</c:v>
                </c:pt>
                <c:pt idx="1045">
                  <c:v>153.50997925000001</c:v>
                </c:pt>
                <c:pt idx="1046">
                  <c:v>153.58999634000003</c:v>
                </c:pt>
                <c:pt idx="1047">
                  <c:v>153.67999268</c:v>
                </c:pt>
                <c:pt idx="1048">
                  <c:v>153.76000975999995</c:v>
                </c:pt>
                <c:pt idx="1049">
                  <c:v>153.83996582000003</c:v>
                </c:pt>
                <c:pt idx="1050">
                  <c:v>153.92999266999999</c:v>
                </c:pt>
                <c:pt idx="1051">
                  <c:v>154.00997924999996</c:v>
                </c:pt>
                <c:pt idx="1052">
                  <c:v>154.08999632999996</c:v>
                </c:pt>
                <c:pt idx="1053">
                  <c:v>154.16998291000004</c:v>
                </c:pt>
                <c:pt idx="1054">
                  <c:v>154.23999022999999</c:v>
                </c:pt>
                <c:pt idx="1055">
                  <c:v>154.31997681000001</c:v>
                </c:pt>
                <c:pt idx="1056">
                  <c:v>154.40002441999997</c:v>
                </c:pt>
                <c:pt idx="1057">
                  <c:v>154.47998047000004</c:v>
                </c:pt>
                <c:pt idx="1058">
                  <c:v>154.56002808</c:v>
                </c:pt>
                <c:pt idx="1059">
                  <c:v>154.62997436000001</c:v>
                </c:pt>
                <c:pt idx="1060">
                  <c:v>154.71002197999996</c:v>
                </c:pt>
                <c:pt idx="1061">
                  <c:v>154.77999878000003</c:v>
                </c:pt>
                <c:pt idx="1062">
                  <c:v>154.85003662000003</c:v>
                </c:pt>
                <c:pt idx="1063">
                  <c:v>154.92001342999998</c:v>
                </c:pt>
                <c:pt idx="1064">
                  <c:v>154.99996948</c:v>
                </c:pt>
                <c:pt idx="1065">
                  <c:v>155.07000731999995</c:v>
                </c:pt>
                <c:pt idx="1066">
                  <c:v>155.13998414000008</c:v>
                </c:pt>
                <c:pt idx="1067">
                  <c:v>155.21002197000001</c:v>
                </c:pt>
                <c:pt idx="1068">
                  <c:v>155.27999878000003</c:v>
                </c:pt>
                <c:pt idx="1069">
                  <c:v>155.34997558999999</c:v>
                </c:pt>
                <c:pt idx="1070">
                  <c:v>155.42001342999998</c:v>
                </c:pt>
                <c:pt idx="1071">
                  <c:v>155.47998047000004</c:v>
                </c:pt>
                <c:pt idx="1072">
                  <c:v>155.55001831000004</c:v>
                </c:pt>
                <c:pt idx="1073">
                  <c:v>155.61001586999998</c:v>
                </c:pt>
                <c:pt idx="1074">
                  <c:v>155.67999266999999</c:v>
                </c:pt>
                <c:pt idx="1075">
                  <c:v>155.74996948</c:v>
                </c:pt>
                <c:pt idx="1076">
                  <c:v>155.80999755999994</c:v>
                </c:pt>
                <c:pt idx="1077">
                  <c:v>155.87997437000007</c:v>
                </c:pt>
                <c:pt idx="1078">
                  <c:v>155.94003294999999</c:v>
                </c:pt>
                <c:pt idx="1079">
                  <c:v>156.01000976</c:v>
                </c:pt>
                <c:pt idx="1080">
                  <c:v>156.05996705000001</c:v>
                </c:pt>
                <c:pt idx="1081">
                  <c:v>156.12002562999993</c:v>
                </c:pt>
                <c:pt idx="1082">
                  <c:v>156.19000243999994</c:v>
                </c:pt>
                <c:pt idx="1083">
                  <c:v>156.25000000000006</c:v>
                </c:pt>
                <c:pt idx="1084">
                  <c:v>156.31002808000005</c:v>
                </c:pt>
                <c:pt idx="1085">
                  <c:v>156.36999512</c:v>
                </c:pt>
                <c:pt idx="1086">
                  <c:v>156.42999266999999</c:v>
                </c:pt>
                <c:pt idx="1087">
                  <c:v>156.47998046999999</c:v>
                </c:pt>
                <c:pt idx="1088">
                  <c:v>156.54000854999998</c:v>
                </c:pt>
                <c:pt idx="1089">
                  <c:v>156.60000611000004</c:v>
                </c:pt>
                <c:pt idx="1090">
                  <c:v>156.64996337000002</c:v>
                </c:pt>
                <c:pt idx="1091">
                  <c:v>156.71002197000001</c:v>
                </c:pt>
                <c:pt idx="1092">
                  <c:v>156.77001953000001</c:v>
                </c:pt>
                <c:pt idx="1093">
                  <c:v>156.81997681000001</c:v>
                </c:pt>
                <c:pt idx="1094">
                  <c:v>156.88003539999994</c:v>
                </c:pt>
                <c:pt idx="1095">
                  <c:v>156.92999266999993</c:v>
                </c:pt>
                <c:pt idx="1096">
                  <c:v>156.98999024000005</c:v>
                </c:pt>
                <c:pt idx="1097">
                  <c:v>157.04998780000005</c:v>
                </c:pt>
                <c:pt idx="1098">
                  <c:v>157.10000610000003</c:v>
                </c:pt>
                <c:pt idx="1099">
                  <c:v>157.16000367000004</c:v>
                </c:pt>
                <c:pt idx="1100">
                  <c:v>157.20999144999996</c:v>
                </c:pt>
                <c:pt idx="1101">
                  <c:v>157.25997925000001</c:v>
                </c:pt>
                <c:pt idx="1102">
                  <c:v>157.31002806999993</c:v>
                </c:pt>
                <c:pt idx="1103">
                  <c:v>157.37002563999994</c:v>
                </c:pt>
                <c:pt idx="1104">
                  <c:v>157.41998291000004</c:v>
                </c:pt>
                <c:pt idx="1105">
                  <c:v>157.46997070000003</c:v>
                </c:pt>
                <c:pt idx="1106">
                  <c:v>157.52001953000001</c:v>
                </c:pt>
                <c:pt idx="1107">
                  <c:v>157.58001709000001</c:v>
                </c:pt>
                <c:pt idx="1108">
                  <c:v>157.61999512</c:v>
                </c:pt>
                <c:pt idx="1109">
                  <c:v>157.67999266999999</c:v>
                </c:pt>
                <c:pt idx="1110">
                  <c:v>157.72998046999999</c:v>
                </c:pt>
                <c:pt idx="1111">
                  <c:v>157.78002929999997</c:v>
                </c:pt>
                <c:pt idx="1112">
                  <c:v>157.82000731999995</c:v>
                </c:pt>
                <c:pt idx="1113">
                  <c:v>157.88000488000006</c:v>
                </c:pt>
                <c:pt idx="1114">
                  <c:v>157.91998291000004</c:v>
                </c:pt>
                <c:pt idx="1115">
                  <c:v>157.97003174000002</c:v>
                </c:pt>
                <c:pt idx="1116">
                  <c:v>158.02001953000001</c:v>
                </c:pt>
                <c:pt idx="1117">
                  <c:v>158.07000732</c:v>
                </c:pt>
                <c:pt idx="1118">
                  <c:v>158.11999510999999</c:v>
                </c:pt>
                <c:pt idx="1119">
                  <c:v>158.16998290999999</c:v>
                </c:pt>
                <c:pt idx="1120">
                  <c:v>158.20996092999997</c:v>
                </c:pt>
                <c:pt idx="1121">
                  <c:v>158.26000975999995</c:v>
                </c:pt>
                <c:pt idx="1122">
                  <c:v>158.30999755999994</c:v>
                </c:pt>
                <c:pt idx="1123">
                  <c:v>158.36001586999993</c:v>
                </c:pt>
                <c:pt idx="1124">
                  <c:v>158.41000367000004</c:v>
                </c:pt>
                <c:pt idx="1125">
                  <c:v>158.44998168000001</c:v>
                </c:pt>
                <c:pt idx="1126">
                  <c:v>158.49002075000004</c:v>
                </c:pt>
                <c:pt idx="1127">
                  <c:v>158.54000855000004</c:v>
                </c:pt>
                <c:pt idx="1128">
                  <c:v>158.59002686000002</c:v>
                </c:pt>
                <c:pt idx="1129">
                  <c:v>158.63000489000001</c:v>
                </c:pt>
                <c:pt idx="1130">
                  <c:v>158.66998290999999</c:v>
                </c:pt>
                <c:pt idx="1131">
                  <c:v>158.71997070999998</c:v>
                </c:pt>
                <c:pt idx="1132">
                  <c:v>158.76004028999995</c:v>
                </c:pt>
                <c:pt idx="1133">
                  <c:v>158.81002807999994</c:v>
                </c:pt>
                <c:pt idx="1134">
                  <c:v>158.85000609999997</c:v>
                </c:pt>
                <c:pt idx="1135">
                  <c:v>158.89999390000008</c:v>
                </c:pt>
                <c:pt idx="1136">
                  <c:v>158.94000244000006</c:v>
                </c:pt>
                <c:pt idx="1137">
                  <c:v>158.97998047000004</c:v>
                </c:pt>
                <c:pt idx="1138">
                  <c:v>159.02001953000001</c:v>
                </c:pt>
                <c:pt idx="1139">
                  <c:v>159.07003784</c:v>
                </c:pt>
                <c:pt idx="1140">
                  <c:v>159.11001587000004</c:v>
                </c:pt>
                <c:pt idx="1141">
                  <c:v>159.15002442000002</c:v>
                </c:pt>
                <c:pt idx="1142">
                  <c:v>159.20001221000001</c:v>
                </c:pt>
                <c:pt idx="1143">
                  <c:v>159.23999022999999</c:v>
                </c:pt>
                <c:pt idx="1144">
                  <c:v>159.27996825999998</c:v>
                </c:pt>
                <c:pt idx="1145">
                  <c:v>159.31997679999995</c:v>
                </c:pt>
                <c:pt idx="1146">
                  <c:v>159.35998534999999</c:v>
                </c:pt>
                <c:pt idx="1147">
                  <c:v>159.40002440999996</c:v>
                </c:pt>
                <c:pt idx="1148">
                  <c:v>159.44000243999994</c:v>
                </c:pt>
                <c:pt idx="1149">
                  <c:v>159.48001097999992</c:v>
                </c:pt>
                <c:pt idx="1150">
                  <c:v>159.51998902000008</c:v>
                </c:pt>
                <c:pt idx="1151">
                  <c:v>159.55999756000006</c:v>
                </c:pt>
                <c:pt idx="1152">
                  <c:v>159.59997558000003</c:v>
                </c:pt>
                <c:pt idx="1153">
                  <c:v>159.64001464</c:v>
                </c:pt>
                <c:pt idx="1154">
                  <c:v>159.68002318999999</c:v>
                </c:pt>
                <c:pt idx="1155">
                  <c:v>159.72000122000003</c:v>
                </c:pt>
                <c:pt idx="1156">
                  <c:v>159.76000976</c:v>
                </c:pt>
                <c:pt idx="1157">
                  <c:v>159.7999878</c:v>
                </c:pt>
                <c:pt idx="1158">
                  <c:v>159.82998656999996</c:v>
                </c:pt>
                <c:pt idx="1159">
                  <c:v>159.8699646</c:v>
                </c:pt>
                <c:pt idx="1160">
                  <c:v>159.91998290999999</c:v>
                </c:pt>
                <c:pt idx="1161">
                  <c:v>159.95001220999995</c:v>
                </c:pt>
                <c:pt idx="1162">
                  <c:v>159.99002074999993</c:v>
                </c:pt>
                <c:pt idx="1163">
                  <c:v>160.02999877999997</c:v>
                </c:pt>
                <c:pt idx="1164">
                  <c:v>160.05999756000006</c:v>
                </c:pt>
                <c:pt idx="1165">
                  <c:v>160.10000610000003</c:v>
                </c:pt>
                <c:pt idx="1166">
                  <c:v>160.13998413000007</c:v>
                </c:pt>
                <c:pt idx="1167">
                  <c:v>160.16998291000004</c:v>
                </c:pt>
                <c:pt idx="1168">
                  <c:v>160.20999146000003</c:v>
                </c:pt>
                <c:pt idx="1169">
                  <c:v>160.25003052</c:v>
                </c:pt>
                <c:pt idx="1170">
                  <c:v>160.28002930000002</c:v>
                </c:pt>
                <c:pt idx="1171">
                  <c:v>160.32000733000001</c:v>
                </c:pt>
                <c:pt idx="1172">
                  <c:v>160.35000609999997</c:v>
                </c:pt>
                <c:pt idx="1173">
                  <c:v>160.39999390000003</c:v>
                </c:pt>
                <c:pt idx="1174">
                  <c:v>160.41998290999999</c:v>
                </c:pt>
                <c:pt idx="1175">
                  <c:v>160.45999144999996</c:v>
                </c:pt>
                <c:pt idx="1176">
                  <c:v>160.49996948</c:v>
                </c:pt>
                <c:pt idx="1177">
                  <c:v>160.52996825999998</c:v>
                </c:pt>
                <c:pt idx="1178">
                  <c:v>160.56002806999993</c:v>
                </c:pt>
                <c:pt idx="1179">
                  <c:v>160.60003661999997</c:v>
                </c:pt>
                <c:pt idx="1180">
                  <c:v>160.64001464999996</c:v>
                </c:pt>
                <c:pt idx="1181">
                  <c:v>160.67001342999993</c:v>
                </c:pt>
                <c:pt idx="1182">
                  <c:v>160.69998169000007</c:v>
                </c:pt>
                <c:pt idx="1183">
                  <c:v>160.73999024000005</c:v>
                </c:pt>
                <c:pt idx="1184">
                  <c:v>160.76998901000002</c:v>
                </c:pt>
                <c:pt idx="1185">
                  <c:v>160.80999756000006</c:v>
                </c:pt>
                <c:pt idx="1186">
                  <c:v>160.83996582000009</c:v>
                </c:pt>
                <c:pt idx="1187">
                  <c:v>160.88000488</c:v>
                </c:pt>
                <c:pt idx="1188">
                  <c:v>160.92004394000003</c:v>
                </c:pt>
                <c:pt idx="1189">
                  <c:v>160.95001221000007</c:v>
                </c:pt>
                <c:pt idx="1190">
                  <c:v>160.97998046999999</c:v>
                </c:pt>
                <c:pt idx="1191">
                  <c:v>161.01000977000001</c:v>
                </c:pt>
                <c:pt idx="1192">
                  <c:v>161.04998780000005</c:v>
                </c:pt>
                <c:pt idx="1193">
                  <c:v>161.08996581999997</c:v>
                </c:pt>
                <c:pt idx="1194">
                  <c:v>161.11999512</c:v>
                </c:pt>
                <c:pt idx="1195">
                  <c:v>161.14996338000003</c:v>
                </c:pt>
                <c:pt idx="1196">
                  <c:v>161.18005371999993</c:v>
                </c:pt>
                <c:pt idx="1197">
                  <c:v>161.22003173999997</c:v>
                </c:pt>
                <c:pt idx="1198">
                  <c:v>161.25</c:v>
                </c:pt>
                <c:pt idx="1199">
                  <c:v>161.2800292899999</c:v>
                </c:pt>
                <c:pt idx="1200">
                  <c:v>161.32000731999995</c:v>
                </c:pt>
                <c:pt idx="1201">
                  <c:v>161.35003661999997</c:v>
                </c:pt>
                <c:pt idx="1202">
                  <c:v>161.38000488</c:v>
                </c:pt>
                <c:pt idx="1203">
                  <c:v>161.40997314000003</c:v>
                </c:pt>
                <c:pt idx="1204">
                  <c:v>161.45001220000006</c:v>
                </c:pt>
                <c:pt idx="1205">
                  <c:v>161.47998046999999</c:v>
                </c:pt>
                <c:pt idx="1206">
                  <c:v>161.51000977000001</c:v>
                </c:pt>
                <c:pt idx="1207">
                  <c:v>161.55004883000004</c:v>
                </c:pt>
                <c:pt idx="1208">
                  <c:v>161.58001709000007</c:v>
                </c:pt>
                <c:pt idx="1209">
                  <c:v>161.60998536</c:v>
                </c:pt>
                <c:pt idx="1210">
                  <c:v>161.65002442000002</c:v>
                </c:pt>
                <c:pt idx="1211">
                  <c:v>161.69000245000007</c:v>
                </c:pt>
                <c:pt idx="1212">
                  <c:v>161.71997069999998</c:v>
                </c:pt>
                <c:pt idx="1213">
                  <c:v>161.76000977000001</c:v>
                </c:pt>
                <c:pt idx="1214">
                  <c:v>161.78997802000004</c:v>
                </c:pt>
                <c:pt idx="1215">
                  <c:v>161.82000732999995</c:v>
                </c:pt>
                <c:pt idx="1216">
                  <c:v>161.85998534999999</c:v>
                </c:pt>
                <c:pt idx="1217">
                  <c:v>161.88995361000002</c:v>
                </c:pt>
                <c:pt idx="1218">
                  <c:v>161.92999266999993</c:v>
                </c:pt>
                <c:pt idx="1219">
                  <c:v>161.96997069999998</c:v>
                </c:pt>
                <c:pt idx="1220">
                  <c:v>162</c:v>
                </c:pt>
                <c:pt idx="1221">
                  <c:v>162.04003905999991</c:v>
                </c:pt>
                <c:pt idx="1222">
                  <c:v>162.07000732999995</c:v>
                </c:pt>
                <c:pt idx="1223">
                  <c:v>162.09997557999998</c:v>
                </c:pt>
                <c:pt idx="1224">
                  <c:v>162.1400146499999</c:v>
                </c:pt>
                <c:pt idx="1225">
                  <c:v>162.16998291000004</c:v>
                </c:pt>
                <c:pt idx="1226">
                  <c:v>162.21002198000008</c:v>
                </c:pt>
                <c:pt idx="1227">
                  <c:v>162.23999022999999</c:v>
                </c:pt>
                <c:pt idx="1228">
                  <c:v>162.27996826000003</c:v>
                </c:pt>
                <c:pt idx="1229">
                  <c:v>162.30999756000006</c:v>
                </c:pt>
                <c:pt idx="1230">
                  <c:v>162.33996582000009</c:v>
                </c:pt>
                <c:pt idx="1231">
                  <c:v>162.37994384000001</c:v>
                </c:pt>
                <c:pt idx="1232">
                  <c:v>162.41003418000003</c:v>
                </c:pt>
                <c:pt idx="1233">
                  <c:v>162.44000244000006</c:v>
                </c:pt>
                <c:pt idx="1234">
                  <c:v>162.48004150999998</c:v>
                </c:pt>
                <c:pt idx="1235">
                  <c:v>162.51000976</c:v>
                </c:pt>
                <c:pt idx="1236">
                  <c:v>162.54998779000005</c:v>
                </c:pt>
                <c:pt idx="1237">
                  <c:v>162.57000732999995</c:v>
                </c:pt>
                <c:pt idx="1238">
                  <c:v>162.59997558999999</c:v>
                </c:pt>
                <c:pt idx="1239">
                  <c:v>162.64001465000001</c:v>
                </c:pt>
                <c:pt idx="1240">
                  <c:v>162.66998291000004</c:v>
                </c:pt>
                <c:pt idx="1241">
                  <c:v>162.70996093999997</c:v>
                </c:pt>
                <c:pt idx="1242">
                  <c:v>162.72998046999999</c:v>
                </c:pt>
                <c:pt idx="1243">
                  <c:v>162.76000977000001</c:v>
                </c:pt>
                <c:pt idx="1244">
                  <c:v>162.80004882999992</c:v>
                </c:pt>
                <c:pt idx="1245">
                  <c:v>162.83001708999996</c:v>
                </c:pt>
                <c:pt idx="1246">
                  <c:v>162.86999512</c:v>
                </c:pt>
                <c:pt idx="1247">
                  <c:v>162.9000244099999</c:v>
                </c:pt>
                <c:pt idx="1248">
                  <c:v>162.92999266999993</c:v>
                </c:pt>
                <c:pt idx="1249">
                  <c:v>162.97003172999996</c:v>
                </c:pt>
                <c:pt idx="1250">
                  <c:v>163</c:v>
                </c:pt>
                <c:pt idx="1251">
                  <c:v>163.03997803000004</c:v>
                </c:pt>
                <c:pt idx="1252">
                  <c:v>163.07000732000006</c:v>
                </c:pt>
                <c:pt idx="1253">
                  <c:v>163.1099853500001</c:v>
                </c:pt>
                <c:pt idx="1254">
                  <c:v>163.13995362000003</c:v>
                </c:pt>
                <c:pt idx="1255">
                  <c:v>163.17999268000005</c:v>
                </c:pt>
                <c:pt idx="1256">
                  <c:v>163.20996094000009</c:v>
                </c:pt>
                <c:pt idx="1257">
                  <c:v>163.24005126999998</c:v>
                </c:pt>
                <c:pt idx="1258">
                  <c:v>163.28002930000002</c:v>
                </c:pt>
                <c:pt idx="1259">
                  <c:v>163.30999756000006</c:v>
                </c:pt>
                <c:pt idx="1260">
                  <c:v>163.35003661999997</c:v>
                </c:pt>
                <c:pt idx="1261">
                  <c:v>163.36999512</c:v>
                </c:pt>
                <c:pt idx="1262">
                  <c:v>163.41003418000003</c:v>
                </c:pt>
                <c:pt idx="1263">
                  <c:v>163.44000243999994</c:v>
                </c:pt>
                <c:pt idx="1264">
                  <c:v>163.46997069999998</c:v>
                </c:pt>
                <c:pt idx="1265">
                  <c:v>163.51000977000001</c:v>
                </c:pt>
                <c:pt idx="1266">
                  <c:v>163.53997802000004</c:v>
                </c:pt>
                <c:pt idx="1267">
                  <c:v>163.58001708999996</c:v>
                </c:pt>
                <c:pt idx="1268">
                  <c:v>163.59997558999999</c:v>
                </c:pt>
                <c:pt idx="1269">
                  <c:v>163.63995361000002</c:v>
                </c:pt>
                <c:pt idx="1270">
                  <c:v>163.66998290999993</c:v>
                </c:pt>
                <c:pt idx="1271">
                  <c:v>163.70996092999997</c:v>
                </c:pt>
                <c:pt idx="1272">
                  <c:v>163.73004149999997</c:v>
                </c:pt>
                <c:pt idx="1273">
                  <c:v>163.77001953000001</c:v>
                </c:pt>
                <c:pt idx="1274">
                  <c:v>163.80004882999992</c:v>
                </c:pt>
                <c:pt idx="1275">
                  <c:v>163.82000732999995</c:v>
                </c:pt>
                <c:pt idx="1276">
                  <c:v>163.85998534999999</c:v>
                </c:pt>
                <c:pt idx="1277">
                  <c:v>163.88000487999989</c:v>
                </c:pt>
                <c:pt idx="1278">
                  <c:v>163.91998290999993</c:v>
                </c:pt>
                <c:pt idx="1279">
                  <c:v>163.94000245000007</c:v>
                </c:pt>
                <c:pt idx="1280">
                  <c:v>163.9799804700001</c:v>
                </c:pt>
                <c:pt idx="1281">
                  <c:v>164</c:v>
                </c:pt>
                <c:pt idx="1282">
                  <c:v>164.03997803000004</c:v>
                </c:pt>
                <c:pt idx="1283">
                  <c:v>164.05999756000006</c:v>
                </c:pt>
                <c:pt idx="1284">
                  <c:v>164.0999755900001</c:v>
                </c:pt>
                <c:pt idx="1285">
                  <c:v>164.11999510999999</c:v>
                </c:pt>
                <c:pt idx="1286">
                  <c:v>164.14996337000002</c:v>
                </c:pt>
                <c:pt idx="1287">
                  <c:v>164.18005371000004</c:v>
                </c:pt>
                <c:pt idx="1288">
                  <c:v>164.21002197000007</c:v>
                </c:pt>
                <c:pt idx="1289">
                  <c:v>164.23004150999998</c:v>
                </c:pt>
                <c:pt idx="1290">
                  <c:v>164.27001953000001</c:v>
                </c:pt>
                <c:pt idx="1291">
                  <c:v>164.28997802000004</c:v>
                </c:pt>
                <c:pt idx="1292">
                  <c:v>164.32000731999995</c:v>
                </c:pt>
                <c:pt idx="1293">
                  <c:v>164.34997557999998</c:v>
                </c:pt>
                <c:pt idx="1294">
                  <c:v>164.38000489000001</c:v>
                </c:pt>
                <c:pt idx="1295">
                  <c:v>164.40997315000004</c:v>
                </c:pt>
                <c:pt idx="1296">
                  <c:v>164.45001220999995</c:v>
                </c:pt>
                <c:pt idx="1297">
                  <c:v>164.46997069999998</c:v>
                </c:pt>
                <c:pt idx="1298">
                  <c:v>164.5</c:v>
                </c:pt>
                <c:pt idx="1299">
                  <c:v>164.51995850000003</c:v>
                </c:pt>
                <c:pt idx="1300">
                  <c:v>164.53997802999993</c:v>
                </c:pt>
                <c:pt idx="1301">
                  <c:v>164.56994628999996</c:v>
                </c:pt>
                <c:pt idx="1302">
                  <c:v>164.59997558999999</c:v>
                </c:pt>
                <c:pt idx="1303">
                  <c:v>164.62005615999999</c:v>
                </c:pt>
                <c:pt idx="1304">
                  <c:v>164.65002442000002</c:v>
                </c:pt>
                <c:pt idx="1305">
                  <c:v>164.66003417999991</c:v>
                </c:pt>
                <c:pt idx="1306">
                  <c:v>164.69000243999994</c:v>
                </c:pt>
                <c:pt idx="1307">
                  <c:v>164.72003173999997</c:v>
                </c:pt>
                <c:pt idx="1308">
                  <c:v>164.72998045999998</c:v>
                </c:pt>
                <c:pt idx="1309">
                  <c:v>164.76000977000001</c:v>
                </c:pt>
                <c:pt idx="1310">
                  <c:v>164.7800292899999</c:v>
                </c:pt>
                <c:pt idx="1311">
                  <c:v>164.80999754999993</c:v>
                </c:pt>
                <c:pt idx="1312">
                  <c:v>164.84002684999996</c:v>
                </c:pt>
                <c:pt idx="1313">
                  <c:v>164.8499755900001</c:v>
                </c:pt>
                <c:pt idx="1314">
                  <c:v>164.88000488</c:v>
                </c:pt>
                <c:pt idx="1315">
                  <c:v>164.89996338000003</c:v>
                </c:pt>
                <c:pt idx="1316">
                  <c:v>164.91998291000004</c:v>
                </c:pt>
                <c:pt idx="1317">
                  <c:v>164.94000244000006</c:v>
                </c:pt>
                <c:pt idx="1318">
                  <c:v>164.96997070000009</c:v>
                </c:pt>
                <c:pt idx="1319">
                  <c:v>164.98999022999999</c:v>
                </c:pt>
                <c:pt idx="1320">
                  <c:v>165</c:v>
                </c:pt>
                <c:pt idx="1321">
                  <c:v>165.02996826000003</c:v>
                </c:pt>
                <c:pt idx="1322">
                  <c:v>165.04998780000005</c:v>
                </c:pt>
                <c:pt idx="1323">
                  <c:v>165.07000733000007</c:v>
                </c:pt>
                <c:pt idx="1324">
                  <c:v>165.10003661999997</c:v>
                </c:pt>
                <c:pt idx="1325">
                  <c:v>165.13000489000001</c:v>
                </c:pt>
                <c:pt idx="1326">
                  <c:v>165.15002442000002</c:v>
                </c:pt>
                <c:pt idx="1327">
                  <c:v>165.18005371000004</c:v>
                </c:pt>
                <c:pt idx="1328">
                  <c:v>165.20001221000007</c:v>
                </c:pt>
                <c:pt idx="1329">
                  <c:v>165.21002196999996</c:v>
                </c:pt>
                <c:pt idx="1330">
                  <c:v>165.23999022999999</c:v>
                </c:pt>
                <c:pt idx="1331">
                  <c:v>165.26000976</c:v>
                </c:pt>
                <c:pt idx="1332">
                  <c:v>165.28002930000002</c:v>
                </c:pt>
                <c:pt idx="1333">
                  <c:v>165.29998780000005</c:v>
                </c:pt>
                <c:pt idx="1334">
                  <c:v>165.33001709000007</c:v>
                </c:pt>
                <c:pt idx="1335">
                  <c:v>165.34002685999997</c:v>
                </c:pt>
                <c:pt idx="1336">
                  <c:v>165.36999512</c:v>
                </c:pt>
                <c:pt idx="1337">
                  <c:v>165.39001465000001</c:v>
                </c:pt>
                <c:pt idx="1338">
                  <c:v>165.41003418000003</c:v>
                </c:pt>
                <c:pt idx="1339">
                  <c:v>165.42999268000005</c:v>
                </c:pt>
                <c:pt idx="1340">
                  <c:v>165.44000243999994</c:v>
                </c:pt>
                <c:pt idx="1341">
                  <c:v>165.46002196999996</c:v>
                </c:pt>
                <c:pt idx="1342">
                  <c:v>165.47998046999999</c:v>
                </c:pt>
                <c:pt idx="1343">
                  <c:v>165.5</c:v>
                </c:pt>
                <c:pt idx="1344">
                  <c:v>165.52001953000001</c:v>
                </c:pt>
                <c:pt idx="1345">
                  <c:v>165.53997803000004</c:v>
                </c:pt>
                <c:pt idx="1346">
                  <c:v>165.55999756000006</c:v>
                </c:pt>
                <c:pt idx="1347">
                  <c:v>165.58001708999996</c:v>
                </c:pt>
                <c:pt idx="1348">
                  <c:v>165.59997558999999</c:v>
                </c:pt>
                <c:pt idx="1349">
                  <c:v>165.60998534999999</c:v>
                </c:pt>
                <c:pt idx="1350">
                  <c:v>165.63000488</c:v>
                </c:pt>
                <c:pt idx="1351">
                  <c:v>165.65002441000001</c:v>
                </c:pt>
                <c:pt idx="1352">
                  <c:v>165.67999268000005</c:v>
                </c:pt>
                <c:pt idx="1353">
                  <c:v>165.70001220999995</c:v>
                </c:pt>
                <c:pt idx="1354">
                  <c:v>165.71997069999998</c:v>
                </c:pt>
                <c:pt idx="1355">
                  <c:v>165.71997069999998</c:v>
                </c:pt>
                <c:pt idx="1356">
                  <c:v>165.73999022999999</c:v>
                </c:pt>
                <c:pt idx="1357">
                  <c:v>165.76000976</c:v>
                </c:pt>
                <c:pt idx="1358">
                  <c:v>165.77996826000003</c:v>
                </c:pt>
                <c:pt idx="1359">
                  <c:v>165.79998779000005</c:v>
                </c:pt>
                <c:pt idx="1360">
                  <c:v>165.82000731999995</c:v>
                </c:pt>
                <c:pt idx="1361">
                  <c:v>165.82000731999995</c:v>
                </c:pt>
                <c:pt idx="1362">
                  <c:v>165.83996581999997</c:v>
                </c:pt>
                <c:pt idx="1363">
                  <c:v>165.84997557999998</c:v>
                </c:pt>
                <c:pt idx="1364">
                  <c:v>165.85998534999999</c:v>
                </c:pt>
                <c:pt idx="1365">
                  <c:v>165.88000488</c:v>
                </c:pt>
                <c:pt idx="1366">
                  <c:v>165.89001464</c:v>
                </c:pt>
                <c:pt idx="1367">
                  <c:v>165.90997314000003</c:v>
                </c:pt>
                <c:pt idx="1368">
                  <c:v>165.91998291000004</c:v>
                </c:pt>
                <c:pt idx="1369">
                  <c:v>165.94000243999994</c:v>
                </c:pt>
                <c:pt idx="1370">
                  <c:v>165.95001220999995</c:v>
                </c:pt>
                <c:pt idx="1371">
                  <c:v>165.96002196999996</c:v>
                </c:pt>
                <c:pt idx="1372">
                  <c:v>165.97998046999999</c:v>
                </c:pt>
                <c:pt idx="1373">
                  <c:v>165.98999022999999</c:v>
                </c:pt>
                <c:pt idx="1374">
                  <c:v>166</c:v>
                </c:pt>
                <c:pt idx="1375">
                  <c:v>166.01000977000001</c:v>
                </c:pt>
                <c:pt idx="1376">
                  <c:v>166.02001953000001</c:v>
                </c:pt>
                <c:pt idx="1377">
                  <c:v>166.03002930000002</c:v>
                </c:pt>
                <c:pt idx="1378">
                  <c:v>166.03997803000004</c:v>
                </c:pt>
                <c:pt idx="1379">
                  <c:v>166.04998779000005</c:v>
                </c:pt>
                <c:pt idx="1380">
                  <c:v>166.05999756000006</c:v>
                </c:pt>
                <c:pt idx="1381">
                  <c:v>166.07000731999995</c:v>
                </c:pt>
                <c:pt idx="1382">
                  <c:v>166.08001708999996</c:v>
                </c:pt>
                <c:pt idx="1383">
                  <c:v>166.09002685999997</c:v>
                </c:pt>
                <c:pt idx="1384">
                  <c:v>166.09997558999999</c:v>
                </c:pt>
                <c:pt idx="1385">
                  <c:v>166.11999512</c:v>
                </c:pt>
                <c:pt idx="1386">
                  <c:v>166.11999512</c:v>
                </c:pt>
                <c:pt idx="1387">
                  <c:v>166.13000489000001</c:v>
                </c:pt>
                <c:pt idx="1388">
                  <c:v>166.14001465000001</c:v>
                </c:pt>
                <c:pt idx="1389">
                  <c:v>166.15002442000002</c:v>
                </c:pt>
                <c:pt idx="1390">
                  <c:v>166.16003418000003</c:v>
                </c:pt>
                <c:pt idx="1391">
                  <c:v>166.17004394000003</c:v>
                </c:pt>
                <c:pt idx="1392">
                  <c:v>166.17004394000003</c:v>
                </c:pt>
                <c:pt idx="1393">
                  <c:v>166.17999267000005</c:v>
                </c:pt>
                <c:pt idx="1394">
                  <c:v>166.18005371000004</c:v>
                </c:pt>
                <c:pt idx="1395">
                  <c:v>166.19000244000006</c:v>
                </c:pt>
                <c:pt idx="1396">
                  <c:v>166.19000244000006</c:v>
                </c:pt>
                <c:pt idx="1397">
                  <c:v>166.19000244000006</c:v>
                </c:pt>
                <c:pt idx="1398">
                  <c:v>166.19000244000006</c:v>
                </c:pt>
                <c:pt idx="1399">
                  <c:v>166.19000244000006</c:v>
                </c:pt>
                <c:pt idx="1400">
                  <c:v>166.19000244000006</c:v>
                </c:pt>
                <c:pt idx="1401">
                  <c:v>166.19995117000008</c:v>
                </c:pt>
                <c:pt idx="1402">
                  <c:v>166.19995117000008</c:v>
                </c:pt>
                <c:pt idx="1403">
                  <c:v>166.20996093000008</c:v>
                </c:pt>
                <c:pt idx="1404">
                  <c:v>166.20001220000006</c:v>
                </c:pt>
                <c:pt idx="1405">
                  <c:v>166.20001220000006</c:v>
                </c:pt>
                <c:pt idx="1406">
                  <c:v>166.20001220000006</c:v>
                </c:pt>
                <c:pt idx="1407">
                  <c:v>166.19000244000006</c:v>
                </c:pt>
                <c:pt idx="1408">
                  <c:v>166.19000244000006</c:v>
                </c:pt>
                <c:pt idx="1409">
                  <c:v>166.19000244000006</c:v>
                </c:pt>
                <c:pt idx="1410">
                  <c:v>166.19000244000006</c:v>
                </c:pt>
                <c:pt idx="1411">
                  <c:v>166.17999266999993</c:v>
                </c:pt>
                <c:pt idx="1412">
                  <c:v>166.17999266999993</c:v>
                </c:pt>
                <c:pt idx="1413">
                  <c:v>166.16998290999993</c:v>
                </c:pt>
                <c:pt idx="1414">
                  <c:v>166.16003417999991</c:v>
                </c:pt>
                <c:pt idx="1415">
                  <c:v>166.16003417999991</c:v>
                </c:pt>
                <c:pt idx="1416">
                  <c:v>166.1500244099999</c:v>
                </c:pt>
                <c:pt idx="1417">
                  <c:v>166.14001465000001</c:v>
                </c:pt>
                <c:pt idx="1418">
                  <c:v>166.11999512</c:v>
                </c:pt>
                <c:pt idx="1419">
                  <c:v>166.11004638999998</c:v>
                </c:pt>
                <c:pt idx="1420">
                  <c:v>166.10003662999998</c:v>
                </c:pt>
                <c:pt idx="1421">
                  <c:v>166.09997558999999</c:v>
                </c:pt>
                <c:pt idx="1422">
                  <c:v>166.07995605999997</c:v>
                </c:pt>
                <c:pt idx="1423">
                  <c:v>166.06994628999996</c:v>
                </c:pt>
                <c:pt idx="1424">
                  <c:v>166.04998779999994</c:v>
                </c:pt>
                <c:pt idx="1425">
                  <c:v>166.04998778999993</c:v>
                </c:pt>
                <c:pt idx="1426">
                  <c:v>166.02996826000003</c:v>
                </c:pt>
                <c:pt idx="1427">
                  <c:v>166.01995849000002</c:v>
                </c:pt>
                <c:pt idx="1428">
                  <c:v>166</c:v>
                </c:pt>
                <c:pt idx="1429">
                  <c:v>165.97998046999999</c:v>
                </c:pt>
                <c:pt idx="1430">
                  <c:v>165.97998046999999</c:v>
                </c:pt>
                <c:pt idx="1431">
                  <c:v>165.96002196999996</c:v>
                </c:pt>
                <c:pt idx="1432">
                  <c:v>165.94000244000006</c:v>
                </c:pt>
                <c:pt idx="1433">
                  <c:v>165.92999268000005</c:v>
                </c:pt>
                <c:pt idx="1434">
                  <c:v>165.91003418000003</c:v>
                </c:pt>
                <c:pt idx="1435">
                  <c:v>165.89001465000001</c:v>
                </c:pt>
                <c:pt idx="1436">
                  <c:v>165.86999510999999</c:v>
                </c:pt>
                <c:pt idx="1437">
                  <c:v>165.85998534999999</c:v>
                </c:pt>
                <c:pt idx="1438">
                  <c:v>165.82995605000008</c:v>
                </c:pt>
                <c:pt idx="1439">
                  <c:v>165.80999755000005</c:v>
                </c:pt>
                <c:pt idx="1440">
                  <c:v>165.78997803000004</c:v>
                </c:pt>
                <c:pt idx="1441">
                  <c:v>165.76995850000003</c:v>
                </c:pt>
                <c:pt idx="1442">
                  <c:v>165.73999022999999</c:v>
                </c:pt>
                <c:pt idx="1443">
                  <c:v>165.7199707100001</c:v>
                </c:pt>
                <c:pt idx="1444">
                  <c:v>165.69000245000007</c:v>
                </c:pt>
                <c:pt idx="1445">
                  <c:v>165.65997313999992</c:v>
                </c:pt>
                <c:pt idx="1446">
                  <c:v>165.63000487999989</c:v>
                </c:pt>
                <c:pt idx="1447">
                  <c:v>165.60998534999999</c:v>
                </c:pt>
                <c:pt idx="1448">
                  <c:v>165.58001708999996</c:v>
                </c:pt>
                <c:pt idx="1449">
                  <c:v>165.54003906999992</c:v>
                </c:pt>
                <c:pt idx="1450">
                  <c:v>165.52001953000001</c:v>
                </c:pt>
                <c:pt idx="1451">
                  <c:v>165.49005126999998</c:v>
                </c:pt>
                <c:pt idx="1452">
                  <c:v>165.45996092999997</c:v>
                </c:pt>
                <c:pt idx="1453">
                  <c:v>165.42999267999994</c:v>
                </c:pt>
                <c:pt idx="1454">
                  <c:v>165.38995361000002</c:v>
                </c:pt>
                <c:pt idx="1455">
                  <c:v>165.35998534999999</c:v>
                </c:pt>
                <c:pt idx="1456">
                  <c:v>165.33001708999996</c:v>
                </c:pt>
                <c:pt idx="1457">
                  <c:v>165.29998779000005</c:v>
                </c:pt>
                <c:pt idx="1458">
                  <c:v>165.27001953000001</c:v>
                </c:pt>
                <c:pt idx="1459">
                  <c:v>165.22998046999999</c:v>
                </c:pt>
                <c:pt idx="1460">
                  <c:v>165.21002197999996</c:v>
                </c:pt>
                <c:pt idx="1461">
                  <c:v>165.17004394000003</c:v>
                </c:pt>
                <c:pt idx="1462">
                  <c:v>165.13000488</c:v>
                </c:pt>
                <c:pt idx="1463">
                  <c:v>165.10003661999997</c:v>
                </c:pt>
                <c:pt idx="1464">
                  <c:v>165.06005860000005</c:v>
                </c:pt>
                <c:pt idx="1465">
                  <c:v>165.01000977000001</c:v>
                </c:pt>
                <c:pt idx="1466">
                  <c:v>164.97998046999999</c:v>
                </c:pt>
                <c:pt idx="1467">
                  <c:v>164.92999268000005</c:v>
                </c:pt>
                <c:pt idx="1468">
                  <c:v>164.89996338000003</c:v>
                </c:pt>
                <c:pt idx="1469">
                  <c:v>164.84997558000009</c:v>
                </c:pt>
                <c:pt idx="1470">
                  <c:v>164.80999756000006</c:v>
                </c:pt>
                <c:pt idx="1471">
                  <c:v>164.7700195299999</c:v>
                </c:pt>
                <c:pt idx="1472">
                  <c:v>164.72998045999998</c:v>
                </c:pt>
                <c:pt idx="1473">
                  <c:v>164.69000243999994</c:v>
                </c:pt>
                <c:pt idx="1474">
                  <c:v>164.64001465000001</c:v>
                </c:pt>
                <c:pt idx="1475">
                  <c:v>164.60003662999998</c:v>
                </c:pt>
                <c:pt idx="1476">
                  <c:v>164.55004882999992</c:v>
                </c:pt>
                <c:pt idx="1477">
                  <c:v>164.50994873000002</c:v>
                </c:pt>
                <c:pt idx="1478">
                  <c:v>164.45996093999997</c:v>
                </c:pt>
                <c:pt idx="1479">
                  <c:v>164.40997314000003</c:v>
                </c:pt>
                <c:pt idx="1480">
                  <c:v>164.36999512</c:v>
                </c:pt>
                <c:pt idx="1481">
                  <c:v>164.32000732999995</c:v>
                </c:pt>
                <c:pt idx="1482">
                  <c:v>164.28002929000002</c:v>
                </c:pt>
                <c:pt idx="1483">
                  <c:v>164.22998046999999</c:v>
                </c:pt>
                <c:pt idx="1484">
                  <c:v>164.17999268000005</c:v>
                </c:pt>
                <c:pt idx="1485">
                  <c:v>164.13000488</c:v>
                </c:pt>
                <c:pt idx="1486">
                  <c:v>164.09002684999996</c:v>
                </c:pt>
                <c:pt idx="1487">
                  <c:v>164.02996826000003</c:v>
                </c:pt>
                <c:pt idx="1488">
                  <c:v>163.97998045999998</c:v>
                </c:pt>
                <c:pt idx="1489">
                  <c:v>163.94000244000006</c:v>
                </c:pt>
                <c:pt idx="1490">
                  <c:v>163.89001465000001</c:v>
                </c:pt>
                <c:pt idx="1491">
                  <c:v>163.83001709000007</c:v>
                </c:pt>
                <c:pt idx="1492">
                  <c:v>163.78002929999991</c:v>
                </c:pt>
                <c:pt idx="1493">
                  <c:v>163.72003173999997</c:v>
                </c:pt>
                <c:pt idx="1494">
                  <c:v>163.66003417999991</c:v>
                </c:pt>
                <c:pt idx="1495">
                  <c:v>163.60003661999997</c:v>
                </c:pt>
                <c:pt idx="1496">
                  <c:v>163.5300292899999</c:v>
                </c:pt>
                <c:pt idx="1497">
                  <c:v>163.47998046999999</c:v>
                </c:pt>
                <c:pt idx="1498">
                  <c:v>163.41998290999993</c:v>
                </c:pt>
                <c:pt idx="1499">
                  <c:v>163.34997558999999</c:v>
                </c:pt>
                <c:pt idx="1500">
                  <c:v>163.29998779000005</c:v>
                </c:pt>
                <c:pt idx="1501">
                  <c:v>163.22998045999998</c:v>
                </c:pt>
                <c:pt idx="1502">
                  <c:v>163.16998291000004</c:v>
                </c:pt>
                <c:pt idx="1503">
                  <c:v>163.09997558999999</c:v>
                </c:pt>
                <c:pt idx="1504">
                  <c:v>163.04003906000003</c:v>
                </c:pt>
                <c:pt idx="1505">
                  <c:v>162.97003173999997</c:v>
                </c:pt>
                <c:pt idx="1506">
                  <c:v>162.91003418000003</c:v>
                </c:pt>
                <c:pt idx="1507">
                  <c:v>162.84002686000008</c:v>
                </c:pt>
                <c:pt idx="1508">
                  <c:v>162.77996826000003</c:v>
                </c:pt>
                <c:pt idx="1509">
                  <c:v>162.71997070000009</c:v>
                </c:pt>
                <c:pt idx="1510">
                  <c:v>162.64996338000003</c:v>
                </c:pt>
                <c:pt idx="1511">
                  <c:v>162.59002686000008</c:v>
                </c:pt>
                <c:pt idx="1512">
                  <c:v>162.5200195299999</c:v>
                </c:pt>
                <c:pt idx="1513">
                  <c:v>162.46002196999996</c:v>
                </c:pt>
                <c:pt idx="1514">
                  <c:v>162.39001465000001</c:v>
                </c:pt>
                <c:pt idx="1515">
                  <c:v>162.33001708999996</c:v>
                </c:pt>
                <c:pt idx="1516">
                  <c:v>162.26995850000003</c:v>
                </c:pt>
                <c:pt idx="1517">
                  <c:v>162.19995117999997</c:v>
                </c:pt>
                <c:pt idx="1518">
                  <c:v>162.14001465000001</c:v>
                </c:pt>
                <c:pt idx="1519">
                  <c:v>162.07000731999995</c:v>
                </c:pt>
                <c:pt idx="1520">
                  <c:v>162.01000977000001</c:v>
                </c:pt>
                <c:pt idx="1521">
                  <c:v>161.94000244000006</c:v>
                </c:pt>
                <c:pt idx="1522">
                  <c:v>161.88000488</c:v>
                </c:pt>
                <c:pt idx="1523">
                  <c:v>161.80999755000005</c:v>
                </c:pt>
                <c:pt idx="1524">
                  <c:v>161.74005126999998</c:v>
                </c:pt>
                <c:pt idx="1525">
                  <c:v>161.66998291000004</c:v>
                </c:pt>
                <c:pt idx="1526">
                  <c:v>161.5999755900001</c:v>
                </c:pt>
                <c:pt idx="1527">
                  <c:v>161.53997803000004</c:v>
                </c:pt>
                <c:pt idx="1528">
                  <c:v>161.46002198000008</c:v>
                </c:pt>
                <c:pt idx="1529">
                  <c:v>161.3900146499999</c:v>
                </c:pt>
                <c:pt idx="1530">
                  <c:v>161.30999755999994</c:v>
                </c:pt>
                <c:pt idx="1531">
                  <c:v>161.24005126999998</c:v>
                </c:pt>
                <c:pt idx="1532">
                  <c:v>161.16998290999993</c:v>
                </c:pt>
                <c:pt idx="1533">
                  <c:v>161.07995604999996</c:v>
                </c:pt>
                <c:pt idx="1534">
                  <c:v>161.01000977000001</c:v>
                </c:pt>
                <c:pt idx="1535">
                  <c:v>160.94000243999994</c:v>
                </c:pt>
                <c:pt idx="1536">
                  <c:v>160.85998534999999</c:v>
                </c:pt>
                <c:pt idx="1537">
                  <c:v>160.78002930000002</c:v>
                </c:pt>
                <c:pt idx="1538">
                  <c:v>160.71002196999996</c:v>
                </c:pt>
                <c:pt idx="1539">
                  <c:v>160.63000488</c:v>
                </c:pt>
                <c:pt idx="1540">
                  <c:v>160.56005860000005</c:v>
                </c:pt>
                <c:pt idx="1541">
                  <c:v>160.47998046999999</c:v>
                </c:pt>
                <c:pt idx="1542">
                  <c:v>160.39996338000003</c:v>
                </c:pt>
                <c:pt idx="1543">
                  <c:v>160.32000732000006</c:v>
                </c:pt>
                <c:pt idx="1544">
                  <c:v>160.25</c:v>
                </c:pt>
                <c:pt idx="1545">
                  <c:v>160.17999266999993</c:v>
                </c:pt>
                <c:pt idx="1546">
                  <c:v>160.09002685999997</c:v>
                </c:pt>
                <c:pt idx="1547">
                  <c:v>160.02001954000002</c:v>
                </c:pt>
                <c:pt idx="1548">
                  <c:v>159.94995117999997</c:v>
                </c:pt>
                <c:pt idx="1549">
                  <c:v>159.85998536</c:v>
                </c:pt>
                <c:pt idx="1550">
                  <c:v>159.78997803000004</c:v>
                </c:pt>
                <c:pt idx="1551">
                  <c:v>159.71002197999996</c:v>
                </c:pt>
                <c:pt idx="1552">
                  <c:v>159.63000488</c:v>
                </c:pt>
                <c:pt idx="1553">
                  <c:v>159.53997802000004</c:v>
                </c:pt>
                <c:pt idx="1554">
                  <c:v>159.46002196999996</c:v>
                </c:pt>
                <c:pt idx="1555">
                  <c:v>159.37994384000001</c:v>
                </c:pt>
                <c:pt idx="1556">
                  <c:v>159.29998779000005</c:v>
                </c:pt>
                <c:pt idx="1557">
                  <c:v>159.20996094000009</c:v>
                </c:pt>
                <c:pt idx="1558">
                  <c:v>159.11999512</c:v>
                </c:pt>
                <c:pt idx="1559">
                  <c:v>159.03997802999993</c:v>
                </c:pt>
                <c:pt idx="1560">
                  <c:v>158.95001220999995</c:v>
                </c:pt>
                <c:pt idx="1561">
                  <c:v>158.86999510999999</c:v>
                </c:pt>
                <c:pt idx="1562">
                  <c:v>158.77996826000003</c:v>
                </c:pt>
                <c:pt idx="1563">
                  <c:v>158.67999267999994</c:v>
                </c:pt>
                <c:pt idx="1564">
                  <c:v>158.58996581999997</c:v>
                </c:pt>
                <c:pt idx="1565">
                  <c:v>158.51000977000001</c:v>
                </c:pt>
                <c:pt idx="1566">
                  <c:v>158.41998291000004</c:v>
                </c:pt>
                <c:pt idx="1567">
                  <c:v>158.33001709000007</c:v>
                </c:pt>
                <c:pt idx="1568">
                  <c:v>158.23999022999999</c:v>
                </c:pt>
                <c:pt idx="1569">
                  <c:v>158.15002442000002</c:v>
                </c:pt>
                <c:pt idx="1570">
                  <c:v>158.05999756000006</c:v>
                </c:pt>
                <c:pt idx="1571">
                  <c:v>157.96997070000009</c:v>
                </c:pt>
                <c:pt idx="1572">
                  <c:v>157.88000488</c:v>
                </c:pt>
                <c:pt idx="1573">
                  <c:v>157.79003905999991</c:v>
                </c:pt>
                <c:pt idx="1574">
                  <c:v>157.69000243999994</c:v>
                </c:pt>
                <c:pt idx="1575">
                  <c:v>157.60003662999998</c:v>
                </c:pt>
                <c:pt idx="1576">
                  <c:v>157.51995850000003</c:v>
                </c:pt>
                <c:pt idx="1577">
                  <c:v>157.42999266999993</c:v>
                </c:pt>
                <c:pt idx="1578">
                  <c:v>157.33996581999997</c:v>
                </c:pt>
                <c:pt idx="1579">
                  <c:v>157.25</c:v>
                </c:pt>
                <c:pt idx="1580">
                  <c:v>157.16003418000003</c:v>
                </c:pt>
                <c:pt idx="1581">
                  <c:v>157.05999755000005</c:v>
                </c:pt>
                <c:pt idx="1582">
                  <c:v>156.96997070000009</c:v>
                </c:pt>
                <c:pt idx="1583">
                  <c:v>156.86999512</c:v>
                </c:pt>
                <c:pt idx="1584">
                  <c:v>156.78002929999991</c:v>
                </c:pt>
                <c:pt idx="1585">
                  <c:v>156.67999267999994</c:v>
                </c:pt>
                <c:pt idx="1586">
                  <c:v>156.58001708999996</c:v>
                </c:pt>
                <c:pt idx="1587">
                  <c:v>156.47998046999999</c:v>
                </c:pt>
                <c:pt idx="1588">
                  <c:v>156.38000488</c:v>
                </c:pt>
                <c:pt idx="1589">
                  <c:v>156.27001953000001</c:v>
                </c:pt>
                <c:pt idx="1590">
                  <c:v>156.16998291000004</c:v>
                </c:pt>
                <c:pt idx="1591">
                  <c:v>156.07000733000007</c:v>
                </c:pt>
                <c:pt idx="1592">
                  <c:v>155.97003173999997</c:v>
                </c:pt>
                <c:pt idx="1593">
                  <c:v>155.87005615999999</c:v>
                </c:pt>
                <c:pt idx="1594">
                  <c:v>155.75994873000002</c:v>
                </c:pt>
                <c:pt idx="1595">
                  <c:v>155.65997314000003</c:v>
                </c:pt>
                <c:pt idx="1596">
                  <c:v>155.55999756000006</c:v>
                </c:pt>
                <c:pt idx="1597">
                  <c:v>155.46002196999996</c:v>
                </c:pt>
                <c:pt idx="1598">
                  <c:v>155.36004638999998</c:v>
                </c:pt>
                <c:pt idx="1599">
                  <c:v>155.25994873000002</c:v>
                </c:pt>
                <c:pt idx="1600">
                  <c:v>155.15997314000003</c:v>
                </c:pt>
                <c:pt idx="1601">
                  <c:v>155.05999755999994</c:v>
                </c:pt>
                <c:pt idx="1602">
                  <c:v>154.96002196999996</c:v>
                </c:pt>
                <c:pt idx="1603">
                  <c:v>154.86999510999999</c:v>
                </c:pt>
                <c:pt idx="1604">
                  <c:v>154.76995849000002</c:v>
                </c:pt>
                <c:pt idx="1605">
                  <c:v>154.66998291000004</c:v>
                </c:pt>
                <c:pt idx="1606">
                  <c:v>154.55999756000006</c:v>
                </c:pt>
                <c:pt idx="1607">
                  <c:v>154.47003173999997</c:v>
                </c:pt>
                <c:pt idx="1608">
                  <c:v>154.36004637999997</c:v>
                </c:pt>
                <c:pt idx="1609">
                  <c:v>154.25994873000002</c:v>
                </c:pt>
                <c:pt idx="1610">
                  <c:v>154.15997315000004</c:v>
                </c:pt>
                <c:pt idx="1611">
                  <c:v>154.04998779000005</c:v>
                </c:pt>
                <c:pt idx="1612">
                  <c:v>153.95001220999995</c:v>
                </c:pt>
                <c:pt idx="1613">
                  <c:v>153.84002685999997</c:v>
                </c:pt>
                <c:pt idx="1614">
                  <c:v>153.73004150999998</c:v>
                </c:pt>
                <c:pt idx="1615">
                  <c:v>153.61999512</c:v>
                </c:pt>
                <c:pt idx="1616">
                  <c:v>153.51000976</c:v>
                </c:pt>
                <c:pt idx="1617">
                  <c:v>153.41998290999993</c:v>
                </c:pt>
                <c:pt idx="1618">
                  <c:v>153.30999755999994</c:v>
                </c:pt>
                <c:pt idx="1619">
                  <c:v>153.19000244999995</c:v>
                </c:pt>
                <c:pt idx="1620">
                  <c:v>153.13000486999999</c:v>
                </c:pt>
                <c:pt idx="1621">
                  <c:v>152.95996094999998</c:v>
                </c:pt>
                <c:pt idx="1622">
                  <c:v>152.89001463</c:v>
                </c:pt>
                <c:pt idx="1623">
                  <c:v>152.70996094999998</c:v>
                </c:pt>
                <c:pt idx="1624">
                  <c:v>152.64001463</c:v>
                </c:pt>
                <c:pt idx="1625">
                  <c:v>152.57000731999995</c:v>
                </c:pt>
                <c:pt idx="1626">
                  <c:v>152.40002440000001</c:v>
                </c:pt>
                <c:pt idx="1627">
                  <c:v>152.33001707999995</c:v>
                </c:pt>
                <c:pt idx="1628">
                  <c:v>152.26000977000001</c:v>
                </c:pt>
                <c:pt idx="1629">
                  <c:v>152.08001707999995</c:v>
                </c:pt>
                <c:pt idx="1630">
                  <c:v>152.01000977000001</c:v>
                </c:pt>
                <c:pt idx="1631">
                  <c:v>151.83001707999995</c:v>
                </c:pt>
                <c:pt idx="1632">
                  <c:v>151.75</c:v>
                </c:pt>
                <c:pt idx="1633">
                  <c:v>151.67999268000005</c:v>
                </c:pt>
                <c:pt idx="1634">
                  <c:v>151.51000977000001</c:v>
                </c:pt>
                <c:pt idx="1635">
                  <c:v>151.44000245000007</c:v>
                </c:pt>
                <c:pt idx="1636">
                  <c:v>151.35998537</c:v>
                </c:pt>
                <c:pt idx="1637">
                  <c:v>151.19000245000007</c:v>
                </c:pt>
                <c:pt idx="1638">
                  <c:v>151.11999513000001</c:v>
                </c:pt>
                <c:pt idx="1639">
                  <c:v>150.94000245000007</c:v>
                </c:pt>
                <c:pt idx="1640">
                  <c:v>150.85998537</c:v>
                </c:pt>
                <c:pt idx="1641">
                  <c:v>150.78002928000001</c:v>
                </c:pt>
                <c:pt idx="1642">
                  <c:v>150.59997559999999</c:v>
                </c:pt>
                <c:pt idx="1643">
                  <c:v>150.52001952000001</c:v>
                </c:pt>
                <c:pt idx="1644">
                  <c:v>150.44000242999994</c:v>
                </c:pt>
                <c:pt idx="1645">
                  <c:v>150.26000974999999</c:v>
                </c:pt>
                <c:pt idx="1646">
                  <c:v>150.17999266999993</c:v>
                </c:pt>
                <c:pt idx="1647">
                  <c:v>150.09997558999999</c:v>
                </c:pt>
                <c:pt idx="1648">
                  <c:v>149.9100341699999</c:v>
                </c:pt>
                <c:pt idx="1649">
                  <c:v>149.83001708999996</c:v>
                </c:pt>
                <c:pt idx="1650">
                  <c:v>149.6500244099999</c:v>
                </c:pt>
                <c:pt idx="1651">
                  <c:v>149.57000731999995</c:v>
                </c:pt>
                <c:pt idx="1652">
                  <c:v>149.49005123999996</c:v>
                </c:pt>
                <c:pt idx="1653">
                  <c:v>149.29998779000005</c:v>
                </c:pt>
                <c:pt idx="1654">
                  <c:v>149.22003171000006</c:v>
                </c:pt>
                <c:pt idx="1655">
                  <c:v>149.13995363000015</c:v>
                </c:pt>
                <c:pt idx="1656">
                  <c:v>148.96002194000005</c:v>
                </c:pt>
                <c:pt idx="1657">
                  <c:v>148.85998537000012</c:v>
                </c:pt>
                <c:pt idx="1658">
                  <c:v>148.78002927999989</c:v>
                </c:pt>
                <c:pt idx="1659">
                  <c:v>148.59997560000011</c:v>
                </c:pt>
                <c:pt idx="1660">
                  <c:v>148.52001951999989</c:v>
                </c:pt>
                <c:pt idx="1661">
                  <c:v>148.42993166999997</c:v>
                </c:pt>
                <c:pt idx="1662">
                  <c:v>148.24999998999988</c:v>
                </c:pt>
                <c:pt idx="1663">
                  <c:v>148.15997316999994</c:v>
                </c:pt>
                <c:pt idx="1664">
                  <c:v>147.98004148999985</c:v>
                </c:pt>
                <c:pt idx="1665">
                  <c:v>147.87994388000004</c:v>
                </c:pt>
                <c:pt idx="1666">
                  <c:v>147.79998779000005</c:v>
                </c:pt>
                <c:pt idx="1667">
                  <c:v>147.60992434000002</c:v>
                </c:pt>
                <c:pt idx="1668">
                  <c:v>147.52001953000001</c:v>
                </c:pt>
                <c:pt idx="1669">
                  <c:v>147.43005368000001</c:v>
                </c:pt>
                <c:pt idx="1670">
                  <c:v>147.23999022999999</c:v>
                </c:pt>
                <c:pt idx="1671">
                  <c:v>147.15002439</c:v>
                </c:pt>
                <c:pt idx="1672">
                  <c:v>147.05999757000006</c:v>
                </c:pt>
                <c:pt idx="1673">
                  <c:v>146.87005611999996</c:v>
                </c:pt>
                <c:pt idx="1674">
                  <c:v>146.76995851000015</c:v>
                </c:pt>
                <c:pt idx="1675">
                  <c:v>146.67004392999991</c:v>
                </c:pt>
                <c:pt idx="1676">
                  <c:v>146.47998048000011</c:v>
                </c:pt>
                <c:pt idx="1677">
                  <c:v>146.38000486999988</c:v>
                </c:pt>
                <c:pt idx="1678">
                  <c:v>146.27996828999994</c:v>
                </c:pt>
                <c:pt idx="1679">
                  <c:v>146.09002683999984</c:v>
                </c:pt>
                <c:pt idx="1680">
                  <c:v>145.98992923000003</c:v>
                </c:pt>
                <c:pt idx="1681">
                  <c:v>145.89001465000001</c:v>
                </c:pt>
                <c:pt idx="1682">
                  <c:v>145.68994142999998</c:v>
                </c:pt>
                <c:pt idx="1683">
                  <c:v>145.59002685999997</c:v>
                </c:pt>
                <c:pt idx="1684">
                  <c:v>145.50006100999997</c:v>
                </c:pt>
                <c:pt idx="1685">
                  <c:v>145.29998779000005</c:v>
                </c:pt>
                <c:pt idx="1686">
                  <c:v>145.20007321000003</c:v>
                </c:pt>
                <c:pt idx="1687">
                  <c:v>145</c:v>
                </c:pt>
                <c:pt idx="1688">
                  <c:v>144.91003415</c:v>
                </c:pt>
                <c:pt idx="1689">
                  <c:v>144.80999757000006</c:v>
                </c:pt>
                <c:pt idx="1690">
                  <c:v>144.61004636000007</c:v>
                </c:pt>
                <c:pt idx="1691">
                  <c:v>144.50000001000012</c:v>
                </c:pt>
                <c:pt idx="1692">
                  <c:v>144.4100341699999</c:v>
                </c:pt>
                <c:pt idx="1693">
                  <c:v>144.2099609500001</c:v>
                </c:pt>
                <c:pt idx="1694">
                  <c:v>144.11004636999985</c:v>
                </c:pt>
                <c:pt idx="1695">
                  <c:v>144.00994876000004</c:v>
                </c:pt>
                <c:pt idx="1696">
                  <c:v>143.80004880999991</c:v>
                </c:pt>
                <c:pt idx="1697">
                  <c:v>143.69995119999999</c:v>
                </c:pt>
                <c:pt idx="1698">
                  <c:v>143.59997558999999</c:v>
                </c:pt>
                <c:pt idx="1699">
                  <c:v>143.38995363999993</c:v>
                </c:pt>
                <c:pt idx="1700">
                  <c:v>143.28002930000002</c:v>
                </c:pt>
                <c:pt idx="1701">
                  <c:v>143.18005368000001</c:v>
                </c:pt>
                <c:pt idx="1702">
                  <c:v>142.96997069999998</c:v>
                </c:pt>
                <c:pt idx="1703">
                  <c:v>142.86004636000007</c:v>
                </c:pt>
                <c:pt idx="1704">
                  <c:v>142.75994874000014</c:v>
                </c:pt>
                <c:pt idx="1705">
                  <c:v>142.55004880000001</c:v>
                </c:pt>
                <c:pt idx="1706">
                  <c:v>142.44000246000007</c:v>
                </c:pt>
                <c:pt idx="1707">
                  <c:v>142.33001707999995</c:v>
                </c:pt>
                <c:pt idx="1708">
                  <c:v>142.11999513000012</c:v>
                </c:pt>
                <c:pt idx="1709">
                  <c:v>142.01000974999988</c:v>
                </c:pt>
                <c:pt idx="1710">
                  <c:v>141.89996340999994</c:v>
                </c:pt>
                <c:pt idx="1711">
                  <c:v>141.69000242999994</c:v>
                </c:pt>
                <c:pt idx="1712">
                  <c:v>141.57995607999999</c:v>
                </c:pt>
                <c:pt idx="1713">
                  <c:v>141.46997069999998</c:v>
                </c:pt>
                <c:pt idx="1714">
                  <c:v>141.26995851999993</c:v>
                </c:pt>
                <c:pt idx="1715">
                  <c:v>141.15997314000003</c:v>
                </c:pt>
                <c:pt idx="1716">
                  <c:v>141.04003903</c:v>
                </c:pt>
                <c:pt idx="1717">
                  <c:v>140.83001708999996</c:v>
                </c:pt>
                <c:pt idx="1718">
                  <c:v>140.72003171000006</c:v>
                </c:pt>
                <c:pt idx="1719">
                  <c:v>140.61999513000012</c:v>
                </c:pt>
                <c:pt idx="1720">
                  <c:v>140.41003415</c:v>
                </c:pt>
                <c:pt idx="1721">
                  <c:v>140.29998781000006</c:v>
                </c:pt>
                <c:pt idx="1722">
                  <c:v>140.20001218999994</c:v>
                </c:pt>
                <c:pt idx="1723">
                  <c:v>139.98999025000012</c:v>
                </c:pt>
                <c:pt idx="1724">
                  <c:v>139.86999509999987</c:v>
                </c:pt>
                <c:pt idx="1725">
                  <c:v>139.75994876000004</c:v>
                </c:pt>
                <c:pt idx="1726">
                  <c:v>139.65997314000003</c:v>
                </c:pt>
                <c:pt idx="1727">
                  <c:v>139.43994142999998</c:v>
                </c:pt>
                <c:pt idx="1728">
                  <c:v>139.33001708999996</c:v>
                </c:pt>
                <c:pt idx="1729">
                  <c:v>139.22003171000006</c:v>
                </c:pt>
                <c:pt idx="1730">
                  <c:v>139.01000977000001</c:v>
                </c:pt>
                <c:pt idx="1731">
                  <c:v>138.90002439</c:v>
                </c:pt>
                <c:pt idx="1732">
                  <c:v>138.78997804000005</c:v>
                </c:pt>
                <c:pt idx="1733">
                  <c:v>138.57006833000003</c:v>
                </c:pt>
                <c:pt idx="1734">
                  <c:v>138.4599609500001</c:v>
                </c:pt>
                <c:pt idx="1735">
                  <c:v>138.34002683999984</c:v>
                </c:pt>
                <c:pt idx="1736">
                  <c:v>138.13000490000013</c:v>
                </c:pt>
                <c:pt idx="1737">
                  <c:v>138.02001951999989</c:v>
                </c:pt>
                <c:pt idx="1738">
                  <c:v>137.90997316999994</c:v>
                </c:pt>
                <c:pt idx="1739">
                  <c:v>137.69000242999994</c:v>
                </c:pt>
                <c:pt idx="1740">
                  <c:v>137.57995607999999</c:v>
                </c:pt>
                <c:pt idx="1741">
                  <c:v>137.46002196999996</c:v>
                </c:pt>
                <c:pt idx="1742">
                  <c:v>137.23992923000003</c:v>
                </c:pt>
                <c:pt idx="1743">
                  <c:v>137.13000488</c:v>
                </c:pt>
                <c:pt idx="1744">
                  <c:v>137.02001949999999</c:v>
                </c:pt>
                <c:pt idx="1745">
                  <c:v>136.80999756000006</c:v>
                </c:pt>
                <c:pt idx="1746">
                  <c:v>136.69006345000003</c:v>
                </c:pt>
                <c:pt idx="1747">
                  <c:v>136.57995607000009</c:v>
                </c:pt>
                <c:pt idx="1748">
                  <c:v>136.47003171999984</c:v>
                </c:pt>
                <c:pt idx="1749">
                  <c:v>136.25994874000014</c:v>
                </c:pt>
                <c:pt idx="1750">
                  <c:v>136.14001462999988</c:v>
                </c:pt>
                <c:pt idx="1751">
                  <c:v>136.02996828999994</c:v>
                </c:pt>
                <c:pt idx="1752">
                  <c:v>135.80999753999993</c:v>
                </c:pt>
                <c:pt idx="1753">
                  <c:v>135.69995119999999</c:v>
                </c:pt>
                <c:pt idx="1754">
                  <c:v>135.59002685999997</c:v>
                </c:pt>
                <c:pt idx="1755">
                  <c:v>135.37994388000004</c:v>
                </c:pt>
                <c:pt idx="1756">
                  <c:v>135.26000977000001</c:v>
                </c:pt>
                <c:pt idx="1757">
                  <c:v>135.15002439</c:v>
                </c:pt>
                <c:pt idx="1758">
                  <c:v>135.01995851000015</c:v>
                </c:pt>
                <c:pt idx="1759">
                  <c:v>134.81005857000002</c:v>
                </c:pt>
                <c:pt idx="1760">
                  <c:v>134.69995119000009</c:v>
                </c:pt>
                <c:pt idx="1761">
                  <c:v>134.58001707999995</c:v>
                </c:pt>
                <c:pt idx="1762">
                  <c:v>134.36999513000012</c:v>
                </c:pt>
                <c:pt idx="1763">
                  <c:v>134.24999998999988</c:v>
                </c:pt>
                <c:pt idx="1764">
                  <c:v>134.13995363999993</c:v>
                </c:pt>
                <c:pt idx="1765">
                  <c:v>133.92004392999991</c:v>
                </c:pt>
                <c:pt idx="1766">
                  <c:v>133.80993654999997</c:v>
                </c:pt>
                <c:pt idx="1767">
                  <c:v>133.69000243999994</c:v>
                </c:pt>
                <c:pt idx="1768">
                  <c:v>133.46997073</c:v>
                </c:pt>
                <c:pt idx="1769">
                  <c:v>133.35998534999999</c:v>
                </c:pt>
                <c:pt idx="1770">
                  <c:v>133.24005123999996</c:v>
                </c:pt>
                <c:pt idx="1771">
                  <c:v>133.13000490000013</c:v>
                </c:pt>
                <c:pt idx="1772">
                  <c:v>132.91003415</c:v>
                </c:pt>
                <c:pt idx="1773">
                  <c:v>132.79998781000006</c:v>
                </c:pt>
                <c:pt idx="1774">
                  <c:v>132.68005369999992</c:v>
                </c:pt>
                <c:pt idx="1775">
                  <c:v>132.4599609500001</c:v>
                </c:pt>
                <c:pt idx="1776">
                  <c:v>132.35003660999985</c:v>
                </c:pt>
                <c:pt idx="1777">
                  <c:v>132.22998050000001</c:v>
                </c:pt>
                <c:pt idx="1778">
                  <c:v>132.02001951999989</c:v>
                </c:pt>
                <c:pt idx="1779">
                  <c:v>131.89996340999994</c:v>
                </c:pt>
                <c:pt idx="1780">
                  <c:v>131.78997803000004</c:v>
                </c:pt>
                <c:pt idx="1781">
                  <c:v>131.68005368000001</c:v>
                </c:pt>
                <c:pt idx="1782">
                  <c:v>131.46002196999996</c:v>
                </c:pt>
                <c:pt idx="1783">
                  <c:v>131.35003659000006</c:v>
                </c:pt>
                <c:pt idx="1784">
                  <c:v>131.21997072000011</c:v>
                </c:pt>
                <c:pt idx="1785">
                  <c:v>131.01007076999997</c:v>
                </c:pt>
                <c:pt idx="1786">
                  <c:v>130.88995363000015</c:v>
                </c:pt>
                <c:pt idx="1787">
                  <c:v>130.77001951999989</c:v>
                </c:pt>
                <c:pt idx="1788">
                  <c:v>130.65997316999994</c:v>
                </c:pt>
                <c:pt idx="1789">
                  <c:v>130.44000242999994</c:v>
                </c:pt>
                <c:pt idx="1790">
                  <c:v>130.29992679999998</c:v>
                </c:pt>
                <c:pt idx="1791">
                  <c:v>130.20001219999995</c:v>
                </c:pt>
                <c:pt idx="1792">
                  <c:v>129.99993900000004</c:v>
                </c:pt>
                <c:pt idx="1793">
                  <c:v>129.90002440000001</c:v>
                </c:pt>
                <c:pt idx="1794">
                  <c:v>129.80004880000001</c:v>
                </c:pt>
                <c:pt idx="1795">
                  <c:v>129.59997560000011</c:v>
                </c:pt>
                <c:pt idx="1796">
                  <c:v>129.40002440000001</c:v>
                </c:pt>
                <c:pt idx="1797">
                  <c:v>129.29998780000005</c:v>
                </c:pt>
                <c:pt idx="1798">
                  <c:v>129.20001219999995</c:v>
                </c:pt>
                <c:pt idx="1799">
                  <c:v>129.00000000000011</c:v>
                </c:pt>
                <c:pt idx="1800">
                  <c:v>128.90002439999989</c:v>
                </c:pt>
                <c:pt idx="1801">
                  <c:v>128.69995119999999</c:v>
                </c:pt>
                <c:pt idx="1802">
                  <c:v>128.59997559999999</c:v>
                </c:pt>
                <c:pt idx="1803">
                  <c:v>128.39996339999993</c:v>
                </c:pt>
                <c:pt idx="1804">
                  <c:v>128.29998780000005</c:v>
                </c:pt>
                <c:pt idx="1805">
                  <c:v>128.20007320000002</c:v>
                </c:pt>
                <c:pt idx="1806">
                  <c:v>127.90002440000001</c:v>
                </c:pt>
                <c:pt idx="1807">
                  <c:v>127.80004880000001</c:v>
                </c:pt>
                <c:pt idx="1808">
                  <c:v>127.6999512000001</c:v>
                </c:pt>
                <c:pt idx="1809">
                  <c:v>127.60003659999984</c:v>
                </c:pt>
                <c:pt idx="1810">
                  <c:v>127.39996340000016</c:v>
                </c:pt>
                <c:pt idx="1811">
                  <c:v>127.20001219999995</c:v>
                </c:pt>
                <c:pt idx="1812">
                  <c:v>127.09997559999999</c:v>
                </c:pt>
                <c:pt idx="1813">
                  <c:v>126.90002439999989</c:v>
                </c:pt>
                <c:pt idx="1814">
                  <c:v>126.79992679999998</c:v>
                </c:pt>
                <c:pt idx="1815">
                  <c:v>126.70001219999995</c:v>
                </c:pt>
                <c:pt idx="1816">
                  <c:v>126.60009760000003</c:v>
                </c:pt>
                <c:pt idx="1817">
                  <c:v>126.30004880000001</c:v>
                </c:pt>
                <c:pt idx="1818">
                  <c:v>126.20007319999991</c:v>
                </c:pt>
                <c:pt idx="1819">
                  <c:v>126.09997560000011</c:v>
                </c:pt>
                <c:pt idx="1820">
                  <c:v>126</c:v>
                </c:pt>
                <c:pt idx="1821">
                  <c:v>125.79992680000009</c:v>
                </c:pt>
                <c:pt idx="1822">
                  <c:v>125.70007319999991</c:v>
                </c:pt>
                <c:pt idx="1823">
                  <c:v>125.5</c:v>
                </c:pt>
                <c:pt idx="1824">
                  <c:v>125.30004879999979</c:v>
                </c:pt>
                <c:pt idx="1825">
                  <c:v>125.19995119999999</c:v>
                </c:pt>
                <c:pt idx="1826">
                  <c:v>125.09997560000011</c:v>
                </c:pt>
                <c:pt idx="1827">
                  <c:v>125</c:v>
                </c:pt>
                <c:pt idx="1828">
                  <c:v>124.69995119999999</c:v>
                </c:pt>
                <c:pt idx="1829">
                  <c:v>124.60009760000003</c:v>
                </c:pt>
                <c:pt idx="1830">
                  <c:v>124.5</c:v>
                </c:pt>
                <c:pt idx="1831">
                  <c:v>124.40002439999989</c:v>
                </c:pt>
                <c:pt idx="1832">
                  <c:v>124.19995120000021</c:v>
                </c:pt>
                <c:pt idx="1833">
                  <c:v>124</c:v>
                </c:pt>
                <c:pt idx="1834">
                  <c:v>123.89990239999997</c:v>
                </c:pt>
                <c:pt idx="1835">
                  <c:v>123.70007319999991</c:v>
                </c:pt>
                <c:pt idx="1836">
                  <c:v>123.59997559999988</c:v>
                </c:pt>
                <c:pt idx="1837">
                  <c:v>123.5</c:v>
                </c:pt>
                <c:pt idx="1838">
                  <c:v>123.30004880000001</c:v>
                </c:pt>
                <c:pt idx="1839">
                  <c:v>123.09997560000011</c:v>
                </c:pt>
                <c:pt idx="1840">
                  <c:v>123</c:v>
                </c:pt>
                <c:pt idx="1841">
                  <c:v>122.90002440000012</c:v>
                </c:pt>
                <c:pt idx="1842">
                  <c:v>122.80004879999979</c:v>
                </c:pt>
                <c:pt idx="1843">
                  <c:v>122.5</c:v>
                </c:pt>
                <c:pt idx="1844">
                  <c:v>122.40002439999989</c:v>
                </c:pt>
                <c:pt idx="1845">
                  <c:v>122.29992680000009</c:v>
                </c:pt>
                <c:pt idx="1846">
                  <c:v>122.19995119999999</c:v>
                </c:pt>
                <c:pt idx="1847">
                  <c:v>122</c:v>
                </c:pt>
                <c:pt idx="1848">
                  <c:v>121.80004880000001</c:v>
                </c:pt>
                <c:pt idx="1849">
                  <c:v>121.70007319999991</c:v>
                </c:pt>
                <c:pt idx="1850">
                  <c:v>121.5</c:v>
                </c:pt>
                <c:pt idx="1851">
                  <c:v>121.40002440000012</c:v>
                </c:pt>
                <c:pt idx="1852">
                  <c:v>121.29992680000009</c:v>
                </c:pt>
                <c:pt idx="1853">
                  <c:v>121.09997559999988</c:v>
                </c:pt>
                <c:pt idx="1854">
                  <c:v>120.90002440000012</c:v>
                </c:pt>
                <c:pt idx="1855">
                  <c:v>120.80004879999979</c:v>
                </c:pt>
                <c:pt idx="1856">
                  <c:v>120.69995119999999</c:v>
                </c:pt>
                <c:pt idx="1857">
                  <c:v>120.59997560000011</c:v>
                </c:pt>
                <c:pt idx="1858">
                  <c:v>120.29992680000009</c:v>
                </c:pt>
                <c:pt idx="1859">
                  <c:v>120.19995119999999</c:v>
                </c:pt>
                <c:pt idx="1860">
                  <c:v>120.10009760000003</c:v>
                </c:pt>
                <c:pt idx="1861">
                  <c:v>120</c:v>
                </c:pt>
                <c:pt idx="1862">
                  <c:v>119.70007319999991</c:v>
                </c:pt>
                <c:pt idx="1863">
                  <c:v>119.59997560000011</c:v>
                </c:pt>
                <c:pt idx="1864">
                  <c:v>119.5</c:v>
                </c:pt>
                <c:pt idx="1865">
                  <c:v>119.39990239999997</c:v>
                </c:pt>
                <c:pt idx="1866">
                  <c:v>119.20007319999991</c:v>
                </c:pt>
                <c:pt idx="1867">
                  <c:v>119</c:v>
                </c:pt>
                <c:pt idx="1868">
                  <c:v>118.90002439999989</c:v>
                </c:pt>
                <c:pt idx="1869">
                  <c:v>118.80004880000001</c:v>
                </c:pt>
                <c:pt idx="1870">
                  <c:v>118.59997560000011</c:v>
                </c:pt>
                <c:pt idx="1871">
                  <c:v>118.5</c:v>
                </c:pt>
                <c:pt idx="1872">
                  <c:v>118.29992680000009</c:v>
                </c:pt>
                <c:pt idx="1873">
                  <c:v>118.20007319999991</c:v>
                </c:pt>
                <c:pt idx="1874">
                  <c:v>118</c:v>
                </c:pt>
                <c:pt idx="1875">
                  <c:v>117.90002439999989</c:v>
                </c:pt>
                <c:pt idx="1876">
                  <c:v>117.69995119999999</c:v>
                </c:pt>
                <c:pt idx="1877">
                  <c:v>117.59997560000011</c:v>
                </c:pt>
                <c:pt idx="1878">
                  <c:v>117.39990239999997</c:v>
                </c:pt>
                <c:pt idx="1879">
                  <c:v>117.30004880000001</c:v>
                </c:pt>
                <c:pt idx="1880">
                  <c:v>117.20007319999991</c:v>
                </c:pt>
                <c:pt idx="1881">
                  <c:v>117</c:v>
                </c:pt>
                <c:pt idx="1882">
                  <c:v>116.80004880000001</c:v>
                </c:pt>
                <c:pt idx="1883">
                  <c:v>116.69995120000021</c:v>
                </c:pt>
                <c:pt idx="1884">
                  <c:v>116.59997559999988</c:v>
                </c:pt>
                <c:pt idx="1885">
                  <c:v>116.39990239999997</c:v>
                </c:pt>
                <c:pt idx="1886">
                  <c:v>116.30004880000001</c:v>
                </c:pt>
                <c:pt idx="1887">
                  <c:v>116.09997559999988</c:v>
                </c:pt>
                <c:pt idx="1888">
                  <c:v>116</c:v>
                </c:pt>
                <c:pt idx="1889">
                  <c:v>115.80004880000001</c:v>
                </c:pt>
                <c:pt idx="1890">
                  <c:v>115.69995120000021</c:v>
                </c:pt>
                <c:pt idx="1891">
                  <c:v>115.5</c:v>
                </c:pt>
                <c:pt idx="1892">
                  <c:v>115.40002440000012</c:v>
                </c:pt>
                <c:pt idx="1893">
                  <c:v>115.30004879999979</c:v>
                </c:pt>
                <c:pt idx="1894">
                  <c:v>115.09997559999988</c:v>
                </c:pt>
                <c:pt idx="1895">
                  <c:v>114.90002439999989</c:v>
                </c:pt>
                <c:pt idx="1896">
                  <c:v>114.79992680000009</c:v>
                </c:pt>
                <c:pt idx="1897">
                  <c:v>114.69995119999999</c:v>
                </c:pt>
                <c:pt idx="1898">
                  <c:v>114.5</c:v>
                </c:pt>
                <c:pt idx="1899">
                  <c:v>114.30004880000001</c:v>
                </c:pt>
                <c:pt idx="1900">
                  <c:v>114.20007319999991</c:v>
                </c:pt>
                <c:pt idx="1901">
                  <c:v>114.09997560000011</c:v>
                </c:pt>
                <c:pt idx="1902">
                  <c:v>113.90002439999989</c:v>
                </c:pt>
                <c:pt idx="1903">
                  <c:v>113.69995120000021</c:v>
                </c:pt>
                <c:pt idx="1904">
                  <c:v>113.59997559999988</c:v>
                </c:pt>
                <c:pt idx="1905">
                  <c:v>113.5</c:v>
                </c:pt>
                <c:pt idx="1906">
                  <c:v>113.30004880000001</c:v>
                </c:pt>
                <c:pt idx="1907">
                  <c:v>113.09997559999988</c:v>
                </c:pt>
                <c:pt idx="1908">
                  <c:v>113</c:v>
                </c:pt>
                <c:pt idx="1909">
                  <c:v>112.90002440000012</c:v>
                </c:pt>
                <c:pt idx="1910">
                  <c:v>112.69995120000021</c:v>
                </c:pt>
                <c:pt idx="1911">
                  <c:v>112.59997559999988</c:v>
                </c:pt>
                <c:pt idx="1912">
                  <c:v>112.40002440000012</c:v>
                </c:pt>
                <c:pt idx="1913">
                  <c:v>112.30004879999979</c:v>
                </c:pt>
                <c:pt idx="1914">
                  <c:v>112.09997559999988</c:v>
                </c:pt>
                <c:pt idx="1915">
                  <c:v>112</c:v>
                </c:pt>
                <c:pt idx="1916">
                  <c:v>111.79992680000009</c:v>
                </c:pt>
                <c:pt idx="1917">
                  <c:v>111.69995119999999</c:v>
                </c:pt>
                <c:pt idx="1918">
                  <c:v>111.5</c:v>
                </c:pt>
                <c:pt idx="1919">
                  <c:v>111.40002440000012</c:v>
                </c:pt>
                <c:pt idx="1920">
                  <c:v>111.30004879999979</c:v>
                </c:pt>
                <c:pt idx="1921">
                  <c:v>111.09997560000011</c:v>
                </c:pt>
                <c:pt idx="1922">
                  <c:v>110.90002439999989</c:v>
                </c:pt>
                <c:pt idx="1923">
                  <c:v>110.79992680000009</c:v>
                </c:pt>
                <c:pt idx="1924">
                  <c:v>110.69995119999999</c:v>
                </c:pt>
                <c:pt idx="1925">
                  <c:v>110.5</c:v>
                </c:pt>
                <c:pt idx="1926">
                  <c:v>110.40002439999989</c:v>
                </c:pt>
                <c:pt idx="1927">
                  <c:v>110.20007319999991</c:v>
                </c:pt>
                <c:pt idx="1928">
                  <c:v>110.09997560000011</c:v>
                </c:pt>
                <c:pt idx="1929">
                  <c:v>109.90002440000012</c:v>
                </c:pt>
                <c:pt idx="1930">
                  <c:v>109.79992680000009</c:v>
                </c:pt>
                <c:pt idx="1931">
                  <c:v>109.59997559999988</c:v>
                </c:pt>
                <c:pt idx="1932">
                  <c:v>109.5</c:v>
                </c:pt>
                <c:pt idx="1933">
                  <c:v>109.40002439999989</c:v>
                </c:pt>
                <c:pt idx="1934">
                  <c:v>109.19995119999999</c:v>
                </c:pt>
                <c:pt idx="1935">
                  <c:v>109</c:v>
                </c:pt>
                <c:pt idx="1936">
                  <c:v>108.90002440000012</c:v>
                </c:pt>
                <c:pt idx="1937">
                  <c:v>108.79992680000009</c:v>
                </c:pt>
                <c:pt idx="1938">
                  <c:v>108.60009760000003</c:v>
                </c:pt>
                <c:pt idx="1939">
                  <c:v>108.40002440000012</c:v>
                </c:pt>
                <c:pt idx="1940">
                  <c:v>108.30004879999979</c:v>
                </c:pt>
                <c:pt idx="1941">
                  <c:v>108.19995119999999</c:v>
                </c:pt>
                <c:pt idx="1942">
                  <c:v>108.09997560000011</c:v>
                </c:pt>
                <c:pt idx="1943">
                  <c:v>107.79992680000009</c:v>
                </c:pt>
                <c:pt idx="1944">
                  <c:v>107.69995119999999</c:v>
                </c:pt>
                <c:pt idx="1945">
                  <c:v>107.60009760000003</c:v>
                </c:pt>
                <c:pt idx="1946">
                  <c:v>107.5</c:v>
                </c:pt>
                <c:pt idx="1947">
                  <c:v>107.30004880000001</c:v>
                </c:pt>
                <c:pt idx="1948">
                  <c:v>107.09997560000011</c:v>
                </c:pt>
                <c:pt idx="1949">
                  <c:v>107</c:v>
                </c:pt>
                <c:pt idx="1950">
                  <c:v>106.89990239999997</c:v>
                </c:pt>
                <c:pt idx="1951">
                  <c:v>106.80004880000001</c:v>
                </c:pt>
                <c:pt idx="1952">
                  <c:v>106.5</c:v>
                </c:pt>
                <c:pt idx="1953">
                  <c:v>106.40002439999989</c:v>
                </c:pt>
                <c:pt idx="1954">
                  <c:v>106.30004880000001</c:v>
                </c:pt>
                <c:pt idx="1955">
                  <c:v>106.19995120000021</c:v>
                </c:pt>
                <c:pt idx="1956">
                  <c:v>106</c:v>
                </c:pt>
                <c:pt idx="1957">
                  <c:v>105.79992680000009</c:v>
                </c:pt>
                <c:pt idx="1958">
                  <c:v>105.70007319999991</c:v>
                </c:pt>
                <c:pt idx="1959">
                  <c:v>105.59997559999988</c:v>
                </c:pt>
                <c:pt idx="1960">
                  <c:v>105.5</c:v>
                </c:pt>
                <c:pt idx="1961">
                  <c:v>105.19995119999999</c:v>
                </c:pt>
                <c:pt idx="1962">
                  <c:v>105.09997560000011</c:v>
                </c:pt>
                <c:pt idx="1963">
                  <c:v>105</c:v>
                </c:pt>
                <c:pt idx="1964">
                  <c:v>104.90002440000012</c:v>
                </c:pt>
                <c:pt idx="1965">
                  <c:v>104.80004879999979</c:v>
                </c:pt>
                <c:pt idx="1966">
                  <c:v>104.5</c:v>
                </c:pt>
                <c:pt idx="1967">
                  <c:v>104.40002439999989</c:v>
                </c:pt>
                <c:pt idx="1968">
                  <c:v>104.29992680000009</c:v>
                </c:pt>
                <c:pt idx="1969">
                  <c:v>104.19995119999999</c:v>
                </c:pt>
                <c:pt idx="1970">
                  <c:v>104</c:v>
                </c:pt>
                <c:pt idx="1971">
                  <c:v>103.80004880000001</c:v>
                </c:pt>
                <c:pt idx="1972">
                  <c:v>103.70007319999991</c:v>
                </c:pt>
                <c:pt idx="1973">
                  <c:v>103.59997560000011</c:v>
                </c:pt>
                <c:pt idx="1974">
                  <c:v>103.5</c:v>
                </c:pt>
                <c:pt idx="1975">
                  <c:v>103.29992680000009</c:v>
                </c:pt>
                <c:pt idx="1976">
                  <c:v>103.09997559999988</c:v>
                </c:pt>
                <c:pt idx="1977">
                  <c:v>103</c:v>
                </c:pt>
                <c:pt idx="1978">
                  <c:v>102.90002439999989</c:v>
                </c:pt>
                <c:pt idx="1979">
                  <c:v>102.80004880000001</c:v>
                </c:pt>
                <c:pt idx="1980">
                  <c:v>102.59997560000011</c:v>
                </c:pt>
                <c:pt idx="1981">
                  <c:v>102.40002440000012</c:v>
                </c:pt>
                <c:pt idx="1982">
                  <c:v>102.29992680000009</c:v>
                </c:pt>
                <c:pt idx="1983">
                  <c:v>102.20007319999991</c:v>
                </c:pt>
                <c:pt idx="1984">
                  <c:v>102.09997559999988</c:v>
                </c:pt>
                <c:pt idx="1985">
                  <c:v>102</c:v>
                </c:pt>
                <c:pt idx="1986">
                  <c:v>101.69995119999999</c:v>
                </c:pt>
                <c:pt idx="1987">
                  <c:v>101.59997560000011</c:v>
                </c:pt>
                <c:pt idx="1988">
                  <c:v>101.5</c:v>
                </c:pt>
                <c:pt idx="1989">
                  <c:v>101.40002440000012</c:v>
                </c:pt>
                <c:pt idx="1990">
                  <c:v>101.30004879999979</c:v>
                </c:pt>
                <c:pt idx="1991">
                  <c:v>101.09997560000011</c:v>
                </c:pt>
                <c:pt idx="1992">
                  <c:v>100.90002439999989</c:v>
                </c:pt>
                <c:pt idx="1993">
                  <c:v>100.79992680000009</c:v>
                </c:pt>
                <c:pt idx="1994">
                  <c:v>100.69995119999999</c:v>
                </c:pt>
                <c:pt idx="1995">
                  <c:v>100.5</c:v>
                </c:pt>
                <c:pt idx="1996">
                  <c:v>100.40002439999989</c:v>
                </c:pt>
                <c:pt idx="1997">
                  <c:v>100.30004880000001</c:v>
                </c:pt>
                <c:pt idx="1998">
                  <c:v>100.09997560000011</c:v>
                </c:pt>
                <c:pt idx="1999">
                  <c:v>100</c:v>
                </c:pt>
              </c:numCache>
            </c:numRef>
          </c:xVal>
          <c:yVal>
            <c:numRef>
              <c:f>[GS3.xlsx]Stock_THOR!$Y$3:$Y$2002</c:f>
              <c:numCache>
                <c:formatCode>0.00E+00</c:formatCode>
                <c:ptCount val="2000"/>
                <c:pt idx="0">
                  <c:v>530.74000548999993</c:v>
                </c:pt>
                <c:pt idx="1">
                  <c:v>530.74000548999993</c:v>
                </c:pt>
                <c:pt idx="2">
                  <c:v>530.74000548999993</c:v>
                </c:pt>
                <c:pt idx="3">
                  <c:v>530.74000548999993</c:v>
                </c:pt>
                <c:pt idx="4">
                  <c:v>530.74000548999993</c:v>
                </c:pt>
                <c:pt idx="5">
                  <c:v>530.72999573000004</c:v>
                </c:pt>
                <c:pt idx="6">
                  <c:v>530.72999573000004</c:v>
                </c:pt>
                <c:pt idx="7">
                  <c:v>530.72999573000004</c:v>
                </c:pt>
                <c:pt idx="8">
                  <c:v>530.72999573000004</c:v>
                </c:pt>
                <c:pt idx="9">
                  <c:v>530.72999573000004</c:v>
                </c:pt>
                <c:pt idx="10">
                  <c:v>530.72999573000004</c:v>
                </c:pt>
                <c:pt idx="11">
                  <c:v>530.72999573000004</c:v>
                </c:pt>
                <c:pt idx="12">
                  <c:v>530.72999573000004</c:v>
                </c:pt>
                <c:pt idx="13">
                  <c:v>530.72999573000004</c:v>
                </c:pt>
                <c:pt idx="14">
                  <c:v>530.72999573000004</c:v>
                </c:pt>
                <c:pt idx="15">
                  <c:v>530.72999573000004</c:v>
                </c:pt>
                <c:pt idx="16">
                  <c:v>530.72999573000004</c:v>
                </c:pt>
                <c:pt idx="17">
                  <c:v>530.72999573000004</c:v>
                </c:pt>
                <c:pt idx="18">
                  <c:v>530.72999573000004</c:v>
                </c:pt>
                <c:pt idx="19">
                  <c:v>530.72999573000004</c:v>
                </c:pt>
                <c:pt idx="20">
                  <c:v>530.72999573000004</c:v>
                </c:pt>
                <c:pt idx="21">
                  <c:v>530.72999573000004</c:v>
                </c:pt>
                <c:pt idx="22">
                  <c:v>530.72999573000004</c:v>
                </c:pt>
                <c:pt idx="23">
                  <c:v>530.72999573000004</c:v>
                </c:pt>
                <c:pt idx="24">
                  <c:v>530.72999573000004</c:v>
                </c:pt>
                <c:pt idx="25">
                  <c:v>530.71998596000003</c:v>
                </c:pt>
                <c:pt idx="26">
                  <c:v>530.71998596000003</c:v>
                </c:pt>
                <c:pt idx="27">
                  <c:v>530.71998596000003</c:v>
                </c:pt>
                <c:pt idx="28">
                  <c:v>530.71998596000003</c:v>
                </c:pt>
                <c:pt idx="29">
                  <c:v>530.71998596000003</c:v>
                </c:pt>
                <c:pt idx="30">
                  <c:v>530.71998596000003</c:v>
                </c:pt>
                <c:pt idx="31">
                  <c:v>530.71998596000003</c:v>
                </c:pt>
                <c:pt idx="32">
                  <c:v>530.71998596000003</c:v>
                </c:pt>
                <c:pt idx="33">
                  <c:v>530.71000672000002</c:v>
                </c:pt>
                <c:pt idx="34">
                  <c:v>530.71000672000002</c:v>
                </c:pt>
                <c:pt idx="35">
                  <c:v>530.71000672000002</c:v>
                </c:pt>
                <c:pt idx="36">
                  <c:v>530.71000672000002</c:v>
                </c:pt>
                <c:pt idx="37">
                  <c:v>530.71000672000002</c:v>
                </c:pt>
                <c:pt idx="38">
                  <c:v>530.69999695000001</c:v>
                </c:pt>
                <c:pt idx="39">
                  <c:v>530.69999695000001</c:v>
                </c:pt>
                <c:pt idx="40">
                  <c:v>530.69999695000001</c:v>
                </c:pt>
                <c:pt idx="41">
                  <c:v>530.69999695000001</c:v>
                </c:pt>
                <c:pt idx="42">
                  <c:v>530.69999695000001</c:v>
                </c:pt>
                <c:pt idx="43">
                  <c:v>530.68998718</c:v>
                </c:pt>
                <c:pt idx="44">
                  <c:v>530.68998718</c:v>
                </c:pt>
                <c:pt idx="45">
                  <c:v>530.68998718</c:v>
                </c:pt>
                <c:pt idx="46">
                  <c:v>530.68000794</c:v>
                </c:pt>
                <c:pt idx="47">
                  <c:v>530.68000794</c:v>
                </c:pt>
                <c:pt idx="48">
                  <c:v>530.68000794</c:v>
                </c:pt>
                <c:pt idx="49">
                  <c:v>530.66999816999999</c:v>
                </c:pt>
                <c:pt idx="50">
                  <c:v>530.66999816999999</c:v>
                </c:pt>
                <c:pt idx="51">
                  <c:v>530.66999816999999</c:v>
                </c:pt>
                <c:pt idx="52">
                  <c:v>530.6599884100001</c:v>
                </c:pt>
                <c:pt idx="53">
                  <c:v>530.6599884100001</c:v>
                </c:pt>
                <c:pt idx="54">
                  <c:v>530.6599884100001</c:v>
                </c:pt>
                <c:pt idx="55">
                  <c:v>530.65000916000008</c:v>
                </c:pt>
                <c:pt idx="56">
                  <c:v>530.65000916000008</c:v>
                </c:pt>
                <c:pt idx="57">
                  <c:v>530.63999938999996</c:v>
                </c:pt>
                <c:pt idx="58">
                  <c:v>530.63999938999996</c:v>
                </c:pt>
                <c:pt idx="59">
                  <c:v>530.62998962999995</c:v>
                </c:pt>
                <c:pt idx="60">
                  <c:v>530.62998962999995</c:v>
                </c:pt>
                <c:pt idx="61">
                  <c:v>530.62001037999994</c:v>
                </c:pt>
                <c:pt idx="62">
                  <c:v>530.62001037999994</c:v>
                </c:pt>
                <c:pt idx="63">
                  <c:v>530.61000061000004</c:v>
                </c:pt>
                <c:pt idx="64">
                  <c:v>530.61000061000004</c:v>
                </c:pt>
                <c:pt idx="65">
                  <c:v>530.59999085000004</c:v>
                </c:pt>
                <c:pt idx="66">
                  <c:v>530.59999085000004</c:v>
                </c:pt>
                <c:pt idx="67">
                  <c:v>530.59001160000003</c:v>
                </c:pt>
                <c:pt idx="68">
                  <c:v>530.58000183000001</c:v>
                </c:pt>
                <c:pt idx="69">
                  <c:v>530.58000183000001</c:v>
                </c:pt>
                <c:pt idx="70">
                  <c:v>530.56999207000001</c:v>
                </c:pt>
                <c:pt idx="71">
                  <c:v>530.5599823</c:v>
                </c:pt>
                <c:pt idx="72">
                  <c:v>530.5599823</c:v>
                </c:pt>
                <c:pt idx="73">
                  <c:v>530.55000304999999</c:v>
                </c:pt>
                <c:pt idx="74">
                  <c:v>530.53999328999998</c:v>
                </c:pt>
                <c:pt idx="75">
                  <c:v>530.53999328999998</c:v>
                </c:pt>
                <c:pt idx="76">
                  <c:v>530.52998352000009</c:v>
                </c:pt>
                <c:pt idx="77">
                  <c:v>530.52000427000007</c:v>
                </c:pt>
                <c:pt idx="78">
                  <c:v>530.50999451000007</c:v>
                </c:pt>
                <c:pt idx="79">
                  <c:v>530.49998473999995</c:v>
                </c:pt>
                <c:pt idx="80">
                  <c:v>530.49998473999995</c:v>
                </c:pt>
                <c:pt idx="81">
                  <c:v>530.49000548999993</c:v>
                </c:pt>
                <c:pt idx="82">
                  <c:v>530.47999573000004</c:v>
                </c:pt>
                <c:pt idx="83">
                  <c:v>530.46998596000003</c:v>
                </c:pt>
                <c:pt idx="84">
                  <c:v>530.46000672000002</c:v>
                </c:pt>
                <c:pt idx="85">
                  <c:v>530.44999695000001</c:v>
                </c:pt>
                <c:pt idx="86">
                  <c:v>530.43998718</c:v>
                </c:pt>
                <c:pt idx="87">
                  <c:v>530.43000794</c:v>
                </c:pt>
                <c:pt idx="88">
                  <c:v>530.41999816999999</c:v>
                </c:pt>
                <c:pt idx="89">
                  <c:v>530.4099884100001</c:v>
                </c:pt>
                <c:pt idx="90">
                  <c:v>530.40000916000008</c:v>
                </c:pt>
                <c:pt idx="91">
                  <c:v>530.38999938999996</c:v>
                </c:pt>
                <c:pt idx="92">
                  <c:v>530.37998962999995</c:v>
                </c:pt>
                <c:pt idx="93">
                  <c:v>530.36000061000004</c:v>
                </c:pt>
                <c:pt idx="94">
                  <c:v>530.34999085000004</c:v>
                </c:pt>
                <c:pt idx="95">
                  <c:v>530.34001160000003</c:v>
                </c:pt>
                <c:pt idx="96">
                  <c:v>530.33000183000001</c:v>
                </c:pt>
                <c:pt idx="97">
                  <c:v>530.31999207000001</c:v>
                </c:pt>
                <c:pt idx="98">
                  <c:v>530.30000304999999</c:v>
                </c:pt>
                <c:pt idx="99">
                  <c:v>530.28999328999998</c:v>
                </c:pt>
                <c:pt idx="100">
                  <c:v>530.27998352000009</c:v>
                </c:pt>
                <c:pt idx="101">
                  <c:v>530.25999451000007</c:v>
                </c:pt>
                <c:pt idx="102">
                  <c:v>530.24998473999995</c:v>
                </c:pt>
                <c:pt idx="103">
                  <c:v>530.24000548999993</c:v>
                </c:pt>
                <c:pt idx="104">
                  <c:v>530.21998596000003</c:v>
                </c:pt>
                <c:pt idx="105">
                  <c:v>530.21000672000002</c:v>
                </c:pt>
                <c:pt idx="106">
                  <c:v>530.18998718</c:v>
                </c:pt>
                <c:pt idx="107">
                  <c:v>530.18000794</c:v>
                </c:pt>
                <c:pt idx="108">
                  <c:v>530.1599884100001</c:v>
                </c:pt>
                <c:pt idx="109">
                  <c:v>530.15000916000008</c:v>
                </c:pt>
                <c:pt idx="110">
                  <c:v>530.12998962999995</c:v>
                </c:pt>
                <c:pt idx="111">
                  <c:v>530.12001037999994</c:v>
                </c:pt>
                <c:pt idx="112">
                  <c:v>530.09999085000004</c:v>
                </c:pt>
                <c:pt idx="113">
                  <c:v>530.08000183000001</c:v>
                </c:pt>
                <c:pt idx="114">
                  <c:v>530.06999207000001</c:v>
                </c:pt>
                <c:pt idx="115">
                  <c:v>530.05000304999999</c:v>
                </c:pt>
                <c:pt idx="116">
                  <c:v>530.02998352000009</c:v>
                </c:pt>
                <c:pt idx="117">
                  <c:v>530.00999451000007</c:v>
                </c:pt>
                <c:pt idx="118">
                  <c:v>529.99998473999995</c:v>
                </c:pt>
                <c:pt idx="119">
                  <c:v>529.97999573000004</c:v>
                </c:pt>
                <c:pt idx="120">
                  <c:v>529.96000672000002</c:v>
                </c:pt>
                <c:pt idx="121">
                  <c:v>529.93998718</c:v>
                </c:pt>
                <c:pt idx="122">
                  <c:v>529.91999816999999</c:v>
                </c:pt>
                <c:pt idx="123">
                  <c:v>529.90000916000008</c:v>
                </c:pt>
                <c:pt idx="124">
                  <c:v>529.87998962999995</c:v>
                </c:pt>
                <c:pt idx="125">
                  <c:v>529.86000061000004</c:v>
                </c:pt>
                <c:pt idx="126">
                  <c:v>529.84001160000003</c:v>
                </c:pt>
                <c:pt idx="127">
                  <c:v>529.81999207000001</c:v>
                </c:pt>
                <c:pt idx="128">
                  <c:v>529.80000304999999</c:v>
                </c:pt>
                <c:pt idx="129">
                  <c:v>529.77998352000009</c:v>
                </c:pt>
                <c:pt idx="130">
                  <c:v>529.75999451000007</c:v>
                </c:pt>
                <c:pt idx="131">
                  <c:v>529.74000548999993</c:v>
                </c:pt>
                <c:pt idx="132">
                  <c:v>529.71000672000002</c:v>
                </c:pt>
                <c:pt idx="133">
                  <c:v>529.68998718</c:v>
                </c:pt>
                <c:pt idx="134">
                  <c:v>529.66999816999999</c:v>
                </c:pt>
                <c:pt idx="135">
                  <c:v>529.63999938999996</c:v>
                </c:pt>
                <c:pt idx="136">
                  <c:v>529.62001037999994</c:v>
                </c:pt>
                <c:pt idx="137">
                  <c:v>529.59999085000004</c:v>
                </c:pt>
                <c:pt idx="138">
                  <c:v>529.56999207000001</c:v>
                </c:pt>
                <c:pt idx="139">
                  <c:v>529.55000304999999</c:v>
                </c:pt>
                <c:pt idx="140">
                  <c:v>529.52000427000007</c:v>
                </c:pt>
                <c:pt idx="141">
                  <c:v>529.49998473999995</c:v>
                </c:pt>
                <c:pt idx="142">
                  <c:v>529.46998596000003</c:v>
                </c:pt>
                <c:pt idx="143">
                  <c:v>529.43998718</c:v>
                </c:pt>
                <c:pt idx="144">
                  <c:v>529.41999816999999</c:v>
                </c:pt>
                <c:pt idx="145">
                  <c:v>529.38999938999996</c:v>
                </c:pt>
                <c:pt idx="146">
                  <c:v>529.36000061000004</c:v>
                </c:pt>
                <c:pt idx="147">
                  <c:v>529.34001160000003</c:v>
                </c:pt>
                <c:pt idx="148">
                  <c:v>529.3099823</c:v>
                </c:pt>
                <c:pt idx="149">
                  <c:v>529.27998352000009</c:v>
                </c:pt>
                <c:pt idx="150">
                  <c:v>529.24998473999995</c:v>
                </c:pt>
                <c:pt idx="151">
                  <c:v>529.21998596000003</c:v>
                </c:pt>
                <c:pt idx="152">
                  <c:v>529.18998718</c:v>
                </c:pt>
                <c:pt idx="153">
                  <c:v>529.1599884100001</c:v>
                </c:pt>
                <c:pt idx="154">
                  <c:v>529.12998962999995</c:v>
                </c:pt>
                <c:pt idx="155">
                  <c:v>529.09999085000004</c:v>
                </c:pt>
                <c:pt idx="156">
                  <c:v>529.06999207000001</c:v>
                </c:pt>
                <c:pt idx="157">
                  <c:v>529.03999328999998</c:v>
                </c:pt>
                <c:pt idx="158">
                  <c:v>529.00999451000007</c:v>
                </c:pt>
                <c:pt idx="159">
                  <c:v>528.97999573000004</c:v>
                </c:pt>
                <c:pt idx="160">
                  <c:v>528.93998718</c:v>
                </c:pt>
                <c:pt idx="161">
                  <c:v>528.9099884100001</c:v>
                </c:pt>
                <c:pt idx="162">
                  <c:v>528.87998962999995</c:v>
                </c:pt>
                <c:pt idx="163">
                  <c:v>528.84001160000003</c:v>
                </c:pt>
                <c:pt idx="164">
                  <c:v>528.8099823</c:v>
                </c:pt>
                <c:pt idx="165">
                  <c:v>528.77998352000009</c:v>
                </c:pt>
                <c:pt idx="166">
                  <c:v>528.74000548999993</c:v>
                </c:pt>
                <c:pt idx="167">
                  <c:v>528.71000672000002</c:v>
                </c:pt>
                <c:pt idx="168">
                  <c:v>528.66999816999999</c:v>
                </c:pt>
                <c:pt idx="169">
                  <c:v>528.62998962999995</c:v>
                </c:pt>
                <c:pt idx="170">
                  <c:v>528.59999085000004</c:v>
                </c:pt>
                <c:pt idx="171">
                  <c:v>528.5599823</c:v>
                </c:pt>
                <c:pt idx="172">
                  <c:v>528.52000427000007</c:v>
                </c:pt>
                <c:pt idx="173">
                  <c:v>528.49000548999993</c:v>
                </c:pt>
                <c:pt idx="174">
                  <c:v>528.44999695000001</c:v>
                </c:pt>
                <c:pt idx="175">
                  <c:v>528.4099884100001</c:v>
                </c:pt>
                <c:pt idx="176">
                  <c:v>528.37001037999994</c:v>
                </c:pt>
                <c:pt idx="177">
                  <c:v>528.33000183000001</c:v>
                </c:pt>
                <c:pt idx="178">
                  <c:v>528.28999328999998</c:v>
                </c:pt>
                <c:pt idx="179">
                  <c:v>528.24998473999995</c:v>
                </c:pt>
                <c:pt idx="180">
                  <c:v>528.21000672000002</c:v>
                </c:pt>
                <c:pt idx="181">
                  <c:v>528.16999816999999</c:v>
                </c:pt>
                <c:pt idx="182">
                  <c:v>528.12998962999995</c:v>
                </c:pt>
                <c:pt idx="183">
                  <c:v>528.09001160000003</c:v>
                </c:pt>
                <c:pt idx="184">
                  <c:v>528.03999328999998</c:v>
                </c:pt>
                <c:pt idx="185">
                  <c:v>527.99998473999995</c:v>
                </c:pt>
                <c:pt idx="186">
                  <c:v>527.96000672000002</c:v>
                </c:pt>
                <c:pt idx="187">
                  <c:v>527.9099884100001</c:v>
                </c:pt>
                <c:pt idx="188">
                  <c:v>527.87001037999994</c:v>
                </c:pt>
                <c:pt idx="189">
                  <c:v>527.81999207000001</c:v>
                </c:pt>
                <c:pt idx="190">
                  <c:v>527.77998352000009</c:v>
                </c:pt>
                <c:pt idx="191">
                  <c:v>527.72999573000004</c:v>
                </c:pt>
                <c:pt idx="192">
                  <c:v>527.68998718</c:v>
                </c:pt>
                <c:pt idx="193">
                  <c:v>527.63999938999996</c:v>
                </c:pt>
                <c:pt idx="194">
                  <c:v>527.59001160000003</c:v>
                </c:pt>
                <c:pt idx="195">
                  <c:v>527.53999328999998</c:v>
                </c:pt>
                <c:pt idx="196">
                  <c:v>527.49998473999995</c:v>
                </c:pt>
                <c:pt idx="197">
                  <c:v>527.44999695000001</c:v>
                </c:pt>
                <c:pt idx="198">
                  <c:v>527.40000916000008</c:v>
                </c:pt>
                <c:pt idx="199">
                  <c:v>527.34999085000004</c:v>
                </c:pt>
                <c:pt idx="200">
                  <c:v>527.30000304999999</c:v>
                </c:pt>
                <c:pt idx="201">
                  <c:v>527.24998473999995</c:v>
                </c:pt>
                <c:pt idx="202">
                  <c:v>527.19999695000001</c:v>
                </c:pt>
                <c:pt idx="203">
                  <c:v>527.15000916000008</c:v>
                </c:pt>
                <c:pt idx="204">
                  <c:v>527.09001160000003</c:v>
                </c:pt>
                <c:pt idx="205">
                  <c:v>527.03999328999998</c:v>
                </c:pt>
                <c:pt idx="206">
                  <c:v>526.99000548999993</c:v>
                </c:pt>
                <c:pt idx="207">
                  <c:v>526.93000794</c:v>
                </c:pt>
                <c:pt idx="208">
                  <c:v>526.87998962999995</c:v>
                </c:pt>
                <c:pt idx="209">
                  <c:v>526.83000183000001</c:v>
                </c:pt>
                <c:pt idx="210">
                  <c:v>526.77000427000007</c:v>
                </c:pt>
                <c:pt idx="211">
                  <c:v>526.71998596000003</c:v>
                </c:pt>
                <c:pt idx="212">
                  <c:v>526.6599884100001</c:v>
                </c:pt>
                <c:pt idx="213">
                  <c:v>526.59999085000004</c:v>
                </c:pt>
                <c:pt idx="214">
                  <c:v>526.55000304999999</c:v>
                </c:pt>
                <c:pt idx="215">
                  <c:v>526.49000548999993</c:v>
                </c:pt>
                <c:pt idx="216">
                  <c:v>526.43000794</c:v>
                </c:pt>
                <c:pt idx="217">
                  <c:v>526.37001037999994</c:v>
                </c:pt>
                <c:pt idx="218">
                  <c:v>526.3099823</c:v>
                </c:pt>
                <c:pt idx="219">
                  <c:v>526.24998473999995</c:v>
                </c:pt>
                <c:pt idx="220">
                  <c:v>526.18998718</c:v>
                </c:pt>
                <c:pt idx="221">
                  <c:v>526.12998962999995</c:v>
                </c:pt>
                <c:pt idx="222">
                  <c:v>526.06999207000001</c:v>
                </c:pt>
                <c:pt idx="223">
                  <c:v>526.00999451000007</c:v>
                </c:pt>
                <c:pt idx="224">
                  <c:v>525.94999695000001</c:v>
                </c:pt>
                <c:pt idx="225">
                  <c:v>525.88999938999996</c:v>
                </c:pt>
                <c:pt idx="226">
                  <c:v>525.81999207000001</c:v>
                </c:pt>
                <c:pt idx="227">
                  <c:v>525.75999451000007</c:v>
                </c:pt>
                <c:pt idx="228">
                  <c:v>525.68998718</c:v>
                </c:pt>
                <c:pt idx="229">
                  <c:v>525.62998962999995</c:v>
                </c:pt>
                <c:pt idx="230">
                  <c:v>525.56999207000001</c:v>
                </c:pt>
                <c:pt idx="231">
                  <c:v>525.49998473999995</c:v>
                </c:pt>
                <c:pt idx="232">
                  <c:v>525.43000794</c:v>
                </c:pt>
                <c:pt idx="233">
                  <c:v>525.37001037999994</c:v>
                </c:pt>
                <c:pt idx="234">
                  <c:v>525.30000304999999</c:v>
                </c:pt>
                <c:pt idx="235">
                  <c:v>525.22999573000004</c:v>
                </c:pt>
                <c:pt idx="236">
                  <c:v>525.1599884100001</c:v>
                </c:pt>
                <c:pt idx="237">
                  <c:v>525.09001160000003</c:v>
                </c:pt>
                <c:pt idx="238">
                  <c:v>525.02000427000007</c:v>
                </c:pt>
                <c:pt idx="239">
                  <c:v>524.96000672000002</c:v>
                </c:pt>
                <c:pt idx="240">
                  <c:v>524.88999938999996</c:v>
                </c:pt>
                <c:pt idx="241">
                  <c:v>524.8099823</c:v>
                </c:pt>
                <c:pt idx="242">
                  <c:v>524.74000548999993</c:v>
                </c:pt>
                <c:pt idx="243">
                  <c:v>524.66999816999999</c:v>
                </c:pt>
                <c:pt idx="244">
                  <c:v>524.59999085000004</c:v>
                </c:pt>
                <c:pt idx="245">
                  <c:v>524.52998352000009</c:v>
                </c:pt>
                <c:pt idx="246">
                  <c:v>524.44999695000001</c:v>
                </c:pt>
                <c:pt idx="247">
                  <c:v>524.37998962999995</c:v>
                </c:pt>
                <c:pt idx="248">
                  <c:v>524.3099823</c:v>
                </c:pt>
                <c:pt idx="249">
                  <c:v>524.22999573000004</c:v>
                </c:pt>
                <c:pt idx="250">
                  <c:v>524.1599884100001</c:v>
                </c:pt>
                <c:pt idx="251">
                  <c:v>524.08000183000001</c:v>
                </c:pt>
                <c:pt idx="252">
                  <c:v>523.99998473999995</c:v>
                </c:pt>
                <c:pt idx="253">
                  <c:v>523.93000794</c:v>
                </c:pt>
                <c:pt idx="254">
                  <c:v>523.84999085000004</c:v>
                </c:pt>
                <c:pt idx="255">
                  <c:v>523.77000427000007</c:v>
                </c:pt>
                <c:pt idx="256">
                  <c:v>523.69999695000001</c:v>
                </c:pt>
                <c:pt idx="257">
                  <c:v>523.62001037999994</c:v>
                </c:pt>
                <c:pt idx="258">
                  <c:v>523.53999328999998</c:v>
                </c:pt>
                <c:pt idx="259">
                  <c:v>523.46000672000002</c:v>
                </c:pt>
                <c:pt idx="260">
                  <c:v>523.37998962999995</c:v>
                </c:pt>
                <c:pt idx="261">
                  <c:v>523.30000304999999</c:v>
                </c:pt>
                <c:pt idx="262">
                  <c:v>523.21998596000003</c:v>
                </c:pt>
                <c:pt idx="263">
                  <c:v>523.12998962999995</c:v>
                </c:pt>
                <c:pt idx="264">
                  <c:v>523.05000304999999</c:v>
                </c:pt>
                <c:pt idx="265">
                  <c:v>522.96998596000003</c:v>
                </c:pt>
                <c:pt idx="266">
                  <c:v>522.88999938999996</c:v>
                </c:pt>
                <c:pt idx="267">
                  <c:v>522.80000304999999</c:v>
                </c:pt>
                <c:pt idx="268">
                  <c:v>522.71998596000003</c:v>
                </c:pt>
                <c:pt idx="269">
                  <c:v>522.62998962999995</c:v>
                </c:pt>
                <c:pt idx="270">
                  <c:v>522.55000304999999</c:v>
                </c:pt>
                <c:pt idx="271">
                  <c:v>522.46000672000002</c:v>
                </c:pt>
                <c:pt idx="272">
                  <c:v>522.37001037999994</c:v>
                </c:pt>
                <c:pt idx="273">
                  <c:v>522.28999328999998</c:v>
                </c:pt>
                <c:pt idx="274">
                  <c:v>522.19999695000001</c:v>
                </c:pt>
                <c:pt idx="275">
                  <c:v>522.11000061000004</c:v>
                </c:pt>
                <c:pt idx="276">
                  <c:v>522.02000427000007</c:v>
                </c:pt>
                <c:pt idx="277">
                  <c:v>521.93998718</c:v>
                </c:pt>
                <c:pt idx="278">
                  <c:v>521.84999085000004</c:v>
                </c:pt>
                <c:pt idx="279">
                  <c:v>521.75999451000007</c:v>
                </c:pt>
                <c:pt idx="280">
                  <c:v>521.6599884100001</c:v>
                </c:pt>
                <c:pt idx="281">
                  <c:v>521.58000183000001</c:v>
                </c:pt>
                <c:pt idx="282">
                  <c:v>521.49000549000004</c:v>
                </c:pt>
                <c:pt idx="283">
                  <c:v>521.40000914999996</c:v>
                </c:pt>
                <c:pt idx="284">
                  <c:v>521.31001280999999</c:v>
                </c:pt>
                <c:pt idx="285">
                  <c:v>521.22001648000003</c:v>
                </c:pt>
                <c:pt idx="286">
                  <c:v>521.12001036999993</c:v>
                </c:pt>
                <c:pt idx="287">
                  <c:v>521.03001402999996</c:v>
                </c:pt>
                <c:pt idx="288">
                  <c:v>520.93000792999999</c:v>
                </c:pt>
                <c:pt idx="289">
                  <c:v>520.84001159000002</c:v>
                </c:pt>
                <c:pt idx="290">
                  <c:v>520.74000549000004</c:v>
                </c:pt>
                <c:pt idx="291">
                  <c:v>520.65000914999996</c:v>
                </c:pt>
                <c:pt idx="292">
                  <c:v>520.55000304999999</c:v>
                </c:pt>
                <c:pt idx="293">
                  <c:v>520.44999694000001</c:v>
                </c:pt>
                <c:pt idx="294">
                  <c:v>520.36000061000004</c:v>
                </c:pt>
                <c:pt idx="295">
                  <c:v>520.25999449999995</c:v>
                </c:pt>
                <c:pt idx="296">
                  <c:v>520.16001891999997</c:v>
                </c:pt>
                <c:pt idx="297">
                  <c:v>520.06001280999999</c:v>
                </c:pt>
                <c:pt idx="298">
                  <c:v>519.96000671000002</c:v>
                </c:pt>
                <c:pt idx="299">
                  <c:v>519.86000061000004</c:v>
                </c:pt>
                <c:pt idx="300">
                  <c:v>519.75999449999995</c:v>
                </c:pt>
                <c:pt idx="301">
                  <c:v>519.66001891999997</c:v>
                </c:pt>
                <c:pt idx="302">
                  <c:v>519.56001280999999</c:v>
                </c:pt>
                <c:pt idx="303">
                  <c:v>519.46000671000002</c:v>
                </c:pt>
                <c:pt idx="304">
                  <c:v>519.35002136000003</c:v>
                </c:pt>
                <c:pt idx="305">
                  <c:v>519.25001524999993</c:v>
                </c:pt>
                <c:pt idx="306">
                  <c:v>519.15000914999996</c:v>
                </c:pt>
                <c:pt idx="307">
                  <c:v>519.04998779000005</c:v>
                </c:pt>
                <c:pt idx="308">
                  <c:v>518.95001220999995</c:v>
                </c:pt>
                <c:pt idx="309">
                  <c:v>518.83999633999997</c:v>
                </c:pt>
                <c:pt idx="310">
                  <c:v>518.73999022999999</c:v>
                </c:pt>
                <c:pt idx="311">
                  <c:v>518.63000488</c:v>
                </c:pt>
                <c:pt idx="312">
                  <c:v>518.51998901000002</c:v>
                </c:pt>
                <c:pt idx="313">
                  <c:v>518.42001343000004</c:v>
                </c:pt>
                <c:pt idx="314">
                  <c:v>518.30999756000006</c:v>
                </c:pt>
                <c:pt idx="315">
                  <c:v>518.20001220999995</c:v>
                </c:pt>
                <c:pt idx="316">
                  <c:v>518.08999633999997</c:v>
                </c:pt>
                <c:pt idx="317">
                  <c:v>517.98001098999998</c:v>
                </c:pt>
                <c:pt idx="318">
                  <c:v>517.86999512</c:v>
                </c:pt>
                <c:pt idx="319">
                  <c:v>517.76000976</c:v>
                </c:pt>
                <c:pt idx="320">
                  <c:v>517.64999390000003</c:v>
                </c:pt>
                <c:pt idx="321">
                  <c:v>517.54000854000003</c:v>
                </c:pt>
                <c:pt idx="322">
                  <c:v>517.42999268000005</c:v>
                </c:pt>
                <c:pt idx="323">
                  <c:v>517.32000731999995</c:v>
                </c:pt>
                <c:pt idx="324">
                  <c:v>517.20001220999995</c:v>
                </c:pt>
                <c:pt idx="325">
                  <c:v>517.08999633999997</c:v>
                </c:pt>
                <c:pt idx="326">
                  <c:v>516.98001098999998</c:v>
                </c:pt>
                <c:pt idx="327">
                  <c:v>516.87001038000005</c:v>
                </c:pt>
                <c:pt idx="328">
                  <c:v>516.75999451000007</c:v>
                </c:pt>
                <c:pt idx="329">
                  <c:v>516.63999938999996</c:v>
                </c:pt>
                <c:pt idx="330">
                  <c:v>516.52998351999997</c:v>
                </c:pt>
                <c:pt idx="331">
                  <c:v>516.40998840999998</c:v>
                </c:pt>
                <c:pt idx="332">
                  <c:v>516.28999328999998</c:v>
                </c:pt>
                <c:pt idx="333">
                  <c:v>516.18000794</c:v>
                </c:pt>
                <c:pt idx="334">
                  <c:v>516.0599823</c:v>
                </c:pt>
                <c:pt idx="335">
                  <c:v>515.93998719000001</c:v>
                </c:pt>
                <c:pt idx="336">
                  <c:v>515.81999207000001</c:v>
                </c:pt>
                <c:pt idx="337">
                  <c:v>515.69999695000001</c:v>
                </c:pt>
                <c:pt idx="338">
                  <c:v>515.58000183000001</c:v>
                </c:pt>
                <c:pt idx="339">
                  <c:v>515.46000672000002</c:v>
                </c:pt>
                <c:pt idx="340">
                  <c:v>515.33998108000003</c:v>
                </c:pt>
                <c:pt idx="341">
                  <c:v>515.21998596000003</c:v>
                </c:pt>
                <c:pt idx="342">
                  <c:v>515.09999085000004</c:v>
                </c:pt>
                <c:pt idx="343">
                  <c:v>514.97999573000004</c:v>
                </c:pt>
                <c:pt idx="344">
                  <c:v>514.84999085000004</c:v>
                </c:pt>
                <c:pt idx="345">
                  <c:v>514.72999573000004</c:v>
                </c:pt>
                <c:pt idx="346">
                  <c:v>514.62001037000005</c:v>
                </c:pt>
                <c:pt idx="347">
                  <c:v>514.49000548999993</c:v>
                </c:pt>
                <c:pt idx="348">
                  <c:v>514.37001037000005</c:v>
                </c:pt>
                <c:pt idx="349">
                  <c:v>514.24000548999993</c:v>
                </c:pt>
                <c:pt idx="350">
                  <c:v>514.11000061000004</c:v>
                </c:pt>
                <c:pt idx="351">
                  <c:v>513.99000548999993</c:v>
                </c:pt>
                <c:pt idx="352">
                  <c:v>513.86000061000004</c:v>
                </c:pt>
                <c:pt idx="353">
                  <c:v>513.72999572000003</c:v>
                </c:pt>
                <c:pt idx="354">
                  <c:v>513.61000061000004</c:v>
                </c:pt>
                <c:pt idx="355">
                  <c:v>513.47999572000003</c:v>
                </c:pt>
                <c:pt idx="356">
                  <c:v>513.34999083999992</c:v>
                </c:pt>
                <c:pt idx="357">
                  <c:v>513.22001647999991</c:v>
                </c:pt>
                <c:pt idx="358">
                  <c:v>513.0900115899999</c:v>
                </c:pt>
                <c:pt idx="359">
                  <c:v>512.96000671000002</c:v>
                </c:pt>
                <c:pt idx="360">
                  <c:v>512.83000183000001</c:v>
                </c:pt>
                <c:pt idx="361">
                  <c:v>512.6900177</c:v>
                </c:pt>
                <c:pt idx="362">
                  <c:v>512.56001280999999</c:v>
                </c:pt>
                <c:pt idx="363">
                  <c:v>512.44000243999994</c:v>
                </c:pt>
                <c:pt idx="364">
                  <c:v>512.30999756000006</c:v>
                </c:pt>
                <c:pt idx="365">
                  <c:v>512.17001342999993</c:v>
                </c:pt>
                <c:pt idx="366">
                  <c:v>512.04000853999992</c:v>
                </c:pt>
                <c:pt idx="367">
                  <c:v>511.91000365999997</c:v>
                </c:pt>
                <c:pt idx="368">
                  <c:v>511.76998901000002</c:v>
                </c:pt>
                <c:pt idx="369">
                  <c:v>511.63000488</c:v>
                </c:pt>
                <c:pt idx="370">
                  <c:v>511.5</c:v>
                </c:pt>
                <c:pt idx="371">
                  <c:v>511.35998534999999</c:v>
                </c:pt>
                <c:pt idx="372">
                  <c:v>511.22000121999997</c:v>
                </c:pt>
                <c:pt idx="373">
                  <c:v>511.08999634000003</c:v>
                </c:pt>
                <c:pt idx="374">
                  <c:v>510.95001221000001</c:v>
                </c:pt>
                <c:pt idx="375">
                  <c:v>510.80999756</c:v>
                </c:pt>
                <c:pt idx="376">
                  <c:v>510.67001342999998</c:v>
                </c:pt>
                <c:pt idx="377">
                  <c:v>510.53999329000004</c:v>
                </c:pt>
                <c:pt idx="378">
                  <c:v>510.40000916000002</c:v>
                </c:pt>
                <c:pt idx="379">
                  <c:v>510.25999451000001</c:v>
                </c:pt>
                <c:pt idx="380">
                  <c:v>510.11997986</c:v>
                </c:pt>
                <c:pt idx="381">
                  <c:v>509.97999572999998</c:v>
                </c:pt>
                <c:pt idx="382">
                  <c:v>509.83000183000001</c:v>
                </c:pt>
                <c:pt idx="383">
                  <c:v>509.68998719000001</c:v>
                </c:pt>
                <c:pt idx="384">
                  <c:v>509.55000304999999</c:v>
                </c:pt>
                <c:pt idx="385">
                  <c:v>509.40998841000004</c:v>
                </c:pt>
                <c:pt idx="386">
                  <c:v>509.25999451000001</c:v>
                </c:pt>
                <c:pt idx="387">
                  <c:v>509.11997986</c:v>
                </c:pt>
                <c:pt idx="388">
                  <c:v>508.96998597000004</c:v>
                </c:pt>
                <c:pt idx="389">
                  <c:v>508.81999207000001</c:v>
                </c:pt>
                <c:pt idx="390">
                  <c:v>508.68000794</c:v>
                </c:pt>
                <c:pt idx="391">
                  <c:v>508.52998352000003</c:v>
                </c:pt>
                <c:pt idx="392">
                  <c:v>508.37998963000001</c:v>
                </c:pt>
                <c:pt idx="393">
                  <c:v>508.25001525999994</c:v>
                </c:pt>
                <c:pt idx="394">
                  <c:v>508.09999084000003</c:v>
                </c:pt>
                <c:pt idx="395">
                  <c:v>507.94999695000001</c:v>
                </c:pt>
                <c:pt idx="396">
                  <c:v>507.80000304999999</c:v>
                </c:pt>
                <c:pt idx="397">
                  <c:v>507.65000914999996</c:v>
                </c:pt>
                <c:pt idx="398">
                  <c:v>507.50001525999994</c:v>
                </c:pt>
                <c:pt idx="399">
                  <c:v>507.34999084000003</c:v>
                </c:pt>
                <c:pt idx="400">
                  <c:v>507.19999695000001</c:v>
                </c:pt>
                <c:pt idx="401">
                  <c:v>507.03999327999998</c:v>
                </c:pt>
                <c:pt idx="402">
                  <c:v>506.88999938999996</c:v>
                </c:pt>
                <c:pt idx="403">
                  <c:v>506.74000548999993</c:v>
                </c:pt>
                <c:pt idx="404">
                  <c:v>506.59001159000002</c:v>
                </c:pt>
                <c:pt idx="405">
                  <c:v>506.43000792999999</c:v>
                </c:pt>
                <c:pt idx="406">
                  <c:v>506.28001403999997</c:v>
                </c:pt>
                <c:pt idx="407">
                  <c:v>506.12001036999993</c:v>
                </c:pt>
                <c:pt idx="408">
                  <c:v>505.97001648000003</c:v>
                </c:pt>
                <c:pt idx="409">
                  <c:v>505.81001280999999</c:v>
                </c:pt>
                <c:pt idx="410">
                  <c:v>505.65000914999996</c:v>
                </c:pt>
                <c:pt idx="411">
                  <c:v>505.50001525999994</c:v>
                </c:pt>
                <c:pt idx="412">
                  <c:v>505.34001159000002</c:v>
                </c:pt>
                <c:pt idx="413">
                  <c:v>505.18000792999999</c:v>
                </c:pt>
                <c:pt idx="414">
                  <c:v>505.02000426999996</c:v>
                </c:pt>
                <c:pt idx="415">
                  <c:v>504.86000061000004</c:v>
                </c:pt>
                <c:pt idx="416">
                  <c:v>504.69999695000001</c:v>
                </c:pt>
                <c:pt idx="417">
                  <c:v>504.53999327999998</c:v>
                </c:pt>
                <c:pt idx="418">
                  <c:v>504.37998961999995</c:v>
                </c:pt>
                <c:pt idx="419">
                  <c:v>504.22001648000003</c:v>
                </c:pt>
                <c:pt idx="420">
                  <c:v>504.06001280999999</c:v>
                </c:pt>
                <c:pt idx="421">
                  <c:v>503.90000914999996</c:v>
                </c:pt>
                <c:pt idx="422">
                  <c:v>503.72999573000004</c:v>
                </c:pt>
                <c:pt idx="423">
                  <c:v>503.56999206</c:v>
                </c:pt>
                <c:pt idx="424">
                  <c:v>503.41001891999997</c:v>
                </c:pt>
                <c:pt idx="425">
                  <c:v>503.24000548999993</c:v>
                </c:pt>
                <c:pt idx="426">
                  <c:v>503.08000183000001</c:v>
                </c:pt>
                <c:pt idx="427">
                  <c:v>502.91001891999997</c:v>
                </c:pt>
                <c:pt idx="428">
                  <c:v>502.75001525999994</c:v>
                </c:pt>
                <c:pt idx="429">
                  <c:v>502.58000183000001</c:v>
                </c:pt>
                <c:pt idx="430">
                  <c:v>502.41999816999999</c:v>
                </c:pt>
                <c:pt idx="431">
                  <c:v>502.25001525999994</c:v>
                </c:pt>
                <c:pt idx="432">
                  <c:v>502.08000183000001</c:v>
                </c:pt>
                <c:pt idx="433">
                  <c:v>501.91001891999997</c:v>
                </c:pt>
                <c:pt idx="434">
                  <c:v>501.74000548999993</c:v>
                </c:pt>
                <c:pt idx="435">
                  <c:v>501.56999206</c:v>
                </c:pt>
                <c:pt idx="436">
                  <c:v>501.40000914999996</c:v>
                </c:pt>
                <c:pt idx="437">
                  <c:v>501.22999573000004</c:v>
                </c:pt>
                <c:pt idx="438">
                  <c:v>501.06001280999999</c:v>
                </c:pt>
                <c:pt idx="439">
                  <c:v>500.88999938999996</c:v>
                </c:pt>
                <c:pt idx="440">
                  <c:v>500.72001648000003</c:v>
                </c:pt>
                <c:pt idx="441">
                  <c:v>500.55000304999999</c:v>
                </c:pt>
                <c:pt idx="442">
                  <c:v>500.37001036999993</c:v>
                </c:pt>
                <c:pt idx="443">
                  <c:v>500.19999695000001</c:v>
                </c:pt>
                <c:pt idx="444">
                  <c:v>500.03001403999997</c:v>
                </c:pt>
                <c:pt idx="445">
                  <c:v>499.84999084000003</c:v>
                </c:pt>
                <c:pt idx="446">
                  <c:v>499.68000792999999</c:v>
                </c:pt>
                <c:pt idx="447">
                  <c:v>499.50001525999994</c:v>
                </c:pt>
                <c:pt idx="448">
                  <c:v>499.33000183000001</c:v>
                </c:pt>
                <c:pt idx="449">
                  <c:v>499.15000914999996</c:v>
                </c:pt>
                <c:pt idx="450">
                  <c:v>498.97001648000003</c:v>
                </c:pt>
                <c:pt idx="451">
                  <c:v>498.80000304999999</c:v>
                </c:pt>
                <c:pt idx="452">
                  <c:v>498.62001036999993</c:v>
                </c:pt>
                <c:pt idx="453">
                  <c:v>498.4400177</c:v>
                </c:pt>
                <c:pt idx="454">
                  <c:v>498.25999449999995</c:v>
                </c:pt>
                <c:pt idx="455">
                  <c:v>498.08000183000001</c:v>
                </c:pt>
                <c:pt idx="456">
                  <c:v>497.90000914999996</c:v>
                </c:pt>
                <c:pt idx="457">
                  <c:v>497.72001648000003</c:v>
                </c:pt>
                <c:pt idx="458">
                  <c:v>497.53999327999998</c:v>
                </c:pt>
                <c:pt idx="459">
                  <c:v>497.36000061000004</c:v>
                </c:pt>
                <c:pt idx="460">
                  <c:v>497.18000792999999</c:v>
                </c:pt>
                <c:pt idx="461">
                  <c:v>496.99000548999993</c:v>
                </c:pt>
                <c:pt idx="462">
                  <c:v>496.81001280999999</c:v>
                </c:pt>
                <c:pt idx="463">
                  <c:v>496.62998961999995</c:v>
                </c:pt>
                <c:pt idx="464">
                  <c:v>496.4400177</c:v>
                </c:pt>
                <c:pt idx="465">
                  <c:v>496.25999449999995</c:v>
                </c:pt>
                <c:pt idx="466">
                  <c:v>496.06999206</c:v>
                </c:pt>
                <c:pt idx="467">
                  <c:v>495.88999938999996</c:v>
                </c:pt>
                <c:pt idx="468">
                  <c:v>495.69999695000001</c:v>
                </c:pt>
                <c:pt idx="469">
                  <c:v>495.50999451000001</c:v>
                </c:pt>
                <c:pt idx="470">
                  <c:v>495.31999207000001</c:v>
                </c:pt>
                <c:pt idx="471">
                  <c:v>495.12998963000001</c:v>
                </c:pt>
                <c:pt idx="472">
                  <c:v>494.93998719000001</c:v>
                </c:pt>
                <c:pt idx="473">
                  <c:v>494.74998474</c:v>
                </c:pt>
                <c:pt idx="474">
                  <c:v>494.5599823</c:v>
                </c:pt>
                <c:pt idx="475">
                  <c:v>494.36997986</c:v>
                </c:pt>
                <c:pt idx="476">
                  <c:v>494.18000794</c:v>
                </c:pt>
                <c:pt idx="477">
                  <c:v>493.9900055</c:v>
                </c:pt>
                <c:pt idx="478">
                  <c:v>493.80000304999999</c:v>
                </c:pt>
                <c:pt idx="479">
                  <c:v>493.61000060999999</c:v>
                </c:pt>
                <c:pt idx="480">
                  <c:v>493.41999816999999</c:v>
                </c:pt>
                <c:pt idx="481">
                  <c:v>493.21998597000004</c:v>
                </c:pt>
                <c:pt idx="482">
                  <c:v>493.02998352000003</c:v>
                </c:pt>
                <c:pt idx="483">
                  <c:v>492.83998108000003</c:v>
                </c:pt>
                <c:pt idx="484">
                  <c:v>492.63999939000001</c:v>
                </c:pt>
                <c:pt idx="485">
                  <c:v>492.44999695000001</c:v>
                </c:pt>
                <c:pt idx="486">
                  <c:v>492.24998474</c:v>
                </c:pt>
                <c:pt idx="487">
                  <c:v>492.04998778999999</c:v>
                </c:pt>
                <c:pt idx="488">
                  <c:v>491.85000609999997</c:v>
                </c:pt>
                <c:pt idx="489">
                  <c:v>491.64999390000003</c:v>
                </c:pt>
                <c:pt idx="490">
                  <c:v>491.45999146000003</c:v>
                </c:pt>
                <c:pt idx="491">
                  <c:v>491.26000977000001</c:v>
                </c:pt>
                <c:pt idx="492">
                  <c:v>491.05999756</c:v>
                </c:pt>
                <c:pt idx="493">
                  <c:v>490.85998534999999</c:v>
                </c:pt>
                <c:pt idx="494">
                  <c:v>490.66000365999997</c:v>
                </c:pt>
                <c:pt idx="495">
                  <c:v>490.44999695000001</c:v>
                </c:pt>
                <c:pt idx="496">
                  <c:v>490.25001526</c:v>
                </c:pt>
                <c:pt idx="497">
                  <c:v>490.05000304999999</c:v>
                </c:pt>
                <c:pt idx="498">
                  <c:v>489.84999083999998</c:v>
                </c:pt>
                <c:pt idx="499">
                  <c:v>489.65000914999996</c:v>
                </c:pt>
                <c:pt idx="500">
                  <c:v>489.4400177</c:v>
                </c:pt>
                <c:pt idx="501">
                  <c:v>489.24000548999999</c:v>
                </c:pt>
                <c:pt idx="502">
                  <c:v>489.03999327999998</c:v>
                </c:pt>
                <c:pt idx="503">
                  <c:v>488.81999207000001</c:v>
                </c:pt>
                <c:pt idx="504">
                  <c:v>488.62001038000005</c:v>
                </c:pt>
                <c:pt idx="505">
                  <c:v>488.41999816999999</c:v>
                </c:pt>
                <c:pt idx="506">
                  <c:v>488.21000672000002</c:v>
                </c:pt>
                <c:pt idx="507">
                  <c:v>487.99998474000006</c:v>
                </c:pt>
                <c:pt idx="508">
                  <c:v>487.80000304999999</c:v>
                </c:pt>
                <c:pt idx="509">
                  <c:v>487.59999083999998</c:v>
                </c:pt>
                <c:pt idx="510">
                  <c:v>487.38999939000001</c:v>
                </c:pt>
                <c:pt idx="511">
                  <c:v>487.18000792999999</c:v>
                </c:pt>
                <c:pt idx="512">
                  <c:v>486.97999571999998</c:v>
                </c:pt>
                <c:pt idx="513">
                  <c:v>486.77000427000002</c:v>
                </c:pt>
                <c:pt idx="514">
                  <c:v>486.57000732</c:v>
                </c:pt>
                <c:pt idx="515">
                  <c:v>486.35998534999999</c:v>
                </c:pt>
                <c:pt idx="516">
                  <c:v>486.14999390000003</c:v>
                </c:pt>
                <c:pt idx="517">
                  <c:v>485.94999695000001</c:v>
                </c:pt>
                <c:pt idx="518">
                  <c:v>485.72999572999998</c:v>
                </c:pt>
                <c:pt idx="519">
                  <c:v>485.52000428000002</c:v>
                </c:pt>
                <c:pt idx="520">
                  <c:v>485.31999206</c:v>
                </c:pt>
                <c:pt idx="521">
                  <c:v>485.11000061000004</c:v>
                </c:pt>
                <c:pt idx="522">
                  <c:v>484.89999390000003</c:v>
                </c:pt>
                <c:pt idx="523">
                  <c:v>484.69000243999994</c:v>
                </c:pt>
                <c:pt idx="524">
                  <c:v>484.49000550000005</c:v>
                </c:pt>
                <c:pt idx="525">
                  <c:v>484.27000427999997</c:v>
                </c:pt>
                <c:pt idx="526">
                  <c:v>484.06001282</c:v>
                </c:pt>
                <c:pt idx="527">
                  <c:v>483.85998534999999</c:v>
                </c:pt>
                <c:pt idx="528">
                  <c:v>483.63998413000002</c:v>
                </c:pt>
                <c:pt idx="529">
                  <c:v>483.42999266999999</c:v>
                </c:pt>
                <c:pt idx="530">
                  <c:v>483.22000122000003</c:v>
                </c:pt>
                <c:pt idx="531">
                  <c:v>483.00999450999996</c:v>
                </c:pt>
                <c:pt idx="532">
                  <c:v>482.79998780000005</c:v>
                </c:pt>
                <c:pt idx="533">
                  <c:v>482.57998656999996</c:v>
                </c:pt>
                <c:pt idx="534">
                  <c:v>482.36999510999999</c:v>
                </c:pt>
                <c:pt idx="535">
                  <c:v>482.15998839999997</c:v>
                </c:pt>
                <c:pt idx="536">
                  <c:v>481.93998718</c:v>
                </c:pt>
                <c:pt idx="537">
                  <c:v>481.72998046999999</c:v>
                </c:pt>
                <c:pt idx="538">
                  <c:v>481.52001953000001</c:v>
                </c:pt>
                <c:pt idx="539">
                  <c:v>481.30001830999998</c:v>
                </c:pt>
                <c:pt idx="540">
                  <c:v>481.08000183000001</c:v>
                </c:pt>
                <c:pt idx="541">
                  <c:v>480.86000060999999</c:v>
                </c:pt>
                <c:pt idx="542">
                  <c:v>480.64999390000003</c:v>
                </c:pt>
                <c:pt idx="543">
                  <c:v>480.42999267000005</c:v>
                </c:pt>
                <c:pt idx="544">
                  <c:v>480.20999144999996</c:v>
                </c:pt>
                <c:pt idx="545">
                  <c:v>479.99000549000004</c:v>
                </c:pt>
                <c:pt idx="546">
                  <c:v>479.77000426999996</c:v>
                </c:pt>
                <c:pt idx="547">
                  <c:v>479.53999328999998</c:v>
                </c:pt>
                <c:pt idx="548">
                  <c:v>479.32000733000001</c:v>
                </c:pt>
                <c:pt idx="549">
                  <c:v>479.10000610999998</c:v>
                </c:pt>
                <c:pt idx="550">
                  <c:v>478.86999512</c:v>
                </c:pt>
                <c:pt idx="551">
                  <c:v>478.64999390000003</c:v>
                </c:pt>
                <c:pt idx="552">
                  <c:v>478.42001342999998</c:v>
                </c:pt>
                <c:pt idx="553">
                  <c:v>478.19000244</c:v>
                </c:pt>
                <c:pt idx="554">
                  <c:v>477.95999145000002</c:v>
                </c:pt>
                <c:pt idx="555">
                  <c:v>477.73001097999997</c:v>
                </c:pt>
                <c:pt idx="556">
                  <c:v>477.5</c:v>
                </c:pt>
                <c:pt idx="557">
                  <c:v>477.26998901000002</c:v>
                </c:pt>
                <c:pt idx="558">
                  <c:v>477.04000853999997</c:v>
                </c:pt>
                <c:pt idx="559">
                  <c:v>476.80999756</c:v>
                </c:pt>
                <c:pt idx="560">
                  <c:v>476.58001709000001</c:v>
                </c:pt>
                <c:pt idx="561">
                  <c:v>476.33999634000003</c:v>
                </c:pt>
                <c:pt idx="562">
                  <c:v>476.11001586999998</c:v>
                </c:pt>
                <c:pt idx="563">
                  <c:v>475.86999512</c:v>
                </c:pt>
                <c:pt idx="564">
                  <c:v>475.63000489000001</c:v>
                </c:pt>
                <c:pt idx="565">
                  <c:v>475.38998414000002</c:v>
                </c:pt>
                <c:pt idx="566">
                  <c:v>475.16000366999998</c:v>
                </c:pt>
                <c:pt idx="567">
                  <c:v>474.90998839999997</c:v>
                </c:pt>
                <c:pt idx="568">
                  <c:v>474.68000794</c:v>
                </c:pt>
                <c:pt idx="569">
                  <c:v>474.42999267000005</c:v>
                </c:pt>
                <c:pt idx="570">
                  <c:v>474.19000244000006</c:v>
                </c:pt>
                <c:pt idx="571">
                  <c:v>473.94000243999994</c:v>
                </c:pt>
                <c:pt idx="572">
                  <c:v>473.69998168999996</c:v>
                </c:pt>
                <c:pt idx="573">
                  <c:v>473.44999695000001</c:v>
                </c:pt>
                <c:pt idx="574">
                  <c:v>473.2000122</c:v>
                </c:pt>
                <c:pt idx="575">
                  <c:v>472.95999145000002</c:v>
                </c:pt>
                <c:pt idx="576">
                  <c:v>472.70999146000003</c:v>
                </c:pt>
                <c:pt idx="577">
                  <c:v>472.46000670999996</c:v>
                </c:pt>
                <c:pt idx="578">
                  <c:v>472.20999144999996</c:v>
                </c:pt>
                <c:pt idx="579">
                  <c:v>471.95999145999997</c:v>
                </c:pt>
                <c:pt idx="580">
                  <c:v>471.69999695000001</c:v>
                </c:pt>
                <c:pt idx="581">
                  <c:v>471.4500122</c:v>
                </c:pt>
                <c:pt idx="582">
                  <c:v>471.20001221000001</c:v>
                </c:pt>
                <c:pt idx="583">
                  <c:v>470.9400177</c:v>
                </c:pt>
                <c:pt idx="584">
                  <c:v>470.68998719000001</c:v>
                </c:pt>
                <c:pt idx="585">
                  <c:v>470.42999268000005</c:v>
                </c:pt>
                <c:pt idx="586">
                  <c:v>470.18000792999999</c:v>
                </c:pt>
                <c:pt idx="587">
                  <c:v>469.91999816999999</c:v>
                </c:pt>
                <c:pt idx="588">
                  <c:v>469.66000365999997</c:v>
                </c:pt>
                <c:pt idx="589">
                  <c:v>469.40000914999996</c:v>
                </c:pt>
                <c:pt idx="590">
                  <c:v>469.14001465000001</c:v>
                </c:pt>
                <c:pt idx="591">
                  <c:v>468.88002013999994</c:v>
                </c:pt>
                <c:pt idx="592">
                  <c:v>468.62001038</c:v>
                </c:pt>
                <c:pt idx="593">
                  <c:v>468.36001586999998</c:v>
                </c:pt>
                <c:pt idx="594">
                  <c:v>468.10000610999998</c:v>
                </c:pt>
                <c:pt idx="595">
                  <c:v>467.84001160000003</c:v>
                </c:pt>
                <c:pt idx="596">
                  <c:v>467.58001708999996</c:v>
                </c:pt>
                <c:pt idx="597">
                  <c:v>467.32000732999995</c:v>
                </c:pt>
                <c:pt idx="598">
                  <c:v>467.05000304999999</c:v>
                </c:pt>
                <c:pt idx="599">
                  <c:v>466.79000853999997</c:v>
                </c:pt>
                <c:pt idx="600">
                  <c:v>466.54000853999997</c:v>
                </c:pt>
                <c:pt idx="601">
                  <c:v>466.27999877999997</c:v>
                </c:pt>
                <c:pt idx="602">
                  <c:v>466.00999451000001</c:v>
                </c:pt>
                <c:pt idx="603">
                  <c:v>465.75</c:v>
                </c:pt>
                <c:pt idx="604">
                  <c:v>465.48001098999998</c:v>
                </c:pt>
                <c:pt idx="605">
                  <c:v>465.22001648000003</c:v>
                </c:pt>
                <c:pt idx="606">
                  <c:v>464.96000671000002</c:v>
                </c:pt>
                <c:pt idx="607">
                  <c:v>464.69000244</c:v>
                </c:pt>
                <c:pt idx="608">
                  <c:v>464.42999268</c:v>
                </c:pt>
                <c:pt idx="609">
                  <c:v>464.15998839999997</c:v>
                </c:pt>
                <c:pt idx="610">
                  <c:v>463.90000914999996</c:v>
                </c:pt>
                <c:pt idx="611">
                  <c:v>463.62998963000007</c:v>
                </c:pt>
                <c:pt idx="612">
                  <c:v>463.35998534999999</c:v>
                </c:pt>
                <c:pt idx="613">
                  <c:v>463.10000609999997</c:v>
                </c:pt>
                <c:pt idx="614">
                  <c:v>462.83000183000001</c:v>
                </c:pt>
                <c:pt idx="615">
                  <c:v>462.56999206</c:v>
                </c:pt>
                <c:pt idx="616">
                  <c:v>462.30000304999999</c:v>
                </c:pt>
                <c:pt idx="617">
                  <c:v>462.02999878000003</c:v>
                </c:pt>
                <c:pt idx="618">
                  <c:v>461.76998901000002</c:v>
                </c:pt>
                <c:pt idx="619">
                  <c:v>461.49000548999999</c:v>
                </c:pt>
                <c:pt idx="620">
                  <c:v>461.22999571999998</c:v>
                </c:pt>
                <c:pt idx="621">
                  <c:v>460.96000672000002</c:v>
                </c:pt>
                <c:pt idx="622">
                  <c:v>460.68998719000001</c:v>
                </c:pt>
                <c:pt idx="623">
                  <c:v>460.42001343000004</c:v>
                </c:pt>
                <c:pt idx="624">
                  <c:v>460.14999390000003</c:v>
                </c:pt>
                <c:pt idx="625">
                  <c:v>459.88002013999994</c:v>
                </c:pt>
                <c:pt idx="626">
                  <c:v>459.61000061000004</c:v>
                </c:pt>
                <c:pt idx="627">
                  <c:v>459.34001159000002</c:v>
                </c:pt>
                <c:pt idx="628">
                  <c:v>459.06999207000001</c:v>
                </c:pt>
                <c:pt idx="629">
                  <c:v>458.80000304999999</c:v>
                </c:pt>
                <c:pt idx="630">
                  <c:v>458.52998352000003</c:v>
                </c:pt>
                <c:pt idx="631">
                  <c:v>458.25</c:v>
                </c:pt>
                <c:pt idx="632">
                  <c:v>457.98001097999997</c:v>
                </c:pt>
                <c:pt idx="633">
                  <c:v>457.70999145000002</c:v>
                </c:pt>
                <c:pt idx="634">
                  <c:v>457.42999268</c:v>
                </c:pt>
                <c:pt idx="635">
                  <c:v>457.16000366999998</c:v>
                </c:pt>
                <c:pt idx="636">
                  <c:v>456.88998414000002</c:v>
                </c:pt>
                <c:pt idx="637">
                  <c:v>456.61000061000004</c:v>
                </c:pt>
                <c:pt idx="638">
                  <c:v>456.34001160000003</c:v>
                </c:pt>
                <c:pt idx="639">
                  <c:v>456.05001831000004</c:v>
                </c:pt>
                <c:pt idx="640">
                  <c:v>455.77999878000003</c:v>
                </c:pt>
                <c:pt idx="641">
                  <c:v>455.51000976</c:v>
                </c:pt>
                <c:pt idx="642">
                  <c:v>455.22000121999997</c:v>
                </c:pt>
                <c:pt idx="643">
                  <c:v>454.94998168999996</c:v>
                </c:pt>
                <c:pt idx="644">
                  <c:v>454.66998291000004</c:v>
                </c:pt>
                <c:pt idx="645">
                  <c:v>454.38998413000002</c:v>
                </c:pt>
                <c:pt idx="646">
                  <c:v>454.11000060999999</c:v>
                </c:pt>
                <c:pt idx="647">
                  <c:v>453.83000183000001</c:v>
                </c:pt>
                <c:pt idx="648">
                  <c:v>453.55000304999999</c:v>
                </c:pt>
                <c:pt idx="649">
                  <c:v>453.28001404000003</c:v>
                </c:pt>
                <c:pt idx="650">
                  <c:v>452.99998474</c:v>
                </c:pt>
                <c:pt idx="651">
                  <c:v>452.70999145000002</c:v>
                </c:pt>
                <c:pt idx="652">
                  <c:v>452.42999266999999</c:v>
                </c:pt>
                <c:pt idx="653">
                  <c:v>452.14999389000002</c:v>
                </c:pt>
                <c:pt idx="654">
                  <c:v>451.86999510999999</c:v>
                </c:pt>
                <c:pt idx="655">
                  <c:v>451.58999634000003</c:v>
                </c:pt>
                <c:pt idx="656">
                  <c:v>451.30999756</c:v>
                </c:pt>
                <c:pt idx="657">
                  <c:v>451.02001953000001</c:v>
                </c:pt>
                <c:pt idx="658">
                  <c:v>450.73999022999999</c:v>
                </c:pt>
                <c:pt idx="659">
                  <c:v>450.46998596000003</c:v>
                </c:pt>
                <c:pt idx="660">
                  <c:v>450.18998718</c:v>
                </c:pt>
                <c:pt idx="661">
                  <c:v>449.90000916000002</c:v>
                </c:pt>
                <c:pt idx="662">
                  <c:v>449.61999512</c:v>
                </c:pt>
                <c:pt idx="663">
                  <c:v>449.33999633999997</c:v>
                </c:pt>
                <c:pt idx="664">
                  <c:v>449.05999756000006</c:v>
                </c:pt>
                <c:pt idx="665">
                  <c:v>448.77999878000003</c:v>
                </c:pt>
                <c:pt idx="666">
                  <c:v>448.49998474000006</c:v>
                </c:pt>
                <c:pt idx="667">
                  <c:v>448.22998046999999</c:v>
                </c:pt>
                <c:pt idx="668">
                  <c:v>447.95001221000001</c:v>
                </c:pt>
                <c:pt idx="669">
                  <c:v>447.66999816999999</c:v>
                </c:pt>
                <c:pt idx="670">
                  <c:v>447.38999938999996</c:v>
                </c:pt>
                <c:pt idx="671">
                  <c:v>447.11001586999998</c:v>
                </c:pt>
                <c:pt idx="672">
                  <c:v>446.83000183000001</c:v>
                </c:pt>
                <c:pt idx="673">
                  <c:v>446.55000304999999</c:v>
                </c:pt>
                <c:pt idx="674">
                  <c:v>446.26998901000002</c:v>
                </c:pt>
                <c:pt idx="675">
                  <c:v>445.9900055</c:v>
                </c:pt>
                <c:pt idx="676">
                  <c:v>445.72000121999997</c:v>
                </c:pt>
                <c:pt idx="677">
                  <c:v>445.43000794</c:v>
                </c:pt>
                <c:pt idx="678">
                  <c:v>445.16000365999997</c:v>
                </c:pt>
                <c:pt idx="679">
                  <c:v>444.88000488</c:v>
                </c:pt>
                <c:pt idx="680">
                  <c:v>444.60000610999998</c:v>
                </c:pt>
                <c:pt idx="681">
                  <c:v>444.33000182999996</c:v>
                </c:pt>
                <c:pt idx="682">
                  <c:v>444.05001830999998</c:v>
                </c:pt>
                <c:pt idx="683">
                  <c:v>443.77999878000003</c:v>
                </c:pt>
                <c:pt idx="684">
                  <c:v>443.49998474000006</c:v>
                </c:pt>
                <c:pt idx="685">
                  <c:v>443.23001097999997</c:v>
                </c:pt>
                <c:pt idx="686">
                  <c:v>442.94999694000001</c:v>
                </c:pt>
                <c:pt idx="687">
                  <c:v>442.68000792999999</c:v>
                </c:pt>
                <c:pt idx="688">
                  <c:v>442.40998841000004</c:v>
                </c:pt>
                <c:pt idx="689">
                  <c:v>442.13999938999996</c:v>
                </c:pt>
                <c:pt idx="690">
                  <c:v>441.85998534999999</c:v>
                </c:pt>
                <c:pt idx="691">
                  <c:v>441.58999633999997</c:v>
                </c:pt>
                <c:pt idx="692">
                  <c:v>441.32000733000001</c:v>
                </c:pt>
                <c:pt idx="693">
                  <c:v>441.04998780000005</c:v>
                </c:pt>
                <c:pt idx="694">
                  <c:v>440.77999877999997</c:v>
                </c:pt>
                <c:pt idx="695">
                  <c:v>440.50999449999995</c:v>
                </c:pt>
                <c:pt idx="696">
                  <c:v>440.24000548999999</c:v>
                </c:pt>
                <c:pt idx="697">
                  <c:v>439.97000121999997</c:v>
                </c:pt>
                <c:pt idx="698">
                  <c:v>439.71000671000002</c:v>
                </c:pt>
                <c:pt idx="699">
                  <c:v>439.44000243999994</c:v>
                </c:pt>
                <c:pt idx="700">
                  <c:v>439.17999268</c:v>
                </c:pt>
                <c:pt idx="701">
                  <c:v>438.91999816999999</c:v>
                </c:pt>
                <c:pt idx="702">
                  <c:v>438.64999390000003</c:v>
                </c:pt>
                <c:pt idx="703">
                  <c:v>438.38000488</c:v>
                </c:pt>
                <c:pt idx="704">
                  <c:v>438.11999512</c:v>
                </c:pt>
                <c:pt idx="705">
                  <c:v>437.86000060999999</c:v>
                </c:pt>
                <c:pt idx="706">
                  <c:v>437.59999085000004</c:v>
                </c:pt>
                <c:pt idx="707">
                  <c:v>437.33000183000001</c:v>
                </c:pt>
                <c:pt idx="708">
                  <c:v>437.07000731999995</c:v>
                </c:pt>
                <c:pt idx="709">
                  <c:v>436.80999756</c:v>
                </c:pt>
                <c:pt idx="710">
                  <c:v>436.55000304999999</c:v>
                </c:pt>
                <c:pt idx="711">
                  <c:v>436.28999328999998</c:v>
                </c:pt>
                <c:pt idx="712">
                  <c:v>436.02999878000003</c:v>
                </c:pt>
                <c:pt idx="713">
                  <c:v>435.77000426999996</c:v>
                </c:pt>
                <c:pt idx="714">
                  <c:v>435.52000426999996</c:v>
                </c:pt>
                <c:pt idx="715">
                  <c:v>435.26000976</c:v>
                </c:pt>
                <c:pt idx="716">
                  <c:v>435</c:v>
                </c:pt>
                <c:pt idx="717">
                  <c:v>434.74000548999999</c:v>
                </c:pt>
                <c:pt idx="718">
                  <c:v>434.49000548999999</c:v>
                </c:pt>
                <c:pt idx="719">
                  <c:v>434.22999572999998</c:v>
                </c:pt>
                <c:pt idx="720">
                  <c:v>433.97999573000004</c:v>
                </c:pt>
                <c:pt idx="721">
                  <c:v>433.72999573000004</c:v>
                </c:pt>
                <c:pt idx="722">
                  <c:v>433.47000121999997</c:v>
                </c:pt>
                <c:pt idx="723">
                  <c:v>433.22000121999997</c:v>
                </c:pt>
                <c:pt idx="724">
                  <c:v>432.97000121999997</c:v>
                </c:pt>
                <c:pt idx="725">
                  <c:v>432.72000121999997</c:v>
                </c:pt>
                <c:pt idx="726">
                  <c:v>432.47000121999997</c:v>
                </c:pt>
                <c:pt idx="727">
                  <c:v>432.22000121999997</c:v>
                </c:pt>
                <c:pt idx="728">
                  <c:v>431.97999573000004</c:v>
                </c:pt>
                <c:pt idx="729">
                  <c:v>431.73001097999997</c:v>
                </c:pt>
                <c:pt idx="730">
                  <c:v>431.49000549000004</c:v>
                </c:pt>
                <c:pt idx="731">
                  <c:v>431.24000549000004</c:v>
                </c:pt>
                <c:pt idx="732">
                  <c:v>431</c:v>
                </c:pt>
                <c:pt idx="733">
                  <c:v>430.76000976</c:v>
                </c:pt>
                <c:pt idx="734">
                  <c:v>430.52000427000002</c:v>
                </c:pt>
                <c:pt idx="735">
                  <c:v>430.27999878000003</c:v>
                </c:pt>
                <c:pt idx="736">
                  <c:v>430.04000853999997</c:v>
                </c:pt>
                <c:pt idx="737">
                  <c:v>429.80999756000006</c:v>
                </c:pt>
                <c:pt idx="738">
                  <c:v>429.56999207000001</c:v>
                </c:pt>
                <c:pt idx="739">
                  <c:v>429.33000183000001</c:v>
                </c:pt>
                <c:pt idx="740">
                  <c:v>429.09999085000004</c:v>
                </c:pt>
                <c:pt idx="741">
                  <c:v>428.86000060999999</c:v>
                </c:pt>
                <c:pt idx="742">
                  <c:v>428.63000488</c:v>
                </c:pt>
                <c:pt idx="743">
                  <c:v>428.39999390000003</c:v>
                </c:pt>
                <c:pt idx="744">
                  <c:v>428.16000366000003</c:v>
                </c:pt>
                <c:pt idx="745">
                  <c:v>427.94000244</c:v>
                </c:pt>
                <c:pt idx="746">
                  <c:v>427.71000671000002</c:v>
                </c:pt>
                <c:pt idx="747">
                  <c:v>427.49000548999999</c:v>
                </c:pt>
                <c:pt idx="748">
                  <c:v>427.25999450999996</c:v>
                </c:pt>
                <c:pt idx="749">
                  <c:v>427.03999328999998</c:v>
                </c:pt>
                <c:pt idx="750">
                  <c:v>426.81999207000001</c:v>
                </c:pt>
                <c:pt idx="751">
                  <c:v>426.59999085000004</c:v>
                </c:pt>
                <c:pt idx="752">
                  <c:v>426.37998963000001</c:v>
                </c:pt>
                <c:pt idx="753">
                  <c:v>426.16999816999999</c:v>
                </c:pt>
                <c:pt idx="754">
                  <c:v>425.9500122</c:v>
                </c:pt>
                <c:pt idx="755">
                  <c:v>425.74000548999999</c:v>
                </c:pt>
                <c:pt idx="756">
                  <c:v>425.51998902000003</c:v>
                </c:pt>
                <c:pt idx="757">
                  <c:v>425.31001280999999</c:v>
                </c:pt>
                <c:pt idx="758">
                  <c:v>425.11000060999999</c:v>
                </c:pt>
                <c:pt idx="759">
                  <c:v>424.88999938999996</c:v>
                </c:pt>
                <c:pt idx="760">
                  <c:v>424.69000244</c:v>
                </c:pt>
                <c:pt idx="761">
                  <c:v>424.49000548999999</c:v>
                </c:pt>
                <c:pt idx="762">
                  <c:v>424.27999878000003</c:v>
                </c:pt>
                <c:pt idx="763">
                  <c:v>424.05999756</c:v>
                </c:pt>
                <c:pt idx="764">
                  <c:v>423.85000609999997</c:v>
                </c:pt>
                <c:pt idx="765">
                  <c:v>423.64999390000003</c:v>
                </c:pt>
                <c:pt idx="766">
                  <c:v>423.44999695000001</c:v>
                </c:pt>
                <c:pt idx="767">
                  <c:v>423.24000548999999</c:v>
                </c:pt>
                <c:pt idx="768">
                  <c:v>423.03999328999998</c:v>
                </c:pt>
                <c:pt idx="769">
                  <c:v>422.83000183000001</c:v>
                </c:pt>
                <c:pt idx="770">
                  <c:v>422.63999939000001</c:v>
                </c:pt>
                <c:pt idx="771">
                  <c:v>422.44000244</c:v>
                </c:pt>
                <c:pt idx="772">
                  <c:v>422.22999573000004</c:v>
                </c:pt>
                <c:pt idx="773">
                  <c:v>422.02999878000003</c:v>
                </c:pt>
                <c:pt idx="774">
                  <c:v>421.83000183000001</c:v>
                </c:pt>
                <c:pt idx="775">
                  <c:v>421.63999938999996</c:v>
                </c:pt>
                <c:pt idx="776">
                  <c:v>421.42999268000005</c:v>
                </c:pt>
                <c:pt idx="777">
                  <c:v>421.24000548999999</c:v>
                </c:pt>
                <c:pt idx="778">
                  <c:v>421.04000853999997</c:v>
                </c:pt>
                <c:pt idx="779">
                  <c:v>420.83999634000003</c:v>
                </c:pt>
                <c:pt idx="780">
                  <c:v>420.65000914999996</c:v>
                </c:pt>
                <c:pt idx="781">
                  <c:v>420.44999695000001</c:v>
                </c:pt>
                <c:pt idx="782">
                  <c:v>420.25999450999996</c:v>
                </c:pt>
                <c:pt idx="783">
                  <c:v>420.05999756</c:v>
                </c:pt>
                <c:pt idx="784">
                  <c:v>419.87001036999999</c:v>
                </c:pt>
                <c:pt idx="785">
                  <c:v>419.68000792999999</c:v>
                </c:pt>
                <c:pt idx="786">
                  <c:v>419.47999573000004</c:v>
                </c:pt>
                <c:pt idx="787">
                  <c:v>419.28999328999998</c:v>
                </c:pt>
                <c:pt idx="788">
                  <c:v>419.09001159000002</c:v>
                </c:pt>
                <c:pt idx="789">
                  <c:v>418.88999939000001</c:v>
                </c:pt>
                <c:pt idx="790">
                  <c:v>418.7000122</c:v>
                </c:pt>
                <c:pt idx="791">
                  <c:v>418.5</c:v>
                </c:pt>
                <c:pt idx="792">
                  <c:v>418.30999756</c:v>
                </c:pt>
                <c:pt idx="793">
                  <c:v>418.12001036999999</c:v>
                </c:pt>
                <c:pt idx="794">
                  <c:v>417.92999268000005</c:v>
                </c:pt>
                <c:pt idx="795">
                  <c:v>417.72000121999997</c:v>
                </c:pt>
                <c:pt idx="796">
                  <c:v>417.53001402999996</c:v>
                </c:pt>
                <c:pt idx="797">
                  <c:v>417.33999633999997</c:v>
                </c:pt>
                <c:pt idx="798">
                  <c:v>417.13999939000001</c:v>
                </c:pt>
                <c:pt idx="799">
                  <c:v>416.94999695000001</c:v>
                </c:pt>
                <c:pt idx="800">
                  <c:v>416.75</c:v>
                </c:pt>
                <c:pt idx="801">
                  <c:v>416.55000304999999</c:v>
                </c:pt>
                <c:pt idx="802">
                  <c:v>416.35000609999997</c:v>
                </c:pt>
                <c:pt idx="803">
                  <c:v>416.14999390000003</c:v>
                </c:pt>
                <c:pt idx="804">
                  <c:v>415.95999145999997</c:v>
                </c:pt>
                <c:pt idx="805">
                  <c:v>415.75999451000001</c:v>
                </c:pt>
                <c:pt idx="806">
                  <c:v>415.5499878</c:v>
                </c:pt>
                <c:pt idx="807">
                  <c:v>415.34999085000004</c:v>
                </c:pt>
                <c:pt idx="808">
                  <c:v>415.14999390000003</c:v>
                </c:pt>
                <c:pt idx="809">
                  <c:v>414.9500122</c:v>
                </c:pt>
                <c:pt idx="810">
                  <c:v>414.74000548999999</c:v>
                </c:pt>
                <c:pt idx="811">
                  <c:v>414.54000854000003</c:v>
                </c:pt>
                <c:pt idx="812">
                  <c:v>414.33000183000001</c:v>
                </c:pt>
                <c:pt idx="813">
                  <c:v>414.12001036999999</c:v>
                </c:pt>
                <c:pt idx="814">
                  <c:v>413.91999816999999</c:v>
                </c:pt>
                <c:pt idx="815">
                  <c:v>413.69999695000001</c:v>
                </c:pt>
                <c:pt idx="816">
                  <c:v>413.5</c:v>
                </c:pt>
                <c:pt idx="817">
                  <c:v>413.27999878000003</c:v>
                </c:pt>
                <c:pt idx="818">
                  <c:v>413.06999207000001</c:v>
                </c:pt>
                <c:pt idx="819">
                  <c:v>412.85000609999997</c:v>
                </c:pt>
                <c:pt idx="820">
                  <c:v>412.63999938999996</c:v>
                </c:pt>
                <c:pt idx="821">
                  <c:v>412.42001341999998</c:v>
                </c:pt>
                <c:pt idx="822">
                  <c:v>412.2000122</c:v>
                </c:pt>
                <c:pt idx="823">
                  <c:v>411.97999573000004</c:v>
                </c:pt>
                <c:pt idx="824">
                  <c:v>411.75999450999996</c:v>
                </c:pt>
                <c:pt idx="825">
                  <c:v>411.53999328999998</c:v>
                </c:pt>
                <c:pt idx="826">
                  <c:v>411.32000732</c:v>
                </c:pt>
                <c:pt idx="827">
                  <c:v>411.08999633999997</c:v>
                </c:pt>
                <c:pt idx="828">
                  <c:v>410.86000061000004</c:v>
                </c:pt>
                <c:pt idx="829">
                  <c:v>410.63000488</c:v>
                </c:pt>
                <c:pt idx="830">
                  <c:v>410.38999938999996</c:v>
                </c:pt>
                <c:pt idx="831">
                  <c:v>410.16000366000003</c:v>
                </c:pt>
                <c:pt idx="832">
                  <c:v>409.91999816999999</c:v>
                </c:pt>
                <c:pt idx="833">
                  <c:v>409.67999268</c:v>
                </c:pt>
                <c:pt idx="834">
                  <c:v>409.44000244</c:v>
                </c:pt>
                <c:pt idx="835">
                  <c:v>409.20999146000003</c:v>
                </c:pt>
                <c:pt idx="836">
                  <c:v>408.96000671000002</c:v>
                </c:pt>
                <c:pt idx="837">
                  <c:v>408.70999146000003</c:v>
                </c:pt>
                <c:pt idx="838">
                  <c:v>408.46000671000002</c:v>
                </c:pt>
                <c:pt idx="839">
                  <c:v>408.20999146000003</c:v>
                </c:pt>
                <c:pt idx="840">
                  <c:v>407.94999695000001</c:v>
                </c:pt>
                <c:pt idx="841">
                  <c:v>407.69999695000001</c:v>
                </c:pt>
                <c:pt idx="842">
                  <c:v>407.43000792999999</c:v>
                </c:pt>
                <c:pt idx="843">
                  <c:v>407.17999268000005</c:v>
                </c:pt>
                <c:pt idx="844">
                  <c:v>406.91000366000003</c:v>
                </c:pt>
                <c:pt idx="845">
                  <c:v>406.63999938999996</c:v>
                </c:pt>
                <c:pt idx="846">
                  <c:v>406.36000060999999</c:v>
                </c:pt>
                <c:pt idx="847">
                  <c:v>406.09001159000002</c:v>
                </c:pt>
                <c:pt idx="848">
                  <c:v>405.81999207000001</c:v>
                </c:pt>
                <c:pt idx="849">
                  <c:v>405.53999328999998</c:v>
                </c:pt>
                <c:pt idx="850">
                  <c:v>405.27000427000002</c:v>
                </c:pt>
                <c:pt idx="851">
                  <c:v>404.99000548999999</c:v>
                </c:pt>
                <c:pt idx="852">
                  <c:v>404.70999145999997</c:v>
                </c:pt>
                <c:pt idx="853">
                  <c:v>404.43000792999999</c:v>
                </c:pt>
                <c:pt idx="854">
                  <c:v>404.13999939000001</c:v>
                </c:pt>
                <c:pt idx="855">
                  <c:v>403.85000609999997</c:v>
                </c:pt>
                <c:pt idx="856">
                  <c:v>403.55999756</c:v>
                </c:pt>
                <c:pt idx="857">
                  <c:v>403.27000427000002</c:v>
                </c:pt>
                <c:pt idx="858">
                  <c:v>402.99000549000004</c:v>
                </c:pt>
                <c:pt idx="859">
                  <c:v>402.68998719000001</c:v>
                </c:pt>
                <c:pt idx="860">
                  <c:v>402.41000365999997</c:v>
                </c:pt>
                <c:pt idx="861">
                  <c:v>402.11000061000004</c:v>
                </c:pt>
                <c:pt idx="862">
                  <c:v>401.80999756</c:v>
                </c:pt>
                <c:pt idx="863">
                  <c:v>401.51000976</c:v>
                </c:pt>
                <c:pt idx="864">
                  <c:v>401.22000121999997</c:v>
                </c:pt>
                <c:pt idx="865">
                  <c:v>400.91999816999999</c:v>
                </c:pt>
                <c:pt idx="866">
                  <c:v>400.61999512</c:v>
                </c:pt>
                <c:pt idx="867">
                  <c:v>400.33000183000001</c:v>
                </c:pt>
                <c:pt idx="868">
                  <c:v>400.02999878000003</c:v>
                </c:pt>
                <c:pt idx="869">
                  <c:v>399.72999572999998</c:v>
                </c:pt>
                <c:pt idx="870">
                  <c:v>399.44000244</c:v>
                </c:pt>
                <c:pt idx="871">
                  <c:v>399.13999938999996</c:v>
                </c:pt>
                <c:pt idx="872">
                  <c:v>398.83000183000001</c:v>
                </c:pt>
                <c:pt idx="873">
                  <c:v>398.52999878000003</c:v>
                </c:pt>
                <c:pt idx="874">
                  <c:v>398.23999024</c:v>
                </c:pt>
                <c:pt idx="875">
                  <c:v>397.94000244</c:v>
                </c:pt>
                <c:pt idx="876">
                  <c:v>397.63999938999996</c:v>
                </c:pt>
                <c:pt idx="877">
                  <c:v>397.33999633999997</c:v>
                </c:pt>
                <c:pt idx="878">
                  <c:v>397.03999328999998</c:v>
                </c:pt>
                <c:pt idx="879">
                  <c:v>396.73999024</c:v>
                </c:pt>
                <c:pt idx="880">
                  <c:v>396.44000244</c:v>
                </c:pt>
                <c:pt idx="881">
                  <c:v>396.14001464</c:v>
                </c:pt>
                <c:pt idx="882">
                  <c:v>395.84999085000004</c:v>
                </c:pt>
                <c:pt idx="883">
                  <c:v>395.53999328999998</c:v>
                </c:pt>
                <c:pt idx="884">
                  <c:v>395.24000548999999</c:v>
                </c:pt>
                <c:pt idx="885">
                  <c:v>394.94000244</c:v>
                </c:pt>
                <c:pt idx="886">
                  <c:v>394.64999390000003</c:v>
                </c:pt>
                <c:pt idx="887">
                  <c:v>394.35000609999997</c:v>
                </c:pt>
                <c:pt idx="888">
                  <c:v>394.04998780000005</c:v>
                </c:pt>
                <c:pt idx="889">
                  <c:v>393.75</c:v>
                </c:pt>
                <c:pt idx="890">
                  <c:v>393.44999695000001</c:v>
                </c:pt>
                <c:pt idx="891">
                  <c:v>393.15000914999996</c:v>
                </c:pt>
                <c:pt idx="892">
                  <c:v>392.85998536</c:v>
                </c:pt>
                <c:pt idx="893">
                  <c:v>392.55999756</c:v>
                </c:pt>
                <c:pt idx="894">
                  <c:v>392.27000427000002</c:v>
                </c:pt>
                <c:pt idx="895">
                  <c:v>391.97000121999997</c:v>
                </c:pt>
                <c:pt idx="896">
                  <c:v>391.68000792999999</c:v>
                </c:pt>
                <c:pt idx="897">
                  <c:v>391.38000488</c:v>
                </c:pt>
                <c:pt idx="898">
                  <c:v>391.08999633999997</c:v>
                </c:pt>
                <c:pt idx="899">
                  <c:v>390.79000854000003</c:v>
                </c:pt>
                <c:pt idx="900">
                  <c:v>390.5</c:v>
                </c:pt>
                <c:pt idx="901">
                  <c:v>390.21998597000004</c:v>
                </c:pt>
                <c:pt idx="902">
                  <c:v>389.91999816999999</c:v>
                </c:pt>
                <c:pt idx="903">
                  <c:v>389.63000488</c:v>
                </c:pt>
                <c:pt idx="904">
                  <c:v>389.35000609999997</c:v>
                </c:pt>
                <c:pt idx="905">
                  <c:v>389.05999756</c:v>
                </c:pt>
                <c:pt idx="906">
                  <c:v>388.77000426999996</c:v>
                </c:pt>
                <c:pt idx="907">
                  <c:v>388.47999573000004</c:v>
                </c:pt>
                <c:pt idx="908">
                  <c:v>388.19999695000001</c:v>
                </c:pt>
                <c:pt idx="909">
                  <c:v>387.91000366000003</c:v>
                </c:pt>
                <c:pt idx="910">
                  <c:v>387.63000488</c:v>
                </c:pt>
                <c:pt idx="911">
                  <c:v>387.34999085000004</c:v>
                </c:pt>
                <c:pt idx="912">
                  <c:v>387.05000304999999</c:v>
                </c:pt>
                <c:pt idx="913">
                  <c:v>386.76998902000003</c:v>
                </c:pt>
                <c:pt idx="914">
                  <c:v>386.49000548999999</c:v>
                </c:pt>
                <c:pt idx="915">
                  <c:v>386.21000671000002</c:v>
                </c:pt>
                <c:pt idx="916">
                  <c:v>385.91999816999999</c:v>
                </c:pt>
                <c:pt idx="917">
                  <c:v>385.63999939000001</c:v>
                </c:pt>
                <c:pt idx="918">
                  <c:v>385.35000609999997</c:v>
                </c:pt>
                <c:pt idx="919">
                  <c:v>385.05999756</c:v>
                </c:pt>
                <c:pt idx="920">
                  <c:v>384.77999878000003</c:v>
                </c:pt>
                <c:pt idx="921">
                  <c:v>384.49000548999999</c:v>
                </c:pt>
                <c:pt idx="922">
                  <c:v>384.21000671000002</c:v>
                </c:pt>
                <c:pt idx="923">
                  <c:v>383.91999816999999</c:v>
                </c:pt>
                <c:pt idx="924">
                  <c:v>383.63999938999996</c:v>
                </c:pt>
                <c:pt idx="925">
                  <c:v>383.35000609999997</c:v>
                </c:pt>
                <c:pt idx="926">
                  <c:v>383.06001280999999</c:v>
                </c:pt>
                <c:pt idx="927">
                  <c:v>382.77999878000003</c:v>
                </c:pt>
                <c:pt idx="928">
                  <c:v>382.48999024</c:v>
                </c:pt>
                <c:pt idx="929">
                  <c:v>382.20999146000003</c:v>
                </c:pt>
                <c:pt idx="930">
                  <c:v>381.92999268</c:v>
                </c:pt>
                <c:pt idx="931">
                  <c:v>381.63999938999996</c:v>
                </c:pt>
                <c:pt idx="932">
                  <c:v>381.36000061000004</c:v>
                </c:pt>
                <c:pt idx="933">
                  <c:v>381.08000183000001</c:v>
                </c:pt>
                <c:pt idx="934">
                  <c:v>380.78999328999998</c:v>
                </c:pt>
                <c:pt idx="935">
                  <c:v>380.50999451000001</c:v>
                </c:pt>
                <c:pt idx="936">
                  <c:v>380.22000121999997</c:v>
                </c:pt>
                <c:pt idx="937">
                  <c:v>379.94000244</c:v>
                </c:pt>
                <c:pt idx="938">
                  <c:v>379.64999390000003</c:v>
                </c:pt>
                <c:pt idx="939">
                  <c:v>379.38000488</c:v>
                </c:pt>
                <c:pt idx="940">
                  <c:v>379.08999633999997</c:v>
                </c:pt>
                <c:pt idx="941">
                  <c:v>378.81999207000001</c:v>
                </c:pt>
                <c:pt idx="942">
                  <c:v>378.52999878000003</c:v>
                </c:pt>
                <c:pt idx="943">
                  <c:v>378.25</c:v>
                </c:pt>
                <c:pt idx="944">
                  <c:v>377.97000121999997</c:v>
                </c:pt>
                <c:pt idx="945">
                  <c:v>377.68998719000001</c:v>
                </c:pt>
                <c:pt idx="946">
                  <c:v>377.39999390000003</c:v>
                </c:pt>
                <c:pt idx="947">
                  <c:v>377.11999512</c:v>
                </c:pt>
                <c:pt idx="948">
                  <c:v>376.83999633999997</c:v>
                </c:pt>
                <c:pt idx="949">
                  <c:v>376.56999207000001</c:v>
                </c:pt>
                <c:pt idx="950">
                  <c:v>376.28999328999998</c:v>
                </c:pt>
                <c:pt idx="951">
                  <c:v>376.01000976</c:v>
                </c:pt>
                <c:pt idx="952">
                  <c:v>375.72999573000004</c:v>
                </c:pt>
                <c:pt idx="953">
                  <c:v>375.44999695000001</c:v>
                </c:pt>
                <c:pt idx="954">
                  <c:v>375.18000792999999</c:v>
                </c:pt>
                <c:pt idx="955">
                  <c:v>374.88999938999996</c:v>
                </c:pt>
                <c:pt idx="956">
                  <c:v>374.61999512</c:v>
                </c:pt>
                <c:pt idx="957">
                  <c:v>374.35000609999997</c:v>
                </c:pt>
                <c:pt idx="958">
                  <c:v>374.06999207000001</c:v>
                </c:pt>
                <c:pt idx="959">
                  <c:v>373.80000304999999</c:v>
                </c:pt>
                <c:pt idx="960">
                  <c:v>373.52000426999996</c:v>
                </c:pt>
                <c:pt idx="961">
                  <c:v>373.24000548999999</c:v>
                </c:pt>
                <c:pt idx="962">
                  <c:v>372.97999573000004</c:v>
                </c:pt>
                <c:pt idx="963">
                  <c:v>372.7000122</c:v>
                </c:pt>
                <c:pt idx="964">
                  <c:v>372.43000792999999</c:v>
                </c:pt>
                <c:pt idx="965">
                  <c:v>372.16000366000003</c:v>
                </c:pt>
                <c:pt idx="966">
                  <c:v>371.88999938999996</c:v>
                </c:pt>
                <c:pt idx="967">
                  <c:v>371.61999512</c:v>
                </c:pt>
                <c:pt idx="968">
                  <c:v>371.34999085000004</c:v>
                </c:pt>
                <c:pt idx="969">
                  <c:v>371.08000183000001</c:v>
                </c:pt>
                <c:pt idx="970">
                  <c:v>370.82000731999995</c:v>
                </c:pt>
                <c:pt idx="971">
                  <c:v>370.55000304999999</c:v>
                </c:pt>
                <c:pt idx="972">
                  <c:v>370.28999328999998</c:v>
                </c:pt>
                <c:pt idx="973">
                  <c:v>370.02000426999996</c:v>
                </c:pt>
                <c:pt idx="974">
                  <c:v>369.75999451000001</c:v>
                </c:pt>
                <c:pt idx="975">
                  <c:v>369.49000548999999</c:v>
                </c:pt>
                <c:pt idx="976">
                  <c:v>369.22999572999998</c:v>
                </c:pt>
                <c:pt idx="977">
                  <c:v>368.97000121999997</c:v>
                </c:pt>
                <c:pt idx="978">
                  <c:v>368.69999695000001</c:v>
                </c:pt>
                <c:pt idx="979">
                  <c:v>368.44999695000001</c:v>
                </c:pt>
                <c:pt idx="980">
                  <c:v>368.19000243999994</c:v>
                </c:pt>
                <c:pt idx="981">
                  <c:v>367.91999816999999</c:v>
                </c:pt>
                <c:pt idx="982">
                  <c:v>367.66999816999999</c:v>
                </c:pt>
                <c:pt idx="983">
                  <c:v>367.41999816999999</c:v>
                </c:pt>
                <c:pt idx="984">
                  <c:v>367.15998840999998</c:v>
                </c:pt>
                <c:pt idx="985">
                  <c:v>366.89999390000003</c:v>
                </c:pt>
                <c:pt idx="986">
                  <c:v>366.64999390000003</c:v>
                </c:pt>
                <c:pt idx="987">
                  <c:v>366.41000366000003</c:v>
                </c:pt>
                <c:pt idx="988">
                  <c:v>366.16000366000003</c:v>
                </c:pt>
                <c:pt idx="989">
                  <c:v>365.91000365999997</c:v>
                </c:pt>
                <c:pt idx="990">
                  <c:v>365.66000366000003</c:v>
                </c:pt>
                <c:pt idx="991">
                  <c:v>365.41000366000003</c:v>
                </c:pt>
                <c:pt idx="992">
                  <c:v>365.16000366000003</c:v>
                </c:pt>
                <c:pt idx="993">
                  <c:v>364.91999816999999</c:v>
                </c:pt>
                <c:pt idx="994">
                  <c:v>364.67999268000005</c:v>
                </c:pt>
                <c:pt idx="995">
                  <c:v>364.44000244</c:v>
                </c:pt>
                <c:pt idx="996">
                  <c:v>364.19999695000001</c:v>
                </c:pt>
                <c:pt idx="997">
                  <c:v>363.94999695000001</c:v>
                </c:pt>
                <c:pt idx="998">
                  <c:v>363.72000121999997</c:v>
                </c:pt>
                <c:pt idx="999">
                  <c:v>363.47999573000004</c:v>
                </c:pt>
                <c:pt idx="1000">
                  <c:v>363.24000549000004</c:v>
                </c:pt>
                <c:pt idx="1001">
                  <c:v>363.00999451000001</c:v>
                </c:pt>
                <c:pt idx="1002">
                  <c:v>362.76000976</c:v>
                </c:pt>
                <c:pt idx="1003">
                  <c:v>362.53001402999996</c:v>
                </c:pt>
                <c:pt idx="1004">
                  <c:v>362.30000304999999</c:v>
                </c:pt>
                <c:pt idx="1005">
                  <c:v>362.07000731999995</c:v>
                </c:pt>
                <c:pt idx="1006">
                  <c:v>361.83000183000001</c:v>
                </c:pt>
                <c:pt idx="1007">
                  <c:v>361.60000609999997</c:v>
                </c:pt>
                <c:pt idx="1008">
                  <c:v>361.36999512</c:v>
                </c:pt>
                <c:pt idx="1009">
                  <c:v>361.13999939000001</c:v>
                </c:pt>
                <c:pt idx="1010">
                  <c:v>360.90998840999998</c:v>
                </c:pt>
                <c:pt idx="1011">
                  <c:v>360.68000792999999</c:v>
                </c:pt>
                <c:pt idx="1012">
                  <c:v>360.45999145999997</c:v>
                </c:pt>
                <c:pt idx="1013">
                  <c:v>360.23001097999997</c:v>
                </c:pt>
                <c:pt idx="1014">
                  <c:v>360.00999451000001</c:v>
                </c:pt>
                <c:pt idx="1015">
                  <c:v>359.79000854000003</c:v>
                </c:pt>
                <c:pt idx="1016">
                  <c:v>359.56999207000001</c:v>
                </c:pt>
                <c:pt idx="1017">
                  <c:v>359.35000609999997</c:v>
                </c:pt>
                <c:pt idx="1018">
                  <c:v>359.11999512</c:v>
                </c:pt>
                <c:pt idx="1019">
                  <c:v>358.89999390000003</c:v>
                </c:pt>
                <c:pt idx="1020">
                  <c:v>358.69000244</c:v>
                </c:pt>
                <c:pt idx="1021">
                  <c:v>358.47000121999997</c:v>
                </c:pt>
                <c:pt idx="1022">
                  <c:v>358.26000976</c:v>
                </c:pt>
                <c:pt idx="1023">
                  <c:v>358.04000853999997</c:v>
                </c:pt>
                <c:pt idx="1024">
                  <c:v>357.83000183000001</c:v>
                </c:pt>
                <c:pt idx="1025">
                  <c:v>357.62001036999999</c:v>
                </c:pt>
                <c:pt idx="1026">
                  <c:v>357.41000366000003</c:v>
                </c:pt>
                <c:pt idx="1027">
                  <c:v>357.19999695000001</c:v>
                </c:pt>
                <c:pt idx="1028">
                  <c:v>356.97999572999998</c:v>
                </c:pt>
                <c:pt idx="1029">
                  <c:v>356.77999115</c:v>
                </c:pt>
                <c:pt idx="1030">
                  <c:v>356.56999207000001</c:v>
                </c:pt>
                <c:pt idx="1031">
                  <c:v>356.36000060999999</c:v>
                </c:pt>
                <c:pt idx="1032">
                  <c:v>356.15999603</c:v>
                </c:pt>
                <c:pt idx="1033">
                  <c:v>355.95000457000003</c:v>
                </c:pt>
                <c:pt idx="1034">
                  <c:v>355.74000548999999</c:v>
                </c:pt>
                <c:pt idx="1035">
                  <c:v>355.55000304999999</c:v>
                </c:pt>
                <c:pt idx="1036">
                  <c:v>355.34000397</c:v>
                </c:pt>
                <c:pt idx="1037">
                  <c:v>355.14000701999998</c:v>
                </c:pt>
                <c:pt idx="1038">
                  <c:v>354.93999481999998</c:v>
                </c:pt>
                <c:pt idx="1039">
                  <c:v>354.75</c:v>
                </c:pt>
                <c:pt idx="1040">
                  <c:v>354.55000304999999</c:v>
                </c:pt>
                <c:pt idx="1041">
                  <c:v>354.35000609999997</c:v>
                </c:pt>
                <c:pt idx="1042">
                  <c:v>354.16000365999997</c:v>
                </c:pt>
                <c:pt idx="1043">
                  <c:v>353.96999359</c:v>
                </c:pt>
                <c:pt idx="1044">
                  <c:v>353.77999115</c:v>
                </c:pt>
                <c:pt idx="1045">
                  <c:v>353.59000395999999</c:v>
                </c:pt>
                <c:pt idx="1046">
                  <c:v>353.39000701999998</c:v>
                </c:pt>
                <c:pt idx="1047">
                  <c:v>353.20000457000003</c:v>
                </c:pt>
                <c:pt idx="1048">
                  <c:v>353.01999664000004</c:v>
                </c:pt>
                <c:pt idx="1049">
                  <c:v>352.82999419999999</c:v>
                </c:pt>
                <c:pt idx="1050">
                  <c:v>352.63999939000001</c:v>
                </c:pt>
                <c:pt idx="1051">
                  <c:v>352.46000671000002</c:v>
                </c:pt>
                <c:pt idx="1052">
                  <c:v>352.27999878000003</c:v>
                </c:pt>
                <c:pt idx="1053">
                  <c:v>352.10000609999997</c:v>
                </c:pt>
                <c:pt idx="1054">
                  <c:v>351.91999816999999</c:v>
                </c:pt>
                <c:pt idx="1055">
                  <c:v>351.72999572999998</c:v>
                </c:pt>
                <c:pt idx="1056">
                  <c:v>351.55999756</c:v>
                </c:pt>
                <c:pt idx="1057">
                  <c:v>351.38000488</c:v>
                </c:pt>
                <c:pt idx="1058">
                  <c:v>351.21000671000002</c:v>
                </c:pt>
                <c:pt idx="1059">
                  <c:v>351.03999328999998</c:v>
                </c:pt>
                <c:pt idx="1060">
                  <c:v>350.85000609999997</c:v>
                </c:pt>
                <c:pt idx="1061">
                  <c:v>350.68000792999999</c:v>
                </c:pt>
                <c:pt idx="1062">
                  <c:v>350.52000426999996</c:v>
                </c:pt>
                <c:pt idx="1063">
                  <c:v>350.34000395999999</c:v>
                </c:pt>
                <c:pt idx="1064">
                  <c:v>350.17000580000001</c:v>
                </c:pt>
                <c:pt idx="1065">
                  <c:v>349.99999236999997</c:v>
                </c:pt>
                <c:pt idx="1066">
                  <c:v>349.84000395999999</c:v>
                </c:pt>
                <c:pt idx="1067">
                  <c:v>349.67000580000001</c:v>
                </c:pt>
                <c:pt idx="1068">
                  <c:v>349.50000763000003</c:v>
                </c:pt>
                <c:pt idx="1069">
                  <c:v>349.33999634000003</c:v>
                </c:pt>
                <c:pt idx="1070">
                  <c:v>349.17999268</c:v>
                </c:pt>
                <c:pt idx="1071">
                  <c:v>349.02000426999996</c:v>
                </c:pt>
                <c:pt idx="1072">
                  <c:v>348.86000060999999</c:v>
                </c:pt>
                <c:pt idx="1073">
                  <c:v>348.69998931999999</c:v>
                </c:pt>
                <c:pt idx="1074">
                  <c:v>348.54000092000001</c:v>
                </c:pt>
                <c:pt idx="1075">
                  <c:v>348.38000488</c:v>
                </c:pt>
                <c:pt idx="1076">
                  <c:v>348.22999573000004</c:v>
                </c:pt>
                <c:pt idx="1077">
                  <c:v>348.08000183000001</c:v>
                </c:pt>
                <c:pt idx="1078">
                  <c:v>347.91999054000001</c:v>
                </c:pt>
                <c:pt idx="1079">
                  <c:v>347.77999878000003</c:v>
                </c:pt>
                <c:pt idx="1080">
                  <c:v>347.62999725999998</c:v>
                </c:pt>
                <c:pt idx="1081">
                  <c:v>347.47999572999998</c:v>
                </c:pt>
                <c:pt idx="1082">
                  <c:v>347.33000183000001</c:v>
                </c:pt>
                <c:pt idx="1083">
                  <c:v>347.18999481000003</c:v>
                </c:pt>
                <c:pt idx="1084">
                  <c:v>347.04000092000001</c:v>
                </c:pt>
                <c:pt idx="1085">
                  <c:v>346.90999604000001</c:v>
                </c:pt>
                <c:pt idx="1086">
                  <c:v>346.75999451000001</c:v>
                </c:pt>
                <c:pt idx="1087">
                  <c:v>346.61899567</c:v>
                </c:pt>
                <c:pt idx="1088">
                  <c:v>346.48000335400002</c:v>
                </c:pt>
                <c:pt idx="1089">
                  <c:v>346.34100341700002</c:v>
                </c:pt>
                <c:pt idx="1090">
                  <c:v>346.20199585099999</c:v>
                </c:pt>
                <c:pt idx="1091">
                  <c:v>346.062995914</c:v>
                </c:pt>
                <c:pt idx="1092">
                  <c:v>345.91900634399997</c:v>
                </c:pt>
                <c:pt idx="1093">
                  <c:v>345.78999328800001</c:v>
                </c:pt>
                <c:pt idx="1094">
                  <c:v>345.64999390100002</c:v>
                </c:pt>
                <c:pt idx="1095">
                  <c:v>345.519996644</c:v>
                </c:pt>
                <c:pt idx="1096">
                  <c:v>345.37999725600002</c:v>
                </c:pt>
                <c:pt idx="1097">
                  <c:v>345.24900054900002</c:v>
                </c:pt>
                <c:pt idx="1098">
                  <c:v>345.11901092099998</c:v>
                </c:pt>
                <c:pt idx="1099">
                  <c:v>344.987998963</c:v>
                </c:pt>
                <c:pt idx="1100">
                  <c:v>344.85800170699997</c:v>
                </c:pt>
                <c:pt idx="1101">
                  <c:v>344.73300170599998</c:v>
                </c:pt>
                <c:pt idx="1102">
                  <c:v>344.60099792699998</c:v>
                </c:pt>
                <c:pt idx="1103">
                  <c:v>344.47999572999998</c:v>
                </c:pt>
                <c:pt idx="1104">
                  <c:v>344.34899902199999</c:v>
                </c:pt>
                <c:pt idx="1105">
                  <c:v>344.22700500299999</c:v>
                </c:pt>
                <c:pt idx="1106">
                  <c:v>344.10600280599999</c:v>
                </c:pt>
                <c:pt idx="1107">
                  <c:v>343.98400115699997</c:v>
                </c:pt>
                <c:pt idx="1108">
                  <c:v>343.86200713799997</c:v>
                </c:pt>
                <c:pt idx="1109">
                  <c:v>343.74000548999999</c:v>
                </c:pt>
                <c:pt idx="1110">
                  <c:v>343.61300658800002</c:v>
                </c:pt>
                <c:pt idx="1111">
                  <c:v>343.50099944999999</c:v>
                </c:pt>
                <c:pt idx="1112">
                  <c:v>343.37799835099997</c:v>
                </c:pt>
                <c:pt idx="1113">
                  <c:v>343.26601410199999</c:v>
                </c:pt>
                <c:pt idx="1114">
                  <c:v>343.14299774300002</c:v>
                </c:pt>
                <c:pt idx="1115">
                  <c:v>343.02999115400002</c:v>
                </c:pt>
                <c:pt idx="1116">
                  <c:v>342.916984555</c:v>
                </c:pt>
                <c:pt idx="1117">
                  <c:v>342.80401611599996</c:v>
                </c:pt>
                <c:pt idx="1118">
                  <c:v>342.691009517</c:v>
                </c:pt>
                <c:pt idx="1119">
                  <c:v>342.573005674</c:v>
                </c:pt>
                <c:pt idx="1120">
                  <c:v>342.47000884499994</c:v>
                </c:pt>
                <c:pt idx="1121">
                  <c:v>342.35600280599999</c:v>
                </c:pt>
                <c:pt idx="1122">
                  <c:v>342.24199676600006</c:v>
                </c:pt>
                <c:pt idx="1123">
                  <c:v>342.13800048599995</c:v>
                </c:pt>
                <c:pt idx="1124">
                  <c:v>342.03501128699997</c:v>
                </c:pt>
                <c:pt idx="1125">
                  <c:v>341.92100524699998</c:v>
                </c:pt>
                <c:pt idx="1126">
                  <c:v>341.81700896699999</c:v>
                </c:pt>
                <c:pt idx="1127">
                  <c:v>341.713012698</c:v>
                </c:pt>
                <c:pt idx="1128">
                  <c:v>341.61399841399998</c:v>
                </c:pt>
                <c:pt idx="1129">
                  <c:v>341.51000213500004</c:v>
                </c:pt>
                <c:pt idx="1130">
                  <c:v>341.40600585499999</c:v>
                </c:pt>
                <c:pt idx="1131">
                  <c:v>341.30101013500001</c:v>
                </c:pt>
                <c:pt idx="1132">
                  <c:v>341.20699310500004</c:v>
                </c:pt>
                <c:pt idx="1133">
                  <c:v>341.10200500399998</c:v>
                </c:pt>
                <c:pt idx="1134">
                  <c:v>341.00698852400001</c:v>
                </c:pt>
                <c:pt idx="1135">
                  <c:v>340.90199279299998</c:v>
                </c:pt>
                <c:pt idx="1136">
                  <c:v>340.80800628399999</c:v>
                </c:pt>
                <c:pt idx="1137">
                  <c:v>340.70799255000003</c:v>
                </c:pt>
                <c:pt idx="1138">
                  <c:v>340.60299683000005</c:v>
                </c:pt>
                <c:pt idx="1139">
                  <c:v>340.50801085899997</c:v>
                </c:pt>
                <c:pt idx="1140">
                  <c:v>340.41199493800002</c:v>
                </c:pt>
                <c:pt idx="1141">
                  <c:v>340.31700896799998</c:v>
                </c:pt>
                <c:pt idx="1142">
                  <c:v>340.22199249800002</c:v>
                </c:pt>
                <c:pt idx="1143">
                  <c:v>340.13598632699996</c:v>
                </c:pt>
                <c:pt idx="1144">
                  <c:v>340.04100036599999</c:v>
                </c:pt>
                <c:pt idx="1145">
                  <c:v>339.95499420500005</c:v>
                </c:pt>
                <c:pt idx="1146">
                  <c:v>339.85501098099996</c:v>
                </c:pt>
                <c:pt idx="1147">
                  <c:v>339.76900482000002</c:v>
                </c:pt>
                <c:pt idx="1148">
                  <c:v>339.68399811000006</c:v>
                </c:pt>
                <c:pt idx="1149">
                  <c:v>339.597991939</c:v>
                </c:pt>
                <c:pt idx="1150">
                  <c:v>339.50200652799998</c:v>
                </c:pt>
                <c:pt idx="1151">
                  <c:v>339.41600036700004</c:v>
                </c:pt>
                <c:pt idx="1152">
                  <c:v>339.34100341700002</c:v>
                </c:pt>
                <c:pt idx="1153">
                  <c:v>339.25499725600002</c:v>
                </c:pt>
                <c:pt idx="1154">
                  <c:v>339.16899108399997</c:v>
                </c:pt>
                <c:pt idx="1155">
                  <c:v>339.08899689100002</c:v>
                </c:pt>
                <c:pt idx="1156">
                  <c:v>339.00299071999996</c:v>
                </c:pt>
                <c:pt idx="1157">
                  <c:v>338.91701507900001</c:v>
                </c:pt>
                <c:pt idx="1158">
                  <c:v>338.84098815799996</c:v>
                </c:pt>
                <c:pt idx="1159">
                  <c:v>338.75501251700001</c:v>
                </c:pt>
                <c:pt idx="1160">
                  <c:v>338.67801666499997</c:v>
                </c:pt>
                <c:pt idx="1161">
                  <c:v>338.59200667900001</c:v>
                </c:pt>
                <c:pt idx="1162">
                  <c:v>338.51601028799996</c:v>
                </c:pt>
                <c:pt idx="1163">
                  <c:v>338.44001388700002</c:v>
                </c:pt>
                <c:pt idx="1164">
                  <c:v>338.36298751499999</c:v>
                </c:pt>
                <c:pt idx="1165">
                  <c:v>338.28299332200004</c:v>
                </c:pt>
                <c:pt idx="1166">
                  <c:v>338.20599365499999</c:v>
                </c:pt>
                <c:pt idx="1167">
                  <c:v>338.12999725400005</c:v>
                </c:pt>
                <c:pt idx="1168">
                  <c:v>338.05300140200001</c:v>
                </c:pt>
                <c:pt idx="1169">
                  <c:v>337.97700500099995</c:v>
                </c:pt>
                <c:pt idx="1170">
                  <c:v>337.90000916000002</c:v>
                </c:pt>
                <c:pt idx="1171">
                  <c:v>337.82401275899997</c:v>
                </c:pt>
                <c:pt idx="1172">
                  <c:v>337.74698638699999</c:v>
                </c:pt>
                <c:pt idx="1173">
                  <c:v>337.68099975600001</c:v>
                </c:pt>
                <c:pt idx="1174">
                  <c:v>337.600002287</c:v>
                </c:pt>
                <c:pt idx="1175">
                  <c:v>337.53298568500003</c:v>
                </c:pt>
                <c:pt idx="1176">
                  <c:v>337.45598983299999</c:v>
                </c:pt>
                <c:pt idx="1177">
                  <c:v>337.379993442</c:v>
                </c:pt>
                <c:pt idx="1178">
                  <c:v>337.31300735100001</c:v>
                </c:pt>
                <c:pt idx="1179">
                  <c:v>337.23601150899998</c:v>
                </c:pt>
                <c:pt idx="1180">
                  <c:v>337.16899490700001</c:v>
                </c:pt>
                <c:pt idx="1181">
                  <c:v>337.09199905499997</c:v>
                </c:pt>
                <c:pt idx="1182">
                  <c:v>337.02500915899998</c:v>
                </c:pt>
                <c:pt idx="1183">
                  <c:v>336.94401550399999</c:v>
                </c:pt>
                <c:pt idx="1184">
                  <c:v>336.87699890300001</c:v>
                </c:pt>
                <c:pt idx="1185">
                  <c:v>336.80000305099998</c:v>
                </c:pt>
                <c:pt idx="1186">
                  <c:v>336.73301315499998</c:v>
                </c:pt>
                <c:pt idx="1187">
                  <c:v>336.655986783</c:v>
                </c:pt>
                <c:pt idx="1188">
                  <c:v>336.58900070099997</c:v>
                </c:pt>
                <c:pt idx="1189">
                  <c:v>336.51200484899999</c:v>
                </c:pt>
                <c:pt idx="1190">
                  <c:v>336.44498824799996</c:v>
                </c:pt>
                <c:pt idx="1191">
                  <c:v>336.36799240600004</c:v>
                </c:pt>
                <c:pt idx="1192">
                  <c:v>336.29600524599999</c:v>
                </c:pt>
                <c:pt idx="1193">
                  <c:v>336.22898864399997</c:v>
                </c:pt>
                <c:pt idx="1194">
                  <c:v>336.16200256299999</c:v>
                </c:pt>
                <c:pt idx="1195">
                  <c:v>336.084003446</c:v>
                </c:pt>
                <c:pt idx="1196">
                  <c:v>336.01698684399997</c:v>
                </c:pt>
                <c:pt idx="1197">
                  <c:v>335.95000076199995</c:v>
                </c:pt>
                <c:pt idx="1198">
                  <c:v>335.88301468100002</c:v>
                </c:pt>
                <c:pt idx="1199">
                  <c:v>335.804988858</c:v>
                </c:pt>
                <c:pt idx="1200">
                  <c:v>335.73800277599997</c:v>
                </c:pt>
                <c:pt idx="1201">
                  <c:v>335.66601562700004</c:v>
                </c:pt>
                <c:pt idx="1202">
                  <c:v>335.59899902500001</c:v>
                </c:pt>
                <c:pt idx="1203">
                  <c:v>335.53100967799998</c:v>
                </c:pt>
                <c:pt idx="1204">
                  <c:v>335.46399307600001</c:v>
                </c:pt>
                <c:pt idx="1205">
                  <c:v>335.39600753399998</c:v>
                </c:pt>
                <c:pt idx="1206">
                  <c:v>335.32799148099997</c:v>
                </c:pt>
                <c:pt idx="1207">
                  <c:v>335.26100539999999</c:v>
                </c:pt>
                <c:pt idx="1208">
                  <c:v>335.18300628200001</c:v>
                </c:pt>
                <c:pt idx="1209">
                  <c:v>335.11499022999999</c:v>
                </c:pt>
                <c:pt idx="1210">
                  <c:v>335.05301284999996</c:v>
                </c:pt>
                <c:pt idx="1211">
                  <c:v>334.984996798</c:v>
                </c:pt>
                <c:pt idx="1212">
                  <c:v>334.91701126500004</c:v>
                </c:pt>
                <c:pt idx="1213">
                  <c:v>334.84899139800001</c:v>
                </c:pt>
                <c:pt idx="1214">
                  <c:v>334.78000640499999</c:v>
                </c:pt>
                <c:pt idx="1215">
                  <c:v>334.71199035300003</c:v>
                </c:pt>
                <c:pt idx="1216">
                  <c:v>334.644001006</c:v>
                </c:pt>
                <c:pt idx="1217">
                  <c:v>334.585994723</c:v>
                </c:pt>
                <c:pt idx="1218">
                  <c:v>334.51800918099997</c:v>
                </c:pt>
                <c:pt idx="1219">
                  <c:v>334.44499207000001</c:v>
                </c:pt>
                <c:pt idx="1220">
                  <c:v>334.38701629799999</c:v>
                </c:pt>
                <c:pt idx="1221">
                  <c:v>334.31899643100002</c:v>
                </c:pt>
                <c:pt idx="1222">
                  <c:v>334.251010898</c:v>
                </c:pt>
                <c:pt idx="1223">
                  <c:v>334.18199539500006</c:v>
                </c:pt>
                <c:pt idx="1224">
                  <c:v>334.12398528800003</c:v>
                </c:pt>
                <c:pt idx="1225">
                  <c:v>334.05599975600001</c:v>
                </c:pt>
                <c:pt idx="1226">
                  <c:v>333.98801422299999</c:v>
                </c:pt>
                <c:pt idx="1227">
                  <c:v>333.92900657299998</c:v>
                </c:pt>
                <c:pt idx="1228">
                  <c:v>333.86098861300002</c:v>
                </c:pt>
                <c:pt idx="1229">
                  <c:v>333.79901314099999</c:v>
                </c:pt>
                <c:pt idx="1230">
                  <c:v>333.74000548999999</c:v>
                </c:pt>
                <c:pt idx="1231">
                  <c:v>333.67198753100001</c:v>
                </c:pt>
                <c:pt idx="1232">
                  <c:v>333.61401176799995</c:v>
                </c:pt>
                <c:pt idx="1233">
                  <c:v>333.54499435800005</c:v>
                </c:pt>
                <c:pt idx="1234">
                  <c:v>333.48698615800004</c:v>
                </c:pt>
                <c:pt idx="1235">
                  <c:v>333.42901039600002</c:v>
                </c:pt>
                <c:pt idx="1236">
                  <c:v>333.37100219600001</c:v>
                </c:pt>
                <c:pt idx="1237">
                  <c:v>333.301984785</c:v>
                </c:pt>
                <c:pt idx="1238">
                  <c:v>333.24898719499998</c:v>
                </c:pt>
                <c:pt idx="1239">
                  <c:v>333.18100166299996</c:v>
                </c:pt>
                <c:pt idx="1240">
                  <c:v>333.12299347300001</c:v>
                </c:pt>
                <c:pt idx="1241">
                  <c:v>333.06398582200001</c:v>
                </c:pt>
                <c:pt idx="1242">
                  <c:v>333.00601005999999</c:v>
                </c:pt>
                <c:pt idx="1243">
                  <c:v>332.94700240899999</c:v>
                </c:pt>
                <c:pt idx="1244">
                  <c:v>332.88899421999997</c:v>
                </c:pt>
                <c:pt idx="1245">
                  <c:v>332.82998847699997</c:v>
                </c:pt>
                <c:pt idx="1246">
                  <c:v>332.77201080699996</c:v>
                </c:pt>
                <c:pt idx="1247">
                  <c:v>332.709003446</c:v>
                </c:pt>
                <c:pt idx="1248">
                  <c:v>332.64999580600005</c:v>
                </c:pt>
                <c:pt idx="1249">
                  <c:v>332.59198951400003</c:v>
                </c:pt>
                <c:pt idx="1250">
                  <c:v>332.53301239300004</c:v>
                </c:pt>
                <c:pt idx="1251">
                  <c:v>332.47500419300002</c:v>
                </c:pt>
                <c:pt idx="1252">
                  <c:v>332.41599846000003</c:v>
                </c:pt>
                <c:pt idx="1253">
                  <c:v>332.357990261</c:v>
                </c:pt>
                <c:pt idx="1254">
                  <c:v>332.29901314</c:v>
                </c:pt>
                <c:pt idx="1255">
                  <c:v>332.24100684799998</c:v>
                </c:pt>
                <c:pt idx="1256">
                  <c:v>332.17799949700003</c:v>
                </c:pt>
                <c:pt idx="1257">
                  <c:v>332.11899185700003</c:v>
                </c:pt>
                <c:pt idx="1258">
                  <c:v>332.061014177</c:v>
                </c:pt>
                <c:pt idx="1259">
                  <c:v>332.00200747999997</c:v>
                </c:pt>
                <c:pt idx="1260">
                  <c:v>331.94400024399999</c:v>
                </c:pt>
                <c:pt idx="1261">
                  <c:v>331.88499260399999</c:v>
                </c:pt>
                <c:pt idx="1262">
                  <c:v>331.82598495299999</c:v>
                </c:pt>
                <c:pt idx="1263">
                  <c:v>331.768008227</c:v>
                </c:pt>
                <c:pt idx="1264">
                  <c:v>331.70900153999997</c:v>
                </c:pt>
                <c:pt idx="1265">
                  <c:v>331.64599419000001</c:v>
                </c:pt>
                <c:pt idx="1266">
                  <c:v>331.59699630900002</c:v>
                </c:pt>
                <c:pt idx="1267">
                  <c:v>331.53798865900001</c:v>
                </c:pt>
                <c:pt idx="1268">
                  <c:v>331.47901249200004</c:v>
                </c:pt>
                <c:pt idx="1269">
                  <c:v>331.42100524599999</c:v>
                </c:pt>
                <c:pt idx="1270">
                  <c:v>331.36199760599999</c:v>
                </c:pt>
                <c:pt idx="1271">
                  <c:v>331.30298995499999</c:v>
                </c:pt>
                <c:pt idx="1272">
                  <c:v>331.2440137886</c:v>
                </c:pt>
                <c:pt idx="1273">
                  <c:v>331.17509651400002</c:v>
                </c:pt>
                <c:pt idx="1274">
                  <c:v>331.12179851600001</c:v>
                </c:pt>
                <c:pt idx="1275">
                  <c:v>331.06289101140004</c:v>
                </c:pt>
                <c:pt idx="1276">
                  <c:v>331.00401449360004</c:v>
                </c:pt>
                <c:pt idx="1277">
                  <c:v>330.94500732</c:v>
                </c:pt>
                <c:pt idx="1278">
                  <c:v>330.88609981539997</c:v>
                </c:pt>
                <c:pt idx="1279">
                  <c:v>330.8270926518</c:v>
                </c:pt>
                <c:pt idx="1280">
                  <c:v>330.76808547819996</c:v>
                </c:pt>
                <c:pt idx="1281">
                  <c:v>330.70910834769995</c:v>
                </c:pt>
                <c:pt idx="1282">
                  <c:v>330.64009142410004</c:v>
                </c:pt>
                <c:pt idx="1283">
                  <c:v>330.58669376720002</c:v>
                </c:pt>
                <c:pt idx="1284">
                  <c:v>330.52768659370003</c:v>
                </c:pt>
                <c:pt idx="1285">
                  <c:v>330.4586999416</c:v>
                </c:pt>
                <c:pt idx="1286">
                  <c:v>330.39969277799997</c:v>
                </c:pt>
                <c:pt idx="1287">
                  <c:v>330.340685366</c:v>
                </c:pt>
                <c:pt idx="1288">
                  <c:v>330.28170859319999</c:v>
                </c:pt>
                <c:pt idx="1289">
                  <c:v>330.22260117459996</c:v>
                </c:pt>
                <c:pt idx="1290">
                  <c:v>330.16352391595001</c:v>
                </c:pt>
                <c:pt idx="1291">
                  <c:v>330.10440656316001</c:v>
                </c:pt>
                <c:pt idx="1292">
                  <c:v>330.04088977417001</c:v>
                </c:pt>
                <c:pt idx="1293">
                  <c:v>329.98170244553</c:v>
                </c:pt>
                <c:pt idx="1294">
                  <c:v>329.92249512950002</c:v>
                </c:pt>
                <c:pt idx="1295">
                  <c:v>329.85320853689996</c:v>
                </c:pt>
                <c:pt idx="1296">
                  <c:v>329.79390120439996</c:v>
                </c:pt>
                <c:pt idx="1297">
                  <c:v>329.73459387180003</c:v>
                </c:pt>
                <c:pt idx="1298">
                  <c:v>329.67518663179999</c:v>
                </c:pt>
                <c:pt idx="1299">
                  <c:v>329.61580968340002</c:v>
                </c:pt>
                <c:pt idx="1300">
                  <c:v>329.55190229279998</c:v>
                </c:pt>
                <c:pt idx="1301">
                  <c:v>329.49239492700002</c:v>
                </c:pt>
                <c:pt idx="1302">
                  <c:v>329.43288802799998</c:v>
                </c:pt>
                <c:pt idx="1303">
                  <c:v>329.36330127649995</c:v>
                </c:pt>
                <c:pt idx="1304">
                  <c:v>329.30359411590001</c:v>
                </c:pt>
                <c:pt idx="1305">
                  <c:v>329.24388646850002</c:v>
                </c:pt>
                <c:pt idx="1306">
                  <c:v>329.18420982800001</c:v>
                </c:pt>
                <c:pt idx="1307">
                  <c:v>329.1144928974</c:v>
                </c:pt>
                <c:pt idx="1308">
                  <c:v>329.0546855911</c:v>
                </c:pt>
                <c:pt idx="1309">
                  <c:v>328.99050807459997</c:v>
                </c:pt>
                <c:pt idx="1310">
                  <c:v>328.92059135930003</c:v>
                </c:pt>
                <c:pt idx="1311">
                  <c:v>328.86071491400003</c:v>
                </c:pt>
                <c:pt idx="1312">
                  <c:v>328.79099750699999</c:v>
                </c:pt>
                <c:pt idx="1313">
                  <c:v>328.72101116499999</c:v>
                </c:pt>
                <c:pt idx="1314">
                  <c:v>328.65099430400005</c:v>
                </c:pt>
                <c:pt idx="1315">
                  <c:v>328.59098625000001</c:v>
                </c:pt>
                <c:pt idx="1316">
                  <c:v>328.52099990800002</c:v>
                </c:pt>
                <c:pt idx="1317">
                  <c:v>328.44601345299998</c:v>
                </c:pt>
                <c:pt idx="1318">
                  <c:v>328.37599659200004</c:v>
                </c:pt>
                <c:pt idx="1319">
                  <c:v>328.306009297</c:v>
                </c:pt>
                <c:pt idx="1320">
                  <c:v>328.235992436</c:v>
                </c:pt>
                <c:pt idx="1321">
                  <c:v>328.16600608499999</c:v>
                </c:pt>
                <c:pt idx="1322">
                  <c:v>328.09598922399999</c:v>
                </c:pt>
                <c:pt idx="1323">
                  <c:v>328.01599312299999</c:v>
                </c:pt>
                <c:pt idx="1324">
                  <c:v>327.94500636699996</c:v>
                </c:pt>
                <c:pt idx="1325">
                  <c:v>327.86500931199998</c:v>
                </c:pt>
                <c:pt idx="1326">
                  <c:v>327.78999328999998</c:v>
                </c:pt>
                <c:pt idx="1327">
                  <c:v>327.70999717900003</c:v>
                </c:pt>
                <c:pt idx="1328">
                  <c:v>327.629999161</c:v>
                </c:pt>
                <c:pt idx="1329">
                  <c:v>327.549003599</c:v>
                </c:pt>
                <c:pt idx="1330">
                  <c:v>327.478986738</c:v>
                </c:pt>
                <c:pt idx="1331">
                  <c:v>327.397991176</c:v>
                </c:pt>
                <c:pt idx="1332">
                  <c:v>327.30801391800003</c:v>
                </c:pt>
                <c:pt idx="1333">
                  <c:v>327.22698783599998</c:v>
                </c:pt>
                <c:pt idx="1334">
                  <c:v>327.15200042699996</c:v>
                </c:pt>
                <c:pt idx="1335">
                  <c:v>327.06099510500002</c:v>
                </c:pt>
                <c:pt idx="1336">
                  <c:v>326.97999954300002</c:v>
                </c:pt>
                <c:pt idx="1337">
                  <c:v>326.900001524</c:v>
                </c:pt>
                <c:pt idx="1338">
                  <c:v>326.819005963</c:v>
                </c:pt>
                <c:pt idx="1339">
                  <c:v>326.738010411</c:v>
                </c:pt>
                <c:pt idx="1340">
                  <c:v>326.65701294199999</c:v>
                </c:pt>
                <c:pt idx="1341">
                  <c:v>326.56600760999999</c:v>
                </c:pt>
                <c:pt idx="1342">
                  <c:v>326.48501015099998</c:v>
                </c:pt>
                <c:pt idx="1343">
                  <c:v>326.39901542799998</c:v>
                </c:pt>
                <c:pt idx="1344">
                  <c:v>326.31798743899998</c:v>
                </c:pt>
                <c:pt idx="1345">
                  <c:v>326.23699188700004</c:v>
                </c:pt>
                <c:pt idx="1346">
                  <c:v>326.14598464799997</c:v>
                </c:pt>
                <c:pt idx="1347">
                  <c:v>326.06398963600003</c:v>
                </c:pt>
                <c:pt idx="1348">
                  <c:v>325.97301292599997</c:v>
                </c:pt>
                <c:pt idx="1349">
                  <c:v>325.89198684500002</c:v>
                </c:pt>
                <c:pt idx="1350">
                  <c:v>325.80001068499996</c:v>
                </c:pt>
                <c:pt idx="1351">
                  <c:v>325.71401405500001</c:v>
                </c:pt>
                <c:pt idx="1352">
                  <c:v>325.623008723</c:v>
                </c:pt>
                <c:pt idx="1353">
                  <c:v>325.531002043</c:v>
                </c:pt>
                <c:pt idx="1354">
                  <c:v>325.43999672100006</c:v>
                </c:pt>
                <c:pt idx="1355">
                  <c:v>325.35799980199999</c:v>
                </c:pt>
                <c:pt idx="1356">
                  <c:v>325.26599312200005</c:v>
                </c:pt>
                <c:pt idx="1357">
                  <c:v>325.17498778999999</c:v>
                </c:pt>
                <c:pt idx="1358">
                  <c:v>325.08301162999999</c:v>
                </c:pt>
                <c:pt idx="1359">
                  <c:v>324.99100493999998</c:v>
                </c:pt>
                <c:pt idx="1360">
                  <c:v>324.89500045800003</c:v>
                </c:pt>
                <c:pt idx="1361">
                  <c:v>324.80299377800003</c:v>
                </c:pt>
                <c:pt idx="1362">
                  <c:v>324.71098708799997</c:v>
                </c:pt>
                <c:pt idx="1363">
                  <c:v>324.61901092800002</c:v>
                </c:pt>
                <c:pt idx="1364">
                  <c:v>324.52700423799996</c:v>
                </c:pt>
                <c:pt idx="1365">
                  <c:v>324.42599105400001</c:v>
                </c:pt>
                <c:pt idx="1366">
                  <c:v>324.33401489400001</c:v>
                </c:pt>
                <c:pt idx="1367">
                  <c:v>324.24100875399995</c:v>
                </c:pt>
                <c:pt idx="1368">
                  <c:v>324.145004271</c:v>
                </c:pt>
                <c:pt idx="1369">
                  <c:v>324.042987821</c:v>
                </c:pt>
                <c:pt idx="1370">
                  <c:v>323.951011661</c:v>
                </c:pt>
                <c:pt idx="1371">
                  <c:v>323.84899521199998</c:v>
                </c:pt>
                <c:pt idx="1372">
                  <c:v>323.75598907100004</c:v>
                </c:pt>
                <c:pt idx="1373">
                  <c:v>323.65400314099998</c:v>
                </c:pt>
                <c:pt idx="1374">
                  <c:v>323.56199646099998</c:v>
                </c:pt>
                <c:pt idx="1375">
                  <c:v>323.45901108100003</c:v>
                </c:pt>
                <c:pt idx="1376">
                  <c:v>323.36700439099997</c:v>
                </c:pt>
                <c:pt idx="1377">
                  <c:v>323.25999068800002</c:v>
                </c:pt>
                <c:pt idx="1378">
                  <c:v>323.16801452800001</c:v>
                </c:pt>
                <c:pt idx="1379">
                  <c:v>323.06499862700002</c:v>
                </c:pt>
                <c:pt idx="1380">
                  <c:v>322.96201324699996</c:v>
                </c:pt>
                <c:pt idx="1381">
                  <c:v>322.85999679700001</c:v>
                </c:pt>
                <c:pt idx="1382">
                  <c:v>322.76699066700002</c:v>
                </c:pt>
                <c:pt idx="1383">
                  <c:v>322.66400527599995</c:v>
                </c:pt>
                <c:pt idx="1384">
                  <c:v>322.561988826</c:v>
                </c:pt>
                <c:pt idx="1385">
                  <c:v>322.45400619200001</c:v>
                </c:pt>
                <c:pt idx="1386">
                  <c:v>322.35099029200001</c:v>
                </c:pt>
                <c:pt idx="1387">
                  <c:v>322.24900436199999</c:v>
                </c:pt>
                <c:pt idx="1388">
                  <c:v>322.145988461</c:v>
                </c:pt>
                <c:pt idx="1389">
                  <c:v>322.04300308099999</c:v>
                </c:pt>
                <c:pt idx="1390">
                  <c:v>321.93998718</c:v>
                </c:pt>
                <c:pt idx="1391">
                  <c:v>321.83600234899995</c:v>
                </c:pt>
                <c:pt idx="1392">
                  <c:v>321.73298644900001</c:v>
                </c:pt>
                <c:pt idx="1393">
                  <c:v>321.63000106800001</c:v>
                </c:pt>
                <c:pt idx="1394">
                  <c:v>321.52301406999999</c:v>
                </c:pt>
                <c:pt idx="1395">
                  <c:v>321.418998719</c:v>
                </c:pt>
                <c:pt idx="1396">
                  <c:v>321.316013338</c:v>
                </c:pt>
                <c:pt idx="1397">
                  <c:v>321.212997438</c:v>
                </c:pt>
                <c:pt idx="1398">
                  <c:v>321.10901260700001</c:v>
                </c:pt>
                <c:pt idx="1399">
                  <c:v>320.99598693600001</c:v>
                </c:pt>
                <c:pt idx="1400">
                  <c:v>320.89300155599994</c:v>
                </c:pt>
                <c:pt idx="1401">
                  <c:v>320.78898620399997</c:v>
                </c:pt>
                <c:pt idx="1402">
                  <c:v>320.68099975600001</c:v>
                </c:pt>
                <c:pt idx="1403">
                  <c:v>320.57801437500001</c:v>
                </c:pt>
                <c:pt idx="1404">
                  <c:v>320.47399902400002</c:v>
                </c:pt>
                <c:pt idx="1405">
                  <c:v>320.37101364399996</c:v>
                </c:pt>
                <c:pt idx="1406">
                  <c:v>320.26699829199998</c:v>
                </c:pt>
                <c:pt idx="1407">
                  <c:v>320.16401291200003</c:v>
                </c:pt>
                <c:pt idx="1408">
                  <c:v>320.05999756100005</c:v>
                </c:pt>
                <c:pt idx="1409">
                  <c:v>319.95601273</c:v>
                </c:pt>
                <c:pt idx="1410">
                  <c:v>319.85299682900001</c:v>
                </c:pt>
                <c:pt idx="1411">
                  <c:v>319.75498962</c:v>
                </c:pt>
                <c:pt idx="1412">
                  <c:v>319.65100478899996</c:v>
                </c:pt>
                <c:pt idx="1413">
                  <c:v>319.54698943799997</c:v>
                </c:pt>
                <c:pt idx="1414">
                  <c:v>319.44300079200002</c:v>
                </c:pt>
                <c:pt idx="1415">
                  <c:v>319.33898544100003</c:v>
                </c:pt>
                <c:pt idx="1416">
                  <c:v>319.24501038</c:v>
                </c:pt>
                <c:pt idx="1417">
                  <c:v>319.14099502800002</c:v>
                </c:pt>
                <c:pt idx="1418">
                  <c:v>319.03701019700003</c:v>
                </c:pt>
                <c:pt idx="1419">
                  <c:v>318.93900298899996</c:v>
                </c:pt>
                <c:pt idx="1420">
                  <c:v>318.83498763699998</c:v>
                </c:pt>
                <c:pt idx="1421">
                  <c:v>318.741012576</c:v>
                </c:pt>
                <c:pt idx="1422">
                  <c:v>318.63699341000006</c:v>
                </c:pt>
                <c:pt idx="1423">
                  <c:v>318.54199218299999</c:v>
                </c:pt>
                <c:pt idx="1424">
                  <c:v>318.448013307</c:v>
                </c:pt>
                <c:pt idx="1425">
                  <c:v>318.34400177100002</c:v>
                </c:pt>
                <c:pt idx="1426">
                  <c:v>318.24999237500003</c:v>
                </c:pt>
                <c:pt idx="1427">
                  <c:v>318.15498351799999</c:v>
                </c:pt>
                <c:pt idx="1428">
                  <c:v>318.05701446899997</c:v>
                </c:pt>
                <c:pt idx="1429">
                  <c:v>317.96200561199998</c:v>
                </c:pt>
                <c:pt idx="1430">
                  <c:v>317.86799621700004</c:v>
                </c:pt>
                <c:pt idx="1431">
                  <c:v>317.77299499899999</c:v>
                </c:pt>
                <c:pt idx="1432">
                  <c:v>317.67898559299999</c:v>
                </c:pt>
                <c:pt idx="1433">
                  <c:v>317.58400726699995</c:v>
                </c:pt>
                <c:pt idx="1434">
                  <c:v>317.49000548999999</c:v>
                </c:pt>
                <c:pt idx="1435">
                  <c:v>317.394996644</c:v>
                </c:pt>
                <c:pt idx="1436">
                  <c:v>317.30599975400003</c:v>
                </c:pt>
                <c:pt idx="1437">
                  <c:v>317.21099853700002</c:v>
                </c:pt>
                <c:pt idx="1438">
                  <c:v>317.11598968099997</c:v>
                </c:pt>
                <c:pt idx="1439">
                  <c:v>317.02201843400002</c:v>
                </c:pt>
                <c:pt idx="1440">
                  <c:v>316.93698882799998</c:v>
                </c:pt>
                <c:pt idx="1441">
                  <c:v>316.842010501</c:v>
                </c:pt>
                <c:pt idx="1442">
                  <c:v>316.74700927399999</c:v>
                </c:pt>
                <c:pt idx="1443">
                  <c:v>316.66201019700003</c:v>
                </c:pt>
                <c:pt idx="1444">
                  <c:v>316.56700134099998</c:v>
                </c:pt>
                <c:pt idx="1445">
                  <c:v>316.478004451</c:v>
                </c:pt>
                <c:pt idx="1446">
                  <c:v>316.39301300399995</c:v>
                </c:pt>
                <c:pt idx="1447">
                  <c:v>316.29800414800002</c:v>
                </c:pt>
                <c:pt idx="1448">
                  <c:v>316.21300506099999</c:v>
                </c:pt>
                <c:pt idx="1449">
                  <c:v>316.11800384399999</c:v>
                </c:pt>
                <c:pt idx="1450">
                  <c:v>316.03300475699996</c:v>
                </c:pt>
                <c:pt idx="1451">
                  <c:v>315.94801331000002</c:v>
                </c:pt>
                <c:pt idx="1452">
                  <c:v>315.85300445299998</c:v>
                </c:pt>
                <c:pt idx="1453">
                  <c:v>315.77398681400001</c:v>
                </c:pt>
                <c:pt idx="1454">
                  <c:v>315.67800903699998</c:v>
                </c:pt>
                <c:pt idx="1455">
                  <c:v>315.59301758000004</c:v>
                </c:pt>
                <c:pt idx="1456">
                  <c:v>315.50798797300001</c:v>
                </c:pt>
                <c:pt idx="1457">
                  <c:v>315.42298889700004</c:v>
                </c:pt>
                <c:pt idx="1458">
                  <c:v>315.336997989</c:v>
                </c:pt>
                <c:pt idx="1459">
                  <c:v>315.24198913200001</c:v>
                </c:pt>
                <c:pt idx="1460">
                  <c:v>315.15699005499999</c:v>
                </c:pt>
                <c:pt idx="1461">
                  <c:v>315.06699371500002</c:v>
                </c:pt>
                <c:pt idx="1462">
                  <c:v>314.98200225799997</c:v>
                </c:pt>
                <c:pt idx="1463">
                  <c:v>314.89600372099994</c:v>
                </c:pt>
                <c:pt idx="1464">
                  <c:v>314.81100463400003</c:v>
                </c:pt>
                <c:pt idx="1465">
                  <c:v>314.72601318699998</c:v>
                </c:pt>
                <c:pt idx="1466">
                  <c:v>314.64001465000001</c:v>
                </c:pt>
                <c:pt idx="1467">
                  <c:v>314.55498504299999</c:v>
                </c:pt>
                <c:pt idx="1468">
                  <c:v>314.468994146</c:v>
                </c:pt>
                <c:pt idx="1469">
                  <c:v>314.38399505899997</c:v>
                </c:pt>
                <c:pt idx="1470">
                  <c:v>314.304008479</c:v>
                </c:pt>
                <c:pt idx="1471">
                  <c:v>314.21800995199999</c:v>
                </c:pt>
                <c:pt idx="1472">
                  <c:v>314.13298797499999</c:v>
                </c:pt>
                <c:pt idx="1473">
                  <c:v>314.04698943700004</c:v>
                </c:pt>
                <c:pt idx="1474">
                  <c:v>313.96099090999996</c:v>
                </c:pt>
                <c:pt idx="1475">
                  <c:v>313.88600921299997</c:v>
                </c:pt>
                <c:pt idx="1476">
                  <c:v>313.80001068600001</c:v>
                </c:pt>
                <c:pt idx="1477">
                  <c:v>313.71401214799999</c:v>
                </c:pt>
                <c:pt idx="1478">
                  <c:v>313.63399505800004</c:v>
                </c:pt>
                <c:pt idx="1479">
                  <c:v>313.54900360099998</c:v>
                </c:pt>
                <c:pt idx="1480">
                  <c:v>313.47301483399997</c:v>
                </c:pt>
                <c:pt idx="1481">
                  <c:v>313.38698577700001</c:v>
                </c:pt>
                <c:pt idx="1482">
                  <c:v>313.310997009</c:v>
                </c:pt>
                <c:pt idx="1483">
                  <c:v>313.22500610099996</c:v>
                </c:pt>
                <c:pt idx="1484">
                  <c:v>313.139007564</c:v>
                </c:pt>
                <c:pt idx="1485">
                  <c:v>313.06298827699999</c:v>
                </c:pt>
                <c:pt idx="1486">
                  <c:v>312.97699737900001</c:v>
                </c:pt>
                <c:pt idx="1487">
                  <c:v>312.89701079899999</c:v>
                </c:pt>
                <c:pt idx="1488">
                  <c:v>312.82099151199998</c:v>
                </c:pt>
                <c:pt idx="1489">
                  <c:v>312.73399353400004</c:v>
                </c:pt>
                <c:pt idx="1490">
                  <c:v>312.64799499700001</c:v>
                </c:pt>
                <c:pt idx="1491">
                  <c:v>312.57201385899998</c:v>
                </c:pt>
                <c:pt idx="1492">
                  <c:v>312.49599457100004</c:v>
                </c:pt>
                <c:pt idx="1493">
                  <c:v>312.40999603400002</c:v>
                </c:pt>
                <c:pt idx="1494">
                  <c:v>312.33400726699995</c:v>
                </c:pt>
                <c:pt idx="1495">
                  <c:v>312.24999237000003</c:v>
                </c:pt>
                <c:pt idx="1496">
                  <c:v>312.18000792999999</c:v>
                </c:pt>
                <c:pt idx="1497">
                  <c:v>312.09001159999997</c:v>
                </c:pt>
                <c:pt idx="1498">
                  <c:v>312.00999451000001</c:v>
                </c:pt>
                <c:pt idx="1499">
                  <c:v>311.94001006999997</c:v>
                </c:pt>
                <c:pt idx="1500">
                  <c:v>311.85999298000002</c:v>
                </c:pt>
                <c:pt idx="1501">
                  <c:v>311.79000091</c:v>
                </c:pt>
                <c:pt idx="1502">
                  <c:v>311.70000457000003</c:v>
                </c:pt>
                <c:pt idx="1503">
                  <c:v>311.61998747999996</c:v>
                </c:pt>
                <c:pt idx="1504">
                  <c:v>311.55001068000001</c:v>
                </c:pt>
                <c:pt idx="1505">
                  <c:v>311.47999573000004</c:v>
                </c:pt>
                <c:pt idx="1506">
                  <c:v>311.40000916000002</c:v>
                </c:pt>
                <c:pt idx="1507">
                  <c:v>311.31999207000001</c:v>
                </c:pt>
                <c:pt idx="1508">
                  <c:v>311.25000762999997</c:v>
                </c:pt>
                <c:pt idx="1509">
                  <c:v>311.16999054000001</c:v>
                </c:pt>
                <c:pt idx="1510">
                  <c:v>311.10001374000001</c:v>
                </c:pt>
                <c:pt idx="1511">
                  <c:v>311.02999878000003</c:v>
                </c:pt>
                <c:pt idx="1512">
                  <c:v>310.95999144999996</c:v>
                </c:pt>
                <c:pt idx="1513">
                  <c:v>310.88000488</c:v>
                </c:pt>
                <c:pt idx="1514">
                  <c:v>310.80001831000004</c:v>
                </c:pt>
                <c:pt idx="1515">
                  <c:v>310.74000548999999</c:v>
                </c:pt>
                <c:pt idx="1516">
                  <c:v>310.65998839999997</c:v>
                </c:pt>
                <c:pt idx="1517">
                  <c:v>310.59001159999997</c:v>
                </c:pt>
                <c:pt idx="1518">
                  <c:v>310.53000640999994</c:v>
                </c:pt>
                <c:pt idx="1519">
                  <c:v>310.44998931999999</c:v>
                </c:pt>
                <c:pt idx="1520">
                  <c:v>310.38001252000004</c:v>
                </c:pt>
                <c:pt idx="1521">
                  <c:v>310.31000518999997</c:v>
                </c:pt>
                <c:pt idx="1522">
                  <c:v>310.23999787000002</c:v>
                </c:pt>
                <c:pt idx="1523">
                  <c:v>310.17999266999999</c:v>
                </c:pt>
                <c:pt idx="1524">
                  <c:v>310.11001586999998</c:v>
                </c:pt>
                <c:pt idx="1525">
                  <c:v>310.04000853999997</c:v>
                </c:pt>
                <c:pt idx="1526">
                  <c:v>309.97000122000003</c:v>
                </c:pt>
                <c:pt idx="1527">
                  <c:v>309.90998841000004</c:v>
                </c:pt>
                <c:pt idx="1528">
                  <c:v>309.84001160000003</c:v>
                </c:pt>
                <c:pt idx="1529">
                  <c:v>309.77000427000002</c:v>
                </c:pt>
                <c:pt idx="1530">
                  <c:v>309.71000672000002</c:v>
                </c:pt>
                <c:pt idx="1531">
                  <c:v>309.63999939000001</c:v>
                </c:pt>
                <c:pt idx="1532">
                  <c:v>309.57999419999999</c:v>
                </c:pt>
                <c:pt idx="1533">
                  <c:v>309.51999663999999</c:v>
                </c:pt>
                <c:pt idx="1534">
                  <c:v>309.44998930999998</c:v>
                </c:pt>
                <c:pt idx="1535">
                  <c:v>309.39999390000003</c:v>
                </c:pt>
                <c:pt idx="1536">
                  <c:v>309.32998656999996</c:v>
                </c:pt>
                <c:pt idx="1537">
                  <c:v>309.26998901000002</c:v>
                </c:pt>
                <c:pt idx="1538">
                  <c:v>309.20999144999996</c:v>
                </c:pt>
                <c:pt idx="1539">
                  <c:v>309.14001465000001</c:v>
                </c:pt>
                <c:pt idx="1540">
                  <c:v>309.08998871</c:v>
                </c:pt>
                <c:pt idx="1541">
                  <c:v>309.02999115</c:v>
                </c:pt>
                <c:pt idx="1542">
                  <c:v>308.96999359</c:v>
                </c:pt>
                <c:pt idx="1543">
                  <c:v>308.90999604000001</c:v>
                </c:pt>
                <c:pt idx="1544">
                  <c:v>308.85999298000002</c:v>
                </c:pt>
                <c:pt idx="1545">
                  <c:v>308.79999542000002</c:v>
                </c:pt>
                <c:pt idx="1546">
                  <c:v>308.75000763000003</c:v>
                </c:pt>
                <c:pt idx="1547">
                  <c:v>308.69001007000003</c:v>
                </c:pt>
                <c:pt idx="1548">
                  <c:v>308.63999176000004</c:v>
                </c:pt>
                <c:pt idx="1549">
                  <c:v>308.57999420000004</c:v>
                </c:pt>
                <c:pt idx="1550">
                  <c:v>308.52999878000003</c:v>
                </c:pt>
                <c:pt idx="1551">
                  <c:v>308.48001098999998</c:v>
                </c:pt>
                <c:pt idx="1552">
                  <c:v>308.42001342999998</c:v>
                </c:pt>
                <c:pt idx="1553">
                  <c:v>308.36999512</c:v>
                </c:pt>
                <c:pt idx="1554">
                  <c:v>308.32000732</c:v>
                </c:pt>
                <c:pt idx="1555">
                  <c:v>308.26998901000002</c:v>
                </c:pt>
                <c:pt idx="1556">
                  <c:v>308.20999146000003</c:v>
                </c:pt>
                <c:pt idx="1557">
                  <c:v>308.16999816999999</c:v>
                </c:pt>
                <c:pt idx="1558">
                  <c:v>308.11000060999999</c:v>
                </c:pt>
                <c:pt idx="1559">
                  <c:v>308.0599823</c:v>
                </c:pt>
                <c:pt idx="1560">
                  <c:v>308.00999451000001</c:v>
                </c:pt>
                <c:pt idx="1561">
                  <c:v>307.96000672000002</c:v>
                </c:pt>
                <c:pt idx="1562">
                  <c:v>307.91999816999999</c:v>
                </c:pt>
                <c:pt idx="1563">
                  <c:v>307.86000060999999</c:v>
                </c:pt>
                <c:pt idx="1564">
                  <c:v>307.8099823</c:v>
                </c:pt>
                <c:pt idx="1565">
                  <c:v>307.77000426999996</c:v>
                </c:pt>
                <c:pt idx="1566">
                  <c:v>307.71000671000002</c:v>
                </c:pt>
                <c:pt idx="1567">
                  <c:v>307.66001891999997</c:v>
                </c:pt>
                <c:pt idx="1568">
                  <c:v>307.61000061000004</c:v>
                </c:pt>
                <c:pt idx="1569">
                  <c:v>307.56001280999999</c:v>
                </c:pt>
                <c:pt idx="1570">
                  <c:v>307.50999449999995</c:v>
                </c:pt>
                <c:pt idx="1571">
                  <c:v>307.47000121999997</c:v>
                </c:pt>
                <c:pt idx="1572">
                  <c:v>307.41999816999999</c:v>
                </c:pt>
                <c:pt idx="1573">
                  <c:v>307.37001036999993</c:v>
                </c:pt>
                <c:pt idx="1574">
                  <c:v>307.32998656999996</c:v>
                </c:pt>
                <c:pt idx="1575">
                  <c:v>307.27999878000003</c:v>
                </c:pt>
                <c:pt idx="1576">
                  <c:v>307.23001098999998</c:v>
                </c:pt>
                <c:pt idx="1577">
                  <c:v>307.17999268000005</c:v>
                </c:pt>
                <c:pt idx="1578">
                  <c:v>307.13000488</c:v>
                </c:pt>
                <c:pt idx="1579">
                  <c:v>307.07998656999996</c:v>
                </c:pt>
                <c:pt idx="1580">
                  <c:v>307.04000855000004</c:v>
                </c:pt>
                <c:pt idx="1581">
                  <c:v>306.98999024</c:v>
                </c:pt>
                <c:pt idx="1582">
                  <c:v>306.94000243999994</c:v>
                </c:pt>
                <c:pt idx="1583">
                  <c:v>306.88998413000002</c:v>
                </c:pt>
                <c:pt idx="1584">
                  <c:v>306.85000609999997</c:v>
                </c:pt>
                <c:pt idx="1585">
                  <c:v>306.79998779000005</c:v>
                </c:pt>
                <c:pt idx="1586">
                  <c:v>306.75</c:v>
                </c:pt>
                <c:pt idx="1587">
                  <c:v>306.71998597000004</c:v>
                </c:pt>
                <c:pt idx="1588">
                  <c:v>306.66999816999999</c:v>
                </c:pt>
                <c:pt idx="1589">
                  <c:v>306.61999512</c:v>
                </c:pt>
                <c:pt idx="1590">
                  <c:v>306.57000731999995</c:v>
                </c:pt>
                <c:pt idx="1591">
                  <c:v>306.52999878000003</c:v>
                </c:pt>
                <c:pt idx="1592">
                  <c:v>306.48999024</c:v>
                </c:pt>
                <c:pt idx="1593">
                  <c:v>306.44999695000001</c:v>
                </c:pt>
                <c:pt idx="1594">
                  <c:v>306.40998840999998</c:v>
                </c:pt>
                <c:pt idx="1595">
                  <c:v>306.36000061000004</c:v>
                </c:pt>
                <c:pt idx="1596">
                  <c:v>306.31999207000001</c:v>
                </c:pt>
                <c:pt idx="1597">
                  <c:v>306.26998901000002</c:v>
                </c:pt>
                <c:pt idx="1598">
                  <c:v>306.23001098999998</c:v>
                </c:pt>
                <c:pt idx="1599">
                  <c:v>306.19000243999994</c:v>
                </c:pt>
                <c:pt idx="1600">
                  <c:v>306.14999390000003</c:v>
                </c:pt>
                <c:pt idx="1601">
                  <c:v>306.11000061000004</c:v>
                </c:pt>
                <c:pt idx="1602">
                  <c:v>306.06999207000001</c:v>
                </c:pt>
                <c:pt idx="1603">
                  <c:v>306.02998351999997</c:v>
                </c:pt>
                <c:pt idx="1604">
                  <c:v>305.99000550000005</c:v>
                </c:pt>
                <c:pt idx="1605">
                  <c:v>305.94999695000001</c:v>
                </c:pt>
                <c:pt idx="1606">
                  <c:v>305.91000366000003</c:v>
                </c:pt>
                <c:pt idx="1607">
                  <c:v>305.86999512</c:v>
                </c:pt>
                <c:pt idx="1608">
                  <c:v>305.82998656999996</c:v>
                </c:pt>
                <c:pt idx="1609">
                  <c:v>305.79000855000004</c:v>
                </c:pt>
                <c:pt idx="1610">
                  <c:v>305.76000977000001</c:v>
                </c:pt>
                <c:pt idx="1611">
                  <c:v>305.72000121999997</c:v>
                </c:pt>
                <c:pt idx="1612">
                  <c:v>305.67999268000005</c:v>
                </c:pt>
                <c:pt idx="1613">
                  <c:v>305.64999390000003</c:v>
                </c:pt>
                <c:pt idx="1614">
                  <c:v>305.61999512</c:v>
                </c:pt>
                <c:pt idx="1615">
                  <c:v>305.58999633999997</c:v>
                </c:pt>
                <c:pt idx="1616">
                  <c:v>305.54998779000005</c:v>
                </c:pt>
                <c:pt idx="1617">
                  <c:v>305.51998901000002</c:v>
                </c:pt>
                <c:pt idx="1618">
                  <c:v>305.48999024</c:v>
                </c:pt>
                <c:pt idx="1619">
                  <c:v>305.45999145999997</c:v>
                </c:pt>
                <c:pt idx="1620">
                  <c:v>305.42001343000004</c:v>
                </c:pt>
                <c:pt idx="1621">
                  <c:v>305.38998413000002</c:v>
                </c:pt>
                <c:pt idx="1622">
                  <c:v>305.35998534999999</c:v>
                </c:pt>
                <c:pt idx="1623">
                  <c:v>305.31999206</c:v>
                </c:pt>
                <c:pt idx="1624">
                  <c:v>305.28999327999998</c:v>
                </c:pt>
                <c:pt idx="1625">
                  <c:v>305.25999449999995</c:v>
                </c:pt>
                <c:pt idx="1626">
                  <c:v>305.22999573000004</c:v>
                </c:pt>
                <c:pt idx="1627">
                  <c:v>305.19999695000001</c:v>
                </c:pt>
                <c:pt idx="1628">
                  <c:v>305.16999816999999</c:v>
                </c:pt>
                <c:pt idx="1629">
                  <c:v>305.13999938999996</c:v>
                </c:pt>
                <c:pt idx="1630">
                  <c:v>305.12001036999993</c:v>
                </c:pt>
                <c:pt idx="1631">
                  <c:v>305.08000183000001</c:v>
                </c:pt>
                <c:pt idx="1632">
                  <c:v>305.0599823</c:v>
                </c:pt>
                <c:pt idx="1633">
                  <c:v>305.02998352000003</c:v>
                </c:pt>
                <c:pt idx="1634">
                  <c:v>304.99998474</c:v>
                </c:pt>
                <c:pt idx="1635">
                  <c:v>304.97999572999998</c:v>
                </c:pt>
                <c:pt idx="1636">
                  <c:v>304.94999695000001</c:v>
                </c:pt>
                <c:pt idx="1637">
                  <c:v>304.91999816999999</c:v>
                </c:pt>
                <c:pt idx="1638">
                  <c:v>304.90000916000002</c:v>
                </c:pt>
                <c:pt idx="1639">
                  <c:v>304.86997986</c:v>
                </c:pt>
                <c:pt idx="1640">
                  <c:v>304.83999634000003</c:v>
                </c:pt>
                <c:pt idx="1641">
                  <c:v>304.82000732</c:v>
                </c:pt>
                <c:pt idx="1642">
                  <c:v>304.79998778999999</c:v>
                </c:pt>
                <c:pt idx="1643">
                  <c:v>304.76998901000002</c:v>
                </c:pt>
                <c:pt idx="1644">
                  <c:v>304.75</c:v>
                </c:pt>
                <c:pt idx="1645">
                  <c:v>304.73001098999998</c:v>
                </c:pt>
                <c:pt idx="1646">
                  <c:v>304.70999146000003</c:v>
                </c:pt>
                <c:pt idx="1647">
                  <c:v>304.68000792999999</c:v>
                </c:pt>
                <c:pt idx="1648">
                  <c:v>304.66001891999997</c:v>
                </c:pt>
                <c:pt idx="1649">
                  <c:v>304.63999939000001</c:v>
                </c:pt>
                <c:pt idx="1650">
                  <c:v>304.62001036999999</c:v>
                </c:pt>
                <c:pt idx="1651">
                  <c:v>304.58998108000003</c:v>
                </c:pt>
                <c:pt idx="1652">
                  <c:v>304.58000183000001</c:v>
                </c:pt>
                <c:pt idx="1653">
                  <c:v>304.5599823</c:v>
                </c:pt>
                <c:pt idx="1654">
                  <c:v>304.53999328999998</c:v>
                </c:pt>
                <c:pt idx="1655">
                  <c:v>304.52000426999996</c:v>
                </c:pt>
                <c:pt idx="1656">
                  <c:v>304.49998474000006</c:v>
                </c:pt>
                <c:pt idx="1657">
                  <c:v>304.48001098999998</c:v>
                </c:pt>
                <c:pt idx="1658">
                  <c:v>304.45999144999996</c:v>
                </c:pt>
                <c:pt idx="1659">
                  <c:v>304.45001220999995</c:v>
                </c:pt>
                <c:pt idx="1660">
                  <c:v>304.42999268000005</c:v>
                </c:pt>
                <c:pt idx="1661">
                  <c:v>304.42001343000004</c:v>
                </c:pt>
                <c:pt idx="1662">
                  <c:v>304.38999938999996</c:v>
                </c:pt>
                <c:pt idx="1663">
                  <c:v>304.38002013999994</c:v>
                </c:pt>
                <c:pt idx="1664">
                  <c:v>304.37001036999993</c:v>
                </c:pt>
                <c:pt idx="1665">
                  <c:v>304.34999085000004</c:v>
                </c:pt>
                <c:pt idx="1666">
                  <c:v>304.34001160000003</c:v>
                </c:pt>
                <c:pt idx="1667">
                  <c:v>304.33000183000001</c:v>
                </c:pt>
                <c:pt idx="1668">
                  <c:v>304.31999207000001</c:v>
                </c:pt>
                <c:pt idx="1669">
                  <c:v>304.3099823</c:v>
                </c:pt>
                <c:pt idx="1670">
                  <c:v>304.29000853999997</c:v>
                </c:pt>
                <c:pt idx="1671">
                  <c:v>304.27999878000003</c:v>
                </c:pt>
                <c:pt idx="1672">
                  <c:v>304.26998901000002</c:v>
                </c:pt>
                <c:pt idx="1673">
                  <c:v>304.26998901000002</c:v>
                </c:pt>
                <c:pt idx="1674">
                  <c:v>304.25</c:v>
                </c:pt>
                <c:pt idx="1675">
                  <c:v>304.25</c:v>
                </c:pt>
                <c:pt idx="1676">
                  <c:v>304.23999024</c:v>
                </c:pt>
                <c:pt idx="1677">
                  <c:v>304.23999024</c:v>
                </c:pt>
                <c:pt idx="1678">
                  <c:v>304.22999573000004</c:v>
                </c:pt>
                <c:pt idx="1679">
                  <c:v>304.21998596000003</c:v>
                </c:pt>
                <c:pt idx="1680">
                  <c:v>304.21998596000003</c:v>
                </c:pt>
                <c:pt idx="1681">
                  <c:v>304.21998596000003</c:v>
                </c:pt>
                <c:pt idx="1682">
                  <c:v>304.20999144999996</c:v>
                </c:pt>
                <c:pt idx="1683">
                  <c:v>304.20999144999996</c:v>
                </c:pt>
                <c:pt idx="1684">
                  <c:v>304.20999144999996</c:v>
                </c:pt>
                <c:pt idx="1685">
                  <c:v>304.19998168999996</c:v>
                </c:pt>
                <c:pt idx="1686">
                  <c:v>304.19998168999996</c:v>
                </c:pt>
                <c:pt idx="1687">
                  <c:v>304.19998168999996</c:v>
                </c:pt>
                <c:pt idx="1688">
                  <c:v>304.19998168999996</c:v>
                </c:pt>
                <c:pt idx="1689">
                  <c:v>304.18998718</c:v>
                </c:pt>
                <c:pt idx="1690">
                  <c:v>304.18998718</c:v>
                </c:pt>
                <c:pt idx="1691">
                  <c:v>304.19000244</c:v>
                </c:pt>
                <c:pt idx="1692">
                  <c:v>304.19000244</c:v>
                </c:pt>
                <c:pt idx="1693">
                  <c:v>304.19000244</c:v>
                </c:pt>
                <c:pt idx="1694">
                  <c:v>304.19000244</c:v>
                </c:pt>
                <c:pt idx="1695">
                  <c:v>304.19000244</c:v>
                </c:pt>
                <c:pt idx="1696">
                  <c:v>304.19000244</c:v>
                </c:pt>
                <c:pt idx="1697">
                  <c:v>304.19000244</c:v>
                </c:pt>
                <c:pt idx="1698">
                  <c:v>304.18998718</c:v>
                </c:pt>
                <c:pt idx="1699">
                  <c:v>304.19999695000001</c:v>
                </c:pt>
                <c:pt idx="1700">
                  <c:v>304.19000244000006</c:v>
                </c:pt>
                <c:pt idx="1701">
                  <c:v>304.20001219999995</c:v>
                </c:pt>
                <c:pt idx="1702">
                  <c:v>304.20001219999995</c:v>
                </c:pt>
                <c:pt idx="1703">
                  <c:v>304.20999144999996</c:v>
                </c:pt>
                <c:pt idx="1704">
                  <c:v>304.19998168999996</c:v>
                </c:pt>
                <c:pt idx="1705">
                  <c:v>304.20999145999997</c:v>
                </c:pt>
                <c:pt idx="1706">
                  <c:v>304.22000121999997</c:v>
                </c:pt>
                <c:pt idx="1707">
                  <c:v>304.22001648000003</c:v>
                </c:pt>
                <c:pt idx="1708">
                  <c:v>304.22999573000004</c:v>
                </c:pt>
                <c:pt idx="1709">
                  <c:v>304.23001097999997</c:v>
                </c:pt>
                <c:pt idx="1710">
                  <c:v>304.23999023000005</c:v>
                </c:pt>
                <c:pt idx="1711">
                  <c:v>304.25000000000006</c:v>
                </c:pt>
                <c:pt idx="1712">
                  <c:v>304.24999999999994</c:v>
                </c:pt>
                <c:pt idx="1713">
                  <c:v>304.26000976999995</c:v>
                </c:pt>
                <c:pt idx="1714">
                  <c:v>304.27001952999996</c:v>
                </c:pt>
                <c:pt idx="1715">
                  <c:v>304.26997374999996</c:v>
                </c:pt>
                <c:pt idx="1716">
                  <c:v>304.26997375999997</c:v>
                </c:pt>
                <c:pt idx="1717">
                  <c:v>304.28999328999998</c:v>
                </c:pt>
                <c:pt idx="1718">
                  <c:v>304.30000305999999</c:v>
                </c:pt>
                <c:pt idx="1719">
                  <c:v>304.30001831000004</c:v>
                </c:pt>
                <c:pt idx="1720">
                  <c:v>304.31002808000005</c:v>
                </c:pt>
                <c:pt idx="1721">
                  <c:v>304.31997681000007</c:v>
                </c:pt>
                <c:pt idx="1722">
                  <c:v>304.33000183000001</c:v>
                </c:pt>
                <c:pt idx="1723">
                  <c:v>304.3400115899999</c:v>
                </c:pt>
                <c:pt idx="1724">
                  <c:v>304.35002136999998</c:v>
                </c:pt>
                <c:pt idx="1725">
                  <c:v>304.3599701</c:v>
                </c:pt>
                <c:pt idx="1726">
                  <c:v>304.36999512</c:v>
                </c:pt>
                <c:pt idx="1727">
                  <c:v>304.38000488</c:v>
                </c:pt>
                <c:pt idx="1728">
                  <c:v>304.40002441000001</c:v>
                </c:pt>
                <c:pt idx="1729">
                  <c:v>304.40998840000003</c:v>
                </c:pt>
                <c:pt idx="1730">
                  <c:v>304.43000792999993</c:v>
                </c:pt>
                <c:pt idx="1731">
                  <c:v>304.44001769999994</c:v>
                </c:pt>
                <c:pt idx="1732">
                  <c:v>304.44996643000002</c:v>
                </c:pt>
                <c:pt idx="1733">
                  <c:v>304.45999144999996</c:v>
                </c:pt>
                <c:pt idx="1734">
                  <c:v>304.48001098999998</c:v>
                </c:pt>
                <c:pt idx="1735">
                  <c:v>304.50003052</c:v>
                </c:pt>
                <c:pt idx="1736">
                  <c:v>304.50999450000006</c:v>
                </c:pt>
                <c:pt idx="1737">
                  <c:v>304.53001402999996</c:v>
                </c:pt>
                <c:pt idx="1738">
                  <c:v>304.54002380999998</c:v>
                </c:pt>
                <c:pt idx="1739">
                  <c:v>304.5599823</c:v>
                </c:pt>
                <c:pt idx="1740">
                  <c:v>304.57000732</c:v>
                </c:pt>
                <c:pt idx="1741">
                  <c:v>304.59002685000002</c:v>
                </c:pt>
                <c:pt idx="1742">
                  <c:v>304.59997559000004</c:v>
                </c:pt>
                <c:pt idx="1743">
                  <c:v>304.61999511999994</c:v>
                </c:pt>
                <c:pt idx="1744">
                  <c:v>304.63996886999996</c:v>
                </c:pt>
                <c:pt idx="1745">
                  <c:v>304.65998839999997</c:v>
                </c:pt>
                <c:pt idx="1746">
                  <c:v>304.67001343000004</c:v>
                </c:pt>
                <c:pt idx="1747">
                  <c:v>304.69003296000005</c:v>
                </c:pt>
                <c:pt idx="1748">
                  <c:v>304.69998169000007</c:v>
                </c:pt>
                <c:pt idx="1749">
                  <c:v>304.73001098999998</c:v>
                </c:pt>
                <c:pt idx="1750">
                  <c:v>304.73997498</c:v>
                </c:pt>
                <c:pt idx="1751">
                  <c:v>304.77000427000002</c:v>
                </c:pt>
                <c:pt idx="1752">
                  <c:v>304.78002929000002</c:v>
                </c:pt>
                <c:pt idx="1753">
                  <c:v>304.79998779000005</c:v>
                </c:pt>
                <c:pt idx="1754">
                  <c:v>304.82000732999995</c:v>
                </c:pt>
                <c:pt idx="1755">
                  <c:v>304.83996581999997</c:v>
                </c:pt>
                <c:pt idx="1756">
                  <c:v>304.86000060999999</c:v>
                </c:pt>
                <c:pt idx="1757">
                  <c:v>304.88002014</c:v>
                </c:pt>
                <c:pt idx="1758">
                  <c:v>304.91000366000003</c:v>
                </c:pt>
                <c:pt idx="1759">
                  <c:v>304.92001342999993</c:v>
                </c:pt>
                <c:pt idx="1760">
                  <c:v>304.94998168999996</c:v>
                </c:pt>
                <c:pt idx="1761">
                  <c:v>304.97001648000003</c:v>
                </c:pt>
                <c:pt idx="1762">
                  <c:v>304.99998474000006</c:v>
                </c:pt>
                <c:pt idx="1763">
                  <c:v>305.02001952999996</c:v>
                </c:pt>
                <c:pt idx="1764">
                  <c:v>305.04998778999999</c:v>
                </c:pt>
                <c:pt idx="1765">
                  <c:v>305.07000733000001</c:v>
                </c:pt>
                <c:pt idx="1766">
                  <c:v>305.09997559000004</c:v>
                </c:pt>
                <c:pt idx="1767">
                  <c:v>305.13002013999994</c:v>
                </c:pt>
                <c:pt idx="1768">
                  <c:v>305.14997863999997</c:v>
                </c:pt>
                <c:pt idx="1769">
                  <c:v>305.18000794</c:v>
                </c:pt>
                <c:pt idx="1770">
                  <c:v>305.20999146000008</c:v>
                </c:pt>
                <c:pt idx="1771">
                  <c:v>305.24002074999999</c:v>
                </c:pt>
                <c:pt idx="1772">
                  <c:v>305.25999449999995</c:v>
                </c:pt>
                <c:pt idx="1773">
                  <c:v>305.30003356999998</c:v>
                </c:pt>
                <c:pt idx="1774">
                  <c:v>305.31999207000007</c:v>
                </c:pt>
                <c:pt idx="1775">
                  <c:v>305.34997558999999</c:v>
                </c:pt>
                <c:pt idx="1776">
                  <c:v>305.39001465000001</c:v>
                </c:pt>
                <c:pt idx="1777">
                  <c:v>305.40998840000003</c:v>
                </c:pt>
                <c:pt idx="1778">
                  <c:v>305.45002745999994</c:v>
                </c:pt>
                <c:pt idx="1779">
                  <c:v>305.47999573000004</c:v>
                </c:pt>
                <c:pt idx="1780">
                  <c:v>305.51002503000007</c:v>
                </c:pt>
                <c:pt idx="1781">
                  <c:v>305.54000853999992</c:v>
                </c:pt>
                <c:pt idx="1782">
                  <c:v>305.56999206</c:v>
                </c:pt>
                <c:pt idx="1783">
                  <c:v>305.60002136000003</c:v>
                </c:pt>
                <c:pt idx="1784">
                  <c:v>305.63999938999996</c:v>
                </c:pt>
                <c:pt idx="1785">
                  <c:v>305.66998290999999</c:v>
                </c:pt>
                <c:pt idx="1786">
                  <c:v>305.71002197000001</c:v>
                </c:pt>
                <c:pt idx="1787">
                  <c:v>305.73999024000005</c:v>
                </c:pt>
                <c:pt idx="1788">
                  <c:v>305.76997375999997</c:v>
                </c:pt>
                <c:pt idx="1789">
                  <c:v>305.81001282</c:v>
                </c:pt>
                <c:pt idx="1790">
                  <c:v>305.83999634000008</c:v>
                </c:pt>
                <c:pt idx="1791">
                  <c:v>305.87997436000001</c:v>
                </c:pt>
                <c:pt idx="1792">
                  <c:v>305.91000367000004</c:v>
                </c:pt>
                <c:pt idx="1793">
                  <c:v>305.93998718000006</c:v>
                </c:pt>
                <c:pt idx="1794">
                  <c:v>305.97003173999997</c:v>
                </c:pt>
                <c:pt idx="1795">
                  <c:v>306.01000976</c:v>
                </c:pt>
                <c:pt idx="1796">
                  <c:v>306.04998780000005</c:v>
                </c:pt>
                <c:pt idx="1797">
                  <c:v>306.07997130999996</c:v>
                </c:pt>
                <c:pt idx="1798">
                  <c:v>306.12001038</c:v>
                </c:pt>
                <c:pt idx="1799">
                  <c:v>306.14999389000002</c:v>
                </c:pt>
                <c:pt idx="1800">
                  <c:v>306.19998168999996</c:v>
                </c:pt>
                <c:pt idx="1801">
                  <c:v>306.22001648000003</c:v>
                </c:pt>
                <c:pt idx="1802">
                  <c:v>306.27000426999996</c:v>
                </c:pt>
                <c:pt idx="1803">
                  <c:v>306.29998778999999</c:v>
                </c:pt>
                <c:pt idx="1804">
                  <c:v>306.34002685000002</c:v>
                </c:pt>
                <c:pt idx="1805">
                  <c:v>306.38000487999994</c:v>
                </c:pt>
                <c:pt idx="1806">
                  <c:v>306.40997313999998</c:v>
                </c:pt>
                <c:pt idx="1807">
                  <c:v>306.4500122</c:v>
                </c:pt>
                <c:pt idx="1808">
                  <c:v>306.49002074999993</c:v>
                </c:pt>
                <c:pt idx="1809">
                  <c:v>306.52999878000003</c:v>
                </c:pt>
                <c:pt idx="1810">
                  <c:v>306.55996704000006</c:v>
                </c:pt>
                <c:pt idx="1811">
                  <c:v>306.61001586999998</c:v>
                </c:pt>
                <c:pt idx="1812">
                  <c:v>306.64001465000001</c:v>
                </c:pt>
                <c:pt idx="1813">
                  <c:v>306.67999268000005</c:v>
                </c:pt>
                <c:pt idx="1814">
                  <c:v>306.70996092999997</c:v>
                </c:pt>
                <c:pt idx="1815">
                  <c:v>306.76000976</c:v>
                </c:pt>
                <c:pt idx="1816">
                  <c:v>306.80001830999993</c:v>
                </c:pt>
                <c:pt idx="1817">
                  <c:v>306.82998656999996</c:v>
                </c:pt>
                <c:pt idx="1818">
                  <c:v>306.86996460000006</c:v>
                </c:pt>
                <c:pt idx="1819">
                  <c:v>306.92001342999998</c:v>
                </c:pt>
                <c:pt idx="1820">
                  <c:v>306.96002198000002</c:v>
                </c:pt>
                <c:pt idx="1821">
                  <c:v>306.98999023000005</c:v>
                </c:pt>
                <c:pt idx="1822">
                  <c:v>307.03997802999999</c:v>
                </c:pt>
                <c:pt idx="1823">
                  <c:v>307.08001709000001</c:v>
                </c:pt>
                <c:pt idx="1824">
                  <c:v>307.12002563999994</c:v>
                </c:pt>
                <c:pt idx="1825">
                  <c:v>307.16000365999997</c:v>
                </c:pt>
                <c:pt idx="1826">
                  <c:v>307.19998169000007</c:v>
                </c:pt>
                <c:pt idx="1827">
                  <c:v>307.24996949000001</c:v>
                </c:pt>
                <c:pt idx="1828">
                  <c:v>307.29003906000003</c:v>
                </c:pt>
                <c:pt idx="1829">
                  <c:v>307.33001708999996</c:v>
                </c:pt>
                <c:pt idx="1830">
                  <c:v>307.35998534999999</c:v>
                </c:pt>
                <c:pt idx="1831">
                  <c:v>307.40997315000004</c:v>
                </c:pt>
                <c:pt idx="1832">
                  <c:v>307.45001220999995</c:v>
                </c:pt>
                <c:pt idx="1833">
                  <c:v>307.49002074999999</c:v>
                </c:pt>
                <c:pt idx="1834">
                  <c:v>307.54000853999992</c:v>
                </c:pt>
                <c:pt idx="1835">
                  <c:v>307.57998657000002</c:v>
                </c:pt>
                <c:pt idx="1836">
                  <c:v>307.62997436000006</c:v>
                </c:pt>
                <c:pt idx="1837">
                  <c:v>307.66998290999999</c:v>
                </c:pt>
                <c:pt idx="1838">
                  <c:v>307.71002197000001</c:v>
                </c:pt>
                <c:pt idx="1839">
                  <c:v>307.74999999999994</c:v>
                </c:pt>
                <c:pt idx="1840">
                  <c:v>307.79998778999999</c:v>
                </c:pt>
                <c:pt idx="1841">
                  <c:v>307.83999633000002</c:v>
                </c:pt>
                <c:pt idx="1842">
                  <c:v>307.87997437000001</c:v>
                </c:pt>
                <c:pt idx="1843">
                  <c:v>307.92996215000005</c:v>
                </c:pt>
                <c:pt idx="1844">
                  <c:v>307.97003173999997</c:v>
                </c:pt>
                <c:pt idx="1845">
                  <c:v>308.01000977000001</c:v>
                </c:pt>
                <c:pt idx="1846">
                  <c:v>308.05999756000006</c:v>
                </c:pt>
                <c:pt idx="1847">
                  <c:v>308.10998534999999</c:v>
                </c:pt>
                <c:pt idx="1848">
                  <c:v>308.14999390000003</c:v>
                </c:pt>
                <c:pt idx="1849">
                  <c:v>308.18997191999995</c:v>
                </c:pt>
                <c:pt idx="1850">
                  <c:v>308.24002074999999</c:v>
                </c:pt>
                <c:pt idx="1851">
                  <c:v>308.29000854999998</c:v>
                </c:pt>
                <c:pt idx="1852">
                  <c:v>308.33001709000001</c:v>
                </c:pt>
                <c:pt idx="1853">
                  <c:v>308.38000487999994</c:v>
                </c:pt>
                <c:pt idx="1854">
                  <c:v>308.42999268</c:v>
                </c:pt>
                <c:pt idx="1855">
                  <c:v>308.47000122000003</c:v>
                </c:pt>
                <c:pt idx="1856">
                  <c:v>308.51998900999996</c:v>
                </c:pt>
                <c:pt idx="1857">
                  <c:v>308.55996704000006</c:v>
                </c:pt>
                <c:pt idx="1858">
                  <c:v>308.6199646</c:v>
                </c:pt>
                <c:pt idx="1859">
                  <c:v>308.67004395000004</c:v>
                </c:pt>
                <c:pt idx="1860">
                  <c:v>308.72003173999997</c:v>
                </c:pt>
                <c:pt idx="1861">
                  <c:v>308.76000977000001</c:v>
                </c:pt>
                <c:pt idx="1862">
                  <c:v>308.80999755999994</c:v>
                </c:pt>
                <c:pt idx="1863">
                  <c:v>308.86001586999998</c:v>
                </c:pt>
                <c:pt idx="1864">
                  <c:v>308.89999390000008</c:v>
                </c:pt>
                <c:pt idx="1865">
                  <c:v>308.94998169000002</c:v>
                </c:pt>
                <c:pt idx="1866">
                  <c:v>309.00997925000007</c:v>
                </c:pt>
                <c:pt idx="1867">
                  <c:v>309.04998778999999</c:v>
                </c:pt>
                <c:pt idx="1868">
                  <c:v>309.09997559000004</c:v>
                </c:pt>
                <c:pt idx="1869">
                  <c:v>309.14996337999997</c:v>
                </c:pt>
                <c:pt idx="1870">
                  <c:v>309.19998168000001</c:v>
                </c:pt>
                <c:pt idx="1871">
                  <c:v>309.24996948</c:v>
                </c:pt>
                <c:pt idx="1872">
                  <c:v>309.30001831000004</c:v>
                </c:pt>
                <c:pt idx="1873">
                  <c:v>309.34002685999997</c:v>
                </c:pt>
                <c:pt idx="1874">
                  <c:v>309.39001465000001</c:v>
                </c:pt>
                <c:pt idx="1875">
                  <c:v>309.44000243999994</c:v>
                </c:pt>
                <c:pt idx="1876">
                  <c:v>309.5</c:v>
                </c:pt>
                <c:pt idx="1877">
                  <c:v>309.54000853999992</c:v>
                </c:pt>
                <c:pt idx="1878">
                  <c:v>309.58999634000003</c:v>
                </c:pt>
                <c:pt idx="1879">
                  <c:v>309.64001464999996</c:v>
                </c:pt>
                <c:pt idx="1880">
                  <c:v>309.69000244</c:v>
                </c:pt>
                <c:pt idx="1881">
                  <c:v>309.73999023000005</c:v>
                </c:pt>
                <c:pt idx="1882">
                  <c:v>309.78997802999999</c:v>
                </c:pt>
                <c:pt idx="1883">
                  <c:v>309.83999634000003</c:v>
                </c:pt>
                <c:pt idx="1884">
                  <c:v>309.88998412999996</c:v>
                </c:pt>
                <c:pt idx="1885">
                  <c:v>309.93997193000007</c:v>
                </c:pt>
                <c:pt idx="1886">
                  <c:v>309.98999024</c:v>
                </c:pt>
                <c:pt idx="1887">
                  <c:v>310.03997802000004</c:v>
                </c:pt>
                <c:pt idx="1888">
                  <c:v>310.08996581999997</c:v>
                </c:pt>
                <c:pt idx="1889">
                  <c:v>310.14001465000001</c:v>
                </c:pt>
                <c:pt idx="1890">
                  <c:v>310.19003295999994</c:v>
                </c:pt>
                <c:pt idx="1891">
                  <c:v>310.23001099000004</c:v>
                </c:pt>
                <c:pt idx="1892">
                  <c:v>310.27999877999997</c:v>
                </c:pt>
                <c:pt idx="1893">
                  <c:v>310.33001709000001</c:v>
                </c:pt>
                <c:pt idx="1894">
                  <c:v>310.39001464999996</c:v>
                </c:pt>
                <c:pt idx="1895">
                  <c:v>310.42999266999999</c:v>
                </c:pt>
                <c:pt idx="1896">
                  <c:v>310.48001097999992</c:v>
                </c:pt>
                <c:pt idx="1897">
                  <c:v>310.52999878000003</c:v>
                </c:pt>
                <c:pt idx="1898">
                  <c:v>310.57998657000007</c:v>
                </c:pt>
                <c:pt idx="1899">
                  <c:v>310.63000489000001</c:v>
                </c:pt>
                <c:pt idx="1900">
                  <c:v>310.67999268000005</c:v>
                </c:pt>
                <c:pt idx="1901">
                  <c:v>310.72998045999998</c:v>
                </c:pt>
                <c:pt idx="1902">
                  <c:v>310.78997802000004</c:v>
                </c:pt>
                <c:pt idx="1903">
                  <c:v>310.82998656999996</c:v>
                </c:pt>
                <c:pt idx="1904">
                  <c:v>310.87997437000007</c:v>
                </c:pt>
                <c:pt idx="1905">
                  <c:v>310.92999268</c:v>
                </c:pt>
                <c:pt idx="1906">
                  <c:v>310.97998047000004</c:v>
                </c:pt>
                <c:pt idx="1907">
                  <c:v>311.02996826999998</c:v>
                </c:pt>
                <c:pt idx="1908">
                  <c:v>311.07998657000002</c:v>
                </c:pt>
                <c:pt idx="1909">
                  <c:v>311.12997435999995</c:v>
                </c:pt>
                <c:pt idx="1910">
                  <c:v>311.18002320000005</c:v>
                </c:pt>
                <c:pt idx="1911">
                  <c:v>311.23004150999998</c:v>
                </c:pt>
                <c:pt idx="1912">
                  <c:v>311.28002929000002</c:v>
                </c:pt>
                <c:pt idx="1913">
                  <c:v>311.33001708999996</c:v>
                </c:pt>
                <c:pt idx="1914">
                  <c:v>311.38000488</c:v>
                </c:pt>
                <c:pt idx="1915">
                  <c:v>311.43002318999993</c:v>
                </c:pt>
                <c:pt idx="1916">
                  <c:v>311.48001099000004</c:v>
                </c:pt>
                <c:pt idx="1917">
                  <c:v>311.52999877999997</c:v>
                </c:pt>
                <c:pt idx="1918">
                  <c:v>311.58001709000001</c:v>
                </c:pt>
                <c:pt idx="1919">
                  <c:v>311.63000487999994</c:v>
                </c:pt>
                <c:pt idx="1920">
                  <c:v>311.69000244</c:v>
                </c:pt>
                <c:pt idx="1921">
                  <c:v>311.74002074999993</c:v>
                </c:pt>
                <c:pt idx="1922">
                  <c:v>311.79000855000004</c:v>
                </c:pt>
                <c:pt idx="1923">
                  <c:v>311.85000609999997</c:v>
                </c:pt>
                <c:pt idx="1924">
                  <c:v>311.90002442000002</c:v>
                </c:pt>
                <c:pt idx="1925">
                  <c:v>311.95001220999995</c:v>
                </c:pt>
                <c:pt idx="1926">
                  <c:v>312.01000976</c:v>
                </c:pt>
                <c:pt idx="1927">
                  <c:v>312.06002807999994</c:v>
                </c:pt>
                <c:pt idx="1928">
                  <c:v>312.11001587000004</c:v>
                </c:pt>
                <c:pt idx="1929">
                  <c:v>312.16003417999997</c:v>
                </c:pt>
                <c:pt idx="1930">
                  <c:v>312.21002197000001</c:v>
                </c:pt>
                <c:pt idx="1931">
                  <c:v>312.27001953999996</c:v>
                </c:pt>
                <c:pt idx="1932">
                  <c:v>312.32003784</c:v>
                </c:pt>
                <c:pt idx="1933">
                  <c:v>312.37997435999995</c:v>
                </c:pt>
                <c:pt idx="1934">
                  <c:v>312.43002320000005</c:v>
                </c:pt>
                <c:pt idx="1935">
                  <c:v>312.48999024</c:v>
                </c:pt>
                <c:pt idx="1936">
                  <c:v>312.53997802000004</c:v>
                </c:pt>
                <c:pt idx="1937">
                  <c:v>312.59997558999999</c:v>
                </c:pt>
                <c:pt idx="1938">
                  <c:v>312.65997314000003</c:v>
                </c:pt>
                <c:pt idx="1939">
                  <c:v>312.69998169000002</c:v>
                </c:pt>
                <c:pt idx="1940">
                  <c:v>312.75997925000007</c:v>
                </c:pt>
                <c:pt idx="1941">
                  <c:v>312.82000732</c:v>
                </c:pt>
                <c:pt idx="1942">
                  <c:v>312.86999512000006</c:v>
                </c:pt>
                <c:pt idx="1943">
                  <c:v>312.92999266999999</c:v>
                </c:pt>
                <c:pt idx="1944">
                  <c:v>312.99002074999993</c:v>
                </c:pt>
                <c:pt idx="1945">
                  <c:v>313.05001831000004</c:v>
                </c:pt>
                <c:pt idx="1946">
                  <c:v>313.10000609999997</c:v>
                </c:pt>
                <c:pt idx="1947">
                  <c:v>313.16003418000003</c:v>
                </c:pt>
                <c:pt idx="1948">
                  <c:v>313.20996092999997</c:v>
                </c:pt>
                <c:pt idx="1949">
                  <c:v>313.26004029000001</c:v>
                </c:pt>
                <c:pt idx="1950">
                  <c:v>313.31997680999996</c:v>
                </c:pt>
                <c:pt idx="1951">
                  <c:v>313.37997437000007</c:v>
                </c:pt>
                <c:pt idx="1952">
                  <c:v>313.44000244</c:v>
                </c:pt>
                <c:pt idx="1953">
                  <c:v>313.50000000000006</c:v>
                </c:pt>
                <c:pt idx="1954">
                  <c:v>313.55999756</c:v>
                </c:pt>
                <c:pt idx="1955">
                  <c:v>313.61001586999993</c:v>
                </c:pt>
                <c:pt idx="1956">
                  <c:v>313.67001343000004</c:v>
                </c:pt>
                <c:pt idx="1957">
                  <c:v>313.72003173999997</c:v>
                </c:pt>
                <c:pt idx="1958">
                  <c:v>313.78002929000002</c:v>
                </c:pt>
                <c:pt idx="1959">
                  <c:v>313.83996581999997</c:v>
                </c:pt>
                <c:pt idx="1960">
                  <c:v>313.89996338000003</c:v>
                </c:pt>
                <c:pt idx="1961">
                  <c:v>313.95999144999996</c:v>
                </c:pt>
                <c:pt idx="1962">
                  <c:v>314.01998900999996</c:v>
                </c:pt>
                <c:pt idx="1963">
                  <c:v>314.08001709000001</c:v>
                </c:pt>
                <c:pt idx="1964">
                  <c:v>314.14001464999996</c:v>
                </c:pt>
                <c:pt idx="1965">
                  <c:v>314.2000122</c:v>
                </c:pt>
                <c:pt idx="1966">
                  <c:v>314.25997923999995</c:v>
                </c:pt>
                <c:pt idx="1967">
                  <c:v>314.31997681000007</c:v>
                </c:pt>
                <c:pt idx="1968">
                  <c:v>314.37997436000001</c:v>
                </c:pt>
                <c:pt idx="1969">
                  <c:v>314.44000243999994</c:v>
                </c:pt>
                <c:pt idx="1970">
                  <c:v>314.5</c:v>
                </c:pt>
                <c:pt idx="1971">
                  <c:v>314.57003784999995</c:v>
                </c:pt>
                <c:pt idx="1972">
                  <c:v>314.62997436000001</c:v>
                </c:pt>
                <c:pt idx="1973">
                  <c:v>314.67999268</c:v>
                </c:pt>
                <c:pt idx="1974">
                  <c:v>314.73999023000005</c:v>
                </c:pt>
                <c:pt idx="1975">
                  <c:v>314.7999878</c:v>
                </c:pt>
                <c:pt idx="1976">
                  <c:v>314.87002563999994</c:v>
                </c:pt>
                <c:pt idx="1977">
                  <c:v>314.93002318999999</c:v>
                </c:pt>
                <c:pt idx="1978">
                  <c:v>314.99996949000001</c:v>
                </c:pt>
                <c:pt idx="1979">
                  <c:v>315.05999756000006</c:v>
                </c:pt>
                <c:pt idx="1980">
                  <c:v>315.11999512</c:v>
                </c:pt>
                <c:pt idx="1981">
                  <c:v>315.19000243999994</c:v>
                </c:pt>
                <c:pt idx="1982">
                  <c:v>315.25003050999999</c:v>
                </c:pt>
                <c:pt idx="1983">
                  <c:v>315.29995726999999</c:v>
                </c:pt>
                <c:pt idx="1984">
                  <c:v>315.36999511000005</c:v>
                </c:pt>
                <c:pt idx="1985">
                  <c:v>315.42999268</c:v>
                </c:pt>
                <c:pt idx="1986">
                  <c:v>315.49999999999994</c:v>
                </c:pt>
                <c:pt idx="1987">
                  <c:v>315.56002808000005</c:v>
                </c:pt>
                <c:pt idx="1988">
                  <c:v>315.62997436000001</c:v>
                </c:pt>
                <c:pt idx="1989">
                  <c:v>315.70001220999995</c:v>
                </c:pt>
                <c:pt idx="1990">
                  <c:v>315.77001953000001</c:v>
                </c:pt>
                <c:pt idx="1991">
                  <c:v>315.83001708999996</c:v>
                </c:pt>
                <c:pt idx="1992">
                  <c:v>315.88998413000002</c:v>
                </c:pt>
                <c:pt idx="1993">
                  <c:v>315.95999146000003</c:v>
                </c:pt>
                <c:pt idx="1994">
                  <c:v>316.03002929999997</c:v>
                </c:pt>
                <c:pt idx="1995">
                  <c:v>316.09997558000003</c:v>
                </c:pt>
                <c:pt idx="1996">
                  <c:v>316.16000365999997</c:v>
                </c:pt>
                <c:pt idx="1997">
                  <c:v>316.23001097999992</c:v>
                </c:pt>
                <c:pt idx="1998">
                  <c:v>316.30001831000004</c:v>
                </c:pt>
                <c:pt idx="1999">
                  <c:v>316.36999512</c:v>
                </c:pt>
              </c:numCache>
            </c:numRef>
          </c:yVal>
          <c:smooth val="1"/>
          <c:extLst>
            <c:ext xmlns:c16="http://schemas.microsoft.com/office/drawing/2014/chart" uri="{C3380CC4-5D6E-409C-BE32-E72D297353CC}">
              <c16:uniqueId val="{00000002-9DE5-4E39-8FD7-29442261CA6D}"/>
            </c:ext>
          </c:extLst>
        </c:ser>
        <c:ser>
          <c:idx val="4"/>
          <c:order val="3"/>
          <c:tx>
            <c:v>Modified L Shoulder</c:v>
          </c:tx>
          <c:spPr>
            <a:ln w="25400" cap="rnd">
              <a:solidFill>
                <a:srgbClr val="00B0F0"/>
              </a:solidFill>
              <a:round/>
            </a:ln>
            <a:effectLst/>
          </c:spPr>
          <c:marker>
            <c:symbol val="none"/>
          </c:marker>
          <c:xVal>
            <c:numRef>
              <c:f>[GS3.xlsx]Modified_THOR!$X$3:$X$2002</c:f>
              <c:numCache>
                <c:formatCode>0.00E+00</c:formatCode>
                <c:ptCount val="2000"/>
                <c:pt idx="0">
                  <c:v>-53.200012199999975</c:v>
                </c:pt>
                <c:pt idx="1">
                  <c:v>-53.200012199999975</c:v>
                </c:pt>
                <c:pt idx="2">
                  <c:v>-53.200012199999975</c:v>
                </c:pt>
                <c:pt idx="3">
                  <c:v>-53.200012199999975</c:v>
                </c:pt>
                <c:pt idx="4">
                  <c:v>-53.200012199999975</c:v>
                </c:pt>
                <c:pt idx="5">
                  <c:v>-53.200012199999975</c:v>
                </c:pt>
                <c:pt idx="6">
                  <c:v>-53.200012199999975</c:v>
                </c:pt>
                <c:pt idx="7">
                  <c:v>-53.200012199999975</c:v>
                </c:pt>
                <c:pt idx="8">
                  <c:v>-53.200012199999975</c:v>
                </c:pt>
                <c:pt idx="9">
                  <c:v>-53.200012199999975</c:v>
                </c:pt>
                <c:pt idx="10">
                  <c:v>-53.200012199999975</c:v>
                </c:pt>
                <c:pt idx="11">
                  <c:v>-53.200012199999975</c:v>
                </c:pt>
                <c:pt idx="12">
                  <c:v>-53.200012199999975</c:v>
                </c:pt>
                <c:pt idx="13">
                  <c:v>-53.200012199999975</c:v>
                </c:pt>
                <c:pt idx="14">
                  <c:v>-53.190002439999972</c:v>
                </c:pt>
                <c:pt idx="15">
                  <c:v>-53.190002439999972</c:v>
                </c:pt>
                <c:pt idx="16">
                  <c:v>-53.190002439999972</c:v>
                </c:pt>
                <c:pt idx="17">
                  <c:v>-53.190002439999972</c:v>
                </c:pt>
                <c:pt idx="18">
                  <c:v>-53.190002439999972</c:v>
                </c:pt>
                <c:pt idx="19">
                  <c:v>-53.190002439999972</c:v>
                </c:pt>
                <c:pt idx="20">
                  <c:v>-53.190002439999972</c:v>
                </c:pt>
                <c:pt idx="21">
                  <c:v>-53.190002439999972</c:v>
                </c:pt>
                <c:pt idx="22">
                  <c:v>-53.190002439999972</c:v>
                </c:pt>
                <c:pt idx="23">
                  <c:v>-53.190002439999972</c:v>
                </c:pt>
                <c:pt idx="24">
                  <c:v>-53.18000792999996</c:v>
                </c:pt>
                <c:pt idx="25">
                  <c:v>-53.18000792999996</c:v>
                </c:pt>
                <c:pt idx="26">
                  <c:v>-53.18000792999996</c:v>
                </c:pt>
                <c:pt idx="27">
                  <c:v>-53.18000792999996</c:v>
                </c:pt>
                <c:pt idx="28">
                  <c:v>-53.18000792999996</c:v>
                </c:pt>
                <c:pt idx="29">
                  <c:v>-53.18000792999996</c:v>
                </c:pt>
                <c:pt idx="30">
                  <c:v>-53.170013419999975</c:v>
                </c:pt>
                <c:pt idx="31">
                  <c:v>-53.170013419999975</c:v>
                </c:pt>
                <c:pt idx="32">
                  <c:v>-53.170013419999975</c:v>
                </c:pt>
                <c:pt idx="33">
                  <c:v>-53.170013419999975</c:v>
                </c:pt>
                <c:pt idx="34">
                  <c:v>-53.160003659999973</c:v>
                </c:pt>
                <c:pt idx="35">
                  <c:v>-53.160003659999973</c:v>
                </c:pt>
                <c:pt idx="36">
                  <c:v>-53.160003659999973</c:v>
                </c:pt>
                <c:pt idx="37">
                  <c:v>-53.160003659999973</c:v>
                </c:pt>
                <c:pt idx="38">
                  <c:v>-53.15000914999996</c:v>
                </c:pt>
                <c:pt idx="39">
                  <c:v>-53.15000914999996</c:v>
                </c:pt>
                <c:pt idx="40">
                  <c:v>-53.139999389999986</c:v>
                </c:pt>
                <c:pt idx="41">
                  <c:v>-53.139999389999986</c:v>
                </c:pt>
                <c:pt idx="42">
                  <c:v>-53.139999389999986</c:v>
                </c:pt>
                <c:pt idx="43">
                  <c:v>-53.130004879999973</c:v>
                </c:pt>
                <c:pt idx="44">
                  <c:v>-53.130004879999973</c:v>
                </c:pt>
                <c:pt idx="45">
                  <c:v>-53.12001036999996</c:v>
                </c:pt>
                <c:pt idx="46">
                  <c:v>-53.12001036999996</c:v>
                </c:pt>
                <c:pt idx="47">
                  <c:v>-53.110000609999986</c:v>
                </c:pt>
                <c:pt idx="48">
                  <c:v>-53.110000609999986</c:v>
                </c:pt>
                <c:pt idx="49">
                  <c:v>-53.100006099999973</c:v>
                </c:pt>
                <c:pt idx="50">
                  <c:v>-53.100006099999973</c:v>
                </c:pt>
                <c:pt idx="51">
                  <c:v>-53.090011589999961</c:v>
                </c:pt>
                <c:pt idx="52">
                  <c:v>-53.090011589999961</c:v>
                </c:pt>
                <c:pt idx="53">
                  <c:v>-53.080001829999986</c:v>
                </c:pt>
                <c:pt idx="54">
                  <c:v>-53.080001829999986</c:v>
                </c:pt>
                <c:pt idx="55">
                  <c:v>-53.070007319999974</c:v>
                </c:pt>
                <c:pt idx="56">
                  <c:v>-53.060012809999961</c:v>
                </c:pt>
                <c:pt idx="57">
                  <c:v>-53.060012809999961</c:v>
                </c:pt>
                <c:pt idx="58">
                  <c:v>-53.050003049999987</c:v>
                </c:pt>
                <c:pt idx="59">
                  <c:v>-53.040008539999974</c:v>
                </c:pt>
                <c:pt idx="60">
                  <c:v>-53.040008539999974</c:v>
                </c:pt>
                <c:pt idx="61">
                  <c:v>-53.029998779999971</c:v>
                </c:pt>
                <c:pt idx="62">
                  <c:v>-53.020004269999987</c:v>
                </c:pt>
                <c:pt idx="63">
                  <c:v>-53.010009759999974</c:v>
                </c:pt>
                <c:pt idx="64">
                  <c:v>-52.999999999999972</c:v>
                </c:pt>
                <c:pt idx="65">
                  <c:v>-52.990005489999987</c:v>
                </c:pt>
                <c:pt idx="66">
                  <c:v>-52.990005489999987</c:v>
                </c:pt>
                <c:pt idx="67">
                  <c:v>-52.980010979999975</c:v>
                </c:pt>
                <c:pt idx="68">
                  <c:v>-52.970001219999972</c:v>
                </c:pt>
                <c:pt idx="69">
                  <c:v>-52.960006709999959</c:v>
                </c:pt>
                <c:pt idx="70">
                  <c:v>-52.950012199999975</c:v>
                </c:pt>
                <c:pt idx="71">
                  <c:v>-52.940002439999972</c:v>
                </c:pt>
                <c:pt idx="72">
                  <c:v>-52.93000792999996</c:v>
                </c:pt>
                <c:pt idx="73">
                  <c:v>-52.910003659999973</c:v>
                </c:pt>
                <c:pt idx="74">
                  <c:v>-52.90000914999996</c:v>
                </c:pt>
                <c:pt idx="75">
                  <c:v>-52.889999389999986</c:v>
                </c:pt>
                <c:pt idx="76">
                  <c:v>-52.880004879999973</c:v>
                </c:pt>
                <c:pt idx="77">
                  <c:v>-52.87001036999996</c:v>
                </c:pt>
                <c:pt idx="78">
                  <c:v>-52.860000609999986</c:v>
                </c:pt>
                <c:pt idx="79">
                  <c:v>-52.840011589999961</c:v>
                </c:pt>
                <c:pt idx="80">
                  <c:v>-52.830001829999986</c:v>
                </c:pt>
                <c:pt idx="81">
                  <c:v>-52.820007319999974</c:v>
                </c:pt>
                <c:pt idx="82">
                  <c:v>-52.800003049999987</c:v>
                </c:pt>
                <c:pt idx="83">
                  <c:v>-52.790008539999974</c:v>
                </c:pt>
                <c:pt idx="84">
                  <c:v>-52.770004269999987</c:v>
                </c:pt>
                <c:pt idx="85">
                  <c:v>-52.760009759999974</c:v>
                </c:pt>
                <c:pt idx="86">
                  <c:v>-52.740005489999987</c:v>
                </c:pt>
                <c:pt idx="87">
                  <c:v>-52.730010979999975</c:v>
                </c:pt>
                <c:pt idx="88">
                  <c:v>-52.710006709999959</c:v>
                </c:pt>
                <c:pt idx="89">
                  <c:v>-52.700012199999975</c:v>
                </c:pt>
                <c:pt idx="90">
                  <c:v>-52.68000792999996</c:v>
                </c:pt>
                <c:pt idx="91">
                  <c:v>-52.660003659999973</c:v>
                </c:pt>
                <c:pt idx="92">
                  <c:v>-52.65000914999996</c:v>
                </c:pt>
                <c:pt idx="93">
                  <c:v>-52.630004879999973</c:v>
                </c:pt>
                <c:pt idx="94">
                  <c:v>-52.610000609999986</c:v>
                </c:pt>
                <c:pt idx="95">
                  <c:v>-52.590011589999961</c:v>
                </c:pt>
                <c:pt idx="96">
                  <c:v>-52.570007319999974</c:v>
                </c:pt>
                <c:pt idx="97">
                  <c:v>-52.560012809999961</c:v>
                </c:pt>
                <c:pt idx="98">
                  <c:v>-52.540008539999974</c:v>
                </c:pt>
                <c:pt idx="99">
                  <c:v>-52.520004269999987</c:v>
                </c:pt>
                <c:pt idx="100">
                  <c:v>-52.499999999999972</c:v>
                </c:pt>
                <c:pt idx="101">
                  <c:v>-52.480010979999975</c:v>
                </c:pt>
                <c:pt idx="102">
                  <c:v>-52.450012199999975</c:v>
                </c:pt>
                <c:pt idx="103">
                  <c:v>-52.43000792999996</c:v>
                </c:pt>
                <c:pt idx="104">
                  <c:v>-52.410003659999973</c:v>
                </c:pt>
                <c:pt idx="105">
                  <c:v>-52.389999389999986</c:v>
                </c:pt>
                <c:pt idx="106">
                  <c:v>-52.37001036999996</c:v>
                </c:pt>
                <c:pt idx="107">
                  <c:v>-52.340011589999961</c:v>
                </c:pt>
                <c:pt idx="108">
                  <c:v>-52.320007319999974</c:v>
                </c:pt>
                <c:pt idx="109">
                  <c:v>-52.300003049999987</c:v>
                </c:pt>
                <c:pt idx="110">
                  <c:v>-52.270004269999987</c:v>
                </c:pt>
                <c:pt idx="111">
                  <c:v>-52.249999999999972</c:v>
                </c:pt>
                <c:pt idx="112">
                  <c:v>-52.220001219999972</c:v>
                </c:pt>
                <c:pt idx="113">
                  <c:v>-52.200012199999975</c:v>
                </c:pt>
                <c:pt idx="114">
                  <c:v>-52.170013419999975</c:v>
                </c:pt>
                <c:pt idx="115">
                  <c:v>-52.15000914999996</c:v>
                </c:pt>
                <c:pt idx="116">
                  <c:v>-52.12001036999996</c:v>
                </c:pt>
                <c:pt idx="117">
                  <c:v>-52.090011589999961</c:v>
                </c:pt>
                <c:pt idx="118">
                  <c:v>-52.060012809999961</c:v>
                </c:pt>
                <c:pt idx="119">
                  <c:v>-52.040008539999974</c:v>
                </c:pt>
                <c:pt idx="120">
                  <c:v>-52.010009759999974</c:v>
                </c:pt>
                <c:pt idx="121">
                  <c:v>-51.980010979999975</c:v>
                </c:pt>
                <c:pt idx="122">
                  <c:v>-51.950012199999975</c:v>
                </c:pt>
                <c:pt idx="123">
                  <c:v>-51.920013419999975</c:v>
                </c:pt>
                <c:pt idx="124">
                  <c:v>-51.889999389999986</c:v>
                </c:pt>
                <c:pt idx="125">
                  <c:v>-51.860000609999986</c:v>
                </c:pt>
                <c:pt idx="126">
                  <c:v>-51.830001829999986</c:v>
                </c:pt>
                <c:pt idx="127">
                  <c:v>-51.790008539999974</c:v>
                </c:pt>
                <c:pt idx="128">
                  <c:v>-51.760009759999974</c:v>
                </c:pt>
                <c:pt idx="129">
                  <c:v>-51.730010979999975</c:v>
                </c:pt>
                <c:pt idx="130">
                  <c:v>-51.700012199999975</c:v>
                </c:pt>
                <c:pt idx="131">
                  <c:v>-51.660003659999973</c:v>
                </c:pt>
                <c:pt idx="132">
                  <c:v>-51.630004879999973</c:v>
                </c:pt>
                <c:pt idx="133">
                  <c:v>-51.590011589999961</c:v>
                </c:pt>
                <c:pt idx="134">
                  <c:v>-51.560012809999961</c:v>
                </c:pt>
                <c:pt idx="135">
                  <c:v>-51.520004269999987</c:v>
                </c:pt>
                <c:pt idx="136">
                  <c:v>-51.480010979999975</c:v>
                </c:pt>
                <c:pt idx="137">
                  <c:v>-51.450012199999975</c:v>
                </c:pt>
                <c:pt idx="138">
                  <c:v>-51.410003659999973</c:v>
                </c:pt>
                <c:pt idx="139">
                  <c:v>-51.37001036999996</c:v>
                </c:pt>
                <c:pt idx="140">
                  <c:v>-51.330001829999986</c:v>
                </c:pt>
                <c:pt idx="141">
                  <c:v>-51.290008539999974</c:v>
                </c:pt>
                <c:pt idx="142">
                  <c:v>-51.260009759999974</c:v>
                </c:pt>
                <c:pt idx="143">
                  <c:v>-51.220001219999972</c:v>
                </c:pt>
                <c:pt idx="144">
                  <c:v>-51.170013419999975</c:v>
                </c:pt>
                <c:pt idx="145">
                  <c:v>-51.130004879999973</c:v>
                </c:pt>
                <c:pt idx="146">
                  <c:v>-51.090011589999961</c:v>
                </c:pt>
                <c:pt idx="147">
                  <c:v>-51.050003049999987</c:v>
                </c:pt>
                <c:pt idx="148">
                  <c:v>-51.010009759999974</c:v>
                </c:pt>
                <c:pt idx="149">
                  <c:v>-50.960006709999959</c:v>
                </c:pt>
                <c:pt idx="150">
                  <c:v>-50.920013419999975</c:v>
                </c:pt>
                <c:pt idx="151">
                  <c:v>-50.87001036999996</c:v>
                </c:pt>
                <c:pt idx="152">
                  <c:v>-50.830001829999986</c:v>
                </c:pt>
                <c:pt idx="153">
                  <c:v>-50.779998779999971</c:v>
                </c:pt>
                <c:pt idx="154">
                  <c:v>-50.740005489999987</c:v>
                </c:pt>
                <c:pt idx="155">
                  <c:v>-50.690002439999972</c:v>
                </c:pt>
                <c:pt idx="156">
                  <c:v>-50.639999389999986</c:v>
                </c:pt>
                <c:pt idx="157">
                  <c:v>-50.590011589999961</c:v>
                </c:pt>
                <c:pt idx="158">
                  <c:v>-50.550003049999987</c:v>
                </c:pt>
                <c:pt idx="159">
                  <c:v>-50.499999999999972</c:v>
                </c:pt>
                <c:pt idx="160">
                  <c:v>-50.450012199999975</c:v>
                </c:pt>
                <c:pt idx="161">
                  <c:v>-50.40000914999996</c:v>
                </c:pt>
                <c:pt idx="162">
                  <c:v>-50.340011589999961</c:v>
                </c:pt>
                <c:pt idx="163">
                  <c:v>-50.290008539999974</c:v>
                </c:pt>
                <c:pt idx="164">
                  <c:v>-50.240005489999987</c:v>
                </c:pt>
                <c:pt idx="165">
                  <c:v>-50.190002439999972</c:v>
                </c:pt>
                <c:pt idx="166">
                  <c:v>-50.130004879999973</c:v>
                </c:pt>
                <c:pt idx="167">
                  <c:v>-50.080001829999986</c:v>
                </c:pt>
                <c:pt idx="168">
                  <c:v>-50.029998779999971</c:v>
                </c:pt>
                <c:pt idx="169">
                  <c:v>-49.970001219999972</c:v>
                </c:pt>
                <c:pt idx="170">
                  <c:v>-49.910003659999973</c:v>
                </c:pt>
                <c:pt idx="171">
                  <c:v>-49.860000609999986</c:v>
                </c:pt>
                <c:pt idx="172">
                  <c:v>-49.800003049999987</c:v>
                </c:pt>
                <c:pt idx="173">
                  <c:v>-49.740005489999987</c:v>
                </c:pt>
                <c:pt idx="174">
                  <c:v>-49.68000792999996</c:v>
                </c:pt>
                <c:pt idx="175">
                  <c:v>-49.62001036999996</c:v>
                </c:pt>
                <c:pt idx="176">
                  <c:v>-49.560012809999961</c:v>
                </c:pt>
                <c:pt idx="177">
                  <c:v>-49.489990240000026</c:v>
                </c:pt>
                <c:pt idx="178">
                  <c:v>-49.429992680000026</c:v>
                </c:pt>
                <c:pt idx="179">
                  <c:v>-49.369995120000027</c:v>
                </c:pt>
                <c:pt idx="180">
                  <c:v>-49.309997560000028</c:v>
                </c:pt>
                <c:pt idx="181">
                  <c:v>-49.239990240000026</c:v>
                </c:pt>
                <c:pt idx="182">
                  <c:v>-49.179992680000026</c:v>
                </c:pt>
                <c:pt idx="183">
                  <c:v>-49.119995120000027</c:v>
                </c:pt>
                <c:pt idx="184">
                  <c:v>-49.050003050000015</c:v>
                </c:pt>
                <c:pt idx="185">
                  <c:v>-48.989990240000026</c:v>
                </c:pt>
                <c:pt idx="186">
                  <c:v>-48.919998170000014</c:v>
                </c:pt>
                <c:pt idx="187">
                  <c:v>-48.84999085000004</c:v>
                </c:pt>
                <c:pt idx="188">
                  <c:v>-48.779998780000028</c:v>
                </c:pt>
                <c:pt idx="189">
                  <c:v>-48.709991460000026</c:v>
                </c:pt>
                <c:pt idx="190">
                  <c:v>-48.639999390000014</c:v>
                </c:pt>
                <c:pt idx="191">
                  <c:v>-48.56999207000004</c:v>
                </c:pt>
                <c:pt idx="192">
                  <c:v>-48.500000000000028</c:v>
                </c:pt>
                <c:pt idx="193">
                  <c:v>-48.429992680000026</c:v>
                </c:pt>
                <c:pt idx="194">
                  <c:v>-48.360000610000014</c:v>
                </c:pt>
                <c:pt idx="195">
                  <c:v>-48.269989010000018</c:v>
                </c:pt>
                <c:pt idx="196">
                  <c:v>-48.199981690000016</c:v>
                </c:pt>
                <c:pt idx="197">
                  <c:v>-48.129989620000003</c:v>
                </c:pt>
                <c:pt idx="198">
                  <c:v>-48.049987790000017</c:v>
                </c:pt>
                <c:pt idx="199">
                  <c:v>-47.969985960000031</c:v>
                </c:pt>
                <c:pt idx="200">
                  <c:v>-47.899993890000019</c:v>
                </c:pt>
                <c:pt idx="201">
                  <c:v>-47.819992060000004</c:v>
                </c:pt>
                <c:pt idx="202">
                  <c:v>-47.739990230000018</c:v>
                </c:pt>
                <c:pt idx="203">
                  <c:v>-47.659988400000003</c:v>
                </c:pt>
                <c:pt idx="204">
                  <c:v>-47.579986570000017</c:v>
                </c:pt>
                <c:pt idx="205">
                  <c:v>-47.499984740000031</c:v>
                </c:pt>
                <c:pt idx="206">
                  <c:v>-47.419982910000016</c:v>
                </c:pt>
                <c:pt idx="207">
                  <c:v>-47.330001830000015</c:v>
                </c:pt>
                <c:pt idx="208">
                  <c:v>-47.25</c:v>
                </c:pt>
                <c:pt idx="209">
                  <c:v>-47.160003660000001</c:v>
                </c:pt>
                <c:pt idx="210">
                  <c:v>-47.080001830000015</c:v>
                </c:pt>
                <c:pt idx="211">
                  <c:v>-46.990005490000016</c:v>
                </c:pt>
                <c:pt idx="212">
                  <c:v>-46.910003660000001</c:v>
                </c:pt>
                <c:pt idx="213">
                  <c:v>-46.820007320000002</c:v>
                </c:pt>
                <c:pt idx="214">
                  <c:v>-46.730010980000003</c:v>
                </c:pt>
                <c:pt idx="215">
                  <c:v>-46.640014640000004</c:v>
                </c:pt>
                <c:pt idx="216">
                  <c:v>-46.539993290000012</c:v>
                </c:pt>
                <c:pt idx="217">
                  <c:v>-46.449996950000013</c:v>
                </c:pt>
                <c:pt idx="218">
                  <c:v>-46.360000609999986</c:v>
                </c:pt>
                <c:pt idx="219">
                  <c:v>-46.270004269999987</c:v>
                </c:pt>
                <c:pt idx="220">
                  <c:v>-46.179992679999998</c:v>
                </c:pt>
                <c:pt idx="221">
                  <c:v>-46.089996339999999</c:v>
                </c:pt>
                <c:pt idx="222">
                  <c:v>-45.989990239999997</c:v>
                </c:pt>
                <c:pt idx="223">
                  <c:v>-45.889984129999988</c:v>
                </c:pt>
                <c:pt idx="224">
                  <c:v>-45.789993279999976</c:v>
                </c:pt>
                <c:pt idx="225">
                  <c:v>-45.699981689999987</c:v>
                </c:pt>
                <c:pt idx="226">
                  <c:v>-45.599990839999975</c:v>
                </c:pt>
                <c:pt idx="227">
                  <c:v>-45.499984740000002</c:v>
                </c:pt>
                <c:pt idx="228">
                  <c:v>-45.39999388999999</c:v>
                </c:pt>
                <c:pt idx="229">
                  <c:v>-45.290008539999974</c:v>
                </c:pt>
                <c:pt idx="230">
                  <c:v>-45.190002439999972</c:v>
                </c:pt>
                <c:pt idx="231">
                  <c:v>-45.090011589999961</c:v>
                </c:pt>
                <c:pt idx="232">
                  <c:v>-44.990005489999987</c:v>
                </c:pt>
                <c:pt idx="233">
                  <c:v>-44.890014639999976</c:v>
                </c:pt>
                <c:pt idx="234">
                  <c:v>-44.780014029999961</c:v>
                </c:pt>
                <c:pt idx="235">
                  <c:v>-44.669998170000042</c:v>
                </c:pt>
                <c:pt idx="236">
                  <c:v>-44.56999207000004</c:v>
                </c:pt>
                <c:pt idx="237">
                  <c:v>-44.459991460000026</c:v>
                </c:pt>
                <c:pt idx="238">
                  <c:v>-44.35000610000003</c:v>
                </c:pt>
                <c:pt idx="239">
                  <c:v>-44.250000000000028</c:v>
                </c:pt>
                <c:pt idx="240">
                  <c:v>-44.129989620000003</c:v>
                </c:pt>
                <c:pt idx="241">
                  <c:v>-44.019989010000018</c:v>
                </c:pt>
                <c:pt idx="242">
                  <c:v>-43.909988400000032</c:v>
                </c:pt>
                <c:pt idx="243">
                  <c:v>-43.799987790000017</c:v>
                </c:pt>
                <c:pt idx="244">
                  <c:v>-43.689987180000031</c:v>
                </c:pt>
                <c:pt idx="245">
                  <c:v>-43.57000733000001</c:v>
                </c:pt>
                <c:pt idx="246">
                  <c:v>-43.460006720000024</c:v>
                </c:pt>
                <c:pt idx="247">
                  <c:v>-43.340011599999997</c:v>
                </c:pt>
                <c:pt idx="248">
                  <c:v>-43.230010990000011</c:v>
                </c:pt>
                <c:pt idx="249">
                  <c:v>-43.120010379999997</c:v>
                </c:pt>
                <c:pt idx="250">
                  <c:v>-42.990005489999987</c:v>
                </c:pt>
                <c:pt idx="251">
                  <c:v>-42.869995119999999</c:v>
                </c:pt>
                <c:pt idx="252">
                  <c:v>-42.759994510000013</c:v>
                </c:pt>
                <c:pt idx="253">
                  <c:v>-42.639999390000014</c:v>
                </c:pt>
                <c:pt idx="254">
                  <c:v>-42.520004269999987</c:v>
                </c:pt>
                <c:pt idx="255">
                  <c:v>-42.389984129999988</c:v>
                </c:pt>
                <c:pt idx="256">
                  <c:v>-42.269989009999989</c:v>
                </c:pt>
                <c:pt idx="257">
                  <c:v>-42.14999388999999</c:v>
                </c:pt>
                <c:pt idx="258">
                  <c:v>-42.029983520000002</c:v>
                </c:pt>
                <c:pt idx="259">
                  <c:v>-41.909988400000003</c:v>
                </c:pt>
                <c:pt idx="260">
                  <c:v>-41.770004279999995</c:v>
                </c:pt>
                <c:pt idx="261">
                  <c:v>-41.650009159999996</c:v>
                </c:pt>
                <c:pt idx="262">
                  <c:v>-41.520004279999995</c:v>
                </c:pt>
                <c:pt idx="263">
                  <c:v>-41.400009159999996</c:v>
                </c:pt>
                <c:pt idx="264">
                  <c:v>-41.259994509999984</c:v>
                </c:pt>
                <c:pt idx="265">
                  <c:v>-41.139999389999986</c:v>
                </c:pt>
                <c:pt idx="266">
                  <c:v>-41.009994509999984</c:v>
                </c:pt>
                <c:pt idx="267">
                  <c:v>-40.880004879999973</c:v>
                </c:pt>
                <c:pt idx="268">
                  <c:v>-40.749999999999972</c:v>
                </c:pt>
                <c:pt idx="269">
                  <c:v>-40.609985360000024</c:v>
                </c:pt>
                <c:pt idx="270">
                  <c:v>-40.479995730000013</c:v>
                </c:pt>
                <c:pt idx="271">
                  <c:v>-40.34999085000004</c:v>
                </c:pt>
                <c:pt idx="272">
                  <c:v>-40.209991460000026</c:v>
                </c:pt>
                <c:pt idx="273">
                  <c:v>-40.079986580000025</c:v>
                </c:pt>
                <c:pt idx="274">
                  <c:v>-39.940017699999999</c:v>
                </c:pt>
                <c:pt idx="275">
                  <c:v>-39.800018310000013</c:v>
                </c:pt>
                <c:pt idx="276">
                  <c:v>-39.660018919999999</c:v>
                </c:pt>
                <c:pt idx="277">
                  <c:v>-39.530014039999998</c:v>
                </c:pt>
                <c:pt idx="278">
                  <c:v>-39.390014650000012</c:v>
                </c:pt>
                <c:pt idx="279">
                  <c:v>-39.240005489999987</c:v>
                </c:pt>
                <c:pt idx="280">
                  <c:v>-39.100006100000002</c:v>
                </c:pt>
                <c:pt idx="281">
                  <c:v>-38.960006709999988</c:v>
                </c:pt>
                <c:pt idx="282">
                  <c:v>-38.820007320000002</c:v>
                </c:pt>
                <c:pt idx="283">
                  <c:v>-38.680007929999988</c:v>
                </c:pt>
                <c:pt idx="284">
                  <c:v>-38.52999878</c:v>
                </c:pt>
                <c:pt idx="285">
                  <c:v>-38.389999389999986</c:v>
                </c:pt>
                <c:pt idx="286">
                  <c:v>-38.239990239999997</c:v>
                </c:pt>
                <c:pt idx="287">
                  <c:v>-38.099990850000012</c:v>
                </c:pt>
                <c:pt idx="288">
                  <c:v>-37.949996949999985</c:v>
                </c:pt>
                <c:pt idx="289">
                  <c:v>-37.809997559999999</c:v>
                </c:pt>
                <c:pt idx="290">
                  <c:v>-37.650009159999996</c:v>
                </c:pt>
                <c:pt idx="291">
                  <c:v>-37.500015259999969</c:v>
                </c:pt>
                <c:pt idx="292">
                  <c:v>-37.360015869999984</c:v>
                </c:pt>
                <c:pt idx="293">
                  <c:v>-37.210006719999996</c:v>
                </c:pt>
                <c:pt idx="294">
                  <c:v>-37.060012819999997</c:v>
                </c:pt>
                <c:pt idx="295">
                  <c:v>-36.91001891999997</c:v>
                </c:pt>
                <c:pt idx="296">
                  <c:v>-36.749999999999972</c:v>
                </c:pt>
                <c:pt idx="297">
                  <c:v>-36.589996339999971</c:v>
                </c:pt>
                <c:pt idx="298">
                  <c:v>-36.440002439999972</c:v>
                </c:pt>
                <c:pt idx="299">
                  <c:v>-36.290008539999974</c:v>
                </c:pt>
                <c:pt idx="300">
                  <c:v>-36.130004879999973</c:v>
                </c:pt>
                <c:pt idx="301">
                  <c:v>-35.980010979999975</c:v>
                </c:pt>
                <c:pt idx="302">
                  <c:v>-35.820007319999974</c:v>
                </c:pt>
                <c:pt idx="303">
                  <c:v>-35.659988410000039</c:v>
                </c:pt>
                <c:pt idx="304">
                  <c:v>-35.500000000000028</c:v>
                </c:pt>
                <c:pt idx="305">
                  <c:v>-35.339996340000027</c:v>
                </c:pt>
                <c:pt idx="306">
                  <c:v>-35.179992680000026</c:v>
                </c:pt>
                <c:pt idx="307">
                  <c:v>-35.019989020000025</c:v>
                </c:pt>
                <c:pt idx="308">
                  <c:v>-34.860000610000014</c:v>
                </c:pt>
                <c:pt idx="309">
                  <c:v>-34.699996950000013</c:v>
                </c:pt>
                <c:pt idx="310">
                  <c:v>-34.539993290000041</c:v>
                </c:pt>
                <c:pt idx="311">
                  <c:v>-34.360015870000012</c:v>
                </c:pt>
                <c:pt idx="312">
                  <c:v>-34.200012210000011</c:v>
                </c:pt>
                <c:pt idx="313">
                  <c:v>-34.030014040000026</c:v>
                </c:pt>
                <c:pt idx="314">
                  <c:v>-33.870010380000025</c:v>
                </c:pt>
                <c:pt idx="315">
                  <c:v>-33.700012210000011</c:v>
                </c:pt>
                <c:pt idx="316">
                  <c:v>-33.530014040000026</c:v>
                </c:pt>
                <c:pt idx="317">
                  <c:v>-33.370010380000025</c:v>
                </c:pt>
                <c:pt idx="318">
                  <c:v>-33.200012210000011</c:v>
                </c:pt>
                <c:pt idx="319">
                  <c:v>-33.030014040000026</c:v>
                </c:pt>
                <c:pt idx="320">
                  <c:v>-32.860015870000012</c:v>
                </c:pt>
                <c:pt idx="321">
                  <c:v>-32.680007929999988</c:v>
                </c:pt>
                <c:pt idx="322">
                  <c:v>-32.510009760000003</c:v>
                </c:pt>
                <c:pt idx="323">
                  <c:v>-32.340011589999989</c:v>
                </c:pt>
                <c:pt idx="324">
                  <c:v>-32.160003660000001</c:v>
                </c:pt>
                <c:pt idx="325">
                  <c:v>-31.990005489999987</c:v>
                </c:pt>
                <c:pt idx="326">
                  <c:v>-31.809997559999999</c:v>
                </c:pt>
                <c:pt idx="327">
                  <c:v>-31.639999390000014</c:v>
                </c:pt>
                <c:pt idx="328">
                  <c:v>-31.460006709999988</c:v>
                </c:pt>
                <c:pt idx="329">
                  <c:v>-31.290008540000002</c:v>
                </c:pt>
                <c:pt idx="330">
                  <c:v>-31.110000610000014</c:v>
                </c:pt>
                <c:pt idx="331">
                  <c:v>-30.930007929999988</c:v>
                </c:pt>
                <c:pt idx="332">
                  <c:v>-30.75</c:v>
                </c:pt>
                <c:pt idx="333">
                  <c:v>-30.570007320000002</c:v>
                </c:pt>
                <c:pt idx="334">
                  <c:v>-30.379989630000011</c:v>
                </c:pt>
                <c:pt idx="335">
                  <c:v>-30.199996949999985</c:v>
                </c:pt>
                <c:pt idx="336">
                  <c:v>-30.019989019999997</c:v>
                </c:pt>
                <c:pt idx="337">
                  <c:v>-29.830001829999986</c:v>
                </c:pt>
                <c:pt idx="338">
                  <c:v>-29.649993899999998</c:v>
                </c:pt>
                <c:pt idx="339">
                  <c:v>-29.459991459999998</c:v>
                </c:pt>
                <c:pt idx="340">
                  <c:v>-29.27999878</c:v>
                </c:pt>
                <c:pt idx="341">
                  <c:v>-29.089996339999999</c:v>
                </c:pt>
                <c:pt idx="342">
                  <c:v>-28.899993899999998</c:v>
                </c:pt>
                <c:pt idx="343">
                  <c:v>-28.72000122</c:v>
                </c:pt>
                <c:pt idx="344">
                  <c:v>-28.52999878</c:v>
                </c:pt>
                <c:pt idx="345">
                  <c:v>-28.339996339999999</c:v>
                </c:pt>
                <c:pt idx="346">
                  <c:v>-28.149993899999998</c:v>
                </c:pt>
                <c:pt idx="347">
                  <c:v>-27.959991459999998</c:v>
                </c:pt>
                <c:pt idx="348">
                  <c:v>-27.769989019999997</c:v>
                </c:pt>
                <c:pt idx="349">
                  <c:v>-27.569992070000012</c:v>
                </c:pt>
                <c:pt idx="350">
                  <c:v>-27.379989630000011</c:v>
                </c:pt>
                <c:pt idx="351">
                  <c:v>-27.190002440000001</c:v>
                </c:pt>
                <c:pt idx="352">
                  <c:v>-26.989990239999997</c:v>
                </c:pt>
                <c:pt idx="353">
                  <c:v>-26.779983520000002</c:v>
                </c:pt>
                <c:pt idx="354">
                  <c:v>-26.589981080000001</c:v>
                </c:pt>
                <c:pt idx="355">
                  <c:v>-26.389984129999988</c:v>
                </c:pt>
                <c:pt idx="356">
                  <c:v>-26.189987179999974</c:v>
                </c:pt>
                <c:pt idx="357">
                  <c:v>-25.999984740000002</c:v>
                </c:pt>
                <c:pt idx="358">
                  <c:v>-25.799987789999989</c:v>
                </c:pt>
                <c:pt idx="359">
                  <c:v>-25.599990839999975</c:v>
                </c:pt>
                <c:pt idx="360">
                  <c:v>-25.389984129999988</c:v>
                </c:pt>
                <c:pt idx="361">
                  <c:v>-25.189987179999974</c:v>
                </c:pt>
                <c:pt idx="362">
                  <c:v>-24.989990229999989</c:v>
                </c:pt>
                <c:pt idx="363">
                  <c:v>-24.789978029999986</c:v>
                </c:pt>
                <c:pt idx="364">
                  <c:v>-24.579986569999988</c:v>
                </c:pt>
                <c:pt idx="365">
                  <c:v>-24.379989619999975</c:v>
                </c:pt>
                <c:pt idx="366">
                  <c:v>-24.169982909999987</c:v>
                </c:pt>
                <c:pt idx="367">
                  <c:v>-23.969985959999974</c:v>
                </c:pt>
                <c:pt idx="368">
                  <c:v>-23.759979249999986</c:v>
                </c:pt>
                <c:pt idx="369">
                  <c:v>-23.549987789999989</c:v>
                </c:pt>
                <c:pt idx="370">
                  <c:v>-23.339981080000001</c:v>
                </c:pt>
                <c:pt idx="371">
                  <c:v>-23.129989619999975</c:v>
                </c:pt>
                <c:pt idx="372">
                  <c:v>-22.919982909999987</c:v>
                </c:pt>
                <c:pt idx="373">
                  <c:v>-22.70999144999999</c:v>
                </c:pt>
                <c:pt idx="374">
                  <c:v>-22.499984740000002</c:v>
                </c:pt>
                <c:pt idx="375">
                  <c:v>-22.279983520000002</c:v>
                </c:pt>
                <c:pt idx="376">
                  <c:v>-22.069992059999976</c:v>
                </c:pt>
                <c:pt idx="377">
                  <c:v>-21.859985349999988</c:v>
                </c:pt>
                <c:pt idx="378">
                  <c:v>-21.639984129999988</c:v>
                </c:pt>
                <c:pt idx="379">
                  <c:v>-21.419982909999987</c:v>
                </c:pt>
                <c:pt idx="380">
                  <c:v>-21.200012199999975</c:v>
                </c:pt>
                <c:pt idx="381">
                  <c:v>-20.980010979999975</c:v>
                </c:pt>
                <c:pt idx="382">
                  <c:v>-20.760009759999974</c:v>
                </c:pt>
                <c:pt idx="383">
                  <c:v>-20.540008539999974</c:v>
                </c:pt>
                <c:pt idx="384">
                  <c:v>-20.320007319999974</c:v>
                </c:pt>
                <c:pt idx="385">
                  <c:v>-20.100006099999973</c:v>
                </c:pt>
                <c:pt idx="386">
                  <c:v>-19.880004880000001</c:v>
                </c:pt>
                <c:pt idx="387">
                  <c:v>-19.660003659999973</c:v>
                </c:pt>
                <c:pt idx="388">
                  <c:v>-19.440002440000001</c:v>
                </c:pt>
                <c:pt idx="389">
                  <c:v>-19.209991449999961</c:v>
                </c:pt>
                <c:pt idx="390">
                  <c:v>-18.990020749999985</c:v>
                </c:pt>
                <c:pt idx="391">
                  <c:v>-18.760009759999946</c:v>
                </c:pt>
                <c:pt idx="392">
                  <c:v>-18.540008539999974</c:v>
                </c:pt>
                <c:pt idx="393">
                  <c:v>-18.309997559999999</c:v>
                </c:pt>
                <c:pt idx="394">
                  <c:v>-18.080017089999956</c:v>
                </c:pt>
                <c:pt idx="395">
                  <c:v>-17.850006110000038</c:v>
                </c:pt>
                <c:pt idx="396">
                  <c:v>-17.619995120000056</c:v>
                </c:pt>
                <c:pt idx="397">
                  <c:v>-17.389984130000016</c:v>
                </c:pt>
                <c:pt idx="398">
                  <c:v>-17.149993900000027</c:v>
                </c:pt>
                <c:pt idx="399">
                  <c:v>-16.919982910000044</c:v>
                </c:pt>
                <c:pt idx="400">
                  <c:v>-16.690002440000001</c:v>
                </c:pt>
                <c:pt idx="401">
                  <c:v>-16.459991460000026</c:v>
                </c:pt>
                <c:pt idx="402">
                  <c:v>-16.230010990000039</c:v>
                </c:pt>
                <c:pt idx="403">
                  <c:v>-15.989990240000054</c:v>
                </c:pt>
                <c:pt idx="404">
                  <c:v>-15.760009770000011</c:v>
                </c:pt>
                <c:pt idx="405">
                  <c:v>-15.519989020000025</c:v>
                </c:pt>
                <c:pt idx="406">
                  <c:v>-15.269989010000018</c:v>
                </c:pt>
                <c:pt idx="407">
                  <c:v>-15.029998780000028</c:v>
                </c:pt>
                <c:pt idx="408">
                  <c:v>-14.789978030000043</c:v>
                </c:pt>
                <c:pt idx="409">
                  <c:v>-14.559997559999999</c:v>
                </c:pt>
                <c:pt idx="410">
                  <c:v>-14.319976800000006</c:v>
                </c:pt>
                <c:pt idx="411">
                  <c:v>-14.069976800000006</c:v>
                </c:pt>
                <c:pt idx="412">
                  <c:v>-13.829986570000017</c:v>
                </c:pt>
                <c:pt idx="413">
                  <c:v>-13.589996340000027</c:v>
                </c:pt>
                <c:pt idx="414">
                  <c:v>-13.349975580000034</c:v>
                </c:pt>
                <c:pt idx="415">
                  <c:v>-13.099975580000034</c:v>
                </c:pt>
                <c:pt idx="416">
                  <c:v>-12.859985350000045</c:v>
                </c:pt>
                <c:pt idx="417">
                  <c:v>-12.609985350000045</c:v>
                </c:pt>
                <c:pt idx="418">
                  <c:v>-12.369995109999991</c:v>
                </c:pt>
                <c:pt idx="419">
                  <c:v>-12.119995109999991</c:v>
                </c:pt>
                <c:pt idx="420">
                  <c:v>-11.869995109999991</c:v>
                </c:pt>
                <c:pt idx="421">
                  <c:v>-11.619995109999991</c:v>
                </c:pt>
                <c:pt idx="422">
                  <c:v>-11.369995109999991</c:v>
                </c:pt>
                <c:pt idx="423">
                  <c:v>-11.119995109999991</c:v>
                </c:pt>
                <c:pt idx="424">
                  <c:v>-10.869995109999991</c:v>
                </c:pt>
                <c:pt idx="425">
                  <c:v>-10.619995109999991</c:v>
                </c:pt>
                <c:pt idx="426">
                  <c:v>-10.369995109999991</c:v>
                </c:pt>
                <c:pt idx="427">
                  <c:v>-10.119995109999991</c:v>
                </c:pt>
                <c:pt idx="428">
                  <c:v>-9.8599853500000449</c:v>
                </c:pt>
                <c:pt idx="429">
                  <c:v>-9.6099853500000449</c:v>
                </c:pt>
                <c:pt idx="430">
                  <c:v>-9.3499755800000344</c:v>
                </c:pt>
                <c:pt idx="431">
                  <c:v>-9.0999755800000344</c:v>
                </c:pt>
                <c:pt idx="432">
                  <c:v>-8.8399963400000274</c:v>
                </c:pt>
                <c:pt idx="433">
                  <c:v>-8.5799865700000169</c:v>
                </c:pt>
                <c:pt idx="434">
                  <c:v>-8.3199768000000063</c:v>
                </c:pt>
                <c:pt idx="435">
                  <c:v>-8.0599975599999993</c:v>
                </c:pt>
                <c:pt idx="436">
                  <c:v>-7.7999877899999888</c:v>
                </c:pt>
                <c:pt idx="437">
                  <c:v>-7.539978030000043</c:v>
                </c:pt>
                <c:pt idx="438">
                  <c:v>-7.2799987800000281</c:v>
                </c:pt>
                <c:pt idx="439">
                  <c:v>-7.0199890100000175</c:v>
                </c:pt>
                <c:pt idx="440">
                  <c:v>-6.75</c:v>
                </c:pt>
                <c:pt idx="441">
                  <c:v>-6.4899902299999894</c:v>
                </c:pt>
                <c:pt idx="442">
                  <c:v>-6.2299804700000436</c:v>
                </c:pt>
                <c:pt idx="443">
                  <c:v>-5.9599914500000182</c:v>
                </c:pt>
                <c:pt idx="444">
                  <c:v>-5.689971920000005</c:v>
                </c:pt>
                <c:pt idx="445">
                  <c:v>-5.4299926800000549</c:v>
                </c:pt>
                <c:pt idx="446">
                  <c:v>-5.1699829100000443</c:v>
                </c:pt>
                <c:pt idx="447">
                  <c:v>-4.8999939000000268</c:v>
                </c:pt>
                <c:pt idx="448">
                  <c:v>-4.6300048800000013</c:v>
                </c:pt>
                <c:pt idx="449">
                  <c:v>-4.3599853500000449</c:v>
                </c:pt>
                <c:pt idx="450">
                  <c:v>-4.0899963400000274</c:v>
                </c:pt>
                <c:pt idx="451">
                  <c:v>-3.8200073300000099</c:v>
                </c:pt>
                <c:pt idx="452">
                  <c:v>-3.5400085500000387</c:v>
                </c:pt>
                <c:pt idx="453">
                  <c:v>-3.2699890200000254</c:v>
                </c:pt>
                <c:pt idx="454">
                  <c:v>-3</c:v>
                </c:pt>
                <c:pt idx="455">
                  <c:v>-2.7200012200000288</c:v>
                </c:pt>
                <c:pt idx="456">
                  <c:v>-2.4499816900000155</c:v>
                </c:pt>
                <c:pt idx="457">
                  <c:v>-2.1699829100000443</c:v>
                </c:pt>
                <c:pt idx="458">
                  <c:v>-1.8899841300000162</c:v>
                </c:pt>
                <c:pt idx="459">
                  <c:v>-1.6199951099999907</c:v>
                </c:pt>
                <c:pt idx="460">
                  <c:v>-1.3500060999999732</c:v>
                </c:pt>
                <c:pt idx="461">
                  <c:v>-1.0599975599999993</c:v>
                </c:pt>
                <c:pt idx="462">
                  <c:v>-0.77999877999997125</c:v>
                </c:pt>
                <c:pt idx="463">
                  <c:v>-0.5</c:v>
                </c:pt>
                <c:pt idx="464">
                  <c:v>-0.22000121999997191</c:v>
                </c:pt>
                <c:pt idx="465">
                  <c:v>5.9997559999999339E-2</c:v>
                </c:pt>
                <c:pt idx="466">
                  <c:v>0.33999634000002743</c:v>
                </c:pt>
                <c:pt idx="467">
                  <c:v>0.62002563999999438</c:v>
                </c:pt>
                <c:pt idx="468">
                  <c:v>0.90002442000002247</c:v>
                </c:pt>
                <c:pt idx="469">
                  <c:v>1.1900024400000007</c:v>
                </c:pt>
                <c:pt idx="470">
                  <c:v>1.4800109900000393</c:v>
                </c:pt>
                <c:pt idx="471">
                  <c:v>1.7600097700000106</c:v>
                </c:pt>
                <c:pt idx="472">
                  <c:v>2.0400085399999739</c:v>
                </c:pt>
                <c:pt idx="473">
                  <c:v>2.3300170900000126</c:v>
                </c:pt>
                <c:pt idx="474">
                  <c:v>2.6199951099999907</c:v>
                </c:pt>
                <c:pt idx="475">
                  <c:v>2.9100036600000294</c:v>
                </c:pt>
                <c:pt idx="476">
                  <c:v>3.1900024400000007</c:v>
                </c:pt>
                <c:pt idx="477">
                  <c:v>3.4799804699999868</c:v>
                </c:pt>
                <c:pt idx="478">
                  <c:v>3.7799987799999712</c:v>
                </c:pt>
                <c:pt idx="479">
                  <c:v>4.0599975599999993</c:v>
                </c:pt>
                <c:pt idx="480">
                  <c:v>4.3599853499999881</c:v>
                </c:pt>
                <c:pt idx="481">
                  <c:v>4.6400146399999471</c:v>
                </c:pt>
                <c:pt idx="482">
                  <c:v>4.9400024400000007</c:v>
                </c:pt>
                <c:pt idx="483">
                  <c:v>5.2300109799999746</c:v>
                </c:pt>
                <c:pt idx="484">
                  <c:v>5.5199890200000254</c:v>
                </c:pt>
                <c:pt idx="485">
                  <c:v>5.8200073300000099</c:v>
                </c:pt>
                <c:pt idx="486">
                  <c:v>6.1099853500000449</c:v>
                </c:pt>
                <c:pt idx="487">
                  <c:v>6.4099731400000337</c:v>
                </c:pt>
                <c:pt idx="488">
                  <c:v>6.7000122000000033</c:v>
                </c:pt>
                <c:pt idx="489">
                  <c:v>7</c:v>
                </c:pt>
                <c:pt idx="490">
                  <c:v>7.2900085499999818</c:v>
                </c:pt>
                <c:pt idx="491">
                  <c:v>7.6000060999999732</c:v>
                </c:pt>
                <c:pt idx="492">
                  <c:v>7.8899841300000162</c:v>
                </c:pt>
                <c:pt idx="493">
                  <c:v>8.1900024400000007</c:v>
                </c:pt>
                <c:pt idx="494">
                  <c:v>8.4900207499999851</c:v>
                </c:pt>
                <c:pt idx="495">
                  <c:v>8.7900085399999739</c:v>
                </c:pt>
                <c:pt idx="496">
                  <c:v>9.0899963400000274</c:v>
                </c:pt>
                <c:pt idx="497">
                  <c:v>9.3899841300000162</c:v>
                </c:pt>
                <c:pt idx="498">
                  <c:v>9.6999816900000155</c:v>
                </c:pt>
                <c:pt idx="499">
                  <c:v>10</c:v>
                </c:pt>
                <c:pt idx="500">
                  <c:v>10.299987789999989</c:v>
                </c:pt>
                <c:pt idx="501">
                  <c:v>10.609985349999988</c:v>
                </c:pt>
                <c:pt idx="502">
                  <c:v>10.910003659999973</c:v>
                </c:pt>
                <c:pt idx="503">
                  <c:v>11.210021979999965</c:v>
                </c:pt>
                <c:pt idx="504">
                  <c:v>11.510009759999946</c:v>
                </c:pt>
                <c:pt idx="505">
                  <c:v>11.819976810000014</c:v>
                </c:pt>
                <c:pt idx="506">
                  <c:v>12.120025639999994</c:v>
                </c:pt>
                <c:pt idx="507">
                  <c:v>12.42999266999999</c:v>
                </c:pt>
                <c:pt idx="508">
                  <c:v>12.729980469999987</c:v>
                </c:pt>
                <c:pt idx="509">
                  <c:v>13.040008549999982</c:v>
                </c:pt>
                <c:pt idx="510">
                  <c:v>13.350006099999973</c:v>
                </c:pt>
                <c:pt idx="511">
                  <c:v>13.660003670000037</c:v>
                </c:pt>
                <c:pt idx="512">
                  <c:v>13.950012200000003</c:v>
                </c:pt>
                <c:pt idx="513">
                  <c:v>14.260009770000011</c:v>
                </c:pt>
                <c:pt idx="514">
                  <c:v>14.569976810000014</c:v>
                </c:pt>
                <c:pt idx="515">
                  <c:v>14.880004880000001</c:v>
                </c:pt>
                <c:pt idx="516">
                  <c:v>15.189971920000005</c:v>
                </c:pt>
                <c:pt idx="517">
                  <c:v>15.5</c:v>
                </c:pt>
                <c:pt idx="518">
                  <c:v>15.809997559999999</c:v>
                </c:pt>
                <c:pt idx="519">
                  <c:v>16.119995109999991</c:v>
                </c:pt>
                <c:pt idx="520">
                  <c:v>16.419982910000044</c:v>
                </c:pt>
                <c:pt idx="521">
                  <c:v>16.730010989999982</c:v>
                </c:pt>
                <c:pt idx="522">
                  <c:v>17.049987789999989</c:v>
                </c:pt>
                <c:pt idx="523">
                  <c:v>17.350006099999973</c:v>
                </c:pt>
                <c:pt idx="524">
                  <c:v>17.660003670000037</c:v>
                </c:pt>
                <c:pt idx="525">
                  <c:v>17.980010979999975</c:v>
                </c:pt>
                <c:pt idx="526">
                  <c:v>18.290008549999982</c:v>
                </c:pt>
                <c:pt idx="527">
                  <c:v>18.600006110000038</c:v>
                </c:pt>
                <c:pt idx="528">
                  <c:v>18.910003660000029</c:v>
                </c:pt>
                <c:pt idx="529">
                  <c:v>19.239990239999997</c:v>
                </c:pt>
                <c:pt idx="530">
                  <c:v>19.550018309999984</c:v>
                </c:pt>
                <c:pt idx="531">
                  <c:v>19.859985350000045</c:v>
                </c:pt>
                <c:pt idx="532">
                  <c:v>20.179992679999998</c:v>
                </c:pt>
                <c:pt idx="533">
                  <c:v>20.490020749999985</c:v>
                </c:pt>
                <c:pt idx="534">
                  <c:v>20.809997549999991</c:v>
                </c:pt>
                <c:pt idx="535">
                  <c:v>21.140014650000012</c:v>
                </c:pt>
                <c:pt idx="536">
                  <c:v>21.449981690000016</c:v>
                </c:pt>
                <c:pt idx="537">
                  <c:v>21.769989009999961</c:v>
                </c:pt>
                <c:pt idx="538">
                  <c:v>22.090026860000023</c:v>
                </c:pt>
                <c:pt idx="539">
                  <c:v>22.410003669999981</c:v>
                </c:pt>
                <c:pt idx="540">
                  <c:v>22.730010979999975</c:v>
                </c:pt>
                <c:pt idx="541">
                  <c:v>23.050018309999984</c:v>
                </c:pt>
                <c:pt idx="542">
                  <c:v>23.369995119999999</c:v>
                </c:pt>
                <c:pt idx="543">
                  <c:v>23.700012199999946</c:v>
                </c:pt>
                <c:pt idx="544">
                  <c:v>24.019989010000018</c:v>
                </c:pt>
                <c:pt idx="545">
                  <c:v>24.350006099999973</c:v>
                </c:pt>
                <c:pt idx="546">
                  <c:v>24.660003660000029</c:v>
                </c:pt>
                <c:pt idx="547">
                  <c:v>24.990020759999993</c:v>
                </c:pt>
                <c:pt idx="548">
                  <c:v>25.309997549999991</c:v>
                </c:pt>
                <c:pt idx="549">
                  <c:v>25.640014649999955</c:v>
                </c:pt>
                <c:pt idx="550">
                  <c:v>25.970001220000029</c:v>
                </c:pt>
                <c:pt idx="551">
                  <c:v>26.299987799999997</c:v>
                </c:pt>
                <c:pt idx="552">
                  <c:v>26.619995119999999</c:v>
                </c:pt>
                <c:pt idx="553">
                  <c:v>26.950012200000003</c:v>
                </c:pt>
                <c:pt idx="554">
                  <c:v>27.279998779999971</c:v>
                </c:pt>
                <c:pt idx="555">
                  <c:v>27.609985350000045</c:v>
                </c:pt>
                <c:pt idx="556">
                  <c:v>27.950012200000003</c:v>
                </c:pt>
                <c:pt idx="557">
                  <c:v>28.270019529999956</c:v>
                </c:pt>
                <c:pt idx="558">
                  <c:v>28.599975580000034</c:v>
                </c:pt>
                <c:pt idx="559">
                  <c:v>28.940002440000001</c:v>
                </c:pt>
                <c:pt idx="560">
                  <c:v>29.270019529999956</c:v>
                </c:pt>
                <c:pt idx="561">
                  <c:v>29.600006110000038</c:v>
                </c:pt>
                <c:pt idx="562">
                  <c:v>29.940002450000009</c:v>
                </c:pt>
                <c:pt idx="563">
                  <c:v>30.279998779999971</c:v>
                </c:pt>
                <c:pt idx="564">
                  <c:v>30.620025639999994</c:v>
                </c:pt>
                <c:pt idx="565">
                  <c:v>30.959991460000026</c:v>
                </c:pt>
                <c:pt idx="566">
                  <c:v>31.290008550000039</c:v>
                </c:pt>
                <c:pt idx="567">
                  <c:v>31.630004880000001</c:v>
                </c:pt>
                <c:pt idx="568">
                  <c:v>31.970001219999972</c:v>
                </c:pt>
                <c:pt idx="569">
                  <c:v>32.309997560000056</c:v>
                </c:pt>
                <c:pt idx="570">
                  <c:v>32.649993900000027</c:v>
                </c:pt>
                <c:pt idx="571">
                  <c:v>33</c:v>
                </c:pt>
                <c:pt idx="572">
                  <c:v>33.339996340000027</c:v>
                </c:pt>
                <c:pt idx="573">
                  <c:v>33.690002440000001</c:v>
                </c:pt>
                <c:pt idx="574">
                  <c:v>34.019989009999961</c:v>
                </c:pt>
                <c:pt idx="575">
                  <c:v>34.370025639999994</c:v>
                </c:pt>
                <c:pt idx="576">
                  <c:v>34.720001219999972</c:v>
                </c:pt>
                <c:pt idx="577">
                  <c:v>35.059997559999999</c:v>
                </c:pt>
                <c:pt idx="578">
                  <c:v>35.410003660000029</c:v>
                </c:pt>
                <c:pt idx="579">
                  <c:v>35.759979250000015</c:v>
                </c:pt>
                <c:pt idx="580">
                  <c:v>36.109985350000045</c:v>
                </c:pt>
                <c:pt idx="581">
                  <c:v>36.450012210000011</c:v>
                </c:pt>
                <c:pt idx="582">
                  <c:v>36.809997559999999</c:v>
                </c:pt>
                <c:pt idx="583">
                  <c:v>37.160003670000037</c:v>
                </c:pt>
                <c:pt idx="584">
                  <c:v>37.5</c:v>
                </c:pt>
                <c:pt idx="585">
                  <c:v>37.860015869999984</c:v>
                </c:pt>
                <c:pt idx="586">
                  <c:v>38.200012200000003</c:v>
                </c:pt>
                <c:pt idx="587">
                  <c:v>38.559997559999999</c:v>
                </c:pt>
                <c:pt idx="588">
                  <c:v>38.919982910000044</c:v>
                </c:pt>
                <c:pt idx="589">
                  <c:v>39.269989020000025</c:v>
                </c:pt>
                <c:pt idx="590">
                  <c:v>39.630004880000001</c:v>
                </c:pt>
                <c:pt idx="591">
                  <c:v>39.980010989999982</c:v>
                </c:pt>
                <c:pt idx="592">
                  <c:v>40.339996329999963</c:v>
                </c:pt>
                <c:pt idx="593">
                  <c:v>40.690002450000009</c:v>
                </c:pt>
                <c:pt idx="594">
                  <c:v>41.049987789999989</c:v>
                </c:pt>
                <c:pt idx="595">
                  <c:v>41.399993889999962</c:v>
                </c:pt>
                <c:pt idx="596">
                  <c:v>41.770019530000013</c:v>
                </c:pt>
                <c:pt idx="597">
                  <c:v>42.119995119999999</c:v>
                </c:pt>
                <c:pt idx="598">
                  <c:v>42.489990240000054</c:v>
                </c:pt>
                <c:pt idx="599">
                  <c:v>42.850006099999973</c:v>
                </c:pt>
                <c:pt idx="600">
                  <c:v>43.200012210000011</c:v>
                </c:pt>
                <c:pt idx="601">
                  <c:v>43.57000733000001</c:v>
                </c:pt>
                <c:pt idx="602">
                  <c:v>43.930023199999994</c:v>
                </c:pt>
                <c:pt idx="603">
                  <c:v>44.290008550000039</c:v>
                </c:pt>
                <c:pt idx="604">
                  <c:v>44.660003669999981</c:v>
                </c:pt>
                <c:pt idx="605">
                  <c:v>45.019989020000025</c:v>
                </c:pt>
                <c:pt idx="606">
                  <c:v>45.380004890000009</c:v>
                </c:pt>
                <c:pt idx="607">
                  <c:v>45.75</c:v>
                </c:pt>
                <c:pt idx="608">
                  <c:v>46.109985349999988</c:v>
                </c:pt>
                <c:pt idx="609">
                  <c:v>46.470001220000029</c:v>
                </c:pt>
                <c:pt idx="610">
                  <c:v>46.850006110000038</c:v>
                </c:pt>
                <c:pt idx="611">
                  <c:v>47.210021979999965</c:v>
                </c:pt>
                <c:pt idx="612">
                  <c:v>47.580017090000013</c:v>
                </c:pt>
                <c:pt idx="613">
                  <c:v>47.940002440000001</c:v>
                </c:pt>
                <c:pt idx="614">
                  <c:v>48.310028079999995</c:v>
                </c:pt>
                <c:pt idx="615">
                  <c:v>48.67999266999999</c:v>
                </c:pt>
                <c:pt idx="616">
                  <c:v>49.049987789999989</c:v>
                </c:pt>
                <c:pt idx="617">
                  <c:v>49.419982909999987</c:v>
                </c:pt>
                <c:pt idx="618">
                  <c:v>49.779998780000028</c:v>
                </c:pt>
                <c:pt idx="619">
                  <c:v>50.150024419999966</c:v>
                </c:pt>
                <c:pt idx="620">
                  <c:v>50.529998780000028</c:v>
                </c:pt>
                <c:pt idx="621">
                  <c:v>50.900024419999966</c:v>
                </c:pt>
                <c:pt idx="622">
                  <c:v>51.270019530000013</c:v>
                </c:pt>
                <c:pt idx="623">
                  <c:v>51.640014639999947</c:v>
                </c:pt>
                <c:pt idx="624">
                  <c:v>52.010009760000003</c:v>
                </c:pt>
                <c:pt idx="625">
                  <c:v>52.380004880000001</c:v>
                </c:pt>
                <c:pt idx="626">
                  <c:v>52.760009770000011</c:v>
                </c:pt>
                <c:pt idx="627">
                  <c:v>53.130004890000009</c:v>
                </c:pt>
                <c:pt idx="628">
                  <c:v>53.509979250000015</c:v>
                </c:pt>
                <c:pt idx="629">
                  <c:v>53.880004880000001</c:v>
                </c:pt>
                <c:pt idx="630">
                  <c:v>54.25</c:v>
                </c:pt>
                <c:pt idx="631">
                  <c:v>54.619995119999999</c:v>
                </c:pt>
                <c:pt idx="632">
                  <c:v>55</c:v>
                </c:pt>
                <c:pt idx="633">
                  <c:v>55.369995109999991</c:v>
                </c:pt>
                <c:pt idx="634">
                  <c:v>55.740020749999985</c:v>
                </c:pt>
                <c:pt idx="635">
                  <c:v>56.119995119999999</c:v>
                </c:pt>
                <c:pt idx="636">
                  <c:v>56.5</c:v>
                </c:pt>
                <c:pt idx="637">
                  <c:v>56.860015859999976</c:v>
                </c:pt>
                <c:pt idx="638">
                  <c:v>57.239990240000054</c:v>
                </c:pt>
                <c:pt idx="639">
                  <c:v>57.609985349999988</c:v>
                </c:pt>
                <c:pt idx="640">
                  <c:v>57.990020749999985</c:v>
                </c:pt>
                <c:pt idx="641">
                  <c:v>58.359985360000053</c:v>
                </c:pt>
                <c:pt idx="642">
                  <c:v>58.739990229999989</c:v>
                </c:pt>
                <c:pt idx="643">
                  <c:v>59.109985349999988</c:v>
                </c:pt>
                <c:pt idx="644">
                  <c:v>59.480010989999982</c:v>
                </c:pt>
                <c:pt idx="645">
                  <c:v>59.859985360000053</c:v>
                </c:pt>
                <c:pt idx="646">
                  <c:v>60.240020749999985</c:v>
                </c:pt>
                <c:pt idx="647">
                  <c:v>60.609985349999988</c:v>
                </c:pt>
                <c:pt idx="648">
                  <c:v>60.990020749999985</c:v>
                </c:pt>
                <c:pt idx="649">
                  <c:v>61.359985350000045</c:v>
                </c:pt>
                <c:pt idx="650">
                  <c:v>61.729980470000044</c:v>
                </c:pt>
                <c:pt idx="651">
                  <c:v>62.100006099999973</c:v>
                </c:pt>
                <c:pt idx="652">
                  <c:v>62.479980469999987</c:v>
                </c:pt>
                <c:pt idx="653">
                  <c:v>62.849975579999978</c:v>
                </c:pt>
                <c:pt idx="654">
                  <c:v>63.230010989999982</c:v>
                </c:pt>
                <c:pt idx="655">
                  <c:v>63.600006099999973</c:v>
                </c:pt>
                <c:pt idx="656">
                  <c:v>63.980010990000039</c:v>
                </c:pt>
                <c:pt idx="657">
                  <c:v>64.349975580000034</c:v>
                </c:pt>
                <c:pt idx="658">
                  <c:v>64.720001220000029</c:v>
                </c:pt>
                <c:pt idx="659">
                  <c:v>65.089996340000027</c:v>
                </c:pt>
                <c:pt idx="660">
                  <c:v>65.470001220000029</c:v>
                </c:pt>
                <c:pt idx="661">
                  <c:v>65.839996340000027</c:v>
                </c:pt>
                <c:pt idx="662">
                  <c:v>66.220001220000029</c:v>
                </c:pt>
                <c:pt idx="663">
                  <c:v>66.579986580000025</c:v>
                </c:pt>
                <c:pt idx="664">
                  <c:v>66.959991460000026</c:v>
                </c:pt>
                <c:pt idx="665">
                  <c:v>67.339996340000027</c:v>
                </c:pt>
                <c:pt idx="666">
                  <c:v>67.709991450000018</c:v>
                </c:pt>
                <c:pt idx="667">
                  <c:v>68.079986580000025</c:v>
                </c:pt>
                <c:pt idx="668">
                  <c:v>68.450012210000011</c:v>
                </c:pt>
                <c:pt idx="669">
                  <c:v>68.820007320000002</c:v>
                </c:pt>
                <c:pt idx="670">
                  <c:v>69.200012210000011</c:v>
                </c:pt>
                <c:pt idx="671">
                  <c:v>69.57000733000001</c:v>
                </c:pt>
                <c:pt idx="672">
                  <c:v>69.939971920000005</c:v>
                </c:pt>
                <c:pt idx="673">
                  <c:v>70.320007320000002</c:v>
                </c:pt>
                <c:pt idx="674">
                  <c:v>70.690002439999944</c:v>
                </c:pt>
                <c:pt idx="675">
                  <c:v>71.07000733000001</c:v>
                </c:pt>
                <c:pt idx="676">
                  <c:v>71.439971920000005</c:v>
                </c:pt>
                <c:pt idx="677">
                  <c:v>71.82000733000001</c:v>
                </c:pt>
                <c:pt idx="678">
                  <c:v>72.190002450000009</c:v>
                </c:pt>
                <c:pt idx="679">
                  <c:v>72.559997559999999</c:v>
                </c:pt>
                <c:pt idx="680">
                  <c:v>72.940002440000001</c:v>
                </c:pt>
                <c:pt idx="681">
                  <c:v>73.309997559999999</c:v>
                </c:pt>
                <c:pt idx="682">
                  <c:v>73.679992679999998</c:v>
                </c:pt>
                <c:pt idx="683">
                  <c:v>74.050018309999984</c:v>
                </c:pt>
                <c:pt idx="684">
                  <c:v>74.419982920000052</c:v>
                </c:pt>
                <c:pt idx="685">
                  <c:v>74.790008539999974</c:v>
                </c:pt>
                <c:pt idx="686">
                  <c:v>75.169982909999987</c:v>
                </c:pt>
                <c:pt idx="687">
                  <c:v>75.540008539999974</c:v>
                </c:pt>
                <c:pt idx="688">
                  <c:v>75.910003660000029</c:v>
                </c:pt>
                <c:pt idx="689">
                  <c:v>76.279998769999963</c:v>
                </c:pt>
                <c:pt idx="690">
                  <c:v>76.649993900000027</c:v>
                </c:pt>
                <c:pt idx="691">
                  <c:v>77.019989020000025</c:v>
                </c:pt>
                <c:pt idx="692">
                  <c:v>77.389984130000016</c:v>
                </c:pt>
                <c:pt idx="693">
                  <c:v>77.75</c:v>
                </c:pt>
                <c:pt idx="694">
                  <c:v>78.119995120000056</c:v>
                </c:pt>
                <c:pt idx="695">
                  <c:v>78.479980459999979</c:v>
                </c:pt>
                <c:pt idx="696">
                  <c:v>78.850006110000038</c:v>
                </c:pt>
                <c:pt idx="697">
                  <c:v>79.209991449999961</c:v>
                </c:pt>
                <c:pt idx="698">
                  <c:v>79.57000733000001</c:v>
                </c:pt>
                <c:pt idx="699">
                  <c:v>79.940002440000001</c:v>
                </c:pt>
                <c:pt idx="700">
                  <c:v>80.299987789999989</c:v>
                </c:pt>
                <c:pt idx="701">
                  <c:v>80.660003660000029</c:v>
                </c:pt>
                <c:pt idx="702">
                  <c:v>81.019989010000018</c:v>
                </c:pt>
                <c:pt idx="703">
                  <c:v>81.370025639999994</c:v>
                </c:pt>
                <c:pt idx="704">
                  <c:v>81.730010989999982</c:v>
                </c:pt>
                <c:pt idx="705">
                  <c:v>82.090026860000023</c:v>
                </c:pt>
                <c:pt idx="706">
                  <c:v>82.449981690000016</c:v>
                </c:pt>
                <c:pt idx="707">
                  <c:v>82.799987789999989</c:v>
                </c:pt>
                <c:pt idx="708">
                  <c:v>83.159973139999977</c:v>
                </c:pt>
                <c:pt idx="709">
                  <c:v>83.519989010000018</c:v>
                </c:pt>
                <c:pt idx="710">
                  <c:v>83.869995119999999</c:v>
                </c:pt>
                <c:pt idx="711">
                  <c:v>84.220001219999972</c:v>
                </c:pt>
                <c:pt idx="712">
                  <c:v>84.559997559999999</c:v>
                </c:pt>
                <c:pt idx="713">
                  <c:v>84.910003659999973</c:v>
                </c:pt>
                <c:pt idx="714">
                  <c:v>85.25</c:v>
                </c:pt>
                <c:pt idx="715">
                  <c:v>85.600006109999981</c:v>
                </c:pt>
                <c:pt idx="716">
                  <c:v>85.950012199999946</c:v>
                </c:pt>
                <c:pt idx="717">
                  <c:v>86.289978030000043</c:v>
                </c:pt>
                <c:pt idx="718">
                  <c:v>86.630004880000001</c:v>
                </c:pt>
                <c:pt idx="719">
                  <c:v>86.970001219999972</c:v>
                </c:pt>
                <c:pt idx="720">
                  <c:v>87.309997549999991</c:v>
                </c:pt>
                <c:pt idx="721">
                  <c:v>87.649993900000027</c:v>
                </c:pt>
                <c:pt idx="722">
                  <c:v>87.980010989999982</c:v>
                </c:pt>
                <c:pt idx="723">
                  <c:v>88.309997559999999</c:v>
                </c:pt>
                <c:pt idx="724">
                  <c:v>88.650024420000022</c:v>
                </c:pt>
                <c:pt idx="725">
                  <c:v>88.979980469999987</c:v>
                </c:pt>
                <c:pt idx="726">
                  <c:v>89.310028079999995</c:v>
                </c:pt>
                <c:pt idx="727">
                  <c:v>89.630004890000009</c:v>
                </c:pt>
                <c:pt idx="728">
                  <c:v>89.960021970000014</c:v>
                </c:pt>
                <c:pt idx="729">
                  <c:v>90.290008539999974</c:v>
                </c:pt>
                <c:pt idx="730">
                  <c:v>90.619995119999999</c:v>
                </c:pt>
                <c:pt idx="731">
                  <c:v>90.92999266999999</c:v>
                </c:pt>
                <c:pt idx="732">
                  <c:v>91.25</c:v>
                </c:pt>
                <c:pt idx="733">
                  <c:v>91.569976800000006</c:v>
                </c:pt>
                <c:pt idx="734">
                  <c:v>91.890014640000004</c:v>
                </c:pt>
                <c:pt idx="735">
                  <c:v>92.210021970000014</c:v>
                </c:pt>
                <c:pt idx="736">
                  <c:v>92.519989020000025</c:v>
                </c:pt>
                <c:pt idx="737">
                  <c:v>92.839996340000027</c:v>
                </c:pt>
                <c:pt idx="738">
                  <c:v>93.149993889999962</c:v>
                </c:pt>
                <c:pt idx="739">
                  <c:v>93.450012199999946</c:v>
                </c:pt>
                <c:pt idx="740">
                  <c:v>93.770019529999956</c:v>
                </c:pt>
                <c:pt idx="741">
                  <c:v>94.080017079999948</c:v>
                </c:pt>
                <c:pt idx="742">
                  <c:v>94.380004880000001</c:v>
                </c:pt>
                <c:pt idx="743">
                  <c:v>94.679992680000055</c:v>
                </c:pt>
                <c:pt idx="744">
                  <c:v>94.989990240000054</c:v>
                </c:pt>
                <c:pt idx="745">
                  <c:v>95.290008550000039</c:v>
                </c:pt>
                <c:pt idx="746">
                  <c:v>95.589996340000027</c:v>
                </c:pt>
                <c:pt idx="747">
                  <c:v>95.889984130000016</c:v>
                </c:pt>
                <c:pt idx="748">
                  <c:v>96.200012199999946</c:v>
                </c:pt>
                <c:pt idx="749">
                  <c:v>96.490020749999985</c:v>
                </c:pt>
                <c:pt idx="750">
                  <c:v>96.779998769999963</c:v>
                </c:pt>
                <c:pt idx="751">
                  <c:v>97.079986570000017</c:v>
                </c:pt>
                <c:pt idx="752">
                  <c:v>97.369995109999991</c:v>
                </c:pt>
                <c:pt idx="753">
                  <c:v>97.669982909999987</c:v>
                </c:pt>
                <c:pt idx="754">
                  <c:v>97.960021970000014</c:v>
                </c:pt>
                <c:pt idx="755">
                  <c:v>98.240020749999985</c:v>
                </c:pt>
                <c:pt idx="756">
                  <c:v>98.529998780000028</c:v>
                </c:pt>
                <c:pt idx="757">
                  <c:v>98.82000733000001</c:v>
                </c:pt>
                <c:pt idx="758">
                  <c:v>99.100006099999973</c:v>
                </c:pt>
                <c:pt idx="759">
                  <c:v>99.379974360000006</c:v>
                </c:pt>
                <c:pt idx="760">
                  <c:v>99.660003659999973</c:v>
                </c:pt>
                <c:pt idx="761">
                  <c:v>99.940002440000001</c:v>
                </c:pt>
                <c:pt idx="762">
                  <c:v>100.22000122000003</c:v>
                </c:pt>
                <c:pt idx="763">
                  <c:v>100.5</c:v>
                </c:pt>
                <c:pt idx="764">
                  <c:v>100.77999877999997</c:v>
                </c:pt>
                <c:pt idx="765">
                  <c:v>101.04998778999999</c:v>
                </c:pt>
                <c:pt idx="766">
                  <c:v>101.32998658000002</c:v>
                </c:pt>
                <c:pt idx="767">
                  <c:v>101.60000610999998</c:v>
                </c:pt>
                <c:pt idx="768">
                  <c:v>101.85998534999999</c:v>
                </c:pt>
                <c:pt idx="769">
                  <c:v>102.13000489000001</c:v>
                </c:pt>
                <c:pt idx="770">
                  <c:v>102.39999390000003</c:v>
                </c:pt>
                <c:pt idx="771">
                  <c:v>102.66998290999999</c:v>
                </c:pt>
                <c:pt idx="772">
                  <c:v>102.92999266999999</c:v>
                </c:pt>
                <c:pt idx="773">
                  <c:v>103.20999144999996</c:v>
                </c:pt>
                <c:pt idx="774">
                  <c:v>103.47000121999997</c:v>
                </c:pt>
                <c:pt idx="775">
                  <c:v>103.73001099000004</c:v>
                </c:pt>
                <c:pt idx="776">
                  <c:v>103.98999022999999</c:v>
                </c:pt>
                <c:pt idx="777">
                  <c:v>104.26000976</c:v>
                </c:pt>
                <c:pt idx="778">
                  <c:v>104.51998902000003</c:v>
                </c:pt>
                <c:pt idx="779">
                  <c:v>104.77999876999996</c:v>
                </c:pt>
                <c:pt idx="780">
                  <c:v>105.03997802000004</c:v>
                </c:pt>
                <c:pt idx="781">
                  <c:v>105.28997801999998</c:v>
                </c:pt>
                <c:pt idx="782">
                  <c:v>105.54998778999999</c:v>
                </c:pt>
                <c:pt idx="783">
                  <c:v>105.79000853999997</c:v>
                </c:pt>
                <c:pt idx="784">
                  <c:v>106.05001830999998</c:v>
                </c:pt>
                <c:pt idx="785">
                  <c:v>106.30001830999998</c:v>
                </c:pt>
                <c:pt idx="786">
                  <c:v>106.57000733000001</c:v>
                </c:pt>
                <c:pt idx="787">
                  <c:v>106.82000733000001</c:v>
                </c:pt>
                <c:pt idx="788">
                  <c:v>107.08001709000001</c:v>
                </c:pt>
                <c:pt idx="789">
                  <c:v>107.33001707999995</c:v>
                </c:pt>
                <c:pt idx="790">
                  <c:v>107.57998657000002</c:v>
                </c:pt>
                <c:pt idx="791">
                  <c:v>107.83999633999997</c:v>
                </c:pt>
                <c:pt idx="792">
                  <c:v>108.07998658000002</c:v>
                </c:pt>
                <c:pt idx="793">
                  <c:v>108.33001709000001</c:v>
                </c:pt>
                <c:pt idx="794">
                  <c:v>108.58001708999996</c:v>
                </c:pt>
                <c:pt idx="795">
                  <c:v>108.81997680000001</c:v>
                </c:pt>
                <c:pt idx="796">
                  <c:v>109.07000733000001</c:v>
                </c:pt>
                <c:pt idx="797">
                  <c:v>109.30999756</c:v>
                </c:pt>
                <c:pt idx="798">
                  <c:v>109.55001830999998</c:v>
                </c:pt>
                <c:pt idx="799">
                  <c:v>109.78997802999999</c:v>
                </c:pt>
                <c:pt idx="800">
                  <c:v>110.04000854999998</c:v>
                </c:pt>
                <c:pt idx="801">
                  <c:v>110.26998901000002</c:v>
                </c:pt>
                <c:pt idx="802">
                  <c:v>110.51000977000001</c:v>
                </c:pt>
                <c:pt idx="803">
                  <c:v>110.75</c:v>
                </c:pt>
                <c:pt idx="804">
                  <c:v>110.98999024000005</c:v>
                </c:pt>
                <c:pt idx="805">
                  <c:v>111.23001099000004</c:v>
                </c:pt>
                <c:pt idx="806">
                  <c:v>111.47000121999997</c:v>
                </c:pt>
                <c:pt idx="807">
                  <c:v>111.71002196999996</c:v>
                </c:pt>
                <c:pt idx="808">
                  <c:v>111.95999144999996</c:v>
                </c:pt>
                <c:pt idx="809">
                  <c:v>112.19998169000002</c:v>
                </c:pt>
                <c:pt idx="810">
                  <c:v>112.43002319999999</c:v>
                </c:pt>
                <c:pt idx="811">
                  <c:v>112.67001342999998</c:v>
                </c:pt>
                <c:pt idx="812">
                  <c:v>112.90997313999998</c:v>
                </c:pt>
                <c:pt idx="813">
                  <c:v>113.14001463999995</c:v>
                </c:pt>
                <c:pt idx="814">
                  <c:v>113.36999512</c:v>
                </c:pt>
                <c:pt idx="815">
                  <c:v>113.60998536000005</c:v>
                </c:pt>
                <c:pt idx="816">
                  <c:v>113.83999634000003</c:v>
                </c:pt>
                <c:pt idx="817">
                  <c:v>114.07000732</c:v>
                </c:pt>
                <c:pt idx="818">
                  <c:v>114.30999756</c:v>
                </c:pt>
                <c:pt idx="819">
                  <c:v>114.54998778999999</c:v>
                </c:pt>
                <c:pt idx="820">
                  <c:v>114.76998901000002</c:v>
                </c:pt>
                <c:pt idx="821">
                  <c:v>115.00997925000001</c:v>
                </c:pt>
                <c:pt idx="822">
                  <c:v>115.23999022999999</c:v>
                </c:pt>
                <c:pt idx="823">
                  <c:v>115.47000121999997</c:v>
                </c:pt>
                <c:pt idx="824">
                  <c:v>115.70001220999995</c:v>
                </c:pt>
                <c:pt idx="825">
                  <c:v>115.92001341999998</c:v>
                </c:pt>
                <c:pt idx="826">
                  <c:v>116.15997313999998</c:v>
                </c:pt>
                <c:pt idx="827">
                  <c:v>116.39001464999996</c:v>
                </c:pt>
                <c:pt idx="828">
                  <c:v>116.63000488</c:v>
                </c:pt>
                <c:pt idx="829">
                  <c:v>116.85998534999999</c:v>
                </c:pt>
                <c:pt idx="830">
                  <c:v>117.10000610999998</c:v>
                </c:pt>
                <c:pt idx="831">
                  <c:v>117.33001709000001</c:v>
                </c:pt>
                <c:pt idx="832">
                  <c:v>117.55999756</c:v>
                </c:pt>
                <c:pt idx="833">
                  <c:v>117.79000853999997</c:v>
                </c:pt>
                <c:pt idx="834">
                  <c:v>118.02001953000001</c:v>
                </c:pt>
                <c:pt idx="835">
                  <c:v>118.25</c:v>
                </c:pt>
                <c:pt idx="836">
                  <c:v>118.48001099000004</c:v>
                </c:pt>
                <c:pt idx="837">
                  <c:v>118.72000121999997</c:v>
                </c:pt>
                <c:pt idx="838">
                  <c:v>118.95999146000003</c:v>
                </c:pt>
                <c:pt idx="839">
                  <c:v>119.19000244</c:v>
                </c:pt>
                <c:pt idx="840">
                  <c:v>119.42001341999998</c:v>
                </c:pt>
                <c:pt idx="841">
                  <c:v>119.66000367000004</c:v>
                </c:pt>
                <c:pt idx="842">
                  <c:v>119.89001464999996</c:v>
                </c:pt>
                <c:pt idx="843">
                  <c:v>120.11999510999999</c:v>
                </c:pt>
                <c:pt idx="844">
                  <c:v>120.33999633999997</c:v>
                </c:pt>
                <c:pt idx="845">
                  <c:v>120.57998658000002</c:v>
                </c:pt>
                <c:pt idx="846">
                  <c:v>120.80999756000006</c:v>
                </c:pt>
                <c:pt idx="847">
                  <c:v>121.04998778999999</c:v>
                </c:pt>
                <c:pt idx="848">
                  <c:v>121.27999878000003</c:v>
                </c:pt>
                <c:pt idx="849">
                  <c:v>121.51998901000002</c:v>
                </c:pt>
                <c:pt idx="850">
                  <c:v>121.75</c:v>
                </c:pt>
                <c:pt idx="851">
                  <c:v>121.98999022999999</c:v>
                </c:pt>
                <c:pt idx="852">
                  <c:v>122.22998047000004</c:v>
                </c:pt>
                <c:pt idx="853">
                  <c:v>122.45001219999995</c:v>
                </c:pt>
                <c:pt idx="854">
                  <c:v>122.69000244</c:v>
                </c:pt>
                <c:pt idx="855">
                  <c:v>122.92999268000005</c:v>
                </c:pt>
                <c:pt idx="856">
                  <c:v>123.14999388999996</c:v>
                </c:pt>
                <c:pt idx="857">
                  <c:v>123.39001465000001</c:v>
                </c:pt>
                <c:pt idx="858">
                  <c:v>123.61999510999999</c:v>
                </c:pt>
                <c:pt idx="859">
                  <c:v>123.83999633999997</c:v>
                </c:pt>
                <c:pt idx="860">
                  <c:v>124.06997681000001</c:v>
                </c:pt>
                <c:pt idx="861">
                  <c:v>124.28997801999998</c:v>
                </c:pt>
                <c:pt idx="862">
                  <c:v>124.52001953000001</c:v>
                </c:pt>
                <c:pt idx="863">
                  <c:v>124.75997924000001</c:v>
                </c:pt>
                <c:pt idx="864">
                  <c:v>124.97998047000004</c:v>
                </c:pt>
                <c:pt idx="865">
                  <c:v>125.20001221000001</c:v>
                </c:pt>
                <c:pt idx="866">
                  <c:v>125.42999266999999</c:v>
                </c:pt>
                <c:pt idx="867">
                  <c:v>125.64999388999996</c:v>
                </c:pt>
                <c:pt idx="868">
                  <c:v>125.88000489000001</c:v>
                </c:pt>
                <c:pt idx="869">
                  <c:v>126.08999632999996</c:v>
                </c:pt>
                <c:pt idx="870">
                  <c:v>126.30999756</c:v>
                </c:pt>
                <c:pt idx="871">
                  <c:v>126.54000853999997</c:v>
                </c:pt>
                <c:pt idx="872">
                  <c:v>126.75</c:v>
                </c:pt>
                <c:pt idx="873">
                  <c:v>126.97000122000003</c:v>
                </c:pt>
                <c:pt idx="874">
                  <c:v>127.19000244</c:v>
                </c:pt>
                <c:pt idx="875">
                  <c:v>127.41000367000004</c:v>
                </c:pt>
                <c:pt idx="876">
                  <c:v>127.63000488</c:v>
                </c:pt>
                <c:pt idx="877">
                  <c:v>127.83999632999996</c:v>
                </c:pt>
                <c:pt idx="878">
                  <c:v>128.05001830999998</c:v>
                </c:pt>
                <c:pt idx="879">
                  <c:v>128.26998902000003</c:v>
                </c:pt>
                <c:pt idx="880">
                  <c:v>128.48001097999997</c:v>
                </c:pt>
                <c:pt idx="881">
                  <c:v>128.69000244</c:v>
                </c:pt>
                <c:pt idx="882">
                  <c:v>128.91000366000003</c:v>
                </c:pt>
                <c:pt idx="883">
                  <c:v>129.11001586999998</c:v>
                </c:pt>
                <c:pt idx="884">
                  <c:v>129.32000733000001</c:v>
                </c:pt>
                <c:pt idx="885">
                  <c:v>129.54000855000004</c:v>
                </c:pt>
                <c:pt idx="886">
                  <c:v>129.75</c:v>
                </c:pt>
                <c:pt idx="887">
                  <c:v>129.96002196999996</c:v>
                </c:pt>
                <c:pt idx="888">
                  <c:v>130.17001343000004</c:v>
                </c:pt>
                <c:pt idx="889">
                  <c:v>130.37002563999999</c:v>
                </c:pt>
                <c:pt idx="890">
                  <c:v>130.58999634000003</c:v>
                </c:pt>
                <c:pt idx="891">
                  <c:v>130.79000854999998</c:v>
                </c:pt>
                <c:pt idx="892">
                  <c:v>131</c:v>
                </c:pt>
                <c:pt idx="893">
                  <c:v>131.20999144999996</c:v>
                </c:pt>
                <c:pt idx="894">
                  <c:v>131.41998292000005</c:v>
                </c:pt>
                <c:pt idx="895">
                  <c:v>131.62997436000001</c:v>
                </c:pt>
                <c:pt idx="896">
                  <c:v>131.83001709000001</c:v>
                </c:pt>
                <c:pt idx="897">
                  <c:v>132.02999877999997</c:v>
                </c:pt>
                <c:pt idx="898">
                  <c:v>132.23999024</c:v>
                </c:pt>
                <c:pt idx="899">
                  <c:v>132.44000244</c:v>
                </c:pt>
                <c:pt idx="900">
                  <c:v>132.64001464999996</c:v>
                </c:pt>
                <c:pt idx="901">
                  <c:v>132.83999632999996</c:v>
                </c:pt>
                <c:pt idx="902">
                  <c:v>133.05001830999998</c:v>
                </c:pt>
                <c:pt idx="903">
                  <c:v>133.25</c:v>
                </c:pt>
                <c:pt idx="904">
                  <c:v>133.45001219999995</c:v>
                </c:pt>
                <c:pt idx="905">
                  <c:v>133.63998413000002</c:v>
                </c:pt>
                <c:pt idx="906">
                  <c:v>133.83999633999997</c:v>
                </c:pt>
                <c:pt idx="907">
                  <c:v>134.04000855000004</c:v>
                </c:pt>
                <c:pt idx="908">
                  <c:v>134.23999022999999</c:v>
                </c:pt>
                <c:pt idx="909">
                  <c:v>134.43002318999999</c:v>
                </c:pt>
                <c:pt idx="910">
                  <c:v>134.63000489000001</c:v>
                </c:pt>
                <c:pt idx="911">
                  <c:v>134.81997680000001</c:v>
                </c:pt>
                <c:pt idx="912">
                  <c:v>135</c:v>
                </c:pt>
                <c:pt idx="913">
                  <c:v>135.19000244</c:v>
                </c:pt>
                <c:pt idx="914">
                  <c:v>135.38998414000002</c:v>
                </c:pt>
                <c:pt idx="915">
                  <c:v>135.58001709000001</c:v>
                </c:pt>
                <c:pt idx="916">
                  <c:v>135.77001953000001</c:v>
                </c:pt>
                <c:pt idx="917">
                  <c:v>135.95999145000002</c:v>
                </c:pt>
                <c:pt idx="918">
                  <c:v>136.14999389999997</c:v>
                </c:pt>
                <c:pt idx="919">
                  <c:v>136.33001708999996</c:v>
                </c:pt>
                <c:pt idx="920">
                  <c:v>136.51998901000002</c:v>
                </c:pt>
                <c:pt idx="921">
                  <c:v>136.70999146000003</c:v>
                </c:pt>
                <c:pt idx="922">
                  <c:v>136.89001465000001</c:v>
                </c:pt>
                <c:pt idx="923">
                  <c:v>137.07998658000002</c:v>
                </c:pt>
                <c:pt idx="924">
                  <c:v>137.26000977000001</c:v>
                </c:pt>
                <c:pt idx="925">
                  <c:v>137.44000244</c:v>
                </c:pt>
                <c:pt idx="926">
                  <c:v>137.63000488</c:v>
                </c:pt>
                <c:pt idx="927">
                  <c:v>137.81997681000001</c:v>
                </c:pt>
                <c:pt idx="928">
                  <c:v>138</c:v>
                </c:pt>
                <c:pt idx="929">
                  <c:v>138.17999266999999</c:v>
                </c:pt>
                <c:pt idx="930">
                  <c:v>138.36001586999998</c:v>
                </c:pt>
                <c:pt idx="931">
                  <c:v>138.54998779000005</c:v>
                </c:pt>
                <c:pt idx="932">
                  <c:v>138.72000121999997</c:v>
                </c:pt>
                <c:pt idx="933">
                  <c:v>138.91000366000003</c:v>
                </c:pt>
                <c:pt idx="934">
                  <c:v>139.07998658000002</c:v>
                </c:pt>
                <c:pt idx="935">
                  <c:v>139.25997925000001</c:v>
                </c:pt>
                <c:pt idx="936">
                  <c:v>139.44000245000001</c:v>
                </c:pt>
                <c:pt idx="937">
                  <c:v>139.61999512</c:v>
                </c:pt>
                <c:pt idx="938">
                  <c:v>139.79998778999999</c:v>
                </c:pt>
                <c:pt idx="939">
                  <c:v>139.97000123000004</c:v>
                </c:pt>
                <c:pt idx="940">
                  <c:v>140.14999388999996</c:v>
                </c:pt>
                <c:pt idx="941">
                  <c:v>140.33001709000001</c:v>
                </c:pt>
                <c:pt idx="942">
                  <c:v>140.5</c:v>
                </c:pt>
                <c:pt idx="943">
                  <c:v>140.67999268</c:v>
                </c:pt>
                <c:pt idx="944">
                  <c:v>140.86001586999998</c:v>
                </c:pt>
                <c:pt idx="945">
                  <c:v>141.02999878000003</c:v>
                </c:pt>
                <c:pt idx="946">
                  <c:v>141.20001221000001</c:v>
                </c:pt>
                <c:pt idx="947">
                  <c:v>141.38000488</c:v>
                </c:pt>
                <c:pt idx="948">
                  <c:v>141.54000855000004</c:v>
                </c:pt>
                <c:pt idx="949">
                  <c:v>141.72000121999997</c:v>
                </c:pt>
                <c:pt idx="950">
                  <c:v>141.89001464999996</c:v>
                </c:pt>
                <c:pt idx="951">
                  <c:v>142.07000732</c:v>
                </c:pt>
                <c:pt idx="952">
                  <c:v>142.24002075999999</c:v>
                </c:pt>
                <c:pt idx="953">
                  <c:v>142.41000366000003</c:v>
                </c:pt>
                <c:pt idx="954">
                  <c:v>142.57998657000002</c:v>
                </c:pt>
                <c:pt idx="955">
                  <c:v>142.75</c:v>
                </c:pt>
                <c:pt idx="956">
                  <c:v>142.91000366000003</c:v>
                </c:pt>
                <c:pt idx="957">
                  <c:v>143.08001707999995</c:v>
                </c:pt>
                <c:pt idx="958">
                  <c:v>143.25</c:v>
                </c:pt>
                <c:pt idx="959">
                  <c:v>143.41000365999997</c:v>
                </c:pt>
                <c:pt idx="960">
                  <c:v>143.58999632999996</c:v>
                </c:pt>
                <c:pt idx="961">
                  <c:v>143.75997925000001</c:v>
                </c:pt>
                <c:pt idx="962">
                  <c:v>143.91000365999997</c:v>
                </c:pt>
                <c:pt idx="963">
                  <c:v>144.07998657000002</c:v>
                </c:pt>
                <c:pt idx="964">
                  <c:v>144.24996948</c:v>
                </c:pt>
                <c:pt idx="965">
                  <c:v>144.42001343000004</c:v>
                </c:pt>
                <c:pt idx="966">
                  <c:v>144.57998657000007</c:v>
                </c:pt>
                <c:pt idx="967">
                  <c:v>144.74996948</c:v>
                </c:pt>
                <c:pt idx="968">
                  <c:v>144.91003418000003</c:v>
                </c:pt>
                <c:pt idx="969">
                  <c:v>145.07000731999995</c:v>
                </c:pt>
                <c:pt idx="970">
                  <c:v>145.22998045999998</c:v>
                </c:pt>
                <c:pt idx="971">
                  <c:v>145.39999390000003</c:v>
                </c:pt>
                <c:pt idx="972">
                  <c:v>145.55001831999999</c:v>
                </c:pt>
                <c:pt idx="973">
                  <c:v>145.72003174000002</c:v>
                </c:pt>
                <c:pt idx="974">
                  <c:v>145.88000488999995</c:v>
                </c:pt>
                <c:pt idx="975">
                  <c:v>146.04000853999997</c:v>
                </c:pt>
                <c:pt idx="976">
                  <c:v>146.19998169000007</c:v>
                </c:pt>
                <c:pt idx="977">
                  <c:v>146.35998534999999</c:v>
                </c:pt>
                <c:pt idx="978">
                  <c:v>146.51995849000002</c:v>
                </c:pt>
                <c:pt idx="979">
                  <c:v>146.68002319999999</c:v>
                </c:pt>
                <c:pt idx="980">
                  <c:v>146.84002685000002</c:v>
                </c:pt>
                <c:pt idx="981">
                  <c:v>146.99002074999993</c:v>
                </c:pt>
                <c:pt idx="982">
                  <c:v>147.15002442000002</c:v>
                </c:pt>
                <c:pt idx="983">
                  <c:v>147.30001830999993</c:v>
                </c:pt>
                <c:pt idx="984">
                  <c:v>147.45001221000001</c:v>
                </c:pt>
                <c:pt idx="985">
                  <c:v>147.61001586999993</c:v>
                </c:pt>
                <c:pt idx="986">
                  <c:v>147.76000977000001</c:v>
                </c:pt>
                <c:pt idx="987">
                  <c:v>147.91000366000003</c:v>
                </c:pt>
                <c:pt idx="988">
                  <c:v>148.05999754999999</c:v>
                </c:pt>
                <c:pt idx="989">
                  <c:v>148.22000122000003</c:v>
                </c:pt>
                <c:pt idx="990">
                  <c:v>148.36999512</c:v>
                </c:pt>
                <c:pt idx="991">
                  <c:v>148.51998902000008</c:v>
                </c:pt>
                <c:pt idx="992">
                  <c:v>148.67001342999998</c:v>
                </c:pt>
                <c:pt idx="993">
                  <c:v>148.82000731999995</c:v>
                </c:pt>
                <c:pt idx="994">
                  <c:v>148.95999145000002</c:v>
                </c:pt>
                <c:pt idx="995">
                  <c:v>149.10000610000003</c:v>
                </c:pt>
                <c:pt idx="996">
                  <c:v>149.23999022999999</c:v>
                </c:pt>
                <c:pt idx="997">
                  <c:v>149.40002441999997</c:v>
                </c:pt>
                <c:pt idx="998">
                  <c:v>149.54000855000004</c:v>
                </c:pt>
                <c:pt idx="999">
                  <c:v>149.69000243999994</c:v>
                </c:pt>
                <c:pt idx="1000">
                  <c:v>149.83001709000001</c:v>
                </c:pt>
                <c:pt idx="1001">
                  <c:v>149.96997069999998</c:v>
                </c:pt>
                <c:pt idx="1002">
                  <c:v>150.10998535000004</c:v>
                </c:pt>
                <c:pt idx="1003">
                  <c:v>150.25997925000001</c:v>
                </c:pt>
                <c:pt idx="1004">
                  <c:v>150.38998413000007</c:v>
                </c:pt>
                <c:pt idx="1005">
                  <c:v>150.54000853999997</c:v>
                </c:pt>
                <c:pt idx="1006">
                  <c:v>150.68002319999994</c:v>
                </c:pt>
                <c:pt idx="1007">
                  <c:v>150.82000733000001</c:v>
                </c:pt>
                <c:pt idx="1008">
                  <c:v>150.96002197999996</c:v>
                </c:pt>
                <c:pt idx="1009">
                  <c:v>151.09997559000004</c:v>
                </c:pt>
                <c:pt idx="1010">
                  <c:v>151.23999022999999</c:v>
                </c:pt>
                <c:pt idx="1011">
                  <c:v>151.38000487999994</c:v>
                </c:pt>
                <c:pt idx="1012">
                  <c:v>151.52001953000001</c:v>
                </c:pt>
                <c:pt idx="1013">
                  <c:v>151.65002441999997</c:v>
                </c:pt>
                <c:pt idx="1014">
                  <c:v>151.78997803000004</c:v>
                </c:pt>
                <c:pt idx="1015">
                  <c:v>151.92999266999999</c:v>
                </c:pt>
                <c:pt idx="1016">
                  <c:v>152.07000731999995</c:v>
                </c:pt>
                <c:pt idx="1017">
                  <c:v>152.21002197000001</c:v>
                </c:pt>
                <c:pt idx="1018">
                  <c:v>152.34997557999998</c:v>
                </c:pt>
                <c:pt idx="1019">
                  <c:v>152.48001099000004</c:v>
                </c:pt>
                <c:pt idx="1020">
                  <c:v>152.61999512</c:v>
                </c:pt>
                <c:pt idx="1021">
                  <c:v>152.75997923999995</c:v>
                </c:pt>
                <c:pt idx="1022">
                  <c:v>152.88998413000002</c:v>
                </c:pt>
                <c:pt idx="1023">
                  <c:v>153.02999878000003</c:v>
                </c:pt>
                <c:pt idx="1024">
                  <c:v>153.16000365999997</c:v>
                </c:pt>
                <c:pt idx="1025">
                  <c:v>153.29998780000005</c:v>
                </c:pt>
                <c:pt idx="1026">
                  <c:v>153.42999268</c:v>
                </c:pt>
                <c:pt idx="1027">
                  <c:v>153.55999755999994</c:v>
                </c:pt>
                <c:pt idx="1028">
                  <c:v>153.69998169000007</c:v>
                </c:pt>
                <c:pt idx="1029">
                  <c:v>153.83001709000001</c:v>
                </c:pt>
                <c:pt idx="1030">
                  <c:v>153.97003173999997</c:v>
                </c:pt>
                <c:pt idx="1031">
                  <c:v>154.09997558000003</c:v>
                </c:pt>
                <c:pt idx="1032">
                  <c:v>154.23001098999998</c:v>
                </c:pt>
                <c:pt idx="1033">
                  <c:v>154.35998534999999</c:v>
                </c:pt>
                <c:pt idx="1034">
                  <c:v>154.48999024000005</c:v>
                </c:pt>
                <c:pt idx="1035">
                  <c:v>154.62002563999999</c:v>
                </c:pt>
                <c:pt idx="1036">
                  <c:v>154.74996949000001</c:v>
                </c:pt>
                <c:pt idx="1037">
                  <c:v>154.88000487999994</c:v>
                </c:pt>
                <c:pt idx="1038">
                  <c:v>155.00003052</c:v>
                </c:pt>
                <c:pt idx="1039">
                  <c:v>155.11999510999999</c:v>
                </c:pt>
                <c:pt idx="1040">
                  <c:v>155.26000975999995</c:v>
                </c:pt>
                <c:pt idx="1041">
                  <c:v>155.37997437000007</c:v>
                </c:pt>
                <c:pt idx="1042">
                  <c:v>155.51000977000001</c:v>
                </c:pt>
                <c:pt idx="1043">
                  <c:v>155.62997437000001</c:v>
                </c:pt>
                <c:pt idx="1044">
                  <c:v>155.74999999999994</c:v>
                </c:pt>
                <c:pt idx="1045">
                  <c:v>155.87002564000005</c:v>
                </c:pt>
                <c:pt idx="1046">
                  <c:v>156</c:v>
                </c:pt>
                <c:pt idx="1047">
                  <c:v>156.10998534999999</c:v>
                </c:pt>
                <c:pt idx="1048">
                  <c:v>156.23999022999993</c:v>
                </c:pt>
                <c:pt idx="1049">
                  <c:v>156.35998535000004</c:v>
                </c:pt>
                <c:pt idx="1050">
                  <c:v>156.47000121999997</c:v>
                </c:pt>
                <c:pt idx="1051">
                  <c:v>156.59002685999997</c:v>
                </c:pt>
                <c:pt idx="1052">
                  <c:v>156.70001221000007</c:v>
                </c:pt>
                <c:pt idx="1053">
                  <c:v>156.82003784</c:v>
                </c:pt>
                <c:pt idx="1054">
                  <c:v>156.94000244</c:v>
                </c:pt>
                <c:pt idx="1055">
                  <c:v>157.05996704</c:v>
                </c:pt>
                <c:pt idx="1056">
                  <c:v>157.17001342999993</c:v>
                </c:pt>
                <c:pt idx="1057">
                  <c:v>157.28997803000004</c:v>
                </c:pt>
                <c:pt idx="1058">
                  <c:v>157.40002442000002</c:v>
                </c:pt>
                <c:pt idx="1059">
                  <c:v>157.50997925000001</c:v>
                </c:pt>
                <c:pt idx="1060">
                  <c:v>157.63000487999994</c:v>
                </c:pt>
                <c:pt idx="1061">
                  <c:v>157.73999023000005</c:v>
                </c:pt>
                <c:pt idx="1062">
                  <c:v>157.85000610000003</c:v>
                </c:pt>
                <c:pt idx="1063">
                  <c:v>157.97000121999997</c:v>
                </c:pt>
                <c:pt idx="1064">
                  <c:v>158.07998656999996</c:v>
                </c:pt>
                <c:pt idx="1065">
                  <c:v>158.19000243999994</c:v>
                </c:pt>
                <c:pt idx="1066">
                  <c:v>158.29998779000005</c:v>
                </c:pt>
                <c:pt idx="1067">
                  <c:v>158.41003418000003</c:v>
                </c:pt>
                <c:pt idx="1068">
                  <c:v>158.51998902000003</c:v>
                </c:pt>
                <c:pt idx="1069">
                  <c:v>158.62997437000001</c:v>
                </c:pt>
                <c:pt idx="1070">
                  <c:v>158.74002074999993</c:v>
                </c:pt>
                <c:pt idx="1071">
                  <c:v>158.84997558000003</c:v>
                </c:pt>
                <c:pt idx="1072">
                  <c:v>158.95001221000001</c:v>
                </c:pt>
                <c:pt idx="1073">
                  <c:v>159.07000733000001</c:v>
                </c:pt>
                <c:pt idx="1074">
                  <c:v>159.16998290999999</c:v>
                </c:pt>
                <c:pt idx="1075">
                  <c:v>159.28002928999996</c:v>
                </c:pt>
                <c:pt idx="1076">
                  <c:v>159.39001464999996</c:v>
                </c:pt>
                <c:pt idx="1077">
                  <c:v>159.48995971000005</c:v>
                </c:pt>
                <c:pt idx="1078">
                  <c:v>159.60000611000004</c:v>
                </c:pt>
                <c:pt idx="1079">
                  <c:v>159.70999146000003</c:v>
                </c:pt>
                <c:pt idx="1080">
                  <c:v>159.81997680999996</c:v>
                </c:pt>
                <c:pt idx="1081">
                  <c:v>159.93002318999993</c:v>
                </c:pt>
                <c:pt idx="1082">
                  <c:v>160.02999878000003</c:v>
                </c:pt>
                <c:pt idx="1083">
                  <c:v>160.13998413000002</c:v>
                </c:pt>
                <c:pt idx="1084">
                  <c:v>160.25003052</c:v>
                </c:pt>
                <c:pt idx="1085">
                  <c:v>160.35000609999997</c:v>
                </c:pt>
                <c:pt idx="1086">
                  <c:v>160.45999145999997</c:v>
                </c:pt>
                <c:pt idx="1087">
                  <c:v>160.56002806999993</c:v>
                </c:pt>
                <c:pt idx="1088">
                  <c:v>160.67001342999993</c:v>
                </c:pt>
                <c:pt idx="1089">
                  <c:v>160.76998901000002</c:v>
                </c:pt>
                <c:pt idx="1090">
                  <c:v>160.87002562999999</c:v>
                </c:pt>
                <c:pt idx="1091">
                  <c:v>160.97000122000003</c:v>
                </c:pt>
                <c:pt idx="1092">
                  <c:v>161.07000733000001</c:v>
                </c:pt>
                <c:pt idx="1093">
                  <c:v>161.16998290999999</c:v>
                </c:pt>
                <c:pt idx="1094">
                  <c:v>161.28002929999997</c:v>
                </c:pt>
                <c:pt idx="1095">
                  <c:v>161.38000487999994</c:v>
                </c:pt>
                <c:pt idx="1096">
                  <c:v>161.47998047000004</c:v>
                </c:pt>
                <c:pt idx="1097">
                  <c:v>161.58001709000001</c:v>
                </c:pt>
                <c:pt idx="1098">
                  <c:v>161.69003296</c:v>
                </c:pt>
                <c:pt idx="1099">
                  <c:v>161.79000853999997</c:v>
                </c:pt>
                <c:pt idx="1100">
                  <c:v>161.87997437000001</c:v>
                </c:pt>
                <c:pt idx="1101">
                  <c:v>161.97998046999999</c:v>
                </c:pt>
                <c:pt idx="1102">
                  <c:v>162.09002684999996</c:v>
                </c:pt>
                <c:pt idx="1103">
                  <c:v>162.17999266999993</c:v>
                </c:pt>
                <c:pt idx="1104">
                  <c:v>162.28997803000004</c:v>
                </c:pt>
                <c:pt idx="1105">
                  <c:v>162.37997436000001</c:v>
                </c:pt>
                <c:pt idx="1106">
                  <c:v>162.49002075000004</c:v>
                </c:pt>
                <c:pt idx="1107">
                  <c:v>162.58001709000001</c:v>
                </c:pt>
                <c:pt idx="1108">
                  <c:v>162.67999268</c:v>
                </c:pt>
                <c:pt idx="1109">
                  <c:v>162.77996826999998</c:v>
                </c:pt>
                <c:pt idx="1110">
                  <c:v>162.87002563999999</c:v>
                </c:pt>
                <c:pt idx="1111">
                  <c:v>162.97003173999997</c:v>
                </c:pt>
                <c:pt idx="1112">
                  <c:v>163.07000731999995</c:v>
                </c:pt>
                <c:pt idx="1113">
                  <c:v>163.16998291000004</c:v>
                </c:pt>
                <c:pt idx="1114">
                  <c:v>163.26998902000003</c:v>
                </c:pt>
                <c:pt idx="1115">
                  <c:v>163.37002564000005</c:v>
                </c:pt>
                <c:pt idx="1116">
                  <c:v>163.46002198000002</c:v>
                </c:pt>
                <c:pt idx="1117">
                  <c:v>163.54998778999999</c:v>
                </c:pt>
                <c:pt idx="1118">
                  <c:v>163.64999388999996</c:v>
                </c:pt>
                <c:pt idx="1119">
                  <c:v>163.73999024</c:v>
                </c:pt>
                <c:pt idx="1120">
                  <c:v>163.83996581999997</c:v>
                </c:pt>
                <c:pt idx="1121">
                  <c:v>163.94003295999994</c:v>
                </c:pt>
                <c:pt idx="1122">
                  <c:v>164.01998900999996</c:v>
                </c:pt>
                <c:pt idx="1123">
                  <c:v>164.11999512000006</c:v>
                </c:pt>
                <c:pt idx="1124">
                  <c:v>164.20999145000002</c:v>
                </c:pt>
                <c:pt idx="1125">
                  <c:v>164.29998779000005</c:v>
                </c:pt>
                <c:pt idx="1126">
                  <c:v>164.40002441000001</c:v>
                </c:pt>
                <c:pt idx="1127">
                  <c:v>164.48001097999997</c:v>
                </c:pt>
                <c:pt idx="1128">
                  <c:v>164.57000732</c:v>
                </c:pt>
                <c:pt idx="1129">
                  <c:v>164.66000365999997</c:v>
                </c:pt>
                <c:pt idx="1130">
                  <c:v>164.75</c:v>
                </c:pt>
                <c:pt idx="1131">
                  <c:v>164.83996581999997</c:v>
                </c:pt>
                <c:pt idx="1132">
                  <c:v>164.92001342999998</c:v>
                </c:pt>
                <c:pt idx="1133">
                  <c:v>165.01000975999995</c:v>
                </c:pt>
                <c:pt idx="1134">
                  <c:v>165.10000610000003</c:v>
                </c:pt>
                <c:pt idx="1135">
                  <c:v>165.19000244000006</c:v>
                </c:pt>
                <c:pt idx="1136">
                  <c:v>165.27996826000003</c:v>
                </c:pt>
                <c:pt idx="1137">
                  <c:v>165.36996460000006</c:v>
                </c:pt>
                <c:pt idx="1138">
                  <c:v>165.45004273000001</c:v>
                </c:pt>
                <c:pt idx="1139">
                  <c:v>165.54000854000003</c:v>
                </c:pt>
                <c:pt idx="1140">
                  <c:v>165.61999512</c:v>
                </c:pt>
                <c:pt idx="1141">
                  <c:v>165.70001221000001</c:v>
                </c:pt>
                <c:pt idx="1142">
                  <c:v>165.78997801999998</c:v>
                </c:pt>
                <c:pt idx="1143">
                  <c:v>165.86999512</c:v>
                </c:pt>
                <c:pt idx="1144">
                  <c:v>165.94998168999996</c:v>
                </c:pt>
                <c:pt idx="1145">
                  <c:v>166.03002928999996</c:v>
                </c:pt>
                <c:pt idx="1146">
                  <c:v>166.12002562999993</c:v>
                </c:pt>
                <c:pt idx="1147">
                  <c:v>166.19000243999994</c:v>
                </c:pt>
                <c:pt idx="1148">
                  <c:v>166.26998900999996</c:v>
                </c:pt>
                <c:pt idx="1149">
                  <c:v>166.35000611000004</c:v>
                </c:pt>
                <c:pt idx="1150">
                  <c:v>166.41998291000004</c:v>
                </c:pt>
                <c:pt idx="1151">
                  <c:v>166.49996948000006</c:v>
                </c:pt>
                <c:pt idx="1152">
                  <c:v>166.58001709000001</c:v>
                </c:pt>
                <c:pt idx="1153">
                  <c:v>166.67001342000003</c:v>
                </c:pt>
                <c:pt idx="1154">
                  <c:v>166.75</c:v>
                </c:pt>
                <c:pt idx="1155">
                  <c:v>166.83001709000001</c:v>
                </c:pt>
                <c:pt idx="1156">
                  <c:v>166.92001341999998</c:v>
                </c:pt>
                <c:pt idx="1157">
                  <c:v>166.98999024</c:v>
                </c:pt>
                <c:pt idx="1158">
                  <c:v>167.06997681000001</c:v>
                </c:pt>
                <c:pt idx="1159">
                  <c:v>167.14996337999997</c:v>
                </c:pt>
                <c:pt idx="1160">
                  <c:v>167.23004150999998</c:v>
                </c:pt>
                <c:pt idx="1161">
                  <c:v>167.30001830999993</c:v>
                </c:pt>
                <c:pt idx="1162">
                  <c:v>167.38000487999994</c:v>
                </c:pt>
                <c:pt idx="1163">
                  <c:v>167.46002196999996</c:v>
                </c:pt>
                <c:pt idx="1164">
                  <c:v>167.54000855000004</c:v>
                </c:pt>
                <c:pt idx="1165">
                  <c:v>167.61999512000006</c:v>
                </c:pt>
                <c:pt idx="1166">
                  <c:v>167.69000244000006</c:v>
                </c:pt>
                <c:pt idx="1167">
                  <c:v>167.76998902000003</c:v>
                </c:pt>
                <c:pt idx="1168">
                  <c:v>167.84002686000002</c:v>
                </c:pt>
                <c:pt idx="1169">
                  <c:v>167.91003418000003</c:v>
                </c:pt>
                <c:pt idx="1170">
                  <c:v>167.98001098999998</c:v>
                </c:pt>
                <c:pt idx="1171">
                  <c:v>168.05999756</c:v>
                </c:pt>
                <c:pt idx="1172">
                  <c:v>168.14001465000001</c:v>
                </c:pt>
                <c:pt idx="1173">
                  <c:v>168.20999144999996</c:v>
                </c:pt>
                <c:pt idx="1174">
                  <c:v>168.27999876999996</c:v>
                </c:pt>
                <c:pt idx="1175">
                  <c:v>168.34997558999999</c:v>
                </c:pt>
                <c:pt idx="1176">
                  <c:v>168.41998290999999</c:v>
                </c:pt>
                <c:pt idx="1177">
                  <c:v>168.49996948</c:v>
                </c:pt>
                <c:pt idx="1178">
                  <c:v>168.57000731999995</c:v>
                </c:pt>
                <c:pt idx="1179">
                  <c:v>168.64001464999996</c:v>
                </c:pt>
                <c:pt idx="1180">
                  <c:v>168.70999144999996</c:v>
                </c:pt>
                <c:pt idx="1181">
                  <c:v>168.77999878000003</c:v>
                </c:pt>
                <c:pt idx="1182">
                  <c:v>168.85998536000005</c:v>
                </c:pt>
                <c:pt idx="1183">
                  <c:v>168.92999268000005</c:v>
                </c:pt>
                <c:pt idx="1184">
                  <c:v>168.99996948000006</c:v>
                </c:pt>
                <c:pt idx="1185">
                  <c:v>169.06997680000001</c:v>
                </c:pt>
                <c:pt idx="1186">
                  <c:v>169.14001464</c:v>
                </c:pt>
                <c:pt idx="1187">
                  <c:v>169.21002197000001</c:v>
                </c:pt>
                <c:pt idx="1188">
                  <c:v>169.28002930000002</c:v>
                </c:pt>
                <c:pt idx="1189">
                  <c:v>169.35000609999997</c:v>
                </c:pt>
                <c:pt idx="1190">
                  <c:v>169.42999266999999</c:v>
                </c:pt>
                <c:pt idx="1191">
                  <c:v>169.5</c:v>
                </c:pt>
                <c:pt idx="1192">
                  <c:v>169.57000733000001</c:v>
                </c:pt>
                <c:pt idx="1193">
                  <c:v>169.63998413000002</c:v>
                </c:pt>
                <c:pt idx="1194">
                  <c:v>169.70996093999997</c:v>
                </c:pt>
                <c:pt idx="1195">
                  <c:v>169.78997802999999</c:v>
                </c:pt>
                <c:pt idx="1196">
                  <c:v>169.86001586999998</c:v>
                </c:pt>
                <c:pt idx="1197">
                  <c:v>169.92004394999992</c:v>
                </c:pt>
                <c:pt idx="1198">
                  <c:v>169.98999022999999</c:v>
                </c:pt>
                <c:pt idx="1199">
                  <c:v>170.05999754999993</c:v>
                </c:pt>
                <c:pt idx="1200">
                  <c:v>170.13000488</c:v>
                </c:pt>
                <c:pt idx="1201">
                  <c:v>170.20001221000007</c:v>
                </c:pt>
                <c:pt idx="1202">
                  <c:v>170.26995849000002</c:v>
                </c:pt>
                <c:pt idx="1203">
                  <c:v>170.33996582000009</c:v>
                </c:pt>
                <c:pt idx="1204">
                  <c:v>170.40997315000004</c:v>
                </c:pt>
                <c:pt idx="1205">
                  <c:v>170.48004150999998</c:v>
                </c:pt>
                <c:pt idx="1206">
                  <c:v>170.55004883000004</c:v>
                </c:pt>
                <c:pt idx="1207">
                  <c:v>170.61999512</c:v>
                </c:pt>
                <c:pt idx="1208">
                  <c:v>170.69000245000007</c:v>
                </c:pt>
                <c:pt idx="1209">
                  <c:v>170.76000977000001</c:v>
                </c:pt>
                <c:pt idx="1210">
                  <c:v>170.83001708999996</c:v>
                </c:pt>
                <c:pt idx="1211">
                  <c:v>170.90002441000001</c:v>
                </c:pt>
                <c:pt idx="1212">
                  <c:v>170.96997069999998</c:v>
                </c:pt>
                <c:pt idx="1213">
                  <c:v>171.03997802000004</c:v>
                </c:pt>
                <c:pt idx="1214">
                  <c:v>171.09997558999999</c:v>
                </c:pt>
                <c:pt idx="1215">
                  <c:v>171.17999267999994</c:v>
                </c:pt>
                <c:pt idx="1216">
                  <c:v>171.23999022999999</c:v>
                </c:pt>
                <c:pt idx="1217">
                  <c:v>171.30999755999994</c:v>
                </c:pt>
                <c:pt idx="1218">
                  <c:v>171.38000488</c:v>
                </c:pt>
                <c:pt idx="1219">
                  <c:v>171.45001219999995</c:v>
                </c:pt>
                <c:pt idx="1220">
                  <c:v>171.52001953000001</c:v>
                </c:pt>
                <c:pt idx="1221">
                  <c:v>171.58001708999996</c:v>
                </c:pt>
                <c:pt idx="1222">
                  <c:v>171.66003417999991</c:v>
                </c:pt>
                <c:pt idx="1223">
                  <c:v>171.72003173999997</c:v>
                </c:pt>
                <c:pt idx="1224">
                  <c:v>171.77996827000004</c:v>
                </c:pt>
                <c:pt idx="1225">
                  <c:v>171.85998536000011</c:v>
                </c:pt>
                <c:pt idx="1226">
                  <c:v>171.91998291000004</c:v>
                </c:pt>
                <c:pt idx="1227">
                  <c:v>171.98999022999999</c:v>
                </c:pt>
                <c:pt idx="1228">
                  <c:v>172.04998779000005</c:v>
                </c:pt>
                <c:pt idx="1229">
                  <c:v>172.11999510999999</c:v>
                </c:pt>
                <c:pt idx="1230">
                  <c:v>172.19000244000006</c:v>
                </c:pt>
                <c:pt idx="1231">
                  <c:v>172.26000976</c:v>
                </c:pt>
                <c:pt idx="1232">
                  <c:v>172.32000733000007</c:v>
                </c:pt>
                <c:pt idx="1233">
                  <c:v>172.39001465000001</c:v>
                </c:pt>
                <c:pt idx="1234">
                  <c:v>172.45001219999995</c:v>
                </c:pt>
                <c:pt idx="1235">
                  <c:v>172.52001953000001</c:v>
                </c:pt>
                <c:pt idx="1236">
                  <c:v>172.58001708999996</c:v>
                </c:pt>
                <c:pt idx="1237">
                  <c:v>172.65997315000004</c:v>
                </c:pt>
                <c:pt idx="1238">
                  <c:v>172.71997070999998</c:v>
                </c:pt>
                <c:pt idx="1239">
                  <c:v>172.77996826000003</c:v>
                </c:pt>
                <c:pt idx="1240">
                  <c:v>172.84997557999998</c:v>
                </c:pt>
                <c:pt idx="1241">
                  <c:v>172.90997315000004</c:v>
                </c:pt>
                <c:pt idx="1242">
                  <c:v>172.97998046999999</c:v>
                </c:pt>
                <c:pt idx="1243">
                  <c:v>173.04003906999992</c:v>
                </c:pt>
                <c:pt idx="1244">
                  <c:v>173.10003661999997</c:v>
                </c:pt>
                <c:pt idx="1245">
                  <c:v>173.17004394999992</c:v>
                </c:pt>
                <c:pt idx="1246">
                  <c:v>173.22998045999998</c:v>
                </c:pt>
                <c:pt idx="1247">
                  <c:v>173.28997801999992</c:v>
                </c:pt>
                <c:pt idx="1248">
                  <c:v>173.35998534999999</c:v>
                </c:pt>
                <c:pt idx="1249">
                  <c:v>173.40997315000004</c:v>
                </c:pt>
                <c:pt idx="1250">
                  <c:v>173.4799804700001</c:v>
                </c:pt>
                <c:pt idx="1251">
                  <c:v>173.52996826000003</c:v>
                </c:pt>
                <c:pt idx="1252">
                  <c:v>173.59997558000009</c:v>
                </c:pt>
                <c:pt idx="1253">
                  <c:v>173.64996338000003</c:v>
                </c:pt>
                <c:pt idx="1254">
                  <c:v>173.7199707100001</c:v>
                </c:pt>
                <c:pt idx="1255">
                  <c:v>173.77001953000001</c:v>
                </c:pt>
                <c:pt idx="1256">
                  <c:v>173.82000733000007</c:v>
                </c:pt>
                <c:pt idx="1257">
                  <c:v>173.89001465000001</c:v>
                </c:pt>
                <c:pt idx="1258">
                  <c:v>173.94000244000006</c:v>
                </c:pt>
                <c:pt idx="1259">
                  <c:v>174</c:v>
                </c:pt>
                <c:pt idx="1260">
                  <c:v>174.04998780000005</c:v>
                </c:pt>
                <c:pt idx="1261">
                  <c:v>174.10998536</c:v>
                </c:pt>
                <c:pt idx="1262">
                  <c:v>174.15997314000003</c:v>
                </c:pt>
                <c:pt idx="1263">
                  <c:v>174.21997069999998</c:v>
                </c:pt>
                <c:pt idx="1264">
                  <c:v>174.27996826000003</c:v>
                </c:pt>
                <c:pt idx="1265">
                  <c:v>174.33001708999996</c:v>
                </c:pt>
                <c:pt idx="1266">
                  <c:v>174.39001464</c:v>
                </c:pt>
                <c:pt idx="1267">
                  <c:v>174.44000243999994</c:v>
                </c:pt>
                <c:pt idx="1268">
                  <c:v>174.5</c:v>
                </c:pt>
                <c:pt idx="1269">
                  <c:v>174.54998778999993</c:v>
                </c:pt>
                <c:pt idx="1270">
                  <c:v>174.60998534999999</c:v>
                </c:pt>
                <c:pt idx="1271">
                  <c:v>174.66003417999991</c:v>
                </c:pt>
                <c:pt idx="1272">
                  <c:v>174.72003173999997</c:v>
                </c:pt>
                <c:pt idx="1273">
                  <c:v>174.76000977000001</c:v>
                </c:pt>
                <c:pt idx="1274">
                  <c:v>174.80999755999994</c:v>
                </c:pt>
                <c:pt idx="1275">
                  <c:v>174.86999512</c:v>
                </c:pt>
                <c:pt idx="1276">
                  <c:v>174.90997313999992</c:v>
                </c:pt>
                <c:pt idx="1277">
                  <c:v>174.96002196999996</c:v>
                </c:pt>
                <c:pt idx="1278">
                  <c:v>175.01000977000001</c:v>
                </c:pt>
                <c:pt idx="1279">
                  <c:v>175.05999756000006</c:v>
                </c:pt>
                <c:pt idx="1280">
                  <c:v>175.10998534999999</c:v>
                </c:pt>
                <c:pt idx="1281">
                  <c:v>175.15997314000003</c:v>
                </c:pt>
                <c:pt idx="1282">
                  <c:v>175.20996093000008</c:v>
                </c:pt>
                <c:pt idx="1283">
                  <c:v>175.26995850000003</c:v>
                </c:pt>
                <c:pt idx="1284">
                  <c:v>175.31994628000007</c:v>
                </c:pt>
                <c:pt idx="1285">
                  <c:v>175.36999510999999</c:v>
                </c:pt>
                <c:pt idx="1286">
                  <c:v>175.41003418000003</c:v>
                </c:pt>
                <c:pt idx="1287">
                  <c:v>175.46002197000007</c:v>
                </c:pt>
                <c:pt idx="1288">
                  <c:v>175.5</c:v>
                </c:pt>
                <c:pt idx="1289">
                  <c:v>175.54998779000005</c:v>
                </c:pt>
                <c:pt idx="1290">
                  <c:v>175.59002684999996</c:v>
                </c:pt>
                <c:pt idx="1291">
                  <c:v>175.64001465000001</c:v>
                </c:pt>
                <c:pt idx="1292">
                  <c:v>175.67999267000005</c:v>
                </c:pt>
                <c:pt idx="1293">
                  <c:v>175.71997070999998</c:v>
                </c:pt>
                <c:pt idx="1294">
                  <c:v>175.77001953000001</c:v>
                </c:pt>
                <c:pt idx="1295">
                  <c:v>175.82000732999995</c:v>
                </c:pt>
                <c:pt idx="1296">
                  <c:v>175.84997557999998</c:v>
                </c:pt>
                <c:pt idx="1297">
                  <c:v>175.89996338000003</c:v>
                </c:pt>
                <c:pt idx="1298">
                  <c:v>175.92999267999994</c:v>
                </c:pt>
                <c:pt idx="1299">
                  <c:v>175.96997070999998</c:v>
                </c:pt>
                <c:pt idx="1300">
                  <c:v>176.00994873000002</c:v>
                </c:pt>
                <c:pt idx="1301">
                  <c:v>176.04998779999994</c:v>
                </c:pt>
                <c:pt idx="1302">
                  <c:v>176.08001708999996</c:v>
                </c:pt>
                <c:pt idx="1303">
                  <c:v>176.13000489000001</c:v>
                </c:pt>
                <c:pt idx="1304">
                  <c:v>176.16003417999991</c:v>
                </c:pt>
                <c:pt idx="1305">
                  <c:v>176.20001220999995</c:v>
                </c:pt>
                <c:pt idx="1306">
                  <c:v>176.23999022999999</c:v>
                </c:pt>
                <c:pt idx="1307">
                  <c:v>176.2700195299999</c:v>
                </c:pt>
                <c:pt idx="1308">
                  <c:v>176.30999754999993</c:v>
                </c:pt>
                <c:pt idx="1309">
                  <c:v>176.35003661999997</c:v>
                </c:pt>
                <c:pt idx="1310">
                  <c:v>176.38000488</c:v>
                </c:pt>
                <c:pt idx="1311">
                  <c:v>176.40997315000004</c:v>
                </c:pt>
                <c:pt idx="1312">
                  <c:v>176.45001221000007</c:v>
                </c:pt>
                <c:pt idx="1313">
                  <c:v>176.4799804700001</c:v>
                </c:pt>
                <c:pt idx="1314">
                  <c:v>176.51000976</c:v>
                </c:pt>
                <c:pt idx="1315">
                  <c:v>176.53997802000004</c:v>
                </c:pt>
                <c:pt idx="1316">
                  <c:v>176.58001709000007</c:v>
                </c:pt>
                <c:pt idx="1317">
                  <c:v>176.59997558000009</c:v>
                </c:pt>
                <c:pt idx="1318">
                  <c:v>176.63000488</c:v>
                </c:pt>
                <c:pt idx="1319">
                  <c:v>176.65997315000004</c:v>
                </c:pt>
                <c:pt idx="1320">
                  <c:v>176.69000244000006</c:v>
                </c:pt>
                <c:pt idx="1321">
                  <c:v>176.7199707100001</c:v>
                </c:pt>
                <c:pt idx="1322">
                  <c:v>176.74005126999998</c:v>
                </c:pt>
                <c:pt idx="1323">
                  <c:v>176.77001953000001</c:v>
                </c:pt>
                <c:pt idx="1324">
                  <c:v>176.79003907000003</c:v>
                </c:pt>
                <c:pt idx="1325">
                  <c:v>176.80999756000006</c:v>
                </c:pt>
                <c:pt idx="1326">
                  <c:v>176.84002686000008</c:v>
                </c:pt>
                <c:pt idx="1327">
                  <c:v>176.86004638999998</c:v>
                </c:pt>
                <c:pt idx="1328">
                  <c:v>176.86999512</c:v>
                </c:pt>
                <c:pt idx="1329">
                  <c:v>176.90002441000001</c:v>
                </c:pt>
                <c:pt idx="1330">
                  <c:v>176.92004394000003</c:v>
                </c:pt>
                <c:pt idx="1331">
                  <c:v>176.92999268000005</c:v>
                </c:pt>
                <c:pt idx="1332">
                  <c:v>176.96002197999996</c:v>
                </c:pt>
                <c:pt idx="1333">
                  <c:v>176.97998046999999</c:v>
                </c:pt>
                <c:pt idx="1334">
                  <c:v>176.98999024</c:v>
                </c:pt>
                <c:pt idx="1335">
                  <c:v>177.01000977000001</c:v>
                </c:pt>
                <c:pt idx="1336">
                  <c:v>177.02001954000002</c:v>
                </c:pt>
                <c:pt idx="1337">
                  <c:v>177.04003907000003</c:v>
                </c:pt>
                <c:pt idx="1338">
                  <c:v>177.03997803000004</c:v>
                </c:pt>
                <c:pt idx="1339">
                  <c:v>177.05999756000006</c:v>
                </c:pt>
                <c:pt idx="1340">
                  <c:v>177.07000731999995</c:v>
                </c:pt>
                <c:pt idx="1341">
                  <c:v>177.08001708999996</c:v>
                </c:pt>
                <c:pt idx="1342">
                  <c:v>177.09002685999997</c:v>
                </c:pt>
                <c:pt idx="1343">
                  <c:v>177.09997558999999</c:v>
                </c:pt>
                <c:pt idx="1344">
                  <c:v>177.10998534999999</c:v>
                </c:pt>
                <c:pt idx="1345">
                  <c:v>177.11999512</c:v>
                </c:pt>
                <c:pt idx="1346">
                  <c:v>177.13000488</c:v>
                </c:pt>
                <c:pt idx="1347">
                  <c:v>177.11999510999999</c:v>
                </c:pt>
                <c:pt idx="1348">
                  <c:v>177.13000488</c:v>
                </c:pt>
                <c:pt idx="1349">
                  <c:v>177.14001464</c:v>
                </c:pt>
                <c:pt idx="1350">
                  <c:v>177.14996337000002</c:v>
                </c:pt>
                <c:pt idx="1351">
                  <c:v>177.14996337000002</c:v>
                </c:pt>
                <c:pt idx="1352">
                  <c:v>177.14996337000002</c:v>
                </c:pt>
                <c:pt idx="1353">
                  <c:v>177.15997314000003</c:v>
                </c:pt>
                <c:pt idx="1354">
                  <c:v>177.15997314000003</c:v>
                </c:pt>
                <c:pt idx="1355">
                  <c:v>177.16998291000004</c:v>
                </c:pt>
                <c:pt idx="1356">
                  <c:v>177.16998291000004</c:v>
                </c:pt>
                <c:pt idx="1357">
                  <c:v>177.16998291000004</c:v>
                </c:pt>
                <c:pt idx="1358">
                  <c:v>177.17999266999993</c:v>
                </c:pt>
                <c:pt idx="1359">
                  <c:v>177.17999266999993</c:v>
                </c:pt>
                <c:pt idx="1360">
                  <c:v>177.16998291000004</c:v>
                </c:pt>
                <c:pt idx="1361">
                  <c:v>177.16998291000004</c:v>
                </c:pt>
                <c:pt idx="1362">
                  <c:v>177.16998291000004</c:v>
                </c:pt>
                <c:pt idx="1363">
                  <c:v>177.16998291000004</c:v>
                </c:pt>
                <c:pt idx="1364">
                  <c:v>177.16998291000004</c:v>
                </c:pt>
                <c:pt idx="1365">
                  <c:v>177.16998291000004</c:v>
                </c:pt>
                <c:pt idx="1366">
                  <c:v>177.16998291000004</c:v>
                </c:pt>
                <c:pt idx="1367">
                  <c:v>177.16998291000004</c:v>
                </c:pt>
                <c:pt idx="1368">
                  <c:v>177.16998291000004</c:v>
                </c:pt>
                <c:pt idx="1369">
                  <c:v>177.16998291000004</c:v>
                </c:pt>
                <c:pt idx="1370">
                  <c:v>177.16998291000004</c:v>
                </c:pt>
                <c:pt idx="1371">
                  <c:v>177.15997314000003</c:v>
                </c:pt>
                <c:pt idx="1372">
                  <c:v>177.15997314000003</c:v>
                </c:pt>
                <c:pt idx="1373">
                  <c:v>177.15997314000003</c:v>
                </c:pt>
                <c:pt idx="1374">
                  <c:v>177.15997314000003</c:v>
                </c:pt>
                <c:pt idx="1375">
                  <c:v>177.15997314000003</c:v>
                </c:pt>
                <c:pt idx="1376">
                  <c:v>177.15997314000003</c:v>
                </c:pt>
                <c:pt idx="1377">
                  <c:v>177.15997314000003</c:v>
                </c:pt>
                <c:pt idx="1378">
                  <c:v>177.15997314000003</c:v>
                </c:pt>
                <c:pt idx="1379">
                  <c:v>177.15997314000003</c:v>
                </c:pt>
                <c:pt idx="1380">
                  <c:v>177.15002441000001</c:v>
                </c:pt>
                <c:pt idx="1381">
                  <c:v>177.15002441000001</c:v>
                </c:pt>
                <c:pt idx="1382">
                  <c:v>177.15002441000001</c:v>
                </c:pt>
                <c:pt idx="1383">
                  <c:v>177.14001465000001</c:v>
                </c:pt>
                <c:pt idx="1384">
                  <c:v>177.14001465000001</c:v>
                </c:pt>
                <c:pt idx="1385">
                  <c:v>177.14001465000001</c:v>
                </c:pt>
                <c:pt idx="1386">
                  <c:v>177.14001465000001</c:v>
                </c:pt>
                <c:pt idx="1387">
                  <c:v>177.13000489000001</c:v>
                </c:pt>
                <c:pt idx="1388">
                  <c:v>177.13000489000001</c:v>
                </c:pt>
                <c:pt idx="1389">
                  <c:v>177.11999512</c:v>
                </c:pt>
                <c:pt idx="1390">
                  <c:v>177.11999512</c:v>
                </c:pt>
                <c:pt idx="1391">
                  <c:v>177.10998536</c:v>
                </c:pt>
                <c:pt idx="1392">
                  <c:v>177.10003662999998</c:v>
                </c:pt>
                <c:pt idx="1393">
                  <c:v>177.10003661999997</c:v>
                </c:pt>
                <c:pt idx="1394">
                  <c:v>177.09002684999996</c:v>
                </c:pt>
                <c:pt idx="1395">
                  <c:v>177.08001709000007</c:v>
                </c:pt>
                <c:pt idx="1396">
                  <c:v>177.08001709000007</c:v>
                </c:pt>
                <c:pt idx="1397">
                  <c:v>177.07000733000007</c:v>
                </c:pt>
                <c:pt idx="1398">
                  <c:v>177.07000733000007</c:v>
                </c:pt>
                <c:pt idx="1399">
                  <c:v>177.06005860000005</c:v>
                </c:pt>
                <c:pt idx="1400">
                  <c:v>177.05004883000004</c:v>
                </c:pt>
                <c:pt idx="1401">
                  <c:v>177.04003907000003</c:v>
                </c:pt>
                <c:pt idx="1402">
                  <c:v>177.02996826000003</c:v>
                </c:pt>
                <c:pt idx="1403">
                  <c:v>177.01995850000003</c:v>
                </c:pt>
                <c:pt idx="1404">
                  <c:v>177.00994873000002</c:v>
                </c:pt>
                <c:pt idx="1405">
                  <c:v>177</c:v>
                </c:pt>
                <c:pt idx="1406">
                  <c:v>176.98999022999999</c:v>
                </c:pt>
                <c:pt idx="1407">
                  <c:v>176.9799804700001</c:v>
                </c:pt>
                <c:pt idx="1408">
                  <c:v>176.95996093000008</c:v>
                </c:pt>
                <c:pt idx="1409">
                  <c:v>176.95001220000006</c:v>
                </c:pt>
                <c:pt idx="1410">
                  <c:v>176.94000244000006</c:v>
                </c:pt>
                <c:pt idx="1411">
                  <c:v>176.92999268000005</c:v>
                </c:pt>
                <c:pt idx="1412">
                  <c:v>176.92999266999993</c:v>
                </c:pt>
                <c:pt idx="1413">
                  <c:v>176.91003417999991</c:v>
                </c:pt>
                <c:pt idx="1414">
                  <c:v>176.9000244099999</c:v>
                </c:pt>
                <c:pt idx="1415">
                  <c:v>176.88000488</c:v>
                </c:pt>
                <c:pt idx="1416">
                  <c:v>176.86999510999999</c:v>
                </c:pt>
                <c:pt idx="1417">
                  <c:v>176.86004638999998</c:v>
                </c:pt>
                <c:pt idx="1418">
                  <c:v>176.85003661999997</c:v>
                </c:pt>
                <c:pt idx="1419">
                  <c:v>176.83001708999996</c:v>
                </c:pt>
                <c:pt idx="1420">
                  <c:v>176.82000732999995</c:v>
                </c:pt>
                <c:pt idx="1421">
                  <c:v>176.80004882999992</c:v>
                </c:pt>
                <c:pt idx="1422">
                  <c:v>176.78002929999991</c:v>
                </c:pt>
                <c:pt idx="1423">
                  <c:v>176.76995850000003</c:v>
                </c:pt>
                <c:pt idx="1424">
                  <c:v>176.75</c:v>
                </c:pt>
                <c:pt idx="1425">
                  <c:v>176.72998046999999</c:v>
                </c:pt>
                <c:pt idx="1426">
                  <c:v>176.71997069999998</c:v>
                </c:pt>
                <c:pt idx="1427">
                  <c:v>176.70001220999995</c:v>
                </c:pt>
                <c:pt idx="1428">
                  <c:v>176.67999268000005</c:v>
                </c:pt>
                <c:pt idx="1429">
                  <c:v>176.65997315000004</c:v>
                </c:pt>
                <c:pt idx="1430">
                  <c:v>176.64001465000001</c:v>
                </c:pt>
                <c:pt idx="1431">
                  <c:v>176.61999510999999</c:v>
                </c:pt>
                <c:pt idx="1432">
                  <c:v>176.59997557999998</c:v>
                </c:pt>
                <c:pt idx="1433">
                  <c:v>176.57000731999995</c:v>
                </c:pt>
                <c:pt idx="1434">
                  <c:v>176.55999756000006</c:v>
                </c:pt>
                <c:pt idx="1435">
                  <c:v>176.53002930000002</c:v>
                </c:pt>
                <c:pt idx="1436">
                  <c:v>176.51000976</c:v>
                </c:pt>
                <c:pt idx="1437">
                  <c:v>176.48004149999997</c:v>
                </c:pt>
                <c:pt idx="1438">
                  <c:v>176.45996093000008</c:v>
                </c:pt>
                <c:pt idx="1439">
                  <c:v>176.42999267000005</c:v>
                </c:pt>
                <c:pt idx="1440">
                  <c:v>176.40997314000003</c:v>
                </c:pt>
                <c:pt idx="1441">
                  <c:v>176.38995361000002</c:v>
                </c:pt>
                <c:pt idx="1442">
                  <c:v>176.35998534999999</c:v>
                </c:pt>
                <c:pt idx="1443">
                  <c:v>176.32995605000008</c:v>
                </c:pt>
                <c:pt idx="1444">
                  <c:v>176.29998780000005</c:v>
                </c:pt>
                <c:pt idx="1445">
                  <c:v>176.2700195299999</c:v>
                </c:pt>
                <c:pt idx="1446">
                  <c:v>176.23999022999999</c:v>
                </c:pt>
                <c:pt idx="1447">
                  <c:v>176.20001220999995</c:v>
                </c:pt>
                <c:pt idx="1448">
                  <c:v>176.17999267999994</c:v>
                </c:pt>
                <c:pt idx="1449">
                  <c:v>176.1400146499999</c:v>
                </c:pt>
                <c:pt idx="1450">
                  <c:v>176.10998534999999</c:v>
                </c:pt>
                <c:pt idx="1451">
                  <c:v>176.08001708999996</c:v>
                </c:pt>
                <c:pt idx="1452">
                  <c:v>176.05004882999992</c:v>
                </c:pt>
                <c:pt idx="1453">
                  <c:v>176.00994873000002</c:v>
                </c:pt>
                <c:pt idx="1454">
                  <c:v>175.97998046999999</c:v>
                </c:pt>
                <c:pt idx="1455">
                  <c:v>175.94000243999994</c:v>
                </c:pt>
                <c:pt idx="1456">
                  <c:v>175.91998291000004</c:v>
                </c:pt>
                <c:pt idx="1457">
                  <c:v>175.88000488</c:v>
                </c:pt>
                <c:pt idx="1458">
                  <c:v>175.83996581999997</c:v>
                </c:pt>
                <c:pt idx="1459">
                  <c:v>175.80999756000006</c:v>
                </c:pt>
                <c:pt idx="1460">
                  <c:v>175.77001953000001</c:v>
                </c:pt>
                <c:pt idx="1461">
                  <c:v>175.72998046999999</c:v>
                </c:pt>
                <c:pt idx="1462">
                  <c:v>175.70001221000007</c:v>
                </c:pt>
                <c:pt idx="1463">
                  <c:v>175.66003418000003</c:v>
                </c:pt>
                <c:pt idx="1464">
                  <c:v>175.62005615999999</c:v>
                </c:pt>
                <c:pt idx="1465">
                  <c:v>175.58001709000007</c:v>
                </c:pt>
                <c:pt idx="1466">
                  <c:v>175.53002930000002</c:v>
                </c:pt>
                <c:pt idx="1467">
                  <c:v>175.5</c:v>
                </c:pt>
                <c:pt idx="1468">
                  <c:v>175.44995117000008</c:v>
                </c:pt>
                <c:pt idx="1469">
                  <c:v>175.40997314000003</c:v>
                </c:pt>
                <c:pt idx="1470">
                  <c:v>175.36999512000011</c:v>
                </c:pt>
                <c:pt idx="1471">
                  <c:v>175.32000733000007</c:v>
                </c:pt>
                <c:pt idx="1472">
                  <c:v>175.2800292899999</c:v>
                </c:pt>
                <c:pt idx="1473">
                  <c:v>175.23999022999999</c:v>
                </c:pt>
                <c:pt idx="1474">
                  <c:v>175.20001220999995</c:v>
                </c:pt>
                <c:pt idx="1475">
                  <c:v>175.1500244099999</c:v>
                </c:pt>
                <c:pt idx="1476">
                  <c:v>175.11004638999998</c:v>
                </c:pt>
                <c:pt idx="1477">
                  <c:v>175.05999755999994</c:v>
                </c:pt>
                <c:pt idx="1478">
                  <c:v>175.00994873000002</c:v>
                </c:pt>
                <c:pt idx="1479">
                  <c:v>174.96997069999998</c:v>
                </c:pt>
                <c:pt idx="1480">
                  <c:v>174.91998291000004</c:v>
                </c:pt>
                <c:pt idx="1481">
                  <c:v>174.88000489000001</c:v>
                </c:pt>
                <c:pt idx="1482">
                  <c:v>174.83001708999996</c:v>
                </c:pt>
                <c:pt idx="1483">
                  <c:v>174.78997802000004</c:v>
                </c:pt>
                <c:pt idx="1484">
                  <c:v>174.72998046999999</c:v>
                </c:pt>
                <c:pt idx="1485">
                  <c:v>174.69000244000006</c:v>
                </c:pt>
                <c:pt idx="1486">
                  <c:v>174.63000488</c:v>
                </c:pt>
                <c:pt idx="1487">
                  <c:v>174.58996582000009</c:v>
                </c:pt>
                <c:pt idx="1488">
                  <c:v>174.52996826000003</c:v>
                </c:pt>
                <c:pt idx="1489">
                  <c:v>174.4799804700001</c:v>
                </c:pt>
                <c:pt idx="1490">
                  <c:v>174.42999268000005</c:v>
                </c:pt>
                <c:pt idx="1491">
                  <c:v>174.38000489000001</c:v>
                </c:pt>
                <c:pt idx="1492">
                  <c:v>174.32000733000007</c:v>
                </c:pt>
                <c:pt idx="1493">
                  <c:v>174.2700195299999</c:v>
                </c:pt>
                <c:pt idx="1494">
                  <c:v>174.21002196999996</c:v>
                </c:pt>
                <c:pt idx="1495">
                  <c:v>174.16003417999991</c:v>
                </c:pt>
                <c:pt idx="1496">
                  <c:v>174.10003661999997</c:v>
                </c:pt>
                <c:pt idx="1497">
                  <c:v>174.04998778999993</c:v>
                </c:pt>
                <c:pt idx="1498">
                  <c:v>173.98999022999999</c:v>
                </c:pt>
                <c:pt idx="1499">
                  <c:v>173.92999267999994</c:v>
                </c:pt>
                <c:pt idx="1500">
                  <c:v>173.86999512</c:v>
                </c:pt>
                <c:pt idx="1501">
                  <c:v>173.82000731999995</c:v>
                </c:pt>
                <c:pt idx="1502">
                  <c:v>173.76000977000001</c:v>
                </c:pt>
                <c:pt idx="1503">
                  <c:v>173.69000243999994</c:v>
                </c:pt>
                <c:pt idx="1504">
                  <c:v>173.63000489000001</c:v>
                </c:pt>
                <c:pt idx="1505">
                  <c:v>173.58001709000007</c:v>
                </c:pt>
                <c:pt idx="1506">
                  <c:v>173.51000976</c:v>
                </c:pt>
                <c:pt idx="1507">
                  <c:v>173.46002198000008</c:v>
                </c:pt>
                <c:pt idx="1508">
                  <c:v>173.39996338000003</c:v>
                </c:pt>
                <c:pt idx="1509">
                  <c:v>173.32995606000009</c:v>
                </c:pt>
                <c:pt idx="1510">
                  <c:v>173.26995849000002</c:v>
                </c:pt>
                <c:pt idx="1511">
                  <c:v>173.20001220000006</c:v>
                </c:pt>
                <c:pt idx="1512">
                  <c:v>173.1500244099999</c:v>
                </c:pt>
                <c:pt idx="1513">
                  <c:v>173.07000731999995</c:v>
                </c:pt>
                <c:pt idx="1514">
                  <c:v>173.01000977000001</c:v>
                </c:pt>
                <c:pt idx="1515">
                  <c:v>172.95001220999995</c:v>
                </c:pt>
                <c:pt idx="1516">
                  <c:v>172.88000489000001</c:v>
                </c:pt>
                <c:pt idx="1517">
                  <c:v>172.80999755999994</c:v>
                </c:pt>
                <c:pt idx="1518">
                  <c:v>172.73999024</c:v>
                </c:pt>
                <c:pt idx="1519">
                  <c:v>172.66998291000004</c:v>
                </c:pt>
                <c:pt idx="1520">
                  <c:v>172.60998534999999</c:v>
                </c:pt>
                <c:pt idx="1521">
                  <c:v>172.53002929000002</c:v>
                </c:pt>
                <c:pt idx="1522">
                  <c:v>172.47003173999997</c:v>
                </c:pt>
                <c:pt idx="1523">
                  <c:v>172.39001465000001</c:v>
                </c:pt>
                <c:pt idx="1524">
                  <c:v>172.32000732000006</c:v>
                </c:pt>
                <c:pt idx="1525">
                  <c:v>172.25</c:v>
                </c:pt>
                <c:pt idx="1526">
                  <c:v>172.17999268000005</c:v>
                </c:pt>
                <c:pt idx="1527">
                  <c:v>172.0999755900001</c:v>
                </c:pt>
                <c:pt idx="1528">
                  <c:v>172.02996827000004</c:v>
                </c:pt>
                <c:pt idx="1529">
                  <c:v>171.95001220999995</c:v>
                </c:pt>
                <c:pt idx="1530">
                  <c:v>171.88000489000001</c:v>
                </c:pt>
                <c:pt idx="1531">
                  <c:v>171.80999755999994</c:v>
                </c:pt>
                <c:pt idx="1532">
                  <c:v>171.73004149999997</c:v>
                </c:pt>
                <c:pt idx="1533">
                  <c:v>171.65997313999992</c:v>
                </c:pt>
                <c:pt idx="1534">
                  <c:v>171.57995605999997</c:v>
                </c:pt>
                <c:pt idx="1535">
                  <c:v>171.5</c:v>
                </c:pt>
                <c:pt idx="1536">
                  <c:v>171.41998291000004</c:v>
                </c:pt>
                <c:pt idx="1537">
                  <c:v>171.34997558999999</c:v>
                </c:pt>
                <c:pt idx="1538">
                  <c:v>171.26000977000001</c:v>
                </c:pt>
                <c:pt idx="1539">
                  <c:v>171.17999267000005</c:v>
                </c:pt>
                <c:pt idx="1540">
                  <c:v>171.10003661999997</c:v>
                </c:pt>
                <c:pt idx="1541">
                  <c:v>171.02001953000001</c:v>
                </c:pt>
                <c:pt idx="1542">
                  <c:v>170.94000244000006</c:v>
                </c:pt>
                <c:pt idx="1543">
                  <c:v>170.8599853500001</c:v>
                </c:pt>
                <c:pt idx="1544">
                  <c:v>170.77996826000003</c:v>
                </c:pt>
                <c:pt idx="1545">
                  <c:v>170.69000244000006</c:v>
                </c:pt>
                <c:pt idx="1546">
                  <c:v>170.61004638999998</c:v>
                </c:pt>
                <c:pt idx="1547">
                  <c:v>170.51000977000001</c:v>
                </c:pt>
                <c:pt idx="1548">
                  <c:v>170.43005371999993</c:v>
                </c:pt>
                <c:pt idx="1549">
                  <c:v>170.34997558999999</c:v>
                </c:pt>
                <c:pt idx="1550">
                  <c:v>170.26000976</c:v>
                </c:pt>
                <c:pt idx="1551">
                  <c:v>170.16998291000004</c:v>
                </c:pt>
                <c:pt idx="1552">
                  <c:v>170.08996581999997</c:v>
                </c:pt>
                <c:pt idx="1553">
                  <c:v>170</c:v>
                </c:pt>
                <c:pt idx="1554">
                  <c:v>169.92004395000004</c:v>
                </c:pt>
                <c:pt idx="1555">
                  <c:v>169.83001709000007</c:v>
                </c:pt>
                <c:pt idx="1556">
                  <c:v>169.73999022999999</c:v>
                </c:pt>
                <c:pt idx="1557">
                  <c:v>169.65997314000003</c:v>
                </c:pt>
                <c:pt idx="1558">
                  <c:v>169.57000733000007</c:v>
                </c:pt>
                <c:pt idx="1559">
                  <c:v>169.48999022999999</c:v>
                </c:pt>
                <c:pt idx="1560">
                  <c:v>169.40002441999991</c:v>
                </c:pt>
                <c:pt idx="1561">
                  <c:v>169.29998779999994</c:v>
                </c:pt>
                <c:pt idx="1562">
                  <c:v>169.22003173999997</c:v>
                </c:pt>
                <c:pt idx="1563">
                  <c:v>169.13000488</c:v>
                </c:pt>
                <c:pt idx="1564">
                  <c:v>169.03997802000004</c:v>
                </c:pt>
                <c:pt idx="1565">
                  <c:v>168.94000243999994</c:v>
                </c:pt>
                <c:pt idx="1566">
                  <c:v>168.84997558999999</c:v>
                </c:pt>
                <c:pt idx="1567">
                  <c:v>168.75</c:v>
                </c:pt>
                <c:pt idx="1568">
                  <c:v>168.66003418000003</c:v>
                </c:pt>
                <c:pt idx="1569">
                  <c:v>168.57000733000007</c:v>
                </c:pt>
                <c:pt idx="1570">
                  <c:v>168.47998046999999</c:v>
                </c:pt>
                <c:pt idx="1571">
                  <c:v>168.39001465000001</c:v>
                </c:pt>
                <c:pt idx="1572">
                  <c:v>168.27996826000003</c:v>
                </c:pt>
                <c:pt idx="1573">
                  <c:v>168.19000243999994</c:v>
                </c:pt>
                <c:pt idx="1574">
                  <c:v>168.09002685999997</c:v>
                </c:pt>
                <c:pt idx="1575">
                  <c:v>168</c:v>
                </c:pt>
                <c:pt idx="1576">
                  <c:v>167.89996338000003</c:v>
                </c:pt>
                <c:pt idx="1577">
                  <c:v>167.79998778999993</c:v>
                </c:pt>
                <c:pt idx="1578">
                  <c:v>167.70001220999995</c:v>
                </c:pt>
                <c:pt idx="1579">
                  <c:v>167.59997557999998</c:v>
                </c:pt>
                <c:pt idx="1580">
                  <c:v>167.5</c:v>
                </c:pt>
                <c:pt idx="1581">
                  <c:v>167.40002441000001</c:v>
                </c:pt>
                <c:pt idx="1582">
                  <c:v>167.29998779000005</c:v>
                </c:pt>
                <c:pt idx="1583">
                  <c:v>167.19000244000006</c:v>
                </c:pt>
                <c:pt idx="1584">
                  <c:v>167.08996582000009</c:v>
                </c:pt>
                <c:pt idx="1585">
                  <c:v>166.98999022999999</c:v>
                </c:pt>
                <c:pt idx="1586">
                  <c:v>166.8900146499999</c:v>
                </c:pt>
                <c:pt idx="1587">
                  <c:v>166.79003905999991</c:v>
                </c:pt>
                <c:pt idx="1588">
                  <c:v>166.68994139999995</c:v>
                </c:pt>
                <c:pt idx="1589">
                  <c:v>166.58996581999997</c:v>
                </c:pt>
                <c:pt idx="1590">
                  <c:v>166.47998046999999</c:v>
                </c:pt>
                <c:pt idx="1591">
                  <c:v>166.38000489000001</c:v>
                </c:pt>
                <c:pt idx="1592">
                  <c:v>166.27001953000001</c:v>
                </c:pt>
                <c:pt idx="1593">
                  <c:v>166.16003418000003</c:v>
                </c:pt>
                <c:pt idx="1594">
                  <c:v>166.04998780000005</c:v>
                </c:pt>
                <c:pt idx="1595">
                  <c:v>165.94000244000006</c:v>
                </c:pt>
                <c:pt idx="1596">
                  <c:v>165.83001709000007</c:v>
                </c:pt>
                <c:pt idx="1597">
                  <c:v>165.72003173999997</c:v>
                </c:pt>
                <c:pt idx="1598">
                  <c:v>165.61004638999998</c:v>
                </c:pt>
                <c:pt idx="1599">
                  <c:v>165.5</c:v>
                </c:pt>
                <c:pt idx="1600">
                  <c:v>165.39001465000001</c:v>
                </c:pt>
                <c:pt idx="1601">
                  <c:v>165.27996826000003</c:v>
                </c:pt>
                <c:pt idx="1602">
                  <c:v>165.16003418000003</c:v>
                </c:pt>
                <c:pt idx="1603">
                  <c:v>165.04998779000005</c:v>
                </c:pt>
                <c:pt idx="1604">
                  <c:v>164.94000244000006</c:v>
                </c:pt>
                <c:pt idx="1605">
                  <c:v>164.82995605000008</c:v>
                </c:pt>
                <c:pt idx="1606">
                  <c:v>164.7199707100001</c:v>
                </c:pt>
                <c:pt idx="1607">
                  <c:v>164.59997557999998</c:v>
                </c:pt>
                <c:pt idx="1608">
                  <c:v>164.48999024</c:v>
                </c:pt>
                <c:pt idx="1609">
                  <c:v>164.36999510999999</c:v>
                </c:pt>
                <c:pt idx="1610">
                  <c:v>164.26995850000003</c:v>
                </c:pt>
                <c:pt idx="1611">
                  <c:v>164.14996337000002</c:v>
                </c:pt>
                <c:pt idx="1612">
                  <c:v>164.03002930000002</c:v>
                </c:pt>
                <c:pt idx="1613">
                  <c:v>163.91998291000004</c:v>
                </c:pt>
                <c:pt idx="1614">
                  <c:v>163.80004883000004</c:v>
                </c:pt>
                <c:pt idx="1615">
                  <c:v>163.67999268000005</c:v>
                </c:pt>
                <c:pt idx="1616">
                  <c:v>163.55999756000006</c:v>
                </c:pt>
                <c:pt idx="1617">
                  <c:v>163.44000244000006</c:v>
                </c:pt>
                <c:pt idx="1618">
                  <c:v>163.32000731999995</c:v>
                </c:pt>
                <c:pt idx="1619">
                  <c:v>163.21002196999996</c:v>
                </c:pt>
                <c:pt idx="1620">
                  <c:v>163.04998780000005</c:v>
                </c:pt>
                <c:pt idx="1621">
                  <c:v>162.96997071999999</c:v>
                </c:pt>
                <c:pt idx="1622">
                  <c:v>162.89001463</c:v>
                </c:pt>
                <c:pt idx="1623">
                  <c:v>162.69995118999998</c:v>
                </c:pt>
                <c:pt idx="1624">
                  <c:v>162.61999509999998</c:v>
                </c:pt>
                <c:pt idx="1625">
                  <c:v>162.54003905999991</c:v>
                </c:pt>
                <c:pt idx="1626">
                  <c:v>162.36004636999996</c:v>
                </c:pt>
                <c:pt idx="1627">
                  <c:v>162.27001951999989</c:v>
                </c:pt>
                <c:pt idx="1628">
                  <c:v>162.09002683999995</c:v>
                </c:pt>
                <c:pt idx="1629">
                  <c:v>161.99999998999999</c:v>
                </c:pt>
                <c:pt idx="1630">
                  <c:v>161.91998291000004</c:v>
                </c:pt>
                <c:pt idx="1631">
                  <c:v>161.72003172999996</c:v>
                </c:pt>
                <c:pt idx="1632">
                  <c:v>161.64001465000001</c:v>
                </c:pt>
                <c:pt idx="1633">
                  <c:v>161.54998780000005</c:v>
                </c:pt>
                <c:pt idx="1634">
                  <c:v>161.36999512</c:v>
                </c:pt>
                <c:pt idx="1635">
                  <c:v>161.27996827000004</c:v>
                </c:pt>
                <c:pt idx="1636">
                  <c:v>161.19995118999998</c:v>
                </c:pt>
                <c:pt idx="1637">
                  <c:v>161.01000977000001</c:v>
                </c:pt>
                <c:pt idx="1638">
                  <c:v>160.92999268999995</c:v>
                </c:pt>
                <c:pt idx="1639">
                  <c:v>160.73999024</c:v>
                </c:pt>
                <c:pt idx="1640">
                  <c:v>160.64996339000004</c:v>
                </c:pt>
                <c:pt idx="1641">
                  <c:v>160.55999754000004</c:v>
                </c:pt>
                <c:pt idx="1642">
                  <c:v>160.38000490000002</c:v>
                </c:pt>
                <c:pt idx="1643">
                  <c:v>160.29003905000002</c:v>
                </c:pt>
                <c:pt idx="1644">
                  <c:v>160.20001219999995</c:v>
                </c:pt>
                <c:pt idx="1645">
                  <c:v>160.01000974999999</c:v>
                </c:pt>
                <c:pt idx="1646">
                  <c:v>159.92999266999993</c:v>
                </c:pt>
                <c:pt idx="1647">
                  <c:v>159.74005125999997</c:v>
                </c:pt>
                <c:pt idx="1648">
                  <c:v>159.64001463999989</c:v>
                </c:pt>
                <c:pt idx="1649">
                  <c:v>159.54998779000005</c:v>
                </c:pt>
                <c:pt idx="1650">
                  <c:v>159.35998533999998</c:v>
                </c:pt>
                <c:pt idx="1651">
                  <c:v>159.27001953000001</c:v>
                </c:pt>
                <c:pt idx="1652">
                  <c:v>159.18005368000001</c:v>
                </c:pt>
                <c:pt idx="1653">
                  <c:v>158.98999022999999</c:v>
                </c:pt>
                <c:pt idx="1654">
                  <c:v>158.91003415</c:v>
                </c:pt>
                <c:pt idx="1655">
                  <c:v>158.81994630000008</c:v>
                </c:pt>
                <c:pt idx="1656">
                  <c:v>158.63006588999997</c:v>
                </c:pt>
                <c:pt idx="1657">
                  <c:v>158.52996828000016</c:v>
                </c:pt>
                <c:pt idx="1658">
                  <c:v>158.45001218999994</c:v>
                </c:pt>
                <c:pt idx="1659">
                  <c:v>158.25994874000014</c:v>
                </c:pt>
                <c:pt idx="1660">
                  <c:v>158.17004392999991</c:v>
                </c:pt>
                <c:pt idx="1661">
                  <c:v>157.97998048000011</c:v>
                </c:pt>
                <c:pt idx="1662">
                  <c:v>157.89001462999988</c:v>
                </c:pt>
                <c:pt idx="1663">
                  <c:v>157.79992678999997</c:v>
                </c:pt>
                <c:pt idx="1664">
                  <c:v>157.61004636999985</c:v>
                </c:pt>
                <c:pt idx="1665">
                  <c:v>157.50994876000004</c:v>
                </c:pt>
                <c:pt idx="1666">
                  <c:v>157.41998291000004</c:v>
                </c:pt>
                <c:pt idx="1667">
                  <c:v>157.22998050000001</c:v>
                </c:pt>
                <c:pt idx="1668">
                  <c:v>157.14001465000001</c:v>
                </c:pt>
                <c:pt idx="1669">
                  <c:v>157.05004880000001</c:v>
                </c:pt>
                <c:pt idx="1670">
                  <c:v>156.85998534999999</c:v>
                </c:pt>
                <c:pt idx="1671">
                  <c:v>156.77001949999999</c:v>
                </c:pt>
                <c:pt idx="1672">
                  <c:v>156.67999269000006</c:v>
                </c:pt>
                <c:pt idx="1673">
                  <c:v>156.49005123999996</c:v>
                </c:pt>
                <c:pt idx="1674">
                  <c:v>156.38995363000015</c:v>
                </c:pt>
                <c:pt idx="1675">
                  <c:v>156.30004880999991</c:v>
                </c:pt>
                <c:pt idx="1676">
                  <c:v>156.10998537000012</c:v>
                </c:pt>
                <c:pt idx="1677">
                  <c:v>156.01000974999988</c:v>
                </c:pt>
                <c:pt idx="1678">
                  <c:v>155.91992189999996</c:v>
                </c:pt>
                <c:pt idx="1679">
                  <c:v>155.73004148999985</c:v>
                </c:pt>
                <c:pt idx="1680">
                  <c:v>155.63995363999993</c:v>
                </c:pt>
                <c:pt idx="1681">
                  <c:v>155.45001218999994</c:v>
                </c:pt>
                <c:pt idx="1682">
                  <c:v>155.34997561</c:v>
                </c:pt>
                <c:pt idx="1683">
                  <c:v>155.25</c:v>
                </c:pt>
                <c:pt idx="1684">
                  <c:v>155.05993654999997</c:v>
                </c:pt>
                <c:pt idx="1685">
                  <c:v>154.96997069999998</c:v>
                </c:pt>
                <c:pt idx="1686">
                  <c:v>154.87005611999996</c:v>
                </c:pt>
                <c:pt idx="1687">
                  <c:v>154.67999268000005</c:v>
                </c:pt>
                <c:pt idx="1688">
                  <c:v>154.59002683000006</c:v>
                </c:pt>
                <c:pt idx="1689">
                  <c:v>154.50000001000012</c:v>
                </c:pt>
                <c:pt idx="1690">
                  <c:v>154.31005857000002</c:v>
                </c:pt>
                <c:pt idx="1691">
                  <c:v>154.2099609500001</c:v>
                </c:pt>
                <c:pt idx="1692">
                  <c:v>154.11999509999987</c:v>
                </c:pt>
                <c:pt idx="1693">
                  <c:v>153.92999269000006</c:v>
                </c:pt>
                <c:pt idx="1694">
                  <c:v>153.83001707999995</c:v>
                </c:pt>
                <c:pt idx="1695">
                  <c:v>153.73992923000003</c:v>
                </c:pt>
                <c:pt idx="1696">
                  <c:v>153.5400390499999</c:v>
                </c:pt>
                <c:pt idx="1697">
                  <c:v>153.44995119999999</c:v>
                </c:pt>
                <c:pt idx="1698">
                  <c:v>153.34997558999999</c:v>
                </c:pt>
                <c:pt idx="1699">
                  <c:v>153.14996340999994</c:v>
                </c:pt>
                <c:pt idx="1700">
                  <c:v>153.05999756000006</c:v>
                </c:pt>
                <c:pt idx="1701">
                  <c:v>152.97003171000006</c:v>
                </c:pt>
                <c:pt idx="1702">
                  <c:v>152.77001953000001</c:v>
                </c:pt>
                <c:pt idx="1703">
                  <c:v>152.68005368000001</c:v>
                </c:pt>
                <c:pt idx="1704">
                  <c:v>152.5899658300001</c:v>
                </c:pt>
                <c:pt idx="1705">
                  <c:v>152.40002439</c:v>
                </c:pt>
                <c:pt idx="1706">
                  <c:v>152.30999757000006</c:v>
                </c:pt>
                <c:pt idx="1707">
                  <c:v>152.21002195999995</c:v>
                </c:pt>
                <c:pt idx="1708">
                  <c:v>152.00994874000014</c:v>
                </c:pt>
                <c:pt idx="1709">
                  <c:v>151.92004392999991</c:v>
                </c:pt>
                <c:pt idx="1710">
                  <c:v>151.81994631999999</c:v>
                </c:pt>
                <c:pt idx="1711">
                  <c:v>151.63000486999988</c:v>
                </c:pt>
                <c:pt idx="1712">
                  <c:v>151.52996828999994</c:v>
                </c:pt>
                <c:pt idx="1713">
                  <c:v>151.44000243999994</c:v>
                </c:pt>
                <c:pt idx="1714">
                  <c:v>151.24993899000003</c:v>
                </c:pt>
                <c:pt idx="1715">
                  <c:v>151.15997314000003</c:v>
                </c:pt>
                <c:pt idx="1716">
                  <c:v>151.06005857000002</c:v>
                </c:pt>
                <c:pt idx="1717">
                  <c:v>150.85998534999999</c:v>
                </c:pt>
                <c:pt idx="1718">
                  <c:v>150.77001949999999</c:v>
                </c:pt>
                <c:pt idx="1719">
                  <c:v>150.66998292000005</c:v>
                </c:pt>
                <c:pt idx="1720">
                  <c:v>150.48004148000007</c:v>
                </c:pt>
                <c:pt idx="1721">
                  <c:v>150.38000490000013</c:v>
                </c:pt>
                <c:pt idx="1722">
                  <c:v>150.2900390499999</c:v>
                </c:pt>
                <c:pt idx="1723">
                  <c:v>150.0899658300001</c:v>
                </c:pt>
                <c:pt idx="1724">
                  <c:v>149.99005125999986</c:v>
                </c:pt>
                <c:pt idx="1725">
                  <c:v>149.88995363999993</c:v>
                </c:pt>
                <c:pt idx="1726">
                  <c:v>149.69000242999994</c:v>
                </c:pt>
                <c:pt idx="1727">
                  <c:v>149.59997561</c:v>
                </c:pt>
                <c:pt idx="1728">
                  <c:v>149.5</c:v>
                </c:pt>
                <c:pt idx="1729">
                  <c:v>149.30993654999997</c:v>
                </c:pt>
                <c:pt idx="1730">
                  <c:v>149.21002196999996</c:v>
                </c:pt>
                <c:pt idx="1731">
                  <c:v>149.11004636000007</c:v>
                </c:pt>
                <c:pt idx="1732">
                  <c:v>149.01995851000015</c:v>
                </c:pt>
                <c:pt idx="1733">
                  <c:v>148.81005857000002</c:v>
                </c:pt>
                <c:pt idx="1734">
                  <c:v>148.7099609500001</c:v>
                </c:pt>
                <c:pt idx="1735">
                  <c:v>148.61004636999985</c:v>
                </c:pt>
                <c:pt idx="1736">
                  <c:v>148.40997316000016</c:v>
                </c:pt>
                <c:pt idx="1737">
                  <c:v>148.30999753999993</c:v>
                </c:pt>
                <c:pt idx="1738">
                  <c:v>148.20996097</c:v>
                </c:pt>
                <c:pt idx="1739">
                  <c:v>148.01000974999988</c:v>
                </c:pt>
                <c:pt idx="1740">
                  <c:v>147.90997316999994</c:v>
                </c:pt>
                <c:pt idx="1741">
                  <c:v>147.80999756000006</c:v>
                </c:pt>
                <c:pt idx="1742">
                  <c:v>147.60992434000002</c:v>
                </c:pt>
                <c:pt idx="1743">
                  <c:v>147.51000977000001</c:v>
                </c:pt>
                <c:pt idx="1744">
                  <c:v>147.41003415</c:v>
                </c:pt>
                <c:pt idx="1745">
                  <c:v>147.21002196999996</c:v>
                </c:pt>
                <c:pt idx="1746">
                  <c:v>147.11004636000007</c:v>
                </c:pt>
                <c:pt idx="1747">
                  <c:v>147.00994874000014</c:v>
                </c:pt>
                <c:pt idx="1748">
                  <c:v>146.81005857000002</c:v>
                </c:pt>
                <c:pt idx="1749">
                  <c:v>146.69995119000009</c:v>
                </c:pt>
                <c:pt idx="1750">
                  <c:v>146.59002683999984</c:v>
                </c:pt>
                <c:pt idx="1751">
                  <c:v>146.48992923000003</c:v>
                </c:pt>
                <c:pt idx="1752">
                  <c:v>146.2900390499999</c:v>
                </c:pt>
                <c:pt idx="1753">
                  <c:v>146.18994142999998</c:v>
                </c:pt>
                <c:pt idx="1754">
                  <c:v>146.09002685999997</c:v>
                </c:pt>
                <c:pt idx="1755">
                  <c:v>145.88995363999993</c:v>
                </c:pt>
                <c:pt idx="1756">
                  <c:v>145.78997803000004</c:v>
                </c:pt>
                <c:pt idx="1757">
                  <c:v>145.69006345000003</c:v>
                </c:pt>
                <c:pt idx="1758">
                  <c:v>145.47998046999999</c:v>
                </c:pt>
                <c:pt idx="1759">
                  <c:v>145.38006588999997</c:v>
                </c:pt>
                <c:pt idx="1760">
                  <c:v>145.27996828000016</c:v>
                </c:pt>
                <c:pt idx="1761">
                  <c:v>145.07006833000003</c:v>
                </c:pt>
                <c:pt idx="1762">
                  <c:v>144.96997072000011</c:v>
                </c:pt>
                <c:pt idx="1763">
                  <c:v>144.86999509999987</c:v>
                </c:pt>
                <c:pt idx="1764">
                  <c:v>144.75994876000004</c:v>
                </c:pt>
                <c:pt idx="1765">
                  <c:v>144.55999753999993</c:v>
                </c:pt>
                <c:pt idx="1766">
                  <c:v>144.45996097</c:v>
                </c:pt>
                <c:pt idx="1767">
                  <c:v>144.34002685999997</c:v>
                </c:pt>
                <c:pt idx="1768">
                  <c:v>144.13995363999993</c:v>
                </c:pt>
                <c:pt idx="1769">
                  <c:v>144.03002930000002</c:v>
                </c:pt>
                <c:pt idx="1770">
                  <c:v>143.93005368000001</c:v>
                </c:pt>
                <c:pt idx="1771">
                  <c:v>143.72998046999999</c:v>
                </c:pt>
                <c:pt idx="1772">
                  <c:v>143.62005611999996</c:v>
                </c:pt>
                <c:pt idx="1773">
                  <c:v>143.50994874000014</c:v>
                </c:pt>
                <c:pt idx="1774">
                  <c:v>143.4100341699999</c:v>
                </c:pt>
                <c:pt idx="1775">
                  <c:v>143.19000246000007</c:v>
                </c:pt>
                <c:pt idx="1776">
                  <c:v>143.09002683999984</c:v>
                </c:pt>
                <c:pt idx="1777">
                  <c:v>142.97998050000001</c:v>
                </c:pt>
                <c:pt idx="1778">
                  <c:v>142.77001951999989</c:v>
                </c:pt>
                <c:pt idx="1779">
                  <c:v>142.65997316999994</c:v>
                </c:pt>
                <c:pt idx="1780">
                  <c:v>142.55999756000006</c:v>
                </c:pt>
                <c:pt idx="1781">
                  <c:v>142.34997561</c:v>
                </c:pt>
                <c:pt idx="1782">
                  <c:v>142.23999022999999</c:v>
                </c:pt>
                <c:pt idx="1783">
                  <c:v>142.13006588999997</c:v>
                </c:pt>
                <c:pt idx="1784">
                  <c:v>142.00994874000014</c:v>
                </c:pt>
                <c:pt idx="1785">
                  <c:v>141.81005857000002</c:v>
                </c:pt>
                <c:pt idx="1786">
                  <c:v>141.69995119000009</c:v>
                </c:pt>
                <c:pt idx="1787">
                  <c:v>141.59002683999984</c:v>
                </c:pt>
                <c:pt idx="1788">
                  <c:v>141.38000490000013</c:v>
                </c:pt>
                <c:pt idx="1789">
                  <c:v>141.27001951999989</c:v>
                </c:pt>
                <c:pt idx="1790">
                  <c:v>141.15997316999994</c:v>
                </c:pt>
                <c:pt idx="1791">
                  <c:v>141.04998779000005</c:v>
                </c:pt>
                <c:pt idx="1792">
                  <c:v>140.82995607999999</c:v>
                </c:pt>
                <c:pt idx="1793">
                  <c:v>140.71997069999998</c:v>
                </c:pt>
                <c:pt idx="1794">
                  <c:v>140.61004636000007</c:v>
                </c:pt>
                <c:pt idx="1795">
                  <c:v>140.39001465000001</c:v>
                </c:pt>
                <c:pt idx="1796">
                  <c:v>140.28002927</c:v>
                </c:pt>
                <c:pt idx="1797">
                  <c:v>140.16998292000005</c:v>
                </c:pt>
                <c:pt idx="1798">
                  <c:v>140.05999753999993</c:v>
                </c:pt>
                <c:pt idx="1799">
                  <c:v>139.84997560000011</c:v>
                </c:pt>
                <c:pt idx="1800">
                  <c:v>139.74005125999986</c:v>
                </c:pt>
                <c:pt idx="1801">
                  <c:v>139.61993411000003</c:v>
                </c:pt>
                <c:pt idx="1802">
                  <c:v>139.40002439999989</c:v>
                </c:pt>
                <c:pt idx="1803">
                  <c:v>139.29992679999998</c:v>
                </c:pt>
                <c:pt idx="1804">
                  <c:v>139.20001219999995</c:v>
                </c:pt>
                <c:pt idx="1805">
                  <c:v>139.10003660000007</c:v>
                </c:pt>
                <c:pt idx="1806">
                  <c:v>138.90002440000001</c:v>
                </c:pt>
                <c:pt idx="1807">
                  <c:v>138.70007320000002</c:v>
                </c:pt>
                <c:pt idx="1808">
                  <c:v>138.59997560000011</c:v>
                </c:pt>
                <c:pt idx="1809">
                  <c:v>138.49999999999989</c:v>
                </c:pt>
                <c:pt idx="1810">
                  <c:v>138.29998780000005</c:v>
                </c:pt>
                <c:pt idx="1811">
                  <c:v>138.20001219999995</c:v>
                </c:pt>
                <c:pt idx="1812">
                  <c:v>138.09997559999999</c:v>
                </c:pt>
                <c:pt idx="1813">
                  <c:v>137.8000487999999</c:v>
                </c:pt>
                <c:pt idx="1814">
                  <c:v>137.69995119999999</c:v>
                </c:pt>
                <c:pt idx="1815">
                  <c:v>137.59997559999999</c:v>
                </c:pt>
                <c:pt idx="1816">
                  <c:v>137.50006099999996</c:v>
                </c:pt>
                <c:pt idx="1817">
                  <c:v>137.29998780000005</c:v>
                </c:pt>
                <c:pt idx="1818">
                  <c:v>137.20007320000002</c:v>
                </c:pt>
                <c:pt idx="1819">
                  <c:v>137.00000000000011</c:v>
                </c:pt>
                <c:pt idx="1820">
                  <c:v>136.80004880000001</c:v>
                </c:pt>
                <c:pt idx="1821">
                  <c:v>136.6999512000001</c:v>
                </c:pt>
                <c:pt idx="1822">
                  <c:v>136.60003659999984</c:v>
                </c:pt>
                <c:pt idx="1823">
                  <c:v>136.49993900000004</c:v>
                </c:pt>
                <c:pt idx="1824">
                  <c:v>136.3000487999999</c:v>
                </c:pt>
                <c:pt idx="1825">
                  <c:v>136.09997559999999</c:v>
                </c:pt>
                <c:pt idx="1826">
                  <c:v>136</c:v>
                </c:pt>
                <c:pt idx="1827">
                  <c:v>135.90002440000001</c:v>
                </c:pt>
                <c:pt idx="1828">
                  <c:v>135.69995119999999</c:v>
                </c:pt>
                <c:pt idx="1829">
                  <c:v>135.60009760000003</c:v>
                </c:pt>
                <c:pt idx="1830">
                  <c:v>135.40002440000012</c:v>
                </c:pt>
                <c:pt idx="1831">
                  <c:v>135.20007319999991</c:v>
                </c:pt>
                <c:pt idx="1832">
                  <c:v>135.09997560000011</c:v>
                </c:pt>
                <c:pt idx="1833">
                  <c:v>135</c:v>
                </c:pt>
                <c:pt idx="1834">
                  <c:v>134.89990239999997</c:v>
                </c:pt>
                <c:pt idx="1835">
                  <c:v>134.59997559999988</c:v>
                </c:pt>
                <c:pt idx="1836">
                  <c:v>134.5</c:v>
                </c:pt>
                <c:pt idx="1837">
                  <c:v>134.40002439999989</c:v>
                </c:pt>
                <c:pt idx="1838">
                  <c:v>134.30004880000001</c:v>
                </c:pt>
                <c:pt idx="1839">
                  <c:v>134.09997560000011</c:v>
                </c:pt>
                <c:pt idx="1840">
                  <c:v>133.90002440000012</c:v>
                </c:pt>
                <c:pt idx="1841">
                  <c:v>133.79992680000009</c:v>
                </c:pt>
                <c:pt idx="1842">
                  <c:v>133.60009760000003</c:v>
                </c:pt>
                <c:pt idx="1843">
                  <c:v>133.5</c:v>
                </c:pt>
                <c:pt idx="1844">
                  <c:v>133.30004879999979</c:v>
                </c:pt>
                <c:pt idx="1845">
                  <c:v>133.19995119999999</c:v>
                </c:pt>
                <c:pt idx="1846">
                  <c:v>133</c:v>
                </c:pt>
                <c:pt idx="1847">
                  <c:v>132.89990239999997</c:v>
                </c:pt>
                <c:pt idx="1848">
                  <c:v>132.69995119999999</c:v>
                </c:pt>
                <c:pt idx="1849">
                  <c:v>132.60009760000003</c:v>
                </c:pt>
                <c:pt idx="1850">
                  <c:v>132.40002439999989</c:v>
                </c:pt>
                <c:pt idx="1851">
                  <c:v>132.30004880000001</c:v>
                </c:pt>
                <c:pt idx="1852">
                  <c:v>132.09997560000011</c:v>
                </c:pt>
                <c:pt idx="1853">
                  <c:v>132</c:v>
                </c:pt>
                <c:pt idx="1854">
                  <c:v>131.79992680000009</c:v>
                </c:pt>
                <c:pt idx="1855">
                  <c:v>131.70007319999991</c:v>
                </c:pt>
                <c:pt idx="1856">
                  <c:v>131.59997559999988</c:v>
                </c:pt>
                <c:pt idx="1857">
                  <c:v>131.40002439999989</c:v>
                </c:pt>
                <c:pt idx="1858">
                  <c:v>131.19995119999999</c:v>
                </c:pt>
                <c:pt idx="1859">
                  <c:v>131.09997560000011</c:v>
                </c:pt>
                <c:pt idx="1860">
                  <c:v>130.90002440000012</c:v>
                </c:pt>
                <c:pt idx="1861">
                  <c:v>130.79992680000009</c:v>
                </c:pt>
                <c:pt idx="1862">
                  <c:v>130.60009760000003</c:v>
                </c:pt>
                <c:pt idx="1863">
                  <c:v>130.5</c:v>
                </c:pt>
                <c:pt idx="1864">
                  <c:v>130.30004879999979</c:v>
                </c:pt>
                <c:pt idx="1865">
                  <c:v>130.19995119999999</c:v>
                </c:pt>
                <c:pt idx="1866">
                  <c:v>130</c:v>
                </c:pt>
                <c:pt idx="1867">
                  <c:v>129.89990239999997</c:v>
                </c:pt>
                <c:pt idx="1868">
                  <c:v>129.69995119999999</c:v>
                </c:pt>
                <c:pt idx="1869">
                  <c:v>129.60009760000003</c:v>
                </c:pt>
                <c:pt idx="1870">
                  <c:v>129.40002439999989</c:v>
                </c:pt>
                <c:pt idx="1871">
                  <c:v>129.30004880000001</c:v>
                </c:pt>
                <c:pt idx="1872">
                  <c:v>129.09997560000011</c:v>
                </c:pt>
                <c:pt idx="1873">
                  <c:v>129</c:v>
                </c:pt>
                <c:pt idx="1874">
                  <c:v>128.79992680000009</c:v>
                </c:pt>
                <c:pt idx="1875">
                  <c:v>128.70007319999991</c:v>
                </c:pt>
                <c:pt idx="1876">
                  <c:v>128.5</c:v>
                </c:pt>
                <c:pt idx="1877">
                  <c:v>128.40002439999989</c:v>
                </c:pt>
                <c:pt idx="1878">
                  <c:v>128.19995119999999</c:v>
                </c:pt>
                <c:pt idx="1879">
                  <c:v>128</c:v>
                </c:pt>
                <c:pt idx="1880">
                  <c:v>127.90002440000012</c:v>
                </c:pt>
                <c:pt idx="1881">
                  <c:v>127.79992680000009</c:v>
                </c:pt>
                <c:pt idx="1882">
                  <c:v>127.60009760000003</c:v>
                </c:pt>
                <c:pt idx="1883">
                  <c:v>127.40002440000012</c:v>
                </c:pt>
                <c:pt idx="1884">
                  <c:v>127.30004879999979</c:v>
                </c:pt>
                <c:pt idx="1885">
                  <c:v>127.19995119999999</c:v>
                </c:pt>
                <c:pt idx="1886">
                  <c:v>126.90002439999989</c:v>
                </c:pt>
                <c:pt idx="1887">
                  <c:v>126.79992680000009</c:v>
                </c:pt>
                <c:pt idx="1888">
                  <c:v>126.69995119999999</c:v>
                </c:pt>
                <c:pt idx="1889">
                  <c:v>126.5</c:v>
                </c:pt>
                <c:pt idx="1890">
                  <c:v>126.30004880000001</c:v>
                </c:pt>
                <c:pt idx="1891">
                  <c:v>126.20007319999991</c:v>
                </c:pt>
                <c:pt idx="1892">
                  <c:v>126.09997560000011</c:v>
                </c:pt>
                <c:pt idx="1893">
                  <c:v>125.90002439999989</c:v>
                </c:pt>
                <c:pt idx="1894">
                  <c:v>125.79992680000009</c:v>
                </c:pt>
                <c:pt idx="1895">
                  <c:v>125.59997559999988</c:v>
                </c:pt>
                <c:pt idx="1896">
                  <c:v>125.39990239999997</c:v>
                </c:pt>
                <c:pt idx="1897">
                  <c:v>125.30004880000001</c:v>
                </c:pt>
                <c:pt idx="1898">
                  <c:v>125.20007319999991</c:v>
                </c:pt>
                <c:pt idx="1899">
                  <c:v>124.90002439999989</c:v>
                </c:pt>
                <c:pt idx="1900">
                  <c:v>124.80004880000001</c:v>
                </c:pt>
                <c:pt idx="1901">
                  <c:v>124.69995120000021</c:v>
                </c:pt>
                <c:pt idx="1902">
                  <c:v>124.5</c:v>
                </c:pt>
                <c:pt idx="1903">
                  <c:v>124.29992680000009</c:v>
                </c:pt>
                <c:pt idx="1904">
                  <c:v>124.20007319999991</c:v>
                </c:pt>
                <c:pt idx="1905">
                  <c:v>124</c:v>
                </c:pt>
                <c:pt idx="1906">
                  <c:v>123.90002439999989</c:v>
                </c:pt>
                <c:pt idx="1907">
                  <c:v>123.69995119999999</c:v>
                </c:pt>
                <c:pt idx="1908">
                  <c:v>123.59997560000011</c:v>
                </c:pt>
                <c:pt idx="1909">
                  <c:v>123.40002440000012</c:v>
                </c:pt>
                <c:pt idx="1910">
                  <c:v>123.29992680000009</c:v>
                </c:pt>
                <c:pt idx="1911">
                  <c:v>123.10009760000003</c:v>
                </c:pt>
                <c:pt idx="1912">
                  <c:v>122.90002440000012</c:v>
                </c:pt>
                <c:pt idx="1913">
                  <c:v>122.80004879999979</c:v>
                </c:pt>
                <c:pt idx="1914">
                  <c:v>122.69995119999999</c:v>
                </c:pt>
                <c:pt idx="1915">
                  <c:v>122.5</c:v>
                </c:pt>
                <c:pt idx="1916">
                  <c:v>122.29992680000009</c:v>
                </c:pt>
                <c:pt idx="1917">
                  <c:v>122.19995119999999</c:v>
                </c:pt>
                <c:pt idx="1918">
                  <c:v>122</c:v>
                </c:pt>
                <c:pt idx="1919">
                  <c:v>121.90002440000012</c:v>
                </c:pt>
                <c:pt idx="1920">
                  <c:v>121.70007319999991</c:v>
                </c:pt>
                <c:pt idx="1921">
                  <c:v>121.5</c:v>
                </c:pt>
                <c:pt idx="1922">
                  <c:v>121.40002439999989</c:v>
                </c:pt>
                <c:pt idx="1923">
                  <c:v>121.29992680000009</c:v>
                </c:pt>
                <c:pt idx="1924">
                  <c:v>121</c:v>
                </c:pt>
                <c:pt idx="1925">
                  <c:v>120.89990239999997</c:v>
                </c:pt>
                <c:pt idx="1926">
                  <c:v>120.80004880000001</c:v>
                </c:pt>
                <c:pt idx="1927">
                  <c:v>120.60009760000003</c:v>
                </c:pt>
                <c:pt idx="1928">
                  <c:v>120.5</c:v>
                </c:pt>
                <c:pt idx="1929">
                  <c:v>120.30004880000001</c:v>
                </c:pt>
                <c:pt idx="1930">
                  <c:v>120.09997560000011</c:v>
                </c:pt>
                <c:pt idx="1931">
                  <c:v>120</c:v>
                </c:pt>
                <c:pt idx="1932">
                  <c:v>119.89990239999997</c:v>
                </c:pt>
                <c:pt idx="1933">
                  <c:v>119.59997559999988</c:v>
                </c:pt>
                <c:pt idx="1934">
                  <c:v>119.5</c:v>
                </c:pt>
                <c:pt idx="1935">
                  <c:v>119.40002439999989</c:v>
                </c:pt>
                <c:pt idx="1936">
                  <c:v>119.30004880000001</c:v>
                </c:pt>
                <c:pt idx="1937">
                  <c:v>119.09997560000011</c:v>
                </c:pt>
                <c:pt idx="1938">
                  <c:v>118.90002440000012</c:v>
                </c:pt>
                <c:pt idx="1939">
                  <c:v>118.69995120000021</c:v>
                </c:pt>
                <c:pt idx="1940">
                  <c:v>118.59997559999988</c:v>
                </c:pt>
                <c:pt idx="1941">
                  <c:v>118.5</c:v>
                </c:pt>
                <c:pt idx="1942">
                  <c:v>118.30004879999979</c:v>
                </c:pt>
                <c:pt idx="1943">
                  <c:v>118.09997559999988</c:v>
                </c:pt>
                <c:pt idx="1944">
                  <c:v>118</c:v>
                </c:pt>
                <c:pt idx="1945">
                  <c:v>117.90002440000012</c:v>
                </c:pt>
                <c:pt idx="1946">
                  <c:v>117.69995120000021</c:v>
                </c:pt>
                <c:pt idx="1947">
                  <c:v>117.5</c:v>
                </c:pt>
                <c:pt idx="1948">
                  <c:v>117.40002440000012</c:v>
                </c:pt>
                <c:pt idx="1949">
                  <c:v>117.20007319999991</c:v>
                </c:pt>
                <c:pt idx="1950">
                  <c:v>117.09997559999988</c:v>
                </c:pt>
                <c:pt idx="1951">
                  <c:v>116.90002439999989</c:v>
                </c:pt>
                <c:pt idx="1952">
                  <c:v>116.69995119999999</c:v>
                </c:pt>
                <c:pt idx="1953">
                  <c:v>116.59997560000011</c:v>
                </c:pt>
                <c:pt idx="1954">
                  <c:v>116.5</c:v>
                </c:pt>
                <c:pt idx="1955">
                  <c:v>116.29992680000009</c:v>
                </c:pt>
                <c:pt idx="1956">
                  <c:v>116.10009760000003</c:v>
                </c:pt>
                <c:pt idx="1957">
                  <c:v>116</c:v>
                </c:pt>
                <c:pt idx="1958">
                  <c:v>115.80004879999979</c:v>
                </c:pt>
                <c:pt idx="1959">
                  <c:v>115.69995119999999</c:v>
                </c:pt>
                <c:pt idx="1960">
                  <c:v>115.59997560000011</c:v>
                </c:pt>
                <c:pt idx="1961">
                  <c:v>115.29992680000009</c:v>
                </c:pt>
                <c:pt idx="1962">
                  <c:v>115.19995119999999</c:v>
                </c:pt>
                <c:pt idx="1963">
                  <c:v>115.10009760000003</c:v>
                </c:pt>
                <c:pt idx="1964">
                  <c:v>114.90002440000012</c:v>
                </c:pt>
                <c:pt idx="1965">
                  <c:v>114.80004879999979</c:v>
                </c:pt>
                <c:pt idx="1966">
                  <c:v>114.59997560000011</c:v>
                </c:pt>
                <c:pt idx="1967">
                  <c:v>114.5</c:v>
                </c:pt>
                <c:pt idx="1968">
                  <c:v>114.29992680000009</c:v>
                </c:pt>
                <c:pt idx="1969">
                  <c:v>114.19995119999999</c:v>
                </c:pt>
                <c:pt idx="1970">
                  <c:v>114.10009760000003</c:v>
                </c:pt>
                <c:pt idx="1971">
                  <c:v>113.80004880000001</c:v>
                </c:pt>
                <c:pt idx="1972">
                  <c:v>113.70007319999991</c:v>
                </c:pt>
                <c:pt idx="1973">
                  <c:v>113.59997560000011</c:v>
                </c:pt>
                <c:pt idx="1974">
                  <c:v>113.40002439999989</c:v>
                </c:pt>
                <c:pt idx="1975">
                  <c:v>113.19995120000021</c:v>
                </c:pt>
                <c:pt idx="1976">
                  <c:v>113.09997559999988</c:v>
                </c:pt>
                <c:pt idx="1977">
                  <c:v>112.89990239999997</c:v>
                </c:pt>
                <c:pt idx="1978">
                  <c:v>112.80004880000001</c:v>
                </c:pt>
                <c:pt idx="1979">
                  <c:v>112.70007319999991</c:v>
                </c:pt>
                <c:pt idx="1980">
                  <c:v>112.40002439999989</c:v>
                </c:pt>
                <c:pt idx="1981">
                  <c:v>112.30004880000001</c:v>
                </c:pt>
                <c:pt idx="1982">
                  <c:v>112.19995120000021</c:v>
                </c:pt>
                <c:pt idx="1983">
                  <c:v>112.09997559999988</c:v>
                </c:pt>
                <c:pt idx="1984">
                  <c:v>111.89990239999997</c:v>
                </c:pt>
                <c:pt idx="1985">
                  <c:v>111.70007319999991</c:v>
                </c:pt>
                <c:pt idx="1986">
                  <c:v>111.59997559999988</c:v>
                </c:pt>
                <c:pt idx="1987">
                  <c:v>111.40002439999989</c:v>
                </c:pt>
                <c:pt idx="1988">
                  <c:v>111.30004880000001</c:v>
                </c:pt>
                <c:pt idx="1989">
                  <c:v>111.19995120000021</c:v>
                </c:pt>
                <c:pt idx="1990">
                  <c:v>110.90002440000012</c:v>
                </c:pt>
                <c:pt idx="1991">
                  <c:v>110.79992680000009</c:v>
                </c:pt>
                <c:pt idx="1992">
                  <c:v>110.70007319999991</c:v>
                </c:pt>
                <c:pt idx="1993">
                  <c:v>110.59997559999988</c:v>
                </c:pt>
                <c:pt idx="1994">
                  <c:v>110.40002439999989</c:v>
                </c:pt>
                <c:pt idx="1995">
                  <c:v>110.19995119999999</c:v>
                </c:pt>
                <c:pt idx="1996">
                  <c:v>110.09997560000011</c:v>
                </c:pt>
                <c:pt idx="1997">
                  <c:v>109.90002440000012</c:v>
                </c:pt>
                <c:pt idx="1998">
                  <c:v>109.79992680000009</c:v>
                </c:pt>
                <c:pt idx="1999">
                  <c:v>109.70007319999991</c:v>
                </c:pt>
              </c:numCache>
            </c:numRef>
          </c:xVal>
          <c:yVal>
            <c:numRef>
              <c:f>[GS3.xlsx]Modified_THOR!$Y$3:$Y$2002</c:f>
              <c:numCache>
                <c:formatCode>0.00E+00</c:formatCode>
                <c:ptCount val="2000"/>
                <c:pt idx="0">
                  <c:v>530.63000488</c:v>
                </c:pt>
                <c:pt idx="1">
                  <c:v>530.63000488</c:v>
                </c:pt>
                <c:pt idx="2">
                  <c:v>530.63000488</c:v>
                </c:pt>
                <c:pt idx="3">
                  <c:v>530.63000488</c:v>
                </c:pt>
                <c:pt idx="4">
                  <c:v>530.63000488</c:v>
                </c:pt>
                <c:pt idx="5">
                  <c:v>530.61999512</c:v>
                </c:pt>
                <c:pt idx="6">
                  <c:v>530.61999512</c:v>
                </c:pt>
                <c:pt idx="7">
                  <c:v>530.61999512</c:v>
                </c:pt>
                <c:pt idx="8">
                  <c:v>530.61999512</c:v>
                </c:pt>
                <c:pt idx="9">
                  <c:v>530.61999512</c:v>
                </c:pt>
                <c:pt idx="10">
                  <c:v>530.61999512</c:v>
                </c:pt>
                <c:pt idx="11">
                  <c:v>530.61999512</c:v>
                </c:pt>
                <c:pt idx="12">
                  <c:v>530.61999512</c:v>
                </c:pt>
                <c:pt idx="13">
                  <c:v>530.61999512</c:v>
                </c:pt>
                <c:pt idx="14">
                  <c:v>530.61999512</c:v>
                </c:pt>
                <c:pt idx="15">
                  <c:v>530.61999512</c:v>
                </c:pt>
                <c:pt idx="16">
                  <c:v>530.61999512</c:v>
                </c:pt>
                <c:pt idx="17">
                  <c:v>530.61999512</c:v>
                </c:pt>
                <c:pt idx="18">
                  <c:v>530.61999512</c:v>
                </c:pt>
                <c:pt idx="19">
                  <c:v>530.61999512</c:v>
                </c:pt>
                <c:pt idx="20">
                  <c:v>530.61999512</c:v>
                </c:pt>
                <c:pt idx="21">
                  <c:v>530.61999512</c:v>
                </c:pt>
                <c:pt idx="22">
                  <c:v>530.61999512</c:v>
                </c:pt>
                <c:pt idx="23">
                  <c:v>530.61999512</c:v>
                </c:pt>
                <c:pt idx="24">
                  <c:v>530.61999512</c:v>
                </c:pt>
                <c:pt idx="25">
                  <c:v>530.60998534999999</c:v>
                </c:pt>
                <c:pt idx="26">
                  <c:v>530.60998534999999</c:v>
                </c:pt>
                <c:pt idx="27">
                  <c:v>530.60998534999999</c:v>
                </c:pt>
                <c:pt idx="28">
                  <c:v>530.60998534999999</c:v>
                </c:pt>
                <c:pt idx="29">
                  <c:v>530.60998534999999</c:v>
                </c:pt>
                <c:pt idx="30">
                  <c:v>530.60998534999999</c:v>
                </c:pt>
                <c:pt idx="31">
                  <c:v>530.60998534999999</c:v>
                </c:pt>
                <c:pt idx="32">
                  <c:v>530.60998534999999</c:v>
                </c:pt>
                <c:pt idx="33">
                  <c:v>530.60000610999998</c:v>
                </c:pt>
                <c:pt idx="34">
                  <c:v>530.60000610999998</c:v>
                </c:pt>
                <c:pt idx="35">
                  <c:v>530.60000610999998</c:v>
                </c:pt>
                <c:pt idx="36">
                  <c:v>530.60000610999998</c:v>
                </c:pt>
                <c:pt idx="37">
                  <c:v>530.60000610999998</c:v>
                </c:pt>
                <c:pt idx="38">
                  <c:v>530.58999633999997</c:v>
                </c:pt>
                <c:pt idx="39">
                  <c:v>530.58999633999997</c:v>
                </c:pt>
                <c:pt idx="40">
                  <c:v>530.58999633999997</c:v>
                </c:pt>
                <c:pt idx="41">
                  <c:v>530.58999633999997</c:v>
                </c:pt>
                <c:pt idx="42">
                  <c:v>530.58999633999997</c:v>
                </c:pt>
                <c:pt idx="43">
                  <c:v>530.57998656999996</c:v>
                </c:pt>
                <c:pt idx="44">
                  <c:v>530.57998656999996</c:v>
                </c:pt>
                <c:pt idx="45">
                  <c:v>530.57998656999996</c:v>
                </c:pt>
                <c:pt idx="46">
                  <c:v>530.57000732999995</c:v>
                </c:pt>
                <c:pt idx="47">
                  <c:v>530.57000732999995</c:v>
                </c:pt>
                <c:pt idx="48">
                  <c:v>530.57000732999995</c:v>
                </c:pt>
                <c:pt idx="49">
                  <c:v>530.55999755999994</c:v>
                </c:pt>
                <c:pt idx="50">
                  <c:v>530.55999755999994</c:v>
                </c:pt>
                <c:pt idx="51">
                  <c:v>530.55999755999994</c:v>
                </c:pt>
                <c:pt idx="52">
                  <c:v>530.54998780000005</c:v>
                </c:pt>
                <c:pt idx="53">
                  <c:v>530.54998780000005</c:v>
                </c:pt>
                <c:pt idx="54">
                  <c:v>530.54998780000005</c:v>
                </c:pt>
                <c:pt idx="55">
                  <c:v>530.54000855000004</c:v>
                </c:pt>
                <c:pt idx="56">
                  <c:v>530.54000855000004</c:v>
                </c:pt>
                <c:pt idx="57">
                  <c:v>530.52999878000003</c:v>
                </c:pt>
                <c:pt idx="58">
                  <c:v>530.52999878000003</c:v>
                </c:pt>
                <c:pt idx="59">
                  <c:v>530.51998902000003</c:v>
                </c:pt>
                <c:pt idx="60">
                  <c:v>530.51998902000003</c:v>
                </c:pt>
                <c:pt idx="61">
                  <c:v>530.51000977000001</c:v>
                </c:pt>
                <c:pt idx="62">
                  <c:v>530.51000977000001</c:v>
                </c:pt>
                <c:pt idx="63">
                  <c:v>530.5</c:v>
                </c:pt>
                <c:pt idx="64">
                  <c:v>530.5</c:v>
                </c:pt>
                <c:pt idx="65">
                  <c:v>530.48999024</c:v>
                </c:pt>
                <c:pt idx="66">
                  <c:v>530.48999024</c:v>
                </c:pt>
                <c:pt idx="67">
                  <c:v>530.48001098999998</c:v>
                </c:pt>
                <c:pt idx="68">
                  <c:v>530.47000121999997</c:v>
                </c:pt>
                <c:pt idx="69">
                  <c:v>530.47000121999997</c:v>
                </c:pt>
                <c:pt idx="70">
                  <c:v>530.45999145999997</c:v>
                </c:pt>
                <c:pt idx="71">
                  <c:v>530.44998168999996</c:v>
                </c:pt>
                <c:pt idx="72">
                  <c:v>530.44998168999996</c:v>
                </c:pt>
                <c:pt idx="73">
                  <c:v>530.44000243999994</c:v>
                </c:pt>
                <c:pt idx="74">
                  <c:v>530.42999268000005</c:v>
                </c:pt>
                <c:pt idx="75">
                  <c:v>530.42999268000005</c:v>
                </c:pt>
                <c:pt idx="76">
                  <c:v>530.41998291000004</c:v>
                </c:pt>
                <c:pt idx="77">
                  <c:v>530.41000366000003</c:v>
                </c:pt>
                <c:pt idx="78">
                  <c:v>530.39999390000003</c:v>
                </c:pt>
                <c:pt idx="79">
                  <c:v>530.38998413000002</c:v>
                </c:pt>
                <c:pt idx="80">
                  <c:v>530.38998413000002</c:v>
                </c:pt>
                <c:pt idx="81">
                  <c:v>530.38000488</c:v>
                </c:pt>
                <c:pt idx="82">
                  <c:v>530.36999512</c:v>
                </c:pt>
                <c:pt idx="83">
                  <c:v>530.35998534999999</c:v>
                </c:pt>
                <c:pt idx="84">
                  <c:v>530.35000610999998</c:v>
                </c:pt>
                <c:pt idx="85">
                  <c:v>530.33999633999997</c:v>
                </c:pt>
                <c:pt idx="86">
                  <c:v>530.32998656999996</c:v>
                </c:pt>
                <c:pt idx="87">
                  <c:v>530.32000732999995</c:v>
                </c:pt>
                <c:pt idx="88">
                  <c:v>530.30999755999994</c:v>
                </c:pt>
                <c:pt idx="89">
                  <c:v>530.29998780000005</c:v>
                </c:pt>
                <c:pt idx="90">
                  <c:v>530.29000855000004</c:v>
                </c:pt>
                <c:pt idx="91">
                  <c:v>530.27999878000003</c:v>
                </c:pt>
                <c:pt idx="92">
                  <c:v>530.26998902000003</c:v>
                </c:pt>
                <c:pt idx="93">
                  <c:v>530.25</c:v>
                </c:pt>
                <c:pt idx="94">
                  <c:v>530.23999024</c:v>
                </c:pt>
                <c:pt idx="95">
                  <c:v>530.23001098999998</c:v>
                </c:pt>
                <c:pt idx="96">
                  <c:v>530.22000121999997</c:v>
                </c:pt>
                <c:pt idx="97">
                  <c:v>530.20999145999997</c:v>
                </c:pt>
                <c:pt idx="98">
                  <c:v>530.19000243999994</c:v>
                </c:pt>
                <c:pt idx="99">
                  <c:v>530.17999268000005</c:v>
                </c:pt>
                <c:pt idx="100">
                  <c:v>530.16998291000004</c:v>
                </c:pt>
                <c:pt idx="101">
                  <c:v>530.14999390000003</c:v>
                </c:pt>
                <c:pt idx="102">
                  <c:v>530.13998413000002</c:v>
                </c:pt>
                <c:pt idx="103">
                  <c:v>530.13000488</c:v>
                </c:pt>
                <c:pt idx="104">
                  <c:v>530.10998534999999</c:v>
                </c:pt>
                <c:pt idx="105">
                  <c:v>530.10000610999998</c:v>
                </c:pt>
                <c:pt idx="106">
                  <c:v>530.07998656999996</c:v>
                </c:pt>
                <c:pt idx="107">
                  <c:v>530.07000732999995</c:v>
                </c:pt>
                <c:pt idx="108">
                  <c:v>530.04998780000005</c:v>
                </c:pt>
                <c:pt idx="109">
                  <c:v>530.04000855000004</c:v>
                </c:pt>
                <c:pt idx="110">
                  <c:v>530.01998902000003</c:v>
                </c:pt>
                <c:pt idx="111">
                  <c:v>530.01000977000001</c:v>
                </c:pt>
                <c:pt idx="112">
                  <c:v>529.98999024</c:v>
                </c:pt>
                <c:pt idx="113">
                  <c:v>529.97000121999997</c:v>
                </c:pt>
                <c:pt idx="114">
                  <c:v>529.95999145999997</c:v>
                </c:pt>
                <c:pt idx="115">
                  <c:v>529.94000243999994</c:v>
                </c:pt>
                <c:pt idx="116">
                  <c:v>529.91998291000004</c:v>
                </c:pt>
                <c:pt idx="117">
                  <c:v>529.89999390000003</c:v>
                </c:pt>
                <c:pt idx="118">
                  <c:v>529.88998413000002</c:v>
                </c:pt>
                <c:pt idx="119">
                  <c:v>529.86999512</c:v>
                </c:pt>
                <c:pt idx="120">
                  <c:v>529.85000610999998</c:v>
                </c:pt>
                <c:pt idx="121">
                  <c:v>529.82998656999996</c:v>
                </c:pt>
                <c:pt idx="122">
                  <c:v>529.80999755999994</c:v>
                </c:pt>
                <c:pt idx="123">
                  <c:v>529.79000855000004</c:v>
                </c:pt>
                <c:pt idx="124">
                  <c:v>529.76998902000003</c:v>
                </c:pt>
                <c:pt idx="125">
                  <c:v>529.75</c:v>
                </c:pt>
                <c:pt idx="126">
                  <c:v>529.73001098999998</c:v>
                </c:pt>
                <c:pt idx="127">
                  <c:v>529.70999145999997</c:v>
                </c:pt>
                <c:pt idx="128">
                  <c:v>529.69000243999994</c:v>
                </c:pt>
                <c:pt idx="129">
                  <c:v>529.66998291000004</c:v>
                </c:pt>
                <c:pt idx="130">
                  <c:v>529.64999390000003</c:v>
                </c:pt>
                <c:pt idx="131">
                  <c:v>529.63000488</c:v>
                </c:pt>
                <c:pt idx="132">
                  <c:v>529.60000610999998</c:v>
                </c:pt>
                <c:pt idx="133">
                  <c:v>529.57998656999996</c:v>
                </c:pt>
                <c:pt idx="134">
                  <c:v>529.55999755999994</c:v>
                </c:pt>
                <c:pt idx="135">
                  <c:v>529.52999878000003</c:v>
                </c:pt>
                <c:pt idx="136">
                  <c:v>529.51000977000001</c:v>
                </c:pt>
                <c:pt idx="137">
                  <c:v>529.48999024</c:v>
                </c:pt>
                <c:pt idx="138">
                  <c:v>529.45999145999997</c:v>
                </c:pt>
                <c:pt idx="139">
                  <c:v>529.44000243999994</c:v>
                </c:pt>
                <c:pt idx="140">
                  <c:v>529.41000366000003</c:v>
                </c:pt>
                <c:pt idx="141">
                  <c:v>529.38998413000002</c:v>
                </c:pt>
                <c:pt idx="142">
                  <c:v>529.35998534999999</c:v>
                </c:pt>
                <c:pt idx="143">
                  <c:v>529.32998656999996</c:v>
                </c:pt>
                <c:pt idx="144">
                  <c:v>529.30999755999994</c:v>
                </c:pt>
                <c:pt idx="145">
                  <c:v>529.29000854000003</c:v>
                </c:pt>
                <c:pt idx="146">
                  <c:v>529.26000976</c:v>
                </c:pt>
                <c:pt idx="147">
                  <c:v>529.24002074999999</c:v>
                </c:pt>
                <c:pt idx="148">
                  <c:v>529.20999144999996</c:v>
                </c:pt>
                <c:pt idx="149">
                  <c:v>529.17999267000005</c:v>
                </c:pt>
                <c:pt idx="150">
                  <c:v>529.14999389000002</c:v>
                </c:pt>
                <c:pt idx="151">
                  <c:v>529.11999510999999</c:v>
                </c:pt>
                <c:pt idx="152">
                  <c:v>529.08999632999996</c:v>
                </c:pt>
                <c:pt idx="153">
                  <c:v>529.05999756000006</c:v>
                </c:pt>
                <c:pt idx="154">
                  <c:v>529.02999878000003</c:v>
                </c:pt>
                <c:pt idx="155">
                  <c:v>529</c:v>
                </c:pt>
                <c:pt idx="156">
                  <c:v>528.97000121999997</c:v>
                </c:pt>
                <c:pt idx="157">
                  <c:v>528.94000244000006</c:v>
                </c:pt>
                <c:pt idx="158">
                  <c:v>528.91000366000003</c:v>
                </c:pt>
                <c:pt idx="159">
                  <c:v>528.88000488</c:v>
                </c:pt>
                <c:pt idx="160">
                  <c:v>528.83999632999996</c:v>
                </c:pt>
                <c:pt idx="161">
                  <c:v>528.80999756000006</c:v>
                </c:pt>
                <c:pt idx="162">
                  <c:v>528.77999878000003</c:v>
                </c:pt>
                <c:pt idx="163">
                  <c:v>528.74002074999999</c:v>
                </c:pt>
                <c:pt idx="164">
                  <c:v>528.70999144999996</c:v>
                </c:pt>
                <c:pt idx="165">
                  <c:v>528.67999267000005</c:v>
                </c:pt>
                <c:pt idx="166">
                  <c:v>528.64001464</c:v>
                </c:pt>
                <c:pt idx="167">
                  <c:v>528.61001586999998</c:v>
                </c:pt>
                <c:pt idx="168">
                  <c:v>528.57000731999995</c:v>
                </c:pt>
                <c:pt idx="169">
                  <c:v>528.52999878000003</c:v>
                </c:pt>
                <c:pt idx="170">
                  <c:v>528.5</c:v>
                </c:pt>
                <c:pt idx="171">
                  <c:v>528.45999144999996</c:v>
                </c:pt>
                <c:pt idx="172">
                  <c:v>528.42001342000003</c:v>
                </c:pt>
                <c:pt idx="173">
                  <c:v>528.39001464</c:v>
                </c:pt>
                <c:pt idx="174">
                  <c:v>528.35000609999997</c:v>
                </c:pt>
                <c:pt idx="175">
                  <c:v>528.30999756000006</c:v>
                </c:pt>
                <c:pt idx="176">
                  <c:v>528.27001953000001</c:v>
                </c:pt>
                <c:pt idx="177">
                  <c:v>528.23001097999997</c:v>
                </c:pt>
                <c:pt idx="178">
                  <c:v>528.19000244000006</c:v>
                </c:pt>
                <c:pt idx="179">
                  <c:v>528.14999389000002</c:v>
                </c:pt>
                <c:pt idx="180">
                  <c:v>528.11001586999998</c:v>
                </c:pt>
                <c:pt idx="181">
                  <c:v>528.07000731999995</c:v>
                </c:pt>
                <c:pt idx="182">
                  <c:v>528.02999878000003</c:v>
                </c:pt>
                <c:pt idx="183">
                  <c:v>527.99002074999999</c:v>
                </c:pt>
                <c:pt idx="184">
                  <c:v>527.94000244000006</c:v>
                </c:pt>
                <c:pt idx="185">
                  <c:v>527.89999389000002</c:v>
                </c:pt>
                <c:pt idx="186">
                  <c:v>527.86001586999998</c:v>
                </c:pt>
                <c:pt idx="187">
                  <c:v>527.80999756000006</c:v>
                </c:pt>
                <c:pt idx="188">
                  <c:v>527.77001953000001</c:v>
                </c:pt>
                <c:pt idx="189">
                  <c:v>527.72000121999997</c:v>
                </c:pt>
                <c:pt idx="190">
                  <c:v>527.67999267000005</c:v>
                </c:pt>
                <c:pt idx="191">
                  <c:v>527.63000488</c:v>
                </c:pt>
                <c:pt idx="192">
                  <c:v>527.58999632999996</c:v>
                </c:pt>
                <c:pt idx="193">
                  <c:v>527.54000854000003</c:v>
                </c:pt>
                <c:pt idx="194">
                  <c:v>527.49002074999999</c:v>
                </c:pt>
                <c:pt idx="195">
                  <c:v>527.44000244000006</c:v>
                </c:pt>
                <c:pt idx="196">
                  <c:v>527.39999389000002</c:v>
                </c:pt>
                <c:pt idx="197">
                  <c:v>527.35000609999997</c:v>
                </c:pt>
                <c:pt idx="198">
                  <c:v>527.30001831000004</c:v>
                </c:pt>
                <c:pt idx="199">
                  <c:v>527.25</c:v>
                </c:pt>
                <c:pt idx="200">
                  <c:v>527.20001219999995</c:v>
                </c:pt>
                <c:pt idx="201">
                  <c:v>527.14999389000002</c:v>
                </c:pt>
                <c:pt idx="202">
                  <c:v>527.10000609999997</c:v>
                </c:pt>
                <c:pt idx="203">
                  <c:v>527.05001831000004</c:v>
                </c:pt>
                <c:pt idx="204">
                  <c:v>526.99002074999999</c:v>
                </c:pt>
                <c:pt idx="205">
                  <c:v>526.94000244000006</c:v>
                </c:pt>
                <c:pt idx="206">
                  <c:v>526.89001464</c:v>
                </c:pt>
                <c:pt idx="207">
                  <c:v>526.83001708999996</c:v>
                </c:pt>
                <c:pt idx="208">
                  <c:v>526.77999878000003</c:v>
                </c:pt>
                <c:pt idx="209">
                  <c:v>526.73001097999997</c:v>
                </c:pt>
                <c:pt idx="210">
                  <c:v>526.67001342000003</c:v>
                </c:pt>
                <c:pt idx="211">
                  <c:v>526.61999510999999</c:v>
                </c:pt>
                <c:pt idx="212">
                  <c:v>526.55999756000006</c:v>
                </c:pt>
                <c:pt idx="213">
                  <c:v>526.5</c:v>
                </c:pt>
                <c:pt idx="214">
                  <c:v>526.45001219999995</c:v>
                </c:pt>
                <c:pt idx="215">
                  <c:v>526.39001464</c:v>
                </c:pt>
                <c:pt idx="216">
                  <c:v>526.33001708999996</c:v>
                </c:pt>
                <c:pt idx="217">
                  <c:v>526.27001953000001</c:v>
                </c:pt>
                <c:pt idx="218">
                  <c:v>526.20999144999996</c:v>
                </c:pt>
                <c:pt idx="219">
                  <c:v>526.14999389000002</c:v>
                </c:pt>
                <c:pt idx="220">
                  <c:v>526.08999632999996</c:v>
                </c:pt>
                <c:pt idx="221">
                  <c:v>526.02999878000003</c:v>
                </c:pt>
                <c:pt idx="222">
                  <c:v>525.97000121999997</c:v>
                </c:pt>
                <c:pt idx="223">
                  <c:v>525.91000366000003</c:v>
                </c:pt>
                <c:pt idx="224">
                  <c:v>525.85000609999997</c:v>
                </c:pt>
                <c:pt idx="225">
                  <c:v>525.79000854000003</c:v>
                </c:pt>
                <c:pt idx="226">
                  <c:v>525.72000121999997</c:v>
                </c:pt>
                <c:pt idx="227">
                  <c:v>525.66000366000003</c:v>
                </c:pt>
                <c:pt idx="228">
                  <c:v>525.58999632999996</c:v>
                </c:pt>
                <c:pt idx="229">
                  <c:v>525.52999878000003</c:v>
                </c:pt>
                <c:pt idx="230">
                  <c:v>525.47000121999997</c:v>
                </c:pt>
                <c:pt idx="231">
                  <c:v>525.39999389000002</c:v>
                </c:pt>
                <c:pt idx="232">
                  <c:v>525.33001708999996</c:v>
                </c:pt>
                <c:pt idx="233">
                  <c:v>525.27001953000001</c:v>
                </c:pt>
                <c:pt idx="234">
                  <c:v>525.20001219999995</c:v>
                </c:pt>
                <c:pt idx="235">
                  <c:v>525.13000488</c:v>
                </c:pt>
                <c:pt idx="236">
                  <c:v>525.05999756000006</c:v>
                </c:pt>
                <c:pt idx="237">
                  <c:v>524.99002074999999</c:v>
                </c:pt>
                <c:pt idx="238">
                  <c:v>524.92001342000003</c:v>
                </c:pt>
                <c:pt idx="239">
                  <c:v>524.86001586999998</c:v>
                </c:pt>
                <c:pt idx="240">
                  <c:v>524.79000854000003</c:v>
                </c:pt>
                <c:pt idx="241">
                  <c:v>524.70999144999996</c:v>
                </c:pt>
                <c:pt idx="242">
                  <c:v>524.64001464</c:v>
                </c:pt>
                <c:pt idx="243">
                  <c:v>524.57000731999995</c:v>
                </c:pt>
                <c:pt idx="244">
                  <c:v>524.5</c:v>
                </c:pt>
                <c:pt idx="245">
                  <c:v>524.42999267000005</c:v>
                </c:pt>
                <c:pt idx="246">
                  <c:v>524.35000609999997</c:v>
                </c:pt>
                <c:pt idx="247">
                  <c:v>524.27999878000003</c:v>
                </c:pt>
                <c:pt idx="248">
                  <c:v>524.20999144999996</c:v>
                </c:pt>
                <c:pt idx="249">
                  <c:v>524.13000488</c:v>
                </c:pt>
                <c:pt idx="250">
                  <c:v>524.05999756000006</c:v>
                </c:pt>
                <c:pt idx="251">
                  <c:v>523.98001097999997</c:v>
                </c:pt>
                <c:pt idx="252">
                  <c:v>523.89999389000002</c:v>
                </c:pt>
                <c:pt idx="253">
                  <c:v>523.83001708999996</c:v>
                </c:pt>
                <c:pt idx="254">
                  <c:v>523.75</c:v>
                </c:pt>
                <c:pt idx="255">
                  <c:v>523.67001342000003</c:v>
                </c:pt>
                <c:pt idx="256">
                  <c:v>523.60000609999997</c:v>
                </c:pt>
                <c:pt idx="257">
                  <c:v>523.52001953000001</c:v>
                </c:pt>
                <c:pt idx="258">
                  <c:v>523.44000244000006</c:v>
                </c:pt>
                <c:pt idx="259">
                  <c:v>523.36001586999998</c:v>
                </c:pt>
                <c:pt idx="260">
                  <c:v>523.27999878000003</c:v>
                </c:pt>
                <c:pt idx="261">
                  <c:v>523.20001219999995</c:v>
                </c:pt>
                <c:pt idx="262">
                  <c:v>523.11999510999999</c:v>
                </c:pt>
                <c:pt idx="263">
                  <c:v>523.02999878000003</c:v>
                </c:pt>
                <c:pt idx="264">
                  <c:v>522.95001219999995</c:v>
                </c:pt>
                <c:pt idx="265">
                  <c:v>522.86999510999999</c:v>
                </c:pt>
                <c:pt idx="266">
                  <c:v>522.79000854000003</c:v>
                </c:pt>
                <c:pt idx="267">
                  <c:v>522.70001219999995</c:v>
                </c:pt>
                <c:pt idx="268">
                  <c:v>522.61999510999999</c:v>
                </c:pt>
                <c:pt idx="269">
                  <c:v>522.52999878000003</c:v>
                </c:pt>
                <c:pt idx="270">
                  <c:v>522.45001219999995</c:v>
                </c:pt>
                <c:pt idx="271">
                  <c:v>522.36001586999998</c:v>
                </c:pt>
                <c:pt idx="272">
                  <c:v>522.27001953000001</c:v>
                </c:pt>
                <c:pt idx="273">
                  <c:v>522.19000244000006</c:v>
                </c:pt>
                <c:pt idx="274">
                  <c:v>522.10000609999997</c:v>
                </c:pt>
                <c:pt idx="275">
                  <c:v>522.01000976</c:v>
                </c:pt>
                <c:pt idx="276">
                  <c:v>521.92001342000003</c:v>
                </c:pt>
                <c:pt idx="277">
                  <c:v>521.83999632999996</c:v>
                </c:pt>
                <c:pt idx="278">
                  <c:v>521.75</c:v>
                </c:pt>
                <c:pt idx="279">
                  <c:v>521.66000366000003</c:v>
                </c:pt>
                <c:pt idx="280">
                  <c:v>521.55999756000006</c:v>
                </c:pt>
                <c:pt idx="281">
                  <c:v>521.47000121999997</c:v>
                </c:pt>
                <c:pt idx="282">
                  <c:v>521.38999938999996</c:v>
                </c:pt>
                <c:pt idx="283">
                  <c:v>521.30000304999999</c:v>
                </c:pt>
                <c:pt idx="284">
                  <c:v>521.21000671000002</c:v>
                </c:pt>
                <c:pt idx="285">
                  <c:v>521.12001037999994</c:v>
                </c:pt>
                <c:pt idx="286">
                  <c:v>521.02000426999996</c:v>
                </c:pt>
                <c:pt idx="287">
                  <c:v>520.93000792999999</c:v>
                </c:pt>
                <c:pt idx="288">
                  <c:v>520.8300018299999</c:v>
                </c:pt>
                <c:pt idx="289">
                  <c:v>520.74000548999993</c:v>
                </c:pt>
                <c:pt idx="290">
                  <c:v>520.63999938999996</c:v>
                </c:pt>
                <c:pt idx="291">
                  <c:v>520.55000304999999</c:v>
                </c:pt>
                <c:pt idx="292">
                  <c:v>520.44999695000001</c:v>
                </c:pt>
                <c:pt idx="293">
                  <c:v>520.34999083999992</c:v>
                </c:pt>
                <c:pt idx="294">
                  <c:v>520.25999451000007</c:v>
                </c:pt>
                <c:pt idx="295">
                  <c:v>520.15998839999997</c:v>
                </c:pt>
                <c:pt idx="296">
                  <c:v>520.06001282</c:v>
                </c:pt>
                <c:pt idx="297">
                  <c:v>519.96000671000002</c:v>
                </c:pt>
                <c:pt idx="298">
                  <c:v>519.86000061000004</c:v>
                </c:pt>
                <c:pt idx="299">
                  <c:v>519.75999451000007</c:v>
                </c:pt>
                <c:pt idx="300">
                  <c:v>519.65998839999997</c:v>
                </c:pt>
                <c:pt idx="301">
                  <c:v>519.56001282</c:v>
                </c:pt>
                <c:pt idx="302">
                  <c:v>519.46000671000002</c:v>
                </c:pt>
                <c:pt idx="303">
                  <c:v>519.36999512</c:v>
                </c:pt>
                <c:pt idx="304">
                  <c:v>519.26000977000001</c:v>
                </c:pt>
                <c:pt idx="305">
                  <c:v>519.16000366000003</c:v>
                </c:pt>
                <c:pt idx="306">
                  <c:v>519.05999756000006</c:v>
                </c:pt>
                <c:pt idx="307">
                  <c:v>518.94998168999996</c:v>
                </c:pt>
                <c:pt idx="308">
                  <c:v>518.85000610999998</c:v>
                </c:pt>
                <c:pt idx="309">
                  <c:v>518.73999024</c:v>
                </c:pt>
                <c:pt idx="310">
                  <c:v>518.63998413000002</c:v>
                </c:pt>
                <c:pt idx="311">
                  <c:v>518.52999877999991</c:v>
                </c:pt>
                <c:pt idx="312">
                  <c:v>518.41998291000004</c:v>
                </c:pt>
                <c:pt idx="313">
                  <c:v>518.32000732999995</c:v>
                </c:pt>
                <c:pt idx="314">
                  <c:v>518.20999146000008</c:v>
                </c:pt>
                <c:pt idx="315">
                  <c:v>518.10000610999998</c:v>
                </c:pt>
                <c:pt idx="316">
                  <c:v>517.98999024</c:v>
                </c:pt>
                <c:pt idx="317">
                  <c:v>517.88000489000001</c:v>
                </c:pt>
                <c:pt idx="318">
                  <c:v>517.76998902000003</c:v>
                </c:pt>
                <c:pt idx="319">
                  <c:v>517.66000366000003</c:v>
                </c:pt>
                <c:pt idx="320">
                  <c:v>517.54998780000005</c:v>
                </c:pt>
                <c:pt idx="321">
                  <c:v>517.44000243999994</c:v>
                </c:pt>
                <c:pt idx="322">
                  <c:v>517.33999633999997</c:v>
                </c:pt>
                <c:pt idx="323">
                  <c:v>517.23001097999997</c:v>
                </c:pt>
                <c:pt idx="324">
                  <c:v>517.11001586999998</c:v>
                </c:pt>
                <c:pt idx="325">
                  <c:v>517</c:v>
                </c:pt>
                <c:pt idx="326">
                  <c:v>516.89001465000001</c:v>
                </c:pt>
                <c:pt idx="327">
                  <c:v>516.77001953000001</c:v>
                </c:pt>
                <c:pt idx="328">
                  <c:v>516.66000366000003</c:v>
                </c:pt>
                <c:pt idx="329">
                  <c:v>516.54000853999992</c:v>
                </c:pt>
                <c:pt idx="330">
                  <c:v>516.42999267000005</c:v>
                </c:pt>
                <c:pt idx="331">
                  <c:v>516.30999756000006</c:v>
                </c:pt>
                <c:pt idx="332">
                  <c:v>516.19000243999994</c:v>
                </c:pt>
                <c:pt idx="333">
                  <c:v>516.08001708999996</c:v>
                </c:pt>
                <c:pt idx="334">
                  <c:v>515.95999144999996</c:v>
                </c:pt>
                <c:pt idx="335">
                  <c:v>515.83999633999997</c:v>
                </c:pt>
                <c:pt idx="336">
                  <c:v>515.72000122000009</c:v>
                </c:pt>
                <c:pt idx="337">
                  <c:v>515.60000609999997</c:v>
                </c:pt>
                <c:pt idx="338">
                  <c:v>515.48001097999997</c:v>
                </c:pt>
                <c:pt idx="339">
                  <c:v>515.36001586999998</c:v>
                </c:pt>
                <c:pt idx="340">
                  <c:v>515.23999022999999</c:v>
                </c:pt>
                <c:pt idx="341">
                  <c:v>515.11999510999999</c:v>
                </c:pt>
                <c:pt idx="342">
                  <c:v>515</c:v>
                </c:pt>
                <c:pt idx="343">
                  <c:v>514.88999938999996</c:v>
                </c:pt>
                <c:pt idx="344">
                  <c:v>514.75999451000007</c:v>
                </c:pt>
                <c:pt idx="345">
                  <c:v>514.63999938999996</c:v>
                </c:pt>
                <c:pt idx="346">
                  <c:v>514.52000427000007</c:v>
                </c:pt>
                <c:pt idx="347">
                  <c:v>514.38999938999996</c:v>
                </c:pt>
                <c:pt idx="348">
                  <c:v>514.27000427000007</c:v>
                </c:pt>
                <c:pt idx="349">
                  <c:v>514.13999938999996</c:v>
                </c:pt>
                <c:pt idx="350">
                  <c:v>514.00999451000007</c:v>
                </c:pt>
                <c:pt idx="351">
                  <c:v>513.88999938999996</c:v>
                </c:pt>
                <c:pt idx="352">
                  <c:v>513.75999451000007</c:v>
                </c:pt>
                <c:pt idx="353">
                  <c:v>513.62998962000006</c:v>
                </c:pt>
                <c:pt idx="354">
                  <c:v>513.50999451000007</c:v>
                </c:pt>
                <c:pt idx="355">
                  <c:v>513.37998962000006</c:v>
                </c:pt>
                <c:pt idx="356">
                  <c:v>513.24998473999995</c:v>
                </c:pt>
                <c:pt idx="357">
                  <c:v>513.12001037999994</c:v>
                </c:pt>
                <c:pt idx="358">
                  <c:v>512.99000548999993</c:v>
                </c:pt>
                <c:pt idx="359">
                  <c:v>512.86000061000004</c:v>
                </c:pt>
                <c:pt idx="360">
                  <c:v>512.72999573000004</c:v>
                </c:pt>
                <c:pt idx="361">
                  <c:v>512.59001160000003</c:v>
                </c:pt>
                <c:pt idx="362">
                  <c:v>512.46000671000002</c:v>
                </c:pt>
                <c:pt idx="363">
                  <c:v>512.33000183000001</c:v>
                </c:pt>
                <c:pt idx="364">
                  <c:v>512.19999695000001</c:v>
                </c:pt>
                <c:pt idx="365">
                  <c:v>512.06001282</c:v>
                </c:pt>
                <c:pt idx="366">
                  <c:v>511.94000243999994</c:v>
                </c:pt>
                <c:pt idx="367">
                  <c:v>511.80999755999994</c:v>
                </c:pt>
                <c:pt idx="368">
                  <c:v>511.66998291000004</c:v>
                </c:pt>
                <c:pt idx="369">
                  <c:v>511.52999878000003</c:v>
                </c:pt>
                <c:pt idx="370">
                  <c:v>511.39999390000003</c:v>
                </c:pt>
                <c:pt idx="371">
                  <c:v>511.25997925000001</c:v>
                </c:pt>
                <c:pt idx="372">
                  <c:v>511.11999512</c:v>
                </c:pt>
                <c:pt idx="373">
                  <c:v>510.98999024</c:v>
                </c:pt>
                <c:pt idx="374">
                  <c:v>510.85000610999998</c:v>
                </c:pt>
                <c:pt idx="375">
                  <c:v>510.70999145999997</c:v>
                </c:pt>
                <c:pt idx="376">
                  <c:v>510.57000732999995</c:v>
                </c:pt>
                <c:pt idx="377">
                  <c:v>510.42999268000005</c:v>
                </c:pt>
                <c:pt idx="378">
                  <c:v>510.29000855000004</c:v>
                </c:pt>
                <c:pt idx="379">
                  <c:v>510.14999390000003</c:v>
                </c:pt>
                <c:pt idx="380">
                  <c:v>510.00997925000001</c:v>
                </c:pt>
                <c:pt idx="381">
                  <c:v>509.86999512</c:v>
                </c:pt>
                <c:pt idx="382">
                  <c:v>509.72000121999997</c:v>
                </c:pt>
                <c:pt idx="383">
                  <c:v>509.57998657999997</c:v>
                </c:pt>
                <c:pt idx="384">
                  <c:v>509.44000243999994</c:v>
                </c:pt>
                <c:pt idx="385">
                  <c:v>509.29998780000005</c:v>
                </c:pt>
                <c:pt idx="386">
                  <c:v>509.14999390000003</c:v>
                </c:pt>
                <c:pt idx="387">
                  <c:v>509.00997925000001</c:v>
                </c:pt>
                <c:pt idx="388">
                  <c:v>508.85998536</c:v>
                </c:pt>
                <c:pt idx="389">
                  <c:v>508.70999145999997</c:v>
                </c:pt>
                <c:pt idx="390">
                  <c:v>508.57000732999995</c:v>
                </c:pt>
                <c:pt idx="391">
                  <c:v>508.41998291000004</c:v>
                </c:pt>
                <c:pt idx="392">
                  <c:v>508.27999878000003</c:v>
                </c:pt>
                <c:pt idx="393">
                  <c:v>508.14001465000001</c:v>
                </c:pt>
                <c:pt idx="394">
                  <c:v>507.98999022999999</c:v>
                </c:pt>
                <c:pt idx="395">
                  <c:v>507.83999633999997</c:v>
                </c:pt>
                <c:pt idx="396">
                  <c:v>507.69000244000006</c:v>
                </c:pt>
                <c:pt idx="397">
                  <c:v>507.54000854000003</c:v>
                </c:pt>
                <c:pt idx="398">
                  <c:v>507.39001465000001</c:v>
                </c:pt>
                <c:pt idx="399">
                  <c:v>507.23999022999999</c:v>
                </c:pt>
                <c:pt idx="400">
                  <c:v>507.08999633999997</c:v>
                </c:pt>
                <c:pt idx="401">
                  <c:v>506.92999267000005</c:v>
                </c:pt>
                <c:pt idx="402">
                  <c:v>506.77999878000003</c:v>
                </c:pt>
                <c:pt idx="403">
                  <c:v>506.63000488</c:v>
                </c:pt>
                <c:pt idx="404">
                  <c:v>506.48001097999997</c:v>
                </c:pt>
                <c:pt idx="405">
                  <c:v>506.32000731999995</c:v>
                </c:pt>
                <c:pt idx="406">
                  <c:v>506.17001343000004</c:v>
                </c:pt>
                <c:pt idx="407">
                  <c:v>506.01000976</c:v>
                </c:pt>
                <c:pt idx="408">
                  <c:v>505.86001586999998</c:v>
                </c:pt>
                <c:pt idx="409">
                  <c:v>505.70001219999995</c:v>
                </c:pt>
                <c:pt idx="410">
                  <c:v>505.54000854000003</c:v>
                </c:pt>
                <c:pt idx="411">
                  <c:v>505.39001465000001</c:v>
                </c:pt>
                <c:pt idx="412">
                  <c:v>505.23001097999997</c:v>
                </c:pt>
                <c:pt idx="413">
                  <c:v>505.07000731999995</c:v>
                </c:pt>
                <c:pt idx="414">
                  <c:v>504.91000366000003</c:v>
                </c:pt>
                <c:pt idx="415">
                  <c:v>504.75</c:v>
                </c:pt>
                <c:pt idx="416">
                  <c:v>504.58999633999997</c:v>
                </c:pt>
                <c:pt idx="417">
                  <c:v>504.42999267000005</c:v>
                </c:pt>
                <c:pt idx="418">
                  <c:v>504.26998901000002</c:v>
                </c:pt>
                <c:pt idx="419">
                  <c:v>504.11001586999998</c:v>
                </c:pt>
                <c:pt idx="420">
                  <c:v>503.95001219999995</c:v>
                </c:pt>
                <c:pt idx="421">
                  <c:v>503.79000854000003</c:v>
                </c:pt>
                <c:pt idx="422">
                  <c:v>503.61999512</c:v>
                </c:pt>
                <c:pt idx="423">
                  <c:v>503.45999144999996</c:v>
                </c:pt>
                <c:pt idx="424">
                  <c:v>503.30001831000004</c:v>
                </c:pt>
                <c:pt idx="425">
                  <c:v>503.13000488</c:v>
                </c:pt>
                <c:pt idx="426">
                  <c:v>502.97000121999997</c:v>
                </c:pt>
                <c:pt idx="427">
                  <c:v>502.80001831000004</c:v>
                </c:pt>
                <c:pt idx="428">
                  <c:v>502.64001465000001</c:v>
                </c:pt>
                <c:pt idx="429">
                  <c:v>502.47000121999997</c:v>
                </c:pt>
                <c:pt idx="430">
                  <c:v>502.30999756000006</c:v>
                </c:pt>
                <c:pt idx="431">
                  <c:v>502.14001465000001</c:v>
                </c:pt>
                <c:pt idx="432">
                  <c:v>501.97000121999997</c:v>
                </c:pt>
                <c:pt idx="433">
                  <c:v>501.80001831000004</c:v>
                </c:pt>
                <c:pt idx="434">
                  <c:v>501.63000488</c:v>
                </c:pt>
                <c:pt idx="435">
                  <c:v>501.45999144999996</c:v>
                </c:pt>
                <c:pt idx="436">
                  <c:v>501.29000854000003</c:v>
                </c:pt>
                <c:pt idx="437">
                  <c:v>501.11999512</c:v>
                </c:pt>
                <c:pt idx="438">
                  <c:v>500.95001219999995</c:v>
                </c:pt>
                <c:pt idx="439">
                  <c:v>500.77999878000003</c:v>
                </c:pt>
                <c:pt idx="440">
                  <c:v>500.61001586999998</c:v>
                </c:pt>
                <c:pt idx="441">
                  <c:v>500.44000244000006</c:v>
                </c:pt>
                <c:pt idx="442">
                  <c:v>500.27000426999996</c:v>
                </c:pt>
                <c:pt idx="443">
                  <c:v>500.09999085000004</c:v>
                </c:pt>
                <c:pt idx="444">
                  <c:v>499.93000794</c:v>
                </c:pt>
                <c:pt idx="445">
                  <c:v>499.74998474000006</c:v>
                </c:pt>
                <c:pt idx="446">
                  <c:v>499.58000183000001</c:v>
                </c:pt>
                <c:pt idx="447">
                  <c:v>499.40000915999997</c:v>
                </c:pt>
                <c:pt idx="448">
                  <c:v>499.22999573000004</c:v>
                </c:pt>
                <c:pt idx="449">
                  <c:v>499.05000304999999</c:v>
                </c:pt>
                <c:pt idx="450">
                  <c:v>498.87001038000005</c:v>
                </c:pt>
                <c:pt idx="451">
                  <c:v>498.69999695000001</c:v>
                </c:pt>
                <c:pt idx="452">
                  <c:v>498.52000426999996</c:v>
                </c:pt>
                <c:pt idx="453">
                  <c:v>498.34001160000003</c:v>
                </c:pt>
                <c:pt idx="454">
                  <c:v>498.15998839999997</c:v>
                </c:pt>
                <c:pt idx="455">
                  <c:v>497.97999573000004</c:v>
                </c:pt>
                <c:pt idx="456">
                  <c:v>497.80000304999999</c:v>
                </c:pt>
                <c:pt idx="457">
                  <c:v>497.62001038000005</c:v>
                </c:pt>
                <c:pt idx="458">
                  <c:v>497.43998718</c:v>
                </c:pt>
                <c:pt idx="459">
                  <c:v>497.25999451000007</c:v>
                </c:pt>
                <c:pt idx="460">
                  <c:v>497.08000183000001</c:v>
                </c:pt>
                <c:pt idx="461">
                  <c:v>496.88999938999996</c:v>
                </c:pt>
                <c:pt idx="462">
                  <c:v>496.71000671000002</c:v>
                </c:pt>
                <c:pt idx="463">
                  <c:v>496.52998351999997</c:v>
                </c:pt>
                <c:pt idx="464">
                  <c:v>496.34001160000003</c:v>
                </c:pt>
                <c:pt idx="465">
                  <c:v>496.15998839999997</c:v>
                </c:pt>
                <c:pt idx="466">
                  <c:v>495.96998596000003</c:v>
                </c:pt>
                <c:pt idx="467">
                  <c:v>495.78999328999998</c:v>
                </c:pt>
                <c:pt idx="468">
                  <c:v>495.59999085000004</c:v>
                </c:pt>
                <c:pt idx="469">
                  <c:v>495.40998839999997</c:v>
                </c:pt>
                <c:pt idx="470">
                  <c:v>495.22999573000004</c:v>
                </c:pt>
                <c:pt idx="471">
                  <c:v>495.03999328999998</c:v>
                </c:pt>
                <c:pt idx="472">
                  <c:v>494.84999085000004</c:v>
                </c:pt>
                <c:pt idx="473">
                  <c:v>494.65998839999997</c:v>
                </c:pt>
                <c:pt idx="474">
                  <c:v>494.46998596000003</c:v>
                </c:pt>
                <c:pt idx="475">
                  <c:v>494.27998351999997</c:v>
                </c:pt>
                <c:pt idx="476">
                  <c:v>494.09001160000003</c:v>
                </c:pt>
                <c:pt idx="477">
                  <c:v>493.90000915999997</c:v>
                </c:pt>
                <c:pt idx="478">
                  <c:v>493.71000671000002</c:v>
                </c:pt>
                <c:pt idx="479">
                  <c:v>493.52000426999996</c:v>
                </c:pt>
                <c:pt idx="480">
                  <c:v>493.33000183000001</c:v>
                </c:pt>
                <c:pt idx="481">
                  <c:v>493.12998963000007</c:v>
                </c:pt>
                <c:pt idx="482">
                  <c:v>492.93998718</c:v>
                </c:pt>
                <c:pt idx="483">
                  <c:v>492.74998474000006</c:v>
                </c:pt>
                <c:pt idx="484">
                  <c:v>492.55000304999999</c:v>
                </c:pt>
                <c:pt idx="485">
                  <c:v>492.36000061000004</c:v>
                </c:pt>
                <c:pt idx="486">
                  <c:v>492.15998839999997</c:v>
                </c:pt>
                <c:pt idx="487">
                  <c:v>491.97998046999999</c:v>
                </c:pt>
                <c:pt idx="488">
                  <c:v>491.77999877999997</c:v>
                </c:pt>
                <c:pt idx="489">
                  <c:v>491.57998658000002</c:v>
                </c:pt>
                <c:pt idx="490">
                  <c:v>491.38998414000002</c:v>
                </c:pt>
                <c:pt idx="491">
                  <c:v>491.19000245000001</c:v>
                </c:pt>
                <c:pt idx="492">
                  <c:v>490.98999024</c:v>
                </c:pt>
                <c:pt idx="493">
                  <c:v>490.78997802999999</c:v>
                </c:pt>
                <c:pt idx="494">
                  <c:v>490.58999633999997</c:v>
                </c:pt>
                <c:pt idx="495">
                  <c:v>490.38998414000002</c:v>
                </c:pt>
                <c:pt idx="496">
                  <c:v>490.19000245000001</c:v>
                </c:pt>
                <c:pt idx="497">
                  <c:v>489.98999024</c:v>
                </c:pt>
                <c:pt idx="498">
                  <c:v>489.78997802999999</c:v>
                </c:pt>
                <c:pt idx="499">
                  <c:v>489.58999633999997</c:v>
                </c:pt>
                <c:pt idx="500">
                  <c:v>489.39001465000001</c:v>
                </c:pt>
                <c:pt idx="501">
                  <c:v>489.19000244</c:v>
                </c:pt>
                <c:pt idx="502">
                  <c:v>488.98999022999999</c:v>
                </c:pt>
                <c:pt idx="503">
                  <c:v>488.77999878000003</c:v>
                </c:pt>
                <c:pt idx="504">
                  <c:v>488.58001709000001</c:v>
                </c:pt>
                <c:pt idx="505">
                  <c:v>488.38000488</c:v>
                </c:pt>
                <c:pt idx="506">
                  <c:v>488.18000794</c:v>
                </c:pt>
                <c:pt idx="507">
                  <c:v>487.96998596000003</c:v>
                </c:pt>
                <c:pt idx="508">
                  <c:v>487.77000427000002</c:v>
                </c:pt>
                <c:pt idx="509">
                  <c:v>487.56999206</c:v>
                </c:pt>
                <c:pt idx="510">
                  <c:v>487.36000061000004</c:v>
                </c:pt>
                <c:pt idx="511">
                  <c:v>487.16000366000003</c:v>
                </c:pt>
                <c:pt idx="512">
                  <c:v>486.95999144999996</c:v>
                </c:pt>
                <c:pt idx="513">
                  <c:v>486.75999451000007</c:v>
                </c:pt>
                <c:pt idx="514">
                  <c:v>486.55000304999999</c:v>
                </c:pt>
                <c:pt idx="515">
                  <c:v>486.34999083999998</c:v>
                </c:pt>
                <c:pt idx="516">
                  <c:v>486.13999939000001</c:v>
                </c:pt>
                <c:pt idx="517">
                  <c:v>485.94000244</c:v>
                </c:pt>
                <c:pt idx="518">
                  <c:v>485.72999572999998</c:v>
                </c:pt>
                <c:pt idx="519">
                  <c:v>485.52000428000002</c:v>
                </c:pt>
                <c:pt idx="520">
                  <c:v>485.31999206</c:v>
                </c:pt>
                <c:pt idx="521">
                  <c:v>485.11999512</c:v>
                </c:pt>
                <c:pt idx="522">
                  <c:v>484.90998840999998</c:v>
                </c:pt>
                <c:pt idx="523">
                  <c:v>484.71000670999996</c:v>
                </c:pt>
                <c:pt idx="524">
                  <c:v>484.51000977000001</c:v>
                </c:pt>
                <c:pt idx="525">
                  <c:v>484.29000854999998</c:v>
                </c:pt>
                <c:pt idx="526">
                  <c:v>484.08001709000001</c:v>
                </c:pt>
                <c:pt idx="527">
                  <c:v>483.87998961999995</c:v>
                </c:pt>
                <c:pt idx="528">
                  <c:v>483.66998291000004</c:v>
                </c:pt>
                <c:pt idx="529">
                  <c:v>483.45999144999996</c:v>
                </c:pt>
                <c:pt idx="530">
                  <c:v>483.25999451000001</c:v>
                </c:pt>
                <c:pt idx="531">
                  <c:v>483.0499878</c:v>
                </c:pt>
                <c:pt idx="532">
                  <c:v>482.83999634000003</c:v>
                </c:pt>
                <c:pt idx="533">
                  <c:v>482.62998962</c:v>
                </c:pt>
                <c:pt idx="534">
                  <c:v>482.41998291000004</c:v>
                </c:pt>
                <c:pt idx="535">
                  <c:v>482.20999144999996</c:v>
                </c:pt>
                <c:pt idx="536">
                  <c:v>481.99998474000006</c:v>
                </c:pt>
                <c:pt idx="537">
                  <c:v>481.78997802999999</c:v>
                </c:pt>
                <c:pt idx="538">
                  <c:v>481.58001709000001</c:v>
                </c:pt>
                <c:pt idx="539">
                  <c:v>481.37001038</c:v>
                </c:pt>
                <c:pt idx="540">
                  <c:v>481.15000914999996</c:v>
                </c:pt>
                <c:pt idx="541">
                  <c:v>480.94000243999994</c:v>
                </c:pt>
                <c:pt idx="542">
                  <c:v>480.72999573000004</c:v>
                </c:pt>
                <c:pt idx="543">
                  <c:v>480.5099945</c:v>
                </c:pt>
                <c:pt idx="544">
                  <c:v>480.29998778999999</c:v>
                </c:pt>
                <c:pt idx="545">
                  <c:v>480.08000183000001</c:v>
                </c:pt>
                <c:pt idx="546">
                  <c:v>479.87001036999993</c:v>
                </c:pt>
                <c:pt idx="547">
                  <c:v>479.64999390000003</c:v>
                </c:pt>
                <c:pt idx="548">
                  <c:v>479.43000794</c:v>
                </c:pt>
                <c:pt idx="549">
                  <c:v>479.22001647999997</c:v>
                </c:pt>
                <c:pt idx="550">
                  <c:v>478.99000548999999</c:v>
                </c:pt>
                <c:pt idx="551">
                  <c:v>478.76998902000003</c:v>
                </c:pt>
                <c:pt idx="552">
                  <c:v>478.55001830999998</c:v>
                </c:pt>
                <c:pt idx="553">
                  <c:v>478.33000183000001</c:v>
                </c:pt>
                <c:pt idx="554">
                  <c:v>478.09999084000003</c:v>
                </c:pt>
                <c:pt idx="555">
                  <c:v>477.88000488</c:v>
                </c:pt>
                <c:pt idx="556">
                  <c:v>477.66000366000003</c:v>
                </c:pt>
                <c:pt idx="557">
                  <c:v>477.43998718</c:v>
                </c:pt>
                <c:pt idx="558">
                  <c:v>477.21000670999996</c:v>
                </c:pt>
                <c:pt idx="559">
                  <c:v>476.98999024</c:v>
                </c:pt>
                <c:pt idx="560">
                  <c:v>476.75</c:v>
                </c:pt>
                <c:pt idx="561">
                  <c:v>476.52999878000003</c:v>
                </c:pt>
                <c:pt idx="562">
                  <c:v>476.30001830999998</c:v>
                </c:pt>
                <c:pt idx="563">
                  <c:v>476.06999207000001</c:v>
                </c:pt>
                <c:pt idx="564">
                  <c:v>475.84001160000003</c:v>
                </c:pt>
                <c:pt idx="565">
                  <c:v>475.60998536</c:v>
                </c:pt>
                <c:pt idx="566">
                  <c:v>475.38000489000001</c:v>
                </c:pt>
                <c:pt idx="567">
                  <c:v>475.13998413000002</c:v>
                </c:pt>
                <c:pt idx="568">
                  <c:v>474.91000366000003</c:v>
                </c:pt>
                <c:pt idx="569">
                  <c:v>474.67999267000005</c:v>
                </c:pt>
                <c:pt idx="570">
                  <c:v>474.44000244000006</c:v>
                </c:pt>
                <c:pt idx="571">
                  <c:v>474.20001219999995</c:v>
                </c:pt>
                <c:pt idx="572">
                  <c:v>473.96998596000003</c:v>
                </c:pt>
                <c:pt idx="573">
                  <c:v>473.72999573000004</c:v>
                </c:pt>
                <c:pt idx="574">
                  <c:v>473.49000549000004</c:v>
                </c:pt>
                <c:pt idx="575">
                  <c:v>473.24998474000006</c:v>
                </c:pt>
                <c:pt idx="576">
                  <c:v>473.00999451000007</c:v>
                </c:pt>
                <c:pt idx="577">
                  <c:v>472.77000426999996</c:v>
                </c:pt>
                <c:pt idx="578">
                  <c:v>472.51998901000002</c:v>
                </c:pt>
                <c:pt idx="579">
                  <c:v>472.27999878000003</c:v>
                </c:pt>
                <c:pt idx="580">
                  <c:v>472.02999878000003</c:v>
                </c:pt>
                <c:pt idx="581">
                  <c:v>471.79000854000003</c:v>
                </c:pt>
                <c:pt idx="582">
                  <c:v>471.54000854000003</c:v>
                </c:pt>
                <c:pt idx="583">
                  <c:v>471.30001831000004</c:v>
                </c:pt>
                <c:pt idx="584">
                  <c:v>471.04998780000005</c:v>
                </c:pt>
                <c:pt idx="585">
                  <c:v>470.79998780000005</c:v>
                </c:pt>
                <c:pt idx="586">
                  <c:v>470.54998780000005</c:v>
                </c:pt>
                <c:pt idx="587">
                  <c:v>470.30999755999994</c:v>
                </c:pt>
                <c:pt idx="588">
                  <c:v>470.05000304999999</c:v>
                </c:pt>
                <c:pt idx="589">
                  <c:v>469.80000304999999</c:v>
                </c:pt>
                <c:pt idx="590">
                  <c:v>469.55000304999999</c:v>
                </c:pt>
                <c:pt idx="591">
                  <c:v>469.30001830999998</c:v>
                </c:pt>
                <c:pt idx="592">
                  <c:v>469.05001830999998</c:v>
                </c:pt>
                <c:pt idx="593">
                  <c:v>468.80001830999998</c:v>
                </c:pt>
                <c:pt idx="594">
                  <c:v>468.54000854999998</c:v>
                </c:pt>
                <c:pt idx="595">
                  <c:v>468.29000854999998</c:v>
                </c:pt>
                <c:pt idx="596">
                  <c:v>468.04000854999998</c:v>
                </c:pt>
                <c:pt idx="597">
                  <c:v>467.78001403999997</c:v>
                </c:pt>
                <c:pt idx="598">
                  <c:v>467.52000426999996</c:v>
                </c:pt>
                <c:pt idx="599">
                  <c:v>467.27000426999996</c:v>
                </c:pt>
                <c:pt idx="600">
                  <c:v>467.01000976</c:v>
                </c:pt>
                <c:pt idx="601">
                  <c:v>466.75</c:v>
                </c:pt>
                <c:pt idx="602">
                  <c:v>466.48999024</c:v>
                </c:pt>
                <c:pt idx="603">
                  <c:v>466.23001098999998</c:v>
                </c:pt>
                <c:pt idx="604">
                  <c:v>465.98001098999998</c:v>
                </c:pt>
                <c:pt idx="605">
                  <c:v>465.71000671000002</c:v>
                </c:pt>
                <c:pt idx="606">
                  <c:v>465.46000671000002</c:v>
                </c:pt>
                <c:pt idx="607">
                  <c:v>465.19999695000001</c:v>
                </c:pt>
                <c:pt idx="608">
                  <c:v>464.92999266999999</c:v>
                </c:pt>
                <c:pt idx="609">
                  <c:v>464.67999266999999</c:v>
                </c:pt>
                <c:pt idx="610">
                  <c:v>464.42001341999998</c:v>
                </c:pt>
                <c:pt idx="611">
                  <c:v>464.14999390000003</c:v>
                </c:pt>
                <c:pt idx="612">
                  <c:v>463.88998413000002</c:v>
                </c:pt>
                <c:pt idx="613">
                  <c:v>463.63000488</c:v>
                </c:pt>
                <c:pt idx="614">
                  <c:v>463.36000060999999</c:v>
                </c:pt>
                <c:pt idx="615">
                  <c:v>463.09999083999998</c:v>
                </c:pt>
                <c:pt idx="616">
                  <c:v>462.84001158999996</c:v>
                </c:pt>
                <c:pt idx="617">
                  <c:v>462.56999207000001</c:v>
                </c:pt>
                <c:pt idx="618">
                  <c:v>462.30000305999999</c:v>
                </c:pt>
                <c:pt idx="619">
                  <c:v>462.02999878000003</c:v>
                </c:pt>
                <c:pt idx="620">
                  <c:v>461.76998901000002</c:v>
                </c:pt>
                <c:pt idx="621">
                  <c:v>461.51000977000001</c:v>
                </c:pt>
                <c:pt idx="622">
                  <c:v>461.22999573000004</c:v>
                </c:pt>
                <c:pt idx="623">
                  <c:v>460.97001648000003</c:v>
                </c:pt>
                <c:pt idx="624">
                  <c:v>460.69999695000001</c:v>
                </c:pt>
                <c:pt idx="625">
                  <c:v>460.43000792999999</c:v>
                </c:pt>
                <c:pt idx="626">
                  <c:v>460.15998841000004</c:v>
                </c:pt>
                <c:pt idx="627">
                  <c:v>459.88999939000001</c:v>
                </c:pt>
                <c:pt idx="628">
                  <c:v>459.61997986</c:v>
                </c:pt>
                <c:pt idx="629">
                  <c:v>459.36000060999999</c:v>
                </c:pt>
                <c:pt idx="630">
                  <c:v>459.07998657000002</c:v>
                </c:pt>
                <c:pt idx="631">
                  <c:v>458.80999756</c:v>
                </c:pt>
                <c:pt idx="632">
                  <c:v>458.54000853999997</c:v>
                </c:pt>
                <c:pt idx="633">
                  <c:v>458.26998901000002</c:v>
                </c:pt>
                <c:pt idx="634">
                  <c:v>458</c:v>
                </c:pt>
                <c:pt idx="635">
                  <c:v>457.72001647999997</c:v>
                </c:pt>
                <c:pt idx="636">
                  <c:v>457.44999695000001</c:v>
                </c:pt>
                <c:pt idx="637">
                  <c:v>457.16999816999999</c:v>
                </c:pt>
                <c:pt idx="638">
                  <c:v>456.90000914999996</c:v>
                </c:pt>
                <c:pt idx="639">
                  <c:v>456.63002014</c:v>
                </c:pt>
                <c:pt idx="640">
                  <c:v>456.36000060999999</c:v>
                </c:pt>
                <c:pt idx="641">
                  <c:v>456.08000183000001</c:v>
                </c:pt>
                <c:pt idx="642">
                  <c:v>455.81001280999999</c:v>
                </c:pt>
                <c:pt idx="643">
                  <c:v>455.54000853999997</c:v>
                </c:pt>
                <c:pt idx="644">
                  <c:v>455.26998901000002</c:v>
                </c:pt>
                <c:pt idx="645">
                  <c:v>454.98999022999999</c:v>
                </c:pt>
                <c:pt idx="646">
                  <c:v>454.70999146000003</c:v>
                </c:pt>
                <c:pt idx="647">
                  <c:v>454.44999695000001</c:v>
                </c:pt>
                <c:pt idx="648">
                  <c:v>454.16999816999999</c:v>
                </c:pt>
                <c:pt idx="649">
                  <c:v>453.90000914999996</c:v>
                </c:pt>
                <c:pt idx="650">
                  <c:v>453.62001036999993</c:v>
                </c:pt>
                <c:pt idx="651">
                  <c:v>453.35998534999999</c:v>
                </c:pt>
                <c:pt idx="652">
                  <c:v>453.08998108000003</c:v>
                </c:pt>
                <c:pt idx="653">
                  <c:v>452.80000305999999</c:v>
                </c:pt>
                <c:pt idx="654">
                  <c:v>452.53001403999997</c:v>
                </c:pt>
                <c:pt idx="655">
                  <c:v>452.26000977000001</c:v>
                </c:pt>
                <c:pt idx="656">
                  <c:v>451.99002074999999</c:v>
                </c:pt>
                <c:pt idx="657">
                  <c:v>451.72001648000003</c:v>
                </c:pt>
                <c:pt idx="658">
                  <c:v>451.43998718</c:v>
                </c:pt>
                <c:pt idx="659">
                  <c:v>451.16000366000003</c:v>
                </c:pt>
                <c:pt idx="660">
                  <c:v>450.89001464</c:v>
                </c:pt>
                <c:pt idx="661">
                  <c:v>450.62001038</c:v>
                </c:pt>
                <c:pt idx="662">
                  <c:v>450.35000609999997</c:v>
                </c:pt>
                <c:pt idx="663">
                  <c:v>450.08000183000001</c:v>
                </c:pt>
                <c:pt idx="664">
                  <c:v>449.79998780000005</c:v>
                </c:pt>
                <c:pt idx="665">
                  <c:v>449.51998901000002</c:v>
                </c:pt>
                <c:pt idx="666">
                  <c:v>449.25997925000001</c:v>
                </c:pt>
                <c:pt idx="667">
                  <c:v>448.98001097999997</c:v>
                </c:pt>
                <c:pt idx="668">
                  <c:v>448.71000671000002</c:v>
                </c:pt>
                <c:pt idx="669">
                  <c:v>448.44000243999994</c:v>
                </c:pt>
                <c:pt idx="670">
                  <c:v>448.16999816999999</c:v>
                </c:pt>
                <c:pt idx="671">
                  <c:v>447.89001465000001</c:v>
                </c:pt>
                <c:pt idx="672">
                  <c:v>447.62001036999993</c:v>
                </c:pt>
                <c:pt idx="673">
                  <c:v>447.34999085000004</c:v>
                </c:pt>
                <c:pt idx="674">
                  <c:v>447.06999206</c:v>
                </c:pt>
                <c:pt idx="675">
                  <c:v>446.79000853999997</c:v>
                </c:pt>
                <c:pt idx="676">
                  <c:v>446.51998902000003</c:v>
                </c:pt>
                <c:pt idx="677">
                  <c:v>446.25001526</c:v>
                </c:pt>
                <c:pt idx="678">
                  <c:v>445.98001097999997</c:v>
                </c:pt>
                <c:pt idx="679">
                  <c:v>445.70999145999997</c:v>
                </c:pt>
                <c:pt idx="680">
                  <c:v>445.43000794</c:v>
                </c:pt>
                <c:pt idx="681">
                  <c:v>445.14999390000003</c:v>
                </c:pt>
                <c:pt idx="682">
                  <c:v>444.88002013999994</c:v>
                </c:pt>
                <c:pt idx="683">
                  <c:v>444.61000060999999</c:v>
                </c:pt>
                <c:pt idx="684">
                  <c:v>444.33998108000003</c:v>
                </c:pt>
                <c:pt idx="685">
                  <c:v>444.05999756000006</c:v>
                </c:pt>
                <c:pt idx="686">
                  <c:v>443.79998778999999</c:v>
                </c:pt>
                <c:pt idx="687">
                  <c:v>443.52999878000003</c:v>
                </c:pt>
                <c:pt idx="688">
                  <c:v>443.25001526</c:v>
                </c:pt>
                <c:pt idx="689">
                  <c:v>442.97999573000004</c:v>
                </c:pt>
                <c:pt idx="690">
                  <c:v>442.71000671000002</c:v>
                </c:pt>
                <c:pt idx="691">
                  <c:v>442.43998718</c:v>
                </c:pt>
                <c:pt idx="692">
                  <c:v>442.16999816999999</c:v>
                </c:pt>
                <c:pt idx="693">
                  <c:v>441.90000916000002</c:v>
                </c:pt>
                <c:pt idx="694">
                  <c:v>441.63999939000001</c:v>
                </c:pt>
                <c:pt idx="695">
                  <c:v>441.37001036999993</c:v>
                </c:pt>
                <c:pt idx="696">
                  <c:v>441.11000060999999</c:v>
                </c:pt>
                <c:pt idx="697">
                  <c:v>440.83999633999997</c:v>
                </c:pt>
                <c:pt idx="698">
                  <c:v>440.57000732</c:v>
                </c:pt>
                <c:pt idx="699">
                  <c:v>440.30999756</c:v>
                </c:pt>
                <c:pt idx="700">
                  <c:v>440.04000853999997</c:v>
                </c:pt>
                <c:pt idx="701">
                  <c:v>439.79000854000003</c:v>
                </c:pt>
                <c:pt idx="702">
                  <c:v>439.52999878000003</c:v>
                </c:pt>
                <c:pt idx="703">
                  <c:v>439.25999450999996</c:v>
                </c:pt>
                <c:pt idx="704">
                  <c:v>439</c:v>
                </c:pt>
                <c:pt idx="705">
                  <c:v>438.74000548999999</c:v>
                </c:pt>
                <c:pt idx="706">
                  <c:v>438.47999573000004</c:v>
                </c:pt>
                <c:pt idx="707">
                  <c:v>438.21000671000002</c:v>
                </c:pt>
                <c:pt idx="708">
                  <c:v>437.9500122</c:v>
                </c:pt>
                <c:pt idx="709">
                  <c:v>437.68998719000001</c:v>
                </c:pt>
                <c:pt idx="710">
                  <c:v>437.44000244</c:v>
                </c:pt>
                <c:pt idx="711">
                  <c:v>437.18998719000001</c:v>
                </c:pt>
                <c:pt idx="712">
                  <c:v>436.92999268</c:v>
                </c:pt>
                <c:pt idx="713">
                  <c:v>436.67999268</c:v>
                </c:pt>
                <c:pt idx="714">
                  <c:v>436.41000366000003</c:v>
                </c:pt>
                <c:pt idx="715">
                  <c:v>436.15998840999998</c:v>
                </c:pt>
                <c:pt idx="716">
                  <c:v>435.91000366000003</c:v>
                </c:pt>
                <c:pt idx="717">
                  <c:v>435.66999816999999</c:v>
                </c:pt>
                <c:pt idx="718">
                  <c:v>435.41000366000003</c:v>
                </c:pt>
                <c:pt idx="719">
                  <c:v>435.15998840999998</c:v>
                </c:pt>
                <c:pt idx="720">
                  <c:v>434.91000365999997</c:v>
                </c:pt>
                <c:pt idx="721">
                  <c:v>434.66999816999999</c:v>
                </c:pt>
                <c:pt idx="722">
                  <c:v>434.43000792999999</c:v>
                </c:pt>
                <c:pt idx="723">
                  <c:v>434.17999268000005</c:v>
                </c:pt>
                <c:pt idx="724">
                  <c:v>433.93000792999999</c:v>
                </c:pt>
                <c:pt idx="725">
                  <c:v>433.69999695000001</c:v>
                </c:pt>
                <c:pt idx="726">
                  <c:v>433.44999695000001</c:v>
                </c:pt>
                <c:pt idx="727">
                  <c:v>433.20999145999997</c:v>
                </c:pt>
                <c:pt idx="728">
                  <c:v>432.97000121999997</c:v>
                </c:pt>
                <c:pt idx="729">
                  <c:v>432.72999573000004</c:v>
                </c:pt>
                <c:pt idx="730">
                  <c:v>432.49000548999999</c:v>
                </c:pt>
                <c:pt idx="731">
                  <c:v>432.25999451000001</c:v>
                </c:pt>
                <c:pt idx="732">
                  <c:v>432.02000426999996</c:v>
                </c:pt>
                <c:pt idx="733">
                  <c:v>431.78999328999998</c:v>
                </c:pt>
                <c:pt idx="734">
                  <c:v>431.55999756</c:v>
                </c:pt>
                <c:pt idx="735">
                  <c:v>431.33000183000001</c:v>
                </c:pt>
                <c:pt idx="736">
                  <c:v>431.11000060999999</c:v>
                </c:pt>
                <c:pt idx="737">
                  <c:v>430.87001036999999</c:v>
                </c:pt>
                <c:pt idx="738">
                  <c:v>430.64999390000003</c:v>
                </c:pt>
                <c:pt idx="739">
                  <c:v>430.43000792999999</c:v>
                </c:pt>
                <c:pt idx="740">
                  <c:v>430.19999695000001</c:v>
                </c:pt>
                <c:pt idx="741">
                  <c:v>429.97999572999998</c:v>
                </c:pt>
                <c:pt idx="742">
                  <c:v>429.75</c:v>
                </c:pt>
                <c:pt idx="743">
                  <c:v>429.54000854000003</c:v>
                </c:pt>
                <c:pt idx="744">
                  <c:v>429.30999756000006</c:v>
                </c:pt>
                <c:pt idx="745">
                  <c:v>429.08999633999997</c:v>
                </c:pt>
                <c:pt idx="746">
                  <c:v>428.86999512</c:v>
                </c:pt>
                <c:pt idx="747">
                  <c:v>428.66000366000003</c:v>
                </c:pt>
                <c:pt idx="748">
                  <c:v>428.44000243999994</c:v>
                </c:pt>
                <c:pt idx="749">
                  <c:v>428.22999573000004</c:v>
                </c:pt>
                <c:pt idx="750">
                  <c:v>428.00999451000001</c:v>
                </c:pt>
                <c:pt idx="751">
                  <c:v>427.80000304999999</c:v>
                </c:pt>
                <c:pt idx="752">
                  <c:v>427.58999633999997</c:v>
                </c:pt>
                <c:pt idx="753">
                  <c:v>427.38999938999996</c:v>
                </c:pt>
                <c:pt idx="754">
                  <c:v>427.16999816999999</c:v>
                </c:pt>
                <c:pt idx="755">
                  <c:v>426.97000121999997</c:v>
                </c:pt>
                <c:pt idx="756">
                  <c:v>426.76998902000003</c:v>
                </c:pt>
                <c:pt idx="757">
                  <c:v>426.57000732</c:v>
                </c:pt>
                <c:pt idx="758">
                  <c:v>426.36000061000004</c:v>
                </c:pt>
                <c:pt idx="759">
                  <c:v>426.16999816999999</c:v>
                </c:pt>
                <c:pt idx="760">
                  <c:v>425.98001097999997</c:v>
                </c:pt>
                <c:pt idx="761">
                  <c:v>425.77999878000003</c:v>
                </c:pt>
                <c:pt idx="762">
                  <c:v>425.58000183000001</c:v>
                </c:pt>
                <c:pt idx="763">
                  <c:v>425.38999938999996</c:v>
                </c:pt>
                <c:pt idx="764">
                  <c:v>425.19000244</c:v>
                </c:pt>
                <c:pt idx="765">
                  <c:v>424.99000548999999</c:v>
                </c:pt>
                <c:pt idx="766">
                  <c:v>424.80000304999999</c:v>
                </c:pt>
                <c:pt idx="767">
                  <c:v>424.62001036999999</c:v>
                </c:pt>
                <c:pt idx="768">
                  <c:v>424.41999816999999</c:v>
                </c:pt>
                <c:pt idx="769">
                  <c:v>424.22999573000004</c:v>
                </c:pt>
                <c:pt idx="770">
                  <c:v>424.05000304999999</c:v>
                </c:pt>
                <c:pt idx="771">
                  <c:v>423.86000061000004</c:v>
                </c:pt>
                <c:pt idx="772">
                  <c:v>423.66999816999999</c:v>
                </c:pt>
                <c:pt idx="773">
                  <c:v>423.47999573000004</c:v>
                </c:pt>
                <c:pt idx="774">
                  <c:v>423.29000854000003</c:v>
                </c:pt>
                <c:pt idx="775">
                  <c:v>423.09999085000004</c:v>
                </c:pt>
                <c:pt idx="776">
                  <c:v>422.91999816999999</c:v>
                </c:pt>
                <c:pt idx="777">
                  <c:v>422.74000548999999</c:v>
                </c:pt>
                <c:pt idx="778">
                  <c:v>422.55000304999999</c:v>
                </c:pt>
                <c:pt idx="779">
                  <c:v>422.36999512</c:v>
                </c:pt>
                <c:pt idx="780">
                  <c:v>422.17999268000005</c:v>
                </c:pt>
                <c:pt idx="781">
                  <c:v>422</c:v>
                </c:pt>
                <c:pt idx="782">
                  <c:v>421.82000732</c:v>
                </c:pt>
                <c:pt idx="783">
                  <c:v>421.63000488</c:v>
                </c:pt>
                <c:pt idx="784">
                  <c:v>421.46000671000002</c:v>
                </c:pt>
                <c:pt idx="785">
                  <c:v>421.27000426999996</c:v>
                </c:pt>
                <c:pt idx="786">
                  <c:v>421.08000183000001</c:v>
                </c:pt>
                <c:pt idx="787">
                  <c:v>420.89999390000003</c:v>
                </c:pt>
                <c:pt idx="788">
                  <c:v>420.72000121999997</c:v>
                </c:pt>
                <c:pt idx="789">
                  <c:v>420.52999878000003</c:v>
                </c:pt>
                <c:pt idx="790">
                  <c:v>420.33999633999997</c:v>
                </c:pt>
                <c:pt idx="791">
                  <c:v>420.15000914999996</c:v>
                </c:pt>
                <c:pt idx="792">
                  <c:v>419.97000121999997</c:v>
                </c:pt>
                <c:pt idx="793">
                  <c:v>419.78999328999998</c:v>
                </c:pt>
                <c:pt idx="794">
                  <c:v>419.61000061000004</c:v>
                </c:pt>
                <c:pt idx="795">
                  <c:v>419.41999816999999</c:v>
                </c:pt>
                <c:pt idx="796">
                  <c:v>419.22999573000004</c:v>
                </c:pt>
                <c:pt idx="797">
                  <c:v>419.05000304999999</c:v>
                </c:pt>
                <c:pt idx="798">
                  <c:v>418.86999512</c:v>
                </c:pt>
                <c:pt idx="799">
                  <c:v>418.67999268000005</c:v>
                </c:pt>
                <c:pt idx="800">
                  <c:v>418.49000548999999</c:v>
                </c:pt>
                <c:pt idx="801">
                  <c:v>418.30999756</c:v>
                </c:pt>
                <c:pt idx="802">
                  <c:v>418.12001036999999</c:v>
                </c:pt>
                <c:pt idx="803">
                  <c:v>417.94000244</c:v>
                </c:pt>
                <c:pt idx="804">
                  <c:v>417.75999450999996</c:v>
                </c:pt>
                <c:pt idx="805">
                  <c:v>417.55999756</c:v>
                </c:pt>
                <c:pt idx="806">
                  <c:v>417.36999512</c:v>
                </c:pt>
                <c:pt idx="807">
                  <c:v>417.18998719000001</c:v>
                </c:pt>
                <c:pt idx="808">
                  <c:v>416.99000549000004</c:v>
                </c:pt>
                <c:pt idx="809">
                  <c:v>416.80000304999999</c:v>
                </c:pt>
                <c:pt idx="810">
                  <c:v>416.61000061000004</c:v>
                </c:pt>
                <c:pt idx="811">
                  <c:v>416.41000366000003</c:v>
                </c:pt>
                <c:pt idx="812">
                  <c:v>416.22000121999997</c:v>
                </c:pt>
                <c:pt idx="813">
                  <c:v>416.01998902000003</c:v>
                </c:pt>
                <c:pt idx="814">
                  <c:v>415.83000183000001</c:v>
                </c:pt>
                <c:pt idx="815">
                  <c:v>415.62998963000001</c:v>
                </c:pt>
                <c:pt idx="816">
                  <c:v>415.42999268</c:v>
                </c:pt>
                <c:pt idx="817">
                  <c:v>415.22999573000004</c:v>
                </c:pt>
                <c:pt idx="818">
                  <c:v>415.02999878000003</c:v>
                </c:pt>
                <c:pt idx="819">
                  <c:v>414.83000183000001</c:v>
                </c:pt>
                <c:pt idx="820">
                  <c:v>414.62001036999999</c:v>
                </c:pt>
                <c:pt idx="821">
                  <c:v>414.42001341999998</c:v>
                </c:pt>
                <c:pt idx="822">
                  <c:v>414.20999145999997</c:v>
                </c:pt>
                <c:pt idx="823">
                  <c:v>414.01998902000003</c:v>
                </c:pt>
                <c:pt idx="824">
                  <c:v>413.80999756</c:v>
                </c:pt>
                <c:pt idx="825">
                  <c:v>413.60000609999997</c:v>
                </c:pt>
                <c:pt idx="826">
                  <c:v>413.38999938999996</c:v>
                </c:pt>
                <c:pt idx="827">
                  <c:v>413.17999268</c:v>
                </c:pt>
                <c:pt idx="828">
                  <c:v>412.97000121999997</c:v>
                </c:pt>
                <c:pt idx="829">
                  <c:v>412.75999451000001</c:v>
                </c:pt>
                <c:pt idx="830">
                  <c:v>412.53999328999998</c:v>
                </c:pt>
                <c:pt idx="831">
                  <c:v>412.33000183000001</c:v>
                </c:pt>
                <c:pt idx="832">
                  <c:v>412.11999512</c:v>
                </c:pt>
                <c:pt idx="833">
                  <c:v>411.89999390000003</c:v>
                </c:pt>
                <c:pt idx="834">
                  <c:v>411.69000244</c:v>
                </c:pt>
                <c:pt idx="835">
                  <c:v>411.45999145999997</c:v>
                </c:pt>
                <c:pt idx="836">
                  <c:v>411.24000548999999</c:v>
                </c:pt>
                <c:pt idx="837">
                  <c:v>411.00999451000001</c:v>
                </c:pt>
                <c:pt idx="838">
                  <c:v>410.79000854000003</c:v>
                </c:pt>
                <c:pt idx="839">
                  <c:v>410.55999756</c:v>
                </c:pt>
                <c:pt idx="840">
                  <c:v>410.33999633999997</c:v>
                </c:pt>
                <c:pt idx="841">
                  <c:v>410.11000060999999</c:v>
                </c:pt>
                <c:pt idx="842">
                  <c:v>409.88999939000001</c:v>
                </c:pt>
                <c:pt idx="843">
                  <c:v>409.66000366000003</c:v>
                </c:pt>
                <c:pt idx="844">
                  <c:v>409.42999268</c:v>
                </c:pt>
                <c:pt idx="845">
                  <c:v>409.19000244</c:v>
                </c:pt>
                <c:pt idx="846">
                  <c:v>408.96000671000002</c:v>
                </c:pt>
                <c:pt idx="847">
                  <c:v>408.72000121999997</c:v>
                </c:pt>
                <c:pt idx="848">
                  <c:v>408.47000121999997</c:v>
                </c:pt>
                <c:pt idx="849">
                  <c:v>408.22999573000004</c:v>
                </c:pt>
                <c:pt idx="850">
                  <c:v>407.98999024</c:v>
                </c:pt>
                <c:pt idx="851">
                  <c:v>407.75</c:v>
                </c:pt>
                <c:pt idx="852">
                  <c:v>407.50999450999996</c:v>
                </c:pt>
                <c:pt idx="853">
                  <c:v>407.25999451000001</c:v>
                </c:pt>
                <c:pt idx="854">
                  <c:v>407.00999451000001</c:v>
                </c:pt>
                <c:pt idx="855">
                  <c:v>406.76000976</c:v>
                </c:pt>
                <c:pt idx="856">
                  <c:v>406.50999450999996</c:v>
                </c:pt>
                <c:pt idx="857">
                  <c:v>406.25</c:v>
                </c:pt>
                <c:pt idx="858">
                  <c:v>406.00999451000001</c:v>
                </c:pt>
                <c:pt idx="859">
                  <c:v>405.75</c:v>
                </c:pt>
                <c:pt idx="860">
                  <c:v>405.48999024</c:v>
                </c:pt>
                <c:pt idx="861">
                  <c:v>405.22999572999998</c:v>
                </c:pt>
                <c:pt idx="862">
                  <c:v>404.98001097999997</c:v>
                </c:pt>
                <c:pt idx="863">
                  <c:v>404.72000121999997</c:v>
                </c:pt>
                <c:pt idx="864">
                  <c:v>404.45001219999995</c:v>
                </c:pt>
                <c:pt idx="865">
                  <c:v>404.19000244</c:v>
                </c:pt>
                <c:pt idx="866">
                  <c:v>403.92001341999998</c:v>
                </c:pt>
                <c:pt idx="867">
                  <c:v>403.66000366000003</c:v>
                </c:pt>
                <c:pt idx="868">
                  <c:v>403.38999938999996</c:v>
                </c:pt>
                <c:pt idx="869">
                  <c:v>403.11999512</c:v>
                </c:pt>
                <c:pt idx="870">
                  <c:v>402.84999085000004</c:v>
                </c:pt>
                <c:pt idx="871">
                  <c:v>402.58000183000001</c:v>
                </c:pt>
                <c:pt idx="872">
                  <c:v>402.30999756</c:v>
                </c:pt>
                <c:pt idx="873">
                  <c:v>402.02999878000003</c:v>
                </c:pt>
                <c:pt idx="874">
                  <c:v>401.75999450999996</c:v>
                </c:pt>
                <c:pt idx="875">
                  <c:v>401.47999573000004</c:v>
                </c:pt>
                <c:pt idx="876">
                  <c:v>401.21000671000002</c:v>
                </c:pt>
                <c:pt idx="877">
                  <c:v>400.92999268</c:v>
                </c:pt>
                <c:pt idx="878">
                  <c:v>400.64999390000003</c:v>
                </c:pt>
                <c:pt idx="879">
                  <c:v>400.36999512</c:v>
                </c:pt>
                <c:pt idx="880">
                  <c:v>400.08999633999997</c:v>
                </c:pt>
                <c:pt idx="881">
                  <c:v>399.81001280999999</c:v>
                </c:pt>
                <c:pt idx="882">
                  <c:v>399.52000427000002</c:v>
                </c:pt>
                <c:pt idx="883">
                  <c:v>399.24000548999999</c:v>
                </c:pt>
                <c:pt idx="884">
                  <c:v>398.96000671000002</c:v>
                </c:pt>
                <c:pt idx="885">
                  <c:v>398.67999268000005</c:v>
                </c:pt>
                <c:pt idx="886">
                  <c:v>398.38999938999996</c:v>
                </c:pt>
                <c:pt idx="887">
                  <c:v>398.09999085000004</c:v>
                </c:pt>
                <c:pt idx="888">
                  <c:v>397.80999756</c:v>
                </c:pt>
                <c:pt idx="889">
                  <c:v>397.52999878000003</c:v>
                </c:pt>
                <c:pt idx="890">
                  <c:v>397.23999024</c:v>
                </c:pt>
                <c:pt idx="891">
                  <c:v>396.94000244</c:v>
                </c:pt>
                <c:pt idx="892">
                  <c:v>396.64999390000003</c:v>
                </c:pt>
                <c:pt idx="893">
                  <c:v>396.36000060999999</c:v>
                </c:pt>
                <c:pt idx="894">
                  <c:v>396.08000183000001</c:v>
                </c:pt>
                <c:pt idx="895">
                  <c:v>395.78001402999996</c:v>
                </c:pt>
                <c:pt idx="896">
                  <c:v>395.48999024</c:v>
                </c:pt>
                <c:pt idx="897">
                  <c:v>395.21000671000002</c:v>
                </c:pt>
                <c:pt idx="898">
                  <c:v>394.91000366000003</c:v>
                </c:pt>
                <c:pt idx="899">
                  <c:v>394.63000488</c:v>
                </c:pt>
                <c:pt idx="900">
                  <c:v>394.33000183000001</c:v>
                </c:pt>
                <c:pt idx="901">
                  <c:v>394.03999328999998</c:v>
                </c:pt>
                <c:pt idx="902">
                  <c:v>393.73999024</c:v>
                </c:pt>
                <c:pt idx="903">
                  <c:v>393.46000671000002</c:v>
                </c:pt>
                <c:pt idx="904">
                  <c:v>393.16999816999999</c:v>
                </c:pt>
                <c:pt idx="905">
                  <c:v>392.88999938999996</c:v>
                </c:pt>
                <c:pt idx="906">
                  <c:v>392.60000609999997</c:v>
                </c:pt>
                <c:pt idx="907">
                  <c:v>392.30999756</c:v>
                </c:pt>
                <c:pt idx="908">
                  <c:v>392.02999878000003</c:v>
                </c:pt>
                <c:pt idx="909">
                  <c:v>391.73999024</c:v>
                </c:pt>
                <c:pt idx="910">
                  <c:v>391.46000671000002</c:v>
                </c:pt>
                <c:pt idx="911">
                  <c:v>391.18000792999999</c:v>
                </c:pt>
                <c:pt idx="912">
                  <c:v>390.89999390000003</c:v>
                </c:pt>
                <c:pt idx="913">
                  <c:v>390.61000060999999</c:v>
                </c:pt>
                <c:pt idx="914">
                  <c:v>390.33000183000001</c:v>
                </c:pt>
                <c:pt idx="915">
                  <c:v>390.05999756</c:v>
                </c:pt>
                <c:pt idx="916">
                  <c:v>389.76998902000003</c:v>
                </c:pt>
                <c:pt idx="917">
                  <c:v>389.5</c:v>
                </c:pt>
                <c:pt idx="918">
                  <c:v>389.20999146000003</c:v>
                </c:pt>
                <c:pt idx="919">
                  <c:v>388.94000244</c:v>
                </c:pt>
                <c:pt idx="920">
                  <c:v>388.66000366000003</c:v>
                </c:pt>
                <c:pt idx="921">
                  <c:v>388.37998963000001</c:v>
                </c:pt>
                <c:pt idx="922">
                  <c:v>388.11000061000004</c:v>
                </c:pt>
                <c:pt idx="923">
                  <c:v>387.84001159000002</c:v>
                </c:pt>
                <c:pt idx="924">
                  <c:v>387.55999756</c:v>
                </c:pt>
                <c:pt idx="925">
                  <c:v>387.27999878000003</c:v>
                </c:pt>
                <c:pt idx="926">
                  <c:v>387.02000426999996</c:v>
                </c:pt>
                <c:pt idx="927">
                  <c:v>386.74000548999999</c:v>
                </c:pt>
                <c:pt idx="928">
                  <c:v>386.46000671000002</c:v>
                </c:pt>
                <c:pt idx="929">
                  <c:v>386.19000244</c:v>
                </c:pt>
                <c:pt idx="930">
                  <c:v>385.91999816999999</c:v>
                </c:pt>
                <c:pt idx="931">
                  <c:v>385.63999939000001</c:v>
                </c:pt>
                <c:pt idx="932">
                  <c:v>385.36999512</c:v>
                </c:pt>
                <c:pt idx="933">
                  <c:v>385.09999085000004</c:v>
                </c:pt>
                <c:pt idx="934">
                  <c:v>384.82000731999995</c:v>
                </c:pt>
                <c:pt idx="935">
                  <c:v>384.55999756</c:v>
                </c:pt>
                <c:pt idx="936">
                  <c:v>384.27999878000003</c:v>
                </c:pt>
                <c:pt idx="937">
                  <c:v>384.00999451000001</c:v>
                </c:pt>
                <c:pt idx="938">
                  <c:v>383.74000548999999</c:v>
                </c:pt>
                <c:pt idx="939">
                  <c:v>383.47000121999997</c:v>
                </c:pt>
                <c:pt idx="940">
                  <c:v>383.19999695000001</c:v>
                </c:pt>
                <c:pt idx="941">
                  <c:v>382.94000243999994</c:v>
                </c:pt>
                <c:pt idx="942">
                  <c:v>382.65998840999998</c:v>
                </c:pt>
                <c:pt idx="943">
                  <c:v>382.38999939000001</c:v>
                </c:pt>
                <c:pt idx="944">
                  <c:v>382.12001036999999</c:v>
                </c:pt>
                <c:pt idx="945">
                  <c:v>381.85000609999997</c:v>
                </c:pt>
                <c:pt idx="946">
                  <c:v>381.59001159000002</c:v>
                </c:pt>
                <c:pt idx="947">
                  <c:v>381.31999207000001</c:v>
                </c:pt>
                <c:pt idx="948">
                  <c:v>381.05000304999999</c:v>
                </c:pt>
                <c:pt idx="949">
                  <c:v>380.78999328999998</c:v>
                </c:pt>
                <c:pt idx="950">
                  <c:v>380.52000426999996</c:v>
                </c:pt>
                <c:pt idx="951">
                  <c:v>380.25999451000001</c:v>
                </c:pt>
                <c:pt idx="952">
                  <c:v>380</c:v>
                </c:pt>
                <c:pt idx="953">
                  <c:v>379.73999024</c:v>
                </c:pt>
                <c:pt idx="954">
                  <c:v>379.47000121999997</c:v>
                </c:pt>
                <c:pt idx="955">
                  <c:v>379.21000671000002</c:v>
                </c:pt>
                <c:pt idx="956">
                  <c:v>378.94000244</c:v>
                </c:pt>
                <c:pt idx="957">
                  <c:v>378.69000244</c:v>
                </c:pt>
                <c:pt idx="958">
                  <c:v>378.41999816999999</c:v>
                </c:pt>
                <c:pt idx="959">
                  <c:v>378.16999816999999</c:v>
                </c:pt>
                <c:pt idx="960">
                  <c:v>377.89999390000003</c:v>
                </c:pt>
                <c:pt idx="961">
                  <c:v>377.63999938999996</c:v>
                </c:pt>
                <c:pt idx="962">
                  <c:v>377.38999938999996</c:v>
                </c:pt>
                <c:pt idx="963">
                  <c:v>377.12998963000001</c:v>
                </c:pt>
                <c:pt idx="964">
                  <c:v>376.86999512</c:v>
                </c:pt>
                <c:pt idx="965">
                  <c:v>376.61000060999999</c:v>
                </c:pt>
                <c:pt idx="966">
                  <c:v>376.36000060999999</c:v>
                </c:pt>
                <c:pt idx="967">
                  <c:v>376.10000609999997</c:v>
                </c:pt>
                <c:pt idx="968">
                  <c:v>375.83999634000003</c:v>
                </c:pt>
                <c:pt idx="969">
                  <c:v>375.58999634000003</c:v>
                </c:pt>
                <c:pt idx="970">
                  <c:v>375.33999633999997</c:v>
                </c:pt>
                <c:pt idx="971">
                  <c:v>375.09001159000002</c:v>
                </c:pt>
                <c:pt idx="972">
                  <c:v>374.84001159000002</c:v>
                </c:pt>
                <c:pt idx="973">
                  <c:v>374.57998657999997</c:v>
                </c:pt>
                <c:pt idx="974">
                  <c:v>374.34001159000002</c:v>
                </c:pt>
                <c:pt idx="975">
                  <c:v>374.07998658000002</c:v>
                </c:pt>
                <c:pt idx="976">
                  <c:v>373.84001159000002</c:v>
                </c:pt>
                <c:pt idx="977">
                  <c:v>373.60000609999997</c:v>
                </c:pt>
                <c:pt idx="978">
                  <c:v>373.34001159000002</c:v>
                </c:pt>
                <c:pt idx="979">
                  <c:v>373.10000609999997</c:v>
                </c:pt>
                <c:pt idx="980">
                  <c:v>372.85000609999997</c:v>
                </c:pt>
                <c:pt idx="981">
                  <c:v>372.61000061000004</c:v>
                </c:pt>
                <c:pt idx="982">
                  <c:v>372.36999512</c:v>
                </c:pt>
                <c:pt idx="983">
                  <c:v>372.12998963000001</c:v>
                </c:pt>
                <c:pt idx="984">
                  <c:v>371.88999938999996</c:v>
                </c:pt>
                <c:pt idx="985">
                  <c:v>371.63999938999996</c:v>
                </c:pt>
                <c:pt idx="986">
                  <c:v>371.41000366000003</c:v>
                </c:pt>
                <c:pt idx="987">
                  <c:v>371.18000792999999</c:v>
                </c:pt>
                <c:pt idx="988">
                  <c:v>370.94000244</c:v>
                </c:pt>
                <c:pt idx="989">
                  <c:v>370.70999146000003</c:v>
                </c:pt>
                <c:pt idx="990">
                  <c:v>370.47000121999997</c:v>
                </c:pt>
                <c:pt idx="991">
                  <c:v>370.23001097999997</c:v>
                </c:pt>
                <c:pt idx="992">
                  <c:v>370</c:v>
                </c:pt>
                <c:pt idx="993">
                  <c:v>369.76998902000003</c:v>
                </c:pt>
                <c:pt idx="994">
                  <c:v>369.53999328999998</c:v>
                </c:pt>
                <c:pt idx="995">
                  <c:v>369.30999756</c:v>
                </c:pt>
                <c:pt idx="996">
                  <c:v>369.08000183000001</c:v>
                </c:pt>
                <c:pt idx="997">
                  <c:v>368.83999634000003</c:v>
                </c:pt>
                <c:pt idx="998">
                  <c:v>368.61000061000004</c:v>
                </c:pt>
                <c:pt idx="999">
                  <c:v>368.38000488</c:v>
                </c:pt>
                <c:pt idx="1000">
                  <c:v>368.14999390000003</c:v>
                </c:pt>
                <c:pt idx="1001">
                  <c:v>367.91999816999999</c:v>
                </c:pt>
                <c:pt idx="1002">
                  <c:v>367.67999268</c:v>
                </c:pt>
                <c:pt idx="1003">
                  <c:v>367.45999146000003</c:v>
                </c:pt>
                <c:pt idx="1004">
                  <c:v>367.23001097999997</c:v>
                </c:pt>
                <c:pt idx="1005">
                  <c:v>367</c:v>
                </c:pt>
                <c:pt idx="1006">
                  <c:v>366.77000426999996</c:v>
                </c:pt>
                <c:pt idx="1007">
                  <c:v>366.52999878000003</c:v>
                </c:pt>
                <c:pt idx="1008">
                  <c:v>366.30999756000006</c:v>
                </c:pt>
                <c:pt idx="1009">
                  <c:v>366.08000183000001</c:v>
                </c:pt>
                <c:pt idx="1010">
                  <c:v>365.85000609999997</c:v>
                </c:pt>
                <c:pt idx="1011">
                  <c:v>365.61999512</c:v>
                </c:pt>
                <c:pt idx="1012">
                  <c:v>365.38000488</c:v>
                </c:pt>
                <c:pt idx="1013">
                  <c:v>365.14999390000003</c:v>
                </c:pt>
                <c:pt idx="1014">
                  <c:v>364.92999268000005</c:v>
                </c:pt>
                <c:pt idx="1015">
                  <c:v>364.70001219999995</c:v>
                </c:pt>
                <c:pt idx="1016">
                  <c:v>364.47999573000004</c:v>
                </c:pt>
                <c:pt idx="1017">
                  <c:v>364.25</c:v>
                </c:pt>
                <c:pt idx="1018">
                  <c:v>364.01000976</c:v>
                </c:pt>
                <c:pt idx="1019">
                  <c:v>363.77999878000003</c:v>
                </c:pt>
                <c:pt idx="1020">
                  <c:v>363.55999756</c:v>
                </c:pt>
                <c:pt idx="1021">
                  <c:v>363.33000183000001</c:v>
                </c:pt>
                <c:pt idx="1022">
                  <c:v>363.11000061000004</c:v>
                </c:pt>
                <c:pt idx="1023">
                  <c:v>362.86999512</c:v>
                </c:pt>
                <c:pt idx="1024">
                  <c:v>362.65000914999996</c:v>
                </c:pt>
                <c:pt idx="1025">
                  <c:v>362.42999268</c:v>
                </c:pt>
                <c:pt idx="1026">
                  <c:v>362.21000671000002</c:v>
                </c:pt>
                <c:pt idx="1027">
                  <c:v>361.98001097999997</c:v>
                </c:pt>
                <c:pt idx="1028">
                  <c:v>361.75</c:v>
                </c:pt>
                <c:pt idx="1029">
                  <c:v>361.53000641</c:v>
                </c:pt>
                <c:pt idx="1030">
                  <c:v>361.30998993000003</c:v>
                </c:pt>
                <c:pt idx="1031">
                  <c:v>361.08000183000001</c:v>
                </c:pt>
                <c:pt idx="1032">
                  <c:v>360.86999512</c:v>
                </c:pt>
                <c:pt idx="1033">
                  <c:v>360.64000701999998</c:v>
                </c:pt>
                <c:pt idx="1034">
                  <c:v>360.42000580000001</c:v>
                </c:pt>
                <c:pt idx="1035">
                  <c:v>360.19999695000001</c:v>
                </c:pt>
                <c:pt idx="1036">
                  <c:v>359.97999573000004</c:v>
                </c:pt>
                <c:pt idx="1037">
                  <c:v>359.77000426999996</c:v>
                </c:pt>
                <c:pt idx="1038">
                  <c:v>359.55000304999999</c:v>
                </c:pt>
                <c:pt idx="1039">
                  <c:v>359.34000395999999</c:v>
                </c:pt>
                <c:pt idx="1040">
                  <c:v>359.12000274000002</c:v>
                </c:pt>
                <c:pt idx="1041">
                  <c:v>358.90999603</c:v>
                </c:pt>
                <c:pt idx="1042">
                  <c:v>358.69000244</c:v>
                </c:pt>
                <c:pt idx="1043">
                  <c:v>358.48999024</c:v>
                </c:pt>
                <c:pt idx="1044">
                  <c:v>358.28000641</c:v>
                </c:pt>
                <c:pt idx="1045">
                  <c:v>358.06999969999998</c:v>
                </c:pt>
                <c:pt idx="1046">
                  <c:v>357.85000609999997</c:v>
                </c:pt>
                <c:pt idx="1047">
                  <c:v>357.65000151999999</c:v>
                </c:pt>
                <c:pt idx="1048">
                  <c:v>357.45000457000003</c:v>
                </c:pt>
                <c:pt idx="1049">
                  <c:v>357.23999786000002</c:v>
                </c:pt>
                <c:pt idx="1050">
                  <c:v>357.03000641</c:v>
                </c:pt>
                <c:pt idx="1051">
                  <c:v>356.82999421</c:v>
                </c:pt>
                <c:pt idx="1052">
                  <c:v>356.62000274000002</c:v>
                </c:pt>
                <c:pt idx="1053">
                  <c:v>356.43000030000002</c:v>
                </c:pt>
                <c:pt idx="1054">
                  <c:v>356.23000335</c:v>
                </c:pt>
                <c:pt idx="1055">
                  <c:v>356.01999665</c:v>
                </c:pt>
                <c:pt idx="1056">
                  <c:v>355.82999419999999</c:v>
                </c:pt>
                <c:pt idx="1057">
                  <c:v>355.63999176000004</c:v>
                </c:pt>
                <c:pt idx="1058">
                  <c:v>355.45000457000003</c:v>
                </c:pt>
                <c:pt idx="1059">
                  <c:v>355.26000976</c:v>
                </c:pt>
                <c:pt idx="1060">
                  <c:v>355.06000518999997</c:v>
                </c:pt>
                <c:pt idx="1061">
                  <c:v>354.87000274000002</c:v>
                </c:pt>
                <c:pt idx="1062">
                  <c:v>354.68999481000003</c:v>
                </c:pt>
                <c:pt idx="1063">
                  <c:v>354.48999787000002</c:v>
                </c:pt>
                <c:pt idx="1064">
                  <c:v>354.30000304999999</c:v>
                </c:pt>
                <c:pt idx="1065">
                  <c:v>354.11999512</c:v>
                </c:pt>
                <c:pt idx="1066">
                  <c:v>353.94000244</c:v>
                </c:pt>
                <c:pt idx="1067">
                  <c:v>353.74000548999999</c:v>
                </c:pt>
                <c:pt idx="1068">
                  <c:v>353.55999756</c:v>
                </c:pt>
                <c:pt idx="1069">
                  <c:v>353.37001036999999</c:v>
                </c:pt>
                <c:pt idx="1070">
                  <c:v>353.19999695000001</c:v>
                </c:pt>
                <c:pt idx="1071">
                  <c:v>353.01000212999998</c:v>
                </c:pt>
                <c:pt idx="1072">
                  <c:v>352.84000395999999</c:v>
                </c:pt>
                <c:pt idx="1073">
                  <c:v>352.65000153</c:v>
                </c:pt>
                <c:pt idx="1074">
                  <c:v>352.47000121999997</c:v>
                </c:pt>
                <c:pt idx="1075">
                  <c:v>352.29000853999997</c:v>
                </c:pt>
                <c:pt idx="1076">
                  <c:v>352.11999512</c:v>
                </c:pt>
                <c:pt idx="1077">
                  <c:v>351.93999481000003</c:v>
                </c:pt>
                <c:pt idx="1078">
                  <c:v>351.76000213999998</c:v>
                </c:pt>
                <c:pt idx="1079">
                  <c:v>351.59000397</c:v>
                </c:pt>
                <c:pt idx="1080">
                  <c:v>351.41000365999997</c:v>
                </c:pt>
                <c:pt idx="1081">
                  <c:v>351.24000548999999</c:v>
                </c:pt>
                <c:pt idx="1082">
                  <c:v>351.06999968999997</c:v>
                </c:pt>
                <c:pt idx="1083">
                  <c:v>350.89000701999998</c:v>
                </c:pt>
                <c:pt idx="1084">
                  <c:v>350.72000121999997</c:v>
                </c:pt>
                <c:pt idx="1085">
                  <c:v>350.55999756</c:v>
                </c:pt>
                <c:pt idx="1086">
                  <c:v>350.38999939000001</c:v>
                </c:pt>
                <c:pt idx="1087">
                  <c:v>350.23000335500001</c:v>
                </c:pt>
                <c:pt idx="1088">
                  <c:v>350.06100463799999</c:v>
                </c:pt>
                <c:pt idx="1089">
                  <c:v>349.901992802</c:v>
                </c:pt>
                <c:pt idx="1090">
                  <c:v>349.74300384499998</c:v>
                </c:pt>
                <c:pt idx="1091">
                  <c:v>349.582992558</c:v>
                </c:pt>
                <c:pt idx="1092">
                  <c:v>349.419998169</c:v>
                </c:pt>
                <c:pt idx="1093">
                  <c:v>349.26000976099999</c:v>
                </c:pt>
                <c:pt idx="1094">
                  <c:v>349.09999847400002</c:v>
                </c:pt>
                <c:pt idx="1095">
                  <c:v>348.940010067</c:v>
                </c:pt>
                <c:pt idx="1096">
                  <c:v>348.78999328999998</c:v>
                </c:pt>
                <c:pt idx="1097">
                  <c:v>348.629997253</c:v>
                </c:pt>
                <c:pt idx="1098">
                  <c:v>348.480003356</c:v>
                </c:pt>
                <c:pt idx="1099">
                  <c:v>348.32900237799998</c:v>
                </c:pt>
                <c:pt idx="1100">
                  <c:v>348.17800903</c:v>
                </c:pt>
                <c:pt idx="1101">
                  <c:v>348.02299499899999</c:v>
                </c:pt>
                <c:pt idx="1102">
                  <c:v>347.87199402200002</c:v>
                </c:pt>
                <c:pt idx="1103">
                  <c:v>347.72099304400001</c:v>
                </c:pt>
                <c:pt idx="1104">
                  <c:v>347.57999420599998</c:v>
                </c:pt>
                <c:pt idx="1105">
                  <c:v>347.42800903800003</c:v>
                </c:pt>
                <c:pt idx="1106">
                  <c:v>347.27599334900003</c:v>
                </c:pt>
                <c:pt idx="1107">
                  <c:v>347.134994511</c:v>
                </c:pt>
                <c:pt idx="1108">
                  <c:v>346.992988583</c:v>
                </c:pt>
                <c:pt idx="1109">
                  <c:v>346.84100341399994</c:v>
                </c:pt>
                <c:pt idx="1110">
                  <c:v>346.70401001300002</c:v>
                </c:pt>
                <c:pt idx="1111">
                  <c:v>346.55200195400005</c:v>
                </c:pt>
                <c:pt idx="1112">
                  <c:v>346.40899658500001</c:v>
                </c:pt>
                <c:pt idx="1113">
                  <c:v>346.26699066700002</c:v>
                </c:pt>
                <c:pt idx="1114">
                  <c:v>346.13399505799998</c:v>
                </c:pt>
                <c:pt idx="1115">
                  <c:v>345.99099731800004</c:v>
                </c:pt>
                <c:pt idx="1116">
                  <c:v>345.847991939</c:v>
                </c:pt>
                <c:pt idx="1117">
                  <c:v>345.70498657000002</c:v>
                </c:pt>
                <c:pt idx="1118">
                  <c:v>345.57199097099999</c:v>
                </c:pt>
                <c:pt idx="1119">
                  <c:v>345.43399810900002</c:v>
                </c:pt>
                <c:pt idx="1120">
                  <c:v>345.300003049</c:v>
                </c:pt>
                <c:pt idx="1121">
                  <c:v>345.15699767999996</c:v>
                </c:pt>
                <c:pt idx="1122">
                  <c:v>345.02301024999997</c:v>
                </c:pt>
                <c:pt idx="1123">
                  <c:v>344.88901520000002</c:v>
                </c:pt>
                <c:pt idx="1124">
                  <c:v>344.75598907100004</c:v>
                </c:pt>
                <c:pt idx="1125">
                  <c:v>344.62199402099998</c:v>
                </c:pt>
                <c:pt idx="1126">
                  <c:v>344.49800873200002</c:v>
                </c:pt>
                <c:pt idx="1127">
                  <c:v>344.363983152</c:v>
                </c:pt>
                <c:pt idx="1128">
                  <c:v>344.235000609</c:v>
                </c:pt>
                <c:pt idx="1129">
                  <c:v>344.10100554899998</c:v>
                </c:pt>
                <c:pt idx="1130">
                  <c:v>343.97699737900001</c:v>
                </c:pt>
                <c:pt idx="1131">
                  <c:v>343.85201263900001</c:v>
                </c:pt>
                <c:pt idx="1132">
                  <c:v>343.72799682900001</c:v>
                </c:pt>
                <c:pt idx="1133">
                  <c:v>343.603012089</c:v>
                </c:pt>
                <c:pt idx="1134">
                  <c:v>343.47799682800002</c:v>
                </c:pt>
                <c:pt idx="1135">
                  <c:v>343.354011539</c:v>
                </c:pt>
                <c:pt idx="1136">
                  <c:v>343.22899627800001</c:v>
                </c:pt>
                <c:pt idx="1137">
                  <c:v>343.10899353399998</c:v>
                </c:pt>
                <c:pt idx="1138">
                  <c:v>342.99398803399998</c:v>
                </c:pt>
                <c:pt idx="1139">
                  <c:v>342.87901306399999</c:v>
                </c:pt>
                <c:pt idx="1140">
                  <c:v>342.76400756299995</c:v>
                </c:pt>
                <c:pt idx="1141">
                  <c:v>342.63799286200003</c:v>
                </c:pt>
                <c:pt idx="1142">
                  <c:v>342.52298736200004</c:v>
                </c:pt>
                <c:pt idx="1143">
                  <c:v>342.41699219100002</c:v>
                </c:pt>
                <c:pt idx="1144">
                  <c:v>342.30198669100002</c:v>
                </c:pt>
                <c:pt idx="1145">
                  <c:v>342.18601226999999</c:v>
                </c:pt>
                <c:pt idx="1146">
                  <c:v>342.07598876600002</c:v>
                </c:pt>
                <c:pt idx="1147">
                  <c:v>341.97099304600005</c:v>
                </c:pt>
                <c:pt idx="1148">
                  <c:v>341.86499786400003</c:v>
                </c:pt>
                <c:pt idx="1149">
                  <c:v>341.75900268299995</c:v>
                </c:pt>
                <c:pt idx="1150">
                  <c:v>341.65400695299996</c:v>
                </c:pt>
                <c:pt idx="1151">
                  <c:v>341.548011782</c:v>
                </c:pt>
                <c:pt idx="1152">
                  <c:v>341.44198608099998</c:v>
                </c:pt>
                <c:pt idx="1153">
                  <c:v>341.33599090999996</c:v>
                </c:pt>
                <c:pt idx="1154">
                  <c:v>341.240005489</c:v>
                </c:pt>
                <c:pt idx="1155">
                  <c:v>341.13999176499999</c:v>
                </c:pt>
                <c:pt idx="1156">
                  <c:v>341.03399658400002</c:v>
                </c:pt>
                <c:pt idx="1157">
                  <c:v>340.93801117299995</c:v>
                </c:pt>
                <c:pt idx="1158">
                  <c:v>340.841995242</c:v>
                </c:pt>
                <c:pt idx="1159">
                  <c:v>340.74600983100004</c:v>
                </c:pt>
                <c:pt idx="1160">
                  <c:v>340.64001465000001</c:v>
                </c:pt>
                <c:pt idx="1161">
                  <c:v>340.543998719</c:v>
                </c:pt>
                <c:pt idx="1162">
                  <c:v>340.44801330799999</c:v>
                </c:pt>
                <c:pt idx="1163">
                  <c:v>340.36100768599999</c:v>
                </c:pt>
                <c:pt idx="1164">
                  <c:v>340.26499176500005</c:v>
                </c:pt>
                <c:pt idx="1165">
                  <c:v>340.17398452599997</c:v>
                </c:pt>
                <c:pt idx="1166">
                  <c:v>340.07799911500001</c:v>
                </c:pt>
                <c:pt idx="1167">
                  <c:v>339.98101425300001</c:v>
                </c:pt>
                <c:pt idx="1168">
                  <c:v>339.895008082</c:v>
                </c:pt>
                <c:pt idx="1169">
                  <c:v>339.798992161</c:v>
                </c:pt>
                <c:pt idx="1170">
                  <c:v>339.71198653900001</c:v>
                </c:pt>
                <c:pt idx="1171">
                  <c:v>339.61600112799999</c:v>
                </c:pt>
                <c:pt idx="1172">
                  <c:v>339.528995517</c:v>
                </c:pt>
                <c:pt idx="1173">
                  <c:v>339.44298934599999</c:v>
                </c:pt>
                <c:pt idx="1174">
                  <c:v>339.35201263699997</c:v>
                </c:pt>
                <c:pt idx="1175">
                  <c:v>339.25499725499998</c:v>
                </c:pt>
                <c:pt idx="1176">
                  <c:v>339.16799164300005</c:v>
                </c:pt>
                <c:pt idx="1177">
                  <c:v>339.08198547199999</c:v>
                </c:pt>
                <c:pt idx="1178">
                  <c:v>338.99501038</c:v>
                </c:pt>
                <c:pt idx="1179">
                  <c:v>338.90800475899999</c:v>
                </c:pt>
                <c:pt idx="1180">
                  <c:v>338.810989377</c:v>
                </c:pt>
                <c:pt idx="1181">
                  <c:v>338.72401047</c:v>
                </c:pt>
                <c:pt idx="1182">
                  <c:v>338.63700484899999</c:v>
                </c:pt>
                <c:pt idx="1183">
                  <c:v>338.546001434</c:v>
                </c:pt>
                <c:pt idx="1184">
                  <c:v>338.458992008</c:v>
                </c:pt>
                <c:pt idx="1185">
                  <c:v>338.371986386</c:v>
                </c:pt>
                <c:pt idx="1186">
                  <c:v>338.28501129400001</c:v>
                </c:pt>
                <c:pt idx="1187">
                  <c:v>338.19800567299995</c:v>
                </c:pt>
                <c:pt idx="1188">
                  <c:v>338.10099029100002</c:v>
                </c:pt>
                <c:pt idx="1189">
                  <c:v>338.01401519900003</c:v>
                </c:pt>
                <c:pt idx="1190">
                  <c:v>337.92700957799997</c:v>
                </c:pt>
                <c:pt idx="1191">
                  <c:v>337.84000396599998</c:v>
                </c:pt>
                <c:pt idx="1192">
                  <c:v>337.74799728600004</c:v>
                </c:pt>
                <c:pt idx="1193">
                  <c:v>337.66099166399999</c:v>
                </c:pt>
                <c:pt idx="1194">
                  <c:v>337.57401275799998</c:v>
                </c:pt>
                <c:pt idx="1195">
                  <c:v>337.48700713599999</c:v>
                </c:pt>
                <c:pt idx="1196">
                  <c:v>337.400001524</c:v>
                </c:pt>
                <c:pt idx="1197">
                  <c:v>337.31299591300001</c:v>
                </c:pt>
                <c:pt idx="1198">
                  <c:v>337.23500060999999</c:v>
                </c:pt>
                <c:pt idx="1199">
                  <c:v>337.14799499900005</c:v>
                </c:pt>
                <c:pt idx="1200">
                  <c:v>337.060989377</c:v>
                </c:pt>
                <c:pt idx="1201">
                  <c:v>336.969013217</c:v>
                </c:pt>
                <c:pt idx="1202">
                  <c:v>336.882007595</c:v>
                </c:pt>
                <c:pt idx="1203">
                  <c:v>336.79399871800001</c:v>
                </c:pt>
                <c:pt idx="1204">
                  <c:v>336.70699310700002</c:v>
                </c:pt>
                <c:pt idx="1205">
                  <c:v>336.61898803399998</c:v>
                </c:pt>
                <c:pt idx="1206">
                  <c:v>336.531013492</c:v>
                </c:pt>
                <c:pt idx="1207">
                  <c:v>336.44400786999995</c:v>
                </c:pt>
                <c:pt idx="1208">
                  <c:v>336.36600876300002</c:v>
                </c:pt>
                <c:pt idx="1209">
                  <c:v>336.27800369099998</c:v>
                </c:pt>
                <c:pt idx="1210">
                  <c:v>336.18599701099998</c:v>
                </c:pt>
                <c:pt idx="1211">
                  <c:v>336.09799194800001</c:v>
                </c:pt>
                <c:pt idx="1212">
                  <c:v>336.00998687599997</c:v>
                </c:pt>
                <c:pt idx="1213">
                  <c:v>335.92200851900003</c:v>
                </c:pt>
                <c:pt idx="1214">
                  <c:v>335.84401321600001</c:v>
                </c:pt>
                <c:pt idx="1215">
                  <c:v>335.75600814400002</c:v>
                </c:pt>
                <c:pt idx="1216">
                  <c:v>335.66699981599999</c:v>
                </c:pt>
                <c:pt idx="1217">
                  <c:v>335.57899475400001</c:v>
                </c:pt>
                <c:pt idx="1218">
                  <c:v>335.49098968100003</c:v>
                </c:pt>
                <c:pt idx="1219">
                  <c:v>335.40899277199998</c:v>
                </c:pt>
                <c:pt idx="1220">
                  <c:v>335.31998824800002</c:v>
                </c:pt>
                <c:pt idx="1221">
                  <c:v>335.23200989099996</c:v>
                </c:pt>
                <c:pt idx="1222">
                  <c:v>335.14400481899997</c:v>
                </c:pt>
                <c:pt idx="1223">
                  <c:v>335.05599975700005</c:v>
                </c:pt>
                <c:pt idx="1224">
                  <c:v>334.958011629</c:v>
                </c:pt>
                <c:pt idx="1225">
                  <c:v>334.87000655700001</c:v>
                </c:pt>
                <c:pt idx="1226">
                  <c:v>334.78100204399999</c:v>
                </c:pt>
                <c:pt idx="1227">
                  <c:v>334.682985304</c:v>
                </c:pt>
                <c:pt idx="1228">
                  <c:v>334.59500885400001</c:v>
                </c:pt>
                <c:pt idx="1229">
                  <c:v>334.50200271399996</c:v>
                </c:pt>
                <c:pt idx="1230">
                  <c:v>334.40398788199997</c:v>
                </c:pt>
                <c:pt idx="1231">
                  <c:v>334.31601143199998</c:v>
                </c:pt>
                <c:pt idx="1232">
                  <c:v>334.217996599</c:v>
                </c:pt>
                <c:pt idx="1233">
                  <c:v>334.11901092899996</c:v>
                </c:pt>
                <c:pt idx="1234">
                  <c:v>334.02099418900002</c:v>
                </c:pt>
                <c:pt idx="1235">
                  <c:v>333.92300987700003</c:v>
                </c:pt>
                <c:pt idx="1236">
                  <c:v>333.82499313700004</c:v>
                </c:pt>
                <c:pt idx="1237">
                  <c:v>333.73598861400001</c:v>
                </c:pt>
                <c:pt idx="1238">
                  <c:v>333.634002684</c:v>
                </c:pt>
                <c:pt idx="1239">
                  <c:v>333.53498649400001</c:v>
                </c:pt>
                <c:pt idx="1240">
                  <c:v>333.43700027399996</c:v>
                </c:pt>
                <c:pt idx="1241">
                  <c:v>333.33898544199997</c:v>
                </c:pt>
                <c:pt idx="1242">
                  <c:v>333.22999000099998</c:v>
                </c:pt>
                <c:pt idx="1243">
                  <c:v>333.13200568899998</c:v>
                </c:pt>
                <c:pt idx="1244">
                  <c:v>333.023010258</c:v>
                </c:pt>
                <c:pt idx="1245">
                  <c:v>332.92499351900005</c:v>
                </c:pt>
                <c:pt idx="1246">
                  <c:v>332.82600783799995</c:v>
                </c:pt>
                <c:pt idx="1247">
                  <c:v>332.714014056</c:v>
                </c:pt>
                <c:pt idx="1248">
                  <c:v>332.61499786500002</c:v>
                </c:pt>
                <c:pt idx="1249">
                  <c:v>332.51701164500003</c:v>
                </c:pt>
                <c:pt idx="1250">
                  <c:v>332.40798568500003</c:v>
                </c:pt>
                <c:pt idx="1251">
                  <c:v>332.31000137299998</c:v>
                </c:pt>
                <c:pt idx="1252">
                  <c:v>332.20100593199999</c:v>
                </c:pt>
                <c:pt idx="1253">
                  <c:v>332.1029911</c:v>
                </c:pt>
                <c:pt idx="1254">
                  <c:v>331.99399566900001</c:v>
                </c:pt>
                <c:pt idx="1255">
                  <c:v>331.89600945000001</c:v>
                </c:pt>
                <c:pt idx="1256">
                  <c:v>331.783014299</c:v>
                </c:pt>
                <c:pt idx="1257">
                  <c:v>331.68399810900002</c:v>
                </c:pt>
                <c:pt idx="1258">
                  <c:v>331.57600402599996</c:v>
                </c:pt>
                <c:pt idx="1259">
                  <c:v>331.47698783599998</c:v>
                </c:pt>
                <c:pt idx="1260">
                  <c:v>331.36899281000001</c:v>
                </c:pt>
                <c:pt idx="1261">
                  <c:v>331.25999736900002</c:v>
                </c:pt>
                <c:pt idx="1262">
                  <c:v>331.162012103</c:v>
                </c:pt>
                <c:pt idx="1263">
                  <c:v>331.052986143</c:v>
                </c:pt>
                <c:pt idx="1264">
                  <c:v>330.94399166600004</c:v>
                </c:pt>
                <c:pt idx="1265">
                  <c:v>330.84100627499998</c:v>
                </c:pt>
                <c:pt idx="1266">
                  <c:v>330.73201084499999</c:v>
                </c:pt>
                <c:pt idx="1267">
                  <c:v>330.63399505899997</c:v>
                </c:pt>
                <c:pt idx="1268">
                  <c:v>330.52499961900003</c:v>
                </c:pt>
                <c:pt idx="1269">
                  <c:v>330.41600513200001</c:v>
                </c:pt>
                <c:pt idx="1270">
                  <c:v>330.30700970100003</c:v>
                </c:pt>
                <c:pt idx="1271">
                  <c:v>330.20799351100004</c:v>
                </c:pt>
                <c:pt idx="1272">
                  <c:v>330.09959888530005</c:v>
                </c:pt>
                <c:pt idx="1273">
                  <c:v>329.99080371649995</c:v>
                </c:pt>
                <c:pt idx="1274">
                  <c:v>329.87750815849995</c:v>
                </c:pt>
                <c:pt idx="1275">
                  <c:v>329.7686138176</c:v>
                </c:pt>
                <c:pt idx="1276">
                  <c:v>329.6696977629</c:v>
                </c:pt>
                <c:pt idx="1277">
                  <c:v>329.56080245829997</c:v>
                </c:pt>
                <c:pt idx="1278">
                  <c:v>329.45190715370001</c:v>
                </c:pt>
                <c:pt idx="1279">
                  <c:v>329.34301233590003</c:v>
                </c:pt>
                <c:pt idx="1280">
                  <c:v>329.24399614550003</c:v>
                </c:pt>
                <c:pt idx="1281">
                  <c:v>329.13510131769999</c:v>
                </c:pt>
                <c:pt idx="1282">
                  <c:v>329.0261058772</c:v>
                </c:pt>
                <c:pt idx="1283">
                  <c:v>328.92279004609998</c:v>
                </c:pt>
                <c:pt idx="1284">
                  <c:v>328.81379509250002</c:v>
                </c:pt>
                <c:pt idx="1285">
                  <c:v>328.7047998905</c:v>
                </c:pt>
                <c:pt idx="1286">
                  <c:v>328.60591459430003</c:v>
                </c:pt>
                <c:pt idx="1287">
                  <c:v>328.49688911070001</c:v>
                </c:pt>
                <c:pt idx="1288">
                  <c:v>328.39790367869995</c:v>
                </c:pt>
                <c:pt idx="1289">
                  <c:v>328.28890859589995</c:v>
                </c:pt>
                <c:pt idx="1290">
                  <c:v>328.18984270518001</c:v>
                </c:pt>
                <c:pt idx="1291">
                  <c:v>328.08078757069001</c:v>
                </c:pt>
                <c:pt idx="1292">
                  <c:v>327.97730221150999</c:v>
                </c:pt>
                <c:pt idx="1293">
                  <c:v>327.87815636607002</c:v>
                </c:pt>
                <c:pt idx="1294">
                  <c:v>327.77901101480001</c:v>
                </c:pt>
                <c:pt idx="1295">
                  <c:v>327.6797951488</c:v>
                </c:pt>
                <c:pt idx="1296">
                  <c:v>327.57049989699999</c:v>
                </c:pt>
                <c:pt idx="1297">
                  <c:v>327.47121453440002</c:v>
                </c:pt>
                <c:pt idx="1298">
                  <c:v>327.37189889020004</c:v>
                </c:pt>
                <c:pt idx="1299">
                  <c:v>327.27251339189996</c:v>
                </c:pt>
                <c:pt idx="1300">
                  <c:v>327.17870711860002</c:v>
                </c:pt>
                <c:pt idx="1301">
                  <c:v>327.07919168960001</c:v>
                </c:pt>
                <c:pt idx="1302">
                  <c:v>326.97970628389999</c:v>
                </c:pt>
                <c:pt idx="1303">
                  <c:v>326.88019036809999</c:v>
                </c:pt>
                <c:pt idx="1304">
                  <c:v>326.79061460650001</c:v>
                </c:pt>
                <c:pt idx="1305">
                  <c:v>326.69089889600002</c:v>
                </c:pt>
                <c:pt idx="1306">
                  <c:v>326.59131336439998</c:v>
                </c:pt>
                <c:pt idx="1307">
                  <c:v>326.49149751800002</c:v>
                </c:pt>
                <c:pt idx="1308">
                  <c:v>326.40179157750003</c:v>
                </c:pt>
                <c:pt idx="1309">
                  <c:v>326.3075857147</c:v>
                </c:pt>
                <c:pt idx="1310">
                  <c:v>326.20779991149999</c:v>
                </c:pt>
                <c:pt idx="1311">
                  <c:v>326.11799431200001</c:v>
                </c:pt>
                <c:pt idx="1312">
                  <c:v>326.018008227</c:v>
                </c:pt>
                <c:pt idx="1313">
                  <c:v>325.92800235599998</c:v>
                </c:pt>
                <c:pt idx="1314">
                  <c:v>325.83799648500002</c:v>
                </c:pt>
                <c:pt idx="1315">
                  <c:v>325.74799060399999</c:v>
                </c:pt>
                <c:pt idx="1316">
                  <c:v>325.658014299</c:v>
                </c:pt>
                <c:pt idx="1317">
                  <c:v>325.56400870799996</c:v>
                </c:pt>
                <c:pt idx="1318">
                  <c:v>325.474002837</c:v>
                </c:pt>
                <c:pt idx="1319">
                  <c:v>325.38399601200001</c:v>
                </c:pt>
                <c:pt idx="1320">
                  <c:v>325.29399013099999</c:v>
                </c:pt>
                <c:pt idx="1321">
                  <c:v>325.20401478000002</c:v>
                </c:pt>
                <c:pt idx="1322">
                  <c:v>325.114008899</c:v>
                </c:pt>
                <c:pt idx="1323">
                  <c:v>325.02300262300002</c:v>
                </c:pt>
                <c:pt idx="1324">
                  <c:v>324.93299675200001</c:v>
                </c:pt>
                <c:pt idx="1325">
                  <c:v>324.85300064099999</c:v>
                </c:pt>
                <c:pt idx="1326">
                  <c:v>324.76800346199997</c:v>
                </c:pt>
                <c:pt idx="1327">
                  <c:v>324.67799759100001</c:v>
                </c:pt>
                <c:pt idx="1328">
                  <c:v>324.59800147899995</c:v>
                </c:pt>
                <c:pt idx="1329">
                  <c:v>324.51700400999999</c:v>
                </c:pt>
                <c:pt idx="1330">
                  <c:v>324.42699813900003</c:v>
                </c:pt>
                <c:pt idx="1331">
                  <c:v>324.34600257699998</c:v>
                </c:pt>
                <c:pt idx="1332">
                  <c:v>324.26600646599996</c:v>
                </c:pt>
                <c:pt idx="1333">
                  <c:v>324.18500900700002</c:v>
                </c:pt>
                <c:pt idx="1334">
                  <c:v>324.100013735</c:v>
                </c:pt>
                <c:pt idx="1335">
                  <c:v>324.02899551600001</c:v>
                </c:pt>
                <c:pt idx="1336">
                  <c:v>323.948999405</c:v>
                </c:pt>
                <c:pt idx="1337">
                  <c:v>323.868003843</c:v>
                </c:pt>
                <c:pt idx="1338">
                  <c:v>323.796985624</c:v>
                </c:pt>
                <c:pt idx="1339">
                  <c:v>323.715990062</c:v>
                </c:pt>
                <c:pt idx="1340">
                  <c:v>323.63499451000001</c:v>
                </c:pt>
                <c:pt idx="1341">
                  <c:v>323.564006801</c:v>
                </c:pt>
                <c:pt idx="1342">
                  <c:v>323.48301124899996</c:v>
                </c:pt>
                <c:pt idx="1343">
                  <c:v>323.40799332</c:v>
                </c:pt>
                <c:pt idx="1344">
                  <c:v>323.33700751800001</c:v>
                </c:pt>
                <c:pt idx="1345">
                  <c:v>323.256010059</c:v>
                </c:pt>
                <c:pt idx="1346">
                  <c:v>323.18399429700003</c:v>
                </c:pt>
                <c:pt idx="1347">
                  <c:v>323.11300658800002</c:v>
                </c:pt>
                <c:pt idx="1348">
                  <c:v>323.04199027599998</c:v>
                </c:pt>
                <c:pt idx="1349">
                  <c:v>322.96099472400005</c:v>
                </c:pt>
                <c:pt idx="1350">
                  <c:v>322.889007564</c:v>
                </c:pt>
                <c:pt idx="1351">
                  <c:v>322.812990184</c:v>
                </c:pt>
                <c:pt idx="1352">
                  <c:v>322.74200439199996</c:v>
                </c:pt>
                <c:pt idx="1353">
                  <c:v>322.66998672300002</c:v>
                </c:pt>
                <c:pt idx="1354">
                  <c:v>322.59900093099998</c:v>
                </c:pt>
                <c:pt idx="1355">
                  <c:v>322.51700401099998</c:v>
                </c:pt>
                <c:pt idx="1356">
                  <c:v>322.44598579199999</c:v>
                </c:pt>
                <c:pt idx="1357">
                  <c:v>322.37400054900002</c:v>
                </c:pt>
                <c:pt idx="1358">
                  <c:v>322.30201339899997</c:v>
                </c:pt>
                <c:pt idx="1359">
                  <c:v>322.23099518000004</c:v>
                </c:pt>
                <c:pt idx="1360">
                  <c:v>322.154010777</c:v>
                </c:pt>
                <c:pt idx="1361">
                  <c:v>322.082992558</c:v>
                </c:pt>
                <c:pt idx="1362">
                  <c:v>322.01100539799995</c:v>
                </c:pt>
                <c:pt idx="1363">
                  <c:v>321.93898772800003</c:v>
                </c:pt>
                <c:pt idx="1364">
                  <c:v>321.86700057799999</c:v>
                </c:pt>
                <c:pt idx="1365">
                  <c:v>321.79498672299997</c:v>
                </c:pt>
                <c:pt idx="1366">
                  <c:v>321.72299957300004</c:v>
                </c:pt>
                <c:pt idx="1367">
                  <c:v>321.65101242399999</c:v>
                </c:pt>
                <c:pt idx="1368">
                  <c:v>321.574996951</c:v>
                </c:pt>
                <c:pt idx="1369">
                  <c:v>321.51298904099997</c:v>
                </c:pt>
                <c:pt idx="1370">
                  <c:v>321.44100189099998</c:v>
                </c:pt>
                <c:pt idx="1371">
                  <c:v>321.36801529100001</c:v>
                </c:pt>
                <c:pt idx="1372">
                  <c:v>321.29599762099997</c:v>
                </c:pt>
                <c:pt idx="1373">
                  <c:v>321.22401047099999</c:v>
                </c:pt>
                <c:pt idx="1374">
                  <c:v>321.15199280100001</c:v>
                </c:pt>
                <c:pt idx="1375">
                  <c:v>321.07900619100002</c:v>
                </c:pt>
                <c:pt idx="1376">
                  <c:v>321.00698852099998</c:v>
                </c:pt>
                <c:pt idx="1377">
                  <c:v>320.94001388799995</c:v>
                </c:pt>
                <c:pt idx="1378">
                  <c:v>320.86799621800003</c:v>
                </c:pt>
                <c:pt idx="1379">
                  <c:v>320.79500961700001</c:v>
                </c:pt>
                <c:pt idx="1380">
                  <c:v>320.72299194800001</c:v>
                </c:pt>
                <c:pt idx="1381">
                  <c:v>320.65000533699998</c:v>
                </c:pt>
                <c:pt idx="1382">
                  <c:v>320.58699798700002</c:v>
                </c:pt>
                <c:pt idx="1383">
                  <c:v>320.51501083700003</c:v>
                </c:pt>
                <c:pt idx="1384">
                  <c:v>320.44199371600001</c:v>
                </c:pt>
                <c:pt idx="1385">
                  <c:v>320.36500930299997</c:v>
                </c:pt>
                <c:pt idx="1386">
                  <c:v>320.30200195199996</c:v>
                </c:pt>
                <c:pt idx="1387">
                  <c:v>320.22901535200003</c:v>
                </c:pt>
                <c:pt idx="1388">
                  <c:v>320.15599823100001</c:v>
                </c:pt>
                <c:pt idx="1389">
                  <c:v>320.08301163099998</c:v>
                </c:pt>
                <c:pt idx="1390">
                  <c:v>320.02000426999996</c:v>
                </c:pt>
                <c:pt idx="1391">
                  <c:v>319.94698715000004</c:v>
                </c:pt>
                <c:pt idx="1392">
                  <c:v>319.87400054900002</c:v>
                </c:pt>
                <c:pt idx="1393">
                  <c:v>319.810993199</c:v>
                </c:pt>
                <c:pt idx="1394">
                  <c:v>319.73300551999995</c:v>
                </c:pt>
                <c:pt idx="1395">
                  <c:v>319.66999817000004</c:v>
                </c:pt>
                <c:pt idx="1396">
                  <c:v>319.59701156900002</c:v>
                </c:pt>
                <c:pt idx="1397">
                  <c:v>319.53400420899999</c:v>
                </c:pt>
                <c:pt idx="1398">
                  <c:v>319.46098708799997</c:v>
                </c:pt>
                <c:pt idx="1399">
                  <c:v>319.39701080699996</c:v>
                </c:pt>
                <c:pt idx="1400">
                  <c:v>319.32399368600005</c:v>
                </c:pt>
                <c:pt idx="1401">
                  <c:v>319.26098632600002</c:v>
                </c:pt>
                <c:pt idx="1402">
                  <c:v>319.193008427</c:v>
                </c:pt>
                <c:pt idx="1403">
                  <c:v>319.11899185599998</c:v>
                </c:pt>
                <c:pt idx="1404">
                  <c:v>319.05598449600001</c:v>
                </c:pt>
                <c:pt idx="1405">
                  <c:v>318.98299789500004</c:v>
                </c:pt>
                <c:pt idx="1406">
                  <c:v>318.91899109400003</c:v>
                </c:pt>
                <c:pt idx="1407">
                  <c:v>318.84500503300001</c:v>
                </c:pt>
                <c:pt idx="1408">
                  <c:v>318.781997682</c:v>
                </c:pt>
                <c:pt idx="1409">
                  <c:v>318.71799087099998</c:v>
                </c:pt>
                <c:pt idx="1410">
                  <c:v>318.64500426999996</c:v>
                </c:pt>
                <c:pt idx="1411">
                  <c:v>318.57699585200004</c:v>
                </c:pt>
                <c:pt idx="1412">
                  <c:v>318.51298904100003</c:v>
                </c:pt>
                <c:pt idx="1413">
                  <c:v>318.44901275900003</c:v>
                </c:pt>
                <c:pt idx="1414">
                  <c:v>318.38500594800001</c:v>
                </c:pt>
                <c:pt idx="1415">
                  <c:v>318.32099914700001</c:v>
                </c:pt>
                <c:pt idx="1416">
                  <c:v>318.25799178599999</c:v>
                </c:pt>
                <c:pt idx="1417">
                  <c:v>318.19401168999997</c:v>
                </c:pt>
                <c:pt idx="1418">
                  <c:v>318.13000487899996</c:v>
                </c:pt>
                <c:pt idx="1419">
                  <c:v>318.06099701000005</c:v>
                </c:pt>
                <c:pt idx="1420">
                  <c:v>317.99699020900005</c:v>
                </c:pt>
                <c:pt idx="1421">
                  <c:v>317.93301391800003</c:v>
                </c:pt>
                <c:pt idx="1422">
                  <c:v>317.86901092099998</c:v>
                </c:pt>
                <c:pt idx="1423">
                  <c:v>317.81501007500003</c:v>
                </c:pt>
                <c:pt idx="1424">
                  <c:v>317.75099944900001</c:v>
                </c:pt>
                <c:pt idx="1425">
                  <c:v>317.68699646300001</c:v>
                </c:pt>
                <c:pt idx="1426">
                  <c:v>317.62298583699999</c:v>
                </c:pt>
                <c:pt idx="1427">
                  <c:v>317.56899261000001</c:v>
                </c:pt>
                <c:pt idx="1428">
                  <c:v>317.509994511</c:v>
                </c:pt>
                <c:pt idx="1429">
                  <c:v>317.44498443399999</c:v>
                </c:pt>
                <c:pt idx="1430">
                  <c:v>317.390991208</c:v>
                </c:pt>
                <c:pt idx="1431">
                  <c:v>317.32701111199998</c:v>
                </c:pt>
                <c:pt idx="1432">
                  <c:v>317.27201080499998</c:v>
                </c:pt>
                <c:pt idx="1433">
                  <c:v>317.20800780899998</c:v>
                </c:pt>
                <c:pt idx="1434">
                  <c:v>317.15300750199998</c:v>
                </c:pt>
                <c:pt idx="1435">
                  <c:v>317.099014286</c:v>
                </c:pt>
                <c:pt idx="1436">
                  <c:v>317.039016726</c:v>
                </c:pt>
                <c:pt idx="1437">
                  <c:v>316.98498534999999</c:v>
                </c:pt>
                <c:pt idx="1438">
                  <c:v>316.92000579299997</c:v>
                </c:pt>
                <c:pt idx="1439">
                  <c:v>316.86501312600001</c:v>
                </c:pt>
                <c:pt idx="1440">
                  <c:v>316.81101226999999</c:v>
                </c:pt>
                <c:pt idx="1441">
                  <c:v>316.75598907300002</c:v>
                </c:pt>
                <c:pt idx="1442">
                  <c:v>316.70098876700001</c:v>
                </c:pt>
                <c:pt idx="1443">
                  <c:v>316.64598846000001</c:v>
                </c:pt>
                <c:pt idx="1444">
                  <c:v>316.59199524299999</c:v>
                </c:pt>
                <c:pt idx="1445">
                  <c:v>316.53199768299999</c:v>
                </c:pt>
                <c:pt idx="1446">
                  <c:v>316.47799682800002</c:v>
                </c:pt>
                <c:pt idx="1447">
                  <c:v>316.42299652100002</c:v>
                </c:pt>
                <c:pt idx="1448">
                  <c:v>316.36800384399999</c:v>
                </c:pt>
                <c:pt idx="1449">
                  <c:v>316.31300353699999</c:v>
                </c:pt>
                <c:pt idx="1450">
                  <c:v>316.25801086000001</c:v>
                </c:pt>
                <c:pt idx="1451">
                  <c:v>316.21298980300003</c:v>
                </c:pt>
                <c:pt idx="1452">
                  <c:v>316.15798950700002</c:v>
                </c:pt>
                <c:pt idx="1453">
                  <c:v>316.09899139800001</c:v>
                </c:pt>
                <c:pt idx="1454">
                  <c:v>316.04299927</c:v>
                </c:pt>
                <c:pt idx="1455">
                  <c:v>315.998008723</c:v>
                </c:pt>
                <c:pt idx="1456">
                  <c:v>315.943008427</c:v>
                </c:pt>
                <c:pt idx="1457">
                  <c:v>315.88801574899998</c:v>
                </c:pt>
                <c:pt idx="1458">
                  <c:v>315.83198547199999</c:v>
                </c:pt>
                <c:pt idx="1459">
                  <c:v>315.77698516499999</c:v>
                </c:pt>
                <c:pt idx="1460">
                  <c:v>315.72199248799996</c:v>
                </c:pt>
                <c:pt idx="1461">
                  <c:v>315.67200469800002</c:v>
                </c:pt>
                <c:pt idx="1462">
                  <c:v>315.61700439200001</c:v>
                </c:pt>
                <c:pt idx="1463">
                  <c:v>315.56200408500001</c:v>
                </c:pt>
                <c:pt idx="1464">
                  <c:v>315.50701141799999</c:v>
                </c:pt>
                <c:pt idx="1465">
                  <c:v>315.46099091100001</c:v>
                </c:pt>
                <c:pt idx="1466">
                  <c:v>315.40599060400001</c:v>
                </c:pt>
                <c:pt idx="1467">
                  <c:v>315.35099792700004</c:v>
                </c:pt>
                <c:pt idx="1468">
                  <c:v>315.29499817000004</c:v>
                </c:pt>
                <c:pt idx="1469">
                  <c:v>315.23999786299999</c:v>
                </c:pt>
                <c:pt idx="1470">
                  <c:v>315.190010073</c:v>
                </c:pt>
                <c:pt idx="1471">
                  <c:v>315.13398742499999</c:v>
                </c:pt>
                <c:pt idx="1472">
                  <c:v>315.07898711899998</c:v>
                </c:pt>
                <c:pt idx="1473">
                  <c:v>315.02298736099999</c:v>
                </c:pt>
                <c:pt idx="1474">
                  <c:v>314.97800445400003</c:v>
                </c:pt>
                <c:pt idx="1475">
                  <c:v>314.92200469700003</c:v>
                </c:pt>
                <c:pt idx="1476">
                  <c:v>314.86700439000003</c:v>
                </c:pt>
                <c:pt idx="1477">
                  <c:v>314.81101227200003</c:v>
                </c:pt>
                <c:pt idx="1478">
                  <c:v>314.76099396200004</c:v>
                </c:pt>
                <c:pt idx="1479">
                  <c:v>314.70499420500005</c:v>
                </c:pt>
                <c:pt idx="1480">
                  <c:v>314.65900420799994</c:v>
                </c:pt>
                <c:pt idx="1481">
                  <c:v>314.60401153099997</c:v>
                </c:pt>
                <c:pt idx="1482">
                  <c:v>314.54801178299999</c:v>
                </c:pt>
                <c:pt idx="1483">
                  <c:v>314.50199127600001</c:v>
                </c:pt>
                <c:pt idx="1484">
                  <c:v>314.44599151900002</c:v>
                </c:pt>
                <c:pt idx="1485">
                  <c:v>314.40000915100001</c:v>
                </c:pt>
                <c:pt idx="1486">
                  <c:v>314.34400940400002</c:v>
                </c:pt>
                <c:pt idx="1487">
                  <c:v>314.29399109400003</c:v>
                </c:pt>
                <c:pt idx="1488">
                  <c:v>314.24800109699999</c:v>
                </c:pt>
                <c:pt idx="1489">
                  <c:v>314.19200896899997</c:v>
                </c:pt>
                <c:pt idx="1490">
                  <c:v>314.145988461</c:v>
                </c:pt>
                <c:pt idx="1491">
                  <c:v>314.09999847400002</c:v>
                </c:pt>
                <c:pt idx="1492">
                  <c:v>314.04299926599998</c:v>
                </c:pt>
                <c:pt idx="1493">
                  <c:v>313.99701690799998</c:v>
                </c:pt>
                <c:pt idx="1494">
                  <c:v>313.950996401</c:v>
                </c:pt>
                <c:pt idx="1495">
                  <c:v>313.90000914999996</c:v>
                </c:pt>
                <c:pt idx="1496">
                  <c:v>313.84999083999998</c:v>
                </c:pt>
                <c:pt idx="1497">
                  <c:v>313.81000518999997</c:v>
                </c:pt>
                <c:pt idx="1498">
                  <c:v>313.76001740000004</c:v>
                </c:pt>
                <c:pt idx="1499">
                  <c:v>313.71999359000006</c:v>
                </c:pt>
                <c:pt idx="1500">
                  <c:v>313.67000579</c:v>
                </c:pt>
                <c:pt idx="1501">
                  <c:v>313.61998747999996</c:v>
                </c:pt>
                <c:pt idx="1502">
                  <c:v>313.58000183000001</c:v>
                </c:pt>
                <c:pt idx="1503">
                  <c:v>313.53001404000003</c:v>
                </c:pt>
                <c:pt idx="1504">
                  <c:v>313.49000548999999</c:v>
                </c:pt>
                <c:pt idx="1505">
                  <c:v>313.43998718</c:v>
                </c:pt>
                <c:pt idx="1506">
                  <c:v>313.40000153</c:v>
                </c:pt>
                <c:pt idx="1507">
                  <c:v>313.35001374000001</c:v>
                </c:pt>
                <c:pt idx="1508">
                  <c:v>313.31000518999997</c:v>
                </c:pt>
                <c:pt idx="1509">
                  <c:v>313.26998901000002</c:v>
                </c:pt>
                <c:pt idx="1510">
                  <c:v>313.22000121999997</c:v>
                </c:pt>
                <c:pt idx="1511">
                  <c:v>313.18000794</c:v>
                </c:pt>
                <c:pt idx="1512">
                  <c:v>313.13000488</c:v>
                </c:pt>
                <c:pt idx="1513">
                  <c:v>313.09001159999997</c:v>
                </c:pt>
                <c:pt idx="1514">
                  <c:v>313.03999328999998</c:v>
                </c:pt>
                <c:pt idx="1515">
                  <c:v>312.99000548999999</c:v>
                </c:pt>
                <c:pt idx="1516">
                  <c:v>312.95999909</c:v>
                </c:pt>
                <c:pt idx="1517">
                  <c:v>312.91001129999995</c:v>
                </c:pt>
                <c:pt idx="1518">
                  <c:v>312.85999299000002</c:v>
                </c:pt>
                <c:pt idx="1519">
                  <c:v>312.82000732</c:v>
                </c:pt>
                <c:pt idx="1520">
                  <c:v>312.76998901000002</c:v>
                </c:pt>
                <c:pt idx="1521">
                  <c:v>312.73001097999997</c:v>
                </c:pt>
                <c:pt idx="1522">
                  <c:v>312.67999266999999</c:v>
                </c:pt>
                <c:pt idx="1523">
                  <c:v>312.63999939000001</c:v>
                </c:pt>
                <c:pt idx="1524">
                  <c:v>312.59999085000004</c:v>
                </c:pt>
                <c:pt idx="1525">
                  <c:v>312.55000304999999</c:v>
                </c:pt>
                <c:pt idx="1526">
                  <c:v>312.49998474</c:v>
                </c:pt>
                <c:pt idx="1527">
                  <c:v>312.45999907999999</c:v>
                </c:pt>
                <c:pt idx="1528">
                  <c:v>312.41001129</c:v>
                </c:pt>
                <c:pt idx="1529">
                  <c:v>312.37000273999996</c:v>
                </c:pt>
                <c:pt idx="1530">
                  <c:v>312.31998442999998</c:v>
                </c:pt>
                <c:pt idx="1531">
                  <c:v>312.28000639999999</c:v>
                </c:pt>
                <c:pt idx="1532">
                  <c:v>312.23999022999999</c:v>
                </c:pt>
                <c:pt idx="1533">
                  <c:v>312.19000243999994</c:v>
                </c:pt>
                <c:pt idx="1534">
                  <c:v>312.14001465000001</c:v>
                </c:pt>
                <c:pt idx="1535">
                  <c:v>312.09999848000001</c:v>
                </c:pt>
                <c:pt idx="1536">
                  <c:v>312.05998993000003</c:v>
                </c:pt>
                <c:pt idx="1537">
                  <c:v>312.01000214000004</c:v>
                </c:pt>
                <c:pt idx="1538">
                  <c:v>311.96999359</c:v>
                </c:pt>
                <c:pt idx="1539">
                  <c:v>311.92000580000001</c:v>
                </c:pt>
                <c:pt idx="1540">
                  <c:v>311.88999176000004</c:v>
                </c:pt>
                <c:pt idx="1541">
                  <c:v>311.84000395999999</c:v>
                </c:pt>
                <c:pt idx="1542">
                  <c:v>311.78998565000001</c:v>
                </c:pt>
                <c:pt idx="1543">
                  <c:v>311.75000763000003</c:v>
                </c:pt>
                <c:pt idx="1544">
                  <c:v>311.70999146000003</c:v>
                </c:pt>
                <c:pt idx="1545">
                  <c:v>311.67001342999998</c:v>
                </c:pt>
                <c:pt idx="1546">
                  <c:v>311.61999512</c:v>
                </c:pt>
                <c:pt idx="1547">
                  <c:v>311.57998657000002</c:v>
                </c:pt>
                <c:pt idx="1548">
                  <c:v>311.54000853999997</c:v>
                </c:pt>
                <c:pt idx="1549">
                  <c:v>311.48999022999999</c:v>
                </c:pt>
                <c:pt idx="1550">
                  <c:v>311.46001434999999</c:v>
                </c:pt>
                <c:pt idx="1551">
                  <c:v>311.40998841000004</c:v>
                </c:pt>
                <c:pt idx="1552">
                  <c:v>311.36997986</c:v>
                </c:pt>
                <c:pt idx="1553">
                  <c:v>311.31999207000001</c:v>
                </c:pt>
                <c:pt idx="1554">
                  <c:v>311.28999327999998</c:v>
                </c:pt>
                <c:pt idx="1555">
                  <c:v>311.2400055</c:v>
                </c:pt>
                <c:pt idx="1556">
                  <c:v>311.21000671000002</c:v>
                </c:pt>
                <c:pt idx="1557">
                  <c:v>311.16001891999997</c:v>
                </c:pt>
                <c:pt idx="1558">
                  <c:v>311.12001036999993</c:v>
                </c:pt>
                <c:pt idx="1559">
                  <c:v>311.08000183000001</c:v>
                </c:pt>
                <c:pt idx="1560">
                  <c:v>311.03999327999998</c:v>
                </c:pt>
                <c:pt idx="1561">
                  <c:v>310.99000548999993</c:v>
                </c:pt>
                <c:pt idx="1562">
                  <c:v>310.95999145999997</c:v>
                </c:pt>
                <c:pt idx="1563">
                  <c:v>310.91001891999997</c:v>
                </c:pt>
                <c:pt idx="1564">
                  <c:v>310.88000488</c:v>
                </c:pt>
                <c:pt idx="1565">
                  <c:v>310.83999633999997</c:v>
                </c:pt>
                <c:pt idx="1566">
                  <c:v>310.79998779000005</c:v>
                </c:pt>
                <c:pt idx="1567">
                  <c:v>310.76000977000001</c:v>
                </c:pt>
                <c:pt idx="1568">
                  <c:v>310.72000121999997</c:v>
                </c:pt>
                <c:pt idx="1569">
                  <c:v>310.67999268000005</c:v>
                </c:pt>
                <c:pt idx="1570">
                  <c:v>310.64997863999997</c:v>
                </c:pt>
                <c:pt idx="1571">
                  <c:v>310.61000061000004</c:v>
                </c:pt>
                <c:pt idx="1572">
                  <c:v>310.55999756000006</c:v>
                </c:pt>
                <c:pt idx="1573">
                  <c:v>310.52998351999997</c:v>
                </c:pt>
                <c:pt idx="1574">
                  <c:v>310.49000550000005</c:v>
                </c:pt>
                <c:pt idx="1575">
                  <c:v>310.46000672000002</c:v>
                </c:pt>
                <c:pt idx="1576">
                  <c:v>310.41999816999999</c:v>
                </c:pt>
                <c:pt idx="1577">
                  <c:v>310.37998963000007</c:v>
                </c:pt>
                <c:pt idx="1578">
                  <c:v>310.34999085000004</c:v>
                </c:pt>
                <c:pt idx="1579">
                  <c:v>310.3099823</c:v>
                </c:pt>
                <c:pt idx="1580">
                  <c:v>310.27998351999997</c:v>
                </c:pt>
                <c:pt idx="1581">
                  <c:v>310.24000550000005</c:v>
                </c:pt>
                <c:pt idx="1582">
                  <c:v>310.21000672000002</c:v>
                </c:pt>
                <c:pt idx="1583">
                  <c:v>310.18000794</c:v>
                </c:pt>
                <c:pt idx="1584">
                  <c:v>310.13999938999996</c:v>
                </c:pt>
                <c:pt idx="1585">
                  <c:v>310.12001036999999</c:v>
                </c:pt>
                <c:pt idx="1586">
                  <c:v>310.09001158999996</c:v>
                </c:pt>
                <c:pt idx="1587">
                  <c:v>310.05000304999999</c:v>
                </c:pt>
                <c:pt idx="1588">
                  <c:v>310.02000426999996</c:v>
                </c:pt>
                <c:pt idx="1589">
                  <c:v>309.99000550000005</c:v>
                </c:pt>
                <c:pt idx="1590">
                  <c:v>309.97001647999997</c:v>
                </c:pt>
                <c:pt idx="1591">
                  <c:v>309.9400177</c:v>
                </c:pt>
                <c:pt idx="1592">
                  <c:v>309.90998839999997</c:v>
                </c:pt>
                <c:pt idx="1593">
                  <c:v>309.87998962</c:v>
                </c:pt>
                <c:pt idx="1594">
                  <c:v>309.86000060999999</c:v>
                </c:pt>
                <c:pt idx="1595">
                  <c:v>309.83000183000001</c:v>
                </c:pt>
                <c:pt idx="1596">
                  <c:v>309.81001282</c:v>
                </c:pt>
                <c:pt idx="1597">
                  <c:v>309.78999327999998</c:v>
                </c:pt>
                <c:pt idx="1598">
                  <c:v>309.75999451000001</c:v>
                </c:pt>
                <c:pt idx="1599">
                  <c:v>309.74000548999999</c:v>
                </c:pt>
                <c:pt idx="1600">
                  <c:v>309.71000670999996</c:v>
                </c:pt>
                <c:pt idx="1601">
                  <c:v>309.6900177</c:v>
                </c:pt>
                <c:pt idx="1602">
                  <c:v>309.66999816999999</c:v>
                </c:pt>
                <c:pt idx="1603">
                  <c:v>309.63999939000001</c:v>
                </c:pt>
                <c:pt idx="1604">
                  <c:v>309.62001036999999</c:v>
                </c:pt>
                <c:pt idx="1605">
                  <c:v>309.59999083999998</c:v>
                </c:pt>
                <c:pt idx="1606">
                  <c:v>309.56999207000001</c:v>
                </c:pt>
                <c:pt idx="1607">
                  <c:v>309.55000305999999</c:v>
                </c:pt>
                <c:pt idx="1608">
                  <c:v>309.52998351999997</c:v>
                </c:pt>
                <c:pt idx="1609">
                  <c:v>309.50999450999996</c:v>
                </c:pt>
                <c:pt idx="1610">
                  <c:v>309.50001526</c:v>
                </c:pt>
                <c:pt idx="1611">
                  <c:v>309.47999572999998</c:v>
                </c:pt>
                <c:pt idx="1612">
                  <c:v>309.46000670999996</c:v>
                </c:pt>
                <c:pt idx="1613">
                  <c:v>309.4400177</c:v>
                </c:pt>
                <c:pt idx="1614">
                  <c:v>309.41999816999999</c:v>
                </c:pt>
                <c:pt idx="1615">
                  <c:v>309.39997863999997</c:v>
                </c:pt>
                <c:pt idx="1616">
                  <c:v>309.37998963000007</c:v>
                </c:pt>
                <c:pt idx="1617">
                  <c:v>309.36997986000006</c:v>
                </c:pt>
                <c:pt idx="1618">
                  <c:v>309.34999085000004</c:v>
                </c:pt>
                <c:pt idx="1619">
                  <c:v>309.33000183000001</c:v>
                </c:pt>
                <c:pt idx="1620">
                  <c:v>309.3099823</c:v>
                </c:pt>
                <c:pt idx="1621">
                  <c:v>309.28999328999998</c:v>
                </c:pt>
                <c:pt idx="1622">
                  <c:v>309.27998351999997</c:v>
                </c:pt>
                <c:pt idx="1623">
                  <c:v>309.25</c:v>
                </c:pt>
                <c:pt idx="1624">
                  <c:v>309.23999024</c:v>
                </c:pt>
                <c:pt idx="1625">
                  <c:v>309.22000121999997</c:v>
                </c:pt>
                <c:pt idx="1626">
                  <c:v>309.20001220999995</c:v>
                </c:pt>
                <c:pt idx="1627">
                  <c:v>309.17999268000005</c:v>
                </c:pt>
                <c:pt idx="1628">
                  <c:v>309.17001343000004</c:v>
                </c:pt>
                <c:pt idx="1629">
                  <c:v>309.14999390000003</c:v>
                </c:pt>
                <c:pt idx="1630">
                  <c:v>309.13000488</c:v>
                </c:pt>
                <c:pt idx="1631">
                  <c:v>309.11999512</c:v>
                </c:pt>
                <c:pt idx="1632">
                  <c:v>309.10000609999997</c:v>
                </c:pt>
                <c:pt idx="1633">
                  <c:v>309.08000183000001</c:v>
                </c:pt>
                <c:pt idx="1634">
                  <c:v>309.06001280999999</c:v>
                </c:pt>
                <c:pt idx="1635">
                  <c:v>309.05000304999999</c:v>
                </c:pt>
                <c:pt idx="1636">
                  <c:v>309.03001403999997</c:v>
                </c:pt>
                <c:pt idx="1637">
                  <c:v>309.02000426999996</c:v>
                </c:pt>
                <c:pt idx="1638">
                  <c:v>309.00001525999994</c:v>
                </c:pt>
                <c:pt idx="1639">
                  <c:v>308.99000548999993</c:v>
                </c:pt>
                <c:pt idx="1640">
                  <c:v>308.97999573000004</c:v>
                </c:pt>
                <c:pt idx="1641">
                  <c:v>308.96000672000002</c:v>
                </c:pt>
                <c:pt idx="1642">
                  <c:v>308.93998719000001</c:v>
                </c:pt>
                <c:pt idx="1643">
                  <c:v>308.93000794</c:v>
                </c:pt>
                <c:pt idx="1644">
                  <c:v>308.91999816999999</c:v>
                </c:pt>
                <c:pt idx="1645">
                  <c:v>308.90998841000004</c:v>
                </c:pt>
                <c:pt idx="1646">
                  <c:v>308.90000916000002</c:v>
                </c:pt>
                <c:pt idx="1647">
                  <c:v>308.88999939000001</c:v>
                </c:pt>
                <c:pt idx="1648">
                  <c:v>308.86999512</c:v>
                </c:pt>
                <c:pt idx="1649">
                  <c:v>308.85998534999999</c:v>
                </c:pt>
                <c:pt idx="1650">
                  <c:v>308.85000609999997</c:v>
                </c:pt>
                <c:pt idx="1651">
                  <c:v>308.83999634000003</c:v>
                </c:pt>
                <c:pt idx="1652">
                  <c:v>308.83999634000003</c:v>
                </c:pt>
                <c:pt idx="1653">
                  <c:v>308.82998657000002</c:v>
                </c:pt>
                <c:pt idx="1654">
                  <c:v>308.81001280999999</c:v>
                </c:pt>
                <c:pt idx="1655">
                  <c:v>308.80000304999999</c:v>
                </c:pt>
                <c:pt idx="1656">
                  <c:v>308.80000304999999</c:v>
                </c:pt>
                <c:pt idx="1657">
                  <c:v>308.80000304999999</c:v>
                </c:pt>
                <c:pt idx="1658">
                  <c:v>308.77998351999997</c:v>
                </c:pt>
                <c:pt idx="1659">
                  <c:v>308.77998351999997</c:v>
                </c:pt>
                <c:pt idx="1660">
                  <c:v>308.77000426999996</c:v>
                </c:pt>
                <c:pt idx="1661">
                  <c:v>308.77000426999996</c:v>
                </c:pt>
                <c:pt idx="1662">
                  <c:v>308.77000426999996</c:v>
                </c:pt>
                <c:pt idx="1663">
                  <c:v>308.75999451000007</c:v>
                </c:pt>
                <c:pt idx="1664">
                  <c:v>308.75</c:v>
                </c:pt>
                <c:pt idx="1665">
                  <c:v>308.75</c:v>
                </c:pt>
                <c:pt idx="1666">
                  <c:v>308.75</c:v>
                </c:pt>
                <c:pt idx="1667">
                  <c:v>308.74000549000004</c:v>
                </c:pt>
                <c:pt idx="1668">
                  <c:v>308.74000549000004</c:v>
                </c:pt>
                <c:pt idx="1669">
                  <c:v>308.74000549000004</c:v>
                </c:pt>
                <c:pt idx="1670">
                  <c:v>308.75001524999993</c:v>
                </c:pt>
                <c:pt idx="1671">
                  <c:v>308.75001524999993</c:v>
                </c:pt>
                <c:pt idx="1672">
                  <c:v>308.75001524999993</c:v>
                </c:pt>
                <c:pt idx="1673">
                  <c:v>308.74000548999999</c:v>
                </c:pt>
                <c:pt idx="1674">
                  <c:v>308.74998474</c:v>
                </c:pt>
                <c:pt idx="1675">
                  <c:v>308.75</c:v>
                </c:pt>
                <c:pt idx="1676">
                  <c:v>308.75</c:v>
                </c:pt>
                <c:pt idx="1677">
                  <c:v>308.76000976</c:v>
                </c:pt>
                <c:pt idx="1678">
                  <c:v>308.76000976</c:v>
                </c:pt>
                <c:pt idx="1679">
                  <c:v>308.76998901000002</c:v>
                </c:pt>
                <c:pt idx="1680">
                  <c:v>308.75997925000001</c:v>
                </c:pt>
                <c:pt idx="1681">
                  <c:v>308.76998902000003</c:v>
                </c:pt>
                <c:pt idx="1682">
                  <c:v>308.77999877999997</c:v>
                </c:pt>
                <c:pt idx="1683">
                  <c:v>308.77998351999997</c:v>
                </c:pt>
                <c:pt idx="1684">
                  <c:v>308.78999328999998</c:v>
                </c:pt>
                <c:pt idx="1685">
                  <c:v>308.78999328999998</c:v>
                </c:pt>
                <c:pt idx="1686">
                  <c:v>308.80000304999999</c:v>
                </c:pt>
                <c:pt idx="1687">
                  <c:v>308.80001831000004</c:v>
                </c:pt>
                <c:pt idx="1688">
                  <c:v>308.80999756000006</c:v>
                </c:pt>
                <c:pt idx="1689">
                  <c:v>308.82000731999995</c:v>
                </c:pt>
                <c:pt idx="1690">
                  <c:v>308.82000731999995</c:v>
                </c:pt>
                <c:pt idx="1691">
                  <c:v>308.82998657999997</c:v>
                </c:pt>
                <c:pt idx="1692">
                  <c:v>308.83999633999997</c:v>
                </c:pt>
                <c:pt idx="1693">
                  <c:v>308.84001160000003</c:v>
                </c:pt>
                <c:pt idx="1694">
                  <c:v>308.84999085000004</c:v>
                </c:pt>
                <c:pt idx="1695">
                  <c:v>308.86000060999999</c:v>
                </c:pt>
                <c:pt idx="1696">
                  <c:v>308.87001038</c:v>
                </c:pt>
                <c:pt idx="1697">
                  <c:v>308.86999510999999</c:v>
                </c:pt>
                <c:pt idx="1698">
                  <c:v>308.89001465000001</c:v>
                </c:pt>
                <c:pt idx="1699">
                  <c:v>308.88998413000002</c:v>
                </c:pt>
                <c:pt idx="1700">
                  <c:v>308.91000365999997</c:v>
                </c:pt>
                <c:pt idx="1701">
                  <c:v>308.91998291000004</c:v>
                </c:pt>
                <c:pt idx="1702">
                  <c:v>308.93000792999993</c:v>
                </c:pt>
                <c:pt idx="1703">
                  <c:v>308.94001769999994</c:v>
                </c:pt>
                <c:pt idx="1704">
                  <c:v>308.95002746999995</c:v>
                </c:pt>
                <c:pt idx="1705">
                  <c:v>308.95999144999996</c:v>
                </c:pt>
                <c:pt idx="1706">
                  <c:v>308.97000121999997</c:v>
                </c:pt>
                <c:pt idx="1707">
                  <c:v>308.99002074999999</c:v>
                </c:pt>
                <c:pt idx="1708">
                  <c:v>308.99996948</c:v>
                </c:pt>
                <c:pt idx="1709">
                  <c:v>309.01998902000003</c:v>
                </c:pt>
                <c:pt idx="1710">
                  <c:v>309.03001403999997</c:v>
                </c:pt>
                <c:pt idx="1711">
                  <c:v>309.04997252999999</c:v>
                </c:pt>
                <c:pt idx="1712">
                  <c:v>309.06999206</c:v>
                </c:pt>
                <c:pt idx="1713">
                  <c:v>309.08000183000001</c:v>
                </c:pt>
                <c:pt idx="1714">
                  <c:v>309.09002685000002</c:v>
                </c:pt>
                <c:pt idx="1715">
                  <c:v>309.10998535000004</c:v>
                </c:pt>
                <c:pt idx="1716">
                  <c:v>309.11999512000006</c:v>
                </c:pt>
                <c:pt idx="1717">
                  <c:v>309.14001464999996</c:v>
                </c:pt>
                <c:pt idx="1718">
                  <c:v>309.14997863999997</c:v>
                </c:pt>
                <c:pt idx="1719">
                  <c:v>309.16999816999999</c:v>
                </c:pt>
                <c:pt idx="1720">
                  <c:v>309.1900177</c:v>
                </c:pt>
                <c:pt idx="1721">
                  <c:v>309.20997620000003</c:v>
                </c:pt>
                <c:pt idx="1722">
                  <c:v>309.22999572999993</c:v>
                </c:pt>
                <c:pt idx="1723">
                  <c:v>309.25001525999994</c:v>
                </c:pt>
                <c:pt idx="1724">
                  <c:v>309.26998901000002</c:v>
                </c:pt>
                <c:pt idx="1725">
                  <c:v>309.28001403999997</c:v>
                </c:pt>
                <c:pt idx="1726">
                  <c:v>309.30003356999998</c:v>
                </c:pt>
                <c:pt idx="1727">
                  <c:v>309.33000183000001</c:v>
                </c:pt>
                <c:pt idx="1728">
                  <c:v>309.34001159999997</c:v>
                </c:pt>
                <c:pt idx="1729">
                  <c:v>309.3599701</c:v>
                </c:pt>
                <c:pt idx="1730">
                  <c:v>309.38999939000001</c:v>
                </c:pt>
                <c:pt idx="1731">
                  <c:v>309.40002441000001</c:v>
                </c:pt>
                <c:pt idx="1732">
                  <c:v>309.41998291000004</c:v>
                </c:pt>
                <c:pt idx="1733">
                  <c:v>309.44001769999994</c:v>
                </c:pt>
                <c:pt idx="1734">
                  <c:v>309.46998595999997</c:v>
                </c:pt>
                <c:pt idx="1735">
                  <c:v>309.47999573000004</c:v>
                </c:pt>
                <c:pt idx="1736">
                  <c:v>309.51002503000007</c:v>
                </c:pt>
                <c:pt idx="1737">
                  <c:v>309.52999878000003</c:v>
                </c:pt>
                <c:pt idx="1738">
                  <c:v>309.55001830999993</c:v>
                </c:pt>
                <c:pt idx="1739">
                  <c:v>309.56999206</c:v>
                </c:pt>
                <c:pt idx="1740">
                  <c:v>309.60002136000003</c:v>
                </c:pt>
                <c:pt idx="1741">
                  <c:v>309.61997986000006</c:v>
                </c:pt>
                <c:pt idx="1742">
                  <c:v>309.63999938999996</c:v>
                </c:pt>
                <c:pt idx="1743">
                  <c:v>309.65997313999998</c:v>
                </c:pt>
                <c:pt idx="1744">
                  <c:v>309.69000244</c:v>
                </c:pt>
                <c:pt idx="1745">
                  <c:v>309.71002198000002</c:v>
                </c:pt>
                <c:pt idx="1746">
                  <c:v>309.73999024000005</c:v>
                </c:pt>
                <c:pt idx="1747">
                  <c:v>309.77001953999996</c:v>
                </c:pt>
                <c:pt idx="1748">
                  <c:v>309.77998351999997</c:v>
                </c:pt>
                <c:pt idx="1749">
                  <c:v>309.81001282</c:v>
                </c:pt>
                <c:pt idx="1750">
                  <c:v>309.83999634000008</c:v>
                </c:pt>
                <c:pt idx="1751">
                  <c:v>309.86001586999998</c:v>
                </c:pt>
                <c:pt idx="1752">
                  <c:v>309.88998413000002</c:v>
                </c:pt>
                <c:pt idx="1753">
                  <c:v>309.91001892000003</c:v>
                </c:pt>
                <c:pt idx="1754">
                  <c:v>309.93998718000006</c:v>
                </c:pt>
                <c:pt idx="1755">
                  <c:v>309.96002196999996</c:v>
                </c:pt>
                <c:pt idx="1756">
                  <c:v>309.98999022999999</c:v>
                </c:pt>
                <c:pt idx="1757">
                  <c:v>310.02001953000001</c:v>
                </c:pt>
                <c:pt idx="1758">
                  <c:v>310.04998780000005</c:v>
                </c:pt>
                <c:pt idx="1759">
                  <c:v>310.07002257999994</c:v>
                </c:pt>
                <c:pt idx="1760">
                  <c:v>310.09999083999998</c:v>
                </c:pt>
                <c:pt idx="1761">
                  <c:v>310.12002562999999</c:v>
                </c:pt>
                <c:pt idx="1762">
                  <c:v>310.14999389000002</c:v>
                </c:pt>
                <c:pt idx="1763">
                  <c:v>310.17001342999993</c:v>
                </c:pt>
                <c:pt idx="1764">
                  <c:v>310.20999145999997</c:v>
                </c:pt>
                <c:pt idx="1765">
                  <c:v>310.23002624000003</c:v>
                </c:pt>
                <c:pt idx="1766">
                  <c:v>310.25999451000007</c:v>
                </c:pt>
                <c:pt idx="1767">
                  <c:v>310.28997801999998</c:v>
                </c:pt>
                <c:pt idx="1768">
                  <c:v>310.30999756</c:v>
                </c:pt>
                <c:pt idx="1769">
                  <c:v>310.34002686000002</c:v>
                </c:pt>
                <c:pt idx="1770">
                  <c:v>310.37001036999993</c:v>
                </c:pt>
                <c:pt idx="1771">
                  <c:v>310.39997863999997</c:v>
                </c:pt>
                <c:pt idx="1772">
                  <c:v>310.41999816999999</c:v>
                </c:pt>
                <c:pt idx="1773">
                  <c:v>310.45997620000003</c:v>
                </c:pt>
                <c:pt idx="1774">
                  <c:v>310.48001098999998</c:v>
                </c:pt>
                <c:pt idx="1775">
                  <c:v>310.50999449999995</c:v>
                </c:pt>
                <c:pt idx="1776">
                  <c:v>310.53001404000003</c:v>
                </c:pt>
                <c:pt idx="1777">
                  <c:v>310.56999207000007</c:v>
                </c:pt>
                <c:pt idx="1778">
                  <c:v>310.59002685999997</c:v>
                </c:pt>
                <c:pt idx="1779">
                  <c:v>310.63000488</c:v>
                </c:pt>
                <c:pt idx="1780">
                  <c:v>310.64997863000002</c:v>
                </c:pt>
                <c:pt idx="1781">
                  <c:v>310.69001769999994</c:v>
                </c:pt>
                <c:pt idx="1782">
                  <c:v>310.70997620000003</c:v>
                </c:pt>
                <c:pt idx="1783">
                  <c:v>310.75001526000005</c:v>
                </c:pt>
                <c:pt idx="1784">
                  <c:v>310.77999878000003</c:v>
                </c:pt>
                <c:pt idx="1785">
                  <c:v>310.80003356999998</c:v>
                </c:pt>
                <c:pt idx="1786">
                  <c:v>310.83000183000001</c:v>
                </c:pt>
                <c:pt idx="1787">
                  <c:v>310.85997009000005</c:v>
                </c:pt>
                <c:pt idx="1788">
                  <c:v>310.89001464999996</c:v>
                </c:pt>
                <c:pt idx="1789">
                  <c:v>310.91998290999999</c:v>
                </c:pt>
                <c:pt idx="1790">
                  <c:v>310.95001221000001</c:v>
                </c:pt>
                <c:pt idx="1791">
                  <c:v>310.97999573000004</c:v>
                </c:pt>
                <c:pt idx="1792">
                  <c:v>311.00997925000001</c:v>
                </c:pt>
                <c:pt idx="1793">
                  <c:v>311.04000854000003</c:v>
                </c:pt>
                <c:pt idx="1794">
                  <c:v>311.06997681000007</c:v>
                </c:pt>
                <c:pt idx="1795">
                  <c:v>311.11001586999998</c:v>
                </c:pt>
                <c:pt idx="1796">
                  <c:v>311.12998962</c:v>
                </c:pt>
                <c:pt idx="1797">
                  <c:v>311.16003418000003</c:v>
                </c:pt>
                <c:pt idx="1798">
                  <c:v>311.20001219999995</c:v>
                </c:pt>
                <c:pt idx="1799">
                  <c:v>311.22998046999999</c:v>
                </c:pt>
                <c:pt idx="1800">
                  <c:v>311.25001526</c:v>
                </c:pt>
                <c:pt idx="1801">
                  <c:v>311.29000853999992</c:v>
                </c:pt>
                <c:pt idx="1802">
                  <c:v>311.32998656999996</c:v>
                </c:pt>
                <c:pt idx="1803">
                  <c:v>311.35000610999998</c:v>
                </c:pt>
                <c:pt idx="1804">
                  <c:v>311.37998962000006</c:v>
                </c:pt>
                <c:pt idx="1805">
                  <c:v>311.42002868999998</c:v>
                </c:pt>
                <c:pt idx="1806">
                  <c:v>311.4500122</c:v>
                </c:pt>
                <c:pt idx="1807">
                  <c:v>311.47998047000004</c:v>
                </c:pt>
                <c:pt idx="1808">
                  <c:v>311.52001952999996</c:v>
                </c:pt>
                <c:pt idx="1809">
                  <c:v>311.54998778999999</c:v>
                </c:pt>
                <c:pt idx="1810">
                  <c:v>311.57998657000002</c:v>
                </c:pt>
                <c:pt idx="1811">
                  <c:v>311.61001586999998</c:v>
                </c:pt>
                <c:pt idx="1812">
                  <c:v>311.64999390000003</c:v>
                </c:pt>
                <c:pt idx="1813">
                  <c:v>311.67996215000005</c:v>
                </c:pt>
                <c:pt idx="1814">
                  <c:v>311.71002197999996</c:v>
                </c:pt>
                <c:pt idx="1815">
                  <c:v>311.75</c:v>
                </c:pt>
                <c:pt idx="1816">
                  <c:v>311.78002930000002</c:v>
                </c:pt>
                <c:pt idx="1817">
                  <c:v>311.80999754999993</c:v>
                </c:pt>
                <c:pt idx="1818">
                  <c:v>311.83999633999997</c:v>
                </c:pt>
                <c:pt idx="1819">
                  <c:v>311.87002562999999</c:v>
                </c:pt>
                <c:pt idx="1820">
                  <c:v>311.91000365999992</c:v>
                </c:pt>
                <c:pt idx="1821">
                  <c:v>311.93997193000001</c:v>
                </c:pt>
                <c:pt idx="1822">
                  <c:v>311.97003174000002</c:v>
                </c:pt>
                <c:pt idx="1823">
                  <c:v>312.01000977000007</c:v>
                </c:pt>
                <c:pt idx="1824">
                  <c:v>312.04998778999999</c:v>
                </c:pt>
                <c:pt idx="1825">
                  <c:v>312.08001709000001</c:v>
                </c:pt>
                <c:pt idx="1826">
                  <c:v>312.11001586999993</c:v>
                </c:pt>
                <c:pt idx="1827">
                  <c:v>312.14999388999996</c:v>
                </c:pt>
                <c:pt idx="1828">
                  <c:v>312.19003296</c:v>
                </c:pt>
                <c:pt idx="1829">
                  <c:v>312.22000121999997</c:v>
                </c:pt>
                <c:pt idx="1830">
                  <c:v>312.25</c:v>
                </c:pt>
                <c:pt idx="1831">
                  <c:v>312.29998779000005</c:v>
                </c:pt>
                <c:pt idx="1832">
                  <c:v>312.33001708999996</c:v>
                </c:pt>
                <c:pt idx="1833">
                  <c:v>312.36999512</c:v>
                </c:pt>
                <c:pt idx="1834">
                  <c:v>312.39996338000003</c:v>
                </c:pt>
                <c:pt idx="1835">
                  <c:v>312.44003295999994</c:v>
                </c:pt>
                <c:pt idx="1836">
                  <c:v>312.49002074999999</c:v>
                </c:pt>
                <c:pt idx="1837">
                  <c:v>312.51998902000008</c:v>
                </c:pt>
                <c:pt idx="1838">
                  <c:v>312.55996704</c:v>
                </c:pt>
                <c:pt idx="1839">
                  <c:v>312.60003662000003</c:v>
                </c:pt>
                <c:pt idx="1840">
                  <c:v>312.64001463999995</c:v>
                </c:pt>
                <c:pt idx="1841">
                  <c:v>312.67999268</c:v>
                </c:pt>
                <c:pt idx="1842">
                  <c:v>312.71997070000003</c:v>
                </c:pt>
                <c:pt idx="1843">
                  <c:v>312.75997923999995</c:v>
                </c:pt>
                <c:pt idx="1844">
                  <c:v>312.80001831000004</c:v>
                </c:pt>
                <c:pt idx="1845">
                  <c:v>312.83999632999996</c:v>
                </c:pt>
                <c:pt idx="1846">
                  <c:v>312.87997436000001</c:v>
                </c:pt>
                <c:pt idx="1847">
                  <c:v>312.91998291000004</c:v>
                </c:pt>
                <c:pt idx="1848">
                  <c:v>312.96002196999996</c:v>
                </c:pt>
                <c:pt idx="1849">
                  <c:v>313</c:v>
                </c:pt>
                <c:pt idx="1850">
                  <c:v>313.04000855000004</c:v>
                </c:pt>
                <c:pt idx="1851">
                  <c:v>313.08999633999997</c:v>
                </c:pt>
                <c:pt idx="1852">
                  <c:v>313.12997437000007</c:v>
                </c:pt>
                <c:pt idx="1853">
                  <c:v>313.17996216</c:v>
                </c:pt>
                <c:pt idx="1854">
                  <c:v>313.22003174000002</c:v>
                </c:pt>
                <c:pt idx="1855">
                  <c:v>313.26000975999995</c:v>
                </c:pt>
                <c:pt idx="1856">
                  <c:v>313.2999878</c:v>
                </c:pt>
                <c:pt idx="1857">
                  <c:v>313.33999634000003</c:v>
                </c:pt>
                <c:pt idx="1858">
                  <c:v>313.38998412999996</c:v>
                </c:pt>
                <c:pt idx="1859">
                  <c:v>313.44003296</c:v>
                </c:pt>
                <c:pt idx="1860">
                  <c:v>313.48004150999998</c:v>
                </c:pt>
                <c:pt idx="1861">
                  <c:v>313.53002930000002</c:v>
                </c:pt>
                <c:pt idx="1862">
                  <c:v>313.57000731999995</c:v>
                </c:pt>
                <c:pt idx="1863">
                  <c:v>313.61999512</c:v>
                </c:pt>
                <c:pt idx="1864">
                  <c:v>313.65997314000003</c:v>
                </c:pt>
                <c:pt idx="1865">
                  <c:v>313.70999144999996</c:v>
                </c:pt>
                <c:pt idx="1866">
                  <c:v>313.75997924000001</c:v>
                </c:pt>
                <c:pt idx="1867">
                  <c:v>313.80996704</c:v>
                </c:pt>
                <c:pt idx="1868">
                  <c:v>313.85000610000003</c:v>
                </c:pt>
                <c:pt idx="1869">
                  <c:v>313.90002440999996</c:v>
                </c:pt>
                <c:pt idx="1870">
                  <c:v>313.95001221000001</c:v>
                </c:pt>
                <c:pt idx="1871">
                  <c:v>313.98999022999993</c:v>
                </c:pt>
                <c:pt idx="1872">
                  <c:v>314.04000853999997</c:v>
                </c:pt>
                <c:pt idx="1873">
                  <c:v>314.07998657000007</c:v>
                </c:pt>
                <c:pt idx="1874">
                  <c:v>314.12997436000001</c:v>
                </c:pt>
                <c:pt idx="1875">
                  <c:v>314.16998291000004</c:v>
                </c:pt>
                <c:pt idx="1876">
                  <c:v>314.22998046999999</c:v>
                </c:pt>
                <c:pt idx="1877">
                  <c:v>314.27001953000001</c:v>
                </c:pt>
                <c:pt idx="1878">
                  <c:v>314.32003784999995</c:v>
                </c:pt>
                <c:pt idx="1879">
                  <c:v>314.37002562999999</c:v>
                </c:pt>
                <c:pt idx="1880">
                  <c:v>314.42001342999993</c:v>
                </c:pt>
                <c:pt idx="1881">
                  <c:v>314.47000123000004</c:v>
                </c:pt>
                <c:pt idx="1882">
                  <c:v>314.52001952999996</c:v>
                </c:pt>
                <c:pt idx="1883">
                  <c:v>314.55999756</c:v>
                </c:pt>
                <c:pt idx="1884">
                  <c:v>314.60998536000005</c:v>
                </c:pt>
                <c:pt idx="1885">
                  <c:v>314.66000365999997</c:v>
                </c:pt>
                <c:pt idx="1886">
                  <c:v>314.70999145000002</c:v>
                </c:pt>
                <c:pt idx="1887">
                  <c:v>314.75997925000001</c:v>
                </c:pt>
                <c:pt idx="1888">
                  <c:v>314.80999756000006</c:v>
                </c:pt>
                <c:pt idx="1889">
                  <c:v>314.84997557999998</c:v>
                </c:pt>
                <c:pt idx="1890">
                  <c:v>314.90002442000002</c:v>
                </c:pt>
                <c:pt idx="1891">
                  <c:v>314.95001220999995</c:v>
                </c:pt>
                <c:pt idx="1892">
                  <c:v>315.00003050999999</c:v>
                </c:pt>
                <c:pt idx="1893">
                  <c:v>315.05001830999998</c:v>
                </c:pt>
                <c:pt idx="1894">
                  <c:v>315.10000610000003</c:v>
                </c:pt>
                <c:pt idx="1895">
                  <c:v>315.15002440999996</c:v>
                </c:pt>
                <c:pt idx="1896">
                  <c:v>315.20001221000001</c:v>
                </c:pt>
                <c:pt idx="1897">
                  <c:v>315.24999999999994</c:v>
                </c:pt>
                <c:pt idx="1898">
                  <c:v>315.29000853999997</c:v>
                </c:pt>
                <c:pt idx="1899">
                  <c:v>315.33999634000008</c:v>
                </c:pt>
                <c:pt idx="1900">
                  <c:v>315.38998413000002</c:v>
                </c:pt>
                <c:pt idx="1901">
                  <c:v>315.44000245000007</c:v>
                </c:pt>
                <c:pt idx="1902">
                  <c:v>315.5</c:v>
                </c:pt>
                <c:pt idx="1903">
                  <c:v>315.54998779000005</c:v>
                </c:pt>
                <c:pt idx="1904">
                  <c:v>315.60000610999998</c:v>
                </c:pt>
                <c:pt idx="1905">
                  <c:v>315.64999390000003</c:v>
                </c:pt>
                <c:pt idx="1906">
                  <c:v>315.69998169000002</c:v>
                </c:pt>
                <c:pt idx="1907">
                  <c:v>315.75000000000006</c:v>
                </c:pt>
                <c:pt idx="1908">
                  <c:v>315.79998778999999</c:v>
                </c:pt>
                <c:pt idx="1909">
                  <c:v>315.84997559000004</c:v>
                </c:pt>
                <c:pt idx="1910">
                  <c:v>315.89999389999997</c:v>
                </c:pt>
                <c:pt idx="1911">
                  <c:v>315.94998169000002</c:v>
                </c:pt>
                <c:pt idx="1912">
                  <c:v>315.99996949000001</c:v>
                </c:pt>
                <c:pt idx="1913">
                  <c:v>316.05999756000006</c:v>
                </c:pt>
                <c:pt idx="1914">
                  <c:v>316.10998534999999</c:v>
                </c:pt>
                <c:pt idx="1915">
                  <c:v>316.15997315000004</c:v>
                </c:pt>
                <c:pt idx="1916">
                  <c:v>316.20996093999997</c:v>
                </c:pt>
                <c:pt idx="1917">
                  <c:v>316.26998901000002</c:v>
                </c:pt>
                <c:pt idx="1918">
                  <c:v>316.31997681000001</c:v>
                </c:pt>
                <c:pt idx="1919">
                  <c:v>316.36996460000006</c:v>
                </c:pt>
                <c:pt idx="1920">
                  <c:v>316.42999266999999</c:v>
                </c:pt>
                <c:pt idx="1921">
                  <c:v>316.48999024000005</c:v>
                </c:pt>
                <c:pt idx="1922">
                  <c:v>316.53997801999998</c:v>
                </c:pt>
                <c:pt idx="1923">
                  <c:v>316.60000610000003</c:v>
                </c:pt>
                <c:pt idx="1924">
                  <c:v>316.64999390000003</c:v>
                </c:pt>
                <c:pt idx="1925">
                  <c:v>316.70999144999996</c:v>
                </c:pt>
                <c:pt idx="1926">
                  <c:v>316.76000977000001</c:v>
                </c:pt>
                <c:pt idx="1927">
                  <c:v>316.82000731999995</c:v>
                </c:pt>
                <c:pt idx="1928">
                  <c:v>316.87002563999999</c:v>
                </c:pt>
                <c:pt idx="1929">
                  <c:v>316.92001342999993</c:v>
                </c:pt>
                <c:pt idx="1930">
                  <c:v>316.97000123000004</c:v>
                </c:pt>
                <c:pt idx="1931">
                  <c:v>317.03002929999997</c:v>
                </c:pt>
                <c:pt idx="1932">
                  <c:v>317.08001709000001</c:v>
                </c:pt>
                <c:pt idx="1933">
                  <c:v>317.14001464999996</c:v>
                </c:pt>
                <c:pt idx="1934">
                  <c:v>317.19003296</c:v>
                </c:pt>
                <c:pt idx="1935">
                  <c:v>317.25003051999994</c:v>
                </c:pt>
                <c:pt idx="1936">
                  <c:v>317.30001831000004</c:v>
                </c:pt>
                <c:pt idx="1937">
                  <c:v>317.35998534999999</c:v>
                </c:pt>
                <c:pt idx="1938">
                  <c:v>317.41998291000004</c:v>
                </c:pt>
                <c:pt idx="1939">
                  <c:v>317.46997070999998</c:v>
                </c:pt>
                <c:pt idx="1940">
                  <c:v>317.52996826000003</c:v>
                </c:pt>
                <c:pt idx="1941">
                  <c:v>317.58999632999996</c:v>
                </c:pt>
                <c:pt idx="1942">
                  <c:v>317.62997436000006</c:v>
                </c:pt>
                <c:pt idx="1943">
                  <c:v>317.69000244</c:v>
                </c:pt>
                <c:pt idx="1944">
                  <c:v>317.74999999999994</c:v>
                </c:pt>
                <c:pt idx="1945">
                  <c:v>317.80999756</c:v>
                </c:pt>
                <c:pt idx="1946">
                  <c:v>317.86001585999992</c:v>
                </c:pt>
                <c:pt idx="1947">
                  <c:v>317.92001343000004</c:v>
                </c:pt>
                <c:pt idx="1948">
                  <c:v>317.98001097999997</c:v>
                </c:pt>
                <c:pt idx="1949">
                  <c:v>318.04003907000003</c:v>
                </c:pt>
                <c:pt idx="1950">
                  <c:v>318.08001708999996</c:v>
                </c:pt>
                <c:pt idx="1951">
                  <c:v>318.13998413000002</c:v>
                </c:pt>
                <c:pt idx="1952">
                  <c:v>318.19998168999996</c:v>
                </c:pt>
                <c:pt idx="1953">
                  <c:v>318.25997925000007</c:v>
                </c:pt>
                <c:pt idx="1954">
                  <c:v>318.32000733000001</c:v>
                </c:pt>
                <c:pt idx="1955">
                  <c:v>318.36999512000006</c:v>
                </c:pt>
                <c:pt idx="1956">
                  <c:v>318.42001342999998</c:v>
                </c:pt>
                <c:pt idx="1957">
                  <c:v>318.48001097999992</c:v>
                </c:pt>
                <c:pt idx="1958">
                  <c:v>318.54000855000004</c:v>
                </c:pt>
                <c:pt idx="1959">
                  <c:v>318.59002685999997</c:v>
                </c:pt>
                <c:pt idx="1960">
                  <c:v>318.65002441000001</c:v>
                </c:pt>
                <c:pt idx="1961">
                  <c:v>318.71002197999996</c:v>
                </c:pt>
                <c:pt idx="1962">
                  <c:v>318.75997924000001</c:v>
                </c:pt>
                <c:pt idx="1963">
                  <c:v>318.81997681000001</c:v>
                </c:pt>
                <c:pt idx="1964">
                  <c:v>318.87997436000006</c:v>
                </c:pt>
                <c:pt idx="1965">
                  <c:v>318.94000244</c:v>
                </c:pt>
                <c:pt idx="1966">
                  <c:v>318.99999999999994</c:v>
                </c:pt>
                <c:pt idx="1967">
                  <c:v>319.04998778999999</c:v>
                </c:pt>
                <c:pt idx="1968">
                  <c:v>319.11001585999992</c:v>
                </c:pt>
                <c:pt idx="1969">
                  <c:v>319.17001343000004</c:v>
                </c:pt>
                <c:pt idx="1970">
                  <c:v>319.22003173999997</c:v>
                </c:pt>
                <c:pt idx="1971">
                  <c:v>319.28002930000002</c:v>
                </c:pt>
                <c:pt idx="1972">
                  <c:v>319.33996581999997</c:v>
                </c:pt>
                <c:pt idx="1973">
                  <c:v>319.38998413000002</c:v>
                </c:pt>
                <c:pt idx="1974">
                  <c:v>319.43997193000001</c:v>
                </c:pt>
                <c:pt idx="1975">
                  <c:v>319.50000000000006</c:v>
                </c:pt>
                <c:pt idx="1976">
                  <c:v>319.55999756</c:v>
                </c:pt>
                <c:pt idx="1977">
                  <c:v>319.61999511999994</c:v>
                </c:pt>
                <c:pt idx="1978">
                  <c:v>319.67001342999998</c:v>
                </c:pt>
                <c:pt idx="1979">
                  <c:v>319.73001098999998</c:v>
                </c:pt>
                <c:pt idx="1980">
                  <c:v>319.78002930000002</c:v>
                </c:pt>
                <c:pt idx="1981">
                  <c:v>319.84002684999996</c:v>
                </c:pt>
                <c:pt idx="1982">
                  <c:v>319.90002442000002</c:v>
                </c:pt>
                <c:pt idx="1983">
                  <c:v>319.95996093999997</c:v>
                </c:pt>
                <c:pt idx="1984">
                  <c:v>320.00997925000007</c:v>
                </c:pt>
                <c:pt idx="1985">
                  <c:v>320.06997680000001</c:v>
                </c:pt>
                <c:pt idx="1986">
                  <c:v>320.13000488000006</c:v>
                </c:pt>
                <c:pt idx="1987">
                  <c:v>320.19000244</c:v>
                </c:pt>
                <c:pt idx="1988">
                  <c:v>320.24002074999993</c:v>
                </c:pt>
                <c:pt idx="1989">
                  <c:v>320.30001831000004</c:v>
                </c:pt>
                <c:pt idx="1990">
                  <c:v>320.36001586999998</c:v>
                </c:pt>
                <c:pt idx="1991">
                  <c:v>320.41998291000004</c:v>
                </c:pt>
                <c:pt idx="1992">
                  <c:v>320.47998046999999</c:v>
                </c:pt>
                <c:pt idx="1993">
                  <c:v>320.52999878000003</c:v>
                </c:pt>
                <c:pt idx="1994">
                  <c:v>320.60000609999997</c:v>
                </c:pt>
                <c:pt idx="1995">
                  <c:v>320.66000366999998</c:v>
                </c:pt>
                <c:pt idx="1996">
                  <c:v>320.72003174000002</c:v>
                </c:pt>
                <c:pt idx="1997">
                  <c:v>320.77996826999998</c:v>
                </c:pt>
                <c:pt idx="1998">
                  <c:v>320.83999634000003</c:v>
                </c:pt>
                <c:pt idx="1999">
                  <c:v>320.89999388999996</c:v>
                </c:pt>
              </c:numCache>
            </c:numRef>
          </c:yVal>
          <c:smooth val="1"/>
          <c:extLst>
            <c:ext xmlns:c16="http://schemas.microsoft.com/office/drawing/2014/chart" uri="{C3380CC4-5D6E-409C-BE32-E72D297353CC}">
              <c16:uniqueId val="{00000003-9DE5-4E39-8FD7-29442261CA6D}"/>
            </c:ext>
          </c:extLst>
        </c:ser>
        <c:ser>
          <c:idx val="3"/>
          <c:order val="4"/>
          <c:tx>
            <c:v>Stock Right Shoulder</c:v>
          </c:tx>
          <c:spPr>
            <a:ln w="25400" cap="rnd">
              <a:solidFill>
                <a:schemeClr val="tx1"/>
              </a:solidFill>
              <a:round/>
            </a:ln>
            <a:effectLst/>
          </c:spPr>
          <c:marker>
            <c:symbol val="none"/>
          </c:marker>
          <c:xVal>
            <c:numRef>
              <c:f>[GS3.xlsx]Stock_THOR!$AC$3:$AC$2002</c:f>
              <c:numCache>
                <c:formatCode>0.00E+00</c:formatCode>
                <c:ptCount val="2000"/>
                <c:pt idx="0">
                  <c:v>-52.760009759999974</c:v>
                </c:pt>
                <c:pt idx="1">
                  <c:v>-52.760009759999974</c:v>
                </c:pt>
                <c:pt idx="2">
                  <c:v>-52.760009759999974</c:v>
                </c:pt>
                <c:pt idx="3">
                  <c:v>-52.760009759999974</c:v>
                </c:pt>
                <c:pt idx="4">
                  <c:v>-52.760009759999974</c:v>
                </c:pt>
                <c:pt idx="5">
                  <c:v>-52.760009759999974</c:v>
                </c:pt>
                <c:pt idx="6">
                  <c:v>-52.760009759999974</c:v>
                </c:pt>
                <c:pt idx="7">
                  <c:v>-52.760009759999974</c:v>
                </c:pt>
                <c:pt idx="8">
                  <c:v>-52.760009759999974</c:v>
                </c:pt>
                <c:pt idx="9">
                  <c:v>-52.760009759999974</c:v>
                </c:pt>
                <c:pt idx="10">
                  <c:v>-52.760009759999974</c:v>
                </c:pt>
                <c:pt idx="11">
                  <c:v>-52.760009759999974</c:v>
                </c:pt>
                <c:pt idx="12">
                  <c:v>-52.760009759999974</c:v>
                </c:pt>
                <c:pt idx="13">
                  <c:v>-52.760009759999974</c:v>
                </c:pt>
                <c:pt idx="14">
                  <c:v>-52.749999999999972</c:v>
                </c:pt>
                <c:pt idx="15">
                  <c:v>-52.749999999999972</c:v>
                </c:pt>
                <c:pt idx="16">
                  <c:v>-52.749999999999972</c:v>
                </c:pt>
                <c:pt idx="17">
                  <c:v>-52.749999999999972</c:v>
                </c:pt>
                <c:pt idx="18">
                  <c:v>-52.749999999999972</c:v>
                </c:pt>
                <c:pt idx="19">
                  <c:v>-52.749999999999972</c:v>
                </c:pt>
                <c:pt idx="20">
                  <c:v>-52.749999999999972</c:v>
                </c:pt>
                <c:pt idx="21">
                  <c:v>-52.749999999999972</c:v>
                </c:pt>
                <c:pt idx="22">
                  <c:v>-52.749999999999972</c:v>
                </c:pt>
                <c:pt idx="23">
                  <c:v>-52.749999999999972</c:v>
                </c:pt>
                <c:pt idx="24">
                  <c:v>-52.740005489999959</c:v>
                </c:pt>
                <c:pt idx="25">
                  <c:v>-52.740005489999959</c:v>
                </c:pt>
                <c:pt idx="26">
                  <c:v>-52.740005489999959</c:v>
                </c:pt>
                <c:pt idx="27">
                  <c:v>-52.740005489999959</c:v>
                </c:pt>
                <c:pt idx="28">
                  <c:v>-52.740005489999959</c:v>
                </c:pt>
                <c:pt idx="29">
                  <c:v>-52.740005489999959</c:v>
                </c:pt>
                <c:pt idx="30">
                  <c:v>-52.730010979999975</c:v>
                </c:pt>
                <c:pt idx="31">
                  <c:v>-52.730010979999975</c:v>
                </c:pt>
                <c:pt idx="32">
                  <c:v>-52.730010979999975</c:v>
                </c:pt>
                <c:pt idx="33">
                  <c:v>-52.730010979999975</c:v>
                </c:pt>
                <c:pt idx="34">
                  <c:v>-52.720001219999972</c:v>
                </c:pt>
                <c:pt idx="35">
                  <c:v>-52.720001219999972</c:v>
                </c:pt>
                <c:pt idx="36">
                  <c:v>-52.720001219999972</c:v>
                </c:pt>
                <c:pt idx="37">
                  <c:v>-52.720001219999972</c:v>
                </c:pt>
                <c:pt idx="38">
                  <c:v>-52.710006709999959</c:v>
                </c:pt>
                <c:pt idx="39">
                  <c:v>-52.710006709999959</c:v>
                </c:pt>
                <c:pt idx="40">
                  <c:v>-52.699996949999985</c:v>
                </c:pt>
                <c:pt idx="41">
                  <c:v>-52.699996949999985</c:v>
                </c:pt>
                <c:pt idx="42">
                  <c:v>-52.699996949999985</c:v>
                </c:pt>
                <c:pt idx="43">
                  <c:v>-52.690002439999972</c:v>
                </c:pt>
                <c:pt idx="44">
                  <c:v>-52.690002439999972</c:v>
                </c:pt>
                <c:pt idx="45">
                  <c:v>-52.68000792999996</c:v>
                </c:pt>
                <c:pt idx="46">
                  <c:v>-52.68000792999996</c:v>
                </c:pt>
                <c:pt idx="47">
                  <c:v>-52.669998169999985</c:v>
                </c:pt>
                <c:pt idx="48">
                  <c:v>-52.669998169999985</c:v>
                </c:pt>
                <c:pt idx="49">
                  <c:v>-52.660003659999973</c:v>
                </c:pt>
                <c:pt idx="50">
                  <c:v>-52.660003659999973</c:v>
                </c:pt>
                <c:pt idx="51">
                  <c:v>-52.65000914999996</c:v>
                </c:pt>
                <c:pt idx="52">
                  <c:v>-52.65000914999996</c:v>
                </c:pt>
                <c:pt idx="53">
                  <c:v>-52.639999389999986</c:v>
                </c:pt>
                <c:pt idx="54">
                  <c:v>-52.639999389999986</c:v>
                </c:pt>
                <c:pt idx="55">
                  <c:v>-52.630004879999973</c:v>
                </c:pt>
                <c:pt idx="56">
                  <c:v>-52.62001036999996</c:v>
                </c:pt>
                <c:pt idx="57">
                  <c:v>-52.62001036999996</c:v>
                </c:pt>
                <c:pt idx="58">
                  <c:v>-52.610000609999986</c:v>
                </c:pt>
                <c:pt idx="59">
                  <c:v>-52.600006099999973</c:v>
                </c:pt>
                <c:pt idx="60">
                  <c:v>-52.600006099999973</c:v>
                </c:pt>
                <c:pt idx="61">
                  <c:v>-52.589996339999971</c:v>
                </c:pt>
                <c:pt idx="62">
                  <c:v>-52.580001829999986</c:v>
                </c:pt>
                <c:pt idx="63">
                  <c:v>-52.570007319999974</c:v>
                </c:pt>
                <c:pt idx="64">
                  <c:v>-52.559997559999971</c:v>
                </c:pt>
                <c:pt idx="65">
                  <c:v>-52.550003049999987</c:v>
                </c:pt>
                <c:pt idx="66">
                  <c:v>-52.550003049999987</c:v>
                </c:pt>
                <c:pt idx="67">
                  <c:v>-52.540008539999974</c:v>
                </c:pt>
                <c:pt idx="68">
                  <c:v>-52.529998779999971</c:v>
                </c:pt>
                <c:pt idx="69">
                  <c:v>-52.520004269999959</c:v>
                </c:pt>
                <c:pt idx="70">
                  <c:v>-52.510009759999974</c:v>
                </c:pt>
                <c:pt idx="71">
                  <c:v>-52.499999999999972</c:v>
                </c:pt>
                <c:pt idx="72">
                  <c:v>-52.490005489999959</c:v>
                </c:pt>
                <c:pt idx="73">
                  <c:v>-52.470001219999972</c:v>
                </c:pt>
                <c:pt idx="74">
                  <c:v>-52.460006709999959</c:v>
                </c:pt>
                <c:pt idx="75">
                  <c:v>-52.449996949999985</c:v>
                </c:pt>
                <c:pt idx="76">
                  <c:v>-52.440002439999972</c:v>
                </c:pt>
                <c:pt idx="77">
                  <c:v>-52.43000792999996</c:v>
                </c:pt>
                <c:pt idx="78">
                  <c:v>-52.419998169999985</c:v>
                </c:pt>
                <c:pt idx="79">
                  <c:v>-52.40000914999996</c:v>
                </c:pt>
                <c:pt idx="80">
                  <c:v>-52.389999389999986</c:v>
                </c:pt>
                <c:pt idx="81">
                  <c:v>-52.380004879999973</c:v>
                </c:pt>
                <c:pt idx="82">
                  <c:v>-52.360000609999986</c:v>
                </c:pt>
                <c:pt idx="83">
                  <c:v>-52.350006099999973</c:v>
                </c:pt>
                <c:pt idx="84">
                  <c:v>-52.330001829999986</c:v>
                </c:pt>
                <c:pt idx="85">
                  <c:v>-52.320007319999974</c:v>
                </c:pt>
                <c:pt idx="86">
                  <c:v>-52.300003049999987</c:v>
                </c:pt>
                <c:pt idx="87">
                  <c:v>-52.290008539999974</c:v>
                </c:pt>
                <c:pt idx="88">
                  <c:v>-52.270004269999959</c:v>
                </c:pt>
                <c:pt idx="89">
                  <c:v>-52.260009759999974</c:v>
                </c:pt>
                <c:pt idx="90">
                  <c:v>-52.240005489999959</c:v>
                </c:pt>
                <c:pt idx="91">
                  <c:v>-52.220001219999972</c:v>
                </c:pt>
                <c:pt idx="92">
                  <c:v>-52.210006709999959</c:v>
                </c:pt>
                <c:pt idx="93">
                  <c:v>-52.190002439999972</c:v>
                </c:pt>
                <c:pt idx="94">
                  <c:v>-52.169998169999985</c:v>
                </c:pt>
                <c:pt idx="95">
                  <c:v>-52.15000914999996</c:v>
                </c:pt>
                <c:pt idx="96">
                  <c:v>-52.130004879999973</c:v>
                </c:pt>
                <c:pt idx="97">
                  <c:v>-52.12001036999996</c:v>
                </c:pt>
                <c:pt idx="98">
                  <c:v>-52.100006099999973</c:v>
                </c:pt>
                <c:pt idx="99">
                  <c:v>-52.080001829999986</c:v>
                </c:pt>
                <c:pt idx="100">
                  <c:v>-52.059997559999971</c:v>
                </c:pt>
                <c:pt idx="101">
                  <c:v>-52.040008539999974</c:v>
                </c:pt>
                <c:pt idx="102">
                  <c:v>-52.010009759999974</c:v>
                </c:pt>
                <c:pt idx="103">
                  <c:v>-51.990005489999959</c:v>
                </c:pt>
                <c:pt idx="104">
                  <c:v>-51.970001219999972</c:v>
                </c:pt>
                <c:pt idx="105">
                  <c:v>-51.949996949999985</c:v>
                </c:pt>
                <c:pt idx="106">
                  <c:v>-51.93000792999996</c:v>
                </c:pt>
                <c:pt idx="107">
                  <c:v>-51.90000914999996</c:v>
                </c:pt>
                <c:pt idx="108">
                  <c:v>-51.880004879999973</c:v>
                </c:pt>
                <c:pt idx="109">
                  <c:v>-51.860000609999986</c:v>
                </c:pt>
                <c:pt idx="110">
                  <c:v>-51.830001829999986</c:v>
                </c:pt>
                <c:pt idx="111">
                  <c:v>-51.809997559999971</c:v>
                </c:pt>
                <c:pt idx="112">
                  <c:v>-51.779998779999971</c:v>
                </c:pt>
                <c:pt idx="113">
                  <c:v>-51.760009759999974</c:v>
                </c:pt>
                <c:pt idx="114">
                  <c:v>-51.730010979999975</c:v>
                </c:pt>
                <c:pt idx="115">
                  <c:v>-51.710006709999959</c:v>
                </c:pt>
                <c:pt idx="116">
                  <c:v>-51.68000792999996</c:v>
                </c:pt>
                <c:pt idx="117">
                  <c:v>-51.65000914999996</c:v>
                </c:pt>
                <c:pt idx="118">
                  <c:v>-51.62001036999996</c:v>
                </c:pt>
                <c:pt idx="119">
                  <c:v>-51.600006099999973</c:v>
                </c:pt>
                <c:pt idx="120">
                  <c:v>-51.570007319999974</c:v>
                </c:pt>
                <c:pt idx="121">
                  <c:v>-51.540008539999974</c:v>
                </c:pt>
                <c:pt idx="122">
                  <c:v>-51.510009759999974</c:v>
                </c:pt>
                <c:pt idx="123">
                  <c:v>-51.480010979999975</c:v>
                </c:pt>
                <c:pt idx="124">
                  <c:v>-51.449996949999985</c:v>
                </c:pt>
                <c:pt idx="125">
                  <c:v>-51.419998169999985</c:v>
                </c:pt>
                <c:pt idx="126">
                  <c:v>-51.389999389999986</c:v>
                </c:pt>
                <c:pt idx="127">
                  <c:v>-51.350006099999973</c:v>
                </c:pt>
                <c:pt idx="128">
                  <c:v>-51.320007319999974</c:v>
                </c:pt>
                <c:pt idx="129">
                  <c:v>-51.290008539999974</c:v>
                </c:pt>
                <c:pt idx="130">
                  <c:v>-51.260009759999974</c:v>
                </c:pt>
                <c:pt idx="131">
                  <c:v>-51.220001219999972</c:v>
                </c:pt>
                <c:pt idx="132">
                  <c:v>-51.190002439999972</c:v>
                </c:pt>
                <c:pt idx="133">
                  <c:v>-51.15000914999996</c:v>
                </c:pt>
                <c:pt idx="134">
                  <c:v>-51.12001036999996</c:v>
                </c:pt>
                <c:pt idx="135">
                  <c:v>-51.080001829999986</c:v>
                </c:pt>
                <c:pt idx="136">
                  <c:v>-51.040008539999974</c:v>
                </c:pt>
                <c:pt idx="137">
                  <c:v>-51.010009759999974</c:v>
                </c:pt>
                <c:pt idx="138">
                  <c:v>-50.970001219999972</c:v>
                </c:pt>
                <c:pt idx="139">
                  <c:v>-50.93000792999996</c:v>
                </c:pt>
                <c:pt idx="140">
                  <c:v>-50.889999389999986</c:v>
                </c:pt>
                <c:pt idx="141">
                  <c:v>-50.850006099999973</c:v>
                </c:pt>
                <c:pt idx="142">
                  <c:v>-50.820007319999974</c:v>
                </c:pt>
                <c:pt idx="143">
                  <c:v>-50.779998779999971</c:v>
                </c:pt>
                <c:pt idx="144">
                  <c:v>-50.730010979999975</c:v>
                </c:pt>
                <c:pt idx="145">
                  <c:v>-50.690002439999972</c:v>
                </c:pt>
                <c:pt idx="146">
                  <c:v>-50.65000914999996</c:v>
                </c:pt>
                <c:pt idx="147">
                  <c:v>-50.610000609999986</c:v>
                </c:pt>
                <c:pt idx="148">
                  <c:v>-50.570007319999974</c:v>
                </c:pt>
                <c:pt idx="149">
                  <c:v>-50.520004269999959</c:v>
                </c:pt>
                <c:pt idx="150">
                  <c:v>-50.480010979999975</c:v>
                </c:pt>
                <c:pt idx="151">
                  <c:v>-50.43000792999996</c:v>
                </c:pt>
                <c:pt idx="152">
                  <c:v>-50.389999389999986</c:v>
                </c:pt>
                <c:pt idx="153">
                  <c:v>-50.339996339999971</c:v>
                </c:pt>
                <c:pt idx="154">
                  <c:v>-50.300003049999987</c:v>
                </c:pt>
                <c:pt idx="155">
                  <c:v>-50.249999999999972</c:v>
                </c:pt>
                <c:pt idx="156">
                  <c:v>-50.199996949999985</c:v>
                </c:pt>
                <c:pt idx="157">
                  <c:v>-50.15000914999996</c:v>
                </c:pt>
                <c:pt idx="158">
                  <c:v>-50.09999085000004</c:v>
                </c:pt>
                <c:pt idx="159">
                  <c:v>-50.049987800000025</c:v>
                </c:pt>
                <c:pt idx="160">
                  <c:v>-50.000000000000028</c:v>
                </c:pt>
                <c:pt idx="161">
                  <c:v>-49.949996950000013</c:v>
                </c:pt>
                <c:pt idx="162">
                  <c:v>-49.889999390000014</c:v>
                </c:pt>
                <c:pt idx="163">
                  <c:v>-49.839996340000027</c:v>
                </c:pt>
                <c:pt idx="164">
                  <c:v>-49.789993290000041</c:v>
                </c:pt>
                <c:pt idx="165">
                  <c:v>-49.739990240000026</c:v>
                </c:pt>
                <c:pt idx="166">
                  <c:v>-49.679992680000026</c:v>
                </c:pt>
                <c:pt idx="167">
                  <c:v>-49.62998963000004</c:v>
                </c:pt>
                <c:pt idx="168">
                  <c:v>-49.579986580000025</c:v>
                </c:pt>
                <c:pt idx="169">
                  <c:v>-49.519989020000025</c:v>
                </c:pt>
                <c:pt idx="170">
                  <c:v>-49.459991460000026</c:v>
                </c:pt>
                <c:pt idx="171">
                  <c:v>-49.409988410000039</c:v>
                </c:pt>
                <c:pt idx="172">
                  <c:v>-49.34999085000004</c:v>
                </c:pt>
                <c:pt idx="173">
                  <c:v>-49.289993290000041</c:v>
                </c:pt>
                <c:pt idx="174">
                  <c:v>-49.229995730000013</c:v>
                </c:pt>
                <c:pt idx="175">
                  <c:v>-49.169998170000014</c:v>
                </c:pt>
                <c:pt idx="176">
                  <c:v>-49.110000610000014</c:v>
                </c:pt>
                <c:pt idx="177">
                  <c:v>-49.049987800000025</c:v>
                </c:pt>
                <c:pt idx="178">
                  <c:v>-48.989990240000026</c:v>
                </c:pt>
                <c:pt idx="179">
                  <c:v>-48.929992680000026</c:v>
                </c:pt>
                <c:pt idx="180">
                  <c:v>-48.869995120000027</c:v>
                </c:pt>
                <c:pt idx="181">
                  <c:v>-48.799987800000025</c:v>
                </c:pt>
                <c:pt idx="182">
                  <c:v>-48.739990240000026</c:v>
                </c:pt>
                <c:pt idx="183">
                  <c:v>-48.679992680000026</c:v>
                </c:pt>
                <c:pt idx="184">
                  <c:v>-48.610000610000014</c:v>
                </c:pt>
                <c:pt idx="185">
                  <c:v>-48.549987800000025</c:v>
                </c:pt>
                <c:pt idx="186">
                  <c:v>-48.479995730000013</c:v>
                </c:pt>
                <c:pt idx="187">
                  <c:v>-48.409988410000039</c:v>
                </c:pt>
                <c:pt idx="188">
                  <c:v>-48.339996340000027</c:v>
                </c:pt>
                <c:pt idx="189">
                  <c:v>-48.269989020000025</c:v>
                </c:pt>
                <c:pt idx="190">
                  <c:v>-48.199996950000013</c:v>
                </c:pt>
                <c:pt idx="191">
                  <c:v>-48.12998963000004</c:v>
                </c:pt>
                <c:pt idx="192">
                  <c:v>-48.059997560000028</c:v>
                </c:pt>
                <c:pt idx="193">
                  <c:v>-47.989990240000026</c:v>
                </c:pt>
                <c:pt idx="194">
                  <c:v>-47.919998170000014</c:v>
                </c:pt>
                <c:pt idx="195">
                  <c:v>-47.839996340000027</c:v>
                </c:pt>
                <c:pt idx="196">
                  <c:v>-47.769989020000025</c:v>
                </c:pt>
                <c:pt idx="197">
                  <c:v>-47.699996950000013</c:v>
                </c:pt>
                <c:pt idx="198">
                  <c:v>-47.619995120000027</c:v>
                </c:pt>
                <c:pt idx="199">
                  <c:v>-47.539993290000041</c:v>
                </c:pt>
                <c:pt idx="200">
                  <c:v>-47.470001220000029</c:v>
                </c:pt>
                <c:pt idx="201">
                  <c:v>-47.389999390000014</c:v>
                </c:pt>
                <c:pt idx="202">
                  <c:v>-47.309997560000028</c:v>
                </c:pt>
                <c:pt idx="203">
                  <c:v>-47.229995730000013</c:v>
                </c:pt>
                <c:pt idx="204">
                  <c:v>-47.149993900000027</c:v>
                </c:pt>
                <c:pt idx="205">
                  <c:v>-47.06999207000004</c:v>
                </c:pt>
                <c:pt idx="206">
                  <c:v>-46.989990240000026</c:v>
                </c:pt>
                <c:pt idx="207">
                  <c:v>-46.909988410000039</c:v>
                </c:pt>
                <c:pt idx="208">
                  <c:v>-46.82000733000001</c:v>
                </c:pt>
                <c:pt idx="209">
                  <c:v>-46.730010990000011</c:v>
                </c:pt>
                <c:pt idx="210">
                  <c:v>-46.650009160000025</c:v>
                </c:pt>
                <c:pt idx="211">
                  <c:v>-46.560012820000026</c:v>
                </c:pt>
                <c:pt idx="212">
                  <c:v>-46.480010990000011</c:v>
                </c:pt>
                <c:pt idx="213">
                  <c:v>-46.390014650000012</c:v>
                </c:pt>
                <c:pt idx="214">
                  <c:v>-46.300018310000013</c:v>
                </c:pt>
                <c:pt idx="215">
                  <c:v>-46.210021970000014</c:v>
                </c:pt>
                <c:pt idx="216">
                  <c:v>-46.120010380000025</c:v>
                </c:pt>
                <c:pt idx="217">
                  <c:v>-46.030014040000026</c:v>
                </c:pt>
                <c:pt idx="218">
                  <c:v>-45.940017699999999</c:v>
                </c:pt>
                <c:pt idx="219">
                  <c:v>-45.85002136</c:v>
                </c:pt>
                <c:pt idx="220">
                  <c:v>-45.760009770000011</c:v>
                </c:pt>
                <c:pt idx="221">
                  <c:v>-45.670013430000012</c:v>
                </c:pt>
                <c:pt idx="222">
                  <c:v>-45.57000733000001</c:v>
                </c:pt>
                <c:pt idx="223">
                  <c:v>-45.480010990000011</c:v>
                </c:pt>
                <c:pt idx="224">
                  <c:v>-45.380020139999999</c:v>
                </c:pt>
                <c:pt idx="225">
                  <c:v>-45.29000855000001</c:v>
                </c:pt>
                <c:pt idx="226">
                  <c:v>-45.190017699999999</c:v>
                </c:pt>
                <c:pt idx="227">
                  <c:v>-45.090011600000025</c:v>
                </c:pt>
                <c:pt idx="228">
                  <c:v>-44.990020750000014</c:v>
                </c:pt>
                <c:pt idx="229">
                  <c:v>-44.890014650000012</c:v>
                </c:pt>
                <c:pt idx="230">
                  <c:v>-44.79000855000001</c:v>
                </c:pt>
                <c:pt idx="231">
                  <c:v>-44.690017699999999</c:v>
                </c:pt>
                <c:pt idx="232">
                  <c:v>-44.590011600000025</c:v>
                </c:pt>
                <c:pt idx="233">
                  <c:v>-44.490020750000014</c:v>
                </c:pt>
                <c:pt idx="234">
                  <c:v>-44.380020139999999</c:v>
                </c:pt>
                <c:pt idx="235">
                  <c:v>-44.280014040000026</c:v>
                </c:pt>
                <c:pt idx="236">
                  <c:v>-44.180007940000024</c:v>
                </c:pt>
                <c:pt idx="237">
                  <c:v>-44.07000733000001</c:v>
                </c:pt>
                <c:pt idx="238">
                  <c:v>-43.960021970000014</c:v>
                </c:pt>
                <c:pt idx="239">
                  <c:v>-43.860015870000012</c:v>
                </c:pt>
                <c:pt idx="240">
                  <c:v>-43.750015259999998</c:v>
                </c:pt>
                <c:pt idx="241">
                  <c:v>-43.640014650000012</c:v>
                </c:pt>
                <c:pt idx="242">
                  <c:v>-43.530014040000026</c:v>
                </c:pt>
                <c:pt idx="243">
                  <c:v>-43.420013430000012</c:v>
                </c:pt>
                <c:pt idx="244">
                  <c:v>-43.310012820000026</c:v>
                </c:pt>
                <c:pt idx="245">
                  <c:v>-43.200012210000011</c:v>
                </c:pt>
                <c:pt idx="246">
                  <c:v>-43.090011600000025</c:v>
                </c:pt>
                <c:pt idx="247">
                  <c:v>-42.970016479999998</c:v>
                </c:pt>
                <c:pt idx="248">
                  <c:v>-42.860015870000012</c:v>
                </c:pt>
                <c:pt idx="249">
                  <c:v>-42.750015259999998</c:v>
                </c:pt>
                <c:pt idx="250">
                  <c:v>-42.630020139999999</c:v>
                </c:pt>
                <c:pt idx="251">
                  <c:v>-42.510009770000011</c:v>
                </c:pt>
                <c:pt idx="252">
                  <c:v>-42.400009160000025</c:v>
                </c:pt>
                <c:pt idx="253">
                  <c:v>-42.280014040000026</c:v>
                </c:pt>
                <c:pt idx="254">
                  <c:v>-42.160018919999999</c:v>
                </c:pt>
                <c:pt idx="255">
                  <c:v>-42.049987800000025</c:v>
                </c:pt>
                <c:pt idx="256">
                  <c:v>-41.929992680000026</c:v>
                </c:pt>
                <c:pt idx="257">
                  <c:v>-41.809997560000028</c:v>
                </c:pt>
                <c:pt idx="258">
                  <c:v>-41.689987190000039</c:v>
                </c:pt>
                <c:pt idx="259">
                  <c:v>-41.56999207000004</c:v>
                </c:pt>
                <c:pt idx="260">
                  <c:v>-41.439987190000039</c:v>
                </c:pt>
                <c:pt idx="261">
                  <c:v>-41.31999207000004</c:v>
                </c:pt>
                <c:pt idx="262">
                  <c:v>-41.189987190000039</c:v>
                </c:pt>
                <c:pt idx="263">
                  <c:v>-41.06999207000004</c:v>
                </c:pt>
                <c:pt idx="264">
                  <c:v>-40.939987190000039</c:v>
                </c:pt>
                <c:pt idx="265">
                  <c:v>-40.81999207000004</c:v>
                </c:pt>
                <c:pt idx="266">
                  <c:v>-40.689987190000039</c:v>
                </c:pt>
                <c:pt idx="267">
                  <c:v>-40.559997560000028</c:v>
                </c:pt>
                <c:pt idx="268">
                  <c:v>-40.429992680000026</c:v>
                </c:pt>
                <c:pt idx="269">
                  <c:v>-40.299987800000025</c:v>
                </c:pt>
                <c:pt idx="270">
                  <c:v>-40.169998170000014</c:v>
                </c:pt>
                <c:pt idx="271">
                  <c:v>-40.039993290000041</c:v>
                </c:pt>
                <c:pt idx="272">
                  <c:v>-39.899993900000027</c:v>
                </c:pt>
                <c:pt idx="273">
                  <c:v>-39.769989020000025</c:v>
                </c:pt>
                <c:pt idx="274">
                  <c:v>-39.639999390000014</c:v>
                </c:pt>
                <c:pt idx="275">
                  <c:v>-39.510009759999974</c:v>
                </c:pt>
                <c:pt idx="276">
                  <c:v>-39.37001036999996</c:v>
                </c:pt>
                <c:pt idx="277">
                  <c:v>-39.240005489999959</c:v>
                </c:pt>
                <c:pt idx="278">
                  <c:v>-39.100006099999973</c:v>
                </c:pt>
                <c:pt idx="279">
                  <c:v>-38.960006709999959</c:v>
                </c:pt>
                <c:pt idx="280">
                  <c:v>-38.820007319999974</c:v>
                </c:pt>
                <c:pt idx="281">
                  <c:v>-38.68000792999996</c:v>
                </c:pt>
                <c:pt idx="282">
                  <c:v>-38.540008539999974</c:v>
                </c:pt>
                <c:pt idx="283">
                  <c:v>-38.40000914999996</c:v>
                </c:pt>
                <c:pt idx="284">
                  <c:v>-38.260009759999974</c:v>
                </c:pt>
                <c:pt idx="285">
                  <c:v>-38.12001036999996</c:v>
                </c:pt>
                <c:pt idx="286">
                  <c:v>-37.970001219999972</c:v>
                </c:pt>
                <c:pt idx="287">
                  <c:v>-37.840011599999997</c:v>
                </c:pt>
                <c:pt idx="288">
                  <c:v>-37.69001769999997</c:v>
                </c:pt>
                <c:pt idx="289">
                  <c:v>-37.550018309999984</c:v>
                </c:pt>
                <c:pt idx="290">
                  <c:v>-37.400009159999996</c:v>
                </c:pt>
                <c:pt idx="291">
                  <c:v>-37.250015259999969</c:v>
                </c:pt>
                <c:pt idx="292">
                  <c:v>-37.110015869999984</c:v>
                </c:pt>
                <c:pt idx="293">
                  <c:v>-36.960006719999996</c:v>
                </c:pt>
                <c:pt idx="294">
                  <c:v>-36.810012819999997</c:v>
                </c:pt>
                <c:pt idx="295">
                  <c:v>-36.66001891999997</c:v>
                </c:pt>
                <c:pt idx="296">
                  <c:v>-36.519989019999997</c:v>
                </c:pt>
                <c:pt idx="297">
                  <c:v>-36.359985359999996</c:v>
                </c:pt>
                <c:pt idx="298">
                  <c:v>-36.209991459999998</c:v>
                </c:pt>
                <c:pt idx="299">
                  <c:v>-36.059997559999999</c:v>
                </c:pt>
                <c:pt idx="300">
                  <c:v>-35.899993899999998</c:v>
                </c:pt>
                <c:pt idx="301">
                  <c:v>-35.75</c:v>
                </c:pt>
                <c:pt idx="302">
                  <c:v>-35.589996339999999</c:v>
                </c:pt>
                <c:pt idx="303">
                  <c:v>-35.449996950000013</c:v>
                </c:pt>
                <c:pt idx="304">
                  <c:v>-35.290008540000002</c:v>
                </c:pt>
                <c:pt idx="305">
                  <c:v>-35.130004880000001</c:v>
                </c:pt>
                <c:pt idx="306">
                  <c:v>-34.97000122</c:v>
                </c:pt>
                <c:pt idx="307">
                  <c:v>-34.809997559999999</c:v>
                </c:pt>
                <c:pt idx="308">
                  <c:v>-34.650009149999988</c:v>
                </c:pt>
                <c:pt idx="309">
                  <c:v>-34.490005489999987</c:v>
                </c:pt>
                <c:pt idx="310">
                  <c:v>-34.340011600000025</c:v>
                </c:pt>
                <c:pt idx="311">
                  <c:v>-34.170013430000012</c:v>
                </c:pt>
                <c:pt idx="312">
                  <c:v>-34.010009770000011</c:v>
                </c:pt>
                <c:pt idx="313">
                  <c:v>-33.840011600000025</c:v>
                </c:pt>
                <c:pt idx="314">
                  <c:v>-33.680007940000024</c:v>
                </c:pt>
                <c:pt idx="315">
                  <c:v>-33.510009770000011</c:v>
                </c:pt>
                <c:pt idx="316">
                  <c:v>-33.34999085000004</c:v>
                </c:pt>
                <c:pt idx="317">
                  <c:v>-33.189987190000039</c:v>
                </c:pt>
                <c:pt idx="318">
                  <c:v>-33.019989020000025</c:v>
                </c:pt>
                <c:pt idx="319">
                  <c:v>-32.84999085000004</c:v>
                </c:pt>
                <c:pt idx="320">
                  <c:v>-32.679992680000026</c:v>
                </c:pt>
                <c:pt idx="321">
                  <c:v>-32.509994510000013</c:v>
                </c:pt>
                <c:pt idx="322">
                  <c:v>-32.350006099999973</c:v>
                </c:pt>
                <c:pt idx="323">
                  <c:v>-32.18000792999996</c:v>
                </c:pt>
                <c:pt idx="324">
                  <c:v>-31.999999999999972</c:v>
                </c:pt>
                <c:pt idx="325">
                  <c:v>-31.830001829999958</c:v>
                </c:pt>
                <c:pt idx="326">
                  <c:v>-31.64999389999997</c:v>
                </c:pt>
                <c:pt idx="327">
                  <c:v>-31.479995729999985</c:v>
                </c:pt>
                <c:pt idx="328">
                  <c:v>-31.310012819999969</c:v>
                </c:pt>
                <c:pt idx="329">
                  <c:v>-31.140014649999983</c:v>
                </c:pt>
                <c:pt idx="330">
                  <c:v>-30.960006719999996</c:v>
                </c:pt>
                <c:pt idx="331">
                  <c:v>-30.780014039999969</c:v>
                </c:pt>
                <c:pt idx="332">
                  <c:v>-30.600006109999981</c:v>
                </c:pt>
                <c:pt idx="333">
                  <c:v>-30.42999266999999</c:v>
                </c:pt>
                <c:pt idx="334">
                  <c:v>-30.249984740000002</c:v>
                </c:pt>
                <c:pt idx="335">
                  <c:v>-30.069992059999976</c:v>
                </c:pt>
                <c:pt idx="336">
                  <c:v>-29.889984129999988</c:v>
                </c:pt>
                <c:pt idx="337">
                  <c:v>-29.699996939999977</c:v>
                </c:pt>
                <c:pt idx="338">
                  <c:v>-29.52999878</c:v>
                </c:pt>
                <c:pt idx="339">
                  <c:v>-29.339996339999999</c:v>
                </c:pt>
                <c:pt idx="340">
                  <c:v>-29.160003660000001</c:v>
                </c:pt>
                <c:pt idx="341">
                  <c:v>-28.97000122</c:v>
                </c:pt>
                <c:pt idx="342">
                  <c:v>-28.79000855000001</c:v>
                </c:pt>
                <c:pt idx="343">
                  <c:v>-28.610015870000012</c:v>
                </c:pt>
                <c:pt idx="344">
                  <c:v>-28.420013430000012</c:v>
                </c:pt>
                <c:pt idx="345">
                  <c:v>-28.230010990000011</c:v>
                </c:pt>
                <c:pt idx="346">
                  <c:v>-28.04000855000001</c:v>
                </c:pt>
                <c:pt idx="347">
                  <c:v>-27.859985350000017</c:v>
                </c:pt>
                <c:pt idx="348">
                  <c:v>-27.669982910000016</c:v>
                </c:pt>
                <c:pt idx="349">
                  <c:v>-27.469985960000031</c:v>
                </c:pt>
                <c:pt idx="350">
                  <c:v>-27.27998352000003</c:v>
                </c:pt>
                <c:pt idx="351">
                  <c:v>-27.10000610000003</c:v>
                </c:pt>
                <c:pt idx="352">
                  <c:v>-26.899993900000027</c:v>
                </c:pt>
                <c:pt idx="353">
                  <c:v>-26.699996950000042</c:v>
                </c:pt>
                <c:pt idx="354">
                  <c:v>-26.509994510000041</c:v>
                </c:pt>
                <c:pt idx="355">
                  <c:v>-26.320007319999974</c:v>
                </c:pt>
                <c:pt idx="356">
                  <c:v>-26.12001036999996</c:v>
                </c:pt>
                <c:pt idx="357">
                  <c:v>-25.930007929999988</c:v>
                </c:pt>
                <c:pt idx="358">
                  <c:v>-25.730010979999975</c:v>
                </c:pt>
                <c:pt idx="359">
                  <c:v>-25.539993279999976</c:v>
                </c:pt>
                <c:pt idx="360">
                  <c:v>-25.329986569999988</c:v>
                </c:pt>
                <c:pt idx="361">
                  <c:v>-25.129989619999975</c:v>
                </c:pt>
                <c:pt idx="362">
                  <c:v>-24.940002440000001</c:v>
                </c:pt>
                <c:pt idx="363">
                  <c:v>-24.739990239999997</c:v>
                </c:pt>
                <c:pt idx="364">
                  <c:v>-24.52999878</c:v>
                </c:pt>
                <c:pt idx="365">
                  <c:v>-24.330001829999986</c:v>
                </c:pt>
                <c:pt idx="366">
                  <c:v>-24.130004880000001</c:v>
                </c:pt>
                <c:pt idx="367">
                  <c:v>-23.930007929999988</c:v>
                </c:pt>
                <c:pt idx="368">
                  <c:v>-23.72000122</c:v>
                </c:pt>
                <c:pt idx="369">
                  <c:v>-23.519989010000018</c:v>
                </c:pt>
                <c:pt idx="370">
                  <c:v>-23.30998230000003</c:v>
                </c:pt>
                <c:pt idx="371">
                  <c:v>-23.099990840000004</c:v>
                </c:pt>
                <c:pt idx="372">
                  <c:v>-22.889984130000016</c:v>
                </c:pt>
                <c:pt idx="373">
                  <c:v>-22.690002440000029</c:v>
                </c:pt>
                <c:pt idx="374">
                  <c:v>-22.479995730000041</c:v>
                </c:pt>
                <c:pt idx="375">
                  <c:v>-22.259994510000041</c:v>
                </c:pt>
                <c:pt idx="376">
                  <c:v>-22.060012809999961</c:v>
                </c:pt>
                <c:pt idx="377">
                  <c:v>-21.850006099999973</c:v>
                </c:pt>
                <c:pt idx="378">
                  <c:v>-21.630004879999973</c:v>
                </c:pt>
                <c:pt idx="379">
                  <c:v>-21.410003659999973</c:v>
                </c:pt>
                <c:pt idx="380">
                  <c:v>-21.20999144999999</c:v>
                </c:pt>
                <c:pt idx="381">
                  <c:v>-20.989990229999989</c:v>
                </c:pt>
                <c:pt idx="382">
                  <c:v>-20.769989009999989</c:v>
                </c:pt>
                <c:pt idx="383">
                  <c:v>-20.559997559999999</c:v>
                </c:pt>
                <c:pt idx="384">
                  <c:v>-20.339996339999999</c:v>
                </c:pt>
                <c:pt idx="385">
                  <c:v>-20.119995119999999</c:v>
                </c:pt>
                <c:pt idx="386">
                  <c:v>-19.910003660000029</c:v>
                </c:pt>
                <c:pt idx="387">
                  <c:v>-19.690002440000001</c:v>
                </c:pt>
                <c:pt idx="388">
                  <c:v>-19.470001220000029</c:v>
                </c:pt>
                <c:pt idx="389">
                  <c:v>-19.239990229999989</c:v>
                </c:pt>
                <c:pt idx="390">
                  <c:v>-19.030029300000024</c:v>
                </c:pt>
                <c:pt idx="391">
                  <c:v>-18.800018309999984</c:v>
                </c:pt>
                <c:pt idx="392">
                  <c:v>-18.580017090000013</c:v>
                </c:pt>
                <c:pt idx="393">
                  <c:v>-18.359985360000053</c:v>
                </c:pt>
                <c:pt idx="394">
                  <c:v>-18.130004890000009</c:v>
                </c:pt>
                <c:pt idx="395">
                  <c:v>-17.910003670000037</c:v>
                </c:pt>
                <c:pt idx="396">
                  <c:v>-17.690002440000001</c:v>
                </c:pt>
                <c:pt idx="397">
                  <c:v>-17.459991449999961</c:v>
                </c:pt>
                <c:pt idx="398">
                  <c:v>-17.220001219999972</c:v>
                </c:pt>
                <c:pt idx="399">
                  <c:v>-17</c:v>
                </c:pt>
                <c:pt idx="400">
                  <c:v>-16.770019529999956</c:v>
                </c:pt>
                <c:pt idx="401">
                  <c:v>-16.540008549999982</c:v>
                </c:pt>
                <c:pt idx="402">
                  <c:v>-16.300018309999984</c:v>
                </c:pt>
                <c:pt idx="403">
                  <c:v>-16.079986580000025</c:v>
                </c:pt>
                <c:pt idx="404">
                  <c:v>-15.850006109999981</c:v>
                </c:pt>
                <c:pt idx="405">
                  <c:v>-15.609985359999996</c:v>
                </c:pt>
                <c:pt idx="406">
                  <c:v>-15.380004880000001</c:v>
                </c:pt>
                <c:pt idx="407">
                  <c:v>-15.140014650000012</c:v>
                </c:pt>
                <c:pt idx="408">
                  <c:v>-14.899993900000027</c:v>
                </c:pt>
                <c:pt idx="409">
                  <c:v>-14.680023199999994</c:v>
                </c:pt>
                <c:pt idx="410">
                  <c:v>-14.440002440000001</c:v>
                </c:pt>
                <c:pt idx="411">
                  <c:v>-14.199981690000016</c:v>
                </c:pt>
                <c:pt idx="412">
                  <c:v>-13.959991460000026</c:v>
                </c:pt>
                <c:pt idx="413">
                  <c:v>-13.720001230000037</c:v>
                </c:pt>
                <c:pt idx="414">
                  <c:v>-13.489990229999989</c:v>
                </c:pt>
                <c:pt idx="415">
                  <c:v>-13.239990229999989</c:v>
                </c:pt>
                <c:pt idx="416">
                  <c:v>-13</c:v>
                </c:pt>
                <c:pt idx="417">
                  <c:v>-12.760009770000011</c:v>
                </c:pt>
                <c:pt idx="418">
                  <c:v>-12.520019529999956</c:v>
                </c:pt>
                <c:pt idx="419">
                  <c:v>-12.279998769999963</c:v>
                </c:pt>
                <c:pt idx="420">
                  <c:v>-12.029998769999963</c:v>
                </c:pt>
                <c:pt idx="421">
                  <c:v>-11.779998769999963</c:v>
                </c:pt>
                <c:pt idx="422">
                  <c:v>-11.540008539999974</c:v>
                </c:pt>
                <c:pt idx="423">
                  <c:v>-11.290008539999974</c:v>
                </c:pt>
                <c:pt idx="424">
                  <c:v>-11.050018309999984</c:v>
                </c:pt>
                <c:pt idx="425">
                  <c:v>-10.800018309999984</c:v>
                </c:pt>
                <c:pt idx="426">
                  <c:v>-10.559997549999991</c:v>
                </c:pt>
                <c:pt idx="427">
                  <c:v>-10.309997549999991</c:v>
                </c:pt>
                <c:pt idx="428">
                  <c:v>-10.049987790000046</c:v>
                </c:pt>
                <c:pt idx="429">
                  <c:v>-9.8099975600000562</c:v>
                </c:pt>
                <c:pt idx="430">
                  <c:v>-9.5499877900000456</c:v>
                </c:pt>
                <c:pt idx="431">
                  <c:v>-9.3099975499999914</c:v>
                </c:pt>
                <c:pt idx="432">
                  <c:v>-9.0500183099999845</c:v>
                </c:pt>
                <c:pt idx="433">
                  <c:v>-8.7999877899999888</c:v>
                </c:pt>
                <c:pt idx="434">
                  <c:v>-8.5399780199999782</c:v>
                </c:pt>
                <c:pt idx="435">
                  <c:v>-8.2900085499999818</c:v>
                </c:pt>
                <c:pt idx="436">
                  <c:v>-8.0299987799999712</c:v>
                </c:pt>
                <c:pt idx="437">
                  <c:v>-7.7799987800000281</c:v>
                </c:pt>
                <c:pt idx="438">
                  <c:v>-7.5200195300000132</c:v>
                </c:pt>
                <c:pt idx="439">
                  <c:v>-7.2699890100000175</c:v>
                </c:pt>
                <c:pt idx="440">
                  <c:v>-7</c:v>
                </c:pt>
                <c:pt idx="441">
                  <c:v>-6.75</c:v>
                </c:pt>
                <c:pt idx="442">
                  <c:v>-6.4899902400000542</c:v>
                </c:pt>
                <c:pt idx="443">
                  <c:v>-6.2300109799999746</c:v>
                </c:pt>
                <c:pt idx="444">
                  <c:v>-5.9599914499999613</c:v>
                </c:pt>
                <c:pt idx="445">
                  <c:v>-5.6999816900000155</c:v>
                </c:pt>
                <c:pt idx="446">
                  <c:v>-5.439971920000005</c:v>
                </c:pt>
                <c:pt idx="447">
                  <c:v>-5.179992679999998</c:v>
                </c:pt>
                <c:pt idx="448">
                  <c:v>-4.9100036599999726</c:v>
                </c:pt>
                <c:pt idx="449">
                  <c:v>-4.6499938900000188</c:v>
                </c:pt>
                <c:pt idx="450">
                  <c:v>-4.3800048800000013</c:v>
                </c:pt>
                <c:pt idx="451">
                  <c:v>-4.1200256399999944</c:v>
                </c:pt>
                <c:pt idx="452">
                  <c:v>-3.8400268600000231</c:v>
                </c:pt>
                <c:pt idx="453">
                  <c:v>-3.5799865800000248</c:v>
                </c:pt>
                <c:pt idx="454">
                  <c:v>-3.3200073199999451</c:v>
                </c:pt>
                <c:pt idx="455">
                  <c:v>-3.0400085399999739</c:v>
                </c:pt>
                <c:pt idx="456">
                  <c:v>-2.7700195299999564</c:v>
                </c:pt>
                <c:pt idx="457">
                  <c:v>-2.5</c:v>
                </c:pt>
                <c:pt idx="458">
                  <c:v>-2.2299804699999868</c:v>
                </c:pt>
                <c:pt idx="459">
                  <c:v>-1.9599914500000182</c:v>
                </c:pt>
                <c:pt idx="460">
                  <c:v>-1.6900024400000007</c:v>
                </c:pt>
                <c:pt idx="461">
                  <c:v>-1.4100036700000373</c:v>
                </c:pt>
                <c:pt idx="462">
                  <c:v>-1.1300048900000093</c:v>
                </c:pt>
                <c:pt idx="463">
                  <c:v>-0.85998536000005288</c:v>
                </c:pt>
                <c:pt idx="464">
                  <c:v>-0.58999633999997059</c:v>
                </c:pt>
                <c:pt idx="465">
                  <c:v>-0.30999755999999934</c:v>
                </c:pt>
                <c:pt idx="466">
                  <c:v>-4.0008549999981824E-2</c:v>
                </c:pt>
                <c:pt idx="467">
                  <c:v>0.24002075999999306</c:v>
                </c:pt>
                <c:pt idx="468">
                  <c:v>0.52001954000002115</c:v>
                </c:pt>
                <c:pt idx="469">
                  <c:v>0.79998778999998876</c:v>
                </c:pt>
                <c:pt idx="470">
                  <c:v>1.0799865700000169</c:v>
                </c:pt>
                <c:pt idx="471">
                  <c:v>1.3599853499999881</c:v>
                </c:pt>
                <c:pt idx="472">
                  <c:v>1.6400146499999551</c:v>
                </c:pt>
                <c:pt idx="473">
                  <c:v>1.9200134299999831</c:v>
                </c:pt>
                <c:pt idx="474">
                  <c:v>2.1999816900000155</c:v>
                </c:pt>
                <c:pt idx="475">
                  <c:v>2.4899902400000542</c:v>
                </c:pt>
                <c:pt idx="476">
                  <c:v>2.7700195300000132</c:v>
                </c:pt>
                <c:pt idx="477">
                  <c:v>3.0499877899999888</c:v>
                </c:pt>
                <c:pt idx="478">
                  <c:v>3.3399963399999706</c:v>
                </c:pt>
                <c:pt idx="479">
                  <c:v>3.6300048900000093</c:v>
                </c:pt>
                <c:pt idx="480">
                  <c:v>3.9200134299999831</c:v>
                </c:pt>
                <c:pt idx="481">
                  <c:v>4.2000121999999465</c:v>
                </c:pt>
                <c:pt idx="482">
                  <c:v>4.4899902400000542</c:v>
                </c:pt>
                <c:pt idx="483">
                  <c:v>4.7799987800000281</c:v>
                </c:pt>
                <c:pt idx="484">
                  <c:v>5.0700073300000099</c:v>
                </c:pt>
                <c:pt idx="485">
                  <c:v>5.3600158699999838</c:v>
                </c:pt>
                <c:pt idx="486">
                  <c:v>5.6499939000000268</c:v>
                </c:pt>
                <c:pt idx="487">
                  <c:v>5.939971920000005</c:v>
                </c:pt>
                <c:pt idx="488">
                  <c:v>6.2399902299999894</c:v>
                </c:pt>
                <c:pt idx="489">
                  <c:v>6.5299987799999712</c:v>
                </c:pt>
                <c:pt idx="490">
                  <c:v>6.8200073300000099</c:v>
                </c:pt>
                <c:pt idx="491">
                  <c:v>7.1199951099999907</c:v>
                </c:pt>
                <c:pt idx="492">
                  <c:v>7.4199829100000443</c:v>
                </c:pt>
                <c:pt idx="493">
                  <c:v>7.7100219700000139</c:v>
                </c:pt>
                <c:pt idx="494">
                  <c:v>8.0100097700000106</c:v>
                </c:pt>
                <c:pt idx="495">
                  <c:v>8.2999877899999888</c:v>
                </c:pt>
                <c:pt idx="496">
                  <c:v>8.6000060999999732</c:v>
                </c:pt>
                <c:pt idx="497">
                  <c:v>8.8999939000000268</c:v>
                </c:pt>
                <c:pt idx="498">
                  <c:v>9.2099914600000261</c:v>
                </c:pt>
                <c:pt idx="499">
                  <c:v>9.5099792400000069</c:v>
                </c:pt>
                <c:pt idx="500">
                  <c:v>9.8099975599999993</c:v>
                </c:pt>
                <c:pt idx="501">
                  <c:v>10.109985349999988</c:v>
                </c:pt>
                <c:pt idx="502">
                  <c:v>10.410003659999973</c:v>
                </c:pt>
                <c:pt idx="503">
                  <c:v>10.710021979999965</c:v>
                </c:pt>
                <c:pt idx="504">
                  <c:v>11.010009759999946</c:v>
                </c:pt>
                <c:pt idx="505">
                  <c:v>11.319976810000014</c:v>
                </c:pt>
                <c:pt idx="506">
                  <c:v>11.620025639999994</c:v>
                </c:pt>
                <c:pt idx="507">
                  <c:v>11.92999266999999</c:v>
                </c:pt>
                <c:pt idx="508">
                  <c:v>12.229980469999987</c:v>
                </c:pt>
                <c:pt idx="509">
                  <c:v>12.540008549999982</c:v>
                </c:pt>
                <c:pt idx="510">
                  <c:v>12.850006099999973</c:v>
                </c:pt>
                <c:pt idx="511">
                  <c:v>13.160003670000037</c:v>
                </c:pt>
                <c:pt idx="512">
                  <c:v>13.460021970000014</c:v>
                </c:pt>
                <c:pt idx="513">
                  <c:v>13.770019530000013</c:v>
                </c:pt>
                <c:pt idx="514">
                  <c:v>14.079986580000025</c:v>
                </c:pt>
                <c:pt idx="515">
                  <c:v>14.399993889999962</c:v>
                </c:pt>
                <c:pt idx="516">
                  <c:v>14.699981690000016</c:v>
                </c:pt>
                <c:pt idx="517">
                  <c:v>15.009979250000015</c:v>
                </c:pt>
                <c:pt idx="518">
                  <c:v>15.330017090000013</c:v>
                </c:pt>
                <c:pt idx="519">
                  <c:v>15.639984130000016</c:v>
                </c:pt>
                <c:pt idx="520">
                  <c:v>15.959991449999961</c:v>
                </c:pt>
                <c:pt idx="521">
                  <c:v>16.270019529999956</c:v>
                </c:pt>
                <c:pt idx="522">
                  <c:v>16.579986570000017</c:v>
                </c:pt>
                <c:pt idx="523">
                  <c:v>16.890014650000012</c:v>
                </c:pt>
                <c:pt idx="524">
                  <c:v>17.209991460000026</c:v>
                </c:pt>
                <c:pt idx="525">
                  <c:v>17.529998769999963</c:v>
                </c:pt>
                <c:pt idx="526">
                  <c:v>17.850006109999981</c:v>
                </c:pt>
                <c:pt idx="527">
                  <c:v>18.160003670000037</c:v>
                </c:pt>
                <c:pt idx="528">
                  <c:v>18.490020749999985</c:v>
                </c:pt>
                <c:pt idx="529">
                  <c:v>18.809997559999999</c:v>
                </c:pt>
                <c:pt idx="530">
                  <c:v>19.130004890000009</c:v>
                </c:pt>
                <c:pt idx="531">
                  <c:v>19.450012210000011</c:v>
                </c:pt>
                <c:pt idx="532">
                  <c:v>19.769989020000025</c:v>
                </c:pt>
                <c:pt idx="533">
                  <c:v>20.090026860000023</c:v>
                </c:pt>
                <c:pt idx="534">
                  <c:v>20.420013419999975</c:v>
                </c:pt>
                <c:pt idx="535">
                  <c:v>20.75</c:v>
                </c:pt>
                <c:pt idx="536">
                  <c:v>21.059997559999999</c:v>
                </c:pt>
                <c:pt idx="537">
                  <c:v>21.389984130000016</c:v>
                </c:pt>
                <c:pt idx="538">
                  <c:v>21.720001220000029</c:v>
                </c:pt>
                <c:pt idx="539">
                  <c:v>22.050018309999984</c:v>
                </c:pt>
                <c:pt idx="540">
                  <c:v>22.369995109999991</c:v>
                </c:pt>
                <c:pt idx="541">
                  <c:v>22.700012199999946</c:v>
                </c:pt>
                <c:pt idx="542">
                  <c:v>23.029998780000028</c:v>
                </c:pt>
                <c:pt idx="543">
                  <c:v>23.360015869999984</c:v>
                </c:pt>
                <c:pt idx="544">
                  <c:v>23.690002440000001</c:v>
                </c:pt>
                <c:pt idx="545">
                  <c:v>24.029998769999963</c:v>
                </c:pt>
                <c:pt idx="546">
                  <c:v>24.360015869999984</c:v>
                </c:pt>
                <c:pt idx="547">
                  <c:v>24.690002450000009</c:v>
                </c:pt>
                <c:pt idx="548">
                  <c:v>25.020019530000013</c:v>
                </c:pt>
                <c:pt idx="549">
                  <c:v>25.360015869999984</c:v>
                </c:pt>
                <c:pt idx="550">
                  <c:v>25.690002440000001</c:v>
                </c:pt>
                <c:pt idx="551">
                  <c:v>26.029998779999971</c:v>
                </c:pt>
                <c:pt idx="552">
                  <c:v>26.360015869999984</c:v>
                </c:pt>
                <c:pt idx="553">
                  <c:v>26.700012200000003</c:v>
                </c:pt>
                <c:pt idx="554">
                  <c:v>27.040008549999982</c:v>
                </c:pt>
                <c:pt idx="555">
                  <c:v>27.369995109999991</c:v>
                </c:pt>
                <c:pt idx="556">
                  <c:v>27.720001220000029</c:v>
                </c:pt>
                <c:pt idx="557">
                  <c:v>28.059997559999999</c:v>
                </c:pt>
                <c:pt idx="558">
                  <c:v>28.389984130000016</c:v>
                </c:pt>
                <c:pt idx="559">
                  <c:v>28.739990229999989</c:v>
                </c:pt>
                <c:pt idx="560">
                  <c:v>29.079986570000017</c:v>
                </c:pt>
                <c:pt idx="561">
                  <c:v>29.42999266999999</c:v>
                </c:pt>
                <c:pt idx="562">
                  <c:v>29.760009770000011</c:v>
                </c:pt>
                <c:pt idx="563">
                  <c:v>30.109985349999988</c:v>
                </c:pt>
                <c:pt idx="564">
                  <c:v>30.450012209999954</c:v>
                </c:pt>
                <c:pt idx="565">
                  <c:v>30.799987800000054</c:v>
                </c:pt>
                <c:pt idx="566">
                  <c:v>31.140014650000012</c:v>
                </c:pt>
                <c:pt idx="567">
                  <c:v>31.489990239999997</c:v>
                </c:pt>
                <c:pt idx="568">
                  <c:v>31.830017089999956</c:v>
                </c:pt>
                <c:pt idx="569">
                  <c:v>32.190002440000001</c:v>
                </c:pt>
                <c:pt idx="570">
                  <c:v>32.529998780000028</c:v>
                </c:pt>
                <c:pt idx="571">
                  <c:v>32.889984130000016</c:v>
                </c:pt>
                <c:pt idx="572">
                  <c:v>33.230010979999975</c:v>
                </c:pt>
                <c:pt idx="573">
                  <c:v>33.589996340000027</c:v>
                </c:pt>
                <c:pt idx="574">
                  <c:v>33.92999266999999</c:v>
                </c:pt>
                <c:pt idx="575">
                  <c:v>34.279998779999971</c:v>
                </c:pt>
                <c:pt idx="576">
                  <c:v>34.640014639999947</c:v>
                </c:pt>
                <c:pt idx="577">
                  <c:v>34.989990229999989</c:v>
                </c:pt>
                <c:pt idx="578">
                  <c:v>35.350006110000038</c:v>
                </c:pt>
                <c:pt idx="579">
                  <c:v>35.699981690000016</c:v>
                </c:pt>
                <c:pt idx="580">
                  <c:v>36.049987789999989</c:v>
                </c:pt>
                <c:pt idx="581">
                  <c:v>36.410003670000037</c:v>
                </c:pt>
                <c:pt idx="582">
                  <c:v>36.769989010000018</c:v>
                </c:pt>
                <c:pt idx="583">
                  <c:v>37.120025639999994</c:v>
                </c:pt>
                <c:pt idx="584">
                  <c:v>37.470001220000029</c:v>
                </c:pt>
                <c:pt idx="585">
                  <c:v>37.840026860000023</c:v>
                </c:pt>
                <c:pt idx="586">
                  <c:v>38.190002440000001</c:v>
                </c:pt>
                <c:pt idx="587">
                  <c:v>38.550018309999984</c:v>
                </c:pt>
                <c:pt idx="588">
                  <c:v>38.909973140000034</c:v>
                </c:pt>
                <c:pt idx="589">
                  <c:v>39.269989020000025</c:v>
                </c:pt>
                <c:pt idx="590">
                  <c:v>39.630004880000001</c:v>
                </c:pt>
                <c:pt idx="591">
                  <c:v>40</c:v>
                </c:pt>
                <c:pt idx="592">
                  <c:v>40.360015869999984</c:v>
                </c:pt>
                <c:pt idx="593">
                  <c:v>40.720001219999972</c:v>
                </c:pt>
                <c:pt idx="594">
                  <c:v>41.07998656999996</c:v>
                </c:pt>
                <c:pt idx="595">
                  <c:v>41.450012210000011</c:v>
                </c:pt>
                <c:pt idx="596">
                  <c:v>41.809997559999999</c:v>
                </c:pt>
                <c:pt idx="597">
                  <c:v>42.170013429999983</c:v>
                </c:pt>
                <c:pt idx="598">
                  <c:v>42.540008550000039</c:v>
                </c:pt>
                <c:pt idx="599">
                  <c:v>42.910003659999973</c:v>
                </c:pt>
                <c:pt idx="600">
                  <c:v>43.269989020000025</c:v>
                </c:pt>
                <c:pt idx="601">
                  <c:v>43.630004880000001</c:v>
                </c:pt>
                <c:pt idx="602">
                  <c:v>44</c:v>
                </c:pt>
                <c:pt idx="603">
                  <c:v>44.369995120000056</c:v>
                </c:pt>
                <c:pt idx="604">
                  <c:v>44.740020759999993</c:v>
                </c:pt>
                <c:pt idx="605">
                  <c:v>45.100006109999981</c:v>
                </c:pt>
                <c:pt idx="606">
                  <c:v>45.470001230000037</c:v>
                </c:pt>
                <c:pt idx="607">
                  <c:v>45.850006099999973</c:v>
                </c:pt>
                <c:pt idx="608">
                  <c:v>46.209991449999961</c:v>
                </c:pt>
                <c:pt idx="609">
                  <c:v>46.580017090000013</c:v>
                </c:pt>
                <c:pt idx="610">
                  <c:v>46.949981690000016</c:v>
                </c:pt>
                <c:pt idx="611">
                  <c:v>47.32000733000001</c:v>
                </c:pt>
                <c:pt idx="612">
                  <c:v>47.690002440000001</c:v>
                </c:pt>
                <c:pt idx="613">
                  <c:v>48.059997560000056</c:v>
                </c:pt>
                <c:pt idx="614">
                  <c:v>48.430023199999994</c:v>
                </c:pt>
                <c:pt idx="615">
                  <c:v>48.800018309999984</c:v>
                </c:pt>
                <c:pt idx="616">
                  <c:v>49.170013429999983</c:v>
                </c:pt>
                <c:pt idx="617">
                  <c:v>49.540008549999982</c:v>
                </c:pt>
                <c:pt idx="618">
                  <c:v>49.919982910000044</c:v>
                </c:pt>
                <c:pt idx="619">
                  <c:v>50.299987799999997</c:v>
                </c:pt>
                <c:pt idx="620">
                  <c:v>50.669982910000044</c:v>
                </c:pt>
                <c:pt idx="621">
                  <c:v>51.040008549999982</c:v>
                </c:pt>
                <c:pt idx="622">
                  <c:v>51.410003660000029</c:v>
                </c:pt>
                <c:pt idx="623">
                  <c:v>51.790008539999974</c:v>
                </c:pt>
                <c:pt idx="624">
                  <c:v>52.160003659999973</c:v>
                </c:pt>
                <c:pt idx="625">
                  <c:v>52.529998779999971</c:v>
                </c:pt>
                <c:pt idx="626">
                  <c:v>52.910003670000037</c:v>
                </c:pt>
                <c:pt idx="627">
                  <c:v>53.290008549999982</c:v>
                </c:pt>
                <c:pt idx="628">
                  <c:v>53.669982910000044</c:v>
                </c:pt>
                <c:pt idx="629">
                  <c:v>54.039978019999978</c:v>
                </c:pt>
                <c:pt idx="630">
                  <c:v>54.419982910000044</c:v>
                </c:pt>
                <c:pt idx="631">
                  <c:v>54.790008549999982</c:v>
                </c:pt>
                <c:pt idx="632">
                  <c:v>55.170013429999983</c:v>
                </c:pt>
                <c:pt idx="633">
                  <c:v>55.540008539999974</c:v>
                </c:pt>
                <c:pt idx="634">
                  <c:v>55.920013419999975</c:v>
                </c:pt>
                <c:pt idx="635">
                  <c:v>56.299987800000054</c:v>
                </c:pt>
                <c:pt idx="636">
                  <c:v>56.67999266999999</c:v>
                </c:pt>
                <c:pt idx="637">
                  <c:v>57.059997549999991</c:v>
                </c:pt>
                <c:pt idx="638">
                  <c:v>57.440002450000009</c:v>
                </c:pt>
                <c:pt idx="639">
                  <c:v>57.820007320000002</c:v>
                </c:pt>
                <c:pt idx="640">
                  <c:v>58.190002440000001</c:v>
                </c:pt>
                <c:pt idx="641">
                  <c:v>58.569976810000014</c:v>
                </c:pt>
                <c:pt idx="642">
                  <c:v>58.950012200000003</c:v>
                </c:pt>
                <c:pt idx="643">
                  <c:v>59.329986570000017</c:v>
                </c:pt>
                <c:pt idx="644">
                  <c:v>59.720001219999972</c:v>
                </c:pt>
                <c:pt idx="645">
                  <c:v>60.089996340000027</c:v>
                </c:pt>
                <c:pt idx="646">
                  <c:v>60.470001220000029</c:v>
                </c:pt>
                <c:pt idx="647">
                  <c:v>60.849975579999978</c:v>
                </c:pt>
                <c:pt idx="648">
                  <c:v>61.230010989999982</c:v>
                </c:pt>
                <c:pt idx="649">
                  <c:v>61.609985350000045</c:v>
                </c:pt>
                <c:pt idx="650">
                  <c:v>61.989990229999989</c:v>
                </c:pt>
                <c:pt idx="651">
                  <c:v>62.369995119999999</c:v>
                </c:pt>
                <c:pt idx="652">
                  <c:v>62.75</c:v>
                </c:pt>
                <c:pt idx="653">
                  <c:v>63.129974360000006</c:v>
                </c:pt>
                <c:pt idx="654">
                  <c:v>63.520019529999956</c:v>
                </c:pt>
                <c:pt idx="655">
                  <c:v>63.899993889999962</c:v>
                </c:pt>
                <c:pt idx="656">
                  <c:v>64.279998780000028</c:v>
                </c:pt>
                <c:pt idx="657">
                  <c:v>64.660003660000029</c:v>
                </c:pt>
                <c:pt idx="658">
                  <c:v>65.040008550000039</c:v>
                </c:pt>
                <c:pt idx="659">
                  <c:v>65.430023189999986</c:v>
                </c:pt>
                <c:pt idx="660">
                  <c:v>65.809997549999991</c:v>
                </c:pt>
                <c:pt idx="661">
                  <c:v>66.190002440000001</c:v>
                </c:pt>
                <c:pt idx="662">
                  <c:v>66.570007320000002</c:v>
                </c:pt>
                <c:pt idx="663">
                  <c:v>66.959991450000018</c:v>
                </c:pt>
                <c:pt idx="664">
                  <c:v>67.339996340000027</c:v>
                </c:pt>
                <c:pt idx="665">
                  <c:v>67.720001219999972</c:v>
                </c:pt>
                <c:pt idx="666">
                  <c:v>68.110015869999984</c:v>
                </c:pt>
                <c:pt idx="667">
                  <c:v>68.489990229999989</c:v>
                </c:pt>
                <c:pt idx="668">
                  <c:v>68.880004880000001</c:v>
                </c:pt>
                <c:pt idx="669">
                  <c:v>69.260009770000011</c:v>
                </c:pt>
                <c:pt idx="670">
                  <c:v>69.640014650000012</c:v>
                </c:pt>
                <c:pt idx="671">
                  <c:v>70.030029300000024</c:v>
                </c:pt>
                <c:pt idx="672">
                  <c:v>70.419982910000044</c:v>
                </c:pt>
                <c:pt idx="673">
                  <c:v>70.799987790000046</c:v>
                </c:pt>
                <c:pt idx="674">
                  <c:v>71.179992679999998</c:v>
                </c:pt>
                <c:pt idx="675">
                  <c:v>71.57000733000001</c:v>
                </c:pt>
                <c:pt idx="676">
                  <c:v>71.949981690000016</c:v>
                </c:pt>
                <c:pt idx="677">
                  <c:v>72.329986570000017</c:v>
                </c:pt>
                <c:pt idx="678">
                  <c:v>72.720001230000037</c:v>
                </c:pt>
                <c:pt idx="679">
                  <c:v>73.109985360000053</c:v>
                </c:pt>
                <c:pt idx="680">
                  <c:v>73.489990229999989</c:v>
                </c:pt>
                <c:pt idx="681">
                  <c:v>73.879974360000006</c:v>
                </c:pt>
                <c:pt idx="682">
                  <c:v>74.260009770000011</c:v>
                </c:pt>
                <c:pt idx="683">
                  <c:v>74.640014650000012</c:v>
                </c:pt>
                <c:pt idx="684">
                  <c:v>75.029998780000028</c:v>
                </c:pt>
                <c:pt idx="685">
                  <c:v>75.420013429999983</c:v>
                </c:pt>
                <c:pt idx="686">
                  <c:v>75.799987799999997</c:v>
                </c:pt>
                <c:pt idx="687">
                  <c:v>76.17999266999999</c:v>
                </c:pt>
                <c:pt idx="688">
                  <c:v>76.570007320000002</c:v>
                </c:pt>
                <c:pt idx="689">
                  <c:v>76.959991449999961</c:v>
                </c:pt>
                <c:pt idx="690">
                  <c:v>77.340026860000023</c:v>
                </c:pt>
                <c:pt idx="691">
                  <c:v>77.720001220000029</c:v>
                </c:pt>
                <c:pt idx="692">
                  <c:v>78.109985349999988</c:v>
                </c:pt>
                <c:pt idx="693">
                  <c:v>78.490020749999985</c:v>
                </c:pt>
                <c:pt idx="694">
                  <c:v>78.880004880000001</c:v>
                </c:pt>
                <c:pt idx="695">
                  <c:v>79.259979240000007</c:v>
                </c:pt>
                <c:pt idx="696">
                  <c:v>79.640014650000012</c:v>
                </c:pt>
                <c:pt idx="697">
                  <c:v>80.019989009999961</c:v>
                </c:pt>
                <c:pt idx="698">
                  <c:v>80.410003660000029</c:v>
                </c:pt>
                <c:pt idx="699">
                  <c:v>80.790008550000039</c:v>
                </c:pt>
                <c:pt idx="700">
                  <c:v>81.179992679999998</c:v>
                </c:pt>
                <c:pt idx="701">
                  <c:v>81.549987790000046</c:v>
                </c:pt>
                <c:pt idx="702">
                  <c:v>81.940002440000001</c:v>
                </c:pt>
                <c:pt idx="703">
                  <c:v>82.319976810000014</c:v>
                </c:pt>
                <c:pt idx="704">
                  <c:v>82.700012210000011</c:v>
                </c:pt>
                <c:pt idx="705">
                  <c:v>83.080017090000013</c:v>
                </c:pt>
                <c:pt idx="706">
                  <c:v>83.459991449999961</c:v>
                </c:pt>
                <c:pt idx="707">
                  <c:v>83.839996340000027</c:v>
                </c:pt>
                <c:pt idx="708">
                  <c:v>84.230010989999982</c:v>
                </c:pt>
                <c:pt idx="709">
                  <c:v>84.60000610000003</c:v>
                </c:pt>
                <c:pt idx="710">
                  <c:v>84.980010989999982</c:v>
                </c:pt>
                <c:pt idx="711">
                  <c:v>85.360015869999984</c:v>
                </c:pt>
                <c:pt idx="712">
                  <c:v>85.740020749999985</c:v>
                </c:pt>
                <c:pt idx="713">
                  <c:v>86.120025639999994</c:v>
                </c:pt>
                <c:pt idx="714">
                  <c:v>86.5</c:v>
                </c:pt>
                <c:pt idx="715">
                  <c:v>86.869995119999999</c:v>
                </c:pt>
                <c:pt idx="716">
                  <c:v>87.25</c:v>
                </c:pt>
                <c:pt idx="717">
                  <c:v>87.629974360000006</c:v>
                </c:pt>
                <c:pt idx="718">
                  <c:v>88.010009770000011</c:v>
                </c:pt>
                <c:pt idx="719">
                  <c:v>88.390014639999947</c:v>
                </c:pt>
                <c:pt idx="720">
                  <c:v>88.769989010000018</c:v>
                </c:pt>
                <c:pt idx="721">
                  <c:v>89.140014650000012</c:v>
                </c:pt>
                <c:pt idx="722">
                  <c:v>89.520019529999956</c:v>
                </c:pt>
                <c:pt idx="723">
                  <c:v>89.89999389999997</c:v>
                </c:pt>
                <c:pt idx="724">
                  <c:v>90.279998780000028</c:v>
                </c:pt>
                <c:pt idx="725">
                  <c:v>90.64999389999997</c:v>
                </c:pt>
                <c:pt idx="726">
                  <c:v>91.029998779999971</c:v>
                </c:pt>
                <c:pt idx="727">
                  <c:v>91.410003659999973</c:v>
                </c:pt>
                <c:pt idx="728">
                  <c:v>91.780029300000024</c:v>
                </c:pt>
                <c:pt idx="729">
                  <c:v>92.149993890000019</c:v>
                </c:pt>
                <c:pt idx="730">
                  <c:v>92.529998779999971</c:v>
                </c:pt>
                <c:pt idx="731">
                  <c:v>92.909973139999977</c:v>
                </c:pt>
                <c:pt idx="732">
                  <c:v>93.279998779999971</c:v>
                </c:pt>
                <c:pt idx="733">
                  <c:v>93.660003660000029</c:v>
                </c:pt>
                <c:pt idx="734">
                  <c:v>94.029998780000028</c:v>
                </c:pt>
                <c:pt idx="735">
                  <c:v>94.399993890000019</c:v>
                </c:pt>
                <c:pt idx="736">
                  <c:v>94.779998780000028</c:v>
                </c:pt>
                <c:pt idx="737">
                  <c:v>95.149993900000027</c:v>
                </c:pt>
                <c:pt idx="738">
                  <c:v>95.519989009999961</c:v>
                </c:pt>
                <c:pt idx="739">
                  <c:v>95.899993889999962</c:v>
                </c:pt>
                <c:pt idx="740">
                  <c:v>96.270019529999956</c:v>
                </c:pt>
                <c:pt idx="741">
                  <c:v>96.640014639999947</c:v>
                </c:pt>
                <c:pt idx="742">
                  <c:v>97.020019529999956</c:v>
                </c:pt>
                <c:pt idx="743">
                  <c:v>97.380004880000001</c:v>
                </c:pt>
                <c:pt idx="744">
                  <c:v>97.760009759999946</c:v>
                </c:pt>
                <c:pt idx="745">
                  <c:v>98.130004880000001</c:v>
                </c:pt>
                <c:pt idx="746">
                  <c:v>98.5</c:v>
                </c:pt>
                <c:pt idx="747">
                  <c:v>98.869995109999991</c:v>
                </c:pt>
                <c:pt idx="748">
                  <c:v>99.240020749999985</c:v>
                </c:pt>
                <c:pt idx="749">
                  <c:v>99.600006099999973</c:v>
                </c:pt>
                <c:pt idx="750">
                  <c:v>99.970001219999972</c:v>
                </c:pt>
                <c:pt idx="751">
                  <c:v>100.33999632999996</c:v>
                </c:pt>
                <c:pt idx="752">
                  <c:v>100.69998169000002</c:v>
                </c:pt>
                <c:pt idx="753">
                  <c:v>101.07998657000002</c:v>
                </c:pt>
                <c:pt idx="754">
                  <c:v>101.4500122</c:v>
                </c:pt>
                <c:pt idx="755">
                  <c:v>101.81997680000001</c:v>
                </c:pt>
                <c:pt idx="756">
                  <c:v>102.17999268000005</c:v>
                </c:pt>
                <c:pt idx="757">
                  <c:v>102.54000855000004</c:v>
                </c:pt>
                <c:pt idx="758">
                  <c:v>102.91000365999997</c:v>
                </c:pt>
                <c:pt idx="759">
                  <c:v>103.26998900999996</c:v>
                </c:pt>
                <c:pt idx="760">
                  <c:v>103.63998413000002</c:v>
                </c:pt>
                <c:pt idx="761">
                  <c:v>104.01000977000001</c:v>
                </c:pt>
                <c:pt idx="762">
                  <c:v>104.36999512</c:v>
                </c:pt>
                <c:pt idx="763">
                  <c:v>104.74002074999999</c:v>
                </c:pt>
                <c:pt idx="764">
                  <c:v>105.10000610999998</c:v>
                </c:pt>
                <c:pt idx="765">
                  <c:v>105.47000122000003</c:v>
                </c:pt>
                <c:pt idx="766">
                  <c:v>105.82998658000002</c:v>
                </c:pt>
                <c:pt idx="767">
                  <c:v>106.20001220999995</c:v>
                </c:pt>
                <c:pt idx="768">
                  <c:v>106.57000732</c:v>
                </c:pt>
                <c:pt idx="769">
                  <c:v>106.92001342999998</c:v>
                </c:pt>
                <c:pt idx="770">
                  <c:v>107.29000855000004</c:v>
                </c:pt>
                <c:pt idx="771">
                  <c:v>107.64999388999996</c:v>
                </c:pt>
                <c:pt idx="772">
                  <c:v>108.02999878000003</c:v>
                </c:pt>
                <c:pt idx="773">
                  <c:v>108.39001463999995</c:v>
                </c:pt>
                <c:pt idx="774">
                  <c:v>108.75</c:v>
                </c:pt>
                <c:pt idx="775">
                  <c:v>109.11001586999998</c:v>
                </c:pt>
                <c:pt idx="776">
                  <c:v>109.48001098999998</c:v>
                </c:pt>
                <c:pt idx="777">
                  <c:v>109.83999634000003</c:v>
                </c:pt>
                <c:pt idx="778">
                  <c:v>110.20001220999995</c:v>
                </c:pt>
                <c:pt idx="779">
                  <c:v>110.55999754999999</c:v>
                </c:pt>
                <c:pt idx="780">
                  <c:v>110.92999266999999</c:v>
                </c:pt>
                <c:pt idx="781">
                  <c:v>111.28997801999998</c:v>
                </c:pt>
                <c:pt idx="782">
                  <c:v>111.64999389000002</c:v>
                </c:pt>
                <c:pt idx="783">
                  <c:v>112.00997925000001</c:v>
                </c:pt>
                <c:pt idx="784">
                  <c:v>112.38000488</c:v>
                </c:pt>
                <c:pt idx="785">
                  <c:v>112.74002074999999</c:v>
                </c:pt>
                <c:pt idx="786">
                  <c:v>113.10000611000004</c:v>
                </c:pt>
                <c:pt idx="787">
                  <c:v>113.46002197999996</c:v>
                </c:pt>
                <c:pt idx="788">
                  <c:v>113.80999756</c:v>
                </c:pt>
                <c:pt idx="789">
                  <c:v>114.17999266999999</c:v>
                </c:pt>
                <c:pt idx="790">
                  <c:v>114.54000855000004</c:v>
                </c:pt>
                <c:pt idx="791">
                  <c:v>114.89999390000003</c:v>
                </c:pt>
                <c:pt idx="792">
                  <c:v>115.26000975999995</c:v>
                </c:pt>
                <c:pt idx="793">
                  <c:v>115.61999512</c:v>
                </c:pt>
                <c:pt idx="794">
                  <c:v>115.98001098999998</c:v>
                </c:pt>
                <c:pt idx="795">
                  <c:v>116.33999633000002</c:v>
                </c:pt>
                <c:pt idx="796">
                  <c:v>116.70999146000003</c:v>
                </c:pt>
                <c:pt idx="797">
                  <c:v>117.07000731999995</c:v>
                </c:pt>
                <c:pt idx="798">
                  <c:v>117.43002318999999</c:v>
                </c:pt>
                <c:pt idx="799">
                  <c:v>117.79998778999999</c:v>
                </c:pt>
                <c:pt idx="800">
                  <c:v>118.15002441999997</c:v>
                </c:pt>
                <c:pt idx="801">
                  <c:v>118.50997924000001</c:v>
                </c:pt>
                <c:pt idx="802">
                  <c:v>118.88000488</c:v>
                </c:pt>
                <c:pt idx="803">
                  <c:v>119.23999022999999</c:v>
                </c:pt>
                <c:pt idx="804">
                  <c:v>119.61001586999998</c:v>
                </c:pt>
                <c:pt idx="805">
                  <c:v>119.96002198000002</c:v>
                </c:pt>
                <c:pt idx="806">
                  <c:v>120.32998657000002</c:v>
                </c:pt>
                <c:pt idx="807">
                  <c:v>120.69998169000002</c:v>
                </c:pt>
                <c:pt idx="808">
                  <c:v>121.05999756</c:v>
                </c:pt>
                <c:pt idx="809">
                  <c:v>121.41998291000004</c:v>
                </c:pt>
                <c:pt idx="810">
                  <c:v>121.79000855000004</c:v>
                </c:pt>
                <c:pt idx="811">
                  <c:v>122.14999390000003</c:v>
                </c:pt>
                <c:pt idx="812">
                  <c:v>122.50997925000001</c:v>
                </c:pt>
                <c:pt idx="813">
                  <c:v>122.88000488</c:v>
                </c:pt>
                <c:pt idx="814">
                  <c:v>123.25</c:v>
                </c:pt>
                <c:pt idx="815">
                  <c:v>123.60998536000005</c:v>
                </c:pt>
                <c:pt idx="816">
                  <c:v>123.97998047000004</c:v>
                </c:pt>
                <c:pt idx="817">
                  <c:v>124.34997558000003</c:v>
                </c:pt>
                <c:pt idx="818">
                  <c:v>124.7000122</c:v>
                </c:pt>
                <c:pt idx="819">
                  <c:v>125.07000732</c:v>
                </c:pt>
                <c:pt idx="820">
                  <c:v>125.44000244</c:v>
                </c:pt>
                <c:pt idx="821">
                  <c:v>125.79998778999999</c:v>
                </c:pt>
                <c:pt idx="822">
                  <c:v>126.15997313999998</c:v>
                </c:pt>
                <c:pt idx="823">
                  <c:v>126.52999877999997</c:v>
                </c:pt>
                <c:pt idx="824">
                  <c:v>126.89999388999996</c:v>
                </c:pt>
                <c:pt idx="825">
                  <c:v>127.25997925000001</c:v>
                </c:pt>
                <c:pt idx="826">
                  <c:v>127.63000489000001</c:v>
                </c:pt>
                <c:pt idx="827">
                  <c:v>127.98999024</c:v>
                </c:pt>
                <c:pt idx="828">
                  <c:v>128.35998534999999</c:v>
                </c:pt>
                <c:pt idx="829">
                  <c:v>128.73001098999998</c:v>
                </c:pt>
                <c:pt idx="830">
                  <c:v>129.08999633999997</c:v>
                </c:pt>
                <c:pt idx="831">
                  <c:v>129.45999145000002</c:v>
                </c:pt>
                <c:pt idx="832">
                  <c:v>129.82000733000001</c:v>
                </c:pt>
                <c:pt idx="833">
                  <c:v>130.17999266999999</c:v>
                </c:pt>
                <c:pt idx="834">
                  <c:v>130.55001830999998</c:v>
                </c:pt>
                <c:pt idx="835">
                  <c:v>130.91998292000005</c:v>
                </c:pt>
                <c:pt idx="836">
                  <c:v>131.29000853999997</c:v>
                </c:pt>
                <c:pt idx="837">
                  <c:v>131.65997313999998</c:v>
                </c:pt>
                <c:pt idx="838">
                  <c:v>132.01998902000003</c:v>
                </c:pt>
                <c:pt idx="839">
                  <c:v>132.39001465000001</c:v>
                </c:pt>
                <c:pt idx="840">
                  <c:v>132.75997925000001</c:v>
                </c:pt>
                <c:pt idx="841">
                  <c:v>133.11999512</c:v>
                </c:pt>
                <c:pt idx="842">
                  <c:v>133.48001098999998</c:v>
                </c:pt>
                <c:pt idx="843">
                  <c:v>133.85998534999999</c:v>
                </c:pt>
                <c:pt idx="844">
                  <c:v>134.23001097999997</c:v>
                </c:pt>
                <c:pt idx="845">
                  <c:v>134.58999634000003</c:v>
                </c:pt>
                <c:pt idx="846">
                  <c:v>134.96002196999996</c:v>
                </c:pt>
                <c:pt idx="847">
                  <c:v>135.32998658000002</c:v>
                </c:pt>
                <c:pt idx="848">
                  <c:v>135.70001221000001</c:v>
                </c:pt>
                <c:pt idx="849">
                  <c:v>136.07000732</c:v>
                </c:pt>
                <c:pt idx="850">
                  <c:v>136.42999266999999</c:v>
                </c:pt>
                <c:pt idx="851">
                  <c:v>136.79998778999999</c:v>
                </c:pt>
                <c:pt idx="852">
                  <c:v>137.16000366000003</c:v>
                </c:pt>
                <c:pt idx="853">
                  <c:v>137.53997802999999</c:v>
                </c:pt>
                <c:pt idx="854">
                  <c:v>137.91000367000004</c:v>
                </c:pt>
                <c:pt idx="855">
                  <c:v>138.26998901000002</c:v>
                </c:pt>
                <c:pt idx="856">
                  <c:v>138.63998413000002</c:v>
                </c:pt>
                <c:pt idx="857">
                  <c:v>139</c:v>
                </c:pt>
                <c:pt idx="858">
                  <c:v>139.36999510999999</c:v>
                </c:pt>
                <c:pt idx="859">
                  <c:v>139.73999022999999</c:v>
                </c:pt>
                <c:pt idx="860">
                  <c:v>140.11001586999998</c:v>
                </c:pt>
                <c:pt idx="861">
                  <c:v>140.48001098999998</c:v>
                </c:pt>
                <c:pt idx="862">
                  <c:v>140.85000611000004</c:v>
                </c:pt>
                <c:pt idx="863">
                  <c:v>141.20999144999996</c:v>
                </c:pt>
                <c:pt idx="864">
                  <c:v>141.56997680000001</c:v>
                </c:pt>
                <c:pt idx="865">
                  <c:v>141.94998169000002</c:v>
                </c:pt>
                <c:pt idx="866">
                  <c:v>142.30999754999999</c:v>
                </c:pt>
                <c:pt idx="867">
                  <c:v>142.66998290999999</c:v>
                </c:pt>
                <c:pt idx="868">
                  <c:v>143.03997803000004</c:v>
                </c:pt>
                <c:pt idx="869">
                  <c:v>143.41000365999997</c:v>
                </c:pt>
                <c:pt idx="870">
                  <c:v>143.76998902000003</c:v>
                </c:pt>
                <c:pt idx="871">
                  <c:v>144.14001465000001</c:v>
                </c:pt>
                <c:pt idx="872">
                  <c:v>144.5</c:v>
                </c:pt>
                <c:pt idx="873">
                  <c:v>144.87002563999999</c:v>
                </c:pt>
                <c:pt idx="874">
                  <c:v>145.22998046999999</c:v>
                </c:pt>
                <c:pt idx="875">
                  <c:v>145.60000611000004</c:v>
                </c:pt>
                <c:pt idx="876">
                  <c:v>145.95999146000003</c:v>
                </c:pt>
                <c:pt idx="877">
                  <c:v>146.32000731999995</c:v>
                </c:pt>
                <c:pt idx="878">
                  <c:v>146.69000245000001</c:v>
                </c:pt>
                <c:pt idx="879">
                  <c:v>147.04998778999999</c:v>
                </c:pt>
                <c:pt idx="880">
                  <c:v>147.41000365999997</c:v>
                </c:pt>
                <c:pt idx="881">
                  <c:v>147.76998901000002</c:v>
                </c:pt>
                <c:pt idx="882">
                  <c:v>148.14001465000001</c:v>
                </c:pt>
                <c:pt idx="883">
                  <c:v>148.5</c:v>
                </c:pt>
                <c:pt idx="884">
                  <c:v>148.85000611000004</c:v>
                </c:pt>
                <c:pt idx="885">
                  <c:v>149.21002198000002</c:v>
                </c:pt>
                <c:pt idx="886">
                  <c:v>149.57000733000001</c:v>
                </c:pt>
                <c:pt idx="887">
                  <c:v>149.93002319999999</c:v>
                </c:pt>
                <c:pt idx="888">
                  <c:v>150.29000855000004</c:v>
                </c:pt>
                <c:pt idx="889">
                  <c:v>150.64001465000001</c:v>
                </c:pt>
                <c:pt idx="890">
                  <c:v>151.01000977000001</c:v>
                </c:pt>
                <c:pt idx="891">
                  <c:v>151.35998534999999</c:v>
                </c:pt>
                <c:pt idx="892">
                  <c:v>151.72000121999997</c:v>
                </c:pt>
                <c:pt idx="893">
                  <c:v>152.07000731999995</c:v>
                </c:pt>
                <c:pt idx="894">
                  <c:v>152.42999268</c:v>
                </c:pt>
                <c:pt idx="895">
                  <c:v>152.77999878000003</c:v>
                </c:pt>
                <c:pt idx="896">
                  <c:v>153.13000489000001</c:v>
                </c:pt>
                <c:pt idx="897">
                  <c:v>153.49002074999999</c:v>
                </c:pt>
                <c:pt idx="898">
                  <c:v>153.83999633999997</c:v>
                </c:pt>
                <c:pt idx="899">
                  <c:v>154.19000244</c:v>
                </c:pt>
                <c:pt idx="900">
                  <c:v>154.5499878</c:v>
                </c:pt>
                <c:pt idx="901">
                  <c:v>154.89999388999996</c:v>
                </c:pt>
                <c:pt idx="902">
                  <c:v>155.25</c:v>
                </c:pt>
                <c:pt idx="903">
                  <c:v>155.60000609999997</c:v>
                </c:pt>
                <c:pt idx="904">
                  <c:v>155.95001219999995</c:v>
                </c:pt>
                <c:pt idx="905">
                  <c:v>156.30999754999999</c:v>
                </c:pt>
                <c:pt idx="906">
                  <c:v>156.64999388999996</c:v>
                </c:pt>
                <c:pt idx="907">
                  <c:v>157.01000975999995</c:v>
                </c:pt>
                <c:pt idx="908">
                  <c:v>157.35000609999997</c:v>
                </c:pt>
                <c:pt idx="909">
                  <c:v>157.70001219999995</c:v>
                </c:pt>
                <c:pt idx="910">
                  <c:v>158.06002808</c:v>
                </c:pt>
                <c:pt idx="911">
                  <c:v>158.40997313999998</c:v>
                </c:pt>
                <c:pt idx="912">
                  <c:v>158.75997925000001</c:v>
                </c:pt>
                <c:pt idx="913">
                  <c:v>159.10998534999999</c:v>
                </c:pt>
                <c:pt idx="914">
                  <c:v>159.45999145000002</c:v>
                </c:pt>
                <c:pt idx="915">
                  <c:v>159.80999754999999</c:v>
                </c:pt>
                <c:pt idx="916">
                  <c:v>160.15002442000002</c:v>
                </c:pt>
                <c:pt idx="917">
                  <c:v>160.5</c:v>
                </c:pt>
                <c:pt idx="918">
                  <c:v>160.85000609999997</c:v>
                </c:pt>
                <c:pt idx="919">
                  <c:v>161.20999144999996</c:v>
                </c:pt>
                <c:pt idx="920">
                  <c:v>161.54998778999999</c:v>
                </c:pt>
                <c:pt idx="921">
                  <c:v>161.91000366000003</c:v>
                </c:pt>
                <c:pt idx="922">
                  <c:v>162.25</c:v>
                </c:pt>
                <c:pt idx="923">
                  <c:v>162.60000611000004</c:v>
                </c:pt>
                <c:pt idx="924">
                  <c:v>162.96002196999996</c:v>
                </c:pt>
                <c:pt idx="925">
                  <c:v>163.30999756</c:v>
                </c:pt>
                <c:pt idx="926">
                  <c:v>163.66000366000003</c:v>
                </c:pt>
                <c:pt idx="927">
                  <c:v>164.00997925000001</c:v>
                </c:pt>
                <c:pt idx="928">
                  <c:v>164.36001586999998</c:v>
                </c:pt>
                <c:pt idx="929">
                  <c:v>164.69998169000002</c:v>
                </c:pt>
                <c:pt idx="930">
                  <c:v>165.06002808</c:v>
                </c:pt>
                <c:pt idx="931">
                  <c:v>165.41000366000003</c:v>
                </c:pt>
                <c:pt idx="932">
                  <c:v>165.76000977000001</c:v>
                </c:pt>
                <c:pt idx="933">
                  <c:v>166.11001585999998</c:v>
                </c:pt>
                <c:pt idx="934">
                  <c:v>166.47000121999997</c:v>
                </c:pt>
                <c:pt idx="935">
                  <c:v>166.80999756</c:v>
                </c:pt>
                <c:pt idx="936">
                  <c:v>167.16000367000004</c:v>
                </c:pt>
                <c:pt idx="937">
                  <c:v>167.51000975999995</c:v>
                </c:pt>
                <c:pt idx="938">
                  <c:v>167.85998534999999</c:v>
                </c:pt>
                <c:pt idx="939">
                  <c:v>168.22000123000004</c:v>
                </c:pt>
                <c:pt idx="940">
                  <c:v>168.56997681000001</c:v>
                </c:pt>
                <c:pt idx="941">
                  <c:v>168.92001342999998</c:v>
                </c:pt>
                <c:pt idx="942">
                  <c:v>169.26000975999995</c:v>
                </c:pt>
                <c:pt idx="943">
                  <c:v>169.61999510999999</c:v>
                </c:pt>
                <c:pt idx="944">
                  <c:v>169.97000121999997</c:v>
                </c:pt>
                <c:pt idx="945">
                  <c:v>170.32000732</c:v>
                </c:pt>
                <c:pt idx="946">
                  <c:v>170.67001341999998</c:v>
                </c:pt>
                <c:pt idx="947">
                  <c:v>171.01998901000002</c:v>
                </c:pt>
                <c:pt idx="948">
                  <c:v>171.36999510999999</c:v>
                </c:pt>
                <c:pt idx="949">
                  <c:v>171.72000123000004</c:v>
                </c:pt>
                <c:pt idx="950">
                  <c:v>172.05999756</c:v>
                </c:pt>
                <c:pt idx="951">
                  <c:v>172.41000366000003</c:v>
                </c:pt>
                <c:pt idx="952">
                  <c:v>172.76000977000001</c:v>
                </c:pt>
                <c:pt idx="953">
                  <c:v>173.11001586999998</c:v>
                </c:pt>
                <c:pt idx="954">
                  <c:v>173.45999146000003</c:v>
                </c:pt>
                <c:pt idx="955">
                  <c:v>173.80999756</c:v>
                </c:pt>
                <c:pt idx="956">
                  <c:v>174.16000366000003</c:v>
                </c:pt>
                <c:pt idx="957">
                  <c:v>174.50997925000001</c:v>
                </c:pt>
                <c:pt idx="958">
                  <c:v>174.85000611000004</c:v>
                </c:pt>
                <c:pt idx="959">
                  <c:v>175.2000122</c:v>
                </c:pt>
                <c:pt idx="960">
                  <c:v>175.54000853999997</c:v>
                </c:pt>
                <c:pt idx="961">
                  <c:v>175.88998414000002</c:v>
                </c:pt>
                <c:pt idx="962">
                  <c:v>176.23999022999999</c:v>
                </c:pt>
                <c:pt idx="963">
                  <c:v>176.58999633000002</c:v>
                </c:pt>
                <c:pt idx="964">
                  <c:v>176.92996216</c:v>
                </c:pt>
                <c:pt idx="965">
                  <c:v>177.28002930000002</c:v>
                </c:pt>
                <c:pt idx="966">
                  <c:v>177.61999512000006</c:v>
                </c:pt>
                <c:pt idx="967">
                  <c:v>177.96997069999998</c:v>
                </c:pt>
                <c:pt idx="968">
                  <c:v>178.31002806999999</c:v>
                </c:pt>
                <c:pt idx="969">
                  <c:v>178.66000365999997</c:v>
                </c:pt>
                <c:pt idx="970">
                  <c:v>179</c:v>
                </c:pt>
                <c:pt idx="971">
                  <c:v>179.33999634000003</c:v>
                </c:pt>
                <c:pt idx="972">
                  <c:v>179.68997193000001</c:v>
                </c:pt>
                <c:pt idx="973">
                  <c:v>180.04003907000003</c:v>
                </c:pt>
                <c:pt idx="974">
                  <c:v>180.37002563999994</c:v>
                </c:pt>
                <c:pt idx="975">
                  <c:v>180.72000122000003</c:v>
                </c:pt>
                <c:pt idx="976">
                  <c:v>181.07000733000007</c:v>
                </c:pt>
                <c:pt idx="977">
                  <c:v>181.41000365999997</c:v>
                </c:pt>
                <c:pt idx="978">
                  <c:v>181.74996948000006</c:v>
                </c:pt>
                <c:pt idx="979">
                  <c:v>182.09002685999997</c:v>
                </c:pt>
                <c:pt idx="980">
                  <c:v>182.44003296</c:v>
                </c:pt>
                <c:pt idx="981">
                  <c:v>182.78002928999996</c:v>
                </c:pt>
                <c:pt idx="982">
                  <c:v>183.11001586999998</c:v>
                </c:pt>
                <c:pt idx="983">
                  <c:v>183.46002196999996</c:v>
                </c:pt>
                <c:pt idx="984">
                  <c:v>183.80001830999998</c:v>
                </c:pt>
                <c:pt idx="985">
                  <c:v>184.13000487999994</c:v>
                </c:pt>
                <c:pt idx="986">
                  <c:v>184.48001097999997</c:v>
                </c:pt>
                <c:pt idx="987">
                  <c:v>184.80999756000006</c:v>
                </c:pt>
                <c:pt idx="988">
                  <c:v>185.16000365999997</c:v>
                </c:pt>
                <c:pt idx="989">
                  <c:v>185.48999024000005</c:v>
                </c:pt>
                <c:pt idx="990">
                  <c:v>185.82998658000002</c:v>
                </c:pt>
                <c:pt idx="991">
                  <c:v>186.16998291000004</c:v>
                </c:pt>
                <c:pt idx="992">
                  <c:v>186.51000977000001</c:v>
                </c:pt>
                <c:pt idx="993">
                  <c:v>186.83999633999997</c:v>
                </c:pt>
                <c:pt idx="994">
                  <c:v>187.17999266999999</c:v>
                </c:pt>
                <c:pt idx="995">
                  <c:v>187.52001952999996</c:v>
                </c:pt>
                <c:pt idx="996">
                  <c:v>187.85000611000004</c:v>
                </c:pt>
                <c:pt idx="997">
                  <c:v>188.19000243999994</c:v>
                </c:pt>
                <c:pt idx="998">
                  <c:v>188.52001953000001</c:v>
                </c:pt>
                <c:pt idx="999">
                  <c:v>188.85000609999997</c:v>
                </c:pt>
                <c:pt idx="1000">
                  <c:v>189.19003296</c:v>
                </c:pt>
                <c:pt idx="1001">
                  <c:v>189.52996825999998</c:v>
                </c:pt>
                <c:pt idx="1002">
                  <c:v>189.84997559000004</c:v>
                </c:pt>
                <c:pt idx="1003">
                  <c:v>190.17999266999999</c:v>
                </c:pt>
                <c:pt idx="1004">
                  <c:v>190.51998902000008</c:v>
                </c:pt>
                <c:pt idx="1005">
                  <c:v>190.85000611000004</c:v>
                </c:pt>
                <c:pt idx="1006">
                  <c:v>191.18002319999994</c:v>
                </c:pt>
                <c:pt idx="1007">
                  <c:v>191.51000976</c:v>
                </c:pt>
                <c:pt idx="1008">
                  <c:v>191.83996581999997</c:v>
                </c:pt>
                <c:pt idx="1009">
                  <c:v>192.15997314000003</c:v>
                </c:pt>
                <c:pt idx="1010">
                  <c:v>192.48999022999999</c:v>
                </c:pt>
                <c:pt idx="1011">
                  <c:v>192.82000732999995</c:v>
                </c:pt>
                <c:pt idx="1012">
                  <c:v>193.15002441000001</c:v>
                </c:pt>
                <c:pt idx="1013">
                  <c:v>193.46997070999998</c:v>
                </c:pt>
                <c:pt idx="1014">
                  <c:v>193.78997802000004</c:v>
                </c:pt>
                <c:pt idx="1015">
                  <c:v>194.10998534999999</c:v>
                </c:pt>
                <c:pt idx="1016">
                  <c:v>194.43002319999994</c:v>
                </c:pt>
                <c:pt idx="1017">
                  <c:v>194.75003050999999</c:v>
                </c:pt>
                <c:pt idx="1018">
                  <c:v>195.07998656999996</c:v>
                </c:pt>
                <c:pt idx="1019">
                  <c:v>195.38998413000007</c:v>
                </c:pt>
                <c:pt idx="1020">
                  <c:v>195.72003174000002</c:v>
                </c:pt>
                <c:pt idx="1021">
                  <c:v>196.02996825999998</c:v>
                </c:pt>
                <c:pt idx="1022">
                  <c:v>196.35000611000004</c:v>
                </c:pt>
                <c:pt idx="1023">
                  <c:v>196.67001341999998</c:v>
                </c:pt>
                <c:pt idx="1024">
                  <c:v>196.99002075999999</c:v>
                </c:pt>
                <c:pt idx="1025">
                  <c:v>197.28997803000004</c:v>
                </c:pt>
                <c:pt idx="1026">
                  <c:v>197.60998534999999</c:v>
                </c:pt>
                <c:pt idx="1027">
                  <c:v>197.93002318999993</c:v>
                </c:pt>
                <c:pt idx="1028">
                  <c:v>198.23999023000005</c:v>
                </c:pt>
                <c:pt idx="1029">
                  <c:v>198.55001830999998</c:v>
                </c:pt>
                <c:pt idx="1030">
                  <c:v>198.86001586999998</c:v>
                </c:pt>
                <c:pt idx="1031">
                  <c:v>199.16998291000004</c:v>
                </c:pt>
                <c:pt idx="1032">
                  <c:v>199.48001098999998</c:v>
                </c:pt>
                <c:pt idx="1033">
                  <c:v>199.78997801999998</c:v>
                </c:pt>
                <c:pt idx="1034">
                  <c:v>200.10000611000004</c:v>
                </c:pt>
                <c:pt idx="1035">
                  <c:v>200.40002442000002</c:v>
                </c:pt>
                <c:pt idx="1036">
                  <c:v>200.70996093999997</c:v>
                </c:pt>
                <c:pt idx="1037">
                  <c:v>201.02001952999996</c:v>
                </c:pt>
                <c:pt idx="1038">
                  <c:v>201.32998657000002</c:v>
                </c:pt>
                <c:pt idx="1039">
                  <c:v>201.63000488</c:v>
                </c:pt>
                <c:pt idx="1040">
                  <c:v>201.93002318999993</c:v>
                </c:pt>
                <c:pt idx="1041">
                  <c:v>202.23999024000005</c:v>
                </c:pt>
                <c:pt idx="1042">
                  <c:v>202.53002930000002</c:v>
                </c:pt>
                <c:pt idx="1043">
                  <c:v>202.83999633999997</c:v>
                </c:pt>
                <c:pt idx="1044">
                  <c:v>203.13000487999994</c:v>
                </c:pt>
                <c:pt idx="1045">
                  <c:v>203.43997193000007</c:v>
                </c:pt>
                <c:pt idx="1046">
                  <c:v>203.74002075999999</c:v>
                </c:pt>
                <c:pt idx="1047">
                  <c:v>204.03997802999999</c:v>
                </c:pt>
                <c:pt idx="1048">
                  <c:v>204.33001708999996</c:v>
                </c:pt>
                <c:pt idx="1049">
                  <c:v>204.61996460000006</c:v>
                </c:pt>
                <c:pt idx="1050">
                  <c:v>204.92001341999998</c:v>
                </c:pt>
                <c:pt idx="1051">
                  <c:v>205.21997070999998</c:v>
                </c:pt>
                <c:pt idx="1052">
                  <c:v>205.51000975999995</c:v>
                </c:pt>
                <c:pt idx="1053">
                  <c:v>205.79998780000005</c:v>
                </c:pt>
                <c:pt idx="1054">
                  <c:v>206.07998657000002</c:v>
                </c:pt>
                <c:pt idx="1055">
                  <c:v>206.37997437000001</c:v>
                </c:pt>
                <c:pt idx="1056">
                  <c:v>206.67001342999993</c:v>
                </c:pt>
                <c:pt idx="1057">
                  <c:v>206.95999145000002</c:v>
                </c:pt>
                <c:pt idx="1058">
                  <c:v>207.24002074999999</c:v>
                </c:pt>
                <c:pt idx="1059">
                  <c:v>207.52999877999997</c:v>
                </c:pt>
                <c:pt idx="1060">
                  <c:v>207.82003784999995</c:v>
                </c:pt>
                <c:pt idx="1061">
                  <c:v>208.10000610000003</c:v>
                </c:pt>
                <c:pt idx="1062">
                  <c:v>208.3800354</c:v>
                </c:pt>
                <c:pt idx="1063">
                  <c:v>208.66000365999997</c:v>
                </c:pt>
                <c:pt idx="1064">
                  <c:v>208.94998168999996</c:v>
                </c:pt>
                <c:pt idx="1065">
                  <c:v>209.23001097999997</c:v>
                </c:pt>
                <c:pt idx="1066">
                  <c:v>209.50997925000007</c:v>
                </c:pt>
                <c:pt idx="1067">
                  <c:v>209.78002929000002</c:v>
                </c:pt>
                <c:pt idx="1068">
                  <c:v>210.05999756</c:v>
                </c:pt>
                <c:pt idx="1069">
                  <c:v>210.32998657999997</c:v>
                </c:pt>
                <c:pt idx="1070">
                  <c:v>210.61001586999998</c:v>
                </c:pt>
                <c:pt idx="1071">
                  <c:v>210.87997436000006</c:v>
                </c:pt>
                <c:pt idx="1072">
                  <c:v>211.15002442000002</c:v>
                </c:pt>
                <c:pt idx="1073">
                  <c:v>211.42001342999998</c:v>
                </c:pt>
                <c:pt idx="1074">
                  <c:v>211.69998169000002</c:v>
                </c:pt>
                <c:pt idx="1075">
                  <c:v>211.96997069999998</c:v>
                </c:pt>
                <c:pt idx="1076">
                  <c:v>212.23001097999992</c:v>
                </c:pt>
                <c:pt idx="1077">
                  <c:v>212.49996948000006</c:v>
                </c:pt>
                <c:pt idx="1078">
                  <c:v>212.77001953000001</c:v>
                </c:pt>
                <c:pt idx="1079">
                  <c:v>213.04000853999997</c:v>
                </c:pt>
                <c:pt idx="1080">
                  <c:v>213.28997802999999</c:v>
                </c:pt>
                <c:pt idx="1081">
                  <c:v>213.55001830999993</c:v>
                </c:pt>
                <c:pt idx="1082">
                  <c:v>213.82000731999995</c:v>
                </c:pt>
                <c:pt idx="1083">
                  <c:v>214.07998657000007</c:v>
                </c:pt>
                <c:pt idx="1084">
                  <c:v>214.34002686000002</c:v>
                </c:pt>
                <c:pt idx="1085">
                  <c:v>214.60000611000004</c:v>
                </c:pt>
                <c:pt idx="1086">
                  <c:v>214.85998534999999</c:v>
                </c:pt>
                <c:pt idx="1087">
                  <c:v>215.1199646</c:v>
                </c:pt>
                <c:pt idx="1088">
                  <c:v>215.38000488999995</c:v>
                </c:pt>
                <c:pt idx="1089">
                  <c:v>215.63000489000007</c:v>
                </c:pt>
                <c:pt idx="1090">
                  <c:v>215.87997436000001</c:v>
                </c:pt>
                <c:pt idx="1091">
                  <c:v>216.13000488</c:v>
                </c:pt>
                <c:pt idx="1092">
                  <c:v>216.39001465000001</c:v>
                </c:pt>
                <c:pt idx="1093">
                  <c:v>216.63998413000002</c:v>
                </c:pt>
                <c:pt idx="1094">
                  <c:v>216.89001464999996</c:v>
                </c:pt>
                <c:pt idx="1095">
                  <c:v>217.13000487999994</c:v>
                </c:pt>
                <c:pt idx="1096">
                  <c:v>217.38998413000007</c:v>
                </c:pt>
                <c:pt idx="1097">
                  <c:v>217.63998413000002</c:v>
                </c:pt>
                <c:pt idx="1098">
                  <c:v>217.88000488</c:v>
                </c:pt>
                <c:pt idx="1099">
                  <c:v>218.13000489000001</c:v>
                </c:pt>
                <c:pt idx="1100">
                  <c:v>218.36999510999999</c:v>
                </c:pt>
                <c:pt idx="1101">
                  <c:v>218.61999512</c:v>
                </c:pt>
                <c:pt idx="1102">
                  <c:v>218.86001586999998</c:v>
                </c:pt>
                <c:pt idx="1103">
                  <c:v>219.11001586999993</c:v>
                </c:pt>
                <c:pt idx="1104">
                  <c:v>219.35000611000004</c:v>
                </c:pt>
                <c:pt idx="1105">
                  <c:v>219.58999634000003</c:v>
                </c:pt>
                <c:pt idx="1106">
                  <c:v>219.83001709000001</c:v>
                </c:pt>
                <c:pt idx="1107">
                  <c:v>220.07000733000001</c:v>
                </c:pt>
                <c:pt idx="1108">
                  <c:v>220.2999878</c:v>
                </c:pt>
                <c:pt idx="1109">
                  <c:v>220.54998778999999</c:v>
                </c:pt>
                <c:pt idx="1110">
                  <c:v>220.77996826999998</c:v>
                </c:pt>
                <c:pt idx="1111">
                  <c:v>221.02001953999996</c:v>
                </c:pt>
                <c:pt idx="1112">
                  <c:v>221.24999999999994</c:v>
                </c:pt>
                <c:pt idx="1113">
                  <c:v>221.48999024000005</c:v>
                </c:pt>
                <c:pt idx="1114">
                  <c:v>221.71997071000004</c:v>
                </c:pt>
                <c:pt idx="1115">
                  <c:v>221.95004273000001</c:v>
                </c:pt>
                <c:pt idx="1116">
                  <c:v>222.19003296</c:v>
                </c:pt>
                <c:pt idx="1117">
                  <c:v>222.41000365999997</c:v>
                </c:pt>
                <c:pt idx="1118">
                  <c:v>222.63998413000002</c:v>
                </c:pt>
                <c:pt idx="1119">
                  <c:v>222.88000488</c:v>
                </c:pt>
                <c:pt idx="1120">
                  <c:v>223.09997557999998</c:v>
                </c:pt>
                <c:pt idx="1121">
                  <c:v>223.33001708999996</c:v>
                </c:pt>
                <c:pt idx="1122">
                  <c:v>223.55999755999994</c:v>
                </c:pt>
                <c:pt idx="1123">
                  <c:v>223.79000853999992</c:v>
                </c:pt>
                <c:pt idx="1124">
                  <c:v>224.01998902000008</c:v>
                </c:pt>
                <c:pt idx="1125">
                  <c:v>224.22998046000004</c:v>
                </c:pt>
                <c:pt idx="1126">
                  <c:v>224.46002197000001</c:v>
                </c:pt>
                <c:pt idx="1127">
                  <c:v>224.68002318999999</c:v>
                </c:pt>
                <c:pt idx="1128">
                  <c:v>224.91000366000003</c:v>
                </c:pt>
                <c:pt idx="1129">
                  <c:v>225.11999512</c:v>
                </c:pt>
                <c:pt idx="1130">
                  <c:v>225.33999633999997</c:v>
                </c:pt>
                <c:pt idx="1131">
                  <c:v>225.55996705000001</c:v>
                </c:pt>
                <c:pt idx="1132">
                  <c:v>225.78002929999997</c:v>
                </c:pt>
                <c:pt idx="1133">
                  <c:v>226.00003051999994</c:v>
                </c:pt>
                <c:pt idx="1134">
                  <c:v>226.22000121999997</c:v>
                </c:pt>
                <c:pt idx="1135">
                  <c:v>226.42999268000005</c:v>
                </c:pt>
                <c:pt idx="1136">
                  <c:v>226.64999389000002</c:v>
                </c:pt>
                <c:pt idx="1137">
                  <c:v>226.85998535000004</c:v>
                </c:pt>
                <c:pt idx="1138">
                  <c:v>227.07003784</c:v>
                </c:pt>
                <c:pt idx="1139">
                  <c:v>227.29003907000003</c:v>
                </c:pt>
                <c:pt idx="1140">
                  <c:v>227.50003052</c:v>
                </c:pt>
                <c:pt idx="1141">
                  <c:v>227.71002198000002</c:v>
                </c:pt>
                <c:pt idx="1142">
                  <c:v>227.92001342999998</c:v>
                </c:pt>
                <c:pt idx="1143">
                  <c:v>228.13000488</c:v>
                </c:pt>
                <c:pt idx="1144">
                  <c:v>228.32998656999996</c:v>
                </c:pt>
                <c:pt idx="1145">
                  <c:v>228.53997801999998</c:v>
                </c:pt>
                <c:pt idx="1146">
                  <c:v>228.74996948</c:v>
                </c:pt>
                <c:pt idx="1147">
                  <c:v>228.95001219999995</c:v>
                </c:pt>
                <c:pt idx="1148">
                  <c:v>229.15002441999997</c:v>
                </c:pt>
                <c:pt idx="1149">
                  <c:v>229.36001586999993</c:v>
                </c:pt>
                <c:pt idx="1150">
                  <c:v>229.55999756000006</c:v>
                </c:pt>
                <c:pt idx="1151">
                  <c:v>229.75997925000007</c:v>
                </c:pt>
                <c:pt idx="1152">
                  <c:v>229.94998168000001</c:v>
                </c:pt>
                <c:pt idx="1153">
                  <c:v>230.15002441000001</c:v>
                </c:pt>
                <c:pt idx="1154">
                  <c:v>230.35000611000004</c:v>
                </c:pt>
                <c:pt idx="1155">
                  <c:v>230.55001830999998</c:v>
                </c:pt>
                <c:pt idx="1156">
                  <c:v>230.73999022999999</c:v>
                </c:pt>
                <c:pt idx="1157">
                  <c:v>230.92999268</c:v>
                </c:pt>
                <c:pt idx="1158">
                  <c:v>231.12997436000001</c:v>
                </c:pt>
                <c:pt idx="1159">
                  <c:v>231.31997680999996</c:v>
                </c:pt>
                <c:pt idx="1160">
                  <c:v>231.51998901999997</c:v>
                </c:pt>
                <c:pt idx="1161">
                  <c:v>231.71002197999996</c:v>
                </c:pt>
                <c:pt idx="1162">
                  <c:v>231.89001464999996</c:v>
                </c:pt>
                <c:pt idx="1163">
                  <c:v>232.08001708999996</c:v>
                </c:pt>
                <c:pt idx="1164">
                  <c:v>232.26998902000008</c:v>
                </c:pt>
                <c:pt idx="1165">
                  <c:v>232.45001221000007</c:v>
                </c:pt>
                <c:pt idx="1166">
                  <c:v>232.63998413000007</c:v>
                </c:pt>
                <c:pt idx="1167">
                  <c:v>232.81997681000007</c:v>
                </c:pt>
                <c:pt idx="1168">
                  <c:v>233.00997925000001</c:v>
                </c:pt>
                <c:pt idx="1169">
                  <c:v>233.19003296</c:v>
                </c:pt>
                <c:pt idx="1170">
                  <c:v>233.37002562999999</c:v>
                </c:pt>
                <c:pt idx="1171">
                  <c:v>233.55001830999998</c:v>
                </c:pt>
                <c:pt idx="1172">
                  <c:v>233.72000121999997</c:v>
                </c:pt>
                <c:pt idx="1173">
                  <c:v>233.91000365999997</c:v>
                </c:pt>
                <c:pt idx="1174">
                  <c:v>234.07998657000002</c:v>
                </c:pt>
                <c:pt idx="1175">
                  <c:v>234.25997924000001</c:v>
                </c:pt>
                <c:pt idx="1176">
                  <c:v>234.42999268</c:v>
                </c:pt>
                <c:pt idx="1177">
                  <c:v>234.59997557999998</c:v>
                </c:pt>
                <c:pt idx="1178">
                  <c:v>234.77001952999996</c:v>
                </c:pt>
                <c:pt idx="1179">
                  <c:v>234.95001219999995</c:v>
                </c:pt>
                <c:pt idx="1180">
                  <c:v>235.12002563999994</c:v>
                </c:pt>
                <c:pt idx="1181">
                  <c:v>235.27999877999997</c:v>
                </c:pt>
                <c:pt idx="1182">
                  <c:v>235.44998169000007</c:v>
                </c:pt>
                <c:pt idx="1183">
                  <c:v>235.61999512000006</c:v>
                </c:pt>
                <c:pt idx="1184">
                  <c:v>235.77996826000003</c:v>
                </c:pt>
                <c:pt idx="1185">
                  <c:v>235.94998169000007</c:v>
                </c:pt>
                <c:pt idx="1186">
                  <c:v>236.10998535000004</c:v>
                </c:pt>
                <c:pt idx="1187">
                  <c:v>236.27001953000001</c:v>
                </c:pt>
                <c:pt idx="1188">
                  <c:v>236.44003294999999</c:v>
                </c:pt>
                <c:pt idx="1189">
                  <c:v>236.59002686000002</c:v>
                </c:pt>
                <c:pt idx="1190">
                  <c:v>236.75</c:v>
                </c:pt>
                <c:pt idx="1191">
                  <c:v>236.89999390000003</c:v>
                </c:pt>
                <c:pt idx="1192">
                  <c:v>237.05999756</c:v>
                </c:pt>
                <c:pt idx="1193">
                  <c:v>237.22000121999997</c:v>
                </c:pt>
                <c:pt idx="1194">
                  <c:v>237.36999512</c:v>
                </c:pt>
                <c:pt idx="1195">
                  <c:v>237.51998901999997</c:v>
                </c:pt>
                <c:pt idx="1196">
                  <c:v>237.67001342999998</c:v>
                </c:pt>
                <c:pt idx="1197">
                  <c:v>237.83001708999996</c:v>
                </c:pt>
                <c:pt idx="1198">
                  <c:v>237.98001098999998</c:v>
                </c:pt>
                <c:pt idx="1199">
                  <c:v>238.11999510999993</c:v>
                </c:pt>
                <c:pt idx="1200">
                  <c:v>238.27999877999997</c:v>
                </c:pt>
                <c:pt idx="1201">
                  <c:v>238.42999266999993</c:v>
                </c:pt>
                <c:pt idx="1202">
                  <c:v>238.57000733000007</c:v>
                </c:pt>
                <c:pt idx="1203">
                  <c:v>238.70999145000002</c:v>
                </c:pt>
                <c:pt idx="1204">
                  <c:v>238.85998535000004</c:v>
                </c:pt>
                <c:pt idx="1205">
                  <c:v>238.99996949000007</c:v>
                </c:pt>
                <c:pt idx="1206">
                  <c:v>239.14001465000001</c:v>
                </c:pt>
                <c:pt idx="1207">
                  <c:v>239.29003907000003</c:v>
                </c:pt>
                <c:pt idx="1208">
                  <c:v>239.42001343000004</c:v>
                </c:pt>
                <c:pt idx="1209">
                  <c:v>239.55999756</c:v>
                </c:pt>
                <c:pt idx="1210">
                  <c:v>239.69000245000001</c:v>
                </c:pt>
                <c:pt idx="1211">
                  <c:v>239.83999634000003</c:v>
                </c:pt>
                <c:pt idx="1212">
                  <c:v>239.97000121999997</c:v>
                </c:pt>
                <c:pt idx="1213">
                  <c:v>240.10998534999999</c:v>
                </c:pt>
                <c:pt idx="1214">
                  <c:v>240.23999022999999</c:v>
                </c:pt>
                <c:pt idx="1215">
                  <c:v>240.35998534999999</c:v>
                </c:pt>
                <c:pt idx="1216">
                  <c:v>240.49996948</c:v>
                </c:pt>
                <c:pt idx="1217">
                  <c:v>240.62997435999995</c:v>
                </c:pt>
                <c:pt idx="1218">
                  <c:v>240.75997923999995</c:v>
                </c:pt>
                <c:pt idx="1219">
                  <c:v>240.88998412999996</c:v>
                </c:pt>
                <c:pt idx="1220">
                  <c:v>241.01000975999995</c:v>
                </c:pt>
                <c:pt idx="1221">
                  <c:v>241.14001464999996</c:v>
                </c:pt>
                <c:pt idx="1222">
                  <c:v>241.26000976999995</c:v>
                </c:pt>
                <c:pt idx="1223">
                  <c:v>241.36999511999994</c:v>
                </c:pt>
                <c:pt idx="1224">
                  <c:v>241.49999999999994</c:v>
                </c:pt>
                <c:pt idx="1225">
                  <c:v>241.60998536000005</c:v>
                </c:pt>
                <c:pt idx="1226">
                  <c:v>241.73999024000005</c:v>
                </c:pt>
                <c:pt idx="1227">
                  <c:v>241.84997559000004</c:v>
                </c:pt>
                <c:pt idx="1228">
                  <c:v>241.96997070000003</c:v>
                </c:pt>
                <c:pt idx="1229">
                  <c:v>242.07998657000002</c:v>
                </c:pt>
                <c:pt idx="1230">
                  <c:v>242.18997192000006</c:v>
                </c:pt>
                <c:pt idx="1231">
                  <c:v>242.30996704000006</c:v>
                </c:pt>
                <c:pt idx="1232">
                  <c:v>242.41003418000003</c:v>
                </c:pt>
                <c:pt idx="1233">
                  <c:v>242.52001953000001</c:v>
                </c:pt>
                <c:pt idx="1234">
                  <c:v>242.63000488</c:v>
                </c:pt>
                <c:pt idx="1235">
                  <c:v>242.73001097999997</c:v>
                </c:pt>
                <c:pt idx="1236">
                  <c:v>242.83999634000003</c:v>
                </c:pt>
                <c:pt idx="1237">
                  <c:v>242.94000244</c:v>
                </c:pt>
                <c:pt idx="1238">
                  <c:v>243.04000854999998</c:v>
                </c:pt>
                <c:pt idx="1239">
                  <c:v>243.14999390000003</c:v>
                </c:pt>
                <c:pt idx="1240">
                  <c:v>243.23999022999999</c:v>
                </c:pt>
                <c:pt idx="1241">
                  <c:v>243.33999633999997</c:v>
                </c:pt>
                <c:pt idx="1242">
                  <c:v>243.42996216</c:v>
                </c:pt>
                <c:pt idx="1243">
                  <c:v>243.52001953999996</c:v>
                </c:pt>
                <c:pt idx="1244">
                  <c:v>243.62002563999999</c:v>
                </c:pt>
                <c:pt idx="1245">
                  <c:v>243.71002196999996</c:v>
                </c:pt>
                <c:pt idx="1246">
                  <c:v>243.80001830999993</c:v>
                </c:pt>
                <c:pt idx="1247">
                  <c:v>243.89001464999996</c:v>
                </c:pt>
                <c:pt idx="1248">
                  <c:v>243.97000121999997</c:v>
                </c:pt>
                <c:pt idx="1249">
                  <c:v>244.05999754999993</c:v>
                </c:pt>
                <c:pt idx="1250">
                  <c:v>244.13000488000006</c:v>
                </c:pt>
                <c:pt idx="1251">
                  <c:v>244.22000122000003</c:v>
                </c:pt>
                <c:pt idx="1252">
                  <c:v>244.28997802000004</c:v>
                </c:pt>
                <c:pt idx="1253">
                  <c:v>244.37997436000006</c:v>
                </c:pt>
                <c:pt idx="1254">
                  <c:v>244.44998169000002</c:v>
                </c:pt>
                <c:pt idx="1255">
                  <c:v>244.52996826000003</c:v>
                </c:pt>
                <c:pt idx="1256">
                  <c:v>244.59997559000004</c:v>
                </c:pt>
                <c:pt idx="1257">
                  <c:v>244.66003418000003</c:v>
                </c:pt>
                <c:pt idx="1258">
                  <c:v>244.74002076000005</c:v>
                </c:pt>
                <c:pt idx="1259">
                  <c:v>244.80001831000004</c:v>
                </c:pt>
                <c:pt idx="1260">
                  <c:v>244.87002562999999</c:v>
                </c:pt>
                <c:pt idx="1261">
                  <c:v>244.92001342999998</c:v>
                </c:pt>
                <c:pt idx="1262">
                  <c:v>244.99002075999999</c:v>
                </c:pt>
                <c:pt idx="1263">
                  <c:v>245.04000853999997</c:v>
                </c:pt>
                <c:pt idx="1264">
                  <c:v>245.08999632999996</c:v>
                </c:pt>
                <c:pt idx="1265">
                  <c:v>245.16000365999997</c:v>
                </c:pt>
                <c:pt idx="1266">
                  <c:v>245.19998169000002</c:v>
                </c:pt>
                <c:pt idx="1267">
                  <c:v>245.25997924000001</c:v>
                </c:pt>
                <c:pt idx="1268">
                  <c:v>245.29998778999999</c:v>
                </c:pt>
                <c:pt idx="1269">
                  <c:v>245.34997558999999</c:v>
                </c:pt>
                <c:pt idx="1270">
                  <c:v>245.38998412999996</c:v>
                </c:pt>
                <c:pt idx="1271">
                  <c:v>245.43997191999995</c:v>
                </c:pt>
                <c:pt idx="1272">
                  <c:v>245.47003173999997</c:v>
                </c:pt>
                <c:pt idx="1273">
                  <c:v>245.52001952999996</c:v>
                </c:pt>
                <c:pt idx="1274">
                  <c:v>245.55001830999998</c:v>
                </c:pt>
                <c:pt idx="1275">
                  <c:v>245.58001708999996</c:v>
                </c:pt>
                <c:pt idx="1276">
                  <c:v>245.62002563999994</c:v>
                </c:pt>
                <c:pt idx="1277">
                  <c:v>245.64001464999996</c:v>
                </c:pt>
                <c:pt idx="1278">
                  <c:v>245.67001342999993</c:v>
                </c:pt>
                <c:pt idx="1279">
                  <c:v>245.69998169000007</c:v>
                </c:pt>
                <c:pt idx="1280">
                  <c:v>245.72000122000003</c:v>
                </c:pt>
                <c:pt idx="1281">
                  <c:v>245.73999023000005</c:v>
                </c:pt>
                <c:pt idx="1282">
                  <c:v>245.75997925000007</c:v>
                </c:pt>
                <c:pt idx="1283">
                  <c:v>245.77996826000003</c:v>
                </c:pt>
                <c:pt idx="1284">
                  <c:v>245.79998779000005</c:v>
                </c:pt>
                <c:pt idx="1285">
                  <c:v>245.80996704000006</c:v>
                </c:pt>
                <c:pt idx="1286">
                  <c:v>245.81997680000001</c:v>
                </c:pt>
                <c:pt idx="1287">
                  <c:v>245.83001709000001</c:v>
                </c:pt>
                <c:pt idx="1288">
                  <c:v>245.84002685000002</c:v>
                </c:pt>
                <c:pt idx="1289">
                  <c:v>245.84002686000002</c:v>
                </c:pt>
                <c:pt idx="1290">
                  <c:v>245.84002686000002</c:v>
                </c:pt>
                <c:pt idx="1291">
                  <c:v>245.83999634000003</c:v>
                </c:pt>
                <c:pt idx="1292">
                  <c:v>245.83001709000001</c:v>
                </c:pt>
                <c:pt idx="1293">
                  <c:v>245.83001709000001</c:v>
                </c:pt>
                <c:pt idx="1294">
                  <c:v>245.82000733000001</c:v>
                </c:pt>
                <c:pt idx="1295">
                  <c:v>245.82000733000001</c:v>
                </c:pt>
                <c:pt idx="1296">
                  <c:v>245.80999756</c:v>
                </c:pt>
                <c:pt idx="1297">
                  <c:v>245.78997802999999</c:v>
                </c:pt>
                <c:pt idx="1298">
                  <c:v>245.77999877999997</c:v>
                </c:pt>
                <c:pt idx="1299">
                  <c:v>245.75994873000002</c:v>
                </c:pt>
                <c:pt idx="1300">
                  <c:v>245.73999024</c:v>
                </c:pt>
                <c:pt idx="1301">
                  <c:v>245.71997070999998</c:v>
                </c:pt>
                <c:pt idx="1302">
                  <c:v>245.69995117999997</c:v>
                </c:pt>
                <c:pt idx="1303">
                  <c:v>245.66003417999991</c:v>
                </c:pt>
                <c:pt idx="1304">
                  <c:v>245.64001465000001</c:v>
                </c:pt>
                <c:pt idx="1305">
                  <c:v>245.60003661999997</c:v>
                </c:pt>
                <c:pt idx="1306">
                  <c:v>245.57000731999995</c:v>
                </c:pt>
                <c:pt idx="1307">
                  <c:v>245.54003905999991</c:v>
                </c:pt>
                <c:pt idx="1308">
                  <c:v>245.48999022999999</c:v>
                </c:pt>
                <c:pt idx="1309">
                  <c:v>245.46002196999996</c:v>
                </c:pt>
                <c:pt idx="1310">
                  <c:v>245.41003417999991</c:v>
                </c:pt>
                <c:pt idx="1311">
                  <c:v>245.36999510999999</c:v>
                </c:pt>
                <c:pt idx="1312">
                  <c:v>245.33001708999996</c:v>
                </c:pt>
                <c:pt idx="1313">
                  <c:v>245.27001953000001</c:v>
                </c:pt>
                <c:pt idx="1314">
                  <c:v>245.2299804700001</c:v>
                </c:pt>
                <c:pt idx="1315">
                  <c:v>245.16998291000004</c:v>
                </c:pt>
                <c:pt idx="1316">
                  <c:v>245.1099853500001</c:v>
                </c:pt>
                <c:pt idx="1317">
                  <c:v>245.04998779000005</c:v>
                </c:pt>
                <c:pt idx="1318">
                  <c:v>245</c:v>
                </c:pt>
                <c:pt idx="1319">
                  <c:v>244.94000244000006</c:v>
                </c:pt>
                <c:pt idx="1320">
                  <c:v>244.86999512</c:v>
                </c:pt>
                <c:pt idx="1321">
                  <c:v>244.79998780000005</c:v>
                </c:pt>
                <c:pt idx="1322">
                  <c:v>244.73999024</c:v>
                </c:pt>
                <c:pt idx="1323">
                  <c:v>244.66003418000003</c:v>
                </c:pt>
                <c:pt idx="1324">
                  <c:v>244.59002686000008</c:v>
                </c:pt>
                <c:pt idx="1325">
                  <c:v>244.52001953000001</c:v>
                </c:pt>
                <c:pt idx="1326">
                  <c:v>244.43005371000004</c:v>
                </c:pt>
                <c:pt idx="1327">
                  <c:v>244.36004638999998</c:v>
                </c:pt>
                <c:pt idx="1328">
                  <c:v>244.28002930000002</c:v>
                </c:pt>
                <c:pt idx="1329">
                  <c:v>244.17999267000005</c:v>
                </c:pt>
                <c:pt idx="1330">
                  <c:v>244.10003661999997</c:v>
                </c:pt>
                <c:pt idx="1331">
                  <c:v>244.01000976</c:v>
                </c:pt>
                <c:pt idx="1332">
                  <c:v>243.92004394000003</c:v>
                </c:pt>
                <c:pt idx="1333">
                  <c:v>243.82000733000007</c:v>
                </c:pt>
                <c:pt idx="1334">
                  <c:v>243.73004149999997</c:v>
                </c:pt>
                <c:pt idx="1335">
                  <c:v>243.61999512</c:v>
                </c:pt>
                <c:pt idx="1336">
                  <c:v>243.53002930000002</c:v>
                </c:pt>
                <c:pt idx="1337">
                  <c:v>243.42999268000005</c:v>
                </c:pt>
                <c:pt idx="1338">
                  <c:v>243.32000733000007</c:v>
                </c:pt>
                <c:pt idx="1339">
                  <c:v>243.22003173999997</c:v>
                </c:pt>
                <c:pt idx="1340">
                  <c:v>243.09997558999999</c:v>
                </c:pt>
                <c:pt idx="1341">
                  <c:v>243</c:v>
                </c:pt>
                <c:pt idx="1342">
                  <c:v>242.89001465000001</c:v>
                </c:pt>
                <c:pt idx="1343">
                  <c:v>242.77001953000001</c:v>
                </c:pt>
                <c:pt idx="1344">
                  <c:v>242.65002441000001</c:v>
                </c:pt>
                <c:pt idx="1345">
                  <c:v>242.53997803000004</c:v>
                </c:pt>
                <c:pt idx="1346">
                  <c:v>242.41998291000004</c:v>
                </c:pt>
                <c:pt idx="1347">
                  <c:v>242.29998779000005</c:v>
                </c:pt>
                <c:pt idx="1348">
                  <c:v>242.17999268000005</c:v>
                </c:pt>
                <c:pt idx="1349">
                  <c:v>242.03997802000004</c:v>
                </c:pt>
                <c:pt idx="1350">
                  <c:v>241.91998291000004</c:v>
                </c:pt>
                <c:pt idx="1351">
                  <c:v>241.78997803000004</c:v>
                </c:pt>
                <c:pt idx="1352">
                  <c:v>241.65997314000003</c:v>
                </c:pt>
                <c:pt idx="1353">
                  <c:v>241.53002930000002</c:v>
                </c:pt>
                <c:pt idx="1354">
                  <c:v>241.40002441000001</c:v>
                </c:pt>
                <c:pt idx="1355">
                  <c:v>241.25</c:v>
                </c:pt>
                <c:pt idx="1356">
                  <c:v>241.11999510999999</c:v>
                </c:pt>
                <c:pt idx="1357">
                  <c:v>240.97998045999998</c:v>
                </c:pt>
                <c:pt idx="1358">
                  <c:v>240.83996581999997</c:v>
                </c:pt>
                <c:pt idx="1359">
                  <c:v>240.70001219999995</c:v>
                </c:pt>
                <c:pt idx="1360">
                  <c:v>240.55999756000006</c:v>
                </c:pt>
                <c:pt idx="1361">
                  <c:v>240.39996337000002</c:v>
                </c:pt>
                <c:pt idx="1362">
                  <c:v>240.26000976</c:v>
                </c:pt>
                <c:pt idx="1363">
                  <c:v>240.10998534999999</c:v>
                </c:pt>
                <c:pt idx="1364">
                  <c:v>239.95996092999997</c:v>
                </c:pt>
                <c:pt idx="1365">
                  <c:v>239.80999754999993</c:v>
                </c:pt>
                <c:pt idx="1366">
                  <c:v>239.65997314000003</c:v>
                </c:pt>
                <c:pt idx="1367">
                  <c:v>239.51000976</c:v>
                </c:pt>
                <c:pt idx="1368">
                  <c:v>239.35998534999999</c:v>
                </c:pt>
                <c:pt idx="1369">
                  <c:v>239.20001220999995</c:v>
                </c:pt>
                <c:pt idx="1370">
                  <c:v>239.03997803000004</c:v>
                </c:pt>
                <c:pt idx="1371">
                  <c:v>238.88000488</c:v>
                </c:pt>
                <c:pt idx="1372">
                  <c:v>238.71997069999998</c:v>
                </c:pt>
                <c:pt idx="1373">
                  <c:v>238.55999756000006</c:v>
                </c:pt>
                <c:pt idx="1374">
                  <c:v>238.40002441000001</c:v>
                </c:pt>
                <c:pt idx="1375">
                  <c:v>238.23999022999999</c:v>
                </c:pt>
                <c:pt idx="1376">
                  <c:v>238.07000731999995</c:v>
                </c:pt>
                <c:pt idx="1377">
                  <c:v>237.90002441000001</c:v>
                </c:pt>
                <c:pt idx="1378">
                  <c:v>237.72998046999999</c:v>
                </c:pt>
                <c:pt idx="1379">
                  <c:v>237.55999756000006</c:v>
                </c:pt>
                <c:pt idx="1380">
                  <c:v>237.39001465000001</c:v>
                </c:pt>
                <c:pt idx="1381">
                  <c:v>237.21997069999998</c:v>
                </c:pt>
                <c:pt idx="1382">
                  <c:v>237.04998779000005</c:v>
                </c:pt>
                <c:pt idx="1383">
                  <c:v>236.86999512</c:v>
                </c:pt>
                <c:pt idx="1384">
                  <c:v>236.70001220999995</c:v>
                </c:pt>
                <c:pt idx="1385">
                  <c:v>236.52001954000002</c:v>
                </c:pt>
                <c:pt idx="1386">
                  <c:v>236.34002685999997</c:v>
                </c:pt>
                <c:pt idx="1387">
                  <c:v>236.16998291000004</c:v>
                </c:pt>
                <c:pt idx="1388">
                  <c:v>235.98999024</c:v>
                </c:pt>
                <c:pt idx="1389">
                  <c:v>235.79998780000005</c:v>
                </c:pt>
                <c:pt idx="1390">
                  <c:v>235.63000488</c:v>
                </c:pt>
                <c:pt idx="1391">
                  <c:v>235.45001221000007</c:v>
                </c:pt>
                <c:pt idx="1392">
                  <c:v>235.27001953000001</c:v>
                </c:pt>
                <c:pt idx="1393">
                  <c:v>235.08001709000007</c:v>
                </c:pt>
                <c:pt idx="1394">
                  <c:v>234.89001465000001</c:v>
                </c:pt>
                <c:pt idx="1395">
                  <c:v>234.71002198000008</c:v>
                </c:pt>
                <c:pt idx="1396">
                  <c:v>234.52001953000001</c:v>
                </c:pt>
                <c:pt idx="1397">
                  <c:v>234.33001709000007</c:v>
                </c:pt>
                <c:pt idx="1398">
                  <c:v>234.13000489000001</c:v>
                </c:pt>
                <c:pt idx="1399">
                  <c:v>233.94000244000006</c:v>
                </c:pt>
                <c:pt idx="1400">
                  <c:v>233.75</c:v>
                </c:pt>
                <c:pt idx="1401">
                  <c:v>233.55999756000006</c:v>
                </c:pt>
                <c:pt idx="1402">
                  <c:v>233.35998534999999</c:v>
                </c:pt>
                <c:pt idx="1403">
                  <c:v>233.16998291000004</c:v>
                </c:pt>
                <c:pt idx="1404">
                  <c:v>232.96997070000009</c:v>
                </c:pt>
                <c:pt idx="1405">
                  <c:v>232.77996826000003</c:v>
                </c:pt>
                <c:pt idx="1406">
                  <c:v>232.58001709000007</c:v>
                </c:pt>
                <c:pt idx="1407">
                  <c:v>232.38000488</c:v>
                </c:pt>
                <c:pt idx="1408">
                  <c:v>232.16998291000004</c:v>
                </c:pt>
                <c:pt idx="1409">
                  <c:v>231.9799804700001</c:v>
                </c:pt>
                <c:pt idx="1410">
                  <c:v>231.77996826000003</c:v>
                </c:pt>
                <c:pt idx="1411">
                  <c:v>231.57000731999995</c:v>
                </c:pt>
                <c:pt idx="1412">
                  <c:v>231.36999510999999</c:v>
                </c:pt>
                <c:pt idx="1413">
                  <c:v>231.16003417999991</c:v>
                </c:pt>
                <c:pt idx="1414">
                  <c:v>230.95001219999995</c:v>
                </c:pt>
                <c:pt idx="1415">
                  <c:v>230.75</c:v>
                </c:pt>
                <c:pt idx="1416">
                  <c:v>230.54003905999991</c:v>
                </c:pt>
                <c:pt idx="1417">
                  <c:v>230.33001708999996</c:v>
                </c:pt>
                <c:pt idx="1418">
                  <c:v>230.11999512</c:v>
                </c:pt>
                <c:pt idx="1419">
                  <c:v>229.91003417999991</c:v>
                </c:pt>
                <c:pt idx="1420">
                  <c:v>229.69000244999995</c:v>
                </c:pt>
                <c:pt idx="1421">
                  <c:v>229.48999024</c:v>
                </c:pt>
                <c:pt idx="1422">
                  <c:v>229.26995850000003</c:v>
                </c:pt>
                <c:pt idx="1423">
                  <c:v>229.05999755999994</c:v>
                </c:pt>
                <c:pt idx="1424">
                  <c:v>228.83996581999997</c:v>
                </c:pt>
                <c:pt idx="1425">
                  <c:v>228.64001465000001</c:v>
                </c:pt>
                <c:pt idx="1426">
                  <c:v>228.41998291000004</c:v>
                </c:pt>
                <c:pt idx="1427">
                  <c:v>228.20001220999995</c:v>
                </c:pt>
                <c:pt idx="1428">
                  <c:v>227.98999024</c:v>
                </c:pt>
                <c:pt idx="1429">
                  <c:v>227.77001953000001</c:v>
                </c:pt>
                <c:pt idx="1430">
                  <c:v>227.55999756000006</c:v>
                </c:pt>
                <c:pt idx="1431">
                  <c:v>227.34997557999998</c:v>
                </c:pt>
                <c:pt idx="1432">
                  <c:v>227.13000488</c:v>
                </c:pt>
                <c:pt idx="1433">
                  <c:v>226.92004395000004</c:v>
                </c:pt>
                <c:pt idx="1434">
                  <c:v>226.70001221000007</c:v>
                </c:pt>
                <c:pt idx="1435">
                  <c:v>226.48004150999998</c:v>
                </c:pt>
                <c:pt idx="1436">
                  <c:v>226.26000976</c:v>
                </c:pt>
                <c:pt idx="1437">
                  <c:v>226.04998779000005</c:v>
                </c:pt>
                <c:pt idx="1438">
                  <c:v>225.82995605000008</c:v>
                </c:pt>
                <c:pt idx="1439">
                  <c:v>225.59997557999998</c:v>
                </c:pt>
                <c:pt idx="1440">
                  <c:v>225.38995361000002</c:v>
                </c:pt>
                <c:pt idx="1441">
                  <c:v>225.15997314000003</c:v>
                </c:pt>
                <c:pt idx="1442">
                  <c:v>224.94000244000006</c:v>
                </c:pt>
                <c:pt idx="1443">
                  <c:v>224.7199707100001</c:v>
                </c:pt>
                <c:pt idx="1444">
                  <c:v>224.48999024000011</c:v>
                </c:pt>
                <c:pt idx="1445">
                  <c:v>224.2700195299999</c:v>
                </c:pt>
                <c:pt idx="1446">
                  <c:v>224.03997802999993</c:v>
                </c:pt>
                <c:pt idx="1447">
                  <c:v>223.82000732999995</c:v>
                </c:pt>
                <c:pt idx="1448">
                  <c:v>223.59002685999997</c:v>
                </c:pt>
                <c:pt idx="1449">
                  <c:v>223.35998534999999</c:v>
                </c:pt>
                <c:pt idx="1450">
                  <c:v>223.14001465000001</c:v>
                </c:pt>
                <c:pt idx="1451">
                  <c:v>222.9000244099999</c:v>
                </c:pt>
                <c:pt idx="1452">
                  <c:v>222.67999266999993</c:v>
                </c:pt>
                <c:pt idx="1453">
                  <c:v>222.44995116999996</c:v>
                </c:pt>
                <c:pt idx="1454">
                  <c:v>222.21997069999998</c:v>
                </c:pt>
                <c:pt idx="1455">
                  <c:v>221.97998046999999</c:v>
                </c:pt>
                <c:pt idx="1456">
                  <c:v>221.76000976</c:v>
                </c:pt>
                <c:pt idx="1457">
                  <c:v>221.52001953000001</c:v>
                </c:pt>
                <c:pt idx="1458">
                  <c:v>221.29998779000005</c:v>
                </c:pt>
                <c:pt idx="1459">
                  <c:v>221.05999756000006</c:v>
                </c:pt>
                <c:pt idx="1460">
                  <c:v>220.83001708999996</c:v>
                </c:pt>
                <c:pt idx="1461">
                  <c:v>220.60003661999997</c:v>
                </c:pt>
                <c:pt idx="1462">
                  <c:v>220.36004638999998</c:v>
                </c:pt>
                <c:pt idx="1463">
                  <c:v>220.13000489000001</c:v>
                </c:pt>
                <c:pt idx="1464">
                  <c:v>219.89001465000001</c:v>
                </c:pt>
                <c:pt idx="1465">
                  <c:v>219.64001465000001</c:v>
                </c:pt>
                <c:pt idx="1466">
                  <c:v>219.40997315000004</c:v>
                </c:pt>
                <c:pt idx="1467">
                  <c:v>219.16998291000004</c:v>
                </c:pt>
                <c:pt idx="1468">
                  <c:v>218.92999267000005</c:v>
                </c:pt>
                <c:pt idx="1469">
                  <c:v>218.69000244000006</c:v>
                </c:pt>
                <c:pt idx="1470">
                  <c:v>218.44000244000006</c:v>
                </c:pt>
                <c:pt idx="1471">
                  <c:v>218.21002196999996</c:v>
                </c:pt>
                <c:pt idx="1472">
                  <c:v>217.96002196999996</c:v>
                </c:pt>
                <c:pt idx="1473">
                  <c:v>217.72003173999997</c:v>
                </c:pt>
                <c:pt idx="1474">
                  <c:v>217.47003173999997</c:v>
                </c:pt>
                <c:pt idx="1475">
                  <c:v>217.23004150999998</c:v>
                </c:pt>
                <c:pt idx="1476">
                  <c:v>216.99005126999998</c:v>
                </c:pt>
                <c:pt idx="1477">
                  <c:v>216.75</c:v>
                </c:pt>
                <c:pt idx="1478">
                  <c:v>216.5</c:v>
                </c:pt>
                <c:pt idx="1479">
                  <c:v>216.25</c:v>
                </c:pt>
                <c:pt idx="1480">
                  <c:v>216.01000977000001</c:v>
                </c:pt>
                <c:pt idx="1481">
                  <c:v>215.76000977000001</c:v>
                </c:pt>
                <c:pt idx="1482">
                  <c:v>215.52001953000001</c:v>
                </c:pt>
                <c:pt idx="1483">
                  <c:v>215.27001953000001</c:v>
                </c:pt>
                <c:pt idx="1484">
                  <c:v>215.02001953000001</c:v>
                </c:pt>
                <c:pt idx="1485">
                  <c:v>214.77001953000001</c:v>
                </c:pt>
                <c:pt idx="1486">
                  <c:v>214.53002929000002</c:v>
                </c:pt>
                <c:pt idx="1487">
                  <c:v>214.27996826000003</c:v>
                </c:pt>
                <c:pt idx="1488">
                  <c:v>214.02996826000003</c:v>
                </c:pt>
                <c:pt idx="1489">
                  <c:v>213.78997803000004</c:v>
                </c:pt>
                <c:pt idx="1490">
                  <c:v>213.53997803000004</c:v>
                </c:pt>
                <c:pt idx="1491">
                  <c:v>213.28997803000004</c:v>
                </c:pt>
                <c:pt idx="1492">
                  <c:v>213.03997802999993</c:v>
                </c:pt>
                <c:pt idx="1493">
                  <c:v>212.78997802999993</c:v>
                </c:pt>
                <c:pt idx="1494">
                  <c:v>212.54003906999992</c:v>
                </c:pt>
                <c:pt idx="1495">
                  <c:v>212.29003905999991</c:v>
                </c:pt>
                <c:pt idx="1496">
                  <c:v>212.0300292899999</c:v>
                </c:pt>
                <c:pt idx="1497">
                  <c:v>211.77996826000003</c:v>
                </c:pt>
                <c:pt idx="1498">
                  <c:v>211.53997803000004</c:v>
                </c:pt>
                <c:pt idx="1499">
                  <c:v>211.27996826000003</c:v>
                </c:pt>
                <c:pt idx="1500">
                  <c:v>211.02996826000003</c:v>
                </c:pt>
                <c:pt idx="1501">
                  <c:v>210.77001953000001</c:v>
                </c:pt>
                <c:pt idx="1502">
                  <c:v>210.52001953000001</c:v>
                </c:pt>
                <c:pt idx="1503">
                  <c:v>210.26000977000001</c:v>
                </c:pt>
                <c:pt idx="1504">
                  <c:v>210.01000976</c:v>
                </c:pt>
                <c:pt idx="1505">
                  <c:v>209.75</c:v>
                </c:pt>
                <c:pt idx="1506">
                  <c:v>209.5</c:v>
                </c:pt>
                <c:pt idx="1507">
                  <c:v>209.24005126999998</c:v>
                </c:pt>
                <c:pt idx="1508">
                  <c:v>208.98999024</c:v>
                </c:pt>
                <c:pt idx="1509">
                  <c:v>208.73999022999999</c:v>
                </c:pt>
                <c:pt idx="1510">
                  <c:v>208.4799804700001</c:v>
                </c:pt>
                <c:pt idx="1511">
                  <c:v>208.2299804700001</c:v>
                </c:pt>
                <c:pt idx="1512">
                  <c:v>207.97003172999996</c:v>
                </c:pt>
                <c:pt idx="1513">
                  <c:v>207.72003173999997</c:v>
                </c:pt>
                <c:pt idx="1514">
                  <c:v>207.45001220999995</c:v>
                </c:pt>
                <c:pt idx="1515">
                  <c:v>207.20001220999995</c:v>
                </c:pt>
                <c:pt idx="1516">
                  <c:v>206.94995117999997</c:v>
                </c:pt>
                <c:pt idx="1517">
                  <c:v>206.69000244999995</c:v>
                </c:pt>
                <c:pt idx="1518">
                  <c:v>206.42999266999993</c:v>
                </c:pt>
                <c:pt idx="1519">
                  <c:v>206.16998291000004</c:v>
                </c:pt>
                <c:pt idx="1520">
                  <c:v>205.91998291000004</c:v>
                </c:pt>
                <c:pt idx="1521">
                  <c:v>205.66003418000003</c:v>
                </c:pt>
                <c:pt idx="1522">
                  <c:v>205.40002442000002</c:v>
                </c:pt>
                <c:pt idx="1523">
                  <c:v>205.15002441000001</c:v>
                </c:pt>
                <c:pt idx="1524">
                  <c:v>204.89001464</c:v>
                </c:pt>
                <c:pt idx="1525">
                  <c:v>204.62994384000001</c:v>
                </c:pt>
                <c:pt idx="1526">
                  <c:v>204.38000488</c:v>
                </c:pt>
                <c:pt idx="1527">
                  <c:v>204.11999512</c:v>
                </c:pt>
                <c:pt idx="1528">
                  <c:v>203.8499755900001</c:v>
                </c:pt>
                <c:pt idx="1529">
                  <c:v>203.60003661999997</c:v>
                </c:pt>
                <c:pt idx="1530">
                  <c:v>203.33001708999996</c:v>
                </c:pt>
                <c:pt idx="1531">
                  <c:v>203.07000731999995</c:v>
                </c:pt>
                <c:pt idx="1532">
                  <c:v>202.81994628999996</c:v>
                </c:pt>
                <c:pt idx="1533">
                  <c:v>202.54998778999993</c:v>
                </c:pt>
                <c:pt idx="1534">
                  <c:v>202.28997803000004</c:v>
                </c:pt>
                <c:pt idx="1535">
                  <c:v>202.02996826000003</c:v>
                </c:pt>
                <c:pt idx="1536">
                  <c:v>201.76000976</c:v>
                </c:pt>
                <c:pt idx="1537">
                  <c:v>201.51000977000001</c:v>
                </c:pt>
                <c:pt idx="1538">
                  <c:v>201.25</c:v>
                </c:pt>
                <c:pt idx="1539">
                  <c:v>200.98004149999997</c:v>
                </c:pt>
                <c:pt idx="1540">
                  <c:v>200.72003173999997</c:v>
                </c:pt>
                <c:pt idx="1541">
                  <c:v>200.4699707100001</c:v>
                </c:pt>
                <c:pt idx="1542">
                  <c:v>200.19995117000008</c:v>
                </c:pt>
                <c:pt idx="1543">
                  <c:v>199.94000244000006</c:v>
                </c:pt>
                <c:pt idx="1544">
                  <c:v>199.67999268000005</c:v>
                </c:pt>
                <c:pt idx="1545">
                  <c:v>199.41998290999993</c:v>
                </c:pt>
                <c:pt idx="1546">
                  <c:v>199.16003417999991</c:v>
                </c:pt>
                <c:pt idx="1547">
                  <c:v>198.90002442000002</c:v>
                </c:pt>
                <c:pt idx="1548">
                  <c:v>198.63995362000003</c:v>
                </c:pt>
                <c:pt idx="1549">
                  <c:v>198.36999512</c:v>
                </c:pt>
                <c:pt idx="1550">
                  <c:v>198.11999512</c:v>
                </c:pt>
                <c:pt idx="1551">
                  <c:v>197.85998534999999</c:v>
                </c:pt>
                <c:pt idx="1552">
                  <c:v>197.59997557999998</c:v>
                </c:pt>
                <c:pt idx="1553">
                  <c:v>197.33001708999996</c:v>
                </c:pt>
                <c:pt idx="1554">
                  <c:v>197.07000733000007</c:v>
                </c:pt>
                <c:pt idx="1555">
                  <c:v>196.80999755000005</c:v>
                </c:pt>
                <c:pt idx="1556">
                  <c:v>196.54998779000005</c:v>
                </c:pt>
                <c:pt idx="1557">
                  <c:v>196.27996826000003</c:v>
                </c:pt>
                <c:pt idx="1558">
                  <c:v>196.02996827000004</c:v>
                </c:pt>
                <c:pt idx="1559">
                  <c:v>195.7700195299999</c:v>
                </c:pt>
                <c:pt idx="1560">
                  <c:v>195.51000977000001</c:v>
                </c:pt>
                <c:pt idx="1561">
                  <c:v>195.25</c:v>
                </c:pt>
                <c:pt idx="1562">
                  <c:v>194.98999022999999</c:v>
                </c:pt>
                <c:pt idx="1563">
                  <c:v>194.71997069999998</c:v>
                </c:pt>
                <c:pt idx="1564">
                  <c:v>194.45996092999997</c:v>
                </c:pt>
                <c:pt idx="1565">
                  <c:v>194.21002196999996</c:v>
                </c:pt>
                <c:pt idx="1566">
                  <c:v>193.95001220999995</c:v>
                </c:pt>
                <c:pt idx="1567">
                  <c:v>193.69000244000006</c:v>
                </c:pt>
                <c:pt idx="1568">
                  <c:v>193.42004394000003</c:v>
                </c:pt>
                <c:pt idx="1569">
                  <c:v>193.17004395000004</c:v>
                </c:pt>
                <c:pt idx="1570">
                  <c:v>192.90997315000004</c:v>
                </c:pt>
                <c:pt idx="1571">
                  <c:v>192.65997314000003</c:v>
                </c:pt>
                <c:pt idx="1572">
                  <c:v>192.4000244099999</c:v>
                </c:pt>
                <c:pt idx="1573">
                  <c:v>192.1500244099999</c:v>
                </c:pt>
                <c:pt idx="1574">
                  <c:v>191.88000488</c:v>
                </c:pt>
                <c:pt idx="1575">
                  <c:v>191.63000489000001</c:v>
                </c:pt>
                <c:pt idx="1576">
                  <c:v>191.38000489000001</c:v>
                </c:pt>
                <c:pt idx="1577">
                  <c:v>191.13000488</c:v>
                </c:pt>
                <c:pt idx="1578">
                  <c:v>190.86999512</c:v>
                </c:pt>
                <c:pt idx="1579">
                  <c:v>190.61999510999999</c:v>
                </c:pt>
                <c:pt idx="1580">
                  <c:v>190.36999510999999</c:v>
                </c:pt>
                <c:pt idx="1581">
                  <c:v>190.11999510999999</c:v>
                </c:pt>
                <c:pt idx="1582">
                  <c:v>189.86999512</c:v>
                </c:pt>
                <c:pt idx="1583">
                  <c:v>189.60998536000011</c:v>
                </c:pt>
                <c:pt idx="1584">
                  <c:v>189.35998534999999</c:v>
                </c:pt>
                <c:pt idx="1585">
                  <c:v>189.10998534999999</c:v>
                </c:pt>
                <c:pt idx="1586">
                  <c:v>188.86004637999997</c:v>
                </c:pt>
                <c:pt idx="1587">
                  <c:v>188.59997557999998</c:v>
                </c:pt>
                <c:pt idx="1588">
                  <c:v>188.34997558999999</c:v>
                </c:pt>
                <c:pt idx="1589">
                  <c:v>188.08996581999997</c:v>
                </c:pt>
                <c:pt idx="1590">
                  <c:v>187.83001708999996</c:v>
                </c:pt>
                <c:pt idx="1591">
                  <c:v>187.58001708999996</c:v>
                </c:pt>
                <c:pt idx="1592">
                  <c:v>187.33001709000007</c:v>
                </c:pt>
                <c:pt idx="1593">
                  <c:v>187.07000733000007</c:v>
                </c:pt>
                <c:pt idx="1594">
                  <c:v>186.82000733000007</c:v>
                </c:pt>
                <c:pt idx="1595">
                  <c:v>186.57000732000006</c:v>
                </c:pt>
                <c:pt idx="1596">
                  <c:v>186.32000733000007</c:v>
                </c:pt>
                <c:pt idx="1597">
                  <c:v>186.07000731999995</c:v>
                </c:pt>
                <c:pt idx="1598">
                  <c:v>185.80999755999994</c:v>
                </c:pt>
                <c:pt idx="1599">
                  <c:v>185.55999755999994</c:v>
                </c:pt>
                <c:pt idx="1600">
                  <c:v>185.30999755999994</c:v>
                </c:pt>
                <c:pt idx="1601">
                  <c:v>185.05999755999994</c:v>
                </c:pt>
                <c:pt idx="1602">
                  <c:v>184.80999756000006</c:v>
                </c:pt>
                <c:pt idx="1603">
                  <c:v>184.57000732000006</c:v>
                </c:pt>
                <c:pt idx="1604">
                  <c:v>184.31994628000007</c:v>
                </c:pt>
                <c:pt idx="1605">
                  <c:v>184.07000732000006</c:v>
                </c:pt>
                <c:pt idx="1606">
                  <c:v>183.80999756000006</c:v>
                </c:pt>
                <c:pt idx="1607">
                  <c:v>183.57000732999995</c:v>
                </c:pt>
                <c:pt idx="1608">
                  <c:v>183.32000731999995</c:v>
                </c:pt>
                <c:pt idx="1609">
                  <c:v>183.06994628999996</c:v>
                </c:pt>
                <c:pt idx="1610">
                  <c:v>182.82000732999995</c:v>
                </c:pt>
                <c:pt idx="1611">
                  <c:v>182.57000731999995</c:v>
                </c:pt>
                <c:pt idx="1612">
                  <c:v>182.32000731999995</c:v>
                </c:pt>
                <c:pt idx="1613">
                  <c:v>182.07000733000007</c:v>
                </c:pt>
                <c:pt idx="1614">
                  <c:v>181.82000733000007</c:v>
                </c:pt>
                <c:pt idx="1615">
                  <c:v>181.57000733000007</c:v>
                </c:pt>
                <c:pt idx="1616">
                  <c:v>181.32000732000006</c:v>
                </c:pt>
                <c:pt idx="1617">
                  <c:v>181.09002684999996</c:v>
                </c:pt>
                <c:pt idx="1618">
                  <c:v>180.84002685999997</c:v>
                </c:pt>
                <c:pt idx="1619">
                  <c:v>180.59002685999997</c:v>
                </c:pt>
                <c:pt idx="1620">
                  <c:v>180.39001463</c:v>
                </c:pt>
                <c:pt idx="1621">
                  <c:v>180.07995606999998</c:v>
                </c:pt>
                <c:pt idx="1622">
                  <c:v>179.86999509999998</c:v>
                </c:pt>
                <c:pt idx="1623">
                  <c:v>179.55999756999995</c:v>
                </c:pt>
                <c:pt idx="1624">
                  <c:v>179.35003660999996</c:v>
                </c:pt>
                <c:pt idx="1625">
                  <c:v>179.14001463999989</c:v>
                </c:pt>
                <c:pt idx="1626">
                  <c:v>178.83001708000006</c:v>
                </c:pt>
                <c:pt idx="1627">
                  <c:v>178.63000488</c:v>
                </c:pt>
                <c:pt idx="1628">
                  <c:v>178.41998291000004</c:v>
                </c:pt>
                <c:pt idx="1629">
                  <c:v>178.11999510999999</c:v>
                </c:pt>
                <c:pt idx="1630">
                  <c:v>177.90997314000003</c:v>
                </c:pt>
                <c:pt idx="1631">
                  <c:v>177.60003660999996</c:v>
                </c:pt>
                <c:pt idx="1632">
                  <c:v>177.40002441000001</c:v>
                </c:pt>
                <c:pt idx="1633">
                  <c:v>177.19000245000007</c:v>
                </c:pt>
                <c:pt idx="1634">
                  <c:v>176.89001465000001</c:v>
                </c:pt>
                <c:pt idx="1635">
                  <c:v>176.69000245000007</c:v>
                </c:pt>
                <c:pt idx="1636">
                  <c:v>176.48999025000001</c:v>
                </c:pt>
                <c:pt idx="1637">
                  <c:v>176.17999268000005</c:v>
                </c:pt>
                <c:pt idx="1638">
                  <c:v>175.97998047999999</c:v>
                </c:pt>
                <c:pt idx="1639">
                  <c:v>175.67999268000005</c:v>
                </c:pt>
                <c:pt idx="1640">
                  <c:v>175.46997071999999</c:v>
                </c:pt>
                <c:pt idx="1641">
                  <c:v>175.27001952000001</c:v>
                </c:pt>
                <c:pt idx="1642">
                  <c:v>174.95996094999998</c:v>
                </c:pt>
                <c:pt idx="1643">
                  <c:v>174.76000974999999</c:v>
                </c:pt>
                <c:pt idx="1644">
                  <c:v>174.55999754999993</c:v>
                </c:pt>
                <c:pt idx="1645">
                  <c:v>174.26000974999999</c:v>
                </c:pt>
                <c:pt idx="1646">
                  <c:v>174.05999754999993</c:v>
                </c:pt>
                <c:pt idx="1647">
                  <c:v>173.85998534999999</c:v>
                </c:pt>
                <c:pt idx="1648">
                  <c:v>173.54998778999993</c:v>
                </c:pt>
                <c:pt idx="1649">
                  <c:v>173.34997558999999</c:v>
                </c:pt>
                <c:pt idx="1650">
                  <c:v>173.04998778999993</c:v>
                </c:pt>
                <c:pt idx="1651">
                  <c:v>172.84997558999999</c:v>
                </c:pt>
                <c:pt idx="1652">
                  <c:v>172.65002439</c:v>
                </c:pt>
                <c:pt idx="1653">
                  <c:v>172.34997558999999</c:v>
                </c:pt>
                <c:pt idx="1654">
                  <c:v>172.15002439</c:v>
                </c:pt>
                <c:pt idx="1655">
                  <c:v>171.94995119000009</c:v>
                </c:pt>
                <c:pt idx="1656">
                  <c:v>171.65002439</c:v>
                </c:pt>
                <c:pt idx="1657">
                  <c:v>171.44995119000009</c:v>
                </c:pt>
                <c:pt idx="1658">
                  <c:v>171.24999998999988</c:v>
                </c:pt>
                <c:pt idx="1659">
                  <c:v>170.94995119000009</c:v>
                </c:pt>
                <c:pt idx="1660">
                  <c:v>170.76000974999988</c:v>
                </c:pt>
                <c:pt idx="1661">
                  <c:v>170.55993654999997</c:v>
                </c:pt>
                <c:pt idx="1662">
                  <c:v>170.26000974999988</c:v>
                </c:pt>
                <c:pt idx="1663">
                  <c:v>170.06994631999999</c:v>
                </c:pt>
                <c:pt idx="1664">
                  <c:v>169.77001951999989</c:v>
                </c:pt>
                <c:pt idx="1665">
                  <c:v>169.56994631999999</c:v>
                </c:pt>
                <c:pt idx="1666">
                  <c:v>169.38000488</c:v>
                </c:pt>
                <c:pt idx="1667">
                  <c:v>169.07995607999999</c:v>
                </c:pt>
                <c:pt idx="1668">
                  <c:v>168.89001465000001</c:v>
                </c:pt>
                <c:pt idx="1669">
                  <c:v>168.69006345000003</c:v>
                </c:pt>
                <c:pt idx="1670">
                  <c:v>168.40002441000001</c:v>
                </c:pt>
                <c:pt idx="1671">
                  <c:v>168.21002194000005</c:v>
                </c:pt>
                <c:pt idx="1672">
                  <c:v>168.00994874000014</c:v>
                </c:pt>
                <c:pt idx="1673">
                  <c:v>167.72003171000006</c:v>
                </c:pt>
                <c:pt idx="1674">
                  <c:v>167.51995851000015</c:v>
                </c:pt>
                <c:pt idx="1675">
                  <c:v>167.33001707999995</c:v>
                </c:pt>
                <c:pt idx="1676">
                  <c:v>167.02996828000016</c:v>
                </c:pt>
                <c:pt idx="1677">
                  <c:v>166.84002683999984</c:v>
                </c:pt>
                <c:pt idx="1678">
                  <c:v>166.64996340999994</c:v>
                </c:pt>
                <c:pt idx="1679">
                  <c:v>166.36004636999985</c:v>
                </c:pt>
                <c:pt idx="1680">
                  <c:v>166.15997316999994</c:v>
                </c:pt>
                <c:pt idx="1681">
                  <c:v>165.96997069999998</c:v>
                </c:pt>
                <c:pt idx="1682">
                  <c:v>165.66992189999996</c:v>
                </c:pt>
                <c:pt idx="1683">
                  <c:v>165.47998046999999</c:v>
                </c:pt>
                <c:pt idx="1684">
                  <c:v>165.29003903</c:v>
                </c:pt>
                <c:pt idx="1685">
                  <c:v>165.01000977000001</c:v>
                </c:pt>
                <c:pt idx="1686">
                  <c:v>164.82006833000003</c:v>
                </c:pt>
                <c:pt idx="1687">
                  <c:v>164.53002930000002</c:v>
                </c:pt>
                <c:pt idx="1688">
                  <c:v>164.34002683000006</c:v>
                </c:pt>
                <c:pt idx="1689">
                  <c:v>164.14996339000015</c:v>
                </c:pt>
                <c:pt idx="1690">
                  <c:v>163.87005611999996</c:v>
                </c:pt>
                <c:pt idx="1691">
                  <c:v>163.66998292000005</c:v>
                </c:pt>
                <c:pt idx="1692">
                  <c:v>163.49005125999986</c:v>
                </c:pt>
                <c:pt idx="1693">
                  <c:v>163.19995119000009</c:v>
                </c:pt>
                <c:pt idx="1694">
                  <c:v>163.02001951999989</c:v>
                </c:pt>
                <c:pt idx="1695">
                  <c:v>162.82995607999999</c:v>
                </c:pt>
                <c:pt idx="1696">
                  <c:v>162.55004880999991</c:v>
                </c:pt>
                <c:pt idx="1697">
                  <c:v>162.36993411000003</c:v>
                </c:pt>
                <c:pt idx="1698">
                  <c:v>162.17999268000005</c:v>
                </c:pt>
                <c:pt idx="1699">
                  <c:v>161.88995363999993</c:v>
                </c:pt>
                <c:pt idx="1700">
                  <c:v>161.71002196999996</c:v>
                </c:pt>
                <c:pt idx="1701">
                  <c:v>161.52001949999999</c:v>
                </c:pt>
                <c:pt idx="1702">
                  <c:v>161.23999022999999</c:v>
                </c:pt>
                <c:pt idx="1703">
                  <c:v>161.06005857000002</c:v>
                </c:pt>
                <c:pt idx="1704">
                  <c:v>160.88000490000013</c:v>
                </c:pt>
                <c:pt idx="1705">
                  <c:v>160.60003659000006</c:v>
                </c:pt>
                <c:pt idx="1706">
                  <c:v>160.40997316000016</c:v>
                </c:pt>
                <c:pt idx="1707">
                  <c:v>160.22003171999984</c:v>
                </c:pt>
                <c:pt idx="1708">
                  <c:v>159.94000246000007</c:v>
                </c:pt>
                <c:pt idx="1709">
                  <c:v>159.76000974999988</c:v>
                </c:pt>
                <c:pt idx="1710">
                  <c:v>159.57995607999999</c:v>
                </c:pt>
                <c:pt idx="1711">
                  <c:v>159.30004880999991</c:v>
                </c:pt>
                <c:pt idx="1712">
                  <c:v>159.11993411000003</c:v>
                </c:pt>
                <c:pt idx="1713">
                  <c:v>158.94000243999994</c:v>
                </c:pt>
                <c:pt idx="1714">
                  <c:v>158.65997316999994</c:v>
                </c:pt>
                <c:pt idx="1715">
                  <c:v>158.47998046999999</c:v>
                </c:pt>
                <c:pt idx="1716">
                  <c:v>158.30004880000001</c:v>
                </c:pt>
                <c:pt idx="1717">
                  <c:v>158.02001953000001</c:v>
                </c:pt>
                <c:pt idx="1718">
                  <c:v>157.84002683000006</c:v>
                </c:pt>
                <c:pt idx="1719">
                  <c:v>157.65997316000016</c:v>
                </c:pt>
                <c:pt idx="1720">
                  <c:v>157.39007565999998</c:v>
                </c:pt>
                <c:pt idx="1721">
                  <c:v>157.2099609500001</c:v>
                </c:pt>
                <c:pt idx="1722">
                  <c:v>157.03002927999989</c:v>
                </c:pt>
                <c:pt idx="1723">
                  <c:v>156.75994874000014</c:v>
                </c:pt>
                <c:pt idx="1724">
                  <c:v>156.58001707999995</c:v>
                </c:pt>
                <c:pt idx="1725">
                  <c:v>156.39996340999994</c:v>
                </c:pt>
                <c:pt idx="1726">
                  <c:v>156.22998046999999</c:v>
                </c:pt>
                <c:pt idx="1727">
                  <c:v>155.94995119999999</c:v>
                </c:pt>
                <c:pt idx="1728">
                  <c:v>155.78002930000002</c:v>
                </c:pt>
                <c:pt idx="1729">
                  <c:v>155.60003659000006</c:v>
                </c:pt>
                <c:pt idx="1730">
                  <c:v>155.33001708999996</c:v>
                </c:pt>
                <c:pt idx="1731">
                  <c:v>155.15002439</c:v>
                </c:pt>
                <c:pt idx="1732">
                  <c:v>154.97998048000011</c:v>
                </c:pt>
                <c:pt idx="1733">
                  <c:v>154.70007321000003</c:v>
                </c:pt>
                <c:pt idx="1734">
                  <c:v>154.52996828000016</c:v>
                </c:pt>
                <c:pt idx="1735">
                  <c:v>154.35003660999985</c:v>
                </c:pt>
                <c:pt idx="1736">
                  <c:v>154.07995607000009</c:v>
                </c:pt>
                <c:pt idx="1737">
                  <c:v>153.9100341699999</c:v>
                </c:pt>
                <c:pt idx="1738">
                  <c:v>153.73992923000003</c:v>
                </c:pt>
                <c:pt idx="1739">
                  <c:v>153.46002195999995</c:v>
                </c:pt>
                <c:pt idx="1740">
                  <c:v>153.28997805999995</c:v>
                </c:pt>
                <c:pt idx="1741">
                  <c:v>153.10998534999999</c:v>
                </c:pt>
                <c:pt idx="1742">
                  <c:v>152.83996585</c:v>
                </c:pt>
                <c:pt idx="1743">
                  <c:v>152.66998291000004</c:v>
                </c:pt>
                <c:pt idx="1744">
                  <c:v>152.50006100999997</c:v>
                </c:pt>
                <c:pt idx="1745">
                  <c:v>152.22998046999999</c:v>
                </c:pt>
                <c:pt idx="1746">
                  <c:v>152.07006833000003</c:v>
                </c:pt>
                <c:pt idx="1747">
                  <c:v>151.89996339000015</c:v>
                </c:pt>
                <c:pt idx="1748">
                  <c:v>151.73004148999985</c:v>
                </c:pt>
                <c:pt idx="1749">
                  <c:v>151.4599609500001</c:v>
                </c:pt>
                <c:pt idx="1750">
                  <c:v>151.2900390499999</c:v>
                </c:pt>
                <c:pt idx="1751">
                  <c:v>151.11993411000003</c:v>
                </c:pt>
                <c:pt idx="1752">
                  <c:v>150.85003660999985</c:v>
                </c:pt>
                <c:pt idx="1753">
                  <c:v>150.68994142999998</c:v>
                </c:pt>
                <c:pt idx="1754">
                  <c:v>150.52001953000001</c:v>
                </c:pt>
                <c:pt idx="1755">
                  <c:v>150.25994876000004</c:v>
                </c:pt>
                <c:pt idx="1756">
                  <c:v>150.09002685999997</c:v>
                </c:pt>
                <c:pt idx="1757">
                  <c:v>149.93005368000001</c:v>
                </c:pt>
                <c:pt idx="1758">
                  <c:v>149.75000001000012</c:v>
                </c:pt>
                <c:pt idx="1759">
                  <c:v>149.49005123999996</c:v>
                </c:pt>
                <c:pt idx="1760">
                  <c:v>149.31994630000008</c:v>
                </c:pt>
                <c:pt idx="1761">
                  <c:v>149.1600341699999</c:v>
                </c:pt>
                <c:pt idx="1762">
                  <c:v>148.89996339000015</c:v>
                </c:pt>
                <c:pt idx="1763">
                  <c:v>148.73004148999985</c:v>
                </c:pt>
                <c:pt idx="1764">
                  <c:v>148.56994631999999</c:v>
                </c:pt>
                <c:pt idx="1765">
                  <c:v>148.30999753999993</c:v>
                </c:pt>
                <c:pt idx="1766">
                  <c:v>148.13995363999993</c:v>
                </c:pt>
                <c:pt idx="1767">
                  <c:v>147.96997069999998</c:v>
                </c:pt>
                <c:pt idx="1768">
                  <c:v>147.70996097</c:v>
                </c:pt>
                <c:pt idx="1769">
                  <c:v>147.54998779000005</c:v>
                </c:pt>
                <c:pt idx="1770">
                  <c:v>147.39007565999998</c:v>
                </c:pt>
                <c:pt idx="1771">
                  <c:v>147.22998048000011</c:v>
                </c:pt>
                <c:pt idx="1772">
                  <c:v>146.97003171000006</c:v>
                </c:pt>
                <c:pt idx="1773">
                  <c:v>146.80999757000006</c:v>
                </c:pt>
                <c:pt idx="1774">
                  <c:v>146.65002439999989</c:v>
                </c:pt>
                <c:pt idx="1775">
                  <c:v>146.38000490000013</c:v>
                </c:pt>
                <c:pt idx="1776">
                  <c:v>146.22003171999984</c:v>
                </c:pt>
                <c:pt idx="1777">
                  <c:v>146.05993654999997</c:v>
                </c:pt>
                <c:pt idx="1778">
                  <c:v>145.80004880999991</c:v>
                </c:pt>
                <c:pt idx="1779">
                  <c:v>145.63995363999993</c:v>
                </c:pt>
                <c:pt idx="1780">
                  <c:v>145.47998046999999</c:v>
                </c:pt>
                <c:pt idx="1781">
                  <c:v>145.32006833000003</c:v>
                </c:pt>
                <c:pt idx="1782">
                  <c:v>145.05999756000006</c:v>
                </c:pt>
                <c:pt idx="1783">
                  <c:v>144.91003415</c:v>
                </c:pt>
                <c:pt idx="1784">
                  <c:v>144.73999025000012</c:v>
                </c:pt>
                <c:pt idx="1785">
                  <c:v>144.48004148000007</c:v>
                </c:pt>
                <c:pt idx="1786">
                  <c:v>144.31994630000008</c:v>
                </c:pt>
                <c:pt idx="1787">
                  <c:v>144.17004392999991</c:v>
                </c:pt>
                <c:pt idx="1788">
                  <c:v>144.00994876000004</c:v>
                </c:pt>
                <c:pt idx="1789">
                  <c:v>143.74999998999988</c:v>
                </c:pt>
                <c:pt idx="1790">
                  <c:v>143.59997561</c:v>
                </c:pt>
                <c:pt idx="1791">
                  <c:v>143.44000243999994</c:v>
                </c:pt>
                <c:pt idx="1792">
                  <c:v>143.17993166999997</c:v>
                </c:pt>
                <c:pt idx="1793">
                  <c:v>143.02001953000001</c:v>
                </c:pt>
                <c:pt idx="1794">
                  <c:v>142.86004636000007</c:v>
                </c:pt>
                <c:pt idx="1795">
                  <c:v>142.7099609500001</c:v>
                </c:pt>
                <c:pt idx="1796">
                  <c:v>142.45007321000003</c:v>
                </c:pt>
                <c:pt idx="1797">
                  <c:v>142.29998781000006</c:v>
                </c:pt>
                <c:pt idx="1798">
                  <c:v>142.14001462999988</c:v>
                </c:pt>
                <c:pt idx="1799">
                  <c:v>141.88000490000013</c:v>
                </c:pt>
                <c:pt idx="1800">
                  <c:v>141.73004148999985</c:v>
                </c:pt>
                <c:pt idx="1801">
                  <c:v>141.56994631999999</c:v>
                </c:pt>
                <c:pt idx="1802">
                  <c:v>141.40997314000003</c:v>
                </c:pt>
                <c:pt idx="1803">
                  <c:v>141.14996340999994</c:v>
                </c:pt>
                <c:pt idx="1804">
                  <c:v>141</c:v>
                </c:pt>
                <c:pt idx="1805">
                  <c:v>140.80004880000001</c:v>
                </c:pt>
                <c:pt idx="1806">
                  <c:v>140.59997559999999</c:v>
                </c:pt>
                <c:pt idx="1807">
                  <c:v>140.40002440000001</c:v>
                </c:pt>
                <c:pt idx="1808">
                  <c:v>140.29998780000005</c:v>
                </c:pt>
                <c:pt idx="1809">
                  <c:v>140.10003659999984</c:v>
                </c:pt>
                <c:pt idx="1810">
                  <c:v>139.89996340000016</c:v>
                </c:pt>
                <c:pt idx="1811">
                  <c:v>139.70001219999995</c:v>
                </c:pt>
                <c:pt idx="1812">
                  <c:v>139.59997559999999</c:v>
                </c:pt>
                <c:pt idx="1813">
                  <c:v>139.3000487999999</c:v>
                </c:pt>
                <c:pt idx="1814">
                  <c:v>139.09997559999999</c:v>
                </c:pt>
                <c:pt idx="1815">
                  <c:v>139</c:v>
                </c:pt>
                <c:pt idx="1816">
                  <c:v>138.80004880000001</c:v>
                </c:pt>
                <c:pt idx="1817">
                  <c:v>138.59997559999999</c:v>
                </c:pt>
                <c:pt idx="1818">
                  <c:v>138.40002440000001</c:v>
                </c:pt>
                <c:pt idx="1819">
                  <c:v>138.29998780000005</c:v>
                </c:pt>
                <c:pt idx="1820">
                  <c:v>138.10003659999984</c:v>
                </c:pt>
                <c:pt idx="1821">
                  <c:v>137.89996340000016</c:v>
                </c:pt>
                <c:pt idx="1822">
                  <c:v>137.70001219999995</c:v>
                </c:pt>
                <c:pt idx="1823">
                  <c:v>137.59997559999999</c:v>
                </c:pt>
                <c:pt idx="1824">
                  <c:v>137.3000487999999</c:v>
                </c:pt>
                <c:pt idx="1825">
                  <c:v>137.19995119999999</c:v>
                </c:pt>
                <c:pt idx="1826">
                  <c:v>137</c:v>
                </c:pt>
                <c:pt idx="1827">
                  <c:v>136.80004880000001</c:v>
                </c:pt>
                <c:pt idx="1828">
                  <c:v>136.59997559999999</c:v>
                </c:pt>
                <c:pt idx="1829">
                  <c:v>136.40002440000012</c:v>
                </c:pt>
                <c:pt idx="1830">
                  <c:v>136.29992680000009</c:v>
                </c:pt>
                <c:pt idx="1831">
                  <c:v>136.09997559999988</c:v>
                </c:pt>
                <c:pt idx="1832">
                  <c:v>135.90002440000012</c:v>
                </c:pt>
                <c:pt idx="1833">
                  <c:v>135.70007319999991</c:v>
                </c:pt>
                <c:pt idx="1834">
                  <c:v>135.59997559999988</c:v>
                </c:pt>
                <c:pt idx="1835">
                  <c:v>135.30004879999979</c:v>
                </c:pt>
                <c:pt idx="1836">
                  <c:v>135.19995119999999</c:v>
                </c:pt>
                <c:pt idx="1837">
                  <c:v>135</c:v>
                </c:pt>
                <c:pt idx="1838">
                  <c:v>134.90002440000012</c:v>
                </c:pt>
                <c:pt idx="1839">
                  <c:v>134.59997560000011</c:v>
                </c:pt>
                <c:pt idx="1840">
                  <c:v>134.5</c:v>
                </c:pt>
                <c:pt idx="1841">
                  <c:v>134.29992680000009</c:v>
                </c:pt>
                <c:pt idx="1842">
                  <c:v>134.20007319999991</c:v>
                </c:pt>
                <c:pt idx="1843">
                  <c:v>133.90002440000012</c:v>
                </c:pt>
                <c:pt idx="1844">
                  <c:v>133.80004879999979</c:v>
                </c:pt>
                <c:pt idx="1845">
                  <c:v>133.59997559999988</c:v>
                </c:pt>
                <c:pt idx="1846">
                  <c:v>133.5</c:v>
                </c:pt>
                <c:pt idx="1847">
                  <c:v>133.19995119999999</c:v>
                </c:pt>
                <c:pt idx="1848">
                  <c:v>133.09997560000011</c:v>
                </c:pt>
                <c:pt idx="1849">
                  <c:v>132.90002440000012</c:v>
                </c:pt>
                <c:pt idx="1850">
                  <c:v>132.69995119999999</c:v>
                </c:pt>
                <c:pt idx="1851">
                  <c:v>132.5</c:v>
                </c:pt>
                <c:pt idx="1852">
                  <c:v>132.40002440000012</c:v>
                </c:pt>
                <c:pt idx="1853">
                  <c:v>132.20007319999991</c:v>
                </c:pt>
                <c:pt idx="1854">
                  <c:v>132</c:v>
                </c:pt>
                <c:pt idx="1855">
                  <c:v>131.80004879999979</c:v>
                </c:pt>
                <c:pt idx="1856">
                  <c:v>131.69995119999999</c:v>
                </c:pt>
                <c:pt idx="1857">
                  <c:v>131.5</c:v>
                </c:pt>
                <c:pt idx="1858">
                  <c:v>131.29992680000009</c:v>
                </c:pt>
                <c:pt idx="1859">
                  <c:v>131.09997560000011</c:v>
                </c:pt>
                <c:pt idx="1860">
                  <c:v>131</c:v>
                </c:pt>
                <c:pt idx="1861">
                  <c:v>130.79992680000009</c:v>
                </c:pt>
                <c:pt idx="1862">
                  <c:v>130.60009760000003</c:v>
                </c:pt>
                <c:pt idx="1863">
                  <c:v>130.40002440000012</c:v>
                </c:pt>
                <c:pt idx="1864">
                  <c:v>130.30004879999979</c:v>
                </c:pt>
                <c:pt idx="1865">
                  <c:v>130.09997559999988</c:v>
                </c:pt>
                <c:pt idx="1866">
                  <c:v>129.90002439999989</c:v>
                </c:pt>
                <c:pt idx="1867">
                  <c:v>129.69995119999999</c:v>
                </c:pt>
                <c:pt idx="1868">
                  <c:v>129.59997560000011</c:v>
                </c:pt>
                <c:pt idx="1869">
                  <c:v>129.40002440000012</c:v>
                </c:pt>
                <c:pt idx="1870">
                  <c:v>129.19995119999999</c:v>
                </c:pt>
                <c:pt idx="1871">
                  <c:v>129</c:v>
                </c:pt>
                <c:pt idx="1872">
                  <c:v>128.90002440000012</c:v>
                </c:pt>
                <c:pt idx="1873">
                  <c:v>128.70007319999991</c:v>
                </c:pt>
                <c:pt idx="1874">
                  <c:v>128.5</c:v>
                </c:pt>
                <c:pt idx="1875">
                  <c:v>128.30004879999979</c:v>
                </c:pt>
                <c:pt idx="1876">
                  <c:v>128.19995119999999</c:v>
                </c:pt>
                <c:pt idx="1877">
                  <c:v>128</c:v>
                </c:pt>
                <c:pt idx="1878">
                  <c:v>127.79992680000009</c:v>
                </c:pt>
                <c:pt idx="1879">
                  <c:v>127.59997560000011</c:v>
                </c:pt>
                <c:pt idx="1880">
                  <c:v>127.5</c:v>
                </c:pt>
                <c:pt idx="1881">
                  <c:v>127.29992680000009</c:v>
                </c:pt>
                <c:pt idx="1882">
                  <c:v>127.10009760000003</c:v>
                </c:pt>
                <c:pt idx="1883">
                  <c:v>126.90002440000012</c:v>
                </c:pt>
                <c:pt idx="1884">
                  <c:v>126.80004879999979</c:v>
                </c:pt>
                <c:pt idx="1885">
                  <c:v>126.59997559999988</c:v>
                </c:pt>
                <c:pt idx="1886">
                  <c:v>126.40002439999989</c:v>
                </c:pt>
                <c:pt idx="1887">
                  <c:v>126.19995119999999</c:v>
                </c:pt>
                <c:pt idx="1888">
                  <c:v>126</c:v>
                </c:pt>
                <c:pt idx="1889">
                  <c:v>125.90002440000012</c:v>
                </c:pt>
                <c:pt idx="1890">
                  <c:v>125.69995120000021</c:v>
                </c:pt>
                <c:pt idx="1891">
                  <c:v>125.5</c:v>
                </c:pt>
                <c:pt idx="1892">
                  <c:v>125.29992680000009</c:v>
                </c:pt>
                <c:pt idx="1893">
                  <c:v>125.20007319999991</c:v>
                </c:pt>
                <c:pt idx="1894">
                  <c:v>125</c:v>
                </c:pt>
                <c:pt idx="1895">
                  <c:v>124.80004879999979</c:v>
                </c:pt>
                <c:pt idx="1896">
                  <c:v>124.59997559999988</c:v>
                </c:pt>
                <c:pt idx="1897">
                  <c:v>124.5</c:v>
                </c:pt>
                <c:pt idx="1898">
                  <c:v>124.30004880000001</c:v>
                </c:pt>
                <c:pt idx="1899">
                  <c:v>124.09997560000011</c:v>
                </c:pt>
                <c:pt idx="1900">
                  <c:v>123.90002440000012</c:v>
                </c:pt>
                <c:pt idx="1901">
                  <c:v>123.79992680000009</c:v>
                </c:pt>
                <c:pt idx="1902">
                  <c:v>123.59997559999988</c:v>
                </c:pt>
                <c:pt idx="1903">
                  <c:v>123.40002440000012</c:v>
                </c:pt>
                <c:pt idx="1904">
                  <c:v>123.20007319999991</c:v>
                </c:pt>
                <c:pt idx="1905">
                  <c:v>123.09997559999988</c:v>
                </c:pt>
                <c:pt idx="1906">
                  <c:v>122.90002439999989</c:v>
                </c:pt>
                <c:pt idx="1907">
                  <c:v>122.69995119999999</c:v>
                </c:pt>
                <c:pt idx="1908">
                  <c:v>122.5</c:v>
                </c:pt>
                <c:pt idx="1909">
                  <c:v>122.40002440000012</c:v>
                </c:pt>
                <c:pt idx="1910">
                  <c:v>122.19995120000021</c:v>
                </c:pt>
                <c:pt idx="1911">
                  <c:v>122.09997559999988</c:v>
                </c:pt>
                <c:pt idx="1912">
                  <c:v>121.79992680000009</c:v>
                </c:pt>
                <c:pt idx="1913">
                  <c:v>121.70007319999991</c:v>
                </c:pt>
                <c:pt idx="1914">
                  <c:v>121.5</c:v>
                </c:pt>
                <c:pt idx="1915">
                  <c:v>121.30004880000001</c:v>
                </c:pt>
                <c:pt idx="1916">
                  <c:v>121.09997559999988</c:v>
                </c:pt>
                <c:pt idx="1917">
                  <c:v>120.90002439999989</c:v>
                </c:pt>
                <c:pt idx="1918">
                  <c:v>120.80004880000001</c:v>
                </c:pt>
                <c:pt idx="1919">
                  <c:v>120.59997560000011</c:v>
                </c:pt>
                <c:pt idx="1920">
                  <c:v>120.5</c:v>
                </c:pt>
                <c:pt idx="1921">
                  <c:v>120.19995120000021</c:v>
                </c:pt>
                <c:pt idx="1922">
                  <c:v>120.09997559999988</c:v>
                </c:pt>
                <c:pt idx="1923">
                  <c:v>119.89990239999997</c:v>
                </c:pt>
                <c:pt idx="1924">
                  <c:v>119.80004880000001</c:v>
                </c:pt>
                <c:pt idx="1925">
                  <c:v>119.5</c:v>
                </c:pt>
                <c:pt idx="1926">
                  <c:v>119.40002439999989</c:v>
                </c:pt>
                <c:pt idx="1927">
                  <c:v>119.20007319999991</c:v>
                </c:pt>
                <c:pt idx="1928">
                  <c:v>119</c:v>
                </c:pt>
                <c:pt idx="1929">
                  <c:v>118.80004880000001</c:v>
                </c:pt>
                <c:pt idx="1930">
                  <c:v>118.59997560000011</c:v>
                </c:pt>
                <c:pt idx="1931">
                  <c:v>118.5</c:v>
                </c:pt>
                <c:pt idx="1932">
                  <c:v>118.29992680000009</c:v>
                </c:pt>
                <c:pt idx="1933">
                  <c:v>118.19995119999999</c:v>
                </c:pt>
                <c:pt idx="1934">
                  <c:v>117.89990239999997</c:v>
                </c:pt>
                <c:pt idx="1935">
                  <c:v>117.80004880000001</c:v>
                </c:pt>
                <c:pt idx="1936">
                  <c:v>117.60009760000003</c:v>
                </c:pt>
                <c:pt idx="1937">
                  <c:v>117.40002440000012</c:v>
                </c:pt>
                <c:pt idx="1938">
                  <c:v>117.20007319999991</c:v>
                </c:pt>
                <c:pt idx="1939">
                  <c:v>117</c:v>
                </c:pt>
                <c:pt idx="1940">
                  <c:v>116.90002439999989</c:v>
                </c:pt>
                <c:pt idx="1941">
                  <c:v>116.69995119999999</c:v>
                </c:pt>
                <c:pt idx="1942">
                  <c:v>116.59997560000011</c:v>
                </c:pt>
                <c:pt idx="1943">
                  <c:v>116.29992680000009</c:v>
                </c:pt>
                <c:pt idx="1944">
                  <c:v>116.19995119999999</c:v>
                </c:pt>
                <c:pt idx="1945">
                  <c:v>116</c:v>
                </c:pt>
                <c:pt idx="1946">
                  <c:v>115.79992680000009</c:v>
                </c:pt>
                <c:pt idx="1947">
                  <c:v>115.60009760000003</c:v>
                </c:pt>
                <c:pt idx="1948">
                  <c:v>115.40002440000012</c:v>
                </c:pt>
                <c:pt idx="1949">
                  <c:v>115.30004879999979</c:v>
                </c:pt>
                <c:pt idx="1950">
                  <c:v>115.09997559999988</c:v>
                </c:pt>
                <c:pt idx="1951">
                  <c:v>115</c:v>
                </c:pt>
                <c:pt idx="1952">
                  <c:v>114.69995119999999</c:v>
                </c:pt>
                <c:pt idx="1953">
                  <c:v>114.59997560000011</c:v>
                </c:pt>
                <c:pt idx="1954">
                  <c:v>114.40002440000012</c:v>
                </c:pt>
                <c:pt idx="1955">
                  <c:v>114.19995120000021</c:v>
                </c:pt>
                <c:pt idx="1956">
                  <c:v>114.09997559999988</c:v>
                </c:pt>
                <c:pt idx="1957">
                  <c:v>113.79992680000009</c:v>
                </c:pt>
                <c:pt idx="1958">
                  <c:v>113.70007319999991</c:v>
                </c:pt>
                <c:pt idx="1959">
                  <c:v>113.5</c:v>
                </c:pt>
                <c:pt idx="1960">
                  <c:v>113.40002439999989</c:v>
                </c:pt>
                <c:pt idx="1961">
                  <c:v>113.09997559999988</c:v>
                </c:pt>
                <c:pt idx="1962">
                  <c:v>112.90002439999989</c:v>
                </c:pt>
                <c:pt idx="1963">
                  <c:v>112.80004880000001</c:v>
                </c:pt>
                <c:pt idx="1964">
                  <c:v>112.59997560000011</c:v>
                </c:pt>
                <c:pt idx="1965">
                  <c:v>112.5</c:v>
                </c:pt>
                <c:pt idx="1966">
                  <c:v>112.19995120000021</c:v>
                </c:pt>
                <c:pt idx="1967">
                  <c:v>112.09997559999988</c:v>
                </c:pt>
                <c:pt idx="1968">
                  <c:v>111.89990239999997</c:v>
                </c:pt>
                <c:pt idx="1969">
                  <c:v>111.80004880000001</c:v>
                </c:pt>
                <c:pt idx="1970">
                  <c:v>111.60009760000003</c:v>
                </c:pt>
                <c:pt idx="1971">
                  <c:v>111.30004880000001</c:v>
                </c:pt>
                <c:pt idx="1972">
                  <c:v>111.20007319999991</c:v>
                </c:pt>
                <c:pt idx="1973">
                  <c:v>111</c:v>
                </c:pt>
                <c:pt idx="1974">
                  <c:v>110.90002439999989</c:v>
                </c:pt>
                <c:pt idx="1975">
                  <c:v>110.69995119999999</c:v>
                </c:pt>
                <c:pt idx="1976">
                  <c:v>110.40002439999989</c:v>
                </c:pt>
                <c:pt idx="1977">
                  <c:v>110.29992680000009</c:v>
                </c:pt>
                <c:pt idx="1978">
                  <c:v>110.09997560000011</c:v>
                </c:pt>
                <c:pt idx="1979">
                  <c:v>110</c:v>
                </c:pt>
                <c:pt idx="1980">
                  <c:v>109.79992680000009</c:v>
                </c:pt>
                <c:pt idx="1981">
                  <c:v>109.60009760000003</c:v>
                </c:pt>
                <c:pt idx="1982">
                  <c:v>109.40002440000012</c:v>
                </c:pt>
                <c:pt idx="1983">
                  <c:v>109.20007319999991</c:v>
                </c:pt>
                <c:pt idx="1984">
                  <c:v>109.09997559999988</c:v>
                </c:pt>
                <c:pt idx="1985">
                  <c:v>108.90002439999989</c:v>
                </c:pt>
                <c:pt idx="1986">
                  <c:v>108.69995119999999</c:v>
                </c:pt>
                <c:pt idx="1987">
                  <c:v>108.5</c:v>
                </c:pt>
                <c:pt idx="1988">
                  <c:v>108.30004880000001</c:v>
                </c:pt>
                <c:pt idx="1989">
                  <c:v>108.19995120000021</c:v>
                </c:pt>
                <c:pt idx="1990">
                  <c:v>108</c:v>
                </c:pt>
                <c:pt idx="1991">
                  <c:v>107.79992680000009</c:v>
                </c:pt>
                <c:pt idx="1992">
                  <c:v>107.59997559999988</c:v>
                </c:pt>
                <c:pt idx="1993">
                  <c:v>107.39990239999997</c:v>
                </c:pt>
                <c:pt idx="1994">
                  <c:v>107.30004880000001</c:v>
                </c:pt>
                <c:pt idx="1995">
                  <c:v>107</c:v>
                </c:pt>
                <c:pt idx="1996">
                  <c:v>106.90002439999989</c:v>
                </c:pt>
                <c:pt idx="1997">
                  <c:v>106.70007319999991</c:v>
                </c:pt>
                <c:pt idx="1998">
                  <c:v>106.5</c:v>
                </c:pt>
                <c:pt idx="1999">
                  <c:v>106.40002439999989</c:v>
                </c:pt>
              </c:numCache>
            </c:numRef>
          </c:xVal>
          <c:yVal>
            <c:numRef>
              <c:f>[GS3.xlsx]Stock_THOR!$AD$3:$AD$2002</c:f>
              <c:numCache>
                <c:formatCode>0.00E+00</c:formatCode>
                <c:ptCount val="2000"/>
                <c:pt idx="0">
                  <c:v>180.79000853999997</c:v>
                </c:pt>
                <c:pt idx="1">
                  <c:v>180.79000853999997</c:v>
                </c:pt>
                <c:pt idx="2">
                  <c:v>180.79000853999997</c:v>
                </c:pt>
                <c:pt idx="3">
                  <c:v>180.79000853999997</c:v>
                </c:pt>
                <c:pt idx="4">
                  <c:v>180.79000853999997</c:v>
                </c:pt>
                <c:pt idx="5">
                  <c:v>180.77999878000003</c:v>
                </c:pt>
                <c:pt idx="6">
                  <c:v>180.77999878000003</c:v>
                </c:pt>
                <c:pt idx="7">
                  <c:v>180.77999878000003</c:v>
                </c:pt>
                <c:pt idx="8">
                  <c:v>180.77999878000003</c:v>
                </c:pt>
                <c:pt idx="9">
                  <c:v>180.77999878000003</c:v>
                </c:pt>
                <c:pt idx="10">
                  <c:v>180.77999878000003</c:v>
                </c:pt>
                <c:pt idx="11">
                  <c:v>180.77999878000003</c:v>
                </c:pt>
                <c:pt idx="12">
                  <c:v>180.77999878000003</c:v>
                </c:pt>
                <c:pt idx="13">
                  <c:v>180.77999878000003</c:v>
                </c:pt>
                <c:pt idx="14">
                  <c:v>180.77999878000003</c:v>
                </c:pt>
                <c:pt idx="15">
                  <c:v>180.77999878000003</c:v>
                </c:pt>
                <c:pt idx="16">
                  <c:v>180.77999878000003</c:v>
                </c:pt>
                <c:pt idx="17">
                  <c:v>180.77999878000003</c:v>
                </c:pt>
                <c:pt idx="18">
                  <c:v>180.77999878000003</c:v>
                </c:pt>
                <c:pt idx="19">
                  <c:v>180.77999878000003</c:v>
                </c:pt>
                <c:pt idx="20">
                  <c:v>180.77999878000003</c:v>
                </c:pt>
                <c:pt idx="21">
                  <c:v>180.77999878000003</c:v>
                </c:pt>
                <c:pt idx="22">
                  <c:v>180.77999878000003</c:v>
                </c:pt>
                <c:pt idx="23">
                  <c:v>180.77999878000003</c:v>
                </c:pt>
                <c:pt idx="24">
                  <c:v>180.77999878000003</c:v>
                </c:pt>
                <c:pt idx="25">
                  <c:v>180.76998901000002</c:v>
                </c:pt>
                <c:pt idx="26">
                  <c:v>180.76998901000002</c:v>
                </c:pt>
                <c:pt idx="27">
                  <c:v>180.76998901000002</c:v>
                </c:pt>
                <c:pt idx="28">
                  <c:v>180.76998901000002</c:v>
                </c:pt>
                <c:pt idx="29">
                  <c:v>180.76998901000002</c:v>
                </c:pt>
                <c:pt idx="30">
                  <c:v>180.76998901000002</c:v>
                </c:pt>
                <c:pt idx="31">
                  <c:v>180.76998901000002</c:v>
                </c:pt>
                <c:pt idx="32">
                  <c:v>180.76998901000002</c:v>
                </c:pt>
                <c:pt idx="33">
                  <c:v>180.76000977000001</c:v>
                </c:pt>
                <c:pt idx="34">
                  <c:v>180.76000977000001</c:v>
                </c:pt>
                <c:pt idx="35">
                  <c:v>180.76000977000001</c:v>
                </c:pt>
                <c:pt idx="36">
                  <c:v>180.76000977000001</c:v>
                </c:pt>
                <c:pt idx="37">
                  <c:v>180.76000977000001</c:v>
                </c:pt>
                <c:pt idx="38">
                  <c:v>180.75</c:v>
                </c:pt>
                <c:pt idx="39">
                  <c:v>180.75</c:v>
                </c:pt>
                <c:pt idx="40">
                  <c:v>180.75</c:v>
                </c:pt>
                <c:pt idx="41">
                  <c:v>180.75</c:v>
                </c:pt>
                <c:pt idx="42">
                  <c:v>180.75</c:v>
                </c:pt>
                <c:pt idx="43">
                  <c:v>180.73999022999999</c:v>
                </c:pt>
                <c:pt idx="44">
                  <c:v>180.73999022999999</c:v>
                </c:pt>
                <c:pt idx="45">
                  <c:v>180.73999022999999</c:v>
                </c:pt>
                <c:pt idx="46">
                  <c:v>180.73001098999998</c:v>
                </c:pt>
                <c:pt idx="47">
                  <c:v>180.73001098999998</c:v>
                </c:pt>
                <c:pt idx="48">
                  <c:v>180.73001098999998</c:v>
                </c:pt>
                <c:pt idx="49">
                  <c:v>180.72000121999997</c:v>
                </c:pt>
                <c:pt idx="50">
                  <c:v>180.72000121999997</c:v>
                </c:pt>
                <c:pt idx="51">
                  <c:v>180.72000121999997</c:v>
                </c:pt>
                <c:pt idx="52">
                  <c:v>180.70999146000003</c:v>
                </c:pt>
                <c:pt idx="53">
                  <c:v>180.70999146000003</c:v>
                </c:pt>
                <c:pt idx="54">
                  <c:v>180.70999146000003</c:v>
                </c:pt>
                <c:pt idx="55">
                  <c:v>180.70001221000001</c:v>
                </c:pt>
                <c:pt idx="56">
                  <c:v>180.70001221000001</c:v>
                </c:pt>
                <c:pt idx="57">
                  <c:v>180.69000244</c:v>
                </c:pt>
                <c:pt idx="58">
                  <c:v>180.69000244</c:v>
                </c:pt>
                <c:pt idx="59">
                  <c:v>180.67999268</c:v>
                </c:pt>
                <c:pt idx="60">
                  <c:v>180.67999268</c:v>
                </c:pt>
                <c:pt idx="61">
                  <c:v>180.67001342999998</c:v>
                </c:pt>
                <c:pt idx="62">
                  <c:v>180.67001342999998</c:v>
                </c:pt>
                <c:pt idx="63">
                  <c:v>180.66000365999997</c:v>
                </c:pt>
                <c:pt idx="64">
                  <c:v>180.66000365999997</c:v>
                </c:pt>
                <c:pt idx="65">
                  <c:v>180.64999390000003</c:v>
                </c:pt>
                <c:pt idx="66">
                  <c:v>180.64999390000003</c:v>
                </c:pt>
                <c:pt idx="67">
                  <c:v>180.64001465000001</c:v>
                </c:pt>
                <c:pt idx="68">
                  <c:v>180.63000488</c:v>
                </c:pt>
                <c:pt idx="69">
                  <c:v>180.63000488</c:v>
                </c:pt>
                <c:pt idx="70">
                  <c:v>180.61999512</c:v>
                </c:pt>
                <c:pt idx="71">
                  <c:v>180.60998534999999</c:v>
                </c:pt>
                <c:pt idx="72">
                  <c:v>180.60998534999999</c:v>
                </c:pt>
                <c:pt idx="73">
                  <c:v>180.60000609999997</c:v>
                </c:pt>
                <c:pt idx="74">
                  <c:v>180.58999634000003</c:v>
                </c:pt>
                <c:pt idx="75">
                  <c:v>180.58999634000003</c:v>
                </c:pt>
                <c:pt idx="76">
                  <c:v>180.57998657000002</c:v>
                </c:pt>
                <c:pt idx="77">
                  <c:v>180.57000732</c:v>
                </c:pt>
                <c:pt idx="78">
                  <c:v>180.55999756</c:v>
                </c:pt>
                <c:pt idx="79">
                  <c:v>180.54998778999999</c:v>
                </c:pt>
                <c:pt idx="80">
                  <c:v>180.54998778999999</c:v>
                </c:pt>
                <c:pt idx="81">
                  <c:v>180.54000853999997</c:v>
                </c:pt>
                <c:pt idx="82">
                  <c:v>180.52999878000003</c:v>
                </c:pt>
                <c:pt idx="83">
                  <c:v>180.51998901000002</c:v>
                </c:pt>
                <c:pt idx="84">
                  <c:v>180.51000977000001</c:v>
                </c:pt>
                <c:pt idx="85">
                  <c:v>180.5</c:v>
                </c:pt>
                <c:pt idx="86">
                  <c:v>180.48999022999999</c:v>
                </c:pt>
                <c:pt idx="87">
                  <c:v>180.48001098999998</c:v>
                </c:pt>
                <c:pt idx="88">
                  <c:v>180.47000121999997</c:v>
                </c:pt>
                <c:pt idx="89">
                  <c:v>180.45999146000003</c:v>
                </c:pt>
                <c:pt idx="90">
                  <c:v>180.45001221000001</c:v>
                </c:pt>
                <c:pt idx="91">
                  <c:v>180.44000244</c:v>
                </c:pt>
                <c:pt idx="92">
                  <c:v>180.42999268</c:v>
                </c:pt>
                <c:pt idx="93">
                  <c:v>180.41000365999997</c:v>
                </c:pt>
                <c:pt idx="94">
                  <c:v>180.39999390000003</c:v>
                </c:pt>
                <c:pt idx="95">
                  <c:v>180.39001465000001</c:v>
                </c:pt>
                <c:pt idx="96">
                  <c:v>180.38000488</c:v>
                </c:pt>
                <c:pt idx="97">
                  <c:v>180.36999512</c:v>
                </c:pt>
                <c:pt idx="98">
                  <c:v>180.35000609999997</c:v>
                </c:pt>
                <c:pt idx="99">
                  <c:v>180.33999634000003</c:v>
                </c:pt>
                <c:pt idx="100">
                  <c:v>180.32998657000002</c:v>
                </c:pt>
                <c:pt idx="101">
                  <c:v>180.30999756</c:v>
                </c:pt>
                <c:pt idx="102">
                  <c:v>180.29998778999999</c:v>
                </c:pt>
                <c:pt idx="103">
                  <c:v>180.29000853999997</c:v>
                </c:pt>
                <c:pt idx="104">
                  <c:v>180.26998901000002</c:v>
                </c:pt>
                <c:pt idx="105">
                  <c:v>180.26000977000001</c:v>
                </c:pt>
                <c:pt idx="106">
                  <c:v>180.23999022999999</c:v>
                </c:pt>
                <c:pt idx="107">
                  <c:v>180.23001098999998</c:v>
                </c:pt>
                <c:pt idx="108">
                  <c:v>180.20999146000003</c:v>
                </c:pt>
                <c:pt idx="109">
                  <c:v>180.20001221000001</c:v>
                </c:pt>
                <c:pt idx="110">
                  <c:v>180.17999268</c:v>
                </c:pt>
                <c:pt idx="111">
                  <c:v>180.17001342999998</c:v>
                </c:pt>
                <c:pt idx="112">
                  <c:v>180.14999390000003</c:v>
                </c:pt>
                <c:pt idx="113">
                  <c:v>180.13000488</c:v>
                </c:pt>
                <c:pt idx="114">
                  <c:v>180.11999512</c:v>
                </c:pt>
                <c:pt idx="115">
                  <c:v>180.10000609999997</c:v>
                </c:pt>
                <c:pt idx="116">
                  <c:v>180.07998657000002</c:v>
                </c:pt>
                <c:pt idx="117">
                  <c:v>180.05999756</c:v>
                </c:pt>
                <c:pt idx="118">
                  <c:v>180.04998778999999</c:v>
                </c:pt>
                <c:pt idx="119">
                  <c:v>180.02999878000003</c:v>
                </c:pt>
                <c:pt idx="120">
                  <c:v>180.01000977000001</c:v>
                </c:pt>
                <c:pt idx="121">
                  <c:v>179.98999022999999</c:v>
                </c:pt>
                <c:pt idx="122">
                  <c:v>179.97000121999997</c:v>
                </c:pt>
                <c:pt idx="123">
                  <c:v>179.95001221000001</c:v>
                </c:pt>
                <c:pt idx="124">
                  <c:v>179.92999268</c:v>
                </c:pt>
                <c:pt idx="125">
                  <c:v>179.91000365999997</c:v>
                </c:pt>
                <c:pt idx="126">
                  <c:v>179.89001465000001</c:v>
                </c:pt>
                <c:pt idx="127">
                  <c:v>179.86999512</c:v>
                </c:pt>
                <c:pt idx="128">
                  <c:v>179.85000609999997</c:v>
                </c:pt>
                <c:pt idx="129">
                  <c:v>179.82998657000002</c:v>
                </c:pt>
                <c:pt idx="130">
                  <c:v>179.80999756</c:v>
                </c:pt>
                <c:pt idx="131">
                  <c:v>179.79000853999997</c:v>
                </c:pt>
                <c:pt idx="132">
                  <c:v>179.76000977000001</c:v>
                </c:pt>
                <c:pt idx="133">
                  <c:v>179.73999022999999</c:v>
                </c:pt>
                <c:pt idx="134">
                  <c:v>179.72000121999997</c:v>
                </c:pt>
                <c:pt idx="135">
                  <c:v>179.69000244</c:v>
                </c:pt>
                <c:pt idx="136">
                  <c:v>179.67001342999998</c:v>
                </c:pt>
                <c:pt idx="137">
                  <c:v>179.64999390000003</c:v>
                </c:pt>
                <c:pt idx="138">
                  <c:v>179.61999512</c:v>
                </c:pt>
                <c:pt idx="139">
                  <c:v>179.60000609999997</c:v>
                </c:pt>
                <c:pt idx="140">
                  <c:v>179.57000732</c:v>
                </c:pt>
                <c:pt idx="141">
                  <c:v>179.54998778999999</c:v>
                </c:pt>
                <c:pt idx="142">
                  <c:v>179.51998901000002</c:v>
                </c:pt>
                <c:pt idx="143">
                  <c:v>179.48999022999999</c:v>
                </c:pt>
                <c:pt idx="144">
                  <c:v>179.47000121999997</c:v>
                </c:pt>
                <c:pt idx="145">
                  <c:v>179.44000244</c:v>
                </c:pt>
                <c:pt idx="146">
                  <c:v>179.41000365999997</c:v>
                </c:pt>
                <c:pt idx="147">
                  <c:v>179.39001465000001</c:v>
                </c:pt>
                <c:pt idx="148">
                  <c:v>179.35998534999999</c:v>
                </c:pt>
                <c:pt idx="149">
                  <c:v>179.32998657000002</c:v>
                </c:pt>
                <c:pt idx="150">
                  <c:v>179.29998778999999</c:v>
                </c:pt>
                <c:pt idx="151">
                  <c:v>179.26998901000002</c:v>
                </c:pt>
                <c:pt idx="152">
                  <c:v>179.23999022999999</c:v>
                </c:pt>
                <c:pt idx="153">
                  <c:v>179.20999146000003</c:v>
                </c:pt>
                <c:pt idx="154">
                  <c:v>179.17999268</c:v>
                </c:pt>
                <c:pt idx="155">
                  <c:v>179.14999390000003</c:v>
                </c:pt>
                <c:pt idx="156">
                  <c:v>179.11999512</c:v>
                </c:pt>
                <c:pt idx="157">
                  <c:v>179.08999634000003</c:v>
                </c:pt>
                <c:pt idx="158">
                  <c:v>179.05999756</c:v>
                </c:pt>
                <c:pt idx="159">
                  <c:v>179.02999878000003</c:v>
                </c:pt>
                <c:pt idx="160">
                  <c:v>178.98999022999999</c:v>
                </c:pt>
                <c:pt idx="161">
                  <c:v>178.95999146000003</c:v>
                </c:pt>
                <c:pt idx="162">
                  <c:v>178.92999268</c:v>
                </c:pt>
                <c:pt idx="163">
                  <c:v>178.89001465000001</c:v>
                </c:pt>
                <c:pt idx="164">
                  <c:v>178.85998534999999</c:v>
                </c:pt>
                <c:pt idx="165">
                  <c:v>178.82998657000002</c:v>
                </c:pt>
                <c:pt idx="166">
                  <c:v>178.79000853999997</c:v>
                </c:pt>
                <c:pt idx="167">
                  <c:v>178.76000977000001</c:v>
                </c:pt>
                <c:pt idx="168">
                  <c:v>178.72000121999997</c:v>
                </c:pt>
                <c:pt idx="169">
                  <c:v>178.67999268</c:v>
                </c:pt>
                <c:pt idx="170">
                  <c:v>178.64999390000003</c:v>
                </c:pt>
                <c:pt idx="171">
                  <c:v>178.60998534999999</c:v>
                </c:pt>
                <c:pt idx="172">
                  <c:v>178.57000732</c:v>
                </c:pt>
                <c:pt idx="173">
                  <c:v>178.54000853999997</c:v>
                </c:pt>
                <c:pt idx="174">
                  <c:v>178.5</c:v>
                </c:pt>
                <c:pt idx="175">
                  <c:v>178.45999146000003</c:v>
                </c:pt>
                <c:pt idx="176">
                  <c:v>178.42001342999998</c:v>
                </c:pt>
                <c:pt idx="177">
                  <c:v>178.38000488</c:v>
                </c:pt>
                <c:pt idx="178">
                  <c:v>178.33999634000003</c:v>
                </c:pt>
                <c:pt idx="179">
                  <c:v>178.29998778999999</c:v>
                </c:pt>
                <c:pt idx="180">
                  <c:v>178.26000977000001</c:v>
                </c:pt>
                <c:pt idx="181">
                  <c:v>178.22000121999997</c:v>
                </c:pt>
                <c:pt idx="182">
                  <c:v>178.17999268</c:v>
                </c:pt>
                <c:pt idx="183">
                  <c:v>178.14001465000001</c:v>
                </c:pt>
                <c:pt idx="184">
                  <c:v>178.08999634000003</c:v>
                </c:pt>
                <c:pt idx="185">
                  <c:v>178.04998778999999</c:v>
                </c:pt>
                <c:pt idx="186">
                  <c:v>178.01000977000001</c:v>
                </c:pt>
                <c:pt idx="187">
                  <c:v>177.95999146000003</c:v>
                </c:pt>
                <c:pt idx="188">
                  <c:v>177.92001342999998</c:v>
                </c:pt>
                <c:pt idx="189">
                  <c:v>177.86999512</c:v>
                </c:pt>
                <c:pt idx="190">
                  <c:v>177.82998657000002</c:v>
                </c:pt>
                <c:pt idx="191">
                  <c:v>177.77999878000003</c:v>
                </c:pt>
                <c:pt idx="192">
                  <c:v>177.73999022999999</c:v>
                </c:pt>
                <c:pt idx="193">
                  <c:v>177.69000244</c:v>
                </c:pt>
                <c:pt idx="194">
                  <c:v>177.64001465000001</c:v>
                </c:pt>
                <c:pt idx="195">
                  <c:v>177.58999634000003</c:v>
                </c:pt>
                <c:pt idx="196">
                  <c:v>177.54998778999999</c:v>
                </c:pt>
                <c:pt idx="197">
                  <c:v>177.5</c:v>
                </c:pt>
                <c:pt idx="198">
                  <c:v>177.45001221000001</c:v>
                </c:pt>
                <c:pt idx="199">
                  <c:v>177.39999390000003</c:v>
                </c:pt>
                <c:pt idx="200">
                  <c:v>177.35000609999997</c:v>
                </c:pt>
                <c:pt idx="201">
                  <c:v>177.29998778999999</c:v>
                </c:pt>
                <c:pt idx="202">
                  <c:v>177.25</c:v>
                </c:pt>
                <c:pt idx="203">
                  <c:v>177.20001221000001</c:v>
                </c:pt>
                <c:pt idx="204">
                  <c:v>177.14001465000001</c:v>
                </c:pt>
                <c:pt idx="205">
                  <c:v>177.08999634000003</c:v>
                </c:pt>
                <c:pt idx="206">
                  <c:v>177.04000853999997</c:v>
                </c:pt>
                <c:pt idx="207">
                  <c:v>176.98001098999998</c:v>
                </c:pt>
                <c:pt idx="208">
                  <c:v>176.92999268</c:v>
                </c:pt>
                <c:pt idx="209">
                  <c:v>176.88000488</c:v>
                </c:pt>
                <c:pt idx="210">
                  <c:v>176.83000183000001</c:v>
                </c:pt>
                <c:pt idx="211">
                  <c:v>176.77998352000003</c:v>
                </c:pt>
                <c:pt idx="212">
                  <c:v>176.71998597000004</c:v>
                </c:pt>
                <c:pt idx="213">
                  <c:v>176.65998841000004</c:v>
                </c:pt>
                <c:pt idx="214">
                  <c:v>176.61000060999999</c:v>
                </c:pt>
                <c:pt idx="215">
                  <c:v>176.55000304999999</c:v>
                </c:pt>
                <c:pt idx="216">
                  <c:v>176.4900055</c:v>
                </c:pt>
                <c:pt idx="217">
                  <c:v>176.43000794</c:v>
                </c:pt>
                <c:pt idx="218">
                  <c:v>176.36997986</c:v>
                </c:pt>
                <c:pt idx="219">
                  <c:v>176.3099823</c:v>
                </c:pt>
                <c:pt idx="220">
                  <c:v>176.24998474</c:v>
                </c:pt>
                <c:pt idx="221">
                  <c:v>176.18998719000001</c:v>
                </c:pt>
                <c:pt idx="222">
                  <c:v>176.12998963000001</c:v>
                </c:pt>
                <c:pt idx="223">
                  <c:v>176.06999207000001</c:v>
                </c:pt>
                <c:pt idx="224">
                  <c:v>176.00999451000001</c:v>
                </c:pt>
                <c:pt idx="225">
                  <c:v>175.94999695000001</c:v>
                </c:pt>
                <c:pt idx="226">
                  <c:v>175.87998963000001</c:v>
                </c:pt>
                <c:pt idx="227">
                  <c:v>175.81999207000001</c:v>
                </c:pt>
                <c:pt idx="228">
                  <c:v>175.74998474</c:v>
                </c:pt>
                <c:pt idx="229">
                  <c:v>175.68998719000001</c:v>
                </c:pt>
                <c:pt idx="230">
                  <c:v>175.62998963000001</c:v>
                </c:pt>
                <c:pt idx="231">
                  <c:v>175.5599823</c:v>
                </c:pt>
                <c:pt idx="232">
                  <c:v>175.4900055</c:v>
                </c:pt>
                <c:pt idx="233">
                  <c:v>175.43000794</c:v>
                </c:pt>
                <c:pt idx="234">
                  <c:v>175.36000060999999</c:v>
                </c:pt>
                <c:pt idx="235">
                  <c:v>175.28999329000004</c:v>
                </c:pt>
                <c:pt idx="236">
                  <c:v>175.21998597000004</c:v>
                </c:pt>
                <c:pt idx="237">
                  <c:v>175.15000916000002</c:v>
                </c:pt>
                <c:pt idx="238">
                  <c:v>175.08000183000001</c:v>
                </c:pt>
                <c:pt idx="239">
                  <c:v>175.02000428000002</c:v>
                </c:pt>
                <c:pt idx="240">
                  <c:v>174.94999695000001</c:v>
                </c:pt>
                <c:pt idx="241">
                  <c:v>174.86997986</c:v>
                </c:pt>
                <c:pt idx="242">
                  <c:v>174.80000304999999</c:v>
                </c:pt>
                <c:pt idx="243">
                  <c:v>174.72999572999998</c:v>
                </c:pt>
                <c:pt idx="244">
                  <c:v>174.65998841000004</c:v>
                </c:pt>
                <c:pt idx="245">
                  <c:v>174.58998108000003</c:v>
                </c:pt>
                <c:pt idx="246">
                  <c:v>174.50999451000001</c:v>
                </c:pt>
                <c:pt idx="247">
                  <c:v>174.43998719000001</c:v>
                </c:pt>
                <c:pt idx="248">
                  <c:v>174.36997986</c:v>
                </c:pt>
                <c:pt idx="249">
                  <c:v>174.28999329000004</c:v>
                </c:pt>
                <c:pt idx="250">
                  <c:v>174.21998597000004</c:v>
                </c:pt>
                <c:pt idx="251">
                  <c:v>174.13999939000001</c:v>
                </c:pt>
                <c:pt idx="252">
                  <c:v>174.0599823</c:v>
                </c:pt>
                <c:pt idx="253">
                  <c:v>173.9900055</c:v>
                </c:pt>
                <c:pt idx="254">
                  <c:v>173.90998841000004</c:v>
                </c:pt>
                <c:pt idx="255">
                  <c:v>173.83000183000001</c:v>
                </c:pt>
                <c:pt idx="256">
                  <c:v>173.75999451000001</c:v>
                </c:pt>
                <c:pt idx="257">
                  <c:v>173.68000794</c:v>
                </c:pt>
                <c:pt idx="258">
                  <c:v>173.59999085000004</c:v>
                </c:pt>
                <c:pt idx="259">
                  <c:v>173.52000428000002</c:v>
                </c:pt>
                <c:pt idx="260">
                  <c:v>173.43998719000001</c:v>
                </c:pt>
                <c:pt idx="261">
                  <c:v>173.36000060999999</c:v>
                </c:pt>
                <c:pt idx="262">
                  <c:v>173.27998352000003</c:v>
                </c:pt>
                <c:pt idx="263">
                  <c:v>173.18998719000001</c:v>
                </c:pt>
                <c:pt idx="264">
                  <c:v>173.11000060999999</c:v>
                </c:pt>
                <c:pt idx="265">
                  <c:v>173.02998352000003</c:v>
                </c:pt>
                <c:pt idx="266">
                  <c:v>172.94999695000001</c:v>
                </c:pt>
                <c:pt idx="267">
                  <c:v>172.86000060999999</c:v>
                </c:pt>
                <c:pt idx="268">
                  <c:v>172.77998352000003</c:v>
                </c:pt>
                <c:pt idx="269">
                  <c:v>172.68998719000001</c:v>
                </c:pt>
                <c:pt idx="270">
                  <c:v>172.61000060999999</c:v>
                </c:pt>
                <c:pt idx="271">
                  <c:v>172.52000428000002</c:v>
                </c:pt>
                <c:pt idx="272">
                  <c:v>172.43000794</c:v>
                </c:pt>
                <c:pt idx="273">
                  <c:v>172.34999085000004</c:v>
                </c:pt>
                <c:pt idx="274">
                  <c:v>172.25999451000001</c:v>
                </c:pt>
                <c:pt idx="275">
                  <c:v>172.16999816999999</c:v>
                </c:pt>
                <c:pt idx="276">
                  <c:v>172.08000183000001</c:v>
                </c:pt>
                <c:pt idx="277">
                  <c:v>171.99998474</c:v>
                </c:pt>
                <c:pt idx="278">
                  <c:v>171.90998841000004</c:v>
                </c:pt>
                <c:pt idx="279">
                  <c:v>171.81999207000001</c:v>
                </c:pt>
                <c:pt idx="280">
                  <c:v>171.71998597000004</c:v>
                </c:pt>
                <c:pt idx="281">
                  <c:v>171.62998963000001</c:v>
                </c:pt>
                <c:pt idx="282">
                  <c:v>171.53999329000004</c:v>
                </c:pt>
                <c:pt idx="283">
                  <c:v>171.44999695000001</c:v>
                </c:pt>
                <c:pt idx="284">
                  <c:v>171.36000060999999</c:v>
                </c:pt>
                <c:pt idx="285">
                  <c:v>171.27000428000002</c:v>
                </c:pt>
                <c:pt idx="286">
                  <c:v>171.16999816999999</c:v>
                </c:pt>
                <c:pt idx="287">
                  <c:v>171.08000183000001</c:v>
                </c:pt>
                <c:pt idx="288">
                  <c:v>170.97999572999998</c:v>
                </c:pt>
                <c:pt idx="289">
                  <c:v>170.88999939000001</c:v>
                </c:pt>
                <c:pt idx="290">
                  <c:v>170.78999329000004</c:v>
                </c:pt>
                <c:pt idx="291">
                  <c:v>170.69999695000001</c:v>
                </c:pt>
                <c:pt idx="292">
                  <c:v>170.59999085000004</c:v>
                </c:pt>
                <c:pt idx="293">
                  <c:v>170.49998474</c:v>
                </c:pt>
                <c:pt idx="294">
                  <c:v>170.40998841000004</c:v>
                </c:pt>
                <c:pt idx="295">
                  <c:v>170.3099823</c:v>
                </c:pt>
                <c:pt idx="296">
                  <c:v>170.20001221000001</c:v>
                </c:pt>
                <c:pt idx="297">
                  <c:v>170.10000609999997</c:v>
                </c:pt>
                <c:pt idx="298">
                  <c:v>170</c:v>
                </c:pt>
                <c:pt idx="299">
                  <c:v>169.89999390000003</c:v>
                </c:pt>
                <c:pt idx="300">
                  <c:v>169.79998778999999</c:v>
                </c:pt>
                <c:pt idx="301">
                  <c:v>169.70001221000001</c:v>
                </c:pt>
                <c:pt idx="302">
                  <c:v>169.60000609999997</c:v>
                </c:pt>
                <c:pt idx="303">
                  <c:v>169.5</c:v>
                </c:pt>
                <c:pt idx="304">
                  <c:v>169.39001465000001</c:v>
                </c:pt>
                <c:pt idx="305">
                  <c:v>169.29000853999997</c:v>
                </c:pt>
                <c:pt idx="306">
                  <c:v>169.19000244</c:v>
                </c:pt>
                <c:pt idx="307">
                  <c:v>169.07998657000002</c:v>
                </c:pt>
                <c:pt idx="308">
                  <c:v>168.98001098999998</c:v>
                </c:pt>
                <c:pt idx="309">
                  <c:v>168.86999512</c:v>
                </c:pt>
                <c:pt idx="310">
                  <c:v>168.76998901000002</c:v>
                </c:pt>
                <c:pt idx="311">
                  <c:v>168.66000365999997</c:v>
                </c:pt>
                <c:pt idx="312">
                  <c:v>168.54998778999999</c:v>
                </c:pt>
                <c:pt idx="313">
                  <c:v>168.45001221000001</c:v>
                </c:pt>
                <c:pt idx="314">
                  <c:v>168.33999634000003</c:v>
                </c:pt>
                <c:pt idx="315">
                  <c:v>168.22001647999997</c:v>
                </c:pt>
                <c:pt idx="316">
                  <c:v>168.11000060999999</c:v>
                </c:pt>
                <c:pt idx="317">
                  <c:v>168.00001526</c:v>
                </c:pt>
                <c:pt idx="318">
                  <c:v>167.88999939000001</c:v>
                </c:pt>
                <c:pt idx="319">
                  <c:v>167.78001402999996</c:v>
                </c:pt>
                <c:pt idx="320">
                  <c:v>167.66999816999999</c:v>
                </c:pt>
                <c:pt idx="321">
                  <c:v>167.56001280999999</c:v>
                </c:pt>
                <c:pt idx="322">
                  <c:v>167.44999695000001</c:v>
                </c:pt>
                <c:pt idx="323">
                  <c:v>167.34001158999996</c:v>
                </c:pt>
                <c:pt idx="324">
                  <c:v>167.22001647999997</c:v>
                </c:pt>
                <c:pt idx="325">
                  <c:v>167.11000060999999</c:v>
                </c:pt>
                <c:pt idx="326">
                  <c:v>167.00001526</c:v>
                </c:pt>
                <c:pt idx="327">
                  <c:v>166.88002014</c:v>
                </c:pt>
                <c:pt idx="328">
                  <c:v>166.77000427000002</c:v>
                </c:pt>
                <c:pt idx="329">
                  <c:v>166.65000914999996</c:v>
                </c:pt>
                <c:pt idx="330">
                  <c:v>166.52998352</c:v>
                </c:pt>
                <c:pt idx="331">
                  <c:v>166.40998841000001</c:v>
                </c:pt>
                <c:pt idx="332">
                  <c:v>166.28999329000001</c:v>
                </c:pt>
                <c:pt idx="333">
                  <c:v>166.18000794000002</c:v>
                </c:pt>
                <c:pt idx="334">
                  <c:v>166.05998230000003</c:v>
                </c:pt>
                <c:pt idx="335">
                  <c:v>165.93998719000004</c:v>
                </c:pt>
                <c:pt idx="336">
                  <c:v>165.81999207000004</c:v>
                </c:pt>
                <c:pt idx="337">
                  <c:v>165.69999694999998</c:v>
                </c:pt>
                <c:pt idx="338">
                  <c:v>165.58000182999999</c:v>
                </c:pt>
                <c:pt idx="339">
                  <c:v>165.46000672</c:v>
                </c:pt>
                <c:pt idx="340">
                  <c:v>165.33998108</c:v>
                </c:pt>
                <c:pt idx="341">
                  <c:v>165.21998596</c:v>
                </c:pt>
                <c:pt idx="342">
                  <c:v>165.09999085000001</c:v>
                </c:pt>
                <c:pt idx="343">
                  <c:v>164.97000122</c:v>
                </c:pt>
                <c:pt idx="344">
                  <c:v>164.83999634</c:v>
                </c:pt>
                <c:pt idx="345">
                  <c:v>164.72000122</c:v>
                </c:pt>
                <c:pt idx="346">
                  <c:v>164.6000061</c:v>
                </c:pt>
                <c:pt idx="347">
                  <c:v>164.47000122</c:v>
                </c:pt>
                <c:pt idx="348">
                  <c:v>164.3500061</c:v>
                </c:pt>
                <c:pt idx="349">
                  <c:v>164.22000122</c:v>
                </c:pt>
                <c:pt idx="350">
                  <c:v>164.08999634</c:v>
                </c:pt>
                <c:pt idx="351">
                  <c:v>163.97000122</c:v>
                </c:pt>
                <c:pt idx="352">
                  <c:v>163.83999634</c:v>
                </c:pt>
                <c:pt idx="353">
                  <c:v>163.70999144999999</c:v>
                </c:pt>
                <c:pt idx="354">
                  <c:v>163.58000182999999</c:v>
                </c:pt>
                <c:pt idx="355">
                  <c:v>163.44999693999998</c:v>
                </c:pt>
                <c:pt idx="356">
                  <c:v>163.31999205999998</c:v>
                </c:pt>
                <c:pt idx="357">
                  <c:v>163.19001769999997</c:v>
                </c:pt>
                <c:pt idx="358">
                  <c:v>163.06001280999996</c:v>
                </c:pt>
                <c:pt idx="359">
                  <c:v>162.93000792999996</c:v>
                </c:pt>
                <c:pt idx="360">
                  <c:v>162.80000305000002</c:v>
                </c:pt>
                <c:pt idx="361">
                  <c:v>162.66001892</c:v>
                </c:pt>
                <c:pt idx="362">
                  <c:v>162.53001402999999</c:v>
                </c:pt>
                <c:pt idx="363">
                  <c:v>162.38999939000001</c:v>
                </c:pt>
                <c:pt idx="364">
                  <c:v>162.25999451000001</c:v>
                </c:pt>
                <c:pt idx="365">
                  <c:v>162.12001038</c:v>
                </c:pt>
                <c:pt idx="366">
                  <c:v>161.99000548999999</c:v>
                </c:pt>
                <c:pt idx="367">
                  <c:v>161.86000060999999</c:v>
                </c:pt>
                <c:pt idx="368">
                  <c:v>161.71998596000003</c:v>
                </c:pt>
                <c:pt idx="369">
                  <c:v>161.58000183000001</c:v>
                </c:pt>
                <c:pt idx="370">
                  <c:v>161.44999695000001</c:v>
                </c:pt>
                <c:pt idx="371">
                  <c:v>161.29998778999999</c:v>
                </c:pt>
                <c:pt idx="372">
                  <c:v>161.16000365999997</c:v>
                </c:pt>
                <c:pt idx="373">
                  <c:v>161.02999878000003</c:v>
                </c:pt>
                <c:pt idx="374">
                  <c:v>160.89001465000001</c:v>
                </c:pt>
                <c:pt idx="375">
                  <c:v>160.75</c:v>
                </c:pt>
                <c:pt idx="376">
                  <c:v>160.61001586999998</c:v>
                </c:pt>
                <c:pt idx="377">
                  <c:v>160.47000122000003</c:v>
                </c:pt>
                <c:pt idx="378">
                  <c:v>160.32000733000001</c:v>
                </c:pt>
                <c:pt idx="379">
                  <c:v>160.17999268</c:v>
                </c:pt>
                <c:pt idx="380">
                  <c:v>160.03997802999999</c:v>
                </c:pt>
                <c:pt idx="381">
                  <c:v>159.89999389999997</c:v>
                </c:pt>
                <c:pt idx="382">
                  <c:v>159.75</c:v>
                </c:pt>
                <c:pt idx="383">
                  <c:v>159.60998536</c:v>
                </c:pt>
                <c:pt idx="384">
                  <c:v>159.47000121999997</c:v>
                </c:pt>
                <c:pt idx="385">
                  <c:v>159.31999207000004</c:v>
                </c:pt>
                <c:pt idx="386">
                  <c:v>159.16999817000001</c:v>
                </c:pt>
                <c:pt idx="387">
                  <c:v>159.02998352</c:v>
                </c:pt>
                <c:pt idx="388">
                  <c:v>158.87998963000004</c:v>
                </c:pt>
                <c:pt idx="389">
                  <c:v>158.72999573000001</c:v>
                </c:pt>
                <c:pt idx="390">
                  <c:v>158.5900116</c:v>
                </c:pt>
                <c:pt idx="391">
                  <c:v>158.43998718000003</c:v>
                </c:pt>
                <c:pt idx="392">
                  <c:v>158.27999878</c:v>
                </c:pt>
                <c:pt idx="393">
                  <c:v>158.14001464999998</c:v>
                </c:pt>
                <c:pt idx="394">
                  <c:v>157.98999023000002</c:v>
                </c:pt>
                <c:pt idx="395">
                  <c:v>157.83999634</c:v>
                </c:pt>
                <c:pt idx="396">
                  <c:v>157.69000244000003</c:v>
                </c:pt>
                <c:pt idx="397">
                  <c:v>157.54000854</c:v>
                </c:pt>
                <c:pt idx="398">
                  <c:v>157.38000488999998</c:v>
                </c:pt>
                <c:pt idx="399">
                  <c:v>157.22998047000002</c:v>
                </c:pt>
                <c:pt idx="400">
                  <c:v>157.07998658</c:v>
                </c:pt>
                <c:pt idx="401">
                  <c:v>156.91998291000002</c:v>
                </c:pt>
                <c:pt idx="402">
                  <c:v>156.76998902</c:v>
                </c:pt>
                <c:pt idx="403">
                  <c:v>156.61999511999997</c:v>
                </c:pt>
                <c:pt idx="404">
                  <c:v>156.47000122</c:v>
                </c:pt>
                <c:pt idx="405">
                  <c:v>156.30000304999999</c:v>
                </c:pt>
                <c:pt idx="406">
                  <c:v>156.15000916000002</c:v>
                </c:pt>
                <c:pt idx="407">
                  <c:v>155.99000548999999</c:v>
                </c:pt>
                <c:pt idx="408">
                  <c:v>155.84001160000003</c:v>
                </c:pt>
                <c:pt idx="409">
                  <c:v>155.68000792999999</c:v>
                </c:pt>
                <c:pt idx="410">
                  <c:v>155.52000427000002</c:v>
                </c:pt>
                <c:pt idx="411">
                  <c:v>155.36001586999998</c:v>
                </c:pt>
                <c:pt idx="412">
                  <c:v>155.2000122</c:v>
                </c:pt>
                <c:pt idx="413">
                  <c:v>155.04000853999997</c:v>
                </c:pt>
                <c:pt idx="414">
                  <c:v>154.88000488</c:v>
                </c:pt>
                <c:pt idx="415">
                  <c:v>154.72000122000003</c:v>
                </c:pt>
                <c:pt idx="416">
                  <c:v>154.55999756</c:v>
                </c:pt>
                <c:pt idx="417">
                  <c:v>154.38998413000002</c:v>
                </c:pt>
                <c:pt idx="418">
                  <c:v>154.22998046999999</c:v>
                </c:pt>
                <c:pt idx="419">
                  <c:v>154.07000733000001</c:v>
                </c:pt>
                <c:pt idx="420">
                  <c:v>153.91000365999997</c:v>
                </c:pt>
                <c:pt idx="421">
                  <c:v>153.75</c:v>
                </c:pt>
                <c:pt idx="422">
                  <c:v>153.57998658000002</c:v>
                </c:pt>
                <c:pt idx="423">
                  <c:v>153.40998839999997</c:v>
                </c:pt>
                <c:pt idx="424">
                  <c:v>153.25001526</c:v>
                </c:pt>
                <c:pt idx="425">
                  <c:v>153.08000182999996</c:v>
                </c:pt>
                <c:pt idx="426">
                  <c:v>152.91999816999999</c:v>
                </c:pt>
                <c:pt idx="427">
                  <c:v>152.75001526</c:v>
                </c:pt>
                <c:pt idx="428">
                  <c:v>152.59001159999997</c:v>
                </c:pt>
                <c:pt idx="429">
                  <c:v>152.41000366</c:v>
                </c:pt>
                <c:pt idx="430">
                  <c:v>152.25000000000003</c:v>
                </c:pt>
                <c:pt idx="431">
                  <c:v>152.08001708999998</c:v>
                </c:pt>
                <c:pt idx="432">
                  <c:v>151.91000366</c:v>
                </c:pt>
                <c:pt idx="433">
                  <c:v>151.74002075000001</c:v>
                </c:pt>
                <c:pt idx="434">
                  <c:v>151.55999755999997</c:v>
                </c:pt>
                <c:pt idx="435">
                  <c:v>151.38998412999999</c:v>
                </c:pt>
                <c:pt idx="436">
                  <c:v>151.22000122</c:v>
                </c:pt>
                <c:pt idx="437">
                  <c:v>151.04998780000003</c:v>
                </c:pt>
                <c:pt idx="438">
                  <c:v>150.88000487999997</c:v>
                </c:pt>
                <c:pt idx="439">
                  <c:v>150.69999694999998</c:v>
                </c:pt>
                <c:pt idx="440">
                  <c:v>150.53001404</c:v>
                </c:pt>
                <c:pt idx="441">
                  <c:v>150.36000061000001</c:v>
                </c:pt>
                <c:pt idx="442">
                  <c:v>150.18000792999996</c:v>
                </c:pt>
                <c:pt idx="443">
                  <c:v>150</c:v>
                </c:pt>
                <c:pt idx="444">
                  <c:v>149.83001709000001</c:v>
                </c:pt>
                <c:pt idx="445">
                  <c:v>149.64999389000002</c:v>
                </c:pt>
                <c:pt idx="446">
                  <c:v>149.48001097999997</c:v>
                </c:pt>
                <c:pt idx="447">
                  <c:v>149.29000854999998</c:v>
                </c:pt>
                <c:pt idx="448">
                  <c:v>149.11999512</c:v>
                </c:pt>
                <c:pt idx="449">
                  <c:v>148.94000244</c:v>
                </c:pt>
                <c:pt idx="450">
                  <c:v>148.76000977000001</c:v>
                </c:pt>
                <c:pt idx="451">
                  <c:v>148.58000183000001</c:v>
                </c:pt>
                <c:pt idx="452">
                  <c:v>148.40000914999996</c:v>
                </c:pt>
                <c:pt idx="453">
                  <c:v>148.22001647999997</c:v>
                </c:pt>
                <c:pt idx="454">
                  <c:v>148.03999327999998</c:v>
                </c:pt>
                <c:pt idx="455">
                  <c:v>147.84999085000001</c:v>
                </c:pt>
                <c:pt idx="456">
                  <c:v>147.66999817000001</c:v>
                </c:pt>
                <c:pt idx="457">
                  <c:v>147.49000550000002</c:v>
                </c:pt>
                <c:pt idx="458">
                  <c:v>147.29998779000002</c:v>
                </c:pt>
                <c:pt idx="459">
                  <c:v>147.11999512000003</c:v>
                </c:pt>
                <c:pt idx="460">
                  <c:v>146.94000243999997</c:v>
                </c:pt>
                <c:pt idx="461">
                  <c:v>146.74000548999996</c:v>
                </c:pt>
                <c:pt idx="462">
                  <c:v>146.56001280999996</c:v>
                </c:pt>
                <c:pt idx="463">
                  <c:v>146.37998961999998</c:v>
                </c:pt>
                <c:pt idx="464">
                  <c:v>146.18000794</c:v>
                </c:pt>
                <c:pt idx="465">
                  <c:v>145.99998474</c:v>
                </c:pt>
                <c:pt idx="466">
                  <c:v>145.79998778999999</c:v>
                </c:pt>
                <c:pt idx="467">
                  <c:v>145.61999512</c:v>
                </c:pt>
                <c:pt idx="468">
                  <c:v>145.42999268</c:v>
                </c:pt>
                <c:pt idx="469">
                  <c:v>145.24000548999999</c:v>
                </c:pt>
                <c:pt idx="470">
                  <c:v>145.05000304999999</c:v>
                </c:pt>
                <c:pt idx="471">
                  <c:v>144.84999085000001</c:v>
                </c:pt>
                <c:pt idx="472">
                  <c:v>144.65998841000001</c:v>
                </c:pt>
                <c:pt idx="473">
                  <c:v>144.45999144999999</c:v>
                </c:pt>
                <c:pt idx="474">
                  <c:v>144.26998900999999</c:v>
                </c:pt>
                <c:pt idx="475">
                  <c:v>144.06999205999998</c:v>
                </c:pt>
                <c:pt idx="476">
                  <c:v>143.88002013999997</c:v>
                </c:pt>
                <c:pt idx="477">
                  <c:v>143.68000794</c:v>
                </c:pt>
                <c:pt idx="478">
                  <c:v>143.49000548999999</c:v>
                </c:pt>
                <c:pt idx="479">
                  <c:v>143.29000853999997</c:v>
                </c:pt>
                <c:pt idx="480">
                  <c:v>143.10000609999997</c:v>
                </c:pt>
                <c:pt idx="481">
                  <c:v>142.88998414000002</c:v>
                </c:pt>
                <c:pt idx="482">
                  <c:v>142.68998718000003</c:v>
                </c:pt>
                <c:pt idx="483">
                  <c:v>142.49998474000003</c:v>
                </c:pt>
                <c:pt idx="484">
                  <c:v>142.29000854</c:v>
                </c:pt>
                <c:pt idx="485">
                  <c:v>142.1000061</c:v>
                </c:pt>
                <c:pt idx="486">
                  <c:v>141.88998412999999</c:v>
                </c:pt>
                <c:pt idx="487">
                  <c:v>141.69998168999999</c:v>
                </c:pt>
                <c:pt idx="488">
                  <c:v>141.49000548999999</c:v>
                </c:pt>
                <c:pt idx="489">
                  <c:v>141.27999878000003</c:v>
                </c:pt>
                <c:pt idx="490">
                  <c:v>141.08999634000003</c:v>
                </c:pt>
                <c:pt idx="491">
                  <c:v>140.88000489000001</c:v>
                </c:pt>
                <c:pt idx="492">
                  <c:v>140.67999268</c:v>
                </c:pt>
                <c:pt idx="493">
                  <c:v>140.46998595999997</c:v>
                </c:pt>
                <c:pt idx="494">
                  <c:v>140.26000975999997</c:v>
                </c:pt>
                <c:pt idx="495">
                  <c:v>140.05999756000003</c:v>
                </c:pt>
                <c:pt idx="496">
                  <c:v>139.85000611000001</c:v>
                </c:pt>
                <c:pt idx="497">
                  <c:v>139.63999938999999</c:v>
                </c:pt>
                <c:pt idx="498">
                  <c:v>139.43998717999997</c:v>
                </c:pt>
                <c:pt idx="499">
                  <c:v>139.23001097999997</c:v>
                </c:pt>
                <c:pt idx="500">
                  <c:v>139.01000977000001</c:v>
                </c:pt>
                <c:pt idx="501">
                  <c:v>138.80000304999999</c:v>
                </c:pt>
                <c:pt idx="502">
                  <c:v>138.58998108</c:v>
                </c:pt>
                <c:pt idx="503">
                  <c:v>138.36999512000003</c:v>
                </c:pt>
                <c:pt idx="504">
                  <c:v>138.17001343000001</c:v>
                </c:pt>
                <c:pt idx="505">
                  <c:v>137.96000670999999</c:v>
                </c:pt>
                <c:pt idx="506">
                  <c:v>137.7400055</c:v>
                </c:pt>
                <c:pt idx="507">
                  <c:v>137.5099945</c:v>
                </c:pt>
                <c:pt idx="508">
                  <c:v>137.30000305000002</c:v>
                </c:pt>
                <c:pt idx="509">
                  <c:v>137.07998656999999</c:v>
                </c:pt>
                <c:pt idx="510">
                  <c:v>136.86000061000001</c:v>
                </c:pt>
                <c:pt idx="511">
                  <c:v>136.63999939000001</c:v>
                </c:pt>
                <c:pt idx="512">
                  <c:v>136.42999266999999</c:v>
                </c:pt>
                <c:pt idx="513">
                  <c:v>136.19999695000004</c:v>
                </c:pt>
                <c:pt idx="514">
                  <c:v>135.98001098</c:v>
                </c:pt>
                <c:pt idx="515">
                  <c:v>135.75997924999999</c:v>
                </c:pt>
                <c:pt idx="516">
                  <c:v>135.53999329000004</c:v>
                </c:pt>
                <c:pt idx="517">
                  <c:v>135.30999756</c:v>
                </c:pt>
                <c:pt idx="518">
                  <c:v>135.08000182999996</c:v>
                </c:pt>
                <c:pt idx="519">
                  <c:v>134.86001587000001</c:v>
                </c:pt>
                <c:pt idx="520">
                  <c:v>134.63998412999999</c:v>
                </c:pt>
                <c:pt idx="521">
                  <c:v>134.41000366000003</c:v>
                </c:pt>
                <c:pt idx="522">
                  <c:v>134.17999268</c:v>
                </c:pt>
                <c:pt idx="523">
                  <c:v>133.96000670999996</c:v>
                </c:pt>
                <c:pt idx="524">
                  <c:v>133.74000550000002</c:v>
                </c:pt>
                <c:pt idx="525">
                  <c:v>133.50001525999997</c:v>
                </c:pt>
                <c:pt idx="526">
                  <c:v>133.27000428000002</c:v>
                </c:pt>
                <c:pt idx="527">
                  <c:v>133.04998778999999</c:v>
                </c:pt>
                <c:pt idx="528">
                  <c:v>132.80998230000003</c:v>
                </c:pt>
                <c:pt idx="529">
                  <c:v>132.57998656999999</c:v>
                </c:pt>
                <c:pt idx="530">
                  <c:v>132.36000061000001</c:v>
                </c:pt>
                <c:pt idx="531">
                  <c:v>132.12998963000001</c:v>
                </c:pt>
                <c:pt idx="532">
                  <c:v>131.88998414000002</c:v>
                </c:pt>
                <c:pt idx="533">
                  <c:v>131.6599884</c:v>
                </c:pt>
                <c:pt idx="534">
                  <c:v>131.42999267000002</c:v>
                </c:pt>
                <c:pt idx="535">
                  <c:v>131.19998168999999</c:v>
                </c:pt>
                <c:pt idx="536">
                  <c:v>130.95999145000002</c:v>
                </c:pt>
                <c:pt idx="537">
                  <c:v>130.72998046999999</c:v>
                </c:pt>
                <c:pt idx="538">
                  <c:v>130.50001526</c:v>
                </c:pt>
                <c:pt idx="539">
                  <c:v>130.26000976999998</c:v>
                </c:pt>
                <c:pt idx="540">
                  <c:v>130.02000426999999</c:v>
                </c:pt>
                <c:pt idx="541">
                  <c:v>129.79000853999997</c:v>
                </c:pt>
                <c:pt idx="542">
                  <c:v>129.55000304999999</c:v>
                </c:pt>
                <c:pt idx="543">
                  <c:v>129.30998230000003</c:v>
                </c:pt>
                <c:pt idx="544">
                  <c:v>129.07998656999999</c:v>
                </c:pt>
                <c:pt idx="545">
                  <c:v>128.83000183000001</c:v>
                </c:pt>
                <c:pt idx="546">
                  <c:v>128.60000609999997</c:v>
                </c:pt>
                <c:pt idx="547">
                  <c:v>128.36000060999999</c:v>
                </c:pt>
                <c:pt idx="548">
                  <c:v>128.11001587000001</c:v>
                </c:pt>
                <c:pt idx="549">
                  <c:v>127.88002013999997</c:v>
                </c:pt>
                <c:pt idx="550">
                  <c:v>127.63000488</c:v>
                </c:pt>
                <c:pt idx="551">
                  <c:v>127.38998414000002</c:v>
                </c:pt>
                <c:pt idx="552">
                  <c:v>127.15000916</c:v>
                </c:pt>
                <c:pt idx="553">
                  <c:v>126.8999939</c:v>
                </c:pt>
                <c:pt idx="554">
                  <c:v>126.65998840000003</c:v>
                </c:pt>
                <c:pt idx="555">
                  <c:v>126.42001341999998</c:v>
                </c:pt>
                <c:pt idx="556">
                  <c:v>126.16999816999999</c:v>
                </c:pt>
                <c:pt idx="557">
                  <c:v>125.92999267000002</c:v>
                </c:pt>
                <c:pt idx="558">
                  <c:v>125.69000243999997</c:v>
                </c:pt>
                <c:pt idx="559">
                  <c:v>125.44000244</c:v>
                </c:pt>
                <c:pt idx="560">
                  <c:v>125.20001221000001</c:v>
                </c:pt>
                <c:pt idx="561">
                  <c:v>124.94999695000001</c:v>
                </c:pt>
                <c:pt idx="562">
                  <c:v>124.71000672</c:v>
                </c:pt>
                <c:pt idx="563">
                  <c:v>124.44999694999998</c:v>
                </c:pt>
                <c:pt idx="564">
                  <c:v>124.21000672000002</c:v>
                </c:pt>
                <c:pt idx="565">
                  <c:v>123.95999146000003</c:v>
                </c:pt>
                <c:pt idx="566">
                  <c:v>123.72001647999997</c:v>
                </c:pt>
                <c:pt idx="567">
                  <c:v>123.45999144999999</c:v>
                </c:pt>
                <c:pt idx="568">
                  <c:v>123.22001648</c:v>
                </c:pt>
                <c:pt idx="569">
                  <c:v>122.96998596000003</c:v>
                </c:pt>
                <c:pt idx="570">
                  <c:v>122.72000122000003</c:v>
                </c:pt>
                <c:pt idx="571">
                  <c:v>122.46000670999999</c:v>
                </c:pt>
                <c:pt idx="572">
                  <c:v>122.20999144999999</c:v>
                </c:pt>
                <c:pt idx="573">
                  <c:v>121.95999146</c:v>
                </c:pt>
                <c:pt idx="574">
                  <c:v>121.7000122</c:v>
                </c:pt>
                <c:pt idx="575">
                  <c:v>121.44998169000002</c:v>
                </c:pt>
                <c:pt idx="576">
                  <c:v>121.19999695000001</c:v>
                </c:pt>
                <c:pt idx="577">
                  <c:v>120.95001219999997</c:v>
                </c:pt>
                <c:pt idx="578">
                  <c:v>120.69998168999999</c:v>
                </c:pt>
                <c:pt idx="579">
                  <c:v>120.44000244</c:v>
                </c:pt>
                <c:pt idx="580">
                  <c:v>120.17999268</c:v>
                </c:pt>
                <c:pt idx="581">
                  <c:v>119.93000792999999</c:v>
                </c:pt>
                <c:pt idx="582">
                  <c:v>119.68000794000002</c:v>
                </c:pt>
                <c:pt idx="583">
                  <c:v>119.41001892</c:v>
                </c:pt>
                <c:pt idx="584">
                  <c:v>119.15998841000004</c:v>
                </c:pt>
                <c:pt idx="585">
                  <c:v>118.89999390000003</c:v>
                </c:pt>
                <c:pt idx="586">
                  <c:v>118.63999938999999</c:v>
                </c:pt>
                <c:pt idx="587">
                  <c:v>118.38000487999997</c:v>
                </c:pt>
                <c:pt idx="588">
                  <c:v>118.12001036999996</c:v>
                </c:pt>
                <c:pt idx="589">
                  <c:v>117.85000609999997</c:v>
                </c:pt>
                <c:pt idx="590">
                  <c:v>117.60000610999998</c:v>
                </c:pt>
                <c:pt idx="591">
                  <c:v>117.3400116</c:v>
                </c:pt>
                <c:pt idx="592">
                  <c:v>117.07000732999998</c:v>
                </c:pt>
                <c:pt idx="593">
                  <c:v>116.81001282</c:v>
                </c:pt>
                <c:pt idx="594">
                  <c:v>116.54000854999998</c:v>
                </c:pt>
                <c:pt idx="595">
                  <c:v>116.28001403999997</c:v>
                </c:pt>
                <c:pt idx="596">
                  <c:v>116.01000976999998</c:v>
                </c:pt>
                <c:pt idx="597">
                  <c:v>115.75001525999997</c:v>
                </c:pt>
                <c:pt idx="598">
                  <c:v>115.47000121999997</c:v>
                </c:pt>
                <c:pt idx="599">
                  <c:v>115.21000670999996</c:v>
                </c:pt>
                <c:pt idx="600">
                  <c:v>114.94000243999997</c:v>
                </c:pt>
                <c:pt idx="601">
                  <c:v>114.68000792999996</c:v>
                </c:pt>
                <c:pt idx="602">
                  <c:v>114.39999390000003</c:v>
                </c:pt>
                <c:pt idx="603">
                  <c:v>114.13999939000001</c:v>
                </c:pt>
                <c:pt idx="604">
                  <c:v>113.86001587000001</c:v>
                </c:pt>
                <c:pt idx="605">
                  <c:v>113.59001160000003</c:v>
                </c:pt>
                <c:pt idx="606">
                  <c:v>113.30999756</c:v>
                </c:pt>
                <c:pt idx="607">
                  <c:v>113.03999329000001</c:v>
                </c:pt>
                <c:pt idx="608">
                  <c:v>112.76998902</c:v>
                </c:pt>
                <c:pt idx="609">
                  <c:v>112.48999022999999</c:v>
                </c:pt>
                <c:pt idx="610">
                  <c:v>112.21000670999996</c:v>
                </c:pt>
                <c:pt idx="611">
                  <c:v>111.92999268000003</c:v>
                </c:pt>
                <c:pt idx="612">
                  <c:v>111.64999389000002</c:v>
                </c:pt>
                <c:pt idx="613">
                  <c:v>111.38000488</c:v>
                </c:pt>
                <c:pt idx="614">
                  <c:v>111.09999085000001</c:v>
                </c:pt>
                <c:pt idx="615">
                  <c:v>110.81999205999998</c:v>
                </c:pt>
                <c:pt idx="616">
                  <c:v>110.54000853999997</c:v>
                </c:pt>
                <c:pt idx="617">
                  <c:v>110.25999451000004</c:v>
                </c:pt>
                <c:pt idx="618">
                  <c:v>109.97999572000001</c:v>
                </c:pt>
                <c:pt idx="619">
                  <c:v>109.69000244</c:v>
                </c:pt>
                <c:pt idx="620">
                  <c:v>109.4099884</c:v>
                </c:pt>
                <c:pt idx="621">
                  <c:v>109.13000488999998</c:v>
                </c:pt>
                <c:pt idx="622">
                  <c:v>108.83999634000003</c:v>
                </c:pt>
                <c:pt idx="623">
                  <c:v>108.56001282</c:v>
                </c:pt>
                <c:pt idx="624">
                  <c:v>108.25999450999998</c:v>
                </c:pt>
                <c:pt idx="625">
                  <c:v>107.98001098999998</c:v>
                </c:pt>
                <c:pt idx="626">
                  <c:v>107.68998719000004</c:v>
                </c:pt>
                <c:pt idx="627">
                  <c:v>107.40000914999999</c:v>
                </c:pt>
                <c:pt idx="628">
                  <c:v>107.11999512</c:v>
                </c:pt>
                <c:pt idx="629">
                  <c:v>106.83000182999999</c:v>
                </c:pt>
                <c:pt idx="630">
                  <c:v>106.53999328</c:v>
                </c:pt>
                <c:pt idx="631">
                  <c:v>106.25</c:v>
                </c:pt>
                <c:pt idx="632">
                  <c:v>105.95001219999997</c:v>
                </c:pt>
                <c:pt idx="633">
                  <c:v>105.65998840000003</c:v>
                </c:pt>
                <c:pt idx="634">
                  <c:v>105.36999512</c:v>
                </c:pt>
                <c:pt idx="635">
                  <c:v>105.08001708999998</c:v>
                </c:pt>
                <c:pt idx="636">
                  <c:v>104.77999878000003</c:v>
                </c:pt>
                <c:pt idx="637">
                  <c:v>104.49000548999999</c:v>
                </c:pt>
                <c:pt idx="638">
                  <c:v>104.20001220999998</c:v>
                </c:pt>
                <c:pt idx="639">
                  <c:v>103.89001465000001</c:v>
                </c:pt>
                <c:pt idx="640">
                  <c:v>103.59999085000001</c:v>
                </c:pt>
                <c:pt idx="641">
                  <c:v>103.30000304999999</c:v>
                </c:pt>
                <c:pt idx="642">
                  <c:v>103</c:v>
                </c:pt>
                <c:pt idx="643">
                  <c:v>102.69998168999999</c:v>
                </c:pt>
                <c:pt idx="644">
                  <c:v>102.39999389000002</c:v>
                </c:pt>
                <c:pt idx="645">
                  <c:v>102.08999632999999</c:v>
                </c:pt>
                <c:pt idx="646">
                  <c:v>101.80000304999996</c:v>
                </c:pt>
                <c:pt idx="647">
                  <c:v>101.49000548999999</c:v>
                </c:pt>
                <c:pt idx="648">
                  <c:v>101.18000792999996</c:v>
                </c:pt>
                <c:pt idx="649">
                  <c:v>100.88002014</c:v>
                </c:pt>
                <c:pt idx="650">
                  <c:v>100.57998656999999</c:v>
                </c:pt>
                <c:pt idx="651">
                  <c:v>100.26998901000002</c:v>
                </c:pt>
                <c:pt idx="652">
                  <c:v>99.95999144999999</c:v>
                </c:pt>
                <c:pt idx="653">
                  <c:v>99.649993890000019</c:v>
                </c:pt>
                <c:pt idx="654">
                  <c:v>99.339996329999991</c:v>
                </c:pt>
                <c:pt idx="655">
                  <c:v>99.029998780000028</c:v>
                </c:pt>
                <c:pt idx="656">
                  <c:v>98.71998597000001</c:v>
                </c:pt>
                <c:pt idx="657">
                  <c:v>98.400009160000025</c:v>
                </c:pt>
                <c:pt idx="658">
                  <c:v>98.089981080000001</c:v>
                </c:pt>
                <c:pt idx="659">
                  <c:v>97.77998352000003</c:v>
                </c:pt>
                <c:pt idx="660">
                  <c:v>97.45999144999999</c:v>
                </c:pt>
                <c:pt idx="661">
                  <c:v>97.140014650000012</c:v>
                </c:pt>
                <c:pt idx="662">
                  <c:v>96.820007319999974</c:v>
                </c:pt>
                <c:pt idx="663">
                  <c:v>96.510009760000003</c:v>
                </c:pt>
                <c:pt idx="664">
                  <c:v>96.179992680000026</c:v>
                </c:pt>
                <c:pt idx="665">
                  <c:v>95.869995119999999</c:v>
                </c:pt>
                <c:pt idx="666">
                  <c:v>95.549987790000017</c:v>
                </c:pt>
                <c:pt idx="667">
                  <c:v>95.239990229999989</c:v>
                </c:pt>
                <c:pt idx="668">
                  <c:v>94.910003670000009</c:v>
                </c:pt>
                <c:pt idx="669">
                  <c:v>94.589996339999971</c:v>
                </c:pt>
                <c:pt idx="670">
                  <c:v>94.259994509999984</c:v>
                </c:pt>
                <c:pt idx="671">
                  <c:v>93.940017699999999</c:v>
                </c:pt>
                <c:pt idx="672">
                  <c:v>93.610000609999986</c:v>
                </c:pt>
                <c:pt idx="673">
                  <c:v>93.289993290000012</c:v>
                </c:pt>
                <c:pt idx="674">
                  <c:v>92.959991450000018</c:v>
                </c:pt>
                <c:pt idx="675">
                  <c:v>92.640014649999983</c:v>
                </c:pt>
                <c:pt idx="676">
                  <c:v>92.309997559999999</c:v>
                </c:pt>
                <c:pt idx="677">
                  <c:v>91.980010990000011</c:v>
                </c:pt>
                <c:pt idx="678">
                  <c:v>91.65000914999996</c:v>
                </c:pt>
                <c:pt idx="679">
                  <c:v>91.330001829999986</c:v>
                </c:pt>
                <c:pt idx="680">
                  <c:v>90.990005500000024</c:v>
                </c:pt>
                <c:pt idx="681">
                  <c:v>90.660003659999973</c:v>
                </c:pt>
                <c:pt idx="682">
                  <c:v>90.330017089999984</c:v>
                </c:pt>
                <c:pt idx="683">
                  <c:v>90</c:v>
                </c:pt>
                <c:pt idx="684">
                  <c:v>89.659988400000003</c:v>
                </c:pt>
                <c:pt idx="685">
                  <c:v>89.340011589999961</c:v>
                </c:pt>
                <c:pt idx="686">
                  <c:v>88.999984740000002</c:v>
                </c:pt>
                <c:pt idx="687">
                  <c:v>88.660003660000001</c:v>
                </c:pt>
                <c:pt idx="688">
                  <c:v>88.339996340000027</c:v>
                </c:pt>
                <c:pt idx="689">
                  <c:v>87.999999999999972</c:v>
                </c:pt>
                <c:pt idx="690">
                  <c:v>87.659988399999975</c:v>
                </c:pt>
                <c:pt idx="691">
                  <c:v>87.330001829999986</c:v>
                </c:pt>
                <c:pt idx="692">
                  <c:v>86.990005500000024</c:v>
                </c:pt>
                <c:pt idx="693">
                  <c:v>86.649993900000027</c:v>
                </c:pt>
                <c:pt idx="694">
                  <c:v>86.310012809999961</c:v>
                </c:pt>
                <c:pt idx="695">
                  <c:v>85.979980469999987</c:v>
                </c:pt>
                <c:pt idx="696">
                  <c:v>85.630004880000001</c:v>
                </c:pt>
                <c:pt idx="697">
                  <c:v>85.290008540000002</c:v>
                </c:pt>
                <c:pt idx="698">
                  <c:v>84.949996950000013</c:v>
                </c:pt>
                <c:pt idx="699">
                  <c:v>84.600006099999973</c:v>
                </c:pt>
                <c:pt idx="700">
                  <c:v>84.270004269999987</c:v>
                </c:pt>
                <c:pt idx="701">
                  <c:v>83.929992680000026</c:v>
                </c:pt>
                <c:pt idx="702">
                  <c:v>83.580001830000015</c:v>
                </c:pt>
                <c:pt idx="703">
                  <c:v>83.229995729999985</c:v>
                </c:pt>
                <c:pt idx="704">
                  <c:v>82.889999389999986</c:v>
                </c:pt>
                <c:pt idx="705">
                  <c:v>82.539993290000012</c:v>
                </c:pt>
                <c:pt idx="706">
                  <c:v>82.199996950000013</c:v>
                </c:pt>
                <c:pt idx="707">
                  <c:v>81.850006100000002</c:v>
                </c:pt>
                <c:pt idx="708">
                  <c:v>81.5</c:v>
                </c:pt>
                <c:pt idx="709">
                  <c:v>81.150009149999988</c:v>
                </c:pt>
                <c:pt idx="710">
                  <c:v>80.800003049999987</c:v>
                </c:pt>
                <c:pt idx="711">
                  <c:v>80.449996949999985</c:v>
                </c:pt>
                <c:pt idx="712">
                  <c:v>80.099990850000012</c:v>
                </c:pt>
                <c:pt idx="713">
                  <c:v>79.75</c:v>
                </c:pt>
                <c:pt idx="714">
                  <c:v>79.399993899999998</c:v>
                </c:pt>
                <c:pt idx="715">
                  <c:v>79.050003050000015</c:v>
                </c:pt>
                <c:pt idx="716">
                  <c:v>78.700012200000003</c:v>
                </c:pt>
                <c:pt idx="717">
                  <c:v>78.339996339999999</c:v>
                </c:pt>
                <c:pt idx="718">
                  <c:v>77.990005489999987</c:v>
                </c:pt>
                <c:pt idx="719">
                  <c:v>77.629989630000011</c:v>
                </c:pt>
                <c:pt idx="720">
                  <c:v>77.27999878</c:v>
                </c:pt>
                <c:pt idx="721">
                  <c:v>76.929992679999998</c:v>
                </c:pt>
                <c:pt idx="722">
                  <c:v>76.570007319999974</c:v>
                </c:pt>
                <c:pt idx="723">
                  <c:v>76.210006710000016</c:v>
                </c:pt>
                <c:pt idx="724">
                  <c:v>75.860000609999986</c:v>
                </c:pt>
                <c:pt idx="725">
                  <c:v>75.5</c:v>
                </c:pt>
                <c:pt idx="726">
                  <c:v>75.130004880000001</c:v>
                </c:pt>
                <c:pt idx="727">
                  <c:v>74.769989019999997</c:v>
                </c:pt>
                <c:pt idx="728">
                  <c:v>74.419998169999985</c:v>
                </c:pt>
                <c:pt idx="729">
                  <c:v>74.060012809999989</c:v>
                </c:pt>
                <c:pt idx="730">
                  <c:v>73.690002440000001</c:v>
                </c:pt>
                <c:pt idx="731">
                  <c:v>73.330001830000015</c:v>
                </c:pt>
                <c:pt idx="732">
                  <c:v>72.97000122</c:v>
                </c:pt>
                <c:pt idx="733">
                  <c:v>72.610000609999986</c:v>
                </c:pt>
                <c:pt idx="734">
                  <c:v>72.240005490000016</c:v>
                </c:pt>
                <c:pt idx="735">
                  <c:v>71.869995119999999</c:v>
                </c:pt>
                <c:pt idx="736">
                  <c:v>71.510009759999974</c:v>
                </c:pt>
                <c:pt idx="737">
                  <c:v>71.149993900000027</c:v>
                </c:pt>
                <c:pt idx="738">
                  <c:v>70.769989019999997</c:v>
                </c:pt>
                <c:pt idx="739">
                  <c:v>70.410003660000001</c:v>
                </c:pt>
                <c:pt idx="740">
                  <c:v>70.050003050000015</c:v>
                </c:pt>
                <c:pt idx="741">
                  <c:v>69.669998169999985</c:v>
                </c:pt>
                <c:pt idx="742">
                  <c:v>69.309997559999999</c:v>
                </c:pt>
                <c:pt idx="743">
                  <c:v>68.930007929999988</c:v>
                </c:pt>
                <c:pt idx="744">
                  <c:v>68.559997560000028</c:v>
                </c:pt>
                <c:pt idx="745">
                  <c:v>68.190002440000001</c:v>
                </c:pt>
                <c:pt idx="746">
                  <c:v>67.820007319999974</c:v>
                </c:pt>
                <c:pt idx="747">
                  <c:v>67.440002440000001</c:v>
                </c:pt>
                <c:pt idx="748">
                  <c:v>67.059997559999999</c:v>
                </c:pt>
                <c:pt idx="749">
                  <c:v>66.679992679999998</c:v>
                </c:pt>
                <c:pt idx="750">
                  <c:v>66.309997560000028</c:v>
                </c:pt>
                <c:pt idx="751">
                  <c:v>65.929992679999998</c:v>
                </c:pt>
                <c:pt idx="752">
                  <c:v>65.549987800000025</c:v>
                </c:pt>
                <c:pt idx="753">
                  <c:v>65.169998169999985</c:v>
                </c:pt>
                <c:pt idx="754">
                  <c:v>64.790008540000002</c:v>
                </c:pt>
                <c:pt idx="755">
                  <c:v>64.410003660000001</c:v>
                </c:pt>
                <c:pt idx="756">
                  <c:v>64.019989019999997</c:v>
                </c:pt>
                <c:pt idx="757">
                  <c:v>63.630004880000001</c:v>
                </c:pt>
                <c:pt idx="758">
                  <c:v>63.25</c:v>
                </c:pt>
                <c:pt idx="759">
                  <c:v>62.859985359999996</c:v>
                </c:pt>
                <c:pt idx="760">
                  <c:v>62.480010980000003</c:v>
                </c:pt>
                <c:pt idx="761">
                  <c:v>62.090011589999989</c:v>
                </c:pt>
                <c:pt idx="762">
                  <c:v>61.699996949999985</c:v>
                </c:pt>
                <c:pt idx="763">
                  <c:v>61.309997559999999</c:v>
                </c:pt>
                <c:pt idx="764">
                  <c:v>60.910003660000001</c:v>
                </c:pt>
                <c:pt idx="765">
                  <c:v>60.52999878</c:v>
                </c:pt>
                <c:pt idx="766">
                  <c:v>60.130004879999973</c:v>
                </c:pt>
                <c:pt idx="767">
                  <c:v>59.740005489999987</c:v>
                </c:pt>
                <c:pt idx="768">
                  <c:v>59.339996339999999</c:v>
                </c:pt>
                <c:pt idx="769">
                  <c:v>58.949996950000013</c:v>
                </c:pt>
                <c:pt idx="770">
                  <c:v>58.559997559999999</c:v>
                </c:pt>
                <c:pt idx="771">
                  <c:v>58.160003660000001</c:v>
                </c:pt>
                <c:pt idx="772">
                  <c:v>57.759994510000013</c:v>
                </c:pt>
                <c:pt idx="773">
                  <c:v>57.360000610000014</c:v>
                </c:pt>
                <c:pt idx="774">
                  <c:v>56.960006709999988</c:v>
                </c:pt>
                <c:pt idx="775">
                  <c:v>56.570007319999974</c:v>
                </c:pt>
                <c:pt idx="776">
                  <c:v>56.160003660000001</c:v>
                </c:pt>
                <c:pt idx="777">
                  <c:v>55.759994509999984</c:v>
                </c:pt>
                <c:pt idx="778">
                  <c:v>55.360000609999986</c:v>
                </c:pt>
                <c:pt idx="779">
                  <c:v>54.960006710000016</c:v>
                </c:pt>
                <c:pt idx="780">
                  <c:v>54.559997559999999</c:v>
                </c:pt>
                <c:pt idx="781">
                  <c:v>54.149993900000027</c:v>
                </c:pt>
                <c:pt idx="782">
                  <c:v>53.75</c:v>
                </c:pt>
                <c:pt idx="783">
                  <c:v>53.349990850000012</c:v>
                </c:pt>
                <c:pt idx="784">
                  <c:v>52.940002440000001</c:v>
                </c:pt>
                <c:pt idx="785">
                  <c:v>52.540008540000002</c:v>
                </c:pt>
                <c:pt idx="786">
                  <c:v>52.139999390000014</c:v>
                </c:pt>
                <c:pt idx="787">
                  <c:v>51.729995729999985</c:v>
                </c:pt>
                <c:pt idx="788">
                  <c:v>51.330001829999986</c:v>
                </c:pt>
                <c:pt idx="789">
                  <c:v>50.919998170000014</c:v>
                </c:pt>
                <c:pt idx="790">
                  <c:v>50.520004270000015</c:v>
                </c:pt>
                <c:pt idx="791">
                  <c:v>50.110000610000014</c:v>
                </c:pt>
                <c:pt idx="792">
                  <c:v>49.709991459999998</c:v>
                </c:pt>
                <c:pt idx="793">
                  <c:v>49.309997559999999</c:v>
                </c:pt>
                <c:pt idx="794">
                  <c:v>48.899993900000027</c:v>
                </c:pt>
                <c:pt idx="795">
                  <c:v>48.489990239999997</c:v>
                </c:pt>
                <c:pt idx="796">
                  <c:v>48.090011589999989</c:v>
                </c:pt>
                <c:pt idx="797">
                  <c:v>47.690002439999972</c:v>
                </c:pt>
                <c:pt idx="798">
                  <c:v>47.27999878</c:v>
                </c:pt>
                <c:pt idx="799">
                  <c:v>46.879989630000011</c:v>
                </c:pt>
                <c:pt idx="800">
                  <c:v>46.479995730000013</c:v>
                </c:pt>
                <c:pt idx="801">
                  <c:v>46.080001830000015</c:v>
                </c:pt>
                <c:pt idx="802">
                  <c:v>45.669998169999985</c:v>
                </c:pt>
                <c:pt idx="803">
                  <c:v>45.270004269999987</c:v>
                </c:pt>
                <c:pt idx="804">
                  <c:v>44.879989630000011</c:v>
                </c:pt>
                <c:pt idx="805">
                  <c:v>44.47000122</c:v>
                </c:pt>
                <c:pt idx="806">
                  <c:v>44.069992070000012</c:v>
                </c:pt>
                <c:pt idx="807">
                  <c:v>43.669998170000014</c:v>
                </c:pt>
                <c:pt idx="808">
                  <c:v>43.269989019999997</c:v>
                </c:pt>
                <c:pt idx="809">
                  <c:v>42.870010369999989</c:v>
                </c:pt>
                <c:pt idx="810">
                  <c:v>42.47000122</c:v>
                </c:pt>
                <c:pt idx="811">
                  <c:v>42.080001830000015</c:v>
                </c:pt>
                <c:pt idx="812">
                  <c:v>41.680007929999988</c:v>
                </c:pt>
                <c:pt idx="813">
                  <c:v>41.290008540000002</c:v>
                </c:pt>
                <c:pt idx="814">
                  <c:v>40.900009149999988</c:v>
                </c:pt>
                <c:pt idx="815">
                  <c:v>40.5</c:v>
                </c:pt>
                <c:pt idx="816">
                  <c:v>40.110000610000014</c:v>
                </c:pt>
                <c:pt idx="817">
                  <c:v>39.709991460000026</c:v>
                </c:pt>
                <c:pt idx="818">
                  <c:v>39.319992070000012</c:v>
                </c:pt>
                <c:pt idx="819">
                  <c:v>38.930007929999988</c:v>
                </c:pt>
                <c:pt idx="820">
                  <c:v>38.540008539999974</c:v>
                </c:pt>
                <c:pt idx="821">
                  <c:v>38.150009149999988</c:v>
                </c:pt>
                <c:pt idx="822">
                  <c:v>37.770004270000015</c:v>
                </c:pt>
                <c:pt idx="823">
                  <c:v>37.379989630000011</c:v>
                </c:pt>
                <c:pt idx="824">
                  <c:v>36.990005489999987</c:v>
                </c:pt>
                <c:pt idx="825">
                  <c:v>36.619995119999999</c:v>
                </c:pt>
                <c:pt idx="826">
                  <c:v>36.240005489999987</c:v>
                </c:pt>
                <c:pt idx="827">
                  <c:v>35.860000610000014</c:v>
                </c:pt>
                <c:pt idx="828">
                  <c:v>35.479995730000013</c:v>
                </c:pt>
                <c:pt idx="829">
                  <c:v>35.110000609999986</c:v>
                </c:pt>
                <c:pt idx="830">
                  <c:v>34.729995729999985</c:v>
                </c:pt>
                <c:pt idx="831">
                  <c:v>34.360000609999986</c:v>
                </c:pt>
                <c:pt idx="832">
                  <c:v>33.990005489999987</c:v>
                </c:pt>
                <c:pt idx="833">
                  <c:v>33.610000609999986</c:v>
                </c:pt>
                <c:pt idx="834">
                  <c:v>33.240005489999987</c:v>
                </c:pt>
                <c:pt idx="835">
                  <c:v>32.879989630000011</c:v>
                </c:pt>
                <c:pt idx="836">
                  <c:v>32.510009760000003</c:v>
                </c:pt>
                <c:pt idx="837">
                  <c:v>32.149993899999998</c:v>
                </c:pt>
                <c:pt idx="838">
                  <c:v>31.77999878</c:v>
                </c:pt>
                <c:pt idx="839">
                  <c:v>31.429992680000026</c:v>
                </c:pt>
                <c:pt idx="840">
                  <c:v>31.070007320000002</c:v>
                </c:pt>
                <c:pt idx="841">
                  <c:v>30.71998597000001</c:v>
                </c:pt>
                <c:pt idx="842">
                  <c:v>30.360000610000014</c:v>
                </c:pt>
                <c:pt idx="843">
                  <c:v>30.009994510000013</c:v>
                </c:pt>
                <c:pt idx="844">
                  <c:v>29.660003660000001</c:v>
                </c:pt>
                <c:pt idx="845">
                  <c:v>29.300003049999987</c:v>
                </c:pt>
                <c:pt idx="846">
                  <c:v>28.949996949999985</c:v>
                </c:pt>
                <c:pt idx="847">
                  <c:v>28.610000609999986</c:v>
                </c:pt>
                <c:pt idx="848">
                  <c:v>28.259994510000013</c:v>
                </c:pt>
                <c:pt idx="849">
                  <c:v>27.919998170000014</c:v>
                </c:pt>
                <c:pt idx="850">
                  <c:v>27.580001830000015</c:v>
                </c:pt>
                <c:pt idx="851">
                  <c:v>27.240005489999987</c:v>
                </c:pt>
                <c:pt idx="852">
                  <c:v>26.899993899999998</c:v>
                </c:pt>
                <c:pt idx="853">
                  <c:v>26.570007319999974</c:v>
                </c:pt>
                <c:pt idx="854">
                  <c:v>26.22000122</c:v>
                </c:pt>
                <c:pt idx="855">
                  <c:v>25.889999390000014</c:v>
                </c:pt>
                <c:pt idx="856">
                  <c:v>25.550003049999987</c:v>
                </c:pt>
                <c:pt idx="857">
                  <c:v>25.229995730000013</c:v>
                </c:pt>
                <c:pt idx="858">
                  <c:v>24.900009149999988</c:v>
                </c:pt>
                <c:pt idx="859">
                  <c:v>24.569992070000012</c:v>
                </c:pt>
                <c:pt idx="860">
                  <c:v>24.25</c:v>
                </c:pt>
                <c:pt idx="861">
                  <c:v>23.919998170000014</c:v>
                </c:pt>
                <c:pt idx="862">
                  <c:v>23.590011589999989</c:v>
                </c:pt>
                <c:pt idx="863">
                  <c:v>23.270004270000015</c:v>
                </c:pt>
                <c:pt idx="864">
                  <c:v>22.949996950000013</c:v>
                </c:pt>
                <c:pt idx="865">
                  <c:v>22.630004879999973</c:v>
                </c:pt>
                <c:pt idx="866">
                  <c:v>22.300003049999987</c:v>
                </c:pt>
                <c:pt idx="867">
                  <c:v>21.979995729999985</c:v>
                </c:pt>
                <c:pt idx="868">
                  <c:v>21.669998170000014</c:v>
                </c:pt>
                <c:pt idx="869">
                  <c:v>21.350006099999973</c:v>
                </c:pt>
                <c:pt idx="870">
                  <c:v>21.02999878</c:v>
                </c:pt>
                <c:pt idx="871">
                  <c:v>20.72000122</c:v>
                </c:pt>
                <c:pt idx="872">
                  <c:v>20.399993899999998</c:v>
                </c:pt>
                <c:pt idx="873">
                  <c:v>20.089996339999999</c:v>
                </c:pt>
                <c:pt idx="874">
                  <c:v>19.77999878</c:v>
                </c:pt>
                <c:pt idx="875">
                  <c:v>19.47000122</c:v>
                </c:pt>
                <c:pt idx="876">
                  <c:v>19.150009149999988</c:v>
                </c:pt>
                <c:pt idx="877">
                  <c:v>18.839996339999999</c:v>
                </c:pt>
                <c:pt idx="878">
                  <c:v>18.519989020000025</c:v>
                </c:pt>
                <c:pt idx="879">
                  <c:v>18.209991459999998</c:v>
                </c:pt>
                <c:pt idx="880">
                  <c:v>17.899993899999998</c:v>
                </c:pt>
                <c:pt idx="881">
                  <c:v>17.590011589999989</c:v>
                </c:pt>
                <c:pt idx="882">
                  <c:v>17.27999878</c:v>
                </c:pt>
                <c:pt idx="883">
                  <c:v>16.97000122</c:v>
                </c:pt>
                <c:pt idx="884">
                  <c:v>16.650009149999988</c:v>
                </c:pt>
                <c:pt idx="885">
                  <c:v>16.339996339999999</c:v>
                </c:pt>
                <c:pt idx="886">
                  <c:v>16.039993290000012</c:v>
                </c:pt>
                <c:pt idx="887">
                  <c:v>15.729995730000013</c:v>
                </c:pt>
                <c:pt idx="888">
                  <c:v>15.419998170000014</c:v>
                </c:pt>
                <c:pt idx="889">
                  <c:v>15.110000610000014</c:v>
                </c:pt>
                <c:pt idx="890">
                  <c:v>14.789993290000012</c:v>
                </c:pt>
                <c:pt idx="891">
                  <c:v>14.479995729999985</c:v>
                </c:pt>
                <c:pt idx="892">
                  <c:v>14.169998169999985</c:v>
                </c:pt>
                <c:pt idx="893">
                  <c:v>13.860000609999986</c:v>
                </c:pt>
                <c:pt idx="894">
                  <c:v>13.550003050000015</c:v>
                </c:pt>
                <c:pt idx="895">
                  <c:v>13.229995730000013</c:v>
                </c:pt>
                <c:pt idx="896">
                  <c:v>12.920013420000004</c:v>
                </c:pt>
                <c:pt idx="897">
                  <c:v>12.610000610000014</c:v>
                </c:pt>
                <c:pt idx="898">
                  <c:v>12.299987800000025</c:v>
                </c:pt>
                <c:pt idx="899">
                  <c:v>11.980010980000003</c:v>
                </c:pt>
                <c:pt idx="900">
                  <c:v>11.669998170000014</c:v>
                </c:pt>
                <c:pt idx="901">
                  <c:v>11.360000610000014</c:v>
                </c:pt>
                <c:pt idx="902">
                  <c:v>11.040008540000002</c:v>
                </c:pt>
                <c:pt idx="903">
                  <c:v>10.729995730000013</c:v>
                </c:pt>
                <c:pt idx="904">
                  <c:v>10.420013420000004</c:v>
                </c:pt>
                <c:pt idx="905">
                  <c:v>10.100006100000002</c:v>
                </c:pt>
                <c:pt idx="906">
                  <c:v>9.7899932900000124</c:v>
                </c:pt>
                <c:pt idx="907">
                  <c:v>9.4700012200000003</c:v>
                </c:pt>
                <c:pt idx="908">
                  <c:v>9.1499938999999983</c:v>
                </c:pt>
                <c:pt idx="909">
                  <c:v>8.8400115899999889</c:v>
                </c:pt>
                <c:pt idx="910">
                  <c:v>8.5200042699999869</c:v>
                </c:pt>
                <c:pt idx="911">
                  <c:v>8.2099914600000261</c:v>
                </c:pt>
                <c:pt idx="912">
                  <c:v>7.8899993899999856</c:v>
                </c:pt>
                <c:pt idx="913">
                  <c:v>7.5800018299999863</c:v>
                </c:pt>
                <c:pt idx="914">
                  <c:v>7.2600097599999742</c:v>
                </c:pt>
                <c:pt idx="915">
                  <c:v>6.949996949999985</c:v>
                </c:pt>
                <c:pt idx="916">
                  <c:v>6.639999390000014</c:v>
                </c:pt>
                <c:pt idx="917">
                  <c:v>6.3300018299999863</c:v>
                </c:pt>
                <c:pt idx="918">
                  <c:v>6.0100097599999742</c:v>
                </c:pt>
                <c:pt idx="919">
                  <c:v>5.7000122000000033</c:v>
                </c:pt>
                <c:pt idx="920">
                  <c:v>5.3999938999999983</c:v>
                </c:pt>
                <c:pt idx="921">
                  <c:v>5.0800018299999863</c:v>
                </c:pt>
                <c:pt idx="922">
                  <c:v>4.7799987800000281</c:v>
                </c:pt>
                <c:pt idx="923">
                  <c:v>4.4799957300000131</c:v>
                </c:pt>
                <c:pt idx="924">
                  <c:v>4.1699981699999853</c:v>
                </c:pt>
                <c:pt idx="925">
                  <c:v>3.8600006100000144</c:v>
                </c:pt>
                <c:pt idx="926">
                  <c:v>3.5600128099999893</c:v>
                </c:pt>
                <c:pt idx="927">
                  <c:v>3.2599945100000127</c:v>
                </c:pt>
                <c:pt idx="928">
                  <c:v>2.9599914599999977</c:v>
                </c:pt>
                <c:pt idx="929">
                  <c:v>2.660003660000001</c:v>
                </c:pt>
                <c:pt idx="930">
                  <c:v>2.360000609999986</c:v>
                </c:pt>
                <c:pt idx="931">
                  <c:v>2.0599975599999993</c:v>
                </c:pt>
                <c:pt idx="932">
                  <c:v>1.7600097600000026</c:v>
                </c:pt>
                <c:pt idx="933">
                  <c:v>1.4700012200000003</c:v>
                </c:pt>
                <c:pt idx="934">
                  <c:v>1.1699981699999853</c:v>
                </c:pt>
                <c:pt idx="935">
                  <c:v>0.8699951200000271</c:v>
                </c:pt>
                <c:pt idx="936">
                  <c:v>0.57000731999997356</c:v>
                </c:pt>
                <c:pt idx="937">
                  <c:v>0.28001402999998959</c:v>
                </c:pt>
                <c:pt idx="938">
                  <c:v>-9.9945099999843023E-3</c:v>
                </c:pt>
                <c:pt idx="939">
                  <c:v>-0.30000304999998662</c:v>
                </c:pt>
                <c:pt idx="940">
                  <c:v>-0.60000610000000165</c:v>
                </c:pt>
                <c:pt idx="941">
                  <c:v>-0.88000488000000132</c:v>
                </c:pt>
                <c:pt idx="942">
                  <c:v>-1.1699981699999853</c:v>
                </c:pt>
                <c:pt idx="943">
                  <c:v>-1.4600067099999876</c:v>
                </c:pt>
                <c:pt idx="944">
                  <c:v>-1.75</c:v>
                </c:pt>
                <c:pt idx="945">
                  <c:v>-2.0400085400000023</c:v>
                </c:pt>
                <c:pt idx="946">
                  <c:v>-2.3300018299999863</c:v>
                </c:pt>
                <c:pt idx="947">
                  <c:v>-2.610000609999986</c:v>
                </c:pt>
                <c:pt idx="948">
                  <c:v>-2.8999939000000268</c:v>
                </c:pt>
                <c:pt idx="949">
                  <c:v>-3.1800079299999879</c:v>
                </c:pt>
                <c:pt idx="950">
                  <c:v>-3.4600067099999876</c:v>
                </c:pt>
                <c:pt idx="951">
                  <c:v>-3.7399902399999974</c:v>
                </c:pt>
                <c:pt idx="952">
                  <c:v>-4.0200042699999869</c:v>
                </c:pt>
                <c:pt idx="953">
                  <c:v>-4.3099975599999993</c:v>
                </c:pt>
                <c:pt idx="954">
                  <c:v>-4.5800018300000147</c:v>
                </c:pt>
                <c:pt idx="955">
                  <c:v>-4.8600006100000144</c:v>
                </c:pt>
                <c:pt idx="956">
                  <c:v>-5.1300048800000013</c:v>
                </c:pt>
                <c:pt idx="957">
                  <c:v>-5.3999938999999983</c:v>
                </c:pt>
                <c:pt idx="958">
                  <c:v>-5.6800079299999879</c:v>
                </c:pt>
                <c:pt idx="959">
                  <c:v>-5.949996949999985</c:v>
                </c:pt>
                <c:pt idx="960">
                  <c:v>-6.2200012200000003</c:v>
                </c:pt>
                <c:pt idx="961">
                  <c:v>-6.5</c:v>
                </c:pt>
                <c:pt idx="962">
                  <c:v>-6.7600097599999742</c:v>
                </c:pt>
                <c:pt idx="963">
                  <c:v>-7.0299987799999997</c:v>
                </c:pt>
                <c:pt idx="964">
                  <c:v>-7.3000030499999866</c:v>
                </c:pt>
                <c:pt idx="965">
                  <c:v>-7.5699920700000121</c:v>
                </c:pt>
                <c:pt idx="966">
                  <c:v>-7.8300018299999863</c:v>
                </c:pt>
                <c:pt idx="967">
                  <c:v>-8.089996339999999</c:v>
                </c:pt>
                <c:pt idx="968">
                  <c:v>-8.3600006100000144</c:v>
                </c:pt>
                <c:pt idx="969">
                  <c:v>-8.6199951199999987</c:v>
                </c:pt>
                <c:pt idx="970">
                  <c:v>-8.8799896300000114</c:v>
                </c:pt>
                <c:pt idx="971">
                  <c:v>-9.139999390000014</c:v>
                </c:pt>
                <c:pt idx="972">
                  <c:v>-9.3899993899999856</c:v>
                </c:pt>
                <c:pt idx="973">
                  <c:v>-9.6499938999999983</c:v>
                </c:pt>
                <c:pt idx="974">
                  <c:v>-9.910003660000001</c:v>
                </c:pt>
                <c:pt idx="975">
                  <c:v>-10.169998170000014</c:v>
                </c:pt>
                <c:pt idx="976">
                  <c:v>-10.410003660000001</c:v>
                </c:pt>
                <c:pt idx="977">
                  <c:v>-10.660003659999973</c:v>
                </c:pt>
                <c:pt idx="978">
                  <c:v>-10.919998170000014</c:v>
                </c:pt>
                <c:pt idx="979">
                  <c:v>-11.160003660000001</c:v>
                </c:pt>
                <c:pt idx="980">
                  <c:v>-11.410003660000001</c:v>
                </c:pt>
                <c:pt idx="981">
                  <c:v>-11.659988410000011</c:v>
                </c:pt>
                <c:pt idx="982">
                  <c:v>-11.910003660000001</c:v>
                </c:pt>
                <c:pt idx="983">
                  <c:v>-12.149993900000027</c:v>
                </c:pt>
                <c:pt idx="984">
                  <c:v>-12.389999389999986</c:v>
                </c:pt>
                <c:pt idx="985">
                  <c:v>-12.639999390000014</c:v>
                </c:pt>
                <c:pt idx="986">
                  <c:v>-12.880004879999973</c:v>
                </c:pt>
                <c:pt idx="987">
                  <c:v>-13.110000609999986</c:v>
                </c:pt>
                <c:pt idx="988">
                  <c:v>-13.350006100000002</c:v>
                </c:pt>
                <c:pt idx="989">
                  <c:v>-13.589996340000027</c:v>
                </c:pt>
                <c:pt idx="990">
                  <c:v>-13.829986579999996</c:v>
                </c:pt>
                <c:pt idx="991">
                  <c:v>-14.070007319999974</c:v>
                </c:pt>
                <c:pt idx="992">
                  <c:v>-14.300003049999987</c:v>
                </c:pt>
                <c:pt idx="993">
                  <c:v>-14.539993290000012</c:v>
                </c:pt>
                <c:pt idx="994">
                  <c:v>-14.770004269999987</c:v>
                </c:pt>
                <c:pt idx="995">
                  <c:v>-14.990005489999987</c:v>
                </c:pt>
                <c:pt idx="996">
                  <c:v>-15.220001219999972</c:v>
                </c:pt>
                <c:pt idx="997">
                  <c:v>-15.460006710000016</c:v>
                </c:pt>
                <c:pt idx="998">
                  <c:v>-15.680007929999988</c:v>
                </c:pt>
                <c:pt idx="999">
                  <c:v>-15.899993899999998</c:v>
                </c:pt>
                <c:pt idx="1000">
                  <c:v>-16.129989630000011</c:v>
                </c:pt>
                <c:pt idx="1001">
                  <c:v>-16.350006100000002</c:v>
                </c:pt>
                <c:pt idx="1002">
                  <c:v>-16.569992070000012</c:v>
                </c:pt>
                <c:pt idx="1003">
                  <c:v>-16.789993290000012</c:v>
                </c:pt>
                <c:pt idx="1004">
                  <c:v>-17.009994510000013</c:v>
                </c:pt>
                <c:pt idx="1005">
                  <c:v>-17.22000122</c:v>
                </c:pt>
                <c:pt idx="1006">
                  <c:v>-17.440002440000001</c:v>
                </c:pt>
                <c:pt idx="1007">
                  <c:v>-17.659988410000011</c:v>
                </c:pt>
                <c:pt idx="1008">
                  <c:v>-17.870010369999989</c:v>
                </c:pt>
                <c:pt idx="1009">
                  <c:v>-18.080001829999986</c:v>
                </c:pt>
                <c:pt idx="1010">
                  <c:v>-18.290008539999974</c:v>
                </c:pt>
                <c:pt idx="1011">
                  <c:v>-18.509994510000013</c:v>
                </c:pt>
                <c:pt idx="1012">
                  <c:v>-18.72000122</c:v>
                </c:pt>
                <c:pt idx="1013">
                  <c:v>-18.929992679999998</c:v>
                </c:pt>
                <c:pt idx="1014">
                  <c:v>-19.139999389999986</c:v>
                </c:pt>
                <c:pt idx="1015">
                  <c:v>-19.330001829999986</c:v>
                </c:pt>
                <c:pt idx="1016">
                  <c:v>-19.540008539999974</c:v>
                </c:pt>
                <c:pt idx="1017">
                  <c:v>-19.75</c:v>
                </c:pt>
                <c:pt idx="1018">
                  <c:v>-19.959991460000026</c:v>
                </c:pt>
                <c:pt idx="1019">
                  <c:v>-20.160003660000001</c:v>
                </c:pt>
                <c:pt idx="1020">
                  <c:v>-20.360000609999986</c:v>
                </c:pt>
                <c:pt idx="1021">
                  <c:v>-20.559997559999999</c:v>
                </c:pt>
                <c:pt idx="1022">
                  <c:v>-20.759994510000013</c:v>
                </c:pt>
                <c:pt idx="1023">
                  <c:v>-20.97000122</c:v>
                </c:pt>
                <c:pt idx="1024">
                  <c:v>-21.160003660000001</c:v>
                </c:pt>
                <c:pt idx="1025">
                  <c:v>-21.360000609999986</c:v>
                </c:pt>
                <c:pt idx="1026">
                  <c:v>-21.550003049999987</c:v>
                </c:pt>
                <c:pt idx="1027">
                  <c:v>-21.759994509999999</c:v>
                </c:pt>
                <c:pt idx="1028">
                  <c:v>-21.949996949999999</c:v>
                </c:pt>
                <c:pt idx="1029">
                  <c:v>-22.140007019999999</c:v>
                </c:pt>
                <c:pt idx="1030">
                  <c:v>-22.330001829999986</c:v>
                </c:pt>
                <c:pt idx="1031">
                  <c:v>-22.52999878</c:v>
                </c:pt>
                <c:pt idx="1032">
                  <c:v>-22.709999089999997</c:v>
                </c:pt>
                <c:pt idx="1033">
                  <c:v>-22.90999604000001</c:v>
                </c:pt>
                <c:pt idx="1034">
                  <c:v>-23.099990850000012</c:v>
                </c:pt>
                <c:pt idx="1035">
                  <c:v>-23.279998780000014</c:v>
                </c:pt>
                <c:pt idx="1036">
                  <c:v>-23.469993590000016</c:v>
                </c:pt>
                <c:pt idx="1037">
                  <c:v>-23.650001520000004</c:v>
                </c:pt>
                <c:pt idx="1038">
                  <c:v>-23.840003960000004</c:v>
                </c:pt>
                <c:pt idx="1039">
                  <c:v>-24.020004270000001</c:v>
                </c:pt>
                <c:pt idx="1040">
                  <c:v>-24.199996949999999</c:v>
                </c:pt>
                <c:pt idx="1041">
                  <c:v>-24.380004879999987</c:v>
                </c:pt>
                <c:pt idx="1042">
                  <c:v>-24.559997560000014</c:v>
                </c:pt>
                <c:pt idx="1043">
                  <c:v>-24.730003359999998</c:v>
                </c:pt>
                <c:pt idx="1044">
                  <c:v>-24.909996039999996</c:v>
                </c:pt>
                <c:pt idx="1045">
                  <c:v>-25.090003969999984</c:v>
                </c:pt>
                <c:pt idx="1046">
                  <c:v>-25.269996640000002</c:v>
                </c:pt>
                <c:pt idx="1047">
                  <c:v>-25.450004579999984</c:v>
                </c:pt>
                <c:pt idx="1048">
                  <c:v>-25.620002749999998</c:v>
                </c:pt>
                <c:pt idx="1049">
                  <c:v>-25.790000920000011</c:v>
                </c:pt>
                <c:pt idx="1050">
                  <c:v>-25.959991459999998</c:v>
                </c:pt>
                <c:pt idx="1051">
                  <c:v>-26.130004880000001</c:v>
                </c:pt>
                <c:pt idx="1052">
                  <c:v>-26.300003049999987</c:v>
                </c:pt>
                <c:pt idx="1053">
                  <c:v>-26.460006709999988</c:v>
                </c:pt>
                <c:pt idx="1054">
                  <c:v>-26.630004880000001</c:v>
                </c:pt>
                <c:pt idx="1055">
                  <c:v>-26.800003050000001</c:v>
                </c:pt>
                <c:pt idx="1056">
                  <c:v>-26.959991460000012</c:v>
                </c:pt>
                <c:pt idx="1057">
                  <c:v>-27.119995120000013</c:v>
                </c:pt>
                <c:pt idx="1058">
                  <c:v>-27.279998780000014</c:v>
                </c:pt>
                <c:pt idx="1059">
                  <c:v>-27.440002439999986</c:v>
                </c:pt>
                <c:pt idx="1060">
                  <c:v>-27.610000609999986</c:v>
                </c:pt>
                <c:pt idx="1061">
                  <c:v>-27.759994510000013</c:v>
                </c:pt>
                <c:pt idx="1062">
                  <c:v>-27.919998170000014</c:v>
                </c:pt>
                <c:pt idx="1063">
                  <c:v>-28.080009459999999</c:v>
                </c:pt>
                <c:pt idx="1064">
                  <c:v>-28.239997860000003</c:v>
                </c:pt>
                <c:pt idx="1065">
                  <c:v>-28.390007019999985</c:v>
                </c:pt>
                <c:pt idx="1066">
                  <c:v>-28.540000920000011</c:v>
                </c:pt>
                <c:pt idx="1067">
                  <c:v>-28.700004570000004</c:v>
                </c:pt>
                <c:pt idx="1068">
                  <c:v>-28.84000395999999</c:v>
                </c:pt>
                <c:pt idx="1069">
                  <c:v>-29.000000000000014</c:v>
                </c:pt>
                <c:pt idx="1070">
                  <c:v>-29.13999939</c:v>
                </c:pt>
                <c:pt idx="1071">
                  <c:v>-29.300003049999987</c:v>
                </c:pt>
                <c:pt idx="1072">
                  <c:v>-29.440002440000001</c:v>
                </c:pt>
                <c:pt idx="1073">
                  <c:v>-29.590003969999984</c:v>
                </c:pt>
                <c:pt idx="1074">
                  <c:v>-29.739997860000003</c:v>
                </c:pt>
                <c:pt idx="1075">
                  <c:v>-29.889999390000014</c:v>
                </c:pt>
                <c:pt idx="1076">
                  <c:v>-30.02999878</c:v>
                </c:pt>
                <c:pt idx="1077">
                  <c:v>-30.179992680000012</c:v>
                </c:pt>
                <c:pt idx="1078">
                  <c:v>-30.330009459999985</c:v>
                </c:pt>
                <c:pt idx="1079">
                  <c:v>-30.47000122</c:v>
                </c:pt>
                <c:pt idx="1080">
                  <c:v>-30.609992980000015</c:v>
                </c:pt>
                <c:pt idx="1081">
                  <c:v>-30.760009759999988</c:v>
                </c:pt>
                <c:pt idx="1082">
                  <c:v>-30.899993899999998</c:v>
                </c:pt>
                <c:pt idx="1083">
                  <c:v>-31.04999543000001</c:v>
                </c:pt>
                <c:pt idx="1084">
                  <c:v>-31.189994810000016</c:v>
                </c:pt>
                <c:pt idx="1085">
                  <c:v>-31.319999689999989</c:v>
                </c:pt>
                <c:pt idx="1086">
                  <c:v>-31.460006709999988</c:v>
                </c:pt>
                <c:pt idx="1087">
                  <c:v>-31.590995790000008</c:v>
                </c:pt>
                <c:pt idx="1088">
                  <c:v>-31.730003355999983</c:v>
                </c:pt>
                <c:pt idx="1089">
                  <c:v>-31.869003292999992</c:v>
                </c:pt>
                <c:pt idx="1090">
                  <c:v>-31.998001099000021</c:v>
                </c:pt>
                <c:pt idx="1091">
                  <c:v>-32.137001035999987</c:v>
                </c:pt>
                <c:pt idx="1092">
                  <c:v>-32.270996096000019</c:v>
                </c:pt>
                <c:pt idx="1093">
                  <c:v>-32.400009151999996</c:v>
                </c:pt>
                <c:pt idx="1094">
                  <c:v>-32.529998778999996</c:v>
                </c:pt>
                <c:pt idx="1095">
                  <c:v>-32.659996035999995</c:v>
                </c:pt>
                <c:pt idx="1096">
                  <c:v>-32.779991154000015</c:v>
                </c:pt>
                <c:pt idx="1097">
                  <c:v>-32.911003110999999</c:v>
                </c:pt>
                <c:pt idx="1098">
                  <c:v>-33.040992739000004</c:v>
                </c:pt>
                <c:pt idx="1099">
                  <c:v>-33.162002567000002</c:v>
                </c:pt>
                <c:pt idx="1100">
                  <c:v>-33.282005312999999</c:v>
                </c:pt>
                <c:pt idx="1101">
                  <c:v>-33.407005314000003</c:v>
                </c:pt>
                <c:pt idx="1102">
                  <c:v>-33.528999333000002</c:v>
                </c:pt>
                <c:pt idx="1103">
                  <c:v>-33.650001529999997</c:v>
                </c:pt>
                <c:pt idx="1104">
                  <c:v>-33.771003727999997</c:v>
                </c:pt>
                <c:pt idx="1105">
                  <c:v>-33.892997737000002</c:v>
                </c:pt>
                <c:pt idx="1106">
                  <c:v>-34.013999933999997</c:v>
                </c:pt>
                <c:pt idx="1107">
                  <c:v>-34.136001583000009</c:v>
                </c:pt>
                <c:pt idx="1108">
                  <c:v>-34.248001102000003</c:v>
                </c:pt>
                <c:pt idx="1109">
                  <c:v>-34.370002749999998</c:v>
                </c:pt>
                <c:pt idx="1110">
                  <c:v>-34.486999511999997</c:v>
                </c:pt>
                <c:pt idx="1111">
                  <c:v>-34.598999020000008</c:v>
                </c:pt>
                <c:pt idx="1112">
                  <c:v>-34.712005618999996</c:v>
                </c:pt>
                <c:pt idx="1113">
                  <c:v>-34.823997497999997</c:v>
                </c:pt>
                <c:pt idx="1114">
                  <c:v>-34.936996457000006</c:v>
                </c:pt>
                <c:pt idx="1115">
                  <c:v>-35.050003055999994</c:v>
                </c:pt>
                <c:pt idx="1116">
                  <c:v>-35.163002015000004</c:v>
                </c:pt>
                <c:pt idx="1117">
                  <c:v>-35.276000973999999</c:v>
                </c:pt>
                <c:pt idx="1118">
                  <c:v>-35.378997803000004</c:v>
                </c:pt>
                <c:pt idx="1119">
                  <c:v>-35.486999515999997</c:v>
                </c:pt>
                <c:pt idx="1120">
                  <c:v>-35.599998475000007</c:v>
                </c:pt>
                <c:pt idx="1121">
                  <c:v>-35.704002383999992</c:v>
                </c:pt>
                <c:pt idx="1122">
                  <c:v>-35.807998654000002</c:v>
                </c:pt>
                <c:pt idx="1123">
                  <c:v>-35.922004704000003</c:v>
                </c:pt>
                <c:pt idx="1124">
                  <c:v>-36.024993893000001</c:v>
                </c:pt>
                <c:pt idx="1125">
                  <c:v>-36.128997803000004</c:v>
                </c:pt>
                <c:pt idx="1126">
                  <c:v>-36.233001712999993</c:v>
                </c:pt>
                <c:pt idx="1127">
                  <c:v>-36.336997982</c:v>
                </c:pt>
                <c:pt idx="1128">
                  <c:v>-36.435997006000008</c:v>
                </c:pt>
                <c:pt idx="1129">
                  <c:v>-36.540000914999993</c:v>
                </c:pt>
                <c:pt idx="1130">
                  <c:v>-36.644004824999996</c:v>
                </c:pt>
                <c:pt idx="1131">
                  <c:v>-36.738998414999998</c:v>
                </c:pt>
                <c:pt idx="1132">
                  <c:v>-36.833000185000003</c:v>
                </c:pt>
                <c:pt idx="1133">
                  <c:v>-36.937995905999998</c:v>
                </c:pt>
                <c:pt idx="1134">
                  <c:v>-37.032997135999992</c:v>
                </c:pt>
                <c:pt idx="1135">
                  <c:v>-37.127998356999996</c:v>
                </c:pt>
                <c:pt idx="1136">
                  <c:v>-37.222000125999998</c:v>
                </c:pt>
                <c:pt idx="1137">
                  <c:v>-37.311996460000003</c:v>
                </c:pt>
                <c:pt idx="1138">
                  <c:v>-37.406997680000003</c:v>
                </c:pt>
                <c:pt idx="1139">
                  <c:v>-37.501998901000007</c:v>
                </c:pt>
                <c:pt idx="1140">
                  <c:v>-37.597999572000006</c:v>
                </c:pt>
                <c:pt idx="1141">
                  <c:v>-37.682998662000003</c:v>
                </c:pt>
                <c:pt idx="1142">
                  <c:v>-37.777999882000003</c:v>
                </c:pt>
                <c:pt idx="1143">
                  <c:v>-37.863998413000004</c:v>
                </c:pt>
                <c:pt idx="1144">
                  <c:v>-37.958999633999994</c:v>
                </c:pt>
                <c:pt idx="1145">
                  <c:v>-38.04499816500001</c:v>
                </c:pt>
                <c:pt idx="1146">
                  <c:v>-38.134994508999995</c:v>
                </c:pt>
                <c:pt idx="1147">
                  <c:v>-38.221000669999995</c:v>
                </c:pt>
                <c:pt idx="1148">
                  <c:v>-38.305999759999992</c:v>
                </c:pt>
                <c:pt idx="1149">
                  <c:v>-38.391998290999993</c:v>
                </c:pt>
                <c:pt idx="1150">
                  <c:v>-38.477996822000009</c:v>
                </c:pt>
                <c:pt idx="1151">
                  <c:v>-38.563995363000004</c:v>
                </c:pt>
                <c:pt idx="1152">
                  <c:v>-38.649002073000005</c:v>
                </c:pt>
                <c:pt idx="1153">
                  <c:v>-38.735000614</c:v>
                </c:pt>
                <c:pt idx="1154">
                  <c:v>-38.820999146000005</c:v>
                </c:pt>
                <c:pt idx="1155">
                  <c:v>-38.900993349000004</c:v>
                </c:pt>
                <c:pt idx="1156">
                  <c:v>-38.986999510000004</c:v>
                </c:pt>
                <c:pt idx="1157">
                  <c:v>-39.062995911000002</c:v>
                </c:pt>
                <c:pt idx="1158">
                  <c:v>-39.148994442000003</c:v>
                </c:pt>
                <c:pt idx="1159">
                  <c:v>-39.224998472999999</c:v>
                </c:pt>
                <c:pt idx="1160">
                  <c:v>-39.301994324999995</c:v>
                </c:pt>
                <c:pt idx="1161">
                  <c:v>-39.388004301000002</c:v>
                </c:pt>
                <c:pt idx="1162">
                  <c:v>-39.464000702</c:v>
                </c:pt>
                <c:pt idx="1163">
                  <c:v>-39.539997102999997</c:v>
                </c:pt>
                <c:pt idx="1164">
                  <c:v>-39.617000585</c:v>
                </c:pt>
                <c:pt idx="1165">
                  <c:v>-39.687000277999999</c:v>
                </c:pt>
                <c:pt idx="1166">
                  <c:v>-39.763999935000001</c:v>
                </c:pt>
                <c:pt idx="1167">
                  <c:v>-39.840003965999998</c:v>
                </c:pt>
                <c:pt idx="1168">
                  <c:v>-39.916999818000001</c:v>
                </c:pt>
                <c:pt idx="1169">
                  <c:v>-39.989997863999996</c:v>
                </c:pt>
                <c:pt idx="1170">
                  <c:v>-40.064002990000006</c:v>
                </c:pt>
                <c:pt idx="1171">
                  <c:v>-40.137001037000005</c:v>
                </c:pt>
                <c:pt idx="1172">
                  <c:v>-40.208999634000001</c:v>
                </c:pt>
                <c:pt idx="1173">
                  <c:v>-40.279998779000003</c:v>
                </c:pt>
                <c:pt idx="1174">
                  <c:v>-40.351001739000004</c:v>
                </c:pt>
                <c:pt idx="1175">
                  <c:v>-40.421001434000004</c:v>
                </c:pt>
                <c:pt idx="1176">
                  <c:v>-40.491001128999997</c:v>
                </c:pt>
                <c:pt idx="1177">
                  <c:v>-40.559001922999997</c:v>
                </c:pt>
                <c:pt idx="1178">
                  <c:v>-40.627002716</c:v>
                </c:pt>
                <c:pt idx="1179">
                  <c:v>-40.693996429000009</c:v>
                </c:pt>
                <c:pt idx="1180">
                  <c:v>-40.760997771999996</c:v>
                </c:pt>
                <c:pt idx="1181">
                  <c:v>-40.826999665000002</c:v>
                </c:pt>
                <c:pt idx="1182">
                  <c:v>-40.891998291</c:v>
                </c:pt>
                <c:pt idx="1183">
                  <c:v>-40.957000732999994</c:v>
                </c:pt>
                <c:pt idx="1184">
                  <c:v>-41.020996093999997</c:v>
                </c:pt>
                <c:pt idx="1185">
                  <c:v>-41.083999634000001</c:v>
                </c:pt>
                <c:pt idx="1186">
                  <c:v>-41.145999908000007</c:v>
                </c:pt>
                <c:pt idx="1187">
                  <c:v>-41.207004546999997</c:v>
                </c:pt>
                <c:pt idx="1188">
                  <c:v>-41.267002105999993</c:v>
                </c:pt>
                <c:pt idx="1189">
                  <c:v>-41.326000213999997</c:v>
                </c:pt>
                <c:pt idx="1190">
                  <c:v>-41.382999420000004</c:v>
                </c:pt>
                <c:pt idx="1191">
                  <c:v>-41.439998626999994</c:v>
                </c:pt>
                <c:pt idx="1192">
                  <c:v>-41.497001648000001</c:v>
                </c:pt>
                <c:pt idx="1193">
                  <c:v>-41.553001403999993</c:v>
                </c:pt>
                <c:pt idx="1194">
                  <c:v>-41.608001708999993</c:v>
                </c:pt>
                <c:pt idx="1195">
                  <c:v>-41.662998198999993</c:v>
                </c:pt>
                <c:pt idx="1196">
                  <c:v>-41.716999053999999</c:v>
                </c:pt>
                <c:pt idx="1197">
                  <c:v>-41.770000457999998</c:v>
                </c:pt>
                <c:pt idx="1198">
                  <c:v>-41.822002410000003</c:v>
                </c:pt>
                <c:pt idx="1199">
                  <c:v>-41.873996735000006</c:v>
                </c:pt>
                <c:pt idx="1200">
                  <c:v>-41.923999787</c:v>
                </c:pt>
                <c:pt idx="1201">
                  <c:v>-41.973999022999998</c:v>
                </c:pt>
                <c:pt idx="1202">
                  <c:v>-42.022994995000005</c:v>
                </c:pt>
                <c:pt idx="1203">
                  <c:v>-42.071002959999994</c:v>
                </c:pt>
                <c:pt idx="1204">
                  <c:v>-42.118000031000001</c:v>
                </c:pt>
                <c:pt idx="1205">
                  <c:v>-42.165996550999999</c:v>
                </c:pt>
                <c:pt idx="1206">
                  <c:v>-42.213001251000001</c:v>
                </c:pt>
                <c:pt idx="1207">
                  <c:v>-42.258998869999999</c:v>
                </c:pt>
                <c:pt idx="1208">
                  <c:v>-42.305999755999999</c:v>
                </c:pt>
                <c:pt idx="1209">
                  <c:v>-42.351997374999996</c:v>
                </c:pt>
                <c:pt idx="1210">
                  <c:v>-42.397998809999997</c:v>
                </c:pt>
                <c:pt idx="1211">
                  <c:v>-42.443996428999995</c:v>
                </c:pt>
                <c:pt idx="1212">
                  <c:v>-42.489002228000004</c:v>
                </c:pt>
                <c:pt idx="1213">
                  <c:v>-42.533004761000001</c:v>
                </c:pt>
                <c:pt idx="1214">
                  <c:v>-42.577003479000005</c:v>
                </c:pt>
                <c:pt idx="1215">
                  <c:v>-42.618995666000004</c:v>
                </c:pt>
                <c:pt idx="1216">
                  <c:v>-42.660999298</c:v>
                </c:pt>
                <c:pt idx="1217">
                  <c:v>-42.701999665000002</c:v>
                </c:pt>
                <c:pt idx="1218">
                  <c:v>-42.742000580000003</c:v>
                </c:pt>
                <c:pt idx="1219">
                  <c:v>-42.782997132000006</c:v>
                </c:pt>
                <c:pt idx="1220">
                  <c:v>-42.822998047000006</c:v>
                </c:pt>
                <c:pt idx="1221">
                  <c:v>-42.863002776999991</c:v>
                </c:pt>
                <c:pt idx="1222">
                  <c:v>-42.901996613000001</c:v>
                </c:pt>
                <c:pt idx="1223">
                  <c:v>-42.940998077999993</c:v>
                </c:pt>
                <c:pt idx="1224">
                  <c:v>-42.979003907000006</c:v>
                </c:pt>
                <c:pt idx="1225">
                  <c:v>-43.015998840000002</c:v>
                </c:pt>
                <c:pt idx="1226">
                  <c:v>-43.053001403999993</c:v>
                </c:pt>
                <c:pt idx="1227">
                  <c:v>-43.089998244999997</c:v>
                </c:pt>
                <c:pt idx="1228">
                  <c:v>-43.126003265999998</c:v>
                </c:pt>
                <c:pt idx="1229">
                  <c:v>-43.161001204999998</c:v>
                </c:pt>
                <c:pt idx="1230">
                  <c:v>-43.196998597000004</c:v>
                </c:pt>
                <c:pt idx="1231">
                  <c:v>-43.231996535999997</c:v>
                </c:pt>
                <c:pt idx="1232">
                  <c:v>-43.265001296999998</c:v>
                </c:pt>
                <c:pt idx="1233">
                  <c:v>-43.299999237000009</c:v>
                </c:pt>
                <c:pt idx="1234">
                  <c:v>-43.332998275999998</c:v>
                </c:pt>
                <c:pt idx="1235">
                  <c:v>-43.364995956000001</c:v>
                </c:pt>
                <c:pt idx="1236">
                  <c:v>-43.397003173999998</c:v>
                </c:pt>
                <c:pt idx="1237">
                  <c:v>-43.430002212999995</c:v>
                </c:pt>
                <c:pt idx="1238">
                  <c:v>-43.461004256999999</c:v>
                </c:pt>
                <c:pt idx="1239">
                  <c:v>-43.492002486999993</c:v>
                </c:pt>
                <c:pt idx="1240">
                  <c:v>-43.521003723000007</c:v>
                </c:pt>
                <c:pt idx="1241">
                  <c:v>-43.55100440999999</c:v>
                </c:pt>
                <c:pt idx="1242">
                  <c:v>-43.579996109000007</c:v>
                </c:pt>
                <c:pt idx="1243">
                  <c:v>-43.608997344999999</c:v>
                </c:pt>
                <c:pt idx="1244">
                  <c:v>-43.636999129999992</c:v>
                </c:pt>
                <c:pt idx="1245">
                  <c:v>-43.664999008000009</c:v>
                </c:pt>
                <c:pt idx="1246">
                  <c:v>-43.692001343000001</c:v>
                </c:pt>
                <c:pt idx="1247">
                  <c:v>-43.71899795600001</c:v>
                </c:pt>
                <c:pt idx="1248">
                  <c:v>-43.746999741000003</c:v>
                </c:pt>
                <c:pt idx="1249">
                  <c:v>-43.773000717000002</c:v>
                </c:pt>
                <c:pt idx="1250">
                  <c:v>-43.79900360100001</c:v>
                </c:pt>
                <c:pt idx="1251">
                  <c:v>-43.824998856000008</c:v>
                </c:pt>
                <c:pt idx="1252">
                  <c:v>-43.850000382000005</c:v>
                </c:pt>
                <c:pt idx="1253">
                  <c:v>-43.875</c:v>
                </c:pt>
                <c:pt idx="1254">
                  <c:v>-43.899000168000001</c:v>
                </c:pt>
                <c:pt idx="1255">
                  <c:v>-43.921998977000001</c:v>
                </c:pt>
                <c:pt idx="1256">
                  <c:v>-43.946001053000003</c:v>
                </c:pt>
                <c:pt idx="1257">
                  <c:v>-43.968997954999999</c:v>
                </c:pt>
                <c:pt idx="1258">
                  <c:v>-43.990999221999999</c:v>
                </c:pt>
                <c:pt idx="1259">
                  <c:v>-44.013998985999997</c:v>
                </c:pt>
                <c:pt idx="1260">
                  <c:v>-44.034999847999998</c:v>
                </c:pt>
                <c:pt idx="1261">
                  <c:v>-44.057001114000002</c:v>
                </c:pt>
                <c:pt idx="1262">
                  <c:v>-44.077999114999997</c:v>
                </c:pt>
                <c:pt idx="1263">
                  <c:v>-44.098000526999996</c:v>
                </c:pt>
                <c:pt idx="1264">
                  <c:v>-44.119001388999997</c:v>
                </c:pt>
                <c:pt idx="1265">
                  <c:v>-44.138998032000003</c:v>
                </c:pt>
                <c:pt idx="1266">
                  <c:v>-44.159999847999998</c:v>
                </c:pt>
                <c:pt idx="1267">
                  <c:v>-44.180002212999995</c:v>
                </c:pt>
                <c:pt idx="1268">
                  <c:v>-44.199999810000001</c:v>
                </c:pt>
                <c:pt idx="1269">
                  <c:v>-44.218997956000003</c:v>
                </c:pt>
                <c:pt idx="1270">
                  <c:v>-44.239999771000001</c:v>
                </c:pt>
                <c:pt idx="1271">
                  <c:v>-44.258998871000003</c:v>
                </c:pt>
                <c:pt idx="1272">
                  <c:v>-44.278000831400007</c:v>
                </c:pt>
                <c:pt idx="1273">
                  <c:v>-44.296899795000002</c:v>
                </c:pt>
                <c:pt idx="1274">
                  <c:v>-44.315201759000004</c:v>
                </c:pt>
                <c:pt idx="1275">
                  <c:v>-44.333101272599997</c:v>
                </c:pt>
                <c:pt idx="1276">
                  <c:v>-44.3510003094</c:v>
                </c:pt>
                <c:pt idx="1277">
                  <c:v>-44.368999481000003</c:v>
                </c:pt>
                <c:pt idx="1278">
                  <c:v>-44.387898444599998</c:v>
                </c:pt>
                <c:pt idx="1279">
                  <c:v>-44.404898166199999</c:v>
                </c:pt>
                <c:pt idx="1280">
                  <c:v>-44.422901153800005</c:v>
                </c:pt>
                <c:pt idx="1281">
                  <c:v>-44.439901352299998</c:v>
                </c:pt>
                <c:pt idx="1282">
                  <c:v>-44.456901073899999</c:v>
                </c:pt>
                <c:pt idx="1283">
                  <c:v>-44.474299430800002</c:v>
                </c:pt>
                <c:pt idx="1284">
                  <c:v>-44.491299152300002</c:v>
                </c:pt>
                <c:pt idx="1285">
                  <c:v>-44.508299112399996</c:v>
                </c:pt>
                <c:pt idx="1286">
                  <c:v>-44.525298834000004</c:v>
                </c:pt>
                <c:pt idx="1287">
                  <c:v>-44.543298243999999</c:v>
                </c:pt>
                <c:pt idx="1288">
                  <c:v>-44.560298084800003</c:v>
                </c:pt>
                <c:pt idx="1289">
                  <c:v>-44.578401327400002</c:v>
                </c:pt>
                <c:pt idx="1290">
                  <c:v>-44.595471144049995</c:v>
                </c:pt>
                <c:pt idx="1291">
                  <c:v>-44.613580494840001</c:v>
                </c:pt>
                <c:pt idx="1292">
                  <c:v>-44.632118194829999</c:v>
                </c:pt>
                <c:pt idx="1293">
                  <c:v>-44.650301337470005</c:v>
                </c:pt>
                <c:pt idx="1294">
                  <c:v>-44.668500661499998</c:v>
                </c:pt>
                <c:pt idx="1295">
                  <c:v>-44.686800003099997</c:v>
                </c:pt>
                <c:pt idx="1296">
                  <c:v>-44.705099344600001</c:v>
                </c:pt>
                <c:pt idx="1297">
                  <c:v>-44.723398685199996</c:v>
                </c:pt>
                <c:pt idx="1298">
                  <c:v>-44.7418017392</c:v>
                </c:pt>
                <c:pt idx="1299">
                  <c:v>-44.760201215599999</c:v>
                </c:pt>
                <c:pt idx="1300">
                  <c:v>-44.779098987200001</c:v>
                </c:pt>
                <c:pt idx="1301">
                  <c:v>-44.798601626999996</c:v>
                </c:pt>
                <c:pt idx="1302">
                  <c:v>-44.818099975999999</c:v>
                </c:pt>
                <c:pt idx="1303">
                  <c:v>-44.837698936499997</c:v>
                </c:pt>
                <c:pt idx="1304">
                  <c:v>-44.858400822100002</c:v>
                </c:pt>
                <c:pt idx="1305">
                  <c:v>-44.879099369500004</c:v>
                </c:pt>
                <c:pt idx="1306">
                  <c:v>-44.899801253999996</c:v>
                </c:pt>
                <c:pt idx="1307">
                  <c:v>-44.922498226599998</c:v>
                </c:pt>
                <c:pt idx="1308">
                  <c:v>-44.9442996979</c:v>
                </c:pt>
                <c:pt idx="1309">
                  <c:v>-44.967499733400004</c:v>
                </c:pt>
                <c:pt idx="1310">
                  <c:v>-44.991399764699999</c:v>
                </c:pt>
                <c:pt idx="1311">
                  <c:v>-45.014300345999999</c:v>
                </c:pt>
                <c:pt idx="1312">
                  <c:v>-45.039000510999998</c:v>
                </c:pt>
                <c:pt idx="1313">
                  <c:v>-45.063000678999998</c:v>
                </c:pt>
                <c:pt idx="1314">
                  <c:v>-45.087000846999999</c:v>
                </c:pt>
                <c:pt idx="1315">
                  <c:v>-45.112001419000002</c:v>
                </c:pt>
                <c:pt idx="1316">
                  <c:v>-45.137001038000001</c:v>
                </c:pt>
                <c:pt idx="1317">
                  <c:v>-45.162999153000001</c:v>
                </c:pt>
                <c:pt idx="1318">
                  <c:v>-45.187998770999997</c:v>
                </c:pt>
                <c:pt idx="1319">
                  <c:v>-45.213001251000001</c:v>
                </c:pt>
                <c:pt idx="1320">
                  <c:v>-45.239000320000002</c:v>
                </c:pt>
                <c:pt idx="1321">
                  <c:v>-45.263999939000001</c:v>
                </c:pt>
                <c:pt idx="1322">
                  <c:v>-45.289999007999995</c:v>
                </c:pt>
                <c:pt idx="1323">
                  <c:v>-45.315999984000001</c:v>
                </c:pt>
                <c:pt idx="1324">
                  <c:v>-45.343998909</c:v>
                </c:pt>
                <c:pt idx="1325">
                  <c:v>-45.371000289999998</c:v>
                </c:pt>
                <c:pt idx="1326">
                  <c:v>-45.399999618999999</c:v>
                </c:pt>
                <c:pt idx="1327">
                  <c:v>-45.427999497000002</c:v>
                </c:pt>
                <c:pt idx="1328">
                  <c:v>-45.457000731999997</c:v>
                </c:pt>
                <c:pt idx="1329">
                  <c:v>-45.486999511999997</c:v>
                </c:pt>
                <c:pt idx="1330">
                  <c:v>-45.517000197999998</c:v>
                </c:pt>
                <c:pt idx="1331">
                  <c:v>-45.547998428</c:v>
                </c:pt>
                <c:pt idx="1332">
                  <c:v>-45.579000473000001</c:v>
                </c:pt>
                <c:pt idx="1333">
                  <c:v>-45.611999511</c:v>
                </c:pt>
                <c:pt idx="1334">
                  <c:v>-45.645000456999995</c:v>
                </c:pt>
                <c:pt idx="1335">
                  <c:v>-45.680999755999999</c:v>
                </c:pt>
                <c:pt idx="1336">
                  <c:v>-45.716999053999999</c:v>
                </c:pt>
                <c:pt idx="1337">
                  <c:v>-45.75300026</c:v>
                </c:pt>
                <c:pt idx="1338">
                  <c:v>-45.790000915</c:v>
                </c:pt>
                <c:pt idx="1339">
                  <c:v>-45.828998565999996</c:v>
                </c:pt>
                <c:pt idx="1340">
                  <c:v>-45.868000030000005</c:v>
                </c:pt>
                <c:pt idx="1341">
                  <c:v>-45.907999039000003</c:v>
                </c:pt>
                <c:pt idx="1342">
                  <c:v>-45.949001312</c:v>
                </c:pt>
                <c:pt idx="1343">
                  <c:v>-45.991998672999998</c:v>
                </c:pt>
                <c:pt idx="1344">
                  <c:v>-46.036001205000005</c:v>
                </c:pt>
                <c:pt idx="1345">
                  <c:v>-46.079999923999999</c:v>
                </c:pt>
                <c:pt idx="1346">
                  <c:v>-46.125</c:v>
                </c:pt>
                <c:pt idx="1347">
                  <c:v>-46.172998428</c:v>
                </c:pt>
                <c:pt idx="1348">
                  <c:v>-46.220001220999997</c:v>
                </c:pt>
                <c:pt idx="1349">
                  <c:v>-46.267999649000004</c:v>
                </c:pt>
                <c:pt idx="1350">
                  <c:v>-46.319000244000001</c:v>
                </c:pt>
                <c:pt idx="1351">
                  <c:v>-46.370000838999999</c:v>
                </c:pt>
                <c:pt idx="1352">
                  <c:v>-46.421998978000005</c:v>
                </c:pt>
                <c:pt idx="1353">
                  <c:v>-46.475999831999999</c:v>
                </c:pt>
                <c:pt idx="1354">
                  <c:v>-46.529999732999997</c:v>
                </c:pt>
                <c:pt idx="1355">
                  <c:v>-46.586000442</c:v>
                </c:pt>
                <c:pt idx="1356">
                  <c:v>-46.642001151999999</c:v>
                </c:pt>
                <c:pt idx="1357">
                  <c:v>-46.697999953999997</c:v>
                </c:pt>
                <c:pt idx="1358">
                  <c:v>-46.757000923000007</c:v>
                </c:pt>
                <c:pt idx="1359">
                  <c:v>-46.816000938999998</c:v>
                </c:pt>
                <c:pt idx="1360">
                  <c:v>-46.875999450000002</c:v>
                </c:pt>
                <c:pt idx="1361">
                  <c:v>-46.935999869999996</c:v>
                </c:pt>
                <c:pt idx="1362">
                  <c:v>-46.998001099</c:v>
                </c:pt>
                <c:pt idx="1363">
                  <c:v>-47.061000824000004</c:v>
                </c:pt>
                <c:pt idx="1364">
                  <c:v>-47.124001503000002</c:v>
                </c:pt>
                <c:pt idx="1365">
                  <c:v>-47.186999321000002</c:v>
                </c:pt>
                <c:pt idx="1366">
                  <c:v>-47.251999855000001</c:v>
                </c:pt>
                <c:pt idx="1367">
                  <c:v>-47.317999839000002</c:v>
                </c:pt>
                <c:pt idx="1368">
                  <c:v>-47.384998321600001</c:v>
                </c:pt>
                <c:pt idx="1369">
                  <c:v>-47.451798439199997</c:v>
                </c:pt>
                <c:pt idx="1370">
                  <c:v>-47.519199371699997</c:v>
                </c:pt>
                <c:pt idx="1371">
                  <c:v>-47.5873994823</c:v>
                </c:pt>
                <c:pt idx="1372">
                  <c:v>-47.657400131300001</c:v>
                </c:pt>
                <c:pt idx="1373">
                  <c:v>-47.727500438899995</c:v>
                </c:pt>
                <c:pt idx="1374">
                  <c:v>-47.798400879299997</c:v>
                </c:pt>
                <c:pt idx="1375">
                  <c:v>-47.871301173999996</c:v>
                </c:pt>
                <c:pt idx="1376">
                  <c:v>-47.943901538900001</c:v>
                </c:pt>
                <c:pt idx="1377">
                  <c:v>-48.017899513000003</c:v>
                </c:pt>
                <c:pt idx="1378">
                  <c:v>-48.091500282199995</c:v>
                </c:pt>
                <c:pt idx="1379">
                  <c:v>-48.166600227799997</c:v>
                </c:pt>
                <c:pt idx="1380">
                  <c:v>-48.242599964</c:v>
                </c:pt>
                <c:pt idx="1381">
                  <c:v>-48.317800998700001</c:v>
                </c:pt>
                <c:pt idx="1382">
                  <c:v>-48.3949007983</c:v>
                </c:pt>
                <c:pt idx="1383">
                  <c:v>-48.472500801099997</c:v>
                </c:pt>
                <c:pt idx="1384">
                  <c:v>-48.5495014193</c:v>
                </c:pt>
                <c:pt idx="1385">
                  <c:v>-48.629498720400001</c:v>
                </c:pt>
                <c:pt idx="1386">
                  <c:v>-48.708698749299998</c:v>
                </c:pt>
                <c:pt idx="1387">
                  <c:v>-48.787699341699998</c:v>
                </c:pt>
                <c:pt idx="1388">
                  <c:v>-48.867999315600002</c:v>
                </c:pt>
                <c:pt idx="1389">
                  <c:v>-48.948899388199997</c:v>
                </c:pt>
                <c:pt idx="1390">
                  <c:v>-49.029919386259998</c:v>
                </c:pt>
                <c:pt idx="1391">
                  <c:v>-49.111868873390002</c:v>
                </c:pt>
                <c:pt idx="1392">
                  <c:v>-49.193368896469998</c:v>
                </c:pt>
                <c:pt idx="1393">
                  <c:v>-49.275368929020004</c:v>
                </c:pt>
                <c:pt idx="1394">
                  <c:v>-49.358300566800004</c:v>
                </c:pt>
                <c:pt idx="1395">
                  <c:v>-49.441900014799998</c:v>
                </c:pt>
                <c:pt idx="1396">
                  <c:v>-49.524700046</c:v>
                </c:pt>
                <c:pt idx="1397">
                  <c:v>-49.607400178799999</c:v>
                </c:pt>
                <c:pt idx="1398">
                  <c:v>-49.691099643400001</c:v>
                </c:pt>
                <c:pt idx="1399">
                  <c:v>-49.773999691200004</c:v>
                </c:pt>
                <c:pt idx="1400">
                  <c:v>-49.8578996655</c:v>
                </c:pt>
                <c:pt idx="1401">
                  <c:v>-49.942999125</c:v>
                </c:pt>
                <c:pt idx="1402">
                  <c:v>-50.028400421000001</c:v>
                </c:pt>
                <c:pt idx="1403">
                  <c:v>-50.1124000553</c:v>
                </c:pt>
                <c:pt idx="1404">
                  <c:v>-50.197299957399999</c:v>
                </c:pt>
                <c:pt idx="1405">
                  <c:v>-50.281099795900005</c:v>
                </c:pt>
                <c:pt idx="1406">
                  <c:v>-50.366199493800003</c:v>
                </c:pt>
                <c:pt idx="1407">
                  <c:v>-50.450499534499997</c:v>
                </c:pt>
                <c:pt idx="1408">
                  <c:v>-50.535698890400006</c:v>
                </c:pt>
                <c:pt idx="1409">
                  <c:v>-50.620998382099998</c:v>
                </c:pt>
                <c:pt idx="1410">
                  <c:v>-50.704898357399998</c:v>
                </c:pt>
                <c:pt idx="1411">
                  <c:v>-50.789899349599999</c:v>
                </c:pt>
                <c:pt idx="1412">
                  <c:v>-50.874598503300007</c:v>
                </c:pt>
                <c:pt idx="1413">
                  <c:v>-50.959398269600001</c:v>
                </c:pt>
                <c:pt idx="1414">
                  <c:v>-51.044101715099998</c:v>
                </c:pt>
                <c:pt idx="1415">
                  <c:v>-51.128001212899996</c:v>
                </c:pt>
                <c:pt idx="1416">
                  <c:v>-51.211000442</c:v>
                </c:pt>
                <c:pt idx="1417">
                  <c:v>-51.293999671999998</c:v>
                </c:pt>
                <c:pt idx="1418">
                  <c:v>-51.376999855000001</c:v>
                </c:pt>
                <c:pt idx="1419">
                  <c:v>-51.459000586999998</c:v>
                </c:pt>
                <c:pt idx="1420">
                  <c:v>-51.541999816999997</c:v>
                </c:pt>
                <c:pt idx="1421">
                  <c:v>-51.625</c:v>
                </c:pt>
                <c:pt idx="1422">
                  <c:v>-51.708003043999994</c:v>
                </c:pt>
                <c:pt idx="1423">
                  <c:v>-51.791997909999999</c:v>
                </c:pt>
                <c:pt idx="1424">
                  <c:v>-51.874001503000002</c:v>
                </c:pt>
                <c:pt idx="1425">
                  <c:v>-51.955997467000003</c:v>
                </c:pt>
                <c:pt idx="1426">
                  <c:v>-52.037000655999989</c:v>
                </c:pt>
                <c:pt idx="1427">
                  <c:v>-52.120002746999994</c:v>
                </c:pt>
                <c:pt idx="1428">
                  <c:v>-52.201996803</c:v>
                </c:pt>
                <c:pt idx="1429">
                  <c:v>-52.283999442999999</c:v>
                </c:pt>
                <c:pt idx="1430">
                  <c:v>-52.365002631999999</c:v>
                </c:pt>
                <c:pt idx="1431">
                  <c:v>-52.446998597000004</c:v>
                </c:pt>
                <c:pt idx="1432">
                  <c:v>-52.527000427999994</c:v>
                </c:pt>
                <c:pt idx="1433">
                  <c:v>-52.609003067000003</c:v>
                </c:pt>
                <c:pt idx="1434">
                  <c:v>-52.688999175999996</c:v>
                </c:pt>
                <c:pt idx="1435">
                  <c:v>-52.770002364999996</c:v>
                </c:pt>
                <c:pt idx="1436">
                  <c:v>-52.851001740000001</c:v>
                </c:pt>
                <c:pt idx="1437">
                  <c:v>-52.931997299000002</c:v>
                </c:pt>
                <c:pt idx="1438">
                  <c:v>-53.012001037000005</c:v>
                </c:pt>
                <c:pt idx="1439">
                  <c:v>-53.089996337999992</c:v>
                </c:pt>
                <c:pt idx="1440">
                  <c:v>-53.16999816900001</c:v>
                </c:pt>
                <c:pt idx="1441">
                  <c:v>-53.249002457000003</c:v>
                </c:pt>
                <c:pt idx="1442">
                  <c:v>-53.328996657999994</c:v>
                </c:pt>
                <c:pt idx="1443">
                  <c:v>-53.409000397</c:v>
                </c:pt>
                <c:pt idx="1444">
                  <c:v>-53.488002776999991</c:v>
                </c:pt>
                <c:pt idx="1445">
                  <c:v>-53.567003249999999</c:v>
                </c:pt>
                <c:pt idx="1446">
                  <c:v>-53.643997193000004</c:v>
                </c:pt>
                <c:pt idx="1447">
                  <c:v>-53.722000121999997</c:v>
                </c:pt>
                <c:pt idx="1448">
                  <c:v>-53.799003600999995</c:v>
                </c:pt>
                <c:pt idx="1449">
                  <c:v>-53.876998901</c:v>
                </c:pt>
                <c:pt idx="1450">
                  <c:v>-53.955001831000004</c:v>
                </c:pt>
                <c:pt idx="1451">
                  <c:v>-54.030996323000004</c:v>
                </c:pt>
                <c:pt idx="1452">
                  <c:v>-54.106998444000006</c:v>
                </c:pt>
                <c:pt idx="1453">
                  <c:v>-54.183000565</c:v>
                </c:pt>
                <c:pt idx="1454">
                  <c:v>-54.260002135999997</c:v>
                </c:pt>
                <c:pt idx="1455">
                  <c:v>-54.334997177000005</c:v>
                </c:pt>
                <c:pt idx="1456">
                  <c:v>-54.409999848000005</c:v>
                </c:pt>
                <c:pt idx="1457">
                  <c:v>-54.485002516999998</c:v>
                </c:pt>
                <c:pt idx="1458">
                  <c:v>-54.559997558000006</c:v>
                </c:pt>
                <c:pt idx="1459">
                  <c:v>-54.632999420000004</c:v>
                </c:pt>
                <c:pt idx="1460">
                  <c:v>-54.707002639999999</c:v>
                </c:pt>
                <c:pt idx="1461">
                  <c:v>-54.781002045000008</c:v>
                </c:pt>
                <c:pt idx="1462">
                  <c:v>-54.852996826000009</c:v>
                </c:pt>
                <c:pt idx="1463">
                  <c:v>-54.927000046000003</c:v>
                </c:pt>
                <c:pt idx="1464">
                  <c:v>-54.999002457000003</c:v>
                </c:pt>
                <c:pt idx="1465">
                  <c:v>-55.070997238000004</c:v>
                </c:pt>
                <c:pt idx="1466">
                  <c:v>-55.142999649000004</c:v>
                </c:pt>
                <c:pt idx="1467">
                  <c:v>-55.213003158999996</c:v>
                </c:pt>
                <c:pt idx="1468">
                  <c:v>-55.283996582</c:v>
                </c:pt>
                <c:pt idx="1469">
                  <c:v>-55.354000092</c:v>
                </c:pt>
                <c:pt idx="1470">
                  <c:v>-55.424999237000002</c:v>
                </c:pt>
                <c:pt idx="1471">
                  <c:v>-55.496002196999996</c:v>
                </c:pt>
                <c:pt idx="1472">
                  <c:v>-55.564998625999998</c:v>
                </c:pt>
                <c:pt idx="1473">
                  <c:v>-55.634998321999994</c:v>
                </c:pt>
                <c:pt idx="1474">
                  <c:v>-55.705001831000004</c:v>
                </c:pt>
                <c:pt idx="1475">
                  <c:v>-55.773998259999992</c:v>
                </c:pt>
                <c:pt idx="1476">
                  <c:v>-55.844997406000005</c:v>
                </c:pt>
                <c:pt idx="1477">
                  <c:v>-55.915000916000004</c:v>
                </c:pt>
                <c:pt idx="1478">
                  <c:v>-55.985000611000004</c:v>
                </c:pt>
                <c:pt idx="1479">
                  <c:v>-56.053997040000006</c:v>
                </c:pt>
                <c:pt idx="1480">
                  <c:v>-56.122997284</c:v>
                </c:pt>
                <c:pt idx="1481">
                  <c:v>-56.192001341999998</c:v>
                </c:pt>
                <c:pt idx="1482">
                  <c:v>-56.261001586999996</c:v>
                </c:pt>
                <c:pt idx="1483">
                  <c:v>-56.328998565999996</c:v>
                </c:pt>
                <c:pt idx="1484">
                  <c:v>-56.396999359000006</c:v>
                </c:pt>
                <c:pt idx="1485">
                  <c:v>-56.465000152000002</c:v>
                </c:pt>
                <c:pt idx="1486">
                  <c:v>-56.531997681</c:v>
                </c:pt>
                <c:pt idx="1487">
                  <c:v>-56.597995758000003</c:v>
                </c:pt>
                <c:pt idx="1488">
                  <c:v>-56.664997100999997</c:v>
                </c:pt>
                <c:pt idx="1489">
                  <c:v>-56.730998993000007</c:v>
                </c:pt>
                <c:pt idx="1490">
                  <c:v>-56.796001434000004</c:v>
                </c:pt>
                <c:pt idx="1491">
                  <c:v>-56.859996795000001</c:v>
                </c:pt>
                <c:pt idx="1492">
                  <c:v>-56.923000336000001</c:v>
                </c:pt>
                <c:pt idx="1493">
                  <c:v>-56.987003326999996</c:v>
                </c:pt>
                <c:pt idx="1494">
                  <c:v>-57.04900360100001</c:v>
                </c:pt>
                <c:pt idx="1495">
                  <c:v>-57.115001682999996</c:v>
                </c:pt>
                <c:pt idx="1496">
                  <c:v>-57.169998169000003</c:v>
                </c:pt>
                <c:pt idx="1497">
                  <c:v>-57.234001159999998</c:v>
                </c:pt>
                <c:pt idx="1498">
                  <c:v>-57.298000336000001</c:v>
                </c:pt>
                <c:pt idx="1499">
                  <c:v>-57.350997921000001</c:v>
                </c:pt>
                <c:pt idx="1500">
                  <c:v>-57.413997647000002</c:v>
                </c:pt>
                <c:pt idx="1501">
                  <c:v>-57.466003420999996</c:v>
                </c:pt>
                <c:pt idx="1502">
                  <c:v>-57.528003695999999</c:v>
                </c:pt>
                <c:pt idx="1503">
                  <c:v>-57.589004519999996</c:v>
                </c:pt>
                <c:pt idx="1504">
                  <c:v>-57.646003727</c:v>
                </c:pt>
                <c:pt idx="1505">
                  <c:v>-57.695999145000002</c:v>
                </c:pt>
                <c:pt idx="1506">
                  <c:v>-57.756000518</c:v>
                </c:pt>
                <c:pt idx="1507">
                  <c:v>-57.815002440999997</c:v>
                </c:pt>
                <c:pt idx="1508">
                  <c:v>-57.863998409000004</c:v>
                </c:pt>
                <c:pt idx="1509">
                  <c:v>-57.923000332000001</c:v>
                </c:pt>
                <c:pt idx="1510">
                  <c:v>-57.979999538000001</c:v>
                </c:pt>
                <c:pt idx="1511">
                  <c:v>-58.027996064999996</c:v>
                </c:pt>
                <c:pt idx="1512">
                  <c:v>-58.080997468999996</c:v>
                </c:pt>
                <c:pt idx="1513">
                  <c:v>-58.137996676</c:v>
                </c:pt>
                <c:pt idx="1514">
                  <c:v>-58.193996431999999</c:v>
                </c:pt>
                <c:pt idx="1515">
                  <c:v>-58.240001677000002</c:v>
                </c:pt>
                <c:pt idx="1516">
                  <c:v>-58.296001433000001</c:v>
                </c:pt>
                <c:pt idx="1517">
                  <c:v>-58.351001738000001</c:v>
                </c:pt>
                <c:pt idx="1518">
                  <c:v>-58.395999904</c:v>
                </c:pt>
                <c:pt idx="1519">
                  <c:v>-58.451000209</c:v>
                </c:pt>
                <c:pt idx="1520">
                  <c:v>-58.505001063000002</c:v>
                </c:pt>
                <c:pt idx="1521">
                  <c:v>-58.555000300000003</c:v>
                </c:pt>
                <c:pt idx="1522">
                  <c:v>-58.609001155000001</c:v>
                </c:pt>
                <c:pt idx="1523">
                  <c:v>-58.651996613999998</c:v>
                </c:pt>
                <c:pt idx="1524">
                  <c:v>-58.703998566999999</c:v>
                </c:pt>
                <c:pt idx="1525">
                  <c:v>-58.755996705999998</c:v>
                </c:pt>
                <c:pt idx="1526">
                  <c:v>-58.806999208000001</c:v>
                </c:pt>
                <c:pt idx="1527">
                  <c:v>-58.848003386000002</c:v>
                </c:pt>
                <c:pt idx="1528">
                  <c:v>-58.898002623000004</c:v>
                </c:pt>
                <c:pt idx="1529">
                  <c:v>-58.944004057000001</c:v>
                </c:pt>
                <c:pt idx="1530">
                  <c:v>-58.993003843000004</c:v>
                </c:pt>
                <c:pt idx="1531">
                  <c:v>-59.043003081000002</c:v>
                </c:pt>
                <c:pt idx="1532">
                  <c:v>-59.081001285999996</c:v>
                </c:pt>
                <c:pt idx="1533">
                  <c:v>-59.130001072999995</c:v>
                </c:pt>
                <c:pt idx="1534">
                  <c:v>-59.178001408</c:v>
                </c:pt>
                <c:pt idx="1535">
                  <c:v>-59.215999603999997</c:v>
                </c:pt>
                <c:pt idx="1536">
                  <c:v>-59.263000489</c:v>
                </c:pt>
                <c:pt idx="1537">
                  <c:v>-59.309997559000003</c:v>
                </c:pt>
                <c:pt idx="1538">
                  <c:v>-59.353000641999998</c:v>
                </c:pt>
                <c:pt idx="1539">
                  <c:v>-59.398998261000003</c:v>
                </c:pt>
                <c:pt idx="1540">
                  <c:v>-59.435997006000001</c:v>
                </c:pt>
                <c:pt idx="1541">
                  <c:v>-59.481998441000002</c:v>
                </c:pt>
                <c:pt idx="1542">
                  <c:v>-59.527999875000006</c:v>
                </c:pt>
                <c:pt idx="1543">
                  <c:v>-59.573997493999997</c:v>
                </c:pt>
                <c:pt idx="1544">
                  <c:v>-59.610000614</c:v>
                </c:pt>
                <c:pt idx="1545">
                  <c:v>-59.656005863000004</c:v>
                </c:pt>
                <c:pt idx="1546">
                  <c:v>-59.699005130999993</c:v>
                </c:pt>
                <c:pt idx="1547">
                  <c:v>-59.744003300000003</c:v>
                </c:pt>
                <c:pt idx="1548">
                  <c:v>-59.790000918999993</c:v>
                </c:pt>
                <c:pt idx="1549">
                  <c:v>-59.834999088000004</c:v>
                </c:pt>
                <c:pt idx="1550">
                  <c:v>-59.870002747000001</c:v>
                </c:pt>
                <c:pt idx="1551">
                  <c:v>-59.915000915999997</c:v>
                </c:pt>
                <c:pt idx="1552">
                  <c:v>-59.959999084000003</c:v>
                </c:pt>
                <c:pt idx="1553">
                  <c:v>-60.003997803000004</c:v>
                </c:pt>
                <c:pt idx="1554">
                  <c:v>-60.047996521000002</c:v>
                </c:pt>
                <c:pt idx="1555">
                  <c:v>-60.086997986</c:v>
                </c:pt>
                <c:pt idx="1556">
                  <c:v>-60.129997252999999</c:v>
                </c:pt>
                <c:pt idx="1557">
                  <c:v>-60.162002559999991</c:v>
                </c:pt>
                <c:pt idx="1558">
                  <c:v>-60.205001827999993</c:v>
                </c:pt>
                <c:pt idx="1559">
                  <c:v>-60.247009273999993</c:v>
                </c:pt>
                <c:pt idx="1560">
                  <c:v>-60.289009090999983</c:v>
                </c:pt>
                <c:pt idx="1561">
                  <c:v>-60.330001827999993</c:v>
                </c:pt>
                <c:pt idx="1562">
                  <c:v>-60.361999514000019</c:v>
                </c:pt>
                <c:pt idx="1563">
                  <c:v>-60.409004207999985</c:v>
                </c:pt>
                <c:pt idx="1564">
                  <c:v>-60.449005123999981</c:v>
                </c:pt>
                <c:pt idx="1565">
                  <c:v>-60.479995730000013</c:v>
                </c:pt>
                <c:pt idx="1566">
                  <c:v>-60.520996096000019</c:v>
                </c:pt>
                <c:pt idx="1567">
                  <c:v>-60.56199646200001</c:v>
                </c:pt>
                <c:pt idx="1568">
                  <c:v>-60.601997378000007</c:v>
                </c:pt>
                <c:pt idx="1569">
                  <c:v>-60.642997744000013</c:v>
                </c:pt>
                <c:pt idx="1570">
                  <c:v>-60.68299866000001</c:v>
                </c:pt>
                <c:pt idx="1571">
                  <c:v>-60.712997435999995</c:v>
                </c:pt>
                <c:pt idx="1572">
                  <c:v>-60.757995608000016</c:v>
                </c:pt>
                <c:pt idx="1573">
                  <c:v>-60.797996523000009</c:v>
                </c:pt>
                <c:pt idx="1574">
                  <c:v>-60.827003477999995</c:v>
                </c:pt>
                <c:pt idx="1575">
                  <c:v>-60.866004943000007</c:v>
                </c:pt>
                <c:pt idx="1576">
                  <c:v>-60.904998778999996</c:v>
                </c:pt>
                <c:pt idx="1577">
                  <c:v>-60.944000243000005</c:v>
                </c:pt>
                <c:pt idx="1578">
                  <c:v>-60.982002257999994</c:v>
                </c:pt>
                <c:pt idx="1579">
                  <c:v>-61.021003722000003</c:v>
                </c:pt>
                <c:pt idx="1580">
                  <c:v>-61.055000304000004</c:v>
                </c:pt>
                <c:pt idx="1581">
                  <c:v>-61.093002319000007</c:v>
                </c:pt>
                <c:pt idx="1582">
                  <c:v>-61.130004881999994</c:v>
                </c:pt>
                <c:pt idx="1583">
                  <c:v>-61.166999816000001</c:v>
                </c:pt>
                <c:pt idx="1584">
                  <c:v>-61.204002380000006</c:v>
                </c:pt>
                <c:pt idx="1585">
                  <c:v>-61.239997862999999</c:v>
                </c:pt>
                <c:pt idx="1586">
                  <c:v>-61.276000976000006</c:v>
                </c:pt>
                <c:pt idx="1587">
                  <c:v>-61.301010127999987</c:v>
                </c:pt>
                <c:pt idx="1588">
                  <c:v>-61.337005610999981</c:v>
                </c:pt>
                <c:pt idx="1589">
                  <c:v>-61.376998901000007</c:v>
                </c:pt>
                <c:pt idx="1590">
                  <c:v>-61.412002563000001</c:v>
                </c:pt>
                <c:pt idx="1591">
                  <c:v>-61.446998594999997</c:v>
                </c:pt>
                <c:pt idx="1592">
                  <c:v>-61.481002806999996</c:v>
                </c:pt>
                <c:pt idx="1593">
                  <c:v>-61.505004878999983</c:v>
                </c:pt>
                <c:pt idx="1594">
                  <c:v>-61.539009089999993</c:v>
                </c:pt>
                <c:pt idx="1595">
                  <c:v>-61.573005671999994</c:v>
                </c:pt>
                <c:pt idx="1596">
                  <c:v>-61.606010432999994</c:v>
                </c:pt>
                <c:pt idx="1597">
                  <c:v>-61.645004271999994</c:v>
                </c:pt>
                <c:pt idx="1598">
                  <c:v>-61.678001402999996</c:v>
                </c:pt>
                <c:pt idx="1599">
                  <c:v>-61.710998533999998</c:v>
                </c:pt>
                <c:pt idx="1600">
                  <c:v>-61.744003294999999</c:v>
                </c:pt>
                <c:pt idx="1601">
                  <c:v>-61.766006465999993</c:v>
                </c:pt>
                <c:pt idx="1602">
                  <c:v>-61.798004146999986</c:v>
                </c:pt>
                <c:pt idx="1603">
                  <c:v>-61.830009456999989</c:v>
                </c:pt>
                <c:pt idx="1604">
                  <c:v>-61.862007136999992</c:v>
                </c:pt>
                <c:pt idx="1605">
                  <c:v>-61.894004817999985</c:v>
                </c:pt>
                <c:pt idx="1606">
                  <c:v>-61.930999755000002</c:v>
                </c:pt>
                <c:pt idx="1607">
                  <c:v>-61.962997435999995</c:v>
                </c:pt>
                <c:pt idx="1608">
                  <c:v>-61.994003294999999</c:v>
                </c:pt>
                <c:pt idx="1609">
                  <c:v>-62.026000976000006</c:v>
                </c:pt>
                <c:pt idx="1610">
                  <c:v>-62.056999206</c:v>
                </c:pt>
                <c:pt idx="1611">
                  <c:v>-62.087997435999995</c:v>
                </c:pt>
                <c:pt idx="1612">
                  <c:v>-62.119003294999999</c:v>
                </c:pt>
                <c:pt idx="1613">
                  <c:v>-62.149002073999995</c:v>
                </c:pt>
                <c:pt idx="1614">
                  <c:v>-62.176002502000003</c:v>
                </c:pt>
                <c:pt idx="1615">
                  <c:v>-62.206001280999999</c:v>
                </c:pt>
                <c:pt idx="1616">
                  <c:v>-62.236000059999995</c:v>
                </c:pt>
                <c:pt idx="1617">
                  <c:v>-62.266998290000004</c:v>
                </c:pt>
                <c:pt idx="1618">
                  <c:v>-62.297004698999999</c:v>
                </c:pt>
                <c:pt idx="1619">
                  <c:v>-62.327003477999995</c:v>
                </c:pt>
                <c:pt idx="1620">
                  <c:v>-62.36000061</c:v>
                </c:pt>
                <c:pt idx="1621">
                  <c:v>-62.38999939</c:v>
                </c:pt>
                <c:pt idx="1622">
                  <c:v>-62.41999817</c:v>
                </c:pt>
                <c:pt idx="1623">
                  <c:v>-62.449996950000013</c:v>
                </c:pt>
                <c:pt idx="1624">
                  <c:v>-62.479995730000013</c:v>
                </c:pt>
                <c:pt idx="1625">
                  <c:v>-62.509994510000013</c:v>
                </c:pt>
                <c:pt idx="1626">
                  <c:v>-62.539993290000012</c:v>
                </c:pt>
                <c:pt idx="1627">
                  <c:v>-62.569992070000012</c:v>
                </c:pt>
                <c:pt idx="1628">
                  <c:v>-62.599998480000011</c:v>
                </c:pt>
                <c:pt idx="1629">
                  <c:v>-62.62999726000001</c:v>
                </c:pt>
                <c:pt idx="1630">
                  <c:v>-62.65999604000001</c:v>
                </c:pt>
                <c:pt idx="1631">
                  <c:v>-62.690002439999986</c:v>
                </c:pt>
                <c:pt idx="1632">
                  <c:v>-62.720008849999985</c:v>
                </c:pt>
                <c:pt idx="1633">
                  <c:v>-62.750007629999985</c:v>
                </c:pt>
                <c:pt idx="1634">
                  <c:v>-62.780006409999984</c:v>
                </c:pt>
                <c:pt idx="1635">
                  <c:v>-62.81000517999999</c:v>
                </c:pt>
                <c:pt idx="1636">
                  <c:v>-62.830001829999986</c:v>
                </c:pt>
                <c:pt idx="1637">
                  <c:v>-62.860008239999985</c:v>
                </c:pt>
                <c:pt idx="1638">
                  <c:v>-62.890007019999985</c:v>
                </c:pt>
                <c:pt idx="1639">
                  <c:v>-62.910003659999987</c:v>
                </c:pt>
                <c:pt idx="1640">
                  <c:v>-62.940002440000001</c:v>
                </c:pt>
                <c:pt idx="1641">
                  <c:v>-62.97000122</c:v>
                </c:pt>
                <c:pt idx="1642">
                  <c:v>-62.989997860000003</c:v>
                </c:pt>
                <c:pt idx="1643">
                  <c:v>-63.010002139999997</c:v>
                </c:pt>
                <c:pt idx="1644">
                  <c:v>-63.040000919999997</c:v>
                </c:pt>
                <c:pt idx="1645">
                  <c:v>-63.059997559999999</c:v>
                </c:pt>
                <c:pt idx="1646">
                  <c:v>-63.08000183</c:v>
                </c:pt>
                <c:pt idx="1647">
                  <c:v>-63.119995120000013</c:v>
                </c:pt>
                <c:pt idx="1648">
                  <c:v>-63.12999726000001</c:v>
                </c:pt>
                <c:pt idx="1649">
                  <c:v>-63.15999604000001</c:v>
                </c:pt>
                <c:pt idx="1650">
                  <c:v>-63.179992680000012</c:v>
                </c:pt>
                <c:pt idx="1651">
                  <c:v>-63.210006709999988</c:v>
                </c:pt>
                <c:pt idx="1652">
                  <c:v>-63.23000334999999</c:v>
                </c:pt>
                <c:pt idx="1653">
                  <c:v>-63.250007629999985</c:v>
                </c:pt>
                <c:pt idx="1654">
                  <c:v>-63.270004269999987</c:v>
                </c:pt>
                <c:pt idx="1655">
                  <c:v>-63.290000909999989</c:v>
                </c:pt>
                <c:pt idx="1656">
                  <c:v>-63.310005189999984</c:v>
                </c:pt>
                <c:pt idx="1657">
                  <c:v>-63.33000183</c:v>
                </c:pt>
                <c:pt idx="1658">
                  <c:v>-63.349998470000003</c:v>
                </c:pt>
                <c:pt idx="1659">
                  <c:v>-63.369995119999999</c:v>
                </c:pt>
                <c:pt idx="1660">
                  <c:v>-63.38999939</c:v>
                </c:pt>
                <c:pt idx="1661">
                  <c:v>-63.409996030000002</c:v>
                </c:pt>
                <c:pt idx="1662">
                  <c:v>-63.43999482000001</c:v>
                </c:pt>
                <c:pt idx="1663">
                  <c:v>-63.449996950000013</c:v>
                </c:pt>
                <c:pt idx="1664">
                  <c:v>-63.469993600000009</c:v>
                </c:pt>
                <c:pt idx="1665">
                  <c:v>-63.490005489999987</c:v>
                </c:pt>
                <c:pt idx="1666">
                  <c:v>-63.51000212999999</c:v>
                </c:pt>
                <c:pt idx="1667">
                  <c:v>-63.530006409999984</c:v>
                </c:pt>
                <c:pt idx="1668">
                  <c:v>-63.540000909999989</c:v>
                </c:pt>
                <c:pt idx="1669">
                  <c:v>-63.560005189999984</c:v>
                </c:pt>
                <c:pt idx="1670">
                  <c:v>-63.579994200000002</c:v>
                </c:pt>
                <c:pt idx="1671">
                  <c:v>-63.599998479999996</c:v>
                </c:pt>
                <c:pt idx="1672">
                  <c:v>-63.61000061</c:v>
                </c:pt>
                <c:pt idx="1673">
                  <c:v>-63.629997250000002</c:v>
                </c:pt>
                <c:pt idx="1674">
                  <c:v>-63.650009150000002</c:v>
                </c:pt>
                <c:pt idx="1675">
                  <c:v>-63.660003660000001</c:v>
                </c:pt>
                <c:pt idx="1676">
                  <c:v>-63.670005790000005</c:v>
                </c:pt>
                <c:pt idx="1677">
                  <c:v>-63.69001007</c:v>
                </c:pt>
                <c:pt idx="1678">
                  <c:v>-63.710006709999988</c:v>
                </c:pt>
                <c:pt idx="1679">
                  <c:v>-63.72000122</c:v>
                </c:pt>
                <c:pt idx="1680">
                  <c:v>-63.729995729999985</c:v>
                </c:pt>
                <c:pt idx="1681">
                  <c:v>-63.75</c:v>
                </c:pt>
                <c:pt idx="1682">
                  <c:v>-63.759994510000013</c:v>
                </c:pt>
                <c:pt idx="1683">
                  <c:v>-63.769989019999997</c:v>
                </c:pt>
                <c:pt idx="1684">
                  <c:v>-63.77999878</c:v>
                </c:pt>
                <c:pt idx="1685">
                  <c:v>-63.810012809999989</c:v>
                </c:pt>
                <c:pt idx="1686">
                  <c:v>-63.820007320000002</c:v>
                </c:pt>
                <c:pt idx="1687">
                  <c:v>-63.830001830000015</c:v>
                </c:pt>
                <c:pt idx="1688">
                  <c:v>-63.830001830000015</c:v>
                </c:pt>
                <c:pt idx="1689">
                  <c:v>-63.850006099999973</c:v>
                </c:pt>
                <c:pt idx="1690">
                  <c:v>-63.860000609999986</c:v>
                </c:pt>
                <c:pt idx="1691">
                  <c:v>-63.869995119999999</c:v>
                </c:pt>
                <c:pt idx="1692">
                  <c:v>-63.879989630000011</c:v>
                </c:pt>
                <c:pt idx="1693">
                  <c:v>-63.889999389999986</c:v>
                </c:pt>
                <c:pt idx="1694">
                  <c:v>-63.889999389999986</c:v>
                </c:pt>
                <c:pt idx="1695">
                  <c:v>-63.900009149999988</c:v>
                </c:pt>
                <c:pt idx="1696">
                  <c:v>-63.910003660000001</c:v>
                </c:pt>
                <c:pt idx="1697">
                  <c:v>-63.910003660000001</c:v>
                </c:pt>
                <c:pt idx="1698">
                  <c:v>-63.919998170000014</c:v>
                </c:pt>
                <c:pt idx="1699">
                  <c:v>-63.919998170000014</c:v>
                </c:pt>
                <c:pt idx="1700">
                  <c:v>-63.929992679999998</c:v>
                </c:pt>
                <c:pt idx="1701">
                  <c:v>-63.929992679999998</c:v>
                </c:pt>
                <c:pt idx="1702">
                  <c:v>-63.929992679999998</c:v>
                </c:pt>
                <c:pt idx="1703">
                  <c:v>-63.929992679999998</c:v>
                </c:pt>
                <c:pt idx="1704">
                  <c:v>-63.940002440000001</c:v>
                </c:pt>
                <c:pt idx="1705">
                  <c:v>-63.930007929999988</c:v>
                </c:pt>
                <c:pt idx="1706">
                  <c:v>-63.930007929999988</c:v>
                </c:pt>
                <c:pt idx="1707">
                  <c:v>-63.929992680000026</c:v>
                </c:pt>
                <c:pt idx="1708">
                  <c:v>-63.929992680000026</c:v>
                </c:pt>
                <c:pt idx="1709">
                  <c:v>-63.939987190000011</c:v>
                </c:pt>
                <c:pt idx="1710">
                  <c:v>-63.929992679999998</c:v>
                </c:pt>
                <c:pt idx="1711">
                  <c:v>-63.929992679999998</c:v>
                </c:pt>
                <c:pt idx="1712">
                  <c:v>-63.930007929999988</c:v>
                </c:pt>
                <c:pt idx="1713">
                  <c:v>-63.919998170000014</c:v>
                </c:pt>
                <c:pt idx="1714">
                  <c:v>-63.919998170000014</c:v>
                </c:pt>
                <c:pt idx="1715">
                  <c:v>-63.919998170000014</c:v>
                </c:pt>
                <c:pt idx="1716">
                  <c:v>-63.920013419999975</c:v>
                </c:pt>
                <c:pt idx="1717">
                  <c:v>-63.920013419999975</c:v>
                </c:pt>
                <c:pt idx="1718">
                  <c:v>-63.910003660000001</c:v>
                </c:pt>
                <c:pt idx="1719">
                  <c:v>-63.910003660000001</c:v>
                </c:pt>
                <c:pt idx="1720">
                  <c:v>-63.910003660000001</c:v>
                </c:pt>
                <c:pt idx="1721">
                  <c:v>-63.899993899999998</c:v>
                </c:pt>
                <c:pt idx="1722">
                  <c:v>-63.899993900000027</c:v>
                </c:pt>
                <c:pt idx="1723">
                  <c:v>-63.889999390000014</c:v>
                </c:pt>
                <c:pt idx="1724">
                  <c:v>-63.889999389999986</c:v>
                </c:pt>
                <c:pt idx="1725">
                  <c:v>-63.880004880000001</c:v>
                </c:pt>
                <c:pt idx="1726">
                  <c:v>-63.880004880000001</c:v>
                </c:pt>
                <c:pt idx="1727">
                  <c:v>-63.869995119999999</c:v>
                </c:pt>
                <c:pt idx="1728">
                  <c:v>-63.860000609999986</c:v>
                </c:pt>
                <c:pt idx="1729">
                  <c:v>-63.860000610000014</c:v>
                </c:pt>
                <c:pt idx="1730">
                  <c:v>-63.849990850000012</c:v>
                </c:pt>
                <c:pt idx="1731">
                  <c:v>-63.839996339999999</c:v>
                </c:pt>
                <c:pt idx="1732">
                  <c:v>-63.840011589999989</c:v>
                </c:pt>
                <c:pt idx="1733">
                  <c:v>-63.830001829999986</c:v>
                </c:pt>
                <c:pt idx="1734">
                  <c:v>-63.819992070000012</c:v>
                </c:pt>
                <c:pt idx="1735">
                  <c:v>-63.809997559999999</c:v>
                </c:pt>
                <c:pt idx="1736">
                  <c:v>-63.799987800000025</c:v>
                </c:pt>
                <c:pt idx="1737">
                  <c:v>-63.789993290000012</c:v>
                </c:pt>
                <c:pt idx="1738">
                  <c:v>-63.790008539999974</c:v>
                </c:pt>
                <c:pt idx="1739">
                  <c:v>-63.77999878</c:v>
                </c:pt>
                <c:pt idx="1740">
                  <c:v>-63.770004269999987</c:v>
                </c:pt>
                <c:pt idx="1741">
                  <c:v>-63.75</c:v>
                </c:pt>
                <c:pt idx="1742">
                  <c:v>-63.75</c:v>
                </c:pt>
                <c:pt idx="1743">
                  <c:v>-63.740005490000016</c:v>
                </c:pt>
                <c:pt idx="1744">
                  <c:v>-63.729995729999985</c:v>
                </c:pt>
                <c:pt idx="1745">
                  <c:v>-63.72000122</c:v>
                </c:pt>
                <c:pt idx="1746">
                  <c:v>-63.72000122</c:v>
                </c:pt>
                <c:pt idx="1747">
                  <c:v>-63.699996949999985</c:v>
                </c:pt>
                <c:pt idx="1748">
                  <c:v>-63.700012200000003</c:v>
                </c:pt>
                <c:pt idx="1749">
                  <c:v>-63.680007929999988</c:v>
                </c:pt>
                <c:pt idx="1750">
                  <c:v>-63.669998169999985</c:v>
                </c:pt>
                <c:pt idx="1751">
                  <c:v>-63.660003659999973</c:v>
                </c:pt>
                <c:pt idx="1752">
                  <c:v>-63.649993899999998</c:v>
                </c:pt>
                <c:pt idx="1753">
                  <c:v>-63.629989630000011</c:v>
                </c:pt>
                <c:pt idx="1754">
                  <c:v>-63.630004880000001</c:v>
                </c:pt>
                <c:pt idx="1755">
                  <c:v>-63.610000610000014</c:v>
                </c:pt>
                <c:pt idx="1756">
                  <c:v>-63.600006100000002</c:v>
                </c:pt>
                <c:pt idx="1757">
                  <c:v>-63.580001830000015</c:v>
                </c:pt>
                <c:pt idx="1758">
                  <c:v>-63.569992070000012</c:v>
                </c:pt>
                <c:pt idx="1759">
                  <c:v>-63.559997559999999</c:v>
                </c:pt>
                <c:pt idx="1760">
                  <c:v>-63.540008540000002</c:v>
                </c:pt>
                <c:pt idx="1761">
                  <c:v>-63.52999878</c:v>
                </c:pt>
                <c:pt idx="1762">
                  <c:v>-63.509994510000013</c:v>
                </c:pt>
                <c:pt idx="1763">
                  <c:v>-63.489990239999997</c:v>
                </c:pt>
                <c:pt idx="1764">
                  <c:v>-63.46998597000001</c:v>
                </c:pt>
                <c:pt idx="1765">
                  <c:v>-63.460006709999988</c:v>
                </c:pt>
                <c:pt idx="1766">
                  <c:v>-63.440002440000001</c:v>
                </c:pt>
                <c:pt idx="1767">
                  <c:v>-63.419998170000014</c:v>
                </c:pt>
                <c:pt idx="1768">
                  <c:v>-63.410003660000001</c:v>
                </c:pt>
                <c:pt idx="1769">
                  <c:v>-63.389999389999986</c:v>
                </c:pt>
                <c:pt idx="1770">
                  <c:v>-63.380004880000001</c:v>
                </c:pt>
                <c:pt idx="1771">
                  <c:v>-63.350006100000002</c:v>
                </c:pt>
                <c:pt idx="1772">
                  <c:v>-63.339996339999999</c:v>
                </c:pt>
                <c:pt idx="1773">
                  <c:v>-63.319992070000012</c:v>
                </c:pt>
                <c:pt idx="1774">
                  <c:v>-63.300003049999987</c:v>
                </c:pt>
                <c:pt idx="1775">
                  <c:v>-63.27999878</c:v>
                </c:pt>
                <c:pt idx="1776">
                  <c:v>-63.259994510000013</c:v>
                </c:pt>
                <c:pt idx="1777">
                  <c:v>-63.25</c:v>
                </c:pt>
                <c:pt idx="1778">
                  <c:v>-63.22000122</c:v>
                </c:pt>
                <c:pt idx="1779">
                  <c:v>-63.199996949999985</c:v>
                </c:pt>
                <c:pt idx="1780">
                  <c:v>-63.180007929999988</c:v>
                </c:pt>
                <c:pt idx="1781">
                  <c:v>-63.160003660000001</c:v>
                </c:pt>
                <c:pt idx="1782">
                  <c:v>-63.149993899999998</c:v>
                </c:pt>
                <c:pt idx="1783">
                  <c:v>-63.119995119999999</c:v>
                </c:pt>
                <c:pt idx="1784">
                  <c:v>-63.100006099999973</c:v>
                </c:pt>
                <c:pt idx="1785">
                  <c:v>-63.080001829999986</c:v>
                </c:pt>
                <c:pt idx="1786">
                  <c:v>-63.050003049999987</c:v>
                </c:pt>
                <c:pt idx="1787">
                  <c:v>-63.03001402999999</c:v>
                </c:pt>
                <c:pt idx="1788">
                  <c:v>-63.009994509999984</c:v>
                </c:pt>
                <c:pt idx="1789">
                  <c:v>-62.979995729999985</c:v>
                </c:pt>
                <c:pt idx="1790">
                  <c:v>-62.959991459999998</c:v>
                </c:pt>
                <c:pt idx="1791">
                  <c:v>-62.929992679999998</c:v>
                </c:pt>
                <c:pt idx="1792">
                  <c:v>-62.910003660000001</c:v>
                </c:pt>
                <c:pt idx="1793">
                  <c:v>-62.889999389999986</c:v>
                </c:pt>
                <c:pt idx="1794">
                  <c:v>-62.869995119999999</c:v>
                </c:pt>
                <c:pt idx="1795">
                  <c:v>-62.839996339999999</c:v>
                </c:pt>
                <c:pt idx="1796">
                  <c:v>-62.820007320000002</c:v>
                </c:pt>
                <c:pt idx="1797">
                  <c:v>-62.800003050000015</c:v>
                </c:pt>
                <c:pt idx="1798">
                  <c:v>-62.770004270000015</c:v>
                </c:pt>
                <c:pt idx="1799">
                  <c:v>-62.75</c:v>
                </c:pt>
                <c:pt idx="1800">
                  <c:v>-62.72000122</c:v>
                </c:pt>
                <c:pt idx="1801">
                  <c:v>-62.699996950000013</c:v>
                </c:pt>
                <c:pt idx="1802">
                  <c:v>-62.669998170000014</c:v>
                </c:pt>
                <c:pt idx="1803">
                  <c:v>-62.649993899999998</c:v>
                </c:pt>
                <c:pt idx="1804">
                  <c:v>-62.619995119999999</c:v>
                </c:pt>
                <c:pt idx="1805">
                  <c:v>-62.600006100000002</c:v>
                </c:pt>
                <c:pt idx="1806">
                  <c:v>-62.580017090000013</c:v>
                </c:pt>
                <c:pt idx="1807">
                  <c:v>-62.550018310000013</c:v>
                </c:pt>
                <c:pt idx="1808">
                  <c:v>-62.529998780000028</c:v>
                </c:pt>
                <c:pt idx="1809">
                  <c:v>-62.499999999999972</c:v>
                </c:pt>
                <c:pt idx="1810">
                  <c:v>-62.480010989999982</c:v>
                </c:pt>
                <c:pt idx="1811">
                  <c:v>-62.450012209999983</c:v>
                </c:pt>
                <c:pt idx="1812">
                  <c:v>-62.42999266999999</c:v>
                </c:pt>
                <c:pt idx="1813">
                  <c:v>-62.399993899999998</c:v>
                </c:pt>
                <c:pt idx="1814">
                  <c:v>-62.380004890000009</c:v>
                </c:pt>
                <c:pt idx="1815">
                  <c:v>-62.35000611000001</c:v>
                </c:pt>
                <c:pt idx="1816">
                  <c:v>-62.329986570000017</c:v>
                </c:pt>
                <c:pt idx="1817">
                  <c:v>-62.300003050000015</c:v>
                </c:pt>
                <c:pt idx="1818">
                  <c:v>-62.280014029999961</c:v>
                </c:pt>
                <c:pt idx="1819">
                  <c:v>-62.240005489999987</c:v>
                </c:pt>
                <c:pt idx="1820">
                  <c:v>-62.219985960000002</c:v>
                </c:pt>
                <c:pt idx="1821">
                  <c:v>-62.190002440000001</c:v>
                </c:pt>
                <c:pt idx="1822">
                  <c:v>-62.160003660000001</c:v>
                </c:pt>
                <c:pt idx="1823">
                  <c:v>-62.140014640000004</c:v>
                </c:pt>
                <c:pt idx="1824">
                  <c:v>-62.109985350000017</c:v>
                </c:pt>
                <c:pt idx="1825">
                  <c:v>-62.089996340000027</c:v>
                </c:pt>
                <c:pt idx="1826">
                  <c:v>-62.060012809999961</c:v>
                </c:pt>
                <c:pt idx="1827">
                  <c:v>-62.020004269999987</c:v>
                </c:pt>
                <c:pt idx="1828">
                  <c:v>-61.989990229999989</c:v>
                </c:pt>
                <c:pt idx="1829">
                  <c:v>-61.97000122</c:v>
                </c:pt>
                <c:pt idx="1830">
                  <c:v>-61.940002440000001</c:v>
                </c:pt>
                <c:pt idx="1831">
                  <c:v>-61.900009149999988</c:v>
                </c:pt>
                <c:pt idx="1832">
                  <c:v>-61.880020139999999</c:v>
                </c:pt>
                <c:pt idx="1833">
                  <c:v>-61.84999085000004</c:v>
                </c:pt>
                <c:pt idx="1834">
                  <c:v>-61.809997560000028</c:v>
                </c:pt>
                <c:pt idx="1835">
                  <c:v>-61.790008549999982</c:v>
                </c:pt>
                <c:pt idx="1836">
                  <c:v>-61.750015259999969</c:v>
                </c:pt>
                <c:pt idx="1837">
                  <c:v>-61.71998597000001</c:v>
                </c:pt>
                <c:pt idx="1838">
                  <c:v>-61.680007929999988</c:v>
                </c:pt>
                <c:pt idx="1839">
                  <c:v>-61.650009160000025</c:v>
                </c:pt>
                <c:pt idx="1840">
                  <c:v>-61.610015870000012</c:v>
                </c:pt>
                <c:pt idx="1841">
                  <c:v>-61.579986580000025</c:v>
                </c:pt>
                <c:pt idx="1842">
                  <c:v>-61.540008539999974</c:v>
                </c:pt>
                <c:pt idx="1843">
                  <c:v>-61.510009769999982</c:v>
                </c:pt>
                <c:pt idx="1844">
                  <c:v>-61.469985960000002</c:v>
                </c:pt>
                <c:pt idx="1845">
                  <c:v>-61.440002440000001</c:v>
                </c:pt>
                <c:pt idx="1846">
                  <c:v>-61.389999390000014</c:v>
                </c:pt>
                <c:pt idx="1847">
                  <c:v>-61.360015870000012</c:v>
                </c:pt>
                <c:pt idx="1848">
                  <c:v>-61.319992060000004</c:v>
                </c:pt>
                <c:pt idx="1849">
                  <c:v>-61.289993290000041</c:v>
                </c:pt>
                <c:pt idx="1850">
                  <c:v>-61.240005490000016</c:v>
                </c:pt>
                <c:pt idx="1851">
                  <c:v>-61.210006709999988</c:v>
                </c:pt>
                <c:pt idx="1852">
                  <c:v>-61.179992679999998</c:v>
                </c:pt>
                <c:pt idx="1853">
                  <c:v>-61.130004880000001</c:v>
                </c:pt>
                <c:pt idx="1854">
                  <c:v>-61.100006100000002</c:v>
                </c:pt>
                <c:pt idx="1855">
                  <c:v>-61.05998230000003</c:v>
                </c:pt>
                <c:pt idx="1856">
                  <c:v>-61.029998780000028</c:v>
                </c:pt>
                <c:pt idx="1857">
                  <c:v>-60.990005489999987</c:v>
                </c:pt>
                <c:pt idx="1858">
                  <c:v>-60.950012199999975</c:v>
                </c:pt>
                <c:pt idx="1859">
                  <c:v>-60.909988399999975</c:v>
                </c:pt>
                <c:pt idx="1860">
                  <c:v>-60.869995119999999</c:v>
                </c:pt>
                <c:pt idx="1861">
                  <c:v>-60.840011589999989</c:v>
                </c:pt>
                <c:pt idx="1862">
                  <c:v>-60.800018310000013</c:v>
                </c:pt>
                <c:pt idx="1863">
                  <c:v>-60.769989020000025</c:v>
                </c:pt>
                <c:pt idx="1864">
                  <c:v>-60.730010979999975</c:v>
                </c:pt>
                <c:pt idx="1865">
                  <c:v>-60.700012209999983</c:v>
                </c:pt>
                <c:pt idx="1866">
                  <c:v>-60.650009159999996</c:v>
                </c:pt>
                <c:pt idx="1867">
                  <c:v>-60.619995119999999</c:v>
                </c:pt>
                <c:pt idx="1868">
                  <c:v>-60.589996339999999</c:v>
                </c:pt>
                <c:pt idx="1869">
                  <c:v>-60.550018310000013</c:v>
                </c:pt>
                <c:pt idx="1870">
                  <c:v>-60.509994510000013</c:v>
                </c:pt>
                <c:pt idx="1871">
                  <c:v>-60.479995729999985</c:v>
                </c:pt>
                <c:pt idx="1872">
                  <c:v>-60.44001769999997</c:v>
                </c:pt>
                <c:pt idx="1873">
                  <c:v>-60.409988400000003</c:v>
                </c:pt>
                <c:pt idx="1874">
                  <c:v>-60.369995119999999</c:v>
                </c:pt>
                <c:pt idx="1875">
                  <c:v>-60.340011599999997</c:v>
                </c:pt>
                <c:pt idx="1876">
                  <c:v>-60.300003060000023</c:v>
                </c:pt>
                <c:pt idx="1877">
                  <c:v>-60.270004270000015</c:v>
                </c:pt>
                <c:pt idx="1878">
                  <c:v>-60.230010979999975</c:v>
                </c:pt>
                <c:pt idx="1879">
                  <c:v>-60.199981689999987</c:v>
                </c:pt>
                <c:pt idx="1880">
                  <c:v>-60.14999388999999</c:v>
                </c:pt>
                <c:pt idx="1881">
                  <c:v>-60.110000609999986</c:v>
                </c:pt>
                <c:pt idx="1882">
                  <c:v>-60.080001830000015</c:v>
                </c:pt>
                <c:pt idx="1883">
                  <c:v>-60.039993280000004</c:v>
                </c:pt>
                <c:pt idx="1884">
                  <c:v>-60.009994510000041</c:v>
                </c:pt>
                <c:pt idx="1885">
                  <c:v>-59.970001219999972</c:v>
                </c:pt>
                <c:pt idx="1886">
                  <c:v>-59.92999266999999</c:v>
                </c:pt>
                <c:pt idx="1887">
                  <c:v>-59.889999389999986</c:v>
                </c:pt>
                <c:pt idx="1888">
                  <c:v>-59.850006100000002</c:v>
                </c:pt>
                <c:pt idx="1889">
                  <c:v>-59.82000733000001</c:v>
                </c:pt>
                <c:pt idx="1890">
                  <c:v>-59.779998780000028</c:v>
                </c:pt>
                <c:pt idx="1891">
                  <c:v>-59.740005489999959</c:v>
                </c:pt>
                <c:pt idx="1892">
                  <c:v>-59.700012209999983</c:v>
                </c:pt>
                <c:pt idx="1893">
                  <c:v>-59.669998169999985</c:v>
                </c:pt>
                <c:pt idx="1894">
                  <c:v>-59.619995119999999</c:v>
                </c:pt>
                <c:pt idx="1895">
                  <c:v>-59.580017090000013</c:v>
                </c:pt>
                <c:pt idx="1896">
                  <c:v>-59.549987800000025</c:v>
                </c:pt>
                <c:pt idx="1897">
                  <c:v>-59.509994509999984</c:v>
                </c:pt>
                <c:pt idx="1898">
                  <c:v>-59.47001647999997</c:v>
                </c:pt>
                <c:pt idx="1899">
                  <c:v>-59.42999266999999</c:v>
                </c:pt>
                <c:pt idx="1900">
                  <c:v>-59.389999390000014</c:v>
                </c:pt>
                <c:pt idx="1901">
                  <c:v>-59.35000611000001</c:v>
                </c:pt>
                <c:pt idx="1902">
                  <c:v>-59.300003060000023</c:v>
                </c:pt>
                <c:pt idx="1903">
                  <c:v>-59.270004270000015</c:v>
                </c:pt>
                <c:pt idx="1904">
                  <c:v>-59.230010979999975</c:v>
                </c:pt>
                <c:pt idx="1905">
                  <c:v>-59.189987180000003</c:v>
                </c:pt>
                <c:pt idx="1906">
                  <c:v>-59.149993899999998</c:v>
                </c:pt>
                <c:pt idx="1907">
                  <c:v>-59.110000610000014</c:v>
                </c:pt>
                <c:pt idx="1908">
                  <c:v>-59.069992060000004</c:v>
                </c:pt>
                <c:pt idx="1909">
                  <c:v>-59.039993290000041</c:v>
                </c:pt>
                <c:pt idx="1910">
                  <c:v>-58.999999999999972</c:v>
                </c:pt>
                <c:pt idx="1911">
                  <c:v>-58.949981689999987</c:v>
                </c:pt>
                <c:pt idx="1912">
                  <c:v>-58.919998169999985</c:v>
                </c:pt>
                <c:pt idx="1913">
                  <c:v>-58.880004880000001</c:v>
                </c:pt>
                <c:pt idx="1914">
                  <c:v>-58.840011600000025</c:v>
                </c:pt>
                <c:pt idx="1915">
                  <c:v>-58.799987800000025</c:v>
                </c:pt>
                <c:pt idx="1916">
                  <c:v>-58.760009759999974</c:v>
                </c:pt>
                <c:pt idx="1917">
                  <c:v>-58.72001647999997</c:v>
                </c:pt>
                <c:pt idx="1918">
                  <c:v>-58.679992679999998</c:v>
                </c:pt>
                <c:pt idx="1919">
                  <c:v>-58.639999390000014</c:v>
                </c:pt>
                <c:pt idx="1920">
                  <c:v>-58.60000611000001</c:v>
                </c:pt>
                <c:pt idx="1921">
                  <c:v>-58.559997559999999</c:v>
                </c:pt>
                <c:pt idx="1922">
                  <c:v>-58.519989009999961</c:v>
                </c:pt>
                <c:pt idx="1923">
                  <c:v>-58.480010989999982</c:v>
                </c:pt>
                <c:pt idx="1924">
                  <c:v>-58.440002440000001</c:v>
                </c:pt>
                <c:pt idx="1925">
                  <c:v>-58.410003659999973</c:v>
                </c:pt>
                <c:pt idx="1926">
                  <c:v>-58.369995119999999</c:v>
                </c:pt>
                <c:pt idx="1927">
                  <c:v>-58.329986570000017</c:v>
                </c:pt>
                <c:pt idx="1928">
                  <c:v>-58.290008539999974</c:v>
                </c:pt>
                <c:pt idx="1929">
                  <c:v>-58.25</c:v>
                </c:pt>
                <c:pt idx="1930">
                  <c:v>-58.209991460000026</c:v>
                </c:pt>
                <c:pt idx="1931">
                  <c:v>-58.170013419999975</c:v>
                </c:pt>
                <c:pt idx="1932">
                  <c:v>-58.129974360000006</c:v>
                </c:pt>
                <c:pt idx="1933">
                  <c:v>-58.089996340000027</c:v>
                </c:pt>
                <c:pt idx="1934">
                  <c:v>-58.059997559999999</c:v>
                </c:pt>
                <c:pt idx="1935">
                  <c:v>-58.019989009999961</c:v>
                </c:pt>
                <c:pt idx="1936">
                  <c:v>-57.979980469999987</c:v>
                </c:pt>
                <c:pt idx="1937">
                  <c:v>-57.92999266999999</c:v>
                </c:pt>
                <c:pt idx="1938">
                  <c:v>-57.890014650000012</c:v>
                </c:pt>
                <c:pt idx="1939">
                  <c:v>-57.860015869999984</c:v>
                </c:pt>
                <c:pt idx="1940">
                  <c:v>-57.82000733000001</c:v>
                </c:pt>
                <c:pt idx="1941">
                  <c:v>-57.779998779999971</c:v>
                </c:pt>
                <c:pt idx="1942">
                  <c:v>-57.739990229999989</c:v>
                </c:pt>
                <c:pt idx="1943">
                  <c:v>-57.700012210000011</c:v>
                </c:pt>
                <c:pt idx="1944">
                  <c:v>-57.660003670000037</c:v>
                </c:pt>
                <c:pt idx="1945">
                  <c:v>-57.610015869999984</c:v>
                </c:pt>
                <c:pt idx="1946">
                  <c:v>-57.57000733000001</c:v>
                </c:pt>
                <c:pt idx="1947">
                  <c:v>-57.529998769999963</c:v>
                </c:pt>
                <c:pt idx="1948">
                  <c:v>-57.5</c:v>
                </c:pt>
                <c:pt idx="1949">
                  <c:v>-57.459991450000018</c:v>
                </c:pt>
                <c:pt idx="1950">
                  <c:v>-57.410003660000029</c:v>
                </c:pt>
                <c:pt idx="1951">
                  <c:v>-57.369995109999991</c:v>
                </c:pt>
                <c:pt idx="1952">
                  <c:v>-57.329986570000017</c:v>
                </c:pt>
                <c:pt idx="1953">
                  <c:v>-57.279998779999971</c:v>
                </c:pt>
                <c:pt idx="1954">
                  <c:v>-57.240020749999985</c:v>
                </c:pt>
                <c:pt idx="1955">
                  <c:v>-57.199981690000016</c:v>
                </c:pt>
                <c:pt idx="1956">
                  <c:v>-57.160003659999973</c:v>
                </c:pt>
                <c:pt idx="1957">
                  <c:v>-57.119995119999999</c:v>
                </c:pt>
                <c:pt idx="1958">
                  <c:v>-57.07000733000001</c:v>
                </c:pt>
                <c:pt idx="1959">
                  <c:v>-57.029998780000028</c:v>
                </c:pt>
                <c:pt idx="1960">
                  <c:v>-56.980010990000039</c:v>
                </c:pt>
                <c:pt idx="1961">
                  <c:v>-56.940002440000001</c:v>
                </c:pt>
                <c:pt idx="1962">
                  <c:v>-56.900024419999966</c:v>
                </c:pt>
                <c:pt idx="1963">
                  <c:v>-56.859985359999996</c:v>
                </c:pt>
                <c:pt idx="1964">
                  <c:v>-56.809997559999999</c:v>
                </c:pt>
                <c:pt idx="1965">
                  <c:v>-56.770019530000013</c:v>
                </c:pt>
                <c:pt idx="1966">
                  <c:v>-56.720001230000037</c:v>
                </c:pt>
                <c:pt idx="1967">
                  <c:v>-56.679992679999998</c:v>
                </c:pt>
                <c:pt idx="1968">
                  <c:v>-56.630004890000009</c:v>
                </c:pt>
                <c:pt idx="1969">
                  <c:v>-56.600006099999973</c:v>
                </c:pt>
                <c:pt idx="1970">
                  <c:v>-56.550018309999984</c:v>
                </c:pt>
                <c:pt idx="1971">
                  <c:v>-56.5</c:v>
                </c:pt>
                <c:pt idx="1972">
                  <c:v>-56.459991460000026</c:v>
                </c:pt>
                <c:pt idx="1973">
                  <c:v>-56.419982909999987</c:v>
                </c:pt>
                <c:pt idx="1974">
                  <c:v>-56.380004880000001</c:v>
                </c:pt>
                <c:pt idx="1975">
                  <c:v>-56.330017090000013</c:v>
                </c:pt>
                <c:pt idx="1976">
                  <c:v>-56.289978030000043</c:v>
                </c:pt>
                <c:pt idx="1977">
                  <c:v>-56.239990240000054</c:v>
                </c:pt>
                <c:pt idx="1978">
                  <c:v>-56.200012199999946</c:v>
                </c:pt>
                <c:pt idx="1979">
                  <c:v>-56.160003659999973</c:v>
                </c:pt>
                <c:pt idx="1980">
                  <c:v>-56.110015869999984</c:v>
                </c:pt>
                <c:pt idx="1981">
                  <c:v>-56.060028079999995</c:v>
                </c:pt>
                <c:pt idx="1982">
                  <c:v>-56.019989020000025</c:v>
                </c:pt>
                <c:pt idx="1983">
                  <c:v>-55.980010989999982</c:v>
                </c:pt>
                <c:pt idx="1984">
                  <c:v>-55.929992679999998</c:v>
                </c:pt>
                <c:pt idx="1985">
                  <c:v>-55.880004880000001</c:v>
                </c:pt>
                <c:pt idx="1986">
                  <c:v>-55.840026860000023</c:v>
                </c:pt>
                <c:pt idx="1987">
                  <c:v>-55.790008539999974</c:v>
                </c:pt>
                <c:pt idx="1988">
                  <c:v>-55.740020759999993</c:v>
                </c:pt>
                <c:pt idx="1989">
                  <c:v>-55.699981690000016</c:v>
                </c:pt>
                <c:pt idx="1990">
                  <c:v>-55.649993900000027</c:v>
                </c:pt>
                <c:pt idx="1991">
                  <c:v>-55.600006110000038</c:v>
                </c:pt>
                <c:pt idx="1992">
                  <c:v>-55.559997560000056</c:v>
                </c:pt>
                <c:pt idx="1993">
                  <c:v>-55.510009759999946</c:v>
                </c:pt>
                <c:pt idx="1994">
                  <c:v>-55.459991449999961</c:v>
                </c:pt>
                <c:pt idx="1995">
                  <c:v>-55.410003659999973</c:v>
                </c:pt>
                <c:pt idx="1996">
                  <c:v>-55.369995109999991</c:v>
                </c:pt>
                <c:pt idx="1997">
                  <c:v>-55.32000733000001</c:v>
                </c:pt>
                <c:pt idx="1998">
                  <c:v>-55.270019529999956</c:v>
                </c:pt>
                <c:pt idx="1999">
                  <c:v>-55.219970699999976</c:v>
                </c:pt>
              </c:numCache>
            </c:numRef>
          </c:yVal>
          <c:smooth val="1"/>
          <c:extLst>
            <c:ext xmlns:c16="http://schemas.microsoft.com/office/drawing/2014/chart" uri="{C3380CC4-5D6E-409C-BE32-E72D297353CC}">
              <c16:uniqueId val="{00000004-9DE5-4E39-8FD7-29442261CA6D}"/>
            </c:ext>
          </c:extLst>
        </c:ser>
        <c:ser>
          <c:idx val="5"/>
          <c:order val="5"/>
          <c:tx>
            <c:v>Modified R Shoulder</c:v>
          </c:tx>
          <c:spPr>
            <a:ln w="25400" cap="rnd">
              <a:solidFill>
                <a:srgbClr val="00B0F0"/>
              </a:solidFill>
              <a:round/>
            </a:ln>
            <a:effectLst/>
          </c:spPr>
          <c:marker>
            <c:symbol val="none"/>
          </c:marker>
          <c:xVal>
            <c:numRef>
              <c:f>[GS3.xlsx]Modified_THOR!$AC$3:$AC$2002</c:f>
              <c:numCache>
                <c:formatCode>0.00E+00</c:formatCode>
                <c:ptCount val="2000"/>
                <c:pt idx="0">
                  <c:v>-47.809997560000028</c:v>
                </c:pt>
                <c:pt idx="1">
                  <c:v>-47.809997560000028</c:v>
                </c:pt>
                <c:pt idx="2">
                  <c:v>-47.809997560000028</c:v>
                </c:pt>
                <c:pt idx="3">
                  <c:v>-47.809997560000028</c:v>
                </c:pt>
                <c:pt idx="4">
                  <c:v>-47.809997560000028</c:v>
                </c:pt>
                <c:pt idx="5">
                  <c:v>-47.809997560000028</c:v>
                </c:pt>
                <c:pt idx="6">
                  <c:v>-47.809997560000028</c:v>
                </c:pt>
                <c:pt idx="7">
                  <c:v>-47.809997560000028</c:v>
                </c:pt>
                <c:pt idx="8">
                  <c:v>-47.809997560000028</c:v>
                </c:pt>
                <c:pt idx="9">
                  <c:v>-47.809997560000028</c:v>
                </c:pt>
                <c:pt idx="10">
                  <c:v>-47.809997560000028</c:v>
                </c:pt>
                <c:pt idx="11">
                  <c:v>-47.809997560000028</c:v>
                </c:pt>
                <c:pt idx="12">
                  <c:v>-47.809997560000028</c:v>
                </c:pt>
                <c:pt idx="13">
                  <c:v>-47.809997560000028</c:v>
                </c:pt>
                <c:pt idx="14">
                  <c:v>-47.799987800000025</c:v>
                </c:pt>
                <c:pt idx="15">
                  <c:v>-47.799987800000025</c:v>
                </c:pt>
                <c:pt idx="16">
                  <c:v>-47.799987800000025</c:v>
                </c:pt>
                <c:pt idx="17">
                  <c:v>-47.799987800000025</c:v>
                </c:pt>
                <c:pt idx="18">
                  <c:v>-47.799987800000025</c:v>
                </c:pt>
                <c:pt idx="19">
                  <c:v>-47.799987800000025</c:v>
                </c:pt>
                <c:pt idx="20">
                  <c:v>-47.799987800000025</c:v>
                </c:pt>
                <c:pt idx="21">
                  <c:v>-47.799987800000025</c:v>
                </c:pt>
                <c:pt idx="22">
                  <c:v>-47.799987800000025</c:v>
                </c:pt>
                <c:pt idx="23">
                  <c:v>-47.799987800000025</c:v>
                </c:pt>
                <c:pt idx="24">
                  <c:v>-47.789993290000012</c:v>
                </c:pt>
                <c:pt idx="25">
                  <c:v>-47.789993290000012</c:v>
                </c:pt>
                <c:pt idx="26">
                  <c:v>-47.789993290000012</c:v>
                </c:pt>
                <c:pt idx="27">
                  <c:v>-47.789993290000012</c:v>
                </c:pt>
                <c:pt idx="28">
                  <c:v>-47.789993290000012</c:v>
                </c:pt>
                <c:pt idx="29">
                  <c:v>-47.789993290000012</c:v>
                </c:pt>
                <c:pt idx="30">
                  <c:v>-47.779998780000028</c:v>
                </c:pt>
                <c:pt idx="31">
                  <c:v>-47.779998780000028</c:v>
                </c:pt>
                <c:pt idx="32">
                  <c:v>-47.779998780000028</c:v>
                </c:pt>
                <c:pt idx="33">
                  <c:v>-47.779998780000028</c:v>
                </c:pt>
                <c:pt idx="34">
                  <c:v>-47.769989020000025</c:v>
                </c:pt>
                <c:pt idx="35">
                  <c:v>-47.769989020000025</c:v>
                </c:pt>
                <c:pt idx="36">
                  <c:v>-47.769989020000025</c:v>
                </c:pt>
                <c:pt idx="37">
                  <c:v>-47.769989020000025</c:v>
                </c:pt>
                <c:pt idx="38">
                  <c:v>-47.759994510000013</c:v>
                </c:pt>
                <c:pt idx="39">
                  <c:v>-47.759994510000013</c:v>
                </c:pt>
                <c:pt idx="40">
                  <c:v>-47.749984750000039</c:v>
                </c:pt>
                <c:pt idx="41">
                  <c:v>-47.749984750000039</c:v>
                </c:pt>
                <c:pt idx="42">
                  <c:v>-47.749984750000039</c:v>
                </c:pt>
                <c:pt idx="43">
                  <c:v>-47.739990240000026</c:v>
                </c:pt>
                <c:pt idx="44">
                  <c:v>-47.739990240000026</c:v>
                </c:pt>
                <c:pt idx="45">
                  <c:v>-47.729995730000013</c:v>
                </c:pt>
                <c:pt idx="46">
                  <c:v>-47.729995730000013</c:v>
                </c:pt>
                <c:pt idx="47">
                  <c:v>-47.719985970000039</c:v>
                </c:pt>
                <c:pt idx="48">
                  <c:v>-47.719985970000039</c:v>
                </c:pt>
                <c:pt idx="49">
                  <c:v>-47.709991460000026</c:v>
                </c:pt>
                <c:pt idx="50">
                  <c:v>-47.709991460000026</c:v>
                </c:pt>
                <c:pt idx="51">
                  <c:v>-47.699996950000013</c:v>
                </c:pt>
                <c:pt idx="52">
                  <c:v>-47.699996950000013</c:v>
                </c:pt>
                <c:pt idx="53">
                  <c:v>-47.689987190000039</c:v>
                </c:pt>
                <c:pt idx="54">
                  <c:v>-47.689987190000039</c:v>
                </c:pt>
                <c:pt idx="55">
                  <c:v>-47.679992680000026</c:v>
                </c:pt>
                <c:pt idx="56">
                  <c:v>-47.669998170000014</c:v>
                </c:pt>
                <c:pt idx="57">
                  <c:v>-47.669998170000014</c:v>
                </c:pt>
                <c:pt idx="58">
                  <c:v>-47.659988410000039</c:v>
                </c:pt>
                <c:pt idx="59">
                  <c:v>-47.649993900000027</c:v>
                </c:pt>
                <c:pt idx="60">
                  <c:v>-47.649993900000027</c:v>
                </c:pt>
                <c:pt idx="61">
                  <c:v>-47.639984140000024</c:v>
                </c:pt>
                <c:pt idx="62">
                  <c:v>-47.62998963000004</c:v>
                </c:pt>
                <c:pt idx="63">
                  <c:v>-47.619995120000027</c:v>
                </c:pt>
                <c:pt idx="64">
                  <c:v>-47.609985360000024</c:v>
                </c:pt>
                <c:pt idx="65">
                  <c:v>-47.59999085000004</c:v>
                </c:pt>
                <c:pt idx="66">
                  <c:v>-47.59999085000004</c:v>
                </c:pt>
                <c:pt idx="67">
                  <c:v>-47.589996340000027</c:v>
                </c:pt>
                <c:pt idx="68">
                  <c:v>-47.579986580000025</c:v>
                </c:pt>
                <c:pt idx="69">
                  <c:v>-47.569992070000012</c:v>
                </c:pt>
                <c:pt idx="70">
                  <c:v>-47.559997560000028</c:v>
                </c:pt>
                <c:pt idx="71">
                  <c:v>-47.549987800000025</c:v>
                </c:pt>
                <c:pt idx="72">
                  <c:v>-47.539993290000012</c:v>
                </c:pt>
                <c:pt idx="73">
                  <c:v>-47.519989020000025</c:v>
                </c:pt>
                <c:pt idx="74">
                  <c:v>-47.509994510000013</c:v>
                </c:pt>
                <c:pt idx="75">
                  <c:v>-47.499984750000039</c:v>
                </c:pt>
                <c:pt idx="76">
                  <c:v>-47.489990240000026</c:v>
                </c:pt>
                <c:pt idx="77">
                  <c:v>-47.479995730000013</c:v>
                </c:pt>
                <c:pt idx="78">
                  <c:v>-47.469985970000039</c:v>
                </c:pt>
                <c:pt idx="79">
                  <c:v>-47.449996950000013</c:v>
                </c:pt>
                <c:pt idx="80">
                  <c:v>-47.439987190000039</c:v>
                </c:pt>
                <c:pt idx="81">
                  <c:v>-47.429992680000026</c:v>
                </c:pt>
                <c:pt idx="82">
                  <c:v>-47.409988410000039</c:v>
                </c:pt>
                <c:pt idx="83">
                  <c:v>-47.399993900000027</c:v>
                </c:pt>
                <c:pt idx="84">
                  <c:v>-47.37998963000004</c:v>
                </c:pt>
                <c:pt idx="85">
                  <c:v>-47.369995120000027</c:v>
                </c:pt>
                <c:pt idx="86">
                  <c:v>-47.34999085000004</c:v>
                </c:pt>
                <c:pt idx="87">
                  <c:v>-47.339996340000027</c:v>
                </c:pt>
                <c:pt idx="88">
                  <c:v>-47.319992070000012</c:v>
                </c:pt>
                <c:pt idx="89">
                  <c:v>-47.309997560000028</c:v>
                </c:pt>
                <c:pt idx="90">
                  <c:v>-47.289993290000012</c:v>
                </c:pt>
                <c:pt idx="91">
                  <c:v>-47.269989020000025</c:v>
                </c:pt>
                <c:pt idx="92">
                  <c:v>-47.259994510000013</c:v>
                </c:pt>
                <c:pt idx="93">
                  <c:v>-47.239990240000026</c:v>
                </c:pt>
                <c:pt idx="94">
                  <c:v>-47.219985970000039</c:v>
                </c:pt>
                <c:pt idx="95">
                  <c:v>-47.199996950000013</c:v>
                </c:pt>
                <c:pt idx="96">
                  <c:v>-47.179992680000026</c:v>
                </c:pt>
                <c:pt idx="97">
                  <c:v>-47.169998170000014</c:v>
                </c:pt>
                <c:pt idx="98">
                  <c:v>-47.149993900000027</c:v>
                </c:pt>
                <c:pt idx="99">
                  <c:v>-47.12998963000004</c:v>
                </c:pt>
                <c:pt idx="100">
                  <c:v>-47.109985360000024</c:v>
                </c:pt>
                <c:pt idx="101">
                  <c:v>-47.089996340000027</c:v>
                </c:pt>
                <c:pt idx="102">
                  <c:v>-47.059997560000028</c:v>
                </c:pt>
                <c:pt idx="103">
                  <c:v>-47.039993290000012</c:v>
                </c:pt>
                <c:pt idx="104">
                  <c:v>-47.019989020000025</c:v>
                </c:pt>
                <c:pt idx="105">
                  <c:v>-46.999984750000039</c:v>
                </c:pt>
                <c:pt idx="106">
                  <c:v>-46.979995730000013</c:v>
                </c:pt>
                <c:pt idx="107">
                  <c:v>-46.949996950000013</c:v>
                </c:pt>
                <c:pt idx="108">
                  <c:v>-46.929992680000026</c:v>
                </c:pt>
                <c:pt idx="109">
                  <c:v>-46.909988410000039</c:v>
                </c:pt>
                <c:pt idx="110">
                  <c:v>-46.87998963000004</c:v>
                </c:pt>
                <c:pt idx="111">
                  <c:v>-46.859985360000024</c:v>
                </c:pt>
                <c:pt idx="112">
                  <c:v>-46.829986580000025</c:v>
                </c:pt>
                <c:pt idx="113">
                  <c:v>-46.809997560000028</c:v>
                </c:pt>
                <c:pt idx="114">
                  <c:v>-46.779998780000028</c:v>
                </c:pt>
                <c:pt idx="115">
                  <c:v>-46.759994510000013</c:v>
                </c:pt>
                <c:pt idx="116">
                  <c:v>-46.729995730000013</c:v>
                </c:pt>
                <c:pt idx="117">
                  <c:v>-46.699996950000013</c:v>
                </c:pt>
                <c:pt idx="118">
                  <c:v>-46.669998170000014</c:v>
                </c:pt>
                <c:pt idx="119">
                  <c:v>-46.649993900000027</c:v>
                </c:pt>
                <c:pt idx="120">
                  <c:v>-46.619995120000027</c:v>
                </c:pt>
                <c:pt idx="121">
                  <c:v>-46.589996340000027</c:v>
                </c:pt>
                <c:pt idx="122">
                  <c:v>-46.559997560000028</c:v>
                </c:pt>
                <c:pt idx="123">
                  <c:v>-46.529998780000028</c:v>
                </c:pt>
                <c:pt idx="124">
                  <c:v>-46.499984750000039</c:v>
                </c:pt>
                <c:pt idx="125">
                  <c:v>-46.469985970000039</c:v>
                </c:pt>
                <c:pt idx="126">
                  <c:v>-46.439987190000039</c:v>
                </c:pt>
                <c:pt idx="127">
                  <c:v>-46.399993900000027</c:v>
                </c:pt>
                <c:pt idx="128">
                  <c:v>-46.369995120000027</c:v>
                </c:pt>
                <c:pt idx="129">
                  <c:v>-46.339996340000027</c:v>
                </c:pt>
                <c:pt idx="130">
                  <c:v>-46.309997560000028</c:v>
                </c:pt>
                <c:pt idx="131">
                  <c:v>-46.269989020000025</c:v>
                </c:pt>
                <c:pt idx="132">
                  <c:v>-46.239990240000026</c:v>
                </c:pt>
                <c:pt idx="133">
                  <c:v>-46.199996950000013</c:v>
                </c:pt>
                <c:pt idx="134">
                  <c:v>-46.169998170000014</c:v>
                </c:pt>
                <c:pt idx="135">
                  <c:v>-46.12998963000004</c:v>
                </c:pt>
                <c:pt idx="136">
                  <c:v>-46.089996340000027</c:v>
                </c:pt>
                <c:pt idx="137">
                  <c:v>-46.059997560000028</c:v>
                </c:pt>
                <c:pt idx="138">
                  <c:v>-46.019989020000025</c:v>
                </c:pt>
                <c:pt idx="139">
                  <c:v>-45.979995730000013</c:v>
                </c:pt>
                <c:pt idx="140">
                  <c:v>-45.939987190000039</c:v>
                </c:pt>
                <c:pt idx="141">
                  <c:v>-45.899993900000027</c:v>
                </c:pt>
                <c:pt idx="142">
                  <c:v>-45.869995120000027</c:v>
                </c:pt>
                <c:pt idx="143">
                  <c:v>-45.829986580000025</c:v>
                </c:pt>
                <c:pt idx="144">
                  <c:v>-45.779998780000028</c:v>
                </c:pt>
                <c:pt idx="145">
                  <c:v>-45.730010990000011</c:v>
                </c:pt>
                <c:pt idx="146">
                  <c:v>-45.690017699999999</c:v>
                </c:pt>
                <c:pt idx="147">
                  <c:v>-45.650009160000025</c:v>
                </c:pt>
                <c:pt idx="148">
                  <c:v>-45.610015870000012</c:v>
                </c:pt>
                <c:pt idx="149">
                  <c:v>-45.560012819999997</c:v>
                </c:pt>
                <c:pt idx="150">
                  <c:v>-45.520019530000013</c:v>
                </c:pt>
                <c:pt idx="151">
                  <c:v>-45.470016479999998</c:v>
                </c:pt>
                <c:pt idx="152">
                  <c:v>-45.430007940000024</c:v>
                </c:pt>
                <c:pt idx="153">
                  <c:v>-45.380004890000009</c:v>
                </c:pt>
                <c:pt idx="154">
                  <c:v>-45.340011600000025</c:v>
                </c:pt>
                <c:pt idx="155">
                  <c:v>-45.29000855000001</c:v>
                </c:pt>
                <c:pt idx="156">
                  <c:v>-45.240005500000024</c:v>
                </c:pt>
                <c:pt idx="157">
                  <c:v>-45.190017699999999</c:v>
                </c:pt>
                <c:pt idx="158">
                  <c:v>-45.150009160000025</c:v>
                </c:pt>
                <c:pt idx="159">
                  <c:v>-45.10000611000001</c:v>
                </c:pt>
                <c:pt idx="160">
                  <c:v>-45.050018310000013</c:v>
                </c:pt>
                <c:pt idx="161">
                  <c:v>-45.000015259999998</c:v>
                </c:pt>
                <c:pt idx="162">
                  <c:v>-44.940017699999999</c:v>
                </c:pt>
                <c:pt idx="163">
                  <c:v>-44.890014650000012</c:v>
                </c:pt>
                <c:pt idx="164">
                  <c:v>-44.840011600000025</c:v>
                </c:pt>
                <c:pt idx="165">
                  <c:v>-44.79000855000001</c:v>
                </c:pt>
                <c:pt idx="166">
                  <c:v>-44.730010990000011</c:v>
                </c:pt>
                <c:pt idx="167">
                  <c:v>-44.680007940000024</c:v>
                </c:pt>
                <c:pt idx="168">
                  <c:v>-44.630004890000009</c:v>
                </c:pt>
                <c:pt idx="169">
                  <c:v>-44.57000733000001</c:v>
                </c:pt>
                <c:pt idx="170">
                  <c:v>-44.510009770000011</c:v>
                </c:pt>
                <c:pt idx="171">
                  <c:v>-44.460006720000024</c:v>
                </c:pt>
                <c:pt idx="172">
                  <c:v>-44.400009160000025</c:v>
                </c:pt>
                <c:pt idx="173">
                  <c:v>-44.340011600000025</c:v>
                </c:pt>
                <c:pt idx="174">
                  <c:v>-44.280014039999998</c:v>
                </c:pt>
                <c:pt idx="175">
                  <c:v>-44.220016479999998</c:v>
                </c:pt>
                <c:pt idx="176">
                  <c:v>-44.169998170000014</c:v>
                </c:pt>
                <c:pt idx="177">
                  <c:v>-44.109985360000024</c:v>
                </c:pt>
                <c:pt idx="178">
                  <c:v>-44.049987800000025</c:v>
                </c:pt>
                <c:pt idx="179">
                  <c:v>-43.989990240000026</c:v>
                </c:pt>
                <c:pt idx="180">
                  <c:v>-43.929992680000026</c:v>
                </c:pt>
                <c:pt idx="181">
                  <c:v>-43.859985360000024</c:v>
                </c:pt>
                <c:pt idx="182">
                  <c:v>-43.799987800000025</c:v>
                </c:pt>
                <c:pt idx="183">
                  <c:v>-43.739990240000026</c:v>
                </c:pt>
                <c:pt idx="184">
                  <c:v>-43.669998170000014</c:v>
                </c:pt>
                <c:pt idx="185">
                  <c:v>-43.609985360000024</c:v>
                </c:pt>
                <c:pt idx="186">
                  <c:v>-43.539993290000012</c:v>
                </c:pt>
                <c:pt idx="187">
                  <c:v>-43.469985970000039</c:v>
                </c:pt>
                <c:pt idx="188">
                  <c:v>-43.399993900000027</c:v>
                </c:pt>
                <c:pt idx="189">
                  <c:v>-43.329986580000025</c:v>
                </c:pt>
                <c:pt idx="190">
                  <c:v>-43.259994510000013</c:v>
                </c:pt>
                <c:pt idx="191">
                  <c:v>-43.189987190000039</c:v>
                </c:pt>
                <c:pt idx="192">
                  <c:v>-43.110015870000012</c:v>
                </c:pt>
                <c:pt idx="193">
                  <c:v>-43.04000855000001</c:v>
                </c:pt>
                <c:pt idx="194">
                  <c:v>-42.970016479999998</c:v>
                </c:pt>
                <c:pt idx="195">
                  <c:v>-42.890014650000012</c:v>
                </c:pt>
                <c:pt idx="196">
                  <c:v>-42.82000733000001</c:v>
                </c:pt>
                <c:pt idx="197">
                  <c:v>-42.750015259999998</c:v>
                </c:pt>
                <c:pt idx="198">
                  <c:v>-42.670013430000012</c:v>
                </c:pt>
                <c:pt idx="199">
                  <c:v>-42.590011600000025</c:v>
                </c:pt>
                <c:pt idx="200">
                  <c:v>-42.520019530000013</c:v>
                </c:pt>
                <c:pt idx="201">
                  <c:v>-42.440017699999999</c:v>
                </c:pt>
                <c:pt idx="202">
                  <c:v>-42.360015870000012</c:v>
                </c:pt>
                <c:pt idx="203">
                  <c:v>-42.280014039999998</c:v>
                </c:pt>
                <c:pt idx="204">
                  <c:v>-42.200012210000011</c:v>
                </c:pt>
                <c:pt idx="205">
                  <c:v>-42.120010380000025</c:v>
                </c:pt>
                <c:pt idx="206">
                  <c:v>-42.04000855000001</c:v>
                </c:pt>
                <c:pt idx="207">
                  <c:v>-41.960006720000024</c:v>
                </c:pt>
                <c:pt idx="208">
                  <c:v>-41.880004890000009</c:v>
                </c:pt>
                <c:pt idx="209">
                  <c:v>-41.79000855000001</c:v>
                </c:pt>
                <c:pt idx="210">
                  <c:v>-41.710006720000024</c:v>
                </c:pt>
                <c:pt idx="211">
                  <c:v>-41.620010380000025</c:v>
                </c:pt>
                <c:pt idx="212">
                  <c:v>-41.54000855000001</c:v>
                </c:pt>
                <c:pt idx="213">
                  <c:v>-41.450012210000011</c:v>
                </c:pt>
                <c:pt idx="214">
                  <c:v>-41.360015870000012</c:v>
                </c:pt>
                <c:pt idx="215">
                  <c:v>-41.270019530000013</c:v>
                </c:pt>
                <c:pt idx="216">
                  <c:v>-41.180007940000024</c:v>
                </c:pt>
                <c:pt idx="217">
                  <c:v>-41.090011600000025</c:v>
                </c:pt>
                <c:pt idx="218">
                  <c:v>-41.000015259999998</c:v>
                </c:pt>
                <c:pt idx="219">
                  <c:v>-40.910018919999999</c:v>
                </c:pt>
                <c:pt idx="220">
                  <c:v>-40.82000733000001</c:v>
                </c:pt>
                <c:pt idx="221">
                  <c:v>-40.739990240000026</c:v>
                </c:pt>
                <c:pt idx="222">
                  <c:v>-40.639984140000024</c:v>
                </c:pt>
                <c:pt idx="223">
                  <c:v>-40.549987800000025</c:v>
                </c:pt>
                <c:pt idx="224">
                  <c:v>-40.449996950000013</c:v>
                </c:pt>
                <c:pt idx="225">
                  <c:v>-40.359985360000024</c:v>
                </c:pt>
                <c:pt idx="226">
                  <c:v>-40.259994510000013</c:v>
                </c:pt>
                <c:pt idx="227">
                  <c:v>-40.159988410000039</c:v>
                </c:pt>
                <c:pt idx="228">
                  <c:v>-40.059997560000028</c:v>
                </c:pt>
                <c:pt idx="229">
                  <c:v>-39.959991460000026</c:v>
                </c:pt>
                <c:pt idx="230">
                  <c:v>-39.859985360000024</c:v>
                </c:pt>
                <c:pt idx="231">
                  <c:v>-39.759994510000013</c:v>
                </c:pt>
                <c:pt idx="232">
                  <c:v>-39.659988410000039</c:v>
                </c:pt>
                <c:pt idx="233">
                  <c:v>-39.559997560000028</c:v>
                </c:pt>
                <c:pt idx="234">
                  <c:v>-39.449996950000013</c:v>
                </c:pt>
                <c:pt idx="235">
                  <c:v>-39.34999085000004</c:v>
                </c:pt>
                <c:pt idx="236">
                  <c:v>-39.249984750000039</c:v>
                </c:pt>
                <c:pt idx="237">
                  <c:v>-39.139984140000024</c:v>
                </c:pt>
                <c:pt idx="238">
                  <c:v>-39.029998780000028</c:v>
                </c:pt>
                <c:pt idx="239">
                  <c:v>-38.929992680000026</c:v>
                </c:pt>
                <c:pt idx="240">
                  <c:v>-38.819992070000012</c:v>
                </c:pt>
                <c:pt idx="241">
                  <c:v>-38.709991460000026</c:v>
                </c:pt>
                <c:pt idx="242">
                  <c:v>-38.59999085000004</c:v>
                </c:pt>
                <c:pt idx="243">
                  <c:v>-38.489990240000026</c:v>
                </c:pt>
                <c:pt idx="244">
                  <c:v>-38.37998963000004</c:v>
                </c:pt>
                <c:pt idx="245">
                  <c:v>-38.269989020000025</c:v>
                </c:pt>
                <c:pt idx="246">
                  <c:v>-38.159988410000039</c:v>
                </c:pt>
                <c:pt idx="247">
                  <c:v>-38.039993290000012</c:v>
                </c:pt>
                <c:pt idx="248">
                  <c:v>-37.929992680000026</c:v>
                </c:pt>
                <c:pt idx="249">
                  <c:v>-37.819992070000012</c:v>
                </c:pt>
                <c:pt idx="250">
                  <c:v>-37.699996950000013</c:v>
                </c:pt>
                <c:pt idx="251">
                  <c:v>-37.579986580000025</c:v>
                </c:pt>
                <c:pt idx="252">
                  <c:v>-37.469985970000039</c:v>
                </c:pt>
                <c:pt idx="253">
                  <c:v>-37.34999085000004</c:v>
                </c:pt>
                <c:pt idx="254">
                  <c:v>-37.229995730000013</c:v>
                </c:pt>
                <c:pt idx="255">
                  <c:v>-37.109985360000024</c:v>
                </c:pt>
                <c:pt idx="256">
                  <c:v>-36.989990240000026</c:v>
                </c:pt>
                <c:pt idx="257">
                  <c:v>-36.869995120000027</c:v>
                </c:pt>
                <c:pt idx="258">
                  <c:v>-36.749984750000039</c:v>
                </c:pt>
                <c:pt idx="259">
                  <c:v>-36.62998963000004</c:v>
                </c:pt>
                <c:pt idx="260">
                  <c:v>-36.499984750000039</c:v>
                </c:pt>
                <c:pt idx="261">
                  <c:v>-36.37998963000004</c:v>
                </c:pt>
                <c:pt idx="262">
                  <c:v>-36.249984750000039</c:v>
                </c:pt>
                <c:pt idx="263">
                  <c:v>-36.139999389999986</c:v>
                </c:pt>
                <c:pt idx="264">
                  <c:v>-36.009994509999984</c:v>
                </c:pt>
                <c:pt idx="265">
                  <c:v>-35.889999389999986</c:v>
                </c:pt>
                <c:pt idx="266">
                  <c:v>-35.759994509999984</c:v>
                </c:pt>
                <c:pt idx="267">
                  <c:v>-35.630004879999973</c:v>
                </c:pt>
                <c:pt idx="268">
                  <c:v>-35.499999999999972</c:v>
                </c:pt>
                <c:pt idx="269">
                  <c:v>-35.36999511999997</c:v>
                </c:pt>
                <c:pt idx="270">
                  <c:v>-35.240005489999959</c:v>
                </c:pt>
                <c:pt idx="271">
                  <c:v>-35.110000609999986</c:v>
                </c:pt>
                <c:pt idx="272">
                  <c:v>-34.970001219999972</c:v>
                </c:pt>
                <c:pt idx="273">
                  <c:v>-34.839996339999971</c:v>
                </c:pt>
                <c:pt idx="274">
                  <c:v>-34.710006709999959</c:v>
                </c:pt>
                <c:pt idx="275">
                  <c:v>-34.580017089999984</c:v>
                </c:pt>
                <c:pt idx="276">
                  <c:v>-34.44001769999997</c:v>
                </c:pt>
                <c:pt idx="277">
                  <c:v>-34.310012819999969</c:v>
                </c:pt>
                <c:pt idx="278">
                  <c:v>-34.170013429999983</c:v>
                </c:pt>
                <c:pt idx="279">
                  <c:v>-34.030014039999969</c:v>
                </c:pt>
                <c:pt idx="280">
                  <c:v>-33.890014649999983</c:v>
                </c:pt>
                <c:pt idx="281">
                  <c:v>-33.750015259999969</c:v>
                </c:pt>
                <c:pt idx="282">
                  <c:v>-33.610015869999984</c:v>
                </c:pt>
                <c:pt idx="283">
                  <c:v>-33.47001647999997</c:v>
                </c:pt>
                <c:pt idx="284">
                  <c:v>-33.330017089999984</c:v>
                </c:pt>
                <c:pt idx="285">
                  <c:v>-33.199996939999977</c:v>
                </c:pt>
                <c:pt idx="286">
                  <c:v>-33.049987789999989</c:v>
                </c:pt>
                <c:pt idx="287">
                  <c:v>-32.909988400000003</c:v>
                </c:pt>
                <c:pt idx="288">
                  <c:v>-32.759994499999976</c:v>
                </c:pt>
                <c:pt idx="289">
                  <c:v>-32.619995109999991</c:v>
                </c:pt>
                <c:pt idx="290">
                  <c:v>-32.469985960000002</c:v>
                </c:pt>
                <c:pt idx="291">
                  <c:v>-32.319992059999976</c:v>
                </c:pt>
                <c:pt idx="292">
                  <c:v>-32.190002440000001</c:v>
                </c:pt>
                <c:pt idx="293">
                  <c:v>-32.039993290000012</c:v>
                </c:pt>
                <c:pt idx="294">
                  <c:v>-31.889999390000014</c:v>
                </c:pt>
                <c:pt idx="295">
                  <c:v>-31.740005489999987</c:v>
                </c:pt>
                <c:pt idx="296">
                  <c:v>-31.589996339999999</c:v>
                </c:pt>
                <c:pt idx="297">
                  <c:v>-31.429992679999998</c:v>
                </c:pt>
                <c:pt idx="298">
                  <c:v>-31.29000855000001</c:v>
                </c:pt>
                <c:pt idx="299">
                  <c:v>-31.140014650000012</c:v>
                </c:pt>
                <c:pt idx="300">
                  <c:v>-30.980010990000011</c:v>
                </c:pt>
                <c:pt idx="301">
                  <c:v>-30.830017090000013</c:v>
                </c:pt>
                <c:pt idx="302">
                  <c:v>-30.670013430000012</c:v>
                </c:pt>
                <c:pt idx="303">
                  <c:v>-30.520004280000023</c:v>
                </c:pt>
                <c:pt idx="304">
                  <c:v>-30.369995110000019</c:v>
                </c:pt>
                <c:pt idx="305">
                  <c:v>-30.209991450000018</c:v>
                </c:pt>
                <c:pt idx="306">
                  <c:v>-30.049987790000017</c:v>
                </c:pt>
                <c:pt idx="307">
                  <c:v>-29.889984130000016</c:v>
                </c:pt>
                <c:pt idx="308">
                  <c:v>-29.729995720000005</c:v>
                </c:pt>
                <c:pt idx="309">
                  <c:v>-29.580001830000015</c:v>
                </c:pt>
                <c:pt idx="310">
                  <c:v>-29.419998170000042</c:v>
                </c:pt>
                <c:pt idx="311">
                  <c:v>-29.250000000000028</c:v>
                </c:pt>
                <c:pt idx="312">
                  <c:v>-29.089996340000027</c:v>
                </c:pt>
                <c:pt idx="313">
                  <c:v>-28.919998170000042</c:v>
                </c:pt>
                <c:pt idx="314">
                  <c:v>-28.770004269999987</c:v>
                </c:pt>
                <c:pt idx="315">
                  <c:v>-28.600006099999973</c:v>
                </c:pt>
                <c:pt idx="316">
                  <c:v>-28.430007929999988</c:v>
                </c:pt>
                <c:pt idx="317">
                  <c:v>-28.270004269999987</c:v>
                </c:pt>
                <c:pt idx="318">
                  <c:v>-28.109985349999988</c:v>
                </c:pt>
                <c:pt idx="319">
                  <c:v>-27.939987180000003</c:v>
                </c:pt>
                <c:pt idx="320">
                  <c:v>-27.769989009999989</c:v>
                </c:pt>
                <c:pt idx="321">
                  <c:v>-27.599990839999975</c:v>
                </c:pt>
                <c:pt idx="322">
                  <c:v>-27.42999266999999</c:v>
                </c:pt>
                <c:pt idx="323">
                  <c:v>-27.270004269999987</c:v>
                </c:pt>
                <c:pt idx="324">
                  <c:v>-27.089996339999999</c:v>
                </c:pt>
                <c:pt idx="325">
                  <c:v>-26.919998169999985</c:v>
                </c:pt>
                <c:pt idx="326">
                  <c:v>-26.739990239999997</c:v>
                </c:pt>
                <c:pt idx="327">
                  <c:v>-26.580001830000015</c:v>
                </c:pt>
                <c:pt idx="328">
                  <c:v>-26.400009149999988</c:v>
                </c:pt>
                <c:pt idx="329">
                  <c:v>-26.230010980000003</c:v>
                </c:pt>
                <c:pt idx="330">
                  <c:v>-26.050003050000015</c:v>
                </c:pt>
                <c:pt idx="331">
                  <c:v>-25.879989620000003</c:v>
                </c:pt>
                <c:pt idx="332">
                  <c:v>-25.699981690000016</c:v>
                </c:pt>
                <c:pt idx="333">
                  <c:v>-25.519989010000018</c:v>
                </c:pt>
                <c:pt idx="334">
                  <c:v>-25.33998108000003</c:v>
                </c:pt>
                <c:pt idx="335">
                  <c:v>-25.169998170000014</c:v>
                </c:pt>
                <c:pt idx="336">
                  <c:v>-24.989990240000026</c:v>
                </c:pt>
                <c:pt idx="337">
                  <c:v>-24.800003050000015</c:v>
                </c:pt>
                <c:pt idx="338">
                  <c:v>-24.630004879999973</c:v>
                </c:pt>
                <c:pt idx="339">
                  <c:v>-24.440002439999972</c:v>
                </c:pt>
                <c:pt idx="340">
                  <c:v>-24.260009759999974</c:v>
                </c:pt>
                <c:pt idx="341">
                  <c:v>-24.070007319999974</c:v>
                </c:pt>
                <c:pt idx="342">
                  <c:v>-23.889984129999988</c:v>
                </c:pt>
                <c:pt idx="343">
                  <c:v>-23.70999144999999</c:v>
                </c:pt>
                <c:pt idx="344">
                  <c:v>-23.519989009999989</c:v>
                </c:pt>
                <c:pt idx="345">
                  <c:v>-23.339996339999999</c:v>
                </c:pt>
                <c:pt idx="346">
                  <c:v>-23.149993899999998</c:v>
                </c:pt>
                <c:pt idx="347">
                  <c:v>-22.959991459999998</c:v>
                </c:pt>
                <c:pt idx="348">
                  <c:v>-22.77999878</c:v>
                </c:pt>
                <c:pt idx="349">
                  <c:v>-22.580001830000015</c:v>
                </c:pt>
                <c:pt idx="350">
                  <c:v>-22.389999390000014</c:v>
                </c:pt>
                <c:pt idx="351">
                  <c:v>-22.200012200000003</c:v>
                </c:pt>
                <c:pt idx="352">
                  <c:v>-22.010009770000011</c:v>
                </c:pt>
                <c:pt idx="353">
                  <c:v>-21.810012820000026</c:v>
                </c:pt>
                <c:pt idx="354">
                  <c:v>-21.620010380000025</c:v>
                </c:pt>
                <c:pt idx="355">
                  <c:v>-21.429992680000026</c:v>
                </c:pt>
                <c:pt idx="356">
                  <c:v>-21.229995730000013</c:v>
                </c:pt>
                <c:pt idx="357">
                  <c:v>-21.039993290000041</c:v>
                </c:pt>
                <c:pt idx="358">
                  <c:v>-20.850006099999973</c:v>
                </c:pt>
                <c:pt idx="359">
                  <c:v>-20.65000914999996</c:v>
                </c:pt>
                <c:pt idx="360">
                  <c:v>-20.440002439999972</c:v>
                </c:pt>
                <c:pt idx="361">
                  <c:v>-20.250015259999969</c:v>
                </c:pt>
                <c:pt idx="362">
                  <c:v>-20.050018309999984</c:v>
                </c:pt>
                <c:pt idx="363">
                  <c:v>-19.850006109999981</c:v>
                </c:pt>
                <c:pt idx="364">
                  <c:v>-19.649993899999998</c:v>
                </c:pt>
                <c:pt idx="365">
                  <c:v>-19.449996949999985</c:v>
                </c:pt>
                <c:pt idx="366">
                  <c:v>-19.239990239999997</c:v>
                </c:pt>
                <c:pt idx="367">
                  <c:v>-19.050003049999987</c:v>
                </c:pt>
                <c:pt idx="368">
                  <c:v>-18.839996339999999</c:v>
                </c:pt>
                <c:pt idx="369">
                  <c:v>-18.630004880000001</c:v>
                </c:pt>
                <c:pt idx="370">
                  <c:v>-18.430007940000024</c:v>
                </c:pt>
                <c:pt idx="371">
                  <c:v>-18.220016479999998</c:v>
                </c:pt>
                <c:pt idx="372">
                  <c:v>-18.010009770000011</c:v>
                </c:pt>
                <c:pt idx="373">
                  <c:v>-17.809997560000028</c:v>
                </c:pt>
                <c:pt idx="374">
                  <c:v>-17.59999085000004</c:v>
                </c:pt>
                <c:pt idx="375">
                  <c:v>-17.37998963000004</c:v>
                </c:pt>
                <c:pt idx="376">
                  <c:v>-17.18000792999996</c:v>
                </c:pt>
                <c:pt idx="377">
                  <c:v>-16.970001219999972</c:v>
                </c:pt>
                <c:pt idx="378">
                  <c:v>-16.760009769999982</c:v>
                </c:pt>
                <c:pt idx="379">
                  <c:v>-16.540008549999982</c:v>
                </c:pt>
                <c:pt idx="380">
                  <c:v>-16.330017089999984</c:v>
                </c:pt>
                <c:pt idx="381">
                  <c:v>-16.119995109999991</c:v>
                </c:pt>
                <c:pt idx="382">
                  <c:v>-15.89999388999999</c:v>
                </c:pt>
                <c:pt idx="383">
                  <c:v>-15.67999266999999</c:v>
                </c:pt>
                <c:pt idx="384">
                  <c:v>-15.47000122</c:v>
                </c:pt>
                <c:pt idx="385">
                  <c:v>-15.25</c:v>
                </c:pt>
                <c:pt idx="386">
                  <c:v>-15.029998780000028</c:v>
                </c:pt>
                <c:pt idx="387">
                  <c:v>-14.82000733000001</c:v>
                </c:pt>
                <c:pt idx="388">
                  <c:v>-14.600006110000038</c:v>
                </c:pt>
                <c:pt idx="389">
                  <c:v>-14.379974360000006</c:v>
                </c:pt>
                <c:pt idx="390">
                  <c:v>-14.160003660000029</c:v>
                </c:pt>
                <c:pt idx="391">
                  <c:v>-13.92999266999999</c:v>
                </c:pt>
                <c:pt idx="392">
                  <c:v>-13.720001220000029</c:v>
                </c:pt>
                <c:pt idx="393">
                  <c:v>-13.489990240000054</c:v>
                </c:pt>
                <c:pt idx="394">
                  <c:v>-13.270019529999956</c:v>
                </c:pt>
                <c:pt idx="395">
                  <c:v>-13.050018309999984</c:v>
                </c:pt>
                <c:pt idx="396">
                  <c:v>-12.820007320000002</c:v>
                </c:pt>
                <c:pt idx="397">
                  <c:v>-12.599975579999978</c:v>
                </c:pt>
                <c:pt idx="398">
                  <c:v>-12.359985349999988</c:v>
                </c:pt>
                <c:pt idx="399">
                  <c:v>-12.139984130000016</c:v>
                </c:pt>
                <c:pt idx="400">
                  <c:v>-11.910003659999973</c:v>
                </c:pt>
                <c:pt idx="401">
                  <c:v>-11.679992679999998</c:v>
                </c:pt>
                <c:pt idx="402">
                  <c:v>-11.460021970000014</c:v>
                </c:pt>
                <c:pt idx="403">
                  <c:v>-11.220001220000029</c:v>
                </c:pt>
                <c:pt idx="404">
                  <c:v>-11</c:v>
                </c:pt>
                <c:pt idx="405">
                  <c:v>-10.759979250000015</c:v>
                </c:pt>
                <c:pt idx="406">
                  <c:v>-10.519989010000018</c:v>
                </c:pt>
                <c:pt idx="407">
                  <c:v>-10.290008550000039</c:v>
                </c:pt>
                <c:pt idx="408">
                  <c:v>-10.049987800000054</c:v>
                </c:pt>
                <c:pt idx="409">
                  <c:v>-9.8300170899999557</c:v>
                </c:pt>
                <c:pt idx="410">
                  <c:v>-9.5899963299999627</c:v>
                </c:pt>
                <c:pt idx="411">
                  <c:v>-9.3499755799999775</c:v>
                </c:pt>
                <c:pt idx="412">
                  <c:v>-9.1099853499999881</c:v>
                </c:pt>
                <c:pt idx="413">
                  <c:v>-8.8800048900000093</c:v>
                </c:pt>
                <c:pt idx="414">
                  <c:v>-8.6399841300000162</c:v>
                </c:pt>
                <c:pt idx="415">
                  <c:v>-8.3999938900000188</c:v>
                </c:pt>
                <c:pt idx="416">
                  <c:v>-8.1600036600000294</c:v>
                </c:pt>
                <c:pt idx="417">
                  <c:v>-7.92001343000004</c:v>
                </c:pt>
                <c:pt idx="418">
                  <c:v>-7.6800231899999858</c:v>
                </c:pt>
                <c:pt idx="419">
                  <c:v>-7.4400024400000007</c:v>
                </c:pt>
                <c:pt idx="420">
                  <c:v>-7.2000121999999465</c:v>
                </c:pt>
                <c:pt idx="421">
                  <c:v>-6.9500121999999465</c:v>
                </c:pt>
                <c:pt idx="422">
                  <c:v>-6.710021969999957</c:v>
                </c:pt>
                <c:pt idx="423">
                  <c:v>-6.460021969999957</c:v>
                </c:pt>
                <c:pt idx="424">
                  <c:v>-6.2200012199999719</c:v>
                </c:pt>
                <c:pt idx="425">
                  <c:v>-5.9700012199999719</c:v>
                </c:pt>
                <c:pt idx="426">
                  <c:v>-5.7300109799999746</c:v>
                </c:pt>
                <c:pt idx="427">
                  <c:v>-5.4900207499999851</c:v>
                </c:pt>
                <c:pt idx="428">
                  <c:v>-5.2300109900000393</c:v>
                </c:pt>
                <c:pt idx="429">
                  <c:v>-4.9899902400000542</c:v>
                </c:pt>
                <c:pt idx="430">
                  <c:v>-4.7299804700000436</c:v>
                </c:pt>
                <c:pt idx="431">
                  <c:v>-4.4899902299999894</c:v>
                </c:pt>
                <c:pt idx="432">
                  <c:v>-4.2400207599999931</c:v>
                </c:pt>
                <c:pt idx="433">
                  <c:v>-3.9800109899999825</c:v>
                </c:pt>
                <c:pt idx="434">
                  <c:v>-3.7299804599999788</c:v>
                </c:pt>
                <c:pt idx="435">
                  <c:v>-3.4700012199999719</c:v>
                </c:pt>
                <c:pt idx="436">
                  <c:v>-3.2200012199999719</c:v>
                </c:pt>
                <c:pt idx="437">
                  <c:v>-2.9700012300000367</c:v>
                </c:pt>
                <c:pt idx="438">
                  <c:v>-2.7100219800000218</c:v>
                </c:pt>
                <c:pt idx="439">
                  <c:v>-2.4599914500000182</c:v>
                </c:pt>
                <c:pt idx="440">
                  <c:v>-2.2000122100000112</c:v>
                </c:pt>
                <c:pt idx="441">
                  <c:v>-1.9400024400000007</c:v>
                </c:pt>
                <c:pt idx="442">
                  <c:v>-1.6900024400000007</c:v>
                </c:pt>
                <c:pt idx="443">
                  <c:v>-1.4299926699999901</c:v>
                </c:pt>
                <c:pt idx="444">
                  <c:v>-1.1599731399999769</c:v>
                </c:pt>
                <c:pt idx="445">
                  <c:v>-0.89999390000002677</c:v>
                </c:pt>
                <c:pt idx="446">
                  <c:v>-0.64999389000001884</c:v>
                </c:pt>
                <c:pt idx="447">
                  <c:v>-0.38000488000000132</c:v>
                </c:pt>
                <c:pt idx="448">
                  <c:v>-0.11999510999999075</c:v>
                </c:pt>
                <c:pt idx="449">
                  <c:v>0.14001464999995505</c:v>
                </c:pt>
                <c:pt idx="450">
                  <c:v>0.41000365999997257</c:v>
                </c:pt>
                <c:pt idx="451">
                  <c:v>0.66998291000004428</c:v>
                </c:pt>
                <c:pt idx="452">
                  <c:v>0.94000244000000066</c:v>
                </c:pt>
                <c:pt idx="453">
                  <c:v>1.2000122000000033</c:v>
                </c:pt>
                <c:pt idx="454">
                  <c:v>1.4700012200000288</c:v>
                </c:pt>
                <c:pt idx="455">
                  <c:v>1.7399902399999974</c:v>
                </c:pt>
                <c:pt idx="456">
                  <c:v>2</c:v>
                </c:pt>
                <c:pt idx="457">
                  <c:v>2.2799987799999712</c:v>
                </c:pt>
                <c:pt idx="458">
                  <c:v>2.5500183099999845</c:v>
                </c:pt>
                <c:pt idx="459">
                  <c:v>2.8200073300000099</c:v>
                </c:pt>
                <c:pt idx="460">
                  <c:v>3.0799865700000169</c:v>
                </c:pt>
                <c:pt idx="461">
                  <c:v>3.3600158599999759</c:v>
                </c:pt>
                <c:pt idx="462">
                  <c:v>3.640014640000004</c:v>
                </c:pt>
                <c:pt idx="463">
                  <c:v>3.9100036599999726</c:v>
                </c:pt>
                <c:pt idx="464">
                  <c:v>4.1799926699999901</c:v>
                </c:pt>
                <c:pt idx="465">
                  <c:v>4.4500121999999465</c:v>
                </c:pt>
                <c:pt idx="466">
                  <c:v>4.7300109799999746</c:v>
                </c:pt>
                <c:pt idx="467">
                  <c:v>5.0100097700000106</c:v>
                </c:pt>
                <c:pt idx="468">
                  <c:v>5.2799987800000281</c:v>
                </c:pt>
                <c:pt idx="469">
                  <c:v>5.5599975599999993</c:v>
                </c:pt>
                <c:pt idx="470">
                  <c:v>5.8399963400000274</c:v>
                </c:pt>
                <c:pt idx="471">
                  <c:v>6.1099853499999881</c:v>
                </c:pt>
                <c:pt idx="472">
                  <c:v>6.3900146499999551</c:v>
                </c:pt>
                <c:pt idx="473">
                  <c:v>6.6800231999999937</c:v>
                </c:pt>
                <c:pt idx="474">
                  <c:v>6.9599914499999613</c:v>
                </c:pt>
                <c:pt idx="475">
                  <c:v>7.2399902400000542</c:v>
                </c:pt>
                <c:pt idx="476">
                  <c:v>7.5200195300000132</c:v>
                </c:pt>
                <c:pt idx="477">
                  <c:v>7.7999877899999888</c:v>
                </c:pt>
                <c:pt idx="478">
                  <c:v>8.0899963399999706</c:v>
                </c:pt>
                <c:pt idx="479">
                  <c:v>8.3700256399999944</c:v>
                </c:pt>
                <c:pt idx="480">
                  <c:v>8.6600036599999726</c:v>
                </c:pt>
                <c:pt idx="481">
                  <c:v>8.9400024400000007</c:v>
                </c:pt>
                <c:pt idx="482">
                  <c:v>9.2300109900000393</c:v>
                </c:pt>
                <c:pt idx="483">
                  <c:v>9.5100097600000026</c:v>
                </c:pt>
                <c:pt idx="484">
                  <c:v>9.7999877999999967</c:v>
                </c:pt>
                <c:pt idx="485">
                  <c:v>10.089996339999971</c:v>
                </c:pt>
                <c:pt idx="486">
                  <c:v>10.380004880000001</c:v>
                </c:pt>
                <c:pt idx="487">
                  <c:v>10.669982910000044</c:v>
                </c:pt>
                <c:pt idx="488">
                  <c:v>10.959991450000018</c:v>
                </c:pt>
                <c:pt idx="489">
                  <c:v>11.25</c:v>
                </c:pt>
                <c:pt idx="490">
                  <c:v>11.540008549999982</c:v>
                </c:pt>
                <c:pt idx="491">
                  <c:v>11.839996329999963</c:v>
                </c:pt>
                <c:pt idx="492">
                  <c:v>12.130004880000001</c:v>
                </c:pt>
                <c:pt idx="493">
                  <c:v>12.42001343000004</c:v>
                </c:pt>
                <c:pt idx="494">
                  <c:v>12.710021980000022</c:v>
                </c:pt>
                <c:pt idx="495">
                  <c:v>13</c:v>
                </c:pt>
                <c:pt idx="496">
                  <c:v>13.299987789999989</c:v>
                </c:pt>
                <c:pt idx="497">
                  <c:v>13.600006109999981</c:v>
                </c:pt>
                <c:pt idx="498">
                  <c:v>13.89999389999997</c:v>
                </c:pt>
                <c:pt idx="499">
                  <c:v>14.199981690000016</c:v>
                </c:pt>
                <c:pt idx="500">
                  <c:v>14.489990229999989</c:v>
                </c:pt>
                <c:pt idx="501">
                  <c:v>14.789978029999986</c:v>
                </c:pt>
                <c:pt idx="502">
                  <c:v>15.090026859999966</c:v>
                </c:pt>
                <c:pt idx="503">
                  <c:v>15.380004890000009</c:v>
                </c:pt>
                <c:pt idx="504">
                  <c:v>15.680023189999986</c:v>
                </c:pt>
                <c:pt idx="505">
                  <c:v>15.989990229999989</c:v>
                </c:pt>
                <c:pt idx="506">
                  <c:v>16.279998779999971</c:v>
                </c:pt>
                <c:pt idx="507">
                  <c:v>16.589996329999963</c:v>
                </c:pt>
                <c:pt idx="508">
                  <c:v>16.879974360000006</c:v>
                </c:pt>
                <c:pt idx="509">
                  <c:v>17.190002440000001</c:v>
                </c:pt>
                <c:pt idx="510">
                  <c:v>17.489990229999989</c:v>
                </c:pt>
                <c:pt idx="511">
                  <c:v>17.800018309999984</c:v>
                </c:pt>
                <c:pt idx="512">
                  <c:v>18.089996330000019</c:v>
                </c:pt>
                <c:pt idx="513">
                  <c:v>18.400024420000022</c:v>
                </c:pt>
                <c:pt idx="514">
                  <c:v>18.699981690000016</c:v>
                </c:pt>
                <c:pt idx="515">
                  <c:v>19.020019529999956</c:v>
                </c:pt>
                <c:pt idx="516">
                  <c:v>19.319976810000014</c:v>
                </c:pt>
                <c:pt idx="517">
                  <c:v>19.619995119999999</c:v>
                </c:pt>
                <c:pt idx="518">
                  <c:v>19.940002450000009</c:v>
                </c:pt>
                <c:pt idx="519">
                  <c:v>20.239990229999989</c:v>
                </c:pt>
                <c:pt idx="520">
                  <c:v>20.540008550000039</c:v>
                </c:pt>
                <c:pt idx="521">
                  <c:v>20.860015869999984</c:v>
                </c:pt>
                <c:pt idx="522">
                  <c:v>21.169982909999987</c:v>
                </c:pt>
                <c:pt idx="523">
                  <c:v>21.470001220000029</c:v>
                </c:pt>
                <c:pt idx="524">
                  <c:v>21.789978030000043</c:v>
                </c:pt>
                <c:pt idx="525">
                  <c:v>22.100006099999973</c:v>
                </c:pt>
                <c:pt idx="526">
                  <c:v>22.410003659999973</c:v>
                </c:pt>
                <c:pt idx="527">
                  <c:v>22.730010990000039</c:v>
                </c:pt>
                <c:pt idx="528">
                  <c:v>23.040008550000039</c:v>
                </c:pt>
                <c:pt idx="529">
                  <c:v>23.359985349999988</c:v>
                </c:pt>
                <c:pt idx="530">
                  <c:v>23.680023199999994</c:v>
                </c:pt>
                <c:pt idx="531">
                  <c:v>23.989990240000054</c:v>
                </c:pt>
                <c:pt idx="532">
                  <c:v>24.309997559999999</c:v>
                </c:pt>
                <c:pt idx="533">
                  <c:v>24.620025639999994</c:v>
                </c:pt>
                <c:pt idx="534">
                  <c:v>24.950012199999946</c:v>
                </c:pt>
                <c:pt idx="535">
                  <c:v>25.270019530000013</c:v>
                </c:pt>
                <c:pt idx="536">
                  <c:v>25.579986580000025</c:v>
                </c:pt>
                <c:pt idx="537">
                  <c:v>25.899993889999962</c:v>
                </c:pt>
                <c:pt idx="538">
                  <c:v>26.230010990000039</c:v>
                </c:pt>
                <c:pt idx="539">
                  <c:v>26.550018309999984</c:v>
                </c:pt>
                <c:pt idx="540">
                  <c:v>26.869995109999991</c:v>
                </c:pt>
                <c:pt idx="541">
                  <c:v>27.190002440000001</c:v>
                </c:pt>
                <c:pt idx="542">
                  <c:v>27.510009770000011</c:v>
                </c:pt>
                <c:pt idx="543">
                  <c:v>27.839996329999963</c:v>
                </c:pt>
                <c:pt idx="544">
                  <c:v>28.160003659999973</c:v>
                </c:pt>
                <c:pt idx="545">
                  <c:v>28.490020749999985</c:v>
                </c:pt>
                <c:pt idx="546">
                  <c:v>28.809997559999999</c:v>
                </c:pt>
                <c:pt idx="547">
                  <c:v>29.140014649999955</c:v>
                </c:pt>
                <c:pt idx="548">
                  <c:v>29.460021970000014</c:v>
                </c:pt>
                <c:pt idx="549">
                  <c:v>29.790008549999982</c:v>
                </c:pt>
                <c:pt idx="550">
                  <c:v>30.119995109999991</c:v>
                </c:pt>
                <c:pt idx="551">
                  <c:v>30.449981690000016</c:v>
                </c:pt>
                <c:pt idx="552">
                  <c:v>30.779998779999971</c:v>
                </c:pt>
                <c:pt idx="553">
                  <c:v>31.110015859999976</c:v>
                </c:pt>
                <c:pt idx="554">
                  <c:v>31.440002440000001</c:v>
                </c:pt>
                <c:pt idx="555">
                  <c:v>31.769989010000018</c:v>
                </c:pt>
                <c:pt idx="556">
                  <c:v>32.100006099999973</c:v>
                </c:pt>
                <c:pt idx="557">
                  <c:v>32.430023199999994</c:v>
                </c:pt>
                <c:pt idx="558">
                  <c:v>32.759979250000015</c:v>
                </c:pt>
                <c:pt idx="559">
                  <c:v>33.100006099999973</c:v>
                </c:pt>
                <c:pt idx="560">
                  <c:v>33.430023189999986</c:v>
                </c:pt>
                <c:pt idx="561">
                  <c:v>33.759979250000015</c:v>
                </c:pt>
                <c:pt idx="562">
                  <c:v>34.100006110000038</c:v>
                </c:pt>
                <c:pt idx="563">
                  <c:v>34.440002440000001</c:v>
                </c:pt>
                <c:pt idx="564">
                  <c:v>34.779998779999971</c:v>
                </c:pt>
                <c:pt idx="565">
                  <c:v>35.109985350000045</c:v>
                </c:pt>
                <c:pt idx="566">
                  <c:v>35.450012210000011</c:v>
                </c:pt>
                <c:pt idx="567">
                  <c:v>35.790008549999982</c:v>
                </c:pt>
                <c:pt idx="568">
                  <c:v>36.120025639999994</c:v>
                </c:pt>
                <c:pt idx="569">
                  <c:v>36.459991460000026</c:v>
                </c:pt>
                <c:pt idx="570">
                  <c:v>36.809997559999999</c:v>
                </c:pt>
                <c:pt idx="571">
                  <c:v>37.149993890000019</c:v>
                </c:pt>
                <c:pt idx="572">
                  <c:v>37.489990229999989</c:v>
                </c:pt>
                <c:pt idx="573">
                  <c:v>37.839996340000027</c:v>
                </c:pt>
                <c:pt idx="574">
                  <c:v>38.169982909999987</c:v>
                </c:pt>
                <c:pt idx="575">
                  <c:v>38.520019529999956</c:v>
                </c:pt>
                <c:pt idx="576">
                  <c:v>38.860015869999984</c:v>
                </c:pt>
                <c:pt idx="577">
                  <c:v>39.209991449999961</c:v>
                </c:pt>
                <c:pt idx="578">
                  <c:v>39.549987800000054</c:v>
                </c:pt>
                <c:pt idx="579">
                  <c:v>39.899993900000027</c:v>
                </c:pt>
                <c:pt idx="580">
                  <c:v>40.239990229999989</c:v>
                </c:pt>
                <c:pt idx="581">
                  <c:v>40.590026860000023</c:v>
                </c:pt>
                <c:pt idx="582">
                  <c:v>40.949981690000016</c:v>
                </c:pt>
                <c:pt idx="583">
                  <c:v>41.290008550000039</c:v>
                </c:pt>
                <c:pt idx="584">
                  <c:v>41.640014640000004</c:v>
                </c:pt>
                <c:pt idx="585">
                  <c:v>41.990020749999985</c:v>
                </c:pt>
                <c:pt idx="586">
                  <c:v>42.330017090000013</c:v>
                </c:pt>
                <c:pt idx="587">
                  <c:v>42.690002440000001</c:v>
                </c:pt>
                <c:pt idx="588">
                  <c:v>43.039978030000043</c:v>
                </c:pt>
                <c:pt idx="589">
                  <c:v>43.399993900000027</c:v>
                </c:pt>
                <c:pt idx="590">
                  <c:v>43.75</c:v>
                </c:pt>
                <c:pt idx="591">
                  <c:v>44.100006099999973</c:v>
                </c:pt>
                <c:pt idx="592">
                  <c:v>44.459991449999961</c:v>
                </c:pt>
                <c:pt idx="593">
                  <c:v>44.809997559999999</c:v>
                </c:pt>
                <c:pt idx="594">
                  <c:v>45.159973139999977</c:v>
                </c:pt>
                <c:pt idx="595">
                  <c:v>45.509979240000007</c:v>
                </c:pt>
                <c:pt idx="596">
                  <c:v>45.880004880000001</c:v>
                </c:pt>
                <c:pt idx="597">
                  <c:v>46.230010989999982</c:v>
                </c:pt>
                <c:pt idx="598">
                  <c:v>46.589996340000027</c:v>
                </c:pt>
                <c:pt idx="599">
                  <c:v>46.950012199999946</c:v>
                </c:pt>
                <c:pt idx="600">
                  <c:v>47.300018309999984</c:v>
                </c:pt>
                <c:pt idx="601">
                  <c:v>47.660003659999973</c:v>
                </c:pt>
                <c:pt idx="602">
                  <c:v>48.020019530000013</c:v>
                </c:pt>
                <c:pt idx="603">
                  <c:v>48.380004880000001</c:v>
                </c:pt>
                <c:pt idx="604">
                  <c:v>48.740020759999993</c:v>
                </c:pt>
                <c:pt idx="605">
                  <c:v>49.100006109999981</c:v>
                </c:pt>
                <c:pt idx="606">
                  <c:v>49.460021980000022</c:v>
                </c:pt>
                <c:pt idx="607">
                  <c:v>49.820007319999945</c:v>
                </c:pt>
                <c:pt idx="608">
                  <c:v>50.17999266999999</c:v>
                </c:pt>
                <c:pt idx="609">
                  <c:v>50.540008539999974</c:v>
                </c:pt>
                <c:pt idx="610">
                  <c:v>50.910003660000029</c:v>
                </c:pt>
                <c:pt idx="611">
                  <c:v>51.260009770000011</c:v>
                </c:pt>
                <c:pt idx="612">
                  <c:v>51.630004880000001</c:v>
                </c:pt>
                <c:pt idx="613">
                  <c:v>51.989990229999989</c:v>
                </c:pt>
                <c:pt idx="614">
                  <c:v>52.350006109999981</c:v>
                </c:pt>
                <c:pt idx="615">
                  <c:v>52.720001220000029</c:v>
                </c:pt>
                <c:pt idx="616">
                  <c:v>53.07998656999996</c:v>
                </c:pt>
                <c:pt idx="617">
                  <c:v>53.440002440000001</c:v>
                </c:pt>
                <c:pt idx="618">
                  <c:v>53.809997549999991</c:v>
                </c:pt>
                <c:pt idx="619">
                  <c:v>54.170013429999983</c:v>
                </c:pt>
                <c:pt idx="620">
                  <c:v>54.539978030000043</c:v>
                </c:pt>
                <c:pt idx="621">
                  <c:v>54.910003669999981</c:v>
                </c:pt>
                <c:pt idx="622">
                  <c:v>55.270019530000013</c:v>
                </c:pt>
                <c:pt idx="623">
                  <c:v>55.640014639999947</c:v>
                </c:pt>
                <c:pt idx="624">
                  <c:v>56</c:v>
                </c:pt>
                <c:pt idx="625">
                  <c:v>56.369995109999991</c:v>
                </c:pt>
                <c:pt idx="626">
                  <c:v>56.740020759999993</c:v>
                </c:pt>
                <c:pt idx="627">
                  <c:v>57.110015869999984</c:v>
                </c:pt>
                <c:pt idx="628">
                  <c:v>57.479980470000044</c:v>
                </c:pt>
                <c:pt idx="629">
                  <c:v>57.839996329999963</c:v>
                </c:pt>
                <c:pt idx="630">
                  <c:v>58.209991460000026</c:v>
                </c:pt>
                <c:pt idx="631">
                  <c:v>58.579986570000017</c:v>
                </c:pt>
                <c:pt idx="632">
                  <c:v>58.940002439999944</c:v>
                </c:pt>
                <c:pt idx="633">
                  <c:v>59.309997559999999</c:v>
                </c:pt>
                <c:pt idx="634">
                  <c:v>59.670013419999975</c:v>
                </c:pt>
                <c:pt idx="635">
                  <c:v>60.049987800000054</c:v>
                </c:pt>
                <c:pt idx="636">
                  <c:v>60.420013419999975</c:v>
                </c:pt>
                <c:pt idx="637">
                  <c:v>60.779998769999963</c:v>
                </c:pt>
                <c:pt idx="638">
                  <c:v>61.149993900000027</c:v>
                </c:pt>
                <c:pt idx="639">
                  <c:v>61.519989020000025</c:v>
                </c:pt>
                <c:pt idx="640">
                  <c:v>61.890014639999947</c:v>
                </c:pt>
                <c:pt idx="641">
                  <c:v>62.259979250000015</c:v>
                </c:pt>
                <c:pt idx="642">
                  <c:v>62.630004880000001</c:v>
                </c:pt>
                <c:pt idx="643">
                  <c:v>63</c:v>
                </c:pt>
                <c:pt idx="644">
                  <c:v>63.360015869999984</c:v>
                </c:pt>
                <c:pt idx="645">
                  <c:v>63.739990240000054</c:v>
                </c:pt>
                <c:pt idx="646">
                  <c:v>64.110015859999976</c:v>
                </c:pt>
                <c:pt idx="647">
                  <c:v>64.479980459999979</c:v>
                </c:pt>
                <c:pt idx="648">
                  <c:v>64.850006109999981</c:v>
                </c:pt>
                <c:pt idx="649">
                  <c:v>65.220001220000029</c:v>
                </c:pt>
                <c:pt idx="650">
                  <c:v>65.589996330000019</c:v>
                </c:pt>
                <c:pt idx="651">
                  <c:v>65.959991450000018</c:v>
                </c:pt>
                <c:pt idx="652">
                  <c:v>66.329986580000025</c:v>
                </c:pt>
                <c:pt idx="653">
                  <c:v>66.699981690000016</c:v>
                </c:pt>
                <c:pt idx="654">
                  <c:v>67.07000733000001</c:v>
                </c:pt>
                <c:pt idx="655">
                  <c:v>67.440002440000001</c:v>
                </c:pt>
                <c:pt idx="656">
                  <c:v>67.809997559999999</c:v>
                </c:pt>
                <c:pt idx="657">
                  <c:v>68.17999266999999</c:v>
                </c:pt>
                <c:pt idx="658">
                  <c:v>68.550018309999984</c:v>
                </c:pt>
                <c:pt idx="659">
                  <c:v>68.920013419999975</c:v>
                </c:pt>
                <c:pt idx="660">
                  <c:v>69.300018309999984</c:v>
                </c:pt>
                <c:pt idx="661">
                  <c:v>69.660003659999973</c:v>
                </c:pt>
                <c:pt idx="662">
                  <c:v>70.040008539999974</c:v>
                </c:pt>
                <c:pt idx="663">
                  <c:v>70.410003659999973</c:v>
                </c:pt>
                <c:pt idx="664">
                  <c:v>70.779998779999971</c:v>
                </c:pt>
                <c:pt idx="665">
                  <c:v>71.149993900000027</c:v>
                </c:pt>
                <c:pt idx="666">
                  <c:v>71.529998780000028</c:v>
                </c:pt>
                <c:pt idx="667">
                  <c:v>71.889984130000016</c:v>
                </c:pt>
                <c:pt idx="668">
                  <c:v>72.260009770000011</c:v>
                </c:pt>
                <c:pt idx="669">
                  <c:v>72.630004880000001</c:v>
                </c:pt>
                <c:pt idx="670">
                  <c:v>73.010009770000011</c:v>
                </c:pt>
                <c:pt idx="671">
                  <c:v>73.380004880000001</c:v>
                </c:pt>
                <c:pt idx="672">
                  <c:v>73.75</c:v>
                </c:pt>
                <c:pt idx="673">
                  <c:v>74.130004880000001</c:v>
                </c:pt>
                <c:pt idx="674">
                  <c:v>74.5</c:v>
                </c:pt>
                <c:pt idx="675">
                  <c:v>74.880004890000009</c:v>
                </c:pt>
                <c:pt idx="676">
                  <c:v>75.239990229999989</c:v>
                </c:pt>
                <c:pt idx="677">
                  <c:v>75.619995119999999</c:v>
                </c:pt>
                <c:pt idx="678">
                  <c:v>75.990020759999993</c:v>
                </c:pt>
                <c:pt idx="679">
                  <c:v>76.360015869999984</c:v>
                </c:pt>
                <c:pt idx="680">
                  <c:v>76.739990229999989</c:v>
                </c:pt>
                <c:pt idx="681">
                  <c:v>77.109985349999988</c:v>
                </c:pt>
                <c:pt idx="682">
                  <c:v>77.480010989999982</c:v>
                </c:pt>
                <c:pt idx="683">
                  <c:v>77.860015869999984</c:v>
                </c:pt>
                <c:pt idx="684">
                  <c:v>78.229980470000044</c:v>
                </c:pt>
                <c:pt idx="685">
                  <c:v>78.600006099999973</c:v>
                </c:pt>
                <c:pt idx="686">
                  <c:v>78.970001219999972</c:v>
                </c:pt>
                <c:pt idx="687">
                  <c:v>79.339996330000019</c:v>
                </c:pt>
                <c:pt idx="688">
                  <c:v>79.720001220000029</c:v>
                </c:pt>
                <c:pt idx="689">
                  <c:v>80.089996329999963</c:v>
                </c:pt>
                <c:pt idx="690">
                  <c:v>80.459991450000018</c:v>
                </c:pt>
                <c:pt idx="691">
                  <c:v>80.829986580000025</c:v>
                </c:pt>
                <c:pt idx="692">
                  <c:v>81.209991449999961</c:v>
                </c:pt>
                <c:pt idx="693">
                  <c:v>81.580017090000013</c:v>
                </c:pt>
                <c:pt idx="694">
                  <c:v>81.950012210000011</c:v>
                </c:pt>
                <c:pt idx="695">
                  <c:v>82.319976800000006</c:v>
                </c:pt>
                <c:pt idx="696">
                  <c:v>82.690002440000001</c:v>
                </c:pt>
                <c:pt idx="697">
                  <c:v>83.059997559999999</c:v>
                </c:pt>
                <c:pt idx="698">
                  <c:v>83.429992679999998</c:v>
                </c:pt>
                <c:pt idx="699">
                  <c:v>83.809997559999999</c:v>
                </c:pt>
                <c:pt idx="700">
                  <c:v>84.179992679999998</c:v>
                </c:pt>
                <c:pt idx="701">
                  <c:v>84.549987790000046</c:v>
                </c:pt>
                <c:pt idx="702">
                  <c:v>84.919982909999987</c:v>
                </c:pt>
                <c:pt idx="703">
                  <c:v>85.279998780000028</c:v>
                </c:pt>
                <c:pt idx="704">
                  <c:v>85.650024419999966</c:v>
                </c:pt>
                <c:pt idx="705">
                  <c:v>86.020019530000013</c:v>
                </c:pt>
                <c:pt idx="706">
                  <c:v>86.389984130000016</c:v>
                </c:pt>
                <c:pt idx="707">
                  <c:v>86.759979250000015</c:v>
                </c:pt>
                <c:pt idx="708">
                  <c:v>87.129974360000006</c:v>
                </c:pt>
                <c:pt idx="709">
                  <c:v>87.5</c:v>
                </c:pt>
                <c:pt idx="710">
                  <c:v>87.869995119999999</c:v>
                </c:pt>
                <c:pt idx="711">
                  <c:v>88.230010989999982</c:v>
                </c:pt>
                <c:pt idx="712">
                  <c:v>88.600006099999973</c:v>
                </c:pt>
                <c:pt idx="713">
                  <c:v>88.970001219999972</c:v>
                </c:pt>
                <c:pt idx="714">
                  <c:v>89.330017090000013</c:v>
                </c:pt>
                <c:pt idx="715">
                  <c:v>89.699981690000016</c:v>
                </c:pt>
                <c:pt idx="716">
                  <c:v>90.070007319999945</c:v>
                </c:pt>
                <c:pt idx="717">
                  <c:v>90.439971920000005</c:v>
                </c:pt>
                <c:pt idx="718">
                  <c:v>90.809997559999999</c:v>
                </c:pt>
                <c:pt idx="719">
                  <c:v>91.170013419999975</c:v>
                </c:pt>
                <c:pt idx="720">
                  <c:v>91.539978020000035</c:v>
                </c:pt>
                <c:pt idx="721">
                  <c:v>91.910003659999973</c:v>
                </c:pt>
                <c:pt idx="722">
                  <c:v>92.270019529999956</c:v>
                </c:pt>
                <c:pt idx="723">
                  <c:v>92.630004890000009</c:v>
                </c:pt>
                <c:pt idx="724">
                  <c:v>93.010009770000011</c:v>
                </c:pt>
                <c:pt idx="725">
                  <c:v>93.369995119999999</c:v>
                </c:pt>
                <c:pt idx="726">
                  <c:v>93.740020749999985</c:v>
                </c:pt>
                <c:pt idx="727">
                  <c:v>94.100006110000038</c:v>
                </c:pt>
                <c:pt idx="728">
                  <c:v>94.470001220000029</c:v>
                </c:pt>
                <c:pt idx="729">
                  <c:v>94.830017090000013</c:v>
                </c:pt>
                <c:pt idx="730">
                  <c:v>95.199981690000016</c:v>
                </c:pt>
                <c:pt idx="731">
                  <c:v>95.550018309999984</c:v>
                </c:pt>
                <c:pt idx="732">
                  <c:v>95.919982910000044</c:v>
                </c:pt>
                <c:pt idx="733">
                  <c:v>96.279998780000028</c:v>
                </c:pt>
                <c:pt idx="734">
                  <c:v>96.640014640000004</c:v>
                </c:pt>
                <c:pt idx="735">
                  <c:v>97.010009760000003</c:v>
                </c:pt>
                <c:pt idx="736">
                  <c:v>97.369995119999999</c:v>
                </c:pt>
                <c:pt idx="737">
                  <c:v>97.739990239999997</c:v>
                </c:pt>
                <c:pt idx="738">
                  <c:v>98.099975579999978</c:v>
                </c:pt>
                <c:pt idx="739">
                  <c:v>98.450012199999946</c:v>
                </c:pt>
                <c:pt idx="740">
                  <c:v>98.820007320000002</c:v>
                </c:pt>
                <c:pt idx="741">
                  <c:v>99.180023189999986</c:v>
                </c:pt>
                <c:pt idx="742">
                  <c:v>99.529998780000028</c:v>
                </c:pt>
                <c:pt idx="743">
                  <c:v>99.899993900000027</c:v>
                </c:pt>
                <c:pt idx="744">
                  <c:v>100.25</c:v>
                </c:pt>
                <c:pt idx="745">
                  <c:v>100.60998535000004</c:v>
                </c:pt>
                <c:pt idx="746">
                  <c:v>100.97000122000003</c:v>
                </c:pt>
                <c:pt idx="747">
                  <c:v>101.32998657000002</c:v>
                </c:pt>
                <c:pt idx="748">
                  <c:v>101.69000244</c:v>
                </c:pt>
                <c:pt idx="749">
                  <c:v>102.05001830999998</c:v>
                </c:pt>
                <c:pt idx="750">
                  <c:v>102.39999388999996</c:v>
                </c:pt>
                <c:pt idx="751">
                  <c:v>102.76998900999996</c:v>
                </c:pt>
                <c:pt idx="752">
                  <c:v>103.11999510999999</c:v>
                </c:pt>
                <c:pt idx="753">
                  <c:v>103.48001098999998</c:v>
                </c:pt>
                <c:pt idx="754">
                  <c:v>103.83999633000002</c:v>
                </c:pt>
                <c:pt idx="755">
                  <c:v>104.17999266999999</c:v>
                </c:pt>
                <c:pt idx="756">
                  <c:v>104.53997803000004</c:v>
                </c:pt>
                <c:pt idx="757">
                  <c:v>104.89999390000003</c:v>
                </c:pt>
                <c:pt idx="758">
                  <c:v>105.25</c:v>
                </c:pt>
                <c:pt idx="759">
                  <c:v>105.60998534999999</c:v>
                </c:pt>
                <c:pt idx="760">
                  <c:v>105.95999146000003</c:v>
                </c:pt>
                <c:pt idx="761">
                  <c:v>106.32000732</c:v>
                </c:pt>
                <c:pt idx="762">
                  <c:v>106.67999268000005</c:v>
                </c:pt>
                <c:pt idx="763">
                  <c:v>107.02999877999997</c:v>
                </c:pt>
                <c:pt idx="764">
                  <c:v>107.38998414000002</c:v>
                </c:pt>
                <c:pt idx="765">
                  <c:v>107.73999022999999</c:v>
                </c:pt>
                <c:pt idx="766">
                  <c:v>108.10000611000004</c:v>
                </c:pt>
                <c:pt idx="767">
                  <c:v>108.46002197999996</c:v>
                </c:pt>
                <c:pt idx="768">
                  <c:v>108.80999754999999</c:v>
                </c:pt>
                <c:pt idx="769">
                  <c:v>109.17001342999998</c:v>
                </c:pt>
                <c:pt idx="770">
                  <c:v>109.52999878000003</c:v>
                </c:pt>
                <c:pt idx="771">
                  <c:v>109.87997436000001</c:v>
                </c:pt>
                <c:pt idx="772">
                  <c:v>110.24002074999999</c:v>
                </c:pt>
                <c:pt idx="773">
                  <c:v>110.60000609999997</c:v>
                </c:pt>
                <c:pt idx="774">
                  <c:v>110.95999146000003</c:v>
                </c:pt>
                <c:pt idx="775">
                  <c:v>111.31002808</c:v>
                </c:pt>
                <c:pt idx="776">
                  <c:v>111.66000365999997</c:v>
                </c:pt>
                <c:pt idx="777">
                  <c:v>112.02999878000003</c:v>
                </c:pt>
                <c:pt idx="778">
                  <c:v>112.38000489000001</c:v>
                </c:pt>
                <c:pt idx="779">
                  <c:v>112.73999022999999</c:v>
                </c:pt>
                <c:pt idx="780">
                  <c:v>113.09997558000003</c:v>
                </c:pt>
                <c:pt idx="781">
                  <c:v>113.45999144999996</c:v>
                </c:pt>
                <c:pt idx="782">
                  <c:v>113.80999756</c:v>
                </c:pt>
                <c:pt idx="783">
                  <c:v>114.16000365999997</c:v>
                </c:pt>
                <c:pt idx="784">
                  <c:v>114.52001953000001</c:v>
                </c:pt>
                <c:pt idx="785">
                  <c:v>114.86999512</c:v>
                </c:pt>
                <c:pt idx="786">
                  <c:v>115.23001099000004</c:v>
                </c:pt>
                <c:pt idx="787">
                  <c:v>115.58999633999997</c:v>
                </c:pt>
                <c:pt idx="788">
                  <c:v>115.94000245000001</c:v>
                </c:pt>
                <c:pt idx="789">
                  <c:v>116.29000853999997</c:v>
                </c:pt>
                <c:pt idx="790">
                  <c:v>116.64999389000002</c:v>
                </c:pt>
                <c:pt idx="791">
                  <c:v>117.01000977000001</c:v>
                </c:pt>
                <c:pt idx="792">
                  <c:v>117.35998536000005</c:v>
                </c:pt>
                <c:pt idx="793">
                  <c:v>117.70999145000002</c:v>
                </c:pt>
                <c:pt idx="794">
                  <c:v>118.07000733000001</c:v>
                </c:pt>
                <c:pt idx="795">
                  <c:v>118.42999266999999</c:v>
                </c:pt>
                <c:pt idx="796">
                  <c:v>118.77999877999997</c:v>
                </c:pt>
                <c:pt idx="797">
                  <c:v>119.14001463999995</c:v>
                </c:pt>
                <c:pt idx="798">
                  <c:v>119.49002074999999</c:v>
                </c:pt>
                <c:pt idx="799">
                  <c:v>119.83999633999997</c:v>
                </c:pt>
                <c:pt idx="800">
                  <c:v>120.20001220999995</c:v>
                </c:pt>
                <c:pt idx="801">
                  <c:v>120.54998779000005</c:v>
                </c:pt>
                <c:pt idx="802">
                  <c:v>120.89999390000003</c:v>
                </c:pt>
                <c:pt idx="803">
                  <c:v>121.25997925000001</c:v>
                </c:pt>
                <c:pt idx="804">
                  <c:v>121.60998536000005</c:v>
                </c:pt>
                <c:pt idx="805">
                  <c:v>121.97000122000003</c:v>
                </c:pt>
                <c:pt idx="806">
                  <c:v>122.32998657000002</c:v>
                </c:pt>
                <c:pt idx="807">
                  <c:v>122.67001341999998</c:v>
                </c:pt>
                <c:pt idx="808">
                  <c:v>123.02999877999997</c:v>
                </c:pt>
                <c:pt idx="809">
                  <c:v>123.38998413000002</c:v>
                </c:pt>
                <c:pt idx="810">
                  <c:v>123.74002074999999</c:v>
                </c:pt>
                <c:pt idx="811">
                  <c:v>124.08999634000003</c:v>
                </c:pt>
                <c:pt idx="812">
                  <c:v>124.44000244</c:v>
                </c:pt>
                <c:pt idx="813">
                  <c:v>124.80001830999998</c:v>
                </c:pt>
                <c:pt idx="814">
                  <c:v>125.14999390000003</c:v>
                </c:pt>
                <c:pt idx="815">
                  <c:v>125.50997925000001</c:v>
                </c:pt>
                <c:pt idx="816">
                  <c:v>125.86001586999998</c:v>
                </c:pt>
                <c:pt idx="817">
                  <c:v>126.21002197000001</c:v>
                </c:pt>
                <c:pt idx="818">
                  <c:v>126.57000732</c:v>
                </c:pt>
                <c:pt idx="819">
                  <c:v>126.92001342999998</c:v>
                </c:pt>
                <c:pt idx="820">
                  <c:v>127.26998901000002</c:v>
                </c:pt>
                <c:pt idx="821">
                  <c:v>127.61999510999999</c:v>
                </c:pt>
                <c:pt idx="822">
                  <c:v>127.97998046999999</c:v>
                </c:pt>
                <c:pt idx="823">
                  <c:v>128.33001708999996</c:v>
                </c:pt>
                <c:pt idx="824">
                  <c:v>128.69000245000001</c:v>
                </c:pt>
                <c:pt idx="825">
                  <c:v>129.04000853999997</c:v>
                </c:pt>
                <c:pt idx="826">
                  <c:v>129.39999388999996</c:v>
                </c:pt>
                <c:pt idx="827">
                  <c:v>129.75</c:v>
                </c:pt>
                <c:pt idx="828">
                  <c:v>130.10998534999999</c:v>
                </c:pt>
                <c:pt idx="829">
                  <c:v>130.45999144999996</c:v>
                </c:pt>
                <c:pt idx="830">
                  <c:v>130.82000733000001</c:v>
                </c:pt>
                <c:pt idx="831">
                  <c:v>131.17001342999998</c:v>
                </c:pt>
                <c:pt idx="832">
                  <c:v>131.51998901000002</c:v>
                </c:pt>
                <c:pt idx="833">
                  <c:v>131.88000488</c:v>
                </c:pt>
                <c:pt idx="834">
                  <c:v>132.23001099000004</c:v>
                </c:pt>
                <c:pt idx="835">
                  <c:v>132.58999634000003</c:v>
                </c:pt>
                <c:pt idx="836">
                  <c:v>132.94000244</c:v>
                </c:pt>
                <c:pt idx="837">
                  <c:v>133.29000853999997</c:v>
                </c:pt>
                <c:pt idx="838">
                  <c:v>133.64999389999997</c:v>
                </c:pt>
                <c:pt idx="839">
                  <c:v>134.01000977000001</c:v>
                </c:pt>
                <c:pt idx="840">
                  <c:v>134.36001585999998</c:v>
                </c:pt>
                <c:pt idx="841">
                  <c:v>134.72000122000003</c:v>
                </c:pt>
                <c:pt idx="842">
                  <c:v>135.07000731999995</c:v>
                </c:pt>
                <c:pt idx="843">
                  <c:v>135.42999266999999</c:v>
                </c:pt>
                <c:pt idx="844">
                  <c:v>135.76998902000003</c:v>
                </c:pt>
                <c:pt idx="845">
                  <c:v>136.13998414000002</c:v>
                </c:pt>
                <c:pt idx="846">
                  <c:v>136.48999024000005</c:v>
                </c:pt>
                <c:pt idx="847">
                  <c:v>136.84997557999998</c:v>
                </c:pt>
                <c:pt idx="848">
                  <c:v>137.20001221000001</c:v>
                </c:pt>
                <c:pt idx="849">
                  <c:v>137.55999754999999</c:v>
                </c:pt>
                <c:pt idx="850">
                  <c:v>137.92001341999998</c:v>
                </c:pt>
                <c:pt idx="851">
                  <c:v>138.27999878000003</c:v>
                </c:pt>
                <c:pt idx="852">
                  <c:v>138.62997436000001</c:v>
                </c:pt>
                <c:pt idx="853">
                  <c:v>138.99002074999999</c:v>
                </c:pt>
                <c:pt idx="854">
                  <c:v>139.35000609999997</c:v>
                </c:pt>
                <c:pt idx="855">
                  <c:v>139.70999146000003</c:v>
                </c:pt>
                <c:pt idx="856">
                  <c:v>140.05999756</c:v>
                </c:pt>
                <c:pt idx="857">
                  <c:v>140.43002319999999</c:v>
                </c:pt>
                <c:pt idx="858">
                  <c:v>140.79000853999997</c:v>
                </c:pt>
                <c:pt idx="859">
                  <c:v>141.13998413000002</c:v>
                </c:pt>
                <c:pt idx="860">
                  <c:v>141.5</c:v>
                </c:pt>
                <c:pt idx="861">
                  <c:v>141.85998534999999</c:v>
                </c:pt>
                <c:pt idx="862">
                  <c:v>142.22000122000003</c:v>
                </c:pt>
                <c:pt idx="863">
                  <c:v>142.57998657000002</c:v>
                </c:pt>
                <c:pt idx="864">
                  <c:v>142.93997192</c:v>
                </c:pt>
                <c:pt idx="865">
                  <c:v>143.30001830999998</c:v>
                </c:pt>
                <c:pt idx="866">
                  <c:v>143.66000366000003</c:v>
                </c:pt>
                <c:pt idx="867">
                  <c:v>144.01998900999996</c:v>
                </c:pt>
                <c:pt idx="868">
                  <c:v>144.38998414000002</c:v>
                </c:pt>
                <c:pt idx="869">
                  <c:v>144.73999022999999</c:v>
                </c:pt>
                <c:pt idx="870">
                  <c:v>145.10000611000004</c:v>
                </c:pt>
                <c:pt idx="871">
                  <c:v>145.47000121999997</c:v>
                </c:pt>
                <c:pt idx="872">
                  <c:v>145.82000731999995</c:v>
                </c:pt>
                <c:pt idx="873">
                  <c:v>146.18002319999999</c:v>
                </c:pt>
                <c:pt idx="874">
                  <c:v>146.53997801999998</c:v>
                </c:pt>
                <c:pt idx="875">
                  <c:v>146.89999390000003</c:v>
                </c:pt>
                <c:pt idx="876">
                  <c:v>147.26000977000001</c:v>
                </c:pt>
                <c:pt idx="877">
                  <c:v>147.61001586999998</c:v>
                </c:pt>
                <c:pt idx="878">
                  <c:v>147.97000122000003</c:v>
                </c:pt>
                <c:pt idx="879">
                  <c:v>148.32998657000002</c:v>
                </c:pt>
                <c:pt idx="880">
                  <c:v>148.67999266999999</c:v>
                </c:pt>
                <c:pt idx="881">
                  <c:v>149.03997802000004</c:v>
                </c:pt>
                <c:pt idx="882">
                  <c:v>149.39999389000002</c:v>
                </c:pt>
                <c:pt idx="883">
                  <c:v>149.74002075999999</c:v>
                </c:pt>
                <c:pt idx="884">
                  <c:v>150.10000611000004</c:v>
                </c:pt>
                <c:pt idx="885">
                  <c:v>150.45001221000001</c:v>
                </c:pt>
                <c:pt idx="886">
                  <c:v>150.80999756</c:v>
                </c:pt>
                <c:pt idx="887">
                  <c:v>151.16000365999997</c:v>
                </c:pt>
                <c:pt idx="888">
                  <c:v>151.51000977000001</c:v>
                </c:pt>
                <c:pt idx="889">
                  <c:v>151.85000611000004</c:v>
                </c:pt>
                <c:pt idx="890">
                  <c:v>152.21002198000002</c:v>
                </c:pt>
                <c:pt idx="891">
                  <c:v>152.55999756</c:v>
                </c:pt>
                <c:pt idx="892">
                  <c:v>152.90002441999997</c:v>
                </c:pt>
                <c:pt idx="893">
                  <c:v>153.25</c:v>
                </c:pt>
                <c:pt idx="894">
                  <c:v>153.58999634000003</c:v>
                </c:pt>
                <c:pt idx="895">
                  <c:v>153.93997192</c:v>
                </c:pt>
                <c:pt idx="896">
                  <c:v>154.27999878000003</c:v>
                </c:pt>
                <c:pt idx="897">
                  <c:v>154.63000488</c:v>
                </c:pt>
                <c:pt idx="898">
                  <c:v>154.97998046999999</c:v>
                </c:pt>
                <c:pt idx="899">
                  <c:v>155.31997680000001</c:v>
                </c:pt>
                <c:pt idx="900">
                  <c:v>155.67001342999998</c:v>
                </c:pt>
                <c:pt idx="901">
                  <c:v>156.01000975999995</c:v>
                </c:pt>
                <c:pt idx="902">
                  <c:v>156.36001586999998</c:v>
                </c:pt>
                <c:pt idx="903">
                  <c:v>156.70001219999995</c:v>
                </c:pt>
                <c:pt idx="904">
                  <c:v>157.04000853999997</c:v>
                </c:pt>
                <c:pt idx="905">
                  <c:v>157.38000488</c:v>
                </c:pt>
                <c:pt idx="906">
                  <c:v>157.73001097999997</c:v>
                </c:pt>
                <c:pt idx="907">
                  <c:v>158.07000732</c:v>
                </c:pt>
                <c:pt idx="908">
                  <c:v>158.41000365999997</c:v>
                </c:pt>
                <c:pt idx="909">
                  <c:v>158.75</c:v>
                </c:pt>
                <c:pt idx="910">
                  <c:v>159.10000610999998</c:v>
                </c:pt>
                <c:pt idx="911">
                  <c:v>159.44000244</c:v>
                </c:pt>
                <c:pt idx="912">
                  <c:v>159.77999877999997</c:v>
                </c:pt>
                <c:pt idx="913">
                  <c:v>160.11999510999999</c:v>
                </c:pt>
                <c:pt idx="914">
                  <c:v>160.45999146000003</c:v>
                </c:pt>
                <c:pt idx="915">
                  <c:v>160.80999754999999</c:v>
                </c:pt>
                <c:pt idx="916">
                  <c:v>161.14001465000001</c:v>
                </c:pt>
                <c:pt idx="917">
                  <c:v>161.47998047000004</c:v>
                </c:pt>
                <c:pt idx="918">
                  <c:v>161.82998656999996</c:v>
                </c:pt>
                <c:pt idx="919">
                  <c:v>162.16000365999997</c:v>
                </c:pt>
                <c:pt idx="920">
                  <c:v>162.50997924000001</c:v>
                </c:pt>
                <c:pt idx="921">
                  <c:v>162.83999633999997</c:v>
                </c:pt>
                <c:pt idx="922">
                  <c:v>163.19000245000001</c:v>
                </c:pt>
                <c:pt idx="923">
                  <c:v>163.52999878000003</c:v>
                </c:pt>
                <c:pt idx="924">
                  <c:v>163.86999512000006</c:v>
                </c:pt>
                <c:pt idx="925">
                  <c:v>164.21002196999996</c:v>
                </c:pt>
                <c:pt idx="926">
                  <c:v>164.54998778999999</c:v>
                </c:pt>
                <c:pt idx="927">
                  <c:v>164.89999390000003</c:v>
                </c:pt>
                <c:pt idx="928">
                  <c:v>165.24002074999999</c:v>
                </c:pt>
                <c:pt idx="929">
                  <c:v>165.57998657000002</c:v>
                </c:pt>
                <c:pt idx="930">
                  <c:v>165.92001341999998</c:v>
                </c:pt>
                <c:pt idx="931">
                  <c:v>166.26000977000001</c:v>
                </c:pt>
                <c:pt idx="932">
                  <c:v>166.60000610999998</c:v>
                </c:pt>
                <c:pt idx="933">
                  <c:v>166.9500122</c:v>
                </c:pt>
                <c:pt idx="934">
                  <c:v>167.28997803000004</c:v>
                </c:pt>
                <c:pt idx="935">
                  <c:v>167.62997436000001</c:v>
                </c:pt>
                <c:pt idx="936">
                  <c:v>167.97000123000004</c:v>
                </c:pt>
                <c:pt idx="937">
                  <c:v>168.32000731999995</c:v>
                </c:pt>
                <c:pt idx="938">
                  <c:v>168.66000365999997</c:v>
                </c:pt>
                <c:pt idx="939">
                  <c:v>169</c:v>
                </c:pt>
                <c:pt idx="940">
                  <c:v>169.33999633999997</c:v>
                </c:pt>
                <c:pt idx="941">
                  <c:v>169.69000245000001</c:v>
                </c:pt>
                <c:pt idx="942">
                  <c:v>170.02999877999997</c:v>
                </c:pt>
                <c:pt idx="943">
                  <c:v>170.36999512</c:v>
                </c:pt>
                <c:pt idx="944">
                  <c:v>170.72000121999997</c:v>
                </c:pt>
                <c:pt idx="945">
                  <c:v>171.05999756</c:v>
                </c:pt>
                <c:pt idx="946">
                  <c:v>171.39999390000003</c:v>
                </c:pt>
                <c:pt idx="947">
                  <c:v>171.75</c:v>
                </c:pt>
                <c:pt idx="948">
                  <c:v>172.08999634000003</c:v>
                </c:pt>
                <c:pt idx="949">
                  <c:v>172.42999268</c:v>
                </c:pt>
                <c:pt idx="950">
                  <c:v>172.77999877999997</c:v>
                </c:pt>
                <c:pt idx="951">
                  <c:v>173.11999510999999</c:v>
                </c:pt>
                <c:pt idx="952">
                  <c:v>173.47000121999997</c:v>
                </c:pt>
                <c:pt idx="953">
                  <c:v>173.81002808</c:v>
                </c:pt>
                <c:pt idx="954">
                  <c:v>174.16000365999997</c:v>
                </c:pt>
                <c:pt idx="955">
                  <c:v>174.5</c:v>
                </c:pt>
                <c:pt idx="956">
                  <c:v>174.83999634000003</c:v>
                </c:pt>
                <c:pt idx="957">
                  <c:v>175.19000244</c:v>
                </c:pt>
                <c:pt idx="958">
                  <c:v>175.53997803000004</c:v>
                </c:pt>
                <c:pt idx="959">
                  <c:v>175.88000489000001</c:v>
                </c:pt>
                <c:pt idx="960">
                  <c:v>176.22000121999997</c:v>
                </c:pt>
                <c:pt idx="961">
                  <c:v>176.56997681000001</c:v>
                </c:pt>
                <c:pt idx="962">
                  <c:v>176.91000365999997</c:v>
                </c:pt>
                <c:pt idx="963">
                  <c:v>177.24996949000007</c:v>
                </c:pt>
                <c:pt idx="964">
                  <c:v>177.60998534999999</c:v>
                </c:pt>
                <c:pt idx="965">
                  <c:v>177.95001221000001</c:v>
                </c:pt>
                <c:pt idx="966">
                  <c:v>178.29000855000004</c:v>
                </c:pt>
                <c:pt idx="967">
                  <c:v>178.62997437000001</c:v>
                </c:pt>
                <c:pt idx="968">
                  <c:v>178.98001098000003</c:v>
                </c:pt>
                <c:pt idx="969">
                  <c:v>179.32000731999995</c:v>
                </c:pt>
                <c:pt idx="970">
                  <c:v>179.64999388999996</c:v>
                </c:pt>
                <c:pt idx="971">
                  <c:v>179.99996948000006</c:v>
                </c:pt>
                <c:pt idx="972">
                  <c:v>180.34002685999997</c:v>
                </c:pt>
                <c:pt idx="973">
                  <c:v>180.68002318999999</c:v>
                </c:pt>
                <c:pt idx="974">
                  <c:v>181.02001952999996</c:v>
                </c:pt>
                <c:pt idx="975">
                  <c:v>181.36999510999999</c:v>
                </c:pt>
                <c:pt idx="976">
                  <c:v>181.69998169000007</c:v>
                </c:pt>
                <c:pt idx="977">
                  <c:v>182.03997802999999</c:v>
                </c:pt>
                <c:pt idx="978">
                  <c:v>182.37997436000001</c:v>
                </c:pt>
                <c:pt idx="979">
                  <c:v>182.71002197999996</c:v>
                </c:pt>
                <c:pt idx="980">
                  <c:v>183.05001831000004</c:v>
                </c:pt>
                <c:pt idx="981">
                  <c:v>183.39001464999996</c:v>
                </c:pt>
                <c:pt idx="982">
                  <c:v>183.73001099000004</c:v>
                </c:pt>
                <c:pt idx="983">
                  <c:v>184.05999754999993</c:v>
                </c:pt>
                <c:pt idx="984">
                  <c:v>184.39001465000001</c:v>
                </c:pt>
                <c:pt idx="985">
                  <c:v>184.73001097999992</c:v>
                </c:pt>
                <c:pt idx="986">
                  <c:v>185.05999756</c:v>
                </c:pt>
                <c:pt idx="987">
                  <c:v>185.38998413000007</c:v>
                </c:pt>
                <c:pt idx="988">
                  <c:v>185.72000121999997</c:v>
                </c:pt>
                <c:pt idx="989">
                  <c:v>186.04998780000005</c:v>
                </c:pt>
                <c:pt idx="990">
                  <c:v>186.38000489000001</c:v>
                </c:pt>
                <c:pt idx="991">
                  <c:v>186.70999146000008</c:v>
                </c:pt>
                <c:pt idx="992">
                  <c:v>187.04000853999997</c:v>
                </c:pt>
                <c:pt idx="993">
                  <c:v>187.36001586999993</c:v>
                </c:pt>
                <c:pt idx="994">
                  <c:v>187.69000244</c:v>
                </c:pt>
                <c:pt idx="995">
                  <c:v>188.01000977000007</c:v>
                </c:pt>
                <c:pt idx="996">
                  <c:v>188.32998657000002</c:v>
                </c:pt>
                <c:pt idx="997">
                  <c:v>188.66000366999998</c:v>
                </c:pt>
                <c:pt idx="998">
                  <c:v>188.98001099000004</c:v>
                </c:pt>
                <c:pt idx="999">
                  <c:v>189.30001830999993</c:v>
                </c:pt>
                <c:pt idx="1000">
                  <c:v>189.6300354</c:v>
                </c:pt>
                <c:pt idx="1001">
                  <c:v>189.93997191999995</c:v>
                </c:pt>
                <c:pt idx="1002">
                  <c:v>190.25997924000001</c:v>
                </c:pt>
                <c:pt idx="1003">
                  <c:v>190.58999633999997</c:v>
                </c:pt>
                <c:pt idx="1004">
                  <c:v>190.89999389000002</c:v>
                </c:pt>
                <c:pt idx="1005">
                  <c:v>191.22000121999997</c:v>
                </c:pt>
                <c:pt idx="1006">
                  <c:v>191.55001830999993</c:v>
                </c:pt>
                <c:pt idx="1007">
                  <c:v>191.86001586999998</c:v>
                </c:pt>
                <c:pt idx="1008">
                  <c:v>192.18002319999999</c:v>
                </c:pt>
                <c:pt idx="1009">
                  <c:v>192.49996949000007</c:v>
                </c:pt>
                <c:pt idx="1010">
                  <c:v>192.81997680000001</c:v>
                </c:pt>
                <c:pt idx="1011">
                  <c:v>193.14001464999996</c:v>
                </c:pt>
                <c:pt idx="1012">
                  <c:v>193.46002197000001</c:v>
                </c:pt>
                <c:pt idx="1013">
                  <c:v>193.77001953999996</c:v>
                </c:pt>
                <c:pt idx="1014">
                  <c:v>194.08996582000003</c:v>
                </c:pt>
                <c:pt idx="1015">
                  <c:v>194.39999388999996</c:v>
                </c:pt>
                <c:pt idx="1016">
                  <c:v>194.72000121999997</c:v>
                </c:pt>
                <c:pt idx="1017">
                  <c:v>195.04003906000003</c:v>
                </c:pt>
                <c:pt idx="1018">
                  <c:v>195.35998534999999</c:v>
                </c:pt>
                <c:pt idx="1019">
                  <c:v>195.66998291000004</c:v>
                </c:pt>
                <c:pt idx="1020">
                  <c:v>195.98001098999998</c:v>
                </c:pt>
                <c:pt idx="1021">
                  <c:v>196.29995726999999</c:v>
                </c:pt>
                <c:pt idx="1022">
                  <c:v>196.60998535000004</c:v>
                </c:pt>
                <c:pt idx="1023">
                  <c:v>196.92999266999999</c:v>
                </c:pt>
                <c:pt idx="1024">
                  <c:v>197.23001098999998</c:v>
                </c:pt>
                <c:pt idx="1025">
                  <c:v>197.54998780000005</c:v>
                </c:pt>
                <c:pt idx="1026">
                  <c:v>197.85998534999999</c:v>
                </c:pt>
                <c:pt idx="1027">
                  <c:v>198.16000366999998</c:v>
                </c:pt>
                <c:pt idx="1028">
                  <c:v>198.47998047000004</c:v>
                </c:pt>
                <c:pt idx="1029">
                  <c:v>198.79000853999997</c:v>
                </c:pt>
                <c:pt idx="1030">
                  <c:v>199.10003662999998</c:v>
                </c:pt>
                <c:pt idx="1031">
                  <c:v>199.39999389000002</c:v>
                </c:pt>
                <c:pt idx="1032">
                  <c:v>199.71002198000002</c:v>
                </c:pt>
                <c:pt idx="1033">
                  <c:v>200.00997923999995</c:v>
                </c:pt>
                <c:pt idx="1034">
                  <c:v>200.30999756000006</c:v>
                </c:pt>
                <c:pt idx="1035">
                  <c:v>200.61001586999998</c:v>
                </c:pt>
                <c:pt idx="1036">
                  <c:v>200.90997314999998</c:v>
                </c:pt>
                <c:pt idx="1037">
                  <c:v>201.22000121999997</c:v>
                </c:pt>
                <c:pt idx="1038">
                  <c:v>201.52001953000001</c:v>
                </c:pt>
                <c:pt idx="1039">
                  <c:v>201.80999754999999</c:v>
                </c:pt>
                <c:pt idx="1040">
                  <c:v>202.11001586999998</c:v>
                </c:pt>
                <c:pt idx="1041">
                  <c:v>202.40997314000003</c:v>
                </c:pt>
                <c:pt idx="1042">
                  <c:v>202.71002197000001</c:v>
                </c:pt>
                <c:pt idx="1043">
                  <c:v>202.99996949000001</c:v>
                </c:pt>
                <c:pt idx="1044">
                  <c:v>203.29000853999992</c:v>
                </c:pt>
                <c:pt idx="1045">
                  <c:v>203.58001709000001</c:v>
                </c:pt>
                <c:pt idx="1046">
                  <c:v>203.88000489000001</c:v>
                </c:pt>
                <c:pt idx="1047">
                  <c:v>204.15997313999998</c:v>
                </c:pt>
                <c:pt idx="1048">
                  <c:v>204.45001220999995</c:v>
                </c:pt>
                <c:pt idx="1049">
                  <c:v>204.73995971000005</c:v>
                </c:pt>
                <c:pt idx="1050">
                  <c:v>205.01998902000003</c:v>
                </c:pt>
                <c:pt idx="1051">
                  <c:v>205.30001831999999</c:v>
                </c:pt>
                <c:pt idx="1052">
                  <c:v>205.58999634000008</c:v>
                </c:pt>
                <c:pt idx="1053">
                  <c:v>205.87002564000005</c:v>
                </c:pt>
                <c:pt idx="1054">
                  <c:v>206.14999390000003</c:v>
                </c:pt>
                <c:pt idx="1055">
                  <c:v>206.43997193000001</c:v>
                </c:pt>
                <c:pt idx="1056">
                  <c:v>206.72000121999997</c:v>
                </c:pt>
                <c:pt idx="1057">
                  <c:v>206.99996948000006</c:v>
                </c:pt>
                <c:pt idx="1058">
                  <c:v>207.28002930000002</c:v>
                </c:pt>
                <c:pt idx="1059">
                  <c:v>207.54998778999999</c:v>
                </c:pt>
                <c:pt idx="1060">
                  <c:v>207.82000731999995</c:v>
                </c:pt>
                <c:pt idx="1061">
                  <c:v>208.09997558000003</c:v>
                </c:pt>
                <c:pt idx="1062">
                  <c:v>208.37002562999999</c:v>
                </c:pt>
                <c:pt idx="1063">
                  <c:v>208.64999390000003</c:v>
                </c:pt>
                <c:pt idx="1064">
                  <c:v>208.91998290999999</c:v>
                </c:pt>
                <c:pt idx="1065">
                  <c:v>209.19000243999994</c:v>
                </c:pt>
                <c:pt idx="1066">
                  <c:v>209.45999145000002</c:v>
                </c:pt>
                <c:pt idx="1067">
                  <c:v>209.73001098000003</c:v>
                </c:pt>
                <c:pt idx="1068">
                  <c:v>210</c:v>
                </c:pt>
                <c:pt idx="1069">
                  <c:v>210.26998901999997</c:v>
                </c:pt>
                <c:pt idx="1070">
                  <c:v>210.54000853999992</c:v>
                </c:pt>
                <c:pt idx="1071">
                  <c:v>210.80999756000006</c:v>
                </c:pt>
                <c:pt idx="1072">
                  <c:v>211.07000732</c:v>
                </c:pt>
                <c:pt idx="1073">
                  <c:v>211.35000611000004</c:v>
                </c:pt>
                <c:pt idx="1074">
                  <c:v>211.60998534999999</c:v>
                </c:pt>
                <c:pt idx="1075">
                  <c:v>211.87002562999993</c:v>
                </c:pt>
                <c:pt idx="1076">
                  <c:v>212.14001464999996</c:v>
                </c:pt>
                <c:pt idx="1077">
                  <c:v>212.39996337000002</c:v>
                </c:pt>
                <c:pt idx="1078">
                  <c:v>212.66000366000003</c:v>
                </c:pt>
                <c:pt idx="1079">
                  <c:v>212.92999268</c:v>
                </c:pt>
                <c:pt idx="1080">
                  <c:v>213.18997193000001</c:v>
                </c:pt>
                <c:pt idx="1081">
                  <c:v>213.45001220999995</c:v>
                </c:pt>
                <c:pt idx="1082">
                  <c:v>213.70999146000008</c:v>
                </c:pt>
                <c:pt idx="1083">
                  <c:v>213.96997071000004</c:v>
                </c:pt>
                <c:pt idx="1084">
                  <c:v>214.23001099000004</c:v>
                </c:pt>
                <c:pt idx="1085">
                  <c:v>214.48001098999998</c:v>
                </c:pt>
                <c:pt idx="1086">
                  <c:v>214.73999024</c:v>
                </c:pt>
                <c:pt idx="1087">
                  <c:v>215.00003050999993</c:v>
                </c:pt>
                <c:pt idx="1088">
                  <c:v>215.24999999999994</c:v>
                </c:pt>
                <c:pt idx="1089">
                  <c:v>215.50997925000007</c:v>
                </c:pt>
                <c:pt idx="1090">
                  <c:v>215.76000976</c:v>
                </c:pt>
                <c:pt idx="1091">
                  <c:v>216.01000976</c:v>
                </c:pt>
                <c:pt idx="1092">
                  <c:v>216.26000977000001</c:v>
                </c:pt>
                <c:pt idx="1093">
                  <c:v>216.50997924999996</c:v>
                </c:pt>
                <c:pt idx="1094">
                  <c:v>216.77001953999996</c:v>
                </c:pt>
                <c:pt idx="1095">
                  <c:v>217.02001952999996</c:v>
                </c:pt>
                <c:pt idx="1096">
                  <c:v>217.25997925000007</c:v>
                </c:pt>
                <c:pt idx="1097">
                  <c:v>217.51004029000001</c:v>
                </c:pt>
                <c:pt idx="1098">
                  <c:v>217.76000976</c:v>
                </c:pt>
                <c:pt idx="1099">
                  <c:v>218.01000977000001</c:v>
                </c:pt>
                <c:pt idx="1100">
                  <c:v>218.24996948</c:v>
                </c:pt>
                <c:pt idx="1101">
                  <c:v>218.48995970999999</c:v>
                </c:pt>
                <c:pt idx="1102">
                  <c:v>218.74002074999999</c:v>
                </c:pt>
                <c:pt idx="1103">
                  <c:v>218.98001097999992</c:v>
                </c:pt>
                <c:pt idx="1104">
                  <c:v>219.22998047000004</c:v>
                </c:pt>
                <c:pt idx="1105">
                  <c:v>219.45996093000002</c:v>
                </c:pt>
                <c:pt idx="1106">
                  <c:v>219.71002197000001</c:v>
                </c:pt>
                <c:pt idx="1107">
                  <c:v>219.94000244</c:v>
                </c:pt>
                <c:pt idx="1108">
                  <c:v>220.19000244</c:v>
                </c:pt>
                <c:pt idx="1109">
                  <c:v>220.41998290999999</c:v>
                </c:pt>
                <c:pt idx="1110">
                  <c:v>220.66003417999997</c:v>
                </c:pt>
                <c:pt idx="1111">
                  <c:v>220.90002440999996</c:v>
                </c:pt>
                <c:pt idx="1112">
                  <c:v>221.14001463999995</c:v>
                </c:pt>
                <c:pt idx="1113">
                  <c:v>221.36999511000005</c:v>
                </c:pt>
                <c:pt idx="1114">
                  <c:v>221.59997559000004</c:v>
                </c:pt>
                <c:pt idx="1115">
                  <c:v>221.84002686000002</c:v>
                </c:pt>
                <c:pt idx="1116">
                  <c:v>222.07000733000001</c:v>
                </c:pt>
                <c:pt idx="1117">
                  <c:v>222.29998778999999</c:v>
                </c:pt>
                <c:pt idx="1118">
                  <c:v>222.53997801999998</c:v>
                </c:pt>
                <c:pt idx="1119">
                  <c:v>222.76998900999996</c:v>
                </c:pt>
                <c:pt idx="1120">
                  <c:v>222.99996948</c:v>
                </c:pt>
                <c:pt idx="1121">
                  <c:v>223.23001097999997</c:v>
                </c:pt>
                <c:pt idx="1122">
                  <c:v>223.45999144999996</c:v>
                </c:pt>
                <c:pt idx="1123">
                  <c:v>223.69000245000007</c:v>
                </c:pt>
                <c:pt idx="1124">
                  <c:v>223.91998291000004</c:v>
                </c:pt>
                <c:pt idx="1125">
                  <c:v>224.14996337000002</c:v>
                </c:pt>
                <c:pt idx="1126">
                  <c:v>224.3800354</c:v>
                </c:pt>
                <c:pt idx="1127">
                  <c:v>224.60000609999997</c:v>
                </c:pt>
                <c:pt idx="1128">
                  <c:v>224.83001709000001</c:v>
                </c:pt>
                <c:pt idx="1129">
                  <c:v>225.05999756</c:v>
                </c:pt>
                <c:pt idx="1130">
                  <c:v>225.27999877999997</c:v>
                </c:pt>
                <c:pt idx="1131">
                  <c:v>225.50997924999996</c:v>
                </c:pt>
                <c:pt idx="1132">
                  <c:v>225.72003173999997</c:v>
                </c:pt>
                <c:pt idx="1133">
                  <c:v>225.95001219999995</c:v>
                </c:pt>
                <c:pt idx="1134">
                  <c:v>226.16998291000004</c:v>
                </c:pt>
                <c:pt idx="1135">
                  <c:v>226.38998413000007</c:v>
                </c:pt>
                <c:pt idx="1136">
                  <c:v>226.60998535000004</c:v>
                </c:pt>
                <c:pt idx="1137">
                  <c:v>226.83996582000003</c:v>
                </c:pt>
                <c:pt idx="1138">
                  <c:v>227.06002808000005</c:v>
                </c:pt>
                <c:pt idx="1139">
                  <c:v>227.28002930000002</c:v>
                </c:pt>
                <c:pt idx="1140">
                  <c:v>227.5</c:v>
                </c:pt>
                <c:pt idx="1141">
                  <c:v>227.70999146000003</c:v>
                </c:pt>
                <c:pt idx="1142">
                  <c:v>227.92999266999999</c:v>
                </c:pt>
                <c:pt idx="1143">
                  <c:v>228.13998412999996</c:v>
                </c:pt>
                <c:pt idx="1144">
                  <c:v>228.35998534999999</c:v>
                </c:pt>
                <c:pt idx="1145">
                  <c:v>228.57000731999995</c:v>
                </c:pt>
                <c:pt idx="1146">
                  <c:v>228.79000853999997</c:v>
                </c:pt>
                <c:pt idx="1147">
                  <c:v>228.99999999999994</c:v>
                </c:pt>
                <c:pt idx="1148">
                  <c:v>229.20999144999996</c:v>
                </c:pt>
                <c:pt idx="1149">
                  <c:v>229.41998291000004</c:v>
                </c:pt>
                <c:pt idx="1150">
                  <c:v>229.62997437000007</c:v>
                </c:pt>
                <c:pt idx="1151">
                  <c:v>229.83996582000003</c:v>
                </c:pt>
                <c:pt idx="1152">
                  <c:v>230.05001831000004</c:v>
                </c:pt>
                <c:pt idx="1153">
                  <c:v>230.26000976</c:v>
                </c:pt>
                <c:pt idx="1154">
                  <c:v>230.47000122000003</c:v>
                </c:pt>
                <c:pt idx="1155">
                  <c:v>230.67001341999998</c:v>
                </c:pt>
                <c:pt idx="1156">
                  <c:v>230.88000488</c:v>
                </c:pt>
                <c:pt idx="1157">
                  <c:v>231.07998658000002</c:v>
                </c:pt>
                <c:pt idx="1158">
                  <c:v>231.28997802999999</c:v>
                </c:pt>
                <c:pt idx="1159">
                  <c:v>231.48999024</c:v>
                </c:pt>
                <c:pt idx="1160">
                  <c:v>231.69003295999994</c:v>
                </c:pt>
                <c:pt idx="1161">
                  <c:v>231.88000487999994</c:v>
                </c:pt>
                <c:pt idx="1162">
                  <c:v>232.08001708999996</c:v>
                </c:pt>
                <c:pt idx="1163">
                  <c:v>232.29000853999992</c:v>
                </c:pt>
                <c:pt idx="1164">
                  <c:v>232.48001099000004</c:v>
                </c:pt>
                <c:pt idx="1165">
                  <c:v>232.67999268000005</c:v>
                </c:pt>
                <c:pt idx="1166">
                  <c:v>232.87997436000006</c:v>
                </c:pt>
                <c:pt idx="1167">
                  <c:v>233.06997681000007</c:v>
                </c:pt>
                <c:pt idx="1168">
                  <c:v>233.26004029000001</c:v>
                </c:pt>
                <c:pt idx="1169">
                  <c:v>233.45001221000001</c:v>
                </c:pt>
                <c:pt idx="1170">
                  <c:v>233.64001465000001</c:v>
                </c:pt>
                <c:pt idx="1171">
                  <c:v>233.83999634000003</c:v>
                </c:pt>
                <c:pt idx="1172">
                  <c:v>234.01998901000002</c:v>
                </c:pt>
                <c:pt idx="1173">
                  <c:v>234.20999144999996</c:v>
                </c:pt>
                <c:pt idx="1174">
                  <c:v>234.39999388999996</c:v>
                </c:pt>
                <c:pt idx="1175">
                  <c:v>234.57998656999996</c:v>
                </c:pt>
                <c:pt idx="1176">
                  <c:v>234.76995848999996</c:v>
                </c:pt>
                <c:pt idx="1177">
                  <c:v>234.95996092999997</c:v>
                </c:pt>
                <c:pt idx="1178">
                  <c:v>235.14001464999996</c:v>
                </c:pt>
                <c:pt idx="1179">
                  <c:v>235.32000732999995</c:v>
                </c:pt>
                <c:pt idx="1180">
                  <c:v>235.49999999999994</c:v>
                </c:pt>
                <c:pt idx="1181">
                  <c:v>235.66998291000004</c:v>
                </c:pt>
                <c:pt idx="1182">
                  <c:v>235.85998536000005</c:v>
                </c:pt>
                <c:pt idx="1183">
                  <c:v>236.03997803000004</c:v>
                </c:pt>
                <c:pt idx="1184">
                  <c:v>236.20999145000002</c:v>
                </c:pt>
                <c:pt idx="1185">
                  <c:v>236.38998413000002</c:v>
                </c:pt>
                <c:pt idx="1186">
                  <c:v>236.56002806999999</c:v>
                </c:pt>
                <c:pt idx="1187">
                  <c:v>236.74002075000004</c:v>
                </c:pt>
                <c:pt idx="1188">
                  <c:v>236.91000366000003</c:v>
                </c:pt>
                <c:pt idx="1189">
                  <c:v>237.08001709000001</c:v>
                </c:pt>
                <c:pt idx="1190">
                  <c:v>237.25</c:v>
                </c:pt>
                <c:pt idx="1191">
                  <c:v>237.41998290999999</c:v>
                </c:pt>
                <c:pt idx="1192">
                  <c:v>237.58999633999997</c:v>
                </c:pt>
                <c:pt idx="1193">
                  <c:v>237.75</c:v>
                </c:pt>
                <c:pt idx="1194">
                  <c:v>237.91998290999999</c:v>
                </c:pt>
                <c:pt idx="1195">
                  <c:v>238.08996581999997</c:v>
                </c:pt>
                <c:pt idx="1196">
                  <c:v>238.25003051999994</c:v>
                </c:pt>
                <c:pt idx="1197">
                  <c:v>238.41000365999997</c:v>
                </c:pt>
                <c:pt idx="1198">
                  <c:v>238.57000731999995</c:v>
                </c:pt>
                <c:pt idx="1199">
                  <c:v>238.73001097999992</c:v>
                </c:pt>
                <c:pt idx="1200">
                  <c:v>238.88998413000007</c:v>
                </c:pt>
                <c:pt idx="1201">
                  <c:v>239.04998779000005</c:v>
                </c:pt>
                <c:pt idx="1202">
                  <c:v>239.19998169000007</c:v>
                </c:pt>
                <c:pt idx="1203">
                  <c:v>239.36999511000005</c:v>
                </c:pt>
                <c:pt idx="1204">
                  <c:v>239.51998902000003</c:v>
                </c:pt>
                <c:pt idx="1205">
                  <c:v>239.67004395000004</c:v>
                </c:pt>
                <c:pt idx="1206">
                  <c:v>239.83001709000001</c:v>
                </c:pt>
                <c:pt idx="1207">
                  <c:v>239.97003174000002</c:v>
                </c:pt>
                <c:pt idx="1208">
                  <c:v>240.11999512</c:v>
                </c:pt>
                <c:pt idx="1209">
                  <c:v>240.27999878000003</c:v>
                </c:pt>
                <c:pt idx="1210">
                  <c:v>240.42001342999998</c:v>
                </c:pt>
                <c:pt idx="1211">
                  <c:v>240.57000732</c:v>
                </c:pt>
                <c:pt idx="1212">
                  <c:v>240.72000121999997</c:v>
                </c:pt>
                <c:pt idx="1213">
                  <c:v>240.85998534999999</c:v>
                </c:pt>
                <c:pt idx="1214">
                  <c:v>240.99996948</c:v>
                </c:pt>
                <c:pt idx="1215">
                  <c:v>241.14999389999997</c:v>
                </c:pt>
                <c:pt idx="1216">
                  <c:v>241.27996825999998</c:v>
                </c:pt>
                <c:pt idx="1217">
                  <c:v>241.42996216</c:v>
                </c:pt>
                <c:pt idx="1218">
                  <c:v>241.56002806999993</c:v>
                </c:pt>
                <c:pt idx="1219">
                  <c:v>241.70001219999995</c:v>
                </c:pt>
                <c:pt idx="1220">
                  <c:v>241.84002684999996</c:v>
                </c:pt>
                <c:pt idx="1221">
                  <c:v>241.97000121999997</c:v>
                </c:pt>
                <c:pt idx="1222">
                  <c:v>242.11001586999993</c:v>
                </c:pt>
                <c:pt idx="1223">
                  <c:v>242.23999022999993</c:v>
                </c:pt>
                <c:pt idx="1224">
                  <c:v>242.35998536000005</c:v>
                </c:pt>
                <c:pt idx="1225">
                  <c:v>242.50000000000006</c:v>
                </c:pt>
                <c:pt idx="1226">
                  <c:v>242.61999512000006</c:v>
                </c:pt>
                <c:pt idx="1227">
                  <c:v>242.74996948000006</c:v>
                </c:pt>
                <c:pt idx="1228">
                  <c:v>242.86996460000006</c:v>
                </c:pt>
                <c:pt idx="1229">
                  <c:v>242.99996948000006</c:v>
                </c:pt>
                <c:pt idx="1230">
                  <c:v>243.11996460000006</c:v>
                </c:pt>
                <c:pt idx="1231">
                  <c:v>243.24002075000004</c:v>
                </c:pt>
                <c:pt idx="1232">
                  <c:v>243.35000611000004</c:v>
                </c:pt>
                <c:pt idx="1233">
                  <c:v>243.48001099000004</c:v>
                </c:pt>
                <c:pt idx="1234">
                  <c:v>243.58999634000003</c:v>
                </c:pt>
                <c:pt idx="1235">
                  <c:v>243.70999145000002</c:v>
                </c:pt>
                <c:pt idx="1236">
                  <c:v>243.82000733000001</c:v>
                </c:pt>
                <c:pt idx="1237">
                  <c:v>243.92999268</c:v>
                </c:pt>
                <c:pt idx="1238">
                  <c:v>244.04000854999998</c:v>
                </c:pt>
                <c:pt idx="1239">
                  <c:v>244.14999388999996</c:v>
                </c:pt>
                <c:pt idx="1240">
                  <c:v>244.25997925000001</c:v>
                </c:pt>
                <c:pt idx="1241">
                  <c:v>244.35998536</c:v>
                </c:pt>
                <c:pt idx="1242">
                  <c:v>244.46997070999998</c:v>
                </c:pt>
                <c:pt idx="1243">
                  <c:v>244.57003784999995</c:v>
                </c:pt>
                <c:pt idx="1244">
                  <c:v>244.67001342999998</c:v>
                </c:pt>
                <c:pt idx="1245">
                  <c:v>244.78002929999997</c:v>
                </c:pt>
                <c:pt idx="1246">
                  <c:v>244.86999510999993</c:v>
                </c:pt>
                <c:pt idx="1247">
                  <c:v>244.97000121999997</c:v>
                </c:pt>
                <c:pt idx="1248">
                  <c:v>245.07000731999995</c:v>
                </c:pt>
                <c:pt idx="1249">
                  <c:v>245.16000366000003</c:v>
                </c:pt>
                <c:pt idx="1250">
                  <c:v>245.26000977000007</c:v>
                </c:pt>
                <c:pt idx="1251">
                  <c:v>245.34997558000003</c:v>
                </c:pt>
                <c:pt idx="1252">
                  <c:v>245.44998169000007</c:v>
                </c:pt>
                <c:pt idx="1253">
                  <c:v>245.52996826000003</c:v>
                </c:pt>
                <c:pt idx="1254">
                  <c:v>245.62997437000007</c:v>
                </c:pt>
                <c:pt idx="1255">
                  <c:v>245.71002198000002</c:v>
                </c:pt>
                <c:pt idx="1256">
                  <c:v>245.79003907000003</c:v>
                </c:pt>
                <c:pt idx="1257">
                  <c:v>245.8800354</c:v>
                </c:pt>
                <c:pt idx="1258">
                  <c:v>245.96002197000001</c:v>
                </c:pt>
                <c:pt idx="1259">
                  <c:v>246.05001831000004</c:v>
                </c:pt>
                <c:pt idx="1260">
                  <c:v>246.11999512</c:v>
                </c:pt>
                <c:pt idx="1261">
                  <c:v>246.20001221000001</c:v>
                </c:pt>
                <c:pt idx="1262">
                  <c:v>246.27999878000003</c:v>
                </c:pt>
                <c:pt idx="1263">
                  <c:v>246.34997557999998</c:v>
                </c:pt>
                <c:pt idx="1264">
                  <c:v>246.42999266999999</c:v>
                </c:pt>
                <c:pt idx="1265">
                  <c:v>246.5</c:v>
                </c:pt>
                <c:pt idx="1266">
                  <c:v>246.56997680000001</c:v>
                </c:pt>
                <c:pt idx="1267">
                  <c:v>246.63998412999996</c:v>
                </c:pt>
                <c:pt idx="1268">
                  <c:v>246.70999145999997</c:v>
                </c:pt>
                <c:pt idx="1269">
                  <c:v>246.76995848999996</c:v>
                </c:pt>
                <c:pt idx="1270">
                  <c:v>246.83996581999997</c:v>
                </c:pt>
                <c:pt idx="1271">
                  <c:v>246.90002440999996</c:v>
                </c:pt>
                <c:pt idx="1272">
                  <c:v>246.97003173999997</c:v>
                </c:pt>
                <c:pt idx="1273">
                  <c:v>247.02001952999996</c:v>
                </c:pt>
                <c:pt idx="1274">
                  <c:v>247.08001708999996</c:v>
                </c:pt>
                <c:pt idx="1275">
                  <c:v>247.14001464999996</c:v>
                </c:pt>
                <c:pt idx="1276">
                  <c:v>247.19000243999994</c:v>
                </c:pt>
                <c:pt idx="1277">
                  <c:v>247.24999999999994</c:v>
                </c:pt>
                <c:pt idx="1278">
                  <c:v>247.29998780000005</c:v>
                </c:pt>
                <c:pt idx="1279">
                  <c:v>247.35998536000005</c:v>
                </c:pt>
                <c:pt idx="1280">
                  <c:v>247.39999390000003</c:v>
                </c:pt>
                <c:pt idx="1281">
                  <c:v>247.44998169000007</c:v>
                </c:pt>
                <c:pt idx="1282">
                  <c:v>247.48995971000005</c:v>
                </c:pt>
                <c:pt idx="1283">
                  <c:v>247.54998779000005</c:v>
                </c:pt>
                <c:pt idx="1284">
                  <c:v>247.58996582000003</c:v>
                </c:pt>
                <c:pt idx="1285">
                  <c:v>247.62997436000001</c:v>
                </c:pt>
                <c:pt idx="1286">
                  <c:v>247.67001342000003</c:v>
                </c:pt>
                <c:pt idx="1287">
                  <c:v>247.71002197000001</c:v>
                </c:pt>
                <c:pt idx="1288">
                  <c:v>247.74002074999999</c:v>
                </c:pt>
                <c:pt idx="1289">
                  <c:v>247.78002930000002</c:v>
                </c:pt>
                <c:pt idx="1290">
                  <c:v>247.80999756</c:v>
                </c:pt>
                <c:pt idx="1291">
                  <c:v>247.83999634000003</c:v>
                </c:pt>
                <c:pt idx="1292">
                  <c:v>247.86999510999999</c:v>
                </c:pt>
                <c:pt idx="1293">
                  <c:v>247.88998413000002</c:v>
                </c:pt>
                <c:pt idx="1294">
                  <c:v>247.91998290999999</c:v>
                </c:pt>
                <c:pt idx="1295">
                  <c:v>247.94998169000002</c:v>
                </c:pt>
                <c:pt idx="1296">
                  <c:v>247.96997069999998</c:v>
                </c:pt>
                <c:pt idx="1297">
                  <c:v>247.98999022999999</c:v>
                </c:pt>
                <c:pt idx="1298">
                  <c:v>247.99996949000001</c:v>
                </c:pt>
                <c:pt idx="1299">
                  <c:v>248.01998901999997</c:v>
                </c:pt>
                <c:pt idx="1300">
                  <c:v>248.03997802999999</c:v>
                </c:pt>
                <c:pt idx="1301">
                  <c:v>248.0499878</c:v>
                </c:pt>
                <c:pt idx="1302">
                  <c:v>248.05999755999994</c:v>
                </c:pt>
                <c:pt idx="1303">
                  <c:v>248.07000732999995</c:v>
                </c:pt>
                <c:pt idx="1304">
                  <c:v>248.07000731999995</c:v>
                </c:pt>
                <c:pt idx="1305">
                  <c:v>248.08001708999996</c:v>
                </c:pt>
                <c:pt idx="1306">
                  <c:v>248.09002685999997</c:v>
                </c:pt>
                <c:pt idx="1307">
                  <c:v>248.08001708999996</c:v>
                </c:pt>
                <c:pt idx="1308">
                  <c:v>248.09002684999996</c:v>
                </c:pt>
                <c:pt idx="1309">
                  <c:v>248.08001708999996</c:v>
                </c:pt>
                <c:pt idx="1310">
                  <c:v>248.08001708999996</c:v>
                </c:pt>
                <c:pt idx="1311">
                  <c:v>248.07000733000007</c:v>
                </c:pt>
                <c:pt idx="1312">
                  <c:v>248.07000733000007</c:v>
                </c:pt>
                <c:pt idx="1313">
                  <c:v>248.07000733000007</c:v>
                </c:pt>
                <c:pt idx="1314">
                  <c:v>248.04998779000005</c:v>
                </c:pt>
                <c:pt idx="1315">
                  <c:v>248.03997802000004</c:v>
                </c:pt>
                <c:pt idx="1316">
                  <c:v>248.02996826000003</c:v>
                </c:pt>
                <c:pt idx="1317">
                  <c:v>248.01000976</c:v>
                </c:pt>
                <c:pt idx="1318">
                  <c:v>248</c:v>
                </c:pt>
                <c:pt idx="1319">
                  <c:v>247.9699707100001</c:v>
                </c:pt>
                <c:pt idx="1320">
                  <c:v>247.94995117000008</c:v>
                </c:pt>
                <c:pt idx="1321">
                  <c:v>247.92999268000005</c:v>
                </c:pt>
                <c:pt idx="1322">
                  <c:v>247.90002442000002</c:v>
                </c:pt>
                <c:pt idx="1323">
                  <c:v>247.88000489000001</c:v>
                </c:pt>
                <c:pt idx="1324">
                  <c:v>247.85003661999997</c:v>
                </c:pt>
                <c:pt idx="1325">
                  <c:v>247.82000732000006</c:v>
                </c:pt>
                <c:pt idx="1326">
                  <c:v>247.79003907000003</c:v>
                </c:pt>
                <c:pt idx="1327">
                  <c:v>247.76000977000001</c:v>
                </c:pt>
                <c:pt idx="1328">
                  <c:v>247.72003173999997</c:v>
                </c:pt>
                <c:pt idx="1329">
                  <c:v>247.67999267000005</c:v>
                </c:pt>
                <c:pt idx="1330">
                  <c:v>247.65002441000001</c:v>
                </c:pt>
                <c:pt idx="1331">
                  <c:v>247.60003662999998</c:v>
                </c:pt>
                <c:pt idx="1332">
                  <c:v>247.55999756000006</c:v>
                </c:pt>
                <c:pt idx="1333">
                  <c:v>247.52001954000002</c:v>
                </c:pt>
                <c:pt idx="1334">
                  <c:v>247.47003173999997</c:v>
                </c:pt>
                <c:pt idx="1335">
                  <c:v>247.42999268000005</c:v>
                </c:pt>
                <c:pt idx="1336">
                  <c:v>247.38000489000001</c:v>
                </c:pt>
                <c:pt idx="1337">
                  <c:v>247.33001708999996</c:v>
                </c:pt>
                <c:pt idx="1338">
                  <c:v>247.27001953000001</c:v>
                </c:pt>
                <c:pt idx="1339">
                  <c:v>247.21997069999998</c:v>
                </c:pt>
                <c:pt idx="1340">
                  <c:v>247.16998291000004</c:v>
                </c:pt>
                <c:pt idx="1341">
                  <c:v>247.10998534999999</c:v>
                </c:pt>
                <c:pt idx="1342">
                  <c:v>247.05999756000006</c:v>
                </c:pt>
                <c:pt idx="1343">
                  <c:v>246.98999022999999</c:v>
                </c:pt>
                <c:pt idx="1344">
                  <c:v>246.92999268000005</c:v>
                </c:pt>
                <c:pt idx="1345">
                  <c:v>246.86999512</c:v>
                </c:pt>
                <c:pt idx="1346">
                  <c:v>246.80999756000006</c:v>
                </c:pt>
                <c:pt idx="1347">
                  <c:v>246.72998045999998</c:v>
                </c:pt>
                <c:pt idx="1348">
                  <c:v>246.66998291000004</c:v>
                </c:pt>
                <c:pt idx="1349">
                  <c:v>246.59997557999998</c:v>
                </c:pt>
                <c:pt idx="1350">
                  <c:v>246.52996826000003</c:v>
                </c:pt>
                <c:pt idx="1351">
                  <c:v>246.45001219999995</c:v>
                </c:pt>
                <c:pt idx="1352">
                  <c:v>246.38000488</c:v>
                </c:pt>
                <c:pt idx="1353">
                  <c:v>246.29998779000005</c:v>
                </c:pt>
                <c:pt idx="1354">
                  <c:v>246.22998045999998</c:v>
                </c:pt>
                <c:pt idx="1355">
                  <c:v>246.14996337000002</c:v>
                </c:pt>
                <c:pt idx="1356">
                  <c:v>246.07000731999995</c:v>
                </c:pt>
                <c:pt idx="1357">
                  <c:v>245.98999022999999</c:v>
                </c:pt>
                <c:pt idx="1358">
                  <c:v>245.89996337000002</c:v>
                </c:pt>
                <c:pt idx="1359">
                  <c:v>245.82000731999995</c:v>
                </c:pt>
                <c:pt idx="1360">
                  <c:v>245.71997069999998</c:v>
                </c:pt>
                <c:pt idx="1361">
                  <c:v>245.63000488</c:v>
                </c:pt>
                <c:pt idx="1362">
                  <c:v>245.53997802000004</c:v>
                </c:pt>
                <c:pt idx="1363">
                  <c:v>245.45001219999995</c:v>
                </c:pt>
                <c:pt idx="1364">
                  <c:v>245.35998534999999</c:v>
                </c:pt>
                <c:pt idx="1365">
                  <c:v>245.26000976</c:v>
                </c:pt>
                <c:pt idx="1366">
                  <c:v>245.16998291000004</c:v>
                </c:pt>
                <c:pt idx="1367">
                  <c:v>245.07000731999995</c:v>
                </c:pt>
                <c:pt idx="1368">
                  <c:v>244.95996092999997</c:v>
                </c:pt>
                <c:pt idx="1369">
                  <c:v>244.85998534999999</c:v>
                </c:pt>
                <c:pt idx="1370">
                  <c:v>244.76000976</c:v>
                </c:pt>
                <c:pt idx="1371">
                  <c:v>244.64996337000002</c:v>
                </c:pt>
                <c:pt idx="1372">
                  <c:v>244.53997802000004</c:v>
                </c:pt>
                <c:pt idx="1373">
                  <c:v>244.44000243999994</c:v>
                </c:pt>
                <c:pt idx="1374">
                  <c:v>244.33001708999996</c:v>
                </c:pt>
                <c:pt idx="1375">
                  <c:v>244.20996092999997</c:v>
                </c:pt>
                <c:pt idx="1376">
                  <c:v>244.09997557999998</c:v>
                </c:pt>
                <c:pt idx="1377">
                  <c:v>243.98999022999999</c:v>
                </c:pt>
                <c:pt idx="1378">
                  <c:v>243.86999512</c:v>
                </c:pt>
                <c:pt idx="1379">
                  <c:v>243.75</c:v>
                </c:pt>
                <c:pt idx="1380">
                  <c:v>243.63000488</c:v>
                </c:pt>
                <c:pt idx="1381">
                  <c:v>243.51000977000001</c:v>
                </c:pt>
                <c:pt idx="1382">
                  <c:v>243.39001465000001</c:v>
                </c:pt>
                <c:pt idx="1383">
                  <c:v>243.26000977000001</c:v>
                </c:pt>
                <c:pt idx="1384">
                  <c:v>243.13000488</c:v>
                </c:pt>
                <c:pt idx="1385">
                  <c:v>243.01000977000001</c:v>
                </c:pt>
                <c:pt idx="1386">
                  <c:v>242.88000489000001</c:v>
                </c:pt>
                <c:pt idx="1387">
                  <c:v>242.75</c:v>
                </c:pt>
                <c:pt idx="1388">
                  <c:v>242.60998536</c:v>
                </c:pt>
                <c:pt idx="1389">
                  <c:v>242.47998046999999</c:v>
                </c:pt>
                <c:pt idx="1390">
                  <c:v>242.34002685999997</c:v>
                </c:pt>
                <c:pt idx="1391">
                  <c:v>242.21002197999996</c:v>
                </c:pt>
                <c:pt idx="1392">
                  <c:v>242.07000733000007</c:v>
                </c:pt>
                <c:pt idx="1393">
                  <c:v>241.92999267000005</c:v>
                </c:pt>
                <c:pt idx="1394">
                  <c:v>241.78002930000002</c:v>
                </c:pt>
                <c:pt idx="1395">
                  <c:v>241.64001465000001</c:v>
                </c:pt>
                <c:pt idx="1396">
                  <c:v>241.5</c:v>
                </c:pt>
                <c:pt idx="1397">
                  <c:v>241.36004638999998</c:v>
                </c:pt>
                <c:pt idx="1398">
                  <c:v>241.21002198000008</c:v>
                </c:pt>
                <c:pt idx="1399">
                  <c:v>241.06005860000005</c:v>
                </c:pt>
                <c:pt idx="1400">
                  <c:v>240.91003418000003</c:v>
                </c:pt>
                <c:pt idx="1401">
                  <c:v>240.75</c:v>
                </c:pt>
                <c:pt idx="1402">
                  <c:v>240.5999755900001</c:v>
                </c:pt>
                <c:pt idx="1403">
                  <c:v>240.44000244000006</c:v>
                </c:pt>
                <c:pt idx="1404">
                  <c:v>240.28997803000004</c:v>
                </c:pt>
                <c:pt idx="1405">
                  <c:v>240.14001465000001</c:v>
                </c:pt>
                <c:pt idx="1406">
                  <c:v>239.9799804700001</c:v>
                </c:pt>
                <c:pt idx="1407">
                  <c:v>239.80999756000006</c:v>
                </c:pt>
                <c:pt idx="1408">
                  <c:v>239.64996338000003</c:v>
                </c:pt>
                <c:pt idx="1409">
                  <c:v>239.4799804700001</c:v>
                </c:pt>
                <c:pt idx="1410">
                  <c:v>239.32000732000006</c:v>
                </c:pt>
                <c:pt idx="1411">
                  <c:v>239.15002442000002</c:v>
                </c:pt>
                <c:pt idx="1412">
                  <c:v>238.98999022999999</c:v>
                </c:pt>
                <c:pt idx="1413">
                  <c:v>238.82000731999995</c:v>
                </c:pt>
                <c:pt idx="1414">
                  <c:v>238.6500244099999</c:v>
                </c:pt>
                <c:pt idx="1415">
                  <c:v>238.47003172999996</c:v>
                </c:pt>
                <c:pt idx="1416">
                  <c:v>238.29998778999993</c:v>
                </c:pt>
                <c:pt idx="1417">
                  <c:v>238.13000488</c:v>
                </c:pt>
                <c:pt idx="1418">
                  <c:v>237.96002196999996</c:v>
                </c:pt>
                <c:pt idx="1419">
                  <c:v>237.78002929999991</c:v>
                </c:pt>
                <c:pt idx="1420">
                  <c:v>237.60003662999998</c:v>
                </c:pt>
                <c:pt idx="1421">
                  <c:v>237.42004394999992</c:v>
                </c:pt>
                <c:pt idx="1422">
                  <c:v>237.24005126999998</c:v>
                </c:pt>
                <c:pt idx="1423">
                  <c:v>237.06994628999996</c:v>
                </c:pt>
                <c:pt idx="1424">
                  <c:v>236.88000489000001</c:v>
                </c:pt>
                <c:pt idx="1425">
                  <c:v>236.69995117999997</c:v>
                </c:pt>
                <c:pt idx="1426">
                  <c:v>236.51995849000002</c:v>
                </c:pt>
                <c:pt idx="1427">
                  <c:v>236.32995604999996</c:v>
                </c:pt>
                <c:pt idx="1428">
                  <c:v>236.15002442000002</c:v>
                </c:pt>
                <c:pt idx="1429">
                  <c:v>235.96002197999996</c:v>
                </c:pt>
                <c:pt idx="1430">
                  <c:v>235.77001953000001</c:v>
                </c:pt>
                <c:pt idx="1431">
                  <c:v>235.59002684999996</c:v>
                </c:pt>
                <c:pt idx="1432">
                  <c:v>235.39001465000001</c:v>
                </c:pt>
                <c:pt idx="1433">
                  <c:v>235.20001219999995</c:v>
                </c:pt>
                <c:pt idx="1434">
                  <c:v>235.01000977000001</c:v>
                </c:pt>
                <c:pt idx="1435">
                  <c:v>234.82000733000007</c:v>
                </c:pt>
                <c:pt idx="1436">
                  <c:v>234.61999510999999</c:v>
                </c:pt>
                <c:pt idx="1437">
                  <c:v>234.42004394000003</c:v>
                </c:pt>
                <c:pt idx="1438">
                  <c:v>234.22998045999998</c:v>
                </c:pt>
                <c:pt idx="1439">
                  <c:v>234.02996826000003</c:v>
                </c:pt>
                <c:pt idx="1440">
                  <c:v>233.82995605000008</c:v>
                </c:pt>
                <c:pt idx="1441">
                  <c:v>233.63995361000002</c:v>
                </c:pt>
                <c:pt idx="1442">
                  <c:v>233.44000244000006</c:v>
                </c:pt>
                <c:pt idx="1443">
                  <c:v>233.2299804700001</c:v>
                </c:pt>
                <c:pt idx="1444">
                  <c:v>233.03997803000004</c:v>
                </c:pt>
                <c:pt idx="1445">
                  <c:v>232.83001708999996</c:v>
                </c:pt>
                <c:pt idx="1446">
                  <c:v>232.61999512</c:v>
                </c:pt>
                <c:pt idx="1447">
                  <c:v>232.41998290999993</c:v>
                </c:pt>
                <c:pt idx="1448">
                  <c:v>232.22003173999997</c:v>
                </c:pt>
                <c:pt idx="1449">
                  <c:v>232.01000977000001</c:v>
                </c:pt>
                <c:pt idx="1450">
                  <c:v>231.79998779999994</c:v>
                </c:pt>
                <c:pt idx="1451">
                  <c:v>231.60003661999997</c:v>
                </c:pt>
                <c:pt idx="1452">
                  <c:v>231.39001465000001</c:v>
                </c:pt>
                <c:pt idx="1453">
                  <c:v>231.16998290999993</c:v>
                </c:pt>
                <c:pt idx="1454">
                  <c:v>230.96997069999998</c:v>
                </c:pt>
                <c:pt idx="1455">
                  <c:v>230.76000977000001</c:v>
                </c:pt>
                <c:pt idx="1456">
                  <c:v>230.54998779000005</c:v>
                </c:pt>
                <c:pt idx="1457">
                  <c:v>230.33996581999997</c:v>
                </c:pt>
                <c:pt idx="1458">
                  <c:v>230.11999510999999</c:v>
                </c:pt>
                <c:pt idx="1459">
                  <c:v>229.91998291000004</c:v>
                </c:pt>
                <c:pt idx="1460">
                  <c:v>229.70001220999995</c:v>
                </c:pt>
                <c:pt idx="1461">
                  <c:v>229.47998046999999</c:v>
                </c:pt>
                <c:pt idx="1462">
                  <c:v>229.27001953000001</c:v>
                </c:pt>
                <c:pt idx="1463">
                  <c:v>229.05999756000006</c:v>
                </c:pt>
                <c:pt idx="1464">
                  <c:v>228.85003661999997</c:v>
                </c:pt>
                <c:pt idx="1465">
                  <c:v>228.63000489000001</c:v>
                </c:pt>
                <c:pt idx="1466">
                  <c:v>228.41003418000003</c:v>
                </c:pt>
                <c:pt idx="1467">
                  <c:v>228.19995117000008</c:v>
                </c:pt>
                <c:pt idx="1468">
                  <c:v>227.97998046999999</c:v>
                </c:pt>
                <c:pt idx="1469">
                  <c:v>227.76000976</c:v>
                </c:pt>
                <c:pt idx="1470">
                  <c:v>227.53997803000004</c:v>
                </c:pt>
                <c:pt idx="1471">
                  <c:v>227.32000733000007</c:v>
                </c:pt>
                <c:pt idx="1472">
                  <c:v>227.10998534999999</c:v>
                </c:pt>
                <c:pt idx="1473">
                  <c:v>226.89001463999989</c:v>
                </c:pt>
                <c:pt idx="1474">
                  <c:v>226.67999267999994</c:v>
                </c:pt>
                <c:pt idx="1475">
                  <c:v>226.46002196999996</c:v>
                </c:pt>
                <c:pt idx="1476">
                  <c:v>226.24005126999998</c:v>
                </c:pt>
                <c:pt idx="1477">
                  <c:v>226.02001954000002</c:v>
                </c:pt>
                <c:pt idx="1478">
                  <c:v>225.79998779999994</c:v>
                </c:pt>
                <c:pt idx="1479">
                  <c:v>225.57995604999996</c:v>
                </c:pt>
                <c:pt idx="1480">
                  <c:v>225.35998534999999</c:v>
                </c:pt>
                <c:pt idx="1481">
                  <c:v>225.14001465000001</c:v>
                </c:pt>
                <c:pt idx="1482">
                  <c:v>224.91998291000004</c:v>
                </c:pt>
                <c:pt idx="1483">
                  <c:v>224.70001219999995</c:v>
                </c:pt>
                <c:pt idx="1484">
                  <c:v>224.47998046999999</c:v>
                </c:pt>
                <c:pt idx="1485">
                  <c:v>224.26000977000001</c:v>
                </c:pt>
                <c:pt idx="1486">
                  <c:v>224.03002930000002</c:v>
                </c:pt>
                <c:pt idx="1487">
                  <c:v>223.81994628000007</c:v>
                </c:pt>
                <c:pt idx="1488">
                  <c:v>223.58996582000009</c:v>
                </c:pt>
                <c:pt idx="1489">
                  <c:v>223.36999512</c:v>
                </c:pt>
                <c:pt idx="1490">
                  <c:v>223.13995361000002</c:v>
                </c:pt>
                <c:pt idx="1491">
                  <c:v>222.92999268000005</c:v>
                </c:pt>
                <c:pt idx="1492">
                  <c:v>222.70001221000007</c:v>
                </c:pt>
                <c:pt idx="1493">
                  <c:v>222.47998046999999</c:v>
                </c:pt>
                <c:pt idx="1494">
                  <c:v>222.25</c:v>
                </c:pt>
                <c:pt idx="1495">
                  <c:v>222.0300292899999</c:v>
                </c:pt>
                <c:pt idx="1496">
                  <c:v>221.80004882999992</c:v>
                </c:pt>
                <c:pt idx="1497">
                  <c:v>221.57995604999996</c:v>
                </c:pt>
                <c:pt idx="1498">
                  <c:v>221.34997557999998</c:v>
                </c:pt>
                <c:pt idx="1499">
                  <c:v>221.11999512</c:v>
                </c:pt>
                <c:pt idx="1500">
                  <c:v>220.88995361000002</c:v>
                </c:pt>
                <c:pt idx="1501">
                  <c:v>220.66998291000004</c:v>
                </c:pt>
                <c:pt idx="1502">
                  <c:v>220.45001220999995</c:v>
                </c:pt>
                <c:pt idx="1503">
                  <c:v>220.21002196999996</c:v>
                </c:pt>
                <c:pt idx="1504">
                  <c:v>219.97998046999999</c:v>
                </c:pt>
                <c:pt idx="1505">
                  <c:v>219.76000976</c:v>
                </c:pt>
                <c:pt idx="1506">
                  <c:v>219.52001953000001</c:v>
                </c:pt>
                <c:pt idx="1507">
                  <c:v>219.30004883000004</c:v>
                </c:pt>
                <c:pt idx="1508">
                  <c:v>219.07000733000007</c:v>
                </c:pt>
                <c:pt idx="1509">
                  <c:v>218.83996582000009</c:v>
                </c:pt>
                <c:pt idx="1510">
                  <c:v>218.6099853500001</c:v>
                </c:pt>
                <c:pt idx="1511">
                  <c:v>218.38000488</c:v>
                </c:pt>
                <c:pt idx="1512">
                  <c:v>218.1500244099999</c:v>
                </c:pt>
                <c:pt idx="1513">
                  <c:v>217.91003417999991</c:v>
                </c:pt>
                <c:pt idx="1514">
                  <c:v>217.69000243999994</c:v>
                </c:pt>
                <c:pt idx="1515">
                  <c:v>217.46002197999996</c:v>
                </c:pt>
                <c:pt idx="1516">
                  <c:v>217.22003173999997</c:v>
                </c:pt>
                <c:pt idx="1517">
                  <c:v>217</c:v>
                </c:pt>
                <c:pt idx="1518">
                  <c:v>216.75994873000002</c:v>
                </c:pt>
                <c:pt idx="1519">
                  <c:v>216.52996826000003</c:v>
                </c:pt>
                <c:pt idx="1520">
                  <c:v>216.29998780000005</c:v>
                </c:pt>
                <c:pt idx="1521">
                  <c:v>216.07000731999995</c:v>
                </c:pt>
                <c:pt idx="1522">
                  <c:v>215.84002685999997</c:v>
                </c:pt>
                <c:pt idx="1523">
                  <c:v>215.60003661999997</c:v>
                </c:pt>
                <c:pt idx="1524">
                  <c:v>215.38000488</c:v>
                </c:pt>
                <c:pt idx="1525">
                  <c:v>215.14996337000002</c:v>
                </c:pt>
                <c:pt idx="1526">
                  <c:v>214.91998291000004</c:v>
                </c:pt>
                <c:pt idx="1527">
                  <c:v>214.67999268000005</c:v>
                </c:pt>
                <c:pt idx="1528">
                  <c:v>214.45001221000007</c:v>
                </c:pt>
                <c:pt idx="1529">
                  <c:v>214.22003173999997</c:v>
                </c:pt>
                <c:pt idx="1530">
                  <c:v>213.98999024</c:v>
                </c:pt>
                <c:pt idx="1531">
                  <c:v>213.76000976</c:v>
                </c:pt>
                <c:pt idx="1532">
                  <c:v>213.52001953000001</c:v>
                </c:pt>
                <c:pt idx="1533">
                  <c:v>213.29998778999993</c:v>
                </c:pt>
                <c:pt idx="1534">
                  <c:v>213.07000732999995</c:v>
                </c:pt>
                <c:pt idx="1535">
                  <c:v>212.82995605999997</c:v>
                </c:pt>
                <c:pt idx="1536">
                  <c:v>212.59997557999998</c:v>
                </c:pt>
                <c:pt idx="1537">
                  <c:v>212.36999512</c:v>
                </c:pt>
                <c:pt idx="1538">
                  <c:v>212.13000489000001</c:v>
                </c:pt>
                <c:pt idx="1539">
                  <c:v>211.90002441000001</c:v>
                </c:pt>
                <c:pt idx="1540">
                  <c:v>211.67004395000004</c:v>
                </c:pt>
                <c:pt idx="1541">
                  <c:v>211.44000244000006</c:v>
                </c:pt>
                <c:pt idx="1542">
                  <c:v>211.20996094000009</c:v>
                </c:pt>
                <c:pt idx="1543">
                  <c:v>210.9799804700001</c:v>
                </c:pt>
                <c:pt idx="1544">
                  <c:v>210.75</c:v>
                </c:pt>
                <c:pt idx="1545">
                  <c:v>210.51000977000001</c:v>
                </c:pt>
                <c:pt idx="1546">
                  <c:v>210.28002929999991</c:v>
                </c:pt>
                <c:pt idx="1547">
                  <c:v>210.04003905999991</c:v>
                </c:pt>
                <c:pt idx="1548">
                  <c:v>209.80999755999994</c:v>
                </c:pt>
                <c:pt idx="1549">
                  <c:v>209.57995605999997</c:v>
                </c:pt>
                <c:pt idx="1550">
                  <c:v>209.34997557999998</c:v>
                </c:pt>
                <c:pt idx="1551">
                  <c:v>209.10998534999999</c:v>
                </c:pt>
                <c:pt idx="1552">
                  <c:v>208.88000489000001</c:v>
                </c:pt>
                <c:pt idx="1553">
                  <c:v>208.65002441000001</c:v>
                </c:pt>
                <c:pt idx="1554">
                  <c:v>208.42004395000004</c:v>
                </c:pt>
                <c:pt idx="1555">
                  <c:v>208.18005371000004</c:v>
                </c:pt>
                <c:pt idx="1556">
                  <c:v>207.94995117000008</c:v>
                </c:pt>
                <c:pt idx="1557">
                  <c:v>207.71997070000009</c:v>
                </c:pt>
                <c:pt idx="1558">
                  <c:v>207.5</c:v>
                </c:pt>
                <c:pt idx="1559">
                  <c:v>207.2700195299999</c:v>
                </c:pt>
                <c:pt idx="1560">
                  <c:v>207.04003906999992</c:v>
                </c:pt>
                <c:pt idx="1561">
                  <c:v>206.79998779999994</c:v>
                </c:pt>
                <c:pt idx="1562">
                  <c:v>206.57000731999995</c:v>
                </c:pt>
                <c:pt idx="1563">
                  <c:v>206.34997558999999</c:v>
                </c:pt>
                <c:pt idx="1564">
                  <c:v>206.11999510999999</c:v>
                </c:pt>
                <c:pt idx="1565">
                  <c:v>205.88000488</c:v>
                </c:pt>
                <c:pt idx="1566">
                  <c:v>205.65002441000001</c:v>
                </c:pt>
                <c:pt idx="1567">
                  <c:v>205.41998291000004</c:v>
                </c:pt>
                <c:pt idx="1568">
                  <c:v>205.19000244000006</c:v>
                </c:pt>
                <c:pt idx="1569">
                  <c:v>204.97003173999997</c:v>
                </c:pt>
                <c:pt idx="1570">
                  <c:v>204.73999024</c:v>
                </c:pt>
                <c:pt idx="1571">
                  <c:v>204.51000976</c:v>
                </c:pt>
                <c:pt idx="1572">
                  <c:v>204.27001953000001</c:v>
                </c:pt>
                <c:pt idx="1573">
                  <c:v>204.04998778999993</c:v>
                </c:pt>
                <c:pt idx="1574">
                  <c:v>203.82000731999995</c:v>
                </c:pt>
                <c:pt idx="1575">
                  <c:v>203.59002685999997</c:v>
                </c:pt>
                <c:pt idx="1576">
                  <c:v>203.36999512</c:v>
                </c:pt>
                <c:pt idx="1577">
                  <c:v>203.14001465000001</c:v>
                </c:pt>
                <c:pt idx="1578">
                  <c:v>202.90997315000004</c:v>
                </c:pt>
                <c:pt idx="1579">
                  <c:v>202.69000244000006</c:v>
                </c:pt>
                <c:pt idx="1580">
                  <c:v>202.45001221000007</c:v>
                </c:pt>
                <c:pt idx="1581">
                  <c:v>202.23004149999997</c:v>
                </c:pt>
                <c:pt idx="1582">
                  <c:v>202</c:v>
                </c:pt>
                <c:pt idx="1583">
                  <c:v>201.77996826000003</c:v>
                </c:pt>
                <c:pt idx="1584">
                  <c:v>201.54998780000005</c:v>
                </c:pt>
                <c:pt idx="1585">
                  <c:v>201.33001708999996</c:v>
                </c:pt>
                <c:pt idx="1586">
                  <c:v>201.10998534999999</c:v>
                </c:pt>
                <c:pt idx="1587">
                  <c:v>200.88000488</c:v>
                </c:pt>
                <c:pt idx="1588">
                  <c:v>200.65997313999992</c:v>
                </c:pt>
                <c:pt idx="1589">
                  <c:v>200.44000243999994</c:v>
                </c:pt>
                <c:pt idx="1590">
                  <c:v>200.21997069999998</c:v>
                </c:pt>
                <c:pt idx="1591">
                  <c:v>200</c:v>
                </c:pt>
                <c:pt idx="1592">
                  <c:v>199.78002930000002</c:v>
                </c:pt>
                <c:pt idx="1593">
                  <c:v>199.56005860000005</c:v>
                </c:pt>
                <c:pt idx="1594">
                  <c:v>199.32995606000009</c:v>
                </c:pt>
                <c:pt idx="1595">
                  <c:v>199.1099853500001</c:v>
                </c:pt>
                <c:pt idx="1596">
                  <c:v>198.89001465000001</c:v>
                </c:pt>
                <c:pt idx="1597">
                  <c:v>198.67004394999992</c:v>
                </c:pt>
                <c:pt idx="1598">
                  <c:v>198.45001220999995</c:v>
                </c:pt>
                <c:pt idx="1599">
                  <c:v>198.22998046999999</c:v>
                </c:pt>
                <c:pt idx="1600">
                  <c:v>198.01995849000002</c:v>
                </c:pt>
                <c:pt idx="1601">
                  <c:v>197.79998780000005</c:v>
                </c:pt>
                <c:pt idx="1602">
                  <c:v>197.58001708999996</c:v>
                </c:pt>
                <c:pt idx="1603">
                  <c:v>197.35998534999999</c:v>
                </c:pt>
                <c:pt idx="1604">
                  <c:v>197.14001464</c:v>
                </c:pt>
                <c:pt idx="1605">
                  <c:v>196.92999267000005</c:v>
                </c:pt>
                <c:pt idx="1606">
                  <c:v>196.71002198000008</c:v>
                </c:pt>
                <c:pt idx="1607">
                  <c:v>196.48999022999999</c:v>
                </c:pt>
                <c:pt idx="1608">
                  <c:v>196.28002929999991</c:v>
                </c:pt>
                <c:pt idx="1609">
                  <c:v>196.05999755999994</c:v>
                </c:pt>
                <c:pt idx="1610">
                  <c:v>195.85998534999999</c:v>
                </c:pt>
                <c:pt idx="1611">
                  <c:v>195.64996337000002</c:v>
                </c:pt>
                <c:pt idx="1612">
                  <c:v>195.42999268000005</c:v>
                </c:pt>
                <c:pt idx="1613">
                  <c:v>195.22003173999997</c:v>
                </c:pt>
                <c:pt idx="1614">
                  <c:v>195.01000977000001</c:v>
                </c:pt>
                <c:pt idx="1615">
                  <c:v>194.78997803000004</c:v>
                </c:pt>
                <c:pt idx="1616">
                  <c:v>194.58001709000007</c:v>
                </c:pt>
                <c:pt idx="1617">
                  <c:v>194.36999512000011</c:v>
                </c:pt>
                <c:pt idx="1618">
                  <c:v>194.16003417999991</c:v>
                </c:pt>
                <c:pt idx="1619">
                  <c:v>193.95001220999995</c:v>
                </c:pt>
                <c:pt idx="1620">
                  <c:v>193.70001221000007</c:v>
                </c:pt>
                <c:pt idx="1621">
                  <c:v>193.52996828000005</c:v>
                </c:pt>
                <c:pt idx="1622">
                  <c:v>193.36004636999996</c:v>
                </c:pt>
                <c:pt idx="1623">
                  <c:v>193.07995606999998</c:v>
                </c:pt>
                <c:pt idx="1624">
                  <c:v>192.92004393000002</c:v>
                </c:pt>
                <c:pt idx="1625">
                  <c:v>192.74999998999999</c:v>
                </c:pt>
                <c:pt idx="1626">
                  <c:v>192.48004148999996</c:v>
                </c:pt>
                <c:pt idx="1627">
                  <c:v>192.32000731999995</c:v>
                </c:pt>
                <c:pt idx="1628">
                  <c:v>192.05004881000002</c:v>
                </c:pt>
                <c:pt idx="1629">
                  <c:v>191.89001463999989</c:v>
                </c:pt>
                <c:pt idx="1630">
                  <c:v>191.71997069999998</c:v>
                </c:pt>
                <c:pt idx="1631">
                  <c:v>191.45001219999995</c:v>
                </c:pt>
                <c:pt idx="1632">
                  <c:v>191.28002930000002</c:v>
                </c:pt>
                <c:pt idx="1633">
                  <c:v>191.11999512</c:v>
                </c:pt>
                <c:pt idx="1634">
                  <c:v>190.85998534999999</c:v>
                </c:pt>
                <c:pt idx="1635">
                  <c:v>190.69000245000007</c:v>
                </c:pt>
                <c:pt idx="1636">
                  <c:v>190.52996828000005</c:v>
                </c:pt>
                <c:pt idx="1637">
                  <c:v>190.26995850000003</c:v>
                </c:pt>
                <c:pt idx="1638">
                  <c:v>190.10998537</c:v>
                </c:pt>
                <c:pt idx="1639">
                  <c:v>189.8499755900001</c:v>
                </c:pt>
                <c:pt idx="1640">
                  <c:v>189.69000245999996</c:v>
                </c:pt>
                <c:pt idx="1641">
                  <c:v>189.53002928000001</c:v>
                </c:pt>
                <c:pt idx="1642">
                  <c:v>189.26995851000004</c:v>
                </c:pt>
                <c:pt idx="1643">
                  <c:v>189.11004636999996</c:v>
                </c:pt>
                <c:pt idx="1644">
                  <c:v>188.95001219999995</c:v>
                </c:pt>
                <c:pt idx="1645">
                  <c:v>188.70001219000005</c:v>
                </c:pt>
                <c:pt idx="1646">
                  <c:v>188.54003905999991</c:v>
                </c:pt>
                <c:pt idx="1647">
                  <c:v>188.28002928000001</c:v>
                </c:pt>
                <c:pt idx="1648">
                  <c:v>188.11999510999999</c:v>
                </c:pt>
                <c:pt idx="1649">
                  <c:v>187.96002196999996</c:v>
                </c:pt>
                <c:pt idx="1650">
                  <c:v>187.71002196999996</c:v>
                </c:pt>
                <c:pt idx="1651">
                  <c:v>187.54998779000005</c:v>
                </c:pt>
                <c:pt idx="1652">
                  <c:v>187.40002439</c:v>
                </c:pt>
                <c:pt idx="1653">
                  <c:v>187.14001465000001</c:v>
                </c:pt>
                <c:pt idx="1654">
                  <c:v>186.99005123999996</c:v>
                </c:pt>
                <c:pt idx="1655">
                  <c:v>186.8399658300001</c:v>
                </c:pt>
                <c:pt idx="1656">
                  <c:v>186.58007810000004</c:v>
                </c:pt>
                <c:pt idx="1657">
                  <c:v>186.41998292000005</c:v>
                </c:pt>
                <c:pt idx="1658">
                  <c:v>186.27001951999989</c:v>
                </c:pt>
                <c:pt idx="1659">
                  <c:v>186.01995851000015</c:v>
                </c:pt>
                <c:pt idx="1660">
                  <c:v>185.86004636999985</c:v>
                </c:pt>
                <c:pt idx="1661">
                  <c:v>185.60998537000012</c:v>
                </c:pt>
                <c:pt idx="1662">
                  <c:v>185.46002195999995</c:v>
                </c:pt>
                <c:pt idx="1663">
                  <c:v>185.30993654999997</c:v>
                </c:pt>
                <c:pt idx="1664">
                  <c:v>185.05999753999993</c:v>
                </c:pt>
                <c:pt idx="1665">
                  <c:v>184.89996340999994</c:v>
                </c:pt>
                <c:pt idx="1666">
                  <c:v>184.75</c:v>
                </c:pt>
                <c:pt idx="1667">
                  <c:v>184.49993899000003</c:v>
                </c:pt>
                <c:pt idx="1668">
                  <c:v>184.34997558999999</c:v>
                </c:pt>
                <c:pt idx="1669">
                  <c:v>184.20007321000003</c:v>
                </c:pt>
                <c:pt idx="1670">
                  <c:v>183.95001220999995</c:v>
                </c:pt>
                <c:pt idx="1671">
                  <c:v>183.80004880000001</c:v>
                </c:pt>
                <c:pt idx="1672">
                  <c:v>183.64996339000015</c:v>
                </c:pt>
                <c:pt idx="1673">
                  <c:v>183.41003415</c:v>
                </c:pt>
                <c:pt idx="1674">
                  <c:v>183.25000001000012</c:v>
                </c:pt>
                <c:pt idx="1675">
                  <c:v>183.10003660999985</c:v>
                </c:pt>
                <c:pt idx="1676">
                  <c:v>182.85998537000012</c:v>
                </c:pt>
                <c:pt idx="1677">
                  <c:v>182.71002195999995</c:v>
                </c:pt>
                <c:pt idx="1678">
                  <c:v>182.55993654999997</c:v>
                </c:pt>
                <c:pt idx="1679">
                  <c:v>182.32000730999994</c:v>
                </c:pt>
                <c:pt idx="1680">
                  <c:v>182.16992189999996</c:v>
                </c:pt>
                <c:pt idx="1681">
                  <c:v>181.93005369999992</c:v>
                </c:pt>
                <c:pt idx="1682">
                  <c:v>181.76995851999993</c:v>
                </c:pt>
                <c:pt idx="1683">
                  <c:v>181.63000488</c:v>
                </c:pt>
                <c:pt idx="1684">
                  <c:v>181.37994388000004</c:v>
                </c:pt>
                <c:pt idx="1685">
                  <c:v>181.23999022999999</c:v>
                </c:pt>
                <c:pt idx="1686">
                  <c:v>181.09002683000006</c:v>
                </c:pt>
                <c:pt idx="1687">
                  <c:v>180.84997558999999</c:v>
                </c:pt>
                <c:pt idx="1688">
                  <c:v>180.70007321000003</c:v>
                </c:pt>
                <c:pt idx="1689">
                  <c:v>180.55999757000006</c:v>
                </c:pt>
                <c:pt idx="1690">
                  <c:v>180.32006833000003</c:v>
                </c:pt>
                <c:pt idx="1691">
                  <c:v>180.16998292000005</c:v>
                </c:pt>
                <c:pt idx="1692">
                  <c:v>180.02001951999989</c:v>
                </c:pt>
                <c:pt idx="1693">
                  <c:v>179.77996828000016</c:v>
                </c:pt>
                <c:pt idx="1694">
                  <c:v>179.64001462999988</c:v>
                </c:pt>
                <c:pt idx="1695">
                  <c:v>179.49993899000003</c:v>
                </c:pt>
                <c:pt idx="1696">
                  <c:v>179.24999998999988</c:v>
                </c:pt>
                <c:pt idx="1697">
                  <c:v>179.10992434000002</c:v>
                </c:pt>
                <c:pt idx="1698">
                  <c:v>178.96997069999998</c:v>
                </c:pt>
                <c:pt idx="1699">
                  <c:v>178.71997073</c:v>
                </c:pt>
                <c:pt idx="1700">
                  <c:v>178.58001708999996</c:v>
                </c:pt>
                <c:pt idx="1701">
                  <c:v>178.44006345000003</c:v>
                </c:pt>
                <c:pt idx="1702">
                  <c:v>178.20001220999995</c:v>
                </c:pt>
                <c:pt idx="1703">
                  <c:v>178.06005857000002</c:v>
                </c:pt>
                <c:pt idx="1704">
                  <c:v>177.91998292000005</c:v>
                </c:pt>
                <c:pt idx="1705">
                  <c:v>177.68005368000001</c:v>
                </c:pt>
                <c:pt idx="1706">
                  <c:v>177.53997804000005</c:v>
                </c:pt>
                <c:pt idx="1707">
                  <c:v>177.39001462999988</c:v>
                </c:pt>
                <c:pt idx="1708">
                  <c:v>177.14996339000015</c:v>
                </c:pt>
                <c:pt idx="1709">
                  <c:v>177.01000974999988</c:v>
                </c:pt>
                <c:pt idx="1710">
                  <c:v>176.87994388000004</c:v>
                </c:pt>
                <c:pt idx="1711">
                  <c:v>176.64001462999988</c:v>
                </c:pt>
                <c:pt idx="1712">
                  <c:v>176.49993899000003</c:v>
                </c:pt>
                <c:pt idx="1713">
                  <c:v>176.35998534999999</c:v>
                </c:pt>
                <c:pt idx="1714">
                  <c:v>176.11993411000003</c:v>
                </c:pt>
                <c:pt idx="1715">
                  <c:v>175.98999022999999</c:v>
                </c:pt>
                <c:pt idx="1716">
                  <c:v>175.84002683000006</c:v>
                </c:pt>
                <c:pt idx="1717">
                  <c:v>175.60998534999999</c:v>
                </c:pt>
                <c:pt idx="1718">
                  <c:v>175.47003171000006</c:v>
                </c:pt>
                <c:pt idx="1719">
                  <c:v>175.32995607000009</c:v>
                </c:pt>
                <c:pt idx="1720">
                  <c:v>175.10003659000006</c:v>
                </c:pt>
                <c:pt idx="1721">
                  <c:v>174.9599609500001</c:v>
                </c:pt>
                <c:pt idx="1722">
                  <c:v>174.82000730999994</c:v>
                </c:pt>
                <c:pt idx="1723">
                  <c:v>174.5899658300001</c:v>
                </c:pt>
                <c:pt idx="1724">
                  <c:v>174.45001218999994</c:v>
                </c:pt>
                <c:pt idx="1725">
                  <c:v>174.30993654999997</c:v>
                </c:pt>
                <c:pt idx="1726">
                  <c:v>174.08001707999995</c:v>
                </c:pt>
                <c:pt idx="1727">
                  <c:v>173.93994142999998</c:v>
                </c:pt>
                <c:pt idx="1728">
                  <c:v>173.80999756000006</c:v>
                </c:pt>
                <c:pt idx="1729">
                  <c:v>173.56994631999999</c:v>
                </c:pt>
                <c:pt idx="1730">
                  <c:v>173.44000243999994</c:v>
                </c:pt>
                <c:pt idx="1731">
                  <c:v>173.31005857000002</c:v>
                </c:pt>
                <c:pt idx="1732">
                  <c:v>173.16998292000005</c:v>
                </c:pt>
                <c:pt idx="1733">
                  <c:v>172.93005368000001</c:v>
                </c:pt>
                <c:pt idx="1734">
                  <c:v>172.79998781000006</c:v>
                </c:pt>
                <c:pt idx="1735">
                  <c:v>172.67004392999991</c:v>
                </c:pt>
                <c:pt idx="1736">
                  <c:v>172.42999269000006</c:v>
                </c:pt>
                <c:pt idx="1737">
                  <c:v>172.30004880999991</c:v>
                </c:pt>
                <c:pt idx="1738">
                  <c:v>172.16992189999996</c:v>
                </c:pt>
                <c:pt idx="1739">
                  <c:v>171.94000242999994</c:v>
                </c:pt>
                <c:pt idx="1740">
                  <c:v>171.79992678999997</c:v>
                </c:pt>
                <c:pt idx="1741">
                  <c:v>171.65997314000003</c:v>
                </c:pt>
                <c:pt idx="1742">
                  <c:v>171.42993166999997</c:v>
                </c:pt>
                <c:pt idx="1743">
                  <c:v>171.29998779000005</c:v>
                </c:pt>
                <c:pt idx="1744">
                  <c:v>171.17004392000001</c:v>
                </c:pt>
                <c:pt idx="1745">
                  <c:v>170.94000243999994</c:v>
                </c:pt>
                <c:pt idx="1746">
                  <c:v>170.80004880000001</c:v>
                </c:pt>
                <c:pt idx="1747">
                  <c:v>170.66998292000005</c:v>
                </c:pt>
                <c:pt idx="1748">
                  <c:v>170.44006345000003</c:v>
                </c:pt>
                <c:pt idx="1749">
                  <c:v>170.30999757000006</c:v>
                </c:pt>
                <c:pt idx="1750">
                  <c:v>170.17004392999991</c:v>
                </c:pt>
                <c:pt idx="1751">
                  <c:v>170.03997805999995</c:v>
                </c:pt>
                <c:pt idx="1752">
                  <c:v>169.80999753999993</c:v>
                </c:pt>
                <c:pt idx="1753">
                  <c:v>169.67993166999997</c:v>
                </c:pt>
                <c:pt idx="1754">
                  <c:v>169.53997803000004</c:v>
                </c:pt>
                <c:pt idx="1755">
                  <c:v>169.30993654999997</c:v>
                </c:pt>
                <c:pt idx="1756">
                  <c:v>169.17999268000005</c:v>
                </c:pt>
                <c:pt idx="1757">
                  <c:v>169.05004880000001</c:v>
                </c:pt>
                <c:pt idx="1758">
                  <c:v>168.80999756000006</c:v>
                </c:pt>
                <c:pt idx="1759">
                  <c:v>168.68005368000001</c:v>
                </c:pt>
                <c:pt idx="1760">
                  <c:v>168.54998781000006</c:v>
                </c:pt>
                <c:pt idx="1761">
                  <c:v>168.33007810000004</c:v>
                </c:pt>
                <c:pt idx="1762">
                  <c:v>168.19995119000009</c:v>
                </c:pt>
                <c:pt idx="1763">
                  <c:v>168.07000730999994</c:v>
                </c:pt>
                <c:pt idx="1764">
                  <c:v>167.93994142999998</c:v>
                </c:pt>
                <c:pt idx="1765">
                  <c:v>167.71002195999995</c:v>
                </c:pt>
                <c:pt idx="1766">
                  <c:v>167.57995607999999</c:v>
                </c:pt>
                <c:pt idx="1767">
                  <c:v>167.44000243999994</c:v>
                </c:pt>
                <c:pt idx="1768">
                  <c:v>167.20996097</c:v>
                </c:pt>
                <c:pt idx="1769">
                  <c:v>167.08001708999996</c:v>
                </c:pt>
                <c:pt idx="1770">
                  <c:v>166.95007321000003</c:v>
                </c:pt>
                <c:pt idx="1771">
                  <c:v>166.72998046999999</c:v>
                </c:pt>
                <c:pt idx="1772">
                  <c:v>166.60003659000006</c:v>
                </c:pt>
                <c:pt idx="1773">
                  <c:v>166.46997072000011</c:v>
                </c:pt>
                <c:pt idx="1774">
                  <c:v>166.34002683999984</c:v>
                </c:pt>
                <c:pt idx="1775">
                  <c:v>166.09997560000011</c:v>
                </c:pt>
                <c:pt idx="1776">
                  <c:v>165.98004148999985</c:v>
                </c:pt>
                <c:pt idx="1777">
                  <c:v>165.84997561</c:v>
                </c:pt>
                <c:pt idx="1778">
                  <c:v>165.61999509999987</c:v>
                </c:pt>
                <c:pt idx="1779">
                  <c:v>165.48992923000003</c:v>
                </c:pt>
                <c:pt idx="1780">
                  <c:v>165.35998534999999</c:v>
                </c:pt>
                <c:pt idx="1781">
                  <c:v>165.13995363999993</c:v>
                </c:pt>
                <c:pt idx="1782">
                  <c:v>165.01000977000001</c:v>
                </c:pt>
                <c:pt idx="1783">
                  <c:v>164.88006588999997</c:v>
                </c:pt>
                <c:pt idx="1784">
                  <c:v>164.73999025000012</c:v>
                </c:pt>
                <c:pt idx="1785">
                  <c:v>164.52001949999999</c:v>
                </c:pt>
                <c:pt idx="1786">
                  <c:v>164.38995363000015</c:v>
                </c:pt>
                <c:pt idx="1787">
                  <c:v>164.26000974999988</c:v>
                </c:pt>
                <c:pt idx="1788">
                  <c:v>164.02996828000016</c:v>
                </c:pt>
                <c:pt idx="1789">
                  <c:v>163.9100341699999</c:v>
                </c:pt>
                <c:pt idx="1790">
                  <c:v>163.77996828999994</c:v>
                </c:pt>
                <c:pt idx="1791">
                  <c:v>163.65002441000001</c:v>
                </c:pt>
                <c:pt idx="1792">
                  <c:v>163.41992189999996</c:v>
                </c:pt>
                <c:pt idx="1793">
                  <c:v>163.28997803000004</c:v>
                </c:pt>
                <c:pt idx="1794">
                  <c:v>163.16003415</c:v>
                </c:pt>
                <c:pt idx="1795">
                  <c:v>162.94000243999994</c:v>
                </c:pt>
                <c:pt idx="1796">
                  <c:v>162.81005857000002</c:v>
                </c:pt>
                <c:pt idx="1797">
                  <c:v>162.67999269000006</c:v>
                </c:pt>
                <c:pt idx="1798">
                  <c:v>162.55999753999993</c:v>
                </c:pt>
                <c:pt idx="1799">
                  <c:v>162.32995607000009</c:v>
                </c:pt>
                <c:pt idx="1800">
                  <c:v>162.21002195999995</c:v>
                </c:pt>
                <c:pt idx="1801">
                  <c:v>162.06994631999999</c:v>
                </c:pt>
                <c:pt idx="1802">
                  <c:v>161.85003660999985</c:v>
                </c:pt>
                <c:pt idx="1803">
                  <c:v>161.71997073</c:v>
                </c:pt>
                <c:pt idx="1804">
                  <c:v>161.59997558999999</c:v>
                </c:pt>
                <c:pt idx="1805">
                  <c:v>161.47003171000006</c:v>
                </c:pt>
                <c:pt idx="1806">
                  <c:v>161.25</c:v>
                </c:pt>
                <c:pt idx="1807">
                  <c:v>161.12005611999996</c:v>
                </c:pt>
                <c:pt idx="1808">
                  <c:v>161.00000001000012</c:v>
                </c:pt>
                <c:pt idx="1809">
                  <c:v>160.86999509999987</c:v>
                </c:pt>
                <c:pt idx="1810">
                  <c:v>160.63995363000015</c:v>
                </c:pt>
                <c:pt idx="1811">
                  <c:v>160.52001951999989</c:v>
                </c:pt>
                <c:pt idx="1812">
                  <c:v>160.39996340999994</c:v>
                </c:pt>
                <c:pt idx="1813">
                  <c:v>160.17004392999991</c:v>
                </c:pt>
                <c:pt idx="1814">
                  <c:v>160.04992678999997</c:v>
                </c:pt>
                <c:pt idx="1815">
                  <c:v>159.92999268000005</c:v>
                </c:pt>
                <c:pt idx="1816">
                  <c:v>159.80004880000001</c:v>
                </c:pt>
                <c:pt idx="1817">
                  <c:v>159.58001708999996</c:v>
                </c:pt>
                <c:pt idx="1818">
                  <c:v>159.45007321000003</c:v>
                </c:pt>
                <c:pt idx="1819">
                  <c:v>159.32995607000009</c:v>
                </c:pt>
                <c:pt idx="1820">
                  <c:v>159.10003659000006</c:v>
                </c:pt>
                <c:pt idx="1821">
                  <c:v>158.97998048000011</c:v>
                </c:pt>
                <c:pt idx="1822">
                  <c:v>158.86004636999985</c:v>
                </c:pt>
                <c:pt idx="1823">
                  <c:v>158.73992923000003</c:v>
                </c:pt>
                <c:pt idx="1824">
                  <c:v>158.52001951999989</c:v>
                </c:pt>
                <c:pt idx="1825">
                  <c:v>158.38995363999993</c:v>
                </c:pt>
                <c:pt idx="1826">
                  <c:v>158.29998780000005</c:v>
                </c:pt>
                <c:pt idx="1827">
                  <c:v>158.10003660000007</c:v>
                </c:pt>
                <c:pt idx="1828">
                  <c:v>157.90002440000001</c:v>
                </c:pt>
                <c:pt idx="1829">
                  <c:v>157.80004880000001</c:v>
                </c:pt>
                <c:pt idx="1830">
                  <c:v>157.6999512000001</c:v>
                </c:pt>
                <c:pt idx="1831">
                  <c:v>157.50006099999996</c:v>
                </c:pt>
                <c:pt idx="1832">
                  <c:v>157.29998780000005</c:v>
                </c:pt>
                <c:pt idx="1833">
                  <c:v>157.20001219999995</c:v>
                </c:pt>
                <c:pt idx="1834">
                  <c:v>157.09997559999999</c:v>
                </c:pt>
                <c:pt idx="1835">
                  <c:v>156.90002439999989</c:v>
                </c:pt>
                <c:pt idx="1836">
                  <c:v>156.69995119999999</c:v>
                </c:pt>
                <c:pt idx="1837">
                  <c:v>156.59997559999999</c:v>
                </c:pt>
                <c:pt idx="1838">
                  <c:v>156.50006099999996</c:v>
                </c:pt>
                <c:pt idx="1839">
                  <c:v>156.29998780000005</c:v>
                </c:pt>
                <c:pt idx="1840">
                  <c:v>156.20007320000002</c:v>
                </c:pt>
                <c:pt idx="1841">
                  <c:v>156.00000000000011</c:v>
                </c:pt>
                <c:pt idx="1842">
                  <c:v>155.80004880000001</c:v>
                </c:pt>
                <c:pt idx="1843">
                  <c:v>155.6999512000001</c:v>
                </c:pt>
                <c:pt idx="1844">
                  <c:v>155.60003659999984</c:v>
                </c:pt>
                <c:pt idx="1845">
                  <c:v>155.49993900000004</c:v>
                </c:pt>
                <c:pt idx="1846">
                  <c:v>155.20001219999995</c:v>
                </c:pt>
                <c:pt idx="1847">
                  <c:v>155.09997559999999</c:v>
                </c:pt>
                <c:pt idx="1848">
                  <c:v>155</c:v>
                </c:pt>
                <c:pt idx="1849">
                  <c:v>154.90002440000001</c:v>
                </c:pt>
                <c:pt idx="1850">
                  <c:v>154.70001219999995</c:v>
                </c:pt>
                <c:pt idx="1851">
                  <c:v>154.50006099999996</c:v>
                </c:pt>
                <c:pt idx="1852">
                  <c:v>154.40002440000012</c:v>
                </c:pt>
                <c:pt idx="1853">
                  <c:v>154.30004879999979</c:v>
                </c:pt>
                <c:pt idx="1854">
                  <c:v>154.09997560000011</c:v>
                </c:pt>
                <c:pt idx="1855">
                  <c:v>153.90002439999989</c:v>
                </c:pt>
                <c:pt idx="1856">
                  <c:v>153.79992680000009</c:v>
                </c:pt>
                <c:pt idx="1857">
                  <c:v>153.69995119999999</c:v>
                </c:pt>
                <c:pt idx="1858">
                  <c:v>153.5</c:v>
                </c:pt>
                <c:pt idx="1859">
                  <c:v>153.40002439999989</c:v>
                </c:pt>
                <c:pt idx="1860">
                  <c:v>153.20007319999991</c:v>
                </c:pt>
                <c:pt idx="1861">
                  <c:v>153.09997560000011</c:v>
                </c:pt>
                <c:pt idx="1862">
                  <c:v>152.90002440000012</c:v>
                </c:pt>
                <c:pt idx="1863">
                  <c:v>152.79992680000009</c:v>
                </c:pt>
                <c:pt idx="1864">
                  <c:v>152.59997559999988</c:v>
                </c:pt>
                <c:pt idx="1865">
                  <c:v>152.5</c:v>
                </c:pt>
                <c:pt idx="1866">
                  <c:v>152.30004879999979</c:v>
                </c:pt>
                <c:pt idx="1867">
                  <c:v>152.19995119999999</c:v>
                </c:pt>
                <c:pt idx="1868">
                  <c:v>152.09997560000011</c:v>
                </c:pt>
                <c:pt idx="1869">
                  <c:v>151.90002440000012</c:v>
                </c:pt>
                <c:pt idx="1870">
                  <c:v>151.69995119999999</c:v>
                </c:pt>
                <c:pt idx="1871">
                  <c:v>151.60009760000003</c:v>
                </c:pt>
                <c:pt idx="1872">
                  <c:v>151.5</c:v>
                </c:pt>
                <c:pt idx="1873">
                  <c:v>151.30004879999979</c:v>
                </c:pt>
                <c:pt idx="1874">
                  <c:v>151.09997560000011</c:v>
                </c:pt>
                <c:pt idx="1875">
                  <c:v>151</c:v>
                </c:pt>
                <c:pt idx="1876">
                  <c:v>150.89990239999997</c:v>
                </c:pt>
                <c:pt idx="1877">
                  <c:v>150.69995119999999</c:v>
                </c:pt>
                <c:pt idx="1878">
                  <c:v>150.5</c:v>
                </c:pt>
                <c:pt idx="1879">
                  <c:v>150.40002439999989</c:v>
                </c:pt>
                <c:pt idx="1880">
                  <c:v>150.30004880000001</c:v>
                </c:pt>
                <c:pt idx="1881">
                  <c:v>150.09997560000011</c:v>
                </c:pt>
                <c:pt idx="1882">
                  <c:v>149.90002440000012</c:v>
                </c:pt>
                <c:pt idx="1883">
                  <c:v>149.79992680000009</c:v>
                </c:pt>
                <c:pt idx="1884">
                  <c:v>149.70007319999991</c:v>
                </c:pt>
                <c:pt idx="1885">
                  <c:v>149.59997559999988</c:v>
                </c:pt>
                <c:pt idx="1886">
                  <c:v>149.30004879999979</c:v>
                </c:pt>
                <c:pt idx="1887">
                  <c:v>149.19995119999999</c:v>
                </c:pt>
                <c:pt idx="1888">
                  <c:v>149.09997560000011</c:v>
                </c:pt>
                <c:pt idx="1889">
                  <c:v>148.90002440000012</c:v>
                </c:pt>
                <c:pt idx="1890">
                  <c:v>148.69995119999999</c:v>
                </c:pt>
                <c:pt idx="1891">
                  <c:v>148.60009760000003</c:v>
                </c:pt>
                <c:pt idx="1892">
                  <c:v>148.5</c:v>
                </c:pt>
                <c:pt idx="1893">
                  <c:v>148.30004879999979</c:v>
                </c:pt>
                <c:pt idx="1894">
                  <c:v>148.19995119999999</c:v>
                </c:pt>
                <c:pt idx="1895">
                  <c:v>148</c:v>
                </c:pt>
                <c:pt idx="1896">
                  <c:v>147.89990239999997</c:v>
                </c:pt>
                <c:pt idx="1897">
                  <c:v>147.69995119999999</c:v>
                </c:pt>
                <c:pt idx="1898">
                  <c:v>147.60009760000003</c:v>
                </c:pt>
                <c:pt idx="1899">
                  <c:v>147.40002439999989</c:v>
                </c:pt>
                <c:pt idx="1900">
                  <c:v>147.30004880000001</c:v>
                </c:pt>
                <c:pt idx="1901">
                  <c:v>147.09997560000011</c:v>
                </c:pt>
                <c:pt idx="1902">
                  <c:v>147</c:v>
                </c:pt>
                <c:pt idx="1903">
                  <c:v>146.79992680000009</c:v>
                </c:pt>
                <c:pt idx="1904">
                  <c:v>146.59997559999988</c:v>
                </c:pt>
                <c:pt idx="1905">
                  <c:v>146.5</c:v>
                </c:pt>
                <c:pt idx="1906">
                  <c:v>146.40002439999989</c:v>
                </c:pt>
                <c:pt idx="1907">
                  <c:v>146.19995119999999</c:v>
                </c:pt>
                <c:pt idx="1908">
                  <c:v>146</c:v>
                </c:pt>
                <c:pt idx="1909">
                  <c:v>145.90002440000012</c:v>
                </c:pt>
                <c:pt idx="1910">
                  <c:v>145.79992680000009</c:v>
                </c:pt>
                <c:pt idx="1911">
                  <c:v>145.5</c:v>
                </c:pt>
                <c:pt idx="1912">
                  <c:v>145.40002440000012</c:v>
                </c:pt>
                <c:pt idx="1913">
                  <c:v>145.30004879999979</c:v>
                </c:pt>
                <c:pt idx="1914">
                  <c:v>145.09997559999988</c:v>
                </c:pt>
                <c:pt idx="1915">
                  <c:v>145</c:v>
                </c:pt>
                <c:pt idx="1916">
                  <c:v>144.79992680000009</c:v>
                </c:pt>
                <c:pt idx="1917">
                  <c:v>144.69995119999999</c:v>
                </c:pt>
                <c:pt idx="1918">
                  <c:v>144.5</c:v>
                </c:pt>
                <c:pt idx="1919">
                  <c:v>144.40002440000012</c:v>
                </c:pt>
                <c:pt idx="1920">
                  <c:v>144.20007319999991</c:v>
                </c:pt>
                <c:pt idx="1921">
                  <c:v>144</c:v>
                </c:pt>
                <c:pt idx="1922">
                  <c:v>143.90002439999989</c:v>
                </c:pt>
                <c:pt idx="1923">
                  <c:v>143.79992680000009</c:v>
                </c:pt>
                <c:pt idx="1924">
                  <c:v>143.5</c:v>
                </c:pt>
                <c:pt idx="1925">
                  <c:v>143.39990239999997</c:v>
                </c:pt>
                <c:pt idx="1926">
                  <c:v>143.30004880000001</c:v>
                </c:pt>
                <c:pt idx="1927">
                  <c:v>143.10009760000003</c:v>
                </c:pt>
                <c:pt idx="1928">
                  <c:v>143</c:v>
                </c:pt>
                <c:pt idx="1929">
                  <c:v>142.70007319999991</c:v>
                </c:pt>
                <c:pt idx="1930">
                  <c:v>142.59997560000011</c:v>
                </c:pt>
                <c:pt idx="1931">
                  <c:v>142.5</c:v>
                </c:pt>
                <c:pt idx="1932">
                  <c:v>142.29992680000009</c:v>
                </c:pt>
                <c:pt idx="1933">
                  <c:v>142.09997559999988</c:v>
                </c:pt>
                <c:pt idx="1934">
                  <c:v>142</c:v>
                </c:pt>
                <c:pt idx="1935">
                  <c:v>141.80004880000001</c:v>
                </c:pt>
                <c:pt idx="1936">
                  <c:v>141.70007319999991</c:v>
                </c:pt>
                <c:pt idx="1937">
                  <c:v>141.59997560000011</c:v>
                </c:pt>
                <c:pt idx="1938">
                  <c:v>141.30004880000001</c:v>
                </c:pt>
                <c:pt idx="1939">
                  <c:v>141.19995120000021</c:v>
                </c:pt>
                <c:pt idx="1940">
                  <c:v>141.09997559999988</c:v>
                </c:pt>
                <c:pt idx="1941">
                  <c:v>140.89990239999997</c:v>
                </c:pt>
                <c:pt idx="1942">
                  <c:v>140.70007319999991</c:v>
                </c:pt>
                <c:pt idx="1943">
                  <c:v>140.59997559999988</c:v>
                </c:pt>
                <c:pt idx="1944">
                  <c:v>140.40002439999989</c:v>
                </c:pt>
                <c:pt idx="1945">
                  <c:v>140.30004880000001</c:v>
                </c:pt>
                <c:pt idx="1946">
                  <c:v>140.09997560000011</c:v>
                </c:pt>
                <c:pt idx="1947">
                  <c:v>139.90002440000012</c:v>
                </c:pt>
                <c:pt idx="1948">
                  <c:v>139.79992680000009</c:v>
                </c:pt>
                <c:pt idx="1949">
                  <c:v>139.59997559999988</c:v>
                </c:pt>
                <c:pt idx="1950">
                  <c:v>139.5</c:v>
                </c:pt>
                <c:pt idx="1951">
                  <c:v>139.30004879999979</c:v>
                </c:pt>
                <c:pt idx="1952">
                  <c:v>139.09997559999988</c:v>
                </c:pt>
                <c:pt idx="1953">
                  <c:v>139</c:v>
                </c:pt>
                <c:pt idx="1954">
                  <c:v>138.80004880000001</c:v>
                </c:pt>
                <c:pt idx="1955">
                  <c:v>138.69995120000021</c:v>
                </c:pt>
                <c:pt idx="1956">
                  <c:v>138.5</c:v>
                </c:pt>
                <c:pt idx="1957">
                  <c:v>138.29992680000009</c:v>
                </c:pt>
                <c:pt idx="1958">
                  <c:v>138.20007319999991</c:v>
                </c:pt>
                <c:pt idx="1959">
                  <c:v>138</c:v>
                </c:pt>
                <c:pt idx="1960">
                  <c:v>137.90002439999989</c:v>
                </c:pt>
                <c:pt idx="1961">
                  <c:v>137.69995119999999</c:v>
                </c:pt>
                <c:pt idx="1962">
                  <c:v>137.5</c:v>
                </c:pt>
                <c:pt idx="1963">
                  <c:v>137.40002440000012</c:v>
                </c:pt>
                <c:pt idx="1964">
                  <c:v>137.19995120000021</c:v>
                </c:pt>
                <c:pt idx="1965">
                  <c:v>137.09997559999988</c:v>
                </c:pt>
                <c:pt idx="1966">
                  <c:v>136.90002440000012</c:v>
                </c:pt>
                <c:pt idx="1967">
                  <c:v>136.70007319999991</c:v>
                </c:pt>
                <c:pt idx="1968">
                  <c:v>136.59997559999988</c:v>
                </c:pt>
                <c:pt idx="1969">
                  <c:v>136.40002439999989</c:v>
                </c:pt>
                <c:pt idx="1970">
                  <c:v>136.30004880000001</c:v>
                </c:pt>
                <c:pt idx="1971">
                  <c:v>136.09997560000011</c:v>
                </c:pt>
                <c:pt idx="1972">
                  <c:v>135.90002440000012</c:v>
                </c:pt>
                <c:pt idx="1973">
                  <c:v>135.79992680000009</c:v>
                </c:pt>
                <c:pt idx="1974">
                  <c:v>135.59997559999988</c:v>
                </c:pt>
                <c:pt idx="1975">
                  <c:v>135.40002440000012</c:v>
                </c:pt>
                <c:pt idx="1976">
                  <c:v>135.20007319999991</c:v>
                </c:pt>
                <c:pt idx="1977">
                  <c:v>135.09997559999988</c:v>
                </c:pt>
                <c:pt idx="1978">
                  <c:v>135</c:v>
                </c:pt>
                <c:pt idx="1979">
                  <c:v>134.80004880000001</c:v>
                </c:pt>
                <c:pt idx="1980">
                  <c:v>134.59997560000011</c:v>
                </c:pt>
                <c:pt idx="1981">
                  <c:v>134.40002440000012</c:v>
                </c:pt>
                <c:pt idx="1982">
                  <c:v>134.29992680000009</c:v>
                </c:pt>
                <c:pt idx="1983">
                  <c:v>134.09997559999988</c:v>
                </c:pt>
                <c:pt idx="1984">
                  <c:v>134</c:v>
                </c:pt>
                <c:pt idx="1985">
                  <c:v>133.80004879999979</c:v>
                </c:pt>
                <c:pt idx="1986">
                  <c:v>133.59997559999988</c:v>
                </c:pt>
                <c:pt idx="1987">
                  <c:v>133.5</c:v>
                </c:pt>
                <c:pt idx="1988">
                  <c:v>133.30004880000001</c:v>
                </c:pt>
                <c:pt idx="1989">
                  <c:v>133.19995120000021</c:v>
                </c:pt>
                <c:pt idx="1990">
                  <c:v>132.90002440000012</c:v>
                </c:pt>
                <c:pt idx="1991">
                  <c:v>132.79992680000009</c:v>
                </c:pt>
                <c:pt idx="1992">
                  <c:v>132.59997559999988</c:v>
                </c:pt>
                <c:pt idx="1993">
                  <c:v>132.5</c:v>
                </c:pt>
                <c:pt idx="1994">
                  <c:v>132.40002439999989</c:v>
                </c:pt>
                <c:pt idx="1995">
                  <c:v>132.09997559999988</c:v>
                </c:pt>
                <c:pt idx="1996">
                  <c:v>132</c:v>
                </c:pt>
                <c:pt idx="1997">
                  <c:v>131.80004880000001</c:v>
                </c:pt>
                <c:pt idx="1998">
                  <c:v>131.69995120000021</c:v>
                </c:pt>
                <c:pt idx="1999">
                  <c:v>131.5</c:v>
                </c:pt>
              </c:numCache>
            </c:numRef>
          </c:xVal>
          <c:yVal>
            <c:numRef>
              <c:f>[GS3.xlsx]Modified_THOR!$AD$3:$AD$2002</c:f>
              <c:numCache>
                <c:formatCode>0.00E+00</c:formatCode>
                <c:ptCount val="2000"/>
                <c:pt idx="0">
                  <c:v>180.69000243999997</c:v>
                </c:pt>
                <c:pt idx="1">
                  <c:v>180.69000243999997</c:v>
                </c:pt>
                <c:pt idx="2">
                  <c:v>180.69000243999997</c:v>
                </c:pt>
                <c:pt idx="3">
                  <c:v>180.69000243999997</c:v>
                </c:pt>
                <c:pt idx="4">
                  <c:v>180.69000243999997</c:v>
                </c:pt>
                <c:pt idx="5">
                  <c:v>180.67999268000003</c:v>
                </c:pt>
                <c:pt idx="6">
                  <c:v>180.67999268000003</c:v>
                </c:pt>
                <c:pt idx="7">
                  <c:v>180.67999268000003</c:v>
                </c:pt>
                <c:pt idx="8">
                  <c:v>180.67999268000003</c:v>
                </c:pt>
                <c:pt idx="9">
                  <c:v>180.67999268000003</c:v>
                </c:pt>
                <c:pt idx="10">
                  <c:v>180.67999268000003</c:v>
                </c:pt>
                <c:pt idx="11">
                  <c:v>180.67999268000003</c:v>
                </c:pt>
                <c:pt idx="12">
                  <c:v>180.67999268000003</c:v>
                </c:pt>
                <c:pt idx="13">
                  <c:v>180.67999268000003</c:v>
                </c:pt>
                <c:pt idx="14">
                  <c:v>180.67999268000003</c:v>
                </c:pt>
                <c:pt idx="15">
                  <c:v>180.67999268000003</c:v>
                </c:pt>
                <c:pt idx="16">
                  <c:v>180.67999268000003</c:v>
                </c:pt>
                <c:pt idx="17">
                  <c:v>180.67999268000003</c:v>
                </c:pt>
                <c:pt idx="18">
                  <c:v>180.67999268000003</c:v>
                </c:pt>
                <c:pt idx="19">
                  <c:v>180.67999268000003</c:v>
                </c:pt>
                <c:pt idx="20">
                  <c:v>180.67999268000003</c:v>
                </c:pt>
                <c:pt idx="21">
                  <c:v>180.67999268000003</c:v>
                </c:pt>
                <c:pt idx="22">
                  <c:v>180.67999268000003</c:v>
                </c:pt>
                <c:pt idx="23">
                  <c:v>180.67999268000003</c:v>
                </c:pt>
                <c:pt idx="24">
                  <c:v>180.67999268000003</c:v>
                </c:pt>
                <c:pt idx="25">
                  <c:v>180.66998291000002</c:v>
                </c:pt>
                <c:pt idx="26">
                  <c:v>180.66998291000002</c:v>
                </c:pt>
                <c:pt idx="27">
                  <c:v>180.66998291000002</c:v>
                </c:pt>
                <c:pt idx="28">
                  <c:v>180.66998291000002</c:v>
                </c:pt>
                <c:pt idx="29">
                  <c:v>180.66998291000002</c:v>
                </c:pt>
                <c:pt idx="30">
                  <c:v>180.66998291000002</c:v>
                </c:pt>
                <c:pt idx="31">
                  <c:v>180.66998291000002</c:v>
                </c:pt>
                <c:pt idx="32">
                  <c:v>180.66998291000002</c:v>
                </c:pt>
                <c:pt idx="33">
                  <c:v>180.66000367000001</c:v>
                </c:pt>
                <c:pt idx="34">
                  <c:v>180.66000367000001</c:v>
                </c:pt>
                <c:pt idx="35">
                  <c:v>180.66000367000001</c:v>
                </c:pt>
                <c:pt idx="36">
                  <c:v>180.66000367000001</c:v>
                </c:pt>
                <c:pt idx="37">
                  <c:v>180.66000367000001</c:v>
                </c:pt>
                <c:pt idx="38">
                  <c:v>180.6499939</c:v>
                </c:pt>
                <c:pt idx="39">
                  <c:v>180.6499939</c:v>
                </c:pt>
                <c:pt idx="40">
                  <c:v>180.6499939</c:v>
                </c:pt>
                <c:pt idx="41">
                  <c:v>180.6499939</c:v>
                </c:pt>
                <c:pt idx="42">
                  <c:v>180.6499939</c:v>
                </c:pt>
                <c:pt idx="43">
                  <c:v>180.63998412999999</c:v>
                </c:pt>
                <c:pt idx="44">
                  <c:v>180.63998412999999</c:v>
                </c:pt>
                <c:pt idx="45">
                  <c:v>180.63998412999999</c:v>
                </c:pt>
                <c:pt idx="46">
                  <c:v>180.63000488999998</c:v>
                </c:pt>
                <c:pt idx="47">
                  <c:v>180.63000488999998</c:v>
                </c:pt>
                <c:pt idx="48">
                  <c:v>180.63000488999998</c:v>
                </c:pt>
                <c:pt idx="49">
                  <c:v>180.61999511999997</c:v>
                </c:pt>
                <c:pt idx="50">
                  <c:v>180.61999511999997</c:v>
                </c:pt>
                <c:pt idx="51">
                  <c:v>180.61999511999997</c:v>
                </c:pt>
                <c:pt idx="52">
                  <c:v>180.60998536000002</c:v>
                </c:pt>
                <c:pt idx="53">
                  <c:v>180.60998536000002</c:v>
                </c:pt>
                <c:pt idx="54">
                  <c:v>180.60998536000002</c:v>
                </c:pt>
                <c:pt idx="55">
                  <c:v>180.60000611000001</c:v>
                </c:pt>
                <c:pt idx="56">
                  <c:v>180.60000611000001</c:v>
                </c:pt>
                <c:pt idx="57">
                  <c:v>180.58999634</c:v>
                </c:pt>
                <c:pt idx="58">
                  <c:v>180.58999634</c:v>
                </c:pt>
                <c:pt idx="59">
                  <c:v>180.57998658</c:v>
                </c:pt>
                <c:pt idx="60">
                  <c:v>180.57998658</c:v>
                </c:pt>
                <c:pt idx="61">
                  <c:v>180.57000732999998</c:v>
                </c:pt>
                <c:pt idx="62">
                  <c:v>180.57000732999998</c:v>
                </c:pt>
                <c:pt idx="63">
                  <c:v>180.55999755999997</c:v>
                </c:pt>
                <c:pt idx="64">
                  <c:v>180.55999755999997</c:v>
                </c:pt>
                <c:pt idx="65">
                  <c:v>180.54998780000003</c:v>
                </c:pt>
                <c:pt idx="66">
                  <c:v>180.54998780000003</c:v>
                </c:pt>
                <c:pt idx="67">
                  <c:v>180.54000855000001</c:v>
                </c:pt>
                <c:pt idx="68">
                  <c:v>180.52999878</c:v>
                </c:pt>
                <c:pt idx="69">
                  <c:v>180.52999878</c:v>
                </c:pt>
                <c:pt idx="70">
                  <c:v>180.51998902</c:v>
                </c:pt>
                <c:pt idx="71">
                  <c:v>180.50997924999999</c:v>
                </c:pt>
                <c:pt idx="72">
                  <c:v>180.50997924999999</c:v>
                </c:pt>
                <c:pt idx="73">
                  <c:v>180.49999999999997</c:v>
                </c:pt>
                <c:pt idx="74">
                  <c:v>180.48999024000003</c:v>
                </c:pt>
                <c:pt idx="75">
                  <c:v>180.48999024000003</c:v>
                </c:pt>
                <c:pt idx="76">
                  <c:v>180.47998047000002</c:v>
                </c:pt>
                <c:pt idx="77">
                  <c:v>180.47000122</c:v>
                </c:pt>
                <c:pt idx="78">
                  <c:v>180.45999146</c:v>
                </c:pt>
                <c:pt idx="79">
                  <c:v>180.44998168999999</c:v>
                </c:pt>
                <c:pt idx="80">
                  <c:v>180.44998168999999</c:v>
                </c:pt>
                <c:pt idx="81">
                  <c:v>180.44000243999997</c:v>
                </c:pt>
                <c:pt idx="82">
                  <c:v>180.42999268000003</c:v>
                </c:pt>
                <c:pt idx="83">
                  <c:v>180.41998291000002</c:v>
                </c:pt>
                <c:pt idx="84">
                  <c:v>180.41000367000001</c:v>
                </c:pt>
                <c:pt idx="85">
                  <c:v>180.3999939</c:v>
                </c:pt>
                <c:pt idx="86">
                  <c:v>180.38998412999999</c:v>
                </c:pt>
                <c:pt idx="87">
                  <c:v>180.38000488999998</c:v>
                </c:pt>
                <c:pt idx="88">
                  <c:v>180.36999511999997</c:v>
                </c:pt>
                <c:pt idx="89">
                  <c:v>180.35998536000002</c:v>
                </c:pt>
                <c:pt idx="90">
                  <c:v>180.35000611000001</c:v>
                </c:pt>
                <c:pt idx="91">
                  <c:v>180.33999634</c:v>
                </c:pt>
                <c:pt idx="92">
                  <c:v>180.32998658</c:v>
                </c:pt>
                <c:pt idx="93">
                  <c:v>180.30999755999997</c:v>
                </c:pt>
                <c:pt idx="94">
                  <c:v>180.29998780000003</c:v>
                </c:pt>
                <c:pt idx="95">
                  <c:v>180.29000855000001</c:v>
                </c:pt>
                <c:pt idx="96">
                  <c:v>180.27999878</c:v>
                </c:pt>
                <c:pt idx="97">
                  <c:v>180.26998902</c:v>
                </c:pt>
                <c:pt idx="98">
                  <c:v>180.24999999999997</c:v>
                </c:pt>
                <c:pt idx="99">
                  <c:v>180.23999024000003</c:v>
                </c:pt>
                <c:pt idx="100">
                  <c:v>180.22998047000002</c:v>
                </c:pt>
                <c:pt idx="101">
                  <c:v>180.20999146</c:v>
                </c:pt>
                <c:pt idx="102">
                  <c:v>180.19998168999999</c:v>
                </c:pt>
                <c:pt idx="103">
                  <c:v>180.19000243999997</c:v>
                </c:pt>
                <c:pt idx="104">
                  <c:v>180.16998291000002</c:v>
                </c:pt>
                <c:pt idx="105">
                  <c:v>180.16000367000001</c:v>
                </c:pt>
                <c:pt idx="106">
                  <c:v>180.13998412999999</c:v>
                </c:pt>
                <c:pt idx="107">
                  <c:v>180.13000488999998</c:v>
                </c:pt>
                <c:pt idx="108">
                  <c:v>180.10998536000002</c:v>
                </c:pt>
                <c:pt idx="109">
                  <c:v>180.10000611000001</c:v>
                </c:pt>
                <c:pt idx="110">
                  <c:v>180.07998658</c:v>
                </c:pt>
                <c:pt idx="111">
                  <c:v>180.07000732999998</c:v>
                </c:pt>
                <c:pt idx="112">
                  <c:v>180.04998780000003</c:v>
                </c:pt>
                <c:pt idx="113">
                  <c:v>180.02999878</c:v>
                </c:pt>
                <c:pt idx="114">
                  <c:v>180.01998902</c:v>
                </c:pt>
                <c:pt idx="115">
                  <c:v>179.99999999999997</c:v>
                </c:pt>
                <c:pt idx="116">
                  <c:v>179.97998047000002</c:v>
                </c:pt>
                <c:pt idx="117">
                  <c:v>179.95999146</c:v>
                </c:pt>
                <c:pt idx="118">
                  <c:v>179.94998168999999</c:v>
                </c:pt>
                <c:pt idx="119">
                  <c:v>179.92999268000003</c:v>
                </c:pt>
                <c:pt idx="120">
                  <c:v>179.91000367000001</c:v>
                </c:pt>
                <c:pt idx="121">
                  <c:v>179.88998412999999</c:v>
                </c:pt>
                <c:pt idx="122">
                  <c:v>179.86999511999997</c:v>
                </c:pt>
                <c:pt idx="123">
                  <c:v>179.85000611000001</c:v>
                </c:pt>
                <c:pt idx="124">
                  <c:v>179.82998658</c:v>
                </c:pt>
                <c:pt idx="125">
                  <c:v>179.80999755999997</c:v>
                </c:pt>
                <c:pt idx="126">
                  <c:v>179.79000855000001</c:v>
                </c:pt>
                <c:pt idx="127">
                  <c:v>179.76998902</c:v>
                </c:pt>
                <c:pt idx="128">
                  <c:v>179.74999999999997</c:v>
                </c:pt>
                <c:pt idx="129">
                  <c:v>179.72998047000002</c:v>
                </c:pt>
                <c:pt idx="130">
                  <c:v>179.70999146</c:v>
                </c:pt>
                <c:pt idx="131">
                  <c:v>179.69000243999997</c:v>
                </c:pt>
                <c:pt idx="132">
                  <c:v>179.66000367000001</c:v>
                </c:pt>
                <c:pt idx="133">
                  <c:v>179.63998412999999</c:v>
                </c:pt>
                <c:pt idx="134">
                  <c:v>179.61999511999997</c:v>
                </c:pt>
                <c:pt idx="135">
                  <c:v>179.58999634</c:v>
                </c:pt>
                <c:pt idx="136">
                  <c:v>179.57000732999998</c:v>
                </c:pt>
                <c:pt idx="137">
                  <c:v>179.54998780000003</c:v>
                </c:pt>
                <c:pt idx="138">
                  <c:v>179.51998902</c:v>
                </c:pt>
                <c:pt idx="139">
                  <c:v>179.49999999999997</c:v>
                </c:pt>
                <c:pt idx="140">
                  <c:v>179.47000122</c:v>
                </c:pt>
                <c:pt idx="141">
                  <c:v>179.44998168999999</c:v>
                </c:pt>
                <c:pt idx="142">
                  <c:v>179.41998291000002</c:v>
                </c:pt>
                <c:pt idx="143">
                  <c:v>179.38998412999999</c:v>
                </c:pt>
                <c:pt idx="144">
                  <c:v>179.36999511999997</c:v>
                </c:pt>
                <c:pt idx="145">
                  <c:v>179.33999634</c:v>
                </c:pt>
                <c:pt idx="146">
                  <c:v>179.30999755999997</c:v>
                </c:pt>
                <c:pt idx="147">
                  <c:v>179.29000855000001</c:v>
                </c:pt>
                <c:pt idx="148">
                  <c:v>179.25997924999999</c:v>
                </c:pt>
                <c:pt idx="149">
                  <c:v>179.22998047000002</c:v>
                </c:pt>
                <c:pt idx="150">
                  <c:v>179.19998168999999</c:v>
                </c:pt>
                <c:pt idx="151">
                  <c:v>179.16998291000002</c:v>
                </c:pt>
                <c:pt idx="152">
                  <c:v>179.13998412999999</c:v>
                </c:pt>
                <c:pt idx="153">
                  <c:v>179.10998536000002</c:v>
                </c:pt>
                <c:pt idx="154">
                  <c:v>179.07998658</c:v>
                </c:pt>
                <c:pt idx="155">
                  <c:v>179.04998780000003</c:v>
                </c:pt>
                <c:pt idx="156">
                  <c:v>179.01998902</c:v>
                </c:pt>
                <c:pt idx="157">
                  <c:v>178.98999024000003</c:v>
                </c:pt>
                <c:pt idx="158">
                  <c:v>178.95999146</c:v>
                </c:pt>
                <c:pt idx="159">
                  <c:v>178.92999268000003</c:v>
                </c:pt>
                <c:pt idx="160">
                  <c:v>178.88998412999999</c:v>
                </c:pt>
                <c:pt idx="161">
                  <c:v>178.85998536000002</c:v>
                </c:pt>
                <c:pt idx="162">
                  <c:v>178.82998658</c:v>
                </c:pt>
                <c:pt idx="163">
                  <c:v>178.79000855000001</c:v>
                </c:pt>
                <c:pt idx="164">
                  <c:v>178.75997924999999</c:v>
                </c:pt>
                <c:pt idx="165">
                  <c:v>178.72998047000002</c:v>
                </c:pt>
                <c:pt idx="166">
                  <c:v>178.69000243999997</c:v>
                </c:pt>
                <c:pt idx="167">
                  <c:v>178.66000367000001</c:v>
                </c:pt>
                <c:pt idx="168">
                  <c:v>178.61999511999997</c:v>
                </c:pt>
                <c:pt idx="169">
                  <c:v>178.57998658</c:v>
                </c:pt>
                <c:pt idx="170">
                  <c:v>178.54998780000003</c:v>
                </c:pt>
                <c:pt idx="171">
                  <c:v>178.50997924999999</c:v>
                </c:pt>
                <c:pt idx="172">
                  <c:v>178.47000122</c:v>
                </c:pt>
                <c:pt idx="173">
                  <c:v>178.44000243999997</c:v>
                </c:pt>
                <c:pt idx="174">
                  <c:v>178.3999939</c:v>
                </c:pt>
                <c:pt idx="175">
                  <c:v>178.35998536000002</c:v>
                </c:pt>
                <c:pt idx="176">
                  <c:v>178.32000732999998</c:v>
                </c:pt>
                <c:pt idx="177">
                  <c:v>178.27999878</c:v>
                </c:pt>
                <c:pt idx="178">
                  <c:v>178.23999024000003</c:v>
                </c:pt>
                <c:pt idx="179">
                  <c:v>178.19998168999999</c:v>
                </c:pt>
                <c:pt idx="180">
                  <c:v>178.16000367000001</c:v>
                </c:pt>
                <c:pt idx="181">
                  <c:v>178.11999511999997</c:v>
                </c:pt>
                <c:pt idx="182">
                  <c:v>178.07998658</c:v>
                </c:pt>
                <c:pt idx="183">
                  <c:v>178.04000855000001</c:v>
                </c:pt>
                <c:pt idx="184">
                  <c:v>177.98999024000003</c:v>
                </c:pt>
                <c:pt idx="185">
                  <c:v>177.94998168999999</c:v>
                </c:pt>
                <c:pt idx="186">
                  <c:v>177.91000367000001</c:v>
                </c:pt>
                <c:pt idx="187">
                  <c:v>177.85998536000002</c:v>
                </c:pt>
                <c:pt idx="188">
                  <c:v>177.82000732999998</c:v>
                </c:pt>
                <c:pt idx="189">
                  <c:v>177.76998902</c:v>
                </c:pt>
                <c:pt idx="190">
                  <c:v>177.72998047000002</c:v>
                </c:pt>
                <c:pt idx="191">
                  <c:v>177.67999268000003</c:v>
                </c:pt>
                <c:pt idx="192">
                  <c:v>177.63998412999999</c:v>
                </c:pt>
                <c:pt idx="193">
                  <c:v>177.58999634</c:v>
                </c:pt>
                <c:pt idx="194">
                  <c:v>177.54000855000001</c:v>
                </c:pt>
                <c:pt idx="195">
                  <c:v>177.48999024000003</c:v>
                </c:pt>
                <c:pt idx="196">
                  <c:v>177.44998168999999</c:v>
                </c:pt>
                <c:pt idx="197">
                  <c:v>177.3999939</c:v>
                </c:pt>
                <c:pt idx="198">
                  <c:v>177.35000611000001</c:v>
                </c:pt>
                <c:pt idx="199">
                  <c:v>177.29998780000003</c:v>
                </c:pt>
                <c:pt idx="200">
                  <c:v>177.24999999999997</c:v>
                </c:pt>
                <c:pt idx="201">
                  <c:v>177.19998168999999</c:v>
                </c:pt>
                <c:pt idx="202">
                  <c:v>177.1499939</c:v>
                </c:pt>
                <c:pt idx="203">
                  <c:v>177.10000611000001</c:v>
                </c:pt>
                <c:pt idx="204">
                  <c:v>177.04000855000001</c:v>
                </c:pt>
                <c:pt idx="205">
                  <c:v>176.98999024000003</c:v>
                </c:pt>
                <c:pt idx="206">
                  <c:v>176.94000243999997</c:v>
                </c:pt>
                <c:pt idx="207">
                  <c:v>176.88000488999998</c:v>
                </c:pt>
                <c:pt idx="208">
                  <c:v>176.82998658</c:v>
                </c:pt>
                <c:pt idx="209">
                  <c:v>176.77999878</c:v>
                </c:pt>
                <c:pt idx="210">
                  <c:v>176.72000122</c:v>
                </c:pt>
                <c:pt idx="211">
                  <c:v>176.66998291000002</c:v>
                </c:pt>
                <c:pt idx="212">
                  <c:v>176.60998536000002</c:v>
                </c:pt>
                <c:pt idx="213">
                  <c:v>176.54998780000003</c:v>
                </c:pt>
                <c:pt idx="214">
                  <c:v>176.49999999999997</c:v>
                </c:pt>
                <c:pt idx="215">
                  <c:v>176.44000243999997</c:v>
                </c:pt>
                <c:pt idx="216">
                  <c:v>176.38000488999998</c:v>
                </c:pt>
                <c:pt idx="217">
                  <c:v>176.32000732999998</c:v>
                </c:pt>
                <c:pt idx="218">
                  <c:v>176.25997924999999</c:v>
                </c:pt>
                <c:pt idx="219">
                  <c:v>176.19998168999999</c:v>
                </c:pt>
                <c:pt idx="220">
                  <c:v>176.13998412999999</c:v>
                </c:pt>
                <c:pt idx="221">
                  <c:v>176.07998658</c:v>
                </c:pt>
                <c:pt idx="222">
                  <c:v>176.01998902</c:v>
                </c:pt>
                <c:pt idx="223">
                  <c:v>175.95999146</c:v>
                </c:pt>
                <c:pt idx="224">
                  <c:v>175.91000366</c:v>
                </c:pt>
                <c:pt idx="225">
                  <c:v>175.8500061</c:v>
                </c:pt>
                <c:pt idx="226">
                  <c:v>175.77999878</c:v>
                </c:pt>
                <c:pt idx="227">
                  <c:v>175.72000122</c:v>
                </c:pt>
                <c:pt idx="228">
                  <c:v>175.64999388999999</c:v>
                </c:pt>
                <c:pt idx="229">
                  <c:v>175.58999634</c:v>
                </c:pt>
                <c:pt idx="230">
                  <c:v>175.52999878</c:v>
                </c:pt>
                <c:pt idx="231">
                  <c:v>175.45999144999999</c:v>
                </c:pt>
                <c:pt idx="232">
                  <c:v>175.39001464999998</c:v>
                </c:pt>
                <c:pt idx="233">
                  <c:v>175.33001708999998</c:v>
                </c:pt>
                <c:pt idx="234">
                  <c:v>175.26000975999997</c:v>
                </c:pt>
                <c:pt idx="235">
                  <c:v>175.19000244000003</c:v>
                </c:pt>
                <c:pt idx="236">
                  <c:v>175.11999512000003</c:v>
                </c:pt>
                <c:pt idx="237">
                  <c:v>175.05001831000001</c:v>
                </c:pt>
                <c:pt idx="238">
                  <c:v>174.98001098</c:v>
                </c:pt>
                <c:pt idx="239">
                  <c:v>174.92001343000001</c:v>
                </c:pt>
                <c:pt idx="240">
                  <c:v>174.8500061</c:v>
                </c:pt>
                <c:pt idx="241">
                  <c:v>174.76998900999999</c:v>
                </c:pt>
                <c:pt idx="242">
                  <c:v>174.70001219999997</c:v>
                </c:pt>
                <c:pt idx="243">
                  <c:v>174.63000487999997</c:v>
                </c:pt>
                <c:pt idx="244">
                  <c:v>174.55999756000003</c:v>
                </c:pt>
                <c:pt idx="245">
                  <c:v>174.48999023000002</c:v>
                </c:pt>
                <c:pt idx="246">
                  <c:v>174.41000366</c:v>
                </c:pt>
                <c:pt idx="247">
                  <c:v>174.33999634</c:v>
                </c:pt>
                <c:pt idx="248">
                  <c:v>174.26998900999999</c:v>
                </c:pt>
                <c:pt idx="249">
                  <c:v>174.19000244000003</c:v>
                </c:pt>
                <c:pt idx="250">
                  <c:v>174.11999512000003</c:v>
                </c:pt>
                <c:pt idx="251">
                  <c:v>174.04000854</c:v>
                </c:pt>
                <c:pt idx="252">
                  <c:v>173.95999144999999</c:v>
                </c:pt>
                <c:pt idx="253">
                  <c:v>173.89001464999998</c:v>
                </c:pt>
                <c:pt idx="254">
                  <c:v>173.80999756000003</c:v>
                </c:pt>
                <c:pt idx="255">
                  <c:v>173.73001098</c:v>
                </c:pt>
                <c:pt idx="256">
                  <c:v>173.66000366</c:v>
                </c:pt>
                <c:pt idx="257">
                  <c:v>173.58001708999998</c:v>
                </c:pt>
                <c:pt idx="258">
                  <c:v>173.50000000000003</c:v>
                </c:pt>
                <c:pt idx="259">
                  <c:v>173.42001343000001</c:v>
                </c:pt>
                <c:pt idx="260">
                  <c:v>173.33999634</c:v>
                </c:pt>
                <c:pt idx="261">
                  <c:v>173.26000975999997</c:v>
                </c:pt>
                <c:pt idx="262">
                  <c:v>173.17999267000002</c:v>
                </c:pt>
                <c:pt idx="263">
                  <c:v>173.08999634</c:v>
                </c:pt>
                <c:pt idx="264">
                  <c:v>173.01000975999997</c:v>
                </c:pt>
                <c:pt idx="265">
                  <c:v>172.92999267000002</c:v>
                </c:pt>
                <c:pt idx="266">
                  <c:v>172.8500061</c:v>
                </c:pt>
                <c:pt idx="267">
                  <c:v>172.76000975999997</c:v>
                </c:pt>
                <c:pt idx="268">
                  <c:v>172.67999267000002</c:v>
                </c:pt>
                <c:pt idx="269">
                  <c:v>172.58999634</c:v>
                </c:pt>
                <c:pt idx="270">
                  <c:v>172.51000975999997</c:v>
                </c:pt>
                <c:pt idx="271">
                  <c:v>172.42001343000001</c:v>
                </c:pt>
                <c:pt idx="272">
                  <c:v>172.33001708999998</c:v>
                </c:pt>
                <c:pt idx="273">
                  <c:v>172.25000000000003</c:v>
                </c:pt>
                <c:pt idx="274">
                  <c:v>172.16000366</c:v>
                </c:pt>
                <c:pt idx="275">
                  <c:v>172.07000731999997</c:v>
                </c:pt>
                <c:pt idx="276">
                  <c:v>171.98001098</c:v>
                </c:pt>
                <c:pt idx="277">
                  <c:v>171.89999388999999</c:v>
                </c:pt>
                <c:pt idx="278">
                  <c:v>171.80999756000003</c:v>
                </c:pt>
                <c:pt idx="279">
                  <c:v>171.72000122</c:v>
                </c:pt>
                <c:pt idx="280">
                  <c:v>171.61999512000003</c:v>
                </c:pt>
                <c:pt idx="281">
                  <c:v>171.52999878</c:v>
                </c:pt>
                <c:pt idx="282">
                  <c:v>171.44000244000003</c:v>
                </c:pt>
                <c:pt idx="283">
                  <c:v>171.3500061</c:v>
                </c:pt>
                <c:pt idx="284">
                  <c:v>171.26000975999997</c:v>
                </c:pt>
                <c:pt idx="285">
                  <c:v>171.17001343000001</c:v>
                </c:pt>
                <c:pt idx="286">
                  <c:v>171.07000731999997</c:v>
                </c:pt>
                <c:pt idx="287">
                  <c:v>170.98001098</c:v>
                </c:pt>
                <c:pt idx="288">
                  <c:v>170.88000487999997</c:v>
                </c:pt>
                <c:pt idx="289">
                  <c:v>170.79000854</c:v>
                </c:pt>
                <c:pt idx="290">
                  <c:v>170.69000244000003</c:v>
                </c:pt>
                <c:pt idx="291">
                  <c:v>170.6000061</c:v>
                </c:pt>
                <c:pt idx="292">
                  <c:v>170.50000000000003</c:v>
                </c:pt>
                <c:pt idx="293">
                  <c:v>170.39999388999999</c:v>
                </c:pt>
                <c:pt idx="294">
                  <c:v>170.30999756000003</c:v>
                </c:pt>
                <c:pt idx="295">
                  <c:v>170.20999144999999</c:v>
                </c:pt>
                <c:pt idx="296">
                  <c:v>170.11001587000001</c:v>
                </c:pt>
                <c:pt idx="297">
                  <c:v>170.01000975999997</c:v>
                </c:pt>
                <c:pt idx="298">
                  <c:v>169.91000366</c:v>
                </c:pt>
                <c:pt idx="299">
                  <c:v>169.80999756000003</c:v>
                </c:pt>
                <c:pt idx="300">
                  <c:v>169.70999144999999</c:v>
                </c:pt>
                <c:pt idx="301">
                  <c:v>169.61001587000001</c:v>
                </c:pt>
                <c:pt idx="302">
                  <c:v>169.51000975999997</c:v>
                </c:pt>
                <c:pt idx="303">
                  <c:v>169.41000366</c:v>
                </c:pt>
                <c:pt idx="304">
                  <c:v>169.30001831000001</c:v>
                </c:pt>
                <c:pt idx="305">
                  <c:v>169.20001219999997</c:v>
                </c:pt>
                <c:pt idx="306">
                  <c:v>169.1000061</c:v>
                </c:pt>
                <c:pt idx="307">
                  <c:v>168.97998047000002</c:v>
                </c:pt>
                <c:pt idx="308">
                  <c:v>168.88000488999998</c:v>
                </c:pt>
                <c:pt idx="309">
                  <c:v>168.76998902</c:v>
                </c:pt>
                <c:pt idx="310">
                  <c:v>168.66998291000002</c:v>
                </c:pt>
                <c:pt idx="311">
                  <c:v>168.55999755999997</c:v>
                </c:pt>
                <c:pt idx="312">
                  <c:v>168.44998168999999</c:v>
                </c:pt>
                <c:pt idx="313">
                  <c:v>168.35000611000001</c:v>
                </c:pt>
                <c:pt idx="314">
                  <c:v>168.23999024000003</c:v>
                </c:pt>
                <c:pt idx="315">
                  <c:v>168.13000488999998</c:v>
                </c:pt>
                <c:pt idx="316">
                  <c:v>168.01998902</c:v>
                </c:pt>
                <c:pt idx="317">
                  <c:v>167.91000367000001</c:v>
                </c:pt>
                <c:pt idx="318">
                  <c:v>167.79998780000003</c:v>
                </c:pt>
                <c:pt idx="319">
                  <c:v>167.69000243999997</c:v>
                </c:pt>
                <c:pt idx="320">
                  <c:v>167.57998658</c:v>
                </c:pt>
                <c:pt idx="321">
                  <c:v>167.46000671000002</c:v>
                </c:pt>
                <c:pt idx="322">
                  <c:v>167.34999085000004</c:v>
                </c:pt>
                <c:pt idx="323">
                  <c:v>167.24000548999999</c:v>
                </c:pt>
                <c:pt idx="324">
                  <c:v>167.12001038</c:v>
                </c:pt>
                <c:pt idx="325">
                  <c:v>167.00999451000001</c:v>
                </c:pt>
                <c:pt idx="326">
                  <c:v>166.90000916000002</c:v>
                </c:pt>
                <c:pt idx="327">
                  <c:v>166.78001404000003</c:v>
                </c:pt>
                <c:pt idx="328">
                  <c:v>166.66999817000004</c:v>
                </c:pt>
                <c:pt idx="329">
                  <c:v>166.55000304999999</c:v>
                </c:pt>
                <c:pt idx="330">
                  <c:v>166.43998718</c:v>
                </c:pt>
                <c:pt idx="331">
                  <c:v>166.31999207000001</c:v>
                </c:pt>
                <c:pt idx="332">
                  <c:v>166.19999695000001</c:v>
                </c:pt>
                <c:pt idx="333">
                  <c:v>166.08001709000001</c:v>
                </c:pt>
                <c:pt idx="334">
                  <c:v>165.95999145000002</c:v>
                </c:pt>
                <c:pt idx="335">
                  <c:v>165.83999634000003</c:v>
                </c:pt>
                <c:pt idx="336">
                  <c:v>165.72000122000003</c:v>
                </c:pt>
                <c:pt idx="337">
                  <c:v>165.60000609999997</c:v>
                </c:pt>
                <c:pt idx="338">
                  <c:v>165.48001097999997</c:v>
                </c:pt>
                <c:pt idx="339">
                  <c:v>165.36001586999998</c:v>
                </c:pt>
                <c:pt idx="340">
                  <c:v>165.23999022999999</c:v>
                </c:pt>
                <c:pt idx="341">
                  <c:v>165.11999510999999</c:v>
                </c:pt>
                <c:pt idx="342">
                  <c:v>165</c:v>
                </c:pt>
                <c:pt idx="343">
                  <c:v>164.88000488</c:v>
                </c:pt>
                <c:pt idx="344">
                  <c:v>164.73999024</c:v>
                </c:pt>
                <c:pt idx="345">
                  <c:v>164.61999512</c:v>
                </c:pt>
                <c:pt idx="346">
                  <c:v>164.5</c:v>
                </c:pt>
                <c:pt idx="347">
                  <c:v>164.36999512</c:v>
                </c:pt>
                <c:pt idx="348">
                  <c:v>164.25</c:v>
                </c:pt>
                <c:pt idx="349">
                  <c:v>164.11999512</c:v>
                </c:pt>
                <c:pt idx="350">
                  <c:v>163.98999024</c:v>
                </c:pt>
                <c:pt idx="351">
                  <c:v>163.86999512</c:v>
                </c:pt>
                <c:pt idx="352">
                  <c:v>163.73999024</c:v>
                </c:pt>
                <c:pt idx="353">
                  <c:v>163.60998534999999</c:v>
                </c:pt>
                <c:pt idx="354">
                  <c:v>163.47999572999998</c:v>
                </c:pt>
                <c:pt idx="355">
                  <c:v>163.34999083999998</c:v>
                </c:pt>
                <c:pt idx="356">
                  <c:v>163.21998595999997</c:v>
                </c:pt>
                <c:pt idx="357">
                  <c:v>163.09001159999997</c:v>
                </c:pt>
                <c:pt idx="358">
                  <c:v>162.96000670999996</c:v>
                </c:pt>
                <c:pt idx="359">
                  <c:v>162.83000182999996</c:v>
                </c:pt>
                <c:pt idx="360">
                  <c:v>162.69999695000001</c:v>
                </c:pt>
                <c:pt idx="361">
                  <c:v>162.56001282</c:v>
                </c:pt>
                <c:pt idx="362">
                  <c:v>162.43000792999999</c:v>
                </c:pt>
                <c:pt idx="363">
                  <c:v>162.30000304999999</c:v>
                </c:pt>
                <c:pt idx="364">
                  <c:v>162.16999816999999</c:v>
                </c:pt>
                <c:pt idx="365">
                  <c:v>162.02001952999998</c:v>
                </c:pt>
                <c:pt idx="366">
                  <c:v>161.89001463999998</c:v>
                </c:pt>
                <c:pt idx="367">
                  <c:v>161.76000975999997</c:v>
                </c:pt>
                <c:pt idx="368">
                  <c:v>161.61999511000002</c:v>
                </c:pt>
                <c:pt idx="369">
                  <c:v>161.48001098</c:v>
                </c:pt>
                <c:pt idx="370">
                  <c:v>161.3500061</c:v>
                </c:pt>
                <c:pt idx="371">
                  <c:v>161.20999144999999</c:v>
                </c:pt>
                <c:pt idx="372">
                  <c:v>161.07000731999997</c:v>
                </c:pt>
                <c:pt idx="373">
                  <c:v>160.94000244000003</c:v>
                </c:pt>
                <c:pt idx="374">
                  <c:v>160.80001831000001</c:v>
                </c:pt>
                <c:pt idx="375">
                  <c:v>160.6499939</c:v>
                </c:pt>
                <c:pt idx="376">
                  <c:v>160.51000976999998</c:v>
                </c:pt>
                <c:pt idx="377">
                  <c:v>160.36999512000003</c:v>
                </c:pt>
                <c:pt idx="378">
                  <c:v>160.23001099000001</c:v>
                </c:pt>
                <c:pt idx="379">
                  <c:v>160.08999634</c:v>
                </c:pt>
                <c:pt idx="380">
                  <c:v>159.94998168999999</c:v>
                </c:pt>
                <c:pt idx="381">
                  <c:v>159.80999755999997</c:v>
                </c:pt>
                <c:pt idx="382">
                  <c:v>159.66000366</c:v>
                </c:pt>
                <c:pt idx="383">
                  <c:v>159.51998902</c:v>
                </c:pt>
                <c:pt idx="384">
                  <c:v>159.38000487999997</c:v>
                </c:pt>
                <c:pt idx="385">
                  <c:v>159.22999573000001</c:v>
                </c:pt>
                <c:pt idx="386">
                  <c:v>159.08000182999999</c:v>
                </c:pt>
                <c:pt idx="387">
                  <c:v>158.93998717999997</c:v>
                </c:pt>
                <c:pt idx="388">
                  <c:v>158.78999329000001</c:v>
                </c:pt>
                <c:pt idx="389">
                  <c:v>158.63999938999999</c:v>
                </c:pt>
                <c:pt idx="390">
                  <c:v>158.50001525999997</c:v>
                </c:pt>
                <c:pt idx="391">
                  <c:v>158.34999084</c:v>
                </c:pt>
                <c:pt idx="392">
                  <c:v>158.19999694999998</c:v>
                </c:pt>
                <c:pt idx="393">
                  <c:v>158.06001281999997</c:v>
                </c:pt>
                <c:pt idx="394">
                  <c:v>157.89999389000002</c:v>
                </c:pt>
                <c:pt idx="395">
                  <c:v>157.75</c:v>
                </c:pt>
                <c:pt idx="396">
                  <c:v>157.60000610000003</c:v>
                </c:pt>
                <c:pt idx="397">
                  <c:v>157.4500122</c:v>
                </c:pt>
                <c:pt idx="398">
                  <c:v>157.30001830999998</c:v>
                </c:pt>
                <c:pt idx="399">
                  <c:v>157.14999389000002</c:v>
                </c:pt>
                <c:pt idx="400">
                  <c:v>157</c:v>
                </c:pt>
                <c:pt idx="401">
                  <c:v>156.83999633000002</c:v>
                </c:pt>
                <c:pt idx="402">
                  <c:v>156.69000244</c:v>
                </c:pt>
                <c:pt idx="403">
                  <c:v>156.52999877999997</c:v>
                </c:pt>
                <c:pt idx="404">
                  <c:v>156.38000488</c:v>
                </c:pt>
                <c:pt idx="405">
                  <c:v>156.22000121999997</c:v>
                </c:pt>
                <c:pt idx="406">
                  <c:v>156.07000733000001</c:v>
                </c:pt>
                <c:pt idx="407">
                  <c:v>155.91000365999997</c:v>
                </c:pt>
                <c:pt idx="408">
                  <c:v>155.76000977000001</c:v>
                </c:pt>
                <c:pt idx="409">
                  <c:v>155.60000609999997</c:v>
                </c:pt>
                <c:pt idx="410">
                  <c:v>155.44000244</c:v>
                </c:pt>
                <c:pt idx="411">
                  <c:v>155.29000854999998</c:v>
                </c:pt>
                <c:pt idx="412">
                  <c:v>155.12001036999999</c:v>
                </c:pt>
                <c:pt idx="413">
                  <c:v>154.96000670999996</c:v>
                </c:pt>
                <c:pt idx="414">
                  <c:v>154.80000304999999</c:v>
                </c:pt>
                <c:pt idx="415">
                  <c:v>154.63999939000001</c:v>
                </c:pt>
                <c:pt idx="416">
                  <c:v>154.47999572999998</c:v>
                </c:pt>
                <c:pt idx="417">
                  <c:v>154.31999206</c:v>
                </c:pt>
                <c:pt idx="418">
                  <c:v>154.15998839999997</c:v>
                </c:pt>
                <c:pt idx="419">
                  <c:v>154.00001526</c:v>
                </c:pt>
                <c:pt idx="420">
                  <c:v>153.83000182999999</c:v>
                </c:pt>
                <c:pt idx="421">
                  <c:v>153.66999817000001</c:v>
                </c:pt>
                <c:pt idx="422">
                  <c:v>153.49998475000004</c:v>
                </c:pt>
                <c:pt idx="423">
                  <c:v>153.33998108</c:v>
                </c:pt>
                <c:pt idx="424">
                  <c:v>153.18000794000002</c:v>
                </c:pt>
                <c:pt idx="425">
                  <c:v>153.00999450999998</c:v>
                </c:pt>
                <c:pt idx="426">
                  <c:v>152.84999085000001</c:v>
                </c:pt>
                <c:pt idx="427">
                  <c:v>152.67001343000001</c:v>
                </c:pt>
                <c:pt idx="428">
                  <c:v>152.51000976999998</c:v>
                </c:pt>
                <c:pt idx="429">
                  <c:v>152.33999634</c:v>
                </c:pt>
                <c:pt idx="430">
                  <c:v>152.17999268000003</c:v>
                </c:pt>
                <c:pt idx="431">
                  <c:v>152.01000976999998</c:v>
                </c:pt>
                <c:pt idx="432">
                  <c:v>151.83999634</c:v>
                </c:pt>
                <c:pt idx="433">
                  <c:v>151.66001892</c:v>
                </c:pt>
                <c:pt idx="434">
                  <c:v>151.49000548999996</c:v>
                </c:pt>
                <c:pt idx="435">
                  <c:v>151.31999205999998</c:v>
                </c:pt>
                <c:pt idx="436">
                  <c:v>151.15000914999999</c:v>
                </c:pt>
                <c:pt idx="437">
                  <c:v>150.97999573000001</c:v>
                </c:pt>
                <c:pt idx="438">
                  <c:v>150.80000304999999</c:v>
                </c:pt>
                <c:pt idx="439">
                  <c:v>150.62998963000001</c:v>
                </c:pt>
                <c:pt idx="440">
                  <c:v>150.46000672000002</c:v>
                </c:pt>
                <c:pt idx="441">
                  <c:v>150.28999329000004</c:v>
                </c:pt>
                <c:pt idx="442">
                  <c:v>150.11000060999999</c:v>
                </c:pt>
                <c:pt idx="443">
                  <c:v>149.92999268</c:v>
                </c:pt>
                <c:pt idx="444">
                  <c:v>149.76000977000001</c:v>
                </c:pt>
                <c:pt idx="445">
                  <c:v>149.57998657000002</c:v>
                </c:pt>
                <c:pt idx="446">
                  <c:v>149.41000365999997</c:v>
                </c:pt>
                <c:pt idx="447">
                  <c:v>149.22001647999997</c:v>
                </c:pt>
                <c:pt idx="448">
                  <c:v>149.05000304999999</c:v>
                </c:pt>
                <c:pt idx="449">
                  <c:v>148.87001036999999</c:v>
                </c:pt>
                <c:pt idx="450">
                  <c:v>148.6900177</c:v>
                </c:pt>
                <c:pt idx="451">
                  <c:v>148.50999451000004</c:v>
                </c:pt>
                <c:pt idx="452">
                  <c:v>148.33000182999999</c:v>
                </c:pt>
                <c:pt idx="453">
                  <c:v>148.15000916</c:v>
                </c:pt>
                <c:pt idx="454">
                  <c:v>147.96998596</c:v>
                </c:pt>
                <c:pt idx="455">
                  <c:v>147.77999878</c:v>
                </c:pt>
                <c:pt idx="456">
                  <c:v>147.6000061</c:v>
                </c:pt>
                <c:pt idx="457">
                  <c:v>147.42001343000001</c:v>
                </c:pt>
                <c:pt idx="458">
                  <c:v>147.22999572000001</c:v>
                </c:pt>
                <c:pt idx="459">
                  <c:v>147.05000305000002</c:v>
                </c:pt>
                <c:pt idx="460">
                  <c:v>146.87001036999996</c:v>
                </c:pt>
                <c:pt idx="461">
                  <c:v>146.66999816999999</c:v>
                </c:pt>
                <c:pt idx="462">
                  <c:v>146.49000548999999</c:v>
                </c:pt>
                <c:pt idx="463">
                  <c:v>146.3099823</c:v>
                </c:pt>
                <c:pt idx="464">
                  <c:v>146.11001586999998</c:v>
                </c:pt>
                <c:pt idx="465">
                  <c:v>145.92999266999999</c:v>
                </c:pt>
                <c:pt idx="466">
                  <c:v>145.73999022999999</c:v>
                </c:pt>
                <c:pt idx="467">
                  <c:v>145.5499878</c:v>
                </c:pt>
                <c:pt idx="468">
                  <c:v>145.35998536</c:v>
                </c:pt>
                <c:pt idx="469">
                  <c:v>145.1599884</c:v>
                </c:pt>
                <c:pt idx="470">
                  <c:v>144.97999573000001</c:v>
                </c:pt>
                <c:pt idx="471">
                  <c:v>144.77999878</c:v>
                </c:pt>
                <c:pt idx="472">
                  <c:v>144.58999634</c:v>
                </c:pt>
                <c:pt idx="473">
                  <c:v>144.38998412999999</c:v>
                </c:pt>
                <c:pt idx="474">
                  <c:v>144.19998168999999</c:v>
                </c:pt>
                <c:pt idx="475">
                  <c:v>143.99998474</c:v>
                </c:pt>
                <c:pt idx="476">
                  <c:v>143.81001282</c:v>
                </c:pt>
                <c:pt idx="477">
                  <c:v>143.61001586999998</c:v>
                </c:pt>
                <c:pt idx="478">
                  <c:v>143.42001341999998</c:v>
                </c:pt>
                <c:pt idx="479">
                  <c:v>143.22000121999997</c:v>
                </c:pt>
                <c:pt idx="480">
                  <c:v>143.02999877999997</c:v>
                </c:pt>
                <c:pt idx="481">
                  <c:v>142.81999207000001</c:v>
                </c:pt>
                <c:pt idx="482">
                  <c:v>142.62998962</c:v>
                </c:pt>
                <c:pt idx="483">
                  <c:v>142.42999267000002</c:v>
                </c:pt>
                <c:pt idx="484">
                  <c:v>142.22000122</c:v>
                </c:pt>
                <c:pt idx="485">
                  <c:v>142.02999878</c:v>
                </c:pt>
                <c:pt idx="486">
                  <c:v>141.81999205999998</c:v>
                </c:pt>
                <c:pt idx="487">
                  <c:v>141.62998961999998</c:v>
                </c:pt>
                <c:pt idx="488">
                  <c:v>141.42001341999998</c:v>
                </c:pt>
                <c:pt idx="489">
                  <c:v>141.22000122000003</c:v>
                </c:pt>
                <c:pt idx="490">
                  <c:v>141.01998902000003</c:v>
                </c:pt>
                <c:pt idx="491">
                  <c:v>140.81001282</c:v>
                </c:pt>
                <c:pt idx="492">
                  <c:v>140.61000060999999</c:v>
                </c:pt>
                <c:pt idx="493">
                  <c:v>140.39997864</c:v>
                </c:pt>
                <c:pt idx="494">
                  <c:v>140.19000243999997</c:v>
                </c:pt>
                <c:pt idx="495">
                  <c:v>139.98999024000003</c:v>
                </c:pt>
                <c:pt idx="496">
                  <c:v>139.78001404</c:v>
                </c:pt>
                <c:pt idx="497">
                  <c:v>139.56999207000001</c:v>
                </c:pt>
                <c:pt idx="498">
                  <c:v>139.36997986</c:v>
                </c:pt>
                <c:pt idx="499">
                  <c:v>139.16000365999997</c:v>
                </c:pt>
                <c:pt idx="500">
                  <c:v>138.9400177</c:v>
                </c:pt>
                <c:pt idx="501">
                  <c:v>138.72999573000001</c:v>
                </c:pt>
                <c:pt idx="502">
                  <c:v>138.51998900999999</c:v>
                </c:pt>
                <c:pt idx="503">
                  <c:v>138.30999756000003</c:v>
                </c:pt>
                <c:pt idx="504">
                  <c:v>138.10002136</c:v>
                </c:pt>
                <c:pt idx="505">
                  <c:v>137.88999939000001</c:v>
                </c:pt>
                <c:pt idx="506">
                  <c:v>137.67001342999998</c:v>
                </c:pt>
                <c:pt idx="507">
                  <c:v>137.44998169000002</c:v>
                </c:pt>
                <c:pt idx="508">
                  <c:v>137.23001098</c:v>
                </c:pt>
                <c:pt idx="509">
                  <c:v>137.00997924999999</c:v>
                </c:pt>
                <c:pt idx="510">
                  <c:v>136.78999329000004</c:v>
                </c:pt>
                <c:pt idx="511">
                  <c:v>136.57000732</c:v>
                </c:pt>
                <c:pt idx="512">
                  <c:v>136.35998534999999</c:v>
                </c:pt>
                <c:pt idx="513">
                  <c:v>136.13000488000003</c:v>
                </c:pt>
                <c:pt idx="514">
                  <c:v>135.91000366</c:v>
                </c:pt>
                <c:pt idx="515">
                  <c:v>135.68998717999997</c:v>
                </c:pt>
                <c:pt idx="516">
                  <c:v>135.45999146000003</c:v>
                </c:pt>
                <c:pt idx="517">
                  <c:v>135.24000548999999</c:v>
                </c:pt>
                <c:pt idx="518">
                  <c:v>135.00999450999998</c:v>
                </c:pt>
                <c:pt idx="519">
                  <c:v>134.78001404</c:v>
                </c:pt>
                <c:pt idx="520">
                  <c:v>134.5599823</c:v>
                </c:pt>
                <c:pt idx="521">
                  <c:v>134.33999634000003</c:v>
                </c:pt>
                <c:pt idx="522">
                  <c:v>134.09999085000001</c:v>
                </c:pt>
                <c:pt idx="523">
                  <c:v>133.88000487999997</c:v>
                </c:pt>
                <c:pt idx="524">
                  <c:v>133.66001892</c:v>
                </c:pt>
                <c:pt idx="525">
                  <c:v>133.42001342999998</c:v>
                </c:pt>
                <c:pt idx="526">
                  <c:v>133.19000245000001</c:v>
                </c:pt>
                <c:pt idx="527">
                  <c:v>132.95999144999999</c:v>
                </c:pt>
                <c:pt idx="528">
                  <c:v>132.72998047000002</c:v>
                </c:pt>
                <c:pt idx="529">
                  <c:v>132.49998474</c:v>
                </c:pt>
                <c:pt idx="530">
                  <c:v>132.26998902000003</c:v>
                </c:pt>
                <c:pt idx="531">
                  <c:v>132.03999328999998</c:v>
                </c:pt>
                <c:pt idx="532">
                  <c:v>131.80999756000003</c:v>
                </c:pt>
                <c:pt idx="533">
                  <c:v>131.56999205999998</c:v>
                </c:pt>
                <c:pt idx="534">
                  <c:v>131.33999633000002</c:v>
                </c:pt>
                <c:pt idx="535">
                  <c:v>131.10998534999999</c:v>
                </c:pt>
                <c:pt idx="536">
                  <c:v>130.86997986000003</c:v>
                </c:pt>
                <c:pt idx="537">
                  <c:v>130.63998412999999</c:v>
                </c:pt>
                <c:pt idx="538">
                  <c:v>130.41001892</c:v>
                </c:pt>
                <c:pt idx="539">
                  <c:v>130.17001342999998</c:v>
                </c:pt>
                <c:pt idx="540">
                  <c:v>129.93000792999999</c:v>
                </c:pt>
                <c:pt idx="541">
                  <c:v>129.69999694999998</c:v>
                </c:pt>
                <c:pt idx="542">
                  <c:v>129.46000670999999</c:v>
                </c:pt>
                <c:pt idx="543">
                  <c:v>129.21998596000003</c:v>
                </c:pt>
                <c:pt idx="544">
                  <c:v>128.97998046999999</c:v>
                </c:pt>
                <c:pt idx="545">
                  <c:v>128.74000549000002</c:v>
                </c:pt>
                <c:pt idx="546">
                  <c:v>128.49999999999997</c:v>
                </c:pt>
                <c:pt idx="547">
                  <c:v>128.25999451000001</c:v>
                </c:pt>
                <c:pt idx="548">
                  <c:v>128.01000977000001</c:v>
                </c:pt>
                <c:pt idx="549">
                  <c:v>127.78001403999997</c:v>
                </c:pt>
                <c:pt idx="550">
                  <c:v>127.52999878</c:v>
                </c:pt>
                <c:pt idx="551">
                  <c:v>127.28999329000001</c:v>
                </c:pt>
                <c:pt idx="552">
                  <c:v>127.04000854999998</c:v>
                </c:pt>
                <c:pt idx="553">
                  <c:v>126.80000304999999</c:v>
                </c:pt>
                <c:pt idx="554">
                  <c:v>126.54998779000002</c:v>
                </c:pt>
                <c:pt idx="555">
                  <c:v>126.31001280999996</c:v>
                </c:pt>
                <c:pt idx="556">
                  <c:v>126.05999756</c:v>
                </c:pt>
                <c:pt idx="557">
                  <c:v>125.81999206</c:v>
                </c:pt>
                <c:pt idx="558">
                  <c:v>125.57000731999997</c:v>
                </c:pt>
                <c:pt idx="559">
                  <c:v>125.33000182999999</c:v>
                </c:pt>
                <c:pt idx="560">
                  <c:v>125.07000732</c:v>
                </c:pt>
                <c:pt idx="561">
                  <c:v>124.82998658000002</c:v>
                </c:pt>
                <c:pt idx="562">
                  <c:v>124.58001708999998</c:v>
                </c:pt>
                <c:pt idx="563">
                  <c:v>124.32998658</c:v>
                </c:pt>
                <c:pt idx="564">
                  <c:v>124.09001160000003</c:v>
                </c:pt>
                <c:pt idx="565">
                  <c:v>123.82998658000002</c:v>
                </c:pt>
                <c:pt idx="566">
                  <c:v>123.59001159999997</c:v>
                </c:pt>
                <c:pt idx="567">
                  <c:v>123.32998656999999</c:v>
                </c:pt>
                <c:pt idx="568">
                  <c:v>123.08000182999999</c:v>
                </c:pt>
                <c:pt idx="569">
                  <c:v>122.82998657000002</c:v>
                </c:pt>
                <c:pt idx="570">
                  <c:v>122.58000183000001</c:v>
                </c:pt>
                <c:pt idx="571">
                  <c:v>122.33000182999999</c:v>
                </c:pt>
                <c:pt idx="572">
                  <c:v>122.06999205999998</c:v>
                </c:pt>
                <c:pt idx="573">
                  <c:v>121.81999207000001</c:v>
                </c:pt>
                <c:pt idx="574">
                  <c:v>121.57000732</c:v>
                </c:pt>
                <c:pt idx="575">
                  <c:v>121.30998230000003</c:v>
                </c:pt>
                <c:pt idx="576">
                  <c:v>121.05999756000003</c:v>
                </c:pt>
                <c:pt idx="577">
                  <c:v>120.81001280999996</c:v>
                </c:pt>
                <c:pt idx="578">
                  <c:v>120.54998778999999</c:v>
                </c:pt>
                <c:pt idx="579">
                  <c:v>120.2999878</c:v>
                </c:pt>
                <c:pt idx="580">
                  <c:v>120.02999878</c:v>
                </c:pt>
                <c:pt idx="581">
                  <c:v>119.77999878</c:v>
                </c:pt>
                <c:pt idx="582">
                  <c:v>119.52000427000002</c:v>
                </c:pt>
                <c:pt idx="583">
                  <c:v>119.26000977000001</c:v>
                </c:pt>
                <c:pt idx="584">
                  <c:v>119.00999451000001</c:v>
                </c:pt>
                <c:pt idx="585">
                  <c:v>118.73999024000003</c:v>
                </c:pt>
                <c:pt idx="586">
                  <c:v>118.47999573000001</c:v>
                </c:pt>
                <c:pt idx="587">
                  <c:v>118.23001097999997</c:v>
                </c:pt>
                <c:pt idx="588">
                  <c:v>117.96000670999996</c:v>
                </c:pt>
                <c:pt idx="589">
                  <c:v>117.69999694999998</c:v>
                </c:pt>
                <c:pt idx="590">
                  <c:v>117.43000792999996</c:v>
                </c:pt>
                <c:pt idx="591">
                  <c:v>117.18000794</c:v>
                </c:pt>
                <c:pt idx="592">
                  <c:v>116.91001891999997</c:v>
                </c:pt>
                <c:pt idx="593">
                  <c:v>116.65000916</c:v>
                </c:pt>
                <c:pt idx="594">
                  <c:v>116.38002013999997</c:v>
                </c:pt>
                <c:pt idx="595">
                  <c:v>116.12001038</c:v>
                </c:pt>
                <c:pt idx="596">
                  <c:v>115.85000610999998</c:v>
                </c:pt>
                <c:pt idx="597">
                  <c:v>115.5900116</c:v>
                </c:pt>
                <c:pt idx="598">
                  <c:v>115.30999755999997</c:v>
                </c:pt>
                <c:pt idx="599">
                  <c:v>115.04000853999997</c:v>
                </c:pt>
                <c:pt idx="600">
                  <c:v>114.77999877999997</c:v>
                </c:pt>
                <c:pt idx="601">
                  <c:v>114.50000000000003</c:v>
                </c:pt>
                <c:pt idx="602">
                  <c:v>114.22999573000001</c:v>
                </c:pt>
                <c:pt idx="603">
                  <c:v>113.96002197000001</c:v>
                </c:pt>
                <c:pt idx="604">
                  <c:v>113.6900177</c:v>
                </c:pt>
                <c:pt idx="605">
                  <c:v>113.41000366</c:v>
                </c:pt>
                <c:pt idx="606">
                  <c:v>113.15000914999999</c:v>
                </c:pt>
                <c:pt idx="607">
                  <c:v>112.86999512</c:v>
                </c:pt>
                <c:pt idx="608">
                  <c:v>112.58998108</c:v>
                </c:pt>
                <c:pt idx="609">
                  <c:v>112.31999205999998</c:v>
                </c:pt>
                <c:pt idx="610">
                  <c:v>112.04000853999997</c:v>
                </c:pt>
                <c:pt idx="611">
                  <c:v>111.75999451000004</c:v>
                </c:pt>
                <c:pt idx="612">
                  <c:v>111.48999023000002</c:v>
                </c:pt>
                <c:pt idx="613">
                  <c:v>111.21000671000002</c:v>
                </c:pt>
                <c:pt idx="614">
                  <c:v>110.92999268</c:v>
                </c:pt>
                <c:pt idx="615">
                  <c:v>110.64999388999999</c:v>
                </c:pt>
                <c:pt idx="616">
                  <c:v>110.37001036999996</c:v>
                </c:pt>
                <c:pt idx="617">
                  <c:v>110.08999634000003</c:v>
                </c:pt>
                <c:pt idx="618">
                  <c:v>109.80000306000002</c:v>
                </c:pt>
                <c:pt idx="619">
                  <c:v>109.52000426999999</c:v>
                </c:pt>
                <c:pt idx="620">
                  <c:v>109.23999022999999</c:v>
                </c:pt>
                <c:pt idx="621">
                  <c:v>108.96000672</c:v>
                </c:pt>
                <c:pt idx="622">
                  <c:v>108.66999817000001</c:v>
                </c:pt>
                <c:pt idx="623">
                  <c:v>108.39001465000001</c:v>
                </c:pt>
                <c:pt idx="624">
                  <c:v>108.09999085000001</c:v>
                </c:pt>
                <c:pt idx="625">
                  <c:v>107.80999755999997</c:v>
                </c:pt>
                <c:pt idx="626">
                  <c:v>107.52999878000003</c:v>
                </c:pt>
                <c:pt idx="627">
                  <c:v>107.24000548999999</c:v>
                </c:pt>
                <c:pt idx="628">
                  <c:v>106.94998168999999</c:v>
                </c:pt>
                <c:pt idx="629">
                  <c:v>106.67001341999998</c:v>
                </c:pt>
                <c:pt idx="630">
                  <c:v>106.37998962</c:v>
                </c:pt>
                <c:pt idx="631">
                  <c:v>106.08999634</c:v>
                </c:pt>
                <c:pt idx="632">
                  <c:v>105.80000304999999</c:v>
                </c:pt>
                <c:pt idx="633">
                  <c:v>105.5099945</c:v>
                </c:pt>
                <c:pt idx="634">
                  <c:v>105.22000122</c:v>
                </c:pt>
                <c:pt idx="635">
                  <c:v>104.93000794</c:v>
                </c:pt>
                <c:pt idx="636">
                  <c:v>104.63998414000002</c:v>
                </c:pt>
                <c:pt idx="637">
                  <c:v>104.33999634</c:v>
                </c:pt>
                <c:pt idx="638">
                  <c:v>104.05000304999999</c:v>
                </c:pt>
                <c:pt idx="639">
                  <c:v>103.76000977000001</c:v>
                </c:pt>
                <c:pt idx="640">
                  <c:v>103.45999146</c:v>
                </c:pt>
                <c:pt idx="641">
                  <c:v>103.16000366000003</c:v>
                </c:pt>
                <c:pt idx="642">
                  <c:v>102.87001036999999</c:v>
                </c:pt>
                <c:pt idx="643">
                  <c:v>102.57000731999997</c:v>
                </c:pt>
                <c:pt idx="644">
                  <c:v>102.27998352000003</c:v>
                </c:pt>
                <c:pt idx="645">
                  <c:v>101.96998596</c:v>
                </c:pt>
                <c:pt idx="646">
                  <c:v>101.66999817000001</c:v>
                </c:pt>
                <c:pt idx="647">
                  <c:v>101.38000488</c:v>
                </c:pt>
                <c:pt idx="648">
                  <c:v>101.07000731999997</c:v>
                </c:pt>
                <c:pt idx="649">
                  <c:v>100.77000427000002</c:v>
                </c:pt>
                <c:pt idx="650">
                  <c:v>100.46000670999996</c:v>
                </c:pt>
                <c:pt idx="651">
                  <c:v>100.16998291000002</c:v>
                </c:pt>
                <c:pt idx="652">
                  <c:v>99.869995109999991</c:v>
                </c:pt>
                <c:pt idx="653">
                  <c:v>99.550003060000023</c:v>
                </c:pt>
                <c:pt idx="654">
                  <c:v>99.250015259999969</c:v>
                </c:pt>
                <c:pt idx="655">
                  <c:v>98.940017699999999</c:v>
                </c:pt>
                <c:pt idx="656">
                  <c:v>98.630020139999971</c:v>
                </c:pt>
                <c:pt idx="657">
                  <c:v>98.330017090000013</c:v>
                </c:pt>
                <c:pt idx="658">
                  <c:v>98.019989009999989</c:v>
                </c:pt>
                <c:pt idx="659">
                  <c:v>97.710006710000016</c:v>
                </c:pt>
                <c:pt idx="660">
                  <c:v>97.40000914999996</c:v>
                </c:pt>
                <c:pt idx="661">
                  <c:v>97.090011599999997</c:v>
                </c:pt>
                <c:pt idx="662">
                  <c:v>96.779998779999971</c:v>
                </c:pt>
                <c:pt idx="663">
                  <c:v>96.47000122</c:v>
                </c:pt>
                <c:pt idx="664">
                  <c:v>96.149993900000027</c:v>
                </c:pt>
                <c:pt idx="665">
                  <c:v>95.839981080000001</c:v>
                </c:pt>
                <c:pt idx="666">
                  <c:v>95.52998352000003</c:v>
                </c:pt>
                <c:pt idx="667">
                  <c:v>95.210006709999988</c:v>
                </c:pt>
                <c:pt idx="668">
                  <c:v>94.899993899999998</c:v>
                </c:pt>
                <c:pt idx="669">
                  <c:v>94.589996339999971</c:v>
                </c:pt>
                <c:pt idx="670">
                  <c:v>94.27999878</c:v>
                </c:pt>
                <c:pt idx="671">
                  <c:v>93.960021970000014</c:v>
                </c:pt>
                <c:pt idx="672">
                  <c:v>93.639999389999986</c:v>
                </c:pt>
                <c:pt idx="673">
                  <c:v>93.330001829999986</c:v>
                </c:pt>
                <c:pt idx="674">
                  <c:v>93.009994500000005</c:v>
                </c:pt>
                <c:pt idx="675">
                  <c:v>92.68000792999996</c:v>
                </c:pt>
                <c:pt idx="676">
                  <c:v>92.369995119999999</c:v>
                </c:pt>
                <c:pt idx="677">
                  <c:v>92.050018310000013</c:v>
                </c:pt>
                <c:pt idx="678">
                  <c:v>91.740005489999987</c:v>
                </c:pt>
                <c:pt idx="679">
                  <c:v>91.419998169999985</c:v>
                </c:pt>
                <c:pt idx="680">
                  <c:v>91.090011599999997</c:v>
                </c:pt>
                <c:pt idx="681">
                  <c:v>90.769989020000025</c:v>
                </c:pt>
                <c:pt idx="682">
                  <c:v>90.450012209999983</c:v>
                </c:pt>
                <c:pt idx="683">
                  <c:v>90.119995119999999</c:v>
                </c:pt>
                <c:pt idx="684">
                  <c:v>89.80998230000003</c:v>
                </c:pt>
                <c:pt idx="685">
                  <c:v>89.479995730000041</c:v>
                </c:pt>
                <c:pt idx="686">
                  <c:v>89.159988400000003</c:v>
                </c:pt>
                <c:pt idx="687">
                  <c:v>88.839996339999999</c:v>
                </c:pt>
                <c:pt idx="688">
                  <c:v>88.510009770000011</c:v>
                </c:pt>
                <c:pt idx="689">
                  <c:v>88.179992680000026</c:v>
                </c:pt>
                <c:pt idx="690">
                  <c:v>87.860015859999976</c:v>
                </c:pt>
                <c:pt idx="691">
                  <c:v>87.529983520000002</c:v>
                </c:pt>
                <c:pt idx="692">
                  <c:v>87.199996950000013</c:v>
                </c:pt>
                <c:pt idx="693">
                  <c:v>86.870010380000025</c:v>
                </c:pt>
                <c:pt idx="694">
                  <c:v>86.550003050000015</c:v>
                </c:pt>
                <c:pt idx="695">
                  <c:v>86.220001219999972</c:v>
                </c:pt>
                <c:pt idx="696">
                  <c:v>85.889999389999986</c:v>
                </c:pt>
                <c:pt idx="697">
                  <c:v>85.559997559999999</c:v>
                </c:pt>
                <c:pt idx="698">
                  <c:v>85.22000122</c:v>
                </c:pt>
                <c:pt idx="699">
                  <c:v>84.900009149999988</c:v>
                </c:pt>
                <c:pt idx="700">
                  <c:v>84.559997559999999</c:v>
                </c:pt>
                <c:pt idx="701">
                  <c:v>84.229995730000013</c:v>
                </c:pt>
                <c:pt idx="702">
                  <c:v>83.899993900000027</c:v>
                </c:pt>
                <c:pt idx="703">
                  <c:v>83.559997559999999</c:v>
                </c:pt>
                <c:pt idx="704">
                  <c:v>83.229995729999985</c:v>
                </c:pt>
                <c:pt idx="705">
                  <c:v>82.899993899999998</c:v>
                </c:pt>
                <c:pt idx="706">
                  <c:v>82.559997559999999</c:v>
                </c:pt>
                <c:pt idx="707">
                  <c:v>82.22000122</c:v>
                </c:pt>
                <c:pt idx="708">
                  <c:v>81.880004880000001</c:v>
                </c:pt>
                <c:pt idx="709">
                  <c:v>81.549987800000025</c:v>
                </c:pt>
                <c:pt idx="710">
                  <c:v>81.22000122</c:v>
                </c:pt>
                <c:pt idx="711">
                  <c:v>80.879989630000011</c:v>
                </c:pt>
                <c:pt idx="712">
                  <c:v>80.539993290000012</c:v>
                </c:pt>
                <c:pt idx="713">
                  <c:v>80.209991459999998</c:v>
                </c:pt>
                <c:pt idx="714">
                  <c:v>79.860000609999986</c:v>
                </c:pt>
                <c:pt idx="715">
                  <c:v>79.519989019999997</c:v>
                </c:pt>
                <c:pt idx="716">
                  <c:v>79.179992679999998</c:v>
                </c:pt>
                <c:pt idx="717">
                  <c:v>78.850006100000002</c:v>
                </c:pt>
                <c:pt idx="718">
                  <c:v>78.5</c:v>
                </c:pt>
                <c:pt idx="719">
                  <c:v>78.159988410000011</c:v>
                </c:pt>
                <c:pt idx="720">
                  <c:v>77.809997559999999</c:v>
                </c:pt>
                <c:pt idx="721">
                  <c:v>77.480010979999975</c:v>
                </c:pt>
                <c:pt idx="722">
                  <c:v>77.139999389999986</c:v>
                </c:pt>
                <c:pt idx="723">
                  <c:v>76.789993290000012</c:v>
                </c:pt>
                <c:pt idx="724">
                  <c:v>76.440002440000001</c:v>
                </c:pt>
                <c:pt idx="725">
                  <c:v>76.099990850000012</c:v>
                </c:pt>
                <c:pt idx="726">
                  <c:v>75.75</c:v>
                </c:pt>
                <c:pt idx="727">
                  <c:v>75.399993899999998</c:v>
                </c:pt>
                <c:pt idx="728">
                  <c:v>75.050003049999987</c:v>
                </c:pt>
                <c:pt idx="729">
                  <c:v>74.690002440000001</c:v>
                </c:pt>
                <c:pt idx="730">
                  <c:v>74.339996339999999</c:v>
                </c:pt>
                <c:pt idx="731">
                  <c:v>73.989990239999997</c:v>
                </c:pt>
                <c:pt idx="732">
                  <c:v>73.630004879999973</c:v>
                </c:pt>
                <c:pt idx="733">
                  <c:v>73.270004270000015</c:v>
                </c:pt>
                <c:pt idx="734">
                  <c:v>72.919998170000014</c:v>
                </c:pt>
                <c:pt idx="735">
                  <c:v>72.559997559999999</c:v>
                </c:pt>
                <c:pt idx="736">
                  <c:v>72.210006709999988</c:v>
                </c:pt>
                <c:pt idx="737">
                  <c:v>71.839996339999999</c:v>
                </c:pt>
                <c:pt idx="738">
                  <c:v>71.479995730000013</c:v>
                </c:pt>
                <c:pt idx="739">
                  <c:v>71.130004879999973</c:v>
                </c:pt>
                <c:pt idx="740">
                  <c:v>70.760009760000003</c:v>
                </c:pt>
                <c:pt idx="741">
                  <c:v>70.399993899999998</c:v>
                </c:pt>
                <c:pt idx="742">
                  <c:v>70.02999878</c:v>
                </c:pt>
                <c:pt idx="743">
                  <c:v>69.680007929999988</c:v>
                </c:pt>
                <c:pt idx="744">
                  <c:v>69.309997560000028</c:v>
                </c:pt>
                <c:pt idx="745">
                  <c:v>68.940002440000001</c:v>
                </c:pt>
                <c:pt idx="746">
                  <c:v>68.569992070000012</c:v>
                </c:pt>
                <c:pt idx="747">
                  <c:v>68.210006709999988</c:v>
                </c:pt>
                <c:pt idx="748">
                  <c:v>67.839996339999999</c:v>
                </c:pt>
                <c:pt idx="749">
                  <c:v>67.47000122</c:v>
                </c:pt>
                <c:pt idx="750">
                  <c:v>67.099990850000012</c:v>
                </c:pt>
                <c:pt idx="751">
                  <c:v>66.72000122</c:v>
                </c:pt>
                <c:pt idx="752">
                  <c:v>66.349990850000012</c:v>
                </c:pt>
                <c:pt idx="753">
                  <c:v>65.979995729999985</c:v>
                </c:pt>
                <c:pt idx="754">
                  <c:v>65.589996339999999</c:v>
                </c:pt>
                <c:pt idx="755">
                  <c:v>65.22000122</c:v>
                </c:pt>
                <c:pt idx="756">
                  <c:v>64.839996339999999</c:v>
                </c:pt>
                <c:pt idx="757">
                  <c:v>64.47000122</c:v>
                </c:pt>
                <c:pt idx="758">
                  <c:v>64.080001830000015</c:v>
                </c:pt>
                <c:pt idx="759">
                  <c:v>63.709991459999998</c:v>
                </c:pt>
                <c:pt idx="760">
                  <c:v>63.330001830000015</c:v>
                </c:pt>
                <c:pt idx="761">
                  <c:v>62.939987190000011</c:v>
                </c:pt>
                <c:pt idx="762">
                  <c:v>62.559997560000028</c:v>
                </c:pt>
                <c:pt idx="763">
                  <c:v>62.179992679999998</c:v>
                </c:pt>
                <c:pt idx="764">
                  <c:v>61.789993290000012</c:v>
                </c:pt>
                <c:pt idx="765">
                  <c:v>61.410003660000001</c:v>
                </c:pt>
                <c:pt idx="766">
                  <c:v>61.020004270000015</c:v>
                </c:pt>
                <c:pt idx="767">
                  <c:v>60.639999389999986</c:v>
                </c:pt>
                <c:pt idx="768">
                  <c:v>60.25</c:v>
                </c:pt>
                <c:pt idx="769">
                  <c:v>59.869995119999999</c:v>
                </c:pt>
                <c:pt idx="770">
                  <c:v>59.479995730000013</c:v>
                </c:pt>
                <c:pt idx="771">
                  <c:v>59.100006100000002</c:v>
                </c:pt>
                <c:pt idx="772">
                  <c:v>58.709991460000026</c:v>
                </c:pt>
                <c:pt idx="773">
                  <c:v>58.319992070000012</c:v>
                </c:pt>
                <c:pt idx="774">
                  <c:v>57.930007929999988</c:v>
                </c:pt>
                <c:pt idx="775">
                  <c:v>57.539993290000012</c:v>
                </c:pt>
                <c:pt idx="776">
                  <c:v>57.160003660000001</c:v>
                </c:pt>
                <c:pt idx="777">
                  <c:v>56.770004269999987</c:v>
                </c:pt>
                <c:pt idx="778">
                  <c:v>56.379989630000011</c:v>
                </c:pt>
                <c:pt idx="779">
                  <c:v>56</c:v>
                </c:pt>
                <c:pt idx="780">
                  <c:v>55.599990850000012</c:v>
                </c:pt>
                <c:pt idx="781">
                  <c:v>55.22000122</c:v>
                </c:pt>
                <c:pt idx="782">
                  <c:v>54.830001830000015</c:v>
                </c:pt>
                <c:pt idx="783">
                  <c:v>54.429992679999998</c:v>
                </c:pt>
                <c:pt idx="784">
                  <c:v>54.050003050000015</c:v>
                </c:pt>
                <c:pt idx="785">
                  <c:v>53.660003660000001</c:v>
                </c:pt>
                <c:pt idx="786">
                  <c:v>53.270004269999987</c:v>
                </c:pt>
                <c:pt idx="787">
                  <c:v>52.869995119999999</c:v>
                </c:pt>
                <c:pt idx="788">
                  <c:v>52.490005489999987</c:v>
                </c:pt>
                <c:pt idx="789">
                  <c:v>52.099990850000012</c:v>
                </c:pt>
                <c:pt idx="790">
                  <c:v>51.699996950000013</c:v>
                </c:pt>
                <c:pt idx="791">
                  <c:v>51.310012809999989</c:v>
                </c:pt>
                <c:pt idx="792">
                  <c:v>50.919998169999985</c:v>
                </c:pt>
                <c:pt idx="793">
                  <c:v>50.539993290000012</c:v>
                </c:pt>
                <c:pt idx="794">
                  <c:v>50.150009149999988</c:v>
                </c:pt>
                <c:pt idx="795">
                  <c:v>49.770004269999987</c:v>
                </c:pt>
                <c:pt idx="796">
                  <c:v>49.369995120000027</c:v>
                </c:pt>
                <c:pt idx="797">
                  <c:v>48.990005490000016</c:v>
                </c:pt>
                <c:pt idx="798">
                  <c:v>48.610000609999986</c:v>
                </c:pt>
                <c:pt idx="799">
                  <c:v>48.210006710000016</c:v>
                </c:pt>
                <c:pt idx="800">
                  <c:v>47.819992070000012</c:v>
                </c:pt>
                <c:pt idx="801">
                  <c:v>47.439987190000011</c:v>
                </c:pt>
                <c:pt idx="802">
                  <c:v>47.050003050000015</c:v>
                </c:pt>
                <c:pt idx="803">
                  <c:v>46.669998170000014</c:v>
                </c:pt>
                <c:pt idx="804">
                  <c:v>46.27999878</c:v>
                </c:pt>
                <c:pt idx="805">
                  <c:v>45.889999390000014</c:v>
                </c:pt>
                <c:pt idx="806">
                  <c:v>45.509994510000013</c:v>
                </c:pt>
                <c:pt idx="807">
                  <c:v>45.129989630000011</c:v>
                </c:pt>
                <c:pt idx="808">
                  <c:v>44.740005490000016</c:v>
                </c:pt>
                <c:pt idx="809">
                  <c:v>44.349990850000012</c:v>
                </c:pt>
                <c:pt idx="810">
                  <c:v>43.97000122</c:v>
                </c:pt>
                <c:pt idx="811">
                  <c:v>43.589996339999999</c:v>
                </c:pt>
                <c:pt idx="812">
                  <c:v>43.209991460000026</c:v>
                </c:pt>
                <c:pt idx="813">
                  <c:v>42.839996339999999</c:v>
                </c:pt>
                <c:pt idx="814">
                  <c:v>42.459991460000026</c:v>
                </c:pt>
                <c:pt idx="815">
                  <c:v>42.089996339999999</c:v>
                </c:pt>
                <c:pt idx="816">
                  <c:v>41.709991459999998</c:v>
                </c:pt>
                <c:pt idx="817">
                  <c:v>41.339996340000027</c:v>
                </c:pt>
                <c:pt idx="818">
                  <c:v>40.960006709999988</c:v>
                </c:pt>
                <c:pt idx="819">
                  <c:v>40.600006100000002</c:v>
                </c:pt>
                <c:pt idx="820">
                  <c:v>40.22000122</c:v>
                </c:pt>
                <c:pt idx="821">
                  <c:v>39.860000609999986</c:v>
                </c:pt>
                <c:pt idx="822">
                  <c:v>39.489990239999997</c:v>
                </c:pt>
                <c:pt idx="823">
                  <c:v>39.129989630000011</c:v>
                </c:pt>
                <c:pt idx="824">
                  <c:v>38.759994509999984</c:v>
                </c:pt>
                <c:pt idx="825">
                  <c:v>38.400009149999988</c:v>
                </c:pt>
                <c:pt idx="826">
                  <c:v>38.02999878</c:v>
                </c:pt>
                <c:pt idx="827">
                  <c:v>37.669998170000014</c:v>
                </c:pt>
                <c:pt idx="828">
                  <c:v>37.309997559999999</c:v>
                </c:pt>
                <c:pt idx="829">
                  <c:v>36.949996950000013</c:v>
                </c:pt>
                <c:pt idx="830">
                  <c:v>36.589996340000027</c:v>
                </c:pt>
                <c:pt idx="831">
                  <c:v>36.230010979999975</c:v>
                </c:pt>
                <c:pt idx="832">
                  <c:v>35.879989630000011</c:v>
                </c:pt>
                <c:pt idx="833">
                  <c:v>35.52999878</c:v>
                </c:pt>
                <c:pt idx="834">
                  <c:v>35.180007929999988</c:v>
                </c:pt>
                <c:pt idx="835">
                  <c:v>34.819992070000012</c:v>
                </c:pt>
                <c:pt idx="836">
                  <c:v>34.47000122</c:v>
                </c:pt>
                <c:pt idx="837">
                  <c:v>34.119995119999999</c:v>
                </c:pt>
                <c:pt idx="838">
                  <c:v>33.770004269999987</c:v>
                </c:pt>
                <c:pt idx="839">
                  <c:v>33.419998170000014</c:v>
                </c:pt>
                <c:pt idx="840">
                  <c:v>33.080001830000015</c:v>
                </c:pt>
                <c:pt idx="841">
                  <c:v>32.729995730000013</c:v>
                </c:pt>
                <c:pt idx="842">
                  <c:v>32.400009149999988</c:v>
                </c:pt>
                <c:pt idx="843">
                  <c:v>32.050003049999987</c:v>
                </c:pt>
                <c:pt idx="844">
                  <c:v>31.709991459999998</c:v>
                </c:pt>
                <c:pt idx="845">
                  <c:v>31.370010369999989</c:v>
                </c:pt>
                <c:pt idx="846">
                  <c:v>31.029998780000028</c:v>
                </c:pt>
                <c:pt idx="847">
                  <c:v>30.699996950000013</c:v>
                </c:pt>
                <c:pt idx="848">
                  <c:v>30.360000610000014</c:v>
                </c:pt>
                <c:pt idx="849">
                  <c:v>30.02999878</c:v>
                </c:pt>
                <c:pt idx="850">
                  <c:v>29.699996949999985</c:v>
                </c:pt>
                <c:pt idx="851">
                  <c:v>29.370010369999989</c:v>
                </c:pt>
                <c:pt idx="852">
                  <c:v>29.039993289999984</c:v>
                </c:pt>
                <c:pt idx="853">
                  <c:v>28.72000122</c:v>
                </c:pt>
                <c:pt idx="854">
                  <c:v>28.379989630000011</c:v>
                </c:pt>
                <c:pt idx="855">
                  <c:v>28.060012809999989</c:v>
                </c:pt>
                <c:pt idx="856">
                  <c:v>27.740005489999987</c:v>
                </c:pt>
                <c:pt idx="857">
                  <c:v>27.419998170000014</c:v>
                </c:pt>
                <c:pt idx="858">
                  <c:v>27.099990850000012</c:v>
                </c:pt>
                <c:pt idx="859">
                  <c:v>26.77999878</c:v>
                </c:pt>
                <c:pt idx="860">
                  <c:v>26.46998597000001</c:v>
                </c:pt>
                <c:pt idx="861">
                  <c:v>26.139999389999986</c:v>
                </c:pt>
                <c:pt idx="862">
                  <c:v>25.830001829999986</c:v>
                </c:pt>
                <c:pt idx="863">
                  <c:v>25.520004270000015</c:v>
                </c:pt>
                <c:pt idx="864">
                  <c:v>25.200012199999975</c:v>
                </c:pt>
                <c:pt idx="865">
                  <c:v>24.889999390000014</c:v>
                </c:pt>
                <c:pt idx="866">
                  <c:v>24.570007319999974</c:v>
                </c:pt>
                <c:pt idx="867">
                  <c:v>24.260009760000003</c:v>
                </c:pt>
                <c:pt idx="868">
                  <c:v>23.959991459999998</c:v>
                </c:pt>
                <c:pt idx="869">
                  <c:v>23.649993899999998</c:v>
                </c:pt>
                <c:pt idx="870">
                  <c:v>23.349990850000012</c:v>
                </c:pt>
                <c:pt idx="871">
                  <c:v>23.039993290000012</c:v>
                </c:pt>
                <c:pt idx="872">
                  <c:v>22.739990239999997</c:v>
                </c:pt>
                <c:pt idx="873">
                  <c:v>22.430007929999988</c:v>
                </c:pt>
                <c:pt idx="874">
                  <c:v>22.139999389999986</c:v>
                </c:pt>
                <c:pt idx="875">
                  <c:v>21.839996339999999</c:v>
                </c:pt>
                <c:pt idx="876">
                  <c:v>21.540008539999974</c:v>
                </c:pt>
                <c:pt idx="877">
                  <c:v>21.239990239999997</c:v>
                </c:pt>
                <c:pt idx="878">
                  <c:v>20.949996950000013</c:v>
                </c:pt>
                <c:pt idx="879">
                  <c:v>20.639999389999986</c:v>
                </c:pt>
                <c:pt idx="880">
                  <c:v>20.350006100000002</c:v>
                </c:pt>
                <c:pt idx="881">
                  <c:v>20.050003050000015</c:v>
                </c:pt>
                <c:pt idx="882">
                  <c:v>19.75</c:v>
                </c:pt>
                <c:pt idx="883">
                  <c:v>19.449996949999985</c:v>
                </c:pt>
                <c:pt idx="884">
                  <c:v>19.160003660000001</c:v>
                </c:pt>
                <c:pt idx="885">
                  <c:v>18.860000610000014</c:v>
                </c:pt>
                <c:pt idx="886">
                  <c:v>18.559997559999999</c:v>
                </c:pt>
                <c:pt idx="887">
                  <c:v>18.269989019999997</c:v>
                </c:pt>
                <c:pt idx="888">
                  <c:v>17.97000122</c:v>
                </c:pt>
                <c:pt idx="889">
                  <c:v>17.680007929999988</c:v>
                </c:pt>
                <c:pt idx="890">
                  <c:v>17.379989630000011</c:v>
                </c:pt>
                <c:pt idx="891">
                  <c:v>17.080001830000015</c:v>
                </c:pt>
                <c:pt idx="892">
                  <c:v>16.789993290000012</c:v>
                </c:pt>
                <c:pt idx="893">
                  <c:v>16.490005489999987</c:v>
                </c:pt>
                <c:pt idx="894">
                  <c:v>16.199996949999985</c:v>
                </c:pt>
                <c:pt idx="895">
                  <c:v>15.900009149999988</c:v>
                </c:pt>
                <c:pt idx="896">
                  <c:v>15.610000609999986</c:v>
                </c:pt>
                <c:pt idx="897">
                  <c:v>15.320007320000002</c:v>
                </c:pt>
                <c:pt idx="898">
                  <c:v>15.020004269999987</c:v>
                </c:pt>
                <c:pt idx="899">
                  <c:v>14.740005490000016</c:v>
                </c:pt>
                <c:pt idx="900">
                  <c:v>14.440002440000001</c:v>
                </c:pt>
                <c:pt idx="901">
                  <c:v>14.149993899999998</c:v>
                </c:pt>
                <c:pt idx="902">
                  <c:v>13.849990850000012</c:v>
                </c:pt>
                <c:pt idx="903">
                  <c:v>13.570007320000002</c:v>
                </c:pt>
                <c:pt idx="904">
                  <c:v>13.270004269999987</c:v>
                </c:pt>
                <c:pt idx="905">
                  <c:v>12.97000122</c:v>
                </c:pt>
                <c:pt idx="906">
                  <c:v>12.680007929999988</c:v>
                </c:pt>
                <c:pt idx="907">
                  <c:v>12.389999389999986</c:v>
                </c:pt>
                <c:pt idx="908">
                  <c:v>12.089996340000027</c:v>
                </c:pt>
                <c:pt idx="909">
                  <c:v>11.799987800000025</c:v>
                </c:pt>
                <c:pt idx="910">
                  <c:v>11.510009760000003</c:v>
                </c:pt>
                <c:pt idx="911">
                  <c:v>11.22000122</c:v>
                </c:pt>
                <c:pt idx="912">
                  <c:v>10.919998170000014</c:v>
                </c:pt>
                <c:pt idx="913">
                  <c:v>10.619995119999999</c:v>
                </c:pt>
                <c:pt idx="914">
                  <c:v>10.330001830000015</c:v>
                </c:pt>
                <c:pt idx="915">
                  <c:v>10.039993290000012</c:v>
                </c:pt>
                <c:pt idx="916">
                  <c:v>9.7399902399999974</c:v>
                </c:pt>
                <c:pt idx="917">
                  <c:v>9.4500121999999749</c:v>
                </c:pt>
                <c:pt idx="918">
                  <c:v>9.1499938999999983</c:v>
                </c:pt>
                <c:pt idx="919">
                  <c:v>8.8600006100000144</c:v>
                </c:pt>
                <c:pt idx="920">
                  <c:v>8.5700073199999736</c:v>
                </c:pt>
                <c:pt idx="921">
                  <c:v>8.2699890200000254</c:v>
                </c:pt>
                <c:pt idx="922">
                  <c:v>7.980010980000003</c:v>
                </c:pt>
                <c:pt idx="923">
                  <c:v>7.6900024400000007</c:v>
                </c:pt>
                <c:pt idx="924">
                  <c:v>7.389999390000014</c:v>
                </c:pt>
                <c:pt idx="925">
                  <c:v>7.0999908500000117</c:v>
                </c:pt>
                <c:pt idx="926">
                  <c:v>6.8200073199999736</c:v>
                </c:pt>
                <c:pt idx="927">
                  <c:v>6.5200042699999869</c:v>
                </c:pt>
                <c:pt idx="928">
                  <c:v>6.2299957299999846</c:v>
                </c:pt>
                <c:pt idx="929">
                  <c:v>5.9400024400000007</c:v>
                </c:pt>
                <c:pt idx="930">
                  <c:v>5.6500091499999883</c:v>
                </c:pt>
                <c:pt idx="931">
                  <c:v>5.3700103699999886</c:v>
                </c:pt>
                <c:pt idx="932">
                  <c:v>5.0799865799999964</c:v>
                </c:pt>
                <c:pt idx="933">
                  <c:v>4.7999878000000251</c:v>
                </c:pt>
                <c:pt idx="934">
                  <c:v>4.5099945099999843</c:v>
                </c:pt>
                <c:pt idx="935">
                  <c:v>4.230010980000003</c:v>
                </c:pt>
                <c:pt idx="936">
                  <c:v>3.9400024400000007</c:v>
                </c:pt>
                <c:pt idx="937">
                  <c:v>3.660003660000001</c:v>
                </c:pt>
                <c:pt idx="938">
                  <c:v>3.3700103699999886</c:v>
                </c:pt>
                <c:pt idx="939">
                  <c:v>3.0900115899999889</c:v>
                </c:pt>
                <c:pt idx="940">
                  <c:v>2.8099975599999993</c:v>
                </c:pt>
                <c:pt idx="941">
                  <c:v>2.5299987799999997</c:v>
                </c:pt>
                <c:pt idx="942">
                  <c:v>2.25</c:v>
                </c:pt>
                <c:pt idx="943">
                  <c:v>1.9700012200000003</c:v>
                </c:pt>
                <c:pt idx="944">
                  <c:v>1.6900024400000007</c:v>
                </c:pt>
                <c:pt idx="945">
                  <c:v>1.4199981700000137</c:v>
                </c:pt>
                <c:pt idx="946">
                  <c:v>1.1399993899999856</c:v>
                </c:pt>
                <c:pt idx="947">
                  <c:v>0.86999511999999868</c:v>
                </c:pt>
                <c:pt idx="948">
                  <c:v>0.59001158999998893</c:v>
                </c:pt>
                <c:pt idx="949">
                  <c:v>0.31999207000001206</c:v>
                </c:pt>
                <c:pt idx="950">
                  <c:v>5.0003049999986615E-2</c:v>
                </c:pt>
                <c:pt idx="951">
                  <c:v>-0.21000670999998761</c:v>
                </c:pt>
                <c:pt idx="952">
                  <c:v>-0.47999572999998463</c:v>
                </c:pt>
                <c:pt idx="953">
                  <c:v>-0.75</c:v>
                </c:pt>
                <c:pt idx="954">
                  <c:v>-1.0200042699999869</c:v>
                </c:pt>
                <c:pt idx="955">
                  <c:v>-1.2799987799999997</c:v>
                </c:pt>
                <c:pt idx="956">
                  <c:v>-1.5599975599999993</c:v>
                </c:pt>
                <c:pt idx="957">
                  <c:v>-1.8199920700000121</c:v>
                </c:pt>
                <c:pt idx="958">
                  <c:v>-2.089996339999999</c:v>
                </c:pt>
                <c:pt idx="959">
                  <c:v>-2.339996339999999</c:v>
                </c:pt>
                <c:pt idx="960">
                  <c:v>-2.6100006100000144</c:v>
                </c:pt>
                <c:pt idx="961">
                  <c:v>-2.8699951199999987</c:v>
                </c:pt>
                <c:pt idx="962">
                  <c:v>-3.1300048800000013</c:v>
                </c:pt>
                <c:pt idx="963">
                  <c:v>-3.389999390000014</c:v>
                </c:pt>
                <c:pt idx="964">
                  <c:v>-3.6500091499999883</c:v>
                </c:pt>
                <c:pt idx="965">
                  <c:v>-3.8999938999999983</c:v>
                </c:pt>
                <c:pt idx="966">
                  <c:v>-4.1599884100000111</c:v>
                </c:pt>
                <c:pt idx="967">
                  <c:v>-4.410003660000001</c:v>
                </c:pt>
                <c:pt idx="968">
                  <c:v>-4.6699981699999853</c:v>
                </c:pt>
                <c:pt idx="969">
                  <c:v>-4.9199981699999853</c:v>
                </c:pt>
                <c:pt idx="970">
                  <c:v>-5.1699981699999853</c:v>
                </c:pt>
                <c:pt idx="971">
                  <c:v>-5.4199981699999853</c:v>
                </c:pt>
                <c:pt idx="972">
                  <c:v>-5.6599884100000111</c:v>
                </c:pt>
                <c:pt idx="973">
                  <c:v>-5.9200134200000036</c:v>
                </c:pt>
                <c:pt idx="974">
                  <c:v>-6.1699981700000137</c:v>
                </c:pt>
                <c:pt idx="975">
                  <c:v>-6.4200134199999752</c:v>
                </c:pt>
                <c:pt idx="976">
                  <c:v>-6.6699981699999853</c:v>
                </c:pt>
                <c:pt idx="977">
                  <c:v>-6.910003660000001</c:v>
                </c:pt>
                <c:pt idx="978">
                  <c:v>-7.1599884100000111</c:v>
                </c:pt>
                <c:pt idx="979">
                  <c:v>-7.4099884100000111</c:v>
                </c:pt>
                <c:pt idx="980">
                  <c:v>-7.6599884100000111</c:v>
                </c:pt>
                <c:pt idx="981">
                  <c:v>-7.8999938999999983</c:v>
                </c:pt>
                <c:pt idx="982">
                  <c:v>-8.1500091499999883</c:v>
                </c:pt>
                <c:pt idx="983">
                  <c:v>-8.4000091499999883</c:v>
                </c:pt>
                <c:pt idx="984">
                  <c:v>-8.6499938999999983</c:v>
                </c:pt>
                <c:pt idx="985">
                  <c:v>-8.8999939000000268</c:v>
                </c:pt>
                <c:pt idx="986">
                  <c:v>-9.1499938999999983</c:v>
                </c:pt>
                <c:pt idx="987">
                  <c:v>-9.3800048800000013</c:v>
                </c:pt>
                <c:pt idx="988">
                  <c:v>-9.6299896300000114</c:v>
                </c:pt>
                <c:pt idx="989">
                  <c:v>-9.8800048800000013</c:v>
                </c:pt>
                <c:pt idx="990">
                  <c:v>-10.130004880000001</c:v>
                </c:pt>
                <c:pt idx="991">
                  <c:v>-10.379989630000011</c:v>
                </c:pt>
                <c:pt idx="992">
                  <c:v>-10.630004880000001</c:v>
                </c:pt>
                <c:pt idx="993">
                  <c:v>-10.870010369999989</c:v>
                </c:pt>
                <c:pt idx="994">
                  <c:v>-11.119995119999999</c:v>
                </c:pt>
                <c:pt idx="995">
                  <c:v>-11.360000610000014</c:v>
                </c:pt>
                <c:pt idx="996">
                  <c:v>-11.599990850000012</c:v>
                </c:pt>
                <c:pt idx="997">
                  <c:v>-11.850006099999973</c:v>
                </c:pt>
                <c:pt idx="998">
                  <c:v>-12.089996339999999</c:v>
                </c:pt>
                <c:pt idx="999">
                  <c:v>-12.319992070000012</c:v>
                </c:pt>
                <c:pt idx="1000">
                  <c:v>-12.570007320000002</c:v>
                </c:pt>
                <c:pt idx="1001">
                  <c:v>-12.800003050000015</c:v>
                </c:pt>
                <c:pt idx="1002">
                  <c:v>-13.050003050000015</c:v>
                </c:pt>
                <c:pt idx="1003">
                  <c:v>-13.27999878</c:v>
                </c:pt>
                <c:pt idx="1004">
                  <c:v>-13.519989020000025</c:v>
                </c:pt>
                <c:pt idx="1005">
                  <c:v>-13.75</c:v>
                </c:pt>
                <c:pt idx="1006">
                  <c:v>-13.990005490000016</c:v>
                </c:pt>
                <c:pt idx="1007">
                  <c:v>-14.22000122</c:v>
                </c:pt>
                <c:pt idx="1008">
                  <c:v>-14.449996949999985</c:v>
                </c:pt>
                <c:pt idx="1009">
                  <c:v>-14.679992680000026</c:v>
                </c:pt>
                <c:pt idx="1010">
                  <c:v>-14.910003660000001</c:v>
                </c:pt>
                <c:pt idx="1011">
                  <c:v>-15.139999389999986</c:v>
                </c:pt>
                <c:pt idx="1012">
                  <c:v>-15.369995120000027</c:v>
                </c:pt>
                <c:pt idx="1013">
                  <c:v>-15.600006100000002</c:v>
                </c:pt>
                <c:pt idx="1014">
                  <c:v>-15.820007319999974</c:v>
                </c:pt>
                <c:pt idx="1015">
                  <c:v>-16.049987800000025</c:v>
                </c:pt>
                <c:pt idx="1016">
                  <c:v>-16.27999878</c:v>
                </c:pt>
                <c:pt idx="1017">
                  <c:v>-16.5</c:v>
                </c:pt>
                <c:pt idx="1018">
                  <c:v>-16.729995729999985</c:v>
                </c:pt>
                <c:pt idx="1019">
                  <c:v>-16.960006710000016</c:v>
                </c:pt>
                <c:pt idx="1020">
                  <c:v>-17.180007929999988</c:v>
                </c:pt>
                <c:pt idx="1021">
                  <c:v>-17.399993899999998</c:v>
                </c:pt>
                <c:pt idx="1022">
                  <c:v>-17.620010369999989</c:v>
                </c:pt>
                <c:pt idx="1023">
                  <c:v>-17.850006099999973</c:v>
                </c:pt>
                <c:pt idx="1024">
                  <c:v>-18.069992070000012</c:v>
                </c:pt>
                <c:pt idx="1025">
                  <c:v>-18.27999878</c:v>
                </c:pt>
                <c:pt idx="1026">
                  <c:v>-18.5</c:v>
                </c:pt>
                <c:pt idx="1027">
                  <c:v>-18.72000122</c:v>
                </c:pt>
                <c:pt idx="1028">
                  <c:v>-18.940002440000001</c:v>
                </c:pt>
                <c:pt idx="1029">
                  <c:v>-19.150001520000004</c:v>
                </c:pt>
                <c:pt idx="1030">
                  <c:v>-19.360008239999999</c:v>
                </c:pt>
                <c:pt idx="1031">
                  <c:v>-19.58000183</c:v>
                </c:pt>
                <c:pt idx="1032">
                  <c:v>-19.790008540000002</c:v>
                </c:pt>
                <c:pt idx="1033">
                  <c:v>-19.999992370000001</c:v>
                </c:pt>
                <c:pt idx="1034">
                  <c:v>-20.219993590000001</c:v>
                </c:pt>
                <c:pt idx="1035">
                  <c:v>-20.419998169999985</c:v>
                </c:pt>
                <c:pt idx="1036">
                  <c:v>-20.639999389999986</c:v>
                </c:pt>
                <c:pt idx="1037">
                  <c:v>-20.839996339999999</c:v>
                </c:pt>
                <c:pt idx="1038">
                  <c:v>-21.050003049999987</c:v>
                </c:pt>
                <c:pt idx="1039">
                  <c:v>-21.250007629999999</c:v>
                </c:pt>
                <c:pt idx="1040">
                  <c:v>-21.459999089999997</c:v>
                </c:pt>
                <c:pt idx="1041">
                  <c:v>-21.670005799999984</c:v>
                </c:pt>
                <c:pt idx="1042">
                  <c:v>-21.869995119999999</c:v>
                </c:pt>
                <c:pt idx="1043">
                  <c:v>-22.059997560000014</c:v>
                </c:pt>
                <c:pt idx="1044">
                  <c:v>-22.26000212999999</c:v>
                </c:pt>
                <c:pt idx="1045">
                  <c:v>-22.459999080000003</c:v>
                </c:pt>
                <c:pt idx="1046">
                  <c:v>-22.669998170000014</c:v>
                </c:pt>
                <c:pt idx="1047">
                  <c:v>-22.859992989999995</c:v>
                </c:pt>
                <c:pt idx="1048">
                  <c:v>-23.049995429999996</c:v>
                </c:pt>
                <c:pt idx="1049">
                  <c:v>-23.250007629999999</c:v>
                </c:pt>
                <c:pt idx="1050">
                  <c:v>-23.450004570000004</c:v>
                </c:pt>
                <c:pt idx="1051">
                  <c:v>-23.640007010000005</c:v>
                </c:pt>
                <c:pt idx="1052">
                  <c:v>-23.840003969999984</c:v>
                </c:pt>
                <c:pt idx="1053">
                  <c:v>-24.030006409999984</c:v>
                </c:pt>
                <c:pt idx="1054">
                  <c:v>-24.220008849999985</c:v>
                </c:pt>
                <c:pt idx="1055">
                  <c:v>-24.409996030000016</c:v>
                </c:pt>
                <c:pt idx="1056">
                  <c:v>-24.599998480000011</c:v>
                </c:pt>
                <c:pt idx="1057">
                  <c:v>-24.790000920000011</c:v>
                </c:pt>
                <c:pt idx="1058">
                  <c:v>-24.980003359999984</c:v>
                </c:pt>
                <c:pt idx="1059">
                  <c:v>-25.160003660000001</c:v>
                </c:pt>
                <c:pt idx="1060">
                  <c:v>-25.359992980000015</c:v>
                </c:pt>
                <c:pt idx="1061">
                  <c:v>-25.540000919999997</c:v>
                </c:pt>
                <c:pt idx="1062">
                  <c:v>-25.730003359999998</c:v>
                </c:pt>
                <c:pt idx="1063">
                  <c:v>-25.919990540000001</c:v>
                </c:pt>
                <c:pt idx="1064">
                  <c:v>-26.100006100000002</c:v>
                </c:pt>
                <c:pt idx="1065">
                  <c:v>-26.27999878</c:v>
                </c:pt>
                <c:pt idx="1066">
                  <c:v>-26.460006709999988</c:v>
                </c:pt>
                <c:pt idx="1067">
                  <c:v>-26.649993900000013</c:v>
                </c:pt>
                <c:pt idx="1068">
                  <c:v>-26.820007319999988</c:v>
                </c:pt>
                <c:pt idx="1069">
                  <c:v>-27</c:v>
                </c:pt>
                <c:pt idx="1070">
                  <c:v>-27.169998169999985</c:v>
                </c:pt>
                <c:pt idx="1071">
                  <c:v>-27.349998479999996</c:v>
                </c:pt>
                <c:pt idx="1072">
                  <c:v>-27.51999665000001</c:v>
                </c:pt>
                <c:pt idx="1073">
                  <c:v>-27.689994810000016</c:v>
                </c:pt>
                <c:pt idx="1074">
                  <c:v>-27.869995119999999</c:v>
                </c:pt>
                <c:pt idx="1075">
                  <c:v>-28.039993289999998</c:v>
                </c:pt>
                <c:pt idx="1076">
                  <c:v>-28.199996949999999</c:v>
                </c:pt>
                <c:pt idx="1077">
                  <c:v>-28.37999726000001</c:v>
                </c:pt>
                <c:pt idx="1078">
                  <c:v>-28.549995420000016</c:v>
                </c:pt>
                <c:pt idx="1079">
                  <c:v>-28.700004570000004</c:v>
                </c:pt>
                <c:pt idx="1080">
                  <c:v>-28.869995120000013</c:v>
                </c:pt>
                <c:pt idx="1081">
                  <c:v>-29.039993290000012</c:v>
                </c:pt>
                <c:pt idx="1082">
                  <c:v>-29.200004579999998</c:v>
                </c:pt>
                <c:pt idx="1083">
                  <c:v>-29.370002740000004</c:v>
                </c:pt>
                <c:pt idx="1084">
                  <c:v>-29.52999878</c:v>
                </c:pt>
                <c:pt idx="1085">
                  <c:v>-29.690002440000001</c:v>
                </c:pt>
                <c:pt idx="1086">
                  <c:v>-29.849990849999998</c:v>
                </c:pt>
                <c:pt idx="1087">
                  <c:v>-30.010002134999979</c:v>
                </c:pt>
                <c:pt idx="1088">
                  <c:v>-30.168991092000013</c:v>
                </c:pt>
                <c:pt idx="1089">
                  <c:v>-30.328002928000004</c:v>
                </c:pt>
                <c:pt idx="1090">
                  <c:v>-30.486991884999995</c:v>
                </c:pt>
                <c:pt idx="1091">
                  <c:v>-30.63699341200001</c:v>
                </c:pt>
                <c:pt idx="1092">
                  <c:v>-30.790000911000007</c:v>
                </c:pt>
                <c:pt idx="1093">
                  <c:v>-30.949996948999996</c:v>
                </c:pt>
                <c:pt idx="1094">
                  <c:v>-31.099998475999996</c:v>
                </c:pt>
                <c:pt idx="1095">
                  <c:v>-31.250000002999997</c:v>
                </c:pt>
                <c:pt idx="1096">
                  <c:v>-31.400001529999997</c:v>
                </c:pt>
                <c:pt idx="1097">
                  <c:v>-31.540000917</c:v>
                </c:pt>
                <c:pt idx="1098">
                  <c:v>-31.690002444000001</c:v>
                </c:pt>
                <c:pt idx="1099">
                  <c:v>-31.841003422</c:v>
                </c:pt>
                <c:pt idx="1100">
                  <c:v>-31.981994630000003</c:v>
                </c:pt>
                <c:pt idx="1101">
                  <c:v>-32.137001041000005</c:v>
                </c:pt>
                <c:pt idx="1102">
                  <c:v>-32.277999878000003</c:v>
                </c:pt>
                <c:pt idx="1103">
                  <c:v>-32.419006346000003</c:v>
                </c:pt>
                <c:pt idx="1104">
                  <c:v>-32.559997554000006</c:v>
                </c:pt>
                <c:pt idx="1105">
                  <c:v>-32.702003481999995</c:v>
                </c:pt>
                <c:pt idx="1106">
                  <c:v>-32.844001770999995</c:v>
                </c:pt>
                <c:pt idx="1107">
                  <c:v>-32.985000608999997</c:v>
                </c:pt>
                <c:pt idx="1108">
                  <c:v>-33.126998897000007</c:v>
                </c:pt>
                <c:pt idx="1109">
                  <c:v>-33.259002686000002</c:v>
                </c:pt>
                <c:pt idx="1110">
                  <c:v>-33.396003726999993</c:v>
                </c:pt>
                <c:pt idx="1111">
                  <c:v>-33.527999875999996</c:v>
                </c:pt>
                <c:pt idx="1112">
                  <c:v>-33.660995485000001</c:v>
                </c:pt>
                <c:pt idx="1113">
                  <c:v>-33.792999262999999</c:v>
                </c:pt>
                <c:pt idx="1114">
                  <c:v>-33.926002502000003</c:v>
                </c:pt>
                <c:pt idx="1115">
                  <c:v>-34.058998111999998</c:v>
                </c:pt>
                <c:pt idx="1116">
                  <c:v>-34.192001340999994</c:v>
                </c:pt>
                <c:pt idx="1117">
                  <c:v>-34.315002440000001</c:v>
                </c:pt>
                <c:pt idx="1118">
                  <c:v>-34.438003539000007</c:v>
                </c:pt>
                <c:pt idx="1119">
                  <c:v>-34.566001890999999</c:v>
                </c:pt>
                <c:pt idx="1120">
                  <c:v>-34.690002441000004</c:v>
                </c:pt>
                <c:pt idx="1121">
                  <c:v>-34.813003539999997</c:v>
                </c:pt>
                <c:pt idx="1122">
                  <c:v>-34.936996460000003</c:v>
                </c:pt>
                <c:pt idx="1123">
                  <c:v>-35.060997009999994</c:v>
                </c:pt>
                <c:pt idx="1124">
                  <c:v>-35.174003599000002</c:v>
                </c:pt>
                <c:pt idx="1125">
                  <c:v>-35.288002019000004</c:v>
                </c:pt>
                <c:pt idx="1126">
                  <c:v>-35.412002567999991</c:v>
                </c:pt>
                <c:pt idx="1127">
                  <c:v>-35.526000977999999</c:v>
                </c:pt>
                <c:pt idx="1128">
                  <c:v>-35.645004271000005</c:v>
                </c:pt>
                <c:pt idx="1129">
                  <c:v>-35.759002680999998</c:v>
                </c:pt>
                <c:pt idx="1130">
                  <c:v>-35.862998961000002</c:v>
                </c:pt>
                <c:pt idx="1131">
                  <c:v>-35.977996821000005</c:v>
                </c:pt>
                <c:pt idx="1132">
                  <c:v>-36.091995240999992</c:v>
                </c:pt>
                <c:pt idx="1133">
                  <c:v>-36.196998590999996</c:v>
                </c:pt>
                <c:pt idx="1134">
                  <c:v>-36.311996461999996</c:v>
                </c:pt>
                <c:pt idx="1135">
                  <c:v>-36.416000361000002</c:v>
                </c:pt>
                <c:pt idx="1136">
                  <c:v>-36.521003722000003</c:v>
                </c:pt>
                <c:pt idx="1137">
                  <c:v>-36.621002196000006</c:v>
                </c:pt>
                <c:pt idx="1138">
                  <c:v>-36.725997926000005</c:v>
                </c:pt>
                <c:pt idx="1139">
                  <c:v>-36.831001286000003</c:v>
                </c:pt>
                <c:pt idx="1140">
                  <c:v>-36.936004636999996</c:v>
                </c:pt>
                <c:pt idx="1141">
                  <c:v>-37.031997677999996</c:v>
                </c:pt>
                <c:pt idx="1142">
                  <c:v>-37.126998897999997</c:v>
                </c:pt>
                <c:pt idx="1143">
                  <c:v>-37.233001709000007</c:v>
                </c:pt>
                <c:pt idx="1144">
                  <c:v>-37.328002928999993</c:v>
                </c:pt>
                <c:pt idx="1145">
                  <c:v>-37.424003600000006</c:v>
                </c:pt>
                <c:pt idx="1146">
                  <c:v>-37.513999933999997</c:v>
                </c:pt>
                <c:pt idx="1147">
                  <c:v>-37.609001163999991</c:v>
                </c:pt>
                <c:pt idx="1148">
                  <c:v>-37.705001835999994</c:v>
                </c:pt>
                <c:pt idx="1149">
                  <c:v>-37.791000366999995</c:v>
                </c:pt>
                <c:pt idx="1150">
                  <c:v>-37.886001586999996</c:v>
                </c:pt>
                <c:pt idx="1151">
                  <c:v>-37.972000117999997</c:v>
                </c:pt>
                <c:pt idx="1152">
                  <c:v>-38.06800078900001</c:v>
                </c:pt>
                <c:pt idx="1153">
                  <c:v>-38.153999330000005</c:v>
                </c:pt>
                <c:pt idx="1154">
                  <c:v>-38.250000001000004</c:v>
                </c:pt>
                <c:pt idx="1155">
                  <c:v>-38.330001835000004</c:v>
                </c:pt>
                <c:pt idx="1156">
                  <c:v>-38.426002506000003</c:v>
                </c:pt>
                <c:pt idx="1157">
                  <c:v>-38.512001037000005</c:v>
                </c:pt>
                <c:pt idx="1158">
                  <c:v>-38.597999568000006</c:v>
                </c:pt>
                <c:pt idx="1159">
                  <c:v>-38.683998109000001</c:v>
                </c:pt>
                <c:pt idx="1160">
                  <c:v>-38.769996640000002</c:v>
                </c:pt>
                <c:pt idx="1161">
                  <c:v>-38.846000670999999</c:v>
                </c:pt>
                <c:pt idx="1162">
                  <c:v>-38.931999202</c:v>
                </c:pt>
                <c:pt idx="1163">
                  <c:v>-39.009002684000002</c:v>
                </c:pt>
                <c:pt idx="1164">
                  <c:v>-39.095001224999997</c:v>
                </c:pt>
                <c:pt idx="1165">
                  <c:v>-39.175998684</c:v>
                </c:pt>
                <c:pt idx="1166">
                  <c:v>-39.252002715000003</c:v>
                </c:pt>
                <c:pt idx="1167">
                  <c:v>-39.339000706999997</c:v>
                </c:pt>
                <c:pt idx="1168">
                  <c:v>-39.413997649999999</c:v>
                </c:pt>
                <c:pt idx="1169">
                  <c:v>-39.491001128999997</c:v>
                </c:pt>
                <c:pt idx="1170">
                  <c:v>-39.568996430000006</c:v>
                </c:pt>
                <c:pt idx="1171">
                  <c:v>-39.644001007999996</c:v>
                </c:pt>
                <c:pt idx="1172">
                  <c:v>-39.719997406000005</c:v>
                </c:pt>
                <c:pt idx="1173">
                  <c:v>-39.794002532999997</c:v>
                </c:pt>
                <c:pt idx="1174">
                  <c:v>-39.868003844999997</c:v>
                </c:pt>
                <c:pt idx="1175">
                  <c:v>-39.942001342999994</c:v>
                </c:pt>
                <c:pt idx="1176">
                  <c:v>-40.015998840000002</c:v>
                </c:pt>
                <c:pt idx="1177">
                  <c:v>-40.087997436999999</c:v>
                </c:pt>
                <c:pt idx="1178">
                  <c:v>-40.159996032999999</c:v>
                </c:pt>
                <c:pt idx="1179">
                  <c:v>-40.232002258000001</c:v>
                </c:pt>
                <c:pt idx="1180">
                  <c:v>-40.302001952999994</c:v>
                </c:pt>
                <c:pt idx="1181">
                  <c:v>-40.372005463000008</c:v>
                </c:pt>
                <c:pt idx="1182">
                  <c:v>-40.440998076999996</c:v>
                </c:pt>
                <c:pt idx="1183">
                  <c:v>-40.508998870999996</c:v>
                </c:pt>
                <c:pt idx="1184">
                  <c:v>-40.576004028</c:v>
                </c:pt>
                <c:pt idx="1185">
                  <c:v>-40.641998290999993</c:v>
                </c:pt>
                <c:pt idx="1186">
                  <c:v>-40.708000183999999</c:v>
                </c:pt>
                <c:pt idx="1187">
                  <c:v>-40.774002074999991</c:v>
                </c:pt>
                <c:pt idx="1188">
                  <c:v>-40.838996887000008</c:v>
                </c:pt>
                <c:pt idx="1189">
                  <c:v>-40.902999878000003</c:v>
                </c:pt>
                <c:pt idx="1190">
                  <c:v>-40.968002319</c:v>
                </c:pt>
                <c:pt idx="1191">
                  <c:v>-41.030998230000009</c:v>
                </c:pt>
                <c:pt idx="1192">
                  <c:v>-41.094997406000005</c:v>
                </c:pt>
                <c:pt idx="1193">
                  <c:v>-41.158000946000008</c:v>
                </c:pt>
                <c:pt idx="1194">
                  <c:v>-41.220001221000004</c:v>
                </c:pt>
                <c:pt idx="1195">
                  <c:v>-41.280998229999994</c:v>
                </c:pt>
                <c:pt idx="1196">
                  <c:v>-41.342002868999998</c:v>
                </c:pt>
                <c:pt idx="1197">
                  <c:v>-41.402999877999996</c:v>
                </c:pt>
                <c:pt idx="1198">
                  <c:v>-41.463996887999997</c:v>
                </c:pt>
                <c:pt idx="1199">
                  <c:v>-41.524002075000006</c:v>
                </c:pt>
                <c:pt idx="1200">
                  <c:v>-41.583000183000003</c:v>
                </c:pt>
                <c:pt idx="1201">
                  <c:v>-41.643001556000002</c:v>
                </c:pt>
                <c:pt idx="1202">
                  <c:v>-41.700000762999991</c:v>
                </c:pt>
                <c:pt idx="1203">
                  <c:v>-41.758003235000004</c:v>
                </c:pt>
                <c:pt idx="1204">
                  <c:v>-41.815002440999997</c:v>
                </c:pt>
                <c:pt idx="1205">
                  <c:v>-41.872001648000001</c:v>
                </c:pt>
                <c:pt idx="1206">
                  <c:v>-41.929000853999995</c:v>
                </c:pt>
                <c:pt idx="1207">
                  <c:v>-41.985000610000007</c:v>
                </c:pt>
                <c:pt idx="1208">
                  <c:v>-42.041004181000005</c:v>
                </c:pt>
                <c:pt idx="1209">
                  <c:v>-42.098003386999999</c:v>
                </c:pt>
                <c:pt idx="1210">
                  <c:v>-42.153999327999998</c:v>
                </c:pt>
                <c:pt idx="1211">
                  <c:v>-42.208999633999994</c:v>
                </c:pt>
                <c:pt idx="1212">
                  <c:v>-42.26499939</c:v>
                </c:pt>
                <c:pt idx="1213">
                  <c:v>-42.319004059000001</c:v>
                </c:pt>
                <c:pt idx="1214">
                  <c:v>-42.373996734999999</c:v>
                </c:pt>
                <c:pt idx="1215">
                  <c:v>-42.427997589000007</c:v>
                </c:pt>
                <c:pt idx="1216">
                  <c:v>-42.482002257999994</c:v>
                </c:pt>
                <c:pt idx="1217">
                  <c:v>-42.535003662000001</c:v>
                </c:pt>
                <c:pt idx="1218">
                  <c:v>-42.586997986</c:v>
                </c:pt>
                <c:pt idx="1219">
                  <c:v>-42.638996123999995</c:v>
                </c:pt>
                <c:pt idx="1220">
                  <c:v>-42.691997529000005</c:v>
                </c:pt>
                <c:pt idx="1221">
                  <c:v>-42.743003846000001</c:v>
                </c:pt>
                <c:pt idx="1222">
                  <c:v>-42.792999268000003</c:v>
                </c:pt>
                <c:pt idx="1223">
                  <c:v>-42.843002319</c:v>
                </c:pt>
                <c:pt idx="1224">
                  <c:v>-42.892002105999993</c:v>
                </c:pt>
                <c:pt idx="1225">
                  <c:v>-42.939998627000001</c:v>
                </c:pt>
                <c:pt idx="1226">
                  <c:v>-42.989002227999997</c:v>
                </c:pt>
                <c:pt idx="1227">
                  <c:v>-43.03500175500001</c:v>
                </c:pt>
                <c:pt idx="1228">
                  <c:v>-43.081001282000003</c:v>
                </c:pt>
                <c:pt idx="1229">
                  <c:v>-43.128002167000005</c:v>
                </c:pt>
                <c:pt idx="1230">
                  <c:v>-43.173999786000003</c:v>
                </c:pt>
                <c:pt idx="1231">
                  <c:v>-43.218999862000004</c:v>
                </c:pt>
                <c:pt idx="1232">
                  <c:v>-43.262998580999991</c:v>
                </c:pt>
                <c:pt idx="1233">
                  <c:v>-43.308998107999997</c:v>
                </c:pt>
                <c:pt idx="1234">
                  <c:v>-43.352998734000003</c:v>
                </c:pt>
                <c:pt idx="1235">
                  <c:v>-43.395998000999995</c:v>
                </c:pt>
                <c:pt idx="1236">
                  <c:v>-43.437999725000005</c:v>
                </c:pt>
                <c:pt idx="1237">
                  <c:v>-43.480998993</c:v>
                </c:pt>
                <c:pt idx="1238">
                  <c:v>-43.522003173999998</c:v>
                </c:pt>
                <c:pt idx="1239">
                  <c:v>-43.562997818000007</c:v>
                </c:pt>
                <c:pt idx="1240">
                  <c:v>-43.602001189999996</c:v>
                </c:pt>
                <c:pt idx="1241">
                  <c:v>-43.642002104999996</c:v>
                </c:pt>
                <c:pt idx="1242">
                  <c:v>-43.681997299000002</c:v>
                </c:pt>
                <c:pt idx="1243">
                  <c:v>-43.719999313000002</c:v>
                </c:pt>
                <c:pt idx="1244">
                  <c:v>-43.760002137000001</c:v>
                </c:pt>
                <c:pt idx="1245">
                  <c:v>-43.797998428</c:v>
                </c:pt>
                <c:pt idx="1246">
                  <c:v>-43.837001801000007</c:v>
                </c:pt>
                <c:pt idx="1247">
                  <c:v>-43.874998091999998</c:v>
                </c:pt>
                <c:pt idx="1248">
                  <c:v>-43.913002013999993</c:v>
                </c:pt>
                <c:pt idx="1249">
                  <c:v>-43.949998855999993</c:v>
                </c:pt>
                <c:pt idx="1250">
                  <c:v>-43.988002777000005</c:v>
                </c:pt>
                <c:pt idx="1251">
                  <c:v>-44.023998259999999</c:v>
                </c:pt>
                <c:pt idx="1252">
                  <c:v>-44.059999466000001</c:v>
                </c:pt>
                <c:pt idx="1253">
                  <c:v>-44.094999313000002</c:v>
                </c:pt>
                <c:pt idx="1254">
                  <c:v>-44.131000518999997</c:v>
                </c:pt>
                <c:pt idx="1255">
                  <c:v>-44.165998458000004</c:v>
                </c:pt>
                <c:pt idx="1256">
                  <c:v>-44.202001572</c:v>
                </c:pt>
                <c:pt idx="1257">
                  <c:v>-44.237998961999999</c:v>
                </c:pt>
                <c:pt idx="1258">
                  <c:v>-44.271999358999999</c:v>
                </c:pt>
                <c:pt idx="1259">
                  <c:v>-44.307001114000002</c:v>
                </c:pt>
                <c:pt idx="1260">
                  <c:v>-44.340998648999999</c:v>
                </c:pt>
                <c:pt idx="1261">
                  <c:v>-44.375000954000001</c:v>
                </c:pt>
                <c:pt idx="1262">
                  <c:v>-44.407999039000003</c:v>
                </c:pt>
                <c:pt idx="1263">
                  <c:v>-44.441001892000003</c:v>
                </c:pt>
                <c:pt idx="1264">
                  <c:v>-44.474999428000004</c:v>
                </c:pt>
                <c:pt idx="1265">
                  <c:v>-44.508000374000005</c:v>
                </c:pt>
                <c:pt idx="1266">
                  <c:v>-44.540999413000002</c:v>
                </c:pt>
                <c:pt idx="1267">
                  <c:v>-44.574001312</c:v>
                </c:pt>
                <c:pt idx="1268">
                  <c:v>-44.60700035</c:v>
                </c:pt>
                <c:pt idx="1269">
                  <c:v>-44.638998985000001</c:v>
                </c:pt>
                <c:pt idx="1270">
                  <c:v>-44.670998573999995</c:v>
                </c:pt>
                <c:pt idx="1271">
                  <c:v>-44.701998711000002</c:v>
                </c:pt>
                <c:pt idx="1272">
                  <c:v>-44.731398582700002</c:v>
                </c:pt>
                <c:pt idx="1273">
                  <c:v>-44.761198997500003</c:v>
                </c:pt>
                <c:pt idx="1274">
                  <c:v>-44.791501998499996</c:v>
                </c:pt>
                <c:pt idx="1275">
                  <c:v>-44.821397781400002</c:v>
                </c:pt>
                <c:pt idx="1276">
                  <c:v>-44.851298332100001</c:v>
                </c:pt>
                <c:pt idx="1277">
                  <c:v>-44.881198882699998</c:v>
                </c:pt>
                <c:pt idx="1278">
                  <c:v>-44.911099434299999</c:v>
                </c:pt>
                <c:pt idx="1279">
                  <c:v>-44.941998958100001</c:v>
                </c:pt>
                <c:pt idx="1280">
                  <c:v>-44.971999645499999</c:v>
                </c:pt>
                <c:pt idx="1281">
                  <c:v>-45.002899170300005</c:v>
                </c:pt>
                <c:pt idx="1282">
                  <c:v>-45.0328998568</c:v>
                </c:pt>
                <c:pt idx="1283">
                  <c:v>-45.0621991159</c:v>
                </c:pt>
                <c:pt idx="1284">
                  <c:v>-45.092199325499998</c:v>
                </c:pt>
                <c:pt idx="1285">
                  <c:v>-45.1221997735</c:v>
                </c:pt>
                <c:pt idx="1286">
                  <c:v>-45.151100635700004</c:v>
                </c:pt>
                <c:pt idx="1287">
                  <c:v>-45.179098129300002</c:v>
                </c:pt>
                <c:pt idx="1288">
                  <c:v>-45.207099676299997</c:v>
                </c:pt>
                <c:pt idx="1289">
                  <c:v>-45.236100554099998</c:v>
                </c:pt>
                <c:pt idx="1290">
                  <c:v>-45.263148784819997</c:v>
                </c:pt>
                <c:pt idx="1291">
                  <c:v>-45.291210264310003</c:v>
                </c:pt>
                <c:pt idx="1292">
                  <c:v>-45.319710120489994</c:v>
                </c:pt>
                <c:pt idx="1293">
                  <c:v>-45.34784156093</c:v>
                </c:pt>
                <c:pt idx="1294">
                  <c:v>-45.3759992122</c:v>
                </c:pt>
                <c:pt idx="1295">
                  <c:v>-45.404200673200002</c:v>
                </c:pt>
                <c:pt idx="1296">
                  <c:v>-45.432498455000001</c:v>
                </c:pt>
                <c:pt idx="1297">
                  <c:v>-45.459800481599999</c:v>
                </c:pt>
                <c:pt idx="1298">
                  <c:v>-45.488101720799996</c:v>
                </c:pt>
                <c:pt idx="1299">
                  <c:v>-45.5155000691</c:v>
                </c:pt>
                <c:pt idx="1300">
                  <c:v>-45.543300628399997</c:v>
                </c:pt>
                <c:pt idx="1301">
                  <c:v>-45.570798397400004</c:v>
                </c:pt>
                <c:pt idx="1302">
                  <c:v>-45.599299908100001</c:v>
                </c:pt>
                <c:pt idx="1303">
                  <c:v>-45.627801417900002</c:v>
                </c:pt>
                <c:pt idx="1304">
                  <c:v>-45.656399250499994</c:v>
                </c:pt>
                <c:pt idx="1305">
                  <c:v>-45.685100554999998</c:v>
                </c:pt>
                <c:pt idx="1306">
                  <c:v>-45.713698387600004</c:v>
                </c:pt>
                <c:pt idx="1307">
                  <c:v>-45.742499828000007</c:v>
                </c:pt>
                <c:pt idx="1308">
                  <c:v>-45.7712011335</c:v>
                </c:pt>
                <c:pt idx="1309">
                  <c:v>-45.7994012833</c:v>
                </c:pt>
                <c:pt idx="1310">
                  <c:v>-45.827199935500005</c:v>
                </c:pt>
                <c:pt idx="1311">
                  <c:v>-45.855001449999996</c:v>
                </c:pt>
                <c:pt idx="1312">
                  <c:v>-45.883000373999998</c:v>
                </c:pt>
                <c:pt idx="1313">
                  <c:v>-45.909998893999997</c:v>
                </c:pt>
                <c:pt idx="1314">
                  <c:v>-45.939000130000004</c:v>
                </c:pt>
                <c:pt idx="1315">
                  <c:v>-45.966998100000005</c:v>
                </c:pt>
                <c:pt idx="1316">
                  <c:v>-45.996000289999998</c:v>
                </c:pt>
                <c:pt idx="1317">
                  <c:v>-46.024000168000001</c:v>
                </c:pt>
                <c:pt idx="1318">
                  <c:v>-46.053001404</c:v>
                </c:pt>
                <c:pt idx="1319">
                  <c:v>-46.081000328000002</c:v>
                </c:pt>
                <c:pt idx="1320">
                  <c:v>-46.110001564000001</c:v>
                </c:pt>
                <c:pt idx="1321">
                  <c:v>-46.137999534000002</c:v>
                </c:pt>
                <c:pt idx="1322">
                  <c:v>-46.165999412000005</c:v>
                </c:pt>
                <c:pt idx="1323">
                  <c:v>-46.194999695</c:v>
                </c:pt>
                <c:pt idx="1324">
                  <c:v>-46.222999573000003</c:v>
                </c:pt>
                <c:pt idx="1325">
                  <c:v>-46.250999450999998</c:v>
                </c:pt>
                <c:pt idx="1326">
                  <c:v>-46.281000137000007</c:v>
                </c:pt>
                <c:pt idx="1327">
                  <c:v>-46.309999465000004</c:v>
                </c:pt>
                <c:pt idx="1328">
                  <c:v>-46.338998794999995</c:v>
                </c:pt>
                <c:pt idx="1329">
                  <c:v>-46.370000838999999</c:v>
                </c:pt>
                <c:pt idx="1330">
                  <c:v>-46.400001525999997</c:v>
                </c:pt>
                <c:pt idx="1331">
                  <c:v>-46.430999756000006</c:v>
                </c:pt>
                <c:pt idx="1332">
                  <c:v>-46.461999892999998</c:v>
                </c:pt>
                <c:pt idx="1333">
                  <c:v>-46.494001388999997</c:v>
                </c:pt>
                <c:pt idx="1334">
                  <c:v>-46.524999618999999</c:v>
                </c:pt>
                <c:pt idx="1335">
                  <c:v>-46.557001114000002</c:v>
                </c:pt>
                <c:pt idx="1336">
                  <c:v>-46.589000702</c:v>
                </c:pt>
                <c:pt idx="1337">
                  <c:v>-46.621000289999998</c:v>
                </c:pt>
                <c:pt idx="1338">
                  <c:v>-46.654001235999999</c:v>
                </c:pt>
                <c:pt idx="1339">
                  <c:v>-46.687999724999997</c:v>
                </c:pt>
                <c:pt idx="1340">
                  <c:v>-46.720998764000001</c:v>
                </c:pt>
                <c:pt idx="1341">
                  <c:v>-46.756000518999997</c:v>
                </c:pt>
                <c:pt idx="1342">
                  <c:v>-46.789999008999999</c:v>
                </c:pt>
                <c:pt idx="1343">
                  <c:v>-46.825000762999998</c:v>
                </c:pt>
                <c:pt idx="1344">
                  <c:v>-46.861000060999999</c:v>
                </c:pt>
                <c:pt idx="1345">
                  <c:v>-46.896001815999995</c:v>
                </c:pt>
                <c:pt idx="1346">
                  <c:v>-46.932998656999999</c:v>
                </c:pt>
                <c:pt idx="1347">
                  <c:v>-46.97000122</c:v>
                </c:pt>
                <c:pt idx="1348">
                  <c:v>-47.006999968999999</c:v>
                </c:pt>
                <c:pt idx="1349">
                  <c:v>-47.045000076000001</c:v>
                </c:pt>
                <c:pt idx="1350">
                  <c:v>-47.083999633999994</c:v>
                </c:pt>
                <c:pt idx="1351">
                  <c:v>-47.122999191999995</c:v>
                </c:pt>
                <c:pt idx="1352">
                  <c:v>-47.161998748999999</c:v>
                </c:pt>
                <c:pt idx="1353">
                  <c:v>-47.201999663999999</c:v>
                </c:pt>
                <c:pt idx="1354">
                  <c:v>-47.241998672000001</c:v>
                </c:pt>
                <c:pt idx="1355">
                  <c:v>-47.282999039000003</c:v>
                </c:pt>
                <c:pt idx="1356">
                  <c:v>-47.323000907999997</c:v>
                </c:pt>
                <c:pt idx="1357">
                  <c:v>-47.364999771000001</c:v>
                </c:pt>
                <c:pt idx="1358">
                  <c:v>-47.406000138000003</c:v>
                </c:pt>
                <c:pt idx="1359">
                  <c:v>-47.446001052999996</c:v>
                </c:pt>
                <c:pt idx="1360">
                  <c:v>-47.488999366999998</c:v>
                </c:pt>
                <c:pt idx="1361">
                  <c:v>-47.529999732999997</c:v>
                </c:pt>
                <c:pt idx="1362">
                  <c:v>-47.573000907999997</c:v>
                </c:pt>
                <c:pt idx="1363">
                  <c:v>-47.616001129000004</c:v>
                </c:pt>
                <c:pt idx="1364">
                  <c:v>-47.659002305000001</c:v>
                </c:pt>
                <c:pt idx="1365">
                  <c:v>-47.703998566000003</c:v>
                </c:pt>
                <c:pt idx="1366">
                  <c:v>-47.747999191999995</c:v>
                </c:pt>
                <c:pt idx="1367">
                  <c:v>-47.793000221</c:v>
                </c:pt>
                <c:pt idx="1368">
                  <c:v>-47.838997841000001</c:v>
                </c:pt>
                <c:pt idx="1369">
                  <c:v>-47.884598732199997</c:v>
                </c:pt>
                <c:pt idx="1370">
                  <c:v>-47.930999756200002</c:v>
                </c:pt>
                <c:pt idx="1371">
                  <c:v>-47.978899001899997</c:v>
                </c:pt>
                <c:pt idx="1372">
                  <c:v>-48.026100158700004</c:v>
                </c:pt>
                <c:pt idx="1373">
                  <c:v>-48.073700904999995</c:v>
                </c:pt>
                <c:pt idx="1374">
                  <c:v>-48.122101307299999</c:v>
                </c:pt>
                <c:pt idx="1375">
                  <c:v>-48.172001361699998</c:v>
                </c:pt>
                <c:pt idx="1376">
                  <c:v>-48.221201896700002</c:v>
                </c:pt>
                <c:pt idx="1377">
                  <c:v>-48.272099494700001</c:v>
                </c:pt>
                <c:pt idx="1378">
                  <c:v>-48.322500228799996</c:v>
                </c:pt>
                <c:pt idx="1379">
                  <c:v>-48.374000072899996</c:v>
                </c:pt>
                <c:pt idx="1380">
                  <c:v>-48.424400805999994</c:v>
                </c:pt>
                <c:pt idx="1381">
                  <c:v>-48.476300716499999</c:v>
                </c:pt>
                <c:pt idx="1382">
                  <c:v>-48.5287008281</c:v>
                </c:pt>
                <c:pt idx="1383">
                  <c:v>-48.580401420299999</c:v>
                </c:pt>
                <c:pt idx="1384">
                  <c:v>-48.633501291499996</c:v>
                </c:pt>
                <c:pt idx="1385">
                  <c:v>-48.687399148899999</c:v>
                </c:pt>
                <c:pt idx="1386">
                  <c:v>-48.741699219200001</c:v>
                </c:pt>
                <c:pt idx="1387">
                  <c:v>-48.796599268800001</c:v>
                </c:pt>
                <c:pt idx="1388">
                  <c:v>-48.851799369200002</c:v>
                </c:pt>
                <c:pt idx="1389">
                  <c:v>-48.907699346400001</c:v>
                </c:pt>
                <c:pt idx="1390">
                  <c:v>-48.963819384929998</c:v>
                </c:pt>
                <c:pt idx="1391">
                  <c:v>-49.020399421289994</c:v>
                </c:pt>
                <c:pt idx="1392">
                  <c:v>-49.077199459390002</c:v>
                </c:pt>
                <c:pt idx="1393">
                  <c:v>-49.134379505910005</c:v>
                </c:pt>
                <c:pt idx="1394">
                  <c:v>-49.193200588400003</c:v>
                </c:pt>
                <c:pt idx="1395">
                  <c:v>-49.251200556400001</c:v>
                </c:pt>
                <c:pt idx="1396">
                  <c:v>-49.309600591799999</c:v>
                </c:pt>
                <c:pt idx="1397">
                  <c:v>-49.368400573300001</c:v>
                </c:pt>
                <c:pt idx="1398">
                  <c:v>-49.4275007249</c:v>
                </c:pt>
                <c:pt idx="1399">
                  <c:v>-49.487900257</c:v>
                </c:pt>
                <c:pt idx="1400">
                  <c:v>-49.547600269699998</c:v>
                </c:pt>
                <c:pt idx="1401">
                  <c:v>-49.6071000098</c:v>
                </c:pt>
                <c:pt idx="1402">
                  <c:v>-49.668301105700003</c:v>
                </c:pt>
                <c:pt idx="1403">
                  <c:v>-49.729600906399995</c:v>
                </c:pt>
                <c:pt idx="1404">
                  <c:v>-49.790400981399998</c:v>
                </c:pt>
                <c:pt idx="1405">
                  <c:v>-49.851500988000005</c:v>
                </c:pt>
                <c:pt idx="1406">
                  <c:v>-49.914100169899996</c:v>
                </c:pt>
                <c:pt idx="1407">
                  <c:v>-49.977099895100004</c:v>
                </c:pt>
                <c:pt idx="1408">
                  <c:v>-50.039599895500004</c:v>
                </c:pt>
                <c:pt idx="1409">
                  <c:v>-50.103699207200002</c:v>
                </c:pt>
                <c:pt idx="1410">
                  <c:v>-50.167199135200001</c:v>
                </c:pt>
                <c:pt idx="1411">
                  <c:v>-50.232200622299999</c:v>
                </c:pt>
                <c:pt idx="1412">
                  <c:v>-50.297599792</c:v>
                </c:pt>
                <c:pt idx="1413">
                  <c:v>-50.3629999164</c:v>
                </c:pt>
                <c:pt idx="1414">
                  <c:v>-50.428798675700001</c:v>
                </c:pt>
                <c:pt idx="1415">
                  <c:v>-50.494997978000001</c:v>
                </c:pt>
                <c:pt idx="1416">
                  <c:v>-50.559998512999996</c:v>
                </c:pt>
                <c:pt idx="1417">
                  <c:v>-50.627001763000003</c:v>
                </c:pt>
                <c:pt idx="1418">
                  <c:v>-50.693000794</c:v>
                </c:pt>
                <c:pt idx="1419">
                  <c:v>-50.761001586999996</c:v>
                </c:pt>
                <c:pt idx="1420">
                  <c:v>-50.828001022000002</c:v>
                </c:pt>
                <c:pt idx="1421">
                  <c:v>-50.895000456999995</c:v>
                </c:pt>
                <c:pt idx="1422">
                  <c:v>-50.961996079000002</c:v>
                </c:pt>
                <c:pt idx="1423">
                  <c:v>-51.028999329000008</c:v>
                </c:pt>
                <c:pt idx="1424">
                  <c:v>-51.096002578999993</c:v>
                </c:pt>
                <c:pt idx="1425">
                  <c:v>-51.162998199</c:v>
                </c:pt>
                <c:pt idx="1426">
                  <c:v>-51.230002403</c:v>
                </c:pt>
                <c:pt idx="1427">
                  <c:v>-51.29699802399999</c:v>
                </c:pt>
                <c:pt idx="1428">
                  <c:v>-51.364997863999996</c:v>
                </c:pt>
                <c:pt idx="1429">
                  <c:v>-51.434000015999999</c:v>
                </c:pt>
                <c:pt idx="1430">
                  <c:v>-51.501996993999995</c:v>
                </c:pt>
                <c:pt idx="1431">
                  <c:v>-51.569999695000007</c:v>
                </c:pt>
                <c:pt idx="1432">
                  <c:v>-51.639001847000003</c:v>
                </c:pt>
                <c:pt idx="1433">
                  <c:v>-51.707998275999998</c:v>
                </c:pt>
                <c:pt idx="1434">
                  <c:v>-51.777000427999994</c:v>
                </c:pt>
                <c:pt idx="1435">
                  <c:v>-51.844997405999997</c:v>
                </c:pt>
                <c:pt idx="1436">
                  <c:v>-51.915996550999999</c:v>
                </c:pt>
                <c:pt idx="1437">
                  <c:v>-51.983999252000004</c:v>
                </c:pt>
                <c:pt idx="1438">
                  <c:v>-52.053003312000001</c:v>
                </c:pt>
                <c:pt idx="1439">
                  <c:v>-52.121997833000002</c:v>
                </c:pt>
                <c:pt idx="1440">
                  <c:v>-52.190000534000006</c:v>
                </c:pt>
                <c:pt idx="1441">
                  <c:v>-52.257995605999994</c:v>
                </c:pt>
                <c:pt idx="1442">
                  <c:v>-52.326999664000006</c:v>
                </c:pt>
                <c:pt idx="1443">
                  <c:v>-52.395002365000011</c:v>
                </c:pt>
                <c:pt idx="1444">
                  <c:v>-52.461997986</c:v>
                </c:pt>
                <c:pt idx="1445">
                  <c:v>-52.530998229999994</c:v>
                </c:pt>
                <c:pt idx="1446">
                  <c:v>-52.598001479999994</c:v>
                </c:pt>
                <c:pt idx="1447">
                  <c:v>-52.665002822999995</c:v>
                </c:pt>
                <c:pt idx="1448">
                  <c:v>-52.731998443000002</c:v>
                </c:pt>
                <c:pt idx="1449">
                  <c:v>-52.798002242999999</c:v>
                </c:pt>
                <c:pt idx="1450">
                  <c:v>-52.864995956000001</c:v>
                </c:pt>
                <c:pt idx="1451">
                  <c:v>-52.931999207000004</c:v>
                </c:pt>
                <c:pt idx="1452">
                  <c:v>-52.999002457000003</c:v>
                </c:pt>
                <c:pt idx="1453">
                  <c:v>-53.065002441000004</c:v>
                </c:pt>
                <c:pt idx="1454">
                  <c:v>-53.131996154000007</c:v>
                </c:pt>
                <c:pt idx="1455">
                  <c:v>-53.197000504000002</c:v>
                </c:pt>
                <c:pt idx="1456">
                  <c:v>-53.262002944000002</c:v>
                </c:pt>
                <c:pt idx="1457">
                  <c:v>-53.326997757000008</c:v>
                </c:pt>
                <c:pt idx="1458">
                  <c:v>-53.392000198000005</c:v>
                </c:pt>
                <c:pt idx="1459">
                  <c:v>-53.456003190000004</c:v>
                </c:pt>
                <c:pt idx="1460">
                  <c:v>-53.519998551</c:v>
                </c:pt>
                <c:pt idx="1461">
                  <c:v>-53.584997177000005</c:v>
                </c:pt>
                <c:pt idx="1462">
                  <c:v>-53.647001266000004</c:v>
                </c:pt>
                <c:pt idx="1463">
                  <c:v>-53.708003998000002</c:v>
                </c:pt>
                <c:pt idx="1464">
                  <c:v>-53.767997742000006</c:v>
                </c:pt>
                <c:pt idx="1465">
                  <c:v>-53.829000473000001</c:v>
                </c:pt>
                <c:pt idx="1466">
                  <c:v>-53.889003754000001</c:v>
                </c:pt>
                <c:pt idx="1467">
                  <c:v>-53.946998596000007</c:v>
                </c:pt>
                <c:pt idx="1468">
                  <c:v>-54.006000518</c:v>
                </c:pt>
                <c:pt idx="1469">
                  <c:v>-54.064002991000002</c:v>
                </c:pt>
                <c:pt idx="1470">
                  <c:v>-54.121002197000003</c:v>
                </c:pt>
                <c:pt idx="1471">
                  <c:v>-54.176998138999998</c:v>
                </c:pt>
                <c:pt idx="1472">
                  <c:v>-54.232002258000001</c:v>
                </c:pt>
                <c:pt idx="1473">
                  <c:v>-54.288002014999996</c:v>
                </c:pt>
                <c:pt idx="1474">
                  <c:v>-54.341999053999999</c:v>
                </c:pt>
                <c:pt idx="1475">
                  <c:v>-54.395999907999993</c:v>
                </c:pt>
                <c:pt idx="1476">
                  <c:v>-54.449001312999997</c:v>
                </c:pt>
                <c:pt idx="1477">
                  <c:v>-54.501998901999997</c:v>
                </c:pt>
                <c:pt idx="1478">
                  <c:v>-54.554996490999997</c:v>
                </c:pt>
                <c:pt idx="1479">
                  <c:v>-54.606998444000006</c:v>
                </c:pt>
                <c:pt idx="1480">
                  <c:v>-54.658000946000001</c:v>
                </c:pt>
                <c:pt idx="1481">
                  <c:v>-54.708995819000002</c:v>
                </c:pt>
                <c:pt idx="1482">
                  <c:v>-54.759998322000001</c:v>
                </c:pt>
                <c:pt idx="1483">
                  <c:v>-54.811000823999997</c:v>
                </c:pt>
                <c:pt idx="1484">
                  <c:v>-54.861003875999998</c:v>
                </c:pt>
                <c:pt idx="1485">
                  <c:v>-54.910999297999993</c:v>
                </c:pt>
                <c:pt idx="1486">
                  <c:v>-54.959999084000003</c:v>
                </c:pt>
                <c:pt idx="1487">
                  <c:v>-55.008998871000003</c:v>
                </c:pt>
                <c:pt idx="1488">
                  <c:v>-55.057003021</c:v>
                </c:pt>
                <c:pt idx="1489">
                  <c:v>-55.105998993</c:v>
                </c:pt>
                <c:pt idx="1490">
                  <c:v>-55.153999329000001</c:v>
                </c:pt>
                <c:pt idx="1491">
                  <c:v>-55.201000213999997</c:v>
                </c:pt>
                <c:pt idx="1492">
                  <c:v>-55.250003815000007</c:v>
                </c:pt>
                <c:pt idx="1493">
                  <c:v>-55.296997071000007</c:v>
                </c:pt>
                <c:pt idx="1494">
                  <c:v>-55.342998505000004</c:v>
                </c:pt>
                <c:pt idx="1495">
                  <c:v>-55.390998840999998</c:v>
                </c:pt>
                <c:pt idx="1496">
                  <c:v>-55.441997528000002</c:v>
                </c:pt>
                <c:pt idx="1497">
                  <c:v>-55.482997891000004</c:v>
                </c:pt>
                <c:pt idx="1498">
                  <c:v>-55.532997128000005</c:v>
                </c:pt>
                <c:pt idx="1499">
                  <c:v>-55.573001864999995</c:v>
                </c:pt>
                <c:pt idx="1500">
                  <c:v>-55.623001101999996</c:v>
                </c:pt>
                <c:pt idx="1501">
                  <c:v>-55.672000887999999</c:v>
                </c:pt>
                <c:pt idx="1502">
                  <c:v>-55.712001800000003</c:v>
                </c:pt>
                <c:pt idx="1503">
                  <c:v>-55.762001036999997</c:v>
                </c:pt>
                <c:pt idx="1504">
                  <c:v>-55.808002471999998</c:v>
                </c:pt>
                <c:pt idx="1505">
                  <c:v>-55.858001709</c:v>
                </c:pt>
                <c:pt idx="1506">
                  <c:v>-55.896999355000005</c:v>
                </c:pt>
                <c:pt idx="1507">
                  <c:v>-55.946998592</c:v>
                </c:pt>
                <c:pt idx="1508">
                  <c:v>-55.994998928000001</c:v>
                </c:pt>
                <c:pt idx="1509">
                  <c:v>-56.033996584</c:v>
                </c:pt>
                <c:pt idx="1510">
                  <c:v>-56.082996371</c:v>
                </c:pt>
                <c:pt idx="1511">
                  <c:v>-56.122001646999998</c:v>
                </c:pt>
                <c:pt idx="1512">
                  <c:v>-56.175994875000001</c:v>
                </c:pt>
                <c:pt idx="1513">
                  <c:v>-56.213001249999998</c:v>
                </c:pt>
                <c:pt idx="1514">
                  <c:v>-56.261001585999999</c:v>
                </c:pt>
                <c:pt idx="1515">
                  <c:v>-56.308002471000002</c:v>
                </c:pt>
                <c:pt idx="1516">
                  <c:v>-56.346000667000006</c:v>
                </c:pt>
                <c:pt idx="1517">
                  <c:v>-56.393001552000001</c:v>
                </c:pt>
                <c:pt idx="1518">
                  <c:v>-56.439998622000005</c:v>
                </c:pt>
                <c:pt idx="1519">
                  <c:v>-56.476997376999996</c:v>
                </c:pt>
                <c:pt idx="1520">
                  <c:v>-56.523998261999999</c:v>
                </c:pt>
                <c:pt idx="1521">
                  <c:v>-56.565998078999996</c:v>
                </c:pt>
                <c:pt idx="1522">
                  <c:v>-56.611995698000001</c:v>
                </c:pt>
                <c:pt idx="1523">
                  <c:v>-56.648002623000004</c:v>
                </c:pt>
                <c:pt idx="1524">
                  <c:v>-56.693004606000002</c:v>
                </c:pt>
                <c:pt idx="1525">
                  <c:v>-56.739002226000004</c:v>
                </c:pt>
                <c:pt idx="1526">
                  <c:v>-56.784004209999999</c:v>
                </c:pt>
                <c:pt idx="1527">
                  <c:v>-56.819000248999998</c:v>
                </c:pt>
                <c:pt idx="1528">
                  <c:v>-56.863002781999995</c:v>
                </c:pt>
                <c:pt idx="1529">
                  <c:v>-56.902999881999996</c:v>
                </c:pt>
                <c:pt idx="1530">
                  <c:v>-56.947002415</c:v>
                </c:pt>
                <c:pt idx="1531">
                  <c:v>-56.991001133999994</c:v>
                </c:pt>
                <c:pt idx="1532">
                  <c:v>-57.024997712000001</c:v>
                </c:pt>
                <c:pt idx="1533">
                  <c:v>-57.067996979</c:v>
                </c:pt>
                <c:pt idx="1534">
                  <c:v>-57.110000610999997</c:v>
                </c:pt>
                <c:pt idx="1535">
                  <c:v>-57.141998288000003</c:v>
                </c:pt>
                <c:pt idx="1536">
                  <c:v>-57.183998105000001</c:v>
                </c:pt>
                <c:pt idx="1537">
                  <c:v>-57.225997922000005</c:v>
                </c:pt>
                <c:pt idx="1538">
                  <c:v>-57.262992855999997</c:v>
                </c:pt>
                <c:pt idx="1539">
                  <c:v>-57.303993222000003</c:v>
                </c:pt>
                <c:pt idx="1540">
                  <c:v>-57.334999088000004</c:v>
                </c:pt>
                <c:pt idx="1541">
                  <c:v>-57.374000553000002</c:v>
                </c:pt>
                <c:pt idx="1542">
                  <c:v>-57.414001468999999</c:v>
                </c:pt>
                <c:pt idx="1543">
                  <c:v>-57.453002932999993</c:v>
                </c:pt>
                <c:pt idx="1544">
                  <c:v>-57.482002257999994</c:v>
                </c:pt>
                <c:pt idx="1545">
                  <c:v>-57.519996642999999</c:v>
                </c:pt>
                <c:pt idx="1546">
                  <c:v>-57.555000304999993</c:v>
                </c:pt>
                <c:pt idx="1547">
                  <c:v>-57.593002318999993</c:v>
                </c:pt>
                <c:pt idx="1548">
                  <c:v>-57.629997252999999</c:v>
                </c:pt>
                <c:pt idx="1549">
                  <c:v>-57.666999817000004</c:v>
                </c:pt>
                <c:pt idx="1550">
                  <c:v>-57.694000240000008</c:v>
                </c:pt>
                <c:pt idx="1551">
                  <c:v>-57.73000335399999</c:v>
                </c:pt>
                <c:pt idx="1552">
                  <c:v>-57.767005916999992</c:v>
                </c:pt>
                <c:pt idx="1553">
                  <c:v>-57.80200194999999</c:v>
                </c:pt>
                <c:pt idx="1554">
                  <c:v>-57.827995303000009</c:v>
                </c:pt>
                <c:pt idx="1555">
                  <c:v>-57.869003292999992</c:v>
                </c:pt>
                <c:pt idx="1556">
                  <c:v>-57.893997195000011</c:v>
                </c:pt>
                <c:pt idx="1557">
                  <c:v>-57.927993777000012</c:v>
                </c:pt>
                <c:pt idx="1558">
                  <c:v>-57.96299743900002</c:v>
                </c:pt>
                <c:pt idx="1559">
                  <c:v>-57.996994021000006</c:v>
                </c:pt>
                <c:pt idx="1560">
                  <c:v>-58.030998232000016</c:v>
                </c:pt>
                <c:pt idx="1561">
                  <c:v>-58.064994814000016</c:v>
                </c:pt>
                <c:pt idx="1562">
                  <c:v>-58.087997435999995</c:v>
                </c:pt>
                <c:pt idx="1563">
                  <c:v>-58.12599945300002</c:v>
                </c:pt>
                <c:pt idx="1564">
                  <c:v>-58.149002073999995</c:v>
                </c:pt>
                <c:pt idx="1565">
                  <c:v>-58.180999755000002</c:v>
                </c:pt>
                <c:pt idx="1566">
                  <c:v>-58.211997984999996</c:v>
                </c:pt>
                <c:pt idx="1567">
                  <c:v>-58.243003845000004</c:v>
                </c:pt>
                <c:pt idx="1568">
                  <c:v>-58.274002073999995</c:v>
                </c:pt>
                <c:pt idx="1569">
                  <c:v>-58.305000304000004</c:v>
                </c:pt>
                <c:pt idx="1570">
                  <c:v>-58.32500457399999</c:v>
                </c:pt>
                <c:pt idx="1571">
                  <c:v>-58.355003352999987</c:v>
                </c:pt>
                <c:pt idx="1572">
                  <c:v>-58.389999388999996</c:v>
                </c:pt>
                <c:pt idx="1573">
                  <c:v>-58.409004207999985</c:v>
                </c:pt>
                <c:pt idx="1574">
                  <c:v>-58.437004084999984</c:v>
                </c:pt>
                <c:pt idx="1575">
                  <c:v>-58.465003962999987</c:v>
                </c:pt>
                <c:pt idx="1576">
                  <c:v>-58.492004390999995</c:v>
                </c:pt>
                <c:pt idx="1577">
                  <c:v>-58.519004817999985</c:v>
                </c:pt>
                <c:pt idx="1578">
                  <c:v>-58.545005793999991</c:v>
                </c:pt>
                <c:pt idx="1579">
                  <c:v>-58.571006770999986</c:v>
                </c:pt>
                <c:pt idx="1580">
                  <c:v>-58.591003413999985</c:v>
                </c:pt>
                <c:pt idx="1581">
                  <c:v>-58.616004939999982</c:v>
                </c:pt>
                <c:pt idx="1582">
                  <c:v>-58.641006465999993</c:v>
                </c:pt>
                <c:pt idx="1583">
                  <c:v>-58.665008540999992</c:v>
                </c:pt>
                <c:pt idx="1584">
                  <c:v>-58.688003535999982</c:v>
                </c:pt>
                <c:pt idx="1585">
                  <c:v>-58.700996401000012</c:v>
                </c:pt>
                <c:pt idx="1586">
                  <c:v>-58.722999575000017</c:v>
                </c:pt>
                <c:pt idx="1587">
                  <c:v>-58.744995119000009</c:v>
                </c:pt>
                <c:pt idx="1588">
                  <c:v>-58.765998842000016</c:v>
                </c:pt>
                <c:pt idx="1589">
                  <c:v>-58.793006892999983</c:v>
                </c:pt>
                <c:pt idx="1590">
                  <c:v>-58.803993227000007</c:v>
                </c:pt>
                <c:pt idx="1591">
                  <c:v>-58.82299804900002</c:v>
                </c:pt>
                <c:pt idx="1592">
                  <c:v>-58.842994692000019</c:v>
                </c:pt>
                <c:pt idx="1593">
                  <c:v>-58.86100006300002</c:v>
                </c:pt>
                <c:pt idx="1594">
                  <c:v>-58.878997804000008</c:v>
                </c:pt>
                <c:pt idx="1595">
                  <c:v>-58.896995546000014</c:v>
                </c:pt>
                <c:pt idx="1596">
                  <c:v>-58.913993837000007</c:v>
                </c:pt>
                <c:pt idx="1597">
                  <c:v>-58.925994875000015</c:v>
                </c:pt>
                <c:pt idx="1598">
                  <c:v>-58.94199371500001</c:v>
                </c:pt>
                <c:pt idx="1599">
                  <c:v>-58.958000185000017</c:v>
                </c:pt>
                <c:pt idx="1600">
                  <c:v>-58.972999575000017</c:v>
                </c:pt>
                <c:pt idx="1601">
                  <c:v>-58.987998964000013</c:v>
                </c:pt>
                <c:pt idx="1602">
                  <c:v>-59.001998903000015</c:v>
                </c:pt>
                <c:pt idx="1603">
                  <c:v>-59.015998842000016</c:v>
                </c:pt>
                <c:pt idx="1604">
                  <c:v>-59.029998781000018</c:v>
                </c:pt>
                <c:pt idx="1605">
                  <c:v>-59.042999269000006</c:v>
                </c:pt>
                <c:pt idx="1606">
                  <c:v>-59.062004084999984</c:v>
                </c:pt>
                <c:pt idx="1607">
                  <c:v>-59.07500457399999</c:v>
                </c:pt>
                <c:pt idx="1608">
                  <c:v>-59.087005610999981</c:v>
                </c:pt>
                <c:pt idx="1609">
                  <c:v>-59.098007197999991</c:v>
                </c:pt>
                <c:pt idx="1610">
                  <c:v>-59.098999025000012</c:v>
                </c:pt>
                <c:pt idx="1611">
                  <c:v>-59.110000612000007</c:v>
                </c:pt>
                <c:pt idx="1612">
                  <c:v>-59.118995668000011</c:v>
                </c:pt>
                <c:pt idx="1613">
                  <c:v>-59.12999726000001</c:v>
                </c:pt>
                <c:pt idx="1614">
                  <c:v>-59.140007019999985</c:v>
                </c:pt>
                <c:pt idx="1615">
                  <c:v>-59.150009149999988</c:v>
                </c:pt>
                <c:pt idx="1616">
                  <c:v>-59.160003659999987</c:v>
                </c:pt>
                <c:pt idx="1617">
                  <c:v>-59.17000578999999</c:v>
                </c:pt>
                <c:pt idx="1618">
                  <c:v>-59.17000578999999</c:v>
                </c:pt>
                <c:pt idx="1619">
                  <c:v>-59.180007929999988</c:v>
                </c:pt>
                <c:pt idx="1620">
                  <c:v>-59.190010069999985</c:v>
                </c:pt>
                <c:pt idx="1621">
                  <c:v>-59.190010069999985</c:v>
                </c:pt>
                <c:pt idx="1622">
                  <c:v>-59.20000456999999</c:v>
                </c:pt>
                <c:pt idx="1623">
                  <c:v>-59.209999080000003</c:v>
                </c:pt>
                <c:pt idx="1624">
                  <c:v>-59.209999080000003</c:v>
                </c:pt>
                <c:pt idx="1625">
                  <c:v>-59.22000122</c:v>
                </c:pt>
                <c:pt idx="1626">
                  <c:v>-59.22000122</c:v>
                </c:pt>
                <c:pt idx="1627">
                  <c:v>-59.22000122</c:v>
                </c:pt>
                <c:pt idx="1628">
                  <c:v>-59.22000122</c:v>
                </c:pt>
                <c:pt idx="1629">
                  <c:v>-59.230003359999998</c:v>
                </c:pt>
                <c:pt idx="1630">
                  <c:v>-59.230003359999998</c:v>
                </c:pt>
                <c:pt idx="1631">
                  <c:v>-59.22000122</c:v>
                </c:pt>
                <c:pt idx="1632">
                  <c:v>-59.22000122</c:v>
                </c:pt>
                <c:pt idx="1633">
                  <c:v>-59.23999787000001</c:v>
                </c:pt>
                <c:pt idx="1634">
                  <c:v>-59.23999787000001</c:v>
                </c:pt>
                <c:pt idx="1635">
                  <c:v>-59.23999787000001</c:v>
                </c:pt>
                <c:pt idx="1636">
                  <c:v>-59.23999787000001</c:v>
                </c:pt>
                <c:pt idx="1637">
                  <c:v>-59.229995730000013</c:v>
                </c:pt>
                <c:pt idx="1638">
                  <c:v>-59.229995730000013</c:v>
                </c:pt>
                <c:pt idx="1639">
                  <c:v>-59.229995730000013</c:v>
                </c:pt>
                <c:pt idx="1640">
                  <c:v>-59.229995730000013</c:v>
                </c:pt>
                <c:pt idx="1641">
                  <c:v>-59.240005489999987</c:v>
                </c:pt>
                <c:pt idx="1642">
                  <c:v>-59.23000334999999</c:v>
                </c:pt>
                <c:pt idx="1643">
                  <c:v>-59.23000334999999</c:v>
                </c:pt>
                <c:pt idx="1644">
                  <c:v>-59.23000334999999</c:v>
                </c:pt>
                <c:pt idx="1645">
                  <c:v>-59.23000334999999</c:v>
                </c:pt>
                <c:pt idx="1646">
                  <c:v>-59.23000334999999</c:v>
                </c:pt>
                <c:pt idx="1647">
                  <c:v>-59.220008849999985</c:v>
                </c:pt>
                <c:pt idx="1648">
                  <c:v>-59.230003359999998</c:v>
                </c:pt>
                <c:pt idx="1649">
                  <c:v>-59.22000122</c:v>
                </c:pt>
                <c:pt idx="1650">
                  <c:v>-59.22000122</c:v>
                </c:pt>
                <c:pt idx="1651">
                  <c:v>-59.22000122</c:v>
                </c:pt>
                <c:pt idx="1652">
                  <c:v>-59.22000122</c:v>
                </c:pt>
                <c:pt idx="1653">
                  <c:v>-59.209999080000003</c:v>
                </c:pt>
                <c:pt idx="1654">
                  <c:v>-59.219993590000016</c:v>
                </c:pt>
                <c:pt idx="1655">
                  <c:v>-59.219993590000016</c:v>
                </c:pt>
                <c:pt idx="1656">
                  <c:v>-59.209991460000012</c:v>
                </c:pt>
                <c:pt idx="1657">
                  <c:v>-59.199996950000013</c:v>
                </c:pt>
                <c:pt idx="1658">
                  <c:v>-59.210006709999988</c:v>
                </c:pt>
                <c:pt idx="1659">
                  <c:v>-59.210006709999988</c:v>
                </c:pt>
                <c:pt idx="1660">
                  <c:v>-59.200004579999984</c:v>
                </c:pt>
                <c:pt idx="1661">
                  <c:v>-59.200004579999984</c:v>
                </c:pt>
                <c:pt idx="1662">
                  <c:v>-59.190002439999986</c:v>
                </c:pt>
                <c:pt idx="1663">
                  <c:v>-59.190002439999986</c:v>
                </c:pt>
                <c:pt idx="1664">
                  <c:v>-59.190002440000001</c:v>
                </c:pt>
                <c:pt idx="1665">
                  <c:v>-59.180000309999997</c:v>
                </c:pt>
                <c:pt idx="1666">
                  <c:v>-59.180000309999997</c:v>
                </c:pt>
                <c:pt idx="1667">
                  <c:v>-59.179992680000012</c:v>
                </c:pt>
                <c:pt idx="1668">
                  <c:v>-59.169990540000015</c:v>
                </c:pt>
                <c:pt idx="1669">
                  <c:v>-59.169998170000014</c:v>
                </c:pt>
                <c:pt idx="1670">
                  <c:v>-59.159988410000011</c:v>
                </c:pt>
                <c:pt idx="1671">
                  <c:v>-59.149993899999998</c:v>
                </c:pt>
                <c:pt idx="1672">
                  <c:v>-59.149993899999998</c:v>
                </c:pt>
                <c:pt idx="1673">
                  <c:v>-59.150009149999988</c:v>
                </c:pt>
                <c:pt idx="1674">
                  <c:v>-59.139999389999986</c:v>
                </c:pt>
                <c:pt idx="1675">
                  <c:v>-59.139999389999986</c:v>
                </c:pt>
                <c:pt idx="1676">
                  <c:v>-59.130004880000001</c:v>
                </c:pt>
                <c:pt idx="1677">
                  <c:v>-59.119995119999999</c:v>
                </c:pt>
                <c:pt idx="1678">
                  <c:v>-59.110000609999986</c:v>
                </c:pt>
                <c:pt idx="1679">
                  <c:v>-59.099990850000012</c:v>
                </c:pt>
                <c:pt idx="1680">
                  <c:v>-59.100006100000002</c:v>
                </c:pt>
                <c:pt idx="1681">
                  <c:v>-59.090011589999989</c:v>
                </c:pt>
                <c:pt idx="1682">
                  <c:v>-59.080001830000015</c:v>
                </c:pt>
                <c:pt idx="1683">
                  <c:v>-59.080001829999986</c:v>
                </c:pt>
                <c:pt idx="1684">
                  <c:v>-59.070007319999974</c:v>
                </c:pt>
                <c:pt idx="1685">
                  <c:v>-59.059997559999999</c:v>
                </c:pt>
                <c:pt idx="1686">
                  <c:v>-59.040008539999974</c:v>
                </c:pt>
                <c:pt idx="1687">
                  <c:v>-59.039993290000012</c:v>
                </c:pt>
                <c:pt idx="1688">
                  <c:v>-59.02999878</c:v>
                </c:pt>
                <c:pt idx="1689">
                  <c:v>-59.019989019999997</c:v>
                </c:pt>
                <c:pt idx="1690">
                  <c:v>-59</c:v>
                </c:pt>
                <c:pt idx="1691">
                  <c:v>-58.990005490000016</c:v>
                </c:pt>
                <c:pt idx="1692">
                  <c:v>-58.980010980000003</c:v>
                </c:pt>
                <c:pt idx="1693">
                  <c:v>-58.970001219999972</c:v>
                </c:pt>
                <c:pt idx="1694">
                  <c:v>-58.960006709999988</c:v>
                </c:pt>
                <c:pt idx="1695">
                  <c:v>-58.940002439999972</c:v>
                </c:pt>
                <c:pt idx="1696">
                  <c:v>-58.930007929999988</c:v>
                </c:pt>
                <c:pt idx="1697">
                  <c:v>-58.919998169999985</c:v>
                </c:pt>
                <c:pt idx="1698">
                  <c:v>-58.909988410000011</c:v>
                </c:pt>
                <c:pt idx="1699">
                  <c:v>-58.900009149999988</c:v>
                </c:pt>
                <c:pt idx="1700">
                  <c:v>-58.880004880000001</c:v>
                </c:pt>
                <c:pt idx="1701">
                  <c:v>-58.870010369999989</c:v>
                </c:pt>
                <c:pt idx="1702">
                  <c:v>-58.860000610000014</c:v>
                </c:pt>
                <c:pt idx="1703">
                  <c:v>-58.850006100000002</c:v>
                </c:pt>
                <c:pt idx="1704">
                  <c:v>-58.830001830000015</c:v>
                </c:pt>
                <c:pt idx="1705">
                  <c:v>-58.829986579999996</c:v>
                </c:pt>
                <c:pt idx="1706">
                  <c:v>-58.809997559999999</c:v>
                </c:pt>
                <c:pt idx="1707">
                  <c:v>-58.800003050000015</c:v>
                </c:pt>
                <c:pt idx="1708">
                  <c:v>-58.77999878</c:v>
                </c:pt>
                <c:pt idx="1709">
                  <c:v>-58.770004269999987</c:v>
                </c:pt>
                <c:pt idx="1710">
                  <c:v>-58.759994510000013</c:v>
                </c:pt>
                <c:pt idx="1711">
                  <c:v>-58.75</c:v>
                </c:pt>
                <c:pt idx="1712">
                  <c:v>-58.729995730000013</c:v>
                </c:pt>
                <c:pt idx="1713">
                  <c:v>-58.709991460000026</c:v>
                </c:pt>
                <c:pt idx="1714">
                  <c:v>-58.709991459999998</c:v>
                </c:pt>
                <c:pt idx="1715">
                  <c:v>-58.689987190000011</c:v>
                </c:pt>
                <c:pt idx="1716">
                  <c:v>-58.680007929999988</c:v>
                </c:pt>
                <c:pt idx="1717">
                  <c:v>-58.660003660000001</c:v>
                </c:pt>
                <c:pt idx="1718">
                  <c:v>-58.649993900000027</c:v>
                </c:pt>
                <c:pt idx="1719">
                  <c:v>-58.639999390000014</c:v>
                </c:pt>
                <c:pt idx="1720">
                  <c:v>-58.619995120000027</c:v>
                </c:pt>
                <c:pt idx="1721">
                  <c:v>-58.610000609999986</c:v>
                </c:pt>
                <c:pt idx="1722">
                  <c:v>-58.600006100000002</c:v>
                </c:pt>
                <c:pt idx="1723">
                  <c:v>-58.580001829999986</c:v>
                </c:pt>
                <c:pt idx="1724">
                  <c:v>-58.570007320000002</c:v>
                </c:pt>
                <c:pt idx="1725">
                  <c:v>-58.559997559999999</c:v>
                </c:pt>
                <c:pt idx="1726">
                  <c:v>-58.539993290000012</c:v>
                </c:pt>
                <c:pt idx="1727">
                  <c:v>-58.52999878</c:v>
                </c:pt>
                <c:pt idx="1728">
                  <c:v>-58.520004269999987</c:v>
                </c:pt>
                <c:pt idx="1729">
                  <c:v>-58.5</c:v>
                </c:pt>
                <c:pt idx="1730">
                  <c:v>-58.490005489999987</c:v>
                </c:pt>
                <c:pt idx="1731">
                  <c:v>-58.479995730000013</c:v>
                </c:pt>
                <c:pt idx="1732">
                  <c:v>-58.460006709999988</c:v>
                </c:pt>
                <c:pt idx="1733">
                  <c:v>-58.449996950000013</c:v>
                </c:pt>
                <c:pt idx="1734">
                  <c:v>-58.429992680000026</c:v>
                </c:pt>
                <c:pt idx="1735">
                  <c:v>-58.419998169999985</c:v>
                </c:pt>
                <c:pt idx="1736">
                  <c:v>-58.400009149999988</c:v>
                </c:pt>
                <c:pt idx="1737">
                  <c:v>-58.399993899999998</c:v>
                </c:pt>
                <c:pt idx="1738">
                  <c:v>-58.380004880000001</c:v>
                </c:pt>
                <c:pt idx="1739">
                  <c:v>-58.369995119999999</c:v>
                </c:pt>
                <c:pt idx="1740">
                  <c:v>-58.349990850000012</c:v>
                </c:pt>
                <c:pt idx="1741">
                  <c:v>-58.339996339999999</c:v>
                </c:pt>
                <c:pt idx="1742">
                  <c:v>-58.320007319999974</c:v>
                </c:pt>
                <c:pt idx="1743">
                  <c:v>-58.309997559999999</c:v>
                </c:pt>
                <c:pt idx="1744">
                  <c:v>-58.289993290000012</c:v>
                </c:pt>
                <c:pt idx="1745">
                  <c:v>-58.290008540000002</c:v>
                </c:pt>
                <c:pt idx="1746">
                  <c:v>-58.270004270000015</c:v>
                </c:pt>
                <c:pt idx="1747">
                  <c:v>-58.25</c:v>
                </c:pt>
                <c:pt idx="1748">
                  <c:v>-58.240005489999987</c:v>
                </c:pt>
                <c:pt idx="1749">
                  <c:v>-58.22000122</c:v>
                </c:pt>
                <c:pt idx="1750">
                  <c:v>-58.209991459999998</c:v>
                </c:pt>
                <c:pt idx="1751">
                  <c:v>-58.200012200000003</c:v>
                </c:pt>
                <c:pt idx="1752">
                  <c:v>-58.180007929999988</c:v>
                </c:pt>
                <c:pt idx="1753">
                  <c:v>-58.169998169999985</c:v>
                </c:pt>
                <c:pt idx="1754">
                  <c:v>-58.149993899999998</c:v>
                </c:pt>
                <c:pt idx="1755">
                  <c:v>-58.149993899999998</c:v>
                </c:pt>
                <c:pt idx="1756">
                  <c:v>-58.129989630000011</c:v>
                </c:pt>
                <c:pt idx="1757">
                  <c:v>-58.110000609999986</c:v>
                </c:pt>
                <c:pt idx="1758">
                  <c:v>-58.090011589999989</c:v>
                </c:pt>
                <c:pt idx="1759">
                  <c:v>-58.080001830000015</c:v>
                </c:pt>
                <c:pt idx="1760">
                  <c:v>-58.059997560000028</c:v>
                </c:pt>
                <c:pt idx="1761">
                  <c:v>-58.049987799999997</c:v>
                </c:pt>
                <c:pt idx="1762">
                  <c:v>-58.02999878</c:v>
                </c:pt>
                <c:pt idx="1763">
                  <c:v>-58.020004269999987</c:v>
                </c:pt>
                <c:pt idx="1764">
                  <c:v>-58</c:v>
                </c:pt>
                <c:pt idx="1765">
                  <c:v>-57.979995730000013</c:v>
                </c:pt>
                <c:pt idx="1766">
                  <c:v>-57.959991460000026</c:v>
                </c:pt>
                <c:pt idx="1767">
                  <c:v>-57.949996949999985</c:v>
                </c:pt>
                <c:pt idx="1768">
                  <c:v>-57.930007929999988</c:v>
                </c:pt>
                <c:pt idx="1769">
                  <c:v>-57.910003660000001</c:v>
                </c:pt>
                <c:pt idx="1770">
                  <c:v>-57.899993900000027</c:v>
                </c:pt>
                <c:pt idx="1771">
                  <c:v>-57.879989630000011</c:v>
                </c:pt>
                <c:pt idx="1772">
                  <c:v>-57.870010369999989</c:v>
                </c:pt>
                <c:pt idx="1773">
                  <c:v>-57.840011589999989</c:v>
                </c:pt>
                <c:pt idx="1774">
                  <c:v>-57.830001829999986</c:v>
                </c:pt>
                <c:pt idx="1775">
                  <c:v>-57.809997559999999</c:v>
                </c:pt>
                <c:pt idx="1776">
                  <c:v>-57.800003049999987</c:v>
                </c:pt>
                <c:pt idx="1777">
                  <c:v>-57.77999878</c:v>
                </c:pt>
                <c:pt idx="1778">
                  <c:v>-57.759994510000013</c:v>
                </c:pt>
                <c:pt idx="1779">
                  <c:v>-57.740005489999987</c:v>
                </c:pt>
                <c:pt idx="1780">
                  <c:v>-57.729995730000013</c:v>
                </c:pt>
                <c:pt idx="1781">
                  <c:v>-57.699996950000013</c:v>
                </c:pt>
                <c:pt idx="1782">
                  <c:v>-57.690002440000001</c:v>
                </c:pt>
                <c:pt idx="1783">
                  <c:v>-57.669998169999985</c:v>
                </c:pt>
                <c:pt idx="1784">
                  <c:v>-57.649993899999998</c:v>
                </c:pt>
                <c:pt idx="1785">
                  <c:v>-57.629989630000011</c:v>
                </c:pt>
                <c:pt idx="1786">
                  <c:v>-57.620010369999989</c:v>
                </c:pt>
                <c:pt idx="1787">
                  <c:v>-57.600006099999973</c:v>
                </c:pt>
                <c:pt idx="1788">
                  <c:v>-57.580001829999986</c:v>
                </c:pt>
                <c:pt idx="1789">
                  <c:v>-57.559997559999999</c:v>
                </c:pt>
                <c:pt idx="1790">
                  <c:v>-57.550003050000015</c:v>
                </c:pt>
                <c:pt idx="1791">
                  <c:v>-57.52999878</c:v>
                </c:pt>
                <c:pt idx="1792">
                  <c:v>-57.509994510000013</c:v>
                </c:pt>
                <c:pt idx="1793">
                  <c:v>-57.489990239999997</c:v>
                </c:pt>
                <c:pt idx="1794">
                  <c:v>-57.480010980000003</c:v>
                </c:pt>
                <c:pt idx="1795">
                  <c:v>-57.450012200000003</c:v>
                </c:pt>
                <c:pt idx="1796">
                  <c:v>-57.440002439999972</c:v>
                </c:pt>
                <c:pt idx="1797">
                  <c:v>-57.429992679999998</c:v>
                </c:pt>
                <c:pt idx="1798">
                  <c:v>-57.399993899999998</c:v>
                </c:pt>
                <c:pt idx="1799">
                  <c:v>-57.389999390000014</c:v>
                </c:pt>
                <c:pt idx="1800">
                  <c:v>-57.369995120000027</c:v>
                </c:pt>
                <c:pt idx="1801">
                  <c:v>-57.360000609999986</c:v>
                </c:pt>
                <c:pt idx="1802">
                  <c:v>-57.329986579999996</c:v>
                </c:pt>
                <c:pt idx="1803">
                  <c:v>-57.320007320000002</c:v>
                </c:pt>
                <c:pt idx="1804">
                  <c:v>-57.300003050000015</c:v>
                </c:pt>
                <c:pt idx="1805">
                  <c:v>-57.27999878</c:v>
                </c:pt>
                <c:pt idx="1806">
                  <c:v>-57.259994509999984</c:v>
                </c:pt>
                <c:pt idx="1807">
                  <c:v>-57.25</c:v>
                </c:pt>
                <c:pt idx="1808">
                  <c:v>-57.229995730000013</c:v>
                </c:pt>
                <c:pt idx="1809">
                  <c:v>-57.210006720000024</c:v>
                </c:pt>
                <c:pt idx="1810">
                  <c:v>-57.189987190000039</c:v>
                </c:pt>
                <c:pt idx="1811">
                  <c:v>-57.18000792999996</c:v>
                </c:pt>
                <c:pt idx="1812">
                  <c:v>-57.14999389999997</c:v>
                </c:pt>
                <c:pt idx="1813">
                  <c:v>-57.140014649999983</c:v>
                </c:pt>
                <c:pt idx="1814">
                  <c:v>-57.119995109999991</c:v>
                </c:pt>
                <c:pt idx="1815">
                  <c:v>-57.099990839999975</c:v>
                </c:pt>
                <c:pt idx="1816">
                  <c:v>-57.080001829999986</c:v>
                </c:pt>
                <c:pt idx="1817">
                  <c:v>-57.07000733000001</c:v>
                </c:pt>
                <c:pt idx="1818">
                  <c:v>-57.049987790000017</c:v>
                </c:pt>
                <c:pt idx="1819">
                  <c:v>-57.029998780000028</c:v>
                </c:pt>
                <c:pt idx="1820">
                  <c:v>-57.000000000000028</c:v>
                </c:pt>
                <c:pt idx="1821">
                  <c:v>-56.990005489999987</c:v>
                </c:pt>
                <c:pt idx="1822">
                  <c:v>-56.969985960000002</c:v>
                </c:pt>
                <c:pt idx="1823">
                  <c:v>-56.939987180000003</c:v>
                </c:pt>
                <c:pt idx="1824">
                  <c:v>-56.929992679999998</c:v>
                </c:pt>
                <c:pt idx="1825">
                  <c:v>-56.910003660000001</c:v>
                </c:pt>
                <c:pt idx="1826">
                  <c:v>-56.889984130000016</c:v>
                </c:pt>
                <c:pt idx="1827">
                  <c:v>-56.869995120000027</c:v>
                </c:pt>
                <c:pt idx="1828">
                  <c:v>-56.839996340000027</c:v>
                </c:pt>
                <c:pt idx="1829">
                  <c:v>-56.820007319999974</c:v>
                </c:pt>
                <c:pt idx="1830">
                  <c:v>-56.809982300000001</c:v>
                </c:pt>
                <c:pt idx="1831">
                  <c:v>-56.779983520000002</c:v>
                </c:pt>
                <c:pt idx="1832">
                  <c:v>-56.759994510000013</c:v>
                </c:pt>
                <c:pt idx="1833">
                  <c:v>-56.740005489999987</c:v>
                </c:pt>
                <c:pt idx="1834">
                  <c:v>-56.720016479999998</c:v>
                </c:pt>
                <c:pt idx="1835">
                  <c:v>-56.699996950000013</c:v>
                </c:pt>
                <c:pt idx="1836">
                  <c:v>-56.669998170000014</c:v>
                </c:pt>
                <c:pt idx="1837">
                  <c:v>-56.65000914999996</c:v>
                </c:pt>
                <c:pt idx="1838">
                  <c:v>-56.640014649999983</c:v>
                </c:pt>
                <c:pt idx="1839">
                  <c:v>-56.619995119999999</c:v>
                </c:pt>
                <c:pt idx="1840">
                  <c:v>-56.589996339999999</c:v>
                </c:pt>
                <c:pt idx="1841">
                  <c:v>-56.570007320000002</c:v>
                </c:pt>
                <c:pt idx="1842">
                  <c:v>-56.550018310000013</c:v>
                </c:pt>
                <c:pt idx="1843">
                  <c:v>-56.519989020000025</c:v>
                </c:pt>
                <c:pt idx="1844">
                  <c:v>-56.499999999999972</c:v>
                </c:pt>
                <c:pt idx="1845">
                  <c:v>-56.480010989999982</c:v>
                </c:pt>
                <c:pt idx="1846">
                  <c:v>-56.450012209999983</c:v>
                </c:pt>
                <c:pt idx="1847">
                  <c:v>-56.42999266999999</c:v>
                </c:pt>
                <c:pt idx="1848">
                  <c:v>-56.410003660000001</c:v>
                </c:pt>
                <c:pt idx="1849">
                  <c:v>-56.390014650000012</c:v>
                </c:pt>
                <c:pt idx="1850">
                  <c:v>-56.369995110000019</c:v>
                </c:pt>
                <c:pt idx="1851">
                  <c:v>-56.339996330000019</c:v>
                </c:pt>
                <c:pt idx="1852">
                  <c:v>-56.320007319999974</c:v>
                </c:pt>
                <c:pt idx="1853">
                  <c:v>-56.290008539999974</c:v>
                </c:pt>
                <c:pt idx="1854">
                  <c:v>-56.269989009999989</c:v>
                </c:pt>
                <c:pt idx="1855">
                  <c:v>-56.25</c:v>
                </c:pt>
                <c:pt idx="1856">
                  <c:v>-56.230010980000003</c:v>
                </c:pt>
                <c:pt idx="1857">
                  <c:v>-56.209991450000018</c:v>
                </c:pt>
                <c:pt idx="1858">
                  <c:v>-56.169982910000016</c:v>
                </c:pt>
                <c:pt idx="1859">
                  <c:v>-56.149993900000027</c:v>
                </c:pt>
                <c:pt idx="1860">
                  <c:v>-56.139984129999988</c:v>
                </c:pt>
                <c:pt idx="1861">
                  <c:v>-56.099990839999975</c:v>
                </c:pt>
                <c:pt idx="1862">
                  <c:v>-56.080001829999986</c:v>
                </c:pt>
                <c:pt idx="1863">
                  <c:v>-56.059997559999999</c:v>
                </c:pt>
                <c:pt idx="1864">
                  <c:v>-56.04000855000001</c:v>
                </c:pt>
                <c:pt idx="1865">
                  <c:v>-56.009994510000013</c:v>
                </c:pt>
                <c:pt idx="1866">
                  <c:v>-55.979995730000013</c:v>
                </c:pt>
                <c:pt idx="1867">
                  <c:v>-55.949996949999985</c:v>
                </c:pt>
                <c:pt idx="1868">
                  <c:v>-55.930007939999996</c:v>
                </c:pt>
                <c:pt idx="1869">
                  <c:v>-55.899993899999998</c:v>
                </c:pt>
                <c:pt idx="1870">
                  <c:v>-55.880004880000001</c:v>
                </c:pt>
                <c:pt idx="1871">
                  <c:v>-55.860015870000012</c:v>
                </c:pt>
                <c:pt idx="1872">
                  <c:v>-55.829986580000025</c:v>
                </c:pt>
                <c:pt idx="1873">
                  <c:v>-55.809997559999971</c:v>
                </c:pt>
                <c:pt idx="1874">
                  <c:v>-55.780014039999969</c:v>
                </c:pt>
                <c:pt idx="1875">
                  <c:v>-55.759994499999976</c:v>
                </c:pt>
                <c:pt idx="1876">
                  <c:v>-55.729995719999977</c:v>
                </c:pt>
                <c:pt idx="1877">
                  <c:v>-55.710006720000024</c:v>
                </c:pt>
                <c:pt idx="1878">
                  <c:v>-55.679992670000019</c:v>
                </c:pt>
                <c:pt idx="1879">
                  <c:v>-55.660003660000029</c:v>
                </c:pt>
                <c:pt idx="1880">
                  <c:v>-55.619995120000027</c:v>
                </c:pt>
                <c:pt idx="1881">
                  <c:v>-55.600006099999973</c:v>
                </c:pt>
                <c:pt idx="1882">
                  <c:v>-55.569992059999976</c:v>
                </c:pt>
                <c:pt idx="1883">
                  <c:v>-55.550003049999987</c:v>
                </c:pt>
                <c:pt idx="1884">
                  <c:v>-55.520004270000015</c:v>
                </c:pt>
                <c:pt idx="1885">
                  <c:v>-55.489990230000018</c:v>
                </c:pt>
                <c:pt idx="1886">
                  <c:v>-55.459991460000026</c:v>
                </c:pt>
                <c:pt idx="1887">
                  <c:v>-55.440002439999972</c:v>
                </c:pt>
                <c:pt idx="1888">
                  <c:v>-55.409988399999975</c:v>
                </c:pt>
                <c:pt idx="1889">
                  <c:v>-55.379989630000011</c:v>
                </c:pt>
                <c:pt idx="1890">
                  <c:v>-55.360000610000014</c:v>
                </c:pt>
                <c:pt idx="1891">
                  <c:v>-55.330017090000013</c:v>
                </c:pt>
                <c:pt idx="1892">
                  <c:v>-55.299987800000025</c:v>
                </c:pt>
                <c:pt idx="1893">
                  <c:v>-55.279998779999971</c:v>
                </c:pt>
                <c:pt idx="1894">
                  <c:v>-55.250015259999969</c:v>
                </c:pt>
                <c:pt idx="1895">
                  <c:v>-55.21998597000001</c:v>
                </c:pt>
                <c:pt idx="1896">
                  <c:v>-55.190002440000001</c:v>
                </c:pt>
                <c:pt idx="1897">
                  <c:v>-55.170013430000012</c:v>
                </c:pt>
                <c:pt idx="1898">
                  <c:v>-55.139984140000024</c:v>
                </c:pt>
                <c:pt idx="1899">
                  <c:v>-55.110000609999986</c:v>
                </c:pt>
                <c:pt idx="1900">
                  <c:v>-55.080017089999984</c:v>
                </c:pt>
                <c:pt idx="1901">
                  <c:v>-55.059997549999991</c:v>
                </c:pt>
                <c:pt idx="1902">
                  <c:v>-55.019989009999989</c:v>
                </c:pt>
                <c:pt idx="1903">
                  <c:v>-55.000015259999998</c:v>
                </c:pt>
                <c:pt idx="1904">
                  <c:v>-54.969985960000031</c:v>
                </c:pt>
                <c:pt idx="1905">
                  <c:v>-54.940002440000029</c:v>
                </c:pt>
                <c:pt idx="1906">
                  <c:v>-54.920013419999975</c:v>
                </c:pt>
                <c:pt idx="1907">
                  <c:v>-54.889984129999988</c:v>
                </c:pt>
                <c:pt idx="1908">
                  <c:v>-54.860000609999986</c:v>
                </c:pt>
                <c:pt idx="1909">
                  <c:v>-54.830001830000015</c:v>
                </c:pt>
                <c:pt idx="1910">
                  <c:v>-54.80998230000003</c:v>
                </c:pt>
                <c:pt idx="1911">
                  <c:v>-54.769989020000025</c:v>
                </c:pt>
                <c:pt idx="1912">
                  <c:v>-54.749999999999972</c:v>
                </c:pt>
                <c:pt idx="1913">
                  <c:v>-54.719970699999976</c:v>
                </c:pt>
                <c:pt idx="1914">
                  <c:v>-54.690002440000001</c:v>
                </c:pt>
                <c:pt idx="1915">
                  <c:v>-54.660003660000029</c:v>
                </c:pt>
                <c:pt idx="1916">
                  <c:v>-54.640014650000012</c:v>
                </c:pt>
                <c:pt idx="1917">
                  <c:v>-54.609985360000053</c:v>
                </c:pt>
                <c:pt idx="1918">
                  <c:v>-54.580017089999956</c:v>
                </c:pt>
                <c:pt idx="1919">
                  <c:v>-54.560028079999995</c:v>
                </c:pt>
                <c:pt idx="1920">
                  <c:v>-54.519989020000025</c:v>
                </c:pt>
                <c:pt idx="1921">
                  <c:v>-54.5</c:v>
                </c:pt>
                <c:pt idx="1922">
                  <c:v>-54.470001220000029</c:v>
                </c:pt>
                <c:pt idx="1923">
                  <c:v>-54.449981690000016</c:v>
                </c:pt>
                <c:pt idx="1924">
                  <c:v>-54.420013429999983</c:v>
                </c:pt>
                <c:pt idx="1925">
                  <c:v>-54.390014649999955</c:v>
                </c:pt>
                <c:pt idx="1926">
                  <c:v>-54.369995109999991</c:v>
                </c:pt>
                <c:pt idx="1927">
                  <c:v>-54.339996340000027</c:v>
                </c:pt>
                <c:pt idx="1928">
                  <c:v>-54.319976800000006</c:v>
                </c:pt>
                <c:pt idx="1929">
                  <c:v>-54.290008550000039</c:v>
                </c:pt>
                <c:pt idx="1930">
                  <c:v>-54.260009759999946</c:v>
                </c:pt>
                <c:pt idx="1931">
                  <c:v>-54.229980469999987</c:v>
                </c:pt>
                <c:pt idx="1932">
                  <c:v>-54.200012210000011</c:v>
                </c:pt>
                <c:pt idx="1933">
                  <c:v>-54.17999266999999</c:v>
                </c:pt>
                <c:pt idx="1934">
                  <c:v>-54.149993890000019</c:v>
                </c:pt>
                <c:pt idx="1935">
                  <c:v>-54.119995120000056</c:v>
                </c:pt>
                <c:pt idx="1936">
                  <c:v>-54.089996329999963</c:v>
                </c:pt>
                <c:pt idx="1937">
                  <c:v>-54.059997559999999</c:v>
                </c:pt>
                <c:pt idx="1938">
                  <c:v>-54.029998779999971</c:v>
                </c:pt>
                <c:pt idx="1939">
                  <c:v>-54</c:v>
                </c:pt>
                <c:pt idx="1940">
                  <c:v>-53.970001220000029</c:v>
                </c:pt>
                <c:pt idx="1941">
                  <c:v>-53.940002440000001</c:v>
                </c:pt>
                <c:pt idx="1942">
                  <c:v>-53.920013429999983</c:v>
                </c:pt>
                <c:pt idx="1943">
                  <c:v>-53.889984140000024</c:v>
                </c:pt>
                <c:pt idx="1944">
                  <c:v>-53.860015869999984</c:v>
                </c:pt>
                <c:pt idx="1945">
                  <c:v>-53.82000733000001</c:v>
                </c:pt>
                <c:pt idx="1946">
                  <c:v>-53.789978030000043</c:v>
                </c:pt>
                <c:pt idx="1947">
                  <c:v>-53.760009759999946</c:v>
                </c:pt>
                <c:pt idx="1948">
                  <c:v>-53.730010989999982</c:v>
                </c:pt>
                <c:pt idx="1949">
                  <c:v>-53.699981690000016</c:v>
                </c:pt>
                <c:pt idx="1950">
                  <c:v>-53.680023199999994</c:v>
                </c:pt>
                <c:pt idx="1951">
                  <c:v>-53.649993890000019</c:v>
                </c:pt>
                <c:pt idx="1952">
                  <c:v>-53.619995120000056</c:v>
                </c:pt>
                <c:pt idx="1953">
                  <c:v>-53.589996329999963</c:v>
                </c:pt>
                <c:pt idx="1954">
                  <c:v>-53.559997559999999</c:v>
                </c:pt>
                <c:pt idx="1955">
                  <c:v>-53.519989020000025</c:v>
                </c:pt>
                <c:pt idx="1956">
                  <c:v>-53.5</c:v>
                </c:pt>
                <c:pt idx="1957">
                  <c:v>-53.470001220000029</c:v>
                </c:pt>
                <c:pt idx="1958">
                  <c:v>-53.440002440000001</c:v>
                </c:pt>
                <c:pt idx="1959">
                  <c:v>-53.409973139999977</c:v>
                </c:pt>
                <c:pt idx="1960">
                  <c:v>-53.380004890000009</c:v>
                </c:pt>
                <c:pt idx="1961">
                  <c:v>-53.350006099999973</c:v>
                </c:pt>
                <c:pt idx="1962">
                  <c:v>-53.329986580000025</c:v>
                </c:pt>
                <c:pt idx="1963">
                  <c:v>-53.300018309999984</c:v>
                </c:pt>
                <c:pt idx="1964">
                  <c:v>-53.260009770000011</c:v>
                </c:pt>
                <c:pt idx="1965">
                  <c:v>-53.229980469999987</c:v>
                </c:pt>
                <c:pt idx="1966">
                  <c:v>-53.200012210000011</c:v>
                </c:pt>
                <c:pt idx="1967">
                  <c:v>-53.170013429999983</c:v>
                </c:pt>
                <c:pt idx="1968">
                  <c:v>-53.139984140000024</c:v>
                </c:pt>
                <c:pt idx="1969">
                  <c:v>-53.110015869999984</c:v>
                </c:pt>
                <c:pt idx="1970">
                  <c:v>-53.089996329999963</c:v>
                </c:pt>
                <c:pt idx="1971">
                  <c:v>-53.049987789999989</c:v>
                </c:pt>
                <c:pt idx="1972">
                  <c:v>-53.020019540000021</c:v>
                </c:pt>
                <c:pt idx="1973">
                  <c:v>-52.989990229999989</c:v>
                </c:pt>
                <c:pt idx="1974">
                  <c:v>-52.970001219999972</c:v>
                </c:pt>
                <c:pt idx="1975">
                  <c:v>-52.940002440000001</c:v>
                </c:pt>
                <c:pt idx="1976">
                  <c:v>-52.899993900000027</c:v>
                </c:pt>
                <c:pt idx="1977">
                  <c:v>-52.869995109999991</c:v>
                </c:pt>
                <c:pt idx="1978">
                  <c:v>-52.839996340000027</c:v>
                </c:pt>
                <c:pt idx="1979">
                  <c:v>-52.809997559999999</c:v>
                </c:pt>
                <c:pt idx="1980">
                  <c:v>-52.779998779999971</c:v>
                </c:pt>
                <c:pt idx="1981">
                  <c:v>-52.75</c:v>
                </c:pt>
                <c:pt idx="1982">
                  <c:v>-52.709991450000018</c:v>
                </c:pt>
                <c:pt idx="1983">
                  <c:v>-52.680023189999986</c:v>
                </c:pt>
                <c:pt idx="1984">
                  <c:v>-52.649993889999962</c:v>
                </c:pt>
                <c:pt idx="1985">
                  <c:v>-52.620025639999994</c:v>
                </c:pt>
                <c:pt idx="1986">
                  <c:v>-52.589996339999971</c:v>
                </c:pt>
                <c:pt idx="1987">
                  <c:v>-52.549987789999989</c:v>
                </c:pt>
                <c:pt idx="1988">
                  <c:v>-52.519989020000025</c:v>
                </c:pt>
                <c:pt idx="1989">
                  <c:v>-52.489990229999989</c:v>
                </c:pt>
                <c:pt idx="1990">
                  <c:v>-52.450012209999954</c:v>
                </c:pt>
                <c:pt idx="1991">
                  <c:v>-52.419982909999987</c:v>
                </c:pt>
                <c:pt idx="1992">
                  <c:v>-52.380004880000001</c:v>
                </c:pt>
                <c:pt idx="1993">
                  <c:v>-52.349975580000034</c:v>
                </c:pt>
                <c:pt idx="1994">
                  <c:v>-52.320007320000002</c:v>
                </c:pt>
                <c:pt idx="1995">
                  <c:v>-52.279998769999963</c:v>
                </c:pt>
                <c:pt idx="1996">
                  <c:v>-52.25</c:v>
                </c:pt>
                <c:pt idx="1997">
                  <c:v>-52.210021970000014</c:v>
                </c:pt>
                <c:pt idx="1998">
                  <c:v>-52.169982910000044</c:v>
                </c:pt>
                <c:pt idx="1999">
                  <c:v>-52.130004880000001</c:v>
                </c:pt>
              </c:numCache>
            </c:numRef>
          </c:yVal>
          <c:smooth val="1"/>
          <c:extLst>
            <c:ext xmlns:c16="http://schemas.microsoft.com/office/drawing/2014/chart" uri="{C3380CC4-5D6E-409C-BE32-E72D297353CC}">
              <c16:uniqueId val="{00000005-9DE5-4E39-8FD7-29442261CA6D}"/>
            </c:ext>
          </c:extLst>
        </c:ser>
        <c:dLbls>
          <c:showLegendKey val="0"/>
          <c:showVal val="0"/>
          <c:showCatName val="0"/>
          <c:showSerName val="0"/>
          <c:showPercent val="0"/>
          <c:showBubbleSize val="0"/>
        </c:dLbls>
        <c:axId val="343249576"/>
        <c:axId val="343248920"/>
      </c:scatterChart>
      <c:valAx>
        <c:axId val="343249576"/>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100">
                    <a:solidFill>
                      <a:sysClr val="windowText" lastClr="000000"/>
                    </a:solidFill>
                  </a:rPr>
                  <a:t>X Displacement (mm)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8920"/>
        <c:crosses val="autoZero"/>
        <c:crossBetween val="midCat"/>
      </c:valAx>
      <c:valAx>
        <c:axId val="34324892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Y Displacement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9576"/>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Kinematic Plot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Stock Head</c:v>
          </c:tx>
          <c:spPr>
            <a:ln w="25400" cap="rnd">
              <a:solidFill>
                <a:schemeClr val="tx1"/>
              </a:solidFill>
              <a:round/>
            </a:ln>
            <a:effectLst/>
          </c:spPr>
          <c:marker>
            <c:symbol val="none"/>
          </c:marker>
          <c:xVal>
            <c:numRef>
              <c:f>Stock_THOR!$H$3:$H$2002</c:f>
              <c:numCache>
                <c:formatCode>0.00E+00</c:formatCode>
                <c:ptCount val="2000"/>
                <c:pt idx="0">
                  <c:v>-95.429992670000019</c:v>
                </c:pt>
                <c:pt idx="1">
                  <c:v>-95.429992670000019</c:v>
                </c:pt>
                <c:pt idx="2">
                  <c:v>-95.429992670000019</c:v>
                </c:pt>
                <c:pt idx="3">
                  <c:v>-95.429992670000019</c:v>
                </c:pt>
                <c:pt idx="4">
                  <c:v>-95.429992670000019</c:v>
                </c:pt>
                <c:pt idx="5">
                  <c:v>-95.429992670000019</c:v>
                </c:pt>
                <c:pt idx="6">
                  <c:v>-95.429992670000019</c:v>
                </c:pt>
                <c:pt idx="7">
                  <c:v>-95.429992670000019</c:v>
                </c:pt>
                <c:pt idx="8">
                  <c:v>-95.429992670000019</c:v>
                </c:pt>
                <c:pt idx="9">
                  <c:v>-95.429992670000019</c:v>
                </c:pt>
                <c:pt idx="10">
                  <c:v>-95.429992670000019</c:v>
                </c:pt>
                <c:pt idx="11">
                  <c:v>-95.429992670000019</c:v>
                </c:pt>
                <c:pt idx="12">
                  <c:v>-95.429992670000019</c:v>
                </c:pt>
                <c:pt idx="13">
                  <c:v>-95.429992670000019</c:v>
                </c:pt>
                <c:pt idx="14">
                  <c:v>-95.419982910000016</c:v>
                </c:pt>
                <c:pt idx="15">
                  <c:v>-95.419982910000016</c:v>
                </c:pt>
                <c:pt idx="16">
                  <c:v>-95.419982910000016</c:v>
                </c:pt>
                <c:pt idx="17">
                  <c:v>-95.419982910000016</c:v>
                </c:pt>
                <c:pt idx="18">
                  <c:v>-95.419982910000016</c:v>
                </c:pt>
                <c:pt idx="19">
                  <c:v>-95.419982910000016</c:v>
                </c:pt>
                <c:pt idx="20">
                  <c:v>-95.419982910000016</c:v>
                </c:pt>
                <c:pt idx="21">
                  <c:v>-95.419982910000016</c:v>
                </c:pt>
                <c:pt idx="22">
                  <c:v>-95.419982910000016</c:v>
                </c:pt>
                <c:pt idx="23">
                  <c:v>-95.419982910000016</c:v>
                </c:pt>
                <c:pt idx="24">
                  <c:v>-95.409988400000003</c:v>
                </c:pt>
                <c:pt idx="25">
                  <c:v>-95.409988400000003</c:v>
                </c:pt>
                <c:pt idx="26">
                  <c:v>-95.409988400000003</c:v>
                </c:pt>
                <c:pt idx="27">
                  <c:v>-95.409988400000003</c:v>
                </c:pt>
                <c:pt idx="28">
                  <c:v>-95.409988400000003</c:v>
                </c:pt>
                <c:pt idx="29">
                  <c:v>-95.409988400000003</c:v>
                </c:pt>
                <c:pt idx="30">
                  <c:v>-95.399993890000019</c:v>
                </c:pt>
                <c:pt idx="31">
                  <c:v>-95.399993890000019</c:v>
                </c:pt>
                <c:pt idx="32">
                  <c:v>-95.399993890000019</c:v>
                </c:pt>
                <c:pt idx="33">
                  <c:v>-95.399993890000019</c:v>
                </c:pt>
                <c:pt idx="34">
                  <c:v>-95.389984130000016</c:v>
                </c:pt>
                <c:pt idx="35">
                  <c:v>-95.389984130000016</c:v>
                </c:pt>
                <c:pt idx="36">
                  <c:v>-95.389984130000016</c:v>
                </c:pt>
                <c:pt idx="37">
                  <c:v>-95.389984130000016</c:v>
                </c:pt>
                <c:pt idx="38">
                  <c:v>-95.379989620000003</c:v>
                </c:pt>
                <c:pt idx="39">
                  <c:v>-95.379989620000003</c:v>
                </c:pt>
                <c:pt idx="40">
                  <c:v>-95.369979860000029</c:v>
                </c:pt>
                <c:pt idx="41">
                  <c:v>-95.369979860000029</c:v>
                </c:pt>
                <c:pt idx="42">
                  <c:v>-95.369979860000029</c:v>
                </c:pt>
                <c:pt idx="43">
                  <c:v>-95.359985350000017</c:v>
                </c:pt>
                <c:pt idx="44">
                  <c:v>-95.359985350000017</c:v>
                </c:pt>
                <c:pt idx="45">
                  <c:v>-95.349990840000004</c:v>
                </c:pt>
                <c:pt idx="46">
                  <c:v>-95.349990840000004</c:v>
                </c:pt>
                <c:pt idx="47">
                  <c:v>-95.33998108000003</c:v>
                </c:pt>
                <c:pt idx="48">
                  <c:v>-95.33998108000003</c:v>
                </c:pt>
                <c:pt idx="49">
                  <c:v>-95.329986570000017</c:v>
                </c:pt>
                <c:pt idx="50">
                  <c:v>-95.329986570000017</c:v>
                </c:pt>
                <c:pt idx="51">
                  <c:v>-95.319992060000004</c:v>
                </c:pt>
                <c:pt idx="52">
                  <c:v>-95.319992060000004</c:v>
                </c:pt>
                <c:pt idx="53">
                  <c:v>-95.30998230000003</c:v>
                </c:pt>
                <c:pt idx="54">
                  <c:v>-95.30998230000003</c:v>
                </c:pt>
                <c:pt idx="55">
                  <c:v>-95.299987790000017</c:v>
                </c:pt>
                <c:pt idx="56">
                  <c:v>-95.289993280000004</c:v>
                </c:pt>
                <c:pt idx="57">
                  <c:v>-95.289993280000004</c:v>
                </c:pt>
                <c:pt idx="58">
                  <c:v>-95.27998352000003</c:v>
                </c:pt>
                <c:pt idx="59">
                  <c:v>-95.269989010000018</c:v>
                </c:pt>
                <c:pt idx="60">
                  <c:v>-95.269989010000018</c:v>
                </c:pt>
                <c:pt idx="61">
                  <c:v>-95.259979250000015</c:v>
                </c:pt>
                <c:pt idx="62">
                  <c:v>-95.249984740000031</c:v>
                </c:pt>
                <c:pt idx="63">
                  <c:v>-95.239990230000018</c:v>
                </c:pt>
                <c:pt idx="64">
                  <c:v>-95.229980470000015</c:v>
                </c:pt>
                <c:pt idx="65">
                  <c:v>-95.219985960000031</c:v>
                </c:pt>
                <c:pt idx="66">
                  <c:v>-95.219985960000031</c:v>
                </c:pt>
                <c:pt idx="67">
                  <c:v>-95.209991450000018</c:v>
                </c:pt>
                <c:pt idx="68">
                  <c:v>-95.199981690000016</c:v>
                </c:pt>
                <c:pt idx="69">
                  <c:v>-95.189987180000003</c:v>
                </c:pt>
                <c:pt idx="70">
                  <c:v>-95.179992670000019</c:v>
                </c:pt>
                <c:pt idx="71">
                  <c:v>-95.169982910000016</c:v>
                </c:pt>
                <c:pt idx="72">
                  <c:v>-95.159988400000003</c:v>
                </c:pt>
                <c:pt idx="73">
                  <c:v>-95.139984130000016</c:v>
                </c:pt>
                <c:pt idx="74">
                  <c:v>-95.129989620000003</c:v>
                </c:pt>
                <c:pt idx="75">
                  <c:v>-95.119979860000029</c:v>
                </c:pt>
                <c:pt idx="76">
                  <c:v>-95.109985350000017</c:v>
                </c:pt>
                <c:pt idx="77">
                  <c:v>-95.099990840000004</c:v>
                </c:pt>
                <c:pt idx="78">
                  <c:v>-95.08998108000003</c:v>
                </c:pt>
                <c:pt idx="79">
                  <c:v>-95.069992060000004</c:v>
                </c:pt>
                <c:pt idx="80">
                  <c:v>-95.05998230000003</c:v>
                </c:pt>
                <c:pt idx="81">
                  <c:v>-95.049987790000017</c:v>
                </c:pt>
                <c:pt idx="82">
                  <c:v>-95.02998352000003</c:v>
                </c:pt>
                <c:pt idx="83">
                  <c:v>-95.019989010000018</c:v>
                </c:pt>
                <c:pt idx="84">
                  <c:v>-94.999984740000031</c:v>
                </c:pt>
                <c:pt idx="85">
                  <c:v>-94.989990230000018</c:v>
                </c:pt>
                <c:pt idx="86">
                  <c:v>-94.969985960000031</c:v>
                </c:pt>
                <c:pt idx="87">
                  <c:v>-94.959991450000018</c:v>
                </c:pt>
                <c:pt idx="88">
                  <c:v>-94.939987180000003</c:v>
                </c:pt>
                <c:pt idx="89">
                  <c:v>-94.929992670000019</c:v>
                </c:pt>
                <c:pt idx="90">
                  <c:v>-94.909988400000003</c:v>
                </c:pt>
                <c:pt idx="91">
                  <c:v>-94.889984130000016</c:v>
                </c:pt>
                <c:pt idx="92">
                  <c:v>-94.879989620000003</c:v>
                </c:pt>
                <c:pt idx="93">
                  <c:v>-94.859985350000017</c:v>
                </c:pt>
                <c:pt idx="94">
                  <c:v>-94.83998108000003</c:v>
                </c:pt>
                <c:pt idx="95">
                  <c:v>-94.819992060000004</c:v>
                </c:pt>
                <c:pt idx="96">
                  <c:v>-94.799987790000017</c:v>
                </c:pt>
                <c:pt idx="97">
                  <c:v>-94.789993280000004</c:v>
                </c:pt>
                <c:pt idx="98">
                  <c:v>-94.769989010000018</c:v>
                </c:pt>
                <c:pt idx="99">
                  <c:v>-94.749984740000031</c:v>
                </c:pt>
                <c:pt idx="100">
                  <c:v>-94.729980470000015</c:v>
                </c:pt>
                <c:pt idx="101">
                  <c:v>-94.709991450000018</c:v>
                </c:pt>
                <c:pt idx="102">
                  <c:v>-94.679992670000019</c:v>
                </c:pt>
                <c:pt idx="103">
                  <c:v>-94.659988400000003</c:v>
                </c:pt>
                <c:pt idx="104">
                  <c:v>-94.639984130000016</c:v>
                </c:pt>
                <c:pt idx="105">
                  <c:v>-94.619979860000029</c:v>
                </c:pt>
                <c:pt idx="106">
                  <c:v>-94.599990840000004</c:v>
                </c:pt>
                <c:pt idx="107">
                  <c:v>-94.569992060000004</c:v>
                </c:pt>
                <c:pt idx="108">
                  <c:v>-94.549987790000017</c:v>
                </c:pt>
                <c:pt idx="109">
                  <c:v>-94.52998352000003</c:v>
                </c:pt>
                <c:pt idx="110">
                  <c:v>-94.499984740000031</c:v>
                </c:pt>
                <c:pt idx="111">
                  <c:v>-94.479980470000015</c:v>
                </c:pt>
                <c:pt idx="112">
                  <c:v>-94.449981690000016</c:v>
                </c:pt>
                <c:pt idx="113">
                  <c:v>-94.429992670000019</c:v>
                </c:pt>
                <c:pt idx="114">
                  <c:v>-94.399993890000019</c:v>
                </c:pt>
                <c:pt idx="115">
                  <c:v>-94.379989620000003</c:v>
                </c:pt>
                <c:pt idx="116">
                  <c:v>-94.349990840000004</c:v>
                </c:pt>
                <c:pt idx="117">
                  <c:v>-94.319992060000004</c:v>
                </c:pt>
                <c:pt idx="118">
                  <c:v>-94.289993280000004</c:v>
                </c:pt>
                <c:pt idx="119">
                  <c:v>-94.269989010000018</c:v>
                </c:pt>
                <c:pt idx="120">
                  <c:v>-94.239990230000018</c:v>
                </c:pt>
                <c:pt idx="121">
                  <c:v>-94.209991450000018</c:v>
                </c:pt>
                <c:pt idx="122">
                  <c:v>-94.179992670000019</c:v>
                </c:pt>
                <c:pt idx="123">
                  <c:v>-94.149993890000019</c:v>
                </c:pt>
                <c:pt idx="124">
                  <c:v>-94.119979860000029</c:v>
                </c:pt>
                <c:pt idx="125">
                  <c:v>-94.08998108000003</c:v>
                </c:pt>
                <c:pt idx="126">
                  <c:v>-94.05998230000003</c:v>
                </c:pt>
                <c:pt idx="127">
                  <c:v>-94.019989010000018</c:v>
                </c:pt>
                <c:pt idx="128">
                  <c:v>-93.989990230000018</c:v>
                </c:pt>
                <c:pt idx="129">
                  <c:v>-93.959991450000018</c:v>
                </c:pt>
                <c:pt idx="130">
                  <c:v>-93.929992670000019</c:v>
                </c:pt>
                <c:pt idx="131">
                  <c:v>-93.889984130000016</c:v>
                </c:pt>
                <c:pt idx="132">
                  <c:v>-93.859985350000017</c:v>
                </c:pt>
                <c:pt idx="133">
                  <c:v>-93.819992060000004</c:v>
                </c:pt>
                <c:pt idx="134">
                  <c:v>-93.789993280000004</c:v>
                </c:pt>
                <c:pt idx="135">
                  <c:v>-93.749984740000031</c:v>
                </c:pt>
                <c:pt idx="136">
                  <c:v>-93.709991450000018</c:v>
                </c:pt>
                <c:pt idx="137">
                  <c:v>-93.679992670000019</c:v>
                </c:pt>
                <c:pt idx="138">
                  <c:v>-93.639984130000016</c:v>
                </c:pt>
                <c:pt idx="139">
                  <c:v>-93.599990840000004</c:v>
                </c:pt>
                <c:pt idx="140">
                  <c:v>-93.55998230000003</c:v>
                </c:pt>
                <c:pt idx="141">
                  <c:v>-93.519989010000018</c:v>
                </c:pt>
                <c:pt idx="142">
                  <c:v>-93.489990230000018</c:v>
                </c:pt>
                <c:pt idx="143">
                  <c:v>-93.449981690000016</c:v>
                </c:pt>
                <c:pt idx="144">
                  <c:v>-93.399993890000019</c:v>
                </c:pt>
                <c:pt idx="145">
                  <c:v>-93.359985350000017</c:v>
                </c:pt>
                <c:pt idx="146">
                  <c:v>-93.319992060000004</c:v>
                </c:pt>
                <c:pt idx="147">
                  <c:v>-93.27998352000003</c:v>
                </c:pt>
                <c:pt idx="148">
                  <c:v>-93.239990230000018</c:v>
                </c:pt>
                <c:pt idx="149">
                  <c:v>-93.189987180000003</c:v>
                </c:pt>
                <c:pt idx="150">
                  <c:v>-93.149993890000019</c:v>
                </c:pt>
                <c:pt idx="151">
                  <c:v>-93.099990840000004</c:v>
                </c:pt>
                <c:pt idx="152">
                  <c:v>-93.05998230000003</c:v>
                </c:pt>
                <c:pt idx="153">
                  <c:v>-93.009979250000015</c:v>
                </c:pt>
                <c:pt idx="154">
                  <c:v>-92.969985960000031</c:v>
                </c:pt>
                <c:pt idx="155">
                  <c:v>-92.919982910000016</c:v>
                </c:pt>
                <c:pt idx="156">
                  <c:v>-92.869979860000029</c:v>
                </c:pt>
                <c:pt idx="157">
                  <c:v>-92.819992060000004</c:v>
                </c:pt>
                <c:pt idx="158">
                  <c:v>-92.77998352000003</c:v>
                </c:pt>
                <c:pt idx="159">
                  <c:v>-92.729980470000015</c:v>
                </c:pt>
                <c:pt idx="160">
                  <c:v>-92.679992670000019</c:v>
                </c:pt>
                <c:pt idx="161">
                  <c:v>-92.629989620000003</c:v>
                </c:pt>
                <c:pt idx="162">
                  <c:v>-92.569992060000004</c:v>
                </c:pt>
                <c:pt idx="163">
                  <c:v>-92.519989010000018</c:v>
                </c:pt>
                <c:pt idx="164">
                  <c:v>-92.469985960000031</c:v>
                </c:pt>
                <c:pt idx="165">
                  <c:v>-92.419982910000016</c:v>
                </c:pt>
                <c:pt idx="166">
                  <c:v>-92.359985350000017</c:v>
                </c:pt>
                <c:pt idx="167">
                  <c:v>-92.30998230000003</c:v>
                </c:pt>
                <c:pt idx="168">
                  <c:v>-92.259979250000015</c:v>
                </c:pt>
                <c:pt idx="169">
                  <c:v>-92.199981690000016</c:v>
                </c:pt>
                <c:pt idx="170">
                  <c:v>-92.139984130000016</c:v>
                </c:pt>
                <c:pt idx="171">
                  <c:v>-92.08998108000003</c:v>
                </c:pt>
                <c:pt idx="172">
                  <c:v>-92.02998352000003</c:v>
                </c:pt>
                <c:pt idx="173">
                  <c:v>-91.969985960000031</c:v>
                </c:pt>
                <c:pt idx="174">
                  <c:v>-91.909988400000003</c:v>
                </c:pt>
                <c:pt idx="175">
                  <c:v>-91.849990840000004</c:v>
                </c:pt>
                <c:pt idx="176">
                  <c:v>-91.789993280000004</c:v>
                </c:pt>
                <c:pt idx="177">
                  <c:v>-91.729980470000015</c:v>
                </c:pt>
                <c:pt idx="178">
                  <c:v>-91.669982910000016</c:v>
                </c:pt>
                <c:pt idx="179">
                  <c:v>-91.609985350000017</c:v>
                </c:pt>
                <c:pt idx="180">
                  <c:v>-91.549987790000017</c:v>
                </c:pt>
                <c:pt idx="181">
                  <c:v>-91.479980470000015</c:v>
                </c:pt>
                <c:pt idx="182">
                  <c:v>-91.419982910000016</c:v>
                </c:pt>
                <c:pt idx="183">
                  <c:v>-91.359985350000017</c:v>
                </c:pt>
                <c:pt idx="184">
                  <c:v>-91.289993280000004</c:v>
                </c:pt>
                <c:pt idx="185">
                  <c:v>-91.229980470000015</c:v>
                </c:pt>
                <c:pt idx="186">
                  <c:v>-91.159988400000003</c:v>
                </c:pt>
                <c:pt idx="187">
                  <c:v>-91.08998108000003</c:v>
                </c:pt>
                <c:pt idx="188">
                  <c:v>-91.029998780000028</c:v>
                </c:pt>
                <c:pt idx="189">
                  <c:v>-90.959991460000026</c:v>
                </c:pt>
                <c:pt idx="190">
                  <c:v>-90.889999390000014</c:v>
                </c:pt>
                <c:pt idx="191">
                  <c:v>-90.81999207000004</c:v>
                </c:pt>
                <c:pt idx="192">
                  <c:v>-90.750000000000028</c:v>
                </c:pt>
                <c:pt idx="193">
                  <c:v>-90.679992680000026</c:v>
                </c:pt>
                <c:pt idx="194">
                  <c:v>-90.610000610000014</c:v>
                </c:pt>
                <c:pt idx="195">
                  <c:v>-90.529998780000028</c:v>
                </c:pt>
                <c:pt idx="196">
                  <c:v>-90.459991460000026</c:v>
                </c:pt>
                <c:pt idx="197">
                  <c:v>-90.389999390000014</c:v>
                </c:pt>
                <c:pt idx="198">
                  <c:v>-90.309997560000028</c:v>
                </c:pt>
                <c:pt idx="199">
                  <c:v>-90.229995730000041</c:v>
                </c:pt>
                <c:pt idx="200">
                  <c:v>-90.160003660000029</c:v>
                </c:pt>
                <c:pt idx="201">
                  <c:v>-90.080001830000015</c:v>
                </c:pt>
                <c:pt idx="202">
                  <c:v>-90.000000000000028</c:v>
                </c:pt>
                <c:pt idx="203">
                  <c:v>-89.919998170000014</c:v>
                </c:pt>
                <c:pt idx="204">
                  <c:v>-89.839996340000027</c:v>
                </c:pt>
                <c:pt idx="205">
                  <c:v>-89.759994510000041</c:v>
                </c:pt>
                <c:pt idx="206">
                  <c:v>-89.679992680000026</c:v>
                </c:pt>
                <c:pt idx="207">
                  <c:v>-89.59999085000004</c:v>
                </c:pt>
                <c:pt idx="208">
                  <c:v>-89.519989020000025</c:v>
                </c:pt>
                <c:pt idx="209">
                  <c:v>-89.429992680000026</c:v>
                </c:pt>
                <c:pt idx="210">
                  <c:v>-89.34999085000004</c:v>
                </c:pt>
                <c:pt idx="211">
                  <c:v>-89.259994510000041</c:v>
                </c:pt>
                <c:pt idx="212">
                  <c:v>-89.179992680000026</c:v>
                </c:pt>
                <c:pt idx="213">
                  <c:v>-89.089996340000027</c:v>
                </c:pt>
                <c:pt idx="214">
                  <c:v>-89.000000000000028</c:v>
                </c:pt>
                <c:pt idx="215">
                  <c:v>-88.910003660000029</c:v>
                </c:pt>
                <c:pt idx="216">
                  <c:v>-88.81999207000004</c:v>
                </c:pt>
                <c:pt idx="217">
                  <c:v>-88.729995730000041</c:v>
                </c:pt>
                <c:pt idx="218">
                  <c:v>-88.639999390000014</c:v>
                </c:pt>
                <c:pt idx="219">
                  <c:v>-88.550003050000015</c:v>
                </c:pt>
                <c:pt idx="220">
                  <c:v>-88.459991460000026</c:v>
                </c:pt>
                <c:pt idx="221">
                  <c:v>-88.369995120000027</c:v>
                </c:pt>
                <c:pt idx="222">
                  <c:v>-88.269989020000025</c:v>
                </c:pt>
                <c:pt idx="223">
                  <c:v>-88.179992680000026</c:v>
                </c:pt>
                <c:pt idx="224">
                  <c:v>-88.080001830000015</c:v>
                </c:pt>
                <c:pt idx="225">
                  <c:v>-87.989990240000026</c:v>
                </c:pt>
                <c:pt idx="226">
                  <c:v>-87.879989620000003</c:v>
                </c:pt>
                <c:pt idx="227">
                  <c:v>-87.77998352000003</c:v>
                </c:pt>
                <c:pt idx="228">
                  <c:v>-87.679992670000019</c:v>
                </c:pt>
                <c:pt idx="229">
                  <c:v>-87.579986570000017</c:v>
                </c:pt>
                <c:pt idx="230">
                  <c:v>-87.479980470000015</c:v>
                </c:pt>
                <c:pt idx="231">
                  <c:v>-87.379989620000003</c:v>
                </c:pt>
                <c:pt idx="232">
                  <c:v>-87.27998352000003</c:v>
                </c:pt>
                <c:pt idx="233">
                  <c:v>-87.179992670000019</c:v>
                </c:pt>
                <c:pt idx="234">
                  <c:v>-87.069992060000004</c:v>
                </c:pt>
                <c:pt idx="235">
                  <c:v>-86.969985960000031</c:v>
                </c:pt>
                <c:pt idx="236">
                  <c:v>-86.869979860000029</c:v>
                </c:pt>
                <c:pt idx="237">
                  <c:v>-86.759979250000015</c:v>
                </c:pt>
                <c:pt idx="238">
                  <c:v>-86.649993890000019</c:v>
                </c:pt>
                <c:pt idx="239">
                  <c:v>-86.549987790000017</c:v>
                </c:pt>
                <c:pt idx="240">
                  <c:v>-86.439987180000003</c:v>
                </c:pt>
                <c:pt idx="241">
                  <c:v>-86.329986570000017</c:v>
                </c:pt>
                <c:pt idx="242">
                  <c:v>-86.219985960000031</c:v>
                </c:pt>
                <c:pt idx="243">
                  <c:v>-86.109985350000017</c:v>
                </c:pt>
                <c:pt idx="244">
                  <c:v>-85.999984740000031</c:v>
                </c:pt>
                <c:pt idx="245">
                  <c:v>-85.889984130000016</c:v>
                </c:pt>
                <c:pt idx="246">
                  <c:v>-85.77998352000003</c:v>
                </c:pt>
                <c:pt idx="247">
                  <c:v>-85.659988400000003</c:v>
                </c:pt>
                <c:pt idx="248">
                  <c:v>-85.549987790000017</c:v>
                </c:pt>
                <c:pt idx="249">
                  <c:v>-85.439987180000003</c:v>
                </c:pt>
                <c:pt idx="250">
                  <c:v>-85.310012809999989</c:v>
                </c:pt>
                <c:pt idx="251">
                  <c:v>-85.190002440000001</c:v>
                </c:pt>
                <c:pt idx="252">
                  <c:v>-85.080001830000015</c:v>
                </c:pt>
                <c:pt idx="253">
                  <c:v>-84.960006710000016</c:v>
                </c:pt>
                <c:pt idx="254">
                  <c:v>-84.840011589999989</c:v>
                </c:pt>
                <c:pt idx="255">
                  <c:v>-84.72000122</c:v>
                </c:pt>
                <c:pt idx="256">
                  <c:v>-84.600006100000002</c:v>
                </c:pt>
                <c:pt idx="257">
                  <c:v>-84.480010980000003</c:v>
                </c:pt>
                <c:pt idx="258">
                  <c:v>-84.360000610000014</c:v>
                </c:pt>
                <c:pt idx="259">
                  <c:v>-84.240005490000016</c:v>
                </c:pt>
                <c:pt idx="260">
                  <c:v>-84.110000610000014</c:v>
                </c:pt>
                <c:pt idx="261">
                  <c:v>-83.990005490000016</c:v>
                </c:pt>
                <c:pt idx="262">
                  <c:v>-83.860000610000014</c:v>
                </c:pt>
                <c:pt idx="263">
                  <c:v>-83.740005490000016</c:v>
                </c:pt>
                <c:pt idx="264">
                  <c:v>-83.599990850000012</c:v>
                </c:pt>
                <c:pt idx="265">
                  <c:v>-83.479995730000013</c:v>
                </c:pt>
                <c:pt idx="266">
                  <c:v>-83.349990850000012</c:v>
                </c:pt>
                <c:pt idx="267">
                  <c:v>-83.22000122</c:v>
                </c:pt>
                <c:pt idx="268">
                  <c:v>-83.089996339999999</c:v>
                </c:pt>
                <c:pt idx="269">
                  <c:v>-82.959991459999998</c:v>
                </c:pt>
                <c:pt idx="270">
                  <c:v>-82.830001829999986</c:v>
                </c:pt>
                <c:pt idx="271">
                  <c:v>-82.699996950000013</c:v>
                </c:pt>
                <c:pt idx="272">
                  <c:v>-82.559997559999999</c:v>
                </c:pt>
                <c:pt idx="273">
                  <c:v>-82.429992679999998</c:v>
                </c:pt>
                <c:pt idx="274">
                  <c:v>-82.300003049999987</c:v>
                </c:pt>
                <c:pt idx="275">
                  <c:v>-82.160003660000001</c:v>
                </c:pt>
                <c:pt idx="276">
                  <c:v>-82.019989009999989</c:v>
                </c:pt>
                <c:pt idx="277">
                  <c:v>-81.879989619999975</c:v>
                </c:pt>
                <c:pt idx="278">
                  <c:v>-81.739990229999989</c:v>
                </c:pt>
                <c:pt idx="279">
                  <c:v>-81.599990839999975</c:v>
                </c:pt>
                <c:pt idx="280">
                  <c:v>-81.45999144999999</c:v>
                </c:pt>
                <c:pt idx="281">
                  <c:v>-81.319992059999976</c:v>
                </c:pt>
                <c:pt idx="282">
                  <c:v>-81.17999266999999</c:v>
                </c:pt>
                <c:pt idx="283">
                  <c:v>-81.039993279999976</c:v>
                </c:pt>
                <c:pt idx="284">
                  <c:v>-80.89999388999999</c:v>
                </c:pt>
                <c:pt idx="285">
                  <c:v>-80.759994499999976</c:v>
                </c:pt>
                <c:pt idx="286">
                  <c:v>-80.600006099999973</c:v>
                </c:pt>
                <c:pt idx="287">
                  <c:v>-80.460006709999988</c:v>
                </c:pt>
                <c:pt idx="288">
                  <c:v>-80.310012809999961</c:v>
                </c:pt>
                <c:pt idx="289">
                  <c:v>-80.170013419999975</c:v>
                </c:pt>
                <c:pt idx="290">
                  <c:v>-80.020004269999987</c:v>
                </c:pt>
                <c:pt idx="291">
                  <c:v>-79.880004879999973</c:v>
                </c:pt>
                <c:pt idx="292">
                  <c:v>-79.730010979999975</c:v>
                </c:pt>
                <c:pt idx="293">
                  <c:v>-79.580001829999986</c:v>
                </c:pt>
                <c:pt idx="294">
                  <c:v>-79.430007929999988</c:v>
                </c:pt>
                <c:pt idx="295">
                  <c:v>-79.270004270000015</c:v>
                </c:pt>
                <c:pt idx="296">
                  <c:v>-79.119995120000027</c:v>
                </c:pt>
                <c:pt idx="297">
                  <c:v>-78.959991460000026</c:v>
                </c:pt>
                <c:pt idx="298">
                  <c:v>-78.809997560000028</c:v>
                </c:pt>
                <c:pt idx="299">
                  <c:v>-78.660003660000029</c:v>
                </c:pt>
                <c:pt idx="300">
                  <c:v>-78.500000000000028</c:v>
                </c:pt>
                <c:pt idx="301">
                  <c:v>-78.35000610000003</c:v>
                </c:pt>
                <c:pt idx="302">
                  <c:v>-78.190002440000029</c:v>
                </c:pt>
                <c:pt idx="303">
                  <c:v>-78.039993290000041</c:v>
                </c:pt>
                <c:pt idx="304">
                  <c:v>-77.869995110000019</c:v>
                </c:pt>
                <c:pt idx="305">
                  <c:v>-77.709991450000018</c:v>
                </c:pt>
                <c:pt idx="306">
                  <c:v>-77.549987790000017</c:v>
                </c:pt>
                <c:pt idx="307">
                  <c:v>-77.389984130000016</c:v>
                </c:pt>
                <c:pt idx="308">
                  <c:v>-77.229995720000005</c:v>
                </c:pt>
                <c:pt idx="309">
                  <c:v>-77.069992060000004</c:v>
                </c:pt>
                <c:pt idx="310">
                  <c:v>-76.909988400000032</c:v>
                </c:pt>
                <c:pt idx="311">
                  <c:v>-76.739990230000018</c:v>
                </c:pt>
                <c:pt idx="312">
                  <c:v>-76.57000733000001</c:v>
                </c:pt>
                <c:pt idx="313">
                  <c:v>-76.400009160000025</c:v>
                </c:pt>
                <c:pt idx="314">
                  <c:v>-76.240005500000024</c:v>
                </c:pt>
                <c:pt idx="315">
                  <c:v>-76.07000733000001</c:v>
                </c:pt>
                <c:pt idx="316">
                  <c:v>-75.910003670000009</c:v>
                </c:pt>
                <c:pt idx="317">
                  <c:v>-75.740005500000024</c:v>
                </c:pt>
                <c:pt idx="318">
                  <c:v>-75.57000733000001</c:v>
                </c:pt>
                <c:pt idx="319">
                  <c:v>-75.400009160000025</c:v>
                </c:pt>
                <c:pt idx="320">
                  <c:v>-75.22000122</c:v>
                </c:pt>
                <c:pt idx="321">
                  <c:v>-75.050003049999987</c:v>
                </c:pt>
                <c:pt idx="322">
                  <c:v>-74.880004880000001</c:v>
                </c:pt>
                <c:pt idx="323">
                  <c:v>-74.710006709999988</c:v>
                </c:pt>
                <c:pt idx="324">
                  <c:v>-74.52999878</c:v>
                </c:pt>
                <c:pt idx="325">
                  <c:v>-74.360000609999986</c:v>
                </c:pt>
                <c:pt idx="326">
                  <c:v>-74.179992679999998</c:v>
                </c:pt>
                <c:pt idx="327">
                  <c:v>-73.999984740000002</c:v>
                </c:pt>
                <c:pt idx="328">
                  <c:v>-73.819992059999976</c:v>
                </c:pt>
                <c:pt idx="329">
                  <c:v>-73.64999388999999</c:v>
                </c:pt>
                <c:pt idx="330">
                  <c:v>-73.469985960000002</c:v>
                </c:pt>
                <c:pt idx="331">
                  <c:v>-73.289993279999976</c:v>
                </c:pt>
                <c:pt idx="332">
                  <c:v>-73.109985349999988</c:v>
                </c:pt>
                <c:pt idx="333">
                  <c:v>-72.92999266999999</c:v>
                </c:pt>
                <c:pt idx="334">
                  <c:v>-72.740005499999995</c:v>
                </c:pt>
                <c:pt idx="335">
                  <c:v>-72.560012819999969</c:v>
                </c:pt>
                <c:pt idx="336">
                  <c:v>-72.380004889999981</c:v>
                </c:pt>
                <c:pt idx="337">
                  <c:v>-72.19001769999997</c:v>
                </c:pt>
                <c:pt idx="338">
                  <c:v>-72.010009769999982</c:v>
                </c:pt>
                <c:pt idx="339">
                  <c:v>-71.830017089999984</c:v>
                </c:pt>
                <c:pt idx="340">
                  <c:v>-71.640014649999983</c:v>
                </c:pt>
                <c:pt idx="341">
                  <c:v>-71.450012209999983</c:v>
                </c:pt>
                <c:pt idx="342">
                  <c:v>-71.259994509999984</c:v>
                </c:pt>
                <c:pt idx="343">
                  <c:v>-71.070007319999974</c:v>
                </c:pt>
                <c:pt idx="344">
                  <c:v>-70.880004879999973</c:v>
                </c:pt>
                <c:pt idx="345">
                  <c:v>-70.690002439999972</c:v>
                </c:pt>
                <c:pt idx="346">
                  <c:v>-70.499999999999972</c:v>
                </c:pt>
                <c:pt idx="347">
                  <c:v>-70.309997559999971</c:v>
                </c:pt>
                <c:pt idx="348">
                  <c:v>-70.11999511999997</c:v>
                </c:pt>
                <c:pt idx="349">
                  <c:v>-69.93000792999996</c:v>
                </c:pt>
                <c:pt idx="350">
                  <c:v>-69.719985970000039</c:v>
                </c:pt>
                <c:pt idx="351">
                  <c:v>-69.529998780000028</c:v>
                </c:pt>
                <c:pt idx="352">
                  <c:v>-69.329986580000025</c:v>
                </c:pt>
                <c:pt idx="353">
                  <c:v>-69.139984140000024</c:v>
                </c:pt>
                <c:pt idx="354">
                  <c:v>-68.939987190000039</c:v>
                </c:pt>
                <c:pt idx="355">
                  <c:v>-68.739990240000026</c:v>
                </c:pt>
                <c:pt idx="356">
                  <c:v>-68.539993290000012</c:v>
                </c:pt>
                <c:pt idx="357">
                  <c:v>-68.34999085000004</c:v>
                </c:pt>
                <c:pt idx="358">
                  <c:v>-68.140014650000012</c:v>
                </c:pt>
                <c:pt idx="359">
                  <c:v>-67.940017699999999</c:v>
                </c:pt>
                <c:pt idx="360">
                  <c:v>-67.730010990000011</c:v>
                </c:pt>
                <c:pt idx="361">
                  <c:v>-67.530014039999998</c:v>
                </c:pt>
                <c:pt idx="362">
                  <c:v>-67.330017090000013</c:v>
                </c:pt>
                <c:pt idx="363">
                  <c:v>-67.130004890000009</c:v>
                </c:pt>
                <c:pt idx="364">
                  <c:v>-66.920013430000012</c:v>
                </c:pt>
                <c:pt idx="365">
                  <c:v>-66.720016479999998</c:v>
                </c:pt>
                <c:pt idx="366">
                  <c:v>-66.510009770000011</c:v>
                </c:pt>
                <c:pt idx="367">
                  <c:v>-66.300003049999987</c:v>
                </c:pt>
                <c:pt idx="368">
                  <c:v>-66.089996339999999</c:v>
                </c:pt>
                <c:pt idx="369">
                  <c:v>-65.880004880000001</c:v>
                </c:pt>
                <c:pt idx="370">
                  <c:v>-65.669998170000014</c:v>
                </c:pt>
                <c:pt idx="371">
                  <c:v>-65.460006709999988</c:v>
                </c:pt>
                <c:pt idx="372">
                  <c:v>-65.25</c:v>
                </c:pt>
                <c:pt idx="373">
                  <c:v>-65.040008540000002</c:v>
                </c:pt>
                <c:pt idx="374">
                  <c:v>-64.830001830000015</c:v>
                </c:pt>
                <c:pt idx="375">
                  <c:v>-64.619995119999999</c:v>
                </c:pt>
                <c:pt idx="376">
                  <c:v>-64.400009149999988</c:v>
                </c:pt>
                <c:pt idx="377">
                  <c:v>-64.179992679999998</c:v>
                </c:pt>
                <c:pt idx="378">
                  <c:v>-63.959991459999998</c:v>
                </c:pt>
                <c:pt idx="379">
                  <c:v>-63.75</c:v>
                </c:pt>
                <c:pt idx="380">
                  <c:v>-63.52999878</c:v>
                </c:pt>
                <c:pt idx="381">
                  <c:v>-63.309997559999999</c:v>
                </c:pt>
                <c:pt idx="382">
                  <c:v>-63.089996339999999</c:v>
                </c:pt>
                <c:pt idx="383">
                  <c:v>-62.879989630000011</c:v>
                </c:pt>
                <c:pt idx="384">
                  <c:v>-62.659988410000011</c:v>
                </c:pt>
                <c:pt idx="385">
                  <c:v>-62.439987190000011</c:v>
                </c:pt>
                <c:pt idx="386">
                  <c:v>-62.209991460000026</c:v>
                </c:pt>
                <c:pt idx="387">
                  <c:v>-61.989990239999997</c:v>
                </c:pt>
                <c:pt idx="388">
                  <c:v>-61.769989020000025</c:v>
                </c:pt>
                <c:pt idx="389">
                  <c:v>-61.539978029999986</c:v>
                </c:pt>
                <c:pt idx="390">
                  <c:v>-61.310028079999995</c:v>
                </c:pt>
                <c:pt idx="391">
                  <c:v>-61.090026859999966</c:v>
                </c:pt>
                <c:pt idx="392">
                  <c:v>-60.860015869999984</c:v>
                </c:pt>
                <c:pt idx="393">
                  <c:v>-60.630004890000009</c:v>
                </c:pt>
                <c:pt idx="394">
                  <c:v>-60.410003659999973</c:v>
                </c:pt>
                <c:pt idx="395">
                  <c:v>-60.180023199999994</c:v>
                </c:pt>
                <c:pt idx="396">
                  <c:v>-59.950012210000011</c:v>
                </c:pt>
                <c:pt idx="397">
                  <c:v>-59.720001219999972</c:v>
                </c:pt>
                <c:pt idx="398">
                  <c:v>-59.490020749999985</c:v>
                </c:pt>
                <c:pt idx="399">
                  <c:v>-59.25</c:v>
                </c:pt>
                <c:pt idx="400">
                  <c:v>-59.020019529999956</c:v>
                </c:pt>
                <c:pt idx="401">
                  <c:v>-58.790008549999982</c:v>
                </c:pt>
                <c:pt idx="402">
                  <c:v>-58.560028079999995</c:v>
                </c:pt>
                <c:pt idx="403">
                  <c:v>-58.32000733000001</c:v>
                </c:pt>
                <c:pt idx="404">
                  <c:v>-58.090026859999966</c:v>
                </c:pt>
                <c:pt idx="405">
                  <c:v>-57.850006109999981</c:v>
                </c:pt>
                <c:pt idx="406">
                  <c:v>-57.610015869999984</c:v>
                </c:pt>
                <c:pt idx="407">
                  <c:v>-57.360015869999984</c:v>
                </c:pt>
                <c:pt idx="408">
                  <c:v>-57.130004879999944</c:v>
                </c:pt>
                <c:pt idx="409">
                  <c:v>-56.890014649999955</c:v>
                </c:pt>
                <c:pt idx="410">
                  <c:v>-56.649993889999962</c:v>
                </c:pt>
                <c:pt idx="411">
                  <c:v>-56.410003659999973</c:v>
                </c:pt>
                <c:pt idx="412">
                  <c:v>-56.160003659999973</c:v>
                </c:pt>
                <c:pt idx="413">
                  <c:v>-55.920013429999983</c:v>
                </c:pt>
                <c:pt idx="414">
                  <c:v>-55.67999266999999</c:v>
                </c:pt>
                <c:pt idx="415">
                  <c:v>-55.42999266999999</c:v>
                </c:pt>
                <c:pt idx="416">
                  <c:v>-55.190002440000001</c:v>
                </c:pt>
                <c:pt idx="417">
                  <c:v>-54.940002440000001</c:v>
                </c:pt>
                <c:pt idx="418">
                  <c:v>-54.700012199999946</c:v>
                </c:pt>
                <c:pt idx="419">
                  <c:v>-54.450012199999946</c:v>
                </c:pt>
                <c:pt idx="420">
                  <c:v>-54.200012199999946</c:v>
                </c:pt>
                <c:pt idx="421">
                  <c:v>-53.950012199999946</c:v>
                </c:pt>
                <c:pt idx="422">
                  <c:v>-53.709991449999961</c:v>
                </c:pt>
                <c:pt idx="423">
                  <c:v>-53.459991449999961</c:v>
                </c:pt>
                <c:pt idx="424">
                  <c:v>-53.200012199999946</c:v>
                </c:pt>
                <c:pt idx="425">
                  <c:v>-52.950012199999946</c:v>
                </c:pt>
                <c:pt idx="426">
                  <c:v>-52.700012199999946</c:v>
                </c:pt>
                <c:pt idx="427">
                  <c:v>-52.450012199999946</c:v>
                </c:pt>
                <c:pt idx="428">
                  <c:v>-52.190002440000001</c:v>
                </c:pt>
                <c:pt idx="429">
                  <c:v>-51.940002440000001</c:v>
                </c:pt>
                <c:pt idx="430">
                  <c:v>-51.67999266999999</c:v>
                </c:pt>
                <c:pt idx="431">
                  <c:v>-51.42999266999999</c:v>
                </c:pt>
                <c:pt idx="432">
                  <c:v>-51.170013429999983</c:v>
                </c:pt>
                <c:pt idx="433">
                  <c:v>-50.910003659999973</c:v>
                </c:pt>
                <c:pt idx="434">
                  <c:v>-50.649993889999962</c:v>
                </c:pt>
                <c:pt idx="435">
                  <c:v>-50.390014649999955</c:v>
                </c:pt>
                <c:pt idx="436">
                  <c:v>-50.130004879999944</c:v>
                </c:pt>
                <c:pt idx="437">
                  <c:v>-49.869995119999999</c:v>
                </c:pt>
                <c:pt idx="438">
                  <c:v>-49.610015869999984</c:v>
                </c:pt>
                <c:pt idx="439">
                  <c:v>-49.350006099999973</c:v>
                </c:pt>
                <c:pt idx="440">
                  <c:v>-49.089996339999971</c:v>
                </c:pt>
                <c:pt idx="441">
                  <c:v>-48.820007319999945</c:v>
                </c:pt>
                <c:pt idx="442">
                  <c:v>-48.559997559999999</c:v>
                </c:pt>
                <c:pt idx="443">
                  <c:v>-48.290008539999974</c:v>
                </c:pt>
                <c:pt idx="444">
                  <c:v>-48.019989009999961</c:v>
                </c:pt>
                <c:pt idx="445">
                  <c:v>-47.760009759999946</c:v>
                </c:pt>
                <c:pt idx="446">
                  <c:v>-47.489990229999989</c:v>
                </c:pt>
                <c:pt idx="447">
                  <c:v>-47.220001219999972</c:v>
                </c:pt>
                <c:pt idx="448">
                  <c:v>-46.950012199999946</c:v>
                </c:pt>
                <c:pt idx="449">
                  <c:v>-46.67999266999999</c:v>
                </c:pt>
                <c:pt idx="450">
                  <c:v>-46.410003659999973</c:v>
                </c:pt>
                <c:pt idx="451">
                  <c:v>-46.150024419999966</c:v>
                </c:pt>
                <c:pt idx="452">
                  <c:v>-45.870025639999994</c:v>
                </c:pt>
                <c:pt idx="453">
                  <c:v>-45.600006109999981</c:v>
                </c:pt>
                <c:pt idx="454">
                  <c:v>-45.330017089999956</c:v>
                </c:pt>
                <c:pt idx="455">
                  <c:v>-45.050018309999984</c:v>
                </c:pt>
                <c:pt idx="456">
                  <c:v>-44.779998779999971</c:v>
                </c:pt>
                <c:pt idx="457">
                  <c:v>-44.5</c:v>
                </c:pt>
                <c:pt idx="458">
                  <c:v>-44.220001219999972</c:v>
                </c:pt>
                <c:pt idx="459">
                  <c:v>-43.950012210000011</c:v>
                </c:pt>
                <c:pt idx="460">
                  <c:v>-43.670013429999983</c:v>
                </c:pt>
                <c:pt idx="461">
                  <c:v>-43.390014649999955</c:v>
                </c:pt>
                <c:pt idx="462">
                  <c:v>-43.110015869999984</c:v>
                </c:pt>
                <c:pt idx="463">
                  <c:v>-42.82000733000001</c:v>
                </c:pt>
                <c:pt idx="464">
                  <c:v>-42.540008549999982</c:v>
                </c:pt>
                <c:pt idx="465">
                  <c:v>-42.269989020000025</c:v>
                </c:pt>
                <c:pt idx="466">
                  <c:v>-41.989990239999997</c:v>
                </c:pt>
                <c:pt idx="467">
                  <c:v>-41.699981690000016</c:v>
                </c:pt>
                <c:pt idx="468">
                  <c:v>-41.419982909999987</c:v>
                </c:pt>
                <c:pt idx="469">
                  <c:v>-41.130004890000009</c:v>
                </c:pt>
                <c:pt idx="470">
                  <c:v>-40.839996339999971</c:v>
                </c:pt>
                <c:pt idx="471">
                  <c:v>-40.559997559999999</c:v>
                </c:pt>
                <c:pt idx="472">
                  <c:v>-40.269989020000025</c:v>
                </c:pt>
                <c:pt idx="473">
                  <c:v>-39.979980469999987</c:v>
                </c:pt>
                <c:pt idx="474">
                  <c:v>-39.690002450000009</c:v>
                </c:pt>
                <c:pt idx="475">
                  <c:v>-39.39999389999997</c:v>
                </c:pt>
                <c:pt idx="476">
                  <c:v>-39.119995119999999</c:v>
                </c:pt>
                <c:pt idx="477">
                  <c:v>-38.830017090000013</c:v>
                </c:pt>
                <c:pt idx="478">
                  <c:v>-38.540008539999974</c:v>
                </c:pt>
                <c:pt idx="479">
                  <c:v>-38.239990229999989</c:v>
                </c:pt>
                <c:pt idx="480">
                  <c:v>-37.950012210000011</c:v>
                </c:pt>
                <c:pt idx="481">
                  <c:v>-37.649993900000027</c:v>
                </c:pt>
                <c:pt idx="482">
                  <c:v>-37.360015869999984</c:v>
                </c:pt>
                <c:pt idx="483">
                  <c:v>-37.059997559999999</c:v>
                </c:pt>
                <c:pt idx="484">
                  <c:v>-36.760009760000003</c:v>
                </c:pt>
                <c:pt idx="485">
                  <c:v>-36.459991450000018</c:v>
                </c:pt>
                <c:pt idx="486">
                  <c:v>-36.170013429999983</c:v>
                </c:pt>
                <c:pt idx="487">
                  <c:v>-35.880004890000009</c:v>
                </c:pt>
                <c:pt idx="488">
                  <c:v>-35.57000733000001</c:v>
                </c:pt>
                <c:pt idx="489">
                  <c:v>-35.270019530000013</c:v>
                </c:pt>
                <c:pt idx="490">
                  <c:v>-34.970001220000029</c:v>
                </c:pt>
                <c:pt idx="491">
                  <c:v>-34.670013429999983</c:v>
                </c:pt>
                <c:pt idx="492">
                  <c:v>-34.360015869999984</c:v>
                </c:pt>
                <c:pt idx="493">
                  <c:v>-34.059997559999999</c:v>
                </c:pt>
                <c:pt idx="494">
                  <c:v>-33.75</c:v>
                </c:pt>
                <c:pt idx="495">
                  <c:v>-33.450012210000011</c:v>
                </c:pt>
                <c:pt idx="496">
                  <c:v>-33.140014650000012</c:v>
                </c:pt>
                <c:pt idx="497">
                  <c:v>-32.830017090000013</c:v>
                </c:pt>
                <c:pt idx="498">
                  <c:v>-32.520019530000013</c:v>
                </c:pt>
                <c:pt idx="499">
                  <c:v>-32.220001220000029</c:v>
                </c:pt>
                <c:pt idx="500">
                  <c:v>-31.919982920000052</c:v>
                </c:pt>
                <c:pt idx="501">
                  <c:v>-31.609985360000053</c:v>
                </c:pt>
                <c:pt idx="502">
                  <c:v>-31.289978030000043</c:v>
                </c:pt>
                <c:pt idx="503">
                  <c:v>-30.979980470000044</c:v>
                </c:pt>
                <c:pt idx="504">
                  <c:v>-30.669982920000052</c:v>
                </c:pt>
                <c:pt idx="505">
                  <c:v>-30.359985360000053</c:v>
                </c:pt>
                <c:pt idx="506">
                  <c:v>-30.039978030000043</c:v>
                </c:pt>
                <c:pt idx="507">
                  <c:v>-29.720001230000037</c:v>
                </c:pt>
                <c:pt idx="508">
                  <c:v>-29.410003670000037</c:v>
                </c:pt>
                <c:pt idx="509">
                  <c:v>-29.089996340000027</c:v>
                </c:pt>
                <c:pt idx="510">
                  <c:v>-28.779998780000028</c:v>
                </c:pt>
                <c:pt idx="511">
                  <c:v>-28.459991460000026</c:v>
                </c:pt>
                <c:pt idx="512">
                  <c:v>-28.139984140000024</c:v>
                </c:pt>
                <c:pt idx="513">
                  <c:v>-27.819976810000014</c:v>
                </c:pt>
                <c:pt idx="514">
                  <c:v>-27.5</c:v>
                </c:pt>
                <c:pt idx="515">
                  <c:v>-27.179992679999998</c:v>
                </c:pt>
                <c:pt idx="516">
                  <c:v>-26.840026860000023</c:v>
                </c:pt>
                <c:pt idx="517">
                  <c:v>-26.520019530000013</c:v>
                </c:pt>
                <c:pt idx="518">
                  <c:v>-26.200012210000011</c:v>
                </c:pt>
                <c:pt idx="519">
                  <c:v>-25.870025639999994</c:v>
                </c:pt>
                <c:pt idx="520">
                  <c:v>-25.550018309999984</c:v>
                </c:pt>
                <c:pt idx="521">
                  <c:v>-25.220001220000029</c:v>
                </c:pt>
                <c:pt idx="522">
                  <c:v>-24.900024420000022</c:v>
                </c:pt>
                <c:pt idx="523">
                  <c:v>-24.57000733000001</c:v>
                </c:pt>
                <c:pt idx="524">
                  <c:v>-24.240020749999985</c:v>
                </c:pt>
                <c:pt idx="525">
                  <c:v>-23.910003670000037</c:v>
                </c:pt>
                <c:pt idx="526">
                  <c:v>-23.570007320000002</c:v>
                </c:pt>
                <c:pt idx="527">
                  <c:v>-23.239990229999989</c:v>
                </c:pt>
                <c:pt idx="528">
                  <c:v>-22.910003659999973</c:v>
                </c:pt>
                <c:pt idx="529">
                  <c:v>-22.580017090000013</c:v>
                </c:pt>
                <c:pt idx="530">
                  <c:v>-22.239990229999989</c:v>
                </c:pt>
                <c:pt idx="531">
                  <c:v>-21.89999389999997</c:v>
                </c:pt>
                <c:pt idx="532">
                  <c:v>-21.57000733000001</c:v>
                </c:pt>
                <c:pt idx="533">
                  <c:v>-21.229980469999987</c:v>
                </c:pt>
                <c:pt idx="534">
                  <c:v>-20.889984140000024</c:v>
                </c:pt>
                <c:pt idx="535">
                  <c:v>-20.550018309999984</c:v>
                </c:pt>
                <c:pt idx="536">
                  <c:v>-20.210021969999957</c:v>
                </c:pt>
                <c:pt idx="537">
                  <c:v>-19.870025639999994</c:v>
                </c:pt>
                <c:pt idx="538">
                  <c:v>-19.519989009999961</c:v>
                </c:pt>
                <c:pt idx="539">
                  <c:v>-19.17999266999999</c:v>
                </c:pt>
                <c:pt idx="540">
                  <c:v>-18.839996339999971</c:v>
                </c:pt>
                <c:pt idx="541">
                  <c:v>-18.489990240000054</c:v>
                </c:pt>
                <c:pt idx="542">
                  <c:v>-18.149993900000027</c:v>
                </c:pt>
                <c:pt idx="543">
                  <c:v>-17.799987800000054</c:v>
                </c:pt>
                <c:pt idx="544">
                  <c:v>-17.450012210000011</c:v>
                </c:pt>
                <c:pt idx="545">
                  <c:v>-17.110015869999984</c:v>
                </c:pt>
                <c:pt idx="546">
                  <c:v>-16.75</c:v>
                </c:pt>
                <c:pt idx="547">
                  <c:v>-16.399993890000019</c:v>
                </c:pt>
                <c:pt idx="548">
                  <c:v>-16.049987799999997</c:v>
                </c:pt>
                <c:pt idx="549">
                  <c:v>-15.699981690000016</c:v>
                </c:pt>
                <c:pt idx="550">
                  <c:v>-15.339996339999971</c:v>
                </c:pt>
                <c:pt idx="551">
                  <c:v>-14.989990229999989</c:v>
                </c:pt>
                <c:pt idx="552">
                  <c:v>-14.630004880000001</c:v>
                </c:pt>
                <c:pt idx="553">
                  <c:v>-14.279998779999971</c:v>
                </c:pt>
                <c:pt idx="554">
                  <c:v>-13.919982910000044</c:v>
                </c:pt>
                <c:pt idx="555">
                  <c:v>-13.559997559999999</c:v>
                </c:pt>
                <c:pt idx="556">
                  <c:v>-13.209991450000018</c:v>
                </c:pt>
                <c:pt idx="557">
                  <c:v>-12.839996330000019</c:v>
                </c:pt>
                <c:pt idx="558">
                  <c:v>-12.480010989999982</c:v>
                </c:pt>
                <c:pt idx="559">
                  <c:v>-12.119995119999999</c:v>
                </c:pt>
                <c:pt idx="560">
                  <c:v>-11.759979250000015</c:v>
                </c:pt>
                <c:pt idx="561">
                  <c:v>-11.390014639999947</c:v>
                </c:pt>
                <c:pt idx="562">
                  <c:v>-11.019989010000018</c:v>
                </c:pt>
                <c:pt idx="563">
                  <c:v>-10.660003660000029</c:v>
                </c:pt>
                <c:pt idx="564">
                  <c:v>-10.289978020000035</c:v>
                </c:pt>
                <c:pt idx="565">
                  <c:v>-9.9200134299999831</c:v>
                </c:pt>
                <c:pt idx="566">
                  <c:v>-9.5499877899999888</c:v>
                </c:pt>
                <c:pt idx="567">
                  <c:v>-9.1799926699999901</c:v>
                </c:pt>
                <c:pt idx="568">
                  <c:v>-8.8099975599999993</c:v>
                </c:pt>
                <c:pt idx="569">
                  <c:v>-8.4400024399999438</c:v>
                </c:pt>
                <c:pt idx="570">
                  <c:v>-8.0700073199999451</c:v>
                </c:pt>
                <c:pt idx="571">
                  <c:v>-7.6999816900000155</c:v>
                </c:pt>
                <c:pt idx="572">
                  <c:v>-7.3200073300000099</c:v>
                </c:pt>
                <c:pt idx="573">
                  <c:v>-6.9500122100000112</c:v>
                </c:pt>
                <c:pt idx="574">
                  <c:v>-6.560028079999995</c:v>
                </c:pt>
                <c:pt idx="575">
                  <c:v>-6.1799926699999901</c:v>
                </c:pt>
                <c:pt idx="576">
                  <c:v>-5.7999878000000535</c:v>
                </c:pt>
                <c:pt idx="577">
                  <c:v>-5.4300231899999858</c:v>
                </c:pt>
                <c:pt idx="578">
                  <c:v>-5.0500183099999845</c:v>
                </c:pt>
                <c:pt idx="579">
                  <c:v>-4.6699829099999874</c:v>
                </c:pt>
                <c:pt idx="580">
                  <c:v>-4.2799987799999712</c:v>
                </c:pt>
                <c:pt idx="581">
                  <c:v>-3.8899841300000162</c:v>
                </c:pt>
                <c:pt idx="582">
                  <c:v>-3.5099792500000149</c:v>
                </c:pt>
                <c:pt idx="583">
                  <c:v>-3.1199951099999907</c:v>
                </c:pt>
                <c:pt idx="584">
                  <c:v>-2.7399902399999974</c:v>
                </c:pt>
                <c:pt idx="585">
                  <c:v>-2.3399963299999627</c:v>
                </c:pt>
                <c:pt idx="586">
                  <c:v>-1.9599914600000261</c:v>
                </c:pt>
                <c:pt idx="587">
                  <c:v>-1.5699768000000063</c:v>
                </c:pt>
                <c:pt idx="588">
                  <c:v>-1.1700134299999831</c:v>
                </c:pt>
                <c:pt idx="589">
                  <c:v>-0.77999876999996332</c:v>
                </c:pt>
                <c:pt idx="590">
                  <c:v>-0.38000487999994448</c:v>
                </c:pt>
                <c:pt idx="591">
                  <c:v>1.00097599999458E-2</c:v>
                </c:pt>
                <c:pt idx="592">
                  <c:v>0.41000365999997257</c:v>
                </c:pt>
                <c:pt idx="593">
                  <c:v>0.80001830999998447</c:v>
                </c:pt>
                <c:pt idx="594">
                  <c:v>1.1999816900000155</c:v>
                </c:pt>
                <c:pt idx="595">
                  <c:v>1.5999755799999775</c:v>
                </c:pt>
                <c:pt idx="596">
                  <c:v>2</c:v>
                </c:pt>
                <c:pt idx="597">
                  <c:v>2.4000244200000225</c:v>
                </c:pt>
                <c:pt idx="598">
                  <c:v>2.8099975599999993</c:v>
                </c:pt>
                <c:pt idx="599">
                  <c:v>3.2000122100000112</c:v>
                </c:pt>
                <c:pt idx="600">
                  <c:v>3.6100158699999838</c:v>
                </c:pt>
                <c:pt idx="601">
                  <c:v>4.0199890200000254</c:v>
                </c:pt>
                <c:pt idx="602">
                  <c:v>4.4300231999999937</c:v>
                </c:pt>
                <c:pt idx="603">
                  <c:v>4.8299865700000169</c:v>
                </c:pt>
                <c:pt idx="604">
                  <c:v>5.2400207599999931</c:v>
                </c:pt>
                <c:pt idx="605">
                  <c:v>5.6499939000000268</c:v>
                </c:pt>
                <c:pt idx="606">
                  <c:v>6.0599975599999993</c:v>
                </c:pt>
                <c:pt idx="607">
                  <c:v>6.4700012200000288</c:v>
                </c:pt>
                <c:pt idx="608">
                  <c:v>6.8899841300000162</c:v>
                </c:pt>
                <c:pt idx="609">
                  <c:v>7.2999877899999888</c:v>
                </c:pt>
                <c:pt idx="610">
                  <c:v>7.7099914500000182</c:v>
                </c:pt>
                <c:pt idx="611">
                  <c:v>8.1300048900000093</c:v>
                </c:pt>
                <c:pt idx="612">
                  <c:v>8.5500183099999845</c:v>
                </c:pt>
                <c:pt idx="613">
                  <c:v>8.9599914500000182</c:v>
                </c:pt>
                <c:pt idx="614">
                  <c:v>9.3800048900000093</c:v>
                </c:pt>
                <c:pt idx="615">
                  <c:v>9.8099975499999914</c:v>
                </c:pt>
                <c:pt idx="616">
                  <c:v>10.230010989999982</c:v>
                </c:pt>
                <c:pt idx="617">
                  <c:v>10.649993900000027</c:v>
                </c:pt>
                <c:pt idx="618">
                  <c:v>11.069976800000006</c:v>
                </c:pt>
                <c:pt idx="619">
                  <c:v>11.490020749999985</c:v>
                </c:pt>
                <c:pt idx="620">
                  <c:v>11.920013419999975</c:v>
                </c:pt>
                <c:pt idx="621">
                  <c:v>12.350006109999981</c:v>
                </c:pt>
                <c:pt idx="622">
                  <c:v>12.770019530000013</c:v>
                </c:pt>
                <c:pt idx="623">
                  <c:v>13.210021969999957</c:v>
                </c:pt>
                <c:pt idx="624">
                  <c:v>13.630004880000001</c:v>
                </c:pt>
                <c:pt idx="625">
                  <c:v>14.070007319999945</c:v>
                </c:pt>
                <c:pt idx="626">
                  <c:v>14.5</c:v>
                </c:pt>
                <c:pt idx="627">
                  <c:v>14.940002440000001</c:v>
                </c:pt>
                <c:pt idx="628">
                  <c:v>15.360015859999976</c:v>
                </c:pt>
                <c:pt idx="629">
                  <c:v>15.800018309999984</c:v>
                </c:pt>
                <c:pt idx="630">
                  <c:v>16.230010990000039</c:v>
                </c:pt>
                <c:pt idx="631">
                  <c:v>16.669982909999987</c:v>
                </c:pt>
                <c:pt idx="632">
                  <c:v>17.119995119999999</c:v>
                </c:pt>
                <c:pt idx="633">
                  <c:v>17.550018309999984</c:v>
                </c:pt>
                <c:pt idx="634">
                  <c:v>17.990020749999985</c:v>
                </c:pt>
                <c:pt idx="635">
                  <c:v>18.440002450000009</c:v>
                </c:pt>
                <c:pt idx="636">
                  <c:v>18.880004890000009</c:v>
                </c:pt>
                <c:pt idx="637">
                  <c:v>19.320007320000002</c:v>
                </c:pt>
                <c:pt idx="638">
                  <c:v>19.769989020000025</c:v>
                </c:pt>
                <c:pt idx="639">
                  <c:v>20.209991460000026</c:v>
                </c:pt>
                <c:pt idx="640">
                  <c:v>20.660003659999973</c:v>
                </c:pt>
                <c:pt idx="641">
                  <c:v>21.109985360000053</c:v>
                </c:pt>
                <c:pt idx="642">
                  <c:v>21.559997559999999</c:v>
                </c:pt>
                <c:pt idx="643">
                  <c:v>22.009979250000015</c:v>
                </c:pt>
                <c:pt idx="644">
                  <c:v>22.459991449999961</c:v>
                </c:pt>
                <c:pt idx="645">
                  <c:v>22.910003660000029</c:v>
                </c:pt>
                <c:pt idx="646">
                  <c:v>23.369995109999991</c:v>
                </c:pt>
                <c:pt idx="647">
                  <c:v>23.819976800000006</c:v>
                </c:pt>
                <c:pt idx="648">
                  <c:v>24.269989009999961</c:v>
                </c:pt>
                <c:pt idx="649">
                  <c:v>24.730010990000039</c:v>
                </c:pt>
                <c:pt idx="650">
                  <c:v>25.180023199999994</c:v>
                </c:pt>
                <c:pt idx="651">
                  <c:v>25.649993900000027</c:v>
                </c:pt>
                <c:pt idx="652">
                  <c:v>26.109985349999988</c:v>
                </c:pt>
                <c:pt idx="653">
                  <c:v>26.569976800000006</c:v>
                </c:pt>
                <c:pt idx="654">
                  <c:v>27.029998779999971</c:v>
                </c:pt>
                <c:pt idx="655">
                  <c:v>27.5</c:v>
                </c:pt>
                <c:pt idx="656">
                  <c:v>27.959991460000026</c:v>
                </c:pt>
                <c:pt idx="657">
                  <c:v>28.419982910000044</c:v>
                </c:pt>
                <c:pt idx="658">
                  <c:v>28.890014650000012</c:v>
                </c:pt>
                <c:pt idx="659">
                  <c:v>29.350006099999973</c:v>
                </c:pt>
                <c:pt idx="660">
                  <c:v>29.82000733000001</c:v>
                </c:pt>
                <c:pt idx="661">
                  <c:v>30.290008539999974</c:v>
                </c:pt>
                <c:pt idx="662">
                  <c:v>30.769989010000018</c:v>
                </c:pt>
                <c:pt idx="663">
                  <c:v>31.229980469999987</c:v>
                </c:pt>
                <c:pt idx="664">
                  <c:v>31.709991460000026</c:v>
                </c:pt>
                <c:pt idx="665">
                  <c:v>32.190002440000001</c:v>
                </c:pt>
                <c:pt idx="666">
                  <c:v>32.64999389999997</c:v>
                </c:pt>
                <c:pt idx="667">
                  <c:v>33.130004890000009</c:v>
                </c:pt>
                <c:pt idx="668">
                  <c:v>33.609985349999988</c:v>
                </c:pt>
                <c:pt idx="669">
                  <c:v>34.089996340000027</c:v>
                </c:pt>
                <c:pt idx="670">
                  <c:v>34.559997559999999</c:v>
                </c:pt>
                <c:pt idx="671">
                  <c:v>35.050018309999984</c:v>
                </c:pt>
                <c:pt idx="672">
                  <c:v>35.529998780000028</c:v>
                </c:pt>
                <c:pt idx="673">
                  <c:v>36.019989010000018</c:v>
                </c:pt>
                <c:pt idx="674">
                  <c:v>36.5</c:v>
                </c:pt>
                <c:pt idx="675">
                  <c:v>36.990020749999985</c:v>
                </c:pt>
                <c:pt idx="676">
                  <c:v>37.469970699999976</c:v>
                </c:pt>
                <c:pt idx="677">
                  <c:v>37.959991460000026</c:v>
                </c:pt>
                <c:pt idx="678">
                  <c:v>38.450012210000011</c:v>
                </c:pt>
                <c:pt idx="679">
                  <c:v>38.930023199999994</c:v>
                </c:pt>
                <c:pt idx="680">
                  <c:v>39.42999266999999</c:v>
                </c:pt>
                <c:pt idx="681">
                  <c:v>39.919982909999987</c:v>
                </c:pt>
                <c:pt idx="682">
                  <c:v>40.410003659999973</c:v>
                </c:pt>
                <c:pt idx="683">
                  <c:v>40.910003670000037</c:v>
                </c:pt>
                <c:pt idx="684">
                  <c:v>41.399993900000027</c:v>
                </c:pt>
                <c:pt idx="685">
                  <c:v>41.890014649999955</c:v>
                </c:pt>
                <c:pt idx="686">
                  <c:v>42.389984130000016</c:v>
                </c:pt>
                <c:pt idx="687">
                  <c:v>42.890014640000004</c:v>
                </c:pt>
                <c:pt idx="688">
                  <c:v>43.389984130000016</c:v>
                </c:pt>
                <c:pt idx="689">
                  <c:v>43.889984130000016</c:v>
                </c:pt>
                <c:pt idx="690">
                  <c:v>44.390014650000012</c:v>
                </c:pt>
                <c:pt idx="691">
                  <c:v>44.889984130000016</c:v>
                </c:pt>
                <c:pt idx="692">
                  <c:v>45.399993889999962</c:v>
                </c:pt>
                <c:pt idx="693">
                  <c:v>45.899993890000019</c:v>
                </c:pt>
                <c:pt idx="694">
                  <c:v>46.410003660000029</c:v>
                </c:pt>
                <c:pt idx="695">
                  <c:v>46.910003659999973</c:v>
                </c:pt>
                <c:pt idx="696">
                  <c:v>47.420013429999983</c:v>
                </c:pt>
                <c:pt idx="697">
                  <c:v>47.920013429999983</c:v>
                </c:pt>
                <c:pt idx="698">
                  <c:v>48.429992679999998</c:v>
                </c:pt>
                <c:pt idx="699">
                  <c:v>48.940002440000001</c:v>
                </c:pt>
                <c:pt idx="700">
                  <c:v>49.449981690000016</c:v>
                </c:pt>
                <c:pt idx="701">
                  <c:v>49.970001220000029</c:v>
                </c:pt>
                <c:pt idx="702">
                  <c:v>50.479980459999979</c:v>
                </c:pt>
                <c:pt idx="703">
                  <c:v>50.990020749999985</c:v>
                </c:pt>
                <c:pt idx="704">
                  <c:v>51.510009770000011</c:v>
                </c:pt>
                <c:pt idx="705">
                  <c:v>52.020019530000013</c:v>
                </c:pt>
                <c:pt idx="706">
                  <c:v>52.539978029999986</c:v>
                </c:pt>
                <c:pt idx="707">
                  <c:v>53.059997559999999</c:v>
                </c:pt>
                <c:pt idx="708">
                  <c:v>53.579986570000017</c:v>
                </c:pt>
                <c:pt idx="709">
                  <c:v>54.099975580000034</c:v>
                </c:pt>
                <c:pt idx="710">
                  <c:v>54.619995119999999</c:v>
                </c:pt>
                <c:pt idx="711">
                  <c:v>55.140014649999955</c:v>
                </c:pt>
                <c:pt idx="712">
                  <c:v>55.660003659999973</c:v>
                </c:pt>
                <c:pt idx="713">
                  <c:v>56.190002440000001</c:v>
                </c:pt>
                <c:pt idx="714">
                  <c:v>56.710021970000014</c:v>
                </c:pt>
                <c:pt idx="715">
                  <c:v>57.239990239999997</c:v>
                </c:pt>
                <c:pt idx="716">
                  <c:v>57.770019529999956</c:v>
                </c:pt>
                <c:pt idx="717">
                  <c:v>58.289978030000043</c:v>
                </c:pt>
                <c:pt idx="718">
                  <c:v>58.82000733000001</c:v>
                </c:pt>
                <c:pt idx="719">
                  <c:v>59.350006099999973</c:v>
                </c:pt>
                <c:pt idx="720">
                  <c:v>59.879974360000006</c:v>
                </c:pt>
                <c:pt idx="721">
                  <c:v>60.410003659999973</c:v>
                </c:pt>
                <c:pt idx="722">
                  <c:v>60.940002450000009</c:v>
                </c:pt>
                <c:pt idx="723">
                  <c:v>61.470001230000037</c:v>
                </c:pt>
                <c:pt idx="724">
                  <c:v>62.010009770000011</c:v>
                </c:pt>
                <c:pt idx="725">
                  <c:v>62.539978029999986</c:v>
                </c:pt>
                <c:pt idx="726">
                  <c:v>63.080017089999956</c:v>
                </c:pt>
                <c:pt idx="727">
                  <c:v>63.609985360000053</c:v>
                </c:pt>
                <c:pt idx="728">
                  <c:v>64.150024420000022</c:v>
                </c:pt>
                <c:pt idx="729">
                  <c:v>64.690002440000001</c:v>
                </c:pt>
                <c:pt idx="730">
                  <c:v>65.239990239999997</c:v>
                </c:pt>
                <c:pt idx="731">
                  <c:v>65.770019529999956</c:v>
                </c:pt>
                <c:pt idx="732">
                  <c:v>66.309997559999999</c:v>
                </c:pt>
                <c:pt idx="733">
                  <c:v>66.849975580000034</c:v>
                </c:pt>
                <c:pt idx="734">
                  <c:v>67.390014640000004</c:v>
                </c:pt>
                <c:pt idx="735">
                  <c:v>67.940002440000001</c:v>
                </c:pt>
                <c:pt idx="736">
                  <c:v>68.480010989999982</c:v>
                </c:pt>
                <c:pt idx="737">
                  <c:v>69.029998779999971</c:v>
                </c:pt>
                <c:pt idx="738">
                  <c:v>69.579986570000017</c:v>
                </c:pt>
                <c:pt idx="739">
                  <c:v>70.119995109999991</c:v>
                </c:pt>
                <c:pt idx="740">
                  <c:v>70.670013419999975</c:v>
                </c:pt>
                <c:pt idx="741">
                  <c:v>71.220001219999972</c:v>
                </c:pt>
                <c:pt idx="742">
                  <c:v>71.760009770000011</c:v>
                </c:pt>
                <c:pt idx="743">
                  <c:v>72.309997560000056</c:v>
                </c:pt>
                <c:pt idx="744">
                  <c:v>72.859985350000045</c:v>
                </c:pt>
                <c:pt idx="745">
                  <c:v>73.42001343000004</c:v>
                </c:pt>
                <c:pt idx="746">
                  <c:v>73.970001220000029</c:v>
                </c:pt>
                <c:pt idx="747">
                  <c:v>74.519989010000018</c:v>
                </c:pt>
                <c:pt idx="748">
                  <c:v>75.080017079999948</c:v>
                </c:pt>
                <c:pt idx="749">
                  <c:v>75.630004880000001</c:v>
                </c:pt>
                <c:pt idx="750">
                  <c:v>76.180023189999986</c:v>
                </c:pt>
                <c:pt idx="751">
                  <c:v>76.75</c:v>
                </c:pt>
                <c:pt idx="752">
                  <c:v>77.299987789999989</c:v>
                </c:pt>
                <c:pt idx="753">
                  <c:v>77.859985349999988</c:v>
                </c:pt>
                <c:pt idx="754">
                  <c:v>78.420013419999975</c:v>
                </c:pt>
                <c:pt idx="755">
                  <c:v>78.970001220000029</c:v>
                </c:pt>
                <c:pt idx="756">
                  <c:v>79.539978030000043</c:v>
                </c:pt>
                <c:pt idx="757">
                  <c:v>80.100006110000038</c:v>
                </c:pt>
                <c:pt idx="758">
                  <c:v>80.660003659999973</c:v>
                </c:pt>
                <c:pt idx="759">
                  <c:v>81.219970699999976</c:v>
                </c:pt>
                <c:pt idx="760">
                  <c:v>81.779998779999971</c:v>
                </c:pt>
                <c:pt idx="761">
                  <c:v>82.339996340000027</c:v>
                </c:pt>
                <c:pt idx="762">
                  <c:v>82.910003670000037</c:v>
                </c:pt>
                <c:pt idx="763">
                  <c:v>83.480010979999975</c:v>
                </c:pt>
                <c:pt idx="764">
                  <c:v>84.049987799999997</c:v>
                </c:pt>
                <c:pt idx="765">
                  <c:v>84.610015869999984</c:v>
                </c:pt>
                <c:pt idx="766">
                  <c:v>85.179992679999998</c:v>
                </c:pt>
                <c:pt idx="767">
                  <c:v>85.75</c:v>
                </c:pt>
                <c:pt idx="768">
                  <c:v>86.309997549999991</c:v>
                </c:pt>
                <c:pt idx="769">
                  <c:v>86.880004890000009</c:v>
                </c:pt>
                <c:pt idx="770">
                  <c:v>87.450012210000011</c:v>
                </c:pt>
                <c:pt idx="771">
                  <c:v>88.029998779999971</c:v>
                </c:pt>
                <c:pt idx="772">
                  <c:v>88.60000610000003</c:v>
                </c:pt>
                <c:pt idx="773">
                  <c:v>89.17999266999999</c:v>
                </c:pt>
                <c:pt idx="774">
                  <c:v>89.75</c:v>
                </c:pt>
                <c:pt idx="775">
                  <c:v>90.32000733000001</c:v>
                </c:pt>
                <c:pt idx="776">
                  <c:v>90.890014649999955</c:v>
                </c:pt>
                <c:pt idx="777">
                  <c:v>91.470001220000029</c:v>
                </c:pt>
                <c:pt idx="778">
                  <c:v>92.039978030000043</c:v>
                </c:pt>
                <c:pt idx="779">
                  <c:v>92.619995109999991</c:v>
                </c:pt>
                <c:pt idx="780">
                  <c:v>93.199981690000016</c:v>
                </c:pt>
                <c:pt idx="781">
                  <c:v>93.779998779999971</c:v>
                </c:pt>
                <c:pt idx="782">
                  <c:v>94.369995109999991</c:v>
                </c:pt>
                <c:pt idx="783">
                  <c:v>94.949981690000016</c:v>
                </c:pt>
                <c:pt idx="784">
                  <c:v>95.520019530000013</c:v>
                </c:pt>
                <c:pt idx="785">
                  <c:v>96.110015869999984</c:v>
                </c:pt>
                <c:pt idx="786">
                  <c:v>96.690002440000001</c:v>
                </c:pt>
                <c:pt idx="787">
                  <c:v>97.270019529999956</c:v>
                </c:pt>
                <c:pt idx="788">
                  <c:v>97.850006110000038</c:v>
                </c:pt>
                <c:pt idx="789">
                  <c:v>98.440002440000001</c:v>
                </c:pt>
                <c:pt idx="790">
                  <c:v>99.019989010000018</c:v>
                </c:pt>
                <c:pt idx="791">
                  <c:v>99.609985349999988</c:v>
                </c:pt>
                <c:pt idx="792">
                  <c:v>100.20001219999995</c:v>
                </c:pt>
                <c:pt idx="793">
                  <c:v>100.77999878000003</c:v>
                </c:pt>
                <c:pt idx="794">
                  <c:v>101.37002563999999</c:v>
                </c:pt>
                <c:pt idx="795">
                  <c:v>101.95999145000002</c:v>
                </c:pt>
                <c:pt idx="796">
                  <c:v>102.54998778999999</c:v>
                </c:pt>
                <c:pt idx="797">
                  <c:v>103.14001463999995</c:v>
                </c:pt>
                <c:pt idx="798">
                  <c:v>103.73001099000004</c:v>
                </c:pt>
                <c:pt idx="799">
                  <c:v>104.32000733000001</c:v>
                </c:pt>
                <c:pt idx="800">
                  <c:v>104.92001342999998</c:v>
                </c:pt>
                <c:pt idx="801">
                  <c:v>105.50997924000001</c:v>
                </c:pt>
                <c:pt idx="802">
                  <c:v>106.10000609999997</c:v>
                </c:pt>
                <c:pt idx="803">
                  <c:v>106.69998169000002</c:v>
                </c:pt>
                <c:pt idx="804">
                  <c:v>107.29000855000004</c:v>
                </c:pt>
                <c:pt idx="805">
                  <c:v>107.89001465000001</c:v>
                </c:pt>
                <c:pt idx="806">
                  <c:v>108.48999022999999</c:v>
                </c:pt>
                <c:pt idx="807">
                  <c:v>109.08001707999995</c:v>
                </c:pt>
                <c:pt idx="808">
                  <c:v>109.69000244</c:v>
                </c:pt>
                <c:pt idx="809">
                  <c:v>110.29000855000004</c:v>
                </c:pt>
                <c:pt idx="810">
                  <c:v>110.89001465000001</c:v>
                </c:pt>
                <c:pt idx="811">
                  <c:v>111.48999022999999</c:v>
                </c:pt>
                <c:pt idx="812">
                  <c:v>112.08999632999996</c:v>
                </c:pt>
                <c:pt idx="813">
                  <c:v>112.69000244</c:v>
                </c:pt>
                <c:pt idx="814">
                  <c:v>113.29000855000004</c:v>
                </c:pt>
                <c:pt idx="815">
                  <c:v>113.89999390000003</c:v>
                </c:pt>
                <c:pt idx="816">
                  <c:v>114.5</c:v>
                </c:pt>
                <c:pt idx="817">
                  <c:v>115.11001585999998</c:v>
                </c:pt>
                <c:pt idx="818">
                  <c:v>115.72000122000003</c:v>
                </c:pt>
                <c:pt idx="819">
                  <c:v>116.33001709000001</c:v>
                </c:pt>
                <c:pt idx="820">
                  <c:v>116.91998290999999</c:v>
                </c:pt>
                <c:pt idx="821">
                  <c:v>117.52999877999997</c:v>
                </c:pt>
                <c:pt idx="822">
                  <c:v>118.13998413000002</c:v>
                </c:pt>
                <c:pt idx="823">
                  <c:v>118.75</c:v>
                </c:pt>
                <c:pt idx="824">
                  <c:v>119.36001586999998</c:v>
                </c:pt>
                <c:pt idx="825">
                  <c:v>119.97998046999999</c:v>
                </c:pt>
                <c:pt idx="826">
                  <c:v>120.58999633999997</c:v>
                </c:pt>
                <c:pt idx="827">
                  <c:v>121.19998169000002</c:v>
                </c:pt>
                <c:pt idx="828">
                  <c:v>121.80999754999999</c:v>
                </c:pt>
                <c:pt idx="829">
                  <c:v>122.41998290999999</c:v>
                </c:pt>
                <c:pt idx="830">
                  <c:v>123.04000854999998</c:v>
                </c:pt>
                <c:pt idx="831">
                  <c:v>123.64999390000003</c:v>
                </c:pt>
                <c:pt idx="832">
                  <c:v>124.26000977000001</c:v>
                </c:pt>
                <c:pt idx="833">
                  <c:v>124.88000488</c:v>
                </c:pt>
                <c:pt idx="834">
                  <c:v>125.49002074999999</c:v>
                </c:pt>
                <c:pt idx="835">
                  <c:v>126.10998536000005</c:v>
                </c:pt>
                <c:pt idx="836">
                  <c:v>126.73001097999997</c:v>
                </c:pt>
                <c:pt idx="837">
                  <c:v>127.34997557999998</c:v>
                </c:pt>
                <c:pt idx="838">
                  <c:v>127.95999146000003</c:v>
                </c:pt>
                <c:pt idx="839">
                  <c:v>128.57998657000002</c:v>
                </c:pt>
                <c:pt idx="840">
                  <c:v>129.19000244</c:v>
                </c:pt>
                <c:pt idx="841">
                  <c:v>129.82000733000001</c:v>
                </c:pt>
                <c:pt idx="842">
                  <c:v>130.42999268</c:v>
                </c:pt>
                <c:pt idx="843">
                  <c:v>131.05999756</c:v>
                </c:pt>
                <c:pt idx="844">
                  <c:v>131.66998290999999</c:v>
                </c:pt>
                <c:pt idx="845">
                  <c:v>132.29998780000005</c:v>
                </c:pt>
                <c:pt idx="846">
                  <c:v>132.93002318999999</c:v>
                </c:pt>
                <c:pt idx="847">
                  <c:v>133.53997802999999</c:v>
                </c:pt>
                <c:pt idx="848">
                  <c:v>134.16000365999997</c:v>
                </c:pt>
                <c:pt idx="849">
                  <c:v>134.77999878000003</c:v>
                </c:pt>
                <c:pt idx="850">
                  <c:v>135.40997313999998</c:v>
                </c:pt>
                <c:pt idx="851">
                  <c:v>136.02999878000003</c:v>
                </c:pt>
                <c:pt idx="852">
                  <c:v>136.66000366000003</c:v>
                </c:pt>
                <c:pt idx="853">
                  <c:v>137.27999877999997</c:v>
                </c:pt>
                <c:pt idx="854">
                  <c:v>137.91000365999997</c:v>
                </c:pt>
                <c:pt idx="855">
                  <c:v>138.54000855000004</c:v>
                </c:pt>
                <c:pt idx="856">
                  <c:v>139.15997313999998</c:v>
                </c:pt>
                <c:pt idx="857">
                  <c:v>139.79000855000004</c:v>
                </c:pt>
                <c:pt idx="858">
                  <c:v>140.41000365999997</c:v>
                </c:pt>
                <c:pt idx="859">
                  <c:v>141.04000853999997</c:v>
                </c:pt>
                <c:pt idx="860">
                  <c:v>141.66000367000004</c:v>
                </c:pt>
                <c:pt idx="861">
                  <c:v>142.28997801999998</c:v>
                </c:pt>
                <c:pt idx="862">
                  <c:v>142.92001343000004</c:v>
                </c:pt>
                <c:pt idx="863">
                  <c:v>143.54998778999999</c:v>
                </c:pt>
                <c:pt idx="864">
                  <c:v>144.17999266999999</c:v>
                </c:pt>
                <c:pt idx="865">
                  <c:v>144.80999756</c:v>
                </c:pt>
                <c:pt idx="866">
                  <c:v>145.44000244</c:v>
                </c:pt>
                <c:pt idx="867">
                  <c:v>146.05999756</c:v>
                </c:pt>
                <c:pt idx="868">
                  <c:v>146.69998169000002</c:v>
                </c:pt>
                <c:pt idx="869">
                  <c:v>147.31997680000001</c:v>
                </c:pt>
                <c:pt idx="870">
                  <c:v>147.95999146000003</c:v>
                </c:pt>
                <c:pt idx="871">
                  <c:v>148.58999634000003</c:v>
                </c:pt>
                <c:pt idx="872">
                  <c:v>149.22000121999997</c:v>
                </c:pt>
                <c:pt idx="873">
                  <c:v>149.85000611000004</c:v>
                </c:pt>
                <c:pt idx="874">
                  <c:v>150.48999022999999</c:v>
                </c:pt>
                <c:pt idx="875">
                  <c:v>151.11999512</c:v>
                </c:pt>
                <c:pt idx="876">
                  <c:v>151.75</c:v>
                </c:pt>
                <c:pt idx="877">
                  <c:v>152.38000488</c:v>
                </c:pt>
                <c:pt idx="878">
                  <c:v>153.01000977000001</c:v>
                </c:pt>
                <c:pt idx="879">
                  <c:v>153.64999390000003</c:v>
                </c:pt>
                <c:pt idx="880">
                  <c:v>154.26998900999996</c:v>
                </c:pt>
                <c:pt idx="881">
                  <c:v>154.91000366000003</c:v>
                </c:pt>
                <c:pt idx="882">
                  <c:v>155.55001830999998</c:v>
                </c:pt>
                <c:pt idx="883">
                  <c:v>156.19000244</c:v>
                </c:pt>
                <c:pt idx="884">
                  <c:v>156.80999756</c:v>
                </c:pt>
                <c:pt idx="885">
                  <c:v>157.45001221000001</c:v>
                </c:pt>
                <c:pt idx="886">
                  <c:v>158.08999634000003</c:v>
                </c:pt>
                <c:pt idx="887">
                  <c:v>158.72000121999997</c:v>
                </c:pt>
                <c:pt idx="888">
                  <c:v>159.35000610000003</c:v>
                </c:pt>
                <c:pt idx="889">
                  <c:v>159.99002074999999</c:v>
                </c:pt>
                <c:pt idx="890">
                  <c:v>160.63000489000001</c:v>
                </c:pt>
                <c:pt idx="891">
                  <c:v>161.26000977000001</c:v>
                </c:pt>
                <c:pt idx="892">
                  <c:v>161.90002441999997</c:v>
                </c:pt>
                <c:pt idx="893">
                  <c:v>162.54000853999997</c:v>
                </c:pt>
                <c:pt idx="894">
                  <c:v>163.16998292000005</c:v>
                </c:pt>
                <c:pt idx="895">
                  <c:v>163.80999756</c:v>
                </c:pt>
                <c:pt idx="896">
                  <c:v>164.45001221000001</c:v>
                </c:pt>
                <c:pt idx="897">
                  <c:v>165.07998657000002</c:v>
                </c:pt>
                <c:pt idx="898">
                  <c:v>165.72000121999997</c:v>
                </c:pt>
                <c:pt idx="899">
                  <c:v>166.35998534999999</c:v>
                </c:pt>
                <c:pt idx="900">
                  <c:v>167</c:v>
                </c:pt>
                <c:pt idx="901">
                  <c:v>167.63998413000002</c:v>
                </c:pt>
                <c:pt idx="902">
                  <c:v>168.27999877999997</c:v>
                </c:pt>
                <c:pt idx="903">
                  <c:v>168.91000365999997</c:v>
                </c:pt>
                <c:pt idx="904">
                  <c:v>169.54000853999997</c:v>
                </c:pt>
                <c:pt idx="905">
                  <c:v>170.19000244</c:v>
                </c:pt>
                <c:pt idx="906">
                  <c:v>170.82000731999995</c:v>
                </c:pt>
                <c:pt idx="907">
                  <c:v>171.46002196999996</c:v>
                </c:pt>
                <c:pt idx="908">
                  <c:v>172.10000609999997</c:v>
                </c:pt>
                <c:pt idx="909">
                  <c:v>172.74002074999999</c:v>
                </c:pt>
                <c:pt idx="910">
                  <c:v>173.38000489000001</c:v>
                </c:pt>
                <c:pt idx="911">
                  <c:v>174.01998900999996</c:v>
                </c:pt>
                <c:pt idx="912">
                  <c:v>174.64999389999997</c:v>
                </c:pt>
                <c:pt idx="913">
                  <c:v>175.29000854999998</c:v>
                </c:pt>
                <c:pt idx="914">
                  <c:v>175.92999266999999</c:v>
                </c:pt>
                <c:pt idx="915">
                  <c:v>176.55999754999999</c:v>
                </c:pt>
                <c:pt idx="916">
                  <c:v>177.20001221000001</c:v>
                </c:pt>
                <c:pt idx="917">
                  <c:v>177.82998657000002</c:v>
                </c:pt>
                <c:pt idx="918">
                  <c:v>178.48001098999998</c:v>
                </c:pt>
                <c:pt idx="919">
                  <c:v>179.11999512</c:v>
                </c:pt>
                <c:pt idx="920">
                  <c:v>179.75</c:v>
                </c:pt>
                <c:pt idx="921">
                  <c:v>180.39001465000001</c:v>
                </c:pt>
                <c:pt idx="922">
                  <c:v>181.02001954000002</c:v>
                </c:pt>
                <c:pt idx="923">
                  <c:v>181.66000367000004</c:v>
                </c:pt>
                <c:pt idx="924">
                  <c:v>182.29000853999997</c:v>
                </c:pt>
                <c:pt idx="925">
                  <c:v>182.92999268</c:v>
                </c:pt>
                <c:pt idx="926">
                  <c:v>183.55999756</c:v>
                </c:pt>
                <c:pt idx="927">
                  <c:v>184.19998169000002</c:v>
                </c:pt>
                <c:pt idx="928">
                  <c:v>184.83999632999996</c:v>
                </c:pt>
                <c:pt idx="929">
                  <c:v>185.47000121999997</c:v>
                </c:pt>
                <c:pt idx="930">
                  <c:v>186.11001586999998</c:v>
                </c:pt>
                <c:pt idx="931">
                  <c:v>186.73999024000005</c:v>
                </c:pt>
                <c:pt idx="932">
                  <c:v>187.37002563999999</c:v>
                </c:pt>
                <c:pt idx="933">
                  <c:v>188.01000976</c:v>
                </c:pt>
                <c:pt idx="934">
                  <c:v>188.63998414000002</c:v>
                </c:pt>
                <c:pt idx="935">
                  <c:v>189.26998900999996</c:v>
                </c:pt>
                <c:pt idx="936">
                  <c:v>189.91000367000004</c:v>
                </c:pt>
                <c:pt idx="937">
                  <c:v>190.54000853999997</c:v>
                </c:pt>
                <c:pt idx="938">
                  <c:v>191.16998290999999</c:v>
                </c:pt>
                <c:pt idx="939">
                  <c:v>191.79998780000005</c:v>
                </c:pt>
                <c:pt idx="940">
                  <c:v>192.42999266999999</c:v>
                </c:pt>
                <c:pt idx="941">
                  <c:v>193.05999756</c:v>
                </c:pt>
                <c:pt idx="942">
                  <c:v>193.69000244</c:v>
                </c:pt>
                <c:pt idx="943">
                  <c:v>194.33001709000001</c:v>
                </c:pt>
                <c:pt idx="944">
                  <c:v>194.95001220999995</c:v>
                </c:pt>
                <c:pt idx="945">
                  <c:v>195.58999634000003</c:v>
                </c:pt>
                <c:pt idx="946">
                  <c:v>196.20999146000003</c:v>
                </c:pt>
                <c:pt idx="947">
                  <c:v>196.83999634000003</c:v>
                </c:pt>
                <c:pt idx="948">
                  <c:v>197.47000121999997</c:v>
                </c:pt>
                <c:pt idx="949">
                  <c:v>198.08999634000003</c:v>
                </c:pt>
                <c:pt idx="950">
                  <c:v>198.72000121999997</c:v>
                </c:pt>
                <c:pt idx="951">
                  <c:v>199.35000610000003</c:v>
                </c:pt>
                <c:pt idx="952">
                  <c:v>199.97000121999997</c:v>
                </c:pt>
                <c:pt idx="953">
                  <c:v>200.60000611000004</c:v>
                </c:pt>
                <c:pt idx="954">
                  <c:v>201.23001098999998</c:v>
                </c:pt>
                <c:pt idx="955">
                  <c:v>201.85000609999997</c:v>
                </c:pt>
                <c:pt idx="956">
                  <c:v>202.47000122000003</c:v>
                </c:pt>
                <c:pt idx="957">
                  <c:v>203.09997557999998</c:v>
                </c:pt>
                <c:pt idx="958">
                  <c:v>203.70999146000003</c:v>
                </c:pt>
                <c:pt idx="959">
                  <c:v>204.33999634000003</c:v>
                </c:pt>
                <c:pt idx="960">
                  <c:v>204.96002196999996</c:v>
                </c:pt>
                <c:pt idx="961">
                  <c:v>205.57998658000002</c:v>
                </c:pt>
                <c:pt idx="962">
                  <c:v>206.2000122</c:v>
                </c:pt>
                <c:pt idx="963">
                  <c:v>206.80996704000006</c:v>
                </c:pt>
                <c:pt idx="964">
                  <c:v>207.43997191999995</c:v>
                </c:pt>
                <c:pt idx="965">
                  <c:v>208.06002808</c:v>
                </c:pt>
                <c:pt idx="966">
                  <c:v>208.66998291000004</c:v>
                </c:pt>
                <c:pt idx="967">
                  <c:v>209.27996825999998</c:v>
                </c:pt>
                <c:pt idx="968">
                  <c:v>209.90002441000001</c:v>
                </c:pt>
                <c:pt idx="969">
                  <c:v>210.51000975999995</c:v>
                </c:pt>
                <c:pt idx="970">
                  <c:v>211.13000488</c:v>
                </c:pt>
                <c:pt idx="971">
                  <c:v>211.73999023000005</c:v>
                </c:pt>
                <c:pt idx="972">
                  <c:v>212.34002685999997</c:v>
                </c:pt>
                <c:pt idx="973">
                  <c:v>212.97003174000002</c:v>
                </c:pt>
                <c:pt idx="974">
                  <c:v>213.57000732999995</c:v>
                </c:pt>
                <c:pt idx="975">
                  <c:v>214.17999266999999</c:v>
                </c:pt>
                <c:pt idx="976">
                  <c:v>214.79000855000004</c:v>
                </c:pt>
                <c:pt idx="977">
                  <c:v>215.38998412999996</c:v>
                </c:pt>
                <c:pt idx="978">
                  <c:v>215.99996948000006</c:v>
                </c:pt>
                <c:pt idx="979">
                  <c:v>216.60003662999998</c:v>
                </c:pt>
                <c:pt idx="980">
                  <c:v>217.21002197000001</c:v>
                </c:pt>
                <c:pt idx="981">
                  <c:v>217.80999755999994</c:v>
                </c:pt>
                <c:pt idx="982">
                  <c:v>218.42001343000004</c:v>
                </c:pt>
                <c:pt idx="983">
                  <c:v>219.02001952999996</c:v>
                </c:pt>
                <c:pt idx="984">
                  <c:v>219.63000489000001</c:v>
                </c:pt>
                <c:pt idx="985">
                  <c:v>220.22000121999997</c:v>
                </c:pt>
                <c:pt idx="986">
                  <c:v>220.83001709000001</c:v>
                </c:pt>
                <c:pt idx="987">
                  <c:v>221.41998291000004</c:v>
                </c:pt>
                <c:pt idx="988">
                  <c:v>222.01998901000002</c:v>
                </c:pt>
                <c:pt idx="989">
                  <c:v>222.60998536000005</c:v>
                </c:pt>
                <c:pt idx="990">
                  <c:v>223.19998169000002</c:v>
                </c:pt>
                <c:pt idx="991">
                  <c:v>223.79998779000005</c:v>
                </c:pt>
                <c:pt idx="992">
                  <c:v>224.39001465000001</c:v>
                </c:pt>
                <c:pt idx="993">
                  <c:v>224.98999022999993</c:v>
                </c:pt>
                <c:pt idx="994">
                  <c:v>225.58001709000001</c:v>
                </c:pt>
                <c:pt idx="995">
                  <c:v>226.17001341999992</c:v>
                </c:pt>
                <c:pt idx="996">
                  <c:v>226.75</c:v>
                </c:pt>
                <c:pt idx="997">
                  <c:v>227.34002685999997</c:v>
                </c:pt>
                <c:pt idx="998">
                  <c:v>227.92001343000004</c:v>
                </c:pt>
                <c:pt idx="999">
                  <c:v>228.51000976999995</c:v>
                </c:pt>
                <c:pt idx="1000">
                  <c:v>229.10003662000003</c:v>
                </c:pt>
                <c:pt idx="1001">
                  <c:v>229.67996216</c:v>
                </c:pt>
                <c:pt idx="1002">
                  <c:v>230.26998901000002</c:v>
                </c:pt>
                <c:pt idx="1003">
                  <c:v>230.83999633999997</c:v>
                </c:pt>
                <c:pt idx="1004">
                  <c:v>231.42999268000005</c:v>
                </c:pt>
                <c:pt idx="1005">
                  <c:v>232</c:v>
                </c:pt>
                <c:pt idx="1006">
                  <c:v>232.58001708999996</c:v>
                </c:pt>
                <c:pt idx="1007">
                  <c:v>233.16003418000003</c:v>
                </c:pt>
                <c:pt idx="1008">
                  <c:v>233.73004150999998</c:v>
                </c:pt>
                <c:pt idx="1009">
                  <c:v>234.31997680000006</c:v>
                </c:pt>
                <c:pt idx="1010">
                  <c:v>234.89001465000001</c:v>
                </c:pt>
                <c:pt idx="1011">
                  <c:v>235.45999144999996</c:v>
                </c:pt>
                <c:pt idx="1012">
                  <c:v>236.03002930000002</c:v>
                </c:pt>
                <c:pt idx="1013">
                  <c:v>236.60003662999998</c:v>
                </c:pt>
                <c:pt idx="1014">
                  <c:v>237.16998291000004</c:v>
                </c:pt>
                <c:pt idx="1015">
                  <c:v>237.75</c:v>
                </c:pt>
                <c:pt idx="1016">
                  <c:v>238.30999755999994</c:v>
                </c:pt>
                <c:pt idx="1017">
                  <c:v>238.87002562999999</c:v>
                </c:pt>
                <c:pt idx="1018">
                  <c:v>239.44998169000002</c:v>
                </c:pt>
                <c:pt idx="1019">
                  <c:v>240.01000977000007</c:v>
                </c:pt>
                <c:pt idx="1020">
                  <c:v>240.57000732</c:v>
                </c:pt>
                <c:pt idx="1021">
                  <c:v>241.12997435999995</c:v>
                </c:pt>
                <c:pt idx="1022">
                  <c:v>241.69998169000007</c:v>
                </c:pt>
                <c:pt idx="1023">
                  <c:v>242.25</c:v>
                </c:pt>
                <c:pt idx="1024">
                  <c:v>242.81002807999994</c:v>
                </c:pt>
                <c:pt idx="1025">
                  <c:v>243.35998535000004</c:v>
                </c:pt>
                <c:pt idx="1026">
                  <c:v>243.92001342999998</c:v>
                </c:pt>
                <c:pt idx="1027">
                  <c:v>244.48001097999997</c:v>
                </c:pt>
                <c:pt idx="1028">
                  <c:v>245.02996826000003</c:v>
                </c:pt>
                <c:pt idx="1029">
                  <c:v>245.58999634000003</c:v>
                </c:pt>
                <c:pt idx="1030">
                  <c:v>246.14001464999996</c:v>
                </c:pt>
                <c:pt idx="1031">
                  <c:v>246.69000244000006</c:v>
                </c:pt>
                <c:pt idx="1032">
                  <c:v>247.24002075999999</c:v>
                </c:pt>
                <c:pt idx="1033">
                  <c:v>247.78997801999998</c:v>
                </c:pt>
                <c:pt idx="1034">
                  <c:v>248.32998658000008</c:v>
                </c:pt>
                <c:pt idx="1035">
                  <c:v>248.88000488</c:v>
                </c:pt>
                <c:pt idx="1036">
                  <c:v>249.41998290999999</c:v>
                </c:pt>
                <c:pt idx="1037">
                  <c:v>249.97000121999997</c:v>
                </c:pt>
                <c:pt idx="1038">
                  <c:v>250.51004029000001</c:v>
                </c:pt>
                <c:pt idx="1039">
                  <c:v>251.05999756</c:v>
                </c:pt>
                <c:pt idx="1040">
                  <c:v>251.59002684999996</c:v>
                </c:pt>
                <c:pt idx="1041">
                  <c:v>252.13998414000008</c:v>
                </c:pt>
                <c:pt idx="1042">
                  <c:v>252.67001343000004</c:v>
                </c:pt>
                <c:pt idx="1043">
                  <c:v>253.19998168999996</c:v>
                </c:pt>
                <c:pt idx="1044">
                  <c:v>253.74002074999993</c:v>
                </c:pt>
                <c:pt idx="1045">
                  <c:v>254.26998902000003</c:v>
                </c:pt>
                <c:pt idx="1046">
                  <c:v>254.80999756</c:v>
                </c:pt>
                <c:pt idx="1047">
                  <c:v>255.33996581999997</c:v>
                </c:pt>
                <c:pt idx="1048">
                  <c:v>255.86999511999994</c:v>
                </c:pt>
                <c:pt idx="1049">
                  <c:v>256.39996337000002</c:v>
                </c:pt>
                <c:pt idx="1050">
                  <c:v>256.92999266999999</c:v>
                </c:pt>
                <c:pt idx="1051">
                  <c:v>257.45996093999997</c:v>
                </c:pt>
                <c:pt idx="1052">
                  <c:v>257.97000122000003</c:v>
                </c:pt>
                <c:pt idx="1053">
                  <c:v>258.50003052</c:v>
                </c:pt>
                <c:pt idx="1054">
                  <c:v>259.01998901000002</c:v>
                </c:pt>
                <c:pt idx="1055">
                  <c:v>259.54998778999999</c:v>
                </c:pt>
                <c:pt idx="1056">
                  <c:v>260.07000732999995</c:v>
                </c:pt>
                <c:pt idx="1057">
                  <c:v>260.57998657000002</c:v>
                </c:pt>
                <c:pt idx="1058">
                  <c:v>261.10000611000004</c:v>
                </c:pt>
                <c:pt idx="1059">
                  <c:v>261.60998534999999</c:v>
                </c:pt>
                <c:pt idx="1060">
                  <c:v>262.13000487999994</c:v>
                </c:pt>
                <c:pt idx="1061">
                  <c:v>262.64999390000008</c:v>
                </c:pt>
                <c:pt idx="1062">
                  <c:v>263.16003418000003</c:v>
                </c:pt>
                <c:pt idx="1063">
                  <c:v>263.66000365999997</c:v>
                </c:pt>
                <c:pt idx="1064">
                  <c:v>264.17999268</c:v>
                </c:pt>
                <c:pt idx="1065">
                  <c:v>264.68002319999994</c:v>
                </c:pt>
                <c:pt idx="1066">
                  <c:v>265.19998169000007</c:v>
                </c:pt>
                <c:pt idx="1067">
                  <c:v>265.7000122</c:v>
                </c:pt>
                <c:pt idx="1068">
                  <c:v>266.20999145000002</c:v>
                </c:pt>
                <c:pt idx="1069">
                  <c:v>266.69998168999996</c:v>
                </c:pt>
                <c:pt idx="1070">
                  <c:v>267.21002196999996</c:v>
                </c:pt>
                <c:pt idx="1071">
                  <c:v>267.69998169000007</c:v>
                </c:pt>
                <c:pt idx="1072">
                  <c:v>268.21002198000002</c:v>
                </c:pt>
                <c:pt idx="1073">
                  <c:v>268.70001221000001</c:v>
                </c:pt>
                <c:pt idx="1074">
                  <c:v>269.19998169000002</c:v>
                </c:pt>
                <c:pt idx="1075">
                  <c:v>269.69003295999994</c:v>
                </c:pt>
                <c:pt idx="1076">
                  <c:v>270.19000243999994</c:v>
                </c:pt>
                <c:pt idx="1077">
                  <c:v>270.67999268000005</c:v>
                </c:pt>
                <c:pt idx="1078">
                  <c:v>271.17001342000003</c:v>
                </c:pt>
                <c:pt idx="1079">
                  <c:v>271.64999390000003</c:v>
                </c:pt>
                <c:pt idx="1080">
                  <c:v>272.13998412999996</c:v>
                </c:pt>
                <c:pt idx="1081">
                  <c:v>272.63000487999994</c:v>
                </c:pt>
                <c:pt idx="1082">
                  <c:v>273.11999510999993</c:v>
                </c:pt>
                <c:pt idx="1083">
                  <c:v>273.58996582000003</c:v>
                </c:pt>
                <c:pt idx="1084">
                  <c:v>274.07000732</c:v>
                </c:pt>
                <c:pt idx="1085">
                  <c:v>274.54998778999999</c:v>
                </c:pt>
                <c:pt idx="1086">
                  <c:v>275.02996825999998</c:v>
                </c:pt>
                <c:pt idx="1087">
                  <c:v>275.50003050999993</c:v>
                </c:pt>
                <c:pt idx="1088">
                  <c:v>275.98001097999992</c:v>
                </c:pt>
                <c:pt idx="1089">
                  <c:v>276.44998169000007</c:v>
                </c:pt>
                <c:pt idx="1090">
                  <c:v>276.92996215000005</c:v>
                </c:pt>
                <c:pt idx="1091">
                  <c:v>277.40002442000002</c:v>
                </c:pt>
                <c:pt idx="1092">
                  <c:v>277.86999510999999</c:v>
                </c:pt>
                <c:pt idx="1093">
                  <c:v>278.32998656999996</c:v>
                </c:pt>
                <c:pt idx="1094">
                  <c:v>278.80001831999999</c:v>
                </c:pt>
                <c:pt idx="1095">
                  <c:v>279.26000975999995</c:v>
                </c:pt>
                <c:pt idx="1096">
                  <c:v>279.72000122000003</c:v>
                </c:pt>
                <c:pt idx="1097">
                  <c:v>280.17999268000005</c:v>
                </c:pt>
                <c:pt idx="1098">
                  <c:v>280.64001465000001</c:v>
                </c:pt>
                <c:pt idx="1099">
                  <c:v>281.08999634000003</c:v>
                </c:pt>
                <c:pt idx="1100">
                  <c:v>281.54998778999999</c:v>
                </c:pt>
                <c:pt idx="1101">
                  <c:v>281.99996948</c:v>
                </c:pt>
                <c:pt idx="1102">
                  <c:v>282.45001219999995</c:v>
                </c:pt>
                <c:pt idx="1103">
                  <c:v>282.89001464999996</c:v>
                </c:pt>
                <c:pt idx="1104">
                  <c:v>283.35000611000004</c:v>
                </c:pt>
                <c:pt idx="1105">
                  <c:v>283.78997802000004</c:v>
                </c:pt>
                <c:pt idx="1106">
                  <c:v>284.23001098000003</c:v>
                </c:pt>
                <c:pt idx="1107">
                  <c:v>284.67001341999998</c:v>
                </c:pt>
                <c:pt idx="1108">
                  <c:v>285.11999512</c:v>
                </c:pt>
                <c:pt idx="1109">
                  <c:v>285.5499878</c:v>
                </c:pt>
                <c:pt idx="1110">
                  <c:v>285.99996949000001</c:v>
                </c:pt>
                <c:pt idx="1111">
                  <c:v>286.42001342999998</c:v>
                </c:pt>
                <c:pt idx="1112">
                  <c:v>286.86001585999992</c:v>
                </c:pt>
                <c:pt idx="1113">
                  <c:v>287.29000855000004</c:v>
                </c:pt>
                <c:pt idx="1114">
                  <c:v>287.70999146000003</c:v>
                </c:pt>
                <c:pt idx="1115">
                  <c:v>288.14001465000001</c:v>
                </c:pt>
                <c:pt idx="1116">
                  <c:v>288.57000732</c:v>
                </c:pt>
                <c:pt idx="1117">
                  <c:v>288.98999022999999</c:v>
                </c:pt>
                <c:pt idx="1118">
                  <c:v>289.41000365999997</c:v>
                </c:pt>
                <c:pt idx="1119">
                  <c:v>289.82998656999996</c:v>
                </c:pt>
                <c:pt idx="1120">
                  <c:v>290.24996948</c:v>
                </c:pt>
                <c:pt idx="1121">
                  <c:v>290.66003417999997</c:v>
                </c:pt>
                <c:pt idx="1122">
                  <c:v>291.08001708999996</c:v>
                </c:pt>
                <c:pt idx="1123">
                  <c:v>291.47998047000004</c:v>
                </c:pt>
                <c:pt idx="1124">
                  <c:v>291.88998413000002</c:v>
                </c:pt>
                <c:pt idx="1125">
                  <c:v>292.28997802000004</c:v>
                </c:pt>
                <c:pt idx="1126">
                  <c:v>292.7000122</c:v>
                </c:pt>
                <c:pt idx="1127">
                  <c:v>293.10000611000004</c:v>
                </c:pt>
                <c:pt idx="1128">
                  <c:v>293.5</c:v>
                </c:pt>
                <c:pt idx="1129">
                  <c:v>293.89999390000003</c:v>
                </c:pt>
                <c:pt idx="1130">
                  <c:v>294.29998778999999</c:v>
                </c:pt>
                <c:pt idx="1131">
                  <c:v>294.68997193000001</c:v>
                </c:pt>
                <c:pt idx="1132">
                  <c:v>295.08001708999996</c:v>
                </c:pt>
                <c:pt idx="1133">
                  <c:v>295.47003173999997</c:v>
                </c:pt>
                <c:pt idx="1134">
                  <c:v>295.86001585999992</c:v>
                </c:pt>
                <c:pt idx="1135">
                  <c:v>296.25000000000006</c:v>
                </c:pt>
                <c:pt idx="1136">
                  <c:v>296.62997436000006</c:v>
                </c:pt>
                <c:pt idx="1137">
                  <c:v>297.00997925000001</c:v>
                </c:pt>
                <c:pt idx="1138">
                  <c:v>297.39001465000001</c:v>
                </c:pt>
                <c:pt idx="1139">
                  <c:v>297.77001953000001</c:v>
                </c:pt>
                <c:pt idx="1140">
                  <c:v>298.14001465000001</c:v>
                </c:pt>
                <c:pt idx="1141">
                  <c:v>298.51998901000002</c:v>
                </c:pt>
                <c:pt idx="1142">
                  <c:v>298.88998413000002</c:v>
                </c:pt>
                <c:pt idx="1143">
                  <c:v>299.25997925000001</c:v>
                </c:pt>
                <c:pt idx="1144">
                  <c:v>299.6199646</c:v>
                </c:pt>
                <c:pt idx="1145">
                  <c:v>299.99996948</c:v>
                </c:pt>
                <c:pt idx="1146">
                  <c:v>300.35003661999997</c:v>
                </c:pt>
                <c:pt idx="1147">
                  <c:v>300.71002197999996</c:v>
                </c:pt>
                <c:pt idx="1148">
                  <c:v>301.07000731999995</c:v>
                </c:pt>
                <c:pt idx="1149">
                  <c:v>301.42999268000005</c:v>
                </c:pt>
                <c:pt idx="1150">
                  <c:v>301.78997803000004</c:v>
                </c:pt>
                <c:pt idx="1151">
                  <c:v>302.13998413000002</c:v>
                </c:pt>
                <c:pt idx="1152">
                  <c:v>302.48995971000005</c:v>
                </c:pt>
                <c:pt idx="1153">
                  <c:v>302.84002685000002</c:v>
                </c:pt>
                <c:pt idx="1154">
                  <c:v>303.18002318999999</c:v>
                </c:pt>
                <c:pt idx="1155">
                  <c:v>303.53002930000002</c:v>
                </c:pt>
                <c:pt idx="1156">
                  <c:v>303.86999510999999</c:v>
                </c:pt>
                <c:pt idx="1157">
                  <c:v>304.19998169000002</c:v>
                </c:pt>
                <c:pt idx="1158">
                  <c:v>304.53997802999999</c:v>
                </c:pt>
                <c:pt idx="1159">
                  <c:v>304.8699646</c:v>
                </c:pt>
                <c:pt idx="1160">
                  <c:v>305.20001220999995</c:v>
                </c:pt>
                <c:pt idx="1161">
                  <c:v>305.53002929999997</c:v>
                </c:pt>
                <c:pt idx="1162">
                  <c:v>305.86001586999998</c:v>
                </c:pt>
                <c:pt idx="1163">
                  <c:v>306.17999266999993</c:v>
                </c:pt>
                <c:pt idx="1164">
                  <c:v>306.50000000000006</c:v>
                </c:pt>
                <c:pt idx="1165">
                  <c:v>306.82998657000007</c:v>
                </c:pt>
                <c:pt idx="1166">
                  <c:v>307.13998413000007</c:v>
                </c:pt>
                <c:pt idx="1167">
                  <c:v>307.45999146000003</c:v>
                </c:pt>
                <c:pt idx="1168">
                  <c:v>307.77001953000001</c:v>
                </c:pt>
                <c:pt idx="1169">
                  <c:v>308.09002686000002</c:v>
                </c:pt>
                <c:pt idx="1170">
                  <c:v>308.39001465000001</c:v>
                </c:pt>
                <c:pt idx="1171">
                  <c:v>308.69000245000001</c:v>
                </c:pt>
                <c:pt idx="1172">
                  <c:v>308.98999022999999</c:v>
                </c:pt>
                <c:pt idx="1173">
                  <c:v>309.28997801999998</c:v>
                </c:pt>
                <c:pt idx="1174">
                  <c:v>309.58999632999996</c:v>
                </c:pt>
                <c:pt idx="1175">
                  <c:v>309.88998412999996</c:v>
                </c:pt>
                <c:pt idx="1176">
                  <c:v>310.18997193000001</c:v>
                </c:pt>
                <c:pt idx="1177">
                  <c:v>310.47998046999999</c:v>
                </c:pt>
                <c:pt idx="1178">
                  <c:v>310.76000975999995</c:v>
                </c:pt>
                <c:pt idx="1179">
                  <c:v>311.04000854999998</c:v>
                </c:pt>
                <c:pt idx="1180">
                  <c:v>311.34002685999997</c:v>
                </c:pt>
                <c:pt idx="1181">
                  <c:v>311.61001586999993</c:v>
                </c:pt>
                <c:pt idx="1182">
                  <c:v>311.88998414000008</c:v>
                </c:pt>
                <c:pt idx="1183">
                  <c:v>312.16998291000004</c:v>
                </c:pt>
                <c:pt idx="1184">
                  <c:v>312.43997192000006</c:v>
                </c:pt>
                <c:pt idx="1185">
                  <c:v>312.70996093000002</c:v>
                </c:pt>
                <c:pt idx="1186">
                  <c:v>312.97998046000004</c:v>
                </c:pt>
                <c:pt idx="1187">
                  <c:v>313.25003050999999</c:v>
                </c:pt>
                <c:pt idx="1188">
                  <c:v>313.51000977000001</c:v>
                </c:pt>
                <c:pt idx="1189">
                  <c:v>313.77001953000001</c:v>
                </c:pt>
                <c:pt idx="1190">
                  <c:v>314.02999878000003</c:v>
                </c:pt>
                <c:pt idx="1191">
                  <c:v>314.27999877999997</c:v>
                </c:pt>
                <c:pt idx="1192">
                  <c:v>314.54000854999998</c:v>
                </c:pt>
                <c:pt idx="1193">
                  <c:v>314.77999877999997</c:v>
                </c:pt>
                <c:pt idx="1194">
                  <c:v>315.03997802999999</c:v>
                </c:pt>
                <c:pt idx="1195">
                  <c:v>315.27996826999998</c:v>
                </c:pt>
                <c:pt idx="1196">
                  <c:v>315.52001953999996</c:v>
                </c:pt>
                <c:pt idx="1197">
                  <c:v>315.76000976999995</c:v>
                </c:pt>
                <c:pt idx="1198">
                  <c:v>316.00003051999994</c:v>
                </c:pt>
                <c:pt idx="1199">
                  <c:v>316.23001097999992</c:v>
                </c:pt>
                <c:pt idx="1200">
                  <c:v>316.45999146000008</c:v>
                </c:pt>
                <c:pt idx="1201">
                  <c:v>316.69000244000006</c:v>
                </c:pt>
                <c:pt idx="1202">
                  <c:v>316.92999268000005</c:v>
                </c:pt>
                <c:pt idx="1203">
                  <c:v>317.14999389000002</c:v>
                </c:pt>
                <c:pt idx="1204">
                  <c:v>317.36996460000006</c:v>
                </c:pt>
                <c:pt idx="1205">
                  <c:v>317.58996582000003</c:v>
                </c:pt>
                <c:pt idx="1206">
                  <c:v>317.81002808000005</c:v>
                </c:pt>
                <c:pt idx="1207">
                  <c:v>318.02001953000001</c:v>
                </c:pt>
                <c:pt idx="1208">
                  <c:v>318.24002074999999</c:v>
                </c:pt>
                <c:pt idx="1209">
                  <c:v>318.44000245000001</c:v>
                </c:pt>
                <c:pt idx="1210">
                  <c:v>318.65002442000002</c:v>
                </c:pt>
                <c:pt idx="1211">
                  <c:v>318.86001586999998</c:v>
                </c:pt>
                <c:pt idx="1212">
                  <c:v>319.05999756</c:v>
                </c:pt>
                <c:pt idx="1213">
                  <c:v>319.25997924000001</c:v>
                </c:pt>
                <c:pt idx="1214">
                  <c:v>319.45999144999996</c:v>
                </c:pt>
                <c:pt idx="1215">
                  <c:v>319.64999389999997</c:v>
                </c:pt>
                <c:pt idx="1216">
                  <c:v>319.84997558999999</c:v>
                </c:pt>
                <c:pt idx="1217">
                  <c:v>320.02996825999998</c:v>
                </c:pt>
                <c:pt idx="1218">
                  <c:v>320.22003173999997</c:v>
                </c:pt>
                <c:pt idx="1219">
                  <c:v>320.40997313999998</c:v>
                </c:pt>
                <c:pt idx="1220">
                  <c:v>320.59002684999996</c:v>
                </c:pt>
                <c:pt idx="1221">
                  <c:v>320.76000976999995</c:v>
                </c:pt>
                <c:pt idx="1222">
                  <c:v>320.95001220999995</c:v>
                </c:pt>
                <c:pt idx="1223">
                  <c:v>321.11999511999994</c:v>
                </c:pt>
                <c:pt idx="1224">
                  <c:v>321.29998778999993</c:v>
                </c:pt>
                <c:pt idx="1225">
                  <c:v>321.45999146000008</c:v>
                </c:pt>
                <c:pt idx="1226">
                  <c:v>321.63000489000007</c:v>
                </c:pt>
                <c:pt idx="1227">
                  <c:v>321.78997803000004</c:v>
                </c:pt>
                <c:pt idx="1228">
                  <c:v>321.94998168000001</c:v>
                </c:pt>
                <c:pt idx="1229">
                  <c:v>322.10998535000004</c:v>
                </c:pt>
                <c:pt idx="1230">
                  <c:v>322.26995849000002</c:v>
                </c:pt>
                <c:pt idx="1231">
                  <c:v>322.42001342000003</c:v>
                </c:pt>
                <c:pt idx="1232">
                  <c:v>322.58001709000001</c:v>
                </c:pt>
                <c:pt idx="1233">
                  <c:v>322.72000122000003</c:v>
                </c:pt>
                <c:pt idx="1234">
                  <c:v>322.88000488</c:v>
                </c:pt>
                <c:pt idx="1235">
                  <c:v>323.02001953000001</c:v>
                </c:pt>
                <c:pt idx="1236">
                  <c:v>323.14999390000003</c:v>
                </c:pt>
                <c:pt idx="1237">
                  <c:v>323.2999878</c:v>
                </c:pt>
                <c:pt idx="1238">
                  <c:v>323.44000244</c:v>
                </c:pt>
                <c:pt idx="1239">
                  <c:v>323.55999756</c:v>
                </c:pt>
                <c:pt idx="1240">
                  <c:v>323.69998169000002</c:v>
                </c:pt>
                <c:pt idx="1241">
                  <c:v>323.82998657999997</c:v>
                </c:pt>
                <c:pt idx="1242">
                  <c:v>323.95996093999997</c:v>
                </c:pt>
                <c:pt idx="1243">
                  <c:v>324.08001708999996</c:v>
                </c:pt>
                <c:pt idx="1244">
                  <c:v>324.20001220999995</c:v>
                </c:pt>
                <c:pt idx="1245">
                  <c:v>324.32000731999995</c:v>
                </c:pt>
                <c:pt idx="1246">
                  <c:v>324.44000243999994</c:v>
                </c:pt>
                <c:pt idx="1247">
                  <c:v>324.56002807999994</c:v>
                </c:pt>
                <c:pt idx="1248">
                  <c:v>324.66000365999997</c:v>
                </c:pt>
                <c:pt idx="1249">
                  <c:v>324.77999877999997</c:v>
                </c:pt>
                <c:pt idx="1250">
                  <c:v>324.88000488000006</c:v>
                </c:pt>
                <c:pt idx="1251">
                  <c:v>324.98999024000005</c:v>
                </c:pt>
                <c:pt idx="1252">
                  <c:v>325.08999633000002</c:v>
                </c:pt>
                <c:pt idx="1253">
                  <c:v>325.17999268000005</c:v>
                </c:pt>
                <c:pt idx="1254">
                  <c:v>325.28997803000004</c:v>
                </c:pt>
                <c:pt idx="1255">
                  <c:v>325.3800354</c:v>
                </c:pt>
                <c:pt idx="1256">
                  <c:v>325.47998047000004</c:v>
                </c:pt>
                <c:pt idx="1257">
                  <c:v>325.57003784</c:v>
                </c:pt>
                <c:pt idx="1258">
                  <c:v>325.65002441000001</c:v>
                </c:pt>
                <c:pt idx="1259">
                  <c:v>325.74002074999999</c:v>
                </c:pt>
                <c:pt idx="1260">
                  <c:v>325.82000733000001</c:v>
                </c:pt>
                <c:pt idx="1261">
                  <c:v>325.91000367000004</c:v>
                </c:pt>
                <c:pt idx="1262">
                  <c:v>325.98001098999998</c:v>
                </c:pt>
                <c:pt idx="1263">
                  <c:v>326.05999756</c:v>
                </c:pt>
                <c:pt idx="1264">
                  <c:v>326.13000488</c:v>
                </c:pt>
                <c:pt idx="1265">
                  <c:v>326.19998169000002</c:v>
                </c:pt>
                <c:pt idx="1266">
                  <c:v>326.27999876999996</c:v>
                </c:pt>
                <c:pt idx="1267">
                  <c:v>326.33996581999997</c:v>
                </c:pt>
                <c:pt idx="1268">
                  <c:v>326.40997314999998</c:v>
                </c:pt>
                <c:pt idx="1269">
                  <c:v>326.46997069999998</c:v>
                </c:pt>
                <c:pt idx="1270">
                  <c:v>326.53997801999998</c:v>
                </c:pt>
                <c:pt idx="1271">
                  <c:v>326.59002684999996</c:v>
                </c:pt>
                <c:pt idx="1272">
                  <c:v>326.65002440999996</c:v>
                </c:pt>
                <c:pt idx="1273">
                  <c:v>326.70001220999995</c:v>
                </c:pt>
                <c:pt idx="1274">
                  <c:v>326.76000975999995</c:v>
                </c:pt>
                <c:pt idx="1275">
                  <c:v>326.80999755999994</c:v>
                </c:pt>
                <c:pt idx="1276">
                  <c:v>326.86001586999993</c:v>
                </c:pt>
                <c:pt idx="1277">
                  <c:v>326.89999389999997</c:v>
                </c:pt>
                <c:pt idx="1278">
                  <c:v>326.95001220999995</c:v>
                </c:pt>
                <c:pt idx="1279">
                  <c:v>326.98999024000005</c:v>
                </c:pt>
                <c:pt idx="1280">
                  <c:v>327.02999878000003</c:v>
                </c:pt>
                <c:pt idx="1281">
                  <c:v>327.05999756000006</c:v>
                </c:pt>
                <c:pt idx="1282">
                  <c:v>327.09997559000004</c:v>
                </c:pt>
                <c:pt idx="1283">
                  <c:v>327.12997437000007</c:v>
                </c:pt>
                <c:pt idx="1284">
                  <c:v>327.15997314000003</c:v>
                </c:pt>
                <c:pt idx="1285">
                  <c:v>327.18997192000006</c:v>
                </c:pt>
                <c:pt idx="1286">
                  <c:v>327.21002197000001</c:v>
                </c:pt>
                <c:pt idx="1287">
                  <c:v>327.24002075000004</c:v>
                </c:pt>
                <c:pt idx="1288">
                  <c:v>327.25</c:v>
                </c:pt>
                <c:pt idx="1289">
                  <c:v>327.27001953000001</c:v>
                </c:pt>
                <c:pt idx="1290">
                  <c:v>327.29000853999997</c:v>
                </c:pt>
                <c:pt idx="1291">
                  <c:v>327.30999756</c:v>
                </c:pt>
                <c:pt idx="1292">
                  <c:v>327.32000732</c:v>
                </c:pt>
                <c:pt idx="1293">
                  <c:v>327.33001709000001</c:v>
                </c:pt>
                <c:pt idx="1294">
                  <c:v>327.32998658000002</c:v>
                </c:pt>
                <c:pt idx="1295">
                  <c:v>327.33999633999997</c:v>
                </c:pt>
                <c:pt idx="1296">
                  <c:v>327.33999633999997</c:v>
                </c:pt>
                <c:pt idx="1297">
                  <c:v>327.34997557999998</c:v>
                </c:pt>
                <c:pt idx="1298">
                  <c:v>327.33996581999997</c:v>
                </c:pt>
                <c:pt idx="1299">
                  <c:v>327.33996581999997</c:v>
                </c:pt>
                <c:pt idx="1300">
                  <c:v>327.33996581999997</c:v>
                </c:pt>
                <c:pt idx="1301">
                  <c:v>327.33996581999997</c:v>
                </c:pt>
                <c:pt idx="1302">
                  <c:v>327.32003784999995</c:v>
                </c:pt>
                <c:pt idx="1303">
                  <c:v>327.32003784999995</c:v>
                </c:pt>
                <c:pt idx="1304">
                  <c:v>327.31002807999994</c:v>
                </c:pt>
                <c:pt idx="1305">
                  <c:v>327.29000854999998</c:v>
                </c:pt>
                <c:pt idx="1306">
                  <c:v>327.28002929999997</c:v>
                </c:pt>
                <c:pt idx="1307">
                  <c:v>327.24999999999994</c:v>
                </c:pt>
                <c:pt idx="1308">
                  <c:v>327.24002074999993</c:v>
                </c:pt>
                <c:pt idx="1309">
                  <c:v>327.21002196999996</c:v>
                </c:pt>
                <c:pt idx="1310">
                  <c:v>327.19000243999994</c:v>
                </c:pt>
                <c:pt idx="1311">
                  <c:v>327.17001341999992</c:v>
                </c:pt>
                <c:pt idx="1312">
                  <c:v>327.13998413000007</c:v>
                </c:pt>
                <c:pt idx="1313">
                  <c:v>327.11999512000006</c:v>
                </c:pt>
                <c:pt idx="1314">
                  <c:v>327.08999634000008</c:v>
                </c:pt>
                <c:pt idx="1315">
                  <c:v>327.04998779000005</c:v>
                </c:pt>
                <c:pt idx="1316">
                  <c:v>327.01998901000002</c:v>
                </c:pt>
                <c:pt idx="1317">
                  <c:v>326.97998047000004</c:v>
                </c:pt>
                <c:pt idx="1318">
                  <c:v>326.94998169000007</c:v>
                </c:pt>
                <c:pt idx="1319">
                  <c:v>326.91998291000004</c:v>
                </c:pt>
                <c:pt idx="1320">
                  <c:v>326.86996460000006</c:v>
                </c:pt>
                <c:pt idx="1321">
                  <c:v>326.82998657000002</c:v>
                </c:pt>
                <c:pt idx="1322">
                  <c:v>326.78997803000004</c:v>
                </c:pt>
                <c:pt idx="1323">
                  <c:v>326.74002076000005</c:v>
                </c:pt>
                <c:pt idx="1324">
                  <c:v>326.70004273000001</c:v>
                </c:pt>
                <c:pt idx="1325">
                  <c:v>326.66003418000003</c:v>
                </c:pt>
                <c:pt idx="1326">
                  <c:v>326.61001587000004</c:v>
                </c:pt>
                <c:pt idx="1327">
                  <c:v>326.56002808000005</c:v>
                </c:pt>
                <c:pt idx="1328">
                  <c:v>326.50003052</c:v>
                </c:pt>
                <c:pt idx="1329">
                  <c:v>326.45001221000001</c:v>
                </c:pt>
                <c:pt idx="1330">
                  <c:v>326.40002441000001</c:v>
                </c:pt>
                <c:pt idx="1331">
                  <c:v>326.35000610000003</c:v>
                </c:pt>
                <c:pt idx="1332">
                  <c:v>326.27999878000003</c:v>
                </c:pt>
                <c:pt idx="1333">
                  <c:v>326.23001098999998</c:v>
                </c:pt>
                <c:pt idx="1334">
                  <c:v>326.18002318999999</c:v>
                </c:pt>
                <c:pt idx="1335">
                  <c:v>326.11001586999998</c:v>
                </c:pt>
                <c:pt idx="1336">
                  <c:v>326.05001830999998</c:v>
                </c:pt>
                <c:pt idx="1337">
                  <c:v>325.99002075999999</c:v>
                </c:pt>
                <c:pt idx="1338">
                  <c:v>325.93002319999999</c:v>
                </c:pt>
                <c:pt idx="1339">
                  <c:v>325.85998534999999</c:v>
                </c:pt>
                <c:pt idx="1340">
                  <c:v>325.79000853999997</c:v>
                </c:pt>
                <c:pt idx="1341">
                  <c:v>325.73001098999998</c:v>
                </c:pt>
                <c:pt idx="1342">
                  <c:v>325.66000365999997</c:v>
                </c:pt>
                <c:pt idx="1343">
                  <c:v>325.58999634000003</c:v>
                </c:pt>
                <c:pt idx="1344">
                  <c:v>325.52999878000003</c:v>
                </c:pt>
                <c:pt idx="1345">
                  <c:v>325.45999146000003</c:v>
                </c:pt>
                <c:pt idx="1346">
                  <c:v>325.39001465000001</c:v>
                </c:pt>
                <c:pt idx="1347">
                  <c:v>325.32000732</c:v>
                </c:pt>
                <c:pt idx="1348">
                  <c:v>325.23999022999999</c:v>
                </c:pt>
                <c:pt idx="1349">
                  <c:v>325.16998290999999</c:v>
                </c:pt>
                <c:pt idx="1350">
                  <c:v>325.09997557999998</c:v>
                </c:pt>
                <c:pt idx="1351">
                  <c:v>325.04000853999997</c:v>
                </c:pt>
                <c:pt idx="1352">
                  <c:v>324.95999146000003</c:v>
                </c:pt>
                <c:pt idx="1353">
                  <c:v>324.88000488</c:v>
                </c:pt>
                <c:pt idx="1354">
                  <c:v>324.80999754999999</c:v>
                </c:pt>
                <c:pt idx="1355">
                  <c:v>324.73999022999999</c:v>
                </c:pt>
                <c:pt idx="1356">
                  <c:v>324.66998290999999</c:v>
                </c:pt>
                <c:pt idx="1357">
                  <c:v>324.58999632999996</c:v>
                </c:pt>
                <c:pt idx="1358">
                  <c:v>324.51998901000002</c:v>
                </c:pt>
                <c:pt idx="1359">
                  <c:v>324.44998169000002</c:v>
                </c:pt>
                <c:pt idx="1360">
                  <c:v>324.35998534999999</c:v>
                </c:pt>
                <c:pt idx="1361">
                  <c:v>324.28997801999998</c:v>
                </c:pt>
                <c:pt idx="1362">
                  <c:v>324.22000121999997</c:v>
                </c:pt>
                <c:pt idx="1363">
                  <c:v>324.13998413000002</c:v>
                </c:pt>
                <c:pt idx="1364">
                  <c:v>324.06997680000001</c:v>
                </c:pt>
                <c:pt idx="1365">
                  <c:v>323.98999022999999</c:v>
                </c:pt>
                <c:pt idx="1366">
                  <c:v>323.91998290999999</c:v>
                </c:pt>
                <c:pt idx="1367">
                  <c:v>323.83999632999996</c:v>
                </c:pt>
                <c:pt idx="1368">
                  <c:v>323.76998901000002</c:v>
                </c:pt>
                <c:pt idx="1369">
                  <c:v>323.69000244</c:v>
                </c:pt>
                <c:pt idx="1370">
                  <c:v>323.60998534999999</c:v>
                </c:pt>
                <c:pt idx="1371">
                  <c:v>323.52999876999996</c:v>
                </c:pt>
                <c:pt idx="1372">
                  <c:v>323.45999144999996</c:v>
                </c:pt>
                <c:pt idx="1373">
                  <c:v>323.38998413000002</c:v>
                </c:pt>
                <c:pt idx="1374">
                  <c:v>323.30999754999999</c:v>
                </c:pt>
                <c:pt idx="1375">
                  <c:v>323.23999022999999</c:v>
                </c:pt>
                <c:pt idx="1376">
                  <c:v>323.16000365999997</c:v>
                </c:pt>
                <c:pt idx="1377">
                  <c:v>323.08999634000003</c:v>
                </c:pt>
                <c:pt idx="1378">
                  <c:v>323.01998901000002</c:v>
                </c:pt>
                <c:pt idx="1379">
                  <c:v>322.94000244</c:v>
                </c:pt>
                <c:pt idx="1380">
                  <c:v>322.86999512</c:v>
                </c:pt>
                <c:pt idx="1381">
                  <c:v>322.79000853999997</c:v>
                </c:pt>
                <c:pt idx="1382">
                  <c:v>322.72000121999997</c:v>
                </c:pt>
                <c:pt idx="1383">
                  <c:v>322.64999390000003</c:v>
                </c:pt>
                <c:pt idx="1384">
                  <c:v>322.57000732</c:v>
                </c:pt>
                <c:pt idx="1385">
                  <c:v>322.5</c:v>
                </c:pt>
                <c:pt idx="1386">
                  <c:v>322.42001342999998</c:v>
                </c:pt>
                <c:pt idx="1387">
                  <c:v>322.35000611000004</c:v>
                </c:pt>
                <c:pt idx="1388">
                  <c:v>322.27999878000003</c:v>
                </c:pt>
                <c:pt idx="1389">
                  <c:v>322.20001221000001</c:v>
                </c:pt>
                <c:pt idx="1390">
                  <c:v>322.13000489000001</c:v>
                </c:pt>
                <c:pt idx="1391">
                  <c:v>322.06002806999999</c:v>
                </c:pt>
                <c:pt idx="1392">
                  <c:v>321.99002074999999</c:v>
                </c:pt>
                <c:pt idx="1393">
                  <c:v>321.91003418000003</c:v>
                </c:pt>
                <c:pt idx="1394">
                  <c:v>321.84002686000002</c:v>
                </c:pt>
                <c:pt idx="1395">
                  <c:v>321.77001953000001</c:v>
                </c:pt>
                <c:pt idx="1396">
                  <c:v>321.69003296</c:v>
                </c:pt>
                <c:pt idx="1397">
                  <c:v>321.62002564000005</c:v>
                </c:pt>
                <c:pt idx="1398">
                  <c:v>321.54003907000003</c:v>
                </c:pt>
                <c:pt idx="1399">
                  <c:v>321.47003174000002</c:v>
                </c:pt>
                <c:pt idx="1400">
                  <c:v>321.39001465000001</c:v>
                </c:pt>
                <c:pt idx="1401">
                  <c:v>321.32995606000009</c:v>
                </c:pt>
                <c:pt idx="1402">
                  <c:v>321.23999024</c:v>
                </c:pt>
                <c:pt idx="1403">
                  <c:v>321.17999267000005</c:v>
                </c:pt>
                <c:pt idx="1404">
                  <c:v>321.09997558000009</c:v>
                </c:pt>
                <c:pt idx="1405">
                  <c:v>321.01995849000002</c:v>
                </c:pt>
                <c:pt idx="1406">
                  <c:v>320.95001220000006</c:v>
                </c:pt>
                <c:pt idx="1407">
                  <c:v>320.86999510999999</c:v>
                </c:pt>
                <c:pt idx="1408">
                  <c:v>320.78997802000004</c:v>
                </c:pt>
                <c:pt idx="1409">
                  <c:v>320.7299804700001</c:v>
                </c:pt>
                <c:pt idx="1410">
                  <c:v>320.65002442000002</c:v>
                </c:pt>
                <c:pt idx="1411">
                  <c:v>320.57000731999995</c:v>
                </c:pt>
                <c:pt idx="1412">
                  <c:v>320.48999022999999</c:v>
                </c:pt>
                <c:pt idx="1413">
                  <c:v>320.41998290999993</c:v>
                </c:pt>
                <c:pt idx="1414">
                  <c:v>320.34002684999996</c:v>
                </c:pt>
                <c:pt idx="1415">
                  <c:v>320.26000975999989</c:v>
                </c:pt>
                <c:pt idx="1416">
                  <c:v>320.19000243999994</c:v>
                </c:pt>
                <c:pt idx="1417">
                  <c:v>320.11004638999998</c:v>
                </c:pt>
                <c:pt idx="1418">
                  <c:v>320.03002929999991</c:v>
                </c:pt>
                <c:pt idx="1419">
                  <c:v>319.96002197999996</c:v>
                </c:pt>
                <c:pt idx="1420">
                  <c:v>319.88000489000001</c:v>
                </c:pt>
                <c:pt idx="1421">
                  <c:v>319.80999755999994</c:v>
                </c:pt>
                <c:pt idx="1422">
                  <c:v>319.72998046999999</c:v>
                </c:pt>
                <c:pt idx="1423">
                  <c:v>319.64996338000003</c:v>
                </c:pt>
                <c:pt idx="1424">
                  <c:v>319.56994628999996</c:v>
                </c:pt>
                <c:pt idx="1425">
                  <c:v>319.5</c:v>
                </c:pt>
                <c:pt idx="1426">
                  <c:v>319.41998291000004</c:v>
                </c:pt>
                <c:pt idx="1427">
                  <c:v>319.33996581999997</c:v>
                </c:pt>
                <c:pt idx="1428">
                  <c:v>319.27001953000001</c:v>
                </c:pt>
                <c:pt idx="1429">
                  <c:v>319.19000243999994</c:v>
                </c:pt>
                <c:pt idx="1430">
                  <c:v>319.11999510999999</c:v>
                </c:pt>
                <c:pt idx="1431">
                  <c:v>319.03997802000004</c:v>
                </c:pt>
                <c:pt idx="1432">
                  <c:v>318.96002196999996</c:v>
                </c:pt>
                <c:pt idx="1433">
                  <c:v>318.89001465000001</c:v>
                </c:pt>
                <c:pt idx="1434">
                  <c:v>318.80999756000006</c:v>
                </c:pt>
                <c:pt idx="1435">
                  <c:v>318.73004150999998</c:v>
                </c:pt>
                <c:pt idx="1436">
                  <c:v>318.65002441000001</c:v>
                </c:pt>
                <c:pt idx="1437">
                  <c:v>318.57995605000008</c:v>
                </c:pt>
                <c:pt idx="1438">
                  <c:v>318.5</c:v>
                </c:pt>
                <c:pt idx="1439">
                  <c:v>318.41998291000004</c:v>
                </c:pt>
                <c:pt idx="1440">
                  <c:v>318.3499755900001</c:v>
                </c:pt>
                <c:pt idx="1441">
                  <c:v>318.26995850000003</c:v>
                </c:pt>
                <c:pt idx="1442">
                  <c:v>318.19000244000006</c:v>
                </c:pt>
                <c:pt idx="1443">
                  <c:v>318.11999512</c:v>
                </c:pt>
                <c:pt idx="1444">
                  <c:v>318.03997803000004</c:v>
                </c:pt>
                <c:pt idx="1445">
                  <c:v>317.96002196999996</c:v>
                </c:pt>
                <c:pt idx="1446">
                  <c:v>317.88000487999989</c:v>
                </c:pt>
                <c:pt idx="1447">
                  <c:v>317.80999755999994</c:v>
                </c:pt>
                <c:pt idx="1448">
                  <c:v>317.73004150999998</c:v>
                </c:pt>
                <c:pt idx="1449">
                  <c:v>317.66003417999991</c:v>
                </c:pt>
                <c:pt idx="1450">
                  <c:v>317.58001708999996</c:v>
                </c:pt>
                <c:pt idx="1451">
                  <c:v>317.5</c:v>
                </c:pt>
                <c:pt idx="1452">
                  <c:v>317.42999266999993</c:v>
                </c:pt>
                <c:pt idx="1453">
                  <c:v>317.35998534999999</c:v>
                </c:pt>
                <c:pt idx="1454">
                  <c:v>317.27996826000003</c:v>
                </c:pt>
                <c:pt idx="1455">
                  <c:v>317.20996092999997</c:v>
                </c:pt>
                <c:pt idx="1456">
                  <c:v>317.13000488</c:v>
                </c:pt>
                <c:pt idx="1457">
                  <c:v>317.05999756000006</c:v>
                </c:pt>
                <c:pt idx="1458">
                  <c:v>316.97998046999999</c:v>
                </c:pt>
                <c:pt idx="1459">
                  <c:v>316.90002441000001</c:v>
                </c:pt>
                <c:pt idx="1460">
                  <c:v>316.82000733000007</c:v>
                </c:pt>
                <c:pt idx="1461">
                  <c:v>316.75</c:v>
                </c:pt>
                <c:pt idx="1462">
                  <c:v>316.67004394000003</c:v>
                </c:pt>
                <c:pt idx="1463">
                  <c:v>316.59002686000008</c:v>
                </c:pt>
                <c:pt idx="1464">
                  <c:v>316.51000977000001</c:v>
                </c:pt>
                <c:pt idx="1465">
                  <c:v>316.44000244000006</c:v>
                </c:pt>
                <c:pt idx="1466">
                  <c:v>316.35998534999999</c:v>
                </c:pt>
                <c:pt idx="1467">
                  <c:v>316.27996826000003</c:v>
                </c:pt>
                <c:pt idx="1468">
                  <c:v>316.20001220000006</c:v>
                </c:pt>
                <c:pt idx="1469">
                  <c:v>316.11999510999999</c:v>
                </c:pt>
                <c:pt idx="1470">
                  <c:v>316.04998778999993</c:v>
                </c:pt>
                <c:pt idx="1471">
                  <c:v>315.97003172999996</c:v>
                </c:pt>
                <c:pt idx="1472">
                  <c:v>315.88000488</c:v>
                </c:pt>
                <c:pt idx="1473">
                  <c:v>315.80999755999994</c:v>
                </c:pt>
                <c:pt idx="1474">
                  <c:v>315.73004149999997</c:v>
                </c:pt>
                <c:pt idx="1475">
                  <c:v>315.65002442000002</c:v>
                </c:pt>
                <c:pt idx="1476">
                  <c:v>315.57000732999995</c:v>
                </c:pt>
                <c:pt idx="1477">
                  <c:v>315.48999024</c:v>
                </c:pt>
                <c:pt idx="1478">
                  <c:v>315.40997314000003</c:v>
                </c:pt>
                <c:pt idx="1479">
                  <c:v>315.32000731999995</c:v>
                </c:pt>
                <c:pt idx="1480">
                  <c:v>315.23999024</c:v>
                </c:pt>
                <c:pt idx="1481">
                  <c:v>315.15997315000004</c:v>
                </c:pt>
                <c:pt idx="1482">
                  <c:v>315.08001708999996</c:v>
                </c:pt>
                <c:pt idx="1483">
                  <c:v>314.98999022999999</c:v>
                </c:pt>
                <c:pt idx="1484">
                  <c:v>314.91003418000003</c:v>
                </c:pt>
                <c:pt idx="1485">
                  <c:v>314.84002684999996</c:v>
                </c:pt>
                <c:pt idx="1486">
                  <c:v>314.75</c:v>
                </c:pt>
                <c:pt idx="1487">
                  <c:v>314.65997314000003</c:v>
                </c:pt>
                <c:pt idx="1488">
                  <c:v>314.57995605000008</c:v>
                </c:pt>
                <c:pt idx="1489">
                  <c:v>314.48999022999999</c:v>
                </c:pt>
                <c:pt idx="1490">
                  <c:v>314.40997315000004</c:v>
                </c:pt>
                <c:pt idx="1491">
                  <c:v>314.32000733000007</c:v>
                </c:pt>
                <c:pt idx="1492">
                  <c:v>314.23999022999999</c:v>
                </c:pt>
                <c:pt idx="1493">
                  <c:v>314.15002441999991</c:v>
                </c:pt>
                <c:pt idx="1494">
                  <c:v>314.05999755999994</c:v>
                </c:pt>
                <c:pt idx="1495">
                  <c:v>313.97003173999997</c:v>
                </c:pt>
                <c:pt idx="1496">
                  <c:v>313.87994384000001</c:v>
                </c:pt>
                <c:pt idx="1497">
                  <c:v>313.78997801999992</c:v>
                </c:pt>
                <c:pt idx="1498">
                  <c:v>313.69995116999996</c:v>
                </c:pt>
                <c:pt idx="1499">
                  <c:v>313.60998534999999</c:v>
                </c:pt>
                <c:pt idx="1500">
                  <c:v>313.52001953000001</c:v>
                </c:pt>
                <c:pt idx="1501">
                  <c:v>313.42999268000005</c:v>
                </c:pt>
                <c:pt idx="1502">
                  <c:v>313.33001708999996</c:v>
                </c:pt>
                <c:pt idx="1503">
                  <c:v>313.23999024</c:v>
                </c:pt>
                <c:pt idx="1504">
                  <c:v>313.15002441000001</c:v>
                </c:pt>
                <c:pt idx="1505">
                  <c:v>313.06005860000005</c:v>
                </c:pt>
                <c:pt idx="1506">
                  <c:v>312.96002198000008</c:v>
                </c:pt>
                <c:pt idx="1507">
                  <c:v>312.85998534999999</c:v>
                </c:pt>
                <c:pt idx="1508">
                  <c:v>312.75994873000002</c:v>
                </c:pt>
                <c:pt idx="1509">
                  <c:v>312.66998291000004</c:v>
                </c:pt>
                <c:pt idx="1510">
                  <c:v>312.58001709000007</c:v>
                </c:pt>
                <c:pt idx="1511">
                  <c:v>312.46997070000009</c:v>
                </c:pt>
                <c:pt idx="1512">
                  <c:v>312.36999510999999</c:v>
                </c:pt>
                <c:pt idx="1513">
                  <c:v>312.28002929999991</c:v>
                </c:pt>
                <c:pt idx="1514">
                  <c:v>312.18005371999993</c:v>
                </c:pt>
                <c:pt idx="1515">
                  <c:v>312.08001708999996</c:v>
                </c:pt>
                <c:pt idx="1516">
                  <c:v>311.97998046999999</c:v>
                </c:pt>
                <c:pt idx="1517">
                  <c:v>311.88000488</c:v>
                </c:pt>
                <c:pt idx="1518">
                  <c:v>311.76995849000002</c:v>
                </c:pt>
                <c:pt idx="1519">
                  <c:v>311.67999268000005</c:v>
                </c:pt>
                <c:pt idx="1520">
                  <c:v>311.58001708999996</c:v>
                </c:pt>
                <c:pt idx="1521">
                  <c:v>311.47003173999997</c:v>
                </c:pt>
                <c:pt idx="1522">
                  <c:v>311.36999510999999</c:v>
                </c:pt>
                <c:pt idx="1523">
                  <c:v>311.26000976</c:v>
                </c:pt>
                <c:pt idx="1524">
                  <c:v>311.15997314000003</c:v>
                </c:pt>
                <c:pt idx="1525">
                  <c:v>311.05999756000006</c:v>
                </c:pt>
                <c:pt idx="1526">
                  <c:v>310.95001221000007</c:v>
                </c:pt>
                <c:pt idx="1527">
                  <c:v>310.8499755900001</c:v>
                </c:pt>
                <c:pt idx="1528">
                  <c:v>310.75</c:v>
                </c:pt>
                <c:pt idx="1529">
                  <c:v>310.6400146499999</c:v>
                </c:pt>
                <c:pt idx="1530">
                  <c:v>310.54003905999991</c:v>
                </c:pt>
                <c:pt idx="1531">
                  <c:v>310.42999266999993</c:v>
                </c:pt>
                <c:pt idx="1532">
                  <c:v>310.31994628999996</c:v>
                </c:pt>
                <c:pt idx="1533">
                  <c:v>310.21997069999998</c:v>
                </c:pt>
                <c:pt idx="1534">
                  <c:v>310.10998534999999</c:v>
                </c:pt>
                <c:pt idx="1535">
                  <c:v>310</c:v>
                </c:pt>
                <c:pt idx="1536">
                  <c:v>309.89001465000001</c:v>
                </c:pt>
                <c:pt idx="1537">
                  <c:v>309.79003907000003</c:v>
                </c:pt>
                <c:pt idx="1538">
                  <c:v>309.67004394000003</c:v>
                </c:pt>
                <c:pt idx="1539">
                  <c:v>309.56005860000005</c:v>
                </c:pt>
                <c:pt idx="1540">
                  <c:v>309.45996094000009</c:v>
                </c:pt>
                <c:pt idx="1541">
                  <c:v>309.33996582000009</c:v>
                </c:pt>
                <c:pt idx="1542">
                  <c:v>309.2299804700001</c:v>
                </c:pt>
                <c:pt idx="1543">
                  <c:v>309.11999512000011</c:v>
                </c:pt>
                <c:pt idx="1544">
                  <c:v>309.01000975999989</c:v>
                </c:pt>
                <c:pt idx="1545">
                  <c:v>308.89001463999989</c:v>
                </c:pt>
                <c:pt idx="1546">
                  <c:v>308.78002929999991</c:v>
                </c:pt>
                <c:pt idx="1547">
                  <c:v>308.66003417999991</c:v>
                </c:pt>
                <c:pt idx="1548">
                  <c:v>308.54998779999994</c:v>
                </c:pt>
                <c:pt idx="1549">
                  <c:v>308.44000243999994</c:v>
                </c:pt>
                <c:pt idx="1550">
                  <c:v>308.33001708999996</c:v>
                </c:pt>
                <c:pt idx="1551">
                  <c:v>308.22003173999997</c:v>
                </c:pt>
                <c:pt idx="1552">
                  <c:v>308.09997557999998</c:v>
                </c:pt>
                <c:pt idx="1553">
                  <c:v>307.98004150999998</c:v>
                </c:pt>
                <c:pt idx="1554">
                  <c:v>307.86999510999999</c:v>
                </c:pt>
                <c:pt idx="1555">
                  <c:v>307.75</c:v>
                </c:pt>
                <c:pt idx="1556">
                  <c:v>307.63995361000002</c:v>
                </c:pt>
                <c:pt idx="1557">
                  <c:v>307.52001954000002</c:v>
                </c:pt>
                <c:pt idx="1558">
                  <c:v>307.40997313999992</c:v>
                </c:pt>
                <c:pt idx="1559">
                  <c:v>307.29003906999992</c:v>
                </c:pt>
                <c:pt idx="1560">
                  <c:v>307.17999266999993</c:v>
                </c:pt>
                <c:pt idx="1561">
                  <c:v>307.05004882999992</c:v>
                </c:pt>
                <c:pt idx="1562">
                  <c:v>306.93994139999995</c:v>
                </c:pt>
                <c:pt idx="1563">
                  <c:v>306.82000731999995</c:v>
                </c:pt>
                <c:pt idx="1564">
                  <c:v>306.71002196999996</c:v>
                </c:pt>
                <c:pt idx="1565">
                  <c:v>306.59002685999997</c:v>
                </c:pt>
                <c:pt idx="1566">
                  <c:v>306.46002197999996</c:v>
                </c:pt>
                <c:pt idx="1567">
                  <c:v>306.34002684999996</c:v>
                </c:pt>
                <c:pt idx="1568">
                  <c:v>306.22003173999997</c:v>
                </c:pt>
                <c:pt idx="1569">
                  <c:v>306.0999755900001</c:v>
                </c:pt>
                <c:pt idx="1570">
                  <c:v>305.9799804700001</c:v>
                </c:pt>
                <c:pt idx="1571">
                  <c:v>305.8599853500001</c:v>
                </c:pt>
                <c:pt idx="1572">
                  <c:v>305.72998045999998</c:v>
                </c:pt>
                <c:pt idx="1573">
                  <c:v>305.61004638999998</c:v>
                </c:pt>
                <c:pt idx="1574">
                  <c:v>305.49005126999998</c:v>
                </c:pt>
                <c:pt idx="1575">
                  <c:v>305.36999512</c:v>
                </c:pt>
                <c:pt idx="1576">
                  <c:v>305.23999022999999</c:v>
                </c:pt>
                <c:pt idx="1577">
                  <c:v>305.11999512</c:v>
                </c:pt>
                <c:pt idx="1578">
                  <c:v>305</c:v>
                </c:pt>
                <c:pt idx="1579">
                  <c:v>304.86999512</c:v>
                </c:pt>
                <c:pt idx="1580">
                  <c:v>304.75</c:v>
                </c:pt>
                <c:pt idx="1581">
                  <c:v>304.63000488</c:v>
                </c:pt>
                <c:pt idx="1582">
                  <c:v>304.5</c:v>
                </c:pt>
                <c:pt idx="1583">
                  <c:v>304.38000487999989</c:v>
                </c:pt>
                <c:pt idx="1584">
                  <c:v>304.26000977000001</c:v>
                </c:pt>
                <c:pt idx="1585">
                  <c:v>304.13000488</c:v>
                </c:pt>
                <c:pt idx="1586">
                  <c:v>304.00994873000002</c:v>
                </c:pt>
                <c:pt idx="1587">
                  <c:v>303.88995361000002</c:v>
                </c:pt>
                <c:pt idx="1588">
                  <c:v>303.77001953000001</c:v>
                </c:pt>
                <c:pt idx="1589">
                  <c:v>303.63000488</c:v>
                </c:pt>
                <c:pt idx="1590">
                  <c:v>303.51000977000001</c:v>
                </c:pt>
                <c:pt idx="1591">
                  <c:v>303.39001465000001</c:v>
                </c:pt>
                <c:pt idx="1592">
                  <c:v>303.27001953000001</c:v>
                </c:pt>
                <c:pt idx="1593">
                  <c:v>303.13995362000003</c:v>
                </c:pt>
                <c:pt idx="1594">
                  <c:v>303.01995849000002</c:v>
                </c:pt>
                <c:pt idx="1595">
                  <c:v>302.90002442000002</c:v>
                </c:pt>
                <c:pt idx="1596">
                  <c:v>302.7700195299999</c:v>
                </c:pt>
                <c:pt idx="1597">
                  <c:v>302.65002442000002</c:v>
                </c:pt>
                <c:pt idx="1598">
                  <c:v>302.52996827000004</c:v>
                </c:pt>
                <c:pt idx="1599">
                  <c:v>302.39996338000003</c:v>
                </c:pt>
                <c:pt idx="1600">
                  <c:v>302.27996826000003</c:v>
                </c:pt>
                <c:pt idx="1601">
                  <c:v>302.16003418000003</c:v>
                </c:pt>
                <c:pt idx="1602">
                  <c:v>302.03002930000002</c:v>
                </c:pt>
                <c:pt idx="1603">
                  <c:v>301.91003418000003</c:v>
                </c:pt>
                <c:pt idx="1604">
                  <c:v>301.79998779000005</c:v>
                </c:pt>
                <c:pt idx="1605">
                  <c:v>301.66998291000004</c:v>
                </c:pt>
                <c:pt idx="1606">
                  <c:v>301.53997802999993</c:v>
                </c:pt>
                <c:pt idx="1607">
                  <c:v>301.42999266999993</c:v>
                </c:pt>
                <c:pt idx="1608">
                  <c:v>301.29998778999993</c:v>
                </c:pt>
                <c:pt idx="1609">
                  <c:v>301.17999267999994</c:v>
                </c:pt>
                <c:pt idx="1610">
                  <c:v>301.05999754999993</c:v>
                </c:pt>
                <c:pt idx="1611">
                  <c:v>300.94000243999994</c:v>
                </c:pt>
                <c:pt idx="1612">
                  <c:v>300.80999756000006</c:v>
                </c:pt>
                <c:pt idx="1613">
                  <c:v>300.69000244000006</c:v>
                </c:pt>
                <c:pt idx="1614">
                  <c:v>300.57000733000007</c:v>
                </c:pt>
                <c:pt idx="1615">
                  <c:v>300.45001220000006</c:v>
                </c:pt>
                <c:pt idx="1616">
                  <c:v>300.32000733000007</c:v>
                </c:pt>
                <c:pt idx="1617">
                  <c:v>300.21002196999996</c:v>
                </c:pt>
                <c:pt idx="1618">
                  <c:v>300.08001708999996</c:v>
                </c:pt>
                <c:pt idx="1619">
                  <c:v>299.95996093999997</c:v>
                </c:pt>
                <c:pt idx="1620">
                  <c:v>299.86999509999998</c:v>
                </c:pt>
                <c:pt idx="1621">
                  <c:v>299.69000245999996</c:v>
                </c:pt>
                <c:pt idx="1622">
                  <c:v>299.60003660999996</c:v>
                </c:pt>
                <c:pt idx="1623">
                  <c:v>299.51000976</c:v>
                </c:pt>
                <c:pt idx="1624">
                  <c:v>299.32000731000005</c:v>
                </c:pt>
                <c:pt idx="1625">
                  <c:v>299.23004149999997</c:v>
                </c:pt>
                <c:pt idx="1626">
                  <c:v>299.04003905000002</c:v>
                </c:pt>
                <c:pt idx="1627">
                  <c:v>298.96002196999996</c:v>
                </c:pt>
                <c:pt idx="1628">
                  <c:v>298.86999512</c:v>
                </c:pt>
                <c:pt idx="1629">
                  <c:v>298.67999266999993</c:v>
                </c:pt>
                <c:pt idx="1630">
                  <c:v>298.59002685999997</c:v>
                </c:pt>
                <c:pt idx="1631">
                  <c:v>298.48999024</c:v>
                </c:pt>
                <c:pt idx="1632">
                  <c:v>298.29998779000005</c:v>
                </c:pt>
                <c:pt idx="1633">
                  <c:v>298.20996094000009</c:v>
                </c:pt>
                <c:pt idx="1634">
                  <c:v>298.02001953000001</c:v>
                </c:pt>
                <c:pt idx="1635">
                  <c:v>297.92999268000005</c:v>
                </c:pt>
                <c:pt idx="1636">
                  <c:v>297.82995606999998</c:v>
                </c:pt>
                <c:pt idx="1637">
                  <c:v>297.64001466000002</c:v>
                </c:pt>
                <c:pt idx="1638">
                  <c:v>297.54998780999995</c:v>
                </c:pt>
                <c:pt idx="1639">
                  <c:v>297.45001219000005</c:v>
                </c:pt>
                <c:pt idx="1640">
                  <c:v>297.25000001000001</c:v>
                </c:pt>
                <c:pt idx="1641">
                  <c:v>297.16003417000002</c:v>
                </c:pt>
                <c:pt idx="1642">
                  <c:v>296.95996094999998</c:v>
                </c:pt>
                <c:pt idx="1643">
                  <c:v>296.86999509999998</c:v>
                </c:pt>
                <c:pt idx="1644">
                  <c:v>296.77001951999989</c:v>
                </c:pt>
                <c:pt idx="1645">
                  <c:v>296.57000731000005</c:v>
                </c:pt>
                <c:pt idx="1646">
                  <c:v>296.48004149999997</c:v>
                </c:pt>
                <c:pt idx="1647">
                  <c:v>296.38000488</c:v>
                </c:pt>
                <c:pt idx="1648">
                  <c:v>296.16998289999992</c:v>
                </c:pt>
                <c:pt idx="1649">
                  <c:v>296.07000731999995</c:v>
                </c:pt>
                <c:pt idx="1650">
                  <c:v>295.9699707100001</c:v>
                </c:pt>
                <c:pt idx="1651">
                  <c:v>295.77001953000001</c:v>
                </c:pt>
                <c:pt idx="1652">
                  <c:v>295.66003415</c:v>
                </c:pt>
                <c:pt idx="1653">
                  <c:v>295.55999757000006</c:v>
                </c:pt>
                <c:pt idx="1654">
                  <c:v>295.36004636000007</c:v>
                </c:pt>
                <c:pt idx="1655">
                  <c:v>295.25000001000012</c:v>
                </c:pt>
                <c:pt idx="1656">
                  <c:v>295.05004880000001</c:v>
                </c:pt>
                <c:pt idx="1657">
                  <c:v>294.92999269000006</c:v>
                </c:pt>
                <c:pt idx="1658">
                  <c:v>294.83001707999995</c:v>
                </c:pt>
                <c:pt idx="1659">
                  <c:v>294.61999513000012</c:v>
                </c:pt>
                <c:pt idx="1660">
                  <c:v>294.52001951999989</c:v>
                </c:pt>
                <c:pt idx="1661">
                  <c:v>294.40997316999994</c:v>
                </c:pt>
                <c:pt idx="1662">
                  <c:v>294.20001218999994</c:v>
                </c:pt>
                <c:pt idx="1663">
                  <c:v>294.08996585</c:v>
                </c:pt>
                <c:pt idx="1664">
                  <c:v>293.97998046999999</c:v>
                </c:pt>
                <c:pt idx="1665">
                  <c:v>293.76995851999993</c:v>
                </c:pt>
                <c:pt idx="1666">
                  <c:v>293.65997314000003</c:v>
                </c:pt>
                <c:pt idx="1667">
                  <c:v>293.54003903</c:v>
                </c:pt>
                <c:pt idx="1668">
                  <c:v>293.33001708999996</c:v>
                </c:pt>
                <c:pt idx="1669">
                  <c:v>293.22003171000006</c:v>
                </c:pt>
                <c:pt idx="1670">
                  <c:v>293.01000977000001</c:v>
                </c:pt>
                <c:pt idx="1671">
                  <c:v>292.90002439</c:v>
                </c:pt>
                <c:pt idx="1672">
                  <c:v>292.78997804000005</c:v>
                </c:pt>
                <c:pt idx="1673">
                  <c:v>292.57006833000003</c:v>
                </c:pt>
                <c:pt idx="1674">
                  <c:v>292.44995119000009</c:v>
                </c:pt>
                <c:pt idx="1675">
                  <c:v>292.34002683999984</c:v>
                </c:pt>
                <c:pt idx="1676">
                  <c:v>292.13000490000013</c:v>
                </c:pt>
                <c:pt idx="1677">
                  <c:v>292.01000974999988</c:v>
                </c:pt>
                <c:pt idx="1678">
                  <c:v>291.89996340999994</c:v>
                </c:pt>
                <c:pt idx="1679">
                  <c:v>291.68005369999992</c:v>
                </c:pt>
                <c:pt idx="1680">
                  <c:v>291.55993654999997</c:v>
                </c:pt>
                <c:pt idx="1681">
                  <c:v>291.45001220999995</c:v>
                </c:pt>
                <c:pt idx="1682">
                  <c:v>291.21997073</c:v>
                </c:pt>
                <c:pt idx="1683">
                  <c:v>291.10998534999999</c:v>
                </c:pt>
                <c:pt idx="1684">
                  <c:v>290.99005123999996</c:v>
                </c:pt>
                <c:pt idx="1685">
                  <c:v>290.77001953000001</c:v>
                </c:pt>
                <c:pt idx="1686">
                  <c:v>290.65002439</c:v>
                </c:pt>
                <c:pt idx="1687">
                  <c:v>290.53997804000005</c:v>
                </c:pt>
                <c:pt idx="1688">
                  <c:v>290.32006833000003</c:v>
                </c:pt>
                <c:pt idx="1689">
                  <c:v>290.19995119000009</c:v>
                </c:pt>
                <c:pt idx="1690">
                  <c:v>290.08001707999995</c:v>
                </c:pt>
                <c:pt idx="1691">
                  <c:v>289.84997560000011</c:v>
                </c:pt>
                <c:pt idx="1692">
                  <c:v>289.74005125999986</c:v>
                </c:pt>
                <c:pt idx="1693">
                  <c:v>289.61993411000003</c:v>
                </c:pt>
                <c:pt idx="1694">
                  <c:v>289.40002439999989</c:v>
                </c:pt>
                <c:pt idx="1695">
                  <c:v>289.27996828999994</c:v>
                </c:pt>
                <c:pt idx="1696">
                  <c:v>289.15997314000003</c:v>
                </c:pt>
                <c:pt idx="1697">
                  <c:v>288.93994142999998</c:v>
                </c:pt>
                <c:pt idx="1698">
                  <c:v>288.82000731999995</c:v>
                </c:pt>
                <c:pt idx="1699">
                  <c:v>288.69006345000003</c:v>
                </c:pt>
                <c:pt idx="1700">
                  <c:v>288.46997069999998</c:v>
                </c:pt>
                <c:pt idx="1701">
                  <c:v>288.34002683000006</c:v>
                </c:pt>
                <c:pt idx="1702">
                  <c:v>288.21997072000011</c:v>
                </c:pt>
                <c:pt idx="1703">
                  <c:v>288.00006100999997</c:v>
                </c:pt>
                <c:pt idx="1704">
                  <c:v>287.88000490000013</c:v>
                </c:pt>
                <c:pt idx="1705">
                  <c:v>287.76000974999988</c:v>
                </c:pt>
                <c:pt idx="1706">
                  <c:v>287.52996828000016</c:v>
                </c:pt>
                <c:pt idx="1707">
                  <c:v>287.40002439999989</c:v>
                </c:pt>
                <c:pt idx="1708">
                  <c:v>287.27996828999994</c:v>
                </c:pt>
                <c:pt idx="1709">
                  <c:v>287.05999753999993</c:v>
                </c:pt>
                <c:pt idx="1710">
                  <c:v>286.92993166999997</c:v>
                </c:pt>
                <c:pt idx="1711">
                  <c:v>286.80999756000006</c:v>
                </c:pt>
                <c:pt idx="1712">
                  <c:v>286.58996585</c:v>
                </c:pt>
                <c:pt idx="1713">
                  <c:v>286.46002196999996</c:v>
                </c:pt>
                <c:pt idx="1714">
                  <c:v>286.34002683000006</c:v>
                </c:pt>
                <c:pt idx="1715">
                  <c:v>286.10998534999999</c:v>
                </c:pt>
                <c:pt idx="1716">
                  <c:v>285.98004148000007</c:v>
                </c:pt>
                <c:pt idx="1717">
                  <c:v>285.84997560000011</c:v>
                </c:pt>
                <c:pt idx="1718">
                  <c:v>285.63006588999997</c:v>
                </c:pt>
                <c:pt idx="1719">
                  <c:v>285.50000001000012</c:v>
                </c:pt>
                <c:pt idx="1720">
                  <c:v>285.38000486999988</c:v>
                </c:pt>
                <c:pt idx="1721">
                  <c:v>285.14996339000015</c:v>
                </c:pt>
                <c:pt idx="1722">
                  <c:v>285.03002927999989</c:v>
                </c:pt>
                <c:pt idx="1723">
                  <c:v>284.89996340999994</c:v>
                </c:pt>
                <c:pt idx="1724">
                  <c:v>284.6600341699999</c:v>
                </c:pt>
                <c:pt idx="1725">
                  <c:v>284.53997805999995</c:v>
                </c:pt>
                <c:pt idx="1726">
                  <c:v>284.40997314000003</c:v>
                </c:pt>
                <c:pt idx="1727">
                  <c:v>284.17993166999997</c:v>
                </c:pt>
                <c:pt idx="1728">
                  <c:v>284.04998779000005</c:v>
                </c:pt>
                <c:pt idx="1729">
                  <c:v>283.93005368000001</c:v>
                </c:pt>
                <c:pt idx="1730">
                  <c:v>283.70001220999995</c:v>
                </c:pt>
                <c:pt idx="1731">
                  <c:v>283.57006833000003</c:v>
                </c:pt>
                <c:pt idx="1732">
                  <c:v>283.44000246000007</c:v>
                </c:pt>
                <c:pt idx="1733">
                  <c:v>283.20007321000003</c:v>
                </c:pt>
                <c:pt idx="1734">
                  <c:v>283.06994630000008</c:v>
                </c:pt>
                <c:pt idx="1735">
                  <c:v>282.94000242999994</c:v>
                </c:pt>
                <c:pt idx="1736">
                  <c:v>282.7099609500001</c:v>
                </c:pt>
                <c:pt idx="1737">
                  <c:v>282.58001707999995</c:v>
                </c:pt>
                <c:pt idx="1738">
                  <c:v>282.44995119999999</c:v>
                </c:pt>
                <c:pt idx="1739">
                  <c:v>282.32000731999995</c:v>
                </c:pt>
                <c:pt idx="1740">
                  <c:v>282.08996585</c:v>
                </c:pt>
                <c:pt idx="1741">
                  <c:v>281.95001220999995</c:v>
                </c:pt>
                <c:pt idx="1742">
                  <c:v>281.82006833000003</c:v>
                </c:pt>
                <c:pt idx="1743">
                  <c:v>281.59002685999997</c:v>
                </c:pt>
                <c:pt idx="1744">
                  <c:v>281.46002194000005</c:v>
                </c:pt>
                <c:pt idx="1745">
                  <c:v>281.32995607000009</c:v>
                </c:pt>
                <c:pt idx="1746">
                  <c:v>281.09002683000006</c:v>
                </c:pt>
                <c:pt idx="1747">
                  <c:v>280.9599609500001</c:v>
                </c:pt>
                <c:pt idx="1748">
                  <c:v>280.83001707999995</c:v>
                </c:pt>
                <c:pt idx="1749">
                  <c:v>280.59997560000011</c:v>
                </c:pt>
                <c:pt idx="1750">
                  <c:v>280.45001218999994</c:v>
                </c:pt>
                <c:pt idx="1751">
                  <c:v>280.31994631999999</c:v>
                </c:pt>
                <c:pt idx="1752">
                  <c:v>280.09002683999984</c:v>
                </c:pt>
                <c:pt idx="1753">
                  <c:v>279.94995119999999</c:v>
                </c:pt>
                <c:pt idx="1754">
                  <c:v>279.82000731999995</c:v>
                </c:pt>
                <c:pt idx="1755">
                  <c:v>279.68005368000001</c:v>
                </c:pt>
                <c:pt idx="1756">
                  <c:v>279.45001220999995</c:v>
                </c:pt>
                <c:pt idx="1757">
                  <c:v>279.31005857000002</c:v>
                </c:pt>
                <c:pt idx="1758">
                  <c:v>279.15997316000016</c:v>
                </c:pt>
                <c:pt idx="1759">
                  <c:v>278.93005368000001</c:v>
                </c:pt>
                <c:pt idx="1760">
                  <c:v>278.78997804000005</c:v>
                </c:pt>
                <c:pt idx="1761">
                  <c:v>278.65002439999989</c:v>
                </c:pt>
                <c:pt idx="1762">
                  <c:v>278.41998292000005</c:v>
                </c:pt>
                <c:pt idx="1763">
                  <c:v>278.28002927999989</c:v>
                </c:pt>
                <c:pt idx="1764">
                  <c:v>278.13995363999993</c:v>
                </c:pt>
                <c:pt idx="1765">
                  <c:v>277.90002439999989</c:v>
                </c:pt>
                <c:pt idx="1766">
                  <c:v>277.76995851999993</c:v>
                </c:pt>
                <c:pt idx="1767">
                  <c:v>277.61999512</c:v>
                </c:pt>
                <c:pt idx="1768">
                  <c:v>277.48004148000007</c:v>
                </c:pt>
                <c:pt idx="1769">
                  <c:v>277.23999022999999</c:v>
                </c:pt>
                <c:pt idx="1770">
                  <c:v>277.10003659000006</c:v>
                </c:pt>
                <c:pt idx="1771">
                  <c:v>276.9599609500001</c:v>
                </c:pt>
                <c:pt idx="1772">
                  <c:v>276.72003171000006</c:v>
                </c:pt>
                <c:pt idx="1773">
                  <c:v>276.57995607000009</c:v>
                </c:pt>
                <c:pt idx="1774">
                  <c:v>276.44000242999994</c:v>
                </c:pt>
                <c:pt idx="1775">
                  <c:v>276.28997805999995</c:v>
                </c:pt>
                <c:pt idx="1776">
                  <c:v>276.05004880999991</c:v>
                </c:pt>
                <c:pt idx="1777">
                  <c:v>275.90997316999994</c:v>
                </c:pt>
                <c:pt idx="1778">
                  <c:v>275.77001953000001</c:v>
                </c:pt>
                <c:pt idx="1779">
                  <c:v>275.52996828999994</c:v>
                </c:pt>
                <c:pt idx="1780">
                  <c:v>275.39001465000001</c:v>
                </c:pt>
                <c:pt idx="1781">
                  <c:v>275.24005123999996</c:v>
                </c:pt>
                <c:pt idx="1782">
                  <c:v>275</c:v>
                </c:pt>
                <c:pt idx="1783">
                  <c:v>274.86004636000007</c:v>
                </c:pt>
                <c:pt idx="1784">
                  <c:v>274.7099609500001</c:v>
                </c:pt>
                <c:pt idx="1785">
                  <c:v>274.57000730999994</c:v>
                </c:pt>
                <c:pt idx="1786">
                  <c:v>274.31994630000008</c:v>
                </c:pt>
                <c:pt idx="1787">
                  <c:v>274.18005369999992</c:v>
                </c:pt>
                <c:pt idx="1788">
                  <c:v>274.03997805999995</c:v>
                </c:pt>
                <c:pt idx="1789">
                  <c:v>273.7900390499999</c:v>
                </c:pt>
                <c:pt idx="1790">
                  <c:v>273.64996340999994</c:v>
                </c:pt>
                <c:pt idx="1791">
                  <c:v>273.5</c:v>
                </c:pt>
                <c:pt idx="1792">
                  <c:v>273.35003659000006</c:v>
                </c:pt>
                <c:pt idx="1793">
                  <c:v>273.09997558999999</c:v>
                </c:pt>
                <c:pt idx="1794">
                  <c:v>272.96002194000005</c:v>
                </c:pt>
                <c:pt idx="1795">
                  <c:v>272.80999757000006</c:v>
                </c:pt>
                <c:pt idx="1796">
                  <c:v>272.57006833000003</c:v>
                </c:pt>
                <c:pt idx="1797">
                  <c:v>272.41998292000005</c:v>
                </c:pt>
                <c:pt idx="1798">
                  <c:v>272.28002927999989</c:v>
                </c:pt>
                <c:pt idx="1799">
                  <c:v>272.12994388000004</c:v>
                </c:pt>
                <c:pt idx="1800">
                  <c:v>271.88000486999988</c:v>
                </c:pt>
                <c:pt idx="1801">
                  <c:v>271.72998050000001</c:v>
                </c:pt>
                <c:pt idx="1802">
                  <c:v>271.58001708999996</c:v>
                </c:pt>
                <c:pt idx="1803">
                  <c:v>271.32995607999999</c:v>
                </c:pt>
                <c:pt idx="1804">
                  <c:v>271.17999268000005</c:v>
                </c:pt>
                <c:pt idx="1805">
                  <c:v>271.04003903</c:v>
                </c:pt>
                <c:pt idx="1806">
                  <c:v>270.88995363000015</c:v>
                </c:pt>
                <c:pt idx="1807">
                  <c:v>270.64007565999998</c:v>
                </c:pt>
                <c:pt idx="1808">
                  <c:v>270.48999025000012</c:v>
                </c:pt>
                <c:pt idx="1809">
                  <c:v>270.33001707999995</c:v>
                </c:pt>
                <c:pt idx="1810">
                  <c:v>270.18994142999998</c:v>
                </c:pt>
                <c:pt idx="1811">
                  <c:v>269.94000242999994</c:v>
                </c:pt>
                <c:pt idx="1812">
                  <c:v>269.78997805999995</c:v>
                </c:pt>
                <c:pt idx="1813">
                  <c:v>269.64001465000001</c:v>
                </c:pt>
                <c:pt idx="1814">
                  <c:v>269.38995363999993</c:v>
                </c:pt>
                <c:pt idx="1815">
                  <c:v>269.23999022999999</c:v>
                </c:pt>
                <c:pt idx="1816">
                  <c:v>269.09002683000006</c:v>
                </c:pt>
                <c:pt idx="1817">
                  <c:v>268.94000246000007</c:v>
                </c:pt>
                <c:pt idx="1818">
                  <c:v>268.69006345000003</c:v>
                </c:pt>
                <c:pt idx="1819">
                  <c:v>268.53997804000005</c:v>
                </c:pt>
                <c:pt idx="1820">
                  <c:v>268.39001462999988</c:v>
                </c:pt>
                <c:pt idx="1821">
                  <c:v>268.13995363000015</c:v>
                </c:pt>
                <c:pt idx="1822">
                  <c:v>267.99005125999986</c:v>
                </c:pt>
                <c:pt idx="1823">
                  <c:v>267.83996585</c:v>
                </c:pt>
                <c:pt idx="1824">
                  <c:v>267.69000243999994</c:v>
                </c:pt>
                <c:pt idx="1825">
                  <c:v>267.43994142999998</c:v>
                </c:pt>
                <c:pt idx="1826">
                  <c:v>267.28002930000002</c:v>
                </c:pt>
                <c:pt idx="1827">
                  <c:v>267.13006588999997</c:v>
                </c:pt>
                <c:pt idx="1828">
                  <c:v>266.97998048000011</c:v>
                </c:pt>
                <c:pt idx="1829">
                  <c:v>266.72003171000006</c:v>
                </c:pt>
                <c:pt idx="1830">
                  <c:v>266.56994630000008</c:v>
                </c:pt>
                <c:pt idx="1831">
                  <c:v>266.42004392999991</c:v>
                </c:pt>
                <c:pt idx="1832">
                  <c:v>266.15997316000016</c:v>
                </c:pt>
                <c:pt idx="1833">
                  <c:v>266.01000974999988</c:v>
                </c:pt>
                <c:pt idx="1834">
                  <c:v>265.84997561</c:v>
                </c:pt>
                <c:pt idx="1835">
                  <c:v>265.67999268000005</c:v>
                </c:pt>
                <c:pt idx="1836">
                  <c:v>265.41992189999996</c:v>
                </c:pt>
                <c:pt idx="1837">
                  <c:v>265.27001953000001</c:v>
                </c:pt>
                <c:pt idx="1838">
                  <c:v>265.11004636000007</c:v>
                </c:pt>
                <c:pt idx="1839">
                  <c:v>264.94995119000009</c:v>
                </c:pt>
                <c:pt idx="1840">
                  <c:v>264.69006345000003</c:v>
                </c:pt>
                <c:pt idx="1841">
                  <c:v>264.52996828000016</c:v>
                </c:pt>
                <c:pt idx="1842">
                  <c:v>264.36004636999985</c:v>
                </c:pt>
                <c:pt idx="1843">
                  <c:v>264.18994142999998</c:v>
                </c:pt>
                <c:pt idx="1844">
                  <c:v>263.93005369999992</c:v>
                </c:pt>
                <c:pt idx="1845">
                  <c:v>263.76995851999993</c:v>
                </c:pt>
                <c:pt idx="1846">
                  <c:v>263.60998534999999</c:v>
                </c:pt>
                <c:pt idx="1847">
                  <c:v>263.33996585</c:v>
                </c:pt>
                <c:pt idx="1848">
                  <c:v>263.17999268000005</c:v>
                </c:pt>
                <c:pt idx="1849">
                  <c:v>263.02001949999999</c:v>
                </c:pt>
                <c:pt idx="1850">
                  <c:v>262.84997560000011</c:v>
                </c:pt>
                <c:pt idx="1851">
                  <c:v>262.59002683000006</c:v>
                </c:pt>
                <c:pt idx="1852">
                  <c:v>262.40997316000016</c:v>
                </c:pt>
                <c:pt idx="1853">
                  <c:v>262.24999998999988</c:v>
                </c:pt>
                <c:pt idx="1854">
                  <c:v>262.07995607999999</c:v>
                </c:pt>
                <c:pt idx="1855">
                  <c:v>261.82000730999994</c:v>
                </c:pt>
                <c:pt idx="1856">
                  <c:v>261.64996340999994</c:v>
                </c:pt>
                <c:pt idx="1857">
                  <c:v>261.48999022999999</c:v>
                </c:pt>
                <c:pt idx="1858">
                  <c:v>261.32006833000003</c:v>
                </c:pt>
                <c:pt idx="1859">
                  <c:v>261.05999756000006</c:v>
                </c:pt>
                <c:pt idx="1860">
                  <c:v>260.88006588999997</c:v>
                </c:pt>
                <c:pt idx="1861">
                  <c:v>260.7099609500001</c:v>
                </c:pt>
                <c:pt idx="1862">
                  <c:v>260.5400390499999</c:v>
                </c:pt>
                <c:pt idx="1863">
                  <c:v>260.27996828000016</c:v>
                </c:pt>
                <c:pt idx="1864">
                  <c:v>260.11004636999985</c:v>
                </c:pt>
                <c:pt idx="1865">
                  <c:v>259.93994142999998</c:v>
                </c:pt>
                <c:pt idx="1866">
                  <c:v>259.77001953000001</c:v>
                </c:pt>
                <c:pt idx="1867">
                  <c:v>259.49993899000003</c:v>
                </c:pt>
                <c:pt idx="1868">
                  <c:v>259.33001708999996</c:v>
                </c:pt>
                <c:pt idx="1869">
                  <c:v>259.15002439</c:v>
                </c:pt>
                <c:pt idx="1870">
                  <c:v>258.97998048000011</c:v>
                </c:pt>
                <c:pt idx="1871">
                  <c:v>258.71002194000005</c:v>
                </c:pt>
                <c:pt idx="1872">
                  <c:v>258.52996828000016</c:v>
                </c:pt>
                <c:pt idx="1873">
                  <c:v>258.36004636999985</c:v>
                </c:pt>
                <c:pt idx="1874">
                  <c:v>258.18994142999998</c:v>
                </c:pt>
                <c:pt idx="1875">
                  <c:v>257.92004392999991</c:v>
                </c:pt>
                <c:pt idx="1876">
                  <c:v>257.73992923000003</c:v>
                </c:pt>
                <c:pt idx="1877">
                  <c:v>257.55999756000006</c:v>
                </c:pt>
                <c:pt idx="1878">
                  <c:v>257.39007565999998</c:v>
                </c:pt>
                <c:pt idx="1879">
                  <c:v>257.11999512</c:v>
                </c:pt>
                <c:pt idx="1880">
                  <c:v>256.94006345000003</c:v>
                </c:pt>
                <c:pt idx="1881">
                  <c:v>256.76995851000015</c:v>
                </c:pt>
                <c:pt idx="1882">
                  <c:v>256.59002683999984</c:v>
                </c:pt>
                <c:pt idx="1883">
                  <c:v>256.31994630000008</c:v>
                </c:pt>
                <c:pt idx="1884">
                  <c:v>256.14001462999988</c:v>
                </c:pt>
                <c:pt idx="1885">
                  <c:v>255.95996097</c:v>
                </c:pt>
                <c:pt idx="1886">
                  <c:v>255.78002930000002</c:v>
                </c:pt>
                <c:pt idx="1887">
                  <c:v>255.49993899000003</c:v>
                </c:pt>
                <c:pt idx="1888">
                  <c:v>255.32000731999995</c:v>
                </c:pt>
                <c:pt idx="1889">
                  <c:v>255.15002439</c:v>
                </c:pt>
                <c:pt idx="1890">
                  <c:v>254.96997072000011</c:v>
                </c:pt>
                <c:pt idx="1891">
                  <c:v>254.69006345000003</c:v>
                </c:pt>
                <c:pt idx="1892">
                  <c:v>254.50994874000014</c:v>
                </c:pt>
                <c:pt idx="1893">
                  <c:v>254.33001707999995</c:v>
                </c:pt>
                <c:pt idx="1894">
                  <c:v>254.14996340999994</c:v>
                </c:pt>
                <c:pt idx="1895">
                  <c:v>253.96997069999998</c:v>
                </c:pt>
                <c:pt idx="1896">
                  <c:v>253.68994142999998</c:v>
                </c:pt>
                <c:pt idx="1897">
                  <c:v>253.51000977000001</c:v>
                </c:pt>
                <c:pt idx="1898">
                  <c:v>253.32006833000003</c:v>
                </c:pt>
                <c:pt idx="1899">
                  <c:v>253.13995363000015</c:v>
                </c:pt>
                <c:pt idx="1900">
                  <c:v>252.86004636000007</c:v>
                </c:pt>
                <c:pt idx="1901">
                  <c:v>252.67999269000006</c:v>
                </c:pt>
                <c:pt idx="1902">
                  <c:v>252.49999998999988</c:v>
                </c:pt>
                <c:pt idx="1903">
                  <c:v>252.30993654999997</c:v>
                </c:pt>
                <c:pt idx="1904">
                  <c:v>252.02001951999989</c:v>
                </c:pt>
                <c:pt idx="1905">
                  <c:v>251.83996585</c:v>
                </c:pt>
                <c:pt idx="1906">
                  <c:v>251.65002441000001</c:v>
                </c:pt>
                <c:pt idx="1907">
                  <c:v>251.47003171000006</c:v>
                </c:pt>
                <c:pt idx="1908">
                  <c:v>251.17999268000005</c:v>
                </c:pt>
                <c:pt idx="1909">
                  <c:v>251.00006100999997</c:v>
                </c:pt>
                <c:pt idx="1910">
                  <c:v>250.80999757000006</c:v>
                </c:pt>
                <c:pt idx="1911">
                  <c:v>250.61999509999987</c:v>
                </c:pt>
                <c:pt idx="1912">
                  <c:v>250.42993166999997</c:v>
                </c:pt>
                <c:pt idx="1913">
                  <c:v>250.14001462999988</c:v>
                </c:pt>
                <c:pt idx="1914">
                  <c:v>249.94995119999999</c:v>
                </c:pt>
                <c:pt idx="1915">
                  <c:v>249.77001953000001</c:v>
                </c:pt>
                <c:pt idx="1916">
                  <c:v>249.58007810000004</c:v>
                </c:pt>
                <c:pt idx="1917">
                  <c:v>249.28997803000004</c:v>
                </c:pt>
                <c:pt idx="1918">
                  <c:v>249.10003659000006</c:v>
                </c:pt>
                <c:pt idx="1919">
                  <c:v>248.90997316000016</c:v>
                </c:pt>
                <c:pt idx="1920">
                  <c:v>248.71002195999995</c:v>
                </c:pt>
                <c:pt idx="1921">
                  <c:v>248.41998292000005</c:v>
                </c:pt>
                <c:pt idx="1922">
                  <c:v>248.23004148999985</c:v>
                </c:pt>
                <c:pt idx="1923">
                  <c:v>248.02996828999994</c:v>
                </c:pt>
                <c:pt idx="1924">
                  <c:v>247.84002685999997</c:v>
                </c:pt>
                <c:pt idx="1925">
                  <c:v>247.65002439</c:v>
                </c:pt>
                <c:pt idx="1926">
                  <c:v>247.35998534999999</c:v>
                </c:pt>
                <c:pt idx="1927">
                  <c:v>247.16003415</c:v>
                </c:pt>
                <c:pt idx="1928">
                  <c:v>246.9599609500001</c:v>
                </c:pt>
                <c:pt idx="1929">
                  <c:v>246.76000974999988</c:v>
                </c:pt>
                <c:pt idx="1930">
                  <c:v>246.46997072000011</c:v>
                </c:pt>
                <c:pt idx="1931">
                  <c:v>246.27001951999989</c:v>
                </c:pt>
                <c:pt idx="1932">
                  <c:v>246.07995607999999</c:v>
                </c:pt>
                <c:pt idx="1933">
                  <c:v>245.88000488</c:v>
                </c:pt>
                <c:pt idx="1934">
                  <c:v>245.57995607999999</c:v>
                </c:pt>
                <c:pt idx="1935">
                  <c:v>245.39001465000001</c:v>
                </c:pt>
                <c:pt idx="1936">
                  <c:v>245.19006345000003</c:v>
                </c:pt>
                <c:pt idx="1937">
                  <c:v>244.97998048000011</c:v>
                </c:pt>
                <c:pt idx="1938">
                  <c:v>244.8000487999999</c:v>
                </c:pt>
                <c:pt idx="1939">
                  <c:v>244.50000000000011</c:v>
                </c:pt>
                <c:pt idx="1940">
                  <c:v>244.3000487999999</c:v>
                </c:pt>
                <c:pt idx="1941">
                  <c:v>244.09997559999999</c:v>
                </c:pt>
                <c:pt idx="1942">
                  <c:v>243.90002440000001</c:v>
                </c:pt>
                <c:pt idx="1943">
                  <c:v>243.59997559999999</c:v>
                </c:pt>
                <c:pt idx="1944">
                  <c:v>243.40002440000001</c:v>
                </c:pt>
                <c:pt idx="1945">
                  <c:v>243.20007320000002</c:v>
                </c:pt>
                <c:pt idx="1946">
                  <c:v>243.00000000000011</c:v>
                </c:pt>
                <c:pt idx="1947">
                  <c:v>242.8000487999999</c:v>
                </c:pt>
                <c:pt idx="1948">
                  <c:v>242.50000000000011</c:v>
                </c:pt>
                <c:pt idx="1949">
                  <c:v>242.3000487999999</c:v>
                </c:pt>
                <c:pt idx="1950">
                  <c:v>242.09997559999999</c:v>
                </c:pt>
                <c:pt idx="1951">
                  <c:v>241.90002440000001</c:v>
                </c:pt>
                <c:pt idx="1952">
                  <c:v>241.70007320000002</c:v>
                </c:pt>
                <c:pt idx="1953">
                  <c:v>241.29998780000005</c:v>
                </c:pt>
                <c:pt idx="1954">
                  <c:v>241.10003660000007</c:v>
                </c:pt>
                <c:pt idx="1955">
                  <c:v>240.89996340000016</c:v>
                </c:pt>
                <c:pt idx="1956">
                  <c:v>240.70001219999995</c:v>
                </c:pt>
                <c:pt idx="1957">
                  <c:v>240.49993900000004</c:v>
                </c:pt>
                <c:pt idx="1958">
                  <c:v>240.20001219999995</c:v>
                </c:pt>
                <c:pt idx="1959">
                  <c:v>239.99993900000004</c:v>
                </c:pt>
                <c:pt idx="1960">
                  <c:v>239.79998780000005</c:v>
                </c:pt>
                <c:pt idx="1961">
                  <c:v>239.60003660000007</c:v>
                </c:pt>
                <c:pt idx="1962">
                  <c:v>239.30004880000001</c:v>
                </c:pt>
                <c:pt idx="1963">
                  <c:v>239.10009760000003</c:v>
                </c:pt>
                <c:pt idx="1964">
                  <c:v>238.90002440000012</c:v>
                </c:pt>
                <c:pt idx="1965">
                  <c:v>238.70007319999991</c:v>
                </c:pt>
                <c:pt idx="1966">
                  <c:v>238.39990239999997</c:v>
                </c:pt>
                <c:pt idx="1967">
                  <c:v>238.09997559999988</c:v>
                </c:pt>
                <c:pt idx="1968">
                  <c:v>237.89990239999997</c:v>
                </c:pt>
                <c:pt idx="1969">
                  <c:v>237.69995119999999</c:v>
                </c:pt>
                <c:pt idx="1970">
                  <c:v>237.5</c:v>
                </c:pt>
                <c:pt idx="1971">
                  <c:v>237.29992680000009</c:v>
                </c:pt>
                <c:pt idx="1972">
                  <c:v>237</c:v>
                </c:pt>
                <c:pt idx="1973">
                  <c:v>236.79992680000009</c:v>
                </c:pt>
                <c:pt idx="1974">
                  <c:v>236.59997559999988</c:v>
                </c:pt>
                <c:pt idx="1975">
                  <c:v>236.29992680000009</c:v>
                </c:pt>
                <c:pt idx="1976">
                  <c:v>236.09997560000011</c:v>
                </c:pt>
                <c:pt idx="1977">
                  <c:v>235.79992680000009</c:v>
                </c:pt>
                <c:pt idx="1978">
                  <c:v>235.59997560000011</c:v>
                </c:pt>
                <c:pt idx="1979">
                  <c:v>235.40002440000012</c:v>
                </c:pt>
                <c:pt idx="1980">
                  <c:v>235.19995120000021</c:v>
                </c:pt>
                <c:pt idx="1981">
                  <c:v>235</c:v>
                </c:pt>
                <c:pt idx="1982">
                  <c:v>234.69995120000021</c:v>
                </c:pt>
                <c:pt idx="1983">
                  <c:v>234.40002439999989</c:v>
                </c:pt>
                <c:pt idx="1984">
                  <c:v>234.19995119999999</c:v>
                </c:pt>
                <c:pt idx="1985">
                  <c:v>234</c:v>
                </c:pt>
                <c:pt idx="1986">
                  <c:v>233.69995119999999</c:v>
                </c:pt>
                <c:pt idx="1987">
                  <c:v>233.5</c:v>
                </c:pt>
                <c:pt idx="1988">
                  <c:v>233.30004880000001</c:v>
                </c:pt>
                <c:pt idx="1989">
                  <c:v>233.09997560000011</c:v>
                </c:pt>
                <c:pt idx="1990">
                  <c:v>232.80004879999979</c:v>
                </c:pt>
                <c:pt idx="1991">
                  <c:v>232.5</c:v>
                </c:pt>
                <c:pt idx="1992">
                  <c:v>232.30004879999979</c:v>
                </c:pt>
                <c:pt idx="1993">
                  <c:v>232.09997559999988</c:v>
                </c:pt>
                <c:pt idx="1994">
                  <c:v>231.90002439999989</c:v>
                </c:pt>
                <c:pt idx="1995">
                  <c:v>231.70007319999991</c:v>
                </c:pt>
                <c:pt idx="1996">
                  <c:v>231.40002440000012</c:v>
                </c:pt>
                <c:pt idx="1997">
                  <c:v>231.10009760000003</c:v>
                </c:pt>
                <c:pt idx="1998">
                  <c:v>230.90002440000012</c:v>
                </c:pt>
                <c:pt idx="1999">
                  <c:v>230.70007319999991</c:v>
                </c:pt>
              </c:numCache>
            </c:numRef>
          </c:xVal>
          <c:yVal>
            <c:numRef>
              <c:f>Stock_THOR!$I$3:$I$2002</c:f>
              <c:numCache>
                <c:formatCode>0.00E+00</c:formatCode>
                <c:ptCount val="2000"/>
                <c:pt idx="0">
                  <c:v>630.38000488</c:v>
                </c:pt>
                <c:pt idx="1">
                  <c:v>630.38000488</c:v>
                </c:pt>
                <c:pt idx="2">
                  <c:v>630.38000488</c:v>
                </c:pt>
                <c:pt idx="3">
                  <c:v>630.38000488</c:v>
                </c:pt>
                <c:pt idx="4">
                  <c:v>630.38000488</c:v>
                </c:pt>
                <c:pt idx="5">
                  <c:v>630.38000488</c:v>
                </c:pt>
                <c:pt idx="6">
                  <c:v>630.38000488</c:v>
                </c:pt>
                <c:pt idx="7">
                  <c:v>630.38000488</c:v>
                </c:pt>
                <c:pt idx="8">
                  <c:v>630.38000488</c:v>
                </c:pt>
                <c:pt idx="9">
                  <c:v>630.38000488</c:v>
                </c:pt>
                <c:pt idx="10">
                  <c:v>630.38000488</c:v>
                </c:pt>
                <c:pt idx="11">
                  <c:v>630.38000488</c:v>
                </c:pt>
                <c:pt idx="12">
                  <c:v>630.38000488</c:v>
                </c:pt>
                <c:pt idx="13">
                  <c:v>630.38000488</c:v>
                </c:pt>
                <c:pt idx="14">
                  <c:v>630.38000488</c:v>
                </c:pt>
                <c:pt idx="15">
                  <c:v>630.38000488</c:v>
                </c:pt>
                <c:pt idx="16">
                  <c:v>630.38000488</c:v>
                </c:pt>
                <c:pt idx="17">
                  <c:v>630.38000488</c:v>
                </c:pt>
                <c:pt idx="18">
                  <c:v>630.38000488</c:v>
                </c:pt>
                <c:pt idx="19">
                  <c:v>630.38000488</c:v>
                </c:pt>
                <c:pt idx="20">
                  <c:v>630.38000488</c:v>
                </c:pt>
                <c:pt idx="21">
                  <c:v>630.38000488</c:v>
                </c:pt>
                <c:pt idx="22">
                  <c:v>630.38000488</c:v>
                </c:pt>
                <c:pt idx="23">
                  <c:v>630.38000488</c:v>
                </c:pt>
                <c:pt idx="24">
                  <c:v>630.38000488</c:v>
                </c:pt>
                <c:pt idx="25">
                  <c:v>630.38000488</c:v>
                </c:pt>
                <c:pt idx="26">
                  <c:v>630.38000488</c:v>
                </c:pt>
                <c:pt idx="27">
                  <c:v>630.38000488</c:v>
                </c:pt>
                <c:pt idx="28">
                  <c:v>630.38000488</c:v>
                </c:pt>
                <c:pt idx="29">
                  <c:v>630.38000488</c:v>
                </c:pt>
                <c:pt idx="30">
                  <c:v>630.38000488</c:v>
                </c:pt>
                <c:pt idx="31">
                  <c:v>630.38000488</c:v>
                </c:pt>
                <c:pt idx="32">
                  <c:v>630.38000488</c:v>
                </c:pt>
                <c:pt idx="33">
                  <c:v>630.38000488</c:v>
                </c:pt>
                <c:pt idx="34">
                  <c:v>630.38000488</c:v>
                </c:pt>
                <c:pt idx="35">
                  <c:v>630.38000488</c:v>
                </c:pt>
                <c:pt idx="36">
                  <c:v>630.38000488</c:v>
                </c:pt>
                <c:pt idx="37">
                  <c:v>630.38000488</c:v>
                </c:pt>
                <c:pt idx="38">
                  <c:v>630.38000488</c:v>
                </c:pt>
                <c:pt idx="39">
                  <c:v>630.38000488</c:v>
                </c:pt>
                <c:pt idx="40">
                  <c:v>630.38000488</c:v>
                </c:pt>
                <c:pt idx="41">
                  <c:v>630.38000488</c:v>
                </c:pt>
                <c:pt idx="42">
                  <c:v>630.38000488</c:v>
                </c:pt>
                <c:pt idx="43">
                  <c:v>630.38000488</c:v>
                </c:pt>
                <c:pt idx="44">
                  <c:v>630.38000488</c:v>
                </c:pt>
                <c:pt idx="45">
                  <c:v>630.38000488</c:v>
                </c:pt>
                <c:pt idx="46">
                  <c:v>630.38000488</c:v>
                </c:pt>
                <c:pt idx="47">
                  <c:v>630.38000488</c:v>
                </c:pt>
                <c:pt idx="48">
                  <c:v>630.38000488</c:v>
                </c:pt>
                <c:pt idx="49">
                  <c:v>630.38000488</c:v>
                </c:pt>
                <c:pt idx="50">
                  <c:v>630.38000488</c:v>
                </c:pt>
                <c:pt idx="51">
                  <c:v>630.38000488</c:v>
                </c:pt>
                <c:pt idx="52">
                  <c:v>630.38000488</c:v>
                </c:pt>
                <c:pt idx="53">
                  <c:v>630.38000488</c:v>
                </c:pt>
                <c:pt idx="54">
                  <c:v>630.38000488</c:v>
                </c:pt>
                <c:pt idx="55">
                  <c:v>630.38000488</c:v>
                </c:pt>
                <c:pt idx="56">
                  <c:v>630.38000488</c:v>
                </c:pt>
                <c:pt idx="57">
                  <c:v>630.38000488</c:v>
                </c:pt>
                <c:pt idx="58">
                  <c:v>630.38000488</c:v>
                </c:pt>
                <c:pt idx="59">
                  <c:v>630.38000488</c:v>
                </c:pt>
                <c:pt idx="60">
                  <c:v>630.38000488</c:v>
                </c:pt>
                <c:pt idx="61">
                  <c:v>630.38000488</c:v>
                </c:pt>
                <c:pt idx="62">
                  <c:v>630.38000488</c:v>
                </c:pt>
                <c:pt idx="63">
                  <c:v>630.38000488</c:v>
                </c:pt>
                <c:pt idx="64">
                  <c:v>630.38000488</c:v>
                </c:pt>
                <c:pt idx="65">
                  <c:v>630.38000488</c:v>
                </c:pt>
                <c:pt idx="66">
                  <c:v>630.38000488</c:v>
                </c:pt>
                <c:pt idx="67">
                  <c:v>630.38000488</c:v>
                </c:pt>
                <c:pt idx="68">
                  <c:v>630.38000488</c:v>
                </c:pt>
                <c:pt idx="69">
                  <c:v>630.38000488</c:v>
                </c:pt>
                <c:pt idx="70">
                  <c:v>630.38000488</c:v>
                </c:pt>
                <c:pt idx="71">
                  <c:v>630.38000488</c:v>
                </c:pt>
                <c:pt idx="72">
                  <c:v>630.38000488</c:v>
                </c:pt>
                <c:pt idx="73">
                  <c:v>630.38000488</c:v>
                </c:pt>
                <c:pt idx="74">
                  <c:v>630.38000488</c:v>
                </c:pt>
                <c:pt idx="75">
                  <c:v>630.38000488</c:v>
                </c:pt>
                <c:pt idx="76">
                  <c:v>630.38000488</c:v>
                </c:pt>
                <c:pt idx="77">
                  <c:v>630.38000488</c:v>
                </c:pt>
                <c:pt idx="78">
                  <c:v>630.38000488</c:v>
                </c:pt>
                <c:pt idx="79">
                  <c:v>630.38000488</c:v>
                </c:pt>
                <c:pt idx="80">
                  <c:v>630.38000488</c:v>
                </c:pt>
                <c:pt idx="81">
                  <c:v>630.38000488</c:v>
                </c:pt>
                <c:pt idx="82">
                  <c:v>630.38000488</c:v>
                </c:pt>
                <c:pt idx="83">
                  <c:v>630.38000488</c:v>
                </c:pt>
                <c:pt idx="84">
                  <c:v>630.38000488</c:v>
                </c:pt>
                <c:pt idx="85">
                  <c:v>630.38000488</c:v>
                </c:pt>
                <c:pt idx="86">
                  <c:v>630.38000488</c:v>
                </c:pt>
                <c:pt idx="87">
                  <c:v>630.38000488</c:v>
                </c:pt>
                <c:pt idx="88">
                  <c:v>630.38000488</c:v>
                </c:pt>
                <c:pt idx="89">
                  <c:v>630.38000488</c:v>
                </c:pt>
                <c:pt idx="90">
                  <c:v>630.38000488</c:v>
                </c:pt>
                <c:pt idx="91">
                  <c:v>630.38000488</c:v>
                </c:pt>
                <c:pt idx="92">
                  <c:v>630.38000488</c:v>
                </c:pt>
                <c:pt idx="93">
                  <c:v>630.38000488</c:v>
                </c:pt>
                <c:pt idx="94">
                  <c:v>630.38000488</c:v>
                </c:pt>
                <c:pt idx="95">
                  <c:v>630.38000488</c:v>
                </c:pt>
                <c:pt idx="96">
                  <c:v>630.38000488</c:v>
                </c:pt>
                <c:pt idx="97">
                  <c:v>630.38000488</c:v>
                </c:pt>
                <c:pt idx="98">
                  <c:v>630.38000488</c:v>
                </c:pt>
                <c:pt idx="99">
                  <c:v>630.38000488</c:v>
                </c:pt>
                <c:pt idx="100">
                  <c:v>630.38000488</c:v>
                </c:pt>
                <c:pt idx="101">
                  <c:v>630.38000488</c:v>
                </c:pt>
                <c:pt idx="102">
                  <c:v>630.38000488</c:v>
                </c:pt>
                <c:pt idx="103">
                  <c:v>630.38000488</c:v>
                </c:pt>
                <c:pt idx="104">
                  <c:v>630.38000488</c:v>
                </c:pt>
                <c:pt idx="105">
                  <c:v>630.38000488</c:v>
                </c:pt>
                <c:pt idx="106">
                  <c:v>630.38000488</c:v>
                </c:pt>
                <c:pt idx="107">
                  <c:v>630.38000488</c:v>
                </c:pt>
                <c:pt idx="108">
                  <c:v>630.38000488</c:v>
                </c:pt>
                <c:pt idx="109">
                  <c:v>630.38000488</c:v>
                </c:pt>
                <c:pt idx="110">
                  <c:v>630.38000488</c:v>
                </c:pt>
                <c:pt idx="111">
                  <c:v>630.38000488</c:v>
                </c:pt>
                <c:pt idx="112">
                  <c:v>630.38000488</c:v>
                </c:pt>
                <c:pt idx="113">
                  <c:v>630.38000488</c:v>
                </c:pt>
                <c:pt idx="114">
                  <c:v>630.38000488</c:v>
                </c:pt>
                <c:pt idx="115">
                  <c:v>630.38000488</c:v>
                </c:pt>
                <c:pt idx="116">
                  <c:v>630.38000488</c:v>
                </c:pt>
                <c:pt idx="117">
                  <c:v>630.38000488</c:v>
                </c:pt>
                <c:pt idx="118">
                  <c:v>630.38000488</c:v>
                </c:pt>
                <c:pt idx="119">
                  <c:v>630.38000488</c:v>
                </c:pt>
                <c:pt idx="120">
                  <c:v>630.38000488</c:v>
                </c:pt>
                <c:pt idx="121">
                  <c:v>630.38000488</c:v>
                </c:pt>
                <c:pt idx="122">
                  <c:v>630.38000488</c:v>
                </c:pt>
                <c:pt idx="123">
                  <c:v>630.38000488</c:v>
                </c:pt>
                <c:pt idx="124">
                  <c:v>630.38000488</c:v>
                </c:pt>
                <c:pt idx="125">
                  <c:v>630.38000488</c:v>
                </c:pt>
                <c:pt idx="126">
                  <c:v>630.38000488</c:v>
                </c:pt>
                <c:pt idx="127">
                  <c:v>630.38000488</c:v>
                </c:pt>
                <c:pt idx="128">
                  <c:v>630.38000488</c:v>
                </c:pt>
                <c:pt idx="129">
                  <c:v>630.38000488</c:v>
                </c:pt>
                <c:pt idx="130">
                  <c:v>630.38000488</c:v>
                </c:pt>
                <c:pt idx="131">
                  <c:v>630.38000488</c:v>
                </c:pt>
                <c:pt idx="132">
                  <c:v>630.38000488</c:v>
                </c:pt>
                <c:pt idx="133">
                  <c:v>630.38000488</c:v>
                </c:pt>
                <c:pt idx="134">
                  <c:v>630.38000488</c:v>
                </c:pt>
                <c:pt idx="135">
                  <c:v>630.38000488</c:v>
                </c:pt>
                <c:pt idx="136">
                  <c:v>630.38000488</c:v>
                </c:pt>
                <c:pt idx="137">
                  <c:v>630.38000488</c:v>
                </c:pt>
                <c:pt idx="138">
                  <c:v>630.38000488</c:v>
                </c:pt>
                <c:pt idx="139">
                  <c:v>630.38000488</c:v>
                </c:pt>
                <c:pt idx="140">
                  <c:v>630.38000488</c:v>
                </c:pt>
                <c:pt idx="141">
                  <c:v>630.38000488</c:v>
                </c:pt>
                <c:pt idx="142">
                  <c:v>630.38000488</c:v>
                </c:pt>
                <c:pt idx="143">
                  <c:v>630.38000488</c:v>
                </c:pt>
                <c:pt idx="144">
                  <c:v>630.38000488</c:v>
                </c:pt>
                <c:pt idx="145">
                  <c:v>630.38000488</c:v>
                </c:pt>
                <c:pt idx="146">
                  <c:v>630.38000488</c:v>
                </c:pt>
                <c:pt idx="147">
                  <c:v>630.38000488</c:v>
                </c:pt>
                <c:pt idx="148">
                  <c:v>630.38000488</c:v>
                </c:pt>
                <c:pt idx="149">
                  <c:v>630.38000488</c:v>
                </c:pt>
                <c:pt idx="150">
                  <c:v>630.38000488</c:v>
                </c:pt>
                <c:pt idx="151">
                  <c:v>630.38000488</c:v>
                </c:pt>
                <c:pt idx="152">
                  <c:v>630.38000488</c:v>
                </c:pt>
                <c:pt idx="153">
                  <c:v>630.38000488</c:v>
                </c:pt>
                <c:pt idx="154">
                  <c:v>630.38000488</c:v>
                </c:pt>
                <c:pt idx="155">
                  <c:v>630.38000488</c:v>
                </c:pt>
                <c:pt idx="156">
                  <c:v>630.38000488</c:v>
                </c:pt>
                <c:pt idx="157">
                  <c:v>630.38000488</c:v>
                </c:pt>
                <c:pt idx="158">
                  <c:v>630.38000488</c:v>
                </c:pt>
                <c:pt idx="159">
                  <c:v>630.38000488</c:v>
                </c:pt>
                <c:pt idx="160">
                  <c:v>630.38000488</c:v>
                </c:pt>
                <c:pt idx="161">
                  <c:v>630.38000488</c:v>
                </c:pt>
                <c:pt idx="162">
                  <c:v>630.39001465000001</c:v>
                </c:pt>
                <c:pt idx="163">
                  <c:v>630.39001465000001</c:v>
                </c:pt>
                <c:pt idx="164">
                  <c:v>630.39001465000001</c:v>
                </c:pt>
                <c:pt idx="165">
                  <c:v>630.39001465000001</c:v>
                </c:pt>
                <c:pt idx="166">
                  <c:v>630.39001465000001</c:v>
                </c:pt>
                <c:pt idx="167">
                  <c:v>630.39001465000001</c:v>
                </c:pt>
                <c:pt idx="168">
                  <c:v>630.39001465000001</c:v>
                </c:pt>
                <c:pt idx="169">
                  <c:v>630.39001465000001</c:v>
                </c:pt>
                <c:pt idx="170">
                  <c:v>630.39001465000001</c:v>
                </c:pt>
                <c:pt idx="171">
                  <c:v>630.39001465000001</c:v>
                </c:pt>
                <c:pt idx="172">
                  <c:v>630.39001465000001</c:v>
                </c:pt>
                <c:pt idx="173">
                  <c:v>630.39001465000001</c:v>
                </c:pt>
                <c:pt idx="174">
                  <c:v>630.39001465000001</c:v>
                </c:pt>
                <c:pt idx="175">
                  <c:v>630.39001465000001</c:v>
                </c:pt>
                <c:pt idx="176">
                  <c:v>630.39001465000001</c:v>
                </c:pt>
                <c:pt idx="177">
                  <c:v>630.39001465000001</c:v>
                </c:pt>
                <c:pt idx="178">
                  <c:v>630.40002441000001</c:v>
                </c:pt>
                <c:pt idx="179">
                  <c:v>630.40002441000001</c:v>
                </c:pt>
                <c:pt idx="180">
                  <c:v>630.40002441000001</c:v>
                </c:pt>
                <c:pt idx="181">
                  <c:v>630.40002441000001</c:v>
                </c:pt>
                <c:pt idx="182">
                  <c:v>630.40002441000001</c:v>
                </c:pt>
                <c:pt idx="183">
                  <c:v>630.40002441000001</c:v>
                </c:pt>
                <c:pt idx="184">
                  <c:v>630.40002441000001</c:v>
                </c:pt>
                <c:pt idx="185">
                  <c:v>630.40002441000001</c:v>
                </c:pt>
                <c:pt idx="186">
                  <c:v>630.40002441000001</c:v>
                </c:pt>
                <c:pt idx="187">
                  <c:v>630.40002441000001</c:v>
                </c:pt>
                <c:pt idx="188">
                  <c:v>630.40002441000001</c:v>
                </c:pt>
                <c:pt idx="189">
                  <c:v>630.40997314000003</c:v>
                </c:pt>
                <c:pt idx="190">
                  <c:v>630.40997314000003</c:v>
                </c:pt>
                <c:pt idx="191">
                  <c:v>630.40997314000003</c:v>
                </c:pt>
                <c:pt idx="192">
                  <c:v>630.40997314000003</c:v>
                </c:pt>
                <c:pt idx="193">
                  <c:v>630.40997314000003</c:v>
                </c:pt>
                <c:pt idx="194">
                  <c:v>630.40997314000003</c:v>
                </c:pt>
                <c:pt idx="195">
                  <c:v>630.40997314000003</c:v>
                </c:pt>
                <c:pt idx="196">
                  <c:v>630.40997314000003</c:v>
                </c:pt>
                <c:pt idx="197">
                  <c:v>630.41998291000004</c:v>
                </c:pt>
                <c:pt idx="198">
                  <c:v>630.41998291000004</c:v>
                </c:pt>
                <c:pt idx="199">
                  <c:v>630.41998291000004</c:v>
                </c:pt>
                <c:pt idx="200">
                  <c:v>630.41998291000004</c:v>
                </c:pt>
                <c:pt idx="201">
                  <c:v>630.41998291000004</c:v>
                </c:pt>
                <c:pt idx="202">
                  <c:v>630.41998291000004</c:v>
                </c:pt>
                <c:pt idx="203">
                  <c:v>630.41998291000004</c:v>
                </c:pt>
                <c:pt idx="204">
                  <c:v>630.42999268000005</c:v>
                </c:pt>
                <c:pt idx="205">
                  <c:v>630.42999268000005</c:v>
                </c:pt>
                <c:pt idx="206">
                  <c:v>630.42999268000005</c:v>
                </c:pt>
                <c:pt idx="207">
                  <c:v>630.42999268000005</c:v>
                </c:pt>
                <c:pt idx="208">
                  <c:v>630.42999268000005</c:v>
                </c:pt>
                <c:pt idx="209">
                  <c:v>630.42999268000005</c:v>
                </c:pt>
                <c:pt idx="210">
                  <c:v>630.44000243999994</c:v>
                </c:pt>
                <c:pt idx="211">
                  <c:v>630.44000243999994</c:v>
                </c:pt>
                <c:pt idx="212">
                  <c:v>630.44000243999994</c:v>
                </c:pt>
                <c:pt idx="213">
                  <c:v>630.44000243999994</c:v>
                </c:pt>
                <c:pt idx="214">
                  <c:v>630.44000243999994</c:v>
                </c:pt>
                <c:pt idx="215">
                  <c:v>630.44000243999994</c:v>
                </c:pt>
                <c:pt idx="216">
                  <c:v>630.45001220999995</c:v>
                </c:pt>
                <c:pt idx="217">
                  <c:v>630.45001220999995</c:v>
                </c:pt>
                <c:pt idx="218">
                  <c:v>630.45001220999995</c:v>
                </c:pt>
                <c:pt idx="219">
                  <c:v>630.45001220999995</c:v>
                </c:pt>
                <c:pt idx="220">
                  <c:v>630.45001220999995</c:v>
                </c:pt>
                <c:pt idx="221">
                  <c:v>630.46002196999996</c:v>
                </c:pt>
                <c:pt idx="222">
                  <c:v>630.46002196999996</c:v>
                </c:pt>
                <c:pt idx="223">
                  <c:v>630.46002196999996</c:v>
                </c:pt>
                <c:pt idx="224">
                  <c:v>630.46002196999996</c:v>
                </c:pt>
                <c:pt idx="225">
                  <c:v>630.46997069999998</c:v>
                </c:pt>
                <c:pt idx="226">
                  <c:v>630.46997069999998</c:v>
                </c:pt>
                <c:pt idx="227">
                  <c:v>630.46997069999998</c:v>
                </c:pt>
                <c:pt idx="228">
                  <c:v>630.46997069999998</c:v>
                </c:pt>
                <c:pt idx="229">
                  <c:v>630.47998046999999</c:v>
                </c:pt>
                <c:pt idx="230">
                  <c:v>630.47998046999999</c:v>
                </c:pt>
                <c:pt idx="231">
                  <c:v>630.47998046999999</c:v>
                </c:pt>
                <c:pt idx="232">
                  <c:v>630.47998046999999</c:v>
                </c:pt>
                <c:pt idx="233">
                  <c:v>630.48999022999999</c:v>
                </c:pt>
                <c:pt idx="234">
                  <c:v>630.48999022999999</c:v>
                </c:pt>
                <c:pt idx="235">
                  <c:v>630.48999022999999</c:v>
                </c:pt>
                <c:pt idx="236">
                  <c:v>630.5</c:v>
                </c:pt>
                <c:pt idx="237">
                  <c:v>630.5</c:v>
                </c:pt>
                <c:pt idx="238">
                  <c:v>630.5</c:v>
                </c:pt>
                <c:pt idx="239">
                  <c:v>630.5</c:v>
                </c:pt>
                <c:pt idx="240">
                  <c:v>630.51000977000001</c:v>
                </c:pt>
                <c:pt idx="241">
                  <c:v>630.51000977000001</c:v>
                </c:pt>
                <c:pt idx="242">
                  <c:v>630.51000977000001</c:v>
                </c:pt>
                <c:pt idx="243">
                  <c:v>630.52001953000001</c:v>
                </c:pt>
                <c:pt idx="244">
                  <c:v>630.52001953000001</c:v>
                </c:pt>
                <c:pt idx="245">
                  <c:v>630.52001953000001</c:v>
                </c:pt>
                <c:pt idx="246">
                  <c:v>630.53002930000002</c:v>
                </c:pt>
                <c:pt idx="247">
                  <c:v>630.53002930000002</c:v>
                </c:pt>
                <c:pt idx="248">
                  <c:v>630.53002930000002</c:v>
                </c:pt>
                <c:pt idx="249">
                  <c:v>630.53997803000004</c:v>
                </c:pt>
                <c:pt idx="250">
                  <c:v>630.53997803000004</c:v>
                </c:pt>
                <c:pt idx="251">
                  <c:v>630.54998779000005</c:v>
                </c:pt>
                <c:pt idx="252">
                  <c:v>630.54998779000005</c:v>
                </c:pt>
                <c:pt idx="253">
                  <c:v>630.54998779000005</c:v>
                </c:pt>
                <c:pt idx="254">
                  <c:v>630.55999756000006</c:v>
                </c:pt>
                <c:pt idx="255">
                  <c:v>630.55999756000006</c:v>
                </c:pt>
                <c:pt idx="256">
                  <c:v>630.57000731999995</c:v>
                </c:pt>
                <c:pt idx="257">
                  <c:v>630.57000731999995</c:v>
                </c:pt>
                <c:pt idx="258">
                  <c:v>630.58001708999996</c:v>
                </c:pt>
                <c:pt idx="259">
                  <c:v>630.58001708999996</c:v>
                </c:pt>
                <c:pt idx="260">
                  <c:v>630.59002685999997</c:v>
                </c:pt>
                <c:pt idx="261">
                  <c:v>630.59002685999997</c:v>
                </c:pt>
                <c:pt idx="262">
                  <c:v>630.59997558999999</c:v>
                </c:pt>
                <c:pt idx="263">
                  <c:v>630.59997558999999</c:v>
                </c:pt>
                <c:pt idx="264">
                  <c:v>630.60998534999999</c:v>
                </c:pt>
                <c:pt idx="265">
                  <c:v>630.60998534999999</c:v>
                </c:pt>
                <c:pt idx="266">
                  <c:v>630.61999512</c:v>
                </c:pt>
                <c:pt idx="267">
                  <c:v>630.61999512</c:v>
                </c:pt>
                <c:pt idx="268">
                  <c:v>630.63000488</c:v>
                </c:pt>
                <c:pt idx="269">
                  <c:v>630.63000488</c:v>
                </c:pt>
                <c:pt idx="270">
                  <c:v>630.64001465000001</c:v>
                </c:pt>
                <c:pt idx="271">
                  <c:v>630.65002441000001</c:v>
                </c:pt>
                <c:pt idx="272">
                  <c:v>630.65002441000001</c:v>
                </c:pt>
                <c:pt idx="273">
                  <c:v>630.65997314000003</c:v>
                </c:pt>
                <c:pt idx="274">
                  <c:v>630.66998291000004</c:v>
                </c:pt>
                <c:pt idx="275">
                  <c:v>630.66998291000004</c:v>
                </c:pt>
                <c:pt idx="276">
                  <c:v>630.67999268000005</c:v>
                </c:pt>
                <c:pt idx="277">
                  <c:v>630.69000243999994</c:v>
                </c:pt>
                <c:pt idx="278">
                  <c:v>630.69000243999994</c:v>
                </c:pt>
                <c:pt idx="279">
                  <c:v>630.70001220999995</c:v>
                </c:pt>
                <c:pt idx="280">
                  <c:v>630.71002196999996</c:v>
                </c:pt>
                <c:pt idx="281">
                  <c:v>630.71002196999996</c:v>
                </c:pt>
                <c:pt idx="282">
                  <c:v>630.71997069999998</c:v>
                </c:pt>
                <c:pt idx="283">
                  <c:v>630.72998046999999</c:v>
                </c:pt>
                <c:pt idx="284">
                  <c:v>630.73999022999999</c:v>
                </c:pt>
                <c:pt idx="285">
                  <c:v>630.73999022999999</c:v>
                </c:pt>
                <c:pt idx="286">
                  <c:v>630.75</c:v>
                </c:pt>
                <c:pt idx="287">
                  <c:v>630.76000977000001</c:v>
                </c:pt>
                <c:pt idx="288">
                  <c:v>630.77001953000001</c:v>
                </c:pt>
                <c:pt idx="289">
                  <c:v>630.78002930000002</c:v>
                </c:pt>
                <c:pt idx="290">
                  <c:v>630.78002930000002</c:v>
                </c:pt>
                <c:pt idx="291">
                  <c:v>630.78997803000004</c:v>
                </c:pt>
                <c:pt idx="292">
                  <c:v>630.79998779000005</c:v>
                </c:pt>
                <c:pt idx="293">
                  <c:v>630.80999756000006</c:v>
                </c:pt>
                <c:pt idx="294">
                  <c:v>630.82000731999995</c:v>
                </c:pt>
                <c:pt idx="295">
                  <c:v>630.83001708999996</c:v>
                </c:pt>
                <c:pt idx="296">
                  <c:v>630.84002685999997</c:v>
                </c:pt>
                <c:pt idx="297">
                  <c:v>630.84997558999999</c:v>
                </c:pt>
                <c:pt idx="298">
                  <c:v>630.85998534999999</c:v>
                </c:pt>
                <c:pt idx="299">
                  <c:v>630.85998534999999</c:v>
                </c:pt>
                <c:pt idx="300">
                  <c:v>630.86999512</c:v>
                </c:pt>
                <c:pt idx="301">
                  <c:v>630.88000488</c:v>
                </c:pt>
                <c:pt idx="302">
                  <c:v>630.89001465000001</c:v>
                </c:pt>
                <c:pt idx="303">
                  <c:v>630.90002441000001</c:v>
                </c:pt>
                <c:pt idx="304">
                  <c:v>630.90997314000003</c:v>
                </c:pt>
                <c:pt idx="305">
                  <c:v>630.91998291000004</c:v>
                </c:pt>
                <c:pt idx="306">
                  <c:v>630.92999268000005</c:v>
                </c:pt>
                <c:pt idx="307">
                  <c:v>630.95001220999995</c:v>
                </c:pt>
                <c:pt idx="308">
                  <c:v>630.96002196999996</c:v>
                </c:pt>
                <c:pt idx="309">
                  <c:v>630.96997069999998</c:v>
                </c:pt>
                <c:pt idx="310">
                  <c:v>630.97998046999999</c:v>
                </c:pt>
                <c:pt idx="311">
                  <c:v>630.98999022999999</c:v>
                </c:pt>
                <c:pt idx="312">
                  <c:v>631</c:v>
                </c:pt>
                <c:pt idx="313">
                  <c:v>631.01000977000001</c:v>
                </c:pt>
                <c:pt idx="314">
                  <c:v>631.02001953000001</c:v>
                </c:pt>
                <c:pt idx="315">
                  <c:v>631.03997803000004</c:v>
                </c:pt>
                <c:pt idx="316">
                  <c:v>631.04998779000005</c:v>
                </c:pt>
                <c:pt idx="317">
                  <c:v>631.05999756000006</c:v>
                </c:pt>
                <c:pt idx="318">
                  <c:v>631.07000731999995</c:v>
                </c:pt>
                <c:pt idx="319">
                  <c:v>631.08001708999996</c:v>
                </c:pt>
                <c:pt idx="320">
                  <c:v>631.09997558999999</c:v>
                </c:pt>
                <c:pt idx="321">
                  <c:v>631.10998534999999</c:v>
                </c:pt>
                <c:pt idx="322">
                  <c:v>631.11999512</c:v>
                </c:pt>
                <c:pt idx="323">
                  <c:v>631.13000488</c:v>
                </c:pt>
                <c:pt idx="324">
                  <c:v>631.15002441000001</c:v>
                </c:pt>
                <c:pt idx="325">
                  <c:v>631.15997314000003</c:v>
                </c:pt>
                <c:pt idx="326">
                  <c:v>631.17999268000005</c:v>
                </c:pt>
                <c:pt idx="327">
                  <c:v>631.19000243999994</c:v>
                </c:pt>
                <c:pt idx="328">
                  <c:v>631.20001220999995</c:v>
                </c:pt>
                <c:pt idx="329">
                  <c:v>631.21997069999998</c:v>
                </c:pt>
                <c:pt idx="330">
                  <c:v>631.22998046999999</c:v>
                </c:pt>
                <c:pt idx="331">
                  <c:v>631.25</c:v>
                </c:pt>
                <c:pt idx="332">
                  <c:v>631.26000977000001</c:v>
                </c:pt>
                <c:pt idx="333">
                  <c:v>631.28002930000002</c:v>
                </c:pt>
                <c:pt idx="334">
                  <c:v>631.28997803000004</c:v>
                </c:pt>
                <c:pt idx="335">
                  <c:v>631.30999756000006</c:v>
                </c:pt>
                <c:pt idx="336">
                  <c:v>631.32000731999995</c:v>
                </c:pt>
                <c:pt idx="337">
                  <c:v>631.34002685999997</c:v>
                </c:pt>
                <c:pt idx="338">
                  <c:v>631.34997558999999</c:v>
                </c:pt>
                <c:pt idx="339">
                  <c:v>631.36999512</c:v>
                </c:pt>
                <c:pt idx="340">
                  <c:v>631.39001465000001</c:v>
                </c:pt>
                <c:pt idx="341">
                  <c:v>631.40002441000001</c:v>
                </c:pt>
                <c:pt idx="342">
                  <c:v>631.41998291000004</c:v>
                </c:pt>
                <c:pt idx="343">
                  <c:v>631.44000243999994</c:v>
                </c:pt>
                <c:pt idx="344">
                  <c:v>631.45001220999995</c:v>
                </c:pt>
                <c:pt idx="345">
                  <c:v>631.46997069999998</c:v>
                </c:pt>
                <c:pt idx="346">
                  <c:v>631.48999022999999</c:v>
                </c:pt>
                <c:pt idx="347">
                  <c:v>631.51000977000001</c:v>
                </c:pt>
                <c:pt idx="348">
                  <c:v>631.52001953000001</c:v>
                </c:pt>
                <c:pt idx="349">
                  <c:v>631.53997803000004</c:v>
                </c:pt>
                <c:pt idx="350">
                  <c:v>631.55999756000006</c:v>
                </c:pt>
                <c:pt idx="351">
                  <c:v>631.58001708999996</c:v>
                </c:pt>
                <c:pt idx="352">
                  <c:v>631.59997558999999</c:v>
                </c:pt>
                <c:pt idx="353">
                  <c:v>631.61999512</c:v>
                </c:pt>
                <c:pt idx="354">
                  <c:v>631.64001465000001</c:v>
                </c:pt>
                <c:pt idx="355">
                  <c:v>631.65997314000003</c:v>
                </c:pt>
                <c:pt idx="356">
                  <c:v>631.67999268000005</c:v>
                </c:pt>
                <c:pt idx="357">
                  <c:v>631.70001220999995</c:v>
                </c:pt>
                <c:pt idx="358">
                  <c:v>631.71997069999998</c:v>
                </c:pt>
                <c:pt idx="359">
                  <c:v>631.73999022999999</c:v>
                </c:pt>
                <c:pt idx="360">
                  <c:v>631.76000977000001</c:v>
                </c:pt>
                <c:pt idx="361">
                  <c:v>631.78002930000002</c:v>
                </c:pt>
                <c:pt idx="362">
                  <c:v>631.79998779000005</c:v>
                </c:pt>
                <c:pt idx="363">
                  <c:v>631.83001708999996</c:v>
                </c:pt>
                <c:pt idx="364">
                  <c:v>631.84997558999999</c:v>
                </c:pt>
                <c:pt idx="365">
                  <c:v>631.86999512</c:v>
                </c:pt>
                <c:pt idx="366">
                  <c:v>631.89001465000001</c:v>
                </c:pt>
                <c:pt idx="367">
                  <c:v>631.91998291000004</c:v>
                </c:pt>
                <c:pt idx="368">
                  <c:v>631.94000243999994</c:v>
                </c:pt>
                <c:pt idx="369">
                  <c:v>631.96002196999996</c:v>
                </c:pt>
                <c:pt idx="370">
                  <c:v>631.98999022999999</c:v>
                </c:pt>
                <c:pt idx="371">
                  <c:v>632.01000977000001</c:v>
                </c:pt>
                <c:pt idx="372">
                  <c:v>632.03997803000004</c:v>
                </c:pt>
                <c:pt idx="373">
                  <c:v>632.05999756000006</c:v>
                </c:pt>
                <c:pt idx="374">
                  <c:v>632.09002685999997</c:v>
                </c:pt>
                <c:pt idx="375">
                  <c:v>632.10998534999999</c:v>
                </c:pt>
                <c:pt idx="376">
                  <c:v>632.14001465000001</c:v>
                </c:pt>
                <c:pt idx="377">
                  <c:v>632.15997314000003</c:v>
                </c:pt>
                <c:pt idx="378">
                  <c:v>632.19000243999994</c:v>
                </c:pt>
                <c:pt idx="379">
                  <c:v>632.21997069999998</c:v>
                </c:pt>
                <c:pt idx="380">
                  <c:v>632.23999022999999</c:v>
                </c:pt>
                <c:pt idx="381">
                  <c:v>632.27001953000001</c:v>
                </c:pt>
                <c:pt idx="382">
                  <c:v>632.29998779000005</c:v>
                </c:pt>
                <c:pt idx="383">
                  <c:v>632.33001708999996</c:v>
                </c:pt>
                <c:pt idx="384">
                  <c:v>632.35998534999999</c:v>
                </c:pt>
                <c:pt idx="385">
                  <c:v>632.38000488</c:v>
                </c:pt>
                <c:pt idx="386">
                  <c:v>632.40997314000003</c:v>
                </c:pt>
                <c:pt idx="387">
                  <c:v>632.44000243999994</c:v>
                </c:pt>
                <c:pt idx="388">
                  <c:v>632.46997069999998</c:v>
                </c:pt>
                <c:pt idx="389">
                  <c:v>632.5</c:v>
                </c:pt>
                <c:pt idx="390">
                  <c:v>632.53002930000002</c:v>
                </c:pt>
                <c:pt idx="391">
                  <c:v>632.55999756000006</c:v>
                </c:pt>
                <c:pt idx="392">
                  <c:v>632.59002685999997</c:v>
                </c:pt>
                <c:pt idx="393">
                  <c:v>632.61999512</c:v>
                </c:pt>
                <c:pt idx="394">
                  <c:v>632.65997314000003</c:v>
                </c:pt>
                <c:pt idx="395">
                  <c:v>632.69000243999994</c:v>
                </c:pt>
                <c:pt idx="396">
                  <c:v>632.71997069999998</c:v>
                </c:pt>
                <c:pt idx="397">
                  <c:v>632.75</c:v>
                </c:pt>
                <c:pt idx="398">
                  <c:v>632.78002930000002</c:v>
                </c:pt>
                <c:pt idx="399">
                  <c:v>632.82000731999995</c:v>
                </c:pt>
                <c:pt idx="400">
                  <c:v>632.84997558999999</c:v>
                </c:pt>
                <c:pt idx="401">
                  <c:v>632.88000488</c:v>
                </c:pt>
                <c:pt idx="402">
                  <c:v>632.91998291000004</c:v>
                </c:pt>
                <c:pt idx="403">
                  <c:v>632.95001220999995</c:v>
                </c:pt>
                <c:pt idx="404">
                  <c:v>632.98999022999999</c:v>
                </c:pt>
                <c:pt idx="405">
                  <c:v>633.02001953000001</c:v>
                </c:pt>
                <c:pt idx="406">
                  <c:v>633.05999756000006</c:v>
                </c:pt>
                <c:pt idx="407">
                  <c:v>633.09002685999997</c:v>
                </c:pt>
                <c:pt idx="408">
                  <c:v>633.13000488</c:v>
                </c:pt>
                <c:pt idx="409">
                  <c:v>633.16998291000004</c:v>
                </c:pt>
                <c:pt idx="410">
                  <c:v>633.20001220999995</c:v>
                </c:pt>
                <c:pt idx="411">
                  <c:v>633.23999022999999</c:v>
                </c:pt>
                <c:pt idx="412">
                  <c:v>633.28002930000002</c:v>
                </c:pt>
                <c:pt idx="413">
                  <c:v>633.32000731999995</c:v>
                </c:pt>
                <c:pt idx="414">
                  <c:v>633.35998534999999</c:v>
                </c:pt>
                <c:pt idx="415">
                  <c:v>633.39001465000001</c:v>
                </c:pt>
                <c:pt idx="416">
                  <c:v>633.42999268000005</c:v>
                </c:pt>
                <c:pt idx="417">
                  <c:v>633.46997069999998</c:v>
                </c:pt>
                <c:pt idx="418">
                  <c:v>633.51000977000001</c:v>
                </c:pt>
                <c:pt idx="419">
                  <c:v>633.54998779000005</c:v>
                </c:pt>
                <c:pt idx="420">
                  <c:v>633.59002685999997</c:v>
                </c:pt>
                <c:pt idx="421">
                  <c:v>633.63000488</c:v>
                </c:pt>
                <c:pt idx="422">
                  <c:v>633.67999268000005</c:v>
                </c:pt>
                <c:pt idx="423">
                  <c:v>633.71997069999998</c:v>
                </c:pt>
                <c:pt idx="424">
                  <c:v>633.76000977000001</c:v>
                </c:pt>
                <c:pt idx="425">
                  <c:v>633.79998779000005</c:v>
                </c:pt>
                <c:pt idx="426">
                  <c:v>633.84997558999999</c:v>
                </c:pt>
                <c:pt idx="427">
                  <c:v>633.89001465000001</c:v>
                </c:pt>
                <c:pt idx="428">
                  <c:v>633.92999268000005</c:v>
                </c:pt>
                <c:pt idx="429">
                  <c:v>633.97998046999999</c:v>
                </c:pt>
                <c:pt idx="430">
                  <c:v>634.02001953000001</c:v>
                </c:pt>
                <c:pt idx="431">
                  <c:v>634.07000731999995</c:v>
                </c:pt>
                <c:pt idx="432">
                  <c:v>634.11999512</c:v>
                </c:pt>
                <c:pt idx="433">
                  <c:v>634.15997314000003</c:v>
                </c:pt>
                <c:pt idx="434">
                  <c:v>634.21002196999996</c:v>
                </c:pt>
                <c:pt idx="435">
                  <c:v>634.26000977000001</c:v>
                </c:pt>
                <c:pt idx="436">
                  <c:v>634.29998779000005</c:v>
                </c:pt>
                <c:pt idx="437">
                  <c:v>634.34997558999999</c:v>
                </c:pt>
                <c:pt idx="438">
                  <c:v>634.40002441000001</c:v>
                </c:pt>
                <c:pt idx="439">
                  <c:v>634.45001220999995</c:v>
                </c:pt>
                <c:pt idx="440">
                  <c:v>634.5</c:v>
                </c:pt>
                <c:pt idx="441">
                  <c:v>634.54998779000005</c:v>
                </c:pt>
                <c:pt idx="442">
                  <c:v>634.59997558999999</c:v>
                </c:pt>
                <c:pt idx="443">
                  <c:v>634.65002441000001</c:v>
                </c:pt>
                <c:pt idx="444">
                  <c:v>634.70001220999995</c:v>
                </c:pt>
                <c:pt idx="445">
                  <c:v>634.76000977000001</c:v>
                </c:pt>
                <c:pt idx="446">
                  <c:v>634.80999756000006</c:v>
                </c:pt>
                <c:pt idx="447">
                  <c:v>634.85998534999999</c:v>
                </c:pt>
                <c:pt idx="448">
                  <c:v>634.90997314000003</c:v>
                </c:pt>
                <c:pt idx="449">
                  <c:v>634.96997069999998</c:v>
                </c:pt>
                <c:pt idx="450">
                  <c:v>635.02001953000001</c:v>
                </c:pt>
                <c:pt idx="451">
                  <c:v>635.08001708999996</c:v>
                </c:pt>
                <c:pt idx="452">
                  <c:v>635.13000488</c:v>
                </c:pt>
                <c:pt idx="453">
                  <c:v>635.19000243999994</c:v>
                </c:pt>
                <c:pt idx="454">
                  <c:v>635.25</c:v>
                </c:pt>
                <c:pt idx="455">
                  <c:v>635.30999756000006</c:v>
                </c:pt>
                <c:pt idx="456">
                  <c:v>635.35998534999999</c:v>
                </c:pt>
                <c:pt idx="457">
                  <c:v>635.41998291000004</c:v>
                </c:pt>
                <c:pt idx="458">
                  <c:v>635.47998046999999</c:v>
                </c:pt>
                <c:pt idx="459">
                  <c:v>635.53997803000004</c:v>
                </c:pt>
                <c:pt idx="460">
                  <c:v>635.59997558999999</c:v>
                </c:pt>
                <c:pt idx="461">
                  <c:v>635.65997314000003</c:v>
                </c:pt>
                <c:pt idx="462">
                  <c:v>635.71997069999998</c:v>
                </c:pt>
                <c:pt idx="463">
                  <c:v>635.78002930000002</c:v>
                </c:pt>
                <c:pt idx="464">
                  <c:v>635.84997558999999</c:v>
                </c:pt>
                <c:pt idx="465">
                  <c:v>635.90997314000003</c:v>
                </c:pt>
                <c:pt idx="466">
                  <c:v>635.96997069999998</c:v>
                </c:pt>
                <c:pt idx="467">
                  <c:v>636.03997803000004</c:v>
                </c:pt>
                <c:pt idx="468">
                  <c:v>636.09997558999999</c:v>
                </c:pt>
                <c:pt idx="469">
                  <c:v>636.16998291000004</c:v>
                </c:pt>
                <c:pt idx="470">
                  <c:v>636.22998046999999</c:v>
                </c:pt>
                <c:pt idx="471">
                  <c:v>636.29998779000005</c:v>
                </c:pt>
                <c:pt idx="472">
                  <c:v>636.36999512</c:v>
                </c:pt>
                <c:pt idx="473">
                  <c:v>636.44000243999994</c:v>
                </c:pt>
                <c:pt idx="474">
                  <c:v>636.5</c:v>
                </c:pt>
                <c:pt idx="475">
                  <c:v>636.57000731999995</c:v>
                </c:pt>
                <c:pt idx="476">
                  <c:v>636.64001465000001</c:v>
                </c:pt>
                <c:pt idx="477">
                  <c:v>636.71002196999996</c:v>
                </c:pt>
                <c:pt idx="478">
                  <c:v>636.78002930000002</c:v>
                </c:pt>
                <c:pt idx="479">
                  <c:v>636.85998534999999</c:v>
                </c:pt>
                <c:pt idx="480">
                  <c:v>636.92999268000005</c:v>
                </c:pt>
                <c:pt idx="481">
                  <c:v>637</c:v>
                </c:pt>
                <c:pt idx="482">
                  <c:v>637.07000731999995</c:v>
                </c:pt>
                <c:pt idx="483">
                  <c:v>637.15002441000001</c:v>
                </c:pt>
                <c:pt idx="484">
                  <c:v>637.21997069999998</c:v>
                </c:pt>
                <c:pt idx="485">
                  <c:v>637.29998779000005</c:v>
                </c:pt>
                <c:pt idx="486">
                  <c:v>637.36999512</c:v>
                </c:pt>
                <c:pt idx="487">
                  <c:v>637.45001220999995</c:v>
                </c:pt>
                <c:pt idx="488">
                  <c:v>637.52001953000001</c:v>
                </c:pt>
                <c:pt idx="489">
                  <c:v>637.59997558999999</c:v>
                </c:pt>
                <c:pt idx="490">
                  <c:v>637.67999268000005</c:v>
                </c:pt>
                <c:pt idx="491">
                  <c:v>637.76000977000001</c:v>
                </c:pt>
                <c:pt idx="492">
                  <c:v>637.84002685999997</c:v>
                </c:pt>
                <c:pt idx="493">
                  <c:v>637.91998291000004</c:v>
                </c:pt>
                <c:pt idx="494">
                  <c:v>638</c:v>
                </c:pt>
                <c:pt idx="495">
                  <c:v>638.08001708999996</c:v>
                </c:pt>
                <c:pt idx="496">
                  <c:v>638.15997314000003</c:v>
                </c:pt>
                <c:pt idx="497">
                  <c:v>638.23999022999999</c:v>
                </c:pt>
                <c:pt idx="498">
                  <c:v>638.32000731999995</c:v>
                </c:pt>
                <c:pt idx="499">
                  <c:v>638.40997314000003</c:v>
                </c:pt>
                <c:pt idx="500">
                  <c:v>638.48999022999999</c:v>
                </c:pt>
                <c:pt idx="501">
                  <c:v>638.57000731999995</c:v>
                </c:pt>
                <c:pt idx="502">
                  <c:v>638.65997314000003</c:v>
                </c:pt>
                <c:pt idx="503">
                  <c:v>638.73999022999999</c:v>
                </c:pt>
                <c:pt idx="504">
                  <c:v>638.83001708999996</c:v>
                </c:pt>
                <c:pt idx="505">
                  <c:v>638.91998291000004</c:v>
                </c:pt>
                <c:pt idx="506">
                  <c:v>639</c:v>
                </c:pt>
                <c:pt idx="507">
                  <c:v>639.09002685999997</c:v>
                </c:pt>
                <c:pt idx="508">
                  <c:v>639.17999268000005</c:v>
                </c:pt>
                <c:pt idx="509">
                  <c:v>639.27001953000001</c:v>
                </c:pt>
                <c:pt idx="510">
                  <c:v>639.35998534999999</c:v>
                </c:pt>
                <c:pt idx="511">
                  <c:v>639.44000243999994</c:v>
                </c:pt>
                <c:pt idx="512">
                  <c:v>639.53002930000002</c:v>
                </c:pt>
                <c:pt idx="513">
                  <c:v>639.61999512</c:v>
                </c:pt>
                <c:pt idx="514">
                  <c:v>639.71002196999996</c:v>
                </c:pt>
                <c:pt idx="515">
                  <c:v>639.80999756000006</c:v>
                </c:pt>
                <c:pt idx="516">
                  <c:v>639.90002441000001</c:v>
                </c:pt>
                <c:pt idx="517">
                  <c:v>639.98999022999999</c:v>
                </c:pt>
                <c:pt idx="518">
                  <c:v>640.08001708999996</c:v>
                </c:pt>
                <c:pt idx="519">
                  <c:v>640.16998291000004</c:v>
                </c:pt>
                <c:pt idx="520">
                  <c:v>640.27001953000001</c:v>
                </c:pt>
                <c:pt idx="521">
                  <c:v>640.35998534999999</c:v>
                </c:pt>
                <c:pt idx="522">
                  <c:v>640.46002196999996</c:v>
                </c:pt>
                <c:pt idx="523">
                  <c:v>640.54998779000005</c:v>
                </c:pt>
                <c:pt idx="524">
                  <c:v>640.64001465000001</c:v>
                </c:pt>
                <c:pt idx="525">
                  <c:v>640.73999022999999</c:v>
                </c:pt>
                <c:pt idx="526">
                  <c:v>640.84002685999997</c:v>
                </c:pt>
                <c:pt idx="527">
                  <c:v>640.92999268000005</c:v>
                </c:pt>
                <c:pt idx="528">
                  <c:v>641.03002930000002</c:v>
                </c:pt>
                <c:pt idx="529">
                  <c:v>641.11999512</c:v>
                </c:pt>
                <c:pt idx="530">
                  <c:v>641.21997069999998</c:v>
                </c:pt>
                <c:pt idx="531">
                  <c:v>641.32000731999995</c:v>
                </c:pt>
                <c:pt idx="532">
                  <c:v>641.41998291000004</c:v>
                </c:pt>
                <c:pt idx="533">
                  <c:v>641.51000977000001</c:v>
                </c:pt>
                <c:pt idx="534">
                  <c:v>641.60998534999999</c:v>
                </c:pt>
                <c:pt idx="535">
                  <c:v>641.71002196999996</c:v>
                </c:pt>
                <c:pt idx="536">
                  <c:v>641.80999756000006</c:v>
                </c:pt>
                <c:pt idx="537">
                  <c:v>641.90997314000003</c:v>
                </c:pt>
                <c:pt idx="538">
                  <c:v>642.01000977000001</c:v>
                </c:pt>
                <c:pt idx="539">
                  <c:v>642.10998534999999</c:v>
                </c:pt>
                <c:pt idx="540">
                  <c:v>642.21002196999996</c:v>
                </c:pt>
                <c:pt idx="541">
                  <c:v>642.30999756000006</c:v>
                </c:pt>
                <c:pt idx="542">
                  <c:v>642.40997314000003</c:v>
                </c:pt>
                <c:pt idx="543">
                  <c:v>642.51000977000001</c:v>
                </c:pt>
                <c:pt idx="544">
                  <c:v>642.60998534999999</c:v>
                </c:pt>
                <c:pt idx="545">
                  <c:v>642.71002196999996</c:v>
                </c:pt>
                <c:pt idx="546">
                  <c:v>642.80999756000006</c:v>
                </c:pt>
                <c:pt idx="547">
                  <c:v>642.90997314000003</c:v>
                </c:pt>
                <c:pt idx="548">
                  <c:v>643.01000977000001</c:v>
                </c:pt>
                <c:pt idx="549">
                  <c:v>643.11999512</c:v>
                </c:pt>
                <c:pt idx="550">
                  <c:v>643.21997069999998</c:v>
                </c:pt>
                <c:pt idx="551">
                  <c:v>643.32000731999995</c:v>
                </c:pt>
                <c:pt idx="552">
                  <c:v>643.41998291000004</c:v>
                </c:pt>
                <c:pt idx="553">
                  <c:v>643.52001953000001</c:v>
                </c:pt>
                <c:pt idx="554">
                  <c:v>643.63000488</c:v>
                </c:pt>
                <c:pt idx="555">
                  <c:v>643.72998046999999</c:v>
                </c:pt>
                <c:pt idx="556">
                  <c:v>643.83001708999996</c:v>
                </c:pt>
                <c:pt idx="557">
                  <c:v>643.94000243999994</c:v>
                </c:pt>
                <c:pt idx="558">
                  <c:v>644.03997803000004</c:v>
                </c:pt>
                <c:pt idx="559">
                  <c:v>644.14001465000001</c:v>
                </c:pt>
                <c:pt idx="560">
                  <c:v>644.23999022999999</c:v>
                </c:pt>
                <c:pt idx="561">
                  <c:v>644.34997558999999</c:v>
                </c:pt>
                <c:pt idx="562">
                  <c:v>644.45001220999995</c:v>
                </c:pt>
                <c:pt idx="563">
                  <c:v>644.55999756000006</c:v>
                </c:pt>
                <c:pt idx="564">
                  <c:v>644.65997314000003</c:v>
                </c:pt>
                <c:pt idx="565">
                  <c:v>644.76000977000001</c:v>
                </c:pt>
                <c:pt idx="566">
                  <c:v>644.86999512</c:v>
                </c:pt>
                <c:pt idx="567">
                  <c:v>644.96997069999998</c:v>
                </c:pt>
                <c:pt idx="568">
                  <c:v>645.07000731999995</c:v>
                </c:pt>
                <c:pt idx="569">
                  <c:v>645.17999268000005</c:v>
                </c:pt>
                <c:pt idx="570">
                  <c:v>645.28002930000002</c:v>
                </c:pt>
                <c:pt idx="571">
                  <c:v>645.39001465000001</c:v>
                </c:pt>
                <c:pt idx="572">
                  <c:v>645.48999022999999</c:v>
                </c:pt>
                <c:pt idx="573">
                  <c:v>645.59997558999999</c:v>
                </c:pt>
                <c:pt idx="574">
                  <c:v>645.70001220999995</c:v>
                </c:pt>
                <c:pt idx="575">
                  <c:v>645.79998779000005</c:v>
                </c:pt>
                <c:pt idx="576">
                  <c:v>645.90997314000003</c:v>
                </c:pt>
                <c:pt idx="577">
                  <c:v>646.01000977000001</c:v>
                </c:pt>
                <c:pt idx="578">
                  <c:v>646.11999512</c:v>
                </c:pt>
                <c:pt idx="579">
                  <c:v>646.21997069999998</c:v>
                </c:pt>
                <c:pt idx="580">
                  <c:v>646.33001708999996</c:v>
                </c:pt>
                <c:pt idx="581">
                  <c:v>646.42999268000005</c:v>
                </c:pt>
                <c:pt idx="582">
                  <c:v>646.53002930000002</c:v>
                </c:pt>
                <c:pt idx="583">
                  <c:v>646.64001465000001</c:v>
                </c:pt>
                <c:pt idx="584">
                  <c:v>646.73999022999999</c:v>
                </c:pt>
                <c:pt idx="585">
                  <c:v>646.84997558999999</c:v>
                </c:pt>
                <c:pt idx="586">
                  <c:v>646.95001220999995</c:v>
                </c:pt>
                <c:pt idx="587">
                  <c:v>647.05999756000006</c:v>
                </c:pt>
                <c:pt idx="588">
                  <c:v>647.15997314000003</c:v>
                </c:pt>
                <c:pt idx="589">
                  <c:v>647.26000977000001</c:v>
                </c:pt>
                <c:pt idx="590">
                  <c:v>647.36999512</c:v>
                </c:pt>
                <c:pt idx="591">
                  <c:v>647.46997069999998</c:v>
                </c:pt>
                <c:pt idx="592">
                  <c:v>647.58001708999996</c:v>
                </c:pt>
                <c:pt idx="593">
                  <c:v>647.67999268000005</c:v>
                </c:pt>
                <c:pt idx="594">
                  <c:v>647.78002930000002</c:v>
                </c:pt>
                <c:pt idx="595">
                  <c:v>647.89001465000001</c:v>
                </c:pt>
                <c:pt idx="596">
                  <c:v>647.98999022999999</c:v>
                </c:pt>
                <c:pt idx="597">
                  <c:v>648.09997558999999</c:v>
                </c:pt>
                <c:pt idx="598">
                  <c:v>648.20001220999995</c:v>
                </c:pt>
                <c:pt idx="599">
                  <c:v>648.29998779000005</c:v>
                </c:pt>
                <c:pt idx="600">
                  <c:v>648.40997314000003</c:v>
                </c:pt>
                <c:pt idx="601">
                  <c:v>648.51000977000001</c:v>
                </c:pt>
                <c:pt idx="602">
                  <c:v>648.60998534999999</c:v>
                </c:pt>
                <c:pt idx="603">
                  <c:v>648.71997069999998</c:v>
                </c:pt>
                <c:pt idx="604">
                  <c:v>648.82000731999995</c:v>
                </c:pt>
                <c:pt idx="605">
                  <c:v>648.91998291000004</c:v>
                </c:pt>
                <c:pt idx="606">
                  <c:v>649.03002930000002</c:v>
                </c:pt>
                <c:pt idx="607">
                  <c:v>649.13000488</c:v>
                </c:pt>
                <c:pt idx="608">
                  <c:v>649.23999022999999</c:v>
                </c:pt>
                <c:pt idx="609">
                  <c:v>649.34002685999997</c:v>
                </c:pt>
                <c:pt idx="610">
                  <c:v>649.44000243999994</c:v>
                </c:pt>
                <c:pt idx="611">
                  <c:v>649.54998779000005</c:v>
                </c:pt>
                <c:pt idx="612">
                  <c:v>649.65002441000001</c:v>
                </c:pt>
                <c:pt idx="613">
                  <c:v>649.75</c:v>
                </c:pt>
                <c:pt idx="614">
                  <c:v>649.84997558999999</c:v>
                </c:pt>
                <c:pt idx="615">
                  <c:v>649.96002196999996</c:v>
                </c:pt>
                <c:pt idx="616">
                  <c:v>650.05999756000006</c:v>
                </c:pt>
                <c:pt idx="617">
                  <c:v>650.15997314000003</c:v>
                </c:pt>
                <c:pt idx="618">
                  <c:v>650.27001953000001</c:v>
                </c:pt>
                <c:pt idx="619">
                  <c:v>650.36999512</c:v>
                </c:pt>
                <c:pt idx="620">
                  <c:v>650.46997069999998</c:v>
                </c:pt>
                <c:pt idx="621">
                  <c:v>650.58001708999996</c:v>
                </c:pt>
                <c:pt idx="622">
                  <c:v>650.67999268000005</c:v>
                </c:pt>
                <c:pt idx="623">
                  <c:v>650.78002930000002</c:v>
                </c:pt>
                <c:pt idx="624">
                  <c:v>650.88000488</c:v>
                </c:pt>
                <c:pt idx="625">
                  <c:v>650.98999022999999</c:v>
                </c:pt>
                <c:pt idx="626">
                  <c:v>651.09002685999997</c:v>
                </c:pt>
                <c:pt idx="627">
                  <c:v>651.19000243999994</c:v>
                </c:pt>
                <c:pt idx="628">
                  <c:v>651.28997803000004</c:v>
                </c:pt>
                <c:pt idx="629">
                  <c:v>651.40002441000001</c:v>
                </c:pt>
                <c:pt idx="630">
                  <c:v>651.5</c:v>
                </c:pt>
                <c:pt idx="631">
                  <c:v>651.59997558999999</c:v>
                </c:pt>
                <c:pt idx="632">
                  <c:v>651.70001220999995</c:v>
                </c:pt>
                <c:pt idx="633">
                  <c:v>651.80999756000006</c:v>
                </c:pt>
                <c:pt idx="634">
                  <c:v>651.90997314000003</c:v>
                </c:pt>
                <c:pt idx="635">
                  <c:v>652.01000977000001</c:v>
                </c:pt>
                <c:pt idx="636">
                  <c:v>652.10998534999999</c:v>
                </c:pt>
                <c:pt idx="637">
                  <c:v>652.21997069999998</c:v>
                </c:pt>
                <c:pt idx="638">
                  <c:v>652.32000731999995</c:v>
                </c:pt>
                <c:pt idx="639">
                  <c:v>652.41998291000004</c:v>
                </c:pt>
                <c:pt idx="640">
                  <c:v>652.52001953000001</c:v>
                </c:pt>
                <c:pt idx="641">
                  <c:v>652.61999512</c:v>
                </c:pt>
                <c:pt idx="642">
                  <c:v>652.72998046999999</c:v>
                </c:pt>
                <c:pt idx="643">
                  <c:v>652.83001708999996</c:v>
                </c:pt>
                <c:pt idx="644">
                  <c:v>652.92999268000005</c:v>
                </c:pt>
                <c:pt idx="645">
                  <c:v>653.03002930000002</c:v>
                </c:pt>
                <c:pt idx="646">
                  <c:v>653.13000488</c:v>
                </c:pt>
                <c:pt idx="647">
                  <c:v>653.23999022999999</c:v>
                </c:pt>
                <c:pt idx="648">
                  <c:v>653.34002685999997</c:v>
                </c:pt>
                <c:pt idx="649">
                  <c:v>653.44000243999994</c:v>
                </c:pt>
                <c:pt idx="650">
                  <c:v>653.53997803000004</c:v>
                </c:pt>
                <c:pt idx="651">
                  <c:v>653.64001465000001</c:v>
                </c:pt>
                <c:pt idx="652">
                  <c:v>653.73999022999999</c:v>
                </c:pt>
                <c:pt idx="653">
                  <c:v>653.84002685999997</c:v>
                </c:pt>
                <c:pt idx="654">
                  <c:v>653.95001220999995</c:v>
                </c:pt>
                <c:pt idx="655">
                  <c:v>654.04998779000005</c:v>
                </c:pt>
                <c:pt idx="656">
                  <c:v>654.15002441000001</c:v>
                </c:pt>
                <c:pt idx="657">
                  <c:v>654.25</c:v>
                </c:pt>
                <c:pt idx="658">
                  <c:v>654.34997558999999</c:v>
                </c:pt>
                <c:pt idx="659">
                  <c:v>654.45001220999995</c:v>
                </c:pt>
                <c:pt idx="660">
                  <c:v>654.54998779000005</c:v>
                </c:pt>
                <c:pt idx="661">
                  <c:v>654.65002441000001</c:v>
                </c:pt>
                <c:pt idx="662">
                  <c:v>654.75</c:v>
                </c:pt>
                <c:pt idx="663">
                  <c:v>654.84997558999999</c:v>
                </c:pt>
                <c:pt idx="664">
                  <c:v>654.95001220999995</c:v>
                </c:pt>
                <c:pt idx="665">
                  <c:v>655.04998779000005</c:v>
                </c:pt>
                <c:pt idx="666">
                  <c:v>655.15002441000001</c:v>
                </c:pt>
                <c:pt idx="667">
                  <c:v>655.25</c:v>
                </c:pt>
                <c:pt idx="668">
                  <c:v>655.34997558999999</c:v>
                </c:pt>
                <c:pt idx="669">
                  <c:v>655.44000243999994</c:v>
                </c:pt>
                <c:pt idx="670">
                  <c:v>655.53997803000004</c:v>
                </c:pt>
                <c:pt idx="671">
                  <c:v>655.64001465000001</c:v>
                </c:pt>
                <c:pt idx="672">
                  <c:v>655.73999022999999</c:v>
                </c:pt>
                <c:pt idx="673">
                  <c:v>655.84002685999997</c:v>
                </c:pt>
                <c:pt idx="674">
                  <c:v>655.92999268000005</c:v>
                </c:pt>
                <c:pt idx="675">
                  <c:v>656.03002930000002</c:v>
                </c:pt>
                <c:pt idx="676">
                  <c:v>656.13000488</c:v>
                </c:pt>
                <c:pt idx="677">
                  <c:v>656.21997069999998</c:v>
                </c:pt>
                <c:pt idx="678">
                  <c:v>656.32000731999995</c:v>
                </c:pt>
                <c:pt idx="679">
                  <c:v>656.41998291000004</c:v>
                </c:pt>
                <c:pt idx="680">
                  <c:v>656.51000977000001</c:v>
                </c:pt>
                <c:pt idx="681">
                  <c:v>656.60998534999999</c:v>
                </c:pt>
                <c:pt idx="682">
                  <c:v>656.70001220999995</c:v>
                </c:pt>
                <c:pt idx="683">
                  <c:v>656.79998779000005</c:v>
                </c:pt>
                <c:pt idx="684">
                  <c:v>656.89001465000001</c:v>
                </c:pt>
                <c:pt idx="685">
                  <c:v>656.98999022999999</c:v>
                </c:pt>
                <c:pt idx="686">
                  <c:v>657.08001708999996</c:v>
                </c:pt>
                <c:pt idx="687">
                  <c:v>657.17999268000005</c:v>
                </c:pt>
                <c:pt idx="688">
                  <c:v>657.27001953000001</c:v>
                </c:pt>
                <c:pt idx="689">
                  <c:v>657.35998534999999</c:v>
                </c:pt>
                <c:pt idx="690">
                  <c:v>657.46002196999996</c:v>
                </c:pt>
                <c:pt idx="691">
                  <c:v>657.54998779000005</c:v>
                </c:pt>
                <c:pt idx="692">
                  <c:v>657.64001465000001</c:v>
                </c:pt>
                <c:pt idx="693">
                  <c:v>657.72998046999999</c:v>
                </c:pt>
                <c:pt idx="694">
                  <c:v>657.83001708999996</c:v>
                </c:pt>
                <c:pt idx="695">
                  <c:v>657.91998291000004</c:v>
                </c:pt>
                <c:pt idx="696">
                  <c:v>658.01000977000001</c:v>
                </c:pt>
                <c:pt idx="697">
                  <c:v>658.09997558999999</c:v>
                </c:pt>
                <c:pt idx="698">
                  <c:v>658.19000243999994</c:v>
                </c:pt>
                <c:pt idx="699">
                  <c:v>658.28997803000004</c:v>
                </c:pt>
                <c:pt idx="700">
                  <c:v>658.38000488</c:v>
                </c:pt>
                <c:pt idx="701">
                  <c:v>658.46997069999998</c:v>
                </c:pt>
                <c:pt idx="702">
                  <c:v>658.55999756000006</c:v>
                </c:pt>
                <c:pt idx="703">
                  <c:v>658.65002441000001</c:v>
                </c:pt>
                <c:pt idx="704">
                  <c:v>658.73999022999999</c:v>
                </c:pt>
                <c:pt idx="705">
                  <c:v>658.83001708999996</c:v>
                </c:pt>
                <c:pt idx="706">
                  <c:v>658.91998291000004</c:v>
                </c:pt>
                <c:pt idx="707">
                  <c:v>659.01000977000001</c:v>
                </c:pt>
                <c:pt idx="708">
                  <c:v>659.09997558999999</c:v>
                </c:pt>
                <c:pt idx="709">
                  <c:v>659.19000243999994</c:v>
                </c:pt>
                <c:pt idx="710">
                  <c:v>659.28002930000002</c:v>
                </c:pt>
                <c:pt idx="711">
                  <c:v>659.36999512</c:v>
                </c:pt>
                <c:pt idx="712">
                  <c:v>659.46002196999996</c:v>
                </c:pt>
                <c:pt idx="713">
                  <c:v>659.53997803000004</c:v>
                </c:pt>
                <c:pt idx="714">
                  <c:v>659.63000488</c:v>
                </c:pt>
                <c:pt idx="715">
                  <c:v>659.71997069999998</c:v>
                </c:pt>
                <c:pt idx="716">
                  <c:v>659.80999756000006</c:v>
                </c:pt>
                <c:pt idx="717">
                  <c:v>659.90002441000001</c:v>
                </c:pt>
                <c:pt idx="718">
                  <c:v>659.97998046999999</c:v>
                </c:pt>
                <c:pt idx="719">
                  <c:v>660.07000731999995</c:v>
                </c:pt>
                <c:pt idx="720">
                  <c:v>660.15997314000003</c:v>
                </c:pt>
                <c:pt idx="721">
                  <c:v>660.23999022999999</c:v>
                </c:pt>
                <c:pt idx="722">
                  <c:v>660.33001708999996</c:v>
                </c:pt>
                <c:pt idx="723">
                  <c:v>660.40997314000003</c:v>
                </c:pt>
                <c:pt idx="724">
                  <c:v>660.5</c:v>
                </c:pt>
                <c:pt idx="725">
                  <c:v>660.58001708999996</c:v>
                </c:pt>
                <c:pt idx="726">
                  <c:v>660.66998291000004</c:v>
                </c:pt>
                <c:pt idx="727">
                  <c:v>660.75</c:v>
                </c:pt>
                <c:pt idx="728">
                  <c:v>660.83001708999996</c:v>
                </c:pt>
                <c:pt idx="729">
                  <c:v>660.91998291000004</c:v>
                </c:pt>
                <c:pt idx="730">
                  <c:v>661</c:v>
                </c:pt>
                <c:pt idx="731">
                  <c:v>661.08001708999996</c:v>
                </c:pt>
                <c:pt idx="732">
                  <c:v>661.15997314000003</c:v>
                </c:pt>
                <c:pt idx="733">
                  <c:v>661.25</c:v>
                </c:pt>
                <c:pt idx="734">
                  <c:v>661.33001708999996</c:v>
                </c:pt>
                <c:pt idx="735">
                  <c:v>661.40997314000003</c:v>
                </c:pt>
                <c:pt idx="736">
                  <c:v>661.48999022999999</c:v>
                </c:pt>
                <c:pt idx="737">
                  <c:v>661.57000731999995</c:v>
                </c:pt>
                <c:pt idx="738">
                  <c:v>661.65002441000001</c:v>
                </c:pt>
                <c:pt idx="739">
                  <c:v>661.71997069999998</c:v>
                </c:pt>
                <c:pt idx="740">
                  <c:v>661.79998779000005</c:v>
                </c:pt>
                <c:pt idx="741">
                  <c:v>661.88000488</c:v>
                </c:pt>
                <c:pt idx="742">
                  <c:v>661.96002196999996</c:v>
                </c:pt>
                <c:pt idx="743">
                  <c:v>662.03002930000002</c:v>
                </c:pt>
                <c:pt idx="744">
                  <c:v>662.10998534999999</c:v>
                </c:pt>
                <c:pt idx="745">
                  <c:v>662.17999268000005</c:v>
                </c:pt>
                <c:pt idx="746">
                  <c:v>662.26000977000001</c:v>
                </c:pt>
                <c:pt idx="747">
                  <c:v>662.33001708999996</c:v>
                </c:pt>
                <c:pt idx="748">
                  <c:v>662.40002441000001</c:v>
                </c:pt>
                <c:pt idx="749">
                  <c:v>662.46997069999998</c:v>
                </c:pt>
                <c:pt idx="750">
                  <c:v>662.53997803000004</c:v>
                </c:pt>
                <c:pt idx="751">
                  <c:v>662.60998534999999</c:v>
                </c:pt>
                <c:pt idx="752">
                  <c:v>662.67999268000005</c:v>
                </c:pt>
                <c:pt idx="753">
                  <c:v>662.75</c:v>
                </c:pt>
                <c:pt idx="754">
                  <c:v>662.82000731999995</c:v>
                </c:pt>
                <c:pt idx="755">
                  <c:v>662.89001465000001</c:v>
                </c:pt>
                <c:pt idx="756">
                  <c:v>662.95001220999995</c:v>
                </c:pt>
                <c:pt idx="757">
                  <c:v>663.02001953000001</c:v>
                </c:pt>
                <c:pt idx="758">
                  <c:v>663.08001708999996</c:v>
                </c:pt>
                <c:pt idx="759">
                  <c:v>663.14001465000001</c:v>
                </c:pt>
                <c:pt idx="760">
                  <c:v>663.21002196999996</c:v>
                </c:pt>
                <c:pt idx="761">
                  <c:v>663.27001953000001</c:v>
                </c:pt>
                <c:pt idx="762">
                  <c:v>663.33001708999996</c:v>
                </c:pt>
                <c:pt idx="763">
                  <c:v>663.39001465000001</c:v>
                </c:pt>
                <c:pt idx="764">
                  <c:v>663.45001220999995</c:v>
                </c:pt>
                <c:pt idx="765">
                  <c:v>663.5</c:v>
                </c:pt>
                <c:pt idx="766">
                  <c:v>663.55999756000006</c:v>
                </c:pt>
                <c:pt idx="767">
                  <c:v>663.61999512</c:v>
                </c:pt>
                <c:pt idx="768">
                  <c:v>663.66998291000004</c:v>
                </c:pt>
                <c:pt idx="769">
                  <c:v>663.71997069999998</c:v>
                </c:pt>
                <c:pt idx="770">
                  <c:v>663.77001953000001</c:v>
                </c:pt>
                <c:pt idx="771">
                  <c:v>663.83001708999996</c:v>
                </c:pt>
                <c:pt idx="772">
                  <c:v>663.88000488</c:v>
                </c:pt>
                <c:pt idx="773">
                  <c:v>663.91998291000004</c:v>
                </c:pt>
                <c:pt idx="774">
                  <c:v>663.96997069999998</c:v>
                </c:pt>
                <c:pt idx="775">
                  <c:v>664.02001953000001</c:v>
                </c:pt>
                <c:pt idx="776">
                  <c:v>664.05999756000006</c:v>
                </c:pt>
                <c:pt idx="777">
                  <c:v>664.10998534999999</c:v>
                </c:pt>
                <c:pt idx="778">
                  <c:v>664.15002441000001</c:v>
                </c:pt>
                <c:pt idx="779">
                  <c:v>664.19000243999994</c:v>
                </c:pt>
                <c:pt idx="780">
                  <c:v>664.22998046999999</c:v>
                </c:pt>
                <c:pt idx="781">
                  <c:v>664.27001953000001</c:v>
                </c:pt>
                <c:pt idx="782">
                  <c:v>664.30999756000006</c:v>
                </c:pt>
                <c:pt idx="783">
                  <c:v>664.34002685999997</c:v>
                </c:pt>
                <c:pt idx="784">
                  <c:v>664.38000488</c:v>
                </c:pt>
                <c:pt idx="785">
                  <c:v>664.40997314000003</c:v>
                </c:pt>
                <c:pt idx="786">
                  <c:v>664.44000243999994</c:v>
                </c:pt>
                <c:pt idx="787">
                  <c:v>664.46997069999998</c:v>
                </c:pt>
                <c:pt idx="788">
                  <c:v>664.5</c:v>
                </c:pt>
                <c:pt idx="789">
                  <c:v>664.53002930000002</c:v>
                </c:pt>
                <c:pt idx="790">
                  <c:v>664.55999756000006</c:v>
                </c:pt>
                <c:pt idx="791">
                  <c:v>664.59002685999997</c:v>
                </c:pt>
                <c:pt idx="792">
                  <c:v>664.60998534999999</c:v>
                </c:pt>
                <c:pt idx="793">
                  <c:v>664.64001465000001</c:v>
                </c:pt>
                <c:pt idx="794">
                  <c:v>664.65997314000003</c:v>
                </c:pt>
                <c:pt idx="795">
                  <c:v>664.67999268000005</c:v>
                </c:pt>
                <c:pt idx="796">
                  <c:v>664.70001220999995</c:v>
                </c:pt>
                <c:pt idx="797">
                  <c:v>664.71997069999998</c:v>
                </c:pt>
                <c:pt idx="798">
                  <c:v>664.73999022999999</c:v>
                </c:pt>
                <c:pt idx="799">
                  <c:v>664.76000977000001</c:v>
                </c:pt>
                <c:pt idx="800">
                  <c:v>664.78002930000002</c:v>
                </c:pt>
                <c:pt idx="801">
                  <c:v>664.78997803000004</c:v>
                </c:pt>
                <c:pt idx="802">
                  <c:v>664.80999756000006</c:v>
                </c:pt>
                <c:pt idx="803">
                  <c:v>664.82000731999995</c:v>
                </c:pt>
                <c:pt idx="804">
                  <c:v>664.83001708999996</c:v>
                </c:pt>
                <c:pt idx="805">
                  <c:v>664.84997558999999</c:v>
                </c:pt>
                <c:pt idx="806">
                  <c:v>664.85998534999999</c:v>
                </c:pt>
                <c:pt idx="807">
                  <c:v>664.86999512</c:v>
                </c:pt>
                <c:pt idx="808">
                  <c:v>664.88000488</c:v>
                </c:pt>
                <c:pt idx="809">
                  <c:v>664.89001465000001</c:v>
                </c:pt>
                <c:pt idx="810">
                  <c:v>664.89001465000001</c:v>
                </c:pt>
                <c:pt idx="811">
                  <c:v>664.90002441000001</c:v>
                </c:pt>
                <c:pt idx="812">
                  <c:v>664.90997314000003</c:v>
                </c:pt>
                <c:pt idx="813">
                  <c:v>664.90997314000003</c:v>
                </c:pt>
                <c:pt idx="814">
                  <c:v>664.91998291000004</c:v>
                </c:pt>
                <c:pt idx="815">
                  <c:v>664.91998291000004</c:v>
                </c:pt>
                <c:pt idx="816">
                  <c:v>664.92999268000005</c:v>
                </c:pt>
                <c:pt idx="817">
                  <c:v>664.92999268000005</c:v>
                </c:pt>
                <c:pt idx="818">
                  <c:v>664.92999268000005</c:v>
                </c:pt>
                <c:pt idx="819">
                  <c:v>664.92999268000005</c:v>
                </c:pt>
                <c:pt idx="820">
                  <c:v>664.92999268000005</c:v>
                </c:pt>
                <c:pt idx="821">
                  <c:v>664.94000243999994</c:v>
                </c:pt>
                <c:pt idx="822">
                  <c:v>664.92999268000005</c:v>
                </c:pt>
                <c:pt idx="823">
                  <c:v>664.92999268000005</c:v>
                </c:pt>
                <c:pt idx="824">
                  <c:v>664.92999268000005</c:v>
                </c:pt>
                <c:pt idx="825">
                  <c:v>664.92999268000005</c:v>
                </c:pt>
                <c:pt idx="826">
                  <c:v>664.92999268000005</c:v>
                </c:pt>
                <c:pt idx="827">
                  <c:v>664.92999268000005</c:v>
                </c:pt>
                <c:pt idx="828">
                  <c:v>664.91998291000004</c:v>
                </c:pt>
                <c:pt idx="829">
                  <c:v>664.91998291000004</c:v>
                </c:pt>
                <c:pt idx="830">
                  <c:v>664.90997314000003</c:v>
                </c:pt>
                <c:pt idx="831">
                  <c:v>664.90997314000003</c:v>
                </c:pt>
                <c:pt idx="832">
                  <c:v>664.90002441000001</c:v>
                </c:pt>
                <c:pt idx="833">
                  <c:v>664.90002441000001</c:v>
                </c:pt>
                <c:pt idx="834">
                  <c:v>664.89001465000001</c:v>
                </c:pt>
                <c:pt idx="835">
                  <c:v>664.88000488</c:v>
                </c:pt>
                <c:pt idx="836">
                  <c:v>664.86999512</c:v>
                </c:pt>
                <c:pt idx="837">
                  <c:v>664.85998534999999</c:v>
                </c:pt>
                <c:pt idx="838">
                  <c:v>664.85998534999999</c:v>
                </c:pt>
                <c:pt idx="839">
                  <c:v>664.84997558999999</c:v>
                </c:pt>
                <c:pt idx="840">
                  <c:v>664.84002685999997</c:v>
                </c:pt>
                <c:pt idx="841">
                  <c:v>664.82000731999995</c:v>
                </c:pt>
                <c:pt idx="842">
                  <c:v>664.80999756000006</c:v>
                </c:pt>
                <c:pt idx="843">
                  <c:v>664.79998779000005</c:v>
                </c:pt>
                <c:pt idx="844">
                  <c:v>664.78997803000004</c:v>
                </c:pt>
                <c:pt idx="845">
                  <c:v>664.78002930000002</c:v>
                </c:pt>
                <c:pt idx="846">
                  <c:v>664.76000977000001</c:v>
                </c:pt>
                <c:pt idx="847">
                  <c:v>664.75</c:v>
                </c:pt>
                <c:pt idx="848">
                  <c:v>664.72998046999999</c:v>
                </c:pt>
                <c:pt idx="849">
                  <c:v>664.71997069999998</c:v>
                </c:pt>
                <c:pt idx="850">
                  <c:v>664.70001220999995</c:v>
                </c:pt>
                <c:pt idx="851">
                  <c:v>664.67999268000005</c:v>
                </c:pt>
                <c:pt idx="852">
                  <c:v>664.65997314000003</c:v>
                </c:pt>
                <c:pt idx="853">
                  <c:v>664.65002441000001</c:v>
                </c:pt>
                <c:pt idx="854">
                  <c:v>664.63000488</c:v>
                </c:pt>
                <c:pt idx="855">
                  <c:v>664.60998534999999</c:v>
                </c:pt>
                <c:pt idx="856">
                  <c:v>664.58001708999996</c:v>
                </c:pt>
                <c:pt idx="857">
                  <c:v>664.55999756000006</c:v>
                </c:pt>
                <c:pt idx="858">
                  <c:v>664.53997803000004</c:v>
                </c:pt>
                <c:pt idx="859">
                  <c:v>664.52001953000001</c:v>
                </c:pt>
                <c:pt idx="860">
                  <c:v>664.48999022999999</c:v>
                </c:pt>
                <c:pt idx="861">
                  <c:v>664.46997069999998</c:v>
                </c:pt>
                <c:pt idx="862">
                  <c:v>664.44000243999994</c:v>
                </c:pt>
                <c:pt idx="863">
                  <c:v>664.41998291000004</c:v>
                </c:pt>
                <c:pt idx="864">
                  <c:v>664.39001465000001</c:v>
                </c:pt>
                <c:pt idx="865">
                  <c:v>664.35998534999999</c:v>
                </c:pt>
                <c:pt idx="866">
                  <c:v>664.33001708999996</c:v>
                </c:pt>
                <c:pt idx="867">
                  <c:v>664.29998779000005</c:v>
                </c:pt>
                <c:pt idx="868">
                  <c:v>664.27001953000001</c:v>
                </c:pt>
                <c:pt idx="869">
                  <c:v>664.23999022999999</c:v>
                </c:pt>
                <c:pt idx="870">
                  <c:v>664.20001220999995</c:v>
                </c:pt>
                <c:pt idx="871">
                  <c:v>664.16998291000004</c:v>
                </c:pt>
                <c:pt idx="872">
                  <c:v>664.13000488</c:v>
                </c:pt>
                <c:pt idx="873">
                  <c:v>664.09997558999999</c:v>
                </c:pt>
                <c:pt idx="874">
                  <c:v>664.05999756000006</c:v>
                </c:pt>
                <c:pt idx="875">
                  <c:v>664.02001953000001</c:v>
                </c:pt>
                <c:pt idx="876">
                  <c:v>663.97998046999999</c:v>
                </c:pt>
                <c:pt idx="877">
                  <c:v>663.94000243999994</c:v>
                </c:pt>
                <c:pt idx="878">
                  <c:v>663.89001465000001</c:v>
                </c:pt>
                <c:pt idx="879">
                  <c:v>663.84997558999999</c:v>
                </c:pt>
                <c:pt idx="880">
                  <c:v>663.79998779000005</c:v>
                </c:pt>
                <c:pt idx="881">
                  <c:v>663.76000977000001</c:v>
                </c:pt>
                <c:pt idx="882">
                  <c:v>663.71002196999996</c:v>
                </c:pt>
                <c:pt idx="883">
                  <c:v>663.65997314000003</c:v>
                </c:pt>
                <c:pt idx="884">
                  <c:v>663.60998534999999</c:v>
                </c:pt>
                <c:pt idx="885">
                  <c:v>663.55999756000006</c:v>
                </c:pt>
                <c:pt idx="886">
                  <c:v>663.5</c:v>
                </c:pt>
                <c:pt idx="887">
                  <c:v>663.45001220999995</c:v>
                </c:pt>
                <c:pt idx="888">
                  <c:v>663.39001465000001</c:v>
                </c:pt>
                <c:pt idx="889">
                  <c:v>663.34002685999997</c:v>
                </c:pt>
                <c:pt idx="890">
                  <c:v>663.28002930000002</c:v>
                </c:pt>
                <c:pt idx="891">
                  <c:v>663.21997069999998</c:v>
                </c:pt>
                <c:pt idx="892">
                  <c:v>663.15997314000003</c:v>
                </c:pt>
                <c:pt idx="893">
                  <c:v>663.09002685999997</c:v>
                </c:pt>
                <c:pt idx="894">
                  <c:v>663.03002930000002</c:v>
                </c:pt>
                <c:pt idx="895">
                  <c:v>662.96997069999998</c:v>
                </c:pt>
                <c:pt idx="896">
                  <c:v>662.90002441000001</c:v>
                </c:pt>
                <c:pt idx="897">
                  <c:v>662.83001708999996</c:v>
                </c:pt>
                <c:pt idx="898">
                  <c:v>662.76000977000001</c:v>
                </c:pt>
                <c:pt idx="899">
                  <c:v>662.69000243999994</c:v>
                </c:pt>
                <c:pt idx="900">
                  <c:v>662.61999512</c:v>
                </c:pt>
                <c:pt idx="901">
                  <c:v>662.54998779000005</c:v>
                </c:pt>
                <c:pt idx="902">
                  <c:v>662.46997069999998</c:v>
                </c:pt>
                <c:pt idx="903">
                  <c:v>662.39001465000001</c:v>
                </c:pt>
                <c:pt idx="904">
                  <c:v>662.32000731999995</c:v>
                </c:pt>
                <c:pt idx="905">
                  <c:v>662.23999022999999</c:v>
                </c:pt>
                <c:pt idx="906">
                  <c:v>662.15002441000001</c:v>
                </c:pt>
                <c:pt idx="907">
                  <c:v>662.07000731999995</c:v>
                </c:pt>
                <c:pt idx="908">
                  <c:v>661.98999022999999</c:v>
                </c:pt>
                <c:pt idx="909">
                  <c:v>661.90002441000001</c:v>
                </c:pt>
                <c:pt idx="910">
                  <c:v>661.80999756000006</c:v>
                </c:pt>
                <c:pt idx="911">
                  <c:v>661.71997069999998</c:v>
                </c:pt>
                <c:pt idx="912">
                  <c:v>661.63000488</c:v>
                </c:pt>
                <c:pt idx="913">
                  <c:v>661.53997803000004</c:v>
                </c:pt>
                <c:pt idx="914">
                  <c:v>661.44000243999994</c:v>
                </c:pt>
                <c:pt idx="915">
                  <c:v>661.34997558999999</c:v>
                </c:pt>
                <c:pt idx="916">
                  <c:v>661.25</c:v>
                </c:pt>
                <c:pt idx="917">
                  <c:v>661.15002441000001</c:v>
                </c:pt>
                <c:pt idx="918">
                  <c:v>661.04998779000005</c:v>
                </c:pt>
                <c:pt idx="919">
                  <c:v>660.94000243999994</c:v>
                </c:pt>
                <c:pt idx="920">
                  <c:v>660.83001708999996</c:v>
                </c:pt>
                <c:pt idx="921">
                  <c:v>660.72998046999999</c:v>
                </c:pt>
                <c:pt idx="922">
                  <c:v>660.61999512</c:v>
                </c:pt>
                <c:pt idx="923">
                  <c:v>660.5</c:v>
                </c:pt>
                <c:pt idx="924">
                  <c:v>660.39001465000001</c:v>
                </c:pt>
                <c:pt idx="925">
                  <c:v>660.27001953000001</c:v>
                </c:pt>
                <c:pt idx="926">
                  <c:v>660.15997314000003</c:v>
                </c:pt>
                <c:pt idx="927">
                  <c:v>660.03002930000002</c:v>
                </c:pt>
                <c:pt idx="928">
                  <c:v>659.90997314000003</c:v>
                </c:pt>
                <c:pt idx="929">
                  <c:v>659.78997803000004</c:v>
                </c:pt>
                <c:pt idx="930">
                  <c:v>659.65997314000003</c:v>
                </c:pt>
                <c:pt idx="931">
                  <c:v>659.53002930000002</c:v>
                </c:pt>
                <c:pt idx="932">
                  <c:v>659.40002441000001</c:v>
                </c:pt>
                <c:pt idx="933">
                  <c:v>659.27001953000001</c:v>
                </c:pt>
                <c:pt idx="934">
                  <c:v>659.13000488</c:v>
                </c:pt>
                <c:pt idx="935">
                  <c:v>658.98999022999999</c:v>
                </c:pt>
                <c:pt idx="936">
                  <c:v>658.84997558999999</c:v>
                </c:pt>
                <c:pt idx="937">
                  <c:v>658.71002196999996</c:v>
                </c:pt>
                <c:pt idx="938">
                  <c:v>658.55999756000006</c:v>
                </c:pt>
                <c:pt idx="939">
                  <c:v>658.41998291000004</c:v>
                </c:pt>
                <c:pt idx="940">
                  <c:v>658.27001953000001</c:v>
                </c:pt>
                <c:pt idx="941">
                  <c:v>658.10998534999999</c:v>
                </c:pt>
                <c:pt idx="942">
                  <c:v>657.96002196999996</c:v>
                </c:pt>
                <c:pt idx="943">
                  <c:v>657.79998779000005</c:v>
                </c:pt>
                <c:pt idx="944">
                  <c:v>657.64001465000001</c:v>
                </c:pt>
                <c:pt idx="945">
                  <c:v>657.47998046999999</c:v>
                </c:pt>
                <c:pt idx="946">
                  <c:v>657.32000731999995</c:v>
                </c:pt>
                <c:pt idx="947">
                  <c:v>657.15002441000001</c:v>
                </c:pt>
                <c:pt idx="948">
                  <c:v>656.97998046999999</c:v>
                </c:pt>
                <c:pt idx="949">
                  <c:v>656.80999756000006</c:v>
                </c:pt>
                <c:pt idx="950">
                  <c:v>656.64001465000001</c:v>
                </c:pt>
                <c:pt idx="951">
                  <c:v>656.46002196999996</c:v>
                </c:pt>
                <c:pt idx="952">
                  <c:v>656.28002930000002</c:v>
                </c:pt>
                <c:pt idx="953">
                  <c:v>656.09997558999999</c:v>
                </c:pt>
                <c:pt idx="954">
                  <c:v>655.91998291000004</c:v>
                </c:pt>
                <c:pt idx="955">
                  <c:v>655.72998046999999</c:v>
                </c:pt>
                <c:pt idx="956">
                  <c:v>655.53997803000004</c:v>
                </c:pt>
                <c:pt idx="957">
                  <c:v>655.34997558999999</c:v>
                </c:pt>
                <c:pt idx="958">
                  <c:v>655.15997314000003</c:v>
                </c:pt>
                <c:pt idx="959">
                  <c:v>654.96002196999996</c:v>
                </c:pt>
                <c:pt idx="960">
                  <c:v>654.77001953000001</c:v>
                </c:pt>
                <c:pt idx="961">
                  <c:v>654.57000731999995</c:v>
                </c:pt>
                <c:pt idx="962">
                  <c:v>654.35998534999999</c:v>
                </c:pt>
                <c:pt idx="963">
                  <c:v>654.15997314000003</c:v>
                </c:pt>
                <c:pt idx="964">
                  <c:v>653.95001220999995</c:v>
                </c:pt>
                <c:pt idx="965">
                  <c:v>653.72998046999999</c:v>
                </c:pt>
                <c:pt idx="966">
                  <c:v>653.52001953000001</c:v>
                </c:pt>
                <c:pt idx="967">
                  <c:v>653.29998779000005</c:v>
                </c:pt>
                <c:pt idx="968">
                  <c:v>653.08001708999996</c:v>
                </c:pt>
                <c:pt idx="969">
                  <c:v>652.85998534999999</c:v>
                </c:pt>
                <c:pt idx="970">
                  <c:v>652.64001465000001</c:v>
                </c:pt>
                <c:pt idx="971">
                  <c:v>652.40997314000003</c:v>
                </c:pt>
                <c:pt idx="972">
                  <c:v>652.17999268000005</c:v>
                </c:pt>
                <c:pt idx="973">
                  <c:v>651.95001220999995</c:v>
                </c:pt>
                <c:pt idx="974">
                  <c:v>651.71002196999996</c:v>
                </c:pt>
                <c:pt idx="975">
                  <c:v>651.46997069999998</c:v>
                </c:pt>
                <c:pt idx="976">
                  <c:v>651.22998046999999</c:v>
                </c:pt>
                <c:pt idx="977">
                  <c:v>650.98999022999999</c:v>
                </c:pt>
                <c:pt idx="978">
                  <c:v>650.73999022999999</c:v>
                </c:pt>
                <c:pt idx="979">
                  <c:v>650.5</c:v>
                </c:pt>
                <c:pt idx="980">
                  <c:v>650.23999022999999</c:v>
                </c:pt>
                <c:pt idx="981">
                  <c:v>649.98999022999999</c:v>
                </c:pt>
                <c:pt idx="982">
                  <c:v>649.72998046999999</c:v>
                </c:pt>
                <c:pt idx="983">
                  <c:v>649.46997069999998</c:v>
                </c:pt>
                <c:pt idx="984">
                  <c:v>649.21002196999996</c:v>
                </c:pt>
                <c:pt idx="985">
                  <c:v>648.95001220999995</c:v>
                </c:pt>
                <c:pt idx="986">
                  <c:v>648.67999268000005</c:v>
                </c:pt>
                <c:pt idx="987">
                  <c:v>648.40997314000003</c:v>
                </c:pt>
                <c:pt idx="988">
                  <c:v>648.14001465000001</c:v>
                </c:pt>
                <c:pt idx="989">
                  <c:v>647.85998534999999</c:v>
                </c:pt>
                <c:pt idx="990">
                  <c:v>647.58001708999996</c:v>
                </c:pt>
                <c:pt idx="991">
                  <c:v>647.29998779000005</c:v>
                </c:pt>
                <c:pt idx="992">
                  <c:v>647.02001953000001</c:v>
                </c:pt>
                <c:pt idx="993">
                  <c:v>646.72998046999999</c:v>
                </c:pt>
                <c:pt idx="994">
                  <c:v>646.44000243999994</c:v>
                </c:pt>
                <c:pt idx="995">
                  <c:v>646.15002441000001</c:v>
                </c:pt>
                <c:pt idx="996">
                  <c:v>645.85998534999999</c:v>
                </c:pt>
                <c:pt idx="997">
                  <c:v>645.55999756000006</c:v>
                </c:pt>
                <c:pt idx="998">
                  <c:v>645.26000977000001</c:v>
                </c:pt>
                <c:pt idx="999">
                  <c:v>644.96002196999996</c:v>
                </c:pt>
                <c:pt idx="1000">
                  <c:v>644.65997314000003</c:v>
                </c:pt>
                <c:pt idx="1001">
                  <c:v>644.34997558999999</c:v>
                </c:pt>
                <c:pt idx="1002">
                  <c:v>644.03997803000004</c:v>
                </c:pt>
                <c:pt idx="1003">
                  <c:v>643.72998046999999</c:v>
                </c:pt>
                <c:pt idx="1004">
                  <c:v>643.41998291000004</c:v>
                </c:pt>
                <c:pt idx="1005">
                  <c:v>643.09997558999999</c:v>
                </c:pt>
                <c:pt idx="1006">
                  <c:v>642.78002930000002</c:v>
                </c:pt>
                <c:pt idx="1007">
                  <c:v>642.46002196999996</c:v>
                </c:pt>
                <c:pt idx="1008">
                  <c:v>642.14001465000001</c:v>
                </c:pt>
                <c:pt idx="1009">
                  <c:v>641.80999756000006</c:v>
                </c:pt>
                <c:pt idx="1010">
                  <c:v>641.47998046999999</c:v>
                </c:pt>
                <c:pt idx="1011">
                  <c:v>641.15002441000001</c:v>
                </c:pt>
                <c:pt idx="1012">
                  <c:v>640.82000731999995</c:v>
                </c:pt>
                <c:pt idx="1013">
                  <c:v>640.47998046999999</c:v>
                </c:pt>
                <c:pt idx="1014">
                  <c:v>640.15002441000001</c:v>
                </c:pt>
                <c:pt idx="1015">
                  <c:v>639.80999756000006</c:v>
                </c:pt>
                <c:pt idx="1016">
                  <c:v>639.46002196999996</c:v>
                </c:pt>
                <c:pt idx="1017">
                  <c:v>639.11999512</c:v>
                </c:pt>
                <c:pt idx="1018">
                  <c:v>638.77001953000001</c:v>
                </c:pt>
                <c:pt idx="1019">
                  <c:v>638.41998291000004</c:v>
                </c:pt>
                <c:pt idx="1020">
                  <c:v>638.07000731999995</c:v>
                </c:pt>
                <c:pt idx="1021">
                  <c:v>637.71002196999996</c:v>
                </c:pt>
                <c:pt idx="1022">
                  <c:v>637.35998534999999</c:v>
                </c:pt>
                <c:pt idx="1023">
                  <c:v>637</c:v>
                </c:pt>
                <c:pt idx="1024">
                  <c:v>636.64001465000001</c:v>
                </c:pt>
                <c:pt idx="1025">
                  <c:v>636.27001953000001</c:v>
                </c:pt>
                <c:pt idx="1026">
                  <c:v>635.90997314000003</c:v>
                </c:pt>
                <c:pt idx="1027">
                  <c:v>635.53997803000004</c:v>
                </c:pt>
                <c:pt idx="1028">
                  <c:v>635.16998291000004</c:v>
                </c:pt>
                <c:pt idx="1029">
                  <c:v>634.79998779000005</c:v>
                </c:pt>
                <c:pt idx="1030">
                  <c:v>634.41998291000004</c:v>
                </c:pt>
                <c:pt idx="1031">
                  <c:v>634.04998779000005</c:v>
                </c:pt>
                <c:pt idx="1032">
                  <c:v>633.66998291000004</c:v>
                </c:pt>
                <c:pt idx="1033">
                  <c:v>633.28997803000004</c:v>
                </c:pt>
                <c:pt idx="1034">
                  <c:v>632.90002441000001</c:v>
                </c:pt>
                <c:pt idx="1035">
                  <c:v>632.52001953000001</c:v>
                </c:pt>
                <c:pt idx="1036">
                  <c:v>632.13000488</c:v>
                </c:pt>
                <c:pt idx="1037">
                  <c:v>631.73999022999999</c:v>
                </c:pt>
                <c:pt idx="1038">
                  <c:v>631.34997558999999</c:v>
                </c:pt>
                <c:pt idx="1039">
                  <c:v>630.95001220999995</c:v>
                </c:pt>
                <c:pt idx="1040">
                  <c:v>630.55999756000006</c:v>
                </c:pt>
                <c:pt idx="1041">
                  <c:v>630.15997314000003</c:v>
                </c:pt>
                <c:pt idx="1042">
                  <c:v>629.76000977000001</c:v>
                </c:pt>
                <c:pt idx="1043">
                  <c:v>629.35998534999999</c:v>
                </c:pt>
                <c:pt idx="1044">
                  <c:v>628.96002196999996</c:v>
                </c:pt>
                <c:pt idx="1045">
                  <c:v>628.54998779000005</c:v>
                </c:pt>
                <c:pt idx="1046">
                  <c:v>628.14001465000001</c:v>
                </c:pt>
                <c:pt idx="1047">
                  <c:v>627.72998046999999</c:v>
                </c:pt>
                <c:pt idx="1048">
                  <c:v>627.32000731999995</c:v>
                </c:pt>
                <c:pt idx="1049">
                  <c:v>626.90997314000003</c:v>
                </c:pt>
                <c:pt idx="1050">
                  <c:v>626.48999022999999</c:v>
                </c:pt>
                <c:pt idx="1051">
                  <c:v>626.07000731999995</c:v>
                </c:pt>
                <c:pt idx="1052">
                  <c:v>625.65002441000001</c:v>
                </c:pt>
                <c:pt idx="1053">
                  <c:v>625.22998046999999</c:v>
                </c:pt>
                <c:pt idx="1054">
                  <c:v>624.80999756000006</c:v>
                </c:pt>
                <c:pt idx="1055">
                  <c:v>624.38000488</c:v>
                </c:pt>
                <c:pt idx="1056">
                  <c:v>623.95001220999995</c:v>
                </c:pt>
                <c:pt idx="1057">
                  <c:v>623.52001953000001</c:v>
                </c:pt>
                <c:pt idx="1058">
                  <c:v>623.09002685999997</c:v>
                </c:pt>
                <c:pt idx="1059">
                  <c:v>622.65997314000003</c:v>
                </c:pt>
                <c:pt idx="1060">
                  <c:v>622.22998046999999</c:v>
                </c:pt>
                <c:pt idx="1061">
                  <c:v>621.78997803000004</c:v>
                </c:pt>
                <c:pt idx="1062">
                  <c:v>621.34997558999999</c:v>
                </c:pt>
                <c:pt idx="1063">
                  <c:v>620.90997314000003</c:v>
                </c:pt>
                <c:pt idx="1064">
                  <c:v>620.46997069999998</c:v>
                </c:pt>
                <c:pt idx="1065">
                  <c:v>620.02001953000001</c:v>
                </c:pt>
                <c:pt idx="1066">
                  <c:v>619.58001708999996</c:v>
                </c:pt>
                <c:pt idx="1067">
                  <c:v>619.13000488</c:v>
                </c:pt>
                <c:pt idx="1068">
                  <c:v>618.67999268000005</c:v>
                </c:pt>
                <c:pt idx="1069">
                  <c:v>618.22998046999999</c:v>
                </c:pt>
                <c:pt idx="1070">
                  <c:v>617.78002930000002</c:v>
                </c:pt>
                <c:pt idx="1071">
                  <c:v>617.32000731999995</c:v>
                </c:pt>
                <c:pt idx="1072">
                  <c:v>616.86999512</c:v>
                </c:pt>
                <c:pt idx="1073">
                  <c:v>616.40002441000001</c:v>
                </c:pt>
                <c:pt idx="1074">
                  <c:v>615.94000243999994</c:v>
                </c:pt>
                <c:pt idx="1075">
                  <c:v>615.47998046999999</c:v>
                </c:pt>
                <c:pt idx="1076">
                  <c:v>615.02001953000001</c:v>
                </c:pt>
                <c:pt idx="1077">
                  <c:v>614.55999756000006</c:v>
                </c:pt>
                <c:pt idx="1078">
                  <c:v>614.09002685999997</c:v>
                </c:pt>
                <c:pt idx="1079">
                  <c:v>613.61999512</c:v>
                </c:pt>
                <c:pt idx="1080">
                  <c:v>613.15002441000001</c:v>
                </c:pt>
                <c:pt idx="1081">
                  <c:v>612.67999268000005</c:v>
                </c:pt>
                <c:pt idx="1082">
                  <c:v>612.20001220999995</c:v>
                </c:pt>
                <c:pt idx="1083">
                  <c:v>611.71997069999998</c:v>
                </c:pt>
                <c:pt idx="1084">
                  <c:v>611.25</c:v>
                </c:pt>
                <c:pt idx="1085">
                  <c:v>610.77001953000001</c:v>
                </c:pt>
                <c:pt idx="1086">
                  <c:v>610.28997803000004</c:v>
                </c:pt>
                <c:pt idx="1087">
                  <c:v>609.80999756000006</c:v>
                </c:pt>
                <c:pt idx="1088">
                  <c:v>609.32000731999995</c:v>
                </c:pt>
                <c:pt idx="1089">
                  <c:v>608.84002685999997</c:v>
                </c:pt>
                <c:pt idx="1090">
                  <c:v>608.34997558999999</c:v>
                </c:pt>
                <c:pt idx="1091">
                  <c:v>607.86999512</c:v>
                </c:pt>
                <c:pt idx="1092">
                  <c:v>607.36999512</c:v>
                </c:pt>
                <c:pt idx="1093">
                  <c:v>606.88000488</c:v>
                </c:pt>
                <c:pt idx="1094">
                  <c:v>606.39001465000001</c:v>
                </c:pt>
                <c:pt idx="1095">
                  <c:v>605.90002441000001</c:v>
                </c:pt>
                <c:pt idx="1096">
                  <c:v>605.40002441000001</c:v>
                </c:pt>
                <c:pt idx="1097">
                  <c:v>604.90997314000003</c:v>
                </c:pt>
                <c:pt idx="1098">
                  <c:v>604.40997314000003</c:v>
                </c:pt>
                <c:pt idx="1099">
                  <c:v>603.90997314000003</c:v>
                </c:pt>
                <c:pt idx="1100">
                  <c:v>603.40997314000003</c:v>
                </c:pt>
                <c:pt idx="1101">
                  <c:v>602.90002441000001</c:v>
                </c:pt>
                <c:pt idx="1102">
                  <c:v>602.40002441000001</c:v>
                </c:pt>
                <c:pt idx="1103">
                  <c:v>601.90002441000001</c:v>
                </c:pt>
                <c:pt idx="1104">
                  <c:v>601.39001465000001</c:v>
                </c:pt>
                <c:pt idx="1105">
                  <c:v>600.88000488</c:v>
                </c:pt>
                <c:pt idx="1106">
                  <c:v>600.38000488</c:v>
                </c:pt>
                <c:pt idx="1107">
                  <c:v>599.86999512</c:v>
                </c:pt>
                <c:pt idx="1108">
                  <c:v>599.35998534999999</c:v>
                </c:pt>
                <c:pt idx="1109">
                  <c:v>598.84002685999997</c:v>
                </c:pt>
                <c:pt idx="1110">
                  <c:v>598.33001708999996</c:v>
                </c:pt>
                <c:pt idx="1111">
                  <c:v>597.80999756000006</c:v>
                </c:pt>
                <c:pt idx="1112">
                  <c:v>597.29998779000005</c:v>
                </c:pt>
                <c:pt idx="1113">
                  <c:v>596.78002930000002</c:v>
                </c:pt>
                <c:pt idx="1114">
                  <c:v>596.26000977000001</c:v>
                </c:pt>
                <c:pt idx="1115">
                  <c:v>595.73999022999999</c:v>
                </c:pt>
                <c:pt idx="1116">
                  <c:v>595.21997069999998</c:v>
                </c:pt>
                <c:pt idx="1117">
                  <c:v>594.70001220999995</c:v>
                </c:pt>
                <c:pt idx="1118">
                  <c:v>594.16998291000004</c:v>
                </c:pt>
                <c:pt idx="1119">
                  <c:v>593.64001465000001</c:v>
                </c:pt>
                <c:pt idx="1120">
                  <c:v>593.10998534999999</c:v>
                </c:pt>
                <c:pt idx="1121">
                  <c:v>592.59002685999997</c:v>
                </c:pt>
                <c:pt idx="1122">
                  <c:v>592.05999756000006</c:v>
                </c:pt>
                <c:pt idx="1123">
                  <c:v>591.52001953000001</c:v>
                </c:pt>
                <c:pt idx="1124">
                  <c:v>590.98999022999999</c:v>
                </c:pt>
                <c:pt idx="1125">
                  <c:v>590.46002196999996</c:v>
                </c:pt>
                <c:pt idx="1126">
                  <c:v>589.91998291000004</c:v>
                </c:pt>
                <c:pt idx="1127">
                  <c:v>589.38000488</c:v>
                </c:pt>
                <c:pt idx="1128">
                  <c:v>588.84002685999997</c:v>
                </c:pt>
                <c:pt idx="1129">
                  <c:v>588.29998779000005</c:v>
                </c:pt>
                <c:pt idx="1130">
                  <c:v>587.76000977000001</c:v>
                </c:pt>
                <c:pt idx="1131">
                  <c:v>587.21997069999998</c:v>
                </c:pt>
                <c:pt idx="1132">
                  <c:v>586.66998291000004</c:v>
                </c:pt>
                <c:pt idx="1133">
                  <c:v>586.13000488</c:v>
                </c:pt>
                <c:pt idx="1134">
                  <c:v>585.58001708999996</c:v>
                </c:pt>
                <c:pt idx="1135">
                  <c:v>585.03002930000002</c:v>
                </c:pt>
                <c:pt idx="1136">
                  <c:v>584.47998046999999</c:v>
                </c:pt>
                <c:pt idx="1137">
                  <c:v>583.92999268000005</c:v>
                </c:pt>
                <c:pt idx="1138">
                  <c:v>583.38000488</c:v>
                </c:pt>
                <c:pt idx="1139">
                  <c:v>582.82000731999995</c:v>
                </c:pt>
                <c:pt idx="1140">
                  <c:v>582.27001953000001</c:v>
                </c:pt>
                <c:pt idx="1141">
                  <c:v>581.71002196999996</c:v>
                </c:pt>
                <c:pt idx="1142">
                  <c:v>581.15997314000003</c:v>
                </c:pt>
                <c:pt idx="1143">
                  <c:v>580.59997558999999</c:v>
                </c:pt>
                <c:pt idx="1144">
                  <c:v>580.03997803000004</c:v>
                </c:pt>
                <c:pt idx="1145">
                  <c:v>579.47998046999999</c:v>
                </c:pt>
                <c:pt idx="1146">
                  <c:v>578.91998291000004</c:v>
                </c:pt>
                <c:pt idx="1147">
                  <c:v>578.34997558999999</c:v>
                </c:pt>
                <c:pt idx="1148">
                  <c:v>577.78997803000004</c:v>
                </c:pt>
                <c:pt idx="1149">
                  <c:v>577.21997069999998</c:v>
                </c:pt>
                <c:pt idx="1150">
                  <c:v>576.65997314000003</c:v>
                </c:pt>
                <c:pt idx="1151">
                  <c:v>576.09002685999997</c:v>
                </c:pt>
                <c:pt idx="1152">
                  <c:v>575.52001953000001</c:v>
                </c:pt>
                <c:pt idx="1153">
                  <c:v>574.95001220999995</c:v>
                </c:pt>
                <c:pt idx="1154">
                  <c:v>574.38000488</c:v>
                </c:pt>
                <c:pt idx="1155">
                  <c:v>573.80999756000006</c:v>
                </c:pt>
                <c:pt idx="1156">
                  <c:v>573.22998046999999</c:v>
                </c:pt>
                <c:pt idx="1157">
                  <c:v>572.65997314000003</c:v>
                </c:pt>
                <c:pt idx="1158">
                  <c:v>572.09002685999997</c:v>
                </c:pt>
                <c:pt idx="1159">
                  <c:v>571.51000977000001</c:v>
                </c:pt>
                <c:pt idx="1160">
                  <c:v>570.94000243999994</c:v>
                </c:pt>
                <c:pt idx="1161">
                  <c:v>570.35998534999999</c:v>
                </c:pt>
                <c:pt idx="1162">
                  <c:v>569.78002930000002</c:v>
                </c:pt>
                <c:pt idx="1163">
                  <c:v>569.20001220999995</c:v>
                </c:pt>
                <c:pt idx="1164">
                  <c:v>568.63000488</c:v>
                </c:pt>
                <c:pt idx="1165">
                  <c:v>568.03997803000004</c:v>
                </c:pt>
                <c:pt idx="1166">
                  <c:v>567.46002196999996</c:v>
                </c:pt>
                <c:pt idx="1167">
                  <c:v>566.88000488</c:v>
                </c:pt>
                <c:pt idx="1168">
                  <c:v>566.29998779000005</c:v>
                </c:pt>
                <c:pt idx="1169">
                  <c:v>565.71002196999996</c:v>
                </c:pt>
                <c:pt idx="1170">
                  <c:v>565.13000488</c:v>
                </c:pt>
                <c:pt idx="1171">
                  <c:v>564.54998779000005</c:v>
                </c:pt>
                <c:pt idx="1172">
                  <c:v>563.96002196999996</c:v>
                </c:pt>
                <c:pt idx="1173">
                  <c:v>563.38000488</c:v>
                </c:pt>
                <c:pt idx="1174">
                  <c:v>562.78997803000004</c:v>
                </c:pt>
                <c:pt idx="1175">
                  <c:v>562.20001220999995</c:v>
                </c:pt>
                <c:pt idx="1176">
                  <c:v>561.60998534999999</c:v>
                </c:pt>
                <c:pt idx="1177">
                  <c:v>561.02001953000001</c:v>
                </c:pt>
                <c:pt idx="1178">
                  <c:v>560.42999268000005</c:v>
                </c:pt>
                <c:pt idx="1179">
                  <c:v>559.84997558999999</c:v>
                </c:pt>
                <c:pt idx="1180">
                  <c:v>559.26000977000001</c:v>
                </c:pt>
                <c:pt idx="1181">
                  <c:v>558.66998291000004</c:v>
                </c:pt>
                <c:pt idx="1182">
                  <c:v>558.08001708999996</c:v>
                </c:pt>
                <c:pt idx="1183">
                  <c:v>557.47998046999999</c:v>
                </c:pt>
                <c:pt idx="1184">
                  <c:v>556.89001465000001</c:v>
                </c:pt>
                <c:pt idx="1185">
                  <c:v>556.28997803000004</c:v>
                </c:pt>
                <c:pt idx="1186">
                  <c:v>555.70001220999995</c:v>
                </c:pt>
                <c:pt idx="1187">
                  <c:v>555.10998534999999</c:v>
                </c:pt>
                <c:pt idx="1188">
                  <c:v>554.52001953000001</c:v>
                </c:pt>
                <c:pt idx="1189">
                  <c:v>553.91998291000004</c:v>
                </c:pt>
                <c:pt idx="1190">
                  <c:v>553.33001708999996</c:v>
                </c:pt>
                <c:pt idx="1191">
                  <c:v>552.72998046999999</c:v>
                </c:pt>
                <c:pt idx="1192">
                  <c:v>552.13000488</c:v>
                </c:pt>
                <c:pt idx="1193">
                  <c:v>551.53997803000004</c:v>
                </c:pt>
                <c:pt idx="1194">
                  <c:v>550.94000243999994</c:v>
                </c:pt>
                <c:pt idx="1195">
                  <c:v>550.34997558999999</c:v>
                </c:pt>
                <c:pt idx="1196">
                  <c:v>549.75</c:v>
                </c:pt>
                <c:pt idx="1197">
                  <c:v>549.15002441000001</c:v>
                </c:pt>
                <c:pt idx="1198">
                  <c:v>548.55999756000006</c:v>
                </c:pt>
                <c:pt idx="1199">
                  <c:v>547.96002196999996</c:v>
                </c:pt>
                <c:pt idx="1200">
                  <c:v>547.36999512</c:v>
                </c:pt>
                <c:pt idx="1201">
                  <c:v>546.76000977000001</c:v>
                </c:pt>
                <c:pt idx="1202">
                  <c:v>546.16998291000004</c:v>
                </c:pt>
                <c:pt idx="1203">
                  <c:v>545.57000731999995</c:v>
                </c:pt>
                <c:pt idx="1204">
                  <c:v>544.96997069999998</c:v>
                </c:pt>
                <c:pt idx="1205">
                  <c:v>544.36999512</c:v>
                </c:pt>
                <c:pt idx="1206">
                  <c:v>543.78002930000002</c:v>
                </c:pt>
                <c:pt idx="1207">
                  <c:v>543.17999268000005</c:v>
                </c:pt>
                <c:pt idx="1208">
                  <c:v>542.58001708999996</c:v>
                </c:pt>
                <c:pt idx="1209">
                  <c:v>541.97998046999999</c:v>
                </c:pt>
                <c:pt idx="1210">
                  <c:v>541.38000488</c:v>
                </c:pt>
                <c:pt idx="1211">
                  <c:v>540.78002930000002</c:v>
                </c:pt>
                <c:pt idx="1212">
                  <c:v>540.17999268000005</c:v>
                </c:pt>
                <c:pt idx="1213">
                  <c:v>539.59002685999997</c:v>
                </c:pt>
                <c:pt idx="1214">
                  <c:v>538.98999022999999</c:v>
                </c:pt>
                <c:pt idx="1215">
                  <c:v>538.39001465000001</c:v>
                </c:pt>
                <c:pt idx="1216">
                  <c:v>537.78997803000004</c:v>
                </c:pt>
                <c:pt idx="1217">
                  <c:v>537.20001220999995</c:v>
                </c:pt>
                <c:pt idx="1218">
                  <c:v>536.59997558999999</c:v>
                </c:pt>
                <c:pt idx="1219">
                  <c:v>535.98999022999999</c:v>
                </c:pt>
                <c:pt idx="1220">
                  <c:v>535.40002441000001</c:v>
                </c:pt>
                <c:pt idx="1221">
                  <c:v>534.79998779000005</c:v>
                </c:pt>
                <c:pt idx="1222">
                  <c:v>534.20001220999995</c:v>
                </c:pt>
                <c:pt idx="1223">
                  <c:v>533.60998534999999</c:v>
                </c:pt>
                <c:pt idx="1224">
                  <c:v>533.01000977000001</c:v>
                </c:pt>
                <c:pt idx="1225">
                  <c:v>532.40997314000003</c:v>
                </c:pt>
                <c:pt idx="1226">
                  <c:v>531.82000731999995</c:v>
                </c:pt>
                <c:pt idx="1227">
                  <c:v>531.21997069999998</c:v>
                </c:pt>
                <c:pt idx="1228">
                  <c:v>530.61999512</c:v>
                </c:pt>
                <c:pt idx="1229">
                  <c:v>530.02001953000001</c:v>
                </c:pt>
                <c:pt idx="1230">
                  <c:v>529.42999268000005</c:v>
                </c:pt>
                <c:pt idx="1231">
                  <c:v>528.83001708999996</c:v>
                </c:pt>
                <c:pt idx="1232">
                  <c:v>528.23999022999999</c:v>
                </c:pt>
                <c:pt idx="1233">
                  <c:v>527.64001465000001</c:v>
                </c:pt>
                <c:pt idx="1234">
                  <c:v>527.04998779000005</c:v>
                </c:pt>
                <c:pt idx="1235">
                  <c:v>526.46002196999996</c:v>
                </c:pt>
                <c:pt idx="1236">
                  <c:v>525.85998534999999</c:v>
                </c:pt>
                <c:pt idx="1237">
                  <c:v>525.27001953000001</c:v>
                </c:pt>
                <c:pt idx="1238">
                  <c:v>524.66998291000004</c:v>
                </c:pt>
                <c:pt idx="1239">
                  <c:v>524.08001708999996</c:v>
                </c:pt>
                <c:pt idx="1240">
                  <c:v>523.48999022999999</c:v>
                </c:pt>
                <c:pt idx="1241">
                  <c:v>522.89001465000001</c:v>
                </c:pt>
                <c:pt idx="1242">
                  <c:v>522.29998779000005</c:v>
                </c:pt>
                <c:pt idx="1243">
                  <c:v>521.71002196999996</c:v>
                </c:pt>
                <c:pt idx="1244">
                  <c:v>521.11999512</c:v>
                </c:pt>
                <c:pt idx="1245">
                  <c:v>520.53002930000002</c:v>
                </c:pt>
                <c:pt idx="1246">
                  <c:v>519.94000243999994</c:v>
                </c:pt>
                <c:pt idx="1247">
                  <c:v>519.34997558999999</c:v>
                </c:pt>
                <c:pt idx="1248">
                  <c:v>518.76000977000001</c:v>
                </c:pt>
                <c:pt idx="1249">
                  <c:v>518.16998291000004</c:v>
                </c:pt>
                <c:pt idx="1250">
                  <c:v>517.58001708999996</c:v>
                </c:pt>
                <c:pt idx="1251">
                  <c:v>516.98999022999999</c:v>
                </c:pt>
                <c:pt idx="1252">
                  <c:v>516.40997314000003</c:v>
                </c:pt>
                <c:pt idx="1253">
                  <c:v>515.82000731999995</c:v>
                </c:pt>
                <c:pt idx="1254">
                  <c:v>515.22998046999999</c:v>
                </c:pt>
                <c:pt idx="1255">
                  <c:v>514.65002441000001</c:v>
                </c:pt>
                <c:pt idx="1256">
                  <c:v>514.05999756000006</c:v>
                </c:pt>
                <c:pt idx="1257">
                  <c:v>513.46997069999998</c:v>
                </c:pt>
                <c:pt idx="1258">
                  <c:v>512.89001465000001</c:v>
                </c:pt>
                <c:pt idx="1259">
                  <c:v>512.29998779000005</c:v>
                </c:pt>
                <c:pt idx="1260">
                  <c:v>511.72000121999997</c:v>
                </c:pt>
                <c:pt idx="1261">
                  <c:v>511.14001465000001</c:v>
                </c:pt>
                <c:pt idx="1262">
                  <c:v>510.55999756</c:v>
                </c:pt>
                <c:pt idx="1263">
                  <c:v>509.97000121999997</c:v>
                </c:pt>
                <c:pt idx="1264">
                  <c:v>509.39001465000001</c:v>
                </c:pt>
                <c:pt idx="1265">
                  <c:v>508.80999756</c:v>
                </c:pt>
                <c:pt idx="1266">
                  <c:v>508.23001098999998</c:v>
                </c:pt>
                <c:pt idx="1267">
                  <c:v>507.64999390000003</c:v>
                </c:pt>
                <c:pt idx="1268">
                  <c:v>507.07000732</c:v>
                </c:pt>
                <c:pt idx="1269">
                  <c:v>506.48999022999999</c:v>
                </c:pt>
                <c:pt idx="1270">
                  <c:v>505.91000365999997</c:v>
                </c:pt>
                <c:pt idx="1271">
                  <c:v>505.32998657000002</c:v>
                </c:pt>
                <c:pt idx="1272">
                  <c:v>504.76000977000001</c:v>
                </c:pt>
                <c:pt idx="1273">
                  <c:v>504.17999268</c:v>
                </c:pt>
                <c:pt idx="1274">
                  <c:v>503.60000609999997</c:v>
                </c:pt>
                <c:pt idx="1275">
                  <c:v>503.01998901000002</c:v>
                </c:pt>
                <c:pt idx="1276">
                  <c:v>502.45001221000001</c:v>
                </c:pt>
                <c:pt idx="1277">
                  <c:v>501.88000488</c:v>
                </c:pt>
                <c:pt idx="1278">
                  <c:v>501.29998778999999</c:v>
                </c:pt>
                <c:pt idx="1279">
                  <c:v>500.73001098999998</c:v>
                </c:pt>
                <c:pt idx="1280">
                  <c:v>500.16000365999997</c:v>
                </c:pt>
                <c:pt idx="1281">
                  <c:v>499.58999634000003</c:v>
                </c:pt>
                <c:pt idx="1282">
                  <c:v>499.01998901000002</c:v>
                </c:pt>
                <c:pt idx="1283">
                  <c:v>498.45001221000001</c:v>
                </c:pt>
                <c:pt idx="1284">
                  <c:v>497.88000488</c:v>
                </c:pt>
                <c:pt idx="1285">
                  <c:v>497.30999756</c:v>
                </c:pt>
                <c:pt idx="1286">
                  <c:v>496.75</c:v>
                </c:pt>
                <c:pt idx="1287">
                  <c:v>496.17999268</c:v>
                </c:pt>
                <c:pt idx="1288">
                  <c:v>495.61999512</c:v>
                </c:pt>
                <c:pt idx="1289">
                  <c:v>495.04998778999999</c:v>
                </c:pt>
                <c:pt idx="1290">
                  <c:v>494.48999022999999</c:v>
                </c:pt>
                <c:pt idx="1291">
                  <c:v>493.92999268</c:v>
                </c:pt>
                <c:pt idx="1292">
                  <c:v>493.36999512</c:v>
                </c:pt>
                <c:pt idx="1293">
                  <c:v>492.80999756</c:v>
                </c:pt>
                <c:pt idx="1294">
                  <c:v>492.25</c:v>
                </c:pt>
                <c:pt idx="1295">
                  <c:v>491.69000244</c:v>
                </c:pt>
                <c:pt idx="1296">
                  <c:v>491.14001465000001</c:v>
                </c:pt>
                <c:pt idx="1297">
                  <c:v>490.58999634000003</c:v>
                </c:pt>
                <c:pt idx="1298">
                  <c:v>490.02999878000003</c:v>
                </c:pt>
                <c:pt idx="1299">
                  <c:v>489.48001098999998</c:v>
                </c:pt>
                <c:pt idx="1300">
                  <c:v>488.92999268</c:v>
                </c:pt>
                <c:pt idx="1301">
                  <c:v>488.38000488</c:v>
                </c:pt>
                <c:pt idx="1302">
                  <c:v>487.82998657000002</c:v>
                </c:pt>
                <c:pt idx="1303">
                  <c:v>487.27999878000003</c:v>
                </c:pt>
                <c:pt idx="1304">
                  <c:v>486.73999022999999</c:v>
                </c:pt>
                <c:pt idx="1305">
                  <c:v>486.19000244</c:v>
                </c:pt>
                <c:pt idx="1306">
                  <c:v>485.64999390000003</c:v>
                </c:pt>
                <c:pt idx="1307">
                  <c:v>485.10998534999999</c:v>
                </c:pt>
                <c:pt idx="1308">
                  <c:v>484.55999756</c:v>
                </c:pt>
                <c:pt idx="1309">
                  <c:v>484.01998901000002</c:v>
                </c:pt>
                <c:pt idx="1310">
                  <c:v>483.48001098999998</c:v>
                </c:pt>
                <c:pt idx="1311">
                  <c:v>482.95001221000001</c:v>
                </c:pt>
                <c:pt idx="1312">
                  <c:v>482.41000365999997</c:v>
                </c:pt>
                <c:pt idx="1313">
                  <c:v>481.88000488</c:v>
                </c:pt>
                <c:pt idx="1314">
                  <c:v>481.33999634000003</c:v>
                </c:pt>
                <c:pt idx="1315">
                  <c:v>480.80999756</c:v>
                </c:pt>
                <c:pt idx="1316">
                  <c:v>480.27999878000003</c:v>
                </c:pt>
                <c:pt idx="1317">
                  <c:v>479.75</c:v>
                </c:pt>
                <c:pt idx="1318">
                  <c:v>479.22000121999997</c:v>
                </c:pt>
                <c:pt idx="1319">
                  <c:v>478.70001221000001</c:v>
                </c:pt>
                <c:pt idx="1320">
                  <c:v>478.17999268</c:v>
                </c:pt>
                <c:pt idx="1321">
                  <c:v>477.64999390000003</c:v>
                </c:pt>
                <c:pt idx="1322">
                  <c:v>477.13000488</c:v>
                </c:pt>
                <c:pt idx="1323">
                  <c:v>476.60998534999999</c:v>
                </c:pt>
                <c:pt idx="1324">
                  <c:v>476.10000609999997</c:v>
                </c:pt>
                <c:pt idx="1325">
                  <c:v>475.57998657000002</c:v>
                </c:pt>
                <c:pt idx="1326">
                  <c:v>475.05999756</c:v>
                </c:pt>
                <c:pt idx="1327">
                  <c:v>474.54998778999999</c:v>
                </c:pt>
                <c:pt idx="1328">
                  <c:v>474.04000853999997</c:v>
                </c:pt>
                <c:pt idx="1329">
                  <c:v>473.52999878000003</c:v>
                </c:pt>
                <c:pt idx="1330">
                  <c:v>473.01998901000002</c:v>
                </c:pt>
                <c:pt idx="1331">
                  <c:v>472.51000977000001</c:v>
                </c:pt>
                <c:pt idx="1332">
                  <c:v>472.01000977000001</c:v>
                </c:pt>
                <c:pt idx="1333">
                  <c:v>471.5</c:v>
                </c:pt>
                <c:pt idx="1334">
                  <c:v>471</c:v>
                </c:pt>
                <c:pt idx="1335">
                  <c:v>470.5</c:v>
                </c:pt>
                <c:pt idx="1336">
                  <c:v>470</c:v>
                </c:pt>
                <c:pt idx="1337">
                  <c:v>469.5</c:v>
                </c:pt>
                <c:pt idx="1338">
                  <c:v>469.01000977000001</c:v>
                </c:pt>
                <c:pt idx="1339">
                  <c:v>468.51000977000001</c:v>
                </c:pt>
                <c:pt idx="1340">
                  <c:v>468.01998901000002</c:v>
                </c:pt>
                <c:pt idx="1341">
                  <c:v>467.52999878000003</c:v>
                </c:pt>
                <c:pt idx="1342">
                  <c:v>467.04998778999999</c:v>
                </c:pt>
                <c:pt idx="1343">
                  <c:v>466.55999756</c:v>
                </c:pt>
                <c:pt idx="1344">
                  <c:v>466.07000732</c:v>
                </c:pt>
                <c:pt idx="1345">
                  <c:v>465.58999634000003</c:v>
                </c:pt>
                <c:pt idx="1346">
                  <c:v>465.10998534999999</c:v>
                </c:pt>
                <c:pt idx="1347">
                  <c:v>464.63000488</c:v>
                </c:pt>
                <c:pt idx="1348">
                  <c:v>464.16000365999997</c:v>
                </c:pt>
                <c:pt idx="1349">
                  <c:v>463.67999268</c:v>
                </c:pt>
                <c:pt idx="1350">
                  <c:v>463.20999146000003</c:v>
                </c:pt>
                <c:pt idx="1351">
                  <c:v>462.73001098999998</c:v>
                </c:pt>
                <c:pt idx="1352">
                  <c:v>462.26998901000002</c:v>
                </c:pt>
                <c:pt idx="1353">
                  <c:v>461.79998778999999</c:v>
                </c:pt>
                <c:pt idx="1354">
                  <c:v>461.33999634000003</c:v>
                </c:pt>
                <c:pt idx="1355">
                  <c:v>460.86999512</c:v>
                </c:pt>
                <c:pt idx="1356">
                  <c:v>460.41000365999997</c:v>
                </c:pt>
                <c:pt idx="1357">
                  <c:v>459.95999146000003</c:v>
                </c:pt>
                <c:pt idx="1358">
                  <c:v>459.5</c:v>
                </c:pt>
                <c:pt idx="1359">
                  <c:v>459.04998778999999</c:v>
                </c:pt>
                <c:pt idx="1360">
                  <c:v>458.60000609999997</c:v>
                </c:pt>
                <c:pt idx="1361">
                  <c:v>458.14999390000003</c:v>
                </c:pt>
                <c:pt idx="1362">
                  <c:v>457.70001221000001</c:v>
                </c:pt>
                <c:pt idx="1363">
                  <c:v>457.26000977000001</c:v>
                </c:pt>
                <c:pt idx="1364">
                  <c:v>456.82000732</c:v>
                </c:pt>
                <c:pt idx="1365">
                  <c:v>456.39001465000001</c:v>
                </c:pt>
                <c:pt idx="1366">
                  <c:v>455.95001221000001</c:v>
                </c:pt>
                <c:pt idx="1367">
                  <c:v>455.51998901000002</c:v>
                </c:pt>
                <c:pt idx="1368">
                  <c:v>455.08999634000003</c:v>
                </c:pt>
                <c:pt idx="1369">
                  <c:v>454.66000365999997</c:v>
                </c:pt>
                <c:pt idx="1370">
                  <c:v>454.23999022999999</c:v>
                </c:pt>
                <c:pt idx="1371">
                  <c:v>453.82000732</c:v>
                </c:pt>
                <c:pt idx="1372">
                  <c:v>453.39999390000003</c:v>
                </c:pt>
                <c:pt idx="1373">
                  <c:v>452.98001098999998</c:v>
                </c:pt>
                <c:pt idx="1374">
                  <c:v>452.57000732</c:v>
                </c:pt>
                <c:pt idx="1375">
                  <c:v>452.16000365999997</c:v>
                </c:pt>
                <c:pt idx="1376">
                  <c:v>451.75</c:v>
                </c:pt>
                <c:pt idx="1377">
                  <c:v>451.33999634000003</c:v>
                </c:pt>
                <c:pt idx="1378">
                  <c:v>450.94000244</c:v>
                </c:pt>
                <c:pt idx="1379">
                  <c:v>450.54000853999997</c:v>
                </c:pt>
                <c:pt idx="1380">
                  <c:v>450.14001465000001</c:v>
                </c:pt>
                <c:pt idx="1381">
                  <c:v>449.75</c:v>
                </c:pt>
                <c:pt idx="1382">
                  <c:v>449.35998534999999</c:v>
                </c:pt>
                <c:pt idx="1383">
                  <c:v>448.97000121999997</c:v>
                </c:pt>
                <c:pt idx="1384">
                  <c:v>448.57998657000002</c:v>
                </c:pt>
                <c:pt idx="1385">
                  <c:v>448.20001221000001</c:v>
                </c:pt>
                <c:pt idx="1386">
                  <c:v>447.80999756</c:v>
                </c:pt>
                <c:pt idx="1387">
                  <c:v>447.44000244</c:v>
                </c:pt>
                <c:pt idx="1388">
                  <c:v>447.05999756</c:v>
                </c:pt>
                <c:pt idx="1389">
                  <c:v>446.69000244</c:v>
                </c:pt>
                <c:pt idx="1390">
                  <c:v>446.32000732</c:v>
                </c:pt>
                <c:pt idx="1391">
                  <c:v>445.95001221000001</c:v>
                </c:pt>
                <c:pt idx="1392">
                  <c:v>445.58999634000003</c:v>
                </c:pt>
                <c:pt idx="1393">
                  <c:v>445.22000121999997</c:v>
                </c:pt>
                <c:pt idx="1394">
                  <c:v>444.85998534999999</c:v>
                </c:pt>
                <c:pt idx="1395">
                  <c:v>444.51000977000001</c:v>
                </c:pt>
                <c:pt idx="1396">
                  <c:v>444.14999390000003</c:v>
                </c:pt>
                <c:pt idx="1397">
                  <c:v>443.79998778999999</c:v>
                </c:pt>
                <c:pt idx="1398">
                  <c:v>443.45001221000001</c:v>
                </c:pt>
                <c:pt idx="1399">
                  <c:v>443.10000609999997</c:v>
                </c:pt>
                <c:pt idx="1400">
                  <c:v>442.76000977000001</c:v>
                </c:pt>
                <c:pt idx="1401">
                  <c:v>442.41000365999997</c:v>
                </c:pt>
                <c:pt idx="1402">
                  <c:v>442.07000732</c:v>
                </c:pt>
                <c:pt idx="1403">
                  <c:v>441.73001098999998</c:v>
                </c:pt>
                <c:pt idx="1404">
                  <c:v>441.39001465000001</c:v>
                </c:pt>
                <c:pt idx="1405">
                  <c:v>441.05999756</c:v>
                </c:pt>
                <c:pt idx="1406">
                  <c:v>440.73001098999998</c:v>
                </c:pt>
                <c:pt idx="1407">
                  <c:v>440.39999390000003</c:v>
                </c:pt>
                <c:pt idx="1408">
                  <c:v>440.07998657000002</c:v>
                </c:pt>
                <c:pt idx="1409">
                  <c:v>439.75</c:v>
                </c:pt>
                <c:pt idx="1410">
                  <c:v>439.42999268</c:v>
                </c:pt>
                <c:pt idx="1411">
                  <c:v>439.10998534999999</c:v>
                </c:pt>
                <c:pt idx="1412">
                  <c:v>438.79000853999997</c:v>
                </c:pt>
                <c:pt idx="1413">
                  <c:v>438.48001098999998</c:v>
                </c:pt>
                <c:pt idx="1414">
                  <c:v>438.17001342999998</c:v>
                </c:pt>
                <c:pt idx="1415">
                  <c:v>437.85998534999999</c:v>
                </c:pt>
                <c:pt idx="1416">
                  <c:v>437.54998778999999</c:v>
                </c:pt>
                <c:pt idx="1417">
                  <c:v>437.23999022999999</c:v>
                </c:pt>
                <c:pt idx="1418">
                  <c:v>436.94000244</c:v>
                </c:pt>
                <c:pt idx="1419">
                  <c:v>436.64001465000001</c:v>
                </c:pt>
                <c:pt idx="1420">
                  <c:v>436.33999634000003</c:v>
                </c:pt>
                <c:pt idx="1421">
                  <c:v>436.04998778999999</c:v>
                </c:pt>
                <c:pt idx="1422">
                  <c:v>435.75</c:v>
                </c:pt>
                <c:pt idx="1423">
                  <c:v>435.45999146000003</c:v>
                </c:pt>
                <c:pt idx="1424">
                  <c:v>435.17001342999998</c:v>
                </c:pt>
                <c:pt idx="1425">
                  <c:v>434.89001465000001</c:v>
                </c:pt>
                <c:pt idx="1426">
                  <c:v>434.60998534999999</c:v>
                </c:pt>
                <c:pt idx="1427">
                  <c:v>434.32000732</c:v>
                </c:pt>
                <c:pt idx="1428">
                  <c:v>434.04000853999997</c:v>
                </c:pt>
                <c:pt idx="1429">
                  <c:v>433.76998901000002</c:v>
                </c:pt>
                <c:pt idx="1430">
                  <c:v>433.5</c:v>
                </c:pt>
                <c:pt idx="1431">
                  <c:v>433.23001098999998</c:v>
                </c:pt>
                <c:pt idx="1432">
                  <c:v>432.95999146000003</c:v>
                </c:pt>
                <c:pt idx="1433">
                  <c:v>432.69000244</c:v>
                </c:pt>
                <c:pt idx="1434">
                  <c:v>432.42999268</c:v>
                </c:pt>
                <c:pt idx="1435">
                  <c:v>432.17001342999998</c:v>
                </c:pt>
                <c:pt idx="1436">
                  <c:v>431.91000365999997</c:v>
                </c:pt>
                <c:pt idx="1437">
                  <c:v>431.66000365999997</c:v>
                </c:pt>
                <c:pt idx="1438">
                  <c:v>431.41000365999997</c:v>
                </c:pt>
                <c:pt idx="1439">
                  <c:v>431.16000365999997</c:v>
                </c:pt>
                <c:pt idx="1440">
                  <c:v>430.91000365999997</c:v>
                </c:pt>
                <c:pt idx="1441">
                  <c:v>430.67001342999998</c:v>
                </c:pt>
                <c:pt idx="1442">
                  <c:v>430.42001342999998</c:v>
                </c:pt>
                <c:pt idx="1443">
                  <c:v>430.19000244</c:v>
                </c:pt>
                <c:pt idx="1444">
                  <c:v>429.95001221000001</c:v>
                </c:pt>
                <c:pt idx="1445">
                  <c:v>429.70999146000003</c:v>
                </c:pt>
                <c:pt idx="1446">
                  <c:v>429.48001098999998</c:v>
                </c:pt>
                <c:pt idx="1447">
                  <c:v>429.25</c:v>
                </c:pt>
                <c:pt idx="1448">
                  <c:v>429.02999878000003</c:v>
                </c:pt>
                <c:pt idx="1449">
                  <c:v>428.79998778999999</c:v>
                </c:pt>
                <c:pt idx="1450">
                  <c:v>428.57998657000002</c:v>
                </c:pt>
                <c:pt idx="1451">
                  <c:v>428.36999512</c:v>
                </c:pt>
                <c:pt idx="1452">
                  <c:v>428.14999390000003</c:v>
                </c:pt>
                <c:pt idx="1453">
                  <c:v>427.94000244</c:v>
                </c:pt>
                <c:pt idx="1454">
                  <c:v>427.73001098999998</c:v>
                </c:pt>
                <c:pt idx="1455">
                  <c:v>427.51998901000002</c:v>
                </c:pt>
                <c:pt idx="1456">
                  <c:v>427.30999756</c:v>
                </c:pt>
                <c:pt idx="1457">
                  <c:v>427.10998534999999</c:v>
                </c:pt>
                <c:pt idx="1458">
                  <c:v>426.91000365999997</c:v>
                </c:pt>
                <c:pt idx="1459">
                  <c:v>426.70999146000003</c:v>
                </c:pt>
                <c:pt idx="1460">
                  <c:v>426.51998901000002</c:v>
                </c:pt>
                <c:pt idx="1461">
                  <c:v>426.32000732</c:v>
                </c:pt>
                <c:pt idx="1462">
                  <c:v>426.13000488</c:v>
                </c:pt>
                <c:pt idx="1463">
                  <c:v>425.95001221000001</c:v>
                </c:pt>
                <c:pt idx="1464">
                  <c:v>425.76000977000001</c:v>
                </c:pt>
                <c:pt idx="1465">
                  <c:v>425.57998657000002</c:v>
                </c:pt>
                <c:pt idx="1466">
                  <c:v>425.39999390000003</c:v>
                </c:pt>
                <c:pt idx="1467">
                  <c:v>425.22000121999997</c:v>
                </c:pt>
                <c:pt idx="1468">
                  <c:v>425.04998778999999</c:v>
                </c:pt>
                <c:pt idx="1469">
                  <c:v>424.88000488</c:v>
                </c:pt>
                <c:pt idx="1470">
                  <c:v>424.70999146000003</c:v>
                </c:pt>
                <c:pt idx="1471">
                  <c:v>424.54000853999997</c:v>
                </c:pt>
                <c:pt idx="1472">
                  <c:v>424.36999512</c:v>
                </c:pt>
                <c:pt idx="1473">
                  <c:v>424.20999146000003</c:v>
                </c:pt>
                <c:pt idx="1474">
                  <c:v>424.04998778999999</c:v>
                </c:pt>
                <c:pt idx="1475">
                  <c:v>423.89001465000001</c:v>
                </c:pt>
                <c:pt idx="1476">
                  <c:v>423.73999022999999</c:v>
                </c:pt>
                <c:pt idx="1477">
                  <c:v>423.58999634000003</c:v>
                </c:pt>
                <c:pt idx="1478">
                  <c:v>423.42999268</c:v>
                </c:pt>
                <c:pt idx="1479">
                  <c:v>423.29000853999997</c:v>
                </c:pt>
                <c:pt idx="1480">
                  <c:v>423.14001465000001</c:v>
                </c:pt>
                <c:pt idx="1481">
                  <c:v>423</c:v>
                </c:pt>
                <c:pt idx="1482">
                  <c:v>422.85998534999999</c:v>
                </c:pt>
                <c:pt idx="1483">
                  <c:v>422.72000121999997</c:v>
                </c:pt>
                <c:pt idx="1484">
                  <c:v>422.57998657000002</c:v>
                </c:pt>
                <c:pt idx="1485">
                  <c:v>422.45001221000001</c:v>
                </c:pt>
                <c:pt idx="1486">
                  <c:v>422.32000732</c:v>
                </c:pt>
                <c:pt idx="1487">
                  <c:v>422.19000244</c:v>
                </c:pt>
                <c:pt idx="1488">
                  <c:v>422.05999756</c:v>
                </c:pt>
                <c:pt idx="1489">
                  <c:v>421.92999268</c:v>
                </c:pt>
                <c:pt idx="1490">
                  <c:v>421.80999756</c:v>
                </c:pt>
                <c:pt idx="1491">
                  <c:v>421.69000244</c:v>
                </c:pt>
                <c:pt idx="1492">
                  <c:v>421.57000732</c:v>
                </c:pt>
                <c:pt idx="1493">
                  <c:v>421.45001221000001</c:v>
                </c:pt>
                <c:pt idx="1494">
                  <c:v>421.33999634000003</c:v>
                </c:pt>
                <c:pt idx="1495">
                  <c:v>421.23001098999998</c:v>
                </c:pt>
                <c:pt idx="1496">
                  <c:v>421.11999512</c:v>
                </c:pt>
                <c:pt idx="1497">
                  <c:v>421.01000977000001</c:v>
                </c:pt>
                <c:pt idx="1498">
                  <c:v>420.89999390000003</c:v>
                </c:pt>
                <c:pt idx="1499">
                  <c:v>420.79998778999999</c:v>
                </c:pt>
                <c:pt idx="1500">
                  <c:v>420.70001221000001</c:v>
                </c:pt>
                <c:pt idx="1501">
                  <c:v>420.60000609999997</c:v>
                </c:pt>
                <c:pt idx="1502">
                  <c:v>420.5</c:v>
                </c:pt>
                <c:pt idx="1503">
                  <c:v>420.39999390000003</c:v>
                </c:pt>
                <c:pt idx="1504">
                  <c:v>420.30999756</c:v>
                </c:pt>
                <c:pt idx="1505">
                  <c:v>420.22000121999997</c:v>
                </c:pt>
                <c:pt idx="1506">
                  <c:v>420.13000488</c:v>
                </c:pt>
                <c:pt idx="1507">
                  <c:v>420.04000853999997</c:v>
                </c:pt>
                <c:pt idx="1508">
                  <c:v>419.95001221000001</c:v>
                </c:pt>
                <c:pt idx="1509">
                  <c:v>419.86999512</c:v>
                </c:pt>
                <c:pt idx="1510">
                  <c:v>419.79000853999997</c:v>
                </c:pt>
                <c:pt idx="1511">
                  <c:v>419.70999146000003</c:v>
                </c:pt>
                <c:pt idx="1512">
                  <c:v>419.63000488</c:v>
                </c:pt>
                <c:pt idx="1513">
                  <c:v>419.55999756</c:v>
                </c:pt>
                <c:pt idx="1514">
                  <c:v>419.48001098999998</c:v>
                </c:pt>
                <c:pt idx="1515">
                  <c:v>419.41000365999997</c:v>
                </c:pt>
                <c:pt idx="1516">
                  <c:v>419.33999634000003</c:v>
                </c:pt>
                <c:pt idx="1517">
                  <c:v>419.27999878000003</c:v>
                </c:pt>
                <c:pt idx="1518">
                  <c:v>419.20999146000003</c:v>
                </c:pt>
                <c:pt idx="1519">
                  <c:v>419.14999390000003</c:v>
                </c:pt>
                <c:pt idx="1520">
                  <c:v>419.08999634000003</c:v>
                </c:pt>
                <c:pt idx="1521">
                  <c:v>419.02999878000003</c:v>
                </c:pt>
                <c:pt idx="1522">
                  <c:v>418.97000121999997</c:v>
                </c:pt>
                <c:pt idx="1523">
                  <c:v>418.91000365999997</c:v>
                </c:pt>
                <c:pt idx="1524">
                  <c:v>418.85998534999999</c:v>
                </c:pt>
                <c:pt idx="1525">
                  <c:v>418.80999756</c:v>
                </c:pt>
                <c:pt idx="1526">
                  <c:v>418.76000977000001</c:v>
                </c:pt>
                <c:pt idx="1527">
                  <c:v>418.70999146000003</c:v>
                </c:pt>
                <c:pt idx="1528">
                  <c:v>418.67001342999998</c:v>
                </c:pt>
                <c:pt idx="1529">
                  <c:v>418.61999512</c:v>
                </c:pt>
                <c:pt idx="1530">
                  <c:v>418.57998657000002</c:v>
                </c:pt>
                <c:pt idx="1531">
                  <c:v>418.54000853999997</c:v>
                </c:pt>
                <c:pt idx="1532">
                  <c:v>418.5</c:v>
                </c:pt>
                <c:pt idx="1533">
                  <c:v>418.45999146000003</c:v>
                </c:pt>
                <c:pt idx="1534">
                  <c:v>418.42999268</c:v>
                </c:pt>
                <c:pt idx="1535">
                  <c:v>418.39001465000001</c:v>
                </c:pt>
                <c:pt idx="1536">
                  <c:v>418.35998534999999</c:v>
                </c:pt>
                <c:pt idx="1537">
                  <c:v>418.32998657000002</c:v>
                </c:pt>
                <c:pt idx="1538">
                  <c:v>418.29998778999999</c:v>
                </c:pt>
                <c:pt idx="1539">
                  <c:v>418.27999878000003</c:v>
                </c:pt>
                <c:pt idx="1540">
                  <c:v>418.25</c:v>
                </c:pt>
                <c:pt idx="1541">
                  <c:v>418.23001098999998</c:v>
                </c:pt>
                <c:pt idx="1542">
                  <c:v>418.20999146000003</c:v>
                </c:pt>
                <c:pt idx="1543">
                  <c:v>418.19000244</c:v>
                </c:pt>
                <c:pt idx="1544">
                  <c:v>418.17001342999998</c:v>
                </c:pt>
                <c:pt idx="1545">
                  <c:v>418.14999390000003</c:v>
                </c:pt>
                <c:pt idx="1546">
                  <c:v>418.14001465000001</c:v>
                </c:pt>
                <c:pt idx="1547">
                  <c:v>418.13000488</c:v>
                </c:pt>
                <c:pt idx="1548">
                  <c:v>418.10998534999999</c:v>
                </c:pt>
                <c:pt idx="1549">
                  <c:v>418.10000609999997</c:v>
                </c:pt>
                <c:pt idx="1550">
                  <c:v>418.08999634000003</c:v>
                </c:pt>
                <c:pt idx="1551">
                  <c:v>418.08999634000003</c:v>
                </c:pt>
                <c:pt idx="1552">
                  <c:v>418.07998657000002</c:v>
                </c:pt>
                <c:pt idx="1553">
                  <c:v>418.07998657000002</c:v>
                </c:pt>
                <c:pt idx="1554">
                  <c:v>418.07998657000002</c:v>
                </c:pt>
                <c:pt idx="1555">
                  <c:v>418.07000732</c:v>
                </c:pt>
                <c:pt idx="1556">
                  <c:v>418.07000732</c:v>
                </c:pt>
                <c:pt idx="1557">
                  <c:v>418.07998657000002</c:v>
                </c:pt>
                <c:pt idx="1558">
                  <c:v>418.07998657000002</c:v>
                </c:pt>
                <c:pt idx="1559">
                  <c:v>418.08999634000003</c:v>
                </c:pt>
                <c:pt idx="1560">
                  <c:v>418.08999634000003</c:v>
                </c:pt>
                <c:pt idx="1561">
                  <c:v>418.10000609999997</c:v>
                </c:pt>
                <c:pt idx="1562">
                  <c:v>418.10998534999999</c:v>
                </c:pt>
                <c:pt idx="1563">
                  <c:v>418.11999512</c:v>
                </c:pt>
                <c:pt idx="1564">
                  <c:v>418.13000488</c:v>
                </c:pt>
                <c:pt idx="1565">
                  <c:v>418.14999390000003</c:v>
                </c:pt>
                <c:pt idx="1566">
                  <c:v>418.16000365999997</c:v>
                </c:pt>
                <c:pt idx="1567">
                  <c:v>418.17999268</c:v>
                </c:pt>
                <c:pt idx="1568">
                  <c:v>418.20001221000001</c:v>
                </c:pt>
                <c:pt idx="1569">
                  <c:v>418.22000121999997</c:v>
                </c:pt>
                <c:pt idx="1570">
                  <c:v>418.23999022999999</c:v>
                </c:pt>
                <c:pt idx="1571">
                  <c:v>418.26000977000001</c:v>
                </c:pt>
                <c:pt idx="1572">
                  <c:v>418.27999878000003</c:v>
                </c:pt>
                <c:pt idx="1573">
                  <c:v>418.30999756</c:v>
                </c:pt>
                <c:pt idx="1574">
                  <c:v>418.32998657000002</c:v>
                </c:pt>
                <c:pt idx="1575">
                  <c:v>418.35998534999999</c:v>
                </c:pt>
                <c:pt idx="1576">
                  <c:v>418.39001465000001</c:v>
                </c:pt>
                <c:pt idx="1577">
                  <c:v>418.42001342999998</c:v>
                </c:pt>
                <c:pt idx="1578">
                  <c:v>418.45001221000001</c:v>
                </c:pt>
                <c:pt idx="1579">
                  <c:v>418.48001098999998</c:v>
                </c:pt>
                <c:pt idx="1580">
                  <c:v>418.51998901000002</c:v>
                </c:pt>
                <c:pt idx="1581">
                  <c:v>418.54998778999999</c:v>
                </c:pt>
                <c:pt idx="1582">
                  <c:v>418.58999634000003</c:v>
                </c:pt>
                <c:pt idx="1583">
                  <c:v>418.63000488</c:v>
                </c:pt>
                <c:pt idx="1584">
                  <c:v>418.67001342999998</c:v>
                </c:pt>
                <c:pt idx="1585">
                  <c:v>418.70999146000003</c:v>
                </c:pt>
                <c:pt idx="1586">
                  <c:v>418.75</c:v>
                </c:pt>
                <c:pt idx="1587">
                  <c:v>418.79000853999997</c:v>
                </c:pt>
                <c:pt idx="1588">
                  <c:v>418.82998657000002</c:v>
                </c:pt>
                <c:pt idx="1589">
                  <c:v>418.88000488</c:v>
                </c:pt>
                <c:pt idx="1590">
                  <c:v>418.92001342999998</c:v>
                </c:pt>
                <c:pt idx="1591">
                  <c:v>418.97000121999997</c:v>
                </c:pt>
                <c:pt idx="1592">
                  <c:v>419.01998901000002</c:v>
                </c:pt>
                <c:pt idx="1593">
                  <c:v>419.07000732</c:v>
                </c:pt>
                <c:pt idx="1594">
                  <c:v>419.11999512</c:v>
                </c:pt>
                <c:pt idx="1595">
                  <c:v>419.17001342999998</c:v>
                </c:pt>
                <c:pt idx="1596">
                  <c:v>419.22000121999997</c:v>
                </c:pt>
                <c:pt idx="1597">
                  <c:v>419.26998901000002</c:v>
                </c:pt>
                <c:pt idx="1598">
                  <c:v>419.32998657000002</c:v>
                </c:pt>
                <c:pt idx="1599">
                  <c:v>419.38000488</c:v>
                </c:pt>
                <c:pt idx="1600">
                  <c:v>419.42999268</c:v>
                </c:pt>
                <c:pt idx="1601">
                  <c:v>419.48999022999999</c:v>
                </c:pt>
                <c:pt idx="1602">
                  <c:v>419.54998778999999</c:v>
                </c:pt>
                <c:pt idx="1603">
                  <c:v>419.60998534999999</c:v>
                </c:pt>
                <c:pt idx="1604">
                  <c:v>419.67001342999998</c:v>
                </c:pt>
                <c:pt idx="1605">
                  <c:v>419.73001098999998</c:v>
                </c:pt>
                <c:pt idx="1606">
                  <c:v>419.79000853999997</c:v>
                </c:pt>
                <c:pt idx="1607">
                  <c:v>419.85000609999997</c:v>
                </c:pt>
                <c:pt idx="1608">
                  <c:v>419.91000365999997</c:v>
                </c:pt>
                <c:pt idx="1609">
                  <c:v>419.97000121999997</c:v>
                </c:pt>
                <c:pt idx="1610">
                  <c:v>420.04000853999997</c:v>
                </c:pt>
                <c:pt idx="1611">
                  <c:v>420.10000609999997</c:v>
                </c:pt>
                <c:pt idx="1612">
                  <c:v>420.17001342999998</c:v>
                </c:pt>
                <c:pt idx="1613">
                  <c:v>420.23999022999999</c:v>
                </c:pt>
                <c:pt idx="1614">
                  <c:v>420.30999756</c:v>
                </c:pt>
                <c:pt idx="1615">
                  <c:v>420.38000488</c:v>
                </c:pt>
                <c:pt idx="1616">
                  <c:v>420.45001221000001</c:v>
                </c:pt>
                <c:pt idx="1617">
                  <c:v>420.51998901000002</c:v>
                </c:pt>
                <c:pt idx="1618">
                  <c:v>420.58999634000003</c:v>
                </c:pt>
                <c:pt idx="1619">
                  <c:v>420.66000365999997</c:v>
                </c:pt>
                <c:pt idx="1620">
                  <c:v>420.73999022999999</c:v>
                </c:pt>
                <c:pt idx="1621">
                  <c:v>420.80999756</c:v>
                </c:pt>
                <c:pt idx="1622">
                  <c:v>420.89001465000001</c:v>
                </c:pt>
                <c:pt idx="1623">
                  <c:v>420.97000121999997</c:v>
                </c:pt>
                <c:pt idx="1624">
                  <c:v>421.04000853999997</c:v>
                </c:pt>
                <c:pt idx="1625">
                  <c:v>421.11999512</c:v>
                </c:pt>
                <c:pt idx="1626">
                  <c:v>421.20001221000001</c:v>
                </c:pt>
                <c:pt idx="1627">
                  <c:v>421.27999878000003</c:v>
                </c:pt>
                <c:pt idx="1628">
                  <c:v>421.36999512</c:v>
                </c:pt>
                <c:pt idx="1629">
                  <c:v>421.45001221000001</c:v>
                </c:pt>
                <c:pt idx="1630">
                  <c:v>421.52999878000003</c:v>
                </c:pt>
                <c:pt idx="1631">
                  <c:v>421.61999512</c:v>
                </c:pt>
                <c:pt idx="1632">
                  <c:v>421.70001221000001</c:v>
                </c:pt>
                <c:pt idx="1633">
                  <c:v>421.79000853999997</c:v>
                </c:pt>
                <c:pt idx="1634">
                  <c:v>421.88000488</c:v>
                </c:pt>
                <c:pt idx="1635">
                  <c:v>421.95999146000003</c:v>
                </c:pt>
                <c:pt idx="1636">
                  <c:v>422.04998778999999</c:v>
                </c:pt>
                <c:pt idx="1637">
                  <c:v>422.14001465000001</c:v>
                </c:pt>
                <c:pt idx="1638">
                  <c:v>422.23001098999998</c:v>
                </c:pt>
                <c:pt idx="1639">
                  <c:v>422.32000732</c:v>
                </c:pt>
                <c:pt idx="1640">
                  <c:v>422.42001342999998</c:v>
                </c:pt>
                <c:pt idx="1641">
                  <c:v>422.51000977000001</c:v>
                </c:pt>
                <c:pt idx="1642">
                  <c:v>422.60998534999999</c:v>
                </c:pt>
                <c:pt idx="1643">
                  <c:v>422.70001221000001</c:v>
                </c:pt>
                <c:pt idx="1644">
                  <c:v>422.79998778999999</c:v>
                </c:pt>
                <c:pt idx="1645">
                  <c:v>422.89001465000001</c:v>
                </c:pt>
                <c:pt idx="1646">
                  <c:v>422.98999022999999</c:v>
                </c:pt>
                <c:pt idx="1647">
                  <c:v>423.08999634000003</c:v>
                </c:pt>
                <c:pt idx="1648">
                  <c:v>423.19000244</c:v>
                </c:pt>
                <c:pt idx="1649">
                  <c:v>423.29000853999997</c:v>
                </c:pt>
                <c:pt idx="1650">
                  <c:v>423.39001465000001</c:v>
                </c:pt>
                <c:pt idx="1651">
                  <c:v>423.5</c:v>
                </c:pt>
                <c:pt idx="1652">
                  <c:v>423.60000609999997</c:v>
                </c:pt>
                <c:pt idx="1653">
                  <c:v>423.70999146000003</c:v>
                </c:pt>
                <c:pt idx="1654">
                  <c:v>423.80999756</c:v>
                </c:pt>
                <c:pt idx="1655">
                  <c:v>423.92001342999998</c:v>
                </c:pt>
                <c:pt idx="1656">
                  <c:v>424.01998901000002</c:v>
                </c:pt>
                <c:pt idx="1657">
                  <c:v>424.13000488</c:v>
                </c:pt>
                <c:pt idx="1658">
                  <c:v>424.23999022999999</c:v>
                </c:pt>
                <c:pt idx="1659">
                  <c:v>424.35000609999997</c:v>
                </c:pt>
                <c:pt idx="1660">
                  <c:v>424.45999146000003</c:v>
                </c:pt>
                <c:pt idx="1661">
                  <c:v>424.57000732</c:v>
                </c:pt>
                <c:pt idx="1662">
                  <c:v>424.69000244</c:v>
                </c:pt>
                <c:pt idx="1663">
                  <c:v>424.79998778999999</c:v>
                </c:pt>
                <c:pt idx="1664">
                  <c:v>424.91000365999997</c:v>
                </c:pt>
                <c:pt idx="1665">
                  <c:v>425.02999878000003</c:v>
                </c:pt>
                <c:pt idx="1666">
                  <c:v>425.14999390000003</c:v>
                </c:pt>
                <c:pt idx="1667">
                  <c:v>425.26000977000001</c:v>
                </c:pt>
                <c:pt idx="1668">
                  <c:v>425.38000488</c:v>
                </c:pt>
                <c:pt idx="1669">
                  <c:v>425.5</c:v>
                </c:pt>
                <c:pt idx="1670">
                  <c:v>425.61999512</c:v>
                </c:pt>
                <c:pt idx="1671">
                  <c:v>425.73999022999999</c:v>
                </c:pt>
                <c:pt idx="1672">
                  <c:v>425.85998534999999</c:v>
                </c:pt>
                <c:pt idx="1673">
                  <c:v>425.98001098999998</c:v>
                </c:pt>
                <c:pt idx="1674">
                  <c:v>426.10000609999997</c:v>
                </c:pt>
                <c:pt idx="1675">
                  <c:v>426.23001098999998</c:v>
                </c:pt>
                <c:pt idx="1676">
                  <c:v>426.35000609999997</c:v>
                </c:pt>
                <c:pt idx="1677">
                  <c:v>426.47000121999997</c:v>
                </c:pt>
                <c:pt idx="1678">
                  <c:v>426.60000609999997</c:v>
                </c:pt>
                <c:pt idx="1679">
                  <c:v>426.73001098999998</c:v>
                </c:pt>
                <c:pt idx="1680">
                  <c:v>426.85000609999997</c:v>
                </c:pt>
                <c:pt idx="1681">
                  <c:v>426.98001098999998</c:v>
                </c:pt>
                <c:pt idx="1682">
                  <c:v>427.10998534999999</c:v>
                </c:pt>
                <c:pt idx="1683">
                  <c:v>427.23999022999999</c:v>
                </c:pt>
                <c:pt idx="1684">
                  <c:v>427.36999512</c:v>
                </c:pt>
                <c:pt idx="1685">
                  <c:v>427.5</c:v>
                </c:pt>
                <c:pt idx="1686">
                  <c:v>427.63000488</c:v>
                </c:pt>
                <c:pt idx="1687">
                  <c:v>427.76998901000002</c:v>
                </c:pt>
                <c:pt idx="1688">
                  <c:v>427.89999390000003</c:v>
                </c:pt>
                <c:pt idx="1689">
                  <c:v>428.02999878000003</c:v>
                </c:pt>
                <c:pt idx="1690">
                  <c:v>428.17001342999998</c:v>
                </c:pt>
                <c:pt idx="1691">
                  <c:v>428.30999756</c:v>
                </c:pt>
                <c:pt idx="1692">
                  <c:v>428.44000244</c:v>
                </c:pt>
                <c:pt idx="1693">
                  <c:v>428.57998657000002</c:v>
                </c:pt>
                <c:pt idx="1694">
                  <c:v>428.72000121999997</c:v>
                </c:pt>
                <c:pt idx="1695">
                  <c:v>428.85998534999999</c:v>
                </c:pt>
                <c:pt idx="1696">
                  <c:v>429</c:v>
                </c:pt>
                <c:pt idx="1697">
                  <c:v>429.14001465000001</c:v>
                </c:pt>
                <c:pt idx="1698">
                  <c:v>429.27999878000003</c:v>
                </c:pt>
                <c:pt idx="1699">
                  <c:v>429.42001342999998</c:v>
                </c:pt>
                <c:pt idx="1700">
                  <c:v>429.55999756</c:v>
                </c:pt>
                <c:pt idx="1701">
                  <c:v>429.70999146000003</c:v>
                </c:pt>
                <c:pt idx="1702">
                  <c:v>429.85000609999997</c:v>
                </c:pt>
                <c:pt idx="1703">
                  <c:v>429.98999022999999</c:v>
                </c:pt>
                <c:pt idx="1704">
                  <c:v>430.14001465000001</c:v>
                </c:pt>
                <c:pt idx="1705">
                  <c:v>430.29000853999997</c:v>
                </c:pt>
                <c:pt idx="1706">
                  <c:v>430.42999268</c:v>
                </c:pt>
                <c:pt idx="1707">
                  <c:v>430.57998657000002</c:v>
                </c:pt>
                <c:pt idx="1708">
                  <c:v>430.73001098999998</c:v>
                </c:pt>
                <c:pt idx="1709">
                  <c:v>430.88000488</c:v>
                </c:pt>
                <c:pt idx="1710">
                  <c:v>431.02999878000003</c:v>
                </c:pt>
                <c:pt idx="1711">
                  <c:v>431.17999268</c:v>
                </c:pt>
                <c:pt idx="1712">
                  <c:v>431.32998657000002</c:v>
                </c:pt>
                <c:pt idx="1713">
                  <c:v>431.48001098999998</c:v>
                </c:pt>
                <c:pt idx="1714">
                  <c:v>431.63000488</c:v>
                </c:pt>
                <c:pt idx="1715">
                  <c:v>431.79000853999997</c:v>
                </c:pt>
                <c:pt idx="1716">
                  <c:v>431.94000244</c:v>
                </c:pt>
                <c:pt idx="1717">
                  <c:v>432.10000609999997</c:v>
                </c:pt>
                <c:pt idx="1718">
                  <c:v>432.25</c:v>
                </c:pt>
                <c:pt idx="1719">
                  <c:v>432.41000365999997</c:v>
                </c:pt>
                <c:pt idx="1720">
                  <c:v>432.55999756</c:v>
                </c:pt>
                <c:pt idx="1721">
                  <c:v>432.72000121999997</c:v>
                </c:pt>
                <c:pt idx="1722">
                  <c:v>432.88000488</c:v>
                </c:pt>
                <c:pt idx="1723">
                  <c:v>433.04000853999997</c:v>
                </c:pt>
                <c:pt idx="1724">
                  <c:v>433.20001221000001</c:v>
                </c:pt>
                <c:pt idx="1725">
                  <c:v>433.35998534999999</c:v>
                </c:pt>
                <c:pt idx="1726">
                  <c:v>433.51998901000002</c:v>
                </c:pt>
                <c:pt idx="1727">
                  <c:v>433.67999268</c:v>
                </c:pt>
                <c:pt idx="1728">
                  <c:v>433.83999634000003</c:v>
                </c:pt>
                <c:pt idx="1729">
                  <c:v>434</c:v>
                </c:pt>
                <c:pt idx="1730">
                  <c:v>434.17001342999998</c:v>
                </c:pt>
                <c:pt idx="1731">
                  <c:v>434.32998657000002</c:v>
                </c:pt>
                <c:pt idx="1732">
                  <c:v>434.48999022999999</c:v>
                </c:pt>
                <c:pt idx="1733">
                  <c:v>434.66000365999997</c:v>
                </c:pt>
                <c:pt idx="1734">
                  <c:v>434.82998657000002</c:v>
                </c:pt>
                <c:pt idx="1735">
                  <c:v>434.98999022999999</c:v>
                </c:pt>
                <c:pt idx="1736">
                  <c:v>435.16000365999997</c:v>
                </c:pt>
                <c:pt idx="1737">
                  <c:v>435.32998657000002</c:v>
                </c:pt>
                <c:pt idx="1738">
                  <c:v>435.48999022999999</c:v>
                </c:pt>
                <c:pt idx="1739">
                  <c:v>435.66000365999997</c:v>
                </c:pt>
                <c:pt idx="1740">
                  <c:v>435.82998657000002</c:v>
                </c:pt>
                <c:pt idx="1741">
                  <c:v>436</c:v>
                </c:pt>
                <c:pt idx="1742">
                  <c:v>436.17001342999998</c:v>
                </c:pt>
                <c:pt idx="1743">
                  <c:v>436.33999634000003</c:v>
                </c:pt>
                <c:pt idx="1744">
                  <c:v>436.51000977000001</c:v>
                </c:pt>
                <c:pt idx="1745">
                  <c:v>436.69000244</c:v>
                </c:pt>
                <c:pt idx="1746">
                  <c:v>436.85998534999999</c:v>
                </c:pt>
                <c:pt idx="1747">
                  <c:v>437.02999878000003</c:v>
                </c:pt>
                <c:pt idx="1748">
                  <c:v>437.20999146000003</c:v>
                </c:pt>
                <c:pt idx="1749">
                  <c:v>437.38000488</c:v>
                </c:pt>
                <c:pt idx="1750">
                  <c:v>437.55999756</c:v>
                </c:pt>
                <c:pt idx="1751">
                  <c:v>437.73001098999998</c:v>
                </c:pt>
                <c:pt idx="1752">
                  <c:v>437.91000365999997</c:v>
                </c:pt>
                <c:pt idx="1753">
                  <c:v>438.07998657000002</c:v>
                </c:pt>
                <c:pt idx="1754">
                  <c:v>438.26000977000001</c:v>
                </c:pt>
                <c:pt idx="1755">
                  <c:v>438.44000244</c:v>
                </c:pt>
                <c:pt idx="1756">
                  <c:v>438.60998534999999</c:v>
                </c:pt>
                <c:pt idx="1757">
                  <c:v>438.79000853999997</c:v>
                </c:pt>
                <c:pt idx="1758">
                  <c:v>438.97000121999997</c:v>
                </c:pt>
                <c:pt idx="1759">
                  <c:v>439.14999390000003</c:v>
                </c:pt>
                <c:pt idx="1760">
                  <c:v>439.32998657000002</c:v>
                </c:pt>
                <c:pt idx="1761">
                  <c:v>439.51000977000001</c:v>
                </c:pt>
                <c:pt idx="1762">
                  <c:v>439.70001221000001</c:v>
                </c:pt>
                <c:pt idx="1763">
                  <c:v>439.88000488</c:v>
                </c:pt>
                <c:pt idx="1764">
                  <c:v>440.05999756</c:v>
                </c:pt>
                <c:pt idx="1765">
                  <c:v>440.23999022999999</c:v>
                </c:pt>
                <c:pt idx="1766">
                  <c:v>440.42999268</c:v>
                </c:pt>
                <c:pt idx="1767">
                  <c:v>440.60998534999999</c:v>
                </c:pt>
                <c:pt idx="1768">
                  <c:v>440.79998778999999</c:v>
                </c:pt>
                <c:pt idx="1769">
                  <c:v>440.98001098999998</c:v>
                </c:pt>
                <c:pt idx="1770">
                  <c:v>441.17001342999998</c:v>
                </c:pt>
                <c:pt idx="1771">
                  <c:v>441.35000609999997</c:v>
                </c:pt>
                <c:pt idx="1772">
                  <c:v>441.54000853999997</c:v>
                </c:pt>
                <c:pt idx="1773">
                  <c:v>441.73001098999998</c:v>
                </c:pt>
                <c:pt idx="1774">
                  <c:v>441.92001342999998</c:v>
                </c:pt>
                <c:pt idx="1775">
                  <c:v>442.10998534999999</c:v>
                </c:pt>
                <c:pt idx="1776">
                  <c:v>442.29998778999999</c:v>
                </c:pt>
                <c:pt idx="1777">
                  <c:v>442.48999022999999</c:v>
                </c:pt>
                <c:pt idx="1778">
                  <c:v>442.67999268</c:v>
                </c:pt>
                <c:pt idx="1779">
                  <c:v>442.86999512</c:v>
                </c:pt>
                <c:pt idx="1780">
                  <c:v>443.05999756</c:v>
                </c:pt>
                <c:pt idx="1781">
                  <c:v>443.25</c:v>
                </c:pt>
                <c:pt idx="1782">
                  <c:v>443.44000244</c:v>
                </c:pt>
                <c:pt idx="1783">
                  <c:v>443.63000488</c:v>
                </c:pt>
                <c:pt idx="1784">
                  <c:v>443.82998657000002</c:v>
                </c:pt>
                <c:pt idx="1785">
                  <c:v>444.01998901000002</c:v>
                </c:pt>
                <c:pt idx="1786">
                  <c:v>444.20999146000003</c:v>
                </c:pt>
                <c:pt idx="1787">
                  <c:v>444.41000365999997</c:v>
                </c:pt>
                <c:pt idx="1788">
                  <c:v>444.60000609999997</c:v>
                </c:pt>
                <c:pt idx="1789">
                  <c:v>444.79998778999999</c:v>
                </c:pt>
                <c:pt idx="1790">
                  <c:v>444.98999022999999</c:v>
                </c:pt>
                <c:pt idx="1791">
                  <c:v>445.19000244</c:v>
                </c:pt>
                <c:pt idx="1792">
                  <c:v>445.39001465000001</c:v>
                </c:pt>
                <c:pt idx="1793">
                  <c:v>445.58999634000003</c:v>
                </c:pt>
                <c:pt idx="1794">
                  <c:v>445.77999878000003</c:v>
                </c:pt>
                <c:pt idx="1795">
                  <c:v>445.98001098999998</c:v>
                </c:pt>
                <c:pt idx="1796">
                  <c:v>446.17999268</c:v>
                </c:pt>
                <c:pt idx="1797">
                  <c:v>446.38000488</c:v>
                </c:pt>
                <c:pt idx="1798">
                  <c:v>446.57998657000002</c:v>
                </c:pt>
                <c:pt idx="1799">
                  <c:v>446.77999878000003</c:v>
                </c:pt>
                <c:pt idx="1800">
                  <c:v>446.98001098999998</c:v>
                </c:pt>
                <c:pt idx="1801">
                  <c:v>447.17999268</c:v>
                </c:pt>
                <c:pt idx="1802">
                  <c:v>447.39001465000001</c:v>
                </c:pt>
                <c:pt idx="1803">
                  <c:v>447.58999634000003</c:v>
                </c:pt>
                <c:pt idx="1804">
                  <c:v>447.79000853999997</c:v>
                </c:pt>
                <c:pt idx="1805">
                  <c:v>447.98999022999999</c:v>
                </c:pt>
                <c:pt idx="1806">
                  <c:v>448.20001221000001</c:v>
                </c:pt>
                <c:pt idx="1807">
                  <c:v>448.39999390000003</c:v>
                </c:pt>
                <c:pt idx="1808">
                  <c:v>448.60000609999997</c:v>
                </c:pt>
                <c:pt idx="1809">
                  <c:v>448.80999756</c:v>
                </c:pt>
                <c:pt idx="1810">
                  <c:v>449.01998901000002</c:v>
                </c:pt>
                <c:pt idx="1811">
                  <c:v>449.22000121999997</c:v>
                </c:pt>
                <c:pt idx="1812">
                  <c:v>449.42999268</c:v>
                </c:pt>
                <c:pt idx="1813">
                  <c:v>449.64001465000001</c:v>
                </c:pt>
                <c:pt idx="1814">
                  <c:v>449.83999634000003</c:v>
                </c:pt>
                <c:pt idx="1815">
                  <c:v>450.04998778999999</c:v>
                </c:pt>
                <c:pt idx="1816">
                  <c:v>450.26000977000001</c:v>
                </c:pt>
                <c:pt idx="1817">
                  <c:v>450.47000121999997</c:v>
                </c:pt>
                <c:pt idx="1818">
                  <c:v>450.67999268</c:v>
                </c:pt>
                <c:pt idx="1819">
                  <c:v>450.89001465000001</c:v>
                </c:pt>
                <c:pt idx="1820">
                  <c:v>451.10000609999997</c:v>
                </c:pt>
                <c:pt idx="1821">
                  <c:v>451.30999756</c:v>
                </c:pt>
                <c:pt idx="1822">
                  <c:v>451.51998901000002</c:v>
                </c:pt>
                <c:pt idx="1823">
                  <c:v>451.73001098999998</c:v>
                </c:pt>
                <c:pt idx="1824">
                  <c:v>451.94000244</c:v>
                </c:pt>
                <c:pt idx="1825">
                  <c:v>452.14999390000003</c:v>
                </c:pt>
                <c:pt idx="1826">
                  <c:v>452.36999512</c:v>
                </c:pt>
                <c:pt idx="1827">
                  <c:v>452.57998657000002</c:v>
                </c:pt>
                <c:pt idx="1828">
                  <c:v>452.79000853999997</c:v>
                </c:pt>
                <c:pt idx="1829">
                  <c:v>453</c:v>
                </c:pt>
                <c:pt idx="1830">
                  <c:v>453.22000121999997</c:v>
                </c:pt>
                <c:pt idx="1831">
                  <c:v>453.42999268</c:v>
                </c:pt>
                <c:pt idx="1832">
                  <c:v>453.64001465000001</c:v>
                </c:pt>
                <c:pt idx="1833">
                  <c:v>453.85998534999999</c:v>
                </c:pt>
                <c:pt idx="1834">
                  <c:v>454.07000732</c:v>
                </c:pt>
                <c:pt idx="1835">
                  <c:v>454.29000853999997</c:v>
                </c:pt>
                <c:pt idx="1836">
                  <c:v>454.5</c:v>
                </c:pt>
                <c:pt idx="1837">
                  <c:v>454.72000121999997</c:v>
                </c:pt>
                <c:pt idx="1838">
                  <c:v>454.92999268</c:v>
                </c:pt>
                <c:pt idx="1839">
                  <c:v>455.14999390000003</c:v>
                </c:pt>
                <c:pt idx="1840">
                  <c:v>455.35998534999999</c:v>
                </c:pt>
                <c:pt idx="1841">
                  <c:v>455.57998657000002</c:v>
                </c:pt>
                <c:pt idx="1842">
                  <c:v>455.79000853999997</c:v>
                </c:pt>
                <c:pt idx="1843">
                  <c:v>456.01000977000001</c:v>
                </c:pt>
                <c:pt idx="1844">
                  <c:v>456.23001098999998</c:v>
                </c:pt>
                <c:pt idx="1845">
                  <c:v>456.45001221000001</c:v>
                </c:pt>
                <c:pt idx="1846">
                  <c:v>456.66000365999997</c:v>
                </c:pt>
                <c:pt idx="1847">
                  <c:v>456.88000488</c:v>
                </c:pt>
                <c:pt idx="1848">
                  <c:v>457.10000609999997</c:v>
                </c:pt>
                <c:pt idx="1849">
                  <c:v>457.32000732</c:v>
                </c:pt>
                <c:pt idx="1850">
                  <c:v>457.52999878000003</c:v>
                </c:pt>
                <c:pt idx="1851">
                  <c:v>457.75</c:v>
                </c:pt>
                <c:pt idx="1852">
                  <c:v>457.97000121999997</c:v>
                </c:pt>
                <c:pt idx="1853">
                  <c:v>458.19000244</c:v>
                </c:pt>
                <c:pt idx="1854">
                  <c:v>458.41000365999997</c:v>
                </c:pt>
                <c:pt idx="1855">
                  <c:v>458.63000488</c:v>
                </c:pt>
                <c:pt idx="1856">
                  <c:v>458.85000609999997</c:v>
                </c:pt>
                <c:pt idx="1857">
                  <c:v>459.07000732</c:v>
                </c:pt>
                <c:pt idx="1858">
                  <c:v>459.29000853999997</c:v>
                </c:pt>
                <c:pt idx="1859">
                  <c:v>459.5</c:v>
                </c:pt>
                <c:pt idx="1860">
                  <c:v>459.73001098999998</c:v>
                </c:pt>
                <c:pt idx="1861">
                  <c:v>459.95001221000001</c:v>
                </c:pt>
                <c:pt idx="1862">
                  <c:v>460.17001342999998</c:v>
                </c:pt>
                <c:pt idx="1863">
                  <c:v>460.39001465000001</c:v>
                </c:pt>
                <c:pt idx="1864">
                  <c:v>460.60998534999999</c:v>
                </c:pt>
                <c:pt idx="1865">
                  <c:v>460.82998657000002</c:v>
                </c:pt>
                <c:pt idx="1866">
                  <c:v>461.04998778999999</c:v>
                </c:pt>
                <c:pt idx="1867">
                  <c:v>461.26998901000002</c:v>
                </c:pt>
                <c:pt idx="1868">
                  <c:v>461.5</c:v>
                </c:pt>
                <c:pt idx="1869">
                  <c:v>461.72000121999997</c:v>
                </c:pt>
                <c:pt idx="1870">
                  <c:v>461.94000244</c:v>
                </c:pt>
                <c:pt idx="1871">
                  <c:v>462.17001342999998</c:v>
                </c:pt>
                <c:pt idx="1872">
                  <c:v>462.39001465000001</c:v>
                </c:pt>
                <c:pt idx="1873">
                  <c:v>462.60998534999999</c:v>
                </c:pt>
                <c:pt idx="1874">
                  <c:v>462.83999634000003</c:v>
                </c:pt>
                <c:pt idx="1875">
                  <c:v>463.05999756</c:v>
                </c:pt>
                <c:pt idx="1876">
                  <c:v>463.27999878000003</c:v>
                </c:pt>
                <c:pt idx="1877">
                  <c:v>463.51000977000001</c:v>
                </c:pt>
                <c:pt idx="1878">
                  <c:v>463.73999022999999</c:v>
                </c:pt>
                <c:pt idx="1879">
                  <c:v>463.95999146000003</c:v>
                </c:pt>
                <c:pt idx="1880">
                  <c:v>464.19000244</c:v>
                </c:pt>
                <c:pt idx="1881">
                  <c:v>464.41000365999997</c:v>
                </c:pt>
                <c:pt idx="1882">
                  <c:v>464.64001465000001</c:v>
                </c:pt>
                <c:pt idx="1883">
                  <c:v>464.85998534999999</c:v>
                </c:pt>
                <c:pt idx="1884">
                  <c:v>465.08999634000003</c:v>
                </c:pt>
                <c:pt idx="1885">
                  <c:v>465.32000732</c:v>
                </c:pt>
                <c:pt idx="1886">
                  <c:v>465.54998778999999</c:v>
                </c:pt>
                <c:pt idx="1887">
                  <c:v>465.76998901000002</c:v>
                </c:pt>
                <c:pt idx="1888">
                  <c:v>466</c:v>
                </c:pt>
                <c:pt idx="1889">
                  <c:v>466.23001098999998</c:v>
                </c:pt>
                <c:pt idx="1890">
                  <c:v>466.45999146000003</c:v>
                </c:pt>
                <c:pt idx="1891">
                  <c:v>466.67999268</c:v>
                </c:pt>
                <c:pt idx="1892">
                  <c:v>466.91000365999997</c:v>
                </c:pt>
                <c:pt idx="1893">
                  <c:v>467.14001465000001</c:v>
                </c:pt>
                <c:pt idx="1894">
                  <c:v>467.36999512</c:v>
                </c:pt>
                <c:pt idx="1895">
                  <c:v>467.60000609999997</c:v>
                </c:pt>
                <c:pt idx="1896">
                  <c:v>467.82998657000002</c:v>
                </c:pt>
                <c:pt idx="1897">
                  <c:v>468.05999756</c:v>
                </c:pt>
                <c:pt idx="1898">
                  <c:v>468.29000853999997</c:v>
                </c:pt>
                <c:pt idx="1899">
                  <c:v>468.52999878000003</c:v>
                </c:pt>
                <c:pt idx="1900">
                  <c:v>468.76000977000001</c:v>
                </c:pt>
                <c:pt idx="1901">
                  <c:v>468.98999022999999</c:v>
                </c:pt>
                <c:pt idx="1902">
                  <c:v>469.22000121999997</c:v>
                </c:pt>
                <c:pt idx="1903">
                  <c:v>469.45001221000001</c:v>
                </c:pt>
                <c:pt idx="1904">
                  <c:v>469.69000244</c:v>
                </c:pt>
                <c:pt idx="1905">
                  <c:v>469.92001342999998</c:v>
                </c:pt>
                <c:pt idx="1906">
                  <c:v>470.14999390000003</c:v>
                </c:pt>
                <c:pt idx="1907">
                  <c:v>470.38000488</c:v>
                </c:pt>
                <c:pt idx="1908">
                  <c:v>470.61999512</c:v>
                </c:pt>
                <c:pt idx="1909">
                  <c:v>470.85000609999997</c:v>
                </c:pt>
                <c:pt idx="1910">
                  <c:v>471.08999634000003</c:v>
                </c:pt>
                <c:pt idx="1911">
                  <c:v>471.32000732</c:v>
                </c:pt>
                <c:pt idx="1912">
                  <c:v>471.55999756</c:v>
                </c:pt>
                <c:pt idx="1913">
                  <c:v>471.79000853999997</c:v>
                </c:pt>
                <c:pt idx="1914">
                  <c:v>472.02999878000003</c:v>
                </c:pt>
                <c:pt idx="1915">
                  <c:v>472.26000977000001</c:v>
                </c:pt>
                <c:pt idx="1916">
                  <c:v>472.5</c:v>
                </c:pt>
                <c:pt idx="1917">
                  <c:v>472.73999022999999</c:v>
                </c:pt>
                <c:pt idx="1918">
                  <c:v>472.97000121999997</c:v>
                </c:pt>
                <c:pt idx="1919">
                  <c:v>473.20999146000003</c:v>
                </c:pt>
                <c:pt idx="1920">
                  <c:v>473.45001221000001</c:v>
                </c:pt>
                <c:pt idx="1921">
                  <c:v>473.69000244</c:v>
                </c:pt>
                <c:pt idx="1922">
                  <c:v>473.92999268</c:v>
                </c:pt>
                <c:pt idx="1923">
                  <c:v>474.16000365999997</c:v>
                </c:pt>
                <c:pt idx="1924">
                  <c:v>474.39999390000003</c:v>
                </c:pt>
                <c:pt idx="1925">
                  <c:v>474.64001465000001</c:v>
                </c:pt>
                <c:pt idx="1926">
                  <c:v>474.88000488</c:v>
                </c:pt>
                <c:pt idx="1927">
                  <c:v>475.11999512</c:v>
                </c:pt>
                <c:pt idx="1928">
                  <c:v>475.35998534999999</c:v>
                </c:pt>
                <c:pt idx="1929">
                  <c:v>475.60000609999997</c:v>
                </c:pt>
                <c:pt idx="1930">
                  <c:v>475.85000609999997</c:v>
                </c:pt>
                <c:pt idx="1931">
                  <c:v>476.08999634000003</c:v>
                </c:pt>
                <c:pt idx="1932">
                  <c:v>476.32998657000002</c:v>
                </c:pt>
                <c:pt idx="1933">
                  <c:v>476.57000732</c:v>
                </c:pt>
                <c:pt idx="1934">
                  <c:v>476.80999756</c:v>
                </c:pt>
                <c:pt idx="1935">
                  <c:v>477.04998778999999</c:v>
                </c:pt>
                <c:pt idx="1936">
                  <c:v>477.29998778999999</c:v>
                </c:pt>
                <c:pt idx="1937">
                  <c:v>477.54000853999997</c:v>
                </c:pt>
                <c:pt idx="1938">
                  <c:v>477.79000853999997</c:v>
                </c:pt>
                <c:pt idx="1939">
                  <c:v>478.02999878000003</c:v>
                </c:pt>
                <c:pt idx="1940">
                  <c:v>478.26998901000002</c:v>
                </c:pt>
                <c:pt idx="1941">
                  <c:v>478.51998901000002</c:v>
                </c:pt>
                <c:pt idx="1942">
                  <c:v>478.76000977000001</c:v>
                </c:pt>
                <c:pt idx="1943">
                  <c:v>479.01000977000001</c:v>
                </c:pt>
                <c:pt idx="1944">
                  <c:v>479.25</c:v>
                </c:pt>
                <c:pt idx="1945">
                  <c:v>479.5</c:v>
                </c:pt>
                <c:pt idx="1946">
                  <c:v>479.75</c:v>
                </c:pt>
                <c:pt idx="1947">
                  <c:v>479.98999022999999</c:v>
                </c:pt>
                <c:pt idx="1948">
                  <c:v>480.23999022999999</c:v>
                </c:pt>
                <c:pt idx="1949">
                  <c:v>480.48999022999999</c:v>
                </c:pt>
                <c:pt idx="1950">
                  <c:v>480.73001098999998</c:v>
                </c:pt>
                <c:pt idx="1951">
                  <c:v>480.98001098999998</c:v>
                </c:pt>
                <c:pt idx="1952">
                  <c:v>481.23001098999998</c:v>
                </c:pt>
                <c:pt idx="1953">
                  <c:v>481.48001098999998</c:v>
                </c:pt>
                <c:pt idx="1954">
                  <c:v>481.73001098999998</c:v>
                </c:pt>
                <c:pt idx="1955">
                  <c:v>481.98001098999998</c:v>
                </c:pt>
                <c:pt idx="1956">
                  <c:v>482.23001098999998</c:v>
                </c:pt>
                <c:pt idx="1957">
                  <c:v>482.48001098999998</c:v>
                </c:pt>
                <c:pt idx="1958">
                  <c:v>482.73001098999998</c:v>
                </c:pt>
                <c:pt idx="1959">
                  <c:v>482.98001098999998</c:v>
                </c:pt>
                <c:pt idx="1960">
                  <c:v>483.23001098999998</c:v>
                </c:pt>
                <c:pt idx="1961">
                  <c:v>483.48001098999998</c:v>
                </c:pt>
                <c:pt idx="1962">
                  <c:v>483.73001098999998</c:v>
                </c:pt>
                <c:pt idx="1963">
                  <c:v>483.98001098999998</c:v>
                </c:pt>
                <c:pt idx="1964">
                  <c:v>484.23999022999999</c:v>
                </c:pt>
                <c:pt idx="1965">
                  <c:v>484.48999022999999</c:v>
                </c:pt>
                <c:pt idx="1966">
                  <c:v>484.73999022999999</c:v>
                </c:pt>
                <c:pt idx="1967">
                  <c:v>484.98999022999999</c:v>
                </c:pt>
                <c:pt idx="1968">
                  <c:v>485.25</c:v>
                </c:pt>
                <c:pt idx="1969">
                  <c:v>485.5</c:v>
                </c:pt>
                <c:pt idx="1970">
                  <c:v>485.76000977000001</c:v>
                </c:pt>
                <c:pt idx="1971">
                  <c:v>486.01000977000001</c:v>
                </c:pt>
                <c:pt idx="1972">
                  <c:v>486.26998901000002</c:v>
                </c:pt>
                <c:pt idx="1973">
                  <c:v>486.51998901000002</c:v>
                </c:pt>
                <c:pt idx="1974">
                  <c:v>486.77999878000003</c:v>
                </c:pt>
                <c:pt idx="1975">
                  <c:v>487.02999878000003</c:v>
                </c:pt>
                <c:pt idx="1976">
                  <c:v>487.29000853999997</c:v>
                </c:pt>
                <c:pt idx="1977">
                  <c:v>487.54000853999997</c:v>
                </c:pt>
                <c:pt idx="1978">
                  <c:v>487.79998778999999</c:v>
                </c:pt>
                <c:pt idx="1979">
                  <c:v>488.05999756</c:v>
                </c:pt>
                <c:pt idx="1980">
                  <c:v>488.30999756</c:v>
                </c:pt>
                <c:pt idx="1981">
                  <c:v>488.57000732</c:v>
                </c:pt>
                <c:pt idx="1982">
                  <c:v>488.82998657000002</c:v>
                </c:pt>
                <c:pt idx="1983">
                  <c:v>489.08999634000003</c:v>
                </c:pt>
                <c:pt idx="1984">
                  <c:v>489.33999634000003</c:v>
                </c:pt>
                <c:pt idx="1985">
                  <c:v>489.60000609999997</c:v>
                </c:pt>
                <c:pt idx="1986">
                  <c:v>489.85998534999999</c:v>
                </c:pt>
                <c:pt idx="1987">
                  <c:v>490.11999512</c:v>
                </c:pt>
                <c:pt idx="1988">
                  <c:v>490.38000488</c:v>
                </c:pt>
                <c:pt idx="1989">
                  <c:v>490.64001465000001</c:v>
                </c:pt>
                <c:pt idx="1990">
                  <c:v>490.89999390000003</c:v>
                </c:pt>
                <c:pt idx="1991">
                  <c:v>491.16000365999997</c:v>
                </c:pt>
                <c:pt idx="1992">
                  <c:v>491.42001342999998</c:v>
                </c:pt>
                <c:pt idx="1993">
                  <c:v>491.67999268</c:v>
                </c:pt>
                <c:pt idx="1994">
                  <c:v>491.94000244</c:v>
                </c:pt>
                <c:pt idx="1995">
                  <c:v>492.20999146000003</c:v>
                </c:pt>
                <c:pt idx="1996">
                  <c:v>492.47000121999997</c:v>
                </c:pt>
                <c:pt idx="1997">
                  <c:v>492.73001098999998</c:v>
                </c:pt>
                <c:pt idx="1998">
                  <c:v>492.98999022999999</c:v>
                </c:pt>
                <c:pt idx="1999">
                  <c:v>493.26000977000001</c:v>
                </c:pt>
              </c:numCache>
            </c:numRef>
          </c:yVal>
          <c:smooth val="1"/>
          <c:extLst>
            <c:ext xmlns:c16="http://schemas.microsoft.com/office/drawing/2014/chart" uri="{C3380CC4-5D6E-409C-BE32-E72D297353CC}">
              <c16:uniqueId val="{00000000-0555-4CF6-ABEF-04C79482BCEA}"/>
            </c:ext>
          </c:extLst>
        </c:ser>
        <c:ser>
          <c:idx val="1"/>
          <c:order val="1"/>
          <c:tx>
            <c:v>Modified Head</c:v>
          </c:tx>
          <c:spPr>
            <a:ln w="25400" cap="rnd">
              <a:solidFill>
                <a:srgbClr val="00B0F0"/>
              </a:solidFill>
              <a:round/>
            </a:ln>
            <a:effectLst/>
          </c:spPr>
          <c:marker>
            <c:symbol val="none"/>
          </c:marker>
          <c:xVal>
            <c:numRef>
              <c:f>Modified_THOR!$H$3:$H$2002</c:f>
              <c:numCache>
                <c:formatCode>0.00E+00</c:formatCode>
                <c:ptCount val="2000"/>
                <c:pt idx="0">
                  <c:v>-89.050018310000013</c:v>
                </c:pt>
                <c:pt idx="1">
                  <c:v>-89.050018310000013</c:v>
                </c:pt>
                <c:pt idx="2">
                  <c:v>-89.050018310000013</c:v>
                </c:pt>
                <c:pt idx="3">
                  <c:v>-89.050018310000013</c:v>
                </c:pt>
                <c:pt idx="4">
                  <c:v>-89.050018310000013</c:v>
                </c:pt>
                <c:pt idx="5">
                  <c:v>-89.050018310000013</c:v>
                </c:pt>
                <c:pt idx="6">
                  <c:v>-89.050018310000013</c:v>
                </c:pt>
                <c:pt idx="7">
                  <c:v>-89.050018310000013</c:v>
                </c:pt>
                <c:pt idx="8">
                  <c:v>-89.050018310000013</c:v>
                </c:pt>
                <c:pt idx="9">
                  <c:v>-89.050018310000013</c:v>
                </c:pt>
                <c:pt idx="10">
                  <c:v>-89.050018310000013</c:v>
                </c:pt>
                <c:pt idx="11">
                  <c:v>-89.050018310000013</c:v>
                </c:pt>
                <c:pt idx="12">
                  <c:v>-89.050018310000013</c:v>
                </c:pt>
                <c:pt idx="13">
                  <c:v>-89.050018310000013</c:v>
                </c:pt>
                <c:pt idx="14">
                  <c:v>-89.04000855000001</c:v>
                </c:pt>
                <c:pt idx="15">
                  <c:v>-89.04000855000001</c:v>
                </c:pt>
                <c:pt idx="16">
                  <c:v>-89.04000855000001</c:v>
                </c:pt>
                <c:pt idx="17">
                  <c:v>-89.04000855000001</c:v>
                </c:pt>
                <c:pt idx="18">
                  <c:v>-89.04000855000001</c:v>
                </c:pt>
                <c:pt idx="19">
                  <c:v>-89.04000855000001</c:v>
                </c:pt>
                <c:pt idx="20">
                  <c:v>-89.04000855000001</c:v>
                </c:pt>
                <c:pt idx="21">
                  <c:v>-89.04000855000001</c:v>
                </c:pt>
                <c:pt idx="22">
                  <c:v>-89.04000855000001</c:v>
                </c:pt>
                <c:pt idx="23">
                  <c:v>-89.04000855000001</c:v>
                </c:pt>
                <c:pt idx="24">
                  <c:v>-89.030014039999998</c:v>
                </c:pt>
                <c:pt idx="25">
                  <c:v>-89.030014039999998</c:v>
                </c:pt>
                <c:pt idx="26">
                  <c:v>-89.030014039999998</c:v>
                </c:pt>
                <c:pt idx="27">
                  <c:v>-89.030014039999998</c:v>
                </c:pt>
                <c:pt idx="28">
                  <c:v>-89.030014039999998</c:v>
                </c:pt>
                <c:pt idx="29">
                  <c:v>-89.030014039999998</c:v>
                </c:pt>
                <c:pt idx="30">
                  <c:v>-89.020019530000013</c:v>
                </c:pt>
                <c:pt idx="31">
                  <c:v>-89.020019530000013</c:v>
                </c:pt>
                <c:pt idx="32">
                  <c:v>-89.020019530000013</c:v>
                </c:pt>
                <c:pt idx="33">
                  <c:v>-89.020019530000013</c:v>
                </c:pt>
                <c:pt idx="34">
                  <c:v>-89.010009770000011</c:v>
                </c:pt>
                <c:pt idx="35">
                  <c:v>-89.010009770000011</c:v>
                </c:pt>
                <c:pt idx="36">
                  <c:v>-89.010009770000011</c:v>
                </c:pt>
                <c:pt idx="37">
                  <c:v>-89.010009770000011</c:v>
                </c:pt>
                <c:pt idx="38">
                  <c:v>-89.000015259999998</c:v>
                </c:pt>
                <c:pt idx="39">
                  <c:v>-89.000015259999998</c:v>
                </c:pt>
                <c:pt idx="40">
                  <c:v>-88.990005500000024</c:v>
                </c:pt>
                <c:pt idx="41">
                  <c:v>-88.990005500000024</c:v>
                </c:pt>
                <c:pt idx="42">
                  <c:v>-88.990005500000024</c:v>
                </c:pt>
                <c:pt idx="43">
                  <c:v>-88.980010990000011</c:v>
                </c:pt>
                <c:pt idx="44">
                  <c:v>-88.980010990000011</c:v>
                </c:pt>
                <c:pt idx="45">
                  <c:v>-88.970016479999998</c:v>
                </c:pt>
                <c:pt idx="46">
                  <c:v>-88.970016479999998</c:v>
                </c:pt>
                <c:pt idx="47">
                  <c:v>-88.960006720000024</c:v>
                </c:pt>
                <c:pt idx="48">
                  <c:v>-88.960006720000024</c:v>
                </c:pt>
                <c:pt idx="49">
                  <c:v>-88.950012210000011</c:v>
                </c:pt>
                <c:pt idx="50">
                  <c:v>-88.950012210000011</c:v>
                </c:pt>
                <c:pt idx="51">
                  <c:v>-88.940017699999999</c:v>
                </c:pt>
                <c:pt idx="52">
                  <c:v>-88.940017699999999</c:v>
                </c:pt>
                <c:pt idx="53">
                  <c:v>-88.930007940000024</c:v>
                </c:pt>
                <c:pt idx="54">
                  <c:v>-88.930007940000024</c:v>
                </c:pt>
                <c:pt idx="55">
                  <c:v>-88.920013430000012</c:v>
                </c:pt>
                <c:pt idx="56">
                  <c:v>-88.910018919999999</c:v>
                </c:pt>
                <c:pt idx="57">
                  <c:v>-88.910018919999999</c:v>
                </c:pt>
                <c:pt idx="58">
                  <c:v>-88.900009160000025</c:v>
                </c:pt>
                <c:pt idx="59">
                  <c:v>-88.890014650000012</c:v>
                </c:pt>
                <c:pt idx="60">
                  <c:v>-88.890014650000012</c:v>
                </c:pt>
                <c:pt idx="61">
                  <c:v>-88.880004890000009</c:v>
                </c:pt>
                <c:pt idx="62">
                  <c:v>-88.870010380000025</c:v>
                </c:pt>
                <c:pt idx="63">
                  <c:v>-88.860015870000012</c:v>
                </c:pt>
                <c:pt idx="64">
                  <c:v>-88.85000611000001</c:v>
                </c:pt>
                <c:pt idx="65">
                  <c:v>-88.840011600000025</c:v>
                </c:pt>
                <c:pt idx="66">
                  <c:v>-88.840011600000025</c:v>
                </c:pt>
                <c:pt idx="67">
                  <c:v>-88.830017090000013</c:v>
                </c:pt>
                <c:pt idx="68">
                  <c:v>-88.82000733000001</c:v>
                </c:pt>
                <c:pt idx="69">
                  <c:v>-88.810012819999997</c:v>
                </c:pt>
                <c:pt idx="70">
                  <c:v>-88.800018310000013</c:v>
                </c:pt>
                <c:pt idx="71">
                  <c:v>-88.79000855000001</c:v>
                </c:pt>
                <c:pt idx="72">
                  <c:v>-88.780014039999998</c:v>
                </c:pt>
                <c:pt idx="73">
                  <c:v>-88.760009770000011</c:v>
                </c:pt>
                <c:pt idx="74">
                  <c:v>-88.750015259999998</c:v>
                </c:pt>
                <c:pt idx="75">
                  <c:v>-88.740005500000024</c:v>
                </c:pt>
                <c:pt idx="76">
                  <c:v>-88.730010990000011</c:v>
                </c:pt>
                <c:pt idx="77">
                  <c:v>-88.720016479999998</c:v>
                </c:pt>
                <c:pt idx="78">
                  <c:v>-88.710006720000024</c:v>
                </c:pt>
                <c:pt idx="79">
                  <c:v>-88.690017699999999</c:v>
                </c:pt>
                <c:pt idx="80">
                  <c:v>-88.680007940000024</c:v>
                </c:pt>
                <c:pt idx="81">
                  <c:v>-88.670013430000012</c:v>
                </c:pt>
                <c:pt idx="82">
                  <c:v>-88.650009160000025</c:v>
                </c:pt>
                <c:pt idx="83">
                  <c:v>-88.640014650000012</c:v>
                </c:pt>
                <c:pt idx="84">
                  <c:v>-88.620010380000025</c:v>
                </c:pt>
                <c:pt idx="85">
                  <c:v>-88.610015870000012</c:v>
                </c:pt>
                <c:pt idx="86">
                  <c:v>-88.590011600000025</c:v>
                </c:pt>
                <c:pt idx="87">
                  <c:v>-88.580017090000013</c:v>
                </c:pt>
                <c:pt idx="88">
                  <c:v>-88.560012819999997</c:v>
                </c:pt>
                <c:pt idx="89">
                  <c:v>-88.550018310000013</c:v>
                </c:pt>
                <c:pt idx="90">
                  <c:v>-88.530014039999998</c:v>
                </c:pt>
                <c:pt idx="91">
                  <c:v>-88.510009770000011</c:v>
                </c:pt>
                <c:pt idx="92">
                  <c:v>-88.500015259999998</c:v>
                </c:pt>
                <c:pt idx="93">
                  <c:v>-88.480010990000011</c:v>
                </c:pt>
                <c:pt idx="94">
                  <c:v>-88.460006720000024</c:v>
                </c:pt>
                <c:pt idx="95">
                  <c:v>-88.440017699999999</c:v>
                </c:pt>
                <c:pt idx="96">
                  <c:v>-88.420013430000012</c:v>
                </c:pt>
                <c:pt idx="97">
                  <c:v>-88.410018919999999</c:v>
                </c:pt>
                <c:pt idx="98">
                  <c:v>-88.390014650000012</c:v>
                </c:pt>
                <c:pt idx="99">
                  <c:v>-88.370010380000025</c:v>
                </c:pt>
                <c:pt idx="100">
                  <c:v>-88.35000611000001</c:v>
                </c:pt>
                <c:pt idx="101">
                  <c:v>-88.330017090000013</c:v>
                </c:pt>
                <c:pt idx="102">
                  <c:v>-88.300018310000013</c:v>
                </c:pt>
                <c:pt idx="103">
                  <c:v>-88.280014039999998</c:v>
                </c:pt>
                <c:pt idx="104">
                  <c:v>-88.260009770000011</c:v>
                </c:pt>
                <c:pt idx="105">
                  <c:v>-88.240005500000024</c:v>
                </c:pt>
                <c:pt idx="106">
                  <c:v>-88.220016479999998</c:v>
                </c:pt>
                <c:pt idx="107">
                  <c:v>-88.190017699999999</c:v>
                </c:pt>
                <c:pt idx="108">
                  <c:v>-88.170013430000012</c:v>
                </c:pt>
                <c:pt idx="109">
                  <c:v>-88.150009160000025</c:v>
                </c:pt>
                <c:pt idx="110">
                  <c:v>-88.120010380000025</c:v>
                </c:pt>
                <c:pt idx="111">
                  <c:v>-88.10000611000001</c:v>
                </c:pt>
                <c:pt idx="112">
                  <c:v>-88.07000733000001</c:v>
                </c:pt>
                <c:pt idx="113">
                  <c:v>-88.050018310000013</c:v>
                </c:pt>
                <c:pt idx="114">
                  <c:v>-88.020019530000013</c:v>
                </c:pt>
                <c:pt idx="115">
                  <c:v>-88.000015259999998</c:v>
                </c:pt>
                <c:pt idx="116">
                  <c:v>-87.970016479999998</c:v>
                </c:pt>
                <c:pt idx="117">
                  <c:v>-87.940017699999999</c:v>
                </c:pt>
                <c:pt idx="118">
                  <c:v>-87.910018919999999</c:v>
                </c:pt>
                <c:pt idx="119">
                  <c:v>-87.890014650000012</c:v>
                </c:pt>
                <c:pt idx="120">
                  <c:v>-87.860015870000012</c:v>
                </c:pt>
                <c:pt idx="121">
                  <c:v>-87.830017090000013</c:v>
                </c:pt>
                <c:pt idx="122">
                  <c:v>-87.800018310000013</c:v>
                </c:pt>
                <c:pt idx="123">
                  <c:v>-87.770019530000013</c:v>
                </c:pt>
                <c:pt idx="124">
                  <c:v>-87.740005500000024</c:v>
                </c:pt>
                <c:pt idx="125">
                  <c:v>-87.710006720000024</c:v>
                </c:pt>
                <c:pt idx="126">
                  <c:v>-87.680007940000024</c:v>
                </c:pt>
                <c:pt idx="127">
                  <c:v>-87.640014650000012</c:v>
                </c:pt>
                <c:pt idx="128">
                  <c:v>-87.610015870000012</c:v>
                </c:pt>
                <c:pt idx="129">
                  <c:v>-87.580017090000013</c:v>
                </c:pt>
                <c:pt idx="130">
                  <c:v>-87.550018310000013</c:v>
                </c:pt>
                <c:pt idx="131">
                  <c:v>-87.510009770000011</c:v>
                </c:pt>
                <c:pt idx="132">
                  <c:v>-87.480010990000011</c:v>
                </c:pt>
                <c:pt idx="133">
                  <c:v>-87.440017699999999</c:v>
                </c:pt>
                <c:pt idx="134">
                  <c:v>-87.410018919999999</c:v>
                </c:pt>
                <c:pt idx="135">
                  <c:v>-87.370010380000025</c:v>
                </c:pt>
                <c:pt idx="136">
                  <c:v>-87.330017090000013</c:v>
                </c:pt>
                <c:pt idx="137">
                  <c:v>-87.300018310000013</c:v>
                </c:pt>
                <c:pt idx="138">
                  <c:v>-87.260009770000011</c:v>
                </c:pt>
                <c:pt idx="139">
                  <c:v>-87.220016479999998</c:v>
                </c:pt>
                <c:pt idx="140">
                  <c:v>-87.180007940000024</c:v>
                </c:pt>
                <c:pt idx="141">
                  <c:v>-87.140014650000012</c:v>
                </c:pt>
                <c:pt idx="142">
                  <c:v>-87.110015870000012</c:v>
                </c:pt>
                <c:pt idx="143">
                  <c:v>-87.07000733000001</c:v>
                </c:pt>
                <c:pt idx="144">
                  <c:v>-87.020019530000013</c:v>
                </c:pt>
                <c:pt idx="145">
                  <c:v>-86.980010990000011</c:v>
                </c:pt>
                <c:pt idx="146">
                  <c:v>-86.940017699999999</c:v>
                </c:pt>
                <c:pt idx="147">
                  <c:v>-86.900009160000025</c:v>
                </c:pt>
                <c:pt idx="148">
                  <c:v>-86.860015870000012</c:v>
                </c:pt>
                <c:pt idx="149">
                  <c:v>-86.810012819999997</c:v>
                </c:pt>
                <c:pt idx="150">
                  <c:v>-86.770019530000013</c:v>
                </c:pt>
                <c:pt idx="151">
                  <c:v>-86.720016479999998</c:v>
                </c:pt>
                <c:pt idx="152">
                  <c:v>-86.680007940000024</c:v>
                </c:pt>
                <c:pt idx="153">
                  <c:v>-86.630004890000009</c:v>
                </c:pt>
                <c:pt idx="154">
                  <c:v>-86.590011600000025</c:v>
                </c:pt>
                <c:pt idx="155">
                  <c:v>-86.54000855000001</c:v>
                </c:pt>
                <c:pt idx="156">
                  <c:v>-86.490005500000024</c:v>
                </c:pt>
                <c:pt idx="157">
                  <c:v>-86.440017699999999</c:v>
                </c:pt>
                <c:pt idx="158">
                  <c:v>-86.400009160000025</c:v>
                </c:pt>
                <c:pt idx="159">
                  <c:v>-86.35000611000001</c:v>
                </c:pt>
                <c:pt idx="160">
                  <c:v>-86.300018310000013</c:v>
                </c:pt>
                <c:pt idx="161">
                  <c:v>-86.250015259999998</c:v>
                </c:pt>
                <c:pt idx="162">
                  <c:v>-86.190017699999999</c:v>
                </c:pt>
                <c:pt idx="163">
                  <c:v>-86.140014650000012</c:v>
                </c:pt>
                <c:pt idx="164">
                  <c:v>-86.090011600000025</c:v>
                </c:pt>
                <c:pt idx="165">
                  <c:v>-86.04000855000001</c:v>
                </c:pt>
                <c:pt idx="166">
                  <c:v>-85.980010990000011</c:v>
                </c:pt>
                <c:pt idx="167">
                  <c:v>-85.930007940000024</c:v>
                </c:pt>
                <c:pt idx="168">
                  <c:v>-85.880004890000009</c:v>
                </c:pt>
                <c:pt idx="169">
                  <c:v>-85.82000733000001</c:v>
                </c:pt>
                <c:pt idx="170">
                  <c:v>-85.760009770000011</c:v>
                </c:pt>
                <c:pt idx="171">
                  <c:v>-85.710006720000024</c:v>
                </c:pt>
                <c:pt idx="172">
                  <c:v>-85.650009160000025</c:v>
                </c:pt>
                <c:pt idx="173">
                  <c:v>-85.590011600000025</c:v>
                </c:pt>
                <c:pt idx="174">
                  <c:v>-85.530014039999998</c:v>
                </c:pt>
                <c:pt idx="175">
                  <c:v>-85.470016479999998</c:v>
                </c:pt>
                <c:pt idx="176">
                  <c:v>-85.410018919999999</c:v>
                </c:pt>
                <c:pt idx="177">
                  <c:v>-85.35000611000001</c:v>
                </c:pt>
                <c:pt idx="178">
                  <c:v>-85.29000855000001</c:v>
                </c:pt>
                <c:pt idx="179">
                  <c:v>-85.230010990000011</c:v>
                </c:pt>
                <c:pt idx="180">
                  <c:v>-85.170013430000012</c:v>
                </c:pt>
                <c:pt idx="181">
                  <c:v>-85.10000611000001</c:v>
                </c:pt>
                <c:pt idx="182">
                  <c:v>-85.049987800000025</c:v>
                </c:pt>
                <c:pt idx="183">
                  <c:v>-84.989990240000026</c:v>
                </c:pt>
                <c:pt idx="184">
                  <c:v>-84.919998170000014</c:v>
                </c:pt>
                <c:pt idx="185">
                  <c:v>-84.859985360000024</c:v>
                </c:pt>
                <c:pt idx="186">
                  <c:v>-84.789993290000012</c:v>
                </c:pt>
                <c:pt idx="187">
                  <c:v>-84.719985970000039</c:v>
                </c:pt>
                <c:pt idx="188">
                  <c:v>-84.649993900000027</c:v>
                </c:pt>
                <c:pt idx="189">
                  <c:v>-84.579986580000025</c:v>
                </c:pt>
                <c:pt idx="190">
                  <c:v>-84.509994510000013</c:v>
                </c:pt>
                <c:pt idx="191">
                  <c:v>-84.439987190000039</c:v>
                </c:pt>
                <c:pt idx="192">
                  <c:v>-84.369995120000027</c:v>
                </c:pt>
                <c:pt idx="193">
                  <c:v>-84.299987800000025</c:v>
                </c:pt>
                <c:pt idx="194">
                  <c:v>-84.229995730000013</c:v>
                </c:pt>
                <c:pt idx="195">
                  <c:v>-84.149993900000027</c:v>
                </c:pt>
                <c:pt idx="196">
                  <c:v>-84.079986580000025</c:v>
                </c:pt>
                <c:pt idx="197">
                  <c:v>-84.009994510000013</c:v>
                </c:pt>
                <c:pt idx="198">
                  <c:v>-83.929992680000026</c:v>
                </c:pt>
                <c:pt idx="199">
                  <c:v>-83.84999085000004</c:v>
                </c:pt>
                <c:pt idx="200">
                  <c:v>-83.779998780000028</c:v>
                </c:pt>
                <c:pt idx="201">
                  <c:v>-83.699996950000013</c:v>
                </c:pt>
                <c:pt idx="202">
                  <c:v>-83.619995120000027</c:v>
                </c:pt>
                <c:pt idx="203">
                  <c:v>-83.539993290000012</c:v>
                </c:pt>
                <c:pt idx="204">
                  <c:v>-83.459991460000026</c:v>
                </c:pt>
                <c:pt idx="205">
                  <c:v>-83.37998963000004</c:v>
                </c:pt>
                <c:pt idx="206">
                  <c:v>-83.299987800000025</c:v>
                </c:pt>
                <c:pt idx="207">
                  <c:v>-83.219985970000039</c:v>
                </c:pt>
                <c:pt idx="208">
                  <c:v>-83.139984140000024</c:v>
                </c:pt>
                <c:pt idx="209">
                  <c:v>-83.049987800000025</c:v>
                </c:pt>
                <c:pt idx="210">
                  <c:v>-82.969985970000039</c:v>
                </c:pt>
                <c:pt idx="211">
                  <c:v>-82.87998963000004</c:v>
                </c:pt>
                <c:pt idx="212">
                  <c:v>-82.799987800000025</c:v>
                </c:pt>
                <c:pt idx="213">
                  <c:v>-82.709991460000026</c:v>
                </c:pt>
                <c:pt idx="214">
                  <c:v>-82.619995120000027</c:v>
                </c:pt>
                <c:pt idx="215">
                  <c:v>-82.529998780000028</c:v>
                </c:pt>
                <c:pt idx="216">
                  <c:v>-82.439987190000039</c:v>
                </c:pt>
                <c:pt idx="217">
                  <c:v>-82.34999085000004</c:v>
                </c:pt>
                <c:pt idx="218">
                  <c:v>-82.259994510000013</c:v>
                </c:pt>
                <c:pt idx="219">
                  <c:v>-82.169998170000014</c:v>
                </c:pt>
                <c:pt idx="220">
                  <c:v>-82.079986580000025</c:v>
                </c:pt>
                <c:pt idx="221">
                  <c:v>-81.989990240000026</c:v>
                </c:pt>
                <c:pt idx="222">
                  <c:v>-81.889984140000024</c:v>
                </c:pt>
                <c:pt idx="223">
                  <c:v>-81.799987800000025</c:v>
                </c:pt>
                <c:pt idx="224">
                  <c:v>-81.699996950000013</c:v>
                </c:pt>
                <c:pt idx="225">
                  <c:v>-81.609985360000024</c:v>
                </c:pt>
                <c:pt idx="226">
                  <c:v>-81.509994510000013</c:v>
                </c:pt>
                <c:pt idx="227">
                  <c:v>-81.409988410000039</c:v>
                </c:pt>
                <c:pt idx="228">
                  <c:v>-81.309997560000028</c:v>
                </c:pt>
                <c:pt idx="229">
                  <c:v>-81.209991460000026</c:v>
                </c:pt>
                <c:pt idx="230">
                  <c:v>-81.109985360000024</c:v>
                </c:pt>
                <c:pt idx="231">
                  <c:v>-81.009994510000013</c:v>
                </c:pt>
                <c:pt idx="232">
                  <c:v>-80.909988410000039</c:v>
                </c:pt>
                <c:pt idx="233">
                  <c:v>-80.809997560000028</c:v>
                </c:pt>
                <c:pt idx="234">
                  <c:v>-80.699996950000013</c:v>
                </c:pt>
                <c:pt idx="235">
                  <c:v>-80.59999085000004</c:v>
                </c:pt>
                <c:pt idx="236">
                  <c:v>-80.499984750000039</c:v>
                </c:pt>
                <c:pt idx="237">
                  <c:v>-80.389984140000024</c:v>
                </c:pt>
                <c:pt idx="238">
                  <c:v>-80.279998780000028</c:v>
                </c:pt>
                <c:pt idx="239">
                  <c:v>-80.179992680000026</c:v>
                </c:pt>
                <c:pt idx="240">
                  <c:v>-80.069992070000012</c:v>
                </c:pt>
                <c:pt idx="241">
                  <c:v>-79.959991460000026</c:v>
                </c:pt>
                <c:pt idx="242">
                  <c:v>-79.84999085000004</c:v>
                </c:pt>
                <c:pt idx="243">
                  <c:v>-79.739990240000026</c:v>
                </c:pt>
                <c:pt idx="244">
                  <c:v>-79.62998963000004</c:v>
                </c:pt>
                <c:pt idx="245">
                  <c:v>-79.519989020000025</c:v>
                </c:pt>
                <c:pt idx="246">
                  <c:v>-79.409988410000039</c:v>
                </c:pt>
                <c:pt idx="247">
                  <c:v>-79.289993290000012</c:v>
                </c:pt>
                <c:pt idx="248">
                  <c:v>-79.179992680000026</c:v>
                </c:pt>
                <c:pt idx="249">
                  <c:v>-79.069992070000012</c:v>
                </c:pt>
                <c:pt idx="250">
                  <c:v>-78.949996950000013</c:v>
                </c:pt>
                <c:pt idx="251">
                  <c:v>-78.829986580000025</c:v>
                </c:pt>
                <c:pt idx="252">
                  <c:v>-78.710006720000024</c:v>
                </c:pt>
                <c:pt idx="253">
                  <c:v>-78.590011600000025</c:v>
                </c:pt>
                <c:pt idx="254">
                  <c:v>-78.470016479999998</c:v>
                </c:pt>
                <c:pt idx="255">
                  <c:v>-78.35000611000001</c:v>
                </c:pt>
                <c:pt idx="256">
                  <c:v>-78.230010990000011</c:v>
                </c:pt>
                <c:pt idx="257">
                  <c:v>-78.110015870000012</c:v>
                </c:pt>
                <c:pt idx="258">
                  <c:v>-77.990005500000024</c:v>
                </c:pt>
                <c:pt idx="259">
                  <c:v>-77.870010380000025</c:v>
                </c:pt>
                <c:pt idx="260">
                  <c:v>-77.740005500000024</c:v>
                </c:pt>
                <c:pt idx="261">
                  <c:v>-77.620010380000025</c:v>
                </c:pt>
                <c:pt idx="262">
                  <c:v>-77.500015259999998</c:v>
                </c:pt>
                <c:pt idx="263">
                  <c:v>-77.370010380000025</c:v>
                </c:pt>
                <c:pt idx="264">
                  <c:v>-77.240005500000024</c:v>
                </c:pt>
                <c:pt idx="265">
                  <c:v>-77.120010380000025</c:v>
                </c:pt>
                <c:pt idx="266">
                  <c:v>-76.990005500000024</c:v>
                </c:pt>
                <c:pt idx="267">
                  <c:v>-76.860015870000012</c:v>
                </c:pt>
                <c:pt idx="268">
                  <c:v>-76.730010990000011</c:v>
                </c:pt>
                <c:pt idx="269">
                  <c:v>-76.589996339999999</c:v>
                </c:pt>
                <c:pt idx="270">
                  <c:v>-76.460006709999988</c:v>
                </c:pt>
                <c:pt idx="271">
                  <c:v>-76.330001830000015</c:v>
                </c:pt>
                <c:pt idx="272">
                  <c:v>-76.190002440000001</c:v>
                </c:pt>
                <c:pt idx="273">
                  <c:v>-76.059997559999999</c:v>
                </c:pt>
                <c:pt idx="274">
                  <c:v>-75.930007929999988</c:v>
                </c:pt>
                <c:pt idx="275">
                  <c:v>-75.790008540000002</c:v>
                </c:pt>
                <c:pt idx="276">
                  <c:v>-75.660003660000001</c:v>
                </c:pt>
                <c:pt idx="277">
                  <c:v>-75.520004269999987</c:v>
                </c:pt>
                <c:pt idx="278">
                  <c:v>-75.380004880000001</c:v>
                </c:pt>
                <c:pt idx="279">
                  <c:v>-75.240005489999987</c:v>
                </c:pt>
                <c:pt idx="280">
                  <c:v>-75.100006100000002</c:v>
                </c:pt>
                <c:pt idx="281">
                  <c:v>-74.960006709999988</c:v>
                </c:pt>
                <c:pt idx="282">
                  <c:v>-74.809997559999999</c:v>
                </c:pt>
                <c:pt idx="283">
                  <c:v>-74.669998169999985</c:v>
                </c:pt>
                <c:pt idx="284">
                  <c:v>-74.52999878</c:v>
                </c:pt>
                <c:pt idx="285">
                  <c:v>-74.389999389999986</c:v>
                </c:pt>
                <c:pt idx="286">
                  <c:v>-74.239990239999997</c:v>
                </c:pt>
                <c:pt idx="287">
                  <c:v>-74.099990850000012</c:v>
                </c:pt>
                <c:pt idx="288">
                  <c:v>-73.949996949999985</c:v>
                </c:pt>
                <c:pt idx="289">
                  <c:v>-73.809997559999999</c:v>
                </c:pt>
                <c:pt idx="290">
                  <c:v>-73.659988410000011</c:v>
                </c:pt>
                <c:pt idx="291">
                  <c:v>-73.519989019999997</c:v>
                </c:pt>
                <c:pt idx="292">
                  <c:v>-73.369995119999999</c:v>
                </c:pt>
                <c:pt idx="293">
                  <c:v>-73.210006719999996</c:v>
                </c:pt>
                <c:pt idx="294">
                  <c:v>-73.060012819999997</c:v>
                </c:pt>
                <c:pt idx="295">
                  <c:v>-72.91001891999997</c:v>
                </c:pt>
                <c:pt idx="296">
                  <c:v>-72.760009769999982</c:v>
                </c:pt>
                <c:pt idx="297">
                  <c:v>-72.600006109999981</c:v>
                </c:pt>
                <c:pt idx="298">
                  <c:v>-72.450012209999983</c:v>
                </c:pt>
                <c:pt idx="299">
                  <c:v>-72.300018309999984</c:v>
                </c:pt>
                <c:pt idx="300">
                  <c:v>-72.140014649999983</c:v>
                </c:pt>
                <c:pt idx="301">
                  <c:v>-71.990020749999985</c:v>
                </c:pt>
                <c:pt idx="302">
                  <c:v>-71.830017089999984</c:v>
                </c:pt>
                <c:pt idx="303">
                  <c:v>-71.669998169999985</c:v>
                </c:pt>
                <c:pt idx="304">
                  <c:v>-71.510009759999974</c:v>
                </c:pt>
                <c:pt idx="305">
                  <c:v>-71.350006099999973</c:v>
                </c:pt>
                <c:pt idx="306">
                  <c:v>-71.190002439999972</c:v>
                </c:pt>
                <c:pt idx="307">
                  <c:v>-71.029998779999971</c:v>
                </c:pt>
                <c:pt idx="308">
                  <c:v>-70.87001036999996</c:v>
                </c:pt>
                <c:pt idx="309">
                  <c:v>-70.710006709999959</c:v>
                </c:pt>
                <c:pt idx="310">
                  <c:v>-70.550003049999987</c:v>
                </c:pt>
                <c:pt idx="311">
                  <c:v>-70.380004879999973</c:v>
                </c:pt>
                <c:pt idx="312">
                  <c:v>-70.209991460000026</c:v>
                </c:pt>
                <c:pt idx="313">
                  <c:v>-70.039993290000041</c:v>
                </c:pt>
                <c:pt idx="314">
                  <c:v>-69.87998963000004</c:v>
                </c:pt>
                <c:pt idx="315">
                  <c:v>-69.709991460000026</c:v>
                </c:pt>
                <c:pt idx="316">
                  <c:v>-69.549987800000025</c:v>
                </c:pt>
                <c:pt idx="317">
                  <c:v>-69.37998963000004</c:v>
                </c:pt>
                <c:pt idx="318">
                  <c:v>-69.209991460000026</c:v>
                </c:pt>
                <c:pt idx="319">
                  <c:v>-69.039993290000041</c:v>
                </c:pt>
                <c:pt idx="320">
                  <c:v>-68.860015870000012</c:v>
                </c:pt>
                <c:pt idx="321">
                  <c:v>-68.690017699999999</c:v>
                </c:pt>
                <c:pt idx="322">
                  <c:v>-68.520019530000013</c:v>
                </c:pt>
                <c:pt idx="323">
                  <c:v>-68.35002136</c:v>
                </c:pt>
                <c:pt idx="324">
                  <c:v>-68.170013430000012</c:v>
                </c:pt>
                <c:pt idx="325">
                  <c:v>-68.000015259999998</c:v>
                </c:pt>
                <c:pt idx="326">
                  <c:v>-67.82000733000001</c:v>
                </c:pt>
                <c:pt idx="327">
                  <c:v>-67.650009160000025</c:v>
                </c:pt>
                <c:pt idx="328">
                  <c:v>-67.460006709999988</c:v>
                </c:pt>
                <c:pt idx="329">
                  <c:v>-67.290008540000002</c:v>
                </c:pt>
                <c:pt idx="330">
                  <c:v>-67.110000610000014</c:v>
                </c:pt>
                <c:pt idx="331">
                  <c:v>-66.930007929999988</c:v>
                </c:pt>
                <c:pt idx="332">
                  <c:v>-66.75</c:v>
                </c:pt>
                <c:pt idx="333">
                  <c:v>-66.570007320000002</c:v>
                </c:pt>
                <c:pt idx="334">
                  <c:v>-66.389999390000014</c:v>
                </c:pt>
                <c:pt idx="335">
                  <c:v>-66.210006709999988</c:v>
                </c:pt>
                <c:pt idx="336">
                  <c:v>-66.019989019999997</c:v>
                </c:pt>
                <c:pt idx="337">
                  <c:v>-65.830001829999986</c:v>
                </c:pt>
                <c:pt idx="338">
                  <c:v>-65.649993899999998</c:v>
                </c:pt>
                <c:pt idx="339">
                  <c:v>-65.47000122</c:v>
                </c:pt>
                <c:pt idx="340">
                  <c:v>-65.27999878</c:v>
                </c:pt>
                <c:pt idx="341">
                  <c:v>-65.089996339999999</c:v>
                </c:pt>
                <c:pt idx="342">
                  <c:v>-64.909988410000011</c:v>
                </c:pt>
                <c:pt idx="343">
                  <c:v>-64.72000122</c:v>
                </c:pt>
                <c:pt idx="344">
                  <c:v>-64.519989009999989</c:v>
                </c:pt>
                <c:pt idx="345">
                  <c:v>-64.329986569999988</c:v>
                </c:pt>
                <c:pt idx="346">
                  <c:v>-64.139984129999988</c:v>
                </c:pt>
                <c:pt idx="347">
                  <c:v>-63.949981689999987</c:v>
                </c:pt>
                <c:pt idx="348">
                  <c:v>-63.759979249999986</c:v>
                </c:pt>
                <c:pt idx="349">
                  <c:v>-63.569992059999976</c:v>
                </c:pt>
                <c:pt idx="350">
                  <c:v>-63.369979860000001</c:v>
                </c:pt>
                <c:pt idx="351">
                  <c:v>-63.17999266999999</c:v>
                </c:pt>
                <c:pt idx="352">
                  <c:v>-62.970001219999972</c:v>
                </c:pt>
                <c:pt idx="353">
                  <c:v>-62.779998779999971</c:v>
                </c:pt>
                <c:pt idx="354">
                  <c:v>-62.580001829999986</c:v>
                </c:pt>
                <c:pt idx="355">
                  <c:v>-62.380004879999973</c:v>
                </c:pt>
                <c:pt idx="356">
                  <c:v>-62.18000792999996</c:v>
                </c:pt>
                <c:pt idx="357">
                  <c:v>-61.990005489999987</c:v>
                </c:pt>
                <c:pt idx="358">
                  <c:v>-61.790008539999974</c:v>
                </c:pt>
                <c:pt idx="359">
                  <c:v>-61.590011589999961</c:v>
                </c:pt>
                <c:pt idx="360">
                  <c:v>-61.369995120000027</c:v>
                </c:pt>
                <c:pt idx="361">
                  <c:v>-61.169998170000014</c:v>
                </c:pt>
                <c:pt idx="362">
                  <c:v>-60.970001220000029</c:v>
                </c:pt>
                <c:pt idx="363">
                  <c:v>-60.769989020000025</c:v>
                </c:pt>
                <c:pt idx="364">
                  <c:v>-60.559997560000028</c:v>
                </c:pt>
                <c:pt idx="365">
                  <c:v>-60.360000610000014</c:v>
                </c:pt>
                <c:pt idx="366">
                  <c:v>-60.149993900000027</c:v>
                </c:pt>
                <c:pt idx="367">
                  <c:v>-59.949996950000013</c:v>
                </c:pt>
                <c:pt idx="368">
                  <c:v>-59.739990240000026</c:v>
                </c:pt>
                <c:pt idx="369">
                  <c:v>-59.519989010000018</c:v>
                </c:pt>
                <c:pt idx="370">
                  <c:v>-59.30998230000003</c:v>
                </c:pt>
                <c:pt idx="371">
                  <c:v>-59.099990840000004</c:v>
                </c:pt>
                <c:pt idx="372">
                  <c:v>-58.889984130000016</c:v>
                </c:pt>
                <c:pt idx="373">
                  <c:v>-58.679992670000019</c:v>
                </c:pt>
                <c:pt idx="374">
                  <c:v>-58.469985960000031</c:v>
                </c:pt>
                <c:pt idx="375">
                  <c:v>-58.259979250000015</c:v>
                </c:pt>
                <c:pt idx="376">
                  <c:v>-58.039993280000004</c:v>
                </c:pt>
                <c:pt idx="377">
                  <c:v>-57.829986570000017</c:v>
                </c:pt>
                <c:pt idx="378">
                  <c:v>-57.609985350000017</c:v>
                </c:pt>
                <c:pt idx="379">
                  <c:v>-57.399993890000019</c:v>
                </c:pt>
                <c:pt idx="380">
                  <c:v>-57.170013420000004</c:v>
                </c:pt>
                <c:pt idx="381">
                  <c:v>-56.950012200000003</c:v>
                </c:pt>
                <c:pt idx="382">
                  <c:v>-56.730010980000003</c:v>
                </c:pt>
                <c:pt idx="383">
                  <c:v>-56.520004270000015</c:v>
                </c:pt>
                <c:pt idx="384">
                  <c:v>-56.300003050000015</c:v>
                </c:pt>
                <c:pt idx="385">
                  <c:v>-56.080001830000015</c:v>
                </c:pt>
                <c:pt idx="386">
                  <c:v>-55.85000610000003</c:v>
                </c:pt>
                <c:pt idx="387">
                  <c:v>-55.630004880000001</c:v>
                </c:pt>
                <c:pt idx="388">
                  <c:v>-55.410003660000029</c:v>
                </c:pt>
                <c:pt idx="389">
                  <c:v>-55.190002440000001</c:v>
                </c:pt>
                <c:pt idx="390">
                  <c:v>-54.960021970000014</c:v>
                </c:pt>
                <c:pt idx="391">
                  <c:v>-54.740020749999985</c:v>
                </c:pt>
                <c:pt idx="392">
                  <c:v>-54.5</c:v>
                </c:pt>
                <c:pt idx="393">
                  <c:v>-54.269989020000025</c:v>
                </c:pt>
                <c:pt idx="394">
                  <c:v>-54.049987789999989</c:v>
                </c:pt>
                <c:pt idx="395">
                  <c:v>-53.82000733000001</c:v>
                </c:pt>
                <c:pt idx="396">
                  <c:v>-53.589996340000027</c:v>
                </c:pt>
                <c:pt idx="397">
                  <c:v>-53.359985349999988</c:v>
                </c:pt>
                <c:pt idx="398">
                  <c:v>-53.130004880000001</c:v>
                </c:pt>
                <c:pt idx="399">
                  <c:v>-52.899993900000027</c:v>
                </c:pt>
                <c:pt idx="400">
                  <c:v>-52.660003659999973</c:v>
                </c:pt>
                <c:pt idx="401">
                  <c:v>-52.429992679999998</c:v>
                </c:pt>
                <c:pt idx="402">
                  <c:v>-52.200012210000011</c:v>
                </c:pt>
                <c:pt idx="403">
                  <c:v>-51.959991460000026</c:v>
                </c:pt>
                <c:pt idx="404">
                  <c:v>-51.730010989999982</c:v>
                </c:pt>
                <c:pt idx="405">
                  <c:v>-51.489990239999997</c:v>
                </c:pt>
                <c:pt idx="406">
                  <c:v>-51.25</c:v>
                </c:pt>
                <c:pt idx="407">
                  <c:v>-51</c:v>
                </c:pt>
                <c:pt idx="408">
                  <c:v>-50.769989009999961</c:v>
                </c:pt>
                <c:pt idx="409">
                  <c:v>-50.529998779999971</c:v>
                </c:pt>
                <c:pt idx="410">
                  <c:v>-50.289978019999978</c:v>
                </c:pt>
                <c:pt idx="411">
                  <c:v>-50.049987789999989</c:v>
                </c:pt>
                <c:pt idx="412">
                  <c:v>-49.799987789999989</c:v>
                </c:pt>
                <c:pt idx="413">
                  <c:v>-49.559997559999999</c:v>
                </c:pt>
                <c:pt idx="414">
                  <c:v>-49.319976800000006</c:v>
                </c:pt>
                <c:pt idx="415">
                  <c:v>-49.069976800000006</c:v>
                </c:pt>
                <c:pt idx="416">
                  <c:v>-48.829986570000017</c:v>
                </c:pt>
                <c:pt idx="417">
                  <c:v>-48.579986570000017</c:v>
                </c:pt>
                <c:pt idx="418">
                  <c:v>-48.339996329999963</c:v>
                </c:pt>
                <c:pt idx="419">
                  <c:v>-48.089996329999963</c:v>
                </c:pt>
                <c:pt idx="420">
                  <c:v>-47.839996329999963</c:v>
                </c:pt>
                <c:pt idx="421">
                  <c:v>-47.599975579999978</c:v>
                </c:pt>
                <c:pt idx="422">
                  <c:v>-47.349975579999978</c:v>
                </c:pt>
                <c:pt idx="423">
                  <c:v>-47.099975579999978</c:v>
                </c:pt>
                <c:pt idx="424">
                  <c:v>-46.839996329999963</c:v>
                </c:pt>
                <c:pt idx="425">
                  <c:v>-46.589996329999963</c:v>
                </c:pt>
                <c:pt idx="426">
                  <c:v>-46.339996329999963</c:v>
                </c:pt>
                <c:pt idx="427">
                  <c:v>-46.089996329999963</c:v>
                </c:pt>
                <c:pt idx="428">
                  <c:v>-45.829986570000017</c:v>
                </c:pt>
                <c:pt idx="429">
                  <c:v>-45.579986570000017</c:v>
                </c:pt>
                <c:pt idx="430">
                  <c:v>-45.319976800000006</c:v>
                </c:pt>
                <c:pt idx="431">
                  <c:v>-45.069976800000006</c:v>
                </c:pt>
                <c:pt idx="432">
                  <c:v>-44.809997559999999</c:v>
                </c:pt>
                <c:pt idx="433">
                  <c:v>-44.549987789999989</c:v>
                </c:pt>
                <c:pt idx="434">
                  <c:v>-44.289978019999978</c:v>
                </c:pt>
                <c:pt idx="435">
                  <c:v>-44.029998779999971</c:v>
                </c:pt>
                <c:pt idx="436">
                  <c:v>-43.769989009999961</c:v>
                </c:pt>
                <c:pt idx="437">
                  <c:v>-43.509979250000015</c:v>
                </c:pt>
                <c:pt idx="438">
                  <c:v>-43.25</c:v>
                </c:pt>
                <c:pt idx="439">
                  <c:v>-42.989990229999989</c:v>
                </c:pt>
                <c:pt idx="440">
                  <c:v>-42.729980469999987</c:v>
                </c:pt>
                <c:pt idx="441">
                  <c:v>-42.459991449999961</c:v>
                </c:pt>
                <c:pt idx="442">
                  <c:v>-42.199981690000016</c:v>
                </c:pt>
                <c:pt idx="443">
                  <c:v>-41.92999266999999</c:v>
                </c:pt>
                <c:pt idx="444">
                  <c:v>-41.659973139999977</c:v>
                </c:pt>
                <c:pt idx="445">
                  <c:v>-41.399993889999962</c:v>
                </c:pt>
                <c:pt idx="446">
                  <c:v>-41.129974360000006</c:v>
                </c:pt>
                <c:pt idx="447">
                  <c:v>-40.859985349999988</c:v>
                </c:pt>
                <c:pt idx="448">
                  <c:v>-40.589996329999963</c:v>
                </c:pt>
                <c:pt idx="449">
                  <c:v>-40.319976800000006</c:v>
                </c:pt>
                <c:pt idx="450">
                  <c:v>-40.059997559999999</c:v>
                </c:pt>
                <c:pt idx="451">
                  <c:v>-39.790008549999982</c:v>
                </c:pt>
                <c:pt idx="452">
                  <c:v>-39.510009770000011</c:v>
                </c:pt>
                <c:pt idx="453">
                  <c:v>-39.239990239999997</c:v>
                </c:pt>
                <c:pt idx="454">
                  <c:v>-38.970001219999972</c:v>
                </c:pt>
                <c:pt idx="455">
                  <c:v>-38.690002440000001</c:v>
                </c:pt>
                <c:pt idx="456">
                  <c:v>-38.419982909999987</c:v>
                </c:pt>
                <c:pt idx="457">
                  <c:v>-38.139984130000016</c:v>
                </c:pt>
                <c:pt idx="458">
                  <c:v>-37.859985349999988</c:v>
                </c:pt>
                <c:pt idx="459">
                  <c:v>-37.589996340000027</c:v>
                </c:pt>
                <c:pt idx="460">
                  <c:v>-37.309997559999999</c:v>
                </c:pt>
                <c:pt idx="461">
                  <c:v>-37.029998779999971</c:v>
                </c:pt>
                <c:pt idx="462">
                  <c:v>-36.75</c:v>
                </c:pt>
                <c:pt idx="463">
                  <c:v>-36.480010979999975</c:v>
                </c:pt>
                <c:pt idx="464">
                  <c:v>-36.190002440000001</c:v>
                </c:pt>
                <c:pt idx="465">
                  <c:v>-35.910003660000029</c:v>
                </c:pt>
                <c:pt idx="466">
                  <c:v>-35.630004880000001</c:v>
                </c:pt>
                <c:pt idx="467">
                  <c:v>-35.339996330000019</c:v>
                </c:pt>
                <c:pt idx="468">
                  <c:v>-35.059997549999991</c:v>
                </c:pt>
                <c:pt idx="469">
                  <c:v>-34.770019530000013</c:v>
                </c:pt>
                <c:pt idx="470">
                  <c:v>-34.490020749999985</c:v>
                </c:pt>
                <c:pt idx="471">
                  <c:v>-34.200012200000003</c:v>
                </c:pt>
                <c:pt idx="472">
                  <c:v>-33.910003660000029</c:v>
                </c:pt>
                <c:pt idx="473">
                  <c:v>-33.619995109999991</c:v>
                </c:pt>
                <c:pt idx="474">
                  <c:v>-33.339996340000027</c:v>
                </c:pt>
                <c:pt idx="475">
                  <c:v>-33.049987789999989</c:v>
                </c:pt>
                <c:pt idx="476">
                  <c:v>-32.759979250000015</c:v>
                </c:pt>
                <c:pt idx="477">
                  <c:v>-32.470001220000029</c:v>
                </c:pt>
                <c:pt idx="478">
                  <c:v>-32.17999266999999</c:v>
                </c:pt>
                <c:pt idx="479">
                  <c:v>-31.879974360000006</c:v>
                </c:pt>
                <c:pt idx="480">
                  <c:v>-31.589996340000027</c:v>
                </c:pt>
                <c:pt idx="481">
                  <c:v>-31.289978030000043</c:v>
                </c:pt>
                <c:pt idx="482">
                  <c:v>-31</c:v>
                </c:pt>
                <c:pt idx="483">
                  <c:v>-30.709991460000026</c:v>
                </c:pt>
                <c:pt idx="484">
                  <c:v>-30.410003660000029</c:v>
                </c:pt>
                <c:pt idx="485">
                  <c:v>-30.109985350000045</c:v>
                </c:pt>
                <c:pt idx="486">
                  <c:v>-29.82000733000001</c:v>
                </c:pt>
                <c:pt idx="487">
                  <c:v>-29.519989020000025</c:v>
                </c:pt>
                <c:pt idx="488">
                  <c:v>-29.209991460000026</c:v>
                </c:pt>
                <c:pt idx="489">
                  <c:v>-28.910003660000029</c:v>
                </c:pt>
                <c:pt idx="490">
                  <c:v>-28.609985350000045</c:v>
                </c:pt>
                <c:pt idx="491">
                  <c:v>-28.320007319999945</c:v>
                </c:pt>
                <c:pt idx="492">
                  <c:v>-28.010009759999946</c:v>
                </c:pt>
                <c:pt idx="493">
                  <c:v>-27.709991449999961</c:v>
                </c:pt>
                <c:pt idx="494">
                  <c:v>-27.410003659999973</c:v>
                </c:pt>
                <c:pt idx="495">
                  <c:v>-27.100006099999973</c:v>
                </c:pt>
                <c:pt idx="496">
                  <c:v>-26.790008539999974</c:v>
                </c:pt>
                <c:pt idx="497">
                  <c:v>-26.480010979999975</c:v>
                </c:pt>
                <c:pt idx="498">
                  <c:v>-26.17999266999999</c:v>
                </c:pt>
                <c:pt idx="499">
                  <c:v>-25.869995109999991</c:v>
                </c:pt>
                <c:pt idx="500">
                  <c:v>-25.559997559999999</c:v>
                </c:pt>
                <c:pt idx="501">
                  <c:v>-25.25</c:v>
                </c:pt>
                <c:pt idx="502">
                  <c:v>-24.949981690000016</c:v>
                </c:pt>
                <c:pt idx="503">
                  <c:v>-24.629974360000006</c:v>
                </c:pt>
                <c:pt idx="504">
                  <c:v>-24.319976810000014</c:v>
                </c:pt>
                <c:pt idx="505">
                  <c:v>-24.009979250000015</c:v>
                </c:pt>
                <c:pt idx="506">
                  <c:v>-23.689971920000005</c:v>
                </c:pt>
                <c:pt idx="507">
                  <c:v>-23.379974360000006</c:v>
                </c:pt>
                <c:pt idx="508">
                  <c:v>-23.059997559999999</c:v>
                </c:pt>
                <c:pt idx="509">
                  <c:v>-22.739990229999989</c:v>
                </c:pt>
                <c:pt idx="510">
                  <c:v>-22.42999266999999</c:v>
                </c:pt>
                <c:pt idx="511">
                  <c:v>-22.109985349999988</c:v>
                </c:pt>
                <c:pt idx="512">
                  <c:v>-21.789978029999986</c:v>
                </c:pt>
                <c:pt idx="513">
                  <c:v>-21.469970699999976</c:v>
                </c:pt>
                <c:pt idx="514">
                  <c:v>-21.149993889999962</c:v>
                </c:pt>
                <c:pt idx="515">
                  <c:v>-20.82998656999996</c:v>
                </c:pt>
                <c:pt idx="516">
                  <c:v>-20.5</c:v>
                </c:pt>
                <c:pt idx="517">
                  <c:v>-20.17999266999999</c:v>
                </c:pt>
                <c:pt idx="518">
                  <c:v>-19.859985349999988</c:v>
                </c:pt>
                <c:pt idx="519">
                  <c:v>-19.529998779999971</c:v>
                </c:pt>
                <c:pt idx="520">
                  <c:v>-19.209991449999961</c:v>
                </c:pt>
                <c:pt idx="521">
                  <c:v>-18.879974360000006</c:v>
                </c:pt>
                <c:pt idx="522">
                  <c:v>-18.559997559999999</c:v>
                </c:pt>
                <c:pt idx="523">
                  <c:v>-18.229980469999987</c:v>
                </c:pt>
                <c:pt idx="524">
                  <c:v>-17.899993889999962</c:v>
                </c:pt>
                <c:pt idx="525">
                  <c:v>-17.559997559999999</c:v>
                </c:pt>
                <c:pt idx="526">
                  <c:v>-17.230010979999975</c:v>
                </c:pt>
                <c:pt idx="527">
                  <c:v>-16.899993889999962</c:v>
                </c:pt>
                <c:pt idx="528">
                  <c:v>-16.570007319999945</c:v>
                </c:pt>
                <c:pt idx="529">
                  <c:v>-16.240020749999985</c:v>
                </c:pt>
                <c:pt idx="530">
                  <c:v>-15.899993889999962</c:v>
                </c:pt>
                <c:pt idx="531">
                  <c:v>-15.570007319999945</c:v>
                </c:pt>
                <c:pt idx="532">
                  <c:v>-15.230010990000039</c:v>
                </c:pt>
                <c:pt idx="533">
                  <c:v>-14.889984130000016</c:v>
                </c:pt>
                <c:pt idx="534">
                  <c:v>-14.549987800000054</c:v>
                </c:pt>
                <c:pt idx="535">
                  <c:v>-14.220001220000029</c:v>
                </c:pt>
                <c:pt idx="536">
                  <c:v>-13.869995109999991</c:v>
                </c:pt>
                <c:pt idx="537">
                  <c:v>-13.529998780000028</c:v>
                </c:pt>
                <c:pt idx="538">
                  <c:v>-13.189971920000005</c:v>
                </c:pt>
                <c:pt idx="539">
                  <c:v>-12.849975580000034</c:v>
                </c:pt>
                <c:pt idx="540">
                  <c:v>-12.5</c:v>
                </c:pt>
                <c:pt idx="541">
                  <c:v>-12.160003660000029</c:v>
                </c:pt>
                <c:pt idx="542">
                  <c:v>-11.820007320000002</c:v>
                </c:pt>
                <c:pt idx="543">
                  <c:v>-11.459991460000026</c:v>
                </c:pt>
                <c:pt idx="544">
                  <c:v>-11.119995119999999</c:v>
                </c:pt>
                <c:pt idx="545">
                  <c:v>-10.779998779999971</c:v>
                </c:pt>
                <c:pt idx="546">
                  <c:v>-10.419982909999987</c:v>
                </c:pt>
                <c:pt idx="547">
                  <c:v>-10.079986570000017</c:v>
                </c:pt>
                <c:pt idx="548">
                  <c:v>-9.7200012199999719</c:v>
                </c:pt>
                <c:pt idx="549">
                  <c:v>-9.3699951099999907</c:v>
                </c:pt>
                <c:pt idx="550">
                  <c:v>-9.0100097700000106</c:v>
                </c:pt>
                <c:pt idx="551">
                  <c:v>-8.67001343000004</c:v>
                </c:pt>
                <c:pt idx="552">
                  <c:v>-8.2999877900000456</c:v>
                </c:pt>
                <c:pt idx="553">
                  <c:v>-7.9499816900000155</c:v>
                </c:pt>
                <c:pt idx="554">
                  <c:v>-7.5899963400000274</c:v>
                </c:pt>
                <c:pt idx="555">
                  <c:v>-7.2400207599999931</c:v>
                </c:pt>
                <c:pt idx="556">
                  <c:v>-6.8800048800000013</c:v>
                </c:pt>
                <c:pt idx="557">
                  <c:v>-6.5199890100000175</c:v>
                </c:pt>
                <c:pt idx="558">
                  <c:v>-6.1600036599999726</c:v>
                </c:pt>
                <c:pt idx="559">
                  <c:v>-5.8000183099999845</c:v>
                </c:pt>
                <c:pt idx="560">
                  <c:v>-5.4400024500000086</c:v>
                </c:pt>
                <c:pt idx="561">
                  <c:v>-5.0700073199999451</c:v>
                </c:pt>
                <c:pt idx="562">
                  <c:v>-4.6999816900000155</c:v>
                </c:pt>
                <c:pt idx="563">
                  <c:v>-4.3399963400000274</c:v>
                </c:pt>
                <c:pt idx="564">
                  <c:v>-3.9800109900000393</c:v>
                </c:pt>
                <c:pt idx="565">
                  <c:v>-3.6100158699999838</c:v>
                </c:pt>
                <c:pt idx="566">
                  <c:v>-3.2399902399999974</c:v>
                </c:pt>
                <c:pt idx="567">
                  <c:v>-2.8600158699999838</c:v>
                </c:pt>
                <c:pt idx="568">
                  <c:v>-2.5</c:v>
                </c:pt>
                <c:pt idx="569">
                  <c:v>-2.1300048799999445</c:v>
                </c:pt>
                <c:pt idx="570">
                  <c:v>-1.7599792500000149</c:v>
                </c:pt>
                <c:pt idx="571">
                  <c:v>-1.3800048800000013</c:v>
                </c:pt>
                <c:pt idx="572">
                  <c:v>-1</c:v>
                </c:pt>
                <c:pt idx="573">
                  <c:v>-0.63000489000000925</c:v>
                </c:pt>
                <c:pt idx="574">
                  <c:v>-0.25</c:v>
                </c:pt>
                <c:pt idx="575">
                  <c:v>0.13000489000000925</c:v>
                </c:pt>
                <c:pt idx="576">
                  <c:v>0.5</c:v>
                </c:pt>
                <c:pt idx="577">
                  <c:v>0.88000489000000925</c:v>
                </c:pt>
                <c:pt idx="578">
                  <c:v>1.2599792500000149</c:v>
                </c:pt>
                <c:pt idx="579">
                  <c:v>1.6400146500000119</c:v>
                </c:pt>
                <c:pt idx="580">
                  <c:v>2.0299987800000281</c:v>
                </c:pt>
                <c:pt idx="581">
                  <c:v>2.4100036700000373</c:v>
                </c:pt>
                <c:pt idx="582">
                  <c:v>2.8000183099999845</c:v>
                </c:pt>
                <c:pt idx="583">
                  <c:v>3.1799926699999901</c:v>
                </c:pt>
                <c:pt idx="584">
                  <c:v>3.570007320000002</c:v>
                </c:pt>
                <c:pt idx="585">
                  <c:v>3.9500122100000112</c:v>
                </c:pt>
                <c:pt idx="586">
                  <c:v>4.3399963300000195</c:v>
                </c:pt>
                <c:pt idx="587">
                  <c:v>4.7400207499999851</c:v>
                </c:pt>
                <c:pt idx="588">
                  <c:v>5.1199951099999907</c:v>
                </c:pt>
                <c:pt idx="589">
                  <c:v>5.5100097700000106</c:v>
                </c:pt>
                <c:pt idx="590">
                  <c:v>5.9099731400000337</c:v>
                </c:pt>
                <c:pt idx="591">
                  <c:v>6.2999878000000535</c:v>
                </c:pt>
                <c:pt idx="592">
                  <c:v>6.6999816900000155</c:v>
                </c:pt>
                <c:pt idx="593">
                  <c:v>7.0899963399999706</c:v>
                </c:pt>
                <c:pt idx="594">
                  <c:v>7.5</c:v>
                </c:pt>
                <c:pt idx="595">
                  <c:v>7.8899841300000162</c:v>
                </c:pt>
                <c:pt idx="596">
                  <c:v>8.2900085499999818</c:v>
                </c:pt>
                <c:pt idx="597">
                  <c:v>8.6900024500000086</c:v>
                </c:pt>
                <c:pt idx="598">
                  <c:v>9.100006110000038</c:v>
                </c:pt>
                <c:pt idx="599">
                  <c:v>9.4899902400000542</c:v>
                </c:pt>
                <c:pt idx="600">
                  <c:v>9.9000244199999656</c:v>
                </c:pt>
                <c:pt idx="601">
                  <c:v>10.309997559999999</c:v>
                </c:pt>
                <c:pt idx="602">
                  <c:v>10.700012210000011</c:v>
                </c:pt>
                <c:pt idx="603">
                  <c:v>11.109985350000045</c:v>
                </c:pt>
                <c:pt idx="604">
                  <c:v>11.519989009999961</c:v>
                </c:pt>
                <c:pt idx="605">
                  <c:v>11.92999266999999</c:v>
                </c:pt>
                <c:pt idx="606">
                  <c:v>12.339996340000027</c:v>
                </c:pt>
                <c:pt idx="607">
                  <c:v>12.75</c:v>
                </c:pt>
                <c:pt idx="608">
                  <c:v>13.160003659999973</c:v>
                </c:pt>
                <c:pt idx="609">
                  <c:v>13.580017090000013</c:v>
                </c:pt>
                <c:pt idx="610">
                  <c:v>13.989990229999989</c:v>
                </c:pt>
                <c:pt idx="611">
                  <c:v>14.410003669999981</c:v>
                </c:pt>
                <c:pt idx="612">
                  <c:v>14.82000733000001</c:v>
                </c:pt>
                <c:pt idx="613">
                  <c:v>15.239990229999989</c:v>
                </c:pt>
                <c:pt idx="614">
                  <c:v>15.660003659999973</c:v>
                </c:pt>
                <c:pt idx="615">
                  <c:v>16.080017090000013</c:v>
                </c:pt>
                <c:pt idx="616">
                  <c:v>16.5</c:v>
                </c:pt>
                <c:pt idx="617">
                  <c:v>16.919982909999987</c:v>
                </c:pt>
                <c:pt idx="618">
                  <c:v>17.339996330000019</c:v>
                </c:pt>
                <c:pt idx="619">
                  <c:v>17.760009770000011</c:v>
                </c:pt>
                <c:pt idx="620">
                  <c:v>18.17999266999999</c:v>
                </c:pt>
                <c:pt idx="621">
                  <c:v>18.610015869999984</c:v>
                </c:pt>
                <c:pt idx="622">
                  <c:v>19.040008539999974</c:v>
                </c:pt>
                <c:pt idx="623">
                  <c:v>19.459991460000026</c:v>
                </c:pt>
                <c:pt idx="624">
                  <c:v>19.890014650000012</c:v>
                </c:pt>
                <c:pt idx="625">
                  <c:v>20.330017089999956</c:v>
                </c:pt>
                <c:pt idx="626">
                  <c:v>20.75</c:v>
                </c:pt>
                <c:pt idx="627">
                  <c:v>21.17999266999999</c:v>
                </c:pt>
                <c:pt idx="628">
                  <c:v>21.619995109999991</c:v>
                </c:pt>
                <c:pt idx="629">
                  <c:v>22.050018309999984</c:v>
                </c:pt>
                <c:pt idx="630">
                  <c:v>22.490020749999985</c:v>
                </c:pt>
                <c:pt idx="631">
                  <c:v>22.919982909999987</c:v>
                </c:pt>
                <c:pt idx="632">
                  <c:v>23.359985360000053</c:v>
                </c:pt>
                <c:pt idx="633">
                  <c:v>23.800018309999984</c:v>
                </c:pt>
                <c:pt idx="634">
                  <c:v>24.240020749999985</c:v>
                </c:pt>
                <c:pt idx="635">
                  <c:v>24.679992679999998</c:v>
                </c:pt>
                <c:pt idx="636">
                  <c:v>25.119995119999999</c:v>
                </c:pt>
                <c:pt idx="637">
                  <c:v>25.570007320000002</c:v>
                </c:pt>
                <c:pt idx="638">
                  <c:v>26</c:v>
                </c:pt>
                <c:pt idx="639">
                  <c:v>26.449981690000016</c:v>
                </c:pt>
                <c:pt idx="640">
                  <c:v>26.899993889999962</c:v>
                </c:pt>
                <c:pt idx="641">
                  <c:v>27.350006110000038</c:v>
                </c:pt>
                <c:pt idx="642">
                  <c:v>27.779998779999971</c:v>
                </c:pt>
                <c:pt idx="643">
                  <c:v>28.230010979999975</c:v>
                </c:pt>
                <c:pt idx="644">
                  <c:v>28.690002439999944</c:v>
                </c:pt>
                <c:pt idx="645">
                  <c:v>29.140014650000012</c:v>
                </c:pt>
                <c:pt idx="646">
                  <c:v>29.589996340000027</c:v>
                </c:pt>
                <c:pt idx="647">
                  <c:v>30.049987789999989</c:v>
                </c:pt>
                <c:pt idx="648">
                  <c:v>30.5</c:v>
                </c:pt>
                <c:pt idx="649">
                  <c:v>30.959991460000026</c:v>
                </c:pt>
                <c:pt idx="650">
                  <c:v>31.410003670000037</c:v>
                </c:pt>
                <c:pt idx="651">
                  <c:v>31.869995119999999</c:v>
                </c:pt>
                <c:pt idx="652">
                  <c:v>32.319976810000014</c:v>
                </c:pt>
                <c:pt idx="653">
                  <c:v>32.789978019999978</c:v>
                </c:pt>
                <c:pt idx="654">
                  <c:v>33.239990229999989</c:v>
                </c:pt>
                <c:pt idx="655">
                  <c:v>33.699981690000016</c:v>
                </c:pt>
                <c:pt idx="656">
                  <c:v>34.159973140000034</c:v>
                </c:pt>
                <c:pt idx="657">
                  <c:v>34.630004890000009</c:v>
                </c:pt>
                <c:pt idx="658">
                  <c:v>35.100006110000038</c:v>
                </c:pt>
                <c:pt idx="659">
                  <c:v>35.559997559999999</c:v>
                </c:pt>
                <c:pt idx="660">
                  <c:v>36.029998779999971</c:v>
                </c:pt>
                <c:pt idx="661">
                  <c:v>36.5</c:v>
                </c:pt>
                <c:pt idx="662">
                  <c:v>36.959991460000026</c:v>
                </c:pt>
                <c:pt idx="663">
                  <c:v>37.440002440000001</c:v>
                </c:pt>
                <c:pt idx="664">
                  <c:v>37.910003659999973</c:v>
                </c:pt>
                <c:pt idx="665">
                  <c:v>38.369995109999991</c:v>
                </c:pt>
                <c:pt idx="666">
                  <c:v>38.850006109999981</c:v>
                </c:pt>
                <c:pt idx="667">
                  <c:v>39.32000733000001</c:v>
                </c:pt>
                <c:pt idx="668">
                  <c:v>39.799987789999989</c:v>
                </c:pt>
                <c:pt idx="669">
                  <c:v>40.279998780000028</c:v>
                </c:pt>
                <c:pt idx="670">
                  <c:v>40.75</c:v>
                </c:pt>
                <c:pt idx="671">
                  <c:v>41.240020749999985</c:v>
                </c:pt>
                <c:pt idx="672">
                  <c:v>41.709991450000018</c:v>
                </c:pt>
                <c:pt idx="673">
                  <c:v>42.190002440000001</c:v>
                </c:pt>
                <c:pt idx="674">
                  <c:v>42.679992679999998</c:v>
                </c:pt>
                <c:pt idx="675">
                  <c:v>43.149993889999962</c:v>
                </c:pt>
                <c:pt idx="676">
                  <c:v>43.639984130000016</c:v>
                </c:pt>
                <c:pt idx="677">
                  <c:v>44.119995109999991</c:v>
                </c:pt>
                <c:pt idx="678">
                  <c:v>44.609985349999988</c:v>
                </c:pt>
                <c:pt idx="679">
                  <c:v>45.100006110000038</c:v>
                </c:pt>
                <c:pt idx="680">
                  <c:v>45.589996340000027</c:v>
                </c:pt>
                <c:pt idx="681">
                  <c:v>46.070007319999945</c:v>
                </c:pt>
                <c:pt idx="682">
                  <c:v>46.559997559999999</c:v>
                </c:pt>
                <c:pt idx="683">
                  <c:v>47.049987789999989</c:v>
                </c:pt>
                <c:pt idx="684">
                  <c:v>47.549987800000054</c:v>
                </c:pt>
                <c:pt idx="685">
                  <c:v>48.040008539999974</c:v>
                </c:pt>
                <c:pt idx="686">
                  <c:v>48.529998779999971</c:v>
                </c:pt>
                <c:pt idx="687">
                  <c:v>49.029998780000028</c:v>
                </c:pt>
                <c:pt idx="688">
                  <c:v>49.519989010000018</c:v>
                </c:pt>
                <c:pt idx="689">
                  <c:v>50.029998779999971</c:v>
                </c:pt>
                <c:pt idx="690">
                  <c:v>50.529998780000028</c:v>
                </c:pt>
                <c:pt idx="691">
                  <c:v>51.020019530000013</c:v>
                </c:pt>
                <c:pt idx="692">
                  <c:v>51.520019529999956</c:v>
                </c:pt>
                <c:pt idx="693">
                  <c:v>52.019989020000025</c:v>
                </c:pt>
                <c:pt idx="694">
                  <c:v>52.519989010000018</c:v>
                </c:pt>
                <c:pt idx="695">
                  <c:v>53.029998779999971</c:v>
                </c:pt>
                <c:pt idx="696">
                  <c:v>53.529998780000028</c:v>
                </c:pt>
                <c:pt idx="697">
                  <c:v>54.040008539999974</c:v>
                </c:pt>
                <c:pt idx="698">
                  <c:v>54.540008549999982</c:v>
                </c:pt>
                <c:pt idx="699">
                  <c:v>55.059997559999999</c:v>
                </c:pt>
                <c:pt idx="700">
                  <c:v>55.559997559999999</c:v>
                </c:pt>
                <c:pt idx="701">
                  <c:v>56.069976800000006</c:v>
                </c:pt>
                <c:pt idx="702">
                  <c:v>56.580017089999956</c:v>
                </c:pt>
                <c:pt idx="703">
                  <c:v>57.090026860000023</c:v>
                </c:pt>
                <c:pt idx="704">
                  <c:v>57.610015869999984</c:v>
                </c:pt>
                <c:pt idx="705">
                  <c:v>58.110015869999984</c:v>
                </c:pt>
                <c:pt idx="706">
                  <c:v>58.619995109999991</c:v>
                </c:pt>
                <c:pt idx="707">
                  <c:v>59.140014640000004</c:v>
                </c:pt>
                <c:pt idx="708">
                  <c:v>59.659973139999977</c:v>
                </c:pt>
                <c:pt idx="709">
                  <c:v>60.17999266999999</c:v>
                </c:pt>
                <c:pt idx="710">
                  <c:v>60.690002440000001</c:v>
                </c:pt>
                <c:pt idx="711">
                  <c:v>61.220001219999972</c:v>
                </c:pt>
                <c:pt idx="712">
                  <c:v>61.739990229999989</c:v>
                </c:pt>
                <c:pt idx="713">
                  <c:v>62.25</c:v>
                </c:pt>
                <c:pt idx="714">
                  <c:v>62.780029300000024</c:v>
                </c:pt>
                <c:pt idx="715">
                  <c:v>63.299987799999997</c:v>
                </c:pt>
                <c:pt idx="716">
                  <c:v>63.82000733000001</c:v>
                </c:pt>
                <c:pt idx="717">
                  <c:v>64.339996330000019</c:v>
                </c:pt>
                <c:pt idx="718">
                  <c:v>64.869995109999991</c:v>
                </c:pt>
                <c:pt idx="719">
                  <c:v>65.399993900000027</c:v>
                </c:pt>
                <c:pt idx="720">
                  <c:v>65.920013429999983</c:v>
                </c:pt>
                <c:pt idx="721">
                  <c:v>66.449981690000016</c:v>
                </c:pt>
                <c:pt idx="722">
                  <c:v>66.990020759999993</c:v>
                </c:pt>
                <c:pt idx="723">
                  <c:v>67.509979250000015</c:v>
                </c:pt>
                <c:pt idx="724">
                  <c:v>68.040008539999974</c:v>
                </c:pt>
                <c:pt idx="725">
                  <c:v>68.57000733000001</c:v>
                </c:pt>
                <c:pt idx="726">
                  <c:v>69.100006099999973</c:v>
                </c:pt>
                <c:pt idx="727">
                  <c:v>69.639984130000016</c:v>
                </c:pt>
                <c:pt idx="728">
                  <c:v>70.180023189999986</c:v>
                </c:pt>
                <c:pt idx="729">
                  <c:v>70.709991460000026</c:v>
                </c:pt>
                <c:pt idx="730">
                  <c:v>71.239990229999989</c:v>
                </c:pt>
                <c:pt idx="731">
                  <c:v>71.779998779999971</c:v>
                </c:pt>
                <c:pt idx="732">
                  <c:v>72.32000733000001</c:v>
                </c:pt>
                <c:pt idx="733">
                  <c:v>72.859985350000045</c:v>
                </c:pt>
                <c:pt idx="734">
                  <c:v>73.390014640000004</c:v>
                </c:pt>
                <c:pt idx="735">
                  <c:v>73.929992679999998</c:v>
                </c:pt>
                <c:pt idx="736">
                  <c:v>74.480010989999982</c:v>
                </c:pt>
                <c:pt idx="737">
                  <c:v>75.019989009999961</c:v>
                </c:pt>
                <c:pt idx="738">
                  <c:v>75.550018309999984</c:v>
                </c:pt>
                <c:pt idx="739">
                  <c:v>76.100006099999973</c:v>
                </c:pt>
                <c:pt idx="740">
                  <c:v>76.639984130000016</c:v>
                </c:pt>
                <c:pt idx="741">
                  <c:v>77.190002440000001</c:v>
                </c:pt>
                <c:pt idx="742">
                  <c:v>77.730010990000039</c:v>
                </c:pt>
                <c:pt idx="743">
                  <c:v>78.279998780000028</c:v>
                </c:pt>
                <c:pt idx="744">
                  <c:v>78.829986570000017</c:v>
                </c:pt>
                <c:pt idx="745">
                  <c:v>79.380004880000001</c:v>
                </c:pt>
                <c:pt idx="746">
                  <c:v>79.92001343000004</c:v>
                </c:pt>
                <c:pt idx="747">
                  <c:v>80.470001220000029</c:v>
                </c:pt>
                <c:pt idx="748">
                  <c:v>81.019989010000018</c:v>
                </c:pt>
                <c:pt idx="749">
                  <c:v>81.570007320000002</c:v>
                </c:pt>
                <c:pt idx="750">
                  <c:v>82.119995109999991</c:v>
                </c:pt>
                <c:pt idx="751">
                  <c:v>82.670013419999975</c:v>
                </c:pt>
                <c:pt idx="752">
                  <c:v>83.229980469999987</c:v>
                </c:pt>
                <c:pt idx="753">
                  <c:v>83.790008549999982</c:v>
                </c:pt>
                <c:pt idx="754">
                  <c:v>84.329986570000017</c:v>
                </c:pt>
                <c:pt idx="755">
                  <c:v>84.890014640000004</c:v>
                </c:pt>
                <c:pt idx="756">
                  <c:v>85.449981690000016</c:v>
                </c:pt>
                <c:pt idx="757">
                  <c:v>86.010009770000011</c:v>
                </c:pt>
                <c:pt idx="758">
                  <c:v>86.549987800000054</c:v>
                </c:pt>
                <c:pt idx="759">
                  <c:v>87.119995119999999</c:v>
                </c:pt>
                <c:pt idx="760">
                  <c:v>87.679992679999998</c:v>
                </c:pt>
                <c:pt idx="761">
                  <c:v>88.230010979999975</c:v>
                </c:pt>
                <c:pt idx="762">
                  <c:v>88.799987800000054</c:v>
                </c:pt>
                <c:pt idx="763">
                  <c:v>89.360015869999984</c:v>
                </c:pt>
                <c:pt idx="764">
                  <c:v>89.910003659999973</c:v>
                </c:pt>
                <c:pt idx="765">
                  <c:v>90.480010979999975</c:v>
                </c:pt>
                <c:pt idx="766">
                  <c:v>91.040008550000039</c:v>
                </c:pt>
                <c:pt idx="767">
                  <c:v>91.600006099999973</c:v>
                </c:pt>
                <c:pt idx="768">
                  <c:v>92.169982909999987</c:v>
                </c:pt>
                <c:pt idx="769">
                  <c:v>92.740020759999993</c:v>
                </c:pt>
                <c:pt idx="770">
                  <c:v>93.289978020000035</c:v>
                </c:pt>
                <c:pt idx="771">
                  <c:v>93.860015859999976</c:v>
                </c:pt>
                <c:pt idx="772">
                  <c:v>94.440002440000001</c:v>
                </c:pt>
                <c:pt idx="773">
                  <c:v>95</c:v>
                </c:pt>
                <c:pt idx="774">
                  <c:v>95.569976810000014</c:v>
                </c:pt>
                <c:pt idx="775">
                  <c:v>96.130004880000001</c:v>
                </c:pt>
                <c:pt idx="776">
                  <c:v>96.709991449999961</c:v>
                </c:pt>
                <c:pt idx="777">
                  <c:v>97.279998779999971</c:v>
                </c:pt>
                <c:pt idx="778">
                  <c:v>97.850006110000038</c:v>
                </c:pt>
                <c:pt idx="779">
                  <c:v>98.420013429999983</c:v>
                </c:pt>
                <c:pt idx="780">
                  <c:v>98.990020759999993</c:v>
                </c:pt>
                <c:pt idx="781">
                  <c:v>99.570007320000002</c:v>
                </c:pt>
                <c:pt idx="782">
                  <c:v>100.14001464</c:v>
                </c:pt>
                <c:pt idx="783">
                  <c:v>100.72000121999997</c:v>
                </c:pt>
                <c:pt idx="784">
                  <c:v>101.30001830999998</c:v>
                </c:pt>
                <c:pt idx="785">
                  <c:v>101.86999512</c:v>
                </c:pt>
                <c:pt idx="786">
                  <c:v>102.45001221000001</c:v>
                </c:pt>
                <c:pt idx="787">
                  <c:v>103.01998900999996</c:v>
                </c:pt>
                <c:pt idx="788">
                  <c:v>103.60000609999997</c:v>
                </c:pt>
                <c:pt idx="789">
                  <c:v>104.18002318999999</c:v>
                </c:pt>
                <c:pt idx="790">
                  <c:v>104.76998901000002</c:v>
                </c:pt>
                <c:pt idx="791">
                  <c:v>105.33999633999997</c:v>
                </c:pt>
                <c:pt idx="792">
                  <c:v>105.92999268000005</c:v>
                </c:pt>
                <c:pt idx="793">
                  <c:v>106.51000976</c:v>
                </c:pt>
                <c:pt idx="794">
                  <c:v>107.08999633999997</c:v>
                </c:pt>
                <c:pt idx="795">
                  <c:v>107.67001342999998</c:v>
                </c:pt>
                <c:pt idx="796">
                  <c:v>108.25997925000001</c:v>
                </c:pt>
                <c:pt idx="797">
                  <c:v>108.83999634000003</c:v>
                </c:pt>
                <c:pt idx="798">
                  <c:v>109.42999266999999</c:v>
                </c:pt>
                <c:pt idx="799">
                  <c:v>110.01998902000003</c:v>
                </c:pt>
                <c:pt idx="800">
                  <c:v>110.61001586999998</c:v>
                </c:pt>
                <c:pt idx="801">
                  <c:v>111.19000245000001</c:v>
                </c:pt>
                <c:pt idx="802">
                  <c:v>111.79000854999998</c:v>
                </c:pt>
                <c:pt idx="803">
                  <c:v>112.36999510999999</c:v>
                </c:pt>
                <c:pt idx="804">
                  <c:v>112.97000122000003</c:v>
                </c:pt>
                <c:pt idx="805">
                  <c:v>113.54998778999999</c:v>
                </c:pt>
                <c:pt idx="806">
                  <c:v>114.14999388999996</c:v>
                </c:pt>
                <c:pt idx="807">
                  <c:v>114.74002074999999</c:v>
                </c:pt>
                <c:pt idx="808">
                  <c:v>115.32998657000002</c:v>
                </c:pt>
                <c:pt idx="809">
                  <c:v>115.93002318999999</c:v>
                </c:pt>
                <c:pt idx="810">
                  <c:v>116.51998901000002</c:v>
                </c:pt>
                <c:pt idx="811">
                  <c:v>117.11999510999999</c:v>
                </c:pt>
                <c:pt idx="812">
                  <c:v>117.71002196999996</c:v>
                </c:pt>
                <c:pt idx="813">
                  <c:v>118.29998780000005</c:v>
                </c:pt>
                <c:pt idx="814">
                  <c:v>118.91000367000004</c:v>
                </c:pt>
                <c:pt idx="815">
                  <c:v>119.5</c:v>
                </c:pt>
                <c:pt idx="816">
                  <c:v>120.10000611000004</c:v>
                </c:pt>
                <c:pt idx="817">
                  <c:v>120.7000122</c:v>
                </c:pt>
                <c:pt idx="818">
                  <c:v>121.2999878</c:v>
                </c:pt>
                <c:pt idx="819">
                  <c:v>121.89999389999997</c:v>
                </c:pt>
                <c:pt idx="820">
                  <c:v>122.5</c:v>
                </c:pt>
                <c:pt idx="821">
                  <c:v>123.09997557999998</c:v>
                </c:pt>
                <c:pt idx="822">
                  <c:v>123.70001219999995</c:v>
                </c:pt>
                <c:pt idx="823">
                  <c:v>124.31002808</c:v>
                </c:pt>
                <c:pt idx="824">
                  <c:v>124.91000366999998</c:v>
                </c:pt>
                <c:pt idx="825">
                  <c:v>125.51000975999995</c:v>
                </c:pt>
                <c:pt idx="826">
                  <c:v>126.11999512</c:v>
                </c:pt>
                <c:pt idx="827">
                  <c:v>126.72000121999997</c:v>
                </c:pt>
                <c:pt idx="828">
                  <c:v>127.32000733000001</c:v>
                </c:pt>
                <c:pt idx="829">
                  <c:v>127.92999266999999</c:v>
                </c:pt>
                <c:pt idx="830">
                  <c:v>128.52999877999997</c:v>
                </c:pt>
                <c:pt idx="831">
                  <c:v>129.13998414000002</c:v>
                </c:pt>
                <c:pt idx="832">
                  <c:v>129.75</c:v>
                </c:pt>
                <c:pt idx="833">
                  <c:v>130.35000609999997</c:v>
                </c:pt>
                <c:pt idx="834">
                  <c:v>130.95999145000002</c:v>
                </c:pt>
                <c:pt idx="835">
                  <c:v>131.57000733000001</c:v>
                </c:pt>
                <c:pt idx="836">
                  <c:v>132.19000244</c:v>
                </c:pt>
                <c:pt idx="837">
                  <c:v>132.80001830999998</c:v>
                </c:pt>
                <c:pt idx="838">
                  <c:v>133.40002441999997</c:v>
                </c:pt>
                <c:pt idx="839">
                  <c:v>134.00997924000001</c:v>
                </c:pt>
                <c:pt idx="840">
                  <c:v>134.63000488</c:v>
                </c:pt>
                <c:pt idx="841">
                  <c:v>135.23001099000004</c:v>
                </c:pt>
                <c:pt idx="842">
                  <c:v>135.83999634000003</c:v>
                </c:pt>
                <c:pt idx="843">
                  <c:v>136.46002196999996</c:v>
                </c:pt>
                <c:pt idx="844">
                  <c:v>137.07000733000001</c:v>
                </c:pt>
                <c:pt idx="845">
                  <c:v>137.69000244</c:v>
                </c:pt>
                <c:pt idx="846">
                  <c:v>138.29998779000005</c:v>
                </c:pt>
                <c:pt idx="847">
                  <c:v>138.91998290999999</c:v>
                </c:pt>
                <c:pt idx="848">
                  <c:v>139.52999878000003</c:v>
                </c:pt>
                <c:pt idx="849">
                  <c:v>140.13998413000002</c:v>
                </c:pt>
                <c:pt idx="850">
                  <c:v>140.76000975999995</c:v>
                </c:pt>
                <c:pt idx="851">
                  <c:v>141.36999512</c:v>
                </c:pt>
                <c:pt idx="852">
                  <c:v>141.98001098999998</c:v>
                </c:pt>
                <c:pt idx="853">
                  <c:v>142.60000609999997</c:v>
                </c:pt>
                <c:pt idx="854">
                  <c:v>143.20999146000003</c:v>
                </c:pt>
                <c:pt idx="855">
                  <c:v>143.82998657000002</c:v>
                </c:pt>
                <c:pt idx="856">
                  <c:v>144.44998169000002</c:v>
                </c:pt>
                <c:pt idx="857">
                  <c:v>145.05999756</c:v>
                </c:pt>
                <c:pt idx="858">
                  <c:v>145.67999268000005</c:v>
                </c:pt>
                <c:pt idx="859">
                  <c:v>146.2999878</c:v>
                </c:pt>
                <c:pt idx="860">
                  <c:v>146.91998292000005</c:v>
                </c:pt>
                <c:pt idx="861">
                  <c:v>147.53997801999998</c:v>
                </c:pt>
                <c:pt idx="862">
                  <c:v>148.15002442000002</c:v>
                </c:pt>
                <c:pt idx="863">
                  <c:v>148.77001952999996</c:v>
                </c:pt>
                <c:pt idx="864">
                  <c:v>149.39001464</c:v>
                </c:pt>
                <c:pt idx="865">
                  <c:v>150.01000977000001</c:v>
                </c:pt>
                <c:pt idx="866">
                  <c:v>150.63000489000001</c:v>
                </c:pt>
                <c:pt idx="867">
                  <c:v>151.24002074999999</c:v>
                </c:pt>
                <c:pt idx="868">
                  <c:v>151.87002563999999</c:v>
                </c:pt>
                <c:pt idx="869">
                  <c:v>152.48001097999997</c:v>
                </c:pt>
                <c:pt idx="870">
                  <c:v>153.11001586999998</c:v>
                </c:pt>
                <c:pt idx="871">
                  <c:v>153.72998045999998</c:v>
                </c:pt>
                <c:pt idx="872">
                  <c:v>154.35000611000004</c:v>
                </c:pt>
                <c:pt idx="873">
                  <c:v>154.97000122000003</c:v>
                </c:pt>
                <c:pt idx="874">
                  <c:v>155.58999632999996</c:v>
                </c:pt>
                <c:pt idx="875">
                  <c:v>156.22000122000003</c:v>
                </c:pt>
                <c:pt idx="876">
                  <c:v>156.83999632999996</c:v>
                </c:pt>
                <c:pt idx="877">
                  <c:v>157.45999146000003</c:v>
                </c:pt>
                <c:pt idx="878">
                  <c:v>158.09002686000002</c:v>
                </c:pt>
                <c:pt idx="879">
                  <c:v>158.69998169000002</c:v>
                </c:pt>
                <c:pt idx="880">
                  <c:v>159.32000733000001</c:v>
                </c:pt>
                <c:pt idx="881">
                  <c:v>159.95001221000001</c:v>
                </c:pt>
                <c:pt idx="882">
                  <c:v>160.57998658000002</c:v>
                </c:pt>
                <c:pt idx="883">
                  <c:v>161.20001220999995</c:v>
                </c:pt>
                <c:pt idx="884">
                  <c:v>161.81997680000001</c:v>
                </c:pt>
                <c:pt idx="885">
                  <c:v>162.44000244</c:v>
                </c:pt>
                <c:pt idx="886">
                  <c:v>163.06997680000001</c:v>
                </c:pt>
                <c:pt idx="887">
                  <c:v>163.69000244</c:v>
                </c:pt>
                <c:pt idx="888">
                  <c:v>164.31997680000001</c:v>
                </c:pt>
                <c:pt idx="889">
                  <c:v>164.94000244</c:v>
                </c:pt>
                <c:pt idx="890">
                  <c:v>165.57000732</c:v>
                </c:pt>
                <c:pt idx="891">
                  <c:v>166.18997192</c:v>
                </c:pt>
                <c:pt idx="892">
                  <c:v>166.82000733000001</c:v>
                </c:pt>
                <c:pt idx="893">
                  <c:v>167.44000244</c:v>
                </c:pt>
                <c:pt idx="894">
                  <c:v>168.05999756</c:v>
                </c:pt>
                <c:pt idx="895">
                  <c:v>168.69000244</c:v>
                </c:pt>
                <c:pt idx="896">
                  <c:v>169.32000732</c:v>
                </c:pt>
                <c:pt idx="897">
                  <c:v>169.92999266999999</c:v>
                </c:pt>
                <c:pt idx="898">
                  <c:v>170.56002808</c:v>
                </c:pt>
                <c:pt idx="899">
                  <c:v>171.18002318999999</c:v>
                </c:pt>
                <c:pt idx="900">
                  <c:v>171.82000733000001</c:v>
                </c:pt>
                <c:pt idx="901">
                  <c:v>172.44000244</c:v>
                </c:pt>
                <c:pt idx="902">
                  <c:v>173.05999756</c:v>
                </c:pt>
                <c:pt idx="903">
                  <c:v>173.69000244</c:v>
                </c:pt>
                <c:pt idx="904">
                  <c:v>174.30999756</c:v>
                </c:pt>
                <c:pt idx="905">
                  <c:v>174.94000244</c:v>
                </c:pt>
                <c:pt idx="906">
                  <c:v>175.55999756</c:v>
                </c:pt>
                <c:pt idx="907">
                  <c:v>176.19000244</c:v>
                </c:pt>
                <c:pt idx="908">
                  <c:v>176.79998780000005</c:v>
                </c:pt>
                <c:pt idx="909">
                  <c:v>177.42999268000005</c:v>
                </c:pt>
                <c:pt idx="910">
                  <c:v>178.05999756</c:v>
                </c:pt>
                <c:pt idx="911">
                  <c:v>178.68002318999999</c:v>
                </c:pt>
                <c:pt idx="912">
                  <c:v>179.31002808</c:v>
                </c:pt>
                <c:pt idx="913">
                  <c:v>179.92999266999999</c:v>
                </c:pt>
                <c:pt idx="914">
                  <c:v>180.5499878</c:v>
                </c:pt>
                <c:pt idx="915">
                  <c:v>181.16998290999999</c:v>
                </c:pt>
                <c:pt idx="916">
                  <c:v>181.79000853999997</c:v>
                </c:pt>
                <c:pt idx="917">
                  <c:v>182.41000366000003</c:v>
                </c:pt>
                <c:pt idx="918">
                  <c:v>183.03997803000004</c:v>
                </c:pt>
                <c:pt idx="919">
                  <c:v>183.67001341999998</c:v>
                </c:pt>
                <c:pt idx="920">
                  <c:v>184.27999877999997</c:v>
                </c:pt>
                <c:pt idx="921">
                  <c:v>184.91000365999997</c:v>
                </c:pt>
                <c:pt idx="922">
                  <c:v>185.51998901000002</c:v>
                </c:pt>
                <c:pt idx="923">
                  <c:v>186.15002442000002</c:v>
                </c:pt>
                <c:pt idx="924">
                  <c:v>186.76998901000002</c:v>
                </c:pt>
                <c:pt idx="925">
                  <c:v>187.39001464999996</c:v>
                </c:pt>
                <c:pt idx="926">
                  <c:v>188</c:v>
                </c:pt>
                <c:pt idx="927">
                  <c:v>188.63000489000001</c:v>
                </c:pt>
                <c:pt idx="928">
                  <c:v>189.25</c:v>
                </c:pt>
                <c:pt idx="929">
                  <c:v>189.86001586999998</c:v>
                </c:pt>
                <c:pt idx="930">
                  <c:v>190.48999022999999</c:v>
                </c:pt>
                <c:pt idx="931">
                  <c:v>191.09997558000003</c:v>
                </c:pt>
                <c:pt idx="932">
                  <c:v>191.70999144999996</c:v>
                </c:pt>
                <c:pt idx="933">
                  <c:v>192.33999634000003</c:v>
                </c:pt>
                <c:pt idx="934">
                  <c:v>192.95001221000001</c:v>
                </c:pt>
                <c:pt idx="935">
                  <c:v>193.57000731999995</c:v>
                </c:pt>
                <c:pt idx="936">
                  <c:v>194.17999268</c:v>
                </c:pt>
                <c:pt idx="937">
                  <c:v>194.79998780000005</c:v>
                </c:pt>
                <c:pt idx="938">
                  <c:v>195.41998290999999</c:v>
                </c:pt>
                <c:pt idx="939">
                  <c:v>196.02999878000003</c:v>
                </c:pt>
                <c:pt idx="940">
                  <c:v>196.64001463999995</c:v>
                </c:pt>
                <c:pt idx="941">
                  <c:v>197.26000977000001</c:v>
                </c:pt>
                <c:pt idx="942">
                  <c:v>197.86999512</c:v>
                </c:pt>
                <c:pt idx="943">
                  <c:v>198.48999024</c:v>
                </c:pt>
                <c:pt idx="944">
                  <c:v>199.08999634000003</c:v>
                </c:pt>
                <c:pt idx="945">
                  <c:v>199.70999146000003</c:v>
                </c:pt>
                <c:pt idx="946">
                  <c:v>200.31997680000001</c:v>
                </c:pt>
                <c:pt idx="947">
                  <c:v>200.92999268</c:v>
                </c:pt>
                <c:pt idx="948">
                  <c:v>201.54000855000004</c:v>
                </c:pt>
                <c:pt idx="949">
                  <c:v>202.13998413000002</c:v>
                </c:pt>
                <c:pt idx="950">
                  <c:v>202.75</c:v>
                </c:pt>
                <c:pt idx="951">
                  <c:v>203.35998534999999</c:v>
                </c:pt>
                <c:pt idx="952">
                  <c:v>203.97000121999997</c:v>
                </c:pt>
                <c:pt idx="953">
                  <c:v>204.57000732</c:v>
                </c:pt>
                <c:pt idx="954">
                  <c:v>205.19000244</c:v>
                </c:pt>
                <c:pt idx="955">
                  <c:v>205.78997803000004</c:v>
                </c:pt>
                <c:pt idx="956">
                  <c:v>206.38998413000002</c:v>
                </c:pt>
                <c:pt idx="957">
                  <c:v>207</c:v>
                </c:pt>
                <c:pt idx="958">
                  <c:v>207.60000611000004</c:v>
                </c:pt>
                <c:pt idx="959">
                  <c:v>208.19998169000002</c:v>
                </c:pt>
                <c:pt idx="960">
                  <c:v>208.79998779000005</c:v>
                </c:pt>
                <c:pt idx="961">
                  <c:v>209.40002442000002</c:v>
                </c:pt>
                <c:pt idx="962">
                  <c:v>209.98999022999999</c:v>
                </c:pt>
                <c:pt idx="963">
                  <c:v>210.59002686000002</c:v>
                </c:pt>
                <c:pt idx="964">
                  <c:v>211.20001219999995</c:v>
                </c:pt>
                <c:pt idx="965">
                  <c:v>211.80001830999998</c:v>
                </c:pt>
                <c:pt idx="966">
                  <c:v>212.38998413000007</c:v>
                </c:pt>
                <c:pt idx="967">
                  <c:v>212.98995970999999</c:v>
                </c:pt>
                <c:pt idx="968">
                  <c:v>213.58001709000001</c:v>
                </c:pt>
                <c:pt idx="969">
                  <c:v>214.16998291000004</c:v>
                </c:pt>
                <c:pt idx="970">
                  <c:v>214.76998901000002</c:v>
                </c:pt>
                <c:pt idx="971">
                  <c:v>215.35998535000004</c:v>
                </c:pt>
                <c:pt idx="972">
                  <c:v>215.94000243999994</c:v>
                </c:pt>
                <c:pt idx="973">
                  <c:v>216.52999878000003</c:v>
                </c:pt>
                <c:pt idx="974">
                  <c:v>217.13000487999994</c:v>
                </c:pt>
                <c:pt idx="975">
                  <c:v>217.72000121999997</c:v>
                </c:pt>
                <c:pt idx="976">
                  <c:v>218.30999756000006</c:v>
                </c:pt>
                <c:pt idx="977">
                  <c:v>218.87997435999995</c:v>
                </c:pt>
                <c:pt idx="978">
                  <c:v>219.47003173000002</c:v>
                </c:pt>
                <c:pt idx="979">
                  <c:v>220.05001830999993</c:v>
                </c:pt>
                <c:pt idx="980">
                  <c:v>220.63000489000001</c:v>
                </c:pt>
                <c:pt idx="981">
                  <c:v>221.22000121999997</c:v>
                </c:pt>
                <c:pt idx="982">
                  <c:v>221.80001830999998</c:v>
                </c:pt>
                <c:pt idx="983">
                  <c:v>222.38000488000006</c:v>
                </c:pt>
                <c:pt idx="984">
                  <c:v>222.97000121999997</c:v>
                </c:pt>
                <c:pt idx="985">
                  <c:v>223.53997803000004</c:v>
                </c:pt>
                <c:pt idx="986">
                  <c:v>224.10998534999999</c:v>
                </c:pt>
                <c:pt idx="987">
                  <c:v>224.69000244000006</c:v>
                </c:pt>
                <c:pt idx="988">
                  <c:v>225.25997925000001</c:v>
                </c:pt>
                <c:pt idx="989">
                  <c:v>225.83999634000003</c:v>
                </c:pt>
                <c:pt idx="990">
                  <c:v>226.41998290999999</c:v>
                </c:pt>
                <c:pt idx="991">
                  <c:v>226.98999023000005</c:v>
                </c:pt>
                <c:pt idx="992">
                  <c:v>227.55999754999999</c:v>
                </c:pt>
                <c:pt idx="993">
                  <c:v>228.13998414000008</c:v>
                </c:pt>
                <c:pt idx="994">
                  <c:v>228.70999146000003</c:v>
                </c:pt>
                <c:pt idx="995">
                  <c:v>229.26998902000008</c:v>
                </c:pt>
                <c:pt idx="996">
                  <c:v>229.83999634000003</c:v>
                </c:pt>
                <c:pt idx="997">
                  <c:v>230.41000365999992</c:v>
                </c:pt>
                <c:pt idx="998">
                  <c:v>230.97000122000003</c:v>
                </c:pt>
                <c:pt idx="999">
                  <c:v>231.52999877999997</c:v>
                </c:pt>
                <c:pt idx="1000">
                  <c:v>232.10000610000003</c:v>
                </c:pt>
                <c:pt idx="1001">
                  <c:v>232.66003417999997</c:v>
                </c:pt>
                <c:pt idx="1002">
                  <c:v>233.22998046000004</c:v>
                </c:pt>
                <c:pt idx="1003">
                  <c:v>233.78997802999999</c:v>
                </c:pt>
                <c:pt idx="1004">
                  <c:v>234.34997558000003</c:v>
                </c:pt>
                <c:pt idx="1005">
                  <c:v>234.91000365999997</c:v>
                </c:pt>
                <c:pt idx="1006">
                  <c:v>235.47000121999997</c:v>
                </c:pt>
                <c:pt idx="1007">
                  <c:v>236.02001953000001</c:v>
                </c:pt>
                <c:pt idx="1008">
                  <c:v>236.58001708999996</c:v>
                </c:pt>
                <c:pt idx="1009">
                  <c:v>237.13998413000002</c:v>
                </c:pt>
                <c:pt idx="1010">
                  <c:v>237.68997193000001</c:v>
                </c:pt>
                <c:pt idx="1011">
                  <c:v>238.23999024000005</c:v>
                </c:pt>
                <c:pt idx="1012">
                  <c:v>238.79000853999997</c:v>
                </c:pt>
                <c:pt idx="1013">
                  <c:v>239.34002685999997</c:v>
                </c:pt>
                <c:pt idx="1014">
                  <c:v>239.89001465000001</c:v>
                </c:pt>
                <c:pt idx="1015">
                  <c:v>240.43997193000001</c:v>
                </c:pt>
                <c:pt idx="1016">
                  <c:v>240.99999999999994</c:v>
                </c:pt>
                <c:pt idx="1017">
                  <c:v>241.54000855000004</c:v>
                </c:pt>
                <c:pt idx="1018">
                  <c:v>242.08996581999997</c:v>
                </c:pt>
                <c:pt idx="1019">
                  <c:v>242.62997436000006</c:v>
                </c:pt>
                <c:pt idx="1020">
                  <c:v>243.17001342999998</c:v>
                </c:pt>
                <c:pt idx="1021">
                  <c:v>243.72003173999997</c:v>
                </c:pt>
                <c:pt idx="1022">
                  <c:v>244.25997924000001</c:v>
                </c:pt>
                <c:pt idx="1023">
                  <c:v>244.7999878</c:v>
                </c:pt>
                <c:pt idx="1024">
                  <c:v>245.33001708999996</c:v>
                </c:pt>
                <c:pt idx="1025">
                  <c:v>245.87002564000005</c:v>
                </c:pt>
                <c:pt idx="1026">
                  <c:v>246.41000365999997</c:v>
                </c:pt>
                <c:pt idx="1027">
                  <c:v>246.95001220999995</c:v>
                </c:pt>
                <c:pt idx="1028">
                  <c:v>247.48995971000005</c:v>
                </c:pt>
                <c:pt idx="1029">
                  <c:v>248.01998902000003</c:v>
                </c:pt>
                <c:pt idx="1030">
                  <c:v>248.55001830999993</c:v>
                </c:pt>
                <c:pt idx="1031">
                  <c:v>249.07998657000002</c:v>
                </c:pt>
                <c:pt idx="1032">
                  <c:v>249.60998534999999</c:v>
                </c:pt>
                <c:pt idx="1033">
                  <c:v>250.14001464999996</c:v>
                </c:pt>
                <c:pt idx="1034">
                  <c:v>250.66998291000004</c:v>
                </c:pt>
                <c:pt idx="1035">
                  <c:v>251.19000244</c:v>
                </c:pt>
                <c:pt idx="1036">
                  <c:v>251.71002197999996</c:v>
                </c:pt>
                <c:pt idx="1037">
                  <c:v>252.23999024000005</c:v>
                </c:pt>
                <c:pt idx="1038">
                  <c:v>252.76000976</c:v>
                </c:pt>
                <c:pt idx="1039">
                  <c:v>253.27996825999998</c:v>
                </c:pt>
                <c:pt idx="1040">
                  <c:v>253.80001830999993</c:v>
                </c:pt>
                <c:pt idx="1041">
                  <c:v>254.31997680000001</c:v>
                </c:pt>
                <c:pt idx="1042">
                  <c:v>254.83999634000003</c:v>
                </c:pt>
                <c:pt idx="1043">
                  <c:v>255.35003662999998</c:v>
                </c:pt>
                <c:pt idx="1044">
                  <c:v>255.86999512000006</c:v>
                </c:pt>
                <c:pt idx="1045">
                  <c:v>256.38000488</c:v>
                </c:pt>
                <c:pt idx="1046">
                  <c:v>256.89999390000003</c:v>
                </c:pt>
                <c:pt idx="1047">
                  <c:v>257.40002440999996</c:v>
                </c:pt>
                <c:pt idx="1048">
                  <c:v>257.91998291000004</c:v>
                </c:pt>
                <c:pt idx="1049">
                  <c:v>258.43002319000004</c:v>
                </c:pt>
                <c:pt idx="1050">
                  <c:v>258.91998290999999</c:v>
                </c:pt>
                <c:pt idx="1051">
                  <c:v>259.43002318999993</c:v>
                </c:pt>
                <c:pt idx="1052">
                  <c:v>259.92999267000005</c:v>
                </c:pt>
                <c:pt idx="1053">
                  <c:v>260.44003296</c:v>
                </c:pt>
                <c:pt idx="1054">
                  <c:v>260.94000244</c:v>
                </c:pt>
                <c:pt idx="1055">
                  <c:v>261.44998168999996</c:v>
                </c:pt>
                <c:pt idx="1056">
                  <c:v>261.94000243999994</c:v>
                </c:pt>
                <c:pt idx="1057">
                  <c:v>262.43997192000006</c:v>
                </c:pt>
                <c:pt idx="1058">
                  <c:v>262.92999266999999</c:v>
                </c:pt>
                <c:pt idx="1059">
                  <c:v>263.42996216</c:v>
                </c:pt>
                <c:pt idx="1060">
                  <c:v>263.92001341999992</c:v>
                </c:pt>
                <c:pt idx="1061">
                  <c:v>264.40997315000004</c:v>
                </c:pt>
                <c:pt idx="1062">
                  <c:v>264.90002441000001</c:v>
                </c:pt>
                <c:pt idx="1063">
                  <c:v>265.38998413000002</c:v>
                </c:pt>
                <c:pt idx="1064">
                  <c:v>265.87997435999995</c:v>
                </c:pt>
                <c:pt idx="1065">
                  <c:v>266.36001586999993</c:v>
                </c:pt>
                <c:pt idx="1066">
                  <c:v>266.83996582000003</c:v>
                </c:pt>
                <c:pt idx="1067">
                  <c:v>267.33001709000001</c:v>
                </c:pt>
                <c:pt idx="1068">
                  <c:v>267.80999756</c:v>
                </c:pt>
                <c:pt idx="1069">
                  <c:v>268.29003906999998</c:v>
                </c:pt>
                <c:pt idx="1070">
                  <c:v>268.76998902000008</c:v>
                </c:pt>
                <c:pt idx="1071">
                  <c:v>269.24996949000007</c:v>
                </c:pt>
                <c:pt idx="1072">
                  <c:v>269.72000123000004</c:v>
                </c:pt>
                <c:pt idx="1073">
                  <c:v>270.20001221000001</c:v>
                </c:pt>
                <c:pt idx="1074">
                  <c:v>270.66998290999999</c:v>
                </c:pt>
                <c:pt idx="1075">
                  <c:v>271.14001464999996</c:v>
                </c:pt>
                <c:pt idx="1076">
                  <c:v>271.60998536000005</c:v>
                </c:pt>
                <c:pt idx="1077">
                  <c:v>272.07003784</c:v>
                </c:pt>
                <c:pt idx="1078">
                  <c:v>272.54000853999997</c:v>
                </c:pt>
                <c:pt idx="1079">
                  <c:v>273</c:v>
                </c:pt>
                <c:pt idx="1080">
                  <c:v>273.47003173999997</c:v>
                </c:pt>
                <c:pt idx="1081">
                  <c:v>273.92999266999993</c:v>
                </c:pt>
                <c:pt idx="1082">
                  <c:v>274.38998413000007</c:v>
                </c:pt>
                <c:pt idx="1083">
                  <c:v>274.84002686000002</c:v>
                </c:pt>
                <c:pt idx="1084">
                  <c:v>275.30001830999998</c:v>
                </c:pt>
                <c:pt idx="1085">
                  <c:v>275.75</c:v>
                </c:pt>
                <c:pt idx="1086">
                  <c:v>276.20996092999997</c:v>
                </c:pt>
                <c:pt idx="1087">
                  <c:v>276.65002441999997</c:v>
                </c:pt>
                <c:pt idx="1088">
                  <c:v>277.10000611000004</c:v>
                </c:pt>
                <c:pt idx="1089">
                  <c:v>277.54998779000005</c:v>
                </c:pt>
                <c:pt idx="1090">
                  <c:v>277.99002074999999</c:v>
                </c:pt>
                <c:pt idx="1091">
                  <c:v>278.42999268</c:v>
                </c:pt>
                <c:pt idx="1092">
                  <c:v>278.87997436000001</c:v>
                </c:pt>
                <c:pt idx="1093">
                  <c:v>279.32003784999995</c:v>
                </c:pt>
                <c:pt idx="1094">
                  <c:v>279.76000976999995</c:v>
                </c:pt>
                <c:pt idx="1095">
                  <c:v>280.19000244000006</c:v>
                </c:pt>
                <c:pt idx="1096">
                  <c:v>280.61996460000006</c:v>
                </c:pt>
                <c:pt idx="1097">
                  <c:v>281.05001831000004</c:v>
                </c:pt>
                <c:pt idx="1098">
                  <c:v>281.49002075999999</c:v>
                </c:pt>
                <c:pt idx="1099">
                  <c:v>281.91000365999997</c:v>
                </c:pt>
                <c:pt idx="1100">
                  <c:v>282.32995604999996</c:v>
                </c:pt>
                <c:pt idx="1101">
                  <c:v>282.76000975999995</c:v>
                </c:pt>
                <c:pt idx="1102">
                  <c:v>283.19000243999994</c:v>
                </c:pt>
                <c:pt idx="1103">
                  <c:v>283.60000611000004</c:v>
                </c:pt>
                <c:pt idx="1104">
                  <c:v>284.02996826000003</c:v>
                </c:pt>
                <c:pt idx="1105">
                  <c:v>284.44003294999999</c:v>
                </c:pt>
                <c:pt idx="1106">
                  <c:v>284.85000611000004</c:v>
                </c:pt>
                <c:pt idx="1107">
                  <c:v>285.26000977000001</c:v>
                </c:pt>
                <c:pt idx="1108">
                  <c:v>285.66998290999999</c:v>
                </c:pt>
                <c:pt idx="1109">
                  <c:v>286.07003784999995</c:v>
                </c:pt>
                <c:pt idx="1110">
                  <c:v>286.48001098999998</c:v>
                </c:pt>
                <c:pt idx="1111">
                  <c:v>286.89001463999995</c:v>
                </c:pt>
                <c:pt idx="1112">
                  <c:v>287.29000855000004</c:v>
                </c:pt>
                <c:pt idx="1113">
                  <c:v>287.67999268000005</c:v>
                </c:pt>
                <c:pt idx="1114">
                  <c:v>288.08001709000001</c:v>
                </c:pt>
                <c:pt idx="1115">
                  <c:v>288.47000123000004</c:v>
                </c:pt>
                <c:pt idx="1116">
                  <c:v>288.85998534999999</c:v>
                </c:pt>
                <c:pt idx="1117">
                  <c:v>289.25997924000001</c:v>
                </c:pt>
                <c:pt idx="1118">
                  <c:v>289.64999389999997</c:v>
                </c:pt>
                <c:pt idx="1119">
                  <c:v>290.02996825999998</c:v>
                </c:pt>
                <c:pt idx="1120">
                  <c:v>290.42001342999998</c:v>
                </c:pt>
                <c:pt idx="1121">
                  <c:v>290.79998778999993</c:v>
                </c:pt>
                <c:pt idx="1122">
                  <c:v>291.17999268000005</c:v>
                </c:pt>
                <c:pt idx="1123">
                  <c:v>291.55999756000006</c:v>
                </c:pt>
                <c:pt idx="1124">
                  <c:v>291.93997192000006</c:v>
                </c:pt>
                <c:pt idx="1125">
                  <c:v>292.31002806999999</c:v>
                </c:pt>
                <c:pt idx="1126">
                  <c:v>292.69000244</c:v>
                </c:pt>
                <c:pt idx="1127">
                  <c:v>293.0499878</c:v>
                </c:pt>
                <c:pt idx="1128">
                  <c:v>293.42999268</c:v>
                </c:pt>
                <c:pt idx="1129">
                  <c:v>293.78997802999999</c:v>
                </c:pt>
                <c:pt idx="1130">
                  <c:v>294.15997314999998</c:v>
                </c:pt>
                <c:pt idx="1131">
                  <c:v>294.51000976999995</c:v>
                </c:pt>
                <c:pt idx="1132">
                  <c:v>294.86999510999993</c:v>
                </c:pt>
                <c:pt idx="1133">
                  <c:v>295.23001099000004</c:v>
                </c:pt>
                <c:pt idx="1134">
                  <c:v>295.57998657000007</c:v>
                </c:pt>
                <c:pt idx="1135">
                  <c:v>295.93997193000007</c:v>
                </c:pt>
                <c:pt idx="1136">
                  <c:v>296.29003907000003</c:v>
                </c:pt>
                <c:pt idx="1137">
                  <c:v>296.65002442000002</c:v>
                </c:pt>
                <c:pt idx="1138">
                  <c:v>297.00003052</c:v>
                </c:pt>
                <c:pt idx="1139">
                  <c:v>297.33999634000003</c:v>
                </c:pt>
                <c:pt idx="1140">
                  <c:v>297.69000244</c:v>
                </c:pt>
                <c:pt idx="1141">
                  <c:v>298.02999876999996</c:v>
                </c:pt>
                <c:pt idx="1142">
                  <c:v>298.36999512</c:v>
                </c:pt>
                <c:pt idx="1143">
                  <c:v>298.69998168999996</c:v>
                </c:pt>
                <c:pt idx="1144">
                  <c:v>299.04000853999997</c:v>
                </c:pt>
                <c:pt idx="1145">
                  <c:v>299.37002563999994</c:v>
                </c:pt>
                <c:pt idx="1146">
                  <c:v>299.71002197999996</c:v>
                </c:pt>
                <c:pt idx="1147">
                  <c:v>300.04000853999992</c:v>
                </c:pt>
                <c:pt idx="1148">
                  <c:v>300.36999512000006</c:v>
                </c:pt>
                <c:pt idx="1149">
                  <c:v>300.68997192000006</c:v>
                </c:pt>
                <c:pt idx="1150">
                  <c:v>301.00997924000001</c:v>
                </c:pt>
                <c:pt idx="1151">
                  <c:v>301.34002685000002</c:v>
                </c:pt>
                <c:pt idx="1152">
                  <c:v>301.65002442000002</c:v>
                </c:pt>
                <c:pt idx="1153">
                  <c:v>301.97000122000003</c:v>
                </c:pt>
                <c:pt idx="1154">
                  <c:v>302.29000853999997</c:v>
                </c:pt>
                <c:pt idx="1155">
                  <c:v>302.60000610999998</c:v>
                </c:pt>
                <c:pt idx="1156">
                  <c:v>302.90997313999998</c:v>
                </c:pt>
                <c:pt idx="1157">
                  <c:v>303.22998046999999</c:v>
                </c:pt>
                <c:pt idx="1158">
                  <c:v>303.53997802999999</c:v>
                </c:pt>
                <c:pt idx="1159">
                  <c:v>303.84002685999997</c:v>
                </c:pt>
                <c:pt idx="1160">
                  <c:v>304.14001464999996</c:v>
                </c:pt>
                <c:pt idx="1161">
                  <c:v>304.44000243999994</c:v>
                </c:pt>
                <c:pt idx="1162">
                  <c:v>304.73999024000005</c:v>
                </c:pt>
                <c:pt idx="1163">
                  <c:v>305.03997802000004</c:v>
                </c:pt>
                <c:pt idx="1164">
                  <c:v>305.33999633000002</c:v>
                </c:pt>
                <c:pt idx="1165">
                  <c:v>305.62997437000007</c:v>
                </c:pt>
                <c:pt idx="1166">
                  <c:v>305.92999268000005</c:v>
                </c:pt>
                <c:pt idx="1167">
                  <c:v>306.21002198000002</c:v>
                </c:pt>
                <c:pt idx="1168">
                  <c:v>306.50003052</c:v>
                </c:pt>
                <c:pt idx="1169">
                  <c:v>306.77999878000003</c:v>
                </c:pt>
                <c:pt idx="1170">
                  <c:v>307.05999756</c:v>
                </c:pt>
                <c:pt idx="1171">
                  <c:v>307.33999632999996</c:v>
                </c:pt>
                <c:pt idx="1172">
                  <c:v>307.63000488</c:v>
                </c:pt>
                <c:pt idx="1173">
                  <c:v>307.89999389999997</c:v>
                </c:pt>
                <c:pt idx="1174">
                  <c:v>308.17999268</c:v>
                </c:pt>
                <c:pt idx="1175">
                  <c:v>308.44998168999996</c:v>
                </c:pt>
                <c:pt idx="1176">
                  <c:v>308.72003173999997</c:v>
                </c:pt>
                <c:pt idx="1177">
                  <c:v>308.98001098999998</c:v>
                </c:pt>
                <c:pt idx="1178">
                  <c:v>309.26000976999995</c:v>
                </c:pt>
                <c:pt idx="1179">
                  <c:v>309.51998900999996</c:v>
                </c:pt>
                <c:pt idx="1180">
                  <c:v>309.77999878000003</c:v>
                </c:pt>
                <c:pt idx="1181">
                  <c:v>310.03997803000004</c:v>
                </c:pt>
                <c:pt idx="1182">
                  <c:v>310.29998779000005</c:v>
                </c:pt>
                <c:pt idx="1183">
                  <c:v>310.55999756000006</c:v>
                </c:pt>
                <c:pt idx="1184">
                  <c:v>310.80996704000006</c:v>
                </c:pt>
                <c:pt idx="1185">
                  <c:v>311.06002806999999</c:v>
                </c:pt>
                <c:pt idx="1186">
                  <c:v>311.31002808</c:v>
                </c:pt>
                <c:pt idx="1187">
                  <c:v>311.56002808</c:v>
                </c:pt>
                <c:pt idx="1188">
                  <c:v>311.80999756</c:v>
                </c:pt>
                <c:pt idx="1189">
                  <c:v>312.0499878</c:v>
                </c:pt>
                <c:pt idx="1190">
                  <c:v>312.28997802999999</c:v>
                </c:pt>
                <c:pt idx="1191">
                  <c:v>312.52999877999997</c:v>
                </c:pt>
                <c:pt idx="1192">
                  <c:v>312.76998900999996</c:v>
                </c:pt>
                <c:pt idx="1193">
                  <c:v>313.00997924999996</c:v>
                </c:pt>
                <c:pt idx="1194">
                  <c:v>313.24002075999999</c:v>
                </c:pt>
                <c:pt idx="1195">
                  <c:v>313.46002196999996</c:v>
                </c:pt>
                <c:pt idx="1196">
                  <c:v>313.70001220999995</c:v>
                </c:pt>
                <c:pt idx="1197">
                  <c:v>313.92001341999992</c:v>
                </c:pt>
                <c:pt idx="1198">
                  <c:v>314.14999390000008</c:v>
                </c:pt>
                <c:pt idx="1199">
                  <c:v>314.38000488000006</c:v>
                </c:pt>
                <c:pt idx="1200">
                  <c:v>314.58999633000002</c:v>
                </c:pt>
                <c:pt idx="1201">
                  <c:v>314.81997680000006</c:v>
                </c:pt>
                <c:pt idx="1202">
                  <c:v>315.02996826000003</c:v>
                </c:pt>
                <c:pt idx="1203">
                  <c:v>315.24002076000005</c:v>
                </c:pt>
                <c:pt idx="1204">
                  <c:v>315.46002198000002</c:v>
                </c:pt>
                <c:pt idx="1205">
                  <c:v>315.67001343000004</c:v>
                </c:pt>
                <c:pt idx="1206">
                  <c:v>315.88000488</c:v>
                </c:pt>
                <c:pt idx="1207">
                  <c:v>316.08999634000003</c:v>
                </c:pt>
                <c:pt idx="1208">
                  <c:v>316.29000853999997</c:v>
                </c:pt>
                <c:pt idx="1209">
                  <c:v>316.5</c:v>
                </c:pt>
                <c:pt idx="1210">
                  <c:v>316.70001221000001</c:v>
                </c:pt>
                <c:pt idx="1211">
                  <c:v>316.89999388999996</c:v>
                </c:pt>
                <c:pt idx="1212">
                  <c:v>317.08996581999997</c:v>
                </c:pt>
                <c:pt idx="1213">
                  <c:v>317.28997802999999</c:v>
                </c:pt>
                <c:pt idx="1214">
                  <c:v>317.47998046999999</c:v>
                </c:pt>
                <c:pt idx="1215">
                  <c:v>317.67996216</c:v>
                </c:pt>
                <c:pt idx="1216">
                  <c:v>317.86001586999998</c:v>
                </c:pt>
                <c:pt idx="1217">
                  <c:v>318.06002806999993</c:v>
                </c:pt>
                <c:pt idx="1218">
                  <c:v>318.24002074999993</c:v>
                </c:pt>
                <c:pt idx="1219">
                  <c:v>318.42001342999993</c:v>
                </c:pt>
                <c:pt idx="1220">
                  <c:v>318.60000609999992</c:v>
                </c:pt>
                <c:pt idx="1221">
                  <c:v>318.79000853999992</c:v>
                </c:pt>
                <c:pt idx="1222">
                  <c:v>318.95999146000008</c:v>
                </c:pt>
                <c:pt idx="1223">
                  <c:v>319.13998414000008</c:v>
                </c:pt>
                <c:pt idx="1224">
                  <c:v>319.30999756000006</c:v>
                </c:pt>
                <c:pt idx="1225">
                  <c:v>319.48999023000005</c:v>
                </c:pt>
                <c:pt idx="1226">
                  <c:v>319.64996337000002</c:v>
                </c:pt>
                <c:pt idx="1227">
                  <c:v>319.81002806999999</c:v>
                </c:pt>
                <c:pt idx="1228">
                  <c:v>319.98001098000003</c:v>
                </c:pt>
                <c:pt idx="1229">
                  <c:v>320.15002441000001</c:v>
                </c:pt>
                <c:pt idx="1230">
                  <c:v>320.30001830999998</c:v>
                </c:pt>
                <c:pt idx="1231">
                  <c:v>320.47000122000003</c:v>
                </c:pt>
                <c:pt idx="1232">
                  <c:v>320.61999510999999</c:v>
                </c:pt>
                <c:pt idx="1233">
                  <c:v>320.77999878000003</c:v>
                </c:pt>
                <c:pt idx="1234">
                  <c:v>320.92999268</c:v>
                </c:pt>
                <c:pt idx="1235">
                  <c:v>321.08999633999997</c:v>
                </c:pt>
                <c:pt idx="1236">
                  <c:v>321.22998046999999</c:v>
                </c:pt>
                <c:pt idx="1237">
                  <c:v>321.3699646</c:v>
                </c:pt>
                <c:pt idx="1238">
                  <c:v>321.52999877999997</c:v>
                </c:pt>
                <c:pt idx="1239">
                  <c:v>321.65997314999998</c:v>
                </c:pt>
                <c:pt idx="1240">
                  <c:v>321.80001831999999</c:v>
                </c:pt>
                <c:pt idx="1241">
                  <c:v>321.94003295999994</c:v>
                </c:pt>
                <c:pt idx="1242">
                  <c:v>322.08001708999996</c:v>
                </c:pt>
                <c:pt idx="1243">
                  <c:v>322.21002196999996</c:v>
                </c:pt>
                <c:pt idx="1244">
                  <c:v>322.33999632999996</c:v>
                </c:pt>
                <c:pt idx="1245">
                  <c:v>322.48001097999992</c:v>
                </c:pt>
                <c:pt idx="1246">
                  <c:v>322.60000610000003</c:v>
                </c:pt>
                <c:pt idx="1247">
                  <c:v>322.73001099000004</c:v>
                </c:pt>
                <c:pt idx="1248">
                  <c:v>322.85000610000003</c:v>
                </c:pt>
                <c:pt idx="1249">
                  <c:v>322.97000122000003</c:v>
                </c:pt>
                <c:pt idx="1250">
                  <c:v>323.09997558000003</c:v>
                </c:pt>
                <c:pt idx="1251">
                  <c:v>323.20999146000003</c:v>
                </c:pt>
                <c:pt idx="1252">
                  <c:v>323.32998657000002</c:v>
                </c:pt>
                <c:pt idx="1253">
                  <c:v>323.44003296</c:v>
                </c:pt>
                <c:pt idx="1254">
                  <c:v>323.55001831000004</c:v>
                </c:pt>
                <c:pt idx="1255">
                  <c:v>323.66003418000003</c:v>
                </c:pt>
                <c:pt idx="1256">
                  <c:v>323.77001953000001</c:v>
                </c:pt>
                <c:pt idx="1257">
                  <c:v>323.86999512</c:v>
                </c:pt>
                <c:pt idx="1258">
                  <c:v>323.98001098999998</c:v>
                </c:pt>
                <c:pt idx="1259">
                  <c:v>324.07998657000002</c:v>
                </c:pt>
                <c:pt idx="1260">
                  <c:v>324.17999268</c:v>
                </c:pt>
                <c:pt idx="1261">
                  <c:v>324.26998901000002</c:v>
                </c:pt>
                <c:pt idx="1262">
                  <c:v>324.38000488</c:v>
                </c:pt>
                <c:pt idx="1263">
                  <c:v>324.45999145999997</c:v>
                </c:pt>
                <c:pt idx="1264">
                  <c:v>324.55996704</c:v>
                </c:pt>
                <c:pt idx="1265">
                  <c:v>324.64999389999997</c:v>
                </c:pt>
                <c:pt idx="1266">
                  <c:v>324.72998046999999</c:v>
                </c:pt>
                <c:pt idx="1267">
                  <c:v>324.81997679999995</c:v>
                </c:pt>
                <c:pt idx="1268">
                  <c:v>324.90002440999996</c:v>
                </c:pt>
                <c:pt idx="1269">
                  <c:v>324.99002074999999</c:v>
                </c:pt>
                <c:pt idx="1270">
                  <c:v>325.07000732999995</c:v>
                </c:pt>
                <c:pt idx="1271">
                  <c:v>325.15002441999997</c:v>
                </c:pt>
                <c:pt idx="1272">
                  <c:v>325.22000121999997</c:v>
                </c:pt>
                <c:pt idx="1273">
                  <c:v>325.29998778999993</c:v>
                </c:pt>
                <c:pt idx="1274">
                  <c:v>325.36999511999994</c:v>
                </c:pt>
                <c:pt idx="1275">
                  <c:v>325.45001220999995</c:v>
                </c:pt>
                <c:pt idx="1276">
                  <c:v>325.50997925000007</c:v>
                </c:pt>
                <c:pt idx="1277">
                  <c:v>325.57998658000008</c:v>
                </c:pt>
                <c:pt idx="1278">
                  <c:v>325.63998413000002</c:v>
                </c:pt>
                <c:pt idx="1279">
                  <c:v>325.70999145000002</c:v>
                </c:pt>
                <c:pt idx="1280">
                  <c:v>325.76995849000002</c:v>
                </c:pt>
                <c:pt idx="1281">
                  <c:v>325.82998657000002</c:v>
                </c:pt>
                <c:pt idx="1282">
                  <c:v>325.89001464</c:v>
                </c:pt>
                <c:pt idx="1283">
                  <c:v>325.94003294999999</c:v>
                </c:pt>
                <c:pt idx="1284">
                  <c:v>326.00003050999999</c:v>
                </c:pt>
                <c:pt idx="1285">
                  <c:v>326.05001830999998</c:v>
                </c:pt>
                <c:pt idx="1286">
                  <c:v>326.10000611000004</c:v>
                </c:pt>
                <c:pt idx="1287">
                  <c:v>326.14999389000002</c:v>
                </c:pt>
                <c:pt idx="1288">
                  <c:v>326.2000122</c:v>
                </c:pt>
                <c:pt idx="1289">
                  <c:v>326.23999024</c:v>
                </c:pt>
                <c:pt idx="1290">
                  <c:v>326.27999877999997</c:v>
                </c:pt>
                <c:pt idx="1291">
                  <c:v>326.31997681000001</c:v>
                </c:pt>
                <c:pt idx="1292">
                  <c:v>326.36999512</c:v>
                </c:pt>
                <c:pt idx="1293">
                  <c:v>326.39999388999996</c:v>
                </c:pt>
                <c:pt idx="1294">
                  <c:v>326.43997192</c:v>
                </c:pt>
                <c:pt idx="1295">
                  <c:v>326.46997070999998</c:v>
                </c:pt>
                <c:pt idx="1296">
                  <c:v>326.50997924999996</c:v>
                </c:pt>
                <c:pt idx="1297">
                  <c:v>326.53002929999997</c:v>
                </c:pt>
                <c:pt idx="1298">
                  <c:v>326.56002807999994</c:v>
                </c:pt>
                <c:pt idx="1299">
                  <c:v>326.59002685999997</c:v>
                </c:pt>
                <c:pt idx="1300">
                  <c:v>326.62002563999999</c:v>
                </c:pt>
                <c:pt idx="1301">
                  <c:v>326.63000487999994</c:v>
                </c:pt>
                <c:pt idx="1302">
                  <c:v>326.66000365999997</c:v>
                </c:pt>
                <c:pt idx="1303">
                  <c:v>326.69000243999994</c:v>
                </c:pt>
                <c:pt idx="1304">
                  <c:v>326.70001219999995</c:v>
                </c:pt>
                <c:pt idx="1305">
                  <c:v>326.72000121999997</c:v>
                </c:pt>
                <c:pt idx="1306">
                  <c:v>326.73001099000004</c:v>
                </c:pt>
                <c:pt idx="1307">
                  <c:v>326.75000000000006</c:v>
                </c:pt>
                <c:pt idx="1308">
                  <c:v>326.76000977000007</c:v>
                </c:pt>
                <c:pt idx="1309">
                  <c:v>326.76998902000008</c:v>
                </c:pt>
                <c:pt idx="1310">
                  <c:v>326.79000855000004</c:v>
                </c:pt>
                <c:pt idx="1311">
                  <c:v>326.78997802000004</c:v>
                </c:pt>
                <c:pt idx="1312">
                  <c:v>326.79998779000005</c:v>
                </c:pt>
                <c:pt idx="1313">
                  <c:v>326.80999756000006</c:v>
                </c:pt>
                <c:pt idx="1314">
                  <c:v>326.79998780000005</c:v>
                </c:pt>
                <c:pt idx="1315">
                  <c:v>326.80996704000006</c:v>
                </c:pt>
                <c:pt idx="1316">
                  <c:v>326.80001831000004</c:v>
                </c:pt>
                <c:pt idx="1317">
                  <c:v>326.80996704000006</c:v>
                </c:pt>
                <c:pt idx="1318">
                  <c:v>326.80001831000004</c:v>
                </c:pt>
                <c:pt idx="1319">
                  <c:v>326.80001831000004</c:v>
                </c:pt>
                <c:pt idx="1320">
                  <c:v>326.80001831000004</c:v>
                </c:pt>
                <c:pt idx="1321">
                  <c:v>326.78002930000002</c:v>
                </c:pt>
                <c:pt idx="1322">
                  <c:v>326.78002930000002</c:v>
                </c:pt>
                <c:pt idx="1323">
                  <c:v>326.77001953000001</c:v>
                </c:pt>
                <c:pt idx="1324">
                  <c:v>326.76000976</c:v>
                </c:pt>
                <c:pt idx="1325">
                  <c:v>326.74002075999999</c:v>
                </c:pt>
                <c:pt idx="1326">
                  <c:v>326.73001099000004</c:v>
                </c:pt>
                <c:pt idx="1327">
                  <c:v>326.71002198000002</c:v>
                </c:pt>
                <c:pt idx="1328">
                  <c:v>326.70001221000001</c:v>
                </c:pt>
                <c:pt idx="1329">
                  <c:v>326.68002319999999</c:v>
                </c:pt>
                <c:pt idx="1330">
                  <c:v>326.66000365999997</c:v>
                </c:pt>
                <c:pt idx="1331">
                  <c:v>326.64001465000001</c:v>
                </c:pt>
                <c:pt idx="1332">
                  <c:v>326.61999512</c:v>
                </c:pt>
                <c:pt idx="1333">
                  <c:v>326.60000609999997</c:v>
                </c:pt>
                <c:pt idx="1334">
                  <c:v>326.57000732</c:v>
                </c:pt>
                <c:pt idx="1335">
                  <c:v>326.54998778999999</c:v>
                </c:pt>
                <c:pt idx="1336">
                  <c:v>326.52999878000003</c:v>
                </c:pt>
                <c:pt idx="1337">
                  <c:v>326.48999022999999</c:v>
                </c:pt>
                <c:pt idx="1338">
                  <c:v>326.47000121999997</c:v>
                </c:pt>
                <c:pt idx="1339">
                  <c:v>326.44000244</c:v>
                </c:pt>
                <c:pt idx="1340">
                  <c:v>326.41998290999999</c:v>
                </c:pt>
                <c:pt idx="1341">
                  <c:v>326.38998413000002</c:v>
                </c:pt>
                <c:pt idx="1342">
                  <c:v>326.34997558999999</c:v>
                </c:pt>
                <c:pt idx="1343">
                  <c:v>326.31997680000001</c:v>
                </c:pt>
                <c:pt idx="1344">
                  <c:v>326.28997801999998</c:v>
                </c:pt>
                <c:pt idx="1345">
                  <c:v>326.24996948</c:v>
                </c:pt>
                <c:pt idx="1346">
                  <c:v>326.20999145999997</c:v>
                </c:pt>
                <c:pt idx="1347">
                  <c:v>326.17999268</c:v>
                </c:pt>
                <c:pt idx="1348">
                  <c:v>326.14999389999997</c:v>
                </c:pt>
                <c:pt idx="1349">
                  <c:v>326.10998534999999</c:v>
                </c:pt>
                <c:pt idx="1350">
                  <c:v>326.06997681000001</c:v>
                </c:pt>
                <c:pt idx="1351">
                  <c:v>326.02996825999998</c:v>
                </c:pt>
                <c:pt idx="1352">
                  <c:v>325.98999024</c:v>
                </c:pt>
                <c:pt idx="1353">
                  <c:v>325.94998168999996</c:v>
                </c:pt>
                <c:pt idx="1354">
                  <c:v>325.90997314999998</c:v>
                </c:pt>
                <c:pt idx="1355">
                  <c:v>325.86999512</c:v>
                </c:pt>
                <c:pt idx="1356">
                  <c:v>325.82998656999996</c:v>
                </c:pt>
                <c:pt idx="1357">
                  <c:v>325.78997802999999</c:v>
                </c:pt>
                <c:pt idx="1358">
                  <c:v>325.73995970999999</c:v>
                </c:pt>
                <c:pt idx="1359">
                  <c:v>325.69998168999996</c:v>
                </c:pt>
                <c:pt idx="1360">
                  <c:v>325.65997314999998</c:v>
                </c:pt>
                <c:pt idx="1361">
                  <c:v>325.61999512</c:v>
                </c:pt>
                <c:pt idx="1362">
                  <c:v>325.56997681000001</c:v>
                </c:pt>
                <c:pt idx="1363">
                  <c:v>325.52996825999998</c:v>
                </c:pt>
                <c:pt idx="1364">
                  <c:v>325.47998046999999</c:v>
                </c:pt>
                <c:pt idx="1365">
                  <c:v>325.42999268</c:v>
                </c:pt>
                <c:pt idx="1366">
                  <c:v>325.38998412999996</c:v>
                </c:pt>
                <c:pt idx="1367">
                  <c:v>325.33996581999997</c:v>
                </c:pt>
                <c:pt idx="1368">
                  <c:v>325.27996825999998</c:v>
                </c:pt>
                <c:pt idx="1369">
                  <c:v>325.22998046999999</c:v>
                </c:pt>
                <c:pt idx="1370">
                  <c:v>325.16998290999999</c:v>
                </c:pt>
                <c:pt idx="1371">
                  <c:v>325.11999512</c:v>
                </c:pt>
                <c:pt idx="1372">
                  <c:v>325.05996704</c:v>
                </c:pt>
                <c:pt idx="1373">
                  <c:v>325.00997925000001</c:v>
                </c:pt>
                <c:pt idx="1374">
                  <c:v>324.94998168999996</c:v>
                </c:pt>
                <c:pt idx="1375">
                  <c:v>324.88998412999996</c:v>
                </c:pt>
                <c:pt idx="1376">
                  <c:v>324.82998656999996</c:v>
                </c:pt>
                <c:pt idx="1377">
                  <c:v>324.77999876999996</c:v>
                </c:pt>
                <c:pt idx="1378">
                  <c:v>324.70999144999996</c:v>
                </c:pt>
                <c:pt idx="1379">
                  <c:v>324.64999388999996</c:v>
                </c:pt>
                <c:pt idx="1380">
                  <c:v>324.58999632999996</c:v>
                </c:pt>
                <c:pt idx="1381">
                  <c:v>324.52999876999996</c:v>
                </c:pt>
                <c:pt idx="1382">
                  <c:v>324.45999144999996</c:v>
                </c:pt>
                <c:pt idx="1383">
                  <c:v>324.39999388999996</c:v>
                </c:pt>
                <c:pt idx="1384">
                  <c:v>324.32998657000002</c:v>
                </c:pt>
                <c:pt idx="1385">
                  <c:v>324.26998901000002</c:v>
                </c:pt>
                <c:pt idx="1386">
                  <c:v>324.20001221000001</c:v>
                </c:pt>
                <c:pt idx="1387">
                  <c:v>324.13000488</c:v>
                </c:pt>
                <c:pt idx="1388">
                  <c:v>324.05999756</c:v>
                </c:pt>
                <c:pt idx="1389">
                  <c:v>324</c:v>
                </c:pt>
                <c:pt idx="1390">
                  <c:v>323.92999268</c:v>
                </c:pt>
                <c:pt idx="1391">
                  <c:v>323.85998534999999</c:v>
                </c:pt>
                <c:pt idx="1392">
                  <c:v>323.79000853999997</c:v>
                </c:pt>
                <c:pt idx="1393">
                  <c:v>323.72000121999997</c:v>
                </c:pt>
                <c:pt idx="1394">
                  <c:v>323.65002442000002</c:v>
                </c:pt>
                <c:pt idx="1395">
                  <c:v>323.58001709000001</c:v>
                </c:pt>
                <c:pt idx="1396">
                  <c:v>323.51000977000001</c:v>
                </c:pt>
                <c:pt idx="1397">
                  <c:v>323.45001221000001</c:v>
                </c:pt>
                <c:pt idx="1398">
                  <c:v>323.38000488</c:v>
                </c:pt>
                <c:pt idx="1399">
                  <c:v>323.31002806999999</c:v>
                </c:pt>
                <c:pt idx="1400">
                  <c:v>323.24002074999999</c:v>
                </c:pt>
                <c:pt idx="1401">
                  <c:v>323.17001343000004</c:v>
                </c:pt>
                <c:pt idx="1402">
                  <c:v>323.10003661999997</c:v>
                </c:pt>
                <c:pt idx="1403">
                  <c:v>323.03002930000002</c:v>
                </c:pt>
                <c:pt idx="1404">
                  <c:v>322.96002198000008</c:v>
                </c:pt>
                <c:pt idx="1405">
                  <c:v>322.89001465000001</c:v>
                </c:pt>
                <c:pt idx="1406">
                  <c:v>322.82995606000009</c:v>
                </c:pt>
                <c:pt idx="1407">
                  <c:v>322.75994873000002</c:v>
                </c:pt>
                <c:pt idx="1408">
                  <c:v>322.69000244000006</c:v>
                </c:pt>
                <c:pt idx="1409">
                  <c:v>322.61999512</c:v>
                </c:pt>
                <c:pt idx="1410">
                  <c:v>322.54998780000005</c:v>
                </c:pt>
                <c:pt idx="1411">
                  <c:v>322.4799804700001</c:v>
                </c:pt>
                <c:pt idx="1412">
                  <c:v>322.41998291000004</c:v>
                </c:pt>
                <c:pt idx="1413">
                  <c:v>322.3599853500001</c:v>
                </c:pt>
                <c:pt idx="1414">
                  <c:v>322.28997803000004</c:v>
                </c:pt>
                <c:pt idx="1415">
                  <c:v>322.21997070000009</c:v>
                </c:pt>
                <c:pt idx="1416">
                  <c:v>322.15997315000004</c:v>
                </c:pt>
                <c:pt idx="1417">
                  <c:v>322.10003661999997</c:v>
                </c:pt>
                <c:pt idx="1418">
                  <c:v>322.0300292899999</c:v>
                </c:pt>
                <c:pt idx="1419">
                  <c:v>321.97003173999997</c:v>
                </c:pt>
                <c:pt idx="1420">
                  <c:v>321.9000244099999</c:v>
                </c:pt>
                <c:pt idx="1421">
                  <c:v>321.84002685999997</c:v>
                </c:pt>
                <c:pt idx="1422">
                  <c:v>321.7700195299999</c:v>
                </c:pt>
                <c:pt idx="1423">
                  <c:v>321.72003173999997</c:v>
                </c:pt>
                <c:pt idx="1424">
                  <c:v>321.65002442000002</c:v>
                </c:pt>
                <c:pt idx="1425">
                  <c:v>321.59002685999997</c:v>
                </c:pt>
                <c:pt idx="1426">
                  <c:v>321.52001954000002</c:v>
                </c:pt>
                <c:pt idx="1427">
                  <c:v>321.46997070999998</c:v>
                </c:pt>
                <c:pt idx="1428">
                  <c:v>321.40997314000003</c:v>
                </c:pt>
                <c:pt idx="1429">
                  <c:v>321.34997557999998</c:v>
                </c:pt>
                <c:pt idx="1430">
                  <c:v>321.27996826000003</c:v>
                </c:pt>
                <c:pt idx="1431">
                  <c:v>321.22998046999999</c:v>
                </c:pt>
                <c:pt idx="1432">
                  <c:v>321.16998291000004</c:v>
                </c:pt>
                <c:pt idx="1433">
                  <c:v>321.09997558999999</c:v>
                </c:pt>
                <c:pt idx="1434">
                  <c:v>321.04998779000005</c:v>
                </c:pt>
                <c:pt idx="1435">
                  <c:v>320.98999022999999</c:v>
                </c:pt>
                <c:pt idx="1436">
                  <c:v>320.92999268000005</c:v>
                </c:pt>
                <c:pt idx="1437">
                  <c:v>320.85998534999999</c:v>
                </c:pt>
                <c:pt idx="1438">
                  <c:v>320.80999755000005</c:v>
                </c:pt>
                <c:pt idx="1439">
                  <c:v>320.75</c:v>
                </c:pt>
                <c:pt idx="1440">
                  <c:v>320.69000244000006</c:v>
                </c:pt>
                <c:pt idx="1441">
                  <c:v>320.62994384000001</c:v>
                </c:pt>
                <c:pt idx="1442">
                  <c:v>320.56994628000007</c:v>
                </c:pt>
                <c:pt idx="1443">
                  <c:v>320.50994873000002</c:v>
                </c:pt>
                <c:pt idx="1444">
                  <c:v>320.45996094000009</c:v>
                </c:pt>
                <c:pt idx="1445">
                  <c:v>320.39001465000001</c:v>
                </c:pt>
                <c:pt idx="1446">
                  <c:v>320.33001709000007</c:v>
                </c:pt>
                <c:pt idx="1447">
                  <c:v>320.27001954000002</c:v>
                </c:pt>
                <c:pt idx="1448">
                  <c:v>320.21002196999996</c:v>
                </c:pt>
                <c:pt idx="1449">
                  <c:v>320.1500244099999</c:v>
                </c:pt>
                <c:pt idx="1450">
                  <c:v>320.10003661999997</c:v>
                </c:pt>
                <c:pt idx="1451">
                  <c:v>320.03002929999991</c:v>
                </c:pt>
                <c:pt idx="1452">
                  <c:v>319.97003173999997</c:v>
                </c:pt>
                <c:pt idx="1453">
                  <c:v>319.91003417999991</c:v>
                </c:pt>
                <c:pt idx="1454">
                  <c:v>319.84997557999998</c:v>
                </c:pt>
                <c:pt idx="1455">
                  <c:v>319.78997801999992</c:v>
                </c:pt>
                <c:pt idx="1456">
                  <c:v>319.73999024</c:v>
                </c:pt>
                <c:pt idx="1457">
                  <c:v>319.66998290999993</c:v>
                </c:pt>
                <c:pt idx="1458">
                  <c:v>319.61999510999999</c:v>
                </c:pt>
                <c:pt idx="1459">
                  <c:v>319.54998779000005</c:v>
                </c:pt>
                <c:pt idx="1460">
                  <c:v>319.47998045999998</c:v>
                </c:pt>
                <c:pt idx="1461">
                  <c:v>319.42999268000005</c:v>
                </c:pt>
                <c:pt idx="1462">
                  <c:v>319.35998536</c:v>
                </c:pt>
                <c:pt idx="1463">
                  <c:v>319.29003907000003</c:v>
                </c:pt>
                <c:pt idx="1464">
                  <c:v>319.23004149999997</c:v>
                </c:pt>
                <c:pt idx="1465">
                  <c:v>319.16003418000003</c:v>
                </c:pt>
                <c:pt idx="1466">
                  <c:v>319.10003661999997</c:v>
                </c:pt>
                <c:pt idx="1467">
                  <c:v>319.03002930000002</c:v>
                </c:pt>
                <c:pt idx="1468">
                  <c:v>318.9699707100001</c:v>
                </c:pt>
                <c:pt idx="1469">
                  <c:v>318.89996338000003</c:v>
                </c:pt>
                <c:pt idx="1470">
                  <c:v>318.83001709000007</c:v>
                </c:pt>
                <c:pt idx="1471">
                  <c:v>318.77001953000001</c:v>
                </c:pt>
                <c:pt idx="1472">
                  <c:v>318.70001221000007</c:v>
                </c:pt>
                <c:pt idx="1473">
                  <c:v>318.63000488</c:v>
                </c:pt>
                <c:pt idx="1474">
                  <c:v>318.55999754999993</c:v>
                </c:pt>
                <c:pt idx="1475">
                  <c:v>318.47998045999998</c:v>
                </c:pt>
                <c:pt idx="1476">
                  <c:v>318.41003417999991</c:v>
                </c:pt>
                <c:pt idx="1477">
                  <c:v>318.34002685999997</c:v>
                </c:pt>
                <c:pt idx="1478">
                  <c:v>318.26995850000003</c:v>
                </c:pt>
                <c:pt idx="1479">
                  <c:v>318.19000244999995</c:v>
                </c:pt>
                <c:pt idx="1480">
                  <c:v>318.11999512</c:v>
                </c:pt>
                <c:pt idx="1481">
                  <c:v>318.03997803000004</c:v>
                </c:pt>
                <c:pt idx="1482">
                  <c:v>317.96997070999998</c:v>
                </c:pt>
                <c:pt idx="1483">
                  <c:v>317.89001465000001</c:v>
                </c:pt>
                <c:pt idx="1484">
                  <c:v>317.82000731999995</c:v>
                </c:pt>
                <c:pt idx="1485">
                  <c:v>317.72998046999999</c:v>
                </c:pt>
                <c:pt idx="1486">
                  <c:v>317.66003418000003</c:v>
                </c:pt>
                <c:pt idx="1487">
                  <c:v>317.58001709000007</c:v>
                </c:pt>
                <c:pt idx="1488">
                  <c:v>317.49005126999998</c:v>
                </c:pt>
                <c:pt idx="1489">
                  <c:v>317.41998291000004</c:v>
                </c:pt>
                <c:pt idx="1490">
                  <c:v>317.33996582000009</c:v>
                </c:pt>
                <c:pt idx="1491">
                  <c:v>317.25</c:v>
                </c:pt>
                <c:pt idx="1492">
                  <c:v>317.16998291000004</c:v>
                </c:pt>
                <c:pt idx="1493">
                  <c:v>317.08001709000007</c:v>
                </c:pt>
                <c:pt idx="1494">
                  <c:v>317</c:v>
                </c:pt>
                <c:pt idx="1495">
                  <c:v>316.91003417999991</c:v>
                </c:pt>
                <c:pt idx="1496">
                  <c:v>316.83001708999996</c:v>
                </c:pt>
                <c:pt idx="1497">
                  <c:v>316.74005126999998</c:v>
                </c:pt>
                <c:pt idx="1498">
                  <c:v>316.64996338000003</c:v>
                </c:pt>
                <c:pt idx="1499">
                  <c:v>316.55999755999994</c:v>
                </c:pt>
                <c:pt idx="1500">
                  <c:v>316.46997069999998</c:v>
                </c:pt>
                <c:pt idx="1501">
                  <c:v>316.38000488</c:v>
                </c:pt>
                <c:pt idx="1502">
                  <c:v>316.28997802000004</c:v>
                </c:pt>
                <c:pt idx="1503">
                  <c:v>316.20001220999995</c:v>
                </c:pt>
                <c:pt idx="1504">
                  <c:v>316.10003662999998</c:v>
                </c:pt>
                <c:pt idx="1505">
                  <c:v>316</c:v>
                </c:pt>
                <c:pt idx="1506">
                  <c:v>315.91003418000003</c:v>
                </c:pt>
                <c:pt idx="1507">
                  <c:v>315.80999756000006</c:v>
                </c:pt>
                <c:pt idx="1508">
                  <c:v>315.72003173999997</c:v>
                </c:pt>
                <c:pt idx="1509">
                  <c:v>315.61999512</c:v>
                </c:pt>
                <c:pt idx="1510">
                  <c:v>315.51995850000003</c:v>
                </c:pt>
                <c:pt idx="1511">
                  <c:v>315.41998291000004</c:v>
                </c:pt>
                <c:pt idx="1512">
                  <c:v>315.32000733000007</c:v>
                </c:pt>
                <c:pt idx="1513">
                  <c:v>315.22003172999996</c:v>
                </c:pt>
                <c:pt idx="1514">
                  <c:v>315.11999510999999</c:v>
                </c:pt>
                <c:pt idx="1515">
                  <c:v>315.0200195299999</c:v>
                </c:pt>
                <c:pt idx="1516">
                  <c:v>314.92004394999992</c:v>
                </c:pt>
                <c:pt idx="1517">
                  <c:v>314.80999755999994</c:v>
                </c:pt>
                <c:pt idx="1518">
                  <c:v>314.70996093999997</c:v>
                </c:pt>
                <c:pt idx="1519">
                  <c:v>314.60998534999999</c:v>
                </c:pt>
                <c:pt idx="1520">
                  <c:v>314.5</c:v>
                </c:pt>
                <c:pt idx="1521">
                  <c:v>314.40002441000001</c:v>
                </c:pt>
                <c:pt idx="1522">
                  <c:v>314.28002929000002</c:v>
                </c:pt>
                <c:pt idx="1523">
                  <c:v>314.17999268000005</c:v>
                </c:pt>
                <c:pt idx="1524">
                  <c:v>314.08001709000007</c:v>
                </c:pt>
                <c:pt idx="1525">
                  <c:v>313.97003172999996</c:v>
                </c:pt>
                <c:pt idx="1526">
                  <c:v>313.85998534999999</c:v>
                </c:pt>
                <c:pt idx="1527">
                  <c:v>313.76000977000001</c:v>
                </c:pt>
                <c:pt idx="1528">
                  <c:v>313.63995361000002</c:v>
                </c:pt>
                <c:pt idx="1529">
                  <c:v>313.53997802999993</c:v>
                </c:pt>
                <c:pt idx="1530">
                  <c:v>313.42999267999994</c:v>
                </c:pt>
                <c:pt idx="1531">
                  <c:v>313.30999755999994</c:v>
                </c:pt>
                <c:pt idx="1532">
                  <c:v>313.21002196999996</c:v>
                </c:pt>
                <c:pt idx="1533">
                  <c:v>313.09997557999998</c:v>
                </c:pt>
                <c:pt idx="1534">
                  <c:v>312.97998046999999</c:v>
                </c:pt>
                <c:pt idx="1535">
                  <c:v>312.86999512</c:v>
                </c:pt>
                <c:pt idx="1536">
                  <c:v>312.76000976</c:v>
                </c:pt>
                <c:pt idx="1537">
                  <c:v>312.64001464</c:v>
                </c:pt>
                <c:pt idx="1538">
                  <c:v>312.53002930000002</c:v>
                </c:pt>
                <c:pt idx="1539">
                  <c:v>312.42004394000003</c:v>
                </c:pt>
                <c:pt idx="1540">
                  <c:v>312.30004883000004</c:v>
                </c:pt>
                <c:pt idx="1541">
                  <c:v>312.19000244000006</c:v>
                </c:pt>
                <c:pt idx="1542">
                  <c:v>312.07995606000009</c:v>
                </c:pt>
                <c:pt idx="1543">
                  <c:v>311.95996094000009</c:v>
                </c:pt>
                <c:pt idx="1544">
                  <c:v>311.84997558000009</c:v>
                </c:pt>
                <c:pt idx="1545">
                  <c:v>311.7299804700001</c:v>
                </c:pt>
                <c:pt idx="1546">
                  <c:v>311.60998534999999</c:v>
                </c:pt>
                <c:pt idx="1547">
                  <c:v>311.5</c:v>
                </c:pt>
                <c:pt idx="1548">
                  <c:v>311.39001465000001</c:v>
                </c:pt>
                <c:pt idx="1549">
                  <c:v>311.26995850000003</c:v>
                </c:pt>
                <c:pt idx="1550">
                  <c:v>311.14996338000003</c:v>
                </c:pt>
                <c:pt idx="1551">
                  <c:v>311.02996826000003</c:v>
                </c:pt>
                <c:pt idx="1552">
                  <c:v>310.91998291000004</c:v>
                </c:pt>
                <c:pt idx="1553">
                  <c:v>310.79998779000005</c:v>
                </c:pt>
                <c:pt idx="1554">
                  <c:v>310.67999268000005</c:v>
                </c:pt>
                <c:pt idx="1555">
                  <c:v>310.55999755000005</c:v>
                </c:pt>
                <c:pt idx="1556">
                  <c:v>310.44000244000006</c:v>
                </c:pt>
                <c:pt idx="1557">
                  <c:v>310.32995605000008</c:v>
                </c:pt>
                <c:pt idx="1558">
                  <c:v>310.21002198000008</c:v>
                </c:pt>
                <c:pt idx="1559">
                  <c:v>310.08001709000007</c:v>
                </c:pt>
                <c:pt idx="1560">
                  <c:v>309.96002196999996</c:v>
                </c:pt>
                <c:pt idx="1561">
                  <c:v>309.84002685999997</c:v>
                </c:pt>
                <c:pt idx="1562">
                  <c:v>309.72003173999997</c:v>
                </c:pt>
                <c:pt idx="1563">
                  <c:v>309.59997557999998</c:v>
                </c:pt>
                <c:pt idx="1564">
                  <c:v>309.47998046999999</c:v>
                </c:pt>
                <c:pt idx="1565">
                  <c:v>309.35998534999999</c:v>
                </c:pt>
                <c:pt idx="1566">
                  <c:v>309.23999022999999</c:v>
                </c:pt>
                <c:pt idx="1567">
                  <c:v>309.11999512</c:v>
                </c:pt>
                <c:pt idx="1568">
                  <c:v>309</c:v>
                </c:pt>
                <c:pt idx="1569">
                  <c:v>308.88000489000001</c:v>
                </c:pt>
                <c:pt idx="1570">
                  <c:v>308.75994873000002</c:v>
                </c:pt>
                <c:pt idx="1571">
                  <c:v>308.63000489000001</c:v>
                </c:pt>
                <c:pt idx="1572">
                  <c:v>308.51000977000001</c:v>
                </c:pt>
                <c:pt idx="1573">
                  <c:v>308.38000488</c:v>
                </c:pt>
                <c:pt idx="1574">
                  <c:v>308.26000977000001</c:v>
                </c:pt>
                <c:pt idx="1575">
                  <c:v>308.14001465000001</c:v>
                </c:pt>
                <c:pt idx="1576">
                  <c:v>308.01995850000003</c:v>
                </c:pt>
                <c:pt idx="1577">
                  <c:v>307.89001465000001</c:v>
                </c:pt>
                <c:pt idx="1578">
                  <c:v>307.77001953000001</c:v>
                </c:pt>
                <c:pt idx="1579">
                  <c:v>307.64001465000001</c:v>
                </c:pt>
                <c:pt idx="1580">
                  <c:v>307.51000977000001</c:v>
                </c:pt>
                <c:pt idx="1581">
                  <c:v>307.39001464</c:v>
                </c:pt>
                <c:pt idx="1582">
                  <c:v>307.25994873000002</c:v>
                </c:pt>
                <c:pt idx="1583">
                  <c:v>307.13995361000002</c:v>
                </c:pt>
                <c:pt idx="1584">
                  <c:v>307.01000977000001</c:v>
                </c:pt>
                <c:pt idx="1585">
                  <c:v>306.88000487999989</c:v>
                </c:pt>
                <c:pt idx="1586">
                  <c:v>306.76000977000001</c:v>
                </c:pt>
                <c:pt idx="1587">
                  <c:v>306.63000488</c:v>
                </c:pt>
                <c:pt idx="1588">
                  <c:v>306.5</c:v>
                </c:pt>
                <c:pt idx="1589">
                  <c:v>306.36999510999999</c:v>
                </c:pt>
                <c:pt idx="1590">
                  <c:v>306.25</c:v>
                </c:pt>
                <c:pt idx="1591">
                  <c:v>306.11999512</c:v>
                </c:pt>
                <c:pt idx="1592">
                  <c:v>305.98999022999999</c:v>
                </c:pt>
                <c:pt idx="1593">
                  <c:v>305.86004638999998</c:v>
                </c:pt>
                <c:pt idx="1594">
                  <c:v>305.72998046999999</c:v>
                </c:pt>
                <c:pt idx="1595">
                  <c:v>305.59997558000009</c:v>
                </c:pt>
                <c:pt idx="1596">
                  <c:v>305.46997070000009</c:v>
                </c:pt>
                <c:pt idx="1597">
                  <c:v>305.34002685999997</c:v>
                </c:pt>
                <c:pt idx="1598">
                  <c:v>305.21002197999996</c:v>
                </c:pt>
                <c:pt idx="1599">
                  <c:v>305.07995605999997</c:v>
                </c:pt>
                <c:pt idx="1600">
                  <c:v>304.94000243999994</c:v>
                </c:pt>
                <c:pt idx="1601">
                  <c:v>304.80999755999994</c:v>
                </c:pt>
                <c:pt idx="1602">
                  <c:v>304.67999267000005</c:v>
                </c:pt>
                <c:pt idx="1603">
                  <c:v>304.54003906000003</c:v>
                </c:pt>
                <c:pt idx="1604">
                  <c:v>304.41003418000003</c:v>
                </c:pt>
                <c:pt idx="1605">
                  <c:v>304.27996826000003</c:v>
                </c:pt>
                <c:pt idx="1606">
                  <c:v>304.14001465000001</c:v>
                </c:pt>
                <c:pt idx="1607">
                  <c:v>304.01000975999989</c:v>
                </c:pt>
                <c:pt idx="1608">
                  <c:v>303.86999512</c:v>
                </c:pt>
                <c:pt idx="1609">
                  <c:v>303.74005126999998</c:v>
                </c:pt>
                <c:pt idx="1610">
                  <c:v>303.59997557999998</c:v>
                </c:pt>
                <c:pt idx="1611">
                  <c:v>303.47998045999998</c:v>
                </c:pt>
                <c:pt idx="1612">
                  <c:v>303.34002685999997</c:v>
                </c:pt>
                <c:pt idx="1613">
                  <c:v>303.21002197999996</c:v>
                </c:pt>
                <c:pt idx="1614">
                  <c:v>303.07000733000007</c:v>
                </c:pt>
                <c:pt idx="1615">
                  <c:v>302.92999268000005</c:v>
                </c:pt>
                <c:pt idx="1616">
                  <c:v>302.79998779000005</c:v>
                </c:pt>
                <c:pt idx="1617">
                  <c:v>302.65997315000004</c:v>
                </c:pt>
                <c:pt idx="1618">
                  <c:v>302.5200195299999</c:v>
                </c:pt>
                <c:pt idx="1619">
                  <c:v>302.38000488</c:v>
                </c:pt>
                <c:pt idx="1620">
                  <c:v>302.20996094000009</c:v>
                </c:pt>
                <c:pt idx="1621">
                  <c:v>302.10998537</c:v>
                </c:pt>
                <c:pt idx="1622">
                  <c:v>302.01000974999999</c:v>
                </c:pt>
                <c:pt idx="1623">
                  <c:v>301.79998780999995</c:v>
                </c:pt>
                <c:pt idx="1624">
                  <c:v>301.70001219000005</c:v>
                </c:pt>
                <c:pt idx="1625">
                  <c:v>301.60003660999996</c:v>
                </c:pt>
                <c:pt idx="1626">
                  <c:v>301.41003417000002</c:v>
                </c:pt>
                <c:pt idx="1627">
                  <c:v>301.30999754999993</c:v>
                </c:pt>
                <c:pt idx="1628">
                  <c:v>301.11004636999996</c:v>
                </c:pt>
                <c:pt idx="1629">
                  <c:v>301.01000976</c:v>
                </c:pt>
                <c:pt idx="1630">
                  <c:v>300.90997314000003</c:v>
                </c:pt>
                <c:pt idx="1631">
                  <c:v>300.70001219999995</c:v>
                </c:pt>
                <c:pt idx="1632">
                  <c:v>300.59997558999999</c:v>
                </c:pt>
                <c:pt idx="1633">
                  <c:v>300.48999024</c:v>
                </c:pt>
                <c:pt idx="1634">
                  <c:v>300.28997803000004</c:v>
                </c:pt>
                <c:pt idx="1635">
                  <c:v>300.19000245000007</c:v>
                </c:pt>
                <c:pt idx="1636">
                  <c:v>300.08996582999998</c:v>
                </c:pt>
                <c:pt idx="1637">
                  <c:v>299.89001466000002</c:v>
                </c:pt>
                <c:pt idx="1638">
                  <c:v>299.77996828000005</c:v>
                </c:pt>
                <c:pt idx="1639">
                  <c:v>299.58001710000008</c:v>
                </c:pt>
                <c:pt idx="1640">
                  <c:v>299.46997071999999</c:v>
                </c:pt>
                <c:pt idx="1641">
                  <c:v>299.36004636999996</c:v>
                </c:pt>
                <c:pt idx="1642">
                  <c:v>299.15997316000005</c:v>
                </c:pt>
                <c:pt idx="1643">
                  <c:v>299.05999754000004</c:v>
                </c:pt>
                <c:pt idx="1644">
                  <c:v>298.95001219999995</c:v>
                </c:pt>
                <c:pt idx="1645">
                  <c:v>298.74005125999997</c:v>
                </c:pt>
                <c:pt idx="1646">
                  <c:v>298.64001463999989</c:v>
                </c:pt>
                <c:pt idx="1647">
                  <c:v>298.43005370000003</c:v>
                </c:pt>
                <c:pt idx="1648">
                  <c:v>298.32000731999995</c:v>
                </c:pt>
                <c:pt idx="1649">
                  <c:v>298.21002196999996</c:v>
                </c:pt>
                <c:pt idx="1650">
                  <c:v>297.99999998999999</c:v>
                </c:pt>
                <c:pt idx="1651">
                  <c:v>297.90002441000001</c:v>
                </c:pt>
                <c:pt idx="1652">
                  <c:v>297.79003903</c:v>
                </c:pt>
                <c:pt idx="1653">
                  <c:v>297.58001708999996</c:v>
                </c:pt>
                <c:pt idx="1654">
                  <c:v>297.47003171000006</c:v>
                </c:pt>
                <c:pt idx="1655">
                  <c:v>297.35998537000012</c:v>
                </c:pt>
                <c:pt idx="1656">
                  <c:v>297.15002439</c:v>
                </c:pt>
                <c:pt idx="1657">
                  <c:v>297.02996828000016</c:v>
                </c:pt>
                <c:pt idx="1658">
                  <c:v>296.92004392999991</c:v>
                </c:pt>
                <c:pt idx="1659">
                  <c:v>296.7099609500001</c:v>
                </c:pt>
                <c:pt idx="1660">
                  <c:v>296.60003660999985</c:v>
                </c:pt>
                <c:pt idx="1661">
                  <c:v>296.48992923000003</c:v>
                </c:pt>
                <c:pt idx="1662">
                  <c:v>296.28002927999989</c:v>
                </c:pt>
                <c:pt idx="1663">
                  <c:v>296.15997316999994</c:v>
                </c:pt>
                <c:pt idx="1664">
                  <c:v>295.95001218999994</c:v>
                </c:pt>
                <c:pt idx="1665">
                  <c:v>295.82995607999999</c:v>
                </c:pt>
                <c:pt idx="1666">
                  <c:v>295.71002196999996</c:v>
                </c:pt>
                <c:pt idx="1667">
                  <c:v>295.49993899000003</c:v>
                </c:pt>
                <c:pt idx="1668">
                  <c:v>295.38000488</c:v>
                </c:pt>
                <c:pt idx="1669">
                  <c:v>295.27001949999999</c:v>
                </c:pt>
                <c:pt idx="1670">
                  <c:v>295.04998779000005</c:v>
                </c:pt>
                <c:pt idx="1671">
                  <c:v>294.93005368000001</c:v>
                </c:pt>
                <c:pt idx="1672">
                  <c:v>294.81994630000008</c:v>
                </c:pt>
                <c:pt idx="1673">
                  <c:v>294.60003659000006</c:v>
                </c:pt>
                <c:pt idx="1674">
                  <c:v>294.46997072000011</c:v>
                </c:pt>
                <c:pt idx="1675">
                  <c:v>294.35003660999985</c:v>
                </c:pt>
                <c:pt idx="1676">
                  <c:v>294.13000490000013</c:v>
                </c:pt>
                <c:pt idx="1677">
                  <c:v>294.01000974999988</c:v>
                </c:pt>
                <c:pt idx="1678">
                  <c:v>293.88995363999993</c:v>
                </c:pt>
                <c:pt idx="1679">
                  <c:v>293.67004392999991</c:v>
                </c:pt>
                <c:pt idx="1680">
                  <c:v>293.54992678999997</c:v>
                </c:pt>
                <c:pt idx="1681">
                  <c:v>293.33001707999995</c:v>
                </c:pt>
                <c:pt idx="1682">
                  <c:v>293.19995119999999</c:v>
                </c:pt>
                <c:pt idx="1683">
                  <c:v>293.07000731999995</c:v>
                </c:pt>
                <c:pt idx="1684">
                  <c:v>292.95007321000003</c:v>
                </c:pt>
                <c:pt idx="1685">
                  <c:v>292.72998046999999</c:v>
                </c:pt>
                <c:pt idx="1686">
                  <c:v>292.60003659000006</c:v>
                </c:pt>
                <c:pt idx="1687">
                  <c:v>292.38000488</c:v>
                </c:pt>
                <c:pt idx="1688">
                  <c:v>292.25006100999997</c:v>
                </c:pt>
                <c:pt idx="1689">
                  <c:v>292.13000490000013</c:v>
                </c:pt>
                <c:pt idx="1690">
                  <c:v>291.90002439</c:v>
                </c:pt>
                <c:pt idx="1691">
                  <c:v>291.76995851000015</c:v>
                </c:pt>
                <c:pt idx="1692">
                  <c:v>291.64001462999988</c:v>
                </c:pt>
                <c:pt idx="1693">
                  <c:v>291.40997316000016</c:v>
                </c:pt>
                <c:pt idx="1694">
                  <c:v>291.28002927999989</c:v>
                </c:pt>
                <c:pt idx="1695">
                  <c:v>291.14996340999994</c:v>
                </c:pt>
                <c:pt idx="1696">
                  <c:v>290.92004392999991</c:v>
                </c:pt>
                <c:pt idx="1697">
                  <c:v>290.78997805999995</c:v>
                </c:pt>
                <c:pt idx="1698">
                  <c:v>290.65997314000003</c:v>
                </c:pt>
                <c:pt idx="1699">
                  <c:v>290.41992189999996</c:v>
                </c:pt>
                <c:pt idx="1700">
                  <c:v>290.28997803000004</c:v>
                </c:pt>
                <c:pt idx="1701">
                  <c:v>290.16003415</c:v>
                </c:pt>
                <c:pt idx="1702">
                  <c:v>289.91998291000004</c:v>
                </c:pt>
                <c:pt idx="1703">
                  <c:v>289.79003903</c:v>
                </c:pt>
                <c:pt idx="1704">
                  <c:v>289.64996339000015</c:v>
                </c:pt>
                <c:pt idx="1705">
                  <c:v>289.42004392000001</c:v>
                </c:pt>
                <c:pt idx="1706">
                  <c:v>289.27996828000016</c:v>
                </c:pt>
                <c:pt idx="1707">
                  <c:v>289.13000486999988</c:v>
                </c:pt>
                <c:pt idx="1708">
                  <c:v>288.89996339000015</c:v>
                </c:pt>
                <c:pt idx="1709">
                  <c:v>288.76000974999988</c:v>
                </c:pt>
                <c:pt idx="1710">
                  <c:v>288.61993411000003</c:v>
                </c:pt>
                <c:pt idx="1711">
                  <c:v>288.38000486999988</c:v>
                </c:pt>
                <c:pt idx="1712">
                  <c:v>288.23992923000003</c:v>
                </c:pt>
                <c:pt idx="1713">
                  <c:v>288.10998534999999</c:v>
                </c:pt>
                <c:pt idx="1714">
                  <c:v>287.86993411000003</c:v>
                </c:pt>
                <c:pt idx="1715">
                  <c:v>287.72998046999999</c:v>
                </c:pt>
                <c:pt idx="1716">
                  <c:v>287.58007810000004</c:v>
                </c:pt>
                <c:pt idx="1717">
                  <c:v>287.33001708999996</c:v>
                </c:pt>
                <c:pt idx="1718">
                  <c:v>287.19006345000003</c:v>
                </c:pt>
                <c:pt idx="1719">
                  <c:v>287.04998781000006</c:v>
                </c:pt>
                <c:pt idx="1720">
                  <c:v>286.81005857000002</c:v>
                </c:pt>
                <c:pt idx="1721">
                  <c:v>286.65997316000016</c:v>
                </c:pt>
                <c:pt idx="1722">
                  <c:v>286.52001951999989</c:v>
                </c:pt>
                <c:pt idx="1723">
                  <c:v>286.26995851000015</c:v>
                </c:pt>
                <c:pt idx="1724">
                  <c:v>286.11999509999987</c:v>
                </c:pt>
                <c:pt idx="1725">
                  <c:v>285.96997073</c:v>
                </c:pt>
                <c:pt idx="1726">
                  <c:v>285.82000731999995</c:v>
                </c:pt>
                <c:pt idx="1727">
                  <c:v>285.56994631999999</c:v>
                </c:pt>
                <c:pt idx="1728">
                  <c:v>285.41998291000004</c:v>
                </c:pt>
                <c:pt idx="1729">
                  <c:v>285.27001949999999</c:v>
                </c:pt>
                <c:pt idx="1730">
                  <c:v>285.02001953000001</c:v>
                </c:pt>
                <c:pt idx="1731">
                  <c:v>284.87005611999996</c:v>
                </c:pt>
                <c:pt idx="1732">
                  <c:v>284.71997072000011</c:v>
                </c:pt>
                <c:pt idx="1733">
                  <c:v>284.46002194000005</c:v>
                </c:pt>
                <c:pt idx="1734">
                  <c:v>284.29998781000006</c:v>
                </c:pt>
                <c:pt idx="1735">
                  <c:v>284.15002439999989</c:v>
                </c:pt>
                <c:pt idx="1736">
                  <c:v>283.89996339000015</c:v>
                </c:pt>
                <c:pt idx="1737">
                  <c:v>283.74005125999986</c:v>
                </c:pt>
                <c:pt idx="1738">
                  <c:v>283.58996585</c:v>
                </c:pt>
                <c:pt idx="1739">
                  <c:v>283.33001707999995</c:v>
                </c:pt>
                <c:pt idx="1740">
                  <c:v>283.17993166999997</c:v>
                </c:pt>
                <c:pt idx="1741">
                  <c:v>283.01000977000001</c:v>
                </c:pt>
                <c:pt idx="1742">
                  <c:v>282.75994876000004</c:v>
                </c:pt>
                <c:pt idx="1743">
                  <c:v>282.59997558999999</c:v>
                </c:pt>
                <c:pt idx="1744">
                  <c:v>282.44006345000003</c:v>
                </c:pt>
                <c:pt idx="1745">
                  <c:v>282.19000243999994</c:v>
                </c:pt>
                <c:pt idx="1746">
                  <c:v>282.03002927</c:v>
                </c:pt>
                <c:pt idx="1747">
                  <c:v>281.86999513000012</c:v>
                </c:pt>
                <c:pt idx="1748">
                  <c:v>281.71002195999995</c:v>
                </c:pt>
                <c:pt idx="1749">
                  <c:v>281.44995119000009</c:v>
                </c:pt>
                <c:pt idx="1750">
                  <c:v>281.2900390499999</c:v>
                </c:pt>
                <c:pt idx="1751">
                  <c:v>281.12994388000004</c:v>
                </c:pt>
                <c:pt idx="1752">
                  <c:v>280.86999509999987</c:v>
                </c:pt>
                <c:pt idx="1753">
                  <c:v>280.70996097</c:v>
                </c:pt>
                <c:pt idx="1754">
                  <c:v>280.54998779000005</c:v>
                </c:pt>
                <c:pt idx="1755">
                  <c:v>280.27996828999994</c:v>
                </c:pt>
                <c:pt idx="1756">
                  <c:v>280.11999512</c:v>
                </c:pt>
                <c:pt idx="1757">
                  <c:v>279.96002194000005</c:v>
                </c:pt>
                <c:pt idx="1758">
                  <c:v>279.78997804000005</c:v>
                </c:pt>
                <c:pt idx="1759">
                  <c:v>279.53002927</c:v>
                </c:pt>
                <c:pt idx="1760">
                  <c:v>279.35998537000012</c:v>
                </c:pt>
                <c:pt idx="1761">
                  <c:v>279.20001218999994</c:v>
                </c:pt>
                <c:pt idx="1762">
                  <c:v>278.92999269000006</c:v>
                </c:pt>
                <c:pt idx="1763">
                  <c:v>278.77001951999989</c:v>
                </c:pt>
                <c:pt idx="1764">
                  <c:v>278.60992434000002</c:v>
                </c:pt>
                <c:pt idx="1765">
                  <c:v>278.34002683999984</c:v>
                </c:pt>
                <c:pt idx="1766">
                  <c:v>278.17993166999997</c:v>
                </c:pt>
                <c:pt idx="1767">
                  <c:v>278</c:v>
                </c:pt>
                <c:pt idx="1768">
                  <c:v>277.73992923000003</c:v>
                </c:pt>
                <c:pt idx="1769">
                  <c:v>277.57000731999995</c:v>
                </c:pt>
                <c:pt idx="1770">
                  <c:v>277.40002439</c:v>
                </c:pt>
                <c:pt idx="1771">
                  <c:v>277.23999025000012</c:v>
                </c:pt>
                <c:pt idx="1772">
                  <c:v>276.97003171000006</c:v>
                </c:pt>
                <c:pt idx="1773">
                  <c:v>276.79998781000006</c:v>
                </c:pt>
                <c:pt idx="1774">
                  <c:v>276.64001462999988</c:v>
                </c:pt>
                <c:pt idx="1775">
                  <c:v>276.35998537000012</c:v>
                </c:pt>
                <c:pt idx="1776">
                  <c:v>276.19000242999994</c:v>
                </c:pt>
                <c:pt idx="1777">
                  <c:v>276.01995851999993</c:v>
                </c:pt>
                <c:pt idx="1778">
                  <c:v>275.74999998999988</c:v>
                </c:pt>
                <c:pt idx="1779">
                  <c:v>275.58996585</c:v>
                </c:pt>
                <c:pt idx="1780">
                  <c:v>275.41998291000004</c:v>
                </c:pt>
                <c:pt idx="1781">
                  <c:v>275.25006100999997</c:v>
                </c:pt>
                <c:pt idx="1782">
                  <c:v>274.97998046999999</c:v>
                </c:pt>
                <c:pt idx="1783">
                  <c:v>274.81005857000002</c:v>
                </c:pt>
                <c:pt idx="1784">
                  <c:v>274.63000490000013</c:v>
                </c:pt>
                <c:pt idx="1785">
                  <c:v>274.36004636000007</c:v>
                </c:pt>
                <c:pt idx="1786">
                  <c:v>274.19000246000007</c:v>
                </c:pt>
                <c:pt idx="1787">
                  <c:v>274.02001951999989</c:v>
                </c:pt>
                <c:pt idx="1788">
                  <c:v>273.84997561</c:v>
                </c:pt>
                <c:pt idx="1789">
                  <c:v>273.58001707999995</c:v>
                </c:pt>
                <c:pt idx="1790">
                  <c:v>273.40997316999994</c:v>
                </c:pt>
                <c:pt idx="1791">
                  <c:v>273.23999022999999</c:v>
                </c:pt>
                <c:pt idx="1792">
                  <c:v>272.95996097</c:v>
                </c:pt>
                <c:pt idx="1793">
                  <c:v>272.78002930000002</c:v>
                </c:pt>
                <c:pt idx="1794">
                  <c:v>272.61004636000007</c:v>
                </c:pt>
                <c:pt idx="1795">
                  <c:v>272.44000246000007</c:v>
                </c:pt>
                <c:pt idx="1796">
                  <c:v>272.17004392000001</c:v>
                </c:pt>
                <c:pt idx="1797">
                  <c:v>272.00000001000012</c:v>
                </c:pt>
                <c:pt idx="1798">
                  <c:v>271.82000730999994</c:v>
                </c:pt>
                <c:pt idx="1799">
                  <c:v>271.54998781000006</c:v>
                </c:pt>
                <c:pt idx="1800">
                  <c:v>271.38000486999988</c:v>
                </c:pt>
                <c:pt idx="1801">
                  <c:v>271.19995119999999</c:v>
                </c:pt>
                <c:pt idx="1802">
                  <c:v>271.02001953000001</c:v>
                </c:pt>
                <c:pt idx="1803">
                  <c:v>270.74993899000003</c:v>
                </c:pt>
                <c:pt idx="1804">
                  <c:v>270.57000731999995</c:v>
                </c:pt>
                <c:pt idx="1805">
                  <c:v>270.40002439</c:v>
                </c:pt>
                <c:pt idx="1806">
                  <c:v>270.13000488</c:v>
                </c:pt>
                <c:pt idx="1807">
                  <c:v>269.95007321000003</c:v>
                </c:pt>
                <c:pt idx="1808">
                  <c:v>269.77996828000016</c:v>
                </c:pt>
                <c:pt idx="1809">
                  <c:v>269.59002683999984</c:v>
                </c:pt>
                <c:pt idx="1810">
                  <c:v>269.31994630000008</c:v>
                </c:pt>
                <c:pt idx="1811">
                  <c:v>269.14001462999988</c:v>
                </c:pt>
                <c:pt idx="1812">
                  <c:v>268.96997073</c:v>
                </c:pt>
                <c:pt idx="1813">
                  <c:v>268.69000242999994</c:v>
                </c:pt>
                <c:pt idx="1814">
                  <c:v>268.51995851999993</c:v>
                </c:pt>
                <c:pt idx="1815">
                  <c:v>268.34002685999997</c:v>
                </c:pt>
                <c:pt idx="1816">
                  <c:v>268.17004392000001</c:v>
                </c:pt>
                <c:pt idx="1817">
                  <c:v>267.89001465000001</c:v>
                </c:pt>
                <c:pt idx="1818">
                  <c:v>267.70007321000003</c:v>
                </c:pt>
                <c:pt idx="1819">
                  <c:v>267.52996828000016</c:v>
                </c:pt>
                <c:pt idx="1820">
                  <c:v>267.35003660999985</c:v>
                </c:pt>
                <c:pt idx="1821">
                  <c:v>267.06994630000008</c:v>
                </c:pt>
                <c:pt idx="1822">
                  <c:v>266.89001462999988</c:v>
                </c:pt>
                <c:pt idx="1823">
                  <c:v>266.70996097</c:v>
                </c:pt>
                <c:pt idx="1824">
                  <c:v>266.43005369999992</c:v>
                </c:pt>
                <c:pt idx="1825">
                  <c:v>266.24993899000003</c:v>
                </c:pt>
                <c:pt idx="1826">
                  <c:v>266.07000731999995</c:v>
                </c:pt>
                <c:pt idx="1827">
                  <c:v>265.89007565999998</c:v>
                </c:pt>
                <c:pt idx="1828">
                  <c:v>265.59997558999999</c:v>
                </c:pt>
                <c:pt idx="1829">
                  <c:v>265.42004392000001</c:v>
                </c:pt>
                <c:pt idx="1830">
                  <c:v>265.23999025000012</c:v>
                </c:pt>
                <c:pt idx="1831">
                  <c:v>265.05999753999993</c:v>
                </c:pt>
                <c:pt idx="1832">
                  <c:v>264.77996828000016</c:v>
                </c:pt>
                <c:pt idx="1833">
                  <c:v>264.60003660999985</c:v>
                </c:pt>
                <c:pt idx="1834">
                  <c:v>264.41992189999996</c:v>
                </c:pt>
                <c:pt idx="1835">
                  <c:v>264.21997069999998</c:v>
                </c:pt>
                <c:pt idx="1836">
                  <c:v>263.93994142999998</c:v>
                </c:pt>
                <c:pt idx="1837">
                  <c:v>263.76000977000001</c:v>
                </c:pt>
                <c:pt idx="1838">
                  <c:v>263.57006833000003</c:v>
                </c:pt>
                <c:pt idx="1839">
                  <c:v>263.28997803000004</c:v>
                </c:pt>
                <c:pt idx="1840">
                  <c:v>263.11004636000007</c:v>
                </c:pt>
                <c:pt idx="1841">
                  <c:v>262.91998292000005</c:v>
                </c:pt>
                <c:pt idx="1842">
                  <c:v>262.74005125999986</c:v>
                </c:pt>
                <c:pt idx="1843">
                  <c:v>262.44995119000009</c:v>
                </c:pt>
                <c:pt idx="1844">
                  <c:v>262.26000974999988</c:v>
                </c:pt>
                <c:pt idx="1845">
                  <c:v>262.06994631999999</c:v>
                </c:pt>
                <c:pt idx="1846">
                  <c:v>261.89001465000001</c:v>
                </c:pt>
                <c:pt idx="1847">
                  <c:v>261.59997561</c:v>
                </c:pt>
                <c:pt idx="1848">
                  <c:v>261.41998291000004</c:v>
                </c:pt>
                <c:pt idx="1849">
                  <c:v>261.23004148000007</c:v>
                </c:pt>
                <c:pt idx="1850">
                  <c:v>260.94000243999994</c:v>
                </c:pt>
                <c:pt idx="1851">
                  <c:v>260.76007076999997</c:v>
                </c:pt>
                <c:pt idx="1852">
                  <c:v>260.55999757000006</c:v>
                </c:pt>
                <c:pt idx="1853">
                  <c:v>260.36999509999987</c:v>
                </c:pt>
                <c:pt idx="1854">
                  <c:v>260.18994142999998</c:v>
                </c:pt>
                <c:pt idx="1855">
                  <c:v>259.90002439999989</c:v>
                </c:pt>
                <c:pt idx="1856">
                  <c:v>259.70996097</c:v>
                </c:pt>
                <c:pt idx="1857">
                  <c:v>259.52001953000001</c:v>
                </c:pt>
                <c:pt idx="1858">
                  <c:v>259.22998050000001</c:v>
                </c:pt>
                <c:pt idx="1859">
                  <c:v>259.03997803000004</c:v>
                </c:pt>
                <c:pt idx="1860">
                  <c:v>258.84002683000006</c:v>
                </c:pt>
                <c:pt idx="1861">
                  <c:v>258.64996339000015</c:v>
                </c:pt>
                <c:pt idx="1862">
                  <c:v>258.36004636000007</c:v>
                </c:pt>
                <c:pt idx="1863">
                  <c:v>258.16998292000005</c:v>
                </c:pt>
                <c:pt idx="1864">
                  <c:v>257.98004148999985</c:v>
                </c:pt>
                <c:pt idx="1865">
                  <c:v>257.78997805999995</c:v>
                </c:pt>
                <c:pt idx="1866">
                  <c:v>257.49999998999988</c:v>
                </c:pt>
                <c:pt idx="1867">
                  <c:v>257.30993654999997</c:v>
                </c:pt>
                <c:pt idx="1868">
                  <c:v>257.11999512</c:v>
                </c:pt>
                <c:pt idx="1869">
                  <c:v>256.92004392000001</c:v>
                </c:pt>
                <c:pt idx="1870">
                  <c:v>256.61999512</c:v>
                </c:pt>
                <c:pt idx="1871">
                  <c:v>256.43005368000001</c:v>
                </c:pt>
                <c:pt idx="1872">
                  <c:v>256.23999025000012</c:v>
                </c:pt>
                <c:pt idx="1873">
                  <c:v>256.0400390499999</c:v>
                </c:pt>
                <c:pt idx="1874">
                  <c:v>255.75000001000012</c:v>
                </c:pt>
                <c:pt idx="1875">
                  <c:v>255.55999753999993</c:v>
                </c:pt>
                <c:pt idx="1876">
                  <c:v>255.35992434000002</c:v>
                </c:pt>
                <c:pt idx="1877">
                  <c:v>255.15997314000003</c:v>
                </c:pt>
                <c:pt idx="1878">
                  <c:v>254.86993411000003</c:v>
                </c:pt>
                <c:pt idx="1879">
                  <c:v>254.66998291000004</c:v>
                </c:pt>
                <c:pt idx="1880">
                  <c:v>254.47003171000006</c:v>
                </c:pt>
                <c:pt idx="1881">
                  <c:v>254.27996828000016</c:v>
                </c:pt>
                <c:pt idx="1882">
                  <c:v>253.98004148000007</c:v>
                </c:pt>
                <c:pt idx="1883">
                  <c:v>253.78997804000005</c:v>
                </c:pt>
                <c:pt idx="1884">
                  <c:v>253.59002683999984</c:v>
                </c:pt>
                <c:pt idx="1885">
                  <c:v>253.38995363999993</c:v>
                </c:pt>
                <c:pt idx="1886">
                  <c:v>253.19000243999994</c:v>
                </c:pt>
                <c:pt idx="1887">
                  <c:v>252.88995363999993</c:v>
                </c:pt>
                <c:pt idx="1888">
                  <c:v>252.69000243999994</c:v>
                </c:pt>
                <c:pt idx="1889">
                  <c:v>252.49005123999996</c:v>
                </c:pt>
                <c:pt idx="1890">
                  <c:v>252.28997804000005</c:v>
                </c:pt>
                <c:pt idx="1891">
                  <c:v>251.99005123999996</c:v>
                </c:pt>
                <c:pt idx="1892">
                  <c:v>251.78997804000005</c:v>
                </c:pt>
                <c:pt idx="1893">
                  <c:v>251.59002683999984</c:v>
                </c:pt>
                <c:pt idx="1894">
                  <c:v>251.37994388000004</c:v>
                </c:pt>
                <c:pt idx="1895">
                  <c:v>251.08001707999995</c:v>
                </c:pt>
                <c:pt idx="1896">
                  <c:v>250.87994388000004</c:v>
                </c:pt>
                <c:pt idx="1897">
                  <c:v>250.67999268000005</c:v>
                </c:pt>
                <c:pt idx="1898">
                  <c:v>250.48004148000007</c:v>
                </c:pt>
                <c:pt idx="1899">
                  <c:v>250.17999268000005</c:v>
                </c:pt>
                <c:pt idx="1900">
                  <c:v>249.98004148000007</c:v>
                </c:pt>
                <c:pt idx="1901">
                  <c:v>249.76995851000015</c:v>
                </c:pt>
                <c:pt idx="1902">
                  <c:v>249.57000730999994</c:v>
                </c:pt>
                <c:pt idx="1903">
                  <c:v>249.25994874000014</c:v>
                </c:pt>
                <c:pt idx="1904">
                  <c:v>249.05999753999993</c:v>
                </c:pt>
                <c:pt idx="1905">
                  <c:v>248.84997561</c:v>
                </c:pt>
                <c:pt idx="1906">
                  <c:v>248.65002441000001</c:v>
                </c:pt>
                <c:pt idx="1907">
                  <c:v>248.33996585</c:v>
                </c:pt>
                <c:pt idx="1908">
                  <c:v>248.14001465000001</c:v>
                </c:pt>
                <c:pt idx="1909">
                  <c:v>247.93005368000001</c:v>
                </c:pt>
                <c:pt idx="1910">
                  <c:v>247.72998048000011</c:v>
                </c:pt>
                <c:pt idx="1911">
                  <c:v>247.51000974999988</c:v>
                </c:pt>
                <c:pt idx="1912">
                  <c:v>247.2099609500001</c:v>
                </c:pt>
                <c:pt idx="1913">
                  <c:v>246.99999998999988</c:v>
                </c:pt>
                <c:pt idx="1914">
                  <c:v>246.78997805999995</c:v>
                </c:pt>
                <c:pt idx="1915">
                  <c:v>246.59002685999997</c:v>
                </c:pt>
                <c:pt idx="1916">
                  <c:v>246.27996828999994</c:v>
                </c:pt>
                <c:pt idx="1917">
                  <c:v>246.07000731999995</c:v>
                </c:pt>
                <c:pt idx="1918">
                  <c:v>245.87005611999996</c:v>
                </c:pt>
                <c:pt idx="1919">
                  <c:v>245.65997316000016</c:v>
                </c:pt>
                <c:pt idx="1920">
                  <c:v>245.44000242999994</c:v>
                </c:pt>
                <c:pt idx="1921">
                  <c:v>245.13000490000013</c:v>
                </c:pt>
                <c:pt idx="1922">
                  <c:v>244.92004392999991</c:v>
                </c:pt>
                <c:pt idx="1923">
                  <c:v>244.70996097</c:v>
                </c:pt>
                <c:pt idx="1924">
                  <c:v>244.5</c:v>
                </c:pt>
                <c:pt idx="1925">
                  <c:v>244.18994142999998</c:v>
                </c:pt>
                <c:pt idx="1926">
                  <c:v>243.97998046999999</c:v>
                </c:pt>
                <c:pt idx="1927">
                  <c:v>243.77001949999999</c:v>
                </c:pt>
                <c:pt idx="1928">
                  <c:v>243.54998781000006</c:v>
                </c:pt>
                <c:pt idx="1929">
                  <c:v>243.24005123999996</c:v>
                </c:pt>
                <c:pt idx="1930">
                  <c:v>243.01995851000015</c:v>
                </c:pt>
                <c:pt idx="1931">
                  <c:v>242.80999753999993</c:v>
                </c:pt>
                <c:pt idx="1932">
                  <c:v>242.59997561</c:v>
                </c:pt>
                <c:pt idx="1933">
                  <c:v>242.39001465000001</c:v>
                </c:pt>
                <c:pt idx="1934">
                  <c:v>242.09997559999999</c:v>
                </c:pt>
                <c:pt idx="1935">
                  <c:v>241.90002440000001</c:v>
                </c:pt>
                <c:pt idx="1936">
                  <c:v>241.60003660000007</c:v>
                </c:pt>
                <c:pt idx="1937">
                  <c:v>241.39996340000016</c:v>
                </c:pt>
                <c:pt idx="1938">
                  <c:v>241.10003660000007</c:v>
                </c:pt>
                <c:pt idx="1939">
                  <c:v>240.89996340000016</c:v>
                </c:pt>
                <c:pt idx="1940">
                  <c:v>240.70001219999995</c:v>
                </c:pt>
                <c:pt idx="1941">
                  <c:v>240.49993900000004</c:v>
                </c:pt>
                <c:pt idx="1942">
                  <c:v>240.20001219999995</c:v>
                </c:pt>
                <c:pt idx="1943">
                  <c:v>239.89996339999993</c:v>
                </c:pt>
                <c:pt idx="1944">
                  <c:v>239.70001219999995</c:v>
                </c:pt>
                <c:pt idx="1945">
                  <c:v>239.50006099999996</c:v>
                </c:pt>
                <c:pt idx="1946">
                  <c:v>239.1999512000001</c:v>
                </c:pt>
                <c:pt idx="1947">
                  <c:v>238.90002440000001</c:v>
                </c:pt>
                <c:pt idx="1948">
                  <c:v>238.6999512000001</c:v>
                </c:pt>
                <c:pt idx="1949">
                  <c:v>238.49999999999989</c:v>
                </c:pt>
                <c:pt idx="1950">
                  <c:v>238.29992679999998</c:v>
                </c:pt>
                <c:pt idx="1951">
                  <c:v>238</c:v>
                </c:pt>
                <c:pt idx="1952">
                  <c:v>237.69995119999999</c:v>
                </c:pt>
                <c:pt idx="1953">
                  <c:v>237.5</c:v>
                </c:pt>
                <c:pt idx="1954">
                  <c:v>237.30004880000001</c:v>
                </c:pt>
                <c:pt idx="1955">
                  <c:v>237.00000000000011</c:v>
                </c:pt>
                <c:pt idx="1956">
                  <c:v>236.8000487999999</c:v>
                </c:pt>
                <c:pt idx="1957">
                  <c:v>236.50000000000011</c:v>
                </c:pt>
                <c:pt idx="1958">
                  <c:v>236.30004879999979</c:v>
                </c:pt>
                <c:pt idx="1959">
                  <c:v>236.09997559999988</c:v>
                </c:pt>
                <c:pt idx="1960">
                  <c:v>235.80004880000001</c:v>
                </c:pt>
                <c:pt idx="1961">
                  <c:v>235.5</c:v>
                </c:pt>
                <c:pt idx="1962">
                  <c:v>235.30004880000001</c:v>
                </c:pt>
                <c:pt idx="1963">
                  <c:v>235</c:v>
                </c:pt>
                <c:pt idx="1964">
                  <c:v>234.79992680000009</c:v>
                </c:pt>
                <c:pt idx="1965">
                  <c:v>234.59997559999988</c:v>
                </c:pt>
                <c:pt idx="1966">
                  <c:v>234.29992680000009</c:v>
                </c:pt>
                <c:pt idx="1967">
                  <c:v>234</c:v>
                </c:pt>
                <c:pt idx="1968">
                  <c:v>233.79992680000009</c:v>
                </c:pt>
                <c:pt idx="1969">
                  <c:v>233.59997560000011</c:v>
                </c:pt>
                <c:pt idx="1970">
                  <c:v>233.40002440000012</c:v>
                </c:pt>
                <c:pt idx="1971">
                  <c:v>233</c:v>
                </c:pt>
                <c:pt idx="1972">
                  <c:v>232.80004880000001</c:v>
                </c:pt>
                <c:pt idx="1973">
                  <c:v>232.59997560000011</c:v>
                </c:pt>
                <c:pt idx="1974">
                  <c:v>232.30004879999979</c:v>
                </c:pt>
                <c:pt idx="1975">
                  <c:v>232.09997559999988</c:v>
                </c:pt>
                <c:pt idx="1976">
                  <c:v>231.80004879999979</c:v>
                </c:pt>
                <c:pt idx="1977">
                  <c:v>231.5</c:v>
                </c:pt>
                <c:pt idx="1978">
                  <c:v>231.30004880000001</c:v>
                </c:pt>
                <c:pt idx="1979">
                  <c:v>231.10009760000003</c:v>
                </c:pt>
                <c:pt idx="1980">
                  <c:v>230.79992680000009</c:v>
                </c:pt>
                <c:pt idx="1981">
                  <c:v>230.5</c:v>
                </c:pt>
                <c:pt idx="1982">
                  <c:v>230.29992680000009</c:v>
                </c:pt>
                <c:pt idx="1983">
                  <c:v>230.09997559999988</c:v>
                </c:pt>
                <c:pt idx="1984">
                  <c:v>229.79992680000009</c:v>
                </c:pt>
                <c:pt idx="1985">
                  <c:v>229.59997560000011</c:v>
                </c:pt>
                <c:pt idx="1986">
                  <c:v>229.29992680000009</c:v>
                </c:pt>
                <c:pt idx="1987">
                  <c:v>229</c:v>
                </c:pt>
                <c:pt idx="1988">
                  <c:v>228.80004880000001</c:v>
                </c:pt>
                <c:pt idx="1989">
                  <c:v>228.5</c:v>
                </c:pt>
                <c:pt idx="1990">
                  <c:v>228.30004879999979</c:v>
                </c:pt>
                <c:pt idx="1991">
                  <c:v>228</c:v>
                </c:pt>
                <c:pt idx="1992">
                  <c:v>227.70007319999991</c:v>
                </c:pt>
                <c:pt idx="1993">
                  <c:v>227.5</c:v>
                </c:pt>
                <c:pt idx="1994">
                  <c:v>227.30004880000001</c:v>
                </c:pt>
                <c:pt idx="1995">
                  <c:v>226.89990239999997</c:v>
                </c:pt>
                <c:pt idx="1996">
                  <c:v>226.69995119999999</c:v>
                </c:pt>
                <c:pt idx="1997">
                  <c:v>226.40002440000012</c:v>
                </c:pt>
                <c:pt idx="1998">
                  <c:v>226.19995120000021</c:v>
                </c:pt>
                <c:pt idx="1999">
                  <c:v>226</c:v>
                </c:pt>
              </c:numCache>
            </c:numRef>
          </c:xVal>
          <c:yVal>
            <c:numRef>
              <c:f>Modified_THOR!$I$3:$I$2002</c:f>
              <c:numCache>
                <c:formatCode>0.00E+00</c:formatCode>
                <c:ptCount val="2000"/>
                <c:pt idx="0">
                  <c:v>631.54998779000005</c:v>
                </c:pt>
                <c:pt idx="1">
                  <c:v>631.54998779000005</c:v>
                </c:pt>
                <c:pt idx="2">
                  <c:v>631.54998779000005</c:v>
                </c:pt>
                <c:pt idx="3">
                  <c:v>631.54998779000005</c:v>
                </c:pt>
                <c:pt idx="4">
                  <c:v>631.54998779000005</c:v>
                </c:pt>
                <c:pt idx="5">
                  <c:v>631.54998779000005</c:v>
                </c:pt>
                <c:pt idx="6">
                  <c:v>631.54998779000005</c:v>
                </c:pt>
                <c:pt idx="7">
                  <c:v>631.54998779000005</c:v>
                </c:pt>
                <c:pt idx="8">
                  <c:v>631.54998779000005</c:v>
                </c:pt>
                <c:pt idx="9">
                  <c:v>631.54998779000005</c:v>
                </c:pt>
                <c:pt idx="10">
                  <c:v>631.54998779000005</c:v>
                </c:pt>
                <c:pt idx="11">
                  <c:v>631.54998779000005</c:v>
                </c:pt>
                <c:pt idx="12">
                  <c:v>631.54998779000005</c:v>
                </c:pt>
                <c:pt idx="13">
                  <c:v>631.54998779000005</c:v>
                </c:pt>
                <c:pt idx="14">
                  <c:v>631.54998779000005</c:v>
                </c:pt>
                <c:pt idx="15">
                  <c:v>631.54998779000005</c:v>
                </c:pt>
                <c:pt idx="16">
                  <c:v>631.54998779000005</c:v>
                </c:pt>
                <c:pt idx="17">
                  <c:v>631.54998779000005</c:v>
                </c:pt>
                <c:pt idx="18">
                  <c:v>631.54998779000005</c:v>
                </c:pt>
                <c:pt idx="19">
                  <c:v>631.54998779000005</c:v>
                </c:pt>
                <c:pt idx="20">
                  <c:v>631.54998779000005</c:v>
                </c:pt>
                <c:pt idx="21">
                  <c:v>631.54998779000005</c:v>
                </c:pt>
                <c:pt idx="22">
                  <c:v>631.54998779000005</c:v>
                </c:pt>
                <c:pt idx="23">
                  <c:v>631.54998779000005</c:v>
                </c:pt>
                <c:pt idx="24">
                  <c:v>631.54998779000005</c:v>
                </c:pt>
                <c:pt idx="25">
                  <c:v>631.54998779000005</c:v>
                </c:pt>
                <c:pt idx="26">
                  <c:v>631.54998779000005</c:v>
                </c:pt>
                <c:pt idx="27">
                  <c:v>631.54998779000005</c:v>
                </c:pt>
                <c:pt idx="28">
                  <c:v>631.54998779000005</c:v>
                </c:pt>
                <c:pt idx="29">
                  <c:v>631.54998779000005</c:v>
                </c:pt>
                <c:pt idx="30">
                  <c:v>631.54998779000005</c:v>
                </c:pt>
                <c:pt idx="31">
                  <c:v>631.54998779000005</c:v>
                </c:pt>
                <c:pt idx="32">
                  <c:v>631.54998779000005</c:v>
                </c:pt>
                <c:pt idx="33">
                  <c:v>631.54998779000005</c:v>
                </c:pt>
                <c:pt idx="34">
                  <c:v>631.54998779000005</c:v>
                </c:pt>
                <c:pt idx="35">
                  <c:v>631.54998779000005</c:v>
                </c:pt>
                <c:pt idx="36">
                  <c:v>631.54998779000005</c:v>
                </c:pt>
                <c:pt idx="37">
                  <c:v>631.54998779000005</c:v>
                </c:pt>
                <c:pt idx="38">
                  <c:v>631.54998779000005</c:v>
                </c:pt>
                <c:pt idx="39">
                  <c:v>631.54998779000005</c:v>
                </c:pt>
                <c:pt idx="40">
                  <c:v>631.54998779000005</c:v>
                </c:pt>
                <c:pt idx="41">
                  <c:v>631.54998779000005</c:v>
                </c:pt>
                <c:pt idx="42">
                  <c:v>631.54998779000005</c:v>
                </c:pt>
                <c:pt idx="43">
                  <c:v>631.54998779000005</c:v>
                </c:pt>
                <c:pt idx="44">
                  <c:v>631.54998779000005</c:v>
                </c:pt>
                <c:pt idx="45">
                  <c:v>631.54998779000005</c:v>
                </c:pt>
                <c:pt idx="46">
                  <c:v>631.54998779000005</c:v>
                </c:pt>
                <c:pt idx="47">
                  <c:v>631.54998779000005</c:v>
                </c:pt>
                <c:pt idx="48">
                  <c:v>631.54998779000005</c:v>
                </c:pt>
                <c:pt idx="49">
                  <c:v>631.54998779000005</c:v>
                </c:pt>
                <c:pt idx="50">
                  <c:v>631.54998779000005</c:v>
                </c:pt>
                <c:pt idx="51">
                  <c:v>631.54998779000005</c:v>
                </c:pt>
                <c:pt idx="52">
                  <c:v>631.54998779000005</c:v>
                </c:pt>
                <c:pt idx="53">
                  <c:v>631.54998779000005</c:v>
                </c:pt>
                <c:pt idx="54">
                  <c:v>631.54998779000005</c:v>
                </c:pt>
                <c:pt idx="55">
                  <c:v>631.54998779000005</c:v>
                </c:pt>
                <c:pt idx="56">
                  <c:v>631.54998779000005</c:v>
                </c:pt>
                <c:pt idx="57">
                  <c:v>631.54998779000005</c:v>
                </c:pt>
                <c:pt idx="58">
                  <c:v>631.54998779000005</c:v>
                </c:pt>
                <c:pt idx="59">
                  <c:v>631.54998779000005</c:v>
                </c:pt>
                <c:pt idx="60">
                  <c:v>631.54998779000005</c:v>
                </c:pt>
                <c:pt idx="61">
                  <c:v>631.54998779000005</c:v>
                </c:pt>
                <c:pt idx="62">
                  <c:v>631.54998779000005</c:v>
                </c:pt>
                <c:pt idx="63">
                  <c:v>631.54998779000005</c:v>
                </c:pt>
                <c:pt idx="64">
                  <c:v>631.54998779000005</c:v>
                </c:pt>
                <c:pt idx="65">
                  <c:v>631.54998779000005</c:v>
                </c:pt>
                <c:pt idx="66">
                  <c:v>631.54998779000005</c:v>
                </c:pt>
                <c:pt idx="67">
                  <c:v>631.54998779000005</c:v>
                </c:pt>
                <c:pt idx="68">
                  <c:v>631.54998779000005</c:v>
                </c:pt>
                <c:pt idx="69">
                  <c:v>631.54998779000005</c:v>
                </c:pt>
                <c:pt idx="70">
                  <c:v>631.54998779000005</c:v>
                </c:pt>
                <c:pt idx="71">
                  <c:v>631.54998779000005</c:v>
                </c:pt>
                <c:pt idx="72">
                  <c:v>631.54998779000005</c:v>
                </c:pt>
                <c:pt idx="73">
                  <c:v>631.54998779000005</c:v>
                </c:pt>
                <c:pt idx="74">
                  <c:v>631.54998779000005</c:v>
                </c:pt>
                <c:pt idx="75">
                  <c:v>631.54998779000005</c:v>
                </c:pt>
                <c:pt idx="76">
                  <c:v>631.54998779000005</c:v>
                </c:pt>
                <c:pt idx="77">
                  <c:v>631.54998779000005</c:v>
                </c:pt>
                <c:pt idx="78">
                  <c:v>631.54998779000005</c:v>
                </c:pt>
                <c:pt idx="79">
                  <c:v>631.54998779000005</c:v>
                </c:pt>
                <c:pt idx="80">
                  <c:v>631.54998779000005</c:v>
                </c:pt>
                <c:pt idx="81">
                  <c:v>631.54998779000005</c:v>
                </c:pt>
                <c:pt idx="82">
                  <c:v>631.54998779000005</c:v>
                </c:pt>
                <c:pt idx="83">
                  <c:v>631.53997803000004</c:v>
                </c:pt>
                <c:pt idx="84">
                  <c:v>631.53997803000004</c:v>
                </c:pt>
                <c:pt idx="85">
                  <c:v>631.53997803000004</c:v>
                </c:pt>
                <c:pt idx="86">
                  <c:v>631.53997803000004</c:v>
                </c:pt>
                <c:pt idx="87">
                  <c:v>631.53997803000004</c:v>
                </c:pt>
                <c:pt idx="88">
                  <c:v>631.53997803000004</c:v>
                </c:pt>
                <c:pt idx="89">
                  <c:v>631.53997803000004</c:v>
                </c:pt>
                <c:pt idx="90">
                  <c:v>631.53997803000004</c:v>
                </c:pt>
                <c:pt idx="91">
                  <c:v>631.53997803000004</c:v>
                </c:pt>
                <c:pt idx="92">
                  <c:v>631.53997803000004</c:v>
                </c:pt>
                <c:pt idx="93">
                  <c:v>631.53997803000004</c:v>
                </c:pt>
                <c:pt idx="94">
                  <c:v>631.53997803000004</c:v>
                </c:pt>
                <c:pt idx="95">
                  <c:v>631.53997803000004</c:v>
                </c:pt>
                <c:pt idx="96">
                  <c:v>631.53997803000004</c:v>
                </c:pt>
                <c:pt idx="97">
                  <c:v>631.53997803000004</c:v>
                </c:pt>
                <c:pt idx="98">
                  <c:v>631.53997803000004</c:v>
                </c:pt>
                <c:pt idx="99">
                  <c:v>631.53997803000004</c:v>
                </c:pt>
                <c:pt idx="100">
                  <c:v>631.53997803000004</c:v>
                </c:pt>
                <c:pt idx="101">
                  <c:v>631.53997803000004</c:v>
                </c:pt>
                <c:pt idx="102">
                  <c:v>631.53997803000004</c:v>
                </c:pt>
                <c:pt idx="103">
                  <c:v>631.53997803000004</c:v>
                </c:pt>
                <c:pt idx="104">
                  <c:v>631.53997803000004</c:v>
                </c:pt>
                <c:pt idx="105">
                  <c:v>631.53997803000004</c:v>
                </c:pt>
                <c:pt idx="106">
                  <c:v>631.53997803000004</c:v>
                </c:pt>
                <c:pt idx="107">
                  <c:v>631.53997803000004</c:v>
                </c:pt>
                <c:pt idx="108">
                  <c:v>631.53997803000004</c:v>
                </c:pt>
                <c:pt idx="109">
                  <c:v>631.53997803000004</c:v>
                </c:pt>
                <c:pt idx="110">
                  <c:v>631.53997803000004</c:v>
                </c:pt>
                <c:pt idx="111">
                  <c:v>631.53997803000004</c:v>
                </c:pt>
                <c:pt idx="112">
                  <c:v>631.53997803000004</c:v>
                </c:pt>
                <c:pt idx="113">
                  <c:v>631.53997803000004</c:v>
                </c:pt>
                <c:pt idx="114">
                  <c:v>631.53997803000004</c:v>
                </c:pt>
                <c:pt idx="115">
                  <c:v>631.53997803000004</c:v>
                </c:pt>
                <c:pt idx="116">
                  <c:v>631.53997803000004</c:v>
                </c:pt>
                <c:pt idx="117">
                  <c:v>631.53997803000004</c:v>
                </c:pt>
                <c:pt idx="118">
                  <c:v>631.53997803000004</c:v>
                </c:pt>
                <c:pt idx="119">
                  <c:v>631.53997803000004</c:v>
                </c:pt>
                <c:pt idx="120">
                  <c:v>631.53997803000004</c:v>
                </c:pt>
                <c:pt idx="121">
                  <c:v>631.53997803000004</c:v>
                </c:pt>
                <c:pt idx="122">
                  <c:v>631.53997803000004</c:v>
                </c:pt>
                <c:pt idx="123">
                  <c:v>631.53997803000004</c:v>
                </c:pt>
                <c:pt idx="124">
                  <c:v>631.53997803000004</c:v>
                </c:pt>
                <c:pt idx="125">
                  <c:v>631.53997803000004</c:v>
                </c:pt>
                <c:pt idx="126">
                  <c:v>631.53997803000004</c:v>
                </c:pt>
                <c:pt idx="127">
                  <c:v>631.53997803000004</c:v>
                </c:pt>
                <c:pt idx="128">
                  <c:v>631.53997803000004</c:v>
                </c:pt>
                <c:pt idx="129">
                  <c:v>631.53997803000004</c:v>
                </c:pt>
                <c:pt idx="130">
                  <c:v>631.53997803000004</c:v>
                </c:pt>
                <c:pt idx="131">
                  <c:v>631.53997803000004</c:v>
                </c:pt>
                <c:pt idx="132">
                  <c:v>631.53997803000004</c:v>
                </c:pt>
                <c:pt idx="133">
                  <c:v>631.53997803000004</c:v>
                </c:pt>
                <c:pt idx="134">
                  <c:v>631.53997803000004</c:v>
                </c:pt>
                <c:pt idx="135">
                  <c:v>631.54998779000005</c:v>
                </c:pt>
                <c:pt idx="136">
                  <c:v>631.54998779000005</c:v>
                </c:pt>
                <c:pt idx="137">
                  <c:v>631.54998779000005</c:v>
                </c:pt>
                <c:pt idx="138">
                  <c:v>631.54998779000005</c:v>
                </c:pt>
                <c:pt idx="139">
                  <c:v>631.54998779000005</c:v>
                </c:pt>
                <c:pt idx="140">
                  <c:v>631.54998779000005</c:v>
                </c:pt>
                <c:pt idx="141">
                  <c:v>631.54998779000005</c:v>
                </c:pt>
                <c:pt idx="142">
                  <c:v>631.54998779000005</c:v>
                </c:pt>
                <c:pt idx="143">
                  <c:v>631.54998779000005</c:v>
                </c:pt>
                <c:pt idx="144">
                  <c:v>631.54998779000005</c:v>
                </c:pt>
                <c:pt idx="145">
                  <c:v>631.54998779000005</c:v>
                </c:pt>
                <c:pt idx="146">
                  <c:v>631.54998779000005</c:v>
                </c:pt>
                <c:pt idx="147">
                  <c:v>631.54998779000005</c:v>
                </c:pt>
                <c:pt idx="148">
                  <c:v>631.54998779000005</c:v>
                </c:pt>
                <c:pt idx="149">
                  <c:v>631.54998779000005</c:v>
                </c:pt>
                <c:pt idx="150">
                  <c:v>631.54998779000005</c:v>
                </c:pt>
                <c:pt idx="151">
                  <c:v>631.54998779000005</c:v>
                </c:pt>
                <c:pt idx="152">
                  <c:v>631.54998779000005</c:v>
                </c:pt>
                <c:pt idx="153">
                  <c:v>631.54998779000005</c:v>
                </c:pt>
                <c:pt idx="154">
                  <c:v>631.54998779000005</c:v>
                </c:pt>
                <c:pt idx="155">
                  <c:v>631.54998779000005</c:v>
                </c:pt>
                <c:pt idx="156">
                  <c:v>631.54998779000005</c:v>
                </c:pt>
                <c:pt idx="157">
                  <c:v>631.54998779000005</c:v>
                </c:pt>
                <c:pt idx="158">
                  <c:v>631.55999756000006</c:v>
                </c:pt>
                <c:pt idx="159">
                  <c:v>631.55999756000006</c:v>
                </c:pt>
                <c:pt idx="160">
                  <c:v>631.55999756000006</c:v>
                </c:pt>
                <c:pt idx="161">
                  <c:v>631.55999756000006</c:v>
                </c:pt>
                <c:pt idx="162">
                  <c:v>631.55999756000006</c:v>
                </c:pt>
                <c:pt idx="163">
                  <c:v>631.55999756000006</c:v>
                </c:pt>
                <c:pt idx="164">
                  <c:v>631.55999756000006</c:v>
                </c:pt>
                <c:pt idx="165">
                  <c:v>631.55999756000006</c:v>
                </c:pt>
                <c:pt idx="166">
                  <c:v>631.55999756000006</c:v>
                </c:pt>
                <c:pt idx="167">
                  <c:v>631.55999756000006</c:v>
                </c:pt>
                <c:pt idx="168">
                  <c:v>631.55999756000006</c:v>
                </c:pt>
                <c:pt idx="169">
                  <c:v>631.55999756000006</c:v>
                </c:pt>
                <c:pt idx="170">
                  <c:v>631.55999756000006</c:v>
                </c:pt>
                <c:pt idx="171">
                  <c:v>631.57000731999995</c:v>
                </c:pt>
                <c:pt idx="172">
                  <c:v>631.57000731999995</c:v>
                </c:pt>
                <c:pt idx="173">
                  <c:v>631.57000731999995</c:v>
                </c:pt>
                <c:pt idx="174">
                  <c:v>631.57000731999995</c:v>
                </c:pt>
                <c:pt idx="175">
                  <c:v>631.57000731999995</c:v>
                </c:pt>
                <c:pt idx="176">
                  <c:v>631.57000731999995</c:v>
                </c:pt>
                <c:pt idx="177">
                  <c:v>631.57000731999995</c:v>
                </c:pt>
                <c:pt idx="178">
                  <c:v>631.57000731999995</c:v>
                </c:pt>
                <c:pt idx="179">
                  <c:v>631.57000731999995</c:v>
                </c:pt>
                <c:pt idx="180">
                  <c:v>631.57000731999995</c:v>
                </c:pt>
                <c:pt idx="181">
                  <c:v>631.58001708999996</c:v>
                </c:pt>
                <c:pt idx="182">
                  <c:v>631.58001708999996</c:v>
                </c:pt>
                <c:pt idx="183">
                  <c:v>631.58001708999996</c:v>
                </c:pt>
                <c:pt idx="184">
                  <c:v>631.58001708999996</c:v>
                </c:pt>
                <c:pt idx="185">
                  <c:v>631.58001708999996</c:v>
                </c:pt>
                <c:pt idx="186">
                  <c:v>631.58001708999996</c:v>
                </c:pt>
                <c:pt idx="187">
                  <c:v>631.58001708999996</c:v>
                </c:pt>
                <c:pt idx="188">
                  <c:v>631.58001708999996</c:v>
                </c:pt>
                <c:pt idx="189">
                  <c:v>631.59002685999997</c:v>
                </c:pt>
                <c:pt idx="190">
                  <c:v>631.59002685999997</c:v>
                </c:pt>
                <c:pt idx="191">
                  <c:v>631.59002685999997</c:v>
                </c:pt>
                <c:pt idx="192">
                  <c:v>631.59002685999997</c:v>
                </c:pt>
                <c:pt idx="193">
                  <c:v>631.59002685999997</c:v>
                </c:pt>
                <c:pt idx="194">
                  <c:v>631.59002685999997</c:v>
                </c:pt>
                <c:pt idx="195">
                  <c:v>631.59002685999997</c:v>
                </c:pt>
                <c:pt idx="196">
                  <c:v>631.59997558999999</c:v>
                </c:pt>
                <c:pt idx="197">
                  <c:v>631.59997558999999</c:v>
                </c:pt>
                <c:pt idx="198">
                  <c:v>631.59997558999999</c:v>
                </c:pt>
                <c:pt idx="199">
                  <c:v>631.59997558999999</c:v>
                </c:pt>
                <c:pt idx="200">
                  <c:v>631.59997558999999</c:v>
                </c:pt>
                <c:pt idx="201">
                  <c:v>631.59997558999999</c:v>
                </c:pt>
                <c:pt idx="202">
                  <c:v>631.59997558999999</c:v>
                </c:pt>
                <c:pt idx="203">
                  <c:v>631.60998534999999</c:v>
                </c:pt>
                <c:pt idx="204">
                  <c:v>631.60998534999999</c:v>
                </c:pt>
                <c:pt idx="205">
                  <c:v>631.60998534999999</c:v>
                </c:pt>
                <c:pt idx="206">
                  <c:v>631.60998534999999</c:v>
                </c:pt>
                <c:pt idx="207">
                  <c:v>631.60998534999999</c:v>
                </c:pt>
                <c:pt idx="208">
                  <c:v>631.61999512</c:v>
                </c:pt>
                <c:pt idx="209">
                  <c:v>631.61999512</c:v>
                </c:pt>
                <c:pt idx="210">
                  <c:v>631.61999512</c:v>
                </c:pt>
                <c:pt idx="211">
                  <c:v>631.61999512</c:v>
                </c:pt>
                <c:pt idx="212">
                  <c:v>631.61999512</c:v>
                </c:pt>
                <c:pt idx="213">
                  <c:v>631.63000488</c:v>
                </c:pt>
                <c:pt idx="214">
                  <c:v>631.63000488</c:v>
                </c:pt>
                <c:pt idx="215">
                  <c:v>631.63000488</c:v>
                </c:pt>
                <c:pt idx="216">
                  <c:v>631.63000488</c:v>
                </c:pt>
                <c:pt idx="217">
                  <c:v>631.63000488</c:v>
                </c:pt>
                <c:pt idx="218">
                  <c:v>631.64001465000001</c:v>
                </c:pt>
                <c:pt idx="219">
                  <c:v>631.64001465000001</c:v>
                </c:pt>
                <c:pt idx="220">
                  <c:v>631.64001465000001</c:v>
                </c:pt>
                <c:pt idx="221">
                  <c:v>631.64001465000001</c:v>
                </c:pt>
                <c:pt idx="222">
                  <c:v>631.65002441000001</c:v>
                </c:pt>
                <c:pt idx="223">
                  <c:v>631.65002441000001</c:v>
                </c:pt>
                <c:pt idx="224">
                  <c:v>631.65002441000001</c:v>
                </c:pt>
                <c:pt idx="225">
                  <c:v>631.65002441000001</c:v>
                </c:pt>
                <c:pt idx="226">
                  <c:v>631.65997314000003</c:v>
                </c:pt>
                <c:pt idx="227">
                  <c:v>631.65997314000003</c:v>
                </c:pt>
                <c:pt idx="228">
                  <c:v>631.65997314000003</c:v>
                </c:pt>
                <c:pt idx="229">
                  <c:v>631.65997314000003</c:v>
                </c:pt>
                <c:pt idx="230">
                  <c:v>631.66998291000004</c:v>
                </c:pt>
                <c:pt idx="231">
                  <c:v>631.66998291000004</c:v>
                </c:pt>
                <c:pt idx="232">
                  <c:v>631.66998291000004</c:v>
                </c:pt>
                <c:pt idx="233">
                  <c:v>631.66998291000004</c:v>
                </c:pt>
                <c:pt idx="234">
                  <c:v>631.67999268000005</c:v>
                </c:pt>
                <c:pt idx="235">
                  <c:v>631.67999268000005</c:v>
                </c:pt>
                <c:pt idx="236">
                  <c:v>631.67999268000005</c:v>
                </c:pt>
                <c:pt idx="237">
                  <c:v>631.69000243999994</c:v>
                </c:pt>
                <c:pt idx="238">
                  <c:v>631.69000243999994</c:v>
                </c:pt>
                <c:pt idx="239">
                  <c:v>631.69000243999994</c:v>
                </c:pt>
                <c:pt idx="240">
                  <c:v>631.70001220999995</c:v>
                </c:pt>
                <c:pt idx="241">
                  <c:v>631.70001220999995</c:v>
                </c:pt>
                <c:pt idx="242">
                  <c:v>631.70001220999995</c:v>
                </c:pt>
                <c:pt idx="243">
                  <c:v>631.71002196999996</c:v>
                </c:pt>
                <c:pt idx="244">
                  <c:v>631.71002196999996</c:v>
                </c:pt>
                <c:pt idx="245">
                  <c:v>631.71002196999996</c:v>
                </c:pt>
                <c:pt idx="246">
                  <c:v>631.71997069999998</c:v>
                </c:pt>
                <c:pt idx="247">
                  <c:v>631.71997069999998</c:v>
                </c:pt>
                <c:pt idx="248">
                  <c:v>631.71997069999998</c:v>
                </c:pt>
                <c:pt idx="249">
                  <c:v>631.72998046999999</c:v>
                </c:pt>
                <c:pt idx="250">
                  <c:v>631.72998046999999</c:v>
                </c:pt>
                <c:pt idx="251">
                  <c:v>631.73999022999999</c:v>
                </c:pt>
                <c:pt idx="252">
                  <c:v>631.73999022999999</c:v>
                </c:pt>
                <c:pt idx="253">
                  <c:v>631.73999022999999</c:v>
                </c:pt>
                <c:pt idx="254">
                  <c:v>631.75</c:v>
                </c:pt>
                <c:pt idx="255">
                  <c:v>631.75</c:v>
                </c:pt>
                <c:pt idx="256">
                  <c:v>631.76000977000001</c:v>
                </c:pt>
                <c:pt idx="257">
                  <c:v>631.76000977000001</c:v>
                </c:pt>
                <c:pt idx="258">
                  <c:v>631.77001953000001</c:v>
                </c:pt>
                <c:pt idx="259">
                  <c:v>631.77001953000001</c:v>
                </c:pt>
                <c:pt idx="260">
                  <c:v>631.78002930000002</c:v>
                </c:pt>
                <c:pt idx="261">
                  <c:v>631.78002930000002</c:v>
                </c:pt>
                <c:pt idx="262">
                  <c:v>631.78997803000004</c:v>
                </c:pt>
                <c:pt idx="263">
                  <c:v>631.78997803000004</c:v>
                </c:pt>
                <c:pt idx="264">
                  <c:v>631.79998779000005</c:v>
                </c:pt>
                <c:pt idx="265">
                  <c:v>631.79998779000005</c:v>
                </c:pt>
                <c:pt idx="266">
                  <c:v>631.80999756000006</c:v>
                </c:pt>
                <c:pt idx="267">
                  <c:v>631.80999756000006</c:v>
                </c:pt>
                <c:pt idx="268">
                  <c:v>631.82000731999995</c:v>
                </c:pt>
                <c:pt idx="269">
                  <c:v>631.82000731999995</c:v>
                </c:pt>
                <c:pt idx="270">
                  <c:v>631.83001708999996</c:v>
                </c:pt>
                <c:pt idx="271">
                  <c:v>631.84002685999997</c:v>
                </c:pt>
                <c:pt idx="272">
                  <c:v>631.84002685999997</c:v>
                </c:pt>
                <c:pt idx="273">
                  <c:v>631.84997558999999</c:v>
                </c:pt>
                <c:pt idx="274">
                  <c:v>631.85998534999999</c:v>
                </c:pt>
                <c:pt idx="275">
                  <c:v>631.85998534999999</c:v>
                </c:pt>
                <c:pt idx="276">
                  <c:v>631.86999512</c:v>
                </c:pt>
                <c:pt idx="277">
                  <c:v>631.88000488</c:v>
                </c:pt>
                <c:pt idx="278">
                  <c:v>631.88000488</c:v>
                </c:pt>
                <c:pt idx="279">
                  <c:v>631.89001465000001</c:v>
                </c:pt>
                <c:pt idx="280">
                  <c:v>631.90002441000001</c:v>
                </c:pt>
                <c:pt idx="281">
                  <c:v>631.90002441000001</c:v>
                </c:pt>
                <c:pt idx="282">
                  <c:v>631.90997314000003</c:v>
                </c:pt>
                <c:pt idx="283">
                  <c:v>631.91998291000004</c:v>
                </c:pt>
                <c:pt idx="284">
                  <c:v>631.92999268000005</c:v>
                </c:pt>
                <c:pt idx="285">
                  <c:v>631.92999268000005</c:v>
                </c:pt>
                <c:pt idx="286">
                  <c:v>631.94000243999994</c:v>
                </c:pt>
                <c:pt idx="287">
                  <c:v>631.95001220999995</c:v>
                </c:pt>
                <c:pt idx="288">
                  <c:v>631.96002196999996</c:v>
                </c:pt>
                <c:pt idx="289">
                  <c:v>631.96997069999998</c:v>
                </c:pt>
                <c:pt idx="290">
                  <c:v>631.97998046999999</c:v>
                </c:pt>
                <c:pt idx="291">
                  <c:v>631.97998046999999</c:v>
                </c:pt>
                <c:pt idx="292">
                  <c:v>631.98999022999999</c:v>
                </c:pt>
                <c:pt idx="293">
                  <c:v>632</c:v>
                </c:pt>
                <c:pt idx="294">
                  <c:v>632.01000977000001</c:v>
                </c:pt>
                <c:pt idx="295">
                  <c:v>632.02001953000001</c:v>
                </c:pt>
                <c:pt idx="296">
                  <c:v>632.03002930000002</c:v>
                </c:pt>
                <c:pt idx="297">
                  <c:v>632.03997803000004</c:v>
                </c:pt>
                <c:pt idx="298">
                  <c:v>632.04998779000005</c:v>
                </c:pt>
                <c:pt idx="299">
                  <c:v>632.05999756000006</c:v>
                </c:pt>
                <c:pt idx="300">
                  <c:v>632.07000731999995</c:v>
                </c:pt>
                <c:pt idx="301">
                  <c:v>632.08001708999996</c:v>
                </c:pt>
                <c:pt idx="302">
                  <c:v>632.09002685999997</c:v>
                </c:pt>
                <c:pt idx="303">
                  <c:v>632.09997558999999</c:v>
                </c:pt>
                <c:pt idx="304">
                  <c:v>632.10998534999999</c:v>
                </c:pt>
                <c:pt idx="305">
                  <c:v>632.11999512</c:v>
                </c:pt>
                <c:pt idx="306">
                  <c:v>632.13000488</c:v>
                </c:pt>
                <c:pt idx="307">
                  <c:v>632.14001465000001</c:v>
                </c:pt>
                <c:pt idx="308">
                  <c:v>632.15002441000001</c:v>
                </c:pt>
                <c:pt idx="309">
                  <c:v>632.15997314000003</c:v>
                </c:pt>
                <c:pt idx="310">
                  <c:v>632.17999268000005</c:v>
                </c:pt>
                <c:pt idx="311">
                  <c:v>632.19000243999994</c:v>
                </c:pt>
                <c:pt idx="312">
                  <c:v>632.20001220999995</c:v>
                </c:pt>
                <c:pt idx="313">
                  <c:v>632.21002196999996</c:v>
                </c:pt>
                <c:pt idx="314">
                  <c:v>632.21997069999998</c:v>
                </c:pt>
                <c:pt idx="315">
                  <c:v>632.23999022999999</c:v>
                </c:pt>
                <c:pt idx="316">
                  <c:v>632.25</c:v>
                </c:pt>
                <c:pt idx="317">
                  <c:v>632.26000977000001</c:v>
                </c:pt>
                <c:pt idx="318">
                  <c:v>632.27001953000001</c:v>
                </c:pt>
                <c:pt idx="319">
                  <c:v>632.28997803000004</c:v>
                </c:pt>
                <c:pt idx="320">
                  <c:v>632.29998779000005</c:v>
                </c:pt>
                <c:pt idx="321">
                  <c:v>632.30999756000006</c:v>
                </c:pt>
                <c:pt idx="322">
                  <c:v>632.33001708999996</c:v>
                </c:pt>
                <c:pt idx="323">
                  <c:v>632.34002685999997</c:v>
                </c:pt>
                <c:pt idx="324">
                  <c:v>632.34997558999999</c:v>
                </c:pt>
                <c:pt idx="325">
                  <c:v>632.36999512</c:v>
                </c:pt>
                <c:pt idx="326">
                  <c:v>632.38000488</c:v>
                </c:pt>
                <c:pt idx="327">
                  <c:v>632.40002441000001</c:v>
                </c:pt>
                <c:pt idx="328">
                  <c:v>632.40997314000003</c:v>
                </c:pt>
                <c:pt idx="329">
                  <c:v>632.42999268000005</c:v>
                </c:pt>
                <c:pt idx="330">
                  <c:v>632.44000243999994</c:v>
                </c:pt>
                <c:pt idx="331">
                  <c:v>632.46002196999996</c:v>
                </c:pt>
                <c:pt idx="332">
                  <c:v>632.46997069999998</c:v>
                </c:pt>
                <c:pt idx="333">
                  <c:v>632.48999022999999</c:v>
                </c:pt>
                <c:pt idx="334">
                  <c:v>632.5</c:v>
                </c:pt>
                <c:pt idx="335">
                  <c:v>632.52001953000001</c:v>
                </c:pt>
                <c:pt idx="336">
                  <c:v>632.53997803000004</c:v>
                </c:pt>
                <c:pt idx="337">
                  <c:v>632.54998779000005</c:v>
                </c:pt>
                <c:pt idx="338">
                  <c:v>632.57000731999995</c:v>
                </c:pt>
                <c:pt idx="339">
                  <c:v>632.59002685999997</c:v>
                </c:pt>
                <c:pt idx="340">
                  <c:v>632.59997558999999</c:v>
                </c:pt>
                <c:pt idx="341">
                  <c:v>632.61999512</c:v>
                </c:pt>
                <c:pt idx="342">
                  <c:v>632.64001465000001</c:v>
                </c:pt>
                <c:pt idx="343">
                  <c:v>632.65997314000003</c:v>
                </c:pt>
                <c:pt idx="344">
                  <c:v>632.66998291000004</c:v>
                </c:pt>
                <c:pt idx="345">
                  <c:v>632.69000243999994</c:v>
                </c:pt>
                <c:pt idx="346">
                  <c:v>632.71002196999996</c:v>
                </c:pt>
                <c:pt idx="347">
                  <c:v>632.72998046999999</c:v>
                </c:pt>
                <c:pt idx="348">
                  <c:v>632.75</c:v>
                </c:pt>
                <c:pt idx="349">
                  <c:v>632.77001953000001</c:v>
                </c:pt>
                <c:pt idx="350">
                  <c:v>632.78997803000004</c:v>
                </c:pt>
                <c:pt idx="351">
                  <c:v>632.80999756000006</c:v>
                </c:pt>
                <c:pt idx="352">
                  <c:v>632.83001708999996</c:v>
                </c:pt>
                <c:pt idx="353">
                  <c:v>632.84997558999999</c:v>
                </c:pt>
                <c:pt idx="354">
                  <c:v>632.86999512</c:v>
                </c:pt>
                <c:pt idx="355">
                  <c:v>632.89001465000001</c:v>
                </c:pt>
                <c:pt idx="356">
                  <c:v>632.90997314000003</c:v>
                </c:pt>
                <c:pt idx="357">
                  <c:v>632.92999268000005</c:v>
                </c:pt>
                <c:pt idx="358">
                  <c:v>632.95001220999995</c:v>
                </c:pt>
                <c:pt idx="359">
                  <c:v>632.96997069999998</c:v>
                </c:pt>
                <c:pt idx="360">
                  <c:v>633</c:v>
                </c:pt>
                <c:pt idx="361">
                  <c:v>633.02001953000001</c:v>
                </c:pt>
                <c:pt idx="362">
                  <c:v>633.03997803000004</c:v>
                </c:pt>
                <c:pt idx="363">
                  <c:v>633.05999756000006</c:v>
                </c:pt>
                <c:pt idx="364">
                  <c:v>633.09002685999997</c:v>
                </c:pt>
                <c:pt idx="365">
                  <c:v>633.10998534999999</c:v>
                </c:pt>
                <c:pt idx="366">
                  <c:v>633.14001465000001</c:v>
                </c:pt>
                <c:pt idx="367">
                  <c:v>633.15997314000003</c:v>
                </c:pt>
                <c:pt idx="368">
                  <c:v>633.17999268000005</c:v>
                </c:pt>
                <c:pt idx="369">
                  <c:v>633.21002196999996</c:v>
                </c:pt>
                <c:pt idx="370">
                  <c:v>633.22998046999999</c:v>
                </c:pt>
                <c:pt idx="371">
                  <c:v>633.26000977000001</c:v>
                </c:pt>
                <c:pt idx="372">
                  <c:v>633.28002930000002</c:v>
                </c:pt>
                <c:pt idx="373">
                  <c:v>633.30999756000006</c:v>
                </c:pt>
                <c:pt idx="374">
                  <c:v>633.34002685999997</c:v>
                </c:pt>
                <c:pt idx="375">
                  <c:v>633.35998534999999</c:v>
                </c:pt>
                <c:pt idx="376">
                  <c:v>633.39001465000001</c:v>
                </c:pt>
                <c:pt idx="377">
                  <c:v>633.41998291000004</c:v>
                </c:pt>
                <c:pt idx="378">
                  <c:v>633.45001220999995</c:v>
                </c:pt>
                <c:pt idx="379">
                  <c:v>633.46997069999998</c:v>
                </c:pt>
                <c:pt idx="380">
                  <c:v>633.5</c:v>
                </c:pt>
                <c:pt idx="381">
                  <c:v>633.53002930000002</c:v>
                </c:pt>
                <c:pt idx="382">
                  <c:v>633.55999756000006</c:v>
                </c:pt>
                <c:pt idx="383">
                  <c:v>633.59002685999997</c:v>
                </c:pt>
                <c:pt idx="384">
                  <c:v>633.61999512</c:v>
                </c:pt>
                <c:pt idx="385">
                  <c:v>633.65002441000001</c:v>
                </c:pt>
                <c:pt idx="386">
                  <c:v>633.67999268000005</c:v>
                </c:pt>
                <c:pt idx="387">
                  <c:v>633.71002196999996</c:v>
                </c:pt>
                <c:pt idx="388">
                  <c:v>633.73999022999999</c:v>
                </c:pt>
                <c:pt idx="389">
                  <c:v>633.77001953000001</c:v>
                </c:pt>
                <c:pt idx="390">
                  <c:v>633.79998779000005</c:v>
                </c:pt>
                <c:pt idx="391">
                  <c:v>633.83001708999996</c:v>
                </c:pt>
                <c:pt idx="392">
                  <c:v>633.85998534999999</c:v>
                </c:pt>
                <c:pt idx="393">
                  <c:v>633.90002441000001</c:v>
                </c:pt>
                <c:pt idx="394">
                  <c:v>633.92999268000005</c:v>
                </c:pt>
                <c:pt idx="395">
                  <c:v>633.96002196999996</c:v>
                </c:pt>
                <c:pt idx="396">
                  <c:v>633.98999022999999</c:v>
                </c:pt>
                <c:pt idx="397">
                  <c:v>634.03002930000002</c:v>
                </c:pt>
                <c:pt idx="398">
                  <c:v>634.05999756000006</c:v>
                </c:pt>
                <c:pt idx="399">
                  <c:v>634.09997558999999</c:v>
                </c:pt>
                <c:pt idx="400">
                  <c:v>634.13000488</c:v>
                </c:pt>
                <c:pt idx="401">
                  <c:v>634.16998291000004</c:v>
                </c:pt>
                <c:pt idx="402">
                  <c:v>634.20001220999995</c:v>
                </c:pt>
                <c:pt idx="403">
                  <c:v>634.23999022999999</c:v>
                </c:pt>
                <c:pt idx="404">
                  <c:v>634.28002930000002</c:v>
                </c:pt>
                <c:pt idx="405">
                  <c:v>634.30999756000006</c:v>
                </c:pt>
                <c:pt idx="406">
                  <c:v>634.34997558999999</c:v>
                </c:pt>
                <c:pt idx="407">
                  <c:v>634.39001465000001</c:v>
                </c:pt>
                <c:pt idx="408">
                  <c:v>634.41998291000004</c:v>
                </c:pt>
                <c:pt idx="409">
                  <c:v>634.46002196999996</c:v>
                </c:pt>
                <c:pt idx="410">
                  <c:v>634.5</c:v>
                </c:pt>
                <c:pt idx="411">
                  <c:v>634.53997803000004</c:v>
                </c:pt>
                <c:pt idx="412">
                  <c:v>634.58001708999996</c:v>
                </c:pt>
                <c:pt idx="413">
                  <c:v>634.61999512</c:v>
                </c:pt>
                <c:pt idx="414">
                  <c:v>634.65997314000003</c:v>
                </c:pt>
                <c:pt idx="415">
                  <c:v>634.70001220999995</c:v>
                </c:pt>
                <c:pt idx="416">
                  <c:v>634.73999022999999</c:v>
                </c:pt>
                <c:pt idx="417">
                  <c:v>634.78002930000002</c:v>
                </c:pt>
                <c:pt idx="418">
                  <c:v>634.82000731999995</c:v>
                </c:pt>
                <c:pt idx="419">
                  <c:v>634.86999512</c:v>
                </c:pt>
                <c:pt idx="420">
                  <c:v>634.90997314000003</c:v>
                </c:pt>
                <c:pt idx="421">
                  <c:v>634.95001220999995</c:v>
                </c:pt>
                <c:pt idx="422">
                  <c:v>634.98999022999999</c:v>
                </c:pt>
                <c:pt idx="423">
                  <c:v>635.03997803000004</c:v>
                </c:pt>
                <c:pt idx="424">
                  <c:v>635.08001708999996</c:v>
                </c:pt>
                <c:pt idx="425">
                  <c:v>635.13000488</c:v>
                </c:pt>
                <c:pt idx="426">
                  <c:v>635.16998291000004</c:v>
                </c:pt>
                <c:pt idx="427">
                  <c:v>635.21997069999998</c:v>
                </c:pt>
                <c:pt idx="428">
                  <c:v>635.26000977000001</c:v>
                </c:pt>
                <c:pt idx="429">
                  <c:v>635.30999756000006</c:v>
                </c:pt>
                <c:pt idx="430">
                  <c:v>635.35998534999999</c:v>
                </c:pt>
                <c:pt idx="431">
                  <c:v>635.40997314000003</c:v>
                </c:pt>
                <c:pt idx="432">
                  <c:v>635.45001220999995</c:v>
                </c:pt>
                <c:pt idx="433">
                  <c:v>635.5</c:v>
                </c:pt>
                <c:pt idx="434">
                  <c:v>635.54998779000005</c:v>
                </c:pt>
                <c:pt idx="435">
                  <c:v>635.59997558999999</c:v>
                </c:pt>
                <c:pt idx="436">
                  <c:v>635.65002441000001</c:v>
                </c:pt>
                <c:pt idx="437">
                  <c:v>635.70001220999995</c:v>
                </c:pt>
                <c:pt idx="438">
                  <c:v>635.75</c:v>
                </c:pt>
                <c:pt idx="439">
                  <c:v>635.79998779000005</c:v>
                </c:pt>
                <c:pt idx="440">
                  <c:v>635.85998534999999</c:v>
                </c:pt>
                <c:pt idx="441">
                  <c:v>635.90997314000003</c:v>
                </c:pt>
                <c:pt idx="442">
                  <c:v>635.96002196999996</c:v>
                </c:pt>
                <c:pt idx="443">
                  <c:v>636.02001953000001</c:v>
                </c:pt>
                <c:pt idx="444">
                  <c:v>636.07000731999995</c:v>
                </c:pt>
                <c:pt idx="445">
                  <c:v>636.11999512</c:v>
                </c:pt>
                <c:pt idx="446">
                  <c:v>636.17999268000005</c:v>
                </c:pt>
                <c:pt idx="447">
                  <c:v>636.22998046999999</c:v>
                </c:pt>
                <c:pt idx="448">
                  <c:v>636.28997803000004</c:v>
                </c:pt>
                <c:pt idx="449">
                  <c:v>636.34997558999999</c:v>
                </c:pt>
                <c:pt idx="450">
                  <c:v>636.40997314000003</c:v>
                </c:pt>
                <c:pt idx="451">
                  <c:v>636.46002196999996</c:v>
                </c:pt>
                <c:pt idx="452">
                  <c:v>636.52001953000001</c:v>
                </c:pt>
                <c:pt idx="453">
                  <c:v>636.58001708999996</c:v>
                </c:pt>
                <c:pt idx="454">
                  <c:v>636.64001465000001</c:v>
                </c:pt>
                <c:pt idx="455">
                  <c:v>636.70001220999995</c:v>
                </c:pt>
                <c:pt idx="456">
                  <c:v>636.76000977000001</c:v>
                </c:pt>
                <c:pt idx="457">
                  <c:v>636.83001708999996</c:v>
                </c:pt>
                <c:pt idx="458">
                  <c:v>636.89001465000001</c:v>
                </c:pt>
                <c:pt idx="459">
                  <c:v>636.95001220999995</c:v>
                </c:pt>
                <c:pt idx="460">
                  <c:v>637.01000977000001</c:v>
                </c:pt>
                <c:pt idx="461">
                  <c:v>637.08001708999996</c:v>
                </c:pt>
                <c:pt idx="462">
                  <c:v>637.14001465000001</c:v>
                </c:pt>
                <c:pt idx="463">
                  <c:v>637.21002196999996</c:v>
                </c:pt>
                <c:pt idx="464">
                  <c:v>637.28002930000002</c:v>
                </c:pt>
                <c:pt idx="465">
                  <c:v>637.34002685999997</c:v>
                </c:pt>
                <c:pt idx="466">
                  <c:v>637.40997314000003</c:v>
                </c:pt>
                <c:pt idx="467">
                  <c:v>637.47998046999999</c:v>
                </c:pt>
                <c:pt idx="468">
                  <c:v>637.54998779000005</c:v>
                </c:pt>
                <c:pt idx="469">
                  <c:v>637.61999512</c:v>
                </c:pt>
                <c:pt idx="470">
                  <c:v>637.69000243999994</c:v>
                </c:pt>
                <c:pt idx="471">
                  <c:v>637.76000977000001</c:v>
                </c:pt>
                <c:pt idx="472">
                  <c:v>637.83001708999996</c:v>
                </c:pt>
                <c:pt idx="473">
                  <c:v>637.90002441000001</c:v>
                </c:pt>
                <c:pt idx="474">
                  <c:v>637.96997069999998</c:v>
                </c:pt>
                <c:pt idx="475">
                  <c:v>638.04998779000005</c:v>
                </c:pt>
                <c:pt idx="476">
                  <c:v>638.11999512</c:v>
                </c:pt>
                <c:pt idx="477">
                  <c:v>638.20001220999995</c:v>
                </c:pt>
                <c:pt idx="478">
                  <c:v>638.27001953000001</c:v>
                </c:pt>
                <c:pt idx="479">
                  <c:v>638.34997558999999</c:v>
                </c:pt>
                <c:pt idx="480">
                  <c:v>638.41998291000004</c:v>
                </c:pt>
                <c:pt idx="481">
                  <c:v>638.5</c:v>
                </c:pt>
                <c:pt idx="482">
                  <c:v>638.58001708999996</c:v>
                </c:pt>
                <c:pt idx="483">
                  <c:v>638.65997314000003</c:v>
                </c:pt>
                <c:pt idx="484">
                  <c:v>638.73999022999999</c:v>
                </c:pt>
                <c:pt idx="485">
                  <c:v>638.82000731999995</c:v>
                </c:pt>
                <c:pt idx="486">
                  <c:v>638.90002441000001</c:v>
                </c:pt>
                <c:pt idx="487">
                  <c:v>638.97998046999999</c:v>
                </c:pt>
                <c:pt idx="488">
                  <c:v>639.05999756000006</c:v>
                </c:pt>
                <c:pt idx="489">
                  <c:v>639.14001465000001</c:v>
                </c:pt>
                <c:pt idx="490">
                  <c:v>639.22998046999999</c:v>
                </c:pt>
                <c:pt idx="491">
                  <c:v>639.30999756000006</c:v>
                </c:pt>
                <c:pt idx="492">
                  <c:v>639.39001465000001</c:v>
                </c:pt>
                <c:pt idx="493">
                  <c:v>639.47998046999999</c:v>
                </c:pt>
                <c:pt idx="494">
                  <c:v>639.55999756000006</c:v>
                </c:pt>
                <c:pt idx="495">
                  <c:v>639.65002441000001</c:v>
                </c:pt>
                <c:pt idx="496">
                  <c:v>639.73999022999999</c:v>
                </c:pt>
                <c:pt idx="497">
                  <c:v>639.83001708999996</c:v>
                </c:pt>
                <c:pt idx="498">
                  <c:v>639.90997314000003</c:v>
                </c:pt>
                <c:pt idx="499">
                  <c:v>640</c:v>
                </c:pt>
                <c:pt idx="500">
                  <c:v>640.09002685999997</c:v>
                </c:pt>
                <c:pt idx="501">
                  <c:v>640.17999268000005</c:v>
                </c:pt>
                <c:pt idx="502">
                  <c:v>640.27001953000001</c:v>
                </c:pt>
                <c:pt idx="503">
                  <c:v>640.35998534999999</c:v>
                </c:pt>
                <c:pt idx="504">
                  <c:v>640.45001220999995</c:v>
                </c:pt>
                <c:pt idx="505">
                  <c:v>640.54998779000005</c:v>
                </c:pt>
                <c:pt idx="506">
                  <c:v>640.64001465000001</c:v>
                </c:pt>
                <c:pt idx="507">
                  <c:v>640.72998046999999</c:v>
                </c:pt>
                <c:pt idx="508">
                  <c:v>640.83001708999996</c:v>
                </c:pt>
                <c:pt idx="509">
                  <c:v>640.91998291000004</c:v>
                </c:pt>
                <c:pt idx="510">
                  <c:v>641.01000977000001</c:v>
                </c:pt>
                <c:pt idx="511">
                  <c:v>641.10998534999999</c:v>
                </c:pt>
                <c:pt idx="512">
                  <c:v>641.21002196999996</c:v>
                </c:pt>
                <c:pt idx="513">
                  <c:v>641.29998779000005</c:v>
                </c:pt>
                <c:pt idx="514">
                  <c:v>641.40002441000001</c:v>
                </c:pt>
                <c:pt idx="515">
                  <c:v>641.5</c:v>
                </c:pt>
                <c:pt idx="516">
                  <c:v>641.59002685999997</c:v>
                </c:pt>
                <c:pt idx="517">
                  <c:v>641.69000243999994</c:v>
                </c:pt>
                <c:pt idx="518">
                  <c:v>641.78997803000004</c:v>
                </c:pt>
                <c:pt idx="519">
                  <c:v>641.89001465000001</c:v>
                </c:pt>
                <c:pt idx="520">
                  <c:v>641.98999022999999</c:v>
                </c:pt>
                <c:pt idx="521">
                  <c:v>642.09002685999997</c:v>
                </c:pt>
                <c:pt idx="522">
                  <c:v>642.19000243999994</c:v>
                </c:pt>
                <c:pt idx="523">
                  <c:v>642.28997803000004</c:v>
                </c:pt>
                <c:pt idx="524">
                  <c:v>642.39001465000001</c:v>
                </c:pt>
                <c:pt idx="525">
                  <c:v>642.5</c:v>
                </c:pt>
                <c:pt idx="526">
                  <c:v>642.59997558999999</c:v>
                </c:pt>
                <c:pt idx="527">
                  <c:v>642.70001220999995</c:v>
                </c:pt>
                <c:pt idx="528">
                  <c:v>642.79998779000005</c:v>
                </c:pt>
                <c:pt idx="529">
                  <c:v>642.90997314000003</c:v>
                </c:pt>
                <c:pt idx="530">
                  <c:v>643.01000977000001</c:v>
                </c:pt>
                <c:pt idx="531">
                  <c:v>643.11999512</c:v>
                </c:pt>
                <c:pt idx="532">
                  <c:v>643.21997069999998</c:v>
                </c:pt>
                <c:pt idx="533">
                  <c:v>643.33001708999996</c:v>
                </c:pt>
                <c:pt idx="534">
                  <c:v>643.42999268000005</c:v>
                </c:pt>
                <c:pt idx="535">
                  <c:v>643.53997803000004</c:v>
                </c:pt>
                <c:pt idx="536">
                  <c:v>643.64001465000001</c:v>
                </c:pt>
                <c:pt idx="537">
                  <c:v>643.75</c:v>
                </c:pt>
                <c:pt idx="538">
                  <c:v>643.85998534999999</c:v>
                </c:pt>
                <c:pt idx="539">
                  <c:v>643.96002196999996</c:v>
                </c:pt>
                <c:pt idx="540">
                  <c:v>644.07000731999995</c:v>
                </c:pt>
                <c:pt idx="541">
                  <c:v>644.17999268000005</c:v>
                </c:pt>
                <c:pt idx="542">
                  <c:v>644.28997803000004</c:v>
                </c:pt>
                <c:pt idx="543">
                  <c:v>644.40002441000001</c:v>
                </c:pt>
                <c:pt idx="544">
                  <c:v>644.5</c:v>
                </c:pt>
                <c:pt idx="545">
                  <c:v>644.60998534999999</c:v>
                </c:pt>
                <c:pt idx="546">
                  <c:v>644.71997069999998</c:v>
                </c:pt>
                <c:pt idx="547">
                  <c:v>644.83001708999996</c:v>
                </c:pt>
                <c:pt idx="548">
                  <c:v>644.94000243999994</c:v>
                </c:pt>
                <c:pt idx="549">
                  <c:v>645.04998779000005</c:v>
                </c:pt>
                <c:pt idx="550">
                  <c:v>645.15997314000003</c:v>
                </c:pt>
                <c:pt idx="551">
                  <c:v>645.27001953000001</c:v>
                </c:pt>
                <c:pt idx="552">
                  <c:v>645.38000488</c:v>
                </c:pt>
                <c:pt idx="553">
                  <c:v>645.48999022999999</c:v>
                </c:pt>
                <c:pt idx="554">
                  <c:v>645.59997558999999</c:v>
                </c:pt>
                <c:pt idx="555">
                  <c:v>645.71002196999996</c:v>
                </c:pt>
                <c:pt idx="556">
                  <c:v>645.82000731999995</c:v>
                </c:pt>
                <c:pt idx="557">
                  <c:v>645.92999268000005</c:v>
                </c:pt>
                <c:pt idx="558">
                  <c:v>646.03997803000004</c:v>
                </c:pt>
                <c:pt idx="559">
                  <c:v>646.15002441000001</c:v>
                </c:pt>
                <c:pt idx="560">
                  <c:v>646.26000977000001</c:v>
                </c:pt>
                <c:pt idx="561">
                  <c:v>646.38000488</c:v>
                </c:pt>
                <c:pt idx="562">
                  <c:v>646.48999022999999</c:v>
                </c:pt>
                <c:pt idx="563">
                  <c:v>646.59997558999999</c:v>
                </c:pt>
                <c:pt idx="564">
                  <c:v>646.71002196999996</c:v>
                </c:pt>
                <c:pt idx="565">
                  <c:v>646.82000731999995</c:v>
                </c:pt>
                <c:pt idx="566">
                  <c:v>646.92999268000005</c:v>
                </c:pt>
                <c:pt idx="567">
                  <c:v>647.03997803000004</c:v>
                </c:pt>
                <c:pt idx="568">
                  <c:v>647.15997314000003</c:v>
                </c:pt>
                <c:pt idx="569">
                  <c:v>647.27001953000001</c:v>
                </c:pt>
                <c:pt idx="570">
                  <c:v>647.38000488</c:v>
                </c:pt>
                <c:pt idx="571">
                  <c:v>647.48999022999999</c:v>
                </c:pt>
                <c:pt idx="572">
                  <c:v>647.59997558999999</c:v>
                </c:pt>
                <c:pt idx="573">
                  <c:v>647.71997069999998</c:v>
                </c:pt>
                <c:pt idx="574">
                  <c:v>647.83001708999996</c:v>
                </c:pt>
                <c:pt idx="575">
                  <c:v>647.94000243999994</c:v>
                </c:pt>
                <c:pt idx="576">
                  <c:v>648.04998779000005</c:v>
                </c:pt>
                <c:pt idx="577">
                  <c:v>648.15997314000003</c:v>
                </c:pt>
                <c:pt idx="578">
                  <c:v>648.28002930000002</c:v>
                </c:pt>
                <c:pt idx="579">
                  <c:v>648.39001465000001</c:v>
                </c:pt>
                <c:pt idx="580">
                  <c:v>648.5</c:v>
                </c:pt>
                <c:pt idx="581">
                  <c:v>648.60998534999999</c:v>
                </c:pt>
                <c:pt idx="582">
                  <c:v>648.71997069999998</c:v>
                </c:pt>
                <c:pt idx="583">
                  <c:v>648.84002685999997</c:v>
                </c:pt>
                <c:pt idx="584">
                  <c:v>648.95001220999995</c:v>
                </c:pt>
                <c:pt idx="585">
                  <c:v>649.05999756000006</c:v>
                </c:pt>
                <c:pt idx="586">
                  <c:v>649.16998291000004</c:v>
                </c:pt>
                <c:pt idx="587">
                  <c:v>649.28002930000002</c:v>
                </c:pt>
                <c:pt idx="588">
                  <c:v>649.40002441000001</c:v>
                </c:pt>
                <c:pt idx="589">
                  <c:v>649.51000977000001</c:v>
                </c:pt>
                <c:pt idx="590">
                  <c:v>649.61999512</c:v>
                </c:pt>
                <c:pt idx="591">
                  <c:v>649.72998046999999</c:v>
                </c:pt>
                <c:pt idx="592">
                  <c:v>649.84997558999999</c:v>
                </c:pt>
                <c:pt idx="593">
                  <c:v>649.96002196999996</c:v>
                </c:pt>
                <c:pt idx="594">
                  <c:v>650.07000731999995</c:v>
                </c:pt>
                <c:pt idx="595">
                  <c:v>650.17999268000005</c:v>
                </c:pt>
                <c:pt idx="596">
                  <c:v>650.28997803000004</c:v>
                </c:pt>
                <c:pt idx="597">
                  <c:v>650.40002441000001</c:v>
                </c:pt>
                <c:pt idx="598">
                  <c:v>650.52001953000001</c:v>
                </c:pt>
                <c:pt idx="599">
                  <c:v>650.63000488</c:v>
                </c:pt>
                <c:pt idx="600">
                  <c:v>650.73999022999999</c:v>
                </c:pt>
                <c:pt idx="601">
                  <c:v>650.84997558999999</c:v>
                </c:pt>
                <c:pt idx="602">
                  <c:v>650.96002196999996</c:v>
                </c:pt>
                <c:pt idx="603">
                  <c:v>651.08001708999996</c:v>
                </c:pt>
                <c:pt idx="604">
                  <c:v>651.19000243999994</c:v>
                </c:pt>
                <c:pt idx="605">
                  <c:v>651.29998779000005</c:v>
                </c:pt>
                <c:pt idx="606">
                  <c:v>651.40997314000003</c:v>
                </c:pt>
                <c:pt idx="607">
                  <c:v>651.52001953000001</c:v>
                </c:pt>
                <c:pt idx="608">
                  <c:v>651.64001465000001</c:v>
                </c:pt>
                <c:pt idx="609">
                  <c:v>651.75</c:v>
                </c:pt>
                <c:pt idx="610">
                  <c:v>651.85998534999999</c:v>
                </c:pt>
                <c:pt idx="611">
                  <c:v>651.96997069999998</c:v>
                </c:pt>
                <c:pt idx="612">
                  <c:v>652.08001708999996</c:v>
                </c:pt>
                <c:pt idx="613">
                  <c:v>652.19000243999994</c:v>
                </c:pt>
                <c:pt idx="614">
                  <c:v>652.30999756000006</c:v>
                </c:pt>
                <c:pt idx="615">
                  <c:v>652.41998291000004</c:v>
                </c:pt>
                <c:pt idx="616">
                  <c:v>652.53002930000002</c:v>
                </c:pt>
                <c:pt idx="617">
                  <c:v>652.64001465000001</c:v>
                </c:pt>
                <c:pt idx="618">
                  <c:v>652.75</c:v>
                </c:pt>
                <c:pt idx="619">
                  <c:v>652.86999512</c:v>
                </c:pt>
                <c:pt idx="620">
                  <c:v>652.97998046999999</c:v>
                </c:pt>
                <c:pt idx="621">
                  <c:v>653.09002685999997</c:v>
                </c:pt>
                <c:pt idx="622">
                  <c:v>653.20001220999995</c:v>
                </c:pt>
                <c:pt idx="623">
                  <c:v>653.30999756000006</c:v>
                </c:pt>
                <c:pt idx="624">
                  <c:v>653.41998291000004</c:v>
                </c:pt>
                <c:pt idx="625">
                  <c:v>653.53997803000004</c:v>
                </c:pt>
                <c:pt idx="626">
                  <c:v>653.65002441000001</c:v>
                </c:pt>
                <c:pt idx="627">
                  <c:v>653.76000977000001</c:v>
                </c:pt>
                <c:pt idx="628">
                  <c:v>653.86999512</c:v>
                </c:pt>
                <c:pt idx="629">
                  <c:v>653.97998046999999</c:v>
                </c:pt>
                <c:pt idx="630">
                  <c:v>654.09997558999999</c:v>
                </c:pt>
                <c:pt idx="631">
                  <c:v>654.21002196999996</c:v>
                </c:pt>
                <c:pt idx="632">
                  <c:v>654.32000731999995</c:v>
                </c:pt>
                <c:pt idx="633">
                  <c:v>654.42999268000005</c:v>
                </c:pt>
                <c:pt idx="634">
                  <c:v>654.53997803000004</c:v>
                </c:pt>
                <c:pt idx="635">
                  <c:v>654.65997314000003</c:v>
                </c:pt>
                <c:pt idx="636">
                  <c:v>654.77001953000001</c:v>
                </c:pt>
                <c:pt idx="637">
                  <c:v>654.88000488</c:v>
                </c:pt>
                <c:pt idx="638">
                  <c:v>654.98999022999999</c:v>
                </c:pt>
                <c:pt idx="639">
                  <c:v>655.09997558999999</c:v>
                </c:pt>
                <c:pt idx="640">
                  <c:v>655.21002196999996</c:v>
                </c:pt>
                <c:pt idx="641">
                  <c:v>655.33001708999996</c:v>
                </c:pt>
                <c:pt idx="642">
                  <c:v>655.44000243999994</c:v>
                </c:pt>
                <c:pt idx="643">
                  <c:v>655.54998779000005</c:v>
                </c:pt>
                <c:pt idx="644">
                  <c:v>655.65997314000003</c:v>
                </c:pt>
                <c:pt idx="645">
                  <c:v>655.77001953000001</c:v>
                </c:pt>
                <c:pt idx="646">
                  <c:v>655.88000488</c:v>
                </c:pt>
                <c:pt idx="647">
                  <c:v>656</c:v>
                </c:pt>
                <c:pt idx="648">
                  <c:v>656.10998534999999</c:v>
                </c:pt>
                <c:pt idx="649">
                  <c:v>656.21997069999998</c:v>
                </c:pt>
                <c:pt idx="650">
                  <c:v>656.33001708999996</c:v>
                </c:pt>
                <c:pt idx="651">
                  <c:v>656.44000243999994</c:v>
                </c:pt>
                <c:pt idx="652">
                  <c:v>656.54998779000005</c:v>
                </c:pt>
                <c:pt idx="653">
                  <c:v>656.65997314000003</c:v>
                </c:pt>
                <c:pt idx="654">
                  <c:v>656.78002930000002</c:v>
                </c:pt>
                <c:pt idx="655">
                  <c:v>656.89001465000001</c:v>
                </c:pt>
                <c:pt idx="656">
                  <c:v>657</c:v>
                </c:pt>
                <c:pt idx="657">
                  <c:v>657.10998534999999</c:v>
                </c:pt>
                <c:pt idx="658">
                  <c:v>657.21997069999998</c:v>
                </c:pt>
                <c:pt idx="659">
                  <c:v>657.33001708999996</c:v>
                </c:pt>
                <c:pt idx="660">
                  <c:v>657.44000243999994</c:v>
                </c:pt>
                <c:pt idx="661">
                  <c:v>657.54998779000005</c:v>
                </c:pt>
                <c:pt idx="662">
                  <c:v>657.65997314000003</c:v>
                </c:pt>
                <c:pt idx="663">
                  <c:v>657.77001953000001</c:v>
                </c:pt>
                <c:pt idx="664">
                  <c:v>657.88000488</c:v>
                </c:pt>
                <c:pt idx="665">
                  <c:v>657.98999022999999</c:v>
                </c:pt>
                <c:pt idx="666">
                  <c:v>658.09997558999999</c:v>
                </c:pt>
                <c:pt idx="667">
                  <c:v>658.21002196999996</c:v>
                </c:pt>
                <c:pt idx="668">
                  <c:v>658.32000731999995</c:v>
                </c:pt>
                <c:pt idx="669">
                  <c:v>658.42999268000005</c:v>
                </c:pt>
                <c:pt idx="670">
                  <c:v>658.53002930000002</c:v>
                </c:pt>
                <c:pt idx="671">
                  <c:v>658.64001465000001</c:v>
                </c:pt>
                <c:pt idx="672">
                  <c:v>658.75</c:v>
                </c:pt>
                <c:pt idx="673">
                  <c:v>658.85998534999999</c:v>
                </c:pt>
                <c:pt idx="674">
                  <c:v>658.96002196999996</c:v>
                </c:pt>
                <c:pt idx="675">
                  <c:v>659.07000731999995</c:v>
                </c:pt>
                <c:pt idx="676">
                  <c:v>659.17999268000005</c:v>
                </c:pt>
                <c:pt idx="677">
                  <c:v>659.28002930000002</c:v>
                </c:pt>
                <c:pt idx="678">
                  <c:v>659.39001465000001</c:v>
                </c:pt>
                <c:pt idx="679">
                  <c:v>659.5</c:v>
                </c:pt>
                <c:pt idx="680">
                  <c:v>659.59997558999999</c:v>
                </c:pt>
                <c:pt idx="681">
                  <c:v>659.71002196999996</c:v>
                </c:pt>
                <c:pt idx="682">
                  <c:v>659.80999756000006</c:v>
                </c:pt>
                <c:pt idx="683">
                  <c:v>659.91998291000004</c:v>
                </c:pt>
                <c:pt idx="684">
                  <c:v>660.02001953000001</c:v>
                </c:pt>
                <c:pt idx="685">
                  <c:v>660.11999512</c:v>
                </c:pt>
                <c:pt idx="686">
                  <c:v>660.22998046999999</c:v>
                </c:pt>
                <c:pt idx="687">
                  <c:v>660.33001708999996</c:v>
                </c:pt>
                <c:pt idx="688">
                  <c:v>660.42999268000005</c:v>
                </c:pt>
                <c:pt idx="689">
                  <c:v>660.53997803000004</c:v>
                </c:pt>
                <c:pt idx="690">
                  <c:v>660.64001465000001</c:v>
                </c:pt>
                <c:pt idx="691">
                  <c:v>660.73999022999999</c:v>
                </c:pt>
                <c:pt idx="692">
                  <c:v>660.84002685999997</c:v>
                </c:pt>
                <c:pt idx="693">
                  <c:v>660.94000243999994</c:v>
                </c:pt>
                <c:pt idx="694">
                  <c:v>661.03997803000004</c:v>
                </c:pt>
                <c:pt idx="695">
                  <c:v>661.14001465000001</c:v>
                </c:pt>
                <c:pt idx="696">
                  <c:v>661.23999022999999</c:v>
                </c:pt>
                <c:pt idx="697">
                  <c:v>661.34002685999997</c:v>
                </c:pt>
                <c:pt idx="698">
                  <c:v>661.44000243999994</c:v>
                </c:pt>
                <c:pt idx="699">
                  <c:v>661.53997803000004</c:v>
                </c:pt>
                <c:pt idx="700">
                  <c:v>661.64001465000001</c:v>
                </c:pt>
                <c:pt idx="701">
                  <c:v>661.73999022999999</c:v>
                </c:pt>
                <c:pt idx="702">
                  <c:v>661.84002685999997</c:v>
                </c:pt>
                <c:pt idx="703">
                  <c:v>661.94000243999994</c:v>
                </c:pt>
                <c:pt idx="704">
                  <c:v>662.03002930000002</c:v>
                </c:pt>
                <c:pt idx="705">
                  <c:v>662.13000488</c:v>
                </c:pt>
                <c:pt idx="706">
                  <c:v>662.22998046999999</c:v>
                </c:pt>
                <c:pt idx="707">
                  <c:v>662.32000731999995</c:v>
                </c:pt>
                <c:pt idx="708">
                  <c:v>662.41998291000004</c:v>
                </c:pt>
                <c:pt idx="709">
                  <c:v>662.52001953000001</c:v>
                </c:pt>
                <c:pt idx="710">
                  <c:v>662.60998534999999</c:v>
                </c:pt>
                <c:pt idx="711">
                  <c:v>662.71002196999996</c:v>
                </c:pt>
                <c:pt idx="712">
                  <c:v>662.79998779000005</c:v>
                </c:pt>
                <c:pt idx="713">
                  <c:v>662.90002441000001</c:v>
                </c:pt>
                <c:pt idx="714">
                  <c:v>662.98999022999999</c:v>
                </c:pt>
                <c:pt idx="715">
                  <c:v>663.08001708999996</c:v>
                </c:pt>
                <c:pt idx="716">
                  <c:v>663.17999268000005</c:v>
                </c:pt>
                <c:pt idx="717">
                  <c:v>663.27001953000001</c:v>
                </c:pt>
                <c:pt idx="718">
                  <c:v>663.35998534999999</c:v>
                </c:pt>
                <c:pt idx="719">
                  <c:v>663.45001220999995</c:v>
                </c:pt>
                <c:pt idx="720">
                  <c:v>663.54998779000005</c:v>
                </c:pt>
                <c:pt idx="721">
                  <c:v>663.64001465000001</c:v>
                </c:pt>
                <c:pt idx="722">
                  <c:v>663.72998046999999</c:v>
                </c:pt>
                <c:pt idx="723">
                  <c:v>663.82000731999995</c:v>
                </c:pt>
                <c:pt idx="724">
                  <c:v>663.90997314000003</c:v>
                </c:pt>
                <c:pt idx="725">
                  <c:v>664</c:v>
                </c:pt>
                <c:pt idx="726">
                  <c:v>664.09002685999997</c:v>
                </c:pt>
                <c:pt idx="727">
                  <c:v>664.17999268000005</c:v>
                </c:pt>
                <c:pt idx="728">
                  <c:v>664.26000977000001</c:v>
                </c:pt>
                <c:pt idx="729">
                  <c:v>664.34997558999999</c:v>
                </c:pt>
                <c:pt idx="730">
                  <c:v>664.44000243999994</c:v>
                </c:pt>
                <c:pt idx="731">
                  <c:v>664.52001953000001</c:v>
                </c:pt>
                <c:pt idx="732">
                  <c:v>664.60998534999999</c:v>
                </c:pt>
                <c:pt idx="733">
                  <c:v>664.70001220999995</c:v>
                </c:pt>
                <c:pt idx="734">
                  <c:v>664.78002930000002</c:v>
                </c:pt>
                <c:pt idx="735">
                  <c:v>664.86999512</c:v>
                </c:pt>
                <c:pt idx="736">
                  <c:v>664.95001220999995</c:v>
                </c:pt>
                <c:pt idx="737">
                  <c:v>665.03997803000004</c:v>
                </c:pt>
                <c:pt idx="738">
                  <c:v>665.11999512</c:v>
                </c:pt>
                <c:pt idx="739">
                  <c:v>665.20001220999995</c:v>
                </c:pt>
                <c:pt idx="740">
                  <c:v>665.28002930000002</c:v>
                </c:pt>
                <c:pt idx="741">
                  <c:v>665.35998534999999</c:v>
                </c:pt>
                <c:pt idx="742">
                  <c:v>665.44000243999994</c:v>
                </c:pt>
                <c:pt idx="743">
                  <c:v>665.52001953000001</c:v>
                </c:pt>
                <c:pt idx="744">
                  <c:v>665.59997558999999</c:v>
                </c:pt>
                <c:pt idx="745">
                  <c:v>665.67999268000005</c:v>
                </c:pt>
                <c:pt idx="746">
                  <c:v>665.76000977000001</c:v>
                </c:pt>
                <c:pt idx="747">
                  <c:v>665.84002685999997</c:v>
                </c:pt>
                <c:pt idx="748">
                  <c:v>665.90997314000003</c:v>
                </c:pt>
                <c:pt idx="749">
                  <c:v>665.98999022999999</c:v>
                </c:pt>
                <c:pt idx="750">
                  <c:v>666.05999756000006</c:v>
                </c:pt>
                <c:pt idx="751">
                  <c:v>666.14001465000001</c:v>
                </c:pt>
                <c:pt idx="752">
                  <c:v>666.21002196999996</c:v>
                </c:pt>
                <c:pt idx="753">
                  <c:v>666.28002930000002</c:v>
                </c:pt>
                <c:pt idx="754">
                  <c:v>666.34997558999999</c:v>
                </c:pt>
                <c:pt idx="755">
                  <c:v>666.41998291000004</c:v>
                </c:pt>
                <c:pt idx="756">
                  <c:v>666.48999022999999</c:v>
                </c:pt>
                <c:pt idx="757">
                  <c:v>666.55999756000006</c:v>
                </c:pt>
                <c:pt idx="758">
                  <c:v>666.61999512</c:v>
                </c:pt>
                <c:pt idx="759">
                  <c:v>666.69000243999994</c:v>
                </c:pt>
                <c:pt idx="760">
                  <c:v>666.75</c:v>
                </c:pt>
                <c:pt idx="761">
                  <c:v>666.80999756000006</c:v>
                </c:pt>
                <c:pt idx="762">
                  <c:v>666.88000488</c:v>
                </c:pt>
                <c:pt idx="763">
                  <c:v>666.94000243999994</c:v>
                </c:pt>
                <c:pt idx="764">
                  <c:v>667</c:v>
                </c:pt>
                <c:pt idx="765">
                  <c:v>667.04998779000005</c:v>
                </c:pt>
                <c:pt idx="766">
                  <c:v>667.10998534999999</c:v>
                </c:pt>
                <c:pt idx="767">
                  <c:v>667.15997314000003</c:v>
                </c:pt>
                <c:pt idx="768">
                  <c:v>667.21997069999998</c:v>
                </c:pt>
                <c:pt idx="769">
                  <c:v>667.27001953000001</c:v>
                </c:pt>
                <c:pt idx="770">
                  <c:v>667.32000731999995</c:v>
                </c:pt>
                <c:pt idx="771">
                  <c:v>667.36999512</c:v>
                </c:pt>
                <c:pt idx="772">
                  <c:v>667.41998291000004</c:v>
                </c:pt>
                <c:pt idx="773">
                  <c:v>667.46997069999998</c:v>
                </c:pt>
                <c:pt idx="774">
                  <c:v>667.51000977000001</c:v>
                </c:pt>
                <c:pt idx="775">
                  <c:v>667.55999756000006</c:v>
                </c:pt>
                <c:pt idx="776">
                  <c:v>667.59997558999999</c:v>
                </c:pt>
                <c:pt idx="777">
                  <c:v>667.64001465000001</c:v>
                </c:pt>
                <c:pt idx="778">
                  <c:v>667.67999268000005</c:v>
                </c:pt>
                <c:pt idx="779">
                  <c:v>667.71997069999998</c:v>
                </c:pt>
                <c:pt idx="780">
                  <c:v>667.76000977000001</c:v>
                </c:pt>
                <c:pt idx="781">
                  <c:v>667.79998779000005</c:v>
                </c:pt>
                <c:pt idx="782">
                  <c:v>667.84002685999997</c:v>
                </c:pt>
                <c:pt idx="783">
                  <c:v>667.86999512</c:v>
                </c:pt>
                <c:pt idx="784">
                  <c:v>667.90997314000003</c:v>
                </c:pt>
                <c:pt idx="785">
                  <c:v>667.94000243999994</c:v>
                </c:pt>
                <c:pt idx="786">
                  <c:v>667.96997069999998</c:v>
                </c:pt>
                <c:pt idx="787">
                  <c:v>668</c:v>
                </c:pt>
                <c:pt idx="788">
                  <c:v>668.03002930000002</c:v>
                </c:pt>
                <c:pt idx="789">
                  <c:v>668.05999756000006</c:v>
                </c:pt>
                <c:pt idx="790">
                  <c:v>668.09002685999997</c:v>
                </c:pt>
                <c:pt idx="791">
                  <c:v>668.11999512</c:v>
                </c:pt>
                <c:pt idx="792">
                  <c:v>668.14001465000001</c:v>
                </c:pt>
                <c:pt idx="793">
                  <c:v>668.16998291000004</c:v>
                </c:pt>
                <c:pt idx="794">
                  <c:v>668.19000243999994</c:v>
                </c:pt>
                <c:pt idx="795">
                  <c:v>668.21997069999998</c:v>
                </c:pt>
                <c:pt idx="796">
                  <c:v>668.23999022999999</c:v>
                </c:pt>
                <c:pt idx="797">
                  <c:v>668.26000977000001</c:v>
                </c:pt>
                <c:pt idx="798">
                  <c:v>668.28002930000002</c:v>
                </c:pt>
                <c:pt idx="799">
                  <c:v>668.29998779000005</c:v>
                </c:pt>
                <c:pt idx="800">
                  <c:v>668.32000731999995</c:v>
                </c:pt>
                <c:pt idx="801">
                  <c:v>668.34002685999997</c:v>
                </c:pt>
                <c:pt idx="802">
                  <c:v>668.35998534999999</c:v>
                </c:pt>
                <c:pt idx="803">
                  <c:v>668.36999512</c:v>
                </c:pt>
                <c:pt idx="804">
                  <c:v>668.39001465000001</c:v>
                </c:pt>
                <c:pt idx="805">
                  <c:v>668.40002441000001</c:v>
                </c:pt>
                <c:pt idx="806">
                  <c:v>668.41998291000004</c:v>
                </c:pt>
                <c:pt idx="807">
                  <c:v>668.42999268000005</c:v>
                </c:pt>
                <c:pt idx="808">
                  <c:v>668.44000243999994</c:v>
                </c:pt>
                <c:pt idx="809">
                  <c:v>668.46002196999996</c:v>
                </c:pt>
                <c:pt idx="810">
                  <c:v>668.46997069999998</c:v>
                </c:pt>
                <c:pt idx="811">
                  <c:v>668.47998046999999</c:v>
                </c:pt>
                <c:pt idx="812">
                  <c:v>668.48999022999999</c:v>
                </c:pt>
                <c:pt idx="813">
                  <c:v>668.48999022999999</c:v>
                </c:pt>
                <c:pt idx="814">
                  <c:v>668.5</c:v>
                </c:pt>
                <c:pt idx="815">
                  <c:v>668.51000977000001</c:v>
                </c:pt>
                <c:pt idx="816">
                  <c:v>668.51000977000001</c:v>
                </c:pt>
                <c:pt idx="817">
                  <c:v>668.52001953000001</c:v>
                </c:pt>
                <c:pt idx="818">
                  <c:v>668.52001953000001</c:v>
                </c:pt>
                <c:pt idx="819">
                  <c:v>668.53002930000002</c:v>
                </c:pt>
                <c:pt idx="820">
                  <c:v>668.53002930000002</c:v>
                </c:pt>
                <c:pt idx="821">
                  <c:v>668.53002930000002</c:v>
                </c:pt>
                <c:pt idx="822">
                  <c:v>668.53002930000002</c:v>
                </c:pt>
                <c:pt idx="823">
                  <c:v>668.53002930000002</c:v>
                </c:pt>
                <c:pt idx="824">
                  <c:v>668.53002930000002</c:v>
                </c:pt>
                <c:pt idx="825">
                  <c:v>668.53002930000002</c:v>
                </c:pt>
                <c:pt idx="826">
                  <c:v>668.52001953000001</c:v>
                </c:pt>
                <c:pt idx="827">
                  <c:v>668.52001953000001</c:v>
                </c:pt>
                <c:pt idx="828">
                  <c:v>668.52001953000001</c:v>
                </c:pt>
                <c:pt idx="829">
                  <c:v>668.51000977000001</c:v>
                </c:pt>
                <c:pt idx="830">
                  <c:v>668.51000977000001</c:v>
                </c:pt>
                <c:pt idx="831">
                  <c:v>668.5</c:v>
                </c:pt>
                <c:pt idx="832">
                  <c:v>668.48999022999999</c:v>
                </c:pt>
                <c:pt idx="833">
                  <c:v>668.47998046999999</c:v>
                </c:pt>
                <c:pt idx="834">
                  <c:v>668.47998046999999</c:v>
                </c:pt>
                <c:pt idx="835">
                  <c:v>668.46997069999998</c:v>
                </c:pt>
                <c:pt idx="836">
                  <c:v>668.46002196999996</c:v>
                </c:pt>
                <c:pt idx="837">
                  <c:v>668.44000243999994</c:v>
                </c:pt>
                <c:pt idx="838">
                  <c:v>668.42999268000005</c:v>
                </c:pt>
                <c:pt idx="839">
                  <c:v>668.41998291000004</c:v>
                </c:pt>
                <c:pt idx="840">
                  <c:v>668.40997314000003</c:v>
                </c:pt>
                <c:pt idx="841">
                  <c:v>668.39001465000001</c:v>
                </c:pt>
                <c:pt idx="842">
                  <c:v>668.38000488</c:v>
                </c:pt>
                <c:pt idx="843">
                  <c:v>668.35998534999999</c:v>
                </c:pt>
                <c:pt idx="844">
                  <c:v>668.34002685999997</c:v>
                </c:pt>
                <c:pt idx="845">
                  <c:v>668.33001708999996</c:v>
                </c:pt>
                <c:pt idx="846">
                  <c:v>668.30999756000006</c:v>
                </c:pt>
                <c:pt idx="847">
                  <c:v>668.28997803000004</c:v>
                </c:pt>
                <c:pt idx="848">
                  <c:v>668.27001953000001</c:v>
                </c:pt>
                <c:pt idx="849">
                  <c:v>668.25</c:v>
                </c:pt>
                <c:pt idx="850">
                  <c:v>668.22998046999999</c:v>
                </c:pt>
                <c:pt idx="851">
                  <c:v>668.21002196999996</c:v>
                </c:pt>
                <c:pt idx="852">
                  <c:v>668.17999268000005</c:v>
                </c:pt>
                <c:pt idx="853">
                  <c:v>668.15997314000003</c:v>
                </c:pt>
                <c:pt idx="854">
                  <c:v>668.13000488</c:v>
                </c:pt>
                <c:pt idx="855">
                  <c:v>668.10998534999999</c:v>
                </c:pt>
                <c:pt idx="856">
                  <c:v>668.08001708999996</c:v>
                </c:pt>
                <c:pt idx="857">
                  <c:v>668.04998779000005</c:v>
                </c:pt>
                <c:pt idx="858">
                  <c:v>668.02001953000001</c:v>
                </c:pt>
                <c:pt idx="859">
                  <c:v>667.98999022999999</c:v>
                </c:pt>
                <c:pt idx="860">
                  <c:v>667.96002196999996</c:v>
                </c:pt>
                <c:pt idx="861">
                  <c:v>667.92999268000005</c:v>
                </c:pt>
                <c:pt idx="862">
                  <c:v>667.89001465000001</c:v>
                </c:pt>
                <c:pt idx="863">
                  <c:v>667.85998534999999</c:v>
                </c:pt>
                <c:pt idx="864">
                  <c:v>667.82000731999995</c:v>
                </c:pt>
                <c:pt idx="865">
                  <c:v>667.78997803000004</c:v>
                </c:pt>
                <c:pt idx="866">
                  <c:v>667.75</c:v>
                </c:pt>
                <c:pt idx="867">
                  <c:v>667.71002196999996</c:v>
                </c:pt>
                <c:pt idx="868">
                  <c:v>667.66998291000004</c:v>
                </c:pt>
                <c:pt idx="869">
                  <c:v>667.63000488</c:v>
                </c:pt>
                <c:pt idx="870">
                  <c:v>667.59002685999997</c:v>
                </c:pt>
                <c:pt idx="871">
                  <c:v>667.53997803000004</c:v>
                </c:pt>
                <c:pt idx="872">
                  <c:v>667.5</c:v>
                </c:pt>
                <c:pt idx="873">
                  <c:v>667.45001220999995</c:v>
                </c:pt>
                <c:pt idx="874">
                  <c:v>667.40002441000001</c:v>
                </c:pt>
                <c:pt idx="875">
                  <c:v>667.34997558999999</c:v>
                </c:pt>
                <c:pt idx="876">
                  <c:v>667.29998779000005</c:v>
                </c:pt>
                <c:pt idx="877">
                  <c:v>667.25</c:v>
                </c:pt>
                <c:pt idx="878">
                  <c:v>667.20001220999995</c:v>
                </c:pt>
                <c:pt idx="879">
                  <c:v>667.15002441000001</c:v>
                </c:pt>
                <c:pt idx="880">
                  <c:v>667.09002685999997</c:v>
                </c:pt>
                <c:pt idx="881">
                  <c:v>667.03997803000004</c:v>
                </c:pt>
                <c:pt idx="882">
                  <c:v>666.97998046999999</c:v>
                </c:pt>
                <c:pt idx="883">
                  <c:v>666.91998291000004</c:v>
                </c:pt>
                <c:pt idx="884">
                  <c:v>666.85998534999999</c:v>
                </c:pt>
                <c:pt idx="885">
                  <c:v>666.79998779000005</c:v>
                </c:pt>
                <c:pt idx="886">
                  <c:v>666.73999022999999</c:v>
                </c:pt>
                <c:pt idx="887">
                  <c:v>666.66998291000004</c:v>
                </c:pt>
                <c:pt idx="888">
                  <c:v>666.60998534999999</c:v>
                </c:pt>
                <c:pt idx="889">
                  <c:v>666.53997803000004</c:v>
                </c:pt>
                <c:pt idx="890">
                  <c:v>666.46997069999998</c:v>
                </c:pt>
                <c:pt idx="891">
                  <c:v>666.40002441000001</c:v>
                </c:pt>
                <c:pt idx="892">
                  <c:v>666.33001708999996</c:v>
                </c:pt>
                <c:pt idx="893">
                  <c:v>666.26000977000001</c:v>
                </c:pt>
                <c:pt idx="894">
                  <c:v>666.17999268000005</c:v>
                </c:pt>
                <c:pt idx="895">
                  <c:v>666.10998534999999</c:v>
                </c:pt>
                <c:pt idx="896">
                  <c:v>666.03002930000002</c:v>
                </c:pt>
                <c:pt idx="897">
                  <c:v>665.95001220999995</c:v>
                </c:pt>
                <c:pt idx="898">
                  <c:v>665.86999512</c:v>
                </c:pt>
                <c:pt idx="899">
                  <c:v>665.78997803000004</c:v>
                </c:pt>
                <c:pt idx="900">
                  <c:v>665.71002196999996</c:v>
                </c:pt>
                <c:pt idx="901">
                  <c:v>665.61999512</c:v>
                </c:pt>
                <c:pt idx="902">
                  <c:v>665.53997803000004</c:v>
                </c:pt>
                <c:pt idx="903">
                  <c:v>665.45001220999995</c:v>
                </c:pt>
                <c:pt idx="904">
                  <c:v>665.35998534999999</c:v>
                </c:pt>
                <c:pt idx="905">
                  <c:v>665.27001953000001</c:v>
                </c:pt>
                <c:pt idx="906">
                  <c:v>665.16998291000004</c:v>
                </c:pt>
                <c:pt idx="907">
                  <c:v>665.08001708999996</c:v>
                </c:pt>
                <c:pt idx="908">
                  <c:v>664.97998046999999</c:v>
                </c:pt>
                <c:pt idx="909">
                  <c:v>664.88000488</c:v>
                </c:pt>
                <c:pt idx="910">
                  <c:v>664.78002930000002</c:v>
                </c:pt>
                <c:pt idx="911">
                  <c:v>664.67999268000005</c:v>
                </c:pt>
                <c:pt idx="912">
                  <c:v>664.58001708999996</c:v>
                </c:pt>
                <c:pt idx="913">
                  <c:v>664.46997069999998</c:v>
                </c:pt>
                <c:pt idx="914">
                  <c:v>664.35998534999999</c:v>
                </c:pt>
                <c:pt idx="915">
                  <c:v>664.25</c:v>
                </c:pt>
                <c:pt idx="916">
                  <c:v>664.14001465000001</c:v>
                </c:pt>
                <c:pt idx="917">
                  <c:v>664.03002930000002</c:v>
                </c:pt>
                <c:pt idx="918">
                  <c:v>663.90997314000003</c:v>
                </c:pt>
                <c:pt idx="919">
                  <c:v>663.78997803000004</c:v>
                </c:pt>
                <c:pt idx="920">
                  <c:v>663.66998291000004</c:v>
                </c:pt>
                <c:pt idx="921">
                  <c:v>663.54998779000005</c:v>
                </c:pt>
                <c:pt idx="922">
                  <c:v>663.41998291000004</c:v>
                </c:pt>
                <c:pt idx="923">
                  <c:v>663.29998779000005</c:v>
                </c:pt>
                <c:pt idx="924">
                  <c:v>663.16998291000004</c:v>
                </c:pt>
                <c:pt idx="925">
                  <c:v>663.03997803000004</c:v>
                </c:pt>
                <c:pt idx="926">
                  <c:v>662.90002441000001</c:v>
                </c:pt>
                <c:pt idx="927">
                  <c:v>662.76000977000001</c:v>
                </c:pt>
                <c:pt idx="928">
                  <c:v>662.63000488</c:v>
                </c:pt>
                <c:pt idx="929">
                  <c:v>662.48999022999999</c:v>
                </c:pt>
                <c:pt idx="930">
                  <c:v>662.34002685999997</c:v>
                </c:pt>
                <c:pt idx="931">
                  <c:v>662.20001220999995</c:v>
                </c:pt>
                <c:pt idx="932">
                  <c:v>662.04998779000005</c:v>
                </c:pt>
                <c:pt idx="933">
                  <c:v>661.90002441000001</c:v>
                </c:pt>
                <c:pt idx="934">
                  <c:v>661.73999022999999</c:v>
                </c:pt>
                <c:pt idx="935">
                  <c:v>661.59002685999997</c:v>
                </c:pt>
                <c:pt idx="936">
                  <c:v>661.42999268000005</c:v>
                </c:pt>
                <c:pt idx="937">
                  <c:v>661.27001953000001</c:v>
                </c:pt>
                <c:pt idx="938">
                  <c:v>661.10998534999999</c:v>
                </c:pt>
                <c:pt idx="939">
                  <c:v>660.94000243999994</c:v>
                </c:pt>
                <c:pt idx="940">
                  <c:v>660.77001953000001</c:v>
                </c:pt>
                <c:pt idx="941">
                  <c:v>660.59997558999999</c:v>
                </c:pt>
                <c:pt idx="942">
                  <c:v>660.42999268000005</c:v>
                </c:pt>
                <c:pt idx="943">
                  <c:v>660.26000977000001</c:v>
                </c:pt>
                <c:pt idx="944">
                  <c:v>660.08001708999996</c:v>
                </c:pt>
                <c:pt idx="945">
                  <c:v>659.90002441000001</c:v>
                </c:pt>
                <c:pt idx="946">
                  <c:v>659.71002196999996</c:v>
                </c:pt>
                <c:pt idx="947">
                  <c:v>659.53002930000002</c:v>
                </c:pt>
                <c:pt idx="948">
                  <c:v>659.34002685999997</c:v>
                </c:pt>
                <c:pt idx="949">
                  <c:v>659.15002441000001</c:v>
                </c:pt>
                <c:pt idx="950">
                  <c:v>658.96002196999996</c:v>
                </c:pt>
                <c:pt idx="951">
                  <c:v>658.76000977000001</c:v>
                </c:pt>
                <c:pt idx="952">
                  <c:v>658.55999756000006</c:v>
                </c:pt>
                <c:pt idx="953">
                  <c:v>658.35998534999999</c:v>
                </c:pt>
                <c:pt idx="954">
                  <c:v>658.15997314000003</c:v>
                </c:pt>
                <c:pt idx="955">
                  <c:v>657.95001220999995</c:v>
                </c:pt>
                <c:pt idx="956">
                  <c:v>657.73999022999999</c:v>
                </c:pt>
                <c:pt idx="957">
                  <c:v>657.53002930000002</c:v>
                </c:pt>
                <c:pt idx="958">
                  <c:v>657.32000731999995</c:v>
                </c:pt>
                <c:pt idx="959">
                  <c:v>657.09997558999999</c:v>
                </c:pt>
                <c:pt idx="960">
                  <c:v>656.88000488</c:v>
                </c:pt>
                <c:pt idx="961">
                  <c:v>656.65997314000003</c:v>
                </c:pt>
                <c:pt idx="962">
                  <c:v>656.44000243999994</c:v>
                </c:pt>
                <c:pt idx="963">
                  <c:v>656.21002196999996</c:v>
                </c:pt>
                <c:pt idx="964">
                  <c:v>655.97998046999999</c:v>
                </c:pt>
                <c:pt idx="965">
                  <c:v>655.75</c:v>
                </c:pt>
                <c:pt idx="966">
                  <c:v>655.51000977000001</c:v>
                </c:pt>
                <c:pt idx="967">
                  <c:v>655.27001953000001</c:v>
                </c:pt>
                <c:pt idx="968">
                  <c:v>655.03002930000002</c:v>
                </c:pt>
                <c:pt idx="969">
                  <c:v>654.78997803000004</c:v>
                </c:pt>
                <c:pt idx="970">
                  <c:v>654.53997803000004</c:v>
                </c:pt>
                <c:pt idx="971">
                  <c:v>654.29998779000005</c:v>
                </c:pt>
                <c:pt idx="972">
                  <c:v>654.04998779000005</c:v>
                </c:pt>
                <c:pt idx="973">
                  <c:v>653.78997803000004</c:v>
                </c:pt>
                <c:pt idx="974">
                  <c:v>653.53002930000002</c:v>
                </c:pt>
                <c:pt idx="975">
                  <c:v>653.27001953000001</c:v>
                </c:pt>
                <c:pt idx="976">
                  <c:v>653.01000977000001</c:v>
                </c:pt>
                <c:pt idx="977">
                  <c:v>652.75</c:v>
                </c:pt>
                <c:pt idx="978">
                  <c:v>652.47998046999999</c:v>
                </c:pt>
                <c:pt idx="979">
                  <c:v>652.21002196999996</c:v>
                </c:pt>
                <c:pt idx="980">
                  <c:v>651.94000243999994</c:v>
                </c:pt>
                <c:pt idx="981">
                  <c:v>651.65997314000003</c:v>
                </c:pt>
                <c:pt idx="982">
                  <c:v>651.38000488</c:v>
                </c:pt>
                <c:pt idx="983">
                  <c:v>651.09997558999999</c:v>
                </c:pt>
                <c:pt idx="984">
                  <c:v>650.82000731999995</c:v>
                </c:pt>
                <c:pt idx="985">
                  <c:v>650.53997803000004</c:v>
                </c:pt>
                <c:pt idx="986">
                  <c:v>650.25</c:v>
                </c:pt>
                <c:pt idx="987">
                  <c:v>649.96002196999996</c:v>
                </c:pt>
                <c:pt idx="988">
                  <c:v>649.65997314000003</c:v>
                </c:pt>
                <c:pt idx="989">
                  <c:v>649.36999512</c:v>
                </c:pt>
                <c:pt idx="990">
                  <c:v>649.07000731999995</c:v>
                </c:pt>
                <c:pt idx="991">
                  <c:v>648.76000977000001</c:v>
                </c:pt>
                <c:pt idx="992">
                  <c:v>648.46002196999996</c:v>
                </c:pt>
                <c:pt idx="993">
                  <c:v>648.15002441000001</c:v>
                </c:pt>
                <c:pt idx="994">
                  <c:v>647.84002685999997</c:v>
                </c:pt>
                <c:pt idx="995">
                  <c:v>647.53002930000002</c:v>
                </c:pt>
                <c:pt idx="996">
                  <c:v>647.21002196999996</c:v>
                </c:pt>
                <c:pt idx="997">
                  <c:v>646.90002441000001</c:v>
                </c:pt>
                <c:pt idx="998">
                  <c:v>646.58001708999996</c:v>
                </c:pt>
                <c:pt idx="999">
                  <c:v>646.26000977000001</c:v>
                </c:pt>
                <c:pt idx="1000">
                  <c:v>645.92999268000005</c:v>
                </c:pt>
                <c:pt idx="1001">
                  <c:v>645.59997558999999</c:v>
                </c:pt>
                <c:pt idx="1002">
                  <c:v>645.27001953000001</c:v>
                </c:pt>
                <c:pt idx="1003">
                  <c:v>644.94000243999994</c:v>
                </c:pt>
                <c:pt idx="1004">
                  <c:v>644.60998534999999</c:v>
                </c:pt>
                <c:pt idx="1005">
                  <c:v>644.27001953000001</c:v>
                </c:pt>
                <c:pt idx="1006">
                  <c:v>643.94000243999994</c:v>
                </c:pt>
                <c:pt idx="1007">
                  <c:v>643.59997558999999</c:v>
                </c:pt>
                <c:pt idx="1008">
                  <c:v>643.25</c:v>
                </c:pt>
                <c:pt idx="1009">
                  <c:v>642.90997314000003</c:v>
                </c:pt>
                <c:pt idx="1010">
                  <c:v>642.55999756000006</c:v>
                </c:pt>
                <c:pt idx="1011">
                  <c:v>642.21002196999996</c:v>
                </c:pt>
                <c:pt idx="1012">
                  <c:v>641.85998534999999</c:v>
                </c:pt>
                <c:pt idx="1013">
                  <c:v>641.51000977000001</c:v>
                </c:pt>
                <c:pt idx="1014">
                  <c:v>641.15997314000003</c:v>
                </c:pt>
                <c:pt idx="1015">
                  <c:v>640.79998779000005</c:v>
                </c:pt>
                <c:pt idx="1016">
                  <c:v>640.44000243999994</c:v>
                </c:pt>
                <c:pt idx="1017">
                  <c:v>640.08001708999996</c:v>
                </c:pt>
                <c:pt idx="1018">
                  <c:v>639.71997069999998</c:v>
                </c:pt>
                <c:pt idx="1019">
                  <c:v>639.34997558999999</c:v>
                </c:pt>
                <c:pt idx="1020">
                  <c:v>638.98999022999999</c:v>
                </c:pt>
                <c:pt idx="1021">
                  <c:v>638.61999512</c:v>
                </c:pt>
                <c:pt idx="1022">
                  <c:v>638.25</c:v>
                </c:pt>
                <c:pt idx="1023">
                  <c:v>637.88000488</c:v>
                </c:pt>
                <c:pt idx="1024">
                  <c:v>637.51000977000001</c:v>
                </c:pt>
                <c:pt idx="1025">
                  <c:v>637.13000488</c:v>
                </c:pt>
                <c:pt idx="1026">
                  <c:v>636.76000977000001</c:v>
                </c:pt>
                <c:pt idx="1027">
                  <c:v>636.38000488</c:v>
                </c:pt>
                <c:pt idx="1028">
                  <c:v>635.98999022999999</c:v>
                </c:pt>
                <c:pt idx="1029">
                  <c:v>635.60998534999999</c:v>
                </c:pt>
                <c:pt idx="1030">
                  <c:v>635.22998046999999</c:v>
                </c:pt>
                <c:pt idx="1031">
                  <c:v>634.84002685999997</c:v>
                </c:pt>
                <c:pt idx="1032">
                  <c:v>634.45001220999995</c:v>
                </c:pt>
                <c:pt idx="1033">
                  <c:v>634.05999756000006</c:v>
                </c:pt>
                <c:pt idx="1034">
                  <c:v>633.66998291000004</c:v>
                </c:pt>
                <c:pt idx="1035">
                  <c:v>633.28002930000002</c:v>
                </c:pt>
                <c:pt idx="1036">
                  <c:v>632.89001465000001</c:v>
                </c:pt>
                <c:pt idx="1037">
                  <c:v>632.48999022999999</c:v>
                </c:pt>
                <c:pt idx="1038">
                  <c:v>632.09002685999997</c:v>
                </c:pt>
                <c:pt idx="1039">
                  <c:v>631.69000243999994</c:v>
                </c:pt>
                <c:pt idx="1040">
                  <c:v>631.28997803000004</c:v>
                </c:pt>
                <c:pt idx="1041">
                  <c:v>630.89001465000001</c:v>
                </c:pt>
                <c:pt idx="1042">
                  <c:v>630.47998046999999</c:v>
                </c:pt>
                <c:pt idx="1043">
                  <c:v>630.08001708999996</c:v>
                </c:pt>
                <c:pt idx="1044">
                  <c:v>629.66998291000004</c:v>
                </c:pt>
                <c:pt idx="1045">
                  <c:v>629.26000977000001</c:v>
                </c:pt>
                <c:pt idx="1046">
                  <c:v>628.84002685999997</c:v>
                </c:pt>
                <c:pt idx="1047">
                  <c:v>628.42999268000005</c:v>
                </c:pt>
                <c:pt idx="1048">
                  <c:v>628.02001953000001</c:v>
                </c:pt>
                <c:pt idx="1049">
                  <c:v>627.59997558999999</c:v>
                </c:pt>
                <c:pt idx="1050">
                  <c:v>627.19000243999994</c:v>
                </c:pt>
                <c:pt idx="1051">
                  <c:v>626.77001953000001</c:v>
                </c:pt>
                <c:pt idx="1052">
                  <c:v>626.34997558999999</c:v>
                </c:pt>
                <c:pt idx="1053">
                  <c:v>625.92999268000005</c:v>
                </c:pt>
                <c:pt idx="1054">
                  <c:v>625.5</c:v>
                </c:pt>
                <c:pt idx="1055">
                  <c:v>625.07000731999995</c:v>
                </c:pt>
                <c:pt idx="1056">
                  <c:v>624.65002441000001</c:v>
                </c:pt>
                <c:pt idx="1057">
                  <c:v>624.21997069999998</c:v>
                </c:pt>
                <c:pt idx="1058">
                  <c:v>623.78997803000004</c:v>
                </c:pt>
                <c:pt idx="1059">
                  <c:v>623.35998534999999</c:v>
                </c:pt>
                <c:pt idx="1060">
                  <c:v>622.92999268000005</c:v>
                </c:pt>
                <c:pt idx="1061">
                  <c:v>622.48999022999999</c:v>
                </c:pt>
                <c:pt idx="1062">
                  <c:v>622.05999756000006</c:v>
                </c:pt>
                <c:pt idx="1063">
                  <c:v>621.61999512</c:v>
                </c:pt>
                <c:pt idx="1064">
                  <c:v>621.17999268000005</c:v>
                </c:pt>
                <c:pt idx="1065">
                  <c:v>620.73999022999999</c:v>
                </c:pt>
                <c:pt idx="1066">
                  <c:v>620.29998779000005</c:v>
                </c:pt>
                <c:pt idx="1067">
                  <c:v>619.85998534999999</c:v>
                </c:pt>
                <c:pt idx="1068">
                  <c:v>619.40997314000003</c:v>
                </c:pt>
                <c:pt idx="1069">
                  <c:v>618.96997069999998</c:v>
                </c:pt>
                <c:pt idx="1070">
                  <c:v>618.52001953000001</c:v>
                </c:pt>
                <c:pt idx="1071">
                  <c:v>618.07000731999995</c:v>
                </c:pt>
                <c:pt idx="1072">
                  <c:v>617.61999512</c:v>
                </c:pt>
                <c:pt idx="1073">
                  <c:v>617.15997314000003</c:v>
                </c:pt>
                <c:pt idx="1074">
                  <c:v>616.71002196999996</c:v>
                </c:pt>
                <c:pt idx="1075">
                  <c:v>616.25</c:v>
                </c:pt>
                <c:pt idx="1076">
                  <c:v>615.79998779000005</c:v>
                </c:pt>
                <c:pt idx="1077">
                  <c:v>615.34002685999997</c:v>
                </c:pt>
                <c:pt idx="1078">
                  <c:v>614.88000488</c:v>
                </c:pt>
                <c:pt idx="1079">
                  <c:v>614.41998291000004</c:v>
                </c:pt>
                <c:pt idx="1080">
                  <c:v>613.96002196999996</c:v>
                </c:pt>
                <c:pt idx="1081">
                  <c:v>613.48999022999999</c:v>
                </c:pt>
                <c:pt idx="1082">
                  <c:v>613.02001953000001</c:v>
                </c:pt>
                <c:pt idx="1083">
                  <c:v>612.55999756000006</c:v>
                </c:pt>
                <c:pt idx="1084">
                  <c:v>612.09002685999997</c:v>
                </c:pt>
                <c:pt idx="1085">
                  <c:v>611.61999512</c:v>
                </c:pt>
                <c:pt idx="1086">
                  <c:v>611.15002441000001</c:v>
                </c:pt>
                <c:pt idx="1087">
                  <c:v>610.67999268000005</c:v>
                </c:pt>
                <c:pt idx="1088">
                  <c:v>610.20001220999995</c:v>
                </c:pt>
                <c:pt idx="1089">
                  <c:v>609.71997069999998</c:v>
                </c:pt>
                <c:pt idx="1090">
                  <c:v>609.25</c:v>
                </c:pt>
                <c:pt idx="1091">
                  <c:v>608.77001953000001</c:v>
                </c:pt>
                <c:pt idx="1092">
                  <c:v>608.28002930000002</c:v>
                </c:pt>
                <c:pt idx="1093">
                  <c:v>607.79998779000005</c:v>
                </c:pt>
                <c:pt idx="1094">
                  <c:v>607.32000731999995</c:v>
                </c:pt>
                <c:pt idx="1095">
                  <c:v>606.84002685999997</c:v>
                </c:pt>
                <c:pt idx="1096">
                  <c:v>606.34997558999999</c:v>
                </c:pt>
                <c:pt idx="1097">
                  <c:v>605.85998534999999</c:v>
                </c:pt>
                <c:pt idx="1098">
                  <c:v>605.38000488</c:v>
                </c:pt>
                <c:pt idx="1099">
                  <c:v>604.89001465000001</c:v>
                </c:pt>
                <c:pt idx="1100">
                  <c:v>604.39001465000001</c:v>
                </c:pt>
                <c:pt idx="1101">
                  <c:v>603.90002441000001</c:v>
                </c:pt>
                <c:pt idx="1102">
                  <c:v>603.40002441000001</c:v>
                </c:pt>
                <c:pt idx="1103">
                  <c:v>602.90997314000003</c:v>
                </c:pt>
                <c:pt idx="1104">
                  <c:v>602.40997314000003</c:v>
                </c:pt>
                <c:pt idx="1105">
                  <c:v>601.90997314000003</c:v>
                </c:pt>
                <c:pt idx="1106">
                  <c:v>601.40997314000003</c:v>
                </c:pt>
                <c:pt idx="1107">
                  <c:v>600.90997314000003</c:v>
                </c:pt>
                <c:pt idx="1108">
                  <c:v>600.40997314000003</c:v>
                </c:pt>
                <c:pt idx="1109">
                  <c:v>599.90002441000001</c:v>
                </c:pt>
                <c:pt idx="1110">
                  <c:v>599.39001465000001</c:v>
                </c:pt>
                <c:pt idx="1111">
                  <c:v>598.89001465000001</c:v>
                </c:pt>
                <c:pt idx="1112">
                  <c:v>598.38000488</c:v>
                </c:pt>
                <c:pt idx="1113">
                  <c:v>597.86999512</c:v>
                </c:pt>
                <c:pt idx="1114">
                  <c:v>597.34997558999999</c:v>
                </c:pt>
                <c:pt idx="1115">
                  <c:v>596.84002685999997</c:v>
                </c:pt>
                <c:pt idx="1116">
                  <c:v>596.33001708999996</c:v>
                </c:pt>
                <c:pt idx="1117">
                  <c:v>595.80999756000006</c:v>
                </c:pt>
                <c:pt idx="1118">
                  <c:v>595.29998779000005</c:v>
                </c:pt>
                <c:pt idx="1119">
                  <c:v>594.77001953000001</c:v>
                </c:pt>
                <c:pt idx="1120">
                  <c:v>594.26000977000001</c:v>
                </c:pt>
                <c:pt idx="1121">
                  <c:v>593.72998046999999</c:v>
                </c:pt>
                <c:pt idx="1122">
                  <c:v>593.21002196999996</c:v>
                </c:pt>
                <c:pt idx="1123">
                  <c:v>592.69000243999994</c:v>
                </c:pt>
                <c:pt idx="1124">
                  <c:v>592.15997314000003</c:v>
                </c:pt>
                <c:pt idx="1125">
                  <c:v>591.64001465000001</c:v>
                </c:pt>
                <c:pt idx="1126">
                  <c:v>591.10998534999999</c:v>
                </c:pt>
                <c:pt idx="1127">
                  <c:v>590.58001708999996</c:v>
                </c:pt>
                <c:pt idx="1128">
                  <c:v>590.04998779000005</c:v>
                </c:pt>
                <c:pt idx="1129">
                  <c:v>589.52001953000001</c:v>
                </c:pt>
                <c:pt idx="1130">
                  <c:v>588.97998046999999</c:v>
                </c:pt>
                <c:pt idx="1131">
                  <c:v>588.45001220999995</c:v>
                </c:pt>
                <c:pt idx="1132">
                  <c:v>587.90997314000003</c:v>
                </c:pt>
                <c:pt idx="1133">
                  <c:v>587.36999512</c:v>
                </c:pt>
                <c:pt idx="1134">
                  <c:v>586.84002685999997</c:v>
                </c:pt>
                <c:pt idx="1135">
                  <c:v>586.29998779000005</c:v>
                </c:pt>
                <c:pt idx="1136">
                  <c:v>585.76000977000001</c:v>
                </c:pt>
                <c:pt idx="1137">
                  <c:v>585.21002196999996</c:v>
                </c:pt>
                <c:pt idx="1138">
                  <c:v>584.66998291000004</c:v>
                </c:pt>
                <c:pt idx="1139">
                  <c:v>584.13000488</c:v>
                </c:pt>
                <c:pt idx="1140">
                  <c:v>583.58001708999996</c:v>
                </c:pt>
                <c:pt idx="1141">
                  <c:v>583.03997803000004</c:v>
                </c:pt>
                <c:pt idx="1142">
                  <c:v>582.48999022999999</c:v>
                </c:pt>
                <c:pt idx="1143">
                  <c:v>581.94000243999994</c:v>
                </c:pt>
                <c:pt idx="1144">
                  <c:v>581.40002441000001</c:v>
                </c:pt>
                <c:pt idx="1145">
                  <c:v>580.84997558999999</c:v>
                </c:pt>
                <c:pt idx="1146">
                  <c:v>580.28997803000004</c:v>
                </c:pt>
                <c:pt idx="1147">
                  <c:v>579.73999022999999</c:v>
                </c:pt>
                <c:pt idx="1148">
                  <c:v>579.19000243999994</c:v>
                </c:pt>
                <c:pt idx="1149">
                  <c:v>578.64001465000001</c:v>
                </c:pt>
                <c:pt idx="1150">
                  <c:v>578.08001708999996</c:v>
                </c:pt>
                <c:pt idx="1151">
                  <c:v>577.53002930000002</c:v>
                </c:pt>
                <c:pt idx="1152">
                  <c:v>576.97998046999999</c:v>
                </c:pt>
                <c:pt idx="1153">
                  <c:v>576.41998291000004</c:v>
                </c:pt>
                <c:pt idx="1154">
                  <c:v>575.86999512</c:v>
                </c:pt>
                <c:pt idx="1155">
                  <c:v>575.29998779000005</c:v>
                </c:pt>
                <c:pt idx="1156">
                  <c:v>574.75</c:v>
                </c:pt>
                <c:pt idx="1157">
                  <c:v>574.19000243999994</c:v>
                </c:pt>
                <c:pt idx="1158">
                  <c:v>573.63000488</c:v>
                </c:pt>
                <c:pt idx="1159">
                  <c:v>573.07000731999995</c:v>
                </c:pt>
                <c:pt idx="1160">
                  <c:v>572.51000977000001</c:v>
                </c:pt>
                <c:pt idx="1161">
                  <c:v>571.95001220999995</c:v>
                </c:pt>
                <c:pt idx="1162">
                  <c:v>571.39001465000001</c:v>
                </c:pt>
                <c:pt idx="1163">
                  <c:v>570.83001708999996</c:v>
                </c:pt>
                <c:pt idx="1164">
                  <c:v>570.26000977000001</c:v>
                </c:pt>
                <c:pt idx="1165">
                  <c:v>569.70001220999995</c:v>
                </c:pt>
                <c:pt idx="1166">
                  <c:v>569.13000488</c:v>
                </c:pt>
                <c:pt idx="1167">
                  <c:v>568.57000731999995</c:v>
                </c:pt>
                <c:pt idx="1168">
                  <c:v>568.01000977000001</c:v>
                </c:pt>
                <c:pt idx="1169">
                  <c:v>567.44000243999994</c:v>
                </c:pt>
                <c:pt idx="1170">
                  <c:v>566.88000488</c:v>
                </c:pt>
                <c:pt idx="1171">
                  <c:v>566.30999756000006</c:v>
                </c:pt>
                <c:pt idx="1172">
                  <c:v>565.75</c:v>
                </c:pt>
                <c:pt idx="1173">
                  <c:v>565.17999268000005</c:v>
                </c:pt>
                <c:pt idx="1174">
                  <c:v>564.60998534999999</c:v>
                </c:pt>
                <c:pt idx="1175">
                  <c:v>564.03997803000004</c:v>
                </c:pt>
                <c:pt idx="1176">
                  <c:v>563.47998046999999</c:v>
                </c:pt>
                <c:pt idx="1177">
                  <c:v>562.90997314000003</c:v>
                </c:pt>
                <c:pt idx="1178">
                  <c:v>562.34997558999999</c:v>
                </c:pt>
                <c:pt idx="1179">
                  <c:v>561.78002930000002</c:v>
                </c:pt>
                <c:pt idx="1180">
                  <c:v>561.21002196999996</c:v>
                </c:pt>
                <c:pt idx="1181">
                  <c:v>560.64001465000001</c:v>
                </c:pt>
                <c:pt idx="1182">
                  <c:v>560.08001708999996</c:v>
                </c:pt>
                <c:pt idx="1183">
                  <c:v>559.5</c:v>
                </c:pt>
                <c:pt idx="1184">
                  <c:v>558.94000243999994</c:v>
                </c:pt>
                <c:pt idx="1185">
                  <c:v>558.36999512</c:v>
                </c:pt>
                <c:pt idx="1186">
                  <c:v>557.79998779000005</c:v>
                </c:pt>
                <c:pt idx="1187">
                  <c:v>557.22998046999999</c:v>
                </c:pt>
                <c:pt idx="1188">
                  <c:v>556.65997314000003</c:v>
                </c:pt>
                <c:pt idx="1189">
                  <c:v>556.09002685999997</c:v>
                </c:pt>
                <c:pt idx="1190">
                  <c:v>555.53002930000002</c:v>
                </c:pt>
                <c:pt idx="1191">
                  <c:v>554.96002196999996</c:v>
                </c:pt>
                <c:pt idx="1192">
                  <c:v>554.38000488</c:v>
                </c:pt>
                <c:pt idx="1193">
                  <c:v>553.80999756000006</c:v>
                </c:pt>
                <c:pt idx="1194">
                  <c:v>553.25</c:v>
                </c:pt>
                <c:pt idx="1195">
                  <c:v>552.67999268000005</c:v>
                </c:pt>
                <c:pt idx="1196">
                  <c:v>552.10998534999999</c:v>
                </c:pt>
                <c:pt idx="1197">
                  <c:v>551.53997803000004</c:v>
                </c:pt>
                <c:pt idx="1198">
                  <c:v>550.96997069999998</c:v>
                </c:pt>
                <c:pt idx="1199">
                  <c:v>550.40002441000001</c:v>
                </c:pt>
                <c:pt idx="1200">
                  <c:v>549.83001708999996</c:v>
                </c:pt>
                <c:pt idx="1201">
                  <c:v>549.26000977000001</c:v>
                </c:pt>
                <c:pt idx="1202">
                  <c:v>548.69000243999994</c:v>
                </c:pt>
                <c:pt idx="1203">
                  <c:v>548.11999512</c:v>
                </c:pt>
                <c:pt idx="1204">
                  <c:v>547.54998779000005</c:v>
                </c:pt>
                <c:pt idx="1205">
                  <c:v>546.97998046999999</c:v>
                </c:pt>
                <c:pt idx="1206">
                  <c:v>546.40997314000003</c:v>
                </c:pt>
                <c:pt idx="1207">
                  <c:v>545.84002685999997</c:v>
                </c:pt>
                <c:pt idx="1208">
                  <c:v>545.28002930000002</c:v>
                </c:pt>
                <c:pt idx="1209">
                  <c:v>544.71002196999996</c:v>
                </c:pt>
                <c:pt idx="1210">
                  <c:v>544.14001465000001</c:v>
                </c:pt>
                <c:pt idx="1211">
                  <c:v>543.57000731999995</c:v>
                </c:pt>
                <c:pt idx="1212">
                  <c:v>543</c:v>
                </c:pt>
                <c:pt idx="1213">
                  <c:v>542.42999268000005</c:v>
                </c:pt>
                <c:pt idx="1214">
                  <c:v>541.86999512</c:v>
                </c:pt>
                <c:pt idx="1215">
                  <c:v>541.29998779000005</c:v>
                </c:pt>
                <c:pt idx="1216">
                  <c:v>540.72998046999999</c:v>
                </c:pt>
                <c:pt idx="1217">
                  <c:v>540.16998291000004</c:v>
                </c:pt>
                <c:pt idx="1218">
                  <c:v>539.59997558999999</c:v>
                </c:pt>
                <c:pt idx="1219">
                  <c:v>539.03002930000002</c:v>
                </c:pt>
                <c:pt idx="1220">
                  <c:v>538.46002196999996</c:v>
                </c:pt>
                <c:pt idx="1221">
                  <c:v>537.90002441000001</c:v>
                </c:pt>
                <c:pt idx="1222">
                  <c:v>537.33001708999996</c:v>
                </c:pt>
                <c:pt idx="1223">
                  <c:v>536.77001953000001</c:v>
                </c:pt>
                <c:pt idx="1224">
                  <c:v>536.20001220999995</c:v>
                </c:pt>
                <c:pt idx="1225">
                  <c:v>535.64001465000001</c:v>
                </c:pt>
                <c:pt idx="1226">
                  <c:v>535.07000731999995</c:v>
                </c:pt>
                <c:pt idx="1227">
                  <c:v>534.51000977000001</c:v>
                </c:pt>
                <c:pt idx="1228">
                  <c:v>533.95001220999995</c:v>
                </c:pt>
                <c:pt idx="1229">
                  <c:v>533.38000488</c:v>
                </c:pt>
                <c:pt idx="1230">
                  <c:v>532.82000731999995</c:v>
                </c:pt>
                <c:pt idx="1231">
                  <c:v>532.25</c:v>
                </c:pt>
                <c:pt idx="1232">
                  <c:v>531.69000243999994</c:v>
                </c:pt>
                <c:pt idx="1233">
                  <c:v>531.13000488</c:v>
                </c:pt>
                <c:pt idx="1234">
                  <c:v>530.57000731999995</c:v>
                </c:pt>
                <c:pt idx="1235">
                  <c:v>530.01000977000001</c:v>
                </c:pt>
                <c:pt idx="1236">
                  <c:v>529.45001220999995</c:v>
                </c:pt>
                <c:pt idx="1237">
                  <c:v>528.89001465000001</c:v>
                </c:pt>
                <c:pt idx="1238">
                  <c:v>528.32000731999995</c:v>
                </c:pt>
                <c:pt idx="1239">
                  <c:v>527.77001953000001</c:v>
                </c:pt>
                <c:pt idx="1240">
                  <c:v>527.21002196999996</c:v>
                </c:pt>
                <c:pt idx="1241">
                  <c:v>526.65002441000001</c:v>
                </c:pt>
                <c:pt idx="1242">
                  <c:v>526.09002685999997</c:v>
                </c:pt>
                <c:pt idx="1243">
                  <c:v>525.53997803000004</c:v>
                </c:pt>
                <c:pt idx="1244">
                  <c:v>524.97998046999999</c:v>
                </c:pt>
                <c:pt idx="1245">
                  <c:v>524.41998291000004</c:v>
                </c:pt>
                <c:pt idx="1246">
                  <c:v>523.86999512</c:v>
                </c:pt>
                <c:pt idx="1247">
                  <c:v>523.30999756000006</c:v>
                </c:pt>
                <c:pt idx="1248">
                  <c:v>522.75</c:v>
                </c:pt>
                <c:pt idx="1249">
                  <c:v>522.20001220999995</c:v>
                </c:pt>
                <c:pt idx="1250">
                  <c:v>521.64001465000001</c:v>
                </c:pt>
                <c:pt idx="1251">
                  <c:v>521.09002685999997</c:v>
                </c:pt>
                <c:pt idx="1252">
                  <c:v>520.53997803000004</c:v>
                </c:pt>
                <c:pt idx="1253">
                  <c:v>519.98999022999999</c:v>
                </c:pt>
                <c:pt idx="1254">
                  <c:v>519.44000243999994</c:v>
                </c:pt>
                <c:pt idx="1255">
                  <c:v>518.89001465000001</c:v>
                </c:pt>
                <c:pt idx="1256">
                  <c:v>518.33001708999996</c:v>
                </c:pt>
                <c:pt idx="1257">
                  <c:v>517.78002930000002</c:v>
                </c:pt>
                <c:pt idx="1258">
                  <c:v>517.22998046999999</c:v>
                </c:pt>
                <c:pt idx="1259">
                  <c:v>516.69000243999994</c:v>
                </c:pt>
                <c:pt idx="1260">
                  <c:v>516.14001465000001</c:v>
                </c:pt>
                <c:pt idx="1261">
                  <c:v>515.59002685999997</c:v>
                </c:pt>
                <c:pt idx="1262">
                  <c:v>515.04998779000005</c:v>
                </c:pt>
                <c:pt idx="1263">
                  <c:v>514.5</c:v>
                </c:pt>
                <c:pt idx="1264">
                  <c:v>513.96002196999996</c:v>
                </c:pt>
                <c:pt idx="1265">
                  <c:v>513.40997314000003</c:v>
                </c:pt>
                <c:pt idx="1266">
                  <c:v>512.86999512</c:v>
                </c:pt>
                <c:pt idx="1267">
                  <c:v>512.32000731999995</c:v>
                </c:pt>
                <c:pt idx="1268">
                  <c:v>511.77999878000003</c:v>
                </c:pt>
                <c:pt idx="1269">
                  <c:v>511.23999022999999</c:v>
                </c:pt>
                <c:pt idx="1270">
                  <c:v>510.70001221000001</c:v>
                </c:pt>
                <c:pt idx="1271">
                  <c:v>510.16000365999997</c:v>
                </c:pt>
                <c:pt idx="1272">
                  <c:v>509.61999512</c:v>
                </c:pt>
                <c:pt idx="1273">
                  <c:v>509.07998657000002</c:v>
                </c:pt>
                <c:pt idx="1274">
                  <c:v>508.54000853999997</c:v>
                </c:pt>
                <c:pt idx="1275">
                  <c:v>508.01000977000001</c:v>
                </c:pt>
                <c:pt idx="1276">
                  <c:v>507.47000121999997</c:v>
                </c:pt>
                <c:pt idx="1277">
                  <c:v>506.94000244</c:v>
                </c:pt>
                <c:pt idx="1278">
                  <c:v>506.39999390000003</c:v>
                </c:pt>
                <c:pt idx="1279">
                  <c:v>505.86999512</c:v>
                </c:pt>
                <c:pt idx="1280">
                  <c:v>505.33999634000003</c:v>
                </c:pt>
                <c:pt idx="1281">
                  <c:v>504.79998778999999</c:v>
                </c:pt>
                <c:pt idx="1282">
                  <c:v>504.26998901000002</c:v>
                </c:pt>
                <c:pt idx="1283">
                  <c:v>503.73999022999999</c:v>
                </c:pt>
                <c:pt idx="1284">
                  <c:v>503.20999146000003</c:v>
                </c:pt>
                <c:pt idx="1285">
                  <c:v>502.67999268</c:v>
                </c:pt>
                <c:pt idx="1286">
                  <c:v>502.16000365999997</c:v>
                </c:pt>
                <c:pt idx="1287">
                  <c:v>501.63000488</c:v>
                </c:pt>
                <c:pt idx="1288">
                  <c:v>501.10998534999999</c:v>
                </c:pt>
                <c:pt idx="1289">
                  <c:v>500.57998657000002</c:v>
                </c:pt>
                <c:pt idx="1290">
                  <c:v>500.05999756</c:v>
                </c:pt>
                <c:pt idx="1291">
                  <c:v>499.52999878000003</c:v>
                </c:pt>
                <c:pt idx="1292">
                  <c:v>499.01000977000001</c:v>
                </c:pt>
                <c:pt idx="1293">
                  <c:v>498.48999022999999</c:v>
                </c:pt>
                <c:pt idx="1294">
                  <c:v>497.97000121999997</c:v>
                </c:pt>
                <c:pt idx="1295">
                  <c:v>497.45001221000001</c:v>
                </c:pt>
                <c:pt idx="1296">
                  <c:v>496.92999268</c:v>
                </c:pt>
                <c:pt idx="1297">
                  <c:v>496.41000365999997</c:v>
                </c:pt>
                <c:pt idx="1298">
                  <c:v>495.89999390000003</c:v>
                </c:pt>
                <c:pt idx="1299">
                  <c:v>495.38000488</c:v>
                </c:pt>
                <c:pt idx="1300">
                  <c:v>494.85998534999999</c:v>
                </c:pt>
                <c:pt idx="1301">
                  <c:v>494.35000609999997</c:v>
                </c:pt>
                <c:pt idx="1302">
                  <c:v>493.82998657000002</c:v>
                </c:pt>
                <c:pt idx="1303">
                  <c:v>493.32000732</c:v>
                </c:pt>
                <c:pt idx="1304">
                  <c:v>492.80999756</c:v>
                </c:pt>
                <c:pt idx="1305">
                  <c:v>492.29998778999999</c:v>
                </c:pt>
                <c:pt idx="1306">
                  <c:v>491.79000853999997</c:v>
                </c:pt>
                <c:pt idx="1307">
                  <c:v>491.29000853999997</c:v>
                </c:pt>
                <c:pt idx="1308">
                  <c:v>490.77999878000003</c:v>
                </c:pt>
                <c:pt idx="1309">
                  <c:v>490.26998901000002</c:v>
                </c:pt>
                <c:pt idx="1310">
                  <c:v>489.76998901000002</c:v>
                </c:pt>
                <c:pt idx="1311">
                  <c:v>489.26000977000001</c:v>
                </c:pt>
                <c:pt idx="1312">
                  <c:v>488.76000977000001</c:v>
                </c:pt>
                <c:pt idx="1313">
                  <c:v>488.26000977000001</c:v>
                </c:pt>
                <c:pt idx="1314">
                  <c:v>487.76000977000001</c:v>
                </c:pt>
                <c:pt idx="1315">
                  <c:v>487.26998901000002</c:v>
                </c:pt>
                <c:pt idx="1316">
                  <c:v>486.76998901000002</c:v>
                </c:pt>
                <c:pt idx="1317">
                  <c:v>486.26998901000002</c:v>
                </c:pt>
                <c:pt idx="1318">
                  <c:v>485.76998901000002</c:v>
                </c:pt>
                <c:pt idx="1319">
                  <c:v>485.27999878000003</c:v>
                </c:pt>
                <c:pt idx="1320">
                  <c:v>484.79000853999997</c:v>
                </c:pt>
                <c:pt idx="1321">
                  <c:v>484.29998778999999</c:v>
                </c:pt>
                <c:pt idx="1322">
                  <c:v>483.80999756</c:v>
                </c:pt>
                <c:pt idx="1323">
                  <c:v>483.32000732</c:v>
                </c:pt>
                <c:pt idx="1324">
                  <c:v>482.82998657000002</c:v>
                </c:pt>
                <c:pt idx="1325">
                  <c:v>482.35000609999997</c:v>
                </c:pt>
                <c:pt idx="1326">
                  <c:v>481.85998534999999</c:v>
                </c:pt>
                <c:pt idx="1327">
                  <c:v>481.38000488</c:v>
                </c:pt>
                <c:pt idx="1328">
                  <c:v>480.89999390000003</c:v>
                </c:pt>
                <c:pt idx="1329">
                  <c:v>480.42001342999998</c:v>
                </c:pt>
                <c:pt idx="1330">
                  <c:v>479.94000244</c:v>
                </c:pt>
                <c:pt idx="1331">
                  <c:v>479.45999146000003</c:v>
                </c:pt>
                <c:pt idx="1332">
                  <c:v>478.98999022999999</c:v>
                </c:pt>
                <c:pt idx="1333">
                  <c:v>478.51998901000002</c:v>
                </c:pt>
                <c:pt idx="1334">
                  <c:v>478.04000853999997</c:v>
                </c:pt>
                <c:pt idx="1335">
                  <c:v>477.57000732</c:v>
                </c:pt>
                <c:pt idx="1336">
                  <c:v>477.10000609999997</c:v>
                </c:pt>
                <c:pt idx="1337">
                  <c:v>476.63000488</c:v>
                </c:pt>
                <c:pt idx="1338">
                  <c:v>476.17001342999998</c:v>
                </c:pt>
                <c:pt idx="1339">
                  <c:v>475.70999146000003</c:v>
                </c:pt>
                <c:pt idx="1340">
                  <c:v>475.23999022999999</c:v>
                </c:pt>
                <c:pt idx="1341">
                  <c:v>474.77999878000003</c:v>
                </c:pt>
                <c:pt idx="1342">
                  <c:v>474.32000732</c:v>
                </c:pt>
                <c:pt idx="1343">
                  <c:v>473.85998534999999</c:v>
                </c:pt>
                <c:pt idx="1344">
                  <c:v>473.41000365999997</c:v>
                </c:pt>
                <c:pt idx="1345">
                  <c:v>472.95001221000001</c:v>
                </c:pt>
                <c:pt idx="1346">
                  <c:v>472.5</c:v>
                </c:pt>
                <c:pt idx="1347">
                  <c:v>472.04998778999999</c:v>
                </c:pt>
                <c:pt idx="1348">
                  <c:v>471.60000609999997</c:v>
                </c:pt>
                <c:pt idx="1349">
                  <c:v>471.14999390000003</c:v>
                </c:pt>
                <c:pt idx="1350">
                  <c:v>470.70999146000003</c:v>
                </c:pt>
                <c:pt idx="1351">
                  <c:v>470.26000977000001</c:v>
                </c:pt>
                <c:pt idx="1352">
                  <c:v>469.82000732</c:v>
                </c:pt>
                <c:pt idx="1353">
                  <c:v>469.38000488</c:v>
                </c:pt>
                <c:pt idx="1354">
                  <c:v>468.94000244</c:v>
                </c:pt>
                <c:pt idx="1355">
                  <c:v>468.5</c:v>
                </c:pt>
                <c:pt idx="1356">
                  <c:v>468.07000732</c:v>
                </c:pt>
                <c:pt idx="1357">
                  <c:v>467.63000488</c:v>
                </c:pt>
                <c:pt idx="1358">
                  <c:v>467.20001221000001</c:v>
                </c:pt>
                <c:pt idx="1359">
                  <c:v>466.76998901000002</c:v>
                </c:pt>
                <c:pt idx="1360">
                  <c:v>466.33999634000003</c:v>
                </c:pt>
                <c:pt idx="1361">
                  <c:v>465.91000365999997</c:v>
                </c:pt>
                <c:pt idx="1362">
                  <c:v>465.48999022999999</c:v>
                </c:pt>
                <c:pt idx="1363">
                  <c:v>465.07000732</c:v>
                </c:pt>
                <c:pt idx="1364">
                  <c:v>464.64999390000003</c:v>
                </c:pt>
                <c:pt idx="1365">
                  <c:v>464.23001098999998</c:v>
                </c:pt>
                <c:pt idx="1366">
                  <c:v>463.80999756</c:v>
                </c:pt>
                <c:pt idx="1367">
                  <c:v>463.39999390000003</c:v>
                </c:pt>
                <c:pt idx="1368">
                  <c:v>462.98001098999998</c:v>
                </c:pt>
                <c:pt idx="1369">
                  <c:v>462.57000732</c:v>
                </c:pt>
                <c:pt idx="1370">
                  <c:v>462.16000365999997</c:v>
                </c:pt>
                <c:pt idx="1371">
                  <c:v>461.75</c:v>
                </c:pt>
                <c:pt idx="1372">
                  <c:v>461.33999634000003</c:v>
                </c:pt>
                <c:pt idx="1373">
                  <c:v>460.94000244</c:v>
                </c:pt>
                <c:pt idx="1374">
                  <c:v>460.52999878000003</c:v>
                </c:pt>
                <c:pt idx="1375">
                  <c:v>460.13000488</c:v>
                </c:pt>
                <c:pt idx="1376">
                  <c:v>459.73001098999998</c:v>
                </c:pt>
                <c:pt idx="1377">
                  <c:v>459.32998657000002</c:v>
                </c:pt>
                <c:pt idx="1378">
                  <c:v>458.94000244</c:v>
                </c:pt>
                <c:pt idx="1379">
                  <c:v>458.54000853999997</c:v>
                </c:pt>
                <c:pt idx="1380">
                  <c:v>458.14999390000003</c:v>
                </c:pt>
                <c:pt idx="1381">
                  <c:v>457.76000977000001</c:v>
                </c:pt>
                <c:pt idx="1382">
                  <c:v>457.36999512</c:v>
                </c:pt>
                <c:pt idx="1383">
                  <c:v>456.98001098999998</c:v>
                </c:pt>
                <c:pt idx="1384">
                  <c:v>456.60000609999997</c:v>
                </c:pt>
                <c:pt idx="1385">
                  <c:v>456.20999146000003</c:v>
                </c:pt>
                <c:pt idx="1386">
                  <c:v>455.82998657000002</c:v>
                </c:pt>
                <c:pt idx="1387">
                  <c:v>455.45001221000001</c:v>
                </c:pt>
                <c:pt idx="1388">
                  <c:v>455.07998657000002</c:v>
                </c:pt>
                <c:pt idx="1389">
                  <c:v>454.70001221000001</c:v>
                </c:pt>
                <c:pt idx="1390">
                  <c:v>454.32998657000002</c:v>
                </c:pt>
                <c:pt idx="1391">
                  <c:v>453.95999146000003</c:v>
                </c:pt>
                <c:pt idx="1392">
                  <c:v>453.58999634000003</c:v>
                </c:pt>
                <c:pt idx="1393">
                  <c:v>453.22000121999997</c:v>
                </c:pt>
                <c:pt idx="1394">
                  <c:v>452.85998534999999</c:v>
                </c:pt>
                <c:pt idx="1395">
                  <c:v>452.48999022999999</c:v>
                </c:pt>
                <c:pt idx="1396">
                  <c:v>452.13000488</c:v>
                </c:pt>
                <c:pt idx="1397">
                  <c:v>451.77999878000003</c:v>
                </c:pt>
                <c:pt idx="1398">
                  <c:v>451.42001342999998</c:v>
                </c:pt>
                <c:pt idx="1399">
                  <c:v>451.07000732</c:v>
                </c:pt>
                <c:pt idx="1400">
                  <c:v>450.72000121999997</c:v>
                </c:pt>
                <c:pt idx="1401">
                  <c:v>450.36999512</c:v>
                </c:pt>
                <c:pt idx="1402">
                  <c:v>450.01998901000002</c:v>
                </c:pt>
                <c:pt idx="1403">
                  <c:v>449.67999268</c:v>
                </c:pt>
                <c:pt idx="1404">
                  <c:v>449.33999634000003</c:v>
                </c:pt>
                <c:pt idx="1405">
                  <c:v>449</c:v>
                </c:pt>
                <c:pt idx="1406">
                  <c:v>448.67001342999998</c:v>
                </c:pt>
                <c:pt idx="1407">
                  <c:v>448.33999634000003</c:v>
                </c:pt>
                <c:pt idx="1408">
                  <c:v>448.01000977000001</c:v>
                </c:pt>
                <c:pt idx="1409">
                  <c:v>447.67999268</c:v>
                </c:pt>
                <c:pt idx="1410">
                  <c:v>447.35998534999999</c:v>
                </c:pt>
                <c:pt idx="1411">
                  <c:v>447.04000853999997</c:v>
                </c:pt>
                <c:pt idx="1412">
                  <c:v>446.72000121999997</c:v>
                </c:pt>
                <c:pt idx="1413">
                  <c:v>446.39999390000003</c:v>
                </c:pt>
                <c:pt idx="1414">
                  <c:v>446.08999634000003</c:v>
                </c:pt>
                <c:pt idx="1415">
                  <c:v>445.77999878000003</c:v>
                </c:pt>
                <c:pt idx="1416">
                  <c:v>445.47000121999997</c:v>
                </c:pt>
                <c:pt idx="1417">
                  <c:v>445.17001342999998</c:v>
                </c:pt>
                <c:pt idx="1418">
                  <c:v>444.86999512</c:v>
                </c:pt>
                <c:pt idx="1419">
                  <c:v>444.55999756</c:v>
                </c:pt>
                <c:pt idx="1420">
                  <c:v>444.26998901000002</c:v>
                </c:pt>
                <c:pt idx="1421">
                  <c:v>443.97000121999997</c:v>
                </c:pt>
                <c:pt idx="1422">
                  <c:v>443.67999268</c:v>
                </c:pt>
                <c:pt idx="1423">
                  <c:v>443.39999390000003</c:v>
                </c:pt>
                <c:pt idx="1424">
                  <c:v>443.10998534999999</c:v>
                </c:pt>
                <c:pt idx="1425">
                  <c:v>442.82998657000002</c:v>
                </c:pt>
                <c:pt idx="1426">
                  <c:v>442.54998778999999</c:v>
                </c:pt>
                <c:pt idx="1427">
                  <c:v>442.26998901000002</c:v>
                </c:pt>
                <c:pt idx="1428">
                  <c:v>441.98999022999999</c:v>
                </c:pt>
                <c:pt idx="1429">
                  <c:v>441.72000121999997</c:v>
                </c:pt>
                <c:pt idx="1430">
                  <c:v>441.45001221000001</c:v>
                </c:pt>
                <c:pt idx="1431">
                  <c:v>441.19000244</c:v>
                </c:pt>
                <c:pt idx="1432">
                  <c:v>440.92001342999998</c:v>
                </c:pt>
                <c:pt idx="1433">
                  <c:v>440.66000365999997</c:v>
                </c:pt>
                <c:pt idx="1434">
                  <c:v>440.39999390000003</c:v>
                </c:pt>
                <c:pt idx="1435">
                  <c:v>440.14999390000003</c:v>
                </c:pt>
                <c:pt idx="1436">
                  <c:v>439.89001465000001</c:v>
                </c:pt>
                <c:pt idx="1437">
                  <c:v>439.64001465000001</c:v>
                </c:pt>
                <c:pt idx="1438">
                  <c:v>439.39001465000001</c:v>
                </c:pt>
                <c:pt idx="1439">
                  <c:v>439.14999390000003</c:v>
                </c:pt>
                <c:pt idx="1440">
                  <c:v>438.89999390000003</c:v>
                </c:pt>
                <c:pt idx="1441">
                  <c:v>438.66000365999997</c:v>
                </c:pt>
                <c:pt idx="1442">
                  <c:v>438.42001342999998</c:v>
                </c:pt>
                <c:pt idx="1443">
                  <c:v>438.17999268</c:v>
                </c:pt>
                <c:pt idx="1444">
                  <c:v>437.95001221000001</c:v>
                </c:pt>
                <c:pt idx="1445">
                  <c:v>437.72000121999997</c:v>
                </c:pt>
                <c:pt idx="1446">
                  <c:v>437.48999022999999</c:v>
                </c:pt>
                <c:pt idx="1447">
                  <c:v>437.26000977000001</c:v>
                </c:pt>
                <c:pt idx="1448">
                  <c:v>437.02999878000003</c:v>
                </c:pt>
                <c:pt idx="1449">
                  <c:v>436.80999756</c:v>
                </c:pt>
                <c:pt idx="1450">
                  <c:v>436.58999634000003</c:v>
                </c:pt>
                <c:pt idx="1451">
                  <c:v>436.36999512</c:v>
                </c:pt>
                <c:pt idx="1452">
                  <c:v>436.16000365999997</c:v>
                </c:pt>
                <c:pt idx="1453">
                  <c:v>435.94000244</c:v>
                </c:pt>
                <c:pt idx="1454">
                  <c:v>435.73999022999999</c:v>
                </c:pt>
                <c:pt idx="1455">
                  <c:v>435.52999878000003</c:v>
                </c:pt>
                <c:pt idx="1456">
                  <c:v>435.32000732</c:v>
                </c:pt>
                <c:pt idx="1457">
                  <c:v>435.11999512</c:v>
                </c:pt>
                <c:pt idx="1458">
                  <c:v>434.92001342999998</c:v>
                </c:pt>
                <c:pt idx="1459">
                  <c:v>434.72000121999997</c:v>
                </c:pt>
                <c:pt idx="1460">
                  <c:v>434.52999878000003</c:v>
                </c:pt>
                <c:pt idx="1461">
                  <c:v>434.32998657000002</c:v>
                </c:pt>
                <c:pt idx="1462">
                  <c:v>434.14001465000001</c:v>
                </c:pt>
                <c:pt idx="1463">
                  <c:v>433.95001221000001</c:v>
                </c:pt>
                <c:pt idx="1464">
                  <c:v>433.76998901000002</c:v>
                </c:pt>
                <c:pt idx="1465">
                  <c:v>433.58999634000003</c:v>
                </c:pt>
                <c:pt idx="1466">
                  <c:v>433.39999390000003</c:v>
                </c:pt>
                <c:pt idx="1467">
                  <c:v>433.23001098999998</c:v>
                </c:pt>
                <c:pt idx="1468">
                  <c:v>433.04998778999999</c:v>
                </c:pt>
                <c:pt idx="1469">
                  <c:v>432.88000488</c:v>
                </c:pt>
                <c:pt idx="1470">
                  <c:v>432.70001221000001</c:v>
                </c:pt>
                <c:pt idx="1471">
                  <c:v>432.52999878000003</c:v>
                </c:pt>
                <c:pt idx="1472">
                  <c:v>432.36999512</c:v>
                </c:pt>
                <c:pt idx="1473">
                  <c:v>432.20001221000001</c:v>
                </c:pt>
                <c:pt idx="1474">
                  <c:v>432.04000853999997</c:v>
                </c:pt>
                <c:pt idx="1475">
                  <c:v>431.88000488</c:v>
                </c:pt>
                <c:pt idx="1476">
                  <c:v>431.73001098999998</c:v>
                </c:pt>
                <c:pt idx="1477">
                  <c:v>431.57000732</c:v>
                </c:pt>
                <c:pt idx="1478">
                  <c:v>431.42001342999998</c:v>
                </c:pt>
                <c:pt idx="1479">
                  <c:v>431.26998901000002</c:v>
                </c:pt>
                <c:pt idx="1480">
                  <c:v>431.11999512</c:v>
                </c:pt>
                <c:pt idx="1481">
                  <c:v>430.98001098999998</c:v>
                </c:pt>
                <c:pt idx="1482">
                  <c:v>430.83999634000003</c:v>
                </c:pt>
                <c:pt idx="1483">
                  <c:v>430.70001221000001</c:v>
                </c:pt>
                <c:pt idx="1484">
                  <c:v>430.55999756</c:v>
                </c:pt>
                <c:pt idx="1485">
                  <c:v>430.42999268</c:v>
                </c:pt>
                <c:pt idx="1486">
                  <c:v>430.29000853999997</c:v>
                </c:pt>
                <c:pt idx="1487">
                  <c:v>430.16000365999997</c:v>
                </c:pt>
                <c:pt idx="1488">
                  <c:v>430.02999878000003</c:v>
                </c:pt>
                <c:pt idx="1489">
                  <c:v>429.91000365999997</c:v>
                </c:pt>
                <c:pt idx="1490">
                  <c:v>429.77999878000003</c:v>
                </c:pt>
                <c:pt idx="1491">
                  <c:v>429.66000365999997</c:v>
                </c:pt>
                <c:pt idx="1492">
                  <c:v>429.54000853999997</c:v>
                </c:pt>
                <c:pt idx="1493">
                  <c:v>429.42999268</c:v>
                </c:pt>
                <c:pt idx="1494">
                  <c:v>429.30999756</c:v>
                </c:pt>
                <c:pt idx="1495">
                  <c:v>429.20001221000001</c:v>
                </c:pt>
                <c:pt idx="1496">
                  <c:v>429.08999634000003</c:v>
                </c:pt>
                <c:pt idx="1497">
                  <c:v>428.98001098999998</c:v>
                </c:pt>
                <c:pt idx="1498">
                  <c:v>428.88000488</c:v>
                </c:pt>
                <c:pt idx="1499">
                  <c:v>428.76998901000002</c:v>
                </c:pt>
                <c:pt idx="1500">
                  <c:v>428.67001342999998</c:v>
                </c:pt>
                <c:pt idx="1501">
                  <c:v>428.57000732</c:v>
                </c:pt>
                <c:pt idx="1502">
                  <c:v>428.48001098999998</c:v>
                </c:pt>
                <c:pt idx="1503">
                  <c:v>428.38000488</c:v>
                </c:pt>
                <c:pt idx="1504">
                  <c:v>428.29000853999997</c:v>
                </c:pt>
                <c:pt idx="1505">
                  <c:v>428.20001221000001</c:v>
                </c:pt>
                <c:pt idx="1506">
                  <c:v>428.10998534999999</c:v>
                </c:pt>
                <c:pt idx="1507">
                  <c:v>428.01998901000002</c:v>
                </c:pt>
                <c:pt idx="1508">
                  <c:v>427.94000244</c:v>
                </c:pt>
                <c:pt idx="1509">
                  <c:v>427.85998534999999</c:v>
                </c:pt>
                <c:pt idx="1510">
                  <c:v>427.77999878000003</c:v>
                </c:pt>
                <c:pt idx="1511">
                  <c:v>427.70001221000001</c:v>
                </c:pt>
                <c:pt idx="1512">
                  <c:v>427.63000488</c:v>
                </c:pt>
                <c:pt idx="1513">
                  <c:v>427.54998778999999</c:v>
                </c:pt>
                <c:pt idx="1514">
                  <c:v>427.48001098999998</c:v>
                </c:pt>
                <c:pt idx="1515">
                  <c:v>427.41000365999997</c:v>
                </c:pt>
                <c:pt idx="1516">
                  <c:v>427.33999634000003</c:v>
                </c:pt>
                <c:pt idx="1517">
                  <c:v>427.27999878000003</c:v>
                </c:pt>
                <c:pt idx="1518">
                  <c:v>427.22000121999997</c:v>
                </c:pt>
                <c:pt idx="1519">
                  <c:v>427.14999390000003</c:v>
                </c:pt>
                <c:pt idx="1520">
                  <c:v>427.10000609999997</c:v>
                </c:pt>
                <c:pt idx="1521">
                  <c:v>427.04000853999997</c:v>
                </c:pt>
                <c:pt idx="1522">
                  <c:v>426.98001098999998</c:v>
                </c:pt>
                <c:pt idx="1523">
                  <c:v>426.92999268</c:v>
                </c:pt>
                <c:pt idx="1524">
                  <c:v>426.88000488</c:v>
                </c:pt>
                <c:pt idx="1525">
                  <c:v>426.82998657000002</c:v>
                </c:pt>
                <c:pt idx="1526">
                  <c:v>426.77999878000003</c:v>
                </c:pt>
                <c:pt idx="1527">
                  <c:v>426.73999022999999</c:v>
                </c:pt>
                <c:pt idx="1528">
                  <c:v>426.70001221000001</c:v>
                </c:pt>
                <c:pt idx="1529">
                  <c:v>426.64999390000003</c:v>
                </c:pt>
                <c:pt idx="1530">
                  <c:v>426.60998534999999</c:v>
                </c:pt>
                <c:pt idx="1531">
                  <c:v>426.57998657000002</c:v>
                </c:pt>
                <c:pt idx="1532">
                  <c:v>426.54000853999997</c:v>
                </c:pt>
                <c:pt idx="1533">
                  <c:v>426.51000977000001</c:v>
                </c:pt>
                <c:pt idx="1534">
                  <c:v>426.47000121999997</c:v>
                </c:pt>
                <c:pt idx="1535">
                  <c:v>426.44000244</c:v>
                </c:pt>
                <c:pt idx="1536">
                  <c:v>426.42001342999998</c:v>
                </c:pt>
                <c:pt idx="1537">
                  <c:v>426.39001465000001</c:v>
                </c:pt>
                <c:pt idx="1538">
                  <c:v>426.35998534999999</c:v>
                </c:pt>
                <c:pt idx="1539">
                  <c:v>426.33999634000003</c:v>
                </c:pt>
                <c:pt idx="1540">
                  <c:v>426.32000732</c:v>
                </c:pt>
                <c:pt idx="1541">
                  <c:v>426.29998778999999</c:v>
                </c:pt>
                <c:pt idx="1542">
                  <c:v>426.27999878000003</c:v>
                </c:pt>
                <c:pt idx="1543">
                  <c:v>426.26998901000002</c:v>
                </c:pt>
                <c:pt idx="1544">
                  <c:v>426.25</c:v>
                </c:pt>
                <c:pt idx="1545">
                  <c:v>426.23999022999999</c:v>
                </c:pt>
                <c:pt idx="1546">
                  <c:v>426.23001098999998</c:v>
                </c:pt>
                <c:pt idx="1547">
                  <c:v>426.22000121999997</c:v>
                </c:pt>
                <c:pt idx="1548">
                  <c:v>426.22000121999997</c:v>
                </c:pt>
                <c:pt idx="1549">
                  <c:v>426.20999146000003</c:v>
                </c:pt>
                <c:pt idx="1550">
                  <c:v>426.20999146000003</c:v>
                </c:pt>
                <c:pt idx="1551">
                  <c:v>426.20999146000003</c:v>
                </c:pt>
                <c:pt idx="1552">
                  <c:v>426.20999146000003</c:v>
                </c:pt>
                <c:pt idx="1553">
                  <c:v>426.20999146000003</c:v>
                </c:pt>
                <c:pt idx="1554">
                  <c:v>426.20999146000003</c:v>
                </c:pt>
                <c:pt idx="1555">
                  <c:v>426.22000121999997</c:v>
                </c:pt>
                <c:pt idx="1556">
                  <c:v>426.22000121999997</c:v>
                </c:pt>
                <c:pt idx="1557">
                  <c:v>426.23001098999998</c:v>
                </c:pt>
                <c:pt idx="1558">
                  <c:v>426.23999022999999</c:v>
                </c:pt>
                <c:pt idx="1559">
                  <c:v>426.25</c:v>
                </c:pt>
                <c:pt idx="1560">
                  <c:v>426.26998901000002</c:v>
                </c:pt>
                <c:pt idx="1561">
                  <c:v>426.27999878000003</c:v>
                </c:pt>
                <c:pt idx="1562">
                  <c:v>426.29998778999999</c:v>
                </c:pt>
                <c:pt idx="1563">
                  <c:v>426.30999756</c:v>
                </c:pt>
                <c:pt idx="1564">
                  <c:v>426.32998657000002</c:v>
                </c:pt>
                <c:pt idx="1565">
                  <c:v>426.35000609999997</c:v>
                </c:pt>
                <c:pt idx="1566">
                  <c:v>426.38000488</c:v>
                </c:pt>
                <c:pt idx="1567">
                  <c:v>426.39999390000003</c:v>
                </c:pt>
                <c:pt idx="1568">
                  <c:v>426.42001342999998</c:v>
                </c:pt>
                <c:pt idx="1569">
                  <c:v>426.45001221000001</c:v>
                </c:pt>
                <c:pt idx="1570">
                  <c:v>426.48001098999998</c:v>
                </c:pt>
                <c:pt idx="1571">
                  <c:v>426.51000977000001</c:v>
                </c:pt>
                <c:pt idx="1572">
                  <c:v>426.54000853999997</c:v>
                </c:pt>
                <c:pt idx="1573">
                  <c:v>426.57000732</c:v>
                </c:pt>
                <c:pt idx="1574">
                  <c:v>426.60000609999997</c:v>
                </c:pt>
                <c:pt idx="1575">
                  <c:v>426.64001465000001</c:v>
                </c:pt>
                <c:pt idx="1576">
                  <c:v>426.67001342999998</c:v>
                </c:pt>
                <c:pt idx="1577">
                  <c:v>426.70999146000003</c:v>
                </c:pt>
                <c:pt idx="1578">
                  <c:v>426.75</c:v>
                </c:pt>
                <c:pt idx="1579">
                  <c:v>426.79000853999997</c:v>
                </c:pt>
                <c:pt idx="1580">
                  <c:v>426.82998657000002</c:v>
                </c:pt>
                <c:pt idx="1581">
                  <c:v>426.86999512</c:v>
                </c:pt>
                <c:pt idx="1582">
                  <c:v>426.92001342999998</c:v>
                </c:pt>
                <c:pt idx="1583">
                  <c:v>426.95999146000003</c:v>
                </c:pt>
                <c:pt idx="1584">
                  <c:v>427.01000977000001</c:v>
                </c:pt>
                <c:pt idx="1585">
                  <c:v>427.04998778999999</c:v>
                </c:pt>
                <c:pt idx="1586">
                  <c:v>427.10000609999997</c:v>
                </c:pt>
                <c:pt idx="1587">
                  <c:v>427.14999390000003</c:v>
                </c:pt>
                <c:pt idx="1588">
                  <c:v>427.20001221000001</c:v>
                </c:pt>
                <c:pt idx="1589">
                  <c:v>427.25</c:v>
                </c:pt>
                <c:pt idx="1590">
                  <c:v>427.30999756</c:v>
                </c:pt>
                <c:pt idx="1591">
                  <c:v>427.35998534999999</c:v>
                </c:pt>
                <c:pt idx="1592">
                  <c:v>427.42001342999998</c:v>
                </c:pt>
                <c:pt idx="1593">
                  <c:v>427.47000121999997</c:v>
                </c:pt>
                <c:pt idx="1594">
                  <c:v>427.52999878000003</c:v>
                </c:pt>
                <c:pt idx="1595">
                  <c:v>427.58999634000003</c:v>
                </c:pt>
                <c:pt idx="1596">
                  <c:v>427.64999390000003</c:v>
                </c:pt>
                <c:pt idx="1597">
                  <c:v>427.70999146000003</c:v>
                </c:pt>
                <c:pt idx="1598">
                  <c:v>427.76998901000002</c:v>
                </c:pt>
                <c:pt idx="1599">
                  <c:v>427.82998657000002</c:v>
                </c:pt>
                <c:pt idx="1600">
                  <c:v>427.89999390000003</c:v>
                </c:pt>
                <c:pt idx="1601">
                  <c:v>427.95999146000003</c:v>
                </c:pt>
                <c:pt idx="1602">
                  <c:v>428.02999878000003</c:v>
                </c:pt>
                <c:pt idx="1603">
                  <c:v>428.10000609999997</c:v>
                </c:pt>
                <c:pt idx="1604">
                  <c:v>428.17001342999998</c:v>
                </c:pt>
                <c:pt idx="1605">
                  <c:v>428.23999022999999</c:v>
                </c:pt>
                <c:pt idx="1606">
                  <c:v>428.30999756</c:v>
                </c:pt>
                <c:pt idx="1607">
                  <c:v>428.38000488</c:v>
                </c:pt>
                <c:pt idx="1608">
                  <c:v>428.45001221000001</c:v>
                </c:pt>
                <c:pt idx="1609">
                  <c:v>428.52999878000003</c:v>
                </c:pt>
                <c:pt idx="1610">
                  <c:v>428.60000609999997</c:v>
                </c:pt>
                <c:pt idx="1611">
                  <c:v>428.67999268</c:v>
                </c:pt>
                <c:pt idx="1612">
                  <c:v>428.75</c:v>
                </c:pt>
                <c:pt idx="1613">
                  <c:v>428.82998657000002</c:v>
                </c:pt>
                <c:pt idx="1614">
                  <c:v>428.91000365999997</c:v>
                </c:pt>
                <c:pt idx="1615">
                  <c:v>428.98999022999999</c:v>
                </c:pt>
                <c:pt idx="1616">
                  <c:v>429.07000732</c:v>
                </c:pt>
                <c:pt idx="1617">
                  <c:v>429.14999390000003</c:v>
                </c:pt>
                <c:pt idx="1618">
                  <c:v>429.23001098999998</c:v>
                </c:pt>
                <c:pt idx="1619">
                  <c:v>429.32000732</c:v>
                </c:pt>
                <c:pt idx="1620">
                  <c:v>429.39999390000003</c:v>
                </c:pt>
                <c:pt idx="1621">
                  <c:v>429.48999022999999</c:v>
                </c:pt>
                <c:pt idx="1622">
                  <c:v>429.57000732</c:v>
                </c:pt>
                <c:pt idx="1623">
                  <c:v>429.66000365999997</c:v>
                </c:pt>
                <c:pt idx="1624">
                  <c:v>429.75</c:v>
                </c:pt>
                <c:pt idx="1625">
                  <c:v>429.83999634000003</c:v>
                </c:pt>
                <c:pt idx="1626">
                  <c:v>429.92999268</c:v>
                </c:pt>
                <c:pt idx="1627">
                  <c:v>430.01998901000002</c:v>
                </c:pt>
                <c:pt idx="1628">
                  <c:v>430.10998534999999</c:v>
                </c:pt>
                <c:pt idx="1629">
                  <c:v>430.20001221000001</c:v>
                </c:pt>
                <c:pt idx="1630">
                  <c:v>430.29998778999999</c:v>
                </c:pt>
                <c:pt idx="1631">
                  <c:v>430.39001465000001</c:v>
                </c:pt>
                <c:pt idx="1632">
                  <c:v>430.48999022999999</c:v>
                </c:pt>
                <c:pt idx="1633">
                  <c:v>430.57998657000002</c:v>
                </c:pt>
                <c:pt idx="1634">
                  <c:v>430.67999268</c:v>
                </c:pt>
                <c:pt idx="1635">
                  <c:v>430.76998901000002</c:v>
                </c:pt>
                <c:pt idx="1636">
                  <c:v>430.86999512</c:v>
                </c:pt>
                <c:pt idx="1637">
                  <c:v>430.97000121999997</c:v>
                </c:pt>
                <c:pt idx="1638">
                  <c:v>431.07000732</c:v>
                </c:pt>
                <c:pt idx="1639">
                  <c:v>431.17001342999998</c:v>
                </c:pt>
                <c:pt idx="1640">
                  <c:v>431.26998901000002</c:v>
                </c:pt>
                <c:pt idx="1641">
                  <c:v>431.38000488</c:v>
                </c:pt>
                <c:pt idx="1642">
                  <c:v>431.48001098999998</c:v>
                </c:pt>
                <c:pt idx="1643">
                  <c:v>431.57998657000002</c:v>
                </c:pt>
                <c:pt idx="1644">
                  <c:v>431.69000244</c:v>
                </c:pt>
                <c:pt idx="1645">
                  <c:v>431.79000853999997</c:v>
                </c:pt>
                <c:pt idx="1646">
                  <c:v>431.89999390000003</c:v>
                </c:pt>
                <c:pt idx="1647">
                  <c:v>432.01000977000001</c:v>
                </c:pt>
                <c:pt idx="1648">
                  <c:v>432.11999512</c:v>
                </c:pt>
                <c:pt idx="1649">
                  <c:v>432.23001098999998</c:v>
                </c:pt>
                <c:pt idx="1650">
                  <c:v>432.33999634000003</c:v>
                </c:pt>
                <c:pt idx="1651">
                  <c:v>432.45001221000001</c:v>
                </c:pt>
                <c:pt idx="1652">
                  <c:v>432.55999756</c:v>
                </c:pt>
                <c:pt idx="1653">
                  <c:v>432.67001342999998</c:v>
                </c:pt>
                <c:pt idx="1654">
                  <c:v>432.79000853999997</c:v>
                </c:pt>
                <c:pt idx="1655">
                  <c:v>432.89999390000003</c:v>
                </c:pt>
                <c:pt idx="1656">
                  <c:v>433.01000977000001</c:v>
                </c:pt>
                <c:pt idx="1657">
                  <c:v>433.13000488</c:v>
                </c:pt>
                <c:pt idx="1658">
                  <c:v>433.23999022999999</c:v>
                </c:pt>
                <c:pt idx="1659">
                  <c:v>433.35998534999999</c:v>
                </c:pt>
                <c:pt idx="1660">
                  <c:v>433.48001098999998</c:v>
                </c:pt>
                <c:pt idx="1661">
                  <c:v>433.58999634000003</c:v>
                </c:pt>
                <c:pt idx="1662">
                  <c:v>433.70999146000003</c:v>
                </c:pt>
                <c:pt idx="1663">
                  <c:v>433.82998657000002</c:v>
                </c:pt>
                <c:pt idx="1664">
                  <c:v>433.95001221000001</c:v>
                </c:pt>
                <c:pt idx="1665">
                  <c:v>434.07000732</c:v>
                </c:pt>
                <c:pt idx="1666">
                  <c:v>434.19000244</c:v>
                </c:pt>
                <c:pt idx="1667">
                  <c:v>434.30999756</c:v>
                </c:pt>
                <c:pt idx="1668">
                  <c:v>434.42999268</c:v>
                </c:pt>
                <c:pt idx="1669">
                  <c:v>434.55999756</c:v>
                </c:pt>
                <c:pt idx="1670">
                  <c:v>434.67999268</c:v>
                </c:pt>
                <c:pt idx="1671">
                  <c:v>434.79998778999999</c:v>
                </c:pt>
                <c:pt idx="1672">
                  <c:v>434.92999268</c:v>
                </c:pt>
                <c:pt idx="1673">
                  <c:v>435.04998778999999</c:v>
                </c:pt>
                <c:pt idx="1674">
                  <c:v>435.17999268</c:v>
                </c:pt>
                <c:pt idx="1675">
                  <c:v>435.30999756</c:v>
                </c:pt>
                <c:pt idx="1676">
                  <c:v>435.42999268</c:v>
                </c:pt>
                <c:pt idx="1677">
                  <c:v>435.55999756</c:v>
                </c:pt>
                <c:pt idx="1678">
                  <c:v>435.69000244</c:v>
                </c:pt>
                <c:pt idx="1679">
                  <c:v>435.80999756</c:v>
                </c:pt>
                <c:pt idx="1680">
                  <c:v>435.94000244</c:v>
                </c:pt>
                <c:pt idx="1681">
                  <c:v>436.07000732</c:v>
                </c:pt>
                <c:pt idx="1682">
                  <c:v>436.20001221000001</c:v>
                </c:pt>
                <c:pt idx="1683">
                  <c:v>436.32998657000002</c:v>
                </c:pt>
                <c:pt idx="1684">
                  <c:v>436.45999146000003</c:v>
                </c:pt>
                <c:pt idx="1685">
                  <c:v>436.58999634000003</c:v>
                </c:pt>
                <c:pt idx="1686">
                  <c:v>436.72000121999997</c:v>
                </c:pt>
                <c:pt idx="1687">
                  <c:v>436.85998534999999</c:v>
                </c:pt>
                <c:pt idx="1688">
                  <c:v>436.98999022999999</c:v>
                </c:pt>
                <c:pt idx="1689">
                  <c:v>437.11999512</c:v>
                </c:pt>
                <c:pt idx="1690">
                  <c:v>437.25</c:v>
                </c:pt>
                <c:pt idx="1691">
                  <c:v>437.39001465000001</c:v>
                </c:pt>
                <c:pt idx="1692">
                  <c:v>437.51998901000002</c:v>
                </c:pt>
                <c:pt idx="1693">
                  <c:v>437.66000365999997</c:v>
                </c:pt>
                <c:pt idx="1694">
                  <c:v>437.79998778999999</c:v>
                </c:pt>
                <c:pt idx="1695">
                  <c:v>437.92999268</c:v>
                </c:pt>
                <c:pt idx="1696">
                  <c:v>438.07000732</c:v>
                </c:pt>
                <c:pt idx="1697">
                  <c:v>438.20999146000003</c:v>
                </c:pt>
                <c:pt idx="1698">
                  <c:v>438.33999634000003</c:v>
                </c:pt>
                <c:pt idx="1699">
                  <c:v>438.48001098999998</c:v>
                </c:pt>
                <c:pt idx="1700">
                  <c:v>438.61999512</c:v>
                </c:pt>
                <c:pt idx="1701">
                  <c:v>438.76000977000001</c:v>
                </c:pt>
                <c:pt idx="1702">
                  <c:v>438.89999390000003</c:v>
                </c:pt>
                <c:pt idx="1703">
                  <c:v>439.04000853999997</c:v>
                </c:pt>
                <c:pt idx="1704">
                  <c:v>439.17999268</c:v>
                </c:pt>
                <c:pt idx="1705">
                  <c:v>439.32000732</c:v>
                </c:pt>
                <c:pt idx="1706">
                  <c:v>439.47000121999997</c:v>
                </c:pt>
                <c:pt idx="1707">
                  <c:v>439.60998534999999</c:v>
                </c:pt>
                <c:pt idx="1708">
                  <c:v>439.75</c:v>
                </c:pt>
                <c:pt idx="1709">
                  <c:v>439.89001465000001</c:v>
                </c:pt>
                <c:pt idx="1710">
                  <c:v>440.04000853999997</c:v>
                </c:pt>
                <c:pt idx="1711">
                  <c:v>440.17999268</c:v>
                </c:pt>
                <c:pt idx="1712">
                  <c:v>440.32000732</c:v>
                </c:pt>
                <c:pt idx="1713">
                  <c:v>440.47000121999997</c:v>
                </c:pt>
                <c:pt idx="1714">
                  <c:v>440.60998534999999</c:v>
                </c:pt>
                <c:pt idx="1715">
                  <c:v>440.76000977000001</c:v>
                </c:pt>
                <c:pt idx="1716">
                  <c:v>440.91000365999997</c:v>
                </c:pt>
                <c:pt idx="1717">
                  <c:v>441.04998778999999</c:v>
                </c:pt>
                <c:pt idx="1718">
                  <c:v>441.20001221000001</c:v>
                </c:pt>
                <c:pt idx="1719">
                  <c:v>441.33999634000003</c:v>
                </c:pt>
                <c:pt idx="1720">
                  <c:v>441.48999022999999</c:v>
                </c:pt>
                <c:pt idx="1721">
                  <c:v>441.64001465000001</c:v>
                </c:pt>
                <c:pt idx="1722">
                  <c:v>441.79000853999997</c:v>
                </c:pt>
                <c:pt idx="1723">
                  <c:v>441.92999268</c:v>
                </c:pt>
                <c:pt idx="1724">
                  <c:v>442.07998657000002</c:v>
                </c:pt>
                <c:pt idx="1725">
                  <c:v>442.23001098999998</c:v>
                </c:pt>
                <c:pt idx="1726">
                  <c:v>442.38000488</c:v>
                </c:pt>
                <c:pt idx="1727">
                  <c:v>442.52999878000003</c:v>
                </c:pt>
                <c:pt idx="1728">
                  <c:v>442.67999268</c:v>
                </c:pt>
                <c:pt idx="1729">
                  <c:v>442.82998657000002</c:v>
                </c:pt>
                <c:pt idx="1730">
                  <c:v>442.98001098999998</c:v>
                </c:pt>
                <c:pt idx="1731">
                  <c:v>443.13000488</c:v>
                </c:pt>
                <c:pt idx="1732">
                  <c:v>443.27999878000003</c:v>
                </c:pt>
                <c:pt idx="1733">
                  <c:v>443.44000244</c:v>
                </c:pt>
                <c:pt idx="1734">
                  <c:v>443.58999634000003</c:v>
                </c:pt>
                <c:pt idx="1735">
                  <c:v>443.73999022999999</c:v>
                </c:pt>
                <c:pt idx="1736">
                  <c:v>443.89001465000001</c:v>
                </c:pt>
                <c:pt idx="1737">
                  <c:v>444.04998778999999</c:v>
                </c:pt>
                <c:pt idx="1738">
                  <c:v>444.20001221000001</c:v>
                </c:pt>
                <c:pt idx="1739">
                  <c:v>444.35998534999999</c:v>
                </c:pt>
                <c:pt idx="1740">
                  <c:v>444.51000977000001</c:v>
                </c:pt>
                <c:pt idx="1741">
                  <c:v>444.67001342999998</c:v>
                </c:pt>
                <c:pt idx="1742">
                  <c:v>444.82000732</c:v>
                </c:pt>
                <c:pt idx="1743">
                  <c:v>444.98001098999998</c:v>
                </c:pt>
                <c:pt idx="1744">
                  <c:v>445.13000488</c:v>
                </c:pt>
                <c:pt idx="1745">
                  <c:v>445.29000853999997</c:v>
                </c:pt>
                <c:pt idx="1746">
                  <c:v>445.45001221000001</c:v>
                </c:pt>
                <c:pt idx="1747">
                  <c:v>445.60000609999997</c:v>
                </c:pt>
                <c:pt idx="1748">
                  <c:v>445.76000977000001</c:v>
                </c:pt>
                <c:pt idx="1749">
                  <c:v>445.92001342999998</c:v>
                </c:pt>
                <c:pt idx="1750">
                  <c:v>446.07998657000002</c:v>
                </c:pt>
                <c:pt idx="1751">
                  <c:v>446.23999022999999</c:v>
                </c:pt>
                <c:pt idx="1752">
                  <c:v>446.39999390000003</c:v>
                </c:pt>
                <c:pt idx="1753">
                  <c:v>446.55999756</c:v>
                </c:pt>
                <c:pt idx="1754">
                  <c:v>446.72000121999997</c:v>
                </c:pt>
                <c:pt idx="1755">
                  <c:v>446.88000488</c:v>
                </c:pt>
                <c:pt idx="1756">
                  <c:v>447.04000853999997</c:v>
                </c:pt>
                <c:pt idx="1757">
                  <c:v>447.20999146000003</c:v>
                </c:pt>
                <c:pt idx="1758">
                  <c:v>447.36999512</c:v>
                </c:pt>
                <c:pt idx="1759">
                  <c:v>447.52999878000003</c:v>
                </c:pt>
                <c:pt idx="1760">
                  <c:v>447.70001221000001</c:v>
                </c:pt>
                <c:pt idx="1761">
                  <c:v>447.85998534999999</c:v>
                </c:pt>
                <c:pt idx="1762">
                  <c:v>448.02999878000003</c:v>
                </c:pt>
                <c:pt idx="1763">
                  <c:v>448.19000244</c:v>
                </c:pt>
                <c:pt idx="1764">
                  <c:v>448.35998534999999</c:v>
                </c:pt>
                <c:pt idx="1765">
                  <c:v>448.52999878000003</c:v>
                </c:pt>
                <c:pt idx="1766">
                  <c:v>448.69000244</c:v>
                </c:pt>
                <c:pt idx="1767">
                  <c:v>448.85998534999999</c:v>
                </c:pt>
                <c:pt idx="1768">
                  <c:v>449.02999878000003</c:v>
                </c:pt>
                <c:pt idx="1769">
                  <c:v>449.20001221000001</c:v>
                </c:pt>
                <c:pt idx="1770">
                  <c:v>449.36999512</c:v>
                </c:pt>
                <c:pt idx="1771">
                  <c:v>449.54000853999997</c:v>
                </c:pt>
                <c:pt idx="1772">
                  <c:v>449.70999146000003</c:v>
                </c:pt>
                <c:pt idx="1773">
                  <c:v>449.88000488</c:v>
                </c:pt>
                <c:pt idx="1774">
                  <c:v>450.05999756</c:v>
                </c:pt>
                <c:pt idx="1775">
                  <c:v>450.23001098999998</c:v>
                </c:pt>
                <c:pt idx="1776">
                  <c:v>450.39999390000003</c:v>
                </c:pt>
                <c:pt idx="1777">
                  <c:v>450.57998657000002</c:v>
                </c:pt>
                <c:pt idx="1778">
                  <c:v>450.75</c:v>
                </c:pt>
                <c:pt idx="1779">
                  <c:v>450.92001342999998</c:v>
                </c:pt>
                <c:pt idx="1780">
                  <c:v>451.10000609999997</c:v>
                </c:pt>
                <c:pt idx="1781">
                  <c:v>451.27999878000003</c:v>
                </c:pt>
                <c:pt idx="1782">
                  <c:v>451.45001221000001</c:v>
                </c:pt>
                <c:pt idx="1783">
                  <c:v>451.63000488</c:v>
                </c:pt>
                <c:pt idx="1784">
                  <c:v>451.80999756</c:v>
                </c:pt>
                <c:pt idx="1785">
                  <c:v>451.98999022999999</c:v>
                </c:pt>
                <c:pt idx="1786">
                  <c:v>452.17001342999998</c:v>
                </c:pt>
                <c:pt idx="1787">
                  <c:v>452.35000609999997</c:v>
                </c:pt>
                <c:pt idx="1788">
                  <c:v>452.52999878000003</c:v>
                </c:pt>
                <c:pt idx="1789">
                  <c:v>452.70999146000003</c:v>
                </c:pt>
                <c:pt idx="1790">
                  <c:v>452.89001465000001</c:v>
                </c:pt>
                <c:pt idx="1791">
                  <c:v>453.07000732</c:v>
                </c:pt>
                <c:pt idx="1792">
                  <c:v>453.26000977000001</c:v>
                </c:pt>
                <c:pt idx="1793">
                  <c:v>453.44000244</c:v>
                </c:pt>
                <c:pt idx="1794">
                  <c:v>453.61999512</c:v>
                </c:pt>
                <c:pt idx="1795">
                  <c:v>453.80999756</c:v>
                </c:pt>
                <c:pt idx="1796">
                  <c:v>453.98999022999999</c:v>
                </c:pt>
                <c:pt idx="1797">
                  <c:v>454.17001342999998</c:v>
                </c:pt>
                <c:pt idx="1798">
                  <c:v>454.35998534999999</c:v>
                </c:pt>
                <c:pt idx="1799">
                  <c:v>454.54998778999999</c:v>
                </c:pt>
                <c:pt idx="1800">
                  <c:v>454.73001098999998</c:v>
                </c:pt>
                <c:pt idx="1801">
                  <c:v>454.92001342999998</c:v>
                </c:pt>
                <c:pt idx="1802">
                  <c:v>455.10998534999999</c:v>
                </c:pt>
                <c:pt idx="1803">
                  <c:v>455.29998778999999</c:v>
                </c:pt>
                <c:pt idx="1804">
                  <c:v>455.48001098999998</c:v>
                </c:pt>
                <c:pt idx="1805">
                  <c:v>455.67001342999998</c:v>
                </c:pt>
                <c:pt idx="1806">
                  <c:v>455.85998534999999</c:v>
                </c:pt>
                <c:pt idx="1807">
                  <c:v>456.04998778999999</c:v>
                </c:pt>
                <c:pt idx="1808">
                  <c:v>456.23999022999999</c:v>
                </c:pt>
                <c:pt idx="1809">
                  <c:v>456.44000244</c:v>
                </c:pt>
                <c:pt idx="1810">
                  <c:v>456.63000488</c:v>
                </c:pt>
                <c:pt idx="1811">
                  <c:v>456.82000732</c:v>
                </c:pt>
                <c:pt idx="1812">
                  <c:v>457.01000977000001</c:v>
                </c:pt>
                <c:pt idx="1813">
                  <c:v>457.20999146000003</c:v>
                </c:pt>
                <c:pt idx="1814">
                  <c:v>457.39999390000003</c:v>
                </c:pt>
                <c:pt idx="1815">
                  <c:v>457.58999634000003</c:v>
                </c:pt>
                <c:pt idx="1816">
                  <c:v>457.79000853999997</c:v>
                </c:pt>
                <c:pt idx="1817">
                  <c:v>457.98001098999998</c:v>
                </c:pt>
                <c:pt idx="1818">
                  <c:v>458.17999268</c:v>
                </c:pt>
                <c:pt idx="1819">
                  <c:v>458.38000488</c:v>
                </c:pt>
                <c:pt idx="1820">
                  <c:v>458.57000732</c:v>
                </c:pt>
                <c:pt idx="1821">
                  <c:v>458.76998901000002</c:v>
                </c:pt>
                <c:pt idx="1822">
                  <c:v>458.97000121999997</c:v>
                </c:pt>
                <c:pt idx="1823">
                  <c:v>459.17001342999998</c:v>
                </c:pt>
                <c:pt idx="1824">
                  <c:v>459.35998534999999</c:v>
                </c:pt>
                <c:pt idx="1825">
                  <c:v>459.55999756</c:v>
                </c:pt>
                <c:pt idx="1826">
                  <c:v>459.76000977000001</c:v>
                </c:pt>
                <c:pt idx="1827">
                  <c:v>459.95999146000003</c:v>
                </c:pt>
                <c:pt idx="1828">
                  <c:v>460.16000365999997</c:v>
                </c:pt>
                <c:pt idx="1829">
                  <c:v>460.35998534999999</c:v>
                </c:pt>
                <c:pt idx="1830">
                  <c:v>460.55999756</c:v>
                </c:pt>
                <c:pt idx="1831">
                  <c:v>460.76998901000002</c:v>
                </c:pt>
                <c:pt idx="1832">
                  <c:v>460.97000121999997</c:v>
                </c:pt>
                <c:pt idx="1833">
                  <c:v>461.17001342999998</c:v>
                </c:pt>
                <c:pt idx="1834">
                  <c:v>461.36999512</c:v>
                </c:pt>
                <c:pt idx="1835">
                  <c:v>461.57998657000002</c:v>
                </c:pt>
                <c:pt idx="1836">
                  <c:v>461.77999878000003</c:v>
                </c:pt>
                <c:pt idx="1837">
                  <c:v>461.98001098999998</c:v>
                </c:pt>
                <c:pt idx="1838">
                  <c:v>462.19000244</c:v>
                </c:pt>
                <c:pt idx="1839">
                  <c:v>462.39001465000001</c:v>
                </c:pt>
                <c:pt idx="1840">
                  <c:v>462.60000609999997</c:v>
                </c:pt>
                <c:pt idx="1841">
                  <c:v>462.79998778999999</c:v>
                </c:pt>
                <c:pt idx="1842">
                  <c:v>463.01000977000001</c:v>
                </c:pt>
                <c:pt idx="1843">
                  <c:v>463.20999146000003</c:v>
                </c:pt>
                <c:pt idx="1844">
                  <c:v>463.42001342999998</c:v>
                </c:pt>
                <c:pt idx="1845">
                  <c:v>463.63000488</c:v>
                </c:pt>
                <c:pt idx="1846">
                  <c:v>463.83999634000003</c:v>
                </c:pt>
                <c:pt idx="1847">
                  <c:v>464.04000853999997</c:v>
                </c:pt>
                <c:pt idx="1848">
                  <c:v>464.25</c:v>
                </c:pt>
                <c:pt idx="1849">
                  <c:v>464.45999146000003</c:v>
                </c:pt>
                <c:pt idx="1850">
                  <c:v>464.67001342999998</c:v>
                </c:pt>
                <c:pt idx="1851">
                  <c:v>464.88000488</c:v>
                </c:pt>
                <c:pt idx="1852">
                  <c:v>465.08999634000003</c:v>
                </c:pt>
                <c:pt idx="1853">
                  <c:v>465.29998778999999</c:v>
                </c:pt>
                <c:pt idx="1854">
                  <c:v>465.51000977000001</c:v>
                </c:pt>
                <c:pt idx="1855">
                  <c:v>465.72000121999997</c:v>
                </c:pt>
                <c:pt idx="1856">
                  <c:v>465.92999268</c:v>
                </c:pt>
                <c:pt idx="1857">
                  <c:v>466.14999390000003</c:v>
                </c:pt>
                <c:pt idx="1858">
                  <c:v>466.35998534999999</c:v>
                </c:pt>
                <c:pt idx="1859">
                  <c:v>466.57000732</c:v>
                </c:pt>
                <c:pt idx="1860">
                  <c:v>466.79000853999997</c:v>
                </c:pt>
                <c:pt idx="1861">
                  <c:v>467</c:v>
                </c:pt>
                <c:pt idx="1862">
                  <c:v>467.20999146000003</c:v>
                </c:pt>
                <c:pt idx="1863">
                  <c:v>467.42999268</c:v>
                </c:pt>
                <c:pt idx="1864">
                  <c:v>467.64001465000001</c:v>
                </c:pt>
                <c:pt idx="1865">
                  <c:v>467.85998534999999</c:v>
                </c:pt>
                <c:pt idx="1866">
                  <c:v>468.07000732</c:v>
                </c:pt>
                <c:pt idx="1867">
                  <c:v>468.29000853999997</c:v>
                </c:pt>
                <c:pt idx="1868">
                  <c:v>468.5</c:v>
                </c:pt>
                <c:pt idx="1869">
                  <c:v>468.72000121999997</c:v>
                </c:pt>
                <c:pt idx="1870">
                  <c:v>468.94000244</c:v>
                </c:pt>
                <c:pt idx="1871">
                  <c:v>469.14999390000003</c:v>
                </c:pt>
                <c:pt idx="1872">
                  <c:v>469.36999512</c:v>
                </c:pt>
                <c:pt idx="1873">
                  <c:v>469.58999634000003</c:v>
                </c:pt>
                <c:pt idx="1874">
                  <c:v>469.79998778999999</c:v>
                </c:pt>
                <c:pt idx="1875">
                  <c:v>470.01998901000002</c:v>
                </c:pt>
                <c:pt idx="1876">
                  <c:v>470.23999022999999</c:v>
                </c:pt>
                <c:pt idx="1877">
                  <c:v>470.45999146000003</c:v>
                </c:pt>
                <c:pt idx="1878">
                  <c:v>470.67999268</c:v>
                </c:pt>
                <c:pt idx="1879">
                  <c:v>470.89999390000003</c:v>
                </c:pt>
                <c:pt idx="1880">
                  <c:v>471.11999512</c:v>
                </c:pt>
                <c:pt idx="1881">
                  <c:v>471.33999634000003</c:v>
                </c:pt>
                <c:pt idx="1882">
                  <c:v>471.55999756</c:v>
                </c:pt>
                <c:pt idx="1883">
                  <c:v>471.77999878000003</c:v>
                </c:pt>
                <c:pt idx="1884">
                  <c:v>472</c:v>
                </c:pt>
                <c:pt idx="1885">
                  <c:v>472.22000121999997</c:v>
                </c:pt>
                <c:pt idx="1886">
                  <c:v>472.44000244</c:v>
                </c:pt>
                <c:pt idx="1887">
                  <c:v>472.66000365999997</c:v>
                </c:pt>
                <c:pt idx="1888">
                  <c:v>472.88000488</c:v>
                </c:pt>
                <c:pt idx="1889">
                  <c:v>473.10998534999999</c:v>
                </c:pt>
                <c:pt idx="1890">
                  <c:v>473.32998657000002</c:v>
                </c:pt>
                <c:pt idx="1891">
                  <c:v>473.54998778999999</c:v>
                </c:pt>
                <c:pt idx="1892">
                  <c:v>473.77999878000003</c:v>
                </c:pt>
                <c:pt idx="1893">
                  <c:v>474</c:v>
                </c:pt>
                <c:pt idx="1894">
                  <c:v>474.22000121999997</c:v>
                </c:pt>
                <c:pt idx="1895">
                  <c:v>474.45001221000001</c:v>
                </c:pt>
                <c:pt idx="1896">
                  <c:v>474.67001342999998</c:v>
                </c:pt>
                <c:pt idx="1897">
                  <c:v>474.89001465000001</c:v>
                </c:pt>
                <c:pt idx="1898">
                  <c:v>475.11999512</c:v>
                </c:pt>
                <c:pt idx="1899">
                  <c:v>475.33999634000003</c:v>
                </c:pt>
                <c:pt idx="1900">
                  <c:v>475.57000732</c:v>
                </c:pt>
                <c:pt idx="1901">
                  <c:v>475.79000853999997</c:v>
                </c:pt>
                <c:pt idx="1902">
                  <c:v>476.01998901000002</c:v>
                </c:pt>
                <c:pt idx="1903">
                  <c:v>476.25</c:v>
                </c:pt>
                <c:pt idx="1904">
                  <c:v>476.47000121999997</c:v>
                </c:pt>
                <c:pt idx="1905">
                  <c:v>476.70001221000001</c:v>
                </c:pt>
                <c:pt idx="1906">
                  <c:v>476.92001342999998</c:v>
                </c:pt>
                <c:pt idx="1907">
                  <c:v>477.14999390000003</c:v>
                </c:pt>
                <c:pt idx="1908">
                  <c:v>477.38000488</c:v>
                </c:pt>
                <c:pt idx="1909">
                  <c:v>477.60000609999997</c:v>
                </c:pt>
                <c:pt idx="1910">
                  <c:v>477.82998657000002</c:v>
                </c:pt>
                <c:pt idx="1911">
                  <c:v>478.05999756</c:v>
                </c:pt>
                <c:pt idx="1912">
                  <c:v>478.29000853999997</c:v>
                </c:pt>
                <c:pt idx="1913">
                  <c:v>478.51998901000002</c:v>
                </c:pt>
                <c:pt idx="1914">
                  <c:v>478.73999022999999</c:v>
                </c:pt>
                <c:pt idx="1915">
                  <c:v>478.97000121999997</c:v>
                </c:pt>
                <c:pt idx="1916">
                  <c:v>479.20001221000001</c:v>
                </c:pt>
                <c:pt idx="1917">
                  <c:v>479.42999268</c:v>
                </c:pt>
                <c:pt idx="1918">
                  <c:v>479.66000365999997</c:v>
                </c:pt>
                <c:pt idx="1919">
                  <c:v>479.89001465000001</c:v>
                </c:pt>
                <c:pt idx="1920">
                  <c:v>480.11999512</c:v>
                </c:pt>
                <c:pt idx="1921">
                  <c:v>480.35000609999997</c:v>
                </c:pt>
                <c:pt idx="1922">
                  <c:v>480.57998657000002</c:v>
                </c:pt>
                <c:pt idx="1923">
                  <c:v>480.80999756</c:v>
                </c:pt>
                <c:pt idx="1924">
                  <c:v>481.04000853999997</c:v>
                </c:pt>
                <c:pt idx="1925">
                  <c:v>481.26998901000002</c:v>
                </c:pt>
                <c:pt idx="1926">
                  <c:v>481.5</c:v>
                </c:pt>
                <c:pt idx="1927">
                  <c:v>481.73001098999998</c:v>
                </c:pt>
                <c:pt idx="1928">
                  <c:v>481.95999146000003</c:v>
                </c:pt>
                <c:pt idx="1929">
                  <c:v>482.20001221000001</c:v>
                </c:pt>
                <c:pt idx="1930">
                  <c:v>482.42999268</c:v>
                </c:pt>
                <c:pt idx="1931">
                  <c:v>482.66000365999997</c:v>
                </c:pt>
                <c:pt idx="1932">
                  <c:v>482.89001465000001</c:v>
                </c:pt>
                <c:pt idx="1933">
                  <c:v>483.11999512</c:v>
                </c:pt>
                <c:pt idx="1934">
                  <c:v>483.35000609999997</c:v>
                </c:pt>
                <c:pt idx="1935">
                  <c:v>483.58999634000003</c:v>
                </c:pt>
                <c:pt idx="1936">
                  <c:v>483.82000732</c:v>
                </c:pt>
                <c:pt idx="1937">
                  <c:v>484.04998778999999</c:v>
                </c:pt>
                <c:pt idx="1938">
                  <c:v>484.29000853999997</c:v>
                </c:pt>
                <c:pt idx="1939">
                  <c:v>484.51998901000002</c:v>
                </c:pt>
                <c:pt idx="1940">
                  <c:v>484.75</c:v>
                </c:pt>
                <c:pt idx="1941">
                  <c:v>484.98001098999998</c:v>
                </c:pt>
                <c:pt idx="1942">
                  <c:v>485.22000121999997</c:v>
                </c:pt>
                <c:pt idx="1943">
                  <c:v>485.45001221000001</c:v>
                </c:pt>
                <c:pt idx="1944">
                  <c:v>485.67999268</c:v>
                </c:pt>
                <c:pt idx="1945">
                  <c:v>485.92001342999998</c:v>
                </c:pt>
                <c:pt idx="1946">
                  <c:v>486.14999390000003</c:v>
                </c:pt>
                <c:pt idx="1947">
                  <c:v>486.38000488</c:v>
                </c:pt>
                <c:pt idx="1948">
                  <c:v>486.61999512</c:v>
                </c:pt>
                <c:pt idx="1949">
                  <c:v>486.85000609999997</c:v>
                </c:pt>
                <c:pt idx="1950">
                  <c:v>487.08999634000003</c:v>
                </c:pt>
                <c:pt idx="1951">
                  <c:v>487.32000732</c:v>
                </c:pt>
                <c:pt idx="1952">
                  <c:v>487.54998778999999</c:v>
                </c:pt>
                <c:pt idx="1953">
                  <c:v>487.79000853999997</c:v>
                </c:pt>
                <c:pt idx="1954">
                  <c:v>488.02999878000003</c:v>
                </c:pt>
                <c:pt idx="1955">
                  <c:v>488.26000977000001</c:v>
                </c:pt>
                <c:pt idx="1956">
                  <c:v>488.5</c:v>
                </c:pt>
                <c:pt idx="1957">
                  <c:v>488.73001098999998</c:v>
                </c:pt>
                <c:pt idx="1958">
                  <c:v>488.97000121999997</c:v>
                </c:pt>
                <c:pt idx="1959">
                  <c:v>489.20999146000003</c:v>
                </c:pt>
                <c:pt idx="1960">
                  <c:v>489.44000244</c:v>
                </c:pt>
                <c:pt idx="1961">
                  <c:v>489.67999268</c:v>
                </c:pt>
                <c:pt idx="1962">
                  <c:v>489.92001342999998</c:v>
                </c:pt>
                <c:pt idx="1963">
                  <c:v>490.14999390000003</c:v>
                </c:pt>
                <c:pt idx="1964">
                  <c:v>490.39001465000001</c:v>
                </c:pt>
                <c:pt idx="1965">
                  <c:v>490.63000488</c:v>
                </c:pt>
                <c:pt idx="1966">
                  <c:v>490.86999512</c:v>
                </c:pt>
                <c:pt idx="1967">
                  <c:v>491.10000609999997</c:v>
                </c:pt>
                <c:pt idx="1968">
                  <c:v>491.33999634000003</c:v>
                </c:pt>
                <c:pt idx="1969">
                  <c:v>491.57998657000002</c:v>
                </c:pt>
                <c:pt idx="1970">
                  <c:v>491.82000732</c:v>
                </c:pt>
                <c:pt idx="1971">
                  <c:v>492.05999756</c:v>
                </c:pt>
                <c:pt idx="1972">
                  <c:v>492.29998778999999</c:v>
                </c:pt>
                <c:pt idx="1973">
                  <c:v>492.52999878000003</c:v>
                </c:pt>
                <c:pt idx="1974">
                  <c:v>492.76998901000002</c:v>
                </c:pt>
                <c:pt idx="1975">
                  <c:v>493.01000977000001</c:v>
                </c:pt>
                <c:pt idx="1976">
                  <c:v>493.25</c:v>
                </c:pt>
                <c:pt idx="1977">
                  <c:v>493.48999022999999</c:v>
                </c:pt>
                <c:pt idx="1978">
                  <c:v>493.73001098999998</c:v>
                </c:pt>
                <c:pt idx="1979">
                  <c:v>493.97000121999997</c:v>
                </c:pt>
                <c:pt idx="1980">
                  <c:v>494.20999146000003</c:v>
                </c:pt>
                <c:pt idx="1981">
                  <c:v>494.45001221000001</c:v>
                </c:pt>
                <c:pt idx="1982">
                  <c:v>494.69000244</c:v>
                </c:pt>
                <c:pt idx="1983">
                  <c:v>494.92999268</c:v>
                </c:pt>
                <c:pt idx="1984">
                  <c:v>495.17001342999998</c:v>
                </c:pt>
                <c:pt idx="1985">
                  <c:v>495.41000365999997</c:v>
                </c:pt>
                <c:pt idx="1986">
                  <c:v>495.64999390000003</c:v>
                </c:pt>
                <c:pt idx="1987">
                  <c:v>495.89001465000001</c:v>
                </c:pt>
                <c:pt idx="1988">
                  <c:v>496.13000488</c:v>
                </c:pt>
                <c:pt idx="1989">
                  <c:v>496.36999512</c:v>
                </c:pt>
                <c:pt idx="1990">
                  <c:v>496.61999512</c:v>
                </c:pt>
                <c:pt idx="1991">
                  <c:v>496.85998534999999</c:v>
                </c:pt>
                <c:pt idx="1992">
                  <c:v>497.10000609999997</c:v>
                </c:pt>
                <c:pt idx="1993">
                  <c:v>497.33999634000003</c:v>
                </c:pt>
                <c:pt idx="1994">
                  <c:v>497.57998657000002</c:v>
                </c:pt>
                <c:pt idx="1995">
                  <c:v>497.82000732</c:v>
                </c:pt>
                <c:pt idx="1996">
                  <c:v>498.07000732</c:v>
                </c:pt>
                <c:pt idx="1997">
                  <c:v>498.30999756</c:v>
                </c:pt>
                <c:pt idx="1998">
                  <c:v>498.54998778999999</c:v>
                </c:pt>
                <c:pt idx="1999">
                  <c:v>498.79998778999999</c:v>
                </c:pt>
              </c:numCache>
            </c:numRef>
          </c:yVal>
          <c:smooth val="1"/>
          <c:extLst>
            <c:ext xmlns:c16="http://schemas.microsoft.com/office/drawing/2014/chart" uri="{C3380CC4-5D6E-409C-BE32-E72D297353CC}">
              <c16:uniqueId val="{00000001-0555-4CF6-ABEF-04C79482BCEA}"/>
            </c:ext>
          </c:extLst>
        </c:ser>
        <c:ser>
          <c:idx val="2"/>
          <c:order val="2"/>
          <c:tx>
            <c:v>Stock T1</c:v>
          </c:tx>
          <c:spPr>
            <a:ln w="25400" cap="rnd">
              <a:solidFill>
                <a:schemeClr val="tx1"/>
              </a:solidFill>
              <a:round/>
            </a:ln>
            <a:effectLst/>
          </c:spPr>
          <c:marker>
            <c:symbol val="none"/>
          </c:marker>
          <c:xVal>
            <c:numRef>
              <c:f>Stock_THOR!$N$3:$N$2002</c:f>
              <c:numCache>
                <c:formatCode>0.00E+00</c:formatCode>
                <c:ptCount val="2000"/>
                <c:pt idx="0">
                  <c:v>-70.520019529999985</c:v>
                </c:pt>
                <c:pt idx="1">
                  <c:v>-70.520019529999985</c:v>
                </c:pt>
                <c:pt idx="2">
                  <c:v>-70.520019529999985</c:v>
                </c:pt>
                <c:pt idx="3">
                  <c:v>-70.520019529999985</c:v>
                </c:pt>
                <c:pt idx="4">
                  <c:v>-70.520019529999985</c:v>
                </c:pt>
                <c:pt idx="5">
                  <c:v>-70.520019529999985</c:v>
                </c:pt>
                <c:pt idx="6">
                  <c:v>-70.520019529999985</c:v>
                </c:pt>
                <c:pt idx="7">
                  <c:v>-70.520019529999985</c:v>
                </c:pt>
                <c:pt idx="8">
                  <c:v>-70.520019529999985</c:v>
                </c:pt>
                <c:pt idx="9">
                  <c:v>-70.520019529999985</c:v>
                </c:pt>
                <c:pt idx="10">
                  <c:v>-70.520019529999985</c:v>
                </c:pt>
                <c:pt idx="11">
                  <c:v>-70.520019529999985</c:v>
                </c:pt>
                <c:pt idx="12">
                  <c:v>-70.520019529999985</c:v>
                </c:pt>
                <c:pt idx="13">
                  <c:v>-70.520019529999985</c:v>
                </c:pt>
                <c:pt idx="14">
                  <c:v>-70.510009769999982</c:v>
                </c:pt>
                <c:pt idx="15">
                  <c:v>-70.510009769999982</c:v>
                </c:pt>
                <c:pt idx="16">
                  <c:v>-70.510009769999982</c:v>
                </c:pt>
                <c:pt idx="17">
                  <c:v>-70.510009769999982</c:v>
                </c:pt>
                <c:pt idx="18">
                  <c:v>-70.510009769999982</c:v>
                </c:pt>
                <c:pt idx="19">
                  <c:v>-70.510009769999982</c:v>
                </c:pt>
                <c:pt idx="20">
                  <c:v>-70.510009769999982</c:v>
                </c:pt>
                <c:pt idx="21">
                  <c:v>-70.510009769999982</c:v>
                </c:pt>
                <c:pt idx="22">
                  <c:v>-70.510009769999982</c:v>
                </c:pt>
                <c:pt idx="23">
                  <c:v>-70.510009769999982</c:v>
                </c:pt>
                <c:pt idx="24">
                  <c:v>-70.500015259999969</c:v>
                </c:pt>
                <c:pt idx="25">
                  <c:v>-70.500015259999969</c:v>
                </c:pt>
                <c:pt idx="26">
                  <c:v>-70.500015259999969</c:v>
                </c:pt>
                <c:pt idx="27">
                  <c:v>-70.500015259999969</c:v>
                </c:pt>
                <c:pt idx="28">
                  <c:v>-70.500015259999969</c:v>
                </c:pt>
                <c:pt idx="29">
                  <c:v>-70.500015259999969</c:v>
                </c:pt>
                <c:pt idx="30">
                  <c:v>-70.490020749999985</c:v>
                </c:pt>
                <c:pt idx="31">
                  <c:v>-70.490020749999985</c:v>
                </c:pt>
                <c:pt idx="32">
                  <c:v>-70.490020749999985</c:v>
                </c:pt>
                <c:pt idx="33">
                  <c:v>-70.490020749999985</c:v>
                </c:pt>
                <c:pt idx="34">
                  <c:v>-70.480010989999982</c:v>
                </c:pt>
                <c:pt idx="35">
                  <c:v>-70.480010989999982</c:v>
                </c:pt>
                <c:pt idx="36">
                  <c:v>-70.480010989999982</c:v>
                </c:pt>
                <c:pt idx="37">
                  <c:v>-70.480010989999982</c:v>
                </c:pt>
                <c:pt idx="38">
                  <c:v>-70.47001647999997</c:v>
                </c:pt>
                <c:pt idx="39">
                  <c:v>-70.47001647999997</c:v>
                </c:pt>
                <c:pt idx="40">
                  <c:v>-70.460006719999996</c:v>
                </c:pt>
                <c:pt idx="41">
                  <c:v>-70.460006719999996</c:v>
                </c:pt>
                <c:pt idx="42">
                  <c:v>-70.460006719999996</c:v>
                </c:pt>
                <c:pt idx="43">
                  <c:v>-70.450012209999983</c:v>
                </c:pt>
                <c:pt idx="44">
                  <c:v>-70.450012209999983</c:v>
                </c:pt>
                <c:pt idx="45">
                  <c:v>-70.44001769999997</c:v>
                </c:pt>
                <c:pt idx="46">
                  <c:v>-70.44001769999997</c:v>
                </c:pt>
                <c:pt idx="47">
                  <c:v>-70.430007939999996</c:v>
                </c:pt>
                <c:pt idx="48">
                  <c:v>-70.430007939999996</c:v>
                </c:pt>
                <c:pt idx="49">
                  <c:v>-70.420013429999983</c:v>
                </c:pt>
                <c:pt idx="50">
                  <c:v>-70.420013429999983</c:v>
                </c:pt>
                <c:pt idx="51">
                  <c:v>-70.41001891999997</c:v>
                </c:pt>
                <c:pt idx="52">
                  <c:v>-70.41001891999997</c:v>
                </c:pt>
                <c:pt idx="53">
                  <c:v>-70.400009159999996</c:v>
                </c:pt>
                <c:pt idx="54">
                  <c:v>-70.400009159999996</c:v>
                </c:pt>
                <c:pt idx="55">
                  <c:v>-70.390014649999983</c:v>
                </c:pt>
                <c:pt idx="56">
                  <c:v>-70.380020139999971</c:v>
                </c:pt>
                <c:pt idx="57">
                  <c:v>-70.380020139999971</c:v>
                </c:pt>
                <c:pt idx="58">
                  <c:v>-70.370010379999997</c:v>
                </c:pt>
                <c:pt idx="59">
                  <c:v>-70.360015869999984</c:v>
                </c:pt>
                <c:pt idx="60">
                  <c:v>-70.360015869999984</c:v>
                </c:pt>
                <c:pt idx="61">
                  <c:v>-70.350006109999981</c:v>
                </c:pt>
                <c:pt idx="62">
                  <c:v>-70.340011599999997</c:v>
                </c:pt>
                <c:pt idx="63">
                  <c:v>-70.330017089999984</c:v>
                </c:pt>
                <c:pt idx="64">
                  <c:v>-70.320007329999981</c:v>
                </c:pt>
                <c:pt idx="65">
                  <c:v>-70.310012819999997</c:v>
                </c:pt>
                <c:pt idx="66">
                  <c:v>-70.310012819999997</c:v>
                </c:pt>
                <c:pt idx="67">
                  <c:v>-70.300018309999984</c:v>
                </c:pt>
                <c:pt idx="68">
                  <c:v>-70.290008549999982</c:v>
                </c:pt>
                <c:pt idx="69">
                  <c:v>-70.280014039999969</c:v>
                </c:pt>
                <c:pt idx="70">
                  <c:v>-70.270019529999985</c:v>
                </c:pt>
                <c:pt idx="71">
                  <c:v>-70.260009769999982</c:v>
                </c:pt>
                <c:pt idx="72">
                  <c:v>-70.250015259999969</c:v>
                </c:pt>
                <c:pt idx="73">
                  <c:v>-70.230010989999982</c:v>
                </c:pt>
                <c:pt idx="74">
                  <c:v>-70.22001647999997</c:v>
                </c:pt>
                <c:pt idx="75">
                  <c:v>-70.210006719999996</c:v>
                </c:pt>
                <c:pt idx="76">
                  <c:v>-70.200012209999983</c:v>
                </c:pt>
                <c:pt idx="77">
                  <c:v>-70.19001769999997</c:v>
                </c:pt>
                <c:pt idx="78">
                  <c:v>-70.180007939999996</c:v>
                </c:pt>
                <c:pt idx="79">
                  <c:v>-70.16001891999997</c:v>
                </c:pt>
                <c:pt idx="80">
                  <c:v>-70.150009159999996</c:v>
                </c:pt>
                <c:pt idx="81">
                  <c:v>-70.140014649999983</c:v>
                </c:pt>
                <c:pt idx="82">
                  <c:v>-70.120010379999997</c:v>
                </c:pt>
                <c:pt idx="83">
                  <c:v>-70.110015869999984</c:v>
                </c:pt>
                <c:pt idx="84">
                  <c:v>-70.090011599999997</c:v>
                </c:pt>
                <c:pt idx="85">
                  <c:v>-70.080017089999984</c:v>
                </c:pt>
                <c:pt idx="86">
                  <c:v>-70.060012819999997</c:v>
                </c:pt>
                <c:pt idx="87">
                  <c:v>-70.050018309999984</c:v>
                </c:pt>
                <c:pt idx="88">
                  <c:v>-70.030014039999969</c:v>
                </c:pt>
                <c:pt idx="89">
                  <c:v>-70.020019529999985</c:v>
                </c:pt>
                <c:pt idx="90">
                  <c:v>-70.000015259999969</c:v>
                </c:pt>
                <c:pt idx="91">
                  <c:v>-69.980010989999982</c:v>
                </c:pt>
                <c:pt idx="92">
                  <c:v>-69.97001647999997</c:v>
                </c:pt>
                <c:pt idx="93">
                  <c:v>-69.950012209999983</c:v>
                </c:pt>
                <c:pt idx="94">
                  <c:v>-69.930007939999996</c:v>
                </c:pt>
                <c:pt idx="95">
                  <c:v>-69.91001891999997</c:v>
                </c:pt>
                <c:pt idx="96">
                  <c:v>-69.890014649999983</c:v>
                </c:pt>
                <c:pt idx="97">
                  <c:v>-69.880020139999971</c:v>
                </c:pt>
                <c:pt idx="98">
                  <c:v>-69.860015869999984</c:v>
                </c:pt>
                <c:pt idx="99">
                  <c:v>-69.840011599999997</c:v>
                </c:pt>
                <c:pt idx="100">
                  <c:v>-69.820007329999981</c:v>
                </c:pt>
                <c:pt idx="101">
                  <c:v>-69.800018309999984</c:v>
                </c:pt>
                <c:pt idx="102">
                  <c:v>-69.770019529999985</c:v>
                </c:pt>
                <c:pt idx="103">
                  <c:v>-69.750015259999969</c:v>
                </c:pt>
                <c:pt idx="104">
                  <c:v>-69.730010989999982</c:v>
                </c:pt>
                <c:pt idx="105">
                  <c:v>-69.710006719999996</c:v>
                </c:pt>
                <c:pt idx="106">
                  <c:v>-69.69001769999997</c:v>
                </c:pt>
                <c:pt idx="107">
                  <c:v>-69.66001891999997</c:v>
                </c:pt>
                <c:pt idx="108">
                  <c:v>-69.640014649999983</c:v>
                </c:pt>
                <c:pt idx="109">
                  <c:v>-69.620010379999997</c:v>
                </c:pt>
                <c:pt idx="110">
                  <c:v>-69.590011599999997</c:v>
                </c:pt>
                <c:pt idx="111">
                  <c:v>-69.570007329999981</c:v>
                </c:pt>
                <c:pt idx="112">
                  <c:v>-69.540008549999982</c:v>
                </c:pt>
                <c:pt idx="113">
                  <c:v>-69.520019529999985</c:v>
                </c:pt>
                <c:pt idx="114">
                  <c:v>-69.490020749999985</c:v>
                </c:pt>
                <c:pt idx="115">
                  <c:v>-69.47001647999997</c:v>
                </c:pt>
                <c:pt idx="116">
                  <c:v>-69.44001769999997</c:v>
                </c:pt>
                <c:pt idx="117">
                  <c:v>-69.41001891999997</c:v>
                </c:pt>
                <c:pt idx="118">
                  <c:v>-69.380020139999971</c:v>
                </c:pt>
                <c:pt idx="119">
                  <c:v>-69.360015869999984</c:v>
                </c:pt>
                <c:pt idx="120">
                  <c:v>-69.330017089999984</c:v>
                </c:pt>
                <c:pt idx="121">
                  <c:v>-69.300018309999984</c:v>
                </c:pt>
                <c:pt idx="122">
                  <c:v>-69.270019529999985</c:v>
                </c:pt>
                <c:pt idx="123">
                  <c:v>-69.240020749999985</c:v>
                </c:pt>
                <c:pt idx="124">
                  <c:v>-69.210006719999996</c:v>
                </c:pt>
                <c:pt idx="125">
                  <c:v>-69.180007939999996</c:v>
                </c:pt>
                <c:pt idx="126">
                  <c:v>-69.150009159999996</c:v>
                </c:pt>
                <c:pt idx="127">
                  <c:v>-69.110015869999984</c:v>
                </c:pt>
                <c:pt idx="128">
                  <c:v>-69.080017089999984</c:v>
                </c:pt>
                <c:pt idx="129">
                  <c:v>-69.050018309999984</c:v>
                </c:pt>
                <c:pt idx="130">
                  <c:v>-69.020019529999985</c:v>
                </c:pt>
                <c:pt idx="131">
                  <c:v>-68.980010989999982</c:v>
                </c:pt>
                <c:pt idx="132">
                  <c:v>-68.950012209999983</c:v>
                </c:pt>
                <c:pt idx="133">
                  <c:v>-68.91001891999997</c:v>
                </c:pt>
                <c:pt idx="134">
                  <c:v>-68.880020139999971</c:v>
                </c:pt>
                <c:pt idx="135">
                  <c:v>-68.840011599999997</c:v>
                </c:pt>
                <c:pt idx="136">
                  <c:v>-68.800018309999984</c:v>
                </c:pt>
                <c:pt idx="137">
                  <c:v>-68.770019529999985</c:v>
                </c:pt>
                <c:pt idx="138">
                  <c:v>-68.730010989999982</c:v>
                </c:pt>
                <c:pt idx="139">
                  <c:v>-68.69001769999997</c:v>
                </c:pt>
                <c:pt idx="140">
                  <c:v>-68.650009159999996</c:v>
                </c:pt>
                <c:pt idx="141">
                  <c:v>-68.610015869999984</c:v>
                </c:pt>
                <c:pt idx="142">
                  <c:v>-68.580017089999984</c:v>
                </c:pt>
                <c:pt idx="143">
                  <c:v>-68.540008549999982</c:v>
                </c:pt>
                <c:pt idx="144">
                  <c:v>-68.490020749999985</c:v>
                </c:pt>
                <c:pt idx="145">
                  <c:v>-68.450012209999983</c:v>
                </c:pt>
                <c:pt idx="146">
                  <c:v>-68.41001891999997</c:v>
                </c:pt>
                <c:pt idx="147">
                  <c:v>-68.360000609999986</c:v>
                </c:pt>
                <c:pt idx="148">
                  <c:v>-68.320007319999974</c:v>
                </c:pt>
                <c:pt idx="149">
                  <c:v>-68.270004269999959</c:v>
                </c:pt>
                <c:pt idx="150">
                  <c:v>-68.230010979999975</c:v>
                </c:pt>
                <c:pt idx="151">
                  <c:v>-68.18000792999996</c:v>
                </c:pt>
                <c:pt idx="152">
                  <c:v>-68.139999389999986</c:v>
                </c:pt>
                <c:pt idx="153">
                  <c:v>-68.089996339999971</c:v>
                </c:pt>
                <c:pt idx="154">
                  <c:v>-68.050003049999987</c:v>
                </c:pt>
                <c:pt idx="155">
                  <c:v>-67.999999999999972</c:v>
                </c:pt>
                <c:pt idx="156">
                  <c:v>-67.949996949999985</c:v>
                </c:pt>
                <c:pt idx="157">
                  <c:v>-67.90000914999996</c:v>
                </c:pt>
                <c:pt idx="158">
                  <c:v>-67.860000609999986</c:v>
                </c:pt>
                <c:pt idx="159">
                  <c:v>-67.809997559999971</c:v>
                </c:pt>
                <c:pt idx="160">
                  <c:v>-67.760009759999974</c:v>
                </c:pt>
                <c:pt idx="161">
                  <c:v>-67.710006709999959</c:v>
                </c:pt>
                <c:pt idx="162">
                  <c:v>-67.65000914999996</c:v>
                </c:pt>
                <c:pt idx="163">
                  <c:v>-67.600006099999973</c:v>
                </c:pt>
                <c:pt idx="164">
                  <c:v>-67.550003049999987</c:v>
                </c:pt>
                <c:pt idx="165">
                  <c:v>-67.499999999999972</c:v>
                </c:pt>
                <c:pt idx="166">
                  <c:v>-67.440002439999972</c:v>
                </c:pt>
                <c:pt idx="167">
                  <c:v>-67.389999389999986</c:v>
                </c:pt>
                <c:pt idx="168">
                  <c:v>-67.339996339999971</c:v>
                </c:pt>
                <c:pt idx="169">
                  <c:v>-67.279998779999971</c:v>
                </c:pt>
                <c:pt idx="170">
                  <c:v>-67.209991460000026</c:v>
                </c:pt>
                <c:pt idx="171">
                  <c:v>-67.159988410000039</c:v>
                </c:pt>
                <c:pt idx="172">
                  <c:v>-67.09999085000004</c:v>
                </c:pt>
                <c:pt idx="173">
                  <c:v>-67.039993290000041</c:v>
                </c:pt>
                <c:pt idx="174">
                  <c:v>-66.979995730000013</c:v>
                </c:pt>
                <c:pt idx="175">
                  <c:v>-66.919998170000014</c:v>
                </c:pt>
                <c:pt idx="176">
                  <c:v>-66.860000610000014</c:v>
                </c:pt>
                <c:pt idx="177">
                  <c:v>-66.799987800000025</c:v>
                </c:pt>
                <c:pt idx="178">
                  <c:v>-66.739990240000026</c:v>
                </c:pt>
                <c:pt idx="179">
                  <c:v>-66.679992680000026</c:v>
                </c:pt>
                <c:pt idx="180">
                  <c:v>-66.619995120000027</c:v>
                </c:pt>
                <c:pt idx="181">
                  <c:v>-66.549987800000025</c:v>
                </c:pt>
                <c:pt idx="182">
                  <c:v>-66.489990240000026</c:v>
                </c:pt>
                <c:pt idx="183">
                  <c:v>-66.429992680000026</c:v>
                </c:pt>
                <c:pt idx="184">
                  <c:v>-66.360000610000014</c:v>
                </c:pt>
                <c:pt idx="185">
                  <c:v>-66.29000855000001</c:v>
                </c:pt>
                <c:pt idx="186">
                  <c:v>-66.220016479999998</c:v>
                </c:pt>
                <c:pt idx="187">
                  <c:v>-66.150009160000025</c:v>
                </c:pt>
                <c:pt idx="188">
                  <c:v>-66.080017090000013</c:v>
                </c:pt>
                <c:pt idx="189">
                  <c:v>-66.010009770000011</c:v>
                </c:pt>
                <c:pt idx="190">
                  <c:v>-65.940017699999999</c:v>
                </c:pt>
                <c:pt idx="191">
                  <c:v>-65.870010380000025</c:v>
                </c:pt>
                <c:pt idx="192">
                  <c:v>-65.800018310000013</c:v>
                </c:pt>
                <c:pt idx="193">
                  <c:v>-65.730010990000011</c:v>
                </c:pt>
                <c:pt idx="194">
                  <c:v>-65.660018919999999</c:v>
                </c:pt>
                <c:pt idx="195">
                  <c:v>-65.580017090000013</c:v>
                </c:pt>
                <c:pt idx="196">
                  <c:v>-65.510009770000011</c:v>
                </c:pt>
                <c:pt idx="197">
                  <c:v>-65.430007929999988</c:v>
                </c:pt>
                <c:pt idx="198">
                  <c:v>-65.350006100000002</c:v>
                </c:pt>
                <c:pt idx="199">
                  <c:v>-65.270004270000015</c:v>
                </c:pt>
                <c:pt idx="200">
                  <c:v>-65.200012200000003</c:v>
                </c:pt>
                <c:pt idx="201">
                  <c:v>-65.120010369999989</c:v>
                </c:pt>
                <c:pt idx="202">
                  <c:v>-65.040008540000002</c:v>
                </c:pt>
                <c:pt idx="203">
                  <c:v>-64.960006709999988</c:v>
                </c:pt>
                <c:pt idx="204">
                  <c:v>-64.880004880000001</c:v>
                </c:pt>
                <c:pt idx="205">
                  <c:v>-64.800003050000015</c:v>
                </c:pt>
                <c:pt idx="206">
                  <c:v>-64.72000122</c:v>
                </c:pt>
                <c:pt idx="207">
                  <c:v>-64.639999390000014</c:v>
                </c:pt>
                <c:pt idx="208">
                  <c:v>-64.559997559999999</c:v>
                </c:pt>
                <c:pt idx="209">
                  <c:v>-64.459991459999998</c:v>
                </c:pt>
                <c:pt idx="210">
                  <c:v>-64.379989630000011</c:v>
                </c:pt>
                <c:pt idx="211">
                  <c:v>-64.289993290000012</c:v>
                </c:pt>
                <c:pt idx="212">
                  <c:v>-64.209991459999998</c:v>
                </c:pt>
                <c:pt idx="213">
                  <c:v>-64.119995119999999</c:v>
                </c:pt>
                <c:pt idx="214">
                  <c:v>-64.02999878</c:v>
                </c:pt>
                <c:pt idx="215">
                  <c:v>-63.940002440000001</c:v>
                </c:pt>
                <c:pt idx="216">
                  <c:v>-63.849990850000012</c:v>
                </c:pt>
                <c:pt idx="217">
                  <c:v>-63.759994510000013</c:v>
                </c:pt>
                <c:pt idx="218">
                  <c:v>-63.669998169999985</c:v>
                </c:pt>
                <c:pt idx="219">
                  <c:v>-63.580001829999986</c:v>
                </c:pt>
                <c:pt idx="220">
                  <c:v>-63.489990239999997</c:v>
                </c:pt>
                <c:pt idx="221">
                  <c:v>-63.399993899999998</c:v>
                </c:pt>
                <c:pt idx="222">
                  <c:v>-63.299987799999997</c:v>
                </c:pt>
                <c:pt idx="223">
                  <c:v>-63.199981689999987</c:v>
                </c:pt>
                <c:pt idx="224">
                  <c:v>-63.099990839999975</c:v>
                </c:pt>
                <c:pt idx="225">
                  <c:v>-63.009979249999986</c:v>
                </c:pt>
                <c:pt idx="226">
                  <c:v>-62.909988399999975</c:v>
                </c:pt>
                <c:pt idx="227">
                  <c:v>-62.809982300000001</c:v>
                </c:pt>
                <c:pt idx="228">
                  <c:v>-62.70999144999999</c:v>
                </c:pt>
                <c:pt idx="229">
                  <c:v>-62.609985349999988</c:v>
                </c:pt>
                <c:pt idx="230">
                  <c:v>-62.509979249999986</c:v>
                </c:pt>
                <c:pt idx="231">
                  <c:v>-62.409988399999975</c:v>
                </c:pt>
                <c:pt idx="232">
                  <c:v>-62.309982300000001</c:v>
                </c:pt>
                <c:pt idx="233">
                  <c:v>-62.20999144999999</c:v>
                </c:pt>
                <c:pt idx="234">
                  <c:v>-62.099990839999975</c:v>
                </c:pt>
                <c:pt idx="235">
                  <c:v>-61.999984740000002</c:v>
                </c:pt>
                <c:pt idx="236">
                  <c:v>-61.89997864</c:v>
                </c:pt>
                <c:pt idx="237">
                  <c:v>-61.789978029999986</c:v>
                </c:pt>
                <c:pt idx="238">
                  <c:v>-61.67999266999999</c:v>
                </c:pt>
                <c:pt idx="239">
                  <c:v>-61.579986569999988</c:v>
                </c:pt>
                <c:pt idx="240">
                  <c:v>-61.469985959999974</c:v>
                </c:pt>
                <c:pt idx="241">
                  <c:v>-61.359985349999988</c:v>
                </c:pt>
                <c:pt idx="242">
                  <c:v>-61.249984740000002</c:v>
                </c:pt>
                <c:pt idx="243">
                  <c:v>-61.139984129999988</c:v>
                </c:pt>
                <c:pt idx="244">
                  <c:v>-61.029983520000002</c:v>
                </c:pt>
                <c:pt idx="245">
                  <c:v>-60.919982909999987</c:v>
                </c:pt>
                <c:pt idx="246">
                  <c:v>-60.809982300000001</c:v>
                </c:pt>
                <c:pt idx="247">
                  <c:v>-60.689987179999974</c:v>
                </c:pt>
                <c:pt idx="248">
                  <c:v>-60.579986569999988</c:v>
                </c:pt>
                <c:pt idx="249">
                  <c:v>-60.469985959999974</c:v>
                </c:pt>
                <c:pt idx="250">
                  <c:v>-60.349990839999975</c:v>
                </c:pt>
                <c:pt idx="251">
                  <c:v>-60.229980469999987</c:v>
                </c:pt>
                <c:pt idx="252">
                  <c:v>-60.119979860000001</c:v>
                </c:pt>
                <c:pt idx="253">
                  <c:v>-59.999984740000002</c:v>
                </c:pt>
                <c:pt idx="254">
                  <c:v>-59.879989619999975</c:v>
                </c:pt>
                <c:pt idx="255">
                  <c:v>-59.759979249999986</c:v>
                </c:pt>
                <c:pt idx="256">
                  <c:v>-59.639984129999988</c:v>
                </c:pt>
                <c:pt idx="257">
                  <c:v>-59.519989009999989</c:v>
                </c:pt>
                <c:pt idx="258">
                  <c:v>-59.39997864</c:v>
                </c:pt>
                <c:pt idx="259">
                  <c:v>-59.279983520000002</c:v>
                </c:pt>
                <c:pt idx="260">
                  <c:v>-59.14997864</c:v>
                </c:pt>
                <c:pt idx="261">
                  <c:v>-59.039993290000012</c:v>
                </c:pt>
                <c:pt idx="262">
                  <c:v>-58.909988410000011</c:v>
                </c:pt>
                <c:pt idx="263">
                  <c:v>-58.789993290000012</c:v>
                </c:pt>
                <c:pt idx="264">
                  <c:v>-58.659988410000011</c:v>
                </c:pt>
                <c:pt idx="265">
                  <c:v>-58.539993290000012</c:v>
                </c:pt>
                <c:pt idx="266">
                  <c:v>-58.409988410000011</c:v>
                </c:pt>
                <c:pt idx="267">
                  <c:v>-58.27999878</c:v>
                </c:pt>
                <c:pt idx="268">
                  <c:v>-58.149993899999998</c:v>
                </c:pt>
                <c:pt idx="269">
                  <c:v>-58.019989019999997</c:v>
                </c:pt>
                <c:pt idx="270">
                  <c:v>-57.889999389999986</c:v>
                </c:pt>
                <c:pt idx="271">
                  <c:v>-57.759994510000013</c:v>
                </c:pt>
                <c:pt idx="272">
                  <c:v>-57.630004880000001</c:v>
                </c:pt>
                <c:pt idx="273">
                  <c:v>-57.5</c:v>
                </c:pt>
                <c:pt idx="274">
                  <c:v>-57.370010369999989</c:v>
                </c:pt>
                <c:pt idx="275">
                  <c:v>-57.230010980000003</c:v>
                </c:pt>
                <c:pt idx="276">
                  <c:v>-57.100006100000002</c:v>
                </c:pt>
                <c:pt idx="277">
                  <c:v>-56.960006709999988</c:v>
                </c:pt>
                <c:pt idx="278">
                  <c:v>-56.820007320000002</c:v>
                </c:pt>
                <c:pt idx="279">
                  <c:v>-56.690017699999999</c:v>
                </c:pt>
                <c:pt idx="280">
                  <c:v>-56.550018310000013</c:v>
                </c:pt>
                <c:pt idx="281">
                  <c:v>-56.410018919999999</c:v>
                </c:pt>
                <c:pt idx="282">
                  <c:v>-56.270019530000013</c:v>
                </c:pt>
                <c:pt idx="283">
                  <c:v>-56.130020139999999</c:v>
                </c:pt>
                <c:pt idx="284">
                  <c:v>-55.990020750000014</c:v>
                </c:pt>
                <c:pt idx="285">
                  <c:v>-55.85002136</c:v>
                </c:pt>
                <c:pt idx="286">
                  <c:v>-55.709991460000026</c:v>
                </c:pt>
                <c:pt idx="287">
                  <c:v>-55.56999207000004</c:v>
                </c:pt>
                <c:pt idx="288">
                  <c:v>-55.419998170000014</c:v>
                </c:pt>
                <c:pt idx="289">
                  <c:v>-55.279998780000028</c:v>
                </c:pt>
                <c:pt idx="290">
                  <c:v>-55.12998963000004</c:v>
                </c:pt>
                <c:pt idx="291">
                  <c:v>-54.999999999999972</c:v>
                </c:pt>
                <c:pt idx="292">
                  <c:v>-54.850006099999973</c:v>
                </c:pt>
                <c:pt idx="293">
                  <c:v>-54.699996949999985</c:v>
                </c:pt>
                <c:pt idx="294">
                  <c:v>-54.550003049999987</c:v>
                </c:pt>
                <c:pt idx="295">
                  <c:v>-54.40000914999996</c:v>
                </c:pt>
                <c:pt idx="296">
                  <c:v>-54.260009769999982</c:v>
                </c:pt>
                <c:pt idx="297">
                  <c:v>-54.100006109999981</c:v>
                </c:pt>
                <c:pt idx="298">
                  <c:v>-53.950012209999983</c:v>
                </c:pt>
                <c:pt idx="299">
                  <c:v>-53.800018309999984</c:v>
                </c:pt>
                <c:pt idx="300">
                  <c:v>-53.640014649999983</c:v>
                </c:pt>
                <c:pt idx="301">
                  <c:v>-53.5</c:v>
                </c:pt>
                <c:pt idx="302">
                  <c:v>-53.339996339999999</c:v>
                </c:pt>
                <c:pt idx="303">
                  <c:v>-53.189987190000011</c:v>
                </c:pt>
                <c:pt idx="304">
                  <c:v>-53.02999878</c:v>
                </c:pt>
                <c:pt idx="305">
                  <c:v>-52.880004880000001</c:v>
                </c:pt>
                <c:pt idx="306">
                  <c:v>-52.72000122</c:v>
                </c:pt>
                <c:pt idx="307">
                  <c:v>-52.559997559999999</c:v>
                </c:pt>
                <c:pt idx="308">
                  <c:v>-52.400009149999988</c:v>
                </c:pt>
                <c:pt idx="309">
                  <c:v>-52.250015259999998</c:v>
                </c:pt>
                <c:pt idx="310">
                  <c:v>-52.090011600000025</c:v>
                </c:pt>
                <c:pt idx="311">
                  <c:v>-51.920013430000012</c:v>
                </c:pt>
                <c:pt idx="312">
                  <c:v>-51.760009770000011</c:v>
                </c:pt>
                <c:pt idx="313">
                  <c:v>-51.59999085000004</c:v>
                </c:pt>
                <c:pt idx="314">
                  <c:v>-51.439987190000039</c:v>
                </c:pt>
                <c:pt idx="315">
                  <c:v>-51.269989020000025</c:v>
                </c:pt>
                <c:pt idx="316">
                  <c:v>-51.109985360000024</c:v>
                </c:pt>
                <c:pt idx="317">
                  <c:v>-50.949996949999985</c:v>
                </c:pt>
                <c:pt idx="318">
                  <c:v>-50.779998779999971</c:v>
                </c:pt>
                <c:pt idx="319">
                  <c:v>-50.610000609999986</c:v>
                </c:pt>
                <c:pt idx="320">
                  <c:v>-50.440002439999972</c:v>
                </c:pt>
                <c:pt idx="321">
                  <c:v>-50.280014039999969</c:v>
                </c:pt>
                <c:pt idx="322">
                  <c:v>-50.110015869999984</c:v>
                </c:pt>
                <c:pt idx="323">
                  <c:v>-49.94001769999997</c:v>
                </c:pt>
                <c:pt idx="324">
                  <c:v>-49.769989009999989</c:v>
                </c:pt>
                <c:pt idx="325">
                  <c:v>-49.599990839999975</c:v>
                </c:pt>
                <c:pt idx="326">
                  <c:v>-49.419982909999987</c:v>
                </c:pt>
                <c:pt idx="327">
                  <c:v>-49.249984740000002</c:v>
                </c:pt>
                <c:pt idx="328">
                  <c:v>-49.080001829999986</c:v>
                </c:pt>
                <c:pt idx="329">
                  <c:v>-48.910003660000001</c:v>
                </c:pt>
                <c:pt idx="330">
                  <c:v>-48.729995730000013</c:v>
                </c:pt>
                <c:pt idx="331">
                  <c:v>-48.560012819999997</c:v>
                </c:pt>
                <c:pt idx="332">
                  <c:v>-48.380004890000009</c:v>
                </c:pt>
                <c:pt idx="333">
                  <c:v>-48.200012210000011</c:v>
                </c:pt>
                <c:pt idx="334">
                  <c:v>-48.02998352000003</c:v>
                </c:pt>
                <c:pt idx="335">
                  <c:v>-47.849990840000004</c:v>
                </c:pt>
                <c:pt idx="336">
                  <c:v>-47.669982910000016</c:v>
                </c:pt>
                <c:pt idx="337">
                  <c:v>-47.490005490000016</c:v>
                </c:pt>
                <c:pt idx="338">
                  <c:v>-47.309997560000028</c:v>
                </c:pt>
                <c:pt idx="339">
                  <c:v>-47.13000488000003</c:v>
                </c:pt>
                <c:pt idx="340">
                  <c:v>-46.950012199999975</c:v>
                </c:pt>
                <c:pt idx="341">
                  <c:v>-46.760009759999974</c:v>
                </c:pt>
                <c:pt idx="342">
                  <c:v>-46.580001829999986</c:v>
                </c:pt>
                <c:pt idx="343">
                  <c:v>-46.39999388999999</c:v>
                </c:pt>
                <c:pt idx="344">
                  <c:v>-46.20999144999999</c:v>
                </c:pt>
                <c:pt idx="345">
                  <c:v>-46.019989009999989</c:v>
                </c:pt>
                <c:pt idx="346">
                  <c:v>-45.839996339999999</c:v>
                </c:pt>
                <c:pt idx="347">
                  <c:v>-45.649993899999998</c:v>
                </c:pt>
                <c:pt idx="348">
                  <c:v>-45.459991459999998</c:v>
                </c:pt>
                <c:pt idx="349">
                  <c:v>-45.28001402999999</c:v>
                </c:pt>
                <c:pt idx="350">
                  <c:v>-45.080001830000015</c:v>
                </c:pt>
                <c:pt idx="351">
                  <c:v>-44.890014640000004</c:v>
                </c:pt>
                <c:pt idx="352">
                  <c:v>-44.699981690000016</c:v>
                </c:pt>
                <c:pt idx="353">
                  <c:v>-44.509979250000015</c:v>
                </c:pt>
                <c:pt idx="354">
                  <c:v>-44.31999207000004</c:v>
                </c:pt>
                <c:pt idx="355">
                  <c:v>-44.119995120000027</c:v>
                </c:pt>
                <c:pt idx="356">
                  <c:v>-43.919998170000014</c:v>
                </c:pt>
                <c:pt idx="357">
                  <c:v>-43.740005489999987</c:v>
                </c:pt>
                <c:pt idx="358">
                  <c:v>-43.540008539999974</c:v>
                </c:pt>
                <c:pt idx="359">
                  <c:v>-43.349990839999975</c:v>
                </c:pt>
                <c:pt idx="360">
                  <c:v>-43.139984129999988</c:v>
                </c:pt>
                <c:pt idx="361">
                  <c:v>-42.939987179999974</c:v>
                </c:pt>
                <c:pt idx="362">
                  <c:v>-42.75</c:v>
                </c:pt>
                <c:pt idx="363">
                  <c:v>-42.549987799999997</c:v>
                </c:pt>
                <c:pt idx="364">
                  <c:v>-42.350006100000002</c:v>
                </c:pt>
                <c:pt idx="365">
                  <c:v>-42.150009149999988</c:v>
                </c:pt>
                <c:pt idx="366">
                  <c:v>-41.940002440000001</c:v>
                </c:pt>
                <c:pt idx="367">
                  <c:v>-41.750015259999998</c:v>
                </c:pt>
                <c:pt idx="368">
                  <c:v>-41.54000855000001</c:v>
                </c:pt>
                <c:pt idx="369">
                  <c:v>-41.339996340000027</c:v>
                </c:pt>
                <c:pt idx="370">
                  <c:v>-41.12998963000004</c:v>
                </c:pt>
                <c:pt idx="371">
                  <c:v>-40.919998170000014</c:v>
                </c:pt>
                <c:pt idx="372">
                  <c:v>-40.720001219999972</c:v>
                </c:pt>
                <c:pt idx="373">
                  <c:v>-40.510009759999974</c:v>
                </c:pt>
                <c:pt idx="374">
                  <c:v>-40.310012819999997</c:v>
                </c:pt>
                <c:pt idx="375">
                  <c:v>-40.100006109999981</c:v>
                </c:pt>
                <c:pt idx="376">
                  <c:v>-39.889999389999986</c:v>
                </c:pt>
                <c:pt idx="377">
                  <c:v>-39.679992679999998</c:v>
                </c:pt>
                <c:pt idx="378">
                  <c:v>-39.459991459999998</c:v>
                </c:pt>
                <c:pt idx="379">
                  <c:v>-39.260009760000003</c:v>
                </c:pt>
                <c:pt idx="380">
                  <c:v>-39.040008540000002</c:v>
                </c:pt>
                <c:pt idx="381">
                  <c:v>-38.830017090000013</c:v>
                </c:pt>
                <c:pt idx="382">
                  <c:v>-38.610015870000012</c:v>
                </c:pt>
                <c:pt idx="383">
                  <c:v>-38.409988410000039</c:v>
                </c:pt>
                <c:pt idx="384">
                  <c:v>-38.189987190000039</c:v>
                </c:pt>
                <c:pt idx="385">
                  <c:v>-37.979995729999985</c:v>
                </c:pt>
                <c:pt idx="386">
                  <c:v>-37.75</c:v>
                </c:pt>
                <c:pt idx="387">
                  <c:v>-37.529998779999971</c:v>
                </c:pt>
                <c:pt idx="388">
                  <c:v>-37.32000733000001</c:v>
                </c:pt>
                <c:pt idx="389">
                  <c:v>-37.089996339999971</c:v>
                </c:pt>
                <c:pt idx="390">
                  <c:v>-36.880004880000001</c:v>
                </c:pt>
                <c:pt idx="391">
                  <c:v>-36.660003659999973</c:v>
                </c:pt>
                <c:pt idx="392">
                  <c:v>-36.440002440000001</c:v>
                </c:pt>
                <c:pt idx="393">
                  <c:v>-36.209991460000026</c:v>
                </c:pt>
                <c:pt idx="394">
                  <c:v>-36</c:v>
                </c:pt>
                <c:pt idx="395">
                  <c:v>-35.770019540000021</c:v>
                </c:pt>
                <c:pt idx="396">
                  <c:v>-35.549987790000046</c:v>
                </c:pt>
                <c:pt idx="397">
                  <c:v>-35.319976800000006</c:v>
                </c:pt>
                <c:pt idx="398">
                  <c:v>-35.10000610000003</c:v>
                </c:pt>
                <c:pt idx="399">
                  <c:v>-34.859985350000045</c:v>
                </c:pt>
                <c:pt idx="400">
                  <c:v>-34.640014639999947</c:v>
                </c:pt>
                <c:pt idx="401">
                  <c:v>-34.410003659999973</c:v>
                </c:pt>
                <c:pt idx="402">
                  <c:v>-34.180023189999986</c:v>
                </c:pt>
                <c:pt idx="403">
                  <c:v>-33.949981690000016</c:v>
                </c:pt>
                <c:pt idx="404">
                  <c:v>-33.720001219999972</c:v>
                </c:pt>
                <c:pt idx="405">
                  <c:v>-33.489990239999997</c:v>
                </c:pt>
                <c:pt idx="406">
                  <c:v>-33.25</c:v>
                </c:pt>
                <c:pt idx="407">
                  <c:v>-33.020019530000013</c:v>
                </c:pt>
                <c:pt idx="408">
                  <c:v>-32.790008539999974</c:v>
                </c:pt>
                <c:pt idx="409">
                  <c:v>-32.559997559999999</c:v>
                </c:pt>
                <c:pt idx="410">
                  <c:v>-32.319976800000006</c:v>
                </c:pt>
                <c:pt idx="411">
                  <c:v>-32.089996340000027</c:v>
                </c:pt>
                <c:pt idx="412">
                  <c:v>-31.839996340000027</c:v>
                </c:pt>
                <c:pt idx="413">
                  <c:v>-31.610015869999984</c:v>
                </c:pt>
                <c:pt idx="414">
                  <c:v>-31.369995109999991</c:v>
                </c:pt>
                <c:pt idx="415">
                  <c:v>-31.129974360000006</c:v>
                </c:pt>
                <c:pt idx="416">
                  <c:v>-30.889984130000016</c:v>
                </c:pt>
                <c:pt idx="417">
                  <c:v>-30.649993900000027</c:v>
                </c:pt>
                <c:pt idx="418">
                  <c:v>-30.410003659999973</c:v>
                </c:pt>
                <c:pt idx="419">
                  <c:v>-30.170013419999975</c:v>
                </c:pt>
                <c:pt idx="420">
                  <c:v>-29.920013419999975</c:v>
                </c:pt>
                <c:pt idx="421">
                  <c:v>-29.680023189999986</c:v>
                </c:pt>
                <c:pt idx="422">
                  <c:v>-29.440002440000001</c:v>
                </c:pt>
                <c:pt idx="423">
                  <c:v>-29.199981690000016</c:v>
                </c:pt>
                <c:pt idx="424">
                  <c:v>-28.940002440000001</c:v>
                </c:pt>
                <c:pt idx="425">
                  <c:v>-28.690002440000001</c:v>
                </c:pt>
                <c:pt idx="426">
                  <c:v>-28.450012199999946</c:v>
                </c:pt>
                <c:pt idx="427">
                  <c:v>-28.200012199999946</c:v>
                </c:pt>
                <c:pt idx="428">
                  <c:v>-27.950012210000011</c:v>
                </c:pt>
                <c:pt idx="429">
                  <c:v>-27.700012210000011</c:v>
                </c:pt>
                <c:pt idx="430">
                  <c:v>-27.449981690000016</c:v>
                </c:pt>
                <c:pt idx="431">
                  <c:v>-27.199981690000016</c:v>
                </c:pt>
                <c:pt idx="432">
                  <c:v>-26.940002450000009</c:v>
                </c:pt>
                <c:pt idx="433">
                  <c:v>-26.690002440000001</c:v>
                </c:pt>
                <c:pt idx="434">
                  <c:v>-26.42999266999999</c:v>
                </c:pt>
                <c:pt idx="435">
                  <c:v>-26.170013429999983</c:v>
                </c:pt>
                <c:pt idx="436">
                  <c:v>-25.920013429999983</c:v>
                </c:pt>
                <c:pt idx="437">
                  <c:v>-25.660003670000037</c:v>
                </c:pt>
                <c:pt idx="438">
                  <c:v>-25.410003670000037</c:v>
                </c:pt>
                <c:pt idx="439">
                  <c:v>-25.149993900000027</c:v>
                </c:pt>
                <c:pt idx="440">
                  <c:v>-24.889984140000024</c:v>
                </c:pt>
                <c:pt idx="441">
                  <c:v>-24.630004879999944</c:v>
                </c:pt>
                <c:pt idx="442">
                  <c:v>-24.369995119999999</c:v>
                </c:pt>
                <c:pt idx="443">
                  <c:v>-24.100006099999973</c:v>
                </c:pt>
                <c:pt idx="444">
                  <c:v>-23.839996339999971</c:v>
                </c:pt>
                <c:pt idx="445">
                  <c:v>-23.580017089999956</c:v>
                </c:pt>
                <c:pt idx="446">
                  <c:v>-23.309997559999999</c:v>
                </c:pt>
                <c:pt idx="447">
                  <c:v>-23.049987789999989</c:v>
                </c:pt>
                <c:pt idx="448">
                  <c:v>-22.779998769999963</c:v>
                </c:pt>
                <c:pt idx="449">
                  <c:v>-22.509979240000007</c:v>
                </c:pt>
                <c:pt idx="450">
                  <c:v>-22.239990229999989</c:v>
                </c:pt>
                <c:pt idx="451">
                  <c:v>-21.980010989999982</c:v>
                </c:pt>
                <c:pt idx="452">
                  <c:v>-21.700012210000011</c:v>
                </c:pt>
                <c:pt idx="453">
                  <c:v>-21.429992679999998</c:v>
                </c:pt>
                <c:pt idx="454">
                  <c:v>-21.170013429999983</c:v>
                </c:pt>
                <c:pt idx="455">
                  <c:v>-20.890014650000012</c:v>
                </c:pt>
                <c:pt idx="456">
                  <c:v>-20.619995119999999</c:v>
                </c:pt>
                <c:pt idx="457">
                  <c:v>-20.339996340000027</c:v>
                </c:pt>
                <c:pt idx="458">
                  <c:v>-20.059997559999999</c:v>
                </c:pt>
                <c:pt idx="459">
                  <c:v>-19.799987790000046</c:v>
                </c:pt>
                <c:pt idx="460">
                  <c:v>-19.519989010000018</c:v>
                </c:pt>
                <c:pt idx="461">
                  <c:v>-19.239990229999989</c:v>
                </c:pt>
                <c:pt idx="462">
                  <c:v>-18.959991450000018</c:v>
                </c:pt>
                <c:pt idx="463">
                  <c:v>-18.669982910000044</c:v>
                </c:pt>
                <c:pt idx="464">
                  <c:v>-18.399993900000027</c:v>
                </c:pt>
                <c:pt idx="465">
                  <c:v>-18.119995120000056</c:v>
                </c:pt>
                <c:pt idx="466">
                  <c:v>-17.839996340000027</c:v>
                </c:pt>
                <c:pt idx="467">
                  <c:v>-17.549987790000046</c:v>
                </c:pt>
                <c:pt idx="468">
                  <c:v>-17.269989010000018</c:v>
                </c:pt>
                <c:pt idx="469">
                  <c:v>-16.990020749999985</c:v>
                </c:pt>
                <c:pt idx="470">
                  <c:v>-16.700012199999946</c:v>
                </c:pt>
                <c:pt idx="471">
                  <c:v>-16.420013419999975</c:v>
                </c:pt>
                <c:pt idx="472">
                  <c:v>-16.130004880000001</c:v>
                </c:pt>
                <c:pt idx="473">
                  <c:v>-15.839996329999963</c:v>
                </c:pt>
                <c:pt idx="474">
                  <c:v>-15.559997559999999</c:v>
                </c:pt>
                <c:pt idx="475">
                  <c:v>-15.269989009999961</c:v>
                </c:pt>
                <c:pt idx="476">
                  <c:v>-14.979980469999987</c:v>
                </c:pt>
                <c:pt idx="477">
                  <c:v>-14.690002440000001</c:v>
                </c:pt>
                <c:pt idx="478">
                  <c:v>-14.399993889999962</c:v>
                </c:pt>
                <c:pt idx="479">
                  <c:v>-14.109985349999988</c:v>
                </c:pt>
                <c:pt idx="480">
                  <c:v>-13.82000733000001</c:v>
                </c:pt>
                <c:pt idx="481">
                  <c:v>-13.519989020000025</c:v>
                </c:pt>
                <c:pt idx="482">
                  <c:v>-13.230010989999982</c:v>
                </c:pt>
                <c:pt idx="483">
                  <c:v>-12.929992679999998</c:v>
                </c:pt>
                <c:pt idx="484">
                  <c:v>-12.640014640000004</c:v>
                </c:pt>
                <c:pt idx="485">
                  <c:v>-12.339996330000019</c:v>
                </c:pt>
                <c:pt idx="486">
                  <c:v>-12.040008539999974</c:v>
                </c:pt>
                <c:pt idx="487">
                  <c:v>-11.75</c:v>
                </c:pt>
                <c:pt idx="488">
                  <c:v>-11.449981690000016</c:v>
                </c:pt>
                <c:pt idx="489">
                  <c:v>-11.149993890000019</c:v>
                </c:pt>
                <c:pt idx="490">
                  <c:v>-10.849975580000034</c:v>
                </c:pt>
                <c:pt idx="491">
                  <c:v>-10.549987789999989</c:v>
                </c:pt>
                <c:pt idx="492">
                  <c:v>-10.239990229999989</c:v>
                </c:pt>
                <c:pt idx="493">
                  <c:v>-9.9499816900000155</c:v>
                </c:pt>
                <c:pt idx="494">
                  <c:v>-9.6399841300000162</c:v>
                </c:pt>
                <c:pt idx="495">
                  <c:v>-9.3399963400000274</c:v>
                </c:pt>
                <c:pt idx="496">
                  <c:v>-9.0400085399999739</c:v>
                </c:pt>
                <c:pt idx="497">
                  <c:v>-8.7300109799999746</c:v>
                </c:pt>
                <c:pt idx="498">
                  <c:v>-8.4200134199999752</c:v>
                </c:pt>
                <c:pt idx="499">
                  <c:v>-8.1199951099999907</c:v>
                </c:pt>
                <c:pt idx="500">
                  <c:v>-7.8199768100000142</c:v>
                </c:pt>
                <c:pt idx="501">
                  <c:v>-7.5099792500000149</c:v>
                </c:pt>
                <c:pt idx="502">
                  <c:v>-7.189971920000005</c:v>
                </c:pt>
                <c:pt idx="503">
                  <c:v>-6.8899841300000162</c:v>
                </c:pt>
                <c:pt idx="504">
                  <c:v>-6.5799865800000248</c:v>
                </c:pt>
                <c:pt idx="505">
                  <c:v>-6.2699890200000254</c:v>
                </c:pt>
                <c:pt idx="506">
                  <c:v>-5.9599914500000182</c:v>
                </c:pt>
                <c:pt idx="507">
                  <c:v>-5.6400146500000119</c:v>
                </c:pt>
                <c:pt idx="508">
                  <c:v>-5.3300170900000126</c:v>
                </c:pt>
                <c:pt idx="509">
                  <c:v>-5.0200195300000132</c:v>
                </c:pt>
                <c:pt idx="510">
                  <c:v>-4.7100219700000139</c:v>
                </c:pt>
                <c:pt idx="511">
                  <c:v>-4.3999939000000268</c:v>
                </c:pt>
                <c:pt idx="512">
                  <c:v>-4.0799865800000248</c:v>
                </c:pt>
                <c:pt idx="513">
                  <c:v>-3.7699890099999607</c:v>
                </c:pt>
                <c:pt idx="514">
                  <c:v>-3.4500121999999465</c:v>
                </c:pt>
                <c:pt idx="515">
                  <c:v>-3.1400146499999551</c:v>
                </c:pt>
                <c:pt idx="516">
                  <c:v>-2.810028079999995</c:v>
                </c:pt>
                <c:pt idx="517">
                  <c:v>-2.5</c:v>
                </c:pt>
                <c:pt idx="518">
                  <c:v>-2.179992679999998</c:v>
                </c:pt>
                <c:pt idx="519">
                  <c:v>-1.8600158699999838</c:v>
                </c:pt>
                <c:pt idx="520">
                  <c:v>-1.5400085399999739</c:v>
                </c:pt>
                <c:pt idx="521">
                  <c:v>-1.2200012200000288</c:v>
                </c:pt>
                <c:pt idx="522">
                  <c:v>-0.91000367000003735</c:v>
                </c:pt>
                <c:pt idx="523">
                  <c:v>-0.57998658000002479</c:v>
                </c:pt>
                <c:pt idx="524">
                  <c:v>-0.2600097599999458</c:v>
                </c:pt>
                <c:pt idx="525">
                  <c:v>5.9997549999991406E-2</c:v>
                </c:pt>
                <c:pt idx="526">
                  <c:v>0.38998413000001619</c:v>
                </c:pt>
                <c:pt idx="527">
                  <c:v>0.71002198000002181</c:v>
                </c:pt>
                <c:pt idx="528">
                  <c:v>1.0299987800000281</c:v>
                </c:pt>
                <c:pt idx="529">
                  <c:v>1.3499755799999775</c:v>
                </c:pt>
                <c:pt idx="530">
                  <c:v>1.6900024400000007</c:v>
                </c:pt>
                <c:pt idx="531">
                  <c:v>2.0100097700000106</c:v>
                </c:pt>
                <c:pt idx="532">
                  <c:v>2.32998656999996</c:v>
                </c:pt>
                <c:pt idx="533">
                  <c:v>2.6600036700000373</c:v>
                </c:pt>
                <c:pt idx="534">
                  <c:v>3</c:v>
                </c:pt>
                <c:pt idx="535">
                  <c:v>3.3200073300000099</c:v>
                </c:pt>
                <c:pt idx="536">
                  <c:v>3.6499939000000268</c:v>
                </c:pt>
                <c:pt idx="537">
                  <c:v>3.9799804699999868</c:v>
                </c:pt>
                <c:pt idx="538">
                  <c:v>4.310028079999995</c:v>
                </c:pt>
                <c:pt idx="539">
                  <c:v>4.6400146499999551</c:v>
                </c:pt>
                <c:pt idx="540">
                  <c:v>4.9700012200000288</c:v>
                </c:pt>
                <c:pt idx="541">
                  <c:v>5.3099975599999993</c:v>
                </c:pt>
                <c:pt idx="542">
                  <c:v>5.6400146500000119</c:v>
                </c:pt>
                <c:pt idx="543">
                  <c:v>5.9800109799999746</c:v>
                </c:pt>
                <c:pt idx="544">
                  <c:v>6.3099975599999993</c:v>
                </c:pt>
                <c:pt idx="545">
                  <c:v>6.6399841300000162</c:v>
                </c:pt>
                <c:pt idx="546">
                  <c:v>6.9800109799999746</c:v>
                </c:pt>
                <c:pt idx="547">
                  <c:v>7.3200073300000099</c:v>
                </c:pt>
                <c:pt idx="548">
                  <c:v>7.6499938900000188</c:v>
                </c:pt>
                <c:pt idx="549">
                  <c:v>7.9900207499999851</c:v>
                </c:pt>
                <c:pt idx="550">
                  <c:v>8.3299865700000169</c:v>
                </c:pt>
                <c:pt idx="551">
                  <c:v>8.6699829099999874</c:v>
                </c:pt>
                <c:pt idx="552">
                  <c:v>9.0100097599999458</c:v>
                </c:pt>
                <c:pt idx="553">
                  <c:v>9.3500061000000301</c:v>
                </c:pt>
                <c:pt idx="554">
                  <c:v>9.6900024400000007</c:v>
                </c:pt>
                <c:pt idx="555">
                  <c:v>10.029998780000028</c:v>
                </c:pt>
                <c:pt idx="556">
                  <c:v>10.369995119999999</c:v>
                </c:pt>
                <c:pt idx="557">
                  <c:v>10.720001219999972</c:v>
                </c:pt>
                <c:pt idx="558">
                  <c:v>11.049987789999989</c:v>
                </c:pt>
                <c:pt idx="559">
                  <c:v>11.399993900000027</c:v>
                </c:pt>
                <c:pt idx="560">
                  <c:v>11.740020749999985</c:v>
                </c:pt>
                <c:pt idx="561">
                  <c:v>12.089996340000027</c:v>
                </c:pt>
                <c:pt idx="562">
                  <c:v>12.440002450000009</c:v>
                </c:pt>
                <c:pt idx="563">
                  <c:v>12.790008549999982</c:v>
                </c:pt>
                <c:pt idx="564">
                  <c:v>13.130004890000009</c:v>
                </c:pt>
                <c:pt idx="565">
                  <c:v>13.480010990000039</c:v>
                </c:pt>
                <c:pt idx="566">
                  <c:v>13.830017090000013</c:v>
                </c:pt>
                <c:pt idx="567">
                  <c:v>14.179992679999998</c:v>
                </c:pt>
                <c:pt idx="568">
                  <c:v>14.520019529999956</c:v>
                </c:pt>
                <c:pt idx="569">
                  <c:v>14.869995120000056</c:v>
                </c:pt>
                <c:pt idx="570">
                  <c:v>15.229980470000044</c:v>
                </c:pt>
                <c:pt idx="571">
                  <c:v>15.57000733000001</c:v>
                </c:pt>
                <c:pt idx="572">
                  <c:v>15.92999266999999</c:v>
                </c:pt>
                <c:pt idx="573">
                  <c:v>16.269989010000018</c:v>
                </c:pt>
                <c:pt idx="574">
                  <c:v>16.629974360000006</c:v>
                </c:pt>
                <c:pt idx="575">
                  <c:v>16.980010989999982</c:v>
                </c:pt>
                <c:pt idx="576">
                  <c:v>17.339996329999963</c:v>
                </c:pt>
                <c:pt idx="577">
                  <c:v>17.679992679999998</c:v>
                </c:pt>
                <c:pt idx="578">
                  <c:v>18.039978030000043</c:v>
                </c:pt>
                <c:pt idx="579">
                  <c:v>18.390014650000012</c:v>
                </c:pt>
                <c:pt idx="580">
                  <c:v>18.759979250000015</c:v>
                </c:pt>
                <c:pt idx="581">
                  <c:v>19.110015869999984</c:v>
                </c:pt>
                <c:pt idx="582">
                  <c:v>19.460021970000014</c:v>
                </c:pt>
                <c:pt idx="583">
                  <c:v>19.830017090000013</c:v>
                </c:pt>
                <c:pt idx="584">
                  <c:v>20.17999266999999</c:v>
                </c:pt>
                <c:pt idx="585">
                  <c:v>20.540008550000039</c:v>
                </c:pt>
                <c:pt idx="586">
                  <c:v>20.890014640000004</c:v>
                </c:pt>
                <c:pt idx="587">
                  <c:v>21.25</c:v>
                </c:pt>
                <c:pt idx="588">
                  <c:v>21.619995109999991</c:v>
                </c:pt>
                <c:pt idx="589">
                  <c:v>21.979980470000044</c:v>
                </c:pt>
                <c:pt idx="590">
                  <c:v>22.339996340000027</c:v>
                </c:pt>
                <c:pt idx="591">
                  <c:v>22.700012209999954</c:v>
                </c:pt>
                <c:pt idx="592">
                  <c:v>23.059997559999999</c:v>
                </c:pt>
                <c:pt idx="593">
                  <c:v>23.420013429999983</c:v>
                </c:pt>
                <c:pt idx="594">
                  <c:v>23.779998779999971</c:v>
                </c:pt>
                <c:pt idx="595">
                  <c:v>24.139984130000016</c:v>
                </c:pt>
                <c:pt idx="596">
                  <c:v>24.510009760000003</c:v>
                </c:pt>
                <c:pt idx="597">
                  <c:v>24.869995119999999</c:v>
                </c:pt>
                <c:pt idx="598">
                  <c:v>25.239990240000054</c:v>
                </c:pt>
                <c:pt idx="599">
                  <c:v>25.589996340000027</c:v>
                </c:pt>
                <c:pt idx="600">
                  <c:v>25.960021969999957</c:v>
                </c:pt>
                <c:pt idx="601">
                  <c:v>26.329986570000017</c:v>
                </c:pt>
                <c:pt idx="602">
                  <c:v>26.700012210000011</c:v>
                </c:pt>
                <c:pt idx="603">
                  <c:v>27.059997559999999</c:v>
                </c:pt>
                <c:pt idx="604">
                  <c:v>27.430023199999994</c:v>
                </c:pt>
                <c:pt idx="605">
                  <c:v>27.799987799999997</c:v>
                </c:pt>
                <c:pt idx="606">
                  <c:v>28.160003670000037</c:v>
                </c:pt>
                <c:pt idx="607">
                  <c:v>28.529998780000028</c:v>
                </c:pt>
                <c:pt idx="608">
                  <c:v>28.899993889999962</c:v>
                </c:pt>
                <c:pt idx="609">
                  <c:v>29.269989010000018</c:v>
                </c:pt>
                <c:pt idx="610">
                  <c:v>29.629974360000006</c:v>
                </c:pt>
                <c:pt idx="611">
                  <c:v>30.010009770000011</c:v>
                </c:pt>
                <c:pt idx="612">
                  <c:v>30.380004880000001</c:v>
                </c:pt>
                <c:pt idx="613">
                  <c:v>30.739990229999989</c:v>
                </c:pt>
                <c:pt idx="614">
                  <c:v>31.120025639999994</c:v>
                </c:pt>
                <c:pt idx="615">
                  <c:v>31.490020749999985</c:v>
                </c:pt>
                <c:pt idx="616">
                  <c:v>31.860015869999984</c:v>
                </c:pt>
                <c:pt idx="617">
                  <c:v>32.229980469999987</c:v>
                </c:pt>
                <c:pt idx="618">
                  <c:v>32.609985350000045</c:v>
                </c:pt>
                <c:pt idx="619">
                  <c:v>32.980010989999982</c:v>
                </c:pt>
                <c:pt idx="620">
                  <c:v>33.35000610000003</c:v>
                </c:pt>
                <c:pt idx="621">
                  <c:v>33.730010989999982</c:v>
                </c:pt>
                <c:pt idx="622">
                  <c:v>34.100006099999973</c:v>
                </c:pt>
                <c:pt idx="623">
                  <c:v>34.480010979999975</c:v>
                </c:pt>
                <c:pt idx="624">
                  <c:v>34.850006099999973</c:v>
                </c:pt>
                <c:pt idx="625">
                  <c:v>35.230010979999975</c:v>
                </c:pt>
                <c:pt idx="626">
                  <c:v>35.610015869999984</c:v>
                </c:pt>
                <c:pt idx="627">
                  <c:v>35.990020749999985</c:v>
                </c:pt>
                <c:pt idx="628">
                  <c:v>36.360015859999976</c:v>
                </c:pt>
                <c:pt idx="629">
                  <c:v>36.730010989999982</c:v>
                </c:pt>
                <c:pt idx="630">
                  <c:v>37.110015869999984</c:v>
                </c:pt>
                <c:pt idx="631">
                  <c:v>37.489990229999989</c:v>
                </c:pt>
                <c:pt idx="632">
                  <c:v>37.869995119999999</c:v>
                </c:pt>
                <c:pt idx="633">
                  <c:v>38.25</c:v>
                </c:pt>
                <c:pt idx="634">
                  <c:v>38.630004880000001</c:v>
                </c:pt>
                <c:pt idx="635">
                  <c:v>39.009979250000015</c:v>
                </c:pt>
                <c:pt idx="636">
                  <c:v>39.389984130000016</c:v>
                </c:pt>
                <c:pt idx="637">
                  <c:v>39.770019529999956</c:v>
                </c:pt>
                <c:pt idx="638">
                  <c:v>40.149993900000027</c:v>
                </c:pt>
                <c:pt idx="639">
                  <c:v>40.529998779999971</c:v>
                </c:pt>
                <c:pt idx="640">
                  <c:v>40.910003659999973</c:v>
                </c:pt>
                <c:pt idx="641">
                  <c:v>41.289978030000043</c:v>
                </c:pt>
                <c:pt idx="642">
                  <c:v>41.670013419999975</c:v>
                </c:pt>
                <c:pt idx="643">
                  <c:v>42.049987789999989</c:v>
                </c:pt>
                <c:pt idx="644">
                  <c:v>42.429992679999998</c:v>
                </c:pt>
                <c:pt idx="645">
                  <c:v>42.810028079999995</c:v>
                </c:pt>
                <c:pt idx="646">
                  <c:v>43.200012200000003</c:v>
                </c:pt>
                <c:pt idx="647">
                  <c:v>43.579986570000017</c:v>
                </c:pt>
                <c:pt idx="648">
                  <c:v>43.959991449999961</c:v>
                </c:pt>
                <c:pt idx="649">
                  <c:v>44.350006110000038</c:v>
                </c:pt>
                <c:pt idx="650">
                  <c:v>44.720001230000037</c:v>
                </c:pt>
                <c:pt idx="651">
                  <c:v>45.110015869999984</c:v>
                </c:pt>
                <c:pt idx="652">
                  <c:v>45.489990239999997</c:v>
                </c:pt>
                <c:pt idx="653">
                  <c:v>45.879974360000006</c:v>
                </c:pt>
                <c:pt idx="654">
                  <c:v>46.260009770000011</c:v>
                </c:pt>
                <c:pt idx="655">
                  <c:v>46.640014649999955</c:v>
                </c:pt>
                <c:pt idx="656">
                  <c:v>47.019989020000025</c:v>
                </c:pt>
                <c:pt idx="657">
                  <c:v>47.399993890000019</c:v>
                </c:pt>
                <c:pt idx="658">
                  <c:v>47.779998780000028</c:v>
                </c:pt>
                <c:pt idx="659">
                  <c:v>48.160003660000029</c:v>
                </c:pt>
                <c:pt idx="660">
                  <c:v>48.540008549999982</c:v>
                </c:pt>
                <c:pt idx="661">
                  <c:v>48.929992679999998</c:v>
                </c:pt>
                <c:pt idx="662">
                  <c:v>49.309997559999999</c:v>
                </c:pt>
                <c:pt idx="663">
                  <c:v>49.690002440000001</c:v>
                </c:pt>
                <c:pt idx="664">
                  <c:v>50.07000733000001</c:v>
                </c:pt>
                <c:pt idx="665">
                  <c:v>50.459991460000026</c:v>
                </c:pt>
                <c:pt idx="666">
                  <c:v>50.829986580000025</c:v>
                </c:pt>
                <c:pt idx="667">
                  <c:v>51.209991460000026</c:v>
                </c:pt>
                <c:pt idx="668">
                  <c:v>51.589996340000027</c:v>
                </c:pt>
                <c:pt idx="669">
                  <c:v>51.970001219999972</c:v>
                </c:pt>
                <c:pt idx="670">
                  <c:v>52.350006099999973</c:v>
                </c:pt>
                <c:pt idx="671">
                  <c:v>52.740020749999985</c:v>
                </c:pt>
                <c:pt idx="672">
                  <c:v>53.119995109999991</c:v>
                </c:pt>
                <c:pt idx="673">
                  <c:v>53.5</c:v>
                </c:pt>
                <c:pt idx="674">
                  <c:v>53.880004879999944</c:v>
                </c:pt>
                <c:pt idx="675">
                  <c:v>54.260009770000011</c:v>
                </c:pt>
                <c:pt idx="676">
                  <c:v>54.629974360000006</c:v>
                </c:pt>
                <c:pt idx="677">
                  <c:v>55.019989020000025</c:v>
                </c:pt>
                <c:pt idx="678">
                  <c:v>55.400024420000022</c:v>
                </c:pt>
                <c:pt idx="679">
                  <c:v>55.760009770000011</c:v>
                </c:pt>
                <c:pt idx="680">
                  <c:v>56.149993889999962</c:v>
                </c:pt>
                <c:pt idx="681">
                  <c:v>56.529998779999971</c:v>
                </c:pt>
                <c:pt idx="682">
                  <c:v>56.910003659999973</c:v>
                </c:pt>
                <c:pt idx="683">
                  <c:v>57.279998780000028</c:v>
                </c:pt>
                <c:pt idx="684">
                  <c:v>57.660003670000037</c:v>
                </c:pt>
                <c:pt idx="685">
                  <c:v>58.029998779999971</c:v>
                </c:pt>
                <c:pt idx="686">
                  <c:v>58.410003659999973</c:v>
                </c:pt>
                <c:pt idx="687">
                  <c:v>58.790008539999974</c:v>
                </c:pt>
                <c:pt idx="688">
                  <c:v>59.17001343000004</c:v>
                </c:pt>
                <c:pt idx="689">
                  <c:v>59.549987789999989</c:v>
                </c:pt>
                <c:pt idx="690">
                  <c:v>59.910003659999973</c:v>
                </c:pt>
                <c:pt idx="691">
                  <c:v>60.290008550000039</c:v>
                </c:pt>
                <c:pt idx="692">
                  <c:v>60.669982909999987</c:v>
                </c:pt>
                <c:pt idx="693">
                  <c:v>61.040008539999974</c:v>
                </c:pt>
                <c:pt idx="694">
                  <c:v>61.42001343000004</c:v>
                </c:pt>
                <c:pt idx="695">
                  <c:v>61.789978019999978</c:v>
                </c:pt>
                <c:pt idx="696">
                  <c:v>62.160003670000037</c:v>
                </c:pt>
                <c:pt idx="697">
                  <c:v>62.529998779999971</c:v>
                </c:pt>
                <c:pt idx="698">
                  <c:v>62.899993900000027</c:v>
                </c:pt>
                <c:pt idx="699">
                  <c:v>63.279998780000028</c:v>
                </c:pt>
                <c:pt idx="700">
                  <c:v>63.639984130000016</c:v>
                </c:pt>
                <c:pt idx="701">
                  <c:v>64.019989010000018</c:v>
                </c:pt>
                <c:pt idx="702">
                  <c:v>64.389984130000016</c:v>
                </c:pt>
                <c:pt idx="703">
                  <c:v>64.760009770000011</c:v>
                </c:pt>
                <c:pt idx="704">
                  <c:v>65.130004890000009</c:v>
                </c:pt>
                <c:pt idx="705">
                  <c:v>65.5</c:v>
                </c:pt>
                <c:pt idx="706">
                  <c:v>65.869995119999999</c:v>
                </c:pt>
                <c:pt idx="707">
                  <c:v>66.239990229999989</c:v>
                </c:pt>
                <c:pt idx="708">
                  <c:v>66.609985349999988</c:v>
                </c:pt>
                <c:pt idx="709">
                  <c:v>66.970001220000029</c:v>
                </c:pt>
                <c:pt idx="710">
                  <c:v>67.350006099999973</c:v>
                </c:pt>
                <c:pt idx="711">
                  <c:v>67.709991449999961</c:v>
                </c:pt>
                <c:pt idx="712">
                  <c:v>68.070007320000002</c:v>
                </c:pt>
                <c:pt idx="713">
                  <c:v>68.440002440000001</c:v>
                </c:pt>
                <c:pt idx="714">
                  <c:v>68.810028079999995</c:v>
                </c:pt>
                <c:pt idx="715">
                  <c:v>69.179992679999998</c:v>
                </c:pt>
                <c:pt idx="716">
                  <c:v>69.540008539999974</c:v>
                </c:pt>
                <c:pt idx="717">
                  <c:v>69.909973140000034</c:v>
                </c:pt>
                <c:pt idx="718">
                  <c:v>70.269989020000025</c:v>
                </c:pt>
                <c:pt idx="719">
                  <c:v>70.640014639999947</c:v>
                </c:pt>
                <c:pt idx="720">
                  <c:v>71</c:v>
                </c:pt>
                <c:pt idx="721">
                  <c:v>71.359985349999988</c:v>
                </c:pt>
                <c:pt idx="722">
                  <c:v>71.720001219999972</c:v>
                </c:pt>
                <c:pt idx="723">
                  <c:v>72.079986580000025</c:v>
                </c:pt>
                <c:pt idx="724">
                  <c:v>72.450012210000011</c:v>
                </c:pt>
                <c:pt idx="725">
                  <c:v>72.809997559999999</c:v>
                </c:pt>
                <c:pt idx="726">
                  <c:v>73.170013429999983</c:v>
                </c:pt>
                <c:pt idx="727">
                  <c:v>73.519989020000025</c:v>
                </c:pt>
                <c:pt idx="728">
                  <c:v>73.890014650000012</c:v>
                </c:pt>
                <c:pt idx="729">
                  <c:v>74.25</c:v>
                </c:pt>
                <c:pt idx="730">
                  <c:v>74.609985349999988</c:v>
                </c:pt>
                <c:pt idx="731">
                  <c:v>74.959991449999961</c:v>
                </c:pt>
                <c:pt idx="732">
                  <c:v>75.32000733000001</c:v>
                </c:pt>
                <c:pt idx="733">
                  <c:v>75.67999266999999</c:v>
                </c:pt>
                <c:pt idx="734">
                  <c:v>76.029998780000028</c:v>
                </c:pt>
                <c:pt idx="735">
                  <c:v>76.399993890000019</c:v>
                </c:pt>
                <c:pt idx="736">
                  <c:v>76.75</c:v>
                </c:pt>
                <c:pt idx="737">
                  <c:v>77.119995119999999</c:v>
                </c:pt>
                <c:pt idx="738">
                  <c:v>77.470001219999972</c:v>
                </c:pt>
                <c:pt idx="739">
                  <c:v>77.830017079999948</c:v>
                </c:pt>
                <c:pt idx="740">
                  <c:v>78.190002440000001</c:v>
                </c:pt>
                <c:pt idx="741">
                  <c:v>78.550018309999984</c:v>
                </c:pt>
                <c:pt idx="742">
                  <c:v>78.899993900000027</c:v>
                </c:pt>
                <c:pt idx="743">
                  <c:v>79.260009770000011</c:v>
                </c:pt>
                <c:pt idx="744">
                  <c:v>79.619995120000056</c:v>
                </c:pt>
                <c:pt idx="745">
                  <c:v>79.980010990000039</c:v>
                </c:pt>
                <c:pt idx="746">
                  <c:v>80.339996340000027</c:v>
                </c:pt>
                <c:pt idx="747">
                  <c:v>80.700012210000011</c:v>
                </c:pt>
                <c:pt idx="748">
                  <c:v>81.059997549999991</c:v>
                </c:pt>
                <c:pt idx="749">
                  <c:v>81.420013419999975</c:v>
                </c:pt>
                <c:pt idx="750">
                  <c:v>81.770019529999956</c:v>
                </c:pt>
                <c:pt idx="751">
                  <c:v>82.139984130000016</c:v>
                </c:pt>
                <c:pt idx="752">
                  <c:v>82.489990229999989</c:v>
                </c:pt>
                <c:pt idx="753">
                  <c:v>82.850006099999973</c:v>
                </c:pt>
                <c:pt idx="754">
                  <c:v>83.210021970000014</c:v>
                </c:pt>
                <c:pt idx="755">
                  <c:v>83.559997549999991</c:v>
                </c:pt>
                <c:pt idx="756">
                  <c:v>83.919982910000044</c:v>
                </c:pt>
                <c:pt idx="757">
                  <c:v>84.279998780000028</c:v>
                </c:pt>
                <c:pt idx="758">
                  <c:v>84.640014639999947</c:v>
                </c:pt>
                <c:pt idx="759">
                  <c:v>85</c:v>
                </c:pt>
                <c:pt idx="760">
                  <c:v>85.359985349999988</c:v>
                </c:pt>
                <c:pt idx="761">
                  <c:v>85.709991450000018</c:v>
                </c:pt>
                <c:pt idx="762">
                  <c:v>86.079986580000025</c:v>
                </c:pt>
                <c:pt idx="763">
                  <c:v>86.42999266999999</c:v>
                </c:pt>
                <c:pt idx="764">
                  <c:v>86.799987799999997</c:v>
                </c:pt>
                <c:pt idx="765">
                  <c:v>87.149993900000027</c:v>
                </c:pt>
                <c:pt idx="766">
                  <c:v>87.509979250000015</c:v>
                </c:pt>
                <c:pt idx="767">
                  <c:v>87.870025639999994</c:v>
                </c:pt>
                <c:pt idx="768">
                  <c:v>88.220001219999972</c:v>
                </c:pt>
                <c:pt idx="769">
                  <c:v>88.580017090000013</c:v>
                </c:pt>
                <c:pt idx="770">
                  <c:v>88.940002440000001</c:v>
                </c:pt>
                <c:pt idx="771">
                  <c:v>89.299987789999989</c:v>
                </c:pt>
                <c:pt idx="772">
                  <c:v>89.660003660000029</c:v>
                </c:pt>
                <c:pt idx="773">
                  <c:v>90.020019529999956</c:v>
                </c:pt>
                <c:pt idx="774">
                  <c:v>90.380004890000009</c:v>
                </c:pt>
                <c:pt idx="775">
                  <c:v>90.730010990000039</c:v>
                </c:pt>
                <c:pt idx="776">
                  <c:v>91.080017089999956</c:v>
                </c:pt>
                <c:pt idx="777">
                  <c:v>91.450012210000011</c:v>
                </c:pt>
                <c:pt idx="778">
                  <c:v>91.799987800000054</c:v>
                </c:pt>
                <c:pt idx="779">
                  <c:v>92.160003659999973</c:v>
                </c:pt>
                <c:pt idx="780">
                  <c:v>92.519989010000018</c:v>
                </c:pt>
                <c:pt idx="781">
                  <c:v>92.869995109999991</c:v>
                </c:pt>
                <c:pt idx="782">
                  <c:v>93.229980470000044</c:v>
                </c:pt>
                <c:pt idx="783">
                  <c:v>93.589996339999971</c:v>
                </c:pt>
                <c:pt idx="784">
                  <c:v>93.92999266999999</c:v>
                </c:pt>
                <c:pt idx="785">
                  <c:v>94.290008549999982</c:v>
                </c:pt>
                <c:pt idx="786">
                  <c:v>94.640014650000012</c:v>
                </c:pt>
                <c:pt idx="787">
                  <c:v>94.990020759999993</c:v>
                </c:pt>
                <c:pt idx="788">
                  <c:v>95.339996340000027</c:v>
                </c:pt>
                <c:pt idx="789">
                  <c:v>95.699981690000016</c:v>
                </c:pt>
                <c:pt idx="790">
                  <c:v>96.049987789999989</c:v>
                </c:pt>
                <c:pt idx="791">
                  <c:v>96.399993900000027</c:v>
                </c:pt>
                <c:pt idx="792">
                  <c:v>96.75</c:v>
                </c:pt>
                <c:pt idx="793">
                  <c:v>97.089996340000027</c:v>
                </c:pt>
                <c:pt idx="794">
                  <c:v>97.440002450000009</c:v>
                </c:pt>
                <c:pt idx="795">
                  <c:v>97.789978020000035</c:v>
                </c:pt>
                <c:pt idx="796">
                  <c:v>98.130004880000001</c:v>
                </c:pt>
                <c:pt idx="797">
                  <c:v>98.480010979999975</c:v>
                </c:pt>
                <c:pt idx="798">
                  <c:v>98.82000733000001</c:v>
                </c:pt>
                <c:pt idx="799">
                  <c:v>99.14999389999997</c:v>
                </c:pt>
                <c:pt idx="800">
                  <c:v>99.5</c:v>
                </c:pt>
                <c:pt idx="801">
                  <c:v>99.839996330000019</c:v>
                </c:pt>
                <c:pt idx="802">
                  <c:v>100.16998290999999</c:v>
                </c:pt>
                <c:pt idx="803">
                  <c:v>100.50997925000001</c:v>
                </c:pt>
                <c:pt idx="804">
                  <c:v>100.85000611000004</c:v>
                </c:pt>
                <c:pt idx="805">
                  <c:v>101.19000244</c:v>
                </c:pt>
                <c:pt idx="806">
                  <c:v>101.51998901000002</c:v>
                </c:pt>
                <c:pt idx="807">
                  <c:v>101.85000609999997</c:v>
                </c:pt>
                <c:pt idx="808">
                  <c:v>102.19000244</c:v>
                </c:pt>
                <c:pt idx="809">
                  <c:v>102.51998902000003</c:v>
                </c:pt>
                <c:pt idx="810">
                  <c:v>102.85000611000004</c:v>
                </c:pt>
                <c:pt idx="811">
                  <c:v>103.17999268</c:v>
                </c:pt>
                <c:pt idx="812">
                  <c:v>103.5</c:v>
                </c:pt>
                <c:pt idx="813">
                  <c:v>103.82000731999995</c:v>
                </c:pt>
                <c:pt idx="814">
                  <c:v>104.13998413000002</c:v>
                </c:pt>
                <c:pt idx="815">
                  <c:v>104.47000123000004</c:v>
                </c:pt>
                <c:pt idx="816">
                  <c:v>104.77999878000003</c:v>
                </c:pt>
                <c:pt idx="817">
                  <c:v>105.10000610000003</c:v>
                </c:pt>
                <c:pt idx="818">
                  <c:v>105.42001341999998</c:v>
                </c:pt>
                <c:pt idx="819">
                  <c:v>105.73999022999999</c:v>
                </c:pt>
                <c:pt idx="820">
                  <c:v>106.03997801999998</c:v>
                </c:pt>
                <c:pt idx="821">
                  <c:v>106.35998534999999</c:v>
                </c:pt>
                <c:pt idx="822">
                  <c:v>106.66998290999999</c:v>
                </c:pt>
                <c:pt idx="823">
                  <c:v>106.98001098999998</c:v>
                </c:pt>
                <c:pt idx="824">
                  <c:v>107.27999877999997</c:v>
                </c:pt>
                <c:pt idx="825">
                  <c:v>107.59997557999998</c:v>
                </c:pt>
                <c:pt idx="826">
                  <c:v>107.89999388999996</c:v>
                </c:pt>
                <c:pt idx="827">
                  <c:v>108.20999146000003</c:v>
                </c:pt>
                <c:pt idx="828">
                  <c:v>108.50997924000001</c:v>
                </c:pt>
                <c:pt idx="829">
                  <c:v>108.79998778999999</c:v>
                </c:pt>
                <c:pt idx="830">
                  <c:v>109.10000610999998</c:v>
                </c:pt>
                <c:pt idx="831">
                  <c:v>109.39999390000003</c:v>
                </c:pt>
                <c:pt idx="832">
                  <c:v>109.69000244</c:v>
                </c:pt>
                <c:pt idx="833">
                  <c:v>109.98001097999997</c:v>
                </c:pt>
                <c:pt idx="834">
                  <c:v>110.27001953000001</c:v>
                </c:pt>
                <c:pt idx="835">
                  <c:v>110.54998780000005</c:v>
                </c:pt>
                <c:pt idx="836">
                  <c:v>110.83999632999996</c:v>
                </c:pt>
                <c:pt idx="837">
                  <c:v>111.11999512</c:v>
                </c:pt>
                <c:pt idx="838">
                  <c:v>111.38998414000002</c:v>
                </c:pt>
                <c:pt idx="839">
                  <c:v>111.67001342999998</c:v>
                </c:pt>
                <c:pt idx="840">
                  <c:v>111.92999266999999</c:v>
                </c:pt>
                <c:pt idx="841">
                  <c:v>112.20999146000003</c:v>
                </c:pt>
                <c:pt idx="842">
                  <c:v>112.47000121999997</c:v>
                </c:pt>
                <c:pt idx="843">
                  <c:v>112.73999022999999</c:v>
                </c:pt>
                <c:pt idx="844">
                  <c:v>112.98999024</c:v>
                </c:pt>
                <c:pt idx="845">
                  <c:v>113.26998902000003</c:v>
                </c:pt>
                <c:pt idx="846">
                  <c:v>113.52999876999996</c:v>
                </c:pt>
                <c:pt idx="847">
                  <c:v>113.76998900999996</c:v>
                </c:pt>
                <c:pt idx="848">
                  <c:v>114.02999878000003</c:v>
                </c:pt>
                <c:pt idx="849">
                  <c:v>114.27999878000003</c:v>
                </c:pt>
                <c:pt idx="850">
                  <c:v>114.53997802999999</c:v>
                </c:pt>
                <c:pt idx="851">
                  <c:v>114.79000853999997</c:v>
                </c:pt>
                <c:pt idx="852">
                  <c:v>115.02999878000003</c:v>
                </c:pt>
                <c:pt idx="853">
                  <c:v>115.26000975999995</c:v>
                </c:pt>
                <c:pt idx="854">
                  <c:v>115.5</c:v>
                </c:pt>
                <c:pt idx="855">
                  <c:v>115.73999024000005</c:v>
                </c:pt>
                <c:pt idx="856">
                  <c:v>115.96997069999998</c:v>
                </c:pt>
                <c:pt idx="857">
                  <c:v>116.20001221000001</c:v>
                </c:pt>
                <c:pt idx="858">
                  <c:v>116.43002318999999</c:v>
                </c:pt>
                <c:pt idx="859">
                  <c:v>116.64999389000002</c:v>
                </c:pt>
                <c:pt idx="860">
                  <c:v>116.86999512</c:v>
                </c:pt>
                <c:pt idx="861">
                  <c:v>117.08999632999996</c:v>
                </c:pt>
                <c:pt idx="862">
                  <c:v>117.31002808</c:v>
                </c:pt>
                <c:pt idx="863">
                  <c:v>117.52999876999996</c:v>
                </c:pt>
                <c:pt idx="864">
                  <c:v>117.73999022999999</c:v>
                </c:pt>
                <c:pt idx="865">
                  <c:v>117.95999146000003</c:v>
                </c:pt>
                <c:pt idx="866">
                  <c:v>118.16000366000003</c:v>
                </c:pt>
                <c:pt idx="867">
                  <c:v>118.36999512</c:v>
                </c:pt>
                <c:pt idx="868">
                  <c:v>118.57998658000002</c:v>
                </c:pt>
                <c:pt idx="869">
                  <c:v>118.77999877999997</c:v>
                </c:pt>
                <c:pt idx="870">
                  <c:v>118.98999024000005</c:v>
                </c:pt>
                <c:pt idx="871">
                  <c:v>119.19000244</c:v>
                </c:pt>
                <c:pt idx="872">
                  <c:v>119.39001463999995</c:v>
                </c:pt>
                <c:pt idx="873">
                  <c:v>119.58001709000001</c:v>
                </c:pt>
                <c:pt idx="874">
                  <c:v>119.77999877999997</c:v>
                </c:pt>
                <c:pt idx="875">
                  <c:v>119.97000122000003</c:v>
                </c:pt>
                <c:pt idx="876">
                  <c:v>120.16000365999997</c:v>
                </c:pt>
                <c:pt idx="877">
                  <c:v>120.35000609999997</c:v>
                </c:pt>
                <c:pt idx="878">
                  <c:v>120.54000855000004</c:v>
                </c:pt>
                <c:pt idx="879">
                  <c:v>120.73001098999998</c:v>
                </c:pt>
                <c:pt idx="880">
                  <c:v>120.91000365999997</c:v>
                </c:pt>
                <c:pt idx="881">
                  <c:v>121.09997558000003</c:v>
                </c:pt>
                <c:pt idx="882">
                  <c:v>121.29000853999997</c:v>
                </c:pt>
                <c:pt idx="883">
                  <c:v>121.47998045999998</c:v>
                </c:pt>
                <c:pt idx="884">
                  <c:v>121.66000366000003</c:v>
                </c:pt>
                <c:pt idx="885">
                  <c:v>121.85000611000004</c:v>
                </c:pt>
                <c:pt idx="886">
                  <c:v>122.02999877999997</c:v>
                </c:pt>
                <c:pt idx="887">
                  <c:v>122.21002196999996</c:v>
                </c:pt>
                <c:pt idx="888">
                  <c:v>122.39999390000003</c:v>
                </c:pt>
                <c:pt idx="889">
                  <c:v>122.57000733000001</c:v>
                </c:pt>
                <c:pt idx="890">
                  <c:v>122.76000977000001</c:v>
                </c:pt>
                <c:pt idx="891">
                  <c:v>122.94000244</c:v>
                </c:pt>
                <c:pt idx="892">
                  <c:v>123.11001586999998</c:v>
                </c:pt>
                <c:pt idx="893">
                  <c:v>123.30001830999998</c:v>
                </c:pt>
                <c:pt idx="894">
                  <c:v>123.47000123000004</c:v>
                </c:pt>
                <c:pt idx="895">
                  <c:v>123.64999389000002</c:v>
                </c:pt>
                <c:pt idx="896">
                  <c:v>123.83001709000001</c:v>
                </c:pt>
                <c:pt idx="897">
                  <c:v>124</c:v>
                </c:pt>
                <c:pt idx="898">
                  <c:v>124.17999268</c:v>
                </c:pt>
                <c:pt idx="899">
                  <c:v>124.35998534999999</c:v>
                </c:pt>
                <c:pt idx="900">
                  <c:v>124.53997802999999</c:v>
                </c:pt>
                <c:pt idx="901">
                  <c:v>124.70999144999996</c:v>
                </c:pt>
                <c:pt idx="902">
                  <c:v>124.88000489000001</c:v>
                </c:pt>
                <c:pt idx="903">
                  <c:v>125.05001830999998</c:v>
                </c:pt>
                <c:pt idx="904">
                  <c:v>125.22000121999997</c:v>
                </c:pt>
                <c:pt idx="905">
                  <c:v>125.39999388999996</c:v>
                </c:pt>
                <c:pt idx="906">
                  <c:v>125.55999756</c:v>
                </c:pt>
                <c:pt idx="907">
                  <c:v>125.73001097999997</c:v>
                </c:pt>
                <c:pt idx="908">
                  <c:v>125.89001464999996</c:v>
                </c:pt>
                <c:pt idx="909">
                  <c:v>126.05999754999999</c:v>
                </c:pt>
                <c:pt idx="910">
                  <c:v>126.23001098999998</c:v>
                </c:pt>
                <c:pt idx="911">
                  <c:v>126.38998413000002</c:v>
                </c:pt>
                <c:pt idx="912">
                  <c:v>126.5499878</c:v>
                </c:pt>
                <c:pt idx="913">
                  <c:v>126.72000121999997</c:v>
                </c:pt>
                <c:pt idx="914">
                  <c:v>126.88000488</c:v>
                </c:pt>
                <c:pt idx="915">
                  <c:v>127.04000853999997</c:v>
                </c:pt>
                <c:pt idx="916">
                  <c:v>127.20001221000001</c:v>
                </c:pt>
                <c:pt idx="917">
                  <c:v>127.35998535000004</c:v>
                </c:pt>
                <c:pt idx="918">
                  <c:v>127.51998900999996</c:v>
                </c:pt>
                <c:pt idx="919">
                  <c:v>127.67999266999999</c:v>
                </c:pt>
                <c:pt idx="920">
                  <c:v>127.82998657000002</c:v>
                </c:pt>
                <c:pt idx="921">
                  <c:v>127.98999022999999</c:v>
                </c:pt>
                <c:pt idx="922">
                  <c:v>128.14001465000001</c:v>
                </c:pt>
                <c:pt idx="923">
                  <c:v>128.29998780000005</c:v>
                </c:pt>
                <c:pt idx="924">
                  <c:v>128.46002196999996</c:v>
                </c:pt>
                <c:pt idx="925">
                  <c:v>128.61999512</c:v>
                </c:pt>
                <c:pt idx="926">
                  <c:v>128.76000977000001</c:v>
                </c:pt>
                <c:pt idx="927">
                  <c:v>128.91998292000005</c:v>
                </c:pt>
                <c:pt idx="928">
                  <c:v>129.07000731999995</c:v>
                </c:pt>
                <c:pt idx="929">
                  <c:v>129.22000121999997</c:v>
                </c:pt>
                <c:pt idx="930">
                  <c:v>129.38000488</c:v>
                </c:pt>
                <c:pt idx="931">
                  <c:v>129.52999878000003</c:v>
                </c:pt>
                <c:pt idx="932">
                  <c:v>129.68002319999999</c:v>
                </c:pt>
                <c:pt idx="933">
                  <c:v>129.83001709000001</c:v>
                </c:pt>
                <c:pt idx="934">
                  <c:v>129.97998047000004</c:v>
                </c:pt>
                <c:pt idx="935">
                  <c:v>130.12997436000001</c:v>
                </c:pt>
                <c:pt idx="936">
                  <c:v>130.27999878000003</c:v>
                </c:pt>
                <c:pt idx="937">
                  <c:v>130.42999266999999</c:v>
                </c:pt>
                <c:pt idx="938">
                  <c:v>130.57998657000002</c:v>
                </c:pt>
                <c:pt idx="939">
                  <c:v>130.72998047000004</c:v>
                </c:pt>
                <c:pt idx="940">
                  <c:v>130.87997436000001</c:v>
                </c:pt>
                <c:pt idx="941">
                  <c:v>131.02999878000003</c:v>
                </c:pt>
                <c:pt idx="942">
                  <c:v>131.17001342999998</c:v>
                </c:pt>
                <c:pt idx="943">
                  <c:v>131.33001709000001</c:v>
                </c:pt>
                <c:pt idx="944">
                  <c:v>131.47000121999997</c:v>
                </c:pt>
                <c:pt idx="945">
                  <c:v>131.61999510999999</c:v>
                </c:pt>
                <c:pt idx="946">
                  <c:v>131.76000977000001</c:v>
                </c:pt>
                <c:pt idx="947">
                  <c:v>131.91000365999997</c:v>
                </c:pt>
                <c:pt idx="948">
                  <c:v>132.07000731999995</c:v>
                </c:pt>
                <c:pt idx="949">
                  <c:v>132.20999146000003</c:v>
                </c:pt>
                <c:pt idx="950">
                  <c:v>132.36001586999998</c:v>
                </c:pt>
                <c:pt idx="951">
                  <c:v>132.5</c:v>
                </c:pt>
                <c:pt idx="952">
                  <c:v>132.65002441999997</c:v>
                </c:pt>
                <c:pt idx="953">
                  <c:v>132.80001830999998</c:v>
                </c:pt>
                <c:pt idx="954">
                  <c:v>132.95001221000001</c:v>
                </c:pt>
                <c:pt idx="955">
                  <c:v>133.08999633999997</c:v>
                </c:pt>
                <c:pt idx="956">
                  <c:v>133.23999022999999</c:v>
                </c:pt>
                <c:pt idx="957">
                  <c:v>133.38998413000002</c:v>
                </c:pt>
                <c:pt idx="958">
                  <c:v>133.53997803000004</c:v>
                </c:pt>
                <c:pt idx="959">
                  <c:v>133.69000244</c:v>
                </c:pt>
                <c:pt idx="960">
                  <c:v>133.82000732</c:v>
                </c:pt>
                <c:pt idx="961">
                  <c:v>133.97000123000004</c:v>
                </c:pt>
                <c:pt idx="962">
                  <c:v>134.11001586999998</c:v>
                </c:pt>
                <c:pt idx="963">
                  <c:v>134.24996949000007</c:v>
                </c:pt>
                <c:pt idx="964">
                  <c:v>134.38998412999996</c:v>
                </c:pt>
                <c:pt idx="965">
                  <c:v>134.54000855000004</c:v>
                </c:pt>
                <c:pt idx="966">
                  <c:v>134.67999268000005</c:v>
                </c:pt>
                <c:pt idx="967">
                  <c:v>134.81997681000001</c:v>
                </c:pt>
                <c:pt idx="968">
                  <c:v>134.96002197000001</c:v>
                </c:pt>
                <c:pt idx="969">
                  <c:v>135.08999632999996</c:v>
                </c:pt>
                <c:pt idx="970">
                  <c:v>135.23999022999999</c:v>
                </c:pt>
                <c:pt idx="971">
                  <c:v>135.37997437000007</c:v>
                </c:pt>
                <c:pt idx="972">
                  <c:v>135.51004028999995</c:v>
                </c:pt>
                <c:pt idx="973">
                  <c:v>135.66003418000003</c:v>
                </c:pt>
                <c:pt idx="974">
                  <c:v>135.79000854999998</c:v>
                </c:pt>
                <c:pt idx="975">
                  <c:v>135.94000244</c:v>
                </c:pt>
                <c:pt idx="976">
                  <c:v>136.07998657000007</c:v>
                </c:pt>
                <c:pt idx="977">
                  <c:v>136.20999145999997</c:v>
                </c:pt>
                <c:pt idx="978">
                  <c:v>136.35998535000004</c:v>
                </c:pt>
                <c:pt idx="979">
                  <c:v>136.50003051999994</c:v>
                </c:pt>
                <c:pt idx="980">
                  <c:v>136.64001465000001</c:v>
                </c:pt>
                <c:pt idx="981">
                  <c:v>136.77999877999997</c:v>
                </c:pt>
                <c:pt idx="982">
                  <c:v>136.93002318999999</c:v>
                </c:pt>
                <c:pt idx="983">
                  <c:v>137.07000731999995</c:v>
                </c:pt>
                <c:pt idx="984">
                  <c:v>137.23001098999998</c:v>
                </c:pt>
                <c:pt idx="985">
                  <c:v>137.36999511999994</c:v>
                </c:pt>
                <c:pt idx="986">
                  <c:v>137.51000976</c:v>
                </c:pt>
                <c:pt idx="987">
                  <c:v>137.64999390000008</c:v>
                </c:pt>
                <c:pt idx="988">
                  <c:v>137.79000853999997</c:v>
                </c:pt>
                <c:pt idx="989">
                  <c:v>137.92999268000005</c:v>
                </c:pt>
                <c:pt idx="990">
                  <c:v>138.07000733000001</c:v>
                </c:pt>
                <c:pt idx="991">
                  <c:v>138.20999146000008</c:v>
                </c:pt>
                <c:pt idx="992">
                  <c:v>138.35000609999997</c:v>
                </c:pt>
                <c:pt idx="993">
                  <c:v>138.48999022999993</c:v>
                </c:pt>
                <c:pt idx="994">
                  <c:v>138.61999510999999</c:v>
                </c:pt>
                <c:pt idx="995">
                  <c:v>138.76000975999995</c:v>
                </c:pt>
                <c:pt idx="996">
                  <c:v>138.90002442000002</c:v>
                </c:pt>
                <c:pt idx="997">
                  <c:v>139.04000854999998</c:v>
                </c:pt>
                <c:pt idx="998">
                  <c:v>139.17001343000004</c:v>
                </c:pt>
                <c:pt idx="999">
                  <c:v>139.31002807999994</c:v>
                </c:pt>
                <c:pt idx="1000">
                  <c:v>139.45004273000001</c:v>
                </c:pt>
                <c:pt idx="1001">
                  <c:v>139.57995604999996</c:v>
                </c:pt>
                <c:pt idx="1002">
                  <c:v>139.71997070000003</c:v>
                </c:pt>
                <c:pt idx="1003">
                  <c:v>139.84997557999998</c:v>
                </c:pt>
                <c:pt idx="1004">
                  <c:v>139.98001099000004</c:v>
                </c:pt>
                <c:pt idx="1005">
                  <c:v>140.10998534999999</c:v>
                </c:pt>
                <c:pt idx="1006">
                  <c:v>140.24002074999993</c:v>
                </c:pt>
                <c:pt idx="1007">
                  <c:v>140.37002562999999</c:v>
                </c:pt>
                <c:pt idx="1008">
                  <c:v>140.50003051999994</c:v>
                </c:pt>
                <c:pt idx="1009">
                  <c:v>140.63998413000007</c:v>
                </c:pt>
                <c:pt idx="1010">
                  <c:v>140.76998901000002</c:v>
                </c:pt>
                <c:pt idx="1011">
                  <c:v>140.89001464999996</c:v>
                </c:pt>
                <c:pt idx="1012">
                  <c:v>141.02001953000001</c:v>
                </c:pt>
                <c:pt idx="1013">
                  <c:v>141.15002441999997</c:v>
                </c:pt>
                <c:pt idx="1014">
                  <c:v>141.27996826000003</c:v>
                </c:pt>
                <c:pt idx="1015">
                  <c:v>141.42001342999998</c:v>
                </c:pt>
                <c:pt idx="1016">
                  <c:v>141.54000854999998</c:v>
                </c:pt>
                <c:pt idx="1017">
                  <c:v>141.67001342000003</c:v>
                </c:pt>
                <c:pt idx="1018">
                  <c:v>141.79998778999999</c:v>
                </c:pt>
                <c:pt idx="1019">
                  <c:v>141.91998291000004</c:v>
                </c:pt>
                <c:pt idx="1020">
                  <c:v>142.05001831000004</c:v>
                </c:pt>
                <c:pt idx="1021">
                  <c:v>142.16998290999999</c:v>
                </c:pt>
                <c:pt idx="1022">
                  <c:v>142.29998780000005</c:v>
                </c:pt>
                <c:pt idx="1023">
                  <c:v>142.41000366000003</c:v>
                </c:pt>
                <c:pt idx="1024">
                  <c:v>142.54003906999998</c:v>
                </c:pt>
                <c:pt idx="1025">
                  <c:v>142.64996338000003</c:v>
                </c:pt>
                <c:pt idx="1026">
                  <c:v>142.76998901000002</c:v>
                </c:pt>
                <c:pt idx="1027">
                  <c:v>142.90002440999996</c:v>
                </c:pt>
                <c:pt idx="1028">
                  <c:v>143.00997925000007</c:v>
                </c:pt>
                <c:pt idx="1029">
                  <c:v>143.13000488</c:v>
                </c:pt>
                <c:pt idx="1030">
                  <c:v>143.25003051999994</c:v>
                </c:pt>
                <c:pt idx="1031">
                  <c:v>143.36999511000005</c:v>
                </c:pt>
                <c:pt idx="1032">
                  <c:v>143.49002075999999</c:v>
                </c:pt>
                <c:pt idx="1033">
                  <c:v>143.59997557999998</c:v>
                </c:pt>
                <c:pt idx="1034">
                  <c:v>143.70999146000008</c:v>
                </c:pt>
                <c:pt idx="1035">
                  <c:v>143.82000733000001</c:v>
                </c:pt>
                <c:pt idx="1036">
                  <c:v>143.92996216</c:v>
                </c:pt>
                <c:pt idx="1037">
                  <c:v>144.04000853999992</c:v>
                </c:pt>
                <c:pt idx="1038">
                  <c:v>144.16003418000003</c:v>
                </c:pt>
                <c:pt idx="1039">
                  <c:v>144.27999878000003</c:v>
                </c:pt>
                <c:pt idx="1040">
                  <c:v>144.39001464999996</c:v>
                </c:pt>
                <c:pt idx="1041">
                  <c:v>144.50000000000006</c:v>
                </c:pt>
                <c:pt idx="1042">
                  <c:v>144.61001586999998</c:v>
                </c:pt>
                <c:pt idx="1043">
                  <c:v>144.70996093999997</c:v>
                </c:pt>
                <c:pt idx="1044">
                  <c:v>144.83001708999996</c:v>
                </c:pt>
                <c:pt idx="1045">
                  <c:v>144.93997193000007</c:v>
                </c:pt>
                <c:pt idx="1046">
                  <c:v>145.04000855000004</c:v>
                </c:pt>
                <c:pt idx="1047">
                  <c:v>145.14999389999997</c:v>
                </c:pt>
                <c:pt idx="1048">
                  <c:v>145.24999999999994</c:v>
                </c:pt>
                <c:pt idx="1049">
                  <c:v>145.35998535000004</c:v>
                </c:pt>
                <c:pt idx="1050">
                  <c:v>145.45999145000002</c:v>
                </c:pt>
                <c:pt idx="1051">
                  <c:v>145.56997680999996</c:v>
                </c:pt>
                <c:pt idx="1052">
                  <c:v>145.66998291000004</c:v>
                </c:pt>
                <c:pt idx="1053">
                  <c:v>145.77001953000001</c:v>
                </c:pt>
                <c:pt idx="1054">
                  <c:v>145.86999512</c:v>
                </c:pt>
                <c:pt idx="1055">
                  <c:v>145.96997069999998</c:v>
                </c:pt>
                <c:pt idx="1056">
                  <c:v>146.07000732999995</c:v>
                </c:pt>
                <c:pt idx="1057">
                  <c:v>146.16998291000004</c:v>
                </c:pt>
                <c:pt idx="1058">
                  <c:v>146.26000977000001</c:v>
                </c:pt>
                <c:pt idx="1059">
                  <c:v>146.34997557999998</c:v>
                </c:pt>
                <c:pt idx="1060">
                  <c:v>146.44000243999994</c:v>
                </c:pt>
                <c:pt idx="1061">
                  <c:v>146.54000855000004</c:v>
                </c:pt>
                <c:pt idx="1062">
                  <c:v>146.62002564000005</c:v>
                </c:pt>
                <c:pt idx="1063">
                  <c:v>146.70001221000001</c:v>
                </c:pt>
                <c:pt idx="1064">
                  <c:v>146.78997802999999</c:v>
                </c:pt>
                <c:pt idx="1065">
                  <c:v>146.86001586999993</c:v>
                </c:pt>
                <c:pt idx="1066">
                  <c:v>146.94000245000007</c:v>
                </c:pt>
                <c:pt idx="1067">
                  <c:v>147.02001953000001</c:v>
                </c:pt>
                <c:pt idx="1068">
                  <c:v>147.10000609999997</c:v>
                </c:pt>
                <c:pt idx="1069">
                  <c:v>147.17996216</c:v>
                </c:pt>
                <c:pt idx="1070">
                  <c:v>147.26000976999995</c:v>
                </c:pt>
                <c:pt idx="1071">
                  <c:v>147.32998657000007</c:v>
                </c:pt>
                <c:pt idx="1072">
                  <c:v>147.42004395000004</c:v>
                </c:pt>
                <c:pt idx="1073">
                  <c:v>147.5</c:v>
                </c:pt>
                <c:pt idx="1074">
                  <c:v>147.57998657000002</c:v>
                </c:pt>
                <c:pt idx="1075">
                  <c:v>147.65002440999996</c:v>
                </c:pt>
                <c:pt idx="1076">
                  <c:v>147.73999022999993</c:v>
                </c:pt>
                <c:pt idx="1077">
                  <c:v>147.81997681000007</c:v>
                </c:pt>
                <c:pt idx="1078">
                  <c:v>147.90002441000001</c:v>
                </c:pt>
                <c:pt idx="1079">
                  <c:v>147.95999146000003</c:v>
                </c:pt>
                <c:pt idx="1080">
                  <c:v>148.03997802999999</c:v>
                </c:pt>
                <c:pt idx="1081">
                  <c:v>148.11001586999998</c:v>
                </c:pt>
                <c:pt idx="1082">
                  <c:v>148.19000243999994</c:v>
                </c:pt>
                <c:pt idx="1083">
                  <c:v>148.25997925000001</c:v>
                </c:pt>
                <c:pt idx="1084">
                  <c:v>148.33001709000001</c:v>
                </c:pt>
                <c:pt idx="1085">
                  <c:v>148.39999390000003</c:v>
                </c:pt>
                <c:pt idx="1086">
                  <c:v>148.47998046999999</c:v>
                </c:pt>
                <c:pt idx="1087">
                  <c:v>148.55001830999998</c:v>
                </c:pt>
                <c:pt idx="1088">
                  <c:v>148.61999511999994</c:v>
                </c:pt>
                <c:pt idx="1089">
                  <c:v>148.68997192000006</c:v>
                </c:pt>
                <c:pt idx="1090">
                  <c:v>148.76995849000002</c:v>
                </c:pt>
                <c:pt idx="1091">
                  <c:v>148.84002686000002</c:v>
                </c:pt>
                <c:pt idx="1092">
                  <c:v>148.91000366000003</c:v>
                </c:pt>
                <c:pt idx="1093">
                  <c:v>148.97998046999999</c:v>
                </c:pt>
                <c:pt idx="1094">
                  <c:v>149.05001831999999</c:v>
                </c:pt>
                <c:pt idx="1095">
                  <c:v>149.11999510999993</c:v>
                </c:pt>
                <c:pt idx="1096">
                  <c:v>149.17999267000005</c:v>
                </c:pt>
                <c:pt idx="1097">
                  <c:v>149.25997925000001</c:v>
                </c:pt>
                <c:pt idx="1098">
                  <c:v>149.32000732</c:v>
                </c:pt>
                <c:pt idx="1099">
                  <c:v>149.38000488</c:v>
                </c:pt>
                <c:pt idx="1100">
                  <c:v>149.44998169000002</c:v>
                </c:pt>
                <c:pt idx="1101">
                  <c:v>149.51998900999996</c:v>
                </c:pt>
                <c:pt idx="1102">
                  <c:v>149.58001708999996</c:v>
                </c:pt>
                <c:pt idx="1103">
                  <c:v>149.64001464999996</c:v>
                </c:pt>
                <c:pt idx="1104">
                  <c:v>149.70999146000008</c:v>
                </c:pt>
                <c:pt idx="1105">
                  <c:v>149.75997924000001</c:v>
                </c:pt>
                <c:pt idx="1106">
                  <c:v>149.83001709000001</c:v>
                </c:pt>
                <c:pt idx="1107">
                  <c:v>149.88000488</c:v>
                </c:pt>
                <c:pt idx="1108">
                  <c:v>149.94000244</c:v>
                </c:pt>
                <c:pt idx="1109">
                  <c:v>149.98999024</c:v>
                </c:pt>
                <c:pt idx="1110">
                  <c:v>150.05996705000001</c:v>
                </c:pt>
                <c:pt idx="1111">
                  <c:v>150.10000609999997</c:v>
                </c:pt>
                <c:pt idx="1112">
                  <c:v>150.16000365999997</c:v>
                </c:pt>
                <c:pt idx="1113">
                  <c:v>150.20999146000008</c:v>
                </c:pt>
                <c:pt idx="1114">
                  <c:v>150.25997925000001</c:v>
                </c:pt>
                <c:pt idx="1115">
                  <c:v>150.31002808000005</c:v>
                </c:pt>
                <c:pt idx="1116">
                  <c:v>150.36001587000004</c:v>
                </c:pt>
                <c:pt idx="1117">
                  <c:v>150.39999390000003</c:v>
                </c:pt>
                <c:pt idx="1118">
                  <c:v>150.44998169000002</c:v>
                </c:pt>
                <c:pt idx="1119">
                  <c:v>150.48999024</c:v>
                </c:pt>
                <c:pt idx="1120">
                  <c:v>150.53997801999998</c:v>
                </c:pt>
                <c:pt idx="1121">
                  <c:v>150.59002684999996</c:v>
                </c:pt>
                <c:pt idx="1122">
                  <c:v>150.63000488999995</c:v>
                </c:pt>
                <c:pt idx="1123">
                  <c:v>150.66000367000004</c:v>
                </c:pt>
                <c:pt idx="1124">
                  <c:v>150.69998169000007</c:v>
                </c:pt>
                <c:pt idx="1125">
                  <c:v>150.73995971000005</c:v>
                </c:pt>
                <c:pt idx="1126">
                  <c:v>150.78002929000002</c:v>
                </c:pt>
                <c:pt idx="1127">
                  <c:v>150.82000733000001</c:v>
                </c:pt>
                <c:pt idx="1128">
                  <c:v>150.83999634000003</c:v>
                </c:pt>
                <c:pt idx="1129">
                  <c:v>150.88000489000001</c:v>
                </c:pt>
                <c:pt idx="1130">
                  <c:v>150.90997313999998</c:v>
                </c:pt>
                <c:pt idx="1131">
                  <c:v>150.93997193000001</c:v>
                </c:pt>
                <c:pt idx="1132">
                  <c:v>150.97003173999997</c:v>
                </c:pt>
                <c:pt idx="1133">
                  <c:v>151.01000976999995</c:v>
                </c:pt>
                <c:pt idx="1134">
                  <c:v>151.04000853999992</c:v>
                </c:pt>
                <c:pt idx="1135">
                  <c:v>151.08999634000008</c:v>
                </c:pt>
                <c:pt idx="1136">
                  <c:v>151.12997436000006</c:v>
                </c:pt>
                <c:pt idx="1137">
                  <c:v>151.15997315000004</c:v>
                </c:pt>
                <c:pt idx="1138">
                  <c:v>151.20004273000001</c:v>
                </c:pt>
                <c:pt idx="1139">
                  <c:v>151.23001099000004</c:v>
                </c:pt>
                <c:pt idx="1140">
                  <c:v>151.25</c:v>
                </c:pt>
                <c:pt idx="1141">
                  <c:v>151.26998901000002</c:v>
                </c:pt>
                <c:pt idx="1142">
                  <c:v>151.28997801999998</c:v>
                </c:pt>
                <c:pt idx="1143">
                  <c:v>151.30996704</c:v>
                </c:pt>
                <c:pt idx="1144">
                  <c:v>151.32995604999996</c:v>
                </c:pt>
                <c:pt idx="1145">
                  <c:v>151.35998534999999</c:v>
                </c:pt>
                <c:pt idx="1146">
                  <c:v>151.37002562999993</c:v>
                </c:pt>
                <c:pt idx="1147">
                  <c:v>151.40002441999997</c:v>
                </c:pt>
                <c:pt idx="1148">
                  <c:v>151.42001342999993</c:v>
                </c:pt>
                <c:pt idx="1149">
                  <c:v>151.44998169000007</c:v>
                </c:pt>
                <c:pt idx="1150">
                  <c:v>151.47998047000004</c:v>
                </c:pt>
                <c:pt idx="1151">
                  <c:v>151.50997925000007</c:v>
                </c:pt>
                <c:pt idx="1152">
                  <c:v>151.53997802000004</c:v>
                </c:pt>
                <c:pt idx="1153">
                  <c:v>151.56002806999999</c:v>
                </c:pt>
                <c:pt idx="1154">
                  <c:v>151.58001709000001</c:v>
                </c:pt>
                <c:pt idx="1155">
                  <c:v>151.60000611000004</c:v>
                </c:pt>
                <c:pt idx="1156">
                  <c:v>151.61999510999999</c:v>
                </c:pt>
                <c:pt idx="1157">
                  <c:v>151.63998413000002</c:v>
                </c:pt>
                <c:pt idx="1158">
                  <c:v>151.65997313999998</c:v>
                </c:pt>
                <c:pt idx="1159">
                  <c:v>151.67996216</c:v>
                </c:pt>
                <c:pt idx="1160">
                  <c:v>151.70001220999995</c:v>
                </c:pt>
                <c:pt idx="1161">
                  <c:v>151.71002196999996</c:v>
                </c:pt>
                <c:pt idx="1162">
                  <c:v>151.73001098999998</c:v>
                </c:pt>
                <c:pt idx="1163">
                  <c:v>151.74002074999993</c:v>
                </c:pt>
                <c:pt idx="1164">
                  <c:v>151.75000000000006</c:v>
                </c:pt>
                <c:pt idx="1165">
                  <c:v>151.76000977000007</c:v>
                </c:pt>
                <c:pt idx="1166">
                  <c:v>151.76998901000002</c:v>
                </c:pt>
                <c:pt idx="1167">
                  <c:v>151.77996826000003</c:v>
                </c:pt>
                <c:pt idx="1168">
                  <c:v>151.79003907000003</c:v>
                </c:pt>
                <c:pt idx="1169">
                  <c:v>151.81002808000005</c:v>
                </c:pt>
                <c:pt idx="1170">
                  <c:v>151.81002806999999</c:v>
                </c:pt>
                <c:pt idx="1171">
                  <c:v>151.80999756</c:v>
                </c:pt>
                <c:pt idx="1172">
                  <c:v>151.82000732</c:v>
                </c:pt>
                <c:pt idx="1173">
                  <c:v>151.82000731999995</c:v>
                </c:pt>
                <c:pt idx="1174">
                  <c:v>151.83001708999996</c:v>
                </c:pt>
                <c:pt idx="1175">
                  <c:v>151.83996581999997</c:v>
                </c:pt>
                <c:pt idx="1176">
                  <c:v>151.85998534999999</c:v>
                </c:pt>
                <c:pt idx="1177">
                  <c:v>151.85998534999999</c:v>
                </c:pt>
                <c:pt idx="1178">
                  <c:v>151.86004637999997</c:v>
                </c:pt>
                <c:pt idx="1179">
                  <c:v>151.85998534999999</c:v>
                </c:pt>
                <c:pt idx="1180">
                  <c:v>151.86999512</c:v>
                </c:pt>
                <c:pt idx="1181">
                  <c:v>151.88000487999989</c:v>
                </c:pt>
                <c:pt idx="1182">
                  <c:v>151.88000489000001</c:v>
                </c:pt>
                <c:pt idx="1183">
                  <c:v>151.88000489000001</c:v>
                </c:pt>
                <c:pt idx="1184">
                  <c:v>151.88995361000002</c:v>
                </c:pt>
                <c:pt idx="1185">
                  <c:v>151.88995361000002</c:v>
                </c:pt>
                <c:pt idx="1186">
                  <c:v>151.89996337000002</c:v>
                </c:pt>
                <c:pt idx="1187">
                  <c:v>151.89001464</c:v>
                </c:pt>
                <c:pt idx="1188">
                  <c:v>151.89001465000001</c:v>
                </c:pt>
                <c:pt idx="1189">
                  <c:v>151.90002442000002</c:v>
                </c:pt>
                <c:pt idx="1190">
                  <c:v>151.89001465000001</c:v>
                </c:pt>
                <c:pt idx="1191">
                  <c:v>151.89001465000001</c:v>
                </c:pt>
                <c:pt idx="1192">
                  <c:v>151.89001465000001</c:v>
                </c:pt>
                <c:pt idx="1193">
                  <c:v>151.89001465000001</c:v>
                </c:pt>
                <c:pt idx="1194">
                  <c:v>151.89001465000001</c:v>
                </c:pt>
                <c:pt idx="1195">
                  <c:v>151.88995362000003</c:v>
                </c:pt>
                <c:pt idx="1196">
                  <c:v>151.89001465000001</c:v>
                </c:pt>
                <c:pt idx="1197">
                  <c:v>151.88000488</c:v>
                </c:pt>
                <c:pt idx="1198">
                  <c:v>151.89001465000001</c:v>
                </c:pt>
                <c:pt idx="1199">
                  <c:v>151.89001463999989</c:v>
                </c:pt>
                <c:pt idx="1200">
                  <c:v>151.88000488</c:v>
                </c:pt>
                <c:pt idx="1201">
                  <c:v>151.88000488</c:v>
                </c:pt>
                <c:pt idx="1202">
                  <c:v>151.89001465000001</c:v>
                </c:pt>
                <c:pt idx="1203">
                  <c:v>151.88000488</c:v>
                </c:pt>
                <c:pt idx="1204">
                  <c:v>151.86999512</c:v>
                </c:pt>
                <c:pt idx="1205">
                  <c:v>151.86999512</c:v>
                </c:pt>
                <c:pt idx="1206">
                  <c:v>151.86004638999998</c:v>
                </c:pt>
                <c:pt idx="1207">
                  <c:v>151.85003661999997</c:v>
                </c:pt>
                <c:pt idx="1208">
                  <c:v>151.85003661999997</c:v>
                </c:pt>
                <c:pt idx="1209">
                  <c:v>151.84002685999997</c:v>
                </c:pt>
                <c:pt idx="1210">
                  <c:v>151.83001708999996</c:v>
                </c:pt>
                <c:pt idx="1211">
                  <c:v>151.83001708999996</c:v>
                </c:pt>
                <c:pt idx="1212">
                  <c:v>151.82000731999995</c:v>
                </c:pt>
                <c:pt idx="1213">
                  <c:v>151.79998779000005</c:v>
                </c:pt>
                <c:pt idx="1214">
                  <c:v>151.79998779000005</c:v>
                </c:pt>
                <c:pt idx="1215">
                  <c:v>151.78997803000004</c:v>
                </c:pt>
                <c:pt idx="1216">
                  <c:v>151.77996826000003</c:v>
                </c:pt>
                <c:pt idx="1217">
                  <c:v>151.76995849000002</c:v>
                </c:pt>
                <c:pt idx="1218">
                  <c:v>151.75</c:v>
                </c:pt>
                <c:pt idx="1219">
                  <c:v>151.75</c:v>
                </c:pt>
                <c:pt idx="1220">
                  <c:v>151.73004149999997</c:v>
                </c:pt>
                <c:pt idx="1221">
                  <c:v>151.72003173999997</c:v>
                </c:pt>
                <c:pt idx="1222">
                  <c:v>151.71002197999996</c:v>
                </c:pt>
                <c:pt idx="1223">
                  <c:v>151.70001220999995</c:v>
                </c:pt>
                <c:pt idx="1224">
                  <c:v>151.69000243999994</c:v>
                </c:pt>
                <c:pt idx="1225">
                  <c:v>151.66998291000004</c:v>
                </c:pt>
                <c:pt idx="1226">
                  <c:v>151.66998291000004</c:v>
                </c:pt>
                <c:pt idx="1227">
                  <c:v>151.64996338000003</c:v>
                </c:pt>
                <c:pt idx="1228">
                  <c:v>151.62994384000001</c:v>
                </c:pt>
                <c:pt idx="1229">
                  <c:v>151.60998534999999</c:v>
                </c:pt>
                <c:pt idx="1230">
                  <c:v>151.59997557999998</c:v>
                </c:pt>
                <c:pt idx="1231">
                  <c:v>151.58001709000007</c:v>
                </c:pt>
                <c:pt idx="1232">
                  <c:v>151.58001709000007</c:v>
                </c:pt>
                <c:pt idx="1233">
                  <c:v>151.55999756000006</c:v>
                </c:pt>
                <c:pt idx="1234">
                  <c:v>151.54998779000005</c:v>
                </c:pt>
                <c:pt idx="1235">
                  <c:v>151.53002929000002</c:v>
                </c:pt>
                <c:pt idx="1236">
                  <c:v>151.51000977000001</c:v>
                </c:pt>
                <c:pt idx="1237">
                  <c:v>151.5</c:v>
                </c:pt>
                <c:pt idx="1238">
                  <c:v>151.47998046999999</c:v>
                </c:pt>
                <c:pt idx="1239">
                  <c:v>151.45996093999997</c:v>
                </c:pt>
                <c:pt idx="1240">
                  <c:v>151.44000243999994</c:v>
                </c:pt>
                <c:pt idx="1241">
                  <c:v>151.40997315000004</c:v>
                </c:pt>
                <c:pt idx="1242">
                  <c:v>151.38995362000003</c:v>
                </c:pt>
                <c:pt idx="1243">
                  <c:v>151.36004638999998</c:v>
                </c:pt>
                <c:pt idx="1244">
                  <c:v>151.34002685999997</c:v>
                </c:pt>
                <c:pt idx="1245">
                  <c:v>151.29998778999993</c:v>
                </c:pt>
                <c:pt idx="1246">
                  <c:v>151.28002929999991</c:v>
                </c:pt>
                <c:pt idx="1247">
                  <c:v>151.25</c:v>
                </c:pt>
                <c:pt idx="1248">
                  <c:v>151.22003172999996</c:v>
                </c:pt>
                <c:pt idx="1249">
                  <c:v>151.20001219999995</c:v>
                </c:pt>
                <c:pt idx="1250">
                  <c:v>151.16998291000004</c:v>
                </c:pt>
                <c:pt idx="1251">
                  <c:v>151.14001465000001</c:v>
                </c:pt>
                <c:pt idx="1252">
                  <c:v>151.09997558000009</c:v>
                </c:pt>
                <c:pt idx="1253">
                  <c:v>151.05999756000006</c:v>
                </c:pt>
                <c:pt idx="1254">
                  <c:v>151.03997803000004</c:v>
                </c:pt>
                <c:pt idx="1255">
                  <c:v>151</c:v>
                </c:pt>
                <c:pt idx="1256">
                  <c:v>150.97998046999999</c:v>
                </c:pt>
                <c:pt idx="1257">
                  <c:v>150.94000244000006</c:v>
                </c:pt>
                <c:pt idx="1258">
                  <c:v>150.90002441000001</c:v>
                </c:pt>
                <c:pt idx="1259">
                  <c:v>150.86999512</c:v>
                </c:pt>
                <c:pt idx="1260">
                  <c:v>150.82000733000007</c:v>
                </c:pt>
                <c:pt idx="1261">
                  <c:v>150.79003907000003</c:v>
                </c:pt>
                <c:pt idx="1262">
                  <c:v>150.75</c:v>
                </c:pt>
                <c:pt idx="1263">
                  <c:v>150.71002196999996</c:v>
                </c:pt>
                <c:pt idx="1264">
                  <c:v>150.66998291000004</c:v>
                </c:pt>
                <c:pt idx="1265">
                  <c:v>150.63000488</c:v>
                </c:pt>
                <c:pt idx="1266">
                  <c:v>150.58996581999997</c:v>
                </c:pt>
                <c:pt idx="1267">
                  <c:v>150.53997803000004</c:v>
                </c:pt>
                <c:pt idx="1268">
                  <c:v>150.51000977000001</c:v>
                </c:pt>
                <c:pt idx="1269">
                  <c:v>150.45996092999997</c:v>
                </c:pt>
                <c:pt idx="1270">
                  <c:v>150.41998290999993</c:v>
                </c:pt>
                <c:pt idx="1271">
                  <c:v>150.36999510999999</c:v>
                </c:pt>
                <c:pt idx="1272">
                  <c:v>150.33001708999996</c:v>
                </c:pt>
                <c:pt idx="1273">
                  <c:v>150.28002929999991</c:v>
                </c:pt>
                <c:pt idx="1274">
                  <c:v>150.24005126999998</c:v>
                </c:pt>
                <c:pt idx="1275">
                  <c:v>150.19000243999994</c:v>
                </c:pt>
                <c:pt idx="1276">
                  <c:v>150.15002441999991</c:v>
                </c:pt>
                <c:pt idx="1277">
                  <c:v>150.09002684999996</c:v>
                </c:pt>
                <c:pt idx="1278">
                  <c:v>150.04998778999993</c:v>
                </c:pt>
                <c:pt idx="1279">
                  <c:v>150</c:v>
                </c:pt>
                <c:pt idx="1280">
                  <c:v>149.96002198000008</c:v>
                </c:pt>
                <c:pt idx="1281">
                  <c:v>149.89996338000003</c:v>
                </c:pt>
                <c:pt idx="1282">
                  <c:v>149.85998534999999</c:v>
                </c:pt>
                <c:pt idx="1283">
                  <c:v>149.80999756000006</c:v>
                </c:pt>
                <c:pt idx="1284">
                  <c:v>149.75994873000002</c:v>
                </c:pt>
                <c:pt idx="1285">
                  <c:v>149.71997070000009</c:v>
                </c:pt>
                <c:pt idx="1286">
                  <c:v>149.66003418000003</c:v>
                </c:pt>
                <c:pt idx="1287">
                  <c:v>149.61004637999997</c:v>
                </c:pt>
                <c:pt idx="1288">
                  <c:v>149.54998779000005</c:v>
                </c:pt>
                <c:pt idx="1289">
                  <c:v>149.5</c:v>
                </c:pt>
                <c:pt idx="1290">
                  <c:v>149.44000244000006</c:v>
                </c:pt>
                <c:pt idx="1291">
                  <c:v>149.40002441000001</c:v>
                </c:pt>
                <c:pt idx="1292">
                  <c:v>149.34002684999996</c:v>
                </c:pt>
                <c:pt idx="1293">
                  <c:v>149.28997802000004</c:v>
                </c:pt>
                <c:pt idx="1294">
                  <c:v>149.22998046999999</c:v>
                </c:pt>
                <c:pt idx="1295">
                  <c:v>149.17999268000005</c:v>
                </c:pt>
                <c:pt idx="1296">
                  <c:v>149.11999512</c:v>
                </c:pt>
                <c:pt idx="1297">
                  <c:v>149.05999755999994</c:v>
                </c:pt>
                <c:pt idx="1298">
                  <c:v>149</c:v>
                </c:pt>
                <c:pt idx="1299">
                  <c:v>148.94995117999997</c:v>
                </c:pt>
                <c:pt idx="1300">
                  <c:v>148.88995362000003</c:v>
                </c:pt>
                <c:pt idx="1301">
                  <c:v>148.82995605999997</c:v>
                </c:pt>
                <c:pt idx="1302">
                  <c:v>148.77001954000002</c:v>
                </c:pt>
                <c:pt idx="1303">
                  <c:v>148.71002197999996</c:v>
                </c:pt>
                <c:pt idx="1304">
                  <c:v>148.66003417999991</c:v>
                </c:pt>
                <c:pt idx="1305">
                  <c:v>148.59002685999997</c:v>
                </c:pt>
                <c:pt idx="1306">
                  <c:v>148.54003905999991</c:v>
                </c:pt>
                <c:pt idx="1307">
                  <c:v>148.47003172999996</c:v>
                </c:pt>
                <c:pt idx="1308">
                  <c:v>148.41998290999993</c:v>
                </c:pt>
                <c:pt idx="1309">
                  <c:v>148.35003661999997</c:v>
                </c:pt>
                <c:pt idx="1310">
                  <c:v>148.29998778999993</c:v>
                </c:pt>
                <c:pt idx="1311">
                  <c:v>148.23999022999999</c:v>
                </c:pt>
                <c:pt idx="1312">
                  <c:v>148.15997315000004</c:v>
                </c:pt>
                <c:pt idx="1313">
                  <c:v>148.0999755900001</c:v>
                </c:pt>
                <c:pt idx="1314">
                  <c:v>148.03997803000004</c:v>
                </c:pt>
                <c:pt idx="1315">
                  <c:v>147.96997070000009</c:v>
                </c:pt>
                <c:pt idx="1316">
                  <c:v>147.91998291000004</c:v>
                </c:pt>
                <c:pt idx="1317">
                  <c:v>147.84997558000009</c:v>
                </c:pt>
                <c:pt idx="1318">
                  <c:v>147.78997802000004</c:v>
                </c:pt>
                <c:pt idx="1319">
                  <c:v>147.71997070000009</c:v>
                </c:pt>
                <c:pt idx="1320">
                  <c:v>147.64996338000003</c:v>
                </c:pt>
                <c:pt idx="1321">
                  <c:v>147.58996582000009</c:v>
                </c:pt>
                <c:pt idx="1322">
                  <c:v>147.52996826000003</c:v>
                </c:pt>
                <c:pt idx="1323">
                  <c:v>147.45001221000007</c:v>
                </c:pt>
                <c:pt idx="1324">
                  <c:v>147.39001465000001</c:v>
                </c:pt>
                <c:pt idx="1325">
                  <c:v>147.32000733000007</c:v>
                </c:pt>
                <c:pt idx="1326">
                  <c:v>147.24005126999998</c:v>
                </c:pt>
                <c:pt idx="1327">
                  <c:v>147.18005371000004</c:v>
                </c:pt>
                <c:pt idx="1328">
                  <c:v>147.11004638999998</c:v>
                </c:pt>
                <c:pt idx="1329">
                  <c:v>147.04003906000003</c:v>
                </c:pt>
                <c:pt idx="1330">
                  <c:v>146.98004149999997</c:v>
                </c:pt>
                <c:pt idx="1331">
                  <c:v>146.91003418000003</c:v>
                </c:pt>
                <c:pt idx="1332">
                  <c:v>146.83001708999996</c:v>
                </c:pt>
                <c:pt idx="1333">
                  <c:v>146.77001954000002</c:v>
                </c:pt>
                <c:pt idx="1334">
                  <c:v>146.71002196999996</c:v>
                </c:pt>
                <c:pt idx="1335">
                  <c:v>146.64001465000001</c:v>
                </c:pt>
                <c:pt idx="1336">
                  <c:v>146.57000733000007</c:v>
                </c:pt>
                <c:pt idx="1337">
                  <c:v>146.51000977000001</c:v>
                </c:pt>
                <c:pt idx="1338">
                  <c:v>146.45001220999995</c:v>
                </c:pt>
                <c:pt idx="1339">
                  <c:v>146.38000488</c:v>
                </c:pt>
                <c:pt idx="1340">
                  <c:v>146.30999756000006</c:v>
                </c:pt>
                <c:pt idx="1341">
                  <c:v>146.23999022999999</c:v>
                </c:pt>
                <c:pt idx="1342">
                  <c:v>146.16998291000004</c:v>
                </c:pt>
                <c:pt idx="1343">
                  <c:v>146.09997558999999</c:v>
                </c:pt>
                <c:pt idx="1344">
                  <c:v>146.03002930000002</c:v>
                </c:pt>
                <c:pt idx="1345">
                  <c:v>145.96002196999996</c:v>
                </c:pt>
                <c:pt idx="1346">
                  <c:v>145.89001465000001</c:v>
                </c:pt>
                <c:pt idx="1347">
                  <c:v>145.82000731999995</c:v>
                </c:pt>
                <c:pt idx="1348">
                  <c:v>145.73999022999999</c:v>
                </c:pt>
                <c:pt idx="1349">
                  <c:v>145.66998291000004</c:v>
                </c:pt>
                <c:pt idx="1350">
                  <c:v>145.59997557999998</c:v>
                </c:pt>
                <c:pt idx="1351">
                  <c:v>145.53002930000002</c:v>
                </c:pt>
                <c:pt idx="1352">
                  <c:v>145.46002196999996</c:v>
                </c:pt>
                <c:pt idx="1353">
                  <c:v>145.38000488</c:v>
                </c:pt>
                <c:pt idx="1354">
                  <c:v>145.30999754999993</c:v>
                </c:pt>
                <c:pt idx="1355">
                  <c:v>145.23999022999999</c:v>
                </c:pt>
                <c:pt idx="1356">
                  <c:v>145.15997314000003</c:v>
                </c:pt>
                <c:pt idx="1357">
                  <c:v>145.08996581999997</c:v>
                </c:pt>
                <c:pt idx="1358">
                  <c:v>145.02001953000001</c:v>
                </c:pt>
                <c:pt idx="1359">
                  <c:v>144.95001219999995</c:v>
                </c:pt>
                <c:pt idx="1360">
                  <c:v>144.86999510999999</c:v>
                </c:pt>
                <c:pt idx="1361">
                  <c:v>144.79998779000005</c:v>
                </c:pt>
                <c:pt idx="1362">
                  <c:v>144.71997069999998</c:v>
                </c:pt>
                <c:pt idx="1363">
                  <c:v>144.64996337000002</c:v>
                </c:pt>
                <c:pt idx="1364">
                  <c:v>144.58001708999996</c:v>
                </c:pt>
                <c:pt idx="1365">
                  <c:v>144.51000976</c:v>
                </c:pt>
                <c:pt idx="1366">
                  <c:v>144.44000243999994</c:v>
                </c:pt>
                <c:pt idx="1367">
                  <c:v>144.36999510999999</c:v>
                </c:pt>
                <c:pt idx="1368">
                  <c:v>144.28997803000004</c:v>
                </c:pt>
                <c:pt idx="1369">
                  <c:v>144.21997069999998</c:v>
                </c:pt>
                <c:pt idx="1370">
                  <c:v>144.14001464</c:v>
                </c:pt>
                <c:pt idx="1371">
                  <c:v>144.07000731999995</c:v>
                </c:pt>
                <c:pt idx="1372">
                  <c:v>143.98999022999999</c:v>
                </c:pt>
                <c:pt idx="1373">
                  <c:v>143.91998291000004</c:v>
                </c:pt>
                <c:pt idx="1374">
                  <c:v>143.84997557999998</c:v>
                </c:pt>
                <c:pt idx="1375">
                  <c:v>143.77001953000001</c:v>
                </c:pt>
                <c:pt idx="1376">
                  <c:v>143.70001219999995</c:v>
                </c:pt>
                <c:pt idx="1377">
                  <c:v>143.63000488</c:v>
                </c:pt>
                <c:pt idx="1378">
                  <c:v>143.55999756000006</c:v>
                </c:pt>
                <c:pt idx="1379">
                  <c:v>143.47998046999999</c:v>
                </c:pt>
                <c:pt idx="1380">
                  <c:v>143.40997314000003</c:v>
                </c:pt>
                <c:pt idx="1381">
                  <c:v>143.33001708999996</c:v>
                </c:pt>
                <c:pt idx="1382">
                  <c:v>143.26000977000001</c:v>
                </c:pt>
                <c:pt idx="1383">
                  <c:v>143.19000243999994</c:v>
                </c:pt>
                <c:pt idx="1384">
                  <c:v>143.11999512</c:v>
                </c:pt>
                <c:pt idx="1385">
                  <c:v>143.04998780000005</c:v>
                </c:pt>
                <c:pt idx="1386">
                  <c:v>142.97003173999997</c:v>
                </c:pt>
                <c:pt idx="1387">
                  <c:v>142.90002442000002</c:v>
                </c:pt>
                <c:pt idx="1388">
                  <c:v>142.84002685999997</c:v>
                </c:pt>
                <c:pt idx="1389">
                  <c:v>142.76000977000001</c:v>
                </c:pt>
                <c:pt idx="1390">
                  <c:v>142.69000245000007</c:v>
                </c:pt>
                <c:pt idx="1391">
                  <c:v>142.63000488</c:v>
                </c:pt>
                <c:pt idx="1392">
                  <c:v>142.55999756000006</c:v>
                </c:pt>
                <c:pt idx="1393">
                  <c:v>142.48004149999997</c:v>
                </c:pt>
                <c:pt idx="1394">
                  <c:v>142.41003418000003</c:v>
                </c:pt>
                <c:pt idx="1395">
                  <c:v>142.33001709000007</c:v>
                </c:pt>
                <c:pt idx="1396">
                  <c:v>142.26000977000001</c:v>
                </c:pt>
                <c:pt idx="1397">
                  <c:v>142.18005371000004</c:v>
                </c:pt>
                <c:pt idx="1398">
                  <c:v>142.10003661999997</c:v>
                </c:pt>
                <c:pt idx="1399">
                  <c:v>142.02001953000001</c:v>
                </c:pt>
                <c:pt idx="1400">
                  <c:v>141.94000244000006</c:v>
                </c:pt>
                <c:pt idx="1401">
                  <c:v>141.88000489000001</c:v>
                </c:pt>
                <c:pt idx="1402">
                  <c:v>141.78997803000004</c:v>
                </c:pt>
                <c:pt idx="1403">
                  <c:v>141.71997070000009</c:v>
                </c:pt>
                <c:pt idx="1404">
                  <c:v>141.64001465000001</c:v>
                </c:pt>
                <c:pt idx="1405">
                  <c:v>141.55999756000006</c:v>
                </c:pt>
                <c:pt idx="1406">
                  <c:v>141.4799804700001</c:v>
                </c:pt>
                <c:pt idx="1407">
                  <c:v>141.39996338000003</c:v>
                </c:pt>
                <c:pt idx="1408">
                  <c:v>141.32000732000006</c:v>
                </c:pt>
                <c:pt idx="1409">
                  <c:v>141.25</c:v>
                </c:pt>
                <c:pt idx="1410">
                  <c:v>141.16998291000004</c:v>
                </c:pt>
                <c:pt idx="1411">
                  <c:v>141.09002684999996</c:v>
                </c:pt>
                <c:pt idx="1412">
                  <c:v>141</c:v>
                </c:pt>
                <c:pt idx="1413">
                  <c:v>140.91998290999993</c:v>
                </c:pt>
                <c:pt idx="1414">
                  <c:v>140.83001708999996</c:v>
                </c:pt>
                <c:pt idx="1415">
                  <c:v>140.73999022999999</c:v>
                </c:pt>
                <c:pt idx="1416">
                  <c:v>140.66003417999991</c:v>
                </c:pt>
                <c:pt idx="1417">
                  <c:v>140.58001708999996</c:v>
                </c:pt>
                <c:pt idx="1418">
                  <c:v>140.48999022999999</c:v>
                </c:pt>
                <c:pt idx="1419">
                  <c:v>140.40002442000002</c:v>
                </c:pt>
                <c:pt idx="1420">
                  <c:v>140.30999755999994</c:v>
                </c:pt>
                <c:pt idx="1421">
                  <c:v>140.23999024</c:v>
                </c:pt>
                <c:pt idx="1422">
                  <c:v>140.14996338000003</c:v>
                </c:pt>
                <c:pt idx="1423">
                  <c:v>140.05999755999994</c:v>
                </c:pt>
                <c:pt idx="1424">
                  <c:v>139.95996093999997</c:v>
                </c:pt>
                <c:pt idx="1425">
                  <c:v>139.88000488</c:v>
                </c:pt>
                <c:pt idx="1426">
                  <c:v>139.78997803000004</c:v>
                </c:pt>
                <c:pt idx="1427">
                  <c:v>139.69000243999994</c:v>
                </c:pt>
                <c:pt idx="1428">
                  <c:v>139.59997558999999</c:v>
                </c:pt>
                <c:pt idx="1429">
                  <c:v>139.5</c:v>
                </c:pt>
                <c:pt idx="1430">
                  <c:v>139.41003418000003</c:v>
                </c:pt>
                <c:pt idx="1431">
                  <c:v>139.30999756000006</c:v>
                </c:pt>
                <c:pt idx="1432">
                  <c:v>139.21002196999996</c:v>
                </c:pt>
                <c:pt idx="1433">
                  <c:v>139.11999512</c:v>
                </c:pt>
                <c:pt idx="1434">
                  <c:v>139.02001953000001</c:v>
                </c:pt>
                <c:pt idx="1435">
                  <c:v>138.92004395000004</c:v>
                </c:pt>
                <c:pt idx="1436">
                  <c:v>138.82000732000006</c:v>
                </c:pt>
                <c:pt idx="1437">
                  <c:v>138.71997070000009</c:v>
                </c:pt>
                <c:pt idx="1438">
                  <c:v>138.61999510999999</c:v>
                </c:pt>
                <c:pt idx="1439">
                  <c:v>138.51995849000002</c:v>
                </c:pt>
                <c:pt idx="1440">
                  <c:v>138.41998291000004</c:v>
                </c:pt>
                <c:pt idx="1441">
                  <c:v>138.32000732000006</c:v>
                </c:pt>
                <c:pt idx="1442">
                  <c:v>138.21997070000009</c:v>
                </c:pt>
                <c:pt idx="1443">
                  <c:v>138.11999512</c:v>
                </c:pt>
                <c:pt idx="1444">
                  <c:v>138.02001954000002</c:v>
                </c:pt>
                <c:pt idx="1445">
                  <c:v>137.90997313999992</c:v>
                </c:pt>
                <c:pt idx="1446">
                  <c:v>137.80999755999994</c:v>
                </c:pt>
                <c:pt idx="1447">
                  <c:v>137.71002197999996</c:v>
                </c:pt>
                <c:pt idx="1448">
                  <c:v>137.60998534999999</c:v>
                </c:pt>
                <c:pt idx="1449">
                  <c:v>137.51000976</c:v>
                </c:pt>
                <c:pt idx="1450">
                  <c:v>137.4000244099999</c:v>
                </c:pt>
                <c:pt idx="1451">
                  <c:v>137.29003905999991</c:v>
                </c:pt>
                <c:pt idx="1452">
                  <c:v>137.18994139999995</c:v>
                </c:pt>
                <c:pt idx="1453">
                  <c:v>137.07995605999997</c:v>
                </c:pt>
                <c:pt idx="1454">
                  <c:v>136.96997069999998</c:v>
                </c:pt>
                <c:pt idx="1455">
                  <c:v>136.85998534999999</c:v>
                </c:pt>
                <c:pt idx="1456">
                  <c:v>136.75</c:v>
                </c:pt>
                <c:pt idx="1457">
                  <c:v>136.64001465000001</c:v>
                </c:pt>
                <c:pt idx="1458">
                  <c:v>136.52001953000001</c:v>
                </c:pt>
                <c:pt idx="1459">
                  <c:v>136.40997314000003</c:v>
                </c:pt>
                <c:pt idx="1460">
                  <c:v>136.29998780000005</c:v>
                </c:pt>
                <c:pt idx="1461">
                  <c:v>136.19000244000006</c:v>
                </c:pt>
                <c:pt idx="1462">
                  <c:v>136.07000732000006</c:v>
                </c:pt>
                <c:pt idx="1463">
                  <c:v>135.97003173999997</c:v>
                </c:pt>
                <c:pt idx="1464">
                  <c:v>135.86004638999998</c:v>
                </c:pt>
                <c:pt idx="1465">
                  <c:v>135.75</c:v>
                </c:pt>
                <c:pt idx="1466">
                  <c:v>135.63995362000003</c:v>
                </c:pt>
                <c:pt idx="1467">
                  <c:v>135.52996826000003</c:v>
                </c:pt>
                <c:pt idx="1468">
                  <c:v>135.42999267000005</c:v>
                </c:pt>
                <c:pt idx="1469">
                  <c:v>135.32000732000006</c:v>
                </c:pt>
                <c:pt idx="1470">
                  <c:v>135.21002196999996</c:v>
                </c:pt>
                <c:pt idx="1471">
                  <c:v>135.10003661999997</c:v>
                </c:pt>
                <c:pt idx="1472">
                  <c:v>134.98999022999999</c:v>
                </c:pt>
                <c:pt idx="1473">
                  <c:v>134.88000488</c:v>
                </c:pt>
                <c:pt idx="1474">
                  <c:v>134.76000977000001</c:v>
                </c:pt>
                <c:pt idx="1475">
                  <c:v>134.65002442000002</c:v>
                </c:pt>
                <c:pt idx="1476">
                  <c:v>134.53002929999991</c:v>
                </c:pt>
                <c:pt idx="1477">
                  <c:v>134.41998290999993</c:v>
                </c:pt>
                <c:pt idx="1478">
                  <c:v>134.29998778999993</c:v>
                </c:pt>
                <c:pt idx="1479">
                  <c:v>134.19000243999994</c:v>
                </c:pt>
                <c:pt idx="1480">
                  <c:v>134.08001708999996</c:v>
                </c:pt>
                <c:pt idx="1481">
                  <c:v>133.96002197999996</c:v>
                </c:pt>
                <c:pt idx="1482">
                  <c:v>133.84002684999996</c:v>
                </c:pt>
                <c:pt idx="1483">
                  <c:v>133.72003173999997</c:v>
                </c:pt>
                <c:pt idx="1484">
                  <c:v>133.60998534999999</c:v>
                </c:pt>
                <c:pt idx="1485">
                  <c:v>133.5</c:v>
                </c:pt>
                <c:pt idx="1486">
                  <c:v>133.38000488</c:v>
                </c:pt>
                <c:pt idx="1487">
                  <c:v>133.25994873000002</c:v>
                </c:pt>
                <c:pt idx="1488">
                  <c:v>133.14996338000003</c:v>
                </c:pt>
                <c:pt idx="1489">
                  <c:v>133.03997803000004</c:v>
                </c:pt>
                <c:pt idx="1490">
                  <c:v>132.91998291000004</c:v>
                </c:pt>
                <c:pt idx="1491">
                  <c:v>132.79998780000005</c:v>
                </c:pt>
                <c:pt idx="1492">
                  <c:v>132.70001220999995</c:v>
                </c:pt>
                <c:pt idx="1493">
                  <c:v>132.59002685999997</c:v>
                </c:pt>
                <c:pt idx="1494">
                  <c:v>132.47003173999997</c:v>
                </c:pt>
                <c:pt idx="1495">
                  <c:v>132.35003661999997</c:v>
                </c:pt>
                <c:pt idx="1496">
                  <c:v>132.23999022999999</c:v>
                </c:pt>
                <c:pt idx="1497">
                  <c:v>132.11999510999999</c:v>
                </c:pt>
                <c:pt idx="1498">
                  <c:v>132</c:v>
                </c:pt>
                <c:pt idx="1499">
                  <c:v>131.89001464</c:v>
                </c:pt>
                <c:pt idx="1500">
                  <c:v>131.76000976</c:v>
                </c:pt>
                <c:pt idx="1501">
                  <c:v>131.64001465000001</c:v>
                </c:pt>
                <c:pt idx="1502">
                  <c:v>131.52001953000001</c:v>
                </c:pt>
                <c:pt idx="1503">
                  <c:v>131.40002442000002</c:v>
                </c:pt>
                <c:pt idx="1504">
                  <c:v>131.27001953000001</c:v>
                </c:pt>
                <c:pt idx="1505">
                  <c:v>131.15002442000002</c:v>
                </c:pt>
                <c:pt idx="1506">
                  <c:v>131.02001953000001</c:v>
                </c:pt>
                <c:pt idx="1507">
                  <c:v>130.89996338000003</c:v>
                </c:pt>
                <c:pt idx="1508">
                  <c:v>130.76995850000003</c:v>
                </c:pt>
                <c:pt idx="1509">
                  <c:v>130.64996338000003</c:v>
                </c:pt>
                <c:pt idx="1510">
                  <c:v>130.52996826000003</c:v>
                </c:pt>
                <c:pt idx="1511">
                  <c:v>130.40002442000002</c:v>
                </c:pt>
                <c:pt idx="1512">
                  <c:v>130.2800292899999</c:v>
                </c:pt>
                <c:pt idx="1513">
                  <c:v>130.1500244099999</c:v>
                </c:pt>
                <c:pt idx="1514">
                  <c:v>130.03002929999991</c:v>
                </c:pt>
                <c:pt idx="1515">
                  <c:v>129.91003417999991</c:v>
                </c:pt>
                <c:pt idx="1516">
                  <c:v>129.77996827000004</c:v>
                </c:pt>
                <c:pt idx="1517">
                  <c:v>129.65997314000003</c:v>
                </c:pt>
                <c:pt idx="1518">
                  <c:v>129.52996826000003</c:v>
                </c:pt>
                <c:pt idx="1519">
                  <c:v>129.40997315000004</c:v>
                </c:pt>
                <c:pt idx="1520">
                  <c:v>129.28002929000002</c:v>
                </c:pt>
                <c:pt idx="1521">
                  <c:v>129.15002442000002</c:v>
                </c:pt>
                <c:pt idx="1522">
                  <c:v>129.03002929000002</c:v>
                </c:pt>
                <c:pt idx="1523">
                  <c:v>128.89001464</c:v>
                </c:pt>
                <c:pt idx="1524">
                  <c:v>128.76995849000002</c:v>
                </c:pt>
                <c:pt idx="1525">
                  <c:v>128.63995361000002</c:v>
                </c:pt>
                <c:pt idx="1526">
                  <c:v>128.5</c:v>
                </c:pt>
                <c:pt idx="1527">
                  <c:v>128.38000489000001</c:v>
                </c:pt>
                <c:pt idx="1528">
                  <c:v>128.25</c:v>
                </c:pt>
                <c:pt idx="1529">
                  <c:v>128.10003661999997</c:v>
                </c:pt>
                <c:pt idx="1530">
                  <c:v>127.97003173999997</c:v>
                </c:pt>
                <c:pt idx="1531">
                  <c:v>127.82995604999996</c:v>
                </c:pt>
                <c:pt idx="1532">
                  <c:v>127.68994139999995</c:v>
                </c:pt>
                <c:pt idx="1533">
                  <c:v>127.55999755999994</c:v>
                </c:pt>
                <c:pt idx="1534">
                  <c:v>127.42999266999993</c:v>
                </c:pt>
                <c:pt idx="1535">
                  <c:v>127.27996826000003</c:v>
                </c:pt>
                <c:pt idx="1536">
                  <c:v>127.15002441000001</c:v>
                </c:pt>
                <c:pt idx="1537">
                  <c:v>127.02001954000002</c:v>
                </c:pt>
                <c:pt idx="1538">
                  <c:v>126.88000488</c:v>
                </c:pt>
                <c:pt idx="1539">
                  <c:v>126.75</c:v>
                </c:pt>
                <c:pt idx="1540">
                  <c:v>126.61999512</c:v>
                </c:pt>
                <c:pt idx="1541">
                  <c:v>126.47998046999999</c:v>
                </c:pt>
                <c:pt idx="1542">
                  <c:v>126.34997558000009</c:v>
                </c:pt>
                <c:pt idx="1543">
                  <c:v>126.21997070000009</c:v>
                </c:pt>
                <c:pt idx="1544">
                  <c:v>126.09002684999996</c:v>
                </c:pt>
                <c:pt idx="1545">
                  <c:v>125.95001219999995</c:v>
                </c:pt>
                <c:pt idx="1546">
                  <c:v>125.80999755999994</c:v>
                </c:pt>
                <c:pt idx="1547">
                  <c:v>125.67004394999992</c:v>
                </c:pt>
                <c:pt idx="1548">
                  <c:v>125.52996827000004</c:v>
                </c:pt>
                <c:pt idx="1549">
                  <c:v>125.39001465000001</c:v>
                </c:pt>
                <c:pt idx="1550">
                  <c:v>125.25</c:v>
                </c:pt>
                <c:pt idx="1551">
                  <c:v>125.10998534999999</c:v>
                </c:pt>
                <c:pt idx="1552">
                  <c:v>124.95001219999995</c:v>
                </c:pt>
                <c:pt idx="1553">
                  <c:v>124.82000733000007</c:v>
                </c:pt>
                <c:pt idx="1554">
                  <c:v>124.68005371000004</c:v>
                </c:pt>
                <c:pt idx="1555">
                  <c:v>124.52996826000003</c:v>
                </c:pt>
                <c:pt idx="1556">
                  <c:v>124.38995361000002</c:v>
                </c:pt>
                <c:pt idx="1557">
                  <c:v>124.25</c:v>
                </c:pt>
                <c:pt idx="1558">
                  <c:v>124.10998534999999</c:v>
                </c:pt>
                <c:pt idx="1559">
                  <c:v>123.97003173999997</c:v>
                </c:pt>
                <c:pt idx="1560">
                  <c:v>123.82000731999995</c:v>
                </c:pt>
                <c:pt idx="1561">
                  <c:v>123.67004393999991</c:v>
                </c:pt>
                <c:pt idx="1562">
                  <c:v>123.52996826000003</c:v>
                </c:pt>
                <c:pt idx="1563">
                  <c:v>123.39001464</c:v>
                </c:pt>
                <c:pt idx="1564">
                  <c:v>123.25</c:v>
                </c:pt>
                <c:pt idx="1565">
                  <c:v>123.11999512</c:v>
                </c:pt>
                <c:pt idx="1566">
                  <c:v>122.97003173999997</c:v>
                </c:pt>
                <c:pt idx="1567">
                  <c:v>122.83001709000007</c:v>
                </c:pt>
                <c:pt idx="1568">
                  <c:v>122.70001221000007</c:v>
                </c:pt>
                <c:pt idx="1569">
                  <c:v>122.57000733000007</c:v>
                </c:pt>
                <c:pt idx="1570">
                  <c:v>122.42999267000005</c:v>
                </c:pt>
                <c:pt idx="1571">
                  <c:v>122.29998779000005</c:v>
                </c:pt>
                <c:pt idx="1572">
                  <c:v>122.16003417999991</c:v>
                </c:pt>
                <c:pt idx="1573">
                  <c:v>122.0200195299999</c:v>
                </c:pt>
                <c:pt idx="1574">
                  <c:v>121.89001465000001</c:v>
                </c:pt>
                <c:pt idx="1575">
                  <c:v>121.75</c:v>
                </c:pt>
                <c:pt idx="1576">
                  <c:v>121.60998534999999</c:v>
                </c:pt>
                <c:pt idx="1577">
                  <c:v>121.47998046999999</c:v>
                </c:pt>
                <c:pt idx="1578">
                  <c:v>121.34002684999996</c:v>
                </c:pt>
                <c:pt idx="1579">
                  <c:v>121.19000244000006</c:v>
                </c:pt>
                <c:pt idx="1580">
                  <c:v>121.03997802000004</c:v>
                </c:pt>
                <c:pt idx="1581">
                  <c:v>120.88995361000002</c:v>
                </c:pt>
                <c:pt idx="1582">
                  <c:v>120.73999024000011</c:v>
                </c:pt>
                <c:pt idx="1583">
                  <c:v>120.59002684999996</c:v>
                </c:pt>
                <c:pt idx="1584">
                  <c:v>120.44000243999994</c:v>
                </c:pt>
                <c:pt idx="1585">
                  <c:v>120.29003905999991</c:v>
                </c:pt>
                <c:pt idx="1586">
                  <c:v>120.14996338000003</c:v>
                </c:pt>
                <c:pt idx="1587">
                  <c:v>120</c:v>
                </c:pt>
                <c:pt idx="1588">
                  <c:v>119.84997557999998</c:v>
                </c:pt>
                <c:pt idx="1589">
                  <c:v>119.69000243999994</c:v>
                </c:pt>
                <c:pt idx="1590">
                  <c:v>119.54003907000003</c:v>
                </c:pt>
                <c:pt idx="1591">
                  <c:v>119.39001465000001</c:v>
                </c:pt>
                <c:pt idx="1592">
                  <c:v>119.23004150999998</c:v>
                </c:pt>
                <c:pt idx="1593">
                  <c:v>119.07995606000009</c:v>
                </c:pt>
                <c:pt idx="1594">
                  <c:v>118.92999267000005</c:v>
                </c:pt>
                <c:pt idx="1595">
                  <c:v>118.77996826000003</c:v>
                </c:pt>
                <c:pt idx="1596">
                  <c:v>118.63000488</c:v>
                </c:pt>
                <c:pt idx="1597">
                  <c:v>118.48004150999998</c:v>
                </c:pt>
                <c:pt idx="1598">
                  <c:v>118.33996581999997</c:v>
                </c:pt>
                <c:pt idx="1599">
                  <c:v>118.19000243999994</c:v>
                </c:pt>
                <c:pt idx="1600">
                  <c:v>118.04998780000005</c:v>
                </c:pt>
                <c:pt idx="1601">
                  <c:v>117.90002441000001</c:v>
                </c:pt>
                <c:pt idx="1602">
                  <c:v>117.76000977000001</c:v>
                </c:pt>
                <c:pt idx="1603">
                  <c:v>117.61999510999999</c:v>
                </c:pt>
                <c:pt idx="1604">
                  <c:v>117.4799804700001</c:v>
                </c:pt>
                <c:pt idx="1605">
                  <c:v>117.33996582000009</c:v>
                </c:pt>
                <c:pt idx="1606">
                  <c:v>117.19000243999994</c:v>
                </c:pt>
                <c:pt idx="1607">
                  <c:v>117.05004882999992</c:v>
                </c:pt>
                <c:pt idx="1608">
                  <c:v>116.90997313999992</c:v>
                </c:pt>
                <c:pt idx="1609">
                  <c:v>116.76000977000001</c:v>
                </c:pt>
                <c:pt idx="1610">
                  <c:v>116.60998534999999</c:v>
                </c:pt>
                <c:pt idx="1611">
                  <c:v>116.46002196999996</c:v>
                </c:pt>
                <c:pt idx="1612">
                  <c:v>116.29998780000005</c:v>
                </c:pt>
                <c:pt idx="1613">
                  <c:v>116.15002441000001</c:v>
                </c:pt>
                <c:pt idx="1614">
                  <c:v>115.98999024</c:v>
                </c:pt>
                <c:pt idx="1615">
                  <c:v>115.83996582000009</c:v>
                </c:pt>
                <c:pt idx="1616">
                  <c:v>115.67999268000005</c:v>
                </c:pt>
                <c:pt idx="1617">
                  <c:v>115.53002929999991</c:v>
                </c:pt>
                <c:pt idx="1618">
                  <c:v>115.38000489000001</c:v>
                </c:pt>
                <c:pt idx="1619">
                  <c:v>115.22998046999999</c:v>
                </c:pt>
                <c:pt idx="1620">
                  <c:v>115.11004636999996</c:v>
                </c:pt>
                <c:pt idx="1621">
                  <c:v>114.89996339000004</c:v>
                </c:pt>
                <c:pt idx="1622">
                  <c:v>114.79003905000002</c:v>
                </c:pt>
                <c:pt idx="1623">
                  <c:v>114.66998289999992</c:v>
                </c:pt>
                <c:pt idx="1624">
                  <c:v>114.47003171999995</c:v>
                </c:pt>
                <c:pt idx="1625">
                  <c:v>114.35998533999998</c:v>
                </c:pt>
                <c:pt idx="1626">
                  <c:v>114.16003417000002</c:v>
                </c:pt>
                <c:pt idx="1627">
                  <c:v>114.04998778999993</c:v>
                </c:pt>
                <c:pt idx="1628">
                  <c:v>113.95001220999995</c:v>
                </c:pt>
                <c:pt idx="1629">
                  <c:v>113.74999998999999</c:v>
                </c:pt>
                <c:pt idx="1630">
                  <c:v>113.65002441000001</c:v>
                </c:pt>
                <c:pt idx="1631">
                  <c:v>113.52996827000004</c:v>
                </c:pt>
                <c:pt idx="1632">
                  <c:v>113.33001708999996</c:v>
                </c:pt>
                <c:pt idx="1633">
                  <c:v>113.2199707100001</c:v>
                </c:pt>
                <c:pt idx="1634">
                  <c:v>113.02001953000001</c:v>
                </c:pt>
                <c:pt idx="1635">
                  <c:v>112.90997315000004</c:v>
                </c:pt>
                <c:pt idx="1636">
                  <c:v>112.78997803999994</c:v>
                </c:pt>
                <c:pt idx="1637">
                  <c:v>112.58001710000008</c:v>
                </c:pt>
                <c:pt idx="1638">
                  <c:v>112.46997071999999</c:v>
                </c:pt>
                <c:pt idx="1639">
                  <c:v>112.35003660999996</c:v>
                </c:pt>
                <c:pt idx="1640">
                  <c:v>112.13000490000002</c:v>
                </c:pt>
                <c:pt idx="1641">
                  <c:v>112.01000974999999</c:v>
                </c:pt>
                <c:pt idx="1642">
                  <c:v>111.79998780999995</c:v>
                </c:pt>
                <c:pt idx="1643">
                  <c:v>111.69000243000005</c:v>
                </c:pt>
                <c:pt idx="1644">
                  <c:v>111.57000731999995</c:v>
                </c:pt>
                <c:pt idx="1645">
                  <c:v>111.36004636999996</c:v>
                </c:pt>
                <c:pt idx="1646">
                  <c:v>111.23999022999999</c:v>
                </c:pt>
                <c:pt idx="1647">
                  <c:v>111.13000488</c:v>
                </c:pt>
                <c:pt idx="1648">
                  <c:v>110.9100341699999</c:v>
                </c:pt>
                <c:pt idx="1649">
                  <c:v>110.79998779000005</c:v>
                </c:pt>
                <c:pt idx="1650">
                  <c:v>110.69000245000007</c:v>
                </c:pt>
                <c:pt idx="1651">
                  <c:v>110.47998046999999</c:v>
                </c:pt>
                <c:pt idx="1652">
                  <c:v>110.37005611999996</c:v>
                </c:pt>
                <c:pt idx="1653">
                  <c:v>110.25994874000014</c:v>
                </c:pt>
                <c:pt idx="1654">
                  <c:v>110.05004880000001</c:v>
                </c:pt>
                <c:pt idx="1655">
                  <c:v>109.94000246000007</c:v>
                </c:pt>
                <c:pt idx="1656">
                  <c:v>109.73004148000007</c:v>
                </c:pt>
                <c:pt idx="1657">
                  <c:v>109.61999513000012</c:v>
                </c:pt>
                <c:pt idx="1658">
                  <c:v>109.49999998999988</c:v>
                </c:pt>
                <c:pt idx="1659">
                  <c:v>109.29998781000006</c:v>
                </c:pt>
                <c:pt idx="1660">
                  <c:v>109.19000242999994</c:v>
                </c:pt>
                <c:pt idx="1661">
                  <c:v>109.08996585</c:v>
                </c:pt>
                <c:pt idx="1662">
                  <c:v>108.88000486999988</c:v>
                </c:pt>
                <c:pt idx="1663">
                  <c:v>108.76995851999993</c:v>
                </c:pt>
                <c:pt idx="1664">
                  <c:v>108.66998291000004</c:v>
                </c:pt>
                <c:pt idx="1665">
                  <c:v>108.45996097</c:v>
                </c:pt>
                <c:pt idx="1666">
                  <c:v>108.34997558999999</c:v>
                </c:pt>
                <c:pt idx="1667">
                  <c:v>108.25006100999997</c:v>
                </c:pt>
                <c:pt idx="1668">
                  <c:v>108.03997803000004</c:v>
                </c:pt>
                <c:pt idx="1669">
                  <c:v>107.94006345000003</c:v>
                </c:pt>
                <c:pt idx="1670">
                  <c:v>107.72998046999999</c:v>
                </c:pt>
                <c:pt idx="1671">
                  <c:v>107.62005611999996</c:v>
                </c:pt>
                <c:pt idx="1672">
                  <c:v>107.51995851000015</c:v>
                </c:pt>
                <c:pt idx="1673">
                  <c:v>107.31005857000002</c:v>
                </c:pt>
                <c:pt idx="1674">
                  <c:v>107.19000246000007</c:v>
                </c:pt>
                <c:pt idx="1675">
                  <c:v>107.08001707999995</c:v>
                </c:pt>
                <c:pt idx="1676">
                  <c:v>106.88000490000013</c:v>
                </c:pt>
                <c:pt idx="1677">
                  <c:v>106.77001951999989</c:v>
                </c:pt>
                <c:pt idx="1678">
                  <c:v>106.65997316999994</c:v>
                </c:pt>
                <c:pt idx="1679">
                  <c:v>106.46002195999995</c:v>
                </c:pt>
                <c:pt idx="1680">
                  <c:v>106.34997561</c:v>
                </c:pt>
                <c:pt idx="1681">
                  <c:v>106.23999022999999</c:v>
                </c:pt>
                <c:pt idx="1682">
                  <c:v>106.02996828999994</c:v>
                </c:pt>
                <c:pt idx="1683">
                  <c:v>105.91998291000004</c:v>
                </c:pt>
                <c:pt idx="1684">
                  <c:v>105.82006833000003</c:v>
                </c:pt>
                <c:pt idx="1685">
                  <c:v>105.60998534999999</c:v>
                </c:pt>
                <c:pt idx="1686">
                  <c:v>105.50006100999997</c:v>
                </c:pt>
                <c:pt idx="1687">
                  <c:v>105.38995363000015</c:v>
                </c:pt>
                <c:pt idx="1688">
                  <c:v>105.19006345000003</c:v>
                </c:pt>
                <c:pt idx="1689">
                  <c:v>105.07995607000009</c:v>
                </c:pt>
                <c:pt idx="1690">
                  <c:v>104.98004148999985</c:v>
                </c:pt>
                <c:pt idx="1691">
                  <c:v>104.75994874000014</c:v>
                </c:pt>
                <c:pt idx="1692">
                  <c:v>104.65002439999989</c:v>
                </c:pt>
                <c:pt idx="1693">
                  <c:v>104.53997805999995</c:v>
                </c:pt>
                <c:pt idx="1694">
                  <c:v>104.34002683999984</c:v>
                </c:pt>
                <c:pt idx="1695">
                  <c:v>104.22998050000001</c:v>
                </c:pt>
                <c:pt idx="1696">
                  <c:v>104.11999512</c:v>
                </c:pt>
                <c:pt idx="1697">
                  <c:v>103.91992189999996</c:v>
                </c:pt>
                <c:pt idx="1698">
                  <c:v>103.80999756000006</c:v>
                </c:pt>
                <c:pt idx="1699">
                  <c:v>103.69006345000003</c:v>
                </c:pt>
                <c:pt idx="1700">
                  <c:v>103.47998046999999</c:v>
                </c:pt>
                <c:pt idx="1701">
                  <c:v>103.37005611999996</c:v>
                </c:pt>
                <c:pt idx="1702">
                  <c:v>103.25994874000014</c:v>
                </c:pt>
                <c:pt idx="1703">
                  <c:v>103.05004880000001</c:v>
                </c:pt>
                <c:pt idx="1704">
                  <c:v>102.94000246000007</c:v>
                </c:pt>
                <c:pt idx="1705">
                  <c:v>102.84002683999984</c:v>
                </c:pt>
                <c:pt idx="1706">
                  <c:v>102.63000490000013</c:v>
                </c:pt>
                <c:pt idx="1707">
                  <c:v>102.51000974999988</c:v>
                </c:pt>
                <c:pt idx="1708">
                  <c:v>102.39996340999994</c:v>
                </c:pt>
                <c:pt idx="1709">
                  <c:v>102.19000242999994</c:v>
                </c:pt>
                <c:pt idx="1710">
                  <c:v>102.07995607999999</c:v>
                </c:pt>
                <c:pt idx="1711">
                  <c:v>101.96997069999998</c:v>
                </c:pt>
                <c:pt idx="1712">
                  <c:v>101.76995851999993</c:v>
                </c:pt>
                <c:pt idx="1713">
                  <c:v>101.65997314000003</c:v>
                </c:pt>
                <c:pt idx="1714">
                  <c:v>101.55004880000001</c:v>
                </c:pt>
                <c:pt idx="1715">
                  <c:v>101.34002685999997</c:v>
                </c:pt>
                <c:pt idx="1716">
                  <c:v>101.23004148000007</c:v>
                </c:pt>
                <c:pt idx="1717">
                  <c:v>101.11999513000012</c:v>
                </c:pt>
                <c:pt idx="1718">
                  <c:v>100.91003415</c:v>
                </c:pt>
                <c:pt idx="1719">
                  <c:v>100.79998781000006</c:v>
                </c:pt>
                <c:pt idx="1720">
                  <c:v>100.70001218999994</c:v>
                </c:pt>
                <c:pt idx="1721">
                  <c:v>100.48999025000012</c:v>
                </c:pt>
                <c:pt idx="1722">
                  <c:v>100.38000486999988</c:v>
                </c:pt>
                <c:pt idx="1723">
                  <c:v>100.27996828999994</c:v>
                </c:pt>
                <c:pt idx="1724">
                  <c:v>100.05999753999993</c:v>
                </c:pt>
                <c:pt idx="1725">
                  <c:v>99.949951199999987</c:v>
                </c:pt>
                <c:pt idx="1726">
                  <c:v>99.849975589999985</c:v>
                </c:pt>
                <c:pt idx="1727">
                  <c:v>99.639953639999931</c:v>
                </c:pt>
                <c:pt idx="1728">
                  <c:v>99.530029300000024</c:v>
                </c:pt>
                <c:pt idx="1729">
                  <c:v>99.420043920000012</c:v>
                </c:pt>
                <c:pt idx="1730">
                  <c:v>99.219970699999976</c:v>
                </c:pt>
                <c:pt idx="1731">
                  <c:v>99.110046360000069</c:v>
                </c:pt>
                <c:pt idx="1732">
                  <c:v>99.000000010000122</c:v>
                </c:pt>
                <c:pt idx="1733">
                  <c:v>98.78002927</c:v>
                </c:pt>
                <c:pt idx="1734">
                  <c:v>98.669982920000052</c:v>
                </c:pt>
                <c:pt idx="1735">
                  <c:v>98.559997539999927</c:v>
                </c:pt>
                <c:pt idx="1736">
                  <c:v>98.349975600000107</c:v>
                </c:pt>
                <c:pt idx="1737">
                  <c:v>98.240051259999859</c:v>
                </c:pt>
                <c:pt idx="1738">
                  <c:v>98.129943880000042</c:v>
                </c:pt>
                <c:pt idx="1739">
                  <c:v>98.020019530000013</c:v>
                </c:pt>
                <c:pt idx="1740">
                  <c:v>97.809936549999975</c:v>
                </c:pt>
                <c:pt idx="1741">
                  <c:v>97.690002439999944</c:v>
                </c:pt>
                <c:pt idx="1742">
                  <c:v>97.580078100000037</c:v>
                </c:pt>
                <c:pt idx="1743">
                  <c:v>97.369995119999999</c:v>
                </c:pt>
                <c:pt idx="1744">
                  <c:v>97.270019499999989</c:v>
                </c:pt>
                <c:pt idx="1745">
                  <c:v>97.159973160000163</c:v>
                </c:pt>
                <c:pt idx="1746">
                  <c:v>96.950073210000028</c:v>
                </c:pt>
                <c:pt idx="1747">
                  <c:v>96.799987800000054</c:v>
                </c:pt>
                <c:pt idx="1748">
                  <c:v>96.700012199999946</c:v>
                </c:pt>
                <c:pt idx="1749">
                  <c:v>96.500000000000114</c:v>
                </c:pt>
                <c:pt idx="1750">
                  <c:v>96.400024399999893</c:v>
                </c:pt>
                <c:pt idx="1751">
                  <c:v>96.29992679999998</c:v>
                </c:pt>
                <c:pt idx="1752">
                  <c:v>96.100036599999839</c:v>
                </c:pt>
                <c:pt idx="1753">
                  <c:v>95.99993900000004</c:v>
                </c:pt>
                <c:pt idx="1754">
                  <c:v>95.900024400000007</c:v>
                </c:pt>
                <c:pt idx="1755">
                  <c:v>95.800048800000013</c:v>
                </c:pt>
                <c:pt idx="1756">
                  <c:v>95.599975599999993</c:v>
                </c:pt>
                <c:pt idx="1757">
                  <c:v>95.50006099999996</c:v>
                </c:pt>
                <c:pt idx="1758">
                  <c:v>95.299987800000054</c:v>
                </c:pt>
                <c:pt idx="1759">
                  <c:v>95.100036600000067</c:v>
                </c:pt>
                <c:pt idx="1760">
                  <c:v>95.000000000000114</c:v>
                </c:pt>
                <c:pt idx="1761">
                  <c:v>94.900024399999893</c:v>
                </c:pt>
                <c:pt idx="1762">
                  <c:v>94.6999512000001</c:v>
                </c:pt>
                <c:pt idx="1763">
                  <c:v>94.600036599999839</c:v>
                </c:pt>
                <c:pt idx="1764">
                  <c:v>94.49993900000004</c:v>
                </c:pt>
                <c:pt idx="1765">
                  <c:v>94.3000487999999</c:v>
                </c:pt>
                <c:pt idx="1766">
                  <c:v>94.199951199999987</c:v>
                </c:pt>
                <c:pt idx="1767">
                  <c:v>94.099975599999993</c:v>
                </c:pt>
                <c:pt idx="1768">
                  <c:v>94.00006099999996</c:v>
                </c:pt>
                <c:pt idx="1769">
                  <c:v>93.799987800000054</c:v>
                </c:pt>
                <c:pt idx="1770">
                  <c:v>93.70007320000002</c:v>
                </c:pt>
                <c:pt idx="1771">
                  <c:v>93.599975600000107</c:v>
                </c:pt>
                <c:pt idx="1772">
                  <c:v>93.400024400000007</c:v>
                </c:pt>
                <c:pt idx="1773">
                  <c:v>93.299926800000094</c:v>
                </c:pt>
                <c:pt idx="1774">
                  <c:v>93.200073199999906</c:v>
                </c:pt>
                <c:pt idx="1775">
                  <c:v>93</c:v>
                </c:pt>
                <c:pt idx="1776">
                  <c:v>92.800048799999786</c:v>
                </c:pt>
                <c:pt idx="1777">
                  <c:v>92.699951199999987</c:v>
                </c:pt>
                <c:pt idx="1778">
                  <c:v>92.599975600000107</c:v>
                </c:pt>
                <c:pt idx="1779">
                  <c:v>92.399902399999974</c:v>
                </c:pt>
                <c:pt idx="1780">
                  <c:v>92.300048800000013</c:v>
                </c:pt>
                <c:pt idx="1781">
                  <c:v>92.200073199999906</c:v>
                </c:pt>
                <c:pt idx="1782">
                  <c:v>92</c:v>
                </c:pt>
                <c:pt idx="1783">
                  <c:v>91.90002440000012</c:v>
                </c:pt>
                <c:pt idx="1784">
                  <c:v>91.799926800000094</c:v>
                </c:pt>
                <c:pt idx="1785">
                  <c:v>91.700073199999906</c:v>
                </c:pt>
                <c:pt idx="1786">
                  <c:v>91.5</c:v>
                </c:pt>
                <c:pt idx="1787">
                  <c:v>91.400024399999893</c:v>
                </c:pt>
                <c:pt idx="1788">
                  <c:v>91.299926800000094</c:v>
                </c:pt>
                <c:pt idx="1789">
                  <c:v>91.09997559999988</c:v>
                </c:pt>
                <c:pt idx="1790">
                  <c:v>91</c:v>
                </c:pt>
                <c:pt idx="1791">
                  <c:v>90.800048800000013</c:v>
                </c:pt>
                <c:pt idx="1792">
                  <c:v>90.700073199999906</c:v>
                </c:pt>
                <c:pt idx="1793">
                  <c:v>90.5</c:v>
                </c:pt>
                <c:pt idx="1794">
                  <c:v>90.40002440000012</c:v>
                </c:pt>
                <c:pt idx="1795">
                  <c:v>90.299926800000094</c:v>
                </c:pt>
                <c:pt idx="1796">
                  <c:v>90.100097600000026</c:v>
                </c:pt>
                <c:pt idx="1797">
                  <c:v>90</c:v>
                </c:pt>
                <c:pt idx="1798">
                  <c:v>89.900024399999893</c:v>
                </c:pt>
                <c:pt idx="1799">
                  <c:v>89.799926800000094</c:v>
                </c:pt>
                <c:pt idx="1800">
                  <c:v>89.59997559999988</c:v>
                </c:pt>
                <c:pt idx="1801">
                  <c:v>89.5</c:v>
                </c:pt>
                <c:pt idx="1802">
                  <c:v>89.400024399999893</c:v>
                </c:pt>
                <c:pt idx="1803">
                  <c:v>89.199951199999987</c:v>
                </c:pt>
                <c:pt idx="1804">
                  <c:v>89.099975600000107</c:v>
                </c:pt>
                <c:pt idx="1805">
                  <c:v>89</c:v>
                </c:pt>
                <c:pt idx="1806">
                  <c:v>88.90002440000012</c:v>
                </c:pt>
                <c:pt idx="1807">
                  <c:v>88.700073199999906</c:v>
                </c:pt>
                <c:pt idx="1808">
                  <c:v>88.599975600000107</c:v>
                </c:pt>
                <c:pt idx="1809">
                  <c:v>88.5</c:v>
                </c:pt>
                <c:pt idx="1810">
                  <c:v>88.399902399999974</c:v>
                </c:pt>
                <c:pt idx="1811">
                  <c:v>88.09997559999988</c:v>
                </c:pt>
                <c:pt idx="1812">
                  <c:v>88</c:v>
                </c:pt>
                <c:pt idx="1813">
                  <c:v>87.900024399999893</c:v>
                </c:pt>
                <c:pt idx="1814">
                  <c:v>87.699951199999987</c:v>
                </c:pt>
                <c:pt idx="1815">
                  <c:v>87.599975600000107</c:v>
                </c:pt>
                <c:pt idx="1816">
                  <c:v>87.5</c:v>
                </c:pt>
                <c:pt idx="1817">
                  <c:v>87.40002440000012</c:v>
                </c:pt>
                <c:pt idx="1818">
                  <c:v>87.200073199999906</c:v>
                </c:pt>
                <c:pt idx="1819">
                  <c:v>87.099975600000107</c:v>
                </c:pt>
                <c:pt idx="1820">
                  <c:v>87</c:v>
                </c:pt>
                <c:pt idx="1821">
                  <c:v>86.799926800000094</c:v>
                </c:pt>
                <c:pt idx="1822">
                  <c:v>86.700073199999906</c:v>
                </c:pt>
                <c:pt idx="1823">
                  <c:v>86.59997559999988</c:v>
                </c:pt>
                <c:pt idx="1824">
                  <c:v>86.5</c:v>
                </c:pt>
                <c:pt idx="1825">
                  <c:v>86.299926800000094</c:v>
                </c:pt>
                <c:pt idx="1826">
                  <c:v>86.199951199999987</c:v>
                </c:pt>
                <c:pt idx="1827">
                  <c:v>86.100097600000026</c:v>
                </c:pt>
                <c:pt idx="1828">
                  <c:v>86</c:v>
                </c:pt>
                <c:pt idx="1829">
                  <c:v>85.800048800000013</c:v>
                </c:pt>
                <c:pt idx="1830">
                  <c:v>85.699951200000214</c:v>
                </c:pt>
                <c:pt idx="1831">
                  <c:v>85.59997559999988</c:v>
                </c:pt>
                <c:pt idx="1832">
                  <c:v>85.299926800000094</c:v>
                </c:pt>
                <c:pt idx="1833">
                  <c:v>85.200073199999906</c:v>
                </c:pt>
                <c:pt idx="1834">
                  <c:v>85.09997559999988</c:v>
                </c:pt>
                <c:pt idx="1835">
                  <c:v>85</c:v>
                </c:pt>
                <c:pt idx="1836">
                  <c:v>84.799926800000094</c:v>
                </c:pt>
                <c:pt idx="1837">
                  <c:v>84.699951199999987</c:v>
                </c:pt>
                <c:pt idx="1838">
                  <c:v>84.600097600000026</c:v>
                </c:pt>
                <c:pt idx="1839">
                  <c:v>84.5</c:v>
                </c:pt>
                <c:pt idx="1840">
                  <c:v>84.300048800000013</c:v>
                </c:pt>
                <c:pt idx="1841">
                  <c:v>84.199951200000214</c:v>
                </c:pt>
                <c:pt idx="1842">
                  <c:v>84.09997559999988</c:v>
                </c:pt>
                <c:pt idx="1843">
                  <c:v>84</c:v>
                </c:pt>
                <c:pt idx="1844">
                  <c:v>83.800048799999786</c:v>
                </c:pt>
                <c:pt idx="1845">
                  <c:v>83.699951199999987</c:v>
                </c:pt>
                <c:pt idx="1846">
                  <c:v>83.599975600000107</c:v>
                </c:pt>
                <c:pt idx="1847">
                  <c:v>83.399902399999974</c:v>
                </c:pt>
                <c:pt idx="1848">
                  <c:v>83.199951199999987</c:v>
                </c:pt>
                <c:pt idx="1849">
                  <c:v>83.100097600000026</c:v>
                </c:pt>
                <c:pt idx="1850">
                  <c:v>83</c:v>
                </c:pt>
                <c:pt idx="1851">
                  <c:v>82.800048800000013</c:v>
                </c:pt>
                <c:pt idx="1852">
                  <c:v>82.699951200000214</c:v>
                </c:pt>
                <c:pt idx="1853">
                  <c:v>82.59997559999988</c:v>
                </c:pt>
                <c:pt idx="1854">
                  <c:v>82.5</c:v>
                </c:pt>
                <c:pt idx="1855">
                  <c:v>82.300048799999786</c:v>
                </c:pt>
                <c:pt idx="1856">
                  <c:v>82.199951199999987</c:v>
                </c:pt>
                <c:pt idx="1857">
                  <c:v>82</c:v>
                </c:pt>
                <c:pt idx="1858">
                  <c:v>81.90002440000012</c:v>
                </c:pt>
                <c:pt idx="1859">
                  <c:v>81.699951199999987</c:v>
                </c:pt>
                <c:pt idx="1860">
                  <c:v>81.600097600000026</c:v>
                </c:pt>
                <c:pt idx="1861">
                  <c:v>81.5</c:v>
                </c:pt>
                <c:pt idx="1862">
                  <c:v>81.400024399999893</c:v>
                </c:pt>
                <c:pt idx="1863">
                  <c:v>81.099975600000107</c:v>
                </c:pt>
                <c:pt idx="1864">
                  <c:v>81</c:v>
                </c:pt>
                <c:pt idx="1865">
                  <c:v>80.899902399999974</c:v>
                </c:pt>
                <c:pt idx="1866">
                  <c:v>80.800048800000013</c:v>
                </c:pt>
                <c:pt idx="1867">
                  <c:v>80.59997559999988</c:v>
                </c:pt>
                <c:pt idx="1868">
                  <c:v>80.5</c:v>
                </c:pt>
                <c:pt idx="1869">
                  <c:v>80.40002440000012</c:v>
                </c:pt>
                <c:pt idx="1870">
                  <c:v>80.299926800000094</c:v>
                </c:pt>
                <c:pt idx="1871">
                  <c:v>80.100097600000026</c:v>
                </c:pt>
                <c:pt idx="1872">
                  <c:v>79.90002440000012</c:v>
                </c:pt>
                <c:pt idx="1873">
                  <c:v>79.800048799999786</c:v>
                </c:pt>
                <c:pt idx="1874">
                  <c:v>79.699951199999987</c:v>
                </c:pt>
                <c:pt idx="1875">
                  <c:v>79.5</c:v>
                </c:pt>
                <c:pt idx="1876">
                  <c:v>79.399902399999974</c:v>
                </c:pt>
                <c:pt idx="1877">
                  <c:v>79.300048800000013</c:v>
                </c:pt>
                <c:pt idx="1878">
                  <c:v>79.100097600000026</c:v>
                </c:pt>
                <c:pt idx="1879">
                  <c:v>78.900024399999893</c:v>
                </c:pt>
                <c:pt idx="1880">
                  <c:v>78.800048800000013</c:v>
                </c:pt>
                <c:pt idx="1881">
                  <c:v>78.699951200000214</c:v>
                </c:pt>
                <c:pt idx="1882">
                  <c:v>78.59997559999988</c:v>
                </c:pt>
                <c:pt idx="1883">
                  <c:v>78.40002440000012</c:v>
                </c:pt>
                <c:pt idx="1884">
                  <c:v>78.300048799999786</c:v>
                </c:pt>
                <c:pt idx="1885">
                  <c:v>78.09997559999988</c:v>
                </c:pt>
                <c:pt idx="1886">
                  <c:v>78</c:v>
                </c:pt>
                <c:pt idx="1887">
                  <c:v>77.799926800000094</c:v>
                </c:pt>
                <c:pt idx="1888">
                  <c:v>77.699951199999987</c:v>
                </c:pt>
                <c:pt idx="1889">
                  <c:v>77.600097600000026</c:v>
                </c:pt>
                <c:pt idx="1890">
                  <c:v>77.5</c:v>
                </c:pt>
                <c:pt idx="1891">
                  <c:v>77.200073199999906</c:v>
                </c:pt>
                <c:pt idx="1892">
                  <c:v>77.099975600000107</c:v>
                </c:pt>
                <c:pt idx="1893">
                  <c:v>77</c:v>
                </c:pt>
                <c:pt idx="1894">
                  <c:v>76.899902399999974</c:v>
                </c:pt>
                <c:pt idx="1895">
                  <c:v>76.800048800000013</c:v>
                </c:pt>
                <c:pt idx="1896">
                  <c:v>76.59997559999988</c:v>
                </c:pt>
                <c:pt idx="1897">
                  <c:v>76.400024399999893</c:v>
                </c:pt>
                <c:pt idx="1898">
                  <c:v>76.300048800000013</c:v>
                </c:pt>
                <c:pt idx="1899">
                  <c:v>76.199951200000214</c:v>
                </c:pt>
                <c:pt idx="1900">
                  <c:v>76</c:v>
                </c:pt>
                <c:pt idx="1901">
                  <c:v>75.90002440000012</c:v>
                </c:pt>
                <c:pt idx="1902">
                  <c:v>75.800048799999786</c:v>
                </c:pt>
                <c:pt idx="1903">
                  <c:v>75.59997559999988</c:v>
                </c:pt>
                <c:pt idx="1904">
                  <c:v>75.400024399999893</c:v>
                </c:pt>
                <c:pt idx="1905">
                  <c:v>75.299926800000094</c:v>
                </c:pt>
                <c:pt idx="1906">
                  <c:v>75.199951199999987</c:v>
                </c:pt>
                <c:pt idx="1907">
                  <c:v>75.100097600000026</c:v>
                </c:pt>
                <c:pt idx="1908">
                  <c:v>74.900024399999893</c:v>
                </c:pt>
                <c:pt idx="1909">
                  <c:v>74.700073199999906</c:v>
                </c:pt>
                <c:pt idx="1910">
                  <c:v>74.599975600000107</c:v>
                </c:pt>
                <c:pt idx="1911">
                  <c:v>74.5</c:v>
                </c:pt>
                <c:pt idx="1912">
                  <c:v>74.399902399999974</c:v>
                </c:pt>
                <c:pt idx="1913">
                  <c:v>74.200073199999906</c:v>
                </c:pt>
                <c:pt idx="1914">
                  <c:v>74.09997559999988</c:v>
                </c:pt>
                <c:pt idx="1915">
                  <c:v>73.900024399999893</c:v>
                </c:pt>
                <c:pt idx="1916">
                  <c:v>73.800048800000013</c:v>
                </c:pt>
                <c:pt idx="1917">
                  <c:v>73.599975600000107</c:v>
                </c:pt>
                <c:pt idx="1918">
                  <c:v>73.5</c:v>
                </c:pt>
                <c:pt idx="1919">
                  <c:v>73.40002440000012</c:v>
                </c:pt>
                <c:pt idx="1920">
                  <c:v>73.300048799999786</c:v>
                </c:pt>
                <c:pt idx="1921">
                  <c:v>73.099975600000107</c:v>
                </c:pt>
                <c:pt idx="1922">
                  <c:v>72.900024399999893</c:v>
                </c:pt>
                <c:pt idx="1923">
                  <c:v>72.799926800000094</c:v>
                </c:pt>
                <c:pt idx="1924">
                  <c:v>72.699951199999987</c:v>
                </c:pt>
                <c:pt idx="1925">
                  <c:v>72.600097600000026</c:v>
                </c:pt>
                <c:pt idx="1926">
                  <c:v>72.400024399999893</c:v>
                </c:pt>
                <c:pt idx="1927">
                  <c:v>72.300048800000013</c:v>
                </c:pt>
                <c:pt idx="1928">
                  <c:v>72.199951200000214</c:v>
                </c:pt>
                <c:pt idx="1929">
                  <c:v>72.09997559999988</c:v>
                </c:pt>
                <c:pt idx="1930">
                  <c:v>71.799926800000094</c:v>
                </c:pt>
                <c:pt idx="1931">
                  <c:v>71.700073199999906</c:v>
                </c:pt>
                <c:pt idx="1932">
                  <c:v>71.59997559999988</c:v>
                </c:pt>
                <c:pt idx="1933">
                  <c:v>71.5</c:v>
                </c:pt>
                <c:pt idx="1934">
                  <c:v>71.299926800000094</c:v>
                </c:pt>
                <c:pt idx="1935">
                  <c:v>71.199951199999987</c:v>
                </c:pt>
                <c:pt idx="1936">
                  <c:v>71.100097600000026</c:v>
                </c:pt>
                <c:pt idx="1937">
                  <c:v>71</c:v>
                </c:pt>
                <c:pt idx="1938">
                  <c:v>70.900024399999893</c:v>
                </c:pt>
                <c:pt idx="1939">
                  <c:v>70.599975600000107</c:v>
                </c:pt>
                <c:pt idx="1940">
                  <c:v>70.5</c:v>
                </c:pt>
                <c:pt idx="1941">
                  <c:v>70.399902399999974</c:v>
                </c:pt>
                <c:pt idx="1942">
                  <c:v>70.300048800000013</c:v>
                </c:pt>
                <c:pt idx="1943">
                  <c:v>70.09997559999988</c:v>
                </c:pt>
                <c:pt idx="1944">
                  <c:v>70</c:v>
                </c:pt>
                <c:pt idx="1945">
                  <c:v>69.90002440000012</c:v>
                </c:pt>
                <c:pt idx="1946">
                  <c:v>69.799926800000094</c:v>
                </c:pt>
                <c:pt idx="1947">
                  <c:v>69.700073199999906</c:v>
                </c:pt>
                <c:pt idx="1948">
                  <c:v>69.5</c:v>
                </c:pt>
                <c:pt idx="1949">
                  <c:v>69.400024399999893</c:v>
                </c:pt>
                <c:pt idx="1950">
                  <c:v>69.299926800000094</c:v>
                </c:pt>
                <c:pt idx="1951">
                  <c:v>69.199951199999987</c:v>
                </c:pt>
                <c:pt idx="1952">
                  <c:v>69.100097600000026</c:v>
                </c:pt>
                <c:pt idx="1953">
                  <c:v>68.900024399999893</c:v>
                </c:pt>
                <c:pt idx="1954">
                  <c:v>68.800048800000013</c:v>
                </c:pt>
                <c:pt idx="1955">
                  <c:v>68.699951200000214</c:v>
                </c:pt>
                <c:pt idx="1956">
                  <c:v>68.59997559999988</c:v>
                </c:pt>
                <c:pt idx="1957">
                  <c:v>68.5</c:v>
                </c:pt>
                <c:pt idx="1958">
                  <c:v>68.300048799999786</c:v>
                </c:pt>
                <c:pt idx="1959">
                  <c:v>68.199951199999987</c:v>
                </c:pt>
                <c:pt idx="1960">
                  <c:v>68.099975600000107</c:v>
                </c:pt>
                <c:pt idx="1961">
                  <c:v>68</c:v>
                </c:pt>
                <c:pt idx="1962">
                  <c:v>67.800048800000013</c:v>
                </c:pt>
                <c:pt idx="1963">
                  <c:v>67.700073199999906</c:v>
                </c:pt>
                <c:pt idx="1964">
                  <c:v>67.599975600000107</c:v>
                </c:pt>
                <c:pt idx="1965">
                  <c:v>67.5</c:v>
                </c:pt>
                <c:pt idx="1966">
                  <c:v>67.399902399999974</c:v>
                </c:pt>
                <c:pt idx="1967">
                  <c:v>67.200073199999906</c:v>
                </c:pt>
                <c:pt idx="1968">
                  <c:v>67.09997559999988</c:v>
                </c:pt>
                <c:pt idx="1969">
                  <c:v>67</c:v>
                </c:pt>
                <c:pt idx="1970">
                  <c:v>66.90002440000012</c:v>
                </c:pt>
                <c:pt idx="1971">
                  <c:v>66.799926800000094</c:v>
                </c:pt>
                <c:pt idx="1972">
                  <c:v>66.600097600000026</c:v>
                </c:pt>
                <c:pt idx="1973">
                  <c:v>66.5</c:v>
                </c:pt>
                <c:pt idx="1974">
                  <c:v>66.400024399999893</c:v>
                </c:pt>
                <c:pt idx="1975">
                  <c:v>66.299926800000094</c:v>
                </c:pt>
                <c:pt idx="1976">
                  <c:v>66.199951199999987</c:v>
                </c:pt>
                <c:pt idx="1977">
                  <c:v>66</c:v>
                </c:pt>
                <c:pt idx="1978">
                  <c:v>65.900024399999893</c:v>
                </c:pt>
                <c:pt idx="1979">
                  <c:v>65.800048800000013</c:v>
                </c:pt>
                <c:pt idx="1980">
                  <c:v>65.699951200000214</c:v>
                </c:pt>
                <c:pt idx="1981">
                  <c:v>65.59997559999988</c:v>
                </c:pt>
                <c:pt idx="1982">
                  <c:v>65.40002440000012</c:v>
                </c:pt>
                <c:pt idx="1983">
                  <c:v>65.300048799999786</c:v>
                </c:pt>
                <c:pt idx="1984">
                  <c:v>65.199951199999987</c:v>
                </c:pt>
                <c:pt idx="1985">
                  <c:v>65.099975600000107</c:v>
                </c:pt>
                <c:pt idx="1986">
                  <c:v>64.899902399999974</c:v>
                </c:pt>
                <c:pt idx="1987">
                  <c:v>64.800048800000013</c:v>
                </c:pt>
                <c:pt idx="1988">
                  <c:v>64.700073199999906</c:v>
                </c:pt>
                <c:pt idx="1989">
                  <c:v>64.599975600000107</c:v>
                </c:pt>
                <c:pt idx="1990">
                  <c:v>64.5</c:v>
                </c:pt>
                <c:pt idx="1991">
                  <c:v>64.299926800000094</c:v>
                </c:pt>
                <c:pt idx="1992">
                  <c:v>64.200073199999906</c:v>
                </c:pt>
                <c:pt idx="1993">
                  <c:v>64.09997559999988</c:v>
                </c:pt>
                <c:pt idx="1994">
                  <c:v>64</c:v>
                </c:pt>
                <c:pt idx="1995">
                  <c:v>63.90002440000012</c:v>
                </c:pt>
                <c:pt idx="1996">
                  <c:v>63.799926800000094</c:v>
                </c:pt>
                <c:pt idx="1997">
                  <c:v>63.600097600000026</c:v>
                </c:pt>
                <c:pt idx="1998">
                  <c:v>63.5</c:v>
                </c:pt>
                <c:pt idx="1999">
                  <c:v>63.400024399999893</c:v>
                </c:pt>
              </c:numCache>
            </c:numRef>
          </c:xVal>
          <c:yVal>
            <c:numRef>
              <c:f>Stock_THOR!$O$3:$O$2002</c:f>
              <c:numCache>
                <c:formatCode>0.00E+00</c:formatCode>
                <c:ptCount val="2000"/>
                <c:pt idx="0">
                  <c:v>428.25</c:v>
                </c:pt>
                <c:pt idx="1">
                  <c:v>428.25</c:v>
                </c:pt>
                <c:pt idx="2">
                  <c:v>428.25</c:v>
                </c:pt>
                <c:pt idx="3">
                  <c:v>428.25</c:v>
                </c:pt>
                <c:pt idx="4">
                  <c:v>428.25</c:v>
                </c:pt>
                <c:pt idx="5">
                  <c:v>428.25</c:v>
                </c:pt>
                <c:pt idx="6">
                  <c:v>428.25</c:v>
                </c:pt>
                <c:pt idx="7">
                  <c:v>428.25</c:v>
                </c:pt>
                <c:pt idx="8">
                  <c:v>428.25</c:v>
                </c:pt>
                <c:pt idx="9">
                  <c:v>428.25</c:v>
                </c:pt>
                <c:pt idx="10">
                  <c:v>428.25</c:v>
                </c:pt>
                <c:pt idx="11">
                  <c:v>428.25</c:v>
                </c:pt>
                <c:pt idx="12">
                  <c:v>428.25</c:v>
                </c:pt>
                <c:pt idx="13">
                  <c:v>428.25</c:v>
                </c:pt>
                <c:pt idx="14">
                  <c:v>428.25</c:v>
                </c:pt>
                <c:pt idx="15">
                  <c:v>428.25</c:v>
                </c:pt>
                <c:pt idx="16">
                  <c:v>428.25</c:v>
                </c:pt>
                <c:pt idx="17">
                  <c:v>428.25</c:v>
                </c:pt>
                <c:pt idx="18">
                  <c:v>428.25</c:v>
                </c:pt>
                <c:pt idx="19">
                  <c:v>428.25</c:v>
                </c:pt>
                <c:pt idx="20">
                  <c:v>428.25</c:v>
                </c:pt>
                <c:pt idx="21">
                  <c:v>428.25</c:v>
                </c:pt>
                <c:pt idx="22">
                  <c:v>428.25</c:v>
                </c:pt>
                <c:pt idx="23">
                  <c:v>428.25</c:v>
                </c:pt>
                <c:pt idx="24">
                  <c:v>428.25</c:v>
                </c:pt>
                <c:pt idx="25">
                  <c:v>428.25</c:v>
                </c:pt>
                <c:pt idx="26">
                  <c:v>428.25</c:v>
                </c:pt>
                <c:pt idx="27">
                  <c:v>428.25</c:v>
                </c:pt>
                <c:pt idx="28">
                  <c:v>428.25</c:v>
                </c:pt>
                <c:pt idx="29">
                  <c:v>428.25</c:v>
                </c:pt>
                <c:pt idx="30">
                  <c:v>428.25</c:v>
                </c:pt>
                <c:pt idx="31">
                  <c:v>428.25</c:v>
                </c:pt>
                <c:pt idx="32">
                  <c:v>428.25</c:v>
                </c:pt>
                <c:pt idx="33">
                  <c:v>428.25</c:v>
                </c:pt>
                <c:pt idx="34">
                  <c:v>428.25</c:v>
                </c:pt>
                <c:pt idx="35">
                  <c:v>428.25</c:v>
                </c:pt>
                <c:pt idx="36">
                  <c:v>428.25</c:v>
                </c:pt>
                <c:pt idx="37">
                  <c:v>428.25</c:v>
                </c:pt>
                <c:pt idx="38">
                  <c:v>428.25</c:v>
                </c:pt>
                <c:pt idx="39">
                  <c:v>428.25</c:v>
                </c:pt>
                <c:pt idx="40">
                  <c:v>428.25</c:v>
                </c:pt>
                <c:pt idx="41">
                  <c:v>428.25</c:v>
                </c:pt>
                <c:pt idx="42">
                  <c:v>428.25</c:v>
                </c:pt>
                <c:pt idx="43">
                  <c:v>428.25</c:v>
                </c:pt>
                <c:pt idx="44">
                  <c:v>428.25</c:v>
                </c:pt>
                <c:pt idx="45">
                  <c:v>428.25</c:v>
                </c:pt>
                <c:pt idx="46">
                  <c:v>428.25</c:v>
                </c:pt>
                <c:pt idx="47">
                  <c:v>428.25</c:v>
                </c:pt>
                <c:pt idx="48">
                  <c:v>428.25</c:v>
                </c:pt>
                <c:pt idx="49">
                  <c:v>428.25</c:v>
                </c:pt>
                <c:pt idx="50">
                  <c:v>428.25</c:v>
                </c:pt>
                <c:pt idx="51">
                  <c:v>428.25</c:v>
                </c:pt>
                <c:pt idx="52">
                  <c:v>428.25</c:v>
                </c:pt>
                <c:pt idx="53">
                  <c:v>428.25</c:v>
                </c:pt>
                <c:pt idx="54">
                  <c:v>428.25</c:v>
                </c:pt>
                <c:pt idx="55">
                  <c:v>428.25</c:v>
                </c:pt>
                <c:pt idx="56">
                  <c:v>428.25</c:v>
                </c:pt>
                <c:pt idx="57">
                  <c:v>428.25</c:v>
                </c:pt>
                <c:pt idx="58">
                  <c:v>428.25</c:v>
                </c:pt>
                <c:pt idx="59">
                  <c:v>428.25</c:v>
                </c:pt>
                <c:pt idx="60">
                  <c:v>428.25</c:v>
                </c:pt>
                <c:pt idx="61">
                  <c:v>428.25</c:v>
                </c:pt>
                <c:pt idx="62">
                  <c:v>428.25</c:v>
                </c:pt>
                <c:pt idx="63">
                  <c:v>428.25</c:v>
                </c:pt>
                <c:pt idx="64">
                  <c:v>428.25</c:v>
                </c:pt>
                <c:pt idx="65">
                  <c:v>428.25</c:v>
                </c:pt>
                <c:pt idx="66">
                  <c:v>428.25</c:v>
                </c:pt>
                <c:pt idx="67">
                  <c:v>428.25</c:v>
                </c:pt>
                <c:pt idx="68">
                  <c:v>428.25</c:v>
                </c:pt>
                <c:pt idx="69">
                  <c:v>428.25</c:v>
                </c:pt>
                <c:pt idx="70">
                  <c:v>428.25</c:v>
                </c:pt>
                <c:pt idx="71">
                  <c:v>428.25</c:v>
                </c:pt>
                <c:pt idx="72">
                  <c:v>428.25</c:v>
                </c:pt>
                <c:pt idx="73">
                  <c:v>428.25</c:v>
                </c:pt>
                <c:pt idx="74">
                  <c:v>428.25</c:v>
                </c:pt>
                <c:pt idx="75">
                  <c:v>428.25</c:v>
                </c:pt>
                <c:pt idx="76">
                  <c:v>428.25</c:v>
                </c:pt>
                <c:pt idx="77">
                  <c:v>428.25</c:v>
                </c:pt>
                <c:pt idx="78">
                  <c:v>428.25</c:v>
                </c:pt>
                <c:pt idx="79">
                  <c:v>428.25</c:v>
                </c:pt>
                <c:pt idx="80">
                  <c:v>428.25</c:v>
                </c:pt>
                <c:pt idx="81">
                  <c:v>428.25</c:v>
                </c:pt>
                <c:pt idx="82">
                  <c:v>428.25</c:v>
                </c:pt>
                <c:pt idx="83">
                  <c:v>428.25</c:v>
                </c:pt>
                <c:pt idx="84">
                  <c:v>428.25</c:v>
                </c:pt>
                <c:pt idx="85">
                  <c:v>428.25</c:v>
                </c:pt>
                <c:pt idx="86">
                  <c:v>428.25</c:v>
                </c:pt>
                <c:pt idx="87">
                  <c:v>428.25</c:v>
                </c:pt>
                <c:pt idx="88">
                  <c:v>428.25</c:v>
                </c:pt>
                <c:pt idx="89">
                  <c:v>428.25</c:v>
                </c:pt>
                <c:pt idx="90">
                  <c:v>428.25</c:v>
                </c:pt>
                <c:pt idx="91">
                  <c:v>428.25</c:v>
                </c:pt>
                <c:pt idx="92">
                  <c:v>428.25</c:v>
                </c:pt>
                <c:pt idx="93">
                  <c:v>428.25</c:v>
                </c:pt>
                <c:pt idx="94">
                  <c:v>428.25</c:v>
                </c:pt>
                <c:pt idx="95">
                  <c:v>428.25</c:v>
                </c:pt>
                <c:pt idx="96">
                  <c:v>428.25</c:v>
                </c:pt>
                <c:pt idx="97">
                  <c:v>428.25</c:v>
                </c:pt>
                <c:pt idx="98">
                  <c:v>428.25</c:v>
                </c:pt>
                <c:pt idx="99">
                  <c:v>428.25</c:v>
                </c:pt>
                <c:pt idx="100">
                  <c:v>428.25</c:v>
                </c:pt>
                <c:pt idx="101">
                  <c:v>428.25</c:v>
                </c:pt>
                <c:pt idx="102">
                  <c:v>428.25</c:v>
                </c:pt>
                <c:pt idx="103">
                  <c:v>428.25</c:v>
                </c:pt>
                <c:pt idx="104">
                  <c:v>428.25</c:v>
                </c:pt>
                <c:pt idx="105">
                  <c:v>428.25</c:v>
                </c:pt>
                <c:pt idx="106">
                  <c:v>428.25</c:v>
                </c:pt>
                <c:pt idx="107">
                  <c:v>428.25</c:v>
                </c:pt>
                <c:pt idx="108">
                  <c:v>428.25</c:v>
                </c:pt>
                <c:pt idx="109">
                  <c:v>428.25</c:v>
                </c:pt>
                <c:pt idx="110">
                  <c:v>428.25</c:v>
                </c:pt>
                <c:pt idx="111">
                  <c:v>428.25</c:v>
                </c:pt>
                <c:pt idx="112">
                  <c:v>428.25</c:v>
                </c:pt>
                <c:pt idx="113">
                  <c:v>428.25</c:v>
                </c:pt>
                <c:pt idx="114">
                  <c:v>428.25</c:v>
                </c:pt>
                <c:pt idx="115">
                  <c:v>428.25</c:v>
                </c:pt>
                <c:pt idx="116">
                  <c:v>428.25</c:v>
                </c:pt>
                <c:pt idx="117">
                  <c:v>428.25</c:v>
                </c:pt>
                <c:pt idx="118">
                  <c:v>428.25</c:v>
                </c:pt>
                <c:pt idx="119">
                  <c:v>428.25</c:v>
                </c:pt>
                <c:pt idx="120">
                  <c:v>428.25</c:v>
                </c:pt>
                <c:pt idx="121">
                  <c:v>428.25</c:v>
                </c:pt>
                <c:pt idx="122">
                  <c:v>428.25</c:v>
                </c:pt>
                <c:pt idx="123">
                  <c:v>428.25</c:v>
                </c:pt>
                <c:pt idx="124">
                  <c:v>428.25</c:v>
                </c:pt>
                <c:pt idx="125">
                  <c:v>428.25</c:v>
                </c:pt>
                <c:pt idx="126">
                  <c:v>428.25</c:v>
                </c:pt>
                <c:pt idx="127">
                  <c:v>428.25</c:v>
                </c:pt>
                <c:pt idx="128">
                  <c:v>428.25</c:v>
                </c:pt>
                <c:pt idx="129">
                  <c:v>428.25</c:v>
                </c:pt>
                <c:pt idx="130">
                  <c:v>428.25</c:v>
                </c:pt>
                <c:pt idx="131">
                  <c:v>428.25</c:v>
                </c:pt>
                <c:pt idx="132">
                  <c:v>428.25</c:v>
                </c:pt>
                <c:pt idx="133">
                  <c:v>428.25</c:v>
                </c:pt>
                <c:pt idx="134">
                  <c:v>428.25</c:v>
                </c:pt>
                <c:pt idx="135">
                  <c:v>428.25</c:v>
                </c:pt>
                <c:pt idx="136">
                  <c:v>428.25</c:v>
                </c:pt>
                <c:pt idx="137">
                  <c:v>428.25</c:v>
                </c:pt>
                <c:pt idx="138">
                  <c:v>428.25</c:v>
                </c:pt>
                <c:pt idx="139">
                  <c:v>428.25</c:v>
                </c:pt>
                <c:pt idx="140">
                  <c:v>428.25</c:v>
                </c:pt>
                <c:pt idx="141">
                  <c:v>428.25</c:v>
                </c:pt>
                <c:pt idx="142">
                  <c:v>428.25</c:v>
                </c:pt>
                <c:pt idx="143">
                  <c:v>428.25</c:v>
                </c:pt>
                <c:pt idx="144">
                  <c:v>428.25</c:v>
                </c:pt>
                <c:pt idx="145">
                  <c:v>428.25</c:v>
                </c:pt>
                <c:pt idx="146">
                  <c:v>428.25</c:v>
                </c:pt>
                <c:pt idx="147">
                  <c:v>428.25</c:v>
                </c:pt>
                <c:pt idx="148">
                  <c:v>428.25</c:v>
                </c:pt>
                <c:pt idx="149">
                  <c:v>428.26000977000001</c:v>
                </c:pt>
                <c:pt idx="150">
                  <c:v>428.26000977000001</c:v>
                </c:pt>
                <c:pt idx="151">
                  <c:v>428.26000977000001</c:v>
                </c:pt>
                <c:pt idx="152">
                  <c:v>428.26000977000001</c:v>
                </c:pt>
                <c:pt idx="153">
                  <c:v>428.26000977000001</c:v>
                </c:pt>
                <c:pt idx="154">
                  <c:v>428.26000977000001</c:v>
                </c:pt>
                <c:pt idx="155">
                  <c:v>428.26000977000001</c:v>
                </c:pt>
                <c:pt idx="156">
                  <c:v>428.26000977000001</c:v>
                </c:pt>
                <c:pt idx="157">
                  <c:v>428.26000977000001</c:v>
                </c:pt>
                <c:pt idx="158">
                  <c:v>428.26000977000001</c:v>
                </c:pt>
                <c:pt idx="159">
                  <c:v>428.26000977000001</c:v>
                </c:pt>
                <c:pt idx="160">
                  <c:v>428.26000977000001</c:v>
                </c:pt>
                <c:pt idx="161">
                  <c:v>428.26000977000001</c:v>
                </c:pt>
                <c:pt idx="162">
                  <c:v>428.26000977000001</c:v>
                </c:pt>
                <c:pt idx="163">
                  <c:v>428.26000977000001</c:v>
                </c:pt>
                <c:pt idx="164">
                  <c:v>428.26000977000001</c:v>
                </c:pt>
                <c:pt idx="165">
                  <c:v>428.26000977000001</c:v>
                </c:pt>
                <c:pt idx="166">
                  <c:v>428.26998901000002</c:v>
                </c:pt>
                <c:pt idx="167">
                  <c:v>428.26998901000002</c:v>
                </c:pt>
                <c:pt idx="168">
                  <c:v>428.26998901000002</c:v>
                </c:pt>
                <c:pt idx="169">
                  <c:v>428.26998901000002</c:v>
                </c:pt>
                <c:pt idx="170">
                  <c:v>428.26998901000002</c:v>
                </c:pt>
                <c:pt idx="171">
                  <c:v>428.26998901000002</c:v>
                </c:pt>
                <c:pt idx="172">
                  <c:v>428.26998901000002</c:v>
                </c:pt>
                <c:pt idx="173">
                  <c:v>428.26998901000002</c:v>
                </c:pt>
                <c:pt idx="174">
                  <c:v>428.26998901000002</c:v>
                </c:pt>
                <c:pt idx="175">
                  <c:v>428.26998901000002</c:v>
                </c:pt>
                <c:pt idx="176">
                  <c:v>428.26998901000002</c:v>
                </c:pt>
                <c:pt idx="177">
                  <c:v>428.27999878000003</c:v>
                </c:pt>
                <c:pt idx="178">
                  <c:v>428.27999878000003</c:v>
                </c:pt>
                <c:pt idx="179">
                  <c:v>428.27999878000003</c:v>
                </c:pt>
                <c:pt idx="180">
                  <c:v>428.27999878000003</c:v>
                </c:pt>
                <c:pt idx="181">
                  <c:v>428.27999878000003</c:v>
                </c:pt>
                <c:pt idx="182">
                  <c:v>428.27999878000003</c:v>
                </c:pt>
                <c:pt idx="183">
                  <c:v>428.27999878000003</c:v>
                </c:pt>
                <c:pt idx="184">
                  <c:v>428.27999878000003</c:v>
                </c:pt>
                <c:pt idx="185">
                  <c:v>428.27999878000003</c:v>
                </c:pt>
                <c:pt idx="186">
                  <c:v>428.29000853999997</c:v>
                </c:pt>
                <c:pt idx="187">
                  <c:v>428.29000853999997</c:v>
                </c:pt>
                <c:pt idx="188">
                  <c:v>428.29000853999997</c:v>
                </c:pt>
                <c:pt idx="189">
                  <c:v>428.29000853999997</c:v>
                </c:pt>
                <c:pt idx="190">
                  <c:v>428.29000853999997</c:v>
                </c:pt>
                <c:pt idx="191">
                  <c:v>428.29000853999997</c:v>
                </c:pt>
                <c:pt idx="192">
                  <c:v>428.29000853999997</c:v>
                </c:pt>
                <c:pt idx="193">
                  <c:v>428.29998778999999</c:v>
                </c:pt>
                <c:pt idx="194">
                  <c:v>428.29998778999999</c:v>
                </c:pt>
                <c:pt idx="195">
                  <c:v>428.29998778999999</c:v>
                </c:pt>
                <c:pt idx="196">
                  <c:v>428.29998778999999</c:v>
                </c:pt>
                <c:pt idx="197">
                  <c:v>428.29998778999999</c:v>
                </c:pt>
                <c:pt idx="198">
                  <c:v>428.29998778999999</c:v>
                </c:pt>
                <c:pt idx="199">
                  <c:v>428.30999756</c:v>
                </c:pt>
                <c:pt idx="200">
                  <c:v>428.30999756</c:v>
                </c:pt>
                <c:pt idx="201">
                  <c:v>428.30999756</c:v>
                </c:pt>
                <c:pt idx="202">
                  <c:v>428.30999756</c:v>
                </c:pt>
                <c:pt idx="203">
                  <c:v>428.30999756</c:v>
                </c:pt>
                <c:pt idx="204">
                  <c:v>428.30999756</c:v>
                </c:pt>
                <c:pt idx="205">
                  <c:v>428.32000732</c:v>
                </c:pt>
                <c:pt idx="206">
                  <c:v>428.32000732</c:v>
                </c:pt>
                <c:pt idx="207">
                  <c:v>428.32000732</c:v>
                </c:pt>
                <c:pt idx="208">
                  <c:v>428.32000732</c:v>
                </c:pt>
                <c:pt idx="209">
                  <c:v>428.32000732</c:v>
                </c:pt>
                <c:pt idx="210">
                  <c:v>428.32998657000002</c:v>
                </c:pt>
                <c:pt idx="211">
                  <c:v>428.32998657000002</c:v>
                </c:pt>
                <c:pt idx="212">
                  <c:v>428.32998657000002</c:v>
                </c:pt>
                <c:pt idx="213">
                  <c:v>428.32998657000002</c:v>
                </c:pt>
                <c:pt idx="214">
                  <c:v>428.33999634000003</c:v>
                </c:pt>
                <c:pt idx="215">
                  <c:v>428.33999634000003</c:v>
                </c:pt>
                <c:pt idx="216">
                  <c:v>428.33999634000003</c:v>
                </c:pt>
                <c:pt idx="217">
                  <c:v>428.33999634000003</c:v>
                </c:pt>
                <c:pt idx="218">
                  <c:v>428.33999634000003</c:v>
                </c:pt>
                <c:pt idx="219">
                  <c:v>428.35000609999997</c:v>
                </c:pt>
                <c:pt idx="220">
                  <c:v>428.35000609999997</c:v>
                </c:pt>
                <c:pt idx="221">
                  <c:v>428.35000609999997</c:v>
                </c:pt>
                <c:pt idx="222">
                  <c:v>428.35000609999997</c:v>
                </c:pt>
                <c:pt idx="223">
                  <c:v>428.35998534999999</c:v>
                </c:pt>
                <c:pt idx="224">
                  <c:v>428.35998534999999</c:v>
                </c:pt>
                <c:pt idx="225">
                  <c:v>428.35998534999999</c:v>
                </c:pt>
                <c:pt idx="226">
                  <c:v>428.35998534999999</c:v>
                </c:pt>
                <c:pt idx="227">
                  <c:v>428.36999512</c:v>
                </c:pt>
                <c:pt idx="228">
                  <c:v>428.36999512</c:v>
                </c:pt>
                <c:pt idx="229">
                  <c:v>428.36999512</c:v>
                </c:pt>
                <c:pt idx="230">
                  <c:v>428.38000488</c:v>
                </c:pt>
                <c:pt idx="231">
                  <c:v>428.38000488</c:v>
                </c:pt>
                <c:pt idx="232">
                  <c:v>428.38000488</c:v>
                </c:pt>
                <c:pt idx="233">
                  <c:v>428.39001465000001</c:v>
                </c:pt>
                <c:pt idx="234">
                  <c:v>428.39001465000001</c:v>
                </c:pt>
                <c:pt idx="235">
                  <c:v>428.39001465000001</c:v>
                </c:pt>
                <c:pt idx="236">
                  <c:v>428.39999390000003</c:v>
                </c:pt>
                <c:pt idx="237">
                  <c:v>428.39999390000003</c:v>
                </c:pt>
                <c:pt idx="238">
                  <c:v>428.39999390000003</c:v>
                </c:pt>
                <c:pt idx="239">
                  <c:v>428.41000365999997</c:v>
                </c:pt>
                <c:pt idx="240">
                  <c:v>428.41000365999997</c:v>
                </c:pt>
                <c:pt idx="241">
                  <c:v>428.41000365999997</c:v>
                </c:pt>
                <c:pt idx="242">
                  <c:v>428.42001342999998</c:v>
                </c:pt>
                <c:pt idx="243">
                  <c:v>428.42001342999998</c:v>
                </c:pt>
                <c:pt idx="244">
                  <c:v>428.42001342999998</c:v>
                </c:pt>
                <c:pt idx="245">
                  <c:v>428.42999268</c:v>
                </c:pt>
                <c:pt idx="246">
                  <c:v>428.42999268</c:v>
                </c:pt>
                <c:pt idx="247">
                  <c:v>428.44000244</c:v>
                </c:pt>
                <c:pt idx="248">
                  <c:v>428.44000244</c:v>
                </c:pt>
                <c:pt idx="249">
                  <c:v>428.44000244</c:v>
                </c:pt>
                <c:pt idx="250">
                  <c:v>428.45001221000001</c:v>
                </c:pt>
                <c:pt idx="251">
                  <c:v>428.45001221000001</c:v>
                </c:pt>
                <c:pt idx="252">
                  <c:v>428.45999146000003</c:v>
                </c:pt>
                <c:pt idx="253">
                  <c:v>428.45999146000003</c:v>
                </c:pt>
                <c:pt idx="254">
                  <c:v>428.47000121999997</c:v>
                </c:pt>
                <c:pt idx="255">
                  <c:v>428.47000121999997</c:v>
                </c:pt>
                <c:pt idx="256">
                  <c:v>428.47000121999997</c:v>
                </c:pt>
                <c:pt idx="257">
                  <c:v>428.48001098999998</c:v>
                </c:pt>
                <c:pt idx="258">
                  <c:v>428.48001098999998</c:v>
                </c:pt>
                <c:pt idx="259">
                  <c:v>428.48999022999999</c:v>
                </c:pt>
                <c:pt idx="260">
                  <c:v>428.48999022999999</c:v>
                </c:pt>
                <c:pt idx="261">
                  <c:v>428.5</c:v>
                </c:pt>
                <c:pt idx="262">
                  <c:v>428.5</c:v>
                </c:pt>
                <c:pt idx="263">
                  <c:v>428.51000977000001</c:v>
                </c:pt>
                <c:pt idx="264">
                  <c:v>428.51998901000002</c:v>
                </c:pt>
                <c:pt idx="265">
                  <c:v>428.51998901000002</c:v>
                </c:pt>
                <c:pt idx="266">
                  <c:v>428.52999878000003</c:v>
                </c:pt>
                <c:pt idx="267">
                  <c:v>428.52999878000003</c:v>
                </c:pt>
                <c:pt idx="268">
                  <c:v>428.54000853999997</c:v>
                </c:pt>
                <c:pt idx="269">
                  <c:v>428.54000853999997</c:v>
                </c:pt>
                <c:pt idx="270">
                  <c:v>428.54998778999999</c:v>
                </c:pt>
                <c:pt idx="271">
                  <c:v>428.55999756</c:v>
                </c:pt>
                <c:pt idx="272">
                  <c:v>428.55999756</c:v>
                </c:pt>
                <c:pt idx="273">
                  <c:v>428.57000732</c:v>
                </c:pt>
                <c:pt idx="274">
                  <c:v>428.57000732</c:v>
                </c:pt>
                <c:pt idx="275">
                  <c:v>428.57998657000002</c:v>
                </c:pt>
                <c:pt idx="276">
                  <c:v>428.58999634000003</c:v>
                </c:pt>
                <c:pt idx="277">
                  <c:v>428.58999634000003</c:v>
                </c:pt>
                <c:pt idx="278">
                  <c:v>428.60000609999997</c:v>
                </c:pt>
                <c:pt idx="279">
                  <c:v>428.60998534999999</c:v>
                </c:pt>
                <c:pt idx="280">
                  <c:v>428.60998534999999</c:v>
                </c:pt>
                <c:pt idx="281">
                  <c:v>428.61999512</c:v>
                </c:pt>
                <c:pt idx="282">
                  <c:v>428.63000488</c:v>
                </c:pt>
                <c:pt idx="283">
                  <c:v>428.64001465000001</c:v>
                </c:pt>
                <c:pt idx="284">
                  <c:v>428.64001465000001</c:v>
                </c:pt>
                <c:pt idx="285">
                  <c:v>428.64999390000003</c:v>
                </c:pt>
                <c:pt idx="286">
                  <c:v>428.66000365999997</c:v>
                </c:pt>
                <c:pt idx="287">
                  <c:v>428.67001342999998</c:v>
                </c:pt>
                <c:pt idx="288">
                  <c:v>428.67001342999998</c:v>
                </c:pt>
                <c:pt idx="289">
                  <c:v>428.67999268</c:v>
                </c:pt>
                <c:pt idx="290">
                  <c:v>428.69000244</c:v>
                </c:pt>
                <c:pt idx="291">
                  <c:v>428.70001221000001</c:v>
                </c:pt>
                <c:pt idx="292">
                  <c:v>428.70999146000003</c:v>
                </c:pt>
                <c:pt idx="293">
                  <c:v>428.72000121999997</c:v>
                </c:pt>
                <c:pt idx="294">
                  <c:v>428.73001098999998</c:v>
                </c:pt>
                <c:pt idx="295">
                  <c:v>428.73001098999998</c:v>
                </c:pt>
                <c:pt idx="296">
                  <c:v>428.73999022999999</c:v>
                </c:pt>
                <c:pt idx="297">
                  <c:v>428.75</c:v>
                </c:pt>
                <c:pt idx="298">
                  <c:v>428.76000977000001</c:v>
                </c:pt>
                <c:pt idx="299">
                  <c:v>428.76998901000002</c:v>
                </c:pt>
                <c:pt idx="300">
                  <c:v>428.77999878000003</c:v>
                </c:pt>
                <c:pt idx="301">
                  <c:v>428.79000853999997</c:v>
                </c:pt>
                <c:pt idx="302">
                  <c:v>428.79998778999999</c:v>
                </c:pt>
                <c:pt idx="303">
                  <c:v>428.80999756</c:v>
                </c:pt>
                <c:pt idx="304">
                  <c:v>428.82000732</c:v>
                </c:pt>
                <c:pt idx="305">
                  <c:v>428.82998657000002</c:v>
                </c:pt>
                <c:pt idx="306">
                  <c:v>428.83999634000003</c:v>
                </c:pt>
                <c:pt idx="307">
                  <c:v>428.85000609999997</c:v>
                </c:pt>
                <c:pt idx="308">
                  <c:v>428.85998534999999</c:v>
                </c:pt>
                <c:pt idx="309">
                  <c:v>428.86999512</c:v>
                </c:pt>
                <c:pt idx="310">
                  <c:v>428.88000488</c:v>
                </c:pt>
                <c:pt idx="311">
                  <c:v>428.89001465000001</c:v>
                </c:pt>
                <c:pt idx="312">
                  <c:v>428.91000365999997</c:v>
                </c:pt>
                <c:pt idx="313">
                  <c:v>428.92001342999998</c:v>
                </c:pt>
                <c:pt idx="314">
                  <c:v>428.92999268</c:v>
                </c:pt>
                <c:pt idx="315">
                  <c:v>428.94000244</c:v>
                </c:pt>
                <c:pt idx="316">
                  <c:v>428.95001221000001</c:v>
                </c:pt>
                <c:pt idx="317">
                  <c:v>428.95999146000003</c:v>
                </c:pt>
                <c:pt idx="318">
                  <c:v>428.98001098999998</c:v>
                </c:pt>
                <c:pt idx="319">
                  <c:v>428.98999022999999</c:v>
                </c:pt>
                <c:pt idx="320">
                  <c:v>429</c:v>
                </c:pt>
                <c:pt idx="321">
                  <c:v>429.01000977000001</c:v>
                </c:pt>
                <c:pt idx="322">
                  <c:v>429.02999878000003</c:v>
                </c:pt>
                <c:pt idx="323">
                  <c:v>429.04000853999997</c:v>
                </c:pt>
                <c:pt idx="324">
                  <c:v>429.04998778999999</c:v>
                </c:pt>
                <c:pt idx="325">
                  <c:v>429.07000732</c:v>
                </c:pt>
                <c:pt idx="326">
                  <c:v>429.07998657000002</c:v>
                </c:pt>
                <c:pt idx="327">
                  <c:v>429.10000609999997</c:v>
                </c:pt>
                <c:pt idx="328">
                  <c:v>429.10998534999999</c:v>
                </c:pt>
                <c:pt idx="329">
                  <c:v>429.13000488</c:v>
                </c:pt>
                <c:pt idx="330">
                  <c:v>429.14001465000001</c:v>
                </c:pt>
                <c:pt idx="331">
                  <c:v>429.14999390000003</c:v>
                </c:pt>
                <c:pt idx="332">
                  <c:v>429.17001342999998</c:v>
                </c:pt>
                <c:pt idx="333">
                  <c:v>429.19000244</c:v>
                </c:pt>
                <c:pt idx="334">
                  <c:v>429.20001221000001</c:v>
                </c:pt>
                <c:pt idx="335">
                  <c:v>429.22000121999997</c:v>
                </c:pt>
                <c:pt idx="336">
                  <c:v>429.23001098999998</c:v>
                </c:pt>
                <c:pt idx="337">
                  <c:v>429.25</c:v>
                </c:pt>
                <c:pt idx="338">
                  <c:v>429.26998901000002</c:v>
                </c:pt>
                <c:pt idx="339">
                  <c:v>429.27999878000003</c:v>
                </c:pt>
                <c:pt idx="340">
                  <c:v>429.29998778999999</c:v>
                </c:pt>
                <c:pt idx="341">
                  <c:v>429.32000732</c:v>
                </c:pt>
                <c:pt idx="342">
                  <c:v>429.32998657000002</c:v>
                </c:pt>
                <c:pt idx="343">
                  <c:v>429.35000609999997</c:v>
                </c:pt>
                <c:pt idx="344">
                  <c:v>429.36999512</c:v>
                </c:pt>
                <c:pt idx="345">
                  <c:v>429.39001465000001</c:v>
                </c:pt>
                <c:pt idx="346">
                  <c:v>429.41000365999997</c:v>
                </c:pt>
                <c:pt idx="347">
                  <c:v>429.42001342999998</c:v>
                </c:pt>
                <c:pt idx="348">
                  <c:v>429.44000244</c:v>
                </c:pt>
                <c:pt idx="349">
                  <c:v>429.45999146000003</c:v>
                </c:pt>
                <c:pt idx="350">
                  <c:v>429.48001098999998</c:v>
                </c:pt>
                <c:pt idx="351">
                  <c:v>429.5</c:v>
                </c:pt>
                <c:pt idx="352">
                  <c:v>429.51998901000002</c:v>
                </c:pt>
                <c:pt idx="353">
                  <c:v>429.54000853999997</c:v>
                </c:pt>
                <c:pt idx="354">
                  <c:v>429.55999756</c:v>
                </c:pt>
                <c:pt idx="355">
                  <c:v>429.57998657000002</c:v>
                </c:pt>
                <c:pt idx="356">
                  <c:v>429.60000609999997</c:v>
                </c:pt>
                <c:pt idx="357">
                  <c:v>429.63000488</c:v>
                </c:pt>
                <c:pt idx="358">
                  <c:v>429.64999390000003</c:v>
                </c:pt>
                <c:pt idx="359">
                  <c:v>429.67001342999998</c:v>
                </c:pt>
                <c:pt idx="360">
                  <c:v>429.69000244</c:v>
                </c:pt>
                <c:pt idx="361">
                  <c:v>429.70999146000003</c:v>
                </c:pt>
                <c:pt idx="362">
                  <c:v>429.73999022999999</c:v>
                </c:pt>
                <c:pt idx="363">
                  <c:v>429.76000977000001</c:v>
                </c:pt>
                <c:pt idx="364">
                  <c:v>429.77999878000003</c:v>
                </c:pt>
                <c:pt idx="365">
                  <c:v>429.80999756</c:v>
                </c:pt>
                <c:pt idx="366">
                  <c:v>429.82998657000002</c:v>
                </c:pt>
                <c:pt idx="367">
                  <c:v>429.85000609999997</c:v>
                </c:pt>
                <c:pt idx="368">
                  <c:v>429.88000488</c:v>
                </c:pt>
                <c:pt idx="369">
                  <c:v>429.89999390000003</c:v>
                </c:pt>
                <c:pt idx="370">
                  <c:v>429.92999268</c:v>
                </c:pt>
                <c:pt idx="371">
                  <c:v>429.95001221000001</c:v>
                </c:pt>
                <c:pt idx="372">
                  <c:v>429.98001098999998</c:v>
                </c:pt>
                <c:pt idx="373">
                  <c:v>430</c:v>
                </c:pt>
                <c:pt idx="374">
                  <c:v>430.02999878000003</c:v>
                </c:pt>
                <c:pt idx="375">
                  <c:v>430.05999756</c:v>
                </c:pt>
                <c:pt idx="376">
                  <c:v>430.07998657000002</c:v>
                </c:pt>
                <c:pt idx="377">
                  <c:v>430.10998534999999</c:v>
                </c:pt>
                <c:pt idx="378">
                  <c:v>430.14001465000001</c:v>
                </c:pt>
                <c:pt idx="379">
                  <c:v>430.17001342999998</c:v>
                </c:pt>
                <c:pt idx="380">
                  <c:v>430.19000244</c:v>
                </c:pt>
                <c:pt idx="381">
                  <c:v>430.22000121999997</c:v>
                </c:pt>
                <c:pt idx="382">
                  <c:v>430.25</c:v>
                </c:pt>
                <c:pt idx="383">
                  <c:v>430.27999878000003</c:v>
                </c:pt>
                <c:pt idx="384">
                  <c:v>430.30999756</c:v>
                </c:pt>
                <c:pt idx="385">
                  <c:v>430.33999634000003</c:v>
                </c:pt>
                <c:pt idx="386">
                  <c:v>430.36999512</c:v>
                </c:pt>
                <c:pt idx="387">
                  <c:v>430.39999390000003</c:v>
                </c:pt>
                <c:pt idx="388">
                  <c:v>430.42999268</c:v>
                </c:pt>
                <c:pt idx="389">
                  <c:v>430.45999146000003</c:v>
                </c:pt>
                <c:pt idx="390">
                  <c:v>430.48999022999999</c:v>
                </c:pt>
                <c:pt idx="391">
                  <c:v>430.51998901000002</c:v>
                </c:pt>
                <c:pt idx="392">
                  <c:v>430.55999756</c:v>
                </c:pt>
                <c:pt idx="393">
                  <c:v>430.58999634000003</c:v>
                </c:pt>
                <c:pt idx="394">
                  <c:v>430.61999512</c:v>
                </c:pt>
                <c:pt idx="395">
                  <c:v>430.64999390000003</c:v>
                </c:pt>
                <c:pt idx="396">
                  <c:v>430.69000244</c:v>
                </c:pt>
                <c:pt idx="397">
                  <c:v>430.72000121999997</c:v>
                </c:pt>
                <c:pt idx="398">
                  <c:v>430.76000977000001</c:v>
                </c:pt>
                <c:pt idx="399">
                  <c:v>430.79000853999997</c:v>
                </c:pt>
                <c:pt idx="400">
                  <c:v>430.82998657000002</c:v>
                </c:pt>
                <c:pt idx="401">
                  <c:v>430.85998534999999</c:v>
                </c:pt>
                <c:pt idx="402">
                  <c:v>430.89999390000003</c:v>
                </c:pt>
                <c:pt idx="403">
                  <c:v>430.94000244</c:v>
                </c:pt>
                <c:pt idx="404">
                  <c:v>430.97000121999997</c:v>
                </c:pt>
                <c:pt idx="405">
                  <c:v>431.01000977000001</c:v>
                </c:pt>
                <c:pt idx="406">
                  <c:v>431.04998778999999</c:v>
                </c:pt>
                <c:pt idx="407">
                  <c:v>431.08999634000003</c:v>
                </c:pt>
                <c:pt idx="408">
                  <c:v>431.11999512</c:v>
                </c:pt>
                <c:pt idx="409">
                  <c:v>431.16000365999997</c:v>
                </c:pt>
                <c:pt idx="410">
                  <c:v>431.20001221000001</c:v>
                </c:pt>
                <c:pt idx="411">
                  <c:v>431.23999022999999</c:v>
                </c:pt>
                <c:pt idx="412">
                  <c:v>431.27999878000003</c:v>
                </c:pt>
                <c:pt idx="413">
                  <c:v>431.32000732</c:v>
                </c:pt>
                <c:pt idx="414">
                  <c:v>431.35998534999999</c:v>
                </c:pt>
                <c:pt idx="415">
                  <c:v>431.41000365999997</c:v>
                </c:pt>
                <c:pt idx="416">
                  <c:v>431.45001221000001</c:v>
                </c:pt>
                <c:pt idx="417">
                  <c:v>431.48999022999999</c:v>
                </c:pt>
                <c:pt idx="418">
                  <c:v>431.52999878000003</c:v>
                </c:pt>
                <c:pt idx="419">
                  <c:v>431.57998657000002</c:v>
                </c:pt>
                <c:pt idx="420">
                  <c:v>431.61999512</c:v>
                </c:pt>
                <c:pt idx="421">
                  <c:v>431.67001342999998</c:v>
                </c:pt>
                <c:pt idx="422">
                  <c:v>431.70999146000003</c:v>
                </c:pt>
                <c:pt idx="423">
                  <c:v>431.76000977000001</c:v>
                </c:pt>
                <c:pt idx="424">
                  <c:v>431.79998778999999</c:v>
                </c:pt>
                <c:pt idx="425">
                  <c:v>431.85000609999997</c:v>
                </c:pt>
                <c:pt idx="426">
                  <c:v>431.89999390000003</c:v>
                </c:pt>
                <c:pt idx="427">
                  <c:v>431.94000244</c:v>
                </c:pt>
                <c:pt idx="428">
                  <c:v>431.98999022999999</c:v>
                </c:pt>
                <c:pt idx="429">
                  <c:v>432.04000853999997</c:v>
                </c:pt>
                <c:pt idx="430">
                  <c:v>432.08999634000003</c:v>
                </c:pt>
                <c:pt idx="431">
                  <c:v>432.14001465000001</c:v>
                </c:pt>
                <c:pt idx="432">
                  <c:v>432.19000244</c:v>
                </c:pt>
                <c:pt idx="433">
                  <c:v>432.23999022999999</c:v>
                </c:pt>
                <c:pt idx="434">
                  <c:v>432.29000853999997</c:v>
                </c:pt>
                <c:pt idx="435">
                  <c:v>432.33999634000003</c:v>
                </c:pt>
                <c:pt idx="436">
                  <c:v>432.39001465000001</c:v>
                </c:pt>
                <c:pt idx="437">
                  <c:v>432.45001221000001</c:v>
                </c:pt>
                <c:pt idx="438">
                  <c:v>432.5</c:v>
                </c:pt>
                <c:pt idx="439">
                  <c:v>432.54998778999999</c:v>
                </c:pt>
                <c:pt idx="440">
                  <c:v>432.60998534999999</c:v>
                </c:pt>
                <c:pt idx="441">
                  <c:v>432.66000365999997</c:v>
                </c:pt>
                <c:pt idx="442">
                  <c:v>432.72000121999997</c:v>
                </c:pt>
                <c:pt idx="443">
                  <c:v>432.77999878000003</c:v>
                </c:pt>
                <c:pt idx="444">
                  <c:v>432.82998657000002</c:v>
                </c:pt>
                <c:pt idx="445">
                  <c:v>432.89001465000001</c:v>
                </c:pt>
                <c:pt idx="446">
                  <c:v>432.95001221000001</c:v>
                </c:pt>
                <c:pt idx="447">
                  <c:v>433</c:v>
                </c:pt>
                <c:pt idx="448">
                  <c:v>433.05999756</c:v>
                </c:pt>
                <c:pt idx="449">
                  <c:v>433.11999512</c:v>
                </c:pt>
                <c:pt idx="450">
                  <c:v>433.17999268</c:v>
                </c:pt>
                <c:pt idx="451">
                  <c:v>433.23999022999999</c:v>
                </c:pt>
                <c:pt idx="452">
                  <c:v>433.30999756</c:v>
                </c:pt>
                <c:pt idx="453">
                  <c:v>433.36999512</c:v>
                </c:pt>
                <c:pt idx="454">
                  <c:v>433.42999268</c:v>
                </c:pt>
                <c:pt idx="455">
                  <c:v>433.48999022999999</c:v>
                </c:pt>
                <c:pt idx="456">
                  <c:v>433.55999756</c:v>
                </c:pt>
                <c:pt idx="457">
                  <c:v>433.61999512</c:v>
                </c:pt>
                <c:pt idx="458">
                  <c:v>433.69000244</c:v>
                </c:pt>
                <c:pt idx="459">
                  <c:v>433.75</c:v>
                </c:pt>
                <c:pt idx="460">
                  <c:v>433.82000732</c:v>
                </c:pt>
                <c:pt idx="461">
                  <c:v>433.88000488</c:v>
                </c:pt>
                <c:pt idx="462">
                  <c:v>433.95001221000001</c:v>
                </c:pt>
                <c:pt idx="463">
                  <c:v>434.01998901000002</c:v>
                </c:pt>
                <c:pt idx="464">
                  <c:v>434.08999634000003</c:v>
                </c:pt>
                <c:pt idx="465">
                  <c:v>434.16000365999997</c:v>
                </c:pt>
                <c:pt idx="466">
                  <c:v>434.23001098999998</c:v>
                </c:pt>
                <c:pt idx="467">
                  <c:v>434.29998778999999</c:v>
                </c:pt>
                <c:pt idx="468">
                  <c:v>434.36999512</c:v>
                </c:pt>
                <c:pt idx="469">
                  <c:v>434.44000244</c:v>
                </c:pt>
                <c:pt idx="470">
                  <c:v>434.51000977000001</c:v>
                </c:pt>
                <c:pt idx="471">
                  <c:v>434.57998657000002</c:v>
                </c:pt>
                <c:pt idx="472">
                  <c:v>434.64999390000003</c:v>
                </c:pt>
                <c:pt idx="473">
                  <c:v>434.73001098999998</c:v>
                </c:pt>
                <c:pt idx="474">
                  <c:v>434.79998778999999</c:v>
                </c:pt>
                <c:pt idx="475">
                  <c:v>434.88000488</c:v>
                </c:pt>
                <c:pt idx="476">
                  <c:v>434.95001221000001</c:v>
                </c:pt>
                <c:pt idx="477">
                  <c:v>435.02999878000003</c:v>
                </c:pt>
                <c:pt idx="478">
                  <c:v>435.10000609999997</c:v>
                </c:pt>
                <c:pt idx="479">
                  <c:v>435.17999268</c:v>
                </c:pt>
                <c:pt idx="480">
                  <c:v>435.26000977000001</c:v>
                </c:pt>
                <c:pt idx="481">
                  <c:v>435.32998657000002</c:v>
                </c:pt>
                <c:pt idx="482">
                  <c:v>435.41000365999997</c:v>
                </c:pt>
                <c:pt idx="483">
                  <c:v>435.48999022999999</c:v>
                </c:pt>
                <c:pt idx="484">
                  <c:v>435.57000732</c:v>
                </c:pt>
                <c:pt idx="485">
                  <c:v>435.64999390000003</c:v>
                </c:pt>
                <c:pt idx="486">
                  <c:v>435.73001098999998</c:v>
                </c:pt>
                <c:pt idx="487">
                  <c:v>435.80999756</c:v>
                </c:pt>
                <c:pt idx="488">
                  <c:v>435.89001465000001</c:v>
                </c:pt>
                <c:pt idx="489">
                  <c:v>435.97000121999997</c:v>
                </c:pt>
                <c:pt idx="490">
                  <c:v>436.04998778999999</c:v>
                </c:pt>
                <c:pt idx="491">
                  <c:v>436.13000488</c:v>
                </c:pt>
                <c:pt idx="492">
                  <c:v>436.20999146000003</c:v>
                </c:pt>
                <c:pt idx="493">
                  <c:v>436.29998778999999</c:v>
                </c:pt>
                <c:pt idx="494">
                  <c:v>436.38000488</c:v>
                </c:pt>
                <c:pt idx="495">
                  <c:v>436.45999146000003</c:v>
                </c:pt>
                <c:pt idx="496">
                  <c:v>436.54998778999999</c:v>
                </c:pt>
                <c:pt idx="497">
                  <c:v>436.63000488</c:v>
                </c:pt>
                <c:pt idx="498">
                  <c:v>436.72000121999997</c:v>
                </c:pt>
                <c:pt idx="499">
                  <c:v>436.79998778999999</c:v>
                </c:pt>
                <c:pt idx="500">
                  <c:v>436.89001465000001</c:v>
                </c:pt>
                <c:pt idx="501">
                  <c:v>436.97000121999997</c:v>
                </c:pt>
                <c:pt idx="502">
                  <c:v>437.05999756</c:v>
                </c:pt>
                <c:pt idx="503">
                  <c:v>437.14999390000003</c:v>
                </c:pt>
                <c:pt idx="504">
                  <c:v>437.23001098999998</c:v>
                </c:pt>
                <c:pt idx="505">
                  <c:v>437.32000732</c:v>
                </c:pt>
                <c:pt idx="506">
                  <c:v>437.41000365999997</c:v>
                </c:pt>
                <c:pt idx="507">
                  <c:v>437.5</c:v>
                </c:pt>
                <c:pt idx="508">
                  <c:v>437.58999634000003</c:v>
                </c:pt>
                <c:pt idx="509">
                  <c:v>437.67999268</c:v>
                </c:pt>
                <c:pt idx="510">
                  <c:v>437.76000977000001</c:v>
                </c:pt>
                <c:pt idx="511">
                  <c:v>437.85000609999997</c:v>
                </c:pt>
                <c:pt idx="512">
                  <c:v>437.94000244</c:v>
                </c:pt>
                <c:pt idx="513">
                  <c:v>438.02999878000003</c:v>
                </c:pt>
                <c:pt idx="514">
                  <c:v>438.11999512</c:v>
                </c:pt>
                <c:pt idx="515">
                  <c:v>438.22000121999997</c:v>
                </c:pt>
                <c:pt idx="516">
                  <c:v>438.30999756</c:v>
                </c:pt>
                <c:pt idx="517">
                  <c:v>438.39999390000003</c:v>
                </c:pt>
                <c:pt idx="518">
                  <c:v>438.48999022999999</c:v>
                </c:pt>
                <c:pt idx="519">
                  <c:v>438.57998657000002</c:v>
                </c:pt>
                <c:pt idx="520">
                  <c:v>438.67001342999998</c:v>
                </c:pt>
                <c:pt idx="521">
                  <c:v>438.76998901000002</c:v>
                </c:pt>
                <c:pt idx="522">
                  <c:v>438.85998534999999</c:v>
                </c:pt>
                <c:pt idx="523">
                  <c:v>438.95001221000001</c:v>
                </c:pt>
                <c:pt idx="524">
                  <c:v>439.04998778999999</c:v>
                </c:pt>
                <c:pt idx="525">
                  <c:v>439.14001465000001</c:v>
                </c:pt>
                <c:pt idx="526">
                  <c:v>439.23001098999998</c:v>
                </c:pt>
                <c:pt idx="527">
                  <c:v>439.32998657000002</c:v>
                </c:pt>
                <c:pt idx="528">
                  <c:v>439.42001342999998</c:v>
                </c:pt>
                <c:pt idx="529">
                  <c:v>439.51998901000002</c:v>
                </c:pt>
                <c:pt idx="530">
                  <c:v>439.60998534999999</c:v>
                </c:pt>
                <c:pt idx="531">
                  <c:v>439.70999146000003</c:v>
                </c:pt>
                <c:pt idx="532">
                  <c:v>439.79998778999999</c:v>
                </c:pt>
                <c:pt idx="533">
                  <c:v>439.89999390000003</c:v>
                </c:pt>
                <c:pt idx="534">
                  <c:v>439.98999022999999</c:v>
                </c:pt>
                <c:pt idx="535">
                  <c:v>440.08999634000003</c:v>
                </c:pt>
                <c:pt idx="536">
                  <c:v>440.19000244</c:v>
                </c:pt>
                <c:pt idx="537">
                  <c:v>440.27999878000003</c:v>
                </c:pt>
                <c:pt idx="538">
                  <c:v>440.38000488</c:v>
                </c:pt>
                <c:pt idx="539">
                  <c:v>440.48001098999998</c:v>
                </c:pt>
                <c:pt idx="540">
                  <c:v>440.57000732</c:v>
                </c:pt>
                <c:pt idx="541">
                  <c:v>440.67001342999998</c:v>
                </c:pt>
                <c:pt idx="542">
                  <c:v>440.76998901000002</c:v>
                </c:pt>
                <c:pt idx="543">
                  <c:v>440.85998534999999</c:v>
                </c:pt>
                <c:pt idx="544">
                  <c:v>440.95999146000003</c:v>
                </c:pt>
                <c:pt idx="545">
                  <c:v>441.05999756</c:v>
                </c:pt>
                <c:pt idx="546">
                  <c:v>441.16000365999997</c:v>
                </c:pt>
                <c:pt idx="547">
                  <c:v>441.26000977000001</c:v>
                </c:pt>
                <c:pt idx="548">
                  <c:v>441.35000609999997</c:v>
                </c:pt>
                <c:pt idx="549">
                  <c:v>441.45001221000001</c:v>
                </c:pt>
                <c:pt idx="550">
                  <c:v>441.54998778999999</c:v>
                </c:pt>
                <c:pt idx="551">
                  <c:v>441.64999390000003</c:v>
                </c:pt>
                <c:pt idx="552">
                  <c:v>441.75</c:v>
                </c:pt>
                <c:pt idx="553">
                  <c:v>441.85000609999997</c:v>
                </c:pt>
                <c:pt idx="554">
                  <c:v>441.95001221000001</c:v>
                </c:pt>
                <c:pt idx="555">
                  <c:v>442.04000853999997</c:v>
                </c:pt>
                <c:pt idx="556">
                  <c:v>442.14001465000001</c:v>
                </c:pt>
                <c:pt idx="557">
                  <c:v>442.23999022999999</c:v>
                </c:pt>
                <c:pt idx="558">
                  <c:v>442.33999634000003</c:v>
                </c:pt>
                <c:pt idx="559">
                  <c:v>442.44000244</c:v>
                </c:pt>
                <c:pt idx="560">
                  <c:v>442.54000853999997</c:v>
                </c:pt>
                <c:pt idx="561">
                  <c:v>442.64001465000001</c:v>
                </c:pt>
                <c:pt idx="562">
                  <c:v>442.73999022999999</c:v>
                </c:pt>
                <c:pt idx="563">
                  <c:v>442.83999634000003</c:v>
                </c:pt>
                <c:pt idx="564">
                  <c:v>442.92999268</c:v>
                </c:pt>
                <c:pt idx="565">
                  <c:v>443.02999878000003</c:v>
                </c:pt>
                <c:pt idx="566">
                  <c:v>443.13000488</c:v>
                </c:pt>
                <c:pt idx="567">
                  <c:v>443.23001098999998</c:v>
                </c:pt>
                <c:pt idx="568">
                  <c:v>443.32998657000002</c:v>
                </c:pt>
                <c:pt idx="569">
                  <c:v>443.42999268</c:v>
                </c:pt>
                <c:pt idx="570">
                  <c:v>443.52999878000003</c:v>
                </c:pt>
                <c:pt idx="571">
                  <c:v>443.63000488</c:v>
                </c:pt>
                <c:pt idx="572">
                  <c:v>443.73001098999998</c:v>
                </c:pt>
                <c:pt idx="573">
                  <c:v>443.82998657000002</c:v>
                </c:pt>
                <c:pt idx="574">
                  <c:v>443.92999268</c:v>
                </c:pt>
                <c:pt idx="575">
                  <c:v>444.02999878000003</c:v>
                </c:pt>
                <c:pt idx="576">
                  <c:v>444.13000488</c:v>
                </c:pt>
                <c:pt idx="577">
                  <c:v>444.23001098999998</c:v>
                </c:pt>
                <c:pt idx="578">
                  <c:v>444.32998657000002</c:v>
                </c:pt>
                <c:pt idx="579">
                  <c:v>444.42001342999998</c:v>
                </c:pt>
                <c:pt idx="580">
                  <c:v>444.52999878000003</c:v>
                </c:pt>
                <c:pt idx="581">
                  <c:v>444.61999512</c:v>
                </c:pt>
                <c:pt idx="582">
                  <c:v>444.72000121999997</c:v>
                </c:pt>
                <c:pt idx="583">
                  <c:v>444.82000732</c:v>
                </c:pt>
                <c:pt idx="584">
                  <c:v>444.92001342999998</c:v>
                </c:pt>
                <c:pt idx="585">
                  <c:v>445.01998901000002</c:v>
                </c:pt>
                <c:pt idx="586">
                  <c:v>445.11999512</c:v>
                </c:pt>
                <c:pt idx="587">
                  <c:v>445.22000121999997</c:v>
                </c:pt>
                <c:pt idx="588">
                  <c:v>445.32000732</c:v>
                </c:pt>
                <c:pt idx="589">
                  <c:v>445.42001342999998</c:v>
                </c:pt>
                <c:pt idx="590">
                  <c:v>445.51998901000002</c:v>
                </c:pt>
                <c:pt idx="591">
                  <c:v>445.61999512</c:v>
                </c:pt>
                <c:pt idx="592">
                  <c:v>445.72000121999997</c:v>
                </c:pt>
                <c:pt idx="593">
                  <c:v>445.82000732</c:v>
                </c:pt>
                <c:pt idx="594">
                  <c:v>445.92001342999998</c:v>
                </c:pt>
                <c:pt idx="595">
                  <c:v>446.01998901000002</c:v>
                </c:pt>
                <c:pt idx="596">
                  <c:v>446.11999512</c:v>
                </c:pt>
                <c:pt idx="597">
                  <c:v>446.22000121999997</c:v>
                </c:pt>
                <c:pt idx="598">
                  <c:v>446.32000732</c:v>
                </c:pt>
                <c:pt idx="599">
                  <c:v>446.42001342999998</c:v>
                </c:pt>
                <c:pt idx="600">
                  <c:v>446.51998901000002</c:v>
                </c:pt>
                <c:pt idx="601">
                  <c:v>446.60998534999999</c:v>
                </c:pt>
                <c:pt idx="602">
                  <c:v>446.70999146000003</c:v>
                </c:pt>
                <c:pt idx="603">
                  <c:v>446.80999756</c:v>
                </c:pt>
                <c:pt idx="604">
                  <c:v>446.91000365999997</c:v>
                </c:pt>
                <c:pt idx="605">
                  <c:v>447.01000977000001</c:v>
                </c:pt>
                <c:pt idx="606">
                  <c:v>447.10998534999999</c:v>
                </c:pt>
                <c:pt idx="607">
                  <c:v>447.20999146000003</c:v>
                </c:pt>
                <c:pt idx="608">
                  <c:v>447.30999756</c:v>
                </c:pt>
                <c:pt idx="609">
                  <c:v>447.41000365999997</c:v>
                </c:pt>
                <c:pt idx="610">
                  <c:v>447.51000977000001</c:v>
                </c:pt>
                <c:pt idx="611">
                  <c:v>447.60000609999997</c:v>
                </c:pt>
                <c:pt idx="612">
                  <c:v>447.70001221000001</c:v>
                </c:pt>
                <c:pt idx="613">
                  <c:v>447.79998778999999</c:v>
                </c:pt>
                <c:pt idx="614">
                  <c:v>447.89999390000003</c:v>
                </c:pt>
                <c:pt idx="615">
                  <c:v>448</c:v>
                </c:pt>
                <c:pt idx="616">
                  <c:v>448.10000609999997</c:v>
                </c:pt>
                <c:pt idx="617">
                  <c:v>448.20001221000001</c:v>
                </c:pt>
                <c:pt idx="618">
                  <c:v>448.29998778999999</c:v>
                </c:pt>
                <c:pt idx="619">
                  <c:v>448.39001465000001</c:v>
                </c:pt>
                <c:pt idx="620">
                  <c:v>448.48999022999999</c:v>
                </c:pt>
                <c:pt idx="621">
                  <c:v>448.58999634000003</c:v>
                </c:pt>
                <c:pt idx="622">
                  <c:v>448.69000244</c:v>
                </c:pt>
                <c:pt idx="623">
                  <c:v>448.77999878000003</c:v>
                </c:pt>
                <c:pt idx="624">
                  <c:v>448.88000488</c:v>
                </c:pt>
                <c:pt idx="625">
                  <c:v>448.98001098999998</c:v>
                </c:pt>
                <c:pt idx="626">
                  <c:v>449.07998657000002</c:v>
                </c:pt>
                <c:pt idx="627">
                  <c:v>449.17999268</c:v>
                </c:pt>
                <c:pt idx="628">
                  <c:v>449.26998901000002</c:v>
                </c:pt>
                <c:pt idx="629">
                  <c:v>449.36999512</c:v>
                </c:pt>
                <c:pt idx="630">
                  <c:v>449.47000121999997</c:v>
                </c:pt>
                <c:pt idx="631">
                  <c:v>449.55999756</c:v>
                </c:pt>
                <c:pt idx="632">
                  <c:v>449.66000365999997</c:v>
                </c:pt>
                <c:pt idx="633">
                  <c:v>449.76000977000001</c:v>
                </c:pt>
                <c:pt idx="634">
                  <c:v>449.85000609999997</c:v>
                </c:pt>
                <c:pt idx="635">
                  <c:v>449.95001221000001</c:v>
                </c:pt>
                <c:pt idx="636">
                  <c:v>450.04998778999999</c:v>
                </c:pt>
                <c:pt idx="637">
                  <c:v>450.14001465000001</c:v>
                </c:pt>
                <c:pt idx="638">
                  <c:v>450.23999022999999</c:v>
                </c:pt>
                <c:pt idx="639">
                  <c:v>450.32998657000002</c:v>
                </c:pt>
                <c:pt idx="640">
                  <c:v>450.42999268</c:v>
                </c:pt>
                <c:pt idx="641">
                  <c:v>450.52999878000003</c:v>
                </c:pt>
                <c:pt idx="642">
                  <c:v>450.61999512</c:v>
                </c:pt>
                <c:pt idx="643">
                  <c:v>450.72000121999997</c:v>
                </c:pt>
                <c:pt idx="644">
                  <c:v>450.80999756</c:v>
                </c:pt>
                <c:pt idx="645">
                  <c:v>450.91000365999997</c:v>
                </c:pt>
                <c:pt idx="646">
                  <c:v>451</c:v>
                </c:pt>
                <c:pt idx="647">
                  <c:v>451.10000609999997</c:v>
                </c:pt>
                <c:pt idx="648">
                  <c:v>451.19000244</c:v>
                </c:pt>
                <c:pt idx="649">
                  <c:v>451.29000853999997</c:v>
                </c:pt>
                <c:pt idx="650">
                  <c:v>451.38000488</c:v>
                </c:pt>
                <c:pt idx="651">
                  <c:v>451.48001098999998</c:v>
                </c:pt>
                <c:pt idx="652">
                  <c:v>451.57000732</c:v>
                </c:pt>
                <c:pt idx="653">
                  <c:v>451.66000365999997</c:v>
                </c:pt>
                <c:pt idx="654">
                  <c:v>451.76000977000001</c:v>
                </c:pt>
                <c:pt idx="655">
                  <c:v>451.85000609999997</c:v>
                </c:pt>
                <c:pt idx="656">
                  <c:v>451.95001221000001</c:v>
                </c:pt>
                <c:pt idx="657">
                  <c:v>452.04000853999997</c:v>
                </c:pt>
                <c:pt idx="658">
                  <c:v>452.13000488</c:v>
                </c:pt>
                <c:pt idx="659">
                  <c:v>452.23001098999998</c:v>
                </c:pt>
                <c:pt idx="660">
                  <c:v>452.32000732</c:v>
                </c:pt>
                <c:pt idx="661">
                  <c:v>452.41000365999997</c:v>
                </c:pt>
                <c:pt idx="662">
                  <c:v>452.5</c:v>
                </c:pt>
                <c:pt idx="663">
                  <c:v>452.60000609999997</c:v>
                </c:pt>
                <c:pt idx="664">
                  <c:v>452.69000244</c:v>
                </c:pt>
                <c:pt idx="665">
                  <c:v>452.77999878000003</c:v>
                </c:pt>
                <c:pt idx="666">
                  <c:v>452.86999512</c:v>
                </c:pt>
                <c:pt idx="667">
                  <c:v>452.95999146000003</c:v>
                </c:pt>
                <c:pt idx="668">
                  <c:v>453.05999756</c:v>
                </c:pt>
                <c:pt idx="669">
                  <c:v>453.14999390000003</c:v>
                </c:pt>
                <c:pt idx="670">
                  <c:v>453.23999022999999</c:v>
                </c:pt>
                <c:pt idx="671">
                  <c:v>453.32998657000002</c:v>
                </c:pt>
                <c:pt idx="672">
                  <c:v>453.42001342999998</c:v>
                </c:pt>
                <c:pt idx="673">
                  <c:v>453.51000977000001</c:v>
                </c:pt>
                <c:pt idx="674">
                  <c:v>453.60000609999997</c:v>
                </c:pt>
                <c:pt idx="675">
                  <c:v>453.69000244</c:v>
                </c:pt>
                <c:pt idx="676">
                  <c:v>453.79000853999997</c:v>
                </c:pt>
                <c:pt idx="677">
                  <c:v>453.88000488</c:v>
                </c:pt>
                <c:pt idx="678">
                  <c:v>453.97000121999997</c:v>
                </c:pt>
                <c:pt idx="679">
                  <c:v>454.05999756</c:v>
                </c:pt>
                <c:pt idx="680">
                  <c:v>454.14999390000003</c:v>
                </c:pt>
                <c:pt idx="681">
                  <c:v>454.23999022999999</c:v>
                </c:pt>
                <c:pt idx="682">
                  <c:v>454.32998657000002</c:v>
                </c:pt>
                <c:pt idx="683">
                  <c:v>454.42001342999998</c:v>
                </c:pt>
                <c:pt idx="684">
                  <c:v>454.51000977000001</c:v>
                </c:pt>
                <c:pt idx="685">
                  <c:v>454.60000609999997</c:v>
                </c:pt>
                <c:pt idx="686">
                  <c:v>454.69000244</c:v>
                </c:pt>
                <c:pt idx="687">
                  <c:v>454.77999878000003</c:v>
                </c:pt>
                <c:pt idx="688">
                  <c:v>454.86999512</c:v>
                </c:pt>
                <c:pt idx="689">
                  <c:v>454.95999146000003</c:v>
                </c:pt>
                <c:pt idx="690">
                  <c:v>455.04000853999997</c:v>
                </c:pt>
                <c:pt idx="691">
                  <c:v>455.13000488</c:v>
                </c:pt>
                <c:pt idx="692">
                  <c:v>455.22000121999997</c:v>
                </c:pt>
                <c:pt idx="693">
                  <c:v>455.30999756</c:v>
                </c:pt>
                <c:pt idx="694">
                  <c:v>455.39999390000003</c:v>
                </c:pt>
                <c:pt idx="695">
                  <c:v>455.48999022999999</c:v>
                </c:pt>
                <c:pt idx="696">
                  <c:v>455.57000732</c:v>
                </c:pt>
                <c:pt idx="697">
                  <c:v>455.66000365999997</c:v>
                </c:pt>
                <c:pt idx="698">
                  <c:v>455.75</c:v>
                </c:pt>
                <c:pt idx="699">
                  <c:v>455.82998657000002</c:v>
                </c:pt>
                <c:pt idx="700">
                  <c:v>455.92001342999998</c:v>
                </c:pt>
                <c:pt idx="701">
                  <c:v>456.01000977000001</c:v>
                </c:pt>
                <c:pt idx="702">
                  <c:v>456.08999634000003</c:v>
                </c:pt>
                <c:pt idx="703">
                  <c:v>456.17999268</c:v>
                </c:pt>
                <c:pt idx="704">
                  <c:v>456.26998901000002</c:v>
                </c:pt>
                <c:pt idx="705">
                  <c:v>456.35000609999997</c:v>
                </c:pt>
                <c:pt idx="706">
                  <c:v>456.44000244</c:v>
                </c:pt>
                <c:pt idx="707">
                  <c:v>456.51998901000002</c:v>
                </c:pt>
                <c:pt idx="708">
                  <c:v>456.60998534999999</c:v>
                </c:pt>
                <c:pt idx="709">
                  <c:v>456.70001221000001</c:v>
                </c:pt>
                <c:pt idx="710">
                  <c:v>456.77999878000003</c:v>
                </c:pt>
                <c:pt idx="711">
                  <c:v>456.85998534999999</c:v>
                </c:pt>
                <c:pt idx="712">
                  <c:v>456.95001221000001</c:v>
                </c:pt>
                <c:pt idx="713">
                  <c:v>457.02999878000003</c:v>
                </c:pt>
                <c:pt idx="714">
                  <c:v>457.10998534999999</c:v>
                </c:pt>
                <c:pt idx="715">
                  <c:v>457.20001221000001</c:v>
                </c:pt>
                <c:pt idx="716">
                  <c:v>457.27999878000003</c:v>
                </c:pt>
                <c:pt idx="717">
                  <c:v>457.35998534999999</c:v>
                </c:pt>
                <c:pt idx="718">
                  <c:v>457.44000244</c:v>
                </c:pt>
                <c:pt idx="719">
                  <c:v>457.52999878000003</c:v>
                </c:pt>
                <c:pt idx="720">
                  <c:v>457.60998534999999</c:v>
                </c:pt>
                <c:pt idx="721">
                  <c:v>457.69000244</c:v>
                </c:pt>
                <c:pt idx="722">
                  <c:v>457.76998901000002</c:v>
                </c:pt>
                <c:pt idx="723">
                  <c:v>457.85000609999997</c:v>
                </c:pt>
                <c:pt idx="724">
                  <c:v>457.92999268</c:v>
                </c:pt>
                <c:pt idx="725">
                  <c:v>458</c:v>
                </c:pt>
                <c:pt idx="726">
                  <c:v>458.07998657000002</c:v>
                </c:pt>
                <c:pt idx="727">
                  <c:v>458.16000365999997</c:v>
                </c:pt>
                <c:pt idx="728">
                  <c:v>458.23999022999999</c:v>
                </c:pt>
                <c:pt idx="729">
                  <c:v>458.32000732</c:v>
                </c:pt>
                <c:pt idx="730">
                  <c:v>458.39999390000003</c:v>
                </c:pt>
                <c:pt idx="731">
                  <c:v>458.47000121999997</c:v>
                </c:pt>
                <c:pt idx="732">
                  <c:v>458.54998778999999</c:v>
                </c:pt>
                <c:pt idx="733">
                  <c:v>458.61999512</c:v>
                </c:pt>
                <c:pt idx="734">
                  <c:v>458.70001221000001</c:v>
                </c:pt>
                <c:pt idx="735">
                  <c:v>458.76998901000002</c:v>
                </c:pt>
                <c:pt idx="736">
                  <c:v>458.85000609999997</c:v>
                </c:pt>
                <c:pt idx="737">
                  <c:v>458.92001342999998</c:v>
                </c:pt>
                <c:pt idx="738">
                  <c:v>458.98999022999999</c:v>
                </c:pt>
                <c:pt idx="739">
                  <c:v>459.07000732</c:v>
                </c:pt>
                <c:pt idx="740">
                  <c:v>459.14001465000001</c:v>
                </c:pt>
                <c:pt idx="741">
                  <c:v>459.20999146000003</c:v>
                </c:pt>
                <c:pt idx="742">
                  <c:v>459.27999878000003</c:v>
                </c:pt>
                <c:pt idx="743">
                  <c:v>459.35000609999997</c:v>
                </c:pt>
                <c:pt idx="744">
                  <c:v>459.42001342999998</c:v>
                </c:pt>
                <c:pt idx="745">
                  <c:v>459.48999022999999</c:v>
                </c:pt>
                <c:pt idx="746">
                  <c:v>459.55999756</c:v>
                </c:pt>
                <c:pt idx="747">
                  <c:v>459.63000488</c:v>
                </c:pt>
                <c:pt idx="748">
                  <c:v>459.70001221000001</c:v>
                </c:pt>
                <c:pt idx="749">
                  <c:v>459.76000977000001</c:v>
                </c:pt>
                <c:pt idx="750">
                  <c:v>459.82998657000002</c:v>
                </c:pt>
                <c:pt idx="751">
                  <c:v>459.89999390000003</c:v>
                </c:pt>
                <c:pt idx="752">
                  <c:v>459.95999146000003</c:v>
                </c:pt>
                <c:pt idx="753">
                  <c:v>460.02999878000003</c:v>
                </c:pt>
                <c:pt idx="754">
                  <c:v>460.08999634000003</c:v>
                </c:pt>
                <c:pt idx="755">
                  <c:v>460.16000365999997</c:v>
                </c:pt>
                <c:pt idx="756">
                  <c:v>460.22000121999997</c:v>
                </c:pt>
                <c:pt idx="757">
                  <c:v>460.27999878000003</c:v>
                </c:pt>
                <c:pt idx="758">
                  <c:v>460.35000609999997</c:v>
                </c:pt>
                <c:pt idx="759">
                  <c:v>460.41000365999997</c:v>
                </c:pt>
                <c:pt idx="760">
                  <c:v>460.47000121999997</c:v>
                </c:pt>
                <c:pt idx="761">
                  <c:v>460.52999878000003</c:v>
                </c:pt>
                <c:pt idx="762">
                  <c:v>460.58999634000003</c:v>
                </c:pt>
                <c:pt idx="763">
                  <c:v>460.64999390000003</c:v>
                </c:pt>
                <c:pt idx="764">
                  <c:v>460.70001221000001</c:v>
                </c:pt>
                <c:pt idx="765">
                  <c:v>460.76000977000001</c:v>
                </c:pt>
                <c:pt idx="766">
                  <c:v>460.82000732</c:v>
                </c:pt>
                <c:pt idx="767">
                  <c:v>460.86999512</c:v>
                </c:pt>
                <c:pt idx="768">
                  <c:v>460.92999268</c:v>
                </c:pt>
                <c:pt idx="769">
                  <c:v>460.98001098999998</c:v>
                </c:pt>
                <c:pt idx="770">
                  <c:v>461.02999878000003</c:v>
                </c:pt>
                <c:pt idx="771">
                  <c:v>461.08999634000003</c:v>
                </c:pt>
                <c:pt idx="772">
                  <c:v>461.14001465000001</c:v>
                </c:pt>
                <c:pt idx="773">
                  <c:v>461.19000244</c:v>
                </c:pt>
                <c:pt idx="774">
                  <c:v>461.23999022999999</c:v>
                </c:pt>
                <c:pt idx="775">
                  <c:v>461.29000853999997</c:v>
                </c:pt>
                <c:pt idx="776">
                  <c:v>461.33999634000003</c:v>
                </c:pt>
                <c:pt idx="777">
                  <c:v>461.39001465000001</c:v>
                </c:pt>
                <c:pt idx="778">
                  <c:v>461.42999268</c:v>
                </c:pt>
                <c:pt idx="779">
                  <c:v>461.48001098999998</c:v>
                </c:pt>
                <c:pt idx="780">
                  <c:v>461.52999878000003</c:v>
                </c:pt>
                <c:pt idx="781">
                  <c:v>461.57000732</c:v>
                </c:pt>
                <c:pt idx="782">
                  <c:v>461.61999512</c:v>
                </c:pt>
                <c:pt idx="783">
                  <c:v>461.66000365999997</c:v>
                </c:pt>
                <c:pt idx="784">
                  <c:v>461.70001221000001</c:v>
                </c:pt>
                <c:pt idx="785">
                  <c:v>461.75</c:v>
                </c:pt>
                <c:pt idx="786">
                  <c:v>461.79000853999997</c:v>
                </c:pt>
                <c:pt idx="787">
                  <c:v>461.82998657000002</c:v>
                </c:pt>
                <c:pt idx="788">
                  <c:v>461.86999512</c:v>
                </c:pt>
                <c:pt idx="789">
                  <c:v>461.91000365999997</c:v>
                </c:pt>
                <c:pt idx="790">
                  <c:v>461.95001221000001</c:v>
                </c:pt>
                <c:pt idx="791">
                  <c:v>461.98999022999999</c:v>
                </c:pt>
                <c:pt idx="792">
                  <c:v>462.02999878000003</c:v>
                </c:pt>
                <c:pt idx="793">
                  <c:v>462.07000732</c:v>
                </c:pt>
                <c:pt idx="794">
                  <c:v>462.10998534999999</c:v>
                </c:pt>
                <c:pt idx="795">
                  <c:v>462.14001465000001</c:v>
                </c:pt>
                <c:pt idx="796">
                  <c:v>462.17999268</c:v>
                </c:pt>
                <c:pt idx="797">
                  <c:v>462.22000121999997</c:v>
                </c:pt>
                <c:pt idx="798">
                  <c:v>462.25</c:v>
                </c:pt>
                <c:pt idx="799">
                  <c:v>462.29000853999997</c:v>
                </c:pt>
                <c:pt idx="800">
                  <c:v>462.32000732</c:v>
                </c:pt>
                <c:pt idx="801">
                  <c:v>462.35998534999999</c:v>
                </c:pt>
                <c:pt idx="802">
                  <c:v>462.39001465000001</c:v>
                </c:pt>
                <c:pt idx="803">
                  <c:v>462.42001342999998</c:v>
                </c:pt>
                <c:pt idx="804">
                  <c:v>462.45001221000001</c:v>
                </c:pt>
                <c:pt idx="805">
                  <c:v>462.48001098999998</c:v>
                </c:pt>
                <c:pt idx="806">
                  <c:v>462.51000977000001</c:v>
                </c:pt>
                <c:pt idx="807">
                  <c:v>462.54000853999997</c:v>
                </c:pt>
                <c:pt idx="808">
                  <c:v>462.55999756</c:v>
                </c:pt>
                <c:pt idx="809">
                  <c:v>462.58999634000003</c:v>
                </c:pt>
                <c:pt idx="810">
                  <c:v>462.61999512</c:v>
                </c:pt>
                <c:pt idx="811">
                  <c:v>462.64001465000001</c:v>
                </c:pt>
                <c:pt idx="812">
                  <c:v>462.67001342999998</c:v>
                </c:pt>
                <c:pt idx="813">
                  <c:v>462.69000244</c:v>
                </c:pt>
                <c:pt idx="814">
                  <c:v>462.72000121999997</c:v>
                </c:pt>
                <c:pt idx="815">
                  <c:v>462.73999022999999</c:v>
                </c:pt>
                <c:pt idx="816">
                  <c:v>462.76000977000001</c:v>
                </c:pt>
                <c:pt idx="817">
                  <c:v>462.79000853999997</c:v>
                </c:pt>
                <c:pt idx="818">
                  <c:v>462.80999756</c:v>
                </c:pt>
                <c:pt idx="819">
                  <c:v>462.82998657000002</c:v>
                </c:pt>
                <c:pt idx="820">
                  <c:v>462.85000609999997</c:v>
                </c:pt>
                <c:pt idx="821">
                  <c:v>462.86999512</c:v>
                </c:pt>
                <c:pt idx="822">
                  <c:v>462.89001465000001</c:v>
                </c:pt>
                <c:pt idx="823">
                  <c:v>462.91000365999997</c:v>
                </c:pt>
                <c:pt idx="824">
                  <c:v>462.92999268</c:v>
                </c:pt>
                <c:pt idx="825">
                  <c:v>462.95001221000001</c:v>
                </c:pt>
                <c:pt idx="826">
                  <c:v>462.97000121999997</c:v>
                </c:pt>
                <c:pt idx="827">
                  <c:v>462.98999022999999</c:v>
                </c:pt>
                <c:pt idx="828">
                  <c:v>463</c:v>
                </c:pt>
                <c:pt idx="829">
                  <c:v>463.01998901000002</c:v>
                </c:pt>
                <c:pt idx="830">
                  <c:v>463.04000853999997</c:v>
                </c:pt>
                <c:pt idx="831">
                  <c:v>463.05999756</c:v>
                </c:pt>
                <c:pt idx="832">
                  <c:v>463.07000732</c:v>
                </c:pt>
                <c:pt idx="833">
                  <c:v>463.08999634000003</c:v>
                </c:pt>
                <c:pt idx="834">
                  <c:v>463.10998534999999</c:v>
                </c:pt>
                <c:pt idx="835">
                  <c:v>463.13000488</c:v>
                </c:pt>
                <c:pt idx="836">
                  <c:v>463.14001465000001</c:v>
                </c:pt>
                <c:pt idx="837">
                  <c:v>463.16000365999997</c:v>
                </c:pt>
                <c:pt idx="838">
                  <c:v>463.17999268</c:v>
                </c:pt>
                <c:pt idx="839">
                  <c:v>463.20001221000001</c:v>
                </c:pt>
                <c:pt idx="840">
                  <c:v>463.20999146000003</c:v>
                </c:pt>
                <c:pt idx="841">
                  <c:v>463.23001098999998</c:v>
                </c:pt>
                <c:pt idx="842">
                  <c:v>463.25</c:v>
                </c:pt>
                <c:pt idx="843">
                  <c:v>463.26998901000002</c:v>
                </c:pt>
                <c:pt idx="844">
                  <c:v>463.29000853999997</c:v>
                </c:pt>
                <c:pt idx="845">
                  <c:v>463.29998778999999</c:v>
                </c:pt>
                <c:pt idx="846">
                  <c:v>463.32000732</c:v>
                </c:pt>
                <c:pt idx="847">
                  <c:v>463.33999634000003</c:v>
                </c:pt>
                <c:pt idx="848">
                  <c:v>463.35000609999997</c:v>
                </c:pt>
                <c:pt idx="849">
                  <c:v>463.36999512</c:v>
                </c:pt>
                <c:pt idx="850">
                  <c:v>463.39001465000001</c:v>
                </c:pt>
                <c:pt idx="851">
                  <c:v>463.41000365999997</c:v>
                </c:pt>
                <c:pt idx="852">
                  <c:v>463.42001342999998</c:v>
                </c:pt>
                <c:pt idx="853">
                  <c:v>463.44000244</c:v>
                </c:pt>
                <c:pt idx="854">
                  <c:v>463.45999146000003</c:v>
                </c:pt>
                <c:pt idx="855">
                  <c:v>463.47000121999997</c:v>
                </c:pt>
                <c:pt idx="856">
                  <c:v>463.48999022999999</c:v>
                </c:pt>
                <c:pt idx="857">
                  <c:v>463.51000977000001</c:v>
                </c:pt>
                <c:pt idx="858">
                  <c:v>463.52999878000003</c:v>
                </c:pt>
                <c:pt idx="859">
                  <c:v>463.54998778999999</c:v>
                </c:pt>
                <c:pt idx="860">
                  <c:v>463.55999756</c:v>
                </c:pt>
                <c:pt idx="861">
                  <c:v>463.57998657000002</c:v>
                </c:pt>
                <c:pt idx="862">
                  <c:v>463.58999634000003</c:v>
                </c:pt>
                <c:pt idx="863">
                  <c:v>463.60998534999999</c:v>
                </c:pt>
                <c:pt idx="864">
                  <c:v>463.61999512</c:v>
                </c:pt>
                <c:pt idx="865">
                  <c:v>463.64001465000001</c:v>
                </c:pt>
                <c:pt idx="866">
                  <c:v>463.66000365999997</c:v>
                </c:pt>
                <c:pt idx="867">
                  <c:v>463.67001342999998</c:v>
                </c:pt>
                <c:pt idx="868">
                  <c:v>463.69000244</c:v>
                </c:pt>
                <c:pt idx="869">
                  <c:v>463.70001221000001</c:v>
                </c:pt>
                <c:pt idx="870">
                  <c:v>463.70999146000003</c:v>
                </c:pt>
                <c:pt idx="871">
                  <c:v>463.73001098999998</c:v>
                </c:pt>
                <c:pt idx="872">
                  <c:v>463.73999022999999</c:v>
                </c:pt>
                <c:pt idx="873">
                  <c:v>463.75</c:v>
                </c:pt>
                <c:pt idx="874">
                  <c:v>463.76998901000002</c:v>
                </c:pt>
                <c:pt idx="875">
                  <c:v>463.77999878000003</c:v>
                </c:pt>
                <c:pt idx="876">
                  <c:v>463.79998778999999</c:v>
                </c:pt>
                <c:pt idx="877">
                  <c:v>463.80999756</c:v>
                </c:pt>
                <c:pt idx="878">
                  <c:v>463.82000732</c:v>
                </c:pt>
                <c:pt idx="879">
                  <c:v>463.83999634000003</c:v>
                </c:pt>
                <c:pt idx="880">
                  <c:v>463.85000609999997</c:v>
                </c:pt>
                <c:pt idx="881">
                  <c:v>463.86999512</c:v>
                </c:pt>
                <c:pt idx="882">
                  <c:v>463.88000488</c:v>
                </c:pt>
                <c:pt idx="883">
                  <c:v>463.89001465000001</c:v>
                </c:pt>
                <c:pt idx="884">
                  <c:v>463.89999390000003</c:v>
                </c:pt>
                <c:pt idx="885">
                  <c:v>463.92001342999998</c:v>
                </c:pt>
                <c:pt idx="886">
                  <c:v>463.92999268</c:v>
                </c:pt>
                <c:pt idx="887">
                  <c:v>463.94000244</c:v>
                </c:pt>
                <c:pt idx="888">
                  <c:v>463.95999146000003</c:v>
                </c:pt>
                <c:pt idx="889">
                  <c:v>463.97000121999997</c:v>
                </c:pt>
                <c:pt idx="890">
                  <c:v>463.98999022999999</c:v>
                </c:pt>
                <c:pt idx="891">
                  <c:v>464</c:v>
                </c:pt>
                <c:pt idx="892">
                  <c:v>464.01000977000001</c:v>
                </c:pt>
                <c:pt idx="893">
                  <c:v>464.01998901000002</c:v>
                </c:pt>
                <c:pt idx="894">
                  <c:v>464.04000853999997</c:v>
                </c:pt>
                <c:pt idx="895">
                  <c:v>464.04998778999999</c:v>
                </c:pt>
                <c:pt idx="896">
                  <c:v>464.05999756</c:v>
                </c:pt>
                <c:pt idx="897">
                  <c:v>464.05999756</c:v>
                </c:pt>
                <c:pt idx="898">
                  <c:v>464.07000732</c:v>
                </c:pt>
                <c:pt idx="899">
                  <c:v>464.07998657000002</c:v>
                </c:pt>
                <c:pt idx="900">
                  <c:v>464.07998657000002</c:v>
                </c:pt>
                <c:pt idx="901">
                  <c:v>464.08999634000003</c:v>
                </c:pt>
                <c:pt idx="902">
                  <c:v>464.08999634000003</c:v>
                </c:pt>
                <c:pt idx="903">
                  <c:v>464.10000609999997</c:v>
                </c:pt>
                <c:pt idx="904">
                  <c:v>464.10000609999997</c:v>
                </c:pt>
                <c:pt idx="905">
                  <c:v>464.10000609999997</c:v>
                </c:pt>
                <c:pt idx="906">
                  <c:v>464.10000609999997</c:v>
                </c:pt>
                <c:pt idx="907">
                  <c:v>464.10000609999997</c:v>
                </c:pt>
                <c:pt idx="908">
                  <c:v>464.10000609999997</c:v>
                </c:pt>
                <c:pt idx="909">
                  <c:v>464.10000609999997</c:v>
                </c:pt>
                <c:pt idx="910">
                  <c:v>464.10000609999997</c:v>
                </c:pt>
                <c:pt idx="911">
                  <c:v>464.10000609999997</c:v>
                </c:pt>
                <c:pt idx="912">
                  <c:v>464.10000609999997</c:v>
                </c:pt>
                <c:pt idx="913">
                  <c:v>464.10000609999997</c:v>
                </c:pt>
                <c:pt idx="914">
                  <c:v>464.10000609999997</c:v>
                </c:pt>
                <c:pt idx="915">
                  <c:v>464.10000609999997</c:v>
                </c:pt>
                <c:pt idx="916">
                  <c:v>464.10000609999997</c:v>
                </c:pt>
                <c:pt idx="917">
                  <c:v>464.08999634000003</c:v>
                </c:pt>
                <c:pt idx="918">
                  <c:v>464.08999634000003</c:v>
                </c:pt>
                <c:pt idx="919">
                  <c:v>464.08999634000003</c:v>
                </c:pt>
                <c:pt idx="920">
                  <c:v>464.08999634000003</c:v>
                </c:pt>
                <c:pt idx="921">
                  <c:v>464.08999634000003</c:v>
                </c:pt>
                <c:pt idx="922">
                  <c:v>464.08999634000003</c:v>
                </c:pt>
                <c:pt idx="923">
                  <c:v>464.07998657000002</c:v>
                </c:pt>
                <c:pt idx="924">
                  <c:v>464.07998657000002</c:v>
                </c:pt>
                <c:pt idx="925">
                  <c:v>464.07998657000002</c:v>
                </c:pt>
                <c:pt idx="926">
                  <c:v>464.07000732</c:v>
                </c:pt>
                <c:pt idx="927">
                  <c:v>464.07000732</c:v>
                </c:pt>
                <c:pt idx="928">
                  <c:v>464.07000732</c:v>
                </c:pt>
                <c:pt idx="929">
                  <c:v>464.07000732</c:v>
                </c:pt>
                <c:pt idx="930">
                  <c:v>464.05999756</c:v>
                </c:pt>
                <c:pt idx="931">
                  <c:v>464.05999756</c:v>
                </c:pt>
                <c:pt idx="932">
                  <c:v>464.05999756</c:v>
                </c:pt>
                <c:pt idx="933">
                  <c:v>464.05999756</c:v>
                </c:pt>
                <c:pt idx="934">
                  <c:v>464.05999756</c:v>
                </c:pt>
                <c:pt idx="935">
                  <c:v>464.04998778999999</c:v>
                </c:pt>
                <c:pt idx="936">
                  <c:v>464.04998778999999</c:v>
                </c:pt>
                <c:pt idx="937">
                  <c:v>464.04998778999999</c:v>
                </c:pt>
                <c:pt idx="938">
                  <c:v>464.04000853999997</c:v>
                </c:pt>
                <c:pt idx="939">
                  <c:v>464.02999878000003</c:v>
                </c:pt>
                <c:pt idx="940">
                  <c:v>464.02999878000003</c:v>
                </c:pt>
                <c:pt idx="941">
                  <c:v>464.01998901000002</c:v>
                </c:pt>
                <c:pt idx="942">
                  <c:v>464.01998901000002</c:v>
                </c:pt>
                <c:pt idx="943">
                  <c:v>464.01000977000001</c:v>
                </c:pt>
                <c:pt idx="944">
                  <c:v>464.01000977000001</c:v>
                </c:pt>
                <c:pt idx="945">
                  <c:v>464</c:v>
                </c:pt>
                <c:pt idx="946">
                  <c:v>464</c:v>
                </c:pt>
                <c:pt idx="947">
                  <c:v>463.98999022999999</c:v>
                </c:pt>
                <c:pt idx="948">
                  <c:v>463.98001098999998</c:v>
                </c:pt>
                <c:pt idx="949">
                  <c:v>463.98001098999998</c:v>
                </c:pt>
                <c:pt idx="950">
                  <c:v>463.97000121999997</c:v>
                </c:pt>
                <c:pt idx="951">
                  <c:v>463.95999146000003</c:v>
                </c:pt>
                <c:pt idx="952">
                  <c:v>463.95001221000001</c:v>
                </c:pt>
                <c:pt idx="953">
                  <c:v>463.94000244</c:v>
                </c:pt>
                <c:pt idx="954">
                  <c:v>463.92999268</c:v>
                </c:pt>
                <c:pt idx="955">
                  <c:v>463.92001342999998</c:v>
                </c:pt>
                <c:pt idx="956">
                  <c:v>463.92001342999998</c:v>
                </c:pt>
                <c:pt idx="957">
                  <c:v>463.91000365999997</c:v>
                </c:pt>
                <c:pt idx="958">
                  <c:v>463.89999390000003</c:v>
                </c:pt>
                <c:pt idx="959">
                  <c:v>463.89001465000001</c:v>
                </c:pt>
                <c:pt idx="960">
                  <c:v>463.88000488</c:v>
                </c:pt>
                <c:pt idx="961">
                  <c:v>463.86999512</c:v>
                </c:pt>
                <c:pt idx="962">
                  <c:v>463.85000609999997</c:v>
                </c:pt>
                <c:pt idx="963">
                  <c:v>463.83999634000003</c:v>
                </c:pt>
                <c:pt idx="964">
                  <c:v>463.82998657000002</c:v>
                </c:pt>
                <c:pt idx="965">
                  <c:v>463.82000732</c:v>
                </c:pt>
                <c:pt idx="966">
                  <c:v>463.80999756</c:v>
                </c:pt>
                <c:pt idx="967">
                  <c:v>463.79000853999997</c:v>
                </c:pt>
                <c:pt idx="968">
                  <c:v>463.77999878000003</c:v>
                </c:pt>
                <c:pt idx="969">
                  <c:v>463.76998901000002</c:v>
                </c:pt>
                <c:pt idx="970">
                  <c:v>463.76000977000001</c:v>
                </c:pt>
                <c:pt idx="971">
                  <c:v>463.75</c:v>
                </c:pt>
                <c:pt idx="972">
                  <c:v>463.73999022999999</c:v>
                </c:pt>
                <c:pt idx="973">
                  <c:v>463.72000121999997</c:v>
                </c:pt>
                <c:pt idx="974">
                  <c:v>463.70999146000003</c:v>
                </c:pt>
                <c:pt idx="975">
                  <c:v>463.70001221000001</c:v>
                </c:pt>
                <c:pt idx="976">
                  <c:v>463.69000244</c:v>
                </c:pt>
                <c:pt idx="977">
                  <c:v>463.67001342999998</c:v>
                </c:pt>
                <c:pt idx="978">
                  <c:v>463.66000365999997</c:v>
                </c:pt>
                <c:pt idx="979">
                  <c:v>463.64001465000001</c:v>
                </c:pt>
                <c:pt idx="980">
                  <c:v>463.63000488</c:v>
                </c:pt>
                <c:pt idx="981">
                  <c:v>463.60998534999999</c:v>
                </c:pt>
                <c:pt idx="982">
                  <c:v>463.60000609999997</c:v>
                </c:pt>
                <c:pt idx="983">
                  <c:v>463.57998657000002</c:v>
                </c:pt>
                <c:pt idx="984">
                  <c:v>463.55999756</c:v>
                </c:pt>
                <c:pt idx="985">
                  <c:v>463.54998778999999</c:v>
                </c:pt>
                <c:pt idx="986">
                  <c:v>463.52999878000003</c:v>
                </c:pt>
                <c:pt idx="987">
                  <c:v>463.51000977000001</c:v>
                </c:pt>
                <c:pt idx="988">
                  <c:v>463.48999022999999</c:v>
                </c:pt>
                <c:pt idx="989">
                  <c:v>463.45999146000003</c:v>
                </c:pt>
                <c:pt idx="990">
                  <c:v>463.44000244</c:v>
                </c:pt>
                <c:pt idx="991">
                  <c:v>463.42001342999998</c:v>
                </c:pt>
                <c:pt idx="992">
                  <c:v>463.39999390000003</c:v>
                </c:pt>
                <c:pt idx="993">
                  <c:v>463.36999512</c:v>
                </c:pt>
                <c:pt idx="994">
                  <c:v>463.35000609999997</c:v>
                </c:pt>
                <c:pt idx="995">
                  <c:v>463.32000732</c:v>
                </c:pt>
                <c:pt idx="996">
                  <c:v>463.29998778999999</c:v>
                </c:pt>
                <c:pt idx="997">
                  <c:v>463.26998901000002</c:v>
                </c:pt>
                <c:pt idx="998">
                  <c:v>463.25</c:v>
                </c:pt>
                <c:pt idx="999">
                  <c:v>463.22000121999997</c:v>
                </c:pt>
                <c:pt idx="1000">
                  <c:v>463.20001221000001</c:v>
                </c:pt>
                <c:pt idx="1001">
                  <c:v>463.17001342999998</c:v>
                </c:pt>
                <c:pt idx="1002">
                  <c:v>463.14001465000001</c:v>
                </c:pt>
                <c:pt idx="1003">
                  <c:v>463.11999512</c:v>
                </c:pt>
                <c:pt idx="1004">
                  <c:v>463.08999634000003</c:v>
                </c:pt>
                <c:pt idx="1005">
                  <c:v>463.07000732</c:v>
                </c:pt>
                <c:pt idx="1006">
                  <c:v>463.04000853999997</c:v>
                </c:pt>
                <c:pt idx="1007">
                  <c:v>463.01000977000001</c:v>
                </c:pt>
                <c:pt idx="1008">
                  <c:v>462.98001098999998</c:v>
                </c:pt>
                <c:pt idx="1009">
                  <c:v>462.95999146000003</c:v>
                </c:pt>
                <c:pt idx="1010">
                  <c:v>462.92999268</c:v>
                </c:pt>
                <c:pt idx="1011">
                  <c:v>462.89999390000003</c:v>
                </c:pt>
                <c:pt idx="1012">
                  <c:v>462.86999512</c:v>
                </c:pt>
                <c:pt idx="1013">
                  <c:v>462.85000609999997</c:v>
                </c:pt>
                <c:pt idx="1014">
                  <c:v>462.82000732</c:v>
                </c:pt>
                <c:pt idx="1015">
                  <c:v>462.79000853999997</c:v>
                </c:pt>
                <c:pt idx="1016">
                  <c:v>462.76000977000001</c:v>
                </c:pt>
                <c:pt idx="1017">
                  <c:v>462.73001098999998</c:v>
                </c:pt>
                <c:pt idx="1018">
                  <c:v>462.70001221000001</c:v>
                </c:pt>
                <c:pt idx="1019">
                  <c:v>462.67001342999998</c:v>
                </c:pt>
                <c:pt idx="1020">
                  <c:v>462.64001465000001</c:v>
                </c:pt>
                <c:pt idx="1021">
                  <c:v>462.60998534999999</c:v>
                </c:pt>
                <c:pt idx="1022">
                  <c:v>462.57998657000002</c:v>
                </c:pt>
                <c:pt idx="1023">
                  <c:v>462.54998778999999</c:v>
                </c:pt>
                <c:pt idx="1024">
                  <c:v>462.51998901000002</c:v>
                </c:pt>
                <c:pt idx="1025">
                  <c:v>462.48999022999999</c:v>
                </c:pt>
                <c:pt idx="1026">
                  <c:v>462.45999146000003</c:v>
                </c:pt>
                <c:pt idx="1027">
                  <c:v>462.42999268</c:v>
                </c:pt>
                <c:pt idx="1028">
                  <c:v>462.39999390000003</c:v>
                </c:pt>
                <c:pt idx="1029">
                  <c:v>462.36999512</c:v>
                </c:pt>
                <c:pt idx="1030">
                  <c:v>462.33999634000003</c:v>
                </c:pt>
                <c:pt idx="1031">
                  <c:v>462.30999756</c:v>
                </c:pt>
                <c:pt idx="1032">
                  <c:v>462.27999878000003</c:v>
                </c:pt>
                <c:pt idx="1033">
                  <c:v>462.25</c:v>
                </c:pt>
                <c:pt idx="1034">
                  <c:v>462.22000121999997</c:v>
                </c:pt>
                <c:pt idx="1035">
                  <c:v>462.17999268</c:v>
                </c:pt>
                <c:pt idx="1036">
                  <c:v>462.14999390000003</c:v>
                </c:pt>
                <c:pt idx="1037">
                  <c:v>462.11999512</c:v>
                </c:pt>
                <c:pt idx="1038">
                  <c:v>462.07998657000002</c:v>
                </c:pt>
                <c:pt idx="1039">
                  <c:v>462.04998778999999</c:v>
                </c:pt>
                <c:pt idx="1040">
                  <c:v>462.01000977000001</c:v>
                </c:pt>
                <c:pt idx="1041">
                  <c:v>461.98001098999998</c:v>
                </c:pt>
                <c:pt idx="1042">
                  <c:v>461.94000244</c:v>
                </c:pt>
                <c:pt idx="1043">
                  <c:v>461.89999390000003</c:v>
                </c:pt>
                <c:pt idx="1044">
                  <c:v>461.86999512</c:v>
                </c:pt>
                <c:pt idx="1045">
                  <c:v>461.82998657000002</c:v>
                </c:pt>
                <c:pt idx="1046">
                  <c:v>461.79000853999997</c:v>
                </c:pt>
                <c:pt idx="1047">
                  <c:v>461.76000977000001</c:v>
                </c:pt>
                <c:pt idx="1048">
                  <c:v>461.72000121999997</c:v>
                </c:pt>
                <c:pt idx="1049">
                  <c:v>461.67999268</c:v>
                </c:pt>
                <c:pt idx="1050">
                  <c:v>461.64001465000001</c:v>
                </c:pt>
                <c:pt idx="1051">
                  <c:v>461.60000609999997</c:v>
                </c:pt>
                <c:pt idx="1052">
                  <c:v>461.55999756</c:v>
                </c:pt>
                <c:pt idx="1053">
                  <c:v>461.51998901000002</c:v>
                </c:pt>
                <c:pt idx="1054">
                  <c:v>461.48001098999998</c:v>
                </c:pt>
                <c:pt idx="1055">
                  <c:v>461.44000244</c:v>
                </c:pt>
                <c:pt idx="1056">
                  <c:v>461.39999390000003</c:v>
                </c:pt>
                <c:pt idx="1057">
                  <c:v>461.35998534999999</c:v>
                </c:pt>
                <c:pt idx="1058">
                  <c:v>461.32000732</c:v>
                </c:pt>
                <c:pt idx="1059">
                  <c:v>461.27999878000003</c:v>
                </c:pt>
                <c:pt idx="1060">
                  <c:v>461.23999022999999</c:v>
                </c:pt>
                <c:pt idx="1061">
                  <c:v>461.20001221000001</c:v>
                </c:pt>
                <c:pt idx="1062">
                  <c:v>461.16000365999997</c:v>
                </c:pt>
                <c:pt idx="1063">
                  <c:v>461.11999512</c:v>
                </c:pt>
                <c:pt idx="1064">
                  <c:v>461.07998657000002</c:v>
                </c:pt>
                <c:pt idx="1065">
                  <c:v>461.04000853999997</c:v>
                </c:pt>
                <c:pt idx="1066">
                  <c:v>461</c:v>
                </c:pt>
                <c:pt idx="1067">
                  <c:v>460.97000121999997</c:v>
                </c:pt>
                <c:pt idx="1068">
                  <c:v>460.92999268</c:v>
                </c:pt>
                <c:pt idx="1069">
                  <c:v>460.89001465000001</c:v>
                </c:pt>
                <c:pt idx="1070">
                  <c:v>460.85000609999997</c:v>
                </c:pt>
                <c:pt idx="1071">
                  <c:v>460.80999756</c:v>
                </c:pt>
                <c:pt idx="1072">
                  <c:v>460.76998901000002</c:v>
                </c:pt>
                <c:pt idx="1073">
                  <c:v>460.73001098999998</c:v>
                </c:pt>
                <c:pt idx="1074">
                  <c:v>460.69000244</c:v>
                </c:pt>
                <c:pt idx="1075">
                  <c:v>460.64001465000001</c:v>
                </c:pt>
                <c:pt idx="1076">
                  <c:v>460.60000609999997</c:v>
                </c:pt>
                <c:pt idx="1077">
                  <c:v>460.54998778999999</c:v>
                </c:pt>
                <c:pt idx="1078">
                  <c:v>460.51000977000001</c:v>
                </c:pt>
                <c:pt idx="1079">
                  <c:v>460.47000121999997</c:v>
                </c:pt>
                <c:pt idx="1080">
                  <c:v>460.42001342999998</c:v>
                </c:pt>
                <c:pt idx="1081">
                  <c:v>460.38000488</c:v>
                </c:pt>
                <c:pt idx="1082">
                  <c:v>460.33999634000003</c:v>
                </c:pt>
                <c:pt idx="1083">
                  <c:v>460.29998778999999</c:v>
                </c:pt>
                <c:pt idx="1084">
                  <c:v>460.25</c:v>
                </c:pt>
                <c:pt idx="1085">
                  <c:v>460.20999146000003</c:v>
                </c:pt>
                <c:pt idx="1086">
                  <c:v>460.17001342999998</c:v>
                </c:pt>
                <c:pt idx="1087">
                  <c:v>460.11999512</c:v>
                </c:pt>
                <c:pt idx="1088">
                  <c:v>460.07998657000002</c:v>
                </c:pt>
                <c:pt idx="1089">
                  <c:v>460.02999878000003</c:v>
                </c:pt>
                <c:pt idx="1090">
                  <c:v>459.98999022999999</c:v>
                </c:pt>
                <c:pt idx="1091">
                  <c:v>459.95001221000001</c:v>
                </c:pt>
                <c:pt idx="1092">
                  <c:v>459.89999390000003</c:v>
                </c:pt>
                <c:pt idx="1093">
                  <c:v>459.85998534999999</c:v>
                </c:pt>
                <c:pt idx="1094">
                  <c:v>459.80999756</c:v>
                </c:pt>
                <c:pt idx="1095">
                  <c:v>459.76998901000002</c:v>
                </c:pt>
                <c:pt idx="1096">
                  <c:v>459.72000121999997</c:v>
                </c:pt>
                <c:pt idx="1097">
                  <c:v>459.67999268</c:v>
                </c:pt>
                <c:pt idx="1098">
                  <c:v>459.64001465000001</c:v>
                </c:pt>
                <c:pt idx="1099">
                  <c:v>459.58999634000003</c:v>
                </c:pt>
                <c:pt idx="1100">
                  <c:v>459.54000853999997</c:v>
                </c:pt>
                <c:pt idx="1101">
                  <c:v>459.5</c:v>
                </c:pt>
                <c:pt idx="1102">
                  <c:v>459.45001221000001</c:v>
                </c:pt>
                <c:pt idx="1103">
                  <c:v>459.41000365999997</c:v>
                </c:pt>
                <c:pt idx="1104">
                  <c:v>459.35998534999999</c:v>
                </c:pt>
                <c:pt idx="1105">
                  <c:v>459.32000732</c:v>
                </c:pt>
                <c:pt idx="1106">
                  <c:v>459.26998901000002</c:v>
                </c:pt>
                <c:pt idx="1107">
                  <c:v>459.22000121999997</c:v>
                </c:pt>
                <c:pt idx="1108">
                  <c:v>459.17999268</c:v>
                </c:pt>
                <c:pt idx="1109">
                  <c:v>459.13000488</c:v>
                </c:pt>
                <c:pt idx="1110">
                  <c:v>459.08999634000003</c:v>
                </c:pt>
                <c:pt idx="1111">
                  <c:v>459.04000853999997</c:v>
                </c:pt>
                <c:pt idx="1112">
                  <c:v>458.98999022999999</c:v>
                </c:pt>
                <c:pt idx="1113">
                  <c:v>458.95001221000001</c:v>
                </c:pt>
                <c:pt idx="1114">
                  <c:v>458.89999390000003</c:v>
                </c:pt>
                <c:pt idx="1115">
                  <c:v>458.85000609999997</c:v>
                </c:pt>
                <c:pt idx="1116">
                  <c:v>458.80999756</c:v>
                </c:pt>
                <c:pt idx="1117">
                  <c:v>458.76998901000002</c:v>
                </c:pt>
                <c:pt idx="1118">
                  <c:v>458.72000121999997</c:v>
                </c:pt>
                <c:pt idx="1119">
                  <c:v>458.67999268</c:v>
                </c:pt>
                <c:pt idx="1120">
                  <c:v>458.63000488</c:v>
                </c:pt>
                <c:pt idx="1121">
                  <c:v>458.57998657000002</c:v>
                </c:pt>
                <c:pt idx="1122">
                  <c:v>458.54000853999997</c:v>
                </c:pt>
                <c:pt idx="1123">
                  <c:v>458.48999022999999</c:v>
                </c:pt>
                <c:pt idx="1124">
                  <c:v>458.44000244</c:v>
                </c:pt>
                <c:pt idx="1125">
                  <c:v>458.39001465000001</c:v>
                </c:pt>
                <c:pt idx="1126">
                  <c:v>458.35000609999997</c:v>
                </c:pt>
                <c:pt idx="1127">
                  <c:v>458.30999756</c:v>
                </c:pt>
                <c:pt idx="1128">
                  <c:v>458.26000977000001</c:v>
                </c:pt>
                <c:pt idx="1129">
                  <c:v>458.22000121999997</c:v>
                </c:pt>
                <c:pt idx="1130">
                  <c:v>458.17001342999998</c:v>
                </c:pt>
                <c:pt idx="1131">
                  <c:v>458.13000488</c:v>
                </c:pt>
                <c:pt idx="1132">
                  <c:v>458.07998657000002</c:v>
                </c:pt>
                <c:pt idx="1133">
                  <c:v>458.02999878000003</c:v>
                </c:pt>
                <c:pt idx="1134">
                  <c:v>457.98999022999999</c:v>
                </c:pt>
                <c:pt idx="1135">
                  <c:v>457.94000244</c:v>
                </c:pt>
                <c:pt idx="1136">
                  <c:v>457.89001465000001</c:v>
                </c:pt>
                <c:pt idx="1137">
                  <c:v>457.83999634000003</c:v>
                </c:pt>
                <c:pt idx="1138">
                  <c:v>457.79000853999997</c:v>
                </c:pt>
                <c:pt idx="1139">
                  <c:v>457.73999022999999</c:v>
                </c:pt>
                <c:pt idx="1140">
                  <c:v>457.69000244</c:v>
                </c:pt>
                <c:pt idx="1141">
                  <c:v>457.64001465000001</c:v>
                </c:pt>
                <c:pt idx="1142">
                  <c:v>457.60000609999997</c:v>
                </c:pt>
                <c:pt idx="1143">
                  <c:v>457.54998778999999</c:v>
                </c:pt>
                <c:pt idx="1144">
                  <c:v>457.5</c:v>
                </c:pt>
                <c:pt idx="1145">
                  <c:v>457.45001221000001</c:v>
                </c:pt>
                <c:pt idx="1146">
                  <c:v>457.41000365999997</c:v>
                </c:pt>
                <c:pt idx="1147">
                  <c:v>457.35998534999999</c:v>
                </c:pt>
                <c:pt idx="1148">
                  <c:v>457.30999756</c:v>
                </c:pt>
                <c:pt idx="1149">
                  <c:v>457.25</c:v>
                </c:pt>
                <c:pt idx="1150">
                  <c:v>457.20001221000001</c:v>
                </c:pt>
                <c:pt idx="1151">
                  <c:v>457.14999390000003</c:v>
                </c:pt>
                <c:pt idx="1152">
                  <c:v>457.10000609999997</c:v>
                </c:pt>
                <c:pt idx="1153">
                  <c:v>457.04000853999997</c:v>
                </c:pt>
                <c:pt idx="1154">
                  <c:v>456.98999022999999</c:v>
                </c:pt>
                <c:pt idx="1155">
                  <c:v>456.94000244</c:v>
                </c:pt>
                <c:pt idx="1156">
                  <c:v>456.89001465000001</c:v>
                </c:pt>
                <c:pt idx="1157">
                  <c:v>456.83999634000003</c:v>
                </c:pt>
                <c:pt idx="1158">
                  <c:v>456.79000853999997</c:v>
                </c:pt>
                <c:pt idx="1159">
                  <c:v>456.73999022999999</c:v>
                </c:pt>
                <c:pt idx="1160">
                  <c:v>456.69000244</c:v>
                </c:pt>
                <c:pt idx="1161">
                  <c:v>456.63000488</c:v>
                </c:pt>
                <c:pt idx="1162">
                  <c:v>456.57998657000002</c:v>
                </c:pt>
                <c:pt idx="1163">
                  <c:v>456.52999878000003</c:v>
                </c:pt>
                <c:pt idx="1164">
                  <c:v>456.47000121999997</c:v>
                </c:pt>
                <c:pt idx="1165">
                  <c:v>456.42001342999998</c:v>
                </c:pt>
                <c:pt idx="1166">
                  <c:v>456.36999512</c:v>
                </c:pt>
                <c:pt idx="1167">
                  <c:v>456.30999756</c:v>
                </c:pt>
                <c:pt idx="1168">
                  <c:v>456.26000977000001</c:v>
                </c:pt>
                <c:pt idx="1169">
                  <c:v>456.20001221000001</c:v>
                </c:pt>
                <c:pt idx="1170">
                  <c:v>456.14001465000001</c:v>
                </c:pt>
                <c:pt idx="1171">
                  <c:v>456.08999634000003</c:v>
                </c:pt>
                <c:pt idx="1172">
                  <c:v>456.02999878000003</c:v>
                </c:pt>
                <c:pt idx="1173">
                  <c:v>455.98001098999998</c:v>
                </c:pt>
                <c:pt idx="1174">
                  <c:v>455.92001342999998</c:v>
                </c:pt>
                <c:pt idx="1175">
                  <c:v>455.85998534999999</c:v>
                </c:pt>
                <c:pt idx="1176">
                  <c:v>455.80999756</c:v>
                </c:pt>
                <c:pt idx="1177">
                  <c:v>455.75</c:v>
                </c:pt>
                <c:pt idx="1178">
                  <c:v>455.69000244</c:v>
                </c:pt>
                <c:pt idx="1179">
                  <c:v>455.63000488</c:v>
                </c:pt>
                <c:pt idx="1180">
                  <c:v>455.57998657000002</c:v>
                </c:pt>
                <c:pt idx="1181">
                  <c:v>455.51998901000002</c:v>
                </c:pt>
                <c:pt idx="1182">
                  <c:v>455.45999146000003</c:v>
                </c:pt>
                <c:pt idx="1183">
                  <c:v>455.39999390000003</c:v>
                </c:pt>
                <c:pt idx="1184">
                  <c:v>455.35000609999997</c:v>
                </c:pt>
                <c:pt idx="1185">
                  <c:v>455.29000853999997</c:v>
                </c:pt>
                <c:pt idx="1186">
                  <c:v>455.23001098999998</c:v>
                </c:pt>
                <c:pt idx="1187">
                  <c:v>455.17001342999998</c:v>
                </c:pt>
                <c:pt idx="1188">
                  <c:v>455.10998534999999</c:v>
                </c:pt>
                <c:pt idx="1189">
                  <c:v>455.04998778999999</c:v>
                </c:pt>
                <c:pt idx="1190">
                  <c:v>454.98999022999999</c:v>
                </c:pt>
                <c:pt idx="1191">
                  <c:v>454.92999268</c:v>
                </c:pt>
                <c:pt idx="1192">
                  <c:v>454.86999512</c:v>
                </c:pt>
                <c:pt idx="1193">
                  <c:v>454.80999756</c:v>
                </c:pt>
                <c:pt idx="1194">
                  <c:v>454.75</c:v>
                </c:pt>
                <c:pt idx="1195">
                  <c:v>454.69000244</c:v>
                </c:pt>
                <c:pt idx="1196">
                  <c:v>454.63000488</c:v>
                </c:pt>
                <c:pt idx="1197">
                  <c:v>454.57000732</c:v>
                </c:pt>
                <c:pt idx="1198">
                  <c:v>454.5</c:v>
                </c:pt>
                <c:pt idx="1199">
                  <c:v>454.44000244</c:v>
                </c:pt>
                <c:pt idx="1200">
                  <c:v>454.36999512</c:v>
                </c:pt>
                <c:pt idx="1201">
                  <c:v>454.30999756</c:v>
                </c:pt>
                <c:pt idx="1202">
                  <c:v>454.25</c:v>
                </c:pt>
                <c:pt idx="1203">
                  <c:v>454.17999268</c:v>
                </c:pt>
                <c:pt idx="1204">
                  <c:v>454.11999512</c:v>
                </c:pt>
                <c:pt idx="1205">
                  <c:v>454.04998778999999</c:v>
                </c:pt>
                <c:pt idx="1206">
                  <c:v>453.98999022999999</c:v>
                </c:pt>
                <c:pt idx="1207">
                  <c:v>453.92001342999998</c:v>
                </c:pt>
                <c:pt idx="1208">
                  <c:v>453.85000609999997</c:v>
                </c:pt>
                <c:pt idx="1209">
                  <c:v>453.79000853999997</c:v>
                </c:pt>
                <c:pt idx="1210">
                  <c:v>453.72000121999997</c:v>
                </c:pt>
                <c:pt idx="1211">
                  <c:v>453.66000365999997</c:v>
                </c:pt>
                <c:pt idx="1212">
                  <c:v>453.58999634000003</c:v>
                </c:pt>
                <c:pt idx="1213">
                  <c:v>453.51998901000002</c:v>
                </c:pt>
                <c:pt idx="1214">
                  <c:v>453.45999146000003</c:v>
                </c:pt>
                <c:pt idx="1215">
                  <c:v>453.39001465000001</c:v>
                </c:pt>
                <c:pt idx="1216">
                  <c:v>453.32000732</c:v>
                </c:pt>
                <c:pt idx="1217">
                  <c:v>453.25</c:v>
                </c:pt>
                <c:pt idx="1218">
                  <c:v>453.17999268</c:v>
                </c:pt>
                <c:pt idx="1219">
                  <c:v>453.11999512</c:v>
                </c:pt>
                <c:pt idx="1220">
                  <c:v>453.04000853999997</c:v>
                </c:pt>
                <c:pt idx="1221">
                  <c:v>452.97000121999997</c:v>
                </c:pt>
                <c:pt idx="1222">
                  <c:v>452.89999390000003</c:v>
                </c:pt>
                <c:pt idx="1223">
                  <c:v>452.82998657000002</c:v>
                </c:pt>
                <c:pt idx="1224">
                  <c:v>452.76000977000001</c:v>
                </c:pt>
                <c:pt idx="1225">
                  <c:v>452.67999268</c:v>
                </c:pt>
                <c:pt idx="1226">
                  <c:v>452.60998534999999</c:v>
                </c:pt>
                <c:pt idx="1227">
                  <c:v>452.54000853999997</c:v>
                </c:pt>
                <c:pt idx="1228">
                  <c:v>452.47000121999997</c:v>
                </c:pt>
                <c:pt idx="1229">
                  <c:v>452.39999390000003</c:v>
                </c:pt>
                <c:pt idx="1230">
                  <c:v>452.32998657000002</c:v>
                </c:pt>
                <c:pt idx="1231">
                  <c:v>452.25</c:v>
                </c:pt>
                <c:pt idx="1232">
                  <c:v>452.17999268</c:v>
                </c:pt>
                <c:pt idx="1233">
                  <c:v>452.10000609999997</c:v>
                </c:pt>
                <c:pt idx="1234">
                  <c:v>452.02999878000003</c:v>
                </c:pt>
                <c:pt idx="1235">
                  <c:v>451.95999146000003</c:v>
                </c:pt>
                <c:pt idx="1236">
                  <c:v>451.88000488</c:v>
                </c:pt>
                <c:pt idx="1237">
                  <c:v>451.80999756</c:v>
                </c:pt>
                <c:pt idx="1238">
                  <c:v>451.73999022999999</c:v>
                </c:pt>
                <c:pt idx="1239">
                  <c:v>451.66000365999997</c:v>
                </c:pt>
                <c:pt idx="1240">
                  <c:v>451.57998657000002</c:v>
                </c:pt>
                <c:pt idx="1241">
                  <c:v>451.5</c:v>
                </c:pt>
                <c:pt idx="1242">
                  <c:v>451.42999268</c:v>
                </c:pt>
                <c:pt idx="1243">
                  <c:v>451.35998534999999</c:v>
                </c:pt>
                <c:pt idx="1244">
                  <c:v>451.29000853999997</c:v>
                </c:pt>
                <c:pt idx="1245">
                  <c:v>451.22000121999997</c:v>
                </c:pt>
                <c:pt idx="1246">
                  <c:v>451.14001465000001</c:v>
                </c:pt>
                <c:pt idx="1247">
                  <c:v>451.07000732</c:v>
                </c:pt>
                <c:pt idx="1248">
                  <c:v>451</c:v>
                </c:pt>
                <c:pt idx="1249">
                  <c:v>450.92001342999998</c:v>
                </c:pt>
                <c:pt idx="1250">
                  <c:v>450.85000609999997</c:v>
                </c:pt>
                <c:pt idx="1251">
                  <c:v>450.77999878000003</c:v>
                </c:pt>
                <c:pt idx="1252">
                  <c:v>450.70001221000001</c:v>
                </c:pt>
                <c:pt idx="1253">
                  <c:v>450.63000488</c:v>
                </c:pt>
                <c:pt idx="1254">
                  <c:v>450.54998778999999</c:v>
                </c:pt>
                <c:pt idx="1255">
                  <c:v>450.48001098999998</c:v>
                </c:pt>
                <c:pt idx="1256">
                  <c:v>450.39999390000003</c:v>
                </c:pt>
                <c:pt idx="1257">
                  <c:v>450.32000732</c:v>
                </c:pt>
                <c:pt idx="1258">
                  <c:v>450.25</c:v>
                </c:pt>
                <c:pt idx="1259">
                  <c:v>450.17001342999998</c:v>
                </c:pt>
                <c:pt idx="1260">
                  <c:v>450.10000609999997</c:v>
                </c:pt>
                <c:pt idx="1261">
                  <c:v>450.01998901000002</c:v>
                </c:pt>
                <c:pt idx="1262">
                  <c:v>449.95001221000001</c:v>
                </c:pt>
                <c:pt idx="1263">
                  <c:v>449.86999512</c:v>
                </c:pt>
                <c:pt idx="1264">
                  <c:v>449.79998778999999</c:v>
                </c:pt>
                <c:pt idx="1265">
                  <c:v>449.72000121999997</c:v>
                </c:pt>
                <c:pt idx="1266">
                  <c:v>449.64001465000001</c:v>
                </c:pt>
                <c:pt idx="1267">
                  <c:v>449.55999756</c:v>
                </c:pt>
                <c:pt idx="1268">
                  <c:v>449.48999022999999</c:v>
                </c:pt>
                <c:pt idx="1269">
                  <c:v>449.41000365999997</c:v>
                </c:pt>
                <c:pt idx="1270">
                  <c:v>449.33999634000003</c:v>
                </c:pt>
                <c:pt idx="1271">
                  <c:v>449.26000977000001</c:v>
                </c:pt>
                <c:pt idx="1272">
                  <c:v>449.19000244</c:v>
                </c:pt>
                <c:pt idx="1273">
                  <c:v>449.10998534999999</c:v>
                </c:pt>
                <c:pt idx="1274">
                  <c:v>449.02999878000003</c:v>
                </c:pt>
                <c:pt idx="1275">
                  <c:v>448.95999146000003</c:v>
                </c:pt>
                <c:pt idx="1276">
                  <c:v>448.88000488</c:v>
                </c:pt>
                <c:pt idx="1277">
                  <c:v>448.79998778999999</c:v>
                </c:pt>
                <c:pt idx="1278">
                  <c:v>448.72000121999997</c:v>
                </c:pt>
                <c:pt idx="1279">
                  <c:v>448.64999390000003</c:v>
                </c:pt>
                <c:pt idx="1280">
                  <c:v>448.57000732</c:v>
                </c:pt>
                <c:pt idx="1281">
                  <c:v>448.5</c:v>
                </c:pt>
                <c:pt idx="1282">
                  <c:v>448.42999268</c:v>
                </c:pt>
                <c:pt idx="1283">
                  <c:v>448.35000609999997</c:v>
                </c:pt>
                <c:pt idx="1284">
                  <c:v>448.26998901000002</c:v>
                </c:pt>
                <c:pt idx="1285">
                  <c:v>448.19000244</c:v>
                </c:pt>
                <c:pt idx="1286">
                  <c:v>448.11999512</c:v>
                </c:pt>
                <c:pt idx="1287">
                  <c:v>448.04000853999997</c:v>
                </c:pt>
                <c:pt idx="1288">
                  <c:v>447.97000121999997</c:v>
                </c:pt>
                <c:pt idx="1289">
                  <c:v>447.89999390000003</c:v>
                </c:pt>
                <c:pt idx="1290">
                  <c:v>447.82000732</c:v>
                </c:pt>
                <c:pt idx="1291">
                  <c:v>447.75</c:v>
                </c:pt>
                <c:pt idx="1292">
                  <c:v>447.67001342999998</c:v>
                </c:pt>
                <c:pt idx="1293">
                  <c:v>447.58999634000003</c:v>
                </c:pt>
                <c:pt idx="1294">
                  <c:v>447.51998901000002</c:v>
                </c:pt>
                <c:pt idx="1295">
                  <c:v>447.44000244</c:v>
                </c:pt>
                <c:pt idx="1296">
                  <c:v>447.36999512</c:v>
                </c:pt>
                <c:pt idx="1297">
                  <c:v>447.29000853999997</c:v>
                </c:pt>
                <c:pt idx="1298">
                  <c:v>447.20999146000003</c:v>
                </c:pt>
                <c:pt idx="1299">
                  <c:v>447.13000488</c:v>
                </c:pt>
                <c:pt idx="1300">
                  <c:v>447.05999756</c:v>
                </c:pt>
                <c:pt idx="1301">
                  <c:v>446.98001098999998</c:v>
                </c:pt>
                <c:pt idx="1302">
                  <c:v>446.91000365999997</c:v>
                </c:pt>
                <c:pt idx="1303">
                  <c:v>446.82998657000002</c:v>
                </c:pt>
                <c:pt idx="1304">
                  <c:v>446.75</c:v>
                </c:pt>
                <c:pt idx="1305">
                  <c:v>446.67999268</c:v>
                </c:pt>
                <c:pt idx="1306">
                  <c:v>446.60000609999997</c:v>
                </c:pt>
                <c:pt idx="1307">
                  <c:v>446.51998901000002</c:v>
                </c:pt>
                <c:pt idx="1308">
                  <c:v>446.44000244</c:v>
                </c:pt>
                <c:pt idx="1309">
                  <c:v>446.35998534999999</c:v>
                </c:pt>
                <c:pt idx="1310">
                  <c:v>446.29000853999997</c:v>
                </c:pt>
                <c:pt idx="1311">
                  <c:v>446.20999146000003</c:v>
                </c:pt>
                <c:pt idx="1312">
                  <c:v>446.13000488</c:v>
                </c:pt>
                <c:pt idx="1313">
                  <c:v>446.05999756</c:v>
                </c:pt>
                <c:pt idx="1314">
                  <c:v>445.98001098999998</c:v>
                </c:pt>
                <c:pt idx="1315">
                  <c:v>445.89999390000003</c:v>
                </c:pt>
                <c:pt idx="1316">
                  <c:v>445.82000732</c:v>
                </c:pt>
                <c:pt idx="1317">
                  <c:v>445.75</c:v>
                </c:pt>
                <c:pt idx="1318">
                  <c:v>445.67001342999998</c:v>
                </c:pt>
                <c:pt idx="1319">
                  <c:v>445.58999634000003</c:v>
                </c:pt>
                <c:pt idx="1320">
                  <c:v>445.51998901000002</c:v>
                </c:pt>
                <c:pt idx="1321">
                  <c:v>445.44000244</c:v>
                </c:pt>
                <c:pt idx="1322">
                  <c:v>445.35998534999999</c:v>
                </c:pt>
                <c:pt idx="1323">
                  <c:v>445.27999878000003</c:v>
                </c:pt>
                <c:pt idx="1324">
                  <c:v>445.20999146000003</c:v>
                </c:pt>
                <c:pt idx="1325">
                  <c:v>445.14001465000001</c:v>
                </c:pt>
                <c:pt idx="1326">
                  <c:v>445.05999756</c:v>
                </c:pt>
                <c:pt idx="1327">
                  <c:v>444.98001098999998</c:v>
                </c:pt>
                <c:pt idx="1328">
                  <c:v>444.89999390000003</c:v>
                </c:pt>
                <c:pt idx="1329">
                  <c:v>444.82000732</c:v>
                </c:pt>
                <c:pt idx="1330">
                  <c:v>444.73999022999999</c:v>
                </c:pt>
                <c:pt idx="1331">
                  <c:v>444.67001342999998</c:v>
                </c:pt>
                <c:pt idx="1332">
                  <c:v>444.58999634000003</c:v>
                </c:pt>
                <c:pt idx="1333">
                  <c:v>444.51000977000001</c:v>
                </c:pt>
                <c:pt idx="1334">
                  <c:v>444.42999268</c:v>
                </c:pt>
                <c:pt idx="1335">
                  <c:v>444.35000609999997</c:v>
                </c:pt>
                <c:pt idx="1336">
                  <c:v>444.26998901000002</c:v>
                </c:pt>
                <c:pt idx="1337">
                  <c:v>444.19000244</c:v>
                </c:pt>
                <c:pt idx="1338">
                  <c:v>444.10998534999999</c:v>
                </c:pt>
                <c:pt idx="1339">
                  <c:v>444.04000853999997</c:v>
                </c:pt>
                <c:pt idx="1340">
                  <c:v>443.95999146000003</c:v>
                </c:pt>
                <c:pt idx="1341">
                  <c:v>443.88000488</c:v>
                </c:pt>
                <c:pt idx="1342">
                  <c:v>443.79998778999999</c:v>
                </c:pt>
                <c:pt idx="1343">
                  <c:v>443.72000121999997</c:v>
                </c:pt>
                <c:pt idx="1344">
                  <c:v>443.63000488</c:v>
                </c:pt>
                <c:pt idx="1345">
                  <c:v>443.54998778999999</c:v>
                </c:pt>
                <c:pt idx="1346">
                  <c:v>443.47000121999997</c:v>
                </c:pt>
                <c:pt idx="1347">
                  <c:v>443.39001465000001</c:v>
                </c:pt>
                <c:pt idx="1348">
                  <c:v>443.29998778999999</c:v>
                </c:pt>
                <c:pt idx="1349">
                  <c:v>443.22000121999997</c:v>
                </c:pt>
                <c:pt idx="1350">
                  <c:v>443.14001465000001</c:v>
                </c:pt>
                <c:pt idx="1351">
                  <c:v>443.05999756</c:v>
                </c:pt>
                <c:pt idx="1352">
                  <c:v>442.98999022999999</c:v>
                </c:pt>
                <c:pt idx="1353">
                  <c:v>442.91000365999997</c:v>
                </c:pt>
                <c:pt idx="1354">
                  <c:v>442.82998657000002</c:v>
                </c:pt>
                <c:pt idx="1355">
                  <c:v>442.75</c:v>
                </c:pt>
                <c:pt idx="1356">
                  <c:v>442.67999268</c:v>
                </c:pt>
                <c:pt idx="1357">
                  <c:v>442.60000609999997</c:v>
                </c:pt>
                <c:pt idx="1358">
                  <c:v>442.51998901000002</c:v>
                </c:pt>
                <c:pt idx="1359">
                  <c:v>442.44000244</c:v>
                </c:pt>
                <c:pt idx="1360">
                  <c:v>442.35998534999999</c:v>
                </c:pt>
                <c:pt idx="1361">
                  <c:v>442.27999878000003</c:v>
                </c:pt>
                <c:pt idx="1362">
                  <c:v>442.20001221000001</c:v>
                </c:pt>
                <c:pt idx="1363">
                  <c:v>442.10998534999999</c:v>
                </c:pt>
                <c:pt idx="1364">
                  <c:v>442.02999878000003</c:v>
                </c:pt>
                <c:pt idx="1365">
                  <c:v>441.95001221000001</c:v>
                </c:pt>
                <c:pt idx="1366">
                  <c:v>441.86999512</c:v>
                </c:pt>
                <c:pt idx="1367">
                  <c:v>441.77999878000003</c:v>
                </c:pt>
                <c:pt idx="1368">
                  <c:v>441.70001221000001</c:v>
                </c:pt>
                <c:pt idx="1369">
                  <c:v>441.60998534999999</c:v>
                </c:pt>
                <c:pt idx="1370">
                  <c:v>441.52999878000003</c:v>
                </c:pt>
                <c:pt idx="1371">
                  <c:v>441.45001221000001</c:v>
                </c:pt>
                <c:pt idx="1372">
                  <c:v>441.36999512</c:v>
                </c:pt>
                <c:pt idx="1373">
                  <c:v>441.27999878000003</c:v>
                </c:pt>
                <c:pt idx="1374">
                  <c:v>441.20001221000001</c:v>
                </c:pt>
                <c:pt idx="1375">
                  <c:v>441.11999512</c:v>
                </c:pt>
                <c:pt idx="1376">
                  <c:v>441.02999878000003</c:v>
                </c:pt>
                <c:pt idx="1377">
                  <c:v>440.95001221000001</c:v>
                </c:pt>
                <c:pt idx="1378">
                  <c:v>440.85998534999999</c:v>
                </c:pt>
                <c:pt idx="1379">
                  <c:v>440.77999878000003</c:v>
                </c:pt>
                <c:pt idx="1380">
                  <c:v>440.69000244</c:v>
                </c:pt>
                <c:pt idx="1381">
                  <c:v>440.60998534999999</c:v>
                </c:pt>
                <c:pt idx="1382">
                  <c:v>440.51998901000002</c:v>
                </c:pt>
                <c:pt idx="1383">
                  <c:v>440.44000244</c:v>
                </c:pt>
                <c:pt idx="1384">
                  <c:v>440.35000609999997</c:v>
                </c:pt>
                <c:pt idx="1385">
                  <c:v>440.26998901000002</c:v>
                </c:pt>
                <c:pt idx="1386">
                  <c:v>440.17999268</c:v>
                </c:pt>
                <c:pt idx="1387">
                  <c:v>440.08999634000003</c:v>
                </c:pt>
                <c:pt idx="1388">
                  <c:v>440.01000977000001</c:v>
                </c:pt>
                <c:pt idx="1389">
                  <c:v>439.92999268</c:v>
                </c:pt>
                <c:pt idx="1390">
                  <c:v>439.83999634000003</c:v>
                </c:pt>
                <c:pt idx="1391">
                  <c:v>439.76000977000001</c:v>
                </c:pt>
                <c:pt idx="1392">
                  <c:v>439.67999268</c:v>
                </c:pt>
                <c:pt idx="1393">
                  <c:v>439.58999634000003</c:v>
                </c:pt>
                <c:pt idx="1394">
                  <c:v>439.5</c:v>
                </c:pt>
                <c:pt idx="1395">
                  <c:v>439.41000365999997</c:v>
                </c:pt>
                <c:pt idx="1396">
                  <c:v>439.32998657000002</c:v>
                </c:pt>
                <c:pt idx="1397">
                  <c:v>439.23999022999999</c:v>
                </c:pt>
                <c:pt idx="1398">
                  <c:v>439.14999390000003</c:v>
                </c:pt>
                <c:pt idx="1399">
                  <c:v>439.05999756</c:v>
                </c:pt>
                <c:pt idx="1400">
                  <c:v>438.97000121999997</c:v>
                </c:pt>
                <c:pt idx="1401">
                  <c:v>438.88000488</c:v>
                </c:pt>
                <c:pt idx="1402">
                  <c:v>438.79000853999997</c:v>
                </c:pt>
                <c:pt idx="1403">
                  <c:v>438.70001221000001</c:v>
                </c:pt>
                <c:pt idx="1404">
                  <c:v>438.60000609999997</c:v>
                </c:pt>
                <c:pt idx="1405">
                  <c:v>438.51000977000001</c:v>
                </c:pt>
                <c:pt idx="1406">
                  <c:v>438.42001342999998</c:v>
                </c:pt>
                <c:pt idx="1407">
                  <c:v>438.32998657000002</c:v>
                </c:pt>
                <c:pt idx="1408">
                  <c:v>438.23999022999999</c:v>
                </c:pt>
                <c:pt idx="1409">
                  <c:v>438.14999390000003</c:v>
                </c:pt>
                <c:pt idx="1410">
                  <c:v>438.07000732</c:v>
                </c:pt>
                <c:pt idx="1411">
                  <c:v>437.98001098999998</c:v>
                </c:pt>
                <c:pt idx="1412">
                  <c:v>437.89001465000001</c:v>
                </c:pt>
                <c:pt idx="1413">
                  <c:v>437.79998778999999</c:v>
                </c:pt>
                <c:pt idx="1414">
                  <c:v>437.72000121999997</c:v>
                </c:pt>
                <c:pt idx="1415">
                  <c:v>437.63000488</c:v>
                </c:pt>
                <c:pt idx="1416">
                  <c:v>437.54000853999997</c:v>
                </c:pt>
                <c:pt idx="1417">
                  <c:v>437.45001221000001</c:v>
                </c:pt>
                <c:pt idx="1418">
                  <c:v>437.36999512</c:v>
                </c:pt>
                <c:pt idx="1419">
                  <c:v>437.27999878000003</c:v>
                </c:pt>
                <c:pt idx="1420">
                  <c:v>437.19000244</c:v>
                </c:pt>
                <c:pt idx="1421">
                  <c:v>437.10998534999999</c:v>
                </c:pt>
                <c:pt idx="1422">
                  <c:v>437.01998901000002</c:v>
                </c:pt>
                <c:pt idx="1423">
                  <c:v>436.92999268</c:v>
                </c:pt>
                <c:pt idx="1424">
                  <c:v>436.85000609999997</c:v>
                </c:pt>
                <c:pt idx="1425">
                  <c:v>436.76000977000001</c:v>
                </c:pt>
                <c:pt idx="1426">
                  <c:v>436.67001342999998</c:v>
                </c:pt>
                <c:pt idx="1427">
                  <c:v>436.58999634000003</c:v>
                </c:pt>
                <c:pt idx="1428">
                  <c:v>436.5</c:v>
                </c:pt>
                <c:pt idx="1429">
                  <c:v>436.41000365999997</c:v>
                </c:pt>
                <c:pt idx="1430">
                  <c:v>436.32000732</c:v>
                </c:pt>
                <c:pt idx="1431">
                  <c:v>436.23999022999999</c:v>
                </c:pt>
                <c:pt idx="1432">
                  <c:v>436.14999390000003</c:v>
                </c:pt>
                <c:pt idx="1433">
                  <c:v>436.05999756</c:v>
                </c:pt>
                <c:pt idx="1434">
                  <c:v>435.98001098999998</c:v>
                </c:pt>
                <c:pt idx="1435">
                  <c:v>435.89001465000001</c:v>
                </c:pt>
                <c:pt idx="1436">
                  <c:v>435.79998778999999</c:v>
                </c:pt>
                <c:pt idx="1437">
                  <c:v>435.72000121999997</c:v>
                </c:pt>
                <c:pt idx="1438">
                  <c:v>435.63000488</c:v>
                </c:pt>
                <c:pt idx="1439">
                  <c:v>435.54000853999997</c:v>
                </c:pt>
                <c:pt idx="1440">
                  <c:v>435.45001221000001</c:v>
                </c:pt>
                <c:pt idx="1441">
                  <c:v>435.36999512</c:v>
                </c:pt>
                <c:pt idx="1442">
                  <c:v>435.27999878000003</c:v>
                </c:pt>
                <c:pt idx="1443">
                  <c:v>435.20001221000001</c:v>
                </c:pt>
                <c:pt idx="1444">
                  <c:v>435.10998534999999</c:v>
                </c:pt>
                <c:pt idx="1445">
                  <c:v>435.02999878000003</c:v>
                </c:pt>
                <c:pt idx="1446">
                  <c:v>434.94000244</c:v>
                </c:pt>
                <c:pt idx="1447">
                  <c:v>434.85998534999999</c:v>
                </c:pt>
                <c:pt idx="1448">
                  <c:v>434.76998901000002</c:v>
                </c:pt>
                <c:pt idx="1449">
                  <c:v>434.69000244</c:v>
                </c:pt>
                <c:pt idx="1450">
                  <c:v>434.60998534999999</c:v>
                </c:pt>
                <c:pt idx="1451">
                  <c:v>434.52999878000003</c:v>
                </c:pt>
                <c:pt idx="1452">
                  <c:v>434.45001221000001</c:v>
                </c:pt>
                <c:pt idx="1453">
                  <c:v>434.36999512</c:v>
                </c:pt>
                <c:pt idx="1454">
                  <c:v>434.27999878000003</c:v>
                </c:pt>
                <c:pt idx="1455">
                  <c:v>434.20001221000001</c:v>
                </c:pt>
                <c:pt idx="1456">
                  <c:v>434.11999512</c:v>
                </c:pt>
                <c:pt idx="1457">
                  <c:v>434.04000853999997</c:v>
                </c:pt>
                <c:pt idx="1458">
                  <c:v>433.95999146000003</c:v>
                </c:pt>
                <c:pt idx="1459">
                  <c:v>433.88000488</c:v>
                </c:pt>
                <c:pt idx="1460">
                  <c:v>433.79998778999999</c:v>
                </c:pt>
                <c:pt idx="1461">
                  <c:v>433.72000121999997</c:v>
                </c:pt>
                <c:pt idx="1462">
                  <c:v>433.64001465000001</c:v>
                </c:pt>
                <c:pt idx="1463">
                  <c:v>433.55999756</c:v>
                </c:pt>
                <c:pt idx="1464">
                  <c:v>433.48001098999998</c:v>
                </c:pt>
                <c:pt idx="1465">
                  <c:v>433.39001465000001</c:v>
                </c:pt>
                <c:pt idx="1466">
                  <c:v>433.30999756</c:v>
                </c:pt>
                <c:pt idx="1467">
                  <c:v>433.22000121999997</c:v>
                </c:pt>
                <c:pt idx="1468">
                  <c:v>433.14001465000001</c:v>
                </c:pt>
                <c:pt idx="1469">
                  <c:v>433.05999756</c:v>
                </c:pt>
                <c:pt idx="1470">
                  <c:v>432.97000121999997</c:v>
                </c:pt>
                <c:pt idx="1471">
                  <c:v>432.89001465000001</c:v>
                </c:pt>
                <c:pt idx="1472">
                  <c:v>432.80999756</c:v>
                </c:pt>
                <c:pt idx="1473">
                  <c:v>432.73001098999998</c:v>
                </c:pt>
                <c:pt idx="1474">
                  <c:v>432.64001465000001</c:v>
                </c:pt>
                <c:pt idx="1475">
                  <c:v>432.55999756</c:v>
                </c:pt>
                <c:pt idx="1476">
                  <c:v>432.48001098999998</c:v>
                </c:pt>
                <c:pt idx="1477">
                  <c:v>432.39999390000003</c:v>
                </c:pt>
                <c:pt idx="1478">
                  <c:v>432.32000732</c:v>
                </c:pt>
                <c:pt idx="1479">
                  <c:v>432.23999022999999</c:v>
                </c:pt>
                <c:pt idx="1480">
                  <c:v>432.16000365999997</c:v>
                </c:pt>
                <c:pt idx="1481">
                  <c:v>432.07998657000002</c:v>
                </c:pt>
                <c:pt idx="1482">
                  <c:v>432.01000977000001</c:v>
                </c:pt>
                <c:pt idx="1483">
                  <c:v>431.92999268</c:v>
                </c:pt>
                <c:pt idx="1484">
                  <c:v>431.85000609999997</c:v>
                </c:pt>
                <c:pt idx="1485">
                  <c:v>431.76998901000002</c:v>
                </c:pt>
                <c:pt idx="1486">
                  <c:v>431.69000244</c:v>
                </c:pt>
                <c:pt idx="1487">
                  <c:v>431.60000609999997</c:v>
                </c:pt>
                <c:pt idx="1488">
                  <c:v>431.51998901000002</c:v>
                </c:pt>
                <c:pt idx="1489">
                  <c:v>431.44000244</c:v>
                </c:pt>
                <c:pt idx="1490">
                  <c:v>431.35998534999999</c:v>
                </c:pt>
                <c:pt idx="1491">
                  <c:v>431.27999878000003</c:v>
                </c:pt>
                <c:pt idx="1492">
                  <c:v>431.20001221000001</c:v>
                </c:pt>
                <c:pt idx="1493">
                  <c:v>431.11999512</c:v>
                </c:pt>
                <c:pt idx="1494">
                  <c:v>431.04000853999997</c:v>
                </c:pt>
                <c:pt idx="1495">
                  <c:v>430.97000121999997</c:v>
                </c:pt>
                <c:pt idx="1496">
                  <c:v>430.89001465000001</c:v>
                </c:pt>
                <c:pt idx="1497">
                  <c:v>430.80999756</c:v>
                </c:pt>
                <c:pt idx="1498">
                  <c:v>430.73999022999999</c:v>
                </c:pt>
                <c:pt idx="1499">
                  <c:v>430.66000365999997</c:v>
                </c:pt>
                <c:pt idx="1500">
                  <c:v>430.58999634000003</c:v>
                </c:pt>
                <c:pt idx="1501">
                  <c:v>430.51000977000001</c:v>
                </c:pt>
                <c:pt idx="1502">
                  <c:v>430.42999268</c:v>
                </c:pt>
                <c:pt idx="1503">
                  <c:v>430.35998534999999</c:v>
                </c:pt>
                <c:pt idx="1504">
                  <c:v>430.27999878000003</c:v>
                </c:pt>
                <c:pt idx="1505">
                  <c:v>430.20001221000001</c:v>
                </c:pt>
                <c:pt idx="1506">
                  <c:v>430.11999512</c:v>
                </c:pt>
                <c:pt idx="1507">
                  <c:v>430.04000853999997</c:v>
                </c:pt>
                <c:pt idx="1508">
                  <c:v>429.95999146000003</c:v>
                </c:pt>
                <c:pt idx="1509">
                  <c:v>429.88000488</c:v>
                </c:pt>
                <c:pt idx="1510">
                  <c:v>429.79998778999999</c:v>
                </c:pt>
                <c:pt idx="1511">
                  <c:v>429.72000121999997</c:v>
                </c:pt>
                <c:pt idx="1512">
                  <c:v>429.64001465000001</c:v>
                </c:pt>
                <c:pt idx="1513">
                  <c:v>429.55999756</c:v>
                </c:pt>
                <c:pt idx="1514">
                  <c:v>429.48001098999998</c:v>
                </c:pt>
                <c:pt idx="1515">
                  <c:v>429.41000365999997</c:v>
                </c:pt>
                <c:pt idx="1516">
                  <c:v>429.32998657000002</c:v>
                </c:pt>
                <c:pt idx="1517">
                  <c:v>429.26000977000001</c:v>
                </c:pt>
                <c:pt idx="1518">
                  <c:v>429.19000244</c:v>
                </c:pt>
                <c:pt idx="1519">
                  <c:v>429.10998534999999</c:v>
                </c:pt>
                <c:pt idx="1520">
                  <c:v>429.04000853999997</c:v>
                </c:pt>
                <c:pt idx="1521">
                  <c:v>428.97000121999997</c:v>
                </c:pt>
                <c:pt idx="1522">
                  <c:v>428.91000365999997</c:v>
                </c:pt>
                <c:pt idx="1523">
                  <c:v>428.83999634000003</c:v>
                </c:pt>
                <c:pt idx="1524">
                  <c:v>428.76998901000002</c:v>
                </c:pt>
                <c:pt idx="1525">
                  <c:v>428.70001221000001</c:v>
                </c:pt>
                <c:pt idx="1526">
                  <c:v>428.64001465000001</c:v>
                </c:pt>
                <c:pt idx="1527">
                  <c:v>428.57000732</c:v>
                </c:pt>
                <c:pt idx="1528">
                  <c:v>428.5</c:v>
                </c:pt>
                <c:pt idx="1529">
                  <c:v>428.42999268</c:v>
                </c:pt>
                <c:pt idx="1530">
                  <c:v>428.35998534999999</c:v>
                </c:pt>
                <c:pt idx="1531">
                  <c:v>428.29000853999997</c:v>
                </c:pt>
                <c:pt idx="1532">
                  <c:v>428.22000121999997</c:v>
                </c:pt>
                <c:pt idx="1533">
                  <c:v>428.14999390000003</c:v>
                </c:pt>
                <c:pt idx="1534">
                  <c:v>428.07000732</c:v>
                </c:pt>
                <c:pt idx="1535">
                  <c:v>428</c:v>
                </c:pt>
                <c:pt idx="1536">
                  <c:v>427.92999268</c:v>
                </c:pt>
                <c:pt idx="1537">
                  <c:v>427.85000609999997</c:v>
                </c:pt>
                <c:pt idx="1538">
                  <c:v>427.77999878000003</c:v>
                </c:pt>
                <c:pt idx="1539">
                  <c:v>427.70999146000003</c:v>
                </c:pt>
                <c:pt idx="1540">
                  <c:v>427.64001465000001</c:v>
                </c:pt>
                <c:pt idx="1541">
                  <c:v>427.57000732</c:v>
                </c:pt>
                <c:pt idx="1542">
                  <c:v>427.5</c:v>
                </c:pt>
                <c:pt idx="1543">
                  <c:v>427.42999268</c:v>
                </c:pt>
                <c:pt idx="1544">
                  <c:v>427.35998534999999</c:v>
                </c:pt>
                <c:pt idx="1545">
                  <c:v>427.29998778999999</c:v>
                </c:pt>
                <c:pt idx="1546">
                  <c:v>427.23999022999999</c:v>
                </c:pt>
                <c:pt idx="1547">
                  <c:v>427.17999268</c:v>
                </c:pt>
                <c:pt idx="1548">
                  <c:v>427.13000488</c:v>
                </c:pt>
                <c:pt idx="1549">
                  <c:v>427.07998657000002</c:v>
                </c:pt>
                <c:pt idx="1550">
                  <c:v>427.02999878000003</c:v>
                </c:pt>
                <c:pt idx="1551">
                  <c:v>426.97000121999997</c:v>
                </c:pt>
                <c:pt idx="1552">
                  <c:v>426.92001342999998</c:v>
                </c:pt>
                <c:pt idx="1553">
                  <c:v>426.85998534999999</c:v>
                </c:pt>
                <c:pt idx="1554">
                  <c:v>426.80999756</c:v>
                </c:pt>
                <c:pt idx="1555">
                  <c:v>426.75</c:v>
                </c:pt>
                <c:pt idx="1556">
                  <c:v>426.69000244</c:v>
                </c:pt>
                <c:pt idx="1557">
                  <c:v>426.64001465000001</c:v>
                </c:pt>
                <c:pt idx="1558">
                  <c:v>426.57998657000002</c:v>
                </c:pt>
                <c:pt idx="1559">
                  <c:v>426.51998901000002</c:v>
                </c:pt>
                <c:pt idx="1560">
                  <c:v>426.45001221000001</c:v>
                </c:pt>
                <c:pt idx="1561">
                  <c:v>426.39001465000001</c:v>
                </c:pt>
                <c:pt idx="1562">
                  <c:v>426.32998657000002</c:v>
                </c:pt>
                <c:pt idx="1563">
                  <c:v>426.26000977000001</c:v>
                </c:pt>
                <c:pt idx="1564">
                  <c:v>426.20001221000001</c:v>
                </c:pt>
                <c:pt idx="1565">
                  <c:v>426.14001465000001</c:v>
                </c:pt>
                <c:pt idx="1566">
                  <c:v>426.07998657000002</c:v>
                </c:pt>
                <c:pt idx="1567">
                  <c:v>426.01998901000002</c:v>
                </c:pt>
                <c:pt idx="1568">
                  <c:v>425.95999146000003</c:v>
                </c:pt>
                <c:pt idx="1569">
                  <c:v>425.89999390000003</c:v>
                </c:pt>
                <c:pt idx="1570">
                  <c:v>425.83999634000003</c:v>
                </c:pt>
                <c:pt idx="1571">
                  <c:v>425.77999878000003</c:v>
                </c:pt>
                <c:pt idx="1572">
                  <c:v>425.72000121999997</c:v>
                </c:pt>
                <c:pt idx="1573">
                  <c:v>425.67001342999998</c:v>
                </c:pt>
                <c:pt idx="1574">
                  <c:v>425.61999512</c:v>
                </c:pt>
                <c:pt idx="1575">
                  <c:v>425.57998657000002</c:v>
                </c:pt>
                <c:pt idx="1576">
                  <c:v>425.52999878000003</c:v>
                </c:pt>
                <c:pt idx="1577">
                  <c:v>425.48001098999998</c:v>
                </c:pt>
                <c:pt idx="1578">
                  <c:v>425.44000244</c:v>
                </c:pt>
                <c:pt idx="1579">
                  <c:v>425.39001465000001</c:v>
                </c:pt>
                <c:pt idx="1580">
                  <c:v>425.35000609999997</c:v>
                </c:pt>
                <c:pt idx="1581">
                  <c:v>425.29998778999999</c:v>
                </c:pt>
                <c:pt idx="1582">
                  <c:v>425.25</c:v>
                </c:pt>
                <c:pt idx="1583">
                  <c:v>425.20001221000001</c:v>
                </c:pt>
                <c:pt idx="1584">
                  <c:v>425.14999390000003</c:v>
                </c:pt>
                <c:pt idx="1585">
                  <c:v>425.08999634000003</c:v>
                </c:pt>
                <c:pt idx="1586">
                  <c:v>425.04000853999997</c:v>
                </c:pt>
                <c:pt idx="1587">
                  <c:v>424.98999022999999</c:v>
                </c:pt>
                <c:pt idx="1588">
                  <c:v>424.92999268</c:v>
                </c:pt>
                <c:pt idx="1589">
                  <c:v>424.88000488</c:v>
                </c:pt>
                <c:pt idx="1590">
                  <c:v>424.82998657000002</c:v>
                </c:pt>
                <c:pt idx="1591">
                  <c:v>424.76998901000002</c:v>
                </c:pt>
                <c:pt idx="1592">
                  <c:v>424.72000121999997</c:v>
                </c:pt>
                <c:pt idx="1593">
                  <c:v>424.67001342999998</c:v>
                </c:pt>
                <c:pt idx="1594">
                  <c:v>424.61999512</c:v>
                </c:pt>
                <c:pt idx="1595">
                  <c:v>424.57000732</c:v>
                </c:pt>
                <c:pt idx="1596">
                  <c:v>424.51998901000002</c:v>
                </c:pt>
                <c:pt idx="1597">
                  <c:v>424.47000121999997</c:v>
                </c:pt>
                <c:pt idx="1598">
                  <c:v>424.42001342999998</c:v>
                </c:pt>
                <c:pt idx="1599">
                  <c:v>424.36999512</c:v>
                </c:pt>
                <c:pt idx="1600">
                  <c:v>424.32000732</c:v>
                </c:pt>
                <c:pt idx="1601">
                  <c:v>424.26998901000002</c:v>
                </c:pt>
                <c:pt idx="1602">
                  <c:v>424.22000121999997</c:v>
                </c:pt>
                <c:pt idx="1603">
                  <c:v>424.17001342999998</c:v>
                </c:pt>
                <c:pt idx="1604">
                  <c:v>424.11999512</c:v>
                </c:pt>
                <c:pt idx="1605">
                  <c:v>424.07000732</c:v>
                </c:pt>
                <c:pt idx="1606">
                  <c:v>424.02999878000003</c:v>
                </c:pt>
                <c:pt idx="1607">
                  <c:v>423.98001098999998</c:v>
                </c:pt>
                <c:pt idx="1608">
                  <c:v>423.94000244</c:v>
                </c:pt>
                <c:pt idx="1609">
                  <c:v>423.89001465000001</c:v>
                </c:pt>
                <c:pt idx="1610">
                  <c:v>423.85000609999997</c:v>
                </c:pt>
                <c:pt idx="1611">
                  <c:v>423.80999756</c:v>
                </c:pt>
                <c:pt idx="1612">
                  <c:v>423.76998901000002</c:v>
                </c:pt>
                <c:pt idx="1613">
                  <c:v>423.73001098999998</c:v>
                </c:pt>
                <c:pt idx="1614">
                  <c:v>423.67999268</c:v>
                </c:pt>
                <c:pt idx="1615">
                  <c:v>423.64001465000001</c:v>
                </c:pt>
                <c:pt idx="1616">
                  <c:v>423.58999634000003</c:v>
                </c:pt>
                <c:pt idx="1617">
                  <c:v>423.54998778999999</c:v>
                </c:pt>
                <c:pt idx="1618">
                  <c:v>423.5</c:v>
                </c:pt>
                <c:pt idx="1619">
                  <c:v>423.45001221000001</c:v>
                </c:pt>
                <c:pt idx="1620">
                  <c:v>423.39999390000003</c:v>
                </c:pt>
                <c:pt idx="1621">
                  <c:v>423.35998534999999</c:v>
                </c:pt>
                <c:pt idx="1622">
                  <c:v>423.30999756</c:v>
                </c:pt>
                <c:pt idx="1623">
                  <c:v>423.26000977000001</c:v>
                </c:pt>
                <c:pt idx="1624">
                  <c:v>423.22000121999997</c:v>
                </c:pt>
                <c:pt idx="1625">
                  <c:v>423.17001342999998</c:v>
                </c:pt>
                <c:pt idx="1626">
                  <c:v>423.11999512</c:v>
                </c:pt>
                <c:pt idx="1627">
                  <c:v>423.07998657000002</c:v>
                </c:pt>
                <c:pt idx="1628">
                  <c:v>423.02999878000003</c:v>
                </c:pt>
                <c:pt idx="1629">
                  <c:v>422.98999022999999</c:v>
                </c:pt>
                <c:pt idx="1630">
                  <c:v>422.95001221000001</c:v>
                </c:pt>
                <c:pt idx="1631">
                  <c:v>422.91000365999997</c:v>
                </c:pt>
                <c:pt idx="1632">
                  <c:v>422.88000488</c:v>
                </c:pt>
                <c:pt idx="1633">
                  <c:v>422.83999634000003</c:v>
                </c:pt>
                <c:pt idx="1634">
                  <c:v>422.80999756</c:v>
                </c:pt>
                <c:pt idx="1635">
                  <c:v>422.77999878000003</c:v>
                </c:pt>
                <c:pt idx="1636">
                  <c:v>422.75</c:v>
                </c:pt>
                <c:pt idx="1637">
                  <c:v>422.72000121999997</c:v>
                </c:pt>
                <c:pt idx="1638">
                  <c:v>422.69000244</c:v>
                </c:pt>
                <c:pt idx="1639">
                  <c:v>422.66000365999997</c:v>
                </c:pt>
                <c:pt idx="1640">
                  <c:v>422.63000488</c:v>
                </c:pt>
                <c:pt idx="1641">
                  <c:v>422.60000609999997</c:v>
                </c:pt>
                <c:pt idx="1642">
                  <c:v>422.57000732</c:v>
                </c:pt>
                <c:pt idx="1643">
                  <c:v>422.52999878000003</c:v>
                </c:pt>
                <c:pt idx="1644">
                  <c:v>422.5</c:v>
                </c:pt>
                <c:pt idx="1645">
                  <c:v>422.45999146000003</c:v>
                </c:pt>
                <c:pt idx="1646">
                  <c:v>422.42999268</c:v>
                </c:pt>
                <c:pt idx="1647">
                  <c:v>422.39001465000001</c:v>
                </c:pt>
                <c:pt idx="1648">
                  <c:v>422.35000609999997</c:v>
                </c:pt>
                <c:pt idx="1649">
                  <c:v>422.32000732</c:v>
                </c:pt>
                <c:pt idx="1650">
                  <c:v>422.27999878000003</c:v>
                </c:pt>
                <c:pt idx="1651">
                  <c:v>422.23999022999999</c:v>
                </c:pt>
                <c:pt idx="1652">
                  <c:v>422.20999146000003</c:v>
                </c:pt>
                <c:pt idx="1653">
                  <c:v>422.17001342999998</c:v>
                </c:pt>
                <c:pt idx="1654">
                  <c:v>422.14001465000001</c:v>
                </c:pt>
                <c:pt idx="1655">
                  <c:v>422.10000609999997</c:v>
                </c:pt>
                <c:pt idx="1656">
                  <c:v>422.07000732</c:v>
                </c:pt>
                <c:pt idx="1657">
                  <c:v>422.04000853999997</c:v>
                </c:pt>
                <c:pt idx="1658">
                  <c:v>422</c:v>
                </c:pt>
                <c:pt idx="1659">
                  <c:v>421.97000121999997</c:v>
                </c:pt>
                <c:pt idx="1660">
                  <c:v>421.94000244</c:v>
                </c:pt>
                <c:pt idx="1661">
                  <c:v>421.91000365999997</c:v>
                </c:pt>
                <c:pt idx="1662">
                  <c:v>421.88000488</c:v>
                </c:pt>
                <c:pt idx="1663">
                  <c:v>421.85000609999997</c:v>
                </c:pt>
                <c:pt idx="1664">
                  <c:v>421.82000732</c:v>
                </c:pt>
                <c:pt idx="1665">
                  <c:v>421.79000853999997</c:v>
                </c:pt>
                <c:pt idx="1666">
                  <c:v>421.76000977000001</c:v>
                </c:pt>
                <c:pt idx="1667">
                  <c:v>421.73001098999998</c:v>
                </c:pt>
                <c:pt idx="1668">
                  <c:v>421.70001221000001</c:v>
                </c:pt>
                <c:pt idx="1669">
                  <c:v>421.67001342999998</c:v>
                </c:pt>
                <c:pt idx="1670">
                  <c:v>421.64001465000001</c:v>
                </c:pt>
                <c:pt idx="1671">
                  <c:v>421.60998534999999</c:v>
                </c:pt>
                <c:pt idx="1672">
                  <c:v>421.57000732</c:v>
                </c:pt>
                <c:pt idx="1673">
                  <c:v>421.54000853999997</c:v>
                </c:pt>
                <c:pt idx="1674">
                  <c:v>421.5</c:v>
                </c:pt>
                <c:pt idx="1675">
                  <c:v>421.47000121999997</c:v>
                </c:pt>
                <c:pt idx="1676">
                  <c:v>421.44000244</c:v>
                </c:pt>
                <c:pt idx="1677">
                  <c:v>421.41000365999997</c:v>
                </c:pt>
                <c:pt idx="1678">
                  <c:v>421.36999512</c:v>
                </c:pt>
                <c:pt idx="1679">
                  <c:v>421.33999634000003</c:v>
                </c:pt>
                <c:pt idx="1680">
                  <c:v>421.30999756</c:v>
                </c:pt>
                <c:pt idx="1681">
                  <c:v>421.27999878000003</c:v>
                </c:pt>
                <c:pt idx="1682">
                  <c:v>421.23999022999999</c:v>
                </c:pt>
                <c:pt idx="1683">
                  <c:v>421.20999146000003</c:v>
                </c:pt>
                <c:pt idx="1684">
                  <c:v>421.19000244</c:v>
                </c:pt>
                <c:pt idx="1685">
                  <c:v>421.16000365999997</c:v>
                </c:pt>
                <c:pt idx="1686">
                  <c:v>421.13000488</c:v>
                </c:pt>
                <c:pt idx="1687">
                  <c:v>421.10000609999997</c:v>
                </c:pt>
                <c:pt idx="1688">
                  <c:v>421.07000732</c:v>
                </c:pt>
                <c:pt idx="1689">
                  <c:v>421.04998778999999</c:v>
                </c:pt>
                <c:pt idx="1690">
                  <c:v>421.01998901000002</c:v>
                </c:pt>
                <c:pt idx="1691">
                  <c:v>420.98999022999999</c:v>
                </c:pt>
                <c:pt idx="1692">
                  <c:v>420.97000121999997</c:v>
                </c:pt>
                <c:pt idx="1693">
                  <c:v>420.95001221000001</c:v>
                </c:pt>
                <c:pt idx="1694">
                  <c:v>420.92001342999998</c:v>
                </c:pt>
                <c:pt idx="1695">
                  <c:v>420.89999390000003</c:v>
                </c:pt>
                <c:pt idx="1696">
                  <c:v>420.86999512</c:v>
                </c:pt>
                <c:pt idx="1697">
                  <c:v>420.85000609999997</c:v>
                </c:pt>
                <c:pt idx="1698">
                  <c:v>420.82998657000002</c:v>
                </c:pt>
                <c:pt idx="1699">
                  <c:v>420.80999756</c:v>
                </c:pt>
                <c:pt idx="1700">
                  <c:v>420.77999878000003</c:v>
                </c:pt>
                <c:pt idx="1701">
                  <c:v>420.76000977000001</c:v>
                </c:pt>
                <c:pt idx="1702">
                  <c:v>420.73999022999999</c:v>
                </c:pt>
                <c:pt idx="1703">
                  <c:v>420.72000121999997</c:v>
                </c:pt>
                <c:pt idx="1704">
                  <c:v>420.70001221000001</c:v>
                </c:pt>
                <c:pt idx="1705">
                  <c:v>420.67001342999998</c:v>
                </c:pt>
                <c:pt idx="1706">
                  <c:v>420.64999390000003</c:v>
                </c:pt>
                <c:pt idx="1707">
                  <c:v>420.63000488</c:v>
                </c:pt>
                <c:pt idx="1708">
                  <c:v>420.60998534999999</c:v>
                </c:pt>
                <c:pt idx="1709">
                  <c:v>420.58999634000003</c:v>
                </c:pt>
                <c:pt idx="1710">
                  <c:v>420.57000732</c:v>
                </c:pt>
                <c:pt idx="1711">
                  <c:v>420.54998778999999</c:v>
                </c:pt>
                <c:pt idx="1712">
                  <c:v>420.52999878000003</c:v>
                </c:pt>
                <c:pt idx="1713">
                  <c:v>420.51000977000001</c:v>
                </c:pt>
                <c:pt idx="1714">
                  <c:v>420.48999022999999</c:v>
                </c:pt>
                <c:pt idx="1715">
                  <c:v>420.47000121999997</c:v>
                </c:pt>
                <c:pt idx="1716">
                  <c:v>420.45999146000003</c:v>
                </c:pt>
                <c:pt idx="1717">
                  <c:v>420.44000244</c:v>
                </c:pt>
                <c:pt idx="1718">
                  <c:v>420.42001342999998</c:v>
                </c:pt>
                <c:pt idx="1719">
                  <c:v>420.39999390000003</c:v>
                </c:pt>
                <c:pt idx="1720">
                  <c:v>420.39001465000001</c:v>
                </c:pt>
                <c:pt idx="1721">
                  <c:v>420.36999512</c:v>
                </c:pt>
                <c:pt idx="1722">
                  <c:v>420.35998534999999</c:v>
                </c:pt>
                <c:pt idx="1723">
                  <c:v>420.33999634000003</c:v>
                </c:pt>
                <c:pt idx="1724">
                  <c:v>420.32998657000002</c:v>
                </c:pt>
                <c:pt idx="1725">
                  <c:v>420.30999756</c:v>
                </c:pt>
                <c:pt idx="1726">
                  <c:v>420.29998778999999</c:v>
                </c:pt>
                <c:pt idx="1727">
                  <c:v>420.27999878000003</c:v>
                </c:pt>
                <c:pt idx="1728">
                  <c:v>420.26998901000002</c:v>
                </c:pt>
                <c:pt idx="1729">
                  <c:v>420.25</c:v>
                </c:pt>
                <c:pt idx="1730">
                  <c:v>420.23999022999999</c:v>
                </c:pt>
                <c:pt idx="1731">
                  <c:v>420.23001098999998</c:v>
                </c:pt>
                <c:pt idx="1732">
                  <c:v>420.20999146000003</c:v>
                </c:pt>
                <c:pt idx="1733">
                  <c:v>420.20001221000001</c:v>
                </c:pt>
                <c:pt idx="1734">
                  <c:v>420.17999268</c:v>
                </c:pt>
                <c:pt idx="1735">
                  <c:v>420.17001342999998</c:v>
                </c:pt>
                <c:pt idx="1736">
                  <c:v>420.16000365999997</c:v>
                </c:pt>
                <c:pt idx="1737">
                  <c:v>420.14001465000001</c:v>
                </c:pt>
                <c:pt idx="1738">
                  <c:v>420.13000488</c:v>
                </c:pt>
                <c:pt idx="1739">
                  <c:v>420.11999512</c:v>
                </c:pt>
                <c:pt idx="1740">
                  <c:v>420.10998534999999</c:v>
                </c:pt>
                <c:pt idx="1741">
                  <c:v>420.08999634000003</c:v>
                </c:pt>
                <c:pt idx="1742">
                  <c:v>420.07998657000002</c:v>
                </c:pt>
                <c:pt idx="1743">
                  <c:v>420.07000732</c:v>
                </c:pt>
                <c:pt idx="1744">
                  <c:v>420.05999756</c:v>
                </c:pt>
                <c:pt idx="1745">
                  <c:v>420.04998778999999</c:v>
                </c:pt>
                <c:pt idx="1746">
                  <c:v>420.04000853999997</c:v>
                </c:pt>
                <c:pt idx="1747">
                  <c:v>420.02999878000003</c:v>
                </c:pt>
                <c:pt idx="1748">
                  <c:v>420.01998901000002</c:v>
                </c:pt>
                <c:pt idx="1749">
                  <c:v>420.01998901000002</c:v>
                </c:pt>
                <c:pt idx="1750">
                  <c:v>420.01000977000001</c:v>
                </c:pt>
                <c:pt idx="1751">
                  <c:v>420</c:v>
                </c:pt>
                <c:pt idx="1752">
                  <c:v>419.98999022999999</c:v>
                </c:pt>
                <c:pt idx="1753">
                  <c:v>419.98999022999999</c:v>
                </c:pt>
                <c:pt idx="1754">
                  <c:v>419.98001098999998</c:v>
                </c:pt>
                <c:pt idx="1755">
                  <c:v>419.98001098999998</c:v>
                </c:pt>
                <c:pt idx="1756">
                  <c:v>419.97000121999997</c:v>
                </c:pt>
                <c:pt idx="1757">
                  <c:v>419.95999146000003</c:v>
                </c:pt>
                <c:pt idx="1758">
                  <c:v>419.95999146000003</c:v>
                </c:pt>
                <c:pt idx="1759">
                  <c:v>419.95001221000001</c:v>
                </c:pt>
                <c:pt idx="1760">
                  <c:v>419.95001221000001</c:v>
                </c:pt>
                <c:pt idx="1761">
                  <c:v>419.94000244</c:v>
                </c:pt>
                <c:pt idx="1762">
                  <c:v>419.94000244</c:v>
                </c:pt>
                <c:pt idx="1763">
                  <c:v>419.94000244</c:v>
                </c:pt>
                <c:pt idx="1764">
                  <c:v>419.92999268</c:v>
                </c:pt>
                <c:pt idx="1765">
                  <c:v>419.92999268</c:v>
                </c:pt>
                <c:pt idx="1766">
                  <c:v>419.92999268</c:v>
                </c:pt>
                <c:pt idx="1767">
                  <c:v>419.92001342999998</c:v>
                </c:pt>
                <c:pt idx="1768">
                  <c:v>419.92001342999998</c:v>
                </c:pt>
                <c:pt idx="1769">
                  <c:v>419.92001342999998</c:v>
                </c:pt>
                <c:pt idx="1770">
                  <c:v>419.92001342999998</c:v>
                </c:pt>
                <c:pt idx="1771">
                  <c:v>419.92001342999998</c:v>
                </c:pt>
                <c:pt idx="1772">
                  <c:v>419.92001342999998</c:v>
                </c:pt>
                <c:pt idx="1773">
                  <c:v>419.92001342999998</c:v>
                </c:pt>
                <c:pt idx="1774">
                  <c:v>419.91000365999997</c:v>
                </c:pt>
                <c:pt idx="1775">
                  <c:v>419.92001342999998</c:v>
                </c:pt>
                <c:pt idx="1776">
                  <c:v>419.92001342999998</c:v>
                </c:pt>
                <c:pt idx="1777">
                  <c:v>419.92001342999998</c:v>
                </c:pt>
                <c:pt idx="1778">
                  <c:v>419.92001342999998</c:v>
                </c:pt>
                <c:pt idx="1779">
                  <c:v>419.92001342999998</c:v>
                </c:pt>
                <c:pt idx="1780">
                  <c:v>419.92001342999998</c:v>
                </c:pt>
                <c:pt idx="1781">
                  <c:v>419.92001342999998</c:v>
                </c:pt>
                <c:pt idx="1782">
                  <c:v>419.92999268</c:v>
                </c:pt>
                <c:pt idx="1783">
                  <c:v>419.92999268</c:v>
                </c:pt>
                <c:pt idx="1784">
                  <c:v>419.92999268</c:v>
                </c:pt>
                <c:pt idx="1785">
                  <c:v>419.92999268</c:v>
                </c:pt>
                <c:pt idx="1786">
                  <c:v>419.94000244</c:v>
                </c:pt>
                <c:pt idx="1787">
                  <c:v>419.94000244</c:v>
                </c:pt>
                <c:pt idx="1788">
                  <c:v>419.94000244</c:v>
                </c:pt>
                <c:pt idx="1789">
                  <c:v>419.95001221000001</c:v>
                </c:pt>
                <c:pt idx="1790">
                  <c:v>419.95001221000001</c:v>
                </c:pt>
                <c:pt idx="1791">
                  <c:v>419.95001221000001</c:v>
                </c:pt>
                <c:pt idx="1792">
                  <c:v>419.95001221000001</c:v>
                </c:pt>
                <c:pt idx="1793">
                  <c:v>419.95999146000003</c:v>
                </c:pt>
                <c:pt idx="1794">
                  <c:v>419.95999146000003</c:v>
                </c:pt>
                <c:pt idx="1795">
                  <c:v>419.95999146000003</c:v>
                </c:pt>
                <c:pt idx="1796">
                  <c:v>419.95999146000003</c:v>
                </c:pt>
                <c:pt idx="1797">
                  <c:v>419.97000121999997</c:v>
                </c:pt>
                <c:pt idx="1798">
                  <c:v>419.97000121999997</c:v>
                </c:pt>
                <c:pt idx="1799">
                  <c:v>419.98001098999998</c:v>
                </c:pt>
                <c:pt idx="1800">
                  <c:v>419.98001098999998</c:v>
                </c:pt>
                <c:pt idx="1801">
                  <c:v>419.98999022999999</c:v>
                </c:pt>
                <c:pt idx="1802">
                  <c:v>419.98999022999999</c:v>
                </c:pt>
                <c:pt idx="1803">
                  <c:v>420</c:v>
                </c:pt>
                <c:pt idx="1804">
                  <c:v>420</c:v>
                </c:pt>
                <c:pt idx="1805">
                  <c:v>420.01000977000001</c:v>
                </c:pt>
                <c:pt idx="1806">
                  <c:v>420.01998901000002</c:v>
                </c:pt>
                <c:pt idx="1807">
                  <c:v>420.01998901000002</c:v>
                </c:pt>
                <c:pt idx="1808">
                  <c:v>420.02999878000003</c:v>
                </c:pt>
                <c:pt idx="1809">
                  <c:v>420.02999878000003</c:v>
                </c:pt>
                <c:pt idx="1810">
                  <c:v>420.04000853999997</c:v>
                </c:pt>
                <c:pt idx="1811">
                  <c:v>420.04998778999999</c:v>
                </c:pt>
                <c:pt idx="1812">
                  <c:v>420.05999756</c:v>
                </c:pt>
                <c:pt idx="1813">
                  <c:v>420.05999756</c:v>
                </c:pt>
                <c:pt idx="1814">
                  <c:v>420.07000732</c:v>
                </c:pt>
                <c:pt idx="1815">
                  <c:v>420.07998657000002</c:v>
                </c:pt>
                <c:pt idx="1816">
                  <c:v>420.07998657000002</c:v>
                </c:pt>
                <c:pt idx="1817">
                  <c:v>420.08999634000003</c:v>
                </c:pt>
                <c:pt idx="1818">
                  <c:v>420.10000609999997</c:v>
                </c:pt>
                <c:pt idx="1819">
                  <c:v>420.10998534999999</c:v>
                </c:pt>
                <c:pt idx="1820">
                  <c:v>420.11999512</c:v>
                </c:pt>
                <c:pt idx="1821">
                  <c:v>420.13000488</c:v>
                </c:pt>
                <c:pt idx="1822">
                  <c:v>420.14001465000001</c:v>
                </c:pt>
                <c:pt idx="1823">
                  <c:v>420.14001465000001</c:v>
                </c:pt>
                <c:pt idx="1824">
                  <c:v>420.16000365999997</c:v>
                </c:pt>
                <c:pt idx="1825">
                  <c:v>420.17001342999998</c:v>
                </c:pt>
                <c:pt idx="1826">
                  <c:v>420.17999268</c:v>
                </c:pt>
                <c:pt idx="1827">
                  <c:v>420.19000244</c:v>
                </c:pt>
                <c:pt idx="1828">
                  <c:v>420.20001221000001</c:v>
                </c:pt>
                <c:pt idx="1829">
                  <c:v>420.22000121999997</c:v>
                </c:pt>
                <c:pt idx="1830">
                  <c:v>420.23001098999998</c:v>
                </c:pt>
                <c:pt idx="1831">
                  <c:v>420.25</c:v>
                </c:pt>
                <c:pt idx="1832">
                  <c:v>420.26000977000001</c:v>
                </c:pt>
                <c:pt idx="1833">
                  <c:v>420.27999878000003</c:v>
                </c:pt>
                <c:pt idx="1834">
                  <c:v>420.29000853999997</c:v>
                </c:pt>
                <c:pt idx="1835">
                  <c:v>420.29998778999999</c:v>
                </c:pt>
                <c:pt idx="1836">
                  <c:v>420.32000732</c:v>
                </c:pt>
                <c:pt idx="1837">
                  <c:v>420.33999634000003</c:v>
                </c:pt>
                <c:pt idx="1838">
                  <c:v>420.35000609999997</c:v>
                </c:pt>
                <c:pt idx="1839">
                  <c:v>420.36999512</c:v>
                </c:pt>
                <c:pt idx="1840">
                  <c:v>420.38000488</c:v>
                </c:pt>
                <c:pt idx="1841">
                  <c:v>420.39001465000001</c:v>
                </c:pt>
                <c:pt idx="1842">
                  <c:v>420.41000365999997</c:v>
                </c:pt>
                <c:pt idx="1843">
                  <c:v>420.42001342999998</c:v>
                </c:pt>
                <c:pt idx="1844">
                  <c:v>420.44000244</c:v>
                </c:pt>
                <c:pt idx="1845">
                  <c:v>420.45001221000001</c:v>
                </c:pt>
                <c:pt idx="1846">
                  <c:v>420.45999146000003</c:v>
                </c:pt>
                <c:pt idx="1847">
                  <c:v>420.48001098999998</c:v>
                </c:pt>
                <c:pt idx="1848">
                  <c:v>420.48999022999999</c:v>
                </c:pt>
                <c:pt idx="1849">
                  <c:v>420.51000977000001</c:v>
                </c:pt>
                <c:pt idx="1850">
                  <c:v>420.51998901000002</c:v>
                </c:pt>
                <c:pt idx="1851">
                  <c:v>420.54000853999997</c:v>
                </c:pt>
                <c:pt idx="1852">
                  <c:v>420.55999756</c:v>
                </c:pt>
                <c:pt idx="1853">
                  <c:v>420.57998657000002</c:v>
                </c:pt>
                <c:pt idx="1854">
                  <c:v>420.58999634000003</c:v>
                </c:pt>
                <c:pt idx="1855">
                  <c:v>420.60998534999999</c:v>
                </c:pt>
                <c:pt idx="1856">
                  <c:v>420.61999512</c:v>
                </c:pt>
                <c:pt idx="1857">
                  <c:v>420.63000488</c:v>
                </c:pt>
                <c:pt idx="1858">
                  <c:v>420.64999390000003</c:v>
                </c:pt>
                <c:pt idx="1859">
                  <c:v>420.67001342999998</c:v>
                </c:pt>
                <c:pt idx="1860">
                  <c:v>420.69000244</c:v>
                </c:pt>
                <c:pt idx="1861">
                  <c:v>420.70999146000003</c:v>
                </c:pt>
                <c:pt idx="1862">
                  <c:v>420.73001098999998</c:v>
                </c:pt>
                <c:pt idx="1863">
                  <c:v>420.76000977000001</c:v>
                </c:pt>
                <c:pt idx="1864">
                  <c:v>420.77999878000003</c:v>
                </c:pt>
                <c:pt idx="1865">
                  <c:v>420.80999756</c:v>
                </c:pt>
                <c:pt idx="1866">
                  <c:v>420.82998657000002</c:v>
                </c:pt>
                <c:pt idx="1867">
                  <c:v>420.85998534999999</c:v>
                </c:pt>
                <c:pt idx="1868">
                  <c:v>420.88000488</c:v>
                </c:pt>
                <c:pt idx="1869">
                  <c:v>420.89999390000003</c:v>
                </c:pt>
                <c:pt idx="1870">
                  <c:v>420.92001342999998</c:v>
                </c:pt>
                <c:pt idx="1871">
                  <c:v>420.95001221000001</c:v>
                </c:pt>
                <c:pt idx="1872">
                  <c:v>420.97000121999997</c:v>
                </c:pt>
                <c:pt idx="1873">
                  <c:v>421</c:v>
                </c:pt>
                <c:pt idx="1874">
                  <c:v>421.01998901000002</c:v>
                </c:pt>
                <c:pt idx="1875">
                  <c:v>421.04998778999999</c:v>
                </c:pt>
                <c:pt idx="1876">
                  <c:v>421.07000732</c:v>
                </c:pt>
                <c:pt idx="1877">
                  <c:v>421.10000609999997</c:v>
                </c:pt>
                <c:pt idx="1878">
                  <c:v>421.13000488</c:v>
                </c:pt>
                <c:pt idx="1879">
                  <c:v>421.14999390000003</c:v>
                </c:pt>
                <c:pt idx="1880">
                  <c:v>421.17999268</c:v>
                </c:pt>
                <c:pt idx="1881">
                  <c:v>421.20999146000003</c:v>
                </c:pt>
                <c:pt idx="1882">
                  <c:v>421.23001098999998</c:v>
                </c:pt>
                <c:pt idx="1883">
                  <c:v>421.26998901000002</c:v>
                </c:pt>
                <c:pt idx="1884">
                  <c:v>421.29998778999999</c:v>
                </c:pt>
                <c:pt idx="1885">
                  <c:v>421.33999634000003</c:v>
                </c:pt>
                <c:pt idx="1886">
                  <c:v>421.36999512</c:v>
                </c:pt>
                <c:pt idx="1887">
                  <c:v>421.39999390000003</c:v>
                </c:pt>
                <c:pt idx="1888">
                  <c:v>421.42999268</c:v>
                </c:pt>
                <c:pt idx="1889">
                  <c:v>421.45999146000003</c:v>
                </c:pt>
                <c:pt idx="1890">
                  <c:v>421.48999022999999</c:v>
                </c:pt>
                <c:pt idx="1891">
                  <c:v>421.51998901000002</c:v>
                </c:pt>
                <c:pt idx="1892">
                  <c:v>421.54998778999999</c:v>
                </c:pt>
                <c:pt idx="1893">
                  <c:v>421.57998657000002</c:v>
                </c:pt>
                <c:pt idx="1894">
                  <c:v>421.60998534999999</c:v>
                </c:pt>
                <c:pt idx="1895">
                  <c:v>421.64999390000003</c:v>
                </c:pt>
                <c:pt idx="1896">
                  <c:v>421.67999268</c:v>
                </c:pt>
                <c:pt idx="1897">
                  <c:v>421.72000121999997</c:v>
                </c:pt>
                <c:pt idx="1898">
                  <c:v>421.75</c:v>
                </c:pt>
                <c:pt idx="1899">
                  <c:v>421.79000853999997</c:v>
                </c:pt>
                <c:pt idx="1900">
                  <c:v>421.82000732</c:v>
                </c:pt>
                <c:pt idx="1901">
                  <c:v>421.85998534999999</c:v>
                </c:pt>
                <c:pt idx="1902">
                  <c:v>421.89999390000003</c:v>
                </c:pt>
                <c:pt idx="1903">
                  <c:v>421.92999268</c:v>
                </c:pt>
                <c:pt idx="1904">
                  <c:v>421.97000121999997</c:v>
                </c:pt>
                <c:pt idx="1905">
                  <c:v>422.01000977000001</c:v>
                </c:pt>
                <c:pt idx="1906">
                  <c:v>422.04998778999999</c:v>
                </c:pt>
                <c:pt idx="1907">
                  <c:v>422.08999634000003</c:v>
                </c:pt>
                <c:pt idx="1908">
                  <c:v>422.13000488</c:v>
                </c:pt>
                <c:pt idx="1909">
                  <c:v>422.17999268</c:v>
                </c:pt>
                <c:pt idx="1910">
                  <c:v>422.22000121999997</c:v>
                </c:pt>
                <c:pt idx="1911">
                  <c:v>422.26000977000001</c:v>
                </c:pt>
                <c:pt idx="1912">
                  <c:v>422.29998778999999</c:v>
                </c:pt>
                <c:pt idx="1913">
                  <c:v>422.33999634000003</c:v>
                </c:pt>
                <c:pt idx="1914">
                  <c:v>422.38000488</c:v>
                </c:pt>
                <c:pt idx="1915">
                  <c:v>422.42001342999998</c:v>
                </c:pt>
                <c:pt idx="1916">
                  <c:v>422.47000121999997</c:v>
                </c:pt>
                <c:pt idx="1917">
                  <c:v>422.51000977000001</c:v>
                </c:pt>
                <c:pt idx="1918">
                  <c:v>422.54998778999999</c:v>
                </c:pt>
                <c:pt idx="1919">
                  <c:v>422.58999634000003</c:v>
                </c:pt>
                <c:pt idx="1920">
                  <c:v>422.63000488</c:v>
                </c:pt>
                <c:pt idx="1921">
                  <c:v>422.67001342999998</c:v>
                </c:pt>
                <c:pt idx="1922">
                  <c:v>422.70999146000003</c:v>
                </c:pt>
                <c:pt idx="1923">
                  <c:v>422.75</c:v>
                </c:pt>
                <c:pt idx="1924">
                  <c:v>422.79000853999997</c:v>
                </c:pt>
                <c:pt idx="1925">
                  <c:v>422.82998657000002</c:v>
                </c:pt>
                <c:pt idx="1926">
                  <c:v>422.86999512</c:v>
                </c:pt>
                <c:pt idx="1927">
                  <c:v>422.91000365999997</c:v>
                </c:pt>
                <c:pt idx="1928">
                  <c:v>422.95001221000001</c:v>
                </c:pt>
                <c:pt idx="1929">
                  <c:v>423</c:v>
                </c:pt>
                <c:pt idx="1930">
                  <c:v>423.04000853999997</c:v>
                </c:pt>
                <c:pt idx="1931">
                  <c:v>423.07998657000002</c:v>
                </c:pt>
                <c:pt idx="1932">
                  <c:v>423.11999512</c:v>
                </c:pt>
                <c:pt idx="1933">
                  <c:v>423.17001342999998</c:v>
                </c:pt>
                <c:pt idx="1934">
                  <c:v>423.20999146000003</c:v>
                </c:pt>
                <c:pt idx="1935">
                  <c:v>423.26000977000001</c:v>
                </c:pt>
                <c:pt idx="1936">
                  <c:v>423.29998778999999</c:v>
                </c:pt>
                <c:pt idx="1937">
                  <c:v>423.35000609999997</c:v>
                </c:pt>
                <c:pt idx="1938">
                  <c:v>423.39001465000001</c:v>
                </c:pt>
                <c:pt idx="1939">
                  <c:v>423.44000244</c:v>
                </c:pt>
                <c:pt idx="1940">
                  <c:v>423.48001098999998</c:v>
                </c:pt>
                <c:pt idx="1941">
                  <c:v>423.52999878000003</c:v>
                </c:pt>
                <c:pt idx="1942">
                  <c:v>423.57000732</c:v>
                </c:pt>
                <c:pt idx="1943">
                  <c:v>423.61999512</c:v>
                </c:pt>
                <c:pt idx="1944">
                  <c:v>423.66000365999997</c:v>
                </c:pt>
                <c:pt idx="1945">
                  <c:v>423.70999146000003</c:v>
                </c:pt>
                <c:pt idx="1946">
                  <c:v>423.76000977000001</c:v>
                </c:pt>
                <c:pt idx="1947">
                  <c:v>423.79998778999999</c:v>
                </c:pt>
                <c:pt idx="1948">
                  <c:v>423.85000609999997</c:v>
                </c:pt>
                <c:pt idx="1949">
                  <c:v>423.89001465000001</c:v>
                </c:pt>
                <c:pt idx="1950">
                  <c:v>423.94000244</c:v>
                </c:pt>
                <c:pt idx="1951">
                  <c:v>423.98001098999998</c:v>
                </c:pt>
                <c:pt idx="1952">
                  <c:v>424.02999878000003</c:v>
                </c:pt>
                <c:pt idx="1953">
                  <c:v>424.07000732</c:v>
                </c:pt>
                <c:pt idx="1954">
                  <c:v>424.11999512</c:v>
                </c:pt>
                <c:pt idx="1955">
                  <c:v>424.16000365999997</c:v>
                </c:pt>
                <c:pt idx="1956">
                  <c:v>424.20001221000001</c:v>
                </c:pt>
                <c:pt idx="1957">
                  <c:v>424.23999022999999</c:v>
                </c:pt>
                <c:pt idx="1958">
                  <c:v>424.27999878000003</c:v>
                </c:pt>
                <c:pt idx="1959">
                  <c:v>424.32000732</c:v>
                </c:pt>
                <c:pt idx="1960">
                  <c:v>424.35998534999999</c:v>
                </c:pt>
                <c:pt idx="1961">
                  <c:v>424.39999390000003</c:v>
                </c:pt>
                <c:pt idx="1962">
                  <c:v>424.45001221000001</c:v>
                </c:pt>
                <c:pt idx="1963">
                  <c:v>424.48999022999999</c:v>
                </c:pt>
                <c:pt idx="1964">
                  <c:v>424.54000853999997</c:v>
                </c:pt>
                <c:pt idx="1965">
                  <c:v>424.58999634000003</c:v>
                </c:pt>
                <c:pt idx="1966">
                  <c:v>424.64001465000001</c:v>
                </c:pt>
                <c:pt idx="1967">
                  <c:v>424.67999268</c:v>
                </c:pt>
                <c:pt idx="1968">
                  <c:v>424.72000121999997</c:v>
                </c:pt>
                <c:pt idx="1969">
                  <c:v>424.76000977000001</c:v>
                </c:pt>
                <c:pt idx="1970">
                  <c:v>424.80999756</c:v>
                </c:pt>
                <c:pt idx="1971">
                  <c:v>424.85000609999997</c:v>
                </c:pt>
                <c:pt idx="1972">
                  <c:v>424.89001465000001</c:v>
                </c:pt>
                <c:pt idx="1973">
                  <c:v>424.92999268</c:v>
                </c:pt>
                <c:pt idx="1974">
                  <c:v>424.97000121999997</c:v>
                </c:pt>
                <c:pt idx="1975">
                  <c:v>425.01998901000002</c:v>
                </c:pt>
                <c:pt idx="1976">
                  <c:v>425.05999756</c:v>
                </c:pt>
                <c:pt idx="1977">
                  <c:v>425.10000609999997</c:v>
                </c:pt>
                <c:pt idx="1978">
                  <c:v>425.14999390000003</c:v>
                </c:pt>
                <c:pt idx="1979">
                  <c:v>425.19000244</c:v>
                </c:pt>
                <c:pt idx="1980">
                  <c:v>425.23999022999999</c:v>
                </c:pt>
                <c:pt idx="1981">
                  <c:v>425.27999878000003</c:v>
                </c:pt>
                <c:pt idx="1982">
                  <c:v>425.32000732</c:v>
                </c:pt>
                <c:pt idx="1983">
                  <c:v>425.36999512</c:v>
                </c:pt>
                <c:pt idx="1984">
                  <c:v>425.42001342999998</c:v>
                </c:pt>
                <c:pt idx="1985">
                  <c:v>425.45999146000003</c:v>
                </c:pt>
                <c:pt idx="1986">
                  <c:v>425.51000977000001</c:v>
                </c:pt>
                <c:pt idx="1987">
                  <c:v>425.54998778999999</c:v>
                </c:pt>
                <c:pt idx="1988">
                  <c:v>425.60000609999997</c:v>
                </c:pt>
                <c:pt idx="1989">
                  <c:v>425.64999390000003</c:v>
                </c:pt>
                <c:pt idx="1990">
                  <c:v>425.69000244</c:v>
                </c:pt>
                <c:pt idx="1991">
                  <c:v>425.73999022999999</c:v>
                </c:pt>
                <c:pt idx="1992">
                  <c:v>425.79000853999997</c:v>
                </c:pt>
                <c:pt idx="1993">
                  <c:v>425.82998657000002</c:v>
                </c:pt>
                <c:pt idx="1994">
                  <c:v>425.88000488</c:v>
                </c:pt>
                <c:pt idx="1995">
                  <c:v>425.92999268</c:v>
                </c:pt>
                <c:pt idx="1996">
                  <c:v>425.98001098999998</c:v>
                </c:pt>
                <c:pt idx="1997">
                  <c:v>426.01998901000002</c:v>
                </c:pt>
                <c:pt idx="1998">
                  <c:v>426.07000732</c:v>
                </c:pt>
                <c:pt idx="1999">
                  <c:v>426.11999512</c:v>
                </c:pt>
              </c:numCache>
            </c:numRef>
          </c:yVal>
          <c:smooth val="1"/>
          <c:extLst>
            <c:ext xmlns:c16="http://schemas.microsoft.com/office/drawing/2014/chart" uri="{C3380CC4-5D6E-409C-BE32-E72D297353CC}">
              <c16:uniqueId val="{00000002-0555-4CF6-ABEF-04C79482BCEA}"/>
            </c:ext>
          </c:extLst>
        </c:ser>
        <c:ser>
          <c:idx val="3"/>
          <c:order val="3"/>
          <c:tx>
            <c:v>Modified T1</c:v>
          </c:tx>
          <c:spPr>
            <a:ln w="25400" cap="rnd">
              <a:solidFill>
                <a:srgbClr val="00B0F0"/>
              </a:solidFill>
              <a:round/>
            </a:ln>
            <a:effectLst/>
          </c:spPr>
          <c:marker>
            <c:symbol val="none"/>
          </c:marker>
          <c:xVal>
            <c:numRef>
              <c:f>Modified_THOR!$N$3:$N$2002</c:f>
              <c:numCache>
                <c:formatCode>0.00E+00</c:formatCode>
                <c:ptCount val="2000"/>
                <c:pt idx="0">
                  <c:v>-66.790008540000002</c:v>
                </c:pt>
                <c:pt idx="1">
                  <c:v>-66.790008540000002</c:v>
                </c:pt>
                <c:pt idx="2">
                  <c:v>-66.790008540000002</c:v>
                </c:pt>
                <c:pt idx="3">
                  <c:v>-66.790008540000002</c:v>
                </c:pt>
                <c:pt idx="4">
                  <c:v>-66.790008540000002</c:v>
                </c:pt>
                <c:pt idx="5">
                  <c:v>-66.790008540000002</c:v>
                </c:pt>
                <c:pt idx="6">
                  <c:v>-66.790008540000002</c:v>
                </c:pt>
                <c:pt idx="7">
                  <c:v>-66.790008540000002</c:v>
                </c:pt>
                <c:pt idx="8">
                  <c:v>-66.790008540000002</c:v>
                </c:pt>
                <c:pt idx="9">
                  <c:v>-66.790008540000002</c:v>
                </c:pt>
                <c:pt idx="10">
                  <c:v>-66.790008540000002</c:v>
                </c:pt>
                <c:pt idx="11">
                  <c:v>-66.790008540000002</c:v>
                </c:pt>
                <c:pt idx="12">
                  <c:v>-66.790008540000002</c:v>
                </c:pt>
                <c:pt idx="13">
                  <c:v>-66.790008540000002</c:v>
                </c:pt>
                <c:pt idx="14">
                  <c:v>-66.77999878</c:v>
                </c:pt>
                <c:pt idx="15">
                  <c:v>-66.77999878</c:v>
                </c:pt>
                <c:pt idx="16">
                  <c:v>-66.77999878</c:v>
                </c:pt>
                <c:pt idx="17">
                  <c:v>-66.77999878</c:v>
                </c:pt>
                <c:pt idx="18">
                  <c:v>-66.77999878</c:v>
                </c:pt>
                <c:pt idx="19">
                  <c:v>-66.77999878</c:v>
                </c:pt>
                <c:pt idx="20">
                  <c:v>-66.77999878</c:v>
                </c:pt>
                <c:pt idx="21">
                  <c:v>-66.77999878</c:v>
                </c:pt>
                <c:pt idx="22">
                  <c:v>-66.77999878</c:v>
                </c:pt>
                <c:pt idx="23">
                  <c:v>-66.77999878</c:v>
                </c:pt>
                <c:pt idx="24">
                  <c:v>-66.770004269999987</c:v>
                </c:pt>
                <c:pt idx="25">
                  <c:v>-66.770004269999987</c:v>
                </c:pt>
                <c:pt idx="26">
                  <c:v>-66.770004269999987</c:v>
                </c:pt>
                <c:pt idx="27">
                  <c:v>-66.770004269999987</c:v>
                </c:pt>
                <c:pt idx="28">
                  <c:v>-66.770004269999987</c:v>
                </c:pt>
                <c:pt idx="29">
                  <c:v>-66.770004269999987</c:v>
                </c:pt>
                <c:pt idx="30">
                  <c:v>-66.760009760000003</c:v>
                </c:pt>
                <c:pt idx="31">
                  <c:v>-66.760009760000003</c:v>
                </c:pt>
                <c:pt idx="32">
                  <c:v>-66.760009760000003</c:v>
                </c:pt>
                <c:pt idx="33">
                  <c:v>-66.760009760000003</c:v>
                </c:pt>
                <c:pt idx="34">
                  <c:v>-66.75</c:v>
                </c:pt>
                <c:pt idx="35">
                  <c:v>-66.75</c:v>
                </c:pt>
                <c:pt idx="36">
                  <c:v>-66.75</c:v>
                </c:pt>
                <c:pt idx="37">
                  <c:v>-66.75</c:v>
                </c:pt>
                <c:pt idx="38">
                  <c:v>-66.740005489999987</c:v>
                </c:pt>
                <c:pt idx="39">
                  <c:v>-66.740005489999987</c:v>
                </c:pt>
                <c:pt idx="40">
                  <c:v>-66.729995730000013</c:v>
                </c:pt>
                <c:pt idx="41">
                  <c:v>-66.729995730000013</c:v>
                </c:pt>
                <c:pt idx="42">
                  <c:v>-66.729995730000013</c:v>
                </c:pt>
                <c:pt idx="43">
                  <c:v>-66.72000122</c:v>
                </c:pt>
                <c:pt idx="44">
                  <c:v>-66.72000122</c:v>
                </c:pt>
                <c:pt idx="45">
                  <c:v>-66.710006709999988</c:v>
                </c:pt>
                <c:pt idx="46">
                  <c:v>-66.710006709999988</c:v>
                </c:pt>
                <c:pt idx="47">
                  <c:v>-66.699996950000013</c:v>
                </c:pt>
                <c:pt idx="48">
                  <c:v>-66.699996950000013</c:v>
                </c:pt>
                <c:pt idx="49">
                  <c:v>-66.690002440000001</c:v>
                </c:pt>
                <c:pt idx="50">
                  <c:v>-66.690002440000001</c:v>
                </c:pt>
                <c:pt idx="51">
                  <c:v>-66.680007929999988</c:v>
                </c:pt>
                <c:pt idx="52">
                  <c:v>-66.680007929999988</c:v>
                </c:pt>
                <c:pt idx="53">
                  <c:v>-66.669998170000014</c:v>
                </c:pt>
                <c:pt idx="54">
                  <c:v>-66.669998170000014</c:v>
                </c:pt>
                <c:pt idx="55">
                  <c:v>-66.660003660000001</c:v>
                </c:pt>
                <c:pt idx="56">
                  <c:v>-66.650009149999988</c:v>
                </c:pt>
                <c:pt idx="57">
                  <c:v>-66.650009149999988</c:v>
                </c:pt>
                <c:pt idx="58">
                  <c:v>-66.639999390000014</c:v>
                </c:pt>
                <c:pt idx="59">
                  <c:v>-66.630004880000001</c:v>
                </c:pt>
                <c:pt idx="60">
                  <c:v>-66.630004880000001</c:v>
                </c:pt>
                <c:pt idx="61">
                  <c:v>-66.619995119999999</c:v>
                </c:pt>
                <c:pt idx="62">
                  <c:v>-66.610000610000014</c:v>
                </c:pt>
                <c:pt idx="63">
                  <c:v>-66.600006100000002</c:v>
                </c:pt>
                <c:pt idx="64">
                  <c:v>-66.589996339999999</c:v>
                </c:pt>
                <c:pt idx="65">
                  <c:v>-66.580001830000015</c:v>
                </c:pt>
                <c:pt idx="66">
                  <c:v>-66.580001830000015</c:v>
                </c:pt>
                <c:pt idx="67">
                  <c:v>-66.570007320000002</c:v>
                </c:pt>
                <c:pt idx="68">
                  <c:v>-66.559997559999999</c:v>
                </c:pt>
                <c:pt idx="69">
                  <c:v>-66.550003049999987</c:v>
                </c:pt>
                <c:pt idx="70">
                  <c:v>-66.540008540000002</c:v>
                </c:pt>
                <c:pt idx="71">
                  <c:v>-66.52999878</c:v>
                </c:pt>
                <c:pt idx="72">
                  <c:v>-66.520004269999987</c:v>
                </c:pt>
                <c:pt idx="73">
                  <c:v>-66.5</c:v>
                </c:pt>
                <c:pt idx="74">
                  <c:v>-66.490005489999987</c:v>
                </c:pt>
                <c:pt idx="75">
                  <c:v>-66.479995730000013</c:v>
                </c:pt>
                <c:pt idx="76">
                  <c:v>-66.47000122</c:v>
                </c:pt>
                <c:pt idx="77">
                  <c:v>-66.460006709999988</c:v>
                </c:pt>
                <c:pt idx="78">
                  <c:v>-66.449996950000013</c:v>
                </c:pt>
                <c:pt idx="79">
                  <c:v>-66.430007929999988</c:v>
                </c:pt>
                <c:pt idx="80">
                  <c:v>-66.419998170000014</c:v>
                </c:pt>
                <c:pt idx="81">
                  <c:v>-66.410003660000001</c:v>
                </c:pt>
                <c:pt idx="82">
                  <c:v>-66.389999390000014</c:v>
                </c:pt>
                <c:pt idx="83">
                  <c:v>-66.380004880000001</c:v>
                </c:pt>
                <c:pt idx="84">
                  <c:v>-66.360000610000014</c:v>
                </c:pt>
                <c:pt idx="85">
                  <c:v>-66.350006100000002</c:v>
                </c:pt>
                <c:pt idx="86">
                  <c:v>-66.330001830000015</c:v>
                </c:pt>
                <c:pt idx="87">
                  <c:v>-66.320007320000002</c:v>
                </c:pt>
                <c:pt idx="88">
                  <c:v>-66.300003049999987</c:v>
                </c:pt>
                <c:pt idx="89">
                  <c:v>-66.290008540000002</c:v>
                </c:pt>
                <c:pt idx="90">
                  <c:v>-66.270004269999987</c:v>
                </c:pt>
                <c:pt idx="91">
                  <c:v>-66.25</c:v>
                </c:pt>
                <c:pt idx="92">
                  <c:v>-66.240005489999987</c:v>
                </c:pt>
                <c:pt idx="93">
                  <c:v>-66.22000122</c:v>
                </c:pt>
                <c:pt idx="94">
                  <c:v>-66.199996950000013</c:v>
                </c:pt>
                <c:pt idx="95">
                  <c:v>-66.180007929999988</c:v>
                </c:pt>
                <c:pt idx="96">
                  <c:v>-66.160003660000001</c:v>
                </c:pt>
                <c:pt idx="97">
                  <c:v>-66.150009149999988</c:v>
                </c:pt>
                <c:pt idx="98">
                  <c:v>-66.130004880000001</c:v>
                </c:pt>
                <c:pt idx="99">
                  <c:v>-66.110000610000014</c:v>
                </c:pt>
                <c:pt idx="100">
                  <c:v>-66.089996339999999</c:v>
                </c:pt>
                <c:pt idx="101">
                  <c:v>-66.070007320000002</c:v>
                </c:pt>
                <c:pt idx="102">
                  <c:v>-66.040008540000002</c:v>
                </c:pt>
                <c:pt idx="103">
                  <c:v>-66.020004269999987</c:v>
                </c:pt>
                <c:pt idx="104">
                  <c:v>-66</c:v>
                </c:pt>
                <c:pt idx="105">
                  <c:v>-65.979995730000013</c:v>
                </c:pt>
                <c:pt idx="106">
                  <c:v>-65.960006709999988</c:v>
                </c:pt>
                <c:pt idx="107">
                  <c:v>-65.930007929999988</c:v>
                </c:pt>
                <c:pt idx="108">
                  <c:v>-65.910003660000001</c:v>
                </c:pt>
                <c:pt idx="109">
                  <c:v>-65.889999390000014</c:v>
                </c:pt>
                <c:pt idx="110">
                  <c:v>-65.860000610000014</c:v>
                </c:pt>
                <c:pt idx="111">
                  <c:v>-65.839996339999999</c:v>
                </c:pt>
                <c:pt idx="112">
                  <c:v>-65.809997559999999</c:v>
                </c:pt>
                <c:pt idx="113">
                  <c:v>-65.790008540000002</c:v>
                </c:pt>
                <c:pt idx="114">
                  <c:v>-65.760009760000003</c:v>
                </c:pt>
                <c:pt idx="115">
                  <c:v>-65.740005489999987</c:v>
                </c:pt>
                <c:pt idx="116">
                  <c:v>-65.710006709999988</c:v>
                </c:pt>
                <c:pt idx="117">
                  <c:v>-65.680007929999988</c:v>
                </c:pt>
                <c:pt idx="118">
                  <c:v>-65.650009149999988</c:v>
                </c:pt>
                <c:pt idx="119">
                  <c:v>-65.630004880000001</c:v>
                </c:pt>
                <c:pt idx="120">
                  <c:v>-65.600006100000002</c:v>
                </c:pt>
                <c:pt idx="121">
                  <c:v>-65.570007320000002</c:v>
                </c:pt>
                <c:pt idx="122">
                  <c:v>-65.540008540000002</c:v>
                </c:pt>
                <c:pt idx="123">
                  <c:v>-65.510009760000003</c:v>
                </c:pt>
                <c:pt idx="124">
                  <c:v>-65.479995730000013</c:v>
                </c:pt>
                <c:pt idx="125">
                  <c:v>-65.449996950000013</c:v>
                </c:pt>
                <c:pt idx="126">
                  <c:v>-65.419998170000014</c:v>
                </c:pt>
                <c:pt idx="127">
                  <c:v>-65.380004880000001</c:v>
                </c:pt>
                <c:pt idx="128">
                  <c:v>-65.350006100000002</c:v>
                </c:pt>
                <c:pt idx="129">
                  <c:v>-65.320007320000002</c:v>
                </c:pt>
                <c:pt idx="130">
                  <c:v>-65.290008540000002</c:v>
                </c:pt>
                <c:pt idx="131">
                  <c:v>-65.25</c:v>
                </c:pt>
                <c:pt idx="132">
                  <c:v>-65.22000122</c:v>
                </c:pt>
                <c:pt idx="133">
                  <c:v>-65.180007929999988</c:v>
                </c:pt>
                <c:pt idx="134">
                  <c:v>-65.150009149999988</c:v>
                </c:pt>
                <c:pt idx="135">
                  <c:v>-65.110000610000014</c:v>
                </c:pt>
                <c:pt idx="136">
                  <c:v>-65.070007320000002</c:v>
                </c:pt>
                <c:pt idx="137">
                  <c:v>-65.040008540000002</c:v>
                </c:pt>
                <c:pt idx="138">
                  <c:v>-65</c:v>
                </c:pt>
                <c:pt idx="139">
                  <c:v>-64.960006709999988</c:v>
                </c:pt>
                <c:pt idx="140">
                  <c:v>-64.919998170000014</c:v>
                </c:pt>
                <c:pt idx="141">
                  <c:v>-64.880004880000001</c:v>
                </c:pt>
                <c:pt idx="142">
                  <c:v>-64.850006100000002</c:v>
                </c:pt>
                <c:pt idx="143">
                  <c:v>-64.809997559999999</c:v>
                </c:pt>
                <c:pt idx="144">
                  <c:v>-64.760009760000003</c:v>
                </c:pt>
                <c:pt idx="145">
                  <c:v>-64.72000122</c:v>
                </c:pt>
                <c:pt idx="146">
                  <c:v>-64.680007929999988</c:v>
                </c:pt>
                <c:pt idx="147">
                  <c:v>-64.639999390000014</c:v>
                </c:pt>
                <c:pt idx="148">
                  <c:v>-64.600006100000002</c:v>
                </c:pt>
                <c:pt idx="149">
                  <c:v>-64.550003049999987</c:v>
                </c:pt>
                <c:pt idx="150">
                  <c:v>-64.510009760000003</c:v>
                </c:pt>
                <c:pt idx="151">
                  <c:v>-64.460006709999988</c:v>
                </c:pt>
                <c:pt idx="152">
                  <c:v>-64.419998170000014</c:v>
                </c:pt>
                <c:pt idx="153">
                  <c:v>-64.369995119999999</c:v>
                </c:pt>
                <c:pt idx="154">
                  <c:v>-64.330001830000015</c:v>
                </c:pt>
                <c:pt idx="155">
                  <c:v>-64.27999878</c:v>
                </c:pt>
                <c:pt idx="156">
                  <c:v>-64.229995730000013</c:v>
                </c:pt>
                <c:pt idx="157">
                  <c:v>-64.180007929999988</c:v>
                </c:pt>
                <c:pt idx="158">
                  <c:v>-64.139999390000014</c:v>
                </c:pt>
                <c:pt idx="159">
                  <c:v>-64.089996339999999</c:v>
                </c:pt>
                <c:pt idx="160">
                  <c:v>-64.040008540000002</c:v>
                </c:pt>
                <c:pt idx="161">
                  <c:v>-63.990005489999987</c:v>
                </c:pt>
                <c:pt idx="162">
                  <c:v>-63.930007929999988</c:v>
                </c:pt>
                <c:pt idx="163">
                  <c:v>-63.880004880000001</c:v>
                </c:pt>
                <c:pt idx="164">
                  <c:v>-63.830001830000015</c:v>
                </c:pt>
                <c:pt idx="165">
                  <c:v>-63.77999878</c:v>
                </c:pt>
                <c:pt idx="166">
                  <c:v>-63.72000122</c:v>
                </c:pt>
                <c:pt idx="167">
                  <c:v>-63.669998170000014</c:v>
                </c:pt>
                <c:pt idx="168">
                  <c:v>-63.619995119999999</c:v>
                </c:pt>
                <c:pt idx="169">
                  <c:v>-63.559997559999999</c:v>
                </c:pt>
                <c:pt idx="170">
                  <c:v>-63.5</c:v>
                </c:pt>
                <c:pt idx="171">
                  <c:v>-63.449996950000013</c:v>
                </c:pt>
                <c:pt idx="172">
                  <c:v>-63.379989630000011</c:v>
                </c:pt>
                <c:pt idx="173">
                  <c:v>-63.319992070000012</c:v>
                </c:pt>
                <c:pt idx="174">
                  <c:v>-63.259994509999984</c:v>
                </c:pt>
                <c:pt idx="175">
                  <c:v>-63.199996949999985</c:v>
                </c:pt>
                <c:pt idx="176">
                  <c:v>-63.139999389999986</c:v>
                </c:pt>
                <c:pt idx="177">
                  <c:v>-63.079986579999996</c:v>
                </c:pt>
                <c:pt idx="178">
                  <c:v>-63.019989019999997</c:v>
                </c:pt>
                <c:pt idx="179">
                  <c:v>-62.959991459999998</c:v>
                </c:pt>
                <c:pt idx="180">
                  <c:v>-62.899993899999998</c:v>
                </c:pt>
                <c:pt idx="181">
                  <c:v>-62.829986579999996</c:v>
                </c:pt>
                <c:pt idx="182">
                  <c:v>-62.769989019999997</c:v>
                </c:pt>
                <c:pt idx="183">
                  <c:v>-62.709991459999998</c:v>
                </c:pt>
                <c:pt idx="184">
                  <c:v>-62.639999389999986</c:v>
                </c:pt>
                <c:pt idx="185">
                  <c:v>-62.579986579999996</c:v>
                </c:pt>
                <c:pt idx="186">
                  <c:v>-62.509994509999984</c:v>
                </c:pt>
                <c:pt idx="187">
                  <c:v>-62.439987190000011</c:v>
                </c:pt>
                <c:pt idx="188">
                  <c:v>-62.369995119999999</c:v>
                </c:pt>
                <c:pt idx="189">
                  <c:v>-62.299987799999997</c:v>
                </c:pt>
                <c:pt idx="190">
                  <c:v>-62.229995729999985</c:v>
                </c:pt>
                <c:pt idx="191">
                  <c:v>-62.159988410000011</c:v>
                </c:pt>
                <c:pt idx="192">
                  <c:v>-62.089996339999999</c:v>
                </c:pt>
                <c:pt idx="193">
                  <c:v>-62.019989019999997</c:v>
                </c:pt>
                <c:pt idx="194">
                  <c:v>-61.949996949999985</c:v>
                </c:pt>
                <c:pt idx="195">
                  <c:v>-61.869995119999999</c:v>
                </c:pt>
                <c:pt idx="196">
                  <c:v>-61.790008549999982</c:v>
                </c:pt>
                <c:pt idx="197">
                  <c:v>-61.72001647999997</c:v>
                </c:pt>
                <c:pt idx="198">
                  <c:v>-61.640014649999983</c:v>
                </c:pt>
                <c:pt idx="199">
                  <c:v>-61.560012819999997</c:v>
                </c:pt>
                <c:pt idx="200">
                  <c:v>-61.490020749999985</c:v>
                </c:pt>
                <c:pt idx="201">
                  <c:v>-61.41001891999997</c:v>
                </c:pt>
                <c:pt idx="202">
                  <c:v>-61.330017089999984</c:v>
                </c:pt>
                <c:pt idx="203">
                  <c:v>-61.250015259999969</c:v>
                </c:pt>
                <c:pt idx="204">
                  <c:v>-61.170013429999983</c:v>
                </c:pt>
                <c:pt idx="205">
                  <c:v>-61.090011599999997</c:v>
                </c:pt>
                <c:pt idx="206">
                  <c:v>-61.010009769999982</c:v>
                </c:pt>
                <c:pt idx="207">
                  <c:v>-60.930007939999996</c:v>
                </c:pt>
                <c:pt idx="208">
                  <c:v>-60.850006109999981</c:v>
                </c:pt>
                <c:pt idx="209">
                  <c:v>-60.760009769999982</c:v>
                </c:pt>
                <c:pt idx="210">
                  <c:v>-60.680007939999996</c:v>
                </c:pt>
                <c:pt idx="211">
                  <c:v>-60.590011599999997</c:v>
                </c:pt>
                <c:pt idx="212">
                  <c:v>-60.510009769999982</c:v>
                </c:pt>
                <c:pt idx="213">
                  <c:v>-60.410003659999973</c:v>
                </c:pt>
                <c:pt idx="214">
                  <c:v>-60.320007319999974</c:v>
                </c:pt>
                <c:pt idx="215">
                  <c:v>-60.230010979999975</c:v>
                </c:pt>
                <c:pt idx="216">
                  <c:v>-60.139999389999986</c:v>
                </c:pt>
                <c:pt idx="217">
                  <c:v>-60.050003049999987</c:v>
                </c:pt>
                <c:pt idx="218">
                  <c:v>-59.960006709999959</c:v>
                </c:pt>
                <c:pt idx="219">
                  <c:v>-59.87001036999996</c:v>
                </c:pt>
                <c:pt idx="220">
                  <c:v>-59.779998779999971</c:v>
                </c:pt>
                <c:pt idx="221">
                  <c:v>-59.690002439999972</c:v>
                </c:pt>
                <c:pt idx="222">
                  <c:v>-59.589996339999971</c:v>
                </c:pt>
                <c:pt idx="223">
                  <c:v>-59.499999999999972</c:v>
                </c:pt>
                <c:pt idx="224">
                  <c:v>-59.40000914999996</c:v>
                </c:pt>
                <c:pt idx="225">
                  <c:v>-59.309997559999971</c:v>
                </c:pt>
                <c:pt idx="226">
                  <c:v>-59.210006709999959</c:v>
                </c:pt>
                <c:pt idx="227">
                  <c:v>-59.110000609999986</c:v>
                </c:pt>
                <c:pt idx="228">
                  <c:v>-59.010009759999974</c:v>
                </c:pt>
                <c:pt idx="229">
                  <c:v>-58.910003659999973</c:v>
                </c:pt>
                <c:pt idx="230">
                  <c:v>-58.809997559999971</c:v>
                </c:pt>
                <c:pt idx="231">
                  <c:v>-58.710006709999959</c:v>
                </c:pt>
                <c:pt idx="232">
                  <c:v>-58.59999085000004</c:v>
                </c:pt>
                <c:pt idx="233">
                  <c:v>-58.500000000000028</c:v>
                </c:pt>
                <c:pt idx="234">
                  <c:v>-58.389999390000014</c:v>
                </c:pt>
                <c:pt idx="235">
                  <c:v>-58.289993290000041</c:v>
                </c:pt>
                <c:pt idx="236">
                  <c:v>-58.189987190000039</c:v>
                </c:pt>
                <c:pt idx="237">
                  <c:v>-58.079986580000025</c:v>
                </c:pt>
                <c:pt idx="238">
                  <c:v>-57.970001220000029</c:v>
                </c:pt>
                <c:pt idx="239">
                  <c:v>-57.869995120000027</c:v>
                </c:pt>
                <c:pt idx="240">
                  <c:v>-57.759994510000013</c:v>
                </c:pt>
                <c:pt idx="241">
                  <c:v>-57.649993900000027</c:v>
                </c:pt>
                <c:pt idx="242">
                  <c:v>-57.539993290000041</c:v>
                </c:pt>
                <c:pt idx="243">
                  <c:v>-57.429992680000026</c:v>
                </c:pt>
                <c:pt idx="244">
                  <c:v>-57.31999207000004</c:v>
                </c:pt>
                <c:pt idx="245">
                  <c:v>-57.209991460000026</c:v>
                </c:pt>
                <c:pt idx="246">
                  <c:v>-57.09999085000004</c:v>
                </c:pt>
                <c:pt idx="247">
                  <c:v>-56.979995730000013</c:v>
                </c:pt>
                <c:pt idx="248">
                  <c:v>-56.869995120000027</c:v>
                </c:pt>
                <c:pt idx="249">
                  <c:v>-56.759994510000013</c:v>
                </c:pt>
                <c:pt idx="250">
                  <c:v>-56.639999390000014</c:v>
                </c:pt>
                <c:pt idx="251">
                  <c:v>-56.519989020000025</c:v>
                </c:pt>
                <c:pt idx="252">
                  <c:v>-56.409988410000039</c:v>
                </c:pt>
                <c:pt idx="253">
                  <c:v>-56.289993290000041</c:v>
                </c:pt>
                <c:pt idx="254">
                  <c:v>-56.169998170000014</c:v>
                </c:pt>
                <c:pt idx="255">
                  <c:v>-56.049987800000025</c:v>
                </c:pt>
                <c:pt idx="256">
                  <c:v>-55.929992680000026</c:v>
                </c:pt>
                <c:pt idx="257">
                  <c:v>-55.809997560000028</c:v>
                </c:pt>
                <c:pt idx="258">
                  <c:v>-55.689987190000039</c:v>
                </c:pt>
                <c:pt idx="259">
                  <c:v>-55.56999207000004</c:v>
                </c:pt>
                <c:pt idx="260">
                  <c:v>-55.439987190000039</c:v>
                </c:pt>
                <c:pt idx="261">
                  <c:v>-55.330001829999986</c:v>
                </c:pt>
                <c:pt idx="262">
                  <c:v>-55.210006709999959</c:v>
                </c:pt>
                <c:pt idx="263">
                  <c:v>-55.080001829999986</c:v>
                </c:pt>
                <c:pt idx="264">
                  <c:v>-54.949996949999985</c:v>
                </c:pt>
                <c:pt idx="265">
                  <c:v>-54.830001829999986</c:v>
                </c:pt>
                <c:pt idx="266">
                  <c:v>-54.699996949999985</c:v>
                </c:pt>
                <c:pt idx="267">
                  <c:v>-54.570007319999974</c:v>
                </c:pt>
                <c:pt idx="268">
                  <c:v>-54.440002439999972</c:v>
                </c:pt>
                <c:pt idx="269">
                  <c:v>-54.309997559999971</c:v>
                </c:pt>
                <c:pt idx="270">
                  <c:v>-54.18000792999996</c:v>
                </c:pt>
                <c:pt idx="271">
                  <c:v>-54.050003049999987</c:v>
                </c:pt>
                <c:pt idx="272">
                  <c:v>-53.910003659999973</c:v>
                </c:pt>
                <c:pt idx="273">
                  <c:v>-53.790008549999982</c:v>
                </c:pt>
                <c:pt idx="274">
                  <c:v>-53.66001891999997</c:v>
                </c:pt>
                <c:pt idx="275">
                  <c:v>-53.520019529999985</c:v>
                </c:pt>
                <c:pt idx="276">
                  <c:v>-53.390014649999983</c:v>
                </c:pt>
                <c:pt idx="277">
                  <c:v>-53.250015259999969</c:v>
                </c:pt>
                <c:pt idx="278">
                  <c:v>-53.110015869999984</c:v>
                </c:pt>
                <c:pt idx="279">
                  <c:v>-52.97001647999997</c:v>
                </c:pt>
                <c:pt idx="280">
                  <c:v>-52.839996339999999</c:v>
                </c:pt>
                <c:pt idx="281">
                  <c:v>-52.699996949999985</c:v>
                </c:pt>
                <c:pt idx="282">
                  <c:v>-52.559997559999999</c:v>
                </c:pt>
                <c:pt idx="283">
                  <c:v>-52.419998169999985</c:v>
                </c:pt>
                <c:pt idx="284">
                  <c:v>-52.27999878</c:v>
                </c:pt>
                <c:pt idx="285">
                  <c:v>-52.139999389999986</c:v>
                </c:pt>
                <c:pt idx="286">
                  <c:v>-52</c:v>
                </c:pt>
                <c:pt idx="287">
                  <c:v>-51.860000610000014</c:v>
                </c:pt>
                <c:pt idx="288">
                  <c:v>-51.710006709999988</c:v>
                </c:pt>
                <c:pt idx="289">
                  <c:v>-51.570007320000002</c:v>
                </c:pt>
                <c:pt idx="290">
                  <c:v>-51.419998170000014</c:v>
                </c:pt>
                <c:pt idx="291">
                  <c:v>-51.29000855000001</c:v>
                </c:pt>
                <c:pt idx="292">
                  <c:v>-51.140014650000012</c:v>
                </c:pt>
                <c:pt idx="293">
                  <c:v>-50.990005500000024</c:v>
                </c:pt>
                <c:pt idx="294">
                  <c:v>-50.840011600000025</c:v>
                </c:pt>
                <c:pt idx="295">
                  <c:v>-50.690017699999999</c:v>
                </c:pt>
                <c:pt idx="296">
                  <c:v>-50.549987800000025</c:v>
                </c:pt>
                <c:pt idx="297">
                  <c:v>-50.389984140000024</c:v>
                </c:pt>
                <c:pt idx="298">
                  <c:v>-50.239990240000026</c:v>
                </c:pt>
                <c:pt idx="299">
                  <c:v>-50.089996340000027</c:v>
                </c:pt>
                <c:pt idx="300">
                  <c:v>-49.940002439999972</c:v>
                </c:pt>
                <c:pt idx="301">
                  <c:v>-49.790008539999974</c:v>
                </c:pt>
                <c:pt idx="302">
                  <c:v>-49.630004879999973</c:v>
                </c:pt>
                <c:pt idx="303">
                  <c:v>-49.479995729999985</c:v>
                </c:pt>
                <c:pt idx="304">
                  <c:v>-49.330017089999984</c:v>
                </c:pt>
                <c:pt idx="305">
                  <c:v>-49.170013429999983</c:v>
                </c:pt>
                <c:pt idx="306">
                  <c:v>-49.010009769999982</c:v>
                </c:pt>
                <c:pt idx="307">
                  <c:v>-48.850006109999981</c:v>
                </c:pt>
                <c:pt idx="308">
                  <c:v>-48.699996939999977</c:v>
                </c:pt>
                <c:pt idx="309">
                  <c:v>-48.539993279999976</c:v>
                </c:pt>
                <c:pt idx="310">
                  <c:v>-48.379989620000003</c:v>
                </c:pt>
                <c:pt idx="311">
                  <c:v>-48.22000122</c:v>
                </c:pt>
                <c:pt idx="312">
                  <c:v>-48.059997559999999</c:v>
                </c:pt>
                <c:pt idx="313">
                  <c:v>-47.889999390000014</c:v>
                </c:pt>
                <c:pt idx="314">
                  <c:v>-47.740005500000024</c:v>
                </c:pt>
                <c:pt idx="315">
                  <c:v>-47.57000733000001</c:v>
                </c:pt>
                <c:pt idx="316">
                  <c:v>-47.410003670000009</c:v>
                </c:pt>
                <c:pt idx="317">
                  <c:v>-47.249984740000031</c:v>
                </c:pt>
                <c:pt idx="318">
                  <c:v>-47.079986570000017</c:v>
                </c:pt>
                <c:pt idx="319">
                  <c:v>-46.909988400000032</c:v>
                </c:pt>
                <c:pt idx="320">
                  <c:v>-46.750000000000028</c:v>
                </c:pt>
                <c:pt idx="321">
                  <c:v>-46.580001830000015</c:v>
                </c:pt>
                <c:pt idx="322">
                  <c:v>-46.410003660000029</c:v>
                </c:pt>
                <c:pt idx="323">
                  <c:v>-46.250015249999961</c:v>
                </c:pt>
                <c:pt idx="324">
                  <c:v>-46.070007319999974</c:v>
                </c:pt>
                <c:pt idx="325">
                  <c:v>-45.909988399999975</c:v>
                </c:pt>
                <c:pt idx="326">
                  <c:v>-45.729980469999987</c:v>
                </c:pt>
                <c:pt idx="327">
                  <c:v>-45.559982300000001</c:v>
                </c:pt>
                <c:pt idx="328">
                  <c:v>-45.389999389999986</c:v>
                </c:pt>
                <c:pt idx="329">
                  <c:v>-45.22000122</c:v>
                </c:pt>
                <c:pt idx="330">
                  <c:v>-45.039993290000012</c:v>
                </c:pt>
                <c:pt idx="331">
                  <c:v>-44.870010369999989</c:v>
                </c:pt>
                <c:pt idx="332">
                  <c:v>-44.690002440000001</c:v>
                </c:pt>
                <c:pt idx="333">
                  <c:v>-44.519989010000018</c:v>
                </c:pt>
                <c:pt idx="334">
                  <c:v>-44.33998108000003</c:v>
                </c:pt>
                <c:pt idx="335">
                  <c:v>-44.169998170000014</c:v>
                </c:pt>
                <c:pt idx="336">
                  <c:v>-43.989990240000026</c:v>
                </c:pt>
                <c:pt idx="337">
                  <c:v>-43.810012809999961</c:v>
                </c:pt>
                <c:pt idx="338">
                  <c:v>-43.630004879999973</c:v>
                </c:pt>
                <c:pt idx="339">
                  <c:v>-43.450012199999975</c:v>
                </c:pt>
                <c:pt idx="340">
                  <c:v>-43.269989009999989</c:v>
                </c:pt>
                <c:pt idx="341">
                  <c:v>-43.079986569999988</c:v>
                </c:pt>
                <c:pt idx="342">
                  <c:v>-42.909988410000011</c:v>
                </c:pt>
                <c:pt idx="343">
                  <c:v>-42.72000122</c:v>
                </c:pt>
                <c:pt idx="344">
                  <c:v>-42.540008540000002</c:v>
                </c:pt>
                <c:pt idx="345">
                  <c:v>-42.350006100000002</c:v>
                </c:pt>
                <c:pt idx="346">
                  <c:v>-42.170013430000012</c:v>
                </c:pt>
                <c:pt idx="347">
                  <c:v>-41.980010990000011</c:v>
                </c:pt>
                <c:pt idx="348">
                  <c:v>-41.799987800000025</c:v>
                </c:pt>
                <c:pt idx="349">
                  <c:v>-41.610000610000014</c:v>
                </c:pt>
                <c:pt idx="350">
                  <c:v>-41.419998169999985</c:v>
                </c:pt>
                <c:pt idx="351">
                  <c:v>-41.230010979999975</c:v>
                </c:pt>
                <c:pt idx="352">
                  <c:v>-41.040008549999982</c:v>
                </c:pt>
                <c:pt idx="353">
                  <c:v>-40.850006109999981</c:v>
                </c:pt>
                <c:pt idx="354">
                  <c:v>-40.659988410000011</c:v>
                </c:pt>
                <c:pt idx="355">
                  <c:v>-40.459991459999998</c:v>
                </c:pt>
                <c:pt idx="356">
                  <c:v>-40.270004269999987</c:v>
                </c:pt>
                <c:pt idx="357">
                  <c:v>-40.090011600000025</c:v>
                </c:pt>
                <c:pt idx="358">
                  <c:v>-39.890014650000012</c:v>
                </c:pt>
                <c:pt idx="359">
                  <c:v>-39.699996950000013</c:v>
                </c:pt>
                <c:pt idx="360">
                  <c:v>-39.489990240000026</c:v>
                </c:pt>
                <c:pt idx="361">
                  <c:v>-39.300003049999958</c:v>
                </c:pt>
                <c:pt idx="362">
                  <c:v>-39.100006099999973</c:v>
                </c:pt>
                <c:pt idx="363">
                  <c:v>-38.910003669999981</c:v>
                </c:pt>
                <c:pt idx="364">
                  <c:v>-38.700012209999983</c:v>
                </c:pt>
                <c:pt idx="365">
                  <c:v>-38.509994499999976</c:v>
                </c:pt>
                <c:pt idx="366">
                  <c:v>-38.309997559999999</c:v>
                </c:pt>
                <c:pt idx="367">
                  <c:v>-38.110000609999986</c:v>
                </c:pt>
                <c:pt idx="368">
                  <c:v>-37.910003670000009</c:v>
                </c:pt>
                <c:pt idx="369">
                  <c:v>-37.700012210000011</c:v>
                </c:pt>
                <c:pt idx="370">
                  <c:v>-37.499984740000031</c:v>
                </c:pt>
                <c:pt idx="371">
                  <c:v>-37.289993280000004</c:v>
                </c:pt>
                <c:pt idx="372">
                  <c:v>-37.089996340000027</c:v>
                </c:pt>
                <c:pt idx="373">
                  <c:v>-36.890014639999976</c:v>
                </c:pt>
                <c:pt idx="374">
                  <c:v>-36.680007929999988</c:v>
                </c:pt>
                <c:pt idx="375">
                  <c:v>-36.479980469999987</c:v>
                </c:pt>
                <c:pt idx="376">
                  <c:v>-36.270004269999987</c:v>
                </c:pt>
                <c:pt idx="377">
                  <c:v>-36.059997559999999</c:v>
                </c:pt>
                <c:pt idx="378">
                  <c:v>-35.850006100000002</c:v>
                </c:pt>
                <c:pt idx="379">
                  <c:v>-35.640014640000004</c:v>
                </c:pt>
                <c:pt idx="380">
                  <c:v>-35.429992670000019</c:v>
                </c:pt>
                <c:pt idx="381">
                  <c:v>-35.220001220000029</c:v>
                </c:pt>
                <c:pt idx="382">
                  <c:v>-35.000000000000028</c:v>
                </c:pt>
                <c:pt idx="383">
                  <c:v>-34.800003049999987</c:v>
                </c:pt>
                <c:pt idx="384">
                  <c:v>-34.589981080000001</c:v>
                </c:pt>
                <c:pt idx="385">
                  <c:v>-34.369979860000001</c:v>
                </c:pt>
                <c:pt idx="386">
                  <c:v>-34.149993900000027</c:v>
                </c:pt>
                <c:pt idx="387">
                  <c:v>-33.940002440000001</c:v>
                </c:pt>
                <c:pt idx="388">
                  <c:v>-33.720001220000029</c:v>
                </c:pt>
                <c:pt idx="389">
                  <c:v>-33.510009770000011</c:v>
                </c:pt>
                <c:pt idx="390">
                  <c:v>-33.290008550000039</c:v>
                </c:pt>
                <c:pt idx="391">
                  <c:v>-33.07000733000001</c:v>
                </c:pt>
                <c:pt idx="392">
                  <c:v>-32.850006099999973</c:v>
                </c:pt>
                <c:pt idx="393">
                  <c:v>-32.630004890000009</c:v>
                </c:pt>
                <c:pt idx="394">
                  <c:v>-32.419982909999987</c:v>
                </c:pt>
                <c:pt idx="395">
                  <c:v>-32.190002450000009</c:v>
                </c:pt>
                <c:pt idx="396">
                  <c:v>-31.970001220000029</c:v>
                </c:pt>
                <c:pt idx="397">
                  <c:v>-31.75</c:v>
                </c:pt>
                <c:pt idx="398">
                  <c:v>-31.520019530000013</c:v>
                </c:pt>
                <c:pt idx="399">
                  <c:v>-31.299987800000054</c:v>
                </c:pt>
                <c:pt idx="400">
                  <c:v>-31.070007319999945</c:v>
                </c:pt>
                <c:pt idx="401">
                  <c:v>-30.839996339999971</c:v>
                </c:pt>
                <c:pt idx="402">
                  <c:v>-30.620025639999994</c:v>
                </c:pt>
                <c:pt idx="403">
                  <c:v>-30.389984130000016</c:v>
                </c:pt>
                <c:pt idx="404">
                  <c:v>-30.160003659999973</c:v>
                </c:pt>
                <c:pt idx="405">
                  <c:v>-29.929992679999998</c:v>
                </c:pt>
                <c:pt idx="406">
                  <c:v>-29.700012210000011</c:v>
                </c:pt>
                <c:pt idx="407">
                  <c:v>-29.460021980000022</c:v>
                </c:pt>
                <c:pt idx="408">
                  <c:v>-29.239990229999989</c:v>
                </c:pt>
                <c:pt idx="409">
                  <c:v>-29.010009770000011</c:v>
                </c:pt>
                <c:pt idx="410">
                  <c:v>-28.769989010000018</c:v>
                </c:pt>
                <c:pt idx="411">
                  <c:v>-28.540008539999974</c:v>
                </c:pt>
                <c:pt idx="412">
                  <c:v>-28.299987789999989</c:v>
                </c:pt>
                <c:pt idx="413">
                  <c:v>-28.059997559999999</c:v>
                </c:pt>
                <c:pt idx="414">
                  <c:v>-27.829986570000017</c:v>
                </c:pt>
                <c:pt idx="415">
                  <c:v>-27.589996330000019</c:v>
                </c:pt>
                <c:pt idx="416">
                  <c:v>-27.35000610000003</c:v>
                </c:pt>
                <c:pt idx="417">
                  <c:v>-27.109985350000045</c:v>
                </c:pt>
                <c:pt idx="418">
                  <c:v>-26.880004880000001</c:v>
                </c:pt>
                <c:pt idx="419">
                  <c:v>-26.630004880000001</c:v>
                </c:pt>
                <c:pt idx="420">
                  <c:v>-26.390014639999947</c:v>
                </c:pt>
                <c:pt idx="421">
                  <c:v>-26.159973139999977</c:v>
                </c:pt>
                <c:pt idx="422">
                  <c:v>-25.909973139999977</c:v>
                </c:pt>
                <c:pt idx="423">
                  <c:v>-25.669982909999987</c:v>
                </c:pt>
                <c:pt idx="424">
                  <c:v>-25.420013419999975</c:v>
                </c:pt>
                <c:pt idx="425">
                  <c:v>-25.170013419999975</c:v>
                </c:pt>
                <c:pt idx="426">
                  <c:v>-24.930023189999986</c:v>
                </c:pt>
                <c:pt idx="427">
                  <c:v>-24.690002440000001</c:v>
                </c:pt>
                <c:pt idx="428">
                  <c:v>-24.429992680000055</c:v>
                </c:pt>
                <c:pt idx="429">
                  <c:v>-24.190002440000001</c:v>
                </c:pt>
                <c:pt idx="430">
                  <c:v>-23.940002440000001</c:v>
                </c:pt>
                <c:pt idx="431">
                  <c:v>-23.690002440000001</c:v>
                </c:pt>
                <c:pt idx="432">
                  <c:v>-23.440002450000009</c:v>
                </c:pt>
                <c:pt idx="433">
                  <c:v>-23.190002440000001</c:v>
                </c:pt>
                <c:pt idx="434">
                  <c:v>-22.92999266999999</c:v>
                </c:pt>
                <c:pt idx="435">
                  <c:v>-22.680023199999994</c:v>
                </c:pt>
                <c:pt idx="436">
                  <c:v>-22.429992679999998</c:v>
                </c:pt>
                <c:pt idx="437">
                  <c:v>-22.169982920000052</c:v>
                </c:pt>
                <c:pt idx="438">
                  <c:v>-21.920013429999983</c:v>
                </c:pt>
                <c:pt idx="439">
                  <c:v>-21.670013429999983</c:v>
                </c:pt>
                <c:pt idx="440">
                  <c:v>-21.410003669999981</c:v>
                </c:pt>
                <c:pt idx="441">
                  <c:v>-21.149993889999962</c:v>
                </c:pt>
                <c:pt idx="442">
                  <c:v>-20.899993900000027</c:v>
                </c:pt>
                <c:pt idx="443">
                  <c:v>-20.630004880000001</c:v>
                </c:pt>
                <c:pt idx="444">
                  <c:v>-20.369995119999999</c:v>
                </c:pt>
                <c:pt idx="445">
                  <c:v>-20.119995109999991</c:v>
                </c:pt>
                <c:pt idx="446">
                  <c:v>-19.849975580000034</c:v>
                </c:pt>
                <c:pt idx="447">
                  <c:v>-19.589996340000027</c:v>
                </c:pt>
                <c:pt idx="448">
                  <c:v>-19.330017079999948</c:v>
                </c:pt>
                <c:pt idx="449">
                  <c:v>-19.069976800000006</c:v>
                </c:pt>
                <c:pt idx="450">
                  <c:v>-18.799987789999989</c:v>
                </c:pt>
                <c:pt idx="451">
                  <c:v>-18.540008549999982</c:v>
                </c:pt>
                <c:pt idx="452">
                  <c:v>-18.270019530000013</c:v>
                </c:pt>
                <c:pt idx="453">
                  <c:v>-18</c:v>
                </c:pt>
                <c:pt idx="454">
                  <c:v>-17.739990229999989</c:v>
                </c:pt>
                <c:pt idx="455">
                  <c:v>-17.470001220000029</c:v>
                </c:pt>
                <c:pt idx="456">
                  <c:v>-17.199981690000016</c:v>
                </c:pt>
                <c:pt idx="457">
                  <c:v>-16.92999266999999</c:v>
                </c:pt>
                <c:pt idx="458">
                  <c:v>-16.659973139999977</c:v>
                </c:pt>
                <c:pt idx="459">
                  <c:v>-16.389984130000016</c:v>
                </c:pt>
                <c:pt idx="460">
                  <c:v>-16.119995119999999</c:v>
                </c:pt>
                <c:pt idx="461">
                  <c:v>-15.850006099999973</c:v>
                </c:pt>
                <c:pt idx="462">
                  <c:v>-15.570007320000002</c:v>
                </c:pt>
                <c:pt idx="463">
                  <c:v>-15.300018309999984</c:v>
                </c:pt>
                <c:pt idx="464">
                  <c:v>-15.010009770000011</c:v>
                </c:pt>
                <c:pt idx="465">
                  <c:v>-14.739990240000054</c:v>
                </c:pt>
                <c:pt idx="466">
                  <c:v>-14.470001219999972</c:v>
                </c:pt>
                <c:pt idx="467">
                  <c:v>-14.17999266999999</c:v>
                </c:pt>
                <c:pt idx="468">
                  <c:v>-13.910003659999973</c:v>
                </c:pt>
                <c:pt idx="469">
                  <c:v>-13.620025639999994</c:v>
                </c:pt>
                <c:pt idx="470">
                  <c:v>-13.350006109999981</c:v>
                </c:pt>
                <c:pt idx="471">
                  <c:v>-13.059997559999999</c:v>
                </c:pt>
                <c:pt idx="472">
                  <c:v>-12.779998780000028</c:v>
                </c:pt>
                <c:pt idx="473">
                  <c:v>-12.489990229999989</c:v>
                </c:pt>
                <c:pt idx="474">
                  <c:v>-12.210021980000022</c:v>
                </c:pt>
                <c:pt idx="475">
                  <c:v>-11.929992679999998</c:v>
                </c:pt>
                <c:pt idx="476">
                  <c:v>-11.639984140000024</c:v>
                </c:pt>
                <c:pt idx="477">
                  <c:v>-11.360015869999984</c:v>
                </c:pt>
                <c:pt idx="478">
                  <c:v>-11.070007319999945</c:v>
                </c:pt>
                <c:pt idx="479">
                  <c:v>-10.779998779999971</c:v>
                </c:pt>
                <c:pt idx="480">
                  <c:v>-10.490020759999993</c:v>
                </c:pt>
                <c:pt idx="481">
                  <c:v>-10.199981690000016</c:v>
                </c:pt>
                <c:pt idx="482">
                  <c:v>-9.9100036599999726</c:v>
                </c:pt>
                <c:pt idx="483">
                  <c:v>-9.6199951199999987</c:v>
                </c:pt>
                <c:pt idx="484">
                  <c:v>-9.320007320000002</c:v>
                </c:pt>
                <c:pt idx="485">
                  <c:v>-9.0299987800000281</c:v>
                </c:pt>
                <c:pt idx="486">
                  <c:v>-8.7400207599999931</c:v>
                </c:pt>
                <c:pt idx="487">
                  <c:v>-8.4499816900000155</c:v>
                </c:pt>
                <c:pt idx="488">
                  <c:v>-8.1399841300000162</c:v>
                </c:pt>
                <c:pt idx="489">
                  <c:v>-7.8500061000000301</c:v>
                </c:pt>
                <c:pt idx="490">
                  <c:v>-7.5599975499999914</c:v>
                </c:pt>
                <c:pt idx="491">
                  <c:v>-7.2600097599999458</c:v>
                </c:pt>
                <c:pt idx="492">
                  <c:v>-6.9599914499999613</c:v>
                </c:pt>
                <c:pt idx="493">
                  <c:v>-6.6599731399999769</c:v>
                </c:pt>
                <c:pt idx="494">
                  <c:v>-6.3699951199999987</c:v>
                </c:pt>
                <c:pt idx="495">
                  <c:v>-6.070007320000002</c:v>
                </c:pt>
                <c:pt idx="496">
                  <c:v>-5.7600097600000026</c:v>
                </c:pt>
                <c:pt idx="497">
                  <c:v>-5.4599914500000182</c:v>
                </c:pt>
                <c:pt idx="498">
                  <c:v>-5.1699829100000443</c:v>
                </c:pt>
                <c:pt idx="499">
                  <c:v>-4.8599853500000449</c:v>
                </c:pt>
                <c:pt idx="500">
                  <c:v>-4.5599975599999993</c:v>
                </c:pt>
                <c:pt idx="501">
                  <c:v>-4.2599792500000149</c:v>
                </c:pt>
                <c:pt idx="502">
                  <c:v>-3.9499816900000155</c:v>
                </c:pt>
                <c:pt idx="503">
                  <c:v>-3.6399841300000162</c:v>
                </c:pt>
                <c:pt idx="504">
                  <c:v>-3.3399963400000274</c:v>
                </c:pt>
                <c:pt idx="505">
                  <c:v>-3.0400085500000387</c:v>
                </c:pt>
                <c:pt idx="506">
                  <c:v>-2.7299804700000436</c:v>
                </c:pt>
                <c:pt idx="507">
                  <c:v>-2.4199829100000443</c:v>
                </c:pt>
                <c:pt idx="508">
                  <c:v>-2.1100158699999838</c:v>
                </c:pt>
                <c:pt idx="509">
                  <c:v>-1.8000183099999845</c:v>
                </c:pt>
                <c:pt idx="510">
                  <c:v>-1.5</c:v>
                </c:pt>
                <c:pt idx="511">
                  <c:v>-1.1900024400000007</c:v>
                </c:pt>
                <c:pt idx="512">
                  <c:v>-0.88000489000000925</c:v>
                </c:pt>
                <c:pt idx="513">
                  <c:v>-0.56997681000001421</c:v>
                </c:pt>
                <c:pt idx="514">
                  <c:v>-0.2600097599999458</c:v>
                </c:pt>
                <c:pt idx="515">
                  <c:v>4.9987790000045607E-2</c:v>
                </c:pt>
                <c:pt idx="516">
                  <c:v>0.36999511999999868</c:v>
                </c:pt>
                <c:pt idx="517">
                  <c:v>0.66998290999998744</c:v>
                </c:pt>
                <c:pt idx="518">
                  <c:v>0.98001098999998248</c:v>
                </c:pt>
                <c:pt idx="519">
                  <c:v>1.2999877899999888</c:v>
                </c:pt>
                <c:pt idx="520">
                  <c:v>1.6099853600000529</c:v>
                </c:pt>
                <c:pt idx="521">
                  <c:v>1.9300231999999937</c:v>
                </c:pt>
                <c:pt idx="522">
                  <c:v>2.2399902299999894</c:v>
                </c:pt>
                <c:pt idx="523">
                  <c:v>2.5500183099999845</c:v>
                </c:pt>
                <c:pt idx="524">
                  <c:v>2.8699951199999987</c:v>
                </c:pt>
                <c:pt idx="525">
                  <c:v>3.1900024400000007</c:v>
                </c:pt>
                <c:pt idx="526">
                  <c:v>3.5100097700000106</c:v>
                </c:pt>
                <c:pt idx="527">
                  <c:v>3.8300170900000126</c:v>
                </c:pt>
                <c:pt idx="528">
                  <c:v>4.1399841300000162</c:v>
                </c:pt>
                <c:pt idx="529">
                  <c:v>4.4599914499999613</c:v>
                </c:pt>
                <c:pt idx="530">
                  <c:v>4.7900085500000387</c:v>
                </c:pt>
                <c:pt idx="531">
                  <c:v>5.1099853500000449</c:v>
                </c:pt>
                <c:pt idx="532">
                  <c:v>5.4199829099999874</c:v>
                </c:pt>
                <c:pt idx="533">
                  <c:v>5.75</c:v>
                </c:pt>
                <c:pt idx="534">
                  <c:v>6.0800170799999478</c:v>
                </c:pt>
                <c:pt idx="535">
                  <c:v>6.3899841300000162</c:v>
                </c:pt>
                <c:pt idx="536">
                  <c:v>6.7200012300000367</c:v>
                </c:pt>
                <c:pt idx="537">
                  <c:v>7.0499877899999888</c:v>
                </c:pt>
                <c:pt idx="538">
                  <c:v>7.3700256399999944</c:v>
                </c:pt>
                <c:pt idx="539">
                  <c:v>7.7000122099999544</c:v>
                </c:pt>
                <c:pt idx="540">
                  <c:v>8.0200195300000132</c:v>
                </c:pt>
                <c:pt idx="541">
                  <c:v>8.3500060999999732</c:v>
                </c:pt>
                <c:pt idx="542">
                  <c:v>8.6700134299999831</c:v>
                </c:pt>
                <c:pt idx="543">
                  <c:v>9.0100097599999458</c:v>
                </c:pt>
                <c:pt idx="544">
                  <c:v>9.3300170900000126</c:v>
                </c:pt>
                <c:pt idx="545">
                  <c:v>9.6600036600000294</c:v>
                </c:pt>
                <c:pt idx="546">
                  <c:v>9.9899902299999894</c:v>
                </c:pt>
                <c:pt idx="547">
                  <c:v>10.309997559999999</c:v>
                </c:pt>
                <c:pt idx="548">
                  <c:v>10.649993890000019</c:v>
                </c:pt>
                <c:pt idx="549">
                  <c:v>10.980010989999982</c:v>
                </c:pt>
                <c:pt idx="550">
                  <c:v>11.309997549999991</c:v>
                </c:pt>
                <c:pt idx="551">
                  <c:v>11.629974360000006</c:v>
                </c:pt>
                <c:pt idx="552">
                  <c:v>11.970001219999972</c:v>
                </c:pt>
                <c:pt idx="553">
                  <c:v>12.309997549999991</c:v>
                </c:pt>
                <c:pt idx="554">
                  <c:v>12.640014649999955</c:v>
                </c:pt>
                <c:pt idx="555">
                  <c:v>12.970001220000029</c:v>
                </c:pt>
                <c:pt idx="556">
                  <c:v>13.299987799999997</c:v>
                </c:pt>
                <c:pt idx="557">
                  <c:v>13.640014649999955</c:v>
                </c:pt>
                <c:pt idx="558">
                  <c:v>13.970001220000029</c:v>
                </c:pt>
                <c:pt idx="559">
                  <c:v>14.299987799999997</c:v>
                </c:pt>
                <c:pt idx="560">
                  <c:v>14.640014639999947</c:v>
                </c:pt>
                <c:pt idx="561">
                  <c:v>14.979980470000044</c:v>
                </c:pt>
                <c:pt idx="562">
                  <c:v>15.32000733000001</c:v>
                </c:pt>
                <c:pt idx="563">
                  <c:v>15.660003659999973</c:v>
                </c:pt>
                <c:pt idx="564">
                  <c:v>15.989990229999989</c:v>
                </c:pt>
                <c:pt idx="565">
                  <c:v>16.329986570000017</c:v>
                </c:pt>
                <c:pt idx="566">
                  <c:v>16.670013429999983</c:v>
                </c:pt>
                <c:pt idx="567">
                  <c:v>17.019989020000025</c:v>
                </c:pt>
                <c:pt idx="568">
                  <c:v>17.360015869999984</c:v>
                </c:pt>
                <c:pt idx="569">
                  <c:v>17.700012210000011</c:v>
                </c:pt>
                <c:pt idx="570">
                  <c:v>18.040008550000039</c:v>
                </c:pt>
                <c:pt idx="571">
                  <c:v>18.380004890000009</c:v>
                </c:pt>
                <c:pt idx="572">
                  <c:v>18.730010979999975</c:v>
                </c:pt>
                <c:pt idx="573">
                  <c:v>19.069976800000006</c:v>
                </c:pt>
                <c:pt idx="574">
                  <c:v>19.419982909999987</c:v>
                </c:pt>
                <c:pt idx="575">
                  <c:v>19.760009770000011</c:v>
                </c:pt>
                <c:pt idx="576">
                  <c:v>20.100006110000038</c:v>
                </c:pt>
                <c:pt idx="577">
                  <c:v>20.449981690000016</c:v>
                </c:pt>
                <c:pt idx="578">
                  <c:v>20.789978030000043</c:v>
                </c:pt>
                <c:pt idx="579">
                  <c:v>21.140014650000012</c:v>
                </c:pt>
                <c:pt idx="580">
                  <c:v>21.489990229999989</c:v>
                </c:pt>
                <c:pt idx="581">
                  <c:v>21.840026860000023</c:v>
                </c:pt>
                <c:pt idx="582">
                  <c:v>22.17999266999999</c:v>
                </c:pt>
                <c:pt idx="583">
                  <c:v>22.529998780000028</c:v>
                </c:pt>
                <c:pt idx="584">
                  <c:v>22.880004880000001</c:v>
                </c:pt>
                <c:pt idx="585">
                  <c:v>23.220001220000029</c:v>
                </c:pt>
                <c:pt idx="586">
                  <c:v>23.580017090000013</c:v>
                </c:pt>
                <c:pt idx="587">
                  <c:v>23.930023199999994</c:v>
                </c:pt>
                <c:pt idx="588">
                  <c:v>24.270019530000013</c:v>
                </c:pt>
                <c:pt idx="589">
                  <c:v>24.620025639999994</c:v>
                </c:pt>
                <c:pt idx="590">
                  <c:v>24.970001220000029</c:v>
                </c:pt>
                <c:pt idx="591">
                  <c:v>25.329986580000025</c:v>
                </c:pt>
                <c:pt idx="592">
                  <c:v>25.679992680000055</c:v>
                </c:pt>
                <c:pt idx="593">
                  <c:v>26.029998779999971</c:v>
                </c:pt>
                <c:pt idx="594">
                  <c:v>26.389984130000016</c:v>
                </c:pt>
                <c:pt idx="595">
                  <c:v>26.739990229999989</c:v>
                </c:pt>
                <c:pt idx="596">
                  <c:v>27.089996339999971</c:v>
                </c:pt>
                <c:pt idx="597">
                  <c:v>27.450012210000011</c:v>
                </c:pt>
                <c:pt idx="598">
                  <c:v>27.799987800000054</c:v>
                </c:pt>
                <c:pt idx="599">
                  <c:v>28.149993900000027</c:v>
                </c:pt>
                <c:pt idx="600">
                  <c:v>28.510009770000011</c:v>
                </c:pt>
                <c:pt idx="601">
                  <c:v>28.869995119999999</c:v>
                </c:pt>
                <c:pt idx="602">
                  <c:v>29.209991450000018</c:v>
                </c:pt>
                <c:pt idx="603">
                  <c:v>29.569976800000006</c:v>
                </c:pt>
                <c:pt idx="604">
                  <c:v>29.929992679999998</c:v>
                </c:pt>
                <c:pt idx="605">
                  <c:v>30.279998779999971</c:v>
                </c:pt>
                <c:pt idx="606">
                  <c:v>30.650024420000022</c:v>
                </c:pt>
                <c:pt idx="607">
                  <c:v>31</c:v>
                </c:pt>
                <c:pt idx="608">
                  <c:v>31.350006099999973</c:v>
                </c:pt>
                <c:pt idx="609">
                  <c:v>31.720001220000029</c:v>
                </c:pt>
                <c:pt idx="610">
                  <c:v>32.069976800000006</c:v>
                </c:pt>
                <c:pt idx="611">
                  <c:v>32.430023199999994</c:v>
                </c:pt>
                <c:pt idx="612">
                  <c:v>32.779998779999971</c:v>
                </c:pt>
                <c:pt idx="613">
                  <c:v>33.149993890000019</c:v>
                </c:pt>
                <c:pt idx="614">
                  <c:v>33.510009770000011</c:v>
                </c:pt>
                <c:pt idx="615">
                  <c:v>33.869995109999991</c:v>
                </c:pt>
                <c:pt idx="616">
                  <c:v>34.230010989999982</c:v>
                </c:pt>
                <c:pt idx="617">
                  <c:v>34.589996339999971</c:v>
                </c:pt>
                <c:pt idx="618">
                  <c:v>34.949981690000016</c:v>
                </c:pt>
                <c:pt idx="619">
                  <c:v>35.300018309999984</c:v>
                </c:pt>
                <c:pt idx="620">
                  <c:v>35.660003660000029</c:v>
                </c:pt>
                <c:pt idx="621">
                  <c:v>36.019989009999961</c:v>
                </c:pt>
                <c:pt idx="622">
                  <c:v>36.390014650000012</c:v>
                </c:pt>
                <c:pt idx="623">
                  <c:v>36.739990240000054</c:v>
                </c:pt>
                <c:pt idx="624">
                  <c:v>37.110015869999984</c:v>
                </c:pt>
                <c:pt idx="625">
                  <c:v>37.480010979999975</c:v>
                </c:pt>
                <c:pt idx="626">
                  <c:v>37.829986570000017</c:v>
                </c:pt>
                <c:pt idx="627">
                  <c:v>38.200012199999946</c:v>
                </c:pt>
                <c:pt idx="628">
                  <c:v>38.559997549999991</c:v>
                </c:pt>
                <c:pt idx="629">
                  <c:v>38.920013429999983</c:v>
                </c:pt>
                <c:pt idx="630">
                  <c:v>39.290008550000039</c:v>
                </c:pt>
                <c:pt idx="631">
                  <c:v>39.649993889999962</c:v>
                </c:pt>
                <c:pt idx="632">
                  <c:v>40.009979250000015</c:v>
                </c:pt>
                <c:pt idx="633">
                  <c:v>40.380004880000001</c:v>
                </c:pt>
                <c:pt idx="634">
                  <c:v>40.740020749999985</c:v>
                </c:pt>
                <c:pt idx="635">
                  <c:v>41.109985360000053</c:v>
                </c:pt>
                <c:pt idx="636">
                  <c:v>41.470001219999972</c:v>
                </c:pt>
                <c:pt idx="637">
                  <c:v>41.839996329999963</c:v>
                </c:pt>
                <c:pt idx="638">
                  <c:v>42.200012210000011</c:v>
                </c:pt>
                <c:pt idx="639">
                  <c:v>42.559997559999999</c:v>
                </c:pt>
                <c:pt idx="640">
                  <c:v>42.930023189999986</c:v>
                </c:pt>
                <c:pt idx="641">
                  <c:v>43.299987800000054</c:v>
                </c:pt>
                <c:pt idx="642">
                  <c:v>43.649993900000027</c:v>
                </c:pt>
                <c:pt idx="643">
                  <c:v>44.020019529999956</c:v>
                </c:pt>
                <c:pt idx="644">
                  <c:v>44.390014649999955</c:v>
                </c:pt>
                <c:pt idx="645">
                  <c:v>44.760009770000011</c:v>
                </c:pt>
                <c:pt idx="646">
                  <c:v>45.119995119999999</c:v>
                </c:pt>
                <c:pt idx="647">
                  <c:v>45.489990229999989</c:v>
                </c:pt>
                <c:pt idx="648">
                  <c:v>45.850006099999973</c:v>
                </c:pt>
                <c:pt idx="649">
                  <c:v>46.230010990000039</c:v>
                </c:pt>
                <c:pt idx="650">
                  <c:v>46.589996340000027</c:v>
                </c:pt>
                <c:pt idx="651">
                  <c:v>46.959991450000018</c:v>
                </c:pt>
                <c:pt idx="652">
                  <c:v>47.309997559999999</c:v>
                </c:pt>
                <c:pt idx="653">
                  <c:v>47.690002440000001</c:v>
                </c:pt>
                <c:pt idx="654">
                  <c:v>48.049987789999989</c:v>
                </c:pt>
                <c:pt idx="655">
                  <c:v>48.419982910000044</c:v>
                </c:pt>
                <c:pt idx="656">
                  <c:v>48.779998780000028</c:v>
                </c:pt>
                <c:pt idx="657">
                  <c:v>49.150024420000022</c:v>
                </c:pt>
                <c:pt idx="658">
                  <c:v>49.520019530000013</c:v>
                </c:pt>
                <c:pt idx="659">
                  <c:v>49.890014650000012</c:v>
                </c:pt>
                <c:pt idx="660">
                  <c:v>50.25</c:v>
                </c:pt>
                <c:pt idx="661">
                  <c:v>50.619995119999999</c:v>
                </c:pt>
                <c:pt idx="662">
                  <c:v>50.979980469999987</c:v>
                </c:pt>
                <c:pt idx="663">
                  <c:v>51.359985349999988</c:v>
                </c:pt>
                <c:pt idx="664">
                  <c:v>51.720001219999972</c:v>
                </c:pt>
                <c:pt idx="665">
                  <c:v>52.079986570000017</c:v>
                </c:pt>
                <c:pt idx="666">
                  <c:v>52.449981690000016</c:v>
                </c:pt>
                <c:pt idx="667">
                  <c:v>52.82000733000001</c:v>
                </c:pt>
                <c:pt idx="668">
                  <c:v>53.190002440000001</c:v>
                </c:pt>
                <c:pt idx="669">
                  <c:v>53.549987789999989</c:v>
                </c:pt>
                <c:pt idx="670">
                  <c:v>53.920013429999983</c:v>
                </c:pt>
                <c:pt idx="671">
                  <c:v>54.290008550000039</c:v>
                </c:pt>
                <c:pt idx="672">
                  <c:v>54.649993890000019</c:v>
                </c:pt>
                <c:pt idx="673">
                  <c:v>55.009979240000007</c:v>
                </c:pt>
                <c:pt idx="674">
                  <c:v>55.390014649999955</c:v>
                </c:pt>
                <c:pt idx="675">
                  <c:v>55.75</c:v>
                </c:pt>
                <c:pt idx="676">
                  <c:v>56.109985349999988</c:v>
                </c:pt>
                <c:pt idx="677">
                  <c:v>56.470001219999972</c:v>
                </c:pt>
                <c:pt idx="678">
                  <c:v>56.839996340000027</c:v>
                </c:pt>
                <c:pt idx="679">
                  <c:v>57.210021980000022</c:v>
                </c:pt>
                <c:pt idx="680">
                  <c:v>57.57000733000001</c:v>
                </c:pt>
                <c:pt idx="681">
                  <c:v>57.940002440000001</c:v>
                </c:pt>
                <c:pt idx="682">
                  <c:v>58.299987789999989</c:v>
                </c:pt>
                <c:pt idx="683">
                  <c:v>58.660003659999973</c:v>
                </c:pt>
                <c:pt idx="684">
                  <c:v>59.029998780000028</c:v>
                </c:pt>
                <c:pt idx="685">
                  <c:v>59.390014649999955</c:v>
                </c:pt>
                <c:pt idx="686">
                  <c:v>59.75</c:v>
                </c:pt>
                <c:pt idx="687">
                  <c:v>60.119995109999991</c:v>
                </c:pt>
                <c:pt idx="688">
                  <c:v>60.479980470000044</c:v>
                </c:pt>
                <c:pt idx="689">
                  <c:v>60.839996339999971</c:v>
                </c:pt>
                <c:pt idx="690">
                  <c:v>61.209991450000018</c:v>
                </c:pt>
                <c:pt idx="691">
                  <c:v>61.560028079999995</c:v>
                </c:pt>
                <c:pt idx="692">
                  <c:v>61.92999266999999</c:v>
                </c:pt>
                <c:pt idx="693">
                  <c:v>62.290008549999982</c:v>
                </c:pt>
                <c:pt idx="694">
                  <c:v>62.649993890000019</c:v>
                </c:pt>
                <c:pt idx="695">
                  <c:v>63.010009770000011</c:v>
                </c:pt>
                <c:pt idx="696">
                  <c:v>63.369995119999999</c:v>
                </c:pt>
                <c:pt idx="697">
                  <c:v>63.739990229999989</c:v>
                </c:pt>
                <c:pt idx="698">
                  <c:v>64.089996339999971</c:v>
                </c:pt>
                <c:pt idx="699">
                  <c:v>64.459991460000026</c:v>
                </c:pt>
                <c:pt idx="700">
                  <c:v>64.809997559999999</c:v>
                </c:pt>
                <c:pt idx="701">
                  <c:v>65.169982910000044</c:v>
                </c:pt>
                <c:pt idx="702">
                  <c:v>65.520019529999956</c:v>
                </c:pt>
                <c:pt idx="703">
                  <c:v>65.880004890000009</c:v>
                </c:pt>
                <c:pt idx="704">
                  <c:v>66.240020749999985</c:v>
                </c:pt>
                <c:pt idx="705">
                  <c:v>66.589996340000027</c:v>
                </c:pt>
                <c:pt idx="706">
                  <c:v>66.950012199999946</c:v>
                </c:pt>
                <c:pt idx="707">
                  <c:v>67.300018309999984</c:v>
                </c:pt>
                <c:pt idx="708">
                  <c:v>67.669982909999987</c:v>
                </c:pt>
                <c:pt idx="709">
                  <c:v>68.019989010000018</c:v>
                </c:pt>
                <c:pt idx="710">
                  <c:v>68.369995109999991</c:v>
                </c:pt>
                <c:pt idx="711">
                  <c:v>68.739990229999989</c:v>
                </c:pt>
                <c:pt idx="712">
                  <c:v>69.089996340000027</c:v>
                </c:pt>
                <c:pt idx="713">
                  <c:v>69.42999266999999</c:v>
                </c:pt>
                <c:pt idx="714">
                  <c:v>69.790008550000039</c:v>
                </c:pt>
                <c:pt idx="715">
                  <c:v>70.149993900000027</c:v>
                </c:pt>
                <c:pt idx="716">
                  <c:v>70.5</c:v>
                </c:pt>
                <c:pt idx="717">
                  <c:v>70.85000610000003</c:v>
                </c:pt>
                <c:pt idx="718">
                  <c:v>71.199981690000016</c:v>
                </c:pt>
                <c:pt idx="719">
                  <c:v>71.549987790000046</c:v>
                </c:pt>
                <c:pt idx="720">
                  <c:v>71.900024420000022</c:v>
                </c:pt>
                <c:pt idx="721">
                  <c:v>72.25</c:v>
                </c:pt>
                <c:pt idx="722">
                  <c:v>72.610015869999984</c:v>
                </c:pt>
                <c:pt idx="723">
                  <c:v>72.959991460000026</c:v>
                </c:pt>
                <c:pt idx="724">
                  <c:v>73.299987789999989</c:v>
                </c:pt>
                <c:pt idx="725">
                  <c:v>73.650024419999966</c:v>
                </c:pt>
                <c:pt idx="726">
                  <c:v>74</c:v>
                </c:pt>
                <c:pt idx="727">
                  <c:v>74.350006110000038</c:v>
                </c:pt>
                <c:pt idx="728">
                  <c:v>74.700012210000011</c:v>
                </c:pt>
                <c:pt idx="729">
                  <c:v>75.040008549999982</c:v>
                </c:pt>
                <c:pt idx="730">
                  <c:v>75.389984130000016</c:v>
                </c:pt>
                <c:pt idx="731">
                  <c:v>75.740020749999985</c:v>
                </c:pt>
                <c:pt idx="732">
                  <c:v>76.089996340000027</c:v>
                </c:pt>
                <c:pt idx="733">
                  <c:v>76.42999266999999</c:v>
                </c:pt>
                <c:pt idx="734">
                  <c:v>76.779998780000028</c:v>
                </c:pt>
                <c:pt idx="735">
                  <c:v>77.119995119999999</c:v>
                </c:pt>
                <c:pt idx="736">
                  <c:v>77.480010989999982</c:v>
                </c:pt>
                <c:pt idx="737">
                  <c:v>77.819976800000006</c:v>
                </c:pt>
                <c:pt idx="738">
                  <c:v>78.160003659999973</c:v>
                </c:pt>
                <c:pt idx="739">
                  <c:v>78.510009759999946</c:v>
                </c:pt>
                <c:pt idx="740">
                  <c:v>78.859985350000045</c:v>
                </c:pt>
                <c:pt idx="741">
                  <c:v>79.209991460000026</c:v>
                </c:pt>
                <c:pt idx="742">
                  <c:v>79.559997560000056</c:v>
                </c:pt>
                <c:pt idx="743">
                  <c:v>79.910003660000029</c:v>
                </c:pt>
                <c:pt idx="744">
                  <c:v>80.25</c:v>
                </c:pt>
                <c:pt idx="745">
                  <c:v>80.60000610000003</c:v>
                </c:pt>
                <c:pt idx="746">
                  <c:v>80.950012210000011</c:v>
                </c:pt>
                <c:pt idx="747">
                  <c:v>81.299987790000046</c:v>
                </c:pt>
                <c:pt idx="748">
                  <c:v>81.649993900000027</c:v>
                </c:pt>
                <c:pt idx="749">
                  <c:v>81.989990240000054</c:v>
                </c:pt>
                <c:pt idx="750">
                  <c:v>82.350006099999973</c:v>
                </c:pt>
                <c:pt idx="751">
                  <c:v>82.690002440000001</c:v>
                </c:pt>
                <c:pt idx="752">
                  <c:v>83.049987789999989</c:v>
                </c:pt>
                <c:pt idx="753">
                  <c:v>83.399993900000027</c:v>
                </c:pt>
                <c:pt idx="754">
                  <c:v>83.739990239999997</c:v>
                </c:pt>
                <c:pt idx="755">
                  <c:v>84.089996330000019</c:v>
                </c:pt>
                <c:pt idx="756">
                  <c:v>84.439971920000005</c:v>
                </c:pt>
                <c:pt idx="757">
                  <c:v>84.790008550000039</c:v>
                </c:pt>
                <c:pt idx="758">
                  <c:v>85.130004880000001</c:v>
                </c:pt>
                <c:pt idx="759">
                  <c:v>85.489990229999989</c:v>
                </c:pt>
                <c:pt idx="760">
                  <c:v>85.839996339999971</c:v>
                </c:pt>
                <c:pt idx="761">
                  <c:v>86.190002440000001</c:v>
                </c:pt>
                <c:pt idx="762">
                  <c:v>86.540008550000039</c:v>
                </c:pt>
                <c:pt idx="763">
                  <c:v>86.890014649999955</c:v>
                </c:pt>
                <c:pt idx="764">
                  <c:v>87.230010989999982</c:v>
                </c:pt>
                <c:pt idx="765">
                  <c:v>87.580017090000013</c:v>
                </c:pt>
                <c:pt idx="766">
                  <c:v>87.920013429999983</c:v>
                </c:pt>
                <c:pt idx="767">
                  <c:v>88.269989009999961</c:v>
                </c:pt>
                <c:pt idx="768">
                  <c:v>88.619995109999991</c:v>
                </c:pt>
                <c:pt idx="769">
                  <c:v>88.970001230000037</c:v>
                </c:pt>
                <c:pt idx="770">
                  <c:v>89.309997549999991</c:v>
                </c:pt>
                <c:pt idx="771">
                  <c:v>89.649993889999962</c:v>
                </c:pt>
                <c:pt idx="772">
                  <c:v>90</c:v>
                </c:pt>
                <c:pt idx="773">
                  <c:v>90.339996340000027</c:v>
                </c:pt>
                <c:pt idx="774">
                  <c:v>90.689971920000005</c:v>
                </c:pt>
                <c:pt idx="775">
                  <c:v>91.029998780000028</c:v>
                </c:pt>
                <c:pt idx="776">
                  <c:v>91.369995119999999</c:v>
                </c:pt>
                <c:pt idx="777">
                  <c:v>91.709991460000026</c:v>
                </c:pt>
                <c:pt idx="778">
                  <c:v>92.059997559999999</c:v>
                </c:pt>
                <c:pt idx="779">
                  <c:v>92.390014649999955</c:v>
                </c:pt>
                <c:pt idx="780">
                  <c:v>92.730010989999982</c:v>
                </c:pt>
                <c:pt idx="781">
                  <c:v>93.070007320000002</c:v>
                </c:pt>
                <c:pt idx="782">
                  <c:v>93.410003660000029</c:v>
                </c:pt>
                <c:pt idx="783">
                  <c:v>93.75</c:v>
                </c:pt>
                <c:pt idx="784">
                  <c:v>94.080017090000013</c:v>
                </c:pt>
                <c:pt idx="785">
                  <c:v>94.420013429999983</c:v>
                </c:pt>
                <c:pt idx="786">
                  <c:v>94.75</c:v>
                </c:pt>
                <c:pt idx="787">
                  <c:v>95.07998656999996</c:v>
                </c:pt>
                <c:pt idx="788">
                  <c:v>95.410003659999973</c:v>
                </c:pt>
                <c:pt idx="789">
                  <c:v>95.740020749999985</c:v>
                </c:pt>
                <c:pt idx="790">
                  <c:v>96.079986570000017</c:v>
                </c:pt>
                <c:pt idx="791">
                  <c:v>96.399993889999962</c:v>
                </c:pt>
                <c:pt idx="792">
                  <c:v>96.729980470000044</c:v>
                </c:pt>
                <c:pt idx="793">
                  <c:v>97.059997559999999</c:v>
                </c:pt>
                <c:pt idx="794">
                  <c:v>97.380004879999944</c:v>
                </c:pt>
                <c:pt idx="795">
                  <c:v>97.710021980000022</c:v>
                </c:pt>
                <c:pt idx="796">
                  <c:v>98.029998779999971</c:v>
                </c:pt>
                <c:pt idx="797">
                  <c:v>98.359985350000045</c:v>
                </c:pt>
                <c:pt idx="798">
                  <c:v>98.67999266999999</c:v>
                </c:pt>
                <c:pt idx="799">
                  <c:v>99.009979250000015</c:v>
                </c:pt>
                <c:pt idx="800">
                  <c:v>99.32998656999996</c:v>
                </c:pt>
                <c:pt idx="801">
                  <c:v>99.640014650000012</c:v>
                </c:pt>
                <c:pt idx="802">
                  <c:v>99.970001219999972</c:v>
                </c:pt>
                <c:pt idx="803">
                  <c:v>100.27999877999997</c:v>
                </c:pt>
                <c:pt idx="804">
                  <c:v>100.60000611000004</c:v>
                </c:pt>
                <c:pt idx="805">
                  <c:v>100.91000365999997</c:v>
                </c:pt>
                <c:pt idx="806">
                  <c:v>101.22000121999997</c:v>
                </c:pt>
                <c:pt idx="807">
                  <c:v>101.54000853999997</c:v>
                </c:pt>
                <c:pt idx="808">
                  <c:v>101.85000611000004</c:v>
                </c:pt>
                <c:pt idx="809">
                  <c:v>102.16000366000003</c:v>
                </c:pt>
                <c:pt idx="810">
                  <c:v>102.47000122000003</c:v>
                </c:pt>
                <c:pt idx="811">
                  <c:v>102.76998901000002</c:v>
                </c:pt>
                <c:pt idx="812">
                  <c:v>103.08001707999995</c:v>
                </c:pt>
                <c:pt idx="813">
                  <c:v>103.38000488</c:v>
                </c:pt>
                <c:pt idx="814">
                  <c:v>103.69000244</c:v>
                </c:pt>
                <c:pt idx="815">
                  <c:v>103.98001099000004</c:v>
                </c:pt>
                <c:pt idx="816">
                  <c:v>104.29000855000004</c:v>
                </c:pt>
                <c:pt idx="817">
                  <c:v>104.58001709000001</c:v>
                </c:pt>
                <c:pt idx="818">
                  <c:v>104.85998534999999</c:v>
                </c:pt>
                <c:pt idx="819">
                  <c:v>105.14999389999997</c:v>
                </c:pt>
                <c:pt idx="820">
                  <c:v>105.44000244</c:v>
                </c:pt>
                <c:pt idx="821">
                  <c:v>105.72000121999997</c:v>
                </c:pt>
                <c:pt idx="822">
                  <c:v>105.99002074999999</c:v>
                </c:pt>
                <c:pt idx="823">
                  <c:v>106.27001952999996</c:v>
                </c:pt>
                <c:pt idx="824">
                  <c:v>106.55001830999998</c:v>
                </c:pt>
                <c:pt idx="825">
                  <c:v>106.80999754999999</c:v>
                </c:pt>
                <c:pt idx="826">
                  <c:v>107.08999633999997</c:v>
                </c:pt>
                <c:pt idx="827">
                  <c:v>107.35000610999998</c:v>
                </c:pt>
                <c:pt idx="828">
                  <c:v>107.61001586999998</c:v>
                </c:pt>
                <c:pt idx="829">
                  <c:v>107.87997436000001</c:v>
                </c:pt>
                <c:pt idx="830">
                  <c:v>108.12997436000001</c:v>
                </c:pt>
                <c:pt idx="831">
                  <c:v>108.38998414000002</c:v>
                </c:pt>
                <c:pt idx="832">
                  <c:v>108.64999390000003</c:v>
                </c:pt>
                <c:pt idx="833">
                  <c:v>108.89999390000003</c:v>
                </c:pt>
                <c:pt idx="834">
                  <c:v>109.14999389000002</c:v>
                </c:pt>
                <c:pt idx="835">
                  <c:v>109.40002442000002</c:v>
                </c:pt>
                <c:pt idx="836">
                  <c:v>109.66000366000003</c:v>
                </c:pt>
                <c:pt idx="837">
                  <c:v>109.91000365999997</c:v>
                </c:pt>
                <c:pt idx="838">
                  <c:v>110.16000365999997</c:v>
                </c:pt>
                <c:pt idx="839">
                  <c:v>110.39999388999996</c:v>
                </c:pt>
                <c:pt idx="840">
                  <c:v>110.64999389000002</c:v>
                </c:pt>
                <c:pt idx="841">
                  <c:v>110.89001465000001</c:v>
                </c:pt>
                <c:pt idx="842">
                  <c:v>111.13000489000001</c:v>
                </c:pt>
                <c:pt idx="843">
                  <c:v>111.36999510999999</c:v>
                </c:pt>
                <c:pt idx="844">
                  <c:v>111.60998534999999</c:v>
                </c:pt>
                <c:pt idx="845">
                  <c:v>111.84002686000002</c:v>
                </c:pt>
                <c:pt idx="846">
                  <c:v>112.07998657000002</c:v>
                </c:pt>
                <c:pt idx="847">
                  <c:v>112.29998778999999</c:v>
                </c:pt>
                <c:pt idx="848">
                  <c:v>112.52999878000003</c:v>
                </c:pt>
                <c:pt idx="849">
                  <c:v>112.75</c:v>
                </c:pt>
                <c:pt idx="850">
                  <c:v>112.97000121999997</c:v>
                </c:pt>
                <c:pt idx="851">
                  <c:v>113.19000245000001</c:v>
                </c:pt>
                <c:pt idx="852">
                  <c:v>113.40002442000002</c:v>
                </c:pt>
                <c:pt idx="853">
                  <c:v>113.61999510999999</c:v>
                </c:pt>
                <c:pt idx="854">
                  <c:v>113.82998658000002</c:v>
                </c:pt>
                <c:pt idx="855">
                  <c:v>114.03997802000004</c:v>
                </c:pt>
                <c:pt idx="856">
                  <c:v>114.25997925000001</c:v>
                </c:pt>
                <c:pt idx="857">
                  <c:v>114.45999145000002</c:v>
                </c:pt>
                <c:pt idx="858">
                  <c:v>114.67001343000004</c:v>
                </c:pt>
                <c:pt idx="859">
                  <c:v>114.86999512</c:v>
                </c:pt>
                <c:pt idx="860">
                  <c:v>115.06997681000001</c:v>
                </c:pt>
                <c:pt idx="861">
                  <c:v>115.26998900999996</c:v>
                </c:pt>
                <c:pt idx="862">
                  <c:v>115.47000122000003</c:v>
                </c:pt>
                <c:pt idx="863">
                  <c:v>115.66000366999998</c:v>
                </c:pt>
                <c:pt idx="864">
                  <c:v>115.85000610000003</c:v>
                </c:pt>
                <c:pt idx="865">
                  <c:v>116.05001830999998</c:v>
                </c:pt>
                <c:pt idx="866">
                  <c:v>116.23001098999998</c:v>
                </c:pt>
                <c:pt idx="867">
                  <c:v>116.42001341999998</c:v>
                </c:pt>
                <c:pt idx="868">
                  <c:v>116.61001586999998</c:v>
                </c:pt>
                <c:pt idx="869">
                  <c:v>116.79000853999997</c:v>
                </c:pt>
                <c:pt idx="870">
                  <c:v>116.98001099000004</c:v>
                </c:pt>
                <c:pt idx="871">
                  <c:v>117.16000365999997</c:v>
                </c:pt>
                <c:pt idx="872">
                  <c:v>117.35000611000004</c:v>
                </c:pt>
                <c:pt idx="873">
                  <c:v>117.52999878000003</c:v>
                </c:pt>
                <c:pt idx="874">
                  <c:v>117.71002196999996</c:v>
                </c:pt>
                <c:pt idx="875">
                  <c:v>117.89001465000001</c:v>
                </c:pt>
                <c:pt idx="876">
                  <c:v>118.05999754999999</c:v>
                </c:pt>
                <c:pt idx="877">
                  <c:v>118.23001099000004</c:v>
                </c:pt>
                <c:pt idx="878">
                  <c:v>118.41000367000004</c:v>
                </c:pt>
                <c:pt idx="879">
                  <c:v>118.57998657000002</c:v>
                </c:pt>
                <c:pt idx="880">
                  <c:v>118.75</c:v>
                </c:pt>
                <c:pt idx="881">
                  <c:v>118.92001342999998</c:v>
                </c:pt>
                <c:pt idx="882">
                  <c:v>119.08999633999997</c:v>
                </c:pt>
                <c:pt idx="883">
                  <c:v>119.26000977000001</c:v>
                </c:pt>
                <c:pt idx="884">
                  <c:v>119.41998291000004</c:v>
                </c:pt>
                <c:pt idx="885">
                  <c:v>119.58999634000003</c:v>
                </c:pt>
                <c:pt idx="886">
                  <c:v>119.75997925000001</c:v>
                </c:pt>
                <c:pt idx="887">
                  <c:v>119.92001342999998</c:v>
                </c:pt>
                <c:pt idx="888">
                  <c:v>120.08999633000002</c:v>
                </c:pt>
                <c:pt idx="889">
                  <c:v>120.26000976</c:v>
                </c:pt>
                <c:pt idx="890">
                  <c:v>120.42001342999998</c:v>
                </c:pt>
                <c:pt idx="891">
                  <c:v>120.58999633999997</c:v>
                </c:pt>
                <c:pt idx="892">
                  <c:v>120.76000977000001</c:v>
                </c:pt>
                <c:pt idx="893">
                  <c:v>120.91998291000004</c:v>
                </c:pt>
                <c:pt idx="894">
                  <c:v>121.08001709000001</c:v>
                </c:pt>
                <c:pt idx="895">
                  <c:v>121.24002074999999</c:v>
                </c:pt>
                <c:pt idx="896">
                  <c:v>121.41000365999997</c:v>
                </c:pt>
                <c:pt idx="897">
                  <c:v>121.56997680000001</c:v>
                </c:pt>
                <c:pt idx="898">
                  <c:v>121.73001098999998</c:v>
                </c:pt>
                <c:pt idx="899">
                  <c:v>121.89001463999995</c:v>
                </c:pt>
                <c:pt idx="900">
                  <c:v>122.06002808</c:v>
                </c:pt>
                <c:pt idx="901">
                  <c:v>122.22000121999997</c:v>
                </c:pt>
                <c:pt idx="902">
                  <c:v>122.38000487999994</c:v>
                </c:pt>
                <c:pt idx="903">
                  <c:v>122.54000855000004</c:v>
                </c:pt>
                <c:pt idx="904">
                  <c:v>122.69998169000002</c:v>
                </c:pt>
                <c:pt idx="905">
                  <c:v>122.85998535000004</c:v>
                </c:pt>
                <c:pt idx="906">
                  <c:v>123.01998902000003</c:v>
                </c:pt>
                <c:pt idx="907">
                  <c:v>123.17999268000005</c:v>
                </c:pt>
                <c:pt idx="908">
                  <c:v>123.32998658000002</c:v>
                </c:pt>
                <c:pt idx="909">
                  <c:v>123.48999024000005</c:v>
                </c:pt>
                <c:pt idx="910">
                  <c:v>123.64999388999996</c:v>
                </c:pt>
                <c:pt idx="911">
                  <c:v>123.80001830999998</c:v>
                </c:pt>
                <c:pt idx="912">
                  <c:v>123.96002196999996</c:v>
                </c:pt>
                <c:pt idx="913">
                  <c:v>124.10998534999999</c:v>
                </c:pt>
                <c:pt idx="914">
                  <c:v>124.26998902000003</c:v>
                </c:pt>
                <c:pt idx="915">
                  <c:v>124.41998290999999</c:v>
                </c:pt>
                <c:pt idx="916">
                  <c:v>124.57000732</c:v>
                </c:pt>
                <c:pt idx="917">
                  <c:v>124.72000122000003</c:v>
                </c:pt>
                <c:pt idx="918">
                  <c:v>124.86999512</c:v>
                </c:pt>
                <c:pt idx="919">
                  <c:v>125.02999877999997</c:v>
                </c:pt>
                <c:pt idx="920">
                  <c:v>125.18002319999999</c:v>
                </c:pt>
                <c:pt idx="921">
                  <c:v>125.32998658000002</c:v>
                </c:pt>
                <c:pt idx="922">
                  <c:v>125.48001098999998</c:v>
                </c:pt>
                <c:pt idx="923">
                  <c:v>125.63000488</c:v>
                </c:pt>
                <c:pt idx="924">
                  <c:v>125.77999878000003</c:v>
                </c:pt>
                <c:pt idx="925">
                  <c:v>125.93002319999999</c:v>
                </c:pt>
                <c:pt idx="926">
                  <c:v>126.06997680000001</c:v>
                </c:pt>
                <c:pt idx="927">
                  <c:v>126.22000122000003</c:v>
                </c:pt>
                <c:pt idx="928">
                  <c:v>126.35998535000004</c:v>
                </c:pt>
                <c:pt idx="929">
                  <c:v>126.5</c:v>
                </c:pt>
                <c:pt idx="930">
                  <c:v>126.64999389000002</c:v>
                </c:pt>
                <c:pt idx="931">
                  <c:v>126.78997802000004</c:v>
                </c:pt>
                <c:pt idx="932">
                  <c:v>126.92999266999999</c:v>
                </c:pt>
                <c:pt idx="933">
                  <c:v>127.07000733000001</c:v>
                </c:pt>
                <c:pt idx="934">
                  <c:v>127.21002198000002</c:v>
                </c:pt>
                <c:pt idx="935">
                  <c:v>127.36001586999998</c:v>
                </c:pt>
                <c:pt idx="936">
                  <c:v>127.5</c:v>
                </c:pt>
                <c:pt idx="937">
                  <c:v>127.64999390000003</c:v>
                </c:pt>
                <c:pt idx="938">
                  <c:v>127.78997801999998</c:v>
                </c:pt>
                <c:pt idx="939">
                  <c:v>127.94000244</c:v>
                </c:pt>
                <c:pt idx="940">
                  <c:v>128.08001708999996</c:v>
                </c:pt>
                <c:pt idx="941">
                  <c:v>128.23001098999998</c:v>
                </c:pt>
                <c:pt idx="942">
                  <c:v>128.36999512</c:v>
                </c:pt>
                <c:pt idx="943">
                  <c:v>128.51998902000003</c:v>
                </c:pt>
                <c:pt idx="944">
                  <c:v>128.64999390000003</c:v>
                </c:pt>
                <c:pt idx="945">
                  <c:v>128.7999878</c:v>
                </c:pt>
                <c:pt idx="946">
                  <c:v>128.92999266999999</c:v>
                </c:pt>
                <c:pt idx="947">
                  <c:v>129.07998658000002</c:v>
                </c:pt>
                <c:pt idx="948">
                  <c:v>129.23001099000004</c:v>
                </c:pt>
                <c:pt idx="949">
                  <c:v>129.35998534999999</c:v>
                </c:pt>
                <c:pt idx="950">
                  <c:v>129.5</c:v>
                </c:pt>
                <c:pt idx="951">
                  <c:v>129.63998413000002</c:v>
                </c:pt>
                <c:pt idx="952">
                  <c:v>129.77999877999997</c:v>
                </c:pt>
                <c:pt idx="953">
                  <c:v>129.92999266999999</c:v>
                </c:pt>
                <c:pt idx="954">
                  <c:v>130.06997680000001</c:v>
                </c:pt>
                <c:pt idx="955">
                  <c:v>130.20999146000003</c:v>
                </c:pt>
                <c:pt idx="956">
                  <c:v>130.35000610999998</c:v>
                </c:pt>
                <c:pt idx="957">
                  <c:v>130.5</c:v>
                </c:pt>
                <c:pt idx="958">
                  <c:v>130.64001465000001</c:v>
                </c:pt>
                <c:pt idx="959">
                  <c:v>130.79000854999998</c:v>
                </c:pt>
                <c:pt idx="960">
                  <c:v>130.92999268000005</c:v>
                </c:pt>
                <c:pt idx="961">
                  <c:v>131.07000733000001</c:v>
                </c:pt>
                <c:pt idx="962">
                  <c:v>131.19998169000002</c:v>
                </c:pt>
                <c:pt idx="963">
                  <c:v>131.34002686000002</c:v>
                </c:pt>
                <c:pt idx="964">
                  <c:v>131.49002074999999</c:v>
                </c:pt>
                <c:pt idx="965">
                  <c:v>131.63000488</c:v>
                </c:pt>
                <c:pt idx="966">
                  <c:v>131.75997925000007</c:v>
                </c:pt>
                <c:pt idx="967">
                  <c:v>131.89996337999997</c:v>
                </c:pt>
                <c:pt idx="968">
                  <c:v>132.03002930000002</c:v>
                </c:pt>
                <c:pt idx="969">
                  <c:v>132.16000366000003</c:v>
                </c:pt>
                <c:pt idx="970">
                  <c:v>132.29998778999999</c:v>
                </c:pt>
                <c:pt idx="971">
                  <c:v>132.42996215000005</c:v>
                </c:pt>
                <c:pt idx="972">
                  <c:v>132.56002807999994</c:v>
                </c:pt>
                <c:pt idx="973">
                  <c:v>132.69000245000001</c:v>
                </c:pt>
                <c:pt idx="974">
                  <c:v>132.83001708999996</c:v>
                </c:pt>
                <c:pt idx="975">
                  <c:v>132.95999146000003</c:v>
                </c:pt>
                <c:pt idx="976">
                  <c:v>133.08999633000002</c:v>
                </c:pt>
                <c:pt idx="977">
                  <c:v>133.20996092999997</c:v>
                </c:pt>
                <c:pt idx="978">
                  <c:v>133.34002685000002</c:v>
                </c:pt>
                <c:pt idx="979">
                  <c:v>133.47003173999997</c:v>
                </c:pt>
                <c:pt idx="980">
                  <c:v>133.60000611000004</c:v>
                </c:pt>
                <c:pt idx="981">
                  <c:v>133.73001097999992</c:v>
                </c:pt>
                <c:pt idx="982">
                  <c:v>133.86001586999998</c:v>
                </c:pt>
                <c:pt idx="983">
                  <c:v>133.98999024000005</c:v>
                </c:pt>
                <c:pt idx="984">
                  <c:v>134.13000488</c:v>
                </c:pt>
                <c:pt idx="985">
                  <c:v>134.25000000000006</c:v>
                </c:pt>
                <c:pt idx="986">
                  <c:v>134.37997436000001</c:v>
                </c:pt>
                <c:pt idx="987">
                  <c:v>134.50997925000007</c:v>
                </c:pt>
                <c:pt idx="988">
                  <c:v>134.62997437000001</c:v>
                </c:pt>
                <c:pt idx="989">
                  <c:v>134.75997925000007</c:v>
                </c:pt>
                <c:pt idx="990">
                  <c:v>134.88998413000002</c:v>
                </c:pt>
                <c:pt idx="991">
                  <c:v>135.00997925000007</c:v>
                </c:pt>
                <c:pt idx="992">
                  <c:v>135.13000488</c:v>
                </c:pt>
                <c:pt idx="993">
                  <c:v>135.25997925000007</c:v>
                </c:pt>
                <c:pt idx="994">
                  <c:v>135.38000489000001</c:v>
                </c:pt>
                <c:pt idx="995">
                  <c:v>135.50000000000006</c:v>
                </c:pt>
                <c:pt idx="996">
                  <c:v>135.61999512</c:v>
                </c:pt>
                <c:pt idx="997">
                  <c:v>135.74999999999994</c:v>
                </c:pt>
                <c:pt idx="998">
                  <c:v>135.86999510999999</c:v>
                </c:pt>
                <c:pt idx="999">
                  <c:v>135.99002074999993</c:v>
                </c:pt>
                <c:pt idx="1000">
                  <c:v>136.11001587000004</c:v>
                </c:pt>
                <c:pt idx="1001">
                  <c:v>136.23001097999997</c:v>
                </c:pt>
                <c:pt idx="1002">
                  <c:v>136.35998535000004</c:v>
                </c:pt>
                <c:pt idx="1003">
                  <c:v>136.47998046999999</c:v>
                </c:pt>
                <c:pt idx="1004">
                  <c:v>136.59997558000003</c:v>
                </c:pt>
                <c:pt idx="1005">
                  <c:v>136.72000121999997</c:v>
                </c:pt>
                <c:pt idx="1006">
                  <c:v>136.83999633999997</c:v>
                </c:pt>
                <c:pt idx="1007">
                  <c:v>136.9500122</c:v>
                </c:pt>
                <c:pt idx="1008">
                  <c:v>137.07000731999995</c:v>
                </c:pt>
                <c:pt idx="1009">
                  <c:v>137.19998169000002</c:v>
                </c:pt>
                <c:pt idx="1010">
                  <c:v>137.29998778999999</c:v>
                </c:pt>
                <c:pt idx="1011">
                  <c:v>137.41998291000004</c:v>
                </c:pt>
                <c:pt idx="1012">
                  <c:v>137.54000853999997</c:v>
                </c:pt>
                <c:pt idx="1013">
                  <c:v>137.65002440999996</c:v>
                </c:pt>
                <c:pt idx="1014">
                  <c:v>137.77001953000001</c:v>
                </c:pt>
                <c:pt idx="1015">
                  <c:v>137.87997437000001</c:v>
                </c:pt>
                <c:pt idx="1016">
                  <c:v>137.99999999999994</c:v>
                </c:pt>
                <c:pt idx="1017">
                  <c:v>138.11001586999998</c:v>
                </c:pt>
                <c:pt idx="1018">
                  <c:v>138.22998046999999</c:v>
                </c:pt>
                <c:pt idx="1019">
                  <c:v>138.33999633000002</c:v>
                </c:pt>
                <c:pt idx="1020">
                  <c:v>138.45001221000001</c:v>
                </c:pt>
                <c:pt idx="1021">
                  <c:v>138.57000731999995</c:v>
                </c:pt>
                <c:pt idx="1022">
                  <c:v>138.66998291000004</c:v>
                </c:pt>
                <c:pt idx="1023">
                  <c:v>138.79000854999998</c:v>
                </c:pt>
                <c:pt idx="1024">
                  <c:v>138.89001463999995</c:v>
                </c:pt>
                <c:pt idx="1025">
                  <c:v>139.00003052</c:v>
                </c:pt>
                <c:pt idx="1026">
                  <c:v>139.10998534999999</c:v>
                </c:pt>
                <c:pt idx="1027">
                  <c:v>139.22000121999997</c:v>
                </c:pt>
                <c:pt idx="1028">
                  <c:v>139.32998657000002</c:v>
                </c:pt>
                <c:pt idx="1029">
                  <c:v>139.42999268</c:v>
                </c:pt>
                <c:pt idx="1030">
                  <c:v>139.54000854999998</c:v>
                </c:pt>
                <c:pt idx="1031">
                  <c:v>139.64996338000003</c:v>
                </c:pt>
                <c:pt idx="1032">
                  <c:v>139.76000977000001</c:v>
                </c:pt>
                <c:pt idx="1033">
                  <c:v>139.86001586999998</c:v>
                </c:pt>
                <c:pt idx="1034">
                  <c:v>139.96997070000003</c:v>
                </c:pt>
                <c:pt idx="1035">
                  <c:v>140.08001709000001</c:v>
                </c:pt>
                <c:pt idx="1036">
                  <c:v>140.18002319999999</c:v>
                </c:pt>
                <c:pt idx="1037">
                  <c:v>140.29000855000004</c:v>
                </c:pt>
                <c:pt idx="1038">
                  <c:v>140.39001465000001</c:v>
                </c:pt>
                <c:pt idx="1039">
                  <c:v>140.49996948</c:v>
                </c:pt>
                <c:pt idx="1040">
                  <c:v>140.61001586999993</c:v>
                </c:pt>
                <c:pt idx="1041">
                  <c:v>140.70996093000002</c:v>
                </c:pt>
                <c:pt idx="1042">
                  <c:v>140.82000732</c:v>
                </c:pt>
                <c:pt idx="1043">
                  <c:v>140.92001342999998</c:v>
                </c:pt>
                <c:pt idx="1044">
                  <c:v>141.02999878000003</c:v>
                </c:pt>
                <c:pt idx="1045">
                  <c:v>141.12002562999999</c:v>
                </c:pt>
                <c:pt idx="1046">
                  <c:v>141.23001098999998</c:v>
                </c:pt>
                <c:pt idx="1047">
                  <c:v>141.32000731999995</c:v>
                </c:pt>
                <c:pt idx="1048">
                  <c:v>141.41998291000004</c:v>
                </c:pt>
                <c:pt idx="1049">
                  <c:v>141.53002929000002</c:v>
                </c:pt>
                <c:pt idx="1050">
                  <c:v>141.62997436000001</c:v>
                </c:pt>
                <c:pt idx="1051">
                  <c:v>141.73001098999998</c:v>
                </c:pt>
                <c:pt idx="1052">
                  <c:v>141.82998657000007</c:v>
                </c:pt>
                <c:pt idx="1053">
                  <c:v>141.93002318999999</c:v>
                </c:pt>
                <c:pt idx="1054">
                  <c:v>142.02999876999996</c:v>
                </c:pt>
                <c:pt idx="1055">
                  <c:v>142.12997435999995</c:v>
                </c:pt>
                <c:pt idx="1056">
                  <c:v>142.23001097999992</c:v>
                </c:pt>
                <c:pt idx="1057">
                  <c:v>142.32998657000002</c:v>
                </c:pt>
                <c:pt idx="1058">
                  <c:v>142.42999266999999</c:v>
                </c:pt>
                <c:pt idx="1059">
                  <c:v>142.52996826999998</c:v>
                </c:pt>
                <c:pt idx="1060">
                  <c:v>142.61999510999993</c:v>
                </c:pt>
                <c:pt idx="1061">
                  <c:v>142.71997071000004</c:v>
                </c:pt>
                <c:pt idx="1062">
                  <c:v>142.82000732</c:v>
                </c:pt>
                <c:pt idx="1063">
                  <c:v>142.91998290999999</c:v>
                </c:pt>
                <c:pt idx="1064">
                  <c:v>143.00997923999995</c:v>
                </c:pt>
                <c:pt idx="1065">
                  <c:v>143.10000609999992</c:v>
                </c:pt>
                <c:pt idx="1066">
                  <c:v>143.18997192000006</c:v>
                </c:pt>
                <c:pt idx="1067">
                  <c:v>143.29000855000004</c:v>
                </c:pt>
                <c:pt idx="1068">
                  <c:v>143.37997436000001</c:v>
                </c:pt>
                <c:pt idx="1069">
                  <c:v>143.48004150999998</c:v>
                </c:pt>
                <c:pt idx="1070">
                  <c:v>143.55999756000006</c:v>
                </c:pt>
                <c:pt idx="1071">
                  <c:v>143.65997315000004</c:v>
                </c:pt>
                <c:pt idx="1072">
                  <c:v>143.74002075999999</c:v>
                </c:pt>
                <c:pt idx="1073">
                  <c:v>143.83999634000003</c:v>
                </c:pt>
                <c:pt idx="1074">
                  <c:v>143.91998290999999</c:v>
                </c:pt>
                <c:pt idx="1075">
                  <c:v>144.02001952999996</c:v>
                </c:pt>
                <c:pt idx="1076">
                  <c:v>144.10998536000005</c:v>
                </c:pt>
                <c:pt idx="1077">
                  <c:v>144.19003294999999</c:v>
                </c:pt>
                <c:pt idx="1078">
                  <c:v>144.27999878000003</c:v>
                </c:pt>
                <c:pt idx="1079">
                  <c:v>144.36999512</c:v>
                </c:pt>
                <c:pt idx="1080">
                  <c:v>144.46002197999996</c:v>
                </c:pt>
                <c:pt idx="1081">
                  <c:v>144.54000853999992</c:v>
                </c:pt>
                <c:pt idx="1082">
                  <c:v>144.62997436000006</c:v>
                </c:pt>
                <c:pt idx="1083">
                  <c:v>144.71002198000002</c:v>
                </c:pt>
                <c:pt idx="1084">
                  <c:v>144.80001830999998</c:v>
                </c:pt>
                <c:pt idx="1085">
                  <c:v>144.88000488</c:v>
                </c:pt>
                <c:pt idx="1086">
                  <c:v>144.96997069999998</c:v>
                </c:pt>
                <c:pt idx="1087">
                  <c:v>145.05001830999993</c:v>
                </c:pt>
                <c:pt idx="1088">
                  <c:v>145.13998414000008</c:v>
                </c:pt>
                <c:pt idx="1089">
                  <c:v>145.21997070000003</c:v>
                </c:pt>
                <c:pt idx="1090">
                  <c:v>145.30001830999998</c:v>
                </c:pt>
                <c:pt idx="1091">
                  <c:v>145.38000489000001</c:v>
                </c:pt>
                <c:pt idx="1092">
                  <c:v>145.45999144999996</c:v>
                </c:pt>
                <c:pt idx="1093">
                  <c:v>145.54003906999998</c:v>
                </c:pt>
                <c:pt idx="1094">
                  <c:v>145.63000487999994</c:v>
                </c:pt>
                <c:pt idx="1095">
                  <c:v>145.70999146000008</c:v>
                </c:pt>
                <c:pt idx="1096">
                  <c:v>145.77996826000003</c:v>
                </c:pt>
                <c:pt idx="1097">
                  <c:v>145.86001587000004</c:v>
                </c:pt>
                <c:pt idx="1098">
                  <c:v>145.95001221000001</c:v>
                </c:pt>
                <c:pt idx="1099">
                  <c:v>146.01998901000002</c:v>
                </c:pt>
                <c:pt idx="1100">
                  <c:v>146.09997557999998</c:v>
                </c:pt>
                <c:pt idx="1101">
                  <c:v>146.17001342999998</c:v>
                </c:pt>
                <c:pt idx="1102">
                  <c:v>146.26000976999995</c:v>
                </c:pt>
                <c:pt idx="1103">
                  <c:v>146.32998658000008</c:v>
                </c:pt>
                <c:pt idx="1104">
                  <c:v>146.40997314000003</c:v>
                </c:pt>
                <c:pt idx="1105">
                  <c:v>146.48001098000003</c:v>
                </c:pt>
                <c:pt idx="1106">
                  <c:v>146.55001830999998</c:v>
                </c:pt>
                <c:pt idx="1107">
                  <c:v>146.60998534999999</c:v>
                </c:pt>
                <c:pt idx="1108">
                  <c:v>146.67999266999999</c:v>
                </c:pt>
                <c:pt idx="1109">
                  <c:v>146.74002075999999</c:v>
                </c:pt>
                <c:pt idx="1110">
                  <c:v>146.80001830999993</c:v>
                </c:pt>
                <c:pt idx="1111">
                  <c:v>146.86999510999993</c:v>
                </c:pt>
                <c:pt idx="1112">
                  <c:v>146.92999268000005</c:v>
                </c:pt>
                <c:pt idx="1113">
                  <c:v>146.98999024000005</c:v>
                </c:pt>
                <c:pt idx="1114">
                  <c:v>147.05001831000004</c:v>
                </c:pt>
                <c:pt idx="1115">
                  <c:v>147.08999634000003</c:v>
                </c:pt>
                <c:pt idx="1116">
                  <c:v>147.14999390000003</c:v>
                </c:pt>
                <c:pt idx="1117">
                  <c:v>147.19998169000002</c:v>
                </c:pt>
                <c:pt idx="1118">
                  <c:v>147.24996948</c:v>
                </c:pt>
                <c:pt idx="1119">
                  <c:v>147.28997801999998</c:v>
                </c:pt>
                <c:pt idx="1120">
                  <c:v>147.34002684999996</c:v>
                </c:pt>
                <c:pt idx="1121">
                  <c:v>147.38000487999994</c:v>
                </c:pt>
                <c:pt idx="1122">
                  <c:v>147.42999268000005</c:v>
                </c:pt>
                <c:pt idx="1123">
                  <c:v>147.47998047000004</c:v>
                </c:pt>
                <c:pt idx="1124">
                  <c:v>147.52996826000003</c:v>
                </c:pt>
                <c:pt idx="1125">
                  <c:v>147.58001709000001</c:v>
                </c:pt>
                <c:pt idx="1126">
                  <c:v>147.62002563999999</c:v>
                </c:pt>
                <c:pt idx="1127">
                  <c:v>147.66000365999997</c:v>
                </c:pt>
                <c:pt idx="1128">
                  <c:v>147.70999146000003</c:v>
                </c:pt>
                <c:pt idx="1129">
                  <c:v>147.75</c:v>
                </c:pt>
                <c:pt idx="1130">
                  <c:v>147.77996826999998</c:v>
                </c:pt>
                <c:pt idx="1131">
                  <c:v>147.81002807999994</c:v>
                </c:pt>
                <c:pt idx="1132">
                  <c:v>147.85000609999997</c:v>
                </c:pt>
                <c:pt idx="1133">
                  <c:v>147.88998413000007</c:v>
                </c:pt>
                <c:pt idx="1134">
                  <c:v>147.92999267000005</c:v>
                </c:pt>
                <c:pt idx="1135">
                  <c:v>147.96997071000004</c:v>
                </c:pt>
                <c:pt idx="1136">
                  <c:v>148.00003052</c:v>
                </c:pt>
                <c:pt idx="1137">
                  <c:v>148.04003907000003</c:v>
                </c:pt>
                <c:pt idx="1138">
                  <c:v>148.07000732</c:v>
                </c:pt>
                <c:pt idx="1139">
                  <c:v>148.10000611000004</c:v>
                </c:pt>
                <c:pt idx="1140">
                  <c:v>148.13000488</c:v>
                </c:pt>
                <c:pt idx="1141">
                  <c:v>148.16000365999997</c:v>
                </c:pt>
                <c:pt idx="1142">
                  <c:v>148.18997193000001</c:v>
                </c:pt>
                <c:pt idx="1143">
                  <c:v>148.21997069999998</c:v>
                </c:pt>
                <c:pt idx="1144">
                  <c:v>148.25003050999993</c:v>
                </c:pt>
                <c:pt idx="1145">
                  <c:v>148.27999877999997</c:v>
                </c:pt>
                <c:pt idx="1146">
                  <c:v>148.30999755999994</c:v>
                </c:pt>
                <c:pt idx="1147">
                  <c:v>148.35000609999992</c:v>
                </c:pt>
                <c:pt idx="1148">
                  <c:v>148.38000489000007</c:v>
                </c:pt>
                <c:pt idx="1149">
                  <c:v>148.40997314000003</c:v>
                </c:pt>
                <c:pt idx="1150">
                  <c:v>148.44998168000001</c:v>
                </c:pt>
                <c:pt idx="1151">
                  <c:v>148.48001098000003</c:v>
                </c:pt>
                <c:pt idx="1152">
                  <c:v>148.51000977000001</c:v>
                </c:pt>
                <c:pt idx="1153">
                  <c:v>148.52999878000003</c:v>
                </c:pt>
                <c:pt idx="1154">
                  <c:v>148.57000732</c:v>
                </c:pt>
                <c:pt idx="1155">
                  <c:v>148.60000610999998</c:v>
                </c:pt>
                <c:pt idx="1156">
                  <c:v>148.62997436000001</c:v>
                </c:pt>
                <c:pt idx="1157">
                  <c:v>148.66998290999999</c:v>
                </c:pt>
                <c:pt idx="1158">
                  <c:v>148.69998168999996</c:v>
                </c:pt>
                <c:pt idx="1159">
                  <c:v>148.73004150999998</c:v>
                </c:pt>
                <c:pt idx="1160">
                  <c:v>148.76000976999995</c:v>
                </c:pt>
                <c:pt idx="1161">
                  <c:v>148.79000853999992</c:v>
                </c:pt>
                <c:pt idx="1162">
                  <c:v>148.80999756000006</c:v>
                </c:pt>
                <c:pt idx="1163">
                  <c:v>148.82998657000007</c:v>
                </c:pt>
                <c:pt idx="1164">
                  <c:v>148.85998535000004</c:v>
                </c:pt>
                <c:pt idx="1165">
                  <c:v>148.87997437000007</c:v>
                </c:pt>
                <c:pt idx="1166">
                  <c:v>148.90997315000004</c:v>
                </c:pt>
                <c:pt idx="1167">
                  <c:v>148.94003296</c:v>
                </c:pt>
                <c:pt idx="1168">
                  <c:v>148.96002197000001</c:v>
                </c:pt>
                <c:pt idx="1169">
                  <c:v>148.97003173999997</c:v>
                </c:pt>
                <c:pt idx="1170">
                  <c:v>148.98999022999999</c:v>
                </c:pt>
                <c:pt idx="1171">
                  <c:v>149</c:v>
                </c:pt>
                <c:pt idx="1172">
                  <c:v>149.02996826000003</c:v>
                </c:pt>
                <c:pt idx="1173">
                  <c:v>149.04998778999993</c:v>
                </c:pt>
                <c:pt idx="1174">
                  <c:v>149.07000732999995</c:v>
                </c:pt>
                <c:pt idx="1175">
                  <c:v>149.07995604999996</c:v>
                </c:pt>
                <c:pt idx="1176">
                  <c:v>149.09002684999996</c:v>
                </c:pt>
                <c:pt idx="1177">
                  <c:v>149.10998534999999</c:v>
                </c:pt>
                <c:pt idx="1178">
                  <c:v>149.13000489000001</c:v>
                </c:pt>
                <c:pt idx="1179">
                  <c:v>149.1400146499999</c:v>
                </c:pt>
                <c:pt idx="1180">
                  <c:v>149.14996338000003</c:v>
                </c:pt>
                <c:pt idx="1181">
                  <c:v>149.15997314000003</c:v>
                </c:pt>
                <c:pt idx="1182">
                  <c:v>149.19000244000006</c:v>
                </c:pt>
                <c:pt idx="1183">
                  <c:v>149.20001221000007</c:v>
                </c:pt>
                <c:pt idx="1184">
                  <c:v>149.20996093000008</c:v>
                </c:pt>
                <c:pt idx="1185">
                  <c:v>149.22003172999996</c:v>
                </c:pt>
                <c:pt idx="1186">
                  <c:v>149.23004150999998</c:v>
                </c:pt>
                <c:pt idx="1187">
                  <c:v>149.25</c:v>
                </c:pt>
                <c:pt idx="1188">
                  <c:v>149.26000976</c:v>
                </c:pt>
                <c:pt idx="1189">
                  <c:v>149.27001953000001</c:v>
                </c:pt>
                <c:pt idx="1190">
                  <c:v>149.26995849000002</c:v>
                </c:pt>
                <c:pt idx="1191">
                  <c:v>149.28997803000004</c:v>
                </c:pt>
                <c:pt idx="1192">
                  <c:v>149.29998778999993</c:v>
                </c:pt>
                <c:pt idx="1193">
                  <c:v>149.30999755999994</c:v>
                </c:pt>
                <c:pt idx="1194">
                  <c:v>149.30999755999994</c:v>
                </c:pt>
                <c:pt idx="1195">
                  <c:v>149.32000731999995</c:v>
                </c:pt>
                <c:pt idx="1196">
                  <c:v>149.33001708999996</c:v>
                </c:pt>
                <c:pt idx="1197">
                  <c:v>149.33001708999996</c:v>
                </c:pt>
                <c:pt idx="1198">
                  <c:v>149.33001709000007</c:v>
                </c:pt>
                <c:pt idx="1199">
                  <c:v>149.34002686000008</c:v>
                </c:pt>
                <c:pt idx="1200">
                  <c:v>149.33996582000009</c:v>
                </c:pt>
                <c:pt idx="1201">
                  <c:v>149.33996582000009</c:v>
                </c:pt>
                <c:pt idx="1202">
                  <c:v>149.33996582000009</c:v>
                </c:pt>
                <c:pt idx="1203">
                  <c:v>149.34002686000008</c:v>
                </c:pt>
                <c:pt idx="1204">
                  <c:v>149.35003661999997</c:v>
                </c:pt>
                <c:pt idx="1205">
                  <c:v>149.36004638999998</c:v>
                </c:pt>
                <c:pt idx="1206">
                  <c:v>149.36999512</c:v>
                </c:pt>
                <c:pt idx="1207">
                  <c:v>149.36999512</c:v>
                </c:pt>
                <c:pt idx="1208">
                  <c:v>149.35998534999999</c:v>
                </c:pt>
                <c:pt idx="1209">
                  <c:v>149.36999512</c:v>
                </c:pt>
                <c:pt idx="1210">
                  <c:v>149.36999512</c:v>
                </c:pt>
                <c:pt idx="1211">
                  <c:v>149.35998534999999</c:v>
                </c:pt>
                <c:pt idx="1212">
                  <c:v>149.35998534999999</c:v>
                </c:pt>
                <c:pt idx="1213">
                  <c:v>149.36999512</c:v>
                </c:pt>
                <c:pt idx="1214">
                  <c:v>149.35998534999999</c:v>
                </c:pt>
                <c:pt idx="1215">
                  <c:v>149.35998534999999</c:v>
                </c:pt>
                <c:pt idx="1216">
                  <c:v>149.35003661999997</c:v>
                </c:pt>
                <c:pt idx="1217">
                  <c:v>149.35003661999997</c:v>
                </c:pt>
                <c:pt idx="1218">
                  <c:v>149.34002685999997</c:v>
                </c:pt>
                <c:pt idx="1219">
                  <c:v>149.33001708999996</c:v>
                </c:pt>
                <c:pt idx="1220">
                  <c:v>149.32000731999995</c:v>
                </c:pt>
                <c:pt idx="1221">
                  <c:v>149.32000731999995</c:v>
                </c:pt>
                <c:pt idx="1222">
                  <c:v>149.30999756000006</c:v>
                </c:pt>
                <c:pt idx="1223">
                  <c:v>149.30999756000006</c:v>
                </c:pt>
                <c:pt idx="1224">
                  <c:v>149.28997803000004</c:v>
                </c:pt>
                <c:pt idx="1225">
                  <c:v>149.28997803000004</c:v>
                </c:pt>
                <c:pt idx="1226">
                  <c:v>149.26995849000002</c:v>
                </c:pt>
                <c:pt idx="1227">
                  <c:v>149.26000976</c:v>
                </c:pt>
                <c:pt idx="1228">
                  <c:v>149.25</c:v>
                </c:pt>
                <c:pt idx="1229">
                  <c:v>149.24005126999998</c:v>
                </c:pt>
                <c:pt idx="1230">
                  <c:v>149.22003173999997</c:v>
                </c:pt>
                <c:pt idx="1231">
                  <c:v>149.22003173999997</c:v>
                </c:pt>
                <c:pt idx="1232">
                  <c:v>149.20001219999995</c:v>
                </c:pt>
                <c:pt idx="1233">
                  <c:v>149.19000244000006</c:v>
                </c:pt>
                <c:pt idx="1234">
                  <c:v>149.16998291000004</c:v>
                </c:pt>
                <c:pt idx="1235">
                  <c:v>149.15002442000002</c:v>
                </c:pt>
                <c:pt idx="1236">
                  <c:v>149.13000488</c:v>
                </c:pt>
                <c:pt idx="1237">
                  <c:v>149.10998536</c:v>
                </c:pt>
                <c:pt idx="1238">
                  <c:v>149.10998534999999</c:v>
                </c:pt>
                <c:pt idx="1239">
                  <c:v>149.08996581999997</c:v>
                </c:pt>
                <c:pt idx="1240">
                  <c:v>149.07000732999995</c:v>
                </c:pt>
                <c:pt idx="1241">
                  <c:v>149.05004882999992</c:v>
                </c:pt>
                <c:pt idx="1242">
                  <c:v>149.03002929999991</c:v>
                </c:pt>
                <c:pt idx="1243">
                  <c:v>149.01000977000001</c:v>
                </c:pt>
                <c:pt idx="1244">
                  <c:v>148.98999022999999</c:v>
                </c:pt>
                <c:pt idx="1245">
                  <c:v>148.97003172999996</c:v>
                </c:pt>
                <c:pt idx="1246">
                  <c:v>148.94000244000006</c:v>
                </c:pt>
                <c:pt idx="1247">
                  <c:v>148.91998291000004</c:v>
                </c:pt>
                <c:pt idx="1248">
                  <c:v>148.90002442000002</c:v>
                </c:pt>
                <c:pt idx="1249">
                  <c:v>148.88000488</c:v>
                </c:pt>
                <c:pt idx="1250">
                  <c:v>148.8599853500001</c:v>
                </c:pt>
                <c:pt idx="1251">
                  <c:v>148.83996582000009</c:v>
                </c:pt>
                <c:pt idx="1252">
                  <c:v>148.82000733000007</c:v>
                </c:pt>
                <c:pt idx="1253">
                  <c:v>148.79003907000003</c:v>
                </c:pt>
                <c:pt idx="1254">
                  <c:v>148.76000976</c:v>
                </c:pt>
                <c:pt idx="1255">
                  <c:v>148.73999022999999</c:v>
                </c:pt>
                <c:pt idx="1256">
                  <c:v>148.71002196999996</c:v>
                </c:pt>
                <c:pt idx="1257">
                  <c:v>148.67999268000005</c:v>
                </c:pt>
                <c:pt idx="1258">
                  <c:v>148.66003418000003</c:v>
                </c:pt>
                <c:pt idx="1259">
                  <c:v>148.61999512</c:v>
                </c:pt>
                <c:pt idx="1260">
                  <c:v>148.59997558999999</c:v>
                </c:pt>
                <c:pt idx="1261">
                  <c:v>148.55999754999993</c:v>
                </c:pt>
                <c:pt idx="1262">
                  <c:v>148.52996826000003</c:v>
                </c:pt>
                <c:pt idx="1263">
                  <c:v>148.5</c:v>
                </c:pt>
                <c:pt idx="1264">
                  <c:v>148.46997069999998</c:v>
                </c:pt>
                <c:pt idx="1265">
                  <c:v>148.42999267999994</c:v>
                </c:pt>
                <c:pt idx="1266">
                  <c:v>148.39996338000003</c:v>
                </c:pt>
                <c:pt idx="1267">
                  <c:v>148.36999510999999</c:v>
                </c:pt>
                <c:pt idx="1268">
                  <c:v>148.33001708999996</c:v>
                </c:pt>
                <c:pt idx="1269">
                  <c:v>148.30004882999992</c:v>
                </c:pt>
                <c:pt idx="1270">
                  <c:v>148.26000977000001</c:v>
                </c:pt>
                <c:pt idx="1271">
                  <c:v>148.23004150999998</c:v>
                </c:pt>
                <c:pt idx="1272">
                  <c:v>148.19000243999994</c:v>
                </c:pt>
                <c:pt idx="1273">
                  <c:v>148.15997313999992</c:v>
                </c:pt>
                <c:pt idx="1274">
                  <c:v>148.13000487999989</c:v>
                </c:pt>
                <c:pt idx="1275">
                  <c:v>148.09997557999998</c:v>
                </c:pt>
                <c:pt idx="1276">
                  <c:v>148.05999756000006</c:v>
                </c:pt>
                <c:pt idx="1277">
                  <c:v>148.02996827000004</c:v>
                </c:pt>
                <c:pt idx="1278">
                  <c:v>147.98999022999999</c:v>
                </c:pt>
                <c:pt idx="1279">
                  <c:v>147.95996094000009</c:v>
                </c:pt>
                <c:pt idx="1280">
                  <c:v>147.91998291000004</c:v>
                </c:pt>
                <c:pt idx="1281">
                  <c:v>147.88995361000002</c:v>
                </c:pt>
                <c:pt idx="1282">
                  <c:v>147.85003661999997</c:v>
                </c:pt>
                <c:pt idx="1283">
                  <c:v>147.80999755000005</c:v>
                </c:pt>
                <c:pt idx="1284">
                  <c:v>147.78002929000002</c:v>
                </c:pt>
                <c:pt idx="1285">
                  <c:v>147.73999024</c:v>
                </c:pt>
                <c:pt idx="1286">
                  <c:v>147.70001221000007</c:v>
                </c:pt>
                <c:pt idx="1287">
                  <c:v>147.66003418000003</c:v>
                </c:pt>
                <c:pt idx="1288">
                  <c:v>147.63000488</c:v>
                </c:pt>
                <c:pt idx="1289">
                  <c:v>147.58001708999996</c:v>
                </c:pt>
                <c:pt idx="1290">
                  <c:v>147.54998780000005</c:v>
                </c:pt>
                <c:pt idx="1291">
                  <c:v>147.5</c:v>
                </c:pt>
                <c:pt idx="1292">
                  <c:v>147.46997070999998</c:v>
                </c:pt>
                <c:pt idx="1293">
                  <c:v>147.41998291000004</c:v>
                </c:pt>
                <c:pt idx="1294">
                  <c:v>147.39001465000001</c:v>
                </c:pt>
                <c:pt idx="1295">
                  <c:v>147.34997558999999</c:v>
                </c:pt>
                <c:pt idx="1296">
                  <c:v>147.30999755999994</c:v>
                </c:pt>
                <c:pt idx="1297">
                  <c:v>147.27001954000002</c:v>
                </c:pt>
                <c:pt idx="1298">
                  <c:v>147.23004150999998</c:v>
                </c:pt>
                <c:pt idx="1299">
                  <c:v>147.20001220999995</c:v>
                </c:pt>
                <c:pt idx="1300">
                  <c:v>147.15002442000002</c:v>
                </c:pt>
                <c:pt idx="1301">
                  <c:v>147.11004638999998</c:v>
                </c:pt>
                <c:pt idx="1302">
                  <c:v>147.07000731999995</c:v>
                </c:pt>
                <c:pt idx="1303">
                  <c:v>147.04003905999991</c:v>
                </c:pt>
                <c:pt idx="1304">
                  <c:v>146.98999022999999</c:v>
                </c:pt>
                <c:pt idx="1305">
                  <c:v>146.95001219999995</c:v>
                </c:pt>
                <c:pt idx="1306">
                  <c:v>146.90002442000002</c:v>
                </c:pt>
                <c:pt idx="1307">
                  <c:v>146.8599853500001</c:v>
                </c:pt>
                <c:pt idx="1308">
                  <c:v>146.82000733000007</c:v>
                </c:pt>
                <c:pt idx="1309">
                  <c:v>146.77001953000001</c:v>
                </c:pt>
                <c:pt idx="1310">
                  <c:v>146.7299804700001</c:v>
                </c:pt>
                <c:pt idx="1311">
                  <c:v>146.67999267000005</c:v>
                </c:pt>
                <c:pt idx="1312">
                  <c:v>146.64001465000001</c:v>
                </c:pt>
                <c:pt idx="1313">
                  <c:v>146.59997558000009</c:v>
                </c:pt>
                <c:pt idx="1314">
                  <c:v>146.54998780000005</c:v>
                </c:pt>
                <c:pt idx="1315">
                  <c:v>146.5</c:v>
                </c:pt>
                <c:pt idx="1316">
                  <c:v>146.45001221000007</c:v>
                </c:pt>
                <c:pt idx="1317">
                  <c:v>146.41998291000004</c:v>
                </c:pt>
                <c:pt idx="1318">
                  <c:v>146.36004638999998</c:v>
                </c:pt>
                <c:pt idx="1319">
                  <c:v>146.32000733000007</c:v>
                </c:pt>
                <c:pt idx="1320">
                  <c:v>146.27001953000001</c:v>
                </c:pt>
                <c:pt idx="1321">
                  <c:v>146.22003173999997</c:v>
                </c:pt>
                <c:pt idx="1322">
                  <c:v>146.17004394000003</c:v>
                </c:pt>
                <c:pt idx="1323">
                  <c:v>146.11999512</c:v>
                </c:pt>
                <c:pt idx="1324">
                  <c:v>146.07000732000006</c:v>
                </c:pt>
                <c:pt idx="1325">
                  <c:v>146.01000977000001</c:v>
                </c:pt>
                <c:pt idx="1326">
                  <c:v>145.97003173999997</c:v>
                </c:pt>
                <c:pt idx="1327">
                  <c:v>145.91003418000003</c:v>
                </c:pt>
                <c:pt idx="1328">
                  <c:v>145.85998536</c:v>
                </c:pt>
                <c:pt idx="1329">
                  <c:v>145.80999756000006</c:v>
                </c:pt>
                <c:pt idx="1330">
                  <c:v>145.75</c:v>
                </c:pt>
                <c:pt idx="1331">
                  <c:v>145.70001220999995</c:v>
                </c:pt>
                <c:pt idx="1332">
                  <c:v>145.65002441000001</c:v>
                </c:pt>
                <c:pt idx="1333">
                  <c:v>145.59997558999999</c:v>
                </c:pt>
                <c:pt idx="1334">
                  <c:v>145.53997803000004</c:v>
                </c:pt>
                <c:pt idx="1335">
                  <c:v>145.5</c:v>
                </c:pt>
                <c:pt idx="1336">
                  <c:v>145.45001220999995</c:v>
                </c:pt>
                <c:pt idx="1337">
                  <c:v>145.39001464</c:v>
                </c:pt>
                <c:pt idx="1338">
                  <c:v>145.33996581999997</c:v>
                </c:pt>
                <c:pt idx="1339">
                  <c:v>145.28997802000004</c:v>
                </c:pt>
                <c:pt idx="1340">
                  <c:v>145.23999022999999</c:v>
                </c:pt>
                <c:pt idx="1341">
                  <c:v>145.19000243999994</c:v>
                </c:pt>
                <c:pt idx="1342">
                  <c:v>145.13000488</c:v>
                </c:pt>
                <c:pt idx="1343">
                  <c:v>145.08001708999996</c:v>
                </c:pt>
                <c:pt idx="1344">
                  <c:v>145.02001953000001</c:v>
                </c:pt>
                <c:pt idx="1345">
                  <c:v>144.95996093999997</c:v>
                </c:pt>
                <c:pt idx="1346">
                  <c:v>144.89996338000003</c:v>
                </c:pt>
                <c:pt idx="1347">
                  <c:v>144.84997558999999</c:v>
                </c:pt>
                <c:pt idx="1348">
                  <c:v>144.78997803000004</c:v>
                </c:pt>
                <c:pt idx="1349">
                  <c:v>144.73999024</c:v>
                </c:pt>
                <c:pt idx="1350">
                  <c:v>144.67999267999994</c:v>
                </c:pt>
                <c:pt idx="1351">
                  <c:v>144.61999512</c:v>
                </c:pt>
                <c:pt idx="1352">
                  <c:v>144.57000732999995</c:v>
                </c:pt>
                <c:pt idx="1353">
                  <c:v>144.51000977000001</c:v>
                </c:pt>
                <c:pt idx="1354">
                  <c:v>144.44995116999996</c:v>
                </c:pt>
                <c:pt idx="1355">
                  <c:v>144.39996338000003</c:v>
                </c:pt>
                <c:pt idx="1356">
                  <c:v>144.33996581999997</c:v>
                </c:pt>
                <c:pt idx="1357">
                  <c:v>144.27996826000003</c:v>
                </c:pt>
                <c:pt idx="1358">
                  <c:v>144.21997069999998</c:v>
                </c:pt>
                <c:pt idx="1359">
                  <c:v>144.15997313999992</c:v>
                </c:pt>
                <c:pt idx="1360">
                  <c:v>144.09997558999999</c:v>
                </c:pt>
                <c:pt idx="1361">
                  <c:v>144.03997803000004</c:v>
                </c:pt>
                <c:pt idx="1362">
                  <c:v>143.98999024</c:v>
                </c:pt>
                <c:pt idx="1363">
                  <c:v>143.92999267999994</c:v>
                </c:pt>
                <c:pt idx="1364">
                  <c:v>143.86999512</c:v>
                </c:pt>
                <c:pt idx="1365">
                  <c:v>143.80999755999994</c:v>
                </c:pt>
                <c:pt idx="1366">
                  <c:v>143.75</c:v>
                </c:pt>
                <c:pt idx="1367">
                  <c:v>143.67999267999994</c:v>
                </c:pt>
                <c:pt idx="1368">
                  <c:v>143.60998534999999</c:v>
                </c:pt>
                <c:pt idx="1369">
                  <c:v>143.54998778999993</c:v>
                </c:pt>
                <c:pt idx="1370">
                  <c:v>143.47998046999999</c:v>
                </c:pt>
                <c:pt idx="1371">
                  <c:v>143.41998290999993</c:v>
                </c:pt>
                <c:pt idx="1372">
                  <c:v>143.34997558999999</c:v>
                </c:pt>
                <c:pt idx="1373">
                  <c:v>143.28997803000004</c:v>
                </c:pt>
                <c:pt idx="1374">
                  <c:v>143.21997069999998</c:v>
                </c:pt>
                <c:pt idx="1375">
                  <c:v>143.15997315000004</c:v>
                </c:pt>
                <c:pt idx="1376">
                  <c:v>143.09997558999999</c:v>
                </c:pt>
                <c:pt idx="1377">
                  <c:v>143.03997802000004</c:v>
                </c:pt>
                <c:pt idx="1378">
                  <c:v>142.96997069999998</c:v>
                </c:pt>
                <c:pt idx="1379">
                  <c:v>142.90997314000003</c:v>
                </c:pt>
                <c:pt idx="1380">
                  <c:v>142.83996581999997</c:v>
                </c:pt>
                <c:pt idx="1381">
                  <c:v>142.76000976</c:v>
                </c:pt>
                <c:pt idx="1382">
                  <c:v>142.69000243999994</c:v>
                </c:pt>
                <c:pt idx="1383">
                  <c:v>142.61999510999999</c:v>
                </c:pt>
                <c:pt idx="1384">
                  <c:v>142.54998779000005</c:v>
                </c:pt>
                <c:pt idx="1385">
                  <c:v>142.47998046999999</c:v>
                </c:pt>
                <c:pt idx="1386">
                  <c:v>142.40002441000001</c:v>
                </c:pt>
                <c:pt idx="1387">
                  <c:v>142.33001708999996</c:v>
                </c:pt>
                <c:pt idx="1388">
                  <c:v>142.25</c:v>
                </c:pt>
                <c:pt idx="1389">
                  <c:v>142.17999268000005</c:v>
                </c:pt>
                <c:pt idx="1390">
                  <c:v>142.09997558999999</c:v>
                </c:pt>
                <c:pt idx="1391">
                  <c:v>142.02001953000001</c:v>
                </c:pt>
                <c:pt idx="1392">
                  <c:v>141.94000243999994</c:v>
                </c:pt>
                <c:pt idx="1393">
                  <c:v>141.85998534999999</c:v>
                </c:pt>
                <c:pt idx="1394">
                  <c:v>141.78002930000002</c:v>
                </c:pt>
                <c:pt idx="1395">
                  <c:v>141.71002197999996</c:v>
                </c:pt>
                <c:pt idx="1396">
                  <c:v>141.63000489000001</c:v>
                </c:pt>
                <c:pt idx="1397">
                  <c:v>141.55999756000006</c:v>
                </c:pt>
                <c:pt idx="1398">
                  <c:v>141.48999022999999</c:v>
                </c:pt>
                <c:pt idx="1399">
                  <c:v>141.41003418000003</c:v>
                </c:pt>
                <c:pt idx="1400">
                  <c:v>141.33001709000007</c:v>
                </c:pt>
                <c:pt idx="1401">
                  <c:v>141.25</c:v>
                </c:pt>
                <c:pt idx="1402">
                  <c:v>141.17004395000004</c:v>
                </c:pt>
                <c:pt idx="1403">
                  <c:v>141.09002686000008</c:v>
                </c:pt>
                <c:pt idx="1404">
                  <c:v>141.01000977000001</c:v>
                </c:pt>
                <c:pt idx="1405">
                  <c:v>140.93005371000004</c:v>
                </c:pt>
                <c:pt idx="1406">
                  <c:v>140.85998534999999</c:v>
                </c:pt>
                <c:pt idx="1407">
                  <c:v>140.77996826000003</c:v>
                </c:pt>
                <c:pt idx="1408">
                  <c:v>140.69995117000008</c:v>
                </c:pt>
                <c:pt idx="1409">
                  <c:v>140.61999512</c:v>
                </c:pt>
                <c:pt idx="1410">
                  <c:v>140.52996826000003</c:v>
                </c:pt>
                <c:pt idx="1411">
                  <c:v>140.45996093000008</c:v>
                </c:pt>
                <c:pt idx="1412">
                  <c:v>140.36999510999999</c:v>
                </c:pt>
                <c:pt idx="1413">
                  <c:v>140.29998779000005</c:v>
                </c:pt>
                <c:pt idx="1414">
                  <c:v>140.21002197000007</c:v>
                </c:pt>
                <c:pt idx="1415">
                  <c:v>140.11999512000011</c:v>
                </c:pt>
                <c:pt idx="1416">
                  <c:v>140.02996826000003</c:v>
                </c:pt>
                <c:pt idx="1417">
                  <c:v>139.95001219999995</c:v>
                </c:pt>
                <c:pt idx="1418">
                  <c:v>139.85998534999999</c:v>
                </c:pt>
                <c:pt idx="1419">
                  <c:v>139.7700195299999</c:v>
                </c:pt>
                <c:pt idx="1420">
                  <c:v>139.69000243999994</c:v>
                </c:pt>
                <c:pt idx="1421">
                  <c:v>139.60003661999997</c:v>
                </c:pt>
                <c:pt idx="1422">
                  <c:v>139.51000977000001</c:v>
                </c:pt>
                <c:pt idx="1423">
                  <c:v>139.43005371999993</c:v>
                </c:pt>
                <c:pt idx="1424">
                  <c:v>139.34002685999997</c:v>
                </c:pt>
                <c:pt idx="1425">
                  <c:v>139.25</c:v>
                </c:pt>
                <c:pt idx="1426">
                  <c:v>139.16003417999991</c:v>
                </c:pt>
                <c:pt idx="1427">
                  <c:v>139.07995605999997</c:v>
                </c:pt>
                <c:pt idx="1428">
                  <c:v>139</c:v>
                </c:pt>
                <c:pt idx="1429">
                  <c:v>138.90997314000003</c:v>
                </c:pt>
                <c:pt idx="1430">
                  <c:v>138.82000731999995</c:v>
                </c:pt>
                <c:pt idx="1431">
                  <c:v>138.72998046999999</c:v>
                </c:pt>
                <c:pt idx="1432">
                  <c:v>138.64001465000001</c:v>
                </c:pt>
                <c:pt idx="1433">
                  <c:v>138.53997803000004</c:v>
                </c:pt>
                <c:pt idx="1434">
                  <c:v>138.46002196999996</c:v>
                </c:pt>
                <c:pt idx="1435">
                  <c:v>138.35998534999999</c:v>
                </c:pt>
                <c:pt idx="1436">
                  <c:v>138.27001953000001</c:v>
                </c:pt>
                <c:pt idx="1437">
                  <c:v>138.17999268000005</c:v>
                </c:pt>
                <c:pt idx="1438">
                  <c:v>138.09002684999996</c:v>
                </c:pt>
                <c:pt idx="1439">
                  <c:v>138</c:v>
                </c:pt>
                <c:pt idx="1440">
                  <c:v>137.90002441000001</c:v>
                </c:pt>
                <c:pt idx="1441">
                  <c:v>137.81994628000007</c:v>
                </c:pt>
                <c:pt idx="1442">
                  <c:v>137.72998045999998</c:v>
                </c:pt>
                <c:pt idx="1443">
                  <c:v>137.63995361000002</c:v>
                </c:pt>
                <c:pt idx="1444">
                  <c:v>137.55999756000006</c:v>
                </c:pt>
                <c:pt idx="1445">
                  <c:v>137.4699707100001</c:v>
                </c:pt>
                <c:pt idx="1446">
                  <c:v>137.38000489000001</c:v>
                </c:pt>
                <c:pt idx="1447">
                  <c:v>137.28997803000004</c:v>
                </c:pt>
                <c:pt idx="1448">
                  <c:v>137.21002196999996</c:v>
                </c:pt>
                <c:pt idx="1449">
                  <c:v>137.11999512</c:v>
                </c:pt>
                <c:pt idx="1450">
                  <c:v>137.03002929999991</c:v>
                </c:pt>
                <c:pt idx="1451">
                  <c:v>136.94000243999994</c:v>
                </c:pt>
                <c:pt idx="1452">
                  <c:v>136.85003661999997</c:v>
                </c:pt>
                <c:pt idx="1453">
                  <c:v>136.75</c:v>
                </c:pt>
                <c:pt idx="1454">
                  <c:v>136.66998290999993</c:v>
                </c:pt>
                <c:pt idx="1455">
                  <c:v>136.55999755999994</c:v>
                </c:pt>
                <c:pt idx="1456">
                  <c:v>136.46997069999998</c:v>
                </c:pt>
                <c:pt idx="1457">
                  <c:v>136.38000488</c:v>
                </c:pt>
                <c:pt idx="1458">
                  <c:v>136.27996826000003</c:v>
                </c:pt>
                <c:pt idx="1459">
                  <c:v>136.17999266999993</c:v>
                </c:pt>
                <c:pt idx="1460">
                  <c:v>136.07000731999995</c:v>
                </c:pt>
                <c:pt idx="1461">
                  <c:v>135.97998046999999</c:v>
                </c:pt>
                <c:pt idx="1462">
                  <c:v>135.88000489000001</c:v>
                </c:pt>
                <c:pt idx="1463">
                  <c:v>135.77001954000002</c:v>
                </c:pt>
                <c:pt idx="1464">
                  <c:v>135.67999267000005</c:v>
                </c:pt>
                <c:pt idx="1465">
                  <c:v>135.57000732000006</c:v>
                </c:pt>
                <c:pt idx="1466">
                  <c:v>135.48004150999998</c:v>
                </c:pt>
                <c:pt idx="1467">
                  <c:v>135.38000489000001</c:v>
                </c:pt>
                <c:pt idx="1468">
                  <c:v>135.27996826000003</c:v>
                </c:pt>
                <c:pt idx="1469">
                  <c:v>135.16998291000004</c:v>
                </c:pt>
                <c:pt idx="1470">
                  <c:v>135.07000732000006</c:v>
                </c:pt>
                <c:pt idx="1471">
                  <c:v>134.9799804700001</c:v>
                </c:pt>
                <c:pt idx="1472">
                  <c:v>134.86999512000011</c:v>
                </c:pt>
                <c:pt idx="1473">
                  <c:v>134.7800292899999</c:v>
                </c:pt>
                <c:pt idx="1474">
                  <c:v>134.66998290999993</c:v>
                </c:pt>
                <c:pt idx="1475">
                  <c:v>134.55999754999993</c:v>
                </c:pt>
                <c:pt idx="1476">
                  <c:v>134.47003173999997</c:v>
                </c:pt>
                <c:pt idx="1477">
                  <c:v>134.36004638999998</c:v>
                </c:pt>
                <c:pt idx="1478">
                  <c:v>134.25994873000002</c:v>
                </c:pt>
                <c:pt idx="1479">
                  <c:v>134.14996338000003</c:v>
                </c:pt>
                <c:pt idx="1480">
                  <c:v>134.04998778999993</c:v>
                </c:pt>
                <c:pt idx="1481">
                  <c:v>133.94000243999994</c:v>
                </c:pt>
                <c:pt idx="1482">
                  <c:v>133.83996581999997</c:v>
                </c:pt>
                <c:pt idx="1483">
                  <c:v>133.72998046999999</c:v>
                </c:pt>
                <c:pt idx="1484">
                  <c:v>133.63000488</c:v>
                </c:pt>
                <c:pt idx="1485">
                  <c:v>133.51000976</c:v>
                </c:pt>
                <c:pt idx="1486">
                  <c:v>133.41003418000003</c:v>
                </c:pt>
                <c:pt idx="1487">
                  <c:v>133.30004882000003</c:v>
                </c:pt>
                <c:pt idx="1488">
                  <c:v>133.18005371000004</c:v>
                </c:pt>
                <c:pt idx="1489">
                  <c:v>133.07995605000008</c:v>
                </c:pt>
                <c:pt idx="1490">
                  <c:v>132.96997070000009</c:v>
                </c:pt>
                <c:pt idx="1491">
                  <c:v>132.85998534999999</c:v>
                </c:pt>
                <c:pt idx="1492">
                  <c:v>132.76000977000001</c:v>
                </c:pt>
                <c:pt idx="1493">
                  <c:v>132.64001465000001</c:v>
                </c:pt>
                <c:pt idx="1494">
                  <c:v>132.53997802999993</c:v>
                </c:pt>
                <c:pt idx="1495">
                  <c:v>132.42999267999994</c:v>
                </c:pt>
                <c:pt idx="1496">
                  <c:v>132.33001708999996</c:v>
                </c:pt>
                <c:pt idx="1497">
                  <c:v>132.21002196999996</c:v>
                </c:pt>
                <c:pt idx="1498">
                  <c:v>132.09997557999998</c:v>
                </c:pt>
                <c:pt idx="1499">
                  <c:v>131.98999022999999</c:v>
                </c:pt>
                <c:pt idx="1500">
                  <c:v>131.88000488</c:v>
                </c:pt>
                <c:pt idx="1501">
                  <c:v>131.76000977000001</c:v>
                </c:pt>
                <c:pt idx="1502">
                  <c:v>131.64996337000002</c:v>
                </c:pt>
                <c:pt idx="1503">
                  <c:v>131.53997803000004</c:v>
                </c:pt>
                <c:pt idx="1504">
                  <c:v>131.41998291000004</c:v>
                </c:pt>
                <c:pt idx="1505">
                  <c:v>131.29998780000005</c:v>
                </c:pt>
                <c:pt idx="1506">
                  <c:v>131.19000244000006</c:v>
                </c:pt>
                <c:pt idx="1507">
                  <c:v>131.07000732000006</c:v>
                </c:pt>
                <c:pt idx="1508">
                  <c:v>130.96002198000008</c:v>
                </c:pt>
                <c:pt idx="1509">
                  <c:v>130.83996582000009</c:v>
                </c:pt>
                <c:pt idx="1510">
                  <c:v>130.7199707100001</c:v>
                </c:pt>
                <c:pt idx="1511">
                  <c:v>130.6099853500001</c:v>
                </c:pt>
                <c:pt idx="1512">
                  <c:v>130.48999024000011</c:v>
                </c:pt>
                <c:pt idx="1513">
                  <c:v>130.36999510999999</c:v>
                </c:pt>
                <c:pt idx="1514">
                  <c:v>130.25</c:v>
                </c:pt>
                <c:pt idx="1515">
                  <c:v>130.14001465000001</c:v>
                </c:pt>
                <c:pt idx="1516">
                  <c:v>130.02001954000002</c:v>
                </c:pt>
                <c:pt idx="1517">
                  <c:v>129.90002442000002</c:v>
                </c:pt>
                <c:pt idx="1518">
                  <c:v>129.77996827000004</c:v>
                </c:pt>
                <c:pt idx="1519">
                  <c:v>129.66998291000004</c:v>
                </c:pt>
                <c:pt idx="1520">
                  <c:v>129.53997803000004</c:v>
                </c:pt>
                <c:pt idx="1521">
                  <c:v>129.42999267000005</c:v>
                </c:pt>
                <c:pt idx="1522">
                  <c:v>129.29998779000005</c:v>
                </c:pt>
                <c:pt idx="1523">
                  <c:v>129.17999268000005</c:v>
                </c:pt>
                <c:pt idx="1524">
                  <c:v>129.05004882000003</c:v>
                </c:pt>
                <c:pt idx="1525">
                  <c:v>128.92004394000003</c:v>
                </c:pt>
                <c:pt idx="1526">
                  <c:v>128.79998779000005</c:v>
                </c:pt>
                <c:pt idx="1527">
                  <c:v>128.66998291000004</c:v>
                </c:pt>
                <c:pt idx="1528">
                  <c:v>128.53997803000004</c:v>
                </c:pt>
                <c:pt idx="1529">
                  <c:v>128.41998290999993</c:v>
                </c:pt>
                <c:pt idx="1530">
                  <c:v>128.29003906999992</c:v>
                </c:pt>
                <c:pt idx="1531">
                  <c:v>128.16003417999991</c:v>
                </c:pt>
                <c:pt idx="1532">
                  <c:v>128.04003905999991</c:v>
                </c:pt>
                <c:pt idx="1533">
                  <c:v>127.90997313999992</c:v>
                </c:pt>
                <c:pt idx="1534">
                  <c:v>127.77996826000003</c:v>
                </c:pt>
                <c:pt idx="1535">
                  <c:v>127.65997315000004</c:v>
                </c:pt>
                <c:pt idx="1536">
                  <c:v>127.52996826000003</c:v>
                </c:pt>
                <c:pt idx="1537">
                  <c:v>127.39996337000002</c:v>
                </c:pt>
                <c:pt idx="1538">
                  <c:v>127.27001954000002</c:v>
                </c:pt>
                <c:pt idx="1539">
                  <c:v>127.15002441000001</c:v>
                </c:pt>
                <c:pt idx="1540">
                  <c:v>127.01000976</c:v>
                </c:pt>
                <c:pt idx="1541">
                  <c:v>126.89001465000001</c:v>
                </c:pt>
                <c:pt idx="1542">
                  <c:v>126.75994873000002</c:v>
                </c:pt>
                <c:pt idx="1543">
                  <c:v>126.61999512</c:v>
                </c:pt>
                <c:pt idx="1544">
                  <c:v>126.48999022999999</c:v>
                </c:pt>
                <c:pt idx="1545">
                  <c:v>126.3599853500001</c:v>
                </c:pt>
                <c:pt idx="1546">
                  <c:v>126.22003172999996</c:v>
                </c:pt>
                <c:pt idx="1547">
                  <c:v>126.09002685999997</c:v>
                </c:pt>
                <c:pt idx="1548">
                  <c:v>125.96002197999996</c:v>
                </c:pt>
                <c:pt idx="1549">
                  <c:v>125.82995605999997</c:v>
                </c:pt>
                <c:pt idx="1550">
                  <c:v>125.69000244999995</c:v>
                </c:pt>
                <c:pt idx="1551">
                  <c:v>125.55999755999994</c:v>
                </c:pt>
                <c:pt idx="1552">
                  <c:v>125.41998291000004</c:v>
                </c:pt>
                <c:pt idx="1553">
                  <c:v>125.28997802000004</c:v>
                </c:pt>
                <c:pt idx="1554">
                  <c:v>125.16003418000003</c:v>
                </c:pt>
                <c:pt idx="1555">
                  <c:v>125.02001953000001</c:v>
                </c:pt>
                <c:pt idx="1556">
                  <c:v>124.88995361000002</c:v>
                </c:pt>
                <c:pt idx="1557">
                  <c:v>124.75</c:v>
                </c:pt>
                <c:pt idx="1558">
                  <c:v>124.61999512</c:v>
                </c:pt>
                <c:pt idx="1559">
                  <c:v>124.4699707100001</c:v>
                </c:pt>
                <c:pt idx="1560">
                  <c:v>124.33001708999996</c:v>
                </c:pt>
                <c:pt idx="1561">
                  <c:v>124.19000243999994</c:v>
                </c:pt>
                <c:pt idx="1562">
                  <c:v>124.05004882999992</c:v>
                </c:pt>
                <c:pt idx="1563">
                  <c:v>123.89996338000003</c:v>
                </c:pt>
                <c:pt idx="1564">
                  <c:v>123.76995850000003</c:v>
                </c:pt>
                <c:pt idx="1565">
                  <c:v>123.63000488</c:v>
                </c:pt>
                <c:pt idx="1566">
                  <c:v>123.48999022999999</c:v>
                </c:pt>
                <c:pt idx="1567">
                  <c:v>123.35003662999998</c:v>
                </c:pt>
                <c:pt idx="1568">
                  <c:v>123.21002196999996</c:v>
                </c:pt>
                <c:pt idx="1569">
                  <c:v>123.08001709000007</c:v>
                </c:pt>
                <c:pt idx="1570">
                  <c:v>122.94000244000006</c:v>
                </c:pt>
                <c:pt idx="1571">
                  <c:v>122.78997803000004</c:v>
                </c:pt>
                <c:pt idx="1572">
                  <c:v>122.65002442000002</c:v>
                </c:pt>
                <c:pt idx="1573">
                  <c:v>122.5</c:v>
                </c:pt>
                <c:pt idx="1574">
                  <c:v>122.36999512</c:v>
                </c:pt>
                <c:pt idx="1575">
                  <c:v>122.23004150999998</c:v>
                </c:pt>
                <c:pt idx="1576">
                  <c:v>122.08996581999997</c:v>
                </c:pt>
                <c:pt idx="1577">
                  <c:v>121.94000243999994</c:v>
                </c:pt>
                <c:pt idx="1578">
                  <c:v>121.79998780000005</c:v>
                </c:pt>
                <c:pt idx="1579">
                  <c:v>121.66003418000003</c:v>
                </c:pt>
                <c:pt idx="1580">
                  <c:v>121.51000977000001</c:v>
                </c:pt>
                <c:pt idx="1581">
                  <c:v>121.36999510999999</c:v>
                </c:pt>
                <c:pt idx="1582">
                  <c:v>121.22998045999998</c:v>
                </c:pt>
                <c:pt idx="1583">
                  <c:v>121.07995605000008</c:v>
                </c:pt>
                <c:pt idx="1584">
                  <c:v>120.94000245000007</c:v>
                </c:pt>
                <c:pt idx="1585">
                  <c:v>120.79998778999993</c:v>
                </c:pt>
                <c:pt idx="1586">
                  <c:v>120.66003417999991</c:v>
                </c:pt>
                <c:pt idx="1587">
                  <c:v>120.52001953000001</c:v>
                </c:pt>
                <c:pt idx="1588">
                  <c:v>120.36999510999999</c:v>
                </c:pt>
                <c:pt idx="1589">
                  <c:v>120.22998045999998</c:v>
                </c:pt>
                <c:pt idx="1590">
                  <c:v>120.08001708999996</c:v>
                </c:pt>
                <c:pt idx="1591">
                  <c:v>119.94000245000007</c:v>
                </c:pt>
                <c:pt idx="1592">
                  <c:v>119.80004883000004</c:v>
                </c:pt>
                <c:pt idx="1593">
                  <c:v>119.65002442000002</c:v>
                </c:pt>
                <c:pt idx="1594">
                  <c:v>119.50994873000002</c:v>
                </c:pt>
                <c:pt idx="1595">
                  <c:v>119.3599853500001</c:v>
                </c:pt>
                <c:pt idx="1596">
                  <c:v>119.21002197000007</c:v>
                </c:pt>
                <c:pt idx="1597">
                  <c:v>119.07000731999995</c:v>
                </c:pt>
                <c:pt idx="1598">
                  <c:v>118.92004394999992</c:v>
                </c:pt>
                <c:pt idx="1599">
                  <c:v>118.76995850000003</c:v>
                </c:pt>
                <c:pt idx="1600">
                  <c:v>118.63000488</c:v>
                </c:pt>
                <c:pt idx="1601">
                  <c:v>118.47998046999999</c:v>
                </c:pt>
                <c:pt idx="1602">
                  <c:v>118.33001708999996</c:v>
                </c:pt>
                <c:pt idx="1603">
                  <c:v>118.19000244000006</c:v>
                </c:pt>
                <c:pt idx="1604">
                  <c:v>118.04003906000003</c:v>
                </c:pt>
                <c:pt idx="1605">
                  <c:v>117.88995361000002</c:v>
                </c:pt>
                <c:pt idx="1606">
                  <c:v>117.75</c:v>
                </c:pt>
                <c:pt idx="1607">
                  <c:v>117.59997557999998</c:v>
                </c:pt>
                <c:pt idx="1608">
                  <c:v>117.46002197999996</c:v>
                </c:pt>
                <c:pt idx="1609">
                  <c:v>117.30999755999994</c:v>
                </c:pt>
                <c:pt idx="1610">
                  <c:v>117.15997313999992</c:v>
                </c:pt>
                <c:pt idx="1611">
                  <c:v>117.02001953000001</c:v>
                </c:pt>
                <c:pt idx="1612">
                  <c:v>116.88000488</c:v>
                </c:pt>
                <c:pt idx="1613">
                  <c:v>116.72998046999999</c:v>
                </c:pt>
                <c:pt idx="1614">
                  <c:v>116.59002686000008</c:v>
                </c:pt>
                <c:pt idx="1615">
                  <c:v>116.44000244000006</c:v>
                </c:pt>
                <c:pt idx="1616">
                  <c:v>116.28997802000004</c:v>
                </c:pt>
                <c:pt idx="1617">
                  <c:v>116.14001465000001</c:v>
                </c:pt>
                <c:pt idx="1618">
                  <c:v>116</c:v>
                </c:pt>
                <c:pt idx="1619">
                  <c:v>115.85003661999997</c:v>
                </c:pt>
                <c:pt idx="1620">
                  <c:v>115.66998292000005</c:v>
                </c:pt>
                <c:pt idx="1621">
                  <c:v>115.55999756999995</c:v>
                </c:pt>
                <c:pt idx="1622">
                  <c:v>115.46002196000006</c:v>
                </c:pt>
                <c:pt idx="1623">
                  <c:v>115.23999025000001</c:v>
                </c:pt>
                <c:pt idx="1624">
                  <c:v>115.14001463</c:v>
                </c:pt>
                <c:pt idx="1625">
                  <c:v>115.04003905999991</c:v>
                </c:pt>
                <c:pt idx="1626">
                  <c:v>114.83001708000006</c:v>
                </c:pt>
                <c:pt idx="1627">
                  <c:v>114.72003172999996</c:v>
                </c:pt>
                <c:pt idx="1628">
                  <c:v>114.52001952000001</c:v>
                </c:pt>
                <c:pt idx="1629">
                  <c:v>114.4100341699999</c:v>
                </c:pt>
                <c:pt idx="1630">
                  <c:v>114.29998779000005</c:v>
                </c:pt>
                <c:pt idx="1631">
                  <c:v>114.09002684999996</c:v>
                </c:pt>
                <c:pt idx="1632">
                  <c:v>113.97998046999999</c:v>
                </c:pt>
                <c:pt idx="1633">
                  <c:v>113.86999512</c:v>
                </c:pt>
                <c:pt idx="1634">
                  <c:v>113.66998291000004</c:v>
                </c:pt>
                <c:pt idx="1635">
                  <c:v>113.55999757000006</c:v>
                </c:pt>
                <c:pt idx="1636">
                  <c:v>113.44995118999998</c:v>
                </c:pt>
                <c:pt idx="1637">
                  <c:v>113.25000001000001</c:v>
                </c:pt>
                <c:pt idx="1638">
                  <c:v>113.13995363000004</c:v>
                </c:pt>
                <c:pt idx="1639">
                  <c:v>112.94000245000007</c:v>
                </c:pt>
                <c:pt idx="1640">
                  <c:v>112.81994629999997</c:v>
                </c:pt>
                <c:pt idx="1641">
                  <c:v>112.72003171999995</c:v>
                </c:pt>
                <c:pt idx="1642">
                  <c:v>112.50994874000003</c:v>
                </c:pt>
                <c:pt idx="1643">
                  <c:v>112.41003417000002</c:v>
                </c:pt>
                <c:pt idx="1644">
                  <c:v>112.29998778999993</c:v>
                </c:pt>
                <c:pt idx="1645">
                  <c:v>112.09002683999995</c:v>
                </c:pt>
                <c:pt idx="1646">
                  <c:v>111.98004149999997</c:v>
                </c:pt>
                <c:pt idx="1647">
                  <c:v>111.78002928000001</c:v>
                </c:pt>
                <c:pt idx="1648">
                  <c:v>111.6600341699999</c:v>
                </c:pt>
                <c:pt idx="1649">
                  <c:v>111.55999756000006</c:v>
                </c:pt>
                <c:pt idx="1650">
                  <c:v>111.35003660999996</c:v>
                </c:pt>
                <c:pt idx="1651">
                  <c:v>111.23999022999999</c:v>
                </c:pt>
                <c:pt idx="1652">
                  <c:v>111.13006588999997</c:v>
                </c:pt>
                <c:pt idx="1653">
                  <c:v>110.91998291000004</c:v>
                </c:pt>
                <c:pt idx="1654">
                  <c:v>110.81005857000002</c:v>
                </c:pt>
                <c:pt idx="1655">
                  <c:v>110.7099609500001</c:v>
                </c:pt>
                <c:pt idx="1656">
                  <c:v>110.50006100999997</c:v>
                </c:pt>
                <c:pt idx="1657">
                  <c:v>110.38995363000015</c:v>
                </c:pt>
                <c:pt idx="1658">
                  <c:v>110.28002927999989</c:v>
                </c:pt>
                <c:pt idx="1659">
                  <c:v>110.06994630000008</c:v>
                </c:pt>
                <c:pt idx="1660">
                  <c:v>109.97003171999984</c:v>
                </c:pt>
                <c:pt idx="1661">
                  <c:v>109.85992434000002</c:v>
                </c:pt>
                <c:pt idx="1662">
                  <c:v>109.65002439999989</c:v>
                </c:pt>
                <c:pt idx="1663">
                  <c:v>109.54992678999997</c:v>
                </c:pt>
                <c:pt idx="1664">
                  <c:v>109.34002683999984</c:v>
                </c:pt>
                <c:pt idx="1665">
                  <c:v>109.21997073</c:v>
                </c:pt>
                <c:pt idx="1666">
                  <c:v>109.11999512</c:v>
                </c:pt>
                <c:pt idx="1667">
                  <c:v>108.90997316999994</c:v>
                </c:pt>
                <c:pt idx="1668">
                  <c:v>108.79998779000005</c:v>
                </c:pt>
                <c:pt idx="1669">
                  <c:v>108.70007321000003</c:v>
                </c:pt>
                <c:pt idx="1670">
                  <c:v>108.48999022999999</c:v>
                </c:pt>
                <c:pt idx="1671">
                  <c:v>108.39007565999998</c:v>
                </c:pt>
                <c:pt idx="1672">
                  <c:v>108.27996828000016</c:v>
                </c:pt>
                <c:pt idx="1673">
                  <c:v>108.07006833000003</c:v>
                </c:pt>
                <c:pt idx="1674">
                  <c:v>107.9599609500001</c:v>
                </c:pt>
                <c:pt idx="1675">
                  <c:v>107.85003660999985</c:v>
                </c:pt>
                <c:pt idx="1676">
                  <c:v>107.63995363000015</c:v>
                </c:pt>
                <c:pt idx="1677">
                  <c:v>107.53002927999989</c:v>
                </c:pt>
                <c:pt idx="1678">
                  <c:v>107.41992189999996</c:v>
                </c:pt>
                <c:pt idx="1679">
                  <c:v>107.21002195999995</c:v>
                </c:pt>
                <c:pt idx="1680">
                  <c:v>107.09997561</c:v>
                </c:pt>
                <c:pt idx="1681">
                  <c:v>106.89001462999988</c:v>
                </c:pt>
                <c:pt idx="1682">
                  <c:v>106.76995851999993</c:v>
                </c:pt>
                <c:pt idx="1683">
                  <c:v>106.65997314000003</c:v>
                </c:pt>
                <c:pt idx="1684">
                  <c:v>106.55004880000001</c:v>
                </c:pt>
                <c:pt idx="1685">
                  <c:v>106.34002685999997</c:v>
                </c:pt>
                <c:pt idx="1686">
                  <c:v>106.23004148000007</c:v>
                </c:pt>
                <c:pt idx="1687">
                  <c:v>106.03002930000002</c:v>
                </c:pt>
                <c:pt idx="1688">
                  <c:v>105.92004392000001</c:v>
                </c:pt>
                <c:pt idx="1689">
                  <c:v>105.80999757000006</c:v>
                </c:pt>
                <c:pt idx="1690">
                  <c:v>105.61004636000007</c:v>
                </c:pt>
                <c:pt idx="1691">
                  <c:v>105.48999025000012</c:v>
                </c:pt>
                <c:pt idx="1692">
                  <c:v>105.36999509999987</c:v>
                </c:pt>
                <c:pt idx="1693">
                  <c:v>105.15997316000016</c:v>
                </c:pt>
                <c:pt idx="1694">
                  <c:v>105.0400390499999</c:v>
                </c:pt>
                <c:pt idx="1695">
                  <c:v>104.92993166999997</c:v>
                </c:pt>
                <c:pt idx="1696">
                  <c:v>104.72003171999984</c:v>
                </c:pt>
                <c:pt idx="1697">
                  <c:v>104.60992434000002</c:v>
                </c:pt>
                <c:pt idx="1698">
                  <c:v>104.48999022999999</c:v>
                </c:pt>
                <c:pt idx="1699">
                  <c:v>104.27996828999994</c:v>
                </c:pt>
                <c:pt idx="1700">
                  <c:v>104.16998291000004</c:v>
                </c:pt>
                <c:pt idx="1701">
                  <c:v>104.06005857000002</c:v>
                </c:pt>
                <c:pt idx="1702">
                  <c:v>103.84997558999999</c:v>
                </c:pt>
                <c:pt idx="1703">
                  <c:v>103.75006100999997</c:v>
                </c:pt>
                <c:pt idx="1704">
                  <c:v>103.63995363000015</c:v>
                </c:pt>
                <c:pt idx="1705">
                  <c:v>103.44006345000003</c:v>
                </c:pt>
                <c:pt idx="1706">
                  <c:v>103.32995607000009</c:v>
                </c:pt>
                <c:pt idx="1707">
                  <c:v>103.22003171999984</c:v>
                </c:pt>
                <c:pt idx="1708">
                  <c:v>103.01995851000015</c:v>
                </c:pt>
                <c:pt idx="1709">
                  <c:v>102.9100341699999</c:v>
                </c:pt>
                <c:pt idx="1710">
                  <c:v>102.80993654999997</c:v>
                </c:pt>
                <c:pt idx="1711">
                  <c:v>102.60003660999985</c:v>
                </c:pt>
                <c:pt idx="1712">
                  <c:v>102.48992923000003</c:v>
                </c:pt>
                <c:pt idx="1713">
                  <c:v>102.39001465000001</c:v>
                </c:pt>
                <c:pt idx="1714">
                  <c:v>102.17993166999997</c:v>
                </c:pt>
                <c:pt idx="1715">
                  <c:v>102.08001708999996</c:v>
                </c:pt>
                <c:pt idx="1716">
                  <c:v>101.96002194000005</c:v>
                </c:pt>
                <c:pt idx="1717">
                  <c:v>101.75</c:v>
                </c:pt>
                <c:pt idx="1718">
                  <c:v>101.64007565999998</c:v>
                </c:pt>
                <c:pt idx="1719">
                  <c:v>101.52996828000016</c:v>
                </c:pt>
                <c:pt idx="1720">
                  <c:v>101.32006833000003</c:v>
                </c:pt>
                <c:pt idx="1721">
                  <c:v>101.2099609500001</c:v>
                </c:pt>
                <c:pt idx="1722">
                  <c:v>101.10003660999985</c:v>
                </c:pt>
                <c:pt idx="1723">
                  <c:v>100.88995363000015</c:v>
                </c:pt>
                <c:pt idx="1724">
                  <c:v>100.77001951999989</c:v>
                </c:pt>
                <c:pt idx="1725">
                  <c:v>100.65997316999994</c:v>
                </c:pt>
                <c:pt idx="1726">
                  <c:v>100.53997803000004</c:v>
                </c:pt>
                <c:pt idx="1727">
                  <c:v>100.32995607999999</c:v>
                </c:pt>
                <c:pt idx="1728">
                  <c:v>100.21997069999998</c:v>
                </c:pt>
                <c:pt idx="1729">
                  <c:v>100.11004636000007</c:v>
                </c:pt>
                <c:pt idx="1730">
                  <c:v>99.900024410000015</c:v>
                </c:pt>
                <c:pt idx="1731">
                  <c:v>99.790039030000003</c:v>
                </c:pt>
                <c:pt idx="1732">
                  <c:v>99.669982920000052</c:v>
                </c:pt>
                <c:pt idx="1733">
                  <c:v>99.450073210000028</c:v>
                </c:pt>
                <c:pt idx="1734">
                  <c:v>99.329956070000094</c:v>
                </c:pt>
                <c:pt idx="1735">
                  <c:v>99.210021959999949</c:v>
                </c:pt>
                <c:pt idx="1736">
                  <c:v>98.989990250000119</c:v>
                </c:pt>
                <c:pt idx="1737">
                  <c:v>98.88000486999988</c:v>
                </c:pt>
                <c:pt idx="1738">
                  <c:v>98.759948760000043</c:v>
                </c:pt>
                <c:pt idx="1739">
                  <c:v>98.540039049999905</c:v>
                </c:pt>
                <c:pt idx="1740">
                  <c:v>98.419921899999963</c:v>
                </c:pt>
                <c:pt idx="1741">
                  <c:v>98.289978030000043</c:v>
                </c:pt>
                <c:pt idx="1742">
                  <c:v>98.069946319999985</c:v>
                </c:pt>
                <c:pt idx="1743">
                  <c:v>97.950012209999954</c:v>
                </c:pt>
                <c:pt idx="1744">
                  <c:v>97.830078100000037</c:v>
                </c:pt>
                <c:pt idx="1745">
                  <c:v>97.609985349999988</c:v>
                </c:pt>
                <c:pt idx="1746">
                  <c:v>97.490051239999957</c:v>
                </c:pt>
                <c:pt idx="1747">
                  <c:v>97.399963400000161</c:v>
                </c:pt>
                <c:pt idx="1748">
                  <c:v>97.3000487999999</c:v>
                </c:pt>
                <c:pt idx="1749">
                  <c:v>97.000000000000114</c:v>
                </c:pt>
                <c:pt idx="1750">
                  <c:v>96.900024399999893</c:v>
                </c:pt>
                <c:pt idx="1751">
                  <c:v>96.79992679999998</c:v>
                </c:pt>
                <c:pt idx="1752">
                  <c:v>96.600036599999839</c:v>
                </c:pt>
                <c:pt idx="1753">
                  <c:v>96.49993900000004</c:v>
                </c:pt>
                <c:pt idx="1754">
                  <c:v>96.299987800000054</c:v>
                </c:pt>
                <c:pt idx="1755">
                  <c:v>96.099975599999993</c:v>
                </c:pt>
                <c:pt idx="1756">
                  <c:v>96</c:v>
                </c:pt>
                <c:pt idx="1757">
                  <c:v>95.900024400000007</c:v>
                </c:pt>
                <c:pt idx="1758">
                  <c:v>95.799987800000054</c:v>
                </c:pt>
                <c:pt idx="1759">
                  <c:v>95.600036600000067</c:v>
                </c:pt>
                <c:pt idx="1760">
                  <c:v>95.500000000000114</c:v>
                </c:pt>
                <c:pt idx="1761">
                  <c:v>95.3000487999999</c:v>
                </c:pt>
                <c:pt idx="1762">
                  <c:v>95.099975600000107</c:v>
                </c:pt>
                <c:pt idx="1763">
                  <c:v>94.999999999999886</c:v>
                </c:pt>
                <c:pt idx="1764">
                  <c:v>94.899963399999933</c:v>
                </c:pt>
                <c:pt idx="1765">
                  <c:v>94.700012199999946</c:v>
                </c:pt>
                <c:pt idx="1766">
                  <c:v>94.599975599999993</c:v>
                </c:pt>
                <c:pt idx="1767">
                  <c:v>94.400024400000007</c:v>
                </c:pt>
                <c:pt idx="1768">
                  <c:v>94.199951199999987</c:v>
                </c:pt>
                <c:pt idx="1769">
                  <c:v>94.099975599999993</c:v>
                </c:pt>
                <c:pt idx="1770">
                  <c:v>94.00006099999996</c:v>
                </c:pt>
                <c:pt idx="1771">
                  <c:v>93.899963400000161</c:v>
                </c:pt>
                <c:pt idx="1772">
                  <c:v>93.70007320000002</c:v>
                </c:pt>
                <c:pt idx="1773">
                  <c:v>93.5</c:v>
                </c:pt>
                <c:pt idx="1774">
                  <c:v>93.400024399999893</c:v>
                </c:pt>
                <c:pt idx="1775">
                  <c:v>93.199951200000214</c:v>
                </c:pt>
                <c:pt idx="1776">
                  <c:v>93.09997559999988</c:v>
                </c:pt>
                <c:pt idx="1777">
                  <c:v>93</c:v>
                </c:pt>
                <c:pt idx="1778">
                  <c:v>92.700073199999906</c:v>
                </c:pt>
                <c:pt idx="1779">
                  <c:v>92.59997559999988</c:v>
                </c:pt>
                <c:pt idx="1780">
                  <c:v>92.5</c:v>
                </c:pt>
                <c:pt idx="1781">
                  <c:v>92.40002440000012</c:v>
                </c:pt>
                <c:pt idx="1782">
                  <c:v>92.199951199999987</c:v>
                </c:pt>
                <c:pt idx="1783">
                  <c:v>92</c:v>
                </c:pt>
                <c:pt idx="1784">
                  <c:v>91.90002440000012</c:v>
                </c:pt>
                <c:pt idx="1785">
                  <c:v>91.700073199999906</c:v>
                </c:pt>
                <c:pt idx="1786">
                  <c:v>91.599975600000107</c:v>
                </c:pt>
                <c:pt idx="1787">
                  <c:v>91.5</c:v>
                </c:pt>
                <c:pt idx="1788">
                  <c:v>91.399902399999974</c:v>
                </c:pt>
                <c:pt idx="1789">
                  <c:v>91.09997559999988</c:v>
                </c:pt>
                <c:pt idx="1790">
                  <c:v>91</c:v>
                </c:pt>
                <c:pt idx="1791">
                  <c:v>90.900024399999893</c:v>
                </c:pt>
                <c:pt idx="1792">
                  <c:v>90.699951199999987</c:v>
                </c:pt>
                <c:pt idx="1793">
                  <c:v>90.599975600000107</c:v>
                </c:pt>
                <c:pt idx="1794">
                  <c:v>90.5</c:v>
                </c:pt>
                <c:pt idx="1795">
                  <c:v>90.299926800000094</c:v>
                </c:pt>
                <c:pt idx="1796">
                  <c:v>90.100097600000026</c:v>
                </c:pt>
                <c:pt idx="1797">
                  <c:v>90</c:v>
                </c:pt>
                <c:pt idx="1798">
                  <c:v>89.900024399999893</c:v>
                </c:pt>
                <c:pt idx="1799">
                  <c:v>89.699951200000214</c:v>
                </c:pt>
                <c:pt idx="1800">
                  <c:v>89.5</c:v>
                </c:pt>
                <c:pt idx="1801">
                  <c:v>89.399902399999974</c:v>
                </c:pt>
                <c:pt idx="1802">
                  <c:v>89.300048800000013</c:v>
                </c:pt>
                <c:pt idx="1803">
                  <c:v>89.09997559999988</c:v>
                </c:pt>
                <c:pt idx="1804">
                  <c:v>89</c:v>
                </c:pt>
                <c:pt idx="1805">
                  <c:v>88.800048800000013</c:v>
                </c:pt>
                <c:pt idx="1806">
                  <c:v>88.599975600000107</c:v>
                </c:pt>
                <c:pt idx="1807">
                  <c:v>88.5</c:v>
                </c:pt>
                <c:pt idx="1808">
                  <c:v>88.40002440000012</c:v>
                </c:pt>
                <c:pt idx="1809">
                  <c:v>88.300048799999786</c:v>
                </c:pt>
                <c:pt idx="1810">
                  <c:v>88</c:v>
                </c:pt>
                <c:pt idx="1811">
                  <c:v>87.900024399999893</c:v>
                </c:pt>
                <c:pt idx="1812">
                  <c:v>87.799926800000094</c:v>
                </c:pt>
                <c:pt idx="1813">
                  <c:v>87.59997559999988</c:v>
                </c:pt>
                <c:pt idx="1814">
                  <c:v>87.5</c:v>
                </c:pt>
                <c:pt idx="1815">
                  <c:v>87.400024399999893</c:v>
                </c:pt>
                <c:pt idx="1816">
                  <c:v>87.200073199999906</c:v>
                </c:pt>
                <c:pt idx="1817">
                  <c:v>87</c:v>
                </c:pt>
                <c:pt idx="1818">
                  <c:v>86.90002440000012</c:v>
                </c:pt>
                <c:pt idx="1819">
                  <c:v>86.799926800000094</c:v>
                </c:pt>
                <c:pt idx="1820">
                  <c:v>86.700073199999906</c:v>
                </c:pt>
                <c:pt idx="1821">
                  <c:v>86.40002440000012</c:v>
                </c:pt>
                <c:pt idx="1822">
                  <c:v>86.300048799999786</c:v>
                </c:pt>
                <c:pt idx="1823">
                  <c:v>86.199951199999987</c:v>
                </c:pt>
                <c:pt idx="1824">
                  <c:v>86</c:v>
                </c:pt>
                <c:pt idx="1825">
                  <c:v>85.899902399999974</c:v>
                </c:pt>
                <c:pt idx="1826">
                  <c:v>85.699951199999987</c:v>
                </c:pt>
                <c:pt idx="1827">
                  <c:v>85.600097600000026</c:v>
                </c:pt>
                <c:pt idx="1828">
                  <c:v>85.400024399999893</c:v>
                </c:pt>
                <c:pt idx="1829">
                  <c:v>85.300048800000013</c:v>
                </c:pt>
                <c:pt idx="1830">
                  <c:v>85.199951200000214</c:v>
                </c:pt>
                <c:pt idx="1831">
                  <c:v>85.09997559999988</c:v>
                </c:pt>
                <c:pt idx="1832">
                  <c:v>84.799926800000094</c:v>
                </c:pt>
                <c:pt idx="1833">
                  <c:v>84.700073199999906</c:v>
                </c:pt>
                <c:pt idx="1834">
                  <c:v>84.59997559999988</c:v>
                </c:pt>
                <c:pt idx="1835">
                  <c:v>84.5</c:v>
                </c:pt>
                <c:pt idx="1836">
                  <c:v>84.299926800000094</c:v>
                </c:pt>
                <c:pt idx="1837">
                  <c:v>84.199951199999987</c:v>
                </c:pt>
                <c:pt idx="1838">
                  <c:v>84</c:v>
                </c:pt>
                <c:pt idx="1839">
                  <c:v>83.800048800000013</c:v>
                </c:pt>
                <c:pt idx="1840">
                  <c:v>83.700073199999906</c:v>
                </c:pt>
                <c:pt idx="1841">
                  <c:v>83.599975600000107</c:v>
                </c:pt>
                <c:pt idx="1842">
                  <c:v>83.5</c:v>
                </c:pt>
                <c:pt idx="1843">
                  <c:v>83.199951200000214</c:v>
                </c:pt>
                <c:pt idx="1844">
                  <c:v>83.09997559999988</c:v>
                </c:pt>
                <c:pt idx="1845">
                  <c:v>83</c:v>
                </c:pt>
                <c:pt idx="1846">
                  <c:v>82.900024399999893</c:v>
                </c:pt>
                <c:pt idx="1847">
                  <c:v>82.699951199999987</c:v>
                </c:pt>
                <c:pt idx="1848">
                  <c:v>82.599975600000107</c:v>
                </c:pt>
                <c:pt idx="1849">
                  <c:v>82.5</c:v>
                </c:pt>
                <c:pt idx="1850">
                  <c:v>82.199951199999987</c:v>
                </c:pt>
                <c:pt idx="1851">
                  <c:v>82.100097600000026</c:v>
                </c:pt>
                <c:pt idx="1852">
                  <c:v>82</c:v>
                </c:pt>
                <c:pt idx="1853">
                  <c:v>81.900024399999893</c:v>
                </c:pt>
                <c:pt idx="1854">
                  <c:v>81.799926800000094</c:v>
                </c:pt>
                <c:pt idx="1855">
                  <c:v>81.59997559999988</c:v>
                </c:pt>
                <c:pt idx="1856">
                  <c:v>81.5</c:v>
                </c:pt>
                <c:pt idx="1857">
                  <c:v>81.300048800000013</c:v>
                </c:pt>
                <c:pt idx="1858">
                  <c:v>81.09997559999988</c:v>
                </c:pt>
                <c:pt idx="1859">
                  <c:v>81</c:v>
                </c:pt>
                <c:pt idx="1860">
                  <c:v>80.90002440000012</c:v>
                </c:pt>
                <c:pt idx="1861">
                  <c:v>80.799926800000094</c:v>
                </c:pt>
                <c:pt idx="1862">
                  <c:v>80.600097600000026</c:v>
                </c:pt>
                <c:pt idx="1863">
                  <c:v>80.5</c:v>
                </c:pt>
                <c:pt idx="1864">
                  <c:v>80.300048799999786</c:v>
                </c:pt>
                <c:pt idx="1865">
                  <c:v>80.199951199999987</c:v>
                </c:pt>
                <c:pt idx="1866">
                  <c:v>80</c:v>
                </c:pt>
                <c:pt idx="1867">
                  <c:v>79.899902399999974</c:v>
                </c:pt>
                <c:pt idx="1868">
                  <c:v>79.800048800000013</c:v>
                </c:pt>
                <c:pt idx="1869">
                  <c:v>79.600097600000026</c:v>
                </c:pt>
                <c:pt idx="1870">
                  <c:v>79.400024399999893</c:v>
                </c:pt>
                <c:pt idx="1871">
                  <c:v>79.300048800000013</c:v>
                </c:pt>
                <c:pt idx="1872">
                  <c:v>79.199951200000214</c:v>
                </c:pt>
                <c:pt idx="1873">
                  <c:v>79.09997559999988</c:v>
                </c:pt>
                <c:pt idx="1874">
                  <c:v>78.90002440000012</c:v>
                </c:pt>
                <c:pt idx="1875">
                  <c:v>78.800048799999786</c:v>
                </c:pt>
                <c:pt idx="1876">
                  <c:v>78.59997559999988</c:v>
                </c:pt>
                <c:pt idx="1877">
                  <c:v>78.5</c:v>
                </c:pt>
                <c:pt idx="1878">
                  <c:v>78.299926800000094</c:v>
                </c:pt>
                <c:pt idx="1879">
                  <c:v>78.199951199999987</c:v>
                </c:pt>
                <c:pt idx="1880">
                  <c:v>78.100097600000026</c:v>
                </c:pt>
                <c:pt idx="1881">
                  <c:v>78</c:v>
                </c:pt>
                <c:pt idx="1882">
                  <c:v>77.700073199999906</c:v>
                </c:pt>
                <c:pt idx="1883">
                  <c:v>77.599975600000107</c:v>
                </c:pt>
                <c:pt idx="1884">
                  <c:v>77.5</c:v>
                </c:pt>
                <c:pt idx="1885">
                  <c:v>77.399902399999974</c:v>
                </c:pt>
                <c:pt idx="1886">
                  <c:v>77.300048800000013</c:v>
                </c:pt>
                <c:pt idx="1887">
                  <c:v>77.09997559999988</c:v>
                </c:pt>
                <c:pt idx="1888">
                  <c:v>76.900024399999893</c:v>
                </c:pt>
                <c:pt idx="1889">
                  <c:v>76.800048800000013</c:v>
                </c:pt>
                <c:pt idx="1890">
                  <c:v>76.699951200000214</c:v>
                </c:pt>
                <c:pt idx="1891">
                  <c:v>76.5</c:v>
                </c:pt>
                <c:pt idx="1892">
                  <c:v>76.40002440000012</c:v>
                </c:pt>
                <c:pt idx="1893">
                  <c:v>76.300048799999786</c:v>
                </c:pt>
                <c:pt idx="1894">
                  <c:v>76.199951199999987</c:v>
                </c:pt>
                <c:pt idx="1895">
                  <c:v>76</c:v>
                </c:pt>
                <c:pt idx="1896">
                  <c:v>75.799926800000094</c:v>
                </c:pt>
                <c:pt idx="1897">
                  <c:v>75.699951199999987</c:v>
                </c:pt>
                <c:pt idx="1898">
                  <c:v>75.600097600000026</c:v>
                </c:pt>
                <c:pt idx="1899">
                  <c:v>75.400024399999893</c:v>
                </c:pt>
                <c:pt idx="1900">
                  <c:v>75.300048800000013</c:v>
                </c:pt>
                <c:pt idx="1901">
                  <c:v>75.199951200000214</c:v>
                </c:pt>
                <c:pt idx="1902">
                  <c:v>75.09997559999988</c:v>
                </c:pt>
                <c:pt idx="1903">
                  <c:v>74.90002440000012</c:v>
                </c:pt>
                <c:pt idx="1904">
                  <c:v>74.800048799999786</c:v>
                </c:pt>
                <c:pt idx="1905">
                  <c:v>74.699951199999987</c:v>
                </c:pt>
                <c:pt idx="1906">
                  <c:v>74.5</c:v>
                </c:pt>
                <c:pt idx="1907">
                  <c:v>74.299926800000094</c:v>
                </c:pt>
                <c:pt idx="1908">
                  <c:v>74.199951199999987</c:v>
                </c:pt>
                <c:pt idx="1909">
                  <c:v>74.100097600000026</c:v>
                </c:pt>
                <c:pt idx="1910">
                  <c:v>74</c:v>
                </c:pt>
                <c:pt idx="1911">
                  <c:v>73.900024399999893</c:v>
                </c:pt>
                <c:pt idx="1912">
                  <c:v>73.699951200000214</c:v>
                </c:pt>
                <c:pt idx="1913">
                  <c:v>73.59997559999988</c:v>
                </c:pt>
                <c:pt idx="1914">
                  <c:v>73.5</c:v>
                </c:pt>
                <c:pt idx="1915">
                  <c:v>73.400024399999893</c:v>
                </c:pt>
                <c:pt idx="1916">
                  <c:v>73.09997559999988</c:v>
                </c:pt>
                <c:pt idx="1917">
                  <c:v>73</c:v>
                </c:pt>
                <c:pt idx="1918">
                  <c:v>72.90002440000012</c:v>
                </c:pt>
                <c:pt idx="1919">
                  <c:v>72.799926800000094</c:v>
                </c:pt>
                <c:pt idx="1920">
                  <c:v>72.700073199999906</c:v>
                </c:pt>
                <c:pt idx="1921">
                  <c:v>72.5</c:v>
                </c:pt>
                <c:pt idx="1922">
                  <c:v>72.400024399999893</c:v>
                </c:pt>
                <c:pt idx="1923">
                  <c:v>72.299926800000094</c:v>
                </c:pt>
                <c:pt idx="1924">
                  <c:v>72.199951199999987</c:v>
                </c:pt>
                <c:pt idx="1925">
                  <c:v>71.899902399999974</c:v>
                </c:pt>
                <c:pt idx="1926">
                  <c:v>71.800048800000013</c:v>
                </c:pt>
                <c:pt idx="1927">
                  <c:v>71.700073199999906</c:v>
                </c:pt>
                <c:pt idx="1928">
                  <c:v>71.599975600000107</c:v>
                </c:pt>
                <c:pt idx="1929">
                  <c:v>71.40002440000012</c:v>
                </c:pt>
                <c:pt idx="1930">
                  <c:v>71.299926800000094</c:v>
                </c:pt>
                <c:pt idx="1931">
                  <c:v>71.200073199999906</c:v>
                </c:pt>
                <c:pt idx="1932">
                  <c:v>71.09997559999988</c:v>
                </c:pt>
                <c:pt idx="1933">
                  <c:v>71</c:v>
                </c:pt>
                <c:pt idx="1934">
                  <c:v>70.799926800000094</c:v>
                </c:pt>
                <c:pt idx="1935">
                  <c:v>70.699951199999987</c:v>
                </c:pt>
                <c:pt idx="1936">
                  <c:v>70.600097600000026</c:v>
                </c:pt>
                <c:pt idx="1937">
                  <c:v>70.5</c:v>
                </c:pt>
                <c:pt idx="1938">
                  <c:v>70.300048800000013</c:v>
                </c:pt>
                <c:pt idx="1939">
                  <c:v>70.199951200000214</c:v>
                </c:pt>
                <c:pt idx="1940">
                  <c:v>70</c:v>
                </c:pt>
                <c:pt idx="1941">
                  <c:v>69.899902399999974</c:v>
                </c:pt>
                <c:pt idx="1942">
                  <c:v>69.800048800000013</c:v>
                </c:pt>
                <c:pt idx="1943">
                  <c:v>69.59997559999988</c:v>
                </c:pt>
                <c:pt idx="1944">
                  <c:v>69.5</c:v>
                </c:pt>
                <c:pt idx="1945">
                  <c:v>69.40002440000012</c:v>
                </c:pt>
                <c:pt idx="1946">
                  <c:v>69.299926800000094</c:v>
                </c:pt>
                <c:pt idx="1947">
                  <c:v>69.100097600000026</c:v>
                </c:pt>
                <c:pt idx="1948">
                  <c:v>69</c:v>
                </c:pt>
                <c:pt idx="1949">
                  <c:v>68.900024399999893</c:v>
                </c:pt>
                <c:pt idx="1950">
                  <c:v>68.799926800000094</c:v>
                </c:pt>
                <c:pt idx="1951">
                  <c:v>68.699951199999987</c:v>
                </c:pt>
                <c:pt idx="1952">
                  <c:v>68.5</c:v>
                </c:pt>
                <c:pt idx="1953">
                  <c:v>68.400024399999893</c:v>
                </c:pt>
                <c:pt idx="1954">
                  <c:v>68.300048800000013</c:v>
                </c:pt>
                <c:pt idx="1955">
                  <c:v>68.199951200000214</c:v>
                </c:pt>
                <c:pt idx="1956">
                  <c:v>68.09997559999988</c:v>
                </c:pt>
                <c:pt idx="1957">
                  <c:v>67.90002440000012</c:v>
                </c:pt>
                <c:pt idx="1958">
                  <c:v>67.800048799999786</c:v>
                </c:pt>
                <c:pt idx="1959">
                  <c:v>67.699951199999987</c:v>
                </c:pt>
                <c:pt idx="1960">
                  <c:v>67.599975600000107</c:v>
                </c:pt>
                <c:pt idx="1961">
                  <c:v>67.399902399999974</c:v>
                </c:pt>
                <c:pt idx="1962">
                  <c:v>67.300048800000013</c:v>
                </c:pt>
                <c:pt idx="1963">
                  <c:v>67.200073199999906</c:v>
                </c:pt>
                <c:pt idx="1964">
                  <c:v>67.099975600000107</c:v>
                </c:pt>
                <c:pt idx="1965">
                  <c:v>67</c:v>
                </c:pt>
                <c:pt idx="1966">
                  <c:v>66.799926800000094</c:v>
                </c:pt>
                <c:pt idx="1967">
                  <c:v>66.700073199999906</c:v>
                </c:pt>
                <c:pt idx="1968">
                  <c:v>66.59997559999988</c:v>
                </c:pt>
                <c:pt idx="1969">
                  <c:v>66.5</c:v>
                </c:pt>
                <c:pt idx="1970">
                  <c:v>66.40002440000012</c:v>
                </c:pt>
                <c:pt idx="1971">
                  <c:v>66.199951199999987</c:v>
                </c:pt>
                <c:pt idx="1972">
                  <c:v>66.100097600000026</c:v>
                </c:pt>
                <c:pt idx="1973">
                  <c:v>66</c:v>
                </c:pt>
                <c:pt idx="1974">
                  <c:v>65.900024399999893</c:v>
                </c:pt>
                <c:pt idx="1975">
                  <c:v>65.799926800000094</c:v>
                </c:pt>
                <c:pt idx="1976">
                  <c:v>65.59997559999988</c:v>
                </c:pt>
                <c:pt idx="1977">
                  <c:v>65.5</c:v>
                </c:pt>
                <c:pt idx="1978">
                  <c:v>65.400024399999893</c:v>
                </c:pt>
                <c:pt idx="1979">
                  <c:v>65.300048800000013</c:v>
                </c:pt>
                <c:pt idx="1980">
                  <c:v>65.199951200000214</c:v>
                </c:pt>
                <c:pt idx="1981">
                  <c:v>65</c:v>
                </c:pt>
                <c:pt idx="1982">
                  <c:v>64.90002440000012</c:v>
                </c:pt>
                <c:pt idx="1983">
                  <c:v>64.800048799999786</c:v>
                </c:pt>
                <c:pt idx="1984">
                  <c:v>64.699951199999987</c:v>
                </c:pt>
                <c:pt idx="1985">
                  <c:v>64.599975600000107</c:v>
                </c:pt>
                <c:pt idx="1986">
                  <c:v>64.399902399999974</c:v>
                </c:pt>
                <c:pt idx="1987">
                  <c:v>64.300048800000013</c:v>
                </c:pt>
                <c:pt idx="1988">
                  <c:v>64.200073199999906</c:v>
                </c:pt>
                <c:pt idx="1989">
                  <c:v>64.099975600000107</c:v>
                </c:pt>
                <c:pt idx="1990">
                  <c:v>64</c:v>
                </c:pt>
                <c:pt idx="1991">
                  <c:v>63.799926800000094</c:v>
                </c:pt>
                <c:pt idx="1992">
                  <c:v>63.700073199999906</c:v>
                </c:pt>
                <c:pt idx="1993">
                  <c:v>63.59997559999988</c:v>
                </c:pt>
                <c:pt idx="1994">
                  <c:v>63.5</c:v>
                </c:pt>
                <c:pt idx="1995">
                  <c:v>63.299926800000094</c:v>
                </c:pt>
                <c:pt idx="1996">
                  <c:v>63.199951199999987</c:v>
                </c:pt>
                <c:pt idx="1997">
                  <c:v>63.100097600000026</c:v>
                </c:pt>
                <c:pt idx="1998">
                  <c:v>63</c:v>
                </c:pt>
                <c:pt idx="1999">
                  <c:v>62.900024399999893</c:v>
                </c:pt>
              </c:numCache>
            </c:numRef>
          </c:xVal>
          <c:yVal>
            <c:numRef>
              <c:f>Modified_THOR!$O$3:$O$2002</c:f>
              <c:numCache>
                <c:formatCode>0.00E+00</c:formatCode>
                <c:ptCount val="2000"/>
                <c:pt idx="0">
                  <c:v>429.08999634000003</c:v>
                </c:pt>
                <c:pt idx="1">
                  <c:v>429.08999634000003</c:v>
                </c:pt>
                <c:pt idx="2">
                  <c:v>429.08999634000003</c:v>
                </c:pt>
                <c:pt idx="3">
                  <c:v>429.08999634000003</c:v>
                </c:pt>
                <c:pt idx="4">
                  <c:v>429.08999634000003</c:v>
                </c:pt>
                <c:pt idx="5">
                  <c:v>429.08999634000003</c:v>
                </c:pt>
                <c:pt idx="6">
                  <c:v>429.08999634000003</c:v>
                </c:pt>
                <c:pt idx="7">
                  <c:v>429.08999634000003</c:v>
                </c:pt>
                <c:pt idx="8">
                  <c:v>429.08999634000003</c:v>
                </c:pt>
                <c:pt idx="9">
                  <c:v>429.08999634000003</c:v>
                </c:pt>
                <c:pt idx="10">
                  <c:v>429.08999634000003</c:v>
                </c:pt>
                <c:pt idx="11">
                  <c:v>429.08999634000003</c:v>
                </c:pt>
                <c:pt idx="12">
                  <c:v>429.08999634000003</c:v>
                </c:pt>
                <c:pt idx="13">
                  <c:v>429.08999634000003</c:v>
                </c:pt>
                <c:pt idx="14">
                  <c:v>429.08999634000003</c:v>
                </c:pt>
                <c:pt idx="15">
                  <c:v>429.08999634000003</c:v>
                </c:pt>
                <c:pt idx="16">
                  <c:v>429.08999634000003</c:v>
                </c:pt>
                <c:pt idx="17">
                  <c:v>429.08999634000003</c:v>
                </c:pt>
                <c:pt idx="18">
                  <c:v>429.08999634000003</c:v>
                </c:pt>
                <c:pt idx="19">
                  <c:v>429.08999634000003</c:v>
                </c:pt>
                <c:pt idx="20">
                  <c:v>429.08999634000003</c:v>
                </c:pt>
                <c:pt idx="21">
                  <c:v>429.08999634000003</c:v>
                </c:pt>
                <c:pt idx="22">
                  <c:v>429.08999634000003</c:v>
                </c:pt>
                <c:pt idx="23">
                  <c:v>429.08999634000003</c:v>
                </c:pt>
                <c:pt idx="24">
                  <c:v>429.08999634000003</c:v>
                </c:pt>
                <c:pt idx="25">
                  <c:v>429.08999634000003</c:v>
                </c:pt>
                <c:pt idx="26">
                  <c:v>429.08999634000003</c:v>
                </c:pt>
                <c:pt idx="27">
                  <c:v>429.08999634000003</c:v>
                </c:pt>
                <c:pt idx="28">
                  <c:v>429.08999634000003</c:v>
                </c:pt>
                <c:pt idx="29">
                  <c:v>429.08999634000003</c:v>
                </c:pt>
                <c:pt idx="30">
                  <c:v>429.08999634000003</c:v>
                </c:pt>
                <c:pt idx="31">
                  <c:v>429.08999634000003</c:v>
                </c:pt>
                <c:pt idx="32">
                  <c:v>429.08999634000003</c:v>
                </c:pt>
                <c:pt idx="33">
                  <c:v>429.08999634000003</c:v>
                </c:pt>
                <c:pt idx="34">
                  <c:v>429.08999634000003</c:v>
                </c:pt>
                <c:pt idx="35">
                  <c:v>429.08999634000003</c:v>
                </c:pt>
                <c:pt idx="36">
                  <c:v>429.08999634000003</c:v>
                </c:pt>
                <c:pt idx="37">
                  <c:v>429.08999634000003</c:v>
                </c:pt>
                <c:pt idx="38">
                  <c:v>429.08999634000003</c:v>
                </c:pt>
                <c:pt idx="39">
                  <c:v>429.08999634000003</c:v>
                </c:pt>
                <c:pt idx="40">
                  <c:v>429.08999634000003</c:v>
                </c:pt>
                <c:pt idx="41">
                  <c:v>429.08999634000003</c:v>
                </c:pt>
                <c:pt idx="42">
                  <c:v>429.08999634000003</c:v>
                </c:pt>
                <c:pt idx="43">
                  <c:v>429.08999634000003</c:v>
                </c:pt>
                <c:pt idx="44">
                  <c:v>429.08999634000003</c:v>
                </c:pt>
                <c:pt idx="45">
                  <c:v>429.08999634000003</c:v>
                </c:pt>
                <c:pt idx="46">
                  <c:v>429.08999634000003</c:v>
                </c:pt>
                <c:pt idx="47">
                  <c:v>429.08999634000003</c:v>
                </c:pt>
                <c:pt idx="48">
                  <c:v>429.08999634000003</c:v>
                </c:pt>
                <c:pt idx="49">
                  <c:v>429.08999634000003</c:v>
                </c:pt>
                <c:pt idx="50">
                  <c:v>429.08999634000003</c:v>
                </c:pt>
                <c:pt idx="51">
                  <c:v>429.08999634000003</c:v>
                </c:pt>
                <c:pt idx="52">
                  <c:v>429.08999634000003</c:v>
                </c:pt>
                <c:pt idx="53">
                  <c:v>429.08999634000003</c:v>
                </c:pt>
                <c:pt idx="54">
                  <c:v>429.08999634000003</c:v>
                </c:pt>
                <c:pt idx="55">
                  <c:v>429.08999634000003</c:v>
                </c:pt>
                <c:pt idx="56">
                  <c:v>429.08999634000003</c:v>
                </c:pt>
                <c:pt idx="57">
                  <c:v>429.08999634000003</c:v>
                </c:pt>
                <c:pt idx="58">
                  <c:v>429.08999634000003</c:v>
                </c:pt>
                <c:pt idx="59">
                  <c:v>429.08999634000003</c:v>
                </c:pt>
                <c:pt idx="60">
                  <c:v>429.08999634000003</c:v>
                </c:pt>
                <c:pt idx="61">
                  <c:v>429.08999634000003</c:v>
                </c:pt>
                <c:pt idx="62">
                  <c:v>429.08999634000003</c:v>
                </c:pt>
                <c:pt idx="63">
                  <c:v>429.08999634000003</c:v>
                </c:pt>
                <c:pt idx="64">
                  <c:v>429.08999634000003</c:v>
                </c:pt>
                <c:pt idx="65">
                  <c:v>429.08999634000003</c:v>
                </c:pt>
                <c:pt idx="66">
                  <c:v>429.08999634000003</c:v>
                </c:pt>
                <c:pt idx="67">
                  <c:v>429.08999634000003</c:v>
                </c:pt>
                <c:pt idx="68">
                  <c:v>429.08999634000003</c:v>
                </c:pt>
                <c:pt idx="69">
                  <c:v>429.08999634000003</c:v>
                </c:pt>
                <c:pt idx="70">
                  <c:v>429.08999634000003</c:v>
                </c:pt>
                <c:pt idx="71">
                  <c:v>429.08999634000003</c:v>
                </c:pt>
                <c:pt idx="72">
                  <c:v>429.08999634000003</c:v>
                </c:pt>
                <c:pt idx="73">
                  <c:v>429.08999634000003</c:v>
                </c:pt>
                <c:pt idx="74">
                  <c:v>429.08999634000003</c:v>
                </c:pt>
                <c:pt idx="75">
                  <c:v>429.08999634000003</c:v>
                </c:pt>
                <c:pt idx="76">
                  <c:v>429.08999634000003</c:v>
                </c:pt>
                <c:pt idx="77">
                  <c:v>429.08999634000003</c:v>
                </c:pt>
                <c:pt idx="78">
                  <c:v>429.08999634000003</c:v>
                </c:pt>
                <c:pt idx="79">
                  <c:v>429.08999634000003</c:v>
                </c:pt>
                <c:pt idx="80">
                  <c:v>429.08999634000003</c:v>
                </c:pt>
                <c:pt idx="81">
                  <c:v>429.08999634000003</c:v>
                </c:pt>
                <c:pt idx="82">
                  <c:v>429.08999634000003</c:v>
                </c:pt>
                <c:pt idx="83">
                  <c:v>429.08999634000003</c:v>
                </c:pt>
                <c:pt idx="84">
                  <c:v>429.08999634000003</c:v>
                </c:pt>
                <c:pt idx="85">
                  <c:v>429.08999634000003</c:v>
                </c:pt>
                <c:pt idx="86">
                  <c:v>429.08999634000003</c:v>
                </c:pt>
                <c:pt idx="87">
                  <c:v>429.08999634000003</c:v>
                </c:pt>
                <c:pt idx="88">
                  <c:v>429.08999634000003</c:v>
                </c:pt>
                <c:pt idx="89">
                  <c:v>429.08999634000003</c:v>
                </c:pt>
                <c:pt idx="90">
                  <c:v>429.08999634000003</c:v>
                </c:pt>
                <c:pt idx="91">
                  <c:v>429.08999634000003</c:v>
                </c:pt>
                <c:pt idx="92">
                  <c:v>429.08999634000003</c:v>
                </c:pt>
                <c:pt idx="93">
                  <c:v>429.08999634000003</c:v>
                </c:pt>
                <c:pt idx="94">
                  <c:v>429.08999634000003</c:v>
                </c:pt>
                <c:pt idx="95">
                  <c:v>429.08999634000003</c:v>
                </c:pt>
                <c:pt idx="96">
                  <c:v>429.08999634000003</c:v>
                </c:pt>
                <c:pt idx="97">
                  <c:v>429.08999634000003</c:v>
                </c:pt>
                <c:pt idx="98">
                  <c:v>429.08999634000003</c:v>
                </c:pt>
                <c:pt idx="99">
                  <c:v>429.08999634000003</c:v>
                </c:pt>
                <c:pt idx="100">
                  <c:v>429.08999634000003</c:v>
                </c:pt>
                <c:pt idx="101">
                  <c:v>429.08999634000003</c:v>
                </c:pt>
                <c:pt idx="102">
                  <c:v>429.08999634000003</c:v>
                </c:pt>
                <c:pt idx="103">
                  <c:v>429.08999634000003</c:v>
                </c:pt>
                <c:pt idx="104">
                  <c:v>429.08999634000003</c:v>
                </c:pt>
                <c:pt idx="105">
                  <c:v>429.08999634000003</c:v>
                </c:pt>
                <c:pt idx="106">
                  <c:v>429.08999634000003</c:v>
                </c:pt>
                <c:pt idx="107">
                  <c:v>429.08999634000003</c:v>
                </c:pt>
                <c:pt idx="108">
                  <c:v>429.08999634000003</c:v>
                </c:pt>
                <c:pt idx="109">
                  <c:v>429.08999634000003</c:v>
                </c:pt>
                <c:pt idx="110">
                  <c:v>429.08999634000003</c:v>
                </c:pt>
                <c:pt idx="111">
                  <c:v>429.08999634000003</c:v>
                </c:pt>
                <c:pt idx="112">
                  <c:v>429.08999634000003</c:v>
                </c:pt>
                <c:pt idx="113">
                  <c:v>429.08999634000003</c:v>
                </c:pt>
                <c:pt idx="114">
                  <c:v>429.08999634000003</c:v>
                </c:pt>
                <c:pt idx="115">
                  <c:v>429.08999634000003</c:v>
                </c:pt>
                <c:pt idx="116">
                  <c:v>429.08999634000003</c:v>
                </c:pt>
                <c:pt idx="117">
                  <c:v>429.08999634000003</c:v>
                </c:pt>
                <c:pt idx="118">
                  <c:v>429.08999634000003</c:v>
                </c:pt>
                <c:pt idx="119">
                  <c:v>429.08999634000003</c:v>
                </c:pt>
                <c:pt idx="120">
                  <c:v>429.08999634000003</c:v>
                </c:pt>
                <c:pt idx="121">
                  <c:v>429.08999634000003</c:v>
                </c:pt>
                <c:pt idx="122">
                  <c:v>429.08999634000003</c:v>
                </c:pt>
                <c:pt idx="123">
                  <c:v>429.08999634000003</c:v>
                </c:pt>
                <c:pt idx="124">
                  <c:v>429.08999634000003</c:v>
                </c:pt>
                <c:pt idx="125">
                  <c:v>429.08999634000003</c:v>
                </c:pt>
                <c:pt idx="126">
                  <c:v>429.08999634000003</c:v>
                </c:pt>
                <c:pt idx="127">
                  <c:v>429.08999634000003</c:v>
                </c:pt>
                <c:pt idx="128">
                  <c:v>429.08999634000003</c:v>
                </c:pt>
                <c:pt idx="129">
                  <c:v>429.08999634000003</c:v>
                </c:pt>
                <c:pt idx="130">
                  <c:v>429.08999634000003</c:v>
                </c:pt>
                <c:pt idx="131">
                  <c:v>429.08999634000003</c:v>
                </c:pt>
                <c:pt idx="132">
                  <c:v>429.08999634000003</c:v>
                </c:pt>
                <c:pt idx="133">
                  <c:v>429.08999634000003</c:v>
                </c:pt>
                <c:pt idx="134">
                  <c:v>429.08999634000003</c:v>
                </c:pt>
                <c:pt idx="135">
                  <c:v>429.08999634000003</c:v>
                </c:pt>
                <c:pt idx="136">
                  <c:v>429.08999634000003</c:v>
                </c:pt>
                <c:pt idx="137">
                  <c:v>429.08999634000003</c:v>
                </c:pt>
                <c:pt idx="138">
                  <c:v>429.08999634000003</c:v>
                </c:pt>
                <c:pt idx="139">
                  <c:v>429.08999634000003</c:v>
                </c:pt>
                <c:pt idx="140">
                  <c:v>429.08999634000003</c:v>
                </c:pt>
                <c:pt idx="141">
                  <c:v>429.08999634000003</c:v>
                </c:pt>
                <c:pt idx="142">
                  <c:v>429.08999634000003</c:v>
                </c:pt>
                <c:pt idx="143">
                  <c:v>429.08999634000003</c:v>
                </c:pt>
                <c:pt idx="144">
                  <c:v>429.08999634000003</c:v>
                </c:pt>
                <c:pt idx="145">
                  <c:v>429.10000609999997</c:v>
                </c:pt>
                <c:pt idx="146">
                  <c:v>429.10000609999997</c:v>
                </c:pt>
                <c:pt idx="147">
                  <c:v>429.10000609999997</c:v>
                </c:pt>
                <c:pt idx="148">
                  <c:v>429.10000609999997</c:v>
                </c:pt>
                <c:pt idx="149">
                  <c:v>429.10000609999997</c:v>
                </c:pt>
                <c:pt idx="150">
                  <c:v>429.10000609999997</c:v>
                </c:pt>
                <c:pt idx="151">
                  <c:v>429.10000609999997</c:v>
                </c:pt>
                <c:pt idx="152">
                  <c:v>429.10000609999997</c:v>
                </c:pt>
                <c:pt idx="153">
                  <c:v>429.10000609999997</c:v>
                </c:pt>
                <c:pt idx="154">
                  <c:v>429.10000609999997</c:v>
                </c:pt>
                <c:pt idx="155">
                  <c:v>429.10000609999997</c:v>
                </c:pt>
                <c:pt idx="156">
                  <c:v>429.10000609999997</c:v>
                </c:pt>
                <c:pt idx="157">
                  <c:v>429.10000609999997</c:v>
                </c:pt>
                <c:pt idx="158">
                  <c:v>429.10000609999997</c:v>
                </c:pt>
                <c:pt idx="159">
                  <c:v>429.10000609999997</c:v>
                </c:pt>
                <c:pt idx="160">
                  <c:v>429.10000609999997</c:v>
                </c:pt>
                <c:pt idx="161">
                  <c:v>429.10998534999999</c:v>
                </c:pt>
                <c:pt idx="162">
                  <c:v>429.10998534999999</c:v>
                </c:pt>
                <c:pt idx="163">
                  <c:v>429.10998534999999</c:v>
                </c:pt>
                <c:pt idx="164">
                  <c:v>429.10998534999999</c:v>
                </c:pt>
                <c:pt idx="165">
                  <c:v>429.10998534999999</c:v>
                </c:pt>
                <c:pt idx="166">
                  <c:v>429.10998534999999</c:v>
                </c:pt>
                <c:pt idx="167">
                  <c:v>429.10998534999999</c:v>
                </c:pt>
                <c:pt idx="168">
                  <c:v>429.10998534999999</c:v>
                </c:pt>
                <c:pt idx="169">
                  <c:v>429.10998534999999</c:v>
                </c:pt>
                <c:pt idx="170">
                  <c:v>429.10998534999999</c:v>
                </c:pt>
                <c:pt idx="171">
                  <c:v>429.10998534999999</c:v>
                </c:pt>
                <c:pt idx="172">
                  <c:v>429.11999512</c:v>
                </c:pt>
                <c:pt idx="173">
                  <c:v>429.11999512</c:v>
                </c:pt>
                <c:pt idx="174">
                  <c:v>429.11999512</c:v>
                </c:pt>
                <c:pt idx="175">
                  <c:v>429.11999512</c:v>
                </c:pt>
                <c:pt idx="176">
                  <c:v>429.11999512</c:v>
                </c:pt>
                <c:pt idx="177">
                  <c:v>429.11999512</c:v>
                </c:pt>
                <c:pt idx="178">
                  <c:v>429.11999512</c:v>
                </c:pt>
                <c:pt idx="179">
                  <c:v>429.11999512</c:v>
                </c:pt>
                <c:pt idx="180">
                  <c:v>429.13000488</c:v>
                </c:pt>
                <c:pt idx="181">
                  <c:v>429.13000488</c:v>
                </c:pt>
                <c:pt idx="182">
                  <c:v>429.13000488</c:v>
                </c:pt>
                <c:pt idx="183">
                  <c:v>429.13000488</c:v>
                </c:pt>
                <c:pt idx="184">
                  <c:v>429.13000488</c:v>
                </c:pt>
                <c:pt idx="185">
                  <c:v>429.13000488</c:v>
                </c:pt>
                <c:pt idx="186">
                  <c:v>429.13000488</c:v>
                </c:pt>
                <c:pt idx="187">
                  <c:v>429.14001465000001</c:v>
                </c:pt>
                <c:pt idx="188">
                  <c:v>429.14001465000001</c:v>
                </c:pt>
                <c:pt idx="189">
                  <c:v>429.14001465000001</c:v>
                </c:pt>
                <c:pt idx="190">
                  <c:v>429.14001465000001</c:v>
                </c:pt>
                <c:pt idx="191">
                  <c:v>429.14001465000001</c:v>
                </c:pt>
                <c:pt idx="192">
                  <c:v>429.14001465000001</c:v>
                </c:pt>
                <c:pt idx="193">
                  <c:v>429.14001465000001</c:v>
                </c:pt>
                <c:pt idx="194">
                  <c:v>429.14999390000003</c:v>
                </c:pt>
                <c:pt idx="195">
                  <c:v>429.14999390000003</c:v>
                </c:pt>
                <c:pt idx="196">
                  <c:v>429.14999390000003</c:v>
                </c:pt>
                <c:pt idx="197">
                  <c:v>429.14999390000003</c:v>
                </c:pt>
                <c:pt idx="198">
                  <c:v>429.14999390000003</c:v>
                </c:pt>
                <c:pt idx="199">
                  <c:v>429.16000365999997</c:v>
                </c:pt>
                <c:pt idx="200">
                  <c:v>429.16000365999997</c:v>
                </c:pt>
                <c:pt idx="201">
                  <c:v>429.16000365999997</c:v>
                </c:pt>
                <c:pt idx="202">
                  <c:v>429.16000365999997</c:v>
                </c:pt>
                <c:pt idx="203">
                  <c:v>429.16000365999997</c:v>
                </c:pt>
                <c:pt idx="204">
                  <c:v>429.17001342999998</c:v>
                </c:pt>
                <c:pt idx="205">
                  <c:v>429.17001342999998</c:v>
                </c:pt>
                <c:pt idx="206">
                  <c:v>429.17001342999998</c:v>
                </c:pt>
                <c:pt idx="207">
                  <c:v>429.17001342999998</c:v>
                </c:pt>
                <c:pt idx="208">
                  <c:v>429.17001342999998</c:v>
                </c:pt>
                <c:pt idx="209">
                  <c:v>429.17999268</c:v>
                </c:pt>
                <c:pt idx="210">
                  <c:v>429.17999268</c:v>
                </c:pt>
                <c:pt idx="211">
                  <c:v>429.17999268</c:v>
                </c:pt>
                <c:pt idx="212">
                  <c:v>429.17999268</c:v>
                </c:pt>
                <c:pt idx="213">
                  <c:v>429.19000244</c:v>
                </c:pt>
                <c:pt idx="214">
                  <c:v>429.19000244</c:v>
                </c:pt>
                <c:pt idx="215">
                  <c:v>429.19000244</c:v>
                </c:pt>
                <c:pt idx="216">
                  <c:v>429.19000244</c:v>
                </c:pt>
                <c:pt idx="217">
                  <c:v>429.20001221000001</c:v>
                </c:pt>
                <c:pt idx="218">
                  <c:v>429.20001221000001</c:v>
                </c:pt>
                <c:pt idx="219">
                  <c:v>429.20001221000001</c:v>
                </c:pt>
                <c:pt idx="220">
                  <c:v>429.20001221000001</c:v>
                </c:pt>
                <c:pt idx="221">
                  <c:v>429.20999146000003</c:v>
                </c:pt>
                <c:pt idx="222">
                  <c:v>429.20999146000003</c:v>
                </c:pt>
                <c:pt idx="223">
                  <c:v>429.20999146000003</c:v>
                </c:pt>
                <c:pt idx="224">
                  <c:v>429.20999146000003</c:v>
                </c:pt>
                <c:pt idx="225">
                  <c:v>429.22000121999997</c:v>
                </c:pt>
                <c:pt idx="226">
                  <c:v>429.22000121999997</c:v>
                </c:pt>
                <c:pt idx="227">
                  <c:v>429.22000121999997</c:v>
                </c:pt>
                <c:pt idx="228">
                  <c:v>429.23001098999998</c:v>
                </c:pt>
                <c:pt idx="229">
                  <c:v>429.23001098999998</c:v>
                </c:pt>
                <c:pt idx="230">
                  <c:v>429.23001098999998</c:v>
                </c:pt>
                <c:pt idx="231">
                  <c:v>429.23999022999999</c:v>
                </c:pt>
                <c:pt idx="232">
                  <c:v>429.23999022999999</c:v>
                </c:pt>
                <c:pt idx="233">
                  <c:v>429.23999022999999</c:v>
                </c:pt>
                <c:pt idx="234">
                  <c:v>429.25</c:v>
                </c:pt>
                <c:pt idx="235">
                  <c:v>429.25</c:v>
                </c:pt>
                <c:pt idx="236">
                  <c:v>429.25</c:v>
                </c:pt>
                <c:pt idx="237">
                  <c:v>429.26000977000001</c:v>
                </c:pt>
                <c:pt idx="238">
                  <c:v>429.26000977000001</c:v>
                </c:pt>
                <c:pt idx="239">
                  <c:v>429.26000977000001</c:v>
                </c:pt>
                <c:pt idx="240">
                  <c:v>429.26998901000002</c:v>
                </c:pt>
                <c:pt idx="241">
                  <c:v>429.26998901000002</c:v>
                </c:pt>
                <c:pt idx="242">
                  <c:v>429.26998901000002</c:v>
                </c:pt>
                <c:pt idx="243">
                  <c:v>429.27999878000003</c:v>
                </c:pt>
                <c:pt idx="244">
                  <c:v>429.27999878000003</c:v>
                </c:pt>
                <c:pt idx="245">
                  <c:v>429.29000853999997</c:v>
                </c:pt>
                <c:pt idx="246">
                  <c:v>429.29000853999997</c:v>
                </c:pt>
                <c:pt idx="247">
                  <c:v>429.29000853999997</c:v>
                </c:pt>
                <c:pt idx="248">
                  <c:v>429.29998778999999</c:v>
                </c:pt>
                <c:pt idx="249">
                  <c:v>429.29998778999999</c:v>
                </c:pt>
                <c:pt idx="250">
                  <c:v>429.30999756</c:v>
                </c:pt>
                <c:pt idx="251">
                  <c:v>429.30999756</c:v>
                </c:pt>
                <c:pt idx="252">
                  <c:v>429.32000732</c:v>
                </c:pt>
                <c:pt idx="253">
                  <c:v>429.32000732</c:v>
                </c:pt>
                <c:pt idx="254">
                  <c:v>429.32998657000002</c:v>
                </c:pt>
                <c:pt idx="255">
                  <c:v>429.32998657000002</c:v>
                </c:pt>
                <c:pt idx="256">
                  <c:v>429.33999634000003</c:v>
                </c:pt>
                <c:pt idx="257">
                  <c:v>429.33999634000003</c:v>
                </c:pt>
                <c:pt idx="258">
                  <c:v>429.35000609999997</c:v>
                </c:pt>
                <c:pt idx="259">
                  <c:v>429.35000609999997</c:v>
                </c:pt>
                <c:pt idx="260">
                  <c:v>429.35998534999999</c:v>
                </c:pt>
                <c:pt idx="261">
                  <c:v>429.35998534999999</c:v>
                </c:pt>
                <c:pt idx="262">
                  <c:v>429.36999512</c:v>
                </c:pt>
                <c:pt idx="263">
                  <c:v>429.36999512</c:v>
                </c:pt>
                <c:pt idx="264">
                  <c:v>429.38000488</c:v>
                </c:pt>
                <c:pt idx="265">
                  <c:v>429.38000488</c:v>
                </c:pt>
                <c:pt idx="266">
                  <c:v>429.39001465000001</c:v>
                </c:pt>
                <c:pt idx="267">
                  <c:v>429.39999390000003</c:v>
                </c:pt>
                <c:pt idx="268">
                  <c:v>429.39999390000003</c:v>
                </c:pt>
                <c:pt idx="269">
                  <c:v>429.41000365999997</c:v>
                </c:pt>
                <c:pt idx="270">
                  <c:v>429.41000365999997</c:v>
                </c:pt>
                <c:pt idx="271">
                  <c:v>429.42001342999998</c:v>
                </c:pt>
                <c:pt idx="272">
                  <c:v>429.42999268</c:v>
                </c:pt>
                <c:pt idx="273">
                  <c:v>429.42999268</c:v>
                </c:pt>
                <c:pt idx="274">
                  <c:v>429.44000244</c:v>
                </c:pt>
                <c:pt idx="275">
                  <c:v>429.45001221000001</c:v>
                </c:pt>
                <c:pt idx="276">
                  <c:v>429.45001221000001</c:v>
                </c:pt>
                <c:pt idx="277">
                  <c:v>429.45999146000003</c:v>
                </c:pt>
                <c:pt idx="278">
                  <c:v>429.47000121999997</c:v>
                </c:pt>
                <c:pt idx="279">
                  <c:v>429.47000121999997</c:v>
                </c:pt>
                <c:pt idx="280">
                  <c:v>429.48001098999998</c:v>
                </c:pt>
                <c:pt idx="281">
                  <c:v>429.48999022999999</c:v>
                </c:pt>
                <c:pt idx="282">
                  <c:v>429.5</c:v>
                </c:pt>
                <c:pt idx="283">
                  <c:v>429.5</c:v>
                </c:pt>
                <c:pt idx="284">
                  <c:v>429.51000977000001</c:v>
                </c:pt>
                <c:pt idx="285">
                  <c:v>429.51998901000002</c:v>
                </c:pt>
                <c:pt idx="286">
                  <c:v>429.52999878000003</c:v>
                </c:pt>
                <c:pt idx="287">
                  <c:v>429.54000853999997</c:v>
                </c:pt>
                <c:pt idx="288">
                  <c:v>429.54000853999997</c:v>
                </c:pt>
                <c:pt idx="289">
                  <c:v>429.54998778999999</c:v>
                </c:pt>
                <c:pt idx="290">
                  <c:v>429.55999756</c:v>
                </c:pt>
                <c:pt idx="291">
                  <c:v>429.57000732</c:v>
                </c:pt>
                <c:pt idx="292">
                  <c:v>429.57998657000002</c:v>
                </c:pt>
                <c:pt idx="293">
                  <c:v>429.58999634000003</c:v>
                </c:pt>
                <c:pt idx="294">
                  <c:v>429.60000609999997</c:v>
                </c:pt>
                <c:pt idx="295">
                  <c:v>429.60998534999999</c:v>
                </c:pt>
                <c:pt idx="296">
                  <c:v>429.60998534999999</c:v>
                </c:pt>
                <c:pt idx="297">
                  <c:v>429.61999512</c:v>
                </c:pt>
                <c:pt idx="298">
                  <c:v>429.63000488</c:v>
                </c:pt>
                <c:pt idx="299">
                  <c:v>429.64001465000001</c:v>
                </c:pt>
                <c:pt idx="300">
                  <c:v>429.64999390000003</c:v>
                </c:pt>
                <c:pt idx="301">
                  <c:v>429.66000365999997</c:v>
                </c:pt>
                <c:pt idx="302">
                  <c:v>429.67001342999998</c:v>
                </c:pt>
                <c:pt idx="303">
                  <c:v>429.67999268</c:v>
                </c:pt>
                <c:pt idx="304">
                  <c:v>429.69000244</c:v>
                </c:pt>
                <c:pt idx="305">
                  <c:v>429.70999146000003</c:v>
                </c:pt>
                <c:pt idx="306">
                  <c:v>429.72000121999997</c:v>
                </c:pt>
                <c:pt idx="307">
                  <c:v>429.73001098999998</c:v>
                </c:pt>
                <c:pt idx="308">
                  <c:v>429.73999022999999</c:v>
                </c:pt>
                <c:pt idx="309">
                  <c:v>429.75</c:v>
                </c:pt>
                <c:pt idx="310">
                  <c:v>429.76000977000001</c:v>
                </c:pt>
                <c:pt idx="311">
                  <c:v>429.76998901000002</c:v>
                </c:pt>
                <c:pt idx="312">
                  <c:v>429.77999878000003</c:v>
                </c:pt>
                <c:pt idx="313">
                  <c:v>429.79998778999999</c:v>
                </c:pt>
                <c:pt idx="314">
                  <c:v>429.80999756</c:v>
                </c:pt>
                <c:pt idx="315">
                  <c:v>429.82000732</c:v>
                </c:pt>
                <c:pt idx="316">
                  <c:v>429.82998657000002</c:v>
                </c:pt>
                <c:pt idx="317">
                  <c:v>429.85000609999997</c:v>
                </c:pt>
                <c:pt idx="318">
                  <c:v>429.85998534999999</c:v>
                </c:pt>
                <c:pt idx="319">
                  <c:v>429.86999512</c:v>
                </c:pt>
                <c:pt idx="320">
                  <c:v>429.89001465000001</c:v>
                </c:pt>
                <c:pt idx="321">
                  <c:v>429.89999390000003</c:v>
                </c:pt>
                <c:pt idx="322">
                  <c:v>429.91000365999997</c:v>
                </c:pt>
                <c:pt idx="323">
                  <c:v>429.92999268</c:v>
                </c:pt>
                <c:pt idx="324">
                  <c:v>429.94000244</c:v>
                </c:pt>
                <c:pt idx="325">
                  <c:v>429.95001221000001</c:v>
                </c:pt>
                <c:pt idx="326">
                  <c:v>429.97000121999997</c:v>
                </c:pt>
                <c:pt idx="327">
                  <c:v>429.98001098999998</c:v>
                </c:pt>
                <c:pt idx="328">
                  <c:v>430</c:v>
                </c:pt>
                <c:pt idx="329">
                  <c:v>430.01000977000001</c:v>
                </c:pt>
                <c:pt idx="330">
                  <c:v>430.02999878000003</c:v>
                </c:pt>
                <c:pt idx="331">
                  <c:v>430.04000853999997</c:v>
                </c:pt>
                <c:pt idx="332">
                  <c:v>430.05999756</c:v>
                </c:pt>
                <c:pt idx="333">
                  <c:v>430.07998657000002</c:v>
                </c:pt>
                <c:pt idx="334">
                  <c:v>430.08999634000003</c:v>
                </c:pt>
                <c:pt idx="335">
                  <c:v>430.10998534999999</c:v>
                </c:pt>
                <c:pt idx="336">
                  <c:v>430.13000488</c:v>
                </c:pt>
                <c:pt idx="337">
                  <c:v>430.14001465000001</c:v>
                </c:pt>
                <c:pt idx="338">
                  <c:v>430.16000365999997</c:v>
                </c:pt>
                <c:pt idx="339">
                  <c:v>430.17999268</c:v>
                </c:pt>
                <c:pt idx="340">
                  <c:v>430.19000244</c:v>
                </c:pt>
                <c:pt idx="341">
                  <c:v>430.20999146000003</c:v>
                </c:pt>
                <c:pt idx="342">
                  <c:v>430.23001098999998</c:v>
                </c:pt>
                <c:pt idx="343">
                  <c:v>430.25</c:v>
                </c:pt>
                <c:pt idx="344">
                  <c:v>430.26998901000002</c:v>
                </c:pt>
                <c:pt idx="345">
                  <c:v>430.29000853999997</c:v>
                </c:pt>
                <c:pt idx="346">
                  <c:v>430.29998778999999</c:v>
                </c:pt>
                <c:pt idx="347">
                  <c:v>430.32000732</c:v>
                </c:pt>
                <c:pt idx="348">
                  <c:v>430.33999634000003</c:v>
                </c:pt>
                <c:pt idx="349">
                  <c:v>430.35998534999999</c:v>
                </c:pt>
                <c:pt idx="350">
                  <c:v>430.38000488</c:v>
                </c:pt>
                <c:pt idx="351">
                  <c:v>430.39999390000003</c:v>
                </c:pt>
                <c:pt idx="352">
                  <c:v>430.42001342999998</c:v>
                </c:pt>
                <c:pt idx="353">
                  <c:v>430.44000244</c:v>
                </c:pt>
                <c:pt idx="354">
                  <c:v>430.47000121999997</c:v>
                </c:pt>
                <c:pt idx="355">
                  <c:v>430.48999022999999</c:v>
                </c:pt>
                <c:pt idx="356">
                  <c:v>430.51000977000001</c:v>
                </c:pt>
                <c:pt idx="357">
                  <c:v>430.52999878000003</c:v>
                </c:pt>
                <c:pt idx="358">
                  <c:v>430.54998778999999</c:v>
                </c:pt>
                <c:pt idx="359">
                  <c:v>430.57000732</c:v>
                </c:pt>
                <c:pt idx="360">
                  <c:v>430.60000609999997</c:v>
                </c:pt>
                <c:pt idx="361">
                  <c:v>430.61999512</c:v>
                </c:pt>
                <c:pt idx="362">
                  <c:v>430.64001465000001</c:v>
                </c:pt>
                <c:pt idx="363">
                  <c:v>430.67001342999998</c:v>
                </c:pt>
                <c:pt idx="364">
                  <c:v>430.69000244</c:v>
                </c:pt>
                <c:pt idx="365">
                  <c:v>430.72000121999997</c:v>
                </c:pt>
                <c:pt idx="366">
                  <c:v>430.73999022999999</c:v>
                </c:pt>
                <c:pt idx="367">
                  <c:v>430.76998901000002</c:v>
                </c:pt>
                <c:pt idx="368">
                  <c:v>430.79000853999997</c:v>
                </c:pt>
                <c:pt idx="369">
                  <c:v>430.82000732</c:v>
                </c:pt>
                <c:pt idx="370">
                  <c:v>430.83999634000003</c:v>
                </c:pt>
                <c:pt idx="371">
                  <c:v>430.86999512</c:v>
                </c:pt>
                <c:pt idx="372">
                  <c:v>430.89001465000001</c:v>
                </c:pt>
                <c:pt idx="373">
                  <c:v>430.92001342999998</c:v>
                </c:pt>
                <c:pt idx="374">
                  <c:v>430.95001221000001</c:v>
                </c:pt>
                <c:pt idx="375">
                  <c:v>430.98001098999998</c:v>
                </c:pt>
                <c:pt idx="376">
                  <c:v>431</c:v>
                </c:pt>
                <c:pt idx="377">
                  <c:v>431.02999878000003</c:v>
                </c:pt>
                <c:pt idx="378">
                  <c:v>431.05999756</c:v>
                </c:pt>
                <c:pt idx="379">
                  <c:v>431.08999634000003</c:v>
                </c:pt>
                <c:pt idx="380">
                  <c:v>431.11999512</c:v>
                </c:pt>
                <c:pt idx="381">
                  <c:v>431.14999390000003</c:v>
                </c:pt>
                <c:pt idx="382">
                  <c:v>431.17999268</c:v>
                </c:pt>
                <c:pt idx="383">
                  <c:v>431.20999146000003</c:v>
                </c:pt>
                <c:pt idx="384">
                  <c:v>431.23999022999999</c:v>
                </c:pt>
                <c:pt idx="385">
                  <c:v>431.26998901000002</c:v>
                </c:pt>
                <c:pt idx="386">
                  <c:v>431.29998778999999</c:v>
                </c:pt>
                <c:pt idx="387">
                  <c:v>431.32998657000002</c:v>
                </c:pt>
                <c:pt idx="388">
                  <c:v>431.35998534999999</c:v>
                </c:pt>
                <c:pt idx="389">
                  <c:v>431.39001465000001</c:v>
                </c:pt>
                <c:pt idx="390">
                  <c:v>431.42999268</c:v>
                </c:pt>
                <c:pt idx="391">
                  <c:v>431.45999146000003</c:v>
                </c:pt>
                <c:pt idx="392">
                  <c:v>431.48999022999999</c:v>
                </c:pt>
                <c:pt idx="393">
                  <c:v>431.52999878000003</c:v>
                </c:pt>
                <c:pt idx="394">
                  <c:v>431.55999756</c:v>
                </c:pt>
                <c:pt idx="395">
                  <c:v>431.60000609999997</c:v>
                </c:pt>
                <c:pt idx="396">
                  <c:v>431.63000488</c:v>
                </c:pt>
                <c:pt idx="397">
                  <c:v>431.67001342999998</c:v>
                </c:pt>
                <c:pt idx="398">
                  <c:v>431.70001221000001</c:v>
                </c:pt>
                <c:pt idx="399">
                  <c:v>431.73999022999999</c:v>
                </c:pt>
                <c:pt idx="400">
                  <c:v>431.76998901000002</c:v>
                </c:pt>
                <c:pt idx="401">
                  <c:v>431.80999756</c:v>
                </c:pt>
                <c:pt idx="402">
                  <c:v>431.85000609999997</c:v>
                </c:pt>
                <c:pt idx="403">
                  <c:v>431.88000488</c:v>
                </c:pt>
                <c:pt idx="404">
                  <c:v>431.92001342999998</c:v>
                </c:pt>
                <c:pt idx="405">
                  <c:v>431.95999146000003</c:v>
                </c:pt>
                <c:pt idx="406">
                  <c:v>432</c:v>
                </c:pt>
                <c:pt idx="407">
                  <c:v>432.04000853999997</c:v>
                </c:pt>
                <c:pt idx="408">
                  <c:v>432.07998657000002</c:v>
                </c:pt>
                <c:pt idx="409">
                  <c:v>432.11999512</c:v>
                </c:pt>
                <c:pt idx="410">
                  <c:v>432.16000365999997</c:v>
                </c:pt>
                <c:pt idx="411">
                  <c:v>432.20001221000001</c:v>
                </c:pt>
                <c:pt idx="412">
                  <c:v>432.23999022999999</c:v>
                </c:pt>
                <c:pt idx="413">
                  <c:v>432.29000853999997</c:v>
                </c:pt>
                <c:pt idx="414">
                  <c:v>432.32998657000002</c:v>
                </c:pt>
                <c:pt idx="415">
                  <c:v>432.36999512</c:v>
                </c:pt>
                <c:pt idx="416">
                  <c:v>432.42001342999998</c:v>
                </c:pt>
                <c:pt idx="417">
                  <c:v>432.45999146000003</c:v>
                </c:pt>
                <c:pt idx="418">
                  <c:v>432.51000977000001</c:v>
                </c:pt>
                <c:pt idx="419">
                  <c:v>432.54998778999999</c:v>
                </c:pt>
                <c:pt idx="420">
                  <c:v>432.60000609999997</c:v>
                </c:pt>
                <c:pt idx="421">
                  <c:v>432.64001465000001</c:v>
                </c:pt>
                <c:pt idx="422">
                  <c:v>432.69000244</c:v>
                </c:pt>
                <c:pt idx="423">
                  <c:v>432.73999022999999</c:v>
                </c:pt>
                <c:pt idx="424">
                  <c:v>432.79000853999997</c:v>
                </c:pt>
                <c:pt idx="425">
                  <c:v>432.82998657000002</c:v>
                </c:pt>
                <c:pt idx="426">
                  <c:v>432.88000488</c:v>
                </c:pt>
                <c:pt idx="427">
                  <c:v>432.92999268</c:v>
                </c:pt>
                <c:pt idx="428">
                  <c:v>432.98001098999998</c:v>
                </c:pt>
                <c:pt idx="429">
                  <c:v>433.02999878000003</c:v>
                </c:pt>
                <c:pt idx="430">
                  <c:v>433.07998657000002</c:v>
                </c:pt>
                <c:pt idx="431">
                  <c:v>433.14001465000001</c:v>
                </c:pt>
                <c:pt idx="432">
                  <c:v>433.19000244</c:v>
                </c:pt>
                <c:pt idx="433">
                  <c:v>433.23999022999999</c:v>
                </c:pt>
                <c:pt idx="434">
                  <c:v>433.29000853999997</c:v>
                </c:pt>
                <c:pt idx="435">
                  <c:v>433.35000609999997</c:v>
                </c:pt>
                <c:pt idx="436">
                  <c:v>433.39999390000003</c:v>
                </c:pt>
                <c:pt idx="437">
                  <c:v>433.45999146000003</c:v>
                </c:pt>
                <c:pt idx="438">
                  <c:v>433.51998901000002</c:v>
                </c:pt>
                <c:pt idx="439">
                  <c:v>433.57000732</c:v>
                </c:pt>
                <c:pt idx="440">
                  <c:v>433.63000488</c:v>
                </c:pt>
                <c:pt idx="441">
                  <c:v>433.69000244</c:v>
                </c:pt>
                <c:pt idx="442">
                  <c:v>433.73999022999999</c:v>
                </c:pt>
                <c:pt idx="443">
                  <c:v>433.79998778999999</c:v>
                </c:pt>
                <c:pt idx="444">
                  <c:v>433.85998534999999</c:v>
                </c:pt>
                <c:pt idx="445">
                  <c:v>433.92001342999998</c:v>
                </c:pt>
                <c:pt idx="446">
                  <c:v>433.98001098999998</c:v>
                </c:pt>
                <c:pt idx="447">
                  <c:v>434.04998778999999</c:v>
                </c:pt>
                <c:pt idx="448">
                  <c:v>434.10998534999999</c:v>
                </c:pt>
                <c:pt idx="449">
                  <c:v>434.17001342999998</c:v>
                </c:pt>
                <c:pt idx="450">
                  <c:v>434.23001098999998</c:v>
                </c:pt>
                <c:pt idx="451">
                  <c:v>434.29998778999999</c:v>
                </c:pt>
                <c:pt idx="452">
                  <c:v>434.35998534999999</c:v>
                </c:pt>
                <c:pt idx="453">
                  <c:v>434.42999268</c:v>
                </c:pt>
                <c:pt idx="454">
                  <c:v>434.48999022999999</c:v>
                </c:pt>
                <c:pt idx="455">
                  <c:v>434.55999756</c:v>
                </c:pt>
                <c:pt idx="456">
                  <c:v>434.63000488</c:v>
                </c:pt>
                <c:pt idx="457">
                  <c:v>434.69000244</c:v>
                </c:pt>
                <c:pt idx="458">
                  <c:v>434.76000977000001</c:v>
                </c:pt>
                <c:pt idx="459">
                  <c:v>434.82998657000002</c:v>
                </c:pt>
                <c:pt idx="460">
                  <c:v>434.89999390000003</c:v>
                </c:pt>
                <c:pt idx="461">
                  <c:v>434.97000121999997</c:v>
                </c:pt>
                <c:pt idx="462">
                  <c:v>435.04000853999997</c:v>
                </c:pt>
                <c:pt idx="463">
                  <c:v>435.10998534999999</c:v>
                </c:pt>
                <c:pt idx="464">
                  <c:v>435.17999268</c:v>
                </c:pt>
                <c:pt idx="465">
                  <c:v>435.25</c:v>
                </c:pt>
                <c:pt idx="466">
                  <c:v>435.32998657000002</c:v>
                </c:pt>
                <c:pt idx="467">
                  <c:v>435.39999390000003</c:v>
                </c:pt>
                <c:pt idx="468">
                  <c:v>435.47000121999997</c:v>
                </c:pt>
                <c:pt idx="469">
                  <c:v>435.54998778999999</c:v>
                </c:pt>
                <c:pt idx="470">
                  <c:v>435.61999512</c:v>
                </c:pt>
                <c:pt idx="471">
                  <c:v>435.70001221000001</c:v>
                </c:pt>
                <c:pt idx="472">
                  <c:v>435.77999878000003</c:v>
                </c:pt>
                <c:pt idx="473">
                  <c:v>435.85000609999997</c:v>
                </c:pt>
                <c:pt idx="474">
                  <c:v>435.92999268</c:v>
                </c:pt>
                <c:pt idx="475">
                  <c:v>436.01000977000001</c:v>
                </c:pt>
                <c:pt idx="476">
                  <c:v>436.08999634000003</c:v>
                </c:pt>
                <c:pt idx="477">
                  <c:v>436.17001342999998</c:v>
                </c:pt>
                <c:pt idx="478">
                  <c:v>436.25</c:v>
                </c:pt>
                <c:pt idx="479">
                  <c:v>436.32998657000002</c:v>
                </c:pt>
                <c:pt idx="480">
                  <c:v>436.41000365999997</c:v>
                </c:pt>
                <c:pt idx="481">
                  <c:v>436.48999022999999</c:v>
                </c:pt>
                <c:pt idx="482">
                  <c:v>436.57000732</c:v>
                </c:pt>
                <c:pt idx="483">
                  <c:v>436.64999390000003</c:v>
                </c:pt>
                <c:pt idx="484">
                  <c:v>436.73999022999999</c:v>
                </c:pt>
                <c:pt idx="485">
                  <c:v>436.82000732</c:v>
                </c:pt>
                <c:pt idx="486">
                  <c:v>436.89999390000003</c:v>
                </c:pt>
                <c:pt idx="487">
                  <c:v>436.98999022999999</c:v>
                </c:pt>
                <c:pt idx="488">
                  <c:v>437.07000732</c:v>
                </c:pt>
                <c:pt idx="489">
                  <c:v>437.16000365999997</c:v>
                </c:pt>
                <c:pt idx="490">
                  <c:v>437.25</c:v>
                </c:pt>
                <c:pt idx="491">
                  <c:v>437.32998657000002</c:v>
                </c:pt>
                <c:pt idx="492">
                  <c:v>437.42001342999998</c:v>
                </c:pt>
                <c:pt idx="493">
                  <c:v>437.51000977000001</c:v>
                </c:pt>
                <c:pt idx="494">
                  <c:v>437.60000609999997</c:v>
                </c:pt>
                <c:pt idx="495">
                  <c:v>437.67999268</c:v>
                </c:pt>
                <c:pt idx="496">
                  <c:v>437.76998901000002</c:v>
                </c:pt>
                <c:pt idx="497">
                  <c:v>437.85998534999999</c:v>
                </c:pt>
                <c:pt idx="498">
                  <c:v>437.95001221000001</c:v>
                </c:pt>
                <c:pt idx="499">
                  <c:v>438.04000853999997</c:v>
                </c:pt>
                <c:pt idx="500">
                  <c:v>438.14001465000001</c:v>
                </c:pt>
                <c:pt idx="501">
                  <c:v>438.23001098999998</c:v>
                </c:pt>
                <c:pt idx="502">
                  <c:v>438.32000732</c:v>
                </c:pt>
                <c:pt idx="503">
                  <c:v>438.41000365999997</c:v>
                </c:pt>
                <c:pt idx="504">
                  <c:v>438.5</c:v>
                </c:pt>
                <c:pt idx="505">
                  <c:v>438.60000609999997</c:v>
                </c:pt>
                <c:pt idx="506">
                  <c:v>438.69000244</c:v>
                </c:pt>
                <c:pt idx="507">
                  <c:v>438.79000853999997</c:v>
                </c:pt>
                <c:pt idx="508">
                  <c:v>438.88000488</c:v>
                </c:pt>
                <c:pt idx="509">
                  <c:v>438.98001098999998</c:v>
                </c:pt>
                <c:pt idx="510">
                  <c:v>439.07000732</c:v>
                </c:pt>
                <c:pt idx="511">
                  <c:v>439.17001342999998</c:v>
                </c:pt>
                <c:pt idx="512">
                  <c:v>439.26000977000001</c:v>
                </c:pt>
                <c:pt idx="513">
                  <c:v>439.35998534999999</c:v>
                </c:pt>
                <c:pt idx="514">
                  <c:v>439.45999146000003</c:v>
                </c:pt>
                <c:pt idx="515">
                  <c:v>439.54998778999999</c:v>
                </c:pt>
                <c:pt idx="516">
                  <c:v>439.64999390000003</c:v>
                </c:pt>
                <c:pt idx="517">
                  <c:v>439.75</c:v>
                </c:pt>
                <c:pt idx="518">
                  <c:v>439.85000609999997</c:v>
                </c:pt>
                <c:pt idx="519">
                  <c:v>439.95001221000001</c:v>
                </c:pt>
                <c:pt idx="520">
                  <c:v>440.04000853999997</c:v>
                </c:pt>
                <c:pt idx="521">
                  <c:v>440.14001465000001</c:v>
                </c:pt>
                <c:pt idx="522">
                  <c:v>440.23999022999999</c:v>
                </c:pt>
                <c:pt idx="523">
                  <c:v>440.33999634000003</c:v>
                </c:pt>
                <c:pt idx="524">
                  <c:v>440.44000244</c:v>
                </c:pt>
                <c:pt idx="525">
                  <c:v>440.54000853999997</c:v>
                </c:pt>
                <c:pt idx="526">
                  <c:v>440.64001465000001</c:v>
                </c:pt>
                <c:pt idx="527">
                  <c:v>440.73999022999999</c:v>
                </c:pt>
                <c:pt idx="528">
                  <c:v>440.83999634000003</c:v>
                </c:pt>
                <c:pt idx="529">
                  <c:v>440.94000244</c:v>
                </c:pt>
                <c:pt idx="530">
                  <c:v>441.04998778999999</c:v>
                </c:pt>
                <c:pt idx="531">
                  <c:v>441.14999390000003</c:v>
                </c:pt>
                <c:pt idx="532">
                  <c:v>441.25</c:v>
                </c:pt>
                <c:pt idx="533">
                  <c:v>441.35000609999997</c:v>
                </c:pt>
                <c:pt idx="534">
                  <c:v>441.45001221000001</c:v>
                </c:pt>
                <c:pt idx="535">
                  <c:v>441.55999756</c:v>
                </c:pt>
                <c:pt idx="536">
                  <c:v>441.66000365999997</c:v>
                </c:pt>
                <c:pt idx="537">
                  <c:v>441.76000977000001</c:v>
                </c:pt>
                <c:pt idx="538">
                  <c:v>441.85998534999999</c:v>
                </c:pt>
                <c:pt idx="539">
                  <c:v>441.97000121999997</c:v>
                </c:pt>
                <c:pt idx="540">
                  <c:v>442.07000732</c:v>
                </c:pt>
                <c:pt idx="541">
                  <c:v>442.17001342999998</c:v>
                </c:pt>
                <c:pt idx="542">
                  <c:v>442.27999878000003</c:v>
                </c:pt>
                <c:pt idx="543">
                  <c:v>442.38000488</c:v>
                </c:pt>
                <c:pt idx="544">
                  <c:v>442.48999022999999</c:v>
                </c:pt>
                <c:pt idx="545">
                  <c:v>442.58999634000003</c:v>
                </c:pt>
                <c:pt idx="546">
                  <c:v>442.70001221000001</c:v>
                </c:pt>
                <c:pt idx="547">
                  <c:v>442.79998778999999</c:v>
                </c:pt>
                <c:pt idx="548">
                  <c:v>442.91000365999997</c:v>
                </c:pt>
                <c:pt idx="549">
                  <c:v>443.01000977000001</c:v>
                </c:pt>
                <c:pt idx="550">
                  <c:v>443.10998534999999</c:v>
                </c:pt>
                <c:pt idx="551">
                  <c:v>443.22000121999997</c:v>
                </c:pt>
                <c:pt idx="552">
                  <c:v>443.32998657000002</c:v>
                </c:pt>
                <c:pt idx="553">
                  <c:v>443.42999268</c:v>
                </c:pt>
                <c:pt idx="554">
                  <c:v>443.54000853999997</c:v>
                </c:pt>
                <c:pt idx="555">
                  <c:v>443.64001465000001</c:v>
                </c:pt>
                <c:pt idx="556">
                  <c:v>443.75</c:v>
                </c:pt>
                <c:pt idx="557">
                  <c:v>443.85000609999997</c:v>
                </c:pt>
                <c:pt idx="558">
                  <c:v>443.95999146000003</c:v>
                </c:pt>
                <c:pt idx="559">
                  <c:v>444.05999756</c:v>
                </c:pt>
                <c:pt idx="560">
                  <c:v>444.17001342999998</c:v>
                </c:pt>
                <c:pt idx="561">
                  <c:v>444.27999878000003</c:v>
                </c:pt>
                <c:pt idx="562">
                  <c:v>444.38000488</c:v>
                </c:pt>
                <c:pt idx="563">
                  <c:v>444.48999022999999</c:v>
                </c:pt>
                <c:pt idx="564">
                  <c:v>444.58999634000003</c:v>
                </c:pt>
                <c:pt idx="565">
                  <c:v>444.70001221000001</c:v>
                </c:pt>
                <c:pt idx="566">
                  <c:v>444.80999756</c:v>
                </c:pt>
                <c:pt idx="567">
                  <c:v>444.91000365999997</c:v>
                </c:pt>
                <c:pt idx="568">
                  <c:v>445.01998901000002</c:v>
                </c:pt>
                <c:pt idx="569">
                  <c:v>445.13000488</c:v>
                </c:pt>
                <c:pt idx="570">
                  <c:v>445.23001098999998</c:v>
                </c:pt>
                <c:pt idx="571">
                  <c:v>445.33999634000003</c:v>
                </c:pt>
                <c:pt idx="572">
                  <c:v>445.45001221000001</c:v>
                </c:pt>
                <c:pt idx="573">
                  <c:v>445.54998778999999</c:v>
                </c:pt>
                <c:pt idx="574">
                  <c:v>445.66000365999997</c:v>
                </c:pt>
                <c:pt idx="575">
                  <c:v>445.76998901000002</c:v>
                </c:pt>
                <c:pt idx="576">
                  <c:v>445.86999512</c:v>
                </c:pt>
                <c:pt idx="577">
                  <c:v>445.98001098999998</c:v>
                </c:pt>
                <c:pt idx="578">
                  <c:v>446.08999634000003</c:v>
                </c:pt>
                <c:pt idx="579">
                  <c:v>446.19000244</c:v>
                </c:pt>
                <c:pt idx="580">
                  <c:v>446.29998778999999</c:v>
                </c:pt>
                <c:pt idx="581">
                  <c:v>446.41000365999997</c:v>
                </c:pt>
                <c:pt idx="582">
                  <c:v>446.51998901000002</c:v>
                </c:pt>
                <c:pt idx="583">
                  <c:v>446.61999512</c:v>
                </c:pt>
                <c:pt idx="584">
                  <c:v>446.73001098999998</c:v>
                </c:pt>
                <c:pt idx="585">
                  <c:v>446.83999634000003</c:v>
                </c:pt>
                <c:pt idx="586">
                  <c:v>446.95001221000001</c:v>
                </c:pt>
                <c:pt idx="587">
                  <c:v>447.04998778999999</c:v>
                </c:pt>
                <c:pt idx="588">
                  <c:v>447.16000365999997</c:v>
                </c:pt>
                <c:pt idx="589">
                  <c:v>447.26998901000002</c:v>
                </c:pt>
                <c:pt idx="590">
                  <c:v>447.38000488</c:v>
                </c:pt>
                <c:pt idx="591">
                  <c:v>447.48001098999998</c:v>
                </c:pt>
                <c:pt idx="592">
                  <c:v>447.58999634000003</c:v>
                </c:pt>
                <c:pt idx="593">
                  <c:v>447.70001221000001</c:v>
                </c:pt>
                <c:pt idx="594">
                  <c:v>447.80999756</c:v>
                </c:pt>
                <c:pt idx="595">
                  <c:v>447.92001342999998</c:v>
                </c:pt>
                <c:pt idx="596">
                  <c:v>448.01998901000002</c:v>
                </c:pt>
                <c:pt idx="597">
                  <c:v>448.13000488</c:v>
                </c:pt>
                <c:pt idx="598">
                  <c:v>448.23999022999999</c:v>
                </c:pt>
                <c:pt idx="599">
                  <c:v>448.35000609999997</c:v>
                </c:pt>
                <c:pt idx="600">
                  <c:v>448.45999146000003</c:v>
                </c:pt>
                <c:pt idx="601">
                  <c:v>448.55999756</c:v>
                </c:pt>
                <c:pt idx="602">
                  <c:v>448.67001342999998</c:v>
                </c:pt>
                <c:pt idx="603">
                  <c:v>448.77999878000003</c:v>
                </c:pt>
                <c:pt idx="604">
                  <c:v>448.89001465000001</c:v>
                </c:pt>
                <c:pt idx="605">
                  <c:v>449</c:v>
                </c:pt>
                <c:pt idx="606">
                  <c:v>449.10000609999997</c:v>
                </c:pt>
                <c:pt idx="607">
                  <c:v>449.20999146000003</c:v>
                </c:pt>
                <c:pt idx="608">
                  <c:v>449.32000732</c:v>
                </c:pt>
                <c:pt idx="609">
                  <c:v>449.42999268</c:v>
                </c:pt>
                <c:pt idx="610">
                  <c:v>449.54000853999997</c:v>
                </c:pt>
                <c:pt idx="611">
                  <c:v>449.64001465000001</c:v>
                </c:pt>
                <c:pt idx="612">
                  <c:v>449.75</c:v>
                </c:pt>
                <c:pt idx="613">
                  <c:v>449.85998534999999</c:v>
                </c:pt>
                <c:pt idx="614">
                  <c:v>449.97000121999997</c:v>
                </c:pt>
                <c:pt idx="615">
                  <c:v>450.07000732</c:v>
                </c:pt>
                <c:pt idx="616">
                  <c:v>450.17999268</c:v>
                </c:pt>
                <c:pt idx="617">
                  <c:v>450.29000853999997</c:v>
                </c:pt>
                <c:pt idx="618">
                  <c:v>450.39999390000003</c:v>
                </c:pt>
                <c:pt idx="619">
                  <c:v>450.5</c:v>
                </c:pt>
                <c:pt idx="620">
                  <c:v>450.60998534999999</c:v>
                </c:pt>
                <c:pt idx="621">
                  <c:v>450.72000121999997</c:v>
                </c:pt>
                <c:pt idx="622">
                  <c:v>450.82998657000002</c:v>
                </c:pt>
                <c:pt idx="623">
                  <c:v>450.92999268</c:v>
                </c:pt>
                <c:pt idx="624">
                  <c:v>451.04000853999997</c:v>
                </c:pt>
                <c:pt idx="625">
                  <c:v>451.14999390000003</c:v>
                </c:pt>
                <c:pt idx="626">
                  <c:v>451.25</c:v>
                </c:pt>
                <c:pt idx="627">
                  <c:v>451.35998534999999</c:v>
                </c:pt>
                <c:pt idx="628">
                  <c:v>451.47000121999997</c:v>
                </c:pt>
                <c:pt idx="629">
                  <c:v>451.57000732</c:v>
                </c:pt>
                <c:pt idx="630">
                  <c:v>451.67999268</c:v>
                </c:pt>
                <c:pt idx="631">
                  <c:v>451.77999878000003</c:v>
                </c:pt>
                <c:pt idx="632">
                  <c:v>451.89001465000001</c:v>
                </c:pt>
                <c:pt idx="633">
                  <c:v>452</c:v>
                </c:pt>
                <c:pt idx="634">
                  <c:v>452.10000609999997</c:v>
                </c:pt>
                <c:pt idx="635">
                  <c:v>452.20999146000003</c:v>
                </c:pt>
                <c:pt idx="636">
                  <c:v>452.30999756</c:v>
                </c:pt>
                <c:pt idx="637">
                  <c:v>452.42001342999998</c:v>
                </c:pt>
                <c:pt idx="638">
                  <c:v>452.51998901000002</c:v>
                </c:pt>
                <c:pt idx="639">
                  <c:v>452.63000488</c:v>
                </c:pt>
                <c:pt idx="640">
                  <c:v>452.73001098999998</c:v>
                </c:pt>
                <c:pt idx="641">
                  <c:v>452.83999634000003</c:v>
                </c:pt>
                <c:pt idx="642">
                  <c:v>452.94000244</c:v>
                </c:pt>
                <c:pt idx="643">
                  <c:v>453.04998778999999</c:v>
                </c:pt>
                <c:pt idx="644">
                  <c:v>453.14999390000003</c:v>
                </c:pt>
                <c:pt idx="645">
                  <c:v>453.25</c:v>
                </c:pt>
                <c:pt idx="646">
                  <c:v>453.35998534999999</c:v>
                </c:pt>
                <c:pt idx="647">
                  <c:v>453.45999146000003</c:v>
                </c:pt>
                <c:pt idx="648">
                  <c:v>453.57000732</c:v>
                </c:pt>
                <c:pt idx="649">
                  <c:v>453.67001342999998</c:v>
                </c:pt>
                <c:pt idx="650">
                  <c:v>453.76998901000002</c:v>
                </c:pt>
                <c:pt idx="651">
                  <c:v>453.88000488</c:v>
                </c:pt>
                <c:pt idx="652">
                  <c:v>453.98001098999998</c:v>
                </c:pt>
                <c:pt idx="653">
                  <c:v>454.08999634000003</c:v>
                </c:pt>
                <c:pt idx="654">
                  <c:v>454.19000244</c:v>
                </c:pt>
                <c:pt idx="655">
                  <c:v>454.29000853999997</c:v>
                </c:pt>
                <c:pt idx="656">
                  <c:v>454.39999390000003</c:v>
                </c:pt>
                <c:pt idx="657">
                  <c:v>454.5</c:v>
                </c:pt>
                <c:pt idx="658">
                  <c:v>454.60000609999997</c:v>
                </c:pt>
                <c:pt idx="659">
                  <c:v>454.70001221000001</c:v>
                </c:pt>
                <c:pt idx="660">
                  <c:v>454.80999756</c:v>
                </c:pt>
                <c:pt idx="661">
                  <c:v>454.91000365999997</c:v>
                </c:pt>
                <c:pt idx="662">
                  <c:v>455.01000977000001</c:v>
                </c:pt>
                <c:pt idx="663">
                  <c:v>455.10998534999999</c:v>
                </c:pt>
                <c:pt idx="664">
                  <c:v>455.22000121999997</c:v>
                </c:pt>
                <c:pt idx="665">
                  <c:v>455.32000732</c:v>
                </c:pt>
                <c:pt idx="666">
                  <c:v>455.42001342999998</c:v>
                </c:pt>
                <c:pt idx="667">
                  <c:v>455.51998901000002</c:v>
                </c:pt>
                <c:pt idx="668">
                  <c:v>455.61999512</c:v>
                </c:pt>
                <c:pt idx="669">
                  <c:v>455.73001098999998</c:v>
                </c:pt>
                <c:pt idx="670">
                  <c:v>455.82998657000002</c:v>
                </c:pt>
                <c:pt idx="671">
                  <c:v>455.92999268</c:v>
                </c:pt>
                <c:pt idx="672">
                  <c:v>456.02999878000003</c:v>
                </c:pt>
                <c:pt idx="673">
                  <c:v>456.13000488</c:v>
                </c:pt>
                <c:pt idx="674">
                  <c:v>456.23001098999998</c:v>
                </c:pt>
                <c:pt idx="675">
                  <c:v>456.33999634000003</c:v>
                </c:pt>
                <c:pt idx="676">
                  <c:v>456.44000244</c:v>
                </c:pt>
                <c:pt idx="677">
                  <c:v>456.54000853999997</c:v>
                </c:pt>
                <c:pt idx="678">
                  <c:v>456.64001465000001</c:v>
                </c:pt>
                <c:pt idx="679">
                  <c:v>456.73999022999999</c:v>
                </c:pt>
                <c:pt idx="680">
                  <c:v>456.83999634000003</c:v>
                </c:pt>
                <c:pt idx="681">
                  <c:v>456.94000244</c:v>
                </c:pt>
                <c:pt idx="682">
                  <c:v>457.04000853999997</c:v>
                </c:pt>
                <c:pt idx="683">
                  <c:v>457.14001465000001</c:v>
                </c:pt>
                <c:pt idx="684">
                  <c:v>457.23999022999999</c:v>
                </c:pt>
                <c:pt idx="685">
                  <c:v>457.33999634000003</c:v>
                </c:pt>
                <c:pt idx="686">
                  <c:v>457.44000244</c:v>
                </c:pt>
                <c:pt idx="687">
                  <c:v>457.54000853999997</c:v>
                </c:pt>
                <c:pt idx="688">
                  <c:v>457.64001465000001</c:v>
                </c:pt>
                <c:pt idx="689">
                  <c:v>457.73999022999999</c:v>
                </c:pt>
                <c:pt idx="690">
                  <c:v>457.83999634000003</c:v>
                </c:pt>
                <c:pt idx="691">
                  <c:v>457.92999268</c:v>
                </c:pt>
                <c:pt idx="692">
                  <c:v>458.02999878000003</c:v>
                </c:pt>
                <c:pt idx="693">
                  <c:v>458.13000488</c:v>
                </c:pt>
                <c:pt idx="694">
                  <c:v>458.23001098999998</c:v>
                </c:pt>
                <c:pt idx="695">
                  <c:v>458.32998657000002</c:v>
                </c:pt>
                <c:pt idx="696">
                  <c:v>458.42001342999998</c:v>
                </c:pt>
                <c:pt idx="697">
                  <c:v>458.51998901000002</c:v>
                </c:pt>
                <c:pt idx="698">
                  <c:v>458.61999512</c:v>
                </c:pt>
                <c:pt idx="699">
                  <c:v>458.72000121999997</c:v>
                </c:pt>
                <c:pt idx="700">
                  <c:v>458.80999756</c:v>
                </c:pt>
                <c:pt idx="701">
                  <c:v>458.91000365999997</c:v>
                </c:pt>
                <c:pt idx="702">
                  <c:v>459.01000977000001</c:v>
                </c:pt>
                <c:pt idx="703">
                  <c:v>459.10000609999997</c:v>
                </c:pt>
                <c:pt idx="704">
                  <c:v>459.20001221000001</c:v>
                </c:pt>
                <c:pt idx="705">
                  <c:v>459.29000853999997</c:v>
                </c:pt>
                <c:pt idx="706">
                  <c:v>459.39001465000001</c:v>
                </c:pt>
                <c:pt idx="707">
                  <c:v>459.48001098999998</c:v>
                </c:pt>
                <c:pt idx="708">
                  <c:v>459.57998657000002</c:v>
                </c:pt>
                <c:pt idx="709">
                  <c:v>459.67001342999998</c:v>
                </c:pt>
                <c:pt idx="710">
                  <c:v>459.76998901000002</c:v>
                </c:pt>
                <c:pt idx="711">
                  <c:v>459.85998534999999</c:v>
                </c:pt>
                <c:pt idx="712">
                  <c:v>459.95999146000003</c:v>
                </c:pt>
                <c:pt idx="713">
                  <c:v>460.04998778999999</c:v>
                </c:pt>
                <c:pt idx="714">
                  <c:v>460.14001465000001</c:v>
                </c:pt>
                <c:pt idx="715">
                  <c:v>460.23001098999998</c:v>
                </c:pt>
                <c:pt idx="716">
                  <c:v>460.32998657000002</c:v>
                </c:pt>
                <c:pt idx="717">
                  <c:v>460.42001342999998</c:v>
                </c:pt>
                <c:pt idx="718">
                  <c:v>460.51000977000001</c:v>
                </c:pt>
                <c:pt idx="719">
                  <c:v>460.60000609999997</c:v>
                </c:pt>
                <c:pt idx="720">
                  <c:v>460.69000244</c:v>
                </c:pt>
                <c:pt idx="721">
                  <c:v>460.77999878000003</c:v>
                </c:pt>
                <c:pt idx="722">
                  <c:v>460.88000488</c:v>
                </c:pt>
                <c:pt idx="723">
                  <c:v>460.97000121999997</c:v>
                </c:pt>
                <c:pt idx="724">
                  <c:v>461.05999756</c:v>
                </c:pt>
                <c:pt idx="725">
                  <c:v>461.14001465000001</c:v>
                </c:pt>
                <c:pt idx="726">
                  <c:v>461.23001098999998</c:v>
                </c:pt>
                <c:pt idx="727">
                  <c:v>461.32000732</c:v>
                </c:pt>
                <c:pt idx="728">
                  <c:v>461.41000365999997</c:v>
                </c:pt>
                <c:pt idx="729">
                  <c:v>461.5</c:v>
                </c:pt>
                <c:pt idx="730">
                  <c:v>461.58999634000003</c:v>
                </c:pt>
                <c:pt idx="731">
                  <c:v>461.67001342999998</c:v>
                </c:pt>
                <c:pt idx="732">
                  <c:v>461.76000977000001</c:v>
                </c:pt>
                <c:pt idx="733">
                  <c:v>461.85000609999997</c:v>
                </c:pt>
                <c:pt idx="734">
                  <c:v>461.92999268</c:v>
                </c:pt>
                <c:pt idx="735">
                  <c:v>462.01998901000002</c:v>
                </c:pt>
                <c:pt idx="736">
                  <c:v>462.10000609999997</c:v>
                </c:pt>
                <c:pt idx="737">
                  <c:v>462.17999268</c:v>
                </c:pt>
                <c:pt idx="738">
                  <c:v>462.26998901000002</c:v>
                </c:pt>
                <c:pt idx="739">
                  <c:v>462.35000609999997</c:v>
                </c:pt>
                <c:pt idx="740">
                  <c:v>462.42999268</c:v>
                </c:pt>
                <c:pt idx="741">
                  <c:v>462.51000977000001</c:v>
                </c:pt>
                <c:pt idx="742">
                  <c:v>462.58999634000003</c:v>
                </c:pt>
                <c:pt idx="743">
                  <c:v>462.67001342999998</c:v>
                </c:pt>
                <c:pt idx="744">
                  <c:v>462.75</c:v>
                </c:pt>
                <c:pt idx="745">
                  <c:v>462.82998657000002</c:v>
                </c:pt>
                <c:pt idx="746">
                  <c:v>462.89999390000003</c:v>
                </c:pt>
                <c:pt idx="747">
                  <c:v>462.98001098999998</c:v>
                </c:pt>
                <c:pt idx="748">
                  <c:v>463.04998778999999</c:v>
                </c:pt>
                <c:pt idx="749">
                  <c:v>463.13000488</c:v>
                </c:pt>
                <c:pt idx="750">
                  <c:v>463.20001221000001</c:v>
                </c:pt>
                <c:pt idx="751">
                  <c:v>463.27999878000003</c:v>
                </c:pt>
                <c:pt idx="752">
                  <c:v>463.35000609999997</c:v>
                </c:pt>
                <c:pt idx="753">
                  <c:v>463.42001342999998</c:v>
                </c:pt>
                <c:pt idx="754">
                  <c:v>463.48999022999999</c:v>
                </c:pt>
                <c:pt idx="755">
                  <c:v>463.55999756</c:v>
                </c:pt>
                <c:pt idx="756">
                  <c:v>463.63000488</c:v>
                </c:pt>
                <c:pt idx="757">
                  <c:v>463.70001221000001</c:v>
                </c:pt>
                <c:pt idx="758">
                  <c:v>463.76998901000002</c:v>
                </c:pt>
                <c:pt idx="759">
                  <c:v>463.82998657000002</c:v>
                </c:pt>
                <c:pt idx="760">
                  <c:v>463.89999390000003</c:v>
                </c:pt>
                <c:pt idx="761">
                  <c:v>463.97000121999997</c:v>
                </c:pt>
                <c:pt idx="762">
                  <c:v>464.02999878000003</c:v>
                </c:pt>
                <c:pt idx="763">
                  <c:v>464.10000609999997</c:v>
                </c:pt>
                <c:pt idx="764">
                  <c:v>464.16000365999997</c:v>
                </c:pt>
                <c:pt idx="765">
                  <c:v>464.23001098999998</c:v>
                </c:pt>
                <c:pt idx="766">
                  <c:v>464.29000853999997</c:v>
                </c:pt>
                <c:pt idx="767">
                  <c:v>464.35998534999999</c:v>
                </c:pt>
                <c:pt idx="768">
                  <c:v>464.42001342999998</c:v>
                </c:pt>
                <c:pt idx="769">
                  <c:v>464.48001098999998</c:v>
                </c:pt>
                <c:pt idx="770">
                  <c:v>464.54000853999997</c:v>
                </c:pt>
                <c:pt idx="771">
                  <c:v>464.60998534999999</c:v>
                </c:pt>
                <c:pt idx="772">
                  <c:v>464.67001342999998</c:v>
                </c:pt>
                <c:pt idx="773">
                  <c:v>464.73001098999998</c:v>
                </c:pt>
                <c:pt idx="774">
                  <c:v>464.79000853999997</c:v>
                </c:pt>
                <c:pt idx="775">
                  <c:v>464.85000609999997</c:v>
                </c:pt>
                <c:pt idx="776">
                  <c:v>464.91000365999997</c:v>
                </c:pt>
                <c:pt idx="777">
                  <c:v>464.95999146000003</c:v>
                </c:pt>
                <c:pt idx="778">
                  <c:v>465.01998901000002</c:v>
                </c:pt>
                <c:pt idx="779">
                  <c:v>465.07998657000002</c:v>
                </c:pt>
                <c:pt idx="780">
                  <c:v>465.14001465000001</c:v>
                </c:pt>
                <c:pt idx="781">
                  <c:v>465.19000244</c:v>
                </c:pt>
                <c:pt idx="782">
                  <c:v>465.25</c:v>
                </c:pt>
                <c:pt idx="783">
                  <c:v>465.29998778999999</c:v>
                </c:pt>
                <c:pt idx="784">
                  <c:v>465.35000609999997</c:v>
                </c:pt>
                <c:pt idx="785">
                  <c:v>465.41000365999997</c:v>
                </c:pt>
                <c:pt idx="786">
                  <c:v>465.45999146000003</c:v>
                </c:pt>
                <c:pt idx="787">
                  <c:v>465.51000977000001</c:v>
                </c:pt>
                <c:pt idx="788">
                  <c:v>465.55999756</c:v>
                </c:pt>
                <c:pt idx="789">
                  <c:v>465.60998534999999</c:v>
                </c:pt>
                <c:pt idx="790">
                  <c:v>465.66000365999997</c:v>
                </c:pt>
                <c:pt idx="791">
                  <c:v>465.70999146000003</c:v>
                </c:pt>
                <c:pt idx="792">
                  <c:v>465.75</c:v>
                </c:pt>
                <c:pt idx="793">
                  <c:v>465.79998778999999</c:v>
                </c:pt>
                <c:pt idx="794">
                  <c:v>465.85000609999997</c:v>
                </c:pt>
                <c:pt idx="795">
                  <c:v>465.89001465000001</c:v>
                </c:pt>
                <c:pt idx="796">
                  <c:v>465.92999268</c:v>
                </c:pt>
                <c:pt idx="797">
                  <c:v>465.98001098999998</c:v>
                </c:pt>
                <c:pt idx="798">
                  <c:v>466.01998901000002</c:v>
                </c:pt>
                <c:pt idx="799">
                  <c:v>466.05999756</c:v>
                </c:pt>
                <c:pt idx="800">
                  <c:v>466.10000609999997</c:v>
                </c:pt>
                <c:pt idx="801">
                  <c:v>466.14001465000001</c:v>
                </c:pt>
                <c:pt idx="802">
                  <c:v>466.17999268</c:v>
                </c:pt>
                <c:pt idx="803">
                  <c:v>466.20999146000003</c:v>
                </c:pt>
                <c:pt idx="804">
                  <c:v>466.25</c:v>
                </c:pt>
                <c:pt idx="805">
                  <c:v>466.29000853999997</c:v>
                </c:pt>
                <c:pt idx="806">
                  <c:v>466.32000732</c:v>
                </c:pt>
                <c:pt idx="807">
                  <c:v>466.35998534999999</c:v>
                </c:pt>
                <c:pt idx="808">
                  <c:v>466.39001465000001</c:v>
                </c:pt>
                <c:pt idx="809">
                  <c:v>466.42999268</c:v>
                </c:pt>
                <c:pt idx="810">
                  <c:v>466.45999146000003</c:v>
                </c:pt>
                <c:pt idx="811">
                  <c:v>466.48999022999999</c:v>
                </c:pt>
                <c:pt idx="812">
                  <c:v>466.52999878000003</c:v>
                </c:pt>
                <c:pt idx="813">
                  <c:v>466.55999756</c:v>
                </c:pt>
                <c:pt idx="814">
                  <c:v>466.58999634000003</c:v>
                </c:pt>
                <c:pt idx="815">
                  <c:v>466.61999512</c:v>
                </c:pt>
                <c:pt idx="816">
                  <c:v>466.64999390000003</c:v>
                </c:pt>
                <c:pt idx="817">
                  <c:v>466.67999268</c:v>
                </c:pt>
                <c:pt idx="818">
                  <c:v>466.70001221000001</c:v>
                </c:pt>
                <c:pt idx="819">
                  <c:v>466.73001098999998</c:v>
                </c:pt>
                <c:pt idx="820">
                  <c:v>466.76000977000001</c:v>
                </c:pt>
                <c:pt idx="821">
                  <c:v>466.79000853999997</c:v>
                </c:pt>
                <c:pt idx="822">
                  <c:v>466.82000732</c:v>
                </c:pt>
                <c:pt idx="823">
                  <c:v>466.85000609999997</c:v>
                </c:pt>
                <c:pt idx="824">
                  <c:v>466.88000488</c:v>
                </c:pt>
                <c:pt idx="825">
                  <c:v>466.91000365999997</c:v>
                </c:pt>
                <c:pt idx="826">
                  <c:v>466.94000244</c:v>
                </c:pt>
                <c:pt idx="827">
                  <c:v>466.97000121999997</c:v>
                </c:pt>
                <c:pt idx="828">
                  <c:v>466.98999022999999</c:v>
                </c:pt>
                <c:pt idx="829">
                  <c:v>467.01998901000002</c:v>
                </c:pt>
                <c:pt idx="830">
                  <c:v>467.04998778999999</c:v>
                </c:pt>
                <c:pt idx="831">
                  <c:v>467.07998657000002</c:v>
                </c:pt>
                <c:pt idx="832">
                  <c:v>467.10998534999999</c:v>
                </c:pt>
                <c:pt idx="833">
                  <c:v>467.14001465000001</c:v>
                </c:pt>
                <c:pt idx="834">
                  <c:v>467.17001342999998</c:v>
                </c:pt>
                <c:pt idx="835">
                  <c:v>467.20001221000001</c:v>
                </c:pt>
                <c:pt idx="836">
                  <c:v>467.23001098999998</c:v>
                </c:pt>
                <c:pt idx="837">
                  <c:v>467.26000977000001</c:v>
                </c:pt>
                <c:pt idx="838">
                  <c:v>467.29000853999997</c:v>
                </c:pt>
                <c:pt idx="839">
                  <c:v>467.30999756</c:v>
                </c:pt>
                <c:pt idx="840">
                  <c:v>467.33999634000003</c:v>
                </c:pt>
                <c:pt idx="841">
                  <c:v>467.36999512</c:v>
                </c:pt>
                <c:pt idx="842">
                  <c:v>467.39999390000003</c:v>
                </c:pt>
                <c:pt idx="843">
                  <c:v>467.42999268</c:v>
                </c:pt>
                <c:pt idx="844">
                  <c:v>467.45999146000003</c:v>
                </c:pt>
                <c:pt idx="845">
                  <c:v>467.48001098999998</c:v>
                </c:pt>
                <c:pt idx="846">
                  <c:v>467.51000977000001</c:v>
                </c:pt>
                <c:pt idx="847">
                  <c:v>467.54000853999997</c:v>
                </c:pt>
                <c:pt idx="848">
                  <c:v>467.57000732</c:v>
                </c:pt>
                <c:pt idx="849">
                  <c:v>467.58999634000003</c:v>
                </c:pt>
                <c:pt idx="850">
                  <c:v>467.61999512</c:v>
                </c:pt>
                <c:pt idx="851">
                  <c:v>467.64999390000003</c:v>
                </c:pt>
                <c:pt idx="852">
                  <c:v>467.67001342999998</c:v>
                </c:pt>
                <c:pt idx="853">
                  <c:v>467.70001221000001</c:v>
                </c:pt>
                <c:pt idx="854">
                  <c:v>467.72000121999997</c:v>
                </c:pt>
                <c:pt idx="855">
                  <c:v>467.73999022999999</c:v>
                </c:pt>
                <c:pt idx="856">
                  <c:v>467.76998901000002</c:v>
                </c:pt>
                <c:pt idx="857">
                  <c:v>467.79000853999997</c:v>
                </c:pt>
                <c:pt idx="858">
                  <c:v>467.80999756</c:v>
                </c:pt>
                <c:pt idx="859">
                  <c:v>467.82998657000002</c:v>
                </c:pt>
                <c:pt idx="860">
                  <c:v>467.85000609999997</c:v>
                </c:pt>
                <c:pt idx="861">
                  <c:v>467.86999512</c:v>
                </c:pt>
                <c:pt idx="862">
                  <c:v>467.89999390000003</c:v>
                </c:pt>
                <c:pt idx="863">
                  <c:v>467.92001342999998</c:v>
                </c:pt>
                <c:pt idx="864">
                  <c:v>467.94000244</c:v>
                </c:pt>
                <c:pt idx="865">
                  <c:v>467.97000121999997</c:v>
                </c:pt>
                <c:pt idx="866">
                  <c:v>467.98999022999999</c:v>
                </c:pt>
                <c:pt idx="867">
                  <c:v>468.01000977000001</c:v>
                </c:pt>
                <c:pt idx="868">
                  <c:v>468.04000853999997</c:v>
                </c:pt>
                <c:pt idx="869">
                  <c:v>468.05999756</c:v>
                </c:pt>
                <c:pt idx="870">
                  <c:v>468.08999634000003</c:v>
                </c:pt>
                <c:pt idx="871">
                  <c:v>468.10998534999999</c:v>
                </c:pt>
                <c:pt idx="872">
                  <c:v>468.14001465000001</c:v>
                </c:pt>
                <c:pt idx="873">
                  <c:v>468.17001342999998</c:v>
                </c:pt>
                <c:pt idx="874">
                  <c:v>468.19000244</c:v>
                </c:pt>
                <c:pt idx="875">
                  <c:v>468.20999146000003</c:v>
                </c:pt>
                <c:pt idx="876">
                  <c:v>468.23999022999999</c:v>
                </c:pt>
                <c:pt idx="877">
                  <c:v>468.26000977000001</c:v>
                </c:pt>
                <c:pt idx="878">
                  <c:v>468.29000853999997</c:v>
                </c:pt>
                <c:pt idx="879">
                  <c:v>468.30999756</c:v>
                </c:pt>
                <c:pt idx="880">
                  <c:v>468.33999634000003</c:v>
                </c:pt>
                <c:pt idx="881">
                  <c:v>468.35998534999999</c:v>
                </c:pt>
                <c:pt idx="882">
                  <c:v>468.39001465000001</c:v>
                </c:pt>
                <c:pt idx="883">
                  <c:v>468.41000365999997</c:v>
                </c:pt>
                <c:pt idx="884">
                  <c:v>468.42999268</c:v>
                </c:pt>
                <c:pt idx="885">
                  <c:v>468.45001221000001</c:v>
                </c:pt>
                <c:pt idx="886">
                  <c:v>468.47000121999997</c:v>
                </c:pt>
                <c:pt idx="887">
                  <c:v>468.48999022999999</c:v>
                </c:pt>
                <c:pt idx="888">
                  <c:v>468.51000977000001</c:v>
                </c:pt>
                <c:pt idx="889">
                  <c:v>468.52999878000003</c:v>
                </c:pt>
                <c:pt idx="890">
                  <c:v>468.54998778999999</c:v>
                </c:pt>
                <c:pt idx="891">
                  <c:v>468.55999756</c:v>
                </c:pt>
                <c:pt idx="892">
                  <c:v>468.57998657000002</c:v>
                </c:pt>
                <c:pt idx="893">
                  <c:v>468.58999634000003</c:v>
                </c:pt>
                <c:pt idx="894">
                  <c:v>468.60998534999999</c:v>
                </c:pt>
                <c:pt idx="895">
                  <c:v>468.63000488</c:v>
                </c:pt>
                <c:pt idx="896">
                  <c:v>468.64001465000001</c:v>
                </c:pt>
                <c:pt idx="897">
                  <c:v>468.64999390000003</c:v>
                </c:pt>
                <c:pt idx="898">
                  <c:v>468.67001342999998</c:v>
                </c:pt>
                <c:pt idx="899">
                  <c:v>468.67999268</c:v>
                </c:pt>
                <c:pt idx="900">
                  <c:v>468.69000244</c:v>
                </c:pt>
                <c:pt idx="901">
                  <c:v>468.70001221000001</c:v>
                </c:pt>
                <c:pt idx="902">
                  <c:v>468.70999146000003</c:v>
                </c:pt>
                <c:pt idx="903">
                  <c:v>468.73001098999998</c:v>
                </c:pt>
                <c:pt idx="904">
                  <c:v>468.73999022999999</c:v>
                </c:pt>
                <c:pt idx="905">
                  <c:v>468.75</c:v>
                </c:pt>
                <c:pt idx="906">
                  <c:v>468.76000977000001</c:v>
                </c:pt>
                <c:pt idx="907">
                  <c:v>468.76998901000002</c:v>
                </c:pt>
                <c:pt idx="908">
                  <c:v>468.76998901000002</c:v>
                </c:pt>
                <c:pt idx="909">
                  <c:v>468.77999878000003</c:v>
                </c:pt>
                <c:pt idx="910">
                  <c:v>468.79000853999997</c:v>
                </c:pt>
                <c:pt idx="911">
                  <c:v>468.79998778999999</c:v>
                </c:pt>
                <c:pt idx="912">
                  <c:v>468.80999756</c:v>
                </c:pt>
                <c:pt idx="913">
                  <c:v>468.82000732</c:v>
                </c:pt>
                <c:pt idx="914">
                  <c:v>468.82000732</c:v>
                </c:pt>
                <c:pt idx="915">
                  <c:v>468.82998657000002</c:v>
                </c:pt>
                <c:pt idx="916">
                  <c:v>468.83999634000003</c:v>
                </c:pt>
                <c:pt idx="917">
                  <c:v>468.83999634000003</c:v>
                </c:pt>
                <c:pt idx="918">
                  <c:v>468.85000609999997</c:v>
                </c:pt>
                <c:pt idx="919">
                  <c:v>468.85000609999997</c:v>
                </c:pt>
                <c:pt idx="920">
                  <c:v>468.85998534999999</c:v>
                </c:pt>
                <c:pt idx="921">
                  <c:v>468.85998534999999</c:v>
                </c:pt>
                <c:pt idx="922">
                  <c:v>468.85998534999999</c:v>
                </c:pt>
                <c:pt idx="923">
                  <c:v>468.86999512</c:v>
                </c:pt>
                <c:pt idx="924">
                  <c:v>468.86999512</c:v>
                </c:pt>
                <c:pt idx="925">
                  <c:v>468.86999512</c:v>
                </c:pt>
                <c:pt idx="926">
                  <c:v>468.86999512</c:v>
                </c:pt>
                <c:pt idx="927">
                  <c:v>468.85998534999999</c:v>
                </c:pt>
                <c:pt idx="928">
                  <c:v>468.85998534999999</c:v>
                </c:pt>
                <c:pt idx="929">
                  <c:v>468.85998534999999</c:v>
                </c:pt>
                <c:pt idx="930">
                  <c:v>468.85998534999999</c:v>
                </c:pt>
                <c:pt idx="931">
                  <c:v>468.85998534999999</c:v>
                </c:pt>
                <c:pt idx="932">
                  <c:v>468.85998534999999</c:v>
                </c:pt>
                <c:pt idx="933">
                  <c:v>468.85998534999999</c:v>
                </c:pt>
                <c:pt idx="934">
                  <c:v>468.85998534999999</c:v>
                </c:pt>
                <c:pt idx="935">
                  <c:v>468.86999512</c:v>
                </c:pt>
                <c:pt idx="936">
                  <c:v>468.86999512</c:v>
                </c:pt>
                <c:pt idx="937">
                  <c:v>468.86999512</c:v>
                </c:pt>
                <c:pt idx="938">
                  <c:v>468.86999512</c:v>
                </c:pt>
                <c:pt idx="939">
                  <c:v>468.86999512</c:v>
                </c:pt>
                <c:pt idx="940">
                  <c:v>468.85998534999999</c:v>
                </c:pt>
                <c:pt idx="941">
                  <c:v>468.85998534999999</c:v>
                </c:pt>
                <c:pt idx="942">
                  <c:v>468.85000609999997</c:v>
                </c:pt>
                <c:pt idx="943">
                  <c:v>468.83999634000003</c:v>
                </c:pt>
                <c:pt idx="944">
                  <c:v>468.83999634000003</c:v>
                </c:pt>
                <c:pt idx="945">
                  <c:v>468.82998657000002</c:v>
                </c:pt>
                <c:pt idx="946">
                  <c:v>468.82000732</c:v>
                </c:pt>
                <c:pt idx="947">
                  <c:v>468.80999756</c:v>
                </c:pt>
                <c:pt idx="948">
                  <c:v>468.79998778999999</c:v>
                </c:pt>
                <c:pt idx="949">
                  <c:v>468.79000853999997</c:v>
                </c:pt>
                <c:pt idx="950">
                  <c:v>468.77999878000003</c:v>
                </c:pt>
                <c:pt idx="951">
                  <c:v>468.76998901000002</c:v>
                </c:pt>
                <c:pt idx="952">
                  <c:v>468.76000977000001</c:v>
                </c:pt>
                <c:pt idx="953">
                  <c:v>468.75</c:v>
                </c:pt>
                <c:pt idx="954">
                  <c:v>468.73999022999999</c:v>
                </c:pt>
                <c:pt idx="955">
                  <c:v>468.73001098999998</c:v>
                </c:pt>
                <c:pt idx="956">
                  <c:v>468.72000121999997</c:v>
                </c:pt>
                <c:pt idx="957">
                  <c:v>468.70999146000003</c:v>
                </c:pt>
                <c:pt idx="958">
                  <c:v>468.69000244</c:v>
                </c:pt>
                <c:pt idx="959">
                  <c:v>468.67999268</c:v>
                </c:pt>
                <c:pt idx="960">
                  <c:v>468.67001342999998</c:v>
                </c:pt>
                <c:pt idx="961">
                  <c:v>468.64999390000003</c:v>
                </c:pt>
                <c:pt idx="962">
                  <c:v>468.64001465000001</c:v>
                </c:pt>
                <c:pt idx="963">
                  <c:v>468.63000488</c:v>
                </c:pt>
                <c:pt idx="964">
                  <c:v>468.60998534999999</c:v>
                </c:pt>
                <c:pt idx="965">
                  <c:v>468.60000609999997</c:v>
                </c:pt>
                <c:pt idx="966">
                  <c:v>468.57998657000002</c:v>
                </c:pt>
                <c:pt idx="967">
                  <c:v>468.57000732</c:v>
                </c:pt>
                <c:pt idx="968">
                  <c:v>468.54998778999999</c:v>
                </c:pt>
                <c:pt idx="969">
                  <c:v>468.52999878000003</c:v>
                </c:pt>
                <c:pt idx="970">
                  <c:v>468.51000977000001</c:v>
                </c:pt>
                <c:pt idx="971">
                  <c:v>468.5</c:v>
                </c:pt>
                <c:pt idx="972">
                  <c:v>468.48001098999998</c:v>
                </c:pt>
                <c:pt idx="973">
                  <c:v>468.45999146000003</c:v>
                </c:pt>
                <c:pt idx="974">
                  <c:v>468.44000244</c:v>
                </c:pt>
                <c:pt idx="975">
                  <c:v>468.42001342999998</c:v>
                </c:pt>
                <c:pt idx="976">
                  <c:v>468.39999390000003</c:v>
                </c:pt>
                <c:pt idx="977">
                  <c:v>468.38000488</c:v>
                </c:pt>
                <c:pt idx="978">
                  <c:v>468.35998534999999</c:v>
                </c:pt>
                <c:pt idx="979">
                  <c:v>468.33999634000003</c:v>
                </c:pt>
                <c:pt idx="980">
                  <c:v>468.32000732</c:v>
                </c:pt>
                <c:pt idx="981">
                  <c:v>468.29998778999999</c:v>
                </c:pt>
                <c:pt idx="982">
                  <c:v>468.27999878000003</c:v>
                </c:pt>
                <c:pt idx="983">
                  <c:v>468.26000977000001</c:v>
                </c:pt>
                <c:pt idx="984">
                  <c:v>468.23999022999999</c:v>
                </c:pt>
                <c:pt idx="985">
                  <c:v>468.22000121999997</c:v>
                </c:pt>
                <c:pt idx="986">
                  <c:v>468.20001221000001</c:v>
                </c:pt>
                <c:pt idx="987">
                  <c:v>468.17001342999998</c:v>
                </c:pt>
                <c:pt idx="988">
                  <c:v>468.14999390000003</c:v>
                </c:pt>
                <c:pt idx="989">
                  <c:v>468.11999512</c:v>
                </c:pt>
                <c:pt idx="990">
                  <c:v>468.10000609999997</c:v>
                </c:pt>
                <c:pt idx="991">
                  <c:v>468.07000732</c:v>
                </c:pt>
                <c:pt idx="992">
                  <c:v>468.04998778999999</c:v>
                </c:pt>
                <c:pt idx="993">
                  <c:v>468.01998901000002</c:v>
                </c:pt>
                <c:pt idx="994">
                  <c:v>467.98999022999999</c:v>
                </c:pt>
                <c:pt idx="995">
                  <c:v>467.97000121999997</c:v>
                </c:pt>
                <c:pt idx="996">
                  <c:v>467.94000244</c:v>
                </c:pt>
                <c:pt idx="997">
                  <c:v>467.92001342999998</c:v>
                </c:pt>
                <c:pt idx="998">
                  <c:v>467.89001465000001</c:v>
                </c:pt>
                <c:pt idx="999">
                  <c:v>467.85998534999999</c:v>
                </c:pt>
                <c:pt idx="1000">
                  <c:v>467.83999634000003</c:v>
                </c:pt>
                <c:pt idx="1001">
                  <c:v>467.80999756</c:v>
                </c:pt>
                <c:pt idx="1002">
                  <c:v>467.77999878000003</c:v>
                </c:pt>
                <c:pt idx="1003">
                  <c:v>467.76000977000001</c:v>
                </c:pt>
                <c:pt idx="1004">
                  <c:v>467.73001098999998</c:v>
                </c:pt>
                <c:pt idx="1005">
                  <c:v>467.70001221000001</c:v>
                </c:pt>
                <c:pt idx="1006">
                  <c:v>467.67001342999998</c:v>
                </c:pt>
                <c:pt idx="1007">
                  <c:v>467.64999390000003</c:v>
                </c:pt>
                <c:pt idx="1008">
                  <c:v>467.61999512</c:v>
                </c:pt>
                <c:pt idx="1009">
                  <c:v>467.58999634000003</c:v>
                </c:pt>
                <c:pt idx="1010">
                  <c:v>467.55999756</c:v>
                </c:pt>
                <c:pt idx="1011">
                  <c:v>467.52999878000003</c:v>
                </c:pt>
                <c:pt idx="1012">
                  <c:v>467.5</c:v>
                </c:pt>
                <c:pt idx="1013">
                  <c:v>467.47000121999997</c:v>
                </c:pt>
                <c:pt idx="1014">
                  <c:v>467.44000244</c:v>
                </c:pt>
                <c:pt idx="1015">
                  <c:v>467.41000365999997</c:v>
                </c:pt>
                <c:pt idx="1016">
                  <c:v>467.38000488</c:v>
                </c:pt>
                <c:pt idx="1017">
                  <c:v>467.35000609999997</c:v>
                </c:pt>
                <c:pt idx="1018">
                  <c:v>467.32000732</c:v>
                </c:pt>
                <c:pt idx="1019">
                  <c:v>467.29000853999997</c:v>
                </c:pt>
                <c:pt idx="1020">
                  <c:v>467.26000977000001</c:v>
                </c:pt>
                <c:pt idx="1021">
                  <c:v>467.23001098999998</c:v>
                </c:pt>
                <c:pt idx="1022">
                  <c:v>467.19000244</c:v>
                </c:pt>
                <c:pt idx="1023">
                  <c:v>467.16000365999997</c:v>
                </c:pt>
                <c:pt idx="1024">
                  <c:v>467.13000488</c:v>
                </c:pt>
                <c:pt idx="1025">
                  <c:v>467.08999634000003</c:v>
                </c:pt>
                <c:pt idx="1026">
                  <c:v>467.05999756</c:v>
                </c:pt>
                <c:pt idx="1027">
                  <c:v>467.02999878000003</c:v>
                </c:pt>
                <c:pt idx="1028">
                  <c:v>466.98999022999999</c:v>
                </c:pt>
                <c:pt idx="1029">
                  <c:v>466.95999146000003</c:v>
                </c:pt>
                <c:pt idx="1030">
                  <c:v>466.92001342999998</c:v>
                </c:pt>
                <c:pt idx="1031">
                  <c:v>466.89001465000001</c:v>
                </c:pt>
                <c:pt idx="1032">
                  <c:v>466.85000609999997</c:v>
                </c:pt>
                <c:pt idx="1033">
                  <c:v>466.82000732</c:v>
                </c:pt>
                <c:pt idx="1034">
                  <c:v>466.77999878000003</c:v>
                </c:pt>
                <c:pt idx="1035">
                  <c:v>466.73999022999999</c:v>
                </c:pt>
                <c:pt idx="1036">
                  <c:v>466.70999146000003</c:v>
                </c:pt>
                <c:pt idx="1037">
                  <c:v>466.67001342999998</c:v>
                </c:pt>
                <c:pt idx="1038">
                  <c:v>466.63000488</c:v>
                </c:pt>
                <c:pt idx="1039">
                  <c:v>466.58999634000003</c:v>
                </c:pt>
                <c:pt idx="1040">
                  <c:v>466.54998778999999</c:v>
                </c:pt>
                <c:pt idx="1041">
                  <c:v>466.51998901000002</c:v>
                </c:pt>
                <c:pt idx="1042">
                  <c:v>466.48001098999998</c:v>
                </c:pt>
                <c:pt idx="1043">
                  <c:v>466.44000244</c:v>
                </c:pt>
                <c:pt idx="1044">
                  <c:v>466.39999390000003</c:v>
                </c:pt>
                <c:pt idx="1045">
                  <c:v>466.35998534999999</c:v>
                </c:pt>
                <c:pt idx="1046">
                  <c:v>466.30999756</c:v>
                </c:pt>
                <c:pt idx="1047">
                  <c:v>466.26998901000002</c:v>
                </c:pt>
                <c:pt idx="1048">
                  <c:v>466.23001098999998</c:v>
                </c:pt>
                <c:pt idx="1049">
                  <c:v>466.19000244</c:v>
                </c:pt>
                <c:pt idx="1050">
                  <c:v>466.14999390000003</c:v>
                </c:pt>
                <c:pt idx="1051">
                  <c:v>466.10000609999997</c:v>
                </c:pt>
                <c:pt idx="1052">
                  <c:v>466.05999756</c:v>
                </c:pt>
                <c:pt idx="1053">
                  <c:v>466.01998901000002</c:v>
                </c:pt>
                <c:pt idx="1054">
                  <c:v>465.97000121999997</c:v>
                </c:pt>
                <c:pt idx="1055">
                  <c:v>465.92999268</c:v>
                </c:pt>
                <c:pt idx="1056">
                  <c:v>465.89001465000001</c:v>
                </c:pt>
                <c:pt idx="1057">
                  <c:v>465.83999634000003</c:v>
                </c:pt>
                <c:pt idx="1058">
                  <c:v>465.79998778999999</c:v>
                </c:pt>
                <c:pt idx="1059">
                  <c:v>465.76000977000001</c:v>
                </c:pt>
                <c:pt idx="1060">
                  <c:v>465.70999146000003</c:v>
                </c:pt>
                <c:pt idx="1061">
                  <c:v>465.66000365999997</c:v>
                </c:pt>
                <c:pt idx="1062">
                  <c:v>465.60998534999999</c:v>
                </c:pt>
                <c:pt idx="1063">
                  <c:v>465.57000732</c:v>
                </c:pt>
                <c:pt idx="1064">
                  <c:v>465.51998901000002</c:v>
                </c:pt>
                <c:pt idx="1065">
                  <c:v>465.47000121999997</c:v>
                </c:pt>
                <c:pt idx="1066">
                  <c:v>465.42999268</c:v>
                </c:pt>
                <c:pt idx="1067">
                  <c:v>465.38000488</c:v>
                </c:pt>
                <c:pt idx="1068">
                  <c:v>465.32998657000002</c:v>
                </c:pt>
                <c:pt idx="1069">
                  <c:v>465.27999878000003</c:v>
                </c:pt>
                <c:pt idx="1070">
                  <c:v>465.23001098999998</c:v>
                </c:pt>
                <c:pt idx="1071">
                  <c:v>465.17999268</c:v>
                </c:pt>
                <c:pt idx="1072">
                  <c:v>465.13000488</c:v>
                </c:pt>
                <c:pt idx="1073">
                  <c:v>465.07998657000002</c:v>
                </c:pt>
                <c:pt idx="1074">
                  <c:v>465.01998901000002</c:v>
                </c:pt>
                <c:pt idx="1075">
                  <c:v>464.97000121999997</c:v>
                </c:pt>
                <c:pt idx="1076">
                  <c:v>464.92001342999998</c:v>
                </c:pt>
                <c:pt idx="1077">
                  <c:v>464.86999512</c:v>
                </c:pt>
                <c:pt idx="1078">
                  <c:v>464.80999756</c:v>
                </c:pt>
                <c:pt idx="1079">
                  <c:v>464.76000977000001</c:v>
                </c:pt>
                <c:pt idx="1080">
                  <c:v>464.70999146000003</c:v>
                </c:pt>
                <c:pt idx="1081">
                  <c:v>464.64999390000003</c:v>
                </c:pt>
                <c:pt idx="1082">
                  <c:v>464.60000609999997</c:v>
                </c:pt>
                <c:pt idx="1083">
                  <c:v>464.54000853999997</c:v>
                </c:pt>
                <c:pt idx="1084">
                  <c:v>464.48001098999998</c:v>
                </c:pt>
                <c:pt idx="1085">
                  <c:v>464.42999268</c:v>
                </c:pt>
                <c:pt idx="1086">
                  <c:v>464.36999512</c:v>
                </c:pt>
                <c:pt idx="1087">
                  <c:v>464.32000732</c:v>
                </c:pt>
                <c:pt idx="1088">
                  <c:v>464.26000977000001</c:v>
                </c:pt>
                <c:pt idx="1089">
                  <c:v>464.20999146000003</c:v>
                </c:pt>
                <c:pt idx="1090">
                  <c:v>464.14999390000003</c:v>
                </c:pt>
                <c:pt idx="1091">
                  <c:v>464.08999634000003</c:v>
                </c:pt>
                <c:pt idx="1092">
                  <c:v>464.02999878000003</c:v>
                </c:pt>
                <c:pt idx="1093">
                  <c:v>463.97000121999997</c:v>
                </c:pt>
                <c:pt idx="1094">
                  <c:v>463.91000365999997</c:v>
                </c:pt>
                <c:pt idx="1095">
                  <c:v>463.85998534999999</c:v>
                </c:pt>
                <c:pt idx="1096">
                  <c:v>463.79998778999999</c:v>
                </c:pt>
                <c:pt idx="1097">
                  <c:v>463.73001098999998</c:v>
                </c:pt>
                <c:pt idx="1098">
                  <c:v>463.67001342999998</c:v>
                </c:pt>
                <c:pt idx="1099">
                  <c:v>463.60998534999999</c:v>
                </c:pt>
                <c:pt idx="1100">
                  <c:v>463.54998778999999</c:v>
                </c:pt>
                <c:pt idx="1101">
                  <c:v>463.48999022999999</c:v>
                </c:pt>
                <c:pt idx="1102">
                  <c:v>463.42001342999998</c:v>
                </c:pt>
                <c:pt idx="1103">
                  <c:v>463.35998534999999</c:v>
                </c:pt>
                <c:pt idx="1104">
                  <c:v>463.29000853999997</c:v>
                </c:pt>
                <c:pt idx="1105">
                  <c:v>463.23001098999998</c:v>
                </c:pt>
                <c:pt idx="1106">
                  <c:v>463.16000365999997</c:v>
                </c:pt>
                <c:pt idx="1107">
                  <c:v>463.10000609999997</c:v>
                </c:pt>
                <c:pt idx="1108">
                  <c:v>463.02999878000003</c:v>
                </c:pt>
                <c:pt idx="1109">
                  <c:v>462.97000121999997</c:v>
                </c:pt>
                <c:pt idx="1110">
                  <c:v>462.91000365999997</c:v>
                </c:pt>
                <c:pt idx="1111">
                  <c:v>462.83999634000003</c:v>
                </c:pt>
                <c:pt idx="1112">
                  <c:v>462.77999878000003</c:v>
                </c:pt>
                <c:pt idx="1113">
                  <c:v>462.72000121999997</c:v>
                </c:pt>
                <c:pt idx="1114">
                  <c:v>462.66000365999997</c:v>
                </c:pt>
                <c:pt idx="1115">
                  <c:v>462.60000609999997</c:v>
                </c:pt>
                <c:pt idx="1116">
                  <c:v>462.54998778999999</c:v>
                </c:pt>
                <c:pt idx="1117">
                  <c:v>462.48999022999999</c:v>
                </c:pt>
                <c:pt idx="1118">
                  <c:v>462.42999268</c:v>
                </c:pt>
                <c:pt idx="1119">
                  <c:v>462.38000488</c:v>
                </c:pt>
                <c:pt idx="1120">
                  <c:v>462.32000732</c:v>
                </c:pt>
                <c:pt idx="1121">
                  <c:v>462.26000977000001</c:v>
                </c:pt>
                <c:pt idx="1122">
                  <c:v>462.20001221000001</c:v>
                </c:pt>
                <c:pt idx="1123">
                  <c:v>462.14001465000001</c:v>
                </c:pt>
                <c:pt idx="1124">
                  <c:v>462.07998657000002</c:v>
                </c:pt>
                <c:pt idx="1125">
                  <c:v>462.01998901000002</c:v>
                </c:pt>
                <c:pt idx="1126">
                  <c:v>461.95999146000003</c:v>
                </c:pt>
                <c:pt idx="1127">
                  <c:v>461.89999390000003</c:v>
                </c:pt>
                <c:pt idx="1128">
                  <c:v>461.83999634000003</c:v>
                </c:pt>
                <c:pt idx="1129">
                  <c:v>461.77999878000003</c:v>
                </c:pt>
                <c:pt idx="1130">
                  <c:v>461.73001098999998</c:v>
                </c:pt>
                <c:pt idx="1131">
                  <c:v>461.67001342999998</c:v>
                </c:pt>
                <c:pt idx="1132">
                  <c:v>461.60998534999999</c:v>
                </c:pt>
                <c:pt idx="1133">
                  <c:v>461.54998778999999</c:v>
                </c:pt>
                <c:pt idx="1134">
                  <c:v>461.5</c:v>
                </c:pt>
                <c:pt idx="1135">
                  <c:v>461.44000244</c:v>
                </c:pt>
                <c:pt idx="1136">
                  <c:v>461.38000488</c:v>
                </c:pt>
                <c:pt idx="1137">
                  <c:v>461.32000732</c:v>
                </c:pt>
                <c:pt idx="1138">
                  <c:v>461.26000977000001</c:v>
                </c:pt>
                <c:pt idx="1139">
                  <c:v>461.20001221000001</c:v>
                </c:pt>
                <c:pt idx="1140">
                  <c:v>461.13000488</c:v>
                </c:pt>
                <c:pt idx="1141">
                  <c:v>461.07998657000002</c:v>
                </c:pt>
                <c:pt idx="1142">
                  <c:v>461.01998901000002</c:v>
                </c:pt>
                <c:pt idx="1143">
                  <c:v>460.95999146000003</c:v>
                </c:pt>
                <c:pt idx="1144">
                  <c:v>460.89999390000003</c:v>
                </c:pt>
                <c:pt idx="1145">
                  <c:v>460.82998657000002</c:v>
                </c:pt>
                <c:pt idx="1146">
                  <c:v>460.76998901000002</c:v>
                </c:pt>
                <c:pt idx="1147">
                  <c:v>460.70001221000001</c:v>
                </c:pt>
                <c:pt idx="1148">
                  <c:v>460.64001465000001</c:v>
                </c:pt>
                <c:pt idx="1149">
                  <c:v>460.57000732</c:v>
                </c:pt>
                <c:pt idx="1150">
                  <c:v>460.5</c:v>
                </c:pt>
                <c:pt idx="1151">
                  <c:v>460.44000244</c:v>
                </c:pt>
                <c:pt idx="1152">
                  <c:v>460.36999512</c:v>
                </c:pt>
                <c:pt idx="1153">
                  <c:v>460.30999756</c:v>
                </c:pt>
                <c:pt idx="1154">
                  <c:v>460.23999022999999</c:v>
                </c:pt>
                <c:pt idx="1155">
                  <c:v>460.17001342999998</c:v>
                </c:pt>
                <c:pt idx="1156">
                  <c:v>460.10000609999997</c:v>
                </c:pt>
                <c:pt idx="1157">
                  <c:v>460.02999878000003</c:v>
                </c:pt>
                <c:pt idx="1158">
                  <c:v>459.95999146000003</c:v>
                </c:pt>
                <c:pt idx="1159">
                  <c:v>459.89001465000001</c:v>
                </c:pt>
                <c:pt idx="1160">
                  <c:v>459.82000732</c:v>
                </c:pt>
                <c:pt idx="1161">
                  <c:v>459.75</c:v>
                </c:pt>
                <c:pt idx="1162">
                  <c:v>459.67999268</c:v>
                </c:pt>
                <c:pt idx="1163">
                  <c:v>459.60998534999999</c:v>
                </c:pt>
                <c:pt idx="1164">
                  <c:v>459.52999878000003</c:v>
                </c:pt>
                <c:pt idx="1165">
                  <c:v>459.45999146000003</c:v>
                </c:pt>
                <c:pt idx="1166">
                  <c:v>459.38000488</c:v>
                </c:pt>
                <c:pt idx="1167">
                  <c:v>459.30999756</c:v>
                </c:pt>
                <c:pt idx="1168">
                  <c:v>459.23001098999998</c:v>
                </c:pt>
                <c:pt idx="1169">
                  <c:v>459.16000365999997</c:v>
                </c:pt>
                <c:pt idx="1170">
                  <c:v>459.07998657000002</c:v>
                </c:pt>
                <c:pt idx="1171">
                  <c:v>459.01000977000001</c:v>
                </c:pt>
                <c:pt idx="1172">
                  <c:v>458.92999268</c:v>
                </c:pt>
                <c:pt idx="1173">
                  <c:v>458.85998534999999</c:v>
                </c:pt>
                <c:pt idx="1174">
                  <c:v>458.77999878000003</c:v>
                </c:pt>
                <c:pt idx="1175">
                  <c:v>458.70001221000001</c:v>
                </c:pt>
                <c:pt idx="1176">
                  <c:v>458.61999512</c:v>
                </c:pt>
                <c:pt idx="1177">
                  <c:v>458.54998778999999</c:v>
                </c:pt>
                <c:pt idx="1178">
                  <c:v>458.47000121999997</c:v>
                </c:pt>
                <c:pt idx="1179">
                  <c:v>458.39001465000001</c:v>
                </c:pt>
                <c:pt idx="1180">
                  <c:v>458.32000732</c:v>
                </c:pt>
                <c:pt idx="1181">
                  <c:v>458.23999022999999</c:v>
                </c:pt>
                <c:pt idx="1182">
                  <c:v>458.16000365999997</c:v>
                </c:pt>
                <c:pt idx="1183">
                  <c:v>458.07000732</c:v>
                </c:pt>
                <c:pt idx="1184">
                  <c:v>457.98999022999999</c:v>
                </c:pt>
                <c:pt idx="1185">
                  <c:v>457.91000365999997</c:v>
                </c:pt>
                <c:pt idx="1186">
                  <c:v>457.82998657000002</c:v>
                </c:pt>
                <c:pt idx="1187">
                  <c:v>457.75</c:v>
                </c:pt>
                <c:pt idx="1188">
                  <c:v>457.66000365999997</c:v>
                </c:pt>
                <c:pt idx="1189">
                  <c:v>457.57998657000002</c:v>
                </c:pt>
                <c:pt idx="1190">
                  <c:v>457.5</c:v>
                </c:pt>
                <c:pt idx="1191">
                  <c:v>457.41000365999997</c:v>
                </c:pt>
                <c:pt idx="1192">
                  <c:v>457.32000732</c:v>
                </c:pt>
                <c:pt idx="1193">
                  <c:v>457.23999022999999</c:v>
                </c:pt>
                <c:pt idx="1194">
                  <c:v>457.14999390000003</c:v>
                </c:pt>
                <c:pt idx="1195">
                  <c:v>457.07000732</c:v>
                </c:pt>
                <c:pt idx="1196">
                  <c:v>456.98999022999999</c:v>
                </c:pt>
                <c:pt idx="1197">
                  <c:v>456.89999390000003</c:v>
                </c:pt>
                <c:pt idx="1198">
                  <c:v>456.82000732</c:v>
                </c:pt>
                <c:pt idx="1199">
                  <c:v>456.73001098999998</c:v>
                </c:pt>
                <c:pt idx="1200">
                  <c:v>456.64999390000003</c:v>
                </c:pt>
                <c:pt idx="1201">
                  <c:v>456.55999756</c:v>
                </c:pt>
                <c:pt idx="1202">
                  <c:v>456.48001098999998</c:v>
                </c:pt>
                <c:pt idx="1203">
                  <c:v>456.39001465000001</c:v>
                </c:pt>
                <c:pt idx="1204">
                  <c:v>456.29998778999999</c:v>
                </c:pt>
                <c:pt idx="1205">
                  <c:v>456.20999146000003</c:v>
                </c:pt>
                <c:pt idx="1206">
                  <c:v>456.13000488</c:v>
                </c:pt>
                <c:pt idx="1207">
                  <c:v>456.04000853999997</c:v>
                </c:pt>
                <c:pt idx="1208">
                  <c:v>455.95999146000003</c:v>
                </c:pt>
                <c:pt idx="1209">
                  <c:v>455.86999512</c:v>
                </c:pt>
                <c:pt idx="1210">
                  <c:v>455.77999878000003</c:v>
                </c:pt>
                <c:pt idx="1211">
                  <c:v>455.69000244</c:v>
                </c:pt>
                <c:pt idx="1212">
                  <c:v>455.60000609999997</c:v>
                </c:pt>
                <c:pt idx="1213">
                  <c:v>455.51000977000001</c:v>
                </c:pt>
                <c:pt idx="1214">
                  <c:v>455.42001342999998</c:v>
                </c:pt>
                <c:pt idx="1215">
                  <c:v>455.33999634000003</c:v>
                </c:pt>
                <c:pt idx="1216">
                  <c:v>455.25</c:v>
                </c:pt>
                <c:pt idx="1217">
                  <c:v>455.16000365999997</c:v>
                </c:pt>
                <c:pt idx="1218">
                  <c:v>455.07000732</c:v>
                </c:pt>
                <c:pt idx="1219">
                  <c:v>454.98001098999998</c:v>
                </c:pt>
                <c:pt idx="1220">
                  <c:v>454.88000488</c:v>
                </c:pt>
                <c:pt idx="1221">
                  <c:v>454.79000853999997</c:v>
                </c:pt>
                <c:pt idx="1222">
                  <c:v>454.70001221000001</c:v>
                </c:pt>
                <c:pt idx="1223">
                  <c:v>454.60998534999999</c:v>
                </c:pt>
                <c:pt idx="1224">
                  <c:v>454.51000977000001</c:v>
                </c:pt>
                <c:pt idx="1225">
                  <c:v>454.42001342999998</c:v>
                </c:pt>
                <c:pt idx="1226">
                  <c:v>454.32998657000002</c:v>
                </c:pt>
                <c:pt idx="1227">
                  <c:v>454.23999022999999</c:v>
                </c:pt>
                <c:pt idx="1228">
                  <c:v>454.14001465000001</c:v>
                </c:pt>
                <c:pt idx="1229">
                  <c:v>454.04998778999999</c:v>
                </c:pt>
                <c:pt idx="1230">
                  <c:v>453.95999146000003</c:v>
                </c:pt>
                <c:pt idx="1231">
                  <c:v>453.85998534999999</c:v>
                </c:pt>
                <c:pt idx="1232">
                  <c:v>453.76998901000002</c:v>
                </c:pt>
                <c:pt idx="1233">
                  <c:v>453.67999268</c:v>
                </c:pt>
                <c:pt idx="1234">
                  <c:v>453.58999634000003</c:v>
                </c:pt>
                <c:pt idx="1235">
                  <c:v>453.5</c:v>
                </c:pt>
                <c:pt idx="1236">
                  <c:v>453.41000365999997</c:v>
                </c:pt>
                <c:pt idx="1237">
                  <c:v>453.32000732</c:v>
                </c:pt>
                <c:pt idx="1238">
                  <c:v>453.22000121999997</c:v>
                </c:pt>
                <c:pt idx="1239">
                  <c:v>453.13000488</c:v>
                </c:pt>
                <c:pt idx="1240">
                  <c:v>453.04000853999997</c:v>
                </c:pt>
                <c:pt idx="1241">
                  <c:v>452.94000244</c:v>
                </c:pt>
                <c:pt idx="1242">
                  <c:v>452.85000609999997</c:v>
                </c:pt>
                <c:pt idx="1243">
                  <c:v>452.76000977000001</c:v>
                </c:pt>
                <c:pt idx="1244">
                  <c:v>452.66000365999997</c:v>
                </c:pt>
                <c:pt idx="1245">
                  <c:v>452.57000732</c:v>
                </c:pt>
                <c:pt idx="1246">
                  <c:v>452.47000121999997</c:v>
                </c:pt>
                <c:pt idx="1247">
                  <c:v>452.38000488</c:v>
                </c:pt>
                <c:pt idx="1248">
                  <c:v>452.27999878000003</c:v>
                </c:pt>
                <c:pt idx="1249">
                  <c:v>452.19000244</c:v>
                </c:pt>
                <c:pt idx="1250">
                  <c:v>452.08999634000003</c:v>
                </c:pt>
                <c:pt idx="1251">
                  <c:v>452</c:v>
                </c:pt>
                <c:pt idx="1252">
                  <c:v>451.89999390000003</c:v>
                </c:pt>
                <c:pt idx="1253">
                  <c:v>451.80999756</c:v>
                </c:pt>
                <c:pt idx="1254">
                  <c:v>451.70999146000003</c:v>
                </c:pt>
                <c:pt idx="1255">
                  <c:v>451.60998534999999</c:v>
                </c:pt>
                <c:pt idx="1256">
                  <c:v>451.51998901000002</c:v>
                </c:pt>
                <c:pt idx="1257">
                  <c:v>451.42001342999998</c:v>
                </c:pt>
                <c:pt idx="1258">
                  <c:v>451.32000732</c:v>
                </c:pt>
                <c:pt idx="1259">
                  <c:v>451.23001098999998</c:v>
                </c:pt>
                <c:pt idx="1260">
                  <c:v>451.13000488</c:v>
                </c:pt>
                <c:pt idx="1261">
                  <c:v>451.04000853999997</c:v>
                </c:pt>
                <c:pt idx="1262">
                  <c:v>450.94000244</c:v>
                </c:pt>
                <c:pt idx="1263">
                  <c:v>450.85000609999997</c:v>
                </c:pt>
                <c:pt idx="1264">
                  <c:v>450.75</c:v>
                </c:pt>
                <c:pt idx="1265">
                  <c:v>450.64999390000003</c:v>
                </c:pt>
                <c:pt idx="1266">
                  <c:v>450.55999756</c:v>
                </c:pt>
                <c:pt idx="1267">
                  <c:v>450.45999146000003</c:v>
                </c:pt>
                <c:pt idx="1268">
                  <c:v>450.35998534999999</c:v>
                </c:pt>
                <c:pt idx="1269">
                  <c:v>450.26998901000002</c:v>
                </c:pt>
                <c:pt idx="1270">
                  <c:v>450.17001342999998</c:v>
                </c:pt>
                <c:pt idx="1271">
                  <c:v>450.07000732</c:v>
                </c:pt>
                <c:pt idx="1272">
                  <c:v>449.98001098999998</c:v>
                </c:pt>
                <c:pt idx="1273">
                  <c:v>449.88000488</c:v>
                </c:pt>
                <c:pt idx="1274">
                  <c:v>449.77999878000003</c:v>
                </c:pt>
                <c:pt idx="1275">
                  <c:v>449.69000244</c:v>
                </c:pt>
                <c:pt idx="1276">
                  <c:v>449.58999634000003</c:v>
                </c:pt>
                <c:pt idx="1277">
                  <c:v>449.48999022999999</c:v>
                </c:pt>
                <c:pt idx="1278">
                  <c:v>449.39999390000003</c:v>
                </c:pt>
                <c:pt idx="1279">
                  <c:v>449.29998778999999</c:v>
                </c:pt>
                <c:pt idx="1280">
                  <c:v>449.20999146000003</c:v>
                </c:pt>
                <c:pt idx="1281">
                  <c:v>449.11999512</c:v>
                </c:pt>
                <c:pt idx="1282">
                  <c:v>449.01998901000002</c:v>
                </c:pt>
                <c:pt idx="1283">
                  <c:v>448.92001342999998</c:v>
                </c:pt>
                <c:pt idx="1284">
                  <c:v>448.82000732</c:v>
                </c:pt>
                <c:pt idx="1285">
                  <c:v>448.72000121999997</c:v>
                </c:pt>
                <c:pt idx="1286">
                  <c:v>448.63000488</c:v>
                </c:pt>
                <c:pt idx="1287">
                  <c:v>448.52999878000003</c:v>
                </c:pt>
                <c:pt idx="1288">
                  <c:v>448.42999268</c:v>
                </c:pt>
                <c:pt idx="1289">
                  <c:v>448.32998657000002</c:v>
                </c:pt>
                <c:pt idx="1290">
                  <c:v>448.23001098999998</c:v>
                </c:pt>
                <c:pt idx="1291">
                  <c:v>448.13000488</c:v>
                </c:pt>
                <c:pt idx="1292">
                  <c:v>448.02999878000003</c:v>
                </c:pt>
                <c:pt idx="1293">
                  <c:v>447.92999268</c:v>
                </c:pt>
                <c:pt idx="1294">
                  <c:v>447.82998657000002</c:v>
                </c:pt>
                <c:pt idx="1295">
                  <c:v>447.73001098999998</c:v>
                </c:pt>
                <c:pt idx="1296">
                  <c:v>447.63000488</c:v>
                </c:pt>
                <c:pt idx="1297">
                  <c:v>447.52999878000003</c:v>
                </c:pt>
                <c:pt idx="1298">
                  <c:v>447.44000244</c:v>
                </c:pt>
                <c:pt idx="1299">
                  <c:v>447.33999634000003</c:v>
                </c:pt>
                <c:pt idx="1300">
                  <c:v>447.23999022999999</c:v>
                </c:pt>
                <c:pt idx="1301">
                  <c:v>447.14001465000001</c:v>
                </c:pt>
                <c:pt idx="1302">
                  <c:v>447.04000853999997</c:v>
                </c:pt>
                <c:pt idx="1303">
                  <c:v>446.95001221000001</c:v>
                </c:pt>
                <c:pt idx="1304">
                  <c:v>446.85000609999997</c:v>
                </c:pt>
                <c:pt idx="1305">
                  <c:v>446.76000977000001</c:v>
                </c:pt>
                <c:pt idx="1306">
                  <c:v>446.66000365999997</c:v>
                </c:pt>
                <c:pt idx="1307">
                  <c:v>446.55999756</c:v>
                </c:pt>
                <c:pt idx="1308">
                  <c:v>446.47000121999997</c:v>
                </c:pt>
                <c:pt idx="1309">
                  <c:v>446.36999512</c:v>
                </c:pt>
                <c:pt idx="1310">
                  <c:v>446.26998901000002</c:v>
                </c:pt>
                <c:pt idx="1311">
                  <c:v>446.17999268</c:v>
                </c:pt>
                <c:pt idx="1312">
                  <c:v>446.07998657000002</c:v>
                </c:pt>
                <c:pt idx="1313">
                  <c:v>445.98001098999998</c:v>
                </c:pt>
                <c:pt idx="1314">
                  <c:v>445.88000488</c:v>
                </c:pt>
                <c:pt idx="1315">
                  <c:v>445.77999878000003</c:v>
                </c:pt>
                <c:pt idx="1316">
                  <c:v>445.67999268</c:v>
                </c:pt>
                <c:pt idx="1317">
                  <c:v>445.58999634000003</c:v>
                </c:pt>
                <c:pt idx="1318">
                  <c:v>445.48999022999999</c:v>
                </c:pt>
                <c:pt idx="1319">
                  <c:v>445.39001465000001</c:v>
                </c:pt>
                <c:pt idx="1320">
                  <c:v>445.29000853999997</c:v>
                </c:pt>
                <c:pt idx="1321">
                  <c:v>445.20001221000001</c:v>
                </c:pt>
                <c:pt idx="1322">
                  <c:v>445.10000609999997</c:v>
                </c:pt>
                <c:pt idx="1323">
                  <c:v>445.01000977000001</c:v>
                </c:pt>
                <c:pt idx="1324">
                  <c:v>444.91000365999997</c:v>
                </c:pt>
                <c:pt idx="1325">
                  <c:v>444.82000732</c:v>
                </c:pt>
                <c:pt idx="1326">
                  <c:v>444.72000121999997</c:v>
                </c:pt>
                <c:pt idx="1327">
                  <c:v>444.63000488</c:v>
                </c:pt>
                <c:pt idx="1328">
                  <c:v>444.54000853999997</c:v>
                </c:pt>
                <c:pt idx="1329">
                  <c:v>444.44000244</c:v>
                </c:pt>
                <c:pt idx="1330">
                  <c:v>444.35000609999997</c:v>
                </c:pt>
                <c:pt idx="1331">
                  <c:v>444.26000977000001</c:v>
                </c:pt>
                <c:pt idx="1332">
                  <c:v>444.17001342999998</c:v>
                </c:pt>
                <c:pt idx="1333">
                  <c:v>444.07000732</c:v>
                </c:pt>
                <c:pt idx="1334">
                  <c:v>443.98001098999998</c:v>
                </c:pt>
                <c:pt idx="1335">
                  <c:v>443.88000488</c:v>
                </c:pt>
                <c:pt idx="1336">
                  <c:v>443.79000853999997</c:v>
                </c:pt>
                <c:pt idx="1337">
                  <c:v>443.70001221000001</c:v>
                </c:pt>
                <c:pt idx="1338">
                  <c:v>443.60000609999997</c:v>
                </c:pt>
                <c:pt idx="1339">
                  <c:v>443.51000977000001</c:v>
                </c:pt>
                <c:pt idx="1340">
                  <c:v>443.41000365999997</c:v>
                </c:pt>
                <c:pt idx="1341">
                  <c:v>443.32000732</c:v>
                </c:pt>
                <c:pt idx="1342">
                  <c:v>443.23001098999998</c:v>
                </c:pt>
                <c:pt idx="1343">
                  <c:v>443.14001465000001</c:v>
                </c:pt>
                <c:pt idx="1344">
                  <c:v>443.04000853999997</c:v>
                </c:pt>
                <c:pt idx="1345">
                  <c:v>442.95001221000001</c:v>
                </c:pt>
                <c:pt idx="1346">
                  <c:v>442.85998534999999</c:v>
                </c:pt>
                <c:pt idx="1347">
                  <c:v>442.76998901000002</c:v>
                </c:pt>
                <c:pt idx="1348">
                  <c:v>442.67999268</c:v>
                </c:pt>
                <c:pt idx="1349">
                  <c:v>442.57998657000002</c:v>
                </c:pt>
                <c:pt idx="1350">
                  <c:v>442.48999022999999</c:v>
                </c:pt>
                <c:pt idx="1351">
                  <c:v>442.39999390000003</c:v>
                </c:pt>
                <c:pt idx="1352">
                  <c:v>442.30999756</c:v>
                </c:pt>
                <c:pt idx="1353">
                  <c:v>442.22000121999997</c:v>
                </c:pt>
                <c:pt idx="1354">
                  <c:v>442.13000488</c:v>
                </c:pt>
                <c:pt idx="1355">
                  <c:v>442.04000853999997</c:v>
                </c:pt>
                <c:pt idx="1356">
                  <c:v>441.95001221000001</c:v>
                </c:pt>
                <c:pt idx="1357">
                  <c:v>441.85000609999997</c:v>
                </c:pt>
                <c:pt idx="1358">
                  <c:v>441.76000977000001</c:v>
                </c:pt>
                <c:pt idx="1359">
                  <c:v>441.67001342999998</c:v>
                </c:pt>
                <c:pt idx="1360">
                  <c:v>441.57000732</c:v>
                </c:pt>
                <c:pt idx="1361">
                  <c:v>441.48001098999998</c:v>
                </c:pt>
                <c:pt idx="1362">
                  <c:v>441.39001465000001</c:v>
                </c:pt>
                <c:pt idx="1363">
                  <c:v>441.29000853999997</c:v>
                </c:pt>
                <c:pt idx="1364">
                  <c:v>441.20001221000001</c:v>
                </c:pt>
                <c:pt idx="1365">
                  <c:v>441.10000609999997</c:v>
                </c:pt>
                <c:pt idx="1366">
                  <c:v>441.01000977000001</c:v>
                </c:pt>
                <c:pt idx="1367">
                  <c:v>440.92001342999998</c:v>
                </c:pt>
                <c:pt idx="1368">
                  <c:v>440.82998657000002</c:v>
                </c:pt>
                <c:pt idx="1369">
                  <c:v>440.73999022999999</c:v>
                </c:pt>
                <c:pt idx="1370">
                  <c:v>440.64001465000001</c:v>
                </c:pt>
                <c:pt idx="1371">
                  <c:v>440.54998778999999</c:v>
                </c:pt>
                <c:pt idx="1372">
                  <c:v>440.45999146000003</c:v>
                </c:pt>
                <c:pt idx="1373">
                  <c:v>440.35998534999999</c:v>
                </c:pt>
                <c:pt idx="1374">
                  <c:v>440.26998901000002</c:v>
                </c:pt>
                <c:pt idx="1375">
                  <c:v>440.17999268</c:v>
                </c:pt>
                <c:pt idx="1376">
                  <c:v>440.08999634000003</c:v>
                </c:pt>
                <c:pt idx="1377">
                  <c:v>439.98999022999999</c:v>
                </c:pt>
                <c:pt idx="1378">
                  <c:v>439.89999390000003</c:v>
                </c:pt>
                <c:pt idx="1379">
                  <c:v>439.80999756</c:v>
                </c:pt>
                <c:pt idx="1380">
                  <c:v>439.72000121999997</c:v>
                </c:pt>
                <c:pt idx="1381">
                  <c:v>439.63000488</c:v>
                </c:pt>
                <c:pt idx="1382">
                  <c:v>439.54000853999997</c:v>
                </c:pt>
                <c:pt idx="1383">
                  <c:v>439.45001221000001</c:v>
                </c:pt>
                <c:pt idx="1384">
                  <c:v>439.35998534999999</c:v>
                </c:pt>
                <c:pt idx="1385">
                  <c:v>439.26998901000002</c:v>
                </c:pt>
                <c:pt idx="1386">
                  <c:v>439.17999268</c:v>
                </c:pt>
                <c:pt idx="1387">
                  <c:v>439.08999634000003</c:v>
                </c:pt>
                <c:pt idx="1388">
                  <c:v>439</c:v>
                </c:pt>
                <c:pt idx="1389">
                  <c:v>438.91000365999997</c:v>
                </c:pt>
                <c:pt idx="1390">
                  <c:v>438.82000732</c:v>
                </c:pt>
                <c:pt idx="1391">
                  <c:v>438.73001098999998</c:v>
                </c:pt>
                <c:pt idx="1392">
                  <c:v>438.64001465000001</c:v>
                </c:pt>
                <c:pt idx="1393">
                  <c:v>438.54998778999999</c:v>
                </c:pt>
                <c:pt idx="1394">
                  <c:v>438.45999146000003</c:v>
                </c:pt>
                <c:pt idx="1395">
                  <c:v>438.36999512</c:v>
                </c:pt>
                <c:pt idx="1396">
                  <c:v>438.27999878000003</c:v>
                </c:pt>
                <c:pt idx="1397">
                  <c:v>438.19000244</c:v>
                </c:pt>
                <c:pt idx="1398">
                  <c:v>438.10000609999997</c:v>
                </c:pt>
                <c:pt idx="1399">
                  <c:v>438.01000977000001</c:v>
                </c:pt>
                <c:pt idx="1400">
                  <c:v>437.92001342999998</c:v>
                </c:pt>
                <c:pt idx="1401">
                  <c:v>437.82998657000002</c:v>
                </c:pt>
                <c:pt idx="1402">
                  <c:v>437.73999022999999</c:v>
                </c:pt>
                <c:pt idx="1403">
                  <c:v>437.64999390000003</c:v>
                </c:pt>
                <c:pt idx="1404">
                  <c:v>437.55999756</c:v>
                </c:pt>
                <c:pt idx="1405">
                  <c:v>437.47000121999997</c:v>
                </c:pt>
                <c:pt idx="1406">
                  <c:v>437.38000488</c:v>
                </c:pt>
                <c:pt idx="1407">
                  <c:v>437.27999878000003</c:v>
                </c:pt>
                <c:pt idx="1408">
                  <c:v>437.19000244</c:v>
                </c:pt>
                <c:pt idx="1409">
                  <c:v>437.10000609999997</c:v>
                </c:pt>
                <c:pt idx="1410">
                  <c:v>437.01000977000001</c:v>
                </c:pt>
                <c:pt idx="1411">
                  <c:v>436.92001342999998</c:v>
                </c:pt>
                <c:pt idx="1412">
                  <c:v>436.82998657000002</c:v>
                </c:pt>
                <c:pt idx="1413">
                  <c:v>436.73001098999998</c:v>
                </c:pt>
                <c:pt idx="1414">
                  <c:v>436.64001465000001</c:v>
                </c:pt>
                <c:pt idx="1415">
                  <c:v>436.54998778999999</c:v>
                </c:pt>
                <c:pt idx="1416">
                  <c:v>436.47000121999997</c:v>
                </c:pt>
                <c:pt idx="1417">
                  <c:v>436.38000488</c:v>
                </c:pt>
                <c:pt idx="1418">
                  <c:v>436.29000853999997</c:v>
                </c:pt>
                <c:pt idx="1419">
                  <c:v>436.19000244</c:v>
                </c:pt>
                <c:pt idx="1420">
                  <c:v>436.10000609999997</c:v>
                </c:pt>
                <c:pt idx="1421">
                  <c:v>436.01000977000001</c:v>
                </c:pt>
                <c:pt idx="1422">
                  <c:v>435.91000365999997</c:v>
                </c:pt>
                <c:pt idx="1423">
                  <c:v>435.82000732</c:v>
                </c:pt>
                <c:pt idx="1424">
                  <c:v>435.73001098999998</c:v>
                </c:pt>
                <c:pt idx="1425">
                  <c:v>435.63000488</c:v>
                </c:pt>
                <c:pt idx="1426">
                  <c:v>435.54000853999997</c:v>
                </c:pt>
                <c:pt idx="1427">
                  <c:v>435.44000244</c:v>
                </c:pt>
                <c:pt idx="1428">
                  <c:v>435.35000609999997</c:v>
                </c:pt>
                <c:pt idx="1429">
                  <c:v>435.25</c:v>
                </c:pt>
                <c:pt idx="1430">
                  <c:v>435.16000365999997</c:v>
                </c:pt>
                <c:pt idx="1431">
                  <c:v>435.05999756</c:v>
                </c:pt>
                <c:pt idx="1432">
                  <c:v>434.97000121999997</c:v>
                </c:pt>
                <c:pt idx="1433">
                  <c:v>434.88000488</c:v>
                </c:pt>
                <c:pt idx="1434">
                  <c:v>434.77999878000003</c:v>
                </c:pt>
                <c:pt idx="1435">
                  <c:v>434.69000244</c:v>
                </c:pt>
                <c:pt idx="1436">
                  <c:v>434.60000609999997</c:v>
                </c:pt>
                <c:pt idx="1437">
                  <c:v>434.5</c:v>
                </c:pt>
                <c:pt idx="1438">
                  <c:v>434.41000365999997</c:v>
                </c:pt>
                <c:pt idx="1439">
                  <c:v>434.32000732</c:v>
                </c:pt>
                <c:pt idx="1440">
                  <c:v>434.22000121999997</c:v>
                </c:pt>
                <c:pt idx="1441">
                  <c:v>434.13000488</c:v>
                </c:pt>
                <c:pt idx="1442">
                  <c:v>434.02999878000003</c:v>
                </c:pt>
                <c:pt idx="1443">
                  <c:v>433.92999268</c:v>
                </c:pt>
                <c:pt idx="1444">
                  <c:v>433.83999634000003</c:v>
                </c:pt>
                <c:pt idx="1445">
                  <c:v>433.73999022999999</c:v>
                </c:pt>
                <c:pt idx="1446">
                  <c:v>433.64001465000001</c:v>
                </c:pt>
                <c:pt idx="1447">
                  <c:v>433.54000853999997</c:v>
                </c:pt>
                <c:pt idx="1448">
                  <c:v>433.44000244</c:v>
                </c:pt>
                <c:pt idx="1449">
                  <c:v>433.33999634000003</c:v>
                </c:pt>
                <c:pt idx="1450">
                  <c:v>433.23999022999999</c:v>
                </c:pt>
                <c:pt idx="1451">
                  <c:v>433.14999390000003</c:v>
                </c:pt>
                <c:pt idx="1452">
                  <c:v>433.04998778999999</c:v>
                </c:pt>
                <c:pt idx="1453">
                  <c:v>432.95001221000001</c:v>
                </c:pt>
                <c:pt idx="1454">
                  <c:v>432.85000609999997</c:v>
                </c:pt>
                <c:pt idx="1455">
                  <c:v>432.75</c:v>
                </c:pt>
                <c:pt idx="1456">
                  <c:v>432.66000365999997</c:v>
                </c:pt>
                <c:pt idx="1457">
                  <c:v>432.55999756</c:v>
                </c:pt>
                <c:pt idx="1458">
                  <c:v>432.45999146000003</c:v>
                </c:pt>
                <c:pt idx="1459">
                  <c:v>432.36999512</c:v>
                </c:pt>
                <c:pt idx="1460">
                  <c:v>432.26998901000002</c:v>
                </c:pt>
                <c:pt idx="1461">
                  <c:v>432.17001342999998</c:v>
                </c:pt>
                <c:pt idx="1462">
                  <c:v>432.07998657000002</c:v>
                </c:pt>
                <c:pt idx="1463">
                  <c:v>431.98001098999998</c:v>
                </c:pt>
                <c:pt idx="1464">
                  <c:v>431.88000488</c:v>
                </c:pt>
                <c:pt idx="1465">
                  <c:v>431.79000853999997</c:v>
                </c:pt>
                <c:pt idx="1466">
                  <c:v>431.69000244</c:v>
                </c:pt>
                <c:pt idx="1467">
                  <c:v>431.60000609999997</c:v>
                </c:pt>
                <c:pt idx="1468">
                  <c:v>431.5</c:v>
                </c:pt>
                <c:pt idx="1469">
                  <c:v>431.39999390000003</c:v>
                </c:pt>
                <c:pt idx="1470">
                  <c:v>431.30999756</c:v>
                </c:pt>
                <c:pt idx="1471">
                  <c:v>431.20999146000003</c:v>
                </c:pt>
                <c:pt idx="1472">
                  <c:v>431.11999512</c:v>
                </c:pt>
                <c:pt idx="1473">
                  <c:v>431.01998901000002</c:v>
                </c:pt>
                <c:pt idx="1474">
                  <c:v>430.92999268</c:v>
                </c:pt>
                <c:pt idx="1475">
                  <c:v>430.82998657000002</c:v>
                </c:pt>
                <c:pt idx="1476">
                  <c:v>430.73001098999998</c:v>
                </c:pt>
                <c:pt idx="1477">
                  <c:v>430.64001465000001</c:v>
                </c:pt>
                <c:pt idx="1478">
                  <c:v>430.54998778999999</c:v>
                </c:pt>
                <c:pt idx="1479">
                  <c:v>430.45001221000001</c:v>
                </c:pt>
                <c:pt idx="1480">
                  <c:v>430.35998534999999</c:v>
                </c:pt>
                <c:pt idx="1481">
                  <c:v>430.26000977000001</c:v>
                </c:pt>
                <c:pt idx="1482">
                  <c:v>430.17001342999998</c:v>
                </c:pt>
                <c:pt idx="1483">
                  <c:v>430.07000732</c:v>
                </c:pt>
                <c:pt idx="1484">
                  <c:v>429.97000121999997</c:v>
                </c:pt>
                <c:pt idx="1485">
                  <c:v>429.88000488</c:v>
                </c:pt>
                <c:pt idx="1486">
                  <c:v>429.77999878000003</c:v>
                </c:pt>
                <c:pt idx="1487">
                  <c:v>429.69000244</c:v>
                </c:pt>
                <c:pt idx="1488">
                  <c:v>429.58999634000003</c:v>
                </c:pt>
                <c:pt idx="1489">
                  <c:v>429.5</c:v>
                </c:pt>
                <c:pt idx="1490">
                  <c:v>429.41000365999997</c:v>
                </c:pt>
                <c:pt idx="1491">
                  <c:v>429.32000732</c:v>
                </c:pt>
                <c:pt idx="1492">
                  <c:v>429.23001098999998</c:v>
                </c:pt>
                <c:pt idx="1493">
                  <c:v>429.14001465000001</c:v>
                </c:pt>
                <c:pt idx="1494">
                  <c:v>429.04000853999997</c:v>
                </c:pt>
                <c:pt idx="1495">
                  <c:v>428.95001221000001</c:v>
                </c:pt>
                <c:pt idx="1496">
                  <c:v>428.86999512</c:v>
                </c:pt>
                <c:pt idx="1497">
                  <c:v>428.77999878000003</c:v>
                </c:pt>
                <c:pt idx="1498">
                  <c:v>428.67999268</c:v>
                </c:pt>
                <c:pt idx="1499">
                  <c:v>428.60000609999997</c:v>
                </c:pt>
                <c:pt idx="1500">
                  <c:v>428.51000977000001</c:v>
                </c:pt>
                <c:pt idx="1501">
                  <c:v>428.42001342999998</c:v>
                </c:pt>
                <c:pt idx="1502">
                  <c:v>428.32998657000002</c:v>
                </c:pt>
                <c:pt idx="1503">
                  <c:v>428.25</c:v>
                </c:pt>
                <c:pt idx="1504">
                  <c:v>428.16000365999997</c:v>
                </c:pt>
                <c:pt idx="1505">
                  <c:v>428.07000732</c:v>
                </c:pt>
                <c:pt idx="1506">
                  <c:v>427.98999022999999</c:v>
                </c:pt>
                <c:pt idx="1507">
                  <c:v>427.89999390000003</c:v>
                </c:pt>
                <c:pt idx="1508">
                  <c:v>427.82000732</c:v>
                </c:pt>
                <c:pt idx="1509">
                  <c:v>427.73001098999998</c:v>
                </c:pt>
                <c:pt idx="1510">
                  <c:v>427.64999390000003</c:v>
                </c:pt>
                <c:pt idx="1511">
                  <c:v>427.55999756</c:v>
                </c:pt>
                <c:pt idx="1512">
                  <c:v>427.48001098999998</c:v>
                </c:pt>
                <c:pt idx="1513">
                  <c:v>427.39001465000001</c:v>
                </c:pt>
                <c:pt idx="1514">
                  <c:v>427.30999756</c:v>
                </c:pt>
                <c:pt idx="1515">
                  <c:v>427.23001098999998</c:v>
                </c:pt>
                <c:pt idx="1516">
                  <c:v>427.14999390000003</c:v>
                </c:pt>
                <c:pt idx="1517">
                  <c:v>427.05999756</c:v>
                </c:pt>
                <c:pt idx="1518">
                  <c:v>426.98001098999998</c:v>
                </c:pt>
                <c:pt idx="1519">
                  <c:v>426.89999390000003</c:v>
                </c:pt>
                <c:pt idx="1520">
                  <c:v>426.82998657000002</c:v>
                </c:pt>
                <c:pt idx="1521">
                  <c:v>426.75</c:v>
                </c:pt>
                <c:pt idx="1522">
                  <c:v>426.67001342999998</c:v>
                </c:pt>
                <c:pt idx="1523">
                  <c:v>426.58999634000003</c:v>
                </c:pt>
                <c:pt idx="1524">
                  <c:v>426.51000977000001</c:v>
                </c:pt>
                <c:pt idx="1525">
                  <c:v>426.42999268</c:v>
                </c:pt>
                <c:pt idx="1526">
                  <c:v>426.35998534999999</c:v>
                </c:pt>
                <c:pt idx="1527">
                  <c:v>426.27999878000003</c:v>
                </c:pt>
                <c:pt idx="1528">
                  <c:v>426.20001221000001</c:v>
                </c:pt>
                <c:pt idx="1529">
                  <c:v>426.11999512</c:v>
                </c:pt>
                <c:pt idx="1530">
                  <c:v>426.04000853999997</c:v>
                </c:pt>
                <c:pt idx="1531">
                  <c:v>425.95999146000003</c:v>
                </c:pt>
                <c:pt idx="1532">
                  <c:v>425.89001465000001</c:v>
                </c:pt>
                <c:pt idx="1533">
                  <c:v>425.80999756</c:v>
                </c:pt>
                <c:pt idx="1534">
                  <c:v>425.73999022999999</c:v>
                </c:pt>
                <c:pt idx="1535">
                  <c:v>425.66000365999997</c:v>
                </c:pt>
                <c:pt idx="1536">
                  <c:v>425.58999634000003</c:v>
                </c:pt>
                <c:pt idx="1537">
                  <c:v>425.51998901000002</c:v>
                </c:pt>
                <c:pt idx="1538">
                  <c:v>425.45001221000001</c:v>
                </c:pt>
                <c:pt idx="1539">
                  <c:v>425.38000488</c:v>
                </c:pt>
                <c:pt idx="1540">
                  <c:v>425.30999756</c:v>
                </c:pt>
                <c:pt idx="1541">
                  <c:v>425.25</c:v>
                </c:pt>
                <c:pt idx="1542">
                  <c:v>425.17999268</c:v>
                </c:pt>
                <c:pt idx="1543">
                  <c:v>425.10998534999999</c:v>
                </c:pt>
                <c:pt idx="1544">
                  <c:v>425.04998778999999</c:v>
                </c:pt>
                <c:pt idx="1545">
                  <c:v>424.98001098999998</c:v>
                </c:pt>
                <c:pt idx="1546">
                  <c:v>424.92001342999998</c:v>
                </c:pt>
                <c:pt idx="1547">
                  <c:v>424.85000609999997</c:v>
                </c:pt>
                <c:pt idx="1548">
                  <c:v>424.77999878000003</c:v>
                </c:pt>
                <c:pt idx="1549">
                  <c:v>424.72000121999997</c:v>
                </c:pt>
                <c:pt idx="1550">
                  <c:v>424.66000365999997</c:v>
                </c:pt>
                <c:pt idx="1551">
                  <c:v>424.58999634000003</c:v>
                </c:pt>
                <c:pt idx="1552">
                  <c:v>424.52999878000003</c:v>
                </c:pt>
                <c:pt idx="1553">
                  <c:v>424.47000121999997</c:v>
                </c:pt>
                <c:pt idx="1554">
                  <c:v>424.41000365999997</c:v>
                </c:pt>
                <c:pt idx="1555">
                  <c:v>424.33999634000003</c:v>
                </c:pt>
                <c:pt idx="1556">
                  <c:v>424.27999878000003</c:v>
                </c:pt>
                <c:pt idx="1557">
                  <c:v>424.22000121999997</c:v>
                </c:pt>
                <c:pt idx="1558">
                  <c:v>424.16000365999997</c:v>
                </c:pt>
                <c:pt idx="1559">
                  <c:v>424.10000609999997</c:v>
                </c:pt>
                <c:pt idx="1560">
                  <c:v>424.04998778999999</c:v>
                </c:pt>
                <c:pt idx="1561">
                  <c:v>423.98999022999999</c:v>
                </c:pt>
                <c:pt idx="1562">
                  <c:v>423.92999268</c:v>
                </c:pt>
                <c:pt idx="1563">
                  <c:v>423.86999512</c:v>
                </c:pt>
                <c:pt idx="1564">
                  <c:v>423.80999756</c:v>
                </c:pt>
                <c:pt idx="1565">
                  <c:v>423.75</c:v>
                </c:pt>
                <c:pt idx="1566">
                  <c:v>423.70001221000001</c:v>
                </c:pt>
                <c:pt idx="1567">
                  <c:v>423.64001465000001</c:v>
                </c:pt>
                <c:pt idx="1568">
                  <c:v>423.58999634000003</c:v>
                </c:pt>
                <c:pt idx="1569">
                  <c:v>423.52999878000003</c:v>
                </c:pt>
                <c:pt idx="1570">
                  <c:v>423.47000121999997</c:v>
                </c:pt>
                <c:pt idx="1571">
                  <c:v>423.42001342999998</c:v>
                </c:pt>
                <c:pt idx="1572">
                  <c:v>423.36999512</c:v>
                </c:pt>
                <c:pt idx="1573">
                  <c:v>423.30999756</c:v>
                </c:pt>
                <c:pt idx="1574">
                  <c:v>423.26000977000001</c:v>
                </c:pt>
                <c:pt idx="1575">
                  <c:v>423.20999146000003</c:v>
                </c:pt>
                <c:pt idx="1576">
                  <c:v>423.16000365999997</c:v>
                </c:pt>
                <c:pt idx="1577">
                  <c:v>423.10000609999997</c:v>
                </c:pt>
                <c:pt idx="1578">
                  <c:v>423.04998778999999</c:v>
                </c:pt>
                <c:pt idx="1579">
                  <c:v>423</c:v>
                </c:pt>
                <c:pt idx="1580">
                  <c:v>422.95001221000001</c:v>
                </c:pt>
                <c:pt idx="1581">
                  <c:v>422.89001465000001</c:v>
                </c:pt>
                <c:pt idx="1582">
                  <c:v>422.83999634000003</c:v>
                </c:pt>
                <c:pt idx="1583">
                  <c:v>422.79000853999997</c:v>
                </c:pt>
                <c:pt idx="1584">
                  <c:v>422.73999022999999</c:v>
                </c:pt>
                <c:pt idx="1585">
                  <c:v>422.69000244</c:v>
                </c:pt>
                <c:pt idx="1586">
                  <c:v>422.64001465000001</c:v>
                </c:pt>
                <c:pt idx="1587">
                  <c:v>422.58999634000003</c:v>
                </c:pt>
                <c:pt idx="1588">
                  <c:v>422.54000853999997</c:v>
                </c:pt>
                <c:pt idx="1589">
                  <c:v>422.48999022999999</c:v>
                </c:pt>
                <c:pt idx="1590">
                  <c:v>422.44000244</c:v>
                </c:pt>
                <c:pt idx="1591">
                  <c:v>422.39999390000003</c:v>
                </c:pt>
                <c:pt idx="1592">
                  <c:v>422.35000609999997</c:v>
                </c:pt>
                <c:pt idx="1593">
                  <c:v>422.30999756</c:v>
                </c:pt>
                <c:pt idx="1594">
                  <c:v>422.26000977000001</c:v>
                </c:pt>
                <c:pt idx="1595">
                  <c:v>422.22000121999997</c:v>
                </c:pt>
                <c:pt idx="1596">
                  <c:v>422.17001342999998</c:v>
                </c:pt>
                <c:pt idx="1597">
                  <c:v>422.13000488</c:v>
                </c:pt>
                <c:pt idx="1598">
                  <c:v>422.07998657000002</c:v>
                </c:pt>
                <c:pt idx="1599">
                  <c:v>422.04000853999997</c:v>
                </c:pt>
                <c:pt idx="1600">
                  <c:v>421.98999022999999</c:v>
                </c:pt>
                <c:pt idx="1601">
                  <c:v>421.95001221000001</c:v>
                </c:pt>
                <c:pt idx="1602">
                  <c:v>421.91000365999997</c:v>
                </c:pt>
                <c:pt idx="1603">
                  <c:v>421.85998534999999</c:v>
                </c:pt>
                <c:pt idx="1604">
                  <c:v>421.82000732</c:v>
                </c:pt>
                <c:pt idx="1605">
                  <c:v>421.77999878000003</c:v>
                </c:pt>
                <c:pt idx="1606">
                  <c:v>421.73001098999998</c:v>
                </c:pt>
                <c:pt idx="1607">
                  <c:v>421.69000244</c:v>
                </c:pt>
                <c:pt idx="1608">
                  <c:v>421.64999390000003</c:v>
                </c:pt>
                <c:pt idx="1609">
                  <c:v>421.60000609999997</c:v>
                </c:pt>
                <c:pt idx="1610">
                  <c:v>421.55999756</c:v>
                </c:pt>
                <c:pt idx="1611">
                  <c:v>421.51998901000002</c:v>
                </c:pt>
                <c:pt idx="1612">
                  <c:v>421.47000121999997</c:v>
                </c:pt>
                <c:pt idx="1613">
                  <c:v>421.42999268</c:v>
                </c:pt>
                <c:pt idx="1614">
                  <c:v>421.39001465000001</c:v>
                </c:pt>
                <c:pt idx="1615">
                  <c:v>421.33999634000003</c:v>
                </c:pt>
                <c:pt idx="1616">
                  <c:v>421.29998778999999</c:v>
                </c:pt>
                <c:pt idx="1617">
                  <c:v>421.26000977000001</c:v>
                </c:pt>
                <c:pt idx="1618">
                  <c:v>421.20999146000003</c:v>
                </c:pt>
                <c:pt idx="1619">
                  <c:v>421.17001342999998</c:v>
                </c:pt>
                <c:pt idx="1620">
                  <c:v>421.13000488</c:v>
                </c:pt>
                <c:pt idx="1621">
                  <c:v>421.07998657000002</c:v>
                </c:pt>
                <c:pt idx="1622">
                  <c:v>421.04000853999997</c:v>
                </c:pt>
                <c:pt idx="1623">
                  <c:v>421</c:v>
                </c:pt>
                <c:pt idx="1624">
                  <c:v>420.95001221000001</c:v>
                </c:pt>
                <c:pt idx="1625">
                  <c:v>420.91000365999997</c:v>
                </c:pt>
                <c:pt idx="1626">
                  <c:v>420.86999512</c:v>
                </c:pt>
                <c:pt idx="1627">
                  <c:v>420.82998657000002</c:v>
                </c:pt>
                <c:pt idx="1628">
                  <c:v>420.79000853999997</c:v>
                </c:pt>
                <c:pt idx="1629">
                  <c:v>420.75</c:v>
                </c:pt>
                <c:pt idx="1630">
                  <c:v>420.70999146000003</c:v>
                </c:pt>
                <c:pt idx="1631">
                  <c:v>420.67001342999998</c:v>
                </c:pt>
                <c:pt idx="1632">
                  <c:v>420.63000488</c:v>
                </c:pt>
                <c:pt idx="1633">
                  <c:v>420.58999634000003</c:v>
                </c:pt>
                <c:pt idx="1634">
                  <c:v>420.54998778999999</c:v>
                </c:pt>
                <c:pt idx="1635">
                  <c:v>420.51998901000002</c:v>
                </c:pt>
                <c:pt idx="1636">
                  <c:v>420.48001098999998</c:v>
                </c:pt>
                <c:pt idx="1637">
                  <c:v>420.44000244</c:v>
                </c:pt>
                <c:pt idx="1638">
                  <c:v>420.41000365999997</c:v>
                </c:pt>
                <c:pt idx="1639">
                  <c:v>420.36999512</c:v>
                </c:pt>
                <c:pt idx="1640">
                  <c:v>420.32998657000002</c:v>
                </c:pt>
                <c:pt idx="1641">
                  <c:v>420.29998778999999</c:v>
                </c:pt>
                <c:pt idx="1642">
                  <c:v>420.26000977000001</c:v>
                </c:pt>
                <c:pt idx="1643">
                  <c:v>420.22000121999997</c:v>
                </c:pt>
                <c:pt idx="1644">
                  <c:v>420.19000244</c:v>
                </c:pt>
                <c:pt idx="1645">
                  <c:v>420.14999390000003</c:v>
                </c:pt>
                <c:pt idx="1646">
                  <c:v>420.11999512</c:v>
                </c:pt>
                <c:pt idx="1647">
                  <c:v>420.07998657000002</c:v>
                </c:pt>
                <c:pt idx="1648">
                  <c:v>420.04998778999999</c:v>
                </c:pt>
                <c:pt idx="1649">
                  <c:v>420.01000977000001</c:v>
                </c:pt>
                <c:pt idx="1650">
                  <c:v>419.98001098999998</c:v>
                </c:pt>
                <c:pt idx="1651">
                  <c:v>419.95001221000001</c:v>
                </c:pt>
                <c:pt idx="1652">
                  <c:v>419.91000365999997</c:v>
                </c:pt>
                <c:pt idx="1653">
                  <c:v>419.88000488</c:v>
                </c:pt>
                <c:pt idx="1654">
                  <c:v>419.85000609999997</c:v>
                </c:pt>
                <c:pt idx="1655">
                  <c:v>419.82000732</c:v>
                </c:pt>
                <c:pt idx="1656">
                  <c:v>419.79000853999997</c:v>
                </c:pt>
                <c:pt idx="1657">
                  <c:v>419.75</c:v>
                </c:pt>
                <c:pt idx="1658">
                  <c:v>419.72000121999997</c:v>
                </c:pt>
                <c:pt idx="1659">
                  <c:v>419.69000244</c:v>
                </c:pt>
                <c:pt idx="1660">
                  <c:v>419.66000365999997</c:v>
                </c:pt>
                <c:pt idx="1661">
                  <c:v>419.63000488</c:v>
                </c:pt>
                <c:pt idx="1662">
                  <c:v>419.60000609999997</c:v>
                </c:pt>
                <c:pt idx="1663">
                  <c:v>419.57000732</c:v>
                </c:pt>
                <c:pt idx="1664">
                  <c:v>419.54000853999997</c:v>
                </c:pt>
                <c:pt idx="1665">
                  <c:v>419.51000977000001</c:v>
                </c:pt>
                <c:pt idx="1666">
                  <c:v>419.48001098999998</c:v>
                </c:pt>
                <c:pt idx="1667">
                  <c:v>419.45999146000003</c:v>
                </c:pt>
                <c:pt idx="1668">
                  <c:v>419.42999268</c:v>
                </c:pt>
                <c:pt idx="1669">
                  <c:v>419.39999390000003</c:v>
                </c:pt>
                <c:pt idx="1670">
                  <c:v>419.36999512</c:v>
                </c:pt>
                <c:pt idx="1671">
                  <c:v>419.33999634000003</c:v>
                </c:pt>
                <c:pt idx="1672">
                  <c:v>419.32000732</c:v>
                </c:pt>
                <c:pt idx="1673">
                  <c:v>419.29000853999997</c:v>
                </c:pt>
                <c:pt idx="1674">
                  <c:v>419.26000977000001</c:v>
                </c:pt>
                <c:pt idx="1675">
                  <c:v>419.23001098999998</c:v>
                </c:pt>
                <c:pt idx="1676">
                  <c:v>419.20999146000003</c:v>
                </c:pt>
                <c:pt idx="1677">
                  <c:v>419.19000244</c:v>
                </c:pt>
                <c:pt idx="1678">
                  <c:v>419.16000365999997</c:v>
                </c:pt>
                <c:pt idx="1679">
                  <c:v>419.14001465000001</c:v>
                </c:pt>
                <c:pt idx="1680">
                  <c:v>419.10998534999999</c:v>
                </c:pt>
                <c:pt idx="1681">
                  <c:v>419.08999634000003</c:v>
                </c:pt>
                <c:pt idx="1682">
                  <c:v>419.05999756</c:v>
                </c:pt>
                <c:pt idx="1683">
                  <c:v>419.04000853999997</c:v>
                </c:pt>
                <c:pt idx="1684">
                  <c:v>419.01000977000001</c:v>
                </c:pt>
                <c:pt idx="1685">
                  <c:v>418.98999022999999</c:v>
                </c:pt>
                <c:pt idx="1686">
                  <c:v>418.97000121999997</c:v>
                </c:pt>
                <c:pt idx="1687">
                  <c:v>418.94000244</c:v>
                </c:pt>
                <c:pt idx="1688">
                  <c:v>418.92999268</c:v>
                </c:pt>
                <c:pt idx="1689">
                  <c:v>418.91000365999997</c:v>
                </c:pt>
                <c:pt idx="1690">
                  <c:v>418.89001465000001</c:v>
                </c:pt>
                <c:pt idx="1691">
                  <c:v>418.86999512</c:v>
                </c:pt>
                <c:pt idx="1692">
                  <c:v>418.85000609999997</c:v>
                </c:pt>
                <c:pt idx="1693">
                  <c:v>418.82998657000002</c:v>
                </c:pt>
                <c:pt idx="1694">
                  <c:v>418.80999756</c:v>
                </c:pt>
                <c:pt idx="1695">
                  <c:v>418.79998778999999</c:v>
                </c:pt>
                <c:pt idx="1696">
                  <c:v>418.79000853999997</c:v>
                </c:pt>
                <c:pt idx="1697">
                  <c:v>418.76998901000002</c:v>
                </c:pt>
                <c:pt idx="1698">
                  <c:v>418.75</c:v>
                </c:pt>
                <c:pt idx="1699">
                  <c:v>418.73001098999998</c:v>
                </c:pt>
                <c:pt idx="1700">
                  <c:v>418.72000121999997</c:v>
                </c:pt>
                <c:pt idx="1701">
                  <c:v>418.70001221000001</c:v>
                </c:pt>
                <c:pt idx="1702">
                  <c:v>418.69000244</c:v>
                </c:pt>
                <c:pt idx="1703">
                  <c:v>418.67001342999998</c:v>
                </c:pt>
                <c:pt idx="1704">
                  <c:v>418.64999390000003</c:v>
                </c:pt>
                <c:pt idx="1705">
                  <c:v>418.63000488</c:v>
                </c:pt>
                <c:pt idx="1706">
                  <c:v>418.61999512</c:v>
                </c:pt>
                <c:pt idx="1707">
                  <c:v>418.60000609999997</c:v>
                </c:pt>
                <c:pt idx="1708">
                  <c:v>418.57998657000002</c:v>
                </c:pt>
                <c:pt idx="1709">
                  <c:v>418.55999756</c:v>
                </c:pt>
                <c:pt idx="1710">
                  <c:v>418.54000853999997</c:v>
                </c:pt>
                <c:pt idx="1711">
                  <c:v>418.51998901000002</c:v>
                </c:pt>
                <c:pt idx="1712">
                  <c:v>418.5</c:v>
                </c:pt>
                <c:pt idx="1713">
                  <c:v>418.48001098999998</c:v>
                </c:pt>
                <c:pt idx="1714">
                  <c:v>418.45999146000003</c:v>
                </c:pt>
                <c:pt idx="1715">
                  <c:v>418.45001221000001</c:v>
                </c:pt>
                <c:pt idx="1716">
                  <c:v>418.42999268</c:v>
                </c:pt>
                <c:pt idx="1717">
                  <c:v>418.42001342999998</c:v>
                </c:pt>
                <c:pt idx="1718">
                  <c:v>418.41000365999997</c:v>
                </c:pt>
                <c:pt idx="1719">
                  <c:v>418.39001465000001</c:v>
                </c:pt>
                <c:pt idx="1720">
                  <c:v>418.39001465000001</c:v>
                </c:pt>
                <c:pt idx="1721">
                  <c:v>418.38000488</c:v>
                </c:pt>
                <c:pt idx="1722">
                  <c:v>418.36999512</c:v>
                </c:pt>
                <c:pt idx="1723">
                  <c:v>418.35998534999999</c:v>
                </c:pt>
                <c:pt idx="1724">
                  <c:v>418.35000609999997</c:v>
                </c:pt>
                <c:pt idx="1725">
                  <c:v>418.33999634000003</c:v>
                </c:pt>
                <c:pt idx="1726">
                  <c:v>418.32998657000002</c:v>
                </c:pt>
                <c:pt idx="1727">
                  <c:v>418.32000732</c:v>
                </c:pt>
                <c:pt idx="1728">
                  <c:v>418.30999756</c:v>
                </c:pt>
                <c:pt idx="1729">
                  <c:v>418.29000853999997</c:v>
                </c:pt>
                <c:pt idx="1730">
                  <c:v>418.27999878000003</c:v>
                </c:pt>
                <c:pt idx="1731">
                  <c:v>418.26998901000002</c:v>
                </c:pt>
                <c:pt idx="1732">
                  <c:v>418.26000977000001</c:v>
                </c:pt>
                <c:pt idx="1733">
                  <c:v>418.25</c:v>
                </c:pt>
                <c:pt idx="1734">
                  <c:v>418.23999022999999</c:v>
                </c:pt>
                <c:pt idx="1735">
                  <c:v>418.23999022999999</c:v>
                </c:pt>
                <c:pt idx="1736">
                  <c:v>418.23001098999998</c:v>
                </c:pt>
                <c:pt idx="1737">
                  <c:v>418.22000121999997</c:v>
                </c:pt>
                <c:pt idx="1738">
                  <c:v>418.20999146000003</c:v>
                </c:pt>
                <c:pt idx="1739">
                  <c:v>418.20999146000003</c:v>
                </c:pt>
                <c:pt idx="1740">
                  <c:v>418.20001221000001</c:v>
                </c:pt>
                <c:pt idx="1741">
                  <c:v>418.20001221000001</c:v>
                </c:pt>
                <c:pt idx="1742">
                  <c:v>418.20001221000001</c:v>
                </c:pt>
                <c:pt idx="1743">
                  <c:v>418.19000244</c:v>
                </c:pt>
                <c:pt idx="1744">
                  <c:v>418.19000244</c:v>
                </c:pt>
                <c:pt idx="1745">
                  <c:v>418.19000244</c:v>
                </c:pt>
                <c:pt idx="1746">
                  <c:v>418.19000244</c:v>
                </c:pt>
                <c:pt idx="1747">
                  <c:v>418.19000244</c:v>
                </c:pt>
                <c:pt idx="1748">
                  <c:v>418.19000244</c:v>
                </c:pt>
                <c:pt idx="1749">
                  <c:v>418.19000244</c:v>
                </c:pt>
                <c:pt idx="1750">
                  <c:v>418.20001221000001</c:v>
                </c:pt>
                <c:pt idx="1751">
                  <c:v>418.20001221000001</c:v>
                </c:pt>
                <c:pt idx="1752">
                  <c:v>418.20001221000001</c:v>
                </c:pt>
                <c:pt idx="1753">
                  <c:v>418.20999146000003</c:v>
                </c:pt>
                <c:pt idx="1754">
                  <c:v>418.20999146000003</c:v>
                </c:pt>
                <c:pt idx="1755">
                  <c:v>418.20999146000003</c:v>
                </c:pt>
                <c:pt idx="1756">
                  <c:v>418.22000121999997</c:v>
                </c:pt>
                <c:pt idx="1757">
                  <c:v>418.23001098999998</c:v>
                </c:pt>
                <c:pt idx="1758">
                  <c:v>418.23999022999999</c:v>
                </c:pt>
                <c:pt idx="1759">
                  <c:v>418.23999022999999</c:v>
                </c:pt>
                <c:pt idx="1760">
                  <c:v>418.25</c:v>
                </c:pt>
                <c:pt idx="1761">
                  <c:v>418.26000977000001</c:v>
                </c:pt>
                <c:pt idx="1762">
                  <c:v>418.26998901000002</c:v>
                </c:pt>
                <c:pt idx="1763">
                  <c:v>418.26998901000002</c:v>
                </c:pt>
                <c:pt idx="1764">
                  <c:v>418.27999878000003</c:v>
                </c:pt>
                <c:pt idx="1765">
                  <c:v>418.29000853999997</c:v>
                </c:pt>
                <c:pt idx="1766">
                  <c:v>418.29998778999999</c:v>
                </c:pt>
                <c:pt idx="1767">
                  <c:v>418.30999756</c:v>
                </c:pt>
                <c:pt idx="1768">
                  <c:v>418.32000732</c:v>
                </c:pt>
                <c:pt idx="1769">
                  <c:v>418.32998657000002</c:v>
                </c:pt>
                <c:pt idx="1770">
                  <c:v>418.33999634000003</c:v>
                </c:pt>
                <c:pt idx="1771">
                  <c:v>418.35000609999997</c:v>
                </c:pt>
                <c:pt idx="1772">
                  <c:v>418.35998534999999</c:v>
                </c:pt>
                <c:pt idx="1773">
                  <c:v>418.36999512</c:v>
                </c:pt>
                <c:pt idx="1774">
                  <c:v>418.38000488</c:v>
                </c:pt>
                <c:pt idx="1775">
                  <c:v>418.39001465000001</c:v>
                </c:pt>
                <c:pt idx="1776">
                  <c:v>418.41000365999997</c:v>
                </c:pt>
                <c:pt idx="1777">
                  <c:v>418.42001342999998</c:v>
                </c:pt>
                <c:pt idx="1778">
                  <c:v>418.42999268</c:v>
                </c:pt>
                <c:pt idx="1779">
                  <c:v>418.44000244</c:v>
                </c:pt>
                <c:pt idx="1780">
                  <c:v>418.45001221000001</c:v>
                </c:pt>
                <c:pt idx="1781">
                  <c:v>418.45999146000003</c:v>
                </c:pt>
                <c:pt idx="1782">
                  <c:v>418.48001098999998</c:v>
                </c:pt>
                <c:pt idx="1783">
                  <c:v>418.48999022999999</c:v>
                </c:pt>
                <c:pt idx="1784">
                  <c:v>418.5</c:v>
                </c:pt>
                <c:pt idx="1785">
                  <c:v>418.51998901000002</c:v>
                </c:pt>
                <c:pt idx="1786">
                  <c:v>418.52999878000003</c:v>
                </c:pt>
                <c:pt idx="1787">
                  <c:v>418.54998778999999</c:v>
                </c:pt>
                <c:pt idx="1788">
                  <c:v>418.57000732</c:v>
                </c:pt>
                <c:pt idx="1789">
                  <c:v>418.57998657000002</c:v>
                </c:pt>
                <c:pt idx="1790">
                  <c:v>418.60000609999997</c:v>
                </c:pt>
                <c:pt idx="1791">
                  <c:v>418.61999512</c:v>
                </c:pt>
                <c:pt idx="1792">
                  <c:v>418.64001465000001</c:v>
                </c:pt>
                <c:pt idx="1793">
                  <c:v>418.66000365999997</c:v>
                </c:pt>
                <c:pt idx="1794">
                  <c:v>418.67001342999998</c:v>
                </c:pt>
                <c:pt idx="1795">
                  <c:v>418.69000244</c:v>
                </c:pt>
                <c:pt idx="1796">
                  <c:v>418.70999146000003</c:v>
                </c:pt>
                <c:pt idx="1797">
                  <c:v>418.73001098999998</c:v>
                </c:pt>
                <c:pt idx="1798">
                  <c:v>418.75</c:v>
                </c:pt>
                <c:pt idx="1799">
                  <c:v>418.76998901000002</c:v>
                </c:pt>
                <c:pt idx="1800">
                  <c:v>418.79998778999999</c:v>
                </c:pt>
                <c:pt idx="1801">
                  <c:v>418.82000732</c:v>
                </c:pt>
                <c:pt idx="1802">
                  <c:v>418.83999634000003</c:v>
                </c:pt>
                <c:pt idx="1803">
                  <c:v>418.85998534999999</c:v>
                </c:pt>
                <c:pt idx="1804">
                  <c:v>418.88000488</c:v>
                </c:pt>
                <c:pt idx="1805">
                  <c:v>418.91000365999997</c:v>
                </c:pt>
                <c:pt idx="1806">
                  <c:v>418.92999268</c:v>
                </c:pt>
                <c:pt idx="1807">
                  <c:v>418.95001221000001</c:v>
                </c:pt>
                <c:pt idx="1808">
                  <c:v>418.98001098999998</c:v>
                </c:pt>
                <c:pt idx="1809">
                  <c:v>419</c:v>
                </c:pt>
                <c:pt idx="1810">
                  <c:v>419.02999878000003</c:v>
                </c:pt>
                <c:pt idx="1811">
                  <c:v>419.04998778999999</c:v>
                </c:pt>
                <c:pt idx="1812">
                  <c:v>419.07998657000002</c:v>
                </c:pt>
                <c:pt idx="1813">
                  <c:v>419.10000609999997</c:v>
                </c:pt>
                <c:pt idx="1814">
                  <c:v>419.13000488</c:v>
                </c:pt>
                <c:pt idx="1815">
                  <c:v>419.14999390000003</c:v>
                </c:pt>
                <c:pt idx="1816">
                  <c:v>419.17999268</c:v>
                </c:pt>
                <c:pt idx="1817">
                  <c:v>419.20999146000003</c:v>
                </c:pt>
                <c:pt idx="1818">
                  <c:v>419.23001098999998</c:v>
                </c:pt>
                <c:pt idx="1819">
                  <c:v>419.26000977000001</c:v>
                </c:pt>
                <c:pt idx="1820">
                  <c:v>419.29000853999997</c:v>
                </c:pt>
                <c:pt idx="1821">
                  <c:v>419.32000732</c:v>
                </c:pt>
                <c:pt idx="1822">
                  <c:v>419.35000609999997</c:v>
                </c:pt>
                <c:pt idx="1823">
                  <c:v>419.38000488</c:v>
                </c:pt>
                <c:pt idx="1824">
                  <c:v>419.41000365999997</c:v>
                </c:pt>
                <c:pt idx="1825">
                  <c:v>419.42999268</c:v>
                </c:pt>
                <c:pt idx="1826">
                  <c:v>419.45999146000003</c:v>
                </c:pt>
                <c:pt idx="1827">
                  <c:v>419.48999022999999</c:v>
                </c:pt>
                <c:pt idx="1828">
                  <c:v>419.51998901000002</c:v>
                </c:pt>
                <c:pt idx="1829">
                  <c:v>419.54998778999999</c:v>
                </c:pt>
                <c:pt idx="1830">
                  <c:v>419.57998657000002</c:v>
                </c:pt>
                <c:pt idx="1831">
                  <c:v>419.60998534999999</c:v>
                </c:pt>
                <c:pt idx="1832">
                  <c:v>419.64999390000003</c:v>
                </c:pt>
                <c:pt idx="1833">
                  <c:v>419.67999268</c:v>
                </c:pt>
                <c:pt idx="1834">
                  <c:v>419.70999146000003</c:v>
                </c:pt>
                <c:pt idx="1835">
                  <c:v>419.73999022999999</c:v>
                </c:pt>
                <c:pt idx="1836">
                  <c:v>419.76998901000002</c:v>
                </c:pt>
                <c:pt idx="1837">
                  <c:v>419.79998778999999</c:v>
                </c:pt>
                <c:pt idx="1838">
                  <c:v>419.82998657000002</c:v>
                </c:pt>
                <c:pt idx="1839">
                  <c:v>419.85998534999999</c:v>
                </c:pt>
                <c:pt idx="1840">
                  <c:v>419.89999390000003</c:v>
                </c:pt>
                <c:pt idx="1841">
                  <c:v>419.92999268</c:v>
                </c:pt>
                <c:pt idx="1842">
                  <c:v>419.95999146000003</c:v>
                </c:pt>
                <c:pt idx="1843">
                  <c:v>419.98999022999999</c:v>
                </c:pt>
                <c:pt idx="1844">
                  <c:v>420.02999878000003</c:v>
                </c:pt>
                <c:pt idx="1845">
                  <c:v>420.05999756</c:v>
                </c:pt>
                <c:pt idx="1846">
                  <c:v>420.08999634000003</c:v>
                </c:pt>
                <c:pt idx="1847">
                  <c:v>420.11999512</c:v>
                </c:pt>
                <c:pt idx="1848">
                  <c:v>420.14999390000003</c:v>
                </c:pt>
                <c:pt idx="1849">
                  <c:v>420.19000244</c:v>
                </c:pt>
                <c:pt idx="1850">
                  <c:v>420.22000121999997</c:v>
                </c:pt>
                <c:pt idx="1851">
                  <c:v>420.26000977000001</c:v>
                </c:pt>
                <c:pt idx="1852">
                  <c:v>420.29000853999997</c:v>
                </c:pt>
                <c:pt idx="1853">
                  <c:v>420.32998657000002</c:v>
                </c:pt>
                <c:pt idx="1854">
                  <c:v>420.35998534999999</c:v>
                </c:pt>
                <c:pt idx="1855">
                  <c:v>420.39001465000001</c:v>
                </c:pt>
                <c:pt idx="1856">
                  <c:v>420.42001342999998</c:v>
                </c:pt>
                <c:pt idx="1857">
                  <c:v>420.45999146000003</c:v>
                </c:pt>
                <c:pt idx="1858">
                  <c:v>420.48999022999999</c:v>
                </c:pt>
                <c:pt idx="1859">
                  <c:v>420.51998901000002</c:v>
                </c:pt>
                <c:pt idx="1860">
                  <c:v>420.55999756</c:v>
                </c:pt>
                <c:pt idx="1861">
                  <c:v>420.58999634000003</c:v>
                </c:pt>
                <c:pt idx="1862">
                  <c:v>420.61999512</c:v>
                </c:pt>
                <c:pt idx="1863">
                  <c:v>420.66000365999997</c:v>
                </c:pt>
                <c:pt idx="1864">
                  <c:v>420.69000244</c:v>
                </c:pt>
                <c:pt idx="1865">
                  <c:v>420.72000121999997</c:v>
                </c:pt>
                <c:pt idx="1866">
                  <c:v>420.76000977000001</c:v>
                </c:pt>
                <c:pt idx="1867">
                  <c:v>420.79000853999997</c:v>
                </c:pt>
                <c:pt idx="1868">
                  <c:v>420.82998657000002</c:v>
                </c:pt>
                <c:pt idx="1869">
                  <c:v>420.86999512</c:v>
                </c:pt>
                <c:pt idx="1870">
                  <c:v>420.89999390000003</c:v>
                </c:pt>
                <c:pt idx="1871">
                  <c:v>420.94000244</c:v>
                </c:pt>
                <c:pt idx="1872">
                  <c:v>420.98001098999998</c:v>
                </c:pt>
                <c:pt idx="1873">
                  <c:v>421.01000977000001</c:v>
                </c:pt>
                <c:pt idx="1874">
                  <c:v>421.04998778999999</c:v>
                </c:pt>
                <c:pt idx="1875">
                  <c:v>421.08999634000003</c:v>
                </c:pt>
                <c:pt idx="1876">
                  <c:v>421.11999512</c:v>
                </c:pt>
                <c:pt idx="1877">
                  <c:v>421.16000365999997</c:v>
                </c:pt>
                <c:pt idx="1878">
                  <c:v>421.20001221000001</c:v>
                </c:pt>
                <c:pt idx="1879">
                  <c:v>421.23999022999999</c:v>
                </c:pt>
                <c:pt idx="1880">
                  <c:v>421.26998901000002</c:v>
                </c:pt>
                <c:pt idx="1881">
                  <c:v>421.30999756</c:v>
                </c:pt>
                <c:pt idx="1882">
                  <c:v>421.35000609999997</c:v>
                </c:pt>
                <c:pt idx="1883">
                  <c:v>421.39001465000001</c:v>
                </c:pt>
                <c:pt idx="1884">
                  <c:v>421.42001342999998</c:v>
                </c:pt>
                <c:pt idx="1885">
                  <c:v>421.45999146000003</c:v>
                </c:pt>
                <c:pt idx="1886">
                  <c:v>421.5</c:v>
                </c:pt>
                <c:pt idx="1887">
                  <c:v>421.54000853999997</c:v>
                </c:pt>
                <c:pt idx="1888">
                  <c:v>421.57000732</c:v>
                </c:pt>
                <c:pt idx="1889">
                  <c:v>421.60998534999999</c:v>
                </c:pt>
                <c:pt idx="1890">
                  <c:v>421.64999390000003</c:v>
                </c:pt>
                <c:pt idx="1891">
                  <c:v>421.67999268</c:v>
                </c:pt>
                <c:pt idx="1892">
                  <c:v>421.72000121999997</c:v>
                </c:pt>
                <c:pt idx="1893">
                  <c:v>421.76000977000001</c:v>
                </c:pt>
                <c:pt idx="1894">
                  <c:v>421.79000853999997</c:v>
                </c:pt>
                <c:pt idx="1895">
                  <c:v>421.82998657000002</c:v>
                </c:pt>
                <c:pt idx="1896">
                  <c:v>421.86999512</c:v>
                </c:pt>
                <c:pt idx="1897">
                  <c:v>421.91000365999997</c:v>
                </c:pt>
                <c:pt idx="1898">
                  <c:v>421.94000244</c:v>
                </c:pt>
                <c:pt idx="1899">
                  <c:v>421.98001098999998</c:v>
                </c:pt>
                <c:pt idx="1900">
                  <c:v>422.01998901000002</c:v>
                </c:pt>
                <c:pt idx="1901">
                  <c:v>422.05999756</c:v>
                </c:pt>
                <c:pt idx="1902">
                  <c:v>422.10000609999997</c:v>
                </c:pt>
                <c:pt idx="1903">
                  <c:v>422.14001465000001</c:v>
                </c:pt>
                <c:pt idx="1904">
                  <c:v>422.17999268</c:v>
                </c:pt>
                <c:pt idx="1905">
                  <c:v>422.22000121999997</c:v>
                </c:pt>
                <c:pt idx="1906">
                  <c:v>422.26000977000001</c:v>
                </c:pt>
                <c:pt idx="1907">
                  <c:v>422.29998778999999</c:v>
                </c:pt>
                <c:pt idx="1908">
                  <c:v>422.33999634000003</c:v>
                </c:pt>
                <c:pt idx="1909">
                  <c:v>422.38000488</c:v>
                </c:pt>
                <c:pt idx="1910">
                  <c:v>422.41000365999997</c:v>
                </c:pt>
                <c:pt idx="1911">
                  <c:v>422.45001221000001</c:v>
                </c:pt>
                <c:pt idx="1912">
                  <c:v>422.48999022999999</c:v>
                </c:pt>
                <c:pt idx="1913">
                  <c:v>422.52999878000003</c:v>
                </c:pt>
                <c:pt idx="1914">
                  <c:v>422.57000732</c:v>
                </c:pt>
                <c:pt idx="1915">
                  <c:v>422.60998534999999</c:v>
                </c:pt>
                <c:pt idx="1916">
                  <c:v>422.66000365999997</c:v>
                </c:pt>
                <c:pt idx="1917">
                  <c:v>422.70001221000001</c:v>
                </c:pt>
                <c:pt idx="1918">
                  <c:v>422.73999022999999</c:v>
                </c:pt>
                <c:pt idx="1919">
                  <c:v>422.77999878000003</c:v>
                </c:pt>
                <c:pt idx="1920">
                  <c:v>422.82000732</c:v>
                </c:pt>
                <c:pt idx="1921">
                  <c:v>422.85998534999999</c:v>
                </c:pt>
                <c:pt idx="1922">
                  <c:v>422.89999390000003</c:v>
                </c:pt>
                <c:pt idx="1923">
                  <c:v>422.95001221000001</c:v>
                </c:pt>
                <c:pt idx="1924">
                  <c:v>422.98999022999999</c:v>
                </c:pt>
                <c:pt idx="1925">
                  <c:v>423.02999878000003</c:v>
                </c:pt>
                <c:pt idx="1926">
                  <c:v>423.07000732</c:v>
                </c:pt>
                <c:pt idx="1927">
                  <c:v>423.10998534999999</c:v>
                </c:pt>
                <c:pt idx="1928">
                  <c:v>423.16000365999997</c:v>
                </c:pt>
                <c:pt idx="1929">
                  <c:v>423.20001221000001</c:v>
                </c:pt>
                <c:pt idx="1930">
                  <c:v>423.23999022999999</c:v>
                </c:pt>
                <c:pt idx="1931">
                  <c:v>423.27999878000003</c:v>
                </c:pt>
                <c:pt idx="1932">
                  <c:v>423.32000732</c:v>
                </c:pt>
                <c:pt idx="1933">
                  <c:v>423.36999512</c:v>
                </c:pt>
                <c:pt idx="1934">
                  <c:v>423.41000365999997</c:v>
                </c:pt>
                <c:pt idx="1935">
                  <c:v>423.45001221000001</c:v>
                </c:pt>
                <c:pt idx="1936">
                  <c:v>423.48999022999999</c:v>
                </c:pt>
                <c:pt idx="1937">
                  <c:v>423.54000853999997</c:v>
                </c:pt>
                <c:pt idx="1938">
                  <c:v>423.57998657000002</c:v>
                </c:pt>
                <c:pt idx="1939">
                  <c:v>423.63000488</c:v>
                </c:pt>
                <c:pt idx="1940">
                  <c:v>423.67999268</c:v>
                </c:pt>
                <c:pt idx="1941">
                  <c:v>423.73001098999998</c:v>
                </c:pt>
                <c:pt idx="1942">
                  <c:v>423.76998901000002</c:v>
                </c:pt>
                <c:pt idx="1943">
                  <c:v>423.82000732</c:v>
                </c:pt>
                <c:pt idx="1944">
                  <c:v>423.85998534999999</c:v>
                </c:pt>
                <c:pt idx="1945">
                  <c:v>423.91000365999997</c:v>
                </c:pt>
                <c:pt idx="1946">
                  <c:v>423.95001221000001</c:v>
                </c:pt>
                <c:pt idx="1947">
                  <c:v>424</c:v>
                </c:pt>
                <c:pt idx="1948">
                  <c:v>424.04998778999999</c:v>
                </c:pt>
                <c:pt idx="1949">
                  <c:v>424.10000609999997</c:v>
                </c:pt>
                <c:pt idx="1950">
                  <c:v>424.14001465000001</c:v>
                </c:pt>
                <c:pt idx="1951">
                  <c:v>424.19000244</c:v>
                </c:pt>
                <c:pt idx="1952">
                  <c:v>424.23999022999999</c:v>
                </c:pt>
                <c:pt idx="1953">
                  <c:v>424.29000853999997</c:v>
                </c:pt>
                <c:pt idx="1954">
                  <c:v>424.33999634000003</c:v>
                </c:pt>
                <c:pt idx="1955">
                  <c:v>424.39001465000001</c:v>
                </c:pt>
                <c:pt idx="1956">
                  <c:v>424.44000244</c:v>
                </c:pt>
                <c:pt idx="1957">
                  <c:v>424.48999022999999</c:v>
                </c:pt>
                <c:pt idx="1958">
                  <c:v>424.54000853999997</c:v>
                </c:pt>
                <c:pt idx="1959">
                  <c:v>424.58999634000003</c:v>
                </c:pt>
                <c:pt idx="1960">
                  <c:v>424.64001465000001</c:v>
                </c:pt>
                <c:pt idx="1961">
                  <c:v>424.69000244</c:v>
                </c:pt>
                <c:pt idx="1962">
                  <c:v>424.73999022999999</c:v>
                </c:pt>
                <c:pt idx="1963">
                  <c:v>424.79000853999997</c:v>
                </c:pt>
                <c:pt idx="1964">
                  <c:v>424.83999634000003</c:v>
                </c:pt>
                <c:pt idx="1965">
                  <c:v>424.89001465000001</c:v>
                </c:pt>
                <c:pt idx="1966">
                  <c:v>424.94000244</c:v>
                </c:pt>
                <c:pt idx="1967">
                  <c:v>424.98999022999999</c:v>
                </c:pt>
                <c:pt idx="1968">
                  <c:v>425.04000853999997</c:v>
                </c:pt>
                <c:pt idx="1969">
                  <c:v>425.08999634000003</c:v>
                </c:pt>
                <c:pt idx="1970">
                  <c:v>425.14001465000001</c:v>
                </c:pt>
                <c:pt idx="1971">
                  <c:v>425.19000244</c:v>
                </c:pt>
                <c:pt idx="1972">
                  <c:v>425.23999022999999</c:v>
                </c:pt>
                <c:pt idx="1973">
                  <c:v>425.29000853999997</c:v>
                </c:pt>
                <c:pt idx="1974">
                  <c:v>425.33999634000003</c:v>
                </c:pt>
                <c:pt idx="1975">
                  <c:v>425.39001465000001</c:v>
                </c:pt>
                <c:pt idx="1976">
                  <c:v>425.44000244</c:v>
                </c:pt>
                <c:pt idx="1977">
                  <c:v>425.48999022999999</c:v>
                </c:pt>
                <c:pt idx="1978">
                  <c:v>425.54000853999997</c:v>
                </c:pt>
                <c:pt idx="1979">
                  <c:v>425.60000609999997</c:v>
                </c:pt>
                <c:pt idx="1980">
                  <c:v>425.64999390000003</c:v>
                </c:pt>
                <c:pt idx="1981">
                  <c:v>425.70001221000001</c:v>
                </c:pt>
                <c:pt idx="1982">
                  <c:v>425.73999022999999</c:v>
                </c:pt>
                <c:pt idx="1983">
                  <c:v>425.79000853999997</c:v>
                </c:pt>
                <c:pt idx="1984">
                  <c:v>425.83999634000003</c:v>
                </c:pt>
                <c:pt idx="1985">
                  <c:v>425.89001465000001</c:v>
                </c:pt>
                <c:pt idx="1986">
                  <c:v>425.95001221000001</c:v>
                </c:pt>
                <c:pt idx="1987">
                  <c:v>426</c:v>
                </c:pt>
                <c:pt idx="1988">
                  <c:v>426.04998778999999</c:v>
                </c:pt>
                <c:pt idx="1989">
                  <c:v>426.10000609999997</c:v>
                </c:pt>
                <c:pt idx="1990">
                  <c:v>426.16000365999997</c:v>
                </c:pt>
                <c:pt idx="1991">
                  <c:v>426.20999146000003</c:v>
                </c:pt>
                <c:pt idx="1992">
                  <c:v>426.26000977000001</c:v>
                </c:pt>
                <c:pt idx="1993">
                  <c:v>426.32000732</c:v>
                </c:pt>
                <c:pt idx="1994">
                  <c:v>426.36999512</c:v>
                </c:pt>
                <c:pt idx="1995">
                  <c:v>426.42999268</c:v>
                </c:pt>
                <c:pt idx="1996">
                  <c:v>426.48001098999998</c:v>
                </c:pt>
                <c:pt idx="1997">
                  <c:v>426.54000853999997</c:v>
                </c:pt>
                <c:pt idx="1998">
                  <c:v>426.58999634000003</c:v>
                </c:pt>
                <c:pt idx="1999">
                  <c:v>426.64999390000003</c:v>
                </c:pt>
              </c:numCache>
            </c:numRef>
          </c:yVal>
          <c:smooth val="1"/>
          <c:extLst>
            <c:ext xmlns:c16="http://schemas.microsoft.com/office/drawing/2014/chart" uri="{C3380CC4-5D6E-409C-BE32-E72D297353CC}">
              <c16:uniqueId val="{00000003-0555-4CF6-ABEF-04C79482BCEA}"/>
            </c:ext>
          </c:extLst>
        </c:ser>
        <c:ser>
          <c:idx val="4"/>
          <c:order val="4"/>
          <c:tx>
            <c:v>Stock Pelvis</c:v>
          </c:tx>
          <c:spPr>
            <a:ln w="25400" cap="rnd">
              <a:solidFill>
                <a:schemeClr val="tx1"/>
              </a:solidFill>
              <a:round/>
            </a:ln>
            <a:effectLst/>
          </c:spPr>
          <c:marker>
            <c:symbol val="none"/>
          </c:marker>
          <c:xVal>
            <c:numRef>
              <c:f>Stock_THOR!$S$3:$S$2002</c:f>
              <c:numCache>
                <c:formatCode>0.00E+00</c:formatCode>
                <c:ptCount val="2000"/>
                <c:pt idx="0">
                  <c:v>122.33999634</c:v>
                </c:pt>
                <c:pt idx="1">
                  <c:v>122.33999634</c:v>
                </c:pt>
                <c:pt idx="2">
                  <c:v>122.33999634</c:v>
                </c:pt>
                <c:pt idx="3">
                  <c:v>122.33999634</c:v>
                </c:pt>
                <c:pt idx="4">
                  <c:v>122.33999634</c:v>
                </c:pt>
                <c:pt idx="5">
                  <c:v>122.33999634</c:v>
                </c:pt>
                <c:pt idx="6">
                  <c:v>122.33999634</c:v>
                </c:pt>
                <c:pt idx="7">
                  <c:v>122.33999634</c:v>
                </c:pt>
                <c:pt idx="8">
                  <c:v>122.33999634</c:v>
                </c:pt>
                <c:pt idx="9">
                  <c:v>122.33999634</c:v>
                </c:pt>
                <c:pt idx="10">
                  <c:v>122.33999634</c:v>
                </c:pt>
                <c:pt idx="11">
                  <c:v>122.33999634</c:v>
                </c:pt>
                <c:pt idx="12">
                  <c:v>122.33999634</c:v>
                </c:pt>
                <c:pt idx="13">
                  <c:v>122.33999634</c:v>
                </c:pt>
                <c:pt idx="14">
                  <c:v>122.3500061</c:v>
                </c:pt>
                <c:pt idx="15">
                  <c:v>122.3500061</c:v>
                </c:pt>
                <c:pt idx="16">
                  <c:v>122.3500061</c:v>
                </c:pt>
                <c:pt idx="17">
                  <c:v>122.3500061</c:v>
                </c:pt>
                <c:pt idx="18">
                  <c:v>122.3500061</c:v>
                </c:pt>
                <c:pt idx="19">
                  <c:v>122.3500061</c:v>
                </c:pt>
                <c:pt idx="20">
                  <c:v>122.3500061</c:v>
                </c:pt>
                <c:pt idx="21">
                  <c:v>122.3500061</c:v>
                </c:pt>
                <c:pt idx="22">
                  <c:v>122.3500061</c:v>
                </c:pt>
                <c:pt idx="23">
                  <c:v>122.3500061</c:v>
                </c:pt>
                <c:pt idx="24">
                  <c:v>122.36000061000001</c:v>
                </c:pt>
                <c:pt idx="25">
                  <c:v>122.36000061000001</c:v>
                </c:pt>
                <c:pt idx="26">
                  <c:v>122.36000061000001</c:v>
                </c:pt>
                <c:pt idx="27">
                  <c:v>122.36000061000001</c:v>
                </c:pt>
                <c:pt idx="28">
                  <c:v>122.36000061000001</c:v>
                </c:pt>
                <c:pt idx="29">
                  <c:v>122.36000061000001</c:v>
                </c:pt>
                <c:pt idx="30">
                  <c:v>122.36999512</c:v>
                </c:pt>
                <c:pt idx="31">
                  <c:v>122.36999512</c:v>
                </c:pt>
                <c:pt idx="32">
                  <c:v>122.36999512</c:v>
                </c:pt>
                <c:pt idx="33">
                  <c:v>122.36999512</c:v>
                </c:pt>
                <c:pt idx="34">
                  <c:v>122.38000488</c:v>
                </c:pt>
                <c:pt idx="35">
                  <c:v>122.38000488</c:v>
                </c:pt>
                <c:pt idx="36">
                  <c:v>122.38000488</c:v>
                </c:pt>
                <c:pt idx="37">
                  <c:v>122.38000488</c:v>
                </c:pt>
                <c:pt idx="38">
                  <c:v>122.38999939000001</c:v>
                </c:pt>
                <c:pt idx="39">
                  <c:v>122.38999939000001</c:v>
                </c:pt>
                <c:pt idx="40">
                  <c:v>122.40000914999999</c:v>
                </c:pt>
                <c:pt idx="41">
                  <c:v>122.40000914999999</c:v>
                </c:pt>
                <c:pt idx="42">
                  <c:v>122.40000914999999</c:v>
                </c:pt>
                <c:pt idx="43">
                  <c:v>122.41000366</c:v>
                </c:pt>
                <c:pt idx="44">
                  <c:v>122.41000366</c:v>
                </c:pt>
                <c:pt idx="45">
                  <c:v>122.41999817000001</c:v>
                </c:pt>
                <c:pt idx="46">
                  <c:v>122.41999817000001</c:v>
                </c:pt>
                <c:pt idx="47">
                  <c:v>122.43000792999999</c:v>
                </c:pt>
                <c:pt idx="48">
                  <c:v>122.43000792999999</c:v>
                </c:pt>
                <c:pt idx="49">
                  <c:v>122.44000244</c:v>
                </c:pt>
                <c:pt idx="50">
                  <c:v>122.44000244</c:v>
                </c:pt>
                <c:pt idx="51">
                  <c:v>122.44999695000001</c:v>
                </c:pt>
                <c:pt idx="52">
                  <c:v>122.44999695000001</c:v>
                </c:pt>
                <c:pt idx="53">
                  <c:v>122.46000670999999</c:v>
                </c:pt>
                <c:pt idx="54">
                  <c:v>122.46000670999999</c:v>
                </c:pt>
                <c:pt idx="55">
                  <c:v>122.47000122</c:v>
                </c:pt>
                <c:pt idx="56">
                  <c:v>122.47999573000001</c:v>
                </c:pt>
                <c:pt idx="57">
                  <c:v>122.47999573000001</c:v>
                </c:pt>
                <c:pt idx="58">
                  <c:v>122.49000548999999</c:v>
                </c:pt>
                <c:pt idx="59">
                  <c:v>122.5</c:v>
                </c:pt>
                <c:pt idx="60">
                  <c:v>122.5</c:v>
                </c:pt>
                <c:pt idx="61">
                  <c:v>122.51000976</c:v>
                </c:pt>
                <c:pt idx="62">
                  <c:v>122.52000426999999</c:v>
                </c:pt>
                <c:pt idx="63">
                  <c:v>122.52999878</c:v>
                </c:pt>
                <c:pt idx="64">
                  <c:v>122.54000854</c:v>
                </c:pt>
                <c:pt idx="65">
                  <c:v>122.55000304999999</c:v>
                </c:pt>
                <c:pt idx="66">
                  <c:v>122.55000304999999</c:v>
                </c:pt>
                <c:pt idx="67">
                  <c:v>122.55999756</c:v>
                </c:pt>
                <c:pt idx="68">
                  <c:v>122.57000732</c:v>
                </c:pt>
                <c:pt idx="69">
                  <c:v>122.58000183000001</c:v>
                </c:pt>
                <c:pt idx="70">
                  <c:v>122.58999634</c:v>
                </c:pt>
                <c:pt idx="71">
                  <c:v>122.6000061</c:v>
                </c:pt>
                <c:pt idx="72">
                  <c:v>122.61000061000001</c:v>
                </c:pt>
                <c:pt idx="73">
                  <c:v>122.63000488</c:v>
                </c:pt>
                <c:pt idx="74">
                  <c:v>122.63999939000001</c:v>
                </c:pt>
                <c:pt idx="75">
                  <c:v>122.65000914999999</c:v>
                </c:pt>
                <c:pt idx="76">
                  <c:v>122.66000366</c:v>
                </c:pt>
                <c:pt idx="77">
                  <c:v>122.66999817000001</c:v>
                </c:pt>
                <c:pt idx="78">
                  <c:v>122.68000792999999</c:v>
                </c:pt>
                <c:pt idx="79">
                  <c:v>122.69999695000001</c:v>
                </c:pt>
                <c:pt idx="80">
                  <c:v>122.71000670999999</c:v>
                </c:pt>
                <c:pt idx="81">
                  <c:v>122.72000122</c:v>
                </c:pt>
                <c:pt idx="82">
                  <c:v>122.74000548999999</c:v>
                </c:pt>
                <c:pt idx="83">
                  <c:v>122.75</c:v>
                </c:pt>
                <c:pt idx="84">
                  <c:v>122.76000213999998</c:v>
                </c:pt>
                <c:pt idx="85">
                  <c:v>122.76999665</c:v>
                </c:pt>
                <c:pt idx="86">
                  <c:v>122.79000091999998</c:v>
                </c:pt>
                <c:pt idx="87">
                  <c:v>122.79999543</c:v>
                </c:pt>
                <c:pt idx="88">
                  <c:v>122.81999970000001</c:v>
                </c:pt>
                <c:pt idx="89">
                  <c:v>122.82999421</c:v>
                </c:pt>
                <c:pt idx="90">
                  <c:v>122.84999848000001</c:v>
                </c:pt>
                <c:pt idx="91">
                  <c:v>122.87000275</c:v>
                </c:pt>
                <c:pt idx="92">
                  <c:v>122.87999726000001</c:v>
                </c:pt>
                <c:pt idx="93">
                  <c:v>122.90000153</c:v>
                </c:pt>
                <c:pt idx="94">
                  <c:v>122.92000579999998</c:v>
                </c:pt>
                <c:pt idx="95">
                  <c:v>122.93999482000001</c:v>
                </c:pt>
                <c:pt idx="96">
                  <c:v>122.95999909</c:v>
                </c:pt>
                <c:pt idx="97">
                  <c:v>122.96999360000001</c:v>
                </c:pt>
                <c:pt idx="98">
                  <c:v>122.98999787</c:v>
                </c:pt>
                <c:pt idx="99">
                  <c:v>123.01000213999998</c:v>
                </c:pt>
                <c:pt idx="100">
                  <c:v>123.03000641</c:v>
                </c:pt>
                <c:pt idx="101">
                  <c:v>123.04999543</c:v>
                </c:pt>
                <c:pt idx="102">
                  <c:v>123.07999421</c:v>
                </c:pt>
                <c:pt idx="103">
                  <c:v>123.09999848000001</c:v>
                </c:pt>
                <c:pt idx="104">
                  <c:v>123.12000275</c:v>
                </c:pt>
                <c:pt idx="105">
                  <c:v>123.14000701999998</c:v>
                </c:pt>
                <c:pt idx="106">
                  <c:v>123.15999604000001</c:v>
                </c:pt>
                <c:pt idx="107">
                  <c:v>123.18999482000001</c:v>
                </c:pt>
                <c:pt idx="108">
                  <c:v>123.20999909</c:v>
                </c:pt>
                <c:pt idx="109">
                  <c:v>123.22000121999999</c:v>
                </c:pt>
                <c:pt idx="110">
                  <c:v>123.24999999999999</c:v>
                </c:pt>
                <c:pt idx="111">
                  <c:v>123.27000427</c:v>
                </c:pt>
                <c:pt idx="112">
                  <c:v>123.30000305</c:v>
                </c:pt>
                <c:pt idx="113">
                  <c:v>123.31999207</c:v>
                </c:pt>
                <c:pt idx="114">
                  <c:v>123.34999085</c:v>
                </c:pt>
                <c:pt idx="115">
                  <c:v>123.36999512000001</c:v>
                </c:pt>
                <c:pt idx="116">
                  <c:v>123.39999390000001</c:v>
                </c:pt>
                <c:pt idx="117">
                  <c:v>123.42999268000001</c:v>
                </c:pt>
                <c:pt idx="118">
                  <c:v>123.45999146000001</c:v>
                </c:pt>
                <c:pt idx="119">
                  <c:v>123.47000122</c:v>
                </c:pt>
                <c:pt idx="120">
                  <c:v>123.5</c:v>
                </c:pt>
                <c:pt idx="121">
                  <c:v>123.52999878</c:v>
                </c:pt>
                <c:pt idx="122">
                  <c:v>123.55999756</c:v>
                </c:pt>
                <c:pt idx="123">
                  <c:v>123.58999634</c:v>
                </c:pt>
                <c:pt idx="124">
                  <c:v>123.62001036999999</c:v>
                </c:pt>
                <c:pt idx="125">
                  <c:v>123.65000914999999</c:v>
                </c:pt>
                <c:pt idx="126">
                  <c:v>123.68000792999999</c:v>
                </c:pt>
                <c:pt idx="127">
                  <c:v>123.70999909</c:v>
                </c:pt>
                <c:pt idx="128">
                  <c:v>123.73999787</c:v>
                </c:pt>
                <c:pt idx="129">
                  <c:v>123.76999665</c:v>
                </c:pt>
                <c:pt idx="130">
                  <c:v>123.79999543</c:v>
                </c:pt>
                <c:pt idx="131">
                  <c:v>123.84000397</c:v>
                </c:pt>
                <c:pt idx="132">
                  <c:v>123.87000275</c:v>
                </c:pt>
                <c:pt idx="133">
                  <c:v>123.89999390000001</c:v>
                </c:pt>
                <c:pt idx="134">
                  <c:v>123.92999268000001</c:v>
                </c:pt>
                <c:pt idx="135">
                  <c:v>123.97000121999999</c:v>
                </c:pt>
                <c:pt idx="136">
                  <c:v>124.00999451</c:v>
                </c:pt>
                <c:pt idx="137">
                  <c:v>124.02999115</c:v>
                </c:pt>
                <c:pt idx="138">
                  <c:v>124.06999969</c:v>
                </c:pt>
                <c:pt idx="139">
                  <c:v>124.10999298000002</c:v>
                </c:pt>
                <c:pt idx="140">
                  <c:v>124.15000151999999</c:v>
                </c:pt>
                <c:pt idx="141">
                  <c:v>124.18999481</c:v>
                </c:pt>
                <c:pt idx="142">
                  <c:v>124.20999909</c:v>
                </c:pt>
                <c:pt idx="143">
                  <c:v>124.25000763</c:v>
                </c:pt>
                <c:pt idx="144">
                  <c:v>124.29999543</c:v>
                </c:pt>
                <c:pt idx="145">
                  <c:v>124.33000183</c:v>
                </c:pt>
                <c:pt idx="146">
                  <c:v>124.36999512000001</c:v>
                </c:pt>
                <c:pt idx="147">
                  <c:v>124.41000365999999</c:v>
                </c:pt>
                <c:pt idx="148">
                  <c:v>124.44999695</c:v>
                </c:pt>
                <c:pt idx="149">
                  <c:v>124.48999786000002</c:v>
                </c:pt>
                <c:pt idx="150">
                  <c:v>124.52999115</c:v>
                </c:pt>
                <c:pt idx="151">
                  <c:v>124.57999420000002</c:v>
                </c:pt>
                <c:pt idx="152">
                  <c:v>124.61000060999999</c:v>
                </c:pt>
                <c:pt idx="153">
                  <c:v>124.66000366</c:v>
                </c:pt>
                <c:pt idx="154">
                  <c:v>124.69999694999998</c:v>
                </c:pt>
                <c:pt idx="155">
                  <c:v>124.74000549</c:v>
                </c:pt>
                <c:pt idx="156">
                  <c:v>124.79000853999999</c:v>
                </c:pt>
                <c:pt idx="157">
                  <c:v>124.82999420000002</c:v>
                </c:pt>
                <c:pt idx="158">
                  <c:v>124.87000273999999</c:v>
                </c:pt>
                <c:pt idx="159">
                  <c:v>124.92000579</c:v>
                </c:pt>
                <c:pt idx="160">
                  <c:v>124.95999146</c:v>
                </c:pt>
                <c:pt idx="161">
                  <c:v>125.00999451000001</c:v>
                </c:pt>
                <c:pt idx="162">
                  <c:v>125.05999756000001</c:v>
                </c:pt>
                <c:pt idx="163">
                  <c:v>125.11000061</c:v>
                </c:pt>
                <c:pt idx="164">
                  <c:v>125.16000365999999</c:v>
                </c:pt>
                <c:pt idx="165">
                  <c:v>125.20000458</c:v>
                </c:pt>
                <c:pt idx="166">
                  <c:v>125.26000214</c:v>
                </c:pt>
                <c:pt idx="167">
                  <c:v>125.30000304999999</c:v>
                </c:pt>
                <c:pt idx="168">
                  <c:v>125.3500061</c:v>
                </c:pt>
                <c:pt idx="169">
                  <c:v>125.40000152</c:v>
                </c:pt>
                <c:pt idx="170">
                  <c:v>125.45999908</c:v>
                </c:pt>
                <c:pt idx="171">
                  <c:v>125.50000762999998</c:v>
                </c:pt>
                <c:pt idx="172">
                  <c:v>125.56000518999998</c:v>
                </c:pt>
                <c:pt idx="173">
                  <c:v>125.61000060999999</c:v>
                </c:pt>
                <c:pt idx="174">
                  <c:v>125.65999603000002</c:v>
                </c:pt>
                <c:pt idx="175">
                  <c:v>125.71999359000002</c:v>
                </c:pt>
                <c:pt idx="176">
                  <c:v>125.76999665000001</c:v>
                </c:pt>
                <c:pt idx="177">
                  <c:v>125.83000946</c:v>
                </c:pt>
                <c:pt idx="178">
                  <c:v>125.88000488</c:v>
                </c:pt>
                <c:pt idx="179">
                  <c:v>125.9300003</c:v>
                </c:pt>
                <c:pt idx="180">
                  <c:v>125.98999786</c:v>
                </c:pt>
                <c:pt idx="181">
                  <c:v>126.05000305</c:v>
                </c:pt>
                <c:pt idx="182">
                  <c:v>126.11000061</c:v>
                </c:pt>
                <c:pt idx="183">
                  <c:v>126.16000366</c:v>
                </c:pt>
                <c:pt idx="184">
                  <c:v>126.21999360000001</c:v>
                </c:pt>
                <c:pt idx="185">
                  <c:v>126.27000427</c:v>
                </c:pt>
                <c:pt idx="186">
                  <c:v>126.33999634000001</c:v>
                </c:pt>
                <c:pt idx="187">
                  <c:v>126.40000914999999</c:v>
                </c:pt>
                <c:pt idx="188">
                  <c:v>126.45999909</c:v>
                </c:pt>
                <c:pt idx="189">
                  <c:v>126.53000641</c:v>
                </c:pt>
                <c:pt idx="190">
                  <c:v>126.58999634000001</c:v>
                </c:pt>
                <c:pt idx="191">
                  <c:v>126.65000151999999</c:v>
                </c:pt>
                <c:pt idx="192">
                  <c:v>126.70999909</c:v>
                </c:pt>
                <c:pt idx="193">
                  <c:v>126.77000427</c:v>
                </c:pt>
                <c:pt idx="194">
                  <c:v>126.83999634000001</c:v>
                </c:pt>
                <c:pt idx="195">
                  <c:v>126.90999603</c:v>
                </c:pt>
                <c:pt idx="196">
                  <c:v>126.97000122</c:v>
                </c:pt>
                <c:pt idx="197">
                  <c:v>127.02999878000001</c:v>
                </c:pt>
                <c:pt idx="198">
                  <c:v>127.09999847</c:v>
                </c:pt>
                <c:pt idx="199">
                  <c:v>127.16999816999999</c:v>
                </c:pt>
                <c:pt idx="200">
                  <c:v>127.22999573</c:v>
                </c:pt>
                <c:pt idx="201">
                  <c:v>127.29999543000001</c:v>
                </c:pt>
                <c:pt idx="202">
                  <c:v>127.36999512</c:v>
                </c:pt>
                <c:pt idx="203">
                  <c:v>127.44999695000001</c:v>
                </c:pt>
                <c:pt idx="204">
                  <c:v>127.51999664</c:v>
                </c:pt>
                <c:pt idx="205">
                  <c:v>127.59000396999998</c:v>
                </c:pt>
                <c:pt idx="206">
                  <c:v>127.66000366</c:v>
                </c:pt>
                <c:pt idx="207">
                  <c:v>127.72000884999999</c:v>
                </c:pt>
                <c:pt idx="208">
                  <c:v>127.79000854</c:v>
                </c:pt>
                <c:pt idx="209">
                  <c:v>127.87000274</c:v>
                </c:pt>
                <c:pt idx="210">
                  <c:v>127.94000243999999</c:v>
                </c:pt>
                <c:pt idx="211">
                  <c:v>128.02000426999999</c:v>
                </c:pt>
                <c:pt idx="212">
                  <c:v>128.09000397</c:v>
                </c:pt>
                <c:pt idx="213">
                  <c:v>128.16999816999999</c:v>
                </c:pt>
                <c:pt idx="214">
                  <c:v>128.25</c:v>
                </c:pt>
                <c:pt idx="215">
                  <c:v>128.32999421</c:v>
                </c:pt>
                <c:pt idx="216">
                  <c:v>128.40000151999999</c:v>
                </c:pt>
                <c:pt idx="217">
                  <c:v>128.48000335999998</c:v>
                </c:pt>
                <c:pt idx="218">
                  <c:v>128.55999756</c:v>
                </c:pt>
                <c:pt idx="219">
                  <c:v>128.63999176000002</c:v>
                </c:pt>
                <c:pt idx="220">
                  <c:v>128.72000122</c:v>
                </c:pt>
                <c:pt idx="221">
                  <c:v>128.79000091</c:v>
                </c:pt>
                <c:pt idx="222">
                  <c:v>128.88000488</c:v>
                </c:pt>
                <c:pt idx="223">
                  <c:v>128.96000671000002</c:v>
                </c:pt>
                <c:pt idx="224">
                  <c:v>129.03999329000001</c:v>
                </c:pt>
                <c:pt idx="225">
                  <c:v>129.12000274000002</c:v>
                </c:pt>
                <c:pt idx="226">
                  <c:v>129.19999695000001</c:v>
                </c:pt>
                <c:pt idx="227">
                  <c:v>129.29000091</c:v>
                </c:pt>
                <c:pt idx="228">
                  <c:v>129.37999725999998</c:v>
                </c:pt>
                <c:pt idx="229">
                  <c:v>129.45999907999999</c:v>
                </c:pt>
                <c:pt idx="230">
                  <c:v>129.55000304999999</c:v>
                </c:pt>
                <c:pt idx="231">
                  <c:v>129.62999726000001</c:v>
                </c:pt>
                <c:pt idx="232">
                  <c:v>129.72000121999997</c:v>
                </c:pt>
                <c:pt idx="233">
                  <c:v>129.79999543</c:v>
                </c:pt>
                <c:pt idx="234">
                  <c:v>129.89999390000003</c:v>
                </c:pt>
                <c:pt idx="235">
                  <c:v>129.98000335999998</c:v>
                </c:pt>
                <c:pt idx="236">
                  <c:v>130.06000517999999</c:v>
                </c:pt>
                <c:pt idx="237">
                  <c:v>130.16000366</c:v>
                </c:pt>
                <c:pt idx="238">
                  <c:v>130.24999237</c:v>
                </c:pt>
                <c:pt idx="239">
                  <c:v>130.33000183000001</c:v>
                </c:pt>
                <c:pt idx="240">
                  <c:v>130.43000031000003</c:v>
                </c:pt>
                <c:pt idx="241">
                  <c:v>130.51999663999999</c:v>
                </c:pt>
                <c:pt idx="242">
                  <c:v>130.61000060999999</c:v>
                </c:pt>
                <c:pt idx="243">
                  <c:v>130.70000457999998</c:v>
                </c:pt>
                <c:pt idx="244">
                  <c:v>130.80000304999999</c:v>
                </c:pt>
                <c:pt idx="245">
                  <c:v>130.88999939000001</c:v>
                </c:pt>
                <c:pt idx="246">
                  <c:v>130.98000335999998</c:v>
                </c:pt>
                <c:pt idx="247">
                  <c:v>131.08000183000001</c:v>
                </c:pt>
                <c:pt idx="248">
                  <c:v>131.16999816999999</c:v>
                </c:pt>
                <c:pt idx="249">
                  <c:v>131.26000214000001</c:v>
                </c:pt>
                <c:pt idx="250">
                  <c:v>131.35999298000002</c:v>
                </c:pt>
                <c:pt idx="251">
                  <c:v>131.46000671000002</c:v>
                </c:pt>
                <c:pt idx="252">
                  <c:v>131.55000304999999</c:v>
                </c:pt>
                <c:pt idx="253">
                  <c:v>131.65000153</c:v>
                </c:pt>
                <c:pt idx="254">
                  <c:v>131.74999237000003</c:v>
                </c:pt>
                <c:pt idx="255">
                  <c:v>131.8500061</c:v>
                </c:pt>
                <c:pt idx="256">
                  <c:v>131.95000457999998</c:v>
                </c:pt>
                <c:pt idx="257">
                  <c:v>132.04999542000002</c:v>
                </c:pt>
                <c:pt idx="258">
                  <c:v>132.15000914999999</c:v>
                </c:pt>
                <c:pt idx="259">
                  <c:v>132.24000548999999</c:v>
                </c:pt>
                <c:pt idx="260">
                  <c:v>132.35000609999997</c:v>
                </c:pt>
                <c:pt idx="261">
                  <c:v>132.45000457999998</c:v>
                </c:pt>
                <c:pt idx="262">
                  <c:v>132.56000517999999</c:v>
                </c:pt>
                <c:pt idx="263">
                  <c:v>132.65000151999999</c:v>
                </c:pt>
                <c:pt idx="264">
                  <c:v>132.76000976</c:v>
                </c:pt>
                <c:pt idx="265">
                  <c:v>132.84999847</c:v>
                </c:pt>
                <c:pt idx="266">
                  <c:v>132.96000670999999</c:v>
                </c:pt>
                <c:pt idx="267">
                  <c:v>133.06999969999998</c:v>
                </c:pt>
                <c:pt idx="268">
                  <c:v>133.16999816999999</c:v>
                </c:pt>
                <c:pt idx="269">
                  <c:v>133.28000641</c:v>
                </c:pt>
                <c:pt idx="270">
                  <c:v>133.37999726000001</c:v>
                </c:pt>
                <c:pt idx="271">
                  <c:v>133.48000335999998</c:v>
                </c:pt>
                <c:pt idx="272">
                  <c:v>133.59999847</c:v>
                </c:pt>
                <c:pt idx="273">
                  <c:v>133.70000457</c:v>
                </c:pt>
                <c:pt idx="274">
                  <c:v>133.79999543000002</c:v>
                </c:pt>
                <c:pt idx="275">
                  <c:v>133.91999054000001</c:v>
                </c:pt>
                <c:pt idx="276">
                  <c:v>134.01999663999999</c:v>
                </c:pt>
                <c:pt idx="277">
                  <c:v>134.12999725000003</c:v>
                </c:pt>
                <c:pt idx="278">
                  <c:v>134.23999787</c:v>
                </c:pt>
                <c:pt idx="279">
                  <c:v>134.34999848000001</c:v>
                </c:pt>
                <c:pt idx="280">
                  <c:v>134.45999909</c:v>
                </c:pt>
                <c:pt idx="281">
                  <c:v>134.56999207000001</c:v>
                </c:pt>
                <c:pt idx="282">
                  <c:v>134.67999268</c:v>
                </c:pt>
                <c:pt idx="283">
                  <c:v>134.78999329000001</c:v>
                </c:pt>
                <c:pt idx="284">
                  <c:v>134.8999939</c:v>
                </c:pt>
                <c:pt idx="285">
                  <c:v>135.00999451000001</c:v>
                </c:pt>
                <c:pt idx="286">
                  <c:v>135.13000488</c:v>
                </c:pt>
                <c:pt idx="287">
                  <c:v>135.24000548999999</c:v>
                </c:pt>
                <c:pt idx="288">
                  <c:v>135.34999848000001</c:v>
                </c:pt>
                <c:pt idx="289">
                  <c:v>135.45999146</c:v>
                </c:pt>
                <c:pt idx="290">
                  <c:v>135.58000182999999</c:v>
                </c:pt>
                <c:pt idx="291">
                  <c:v>135.68000030000002</c:v>
                </c:pt>
                <c:pt idx="292">
                  <c:v>135.79999542000002</c:v>
                </c:pt>
                <c:pt idx="293">
                  <c:v>135.92000579</c:v>
                </c:pt>
                <c:pt idx="294">
                  <c:v>136.02999877999997</c:v>
                </c:pt>
                <c:pt idx="295">
                  <c:v>136.13999176000002</c:v>
                </c:pt>
                <c:pt idx="296">
                  <c:v>136.26000213</c:v>
                </c:pt>
                <c:pt idx="297">
                  <c:v>136.38000488</c:v>
                </c:pt>
                <c:pt idx="298">
                  <c:v>136.48999786000002</c:v>
                </c:pt>
                <c:pt idx="299">
                  <c:v>136.60999298000002</c:v>
                </c:pt>
                <c:pt idx="300">
                  <c:v>136.72999572999998</c:v>
                </c:pt>
                <c:pt idx="301">
                  <c:v>136.83999634</c:v>
                </c:pt>
                <c:pt idx="302">
                  <c:v>136.95999909</c:v>
                </c:pt>
                <c:pt idx="303">
                  <c:v>137.07000732</c:v>
                </c:pt>
                <c:pt idx="304">
                  <c:v>137.18999481999998</c:v>
                </c:pt>
                <c:pt idx="305">
                  <c:v>137.30999756</c:v>
                </c:pt>
                <c:pt idx="306">
                  <c:v>137.43000030000002</c:v>
                </c:pt>
                <c:pt idx="307">
                  <c:v>137.55000304999999</c:v>
                </c:pt>
                <c:pt idx="308">
                  <c:v>137.66999054000001</c:v>
                </c:pt>
                <c:pt idx="309">
                  <c:v>137.77999878000003</c:v>
                </c:pt>
                <c:pt idx="310">
                  <c:v>137.90000153</c:v>
                </c:pt>
                <c:pt idx="311">
                  <c:v>138.02999878</c:v>
                </c:pt>
                <c:pt idx="312">
                  <c:v>138.13999939000001</c:v>
                </c:pt>
                <c:pt idx="313">
                  <c:v>138.27000426999999</c:v>
                </c:pt>
                <c:pt idx="314">
                  <c:v>138.38000488</c:v>
                </c:pt>
                <c:pt idx="315">
                  <c:v>138.51000213</c:v>
                </c:pt>
                <c:pt idx="316">
                  <c:v>138.62000274000002</c:v>
                </c:pt>
                <c:pt idx="317">
                  <c:v>138.74000548999999</c:v>
                </c:pt>
                <c:pt idx="318">
                  <c:v>138.86000060999999</c:v>
                </c:pt>
                <c:pt idx="319">
                  <c:v>138.98000335999998</c:v>
                </c:pt>
                <c:pt idx="320">
                  <c:v>139.11000060999999</c:v>
                </c:pt>
                <c:pt idx="321">
                  <c:v>139.22999573000001</c:v>
                </c:pt>
                <c:pt idx="322">
                  <c:v>139.34999848000001</c:v>
                </c:pt>
                <c:pt idx="323">
                  <c:v>139.45999146000003</c:v>
                </c:pt>
                <c:pt idx="324">
                  <c:v>139.59000397</c:v>
                </c:pt>
                <c:pt idx="325">
                  <c:v>139.70999908000002</c:v>
                </c:pt>
                <c:pt idx="326">
                  <c:v>139.84000395999999</c:v>
                </c:pt>
                <c:pt idx="327">
                  <c:v>139.95000456999998</c:v>
                </c:pt>
                <c:pt idx="328">
                  <c:v>140.08000183000001</c:v>
                </c:pt>
                <c:pt idx="329">
                  <c:v>140.18999481</c:v>
                </c:pt>
                <c:pt idx="330">
                  <c:v>140.32000732</c:v>
                </c:pt>
                <c:pt idx="331">
                  <c:v>140.43999481000003</c:v>
                </c:pt>
                <c:pt idx="332">
                  <c:v>140.57000732</c:v>
                </c:pt>
                <c:pt idx="333">
                  <c:v>140.68999481</c:v>
                </c:pt>
                <c:pt idx="334">
                  <c:v>140.81000517999999</c:v>
                </c:pt>
                <c:pt idx="335">
                  <c:v>140.93000031000003</c:v>
                </c:pt>
                <c:pt idx="336">
                  <c:v>141.05000304999999</c:v>
                </c:pt>
                <c:pt idx="337">
                  <c:v>141.17999268</c:v>
                </c:pt>
                <c:pt idx="338">
                  <c:v>141.30000304999999</c:v>
                </c:pt>
                <c:pt idx="339">
                  <c:v>141.40999604000001</c:v>
                </c:pt>
                <c:pt idx="340">
                  <c:v>141.53999328999998</c:v>
                </c:pt>
                <c:pt idx="341">
                  <c:v>141.66999816999999</c:v>
                </c:pt>
                <c:pt idx="342">
                  <c:v>141.78000639999999</c:v>
                </c:pt>
                <c:pt idx="343">
                  <c:v>141.90999604000001</c:v>
                </c:pt>
                <c:pt idx="344">
                  <c:v>142.02999878</c:v>
                </c:pt>
                <c:pt idx="345">
                  <c:v>142.15000153</c:v>
                </c:pt>
                <c:pt idx="346">
                  <c:v>142.27999878</c:v>
                </c:pt>
                <c:pt idx="347">
                  <c:v>142.40000151999999</c:v>
                </c:pt>
                <c:pt idx="348">
                  <c:v>142.52000427000002</c:v>
                </c:pt>
                <c:pt idx="349">
                  <c:v>142.63999176000002</c:v>
                </c:pt>
                <c:pt idx="350">
                  <c:v>142.77000426999999</c:v>
                </c:pt>
                <c:pt idx="351">
                  <c:v>142.87998963000001</c:v>
                </c:pt>
                <c:pt idx="352">
                  <c:v>143.01000213</c:v>
                </c:pt>
                <c:pt idx="353">
                  <c:v>143.13000488</c:v>
                </c:pt>
                <c:pt idx="354">
                  <c:v>143.25000762999997</c:v>
                </c:pt>
                <c:pt idx="355">
                  <c:v>143.38000488</c:v>
                </c:pt>
                <c:pt idx="356">
                  <c:v>143.5</c:v>
                </c:pt>
                <c:pt idx="357">
                  <c:v>143.61000060999999</c:v>
                </c:pt>
                <c:pt idx="358">
                  <c:v>143.73999787</c:v>
                </c:pt>
                <c:pt idx="359">
                  <c:v>143.85999298000002</c:v>
                </c:pt>
                <c:pt idx="360">
                  <c:v>143.98999786000002</c:v>
                </c:pt>
                <c:pt idx="361">
                  <c:v>144.11000061000001</c:v>
                </c:pt>
                <c:pt idx="362">
                  <c:v>144.21999359</c:v>
                </c:pt>
                <c:pt idx="363">
                  <c:v>144.34000395999999</c:v>
                </c:pt>
                <c:pt idx="364">
                  <c:v>144.47000122</c:v>
                </c:pt>
                <c:pt idx="365">
                  <c:v>144.57999420000002</c:v>
                </c:pt>
                <c:pt idx="366">
                  <c:v>144.70999907999999</c:v>
                </c:pt>
                <c:pt idx="367">
                  <c:v>144.81999970000001</c:v>
                </c:pt>
                <c:pt idx="368">
                  <c:v>144.94000244</c:v>
                </c:pt>
                <c:pt idx="369">
                  <c:v>145.05999756</c:v>
                </c:pt>
                <c:pt idx="370">
                  <c:v>145.18000792999999</c:v>
                </c:pt>
                <c:pt idx="371">
                  <c:v>145.29999542000002</c:v>
                </c:pt>
                <c:pt idx="372">
                  <c:v>145.42000580000001</c:v>
                </c:pt>
                <c:pt idx="373">
                  <c:v>145.53999328999998</c:v>
                </c:pt>
                <c:pt idx="374">
                  <c:v>145.65000153</c:v>
                </c:pt>
                <c:pt idx="375">
                  <c:v>145.77000427000002</c:v>
                </c:pt>
                <c:pt idx="376">
                  <c:v>145.88999176000002</c:v>
                </c:pt>
                <c:pt idx="377">
                  <c:v>146.01000213999998</c:v>
                </c:pt>
                <c:pt idx="378">
                  <c:v>146.13000488</c:v>
                </c:pt>
                <c:pt idx="379">
                  <c:v>146.23999024</c:v>
                </c:pt>
                <c:pt idx="380">
                  <c:v>146.35999298000002</c:v>
                </c:pt>
                <c:pt idx="381">
                  <c:v>146.47999572999998</c:v>
                </c:pt>
                <c:pt idx="382">
                  <c:v>146.58999634</c:v>
                </c:pt>
                <c:pt idx="383">
                  <c:v>146.70000457999998</c:v>
                </c:pt>
                <c:pt idx="384">
                  <c:v>146.81000518999997</c:v>
                </c:pt>
                <c:pt idx="385">
                  <c:v>146.93000792999999</c:v>
                </c:pt>
                <c:pt idx="386">
                  <c:v>147.05000304999999</c:v>
                </c:pt>
                <c:pt idx="387">
                  <c:v>147.16000366</c:v>
                </c:pt>
                <c:pt idx="388">
                  <c:v>147.27000426999996</c:v>
                </c:pt>
                <c:pt idx="389">
                  <c:v>147.39001465000001</c:v>
                </c:pt>
                <c:pt idx="390">
                  <c:v>147.49998474</c:v>
                </c:pt>
                <c:pt idx="391">
                  <c:v>147.59998321</c:v>
                </c:pt>
                <c:pt idx="392">
                  <c:v>147.72000122</c:v>
                </c:pt>
                <c:pt idx="393">
                  <c:v>147.83000945999999</c:v>
                </c:pt>
                <c:pt idx="394">
                  <c:v>147.93000794</c:v>
                </c:pt>
                <c:pt idx="395">
                  <c:v>148.03999327999998</c:v>
                </c:pt>
                <c:pt idx="396">
                  <c:v>148.15000152999997</c:v>
                </c:pt>
                <c:pt idx="397">
                  <c:v>148.26000977000001</c:v>
                </c:pt>
                <c:pt idx="398">
                  <c:v>148.36999512</c:v>
                </c:pt>
                <c:pt idx="399">
                  <c:v>148.48001098999998</c:v>
                </c:pt>
                <c:pt idx="400">
                  <c:v>148.58999634000003</c:v>
                </c:pt>
                <c:pt idx="401">
                  <c:v>148.69000244</c:v>
                </c:pt>
                <c:pt idx="402">
                  <c:v>148.78998565999999</c:v>
                </c:pt>
                <c:pt idx="403">
                  <c:v>148.90000914999996</c:v>
                </c:pt>
                <c:pt idx="404">
                  <c:v>148.99998474</c:v>
                </c:pt>
                <c:pt idx="405">
                  <c:v>149.1000061</c:v>
                </c:pt>
                <c:pt idx="406">
                  <c:v>149.20999909</c:v>
                </c:pt>
                <c:pt idx="407">
                  <c:v>149.30998992999997</c:v>
                </c:pt>
                <c:pt idx="408">
                  <c:v>149.40000153000003</c:v>
                </c:pt>
                <c:pt idx="409">
                  <c:v>149.49999237000003</c:v>
                </c:pt>
                <c:pt idx="410">
                  <c:v>149.60000611000001</c:v>
                </c:pt>
                <c:pt idx="411">
                  <c:v>149.69999695000001</c:v>
                </c:pt>
                <c:pt idx="412">
                  <c:v>149.80999756</c:v>
                </c:pt>
                <c:pt idx="413">
                  <c:v>149.89999388999999</c:v>
                </c:pt>
                <c:pt idx="414">
                  <c:v>149.99001312999997</c:v>
                </c:pt>
                <c:pt idx="415">
                  <c:v>150.09001159999997</c:v>
                </c:pt>
                <c:pt idx="416">
                  <c:v>150.18000029999996</c:v>
                </c:pt>
                <c:pt idx="417">
                  <c:v>150.27999877999997</c:v>
                </c:pt>
                <c:pt idx="418">
                  <c:v>150.35999299000002</c:v>
                </c:pt>
                <c:pt idx="419">
                  <c:v>150.44998932000004</c:v>
                </c:pt>
                <c:pt idx="420">
                  <c:v>150.54998780000003</c:v>
                </c:pt>
                <c:pt idx="421">
                  <c:v>150.63999177000002</c:v>
                </c:pt>
                <c:pt idx="422">
                  <c:v>150.71001434999999</c:v>
                </c:pt>
                <c:pt idx="423">
                  <c:v>150.80001068000001</c:v>
                </c:pt>
                <c:pt idx="424">
                  <c:v>150.88999177000002</c:v>
                </c:pt>
                <c:pt idx="425">
                  <c:v>150.97998810000001</c:v>
                </c:pt>
                <c:pt idx="426">
                  <c:v>151.05998993000003</c:v>
                </c:pt>
                <c:pt idx="427">
                  <c:v>151.13999177000002</c:v>
                </c:pt>
                <c:pt idx="428">
                  <c:v>151.22000121999997</c:v>
                </c:pt>
                <c:pt idx="429">
                  <c:v>151.30000304999999</c:v>
                </c:pt>
                <c:pt idx="430">
                  <c:v>151.38001251999998</c:v>
                </c:pt>
                <c:pt idx="431">
                  <c:v>151.45001220999998</c:v>
                </c:pt>
                <c:pt idx="432">
                  <c:v>151.52999115</c:v>
                </c:pt>
                <c:pt idx="433">
                  <c:v>151.61000060999999</c:v>
                </c:pt>
                <c:pt idx="434">
                  <c:v>151.68000794</c:v>
                </c:pt>
                <c:pt idx="435">
                  <c:v>151.75998687000003</c:v>
                </c:pt>
                <c:pt idx="436">
                  <c:v>151.83000183000001</c:v>
                </c:pt>
                <c:pt idx="437">
                  <c:v>151.90000914999996</c:v>
                </c:pt>
                <c:pt idx="438">
                  <c:v>151.96998595999997</c:v>
                </c:pt>
                <c:pt idx="439">
                  <c:v>152.02999878</c:v>
                </c:pt>
                <c:pt idx="440">
                  <c:v>152.1000061</c:v>
                </c:pt>
                <c:pt idx="441">
                  <c:v>152.16999817000004</c:v>
                </c:pt>
                <c:pt idx="442">
                  <c:v>152.23000334999998</c:v>
                </c:pt>
                <c:pt idx="443">
                  <c:v>152.28999328999998</c:v>
                </c:pt>
                <c:pt idx="444">
                  <c:v>152.36001587000001</c:v>
                </c:pt>
                <c:pt idx="445">
                  <c:v>152.40999604000001</c:v>
                </c:pt>
                <c:pt idx="446">
                  <c:v>152.48001098999998</c:v>
                </c:pt>
                <c:pt idx="447">
                  <c:v>152.52999878</c:v>
                </c:pt>
                <c:pt idx="448">
                  <c:v>152.58998871000003</c:v>
                </c:pt>
                <c:pt idx="449">
                  <c:v>152.65000915999997</c:v>
                </c:pt>
                <c:pt idx="450">
                  <c:v>152.69999695000001</c:v>
                </c:pt>
                <c:pt idx="451">
                  <c:v>152.74999237000003</c:v>
                </c:pt>
                <c:pt idx="452">
                  <c:v>152.80998992999997</c:v>
                </c:pt>
                <c:pt idx="453">
                  <c:v>152.86000824000001</c:v>
                </c:pt>
                <c:pt idx="454">
                  <c:v>152.89999390000003</c:v>
                </c:pt>
                <c:pt idx="455">
                  <c:v>152.95999146</c:v>
                </c:pt>
                <c:pt idx="456">
                  <c:v>153.00001526</c:v>
                </c:pt>
                <c:pt idx="457">
                  <c:v>153.05001067999999</c:v>
                </c:pt>
                <c:pt idx="458">
                  <c:v>153.10001374000001</c:v>
                </c:pt>
                <c:pt idx="459">
                  <c:v>153.13000487999997</c:v>
                </c:pt>
                <c:pt idx="460">
                  <c:v>153.18000031</c:v>
                </c:pt>
                <c:pt idx="461">
                  <c:v>153.22000122000003</c:v>
                </c:pt>
                <c:pt idx="462">
                  <c:v>153.25999451000001</c:v>
                </c:pt>
                <c:pt idx="463">
                  <c:v>153.30000304999999</c:v>
                </c:pt>
                <c:pt idx="464">
                  <c:v>153.34000395999999</c:v>
                </c:pt>
                <c:pt idx="465">
                  <c:v>153.38000487999997</c:v>
                </c:pt>
                <c:pt idx="466">
                  <c:v>153.41000366</c:v>
                </c:pt>
                <c:pt idx="467">
                  <c:v>153.45001220999998</c:v>
                </c:pt>
                <c:pt idx="468">
                  <c:v>153.48001099000001</c:v>
                </c:pt>
                <c:pt idx="469">
                  <c:v>153.50998686999998</c:v>
                </c:pt>
                <c:pt idx="470">
                  <c:v>153.54999542000002</c:v>
                </c:pt>
                <c:pt idx="471">
                  <c:v>153.56999207000001</c:v>
                </c:pt>
                <c:pt idx="472">
                  <c:v>153.60000609999997</c:v>
                </c:pt>
                <c:pt idx="473">
                  <c:v>153.63001252000001</c:v>
                </c:pt>
                <c:pt idx="474">
                  <c:v>153.65998839999997</c:v>
                </c:pt>
                <c:pt idx="475">
                  <c:v>153.68000031000003</c:v>
                </c:pt>
                <c:pt idx="476">
                  <c:v>153.71000671000002</c:v>
                </c:pt>
                <c:pt idx="477">
                  <c:v>153.72998809999999</c:v>
                </c:pt>
                <c:pt idx="478">
                  <c:v>153.74999237000003</c:v>
                </c:pt>
                <c:pt idx="479">
                  <c:v>153.78001404000003</c:v>
                </c:pt>
                <c:pt idx="480">
                  <c:v>153.78999327999998</c:v>
                </c:pt>
                <c:pt idx="481">
                  <c:v>153.82000731999997</c:v>
                </c:pt>
                <c:pt idx="482">
                  <c:v>153.82998657000002</c:v>
                </c:pt>
                <c:pt idx="483">
                  <c:v>153.8500061</c:v>
                </c:pt>
                <c:pt idx="484">
                  <c:v>153.86999512</c:v>
                </c:pt>
                <c:pt idx="485">
                  <c:v>153.89001464999998</c:v>
                </c:pt>
                <c:pt idx="486">
                  <c:v>153.91000366000003</c:v>
                </c:pt>
                <c:pt idx="487">
                  <c:v>153.91000366</c:v>
                </c:pt>
                <c:pt idx="488">
                  <c:v>153.93000792999999</c:v>
                </c:pt>
                <c:pt idx="489">
                  <c:v>153.94999694999998</c:v>
                </c:pt>
                <c:pt idx="490">
                  <c:v>153.96000672</c:v>
                </c:pt>
                <c:pt idx="491">
                  <c:v>153.97000122000003</c:v>
                </c:pt>
                <c:pt idx="492">
                  <c:v>153.97999573000004</c:v>
                </c:pt>
                <c:pt idx="493">
                  <c:v>153.99002075000001</c:v>
                </c:pt>
                <c:pt idx="494">
                  <c:v>154.00001526</c:v>
                </c:pt>
                <c:pt idx="495">
                  <c:v>154.00999451000001</c:v>
                </c:pt>
                <c:pt idx="496">
                  <c:v>154.02000426999999</c:v>
                </c:pt>
                <c:pt idx="497">
                  <c:v>154.01998902</c:v>
                </c:pt>
                <c:pt idx="498">
                  <c:v>154.02999878</c:v>
                </c:pt>
                <c:pt idx="499">
                  <c:v>154.03001403999997</c:v>
                </c:pt>
                <c:pt idx="500">
                  <c:v>154.03001402999996</c:v>
                </c:pt>
                <c:pt idx="501">
                  <c:v>154.04000853999997</c:v>
                </c:pt>
                <c:pt idx="502">
                  <c:v>154.05001830999998</c:v>
                </c:pt>
                <c:pt idx="503">
                  <c:v>154.05001830999998</c:v>
                </c:pt>
                <c:pt idx="504">
                  <c:v>154.05000304999999</c:v>
                </c:pt>
                <c:pt idx="505">
                  <c:v>154.05000304999999</c:v>
                </c:pt>
                <c:pt idx="506">
                  <c:v>154.05001830999998</c:v>
                </c:pt>
                <c:pt idx="507">
                  <c:v>154.05999754999999</c:v>
                </c:pt>
                <c:pt idx="508">
                  <c:v>154.04998778999999</c:v>
                </c:pt>
                <c:pt idx="509">
                  <c:v>154.0499878</c:v>
                </c:pt>
                <c:pt idx="510">
                  <c:v>154.03999328999998</c:v>
                </c:pt>
                <c:pt idx="511">
                  <c:v>154.03999329000001</c:v>
                </c:pt>
                <c:pt idx="512">
                  <c:v>154.04000854</c:v>
                </c:pt>
                <c:pt idx="513">
                  <c:v>154.04000855000001</c:v>
                </c:pt>
                <c:pt idx="514">
                  <c:v>154.03999329000001</c:v>
                </c:pt>
                <c:pt idx="515">
                  <c:v>154.02999878000003</c:v>
                </c:pt>
                <c:pt idx="516">
                  <c:v>154.02998352</c:v>
                </c:pt>
                <c:pt idx="517">
                  <c:v>154.01998902</c:v>
                </c:pt>
                <c:pt idx="518">
                  <c:v>154.00999451000001</c:v>
                </c:pt>
                <c:pt idx="519">
                  <c:v>154.00997925000001</c:v>
                </c:pt>
                <c:pt idx="520">
                  <c:v>154.00000000000003</c:v>
                </c:pt>
                <c:pt idx="521">
                  <c:v>154.00001525999997</c:v>
                </c:pt>
                <c:pt idx="522">
                  <c:v>153.98999022999999</c:v>
                </c:pt>
                <c:pt idx="523">
                  <c:v>153.98001098</c:v>
                </c:pt>
                <c:pt idx="524">
                  <c:v>153.96998597000004</c:v>
                </c:pt>
                <c:pt idx="525">
                  <c:v>153.96000670999999</c:v>
                </c:pt>
                <c:pt idx="526">
                  <c:v>153.94999694999998</c:v>
                </c:pt>
                <c:pt idx="527">
                  <c:v>153.95001221000001</c:v>
                </c:pt>
                <c:pt idx="528">
                  <c:v>153.92999268000003</c:v>
                </c:pt>
                <c:pt idx="529">
                  <c:v>153.91998290999999</c:v>
                </c:pt>
                <c:pt idx="530">
                  <c:v>153.92001343000001</c:v>
                </c:pt>
                <c:pt idx="531">
                  <c:v>153.89999390000003</c:v>
                </c:pt>
                <c:pt idx="532">
                  <c:v>153.88998412999999</c:v>
                </c:pt>
                <c:pt idx="533">
                  <c:v>153.88000489000001</c:v>
                </c:pt>
                <c:pt idx="534">
                  <c:v>153.87001036999996</c:v>
                </c:pt>
                <c:pt idx="535">
                  <c:v>153.84999085000001</c:v>
                </c:pt>
                <c:pt idx="536">
                  <c:v>153.83999634000003</c:v>
                </c:pt>
                <c:pt idx="537">
                  <c:v>153.82998656999999</c:v>
                </c:pt>
                <c:pt idx="538">
                  <c:v>153.82000733000001</c:v>
                </c:pt>
                <c:pt idx="539">
                  <c:v>153.81001281999997</c:v>
                </c:pt>
                <c:pt idx="540">
                  <c:v>153.79000854</c:v>
                </c:pt>
                <c:pt idx="541">
                  <c:v>153.77999877999997</c:v>
                </c:pt>
                <c:pt idx="542">
                  <c:v>153.75999451000001</c:v>
                </c:pt>
                <c:pt idx="543">
                  <c:v>153.74999999999997</c:v>
                </c:pt>
                <c:pt idx="544">
                  <c:v>153.72999573000001</c:v>
                </c:pt>
                <c:pt idx="545">
                  <c:v>153.70999146000003</c:v>
                </c:pt>
                <c:pt idx="546">
                  <c:v>153.7000122</c:v>
                </c:pt>
                <c:pt idx="547">
                  <c:v>153.69001769999997</c:v>
                </c:pt>
                <c:pt idx="548">
                  <c:v>153.67001342</c:v>
                </c:pt>
                <c:pt idx="549">
                  <c:v>153.66001891999997</c:v>
                </c:pt>
                <c:pt idx="550">
                  <c:v>153.63998413000002</c:v>
                </c:pt>
                <c:pt idx="551">
                  <c:v>153.62998963000001</c:v>
                </c:pt>
                <c:pt idx="552">
                  <c:v>153.61000060999999</c:v>
                </c:pt>
                <c:pt idx="553">
                  <c:v>153.59001158999999</c:v>
                </c:pt>
                <c:pt idx="554">
                  <c:v>153.58001708999998</c:v>
                </c:pt>
                <c:pt idx="555">
                  <c:v>153.55998230000003</c:v>
                </c:pt>
                <c:pt idx="556">
                  <c:v>153.53999329000001</c:v>
                </c:pt>
                <c:pt idx="557">
                  <c:v>153.53001403999997</c:v>
                </c:pt>
                <c:pt idx="558">
                  <c:v>153.50997925000001</c:v>
                </c:pt>
                <c:pt idx="559">
                  <c:v>153.49000548999999</c:v>
                </c:pt>
                <c:pt idx="560">
                  <c:v>153.47000121999997</c:v>
                </c:pt>
                <c:pt idx="561">
                  <c:v>153.44999695000001</c:v>
                </c:pt>
                <c:pt idx="562">
                  <c:v>153.44000245000001</c:v>
                </c:pt>
                <c:pt idx="563">
                  <c:v>153.41999816999999</c:v>
                </c:pt>
                <c:pt idx="564">
                  <c:v>153.41000366999998</c:v>
                </c:pt>
                <c:pt idx="565">
                  <c:v>153.38999939000001</c:v>
                </c:pt>
                <c:pt idx="566">
                  <c:v>153.37001038000002</c:v>
                </c:pt>
                <c:pt idx="567">
                  <c:v>153.34999085000001</c:v>
                </c:pt>
                <c:pt idx="568">
                  <c:v>153.33001708999998</c:v>
                </c:pt>
                <c:pt idx="569">
                  <c:v>153.30999756000003</c:v>
                </c:pt>
                <c:pt idx="570">
                  <c:v>153.29998780000003</c:v>
                </c:pt>
                <c:pt idx="571">
                  <c:v>153.27000428000002</c:v>
                </c:pt>
                <c:pt idx="572">
                  <c:v>153.26000976</c:v>
                </c:pt>
                <c:pt idx="573">
                  <c:v>153.23999022999999</c:v>
                </c:pt>
                <c:pt idx="574">
                  <c:v>153.21998595999997</c:v>
                </c:pt>
                <c:pt idx="575">
                  <c:v>153.20001220999998</c:v>
                </c:pt>
                <c:pt idx="576">
                  <c:v>153.19000243999997</c:v>
                </c:pt>
                <c:pt idx="577">
                  <c:v>153.15998841000004</c:v>
                </c:pt>
                <c:pt idx="578">
                  <c:v>153.13998413000002</c:v>
                </c:pt>
                <c:pt idx="579">
                  <c:v>153.12001038000002</c:v>
                </c:pt>
                <c:pt idx="580">
                  <c:v>153.10998535000002</c:v>
                </c:pt>
                <c:pt idx="581">
                  <c:v>153.09001160000003</c:v>
                </c:pt>
                <c:pt idx="582">
                  <c:v>153.07000732</c:v>
                </c:pt>
                <c:pt idx="583">
                  <c:v>153.05001831000001</c:v>
                </c:pt>
                <c:pt idx="584">
                  <c:v>153.03001402999999</c:v>
                </c:pt>
                <c:pt idx="585">
                  <c:v>153.02001953000001</c:v>
                </c:pt>
                <c:pt idx="586">
                  <c:v>152.99000549000002</c:v>
                </c:pt>
                <c:pt idx="587">
                  <c:v>152.98001099000001</c:v>
                </c:pt>
                <c:pt idx="588">
                  <c:v>152.95999145000002</c:v>
                </c:pt>
                <c:pt idx="589">
                  <c:v>152.93998719000004</c:v>
                </c:pt>
                <c:pt idx="590">
                  <c:v>152.91999817000001</c:v>
                </c:pt>
                <c:pt idx="591">
                  <c:v>152.89999389999997</c:v>
                </c:pt>
                <c:pt idx="592">
                  <c:v>152.88000487999997</c:v>
                </c:pt>
                <c:pt idx="593">
                  <c:v>152.86001586999998</c:v>
                </c:pt>
                <c:pt idx="594">
                  <c:v>152.83998108</c:v>
                </c:pt>
                <c:pt idx="595">
                  <c:v>152.81999205999998</c:v>
                </c:pt>
                <c:pt idx="596">
                  <c:v>152.80999756</c:v>
                </c:pt>
                <c:pt idx="597">
                  <c:v>152.78001404</c:v>
                </c:pt>
                <c:pt idx="598">
                  <c:v>152.75999451000001</c:v>
                </c:pt>
                <c:pt idx="599">
                  <c:v>152.74000549000002</c:v>
                </c:pt>
                <c:pt idx="600">
                  <c:v>152.72001647999997</c:v>
                </c:pt>
                <c:pt idx="601">
                  <c:v>152.70999146</c:v>
                </c:pt>
                <c:pt idx="602">
                  <c:v>152.6900177</c:v>
                </c:pt>
                <c:pt idx="603">
                  <c:v>152.66999817000001</c:v>
                </c:pt>
                <c:pt idx="604">
                  <c:v>152.65000916</c:v>
                </c:pt>
                <c:pt idx="605">
                  <c:v>152.62998963000001</c:v>
                </c:pt>
                <c:pt idx="606">
                  <c:v>152.61001587000001</c:v>
                </c:pt>
                <c:pt idx="607">
                  <c:v>152.58999634000003</c:v>
                </c:pt>
                <c:pt idx="608">
                  <c:v>152.57998656999999</c:v>
                </c:pt>
                <c:pt idx="609">
                  <c:v>152.55000304999999</c:v>
                </c:pt>
                <c:pt idx="610">
                  <c:v>152.52998352000003</c:v>
                </c:pt>
                <c:pt idx="611">
                  <c:v>152.51000976999998</c:v>
                </c:pt>
                <c:pt idx="612">
                  <c:v>152.5</c:v>
                </c:pt>
                <c:pt idx="613">
                  <c:v>152.46998596000003</c:v>
                </c:pt>
                <c:pt idx="614">
                  <c:v>152.46000672</c:v>
                </c:pt>
                <c:pt idx="615">
                  <c:v>152.44000244</c:v>
                </c:pt>
                <c:pt idx="616">
                  <c:v>152.41999816999999</c:v>
                </c:pt>
                <c:pt idx="617">
                  <c:v>152.3999939</c:v>
                </c:pt>
                <c:pt idx="618">
                  <c:v>152.37998962</c:v>
                </c:pt>
                <c:pt idx="619">
                  <c:v>152.36001586999998</c:v>
                </c:pt>
                <c:pt idx="620">
                  <c:v>152.33000183000001</c:v>
                </c:pt>
                <c:pt idx="621">
                  <c:v>152.32000732999998</c:v>
                </c:pt>
                <c:pt idx="622">
                  <c:v>152.30000305000002</c:v>
                </c:pt>
                <c:pt idx="623">
                  <c:v>152.29000853999997</c:v>
                </c:pt>
                <c:pt idx="624">
                  <c:v>152.26000976</c:v>
                </c:pt>
                <c:pt idx="625">
                  <c:v>152.24000548999999</c:v>
                </c:pt>
                <c:pt idx="626">
                  <c:v>152.23001099000001</c:v>
                </c:pt>
                <c:pt idx="627">
                  <c:v>152.21000672</c:v>
                </c:pt>
                <c:pt idx="628">
                  <c:v>152.18000792999999</c:v>
                </c:pt>
                <c:pt idx="629">
                  <c:v>152.16000366999998</c:v>
                </c:pt>
                <c:pt idx="630">
                  <c:v>152.14001465000001</c:v>
                </c:pt>
                <c:pt idx="631">
                  <c:v>152.12998961999998</c:v>
                </c:pt>
                <c:pt idx="632">
                  <c:v>152.11000060999999</c:v>
                </c:pt>
                <c:pt idx="633">
                  <c:v>152.09001158999999</c:v>
                </c:pt>
                <c:pt idx="634">
                  <c:v>152.07000731999997</c:v>
                </c:pt>
                <c:pt idx="635">
                  <c:v>152.04998780000003</c:v>
                </c:pt>
                <c:pt idx="636">
                  <c:v>152.02999878</c:v>
                </c:pt>
                <c:pt idx="637">
                  <c:v>152.02000426999999</c:v>
                </c:pt>
                <c:pt idx="638">
                  <c:v>151.99998475000004</c:v>
                </c:pt>
                <c:pt idx="639">
                  <c:v>151.97999572999998</c:v>
                </c:pt>
                <c:pt idx="640">
                  <c:v>151.96000670999999</c:v>
                </c:pt>
                <c:pt idx="641">
                  <c:v>151.93998719000004</c:v>
                </c:pt>
                <c:pt idx="642">
                  <c:v>151.91999817000001</c:v>
                </c:pt>
                <c:pt idx="643">
                  <c:v>151.89999388999999</c:v>
                </c:pt>
                <c:pt idx="644">
                  <c:v>151.88000487999997</c:v>
                </c:pt>
                <c:pt idx="645">
                  <c:v>151.86001587000001</c:v>
                </c:pt>
                <c:pt idx="646">
                  <c:v>151.8500061</c:v>
                </c:pt>
                <c:pt idx="647">
                  <c:v>151.82998656999999</c:v>
                </c:pt>
                <c:pt idx="648">
                  <c:v>151.80000304999999</c:v>
                </c:pt>
                <c:pt idx="649">
                  <c:v>151.78999329000004</c:v>
                </c:pt>
                <c:pt idx="650">
                  <c:v>151.76000977000001</c:v>
                </c:pt>
                <c:pt idx="651">
                  <c:v>151.75</c:v>
                </c:pt>
                <c:pt idx="652">
                  <c:v>151.72999572999998</c:v>
                </c:pt>
                <c:pt idx="653">
                  <c:v>151.70999144999999</c:v>
                </c:pt>
                <c:pt idx="654">
                  <c:v>151.69001769999997</c:v>
                </c:pt>
                <c:pt idx="655">
                  <c:v>151.66999816999999</c:v>
                </c:pt>
                <c:pt idx="656">
                  <c:v>151.64999390000003</c:v>
                </c:pt>
                <c:pt idx="657">
                  <c:v>151.62998962</c:v>
                </c:pt>
                <c:pt idx="658">
                  <c:v>151.61001587000001</c:v>
                </c:pt>
                <c:pt idx="659">
                  <c:v>151.59001158999999</c:v>
                </c:pt>
                <c:pt idx="660">
                  <c:v>151.55999756</c:v>
                </c:pt>
                <c:pt idx="661">
                  <c:v>151.55000304999999</c:v>
                </c:pt>
                <c:pt idx="662">
                  <c:v>151.52999878</c:v>
                </c:pt>
                <c:pt idx="663">
                  <c:v>151.5</c:v>
                </c:pt>
                <c:pt idx="664">
                  <c:v>151.48999024</c:v>
                </c:pt>
                <c:pt idx="665">
                  <c:v>151.47000122</c:v>
                </c:pt>
                <c:pt idx="666">
                  <c:v>151.43998719000001</c:v>
                </c:pt>
                <c:pt idx="667">
                  <c:v>151.41999816999999</c:v>
                </c:pt>
                <c:pt idx="668">
                  <c:v>151.3999939</c:v>
                </c:pt>
                <c:pt idx="669">
                  <c:v>151.38000488</c:v>
                </c:pt>
                <c:pt idx="670">
                  <c:v>151.36000061000001</c:v>
                </c:pt>
                <c:pt idx="671">
                  <c:v>151.34001160000003</c:v>
                </c:pt>
                <c:pt idx="672">
                  <c:v>151.31999206</c:v>
                </c:pt>
                <c:pt idx="673">
                  <c:v>151.30000305000002</c:v>
                </c:pt>
                <c:pt idx="674">
                  <c:v>151.27999877999997</c:v>
                </c:pt>
                <c:pt idx="675">
                  <c:v>151.26000976999998</c:v>
                </c:pt>
                <c:pt idx="676">
                  <c:v>151.22998046999999</c:v>
                </c:pt>
                <c:pt idx="677">
                  <c:v>151.20999146</c:v>
                </c:pt>
                <c:pt idx="678">
                  <c:v>151.19000245000001</c:v>
                </c:pt>
                <c:pt idx="679">
                  <c:v>151.16001892</c:v>
                </c:pt>
                <c:pt idx="680">
                  <c:v>151.15000914999996</c:v>
                </c:pt>
                <c:pt idx="681">
                  <c:v>151.12998961999998</c:v>
                </c:pt>
                <c:pt idx="682">
                  <c:v>151.11000060999999</c:v>
                </c:pt>
                <c:pt idx="683">
                  <c:v>151.08001709000001</c:v>
                </c:pt>
                <c:pt idx="684">
                  <c:v>151.05999756000003</c:v>
                </c:pt>
                <c:pt idx="685">
                  <c:v>151.02999877999997</c:v>
                </c:pt>
                <c:pt idx="686">
                  <c:v>151.01998902</c:v>
                </c:pt>
                <c:pt idx="687">
                  <c:v>150.99000549000002</c:v>
                </c:pt>
                <c:pt idx="688">
                  <c:v>150.97000122000003</c:v>
                </c:pt>
                <c:pt idx="689">
                  <c:v>150.94999693999998</c:v>
                </c:pt>
                <c:pt idx="690">
                  <c:v>150.91999817000001</c:v>
                </c:pt>
                <c:pt idx="691">
                  <c:v>150.89999390000003</c:v>
                </c:pt>
                <c:pt idx="692">
                  <c:v>150.87998961999998</c:v>
                </c:pt>
                <c:pt idx="693">
                  <c:v>150.8500061</c:v>
                </c:pt>
                <c:pt idx="694">
                  <c:v>150.83000183000001</c:v>
                </c:pt>
                <c:pt idx="695">
                  <c:v>150.80999754999999</c:v>
                </c:pt>
                <c:pt idx="696">
                  <c:v>150.78001404</c:v>
                </c:pt>
                <c:pt idx="697">
                  <c:v>150.76000975999997</c:v>
                </c:pt>
                <c:pt idx="698">
                  <c:v>150.72999572999998</c:v>
                </c:pt>
                <c:pt idx="699">
                  <c:v>150.70999146000003</c:v>
                </c:pt>
                <c:pt idx="700">
                  <c:v>150.67999266999999</c:v>
                </c:pt>
                <c:pt idx="701">
                  <c:v>150.65998840000003</c:v>
                </c:pt>
                <c:pt idx="702">
                  <c:v>150.63998412999999</c:v>
                </c:pt>
                <c:pt idx="703">
                  <c:v>150.61001587000001</c:v>
                </c:pt>
                <c:pt idx="704">
                  <c:v>150.58001708999998</c:v>
                </c:pt>
                <c:pt idx="705">
                  <c:v>150.56001282000003</c:v>
                </c:pt>
                <c:pt idx="706">
                  <c:v>150.53997802999999</c:v>
                </c:pt>
                <c:pt idx="707">
                  <c:v>150.50997925000001</c:v>
                </c:pt>
                <c:pt idx="708">
                  <c:v>150.47998046999999</c:v>
                </c:pt>
                <c:pt idx="709">
                  <c:v>150.45999145000002</c:v>
                </c:pt>
                <c:pt idx="710">
                  <c:v>150.44000244</c:v>
                </c:pt>
                <c:pt idx="711">
                  <c:v>150.41000365999997</c:v>
                </c:pt>
                <c:pt idx="712">
                  <c:v>150.38000488</c:v>
                </c:pt>
                <c:pt idx="713">
                  <c:v>150.36001586999998</c:v>
                </c:pt>
                <c:pt idx="714">
                  <c:v>150.33001709000001</c:v>
                </c:pt>
                <c:pt idx="715">
                  <c:v>150.30999756</c:v>
                </c:pt>
                <c:pt idx="716">
                  <c:v>150.29000853999997</c:v>
                </c:pt>
                <c:pt idx="717">
                  <c:v>150.25997925000001</c:v>
                </c:pt>
                <c:pt idx="718">
                  <c:v>150.22999573000001</c:v>
                </c:pt>
                <c:pt idx="719">
                  <c:v>150.21000670999999</c:v>
                </c:pt>
                <c:pt idx="720">
                  <c:v>150.17999267000002</c:v>
                </c:pt>
                <c:pt idx="721">
                  <c:v>150.1499939</c:v>
                </c:pt>
                <c:pt idx="722">
                  <c:v>150.13000488999998</c:v>
                </c:pt>
                <c:pt idx="723">
                  <c:v>150.09999085000004</c:v>
                </c:pt>
                <c:pt idx="724">
                  <c:v>150.08001709000001</c:v>
                </c:pt>
                <c:pt idx="725">
                  <c:v>150.0499878</c:v>
                </c:pt>
                <c:pt idx="726">
                  <c:v>150.02001952999998</c:v>
                </c:pt>
                <c:pt idx="727">
                  <c:v>149.98999024000003</c:v>
                </c:pt>
                <c:pt idx="728">
                  <c:v>149.97001648</c:v>
                </c:pt>
                <c:pt idx="729">
                  <c:v>149.94000244</c:v>
                </c:pt>
                <c:pt idx="730">
                  <c:v>149.91999816999999</c:v>
                </c:pt>
                <c:pt idx="731">
                  <c:v>149.88000487999997</c:v>
                </c:pt>
                <c:pt idx="732">
                  <c:v>149.86000061000001</c:v>
                </c:pt>
                <c:pt idx="733">
                  <c:v>149.82998657000002</c:v>
                </c:pt>
                <c:pt idx="734">
                  <c:v>149.80000305000002</c:v>
                </c:pt>
                <c:pt idx="735">
                  <c:v>149.78001402999999</c:v>
                </c:pt>
                <c:pt idx="736">
                  <c:v>149.75</c:v>
                </c:pt>
                <c:pt idx="737">
                  <c:v>149.72999573000001</c:v>
                </c:pt>
                <c:pt idx="738">
                  <c:v>149.69998168999999</c:v>
                </c:pt>
                <c:pt idx="739">
                  <c:v>149.67001341999998</c:v>
                </c:pt>
                <c:pt idx="740">
                  <c:v>149.65000914999996</c:v>
                </c:pt>
                <c:pt idx="741">
                  <c:v>149.62001036999996</c:v>
                </c:pt>
                <c:pt idx="742">
                  <c:v>149.58999634000003</c:v>
                </c:pt>
                <c:pt idx="743">
                  <c:v>149.55999756000003</c:v>
                </c:pt>
                <c:pt idx="744">
                  <c:v>149.52999878000003</c:v>
                </c:pt>
                <c:pt idx="745">
                  <c:v>149.50999451000004</c:v>
                </c:pt>
                <c:pt idx="746">
                  <c:v>149.47999573000004</c:v>
                </c:pt>
                <c:pt idx="747">
                  <c:v>149.44999695000004</c:v>
                </c:pt>
                <c:pt idx="748">
                  <c:v>149.43000792999999</c:v>
                </c:pt>
                <c:pt idx="749">
                  <c:v>149.40000914999996</c:v>
                </c:pt>
                <c:pt idx="750">
                  <c:v>149.37001036999996</c:v>
                </c:pt>
                <c:pt idx="751">
                  <c:v>149.34999083999998</c:v>
                </c:pt>
                <c:pt idx="752">
                  <c:v>149.31999205999998</c:v>
                </c:pt>
                <c:pt idx="753">
                  <c:v>149.30000304999999</c:v>
                </c:pt>
                <c:pt idx="754">
                  <c:v>149.27000427000002</c:v>
                </c:pt>
                <c:pt idx="755">
                  <c:v>149.24000549000002</c:v>
                </c:pt>
                <c:pt idx="756">
                  <c:v>149.20999145000002</c:v>
                </c:pt>
                <c:pt idx="757">
                  <c:v>149.19000244000003</c:v>
                </c:pt>
                <c:pt idx="758">
                  <c:v>149.16000365999997</c:v>
                </c:pt>
                <c:pt idx="759">
                  <c:v>149.13998412999999</c:v>
                </c:pt>
                <c:pt idx="760">
                  <c:v>149.11000060999999</c:v>
                </c:pt>
                <c:pt idx="761">
                  <c:v>149.08000183000001</c:v>
                </c:pt>
                <c:pt idx="762">
                  <c:v>149.05999756000003</c:v>
                </c:pt>
                <c:pt idx="763">
                  <c:v>149.02999877999997</c:v>
                </c:pt>
                <c:pt idx="764">
                  <c:v>149.00999450999998</c:v>
                </c:pt>
                <c:pt idx="765">
                  <c:v>148.97999573000001</c:v>
                </c:pt>
                <c:pt idx="766">
                  <c:v>148.95999146000003</c:v>
                </c:pt>
                <c:pt idx="767">
                  <c:v>148.93000794</c:v>
                </c:pt>
                <c:pt idx="768">
                  <c:v>148.89999388999999</c:v>
                </c:pt>
                <c:pt idx="769">
                  <c:v>148.88000489000001</c:v>
                </c:pt>
                <c:pt idx="770">
                  <c:v>148.85000610000003</c:v>
                </c:pt>
                <c:pt idx="771">
                  <c:v>148.82998656999999</c:v>
                </c:pt>
                <c:pt idx="772">
                  <c:v>148.80000305000002</c:v>
                </c:pt>
                <c:pt idx="773">
                  <c:v>148.77999877999997</c:v>
                </c:pt>
                <c:pt idx="774">
                  <c:v>148.75</c:v>
                </c:pt>
                <c:pt idx="775">
                  <c:v>148.73001099000001</c:v>
                </c:pt>
                <c:pt idx="776">
                  <c:v>148.69999694999998</c:v>
                </c:pt>
                <c:pt idx="777">
                  <c:v>148.68000792999999</c:v>
                </c:pt>
                <c:pt idx="778">
                  <c:v>148.64999390000003</c:v>
                </c:pt>
                <c:pt idx="779">
                  <c:v>148.62998962</c:v>
                </c:pt>
                <c:pt idx="780">
                  <c:v>148.60998535000002</c:v>
                </c:pt>
                <c:pt idx="781">
                  <c:v>148.57998656999999</c:v>
                </c:pt>
                <c:pt idx="782">
                  <c:v>148.55999756</c:v>
                </c:pt>
                <c:pt idx="783">
                  <c:v>148.53997802999999</c:v>
                </c:pt>
                <c:pt idx="784">
                  <c:v>148.5</c:v>
                </c:pt>
                <c:pt idx="785">
                  <c:v>148.49002074999999</c:v>
                </c:pt>
                <c:pt idx="786">
                  <c:v>148.47000122000003</c:v>
                </c:pt>
                <c:pt idx="787">
                  <c:v>148.44000245000001</c:v>
                </c:pt>
                <c:pt idx="788">
                  <c:v>148.41000367000004</c:v>
                </c:pt>
                <c:pt idx="789">
                  <c:v>148.39999388999996</c:v>
                </c:pt>
                <c:pt idx="790">
                  <c:v>148.36999510999999</c:v>
                </c:pt>
                <c:pt idx="791">
                  <c:v>148.35000610999998</c:v>
                </c:pt>
                <c:pt idx="792">
                  <c:v>148.33001708999996</c:v>
                </c:pt>
                <c:pt idx="793">
                  <c:v>148.29998778999999</c:v>
                </c:pt>
                <c:pt idx="794">
                  <c:v>148.27999877999997</c:v>
                </c:pt>
                <c:pt idx="795">
                  <c:v>148.25997924000001</c:v>
                </c:pt>
                <c:pt idx="796">
                  <c:v>148.23999024</c:v>
                </c:pt>
                <c:pt idx="797">
                  <c:v>148.22000121999997</c:v>
                </c:pt>
                <c:pt idx="798">
                  <c:v>148.19000244</c:v>
                </c:pt>
                <c:pt idx="799">
                  <c:v>148.16998290999999</c:v>
                </c:pt>
                <c:pt idx="800">
                  <c:v>148.15002441999997</c:v>
                </c:pt>
                <c:pt idx="801">
                  <c:v>148.12997436000001</c:v>
                </c:pt>
                <c:pt idx="802">
                  <c:v>148.10000609999997</c:v>
                </c:pt>
                <c:pt idx="803">
                  <c:v>148.08999633999997</c:v>
                </c:pt>
                <c:pt idx="804">
                  <c:v>148.05999756</c:v>
                </c:pt>
                <c:pt idx="805">
                  <c:v>148.04000855000004</c:v>
                </c:pt>
                <c:pt idx="806">
                  <c:v>148.01998901000002</c:v>
                </c:pt>
                <c:pt idx="807">
                  <c:v>148</c:v>
                </c:pt>
                <c:pt idx="808">
                  <c:v>147.98001097999997</c:v>
                </c:pt>
                <c:pt idx="809">
                  <c:v>147.95999146000003</c:v>
                </c:pt>
                <c:pt idx="810">
                  <c:v>147.94000244</c:v>
                </c:pt>
                <c:pt idx="811">
                  <c:v>147.92001342999998</c:v>
                </c:pt>
                <c:pt idx="812">
                  <c:v>147.89999388999996</c:v>
                </c:pt>
                <c:pt idx="813">
                  <c:v>147.88000488</c:v>
                </c:pt>
                <c:pt idx="814">
                  <c:v>147.85000611000004</c:v>
                </c:pt>
                <c:pt idx="815">
                  <c:v>147.83999634000003</c:v>
                </c:pt>
                <c:pt idx="816">
                  <c:v>147.82000733000001</c:v>
                </c:pt>
                <c:pt idx="817">
                  <c:v>147.80001830999998</c:v>
                </c:pt>
                <c:pt idx="818">
                  <c:v>147.77999878000003</c:v>
                </c:pt>
                <c:pt idx="819">
                  <c:v>147.76000976</c:v>
                </c:pt>
                <c:pt idx="820">
                  <c:v>147.73999022999999</c:v>
                </c:pt>
                <c:pt idx="821">
                  <c:v>147.72000121999997</c:v>
                </c:pt>
                <c:pt idx="822">
                  <c:v>147.69998169000002</c:v>
                </c:pt>
                <c:pt idx="823">
                  <c:v>147.68002319999999</c:v>
                </c:pt>
                <c:pt idx="824">
                  <c:v>147.66000366999998</c:v>
                </c:pt>
                <c:pt idx="825">
                  <c:v>147.64999388999996</c:v>
                </c:pt>
                <c:pt idx="826">
                  <c:v>147.62997436000001</c:v>
                </c:pt>
                <c:pt idx="827">
                  <c:v>147.61999512</c:v>
                </c:pt>
                <c:pt idx="828">
                  <c:v>147.58999632999996</c:v>
                </c:pt>
                <c:pt idx="829">
                  <c:v>147.56997680000001</c:v>
                </c:pt>
                <c:pt idx="830">
                  <c:v>147.55999756</c:v>
                </c:pt>
                <c:pt idx="831">
                  <c:v>147.54000853999997</c:v>
                </c:pt>
                <c:pt idx="832">
                  <c:v>147.51998901000002</c:v>
                </c:pt>
                <c:pt idx="833">
                  <c:v>147.5</c:v>
                </c:pt>
                <c:pt idx="834">
                  <c:v>147.49002074999999</c:v>
                </c:pt>
                <c:pt idx="835">
                  <c:v>147.47000123000004</c:v>
                </c:pt>
                <c:pt idx="836">
                  <c:v>147.46002196999996</c:v>
                </c:pt>
                <c:pt idx="837">
                  <c:v>147.43997192</c:v>
                </c:pt>
                <c:pt idx="838">
                  <c:v>147.42999268</c:v>
                </c:pt>
                <c:pt idx="839">
                  <c:v>147.41000365999997</c:v>
                </c:pt>
                <c:pt idx="840">
                  <c:v>147.39001464</c:v>
                </c:pt>
                <c:pt idx="841">
                  <c:v>147.38000489000001</c:v>
                </c:pt>
                <c:pt idx="842">
                  <c:v>147.36001586999998</c:v>
                </c:pt>
                <c:pt idx="843">
                  <c:v>147.33999632999996</c:v>
                </c:pt>
                <c:pt idx="844">
                  <c:v>147.32000733000001</c:v>
                </c:pt>
                <c:pt idx="845">
                  <c:v>147.30999756</c:v>
                </c:pt>
                <c:pt idx="846">
                  <c:v>147.30001830999998</c:v>
                </c:pt>
                <c:pt idx="847">
                  <c:v>147.26998900999996</c:v>
                </c:pt>
                <c:pt idx="848">
                  <c:v>147.26000976</c:v>
                </c:pt>
                <c:pt idx="849">
                  <c:v>147.23999022999999</c:v>
                </c:pt>
                <c:pt idx="850">
                  <c:v>147.23999022999999</c:v>
                </c:pt>
                <c:pt idx="851">
                  <c:v>147.22000122000003</c:v>
                </c:pt>
                <c:pt idx="852">
                  <c:v>147.19998169000002</c:v>
                </c:pt>
                <c:pt idx="853">
                  <c:v>147.17999266999999</c:v>
                </c:pt>
                <c:pt idx="854">
                  <c:v>147.17001342999998</c:v>
                </c:pt>
                <c:pt idx="855">
                  <c:v>147.14999390000003</c:v>
                </c:pt>
                <c:pt idx="856">
                  <c:v>147.12997436000001</c:v>
                </c:pt>
                <c:pt idx="857">
                  <c:v>147.12002563999999</c:v>
                </c:pt>
                <c:pt idx="858">
                  <c:v>147.11001585999998</c:v>
                </c:pt>
                <c:pt idx="859">
                  <c:v>147.08999634000003</c:v>
                </c:pt>
                <c:pt idx="860">
                  <c:v>147.06997681000001</c:v>
                </c:pt>
                <c:pt idx="861">
                  <c:v>147.04998778999999</c:v>
                </c:pt>
                <c:pt idx="862">
                  <c:v>147.04000855000004</c:v>
                </c:pt>
                <c:pt idx="863">
                  <c:v>147.01998901000002</c:v>
                </c:pt>
                <c:pt idx="864">
                  <c:v>147.00997925000001</c:v>
                </c:pt>
                <c:pt idx="865">
                  <c:v>147</c:v>
                </c:pt>
                <c:pt idx="866">
                  <c:v>146.97998047000004</c:v>
                </c:pt>
                <c:pt idx="867">
                  <c:v>146.95999144999996</c:v>
                </c:pt>
                <c:pt idx="868">
                  <c:v>146.94998169000002</c:v>
                </c:pt>
                <c:pt idx="869">
                  <c:v>146.91998290999999</c:v>
                </c:pt>
                <c:pt idx="870">
                  <c:v>146.91000367000004</c:v>
                </c:pt>
                <c:pt idx="871">
                  <c:v>146.89999390000003</c:v>
                </c:pt>
                <c:pt idx="872">
                  <c:v>146.88000488</c:v>
                </c:pt>
                <c:pt idx="873">
                  <c:v>146.86001586999998</c:v>
                </c:pt>
                <c:pt idx="874">
                  <c:v>146.84997557999998</c:v>
                </c:pt>
                <c:pt idx="875">
                  <c:v>146.82998658000002</c:v>
                </c:pt>
                <c:pt idx="876">
                  <c:v>146.82000732</c:v>
                </c:pt>
                <c:pt idx="877">
                  <c:v>146.80001830999998</c:v>
                </c:pt>
                <c:pt idx="878">
                  <c:v>146.77999878000003</c:v>
                </c:pt>
                <c:pt idx="879">
                  <c:v>146.76998902000003</c:v>
                </c:pt>
                <c:pt idx="880">
                  <c:v>146.75</c:v>
                </c:pt>
                <c:pt idx="881">
                  <c:v>146.72998047000004</c:v>
                </c:pt>
                <c:pt idx="882">
                  <c:v>146.72000122000003</c:v>
                </c:pt>
                <c:pt idx="883">
                  <c:v>146.70999144999996</c:v>
                </c:pt>
                <c:pt idx="884">
                  <c:v>146.69000244</c:v>
                </c:pt>
                <c:pt idx="885">
                  <c:v>146.67001342999998</c:v>
                </c:pt>
                <c:pt idx="886">
                  <c:v>146.66000365999997</c:v>
                </c:pt>
                <c:pt idx="887">
                  <c:v>146.64001464999996</c:v>
                </c:pt>
                <c:pt idx="888">
                  <c:v>146.63000488</c:v>
                </c:pt>
                <c:pt idx="889">
                  <c:v>146.61001586999998</c:v>
                </c:pt>
                <c:pt idx="890">
                  <c:v>146.60000611000004</c:v>
                </c:pt>
                <c:pt idx="891">
                  <c:v>146.57998658000002</c:v>
                </c:pt>
                <c:pt idx="892">
                  <c:v>146.55999756</c:v>
                </c:pt>
                <c:pt idx="893">
                  <c:v>146.55001830999998</c:v>
                </c:pt>
                <c:pt idx="894">
                  <c:v>146.52999878000003</c:v>
                </c:pt>
                <c:pt idx="895">
                  <c:v>146.51998901000002</c:v>
                </c:pt>
                <c:pt idx="896">
                  <c:v>146.5</c:v>
                </c:pt>
                <c:pt idx="897">
                  <c:v>146.48001098999998</c:v>
                </c:pt>
                <c:pt idx="898">
                  <c:v>146.45999146000003</c:v>
                </c:pt>
                <c:pt idx="899">
                  <c:v>146.44998169000002</c:v>
                </c:pt>
                <c:pt idx="900">
                  <c:v>146.44000245000001</c:v>
                </c:pt>
                <c:pt idx="901">
                  <c:v>146.41998290999999</c:v>
                </c:pt>
                <c:pt idx="902">
                  <c:v>146.40002441999997</c:v>
                </c:pt>
                <c:pt idx="903">
                  <c:v>146.38000488</c:v>
                </c:pt>
                <c:pt idx="904">
                  <c:v>146.36001586999998</c:v>
                </c:pt>
                <c:pt idx="905">
                  <c:v>146.35000609999997</c:v>
                </c:pt>
                <c:pt idx="906">
                  <c:v>146.33001708999996</c:v>
                </c:pt>
                <c:pt idx="907">
                  <c:v>146.32000732</c:v>
                </c:pt>
                <c:pt idx="908">
                  <c:v>146.30001830999998</c:v>
                </c:pt>
                <c:pt idx="909">
                  <c:v>146.27999876999996</c:v>
                </c:pt>
                <c:pt idx="910">
                  <c:v>146.26000977000001</c:v>
                </c:pt>
                <c:pt idx="911">
                  <c:v>146.25</c:v>
                </c:pt>
                <c:pt idx="912">
                  <c:v>146.22998046999999</c:v>
                </c:pt>
                <c:pt idx="913">
                  <c:v>146.20999146000003</c:v>
                </c:pt>
                <c:pt idx="914">
                  <c:v>146.19000244</c:v>
                </c:pt>
                <c:pt idx="915">
                  <c:v>146.17001341999998</c:v>
                </c:pt>
                <c:pt idx="916">
                  <c:v>146.15002442000002</c:v>
                </c:pt>
                <c:pt idx="917">
                  <c:v>146.12997436000001</c:v>
                </c:pt>
                <c:pt idx="918">
                  <c:v>146.11999512</c:v>
                </c:pt>
                <c:pt idx="919">
                  <c:v>146.09997557999998</c:v>
                </c:pt>
                <c:pt idx="920">
                  <c:v>146.07998657000002</c:v>
                </c:pt>
                <c:pt idx="921">
                  <c:v>146.07000732</c:v>
                </c:pt>
                <c:pt idx="922">
                  <c:v>146.04000855000004</c:v>
                </c:pt>
                <c:pt idx="923">
                  <c:v>146.02999878000003</c:v>
                </c:pt>
                <c:pt idx="924">
                  <c:v>146.01000975999995</c:v>
                </c:pt>
                <c:pt idx="925">
                  <c:v>146</c:v>
                </c:pt>
                <c:pt idx="926">
                  <c:v>145.97000121999997</c:v>
                </c:pt>
                <c:pt idx="927">
                  <c:v>145.94998169000002</c:v>
                </c:pt>
                <c:pt idx="928">
                  <c:v>145.92999266999999</c:v>
                </c:pt>
                <c:pt idx="929">
                  <c:v>145.91998290999999</c:v>
                </c:pt>
                <c:pt idx="930">
                  <c:v>145.90002442000002</c:v>
                </c:pt>
                <c:pt idx="931">
                  <c:v>145.88000488</c:v>
                </c:pt>
                <c:pt idx="932">
                  <c:v>145.86001586999998</c:v>
                </c:pt>
                <c:pt idx="933">
                  <c:v>145.85000610000003</c:v>
                </c:pt>
                <c:pt idx="934">
                  <c:v>145.81997681000001</c:v>
                </c:pt>
                <c:pt idx="935">
                  <c:v>145.80999756</c:v>
                </c:pt>
                <c:pt idx="936">
                  <c:v>145.79000855000004</c:v>
                </c:pt>
                <c:pt idx="937">
                  <c:v>145.76998900999996</c:v>
                </c:pt>
                <c:pt idx="938">
                  <c:v>145.75</c:v>
                </c:pt>
                <c:pt idx="939">
                  <c:v>145.73999024000005</c:v>
                </c:pt>
                <c:pt idx="940">
                  <c:v>145.71997069999998</c:v>
                </c:pt>
                <c:pt idx="941">
                  <c:v>145.70001221000001</c:v>
                </c:pt>
                <c:pt idx="942">
                  <c:v>145.67999266999999</c:v>
                </c:pt>
                <c:pt idx="943">
                  <c:v>145.67001341999998</c:v>
                </c:pt>
                <c:pt idx="944">
                  <c:v>145.64001464999996</c:v>
                </c:pt>
                <c:pt idx="945">
                  <c:v>145.61999510999999</c:v>
                </c:pt>
                <c:pt idx="946">
                  <c:v>145.60000610000003</c:v>
                </c:pt>
                <c:pt idx="947">
                  <c:v>145.58001709000001</c:v>
                </c:pt>
                <c:pt idx="948">
                  <c:v>145.57000731999995</c:v>
                </c:pt>
                <c:pt idx="949">
                  <c:v>145.54000853999997</c:v>
                </c:pt>
                <c:pt idx="950">
                  <c:v>145.51998900999996</c:v>
                </c:pt>
                <c:pt idx="951">
                  <c:v>145.51000976</c:v>
                </c:pt>
                <c:pt idx="952">
                  <c:v>145.49002075999999</c:v>
                </c:pt>
                <c:pt idx="953">
                  <c:v>145.47000122000003</c:v>
                </c:pt>
                <c:pt idx="954">
                  <c:v>145.45001221000001</c:v>
                </c:pt>
                <c:pt idx="955">
                  <c:v>145.42999268</c:v>
                </c:pt>
                <c:pt idx="956">
                  <c:v>145.41000366000003</c:v>
                </c:pt>
                <c:pt idx="957">
                  <c:v>145.38998413000002</c:v>
                </c:pt>
                <c:pt idx="958">
                  <c:v>145.36999512</c:v>
                </c:pt>
                <c:pt idx="959">
                  <c:v>145.35000609999997</c:v>
                </c:pt>
                <c:pt idx="960">
                  <c:v>145.33001707999995</c:v>
                </c:pt>
                <c:pt idx="961">
                  <c:v>145.30999756</c:v>
                </c:pt>
                <c:pt idx="962">
                  <c:v>145.29000853999997</c:v>
                </c:pt>
                <c:pt idx="963">
                  <c:v>145.25997925000001</c:v>
                </c:pt>
                <c:pt idx="964">
                  <c:v>145.24996948</c:v>
                </c:pt>
                <c:pt idx="965">
                  <c:v>145.23001099000004</c:v>
                </c:pt>
                <c:pt idx="966">
                  <c:v>145.20999146000008</c:v>
                </c:pt>
                <c:pt idx="967">
                  <c:v>145.17999268</c:v>
                </c:pt>
                <c:pt idx="968">
                  <c:v>145.16003418000003</c:v>
                </c:pt>
                <c:pt idx="969">
                  <c:v>145.14001463999995</c:v>
                </c:pt>
                <c:pt idx="970">
                  <c:v>145.11999512</c:v>
                </c:pt>
                <c:pt idx="971">
                  <c:v>145.09997559000004</c:v>
                </c:pt>
                <c:pt idx="972">
                  <c:v>145.07003784999995</c:v>
                </c:pt>
                <c:pt idx="973">
                  <c:v>145.06002808000005</c:v>
                </c:pt>
                <c:pt idx="974">
                  <c:v>145.02999877999997</c:v>
                </c:pt>
                <c:pt idx="975">
                  <c:v>145.01000976</c:v>
                </c:pt>
                <c:pt idx="976">
                  <c:v>144.98999024000005</c:v>
                </c:pt>
                <c:pt idx="977">
                  <c:v>144.95999145999997</c:v>
                </c:pt>
                <c:pt idx="978">
                  <c:v>144.93997192000006</c:v>
                </c:pt>
                <c:pt idx="979">
                  <c:v>144.92001342999998</c:v>
                </c:pt>
                <c:pt idx="980">
                  <c:v>144.89001465000001</c:v>
                </c:pt>
                <c:pt idx="981">
                  <c:v>144.87002563999994</c:v>
                </c:pt>
                <c:pt idx="982">
                  <c:v>144.85000611000004</c:v>
                </c:pt>
                <c:pt idx="983">
                  <c:v>144.82000731999995</c:v>
                </c:pt>
                <c:pt idx="984">
                  <c:v>144.80999756</c:v>
                </c:pt>
                <c:pt idx="985">
                  <c:v>144.77999877999997</c:v>
                </c:pt>
                <c:pt idx="986">
                  <c:v>144.76000976</c:v>
                </c:pt>
                <c:pt idx="987">
                  <c:v>144.73001099000004</c:v>
                </c:pt>
                <c:pt idx="988">
                  <c:v>144.70999146000003</c:v>
                </c:pt>
                <c:pt idx="989">
                  <c:v>144.67999268000005</c:v>
                </c:pt>
                <c:pt idx="990">
                  <c:v>144.66000365999997</c:v>
                </c:pt>
                <c:pt idx="991">
                  <c:v>144.63000488000006</c:v>
                </c:pt>
                <c:pt idx="992">
                  <c:v>144.60998534999999</c:v>
                </c:pt>
                <c:pt idx="993">
                  <c:v>144.58999633999997</c:v>
                </c:pt>
                <c:pt idx="994">
                  <c:v>144.55999756</c:v>
                </c:pt>
                <c:pt idx="995">
                  <c:v>144.54000853999992</c:v>
                </c:pt>
                <c:pt idx="996">
                  <c:v>144.51000977000001</c:v>
                </c:pt>
                <c:pt idx="997">
                  <c:v>144.48001098999998</c:v>
                </c:pt>
                <c:pt idx="998">
                  <c:v>144.46002197000001</c:v>
                </c:pt>
                <c:pt idx="999">
                  <c:v>144.43002318999993</c:v>
                </c:pt>
                <c:pt idx="1000">
                  <c:v>144.40002442000002</c:v>
                </c:pt>
                <c:pt idx="1001">
                  <c:v>144.3699646</c:v>
                </c:pt>
                <c:pt idx="1002">
                  <c:v>144.34997559000004</c:v>
                </c:pt>
                <c:pt idx="1003">
                  <c:v>144.31997681000001</c:v>
                </c:pt>
                <c:pt idx="1004">
                  <c:v>144.29998779000005</c:v>
                </c:pt>
                <c:pt idx="1005">
                  <c:v>144.26000977000001</c:v>
                </c:pt>
                <c:pt idx="1006">
                  <c:v>144.24002074999993</c:v>
                </c:pt>
                <c:pt idx="1007">
                  <c:v>144.21002197000001</c:v>
                </c:pt>
                <c:pt idx="1008">
                  <c:v>144.18002319999999</c:v>
                </c:pt>
                <c:pt idx="1009">
                  <c:v>144.14999389000002</c:v>
                </c:pt>
                <c:pt idx="1010">
                  <c:v>144.13000488</c:v>
                </c:pt>
                <c:pt idx="1011">
                  <c:v>144.08999633999997</c:v>
                </c:pt>
                <c:pt idx="1012">
                  <c:v>144.06002808</c:v>
                </c:pt>
                <c:pt idx="1013">
                  <c:v>144.03002929999997</c:v>
                </c:pt>
                <c:pt idx="1014">
                  <c:v>143.99996949000007</c:v>
                </c:pt>
                <c:pt idx="1015">
                  <c:v>143.98001098999998</c:v>
                </c:pt>
                <c:pt idx="1016">
                  <c:v>143.95001220999995</c:v>
                </c:pt>
                <c:pt idx="1017">
                  <c:v>143.91003418000003</c:v>
                </c:pt>
                <c:pt idx="1018">
                  <c:v>143.87997436000001</c:v>
                </c:pt>
                <c:pt idx="1019">
                  <c:v>143.85000610000003</c:v>
                </c:pt>
                <c:pt idx="1020">
                  <c:v>143.82000732</c:v>
                </c:pt>
                <c:pt idx="1021">
                  <c:v>143.78997801999998</c:v>
                </c:pt>
                <c:pt idx="1022">
                  <c:v>143.75997925000007</c:v>
                </c:pt>
                <c:pt idx="1023">
                  <c:v>143.72000122000003</c:v>
                </c:pt>
                <c:pt idx="1024">
                  <c:v>143.69003295999994</c:v>
                </c:pt>
                <c:pt idx="1025">
                  <c:v>143.65997315000004</c:v>
                </c:pt>
                <c:pt idx="1026">
                  <c:v>143.63000488</c:v>
                </c:pt>
                <c:pt idx="1027">
                  <c:v>143.60003661999997</c:v>
                </c:pt>
                <c:pt idx="1028">
                  <c:v>143.55999756000006</c:v>
                </c:pt>
                <c:pt idx="1029">
                  <c:v>143.52999878000003</c:v>
                </c:pt>
                <c:pt idx="1030">
                  <c:v>143.49002075999999</c:v>
                </c:pt>
                <c:pt idx="1031">
                  <c:v>143.45999145000002</c:v>
                </c:pt>
                <c:pt idx="1032">
                  <c:v>143.43002319999999</c:v>
                </c:pt>
                <c:pt idx="1033">
                  <c:v>143.38998412999996</c:v>
                </c:pt>
                <c:pt idx="1034">
                  <c:v>143.35000611000004</c:v>
                </c:pt>
                <c:pt idx="1035">
                  <c:v>143.32000733000001</c:v>
                </c:pt>
                <c:pt idx="1036">
                  <c:v>143.27996826999998</c:v>
                </c:pt>
                <c:pt idx="1037">
                  <c:v>143.24999999999994</c:v>
                </c:pt>
                <c:pt idx="1038">
                  <c:v>143.21002198000002</c:v>
                </c:pt>
                <c:pt idx="1039">
                  <c:v>143.17999268</c:v>
                </c:pt>
                <c:pt idx="1040">
                  <c:v>143.14001464999996</c:v>
                </c:pt>
                <c:pt idx="1041">
                  <c:v>143.10998536000005</c:v>
                </c:pt>
                <c:pt idx="1042">
                  <c:v>143.07000733000001</c:v>
                </c:pt>
                <c:pt idx="1043">
                  <c:v>143.02996826999998</c:v>
                </c:pt>
                <c:pt idx="1044">
                  <c:v>142.99002074999993</c:v>
                </c:pt>
                <c:pt idx="1045">
                  <c:v>142.95999146000003</c:v>
                </c:pt>
                <c:pt idx="1046">
                  <c:v>142.92001342999998</c:v>
                </c:pt>
                <c:pt idx="1047">
                  <c:v>142.88998412999996</c:v>
                </c:pt>
                <c:pt idx="1048">
                  <c:v>142.83999633999997</c:v>
                </c:pt>
                <c:pt idx="1049">
                  <c:v>142.80996704000006</c:v>
                </c:pt>
                <c:pt idx="1050">
                  <c:v>142.77001953000001</c:v>
                </c:pt>
                <c:pt idx="1051">
                  <c:v>142.72998046999999</c:v>
                </c:pt>
                <c:pt idx="1052">
                  <c:v>142.69000244000006</c:v>
                </c:pt>
                <c:pt idx="1053">
                  <c:v>142.65002442000002</c:v>
                </c:pt>
                <c:pt idx="1054">
                  <c:v>142.60998534999999</c:v>
                </c:pt>
                <c:pt idx="1055">
                  <c:v>142.56997681000001</c:v>
                </c:pt>
                <c:pt idx="1056">
                  <c:v>142.52999877999997</c:v>
                </c:pt>
                <c:pt idx="1057">
                  <c:v>142.48999023000005</c:v>
                </c:pt>
                <c:pt idx="1058">
                  <c:v>142.45001221000001</c:v>
                </c:pt>
                <c:pt idx="1059">
                  <c:v>142.40997313999998</c:v>
                </c:pt>
                <c:pt idx="1060">
                  <c:v>142.37002562999993</c:v>
                </c:pt>
                <c:pt idx="1061">
                  <c:v>142.32998657000007</c:v>
                </c:pt>
                <c:pt idx="1062">
                  <c:v>142.29003907000003</c:v>
                </c:pt>
                <c:pt idx="1063">
                  <c:v>142.25</c:v>
                </c:pt>
                <c:pt idx="1064">
                  <c:v>142.19998168999996</c:v>
                </c:pt>
                <c:pt idx="1065">
                  <c:v>142.16000366999998</c:v>
                </c:pt>
                <c:pt idx="1066">
                  <c:v>142.11999512000006</c:v>
                </c:pt>
                <c:pt idx="1067">
                  <c:v>142.07003784</c:v>
                </c:pt>
                <c:pt idx="1068">
                  <c:v>142.04000853999997</c:v>
                </c:pt>
                <c:pt idx="1069">
                  <c:v>141.98999024</c:v>
                </c:pt>
                <c:pt idx="1070">
                  <c:v>141.95001220999995</c:v>
                </c:pt>
                <c:pt idx="1071">
                  <c:v>141.89999389000002</c:v>
                </c:pt>
                <c:pt idx="1072">
                  <c:v>141.86001587000004</c:v>
                </c:pt>
                <c:pt idx="1073">
                  <c:v>141.80999756</c:v>
                </c:pt>
                <c:pt idx="1074">
                  <c:v>141.76998901000002</c:v>
                </c:pt>
                <c:pt idx="1075">
                  <c:v>141.72003173999997</c:v>
                </c:pt>
                <c:pt idx="1076">
                  <c:v>141.67001342999993</c:v>
                </c:pt>
                <c:pt idx="1077">
                  <c:v>141.62997437000007</c:v>
                </c:pt>
                <c:pt idx="1078">
                  <c:v>141.59002685000002</c:v>
                </c:pt>
                <c:pt idx="1079">
                  <c:v>141.52999877999997</c:v>
                </c:pt>
                <c:pt idx="1080">
                  <c:v>141.48999024</c:v>
                </c:pt>
                <c:pt idx="1081">
                  <c:v>141.44000243999994</c:v>
                </c:pt>
                <c:pt idx="1082">
                  <c:v>141.39999388999996</c:v>
                </c:pt>
                <c:pt idx="1083">
                  <c:v>141.33996582000003</c:v>
                </c:pt>
                <c:pt idx="1084">
                  <c:v>141.29000854000003</c:v>
                </c:pt>
                <c:pt idx="1085">
                  <c:v>141.25</c:v>
                </c:pt>
                <c:pt idx="1086">
                  <c:v>141.19998168999996</c:v>
                </c:pt>
                <c:pt idx="1087">
                  <c:v>141.15002440999996</c:v>
                </c:pt>
                <c:pt idx="1088">
                  <c:v>141.10000609999992</c:v>
                </c:pt>
                <c:pt idx="1089">
                  <c:v>141.04998779000005</c:v>
                </c:pt>
                <c:pt idx="1090">
                  <c:v>141.00997924000001</c:v>
                </c:pt>
                <c:pt idx="1091">
                  <c:v>140.96002197000001</c:v>
                </c:pt>
                <c:pt idx="1092">
                  <c:v>140.91000366000003</c:v>
                </c:pt>
                <c:pt idx="1093">
                  <c:v>140.85998534999999</c:v>
                </c:pt>
                <c:pt idx="1094">
                  <c:v>140.81002807999994</c:v>
                </c:pt>
                <c:pt idx="1095">
                  <c:v>140.76000975999995</c:v>
                </c:pt>
                <c:pt idx="1096">
                  <c:v>140.70999145000002</c:v>
                </c:pt>
                <c:pt idx="1097">
                  <c:v>140.65997315000004</c:v>
                </c:pt>
                <c:pt idx="1098">
                  <c:v>140.61001587000004</c:v>
                </c:pt>
                <c:pt idx="1099">
                  <c:v>140.55999756</c:v>
                </c:pt>
                <c:pt idx="1100">
                  <c:v>140.50997924000001</c:v>
                </c:pt>
                <c:pt idx="1101">
                  <c:v>140.45999145999997</c:v>
                </c:pt>
                <c:pt idx="1102">
                  <c:v>140.40002440999996</c:v>
                </c:pt>
                <c:pt idx="1103">
                  <c:v>140.35000609999992</c:v>
                </c:pt>
                <c:pt idx="1104">
                  <c:v>140.29998780000005</c:v>
                </c:pt>
                <c:pt idx="1105">
                  <c:v>140.23995971000005</c:v>
                </c:pt>
                <c:pt idx="1106">
                  <c:v>140.19003294999999</c:v>
                </c:pt>
                <c:pt idx="1107">
                  <c:v>140.14001465000001</c:v>
                </c:pt>
                <c:pt idx="1108">
                  <c:v>140.08999633999997</c:v>
                </c:pt>
                <c:pt idx="1109">
                  <c:v>140.02996826999998</c:v>
                </c:pt>
                <c:pt idx="1110">
                  <c:v>139.97998046999999</c:v>
                </c:pt>
                <c:pt idx="1111">
                  <c:v>139.92001342999998</c:v>
                </c:pt>
                <c:pt idx="1112">
                  <c:v>139.86999510999993</c:v>
                </c:pt>
                <c:pt idx="1113">
                  <c:v>139.82000733000007</c:v>
                </c:pt>
                <c:pt idx="1114">
                  <c:v>139.75997925000001</c:v>
                </c:pt>
                <c:pt idx="1115">
                  <c:v>139.70004273000001</c:v>
                </c:pt>
                <c:pt idx="1116">
                  <c:v>139.65002441000001</c:v>
                </c:pt>
                <c:pt idx="1117">
                  <c:v>139.58999634000003</c:v>
                </c:pt>
                <c:pt idx="1118">
                  <c:v>139.53997801999998</c:v>
                </c:pt>
                <c:pt idx="1119">
                  <c:v>139.47998046999999</c:v>
                </c:pt>
                <c:pt idx="1120">
                  <c:v>139.41998290999999</c:v>
                </c:pt>
                <c:pt idx="1121">
                  <c:v>139.37002562999993</c:v>
                </c:pt>
                <c:pt idx="1122">
                  <c:v>139.30999755999994</c:v>
                </c:pt>
                <c:pt idx="1123">
                  <c:v>139.25000000000006</c:v>
                </c:pt>
                <c:pt idx="1124">
                  <c:v>139.18997192000006</c:v>
                </c:pt>
                <c:pt idx="1125">
                  <c:v>139.13998413000002</c:v>
                </c:pt>
                <c:pt idx="1126">
                  <c:v>139.08001709000001</c:v>
                </c:pt>
                <c:pt idx="1127">
                  <c:v>139.03002930000002</c:v>
                </c:pt>
                <c:pt idx="1128">
                  <c:v>138.95999145000002</c:v>
                </c:pt>
                <c:pt idx="1129">
                  <c:v>138.91000365999997</c:v>
                </c:pt>
                <c:pt idx="1130">
                  <c:v>138.84997557999998</c:v>
                </c:pt>
                <c:pt idx="1131">
                  <c:v>138.78997802999999</c:v>
                </c:pt>
                <c:pt idx="1132">
                  <c:v>138.73004150999998</c:v>
                </c:pt>
                <c:pt idx="1133">
                  <c:v>138.67001342999998</c:v>
                </c:pt>
                <c:pt idx="1134">
                  <c:v>138.61999510999993</c:v>
                </c:pt>
                <c:pt idx="1135">
                  <c:v>138.55999756000006</c:v>
                </c:pt>
                <c:pt idx="1136">
                  <c:v>138.50000000000006</c:v>
                </c:pt>
                <c:pt idx="1137">
                  <c:v>138.42999268000005</c:v>
                </c:pt>
                <c:pt idx="1138">
                  <c:v>138.37002564000005</c:v>
                </c:pt>
                <c:pt idx="1139">
                  <c:v>138.31002806999999</c:v>
                </c:pt>
                <c:pt idx="1140">
                  <c:v>138.25</c:v>
                </c:pt>
                <c:pt idx="1141">
                  <c:v>138.19000244</c:v>
                </c:pt>
                <c:pt idx="1142">
                  <c:v>138.13000488</c:v>
                </c:pt>
                <c:pt idx="1143">
                  <c:v>138.06997681000001</c:v>
                </c:pt>
                <c:pt idx="1144">
                  <c:v>137.99996948</c:v>
                </c:pt>
                <c:pt idx="1145">
                  <c:v>137.94998168999996</c:v>
                </c:pt>
                <c:pt idx="1146">
                  <c:v>137.88003539999994</c:v>
                </c:pt>
                <c:pt idx="1147">
                  <c:v>137.82000732999995</c:v>
                </c:pt>
                <c:pt idx="1148">
                  <c:v>137.76000975999995</c:v>
                </c:pt>
                <c:pt idx="1149">
                  <c:v>137.69000245000007</c:v>
                </c:pt>
                <c:pt idx="1150">
                  <c:v>137.63998414000008</c:v>
                </c:pt>
                <c:pt idx="1151">
                  <c:v>137.57998657000002</c:v>
                </c:pt>
                <c:pt idx="1152">
                  <c:v>137.50997924000001</c:v>
                </c:pt>
                <c:pt idx="1153">
                  <c:v>137.4500122</c:v>
                </c:pt>
                <c:pt idx="1154">
                  <c:v>137.38000488</c:v>
                </c:pt>
                <c:pt idx="1155">
                  <c:v>137.32000733000007</c:v>
                </c:pt>
                <c:pt idx="1156">
                  <c:v>137.26000976</c:v>
                </c:pt>
                <c:pt idx="1157">
                  <c:v>137.19000243999994</c:v>
                </c:pt>
                <c:pt idx="1158">
                  <c:v>137.13000488</c:v>
                </c:pt>
                <c:pt idx="1159">
                  <c:v>137.05999755999994</c:v>
                </c:pt>
                <c:pt idx="1160">
                  <c:v>136.99005126999998</c:v>
                </c:pt>
                <c:pt idx="1161">
                  <c:v>136.92999267999994</c:v>
                </c:pt>
                <c:pt idx="1162">
                  <c:v>136.86999512</c:v>
                </c:pt>
                <c:pt idx="1163">
                  <c:v>136.79998778999993</c:v>
                </c:pt>
                <c:pt idx="1164">
                  <c:v>136.73999024000011</c:v>
                </c:pt>
                <c:pt idx="1165">
                  <c:v>136.66998291000004</c:v>
                </c:pt>
                <c:pt idx="1166">
                  <c:v>136.6099853500001</c:v>
                </c:pt>
                <c:pt idx="1167">
                  <c:v>136.53997803000004</c:v>
                </c:pt>
                <c:pt idx="1168">
                  <c:v>136.47003173999997</c:v>
                </c:pt>
                <c:pt idx="1169">
                  <c:v>136.41003418000003</c:v>
                </c:pt>
                <c:pt idx="1170">
                  <c:v>136.35003661999997</c:v>
                </c:pt>
                <c:pt idx="1171">
                  <c:v>136.28002930000002</c:v>
                </c:pt>
                <c:pt idx="1172">
                  <c:v>136.21002196999996</c:v>
                </c:pt>
                <c:pt idx="1173">
                  <c:v>136.14001464</c:v>
                </c:pt>
                <c:pt idx="1174">
                  <c:v>136.08001708999996</c:v>
                </c:pt>
                <c:pt idx="1175">
                  <c:v>136.01000977000001</c:v>
                </c:pt>
                <c:pt idx="1176">
                  <c:v>135.94995116999996</c:v>
                </c:pt>
                <c:pt idx="1177">
                  <c:v>135.87994384000001</c:v>
                </c:pt>
                <c:pt idx="1178">
                  <c:v>135.80999755999994</c:v>
                </c:pt>
                <c:pt idx="1179">
                  <c:v>135.73999024</c:v>
                </c:pt>
                <c:pt idx="1180">
                  <c:v>135.69000243999994</c:v>
                </c:pt>
                <c:pt idx="1181">
                  <c:v>135.61999512</c:v>
                </c:pt>
                <c:pt idx="1182">
                  <c:v>135.54998780000005</c:v>
                </c:pt>
                <c:pt idx="1183">
                  <c:v>135.4799804700001</c:v>
                </c:pt>
                <c:pt idx="1184">
                  <c:v>135.40997314000003</c:v>
                </c:pt>
                <c:pt idx="1185">
                  <c:v>135.33996582000009</c:v>
                </c:pt>
                <c:pt idx="1186">
                  <c:v>135.28997802000004</c:v>
                </c:pt>
                <c:pt idx="1187">
                  <c:v>135.22003172999996</c:v>
                </c:pt>
                <c:pt idx="1188">
                  <c:v>135.15002442000002</c:v>
                </c:pt>
                <c:pt idx="1189">
                  <c:v>135.09002685999997</c:v>
                </c:pt>
                <c:pt idx="1190">
                  <c:v>135.02001953000001</c:v>
                </c:pt>
                <c:pt idx="1191">
                  <c:v>134.95001220999995</c:v>
                </c:pt>
                <c:pt idx="1192">
                  <c:v>134.88000489000001</c:v>
                </c:pt>
                <c:pt idx="1193">
                  <c:v>134.80999755999994</c:v>
                </c:pt>
                <c:pt idx="1194">
                  <c:v>134.75</c:v>
                </c:pt>
                <c:pt idx="1195">
                  <c:v>134.67999267999994</c:v>
                </c:pt>
                <c:pt idx="1196">
                  <c:v>134.61004638999998</c:v>
                </c:pt>
                <c:pt idx="1197">
                  <c:v>134.54003905999991</c:v>
                </c:pt>
                <c:pt idx="1198">
                  <c:v>134.48004149999997</c:v>
                </c:pt>
                <c:pt idx="1199">
                  <c:v>134.41003417999991</c:v>
                </c:pt>
                <c:pt idx="1200">
                  <c:v>134.34002686000008</c:v>
                </c:pt>
                <c:pt idx="1201">
                  <c:v>134.27001953000001</c:v>
                </c:pt>
                <c:pt idx="1202">
                  <c:v>134.21002197000007</c:v>
                </c:pt>
                <c:pt idx="1203">
                  <c:v>134.14001465000001</c:v>
                </c:pt>
                <c:pt idx="1204">
                  <c:v>134.07000733000007</c:v>
                </c:pt>
                <c:pt idx="1205">
                  <c:v>134.00994873000002</c:v>
                </c:pt>
                <c:pt idx="1206">
                  <c:v>133.94000244000006</c:v>
                </c:pt>
                <c:pt idx="1207">
                  <c:v>133.86999512</c:v>
                </c:pt>
                <c:pt idx="1208">
                  <c:v>133.80999756000006</c:v>
                </c:pt>
                <c:pt idx="1209">
                  <c:v>133.73999024</c:v>
                </c:pt>
                <c:pt idx="1210">
                  <c:v>133.66998291000004</c:v>
                </c:pt>
                <c:pt idx="1211">
                  <c:v>133.60998536</c:v>
                </c:pt>
                <c:pt idx="1212">
                  <c:v>133.53997803000004</c:v>
                </c:pt>
                <c:pt idx="1213">
                  <c:v>133.46997069999998</c:v>
                </c:pt>
                <c:pt idx="1214">
                  <c:v>133.40997314000003</c:v>
                </c:pt>
                <c:pt idx="1215">
                  <c:v>133.33996581999997</c:v>
                </c:pt>
                <c:pt idx="1216">
                  <c:v>133.27996826000003</c:v>
                </c:pt>
                <c:pt idx="1217">
                  <c:v>133.20996092999997</c:v>
                </c:pt>
                <c:pt idx="1218">
                  <c:v>133.14001465000001</c:v>
                </c:pt>
                <c:pt idx="1219">
                  <c:v>133.07995604999996</c:v>
                </c:pt>
                <c:pt idx="1220">
                  <c:v>133.01000976</c:v>
                </c:pt>
                <c:pt idx="1221">
                  <c:v>132.94000243999994</c:v>
                </c:pt>
                <c:pt idx="1222">
                  <c:v>132.88000489000001</c:v>
                </c:pt>
                <c:pt idx="1223">
                  <c:v>132.80999755999994</c:v>
                </c:pt>
                <c:pt idx="1224">
                  <c:v>132.75</c:v>
                </c:pt>
                <c:pt idx="1225">
                  <c:v>132.67999268000005</c:v>
                </c:pt>
                <c:pt idx="1226">
                  <c:v>132.61999512</c:v>
                </c:pt>
                <c:pt idx="1227">
                  <c:v>132.54998779000005</c:v>
                </c:pt>
                <c:pt idx="1228">
                  <c:v>132.47998045999998</c:v>
                </c:pt>
                <c:pt idx="1229">
                  <c:v>132.41998291000004</c:v>
                </c:pt>
                <c:pt idx="1230">
                  <c:v>132.35998534999999</c:v>
                </c:pt>
                <c:pt idx="1231">
                  <c:v>132.29003906000003</c:v>
                </c:pt>
                <c:pt idx="1232">
                  <c:v>132.23004149999997</c:v>
                </c:pt>
                <c:pt idx="1233">
                  <c:v>132.16003418000003</c:v>
                </c:pt>
                <c:pt idx="1234">
                  <c:v>132.10003661999997</c:v>
                </c:pt>
                <c:pt idx="1235">
                  <c:v>132.03002929000002</c:v>
                </c:pt>
                <c:pt idx="1236">
                  <c:v>131.96002197999996</c:v>
                </c:pt>
                <c:pt idx="1237">
                  <c:v>131.90002442000002</c:v>
                </c:pt>
                <c:pt idx="1238">
                  <c:v>131.83996581999997</c:v>
                </c:pt>
                <c:pt idx="1239">
                  <c:v>131.76995849000002</c:v>
                </c:pt>
                <c:pt idx="1240">
                  <c:v>131.70996093999997</c:v>
                </c:pt>
                <c:pt idx="1241">
                  <c:v>131.63995362000003</c:v>
                </c:pt>
                <c:pt idx="1242">
                  <c:v>131.57995605999997</c:v>
                </c:pt>
                <c:pt idx="1243">
                  <c:v>131.51000977000001</c:v>
                </c:pt>
                <c:pt idx="1244">
                  <c:v>131.45001220999995</c:v>
                </c:pt>
                <c:pt idx="1245">
                  <c:v>131.39001465000001</c:v>
                </c:pt>
                <c:pt idx="1246">
                  <c:v>131.33001708999996</c:v>
                </c:pt>
                <c:pt idx="1247">
                  <c:v>131.26000977000001</c:v>
                </c:pt>
                <c:pt idx="1248">
                  <c:v>131.19000243999994</c:v>
                </c:pt>
                <c:pt idx="1249">
                  <c:v>131.13000488</c:v>
                </c:pt>
                <c:pt idx="1250">
                  <c:v>131.07000733000007</c:v>
                </c:pt>
                <c:pt idx="1251">
                  <c:v>131.01000977000001</c:v>
                </c:pt>
                <c:pt idx="1252">
                  <c:v>130.94000244000006</c:v>
                </c:pt>
                <c:pt idx="1253">
                  <c:v>130.86999512</c:v>
                </c:pt>
                <c:pt idx="1254">
                  <c:v>130.80999756000006</c:v>
                </c:pt>
                <c:pt idx="1255">
                  <c:v>130.74005126999998</c:v>
                </c:pt>
                <c:pt idx="1256">
                  <c:v>130.69000244000006</c:v>
                </c:pt>
                <c:pt idx="1257">
                  <c:v>130.62005615999999</c:v>
                </c:pt>
                <c:pt idx="1258">
                  <c:v>130.55004883000004</c:v>
                </c:pt>
                <c:pt idx="1259">
                  <c:v>130.5</c:v>
                </c:pt>
                <c:pt idx="1260">
                  <c:v>130.42999268000005</c:v>
                </c:pt>
                <c:pt idx="1261">
                  <c:v>130.36999512</c:v>
                </c:pt>
                <c:pt idx="1262">
                  <c:v>130.29998779000005</c:v>
                </c:pt>
                <c:pt idx="1263">
                  <c:v>130.23999022999999</c:v>
                </c:pt>
                <c:pt idx="1264">
                  <c:v>130.17999266999993</c:v>
                </c:pt>
                <c:pt idx="1265">
                  <c:v>130.10998534999999</c:v>
                </c:pt>
                <c:pt idx="1266">
                  <c:v>130.04998779000005</c:v>
                </c:pt>
                <c:pt idx="1267">
                  <c:v>129.98999024</c:v>
                </c:pt>
                <c:pt idx="1268">
                  <c:v>129.92999267999994</c:v>
                </c:pt>
                <c:pt idx="1269">
                  <c:v>129.85998534999999</c:v>
                </c:pt>
                <c:pt idx="1270">
                  <c:v>129.79998778999993</c:v>
                </c:pt>
                <c:pt idx="1271">
                  <c:v>129.74005126999998</c:v>
                </c:pt>
                <c:pt idx="1272">
                  <c:v>129.67999266999993</c:v>
                </c:pt>
                <c:pt idx="1273">
                  <c:v>129.60998534999999</c:v>
                </c:pt>
                <c:pt idx="1274">
                  <c:v>129.55999755999994</c:v>
                </c:pt>
                <c:pt idx="1275">
                  <c:v>129.48999024</c:v>
                </c:pt>
                <c:pt idx="1276">
                  <c:v>129.42999267999994</c:v>
                </c:pt>
                <c:pt idx="1277">
                  <c:v>129.35998534999999</c:v>
                </c:pt>
                <c:pt idx="1278">
                  <c:v>129.30999755999994</c:v>
                </c:pt>
                <c:pt idx="1279">
                  <c:v>129.23999024000011</c:v>
                </c:pt>
                <c:pt idx="1280">
                  <c:v>129.17999268000005</c:v>
                </c:pt>
                <c:pt idx="1281">
                  <c:v>129.11999512</c:v>
                </c:pt>
                <c:pt idx="1282">
                  <c:v>129.05999756000006</c:v>
                </c:pt>
                <c:pt idx="1283">
                  <c:v>128.98999022999999</c:v>
                </c:pt>
                <c:pt idx="1284">
                  <c:v>128.92999267000005</c:v>
                </c:pt>
                <c:pt idx="1285">
                  <c:v>128.86999510999999</c:v>
                </c:pt>
                <c:pt idx="1286">
                  <c:v>128.80004882000003</c:v>
                </c:pt>
                <c:pt idx="1287">
                  <c:v>128.75</c:v>
                </c:pt>
                <c:pt idx="1288">
                  <c:v>128.67999268000005</c:v>
                </c:pt>
                <c:pt idx="1289">
                  <c:v>128.61999512</c:v>
                </c:pt>
                <c:pt idx="1290">
                  <c:v>128.55999756000006</c:v>
                </c:pt>
                <c:pt idx="1291">
                  <c:v>128.5</c:v>
                </c:pt>
                <c:pt idx="1292">
                  <c:v>128.44000244000006</c:v>
                </c:pt>
                <c:pt idx="1293">
                  <c:v>128.38000488</c:v>
                </c:pt>
                <c:pt idx="1294">
                  <c:v>128.30999755999994</c:v>
                </c:pt>
                <c:pt idx="1295">
                  <c:v>128.26000977000001</c:v>
                </c:pt>
                <c:pt idx="1296">
                  <c:v>128.19000243999994</c:v>
                </c:pt>
                <c:pt idx="1297">
                  <c:v>128.13000488</c:v>
                </c:pt>
                <c:pt idx="1298">
                  <c:v>128.05999755999994</c:v>
                </c:pt>
                <c:pt idx="1299">
                  <c:v>128.00994873000002</c:v>
                </c:pt>
                <c:pt idx="1300">
                  <c:v>127.94000244999995</c:v>
                </c:pt>
                <c:pt idx="1301">
                  <c:v>127.88995362000003</c:v>
                </c:pt>
                <c:pt idx="1302">
                  <c:v>127.82000732999995</c:v>
                </c:pt>
                <c:pt idx="1303">
                  <c:v>127.76000977000001</c:v>
                </c:pt>
                <c:pt idx="1304">
                  <c:v>127.71002197999996</c:v>
                </c:pt>
                <c:pt idx="1305">
                  <c:v>127.64001465000001</c:v>
                </c:pt>
                <c:pt idx="1306">
                  <c:v>127.59002685999997</c:v>
                </c:pt>
                <c:pt idx="1307">
                  <c:v>127.5200195299999</c:v>
                </c:pt>
                <c:pt idx="1308">
                  <c:v>127.46002196999996</c:v>
                </c:pt>
                <c:pt idx="1309">
                  <c:v>127.4000244099999</c:v>
                </c:pt>
                <c:pt idx="1310">
                  <c:v>127.34002684999996</c:v>
                </c:pt>
                <c:pt idx="1311">
                  <c:v>127.28997801999992</c:v>
                </c:pt>
                <c:pt idx="1312">
                  <c:v>127.21997070000009</c:v>
                </c:pt>
                <c:pt idx="1313">
                  <c:v>127.16998291000004</c:v>
                </c:pt>
                <c:pt idx="1314">
                  <c:v>127.1099853500001</c:v>
                </c:pt>
                <c:pt idx="1315">
                  <c:v>127.04998779000005</c:v>
                </c:pt>
                <c:pt idx="1316">
                  <c:v>126.98999022999999</c:v>
                </c:pt>
                <c:pt idx="1317">
                  <c:v>126.92999267000005</c:v>
                </c:pt>
                <c:pt idx="1318">
                  <c:v>126.86999510999999</c:v>
                </c:pt>
                <c:pt idx="1319">
                  <c:v>126.82000732000006</c:v>
                </c:pt>
                <c:pt idx="1320">
                  <c:v>126.75</c:v>
                </c:pt>
                <c:pt idx="1321">
                  <c:v>126.69000244000006</c:v>
                </c:pt>
                <c:pt idx="1322">
                  <c:v>126.63995362000003</c:v>
                </c:pt>
                <c:pt idx="1323">
                  <c:v>126.57000733000007</c:v>
                </c:pt>
                <c:pt idx="1324">
                  <c:v>126.52001953000001</c:v>
                </c:pt>
                <c:pt idx="1325">
                  <c:v>126.46002198000008</c:v>
                </c:pt>
                <c:pt idx="1326">
                  <c:v>126.40002442000002</c:v>
                </c:pt>
                <c:pt idx="1327">
                  <c:v>126.35003661999997</c:v>
                </c:pt>
                <c:pt idx="1328">
                  <c:v>126.28002930000002</c:v>
                </c:pt>
                <c:pt idx="1329">
                  <c:v>126.23004149999997</c:v>
                </c:pt>
                <c:pt idx="1330">
                  <c:v>126.17004394000003</c:v>
                </c:pt>
                <c:pt idx="1331">
                  <c:v>126.11999512</c:v>
                </c:pt>
                <c:pt idx="1332">
                  <c:v>126.05999756000006</c:v>
                </c:pt>
                <c:pt idx="1333">
                  <c:v>126</c:v>
                </c:pt>
                <c:pt idx="1334">
                  <c:v>125.95001221000007</c:v>
                </c:pt>
                <c:pt idx="1335">
                  <c:v>125.89001465000001</c:v>
                </c:pt>
                <c:pt idx="1336">
                  <c:v>125.83001708999996</c:v>
                </c:pt>
                <c:pt idx="1337">
                  <c:v>125.78002930000002</c:v>
                </c:pt>
                <c:pt idx="1338">
                  <c:v>125.72998046999999</c:v>
                </c:pt>
                <c:pt idx="1339">
                  <c:v>125.65997314000003</c:v>
                </c:pt>
                <c:pt idx="1340">
                  <c:v>125.60998534999999</c:v>
                </c:pt>
                <c:pt idx="1341">
                  <c:v>125.55999756000006</c:v>
                </c:pt>
                <c:pt idx="1342">
                  <c:v>125.5</c:v>
                </c:pt>
                <c:pt idx="1343">
                  <c:v>125.45001220999995</c:v>
                </c:pt>
                <c:pt idx="1344">
                  <c:v>125.39001465000001</c:v>
                </c:pt>
                <c:pt idx="1345">
                  <c:v>125.34002685999997</c:v>
                </c:pt>
                <c:pt idx="1346">
                  <c:v>125.28997803000004</c:v>
                </c:pt>
                <c:pt idx="1347">
                  <c:v>125.23999022999999</c:v>
                </c:pt>
                <c:pt idx="1348">
                  <c:v>125.16998291000004</c:v>
                </c:pt>
                <c:pt idx="1349">
                  <c:v>125.11999510999999</c:v>
                </c:pt>
                <c:pt idx="1350">
                  <c:v>125.07000731999995</c:v>
                </c:pt>
                <c:pt idx="1351">
                  <c:v>125.02001953000001</c:v>
                </c:pt>
                <c:pt idx="1352">
                  <c:v>124.96997069999998</c:v>
                </c:pt>
                <c:pt idx="1353">
                  <c:v>124.90997314000003</c:v>
                </c:pt>
                <c:pt idx="1354">
                  <c:v>124.85998534999999</c:v>
                </c:pt>
                <c:pt idx="1355">
                  <c:v>124.80999754999993</c:v>
                </c:pt>
                <c:pt idx="1356">
                  <c:v>124.76000976</c:v>
                </c:pt>
                <c:pt idx="1357">
                  <c:v>124.70001219999995</c:v>
                </c:pt>
                <c:pt idx="1358">
                  <c:v>124.64996337000002</c:v>
                </c:pt>
                <c:pt idx="1359">
                  <c:v>124.59997557999998</c:v>
                </c:pt>
                <c:pt idx="1360">
                  <c:v>124.54998779000005</c:v>
                </c:pt>
                <c:pt idx="1361">
                  <c:v>124.5</c:v>
                </c:pt>
                <c:pt idx="1362">
                  <c:v>124.45001219999995</c:v>
                </c:pt>
                <c:pt idx="1363">
                  <c:v>124.39996337000002</c:v>
                </c:pt>
                <c:pt idx="1364">
                  <c:v>124.34997557999998</c:v>
                </c:pt>
                <c:pt idx="1365">
                  <c:v>124.29998779000005</c:v>
                </c:pt>
                <c:pt idx="1366">
                  <c:v>124.25</c:v>
                </c:pt>
                <c:pt idx="1367">
                  <c:v>124.20001219999995</c:v>
                </c:pt>
                <c:pt idx="1368">
                  <c:v>124.15002441000001</c:v>
                </c:pt>
                <c:pt idx="1369">
                  <c:v>124.09997558999999</c:v>
                </c:pt>
                <c:pt idx="1370">
                  <c:v>124.03997802000004</c:v>
                </c:pt>
                <c:pt idx="1371">
                  <c:v>124</c:v>
                </c:pt>
                <c:pt idx="1372">
                  <c:v>123.95001219999995</c:v>
                </c:pt>
                <c:pt idx="1373">
                  <c:v>123.89996337000002</c:v>
                </c:pt>
                <c:pt idx="1374">
                  <c:v>123.84997557999998</c:v>
                </c:pt>
                <c:pt idx="1375">
                  <c:v>123.79998779000005</c:v>
                </c:pt>
                <c:pt idx="1376">
                  <c:v>123.75</c:v>
                </c:pt>
                <c:pt idx="1377">
                  <c:v>123.71002196999996</c:v>
                </c:pt>
                <c:pt idx="1378">
                  <c:v>123.65997314000003</c:v>
                </c:pt>
                <c:pt idx="1379">
                  <c:v>123.60998534999999</c:v>
                </c:pt>
                <c:pt idx="1380">
                  <c:v>123.57000731999995</c:v>
                </c:pt>
                <c:pt idx="1381">
                  <c:v>123.52001953000001</c:v>
                </c:pt>
                <c:pt idx="1382">
                  <c:v>123.46997069999998</c:v>
                </c:pt>
                <c:pt idx="1383">
                  <c:v>123.42999268000005</c:v>
                </c:pt>
                <c:pt idx="1384">
                  <c:v>123.38000488</c:v>
                </c:pt>
                <c:pt idx="1385">
                  <c:v>123.34002685999997</c:v>
                </c:pt>
                <c:pt idx="1386">
                  <c:v>123.29003907000003</c:v>
                </c:pt>
                <c:pt idx="1387">
                  <c:v>123.23999024</c:v>
                </c:pt>
                <c:pt idx="1388">
                  <c:v>123.20001220999995</c:v>
                </c:pt>
                <c:pt idx="1389">
                  <c:v>123.15002442000002</c:v>
                </c:pt>
                <c:pt idx="1390">
                  <c:v>123.10998536</c:v>
                </c:pt>
                <c:pt idx="1391">
                  <c:v>123.07000732000006</c:v>
                </c:pt>
                <c:pt idx="1392">
                  <c:v>123.02001953000001</c:v>
                </c:pt>
                <c:pt idx="1393">
                  <c:v>122.98004149999997</c:v>
                </c:pt>
                <c:pt idx="1394">
                  <c:v>122.94000244000006</c:v>
                </c:pt>
                <c:pt idx="1395">
                  <c:v>122.89001465000001</c:v>
                </c:pt>
                <c:pt idx="1396">
                  <c:v>122.85003661999997</c:v>
                </c:pt>
                <c:pt idx="1397">
                  <c:v>122.80004883000004</c:v>
                </c:pt>
                <c:pt idx="1398">
                  <c:v>122.76000977000001</c:v>
                </c:pt>
                <c:pt idx="1399">
                  <c:v>122.71002198000008</c:v>
                </c:pt>
                <c:pt idx="1400">
                  <c:v>122.67004395000004</c:v>
                </c:pt>
                <c:pt idx="1401">
                  <c:v>122.63995362000003</c:v>
                </c:pt>
                <c:pt idx="1402">
                  <c:v>122.58996582000009</c:v>
                </c:pt>
                <c:pt idx="1403">
                  <c:v>122.54998779000005</c:v>
                </c:pt>
                <c:pt idx="1404">
                  <c:v>122.51000976</c:v>
                </c:pt>
                <c:pt idx="1405">
                  <c:v>122.46997070000009</c:v>
                </c:pt>
                <c:pt idx="1406">
                  <c:v>122.41998291000004</c:v>
                </c:pt>
                <c:pt idx="1407">
                  <c:v>122.38000488</c:v>
                </c:pt>
                <c:pt idx="1408">
                  <c:v>122.33996582000009</c:v>
                </c:pt>
                <c:pt idx="1409">
                  <c:v>122.29998779000005</c:v>
                </c:pt>
                <c:pt idx="1410">
                  <c:v>122.26000977000001</c:v>
                </c:pt>
                <c:pt idx="1411">
                  <c:v>122.22003172999996</c:v>
                </c:pt>
                <c:pt idx="1412">
                  <c:v>122.17999266999993</c:v>
                </c:pt>
                <c:pt idx="1413">
                  <c:v>122.14001463999989</c:v>
                </c:pt>
                <c:pt idx="1414">
                  <c:v>122.09002684999996</c:v>
                </c:pt>
                <c:pt idx="1415">
                  <c:v>122.04998778999993</c:v>
                </c:pt>
                <c:pt idx="1416">
                  <c:v>122.0200195299999</c:v>
                </c:pt>
                <c:pt idx="1417">
                  <c:v>121.98004149999997</c:v>
                </c:pt>
                <c:pt idx="1418">
                  <c:v>121.92999267999994</c:v>
                </c:pt>
                <c:pt idx="1419">
                  <c:v>121.89001465000001</c:v>
                </c:pt>
                <c:pt idx="1420">
                  <c:v>121.85003662999998</c:v>
                </c:pt>
                <c:pt idx="1421">
                  <c:v>121.81994628999996</c:v>
                </c:pt>
                <c:pt idx="1422">
                  <c:v>121.77996827000004</c:v>
                </c:pt>
                <c:pt idx="1423">
                  <c:v>121.73999024</c:v>
                </c:pt>
                <c:pt idx="1424">
                  <c:v>121.69995117999997</c:v>
                </c:pt>
                <c:pt idx="1425">
                  <c:v>121.66998291000004</c:v>
                </c:pt>
                <c:pt idx="1426">
                  <c:v>121.63000488</c:v>
                </c:pt>
                <c:pt idx="1427">
                  <c:v>121.58996581999997</c:v>
                </c:pt>
                <c:pt idx="1428">
                  <c:v>121.54998780000005</c:v>
                </c:pt>
                <c:pt idx="1429">
                  <c:v>121.51000977000001</c:v>
                </c:pt>
                <c:pt idx="1430">
                  <c:v>121.47998046999999</c:v>
                </c:pt>
                <c:pt idx="1431">
                  <c:v>121.44000244000006</c:v>
                </c:pt>
                <c:pt idx="1432">
                  <c:v>121.40002441000001</c:v>
                </c:pt>
                <c:pt idx="1433">
                  <c:v>121.36999512</c:v>
                </c:pt>
                <c:pt idx="1434">
                  <c:v>121.33001708999996</c:v>
                </c:pt>
                <c:pt idx="1435">
                  <c:v>121.29003906000003</c:v>
                </c:pt>
                <c:pt idx="1436">
                  <c:v>121.26000976</c:v>
                </c:pt>
                <c:pt idx="1437">
                  <c:v>121.22998045999998</c:v>
                </c:pt>
                <c:pt idx="1438">
                  <c:v>121.19000244000006</c:v>
                </c:pt>
                <c:pt idx="1439">
                  <c:v>121.14996337000002</c:v>
                </c:pt>
                <c:pt idx="1440">
                  <c:v>121.11999512</c:v>
                </c:pt>
                <c:pt idx="1441">
                  <c:v>121.08996582000009</c:v>
                </c:pt>
                <c:pt idx="1442">
                  <c:v>121.04998779000005</c:v>
                </c:pt>
                <c:pt idx="1443">
                  <c:v>121.02001954000002</c:v>
                </c:pt>
                <c:pt idx="1444">
                  <c:v>120.9799804700001</c:v>
                </c:pt>
                <c:pt idx="1445">
                  <c:v>120.95001220999995</c:v>
                </c:pt>
                <c:pt idx="1446">
                  <c:v>120.90997313999992</c:v>
                </c:pt>
                <c:pt idx="1447">
                  <c:v>120.88000489000001</c:v>
                </c:pt>
                <c:pt idx="1448">
                  <c:v>120.84002685999997</c:v>
                </c:pt>
                <c:pt idx="1449">
                  <c:v>120.82000731999995</c:v>
                </c:pt>
                <c:pt idx="1450">
                  <c:v>120.7800292899999</c:v>
                </c:pt>
                <c:pt idx="1451">
                  <c:v>120.75</c:v>
                </c:pt>
                <c:pt idx="1452">
                  <c:v>120.71997069999998</c:v>
                </c:pt>
                <c:pt idx="1453">
                  <c:v>120.69000243999994</c:v>
                </c:pt>
                <c:pt idx="1454">
                  <c:v>120.64996338000003</c:v>
                </c:pt>
                <c:pt idx="1455">
                  <c:v>120.63000488</c:v>
                </c:pt>
                <c:pt idx="1456">
                  <c:v>120.58996581999997</c:v>
                </c:pt>
                <c:pt idx="1457">
                  <c:v>120.57000731999995</c:v>
                </c:pt>
                <c:pt idx="1458">
                  <c:v>120.53002930000002</c:v>
                </c:pt>
                <c:pt idx="1459">
                  <c:v>120.5</c:v>
                </c:pt>
                <c:pt idx="1460">
                  <c:v>120.47003173999997</c:v>
                </c:pt>
                <c:pt idx="1461">
                  <c:v>120.44000244000006</c:v>
                </c:pt>
                <c:pt idx="1462">
                  <c:v>120.41003418000003</c:v>
                </c:pt>
                <c:pt idx="1463">
                  <c:v>120.38000489000001</c:v>
                </c:pt>
                <c:pt idx="1464">
                  <c:v>120.35003661999997</c:v>
                </c:pt>
                <c:pt idx="1465">
                  <c:v>120.32995606000009</c:v>
                </c:pt>
                <c:pt idx="1466">
                  <c:v>120.28997803000004</c:v>
                </c:pt>
                <c:pt idx="1467">
                  <c:v>120.25994873000002</c:v>
                </c:pt>
                <c:pt idx="1468">
                  <c:v>120.23999022999999</c:v>
                </c:pt>
                <c:pt idx="1469">
                  <c:v>120.20001220000006</c:v>
                </c:pt>
                <c:pt idx="1470">
                  <c:v>120.17999266999993</c:v>
                </c:pt>
                <c:pt idx="1471">
                  <c:v>120.1500244099999</c:v>
                </c:pt>
                <c:pt idx="1472">
                  <c:v>120.11999510999999</c:v>
                </c:pt>
                <c:pt idx="1473">
                  <c:v>120.09002685999997</c:v>
                </c:pt>
                <c:pt idx="1474">
                  <c:v>120.05999755999994</c:v>
                </c:pt>
                <c:pt idx="1475">
                  <c:v>120.04003906999992</c:v>
                </c:pt>
                <c:pt idx="1476">
                  <c:v>120.01000977000001</c:v>
                </c:pt>
                <c:pt idx="1477">
                  <c:v>119.97998046999999</c:v>
                </c:pt>
                <c:pt idx="1478">
                  <c:v>119.95001220999995</c:v>
                </c:pt>
                <c:pt idx="1479">
                  <c:v>119.91998291000004</c:v>
                </c:pt>
                <c:pt idx="1480">
                  <c:v>119.90002442000002</c:v>
                </c:pt>
                <c:pt idx="1481">
                  <c:v>119.86999512</c:v>
                </c:pt>
                <c:pt idx="1482">
                  <c:v>119.84997557999998</c:v>
                </c:pt>
                <c:pt idx="1483">
                  <c:v>119.82000731999995</c:v>
                </c:pt>
                <c:pt idx="1484">
                  <c:v>119.79998779000005</c:v>
                </c:pt>
                <c:pt idx="1485">
                  <c:v>119.77001953000001</c:v>
                </c:pt>
                <c:pt idx="1486">
                  <c:v>119.74005126999998</c:v>
                </c:pt>
                <c:pt idx="1487">
                  <c:v>119.70996093000008</c:v>
                </c:pt>
                <c:pt idx="1488">
                  <c:v>119.69000244000006</c:v>
                </c:pt>
                <c:pt idx="1489">
                  <c:v>119.65997314000003</c:v>
                </c:pt>
                <c:pt idx="1490">
                  <c:v>119.64001465000001</c:v>
                </c:pt>
                <c:pt idx="1491">
                  <c:v>119.60998536000011</c:v>
                </c:pt>
                <c:pt idx="1492">
                  <c:v>119.59002684999996</c:v>
                </c:pt>
                <c:pt idx="1493">
                  <c:v>119.57000732999995</c:v>
                </c:pt>
                <c:pt idx="1494">
                  <c:v>119.54003906999992</c:v>
                </c:pt>
                <c:pt idx="1495">
                  <c:v>119.51000976</c:v>
                </c:pt>
                <c:pt idx="1496">
                  <c:v>119.48999022999999</c:v>
                </c:pt>
                <c:pt idx="1497">
                  <c:v>119.45996092999997</c:v>
                </c:pt>
                <c:pt idx="1498">
                  <c:v>119.44000243999994</c:v>
                </c:pt>
                <c:pt idx="1499">
                  <c:v>119.41998291000004</c:v>
                </c:pt>
                <c:pt idx="1500">
                  <c:v>119.39001464</c:v>
                </c:pt>
                <c:pt idx="1501">
                  <c:v>119.36999512</c:v>
                </c:pt>
                <c:pt idx="1502">
                  <c:v>119.34002685999997</c:v>
                </c:pt>
                <c:pt idx="1503">
                  <c:v>119.32000733000007</c:v>
                </c:pt>
                <c:pt idx="1504">
                  <c:v>119.30004883000004</c:v>
                </c:pt>
                <c:pt idx="1505">
                  <c:v>119.28002930000002</c:v>
                </c:pt>
                <c:pt idx="1506">
                  <c:v>119.25</c:v>
                </c:pt>
                <c:pt idx="1507">
                  <c:v>119.22998046999999</c:v>
                </c:pt>
                <c:pt idx="1508">
                  <c:v>119.19995117000008</c:v>
                </c:pt>
                <c:pt idx="1509">
                  <c:v>119.19000244000006</c:v>
                </c:pt>
                <c:pt idx="1510">
                  <c:v>119.16998291000004</c:v>
                </c:pt>
                <c:pt idx="1511">
                  <c:v>119.14001465000001</c:v>
                </c:pt>
                <c:pt idx="1512">
                  <c:v>119.10998534999999</c:v>
                </c:pt>
                <c:pt idx="1513">
                  <c:v>119.10003661999997</c:v>
                </c:pt>
                <c:pt idx="1514">
                  <c:v>119.08001708999996</c:v>
                </c:pt>
                <c:pt idx="1515">
                  <c:v>119.05004882999992</c:v>
                </c:pt>
                <c:pt idx="1516">
                  <c:v>119.02996827000004</c:v>
                </c:pt>
                <c:pt idx="1517">
                  <c:v>119.01000976</c:v>
                </c:pt>
                <c:pt idx="1518">
                  <c:v>118.98999022999999</c:v>
                </c:pt>
                <c:pt idx="1519">
                  <c:v>118.96997070999998</c:v>
                </c:pt>
                <c:pt idx="1520">
                  <c:v>118.95001219999995</c:v>
                </c:pt>
                <c:pt idx="1521">
                  <c:v>118.92999268000005</c:v>
                </c:pt>
                <c:pt idx="1522">
                  <c:v>118.91003418000003</c:v>
                </c:pt>
                <c:pt idx="1523">
                  <c:v>118.88000488</c:v>
                </c:pt>
                <c:pt idx="1524">
                  <c:v>118.85998534999999</c:v>
                </c:pt>
                <c:pt idx="1525">
                  <c:v>118.8499755900001</c:v>
                </c:pt>
                <c:pt idx="1526">
                  <c:v>118.82000732000006</c:v>
                </c:pt>
                <c:pt idx="1527">
                  <c:v>118.79998780000005</c:v>
                </c:pt>
                <c:pt idx="1528">
                  <c:v>118.78997802999993</c:v>
                </c:pt>
                <c:pt idx="1529">
                  <c:v>118.76000977000001</c:v>
                </c:pt>
                <c:pt idx="1530">
                  <c:v>118.75</c:v>
                </c:pt>
                <c:pt idx="1531">
                  <c:v>118.72998046999999</c:v>
                </c:pt>
                <c:pt idx="1532">
                  <c:v>118.70996092999997</c:v>
                </c:pt>
                <c:pt idx="1533">
                  <c:v>118.69000243999994</c:v>
                </c:pt>
                <c:pt idx="1534">
                  <c:v>118.67999266999993</c:v>
                </c:pt>
                <c:pt idx="1535">
                  <c:v>118.64996337000002</c:v>
                </c:pt>
                <c:pt idx="1536">
                  <c:v>118.64001465000001</c:v>
                </c:pt>
                <c:pt idx="1537">
                  <c:v>118.61999512</c:v>
                </c:pt>
                <c:pt idx="1538">
                  <c:v>118.60003661999997</c:v>
                </c:pt>
                <c:pt idx="1539">
                  <c:v>118.59002686000008</c:v>
                </c:pt>
                <c:pt idx="1540">
                  <c:v>118.57000733000007</c:v>
                </c:pt>
                <c:pt idx="1541">
                  <c:v>118.54998780000005</c:v>
                </c:pt>
                <c:pt idx="1542">
                  <c:v>118.52996826000003</c:v>
                </c:pt>
                <c:pt idx="1543">
                  <c:v>118.52001953000001</c:v>
                </c:pt>
                <c:pt idx="1544">
                  <c:v>118.5</c:v>
                </c:pt>
                <c:pt idx="1545">
                  <c:v>118.47998045999998</c:v>
                </c:pt>
                <c:pt idx="1546">
                  <c:v>118.46002197999996</c:v>
                </c:pt>
                <c:pt idx="1547">
                  <c:v>118.44000244999995</c:v>
                </c:pt>
                <c:pt idx="1548">
                  <c:v>118.41998290999993</c:v>
                </c:pt>
                <c:pt idx="1549">
                  <c:v>118.40997314000003</c:v>
                </c:pt>
                <c:pt idx="1550">
                  <c:v>118.40002442000002</c:v>
                </c:pt>
                <c:pt idx="1551">
                  <c:v>118.38000488</c:v>
                </c:pt>
                <c:pt idx="1552">
                  <c:v>118.35998534999999</c:v>
                </c:pt>
                <c:pt idx="1553">
                  <c:v>118.34002685999997</c:v>
                </c:pt>
                <c:pt idx="1554">
                  <c:v>118.33001709000007</c:v>
                </c:pt>
                <c:pt idx="1555">
                  <c:v>118.30999755000005</c:v>
                </c:pt>
                <c:pt idx="1556">
                  <c:v>118.29998779000005</c:v>
                </c:pt>
                <c:pt idx="1557">
                  <c:v>118.27996827000004</c:v>
                </c:pt>
                <c:pt idx="1558">
                  <c:v>118.2700195299999</c:v>
                </c:pt>
                <c:pt idx="1559">
                  <c:v>118.26000977000001</c:v>
                </c:pt>
                <c:pt idx="1560">
                  <c:v>118.24005126999998</c:v>
                </c:pt>
                <c:pt idx="1561">
                  <c:v>118.22003173999997</c:v>
                </c:pt>
                <c:pt idx="1562">
                  <c:v>118.20996092999997</c:v>
                </c:pt>
                <c:pt idx="1563">
                  <c:v>118.20001219999995</c:v>
                </c:pt>
                <c:pt idx="1564">
                  <c:v>118.19000243999994</c:v>
                </c:pt>
                <c:pt idx="1565">
                  <c:v>118.16998291000004</c:v>
                </c:pt>
                <c:pt idx="1566">
                  <c:v>118.15002442000002</c:v>
                </c:pt>
                <c:pt idx="1567">
                  <c:v>118.14001465000001</c:v>
                </c:pt>
                <c:pt idx="1568">
                  <c:v>118.13000489000001</c:v>
                </c:pt>
                <c:pt idx="1569">
                  <c:v>118.10998534999999</c:v>
                </c:pt>
                <c:pt idx="1570">
                  <c:v>118.09997558000009</c:v>
                </c:pt>
                <c:pt idx="1571">
                  <c:v>118.09002686000008</c:v>
                </c:pt>
                <c:pt idx="1572">
                  <c:v>118.07000731999995</c:v>
                </c:pt>
                <c:pt idx="1573">
                  <c:v>118.05999755999994</c:v>
                </c:pt>
                <c:pt idx="1574">
                  <c:v>118.04003906999992</c:v>
                </c:pt>
                <c:pt idx="1575">
                  <c:v>118.02996827000004</c:v>
                </c:pt>
                <c:pt idx="1576">
                  <c:v>118.01995849000002</c:v>
                </c:pt>
                <c:pt idx="1577">
                  <c:v>118.01000977000001</c:v>
                </c:pt>
                <c:pt idx="1578">
                  <c:v>118</c:v>
                </c:pt>
                <c:pt idx="1579">
                  <c:v>117.98004150999998</c:v>
                </c:pt>
                <c:pt idx="1580">
                  <c:v>117.97998045999998</c:v>
                </c:pt>
                <c:pt idx="1581">
                  <c:v>117.95996094000009</c:v>
                </c:pt>
                <c:pt idx="1582">
                  <c:v>117.95001221000007</c:v>
                </c:pt>
                <c:pt idx="1583">
                  <c:v>117.94000243999994</c:v>
                </c:pt>
                <c:pt idx="1584">
                  <c:v>117.92999267999994</c:v>
                </c:pt>
                <c:pt idx="1585">
                  <c:v>117.92004393999991</c:v>
                </c:pt>
                <c:pt idx="1586">
                  <c:v>117.90997313999992</c:v>
                </c:pt>
                <c:pt idx="1587">
                  <c:v>117.89996338000003</c:v>
                </c:pt>
                <c:pt idx="1588">
                  <c:v>117.89001464</c:v>
                </c:pt>
                <c:pt idx="1589">
                  <c:v>117.86999512</c:v>
                </c:pt>
                <c:pt idx="1590">
                  <c:v>117.85998536</c:v>
                </c:pt>
                <c:pt idx="1591">
                  <c:v>117.85003661999997</c:v>
                </c:pt>
                <c:pt idx="1592">
                  <c:v>117.84002686000008</c:v>
                </c:pt>
                <c:pt idx="1593">
                  <c:v>117.82995606000009</c:v>
                </c:pt>
                <c:pt idx="1594">
                  <c:v>117.82000732000006</c:v>
                </c:pt>
                <c:pt idx="1595">
                  <c:v>117.80999756000006</c:v>
                </c:pt>
                <c:pt idx="1596">
                  <c:v>117.79998778999993</c:v>
                </c:pt>
                <c:pt idx="1597">
                  <c:v>117.80004882999992</c:v>
                </c:pt>
                <c:pt idx="1598">
                  <c:v>117.78997802999993</c:v>
                </c:pt>
                <c:pt idx="1599">
                  <c:v>117.77996826000003</c:v>
                </c:pt>
                <c:pt idx="1600">
                  <c:v>117.77001953000001</c:v>
                </c:pt>
                <c:pt idx="1601">
                  <c:v>117.76000976</c:v>
                </c:pt>
                <c:pt idx="1602">
                  <c:v>117.75</c:v>
                </c:pt>
                <c:pt idx="1603">
                  <c:v>117.74005126999998</c:v>
                </c:pt>
                <c:pt idx="1604">
                  <c:v>117.73999022999999</c:v>
                </c:pt>
                <c:pt idx="1605">
                  <c:v>117.7299804700001</c:v>
                </c:pt>
                <c:pt idx="1606">
                  <c:v>117.72003173999997</c:v>
                </c:pt>
                <c:pt idx="1607">
                  <c:v>117.72003173999997</c:v>
                </c:pt>
                <c:pt idx="1608">
                  <c:v>117.70996092999997</c:v>
                </c:pt>
                <c:pt idx="1609">
                  <c:v>117.69995116999996</c:v>
                </c:pt>
                <c:pt idx="1610">
                  <c:v>117.69000243999994</c:v>
                </c:pt>
                <c:pt idx="1611">
                  <c:v>117.69000243999994</c:v>
                </c:pt>
                <c:pt idx="1612">
                  <c:v>117.67999268000005</c:v>
                </c:pt>
                <c:pt idx="1613">
                  <c:v>117.67004394000003</c:v>
                </c:pt>
                <c:pt idx="1614">
                  <c:v>117.66998291000004</c:v>
                </c:pt>
                <c:pt idx="1615">
                  <c:v>117.65997314000003</c:v>
                </c:pt>
                <c:pt idx="1616">
                  <c:v>117.65002442000002</c:v>
                </c:pt>
                <c:pt idx="1617">
                  <c:v>117.66003417999991</c:v>
                </c:pt>
                <c:pt idx="1618">
                  <c:v>117.65002442000002</c:v>
                </c:pt>
                <c:pt idx="1619">
                  <c:v>117.64996338000003</c:v>
                </c:pt>
                <c:pt idx="1620">
                  <c:v>117.68005370000003</c:v>
                </c:pt>
                <c:pt idx="1621">
                  <c:v>117.60998537</c:v>
                </c:pt>
                <c:pt idx="1622">
                  <c:v>117.65002440000001</c:v>
                </c:pt>
                <c:pt idx="1623">
                  <c:v>117.67999266999993</c:v>
                </c:pt>
                <c:pt idx="1624">
                  <c:v>117.61004636999996</c:v>
                </c:pt>
                <c:pt idx="1625">
                  <c:v>117.6500244099999</c:v>
                </c:pt>
                <c:pt idx="1626">
                  <c:v>117.58001708000006</c:v>
                </c:pt>
                <c:pt idx="1627">
                  <c:v>117.61999510999999</c:v>
                </c:pt>
                <c:pt idx="1628">
                  <c:v>117.65002441000001</c:v>
                </c:pt>
                <c:pt idx="1629">
                  <c:v>117.58001707999995</c:v>
                </c:pt>
                <c:pt idx="1630">
                  <c:v>117.61999512</c:v>
                </c:pt>
                <c:pt idx="1631">
                  <c:v>117.64996339000004</c:v>
                </c:pt>
                <c:pt idx="1632">
                  <c:v>117.58001708999996</c:v>
                </c:pt>
                <c:pt idx="1633">
                  <c:v>117.61999512</c:v>
                </c:pt>
                <c:pt idx="1634">
                  <c:v>117.54998779000005</c:v>
                </c:pt>
                <c:pt idx="1635">
                  <c:v>117.5899658300001</c:v>
                </c:pt>
                <c:pt idx="1636">
                  <c:v>117.61999513000001</c:v>
                </c:pt>
                <c:pt idx="1637">
                  <c:v>117.55999757000006</c:v>
                </c:pt>
                <c:pt idx="1638">
                  <c:v>117.58996582999998</c:v>
                </c:pt>
                <c:pt idx="1639">
                  <c:v>117.63000486999999</c:v>
                </c:pt>
                <c:pt idx="1640">
                  <c:v>117.55999756999995</c:v>
                </c:pt>
                <c:pt idx="1641">
                  <c:v>117.59002683999995</c:v>
                </c:pt>
                <c:pt idx="1642">
                  <c:v>117.52996828000005</c:v>
                </c:pt>
                <c:pt idx="1643">
                  <c:v>117.55999754000004</c:v>
                </c:pt>
                <c:pt idx="1644">
                  <c:v>117.60003660999996</c:v>
                </c:pt>
                <c:pt idx="1645">
                  <c:v>117.54003905000002</c:v>
                </c:pt>
                <c:pt idx="1646">
                  <c:v>117.57000731999995</c:v>
                </c:pt>
                <c:pt idx="1647">
                  <c:v>117.60998534999999</c:v>
                </c:pt>
                <c:pt idx="1648">
                  <c:v>117.54003905999991</c:v>
                </c:pt>
                <c:pt idx="1649">
                  <c:v>117.58001708999996</c:v>
                </c:pt>
                <c:pt idx="1650">
                  <c:v>117.60998536000011</c:v>
                </c:pt>
                <c:pt idx="1651">
                  <c:v>117.54998779000005</c:v>
                </c:pt>
                <c:pt idx="1652">
                  <c:v>117.59002683000006</c:v>
                </c:pt>
                <c:pt idx="1653">
                  <c:v>117.61999513000012</c:v>
                </c:pt>
                <c:pt idx="1654">
                  <c:v>117.56005857000002</c:v>
                </c:pt>
                <c:pt idx="1655">
                  <c:v>117.59997560000011</c:v>
                </c:pt>
                <c:pt idx="1656">
                  <c:v>117.53002927</c:v>
                </c:pt>
                <c:pt idx="1657">
                  <c:v>117.55999757000006</c:v>
                </c:pt>
                <c:pt idx="1658">
                  <c:v>117.60003660999985</c:v>
                </c:pt>
                <c:pt idx="1659">
                  <c:v>117.53997804000005</c:v>
                </c:pt>
                <c:pt idx="1660">
                  <c:v>117.58001707999995</c:v>
                </c:pt>
                <c:pt idx="1661">
                  <c:v>117.60992434000002</c:v>
                </c:pt>
                <c:pt idx="1662">
                  <c:v>117.55004880999991</c:v>
                </c:pt>
                <c:pt idx="1663">
                  <c:v>117.58996585</c:v>
                </c:pt>
                <c:pt idx="1664">
                  <c:v>117.61999512</c:v>
                </c:pt>
                <c:pt idx="1665">
                  <c:v>117.55993654999997</c:v>
                </c:pt>
                <c:pt idx="1666">
                  <c:v>117.59002685999997</c:v>
                </c:pt>
                <c:pt idx="1667">
                  <c:v>117.63006588999997</c:v>
                </c:pt>
                <c:pt idx="1668">
                  <c:v>117.57000731999995</c:v>
                </c:pt>
                <c:pt idx="1669">
                  <c:v>117.61004636000007</c:v>
                </c:pt>
                <c:pt idx="1670">
                  <c:v>117.53997803000004</c:v>
                </c:pt>
                <c:pt idx="1671">
                  <c:v>117.58007810000004</c:v>
                </c:pt>
                <c:pt idx="1672">
                  <c:v>117.61999513000012</c:v>
                </c:pt>
                <c:pt idx="1673">
                  <c:v>117.56005857000002</c:v>
                </c:pt>
                <c:pt idx="1674">
                  <c:v>117.5899658300001</c:v>
                </c:pt>
                <c:pt idx="1675">
                  <c:v>117.63000486999988</c:v>
                </c:pt>
                <c:pt idx="1676">
                  <c:v>117.56994630000008</c:v>
                </c:pt>
                <c:pt idx="1677">
                  <c:v>117.61004636999985</c:v>
                </c:pt>
                <c:pt idx="1678">
                  <c:v>117.64996340999994</c:v>
                </c:pt>
                <c:pt idx="1679">
                  <c:v>117.59002683999984</c:v>
                </c:pt>
                <c:pt idx="1680">
                  <c:v>117.62994388000004</c:v>
                </c:pt>
                <c:pt idx="1681">
                  <c:v>117.66998291000004</c:v>
                </c:pt>
                <c:pt idx="1682">
                  <c:v>117.59997561</c:v>
                </c:pt>
                <c:pt idx="1683">
                  <c:v>117.64001465000001</c:v>
                </c:pt>
                <c:pt idx="1684">
                  <c:v>117.68005368000001</c:v>
                </c:pt>
                <c:pt idx="1685">
                  <c:v>117.61999512</c:v>
                </c:pt>
                <c:pt idx="1686">
                  <c:v>117.66003415</c:v>
                </c:pt>
                <c:pt idx="1687">
                  <c:v>117.69995119000009</c:v>
                </c:pt>
                <c:pt idx="1688">
                  <c:v>117.64007565999998</c:v>
                </c:pt>
                <c:pt idx="1689">
                  <c:v>117.67999269000006</c:v>
                </c:pt>
                <c:pt idx="1690">
                  <c:v>117.72003171999984</c:v>
                </c:pt>
                <c:pt idx="1691">
                  <c:v>117.65997316000016</c:v>
                </c:pt>
                <c:pt idx="1692">
                  <c:v>117.70001218999994</c:v>
                </c:pt>
                <c:pt idx="1693">
                  <c:v>117.73992923000003</c:v>
                </c:pt>
                <c:pt idx="1694">
                  <c:v>117.68005369999992</c:v>
                </c:pt>
                <c:pt idx="1695">
                  <c:v>117.71997073</c:v>
                </c:pt>
                <c:pt idx="1696">
                  <c:v>117.77001953000001</c:v>
                </c:pt>
                <c:pt idx="1697">
                  <c:v>117.70996097</c:v>
                </c:pt>
                <c:pt idx="1698">
                  <c:v>117.75</c:v>
                </c:pt>
                <c:pt idx="1699">
                  <c:v>117.78002927</c:v>
                </c:pt>
                <c:pt idx="1700">
                  <c:v>117.72998046999999</c:v>
                </c:pt>
                <c:pt idx="1701">
                  <c:v>117.77001949999999</c:v>
                </c:pt>
                <c:pt idx="1702">
                  <c:v>117.80999757000006</c:v>
                </c:pt>
                <c:pt idx="1703">
                  <c:v>117.75006100999997</c:v>
                </c:pt>
                <c:pt idx="1704">
                  <c:v>117.79998781000006</c:v>
                </c:pt>
                <c:pt idx="1705">
                  <c:v>117.84002683999984</c:v>
                </c:pt>
                <c:pt idx="1706">
                  <c:v>117.77996828000016</c:v>
                </c:pt>
                <c:pt idx="1707">
                  <c:v>117.82000730999994</c:v>
                </c:pt>
                <c:pt idx="1708">
                  <c:v>117.85992434000002</c:v>
                </c:pt>
                <c:pt idx="1709">
                  <c:v>117.80004880999991</c:v>
                </c:pt>
                <c:pt idx="1710">
                  <c:v>117.84997561</c:v>
                </c:pt>
                <c:pt idx="1711">
                  <c:v>117.89001465000001</c:v>
                </c:pt>
                <c:pt idx="1712">
                  <c:v>117.82995607999999</c:v>
                </c:pt>
                <c:pt idx="1713">
                  <c:v>117.88000488</c:v>
                </c:pt>
                <c:pt idx="1714">
                  <c:v>117.92004392000001</c:v>
                </c:pt>
                <c:pt idx="1715">
                  <c:v>117.85998534999999</c:v>
                </c:pt>
                <c:pt idx="1716">
                  <c:v>117.90002439</c:v>
                </c:pt>
                <c:pt idx="1717">
                  <c:v>117.94000246000007</c:v>
                </c:pt>
                <c:pt idx="1718">
                  <c:v>117.88006588999997</c:v>
                </c:pt>
                <c:pt idx="1719">
                  <c:v>117.92999269000006</c:v>
                </c:pt>
                <c:pt idx="1720">
                  <c:v>117.97003171999984</c:v>
                </c:pt>
                <c:pt idx="1721">
                  <c:v>117.90997316000016</c:v>
                </c:pt>
                <c:pt idx="1722">
                  <c:v>117.96002195999995</c:v>
                </c:pt>
                <c:pt idx="1723">
                  <c:v>117.99993899000003</c:v>
                </c:pt>
                <c:pt idx="1724">
                  <c:v>117.94000242999994</c:v>
                </c:pt>
                <c:pt idx="1725">
                  <c:v>117.97998050000001</c:v>
                </c:pt>
                <c:pt idx="1726">
                  <c:v>118.03002930000002</c:v>
                </c:pt>
                <c:pt idx="1727">
                  <c:v>117.96997073</c:v>
                </c:pt>
                <c:pt idx="1728">
                  <c:v>118.01000977000001</c:v>
                </c:pt>
                <c:pt idx="1729">
                  <c:v>118.06005857000002</c:v>
                </c:pt>
                <c:pt idx="1730">
                  <c:v>118</c:v>
                </c:pt>
                <c:pt idx="1731">
                  <c:v>118.04003903</c:v>
                </c:pt>
                <c:pt idx="1732">
                  <c:v>118.0899658300001</c:v>
                </c:pt>
                <c:pt idx="1733">
                  <c:v>118.02001949999999</c:v>
                </c:pt>
                <c:pt idx="1734">
                  <c:v>118.06994630000008</c:v>
                </c:pt>
                <c:pt idx="1735">
                  <c:v>118.11004636999985</c:v>
                </c:pt>
                <c:pt idx="1736">
                  <c:v>118.05999757000006</c:v>
                </c:pt>
                <c:pt idx="1737">
                  <c:v>118.10003660999985</c:v>
                </c:pt>
                <c:pt idx="1738">
                  <c:v>118.13995363999993</c:v>
                </c:pt>
                <c:pt idx="1739">
                  <c:v>118.19000243999994</c:v>
                </c:pt>
                <c:pt idx="1740">
                  <c:v>118.12994388000004</c:v>
                </c:pt>
                <c:pt idx="1741">
                  <c:v>118.16998291000004</c:v>
                </c:pt>
                <c:pt idx="1742">
                  <c:v>118.21002194000005</c:v>
                </c:pt>
                <c:pt idx="1743">
                  <c:v>118.15002441000001</c:v>
                </c:pt>
                <c:pt idx="1744">
                  <c:v>118.20007321000003</c:v>
                </c:pt>
                <c:pt idx="1745">
                  <c:v>118.23999025000012</c:v>
                </c:pt>
                <c:pt idx="1746">
                  <c:v>118.19006345000003</c:v>
                </c:pt>
                <c:pt idx="1747">
                  <c:v>118.22998048000011</c:v>
                </c:pt>
                <c:pt idx="1748">
                  <c:v>118.27001951999989</c:v>
                </c:pt>
                <c:pt idx="1749">
                  <c:v>118.21997072000011</c:v>
                </c:pt>
                <c:pt idx="1750">
                  <c:v>118.26000974999988</c:v>
                </c:pt>
                <c:pt idx="1751">
                  <c:v>118.29992678999997</c:v>
                </c:pt>
                <c:pt idx="1752">
                  <c:v>118.24999998999988</c:v>
                </c:pt>
                <c:pt idx="1753">
                  <c:v>118.28997805999995</c:v>
                </c:pt>
                <c:pt idx="1754">
                  <c:v>118.34002685999997</c:v>
                </c:pt>
                <c:pt idx="1755">
                  <c:v>118.38006588999997</c:v>
                </c:pt>
                <c:pt idx="1756">
                  <c:v>118.33001708999996</c:v>
                </c:pt>
                <c:pt idx="1757">
                  <c:v>118.37005611999996</c:v>
                </c:pt>
                <c:pt idx="1758">
                  <c:v>118.40997316000016</c:v>
                </c:pt>
                <c:pt idx="1759">
                  <c:v>118.35003659000006</c:v>
                </c:pt>
                <c:pt idx="1760">
                  <c:v>118.39996339000015</c:v>
                </c:pt>
                <c:pt idx="1761">
                  <c:v>118.44000242999994</c:v>
                </c:pt>
                <c:pt idx="1762">
                  <c:v>118.38995363000015</c:v>
                </c:pt>
                <c:pt idx="1763">
                  <c:v>118.43005369999992</c:v>
                </c:pt>
                <c:pt idx="1764">
                  <c:v>118.47998050000001</c:v>
                </c:pt>
                <c:pt idx="1765">
                  <c:v>118.42004392999991</c:v>
                </c:pt>
                <c:pt idx="1766">
                  <c:v>118.46997073</c:v>
                </c:pt>
                <c:pt idx="1767">
                  <c:v>118.51000977000001</c:v>
                </c:pt>
                <c:pt idx="1768">
                  <c:v>118.55004880000001</c:v>
                </c:pt>
                <c:pt idx="1769">
                  <c:v>118.5</c:v>
                </c:pt>
                <c:pt idx="1770">
                  <c:v>118.54003903</c:v>
                </c:pt>
                <c:pt idx="1771">
                  <c:v>118.5899658300001</c:v>
                </c:pt>
                <c:pt idx="1772">
                  <c:v>118.53002927</c:v>
                </c:pt>
                <c:pt idx="1773">
                  <c:v>118.57995607000009</c:v>
                </c:pt>
                <c:pt idx="1774">
                  <c:v>118.63000486999988</c:v>
                </c:pt>
                <c:pt idx="1775">
                  <c:v>118.69995119999999</c:v>
                </c:pt>
                <c:pt idx="1776">
                  <c:v>118.60003659999984</c:v>
                </c:pt>
                <c:pt idx="1777">
                  <c:v>118.69995119999999</c:v>
                </c:pt>
                <c:pt idx="1778">
                  <c:v>118.70001219999995</c:v>
                </c:pt>
                <c:pt idx="1779">
                  <c:v>118.59997559999999</c:v>
                </c:pt>
                <c:pt idx="1780">
                  <c:v>118.70001219999995</c:v>
                </c:pt>
                <c:pt idx="1781">
                  <c:v>118.70007320000002</c:v>
                </c:pt>
                <c:pt idx="1782">
                  <c:v>118.70001219999995</c:v>
                </c:pt>
                <c:pt idx="1783">
                  <c:v>118.70007320000002</c:v>
                </c:pt>
                <c:pt idx="1784">
                  <c:v>118.79998780000005</c:v>
                </c:pt>
                <c:pt idx="1785">
                  <c:v>118.8000487999999</c:v>
                </c:pt>
                <c:pt idx="1786">
                  <c:v>118.6999512000001</c:v>
                </c:pt>
                <c:pt idx="1787">
                  <c:v>118.8000487999999</c:v>
                </c:pt>
                <c:pt idx="1788">
                  <c:v>118.79992679999998</c:v>
                </c:pt>
                <c:pt idx="1789">
                  <c:v>118.8000487999999</c:v>
                </c:pt>
                <c:pt idx="1790">
                  <c:v>118.79992679999998</c:v>
                </c:pt>
                <c:pt idx="1791">
                  <c:v>118.90002440000001</c:v>
                </c:pt>
                <c:pt idx="1792">
                  <c:v>118.90002440000001</c:v>
                </c:pt>
                <c:pt idx="1793">
                  <c:v>118.90002440000001</c:v>
                </c:pt>
                <c:pt idx="1794">
                  <c:v>118.90002440000001</c:v>
                </c:pt>
                <c:pt idx="1795">
                  <c:v>118.89996340000016</c:v>
                </c:pt>
                <c:pt idx="1796">
                  <c:v>118.90002440000001</c:v>
                </c:pt>
                <c:pt idx="1797">
                  <c:v>118.89996340000016</c:v>
                </c:pt>
                <c:pt idx="1798">
                  <c:v>118.99999999999989</c:v>
                </c:pt>
                <c:pt idx="1799">
                  <c:v>118.99993900000004</c:v>
                </c:pt>
                <c:pt idx="1800">
                  <c:v>118.99999999999989</c:v>
                </c:pt>
                <c:pt idx="1801">
                  <c:v>118.99993900000004</c:v>
                </c:pt>
                <c:pt idx="1802">
                  <c:v>119</c:v>
                </c:pt>
                <c:pt idx="1803">
                  <c:v>118.99993900000004</c:v>
                </c:pt>
                <c:pt idx="1804">
                  <c:v>119</c:v>
                </c:pt>
                <c:pt idx="1805">
                  <c:v>119.10003660000007</c:v>
                </c:pt>
                <c:pt idx="1806">
                  <c:v>119.09997560000011</c:v>
                </c:pt>
                <c:pt idx="1807">
                  <c:v>119.10009760000003</c:v>
                </c:pt>
                <c:pt idx="1808">
                  <c:v>119.09997560000011</c:v>
                </c:pt>
                <c:pt idx="1809">
                  <c:v>119.20007319999991</c:v>
                </c:pt>
                <c:pt idx="1810">
                  <c:v>119.19995119999999</c:v>
                </c:pt>
                <c:pt idx="1811">
                  <c:v>119.09997559999988</c:v>
                </c:pt>
                <c:pt idx="1812">
                  <c:v>119.19995119999999</c:v>
                </c:pt>
                <c:pt idx="1813">
                  <c:v>119.19995119999999</c:v>
                </c:pt>
                <c:pt idx="1814">
                  <c:v>119.19995119999999</c:v>
                </c:pt>
                <c:pt idx="1815">
                  <c:v>119.19995119999999</c:v>
                </c:pt>
                <c:pt idx="1816">
                  <c:v>119.30004880000001</c:v>
                </c:pt>
                <c:pt idx="1817">
                  <c:v>119.29992680000009</c:v>
                </c:pt>
                <c:pt idx="1818">
                  <c:v>119.20007319999991</c:v>
                </c:pt>
                <c:pt idx="1819">
                  <c:v>119.29992680000009</c:v>
                </c:pt>
                <c:pt idx="1820">
                  <c:v>119.30004879999979</c:v>
                </c:pt>
                <c:pt idx="1821">
                  <c:v>119.29992680000009</c:v>
                </c:pt>
                <c:pt idx="1822">
                  <c:v>119.30004879999979</c:v>
                </c:pt>
                <c:pt idx="1823">
                  <c:v>119.39990239999997</c:v>
                </c:pt>
                <c:pt idx="1824">
                  <c:v>119.40002439999989</c:v>
                </c:pt>
                <c:pt idx="1825">
                  <c:v>119.39990239999997</c:v>
                </c:pt>
                <c:pt idx="1826">
                  <c:v>119.40002439999989</c:v>
                </c:pt>
                <c:pt idx="1827">
                  <c:v>119.40002440000012</c:v>
                </c:pt>
                <c:pt idx="1828">
                  <c:v>119.5</c:v>
                </c:pt>
                <c:pt idx="1829">
                  <c:v>119.40002440000012</c:v>
                </c:pt>
                <c:pt idx="1830">
                  <c:v>119.5</c:v>
                </c:pt>
                <c:pt idx="1831">
                  <c:v>119.5</c:v>
                </c:pt>
                <c:pt idx="1832">
                  <c:v>119.5</c:v>
                </c:pt>
                <c:pt idx="1833">
                  <c:v>119.5</c:v>
                </c:pt>
                <c:pt idx="1834">
                  <c:v>119.5</c:v>
                </c:pt>
                <c:pt idx="1835">
                  <c:v>119.59997560000011</c:v>
                </c:pt>
                <c:pt idx="1836">
                  <c:v>119.5</c:v>
                </c:pt>
                <c:pt idx="1837">
                  <c:v>119.59997560000011</c:v>
                </c:pt>
                <c:pt idx="1838">
                  <c:v>119.60009760000003</c:v>
                </c:pt>
                <c:pt idx="1839">
                  <c:v>119.69995120000021</c:v>
                </c:pt>
                <c:pt idx="1840">
                  <c:v>119.60009760000003</c:v>
                </c:pt>
                <c:pt idx="1841">
                  <c:v>119.59997560000011</c:v>
                </c:pt>
                <c:pt idx="1842">
                  <c:v>119.70007319999991</c:v>
                </c:pt>
                <c:pt idx="1843">
                  <c:v>119.69995119999999</c:v>
                </c:pt>
                <c:pt idx="1844">
                  <c:v>119.70007319999991</c:v>
                </c:pt>
                <c:pt idx="1845">
                  <c:v>119.69995119999999</c:v>
                </c:pt>
                <c:pt idx="1846">
                  <c:v>119.80004880000001</c:v>
                </c:pt>
                <c:pt idx="1847">
                  <c:v>119.69995119999999</c:v>
                </c:pt>
                <c:pt idx="1848">
                  <c:v>119.69995119999999</c:v>
                </c:pt>
                <c:pt idx="1849">
                  <c:v>119.80004880000001</c:v>
                </c:pt>
                <c:pt idx="1850">
                  <c:v>119.79992680000009</c:v>
                </c:pt>
                <c:pt idx="1851">
                  <c:v>119.80004880000001</c:v>
                </c:pt>
                <c:pt idx="1852">
                  <c:v>119.79992680000009</c:v>
                </c:pt>
                <c:pt idx="1853">
                  <c:v>119.80004879999979</c:v>
                </c:pt>
                <c:pt idx="1854">
                  <c:v>119.89990239999997</c:v>
                </c:pt>
                <c:pt idx="1855">
                  <c:v>119.80004879999979</c:v>
                </c:pt>
                <c:pt idx="1856">
                  <c:v>119.89990239999997</c:v>
                </c:pt>
                <c:pt idx="1857">
                  <c:v>119.90002439999989</c:v>
                </c:pt>
                <c:pt idx="1858">
                  <c:v>119.90002440000012</c:v>
                </c:pt>
                <c:pt idx="1859">
                  <c:v>119.90002439999989</c:v>
                </c:pt>
                <c:pt idx="1860">
                  <c:v>119.90002440000012</c:v>
                </c:pt>
                <c:pt idx="1861">
                  <c:v>120</c:v>
                </c:pt>
                <c:pt idx="1862">
                  <c:v>120</c:v>
                </c:pt>
                <c:pt idx="1863">
                  <c:v>119.90002440000012</c:v>
                </c:pt>
                <c:pt idx="1864">
                  <c:v>120</c:v>
                </c:pt>
                <c:pt idx="1865">
                  <c:v>120</c:v>
                </c:pt>
                <c:pt idx="1866">
                  <c:v>120.09997560000011</c:v>
                </c:pt>
                <c:pt idx="1867">
                  <c:v>120</c:v>
                </c:pt>
                <c:pt idx="1868">
                  <c:v>120</c:v>
                </c:pt>
                <c:pt idx="1869">
                  <c:v>120.10009760000003</c:v>
                </c:pt>
                <c:pt idx="1870">
                  <c:v>120.09997560000011</c:v>
                </c:pt>
                <c:pt idx="1871">
                  <c:v>120.10009760000003</c:v>
                </c:pt>
                <c:pt idx="1872">
                  <c:v>120.09997560000011</c:v>
                </c:pt>
                <c:pt idx="1873">
                  <c:v>120.09997559999988</c:v>
                </c:pt>
                <c:pt idx="1874">
                  <c:v>120.19995119999999</c:v>
                </c:pt>
                <c:pt idx="1875">
                  <c:v>120.09997559999988</c:v>
                </c:pt>
                <c:pt idx="1876">
                  <c:v>120.19995119999999</c:v>
                </c:pt>
                <c:pt idx="1877">
                  <c:v>120.19995119999999</c:v>
                </c:pt>
                <c:pt idx="1878">
                  <c:v>120.20007319999991</c:v>
                </c:pt>
                <c:pt idx="1879">
                  <c:v>120.19995119999999</c:v>
                </c:pt>
                <c:pt idx="1880">
                  <c:v>120.20007319999991</c:v>
                </c:pt>
                <c:pt idx="1881">
                  <c:v>120.19995120000021</c:v>
                </c:pt>
                <c:pt idx="1882">
                  <c:v>120.30004879999979</c:v>
                </c:pt>
                <c:pt idx="1883">
                  <c:v>120.19995120000021</c:v>
                </c:pt>
                <c:pt idx="1884">
                  <c:v>120.30004879999979</c:v>
                </c:pt>
                <c:pt idx="1885">
                  <c:v>120.29992680000009</c:v>
                </c:pt>
                <c:pt idx="1886">
                  <c:v>120.30004880000001</c:v>
                </c:pt>
                <c:pt idx="1887">
                  <c:v>120.29992680000009</c:v>
                </c:pt>
                <c:pt idx="1888">
                  <c:v>120.30004880000001</c:v>
                </c:pt>
                <c:pt idx="1889">
                  <c:v>120.40002440000012</c:v>
                </c:pt>
                <c:pt idx="1890">
                  <c:v>120.40002440000012</c:v>
                </c:pt>
                <c:pt idx="1891">
                  <c:v>120.30004880000001</c:v>
                </c:pt>
                <c:pt idx="1892">
                  <c:v>120.40002440000012</c:v>
                </c:pt>
                <c:pt idx="1893">
                  <c:v>120.40002439999989</c:v>
                </c:pt>
                <c:pt idx="1894">
                  <c:v>120.39990239999997</c:v>
                </c:pt>
                <c:pt idx="1895">
                  <c:v>120.5</c:v>
                </c:pt>
                <c:pt idx="1896">
                  <c:v>120.39990239999997</c:v>
                </c:pt>
                <c:pt idx="1897">
                  <c:v>120.5</c:v>
                </c:pt>
                <c:pt idx="1898">
                  <c:v>120.5</c:v>
                </c:pt>
                <c:pt idx="1899">
                  <c:v>120.5</c:v>
                </c:pt>
                <c:pt idx="1900">
                  <c:v>120.5</c:v>
                </c:pt>
                <c:pt idx="1901">
                  <c:v>120.5</c:v>
                </c:pt>
                <c:pt idx="1902">
                  <c:v>120.59997559999988</c:v>
                </c:pt>
                <c:pt idx="1903">
                  <c:v>120.59997559999988</c:v>
                </c:pt>
                <c:pt idx="1904">
                  <c:v>120.5</c:v>
                </c:pt>
                <c:pt idx="1905">
                  <c:v>120.59997559999988</c:v>
                </c:pt>
                <c:pt idx="1906">
                  <c:v>120.59997560000011</c:v>
                </c:pt>
                <c:pt idx="1907">
                  <c:v>120.60009760000003</c:v>
                </c:pt>
                <c:pt idx="1908">
                  <c:v>120.59997560000011</c:v>
                </c:pt>
                <c:pt idx="1909">
                  <c:v>120.60009760000003</c:v>
                </c:pt>
                <c:pt idx="1910">
                  <c:v>120.69995120000021</c:v>
                </c:pt>
                <c:pt idx="1911">
                  <c:v>120.70007319999991</c:v>
                </c:pt>
                <c:pt idx="1912">
                  <c:v>120.69995119999999</c:v>
                </c:pt>
                <c:pt idx="1913">
                  <c:v>120.70007319999991</c:v>
                </c:pt>
                <c:pt idx="1914">
                  <c:v>120.69995119999999</c:v>
                </c:pt>
                <c:pt idx="1915">
                  <c:v>120.69995119999999</c:v>
                </c:pt>
                <c:pt idx="1916">
                  <c:v>120.80004880000001</c:v>
                </c:pt>
                <c:pt idx="1917">
                  <c:v>120.69995119999999</c:v>
                </c:pt>
                <c:pt idx="1918">
                  <c:v>120.70007319999991</c:v>
                </c:pt>
                <c:pt idx="1919">
                  <c:v>120.79992680000009</c:v>
                </c:pt>
                <c:pt idx="1920">
                  <c:v>120.80004879999979</c:v>
                </c:pt>
                <c:pt idx="1921">
                  <c:v>120.69995120000021</c:v>
                </c:pt>
                <c:pt idx="1922">
                  <c:v>120.80004879999979</c:v>
                </c:pt>
                <c:pt idx="1923">
                  <c:v>120.79992680000009</c:v>
                </c:pt>
                <c:pt idx="1924">
                  <c:v>120.90002439999989</c:v>
                </c:pt>
                <c:pt idx="1925">
                  <c:v>120.90002440000012</c:v>
                </c:pt>
                <c:pt idx="1926">
                  <c:v>120.80004880000001</c:v>
                </c:pt>
                <c:pt idx="1927">
                  <c:v>120.90002440000012</c:v>
                </c:pt>
                <c:pt idx="1928">
                  <c:v>120.90002440000012</c:v>
                </c:pt>
                <c:pt idx="1929">
                  <c:v>120.90002439999989</c:v>
                </c:pt>
                <c:pt idx="1930">
                  <c:v>120.90002440000012</c:v>
                </c:pt>
                <c:pt idx="1931">
                  <c:v>120.90002439999989</c:v>
                </c:pt>
                <c:pt idx="1932">
                  <c:v>120.89990239999997</c:v>
                </c:pt>
                <c:pt idx="1933">
                  <c:v>121</c:v>
                </c:pt>
                <c:pt idx="1934">
                  <c:v>120.89990239999997</c:v>
                </c:pt>
                <c:pt idx="1935">
                  <c:v>120.90002439999989</c:v>
                </c:pt>
                <c:pt idx="1936">
                  <c:v>121</c:v>
                </c:pt>
                <c:pt idx="1937">
                  <c:v>121</c:v>
                </c:pt>
                <c:pt idx="1938">
                  <c:v>121</c:v>
                </c:pt>
                <c:pt idx="1939">
                  <c:v>121</c:v>
                </c:pt>
                <c:pt idx="1940">
                  <c:v>121</c:v>
                </c:pt>
                <c:pt idx="1941">
                  <c:v>121</c:v>
                </c:pt>
                <c:pt idx="1942">
                  <c:v>121.09997560000011</c:v>
                </c:pt>
                <c:pt idx="1943">
                  <c:v>121</c:v>
                </c:pt>
                <c:pt idx="1944">
                  <c:v>121</c:v>
                </c:pt>
                <c:pt idx="1945">
                  <c:v>121.10009760000003</c:v>
                </c:pt>
                <c:pt idx="1946">
                  <c:v>121.09997560000011</c:v>
                </c:pt>
                <c:pt idx="1947">
                  <c:v>121.09997559999988</c:v>
                </c:pt>
                <c:pt idx="1948">
                  <c:v>121.09997560000011</c:v>
                </c:pt>
                <c:pt idx="1949">
                  <c:v>121.09997559999988</c:v>
                </c:pt>
                <c:pt idx="1950">
                  <c:v>121.09997559999988</c:v>
                </c:pt>
                <c:pt idx="1951">
                  <c:v>121.19995119999999</c:v>
                </c:pt>
                <c:pt idx="1952">
                  <c:v>121.20007319999991</c:v>
                </c:pt>
                <c:pt idx="1953">
                  <c:v>121.09997560000011</c:v>
                </c:pt>
                <c:pt idx="1954">
                  <c:v>121.10009760000003</c:v>
                </c:pt>
                <c:pt idx="1955">
                  <c:v>121.19995120000021</c:v>
                </c:pt>
                <c:pt idx="1956">
                  <c:v>121.20007319999991</c:v>
                </c:pt>
                <c:pt idx="1957">
                  <c:v>121.19995119999999</c:v>
                </c:pt>
                <c:pt idx="1958">
                  <c:v>121.20007319999991</c:v>
                </c:pt>
                <c:pt idx="1959">
                  <c:v>121.19995119999999</c:v>
                </c:pt>
                <c:pt idx="1960">
                  <c:v>121.19995119999999</c:v>
                </c:pt>
                <c:pt idx="1961">
                  <c:v>121.30004880000001</c:v>
                </c:pt>
                <c:pt idx="1962">
                  <c:v>121.19995119999999</c:v>
                </c:pt>
                <c:pt idx="1963">
                  <c:v>121.20007319999991</c:v>
                </c:pt>
                <c:pt idx="1964">
                  <c:v>121.29992680000009</c:v>
                </c:pt>
                <c:pt idx="1965">
                  <c:v>121.30004879999979</c:v>
                </c:pt>
                <c:pt idx="1966">
                  <c:v>121.29992680000009</c:v>
                </c:pt>
                <c:pt idx="1967">
                  <c:v>121.20007319999991</c:v>
                </c:pt>
                <c:pt idx="1968">
                  <c:v>121.29992680000009</c:v>
                </c:pt>
                <c:pt idx="1969">
                  <c:v>121.30004880000001</c:v>
                </c:pt>
                <c:pt idx="1970">
                  <c:v>121.30004880000001</c:v>
                </c:pt>
                <c:pt idx="1971">
                  <c:v>121.40002440000012</c:v>
                </c:pt>
                <c:pt idx="1972">
                  <c:v>121.30004880000001</c:v>
                </c:pt>
                <c:pt idx="1973">
                  <c:v>121.29992680000009</c:v>
                </c:pt>
                <c:pt idx="1974">
                  <c:v>121.30004879999979</c:v>
                </c:pt>
                <c:pt idx="1975">
                  <c:v>121.39990239999997</c:v>
                </c:pt>
                <c:pt idx="1976">
                  <c:v>121.40002439999989</c:v>
                </c:pt>
                <c:pt idx="1977">
                  <c:v>121.29992680000009</c:v>
                </c:pt>
                <c:pt idx="1978">
                  <c:v>121.40002439999989</c:v>
                </c:pt>
                <c:pt idx="1979">
                  <c:v>121.40002440000012</c:v>
                </c:pt>
                <c:pt idx="1980">
                  <c:v>121.40002440000012</c:v>
                </c:pt>
                <c:pt idx="1981">
                  <c:v>121.40002439999989</c:v>
                </c:pt>
                <c:pt idx="1982">
                  <c:v>121.40002440000012</c:v>
                </c:pt>
                <c:pt idx="1983">
                  <c:v>121.40002439999989</c:v>
                </c:pt>
                <c:pt idx="1984">
                  <c:v>121.39990239999997</c:v>
                </c:pt>
                <c:pt idx="1985">
                  <c:v>121.5</c:v>
                </c:pt>
                <c:pt idx="1986">
                  <c:v>121.39990239999997</c:v>
                </c:pt>
                <c:pt idx="1987">
                  <c:v>121.40002439999989</c:v>
                </c:pt>
                <c:pt idx="1988">
                  <c:v>121.40002440000012</c:v>
                </c:pt>
                <c:pt idx="1989">
                  <c:v>121.5</c:v>
                </c:pt>
                <c:pt idx="1990">
                  <c:v>121.5</c:v>
                </c:pt>
                <c:pt idx="1991">
                  <c:v>121.40002440000012</c:v>
                </c:pt>
                <c:pt idx="1992">
                  <c:v>121.5</c:v>
                </c:pt>
                <c:pt idx="1993">
                  <c:v>121.5</c:v>
                </c:pt>
                <c:pt idx="1994">
                  <c:v>121.5</c:v>
                </c:pt>
                <c:pt idx="1995">
                  <c:v>121.5</c:v>
                </c:pt>
                <c:pt idx="1996">
                  <c:v>121.59997560000011</c:v>
                </c:pt>
                <c:pt idx="1997">
                  <c:v>121.5</c:v>
                </c:pt>
                <c:pt idx="1998">
                  <c:v>121.5</c:v>
                </c:pt>
                <c:pt idx="1999">
                  <c:v>121.5</c:v>
                </c:pt>
              </c:numCache>
            </c:numRef>
          </c:xVal>
          <c:yVal>
            <c:numRef>
              <c:f>Stock_THOR!$T$3:$T$2002</c:f>
              <c:numCache>
                <c:formatCode>0.00E+00</c:formatCode>
                <c:ptCount val="2000"/>
                <c:pt idx="0">
                  <c:v>-9.9149999618999995</c:v>
                </c:pt>
                <c:pt idx="1">
                  <c:v>-9.9149999618999995</c:v>
                </c:pt>
                <c:pt idx="2">
                  <c:v>-9.9149999618999995</c:v>
                </c:pt>
                <c:pt idx="3">
                  <c:v>-9.9149999618999995</c:v>
                </c:pt>
                <c:pt idx="4">
                  <c:v>-9.9149999618999995</c:v>
                </c:pt>
                <c:pt idx="5">
                  <c:v>-9.9149999618999995</c:v>
                </c:pt>
                <c:pt idx="6">
                  <c:v>-9.9149999618999995</c:v>
                </c:pt>
                <c:pt idx="7">
                  <c:v>-9.9149999618999995</c:v>
                </c:pt>
                <c:pt idx="8">
                  <c:v>-9.9149999618999995</c:v>
                </c:pt>
                <c:pt idx="9">
                  <c:v>-9.9149999618999995</c:v>
                </c:pt>
                <c:pt idx="10">
                  <c:v>-9.9149999618999995</c:v>
                </c:pt>
                <c:pt idx="11">
                  <c:v>-9.9149999618999995</c:v>
                </c:pt>
                <c:pt idx="12">
                  <c:v>-9.9149999618999995</c:v>
                </c:pt>
                <c:pt idx="13">
                  <c:v>-9.9149999618999995</c:v>
                </c:pt>
                <c:pt idx="14">
                  <c:v>-9.9149999618999995</c:v>
                </c:pt>
                <c:pt idx="15">
                  <c:v>-9.9149999618999995</c:v>
                </c:pt>
                <c:pt idx="16">
                  <c:v>-9.9149999618999995</c:v>
                </c:pt>
                <c:pt idx="17">
                  <c:v>-9.9149999618999995</c:v>
                </c:pt>
                <c:pt idx="18">
                  <c:v>-9.9149999618999995</c:v>
                </c:pt>
                <c:pt idx="19">
                  <c:v>-9.9149999618999995</c:v>
                </c:pt>
                <c:pt idx="20">
                  <c:v>-9.9149999618999995</c:v>
                </c:pt>
                <c:pt idx="21">
                  <c:v>-9.9149999618999995</c:v>
                </c:pt>
                <c:pt idx="22">
                  <c:v>-9.9149999618999995</c:v>
                </c:pt>
                <c:pt idx="23">
                  <c:v>-9.9149999618999995</c:v>
                </c:pt>
                <c:pt idx="24">
                  <c:v>-9.9149999618999995</c:v>
                </c:pt>
                <c:pt idx="25">
                  <c:v>-9.9149999618999995</c:v>
                </c:pt>
                <c:pt idx="26">
                  <c:v>-9.9149999618999995</c:v>
                </c:pt>
                <c:pt idx="27">
                  <c:v>-9.9149999618999995</c:v>
                </c:pt>
                <c:pt idx="28">
                  <c:v>-9.9149999618999995</c:v>
                </c:pt>
                <c:pt idx="29">
                  <c:v>-9.9149999618999995</c:v>
                </c:pt>
                <c:pt idx="30">
                  <c:v>-9.9149999618999995</c:v>
                </c:pt>
                <c:pt idx="31">
                  <c:v>-9.9149999618999995</c:v>
                </c:pt>
                <c:pt idx="32">
                  <c:v>-9.9149999618999995</c:v>
                </c:pt>
                <c:pt idx="33">
                  <c:v>-9.9149999618999995</c:v>
                </c:pt>
                <c:pt idx="34">
                  <c:v>-9.9149999618999995</c:v>
                </c:pt>
                <c:pt idx="35">
                  <c:v>-9.9149999618999995</c:v>
                </c:pt>
                <c:pt idx="36">
                  <c:v>-9.9151000976999999</c:v>
                </c:pt>
                <c:pt idx="37">
                  <c:v>-9.9151000976999999</c:v>
                </c:pt>
                <c:pt idx="38">
                  <c:v>-9.9151000976999999</c:v>
                </c:pt>
                <c:pt idx="39">
                  <c:v>-9.9151000976999999</c:v>
                </c:pt>
                <c:pt idx="40">
                  <c:v>-9.9151000976999999</c:v>
                </c:pt>
                <c:pt idx="41">
                  <c:v>-9.9151000976999999</c:v>
                </c:pt>
                <c:pt idx="42">
                  <c:v>-9.9151000976999999</c:v>
                </c:pt>
                <c:pt idx="43">
                  <c:v>-9.9152002335000002</c:v>
                </c:pt>
                <c:pt idx="44">
                  <c:v>-9.9152002335000002</c:v>
                </c:pt>
                <c:pt idx="45">
                  <c:v>-9.9152002335000002</c:v>
                </c:pt>
                <c:pt idx="46">
                  <c:v>-9.9152002335000002</c:v>
                </c:pt>
                <c:pt idx="47">
                  <c:v>-9.9153003693000006</c:v>
                </c:pt>
                <c:pt idx="48">
                  <c:v>-9.9153003693000006</c:v>
                </c:pt>
                <c:pt idx="49">
                  <c:v>-9.9153003693000006</c:v>
                </c:pt>
                <c:pt idx="50">
                  <c:v>-9.9153003693000006</c:v>
                </c:pt>
                <c:pt idx="51">
                  <c:v>-9.9153995514000002</c:v>
                </c:pt>
                <c:pt idx="52">
                  <c:v>-9.9153995514000002</c:v>
                </c:pt>
                <c:pt idx="53">
                  <c:v>-9.9153995514000002</c:v>
                </c:pt>
                <c:pt idx="54">
                  <c:v>-9.9153995514000002</c:v>
                </c:pt>
                <c:pt idx="55">
                  <c:v>-9.9154996872000005</c:v>
                </c:pt>
                <c:pt idx="56">
                  <c:v>-9.9154996872000005</c:v>
                </c:pt>
                <c:pt idx="57">
                  <c:v>-9.9155998230000009</c:v>
                </c:pt>
                <c:pt idx="58">
                  <c:v>-9.9155998230000009</c:v>
                </c:pt>
                <c:pt idx="59">
                  <c:v>-9.9155998230000009</c:v>
                </c:pt>
                <c:pt idx="60">
                  <c:v>-9.9156999587999994</c:v>
                </c:pt>
                <c:pt idx="61">
                  <c:v>-9.9156999587999994</c:v>
                </c:pt>
                <c:pt idx="62">
                  <c:v>-9.9156999587999994</c:v>
                </c:pt>
                <c:pt idx="63">
                  <c:v>-9.9158000945999998</c:v>
                </c:pt>
                <c:pt idx="64">
                  <c:v>-9.9158000945999998</c:v>
                </c:pt>
                <c:pt idx="65">
                  <c:v>-9.9159002304000001</c:v>
                </c:pt>
                <c:pt idx="66">
                  <c:v>-9.9159002304000001</c:v>
                </c:pt>
                <c:pt idx="67">
                  <c:v>-9.9160003662000005</c:v>
                </c:pt>
                <c:pt idx="68">
                  <c:v>-9.9160003662000005</c:v>
                </c:pt>
                <c:pt idx="69">
                  <c:v>-9.9160003662000005</c:v>
                </c:pt>
                <c:pt idx="70">
                  <c:v>-9.9160995483000001</c:v>
                </c:pt>
                <c:pt idx="71">
                  <c:v>-9.9160995483000001</c:v>
                </c:pt>
                <c:pt idx="72">
                  <c:v>-9.9161996841000004</c:v>
                </c:pt>
                <c:pt idx="73">
                  <c:v>-9.9161996841000004</c:v>
                </c:pt>
                <c:pt idx="74">
                  <c:v>-9.9162998199000008</c:v>
                </c:pt>
                <c:pt idx="75">
                  <c:v>-9.9163999556999993</c:v>
                </c:pt>
                <c:pt idx="76">
                  <c:v>-9.9163999556999993</c:v>
                </c:pt>
                <c:pt idx="77">
                  <c:v>-9.9165000915999997</c:v>
                </c:pt>
                <c:pt idx="78">
                  <c:v>-9.9165000915999997</c:v>
                </c:pt>
                <c:pt idx="79">
                  <c:v>-9.9166002274</c:v>
                </c:pt>
                <c:pt idx="80">
                  <c:v>-9.9167003632000004</c:v>
                </c:pt>
                <c:pt idx="81">
                  <c:v>-9.9167003632000004</c:v>
                </c:pt>
                <c:pt idx="82">
                  <c:v>-9.9167995453</c:v>
                </c:pt>
                <c:pt idx="83">
                  <c:v>-9.9168996811000003</c:v>
                </c:pt>
                <c:pt idx="84">
                  <c:v>-9.9169998169000007</c:v>
                </c:pt>
                <c:pt idx="85">
                  <c:v>-9.9170999526999992</c:v>
                </c:pt>
                <c:pt idx="86">
                  <c:v>-9.9172000884999996</c:v>
                </c:pt>
                <c:pt idx="87">
                  <c:v>-9.9172000884999996</c:v>
                </c:pt>
                <c:pt idx="88">
                  <c:v>-9.9173002242999999</c:v>
                </c:pt>
                <c:pt idx="89">
                  <c:v>-9.9174003601000003</c:v>
                </c:pt>
                <c:pt idx="90">
                  <c:v>-9.9175996780000002</c:v>
                </c:pt>
                <c:pt idx="91">
                  <c:v>-9.9176998138000005</c:v>
                </c:pt>
                <c:pt idx="92">
                  <c:v>-9.9177999496000009</c:v>
                </c:pt>
                <c:pt idx="93">
                  <c:v>-9.9179000853999995</c:v>
                </c:pt>
                <c:pt idx="94">
                  <c:v>-9.9181003571000002</c:v>
                </c:pt>
                <c:pt idx="95">
                  <c:v>-9.9181995391999997</c:v>
                </c:pt>
                <c:pt idx="96">
                  <c:v>-9.9183998108000004</c:v>
                </c:pt>
                <c:pt idx="97">
                  <c:v>-9.9184999466000008</c:v>
                </c:pt>
                <c:pt idx="98">
                  <c:v>-9.9187002181999997</c:v>
                </c:pt>
                <c:pt idx="99">
                  <c:v>-9.9188995360999996</c:v>
                </c:pt>
                <c:pt idx="100">
                  <c:v>-9.9190998077000003</c:v>
                </c:pt>
                <c:pt idx="101">
                  <c:v>-9.9193000792999992</c:v>
                </c:pt>
                <c:pt idx="102">
                  <c:v>-9.9195003509999999</c:v>
                </c:pt>
                <c:pt idx="103">
                  <c:v>-9.9196996688999999</c:v>
                </c:pt>
                <c:pt idx="104">
                  <c:v>-9.9198999405000006</c:v>
                </c:pt>
                <c:pt idx="105">
                  <c:v>-9.9202003478999998</c:v>
                </c:pt>
                <c:pt idx="106">
                  <c:v>-9.9203996657999998</c:v>
                </c:pt>
                <c:pt idx="107">
                  <c:v>-9.9207000732000008</c:v>
                </c:pt>
                <c:pt idx="108">
                  <c:v>-9.9209995269999993</c:v>
                </c:pt>
                <c:pt idx="109">
                  <c:v>-9.9212999344000004</c:v>
                </c:pt>
                <c:pt idx="110">
                  <c:v>-9.9216003417999996</c:v>
                </c:pt>
                <c:pt idx="111">
                  <c:v>-9.9218997954999999</c:v>
                </c:pt>
                <c:pt idx="112">
                  <c:v>-9.9222002028999992</c:v>
                </c:pt>
                <c:pt idx="113">
                  <c:v>-9.9225997924999998</c:v>
                </c:pt>
                <c:pt idx="114">
                  <c:v>-9.9229001999000008</c:v>
                </c:pt>
                <c:pt idx="115">
                  <c:v>-9.9232997893999997</c:v>
                </c:pt>
                <c:pt idx="116">
                  <c:v>-9.9237003325999993</c:v>
                </c:pt>
                <c:pt idx="117">
                  <c:v>-9.9240999221999999</c:v>
                </c:pt>
                <c:pt idx="118">
                  <c:v>-9.9245004653999995</c:v>
                </c:pt>
                <c:pt idx="119">
                  <c:v>-9.9250001907000005</c:v>
                </c:pt>
                <c:pt idx="120">
                  <c:v>-9.9253997802999994</c:v>
                </c:pt>
                <c:pt idx="121">
                  <c:v>-9.9259004592999993</c:v>
                </c:pt>
                <c:pt idx="122">
                  <c:v>-9.9264001846000003</c:v>
                </c:pt>
                <c:pt idx="123">
                  <c:v>-9.9268999099999995</c:v>
                </c:pt>
                <c:pt idx="124">
                  <c:v>-9.9274997711000008</c:v>
                </c:pt>
                <c:pt idx="125">
                  <c:v>-9.9280004501000008</c:v>
                </c:pt>
                <c:pt idx="126">
                  <c:v>-9.9286003113000003</c:v>
                </c:pt>
                <c:pt idx="127">
                  <c:v>-9.9292001723999999</c:v>
                </c:pt>
                <c:pt idx="128">
                  <c:v>-9.9298000335999994</c:v>
                </c:pt>
                <c:pt idx="129">
                  <c:v>-9.9305000304999993</c:v>
                </c:pt>
                <c:pt idx="130">
                  <c:v>-9.9310998917000006</c:v>
                </c:pt>
                <c:pt idx="131">
                  <c:v>-9.9317998886000005</c:v>
                </c:pt>
                <c:pt idx="132">
                  <c:v>-9.9324998856000004</c:v>
                </c:pt>
                <c:pt idx="133">
                  <c:v>-9.9333000183000006</c:v>
                </c:pt>
                <c:pt idx="134">
                  <c:v>-9.9340000153000005</c:v>
                </c:pt>
                <c:pt idx="135">
                  <c:v>-9.9348001480000008</c:v>
                </c:pt>
                <c:pt idx="136">
                  <c:v>-9.9356002807999992</c:v>
                </c:pt>
                <c:pt idx="137">
                  <c:v>-9.9364995956000008</c:v>
                </c:pt>
                <c:pt idx="138">
                  <c:v>-9.9372997283999993</c:v>
                </c:pt>
                <c:pt idx="139">
                  <c:v>-9.9381999968999999</c:v>
                </c:pt>
                <c:pt idx="140">
                  <c:v>-9.9392004013000008</c:v>
                </c:pt>
                <c:pt idx="141">
                  <c:v>-9.9400997162000007</c:v>
                </c:pt>
                <c:pt idx="142">
                  <c:v>-9.9411001204999998</c:v>
                </c:pt>
                <c:pt idx="143">
                  <c:v>-9.9420995712</c:v>
                </c:pt>
                <c:pt idx="144">
                  <c:v>-9.9430999755999991</c:v>
                </c:pt>
                <c:pt idx="145">
                  <c:v>-9.9441995620999997</c:v>
                </c:pt>
                <c:pt idx="146">
                  <c:v>-9.9453001021999992</c:v>
                </c:pt>
                <c:pt idx="147">
                  <c:v>-9.9464998245</c:v>
                </c:pt>
                <c:pt idx="148">
                  <c:v>-9.9476003646999995</c:v>
                </c:pt>
                <c:pt idx="149">
                  <c:v>-9.9488000870000004</c:v>
                </c:pt>
                <c:pt idx="150">
                  <c:v>-9.9499998092999995</c:v>
                </c:pt>
                <c:pt idx="151">
                  <c:v>-9.9512996674000007</c:v>
                </c:pt>
                <c:pt idx="152">
                  <c:v>-9.9525995255000002</c:v>
                </c:pt>
                <c:pt idx="153">
                  <c:v>-9.9539003372000003</c:v>
                </c:pt>
                <c:pt idx="154">
                  <c:v>-9.9553003311000001</c:v>
                </c:pt>
                <c:pt idx="155">
                  <c:v>-9.9567003249999999</c:v>
                </c:pt>
                <c:pt idx="156">
                  <c:v>-9.9581003188999997</c:v>
                </c:pt>
                <c:pt idx="157">
                  <c:v>-9.9596004485999998</c:v>
                </c:pt>
                <c:pt idx="158">
                  <c:v>-9.9610996245999992</c:v>
                </c:pt>
                <c:pt idx="159">
                  <c:v>-9.9625997542999993</c:v>
                </c:pt>
                <c:pt idx="160">
                  <c:v>-9.9640998839999995</c:v>
                </c:pt>
                <c:pt idx="161">
                  <c:v>-9.9657001494999999</c:v>
                </c:pt>
                <c:pt idx="162">
                  <c:v>-9.9673995972</c:v>
                </c:pt>
                <c:pt idx="163">
                  <c:v>-9.9689998627000005</c:v>
                </c:pt>
                <c:pt idx="164">
                  <c:v>-9.9707002639999995</c:v>
                </c:pt>
                <c:pt idx="165">
                  <c:v>-9.9723997115999996</c:v>
                </c:pt>
                <c:pt idx="166">
                  <c:v>-9.9742002487000008</c:v>
                </c:pt>
                <c:pt idx="167">
                  <c:v>-9.9759998321999994</c:v>
                </c:pt>
                <c:pt idx="168">
                  <c:v>-9.9778003693000006</c:v>
                </c:pt>
                <c:pt idx="169">
                  <c:v>-9.9797000884999996</c:v>
                </c:pt>
                <c:pt idx="170">
                  <c:v>-9.9815998077000003</c:v>
                </c:pt>
                <c:pt idx="171">
                  <c:v>-9.9835996627999997</c:v>
                </c:pt>
                <c:pt idx="172">
                  <c:v>-9.9856004714999997</c:v>
                </c:pt>
                <c:pt idx="173">
                  <c:v>-9.9876003265000008</c:v>
                </c:pt>
                <c:pt idx="174">
                  <c:v>-9.9897003174000005</c:v>
                </c:pt>
                <c:pt idx="175">
                  <c:v>-9.9918003082000002</c:v>
                </c:pt>
                <c:pt idx="176">
                  <c:v>-9.9939002990999999</c:v>
                </c:pt>
                <c:pt idx="177">
                  <c:v>-9.9961004256999999</c:v>
                </c:pt>
                <c:pt idx="178">
                  <c:v>-9.9982995986999992</c:v>
                </c:pt>
                <c:pt idx="179">
                  <c:v>-10.001000403999999</c:v>
                </c:pt>
                <c:pt idx="180">
                  <c:v>-10.003000259</c:v>
                </c:pt>
                <c:pt idx="181">
                  <c:v>-10.005000114</c:v>
                </c:pt>
                <c:pt idx="182">
                  <c:v>-10.008000374</c:v>
                </c:pt>
                <c:pt idx="183">
                  <c:v>-10.010000228999999</c:v>
                </c:pt>
                <c:pt idx="184">
                  <c:v>-10.012000084</c:v>
                </c:pt>
                <c:pt idx="185">
                  <c:v>-10.015000343000001</c:v>
                </c:pt>
                <c:pt idx="186">
                  <c:v>-10.017000198</c:v>
                </c:pt>
                <c:pt idx="187">
                  <c:v>-10.020000458</c:v>
                </c:pt>
                <c:pt idx="188">
                  <c:v>-10.022000312999999</c:v>
                </c:pt>
                <c:pt idx="189">
                  <c:v>-10.024999619000001</c:v>
                </c:pt>
                <c:pt idx="190">
                  <c:v>-10.027999877999999</c:v>
                </c:pt>
                <c:pt idx="191">
                  <c:v>-10.031000136999999</c:v>
                </c:pt>
                <c:pt idx="192">
                  <c:v>-10.032999992000001</c:v>
                </c:pt>
                <c:pt idx="193">
                  <c:v>-10.036000251999999</c:v>
                </c:pt>
                <c:pt idx="194">
                  <c:v>-10.038999557</c:v>
                </c:pt>
                <c:pt idx="195">
                  <c:v>-10.041999817000001</c:v>
                </c:pt>
                <c:pt idx="196">
                  <c:v>-10.045000076000001</c:v>
                </c:pt>
                <c:pt idx="197">
                  <c:v>-10.048000335999999</c:v>
                </c:pt>
                <c:pt idx="198">
                  <c:v>-10.050999641000001</c:v>
                </c:pt>
                <c:pt idx="199">
                  <c:v>-10.053999900999999</c:v>
                </c:pt>
                <c:pt idx="200">
                  <c:v>-10.057000159999999</c:v>
                </c:pt>
                <c:pt idx="201">
                  <c:v>-10.06000042</c:v>
                </c:pt>
                <c:pt idx="202">
                  <c:v>-10.062999724999999</c:v>
                </c:pt>
                <c:pt idx="203">
                  <c:v>-10.065999984999999</c:v>
                </c:pt>
                <c:pt idx="204">
                  <c:v>-10.069000244</c:v>
                </c:pt>
                <c:pt idx="205">
                  <c:v>-10.071999549999999</c:v>
                </c:pt>
                <c:pt idx="206">
                  <c:v>-10.074999808999999</c:v>
                </c:pt>
                <c:pt idx="207">
                  <c:v>-10.079000473000001</c:v>
                </c:pt>
                <c:pt idx="208">
                  <c:v>-10.081999779</c:v>
                </c:pt>
                <c:pt idx="209">
                  <c:v>-10.085000038</c:v>
                </c:pt>
                <c:pt idx="210">
                  <c:v>-10.088999748000001</c:v>
                </c:pt>
                <c:pt idx="211">
                  <c:v>-10.092000007999999</c:v>
                </c:pt>
                <c:pt idx="212">
                  <c:v>-10.095999718</c:v>
                </c:pt>
                <c:pt idx="213">
                  <c:v>-10.098999977</c:v>
                </c:pt>
                <c:pt idx="214">
                  <c:v>-10.102000237</c:v>
                </c:pt>
                <c:pt idx="215">
                  <c:v>-10.105999947000001</c:v>
                </c:pt>
                <c:pt idx="216">
                  <c:v>-10.109000205999999</c:v>
                </c:pt>
                <c:pt idx="217">
                  <c:v>-10.112999916</c:v>
                </c:pt>
                <c:pt idx="218">
                  <c:v>-10.116000175</c:v>
                </c:pt>
                <c:pt idx="219">
                  <c:v>-10.119999886</c:v>
                </c:pt>
                <c:pt idx="220">
                  <c:v>-10.123000145000001</c:v>
                </c:pt>
                <c:pt idx="221">
                  <c:v>-10.126999854999999</c:v>
                </c:pt>
                <c:pt idx="222">
                  <c:v>-10.130000114</c:v>
                </c:pt>
                <c:pt idx="223">
                  <c:v>-10.133999825</c:v>
                </c:pt>
                <c:pt idx="224">
                  <c:v>-10.137000084</c:v>
                </c:pt>
                <c:pt idx="225">
                  <c:v>-10.140999794000001</c:v>
                </c:pt>
                <c:pt idx="226">
                  <c:v>-10.145000458</c:v>
                </c:pt>
                <c:pt idx="227">
                  <c:v>-10.147999763</c:v>
                </c:pt>
                <c:pt idx="228">
                  <c:v>-10.152000427000001</c:v>
                </c:pt>
                <c:pt idx="229">
                  <c:v>-10.156000136999999</c:v>
                </c:pt>
                <c:pt idx="230">
                  <c:v>-10.159000397</c:v>
                </c:pt>
                <c:pt idx="231">
                  <c:v>-10.163000107</c:v>
                </c:pt>
                <c:pt idx="232">
                  <c:v>-10.166999817000001</c:v>
                </c:pt>
                <c:pt idx="233">
                  <c:v>-10.170000076000001</c:v>
                </c:pt>
                <c:pt idx="234">
                  <c:v>-10.173999786</c:v>
                </c:pt>
                <c:pt idx="235">
                  <c:v>-10.178000450000001</c:v>
                </c:pt>
                <c:pt idx="236">
                  <c:v>-10.180999756</c:v>
                </c:pt>
                <c:pt idx="237">
                  <c:v>-10.18500042</c:v>
                </c:pt>
                <c:pt idx="238">
                  <c:v>-10.18900013</c:v>
                </c:pt>
                <c:pt idx="239">
                  <c:v>-10.192999840000001</c:v>
                </c:pt>
                <c:pt idx="240">
                  <c:v>-10.196999549999999</c:v>
                </c:pt>
                <c:pt idx="241">
                  <c:v>-10.201000214</c:v>
                </c:pt>
                <c:pt idx="242">
                  <c:v>-10.204000473000001</c:v>
                </c:pt>
                <c:pt idx="243">
                  <c:v>-10.208000182999999</c:v>
                </c:pt>
                <c:pt idx="244">
                  <c:v>-10.211999893</c:v>
                </c:pt>
                <c:pt idx="245">
                  <c:v>-10.215999603</c:v>
                </c:pt>
                <c:pt idx="246">
                  <c:v>-10.220000267</c:v>
                </c:pt>
                <c:pt idx="247">
                  <c:v>-10.223999977</c:v>
                </c:pt>
                <c:pt idx="248">
                  <c:v>-10.227999687000001</c:v>
                </c:pt>
                <c:pt idx="249">
                  <c:v>-10.232000351</c:v>
                </c:pt>
                <c:pt idx="250">
                  <c:v>-10.236000061</c:v>
                </c:pt>
                <c:pt idx="251">
                  <c:v>-10.239999771000001</c:v>
                </c:pt>
                <c:pt idx="252">
                  <c:v>-10.244000435</c:v>
                </c:pt>
                <c:pt idx="253">
                  <c:v>-10.248000145000001</c:v>
                </c:pt>
                <c:pt idx="254">
                  <c:v>-10.251999854999999</c:v>
                </c:pt>
                <c:pt idx="255">
                  <c:v>-10.256999969000001</c:v>
                </c:pt>
                <c:pt idx="256">
                  <c:v>-10.260999679999999</c:v>
                </c:pt>
                <c:pt idx="257">
                  <c:v>-10.265000343000001</c:v>
                </c:pt>
                <c:pt idx="258">
                  <c:v>-10.269000052999999</c:v>
                </c:pt>
                <c:pt idx="259">
                  <c:v>-10.272999763</c:v>
                </c:pt>
                <c:pt idx="260">
                  <c:v>-10.277999877999999</c:v>
                </c:pt>
                <c:pt idx="261">
                  <c:v>-10.281999588</c:v>
                </c:pt>
                <c:pt idx="262">
                  <c:v>-10.286000251999999</c:v>
                </c:pt>
                <c:pt idx="263">
                  <c:v>-10.291000366</c:v>
                </c:pt>
                <c:pt idx="264">
                  <c:v>-10.295000076000001</c:v>
                </c:pt>
                <c:pt idx="265">
                  <c:v>-10.298999786</c:v>
                </c:pt>
                <c:pt idx="266">
                  <c:v>-10.303999900999999</c:v>
                </c:pt>
                <c:pt idx="267">
                  <c:v>-10.307999611</c:v>
                </c:pt>
                <c:pt idx="268">
                  <c:v>-10.312999724999999</c:v>
                </c:pt>
                <c:pt idx="269">
                  <c:v>-10.317999840000001</c:v>
                </c:pt>
                <c:pt idx="270">
                  <c:v>-10.321999549999999</c:v>
                </c:pt>
                <c:pt idx="271">
                  <c:v>-10.326999664000001</c:v>
                </c:pt>
                <c:pt idx="272">
                  <c:v>-10.331999779</c:v>
                </c:pt>
                <c:pt idx="273">
                  <c:v>-10.336000443</c:v>
                </c:pt>
                <c:pt idx="274">
                  <c:v>-10.340999603</c:v>
                </c:pt>
                <c:pt idx="275">
                  <c:v>-10.345999718</c:v>
                </c:pt>
                <c:pt idx="276">
                  <c:v>-10.350999831999999</c:v>
                </c:pt>
                <c:pt idx="277">
                  <c:v>-10.355999947000001</c:v>
                </c:pt>
                <c:pt idx="278">
                  <c:v>-10.361000061</c:v>
                </c:pt>
                <c:pt idx="279">
                  <c:v>-10.366000175</c:v>
                </c:pt>
                <c:pt idx="280">
                  <c:v>-10.37100029</c:v>
                </c:pt>
                <c:pt idx="281">
                  <c:v>-10.376000403999999</c:v>
                </c:pt>
                <c:pt idx="282">
                  <c:v>-10.380999565</c:v>
                </c:pt>
                <c:pt idx="283">
                  <c:v>-10.385999679999999</c:v>
                </c:pt>
                <c:pt idx="284">
                  <c:v>-10.390999794000001</c:v>
                </c:pt>
                <c:pt idx="285">
                  <c:v>-10.395999908</c:v>
                </c:pt>
                <c:pt idx="286">
                  <c:v>-10.402000427000001</c:v>
                </c:pt>
                <c:pt idx="287">
                  <c:v>-10.406999588</c:v>
                </c:pt>
                <c:pt idx="288">
                  <c:v>-10.411999701999999</c:v>
                </c:pt>
                <c:pt idx="289">
                  <c:v>-10.418000221</c:v>
                </c:pt>
                <c:pt idx="290">
                  <c:v>-10.423000335999999</c:v>
                </c:pt>
                <c:pt idx="291">
                  <c:v>-10.428999900999999</c:v>
                </c:pt>
                <c:pt idx="292">
                  <c:v>-10.434000015000001</c:v>
                </c:pt>
                <c:pt idx="293">
                  <c:v>-10.43999958</c:v>
                </c:pt>
                <c:pt idx="294">
                  <c:v>-10.446000099000001</c:v>
                </c:pt>
                <c:pt idx="295">
                  <c:v>-10.451000214</c:v>
                </c:pt>
                <c:pt idx="296">
                  <c:v>-10.456999779</c:v>
                </c:pt>
                <c:pt idx="297">
                  <c:v>-10.463000298000001</c:v>
                </c:pt>
                <c:pt idx="298">
                  <c:v>-10.468000412</c:v>
                </c:pt>
                <c:pt idx="299">
                  <c:v>-10.473999977</c:v>
                </c:pt>
                <c:pt idx="300">
                  <c:v>-10.479999542</c:v>
                </c:pt>
                <c:pt idx="301">
                  <c:v>-10.486000061</c:v>
                </c:pt>
                <c:pt idx="302">
                  <c:v>-10.491999626</c:v>
                </c:pt>
                <c:pt idx="303">
                  <c:v>-10.498000145000001</c:v>
                </c:pt>
                <c:pt idx="304">
                  <c:v>-10.50399971</c:v>
                </c:pt>
                <c:pt idx="305">
                  <c:v>-10.510000228999999</c:v>
                </c:pt>
                <c:pt idx="306">
                  <c:v>-10.515999794000001</c:v>
                </c:pt>
                <c:pt idx="307">
                  <c:v>-10.522000312999999</c:v>
                </c:pt>
                <c:pt idx="308">
                  <c:v>-10.527999877999999</c:v>
                </c:pt>
                <c:pt idx="309">
                  <c:v>-10.534000397</c:v>
                </c:pt>
                <c:pt idx="310">
                  <c:v>-10.541000366</c:v>
                </c:pt>
                <c:pt idx="311">
                  <c:v>-10.546999931</c:v>
                </c:pt>
                <c:pt idx="312">
                  <c:v>-10.553000450000001</c:v>
                </c:pt>
                <c:pt idx="313">
                  <c:v>-10.56000042</c:v>
                </c:pt>
                <c:pt idx="314">
                  <c:v>-10.565999984999999</c:v>
                </c:pt>
                <c:pt idx="315">
                  <c:v>-10.572999954</c:v>
                </c:pt>
                <c:pt idx="316">
                  <c:v>-10.579000473000001</c:v>
                </c:pt>
                <c:pt idx="317">
                  <c:v>-10.586000443</c:v>
                </c:pt>
                <c:pt idx="318">
                  <c:v>-10.593000412</c:v>
                </c:pt>
                <c:pt idx="319">
                  <c:v>-10.598999977</c:v>
                </c:pt>
                <c:pt idx="320">
                  <c:v>-10.605999947000001</c:v>
                </c:pt>
                <c:pt idx="321">
                  <c:v>-10.612999916</c:v>
                </c:pt>
                <c:pt idx="322">
                  <c:v>-10.619999886</c:v>
                </c:pt>
                <c:pt idx="323">
                  <c:v>-10.626999854999999</c:v>
                </c:pt>
                <c:pt idx="324">
                  <c:v>-10.633999825</c:v>
                </c:pt>
                <c:pt idx="325">
                  <c:v>-10.640999794000001</c:v>
                </c:pt>
                <c:pt idx="326">
                  <c:v>-10.647999763</c:v>
                </c:pt>
                <c:pt idx="327">
                  <c:v>-10.654999733</c:v>
                </c:pt>
                <c:pt idx="328">
                  <c:v>-10.661999701999999</c:v>
                </c:pt>
                <c:pt idx="329">
                  <c:v>-10.668999672</c:v>
                </c:pt>
                <c:pt idx="330">
                  <c:v>-10.677000046</c:v>
                </c:pt>
                <c:pt idx="331">
                  <c:v>-10.684000015000001</c:v>
                </c:pt>
                <c:pt idx="332">
                  <c:v>-10.692000389</c:v>
                </c:pt>
                <c:pt idx="333">
                  <c:v>-10.699000358999999</c:v>
                </c:pt>
                <c:pt idx="334">
                  <c:v>-10.706999779</c:v>
                </c:pt>
                <c:pt idx="335">
                  <c:v>-10.713999748000001</c:v>
                </c:pt>
                <c:pt idx="336">
                  <c:v>-10.722000122000001</c:v>
                </c:pt>
                <c:pt idx="337">
                  <c:v>-10.729999542</c:v>
                </c:pt>
                <c:pt idx="338">
                  <c:v>-10.737999916</c:v>
                </c:pt>
                <c:pt idx="339">
                  <c:v>-10.744999886</c:v>
                </c:pt>
                <c:pt idx="340">
                  <c:v>-10.753000259</c:v>
                </c:pt>
                <c:pt idx="341">
                  <c:v>-10.760999679999999</c:v>
                </c:pt>
                <c:pt idx="342">
                  <c:v>-10.770000458</c:v>
                </c:pt>
                <c:pt idx="343">
                  <c:v>-10.777999877999999</c:v>
                </c:pt>
                <c:pt idx="344">
                  <c:v>-10.786000251999999</c:v>
                </c:pt>
                <c:pt idx="345">
                  <c:v>-10.793999672</c:v>
                </c:pt>
                <c:pt idx="346">
                  <c:v>-10.803000450000001</c:v>
                </c:pt>
                <c:pt idx="347">
                  <c:v>-10.81099987</c:v>
                </c:pt>
                <c:pt idx="348">
                  <c:v>-10.819999695</c:v>
                </c:pt>
                <c:pt idx="349">
                  <c:v>-10.828000069</c:v>
                </c:pt>
                <c:pt idx="350">
                  <c:v>-10.836999893</c:v>
                </c:pt>
                <c:pt idx="351">
                  <c:v>-10.845999718</c:v>
                </c:pt>
                <c:pt idx="352">
                  <c:v>-10.854000092</c:v>
                </c:pt>
                <c:pt idx="353">
                  <c:v>-10.862999916</c:v>
                </c:pt>
                <c:pt idx="354">
                  <c:v>-10.871999741</c:v>
                </c:pt>
                <c:pt idx="355">
                  <c:v>-10.880999565</c:v>
                </c:pt>
                <c:pt idx="356">
                  <c:v>-10.890000343000001</c:v>
                </c:pt>
                <c:pt idx="357">
                  <c:v>-10.899000168000001</c:v>
                </c:pt>
                <c:pt idx="358">
                  <c:v>-10.909000397</c:v>
                </c:pt>
                <c:pt idx="359">
                  <c:v>-10.918000221</c:v>
                </c:pt>
                <c:pt idx="360">
                  <c:v>-10.928000450000001</c:v>
                </c:pt>
                <c:pt idx="361">
                  <c:v>-10.937000275000001</c:v>
                </c:pt>
                <c:pt idx="362">
                  <c:v>-10.946999549999999</c:v>
                </c:pt>
                <c:pt idx="363">
                  <c:v>-10.956000328</c:v>
                </c:pt>
                <c:pt idx="364">
                  <c:v>-10.965999603</c:v>
                </c:pt>
                <c:pt idx="365">
                  <c:v>-10.975999831999999</c:v>
                </c:pt>
                <c:pt idx="366">
                  <c:v>-10.986000061</c:v>
                </c:pt>
                <c:pt idx="367">
                  <c:v>-10.99600029</c:v>
                </c:pt>
                <c:pt idx="368">
                  <c:v>-11.005999565</c:v>
                </c:pt>
                <c:pt idx="369">
                  <c:v>-11.017000198</c:v>
                </c:pt>
                <c:pt idx="370">
                  <c:v>-11.027000427000001</c:v>
                </c:pt>
                <c:pt idx="371">
                  <c:v>-11.036999701999999</c:v>
                </c:pt>
                <c:pt idx="372">
                  <c:v>-11.048000335999999</c:v>
                </c:pt>
                <c:pt idx="373">
                  <c:v>-11.059000015000001</c:v>
                </c:pt>
                <c:pt idx="374">
                  <c:v>-11.069000244</c:v>
                </c:pt>
                <c:pt idx="375">
                  <c:v>-11.079999923999999</c:v>
                </c:pt>
                <c:pt idx="376">
                  <c:v>-11.090999603</c:v>
                </c:pt>
                <c:pt idx="377">
                  <c:v>-11.102000237</c:v>
                </c:pt>
                <c:pt idx="378">
                  <c:v>-11.114000320000001</c:v>
                </c:pt>
                <c:pt idx="379">
                  <c:v>-11.125</c:v>
                </c:pt>
                <c:pt idx="380">
                  <c:v>-11.135999679999999</c:v>
                </c:pt>
                <c:pt idx="381">
                  <c:v>-11.147999763</c:v>
                </c:pt>
                <c:pt idx="382">
                  <c:v>-11.159999847</c:v>
                </c:pt>
                <c:pt idx="383">
                  <c:v>-11.170999526999999</c:v>
                </c:pt>
                <c:pt idx="384">
                  <c:v>-11.182999611</c:v>
                </c:pt>
                <c:pt idx="385">
                  <c:v>-11.194999695</c:v>
                </c:pt>
                <c:pt idx="386">
                  <c:v>-11.206999779</c:v>
                </c:pt>
                <c:pt idx="387">
                  <c:v>-11.218999863000001</c:v>
                </c:pt>
                <c:pt idx="388">
                  <c:v>-11.232000351</c:v>
                </c:pt>
                <c:pt idx="389">
                  <c:v>-11.244000435</c:v>
                </c:pt>
                <c:pt idx="390">
                  <c:v>-11.256999969000001</c:v>
                </c:pt>
                <c:pt idx="391">
                  <c:v>-11.269000052999999</c:v>
                </c:pt>
                <c:pt idx="392">
                  <c:v>-11.281999588</c:v>
                </c:pt>
                <c:pt idx="393">
                  <c:v>-11.295000076000001</c:v>
                </c:pt>
                <c:pt idx="394">
                  <c:v>-11.307999611</c:v>
                </c:pt>
                <c:pt idx="395">
                  <c:v>-11.321000099000001</c:v>
                </c:pt>
                <c:pt idx="396">
                  <c:v>-11.333999634</c:v>
                </c:pt>
                <c:pt idx="397">
                  <c:v>-11.347000122000001</c:v>
                </c:pt>
                <c:pt idx="398">
                  <c:v>-11.361000061</c:v>
                </c:pt>
                <c:pt idx="399">
                  <c:v>-11.373999596000001</c:v>
                </c:pt>
                <c:pt idx="400">
                  <c:v>-11.387999535000001</c:v>
                </c:pt>
                <c:pt idx="401">
                  <c:v>-11.402000427000001</c:v>
                </c:pt>
                <c:pt idx="402">
                  <c:v>-11.414999962</c:v>
                </c:pt>
                <c:pt idx="403">
                  <c:v>-11.428999900999999</c:v>
                </c:pt>
                <c:pt idx="404">
                  <c:v>-11.442999840000001</c:v>
                </c:pt>
                <c:pt idx="405">
                  <c:v>-11.456999779</c:v>
                </c:pt>
                <c:pt idx="406">
                  <c:v>-11.472000122000001</c:v>
                </c:pt>
                <c:pt idx="407">
                  <c:v>-11.486000061</c:v>
                </c:pt>
                <c:pt idx="408">
                  <c:v>-11.501000403999999</c:v>
                </c:pt>
                <c:pt idx="409">
                  <c:v>-11.515000343000001</c:v>
                </c:pt>
                <c:pt idx="410">
                  <c:v>-11.529999733</c:v>
                </c:pt>
                <c:pt idx="411">
                  <c:v>-11.545000076000001</c:v>
                </c:pt>
                <c:pt idx="412">
                  <c:v>-11.56000042</c:v>
                </c:pt>
                <c:pt idx="413">
                  <c:v>-11.574999808999999</c:v>
                </c:pt>
                <c:pt idx="414">
                  <c:v>-11.590000153</c:v>
                </c:pt>
                <c:pt idx="415">
                  <c:v>-11.605999947000001</c:v>
                </c:pt>
                <c:pt idx="416">
                  <c:v>-11.62100029</c:v>
                </c:pt>
                <c:pt idx="417">
                  <c:v>-11.637000084</c:v>
                </c:pt>
                <c:pt idx="418">
                  <c:v>-11.652999877999999</c:v>
                </c:pt>
                <c:pt idx="419">
                  <c:v>-11.668000221</c:v>
                </c:pt>
                <c:pt idx="420">
                  <c:v>-11.684000015000001</c:v>
                </c:pt>
                <c:pt idx="421">
                  <c:v>-11.699999808999999</c:v>
                </c:pt>
                <c:pt idx="422">
                  <c:v>-11.717000007999999</c:v>
                </c:pt>
                <c:pt idx="423">
                  <c:v>-11.732999802</c:v>
                </c:pt>
                <c:pt idx="424">
                  <c:v>-11.75</c:v>
                </c:pt>
                <c:pt idx="425">
                  <c:v>-11.765999794000001</c:v>
                </c:pt>
                <c:pt idx="426">
                  <c:v>-11.782999992000001</c:v>
                </c:pt>
                <c:pt idx="427">
                  <c:v>-11.800000191000001</c:v>
                </c:pt>
                <c:pt idx="428">
                  <c:v>-11.817000389</c:v>
                </c:pt>
                <c:pt idx="429">
                  <c:v>-11.833999634</c:v>
                </c:pt>
                <c:pt idx="430">
                  <c:v>-11.850999831999999</c:v>
                </c:pt>
                <c:pt idx="431">
                  <c:v>-11.869000435</c:v>
                </c:pt>
                <c:pt idx="432">
                  <c:v>-11.885999679999999</c:v>
                </c:pt>
                <c:pt idx="433">
                  <c:v>-11.904000282</c:v>
                </c:pt>
                <c:pt idx="434">
                  <c:v>-11.920999526999999</c:v>
                </c:pt>
                <c:pt idx="435">
                  <c:v>-11.93900013</c:v>
                </c:pt>
                <c:pt idx="436">
                  <c:v>-11.956999779</c:v>
                </c:pt>
                <c:pt idx="437">
                  <c:v>-11.975000380999999</c:v>
                </c:pt>
                <c:pt idx="438">
                  <c:v>-11.993000030999999</c:v>
                </c:pt>
                <c:pt idx="439">
                  <c:v>-12.010999679999999</c:v>
                </c:pt>
                <c:pt idx="440">
                  <c:v>-12.029999733</c:v>
                </c:pt>
                <c:pt idx="441">
                  <c:v>-12.048000335999999</c:v>
                </c:pt>
                <c:pt idx="442">
                  <c:v>-12.067000389</c:v>
                </c:pt>
                <c:pt idx="443">
                  <c:v>-12.086000443</c:v>
                </c:pt>
                <c:pt idx="444">
                  <c:v>-12.104999542</c:v>
                </c:pt>
                <c:pt idx="445">
                  <c:v>-12.123999596000001</c:v>
                </c:pt>
                <c:pt idx="446">
                  <c:v>-12.142999649</c:v>
                </c:pt>
                <c:pt idx="447">
                  <c:v>-12.161999701999999</c:v>
                </c:pt>
                <c:pt idx="448">
                  <c:v>-12.180999756</c:v>
                </c:pt>
                <c:pt idx="449">
                  <c:v>-12.201000214</c:v>
                </c:pt>
                <c:pt idx="450">
                  <c:v>-12.220000267</c:v>
                </c:pt>
                <c:pt idx="451">
                  <c:v>-12.239999771000001</c:v>
                </c:pt>
                <c:pt idx="452">
                  <c:v>-12.260000228999999</c:v>
                </c:pt>
                <c:pt idx="453">
                  <c:v>-12.279000282</c:v>
                </c:pt>
                <c:pt idx="454">
                  <c:v>-12.298999786</c:v>
                </c:pt>
                <c:pt idx="455">
                  <c:v>-12.319000244</c:v>
                </c:pt>
                <c:pt idx="456">
                  <c:v>-12.340000153</c:v>
                </c:pt>
                <c:pt idx="457">
                  <c:v>-12.359999656999999</c:v>
                </c:pt>
                <c:pt idx="458">
                  <c:v>-12.380000114</c:v>
                </c:pt>
                <c:pt idx="459">
                  <c:v>-12.401000023</c:v>
                </c:pt>
                <c:pt idx="460">
                  <c:v>-12.420999526999999</c:v>
                </c:pt>
                <c:pt idx="461">
                  <c:v>-12.442000389</c:v>
                </c:pt>
                <c:pt idx="462">
                  <c:v>-12.463000298000001</c:v>
                </c:pt>
                <c:pt idx="463">
                  <c:v>-12.484000205999999</c:v>
                </c:pt>
                <c:pt idx="464">
                  <c:v>-12.505000114</c:v>
                </c:pt>
                <c:pt idx="465">
                  <c:v>-12.526000023</c:v>
                </c:pt>
                <c:pt idx="466">
                  <c:v>-12.546999931</c:v>
                </c:pt>
                <c:pt idx="467">
                  <c:v>-12.567999840000001</c:v>
                </c:pt>
                <c:pt idx="468">
                  <c:v>-12.588999748000001</c:v>
                </c:pt>
                <c:pt idx="469">
                  <c:v>-12.611000061</c:v>
                </c:pt>
                <c:pt idx="470">
                  <c:v>-12.631999969000001</c:v>
                </c:pt>
                <c:pt idx="471">
                  <c:v>-12.654000282</c:v>
                </c:pt>
                <c:pt idx="472">
                  <c:v>-12.675999641000001</c:v>
                </c:pt>
                <c:pt idx="473">
                  <c:v>-12.696999549999999</c:v>
                </c:pt>
                <c:pt idx="474">
                  <c:v>-12.718999863000001</c:v>
                </c:pt>
                <c:pt idx="475">
                  <c:v>-12.741000175</c:v>
                </c:pt>
                <c:pt idx="476">
                  <c:v>-12.762999535000001</c:v>
                </c:pt>
                <c:pt idx="477">
                  <c:v>-12.784999847</c:v>
                </c:pt>
                <c:pt idx="478">
                  <c:v>-12.807999611</c:v>
                </c:pt>
                <c:pt idx="479">
                  <c:v>-12.829999923999999</c:v>
                </c:pt>
                <c:pt idx="480">
                  <c:v>-12.852999687000001</c:v>
                </c:pt>
                <c:pt idx="481">
                  <c:v>-12.875</c:v>
                </c:pt>
                <c:pt idx="482">
                  <c:v>-12.897999763</c:v>
                </c:pt>
                <c:pt idx="483">
                  <c:v>-12.920999526999999</c:v>
                </c:pt>
                <c:pt idx="484">
                  <c:v>-12.944000244</c:v>
                </c:pt>
                <c:pt idx="485">
                  <c:v>-12.967000007999999</c:v>
                </c:pt>
                <c:pt idx="486">
                  <c:v>-12.989999771000001</c:v>
                </c:pt>
                <c:pt idx="487">
                  <c:v>-13.013999939</c:v>
                </c:pt>
                <c:pt idx="488">
                  <c:v>-13.036999701999999</c:v>
                </c:pt>
                <c:pt idx="489">
                  <c:v>-13.06099987</c:v>
                </c:pt>
                <c:pt idx="490">
                  <c:v>-13.083999634</c:v>
                </c:pt>
                <c:pt idx="491">
                  <c:v>-13.107999802</c:v>
                </c:pt>
                <c:pt idx="492">
                  <c:v>-13.131999969000001</c:v>
                </c:pt>
                <c:pt idx="493">
                  <c:v>-13.156000136999999</c:v>
                </c:pt>
                <c:pt idx="494">
                  <c:v>-13.178999900999999</c:v>
                </c:pt>
                <c:pt idx="495">
                  <c:v>-13.203000069</c:v>
                </c:pt>
                <c:pt idx="496">
                  <c:v>-13.227999687000001</c:v>
                </c:pt>
                <c:pt idx="497">
                  <c:v>-13.251999854999999</c:v>
                </c:pt>
                <c:pt idx="498">
                  <c:v>-13.276000023</c:v>
                </c:pt>
                <c:pt idx="499">
                  <c:v>-13.300999641000001</c:v>
                </c:pt>
                <c:pt idx="500">
                  <c:v>-13.324999808999999</c:v>
                </c:pt>
                <c:pt idx="501">
                  <c:v>-13.350000380999999</c:v>
                </c:pt>
                <c:pt idx="502">
                  <c:v>-13.373999596000001</c:v>
                </c:pt>
                <c:pt idx="503">
                  <c:v>-13.399000168000001</c:v>
                </c:pt>
                <c:pt idx="504">
                  <c:v>-13.423999786</c:v>
                </c:pt>
                <c:pt idx="505">
                  <c:v>-13.449000358999999</c:v>
                </c:pt>
                <c:pt idx="506">
                  <c:v>-13.473999977</c:v>
                </c:pt>
                <c:pt idx="507">
                  <c:v>-13.498999596000001</c:v>
                </c:pt>
                <c:pt idx="508">
                  <c:v>-13.524999619000001</c:v>
                </c:pt>
                <c:pt idx="509">
                  <c:v>-13.550000191000001</c:v>
                </c:pt>
                <c:pt idx="510">
                  <c:v>-13.576000214</c:v>
                </c:pt>
                <c:pt idx="511">
                  <c:v>-13.600999831999999</c:v>
                </c:pt>
                <c:pt idx="512">
                  <c:v>-13.626999854999999</c:v>
                </c:pt>
                <c:pt idx="513">
                  <c:v>-13.652999877999999</c:v>
                </c:pt>
                <c:pt idx="514">
                  <c:v>-13.678999900999999</c:v>
                </c:pt>
                <c:pt idx="515">
                  <c:v>-13.704000473000001</c:v>
                </c:pt>
                <c:pt idx="516">
                  <c:v>-13.730999947000001</c:v>
                </c:pt>
                <c:pt idx="517">
                  <c:v>-13.756999969000001</c:v>
                </c:pt>
                <c:pt idx="518">
                  <c:v>-13.782999992000001</c:v>
                </c:pt>
                <c:pt idx="519">
                  <c:v>-13.809000015000001</c:v>
                </c:pt>
                <c:pt idx="520">
                  <c:v>-13.835000038</c:v>
                </c:pt>
                <c:pt idx="521">
                  <c:v>-13.861000061</c:v>
                </c:pt>
                <c:pt idx="522">
                  <c:v>-13.887000084</c:v>
                </c:pt>
                <c:pt idx="523">
                  <c:v>-13.913999557</c:v>
                </c:pt>
                <c:pt idx="524">
                  <c:v>-13.93999958</c:v>
                </c:pt>
                <c:pt idx="525">
                  <c:v>-13.965999603</c:v>
                </c:pt>
                <c:pt idx="526">
                  <c:v>-13.991999626</c:v>
                </c:pt>
                <c:pt idx="527">
                  <c:v>-14.017999649</c:v>
                </c:pt>
                <c:pt idx="528">
                  <c:v>-14.043999672</c:v>
                </c:pt>
                <c:pt idx="529">
                  <c:v>-14.069999695</c:v>
                </c:pt>
                <c:pt idx="530">
                  <c:v>-14.095999718</c:v>
                </c:pt>
                <c:pt idx="531">
                  <c:v>-14.121999741</c:v>
                </c:pt>
                <c:pt idx="532">
                  <c:v>-14.147999763</c:v>
                </c:pt>
                <c:pt idx="533">
                  <c:v>-14.173999786</c:v>
                </c:pt>
                <c:pt idx="534">
                  <c:v>-14.199999808999999</c:v>
                </c:pt>
                <c:pt idx="535">
                  <c:v>-14.225999831999999</c:v>
                </c:pt>
                <c:pt idx="536">
                  <c:v>-14.251999854999999</c:v>
                </c:pt>
                <c:pt idx="537">
                  <c:v>-14.277000427000001</c:v>
                </c:pt>
                <c:pt idx="538">
                  <c:v>-14.303000450000001</c:v>
                </c:pt>
                <c:pt idx="539">
                  <c:v>-14.328000069</c:v>
                </c:pt>
                <c:pt idx="540">
                  <c:v>-14.354000092</c:v>
                </c:pt>
                <c:pt idx="541">
                  <c:v>-14.37899971</c:v>
                </c:pt>
                <c:pt idx="542">
                  <c:v>-14.404000282</c:v>
                </c:pt>
                <c:pt idx="543">
                  <c:v>-14.430000305</c:v>
                </c:pt>
                <c:pt idx="544">
                  <c:v>-14.454000473000001</c:v>
                </c:pt>
                <c:pt idx="545">
                  <c:v>-14.479000092</c:v>
                </c:pt>
                <c:pt idx="546">
                  <c:v>-14.50399971</c:v>
                </c:pt>
                <c:pt idx="547">
                  <c:v>-14.527999877999999</c:v>
                </c:pt>
                <c:pt idx="548">
                  <c:v>-14.553000450000001</c:v>
                </c:pt>
                <c:pt idx="549">
                  <c:v>-14.576999664000001</c:v>
                </c:pt>
                <c:pt idx="550">
                  <c:v>-14.600999831999999</c:v>
                </c:pt>
                <c:pt idx="551">
                  <c:v>-14.625</c:v>
                </c:pt>
                <c:pt idx="552">
                  <c:v>-14.649000168000001</c:v>
                </c:pt>
                <c:pt idx="553">
                  <c:v>-14.671999931</c:v>
                </c:pt>
                <c:pt idx="554">
                  <c:v>-14.694999695</c:v>
                </c:pt>
                <c:pt idx="555">
                  <c:v>-14.718000412</c:v>
                </c:pt>
                <c:pt idx="556">
                  <c:v>-14.741000175</c:v>
                </c:pt>
                <c:pt idx="557">
                  <c:v>-14.763999939</c:v>
                </c:pt>
                <c:pt idx="558">
                  <c:v>-14.786000251999999</c:v>
                </c:pt>
                <c:pt idx="559">
                  <c:v>-14.807999611</c:v>
                </c:pt>
                <c:pt idx="560">
                  <c:v>-14.829999923999999</c:v>
                </c:pt>
                <c:pt idx="561">
                  <c:v>-14.850999831999999</c:v>
                </c:pt>
                <c:pt idx="562">
                  <c:v>-14.873000145000001</c:v>
                </c:pt>
                <c:pt idx="563">
                  <c:v>-14.894000052999999</c:v>
                </c:pt>
                <c:pt idx="564">
                  <c:v>-14.913999557</c:v>
                </c:pt>
                <c:pt idx="565">
                  <c:v>-14.934000015000001</c:v>
                </c:pt>
                <c:pt idx="566">
                  <c:v>-14.954000473000001</c:v>
                </c:pt>
                <c:pt idx="567">
                  <c:v>-14.973999977</c:v>
                </c:pt>
                <c:pt idx="568">
                  <c:v>-14.993000030999999</c:v>
                </c:pt>
                <c:pt idx="569">
                  <c:v>-15.012000084</c:v>
                </c:pt>
                <c:pt idx="570">
                  <c:v>-15.031000136999999</c:v>
                </c:pt>
                <c:pt idx="571">
                  <c:v>-15.050000191000001</c:v>
                </c:pt>
                <c:pt idx="572">
                  <c:v>-15.067000389</c:v>
                </c:pt>
                <c:pt idx="573">
                  <c:v>-15.085000038</c:v>
                </c:pt>
                <c:pt idx="574">
                  <c:v>-15.102000237</c:v>
                </c:pt>
                <c:pt idx="575">
                  <c:v>-15.119000435</c:v>
                </c:pt>
                <c:pt idx="576">
                  <c:v>-15.135000228999999</c:v>
                </c:pt>
                <c:pt idx="577">
                  <c:v>-15.151000023</c:v>
                </c:pt>
                <c:pt idx="578">
                  <c:v>-15.166999817000001</c:v>
                </c:pt>
                <c:pt idx="579">
                  <c:v>-15.182000159999999</c:v>
                </c:pt>
                <c:pt idx="580">
                  <c:v>-15.196999549999999</c:v>
                </c:pt>
                <c:pt idx="581">
                  <c:v>-15.211999893</c:v>
                </c:pt>
                <c:pt idx="582">
                  <c:v>-15.225999831999999</c:v>
                </c:pt>
                <c:pt idx="583">
                  <c:v>-15.239000320000001</c:v>
                </c:pt>
                <c:pt idx="584">
                  <c:v>-15.253000259</c:v>
                </c:pt>
                <c:pt idx="585">
                  <c:v>-15.265000343000001</c:v>
                </c:pt>
                <c:pt idx="586">
                  <c:v>-15.277999877999999</c:v>
                </c:pt>
                <c:pt idx="587">
                  <c:v>-15.289999962</c:v>
                </c:pt>
                <c:pt idx="588">
                  <c:v>-15.300999641000001</c:v>
                </c:pt>
                <c:pt idx="589">
                  <c:v>-15.312000275000001</c:v>
                </c:pt>
                <c:pt idx="590">
                  <c:v>-15.322999954</c:v>
                </c:pt>
                <c:pt idx="591">
                  <c:v>-15.333000182999999</c:v>
                </c:pt>
                <c:pt idx="592">
                  <c:v>-15.343000412</c:v>
                </c:pt>
                <c:pt idx="593">
                  <c:v>-15.352000237</c:v>
                </c:pt>
                <c:pt idx="594">
                  <c:v>-15.361000061</c:v>
                </c:pt>
                <c:pt idx="595">
                  <c:v>-15.369000435</c:v>
                </c:pt>
                <c:pt idx="596">
                  <c:v>-15.376999854999999</c:v>
                </c:pt>
                <c:pt idx="597">
                  <c:v>-15.385000228999999</c:v>
                </c:pt>
                <c:pt idx="598">
                  <c:v>-15.392000198</c:v>
                </c:pt>
                <c:pt idx="599">
                  <c:v>-15.397999763</c:v>
                </c:pt>
                <c:pt idx="600">
                  <c:v>-15.404999733</c:v>
                </c:pt>
                <c:pt idx="601">
                  <c:v>-15.409999847</c:v>
                </c:pt>
                <c:pt idx="602">
                  <c:v>-15.414999962</c:v>
                </c:pt>
                <c:pt idx="603">
                  <c:v>-15.420000076000001</c:v>
                </c:pt>
                <c:pt idx="604">
                  <c:v>-15.423999786</c:v>
                </c:pt>
                <c:pt idx="605">
                  <c:v>-15.428000450000001</c:v>
                </c:pt>
                <c:pt idx="606">
                  <c:v>-15.430999756</c:v>
                </c:pt>
                <c:pt idx="607">
                  <c:v>-15.434000015000001</c:v>
                </c:pt>
                <c:pt idx="608">
                  <c:v>-15.43599987</c:v>
                </c:pt>
                <c:pt idx="609">
                  <c:v>-15.437999724999999</c:v>
                </c:pt>
                <c:pt idx="610">
                  <c:v>-15.43900013</c:v>
                </c:pt>
                <c:pt idx="611">
                  <c:v>-15.43999958</c:v>
                </c:pt>
                <c:pt idx="612">
                  <c:v>-15.43999958</c:v>
                </c:pt>
                <c:pt idx="613">
                  <c:v>-15.43999958</c:v>
                </c:pt>
                <c:pt idx="614">
                  <c:v>-15.43999958</c:v>
                </c:pt>
                <c:pt idx="615">
                  <c:v>-15.43900013</c:v>
                </c:pt>
                <c:pt idx="616">
                  <c:v>-15.437999724999999</c:v>
                </c:pt>
                <c:pt idx="617">
                  <c:v>-15.43599987</c:v>
                </c:pt>
                <c:pt idx="618">
                  <c:v>-15.432999611</c:v>
                </c:pt>
                <c:pt idx="619">
                  <c:v>-15.430999756</c:v>
                </c:pt>
                <c:pt idx="620">
                  <c:v>-15.427000046</c:v>
                </c:pt>
                <c:pt idx="621">
                  <c:v>-15.423999786</c:v>
                </c:pt>
                <c:pt idx="622">
                  <c:v>-15.420000076000001</c:v>
                </c:pt>
                <c:pt idx="623">
                  <c:v>-15.414999962</c:v>
                </c:pt>
                <c:pt idx="624">
                  <c:v>-15.409999847</c:v>
                </c:pt>
                <c:pt idx="625">
                  <c:v>-15.404000282</c:v>
                </c:pt>
                <c:pt idx="626">
                  <c:v>-15.397999763</c:v>
                </c:pt>
                <c:pt idx="627">
                  <c:v>-15.392000198</c:v>
                </c:pt>
                <c:pt idx="628">
                  <c:v>-15.385000228999999</c:v>
                </c:pt>
                <c:pt idx="629">
                  <c:v>-15.378000259</c:v>
                </c:pt>
                <c:pt idx="630">
                  <c:v>-15.369999886</c:v>
                </c:pt>
                <c:pt idx="631">
                  <c:v>-15.361000061</c:v>
                </c:pt>
                <c:pt idx="632">
                  <c:v>-15.352999687000001</c:v>
                </c:pt>
                <c:pt idx="633">
                  <c:v>-15.343000412</c:v>
                </c:pt>
                <c:pt idx="634">
                  <c:v>-15.333000182999999</c:v>
                </c:pt>
                <c:pt idx="635">
                  <c:v>-15.322999954</c:v>
                </c:pt>
                <c:pt idx="636">
                  <c:v>-15.312999724999999</c:v>
                </c:pt>
                <c:pt idx="637">
                  <c:v>-15.300999641000001</c:v>
                </c:pt>
                <c:pt idx="638">
                  <c:v>-15.289999962</c:v>
                </c:pt>
                <c:pt idx="639">
                  <c:v>-15.277999877999999</c:v>
                </c:pt>
                <c:pt idx="640">
                  <c:v>-15.265000343000001</c:v>
                </c:pt>
                <c:pt idx="641">
                  <c:v>-15.253000259</c:v>
                </c:pt>
                <c:pt idx="642">
                  <c:v>-15.239000320000001</c:v>
                </c:pt>
                <c:pt idx="643">
                  <c:v>-15.225999831999999</c:v>
                </c:pt>
                <c:pt idx="644">
                  <c:v>-15.211000443</c:v>
                </c:pt>
                <c:pt idx="645">
                  <c:v>-15.196999549999999</c:v>
                </c:pt>
                <c:pt idx="646">
                  <c:v>-15.182000159999999</c:v>
                </c:pt>
                <c:pt idx="647">
                  <c:v>-15.166000366</c:v>
                </c:pt>
                <c:pt idx="648">
                  <c:v>-15.151000023</c:v>
                </c:pt>
                <c:pt idx="649">
                  <c:v>-15.133999825</c:v>
                </c:pt>
                <c:pt idx="650">
                  <c:v>-15.116999626</c:v>
                </c:pt>
                <c:pt idx="651">
                  <c:v>-15.100000380999999</c:v>
                </c:pt>
                <c:pt idx="652">
                  <c:v>-15.083000182999999</c:v>
                </c:pt>
                <c:pt idx="653">
                  <c:v>-15.06400013</c:v>
                </c:pt>
                <c:pt idx="654">
                  <c:v>-15.045999526999999</c:v>
                </c:pt>
                <c:pt idx="655">
                  <c:v>-15.027000427000001</c:v>
                </c:pt>
                <c:pt idx="656">
                  <c:v>-15.006999969000001</c:v>
                </c:pt>
                <c:pt idx="657">
                  <c:v>-14.987000464999999</c:v>
                </c:pt>
                <c:pt idx="658">
                  <c:v>-14.967000007999999</c:v>
                </c:pt>
                <c:pt idx="659">
                  <c:v>-14.946000099000001</c:v>
                </c:pt>
                <c:pt idx="660">
                  <c:v>-14.925000191000001</c:v>
                </c:pt>
                <c:pt idx="661">
                  <c:v>-14.902999877999999</c:v>
                </c:pt>
                <c:pt idx="662">
                  <c:v>-14.880999565</c:v>
                </c:pt>
                <c:pt idx="663">
                  <c:v>-14.857999802</c:v>
                </c:pt>
                <c:pt idx="664">
                  <c:v>-14.836000443</c:v>
                </c:pt>
                <c:pt idx="665">
                  <c:v>-14.812000275000001</c:v>
                </c:pt>
                <c:pt idx="666">
                  <c:v>-14.788999557</c:v>
                </c:pt>
                <c:pt idx="667">
                  <c:v>-14.765000343000001</c:v>
                </c:pt>
                <c:pt idx="668">
                  <c:v>-14.739999771000001</c:v>
                </c:pt>
                <c:pt idx="669">
                  <c:v>-14.715000153</c:v>
                </c:pt>
                <c:pt idx="670">
                  <c:v>-14.68999958</c:v>
                </c:pt>
                <c:pt idx="671">
                  <c:v>-14.663999557</c:v>
                </c:pt>
                <c:pt idx="672">
                  <c:v>-14.637000084</c:v>
                </c:pt>
                <c:pt idx="673">
                  <c:v>-14.611000061</c:v>
                </c:pt>
                <c:pt idx="674">
                  <c:v>-14.583999634</c:v>
                </c:pt>
                <c:pt idx="675">
                  <c:v>-14.555999756</c:v>
                </c:pt>
                <c:pt idx="676">
                  <c:v>-14.527999877999999</c:v>
                </c:pt>
                <c:pt idx="677">
                  <c:v>-14.5</c:v>
                </c:pt>
                <c:pt idx="678">
                  <c:v>-14.470999718</c:v>
                </c:pt>
                <c:pt idx="679">
                  <c:v>-14.442000389</c:v>
                </c:pt>
                <c:pt idx="680">
                  <c:v>-14.413000107</c:v>
                </c:pt>
                <c:pt idx="681">
                  <c:v>-14.383000374</c:v>
                </c:pt>
                <c:pt idx="682">
                  <c:v>-14.352999687000001</c:v>
                </c:pt>
                <c:pt idx="683">
                  <c:v>-14.321999549999999</c:v>
                </c:pt>
                <c:pt idx="684">
                  <c:v>-14.291000366</c:v>
                </c:pt>
                <c:pt idx="685">
                  <c:v>-14.260000228999999</c:v>
                </c:pt>
                <c:pt idx="686">
                  <c:v>-14.227999687000001</c:v>
                </c:pt>
                <c:pt idx="687">
                  <c:v>-14.196000099000001</c:v>
                </c:pt>
                <c:pt idx="688">
                  <c:v>-14.163000107</c:v>
                </c:pt>
                <c:pt idx="689">
                  <c:v>-14.130000114</c:v>
                </c:pt>
                <c:pt idx="690">
                  <c:v>-14.097000122000001</c:v>
                </c:pt>
                <c:pt idx="691">
                  <c:v>-14.062999724999999</c:v>
                </c:pt>
                <c:pt idx="692">
                  <c:v>-14.029000282</c:v>
                </c:pt>
                <c:pt idx="693">
                  <c:v>-13.994000435</c:v>
                </c:pt>
                <c:pt idx="694">
                  <c:v>-13.958999634</c:v>
                </c:pt>
                <c:pt idx="695">
                  <c:v>-13.923000335999999</c:v>
                </c:pt>
                <c:pt idx="696">
                  <c:v>-13.887000084</c:v>
                </c:pt>
                <c:pt idx="697">
                  <c:v>-13.850999831999999</c:v>
                </c:pt>
                <c:pt idx="698">
                  <c:v>-13.81400013</c:v>
                </c:pt>
                <c:pt idx="699">
                  <c:v>-13.777000427000001</c:v>
                </c:pt>
                <c:pt idx="700">
                  <c:v>-13.739000320000001</c:v>
                </c:pt>
                <c:pt idx="701">
                  <c:v>-13.701000214</c:v>
                </c:pt>
                <c:pt idx="702">
                  <c:v>-13.663000107</c:v>
                </c:pt>
                <c:pt idx="703">
                  <c:v>-13.623000145000001</c:v>
                </c:pt>
                <c:pt idx="704">
                  <c:v>-13.583999634</c:v>
                </c:pt>
                <c:pt idx="705">
                  <c:v>-13.543999672</c:v>
                </c:pt>
                <c:pt idx="706">
                  <c:v>-13.503000259</c:v>
                </c:pt>
                <c:pt idx="707">
                  <c:v>-13.461999893</c:v>
                </c:pt>
                <c:pt idx="708">
                  <c:v>-13.420000076000001</c:v>
                </c:pt>
                <c:pt idx="709">
                  <c:v>-13.378000259</c:v>
                </c:pt>
                <c:pt idx="710">
                  <c:v>-13.335000038</c:v>
                </c:pt>
                <c:pt idx="711">
                  <c:v>-13.291999817000001</c:v>
                </c:pt>
                <c:pt idx="712">
                  <c:v>-13.248999596000001</c:v>
                </c:pt>
                <c:pt idx="713">
                  <c:v>-13.204999923999999</c:v>
                </c:pt>
                <c:pt idx="714">
                  <c:v>-13.161000251999999</c:v>
                </c:pt>
                <c:pt idx="715">
                  <c:v>-13.116000175</c:v>
                </c:pt>
                <c:pt idx="716">
                  <c:v>-13.071000099000001</c:v>
                </c:pt>
                <c:pt idx="717">
                  <c:v>-13.024999619000001</c:v>
                </c:pt>
                <c:pt idx="718">
                  <c:v>-12.979000092</c:v>
                </c:pt>
                <c:pt idx="719">
                  <c:v>-12.932000159999999</c:v>
                </c:pt>
                <c:pt idx="720">
                  <c:v>-12.885999679999999</c:v>
                </c:pt>
                <c:pt idx="721">
                  <c:v>-12.838000298000001</c:v>
                </c:pt>
                <c:pt idx="722">
                  <c:v>-12.789999962</c:v>
                </c:pt>
                <c:pt idx="723">
                  <c:v>-12.741999626</c:v>
                </c:pt>
                <c:pt idx="724">
                  <c:v>-12.692999840000001</c:v>
                </c:pt>
                <c:pt idx="725">
                  <c:v>-12.644000052999999</c:v>
                </c:pt>
                <c:pt idx="726">
                  <c:v>-12.593999863000001</c:v>
                </c:pt>
                <c:pt idx="727">
                  <c:v>-12.543999672</c:v>
                </c:pt>
                <c:pt idx="728">
                  <c:v>-12.494000435</c:v>
                </c:pt>
                <c:pt idx="729">
                  <c:v>-12.442999840000001</c:v>
                </c:pt>
                <c:pt idx="730">
                  <c:v>-12.392000198</c:v>
                </c:pt>
                <c:pt idx="731">
                  <c:v>-12.340000153</c:v>
                </c:pt>
                <c:pt idx="732">
                  <c:v>-12.288000107</c:v>
                </c:pt>
                <c:pt idx="733">
                  <c:v>-12.236000061</c:v>
                </c:pt>
                <c:pt idx="734">
                  <c:v>-12.182999611</c:v>
                </c:pt>
                <c:pt idx="735">
                  <c:v>-12.12899971</c:v>
                </c:pt>
                <c:pt idx="736">
                  <c:v>-12.074999808999999</c:v>
                </c:pt>
                <c:pt idx="737">
                  <c:v>-12.020999908</c:v>
                </c:pt>
                <c:pt idx="738">
                  <c:v>-11.967000007999999</c:v>
                </c:pt>
                <c:pt idx="739">
                  <c:v>-11.911999701999999</c:v>
                </c:pt>
                <c:pt idx="740">
                  <c:v>-11.855999947000001</c:v>
                </c:pt>
                <c:pt idx="741">
                  <c:v>-11.800999641000001</c:v>
                </c:pt>
                <c:pt idx="742">
                  <c:v>-11.744999886</c:v>
                </c:pt>
                <c:pt idx="743">
                  <c:v>-11.687999724999999</c:v>
                </c:pt>
                <c:pt idx="744">
                  <c:v>-11.630999565</c:v>
                </c:pt>
                <c:pt idx="745">
                  <c:v>-11.572999954</c:v>
                </c:pt>
                <c:pt idx="746">
                  <c:v>-11.515000343000001</c:v>
                </c:pt>
                <c:pt idx="747">
                  <c:v>-11.456999779</c:v>
                </c:pt>
                <c:pt idx="748">
                  <c:v>-11.399000168000001</c:v>
                </c:pt>
                <c:pt idx="749">
                  <c:v>-11.340000153</c:v>
                </c:pt>
                <c:pt idx="750">
                  <c:v>-11.281000136999999</c:v>
                </c:pt>
                <c:pt idx="751">
                  <c:v>-11.220999718</c:v>
                </c:pt>
                <c:pt idx="752">
                  <c:v>-11.161000251999999</c:v>
                </c:pt>
                <c:pt idx="753">
                  <c:v>-11.100999831999999</c:v>
                </c:pt>
                <c:pt idx="754">
                  <c:v>-11.039999962</c:v>
                </c:pt>
                <c:pt idx="755">
                  <c:v>-10.979000092</c:v>
                </c:pt>
                <c:pt idx="756">
                  <c:v>-10.918000221</c:v>
                </c:pt>
                <c:pt idx="757">
                  <c:v>-10.855999947000001</c:v>
                </c:pt>
                <c:pt idx="758">
                  <c:v>-10.793999672</c:v>
                </c:pt>
                <c:pt idx="759">
                  <c:v>-10.732000351</c:v>
                </c:pt>
                <c:pt idx="760">
                  <c:v>-10.668999672</c:v>
                </c:pt>
                <c:pt idx="761">
                  <c:v>-10.605999947000001</c:v>
                </c:pt>
                <c:pt idx="762">
                  <c:v>-10.543000221</c:v>
                </c:pt>
                <c:pt idx="763">
                  <c:v>-10.479000092</c:v>
                </c:pt>
                <c:pt idx="764">
                  <c:v>-10.414999962</c:v>
                </c:pt>
                <c:pt idx="765">
                  <c:v>-10.350999831999999</c:v>
                </c:pt>
                <c:pt idx="766">
                  <c:v>-10.286999701999999</c:v>
                </c:pt>
                <c:pt idx="767">
                  <c:v>-10.222000122000001</c:v>
                </c:pt>
                <c:pt idx="768">
                  <c:v>-10.156999588</c:v>
                </c:pt>
                <c:pt idx="769">
                  <c:v>-10.092000007999999</c:v>
                </c:pt>
                <c:pt idx="770">
                  <c:v>-10.027000427000001</c:v>
                </c:pt>
                <c:pt idx="771">
                  <c:v>-9.9607000351000003</c:v>
                </c:pt>
                <c:pt idx="772">
                  <c:v>-9.8940000533999992</c:v>
                </c:pt>
                <c:pt idx="773">
                  <c:v>-9.8276996613000005</c:v>
                </c:pt>
                <c:pt idx="774">
                  <c:v>-9.7611999512000001</c:v>
                </c:pt>
                <c:pt idx="775">
                  <c:v>-9.6944999695000007</c:v>
                </c:pt>
                <c:pt idx="776">
                  <c:v>-9.6274995804000003</c:v>
                </c:pt>
                <c:pt idx="777">
                  <c:v>-9.5604000092000003</c:v>
                </c:pt>
                <c:pt idx="778">
                  <c:v>-9.4931001662999996</c:v>
                </c:pt>
                <c:pt idx="779">
                  <c:v>-9.4256000519000001</c:v>
                </c:pt>
                <c:pt idx="780">
                  <c:v>-9.3579998016000001</c:v>
                </c:pt>
                <c:pt idx="781">
                  <c:v>-9.2896995544000003</c:v>
                </c:pt>
                <c:pt idx="782">
                  <c:v>-9.2217998505000001</c:v>
                </c:pt>
                <c:pt idx="783">
                  <c:v>-9.1539001464999998</c:v>
                </c:pt>
                <c:pt idx="784">
                  <c:v>-9.0858001709000007</c:v>
                </c:pt>
                <c:pt idx="785">
                  <c:v>-9.0177001952999998</c:v>
                </c:pt>
                <c:pt idx="786">
                  <c:v>-8.9495000839000003</c:v>
                </c:pt>
                <c:pt idx="787">
                  <c:v>-8.8811998367000005</c:v>
                </c:pt>
                <c:pt idx="788">
                  <c:v>-8.8128004073999993</c:v>
                </c:pt>
                <c:pt idx="789">
                  <c:v>-8.7442998886000005</c:v>
                </c:pt>
                <c:pt idx="790">
                  <c:v>-8.6751003265000008</c:v>
                </c:pt>
                <c:pt idx="791">
                  <c:v>-8.6063995360999996</c:v>
                </c:pt>
                <c:pt idx="792">
                  <c:v>-8.5375995636000006</c:v>
                </c:pt>
                <c:pt idx="793">
                  <c:v>-8.4687004089000002</c:v>
                </c:pt>
                <c:pt idx="794">
                  <c:v>-8.3997001648000005</c:v>
                </c:pt>
                <c:pt idx="795">
                  <c:v>-8.3306999207000008</c:v>
                </c:pt>
                <c:pt idx="796">
                  <c:v>-8.2615003585999993</c:v>
                </c:pt>
                <c:pt idx="797">
                  <c:v>-8.1922998428000007</c:v>
                </c:pt>
                <c:pt idx="798">
                  <c:v>-8.1229000092000003</c:v>
                </c:pt>
                <c:pt idx="799">
                  <c:v>-8.0529003143000004</c:v>
                </c:pt>
                <c:pt idx="800">
                  <c:v>-7.9833998680000002</c:v>
                </c:pt>
                <c:pt idx="801">
                  <c:v>-7.9138998985000004</c:v>
                </c:pt>
                <c:pt idx="802">
                  <c:v>-7.8442997932000003</c:v>
                </c:pt>
                <c:pt idx="803">
                  <c:v>-7.7746000290000001</c:v>
                </c:pt>
                <c:pt idx="804">
                  <c:v>-7.7048997878999996</c:v>
                </c:pt>
                <c:pt idx="805">
                  <c:v>-7.6350998878</c:v>
                </c:pt>
                <c:pt idx="806">
                  <c:v>-7.5652999877999996</c:v>
                </c:pt>
                <c:pt idx="807">
                  <c:v>-7.4955000877</c:v>
                </c:pt>
                <c:pt idx="808">
                  <c:v>-7.4249000549000002</c:v>
                </c:pt>
                <c:pt idx="809">
                  <c:v>-7.3550000191000002</c:v>
                </c:pt>
                <c:pt idx="810">
                  <c:v>-7.2849998474</c:v>
                </c:pt>
                <c:pt idx="811">
                  <c:v>-7.2150001526</c:v>
                </c:pt>
                <c:pt idx="812">
                  <c:v>-7.1448998451000003</c:v>
                </c:pt>
                <c:pt idx="813">
                  <c:v>-7.0749001503000004</c:v>
                </c:pt>
                <c:pt idx="814">
                  <c:v>-7.0047998427999998</c:v>
                </c:pt>
                <c:pt idx="815">
                  <c:v>-6.9348001479999999</c:v>
                </c:pt>
                <c:pt idx="816">
                  <c:v>-6.8647999762999996</c:v>
                </c:pt>
                <c:pt idx="817">
                  <c:v>-6.7941999434999998</c:v>
                </c:pt>
                <c:pt idx="818">
                  <c:v>-6.7244000435000002</c:v>
                </c:pt>
                <c:pt idx="819">
                  <c:v>-6.6546001433999997</c:v>
                </c:pt>
                <c:pt idx="820">
                  <c:v>-6.5850000380999996</c:v>
                </c:pt>
                <c:pt idx="821">
                  <c:v>-6.5153999329000003</c:v>
                </c:pt>
                <c:pt idx="822">
                  <c:v>-6.4460000991999999</c:v>
                </c:pt>
                <c:pt idx="823">
                  <c:v>-6.3766999244999996</c:v>
                </c:pt>
                <c:pt idx="824">
                  <c:v>-6.3076000213999999</c:v>
                </c:pt>
                <c:pt idx="825">
                  <c:v>-6.2385997772000001</c:v>
                </c:pt>
                <c:pt idx="826">
                  <c:v>-6.1691999434999998</c:v>
                </c:pt>
                <c:pt idx="827">
                  <c:v>-6.1005997658000002</c:v>
                </c:pt>
                <c:pt idx="828">
                  <c:v>-6.0321002007000004</c:v>
                </c:pt>
                <c:pt idx="829">
                  <c:v>-5.9639000893</c:v>
                </c:pt>
                <c:pt idx="830">
                  <c:v>-5.8958001137</c:v>
                </c:pt>
                <c:pt idx="831">
                  <c:v>-5.8280000686999998</c:v>
                </c:pt>
                <c:pt idx="832">
                  <c:v>-5.7603998183999998</c:v>
                </c:pt>
                <c:pt idx="833">
                  <c:v>-5.6930999756</c:v>
                </c:pt>
                <c:pt idx="834">
                  <c:v>-5.6259999274999997</c:v>
                </c:pt>
                <c:pt idx="835">
                  <c:v>-5.5594000815999998</c:v>
                </c:pt>
                <c:pt idx="836">
                  <c:v>-5.4924998282999997</c:v>
                </c:pt>
                <c:pt idx="837">
                  <c:v>-5.4264998436000003</c:v>
                </c:pt>
                <c:pt idx="838">
                  <c:v>-5.3607997893999997</c:v>
                </c:pt>
                <c:pt idx="839">
                  <c:v>-5.2954998016000001</c:v>
                </c:pt>
                <c:pt idx="840">
                  <c:v>-5.2304000854000003</c:v>
                </c:pt>
                <c:pt idx="841">
                  <c:v>-5.165500164</c:v>
                </c:pt>
                <c:pt idx="842">
                  <c:v>-5.1009001732000003</c:v>
                </c:pt>
                <c:pt idx="843">
                  <c:v>-5.0366001129000004</c:v>
                </c:pt>
                <c:pt idx="844">
                  <c:v>-4.9725999832000003</c:v>
                </c:pt>
                <c:pt idx="845">
                  <c:v>-4.9081997871</c:v>
                </c:pt>
                <c:pt idx="846">
                  <c:v>-4.8446002007000004</c:v>
                </c:pt>
                <c:pt idx="847">
                  <c:v>-4.7814002036999996</c:v>
                </c:pt>
                <c:pt idx="848">
                  <c:v>-4.7184000015000001</c:v>
                </c:pt>
                <c:pt idx="849">
                  <c:v>-4.6557002067999997</c:v>
                </c:pt>
                <c:pt idx="850">
                  <c:v>-4.5932002067999997</c:v>
                </c:pt>
                <c:pt idx="851">
                  <c:v>-4.5310997963000004</c:v>
                </c:pt>
                <c:pt idx="852">
                  <c:v>-4.4692997932000003</c:v>
                </c:pt>
                <c:pt idx="853">
                  <c:v>-4.4077000618</c:v>
                </c:pt>
                <c:pt idx="854">
                  <c:v>-4.3459000586999998</c:v>
                </c:pt>
                <c:pt idx="855">
                  <c:v>-4.2849998474</c:v>
                </c:pt>
                <c:pt idx="856">
                  <c:v>-4.2244000435000002</c:v>
                </c:pt>
                <c:pt idx="857">
                  <c:v>-4.1641001701000002</c:v>
                </c:pt>
                <c:pt idx="858">
                  <c:v>-4.1041002274</c:v>
                </c:pt>
                <c:pt idx="859">
                  <c:v>-4.0444998740999996</c:v>
                </c:pt>
                <c:pt idx="860">
                  <c:v>-3.9851999283000001</c:v>
                </c:pt>
                <c:pt idx="861">
                  <c:v>-3.9261000155999999</c:v>
                </c:pt>
                <c:pt idx="862">
                  <c:v>-3.8675000667999999</c:v>
                </c:pt>
                <c:pt idx="863">
                  <c:v>-3.8085999489</c:v>
                </c:pt>
                <c:pt idx="864">
                  <c:v>-3.7506000996000002</c:v>
                </c:pt>
                <c:pt idx="865">
                  <c:v>-3.6928000449999998</c:v>
                </c:pt>
                <c:pt idx="866">
                  <c:v>-3.6354999542000002</c:v>
                </c:pt>
                <c:pt idx="867">
                  <c:v>-3.5785000324</c:v>
                </c:pt>
                <c:pt idx="868">
                  <c:v>-3.5218000412000001</c:v>
                </c:pt>
                <c:pt idx="869">
                  <c:v>-3.4653999805</c:v>
                </c:pt>
                <c:pt idx="870">
                  <c:v>-3.4093000888999998</c:v>
                </c:pt>
                <c:pt idx="871">
                  <c:v>-3.3534998894000001</c:v>
                </c:pt>
                <c:pt idx="872">
                  <c:v>-3.2973999976999999</c:v>
                </c:pt>
                <c:pt idx="873">
                  <c:v>-3.2421000003999998</c:v>
                </c:pt>
                <c:pt idx="874">
                  <c:v>-3.1870000362000002</c:v>
                </c:pt>
                <c:pt idx="875">
                  <c:v>-3.1322000026999999</c:v>
                </c:pt>
                <c:pt idx="876">
                  <c:v>-3.0776998996999998</c:v>
                </c:pt>
                <c:pt idx="877">
                  <c:v>-3.0234999657000001</c:v>
                </c:pt>
                <c:pt idx="878">
                  <c:v>-2.9695999622000002</c:v>
                </c:pt>
                <c:pt idx="879">
                  <c:v>-2.9159998894000001</c:v>
                </c:pt>
                <c:pt idx="880">
                  <c:v>-2.8626999854999999</c:v>
                </c:pt>
                <c:pt idx="881">
                  <c:v>-2.8092999457999999</c:v>
                </c:pt>
                <c:pt idx="882">
                  <c:v>-2.7567999363000002</c:v>
                </c:pt>
                <c:pt idx="883">
                  <c:v>-2.7047998904999999</c:v>
                </c:pt>
                <c:pt idx="884">
                  <c:v>-2.6533000469000001</c:v>
                </c:pt>
                <c:pt idx="885">
                  <c:v>-2.6022000313000002</c:v>
                </c:pt>
                <c:pt idx="886">
                  <c:v>-2.551500082</c:v>
                </c:pt>
                <c:pt idx="887">
                  <c:v>-2.5009999275000001</c:v>
                </c:pt>
                <c:pt idx="888">
                  <c:v>-2.4505000114</c:v>
                </c:pt>
                <c:pt idx="889">
                  <c:v>-2.4000999928</c:v>
                </c:pt>
                <c:pt idx="890">
                  <c:v>-2.3492999076999999</c:v>
                </c:pt>
                <c:pt idx="891">
                  <c:v>-2.2990000248000002</c:v>
                </c:pt>
                <c:pt idx="892">
                  <c:v>-2.2488000392999998</c:v>
                </c:pt>
                <c:pt idx="893">
                  <c:v>-2.1986000537999999</c:v>
                </c:pt>
                <c:pt idx="894">
                  <c:v>-2.1484999657000001</c:v>
                </c:pt>
                <c:pt idx="895">
                  <c:v>-2.0984001160000001</c:v>
                </c:pt>
                <c:pt idx="896">
                  <c:v>-2.0483999252</c:v>
                </c:pt>
                <c:pt idx="897">
                  <c:v>-1.9984999895</c:v>
                </c:pt>
                <c:pt idx="898">
                  <c:v>-1.9487999678000001</c:v>
                </c:pt>
                <c:pt idx="899">
                  <c:v>-1.8991999626</c:v>
                </c:pt>
                <c:pt idx="900">
                  <c:v>-1.8493000268999999</c:v>
                </c:pt>
                <c:pt idx="901">
                  <c:v>-1.7999999523000001</c:v>
                </c:pt>
                <c:pt idx="902">
                  <c:v>-1.7510000467</c:v>
                </c:pt>
                <c:pt idx="903">
                  <c:v>-1.7021000385</c:v>
                </c:pt>
                <c:pt idx="904">
                  <c:v>-1.6534999609000001</c:v>
                </c:pt>
                <c:pt idx="905">
                  <c:v>-1.6051000357</c:v>
                </c:pt>
                <c:pt idx="906">
                  <c:v>-1.5569000244</c:v>
                </c:pt>
                <c:pt idx="907">
                  <c:v>-1.5088000297999999</c:v>
                </c:pt>
                <c:pt idx="908">
                  <c:v>-1.4609999656999999</c:v>
                </c:pt>
                <c:pt idx="909">
                  <c:v>-1.4129999875999999</c:v>
                </c:pt>
                <c:pt idx="910">
                  <c:v>-1.3654999732999999</c:v>
                </c:pt>
                <c:pt idx="911">
                  <c:v>-1.3183000088000001</c:v>
                </c:pt>
                <c:pt idx="912">
                  <c:v>-1.2711999415999999</c:v>
                </c:pt>
                <c:pt idx="913">
                  <c:v>-1.2242000102999999</c:v>
                </c:pt>
                <c:pt idx="914">
                  <c:v>-1.1773999929000001</c:v>
                </c:pt>
                <c:pt idx="915">
                  <c:v>-1.1308000088000001</c:v>
                </c:pt>
                <c:pt idx="916">
                  <c:v>-1.0843000411999999</c:v>
                </c:pt>
                <c:pt idx="917">
                  <c:v>-1.0379999875999999</c:v>
                </c:pt>
                <c:pt idx="918">
                  <c:v>-0.99146997929000003</c:v>
                </c:pt>
                <c:pt idx="919">
                  <c:v>-0.94555997848999995</c:v>
                </c:pt>
                <c:pt idx="920">
                  <c:v>-0.89987999201000002</c:v>
                </c:pt>
                <c:pt idx="921">
                  <c:v>-0.85443997383000003</c:v>
                </c:pt>
                <c:pt idx="922">
                  <c:v>-0.80936002731000001</c:v>
                </c:pt>
                <c:pt idx="923">
                  <c:v>-0.76472002267999994</c:v>
                </c:pt>
                <c:pt idx="924">
                  <c:v>-0.72057002783000002</c:v>
                </c:pt>
                <c:pt idx="925">
                  <c:v>-0.67689001559999995</c:v>
                </c:pt>
                <c:pt idx="926">
                  <c:v>-0.63366001843999997</c:v>
                </c:pt>
                <c:pt idx="927">
                  <c:v>-0.59040999412999995</c:v>
                </c:pt>
                <c:pt idx="928">
                  <c:v>-0.54780000447999999</c:v>
                </c:pt>
                <c:pt idx="929">
                  <c:v>-0.50541001557999998</c:v>
                </c:pt>
                <c:pt idx="930">
                  <c:v>-0.46323999763000001</c:v>
                </c:pt>
                <c:pt idx="931">
                  <c:v>-0.42125999928000002</c:v>
                </c:pt>
                <c:pt idx="932">
                  <c:v>-0.37946000694999998</c:v>
                </c:pt>
                <c:pt idx="933">
                  <c:v>-0.33781999350000003</c:v>
                </c:pt>
                <c:pt idx="934">
                  <c:v>-0.29633998871</c:v>
                </c:pt>
                <c:pt idx="935">
                  <c:v>-0.25503998994999999</c:v>
                </c:pt>
                <c:pt idx="936">
                  <c:v>-0.21354000270000001</c:v>
                </c:pt>
                <c:pt idx="937">
                  <c:v>-0.17257000506</c:v>
                </c:pt>
                <c:pt idx="938">
                  <c:v>-0.13176000118</c:v>
                </c:pt>
                <c:pt idx="939">
                  <c:v>-9.1105997561999996E-2</c:v>
                </c:pt>
                <c:pt idx="940">
                  <c:v>-5.0622001290000003E-2</c:v>
                </c:pt>
                <c:pt idx="941">
                  <c:v>-1.03219999E-2</c:v>
                </c:pt>
                <c:pt idx="942">
                  <c:v>2.9789999126999998E-2</c:v>
                </c:pt>
                <c:pt idx="943">
                  <c:v>6.9710999726999998E-2</c:v>
                </c:pt>
                <c:pt idx="944">
                  <c:v>0.10944999754</c:v>
                </c:pt>
                <c:pt idx="945">
                  <c:v>0.14936000109</c:v>
                </c:pt>
                <c:pt idx="946">
                  <c:v>0.18872000277000001</c:v>
                </c:pt>
                <c:pt idx="947">
                  <c:v>0.22792999446000001</c:v>
                </c:pt>
                <c:pt idx="948">
                  <c:v>0.26697000860999998</c:v>
                </c:pt>
                <c:pt idx="949">
                  <c:v>0.30577999353000002</c:v>
                </c:pt>
                <c:pt idx="950">
                  <c:v>0.34424999356000002</c:v>
                </c:pt>
                <c:pt idx="951">
                  <c:v>0.38233000039999998</c:v>
                </c:pt>
                <c:pt idx="952">
                  <c:v>0.42001000046999998</c:v>
                </c:pt>
                <c:pt idx="953">
                  <c:v>0.4573200047</c:v>
                </c:pt>
                <c:pt idx="954">
                  <c:v>0.49469000100999999</c:v>
                </c:pt>
                <c:pt idx="955">
                  <c:v>0.53154999018000004</c:v>
                </c:pt>
                <c:pt idx="956">
                  <c:v>0.56834000349000002</c:v>
                </c:pt>
                <c:pt idx="957">
                  <c:v>0.60504001379000005</c:v>
                </c:pt>
                <c:pt idx="958">
                  <c:v>0.64168000220999999</c:v>
                </c:pt>
                <c:pt idx="959">
                  <c:v>0.67830002308000004</c:v>
                </c:pt>
                <c:pt idx="960">
                  <c:v>0.71489000319999996</c:v>
                </c:pt>
                <c:pt idx="961">
                  <c:v>0.75147002934999996</c:v>
                </c:pt>
                <c:pt idx="962">
                  <c:v>0.78799998760000001</c:v>
                </c:pt>
                <c:pt idx="963">
                  <c:v>0.82447999715999998</c:v>
                </c:pt>
                <c:pt idx="964">
                  <c:v>0.86122000217000005</c:v>
                </c:pt>
                <c:pt idx="965">
                  <c:v>0.89757001400000003</c:v>
                </c:pt>
                <c:pt idx="966">
                  <c:v>0.93384999037000005</c:v>
                </c:pt>
                <c:pt idx="967">
                  <c:v>0.97004002332999995</c:v>
                </c:pt>
                <c:pt idx="968">
                  <c:v>1.0061000586</c:v>
                </c:pt>
                <c:pt idx="969">
                  <c:v>1.0420999527000001</c:v>
                </c:pt>
                <c:pt idx="970">
                  <c:v>1.0779999495000001</c:v>
                </c:pt>
                <c:pt idx="971">
                  <c:v>1.1137000321999999</c:v>
                </c:pt>
                <c:pt idx="972">
                  <c:v>1.1492999792</c:v>
                </c:pt>
                <c:pt idx="973">
                  <c:v>1.1849000454</c:v>
                </c:pt>
                <c:pt idx="974">
                  <c:v>1.2197999954000001</c:v>
                </c:pt>
                <c:pt idx="975">
                  <c:v>1.2544000149000001</c:v>
                </c:pt>
                <c:pt idx="976">
                  <c:v>1.2888000011</c:v>
                </c:pt>
                <c:pt idx="977">
                  <c:v>1.3229000568</c:v>
                </c:pt>
                <c:pt idx="978">
                  <c:v>1.3568999767000001</c:v>
                </c:pt>
                <c:pt idx="979">
                  <c:v>1.3907999992</c:v>
                </c:pt>
                <c:pt idx="980">
                  <c:v>1.4246000051000001</c:v>
                </c:pt>
                <c:pt idx="981">
                  <c:v>1.4582999944999999</c:v>
                </c:pt>
                <c:pt idx="982">
                  <c:v>1.4921000004</c:v>
                </c:pt>
                <c:pt idx="983">
                  <c:v>1.5255999565</c:v>
                </c:pt>
                <c:pt idx="984">
                  <c:v>1.5590000153000001</c:v>
                </c:pt>
                <c:pt idx="985">
                  <c:v>1.5922000408000001</c:v>
                </c:pt>
                <c:pt idx="986">
                  <c:v>1.6253999472</c:v>
                </c:pt>
                <c:pt idx="987">
                  <c:v>1.6584999561</c:v>
                </c:pt>
                <c:pt idx="988">
                  <c:v>1.6914000511</c:v>
                </c:pt>
                <c:pt idx="989">
                  <c:v>1.7242000102999999</c:v>
                </c:pt>
                <c:pt idx="990">
                  <c:v>1.7568999529</c:v>
                </c:pt>
                <c:pt idx="991">
                  <c:v>1.7897000313</c:v>
                </c:pt>
                <c:pt idx="992">
                  <c:v>1.8221000433000001</c:v>
                </c:pt>
                <c:pt idx="993">
                  <c:v>1.8543000220999999</c:v>
                </c:pt>
                <c:pt idx="994">
                  <c:v>1.8865000009999999</c:v>
                </c:pt>
                <c:pt idx="995">
                  <c:v>1.9184999465999999</c:v>
                </c:pt>
                <c:pt idx="996">
                  <c:v>1.9503999948999999</c:v>
                </c:pt>
                <c:pt idx="997">
                  <c:v>1.9821000098999999</c:v>
                </c:pt>
                <c:pt idx="998">
                  <c:v>2.0137000083999999</c:v>
                </c:pt>
                <c:pt idx="999">
                  <c:v>2.0452001095000001</c:v>
                </c:pt>
                <c:pt idx="1000">
                  <c:v>2.076800108</c:v>
                </c:pt>
                <c:pt idx="1001">
                  <c:v>2.1078999043</c:v>
                </c:pt>
                <c:pt idx="1002">
                  <c:v>2.1389999390000001</c:v>
                </c:pt>
                <c:pt idx="1003">
                  <c:v>2.1698000431</c:v>
                </c:pt>
                <c:pt idx="1004">
                  <c:v>2.2005000114</c:v>
                </c:pt>
                <c:pt idx="1005">
                  <c:v>2.2309999465999999</c:v>
                </c:pt>
                <c:pt idx="1006">
                  <c:v>2.261300087</c:v>
                </c:pt>
                <c:pt idx="1007">
                  <c:v>2.2913999557000002</c:v>
                </c:pt>
                <c:pt idx="1008">
                  <c:v>2.3211998939999998</c:v>
                </c:pt>
                <c:pt idx="1009">
                  <c:v>2.3510999680000002</c:v>
                </c:pt>
                <c:pt idx="1010">
                  <c:v>2.3805000781999999</c:v>
                </c:pt>
                <c:pt idx="1011">
                  <c:v>2.4096000195</c:v>
                </c:pt>
                <c:pt idx="1012">
                  <c:v>2.4384999275000001</c:v>
                </c:pt>
                <c:pt idx="1013">
                  <c:v>2.4672000407999999</c:v>
                </c:pt>
                <c:pt idx="1014">
                  <c:v>2.4956998824999999</c:v>
                </c:pt>
                <c:pt idx="1015">
                  <c:v>2.5239999294</c:v>
                </c:pt>
                <c:pt idx="1016">
                  <c:v>2.5520000457999998</c:v>
                </c:pt>
                <c:pt idx="1017">
                  <c:v>2.5797998904999999</c:v>
                </c:pt>
                <c:pt idx="1018">
                  <c:v>2.6077001095000001</c:v>
                </c:pt>
                <c:pt idx="1019">
                  <c:v>2.6350998878</c:v>
                </c:pt>
                <c:pt idx="1020">
                  <c:v>2.6624000072</c:v>
                </c:pt>
                <c:pt idx="1021">
                  <c:v>2.6893999577000001</c:v>
                </c:pt>
                <c:pt idx="1022">
                  <c:v>2.7162001133000002</c:v>
                </c:pt>
                <c:pt idx="1023">
                  <c:v>2.7427999973000001</c:v>
                </c:pt>
                <c:pt idx="1024">
                  <c:v>2.7692999839999999</c:v>
                </c:pt>
                <c:pt idx="1025">
                  <c:v>2.7955000400999999</c:v>
                </c:pt>
                <c:pt idx="1026">
                  <c:v>2.8215999602999999</c:v>
                </c:pt>
                <c:pt idx="1027">
                  <c:v>2.8475000858000001</c:v>
                </c:pt>
                <c:pt idx="1028">
                  <c:v>2.8733999729000002</c:v>
                </c:pt>
                <c:pt idx="1029">
                  <c:v>2.8987998961999999</c:v>
                </c:pt>
                <c:pt idx="1030">
                  <c:v>2.9240000248000002</c:v>
                </c:pt>
                <c:pt idx="1031">
                  <c:v>2.9488999844000001</c:v>
                </c:pt>
                <c:pt idx="1032">
                  <c:v>2.9735999107</c:v>
                </c:pt>
                <c:pt idx="1033">
                  <c:v>2.9981000422999999</c:v>
                </c:pt>
                <c:pt idx="1034">
                  <c:v>3.0223999023000001</c:v>
                </c:pt>
                <c:pt idx="1035">
                  <c:v>3.0464999676</c:v>
                </c:pt>
                <c:pt idx="1036">
                  <c:v>3.0701999664000001</c:v>
                </c:pt>
                <c:pt idx="1037">
                  <c:v>3.0940001010999998</c:v>
                </c:pt>
                <c:pt idx="1038">
                  <c:v>3.1171998978</c:v>
                </c:pt>
                <c:pt idx="1039">
                  <c:v>3.1401998996999998</c:v>
                </c:pt>
                <c:pt idx="1040">
                  <c:v>3.1628999709999999</c:v>
                </c:pt>
                <c:pt idx="1041">
                  <c:v>3.1853001118000002</c:v>
                </c:pt>
                <c:pt idx="1042">
                  <c:v>3.2074999809000002</c:v>
                </c:pt>
                <c:pt idx="1043">
                  <c:v>3.2293999195</c:v>
                </c:pt>
                <c:pt idx="1044">
                  <c:v>3.2509999275000001</c:v>
                </c:pt>
                <c:pt idx="1045">
                  <c:v>3.272300005</c:v>
                </c:pt>
                <c:pt idx="1046">
                  <c:v>3.2932000160000001</c:v>
                </c:pt>
                <c:pt idx="1047">
                  <c:v>3.3134000300999999</c:v>
                </c:pt>
                <c:pt idx="1048">
                  <c:v>3.3331999779000001</c:v>
                </c:pt>
                <c:pt idx="1049">
                  <c:v>3.352699995</c:v>
                </c:pt>
                <c:pt idx="1050">
                  <c:v>3.3719999789999999</c:v>
                </c:pt>
                <c:pt idx="1051">
                  <c:v>3.3912000656000001</c:v>
                </c:pt>
                <c:pt idx="1052">
                  <c:v>3.4105000496</c:v>
                </c:pt>
                <c:pt idx="1053">
                  <c:v>3.4296998978</c:v>
                </c:pt>
                <c:pt idx="1054">
                  <c:v>3.4489998816999998</c:v>
                </c:pt>
                <c:pt idx="1055">
                  <c:v>3.4684000015000001</c:v>
                </c:pt>
                <c:pt idx="1056">
                  <c:v>3.4876000881000002</c:v>
                </c:pt>
                <c:pt idx="1057">
                  <c:v>3.5067000389</c:v>
                </c:pt>
                <c:pt idx="1058">
                  <c:v>3.5257999896999999</c:v>
                </c:pt>
                <c:pt idx="1059">
                  <c:v>3.5448000431</c:v>
                </c:pt>
                <c:pt idx="1060">
                  <c:v>3.5636000633</c:v>
                </c:pt>
                <c:pt idx="1061">
                  <c:v>3.5822000504</c:v>
                </c:pt>
                <c:pt idx="1062">
                  <c:v>3.6006000041999999</c:v>
                </c:pt>
                <c:pt idx="1063">
                  <c:v>3.6187000275000001</c:v>
                </c:pt>
                <c:pt idx="1064">
                  <c:v>3.6368000506999998</c:v>
                </c:pt>
                <c:pt idx="1065">
                  <c:v>3.6544001102000001</c:v>
                </c:pt>
                <c:pt idx="1066">
                  <c:v>3.6717000008</c:v>
                </c:pt>
                <c:pt idx="1067">
                  <c:v>3.6886999607000002</c:v>
                </c:pt>
                <c:pt idx="1068">
                  <c:v>3.7053999901000001</c:v>
                </c:pt>
                <c:pt idx="1069">
                  <c:v>3.7216999530999999</c:v>
                </c:pt>
                <c:pt idx="1070">
                  <c:v>3.7377998829000001</c:v>
                </c:pt>
                <c:pt idx="1071">
                  <c:v>3.7534999846999999</c:v>
                </c:pt>
                <c:pt idx="1072">
                  <c:v>3.7688999176000002</c:v>
                </c:pt>
                <c:pt idx="1073">
                  <c:v>3.7841999530999999</c:v>
                </c:pt>
                <c:pt idx="1074">
                  <c:v>3.7990000248000002</c:v>
                </c:pt>
                <c:pt idx="1075">
                  <c:v>3.8136000633</c:v>
                </c:pt>
                <c:pt idx="1076">
                  <c:v>3.8278000355000001</c:v>
                </c:pt>
                <c:pt idx="1077">
                  <c:v>3.8417999744000002</c:v>
                </c:pt>
                <c:pt idx="1078">
                  <c:v>3.8554000853999999</c:v>
                </c:pt>
                <c:pt idx="1079">
                  <c:v>3.8687000275000001</c:v>
                </c:pt>
                <c:pt idx="1080">
                  <c:v>3.8817999363000002</c:v>
                </c:pt>
                <c:pt idx="1081">
                  <c:v>3.8943998814</c:v>
                </c:pt>
                <c:pt idx="1082">
                  <c:v>3.9068999290000002</c:v>
                </c:pt>
                <c:pt idx="1083">
                  <c:v>3.9189999104000002</c:v>
                </c:pt>
                <c:pt idx="1084">
                  <c:v>3.9307999611</c:v>
                </c:pt>
                <c:pt idx="1085">
                  <c:v>3.9421999454000001</c:v>
                </c:pt>
                <c:pt idx="1086">
                  <c:v>3.9533998966000001</c:v>
                </c:pt>
                <c:pt idx="1087">
                  <c:v>3.9639999866000002</c:v>
                </c:pt>
                <c:pt idx="1088">
                  <c:v>3.9742000103000001</c:v>
                </c:pt>
                <c:pt idx="1089">
                  <c:v>3.9837999343999999</c:v>
                </c:pt>
                <c:pt idx="1090">
                  <c:v>3.9930000305000002</c:v>
                </c:pt>
                <c:pt idx="1091">
                  <c:v>4.0016999244999996</c:v>
                </c:pt>
                <c:pt idx="1092">
                  <c:v>4.0103001594999999</c:v>
                </c:pt>
                <c:pt idx="1093">
                  <c:v>4.0184998511999996</c:v>
                </c:pt>
                <c:pt idx="1094">
                  <c:v>4.0267000197999998</c:v>
                </c:pt>
                <c:pt idx="1095">
                  <c:v>4.0346999168000002</c:v>
                </c:pt>
                <c:pt idx="1096">
                  <c:v>4.0425000191000002</c:v>
                </c:pt>
                <c:pt idx="1097">
                  <c:v>4.0503001213000003</c:v>
                </c:pt>
                <c:pt idx="1098">
                  <c:v>4.0580000877</c:v>
                </c:pt>
                <c:pt idx="1099">
                  <c:v>4.0654997825999999</c:v>
                </c:pt>
                <c:pt idx="1100">
                  <c:v>4.0728998183999998</c:v>
                </c:pt>
                <c:pt idx="1101">
                  <c:v>4.0801000595000003</c:v>
                </c:pt>
                <c:pt idx="1102">
                  <c:v>4.0871000290000001</c:v>
                </c:pt>
                <c:pt idx="1103">
                  <c:v>4.0938000679000002</c:v>
                </c:pt>
                <c:pt idx="1104">
                  <c:v>4.1002998352000004</c:v>
                </c:pt>
                <c:pt idx="1105">
                  <c:v>4.1065998077000003</c:v>
                </c:pt>
                <c:pt idx="1106">
                  <c:v>4.1125998496999996</c:v>
                </c:pt>
                <c:pt idx="1107">
                  <c:v>4.1182999611</c:v>
                </c:pt>
                <c:pt idx="1108">
                  <c:v>4.1237998008999996</c:v>
                </c:pt>
                <c:pt idx="1109">
                  <c:v>4.1289000510999996</c:v>
                </c:pt>
                <c:pt idx="1110">
                  <c:v>4.1339001656000001</c:v>
                </c:pt>
                <c:pt idx="1111">
                  <c:v>4.1385002136000004</c:v>
                </c:pt>
                <c:pt idx="1112">
                  <c:v>4.1428999901000001</c:v>
                </c:pt>
                <c:pt idx="1113">
                  <c:v>4.1470999718000003</c:v>
                </c:pt>
                <c:pt idx="1114">
                  <c:v>4.1510000228999999</c:v>
                </c:pt>
                <c:pt idx="1115">
                  <c:v>4.1545000076000003</c:v>
                </c:pt>
                <c:pt idx="1116">
                  <c:v>4.1574997902000002</c:v>
                </c:pt>
                <c:pt idx="1117">
                  <c:v>4.1600999832000003</c:v>
                </c:pt>
                <c:pt idx="1118">
                  <c:v>4.1623001099000003</c:v>
                </c:pt>
                <c:pt idx="1119">
                  <c:v>4.1641998291000002</c:v>
                </c:pt>
                <c:pt idx="1120">
                  <c:v>4.1658000945999998</c:v>
                </c:pt>
                <c:pt idx="1121">
                  <c:v>4.1670999527000001</c:v>
                </c:pt>
                <c:pt idx="1122">
                  <c:v>4.1683998108000004</c:v>
                </c:pt>
                <c:pt idx="1123">
                  <c:v>4.1694998740999996</c:v>
                </c:pt>
                <c:pt idx="1124">
                  <c:v>4.1704001427000001</c:v>
                </c:pt>
                <c:pt idx="1125">
                  <c:v>4.1711997986</c:v>
                </c:pt>
                <c:pt idx="1126">
                  <c:v>4.1718997954999999</c:v>
                </c:pt>
                <c:pt idx="1127">
                  <c:v>4.1723999977000004</c:v>
                </c:pt>
                <c:pt idx="1128">
                  <c:v>4.1726999283000001</c:v>
                </c:pt>
                <c:pt idx="1129">
                  <c:v>4.1729001998999999</c:v>
                </c:pt>
                <c:pt idx="1130">
                  <c:v>4.1729001998999999</c:v>
                </c:pt>
                <c:pt idx="1131">
                  <c:v>4.1726999283000001</c:v>
                </c:pt>
                <c:pt idx="1132">
                  <c:v>4.1722998619</c:v>
                </c:pt>
                <c:pt idx="1133">
                  <c:v>4.1718001365999999</c:v>
                </c:pt>
                <c:pt idx="1134">
                  <c:v>4.1710000037999997</c:v>
                </c:pt>
                <c:pt idx="1135">
                  <c:v>4.1701002121000004</c:v>
                </c:pt>
                <c:pt idx="1136">
                  <c:v>4.1687998771999997</c:v>
                </c:pt>
                <c:pt idx="1137">
                  <c:v>4.1673002242999999</c:v>
                </c:pt>
                <c:pt idx="1138">
                  <c:v>4.165500164</c:v>
                </c:pt>
                <c:pt idx="1139">
                  <c:v>4.1633000374</c:v>
                </c:pt>
                <c:pt idx="1140">
                  <c:v>4.1607999802000002</c:v>
                </c:pt>
                <c:pt idx="1141">
                  <c:v>4.1579999923999997</c:v>
                </c:pt>
                <c:pt idx="1142">
                  <c:v>4.1547999382</c:v>
                </c:pt>
                <c:pt idx="1143">
                  <c:v>4.1514000893</c:v>
                </c:pt>
                <c:pt idx="1144">
                  <c:v>4.1476998328999999</c:v>
                </c:pt>
                <c:pt idx="1145">
                  <c:v>4.1437997818000003</c:v>
                </c:pt>
                <c:pt idx="1146">
                  <c:v>4.1395001411000001</c:v>
                </c:pt>
                <c:pt idx="1147">
                  <c:v>4.1350998878</c:v>
                </c:pt>
                <c:pt idx="1148">
                  <c:v>4.1304001807999997</c:v>
                </c:pt>
                <c:pt idx="1149">
                  <c:v>4.1254000664000001</c:v>
                </c:pt>
                <c:pt idx="1150">
                  <c:v>4.1202001572000002</c:v>
                </c:pt>
                <c:pt idx="1151">
                  <c:v>4.1146998405000001</c:v>
                </c:pt>
                <c:pt idx="1152">
                  <c:v>4.1089000701999998</c:v>
                </c:pt>
                <c:pt idx="1153">
                  <c:v>4.1029000281999997</c:v>
                </c:pt>
                <c:pt idx="1154">
                  <c:v>4.0967001915000001</c:v>
                </c:pt>
                <c:pt idx="1155">
                  <c:v>4.0901999474000004</c:v>
                </c:pt>
                <c:pt idx="1156">
                  <c:v>4.0836000442999998</c:v>
                </c:pt>
                <c:pt idx="1157">
                  <c:v>4.0767998695000003</c:v>
                </c:pt>
                <c:pt idx="1158">
                  <c:v>4.0697999000999996</c:v>
                </c:pt>
                <c:pt idx="1159">
                  <c:v>4.0626001358000003</c:v>
                </c:pt>
                <c:pt idx="1160">
                  <c:v>4.0552000999000004</c:v>
                </c:pt>
                <c:pt idx="1161">
                  <c:v>4.0476999283000001</c:v>
                </c:pt>
                <c:pt idx="1162">
                  <c:v>4.0398998260000001</c:v>
                </c:pt>
                <c:pt idx="1163">
                  <c:v>4.0320000648000001</c:v>
                </c:pt>
                <c:pt idx="1164">
                  <c:v>4.0239000320000002</c:v>
                </c:pt>
                <c:pt idx="1165">
                  <c:v>4.0156002045000001</c:v>
                </c:pt>
                <c:pt idx="1166">
                  <c:v>4.0071997643000001</c:v>
                </c:pt>
                <c:pt idx="1167">
                  <c:v>3.9986000061000002</c:v>
                </c:pt>
                <c:pt idx="1168">
                  <c:v>3.9900000095000001</c:v>
                </c:pt>
                <c:pt idx="1169">
                  <c:v>3.9811999798</c:v>
                </c:pt>
                <c:pt idx="1170">
                  <c:v>3.9723999499999998</c:v>
                </c:pt>
                <c:pt idx="1171">
                  <c:v>3.9633998871</c:v>
                </c:pt>
                <c:pt idx="1172">
                  <c:v>3.9542000293999999</c:v>
                </c:pt>
                <c:pt idx="1173">
                  <c:v>3.9446001053000002</c:v>
                </c:pt>
                <c:pt idx="1174">
                  <c:v>3.9346001147999998</c:v>
                </c:pt>
                <c:pt idx="1175">
                  <c:v>3.9242999554</c:v>
                </c:pt>
                <c:pt idx="1176">
                  <c:v>3.9137001038000001</c:v>
                </c:pt>
                <c:pt idx="1177">
                  <c:v>3.9026999473999999</c:v>
                </c:pt>
                <c:pt idx="1178">
                  <c:v>3.8914999961999999</c:v>
                </c:pt>
                <c:pt idx="1179">
                  <c:v>3.8801999091999999</c:v>
                </c:pt>
                <c:pt idx="1180">
                  <c:v>3.8689000607000001</c:v>
                </c:pt>
                <c:pt idx="1181">
                  <c:v>3.8575999737000002</c:v>
                </c:pt>
                <c:pt idx="1182">
                  <c:v>3.8464000225000001</c:v>
                </c:pt>
                <c:pt idx="1183">
                  <c:v>3.8350999355000002</c:v>
                </c:pt>
                <c:pt idx="1184">
                  <c:v>3.8239998816999998</c:v>
                </c:pt>
                <c:pt idx="1185">
                  <c:v>3.8129000664000001</c:v>
                </c:pt>
                <c:pt idx="1186">
                  <c:v>3.8018000125999998</c:v>
                </c:pt>
                <c:pt idx="1187">
                  <c:v>3.7908000945999998</c:v>
                </c:pt>
                <c:pt idx="1188">
                  <c:v>3.7797999382</c:v>
                </c:pt>
                <c:pt idx="1189">
                  <c:v>3.7688999176000002</c:v>
                </c:pt>
                <c:pt idx="1190">
                  <c:v>3.7578999996000002</c:v>
                </c:pt>
                <c:pt idx="1191">
                  <c:v>3.7467999457999999</c:v>
                </c:pt>
                <c:pt idx="1192">
                  <c:v>3.7355999946999998</c:v>
                </c:pt>
                <c:pt idx="1193">
                  <c:v>3.7244999408999999</c:v>
                </c:pt>
                <c:pt idx="1194">
                  <c:v>3.7132000923000001</c:v>
                </c:pt>
                <c:pt idx="1195">
                  <c:v>3.701800108</c:v>
                </c:pt>
                <c:pt idx="1196">
                  <c:v>3.6902999878</c:v>
                </c:pt>
                <c:pt idx="1197">
                  <c:v>3.6786999701999998</c:v>
                </c:pt>
                <c:pt idx="1198">
                  <c:v>3.6668000220999999</c:v>
                </c:pt>
                <c:pt idx="1199">
                  <c:v>3.6547999382</c:v>
                </c:pt>
                <c:pt idx="1200">
                  <c:v>3.6426000594999999</c:v>
                </c:pt>
                <c:pt idx="1201">
                  <c:v>3.6301999091999999</c:v>
                </c:pt>
                <c:pt idx="1202">
                  <c:v>3.6177999973000001</c:v>
                </c:pt>
                <c:pt idx="1203">
                  <c:v>3.6052000522999998</c:v>
                </c:pt>
                <c:pt idx="1204">
                  <c:v>3.5926001072</c:v>
                </c:pt>
                <c:pt idx="1205">
                  <c:v>3.5797998904999999</c:v>
                </c:pt>
                <c:pt idx="1206">
                  <c:v>3.5669000148999999</c:v>
                </c:pt>
                <c:pt idx="1207">
                  <c:v>3.5539000033999999</c:v>
                </c:pt>
                <c:pt idx="1208">
                  <c:v>3.5406000614000002</c:v>
                </c:pt>
                <c:pt idx="1209">
                  <c:v>3.5271000861999999</c:v>
                </c:pt>
                <c:pt idx="1210">
                  <c:v>3.5134000778000001</c:v>
                </c:pt>
                <c:pt idx="1211">
                  <c:v>3.4995999335999999</c:v>
                </c:pt>
                <c:pt idx="1212">
                  <c:v>3.4855000973000001</c:v>
                </c:pt>
                <c:pt idx="1213">
                  <c:v>3.4712998866999998</c:v>
                </c:pt>
                <c:pt idx="1214">
                  <c:v>3.4568998814</c:v>
                </c:pt>
                <c:pt idx="1215">
                  <c:v>3.4423999786000001</c:v>
                </c:pt>
                <c:pt idx="1216">
                  <c:v>3.4277000427000002</c:v>
                </c:pt>
                <c:pt idx="1217">
                  <c:v>3.4128999709999999</c:v>
                </c:pt>
                <c:pt idx="1218">
                  <c:v>3.3979001045000001</c:v>
                </c:pt>
                <c:pt idx="1219">
                  <c:v>3.382600069</c:v>
                </c:pt>
                <c:pt idx="1220">
                  <c:v>3.367399931</c:v>
                </c:pt>
                <c:pt idx="1221">
                  <c:v>3.3519999981000002</c:v>
                </c:pt>
                <c:pt idx="1222">
                  <c:v>3.3364000319999998</c:v>
                </c:pt>
                <c:pt idx="1223">
                  <c:v>3.3206000327999998</c:v>
                </c:pt>
                <c:pt idx="1224">
                  <c:v>3.3046998978</c:v>
                </c:pt>
                <c:pt idx="1225">
                  <c:v>3.2887001038000001</c:v>
                </c:pt>
                <c:pt idx="1226">
                  <c:v>3.2725000381</c:v>
                </c:pt>
                <c:pt idx="1227">
                  <c:v>3.2562000751000002</c:v>
                </c:pt>
                <c:pt idx="1228">
                  <c:v>3.2397999763000001</c:v>
                </c:pt>
                <c:pt idx="1229">
                  <c:v>3.2230999470000001</c:v>
                </c:pt>
                <c:pt idx="1230">
                  <c:v>3.2065000534000001</c:v>
                </c:pt>
                <c:pt idx="1231">
                  <c:v>3.1895999908000001</c:v>
                </c:pt>
                <c:pt idx="1232">
                  <c:v>3.1726999283000001</c:v>
                </c:pt>
                <c:pt idx="1233">
                  <c:v>3.1554999351999999</c:v>
                </c:pt>
                <c:pt idx="1234">
                  <c:v>3.1380999088000001</c:v>
                </c:pt>
                <c:pt idx="1235">
                  <c:v>3.1205999851000001</c:v>
                </c:pt>
                <c:pt idx="1236">
                  <c:v>3.1027998924000002</c:v>
                </c:pt>
                <c:pt idx="1237">
                  <c:v>3.0848999023000001</c:v>
                </c:pt>
                <c:pt idx="1238">
                  <c:v>3.0666000843000001</c:v>
                </c:pt>
                <c:pt idx="1239">
                  <c:v>3.048199892</c:v>
                </c:pt>
                <c:pt idx="1240">
                  <c:v>3.0297999382</c:v>
                </c:pt>
                <c:pt idx="1241">
                  <c:v>3.010999918</c:v>
                </c:pt>
                <c:pt idx="1242">
                  <c:v>2.9921000003999998</c:v>
                </c:pt>
                <c:pt idx="1243">
                  <c:v>2.9730000496</c:v>
                </c:pt>
                <c:pt idx="1244">
                  <c:v>2.9535999298000002</c:v>
                </c:pt>
                <c:pt idx="1245">
                  <c:v>2.9340000153000001</c:v>
                </c:pt>
                <c:pt idx="1246">
                  <c:v>2.9142000674999999</c:v>
                </c:pt>
                <c:pt idx="1247">
                  <c:v>2.8938999176000002</c:v>
                </c:pt>
                <c:pt idx="1248">
                  <c:v>2.8736999034999999</c:v>
                </c:pt>
                <c:pt idx="1249">
                  <c:v>2.8531999587999999</c:v>
                </c:pt>
                <c:pt idx="1250">
                  <c:v>2.8324000835000001</c:v>
                </c:pt>
                <c:pt idx="1251">
                  <c:v>2.8113999367</c:v>
                </c:pt>
                <c:pt idx="1252">
                  <c:v>2.7901000976999999</c:v>
                </c:pt>
                <c:pt idx="1253">
                  <c:v>2.7685000895999998</c:v>
                </c:pt>
                <c:pt idx="1254">
                  <c:v>2.7467000484000001</c:v>
                </c:pt>
                <c:pt idx="1255">
                  <c:v>2.7246000766999998</c:v>
                </c:pt>
                <c:pt idx="1256">
                  <c:v>2.7019999026999999</c:v>
                </c:pt>
                <c:pt idx="1257">
                  <c:v>2.6793000698</c:v>
                </c:pt>
                <c:pt idx="1258">
                  <c:v>2.6563999652999999</c:v>
                </c:pt>
                <c:pt idx="1259">
                  <c:v>2.6331999302</c:v>
                </c:pt>
                <c:pt idx="1260">
                  <c:v>2.6096999644999999</c:v>
                </c:pt>
                <c:pt idx="1261">
                  <c:v>2.5859000683</c:v>
                </c:pt>
                <c:pt idx="1262">
                  <c:v>2.5618999003999998</c:v>
                </c:pt>
                <c:pt idx="1263">
                  <c:v>2.5376999377999998</c:v>
                </c:pt>
                <c:pt idx="1264">
                  <c:v>2.5132000446</c:v>
                </c:pt>
                <c:pt idx="1265">
                  <c:v>2.4881999493000002</c:v>
                </c:pt>
                <c:pt idx="1266">
                  <c:v>2.4632999896999999</c:v>
                </c:pt>
                <c:pt idx="1267">
                  <c:v>2.4381999968999999</c:v>
                </c:pt>
                <c:pt idx="1268">
                  <c:v>2.4128999709999999</c:v>
                </c:pt>
                <c:pt idx="1269">
                  <c:v>2.3873999118999998</c:v>
                </c:pt>
                <c:pt idx="1270">
                  <c:v>2.3617999554</c:v>
                </c:pt>
                <c:pt idx="1271">
                  <c:v>2.3359000683</c:v>
                </c:pt>
                <c:pt idx="1272">
                  <c:v>2.3097999096000001</c:v>
                </c:pt>
                <c:pt idx="1273">
                  <c:v>2.2834999561</c:v>
                </c:pt>
                <c:pt idx="1274">
                  <c:v>2.2567000389</c:v>
                </c:pt>
                <c:pt idx="1275">
                  <c:v>2.2298998832999999</c:v>
                </c:pt>
                <c:pt idx="1276">
                  <c:v>2.2028000355000001</c:v>
                </c:pt>
                <c:pt idx="1277">
                  <c:v>2.1751999854999999</c:v>
                </c:pt>
                <c:pt idx="1278">
                  <c:v>2.1468999385999998</c:v>
                </c:pt>
                <c:pt idx="1279">
                  <c:v>2.1180999278999999</c:v>
                </c:pt>
                <c:pt idx="1280">
                  <c:v>2.0889000893</c:v>
                </c:pt>
                <c:pt idx="1281">
                  <c:v>2.0592000484000001</c:v>
                </c:pt>
                <c:pt idx="1282">
                  <c:v>2.0292999744000002</c:v>
                </c:pt>
                <c:pt idx="1283">
                  <c:v>1.9989999533</c:v>
                </c:pt>
                <c:pt idx="1284">
                  <c:v>1.9688999653000001</c:v>
                </c:pt>
                <c:pt idx="1285">
                  <c:v>1.9388999939</c:v>
                </c:pt>
                <c:pt idx="1286">
                  <c:v>1.9088000059000001</c:v>
                </c:pt>
                <c:pt idx="1287">
                  <c:v>1.8788000345</c:v>
                </c:pt>
                <c:pt idx="1288">
                  <c:v>1.8488999605000001</c:v>
                </c:pt>
                <c:pt idx="1289">
                  <c:v>1.8188999890999999</c:v>
                </c:pt>
                <c:pt idx="1290">
                  <c:v>1.7890000343000001</c:v>
                </c:pt>
                <c:pt idx="1291">
                  <c:v>1.7590999602999999</c:v>
                </c:pt>
                <c:pt idx="1292">
                  <c:v>1.7288000584000001</c:v>
                </c:pt>
                <c:pt idx="1293">
                  <c:v>1.6987999678000001</c:v>
                </c:pt>
                <c:pt idx="1294">
                  <c:v>1.6687999964</c:v>
                </c:pt>
                <c:pt idx="1295">
                  <c:v>1.6388000250000001</c:v>
                </c:pt>
                <c:pt idx="1296">
                  <c:v>1.6086000203999999</c:v>
                </c:pt>
                <c:pt idx="1297">
                  <c:v>1.5784000158</c:v>
                </c:pt>
                <c:pt idx="1298">
                  <c:v>1.5479999781</c:v>
                </c:pt>
                <c:pt idx="1299">
                  <c:v>1.5175000429000001</c:v>
                </c:pt>
                <c:pt idx="1300">
                  <c:v>1.4866000414</c:v>
                </c:pt>
                <c:pt idx="1301">
                  <c:v>1.4558999537999999</c:v>
                </c:pt>
                <c:pt idx="1302">
                  <c:v>1.4249999523000001</c:v>
                </c:pt>
                <c:pt idx="1303">
                  <c:v>1.3940000534000001</c:v>
                </c:pt>
                <c:pt idx="1304">
                  <c:v>1.3629000187</c:v>
                </c:pt>
                <c:pt idx="1305">
                  <c:v>1.3316999674000001</c:v>
                </c:pt>
                <c:pt idx="1306">
                  <c:v>1.3004000187</c:v>
                </c:pt>
                <c:pt idx="1307">
                  <c:v>1.2689000368000001</c:v>
                </c:pt>
                <c:pt idx="1308">
                  <c:v>1.2374000548999999</c:v>
                </c:pt>
                <c:pt idx="1309">
                  <c:v>1.2052999735000001</c:v>
                </c:pt>
                <c:pt idx="1310">
                  <c:v>1.1734000443999999</c:v>
                </c:pt>
                <c:pt idx="1311">
                  <c:v>1.1411999464</c:v>
                </c:pt>
                <c:pt idx="1312">
                  <c:v>1.108700037</c:v>
                </c:pt>
                <c:pt idx="1313">
                  <c:v>1.0759999752</c:v>
                </c:pt>
                <c:pt idx="1314">
                  <c:v>1.0430999994000001</c:v>
                </c:pt>
                <c:pt idx="1315">
                  <c:v>1.0098999739000001</c:v>
                </c:pt>
                <c:pt idx="1316">
                  <c:v>0.97652000188999999</c:v>
                </c:pt>
                <c:pt idx="1317">
                  <c:v>0.94256997107999996</c:v>
                </c:pt>
                <c:pt idx="1318">
                  <c:v>0.90868997573999999</c:v>
                </c:pt>
                <c:pt idx="1319">
                  <c:v>0.87455999850999999</c:v>
                </c:pt>
                <c:pt idx="1320">
                  <c:v>0.84017997980000003</c:v>
                </c:pt>
                <c:pt idx="1321">
                  <c:v>0.80555999279000001</c:v>
                </c:pt>
                <c:pt idx="1322">
                  <c:v>0.77069997787</c:v>
                </c:pt>
                <c:pt idx="1323">
                  <c:v>0.73558998107999995</c:v>
                </c:pt>
                <c:pt idx="1324">
                  <c:v>0.70024001597999996</c:v>
                </c:pt>
                <c:pt idx="1325">
                  <c:v>0.66465002297999998</c:v>
                </c:pt>
                <c:pt idx="1326">
                  <c:v>0.62853002548000003</c:v>
                </c:pt>
                <c:pt idx="1327">
                  <c:v>0.59250998496999996</c:v>
                </c:pt>
                <c:pt idx="1328">
                  <c:v>0.55628997086999998</c:v>
                </c:pt>
                <c:pt idx="1329">
                  <c:v>0.51989001036000004</c:v>
                </c:pt>
                <c:pt idx="1330">
                  <c:v>0.48331001401000001</c:v>
                </c:pt>
                <c:pt idx="1331">
                  <c:v>0.44655999541000002</c:v>
                </c:pt>
                <c:pt idx="1332">
                  <c:v>0.40964999795000001</c:v>
                </c:pt>
                <c:pt idx="1333">
                  <c:v>0.37259000539999998</c:v>
                </c:pt>
                <c:pt idx="1334">
                  <c:v>0.33504998683999998</c:v>
                </c:pt>
                <c:pt idx="1335">
                  <c:v>0.29771998524999999</c:v>
                </c:pt>
                <c:pt idx="1336">
                  <c:v>0.26025998591999999</c:v>
                </c:pt>
                <c:pt idx="1337">
                  <c:v>0.22270999849000001</c:v>
                </c:pt>
                <c:pt idx="1338">
                  <c:v>0.18505999445999999</c:v>
                </c:pt>
                <c:pt idx="1339">
                  <c:v>0.14733000099999999</c:v>
                </c:pt>
                <c:pt idx="1340">
                  <c:v>0.10952000319999999</c:v>
                </c:pt>
                <c:pt idx="1341">
                  <c:v>7.1621999145000004E-2</c:v>
                </c:pt>
                <c:pt idx="1342">
                  <c:v>3.3643998206000003E-2</c:v>
                </c:pt>
                <c:pt idx="1343">
                  <c:v>-4.7654998489000001E-3</c:v>
                </c:pt>
                <c:pt idx="1344">
                  <c:v>-4.2925000190999998E-2</c:v>
                </c:pt>
                <c:pt idx="1345">
                  <c:v>-8.1173002719999998E-2</c:v>
                </c:pt>
                <c:pt idx="1346">
                  <c:v>-0.11951000243</c:v>
                </c:pt>
                <c:pt idx="1347">
                  <c:v>-0.15792000294</c:v>
                </c:pt>
                <c:pt idx="1348">
                  <c:v>-0.19641000032</c:v>
                </c:pt>
                <c:pt idx="1349">
                  <c:v>-0.23499000072000001</c:v>
                </c:pt>
                <c:pt idx="1350">
                  <c:v>-0.27364999056</c:v>
                </c:pt>
                <c:pt idx="1351">
                  <c:v>-0.31275001168</c:v>
                </c:pt>
                <c:pt idx="1352">
                  <c:v>-0.35157001019</c:v>
                </c:pt>
                <c:pt idx="1353">
                  <c:v>-0.39046999811999999</c:v>
                </c:pt>
                <c:pt idx="1354">
                  <c:v>-0.42943000793000002</c:v>
                </c:pt>
                <c:pt idx="1355">
                  <c:v>-0.46843001245999999</c:v>
                </c:pt>
                <c:pt idx="1356">
                  <c:v>-0.50745999812999998</c:v>
                </c:pt>
                <c:pt idx="1357">
                  <c:v>-0.54654997586999998</c:v>
                </c:pt>
                <c:pt idx="1358">
                  <c:v>-0.58569002151000005</c:v>
                </c:pt>
                <c:pt idx="1359">
                  <c:v>-0.62490999699000005</c:v>
                </c:pt>
                <c:pt idx="1360">
                  <c:v>-0.66456001997000003</c:v>
                </c:pt>
                <c:pt idx="1361">
                  <c:v>-0.70396000147000004</c:v>
                </c:pt>
                <c:pt idx="1362">
                  <c:v>-0.74345999955999997</c:v>
                </c:pt>
                <c:pt idx="1363">
                  <c:v>-0.78307002783000002</c:v>
                </c:pt>
                <c:pt idx="1364">
                  <c:v>-0.82279998064000004</c:v>
                </c:pt>
                <c:pt idx="1365">
                  <c:v>-0.86263000965000003</c:v>
                </c:pt>
                <c:pt idx="1366">
                  <c:v>-0.9025400281</c:v>
                </c:pt>
                <c:pt idx="1367">
                  <c:v>-0.94251000881000002</c:v>
                </c:pt>
                <c:pt idx="1368">
                  <c:v>-0.98291999102000005</c:v>
                </c:pt>
                <c:pt idx="1369">
                  <c:v>-1.0230000019000001</c:v>
                </c:pt>
                <c:pt idx="1370">
                  <c:v>-1.0633000134999999</c:v>
                </c:pt>
                <c:pt idx="1371">
                  <c:v>-1.1036000252</c:v>
                </c:pt>
                <c:pt idx="1372">
                  <c:v>-1.1440000534000001</c:v>
                </c:pt>
                <c:pt idx="1373">
                  <c:v>-1.1844999789999999</c:v>
                </c:pt>
                <c:pt idx="1374">
                  <c:v>-1.2251000404000001</c:v>
                </c:pt>
                <c:pt idx="1375">
                  <c:v>-1.2657999992</c:v>
                </c:pt>
                <c:pt idx="1376">
                  <c:v>-1.3065999746000001</c:v>
                </c:pt>
                <c:pt idx="1377">
                  <c:v>-1.3478000163999999</c:v>
                </c:pt>
                <c:pt idx="1378">
                  <c:v>-1.3887000084000001</c:v>
                </c:pt>
                <c:pt idx="1379">
                  <c:v>-1.429700017</c:v>
                </c:pt>
                <c:pt idx="1380">
                  <c:v>-1.4707000256</c:v>
                </c:pt>
                <c:pt idx="1381">
                  <c:v>-1.5118000507</c:v>
                </c:pt>
                <c:pt idx="1382">
                  <c:v>-1.5529999732999999</c:v>
                </c:pt>
                <c:pt idx="1383">
                  <c:v>-1.5943000317</c:v>
                </c:pt>
                <c:pt idx="1384">
                  <c:v>-1.6356999874</c:v>
                </c:pt>
                <c:pt idx="1385">
                  <c:v>-1.6775000095000001</c:v>
                </c:pt>
                <c:pt idx="1386">
                  <c:v>-1.7190999984999999</c:v>
                </c:pt>
                <c:pt idx="1387">
                  <c:v>-1.760800004</c:v>
                </c:pt>
                <c:pt idx="1388">
                  <c:v>-1.8026000260999999</c:v>
                </c:pt>
                <c:pt idx="1389">
                  <c:v>-1.8444000483</c:v>
                </c:pt>
                <c:pt idx="1390">
                  <c:v>-1.8863999843999999</c:v>
                </c:pt>
                <c:pt idx="1391">
                  <c:v>-1.9285000563000001</c:v>
                </c:pt>
                <c:pt idx="1392">
                  <c:v>-1.9708000422</c:v>
                </c:pt>
                <c:pt idx="1393">
                  <c:v>-2.0134999751999998</c:v>
                </c:pt>
                <c:pt idx="1394">
                  <c:v>-2.0567998886000001</c:v>
                </c:pt>
                <c:pt idx="1395">
                  <c:v>-2.0999000072</c:v>
                </c:pt>
                <c:pt idx="1396">
                  <c:v>-2.1433000565000002</c:v>
                </c:pt>
                <c:pt idx="1397">
                  <c:v>-2.1868999003999998</c:v>
                </c:pt>
                <c:pt idx="1398">
                  <c:v>-2.2311000823999998</c:v>
                </c:pt>
                <c:pt idx="1399">
                  <c:v>-2.2760000228999999</c:v>
                </c:pt>
                <c:pt idx="1400">
                  <c:v>-2.3217000960999998</c:v>
                </c:pt>
                <c:pt idx="1401">
                  <c:v>-2.3680000305000002</c:v>
                </c:pt>
                <c:pt idx="1402">
                  <c:v>-2.415199995</c:v>
                </c:pt>
                <c:pt idx="1403">
                  <c:v>-2.4618999958000001</c:v>
                </c:pt>
                <c:pt idx="1404">
                  <c:v>-2.5083999634</c:v>
                </c:pt>
                <c:pt idx="1405">
                  <c:v>-2.5545001030000001</c:v>
                </c:pt>
                <c:pt idx="1406">
                  <c:v>-2.6001999377999998</c:v>
                </c:pt>
                <c:pt idx="1407">
                  <c:v>-2.6454000472999999</c:v>
                </c:pt>
                <c:pt idx="1408">
                  <c:v>-2.6902000903999999</c:v>
                </c:pt>
                <c:pt idx="1409">
                  <c:v>-2.7346000671000001</c:v>
                </c:pt>
                <c:pt idx="1410">
                  <c:v>-2.7785000801000002</c:v>
                </c:pt>
                <c:pt idx="1411">
                  <c:v>-2.8224000931000002</c:v>
                </c:pt>
                <c:pt idx="1412">
                  <c:v>-2.8656001090999998</c:v>
                </c:pt>
                <c:pt idx="1413">
                  <c:v>-2.9084000586999998</c:v>
                </c:pt>
                <c:pt idx="1414">
                  <c:v>-2.9509999751999998</c:v>
                </c:pt>
                <c:pt idx="1415">
                  <c:v>-2.9932999611</c:v>
                </c:pt>
                <c:pt idx="1416">
                  <c:v>-3.0353000163999999</c:v>
                </c:pt>
                <c:pt idx="1417">
                  <c:v>-3.0771999359</c:v>
                </c:pt>
                <c:pt idx="1418">
                  <c:v>-3.1191999911999999</c:v>
                </c:pt>
                <c:pt idx="1419">
                  <c:v>-3.1617999076999999</c:v>
                </c:pt>
                <c:pt idx="1420">
                  <c:v>-3.2042999268000001</c:v>
                </c:pt>
                <c:pt idx="1421">
                  <c:v>-3.2471001147999998</c:v>
                </c:pt>
                <c:pt idx="1422">
                  <c:v>-3.2899999619</c:v>
                </c:pt>
                <c:pt idx="1423">
                  <c:v>-3.3331999779000001</c:v>
                </c:pt>
                <c:pt idx="1424">
                  <c:v>-3.3766000270999998</c:v>
                </c:pt>
                <c:pt idx="1425">
                  <c:v>-3.4200999737000002</c:v>
                </c:pt>
                <c:pt idx="1426">
                  <c:v>-3.4637999535000001</c:v>
                </c:pt>
                <c:pt idx="1427">
                  <c:v>-3.507600069</c:v>
                </c:pt>
                <c:pt idx="1428">
                  <c:v>-3.5518000125999998</c:v>
                </c:pt>
                <c:pt idx="1429">
                  <c:v>-3.5957999228999999</c:v>
                </c:pt>
                <c:pt idx="1430">
                  <c:v>-3.6398000716999999</c:v>
                </c:pt>
                <c:pt idx="1431">
                  <c:v>-3.6839001178999999</c:v>
                </c:pt>
                <c:pt idx="1432">
                  <c:v>-3.7279000282000001</c:v>
                </c:pt>
                <c:pt idx="1433">
                  <c:v>-3.7720000744000002</c:v>
                </c:pt>
                <c:pt idx="1434">
                  <c:v>-3.8159999846999999</c:v>
                </c:pt>
                <c:pt idx="1435">
                  <c:v>-3.8601000309</c:v>
                </c:pt>
                <c:pt idx="1436">
                  <c:v>-3.9044001102000001</c:v>
                </c:pt>
                <c:pt idx="1437">
                  <c:v>-3.9484000205999998</c:v>
                </c:pt>
                <c:pt idx="1438">
                  <c:v>-3.9923000335999999</c:v>
                </c:pt>
                <c:pt idx="1439">
                  <c:v>-4.0359001159999996</c:v>
                </c:pt>
                <c:pt idx="1440">
                  <c:v>-4.0795001983999999</c:v>
                </c:pt>
                <c:pt idx="1441">
                  <c:v>-4.1229000092000003</c:v>
                </c:pt>
                <c:pt idx="1442">
                  <c:v>-4.1662001609999999</c:v>
                </c:pt>
                <c:pt idx="1443">
                  <c:v>-4.209499836</c:v>
                </c:pt>
                <c:pt idx="1444">
                  <c:v>-4.2526998520000001</c:v>
                </c:pt>
                <c:pt idx="1445">
                  <c:v>-4.2965002060000002</c:v>
                </c:pt>
                <c:pt idx="1446">
                  <c:v>-4.3400001526</c:v>
                </c:pt>
                <c:pt idx="1447">
                  <c:v>-4.3838000297999997</c:v>
                </c:pt>
                <c:pt idx="1448">
                  <c:v>-4.4281997680999998</c:v>
                </c:pt>
                <c:pt idx="1449">
                  <c:v>-4.4734997748999996</c:v>
                </c:pt>
                <c:pt idx="1450">
                  <c:v>-4.5197000504</c:v>
                </c:pt>
                <c:pt idx="1451">
                  <c:v>-4.5666999817000002</c:v>
                </c:pt>
                <c:pt idx="1452">
                  <c:v>-4.6142997742</c:v>
                </c:pt>
                <c:pt idx="1453">
                  <c:v>-4.6627998352000004</c:v>
                </c:pt>
                <c:pt idx="1454">
                  <c:v>-4.7112002372999999</c:v>
                </c:pt>
                <c:pt idx="1455">
                  <c:v>-4.7599000930999997</c:v>
                </c:pt>
                <c:pt idx="1456">
                  <c:v>-4.8087000846999999</c:v>
                </c:pt>
                <c:pt idx="1457">
                  <c:v>-4.8576998711000003</c:v>
                </c:pt>
                <c:pt idx="1458">
                  <c:v>-4.9067997932000003</c:v>
                </c:pt>
                <c:pt idx="1459">
                  <c:v>-4.9559001922999997</c:v>
                </c:pt>
                <c:pt idx="1460">
                  <c:v>-5.0048999786000001</c:v>
                </c:pt>
                <c:pt idx="1461">
                  <c:v>-5.0542998313999998</c:v>
                </c:pt>
                <c:pt idx="1462">
                  <c:v>-5.1031999588000003</c:v>
                </c:pt>
                <c:pt idx="1463">
                  <c:v>-5.1518998146000001</c:v>
                </c:pt>
                <c:pt idx="1464">
                  <c:v>-5.2006001472000003</c:v>
                </c:pt>
                <c:pt idx="1465">
                  <c:v>-5.2490000725000003</c:v>
                </c:pt>
                <c:pt idx="1466">
                  <c:v>-5.2973999977000004</c:v>
                </c:pt>
                <c:pt idx="1467">
                  <c:v>-5.3457999229000004</c:v>
                </c:pt>
                <c:pt idx="1468">
                  <c:v>-5.3940000534000001</c:v>
                </c:pt>
                <c:pt idx="1469">
                  <c:v>-5.4422001838999998</c:v>
                </c:pt>
                <c:pt idx="1470">
                  <c:v>-5.4909000396999996</c:v>
                </c:pt>
                <c:pt idx="1471">
                  <c:v>-5.5392999648999997</c:v>
                </c:pt>
                <c:pt idx="1472">
                  <c:v>-5.5880999564999998</c:v>
                </c:pt>
                <c:pt idx="1473">
                  <c:v>-5.6373000145000001</c:v>
                </c:pt>
                <c:pt idx="1474">
                  <c:v>-5.6869997978000004</c:v>
                </c:pt>
                <c:pt idx="1475">
                  <c:v>-5.7369999886</c:v>
                </c:pt>
                <c:pt idx="1476">
                  <c:v>-5.7873001099000003</c:v>
                </c:pt>
                <c:pt idx="1477">
                  <c:v>-5.8376002311999997</c:v>
                </c:pt>
                <c:pt idx="1478">
                  <c:v>-5.8881998062000003</c:v>
                </c:pt>
                <c:pt idx="1479">
                  <c:v>-5.9383001328000002</c:v>
                </c:pt>
                <c:pt idx="1480">
                  <c:v>-5.9883999824999998</c:v>
                </c:pt>
                <c:pt idx="1481">
                  <c:v>-6.0381999015999996</c:v>
                </c:pt>
                <c:pt idx="1482">
                  <c:v>-6.0879998207000003</c:v>
                </c:pt>
                <c:pt idx="1483">
                  <c:v>-6.1375999450999998</c:v>
                </c:pt>
                <c:pt idx="1484">
                  <c:v>-6.1870999335999999</c:v>
                </c:pt>
                <c:pt idx="1485">
                  <c:v>-6.2364001273999996</c:v>
                </c:pt>
                <c:pt idx="1486">
                  <c:v>-6.2856001853999999</c:v>
                </c:pt>
                <c:pt idx="1487">
                  <c:v>-6.3351001739999999</c:v>
                </c:pt>
                <c:pt idx="1488">
                  <c:v>-6.3839998245</c:v>
                </c:pt>
                <c:pt idx="1489">
                  <c:v>-6.4327001572000002</c:v>
                </c:pt>
                <c:pt idx="1490">
                  <c:v>-6.4812998771999997</c:v>
                </c:pt>
                <c:pt idx="1491">
                  <c:v>-6.5297999382</c:v>
                </c:pt>
                <c:pt idx="1492">
                  <c:v>-6.5781998634000001</c:v>
                </c:pt>
                <c:pt idx="1493">
                  <c:v>-6.6265997887000001</c:v>
                </c:pt>
                <c:pt idx="1494">
                  <c:v>-6.6750001906999996</c:v>
                </c:pt>
                <c:pt idx="1495">
                  <c:v>-6.7237000465000003</c:v>
                </c:pt>
                <c:pt idx="1496">
                  <c:v>-6.7718000411999997</c:v>
                </c:pt>
                <c:pt idx="1497">
                  <c:v>-6.8200001717000003</c:v>
                </c:pt>
                <c:pt idx="1498">
                  <c:v>-6.8681998252999996</c:v>
                </c:pt>
                <c:pt idx="1499">
                  <c:v>-6.9166002274</c:v>
                </c:pt>
                <c:pt idx="1500">
                  <c:v>-6.9651999474000004</c:v>
                </c:pt>
                <c:pt idx="1501">
                  <c:v>-7.0141000748</c:v>
                </c:pt>
                <c:pt idx="1502">
                  <c:v>-7.0634999274999997</c:v>
                </c:pt>
                <c:pt idx="1503">
                  <c:v>-7.1135001183000002</c:v>
                </c:pt>
                <c:pt idx="1504">
                  <c:v>-7.1644001007</c:v>
                </c:pt>
                <c:pt idx="1505">
                  <c:v>-7.2153000831999998</c:v>
                </c:pt>
                <c:pt idx="1506">
                  <c:v>-7.2663002014</c:v>
                </c:pt>
                <c:pt idx="1507">
                  <c:v>-7.3173999786000001</c:v>
                </c:pt>
                <c:pt idx="1508">
                  <c:v>-7.3682999611</c:v>
                </c:pt>
                <c:pt idx="1509">
                  <c:v>-7.4190998077000003</c:v>
                </c:pt>
                <c:pt idx="1510">
                  <c:v>-7.4696002007000004</c:v>
                </c:pt>
                <c:pt idx="1511">
                  <c:v>-7.5198001862000003</c:v>
                </c:pt>
                <c:pt idx="1512">
                  <c:v>-7.5703001022</c:v>
                </c:pt>
                <c:pt idx="1513">
                  <c:v>-7.6199998856000004</c:v>
                </c:pt>
                <c:pt idx="1514">
                  <c:v>-7.6694998740999996</c:v>
                </c:pt>
                <c:pt idx="1515">
                  <c:v>-7.7188000679000002</c:v>
                </c:pt>
                <c:pt idx="1516">
                  <c:v>-7.7678999901000001</c:v>
                </c:pt>
                <c:pt idx="1517">
                  <c:v>-7.8168997764999997</c:v>
                </c:pt>
                <c:pt idx="1518">
                  <c:v>-7.8656001090999998</c:v>
                </c:pt>
                <c:pt idx="1519">
                  <c:v>-7.9141001701000002</c:v>
                </c:pt>
                <c:pt idx="1520">
                  <c:v>-7.9623999595999999</c:v>
                </c:pt>
                <c:pt idx="1521">
                  <c:v>-8.0111999512000001</c:v>
                </c:pt>
                <c:pt idx="1522">
                  <c:v>-8.0595998764000001</c:v>
                </c:pt>
                <c:pt idx="1523">
                  <c:v>-8.1083002089999994</c:v>
                </c:pt>
                <c:pt idx="1524">
                  <c:v>-8.1571998596000004</c:v>
                </c:pt>
                <c:pt idx="1525">
                  <c:v>-8.2063999176000006</c:v>
                </c:pt>
                <c:pt idx="1526">
                  <c:v>-8.2557001113999995</c:v>
                </c:pt>
                <c:pt idx="1527">
                  <c:v>-8.3052997589000004</c:v>
                </c:pt>
                <c:pt idx="1528">
                  <c:v>-8.3550996780000002</c:v>
                </c:pt>
                <c:pt idx="1529">
                  <c:v>-8.4056997299000002</c:v>
                </c:pt>
                <c:pt idx="1530">
                  <c:v>-8.4562997818000003</c:v>
                </c:pt>
                <c:pt idx="1531">
                  <c:v>-8.5073995589999996</c:v>
                </c:pt>
                <c:pt idx="1532">
                  <c:v>-8.5588998795000002</c:v>
                </c:pt>
                <c:pt idx="1533">
                  <c:v>-8.6106004714999997</c:v>
                </c:pt>
                <c:pt idx="1534">
                  <c:v>-8.6623001099000003</c:v>
                </c:pt>
                <c:pt idx="1535">
                  <c:v>-8.7138996124000005</c:v>
                </c:pt>
                <c:pt idx="1536">
                  <c:v>-8.7652997971000008</c:v>
                </c:pt>
                <c:pt idx="1537">
                  <c:v>-8.8163003922000005</c:v>
                </c:pt>
                <c:pt idx="1538">
                  <c:v>-8.8675003052000001</c:v>
                </c:pt>
                <c:pt idx="1539">
                  <c:v>-8.9180002212999998</c:v>
                </c:pt>
                <c:pt idx="1540">
                  <c:v>-8.9682998657000006</c:v>
                </c:pt>
                <c:pt idx="1541">
                  <c:v>-9.0184001922999997</c:v>
                </c:pt>
                <c:pt idx="1542">
                  <c:v>-9.0680999755999991</c:v>
                </c:pt>
                <c:pt idx="1543">
                  <c:v>-9.1176996231</c:v>
                </c:pt>
                <c:pt idx="1544">
                  <c:v>-9.1670999526999992</c:v>
                </c:pt>
                <c:pt idx="1545">
                  <c:v>-9.2164001464999998</c:v>
                </c:pt>
                <c:pt idx="1546">
                  <c:v>-9.2658004761000008</c:v>
                </c:pt>
                <c:pt idx="1547">
                  <c:v>-9.3144998549999993</c:v>
                </c:pt>
                <c:pt idx="1548">
                  <c:v>-9.3632001877000004</c:v>
                </c:pt>
                <c:pt idx="1549">
                  <c:v>-9.4118995667000007</c:v>
                </c:pt>
                <c:pt idx="1550">
                  <c:v>-9.4607000351000003</c:v>
                </c:pt>
                <c:pt idx="1551">
                  <c:v>-9.5094995498999992</c:v>
                </c:pt>
                <c:pt idx="1552">
                  <c:v>-9.5586004256999999</c:v>
                </c:pt>
                <c:pt idx="1553">
                  <c:v>-9.6079998016000001</c:v>
                </c:pt>
                <c:pt idx="1554">
                  <c:v>-9.6576004028</c:v>
                </c:pt>
                <c:pt idx="1555">
                  <c:v>-9.7079000473000008</c:v>
                </c:pt>
                <c:pt idx="1556">
                  <c:v>-9.7580003737999998</c:v>
                </c:pt>
                <c:pt idx="1557">
                  <c:v>-9.8081998825000003</c:v>
                </c:pt>
                <c:pt idx="1558">
                  <c:v>-9.8584995269999993</c:v>
                </c:pt>
                <c:pt idx="1559">
                  <c:v>-9.9090003966999998</c:v>
                </c:pt>
                <c:pt idx="1560">
                  <c:v>-9.9598999023000001</c:v>
                </c:pt>
                <c:pt idx="1561">
                  <c:v>-10.010999679999999</c:v>
                </c:pt>
                <c:pt idx="1562">
                  <c:v>-10.062000275000001</c:v>
                </c:pt>
                <c:pt idx="1563">
                  <c:v>-10.114000320000001</c:v>
                </c:pt>
                <c:pt idx="1564">
                  <c:v>-10.166000366</c:v>
                </c:pt>
                <c:pt idx="1565">
                  <c:v>-10.217000007999999</c:v>
                </c:pt>
                <c:pt idx="1566">
                  <c:v>-10.267000198</c:v>
                </c:pt>
                <c:pt idx="1567">
                  <c:v>-10.317000389</c:v>
                </c:pt>
                <c:pt idx="1568">
                  <c:v>-10.366000175</c:v>
                </c:pt>
                <c:pt idx="1569">
                  <c:v>-10.414999962</c:v>
                </c:pt>
                <c:pt idx="1570">
                  <c:v>-10.463000298000001</c:v>
                </c:pt>
                <c:pt idx="1571">
                  <c:v>-10.510000228999999</c:v>
                </c:pt>
                <c:pt idx="1572">
                  <c:v>-10.557000159999999</c:v>
                </c:pt>
                <c:pt idx="1573">
                  <c:v>-10.604000092</c:v>
                </c:pt>
                <c:pt idx="1574">
                  <c:v>-10.649999619000001</c:v>
                </c:pt>
                <c:pt idx="1575">
                  <c:v>-10.694999695</c:v>
                </c:pt>
                <c:pt idx="1576">
                  <c:v>-10.739999771000001</c:v>
                </c:pt>
                <c:pt idx="1577">
                  <c:v>-10.784999847</c:v>
                </c:pt>
                <c:pt idx="1578">
                  <c:v>-10.829000473000001</c:v>
                </c:pt>
                <c:pt idx="1579">
                  <c:v>-10.873999596000001</c:v>
                </c:pt>
                <c:pt idx="1580">
                  <c:v>-10.918000221</c:v>
                </c:pt>
                <c:pt idx="1581">
                  <c:v>-10.963000298000001</c:v>
                </c:pt>
                <c:pt idx="1582">
                  <c:v>-11.006999969000001</c:v>
                </c:pt>
                <c:pt idx="1583">
                  <c:v>-11.050999641000001</c:v>
                </c:pt>
                <c:pt idx="1584">
                  <c:v>-11.095000267</c:v>
                </c:pt>
                <c:pt idx="1585">
                  <c:v>-11.138999939</c:v>
                </c:pt>
                <c:pt idx="1586">
                  <c:v>-11.182999611</c:v>
                </c:pt>
                <c:pt idx="1587">
                  <c:v>-11.227999687000001</c:v>
                </c:pt>
                <c:pt idx="1588">
                  <c:v>-11.272999763</c:v>
                </c:pt>
                <c:pt idx="1589">
                  <c:v>-11.317999840000001</c:v>
                </c:pt>
                <c:pt idx="1590">
                  <c:v>-11.362999916</c:v>
                </c:pt>
                <c:pt idx="1591">
                  <c:v>-11.406999588</c:v>
                </c:pt>
                <c:pt idx="1592">
                  <c:v>-11.451000214</c:v>
                </c:pt>
                <c:pt idx="1593">
                  <c:v>-11.494999886</c:v>
                </c:pt>
                <c:pt idx="1594">
                  <c:v>-11.536999701999999</c:v>
                </c:pt>
                <c:pt idx="1595">
                  <c:v>-11.579999923999999</c:v>
                </c:pt>
                <c:pt idx="1596">
                  <c:v>-11.621999741</c:v>
                </c:pt>
                <c:pt idx="1597">
                  <c:v>-11.663999557</c:v>
                </c:pt>
                <c:pt idx="1598">
                  <c:v>-11.704999923999999</c:v>
                </c:pt>
                <c:pt idx="1599">
                  <c:v>-11.744999886</c:v>
                </c:pt>
                <c:pt idx="1600">
                  <c:v>-11.784999847</c:v>
                </c:pt>
                <c:pt idx="1601">
                  <c:v>-11.824000358999999</c:v>
                </c:pt>
                <c:pt idx="1602">
                  <c:v>-11.862999916</c:v>
                </c:pt>
                <c:pt idx="1603">
                  <c:v>-11.902000427000001</c:v>
                </c:pt>
                <c:pt idx="1604">
                  <c:v>-11.93999958</c:v>
                </c:pt>
                <c:pt idx="1605">
                  <c:v>-11.977999687000001</c:v>
                </c:pt>
                <c:pt idx="1606">
                  <c:v>-12.017000198</c:v>
                </c:pt>
                <c:pt idx="1607">
                  <c:v>-12.055999756</c:v>
                </c:pt>
                <c:pt idx="1608">
                  <c:v>-12.093999863000001</c:v>
                </c:pt>
                <c:pt idx="1609">
                  <c:v>-12.133000374</c:v>
                </c:pt>
                <c:pt idx="1610">
                  <c:v>-12.171999931</c:v>
                </c:pt>
                <c:pt idx="1611">
                  <c:v>-12.211000443</c:v>
                </c:pt>
                <c:pt idx="1612">
                  <c:v>-12.25</c:v>
                </c:pt>
                <c:pt idx="1613">
                  <c:v>-12.288999557</c:v>
                </c:pt>
                <c:pt idx="1614">
                  <c:v>-12.329000473000001</c:v>
                </c:pt>
                <c:pt idx="1615">
                  <c:v>-12.368000030999999</c:v>
                </c:pt>
                <c:pt idx="1616">
                  <c:v>-12.407999992000001</c:v>
                </c:pt>
                <c:pt idx="1617">
                  <c:v>-12.446999549999999</c:v>
                </c:pt>
                <c:pt idx="1618">
                  <c:v>-12.487000464999999</c:v>
                </c:pt>
                <c:pt idx="1619">
                  <c:v>-12.527999877999999</c:v>
                </c:pt>
                <c:pt idx="1620">
                  <c:v>-12.569000244</c:v>
                </c:pt>
                <c:pt idx="1621">
                  <c:v>-12.609999656999999</c:v>
                </c:pt>
                <c:pt idx="1622">
                  <c:v>-12.652000427000001</c:v>
                </c:pt>
                <c:pt idx="1623">
                  <c:v>-12.692999840000001</c:v>
                </c:pt>
                <c:pt idx="1624">
                  <c:v>-12.734000205999999</c:v>
                </c:pt>
                <c:pt idx="1625">
                  <c:v>-12.774000168000001</c:v>
                </c:pt>
                <c:pt idx="1626">
                  <c:v>-12.812999724999999</c:v>
                </c:pt>
                <c:pt idx="1627">
                  <c:v>-12.852000237</c:v>
                </c:pt>
                <c:pt idx="1628">
                  <c:v>-12.890000343000001</c:v>
                </c:pt>
                <c:pt idx="1629">
                  <c:v>-12.927000046</c:v>
                </c:pt>
                <c:pt idx="1630">
                  <c:v>-12.963999748000001</c:v>
                </c:pt>
                <c:pt idx="1631">
                  <c:v>-13</c:v>
                </c:pt>
                <c:pt idx="1632">
                  <c:v>-13.036000251999999</c:v>
                </c:pt>
                <c:pt idx="1633">
                  <c:v>-13.071000099000001</c:v>
                </c:pt>
                <c:pt idx="1634">
                  <c:v>-13.104999542</c:v>
                </c:pt>
                <c:pt idx="1635">
                  <c:v>-13.138999939</c:v>
                </c:pt>
                <c:pt idx="1636">
                  <c:v>-13.171999931</c:v>
                </c:pt>
                <c:pt idx="1637">
                  <c:v>-13.206000328</c:v>
                </c:pt>
                <c:pt idx="1638">
                  <c:v>-13.239000320000001</c:v>
                </c:pt>
                <c:pt idx="1639">
                  <c:v>-13.270999908</c:v>
                </c:pt>
                <c:pt idx="1640">
                  <c:v>-13.303999900999999</c:v>
                </c:pt>
                <c:pt idx="1641">
                  <c:v>-13.336000443</c:v>
                </c:pt>
                <c:pt idx="1642">
                  <c:v>-13.368000030999999</c:v>
                </c:pt>
                <c:pt idx="1643">
                  <c:v>-13.399999619000001</c:v>
                </c:pt>
                <c:pt idx="1644">
                  <c:v>-13.432000159999999</c:v>
                </c:pt>
                <c:pt idx="1645">
                  <c:v>-13.463999748000001</c:v>
                </c:pt>
                <c:pt idx="1646">
                  <c:v>-13.496999741</c:v>
                </c:pt>
                <c:pt idx="1647">
                  <c:v>-13.531000136999999</c:v>
                </c:pt>
                <c:pt idx="1648">
                  <c:v>-13.56400013</c:v>
                </c:pt>
                <c:pt idx="1649">
                  <c:v>-13.597000122000001</c:v>
                </c:pt>
                <c:pt idx="1650">
                  <c:v>-13.62899971</c:v>
                </c:pt>
                <c:pt idx="1651">
                  <c:v>-13.659999847</c:v>
                </c:pt>
                <c:pt idx="1652">
                  <c:v>-13.690999984999999</c:v>
                </c:pt>
                <c:pt idx="1653">
                  <c:v>-13.720999718</c:v>
                </c:pt>
                <c:pt idx="1654">
                  <c:v>-13.75</c:v>
                </c:pt>
                <c:pt idx="1655">
                  <c:v>-13.777999877999999</c:v>
                </c:pt>
                <c:pt idx="1656">
                  <c:v>-13.805999756</c:v>
                </c:pt>
                <c:pt idx="1657">
                  <c:v>-13.833000182999999</c:v>
                </c:pt>
                <c:pt idx="1658">
                  <c:v>-13.859000205999999</c:v>
                </c:pt>
                <c:pt idx="1659">
                  <c:v>-13.885000228999999</c:v>
                </c:pt>
                <c:pt idx="1660">
                  <c:v>-13.909000397</c:v>
                </c:pt>
                <c:pt idx="1661">
                  <c:v>-13.932999611</c:v>
                </c:pt>
                <c:pt idx="1662">
                  <c:v>-13.956999779</c:v>
                </c:pt>
                <c:pt idx="1663">
                  <c:v>-13.979000092</c:v>
                </c:pt>
                <c:pt idx="1664">
                  <c:v>-14.001000403999999</c:v>
                </c:pt>
                <c:pt idx="1665">
                  <c:v>-14.022999763</c:v>
                </c:pt>
                <c:pt idx="1666">
                  <c:v>-14.043999672</c:v>
                </c:pt>
                <c:pt idx="1667">
                  <c:v>-14.06499958</c:v>
                </c:pt>
                <c:pt idx="1668">
                  <c:v>-14.085000038</c:v>
                </c:pt>
                <c:pt idx="1669">
                  <c:v>-14.104999542</c:v>
                </c:pt>
                <c:pt idx="1670">
                  <c:v>-14.123999596000001</c:v>
                </c:pt>
                <c:pt idx="1671">
                  <c:v>-14.144000052999999</c:v>
                </c:pt>
                <c:pt idx="1672">
                  <c:v>-14.163000107</c:v>
                </c:pt>
                <c:pt idx="1673">
                  <c:v>-14.182999611</c:v>
                </c:pt>
                <c:pt idx="1674">
                  <c:v>-14.203000069</c:v>
                </c:pt>
                <c:pt idx="1675">
                  <c:v>-14.222999572999999</c:v>
                </c:pt>
                <c:pt idx="1676">
                  <c:v>-14.243000030999999</c:v>
                </c:pt>
                <c:pt idx="1677">
                  <c:v>-14.262999535000001</c:v>
                </c:pt>
                <c:pt idx="1678">
                  <c:v>-14.282999992000001</c:v>
                </c:pt>
                <c:pt idx="1679">
                  <c:v>-14.303000450000001</c:v>
                </c:pt>
                <c:pt idx="1680">
                  <c:v>-14.321999549999999</c:v>
                </c:pt>
                <c:pt idx="1681">
                  <c:v>-14.340999603</c:v>
                </c:pt>
                <c:pt idx="1682">
                  <c:v>-14.359999656999999</c:v>
                </c:pt>
                <c:pt idx="1683">
                  <c:v>-14.378000259</c:v>
                </c:pt>
                <c:pt idx="1684">
                  <c:v>-14.397000312999999</c:v>
                </c:pt>
                <c:pt idx="1685">
                  <c:v>-14.414999962</c:v>
                </c:pt>
                <c:pt idx="1686">
                  <c:v>-14.432999611</c:v>
                </c:pt>
                <c:pt idx="1687">
                  <c:v>-14.451000214</c:v>
                </c:pt>
                <c:pt idx="1688">
                  <c:v>-14.468999863000001</c:v>
                </c:pt>
                <c:pt idx="1689">
                  <c:v>-14.487000464999999</c:v>
                </c:pt>
                <c:pt idx="1690">
                  <c:v>-14.50399971</c:v>
                </c:pt>
                <c:pt idx="1691">
                  <c:v>-14.520999908</c:v>
                </c:pt>
                <c:pt idx="1692">
                  <c:v>-14.538000107</c:v>
                </c:pt>
                <c:pt idx="1693">
                  <c:v>-14.553999900999999</c:v>
                </c:pt>
                <c:pt idx="1694">
                  <c:v>-14.569999695</c:v>
                </c:pt>
                <c:pt idx="1695">
                  <c:v>-14.586000443</c:v>
                </c:pt>
                <c:pt idx="1696">
                  <c:v>-14.600999831999999</c:v>
                </c:pt>
                <c:pt idx="1697">
                  <c:v>-14.616999626</c:v>
                </c:pt>
                <c:pt idx="1698">
                  <c:v>-14.631999969000001</c:v>
                </c:pt>
                <c:pt idx="1699">
                  <c:v>-14.647000312999999</c:v>
                </c:pt>
                <c:pt idx="1700">
                  <c:v>-14.661000251999999</c:v>
                </c:pt>
                <c:pt idx="1701">
                  <c:v>-14.675999641000001</c:v>
                </c:pt>
                <c:pt idx="1702">
                  <c:v>-14.68999958</c:v>
                </c:pt>
                <c:pt idx="1703">
                  <c:v>-14.704000473000001</c:v>
                </c:pt>
                <c:pt idx="1704">
                  <c:v>-14.718999863000001</c:v>
                </c:pt>
                <c:pt idx="1705">
                  <c:v>-14.732999802</c:v>
                </c:pt>
                <c:pt idx="1706">
                  <c:v>-14.748000145000001</c:v>
                </c:pt>
                <c:pt idx="1707">
                  <c:v>-14.762000084</c:v>
                </c:pt>
                <c:pt idx="1708">
                  <c:v>-14.776000023</c:v>
                </c:pt>
                <c:pt idx="1709">
                  <c:v>-14.789999962</c:v>
                </c:pt>
                <c:pt idx="1710">
                  <c:v>-14.803999900999999</c:v>
                </c:pt>
                <c:pt idx="1711">
                  <c:v>-14.817999840000001</c:v>
                </c:pt>
                <c:pt idx="1712">
                  <c:v>-14.831999779</c:v>
                </c:pt>
                <c:pt idx="1713">
                  <c:v>-14.845000267</c:v>
                </c:pt>
                <c:pt idx="1714">
                  <c:v>-14.857999802</c:v>
                </c:pt>
                <c:pt idx="1715">
                  <c:v>-14.871999741</c:v>
                </c:pt>
                <c:pt idx="1716">
                  <c:v>-14.885000228999999</c:v>
                </c:pt>
                <c:pt idx="1717">
                  <c:v>-14.897000312999999</c:v>
                </c:pt>
                <c:pt idx="1718">
                  <c:v>-14.909000397</c:v>
                </c:pt>
                <c:pt idx="1719">
                  <c:v>-14.920999526999999</c:v>
                </c:pt>
                <c:pt idx="1720">
                  <c:v>-14.932999611</c:v>
                </c:pt>
                <c:pt idx="1721">
                  <c:v>-14.942999840000001</c:v>
                </c:pt>
                <c:pt idx="1722">
                  <c:v>-14.954000473000001</c:v>
                </c:pt>
                <c:pt idx="1723">
                  <c:v>-14.963999748000001</c:v>
                </c:pt>
                <c:pt idx="1724">
                  <c:v>-14.972999572999999</c:v>
                </c:pt>
                <c:pt idx="1725">
                  <c:v>-14.982999802</c:v>
                </c:pt>
                <c:pt idx="1726">
                  <c:v>-14.991999626</c:v>
                </c:pt>
                <c:pt idx="1727">
                  <c:v>-15</c:v>
                </c:pt>
                <c:pt idx="1728">
                  <c:v>-15.008999825</c:v>
                </c:pt>
                <c:pt idx="1729">
                  <c:v>-15.017000198</c:v>
                </c:pt>
                <c:pt idx="1730">
                  <c:v>-15.024000168000001</c:v>
                </c:pt>
                <c:pt idx="1731">
                  <c:v>-15.031000136999999</c:v>
                </c:pt>
                <c:pt idx="1732">
                  <c:v>-15.038000107</c:v>
                </c:pt>
                <c:pt idx="1733">
                  <c:v>-15.043999672</c:v>
                </c:pt>
                <c:pt idx="1734">
                  <c:v>-15.050000191000001</c:v>
                </c:pt>
                <c:pt idx="1735">
                  <c:v>-15.055999756</c:v>
                </c:pt>
                <c:pt idx="1736">
                  <c:v>-15.06099987</c:v>
                </c:pt>
                <c:pt idx="1737">
                  <c:v>-15.065999984999999</c:v>
                </c:pt>
                <c:pt idx="1738">
                  <c:v>-15.071000099000001</c:v>
                </c:pt>
                <c:pt idx="1739">
                  <c:v>-15.074999808999999</c:v>
                </c:pt>
                <c:pt idx="1740">
                  <c:v>-15.079000473000001</c:v>
                </c:pt>
                <c:pt idx="1741">
                  <c:v>-15.083000182999999</c:v>
                </c:pt>
                <c:pt idx="1742">
                  <c:v>-15.086999893</c:v>
                </c:pt>
                <c:pt idx="1743">
                  <c:v>-15.090000153</c:v>
                </c:pt>
                <c:pt idx="1744">
                  <c:v>-15.093000412</c:v>
                </c:pt>
                <c:pt idx="1745">
                  <c:v>-15.095999718</c:v>
                </c:pt>
                <c:pt idx="1746">
                  <c:v>-15.097999572999999</c:v>
                </c:pt>
                <c:pt idx="1747">
                  <c:v>-15.100999831999999</c:v>
                </c:pt>
                <c:pt idx="1748">
                  <c:v>-15.104000092</c:v>
                </c:pt>
                <c:pt idx="1749">
                  <c:v>-15.107999802</c:v>
                </c:pt>
                <c:pt idx="1750">
                  <c:v>-15.112000464999999</c:v>
                </c:pt>
                <c:pt idx="1751">
                  <c:v>-15.116000175</c:v>
                </c:pt>
                <c:pt idx="1752">
                  <c:v>-15.12100029</c:v>
                </c:pt>
                <c:pt idx="1753">
                  <c:v>-15.125</c:v>
                </c:pt>
                <c:pt idx="1754">
                  <c:v>-15.12899971</c:v>
                </c:pt>
                <c:pt idx="1755">
                  <c:v>-15.133000374</c:v>
                </c:pt>
                <c:pt idx="1756">
                  <c:v>-15.137000084</c:v>
                </c:pt>
                <c:pt idx="1757">
                  <c:v>-15.140000343000001</c:v>
                </c:pt>
                <c:pt idx="1758">
                  <c:v>-15.142999649</c:v>
                </c:pt>
                <c:pt idx="1759">
                  <c:v>-15.145999908</c:v>
                </c:pt>
                <c:pt idx="1760">
                  <c:v>-15.149000168000001</c:v>
                </c:pt>
                <c:pt idx="1761">
                  <c:v>-15.151000023</c:v>
                </c:pt>
                <c:pt idx="1762">
                  <c:v>-15.152999877999999</c:v>
                </c:pt>
                <c:pt idx="1763">
                  <c:v>-15.154999733</c:v>
                </c:pt>
                <c:pt idx="1764">
                  <c:v>-15.156999588</c:v>
                </c:pt>
                <c:pt idx="1765">
                  <c:v>-15.157999992000001</c:v>
                </c:pt>
                <c:pt idx="1766">
                  <c:v>-15.159999847</c:v>
                </c:pt>
                <c:pt idx="1767">
                  <c:v>-15.161000251999999</c:v>
                </c:pt>
                <c:pt idx="1768">
                  <c:v>-15.161000251999999</c:v>
                </c:pt>
                <c:pt idx="1769">
                  <c:v>-15.161999701999999</c:v>
                </c:pt>
                <c:pt idx="1770">
                  <c:v>-15.161000251999999</c:v>
                </c:pt>
                <c:pt idx="1771">
                  <c:v>-15.159999847</c:v>
                </c:pt>
                <c:pt idx="1772">
                  <c:v>-15.159000397</c:v>
                </c:pt>
                <c:pt idx="1773">
                  <c:v>-15.157999992000001</c:v>
                </c:pt>
                <c:pt idx="1774">
                  <c:v>-15.156000136999999</c:v>
                </c:pt>
                <c:pt idx="1775">
                  <c:v>-15.154000282</c:v>
                </c:pt>
                <c:pt idx="1776">
                  <c:v>-15.151000023</c:v>
                </c:pt>
                <c:pt idx="1777">
                  <c:v>-15.147999763</c:v>
                </c:pt>
                <c:pt idx="1778">
                  <c:v>-15.145000458</c:v>
                </c:pt>
                <c:pt idx="1779">
                  <c:v>-15.140999794000001</c:v>
                </c:pt>
                <c:pt idx="1780">
                  <c:v>-15.135999679999999</c:v>
                </c:pt>
                <c:pt idx="1781">
                  <c:v>-15.131999969000001</c:v>
                </c:pt>
                <c:pt idx="1782">
                  <c:v>-15.126000403999999</c:v>
                </c:pt>
                <c:pt idx="1783">
                  <c:v>-15.12100029</c:v>
                </c:pt>
                <c:pt idx="1784">
                  <c:v>-15.114000320000001</c:v>
                </c:pt>
                <c:pt idx="1785">
                  <c:v>-15.107999802</c:v>
                </c:pt>
                <c:pt idx="1786">
                  <c:v>-15.100999831999999</c:v>
                </c:pt>
                <c:pt idx="1787">
                  <c:v>-15.093999863000001</c:v>
                </c:pt>
                <c:pt idx="1788">
                  <c:v>-15.086999893</c:v>
                </c:pt>
                <c:pt idx="1789">
                  <c:v>-15.079999923999999</c:v>
                </c:pt>
                <c:pt idx="1790">
                  <c:v>-15.071999549999999</c:v>
                </c:pt>
                <c:pt idx="1791">
                  <c:v>-15.06400013</c:v>
                </c:pt>
                <c:pt idx="1792">
                  <c:v>-15.055999756</c:v>
                </c:pt>
                <c:pt idx="1793">
                  <c:v>-15.048000335999999</c:v>
                </c:pt>
                <c:pt idx="1794">
                  <c:v>-15.038999557</c:v>
                </c:pt>
                <c:pt idx="1795">
                  <c:v>-15.031000136999999</c:v>
                </c:pt>
                <c:pt idx="1796">
                  <c:v>-15.022000312999999</c:v>
                </c:pt>
                <c:pt idx="1797">
                  <c:v>-15.012999535000001</c:v>
                </c:pt>
                <c:pt idx="1798">
                  <c:v>-15.00399971</c:v>
                </c:pt>
                <c:pt idx="1799">
                  <c:v>-14.994999886</c:v>
                </c:pt>
                <c:pt idx="1800">
                  <c:v>-14.987000464999999</c:v>
                </c:pt>
                <c:pt idx="1801">
                  <c:v>-14.979000092</c:v>
                </c:pt>
                <c:pt idx="1802">
                  <c:v>-14.970999718</c:v>
                </c:pt>
                <c:pt idx="1803">
                  <c:v>-14.961999893</c:v>
                </c:pt>
                <c:pt idx="1804">
                  <c:v>-14.954000473000001</c:v>
                </c:pt>
                <c:pt idx="1805">
                  <c:v>-14.944999695</c:v>
                </c:pt>
                <c:pt idx="1806">
                  <c:v>-14.93599987</c:v>
                </c:pt>
                <c:pt idx="1807">
                  <c:v>-14.928000450000001</c:v>
                </c:pt>
                <c:pt idx="1808">
                  <c:v>-14.918999672</c:v>
                </c:pt>
                <c:pt idx="1809">
                  <c:v>-14.909000397</c:v>
                </c:pt>
                <c:pt idx="1810">
                  <c:v>-14.899999619000001</c:v>
                </c:pt>
                <c:pt idx="1811">
                  <c:v>-14.890000343000001</c:v>
                </c:pt>
                <c:pt idx="1812">
                  <c:v>-14.880000114</c:v>
                </c:pt>
                <c:pt idx="1813">
                  <c:v>-14.869999886</c:v>
                </c:pt>
                <c:pt idx="1814">
                  <c:v>-14.859999656999999</c:v>
                </c:pt>
                <c:pt idx="1815">
                  <c:v>-14.850000380999999</c:v>
                </c:pt>
                <c:pt idx="1816">
                  <c:v>-14.838999748000001</c:v>
                </c:pt>
                <c:pt idx="1817">
                  <c:v>-14.829000473000001</c:v>
                </c:pt>
                <c:pt idx="1818">
                  <c:v>-14.817999840000001</c:v>
                </c:pt>
                <c:pt idx="1819">
                  <c:v>-14.807000159999999</c:v>
                </c:pt>
                <c:pt idx="1820">
                  <c:v>-14.795999526999999</c:v>
                </c:pt>
                <c:pt idx="1821">
                  <c:v>-14.786000251999999</c:v>
                </c:pt>
                <c:pt idx="1822">
                  <c:v>-14.774999619000001</c:v>
                </c:pt>
                <c:pt idx="1823">
                  <c:v>-14.763999939</c:v>
                </c:pt>
                <c:pt idx="1824">
                  <c:v>-14.751999854999999</c:v>
                </c:pt>
                <c:pt idx="1825">
                  <c:v>-14.741000175</c:v>
                </c:pt>
                <c:pt idx="1826">
                  <c:v>-14.729000092</c:v>
                </c:pt>
                <c:pt idx="1827">
                  <c:v>-14.718000412</c:v>
                </c:pt>
                <c:pt idx="1828">
                  <c:v>-14.704999923999999</c:v>
                </c:pt>
                <c:pt idx="1829">
                  <c:v>-14.692999840000001</c:v>
                </c:pt>
                <c:pt idx="1830">
                  <c:v>-14.680999756</c:v>
                </c:pt>
                <c:pt idx="1831">
                  <c:v>-14.668000221</c:v>
                </c:pt>
                <c:pt idx="1832">
                  <c:v>-14.654999733</c:v>
                </c:pt>
                <c:pt idx="1833">
                  <c:v>-14.642000198</c:v>
                </c:pt>
                <c:pt idx="1834">
                  <c:v>-14.628000259</c:v>
                </c:pt>
                <c:pt idx="1835">
                  <c:v>-14.614999771000001</c:v>
                </c:pt>
                <c:pt idx="1836">
                  <c:v>-14.600999831999999</c:v>
                </c:pt>
                <c:pt idx="1837">
                  <c:v>-14.586999893</c:v>
                </c:pt>
                <c:pt idx="1838">
                  <c:v>-14.572999954</c:v>
                </c:pt>
                <c:pt idx="1839">
                  <c:v>-14.559000015000001</c:v>
                </c:pt>
                <c:pt idx="1840">
                  <c:v>-14.545000076000001</c:v>
                </c:pt>
                <c:pt idx="1841">
                  <c:v>-14.529999733</c:v>
                </c:pt>
                <c:pt idx="1842">
                  <c:v>-14.515000343000001</c:v>
                </c:pt>
                <c:pt idx="1843">
                  <c:v>-14.501000403999999</c:v>
                </c:pt>
                <c:pt idx="1844">
                  <c:v>-14.486000061</c:v>
                </c:pt>
                <c:pt idx="1845">
                  <c:v>-14.470000267</c:v>
                </c:pt>
                <c:pt idx="1846">
                  <c:v>-14.454999923999999</c:v>
                </c:pt>
                <c:pt idx="1847">
                  <c:v>-14.43900013</c:v>
                </c:pt>
                <c:pt idx="1848">
                  <c:v>-14.423999786</c:v>
                </c:pt>
                <c:pt idx="1849">
                  <c:v>-14.407999992000001</c:v>
                </c:pt>
                <c:pt idx="1850">
                  <c:v>-14.390999794000001</c:v>
                </c:pt>
                <c:pt idx="1851">
                  <c:v>-14.375</c:v>
                </c:pt>
                <c:pt idx="1852">
                  <c:v>-14.357999802</c:v>
                </c:pt>
                <c:pt idx="1853">
                  <c:v>-14.342000007999999</c:v>
                </c:pt>
                <c:pt idx="1854">
                  <c:v>-14.324000358999999</c:v>
                </c:pt>
                <c:pt idx="1855">
                  <c:v>-14.307000159999999</c:v>
                </c:pt>
                <c:pt idx="1856">
                  <c:v>-14.288999557</c:v>
                </c:pt>
                <c:pt idx="1857">
                  <c:v>-14.272000312999999</c:v>
                </c:pt>
                <c:pt idx="1858">
                  <c:v>-14.25399971</c:v>
                </c:pt>
                <c:pt idx="1859">
                  <c:v>-14.234999656999999</c:v>
                </c:pt>
                <c:pt idx="1860">
                  <c:v>-14.217000007999999</c:v>
                </c:pt>
                <c:pt idx="1861">
                  <c:v>-14.197999954</c:v>
                </c:pt>
                <c:pt idx="1862">
                  <c:v>-14.180000305</c:v>
                </c:pt>
                <c:pt idx="1863">
                  <c:v>-14.161000251999999</c:v>
                </c:pt>
                <c:pt idx="1864">
                  <c:v>-14.142000198</c:v>
                </c:pt>
                <c:pt idx="1865">
                  <c:v>-14.121999741</c:v>
                </c:pt>
                <c:pt idx="1866">
                  <c:v>-14.102999687000001</c:v>
                </c:pt>
                <c:pt idx="1867">
                  <c:v>-14.083000182999999</c:v>
                </c:pt>
                <c:pt idx="1868">
                  <c:v>-14.062999724999999</c:v>
                </c:pt>
                <c:pt idx="1869">
                  <c:v>-14.041999817000001</c:v>
                </c:pt>
                <c:pt idx="1870">
                  <c:v>-14.022000312999999</c:v>
                </c:pt>
                <c:pt idx="1871">
                  <c:v>-14.001000403999999</c:v>
                </c:pt>
                <c:pt idx="1872">
                  <c:v>-13.980999947000001</c:v>
                </c:pt>
                <c:pt idx="1873">
                  <c:v>-13.960000038</c:v>
                </c:pt>
                <c:pt idx="1874">
                  <c:v>-13.93900013</c:v>
                </c:pt>
                <c:pt idx="1875">
                  <c:v>-13.918000221</c:v>
                </c:pt>
                <c:pt idx="1876">
                  <c:v>-13.897000312999999</c:v>
                </c:pt>
                <c:pt idx="1877">
                  <c:v>-13.875</c:v>
                </c:pt>
                <c:pt idx="1878">
                  <c:v>-13.854000092</c:v>
                </c:pt>
                <c:pt idx="1879">
                  <c:v>-13.831999779</c:v>
                </c:pt>
                <c:pt idx="1880">
                  <c:v>-13.81000042</c:v>
                </c:pt>
                <c:pt idx="1881">
                  <c:v>-13.788000107</c:v>
                </c:pt>
                <c:pt idx="1882">
                  <c:v>-13.765999794000001</c:v>
                </c:pt>
                <c:pt idx="1883">
                  <c:v>-13.744000435</c:v>
                </c:pt>
                <c:pt idx="1884">
                  <c:v>-13.722000122000001</c:v>
                </c:pt>
                <c:pt idx="1885">
                  <c:v>-13.699000358999999</c:v>
                </c:pt>
                <c:pt idx="1886">
                  <c:v>-13.675999641000001</c:v>
                </c:pt>
                <c:pt idx="1887">
                  <c:v>-13.654000282</c:v>
                </c:pt>
                <c:pt idx="1888">
                  <c:v>-13.630999565</c:v>
                </c:pt>
                <c:pt idx="1889">
                  <c:v>-13.609000205999999</c:v>
                </c:pt>
                <c:pt idx="1890">
                  <c:v>-13.586000443</c:v>
                </c:pt>
                <c:pt idx="1891">
                  <c:v>-13.562999724999999</c:v>
                </c:pt>
                <c:pt idx="1892">
                  <c:v>-13.541000366</c:v>
                </c:pt>
                <c:pt idx="1893">
                  <c:v>-13.517999649</c:v>
                </c:pt>
                <c:pt idx="1894">
                  <c:v>-13.494000435</c:v>
                </c:pt>
                <c:pt idx="1895">
                  <c:v>-13.470999718</c:v>
                </c:pt>
                <c:pt idx="1896">
                  <c:v>-13.446999549999999</c:v>
                </c:pt>
                <c:pt idx="1897">
                  <c:v>-13.423999786</c:v>
                </c:pt>
                <c:pt idx="1898">
                  <c:v>-13.399999619000001</c:v>
                </c:pt>
                <c:pt idx="1899">
                  <c:v>-13.376000403999999</c:v>
                </c:pt>
                <c:pt idx="1900">
                  <c:v>-13.350999831999999</c:v>
                </c:pt>
                <c:pt idx="1901">
                  <c:v>-13.326999664000001</c:v>
                </c:pt>
                <c:pt idx="1902">
                  <c:v>-13.302000046</c:v>
                </c:pt>
                <c:pt idx="1903">
                  <c:v>-13.277000427000001</c:v>
                </c:pt>
                <c:pt idx="1904">
                  <c:v>-13.251000403999999</c:v>
                </c:pt>
                <c:pt idx="1905">
                  <c:v>-13.225000380999999</c:v>
                </c:pt>
                <c:pt idx="1906">
                  <c:v>-13.199000358999999</c:v>
                </c:pt>
                <c:pt idx="1907">
                  <c:v>-13.171999931</c:v>
                </c:pt>
                <c:pt idx="1908">
                  <c:v>-13.145000458</c:v>
                </c:pt>
                <c:pt idx="1909">
                  <c:v>-13.118000030999999</c:v>
                </c:pt>
                <c:pt idx="1910">
                  <c:v>-13.090000153</c:v>
                </c:pt>
                <c:pt idx="1911">
                  <c:v>-13.06099987</c:v>
                </c:pt>
                <c:pt idx="1912">
                  <c:v>-13.032999992000001</c:v>
                </c:pt>
                <c:pt idx="1913">
                  <c:v>-13.00399971</c:v>
                </c:pt>
                <c:pt idx="1914">
                  <c:v>-12.973999977</c:v>
                </c:pt>
                <c:pt idx="1915">
                  <c:v>-12.944999695</c:v>
                </c:pt>
                <c:pt idx="1916">
                  <c:v>-12.914999962</c:v>
                </c:pt>
                <c:pt idx="1917">
                  <c:v>-12.885000228999999</c:v>
                </c:pt>
                <c:pt idx="1918">
                  <c:v>-12.854999542</c:v>
                </c:pt>
                <c:pt idx="1919">
                  <c:v>-12.824999808999999</c:v>
                </c:pt>
                <c:pt idx="1920">
                  <c:v>-12.793999672</c:v>
                </c:pt>
                <c:pt idx="1921">
                  <c:v>-12.762999535000001</c:v>
                </c:pt>
                <c:pt idx="1922">
                  <c:v>-12.732999802</c:v>
                </c:pt>
                <c:pt idx="1923">
                  <c:v>-12.701999664000001</c:v>
                </c:pt>
                <c:pt idx="1924">
                  <c:v>-12.670999526999999</c:v>
                </c:pt>
                <c:pt idx="1925">
                  <c:v>-12.638999939</c:v>
                </c:pt>
                <c:pt idx="1926">
                  <c:v>-12.607999802</c:v>
                </c:pt>
                <c:pt idx="1927">
                  <c:v>-12.576000214</c:v>
                </c:pt>
                <c:pt idx="1928">
                  <c:v>-12.543999672</c:v>
                </c:pt>
                <c:pt idx="1929">
                  <c:v>-12.512000084</c:v>
                </c:pt>
                <c:pt idx="1930">
                  <c:v>-12.479999542</c:v>
                </c:pt>
                <c:pt idx="1931">
                  <c:v>-12.446999549999999</c:v>
                </c:pt>
                <c:pt idx="1932">
                  <c:v>-12.413999557</c:v>
                </c:pt>
                <c:pt idx="1933">
                  <c:v>-12.380999565</c:v>
                </c:pt>
                <c:pt idx="1934">
                  <c:v>-12.347999572999999</c:v>
                </c:pt>
                <c:pt idx="1935">
                  <c:v>-12.31499958</c:v>
                </c:pt>
                <c:pt idx="1936">
                  <c:v>-12.281999588</c:v>
                </c:pt>
                <c:pt idx="1937">
                  <c:v>-12.248000145000001</c:v>
                </c:pt>
                <c:pt idx="1938">
                  <c:v>-12.213999748000001</c:v>
                </c:pt>
                <c:pt idx="1939">
                  <c:v>-12.180000305</c:v>
                </c:pt>
                <c:pt idx="1940">
                  <c:v>-12.145999908</c:v>
                </c:pt>
                <c:pt idx="1941">
                  <c:v>-12.111000061</c:v>
                </c:pt>
                <c:pt idx="1942">
                  <c:v>-12.076999664000001</c:v>
                </c:pt>
                <c:pt idx="1943">
                  <c:v>-12.041000366</c:v>
                </c:pt>
                <c:pt idx="1944">
                  <c:v>-12.005999565</c:v>
                </c:pt>
                <c:pt idx="1945">
                  <c:v>-11.970000267</c:v>
                </c:pt>
                <c:pt idx="1946">
                  <c:v>-11.934000015000001</c:v>
                </c:pt>
                <c:pt idx="1947">
                  <c:v>-11.897999763</c:v>
                </c:pt>
                <c:pt idx="1948">
                  <c:v>-11.861000061</c:v>
                </c:pt>
                <c:pt idx="1949">
                  <c:v>-11.824000358999999</c:v>
                </c:pt>
                <c:pt idx="1950">
                  <c:v>-11.786000251999999</c:v>
                </c:pt>
                <c:pt idx="1951">
                  <c:v>-11.748999596000001</c:v>
                </c:pt>
                <c:pt idx="1952">
                  <c:v>-11.711000443</c:v>
                </c:pt>
                <c:pt idx="1953">
                  <c:v>-11.671999931</c:v>
                </c:pt>
                <c:pt idx="1954">
                  <c:v>-11.633999825</c:v>
                </c:pt>
                <c:pt idx="1955">
                  <c:v>-11.595000267</c:v>
                </c:pt>
                <c:pt idx="1956">
                  <c:v>-11.555999756</c:v>
                </c:pt>
                <c:pt idx="1957">
                  <c:v>-11.517000198</c:v>
                </c:pt>
                <c:pt idx="1958">
                  <c:v>-11.477999687000001</c:v>
                </c:pt>
                <c:pt idx="1959">
                  <c:v>-11.437999724999999</c:v>
                </c:pt>
                <c:pt idx="1960">
                  <c:v>-11.397999763</c:v>
                </c:pt>
                <c:pt idx="1961">
                  <c:v>-11.359000205999999</c:v>
                </c:pt>
                <c:pt idx="1962">
                  <c:v>-11.317999840000001</c:v>
                </c:pt>
                <c:pt idx="1963">
                  <c:v>-11.277999877999999</c:v>
                </c:pt>
                <c:pt idx="1964">
                  <c:v>-11.237999916</c:v>
                </c:pt>
                <c:pt idx="1965">
                  <c:v>-11.196999549999999</c:v>
                </c:pt>
                <c:pt idx="1966">
                  <c:v>-11.156999588</c:v>
                </c:pt>
                <c:pt idx="1967">
                  <c:v>-11.116000175</c:v>
                </c:pt>
                <c:pt idx="1968">
                  <c:v>-11.074999808999999</c:v>
                </c:pt>
                <c:pt idx="1969">
                  <c:v>-11.034000397</c:v>
                </c:pt>
                <c:pt idx="1970">
                  <c:v>-10.993000030999999</c:v>
                </c:pt>
                <c:pt idx="1971">
                  <c:v>-10.951000214</c:v>
                </c:pt>
                <c:pt idx="1972">
                  <c:v>-10.909999847</c:v>
                </c:pt>
                <c:pt idx="1973">
                  <c:v>-10.868000030999999</c:v>
                </c:pt>
                <c:pt idx="1974">
                  <c:v>-10.826000214</c:v>
                </c:pt>
                <c:pt idx="1975">
                  <c:v>-10.784999847</c:v>
                </c:pt>
                <c:pt idx="1976">
                  <c:v>-10.743000030999999</c:v>
                </c:pt>
                <c:pt idx="1977">
                  <c:v>-10.701000214</c:v>
                </c:pt>
                <c:pt idx="1978">
                  <c:v>-10.659000397</c:v>
                </c:pt>
                <c:pt idx="1979">
                  <c:v>-10.616999626</c:v>
                </c:pt>
                <c:pt idx="1980">
                  <c:v>-10.574000358999999</c:v>
                </c:pt>
                <c:pt idx="1981">
                  <c:v>-10.531999588</c:v>
                </c:pt>
                <c:pt idx="1982">
                  <c:v>-10.489999771000001</c:v>
                </c:pt>
                <c:pt idx="1983">
                  <c:v>-10.446999549999999</c:v>
                </c:pt>
                <c:pt idx="1984">
                  <c:v>-10.404000282</c:v>
                </c:pt>
                <c:pt idx="1985">
                  <c:v>-10.361000061</c:v>
                </c:pt>
                <c:pt idx="1986">
                  <c:v>-10.319000244</c:v>
                </c:pt>
                <c:pt idx="1987">
                  <c:v>-10.274999619000001</c:v>
                </c:pt>
                <c:pt idx="1988">
                  <c:v>-10.232000351</c:v>
                </c:pt>
                <c:pt idx="1989">
                  <c:v>-10.18900013</c:v>
                </c:pt>
                <c:pt idx="1990">
                  <c:v>-10.145999908</c:v>
                </c:pt>
                <c:pt idx="1991">
                  <c:v>-10.102999687000001</c:v>
                </c:pt>
                <c:pt idx="1992">
                  <c:v>-10.059000015000001</c:v>
                </c:pt>
                <c:pt idx="1993">
                  <c:v>-10.015999794000001</c:v>
                </c:pt>
                <c:pt idx="1994">
                  <c:v>-9.9724998474</c:v>
                </c:pt>
                <c:pt idx="1995">
                  <c:v>-9.9291000365999995</c:v>
                </c:pt>
                <c:pt idx="1996">
                  <c:v>-9.8851995467999991</c:v>
                </c:pt>
                <c:pt idx="1997">
                  <c:v>-9.8416996002000001</c:v>
                </c:pt>
                <c:pt idx="1998">
                  <c:v>-9.7981996535999993</c:v>
                </c:pt>
                <c:pt idx="1999">
                  <c:v>-9.7547998428000007</c:v>
                </c:pt>
              </c:numCache>
            </c:numRef>
          </c:yVal>
          <c:smooth val="1"/>
          <c:extLst>
            <c:ext xmlns:c16="http://schemas.microsoft.com/office/drawing/2014/chart" uri="{C3380CC4-5D6E-409C-BE32-E72D297353CC}">
              <c16:uniqueId val="{00000004-0555-4CF6-ABEF-04C79482BCEA}"/>
            </c:ext>
          </c:extLst>
        </c:ser>
        <c:ser>
          <c:idx val="5"/>
          <c:order val="5"/>
          <c:tx>
            <c:v>Modified Pelvis</c:v>
          </c:tx>
          <c:spPr>
            <a:ln w="25400" cap="rnd">
              <a:solidFill>
                <a:srgbClr val="00B0F0"/>
              </a:solidFill>
              <a:round/>
            </a:ln>
            <a:effectLst/>
          </c:spPr>
          <c:marker>
            <c:symbol val="none"/>
          </c:marker>
          <c:xVal>
            <c:numRef>
              <c:f>Modified_THOR!$S$3:$S$2002</c:f>
              <c:numCache>
                <c:formatCode>0.00E+00</c:formatCode>
                <c:ptCount val="2000"/>
                <c:pt idx="0">
                  <c:v>122.33999634</c:v>
                </c:pt>
                <c:pt idx="1">
                  <c:v>122.33999634</c:v>
                </c:pt>
                <c:pt idx="2">
                  <c:v>122.33999634</c:v>
                </c:pt>
                <c:pt idx="3">
                  <c:v>122.33999634</c:v>
                </c:pt>
                <c:pt idx="4">
                  <c:v>122.33999634</c:v>
                </c:pt>
                <c:pt idx="5">
                  <c:v>122.33999634</c:v>
                </c:pt>
                <c:pt idx="6">
                  <c:v>122.33999634</c:v>
                </c:pt>
                <c:pt idx="7">
                  <c:v>122.33999634</c:v>
                </c:pt>
                <c:pt idx="8">
                  <c:v>122.33999634</c:v>
                </c:pt>
                <c:pt idx="9">
                  <c:v>122.33999634</c:v>
                </c:pt>
                <c:pt idx="10">
                  <c:v>122.33999634</c:v>
                </c:pt>
                <c:pt idx="11">
                  <c:v>122.33999634</c:v>
                </c:pt>
                <c:pt idx="12">
                  <c:v>122.33999634</c:v>
                </c:pt>
                <c:pt idx="13">
                  <c:v>122.33999634</c:v>
                </c:pt>
                <c:pt idx="14">
                  <c:v>122.3500061</c:v>
                </c:pt>
                <c:pt idx="15">
                  <c:v>122.3500061</c:v>
                </c:pt>
                <c:pt idx="16">
                  <c:v>122.3500061</c:v>
                </c:pt>
                <c:pt idx="17">
                  <c:v>122.3500061</c:v>
                </c:pt>
                <c:pt idx="18">
                  <c:v>122.3500061</c:v>
                </c:pt>
                <c:pt idx="19">
                  <c:v>122.3500061</c:v>
                </c:pt>
                <c:pt idx="20">
                  <c:v>122.3500061</c:v>
                </c:pt>
                <c:pt idx="21">
                  <c:v>122.3500061</c:v>
                </c:pt>
                <c:pt idx="22">
                  <c:v>122.3500061</c:v>
                </c:pt>
                <c:pt idx="23">
                  <c:v>122.3500061</c:v>
                </c:pt>
                <c:pt idx="24">
                  <c:v>122.36000061000001</c:v>
                </c:pt>
                <c:pt idx="25">
                  <c:v>122.36000061000001</c:v>
                </c:pt>
                <c:pt idx="26">
                  <c:v>122.36000061000001</c:v>
                </c:pt>
                <c:pt idx="27">
                  <c:v>122.36000061000001</c:v>
                </c:pt>
                <c:pt idx="28">
                  <c:v>122.36000061000001</c:v>
                </c:pt>
                <c:pt idx="29">
                  <c:v>122.36000061000001</c:v>
                </c:pt>
                <c:pt idx="30">
                  <c:v>122.36999512</c:v>
                </c:pt>
                <c:pt idx="31">
                  <c:v>122.36999512</c:v>
                </c:pt>
                <c:pt idx="32">
                  <c:v>122.36999512</c:v>
                </c:pt>
                <c:pt idx="33">
                  <c:v>122.36999512</c:v>
                </c:pt>
                <c:pt idx="34">
                  <c:v>122.38000488</c:v>
                </c:pt>
                <c:pt idx="35">
                  <c:v>122.38000488</c:v>
                </c:pt>
                <c:pt idx="36">
                  <c:v>122.38000488</c:v>
                </c:pt>
                <c:pt idx="37">
                  <c:v>122.38000488</c:v>
                </c:pt>
                <c:pt idx="38">
                  <c:v>122.38999939000001</c:v>
                </c:pt>
                <c:pt idx="39">
                  <c:v>122.38999939000001</c:v>
                </c:pt>
                <c:pt idx="40">
                  <c:v>122.40000914999999</c:v>
                </c:pt>
                <c:pt idx="41">
                  <c:v>122.40000914999999</c:v>
                </c:pt>
                <c:pt idx="42">
                  <c:v>122.40000914999999</c:v>
                </c:pt>
                <c:pt idx="43">
                  <c:v>122.41000366</c:v>
                </c:pt>
                <c:pt idx="44">
                  <c:v>122.41000366</c:v>
                </c:pt>
                <c:pt idx="45">
                  <c:v>122.41999817000001</c:v>
                </c:pt>
                <c:pt idx="46">
                  <c:v>122.41999817000001</c:v>
                </c:pt>
                <c:pt idx="47">
                  <c:v>122.43000792999999</c:v>
                </c:pt>
                <c:pt idx="48">
                  <c:v>122.43000792999999</c:v>
                </c:pt>
                <c:pt idx="49">
                  <c:v>122.44000244</c:v>
                </c:pt>
                <c:pt idx="50">
                  <c:v>122.44000244</c:v>
                </c:pt>
                <c:pt idx="51">
                  <c:v>122.44999695000001</c:v>
                </c:pt>
                <c:pt idx="52">
                  <c:v>122.44999695000001</c:v>
                </c:pt>
                <c:pt idx="53">
                  <c:v>122.46000670999999</c:v>
                </c:pt>
                <c:pt idx="54">
                  <c:v>122.46000670999999</c:v>
                </c:pt>
                <c:pt idx="55">
                  <c:v>122.47000122</c:v>
                </c:pt>
                <c:pt idx="56">
                  <c:v>122.47999573000001</c:v>
                </c:pt>
                <c:pt idx="57">
                  <c:v>122.47999573000001</c:v>
                </c:pt>
                <c:pt idx="58">
                  <c:v>122.49000548999999</c:v>
                </c:pt>
                <c:pt idx="59">
                  <c:v>122.5</c:v>
                </c:pt>
                <c:pt idx="60">
                  <c:v>122.5</c:v>
                </c:pt>
                <c:pt idx="61">
                  <c:v>122.51000976</c:v>
                </c:pt>
                <c:pt idx="62">
                  <c:v>122.52000426999999</c:v>
                </c:pt>
                <c:pt idx="63">
                  <c:v>122.52999878</c:v>
                </c:pt>
                <c:pt idx="64">
                  <c:v>122.54000854</c:v>
                </c:pt>
                <c:pt idx="65">
                  <c:v>122.55000304999999</c:v>
                </c:pt>
                <c:pt idx="66">
                  <c:v>122.55000304999999</c:v>
                </c:pt>
                <c:pt idx="67">
                  <c:v>122.55999756</c:v>
                </c:pt>
                <c:pt idx="68">
                  <c:v>122.57000732</c:v>
                </c:pt>
                <c:pt idx="69">
                  <c:v>122.58000183000001</c:v>
                </c:pt>
                <c:pt idx="70">
                  <c:v>122.58999634</c:v>
                </c:pt>
                <c:pt idx="71">
                  <c:v>122.6000061</c:v>
                </c:pt>
                <c:pt idx="72">
                  <c:v>122.61000061000001</c:v>
                </c:pt>
                <c:pt idx="73">
                  <c:v>122.63000488</c:v>
                </c:pt>
                <c:pt idx="74">
                  <c:v>122.63999939000001</c:v>
                </c:pt>
                <c:pt idx="75">
                  <c:v>122.65000914999999</c:v>
                </c:pt>
                <c:pt idx="76">
                  <c:v>122.66000366</c:v>
                </c:pt>
                <c:pt idx="77">
                  <c:v>122.65999604000001</c:v>
                </c:pt>
                <c:pt idx="78">
                  <c:v>122.67000579999998</c:v>
                </c:pt>
                <c:pt idx="79">
                  <c:v>122.68999482000001</c:v>
                </c:pt>
                <c:pt idx="80">
                  <c:v>122.70000457999998</c:v>
                </c:pt>
                <c:pt idx="81">
                  <c:v>122.70999909</c:v>
                </c:pt>
                <c:pt idx="82">
                  <c:v>122.73000335999998</c:v>
                </c:pt>
                <c:pt idx="83">
                  <c:v>122.73999787</c:v>
                </c:pt>
                <c:pt idx="84">
                  <c:v>122.76000213999998</c:v>
                </c:pt>
                <c:pt idx="85">
                  <c:v>122.76999665</c:v>
                </c:pt>
                <c:pt idx="86">
                  <c:v>122.79000091999998</c:v>
                </c:pt>
                <c:pt idx="87">
                  <c:v>122.79999543</c:v>
                </c:pt>
                <c:pt idx="88">
                  <c:v>122.81999970000001</c:v>
                </c:pt>
                <c:pt idx="89">
                  <c:v>122.82999421</c:v>
                </c:pt>
                <c:pt idx="90">
                  <c:v>122.84999848000001</c:v>
                </c:pt>
                <c:pt idx="91">
                  <c:v>122.87000275</c:v>
                </c:pt>
                <c:pt idx="92">
                  <c:v>122.87999726000001</c:v>
                </c:pt>
                <c:pt idx="93">
                  <c:v>122.90000153</c:v>
                </c:pt>
                <c:pt idx="94">
                  <c:v>122.92000579999998</c:v>
                </c:pt>
                <c:pt idx="95">
                  <c:v>122.93999482000001</c:v>
                </c:pt>
                <c:pt idx="96">
                  <c:v>122.95999909</c:v>
                </c:pt>
                <c:pt idx="97">
                  <c:v>122.96999360000001</c:v>
                </c:pt>
                <c:pt idx="98">
                  <c:v>122.98999787</c:v>
                </c:pt>
                <c:pt idx="99">
                  <c:v>123.01000213999998</c:v>
                </c:pt>
                <c:pt idx="100">
                  <c:v>123.03000641</c:v>
                </c:pt>
                <c:pt idx="101">
                  <c:v>123.04999543</c:v>
                </c:pt>
                <c:pt idx="102">
                  <c:v>123.07999421</c:v>
                </c:pt>
                <c:pt idx="103">
                  <c:v>123.09999848000001</c:v>
                </c:pt>
                <c:pt idx="104">
                  <c:v>123.11000061</c:v>
                </c:pt>
                <c:pt idx="105">
                  <c:v>123.13000487999999</c:v>
                </c:pt>
                <c:pt idx="106">
                  <c:v>123.14999390000001</c:v>
                </c:pt>
                <c:pt idx="107">
                  <c:v>123.17999268000001</c:v>
                </c:pt>
                <c:pt idx="108">
                  <c:v>123.19999695</c:v>
                </c:pt>
                <c:pt idx="109">
                  <c:v>123.22000121999999</c:v>
                </c:pt>
                <c:pt idx="110">
                  <c:v>123.24999999999999</c:v>
                </c:pt>
                <c:pt idx="111">
                  <c:v>123.27000427</c:v>
                </c:pt>
                <c:pt idx="112">
                  <c:v>123.30000305</c:v>
                </c:pt>
                <c:pt idx="113">
                  <c:v>123.31999207</c:v>
                </c:pt>
                <c:pt idx="114">
                  <c:v>123.33999634</c:v>
                </c:pt>
                <c:pt idx="115">
                  <c:v>123.36000061000001</c:v>
                </c:pt>
                <c:pt idx="116">
                  <c:v>123.38999939000001</c:v>
                </c:pt>
                <c:pt idx="117">
                  <c:v>123.41999817000001</c:v>
                </c:pt>
                <c:pt idx="118">
                  <c:v>123.44999695000001</c:v>
                </c:pt>
                <c:pt idx="119">
                  <c:v>123.47000122</c:v>
                </c:pt>
                <c:pt idx="120">
                  <c:v>123.5</c:v>
                </c:pt>
                <c:pt idx="121">
                  <c:v>123.52999878</c:v>
                </c:pt>
                <c:pt idx="122">
                  <c:v>123.54999543</c:v>
                </c:pt>
                <c:pt idx="123">
                  <c:v>123.57999421</c:v>
                </c:pt>
                <c:pt idx="124">
                  <c:v>123.61000823999998</c:v>
                </c:pt>
                <c:pt idx="125">
                  <c:v>123.64000701999998</c:v>
                </c:pt>
                <c:pt idx="126">
                  <c:v>123.67000579999998</c:v>
                </c:pt>
                <c:pt idx="127">
                  <c:v>123.70999909</c:v>
                </c:pt>
                <c:pt idx="128">
                  <c:v>123.72999573</c:v>
                </c:pt>
                <c:pt idx="129">
                  <c:v>123.75999451</c:v>
                </c:pt>
                <c:pt idx="130">
                  <c:v>123.78999329</c:v>
                </c:pt>
                <c:pt idx="131">
                  <c:v>123.83000183</c:v>
                </c:pt>
                <c:pt idx="132">
                  <c:v>123.86000061</c:v>
                </c:pt>
                <c:pt idx="133">
                  <c:v>123.88999176000002</c:v>
                </c:pt>
                <c:pt idx="134">
                  <c:v>123.91999054000001</c:v>
                </c:pt>
                <c:pt idx="135">
                  <c:v>123.95999907999999</c:v>
                </c:pt>
                <c:pt idx="136">
                  <c:v>123.99999237</c:v>
                </c:pt>
                <c:pt idx="137">
                  <c:v>124.01999665</c:v>
                </c:pt>
                <c:pt idx="138">
                  <c:v>124.06000519</c:v>
                </c:pt>
                <c:pt idx="139">
                  <c:v>124.09999848000001</c:v>
                </c:pt>
                <c:pt idx="140">
                  <c:v>124.14000701999998</c:v>
                </c:pt>
                <c:pt idx="141">
                  <c:v>124.16999817</c:v>
                </c:pt>
                <c:pt idx="142">
                  <c:v>124.19999695</c:v>
                </c:pt>
                <c:pt idx="143">
                  <c:v>124.24000549</c:v>
                </c:pt>
                <c:pt idx="144">
                  <c:v>124.27999115</c:v>
                </c:pt>
                <c:pt idx="145">
                  <c:v>124.31999969</c:v>
                </c:pt>
                <c:pt idx="146">
                  <c:v>124.35999298000002</c:v>
                </c:pt>
                <c:pt idx="147">
                  <c:v>124.38999938999999</c:v>
                </c:pt>
                <c:pt idx="148">
                  <c:v>124.42999268</c:v>
                </c:pt>
                <c:pt idx="149">
                  <c:v>124.47999573000001</c:v>
                </c:pt>
                <c:pt idx="150">
                  <c:v>124.50999451</c:v>
                </c:pt>
                <c:pt idx="151">
                  <c:v>124.55999756000001</c:v>
                </c:pt>
                <c:pt idx="152">
                  <c:v>124.60000609999999</c:v>
                </c:pt>
                <c:pt idx="153">
                  <c:v>124.64000701000001</c:v>
                </c:pt>
                <c:pt idx="154">
                  <c:v>124.68000029999999</c:v>
                </c:pt>
                <c:pt idx="155">
                  <c:v>124.72000122</c:v>
                </c:pt>
                <c:pt idx="156">
                  <c:v>124.77000426999999</c:v>
                </c:pt>
                <c:pt idx="157">
                  <c:v>124.81999207000001</c:v>
                </c:pt>
                <c:pt idx="158">
                  <c:v>124.85000609999999</c:v>
                </c:pt>
                <c:pt idx="159">
                  <c:v>124.90000915</c:v>
                </c:pt>
                <c:pt idx="160">
                  <c:v>124.93999482</c:v>
                </c:pt>
                <c:pt idx="161">
                  <c:v>124.98999787000001</c:v>
                </c:pt>
                <c:pt idx="162">
                  <c:v>125.03999329000001</c:v>
                </c:pt>
                <c:pt idx="163">
                  <c:v>125.08999634</c:v>
                </c:pt>
                <c:pt idx="164">
                  <c:v>125.12999724999999</c:v>
                </c:pt>
                <c:pt idx="165">
                  <c:v>125.1800003</c:v>
                </c:pt>
                <c:pt idx="166">
                  <c:v>125.23000336</c:v>
                </c:pt>
                <c:pt idx="167">
                  <c:v>125.28000640999998</c:v>
                </c:pt>
                <c:pt idx="168">
                  <c:v>125.32000732</c:v>
                </c:pt>
                <c:pt idx="169">
                  <c:v>125.38000488</c:v>
                </c:pt>
                <c:pt idx="170">
                  <c:v>125.4300003</c:v>
                </c:pt>
                <c:pt idx="171">
                  <c:v>125.48000334999999</c:v>
                </c:pt>
                <c:pt idx="172">
                  <c:v>125.53000640999998</c:v>
                </c:pt>
                <c:pt idx="173">
                  <c:v>125.58000182999999</c:v>
                </c:pt>
                <c:pt idx="174">
                  <c:v>125.63999939000001</c:v>
                </c:pt>
                <c:pt idx="175">
                  <c:v>125.68999481000002</c:v>
                </c:pt>
                <c:pt idx="176">
                  <c:v>125.74999237000002</c:v>
                </c:pt>
                <c:pt idx="177">
                  <c:v>125.80000305</c:v>
                </c:pt>
                <c:pt idx="178">
                  <c:v>125.8500061</c:v>
                </c:pt>
                <c:pt idx="179">
                  <c:v>125.91000366</c:v>
                </c:pt>
                <c:pt idx="180">
                  <c:v>125.95999909</c:v>
                </c:pt>
                <c:pt idx="181">
                  <c:v>126.02000427</c:v>
                </c:pt>
                <c:pt idx="182">
                  <c:v>126.08000183</c:v>
                </c:pt>
                <c:pt idx="183">
                  <c:v>126.13000488</c:v>
                </c:pt>
                <c:pt idx="184">
                  <c:v>126.18999482000001</c:v>
                </c:pt>
                <c:pt idx="185">
                  <c:v>126.24000549</c:v>
                </c:pt>
                <c:pt idx="186">
                  <c:v>126.30999756000001</c:v>
                </c:pt>
                <c:pt idx="187">
                  <c:v>126.37000273999999</c:v>
                </c:pt>
                <c:pt idx="188">
                  <c:v>126.43000031</c:v>
                </c:pt>
                <c:pt idx="189">
                  <c:v>126.49000549</c:v>
                </c:pt>
                <c:pt idx="190">
                  <c:v>126.54999542000002</c:v>
                </c:pt>
                <c:pt idx="191">
                  <c:v>126.62000273999999</c:v>
                </c:pt>
                <c:pt idx="192">
                  <c:v>126.67999268</c:v>
                </c:pt>
                <c:pt idx="193">
                  <c:v>126.74000549</c:v>
                </c:pt>
                <c:pt idx="194">
                  <c:v>126.79999542000002</c:v>
                </c:pt>
                <c:pt idx="195">
                  <c:v>126.86999512</c:v>
                </c:pt>
                <c:pt idx="196">
                  <c:v>126.93000793</c:v>
                </c:pt>
                <c:pt idx="197">
                  <c:v>126.98999787000001</c:v>
                </c:pt>
                <c:pt idx="198">
                  <c:v>127.05999756</c:v>
                </c:pt>
                <c:pt idx="199">
                  <c:v>127.12999724999999</c:v>
                </c:pt>
                <c:pt idx="200">
                  <c:v>127.18999482</c:v>
                </c:pt>
                <c:pt idx="201">
                  <c:v>127.25999451000001</c:v>
                </c:pt>
                <c:pt idx="202">
                  <c:v>127.33999634</c:v>
                </c:pt>
                <c:pt idx="203">
                  <c:v>127.40000153000001</c:v>
                </c:pt>
                <c:pt idx="204">
                  <c:v>127.47000122</c:v>
                </c:pt>
                <c:pt idx="205">
                  <c:v>127.54000090999999</c:v>
                </c:pt>
                <c:pt idx="206">
                  <c:v>127.61000061</c:v>
                </c:pt>
                <c:pt idx="207">
                  <c:v>127.68000792999999</c:v>
                </c:pt>
                <c:pt idx="208">
                  <c:v>127.75000763</c:v>
                </c:pt>
                <c:pt idx="209">
                  <c:v>127.83000183</c:v>
                </c:pt>
                <c:pt idx="210">
                  <c:v>127.90000914999999</c:v>
                </c:pt>
                <c:pt idx="211">
                  <c:v>127.98000335999998</c:v>
                </c:pt>
                <c:pt idx="212">
                  <c:v>128.05000304999999</c:v>
                </c:pt>
                <c:pt idx="213">
                  <c:v>128.12000275</c:v>
                </c:pt>
                <c:pt idx="214">
                  <c:v>128.19999695000001</c:v>
                </c:pt>
                <c:pt idx="215">
                  <c:v>128.27999115</c:v>
                </c:pt>
                <c:pt idx="216">
                  <c:v>128.36000060999999</c:v>
                </c:pt>
                <c:pt idx="217">
                  <c:v>128.43000029999999</c:v>
                </c:pt>
                <c:pt idx="218">
                  <c:v>128.50999451000001</c:v>
                </c:pt>
                <c:pt idx="219">
                  <c:v>128.58999634000003</c:v>
                </c:pt>
                <c:pt idx="220">
                  <c:v>128.66000366</c:v>
                </c:pt>
                <c:pt idx="221">
                  <c:v>128.73999786000002</c:v>
                </c:pt>
                <c:pt idx="222">
                  <c:v>128.83000945999999</c:v>
                </c:pt>
                <c:pt idx="223">
                  <c:v>128.90000151999999</c:v>
                </c:pt>
                <c:pt idx="224">
                  <c:v>128.98999787000002</c:v>
                </c:pt>
                <c:pt idx="225">
                  <c:v>129.07000732</c:v>
                </c:pt>
                <c:pt idx="226">
                  <c:v>129.14999390000003</c:v>
                </c:pt>
                <c:pt idx="227">
                  <c:v>129.24000548999999</c:v>
                </c:pt>
                <c:pt idx="228">
                  <c:v>129.31999207000001</c:v>
                </c:pt>
                <c:pt idx="229">
                  <c:v>129.41000366</c:v>
                </c:pt>
                <c:pt idx="230">
                  <c:v>129.49000548999999</c:v>
                </c:pt>
                <c:pt idx="231">
                  <c:v>129.57999420000002</c:v>
                </c:pt>
                <c:pt idx="232">
                  <c:v>129.66000365999997</c:v>
                </c:pt>
                <c:pt idx="233">
                  <c:v>129.73999024</c:v>
                </c:pt>
                <c:pt idx="234">
                  <c:v>129.83999634000003</c:v>
                </c:pt>
                <c:pt idx="235">
                  <c:v>129.91999816999999</c:v>
                </c:pt>
                <c:pt idx="236">
                  <c:v>130.00000762999997</c:v>
                </c:pt>
                <c:pt idx="237">
                  <c:v>130.1000061</c:v>
                </c:pt>
                <c:pt idx="238">
                  <c:v>130.18999481999998</c:v>
                </c:pt>
                <c:pt idx="239">
                  <c:v>130.26999663999999</c:v>
                </c:pt>
                <c:pt idx="240">
                  <c:v>130.36000061000001</c:v>
                </c:pt>
                <c:pt idx="241">
                  <c:v>130.45999907999999</c:v>
                </c:pt>
                <c:pt idx="242">
                  <c:v>130.55000304999999</c:v>
                </c:pt>
                <c:pt idx="243">
                  <c:v>130.63999939000001</c:v>
                </c:pt>
                <c:pt idx="244">
                  <c:v>130.73000335999998</c:v>
                </c:pt>
                <c:pt idx="245">
                  <c:v>130.81999969</c:v>
                </c:pt>
                <c:pt idx="246">
                  <c:v>130.91000365999997</c:v>
                </c:pt>
                <c:pt idx="247">
                  <c:v>131.00999451000001</c:v>
                </c:pt>
                <c:pt idx="248">
                  <c:v>131.09999847</c:v>
                </c:pt>
                <c:pt idx="249">
                  <c:v>131.19000244</c:v>
                </c:pt>
                <c:pt idx="250">
                  <c:v>131.28999329000001</c:v>
                </c:pt>
                <c:pt idx="251">
                  <c:v>131.39000701999998</c:v>
                </c:pt>
                <c:pt idx="252">
                  <c:v>131.48000335</c:v>
                </c:pt>
                <c:pt idx="253">
                  <c:v>131.58000182999999</c:v>
                </c:pt>
                <c:pt idx="254">
                  <c:v>131.67999268</c:v>
                </c:pt>
                <c:pt idx="255">
                  <c:v>131.78000641</c:v>
                </c:pt>
                <c:pt idx="256">
                  <c:v>131.87000275</c:v>
                </c:pt>
                <c:pt idx="257">
                  <c:v>131.96999359</c:v>
                </c:pt>
                <c:pt idx="258">
                  <c:v>132.07000732</c:v>
                </c:pt>
                <c:pt idx="259">
                  <c:v>132.16000365999997</c:v>
                </c:pt>
                <c:pt idx="260">
                  <c:v>132.27000426999999</c:v>
                </c:pt>
                <c:pt idx="261">
                  <c:v>132.37000274999997</c:v>
                </c:pt>
                <c:pt idx="262">
                  <c:v>132.45999909</c:v>
                </c:pt>
                <c:pt idx="263">
                  <c:v>132.56999968999997</c:v>
                </c:pt>
                <c:pt idx="264">
                  <c:v>132.67000579</c:v>
                </c:pt>
                <c:pt idx="265">
                  <c:v>132.77000426999999</c:v>
                </c:pt>
                <c:pt idx="266">
                  <c:v>132.87001036999999</c:v>
                </c:pt>
                <c:pt idx="267">
                  <c:v>132.97999572999998</c:v>
                </c:pt>
                <c:pt idx="268">
                  <c:v>133.08000183000001</c:v>
                </c:pt>
                <c:pt idx="269">
                  <c:v>133.19000244</c:v>
                </c:pt>
                <c:pt idx="270">
                  <c:v>133.28999329000001</c:v>
                </c:pt>
                <c:pt idx="271">
                  <c:v>133.38999938999999</c:v>
                </c:pt>
                <c:pt idx="272">
                  <c:v>133.5</c:v>
                </c:pt>
                <c:pt idx="273">
                  <c:v>133.61000824000001</c:v>
                </c:pt>
                <c:pt idx="274">
                  <c:v>133.70999146000003</c:v>
                </c:pt>
                <c:pt idx="275">
                  <c:v>133.81999207000001</c:v>
                </c:pt>
                <c:pt idx="276">
                  <c:v>133.91999816999999</c:v>
                </c:pt>
                <c:pt idx="277">
                  <c:v>134.02999878000003</c:v>
                </c:pt>
                <c:pt idx="278">
                  <c:v>134.13999939000001</c:v>
                </c:pt>
                <c:pt idx="279">
                  <c:v>134.25</c:v>
                </c:pt>
                <c:pt idx="280">
                  <c:v>134.35999298000002</c:v>
                </c:pt>
                <c:pt idx="281">
                  <c:v>134.46999359</c:v>
                </c:pt>
                <c:pt idx="282">
                  <c:v>134.57999419999999</c:v>
                </c:pt>
                <c:pt idx="283">
                  <c:v>134.68999482000001</c:v>
                </c:pt>
                <c:pt idx="284">
                  <c:v>134.79999543</c:v>
                </c:pt>
                <c:pt idx="285">
                  <c:v>134.89999390000003</c:v>
                </c:pt>
                <c:pt idx="286">
                  <c:v>135.02000427000002</c:v>
                </c:pt>
                <c:pt idx="287">
                  <c:v>135.13000488</c:v>
                </c:pt>
                <c:pt idx="288">
                  <c:v>135.23999787000002</c:v>
                </c:pt>
                <c:pt idx="289">
                  <c:v>135.34999848000001</c:v>
                </c:pt>
                <c:pt idx="290">
                  <c:v>135.46000670999999</c:v>
                </c:pt>
                <c:pt idx="291">
                  <c:v>135.57000732</c:v>
                </c:pt>
                <c:pt idx="292">
                  <c:v>135.68000031</c:v>
                </c:pt>
                <c:pt idx="293">
                  <c:v>135.80000304999999</c:v>
                </c:pt>
                <c:pt idx="294">
                  <c:v>135.91000365999997</c:v>
                </c:pt>
                <c:pt idx="295">
                  <c:v>136.01999665</c:v>
                </c:pt>
                <c:pt idx="296">
                  <c:v>136.13000488</c:v>
                </c:pt>
                <c:pt idx="297">
                  <c:v>136.26000976</c:v>
                </c:pt>
                <c:pt idx="298">
                  <c:v>136.37000275</c:v>
                </c:pt>
                <c:pt idx="299">
                  <c:v>136.47999572999998</c:v>
                </c:pt>
                <c:pt idx="300">
                  <c:v>136.59999847</c:v>
                </c:pt>
                <c:pt idx="301">
                  <c:v>136.70999146</c:v>
                </c:pt>
                <c:pt idx="302">
                  <c:v>136.82999419999999</c:v>
                </c:pt>
                <c:pt idx="303">
                  <c:v>136.94000244</c:v>
                </c:pt>
                <c:pt idx="304">
                  <c:v>137.05999756</c:v>
                </c:pt>
                <c:pt idx="305">
                  <c:v>137.16999816999999</c:v>
                </c:pt>
                <c:pt idx="306">
                  <c:v>137.29000091</c:v>
                </c:pt>
                <c:pt idx="307">
                  <c:v>137.41000366</c:v>
                </c:pt>
                <c:pt idx="308">
                  <c:v>137.51999665</c:v>
                </c:pt>
                <c:pt idx="309">
                  <c:v>137.63999939000001</c:v>
                </c:pt>
                <c:pt idx="310">
                  <c:v>137.75</c:v>
                </c:pt>
                <c:pt idx="311">
                  <c:v>137.87999725</c:v>
                </c:pt>
                <c:pt idx="312">
                  <c:v>137.99000548999999</c:v>
                </c:pt>
                <c:pt idx="313">
                  <c:v>138.11000060999999</c:v>
                </c:pt>
                <c:pt idx="314">
                  <c:v>138.23000335</c:v>
                </c:pt>
                <c:pt idx="315">
                  <c:v>138.3500061</c:v>
                </c:pt>
                <c:pt idx="316">
                  <c:v>138.46000671000002</c:v>
                </c:pt>
                <c:pt idx="317">
                  <c:v>138.58000182999999</c:v>
                </c:pt>
                <c:pt idx="318">
                  <c:v>138.70000457999998</c:v>
                </c:pt>
                <c:pt idx="319">
                  <c:v>138.81999968999997</c:v>
                </c:pt>
                <c:pt idx="320">
                  <c:v>138.94000244</c:v>
                </c:pt>
                <c:pt idx="321">
                  <c:v>139.05999756</c:v>
                </c:pt>
                <c:pt idx="322">
                  <c:v>139.16999816999999</c:v>
                </c:pt>
                <c:pt idx="323">
                  <c:v>139.28999329000001</c:v>
                </c:pt>
                <c:pt idx="324">
                  <c:v>139.41999816999999</c:v>
                </c:pt>
                <c:pt idx="325">
                  <c:v>139.52999878000003</c:v>
                </c:pt>
                <c:pt idx="326">
                  <c:v>139.66000366</c:v>
                </c:pt>
                <c:pt idx="327">
                  <c:v>139.77000426999999</c:v>
                </c:pt>
                <c:pt idx="328">
                  <c:v>139.90000153</c:v>
                </c:pt>
                <c:pt idx="329">
                  <c:v>140.00999451000001</c:v>
                </c:pt>
                <c:pt idx="330">
                  <c:v>140.13000488</c:v>
                </c:pt>
                <c:pt idx="331">
                  <c:v>140.25</c:v>
                </c:pt>
                <c:pt idx="332">
                  <c:v>140.37000274000002</c:v>
                </c:pt>
                <c:pt idx="333">
                  <c:v>140.48999787</c:v>
                </c:pt>
                <c:pt idx="334">
                  <c:v>140.61000823999998</c:v>
                </c:pt>
                <c:pt idx="335">
                  <c:v>140.72999573000001</c:v>
                </c:pt>
                <c:pt idx="336">
                  <c:v>140.8500061</c:v>
                </c:pt>
                <c:pt idx="337">
                  <c:v>140.96999360000001</c:v>
                </c:pt>
                <c:pt idx="338">
                  <c:v>141.09000397</c:v>
                </c:pt>
                <c:pt idx="339">
                  <c:v>141.20999146</c:v>
                </c:pt>
                <c:pt idx="340">
                  <c:v>141.32999419999999</c:v>
                </c:pt>
                <c:pt idx="341">
                  <c:v>141.44999695000001</c:v>
                </c:pt>
                <c:pt idx="342">
                  <c:v>141.57000732</c:v>
                </c:pt>
                <c:pt idx="343">
                  <c:v>141.68999481999998</c:v>
                </c:pt>
                <c:pt idx="344">
                  <c:v>141.80999756</c:v>
                </c:pt>
                <c:pt idx="345">
                  <c:v>141.93000031</c:v>
                </c:pt>
                <c:pt idx="346">
                  <c:v>142.05000304999999</c:v>
                </c:pt>
                <c:pt idx="347">
                  <c:v>142.17000580000001</c:v>
                </c:pt>
                <c:pt idx="348">
                  <c:v>142.29000854</c:v>
                </c:pt>
                <c:pt idx="349">
                  <c:v>142.39999390000003</c:v>
                </c:pt>
                <c:pt idx="350">
                  <c:v>142.53000641</c:v>
                </c:pt>
                <c:pt idx="351">
                  <c:v>142.6499939</c:v>
                </c:pt>
                <c:pt idx="352">
                  <c:v>142.77000427000002</c:v>
                </c:pt>
                <c:pt idx="353">
                  <c:v>142.88000488</c:v>
                </c:pt>
                <c:pt idx="354">
                  <c:v>143.01000212999998</c:v>
                </c:pt>
                <c:pt idx="355">
                  <c:v>143.13000488</c:v>
                </c:pt>
                <c:pt idx="356">
                  <c:v>143.25</c:v>
                </c:pt>
                <c:pt idx="357">
                  <c:v>143.36000060999999</c:v>
                </c:pt>
                <c:pt idx="358">
                  <c:v>143.47999572999998</c:v>
                </c:pt>
                <c:pt idx="359">
                  <c:v>143.59999085000001</c:v>
                </c:pt>
                <c:pt idx="360">
                  <c:v>143.73000336000001</c:v>
                </c:pt>
                <c:pt idx="361">
                  <c:v>143.83999634000003</c:v>
                </c:pt>
                <c:pt idx="362">
                  <c:v>143.95999146</c:v>
                </c:pt>
                <c:pt idx="363">
                  <c:v>144.07000732</c:v>
                </c:pt>
                <c:pt idx="364">
                  <c:v>144.19999695000001</c:v>
                </c:pt>
                <c:pt idx="365">
                  <c:v>144.30999756</c:v>
                </c:pt>
                <c:pt idx="366">
                  <c:v>144.43000030000002</c:v>
                </c:pt>
                <c:pt idx="367">
                  <c:v>144.54000092000001</c:v>
                </c:pt>
                <c:pt idx="368">
                  <c:v>144.66000366</c:v>
                </c:pt>
                <c:pt idx="369">
                  <c:v>144.77999878</c:v>
                </c:pt>
                <c:pt idx="370">
                  <c:v>144.90000151999999</c:v>
                </c:pt>
                <c:pt idx="371">
                  <c:v>145.00999451000001</c:v>
                </c:pt>
                <c:pt idx="372">
                  <c:v>145.13000488</c:v>
                </c:pt>
                <c:pt idx="373">
                  <c:v>145.23999024</c:v>
                </c:pt>
                <c:pt idx="374">
                  <c:v>145.34999847</c:v>
                </c:pt>
                <c:pt idx="375">
                  <c:v>145.47000885</c:v>
                </c:pt>
                <c:pt idx="376">
                  <c:v>145.58999634000003</c:v>
                </c:pt>
                <c:pt idx="377">
                  <c:v>145.69999695000001</c:v>
                </c:pt>
                <c:pt idx="378">
                  <c:v>145.81999969</c:v>
                </c:pt>
                <c:pt idx="379">
                  <c:v>145.91999054000001</c:v>
                </c:pt>
                <c:pt idx="380">
                  <c:v>146.03999328999998</c:v>
                </c:pt>
                <c:pt idx="381">
                  <c:v>146.1499939</c:v>
                </c:pt>
                <c:pt idx="382">
                  <c:v>146.26999665</c:v>
                </c:pt>
                <c:pt idx="383">
                  <c:v>146.37000273999999</c:v>
                </c:pt>
                <c:pt idx="384">
                  <c:v>146.48000335</c:v>
                </c:pt>
                <c:pt idx="385">
                  <c:v>146.59000395999999</c:v>
                </c:pt>
                <c:pt idx="386">
                  <c:v>146.70999907999999</c:v>
                </c:pt>
                <c:pt idx="387">
                  <c:v>146.81999969</c:v>
                </c:pt>
                <c:pt idx="388">
                  <c:v>146.92000579999996</c:v>
                </c:pt>
                <c:pt idx="389">
                  <c:v>147.03000641</c:v>
                </c:pt>
                <c:pt idx="390">
                  <c:v>147.13998412999999</c:v>
                </c:pt>
                <c:pt idx="391">
                  <c:v>147.23999023000002</c:v>
                </c:pt>
                <c:pt idx="392">
                  <c:v>147.34999848000001</c:v>
                </c:pt>
                <c:pt idx="393">
                  <c:v>147.46000670999996</c:v>
                </c:pt>
                <c:pt idx="394">
                  <c:v>147.56001282</c:v>
                </c:pt>
                <c:pt idx="395">
                  <c:v>147.66999053999999</c:v>
                </c:pt>
                <c:pt idx="396">
                  <c:v>147.77000426999996</c:v>
                </c:pt>
                <c:pt idx="397">
                  <c:v>147.88001252000001</c:v>
                </c:pt>
                <c:pt idx="398">
                  <c:v>147.97999572999998</c:v>
                </c:pt>
                <c:pt idx="399">
                  <c:v>148.08000182999996</c:v>
                </c:pt>
                <c:pt idx="400">
                  <c:v>148.18999482000004</c:v>
                </c:pt>
                <c:pt idx="401">
                  <c:v>148.29000854</c:v>
                </c:pt>
                <c:pt idx="402">
                  <c:v>148.38998412999999</c:v>
                </c:pt>
                <c:pt idx="403">
                  <c:v>148.49000548999999</c:v>
                </c:pt>
                <c:pt idx="404">
                  <c:v>148.58998871</c:v>
                </c:pt>
                <c:pt idx="405">
                  <c:v>148.69001007</c:v>
                </c:pt>
                <c:pt idx="406">
                  <c:v>148.79000092000001</c:v>
                </c:pt>
                <c:pt idx="407">
                  <c:v>148.88998412999999</c:v>
                </c:pt>
                <c:pt idx="408">
                  <c:v>148.97000122000003</c:v>
                </c:pt>
                <c:pt idx="409">
                  <c:v>149.06999206</c:v>
                </c:pt>
                <c:pt idx="410">
                  <c:v>149.16001130000001</c:v>
                </c:pt>
                <c:pt idx="411">
                  <c:v>149.26000213999998</c:v>
                </c:pt>
                <c:pt idx="412">
                  <c:v>149.36000060999999</c:v>
                </c:pt>
                <c:pt idx="413">
                  <c:v>149.44998930999998</c:v>
                </c:pt>
                <c:pt idx="414">
                  <c:v>149.54000854999998</c:v>
                </c:pt>
                <c:pt idx="415">
                  <c:v>149.63001251999998</c:v>
                </c:pt>
                <c:pt idx="416">
                  <c:v>149.70999907999999</c:v>
                </c:pt>
                <c:pt idx="417">
                  <c:v>149.80999755999997</c:v>
                </c:pt>
                <c:pt idx="418">
                  <c:v>149.88999177000002</c:v>
                </c:pt>
                <c:pt idx="419">
                  <c:v>149.97998810000001</c:v>
                </c:pt>
                <c:pt idx="420">
                  <c:v>150.05998993000003</c:v>
                </c:pt>
                <c:pt idx="421">
                  <c:v>150.14001465000001</c:v>
                </c:pt>
                <c:pt idx="422">
                  <c:v>150.22000885</c:v>
                </c:pt>
                <c:pt idx="423">
                  <c:v>150.31001282</c:v>
                </c:pt>
                <c:pt idx="424">
                  <c:v>150.38999177000002</c:v>
                </c:pt>
                <c:pt idx="425">
                  <c:v>150.46999360000001</c:v>
                </c:pt>
                <c:pt idx="426">
                  <c:v>150.54998780000003</c:v>
                </c:pt>
                <c:pt idx="427">
                  <c:v>150.61999512000003</c:v>
                </c:pt>
                <c:pt idx="428">
                  <c:v>150.70999907999999</c:v>
                </c:pt>
                <c:pt idx="429">
                  <c:v>150.77999877999997</c:v>
                </c:pt>
                <c:pt idx="430">
                  <c:v>150.85001373999998</c:v>
                </c:pt>
                <c:pt idx="431">
                  <c:v>150.92001342999998</c:v>
                </c:pt>
                <c:pt idx="432">
                  <c:v>150.99999236999997</c:v>
                </c:pt>
                <c:pt idx="433">
                  <c:v>151.06999969</c:v>
                </c:pt>
                <c:pt idx="434">
                  <c:v>151.14000702000001</c:v>
                </c:pt>
                <c:pt idx="435">
                  <c:v>151.20999145000002</c:v>
                </c:pt>
                <c:pt idx="436">
                  <c:v>151.27999878000003</c:v>
                </c:pt>
                <c:pt idx="437">
                  <c:v>151.34001158999996</c:v>
                </c:pt>
                <c:pt idx="438">
                  <c:v>151.39998625999999</c:v>
                </c:pt>
                <c:pt idx="439">
                  <c:v>151.47000122</c:v>
                </c:pt>
                <c:pt idx="440">
                  <c:v>151.52000427000002</c:v>
                </c:pt>
                <c:pt idx="441">
                  <c:v>151.58999634000003</c:v>
                </c:pt>
                <c:pt idx="442">
                  <c:v>151.65000914999996</c:v>
                </c:pt>
                <c:pt idx="443">
                  <c:v>151.70999146</c:v>
                </c:pt>
                <c:pt idx="444">
                  <c:v>151.77001190000001</c:v>
                </c:pt>
                <c:pt idx="445">
                  <c:v>151.81999207000001</c:v>
                </c:pt>
                <c:pt idx="446">
                  <c:v>151.88001250999997</c:v>
                </c:pt>
                <c:pt idx="447">
                  <c:v>151.93000030000002</c:v>
                </c:pt>
                <c:pt idx="448">
                  <c:v>151.98999024000003</c:v>
                </c:pt>
                <c:pt idx="449">
                  <c:v>152.04000854999998</c:v>
                </c:pt>
                <c:pt idx="450">
                  <c:v>152.08999634</c:v>
                </c:pt>
                <c:pt idx="451">
                  <c:v>152.13999176000002</c:v>
                </c:pt>
                <c:pt idx="452">
                  <c:v>152.18998718</c:v>
                </c:pt>
                <c:pt idx="453">
                  <c:v>152.24000548999999</c:v>
                </c:pt>
                <c:pt idx="454">
                  <c:v>152.27999878000003</c:v>
                </c:pt>
                <c:pt idx="455">
                  <c:v>152.32999419999999</c:v>
                </c:pt>
                <c:pt idx="456">
                  <c:v>152.37001801000002</c:v>
                </c:pt>
                <c:pt idx="457">
                  <c:v>152.41001129</c:v>
                </c:pt>
                <c:pt idx="458">
                  <c:v>152.46001434999999</c:v>
                </c:pt>
                <c:pt idx="459">
                  <c:v>152.48999785999996</c:v>
                </c:pt>
                <c:pt idx="460">
                  <c:v>152.52999878</c:v>
                </c:pt>
                <c:pt idx="461">
                  <c:v>152.56999970000004</c:v>
                </c:pt>
                <c:pt idx="462">
                  <c:v>152.61000060999999</c:v>
                </c:pt>
                <c:pt idx="463">
                  <c:v>152.63999939000001</c:v>
                </c:pt>
                <c:pt idx="464">
                  <c:v>152.68000792999999</c:v>
                </c:pt>
                <c:pt idx="465">
                  <c:v>152.72000121999997</c:v>
                </c:pt>
                <c:pt idx="466">
                  <c:v>152.74000548999999</c:v>
                </c:pt>
                <c:pt idx="467">
                  <c:v>152.78001403999997</c:v>
                </c:pt>
                <c:pt idx="468">
                  <c:v>152.81001282</c:v>
                </c:pt>
                <c:pt idx="469">
                  <c:v>152.83998871</c:v>
                </c:pt>
                <c:pt idx="470">
                  <c:v>152.85998535000002</c:v>
                </c:pt>
                <c:pt idx="471">
                  <c:v>152.88999175999999</c:v>
                </c:pt>
                <c:pt idx="472">
                  <c:v>152.92000579999996</c:v>
                </c:pt>
                <c:pt idx="473">
                  <c:v>152.95001221000001</c:v>
                </c:pt>
                <c:pt idx="474">
                  <c:v>152.96999359</c:v>
                </c:pt>
                <c:pt idx="475">
                  <c:v>153.00000000000003</c:v>
                </c:pt>
                <c:pt idx="476">
                  <c:v>153.02000427000002</c:v>
                </c:pt>
                <c:pt idx="477">
                  <c:v>153.03998565999999</c:v>
                </c:pt>
                <c:pt idx="478">
                  <c:v>153.05999756000003</c:v>
                </c:pt>
                <c:pt idx="479">
                  <c:v>153.08000946000001</c:v>
                </c:pt>
                <c:pt idx="480">
                  <c:v>153.08998869999999</c:v>
                </c:pt>
                <c:pt idx="481">
                  <c:v>153.12001036999999</c:v>
                </c:pt>
                <c:pt idx="482">
                  <c:v>153.12998962</c:v>
                </c:pt>
                <c:pt idx="483">
                  <c:v>153.15000914999999</c:v>
                </c:pt>
                <c:pt idx="484">
                  <c:v>153.16999816999999</c:v>
                </c:pt>
                <c:pt idx="485">
                  <c:v>153.18000794</c:v>
                </c:pt>
                <c:pt idx="486">
                  <c:v>153.18998718000003</c:v>
                </c:pt>
                <c:pt idx="487">
                  <c:v>153.2000122</c:v>
                </c:pt>
                <c:pt idx="488">
                  <c:v>153.22000122</c:v>
                </c:pt>
                <c:pt idx="489">
                  <c:v>153.22999572999998</c:v>
                </c:pt>
                <c:pt idx="490">
                  <c:v>153.2400055</c:v>
                </c:pt>
                <c:pt idx="491">
                  <c:v>153.24000549000002</c:v>
                </c:pt>
                <c:pt idx="492">
                  <c:v>153.25999451000004</c:v>
                </c:pt>
                <c:pt idx="493">
                  <c:v>153.26000977000001</c:v>
                </c:pt>
                <c:pt idx="494">
                  <c:v>153.26000976</c:v>
                </c:pt>
                <c:pt idx="495">
                  <c:v>153.27000426999999</c:v>
                </c:pt>
                <c:pt idx="496">
                  <c:v>153.27999878</c:v>
                </c:pt>
                <c:pt idx="497">
                  <c:v>153.27999878</c:v>
                </c:pt>
                <c:pt idx="498">
                  <c:v>153.28001403999997</c:v>
                </c:pt>
                <c:pt idx="499">
                  <c:v>153.28001403999997</c:v>
                </c:pt>
                <c:pt idx="500">
                  <c:v>153.29000853999997</c:v>
                </c:pt>
                <c:pt idx="501">
                  <c:v>153.29000853999997</c:v>
                </c:pt>
                <c:pt idx="502">
                  <c:v>153.29000853999997</c:v>
                </c:pt>
                <c:pt idx="503">
                  <c:v>153.30001830999998</c:v>
                </c:pt>
                <c:pt idx="504">
                  <c:v>153.29000853999997</c:v>
                </c:pt>
                <c:pt idx="505">
                  <c:v>153.29000853999997</c:v>
                </c:pt>
                <c:pt idx="506">
                  <c:v>153.29000854999998</c:v>
                </c:pt>
                <c:pt idx="507">
                  <c:v>153.28001403999997</c:v>
                </c:pt>
                <c:pt idx="508">
                  <c:v>153.27998352</c:v>
                </c:pt>
                <c:pt idx="509">
                  <c:v>153.27999878</c:v>
                </c:pt>
                <c:pt idx="510">
                  <c:v>153.26998902</c:v>
                </c:pt>
                <c:pt idx="511">
                  <c:v>153.27000426999999</c:v>
                </c:pt>
                <c:pt idx="512">
                  <c:v>153.26000976</c:v>
                </c:pt>
                <c:pt idx="513">
                  <c:v>153.26000977000001</c:v>
                </c:pt>
                <c:pt idx="514">
                  <c:v>153.24998475000004</c:v>
                </c:pt>
                <c:pt idx="515">
                  <c:v>153.24000549000002</c:v>
                </c:pt>
                <c:pt idx="516">
                  <c:v>153.23999022999999</c:v>
                </c:pt>
                <c:pt idx="517">
                  <c:v>153.22999572999998</c:v>
                </c:pt>
                <c:pt idx="518">
                  <c:v>153.22000122</c:v>
                </c:pt>
                <c:pt idx="519">
                  <c:v>153.20999145000002</c:v>
                </c:pt>
                <c:pt idx="520">
                  <c:v>153.19999695000001</c:v>
                </c:pt>
                <c:pt idx="521">
                  <c:v>153.19001769999997</c:v>
                </c:pt>
                <c:pt idx="522">
                  <c:v>153.16998290999999</c:v>
                </c:pt>
                <c:pt idx="523">
                  <c:v>153.16999817000001</c:v>
                </c:pt>
                <c:pt idx="524">
                  <c:v>153.15998841000004</c:v>
                </c:pt>
                <c:pt idx="525">
                  <c:v>153.14001463999998</c:v>
                </c:pt>
                <c:pt idx="526">
                  <c:v>153.12998963000001</c:v>
                </c:pt>
                <c:pt idx="527">
                  <c:v>153.12001038000002</c:v>
                </c:pt>
                <c:pt idx="528">
                  <c:v>153.10000610000003</c:v>
                </c:pt>
                <c:pt idx="529">
                  <c:v>153.08998108</c:v>
                </c:pt>
                <c:pt idx="530">
                  <c:v>153.08001709000001</c:v>
                </c:pt>
                <c:pt idx="531">
                  <c:v>153.05999756000003</c:v>
                </c:pt>
                <c:pt idx="532">
                  <c:v>153.03997802999999</c:v>
                </c:pt>
                <c:pt idx="533">
                  <c:v>153.03001404</c:v>
                </c:pt>
                <c:pt idx="534">
                  <c:v>153.02000426999999</c:v>
                </c:pt>
                <c:pt idx="535">
                  <c:v>152.98999024</c:v>
                </c:pt>
                <c:pt idx="536">
                  <c:v>152.97999573000001</c:v>
                </c:pt>
                <c:pt idx="537">
                  <c:v>152.95999144999999</c:v>
                </c:pt>
                <c:pt idx="538">
                  <c:v>152.95001221000001</c:v>
                </c:pt>
                <c:pt idx="539">
                  <c:v>152.93000794</c:v>
                </c:pt>
                <c:pt idx="540">
                  <c:v>152.91000366</c:v>
                </c:pt>
                <c:pt idx="541">
                  <c:v>152.88999938999999</c:v>
                </c:pt>
                <c:pt idx="542">
                  <c:v>152.86999512</c:v>
                </c:pt>
                <c:pt idx="543">
                  <c:v>152.86000060999999</c:v>
                </c:pt>
                <c:pt idx="544">
                  <c:v>152.83000183000001</c:v>
                </c:pt>
                <c:pt idx="545">
                  <c:v>152.80999756000003</c:v>
                </c:pt>
                <c:pt idx="546">
                  <c:v>152.80000305000002</c:v>
                </c:pt>
                <c:pt idx="547">
                  <c:v>152.77000426999996</c:v>
                </c:pt>
                <c:pt idx="548">
                  <c:v>152.75</c:v>
                </c:pt>
                <c:pt idx="549">
                  <c:v>152.74002074999999</c:v>
                </c:pt>
                <c:pt idx="550">
                  <c:v>152.71998596000003</c:v>
                </c:pt>
                <c:pt idx="551">
                  <c:v>152.68998717999997</c:v>
                </c:pt>
                <c:pt idx="552">
                  <c:v>152.66999816999999</c:v>
                </c:pt>
                <c:pt idx="553">
                  <c:v>152.65000914999999</c:v>
                </c:pt>
                <c:pt idx="554">
                  <c:v>152.63002013999997</c:v>
                </c:pt>
                <c:pt idx="555">
                  <c:v>152.60998535000002</c:v>
                </c:pt>
                <c:pt idx="556">
                  <c:v>152.58000182999999</c:v>
                </c:pt>
                <c:pt idx="557">
                  <c:v>152.56001281999997</c:v>
                </c:pt>
                <c:pt idx="558">
                  <c:v>152.53999328</c:v>
                </c:pt>
                <c:pt idx="559">
                  <c:v>152.50999450999998</c:v>
                </c:pt>
                <c:pt idx="560">
                  <c:v>152.49000548999999</c:v>
                </c:pt>
                <c:pt idx="561">
                  <c:v>152.47000122000003</c:v>
                </c:pt>
                <c:pt idx="562">
                  <c:v>152.45001221000001</c:v>
                </c:pt>
                <c:pt idx="563">
                  <c:v>152.42999268</c:v>
                </c:pt>
                <c:pt idx="564">
                  <c:v>152.39999389999997</c:v>
                </c:pt>
                <c:pt idx="565">
                  <c:v>152.36997986000003</c:v>
                </c:pt>
                <c:pt idx="566">
                  <c:v>152.3500061</c:v>
                </c:pt>
                <c:pt idx="567">
                  <c:v>152.33000182999999</c:v>
                </c:pt>
                <c:pt idx="568">
                  <c:v>152.31001282</c:v>
                </c:pt>
                <c:pt idx="569">
                  <c:v>152.27999878000003</c:v>
                </c:pt>
                <c:pt idx="570">
                  <c:v>152.25001526</c:v>
                </c:pt>
                <c:pt idx="571">
                  <c:v>152.23001099000001</c:v>
                </c:pt>
                <c:pt idx="572">
                  <c:v>152.21000670999999</c:v>
                </c:pt>
                <c:pt idx="573">
                  <c:v>152.17999266999999</c:v>
                </c:pt>
                <c:pt idx="574">
                  <c:v>152.15998839999997</c:v>
                </c:pt>
                <c:pt idx="575">
                  <c:v>152.14001464999998</c:v>
                </c:pt>
                <c:pt idx="576">
                  <c:v>152.09999085000004</c:v>
                </c:pt>
                <c:pt idx="577">
                  <c:v>152.07998658000002</c:v>
                </c:pt>
                <c:pt idx="578">
                  <c:v>152.04998779000002</c:v>
                </c:pt>
                <c:pt idx="579">
                  <c:v>152.03001404</c:v>
                </c:pt>
                <c:pt idx="580">
                  <c:v>152.00997925000001</c:v>
                </c:pt>
                <c:pt idx="581">
                  <c:v>151.98001099000001</c:v>
                </c:pt>
                <c:pt idx="582">
                  <c:v>151.9500122</c:v>
                </c:pt>
                <c:pt idx="583">
                  <c:v>151.91999817000001</c:v>
                </c:pt>
                <c:pt idx="584">
                  <c:v>151.90000914999999</c:v>
                </c:pt>
                <c:pt idx="585">
                  <c:v>151.86999512</c:v>
                </c:pt>
                <c:pt idx="586">
                  <c:v>151.8500061</c:v>
                </c:pt>
                <c:pt idx="587">
                  <c:v>151.83001709000001</c:v>
                </c:pt>
                <c:pt idx="588">
                  <c:v>151.79000854</c:v>
                </c:pt>
                <c:pt idx="589">
                  <c:v>151.77001953000001</c:v>
                </c:pt>
                <c:pt idx="590">
                  <c:v>151.73999023000002</c:v>
                </c:pt>
                <c:pt idx="591">
                  <c:v>151.70999146000003</c:v>
                </c:pt>
                <c:pt idx="592">
                  <c:v>151.69000244000003</c:v>
                </c:pt>
                <c:pt idx="593">
                  <c:v>151.66000365999997</c:v>
                </c:pt>
                <c:pt idx="594">
                  <c:v>151.63998412999999</c:v>
                </c:pt>
                <c:pt idx="595">
                  <c:v>151.60998534999999</c:v>
                </c:pt>
                <c:pt idx="596">
                  <c:v>151.58000182999999</c:v>
                </c:pt>
                <c:pt idx="597">
                  <c:v>151.56001282</c:v>
                </c:pt>
                <c:pt idx="598">
                  <c:v>151.52999878000003</c:v>
                </c:pt>
                <c:pt idx="599">
                  <c:v>151.50000000000003</c:v>
                </c:pt>
                <c:pt idx="600">
                  <c:v>151.48001098999998</c:v>
                </c:pt>
                <c:pt idx="601">
                  <c:v>151.44999695000001</c:v>
                </c:pt>
                <c:pt idx="602">
                  <c:v>151.41999817000001</c:v>
                </c:pt>
                <c:pt idx="603">
                  <c:v>151.38998413000002</c:v>
                </c:pt>
                <c:pt idx="604">
                  <c:v>151.36000060999999</c:v>
                </c:pt>
                <c:pt idx="605">
                  <c:v>151.32998656999999</c:v>
                </c:pt>
                <c:pt idx="606">
                  <c:v>151.32000733000001</c:v>
                </c:pt>
                <c:pt idx="607">
                  <c:v>151.27999878000003</c:v>
                </c:pt>
                <c:pt idx="608">
                  <c:v>151.25001524999996</c:v>
                </c:pt>
                <c:pt idx="609">
                  <c:v>151.22999573000001</c:v>
                </c:pt>
                <c:pt idx="610">
                  <c:v>151.19998169000002</c:v>
                </c:pt>
                <c:pt idx="611">
                  <c:v>151.17001342999998</c:v>
                </c:pt>
                <c:pt idx="612">
                  <c:v>151.13999938999999</c:v>
                </c:pt>
                <c:pt idx="613">
                  <c:v>151.10998535000002</c:v>
                </c:pt>
                <c:pt idx="614">
                  <c:v>151.0900116</c:v>
                </c:pt>
                <c:pt idx="615">
                  <c:v>151.06001280999999</c:v>
                </c:pt>
                <c:pt idx="616">
                  <c:v>151.02999877999997</c:v>
                </c:pt>
                <c:pt idx="617">
                  <c:v>151</c:v>
                </c:pt>
                <c:pt idx="618">
                  <c:v>150.96998596000003</c:v>
                </c:pt>
                <c:pt idx="619">
                  <c:v>150.94001769999997</c:v>
                </c:pt>
                <c:pt idx="620">
                  <c:v>150.91000366</c:v>
                </c:pt>
                <c:pt idx="621">
                  <c:v>150.88000487999997</c:v>
                </c:pt>
                <c:pt idx="622">
                  <c:v>150.86000061000001</c:v>
                </c:pt>
                <c:pt idx="623">
                  <c:v>150.81999207000004</c:v>
                </c:pt>
                <c:pt idx="624">
                  <c:v>150.80000304999999</c:v>
                </c:pt>
                <c:pt idx="625">
                  <c:v>150.77000426999999</c:v>
                </c:pt>
                <c:pt idx="626">
                  <c:v>150.74000548999999</c:v>
                </c:pt>
                <c:pt idx="627">
                  <c:v>150.71000670999996</c:v>
                </c:pt>
                <c:pt idx="628">
                  <c:v>150.68000792999999</c:v>
                </c:pt>
                <c:pt idx="629">
                  <c:v>150.65000916</c:v>
                </c:pt>
                <c:pt idx="630">
                  <c:v>150.62001038000002</c:v>
                </c:pt>
                <c:pt idx="631">
                  <c:v>150.58998108</c:v>
                </c:pt>
                <c:pt idx="632">
                  <c:v>150.55999756000003</c:v>
                </c:pt>
                <c:pt idx="633">
                  <c:v>150.54000854</c:v>
                </c:pt>
                <c:pt idx="634">
                  <c:v>150.51000975999997</c:v>
                </c:pt>
                <c:pt idx="635">
                  <c:v>150.47999573000001</c:v>
                </c:pt>
                <c:pt idx="636">
                  <c:v>150.44999694999998</c:v>
                </c:pt>
                <c:pt idx="637">
                  <c:v>150.42001341999998</c:v>
                </c:pt>
                <c:pt idx="638">
                  <c:v>150.38000489000001</c:v>
                </c:pt>
                <c:pt idx="639">
                  <c:v>150.36000060999999</c:v>
                </c:pt>
                <c:pt idx="640">
                  <c:v>150.33000182999999</c:v>
                </c:pt>
                <c:pt idx="641">
                  <c:v>150.29998780000003</c:v>
                </c:pt>
                <c:pt idx="642">
                  <c:v>150.25999451000001</c:v>
                </c:pt>
                <c:pt idx="643">
                  <c:v>150.23001097999997</c:v>
                </c:pt>
                <c:pt idx="644">
                  <c:v>150.21000670999996</c:v>
                </c:pt>
                <c:pt idx="645">
                  <c:v>150.17001343000001</c:v>
                </c:pt>
                <c:pt idx="646">
                  <c:v>150.13999938999999</c:v>
                </c:pt>
                <c:pt idx="647">
                  <c:v>150.11999510999999</c:v>
                </c:pt>
                <c:pt idx="648">
                  <c:v>150.08000182999999</c:v>
                </c:pt>
                <c:pt idx="649">
                  <c:v>150.05999756000003</c:v>
                </c:pt>
                <c:pt idx="650">
                  <c:v>150.02000428000002</c:v>
                </c:pt>
                <c:pt idx="651">
                  <c:v>149.99000548999999</c:v>
                </c:pt>
                <c:pt idx="652">
                  <c:v>149.94998168999999</c:v>
                </c:pt>
                <c:pt idx="653">
                  <c:v>149.92999266999999</c:v>
                </c:pt>
                <c:pt idx="654">
                  <c:v>149.88999938999999</c:v>
                </c:pt>
                <c:pt idx="655">
                  <c:v>149.86000061000001</c:v>
                </c:pt>
                <c:pt idx="656">
                  <c:v>149.82998657000002</c:v>
                </c:pt>
                <c:pt idx="657">
                  <c:v>149.79000855000001</c:v>
                </c:pt>
                <c:pt idx="658">
                  <c:v>149.77001953000001</c:v>
                </c:pt>
                <c:pt idx="659">
                  <c:v>149.74000548999999</c:v>
                </c:pt>
                <c:pt idx="660">
                  <c:v>149.69999695000001</c:v>
                </c:pt>
                <c:pt idx="661">
                  <c:v>149.66999817000001</c:v>
                </c:pt>
                <c:pt idx="662">
                  <c:v>149.62998963000001</c:v>
                </c:pt>
                <c:pt idx="663">
                  <c:v>149.59999085000001</c:v>
                </c:pt>
                <c:pt idx="664">
                  <c:v>149.56999207000001</c:v>
                </c:pt>
                <c:pt idx="665">
                  <c:v>149.52998352</c:v>
                </c:pt>
                <c:pt idx="666">
                  <c:v>149.5</c:v>
                </c:pt>
                <c:pt idx="667">
                  <c:v>149.47000122</c:v>
                </c:pt>
                <c:pt idx="668">
                  <c:v>149.44000244</c:v>
                </c:pt>
                <c:pt idx="669">
                  <c:v>149.41000366</c:v>
                </c:pt>
                <c:pt idx="670">
                  <c:v>149.36999512</c:v>
                </c:pt>
                <c:pt idx="671">
                  <c:v>149.34001160000003</c:v>
                </c:pt>
                <c:pt idx="672">
                  <c:v>149.30998230000003</c:v>
                </c:pt>
                <c:pt idx="673">
                  <c:v>149.26998901000002</c:v>
                </c:pt>
                <c:pt idx="674">
                  <c:v>149.24000548999996</c:v>
                </c:pt>
                <c:pt idx="675">
                  <c:v>149.19999694999998</c:v>
                </c:pt>
                <c:pt idx="676">
                  <c:v>149.16998290999999</c:v>
                </c:pt>
                <c:pt idx="677">
                  <c:v>149.12998961999998</c:v>
                </c:pt>
                <c:pt idx="678">
                  <c:v>149.1000061</c:v>
                </c:pt>
                <c:pt idx="679">
                  <c:v>149.07000733000001</c:v>
                </c:pt>
                <c:pt idx="680">
                  <c:v>149.02999878000003</c:v>
                </c:pt>
                <c:pt idx="681">
                  <c:v>148.99999999999997</c:v>
                </c:pt>
                <c:pt idx="682">
                  <c:v>148.95999144999999</c:v>
                </c:pt>
                <c:pt idx="683">
                  <c:v>148.92999268</c:v>
                </c:pt>
                <c:pt idx="684">
                  <c:v>148.89999390000003</c:v>
                </c:pt>
                <c:pt idx="685">
                  <c:v>148.87001036999996</c:v>
                </c:pt>
                <c:pt idx="686">
                  <c:v>148.82998656999999</c:v>
                </c:pt>
                <c:pt idx="687">
                  <c:v>148.80000305000002</c:v>
                </c:pt>
                <c:pt idx="688">
                  <c:v>148.7599945</c:v>
                </c:pt>
                <c:pt idx="689">
                  <c:v>148.72001647999997</c:v>
                </c:pt>
                <c:pt idx="690">
                  <c:v>148.69000244</c:v>
                </c:pt>
                <c:pt idx="691">
                  <c:v>148.65000916000002</c:v>
                </c:pt>
                <c:pt idx="692">
                  <c:v>148.61000060999999</c:v>
                </c:pt>
                <c:pt idx="693">
                  <c:v>148.58000182999999</c:v>
                </c:pt>
                <c:pt idx="694">
                  <c:v>148.54998779000002</c:v>
                </c:pt>
                <c:pt idx="695">
                  <c:v>148.51000976999998</c:v>
                </c:pt>
                <c:pt idx="696">
                  <c:v>148.47000122</c:v>
                </c:pt>
                <c:pt idx="697">
                  <c:v>148.44000243999997</c:v>
                </c:pt>
                <c:pt idx="698">
                  <c:v>148.40998841000001</c:v>
                </c:pt>
                <c:pt idx="699">
                  <c:v>148.36999512000003</c:v>
                </c:pt>
                <c:pt idx="700">
                  <c:v>148.32998656999999</c:v>
                </c:pt>
                <c:pt idx="701">
                  <c:v>148.29998779000002</c:v>
                </c:pt>
                <c:pt idx="702">
                  <c:v>148.26000976999998</c:v>
                </c:pt>
                <c:pt idx="703">
                  <c:v>148.22001648</c:v>
                </c:pt>
                <c:pt idx="704">
                  <c:v>148.19001769999997</c:v>
                </c:pt>
                <c:pt idx="705">
                  <c:v>148.15000914999999</c:v>
                </c:pt>
                <c:pt idx="706">
                  <c:v>148.11000060999999</c:v>
                </c:pt>
                <c:pt idx="707">
                  <c:v>148.07000732</c:v>
                </c:pt>
                <c:pt idx="708">
                  <c:v>148.03999327999998</c:v>
                </c:pt>
                <c:pt idx="709">
                  <c:v>147.99998474000003</c:v>
                </c:pt>
                <c:pt idx="710">
                  <c:v>147.96998596</c:v>
                </c:pt>
                <c:pt idx="711">
                  <c:v>147.94000243999997</c:v>
                </c:pt>
                <c:pt idx="712">
                  <c:v>147.90000914999999</c:v>
                </c:pt>
                <c:pt idx="713">
                  <c:v>147.85000609999997</c:v>
                </c:pt>
                <c:pt idx="714">
                  <c:v>147.82000733000001</c:v>
                </c:pt>
                <c:pt idx="715">
                  <c:v>147.78999329000001</c:v>
                </c:pt>
                <c:pt idx="716">
                  <c:v>147.75000000000003</c:v>
                </c:pt>
                <c:pt idx="717">
                  <c:v>147.71000671000002</c:v>
                </c:pt>
                <c:pt idx="718">
                  <c:v>147.66998290999999</c:v>
                </c:pt>
                <c:pt idx="719">
                  <c:v>147.63999939000001</c:v>
                </c:pt>
                <c:pt idx="720">
                  <c:v>147.60000611000001</c:v>
                </c:pt>
                <c:pt idx="721">
                  <c:v>147.55999754999999</c:v>
                </c:pt>
                <c:pt idx="722">
                  <c:v>147.54000854999998</c:v>
                </c:pt>
                <c:pt idx="723">
                  <c:v>147.49998475000004</c:v>
                </c:pt>
                <c:pt idx="724">
                  <c:v>147.46000670999999</c:v>
                </c:pt>
                <c:pt idx="725">
                  <c:v>147.42001342999998</c:v>
                </c:pt>
                <c:pt idx="726">
                  <c:v>147.38000487999997</c:v>
                </c:pt>
                <c:pt idx="727">
                  <c:v>147.34999085000004</c:v>
                </c:pt>
                <c:pt idx="728">
                  <c:v>147.32000733000001</c:v>
                </c:pt>
                <c:pt idx="729">
                  <c:v>147.27999878</c:v>
                </c:pt>
                <c:pt idx="730">
                  <c:v>147.23999022999999</c:v>
                </c:pt>
                <c:pt idx="731">
                  <c:v>147.21000670999996</c:v>
                </c:pt>
                <c:pt idx="732">
                  <c:v>147.16999817000001</c:v>
                </c:pt>
                <c:pt idx="733">
                  <c:v>147.13998413000002</c:v>
                </c:pt>
                <c:pt idx="734">
                  <c:v>147.1000061</c:v>
                </c:pt>
                <c:pt idx="735">
                  <c:v>147.05999756</c:v>
                </c:pt>
                <c:pt idx="736">
                  <c:v>147.02999878</c:v>
                </c:pt>
                <c:pt idx="737">
                  <c:v>146.98999022999999</c:v>
                </c:pt>
                <c:pt idx="738">
                  <c:v>146.95001219999997</c:v>
                </c:pt>
                <c:pt idx="739">
                  <c:v>146.92001341999998</c:v>
                </c:pt>
                <c:pt idx="740">
                  <c:v>146.88000488000003</c:v>
                </c:pt>
                <c:pt idx="741">
                  <c:v>146.85000610000003</c:v>
                </c:pt>
                <c:pt idx="742">
                  <c:v>146.81999207000004</c:v>
                </c:pt>
                <c:pt idx="743">
                  <c:v>146.77999878000003</c:v>
                </c:pt>
                <c:pt idx="744">
                  <c:v>146.74000549000002</c:v>
                </c:pt>
                <c:pt idx="745">
                  <c:v>146.70999146000003</c:v>
                </c:pt>
                <c:pt idx="746">
                  <c:v>146.66999817000004</c:v>
                </c:pt>
                <c:pt idx="747">
                  <c:v>146.63999939000001</c:v>
                </c:pt>
                <c:pt idx="748">
                  <c:v>146.60000610000003</c:v>
                </c:pt>
                <c:pt idx="749">
                  <c:v>146.55999756000003</c:v>
                </c:pt>
                <c:pt idx="750">
                  <c:v>146.53001402999996</c:v>
                </c:pt>
                <c:pt idx="751">
                  <c:v>146.50001524999996</c:v>
                </c:pt>
                <c:pt idx="752">
                  <c:v>146.46998596</c:v>
                </c:pt>
                <c:pt idx="753">
                  <c:v>146.42999268</c:v>
                </c:pt>
                <c:pt idx="754">
                  <c:v>146.38999938999999</c:v>
                </c:pt>
                <c:pt idx="755">
                  <c:v>146.36000061000001</c:v>
                </c:pt>
                <c:pt idx="756">
                  <c:v>146.31999206</c:v>
                </c:pt>
                <c:pt idx="757">
                  <c:v>146.28999329000004</c:v>
                </c:pt>
                <c:pt idx="758">
                  <c:v>146.25000000000003</c:v>
                </c:pt>
                <c:pt idx="759">
                  <c:v>146.21998595999997</c:v>
                </c:pt>
                <c:pt idx="760">
                  <c:v>146.19000244</c:v>
                </c:pt>
                <c:pt idx="761">
                  <c:v>146.15000914999999</c:v>
                </c:pt>
                <c:pt idx="762">
                  <c:v>146.11999512000003</c:v>
                </c:pt>
                <c:pt idx="763">
                  <c:v>146.08000182999999</c:v>
                </c:pt>
                <c:pt idx="764">
                  <c:v>146.05001830999998</c:v>
                </c:pt>
                <c:pt idx="765">
                  <c:v>146.02000426999999</c:v>
                </c:pt>
                <c:pt idx="766">
                  <c:v>145.98001099000001</c:v>
                </c:pt>
                <c:pt idx="767">
                  <c:v>145.94999694999998</c:v>
                </c:pt>
                <c:pt idx="768">
                  <c:v>145.91998290999999</c:v>
                </c:pt>
                <c:pt idx="769">
                  <c:v>145.89001465000001</c:v>
                </c:pt>
                <c:pt idx="770">
                  <c:v>145.84999084</c:v>
                </c:pt>
                <c:pt idx="771">
                  <c:v>145.81001280999996</c:v>
                </c:pt>
                <c:pt idx="772">
                  <c:v>145.79000854</c:v>
                </c:pt>
                <c:pt idx="773">
                  <c:v>145.75000000000003</c:v>
                </c:pt>
                <c:pt idx="774">
                  <c:v>145.71998595999997</c:v>
                </c:pt>
                <c:pt idx="775">
                  <c:v>145.69000244</c:v>
                </c:pt>
                <c:pt idx="776">
                  <c:v>145.66000365999997</c:v>
                </c:pt>
                <c:pt idx="777">
                  <c:v>145.61999512</c:v>
                </c:pt>
                <c:pt idx="778">
                  <c:v>145.60000611000004</c:v>
                </c:pt>
                <c:pt idx="779">
                  <c:v>145.55999756</c:v>
                </c:pt>
                <c:pt idx="780">
                  <c:v>145.52999878000003</c:v>
                </c:pt>
                <c:pt idx="781">
                  <c:v>145.5</c:v>
                </c:pt>
                <c:pt idx="782">
                  <c:v>145.47000122000003</c:v>
                </c:pt>
                <c:pt idx="783">
                  <c:v>145.44000244</c:v>
                </c:pt>
                <c:pt idx="784">
                  <c:v>145.41000366000003</c:v>
                </c:pt>
                <c:pt idx="785">
                  <c:v>145.38000487999994</c:v>
                </c:pt>
                <c:pt idx="786">
                  <c:v>145.35000609999997</c:v>
                </c:pt>
                <c:pt idx="787">
                  <c:v>145.32000731999995</c:v>
                </c:pt>
                <c:pt idx="788">
                  <c:v>145.29000853999997</c:v>
                </c:pt>
                <c:pt idx="789">
                  <c:v>145.26000975999995</c:v>
                </c:pt>
                <c:pt idx="790">
                  <c:v>145.22998047000004</c:v>
                </c:pt>
                <c:pt idx="791">
                  <c:v>145.19998169000002</c:v>
                </c:pt>
                <c:pt idx="792">
                  <c:v>145.16998291000004</c:v>
                </c:pt>
                <c:pt idx="793">
                  <c:v>145.14999390000003</c:v>
                </c:pt>
                <c:pt idx="794">
                  <c:v>145.11001586999998</c:v>
                </c:pt>
                <c:pt idx="795">
                  <c:v>145.08999634000003</c:v>
                </c:pt>
                <c:pt idx="796">
                  <c:v>145.05999756</c:v>
                </c:pt>
                <c:pt idx="797">
                  <c:v>145.02999878000003</c:v>
                </c:pt>
                <c:pt idx="798">
                  <c:v>145</c:v>
                </c:pt>
                <c:pt idx="799">
                  <c:v>144.97998046999999</c:v>
                </c:pt>
                <c:pt idx="800">
                  <c:v>144.95001220999995</c:v>
                </c:pt>
                <c:pt idx="801">
                  <c:v>144.92001342999998</c:v>
                </c:pt>
                <c:pt idx="802">
                  <c:v>144.89999390000003</c:v>
                </c:pt>
                <c:pt idx="803">
                  <c:v>144.86001586999998</c:v>
                </c:pt>
                <c:pt idx="804">
                  <c:v>144.83999634000003</c:v>
                </c:pt>
                <c:pt idx="805">
                  <c:v>144.80999756</c:v>
                </c:pt>
                <c:pt idx="806">
                  <c:v>144.78997801999998</c:v>
                </c:pt>
                <c:pt idx="807">
                  <c:v>144.76000975999995</c:v>
                </c:pt>
                <c:pt idx="808">
                  <c:v>144.73001099000004</c:v>
                </c:pt>
                <c:pt idx="809">
                  <c:v>144.71002197000001</c:v>
                </c:pt>
                <c:pt idx="810">
                  <c:v>144.67999266999999</c:v>
                </c:pt>
                <c:pt idx="811">
                  <c:v>144.66000365999997</c:v>
                </c:pt>
                <c:pt idx="812">
                  <c:v>144.63000488</c:v>
                </c:pt>
                <c:pt idx="813">
                  <c:v>144.60000611000004</c:v>
                </c:pt>
                <c:pt idx="814">
                  <c:v>144.57998658000002</c:v>
                </c:pt>
                <c:pt idx="815">
                  <c:v>144.55999756</c:v>
                </c:pt>
                <c:pt idx="816">
                  <c:v>144.54000855000004</c:v>
                </c:pt>
                <c:pt idx="817">
                  <c:v>144.51000976</c:v>
                </c:pt>
                <c:pt idx="818">
                  <c:v>144.47998046999999</c:v>
                </c:pt>
                <c:pt idx="819">
                  <c:v>144.45999146000003</c:v>
                </c:pt>
                <c:pt idx="820">
                  <c:v>144.44000244</c:v>
                </c:pt>
                <c:pt idx="821">
                  <c:v>144.41998290999999</c:v>
                </c:pt>
                <c:pt idx="822">
                  <c:v>144.39001463999995</c:v>
                </c:pt>
                <c:pt idx="823">
                  <c:v>144.38000489000001</c:v>
                </c:pt>
                <c:pt idx="824">
                  <c:v>144.35000610999998</c:v>
                </c:pt>
                <c:pt idx="825">
                  <c:v>144.33001707999995</c:v>
                </c:pt>
                <c:pt idx="826">
                  <c:v>144.30999756</c:v>
                </c:pt>
                <c:pt idx="827">
                  <c:v>144.27999877999997</c:v>
                </c:pt>
                <c:pt idx="828">
                  <c:v>144.26000977000001</c:v>
                </c:pt>
                <c:pt idx="829">
                  <c:v>144.23999022999999</c:v>
                </c:pt>
                <c:pt idx="830">
                  <c:v>144.21997069999998</c:v>
                </c:pt>
                <c:pt idx="831">
                  <c:v>144.19998169000002</c:v>
                </c:pt>
                <c:pt idx="832">
                  <c:v>144.17999268</c:v>
                </c:pt>
                <c:pt idx="833">
                  <c:v>144.14999390000003</c:v>
                </c:pt>
                <c:pt idx="834">
                  <c:v>144.13000488</c:v>
                </c:pt>
                <c:pt idx="835">
                  <c:v>144.11001586999998</c:v>
                </c:pt>
                <c:pt idx="836">
                  <c:v>144.10000610000003</c:v>
                </c:pt>
                <c:pt idx="837">
                  <c:v>144.07000731999995</c:v>
                </c:pt>
                <c:pt idx="838">
                  <c:v>144.05001830999998</c:v>
                </c:pt>
                <c:pt idx="839">
                  <c:v>144.02999876999996</c:v>
                </c:pt>
                <c:pt idx="840">
                  <c:v>144.02001953000001</c:v>
                </c:pt>
                <c:pt idx="841">
                  <c:v>143.99002074999999</c:v>
                </c:pt>
                <c:pt idx="842">
                  <c:v>143.97000123000004</c:v>
                </c:pt>
                <c:pt idx="843">
                  <c:v>143.95001219999995</c:v>
                </c:pt>
                <c:pt idx="844">
                  <c:v>143.94000244</c:v>
                </c:pt>
                <c:pt idx="845">
                  <c:v>143.91000367000004</c:v>
                </c:pt>
                <c:pt idx="846">
                  <c:v>143.89999390000003</c:v>
                </c:pt>
                <c:pt idx="847">
                  <c:v>143.87997436000001</c:v>
                </c:pt>
                <c:pt idx="848">
                  <c:v>143.86001586999998</c:v>
                </c:pt>
                <c:pt idx="849">
                  <c:v>143.83999633000002</c:v>
                </c:pt>
                <c:pt idx="850">
                  <c:v>143.82000731999995</c:v>
                </c:pt>
                <c:pt idx="851">
                  <c:v>143.7999878</c:v>
                </c:pt>
                <c:pt idx="852">
                  <c:v>143.77999878000003</c:v>
                </c:pt>
                <c:pt idx="853">
                  <c:v>143.76000975999995</c:v>
                </c:pt>
                <c:pt idx="854">
                  <c:v>143.73999024</c:v>
                </c:pt>
                <c:pt idx="855">
                  <c:v>143.72000122000003</c:v>
                </c:pt>
                <c:pt idx="856">
                  <c:v>143.70999144999996</c:v>
                </c:pt>
                <c:pt idx="857">
                  <c:v>143.67999266999999</c:v>
                </c:pt>
                <c:pt idx="858">
                  <c:v>143.67001343000004</c:v>
                </c:pt>
                <c:pt idx="859">
                  <c:v>143.64999390000003</c:v>
                </c:pt>
                <c:pt idx="860">
                  <c:v>143.63000489000001</c:v>
                </c:pt>
                <c:pt idx="861">
                  <c:v>143.60998534999999</c:v>
                </c:pt>
                <c:pt idx="862">
                  <c:v>143.59002686000002</c:v>
                </c:pt>
                <c:pt idx="863">
                  <c:v>143.57000733000001</c:v>
                </c:pt>
                <c:pt idx="864">
                  <c:v>143.55001830999998</c:v>
                </c:pt>
                <c:pt idx="865">
                  <c:v>143.54000854999998</c:v>
                </c:pt>
                <c:pt idx="866">
                  <c:v>143.52001954000002</c:v>
                </c:pt>
                <c:pt idx="867">
                  <c:v>143.49002074999999</c:v>
                </c:pt>
                <c:pt idx="868">
                  <c:v>143.48001099000004</c:v>
                </c:pt>
                <c:pt idx="869">
                  <c:v>143.46002196999996</c:v>
                </c:pt>
                <c:pt idx="870">
                  <c:v>143.44000244</c:v>
                </c:pt>
                <c:pt idx="871">
                  <c:v>143.41998290999999</c:v>
                </c:pt>
                <c:pt idx="872">
                  <c:v>143.39999390000003</c:v>
                </c:pt>
                <c:pt idx="873">
                  <c:v>143.39001465000001</c:v>
                </c:pt>
                <c:pt idx="874">
                  <c:v>143.36999510999999</c:v>
                </c:pt>
                <c:pt idx="875">
                  <c:v>143.35000611000004</c:v>
                </c:pt>
                <c:pt idx="876">
                  <c:v>143.32998657000002</c:v>
                </c:pt>
                <c:pt idx="877">
                  <c:v>143.30999756</c:v>
                </c:pt>
                <c:pt idx="878">
                  <c:v>143.30001830999998</c:v>
                </c:pt>
                <c:pt idx="879">
                  <c:v>143.27999877999997</c:v>
                </c:pt>
                <c:pt idx="880">
                  <c:v>143.25</c:v>
                </c:pt>
                <c:pt idx="881">
                  <c:v>143.23001098999998</c:v>
                </c:pt>
                <c:pt idx="882">
                  <c:v>143.22000121999997</c:v>
                </c:pt>
                <c:pt idx="883">
                  <c:v>143.21002197999996</c:v>
                </c:pt>
                <c:pt idx="884">
                  <c:v>143.17999266999999</c:v>
                </c:pt>
                <c:pt idx="885">
                  <c:v>143.16000365999997</c:v>
                </c:pt>
                <c:pt idx="886">
                  <c:v>143.14999388999996</c:v>
                </c:pt>
                <c:pt idx="887">
                  <c:v>143.13000487999994</c:v>
                </c:pt>
                <c:pt idx="888">
                  <c:v>143.10998535000004</c:v>
                </c:pt>
                <c:pt idx="889">
                  <c:v>143.08999634000003</c:v>
                </c:pt>
                <c:pt idx="890">
                  <c:v>143.07000732</c:v>
                </c:pt>
                <c:pt idx="891">
                  <c:v>143.04998778999999</c:v>
                </c:pt>
                <c:pt idx="892">
                  <c:v>143.04000854999998</c:v>
                </c:pt>
                <c:pt idx="893">
                  <c:v>143.01000977000001</c:v>
                </c:pt>
                <c:pt idx="894">
                  <c:v>142.99002074999999</c:v>
                </c:pt>
                <c:pt idx="895">
                  <c:v>142.97000122000003</c:v>
                </c:pt>
                <c:pt idx="896">
                  <c:v>142.95999145000002</c:v>
                </c:pt>
                <c:pt idx="897">
                  <c:v>142.92999266999999</c:v>
                </c:pt>
                <c:pt idx="898">
                  <c:v>142.91000365999997</c:v>
                </c:pt>
                <c:pt idx="899">
                  <c:v>142.89999388999996</c:v>
                </c:pt>
                <c:pt idx="900">
                  <c:v>142.88000489000001</c:v>
                </c:pt>
                <c:pt idx="901">
                  <c:v>142.86001585999998</c:v>
                </c:pt>
                <c:pt idx="902">
                  <c:v>142.83999633999997</c:v>
                </c:pt>
                <c:pt idx="903">
                  <c:v>142.82000732</c:v>
                </c:pt>
                <c:pt idx="904">
                  <c:v>142.79000855000004</c:v>
                </c:pt>
                <c:pt idx="905">
                  <c:v>142.77999878000003</c:v>
                </c:pt>
                <c:pt idx="906">
                  <c:v>142.75997925000001</c:v>
                </c:pt>
                <c:pt idx="907">
                  <c:v>142.73999024000005</c:v>
                </c:pt>
                <c:pt idx="908">
                  <c:v>142.72000122000003</c:v>
                </c:pt>
                <c:pt idx="909">
                  <c:v>142.69000244</c:v>
                </c:pt>
                <c:pt idx="910">
                  <c:v>142.67999266999999</c:v>
                </c:pt>
                <c:pt idx="911">
                  <c:v>142.66000365999997</c:v>
                </c:pt>
                <c:pt idx="912">
                  <c:v>142.64001464999996</c:v>
                </c:pt>
                <c:pt idx="913">
                  <c:v>142.61999510999999</c:v>
                </c:pt>
                <c:pt idx="914">
                  <c:v>142.60000610999998</c:v>
                </c:pt>
                <c:pt idx="915">
                  <c:v>142.57998657000002</c:v>
                </c:pt>
                <c:pt idx="916">
                  <c:v>142.54998778999999</c:v>
                </c:pt>
                <c:pt idx="917">
                  <c:v>142.52999878000003</c:v>
                </c:pt>
                <c:pt idx="918">
                  <c:v>142.50997925000001</c:v>
                </c:pt>
                <c:pt idx="919">
                  <c:v>142.5</c:v>
                </c:pt>
                <c:pt idx="920">
                  <c:v>142.47000121999997</c:v>
                </c:pt>
                <c:pt idx="921">
                  <c:v>142.44998169000002</c:v>
                </c:pt>
                <c:pt idx="922">
                  <c:v>142.42999268</c:v>
                </c:pt>
                <c:pt idx="923">
                  <c:v>142.41000366000003</c:v>
                </c:pt>
                <c:pt idx="924">
                  <c:v>142.38998413000002</c:v>
                </c:pt>
                <c:pt idx="925">
                  <c:v>142.37002563999999</c:v>
                </c:pt>
                <c:pt idx="926">
                  <c:v>142.33999632999996</c:v>
                </c:pt>
                <c:pt idx="927">
                  <c:v>142.32000733000001</c:v>
                </c:pt>
                <c:pt idx="928">
                  <c:v>142.29998780000005</c:v>
                </c:pt>
                <c:pt idx="929">
                  <c:v>142.27999877999997</c:v>
                </c:pt>
                <c:pt idx="930">
                  <c:v>142.27001953000001</c:v>
                </c:pt>
                <c:pt idx="931">
                  <c:v>142.23999022999999</c:v>
                </c:pt>
                <c:pt idx="932">
                  <c:v>142.22000121999997</c:v>
                </c:pt>
                <c:pt idx="933">
                  <c:v>142.20001221000001</c:v>
                </c:pt>
                <c:pt idx="934">
                  <c:v>142.18002319999999</c:v>
                </c:pt>
                <c:pt idx="935">
                  <c:v>142.16000365999997</c:v>
                </c:pt>
                <c:pt idx="936">
                  <c:v>142.14001465000001</c:v>
                </c:pt>
                <c:pt idx="937">
                  <c:v>142.11999512</c:v>
                </c:pt>
                <c:pt idx="938">
                  <c:v>142.09997557999998</c:v>
                </c:pt>
                <c:pt idx="939">
                  <c:v>142.08001709000001</c:v>
                </c:pt>
                <c:pt idx="940">
                  <c:v>142.05999756</c:v>
                </c:pt>
                <c:pt idx="941">
                  <c:v>142.02999878000003</c:v>
                </c:pt>
                <c:pt idx="942">
                  <c:v>142.00997925000001</c:v>
                </c:pt>
                <c:pt idx="943">
                  <c:v>142</c:v>
                </c:pt>
                <c:pt idx="944">
                  <c:v>141.97000123000004</c:v>
                </c:pt>
                <c:pt idx="945">
                  <c:v>141.94998169000002</c:v>
                </c:pt>
                <c:pt idx="946">
                  <c:v>141.92999266999999</c:v>
                </c:pt>
                <c:pt idx="947">
                  <c:v>141.91000366999998</c:v>
                </c:pt>
                <c:pt idx="948">
                  <c:v>141.88998413000002</c:v>
                </c:pt>
                <c:pt idx="949">
                  <c:v>141.85998534999999</c:v>
                </c:pt>
                <c:pt idx="950">
                  <c:v>141.83999634000003</c:v>
                </c:pt>
                <c:pt idx="951">
                  <c:v>141.82000733000001</c:v>
                </c:pt>
                <c:pt idx="952">
                  <c:v>141.79998778999999</c:v>
                </c:pt>
                <c:pt idx="953">
                  <c:v>141.77999878000003</c:v>
                </c:pt>
                <c:pt idx="954">
                  <c:v>141.75997925000001</c:v>
                </c:pt>
                <c:pt idx="955">
                  <c:v>141.73999024000005</c:v>
                </c:pt>
                <c:pt idx="956">
                  <c:v>141.70999146000003</c:v>
                </c:pt>
                <c:pt idx="957">
                  <c:v>141.70001219999995</c:v>
                </c:pt>
                <c:pt idx="958">
                  <c:v>141.67001342999998</c:v>
                </c:pt>
                <c:pt idx="959">
                  <c:v>141.66000365999997</c:v>
                </c:pt>
                <c:pt idx="960">
                  <c:v>141.63000488</c:v>
                </c:pt>
                <c:pt idx="961">
                  <c:v>141.61001586999998</c:v>
                </c:pt>
                <c:pt idx="962">
                  <c:v>141.57998656999996</c:v>
                </c:pt>
                <c:pt idx="963">
                  <c:v>141.56002808000005</c:v>
                </c:pt>
                <c:pt idx="964">
                  <c:v>141.55001830999998</c:v>
                </c:pt>
                <c:pt idx="965">
                  <c:v>141.52001953000001</c:v>
                </c:pt>
                <c:pt idx="966">
                  <c:v>141.50000000000006</c:v>
                </c:pt>
                <c:pt idx="967">
                  <c:v>141.47998046999999</c:v>
                </c:pt>
                <c:pt idx="968">
                  <c:v>141.46002197000001</c:v>
                </c:pt>
                <c:pt idx="969">
                  <c:v>141.42999268000005</c:v>
                </c:pt>
                <c:pt idx="970">
                  <c:v>141.41998290999999</c:v>
                </c:pt>
                <c:pt idx="971">
                  <c:v>141.38998413000002</c:v>
                </c:pt>
                <c:pt idx="972">
                  <c:v>141.36001586999998</c:v>
                </c:pt>
                <c:pt idx="973">
                  <c:v>141.33999634000003</c:v>
                </c:pt>
                <c:pt idx="974">
                  <c:v>141.32000731999995</c:v>
                </c:pt>
                <c:pt idx="975">
                  <c:v>141.2999878</c:v>
                </c:pt>
                <c:pt idx="976">
                  <c:v>141.27999878000003</c:v>
                </c:pt>
                <c:pt idx="977">
                  <c:v>141.24996948</c:v>
                </c:pt>
                <c:pt idx="978">
                  <c:v>141.23001098000003</c:v>
                </c:pt>
                <c:pt idx="979">
                  <c:v>141.21002196999996</c:v>
                </c:pt>
                <c:pt idx="980">
                  <c:v>141.19000245000001</c:v>
                </c:pt>
                <c:pt idx="981">
                  <c:v>141.16000365999992</c:v>
                </c:pt>
                <c:pt idx="982">
                  <c:v>141.14001465000001</c:v>
                </c:pt>
                <c:pt idx="983">
                  <c:v>141.11999512000006</c:v>
                </c:pt>
                <c:pt idx="984">
                  <c:v>141.10000609999997</c:v>
                </c:pt>
                <c:pt idx="985">
                  <c:v>141.07000733000007</c:v>
                </c:pt>
                <c:pt idx="986">
                  <c:v>141.04998778999999</c:v>
                </c:pt>
                <c:pt idx="987">
                  <c:v>141.02999878000003</c:v>
                </c:pt>
                <c:pt idx="988">
                  <c:v>140.99996948</c:v>
                </c:pt>
                <c:pt idx="989">
                  <c:v>140.97998047000004</c:v>
                </c:pt>
                <c:pt idx="990">
                  <c:v>140.95999144999996</c:v>
                </c:pt>
                <c:pt idx="991">
                  <c:v>140.92999267000005</c:v>
                </c:pt>
                <c:pt idx="992">
                  <c:v>140.91000365999997</c:v>
                </c:pt>
                <c:pt idx="993">
                  <c:v>140.88000489000007</c:v>
                </c:pt>
                <c:pt idx="994">
                  <c:v>140.85998534999999</c:v>
                </c:pt>
                <c:pt idx="995">
                  <c:v>140.83999634000008</c:v>
                </c:pt>
                <c:pt idx="996">
                  <c:v>140.80999756</c:v>
                </c:pt>
                <c:pt idx="997">
                  <c:v>140.77999877999997</c:v>
                </c:pt>
                <c:pt idx="998">
                  <c:v>140.76000976</c:v>
                </c:pt>
                <c:pt idx="999">
                  <c:v>140.73001097999992</c:v>
                </c:pt>
                <c:pt idx="1000">
                  <c:v>140.71002197000001</c:v>
                </c:pt>
                <c:pt idx="1001">
                  <c:v>140.68002318999993</c:v>
                </c:pt>
                <c:pt idx="1002">
                  <c:v>140.65997314000003</c:v>
                </c:pt>
                <c:pt idx="1003">
                  <c:v>140.62997437000001</c:v>
                </c:pt>
                <c:pt idx="1004">
                  <c:v>140.59997558000003</c:v>
                </c:pt>
                <c:pt idx="1005">
                  <c:v>140.56997680000001</c:v>
                </c:pt>
                <c:pt idx="1006">
                  <c:v>140.54998778999993</c:v>
                </c:pt>
                <c:pt idx="1007">
                  <c:v>140.52001953000001</c:v>
                </c:pt>
                <c:pt idx="1008">
                  <c:v>140.49002074999993</c:v>
                </c:pt>
                <c:pt idx="1009">
                  <c:v>140.46997071000004</c:v>
                </c:pt>
                <c:pt idx="1010">
                  <c:v>140.42999268</c:v>
                </c:pt>
                <c:pt idx="1011">
                  <c:v>140.41000367000004</c:v>
                </c:pt>
                <c:pt idx="1012">
                  <c:v>140.38000488</c:v>
                </c:pt>
                <c:pt idx="1013">
                  <c:v>140.35000609999997</c:v>
                </c:pt>
                <c:pt idx="1014">
                  <c:v>140.32003784</c:v>
                </c:pt>
                <c:pt idx="1015">
                  <c:v>140.28997802999999</c:v>
                </c:pt>
                <c:pt idx="1016">
                  <c:v>140.26998900999996</c:v>
                </c:pt>
                <c:pt idx="1017">
                  <c:v>140.24002074999999</c:v>
                </c:pt>
                <c:pt idx="1018">
                  <c:v>140.20996093999997</c:v>
                </c:pt>
                <c:pt idx="1019">
                  <c:v>140.17999267000005</c:v>
                </c:pt>
                <c:pt idx="1020">
                  <c:v>140.14999390000003</c:v>
                </c:pt>
                <c:pt idx="1021">
                  <c:v>140.13003539999994</c:v>
                </c:pt>
                <c:pt idx="1022">
                  <c:v>140.08996582000003</c:v>
                </c:pt>
                <c:pt idx="1023">
                  <c:v>140.07000733000001</c:v>
                </c:pt>
                <c:pt idx="1024">
                  <c:v>140.02999877999997</c:v>
                </c:pt>
                <c:pt idx="1025">
                  <c:v>140.00003052</c:v>
                </c:pt>
                <c:pt idx="1026">
                  <c:v>139.97000121999997</c:v>
                </c:pt>
                <c:pt idx="1027">
                  <c:v>139.95001220999995</c:v>
                </c:pt>
                <c:pt idx="1028">
                  <c:v>139.90997314000003</c:v>
                </c:pt>
                <c:pt idx="1029">
                  <c:v>139.88000489000001</c:v>
                </c:pt>
                <c:pt idx="1030">
                  <c:v>139.85000609999997</c:v>
                </c:pt>
                <c:pt idx="1031">
                  <c:v>139.81997681000007</c:v>
                </c:pt>
                <c:pt idx="1032">
                  <c:v>139.79000853999997</c:v>
                </c:pt>
                <c:pt idx="1033">
                  <c:v>139.76000975999995</c:v>
                </c:pt>
                <c:pt idx="1034">
                  <c:v>139.71997070000003</c:v>
                </c:pt>
                <c:pt idx="1035">
                  <c:v>139.69000244</c:v>
                </c:pt>
                <c:pt idx="1036">
                  <c:v>139.65002441999997</c:v>
                </c:pt>
                <c:pt idx="1037">
                  <c:v>139.61999512000006</c:v>
                </c:pt>
                <c:pt idx="1038">
                  <c:v>139.59002685000002</c:v>
                </c:pt>
                <c:pt idx="1039">
                  <c:v>139.54998778999999</c:v>
                </c:pt>
                <c:pt idx="1040">
                  <c:v>139.52001952999996</c:v>
                </c:pt>
                <c:pt idx="1041">
                  <c:v>139.48995971000005</c:v>
                </c:pt>
                <c:pt idx="1042">
                  <c:v>139.45999145000002</c:v>
                </c:pt>
                <c:pt idx="1043">
                  <c:v>139.42001342999998</c:v>
                </c:pt>
                <c:pt idx="1044">
                  <c:v>139.38998413000007</c:v>
                </c:pt>
                <c:pt idx="1045">
                  <c:v>139.35000610000003</c:v>
                </c:pt>
                <c:pt idx="1046">
                  <c:v>139.32000732</c:v>
                </c:pt>
                <c:pt idx="1047">
                  <c:v>139.28002928999996</c:v>
                </c:pt>
                <c:pt idx="1048">
                  <c:v>139.25000000000006</c:v>
                </c:pt>
                <c:pt idx="1049">
                  <c:v>139.21002197000001</c:v>
                </c:pt>
                <c:pt idx="1050">
                  <c:v>139.16998290999999</c:v>
                </c:pt>
                <c:pt idx="1051">
                  <c:v>139.14001464999996</c:v>
                </c:pt>
                <c:pt idx="1052">
                  <c:v>139.09997558000003</c:v>
                </c:pt>
                <c:pt idx="1053">
                  <c:v>139.07000732</c:v>
                </c:pt>
                <c:pt idx="1054">
                  <c:v>139.02999876999996</c:v>
                </c:pt>
                <c:pt idx="1055">
                  <c:v>138.99996948</c:v>
                </c:pt>
                <c:pt idx="1056">
                  <c:v>138.95999144999996</c:v>
                </c:pt>
                <c:pt idx="1057">
                  <c:v>138.91998291000004</c:v>
                </c:pt>
                <c:pt idx="1058">
                  <c:v>138.88000488</c:v>
                </c:pt>
                <c:pt idx="1059">
                  <c:v>138.83996581999997</c:v>
                </c:pt>
                <c:pt idx="1060">
                  <c:v>138.80001830999993</c:v>
                </c:pt>
                <c:pt idx="1061">
                  <c:v>138.75997925000001</c:v>
                </c:pt>
                <c:pt idx="1062">
                  <c:v>138.73001099000004</c:v>
                </c:pt>
                <c:pt idx="1063">
                  <c:v>138.69000244</c:v>
                </c:pt>
                <c:pt idx="1064">
                  <c:v>138.64996337999997</c:v>
                </c:pt>
                <c:pt idx="1065">
                  <c:v>138.61001586999993</c:v>
                </c:pt>
                <c:pt idx="1066">
                  <c:v>138.56997680000001</c:v>
                </c:pt>
                <c:pt idx="1067">
                  <c:v>138.53002930000002</c:v>
                </c:pt>
                <c:pt idx="1068">
                  <c:v>138.48999022999999</c:v>
                </c:pt>
                <c:pt idx="1069">
                  <c:v>138.45001220999995</c:v>
                </c:pt>
                <c:pt idx="1070">
                  <c:v>138.41000366000003</c:v>
                </c:pt>
                <c:pt idx="1071">
                  <c:v>138.36996460000006</c:v>
                </c:pt>
                <c:pt idx="1072">
                  <c:v>138.32000733000001</c:v>
                </c:pt>
                <c:pt idx="1073">
                  <c:v>138.29000853999997</c:v>
                </c:pt>
                <c:pt idx="1074">
                  <c:v>138.23995970999999</c:v>
                </c:pt>
                <c:pt idx="1075">
                  <c:v>138.20001220999995</c:v>
                </c:pt>
                <c:pt idx="1076">
                  <c:v>138.16998291000004</c:v>
                </c:pt>
                <c:pt idx="1077">
                  <c:v>138.12002562999999</c:v>
                </c:pt>
                <c:pt idx="1078">
                  <c:v>138.08001709000001</c:v>
                </c:pt>
                <c:pt idx="1079">
                  <c:v>138.03997802999999</c:v>
                </c:pt>
                <c:pt idx="1080">
                  <c:v>137.99002075999999</c:v>
                </c:pt>
                <c:pt idx="1081">
                  <c:v>137.95001219999995</c:v>
                </c:pt>
                <c:pt idx="1082">
                  <c:v>137.89999389000002</c:v>
                </c:pt>
                <c:pt idx="1083">
                  <c:v>137.86001587000004</c:v>
                </c:pt>
                <c:pt idx="1084">
                  <c:v>137.82000733000001</c:v>
                </c:pt>
                <c:pt idx="1085">
                  <c:v>137.76998901000002</c:v>
                </c:pt>
                <c:pt idx="1086">
                  <c:v>137.72998046999999</c:v>
                </c:pt>
                <c:pt idx="1087">
                  <c:v>137.69000243999994</c:v>
                </c:pt>
                <c:pt idx="1088">
                  <c:v>137.63998414000008</c:v>
                </c:pt>
                <c:pt idx="1089">
                  <c:v>137.59997558000003</c:v>
                </c:pt>
                <c:pt idx="1090">
                  <c:v>137.55001830999998</c:v>
                </c:pt>
                <c:pt idx="1091">
                  <c:v>137.5</c:v>
                </c:pt>
                <c:pt idx="1092">
                  <c:v>137.45999144999996</c:v>
                </c:pt>
                <c:pt idx="1093">
                  <c:v>137.41003417999997</c:v>
                </c:pt>
                <c:pt idx="1094">
                  <c:v>137.37002562999993</c:v>
                </c:pt>
                <c:pt idx="1095">
                  <c:v>137.32000733000007</c:v>
                </c:pt>
                <c:pt idx="1096">
                  <c:v>137.27996826000003</c:v>
                </c:pt>
                <c:pt idx="1097">
                  <c:v>137.23001099000004</c:v>
                </c:pt>
                <c:pt idx="1098">
                  <c:v>137.19000245000001</c:v>
                </c:pt>
                <c:pt idx="1099">
                  <c:v>137.13998413000002</c:v>
                </c:pt>
                <c:pt idx="1100">
                  <c:v>137.07995604999996</c:v>
                </c:pt>
                <c:pt idx="1101">
                  <c:v>137.04000853999997</c:v>
                </c:pt>
                <c:pt idx="1102">
                  <c:v>136.99002074999993</c:v>
                </c:pt>
                <c:pt idx="1103">
                  <c:v>136.94000245000007</c:v>
                </c:pt>
                <c:pt idx="1104">
                  <c:v>136.89999390000003</c:v>
                </c:pt>
                <c:pt idx="1105">
                  <c:v>136.85003662000003</c:v>
                </c:pt>
                <c:pt idx="1106">
                  <c:v>136.80001830999998</c:v>
                </c:pt>
                <c:pt idx="1107">
                  <c:v>136.75</c:v>
                </c:pt>
                <c:pt idx="1108">
                  <c:v>136.70999144999996</c:v>
                </c:pt>
                <c:pt idx="1109">
                  <c:v>136.65002441999997</c:v>
                </c:pt>
                <c:pt idx="1110">
                  <c:v>136.60000609999997</c:v>
                </c:pt>
                <c:pt idx="1111">
                  <c:v>136.55001830999993</c:v>
                </c:pt>
                <c:pt idx="1112">
                  <c:v>136.51000977000007</c:v>
                </c:pt>
                <c:pt idx="1113">
                  <c:v>136.44998169000002</c:v>
                </c:pt>
                <c:pt idx="1114">
                  <c:v>136.40002442000002</c:v>
                </c:pt>
                <c:pt idx="1115">
                  <c:v>136.35000611000004</c:v>
                </c:pt>
                <c:pt idx="1116">
                  <c:v>136.29998778999999</c:v>
                </c:pt>
                <c:pt idx="1117">
                  <c:v>136.25</c:v>
                </c:pt>
                <c:pt idx="1118">
                  <c:v>136.20999145999997</c:v>
                </c:pt>
                <c:pt idx="1119">
                  <c:v>136.14996337999997</c:v>
                </c:pt>
                <c:pt idx="1120">
                  <c:v>136.10003661999997</c:v>
                </c:pt>
                <c:pt idx="1121">
                  <c:v>136.04000853999992</c:v>
                </c:pt>
                <c:pt idx="1122">
                  <c:v>135.98999024000005</c:v>
                </c:pt>
                <c:pt idx="1123">
                  <c:v>135.93997192000006</c:v>
                </c:pt>
                <c:pt idx="1124">
                  <c:v>135.88998413000002</c:v>
                </c:pt>
                <c:pt idx="1125">
                  <c:v>135.84002685000002</c:v>
                </c:pt>
                <c:pt idx="1126">
                  <c:v>135.79000855000004</c:v>
                </c:pt>
                <c:pt idx="1127">
                  <c:v>135.72998046999999</c:v>
                </c:pt>
                <c:pt idx="1128">
                  <c:v>135.67999268</c:v>
                </c:pt>
                <c:pt idx="1129">
                  <c:v>135.62997436000001</c:v>
                </c:pt>
                <c:pt idx="1130">
                  <c:v>135.57998657999997</c:v>
                </c:pt>
                <c:pt idx="1131">
                  <c:v>135.52001952999996</c:v>
                </c:pt>
                <c:pt idx="1132">
                  <c:v>135.46002196999996</c:v>
                </c:pt>
                <c:pt idx="1133">
                  <c:v>135.41000366000003</c:v>
                </c:pt>
                <c:pt idx="1134">
                  <c:v>135.35998535000004</c:v>
                </c:pt>
                <c:pt idx="1135">
                  <c:v>135.29998780000005</c:v>
                </c:pt>
                <c:pt idx="1136">
                  <c:v>135.25003052</c:v>
                </c:pt>
                <c:pt idx="1137">
                  <c:v>135.20004273000001</c:v>
                </c:pt>
                <c:pt idx="1138">
                  <c:v>135.14001465000001</c:v>
                </c:pt>
                <c:pt idx="1139">
                  <c:v>135.08999634000003</c:v>
                </c:pt>
                <c:pt idx="1140">
                  <c:v>135.02999878000003</c:v>
                </c:pt>
                <c:pt idx="1141">
                  <c:v>134.97998045999998</c:v>
                </c:pt>
                <c:pt idx="1142">
                  <c:v>134.91998290999999</c:v>
                </c:pt>
                <c:pt idx="1143">
                  <c:v>134.85998534999999</c:v>
                </c:pt>
                <c:pt idx="1144">
                  <c:v>134.81002806999993</c:v>
                </c:pt>
                <c:pt idx="1145">
                  <c:v>134.74999999999994</c:v>
                </c:pt>
                <c:pt idx="1146">
                  <c:v>134.70001220999995</c:v>
                </c:pt>
                <c:pt idx="1147">
                  <c:v>134.64001464999996</c:v>
                </c:pt>
                <c:pt idx="1148">
                  <c:v>134.57998658000008</c:v>
                </c:pt>
                <c:pt idx="1149">
                  <c:v>134.51998901000002</c:v>
                </c:pt>
                <c:pt idx="1150">
                  <c:v>134.46997070000009</c:v>
                </c:pt>
                <c:pt idx="1151">
                  <c:v>134.41003418000003</c:v>
                </c:pt>
                <c:pt idx="1152">
                  <c:v>134.35003661999997</c:v>
                </c:pt>
                <c:pt idx="1153">
                  <c:v>134.28997802000004</c:v>
                </c:pt>
                <c:pt idx="1154">
                  <c:v>134.23999022999999</c:v>
                </c:pt>
                <c:pt idx="1155">
                  <c:v>134.16998291000004</c:v>
                </c:pt>
                <c:pt idx="1156">
                  <c:v>134.10998534999999</c:v>
                </c:pt>
                <c:pt idx="1157">
                  <c:v>134.05999755999994</c:v>
                </c:pt>
                <c:pt idx="1158">
                  <c:v>134</c:v>
                </c:pt>
                <c:pt idx="1159">
                  <c:v>133.94000244999995</c:v>
                </c:pt>
                <c:pt idx="1160">
                  <c:v>133.88000488</c:v>
                </c:pt>
                <c:pt idx="1161">
                  <c:v>133.82000731999995</c:v>
                </c:pt>
                <c:pt idx="1162">
                  <c:v>133.76000977000001</c:v>
                </c:pt>
                <c:pt idx="1163">
                  <c:v>133.70001220000006</c:v>
                </c:pt>
                <c:pt idx="1164">
                  <c:v>133.64996338000003</c:v>
                </c:pt>
                <c:pt idx="1165">
                  <c:v>133.57995606000009</c:v>
                </c:pt>
                <c:pt idx="1166">
                  <c:v>133.52996826000003</c:v>
                </c:pt>
                <c:pt idx="1167">
                  <c:v>133.46002198000008</c:v>
                </c:pt>
                <c:pt idx="1168">
                  <c:v>133.40002441000001</c:v>
                </c:pt>
                <c:pt idx="1169">
                  <c:v>133.34002685999997</c:v>
                </c:pt>
                <c:pt idx="1170">
                  <c:v>133.28002930000002</c:v>
                </c:pt>
                <c:pt idx="1171">
                  <c:v>133.20996092999997</c:v>
                </c:pt>
                <c:pt idx="1172">
                  <c:v>133.15997314000003</c:v>
                </c:pt>
                <c:pt idx="1173">
                  <c:v>133.09997558999999</c:v>
                </c:pt>
                <c:pt idx="1174">
                  <c:v>133.03997803000004</c:v>
                </c:pt>
                <c:pt idx="1175">
                  <c:v>132.96997069999998</c:v>
                </c:pt>
                <c:pt idx="1176">
                  <c:v>132.91003417999991</c:v>
                </c:pt>
                <c:pt idx="1177">
                  <c:v>132.85003661999997</c:v>
                </c:pt>
                <c:pt idx="1178">
                  <c:v>132.79003906999992</c:v>
                </c:pt>
                <c:pt idx="1179">
                  <c:v>132.72998046999999</c:v>
                </c:pt>
                <c:pt idx="1180">
                  <c:v>132.66998291000004</c:v>
                </c:pt>
                <c:pt idx="1181">
                  <c:v>132.5999755900001</c:v>
                </c:pt>
                <c:pt idx="1182">
                  <c:v>132.54998779000005</c:v>
                </c:pt>
                <c:pt idx="1183">
                  <c:v>132.48999022999999</c:v>
                </c:pt>
                <c:pt idx="1184">
                  <c:v>132.41998291000004</c:v>
                </c:pt>
                <c:pt idx="1185">
                  <c:v>132.36004637999997</c:v>
                </c:pt>
                <c:pt idx="1186">
                  <c:v>132.29003906000003</c:v>
                </c:pt>
                <c:pt idx="1187">
                  <c:v>132.23999024</c:v>
                </c:pt>
                <c:pt idx="1188">
                  <c:v>132.16998291000004</c:v>
                </c:pt>
                <c:pt idx="1189">
                  <c:v>132.10998534999999</c:v>
                </c:pt>
                <c:pt idx="1190">
                  <c:v>132.03997803000004</c:v>
                </c:pt>
                <c:pt idx="1191">
                  <c:v>131.98999022999999</c:v>
                </c:pt>
                <c:pt idx="1192">
                  <c:v>131.92999266999993</c:v>
                </c:pt>
                <c:pt idx="1193">
                  <c:v>131.85998536</c:v>
                </c:pt>
                <c:pt idx="1194">
                  <c:v>131.80004882999992</c:v>
                </c:pt>
                <c:pt idx="1195">
                  <c:v>131.73004149999997</c:v>
                </c:pt>
                <c:pt idx="1196">
                  <c:v>131.67999267999994</c:v>
                </c:pt>
                <c:pt idx="1197">
                  <c:v>131.60998534999999</c:v>
                </c:pt>
                <c:pt idx="1198">
                  <c:v>131.54998779000005</c:v>
                </c:pt>
                <c:pt idx="1199">
                  <c:v>131.48999024000011</c:v>
                </c:pt>
                <c:pt idx="1200">
                  <c:v>131.42999267000005</c:v>
                </c:pt>
                <c:pt idx="1201">
                  <c:v>131.3599853500001</c:v>
                </c:pt>
                <c:pt idx="1202">
                  <c:v>131.29998780000005</c:v>
                </c:pt>
                <c:pt idx="1203">
                  <c:v>131.23004150999998</c:v>
                </c:pt>
                <c:pt idx="1204">
                  <c:v>131.18005371000004</c:v>
                </c:pt>
                <c:pt idx="1205">
                  <c:v>131.11004638999998</c:v>
                </c:pt>
                <c:pt idx="1206">
                  <c:v>131.05999756000006</c:v>
                </c:pt>
                <c:pt idx="1207">
                  <c:v>130.98999024</c:v>
                </c:pt>
                <c:pt idx="1208">
                  <c:v>130.92999268000005</c:v>
                </c:pt>
                <c:pt idx="1209">
                  <c:v>130.86999512</c:v>
                </c:pt>
                <c:pt idx="1210">
                  <c:v>130.80999756000006</c:v>
                </c:pt>
                <c:pt idx="1211">
                  <c:v>130.73999022999999</c:v>
                </c:pt>
                <c:pt idx="1212">
                  <c:v>130.67999267999994</c:v>
                </c:pt>
                <c:pt idx="1213">
                  <c:v>130.61999512</c:v>
                </c:pt>
                <c:pt idx="1214">
                  <c:v>130.55999755999994</c:v>
                </c:pt>
                <c:pt idx="1215">
                  <c:v>130.5</c:v>
                </c:pt>
                <c:pt idx="1216">
                  <c:v>130.44000243999994</c:v>
                </c:pt>
                <c:pt idx="1217">
                  <c:v>130.38000488</c:v>
                </c:pt>
                <c:pt idx="1218">
                  <c:v>130.30999755999994</c:v>
                </c:pt>
                <c:pt idx="1219">
                  <c:v>130.25</c:v>
                </c:pt>
                <c:pt idx="1220">
                  <c:v>130.19000243999994</c:v>
                </c:pt>
                <c:pt idx="1221">
                  <c:v>130.13000487999989</c:v>
                </c:pt>
                <c:pt idx="1222">
                  <c:v>130.05999756000006</c:v>
                </c:pt>
                <c:pt idx="1223">
                  <c:v>130.01000977000001</c:v>
                </c:pt>
                <c:pt idx="1224">
                  <c:v>129.94000244000006</c:v>
                </c:pt>
                <c:pt idx="1225">
                  <c:v>129.88995361000002</c:v>
                </c:pt>
                <c:pt idx="1226">
                  <c:v>129.81994628000007</c:v>
                </c:pt>
                <c:pt idx="1227">
                  <c:v>129.76000976</c:v>
                </c:pt>
                <c:pt idx="1228">
                  <c:v>129.70001220000006</c:v>
                </c:pt>
                <c:pt idx="1229">
                  <c:v>129.64001464</c:v>
                </c:pt>
                <c:pt idx="1230">
                  <c:v>129.57000733000007</c:v>
                </c:pt>
                <c:pt idx="1231">
                  <c:v>129.52001953000001</c:v>
                </c:pt>
                <c:pt idx="1232">
                  <c:v>129.45001219999995</c:v>
                </c:pt>
                <c:pt idx="1233">
                  <c:v>129.40002441000001</c:v>
                </c:pt>
                <c:pt idx="1234">
                  <c:v>129.33001708999996</c:v>
                </c:pt>
                <c:pt idx="1235">
                  <c:v>129.27001953000001</c:v>
                </c:pt>
                <c:pt idx="1236">
                  <c:v>129.20996093999997</c:v>
                </c:pt>
                <c:pt idx="1237">
                  <c:v>129.13995362000003</c:v>
                </c:pt>
                <c:pt idx="1238">
                  <c:v>129.08996581999997</c:v>
                </c:pt>
                <c:pt idx="1239">
                  <c:v>129.01995850000003</c:v>
                </c:pt>
                <c:pt idx="1240">
                  <c:v>128.96002197999996</c:v>
                </c:pt>
                <c:pt idx="1241">
                  <c:v>128.90002442000002</c:v>
                </c:pt>
                <c:pt idx="1242">
                  <c:v>128.84002685999997</c:v>
                </c:pt>
                <c:pt idx="1243">
                  <c:v>128.78002929999991</c:v>
                </c:pt>
                <c:pt idx="1244">
                  <c:v>128.72003172999996</c:v>
                </c:pt>
                <c:pt idx="1245">
                  <c:v>128.66003417999991</c:v>
                </c:pt>
                <c:pt idx="1246">
                  <c:v>128.5999755900001</c:v>
                </c:pt>
                <c:pt idx="1247">
                  <c:v>128.52996826000003</c:v>
                </c:pt>
                <c:pt idx="1248">
                  <c:v>128.4799804700001</c:v>
                </c:pt>
                <c:pt idx="1249">
                  <c:v>128.40997314000003</c:v>
                </c:pt>
                <c:pt idx="1250">
                  <c:v>128.3599853500001</c:v>
                </c:pt>
                <c:pt idx="1251">
                  <c:v>128.28997803000004</c:v>
                </c:pt>
                <c:pt idx="1252">
                  <c:v>128.23999024</c:v>
                </c:pt>
                <c:pt idx="1253">
                  <c:v>128.17004395000004</c:v>
                </c:pt>
                <c:pt idx="1254">
                  <c:v>128.11004638999998</c:v>
                </c:pt>
                <c:pt idx="1255">
                  <c:v>128.05004883000004</c:v>
                </c:pt>
                <c:pt idx="1256">
                  <c:v>127.98999022999999</c:v>
                </c:pt>
                <c:pt idx="1257">
                  <c:v>127.92999268000005</c:v>
                </c:pt>
                <c:pt idx="1258">
                  <c:v>127.86999512</c:v>
                </c:pt>
                <c:pt idx="1259">
                  <c:v>127.80999756000006</c:v>
                </c:pt>
                <c:pt idx="1260">
                  <c:v>127.75</c:v>
                </c:pt>
                <c:pt idx="1261">
                  <c:v>127.69000243999994</c:v>
                </c:pt>
                <c:pt idx="1262">
                  <c:v>127.63000488</c:v>
                </c:pt>
                <c:pt idx="1263">
                  <c:v>127.57000732999995</c:v>
                </c:pt>
                <c:pt idx="1264">
                  <c:v>127.51000977000001</c:v>
                </c:pt>
                <c:pt idx="1265">
                  <c:v>127.44995116999996</c:v>
                </c:pt>
                <c:pt idx="1266">
                  <c:v>127.38995361000002</c:v>
                </c:pt>
                <c:pt idx="1267">
                  <c:v>127.32995604999996</c:v>
                </c:pt>
                <c:pt idx="1268">
                  <c:v>127.27001953000001</c:v>
                </c:pt>
                <c:pt idx="1269">
                  <c:v>127.22003173999997</c:v>
                </c:pt>
                <c:pt idx="1270">
                  <c:v>127.15002441999991</c:v>
                </c:pt>
                <c:pt idx="1271">
                  <c:v>127.10003661999997</c:v>
                </c:pt>
                <c:pt idx="1272">
                  <c:v>127.03002929999991</c:v>
                </c:pt>
                <c:pt idx="1273">
                  <c:v>126.97998046999999</c:v>
                </c:pt>
                <c:pt idx="1274">
                  <c:v>126.91998290999993</c:v>
                </c:pt>
                <c:pt idx="1275">
                  <c:v>126.85998534999999</c:v>
                </c:pt>
                <c:pt idx="1276">
                  <c:v>126.79998780000005</c:v>
                </c:pt>
                <c:pt idx="1277">
                  <c:v>126.73999024000011</c:v>
                </c:pt>
                <c:pt idx="1278">
                  <c:v>126.67999268000005</c:v>
                </c:pt>
                <c:pt idx="1279">
                  <c:v>126.63000488</c:v>
                </c:pt>
                <c:pt idx="1280">
                  <c:v>126.55999755000005</c:v>
                </c:pt>
                <c:pt idx="1281">
                  <c:v>126.50994873000002</c:v>
                </c:pt>
                <c:pt idx="1282">
                  <c:v>126.44000244000006</c:v>
                </c:pt>
                <c:pt idx="1283">
                  <c:v>126.38000488</c:v>
                </c:pt>
                <c:pt idx="1284">
                  <c:v>126.33001709000007</c:v>
                </c:pt>
                <c:pt idx="1285">
                  <c:v>126.27001953000001</c:v>
                </c:pt>
                <c:pt idx="1286">
                  <c:v>126.21002196999996</c:v>
                </c:pt>
                <c:pt idx="1287">
                  <c:v>126.15002441000001</c:v>
                </c:pt>
                <c:pt idx="1288">
                  <c:v>126.09997557999998</c:v>
                </c:pt>
                <c:pt idx="1289">
                  <c:v>126.02996826000003</c:v>
                </c:pt>
                <c:pt idx="1290">
                  <c:v>125.97998046999999</c:v>
                </c:pt>
                <c:pt idx="1291">
                  <c:v>125.91998291000004</c:v>
                </c:pt>
                <c:pt idx="1292">
                  <c:v>125.86999512</c:v>
                </c:pt>
                <c:pt idx="1293">
                  <c:v>125.79998778999993</c:v>
                </c:pt>
                <c:pt idx="1294">
                  <c:v>125.75</c:v>
                </c:pt>
                <c:pt idx="1295">
                  <c:v>125.69000244999995</c:v>
                </c:pt>
                <c:pt idx="1296">
                  <c:v>125.63000489000001</c:v>
                </c:pt>
                <c:pt idx="1297">
                  <c:v>125.57000732999995</c:v>
                </c:pt>
                <c:pt idx="1298">
                  <c:v>125.52001954000002</c:v>
                </c:pt>
                <c:pt idx="1299">
                  <c:v>125.47003173999997</c:v>
                </c:pt>
                <c:pt idx="1300">
                  <c:v>125.41003417999991</c:v>
                </c:pt>
                <c:pt idx="1301">
                  <c:v>125.35003661999997</c:v>
                </c:pt>
                <c:pt idx="1302">
                  <c:v>125.29003905999991</c:v>
                </c:pt>
                <c:pt idx="1303">
                  <c:v>125.23999022999999</c:v>
                </c:pt>
                <c:pt idx="1304">
                  <c:v>125.17999266999993</c:v>
                </c:pt>
                <c:pt idx="1305">
                  <c:v>125.13000488</c:v>
                </c:pt>
                <c:pt idx="1306">
                  <c:v>125.05999756000006</c:v>
                </c:pt>
                <c:pt idx="1307">
                  <c:v>125.01000977000001</c:v>
                </c:pt>
                <c:pt idx="1308">
                  <c:v>124.96002197000007</c:v>
                </c:pt>
                <c:pt idx="1309">
                  <c:v>124.90002442000002</c:v>
                </c:pt>
                <c:pt idx="1310">
                  <c:v>124.8499755900001</c:v>
                </c:pt>
                <c:pt idx="1311">
                  <c:v>124.78997802000004</c:v>
                </c:pt>
                <c:pt idx="1312">
                  <c:v>124.73999022999999</c:v>
                </c:pt>
                <c:pt idx="1313">
                  <c:v>124.69000244000006</c:v>
                </c:pt>
                <c:pt idx="1314">
                  <c:v>124.63000489000001</c:v>
                </c:pt>
                <c:pt idx="1315">
                  <c:v>124.57000733000007</c:v>
                </c:pt>
                <c:pt idx="1316">
                  <c:v>124.51000977000001</c:v>
                </c:pt>
                <c:pt idx="1317">
                  <c:v>124.45996094000009</c:v>
                </c:pt>
                <c:pt idx="1318">
                  <c:v>124.40002442000002</c:v>
                </c:pt>
                <c:pt idx="1319">
                  <c:v>124.35003661999997</c:v>
                </c:pt>
                <c:pt idx="1320">
                  <c:v>124.30004883000004</c:v>
                </c:pt>
                <c:pt idx="1321">
                  <c:v>124.23999022999999</c:v>
                </c:pt>
                <c:pt idx="1322">
                  <c:v>124.19000244000006</c:v>
                </c:pt>
                <c:pt idx="1323">
                  <c:v>124.14001465000001</c:v>
                </c:pt>
                <c:pt idx="1324">
                  <c:v>124.09002684999996</c:v>
                </c:pt>
                <c:pt idx="1325">
                  <c:v>124.03002930000002</c:v>
                </c:pt>
                <c:pt idx="1326">
                  <c:v>123.98004149999997</c:v>
                </c:pt>
                <c:pt idx="1327">
                  <c:v>123.91998291000004</c:v>
                </c:pt>
                <c:pt idx="1328">
                  <c:v>123.86999512</c:v>
                </c:pt>
                <c:pt idx="1329">
                  <c:v>123.82000733000007</c:v>
                </c:pt>
                <c:pt idx="1330">
                  <c:v>123.76000977000001</c:v>
                </c:pt>
                <c:pt idx="1331">
                  <c:v>123.71002196999996</c:v>
                </c:pt>
                <c:pt idx="1332">
                  <c:v>123.65997314000003</c:v>
                </c:pt>
                <c:pt idx="1333">
                  <c:v>123.60998534999999</c:v>
                </c:pt>
                <c:pt idx="1334">
                  <c:v>123.54998779000005</c:v>
                </c:pt>
                <c:pt idx="1335">
                  <c:v>123.5</c:v>
                </c:pt>
                <c:pt idx="1336">
                  <c:v>123.45001220999995</c:v>
                </c:pt>
                <c:pt idx="1337">
                  <c:v>123.39001464</c:v>
                </c:pt>
                <c:pt idx="1338">
                  <c:v>123.34997557999998</c:v>
                </c:pt>
                <c:pt idx="1339">
                  <c:v>123.29998779000005</c:v>
                </c:pt>
                <c:pt idx="1340">
                  <c:v>123.25</c:v>
                </c:pt>
                <c:pt idx="1341">
                  <c:v>123.20001219999995</c:v>
                </c:pt>
                <c:pt idx="1342">
                  <c:v>123.13995361000002</c:v>
                </c:pt>
                <c:pt idx="1343">
                  <c:v>123.08996581999997</c:v>
                </c:pt>
                <c:pt idx="1344">
                  <c:v>123.03997802000004</c:v>
                </c:pt>
                <c:pt idx="1345">
                  <c:v>122.98999024</c:v>
                </c:pt>
                <c:pt idx="1346">
                  <c:v>122.94000243999994</c:v>
                </c:pt>
                <c:pt idx="1347">
                  <c:v>122.88995361000002</c:v>
                </c:pt>
                <c:pt idx="1348">
                  <c:v>122.83996581999997</c:v>
                </c:pt>
                <c:pt idx="1349">
                  <c:v>122.78997803000004</c:v>
                </c:pt>
                <c:pt idx="1350">
                  <c:v>122.73999024</c:v>
                </c:pt>
                <c:pt idx="1351">
                  <c:v>122.69000243999994</c:v>
                </c:pt>
                <c:pt idx="1352">
                  <c:v>122.63995361000002</c:v>
                </c:pt>
                <c:pt idx="1353">
                  <c:v>122.58996581999997</c:v>
                </c:pt>
                <c:pt idx="1354">
                  <c:v>122.53997803000004</c:v>
                </c:pt>
                <c:pt idx="1355">
                  <c:v>122.5</c:v>
                </c:pt>
                <c:pt idx="1356">
                  <c:v>122.44995116999996</c:v>
                </c:pt>
                <c:pt idx="1357">
                  <c:v>122.39996338000003</c:v>
                </c:pt>
                <c:pt idx="1358">
                  <c:v>122.34997557999998</c:v>
                </c:pt>
                <c:pt idx="1359">
                  <c:v>122.29998778999993</c:v>
                </c:pt>
                <c:pt idx="1360">
                  <c:v>122.25</c:v>
                </c:pt>
                <c:pt idx="1361">
                  <c:v>122.20996093999997</c:v>
                </c:pt>
                <c:pt idx="1362">
                  <c:v>122.15997315000004</c:v>
                </c:pt>
                <c:pt idx="1363">
                  <c:v>122.10998534999999</c:v>
                </c:pt>
                <c:pt idx="1364">
                  <c:v>122.07000732999995</c:v>
                </c:pt>
                <c:pt idx="1365">
                  <c:v>122.01995850000003</c:v>
                </c:pt>
                <c:pt idx="1366">
                  <c:v>121.97998046999999</c:v>
                </c:pt>
                <c:pt idx="1367">
                  <c:v>121.92999267999994</c:v>
                </c:pt>
                <c:pt idx="1368">
                  <c:v>121.88000488</c:v>
                </c:pt>
                <c:pt idx="1369">
                  <c:v>121.82995605999997</c:v>
                </c:pt>
                <c:pt idx="1370">
                  <c:v>121.77996826000003</c:v>
                </c:pt>
                <c:pt idx="1371">
                  <c:v>121.73999024</c:v>
                </c:pt>
                <c:pt idx="1372">
                  <c:v>121.69000243999994</c:v>
                </c:pt>
                <c:pt idx="1373">
                  <c:v>121.64996338000003</c:v>
                </c:pt>
                <c:pt idx="1374">
                  <c:v>121.59997558999999</c:v>
                </c:pt>
                <c:pt idx="1375">
                  <c:v>121.55999755999994</c:v>
                </c:pt>
                <c:pt idx="1376">
                  <c:v>121.51000977000001</c:v>
                </c:pt>
                <c:pt idx="1377">
                  <c:v>121.46997069999998</c:v>
                </c:pt>
                <c:pt idx="1378">
                  <c:v>121.41998291000004</c:v>
                </c:pt>
                <c:pt idx="1379">
                  <c:v>121.38000488</c:v>
                </c:pt>
                <c:pt idx="1380">
                  <c:v>121.33001708999996</c:v>
                </c:pt>
                <c:pt idx="1381">
                  <c:v>121.28997802000004</c:v>
                </c:pt>
                <c:pt idx="1382">
                  <c:v>121.25</c:v>
                </c:pt>
                <c:pt idx="1383">
                  <c:v>121.20001219999995</c:v>
                </c:pt>
                <c:pt idx="1384">
                  <c:v>121.15997314000003</c:v>
                </c:pt>
                <c:pt idx="1385">
                  <c:v>121.11999512</c:v>
                </c:pt>
                <c:pt idx="1386">
                  <c:v>121.07000731999995</c:v>
                </c:pt>
                <c:pt idx="1387">
                  <c:v>121.03002930000002</c:v>
                </c:pt>
                <c:pt idx="1388">
                  <c:v>120.98999022999999</c:v>
                </c:pt>
                <c:pt idx="1389">
                  <c:v>120.94000243999994</c:v>
                </c:pt>
                <c:pt idx="1390">
                  <c:v>120.90002441000001</c:v>
                </c:pt>
                <c:pt idx="1391">
                  <c:v>120.85998534999999</c:v>
                </c:pt>
                <c:pt idx="1392">
                  <c:v>120.82000731999995</c:v>
                </c:pt>
                <c:pt idx="1393">
                  <c:v>120.77001953000001</c:v>
                </c:pt>
                <c:pt idx="1394">
                  <c:v>120.72998046999999</c:v>
                </c:pt>
                <c:pt idx="1395">
                  <c:v>120.69000245000007</c:v>
                </c:pt>
                <c:pt idx="1396">
                  <c:v>120.65002442000002</c:v>
                </c:pt>
                <c:pt idx="1397">
                  <c:v>120.61999512</c:v>
                </c:pt>
                <c:pt idx="1398">
                  <c:v>120.58001709000007</c:v>
                </c:pt>
                <c:pt idx="1399">
                  <c:v>120.54003906000003</c:v>
                </c:pt>
                <c:pt idx="1400">
                  <c:v>120.48999022999999</c:v>
                </c:pt>
                <c:pt idx="1401">
                  <c:v>120.45001221000007</c:v>
                </c:pt>
                <c:pt idx="1402">
                  <c:v>120.42004395000004</c:v>
                </c:pt>
                <c:pt idx="1403">
                  <c:v>120.37005615999999</c:v>
                </c:pt>
                <c:pt idx="1404">
                  <c:v>120.33001709000007</c:v>
                </c:pt>
                <c:pt idx="1405">
                  <c:v>120.29003907000003</c:v>
                </c:pt>
                <c:pt idx="1406">
                  <c:v>120.25994873000002</c:v>
                </c:pt>
                <c:pt idx="1407">
                  <c:v>120.2199707100001</c:v>
                </c:pt>
                <c:pt idx="1408">
                  <c:v>120.17999268000005</c:v>
                </c:pt>
                <c:pt idx="1409">
                  <c:v>120.13995362000003</c:v>
                </c:pt>
                <c:pt idx="1410">
                  <c:v>120.0999755900001</c:v>
                </c:pt>
                <c:pt idx="1411">
                  <c:v>120.07000732000006</c:v>
                </c:pt>
                <c:pt idx="1412">
                  <c:v>120.02996826000003</c:v>
                </c:pt>
                <c:pt idx="1413">
                  <c:v>120</c:v>
                </c:pt>
                <c:pt idx="1414">
                  <c:v>119.96002197000007</c:v>
                </c:pt>
                <c:pt idx="1415">
                  <c:v>119.91998291000004</c:v>
                </c:pt>
                <c:pt idx="1416">
                  <c:v>119.88000488</c:v>
                </c:pt>
                <c:pt idx="1417">
                  <c:v>119.85003661999997</c:v>
                </c:pt>
                <c:pt idx="1418">
                  <c:v>119.82000731999995</c:v>
                </c:pt>
                <c:pt idx="1419">
                  <c:v>119.78002929999991</c:v>
                </c:pt>
                <c:pt idx="1420">
                  <c:v>119.73999022999999</c:v>
                </c:pt>
                <c:pt idx="1421">
                  <c:v>119.71002196999996</c:v>
                </c:pt>
                <c:pt idx="1422">
                  <c:v>119.67004394999992</c:v>
                </c:pt>
                <c:pt idx="1423">
                  <c:v>119.64001465000001</c:v>
                </c:pt>
                <c:pt idx="1424">
                  <c:v>119.60003662999998</c:v>
                </c:pt>
                <c:pt idx="1425">
                  <c:v>119.57000732999995</c:v>
                </c:pt>
                <c:pt idx="1426">
                  <c:v>119.53002929999991</c:v>
                </c:pt>
                <c:pt idx="1427">
                  <c:v>119.5</c:v>
                </c:pt>
                <c:pt idx="1428">
                  <c:v>119.46997069999998</c:v>
                </c:pt>
                <c:pt idx="1429">
                  <c:v>119.42999266999993</c:v>
                </c:pt>
                <c:pt idx="1430">
                  <c:v>119.39996338000003</c:v>
                </c:pt>
                <c:pt idx="1431">
                  <c:v>119.36999512</c:v>
                </c:pt>
                <c:pt idx="1432">
                  <c:v>119.33001708999996</c:v>
                </c:pt>
                <c:pt idx="1433">
                  <c:v>119.29998780000005</c:v>
                </c:pt>
                <c:pt idx="1434">
                  <c:v>119.27001953000001</c:v>
                </c:pt>
                <c:pt idx="1435">
                  <c:v>119.22998046999999</c:v>
                </c:pt>
                <c:pt idx="1436">
                  <c:v>119.20001221000007</c:v>
                </c:pt>
                <c:pt idx="1437">
                  <c:v>119.17004395000004</c:v>
                </c:pt>
                <c:pt idx="1438">
                  <c:v>119.14001464</c:v>
                </c:pt>
                <c:pt idx="1439">
                  <c:v>119.11004637999997</c:v>
                </c:pt>
                <c:pt idx="1440">
                  <c:v>119.07000732000006</c:v>
                </c:pt>
                <c:pt idx="1441">
                  <c:v>119.03997802000004</c:v>
                </c:pt>
                <c:pt idx="1442">
                  <c:v>119.00994873000002</c:v>
                </c:pt>
                <c:pt idx="1443">
                  <c:v>118.96997070000009</c:v>
                </c:pt>
                <c:pt idx="1444">
                  <c:v>118.95001221000007</c:v>
                </c:pt>
                <c:pt idx="1445">
                  <c:v>118.91998291000004</c:v>
                </c:pt>
                <c:pt idx="1446">
                  <c:v>118.88000489000001</c:v>
                </c:pt>
                <c:pt idx="1447">
                  <c:v>118.8499755900001</c:v>
                </c:pt>
                <c:pt idx="1448">
                  <c:v>118.82000731999995</c:v>
                </c:pt>
                <c:pt idx="1449">
                  <c:v>118.78997802999993</c:v>
                </c:pt>
                <c:pt idx="1450">
                  <c:v>118.76000977000001</c:v>
                </c:pt>
                <c:pt idx="1451">
                  <c:v>118.73004150999998</c:v>
                </c:pt>
                <c:pt idx="1452">
                  <c:v>118.70001220999995</c:v>
                </c:pt>
                <c:pt idx="1453">
                  <c:v>118.67004393999991</c:v>
                </c:pt>
                <c:pt idx="1454">
                  <c:v>118.63995361000002</c:v>
                </c:pt>
                <c:pt idx="1455">
                  <c:v>118.60998534999999</c:v>
                </c:pt>
                <c:pt idx="1456">
                  <c:v>118.57995605999997</c:v>
                </c:pt>
                <c:pt idx="1457">
                  <c:v>118.54998778999993</c:v>
                </c:pt>
                <c:pt idx="1458">
                  <c:v>118.52996826000003</c:v>
                </c:pt>
                <c:pt idx="1459">
                  <c:v>118.48999022999999</c:v>
                </c:pt>
                <c:pt idx="1460">
                  <c:v>118.45996092999997</c:v>
                </c:pt>
                <c:pt idx="1461">
                  <c:v>118.44000245000007</c:v>
                </c:pt>
                <c:pt idx="1462">
                  <c:v>118.41003418000003</c:v>
                </c:pt>
                <c:pt idx="1463">
                  <c:v>118.38000489000001</c:v>
                </c:pt>
                <c:pt idx="1464">
                  <c:v>118.35003661999997</c:v>
                </c:pt>
                <c:pt idx="1465">
                  <c:v>118.32000732000006</c:v>
                </c:pt>
                <c:pt idx="1466">
                  <c:v>118.30004883000004</c:v>
                </c:pt>
                <c:pt idx="1467">
                  <c:v>118.27001953000001</c:v>
                </c:pt>
                <c:pt idx="1468">
                  <c:v>118.23999024</c:v>
                </c:pt>
                <c:pt idx="1469">
                  <c:v>118.20996094000009</c:v>
                </c:pt>
                <c:pt idx="1470">
                  <c:v>118.17999267000005</c:v>
                </c:pt>
                <c:pt idx="1471">
                  <c:v>118.15997315000004</c:v>
                </c:pt>
                <c:pt idx="1472">
                  <c:v>118.13000488</c:v>
                </c:pt>
                <c:pt idx="1473">
                  <c:v>118.10998534999999</c:v>
                </c:pt>
                <c:pt idx="1474">
                  <c:v>118.07000731999995</c:v>
                </c:pt>
                <c:pt idx="1475">
                  <c:v>118.03997801999992</c:v>
                </c:pt>
                <c:pt idx="1476">
                  <c:v>118.0200195299999</c:v>
                </c:pt>
                <c:pt idx="1477">
                  <c:v>117.98999022999999</c:v>
                </c:pt>
                <c:pt idx="1478">
                  <c:v>117.96997070999998</c:v>
                </c:pt>
                <c:pt idx="1479">
                  <c:v>117.94000244999995</c:v>
                </c:pt>
                <c:pt idx="1480">
                  <c:v>117.91998291000004</c:v>
                </c:pt>
                <c:pt idx="1481">
                  <c:v>117.89001465000001</c:v>
                </c:pt>
                <c:pt idx="1482">
                  <c:v>117.86999512</c:v>
                </c:pt>
                <c:pt idx="1483">
                  <c:v>117.83001708999996</c:v>
                </c:pt>
                <c:pt idx="1484">
                  <c:v>117.80999756000006</c:v>
                </c:pt>
                <c:pt idx="1485">
                  <c:v>117.78002929000002</c:v>
                </c:pt>
                <c:pt idx="1486">
                  <c:v>117.76000977000001</c:v>
                </c:pt>
                <c:pt idx="1487">
                  <c:v>117.73004149999997</c:v>
                </c:pt>
                <c:pt idx="1488">
                  <c:v>117.70001220000006</c:v>
                </c:pt>
                <c:pt idx="1489">
                  <c:v>117.67999267000005</c:v>
                </c:pt>
                <c:pt idx="1490">
                  <c:v>117.65997314000003</c:v>
                </c:pt>
                <c:pt idx="1491">
                  <c:v>117.63000488</c:v>
                </c:pt>
                <c:pt idx="1492">
                  <c:v>117.60998536000011</c:v>
                </c:pt>
                <c:pt idx="1493">
                  <c:v>117.58001709000007</c:v>
                </c:pt>
                <c:pt idx="1494">
                  <c:v>117.55999755999994</c:v>
                </c:pt>
                <c:pt idx="1495">
                  <c:v>117.54003906999992</c:v>
                </c:pt>
                <c:pt idx="1496">
                  <c:v>117.52001953000001</c:v>
                </c:pt>
                <c:pt idx="1497">
                  <c:v>117.49005126999998</c:v>
                </c:pt>
                <c:pt idx="1498">
                  <c:v>117.46997069999998</c:v>
                </c:pt>
                <c:pt idx="1499">
                  <c:v>117.43994139999995</c:v>
                </c:pt>
                <c:pt idx="1500">
                  <c:v>117.41998290999993</c:v>
                </c:pt>
                <c:pt idx="1501">
                  <c:v>117.38995361000002</c:v>
                </c:pt>
                <c:pt idx="1502">
                  <c:v>117.36999510999999</c:v>
                </c:pt>
                <c:pt idx="1503">
                  <c:v>117.34997558999999</c:v>
                </c:pt>
                <c:pt idx="1504">
                  <c:v>117.33001708999996</c:v>
                </c:pt>
                <c:pt idx="1505">
                  <c:v>117.29998780000005</c:v>
                </c:pt>
                <c:pt idx="1506">
                  <c:v>117.28002930000002</c:v>
                </c:pt>
                <c:pt idx="1507">
                  <c:v>117.25</c:v>
                </c:pt>
                <c:pt idx="1508">
                  <c:v>117.23004150999998</c:v>
                </c:pt>
                <c:pt idx="1509">
                  <c:v>117.20996094000009</c:v>
                </c:pt>
                <c:pt idx="1510">
                  <c:v>117.17999268000005</c:v>
                </c:pt>
                <c:pt idx="1511">
                  <c:v>117.15997314000003</c:v>
                </c:pt>
                <c:pt idx="1512">
                  <c:v>117.14001465000001</c:v>
                </c:pt>
                <c:pt idx="1513">
                  <c:v>117.11999510999999</c:v>
                </c:pt>
                <c:pt idx="1514">
                  <c:v>117.09002684999996</c:v>
                </c:pt>
                <c:pt idx="1515">
                  <c:v>117.07000731999995</c:v>
                </c:pt>
                <c:pt idx="1516">
                  <c:v>117.05999755999994</c:v>
                </c:pt>
                <c:pt idx="1517">
                  <c:v>117.03002929999991</c:v>
                </c:pt>
                <c:pt idx="1518">
                  <c:v>117.00994873000002</c:v>
                </c:pt>
                <c:pt idx="1519">
                  <c:v>116.98999022999999</c:v>
                </c:pt>
                <c:pt idx="1520">
                  <c:v>116.96997069999998</c:v>
                </c:pt>
                <c:pt idx="1521">
                  <c:v>116.95001219999995</c:v>
                </c:pt>
                <c:pt idx="1522">
                  <c:v>116.91998291000004</c:v>
                </c:pt>
                <c:pt idx="1523">
                  <c:v>116.91003418000003</c:v>
                </c:pt>
                <c:pt idx="1524">
                  <c:v>116.89001464</c:v>
                </c:pt>
                <c:pt idx="1525">
                  <c:v>116.86004637999997</c:v>
                </c:pt>
                <c:pt idx="1526">
                  <c:v>116.84997557999998</c:v>
                </c:pt>
                <c:pt idx="1527">
                  <c:v>116.82995605000008</c:v>
                </c:pt>
                <c:pt idx="1528">
                  <c:v>116.79998779000005</c:v>
                </c:pt>
                <c:pt idx="1529">
                  <c:v>116.78997802999993</c:v>
                </c:pt>
                <c:pt idx="1530">
                  <c:v>116.7700195299999</c:v>
                </c:pt>
                <c:pt idx="1531">
                  <c:v>116.73999024</c:v>
                </c:pt>
                <c:pt idx="1532">
                  <c:v>116.73004149999997</c:v>
                </c:pt>
                <c:pt idx="1533">
                  <c:v>116.70996092999997</c:v>
                </c:pt>
                <c:pt idx="1534">
                  <c:v>116.68994139999995</c:v>
                </c:pt>
                <c:pt idx="1535">
                  <c:v>116.66998290999993</c:v>
                </c:pt>
                <c:pt idx="1536">
                  <c:v>116.64996337000002</c:v>
                </c:pt>
                <c:pt idx="1537">
                  <c:v>116.63000488</c:v>
                </c:pt>
                <c:pt idx="1538">
                  <c:v>116.60998536</c:v>
                </c:pt>
                <c:pt idx="1539">
                  <c:v>116.60003661999997</c:v>
                </c:pt>
                <c:pt idx="1540">
                  <c:v>116.57000732000006</c:v>
                </c:pt>
                <c:pt idx="1541">
                  <c:v>116.55004883000004</c:v>
                </c:pt>
                <c:pt idx="1542">
                  <c:v>116.53997803000004</c:v>
                </c:pt>
                <c:pt idx="1543">
                  <c:v>116.50994873000002</c:v>
                </c:pt>
                <c:pt idx="1544">
                  <c:v>116.5</c:v>
                </c:pt>
                <c:pt idx="1545">
                  <c:v>116.4799804700001</c:v>
                </c:pt>
                <c:pt idx="1546">
                  <c:v>116.46002196999996</c:v>
                </c:pt>
                <c:pt idx="1547">
                  <c:v>116.44000243999994</c:v>
                </c:pt>
                <c:pt idx="1548">
                  <c:v>116.43005371999993</c:v>
                </c:pt>
                <c:pt idx="1549">
                  <c:v>116.40997315000004</c:v>
                </c:pt>
                <c:pt idx="1550">
                  <c:v>116.38995362000003</c:v>
                </c:pt>
                <c:pt idx="1551">
                  <c:v>116.36999512</c:v>
                </c:pt>
                <c:pt idx="1552">
                  <c:v>116.34997558999999</c:v>
                </c:pt>
                <c:pt idx="1553">
                  <c:v>116.34002684999996</c:v>
                </c:pt>
                <c:pt idx="1554">
                  <c:v>116.33001708999996</c:v>
                </c:pt>
                <c:pt idx="1555">
                  <c:v>116.30004882000003</c:v>
                </c:pt>
                <c:pt idx="1556">
                  <c:v>116.28997802000004</c:v>
                </c:pt>
                <c:pt idx="1557">
                  <c:v>116.26995850000003</c:v>
                </c:pt>
                <c:pt idx="1558">
                  <c:v>116.26000977000001</c:v>
                </c:pt>
                <c:pt idx="1559">
                  <c:v>116.2299804700001</c:v>
                </c:pt>
                <c:pt idx="1560">
                  <c:v>116.22003173999997</c:v>
                </c:pt>
                <c:pt idx="1561">
                  <c:v>116.20001220999995</c:v>
                </c:pt>
                <c:pt idx="1562">
                  <c:v>116.19000243999994</c:v>
                </c:pt>
                <c:pt idx="1563">
                  <c:v>116.16998290999993</c:v>
                </c:pt>
                <c:pt idx="1564">
                  <c:v>116.14996338000003</c:v>
                </c:pt>
                <c:pt idx="1565">
                  <c:v>116.14001464</c:v>
                </c:pt>
                <c:pt idx="1566">
                  <c:v>116.13000488</c:v>
                </c:pt>
                <c:pt idx="1567">
                  <c:v>116.10998536</c:v>
                </c:pt>
                <c:pt idx="1568">
                  <c:v>116.10003661999997</c:v>
                </c:pt>
                <c:pt idx="1569">
                  <c:v>116.08001709000007</c:v>
                </c:pt>
                <c:pt idx="1570">
                  <c:v>116.07000733000007</c:v>
                </c:pt>
                <c:pt idx="1571">
                  <c:v>116.04998780000005</c:v>
                </c:pt>
                <c:pt idx="1572">
                  <c:v>116.03997803000004</c:v>
                </c:pt>
                <c:pt idx="1573">
                  <c:v>116.0200195299999</c:v>
                </c:pt>
                <c:pt idx="1574">
                  <c:v>116.01000977000001</c:v>
                </c:pt>
                <c:pt idx="1575">
                  <c:v>115.99005126999998</c:v>
                </c:pt>
                <c:pt idx="1576">
                  <c:v>115.97998046999999</c:v>
                </c:pt>
                <c:pt idx="1577">
                  <c:v>115.96997069999998</c:v>
                </c:pt>
                <c:pt idx="1578">
                  <c:v>115.95001220999995</c:v>
                </c:pt>
                <c:pt idx="1579">
                  <c:v>115.94000244000006</c:v>
                </c:pt>
                <c:pt idx="1580">
                  <c:v>115.92004395000004</c:v>
                </c:pt>
                <c:pt idx="1581">
                  <c:v>115.91003418000003</c:v>
                </c:pt>
                <c:pt idx="1582">
                  <c:v>115.88995361000002</c:v>
                </c:pt>
                <c:pt idx="1583">
                  <c:v>115.88000488</c:v>
                </c:pt>
                <c:pt idx="1584">
                  <c:v>115.86999512</c:v>
                </c:pt>
                <c:pt idx="1585">
                  <c:v>115.85998534999999</c:v>
                </c:pt>
                <c:pt idx="1586">
                  <c:v>115.84002685999997</c:v>
                </c:pt>
                <c:pt idx="1587">
                  <c:v>115.83001708999996</c:v>
                </c:pt>
                <c:pt idx="1588">
                  <c:v>115.81994628999996</c:v>
                </c:pt>
                <c:pt idx="1589">
                  <c:v>115.80999754999993</c:v>
                </c:pt>
                <c:pt idx="1590">
                  <c:v>115.79998779000005</c:v>
                </c:pt>
                <c:pt idx="1591">
                  <c:v>115.79003907000003</c:v>
                </c:pt>
                <c:pt idx="1592">
                  <c:v>115.77001953000001</c:v>
                </c:pt>
                <c:pt idx="1593">
                  <c:v>115.76000977000001</c:v>
                </c:pt>
                <c:pt idx="1594">
                  <c:v>115.75</c:v>
                </c:pt>
                <c:pt idx="1595">
                  <c:v>115.73999022999999</c:v>
                </c:pt>
                <c:pt idx="1596">
                  <c:v>115.7299804700001</c:v>
                </c:pt>
                <c:pt idx="1597">
                  <c:v>115.72003173999997</c:v>
                </c:pt>
                <c:pt idx="1598">
                  <c:v>115.71002197999996</c:v>
                </c:pt>
                <c:pt idx="1599">
                  <c:v>115.69995117999997</c:v>
                </c:pt>
                <c:pt idx="1600">
                  <c:v>115.69000243999994</c:v>
                </c:pt>
                <c:pt idx="1601">
                  <c:v>115.66998291000004</c:v>
                </c:pt>
                <c:pt idx="1602">
                  <c:v>115.66003418000003</c:v>
                </c:pt>
                <c:pt idx="1603">
                  <c:v>115.65002442000002</c:v>
                </c:pt>
                <c:pt idx="1604">
                  <c:v>115.64001464</c:v>
                </c:pt>
                <c:pt idx="1605">
                  <c:v>115.62994384000001</c:v>
                </c:pt>
                <c:pt idx="1606">
                  <c:v>115.61999512</c:v>
                </c:pt>
                <c:pt idx="1607">
                  <c:v>115.60998534999999</c:v>
                </c:pt>
                <c:pt idx="1608">
                  <c:v>115.60003661999997</c:v>
                </c:pt>
                <c:pt idx="1609">
                  <c:v>115.59002684999996</c:v>
                </c:pt>
                <c:pt idx="1610">
                  <c:v>115.57995604999996</c:v>
                </c:pt>
                <c:pt idx="1611">
                  <c:v>115.58001708999996</c:v>
                </c:pt>
                <c:pt idx="1612">
                  <c:v>115.57000731999995</c:v>
                </c:pt>
                <c:pt idx="1613">
                  <c:v>115.55999756000006</c:v>
                </c:pt>
                <c:pt idx="1614">
                  <c:v>115.56005860000005</c:v>
                </c:pt>
                <c:pt idx="1615">
                  <c:v>115.54998780000005</c:v>
                </c:pt>
                <c:pt idx="1616">
                  <c:v>115.53997802000004</c:v>
                </c:pt>
                <c:pt idx="1617">
                  <c:v>115.52996826000003</c:v>
                </c:pt>
                <c:pt idx="1618">
                  <c:v>115.5200195299999</c:v>
                </c:pt>
                <c:pt idx="1619">
                  <c:v>115.51000977000001</c:v>
                </c:pt>
                <c:pt idx="1620">
                  <c:v>115.45996094000009</c:v>
                </c:pt>
                <c:pt idx="1621">
                  <c:v>115.50000001000001</c:v>
                </c:pt>
                <c:pt idx="1622">
                  <c:v>115.53002928000001</c:v>
                </c:pt>
                <c:pt idx="1623">
                  <c:v>115.44995118999998</c:v>
                </c:pt>
                <c:pt idx="1624">
                  <c:v>115.48004148999996</c:v>
                </c:pt>
                <c:pt idx="1625">
                  <c:v>115.52001951999989</c:v>
                </c:pt>
                <c:pt idx="1626">
                  <c:v>115.45001219000005</c:v>
                </c:pt>
                <c:pt idx="1627">
                  <c:v>115.48004149999997</c:v>
                </c:pt>
                <c:pt idx="1628">
                  <c:v>115.41003417000002</c:v>
                </c:pt>
                <c:pt idx="1629">
                  <c:v>115.45001219999995</c:v>
                </c:pt>
                <c:pt idx="1630">
                  <c:v>115.47998046999999</c:v>
                </c:pt>
                <c:pt idx="1631">
                  <c:v>115.4000244099999</c:v>
                </c:pt>
                <c:pt idx="1632">
                  <c:v>115.44000243999994</c:v>
                </c:pt>
                <c:pt idx="1633">
                  <c:v>115.4699707100001</c:v>
                </c:pt>
                <c:pt idx="1634">
                  <c:v>115.40002441000001</c:v>
                </c:pt>
                <c:pt idx="1635">
                  <c:v>115.44000245000007</c:v>
                </c:pt>
                <c:pt idx="1636">
                  <c:v>115.46997071999999</c:v>
                </c:pt>
                <c:pt idx="1637">
                  <c:v>115.39996339000004</c:v>
                </c:pt>
                <c:pt idx="1638">
                  <c:v>115.44000245999996</c:v>
                </c:pt>
                <c:pt idx="1639">
                  <c:v>115.36999512</c:v>
                </c:pt>
                <c:pt idx="1640">
                  <c:v>115.39996339000004</c:v>
                </c:pt>
                <c:pt idx="1641">
                  <c:v>115.43005370000003</c:v>
                </c:pt>
                <c:pt idx="1642">
                  <c:v>115.35998537</c:v>
                </c:pt>
                <c:pt idx="1643">
                  <c:v>115.40002440000001</c:v>
                </c:pt>
                <c:pt idx="1644">
                  <c:v>115.42999266999993</c:v>
                </c:pt>
                <c:pt idx="1645">
                  <c:v>115.36999509999998</c:v>
                </c:pt>
                <c:pt idx="1646">
                  <c:v>115.4000244099999</c:v>
                </c:pt>
                <c:pt idx="1647">
                  <c:v>115.33001708000006</c:v>
                </c:pt>
                <c:pt idx="1648">
                  <c:v>115.35998533999998</c:v>
                </c:pt>
                <c:pt idx="1649">
                  <c:v>115.40002441000001</c:v>
                </c:pt>
                <c:pt idx="1650">
                  <c:v>115.33001707999995</c:v>
                </c:pt>
                <c:pt idx="1651">
                  <c:v>115.36999512</c:v>
                </c:pt>
                <c:pt idx="1652">
                  <c:v>115.40002439</c:v>
                </c:pt>
                <c:pt idx="1653">
                  <c:v>115.34002685999997</c:v>
                </c:pt>
                <c:pt idx="1654">
                  <c:v>115.37005611999996</c:v>
                </c:pt>
                <c:pt idx="1655">
                  <c:v>115.40997316000016</c:v>
                </c:pt>
                <c:pt idx="1656">
                  <c:v>115.34002683000006</c:v>
                </c:pt>
                <c:pt idx="1657">
                  <c:v>115.36999513000012</c:v>
                </c:pt>
                <c:pt idx="1658">
                  <c:v>115.4100341699999</c:v>
                </c:pt>
                <c:pt idx="1659">
                  <c:v>115.34997560000011</c:v>
                </c:pt>
                <c:pt idx="1660">
                  <c:v>115.38000486999988</c:v>
                </c:pt>
                <c:pt idx="1661">
                  <c:v>115.41992189999996</c:v>
                </c:pt>
                <c:pt idx="1662">
                  <c:v>115.35003660999985</c:v>
                </c:pt>
                <c:pt idx="1663">
                  <c:v>115.38995363999993</c:v>
                </c:pt>
                <c:pt idx="1664">
                  <c:v>115.33001707999995</c:v>
                </c:pt>
                <c:pt idx="1665">
                  <c:v>115.35992434000002</c:v>
                </c:pt>
                <c:pt idx="1666">
                  <c:v>115.39001465000001</c:v>
                </c:pt>
                <c:pt idx="1667">
                  <c:v>115.32995607999999</c:v>
                </c:pt>
                <c:pt idx="1668">
                  <c:v>115.36999512</c:v>
                </c:pt>
                <c:pt idx="1669">
                  <c:v>115.40002439</c:v>
                </c:pt>
                <c:pt idx="1670">
                  <c:v>115.34002685999997</c:v>
                </c:pt>
                <c:pt idx="1671">
                  <c:v>115.38006588999997</c:v>
                </c:pt>
                <c:pt idx="1672">
                  <c:v>115.41998292000005</c:v>
                </c:pt>
                <c:pt idx="1673">
                  <c:v>115.35003659000006</c:v>
                </c:pt>
                <c:pt idx="1674">
                  <c:v>115.38000490000013</c:v>
                </c:pt>
                <c:pt idx="1675">
                  <c:v>115.42004392999991</c:v>
                </c:pt>
                <c:pt idx="1676">
                  <c:v>115.35998537000012</c:v>
                </c:pt>
                <c:pt idx="1677">
                  <c:v>115.40002439999989</c:v>
                </c:pt>
                <c:pt idx="1678">
                  <c:v>115.42993166999997</c:v>
                </c:pt>
                <c:pt idx="1679">
                  <c:v>115.36999509999987</c:v>
                </c:pt>
                <c:pt idx="1680">
                  <c:v>115.40997316999994</c:v>
                </c:pt>
                <c:pt idx="1681">
                  <c:v>115.35003660999985</c:v>
                </c:pt>
                <c:pt idx="1682">
                  <c:v>115.37994388000004</c:v>
                </c:pt>
                <c:pt idx="1683">
                  <c:v>115.41998291000004</c:v>
                </c:pt>
                <c:pt idx="1684">
                  <c:v>115.45007321000003</c:v>
                </c:pt>
                <c:pt idx="1685">
                  <c:v>115.39001465000001</c:v>
                </c:pt>
                <c:pt idx="1686">
                  <c:v>115.43005368000001</c:v>
                </c:pt>
                <c:pt idx="1687">
                  <c:v>115.36999512</c:v>
                </c:pt>
                <c:pt idx="1688">
                  <c:v>115.41003415</c:v>
                </c:pt>
                <c:pt idx="1689">
                  <c:v>115.44995119000009</c:v>
                </c:pt>
                <c:pt idx="1690">
                  <c:v>115.39007565999998</c:v>
                </c:pt>
                <c:pt idx="1691">
                  <c:v>115.41998292000005</c:v>
                </c:pt>
                <c:pt idx="1692">
                  <c:v>115.46002195999995</c:v>
                </c:pt>
                <c:pt idx="1693">
                  <c:v>115.39996339000015</c:v>
                </c:pt>
                <c:pt idx="1694">
                  <c:v>115.44000242999994</c:v>
                </c:pt>
                <c:pt idx="1695">
                  <c:v>115.46997073</c:v>
                </c:pt>
                <c:pt idx="1696">
                  <c:v>115.4100341699999</c:v>
                </c:pt>
                <c:pt idx="1697">
                  <c:v>115.44995119999999</c:v>
                </c:pt>
                <c:pt idx="1698">
                  <c:v>115.48999022999999</c:v>
                </c:pt>
                <c:pt idx="1699">
                  <c:v>115.42993166999997</c:v>
                </c:pt>
                <c:pt idx="1700">
                  <c:v>115.46997069999998</c:v>
                </c:pt>
                <c:pt idx="1701">
                  <c:v>115.51007076999997</c:v>
                </c:pt>
                <c:pt idx="1702">
                  <c:v>115.45001220999995</c:v>
                </c:pt>
                <c:pt idx="1703">
                  <c:v>115.49005123999996</c:v>
                </c:pt>
                <c:pt idx="1704">
                  <c:v>115.52996828000016</c:v>
                </c:pt>
                <c:pt idx="1705">
                  <c:v>115.47003171000006</c:v>
                </c:pt>
                <c:pt idx="1706">
                  <c:v>115.50994874000014</c:v>
                </c:pt>
                <c:pt idx="1707">
                  <c:v>115.5400390499999</c:v>
                </c:pt>
                <c:pt idx="1708">
                  <c:v>115.47998048000011</c:v>
                </c:pt>
                <c:pt idx="1709">
                  <c:v>115.52001951999989</c:v>
                </c:pt>
                <c:pt idx="1710">
                  <c:v>115.55993654999997</c:v>
                </c:pt>
                <c:pt idx="1711">
                  <c:v>115.51000974999988</c:v>
                </c:pt>
                <c:pt idx="1712">
                  <c:v>115.54992678999997</c:v>
                </c:pt>
                <c:pt idx="1713">
                  <c:v>115.59002685999997</c:v>
                </c:pt>
                <c:pt idx="1714">
                  <c:v>115.52996828999994</c:v>
                </c:pt>
                <c:pt idx="1715">
                  <c:v>115.57000731999995</c:v>
                </c:pt>
                <c:pt idx="1716">
                  <c:v>115.61004636000007</c:v>
                </c:pt>
                <c:pt idx="1717">
                  <c:v>115.54998779000005</c:v>
                </c:pt>
                <c:pt idx="1718">
                  <c:v>115.59002683000006</c:v>
                </c:pt>
                <c:pt idx="1719">
                  <c:v>115.63000490000013</c:v>
                </c:pt>
                <c:pt idx="1720">
                  <c:v>115.57006833000003</c:v>
                </c:pt>
                <c:pt idx="1721">
                  <c:v>115.60998537000012</c:v>
                </c:pt>
                <c:pt idx="1722">
                  <c:v>115.65002439999989</c:v>
                </c:pt>
                <c:pt idx="1723">
                  <c:v>115.59997560000011</c:v>
                </c:pt>
                <c:pt idx="1724">
                  <c:v>115.63000486999988</c:v>
                </c:pt>
                <c:pt idx="1725">
                  <c:v>115.66992189999996</c:v>
                </c:pt>
                <c:pt idx="1726">
                  <c:v>115.71002196999996</c:v>
                </c:pt>
                <c:pt idx="1727">
                  <c:v>115.65997316999994</c:v>
                </c:pt>
                <c:pt idx="1728">
                  <c:v>115.70001220999995</c:v>
                </c:pt>
                <c:pt idx="1729">
                  <c:v>115.74005123999996</c:v>
                </c:pt>
                <c:pt idx="1730">
                  <c:v>115.67999268000005</c:v>
                </c:pt>
                <c:pt idx="1731">
                  <c:v>115.72003171000006</c:v>
                </c:pt>
                <c:pt idx="1732">
                  <c:v>115.76995851000015</c:v>
                </c:pt>
                <c:pt idx="1733">
                  <c:v>115.70007321000003</c:v>
                </c:pt>
                <c:pt idx="1734">
                  <c:v>115.73999025000012</c:v>
                </c:pt>
                <c:pt idx="1735">
                  <c:v>115.7900390499999</c:v>
                </c:pt>
                <c:pt idx="1736">
                  <c:v>115.72998048000011</c:v>
                </c:pt>
                <c:pt idx="1737">
                  <c:v>115.77001951999989</c:v>
                </c:pt>
                <c:pt idx="1738">
                  <c:v>115.80993654999997</c:v>
                </c:pt>
                <c:pt idx="1739">
                  <c:v>115.74999998999988</c:v>
                </c:pt>
                <c:pt idx="1740">
                  <c:v>115.79992678999997</c:v>
                </c:pt>
                <c:pt idx="1741">
                  <c:v>115.83001708999996</c:v>
                </c:pt>
                <c:pt idx="1742">
                  <c:v>115.76995851999993</c:v>
                </c:pt>
                <c:pt idx="1743">
                  <c:v>115.82000731999995</c:v>
                </c:pt>
                <c:pt idx="1744">
                  <c:v>115.86004636000007</c:v>
                </c:pt>
                <c:pt idx="1745">
                  <c:v>115.79998779000005</c:v>
                </c:pt>
                <c:pt idx="1746">
                  <c:v>115.84002683000006</c:v>
                </c:pt>
                <c:pt idx="1747">
                  <c:v>115.88995363000015</c:v>
                </c:pt>
                <c:pt idx="1748">
                  <c:v>115.93005369999992</c:v>
                </c:pt>
                <c:pt idx="1749">
                  <c:v>115.86999513000012</c:v>
                </c:pt>
                <c:pt idx="1750">
                  <c:v>115.9100341699999</c:v>
                </c:pt>
                <c:pt idx="1751">
                  <c:v>115.94995119999999</c:v>
                </c:pt>
                <c:pt idx="1752">
                  <c:v>115.89001462999988</c:v>
                </c:pt>
                <c:pt idx="1753">
                  <c:v>115.93994142999998</c:v>
                </c:pt>
                <c:pt idx="1754">
                  <c:v>115.97998046999999</c:v>
                </c:pt>
                <c:pt idx="1755">
                  <c:v>115.91992189999996</c:v>
                </c:pt>
                <c:pt idx="1756">
                  <c:v>115.96002196999996</c:v>
                </c:pt>
                <c:pt idx="1757">
                  <c:v>116.01007076999997</c:v>
                </c:pt>
                <c:pt idx="1758">
                  <c:v>116.03997804000005</c:v>
                </c:pt>
                <c:pt idx="1759">
                  <c:v>115.99005123999996</c:v>
                </c:pt>
                <c:pt idx="1760">
                  <c:v>116.02996828000016</c:v>
                </c:pt>
                <c:pt idx="1761">
                  <c:v>116.07000730999994</c:v>
                </c:pt>
                <c:pt idx="1762">
                  <c:v>116.00994874000014</c:v>
                </c:pt>
                <c:pt idx="1763">
                  <c:v>116.05999753999993</c:v>
                </c:pt>
                <c:pt idx="1764">
                  <c:v>116.09997561</c:v>
                </c:pt>
                <c:pt idx="1765">
                  <c:v>116.0400390499999</c:v>
                </c:pt>
                <c:pt idx="1766">
                  <c:v>116.08996585</c:v>
                </c:pt>
                <c:pt idx="1767">
                  <c:v>116.11999512</c:v>
                </c:pt>
                <c:pt idx="1768">
                  <c:v>116.05993654999997</c:v>
                </c:pt>
                <c:pt idx="1769">
                  <c:v>116.10998534999999</c:v>
                </c:pt>
                <c:pt idx="1770">
                  <c:v>116.15002439</c:v>
                </c:pt>
                <c:pt idx="1771">
                  <c:v>116.19000246000007</c:v>
                </c:pt>
                <c:pt idx="1772">
                  <c:v>116.10003660000007</c:v>
                </c:pt>
                <c:pt idx="1773">
                  <c:v>116.1999512000001</c:v>
                </c:pt>
                <c:pt idx="1774">
                  <c:v>116.20001219999995</c:v>
                </c:pt>
                <c:pt idx="1775">
                  <c:v>116.1999512000001</c:v>
                </c:pt>
                <c:pt idx="1776">
                  <c:v>116.20001219999995</c:v>
                </c:pt>
                <c:pt idx="1777">
                  <c:v>116.19995119999999</c:v>
                </c:pt>
                <c:pt idx="1778">
                  <c:v>116.20001219999995</c:v>
                </c:pt>
                <c:pt idx="1779">
                  <c:v>116.19995119999999</c:v>
                </c:pt>
                <c:pt idx="1780">
                  <c:v>116.29998780000005</c:v>
                </c:pt>
                <c:pt idx="1781">
                  <c:v>116.30004880000001</c:v>
                </c:pt>
                <c:pt idx="1782">
                  <c:v>116.29998780000005</c:v>
                </c:pt>
                <c:pt idx="1783">
                  <c:v>116.30004880000001</c:v>
                </c:pt>
                <c:pt idx="1784">
                  <c:v>116.29998780000005</c:v>
                </c:pt>
                <c:pt idx="1785">
                  <c:v>116.30004880000001</c:v>
                </c:pt>
                <c:pt idx="1786">
                  <c:v>116.29998780000005</c:v>
                </c:pt>
                <c:pt idx="1787">
                  <c:v>116.40002439999989</c:v>
                </c:pt>
                <c:pt idx="1788">
                  <c:v>116.39996339999993</c:v>
                </c:pt>
                <c:pt idx="1789">
                  <c:v>116.40002439999989</c:v>
                </c:pt>
                <c:pt idx="1790">
                  <c:v>116.39996339999993</c:v>
                </c:pt>
                <c:pt idx="1791">
                  <c:v>116.40002440000001</c:v>
                </c:pt>
                <c:pt idx="1792">
                  <c:v>116.39996339999993</c:v>
                </c:pt>
                <c:pt idx="1793">
                  <c:v>116.40002440000001</c:v>
                </c:pt>
                <c:pt idx="1794">
                  <c:v>116.50006099999996</c:v>
                </c:pt>
                <c:pt idx="1795">
                  <c:v>116.50000000000011</c:v>
                </c:pt>
                <c:pt idx="1796">
                  <c:v>116.50006099999996</c:v>
                </c:pt>
                <c:pt idx="1797">
                  <c:v>116.50000000000011</c:v>
                </c:pt>
                <c:pt idx="1798">
                  <c:v>116.49999999999989</c:v>
                </c:pt>
                <c:pt idx="1799">
                  <c:v>116.50000000000011</c:v>
                </c:pt>
                <c:pt idx="1800">
                  <c:v>116.49999999999989</c:v>
                </c:pt>
                <c:pt idx="1801">
                  <c:v>116.59997559999999</c:v>
                </c:pt>
                <c:pt idx="1802">
                  <c:v>116.59997559999999</c:v>
                </c:pt>
                <c:pt idx="1803">
                  <c:v>116.59997559999988</c:v>
                </c:pt>
                <c:pt idx="1804">
                  <c:v>116.59997560000011</c:v>
                </c:pt>
                <c:pt idx="1805">
                  <c:v>116.60009760000003</c:v>
                </c:pt>
                <c:pt idx="1806">
                  <c:v>116.59997560000011</c:v>
                </c:pt>
                <c:pt idx="1807">
                  <c:v>116.60009760000003</c:v>
                </c:pt>
                <c:pt idx="1808">
                  <c:v>116.69995120000021</c:v>
                </c:pt>
                <c:pt idx="1809">
                  <c:v>116.70007319999991</c:v>
                </c:pt>
                <c:pt idx="1810">
                  <c:v>116.69995120000021</c:v>
                </c:pt>
                <c:pt idx="1811">
                  <c:v>116.70007319999991</c:v>
                </c:pt>
                <c:pt idx="1812">
                  <c:v>116.69995119999999</c:v>
                </c:pt>
                <c:pt idx="1813">
                  <c:v>116.70007319999991</c:v>
                </c:pt>
                <c:pt idx="1814">
                  <c:v>116.69995119999999</c:v>
                </c:pt>
                <c:pt idx="1815">
                  <c:v>116.80004880000001</c:v>
                </c:pt>
                <c:pt idx="1816">
                  <c:v>116.80004880000001</c:v>
                </c:pt>
                <c:pt idx="1817">
                  <c:v>116.80004880000001</c:v>
                </c:pt>
                <c:pt idx="1818">
                  <c:v>116.80004880000001</c:v>
                </c:pt>
                <c:pt idx="1819">
                  <c:v>116.79992680000009</c:v>
                </c:pt>
                <c:pt idx="1820">
                  <c:v>116.90002439999989</c:v>
                </c:pt>
                <c:pt idx="1821">
                  <c:v>116.79992680000009</c:v>
                </c:pt>
                <c:pt idx="1822">
                  <c:v>116.90002439999989</c:v>
                </c:pt>
                <c:pt idx="1823">
                  <c:v>116.89990239999997</c:v>
                </c:pt>
                <c:pt idx="1824">
                  <c:v>116.80004879999979</c:v>
                </c:pt>
                <c:pt idx="1825">
                  <c:v>116.89990239999997</c:v>
                </c:pt>
                <c:pt idx="1826">
                  <c:v>116.90002439999989</c:v>
                </c:pt>
                <c:pt idx="1827">
                  <c:v>117</c:v>
                </c:pt>
                <c:pt idx="1828">
                  <c:v>116.90002439999989</c:v>
                </c:pt>
                <c:pt idx="1829">
                  <c:v>117</c:v>
                </c:pt>
                <c:pt idx="1830">
                  <c:v>117</c:v>
                </c:pt>
                <c:pt idx="1831">
                  <c:v>117</c:v>
                </c:pt>
                <c:pt idx="1832">
                  <c:v>117</c:v>
                </c:pt>
                <c:pt idx="1833">
                  <c:v>117</c:v>
                </c:pt>
                <c:pt idx="1834">
                  <c:v>117.09997559999988</c:v>
                </c:pt>
                <c:pt idx="1835">
                  <c:v>117.09997560000011</c:v>
                </c:pt>
                <c:pt idx="1836">
                  <c:v>117</c:v>
                </c:pt>
                <c:pt idx="1837">
                  <c:v>117.09997560000011</c:v>
                </c:pt>
                <c:pt idx="1838">
                  <c:v>117.10009760000003</c:v>
                </c:pt>
                <c:pt idx="1839">
                  <c:v>117.09997560000011</c:v>
                </c:pt>
                <c:pt idx="1840">
                  <c:v>117.10009760000003</c:v>
                </c:pt>
                <c:pt idx="1841">
                  <c:v>117.19995120000021</c:v>
                </c:pt>
                <c:pt idx="1842">
                  <c:v>117.20007319999991</c:v>
                </c:pt>
                <c:pt idx="1843">
                  <c:v>117.09997560000011</c:v>
                </c:pt>
                <c:pt idx="1844">
                  <c:v>117.20007319999991</c:v>
                </c:pt>
                <c:pt idx="1845">
                  <c:v>117.19995119999999</c:v>
                </c:pt>
                <c:pt idx="1846">
                  <c:v>117.30004880000001</c:v>
                </c:pt>
                <c:pt idx="1847">
                  <c:v>117.19995119999999</c:v>
                </c:pt>
                <c:pt idx="1848">
                  <c:v>117.19995119999999</c:v>
                </c:pt>
                <c:pt idx="1849">
                  <c:v>117.30004880000001</c:v>
                </c:pt>
                <c:pt idx="1850">
                  <c:v>117.19995119999999</c:v>
                </c:pt>
                <c:pt idx="1851">
                  <c:v>117.30004880000001</c:v>
                </c:pt>
                <c:pt idx="1852">
                  <c:v>117.29992680000009</c:v>
                </c:pt>
                <c:pt idx="1853">
                  <c:v>117.40002439999989</c:v>
                </c:pt>
                <c:pt idx="1854">
                  <c:v>117.39990239999997</c:v>
                </c:pt>
                <c:pt idx="1855">
                  <c:v>117.30004879999979</c:v>
                </c:pt>
                <c:pt idx="1856">
                  <c:v>117.39990239999997</c:v>
                </c:pt>
                <c:pt idx="1857">
                  <c:v>117.40002439999989</c:v>
                </c:pt>
                <c:pt idx="1858">
                  <c:v>117.39990239999997</c:v>
                </c:pt>
                <c:pt idx="1859">
                  <c:v>117.40002439999989</c:v>
                </c:pt>
                <c:pt idx="1860">
                  <c:v>117.40002440000012</c:v>
                </c:pt>
                <c:pt idx="1861">
                  <c:v>117.5</c:v>
                </c:pt>
                <c:pt idx="1862">
                  <c:v>117.40002440000012</c:v>
                </c:pt>
                <c:pt idx="1863">
                  <c:v>117.5</c:v>
                </c:pt>
                <c:pt idx="1864">
                  <c:v>117.5</c:v>
                </c:pt>
                <c:pt idx="1865">
                  <c:v>117.59997559999988</c:v>
                </c:pt>
                <c:pt idx="1866">
                  <c:v>117.5</c:v>
                </c:pt>
                <c:pt idx="1867">
                  <c:v>117.5</c:v>
                </c:pt>
                <c:pt idx="1868">
                  <c:v>117.59997560000011</c:v>
                </c:pt>
                <c:pt idx="1869">
                  <c:v>117.60009760000003</c:v>
                </c:pt>
                <c:pt idx="1870">
                  <c:v>117.59997560000011</c:v>
                </c:pt>
                <c:pt idx="1871">
                  <c:v>117.60009760000003</c:v>
                </c:pt>
                <c:pt idx="1872">
                  <c:v>117.59997560000011</c:v>
                </c:pt>
                <c:pt idx="1873">
                  <c:v>117.70007319999991</c:v>
                </c:pt>
                <c:pt idx="1874">
                  <c:v>117.59997560000011</c:v>
                </c:pt>
                <c:pt idx="1875">
                  <c:v>117.70007319999991</c:v>
                </c:pt>
                <c:pt idx="1876">
                  <c:v>117.69995119999999</c:v>
                </c:pt>
                <c:pt idx="1877">
                  <c:v>117.80004880000001</c:v>
                </c:pt>
                <c:pt idx="1878">
                  <c:v>117.69995119999999</c:v>
                </c:pt>
                <c:pt idx="1879">
                  <c:v>117.69995119999999</c:v>
                </c:pt>
                <c:pt idx="1880">
                  <c:v>117.80004880000001</c:v>
                </c:pt>
                <c:pt idx="1881">
                  <c:v>117.79992680000009</c:v>
                </c:pt>
                <c:pt idx="1882">
                  <c:v>117.80004880000001</c:v>
                </c:pt>
                <c:pt idx="1883">
                  <c:v>117.79992680000009</c:v>
                </c:pt>
                <c:pt idx="1884">
                  <c:v>117.80004879999979</c:v>
                </c:pt>
                <c:pt idx="1885">
                  <c:v>117.89990239999997</c:v>
                </c:pt>
                <c:pt idx="1886">
                  <c:v>117.90002439999989</c:v>
                </c:pt>
                <c:pt idx="1887">
                  <c:v>117.89990239999997</c:v>
                </c:pt>
                <c:pt idx="1888">
                  <c:v>117.90002439999989</c:v>
                </c:pt>
                <c:pt idx="1889">
                  <c:v>117.90002440000012</c:v>
                </c:pt>
                <c:pt idx="1890">
                  <c:v>118</c:v>
                </c:pt>
                <c:pt idx="1891">
                  <c:v>117.90002440000012</c:v>
                </c:pt>
                <c:pt idx="1892">
                  <c:v>118</c:v>
                </c:pt>
                <c:pt idx="1893">
                  <c:v>118</c:v>
                </c:pt>
                <c:pt idx="1894">
                  <c:v>118.09997559999988</c:v>
                </c:pt>
                <c:pt idx="1895">
                  <c:v>118</c:v>
                </c:pt>
                <c:pt idx="1896">
                  <c:v>118</c:v>
                </c:pt>
                <c:pt idx="1897">
                  <c:v>118.09997560000011</c:v>
                </c:pt>
                <c:pt idx="1898">
                  <c:v>118.10009760000003</c:v>
                </c:pt>
                <c:pt idx="1899">
                  <c:v>118.09997560000011</c:v>
                </c:pt>
                <c:pt idx="1900">
                  <c:v>118.10009760000003</c:v>
                </c:pt>
                <c:pt idx="1901">
                  <c:v>118.09997560000011</c:v>
                </c:pt>
                <c:pt idx="1902">
                  <c:v>118.20007319999991</c:v>
                </c:pt>
                <c:pt idx="1903">
                  <c:v>118.09997560000011</c:v>
                </c:pt>
                <c:pt idx="1904">
                  <c:v>118.20007319999991</c:v>
                </c:pt>
                <c:pt idx="1905">
                  <c:v>118.19995119999999</c:v>
                </c:pt>
                <c:pt idx="1906">
                  <c:v>118.19995119999999</c:v>
                </c:pt>
                <c:pt idx="1907">
                  <c:v>118.19995119999999</c:v>
                </c:pt>
                <c:pt idx="1908">
                  <c:v>118.19995119999999</c:v>
                </c:pt>
                <c:pt idx="1909">
                  <c:v>118.30004880000001</c:v>
                </c:pt>
                <c:pt idx="1910">
                  <c:v>118.29992680000009</c:v>
                </c:pt>
                <c:pt idx="1911">
                  <c:v>118.30004879999979</c:v>
                </c:pt>
                <c:pt idx="1912">
                  <c:v>118.29992680000009</c:v>
                </c:pt>
                <c:pt idx="1913">
                  <c:v>118.30004879999979</c:v>
                </c:pt>
                <c:pt idx="1914">
                  <c:v>118.39990239999997</c:v>
                </c:pt>
                <c:pt idx="1915">
                  <c:v>118.40002439999989</c:v>
                </c:pt>
                <c:pt idx="1916">
                  <c:v>118.29992680000009</c:v>
                </c:pt>
                <c:pt idx="1917">
                  <c:v>118.40002439999989</c:v>
                </c:pt>
                <c:pt idx="1918">
                  <c:v>118.40002440000012</c:v>
                </c:pt>
                <c:pt idx="1919">
                  <c:v>118.5</c:v>
                </c:pt>
                <c:pt idx="1920">
                  <c:v>118.5</c:v>
                </c:pt>
                <c:pt idx="1921">
                  <c:v>118.40002440000012</c:v>
                </c:pt>
                <c:pt idx="1922">
                  <c:v>118.5</c:v>
                </c:pt>
                <c:pt idx="1923">
                  <c:v>118.5</c:v>
                </c:pt>
                <c:pt idx="1924">
                  <c:v>118.59997560000011</c:v>
                </c:pt>
                <c:pt idx="1925">
                  <c:v>118.5</c:v>
                </c:pt>
                <c:pt idx="1926">
                  <c:v>118.5</c:v>
                </c:pt>
                <c:pt idx="1927">
                  <c:v>118.60009760000003</c:v>
                </c:pt>
                <c:pt idx="1928">
                  <c:v>118.59997560000011</c:v>
                </c:pt>
                <c:pt idx="1929">
                  <c:v>118.5</c:v>
                </c:pt>
                <c:pt idx="1930">
                  <c:v>118.59997560000011</c:v>
                </c:pt>
                <c:pt idx="1931">
                  <c:v>118.59997559999988</c:v>
                </c:pt>
                <c:pt idx="1932">
                  <c:v>118.69995119999999</c:v>
                </c:pt>
                <c:pt idx="1933">
                  <c:v>118.69995119999999</c:v>
                </c:pt>
                <c:pt idx="1934">
                  <c:v>118.59997559999988</c:v>
                </c:pt>
                <c:pt idx="1935">
                  <c:v>118.69995119999999</c:v>
                </c:pt>
                <c:pt idx="1936">
                  <c:v>118.70007319999991</c:v>
                </c:pt>
                <c:pt idx="1937">
                  <c:v>118.79992680000009</c:v>
                </c:pt>
                <c:pt idx="1938">
                  <c:v>118.70007319999991</c:v>
                </c:pt>
                <c:pt idx="1939">
                  <c:v>118.69995120000021</c:v>
                </c:pt>
                <c:pt idx="1940">
                  <c:v>118.80004879999979</c:v>
                </c:pt>
                <c:pt idx="1941">
                  <c:v>118.79992680000009</c:v>
                </c:pt>
                <c:pt idx="1942">
                  <c:v>118.90002439999989</c:v>
                </c:pt>
                <c:pt idx="1943">
                  <c:v>118.79992680000009</c:v>
                </c:pt>
                <c:pt idx="1944">
                  <c:v>118.80004880000001</c:v>
                </c:pt>
                <c:pt idx="1945">
                  <c:v>118.90002440000012</c:v>
                </c:pt>
                <c:pt idx="1946">
                  <c:v>118.90002440000012</c:v>
                </c:pt>
                <c:pt idx="1947">
                  <c:v>118.80004880000001</c:v>
                </c:pt>
                <c:pt idx="1948">
                  <c:v>118.90002440000012</c:v>
                </c:pt>
                <c:pt idx="1949">
                  <c:v>118.90002439999989</c:v>
                </c:pt>
                <c:pt idx="1950">
                  <c:v>119</c:v>
                </c:pt>
                <c:pt idx="1951">
                  <c:v>119</c:v>
                </c:pt>
                <c:pt idx="1952">
                  <c:v>118.89990239999997</c:v>
                </c:pt>
                <c:pt idx="1953">
                  <c:v>119</c:v>
                </c:pt>
                <c:pt idx="1954">
                  <c:v>119</c:v>
                </c:pt>
                <c:pt idx="1955">
                  <c:v>119</c:v>
                </c:pt>
                <c:pt idx="1956">
                  <c:v>119.09997559999988</c:v>
                </c:pt>
                <c:pt idx="1957">
                  <c:v>119</c:v>
                </c:pt>
                <c:pt idx="1958">
                  <c:v>119.09997559999988</c:v>
                </c:pt>
                <c:pt idx="1959">
                  <c:v>119.09997559999988</c:v>
                </c:pt>
                <c:pt idx="1960">
                  <c:v>119.09997560000011</c:v>
                </c:pt>
                <c:pt idx="1961">
                  <c:v>119.09997559999988</c:v>
                </c:pt>
                <c:pt idx="1962">
                  <c:v>119.09997560000011</c:v>
                </c:pt>
                <c:pt idx="1963">
                  <c:v>119.10009760000003</c:v>
                </c:pt>
                <c:pt idx="1964">
                  <c:v>119.19995120000021</c:v>
                </c:pt>
                <c:pt idx="1965">
                  <c:v>119.20007319999991</c:v>
                </c:pt>
                <c:pt idx="1966">
                  <c:v>119.19995120000021</c:v>
                </c:pt>
                <c:pt idx="1967">
                  <c:v>119.20007319999991</c:v>
                </c:pt>
                <c:pt idx="1968">
                  <c:v>119.19995119999999</c:v>
                </c:pt>
                <c:pt idx="1969">
                  <c:v>119.30004880000001</c:v>
                </c:pt>
                <c:pt idx="1970">
                  <c:v>119.30004880000001</c:v>
                </c:pt>
                <c:pt idx="1971">
                  <c:v>119.19995119999999</c:v>
                </c:pt>
                <c:pt idx="1972">
                  <c:v>119.30004880000001</c:v>
                </c:pt>
                <c:pt idx="1973">
                  <c:v>119.29992680000009</c:v>
                </c:pt>
                <c:pt idx="1974">
                  <c:v>119.40002439999989</c:v>
                </c:pt>
                <c:pt idx="1975">
                  <c:v>119.39990239999997</c:v>
                </c:pt>
                <c:pt idx="1976">
                  <c:v>119.30004879999979</c:v>
                </c:pt>
                <c:pt idx="1977">
                  <c:v>119.39990239999997</c:v>
                </c:pt>
                <c:pt idx="1978">
                  <c:v>119.40002439999989</c:v>
                </c:pt>
                <c:pt idx="1979">
                  <c:v>119.40002440000012</c:v>
                </c:pt>
                <c:pt idx="1980">
                  <c:v>119.5</c:v>
                </c:pt>
                <c:pt idx="1981">
                  <c:v>119.40002440000012</c:v>
                </c:pt>
                <c:pt idx="1982">
                  <c:v>119.40002440000012</c:v>
                </c:pt>
                <c:pt idx="1983">
                  <c:v>119.5</c:v>
                </c:pt>
                <c:pt idx="1984">
                  <c:v>119.5</c:v>
                </c:pt>
                <c:pt idx="1985">
                  <c:v>119.59997560000011</c:v>
                </c:pt>
                <c:pt idx="1986">
                  <c:v>119.5</c:v>
                </c:pt>
                <c:pt idx="1987">
                  <c:v>119.5</c:v>
                </c:pt>
                <c:pt idx="1988">
                  <c:v>119.60009760000003</c:v>
                </c:pt>
                <c:pt idx="1989">
                  <c:v>119.59997560000011</c:v>
                </c:pt>
                <c:pt idx="1990">
                  <c:v>119.59997559999988</c:v>
                </c:pt>
                <c:pt idx="1991">
                  <c:v>119.59997560000011</c:v>
                </c:pt>
                <c:pt idx="1992">
                  <c:v>119.59997559999988</c:v>
                </c:pt>
                <c:pt idx="1993">
                  <c:v>119.59997559999988</c:v>
                </c:pt>
                <c:pt idx="1994">
                  <c:v>119.69995119999999</c:v>
                </c:pt>
                <c:pt idx="1995">
                  <c:v>119.59997559999988</c:v>
                </c:pt>
                <c:pt idx="1996">
                  <c:v>119.59997560000011</c:v>
                </c:pt>
                <c:pt idx="1997">
                  <c:v>119.70007319999991</c:v>
                </c:pt>
                <c:pt idx="1998">
                  <c:v>119.69995120000021</c:v>
                </c:pt>
                <c:pt idx="1999">
                  <c:v>119.70007319999991</c:v>
                </c:pt>
              </c:numCache>
            </c:numRef>
          </c:xVal>
          <c:yVal>
            <c:numRef>
              <c:f>Modified_THOR!$T$3:$T$2002</c:f>
              <c:numCache>
                <c:formatCode>0.00E+00</c:formatCode>
                <c:ptCount val="2000"/>
                <c:pt idx="0">
                  <c:v>-10.795000076000001</c:v>
                </c:pt>
                <c:pt idx="1">
                  <c:v>-10.795000076000001</c:v>
                </c:pt>
                <c:pt idx="2">
                  <c:v>-10.795000076000001</c:v>
                </c:pt>
                <c:pt idx="3">
                  <c:v>-10.795000076000001</c:v>
                </c:pt>
                <c:pt idx="4">
                  <c:v>-10.795000076000001</c:v>
                </c:pt>
                <c:pt idx="5">
                  <c:v>-10.795000076000001</c:v>
                </c:pt>
                <c:pt idx="6">
                  <c:v>-10.795000076000001</c:v>
                </c:pt>
                <c:pt idx="7">
                  <c:v>-10.795000076000001</c:v>
                </c:pt>
                <c:pt idx="8">
                  <c:v>-10.795000076000001</c:v>
                </c:pt>
                <c:pt idx="9">
                  <c:v>-10.795000076000001</c:v>
                </c:pt>
                <c:pt idx="10">
                  <c:v>-10.795000076000001</c:v>
                </c:pt>
                <c:pt idx="11">
                  <c:v>-10.795000076000001</c:v>
                </c:pt>
                <c:pt idx="12">
                  <c:v>-10.795000076000001</c:v>
                </c:pt>
                <c:pt idx="13">
                  <c:v>-10.795000076000001</c:v>
                </c:pt>
                <c:pt idx="14">
                  <c:v>-10.795000076000001</c:v>
                </c:pt>
                <c:pt idx="15">
                  <c:v>-10.795000076000001</c:v>
                </c:pt>
                <c:pt idx="16">
                  <c:v>-10.795000076000001</c:v>
                </c:pt>
                <c:pt idx="17">
                  <c:v>-10.795000076000001</c:v>
                </c:pt>
                <c:pt idx="18">
                  <c:v>-10.795000076000001</c:v>
                </c:pt>
                <c:pt idx="19">
                  <c:v>-10.795000076000001</c:v>
                </c:pt>
                <c:pt idx="20">
                  <c:v>-10.795000076000001</c:v>
                </c:pt>
                <c:pt idx="21">
                  <c:v>-10.795000076000001</c:v>
                </c:pt>
                <c:pt idx="22">
                  <c:v>-10.795000076000001</c:v>
                </c:pt>
                <c:pt idx="23">
                  <c:v>-10.795000076000001</c:v>
                </c:pt>
                <c:pt idx="24">
                  <c:v>-10.795000076000001</c:v>
                </c:pt>
                <c:pt idx="25">
                  <c:v>-10.795000076000001</c:v>
                </c:pt>
                <c:pt idx="26">
                  <c:v>-10.795000076000001</c:v>
                </c:pt>
                <c:pt idx="27">
                  <c:v>-10.795000076000001</c:v>
                </c:pt>
                <c:pt idx="28">
                  <c:v>-10.795000076000001</c:v>
                </c:pt>
                <c:pt idx="29">
                  <c:v>-10.795000076000001</c:v>
                </c:pt>
                <c:pt idx="30">
                  <c:v>-10.795000076000001</c:v>
                </c:pt>
                <c:pt idx="31">
                  <c:v>-10.795000076000001</c:v>
                </c:pt>
                <c:pt idx="32">
                  <c:v>-10.795000076000001</c:v>
                </c:pt>
                <c:pt idx="33">
                  <c:v>-10.795000076000001</c:v>
                </c:pt>
                <c:pt idx="34">
                  <c:v>-10.795000076000001</c:v>
                </c:pt>
                <c:pt idx="35">
                  <c:v>-10.795000076000001</c:v>
                </c:pt>
                <c:pt idx="36">
                  <c:v>-10.795000076000001</c:v>
                </c:pt>
                <c:pt idx="37">
                  <c:v>-10.795000076000001</c:v>
                </c:pt>
                <c:pt idx="38">
                  <c:v>-10.795000076000001</c:v>
                </c:pt>
                <c:pt idx="39">
                  <c:v>-10.795000076000001</c:v>
                </c:pt>
                <c:pt idx="40">
                  <c:v>-10.795000076000001</c:v>
                </c:pt>
                <c:pt idx="41">
                  <c:v>-10.795999526999999</c:v>
                </c:pt>
                <c:pt idx="42">
                  <c:v>-10.795999526999999</c:v>
                </c:pt>
                <c:pt idx="43">
                  <c:v>-10.795999526999999</c:v>
                </c:pt>
                <c:pt idx="44">
                  <c:v>-10.795999526999999</c:v>
                </c:pt>
                <c:pt idx="45">
                  <c:v>-10.795999526999999</c:v>
                </c:pt>
                <c:pt idx="46">
                  <c:v>-10.795999526999999</c:v>
                </c:pt>
                <c:pt idx="47">
                  <c:v>-10.795999526999999</c:v>
                </c:pt>
                <c:pt idx="48">
                  <c:v>-10.795999526999999</c:v>
                </c:pt>
                <c:pt idx="49">
                  <c:v>-10.795999526999999</c:v>
                </c:pt>
                <c:pt idx="50">
                  <c:v>-10.795999526999999</c:v>
                </c:pt>
                <c:pt idx="51">
                  <c:v>-10.795999526999999</c:v>
                </c:pt>
                <c:pt idx="52">
                  <c:v>-10.795999526999999</c:v>
                </c:pt>
                <c:pt idx="53">
                  <c:v>-10.795999526999999</c:v>
                </c:pt>
                <c:pt idx="54">
                  <c:v>-10.795999526999999</c:v>
                </c:pt>
                <c:pt idx="55">
                  <c:v>-10.795999526999999</c:v>
                </c:pt>
                <c:pt idx="56">
                  <c:v>-10.795999526999999</c:v>
                </c:pt>
                <c:pt idx="57">
                  <c:v>-10.795999526999999</c:v>
                </c:pt>
                <c:pt idx="58">
                  <c:v>-10.795999526999999</c:v>
                </c:pt>
                <c:pt idx="59">
                  <c:v>-10.795999526999999</c:v>
                </c:pt>
                <c:pt idx="60">
                  <c:v>-10.795999526999999</c:v>
                </c:pt>
                <c:pt idx="61">
                  <c:v>-10.795999526999999</c:v>
                </c:pt>
                <c:pt idx="62">
                  <c:v>-10.795999526999999</c:v>
                </c:pt>
                <c:pt idx="63">
                  <c:v>-10.795999526999999</c:v>
                </c:pt>
                <c:pt idx="64">
                  <c:v>-10.795999526999999</c:v>
                </c:pt>
                <c:pt idx="65">
                  <c:v>-10.795999526999999</c:v>
                </c:pt>
                <c:pt idx="66">
                  <c:v>-10.795999526999999</c:v>
                </c:pt>
                <c:pt idx="67">
                  <c:v>-10.795999526999999</c:v>
                </c:pt>
                <c:pt idx="68">
                  <c:v>-10.795999526999999</c:v>
                </c:pt>
                <c:pt idx="69">
                  <c:v>-10.795999526999999</c:v>
                </c:pt>
                <c:pt idx="70">
                  <c:v>-10.795999526999999</c:v>
                </c:pt>
                <c:pt idx="71">
                  <c:v>-10.796999931</c:v>
                </c:pt>
                <c:pt idx="72">
                  <c:v>-10.796999931</c:v>
                </c:pt>
                <c:pt idx="73">
                  <c:v>-10.796999931</c:v>
                </c:pt>
                <c:pt idx="74">
                  <c:v>-10.796999931</c:v>
                </c:pt>
                <c:pt idx="75">
                  <c:v>-10.796999931</c:v>
                </c:pt>
                <c:pt idx="76">
                  <c:v>-10.796999931</c:v>
                </c:pt>
                <c:pt idx="77">
                  <c:v>-10.796999931</c:v>
                </c:pt>
                <c:pt idx="78">
                  <c:v>-10.796999931</c:v>
                </c:pt>
                <c:pt idx="79">
                  <c:v>-10.796999931</c:v>
                </c:pt>
                <c:pt idx="80">
                  <c:v>-10.796999931</c:v>
                </c:pt>
                <c:pt idx="81">
                  <c:v>-10.796999931</c:v>
                </c:pt>
                <c:pt idx="82">
                  <c:v>-10.796999931</c:v>
                </c:pt>
                <c:pt idx="83">
                  <c:v>-10.796999931</c:v>
                </c:pt>
                <c:pt idx="84">
                  <c:v>-10.796999931</c:v>
                </c:pt>
                <c:pt idx="85">
                  <c:v>-10.798000335999999</c:v>
                </c:pt>
                <c:pt idx="86">
                  <c:v>-10.798000335999999</c:v>
                </c:pt>
                <c:pt idx="87">
                  <c:v>-10.798000335999999</c:v>
                </c:pt>
                <c:pt idx="88">
                  <c:v>-10.798000335999999</c:v>
                </c:pt>
                <c:pt idx="89">
                  <c:v>-10.798000335999999</c:v>
                </c:pt>
                <c:pt idx="90">
                  <c:v>-10.798000335999999</c:v>
                </c:pt>
                <c:pt idx="91">
                  <c:v>-10.798000335999999</c:v>
                </c:pt>
                <c:pt idx="92">
                  <c:v>-10.798000335999999</c:v>
                </c:pt>
                <c:pt idx="93">
                  <c:v>-10.798000335999999</c:v>
                </c:pt>
                <c:pt idx="94">
                  <c:v>-10.798999786</c:v>
                </c:pt>
                <c:pt idx="95">
                  <c:v>-10.798999786</c:v>
                </c:pt>
                <c:pt idx="96">
                  <c:v>-10.798999786</c:v>
                </c:pt>
                <c:pt idx="97">
                  <c:v>-10.798999786</c:v>
                </c:pt>
                <c:pt idx="98">
                  <c:v>-10.798999786</c:v>
                </c:pt>
                <c:pt idx="99">
                  <c:v>-10.798999786</c:v>
                </c:pt>
                <c:pt idx="100">
                  <c:v>-10.800000191000001</c:v>
                </c:pt>
                <c:pt idx="101">
                  <c:v>-10.800000191000001</c:v>
                </c:pt>
                <c:pt idx="102">
                  <c:v>-10.800000191000001</c:v>
                </c:pt>
                <c:pt idx="103">
                  <c:v>-10.800000191000001</c:v>
                </c:pt>
                <c:pt idx="104">
                  <c:v>-10.800999641000001</c:v>
                </c:pt>
                <c:pt idx="105">
                  <c:v>-10.800999641000001</c:v>
                </c:pt>
                <c:pt idx="106">
                  <c:v>-10.800999641000001</c:v>
                </c:pt>
                <c:pt idx="107">
                  <c:v>-10.800999641000001</c:v>
                </c:pt>
                <c:pt idx="108">
                  <c:v>-10.802000046</c:v>
                </c:pt>
                <c:pt idx="109">
                  <c:v>-10.802000046</c:v>
                </c:pt>
                <c:pt idx="110">
                  <c:v>-10.802000046</c:v>
                </c:pt>
                <c:pt idx="111">
                  <c:v>-10.802000046</c:v>
                </c:pt>
                <c:pt idx="112">
                  <c:v>-10.803000450000001</c:v>
                </c:pt>
                <c:pt idx="113">
                  <c:v>-10.803000450000001</c:v>
                </c:pt>
                <c:pt idx="114">
                  <c:v>-10.803999900999999</c:v>
                </c:pt>
                <c:pt idx="115">
                  <c:v>-10.803999900999999</c:v>
                </c:pt>
                <c:pt idx="116">
                  <c:v>-10.803999900999999</c:v>
                </c:pt>
                <c:pt idx="117">
                  <c:v>-10.805000305</c:v>
                </c:pt>
                <c:pt idx="118">
                  <c:v>-10.805000305</c:v>
                </c:pt>
                <c:pt idx="119">
                  <c:v>-10.805999756</c:v>
                </c:pt>
                <c:pt idx="120">
                  <c:v>-10.805999756</c:v>
                </c:pt>
                <c:pt idx="121">
                  <c:v>-10.807000159999999</c:v>
                </c:pt>
                <c:pt idx="122">
                  <c:v>-10.807000159999999</c:v>
                </c:pt>
                <c:pt idx="123">
                  <c:v>-10.807999611</c:v>
                </c:pt>
                <c:pt idx="124">
                  <c:v>-10.807999611</c:v>
                </c:pt>
                <c:pt idx="125">
                  <c:v>-10.809000015000001</c:v>
                </c:pt>
                <c:pt idx="126">
                  <c:v>-10.809000015000001</c:v>
                </c:pt>
                <c:pt idx="127">
                  <c:v>-10.81000042</c:v>
                </c:pt>
                <c:pt idx="128">
                  <c:v>-10.81000042</c:v>
                </c:pt>
                <c:pt idx="129">
                  <c:v>-10.81099987</c:v>
                </c:pt>
                <c:pt idx="130">
                  <c:v>-10.812000275000001</c:v>
                </c:pt>
                <c:pt idx="131">
                  <c:v>-10.812000275000001</c:v>
                </c:pt>
                <c:pt idx="132">
                  <c:v>-10.812999724999999</c:v>
                </c:pt>
                <c:pt idx="133">
                  <c:v>-10.81400013</c:v>
                </c:pt>
                <c:pt idx="134">
                  <c:v>-10.81499958</c:v>
                </c:pt>
                <c:pt idx="135">
                  <c:v>-10.81499958</c:v>
                </c:pt>
                <c:pt idx="136">
                  <c:v>-10.815999984999999</c:v>
                </c:pt>
                <c:pt idx="137">
                  <c:v>-10.817000389</c:v>
                </c:pt>
                <c:pt idx="138">
                  <c:v>-10.817999840000001</c:v>
                </c:pt>
                <c:pt idx="139">
                  <c:v>-10.819000244</c:v>
                </c:pt>
                <c:pt idx="140">
                  <c:v>-10.819999695</c:v>
                </c:pt>
                <c:pt idx="141">
                  <c:v>-10.821000099000001</c:v>
                </c:pt>
                <c:pt idx="142">
                  <c:v>-10.821999549999999</c:v>
                </c:pt>
                <c:pt idx="143">
                  <c:v>-10.822999954</c:v>
                </c:pt>
                <c:pt idx="144">
                  <c:v>-10.824000358999999</c:v>
                </c:pt>
                <c:pt idx="145">
                  <c:v>-10.824999808999999</c:v>
                </c:pt>
                <c:pt idx="146">
                  <c:v>-10.826000214</c:v>
                </c:pt>
                <c:pt idx="147">
                  <c:v>-10.826999664000001</c:v>
                </c:pt>
                <c:pt idx="148">
                  <c:v>-10.828000069</c:v>
                </c:pt>
                <c:pt idx="149">
                  <c:v>-10.829000473000001</c:v>
                </c:pt>
                <c:pt idx="150">
                  <c:v>-10.831000328</c:v>
                </c:pt>
                <c:pt idx="151">
                  <c:v>-10.831999779</c:v>
                </c:pt>
                <c:pt idx="152">
                  <c:v>-10.833000182999999</c:v>
                </c:pt>
                <c:pt idx="153">
                  <c:v>-10.833999634</c:v>
                </c:pt>
                <c:pt idx="154">
                  <c:v>-10.836000443</c:v>
                </c:pt>
                <c:pt idx="155">
                  <c:v>-10.836999893</c:v>
                </c:pt>
                <c:pt idx="156">
                  <c:v>-10.838999748000001</c:v>
                </c:pt>
                <c:pt idx="157">
                  <c:v>-10.840000153</c:v>
                </c:pt>
                <c:pt idx="158">
                  <c:v>-10.840999603</c:v>
                </c:pt>
                <c:pt idx="159">
                  <c:v>-10.843000412</c:v>
                </c:pt>
                <c:pt idx="160">
                  <c:v>-10.843999863000001</c:v>
                </c:pt>
                <c:pt idx="161">
                  <c:v>-10.845999718</c:v>
                </c:pt>
                <c:pt idx="162">
                  <c:v>-10.847999572999999</c:v>
                </c:pt>
                <c:pt idx="163">
                  <c:v>-10.848999977</c:v>
                </c:pt>
                <c:pt idx="164">
                  <c:v>-10.850999831999999</c:v>
                </c:pt>
                <c:pt idx="165">
                  <c:v>-10.852999687000001</c:v>
                </c:pt>
                <c:pt idx="166">
                  <c:v>-10.854000092</c:v>
                </c:pt>
                <c:pt idx="167">
                  <c:v>-10.855999947000001</c:v>
                </c:pt>
                <c:pt idx="168">
                  <c:v>-10.857999802</c:v>
                </c:pt>
                <c:pt idx="169">
                  <c:v>-10.859999656999999</c:v>
                </c:pt>
                <c:pt idx="170">
                  <c:v>-10.862000464999999</c:v>
                </c:pt>
                <c:pt idx="171">
                  <c:v>-10.864000320000001</c:v>
                </c:pt>
                <c:pt idx="172">
                  <c:v>-10.866000175</c:v>
                </c:pt>
                <c:pt idx="173">
                  <c:v>-10.868000030999999</c:v>
                </c:pt>
                <c:pt idx="174">
                  <c:v>-10.869999886</c:v>
                </c:pt>
                <c:pt idx="175">
                  <c:v>-10.871999741</c:v>
                </c:pt>
                <c:pt idx="176">
                  <c:v>-10.873999596000001</c:v>
                </c:pt>
                <c:pt idx="177">
                  <c:v>-10.876000403999999</c:v>
                </c:pt>
                <c:pt idx="178">
                  <c:v>-10.878000259</c:v>
                </c:pt>
                <c:pt idx="179">
                  <c:v>-10.880000114</c:v>
                </c:pt>
                <c:pt idx="180">
                  <c:v>-10.881999969000001</c:v>
                </c:pt>
                <c:pt idx="181">
                  <c:v>-10.885000228999999</c:v>
                </c:pt>
                <c:pt idx="182">
                  <c:v>-10.887000084</c:v>
                </c:pt>
                <c:pt idx="183">
                  <c:v>-10.888999939</c:v>
                </c:pt>
                <c:pt idx="184">
                  <c:v>-10.892000198</c:v>
                </c:pt>
                <c:pt idx="185">
                  <c:v>-10.894000052999999</c:v>
                </c:pt>
                <c:pt idx="186">
                  <c:v>-10.895999908</c:v>
                </c:pt>
                <c:pt idx="187">
                  <c:v>-10.899000168000001</c:v>
                </c:pt>
                <c:pt idx="188">
                  <c:v>-10.901000023</c:v>
                </c:pt>
                <c:pt idx="189">
                  <c:v>-10.904000282</c:v>
                </c:pt>
                <c:pt idx="190">
                  <c:v>-10.906000136999999</c:v>
                </c:pt>
                <c:pt idx="191">
                  <c:v>-10.909000397</c:v>
                </c:pt>
                <c:pt idx="192">
                  <c:v>-10.911999701999999</c:v>
                </c:pt>
                <c:pt idx="193">
                  <c:v>-10.913999557</c:v>
                </c:pt>
                <c:pt idx="194">
                  <c:v>-10.916999817000001</c:v>
                </c:pt>
                <c:pt idx="195">
                  <c:v>-10.920000076000001</c:v>
                </c:pt>
                <c:pt idx="196">
                  <c:v>-10.921999931</c:v>
                </c:pt>
                <c:pt idx="197">
                  <c:v>-10.925000191000001</c:v>
                </c:pt>
                <c:pt idx="198">
                  <c:v>-10.928000450000001</c:v>
                </c:pt>
                <c:pt idx="199">
                  <c:v>-10.930999756</c:v>
                </c:pt>
                <c:pt idx="200">
                  <c:v>-10.934000015000001</c:v>
                </c:pt>
                <c:pt idx="201">
                  <c:v>-10.937000275000001</c:v>
                </c:pt>
                <c:pt idx="202">
                  <c:v>-10.93999958</c:v>
                </c:pt>
                <c:pt idx="203">
                  <c:v>-10.942999840000001</c:v>
                </c:pt>
                <c:pt idx="204">
                  <c:v>-10.946000099000001</c:v>
                </c:pt>
                <c:pt idx="205">
                  <c:v>-10.949000358999999</c:v>
                </c:pt>
                <c:pt idx="206">
                  <c:v>-10.951999664000001</c:v>
                </c:pt>
                <c:pt idx="207">
                  <c:v>-10.954999923999999</c:v>
                </c:pt>
                <c:pt idx="208">
                  <c:v>-10.958000182999999</c:v>
                </c:pt>
                <c:pt idx="209">
                  <c:v>-10.961000443</c:v>
                </c:pt>
                <c:pt idx="210">
                  <c:v>-10.965000153</c:v>
                </c:pt>
                <c:pt idx="211">
                  <c:v>-10.968000412</c:v>
                </c:pt>
                <c:pt idx="212">
                  <c:v>-10.970999718</c:v>
                </c:pt>
                <c:pt idx="213">
                  <c:v>-10.975000380999999</c:v>
                </c:pt>
                <c:pt idx="214">
                  <c:v>-10.977999687000001</c:v>
                </c:pt>
                <c:pt idx="215">
                  <c:v>-10.980999947000001</c:v>
                </c:pt>
                <c:pt idx="216">
                  <c:v>-10.984999656999999</c:v>
                </c:pt>
                <c:pt idx="217">
                  <c:v>-10.987999916</c:v>
                </c:pt>
                <c:pt idx="218">
                  <c:v>-10.991000175</c:v>
                </c:pt>
                <c:pt idx="219">
                  <c:v>-10.994999886</c:v>
                </c:pt>
                <c:pt idx="220">
                  <c:v>-10.998000145000001</c:v>
                </c:pt>
                <c:pt idx="221">
                  <c:v>-11.001999854999999</c:v>
                </c:pt>
                <c:pt idx="222">
                  <c:v>-11.005000114</c:v>
                </c:pt>
                <c:pt idx="223">
                  <c:v>-11.008999825</c:v>
                </c:pt>
                <c:pt idx="224">
                  <c:v>-11.012000084</c:v>
                </c:pt>
                <c:pt idx="225">
                  <c:v>-11.015999794000001</c:v>
                </c:pt>
                <c:pt idx="226">
                  <c:v>-11.019000052999999</c:v>
                </c:pt>
                <c:pt idx="227">
                  <c:v>-11.022999763</c:v>
                </c:pt>
                <c:pt idx="228">
                  <c:v>-11.026000023</c:v>
                </c:pt>
                <c:pt idx="229">
                  <c:v>-11.029999733</c:v>
                </c:pt>
                <c:pt idx="230">
                  <c:v>-11.032999992000001</c:v>
                </c:pt>
                <c:pt idx="231">
                  <c:v>-11.036999701999999</c:v>
                </c:pt>
                <c:pt idx="232">
                  <c:v>-11.041000366</c:v>
                </c:pt>
                <c:pt idx="233">
                  <c:v>-11.043999672</c:v>
                </c:pt>
                <c:pt idx="234">
                  <c:v>-11.048000335999999</c:v>
                </c:pt>
                <c:pt idx="235">
                  <c:v>-11.052000046</c:v>
                </c:pt>
                <c:pt idx="236">
                  <c:v>-11.055000305</c:v>
                </c:pt>
                <c:pt idx="237">
                  <c:v>-11.059000015000001</c:v>
                </c:pt>
                <c:pt idx="238">
                  <c:v>-11.062999724999999</c:v>
                </c:pt>
                <c:pt idx="239">
                  <c:v>-11.065999984999999</c:v>
                </c:pt>
                <c:pt idx="240">
                  <c:v>-11.069999695</c:v>
                </c:pt>
                <c:pt idx="241">
                  <c:v>-11.074000358999999</c:v>
                </c:pt>
                <c:pt idx="242">
                  <c:v>-11.078000069</c:v>
                </c:pt>
                <c:pt idx="243">
                  <c:v>-11.081000328</c:v>
                </c:pt>
                <c:pt idx="244">
                  <c:v>-11.085000038</c:v>
                </c:pt>
                <c:pt idx="245">
                  <c:v>-11.088999748000001</c:v>
                </c:pt>
                <c:pt idx="246">
                  <c:v>-11.093000412</c:v>
                </c:pt>
                <c:pt idx="247">
                  <c:v>-11.097000122000001</c:v>
                </c:pt>
                <c:pt idx="248">
                  <c:v>-11.100999831999999</c:v>
                </c:pt>
                <c:pt idx="249">
                  <c:v>-11.104000092</c:v>
                </c:pt>
                <c:pt idx="250">
                  <c:v>-11.107999802</c:v>
                </c:pt>
                <c:pt idx="251">
                  <c:v>-11.112000464999999</c:v>
                </c:pt>
                <c:pt idx="252">
                  <c:v>-11.116000175</c:v>
                </c:pt>
                <c:pt idx="253">
                  <c:v>-11.119999886</c:v>
                </c:pt>
                <c:pt idx="254">
                  <c:v>-11.123999596000001</c:v>
                </c:pt>
                <c:pt idx="255">
                  <c:v>-11.128000259</c:v>
                </c:pt>
                <c:pt idx="256">
                  <c:v>-11.131999969000001</c:v>
                </c:pt>
                <c:pt idx="257">
                  <c:v>-11.135999679999999</c:v>
                </c:pt>
                <c:pt idx="258">
                  <c:v>-11.140000343000001</c:v>
                </c:pt>
                <c:pt idx="259">
                  <c:v>-11.144000052999999</c:v>
                </c:pt>
                <c:pt idx="260">
                  <c:v>-11.147999763</c:v>
                </c:pt>
                <c:pt idx="261">
                  <c:v>-11.152000427000001</c:v>
                </c:pt>
                <c:pt idx="262">
                  <c:v>-11.156000136999999</c:v>
                </c:pt>
                <c:pt idx="263">
                  <c:v>-11.159999847</c:v>
                </c:pt>
                <c:pt idx="264">
                  <c:v>-11.164999962</c:v>
                </c:pt>
                <c:pt idx="265">
                  <c:v>-11.168999672</c:v>
                </c:pt>
                <c:pt idx="266">
                  <c:v>-11.173000335999999</c:v>
                </c:pt>
                <c:pt idx="267">
                  <c:v>-11.177000046</c:v>
                </c:pt>
                <c:pt idx="268">
                  <c:v>-11.180999756</c:v>
                </c:pt>
                <c:pt idx="269">
                  <c:v>-11.18599987</c:v>
                </c:pt>
                <c:pt idx="270">
                  <c:v>-11.18999958</c:v>
                </c:pt>
                <c:pt idx="271">
                  <c:v>-11.194000244</c:v>
                </c:pt>
                <c:pt idx="272">
                  <c:v>-11.199000358999999</c:v>
                </c:pt>
                <c:pt idx="273">
                  <c:v>-11.203000069</c:v>
                </c:pt>
                <c:pt idx="274">
                  <c:v>-11.206999779</c:v>
                </c:pt>
                <c:pt idx="275">
                  <c:v>-11.211999893</c:v>
                </c:pt>
                <c:pt idx="276">
                  <c:v>-11.215999603</c:v>
                </c:pt>
                <c:pt idx="277">
                  <c:v>-11.220999718</c:v>
                </c:pt>
                <c:pt idx="278">
                  <c:v>-11.225000380999999</c:v>
                </c:pt>
                <c:pt idx="279">
                  <c:v>-11.229999542</c:v>
                </c:pt>
                <c:pt idx="280">
                  <c:v>-11.234000205999999</c:v>
                </c:pt>
                <c:pt idx="281">
                  <c:v>-11.239000320000001</c:v>
                </c:pt>
                <c:pt idx="282">
                  <c:v>-11.244000435</c:v>
                </c:pt>
                <c:pt idx="283">
                  <c:v>-11.248000145000001</c:v>
                </c:pt>
                <c:pt idx="284">
                  <c:v>-11.253000259</c:v>
                </c:pt>
                <c:pt idx="285">
                  <c:v>-11.258000374</c:v>
                </c:pt>
                <c:pt idx="286">
                  <c:v>-11.262000084</c:v>
                </c:pt>
                <c:pt idx="287">
                  <c:v>-11.267000198</c:v>
                </c:pt>
                <c:pt idx="288">
                  <c:v>-11.272000312999999</c:v>
                </c:pt>
                <c:pt idx="289">
                  <c:v>-11.277000427000001</c:v>
                </c:pt>
                <c:pt idx="290">
                  <c:v>-11.281999588</c:v>
                </c:pt>
                <c:pt idx="291">
                  <c:v>-11.286999701999999</c:v>
                </c:pt>
                <c:pt idx="292">
                  <c:v>-11.291999817000001</c:v>
                </c:pt>
                <c:pt idx="293">
                  <c:v>-11.296999931</c:v>
                </c:pt>
                <c:pt idx="294">
                  <c:v>-11.302000046</c:v>
                </c:pt>
                <c:pt idx="295">
                  <c:v>-11.307000159999999</c:v>
                </c:pt>
                <c:pt idx="296">
                  <c:v>-11.312000275000001</c:v>
                </c:pt>
                <c:pt idx="297">
                  <c:v>-11.317000389</c:v>
                </c:pt>
                <c:pt idx="298">
                  <c:v>-11.321999549999999</c:v>
                </c:pt>
                <c:pt idx="299">
                  <c:v>-11.326999664000001</c:v>
                </c:pt>
                <c:pt idx="300">
                  <c:v>-11.333000182999999</c:v>
                </c:pt>
                <c:pt idx="301">
                  <c:v>-11.338000298000001</c:v>
                </c:pt>
                <c:pt idx="302">
                  <c:v>-11.343000412</c:v>
                </c:pt>
                <c:pt idx="303">
                  <c:v>-11.347999572999999</c:v>
                </c:pt>
                <c:pt idx="304">
                  <c:v>-11.354000092</c:v>
                </c:pt>
                <c:pt idx="305">
                  <c:v>-11.359000205999999</c:v>
                </c:pt>
                <c:pt idx="306">
                  <c:v>-11.364999771000001</c:v>
                </c:pt>
                <c:pt idx="307">
                  <c:v>-11.369999886</c:v>
                </c:pt>
                <c:pt idx="308">
                  <c:v>-11.375</c:v>
                </c:pt>
                <c:pt idx="309">
                  <c:v>-11.380999565</c:v>
                </c:pt>
                <c:pt idx="310">
                  <c:v>-11.385999679999999</c:v>
                </c:pt>
                <c:pt idx="311">
                  <c:v>-11.392000198</c:v>
                </c:pt>
                <c:pt idx="312">
                  <c:v>-11.397999763</c:v>
                </c:pt>
                <c:pt idx="313">
                  <c:v>-11.402999877999999</c:v>
                </c:pt>
                <c:pt idx="314">
                  <c:v>-11.409000397</c:v>
                </c:pt>
                <c:pt idx="315">
                  <c:v>-11.414999962</c:v>
                </c:pt>
                <c:pt idx="316">
                  <c:v>-11.420000076000001</c:v>
                </c:pt>
                <c:pt idx="317">
                  <c:v>-11.425999641000001</c:v>
                </c:pt>
                <c:pt idx="318">
                  <c:v>-11.432000159999999</c:v>
                </c:pt>
                <c:pt idx="319">
                  <c:v>-11.437999724999999</c:v>
                </c:pt>
                <c:pt idx="320">
                  <c:v>-11.444000244</c:v>
                </c:pt>
                <c:pt idx="321">
                  <c:v>-11.449000358999999</c:v>
                </c:pt>
                <c:pt idx="322">
                  <c:v>-11.454999923999999</c:v>
                </c:pt>
                <c:pt idx="323">
                  <c:v>-11.461000443</c:v>
                </c:pt>
                <c:pt idx="324">
                  <c:v>-11.467000007999999</c:v>
                </c:pt>
                <c:pt idx="325">
                  <c:v>-11.472999572999999</c:v>
                </c:pt>
                <c:pt idx="326">
                  <c:v>-11.479999542</c:v>
                </c:pt>
                <c:pt idx="327">
                  <c:v>-11.486000061</c:v>
                </c:pt>
                <c:pt idx="328">
                  <c:v>-11.491999626</c:v>
                </c:pt>
                <c:pt idx="329">
                  <c:v>-11.498000145000001</c:v>
                </c:pt>
                <c:pt idx="330">
                  <c:v>-11.50399971</c:v>
                </c:pt>
                <c:pt idx="331">
                  <c:v>-11.510000228999999</c:v>
                </c:pt>
                <c:pt idx="332">
                  <c:v>-11.517000198</c:v>
                </c:pt>
                <c:pt idx="333">
                  <c:v>-11.522999763</c:v>
                </c:pt>
                <c:pt idx="334">
                  <c:v>-11.529000282</c:v>
                </c:pt>
                <c:pt idx="335">
                  <c:v>-11.536000251999999</c:v>
                </c:pt>
                <c:pt idx="336">
                  <c:v>-11.541999817000001</c:v>
                </c:pt>
                <c:pt idx="337">
                  <c:v>-11.548999786</c:v>
                </c:pt>
                <c:pt idx="338">
                  <c:v>-11.555000305</c:v>
                </c:pt>
                <c:pt idx="339">
                  <c:v>-11.562000275000001</c:v>
                </c:pt>
                <c:pt idx="340">
                  <c:v>-11.567999840000001</c:v>
                </c:pt>
                <c:pt idx="341">
                  <c:v>-11.574999808999999</c:v>
                </c:pt>
                <c:pt idx="342">
                  <c:v>-11.581999779</c:v>
                </c:pt>
                <c:pt idx="343">
                  <c:v>-11.588000298000001</c:v>
                </c:pt>
                <c:pt idx="344">
                  <c:v>-11.595000267</c:v>
                </c:pt>
                <c:pt idx="345">
                  <c:v>-11.602000237</c:v>
                </c:pt>
                <c:pt idx="346">
                  <c:v>-11.609000205999999</c:v>
                </c:pt>
                <c:pt idx="347">
                  <c:v>-11.616000175</c:v>
                </c:pt>
                <c:pt idx="348">
                  <c:v>-11.623000145000001</c:v>
                </c:pt>
                <c:pt idx="349">
                  <c:v>-11.630000114</c:v>
                </c:pt>
                <c:pt idx="350">
                  <c:v>-11.637000084</c:v>
                </c:pt>
                <c:pt idx="351">
                  <c:v>-11.644000052999999</c:v>
                </c:pt>
                <c:pt idx="352">
                  <c:v>-11.651000023</c:v>
                </c:pt>
                <c:pt idx="353">
                  <c:v>-11.657999992000001</c:v>
                </c:pt>
                <c:pt idx="354">
                  <c:v>-11.664999962</c:v>
                </c:pt>
                <c:pt idx="355">
                  <c:v>-11.671999931</c:v>
                </c:pt>
                <c:pt idx="356">
                  <c:v>-11.680000305</c:v>
                </c:pt>
                <c:pt idx="357">
                  <c:v>-11.687000275000001</c:v>
                </c:pt>
                <c:pt idx="358">
                  <c:v>-11.694000244</c:v>
                </c:pt>
                <c:pt idx="359">
                  <c:v>-11.701999664000001</c:v>
                </c:pt>
                <c:pt idx="360">
                  <c:v>-11.710000038</c:v>
                </c:pt>
                <c:pt idx="361">
                  <c:v>-11.717000007999999</c:v>
                </c:pt>
                <c:pt idx="362">
                  <c:v>-11.725000380999999</c:v>
                </c:pt>
                <c:pt idx="363">
                  <c:v>-11.732000351</c:v>
                </c:pt>
                <c:pt idx="364">
                  <c:v>-11.739999771000001</c:v>
                </c:pt>
                <c:pt idx="365">
                  <c:v>-11.748000145000001</c:v>
                </c:pt>
                <c:pt idx="366">
                  <c:v>-11.755999565</c:v>
                </c:pt>
                <c:pt idx="367">
                  <c:v>-11.763999939</c:v>
                </c:pt>
                <c:pt idx="368">
                  <c:v>-11.772000312999999</c:v>
                </c:pt>
                <c:pt idx="369">
                  <c:v>-11.779999733</c:v>
                </c:pt>
                <c:pt idx="370">
                  <c:v>-11.788000107</c:v>
                </c:pt>
                <c:pt idx="371">
                  <c:v>-11.795999526999999</c:v>
                </c:pt>
                <c:pt idx="372">
                  <c:v>-11.805000305</c:v>
                </c:pt>
                <c:pt idx="373">
                  <c:v>-11.812999724999999</c:v>
                </c:pt>
                <c:pt idx="374">
                  <c:v>-11.821999549999999</c:v>
                </c:pt>
                <c:pt idx="375">
                  <c:v>-11.829999923999999</c:v>
                </c:pt>
                <c:pt idx="376">
                  <c:v>-11.838999748000001</c:v>
                </c:pt>
                <c:pt idx="377">
                  <c:v>-11.847999572999999</c:v>
                </c:pt>
                <c:pt idx="378">
                  <c:v>-11.855999947000001</c:v>
                </c:pt>
                <c:pt idx="379">
                  <c:v>-11.864999771000001</c:v>
                </c:pt>
                <c:pt idx="380">
                  <c:v>-11.873999596000001</c:v>
                </c:pt>
                <c:pt idx="381">
                  <c:v>-11.883000374</c:v>
                </c:pt>
                <c:pt idx="382">
                  <c:v>-11.892000198</c:v>
                </c:pt>
                <c:pt idx="383">
                  <c:v>-11.902000427000001</c:v>
                </c:pt>
                <c:pt idx="384">
                  <c:v>-11.911000251999999</c:v>
                </c:pt>
                <c:pt idx="385">
                  <c:v>-11.920000076000001</c:v>
                </c:pt>
                <c:pt idx="386">
                  <c:v>-11.930000305</c:v>
                </c:pt>
                <c:pt idx="387">
                  <c:v>-11.93900013</c:v>
                </c:pt>
                <c:pt idx="388">
                  <c:v>-11.949000358999999</c:v>
                </c:pt>
                <c:pt idx="389">
                  <c:v>-11.958000182999999</c:v>
                </c:pt>
                <c:pt idx="390">
                  <c:v>-11.968000412</c:v>
                </c:pt>
                <c:pt idx="391">
                  <c:v>-11.977999687000001</c:v>
                </c:pt>
                <c:pt idx="392">
                  <c:v>-11.987999916</c:v>
                </c:pt>
                <c:pt idx="393">
                  <c:v>-11.996999741</c:v>
                </c:pt>
                <c:pt idx="394">
                  <c:v>-12.006999969000001</c:v>
                </c:pt>
                <c:pt idx="395">
                  <c:v>-12.017000198</c:v>
                </c:pt>
                <c:pt idx="396">
                  <c:v>-12.027000427000001</c:v>
                </c:pt>
                <c:pt idx="397">
                  <c:v>-12.038000107</c:v>
                </c:pt>
                <c:pt idx="398">
                  <c:v>-12.048000335999999</c:v>
                </c:pt>
                <c:pt idx="399">
                  <c:v>-12.057999611</c:v>
                </c:pt>
                <c:pt idx="400">
                  <c:v>-12.067999840000001</c:v>
                </c:pt>
                <c:pt idx="401">
                  <c:v>-12.079000473000001</c:v>
                </c:pt>
                <c:pt idx="402">
                  <c:v>-12.088999748000001</c:v>
                </c:pt>
                <c:pt idx="403">
                  <c:v>-12.100000380999999</c:v>
                </c:pt>
                <c:pt idx="404">
                  <c:v>-12.111000061</c:v>
                </c:pt>
                <c:pt idx="405">
                  <c:v>-12.12100029</c:v>
                </c:pt>
                <c:pt idx="406">
                  <c:v>-12.131999969000001</c:v>
                </c:pt>
                <c:pt idx="407">
                  <c:v>-12.142999649</c:v>
                </c:pt>
                <c:pt idx="408">
                  <c:v>-12.154000282</c:v>
                </c:pt>
                <c:pt idx="409">
                  <c:v>-12.164999962</c:v>
                </c:pt>
                <c:pt idx="410">
                  <c:v>-12.177000046</c:v>
                </c:pt>
                <c:pt idx="411">
                  <c:v>-12.187999724999999</c:v>
                </c:pt>
                <c:pt idx="412">
                  <c:v>-12.199000358999999</c:v>
                </c:pt>
                <c:pt idx="413">
                  <c:v>-12.211000443</c:v>
                </c:pt>
                <c:pt idx="414">
                  <c:v>-12.222000122000001</c:v>
                </c:pt>
                <c:pt idx="415">
                  <c:v>-12.234000205999999</c:v>
                </c:pt>
                <c:pt idx="416">
                  <c:v>-12.24600029</c:v>
                </c:pt>
                <c:pt idx="417">
                  <c:v>-12.258000374</c:v>
                </c:pt>
                <c:pt idx="418">
                  <c:v>-12.270000458</c:v>
                </c:pt>
                <c:pt idx="419">
                  <c:v>-12.281999588</c:v>
                </c:pt>
                <c:pt idx="420">
                  <c:v>-12.293999672</c:v>
                </c:pt>
                <c:pt idx="421">
                  <c:v>-12.307000159999999</c:v>
                </c:pt>
                <c:pt idx="422">
                  <c:v>-12.319000244</c:v>
                </c:pt>
                <c:pt idx="423">
                  <c:v>-12.331000328</c:v>
                </c:pt>
                <c:pt idx="424">
                  <c:v>-12.343999863000001</c:v>
                </c:pt>
                <c:pt idx="425">
                  <c:v>-12.355999947000001</c:v>
                </c:pt>
                <c:pt idx="426">
                  <c:v>-12.369000435</c:v>
                </c:pt>
                <c:pt idx="427">
                  <c:v>-12.380999565</c:v>
                </c:pt>
                <c:pt idx="428">
                  <c:v>-12.394000052999999</c:v>
                </c:pt>
                <c:pt idx="429">
                  <c:v>-12.406999588</c:v>
                </c:pt>
                <c:pt idx="430">
                  <c:v>-12.418999672</c:v>
                </c:pt>
                <c:pt idx="431">
                  <c:v>-12.432000159999999</c:v>
                </c:pt>
                <c:pt idx="432">
                  <c:v>-12.444999695</c:v>
                </c:pt>
                <c:pt idx="433">
                  <c:v>-12.458000182999999</c:v>
                </c:pt>
                <c:pt idx="434">
                  <c:v>-12.470999718</c:v>
                </c:pt>
                <c:pt idx="435">
                  <c:v>-12.484000205999999</c:v>
                </c:pt>
                <c:pt idx="436">
                  <c:v>-12.496999741</c:v>
                </c:pt>
                <c:pt idx="437">
                  <c:v>-12.510000228999999</c:v>
                </c:pt>
                <c:pt idx="438">
                  <c:v>-12.522999763</c:v>
                </c:pt>
                <c:pt idx="439">
                  <c:v>-12.536000251999999</c:v>
                </c:pt>
                <c:pt idx="440">
                  <c:v>-12.550000191000001</c:v>
                </c:pt>
                <c:pt idx="441">
                  <c:v>-12.562999724999999</c:v>
                </c:pt>
                <c:pt idx="442">
                  <c:v>-12.576999664000001</c:v>
                </c:pt>
                <c:pt idx="443">
                  <c:v>-12.590000153</c:v>
                </c:pt>
                <c:pt idx="444">
                  <c:v>-12.604000092</c:v>
                </c:pt>
                <c:pt idx="445">
                  <c:v>-12.618000030999999</c:v>
                </c:pt>
                <c:pt idx="446">
                  <c:v>-12.631999969000001</c:v>
                </c:pt>
                <c:pt idx="447">
                  <c:v>-12.645999908</c:v>
                </c:pt>
                <c:pt idx="448">
                  <c:v>-12.659999847</c:v>
                </c:pt>
                <c:pt idx="449">
                  <c:v>-12.673999786</c:v>
                </c:pt>
                <c:pt idx="450">
                  <c:v>-12.687999724999999</c:v>
                </c:pt>
                <c:pt idx="451">
                  <c:v>-12.703000069</c:v>
                </c:pt>
                <c:pt idx="452">
                  <c:v>-12.717000007999999</c:v>
                </c:pt>
                <c:pt idx="453">
                  <c:v>-12.732000351</c:v>
                </c:pt>
                <c:pt idx="454">
                  <c:v>-12.74600029</c:v>
                </c:pt>
                <c:pt idx="455">
                  <c:v>-12.760999679999999</c:v>
                </c:pt>
                <c:pt idx="456">
                  <c:v>-12.776000023</c:v>
                </c:pt>
                <c:pt idx="457">
                  <c:v>-12.791000366</c:v>
                </c:pt>
                <c:pt idx="458">
                  <c:v>-12.805999756</c:v>
                </c:pt>
                <c:pt idx="459">
                  <c:v>-12.821000099000001</c:v>
                </c:pt>
                <c:pt idx="460">
                  <c:v>-12.836999893</c:v>
                </c:pt>
                <c:pt idx="461">
                  <c:v>-12.852000237</c:v>
                </c:pt>
                <c:pt idx="462">
                  <c:v>-12.868000030999999</c:v>
                </c:pt>
                <c:pt idx="463">
                  <c:v>-12.883000374</c:v>
                </c:pt>
                <c:pt idx="464">
                  <c:v>-12.899000168000001</c:v>
                </c:pt>
                <c:pt idx="465">
                  <c:v>-12.914999962</c:v>
                </c:pt>
                <c:pt idx="466">
                  <c:v>-12.930999756</c:v>
                </c:pt>
                <c:pt idx="467">
                  <c:v>-12.946999549999999</c:v>
                </c:pt>
                <c:pt idx="468">
                  <c:v>-12.963000298000001</c:v>
                </c:pt>
                <c:pt idx="469">
                  <c:v>-12.979000092</c:v>
                </c:pt>
                <c:pt idx="470">
                  <c:v>-12.99600029</c:v>
                </c:pt>
                <c:pt idx="471">
                  <c:v>-13.012999535000001</c:v>
                </c:pt>
                <c:pt idx="472">
                  <c:v>-13.029000282</c:v>
                </c:pt>
                <c:pt idx="473">
                  <c:v>-13.045999526999999</c:v>
                </c:pt>
                <c:pt idx="474">
                  <c:v>-13.062999724999999</c:v>
                </c:pt>
                <c:pt idx="475">
                  <c:v>-13.079999923999999</c:v>
                </c:pt>
                <c:pt idx="476">
                  <c:v>-13.097000122000001</c:v>
                </c:pt>
                <c:pt idx="477">
                  <c:v>-13.114000320000001</c:v>
                </c:pt>
                <c:pt idx="478">
                  <c:v>-13.131999969000001</c:v>
                </c:pt>
                <c:pt idx="479">
                  <c:v>-13.149999619000001</c:v>
                </c:pt>
                <c:pt idx="480">
                  <c:v>-13.166999817000001</c:v>
                </c:pt>
                <c:pt idx="481">
                  <c:v>-13.18500042</c:v>
                </c:pt>
                <c:pt idx="482">
                  <c:v>-13.203000069</c:v>
                </c:pt>
                <c:pt idx="483">
                  <c:v>-13.220999718</c:v>
                </c:pt>
                <c:pt idx="484">
                  <c:v>-13.239000320000001</c:v>
                </c:pt>
                <c:pt idx="485">
                  <c:v>-13.256999969000001</c:v>
                </c:pt>
                <c:pt idx="486">
                  <c:v>-13.274999619000001</c:v>
                </c:pt>
                <c:pt idx="487">
                  <c:v>-13.293999672</c:v>
                </c:pt>
                <c:pt idx="488">
                  <c:v>-13.312000275000001</c:v>
                </c:pt>
                <c:pt idx="489">
                  <c:v>-13.331000328</c:v>
                </c:pt>
                <c:pt idx="490">
                  <c:v>-13.350000380999999</c:v>
                </c:pt>
                <c:pt idx="491">
                  <c:v>-13.368000030999999</c:v>
                </c:pt>
                <c:pt idx="492">
                  <c:v>-13.387000084</c:v>
                </c:pt>
                <c:pt idx="493">
                  <c:v>-13.406000136999999</c:v>
                </c:pt>
                <c:pt idx="494">
                  <c:v>-13.425000191000001</c:v>
                </c:pt>
                <c:pt idx="495">
                  <c:v>-13.444000244</c:v>
                </c:pt>
                <c:pt idx="496">
                  <c:v>-13.463000298000001</c:v>
                </c:pt>
                <c:pt idx="497">
                  <c:v>-13.482000351</c:v>
                </c:pt>
                <c:pt idx="498">
                  <c:v>-13.501000403999999</c:v>
                </c:pt>
                <c:pt idx="499">
                  <c:v>-13.520999908</c:v>
                </c:pt>
                <c:pt idx="500">
                  <c:v>-13.539999962</c:v>
                </c:pt>
                <c:pt idx="501">
                  <c:v>-13.559000015000001</c:v>
                </c:pt>
                <c:pt idx="502">
                  <c:v>-13.579000473000001</c:v>
                </c:pt>
                <c:pt idx="503">
                  <c:v>-13.597999572999999</c:v>
                </c:pt>
                <c:pt idx="504">
                  <c:v>-13.616999626</c:v>
                </c:pt>
                <c:pt idx="505">
                  <c:v>-13.637000084</c:v>
                </c:pt>
                <c:pt idx="506">
                  <c:v>-13.656000136999999</c:v>
                </c:pt>
                <c:pt idx="507">
                  <c:v>-13.675999641000001</c:v>
                </c:pt>
                <c:pt idx="508">
                  <c:v>-13.694999695</c:v>
                </c:pt>
                <c:pt idx="509">
                  <c:v>-13.715000153</c:v>
                </c:pt>
                <c:pt idx="510">
                  <c:v>-13.734000205999999</c:v>
                </c:pt>
                <c:pt idx="511">
                  <c:v>-13.75399971</c:v>
                </c:pt>
                <c:pt idx="512">
                  <c:v>-13.772999763</c:v>
                </c:pt>
                <c:pt idx="513">
                  <c:v>-13.793000221</c:v>
                </c:pt>
                <c:pt idx="514">
                  <c:v>-13.812000275000001</c:v>
                </c:pt>
                <c:pt idx="515">
                  <c:v>-13.831000328</c:v>
                </c:pt>
                <c:pt idx="516">
                  <c:v>-13.850999831999999</c:v>
                </c:pt>
                <c:pt idx="517">
                  <c:v>-13.869999886</c:v>
                </c:pt>
                <c:pt idx="518">
                  <c:v>-13.888999939</c:v>
                </c:pt>
                <c:pt idx="519">
                  <c:v>-13.909000397</c:v>
                </c:pt>
                <c:pt idx="520">
                  <c:v>-13.928000450000001</c:v>
                </c:pt>
                <c:pt idx="521">
                  <c:v>-13.946999549999999</c:v>
                </c:pt>
                <c:pt idx="522">
                  <c:v>-13.965999603</c:v>
                </c:pt>
                <c:pt idx="523">
                  <c:v>-13.984000205999999</c:v>
                </c:pt>
                <c:pt idx="524">
                  <c:v>-14.003000259</c:v>
                </c:pt>
                <c:pt idx="525">
                  <c:v>-14.022000312999999</c:v>
                </c:pt>
                <c:pt idx="526">
                  <c:v>-14.039999962</c:v>
                </c:pt>
                <c:pt idx="527">
                  <c:v>-14.057999611</c:v>
                </c:pt>
                <c:pt idx="528">
                  <c:v>-14.076000214</c:v>
                </c:pt>
                <c:pt idx="529">
                  <c:v>-14.093999863000001</c:v>
                </c:pt>
                <c:pt idx="530">
                  <c:v>-14.112000464999999</c:v>
                </c:pt>
                <c:pt idx="531">
                  <c:v>-14.12899971</c:v>
                </c:pt>
                <c:pt idx="532">
                  <c:v>-14.147000312999999</c:v>
                </c:pt>
                <c:pt idx="533">
                  <c:v>-14.163999557</c:v>
                </c:pt>
                <c:pt idx="534">
                  <c:v>-14.180999756</c:v>
                </c:pt>
                <c:pt idx="535">
                  <c:v>-14.196999549999999</c:v>
                </c:pt>
                <c:pt idx="536">
                  <c:v>-14.213999748000001</c:v>
                </c:pt>
                <c:pt idx="537">
                  <c:v>-14.229999542</c:v>
                </c:pt>
                <c:pt idx="538">
                  <c:v>-14.24600029</c:v>
                </c:pt>
                <c:pt idx="539">
                  <c:v>-14.260999679999999</c:v>
                </c:pt>
                <c:pt idx="540">
                  <c:v>-14.277000427000001</c:v>
                </c:pt>
                <c:pt idx="541">
                  <c:v>-14.291999817000001</c:v>
                </c:pt>
                <c:pt idx="542">
                  <c:v>-14.305999756</c:v>
                </c:pt>
                <c:pt idx="543">
                  <c:v>-14.321000099000001</c:v>
                </c:pt>
                <c:pt idx="544">
                  <c:v>-14.335000038</c:v>
                </c:pt>
                <c:pt idx="545">
                  <c:v>-14.348999977</c:v>
                </c:pt>
                <c:pt idx="546">
                  <c:v>-14.362000464999999</c:v>
                </c:pt>
                <c:pt idx="547">
                  <c:v>-14.375</c:v>
                </c:pt>
                <c:pt idx="548">
                  <c:v>-14.387999535000001</c:v>
                </c:pt>
                <c:pt idx="549">
                  <c:v>-14.401000023</c:v>
                </c:pt>
                <c:pt idx="550">
                  <c:v>-14.413000107</c:v>
                </c:pt>
                <c:pt idx="551">
                  <c:v>-14.423999786</c:v>
                </c:pt>
                <c:pt idx="552">
                  <c:v>-14.43599987</c:v>
                </c:pt>
                <c:pt idx="553">
                  <c:v>-14.446999549999999</c:v>
                </c:pt>
                <c:pt idx="554">
                  <c:v>-14.456999779</c:v>
                </c:pt>
                <c:pt idx="555">
                  <c:v>-14.467000007999999</c:v>
                </c:pt>
                <c:pt idx="556">
                  <c:v>-14.477000237</c:v>
                </c:pt>
                <c:pt idx="557">
                  <c:v>-14.486000061</c:v>
                </c:pt>
                <c:pt idx="558">
                  <c:v>-14.494999886</c:v>
                </c:pt>
                <c:pt idx="559">
                  <c:v>-14.50399971</c:v>
                </c:pt>
                <c:pt idx="560">
                  <c:v>-14.512000084</c:v>
                </c:pt>
                <c:pt idx="561">
                  <c:v>-14.519000052999999</c:v>
                </c:pt>
                <c:pt idx="562">
                  <c:v>-14.527000427000001</c:v>
                </c:pt>
                <c:pt idx="563">
                  <c:v>-14.532999992000001</c:v>
                </c:pt>
                <c:pt idx="564">
                  <c:v>-14.539999962</c:v>
                </c:pt>
                <c:pt idx="565">
                  <c:v>-14.545999526999999</c:v>
                </c:pt>
                <c:pt idx="566">
                  <c:v>-14.550999641000001</c:v>
                </c:pt>
                <c:pt idx="567">
                  <c:v>-14.555999756</c:v>
                </c:pt>
                <c:pt idx="568">
                  <c:v>-14.56099987</c:v>
                </c:pt>
                <c:pt idx="569">
                  <c:v>-14.56499958</c:v>
                </c:pt>
                <c:pt idx="570">
                  <c:v>-14.567999840000001</c:v>
                </c:pt>
                <c:pt idx="571">
                  <c:v>-14.571999549999999</c:v>
                </c:pt>
                <c:pt idx="572">
                  <c:v>-14.574000358999999</c:v>
                </c:pt>
                <c:pt idx="573">
                  <c:v>-14.576999664000001</c:v>
                </c:pt>
                <c:pt idx="574">
                  <c:v>-14.579000473000001</c:v>
                </c:pt>
                <c:pt idx="575">
                  <c:v>-14.579999923999999</c:v>
                </c:pt>
                <c:pt idx="576">
                  <c:v>-14.581000328</c:v>
                </c:pt>
                <c:pt idx="577">
                  <c:v>-14.581000328</c:v>
                </c:pt>
                <c:pt idx="578">
                  <c:v>-14.581000328</c:v>
                </c:pt>
                <c:pt idx="579">
                  <c:v>-14.581000328</c:v>
                </c:pt>
                <c:pt idx="580">
                  <c:v>-14.579999923999999</c:v>
                </c:pt>
                <c:pt idx="581">
                  <c:v>-14.578000069</c:v>
                </c:pt>
                <c:pt idx="582">
                  <c:v>-14.576000214</c:v>
                </c:pt>
                <c:pt idx="583">
                  <c:v>-14.574000358999999</c:v>
                </c:pt>
                <c:pt idx="584">
                  <c:v>-14.571000099000001</c:v>
                </c:pt>
                <c:pt idx="585">
                  <c:v>-14.567000389</c:v>
                </c:pt>
                <c:pt idx="586">
                  <c:v>-14.562999724999999</c:v>
                </c:pt>
                <c:pt idx="587">
                  <c:v>-14.559000015000001</c:v>
                </c:pt>
                <c:pt idx="588">
                  <c:v>-14.553999900999999</c:v>
                </c:pt>
                <c:pt idx="589">
                  <c:v>-14.548000335999999</c:v>
                </c:pt>
                <c:pt idx="590">
                  <c:v>-14.541999817000001</c:v>
                </c:pt>
                <c:pt idx="591">
                  <c:v>-14.536000251999999</c:v>
                </c:pt>
                <c:pt idx="592">
                  <c:v>-14.529000282</c:v>
                </c:pt>
                <c:pt idx="593">
                  <c:v>-14.520999908</c:v>
                </c:pt>
                <c:pt idx="594">
                  <c:v>-14.512999535000001</c:v>
                </c:pt>
                <c:pt idx="595">
                  <c:v>-14.50399971</c:v>
                </c:pt>
                <c:pt idx="596">
                  <c:v>-14.494999886</c:v>
                </c:pt>
                <c:pt idx="597">
                  <c:v>-14.484999656999999</c:v>
                </c:pt>
                <c:pt idx="598">
                  <c:v>-14.475000380999999</c:v>
                </c:pt>
                <c:pt idx="599">
                  <c:v>-14.463999748000001</c:v>
                </c:pt>
                <c:pt idx="600">
                  <c:v>-14.453000069</c:v>
                </c:pt>
                <c:pt idx="601">
                  <c:v>-14.440999984999999</c:v>
                </c:pt>
                <c:pt idx="602">
                  <c:v>-14.428999900999999</c:v>
                </c:pt>
                <c:pt idx="603">
                  <c:v>-14.416000366</c:v>
                </c:pt>
                <c:pt idx="604">
                  <c:v>-14.402000427000001</c:v>
                </c:pt>
                <c:pt idx="605">
                  <c:v>-14.387999535000001</c:v>
                </c:pt>
                <c:pt idx="606">
                  <c:v>-14.373999596000001</c:v>
                </c:pt>
                <c:pt idx="607">
                  <c:v>-14.359000205999999</c:v>
                </c:pt>
                <c:pt idx="608">
                  <c:v>-14.343999863000001</c:v>
                </c:pt>
                <c:pt idx="609">
                  <c:v>-14.328000069</c:v>
                </c:pt>
                <c:pt idx="610">
                  <c:v>-14.31099987</c:v>
                </c:pt>
                <c:pt idx="611">
                  <c:v>-14.295000076000001</c:v>
                </c:pt>
                <c:pt idx="612">
                  <c:v>-14.277000427000001</c:v>
                </c:pt>
                <c:pt idx="613">
                  <c:v>-14.258999825</c:v>
                </c:pt>
                <c:pt idx="614">
                  <c:v>-14.241000175</c:v>
                </c:pt>
                <c:pt idx="615">
                  <c:v>-14.222000122000001</c:v>
                </c:pt>
                <c:pt idx="616">
                  <c:v>-14.201999664000001</c:v>
                </c:pt>
                <c:pt idx="617">
                  <c:v>-14.182999611</c:v>
                </c:pt>
                <c:pt idx="618">
                  <c:v>-14.161999701999999</c:v>
                </c:pt>
                <c:pt idx="619">
                  <c:v>-14.140999794000001</c:v>
                </c:pt>
                <c:pt idx="620">
                  <c:v>-14.119999886</c:v>
                </c:pt>
                <c:pt idx="621">
                  <c:v>-14.097999572999999</c:v>
                </c:pt>
                <c:pt idx="622">
                  <c:v>-14.076000214</c:v>
                </c:pt>
                <c:pt idx="623">
                  <c:v>-14.053000450000001</c:v>
                </c:pt>
                <c:pt idx="624">
                  <c:v>-14.029000282</c:v>
                </c:pt>
                <c:pt idx="625">
                  <c:v>-14.005000114</c:v>
                </c:pt>
                <c:pt idx="626">
                  <c:v>-13.980999947000001</c:v>
                </c:pt>
                <c:pt idx="627">
                  <c:v>-13.956000328</c:v>
                </c:pt>
                <c:pt idx="628">
                  <c:v>-13.930999756</c:v>
                </c:pt>
                <c:pt idx="629">
                  <c:v>-13.904999733</c:v>
                </c:pt>
                <c:pt idx="630">
                  <c:v>-13.878000259</c:v>
                </c:pt>
                <c:pt idx="631">
                  <c:v>-13.850999831999999</c:v>
                </c:pt>
                <c:pt idx="632">
                  <c:v>-13.824000358999999</c:v>
                </c:pt>
                <c:pt idx="633">
                  <c:v>-13.795999526999999</c:v>
                </c:pt>
                <c:pt idx="634">
                  <c:v>-13.767000198</c:v>
                </c:pt>
                <c:pt idx="635">
                  <c:v>-13.737999916</c:v>
                </c:pt>
                <c:pt idx="636">
                  <c:v>-13.708999634</c:v>
                </c:pt>
                <c:pt idx="637">
                  <c:v>-13.678000450000001</c:v>
                </c:pt>
                <c:pt idx="638">
                  <c:v>-13.647999763</c:v>
                </c:pt>
                <c:pt idx="639">
                  <c:v>-13.616999626</c:v>
                </c:pt>
                <c:pt idx="640">
                  <c:v>-13.585000038</c:v>
                </c:pt>
                <c:pt idx="641">
                  <c:v>-13.553000450000001</c:v>
                </c:pt>
                <c:pt idx="642">
                  <c:v>-13.520999908</c:v>
                </c:pt>
                <c:pt idx="643">
                  <c:v>-13.487999916</c:v>
                </c:pt>
                <c:pt idx="644">
                  <c:v>-13.454000473000001</c:v>
                </c:pt>
                <c:pt idx="645">
                  <c:v>-13.420000076000001</c:v>
                </c:pt>
                <c:pt idx="646">
                  <c:v>-13.385999679999999</c:v>
                </c:pt>
                <c:pt idx="647">
                  <c:v>-13.350999831999999</c:v>
                </c:pt>
                <c:pt idx="648">
                  <c:v>-13.315999984999999</c:v>
                </c:pt>
                <c:pt idx="649">
                  <c:v>-13.279999733</c:v>
                </c:pt>
                <c:pt idx="650">
                  <c:v>-13.244000435</c:v>
                </c:pt>
                <c:pt idx="651">
                  <c:v>-13.206999779</c:v>
                </c:pt>
                <c:pt idx="652">
                  <c:v>-13.170000076000001</c:v>
                </c:pt>
                <c:pt idx="653">
                  <c:v>-13.131999969000001</c:v>
                </c:pt>
                <c:pt idx="654">
                  <c:v>-13.093999863000001</c:v>
                </c:pt>
                <c:pt idx="655">
                  <c:v>-13.055999756</c:v>
                </c:pt>
                <c:pt idx="656">
                  <c:v>-13.017000198</c:v>
                </c:pt>
                <c:pt idx="657">
                  <c:v>-12.977999687000001</c:v>
                </c:pt>
                <c:pt idx="658">
                  <c:v>-12.937999724999999</c:v>
                </c:pt>
                <c:pt idx="659">
                  <c:v>-12.897999763</c:v>
                </c:pt>
                <c:pt idx="660">
                  <c:v>-12.857000351</c:v>
                </c:pt>
                <c:pt idx="661">
                  <c:v>-12.815999984999999</c:v>
                </c:pt>
                <c:pt idx="662">
                  <c:v>-12.774000168000001</c:v>
                </c:pt>
                <c:pt idx="663">
                  <c:v>-12.732000351</c:v>
                </c:pt>
                <c:pt idx="664">
                  <c:v>-12.68900013</c:v>
                </c:pt>
                <c:pt idx="665">
                  <c:v>-12.645999908</c:v>
                </c:pt>
                <c:pt idx="666">
                  <c:v>-12.602999687000001</c:v>
                </c:pt>
                <c:pt idx="667">
                  <c:v>-12.559000015000001</c:v>
                </c:pt>
                <c:pt idx="668">
                  <c:v>-12.515000343000001</c:v>
                </c:pt>
                <c:pt idx="669">
                  <c:v>-12.470999718</c:v>
                </c:pt>
                <c:pt idx="670">
                  <c:v>-12.425999641000001</c:v>
                </c:pt>
                <c:pt idx="671">
                  <c:v>-12.380000114</c:v>
                </c:pt>
                <c:pt idx="672">
                  <c:v>-12.333999634</c:v>
                </c:pt>
                <c:pt idx="673">
                  <c:v>-12.288000107</c:v>
                </c:pt>
                <c:pt idx="674">
                  <c:v>-12.241000175</c:v>
                </c:pt>
                <c:pt idx="675">
                  <c:v>-12.194000244</c:v>
                </c:pt>
                <c:pt idx="676">
                  <c:v>-12.145999908</c:v>
                </c:pt>
                <c:pt idx="677">
                  <c:v>-12.097999572999999</c:v>
                </c:pt>
                <c:pt idx="678">
                  <c:v>-12.050000191000001</c:v>
                </c:pt>
                <c:pt idx="679">
                  <c:v>-12.001000403999999</c:v>
                </c:pt>
                <c:pt idx="680">
                  <c:v>-11.951000214</c:v>
                </c:pt>
                <c:pt idx="681">
                  <c:v>-11.902000427000001</c:v>
                </c:pt>
                <c:pt idx="682">
                  <c:v>-11.852000237</c:v>
                </c:pt>
                <c:pt idx="683">
                  <c:v>-11.800999641000001</c:v>
                </c:pt>
                <c:pt idx="684">
                  <c:v>-11.75</c:v>
                </c:pt>
                <c:pt idx="685">
                  <c:v>-11.699000358999999</c:v>
                </c:pt>
                <c:pt idx="686">
                  <c:v>-11.647000312999999</c:v>
                </c:pt>
                <c:pt idx="687">
                  <c:v>-11.593999863000001</c:v>
                </c:pt>
                <c:pt idx="688">
                  <c:v>-11.541000366</c:v>
                </c:pt>
                <c:pt idx="689">
                  <c:v>-11.487999916</c:v>
                </c:pt>
                <c:pt idx="690">
                  <c:v>-11.434000015000001</c:v>
                </c:pt>
                <c:pt idx="691">
                  <c:v>-11.37899971</c:v>
                </c:pt>
                <c:pt idx="692">
                  <c:v>-11.324999808999999</c:v>
                </c:pt>
                <c:pt idx="693">
                  <c:v>-11.269000052999999</c:v>
                </c:pt>
                <c:pt idx="694">
                  <c:v>-11.213999748000001</c:v>
                </c:pt>
                <c:pt idx="695">
                  <c:v>-11.156999588</c:v>
                </c:pt>
                <c:pt idx="696">
                  <c:v>-11.100999831999999</c:v>
                </c:pt>
                <c:pt idx="697">
                  <c:v>-11.043000221</c:v>
                </c:pt>
                <c:pt idx="698">
                  <c:v>-10.986000061</c:v>
                </c:pt>
                <c:pt idx="699">
                  <c:v>-10.927000046</c:v>
                </c:pt>
                <c:pt idx="700">
                  <c:v>-10.868000030999999</c:v>
                </c:pt>
                <c:pt idx="701">
                  <c:v>-10.809000015000001</c:v>
                </c:pt>
                <c:pt idx="702">
                  <c:v>-10.75</c:v>
                </c:pt>
                <c:pt idx="703">
                  <c:v>-10.68999958</c:v>
                </c:pt>
                <c:pt idx="704">
                  <c:v>-10.62899971</c:v>
                </c:pt>
                <c:pt idx="705">
                  <c:v>-10.567999840000001</c:v>
                </c:pt>
                <c:pt idx="706">
                  <c:v>-10.506999969000001</c:v>
                </c:pt>
                <c:pt idx="707">
                  <c:v>-10.444999695</c:v>
                </c:pt>
                <c:pt idx="708">
                  <c:v>-10.381999969000001</c:v>
                </c:pt>
                <c:pt idx="709">
                  <c:v>-10.319000244</c:v>
                </c:pt>
                <c:pt idx="710">
                  <c:v>-10.255999565</c:v>
                </c:pt>
                <c:pt idx="711">
                  <c:v>-10.192999840000001</c:v>
                </c:pt>
                <c:pt idx="712">
                  <c:v>-10.12899971</c:v>
                </c:pt>
                <c:pt idx="713">
                  <c:v>-10.06400013</c:v>
                </c:pt>
                <c:pt idx="714">
                  <c:v>-9.9991998671999998</c:v>
                </c:pt>
                <c:pt idx="715">
                  <c:v>-9.9338998795000002</c:v>
                </c:pt>
                <c:pt idx="716">
                  <c:v>-9.8681001662999996</c:v>
                </c:pt>
                <c:pt idx="717">
                  <c:v>-9.8014001846000003</c:v>
                </c:pt>
                <c:pt idx="718">
                  <c:v>-9.7348003386999995</c:v>
                </c:pt>
                <c:pt idx="719">
                  <c:v>-9.6679000853999995</c:v>
                </c:pt>
                <c:pt idx="720">
                  <c:v>-9.6006002426000006</c:v>
                </c:pt>
                <c:pt idx="721">
                  <c:v>-9.5329999924000006</c:v>
                </c:pt>
                <c:pt idx="722">
                  <c:v>-9.4650001526</c:v>
                </c:pt>
                <c:pt idx="723">
                  <c:v>-9.3966999054000002</c:v>
                </c:pt>
                <c:pt idx="724">
                  <c:v>-9.3281002045000001</c:v>
                </c:pt>
                <c:pt idx="725">
                  <c:v>-9.2590999603000004</c:v>
                </c:pt>
                <c:pt idx="726">
                  <c:v>-9.1892004013000008</c:v>
                </c:pt>
                <c:pt idx="727">
                  <c:v>-9.1196002959999998</c:v>
                </c:pt>
                <c:pt idx="728">
                  <c:v>-9.0495996474999991</c:v>
                </c:pt>
                <c:pt idx="729">
                  <c:v>-8.9792003632000004</c:v>
                </c:pt>
                <c:pt idx="730">
                  <c:v>-8.9085998535000002</c:v>
                </c:pt>
                <c:pt idx="731">
                  <c:v>-8.8375997542999993</c:v>
                </c:pt>
                <c:pt idx="732">
                  <c:v>-8.7662000655999996</c:v>
                </c:pt>
                <c:pt idx="733">
                  <c:v>-8.6944999695000007</c:v>
                </c:pt>
                <c:pt idx="734">
                  <c:v>-8.6224002837999993</c:v>
                </c:pt>
                <c:pt idx="735">
                  <c:v>-8.5493001938000006</c:v>
                </c:pt>
                <c:pt idx="736">
                  <c:v>-8.4764003754000008</c:v>
                </c:pt>
                <c:pt idx="737">
                  <c:v>-8.4032001494999999</c:v>
                </c:pt>
                <c:pt idx="738">
                  <c:v>-8.3296003342000002</c:v>
                </c:pt>
                <c:pt idx="739">
                  <c:v>-8.2557001113999995</c:v>
                </c:pt>
                <c:pt idx="740">
                  <c:v>-8.1814002990999999</c:v>
                </c:pt>
                <c:pt idx="741">
                  <c:v>-8.1068000792999992</c:v>
                </c:pt>
                <c:pt idx="742">
                  <c:v>-8.0319004059000001</c:v>
                </c:pt>
                <c:pt idx="743">
                  <c:v>-7.9566998482000004</c:v>
                </c:pt>
                <c:pt idx="744">
                  <c:v>-7.8805999756</c:v>
                </c:pt>
                <c:pt idx="745">
                  <c:v>-7.8048000336000003</c:v>
                </c:pt>
                <c:pt idx="746">
                  <c:v>-7.7287001609999999</c:v>
                </c:pt>
                <c:pt idx="747">
                  <c:v>-7.6524000167999997</c:v>
                </c:pt>
                <c:pt idx="748">
                  <c:v>-7.5757999419999997</c:v>
                </c:pt>
                <c:pt idx="749">
                  <c:v>-7.4988999367</c:v>
                </c:pt>
                <c:pt idx="750">
                  <c:v>-7.4218001365999999</c:v>
                </c:pt>
                <c:pt idx="751">
                  <c:v>-7.3443999289999997</c:v>
                </c:pt>
                <c:pt idx="752">
                  <c:v>-7.2666997909999997</c:v>
                </c:pt>
                <c:pt idx="753">
                  <c:v>-7.1881999968999999</c:v>
                </c:pt>
                <c:pt idx="754">
                  <c:v>-7.1100001334999998</c:v>
                </c:pt>
                <c:pt idx="755">
                  <c:v>-7.0315999984999999</c:v>
                </c:pt>
                <c:pt idx="756">
                  <c:v>-6.9528999329000003</c:v>
                </c:pt>
                <c:pt idx="757">
                  <c:v>-6.8740000725000003</c:v>
                </c:pt>
                <c:pt idx="758">
                  <c:v>-6.7948999404999997</c:v>
                </c:pt>
                <c:pt idx="759">
                  <c:v>-6.7154998779000001</c:v>
                </c:pt>
                <c:pt idx="760">
                  <c:v>-6.6359000206000003</c:v>
                </c:pt>
                <c:pt idx="761">
                  <c:v>-6.5560002326999998</c:v>
                </c:pt>
                <c:pt idx="762">
                  <c:v>-6.4752998352000004</c:v>
                </c:pt>
                <c:pt idx="763">
                  <c:v>-6.3951001167000001</c:v>
                </c:pt>
                <c:pt idx="764">
                  <c:v>-6.3147001266</c:v>
                </c:pt>
                <c:pt idx="765">
                  <c:v>-6.2343001365999999</c:v>
                </c:pt>
                <c:pt idx="766">
                  <c:v>-6.1538000107000004</c:v>
                </c:pt>
                <c:pt idx="767">
                  <c:v>-6.0731000899999996</c:v>
                </c:pt>
                <c:pt idx="768">
                  <c:v>-5.9923000336000003</c:v>
                </c:pt>
                <c:pt idx="769">
                  <c:v>-5.9114999771000001</c:v>
                </c:pt>
                <c:pt idx="770">
                  <c:v>-5.8305997849000004</c:v>
                </c:pt>
                <c:pt idx="771">
                  <c:v>-5.7497000694000002</c:v>
                </c:pt>
                <c:pt idx="772">
                  <c:v>-5.6679000854000003</c:v>
                </c:pt>
                <c:pt idx="773">
                  <c:v>-5.5869002341999998</c:v>
                </c:pt>
                <c:pt idx="774">
                  <c:v>-5.5058999061999998</c:v>
                </c:pt>
                <c:pt idx="775">
                  <c:v>-5.4249000549000002</c:v>
                </c:pt>
                <c:pt idx="776">
                  <c:v>-5.3438000679000002</c:v>
                </c:pt>
                <c:pt idx="777">
                  <c:v>-5.2628002166999996</c:v>
                </c:pt>
                <c:pt idx="778">
                  <c:v>-5.1817998885999996</c:v>
                </c:pt>
                <c:pt idx="779">
                  <c:v>-5.1008000374</c:v>
                </c:pt>
                <c:pt idx="780">
                  <c:v>-5.0198001862000003</c:v>
                </c:pt>
                <c:pt idx="781">
                  <c:v>-4.9381999968999999</c:v>
                </c:pt>
                <c:pt idx="782">
                  <c:v>-4.8572998047000002</c:v>
                </c:pt>
                <c:pt idx="783">
                  <c:v>-4.7765998840000004</c:v>
                </c:pt>
                <c:pt idx="784">
                  <c:v>-4.6958999633999996</c:v>
                </c:pt>
                <c:pt idx="785">
                  <c:v>-4.6153998375</c:v>
                </c:pt>
                <c:pt idx="786">
                  <c:v>-4.5348000525999996</c:v>
                </c:pt>
                <c:pt idx="787">
                  <c:v>-4.4544000626000004</c:v>
                </c:pt>
                <c:pt idx="788">
                  <c:v>-4.3738999367</c:v>
                </c:pt>
                <c:pt idx="789">
                  <c:v>-4.2934999465999999</c:v>
                </c:pt>
                <c:pt idx="790">
                  <c:v>-4.2123999595999999</c:v>
                </c:pt>
                <c:pt idx="791">
                  <c:v>-4.1319999694999998</c:v>
                </c:pt>
                <c:pt idx="792">
                  <c:v>-4.0517001152000001</c:v>
                </c:pt>
                <c:pt idx="793">
                  <c:v>-3.9714000225000001</c:v>
                </c:pt>
                <c:pt idx="794">
                  <c:v>-3.8912000656000001</c:v>
                </c:pt>
                <c:pt idx="795">
                  <c:v>-3.8110001087000001</c:v>
                </c:pt>
                <c:pt idx="796">
                  <c:v>-3.7309000492000002</c:v>
                </c:pt>
                <c:pt idx="797">
                  <c:v>-3.6508998871</c:v>
                </c:pt>
                <c:pt idx="798">
                  <c:v>-3.5708999634</c:v>
                </c:pt>
                <c:pt idx="799">
                  <c:v>-3.4904000758999998</c:v>
                </c:pt>
                <c:pt idx="800">
                  <c:v>-3.4107000828</c:v>
                </c:pt>
                <c:pt idx="801">
                  <c:v>-3.3311998844000001</c:v>
                </c:pt>
                <c:pt idx="802">
                  <c:v>-3.2516999245</c:v>
                </c:pt>
                <c:pt idx="803">
                  <c:v>-3.1723999976999999</c:v>
                </c:pt>
                <c:pt idx="804">
                  <c:v>-3.0933001040999999</c:v>
                </c:pt>
                <c:pt idx="805">
                  <c:v>-3.0141999722000001</c:v>
                </c:pt>
                <c:pt idx="806">
                  <c:v>-2.9354000091999999</c:v>
                </c:pt>
                <c:pt idx="807">
                  <c:v>-2.8566000462000001</c:v>
                </c:pt>
                <c:pt idx="808">
                  <c:v>-2.7772998809999998</c:v>
                </c:pt>
                <c:pt idx="809">
                  <c:v>-2.6988999844000001</c:v>
                </c:pt>
                <c:pt idx="810">
                  <c:v>-2.6205999851000001</c:v>
                </c:pt>
                <c:pt idx="811">
                  <c:v>-2.5425999164999999</c:v>
                </c:pt>
                <c:pt idx="812">
                  <c:v>-2.4647998809999998</c:v>
                </c:pt>
                <c:pt idx="813">
                  <c:v>-2.3872001170999999</c:v>
                </c:pt>
                <c:pt idx="814">
                  <c:v>-2.3099000454</c:v>
                </c:pt>
                <c:pt idx="815">
                  <c:v>-2.2330000400999999</c:v>
                </c:pt>
                <c:pt idx="816">
                  <c:v>-2.1563999652999999</c:v>
                </c:pt>
                <c:pt idx="817">
                  <c:v>-2.0794000626</c:v>
                </c:pt>
                <c:pt idx="818">
                  <c:v>-2.0035998821000001</c:v>
                </c:pt>
                <c:pt idx="819">
                  <c:v>-1.9280999899</c:v>
                </c:pt>
                <c:pt idx="820">
                  <c:v>-1.8530000447999999</c:v>
                </c:pt>
                <c:pt idx="821">
                  <c:v>-1.7783000469000001</c:v>
                </c:pt>
                <c:pt idx="822">
                  <c:v>-1.7039999962000001</c:v>
                </c:pt>
                <c:pt idx="823">
                  <c:v>-1.6299999951999999</c:v>
                </c:pt>
                <c:pt idx="824">
                  <c:v>-1.5565999746000001</c:v>
                </c:pt>
                <c:pt idx="825">
                  <c:v>-1.483700037</c:v>
                </c:pt>
                <c:pt idx="826">
                  <c:v>-1.4106999635999999</c:v>
                </c:pt>
                <c:pt idx="827">
                  <c:v>-1.3388999700999999</c:v>
                </c:pt>
                <c:pt idx="828">
                  <c:v>-1.2676999569</c:v>
                </c:pt>
                <c:pt idx="829">
                  <c:v>-1.1969000101</c:v>
                </c:pt>
                <c:pt idx="830">
                  <c:v>-1.1265000105</c:v>
                </c:pt>
                <c:pt idx="831">
                  <c:v>-1.0563999414</c:v>
                </c:pt>
                <c:pt idx="832">
                  <c:v>-0.98642998934000004</c:v>
                </c:pt>
                <c:pt idx="833">
                  <c:v>-0.91672998667000005</c:v>
                </c:pt>
                <c:pt idx="834">
                  <c:v>-0.84725999831999999</c:v>
                </c:pt>
                <c:pt idx="835">
                  <c:v>-0.77798998356000004</c:v>
                </c:pt>
                <c:pt idx="836">
                  <c:v>-0.70828002691000003</c:v>
                </c:pt>
                <c:pt idx="837">
                  <c:v>-0.63934999703999995</c:v>
                </c:pt>
                <c:pt idx="838">
                  <c:v>-0.57059001922999997</c:v>
                </c:pt>
                <c:pt idx="839">
                  <c:v>-0.50205999612999996</c:v>
                </c:pt>
                <c:pt idx="840">
                  <c:v>-0.43375998734999999</c:v>
                </c:pt>
                <c:pt idx="841">
                  <c:v>-0.36570999026000001</c:v>
                </c:pt>
                <c:pt idx="842">
                  <c:v>-0.29791000485000002</c:v>
                </c:pt>
                <c:pt idx="843">
                  <c:v>-0.23043000697999999</c:v>
                </c:pt>
                <c:pt idx="844">
                  <c:v>-0.16329999268000001</c:v>
                </c:pt>
                <c:pt idx="845">
                  <c:v>-9.5926001667999999E-2</c:v>
                </c:pt>
                <c:pt idx="846">
                  <c:v>-2.9564000666000002E-2</c:v>
                </c:pt>
                <c:pt idx="847">
                  <c:v>3.6368999630000003E-2</c:v>
                </c:pt>
                <c:pt idx="848">
                  <c:v>0.10186000168000001</c:v>
                </c:pt>
                <c:pt idx="849">
                  <c:v>0.16687999666</c:v>
                </c:pt>
                <c:pt idx="850">
                  <c:v>0.23142999411000001</c:v>
                </c:pt>
                <c:pt idx="851">
                  <c:v>0.29552000761000002</c:v>
                </c:pt>
                <c:pt idx="852">
                  <c:v>0.35916998981999998</c:v>
                </c:pt>
                <c:pt idx="853">
                  <c:v>0.42234998941000002</c:v>
                </c:pt>
                <c:pt idx="854">
                  <c:v>0.48565000295999999</c:v>
                </c:pt>
                <c:pt idx="855">
                  <c:v>0.54796999693000004</c:v>
                </c:pt>
                <c:pt idx="856">
                  <c:v>0.60988998412999995</c:v>
                </c:pt>
                <c:pt idx="857">
                  <c:v>0.67145997286000003</c:v>
                </c:pt>
                <c:pt idx="858">
                  <c:v>0.73265999556000005</c:v>
                </c:pt>
                <c:pt idx="859">
                  <c:v>0.79344999790000004</c:v>
                </c:pt>
                <c:pt idx="860">
                  <c:v>0.85379999876000001</c:v>
                </c:pt>
                <c:pt idx="861">
                  <c:v>0.91377002000999996</c:v>
                </c:pt>
                <c:pt idx="862">
                  <c:v>0.9733800292</c:v>
                </c:pt>
                <c:pt idx="863">
                  <c:v>1.0332000256</c:v>
                </c:pt>
                <c:pt idx="864">
                  <c:v>1.0923999548000001</c:v>
                </c:pt>
                <c:pt idx="865">
                  <c:v>1.1514999866</c:v>
                </c:pt>
                <c:pt idx="866">
                  <c:v>1.2105000019000001</c:v>
                </c:pt>
                <c:pt idx="867">
                  <c:v>1.2694000005999999</c:v>
                </c:pt>
                <c:pt idx="868">
                  <c:v>1.3281999825999999</c:v>
                </c:pt>
                <c:pt idx="869">
                  <c:v>1.3868000507</c:v>
                </c:pt>
                <c:pt idx="870">
                  <c:v>1.445299983</c:v>
                </c:pt>
                <c:pt idx="871">
                  <c:v>1.5036000012999999</c:v>
                </c:pt>
                <c:pt idx="872">
                  <c:v>1.5621999501999999</c:v>
                </c:pt>
                <c:pt idx="873">
                  <c:v>1.6198999882</c:v>
                </c:pt>
                <c:pt idx="874">
                  <c:v>1.6775000095000001</c:v>
                </c:pt>
                <c:pt idx="875">
                  <c:v>1.7347999811000001</c:v>
                </c:pt>
                <c:pt idx="876">
                  <c:v>1.7918000220999999</c:v>
                </c:pt>
                <c:pt idx="877">
                  <c:v>1.8486000299000001</c:v>
                </c:pt>
                <c:pt idx="878">
                  <c:v>1.9049999714000001</c:v>
                </c:pt>
                <c:pt idx="879">
                  <c:v>1.9611999989</c:v>
                </c:pt>
                <c:pt idx="880">
                  <c:v>2.0169999599000001</c:v>
                </c:pt>
                <c:pt idx="881">
                  <c:v>2.0731000900000001</c:v>
                </c:pt>
                <c:pt idx="882">
                  <c:v>2.1282999515999999</c:v>
                </c:pt>
                <c:pt idx="883">
                  <c:v>2.1833000183000002</c:v>
                </c:pt>
                <c:pt idx="884">
                  <c:v>2.2381000519000001</c:v>
                </c:pt>
                <c:pt idx="885">
                  <c:v>2.2925999164999999</c:v>
                </c:pt>
                <c:pt idx="886">
                  <c:v>2.3468999863</c:v>
                </c:pt>
                <c:pt idx="887">
                  <c:v>2.4010999203000001</c:v>
                </c:pt>
                <c:pt idx="888">
                  <c:v>2.4549999237</c:v>
                </c:pt>
                <c:pt idx="889">
                  <c:v>2.5088000298000002</c:v>
                </c:pt>
                <c:pt idx="890">
                  <c:v>2.5629000664000001</c:v>
                </c:pt>
                <c:pt idx="891">
                  <c:v>2.6163001060000002</c:v>
                </c:pt>
                <c:pt idx="892">
                  <c:v>2.6696999073000001</c:v>
                </c:pt>
                <c:pt idx="893">
                  <c:v>2.7228999138000001</c:v>
                </c:pt>
                <c:pt idx="894">
                  <c:v>2.7760000228999999</c:v>
                </c:pt>
                <c:pt idx="895">
                  <c:v>2.8289999961999999</c:v>
                </c:pt>
                <c:pt idx="896">
                  <c:v>2.8819999694999998</c:v>
                </c:pt>
                <c:pt idx="897">
                  <c:v>2.9347999096000001</c:v>
                </c:pt>
                <c:pt idx="898">
                  <c:v>2.9874999522999999</c:v>
                </c:pt>
                <c:pt idx="899">
                  <c:v>3.0401000976999999</c:v>
                </c:pt>
                <c:pt idx="900">
                  <c:v>3.0929999351999999</c:v>
                </c:pt>
                <c:pt idx="901">
                  <c:v>3.1452999115</c:v>
                </c:pt>
                <c:pt idx="902">
                  <c:v>3.1974000931000002</c:v>
                </c:pt>
                <c:pt idx="903">
                  <c:v>3.2493000031000001</c:v>
                </c:pt>
                <c:pt idx="904">
                  <c:v>3.3011000155999999</c:v>
                </c:pt>
                <c:pt idx="905">
                  <c:v>3.3526000976999999</c:v>
                </c:pt>
                <c:pt idx="906">
                  <c:v>3.4038999081000001</c:v>
                </c:pt>
                <c:pt idx="907">
                  <c:v>3.4551000594999999</c:v>
                </c:pt>
                <c:pt idx="908">
                  <c:v>3.5060000420000001</c:v>
                </c:pt>
                <c:pt idx="909">
                  <c:v>3.5571999550000002</c:v>
                </c:pt>
                <c:pt idx="910">
                  <c:v>3.6077001095000001</c:v>
                </c:pt>
                <c:pt idx="911">
                  <c:v>3.6579999924000002</c:v>
                </c:pt>
                <c:pt idx="912">
                  <c:v>3.7081000805</c:v>
                </c:pt>
                <c:pt idx="913">
                  <c:v>3.7581000327999998</c:v>
                </c:pt>
                <c:pt idx="914">
                  <c:v>3.8078000545999999</c:v>
                </c:pt>
                <c:pt idx="915">
                  <c:v>3.8573000431</c:v>
                </c:pt>
                <c:pt idx="916">
                  <c:v>3.9066998959000001</c:v>
                </c:pt>
                <c:pt idx="917">
                  <c:v>3.9558000565000002</c:v>
                </c:pt>
                <c:pt idx="918">
                  <c:v>4.0051999091999999</c:v>
                </c:pt>
                <c:pt idx="919">
                  <c:v>4.0538997649999997</c:v>
                </c:pt>
                <c:pt idx="920">
                  <c:v>4.1023998260000001</c:v>
                </c:pt>
                <c:pt idx="921">
                  <c:v>4.1507000923000001</c:v>
                </c:pt>
                <c:pt idx="922">
                  <c:v>4.1989002227999999</c:v>
                </c:pt>
                <c:pt idx="923">
                  <c:v>4.2469000815999998</c:v>
                </c:pt>
                <c:pt idx="924">
                  <c:v>4.2947001457000002</c:v>
                </c:pt>
                <c:pt idx="925">
                  <c:v>4.3422999382</c:v>
                </c:pt>
                <c:pt idx="926">
                  <c:v>4.3896999359000004</c:v>
                </c:pt>
                <c:pt idx="927">
                  <c:v>4.4373998641999997</c:v>
                </c:pt>
                <c:pt idx="928">
                  <c:v>4.4843997954999999</c:v>
                </c:pt>
                <c:pt idx="929">
                  <c:v>4.5310997963000004</c:v>
                </c:pt>
                <c:pt idx="930">
                  <c:v>4.5774998665000002</c:v>
                </c:pt>
                <c:pt idx="931">
                  <c:v>4.6237001418999997</c:v>
                </c:pt>
                <c:pt idx="932">
                  <c:v>4.6696000098999999</c:v>
                </c:pt>
                <c:pt idx="933">
                  <c:v>4.7154002190000002</c:v>
                </c:pt>
                <c:pt idx="934">
                  <c:v>4.7609000206000003</c:v>
                </c:pt>
                <c:pt idx="935">
                  <c:v>4.8063998222000004</c:v>
                </c:pt>
                <c:pt idx="936">
                  <c:v>4.8520002365000003</c:v>
                </c:pt>
                <c:pt idx="937">
                  <c:v>4.8972001075999998</c:v>
                </c:pt>
                <c:pt idx="938">
                  <c:v>4.9422001838999998</c:v>
                </c:pt>
                <c:pt idx="939">
                  <c:v>4.9871001244000004</c:v>
                </c:pt>
                <c:pt idx="940">
                  <c:v>5.0317997932000003</c:v>
                </c:pt>
                <c:pt idx="941">
                  <c:v>5.0763001442000002</c:v>
                </c:pt>
                <c:pt idx="942">
                  <c:v>5.1206998825000003</c:v>
                </c:pt>
                <c:pt idx="943">
                  <c:v>5.1648998260000001</c:v>
                </c:pt>
                <c:pt idx="944">
                  <c:v>5.2090001105999999</c:v>
                </c:pt>
                <c:pt idx="945">
                  <c:v>5.25330019</c:v>
                </c:pt>
                <c:pt idx="946">
                  <c:v>5.2971000670999997</c:v>
                </c:pt>
                <c:pt idx="947">
                  <c:v>5.3406000136999996</c:v>
                </c:pt>
                <c:pt idx="948">
                  <c:v>5.3840999603000004</c:v>
                </c:pt>
                <c:pt idx="949">
                  <c:v>5.4272999762999996</c:v>
                </c:pt>
                <c:pt idx="950">
                  <c:v>5.4703998566000003</c:v>
                </c:pt>
                <c:pt idx="951">
                  <c:v>5.5131998062000003</c:v>
                </c:pt>
                <c:pt idx="952">
                  <c:v>5.5557999611</c:v>
                </c:pt>
                <c:pt idx="953">
                  <c:v>5.5982999802000002</c:v>
                </c:pt>
                <c:pt idx="954">
                  <c:v>5.6409001349999999</c:v>
                </c:pt>
                <c:pt idx="955">
                  <c:v>5.6828999518999996</c:v>
                </c:pt>
                <c:pt idx="956">
                  <c:v>5.7246999741</c:v>
                </c:pt>
                <c:pt idx="957">
                  <c:v>5.7663998604</c:v>
                </c:pt>
                <c:pt idx="958">
                  <c:v>5.8078999518999996</c:v>
                </c:pt>
                <c:pt idx="959">
                  <c:v>5.8491001129000004</c:v>
                </c:pt>
                <c:pt idx="960">
                  <c:v>5.8902001381</c:v>
                </c:pt>
                <c:pt idx="961">
                  <c:v>5.9310998916999997</c:v>
                </c:pt>
                <c:pt idx="962">
                  <c:v>5.9718999863000004</c:v>
                </c:pt>
                <c:pt idx="963">
                  <c:v>6.0124001503000004</c:v>
                </c:pt>
                <c:pt idx="964">
                  <c:v>6.0531997680999998</c:v>
                </c:pt>
                <c:pt idx="965">
                  <c:v>6.0934000015000001</c:v>
                </c:pt>
                <c:pt idx="966">
                  <c:v>6.1336002350000003</c:v>
                </c:pt>
                <c:pt idx="967">
                  <c:v>6.1735000610000004</c:v>
                </c:pt>
                <c:pt idx="968">
                  <c:v>6.2133998870999996</c:v>
                </c:pt>
                <c:pt idx="969">
                  <c:v>6.2530999184000002</c:v>
                </c:pt>
                <c:pt idx="970">
                  <c:v>6.2926001548999997</c:v>
                </c:pt>
                <c:pt idx="971">
                  <c:v>6.3319001198000002</c:v>
                </c:pt>
                <c:pt idx="972">
                  <c:v>6.3710999489000004</c:v>
                </c:pt>
                <c:pt idx="973">
                  <c:v>6.4103999138000001</c:v>
                </c:pt>
                <c:pt idx="974">
                  <c:v>6.4492001533999996</c:v>
                </c:pt>
                <c:pt idx="975">
                  <c:v>6.4878001213000003</c:v>
                </c:pt>
                <c:pt idx="976">
                  <c:v>6.5261998177000002</c:v>
                </c:pt>
                <c:pt idx="977">
                  <c:v>6.5643000602999999</c:v>
                </c:pt>
                <c:pt idx="978">
                  <c:v>6.6023001671000001</c:v>
                </c:pt>
                <c:pt idx="979">
                  <c:v>6.6401000022999996</c:v>
                </c:pt>
                <c:pt idx="980">
                  <c:v>6.6777000426999997</c:v>
                </c:pt>
                <c:pt idx="981">
                  <c:v>6.7151999474000004</c:v>
                </c:pt>
                <c:pt idx="982">
                  <c:v>6.7526998520000001</c:v>
                </c:pt>
                <c:pt idx="983">
                  <c:v>6.7898001671000001</c:v>
                </c:pt>
                <c:pt idx="984">
                  <c:v>6.8266000748</c:v>
                </c:pt>
                <c:pt idx="985">
                  <c:v>6.8631000519000001</c:v>
                </c:pt>
                <c:pt idx="986">
                  <c:v>6.8994002341999998</c:v>
                </c:pt>
                <c:pt idx="987">
                  <c:v>6.9355001449999998</c:v>
                </c:pt>
                <c:pt idx="988">
                  <c:v>6.9713001251</c:v>
                </c:pt>
                <c:pt idx="989">
                  <c:v>7.0068998337000004</c:v>
                </c:pt>
                <c:pt idx="990">
                  <c:v>7.0423002242999999</c:v>
                </c:pt>
                <c:pt idx="991">
                  <c:v>7.0777001381</c:v>
                </c:pt>
                <c:pt idx="992">
                  <c:v>7.1125001906999996</c:v>
                </c:pt>
                <c:pt idx="993">
                  <c:v>7.146999836</c:v>
                </c:pt>
                <c:pt idx="994">
                  <c:v>7.1813001633000004</c:v>
                </c:pt>
                <c:pt idx="995">
                  <c:v>7.2153000831999998</c:v>
                </c:pt>
                <c:pt idx="996">
                  <c:v>7.2490000725000003</c:v>
                </c:pt>
                <c:pt idx="997">
                  <c:v>7.2824997902000002</c:v>
                </c:pt>
                <c:pt idx="998">
                  <c:v>7.3157000541999997</c:v>
                </c:pt>
                <c:pt idx="999">
                  <c:v>7.3485999107</c:v>
                </c:pt>
                <c:pt idx="1000">
                  <c:v>7.3815999030999997</c:v>
                </c:pt>
                <c:pt idx="1001">
                  <c:v>7.4141001701000002</c:v>
                </c:pt>
                <c:pt idx="1002">
                  <c:v>7.4463000297999997</c:v>
                </c:pt>
                <c:pt idx="1003">
                  <c:v>7.4783000945999998</c:v>
                </c:pt>
                <c:pt idx="1004">
                  <c:v>7.5100002289000001</c:v>
                </c:pt>
                <c:pt idx="1005">
                  <c:v>7.5415000915999997</c:v>
                </c:pt>
                <c:pt idx="1006">
                  <c:v>7.5727000237000004</c:v>
                </c:pt>
                <c:pt idx="1007">
                  <c:v>7.6036000251999996</c:v>
                </c:pt>
                <c:pt idx="1008">
                  <c:v>7.6342000960999998</c:v>
                </c:pt>
                <c:pt idx="1009">
                  <c:v>7.6648998260000001</c:v>
                </c:pt>
                <c:pt idx="1010">
                  <c:v>7.6950998306000002</c:v>
                </c:pt>
                <c:pt idx="1011">
                  <c:v>7.7251000404000001</c:v>
                </c:pt>
                <c:pt idx="1012">
                  <c:v>7.7548999786000001</c:v>
                </c:pt>
                <c:pt idx="1013">
                  <c:v>7.7845997809999998</c:v>
                </c:pt>
                <c:pt idx="1014">
                  <c:v>7.8140997887000001</c:v>
                </c:pt>
                <c:pt idx="1015">
                  <c:v>7.8434000015000001</c:v>
                </c:pt>
                <c:pt idx="1016">
                  <c:v>7.8726000785999997</c:v>
                </c:pt>
                <c:pt idx="1017">
                  <c:v>7.9015998840000004</c:v>
                </c:pt>
                <c:pt idx="1018">
                  <c:v>7.9306998252999996</c:v>
                </c:pt>
                <c:pt idx="1019">
                  <c:v>7.959400177</c:v>
                </c:pt>
                <c:pt idx="1020">
                  <c:v>7.9878997803000003</c:v>
                </c:pt>
                <c:pt idx="1021">
                  <c:v>8.0162000655999996</c:v>
                </c:pt>
                <c:pt idx="1022">
                  <c:v>8.0443000792999992</c:v>
                </c:pt>
                <c:pt idx="1023">
                  <c:v>8.0725002288999992</c:v>
                </c:pt>
                <c:pt idx="1024">
                  <c:v>8.1005001068000002</c:v>
                </c:pt>
                <c:pt idx="1025">
                  <c:v>8.1282997131000005</c:v>
                </c:pt>
                <c:pt idx="1026">
                  <c:v>8.1560001372999995</c:v>
                </c:pt>
                <c:pt idx="1027">
                  <c:v>8.1835002898999996</c:v>
                </c:pt>
                <c:pt idx="1028">
                  <c:v>8.2110996245999992</c:v>
                </c:pt>
                <c:pt idx="1029">
                  <c:v>8.2382001877000004</c:v>
                </c:pt>
                <c:pt idx="1030">
                  <c:v>8.2650003433000006</c:v>
                </c:pt>
                <c:pt idx="1031">
                  <c:v>8.2916002274</c:v>
                </c:pt>
                <c:pt idx="1032">
                  <c:v>8.3178997040000002</c:v>
                </c:pt>
                <c:pt idx="1033">
                  <c:v>8.3439998627000005</c:v>
                </c:pt>
                <c:pt idx="1034">
                  <c:v>8.3698997498000001</c:v>
                </c:pt>
                <c:pt idx="1035">
                  <c:v>8.3954000473000008</c:v>
                </c:pt>
                <c:pt idx="1036">
                  <c:v>8.4207000732000008</c:v>
                </c:pt>
                <c:pt idx="1037">
                  <c:v>8.4460000992000008</c:v>
                </c:pt>
                <c:pt idx="1038">
                  <c:v>8.4707002639999995</c:v>
                </c:pt>
                <c:pt idx="1039">
                  <c:v>8.4952001571999993</c:v>
                </c:pt>
                <c:pt idx="1040">
                  <c:v>8.5193004608000003</c:v>
                </c:pt>
                <c:pt idx="1041">
                  <c:v>8.5431995391999997</c:v>
                </c:pt>
                <c:pt idx="1042">
                  <c:v>8.5666999816999994</c:v>
                </c:pt>
                <c:pt idx="1043">
                  <c:v>8.5899000167999997</c:v>
                </c:pt>
                <c:pt idx="1044">
                  <c:v>8.6128997802999994</c:v>
                </c:pt>
                <c:pt idx="1045">
                  <c:v>8.6354999542000002</c:v>
                </c:pt>
                <c:pt idx="1046">
                  <c:v>8.6579999924000006</c:v>
                </c:pt>
                <c:pt idx="1047">
                  <c:v>8.6801004410000004</c:v>
                </c:pt>
                <c:pt idx="1048">
                  <c:v>8.7018003464000007</c:v>
                </c:pt>
                <c:pt idx="1049">
                  <c:v>8.7234001160000005</c:v>
                </c:pt>
                <c:pt idx="1050">
                  <c:v>8.7447004318000001</c:v>
                </c:pt>
                <c:pt idx="1051">
                  <c:v>8.7657003403000004</c:v>
                </c:pt>
                <c:pt idx="1052">
                  <c:v>8.7866001129000004</c:v>
                </c:pt>
                <c:pt idx="1053">
                  <c:v>8.8072004318000001</c:v>
                </c:pt>
                <c:pt idx="1054">
                  <c:v>8.8276996613000005</c:v>
                </c:pt>
                <c:pt idx="1055">
                  <c:v>8.8480997085999995</c:v>
                </c:pt>
                <c:pt idx="1056">
                  <c:v>8.8681001662999996</c:v>
                </c:pt>
                <c:pt idx="1057">
                  <c:v>8.8878002167000005</c:v>
                </c:pt>
                <c:pt idx="1058">
                  <c:v>8.9074001311999993</c:v>
                </c:pt>
                <c:pt idx="1059">
                  <c:v>8.9266996384000006</c:v>
                </c:pt>
                <c:pt idx="1060">
                  <c:v>8.9456996917999998</c:v>
                </c:pt>
                <c:pt idx="1061">
                  <c:v>8.9645004272000008</c:v>
                </c:pt>
                <c:pt idx="1062">
                  <c:v>8.9829998016000001</c:v>
                </c:pt>
                <c:pt idx="1063">
                  <c:v>9.0011997223000009</c:v>
                </c:pt>
                <c:pt idx="1064">
                  <c:v>9.0193996428999998</c:v>
                </c:pt>
                <c:pt idx="1065">
                  <c:v>9.0369997024999993</c:v>
                </c:pt>
                <c:pt idx="1066">
                  <c:v>9.0543003082000002</c:v>
                </c:pt>
                <c:pt idx="1067">
                  <c:v>9.0712995528999993</c:v>
                </c:pt>
                <c:pt idx="1068">
                  <c:v>9.0880002975000007</c:v>
                </c:pt>
                <c:pt idx="1069">
                  <c:v>9.1043996811000003</c:v>
                </c:pt>
                <c:pt idx="1070">
                  <c:v>9.1204996108999996</c:v>
                </c:pt>
                <c:pt idx="1071">
                  <c:v>9.1361999512000001</c:v>
                </c:pt>
                <c:pt idx="1072">
                  <c:v>9.1517000197999998</c:v>
                </c:pt>
                <c:pt idx="1073">
                  <c:v>9.1668996811000003</c:v>
                </c:pt>
                <c:pt idx="1074">
                  <c:v>9.1817998886000005</c:v>
                </c:pt>
                <c:pt idx="1075">
                  <c:v>9.1962995528999993</c:v>
                </c:pt>
                <c:pt idx="1076">
                  <c:v>9.2105998993</c:v>
                </c:pt>
                <c:pt idx="1077">
                  <c:v>9.2244997024999993</c:v>
                </c:pt>
                <c:pt idx="1078">
                  <c:v>9.2382001877000004</c:v>
                </c:pt>
                <c:pt idx="1079">
                  <c:v>9.2515001297000001</c:v>
                </c:pt>
                <c:pt idx="1080">
                  <c:v>9.2644996643000006</c:v>
                </c:pt>
                <c:pt idx="1081">
                  <c:v>9.2771997452000008</c:v>
                </c:pt>
                <c:pt idx="1082">
                  <c:v>9.2896995544000003</c:v>
                </c:pt>
                <c:pt idx="1083">
                  <c:v>9.3016996384000006</c:v>
                </c:pt>
                <c:pt idx="1084">
                  <c:v>9.3133001328000002</c:v>
                </c:pt>
                <c:pt idx="1085">
                  <c:v>9.3246002197000006</c:v>
                </c:pt>
                <c:pt idx="1086">
                  <c:v>9.3355998993</c:v>
                </c:pt>
                <c:pt idx="1087">
                  <c:v>9.3461999893000005</c:v>
                </c:pt>
                <c:pt idx="1088">
                  <c:v>9.3565998077000003</c:v>
                </c:pt>
                <c:pt idx="1089">
                  <c:v>9.3666000365999995</c:v>
                </c:pt>
                <c:pt idx="1090">
                  <c:v>9.3761997223000009</c:v>
                </c:pt>
                <c:pt idx="1091">
                  <c:v>9.3856000900000005</c:v>
                </c:pt>
                <c:pt idx="1092">
                  <c:v>9.3948001861999995</c:v>
                </c:pt>
                <c:pt idx="1093">
                  <c:v>9.4035997391000006</c:v>
                </c:pt>
                <c:pt idx="1094">
                  <c:v>9.4120998382999996</c:v>
                </c:pt>
                <c:pt idx="1095">
                  <c:v>9.4202003478999998</c:v>
                </c:pt>
                <c:pt idx="1096">
                  <c:v>9.4281997681000007</c:v>
                </c:pt>
                <c:pt idx="1097">
                  <c:v>9.4359998702999999</c:v>
                </c:pt>
                <c:pt idx="1098">
                  <c:v>9.4435997009000001</c:v>
                </c:pt>
                <c:pt idx="1099">
                  <c:v>9.4509000778000001</c:v>
                </c:pt>
                <c:pt idx="1100">
                  <c:v>9.4579000473000008</c:v>
                </c:pt>
                <c:pt idx="1101">
                  <c:v>9.4646997452000008</c:v>
                </c:pt>
                <c:pt idx="1102">
                  <c:v>9.4710998535000002</c:v>
                </c:pt>
                <c:pt idx="1103">
                  <c:v>9.4771995544000003</c:v>
                </c:pt>
                <c:pt idx="1104">
                  <c:v>9.4828996657999998</c:v>
                </c:pt>
                <c:pt idx="1105">
                  <c:v>9.4883003235000007</c:v>
                </c:pt>
                <c:pt idx="1106">
                  <c:v>9.4934997559000003</c:v>
                </c:pt>
                <c:pt idx="1107">
                  <c:v>9.4982995986999992</c:v>
                </c:pt>
                <c:pt idx="1108">
                  <c:v>9.5029001235999999</c:v>
                </c:pt>
                <c:pt idx="1109">
                  <c:v>9.5071001052999993</c:v>
                </c:pt>
                <c:pt idx="1110">
                  <c:v>9.5109996795999994</c:v>
                </c:pt>
                <c:pt idx="1111">
                  <c:v>9.5144996643000006</c:v>
                </c:pt>
                <c:pt idx="1112">
                  <c:v>9.5178003311000001</c:v>
                </c:pt>
                <c:pt idx="1113">
                  <c:v>9.5208997726</c:v>
                </c:pt>
                <c:pt idx="1114">
                  <c:v>9.5239000320000002</c:v>
                </c:pt>
                <c:pt idx="1115">
                  <c:v>9.5265998839999995</c:v>
                </c:pt>
                <c:pt idx="1116">
                  <c:v>9.5291004181000005</c:v>
                </c:pt>
                <c:pt idx="1117">
                  <c:v>9.5313997269000001</c:v>
                </c:pt>
                <c:pt idx="1118">
                  <c:v>9.5334997176999998</c:v>
                </c:pt>
                <c:pt idx="1119">
                  <c:v>9.5353002547999992</c:v>
                </c:pt>
                <c:pt idx="1120">
                  <c:v>9.5369997024999993</c:v>
                </c:pt>
                <c:pt idx="1121">
                  <c:v>9.5382995605000005</c:v>
                </c:pt>
                <c:pt idx="1122">
                  <c:v>9.5394001007</c:v>
                </c:pt>
                <c:pt idx="1123">
                  <c:v>9.5403003693000006</c:v>
                </c:pt>
                <c:pt idx="1124">
                  <c:v>9.5410003662000005</c:v>
                </c:pt>
                <c:pt idx="1125">
                  <c:v>9.5415000915999997</c:v>
                </c:pt>
                <c:pt idx="1126">
                  <c:v>9.5417995453</c:v>
                </c:pt>
                <c:pt idx="1127">
                  <c:v>9.5417995453</c:v>
                </c:pt>
                <c:pt idx="1128">
                  <c:v>9.5417003632000004</c:v>
                </c:pt>
                <c:pt idx="1129">
                  <c:v>9.5413999556999993</c:v>
                </c:pt>
                <c:pt idx="1130">
                  <c:v>9.5410003662000005</c:v>
                </c:pt>
                <c:pt idx="1131">
                  <c:v>9.5403003693000006</c:v>
                </c:pt>
                <c:pt idx="1132">
                  <c:v>9.5395002365000003</c:v>
                </c:pt>
                <c:pt idx="1133">
                  <c:v>9.5384998321999994</c:v>
                </c:pt>
                <c:pt idx="1134">
                  <c:v>9.5373001099000003</c:v>
                </c:pt>
                <c:pt idx="1135">
                  <c:v>9.5360002518000009</c:v>
                </c:pt>
                <c:pt idx="1136">
                  <c:v>9.5345001221000008</c:v>
                </c:pt>
                <c:pt idx="1137">
                  <c:v>9.5327997207999999</c:v>
                </c:pt>
                <c:pt idx="1138">
                  <c:v>9.5309000014999992</c:v>
                </c:pt>
                <c:pt idx="1139">
                  <c:v>9.5289001464999998</c:v>
                </c:pt>
                <c:pt idx="1140">
                  <c:v>9.5265998839999995</c:v>
                </c:pt>
                <c:pt idx="1141">
                  <c:v>9.5242004394999995</c:v>
                </c:pt>
                <c:pt idx="1142">
                  <c:v>9.5214996337999995</c:v>
                </c:pt>
                <c:pt idx="1143">
                  <c:v>9.5186004639000004</c:v>
                </c:pt>
                <c:pt idx="1144">
                  <c:v>9.5155000686999998</c:v>
                </c:pt>
                <c:pt idx="1145">
                  <c:v>9.5122003554999992</c:v>
                </c:pt>
                <c:pt idx="1146">
                  <c:v>9.5086002349999994</c:v>
                </c:pt>
                <c:pt idx="1147">
                  <c:v>9.5047998428000007</c:v>
                </c:pt>
                <c:pt idx="1148">
                  <c:v>9.5008001328000002</c:v>
                </c:pt>
                <c:pt idx="1149">
                  <c:v>9.4965000153000005</c:v>
                </c:pt>
                <c:pt idx="1150">
                  <c:v>9.4919996262000002</c:v>
                </c:pt>
                <c:pt idx="1151">
                  <c:v>9.4871997832999995</c:v>
                </c:pt>
                <c:pt idx="1152">
                  <c:v>9.4821996688999999</c:v>
                </c:pt>
                <c:pt idx="1153">
                  <c:v>9.4770002365000003</c:v>
                </c:pt>
                <c:pt idx="1154">
                  <c:v>9.4715003966999998</c:v>
                </c:pt>
                <c:pt idx="1155">
                  <c:v>9.4657001494999999</c:v>
                </c:pt>
                <c:pt idx="1156">
                  <c:v>9.4596996306999994</c:v>
                </c:pt>
                <c:pt idx="1157">
                  <c:v>9.4534997940000007</c:v>
                </c:pt>
                <c:pt idx="1158">
                  <c:v>9.4470996856999996</c:v>
                </c:pt>
                <c:pt idx="1159">
                  <c:v>9.4404001235999999</c:v>
                </c:pt>
                <c:pt idx="1160">
                  <c:v>9.4334001540999992</c:v>
                </c:pt>
                <c:pt idx="1161">
                  <c:v>9.4261999129999996</c:v>
                </c:pt>
                <c:pt idx="1162">
                  <c:v>9.418800354</c:v>
                </c:pt>
                <c:pt idx="1163">
                  <c:v>9.4111003875999995</c:v>
                </c:pt>
                <c:pt idx="1164">
                  <c:v>9.4031000136999996</c:v>
                </c:pt>
                <c:pt idx="1165">
                  <c:v>9.3949003219999998</c:v>
                </c:pt>
                <c:pt idx="1166">
                  <c:v>9.3865003585999993</c:v>
                </c:pt>
                <c:pt idx="1167">
                  <c:v>9.3779001235999999</c:v>
                </c:pt>
                <c:pt idx="1168">
                  <c:v>9.3690004349000002</c:v>
                </c:pt>
                <c:pt idx="1169">
                  <c:v>9.3599996566999994</c:v>
                </c:pt>
                <c:pt idx="1170">
                  <c:v>9.3507995605000005</c:v>
                </c:pt>
                <c:pt idx="1171">
                  <c:v>9.3414001464999998</c:v>
                </c:pt>
                <c:pt idx="1172">
                  <c:v>9.3318996428999998</c:v>
                </c:pt>
                <c:pt idx="1173">
                  <c:v>9.3220996856999996</c:v>
                </c:pt>
                <c:pt idx="1174">
                  <c:v>9.3121004104999994</c:v>
                </c:pt>
                <c:pt idx="1175">
                  <c:v>9.3018999099999995</c:v>
                </c:pt>
                <c:pt idx="1176">
                  <c:v>9.2916002274</c:v>
                </c:pt>
                <c:pt idx="1177">
                  <c:v>9.2810001372999995</c:v>
                </c:pt>
                <c:pt idx="1178">
                  <c:v>9.2701997757000001</c:v>
                </c:pt>
                <c:pt idx="1179">
                  <c:v>9.2590999603000004</c:v>
                </c:pt>
                <c:pt idx="1180">
                  <c:v>9.2479000092000003</c:v>
                </c:pt>
                <c:pt idx="1181">
                  <c:v>9.2363996505999992</c:v>
                </c:pt>
                <c:pt idx="1182">
                  <c:v>9.2246999741</c:v>
                </c:pt>
                <c:pt idx="1183">
                  <c:v>9.2125997542999993</c:v>
                </c:pt>
                <c:pt idx="1184">
                  <c:v>9.2004003525000009</c:v>
                </c:pt>
                <c:pt idx="1185">
                  <c:v>9.1878995895000006</c:v>
                </c:pt>
                <c:pt idx="1186">
                  <c:v>9.1751003265000008</c:v>
                </c:pt>
                <c:pt idx="1187">
                  <c:v>9.1619997024999993</c:v>
                </c:pt>
                <c:pt idx="1188">
                  <c:v>9.1485996245999992</c:v>
                </c:pt>
                <c:pt idx="1189">
                  <c:v>9.1347999573000003</c:v>
                </c:pt>
                <c:pt idx="1190">
                  <c:v>9.1205997467</c:v>
                </c:pt>
                <c:pt idx="1191">
                  <c:v>9.1061000823999994</c:v>
                </c:pt>
                <c:pt idx="1192">
                  <c:v>9.0909996033000002</c:v>
                </c:pt>
                <c:pt idx="1193">
                  <c:v>9.0757999419999997</c:v>
                </c:pt>
                <c:pt idx="1194">
                  <c:v>9.0602998734</c:v>
                </c:pt>
                <c:pt idx="1195">
                  <c:v>9.0445003509999999</c:v>
                </c:pt>
                <c:pt idx="1196">
                  <c:v>9.0284004211000006</c:v>
                </c:pt>
                <c:pt idx="1197">
                  <c:v>9.0121002197000006</c:v>
                </c:pt>
                <c:pt idx="1198">
                  <c:v>8.9955997467</c:v>
                </c:pt>
                <c:pt idx="1199">
                  <c:v>8.9788999556999993</c:v>
                </c:pt>
                <c:pt idx="1200">
                  <c:v>8.9618997573999994</c:v>
                </c:pt>
                <c:pt idx="1201">
                  <c:v>8.9446001052999993</c:v>
                </c:pt>
                <c:pt idx="1202">
                  <c:v>8.9272003174000005</c:v>
                </c:pt>
                <c:pt idx="1203">
                  <c:v>8.9095001221000008</c:v>
                </c:pt>
                <c:pt idx="1204">
                  <c:v>8.8915996552000003</c:v>
                </c:pt>
                <c:pt idx="1205">
                  <c:v>8.8734998702999999</c:v>
                </c:pt>
                <c:pt idx="1206">
                  <c:v>8.8550996780000002</c:v>
                </c:pt>
                <c:pt idx="1207">
                  <c:v>8.8364000320000002</c:v>
                </c:pt>
                <c:pt idx="1208">
                  <c:v>8.8175001143999996</c:v>
                </c:pt>
                <c:pt idx="1209">
                  <c:v>8.7983999252</c:v>
                </c:pt>
                <c:pt idx="1210">
                  <c:v>8.7788000106999995</c:v>
                </c:pt>
                <c:pt idx="1211">
                  <c:v>8.7592000961000007</c:v>
                </c:pt>
                <c:pt idx="1212">
                  <c:v>8.7393999099999995</c:v>
                </c:pt>
                <c:pt idx="1213">
                  <c:v>8.7193002700999998</c:v>
                </c:pt>
                <c:pt idx="1214">
                  <c:v>8.6990003585999993</c:v>
                </c:pt>
                <c:pt idx="1215">
                  <c:v>8.6785001755</c:v>
                </c:pt>
                <c:pt idx="1216">
                  <c:v>8.6576995849999996</c:v>
                </c:pt>
                <c:pt idx="1217">
                  <c:v>8.6366996764999993</c:v>
                </c:pt>
                <c:pt idx="1218">
                  <c:v>8.6155004501000008</c:v>
                </c:pt>
                <c:pt idx="1219">
                  <c:v>8.5938997269000001</c:v>
                </c:pt>
                <c:pt idx="1220">
                  <c:v>8.5721998214999999</c:v>
                </c:pt>
                <c:pt idx="1221">
                  <c:v>8.5503997802999994</c:v>
                </c:pt>
                <c:pt idx="1222">
                  <c:v>8.5283002853000003</c:v>
                </c:pt>
                <c:pt idx="1223">
                  <c:v>8.5060997009000001</c:v>
                </c:pt>
                <c:pt idx="1224">
                  <c:v>8.4835996627999997</c:v>
                </c:pt>
                <c:pt idx="1225">
                  <c:v>8.4608001709000007</c:v>
                </c:pt>
                <c:pt idx="1226">
                  <c:v>8.4377002716000007</c:v>
                </c:pt>
                <c:pt idx="1227">
                  <c:v>8.4141998290999993</c:v>
                </c:pt>
                <c:pt idx="1228">
                  <c:v>8.3905000686999998</c:v>
                </c:pt>
                <c:pt idx="1229">
                  <c:v>8.3663997650000006</c:v>
                </c:pt>
                <c:pt idx="1230">
                  <c:v>8.3423004150000004</c:v>
                </c:pt>
                <c:pt idx="1231">
                  <c:v>8.3180999755999991</c:v>
                </c:pt>
                <c:pt idx="1232">
                  <c:v>8.2936000823999994</c:v>
                </c:pt>
                <c:pt idx="1233">
                  <c:v>8.2691001891999996</c:v>
                </c:pt>
                <c:pt idx="1234">
                  <c:v>8.2444000244000009</c:v>
                </c:pt>
                <c:pt idx="1235">
                  <c:v>8.2194995879999997</c:v>
                </c:pt>
                <c:pt idx="1236">
                  <c:v>8.1946001052999993</c:v>
                </c:pt>
                <c:pt idx="1237">
                  <c:v>8.1694002150999996</c:v>
                </c:pt>
                <c:pt idx="1238">
                  <c:v>8.1438999176000006</c:v>
                </c:pt>
                <c:pt idx="1239">
                  <c:v>8.1183996200999999</c:v>
                </c:pt>
                <c:pt idx="1240">
                  <c:v>8.0928001403999996</c:v>
                </c:pt>
                <c:pt idx="1241">
                  <c:v>8.0670003891000004</c:v>
                </c:pt>
                <c:pt idx="1242">
                  <c:v>8.0410003662000005</c:v>
                </c:pt>
                <c:pt idx="1243">
                  <c:v>8.0148000716999999</c:v>
                </c:pt>
                <c:pt idx="1244">
                  <c:v>7.9883999824999998</c:v>
                </c:pt>
                <c:pt idx="1245">
                  <c:v>7.9619002341999998</c:v>
                </c:pt>
                <c:pt idx="1246">
                  <c:v>7.9351000785999997</c:v>
                </c:pt>
                <c:pt idx="1247">
                  <c:v>7.9078998566000003</c:v>
                </c:pt>
                <c:pt idx="1248">
                  <c:v>7.8805999756</c:v>
                </c:pt>
                <c:pt idx="1249">
                  <c:v>7.853099823</c:v>
                </c:pt>
                <c:pt idx="1250">
                  <c:v>7.8253002166999996</c:v>
                </c:pt>
                <c:pt idx="1251">
                  <c:v>7.7972998619</c:v>
                </c:pt>
                <c:pt idx="1252">
                  <c:v>7.7690000534000001</c:v>
                </c:pt>
                <c:pt idx="1253">
                  <c:v>7.7404999733000004</c:v>
                </c:pt>
                <c:pt idx="1254">
                  <c:v>7.7116999626</c:v>
                </c:pt>
                <c:pt idx="1255">
                  <c:v>7.6827001572000002</c:v>
                </c:pt>
                <c:pt idx="1256">
                  <c:v>7.6532001494999999</c:v>
                </c:pt>
                <c:pt idx="1257">
                  <c:v>7.6237998008999996</c:v>
                </c:pt>
                <c:pt idx="1258">
                  <c:v>7.5940999984999999</c:v>
                </c:pt>
                <c:pt idx="1259">
                  <c:v>7.5641999244999996</c:v>
                </c:pt>
                <c:pt idx="1260">
                  <c:v>7.5342001915000001</c:v>
                </c:pt>
                <c:pt idx="1261">
                  <c:v>7.5039000510999996</c:v>
                </c:pt>
                <c:pt idx="1262">
                  <c:v>7.4734997748999996</c:v>
                </c:pt>
                <c:pt idx="1263">
                  <c:v>7.4429001807999997</c:v>
                </c:pt>
                <c:pt idx="1264">
                  <c:v>7.4121999741</c:v>
                </c:pt>
                <c:pt idx="1265">
                  <c:v>7.3810000420000001</c:v>
                </c:pt>
                <c:pt idx="1266">
                  <c:v>7.3498997688000003</c:v>
                </c:pt>
                <c:pt idx="1267">
                  <c:v>7.3185000420000001</c:v>
                </c:pt>
                <c:pt idx="1268">
                  <c:v>7.2870998382999996</c:v>
                </c:pt>
                <c:pt idx="1269">
                  <c:v>7.2554001807999997</c:v>
                </c:pt>
                <c:pt idx="1270">
                  <c:v>7.2235999107</c:v>
                </c:pt>
                <c:pt idx="1271">
                  <c:v>7.1915001868999999</c:v>
                </c:pt>
                <c:pt idx="1272">
                  <c:v>7.1592998505000001</c:v>
                </c:pt>
                <c:pt idx="1273">
                  <c:v>7.1269998550000002</c:v>
                </c:pt>
                <c:pt idx="1274">
                  <c:v>7.0942001343000003</c:v>
                </c:pt>
                <c:pt idx="1275">
                  <c:v>7.0616002082999998</c:v>
                </c:pt>
                <c:pt idx="1276">
                  <c:v>7.0286998749</c:v>
                </c:pt>
                <c:pt idx="1277">
                  <c:v>6.9956002235000003</c:v>
                </c:pt>
                <c:pt idx="1278">
                  <c:v>6.9622001647999996</c:v>
                </c:pt>
                <c:pt idx="1279">
                  <c:v>6.9285998343999999</c:v>
                </c:pt>
                <c:pt idx="1280">
                  <c:v>6.8947000504</c:v>
                </c:pt>
                <c:pt idx="1281">
                  <c:v>6.8604998588999999</c:v>
                </c:pt>
                <c:pt idx="1282">
                  <c:v>6.8262000083999999</c:v>
                </c:pt>
                <c:pt idx="1283">
                  <c:v>6.7912001609999999</c:v>
                </c:pt>
                <c:pt idx="1284">
                  <c:v>6.7562999724999999</c:v>
                </c:pt>
                <c:pt idx="1285">
                  <c:v>6.7210998535000002</c:v>
                </c:pt>
                <c:pt idx="1286">
                  <c:v>6.6855998038999997</c:v>
                </c:pt>
                <c:pt idx="1287">
                  <c:v>6.6498999595999999</c:v>
                </c:pt>
                <c:pt idx="1288">
                  <c:v>6.6139998436000003</c:v>
                </c:pt>
                <c:pt idx="1289">
                  <c:v>6.5777997971</c:v>
                </c:pt>
                <c:pt idx="1290">
                  <c:v>6.5413999557000002</c:v>
                </c:pt>
                <c:pt idx="1291">
                  <c:v>6.5047998427999998</c:v>
                </c:pt>
                <c:pt idx="1292">
                  <c:v>6.4677000046000002</c:v>
                </c:pt>
                <c:pt idx="1293">
                  <c:v>6.4306001662999996</c:v>
                </c:pt>
                <c:pt idx="1294">
                  <c:v>6.3933000565000002</c:v>
                </c:pt>
                <c:pt idx="1295">
                  <c:v>6.3558001517999996</c:v>
                </c:pt>
                <c:pt idx="1296">
                  <c:v>6.3180999756</c:v>
                </c:pt>
                <c:pt idx="1297">
                  <c:v>6.2802000046000002</c:v>
                </c:pt>
                <c:pt idx="1298">
                  <c:v>6.2420001029999996</c:v>
                </c:pt>
                <c:pt idx="1299">
                  <c:v>6.2035999298000002</c:v>
                </c:pt>
                <c:pt idx="1300">
                  <c:v>6.1647000312999998</c:v>
                </c:pt>
                <c:pt idx="1301">
                  <c:v>6.1258001328000002</c:v>
                </c:pt>
                <c:pt idx="1302">
                  <c:v>6.0868000984000004</c:v>
                </c:pt>
                <c:pt idx="1303">
                  <c:v>6.0475001334999998</c:v>
                </c:pt>
                <c:pt idx="1304">
                  <c:v>6.0079998970000004</c:v>
                </c:pt>
                <c:pt idx="1305">
                  <c:v>5.9682998656999997</c:v>
                </c:pt>
                <c:pt idx="1306">
                  <c:v>5.9284000396999996</c:v>
                </c:pt>
                <c:pt idx="1307">
                  <c:v>5.8881998062000003</c:v>
                </c:pt>
                <c:pt idx="1308">
                  <c:v>5.8478999138000001</c:v>
                </c:pt>
                <c:pt idx="1309">
                  <c:v>5.8070001602000003</c:v>
                </c:pt>
                <c:pt idx="1310">
                  <c:v>5.7663002014</c:v>
                </c:pt>
                <c:pt idx="1311">
                  <c:v>5.7253999709999999</c:v>
                </c:pt>
                <c:pt idx="1312">
                  <c:v>5.6842999458000003</c:v>
                </c:pt>
                <c:pt idx="1313">
                  <c:v>5.6430001259000004</c:v>
                </c:pt>
                <c:pt idx="1314">
                  <c:v>5.6013998985000004</c:v>
                </c:pt>
                <c:pt idx="1315">
                  <c:v>5.5597000122000004</c:v>
                </c:pt>
                <c:pt idx="1316">
                  <c:v>5.5177001952999998</c:v>
                </c:pt>
                <c:pt idx="1317">
                  <c:v>5.4752001762000004</c:v>
                </c:pt>
                <c:pt idx="1318">
                  <c:v>5.4328999518999996</c:v>
                </c:pt>
                <c:pt idx="1319">
                  <c:v>5.3903999329000003</c:v>
                </c:pt>
                <c:pt idx="1320">
                  <c:v>5.3478999138000001</c:v>
                </c:pt>
                <c:pt idx="1321">
                  <c:v>5.3052000999000004</c:v>
                </c:pt>
                <c:pt idx="1322">
                  <c:v>5.2624001503000004</c:v>
                </c:pt>
                <c:pt idx="1323">
                  <c:v>5.2193999289999997</c:v>
                </c:pt>
                <c:pt idx="1324">
                  <c:v>5.1763000487999999</c:v>
                </c:pt>
                <c:pt idx="1325">
                  <c:v>5.1331000327999998</c:v>
                </c:pt>
                <c:pt idx="1326">
                  <c:v>5.0893001556000002</c:v>
                </c:pt>
                <c:pt idx="1327">
                  <c:v>5.0457000731999999</c:v>
                </c:pt>
                <c:pt idx="1328">
                  <c:v>5.0019001961000003</c:v>
                </c:pt>
                <c:pt idx="1329">
                  <c:v>4.9580001831000002</c:v>
                </c:pt>
                <c:pt idx="1330">
                  <c:v>4.9138998985000004</c:v>
                </c:pt>
                <c:pt idx="1331">
                  <c:v>4.8696999549999997</c:v>
                </c:pt>
                <c:pt idx="1332">
                  <c:v>4.8253002166999996</c:v>
                </c:pt>
                <c:pt idx="1333">
                  <c:v>4.7807998656999997</c:v>
                </c:pt>
                <c:pt idx="1334">
                  <c:v>4.7357997893999997</c:v>
                </c:pt>
                <c:pt idx="1335">
                  <c:v>4.6911997794999998</c:v>
                </c:pt>
                <c:pt idx="1336">
                  <c:v>4.6463999748000004</c:v>
                </c:pt>
                <c:pt idx="1337">
                  <c:v>4.6016001701000002</c:v>
                </c:pt>
                <c:pt idx="1338">
                  <c:v>4.5567002295999997</c:v>
                </c:pt>
                <c:pt idx="1339">
                  <c:v>4.5117998122999996</c:v>
                </c:pt>
                <c:pt idx="1340">
                  <c:v>4.4668002129</c:v>
                </c:pt>
                <c:pt idx="1341">
                  <c:v>4.4218001365999999</c:v>
                </c:pt>
                <c:pt idx="1342">
                  <c:v>4.3768000602999999</c:v>
                </c:pt>
                <c:pt idx="1343">
                  <c:v>4.3313999175999998</c:v>
                </c:pt>
                <c:pt idx="1344">
                  <c:v>4.2863998412999997</c:v>
                </c:pt>
                <c:pt idx="1345">
                  <c:v>4.2414999008000001</c:v>
                </c:pt>
                <c:pt idx="1346">
                  <c:v>4.1964998245</c:v>
                </c:pt>
                <c:pt idx="1347">
                  <c:v>4.1515002251000004</c:v>
                </c:pt>
                <c:pt idx="1348">
                  <c:v>4.1065001488000004</c:v>
                </c:pt>
                <c:pt idx="1349">
                  <c:v>4.0615000725000003</c:v>
                </c:pt>
                <c:pt idx="1350">
                  <c:v>4.0163002014</c:v>
                </c:pt>
                <c:pt idx="1351">
                  <c:v>3.9705998897999999</c:v>
                </c:pt>
                <c:pt idx="1352">
                  <c:v>3.9252998829000001</c:v>
                </c:pt>
                <c:pt idx="1353">
                  <c:v>3.8798999786000001</c:v>
                </c:pt>
                <c:pt idx="1354">
                  <c:v>3.8343999385999998</c:v>
                </c:pt>
                <c:pt idx="1355">
                  <c:v>3.7888000010999998</c:v>
                </c:pt>
                <c:pt idx="1356">
                  <c:v>3.7432000636999998</c:v>
                </c:pt>
                <c:pt idx="1357">
                  <c:v>3.6972999572999998</c:v>
                </c:pt>
                <c:pt idx="1358">
                  <c:v>3.6514000893</c:v>
                </c:pt>
                <c:pt idx="1359">
                  <c:v>3.6054000853999999</c:v>
                </c:pt>
                <c:pt idx="1360">
                  <c:v>3.5587000846999999</c:v>
                </c:pt>
                <c:pt idx="1361">
                  <c:v>3.5123999118999998</c:v>
                </c:pt>
                <c:pt idx="1362">
                  <c:v>3.4660999774999999</c:v>
                </c:pt>
                <c:pt idx="1363">
                  <c:v>3.4196000098999999</c:v>
                </c:pt>
                <c:pt idx="1364">
                  <c:v>3.3731999397000001</c:v>
                </c:pt>
                <c:pt idx="1365">
                  <c:v>3.3266999722000001</c:v>
                </c:pt>
                <c:pt idx="1366">
                  <c:v>3.2802999019999999</c:v>
                </c:pt>
                <c:pt idx="1367">
                  <c:v>3.2337999343999999</c:v>
                </c:pt>
                <c:pt idx="1368">
                  <c:v>3.1870999335999999</c:v>
                </c:pt>
                <c:pt idx="1369">
                  <c:v>3.1407001018999998</c:v>
                </c:pt>
                <c:pt idx="1370">
                  <c:v>3.0943999290000002</c:v>
                </c:pt>
                <c:pt idx="1371">
                  <c:v>3.0480999946999998</c:v>
                </c:pt>
                <c:pt idx="1372">
                  <c:v>3.0018999577000001</c:v>
                </c:pt>
                <c:pt idx="1373">
                  <c:v>2.9556000233000002</c:v>
                </c:pt>
                <c:pt idx="1374">
                  <c:v>2.9091999530999999</c:v>
                </c:pt>
                <c:pt idx="1375">
                  <c:v>2.8629000187</c:v>
                </c:pt>
                <c:pt idx="1376">
                  <c:v>2.8164999485000002</c:v>
                </c:pt>
                <c:pt idx="1377">
                  <c:v>2.7697000504</c:v>
                </c:pt>
                <c:pt idx="1378">
                  <c:v>2.7232999802000002</c:v>
                </c:pt>
                <c:pt idx="1379">
                  <c:v>2.6767001152000001</c:v>
                </c:pt>
                <c:pt idx="1380">
                  <c:v>2.6301000118000002</c:v>
                </c:pt>
                <c:pt idx="1381">
                  <c:v>2.5833001137</c:v>
                </c:pt>
                <c:pt idx="1382">
                  <c:v>2.5364999771000001</c:v>
                </c:pt>
                <c:pt idx="1383">
                  <c:v>2.4895000457999998</c:v>
                </c:pt>
                <c:pt idx="1384">
                  <c:v>2.4423999786000001</c:v>
                </c:pt>
                <c:pt idx="1385">
                  <c:v>2.3947999477000002</c:v>
                </c:pt>
                <c:pt idx="1386">
                  <c:v>2.3473999499999998</c:v>
                </c:pt>
                <c:pt idx="1387">
                  <c:v>2.2999999522999999</c:v>
                </c:pt>
                <c:pt idx="1388">
                  <c:v>2.2523999213999999</c:v>
                </c:pt>
                <c:pt idx="1389">
                  <c:v>2.2046000957</c:v>
                </c:pt>
                <c:pt idx="1390">
                  <c:v>2.1565999984999999</c:v>
                </c:pt>
                <c:pt idx="1391">
                  <c:v>2.1085000038000001</c:v>
                </c:pt>
                <c:pt idx="1392">
                  <c:v>2.0603001118000002</c:v>
                </c:pt>
                <c:pt idx="1393">
                  <c:v>2.0120000838999998</c:v>
                </c:pt>
                <c:pt idx="1394">
                  <c:v>1.9632999897000001</c:v>
                </c:pt>
                <c:pt idx="1395">
                  <c:v>1.9148999453</c:v>
                </c:pt>
                <c:pt idx="1396">
                  <c:v>1.8665000199999999</c:v>
                </c:pt>
                <c:pt idx="1397">
                  <c:v>1.8180999756</c:v>
                </c:pt>
                <c:pt idx="1398">
                  <c:v>1.7697000504</c:v>
                </c:pt>
                <c:pt idx="1399">
                  <c:v>1.7211999893000001</c:v>
                </c:pt>
                <c:pt idx="1400">
                  <c:v>1.6727000475</c:v>
                </c:pt>
                <c:pt idx="1401">
                  <c:v>1.6240999699000001</c:v>
                </c:pt>
                <c:pt idx="1402">
                  <c:v>1.5750000476999999</c:v>
                </c:pt>
                <c:pt idx="1403">
                  <c:v>1.5262000561</c:v>
                </c:pt>
                <c:pt idx="1404">
                  <c:v>1.4773000479</c:v>
                </c:pt>
                <c:pt idx="1405">
                  <c:v>1.4283000231</c:v>
                </c:pt>
                <c:pt idx="1406">
                  <c:v>1.3790999651</c:v>
                </c:pt>
                <c:pt idx="1407">
                  <c:v>1.3296999931</c:v>
                </c:pt>
                <c:pt idx="1408">
                  <c:v>1.2802000045999999</c:v>
                </c:pt>
                <c:pt idx="1409">
                  <c:v>1.2304999828000001</c:v>
                </c:pt>
                <c:pt idx="1410">
                  <c:v>1.1806000471</c:v>
                </c:pt>
                <c:pt idx="1411">
                  <c:v>1.1302000284</c:v>
                </c:pt>
                <c:pt idx="1412">
                  <c:v>1.0801000595000001</c:v>
                </c:pt>
                <c:pt idx="1413">
                  <c:v>1.0298999548000001</c:v>
                </c:pt>
                <c:pt idx="1414">
                  <c:v>0.97960001230000004</c:v>
                </c:pt>
                <c:pt idx="1415">
                  <c:v>0.92925000190999996</c:v>
                </c:pt>
                <c:pt idx="1416">
                  <c:v>0.87887001038000001</c:v>
                </c:pt>
                <c:pt idx="1417">
                  <c:v>0.82848000525999999</c:v>
                </c:pt>
                <c:pt idx="1418">
                  <c:v>0.77807998656999999</c:v>
                </c:pt>
                <c:pt idx="1419">
                  <c:v>0.72723001241999996</c:v>
                </c:pt>
                <c:pt idx="1420">
                  <c:v>0.67684000731000005</c:v>
                </c:pt>
                <c:pt idx="1421">
                  <c:v>0.62645000219000002</c:v>
                </c:pt>
                <c:pt idx="1422">
                  <c:v>0.57604998350000003</c:v>
                </c:pt>
                <c:pt idx="1423">
                  <c:v>0.52560001611999996</c:v>
                </c:pt>
                <c:pt idx="1424">
                  <c:v>0.47503998875999998</c:v>
                </c:pt>
                <c:pt idx="1425">
                  <c:v>0.42438000441000001</c:v>
                </c:pt>
                <c:pt idx="1426">
                  <c:v>0.37360998987999999</c:v>
                </c:pt>
                <c:pt idx="1427">
                  <c:v>0.32269999384999998</c:v>
                </c:pt>
                <c:pt idx="1428">
                  <c:v>0.27121001482000001</c:v>
                </c:pt>
                <c:pt idx="1429">
                  <c:v>0.22006000578000001</c:v>
                </c:pt>
                <c:pt idx="1430">
                  <c:v>0.1687899977</c:v>
                </c:pt>
                <c:pt idx="1431">
                  <c:v>0.11743000150000001</c:v>
                </c:pt>
                <c:pt idx="1432">
                  <c:v>6.6003002226000002E-2</c:v>
                </c:pt>
                <c:pt idx="1433">
                  <c:v>1.4530000277000001E-2</c:v>
                </c:pt>
                <c:pt idx="1434">
                  <c:v>-3.6997999996000001E-2</c:v>
                </c:pt>
                <c:pt idx="1435">
                  <c:v>-8.8578999042999998E-2</c:v>
                </c:pt>
                <c:pt idx="1436">
                  <c:v>-0.14066000282999999</c:v>
                </c:pt>
                <c:pt idx="1437">
                  <c:v>-0.19232000411</c:v>
                </c:pt>
                <c:pt idx="1438">
                  <c:v>-0.24399000405999999</c:v>
                </c:pt>
                <c:pt idx="1439">
                  <c:v>-0.29567998647999999</c:v>
                </c:pt>
                <c:pt idx="1440">
                  <c:v>-0.34733998775000002</c:v>
                </c:pt>
                <c:pt idx="1441">
                  <c:v>-0.39897999166999998</c:v>
                </c:pt>
                <c:pt idx="1442">
                  <c:v>-0.45063999295000001</c:v>
                </c:pt>
                <c:pt idx="1443">
                  <c:v>-0.50233000517000004</c:v>
                </c:pt>
                <c:pt idx="1444">
                  <c:v>-0.55405002832000005</c:v>
                </c:pt>
                <c:pt idx="1445">
                  <c:v>-0.60626000166000005</c:v>
                </c:pt>
                <c:pt idx="1446">
                  <c:v>-0.65801000595000003</c:v>
                </c:pt>
                <c:pt idx="1447">
                  <c:v>-0.70973002911000005</c:v>
                </c:pt>
                <c:pt idx="1448">
                  <c:v>-0.76140999793999997</c:v>
                </c:pt>
                <c:pt idx="1449">
                  <c:v>-0.81304997205999996</c:v>
                </c:pt>
                <c:pt idx="1450">
                  <c:v>-0.86469000577999999</c:v>
                </c:pt>
                <c:pt idx="1451">
                  <c:v>-0.91632002591999995</c:v>
                </c:pt>
                <c:pt idx="1452">
                  <c:v>-0.96794998645999997</c:v>
                </c:pt>
                <c:pt idx="1453">
                  <c:v>-1.0199999809</c:v>
                </c:pt>
                <c:pt idx="1454">
                  <c:v>-1.0716999769</c:v>
                </c:pt>
                <c:pt idx="1455">
                  <c:v>-1.1233999728999999</c:v>
                </c:pt>
                <c:pt idx="1456">
                  <c:v>-1.1753000021</c:v>
                </c:pt>
                <c:pt idx="1457">
                  <c:v>-1.2274999619</c:v>
                </c:pt>
                <c:pt idx="1458">
                  <c:v>-1.2800999879999999</c:v>
                </c:pt>
                <c:pt idx="1459">
                  <c:v>-1.3329999447000001</c:v>
                </c:pt>
                <c:pt idx="1460">
                  <c:v>-1.3860000372000001</c:v>
                </c:pt>
                <c:pt idx="1461">
                  <c:v>-1.4392999411</c:v>
                </c:pt>
                <c:pt idx="1462">
                  <c:v>-1.4919999838</c:v>
                </c:pt>
                <c:pt idx="1463">
                  <c:v>-1.5444999933000001</c:v>
                </c:pt>
                <c:pt idx="1464">
                  <c:v>-1.5966999530999999</c:v>
                </c:pt>
                <c:pt idx="1465">
                  <c:v>-1.6486999989</c:v>
                </c:pt>
                <c:pt idx="1466">
                  <c:v>-1.7005000114</c:v>
                </c:pt>
                <c:pt idx="1467">
                  <c:v>-1.7519999743000001</c:v>
                </c:pt>
                <c:pt idx="1468">
                  <c:v>-1.8033000231</c:v>
                </c:pt>
                <c:pt idx="1469">
                  <c:v>-1.8544000386999999</c:v>
                </c:pt>
                <c:pt idx="1470">
                  <c:v>-1.9057999849</c:v>
                </c:pt>
                <c:pt idx="1471">
                  <c:v>-1.9565000534000001</c:v>
                </c:pt>
                <c:pt idx="1472">
                  <c:v>-2.0071001053000002</c:v>
                </c:pt>
                <c:pt idx="1473">
                  <c:v>-2.0578000545999999</c:v>
                </c:pt>
                <c:pt idx="1474">
                  <c:v>-2.1085999011999998</c:v>
                </c:pt>
                <c:pt idx="1475">
                  <c:v>-2.1594998837000001</c:v>
                </c:pt>
                <c:pt idx="1476">
                  <c:v>-2.2105998993</c:v>
                </c:pt>
                <c:pt idx="1477">
                  <c:v>-2.2618000506999998</c:v>
                </c:pt>
                <c:pt idx="1478">
                  <c:v>-2.3136000633</c:v>
                </c:pt>
                <c:pt idx="1479">
                  <c:v>-2.3650999068999998</c:v>
                </c:pt>
                <c:pt idx="1480">
                  <c:v>-2.4166998863</c:v>
                </c:pt>
                <c:pt idx="1481">
                  <c:v>-2.4684000015000001</c:v>
                </c:pt>
                <c:pt idx="1482">
                  <c:v>-2.5201001167000001</c:v>
                </c:pt>
                <c:pt idx="1483">
                  <c:v>-2.5718998909000002</c:v>
                </c:pt>
                <c:pt idx="1484">
                  <c:v>-2.6236000061000002</c:v>
                </c:pt>
                <c:pt idx="1485">
                  <c:v>-2.6754000187</c:v>
                </c:pt>
                <c:pt idx="1486">
                  <c:v>-2.7272999286999999</c:v>
                </c:pt>
                <c:pt idx="1487">
                  <c:v>-2.779599905</c:v>
                </c:pt>
                <c:pt idx="1488">
                  <c:v>-2.8315000534000001</c:v>
                </c:pt>
                <c:pt idx="1489">
                  <c:v>-2.8835000991999999</c:v>
                </c:pt>
                <c:pt idx="1490">
                  <c:v>-2.9354999065</c:v>
                </c:pt>
                <c:pt idx="1491">
                  <c:v>-2.9876999854999999</c:v>
                </c:pt>
                <c:pt idx="1492">
                  <c:v>-3.0399999619</c:v>
                </c:pt>
                <c:pt idx="1493">
                  <c:v>-3.0924999714000001</c:v>
                </c:pt>
                <c:pt idx="1494">
                  <c:v>-3.1451001167000001</c:v>
                </c:pt>
                <c:pt idx="1495">
                  <c:v>-3.1981999874000002</c:v>
                </c:pt>
                <c:pt idx="1496">
                  <c:v>-3.2509999275000001</c:v>
                </c:pt>
                <c:pt idx="1497">
                  <c:v>-3.3036999701999998</c:v>
                </c:pt>
                <c:pt idx="1498">
                  <c:v>-3.3564999104000002</c:v>
                </c:pt>
                <c:pt idx="1499">
                  <c:v>-3.4093000888999998</c:v>
                </c:pt>
                <c:pt idx="1500">
                  <c:v>-3.4621000290000001</c:v>
                </c:pt>
                <c:pt idx="1501">
                  <c:v>-3.5148999691</c:v>
                </c:pt>
                <c:pt idx="1502">
                  <c:v>-3.5676000118000002</c:v>
                </c:pt>
                <c:pt idx="1503">
                  <c:v>-3.6203000545999999</c:v>
                </c:pt>
                <c:pt idx="1504">
                  <c:v>-3.6733000277999999</c:v>
                </c:pt>
                <c:pt idx="1505">
                  <c:v>-3.7258000374</c:v>
                </c:pt>
                <c:pt idx="1506">
                  <c:v>-3.7781000137</c:v>
                </c:pt>
                <c:pt idx="1507">
                  <c:v>-3.8303000926999999</c:v>
                </c:pt>
                <c:pt idx="1508">
                  <c:v>-3.8824000358999999</c:v>
                </c:pt>
                <c:pt idx="1509">
                  <c:v>-3.9344999789999999</c:v>
                </c:pt>
                <c:pt idx="1510">
                  <c:v>-3.9865999221999999</c:v>
                </c:pt>
                <c:pt idx="1511">
                  <c:v>-4.0387001038000001</c:v>
                </c:pt>
                <c:pt idx="1512">
                  <c:v>-4.0913000107000004</c:v>
                </c:pt>
                <c:pt idx="1513">
                  <c:v>-4.1434998511999996</c:v>
                </c:pt>
                <c:pt idx="1514">
                  <c:v>-4.1957001686000002</c:v>
                </c:pt>
                <c:pt idx="1515">
                  <c:v>-4.2480998038999997</c:v>
                </c:pt>
                <c:pt idx="1516">
                  <c:v>-4.3004999160999997</c:v>
                </c:pt>
                <c:pt idx="1517">
                  <c:v>-4.353000164</c:v>
                </c:pt>
                <c:pt idx="1518">
                  <c:v>-4.4056000710000003</c:v>
                </c:pt>
                <c:pt idx="1519">
                  <c:v>-4.4581999778999997</c:v>
                </c:pt>
                <c:pt idx="1520">
                  <c:v>-4.5110001563999997</c:v>
                </c:pt>
                <c:pt idx="1521">
                  <c:v>-4.5641999244999996</c:v>
                </c:pt>
                <c:pt idx="1522">
                  <c:v>-4.6170997619999996</c:v>
                </c:pt>
                <c:pt idx="1523">
                  <c:v>-4.6700000763</c:v>
                </c:pt>
                <c:pt idx="1524">
                  <c:v>-4.7230000496000004</c:v>
                </c:pt>
                <c:pt idx="1525">
                  <c:v>-4.7760000228999999</c:v>
                </c:pt>
                <c:pt idx="1526">
                  <c:v>-4.8291001319999998</c:v>
                </c:pt>
                <c:pt idx="1527">
                  <c:v>-4.8821001053000002</c:v>
                </c:pt>
                <c:pt idx="1528">
                  <c:v>-4.9351000785999997</c:v>
                </c:pt>
                <c:pt idx="1529">
                  <c:v>-4.9885997772000001</c:v>
                </c:pt>
                <c:pt idx="1530">
                  <c:v>-5.0416002274</c:v>
                </c:pt>
                <c:pt idx="1531">
                  <c:v>-5.0946998596000004</c:v>
                </c:pt>
                <c:pt idx="1532">
                  <c:v>-5.1477999687000002</c:v>
                </c:pt>
                <c:pt idx="1533">
                  <c:v>-5.2010998726000004</c:v>
                </c:pt>
                <c:pt idx="1534">
                  <c:v>-5.2546000481000004</c:v>
                </c:pt>
                <c:pt idx="1535">
                  <c:v>-5.3083000182999998</c:v>
                </c:pt>
                <c:pt idx="1536">
                  <c:v>-5.3621997833000004</c:v>
                </c:pt>
                <c:pt idx="1537">
                  <c:v>-5.4162001609999999</c:v>
                </c:pt>
                <c:pt idx="1538">
                  <c:v>-5.4704999923999997</c:v>
                </c:pt>
                <c:pt idx="1539">
                  <c:v>-5.5241999626</c:v>
                </c:pt>
                <c:pt idx="1540">
                  <c:v>-5.5778999329000003</c:v>
                </c:pt>
                <c:pt idx="1541">
                  <c:v>-5.6314001083000003</c:v>
                </c:pt>
                <c:pt idx="1542">
                  <c:v>-5.6848998069999999</c:v>
                </c:pt>
                <c:pt idx="1543">
                  <c:v>-5.7382998466000004</c:v>
                </c:pt>
                <c:pt idx="1544">
                  <c:v>-5.7916002274</c:v>
                </c:pt>
                <c:pt idx="1545">
                  <c:v>-5.8447999953999998</c:v>
                </c:pt>
                <c:pt idx="1546">
                  <c:v>-5.8986001014999996</c:v>
                </c:pt>
                <c:pt idx="1547">
                  <c:v>-5.9520998001000001</c:v>
                </c:pt>
                <c:pt idx="1548">
                  <c:v>-6.0057997704000003</c:v>
                </c:pt>
                <c:pt idx="1549">
                  <c:v>-6.0597000122000004</c:v>
                </c:pt>
                <c:pt idx="1550">
                  <c:v>-6.1138000487999999</c:v>
                </c:pt>
                <c:pt idx="1551">
                  <c:v>-6.1680998801999998</c:v>
                </c:pt>
                <c:pt idx="1552">
                  <c:v>-6.2225999832000003</c:v>
                </c:pt>
                <c:pt idx="1553">
                  <c:v>-6.2771000861999999</c:v>
                </c:pt>
                <c:pt idx="1554">
                  <c:v>-6.3316998482000004</c:v>
                </c:pt>
                <c:pt idx="1555">
                  <c:v>-6.3867998122999996</c:v>
                </c:pt>
                <c:pt idx="1556">
                  <c:v>-6.4415001868999999</c:v>
                </c:pt>
                <c:pt idx="1557">
                  <c:v>-6.4960999489000004</c:v>
                </c:pt>
                <c:pt idx="1558">
                  <c:v>-6.5506000519000001</c:v>
                </c:pt>
                <c:pt idx="1559">
                  <c:v>-6.6051001548999997</c:v>
                </c:pt>
                <c:pt idx="1560">
                  <c:v>-6.6595997809999998</c:v>
                </c:pt>
                <c:pt idx="1561">
                  <c:v>-6.7140998840000004</c:v>
                </c:pt>
                <c:pt idx="1562">
                  <c:v>-6.768599987</c:v>
                </c:pt>
                <c:pt idx="1563">
                  <c:v>-6.8235998153999997</c:v>
                </c:pt>
                <c:pt idx="1564">
                  <c:v>-6.87830019</c:v>
                </c:pt>
                <c:pt idx="1565">
                  <c:v>-6.9330000877</c:v>
                </c:pt>
                <c:pt idx="1566">
                  <c:v>-6.9876999854999999</c:v>
                </c:pt>
                <c:pt idx="1567">
                  <c:v>-7.0426001548999997</c:v>
                </c:pt>
                <c:pt idx="1568">
                  <c:v>-7.0975999832000003</c:v>
                </c:pt>
                <c:pt idx="1569">
                  <c:v>-7.1528000831999998</c:v>
                </c:pt>
                <c:pt idx="1570">
                  <c:v>-7.2079000472999999</c:v>
                </c:pt>
                <c:pt idx="1571">
                  <c:v>-7.2631001472000003</c:v>
                </c:pt>
                <c:pt idx="1572">
                  <c:v>-7.3187999724999999</c:v>
                </c:pt>
                <c:pt idx="1573">
                  <c:v>-7.3737998008999996</c:v>
                </c:pt>
                <c:pt idx="1574">
                  <c:v>-7.4288001059999997</c:v>
                </c:pt>
                <c:pt idx="1575">
                  <c:v>-7.4836001396</c:v>
                </c:pt>
                <c:pt idx="1576">
                  <c:v>-7.5381999015999996</c:v>
                </c:pt>
                <c:pt idx="1577">
                  <c:v>-7.5927000046000002</c:v>
                </c:pt>
                <c:pt idx="1578">
                  <c:v>-7.6470999718000003</c:v>
                </c:pt>
                <c:pt idx="1579">
                  <c:v>-7.7013998032000002</c:v>
                </c:pt>
                <c:pt idx="1580">
                  <c:v>-7.7561001777999996</c:v>
                </c:pt>
                <c:pt idx="1581">
                  <c:v>-7.8102998734</c:v>
                </c:pt>
                <c:pt idx="1582">
                  <c:v>-7.8646001816000002</c:v>
                </c:pt>
                <c:pt idx="1583">
                  <c:v>-7.918900013</c:v>
                </c:pt>
                <c:pt idx="1584">
                  <c:v>-7.9732999802000002</c:v>
                </c:pt>
                <c:pt idx="1585">
                  <c:v>-8.0276002884000004</c:v>
                </c:pt>
                <c:pt idx="1586">
                  <c:v>-8.0819997787000002</c:v>
                </c:pt>
                <c:pt idx="1587">
                  <c:v>-8.1361999512000001</c:v>
                </c:pt>
                <c:pt idx="1588">
                  <c:v>-8.1904001235999999</c:v>
                </c:pt>
                <c:pt idx="1589">
                  <c:v>-8.2448997498000001</c:v>
                </c:pt>
                <c:pt idx="1590">
                  <c:v>-8.2988004683999996</c:v>
                </c:pt>
                <c:pt idx="1591">
                  <c:v>-8.3523998259999992</c:v>
                </c:pt>
                <c:pt idx="1592">
                  <c:v>-8.4057998657000006</c:v>
                </c:pt>
                <c:pt idx="1593">
                  <c:v>-8.4589996337999995</c:v>
                </c:pt>
                <c:pt idx="1594">
                  <c:v>-8.5118999480999999</c:v>
                </c:pt>
                <c:pt idx="1595">
                  <c:v>-8.5644998549999993</c:v>
                </c:pt>
                <c:pt idx="1596">
                  <c:v>-8.6169004440000005</c:v>
                </c:pt>
                <c:pt idx="1597">
                  <c:v>-8.6695995330999995</c:v>
                </c:pt>
                <c:pt idx="1598">
                  <c:v>-8.7216997146999997</c:v>
                </c:pt>
                <c:pt idx="1599">
                  <c:v>-8.7735996245999992</c:v>
                </c:pt>
                <c:pt idx="1600">
                  <c:v>-8.8254003525000009</c:v>
                </c:pt>
                <c:pt idx="1601">
                  <c:v>-8.8769998549999993</c:v>
                </c:pt>
                <c:pt idx="1602">
                  <c:v>-8.9284000396999996</c:v>
                </c:pt>
                <c:pt idx="1603">
                  <c:v>-8.9794998169000007</c:v>
                </c:pt>
                <c:pt idx="1604">
                  <c:v>-9.0305004120000003</c:v>
                </c:pt>
                <c:pt idx="1605">
                  <c:v>-9.0811004639000004</c:v>
                </c:pt>
                <c:pt idx="1606">
                  <c:v>-9.1318998337000004</c:v>
                </c:pt>
                <c:pt idx="1607">
                  <c:v>-9.1817998886000005</c:v>
                </c:pt>
                <c:pt idx="1608">
                  <c:v>-9.2314996719</c:v>
                </c:pt>
                <c:pt idx="1609">
                  <c:v>-9.2807998657000006</c:v>
                </c:pt>
                <c:pt idx="1610">
                  <c:v>-9.3297996521000002</c:v>
                </c:pt>
                <c:pt idx="1611">
                  <c:v>-9.3784999846999995</c:v>
                </c:pt>
                <c:pt idx="1612">
                  <c:v>-9.4268999099999995</c:v>
                </c:pt>
                <c:pt idx="1613">
                  <c:v>-9.4749002457000007</c:v>
                </c:pt>
                <c:pt idx="1614">
                  <c:v>-9.5232000351000003</c:v>
                </c:pt>
                <c:pt idx="1615">
                  <c:v>-9.5707998276000001</c:v>
                </c:pt>
                <c:pt idx="1616">
                  <c:v>-9.6181001662999996</c:v>
                </c:pt>
                <c:pt idx="1617">
                  <c:v>-9.6653003693000006</c:v>
                </c:pt>
                <c:pt idx="1618">
                  <c:v>-9.7122001648000005</c:v>
                </c:pt>
                <c:pt idx="1619">
                  <c:v>-9.7587995528999993</c:v>
                </c:pt>
                <c:pt idx="1620">
                  <c:v>-9.8051996231</c:v>
                </c:pt>
                <c:pt idx="1621">
                  <c:v>-9.8512001038000001</c:v>
                </c:pt>
                <c:pt idx="1622">
                  <c:v>-9.8970003127999995</c:v>
                </c:pt>
                <c:pt idx="1623">
                  <c:v>-9.9428997040000002</c:v>
                </c:pt>
                <c:pt idx="1624">
                  <c:v>-9.9881000519000001</c:v>
                </c:pt>
                <c:pt idx="1625">
                  <c:v>-10.032999992000001</c:v>
                </c:pt>
                <c:pt idx="1626">
                  <c:v>-10.078000069</c:v>
                </c:pt>
                <c:pt idx="1627">
                  <c:v>-10.121999741</c:v>
                </c:pt>
                <c:pt idx="1628">
                  <c:v>-10.166000366</c:v>
                </c:pt>
                <c:pt idx="1629">
                  <c:v>-10.210000038</c:v>
                </c:pt>
                <c:pt idx="1630">
                  <c:v>-10.253000259</c:v>
                </c:pt>
                <c:pt idx="1631">
                  <c:v>-10.295999526999999</c:v>
                </c:pt>
                <c:pt idx="1632">
                  <c:v>-10.338999748000001</c:v>
                </c:pt>
                <c:pt idx="1633">
                  <c:v>-10.381999969000001</c:v>
                </c:pt>
                <c:pt idx="1634">
                  <c:v>-10.423999786</c:v>
                </c:pt>
                <c:pt idx="1635">
                  <c:v>-10.465999603</c:v>
                </c:pt>
                <c:pt idx="1636">
                  <c:v>-10.508000374</c:v>
                </c:pt>
                <c:pt idx="1637">
                  <c:v>-10.548999786</c:v>
                </c:pt>
                <c:pt idx="1638">
                  <c:v>-10.590000153</c:v>
                </c:pt>
                <c:pt idx="1639">
                  <c:v>-10.630999565</c:v>
                </c:pt>
                <c:pt idx="1640">
                  <c:v>-10.671999931</c:v>
                </c:pt>
                <c:pt idx="1641">
                  <c:v>-10.711999893</c:v>
                </c:pt>
                <c:pt idx="1642">
                  <c:v>-10.751999854999999</c:v>
                </c:pt>
                <c:pt idx="1643">
                  <c:v>-10.791000366</c:v>
                </c:pt>
                <c:pt idx="1644">
                  <c:v>-10.829999923999999</c:v>
                </c:pt>
                <c:pt idx="1645">
                  <c:v>-10.869000435</c:v>
                </c:pt>
                <c:pt idx="1646">
                  <c:v>-10.907999992000001</c:v>
                </c:pt>
                <c:pt idx="1647">
                  <c:v>-10.946999549999999</c:v>
                </c:pt>
                <c:pt idx="1648">
                  <c:v>-10.986000061</c:v>
                </c:pt>
                <c:pt idx="1649">
                  <c:v>-11.024999619000001</c:v>
                </c:pt>
                <c:pt idx="1650">
                  <c:v>-11.06400013</c:v>
                </c:pt>
                <c:pt idx="1651">
                  <c:v>-11.102000237</c:v>
                </c:pt>
                <c:pt idx="1652">
                  <c:v>-11.140000343000001</c:v>
                </c:pt>
                <c:pt idx="1653">
                  <c:v>-11.177000046</c:v>
                </c:pt>
                <c:pt idx="1654">
                  <c:v>-11.213999748000001</c:v>
                </c:pt>
                <c:pt idx="1655">
                  <c:v>-11.251000403999999</c:v>
                </c:pt>
                <c:pt idx="1656">
                  <c:v>-11.286999701999999</c:v>
                </c:pt>
                <c:pt idx="1657">
                  <c:v>-11.322999954</c:v>
                </c:pt>
                <c:pt idx="1658">
                  <c:v>-11.357000351</c:v>
                </c:pt>
                <c:pt idx="1659">
                  <c:v>-11.392000198</c:v>
                </c:pt>
                <c:pt idx="1660">
                  <c:v>-11.425999641000001</c:v>
                </c:pt>
                <c:pt idx="1661">
                  <c:v>-11.460000038</c:v>
                </c:pt>
                <c:pt idx="1662">
                  <c:v>-11.493000030999999</c:v>
                </c:pt>
                <c:pt idx="1663">
                  <c:v>-11.526000023</c:v>
                </c:pt>
                <c:pt idx="1664">
                  <c:v>-11.559000015000001</c:v>
                </c:pt>
                <c:pt idx="1665">
                  <c:v>-11.592000007999999</c:v>
                </c:pt>
                <c:pt idx="1666">
                  <c:v>-11.623999596000001</c:v>
                </c:pt>
                <c:pt idx="1667">
                  <c:v>-11.656000136999999</c:v>
                </c:pt>
                <c:pt idx="1668">
                  <c:v>-11.687000275000001</c:v>
                </c:pt>
                <c:pt idx="1669">
                  <c:v>-11.718999863000001</c:v>
                </c:pt>
                <c:pt idx="1670">
                  <c:v>-11.75</c:v>
                </c:pt>
                <c:pt idx="1671">
                  <c:v>-11.779999733</c:v>
                </c:pt>
                <c:pt idx="1672">
                  <c:v>-11.81099987</c:v>
                </c:pt>
                <c:pt idx="1673">
                  <c:v>-11.840999603</c:v>
                </c:pt>
                <c:pt idx="1674">
                  <c:v>-11.87100029</c:v>
                </c:pt>
                <c:pt idx="1675">
                  <c:v>-11.901000023</c:v>
                </c:pt>
                <c:pt idx="1676">
                  <c:v>-11.930000305</c:v>
                </c:pt>
                <c:pt idx="1677">
                  <c:v>-11.958999634</c:v>
                </c:pt>
                <c:pt idx="1678">
                  <c:v>-11.987999916</c:v>
                </c:pt>
                <c:pt idx="1679">
                  <c:v>-12.017000198</c:v>
                </c:pt>
                <c:pt idx="1680">
                  <c:v>-12.045000076000001</c:v>
                </c:pt>
                <c:pt idx="1681">
                  <c:v>-12.072999954</c:v>
                </c:pt>
                <c:pt idx="1682">
                  <c:v>-12.100999831999999</c:v>
                </c:pt>
                <c:pt idx="1683">
                  <c:v>-12.12899971</c:v>
                </c:pt>
                <c:pt idx="1684">
                  <c:v>-12.156999588</c:v>
                </c:pt>
                <c:pt idx="1685">
                  <c:v>-12.184000015000001</c:v>
                </c:pt>
                <c:pt idx="1686">
                  <c:v>-12.211000443</c:v>
                </c:pt>
                <c:pt idx="1687">
                  <c:v>-12.237999916</c:v>
                </c:pt>
                <c:pt idx="1688">
                  <c:v>-12.263999939</c:v>
                </c:pt>
                <c:pt idx="1689">
                  <c:v>-12.291000366</c:v>
                </c:pt>
                <c:pt idx="1690">
                  <c:v>-12.317000389</c:v>
                </c:pt>
                <c:pt idx="1691">
                  <c:v>-12.343000412</c:v>
                </c:pt>
                <c:pt idx="1692">
                  <c:v>-12.369000435</c:v>
                </c:pt>
                <c:pt idx="1693">
                  <c:v>-12.394000052999999</c:v>
                </c:pt>
                <c:pt idx="1694">
                  <c:v>-12.418999672</c:v>
                </c:pt>
                <c:pt idx="1695">
                  <c:v>-12.444000244</c:v>
                </c:pt>
                <c:pt idx="1696">
                  <c:v>-12.468999863000001</c:v>
                </c:pt>
                <c:pt idx="1697">
                  <c:v>-12.493000030999999</c:v>
                </c:pt>
                <c:pt idx="1698">
                  <c:v>-12.517000198</c:v>
                </c:pt>
                <c:pt idx="1699">
                  <c:v>-12.541000366</c:v>
                </c:pt>
                <c:pt idx="1700">
                  <c:v>-12.56499958</c:v>
                </c:pt>
                <c:pt idx="1701">
                  <c:v>-12.588999748000001</c:v>
                </c:pt>
                <c:pt idx="1702">
                  <c:v>-12.612000464999999</c:v>
                </c:pt>
                <c:pt idx="1703">
                  <c:v>-12.635000228999999</c:v>
                </c:pt>
                <c:pt idx="1704">
                  <c:v>-12.657999992000001</c:v>
                </c:pt>
                <c:pt idx="1705">
                  <c:v>-12.680999756</c:v>
                </c:pt>
                <c:pt idx="1706">
                  <c:v>-12.704000473000001</c:v>
                </c:pt>
                <c:pt idx="1707">
                  <c:v>-12.727999687000001</c:v>
                </c:pt>
                <c:pt idx="1708">
                  <c:v>-12.751999854999999</c:v>
                </c:pt>
                <c:pt idx="1709">
                  <c:v>-12.776000023</c:v>
                </c:pt>
                <c:pt idx="1710">
                  <c:v>-12.800000191000001</c:v>
                </c:pt>
                <c:pt idx="1711">
                  <c:v>-12.822999954</c:v>
                </c:pt>
                <c:pt idx="1712">
                  <c:v>-12.845999718</c:v>
                </c:pt>
                <c:pt idx="1713">
                  <c:v>-12.869000435</c:v>
                </c:pt>
                <c:pt idx="1714">
                  <c:v>-12.890000343000001</c:v>
                </c:pt>
                <c:pt idx="1715">
                  <c:v>-12.911000251999999</c:v>
                </c:pt>
                <c:pt idx="1716">
                  <c:v>-12.932000159999999</c:v>
                </c:pt>
                <c:pt idx="1717">
                  <c:v>-12.951999664000001</c:v>
                </c:pt>
                <c:pt idx="1718">
                  <c:v>-12.970999718</c:v>
                </c:pt>
                <c:pt idx="1719">
                  <c:v>-12.989999771000001</c:v>
                </c:pt>
                <c:pt idx="1720">
                  <c:v>-13.006999969000001</c:v>
                </c:pt>
                <c:pt idx="1721">
                  <c:v>-13.024999619000001</c:v>
                </c:pt>
                <c:pt idx="1722">
                  <c:v>-13.041999817000001</c:v>
                </c:pt>
                <c:pt idx="1723">
                  <c:v>-13.057999611</c:v>
                </c:pt>
                <c:pt idx="1724">
                  <c:v>-13.074000358999999</c:v>
                </c:pt>
                <c:pt idx="1725">
                  <c:v>-13.090000153</c:v>
                </c:pt>
                <c:pt idx="1726">
                  <c:v>-13.104999542</c:v>
                </c:pt>
                <c:pt idx="1727">
                  <c:v>-13.119999886</c:v>
                </c:pt>
                <c:pt idx="1728">
                  <c:v>-13.135000228999999</c:v>
                </c:pt>
                <c:pt idx="1729">
                  <c:v>-13.149000168000001</c:v>
                </c:pt>
                <c:pt idx="1730">
                  <c:v>-13.163000107</c:v>
                </c:pt>
                <c:pt idx="1731">
                  <c:v>-13.177000046</c:v>
                </c:pt>
                <c:pt idx="1732">
                  <c:v>-13.190999984999999</c:v>
                </c:pt>
                <c:pt idx="1733">
                  <c:v>-13.204000473000001</c:v>
                </c:pt>
                <c:pt idx="1734">
                  <c:v>-13.217000007999999</c:v>
                </c:pt>
                <c:pt idx="1735">
                  <c:v>-13.229999542</c:v>
                </c:pt>
                <c:pt idx="1736">
                  <c:v>-13.241999626</c:v>
                </c:pt>
                <c:pt idx="1737">
                  <c:v>-13.255000114</c:v>
                </c:pt>
                <c:pt idx="1738">
                  <c:v>-13.267000198</c:v>
                </c:pt>
                <c:pt idx="1739">
                  <c:v>-13.279000282</c:v>
                </c:pt>
                <c:pt idx="1740">
                  <c:v>-13.291000366</c:v>
                </c:pt>
                <c:pt idx="1741">
                  <c:v>-13.302000046</c:v>
                </c:pt>
                <c:pt idx="1742">
                  <c:v>-13.312999724999999</c:v>
                </c:pt>
                <c:pt idx="1743">
                  <c:v>-13.324999808999999</c:v>
                </c:pt>
                <c:pt idx="1744">
                  <c:v>-13.335000038</c:v>
                </c:pt>
                <c:pt idx="1745">
                  <c:v>-13.345999718</c:v>
                </c:pt>
                <c:pt idx="1746">
                  <c:v>-13.355999947000001</c:v>
                </c:pt>
                <c:pt idx="1747">
                  <c:v>-13.366999626</c:v>
                </c:pt>
                <c:pt idx="1748">
                  <c:v>-13.376999854999999</c:v>
                </c:pt>
                <c:pt idx="1749">
                  <c:v>-13.387000084</c:v>
                </c:pt>
                <c:pt idx="1750">
                  <c:v>-13.397000312999999</c:v>
                </c:pt>
                <c:pt idx="1751">
                  <c:v>-13.406000136999999</c:v>
                </c:pt>
                <c:pt idx="1752">
                  <c:v>-13.414999962</c:v>
                </c:pt>
                <c:pt idx="1753">
                  <c:v>-13.423000335999999</c:v>
                </c:pt>
                <c:pt idx="1754">
                  <c:v>-13.432000159999999</c:v>
                </c:pt>
                <c:pt idx="1755">
                  <c:v>-13.43999958</c:v>
                </c:pt>
                <c:pt idx="1756">
                  <c:v>-13.446999549999999</c:v>
                </c:pt>
                <c:pt idx="1757">
                  <c:v>-13.454999923999999</c:v>
                </c:pt>
                <c:pt idx="1758">
                  <c:v>-13.461999893</c:v>
                </c:pt>
                <c:pt idx="1759">
                  <c:v>-13.468999863000001</c:v>
                </c:pt>
                <c:pt idx="1760">
                  <c:v>-13.475000380999999</c:v>
                </c:pt>
                <c:pt idx="1761">
                  <c:v>-13.480999947000001</c:v>
                </c:pt>
                <c:pt idx="1762">
                  <c:v>-13.487999916</c:v>
                </c:pt>
                <c:pt idx="1763">
                  <c:v>-13.493000030999999</c:v>
                </c:pt>
                <c:pt idx="1764">
                  <c:v>-13.498999596000001</c:v>
                </c:pt>
                <c:pt idx="1765">
                  <c:v>-13.505000114</c:v>
                </c:pt>
                <c:pt idx="1766">
                  <c:v>-13.510000228999999</c:v>
                </c:pt>
                <c:pt idx="1767">
                  <c:v>-13.515999794000001</c:v>
                </c:pt>
                <c:pt idx="1768">
                  <c:v>-13.520999908</c:v>
                </c:pt>
                <c:pt idx="1769">
                  <c:v>-13.526000023</c:v>
                </c:pt>
                <c:pt idx="1770">
                  <c:v>-13.529999733</c:v>
                </c:pt>
                <c:pt idx="1771">
                  <c:v>-13.534999847</c:v>
                </c:pt>
                <c:pt idx="1772">
                  <c:v>-13.539999962</c:v>
                </c:pt>
                <c:pt idx="1773">
                  <c:v>-13.543999672</c:v>
                </c:pt>
                <c:pt idx="1774">
                  <c:v>-13.548000335999999</c:v>
                </c:pt>
                <c:pt idx="1775">
                  <c:v>-13.552000046</c:v>
                </c:pt>
                <c:pt idx="1776">
                  <c:v>-13.555999756</c:v>
                </c:pt>
                <c:pt idx="1777">
                  <c:v>-13.559000015000001</c:v>
                </c:pt>
                <c:pt idx="1778">
                  <c:v>-13.562999724999999</c:v>
                </c:pt>
                <c:pt idx="1779">
                  <c:v>-13.565999984999999</c:v>
                </c:pt>
                <c:pt idx="1780">
                  <c:v>-13.569000244</c:v>
                </c:pt>
                <c:pt idx="1781">
                  <c:v>-13.571999549999999</c:v>
                </c:pt>
                <c:pt idx="1782">
                  <c:v>-13.574000358999999</c:v>
                </c:pt>
                <c:pt idx="1783">
                  <c:v>-13.576999664000001</c:v>
                </c:pt>
                <c:pt idx="1784">
                  <c:v>-13.579000473000001</c:v>
                </c:pt>
                <c:pt idx="1785">
                  <c:v>-13.581000328</c:v>
                </c:pt>
                <c:pt idx="1786">
                  <c:v>-13.583000182999999</c:v>
                </c:pt>
                <c:pt idx="1787">
                  <c:v>-13.583999634</c:v>
                </c:pt>
                <c:pt idx="1788">
                  <c:v>-13.586000443</c:v>
                </c:pt>
                <c:pt idx="1789">
                  <c:v>-13.586999893</c:v>
                </c:pt>
                <c:pt idx="1790">
                  <c:v>-13.586999893</c:v>
                </c:pt>
                <c:pt idx="1791">
                  <c:v>-13.588000298000001</c:v>
                </c:pt>
                <c:pt idx="1792">
                  <c:v>-13.588000298000001</c:v>
                </c:pt>
                <c:pt idx="1793">
                  <c:v>-13.588000298000001</c:v>
                </c:pt>
                <c:pt idx="1794">
                  <c:v>-13.586999893</c:v>
                </c:pt>
                <c:pt idx="1795">
                  <c:v>-13.586999893</c:v>
                </c:pt>
                <c:pt idx="1796">
                  <c:v>-13.586000443</c:v>
                </c:pt>
                <c:pt idx="1797">
                  <c:v>-13.585000038</c:v>
                </c:pt>
                <c:pt idx="1798">
                  <c:v>-13.583000182999999</c:v>
                </c:pt>
                <c:pt idx="1799">
                  <c:v>-13.581000328</c:v>
                </c:pt>
                <c:pt idx="1800">
                  <c:v>-13.579999923999999</c:v>
                </c:pt>
                <c:pt idx="1801">
                  <c:v>-13.578000069</c:v>
                </c:pt>
                <c:pt idx="1802">
                  <c:v>-13.576000214</c:v>
                </c:pt>
                <c:pt idx="1803">
                  <c:v>-13.572999954</c:v>
                </c:pt>
                <c:pt idx="1804">
                  <c:v>-13.571000099000001</c:v>
                </c:pt>
                <c:pt idx="1805">
                  <c:v>-13.567999840000001</c:v>
                </c:pt>
                <c:pt idx="1806">
                  <c:v>-13.565999984999999</c:v>
                </c:pt>
                <c:pt idx="1807">
                  <c:v>-13.562999724999999</c:v>
                </c:pt>
                <c:pt idx="1808">
                  <c:v>-13.56000042</c:v>
                </c:pt>
                <c:pt idx="1809">
                  <c:v>-13.557000159999999</c:v>
                </c:pt>
                <c:pt idx="1810">
                  <c:v>-13.553999900999999</c:v>
                </c:pt>
                <c:pt idx="1811">
                  <c:v>-13.550999641000001</c:v>
                </c:pt>
                <c:pt idx="1812">
                  <c:v>-13.548000335999999</c:v>
                </c:pt>
                <c:pt idx="1813">
                  <c:v>-13.543999672</c:v>
                </c:pt>
                <c:pt idx="1814">
                  <c:v>-13.541000366</c:v>
                </c:pt>
                <c:pt idx="1815">
                  <c:v>-13.536999701999999</c:v>
                </c:pt>
                <c:pt idx="1816">
                  <c:v>-13.532999992000001</c:v>
                </c:pt>
                <c:pt idx="1817">
                  <c:v>-13.527999877999999</c:v>
                </c:pt>
                <c:pt idx="1818">
                  <c:v>-13.522999763</c:v>
                </c:pt>
                <c:pt idx="1819">
                  <c:v>-13.517999649</c:v>
                </c:pt>
                <c:pt idx="1820">
                  <c:v>-13.512999535000001</c:v>
                </c:pt>
                <c:pt idx="1821">
                  <c:v>-13.506999969000001</c:v>
                </c:pt>
                <c:pt idx="1822">
                  <c:v>-13.5</c:v>
                </c:pt>
                <c:pt idx="1823">
                  <c:v>-13.493000030999999</c:v>
                </c:pt>
                <c:pt idx="1824">
                  <c:v>-13.486000061</c:v>
                </c:pt>
                <c:pt idx="1825">
                  <c:v>-13.479000092</c:v>
                </c:pt>
                <c:pt idx="1826">
                  <c:v>-13.470999718</c:v>
                </c:pt>
                <c:pt idx="1827">
                  <c:v>-13.463000298000001</c:v>
                </c:pt>
                <c:pt idx="1828">
                  <c:v>-13.454000473000001</c:v>
                </c:pt>
                <c:pt idx="1829">
                  <c:v>-13.444999695</c:v>
                </c:pt>
                <c:pt idx="1830">
                  <c:v>-13.43599987</c:v>
                </c:pt>
                <c:pt idx="1831">
                  <c:v>-13.427000046</c:v>
                </c:pt>
                <c:pt idx="1832">
                  <c:v>-13.418000221</c:v>
                </c:pt>
                <c:pt idx="1833">
                  <c:v>-13.407999992000001</c:v>
                </c:pt>
                <c:pt idx="1834">
                  <c:v>-13.397999763</c:v>
                </c:pt>
                <c:pt idx="1835">
                  <c:v>-13.387999535000001</c:v>
                </c:pt>
                <c:pt idx="1836">
                  <c:v>-13.378000259</c:v>
                </c:pt>
                <c:pt idx="1837">
                  <c:v>-13.368000030999999</c:v>
                </c:pt>
                <c:pt idx="1838">
                  <c:v>-13.357000351</c:v>
                </c:pt>
                <c:pt idx="1839">
                  <c:v>-13.347000122000001</c:v>
                </c:pt>
                <c:pt idx="1840">
                  <c:v>-13.336000443</c:v>
                </c:pt>
                <c:pt idx="1841">
                  <c:v>-13.324000358999999</c:v>
                </c:pt>
                <c:pt idx="1842">
                  <c:v>-13.312999724999999</c:v>
                </c:pt>
                <c:pt idx="1843">
                  <c:v>-13.302000046</c:v>
                </c:pt>
                <c:pt idx="1844">
                  <c:v>-13.289999962</c:v>
                </c:pt>
                <c:pt idx="1845">
                  <c:v>-13.279000282</c:v>
                </c:pt>
                <c:pt idx="1846">
                  <c:v>-13.267000198</c:v>
                </c:pt>
                <c:pt idx="1847">
                  <c:v>-13.255999565</c:v>
                </c:pt>
                <c:pt idx="1848">
                  <c:v>-13.244000435</c:v>
                </c:pt>
                <c:pt idx="1849">
                  <c:v>-13.230999947000001</c:v>
                </c:pt>
                <c:pt idx="1850">
                  <c:v>-13.218999863000001</c:v>
                </c:pt>
                <c:pt idx="1851">
                  <c:v>-13.206000328</c:v>
                </c:pt>
                <c:pt idx="1852">
                  <c:v>-13.192999840000001</c:v>
                </c:pt>
                <c:pt idx="1853">
                  <c:v>-13.180000305</c:v>
                </c:pt>
                <c:pt idx="1854">
                  <c:v>-13.166999817000001</c:v>
                </c:pt>
                <c:pt idx="1855">
                  <c:v>-13.152000427000001</c:v>
                </c:pt>
                <c:pt idx="1856">
                  <c:v>-13.137999535000001</c:v>
                </c:pt>
                <c:pt idx="1857">
                  <c:v>-13.123000145000001</c:v>
                </c:pt>
                <c:pt idx="1858">
                  <c:v>-13.107999802</c:v>
                </c:pt>
                <c:pt idx="1859">
                  <c:v>-13.092000007999999</c:v>
                </c:pt>
                <c:pt idx="1860">
                  <c:v>-13.076000214</c:v>
                </c:pt>
                <c:pt idx="1861">
                  <c:v>-13.06000042</c:v>
                </c:pt>
                <c:pt idx="1862">
                  <c:v>-13.043999672</c:v>
                </c:pt>
                <c:pt idx="1863">
                  <c:v>-13.027000427000001</c:v>
                </c:pt>
                <c:pt idx="1864">
                  <c:v>-13.010000228999999</c:v>
                </c:pt>
                <c:pt idx="1865">
                  <c:v>-12.991999626</c:v>
                </c:pt>
                <c:pt idx="1866">
                  <c:v>-12.975000380999999</c:v>
                </c:pt>
                <c:pt idx="1867">
                  <c:v>-12.956999779</c:v>
                </c:pt>
                <c:pt idx="1868">
                  <c:v>-12.93900013</c:v>
                </c:pt>
                <c:pt idx="1869">
                  <c:v>-12.920999526999999</c:v>
                </c:pt>
                <c:pt idx="1870">
                  <c:v>-12.902999877999999</c:v>
                </c:pt>
                <c:pt idx="1871">
                  <c:v>-12.883999825</c:v>
                </c:pt>
                <c:pt idx="1872">
                  <c:v>-12.866000175</c:v>
                </c:pt>
                <c:pt idx="1873">
                  <c:v>-12.847000122000001</c:v>
                </c:pt>
                <c:pt idx="1874">
                  <c:v>-12.828000069</c:v>
                </c:pt>
                <c:pt idx="1875">
                  <c:v>-12.809000015000001</c:v>
                </c:pt>
                <c:pt idx="1876">
                  <c:v>-12.789999962</c:v>
                </c:pt>
                <c:pt idx="1877">
                  <c:v>-12.770999908</c:v>
                </c:pt>
                <c:pt idx="1878">
                  <c:v>-12.751999854999999</c:v>
                </c:pt>
                <c:pt idx="1879">
                  <c:v>-12.732000351</c:v>
                </c:pt>
                <c:pt idx="1880">
                  <c:v>-12.711999893</c:v>
                </c:pt>
                <c:pt idx="1881">
                  <c:v>-12.692999840000001</c:v>
                </c:pt>
                <c:pt idx="1882">
                  <c:v>-12.673000335999999</c:v>
                </c:pt>
                <c:pt idx="1883">
                  <c:v>-12.652999877999999</c:v>
                </c:pt>
                <c:pt idx="1884">
                  <c:v>-12.631999969000001</c:v>
                </c:pt>
                <c:pt idx="1885">
                  <c:v>-12.612000464999999</c:v>
                </c:pt>
                <c:pt idx="1886">
                  <c:v>-12.590999603</c:v>
                </c:pt>
                <c:pt idx="1887">
                  <c:v>-12.569999695</c:v>
                </c:pt>
                <c:pt idx="1888">
                  <c:v>-12.548999786</c:v>
                </c:pt>
                <c:pt idx="1889">
                  <c:v>-12.527999877999999</c:v>
                </c:pt>
                <c:pt idx="1890">
                  <c:v>-12.506999969000001</c:v>
                </c:pt>
                <c:pt idx="1891">
                  <c:v>-12.484999656999999</c:v>
                </c:pt>
                <c:pt idx="1892">
                  <c:v>-12.463999748000001</c:v>
                </c:pt>
                <c:pt idx="1893">
                  <c:v>-12.442000389</c:v>
                </c:pt>
                <c:pt idx="1894">
                  <c:v>-12.420000076000001</c:v>
                </c:pt>
                <c:pt idx="1895">
                  <c:v>-12.397999763</c:v>
                </c:pt>
                <c:pt idx="1896">
                  <c:v>-12.376000403999999</c:v>
                </c:pt>
                <c:pt idx="1897">
                  <c:v>-12.354000092</c:v>
                </c:pt>
                <c:pt idx="1898">
                  <c:v>-12.331000328</c:v>
                </c:pt>
                <c:pt idx="1899">
                  <c:v>-12.309000015000001</c:v>
                </c:pt>
                <c:pt idx="1900">
                  <c:v>-12.286000251999999</c:v>
                </c:pt>
                <c:pt idx="1901">
                  <c:v>-12.263999939</c:v>
                </c:pt>
                <c:pt idx="1902">
                  <c:v>-12.241000175</c:v>
                </c:pt>
                <c:pt idx="1903">
                  <c:v>-12.218000412</c:v>
                </c:pt>
                <c:pt idx="1904">
                  <c:v>-12.194999695</c:v>
                </c:pt>
                <c:pt idx="1905">
                  <c:v>-12.170999526999999</c:v>
                </c:pt>
                <c:pt idx="1906">
                  <c:v>-12.147999763</c:v>
                </c:pt>
                <c:pt idx="1907">
                  <c:v>-12.125</c:v>
                </c:pt>
                <c:pt idx="1908">
                  <c:v>-12.100999831999999</c:v>
                </c:pt>
                <c:pt idx="1909">
                  <c:v>-12.078000069</c:v>
                </c:pt>
                <c:pt idx="1910">
                  <c:v>-12.053999900999999</c:v>
                </c:pt>
                <c:pt idx="1911">
                  <c:v>-12.029999733</c:v>
                </c:pt>
                <c:pt idx="1912">
                  <c:v>-12.005999565</c:v>
                </c:pt>
                <c:pt idx="1913">
                  <c:v>-11.982000351</c:v>
                </c:pt>
                <c:pt idx="1914">
                  <c:v>-11.958000182999999</c:v>
                </c:pt>
                <c:pt idx="1915">
                  <c:v>-11.932999611</c:v>
                </c:pt>
                <c:pt idx="1916">
                  <c:v>-11.909000397</c:v>
                </c:pt>
                <c:pt idx="1917">
                  <c:v>-11.885000228999999</c:v>
                </c:pt>
                <c:pt idx="1918">
                  <c:v>-11.859999656999999</c:v>
                </c:pt>
                <c:pt idx="1919">
                  <c:v>-11.835000038</c:v>
                </c:pt>
                <c:pt idx="1920">
                  <c:v>-11.81099987</c:v>
                </c:pt>
                <c:pt idx="1921">
                  <c:v>-11.786000251999999</c:v>
                </c:pt>
                <c:pt idx="1922">
                  <c:v>-11.760999679999999</c:v>
                </c:pt>
                <c:pt idx="1923">
                  <c:v>-11.736000061</c:v>
                </c:pt>
                <c:pt idx="1924">
                  <c:v>-11.711000443</c:v>
                </c:pt>
                <c:pt idx="1925">
                  <c:v>-11.68599987</c:v>
                </c:pt>
                <c:pt idx="1926">
                  <c:v>-11.659999847</c:v>
                </c:pt>
                <c:pt idx="1927">
                  <c:v>-11.635000228999999</c:v>
                </c:pt>
                <c:pt idx="1928">
                  <c:v>-11.609000205999999</c:v>
                </c:pt>
                <c:pt idx="1929">
                  <c:v>-11.583000182999999</c:v>
                </c:pt>
                <c:pt idx="1930">
                  <c:v>-11.557000159999999</c:v>
                </c:pt>
                <c:pt idx="1931">
                  <c:v>-11.531000136999999</c:v>
                </c:pt>
                <c:pt idx="1932">
                  <c:v>-11.505000114</c:v>
                </c:pt>
                <c:pt idx="1933">
                  <c:v>-11.479000092</c:v>
                </c:pt>
                <c:pt idx="1934">
                  <c:v>-11.451999664000001</c:v>
                </c:pt>
                <c:pt idx="1935">
                  <c:v>-11.425999641000001</c:v>
                </c:pt>
                <c:pt idx="1936">
                  <c:v>-11.399000168000001</c:v>
                </c:pt>
                <c:pt idx="1937">
                  <c:v>-11.371999741</c:v>
                </c:pt>
                <c:pt idx="1938">
                  <c:v>-11.345000267</c:v>
                </c:pt>
                <c:pt idx="1939">
                  <c:v>-11.317999840000001</c:v>
                </c:pt>
                <c:pt idx="1940">
                  <c:v>-11.291000366</c:v>
                </c:pt>
                <c:pt idx="1941">
                  <c:v>-11.262999535000001</c:v>
                </c:pt>
                <c:pt idx="1942">
                  <c:v>-11.236000061</c:v>
                </c:pt>
                <c:pt idx="1943">
                  <c:v>-11.208999634</c:v>
                </c:pt>
                <c:pt idx="1944">
                  <c:v>-11.180999756</c:v>
                </c:pt>
                <c:pt idx="1945">
                  <c:v>-11.154000282</c:v>
                </c:pt>
                <c:pt idx="1946">
                  <c:v>-11.126000403999999</c:v>
                </c:pt>
                <c:pt idx="1947">
                  <c:v>-11.097999572999999</c:v>
                </c:pt>
                <c:pt idx="1948">
                  <c:v>-11.069999695</c:v>
                </c:pt>
                <c:pt idx="1949">
                  <c:v>-11.043000221</c:v>
                </c:pt>
                <c:pt idx="1950">
                  <c:v>-11.015000343000001</c:v>
                </c:pt>
                <c:pt idx="1951">
                  <c:v>-10.987000464999999</c:v>
                </c:pt>
                <c:pt idx="1952">
                  <c:v>-10.958999634</c:v>
                </c:pt>
                <c:pt idx="1953">
                  <c:v>-10.930000305</c:v>
                </c:pt>
                <c:pt idx="1954">
                  <c:v>-10.902000427000001</c:v>
                </c:pt>
                <c:pt idx="1955">
                  <c:v>-10.873999596000001</c:v>
                </c:pt>
                <c:pt idx="1956">
                  <c:v>-10.845000267</c:v>
                </c:pt>
                <c:pt idx="1957">
                  <c:v>-10.817000389</c:v>
                </c:pt>
                <c:pt idx="1958">
                  <c:v>-10.788000107</c:v>
                </c:pt>
                <c:pt idx="1959">
                  <c:v>-10.758999825</c:v>
                </c:pt>
                <c:pt idx="1960">
                  <c:v>-10.729000092</c:v>
                </c:pt>
                <c:pt idx="1961">
                  <c:v>-10.699999808999999</c:v>
                </c:pt>
                <c:pt idx="1962">
                  <c:v>-10.670000076000001</c:v>
                </c:pt>
                <c:pt idx="1963">
                  <c:v>-10.640000343000001</c:v>
                </c:pt>
                <c:pt idx="1964">
                  <c:v>-10.609999656999999</c:v>
                </c:pt>
                <c:pt idx="1965">
                  <c:v>-10.579999923999999</c:v>
                </c:pt>
                <c:pt idx="1966">
                  <c:v>-10.548999786</c:v>
                </c:pt>
                <c:pt idx="1967">
                  <c:v>-10.517999649</c:v>
                </c:pt>
                <c:pt idx="1968">
                  <c:v>-10.487000464999999</c:v>
                </c:pt>
                <c:pt idx="1969">
                  <c:v>-10.456000328</c:v>
                </c:pt>
                <c:pt idx="1970">
                  <c:v>-10.423999786</c:v>
                </c:pt>
                <c:pt idx="1971">
                  <c:v>-10.392999649</c:v>
                </c:pt>
                <c:pt idx="1972">
                  <c:v>-10.361000061</c:v>
                </c:pt>
                <c:pt idx="1973">
                  <c:v>-10.329000473000001</c:v>
                </c:pt>
                <c:pt idx="1974">
                  <c:v>-10.296999931</c:v>
                </c:pt>
                <c:pt idx="1975">
                  <c:v>-10.265000343000001</c:v>
                </c:pt>
                <c:pt idx="1976">
                  <c:v>-10.232000351</c:v>
                </c:pt>
                <c:pt idx="1977">
                  <c:v>-10.199999808999999</c:v>
                </c:pt>
                <c:pt idx="1978">
                  <c:v>-10.166999817000001</c:v>
                </c:pt>
                <c:pt idx="1979">
                  <c:v>-10.133999825</c:v>
                </c:pt>
                <c:pt idx="1980">
                  <c:v>-10.100999831999999</c:v>
                </c:pt>
                <c:pt idx="1981">
                  <c:v>-10.067999840000001</c:v>
                </c:pt>
                <c:pt idx="1982">
                  <c:v>-10.034000397</c:v>
                </c:pt>
                <c:pt idx="1983">
                  <c:v>-10.001000403999999</c:v>
                </c:pt>
                <c:pt idx="1984">
                  <c:v>-9.9672002792000001</c:v>
                </c:pt>
                <c:pt idx="1985">
                  <c:v>-9.9335002898999996</c:v>
                </c:pt>
                <c:pt idx="1986">
                  <c:v>-9.8994998931999998</c:v>
                </c:pt>
                <c:pt idx="1987">
                  <c:v>-9.8652000426999997</c:v>
                </c:pt>
                <c:pt idx="1988">
                  <c:v>-9.8310003281</c:v>
                </c:pt>
                <c:pt idx="1989">
                  <c:v>-9.7966995238999992</c:v>
                </c:pt>
                <c:pt idx="1990">
                  <c:v>-9.7622003554999992</c:v>
                </c:pt>
                <c:pt idx="1991">
                  <c:v>-9.7276000976999999</c:v>
                </c:pt>
                <c:pt idx="1992">
                  <c:v>-9.6928997040000002</c:v>
                </c:pt>
                <c:pt idx="1993">
                  <c:v>-9.6579999924000006</c:v>
                </c:pt>
                <c:pt idx="1994">
                  <c:v>-9.6230001450000007</c:v>
                </c:pt>
                <c:pt idx="1995">
                  <c:v>-9.5879001617000004</c:v>
                </c:pt>
                <c:pt idx="1996">
                  <c:v>-9.5523996353000005</c:v>
                </c:pt>
                <c:pt idx="1997">
                  <c:v>-9.5170001983999999</c:v>
                </c:pt>
                <c:pt idx="1998">
                  <c:v>-9.4814996719</c:v>
                </c:pt>
                <c:pt idx="1999">
                  <c:v>-9.4458999634000005</c:v>
                </c:pt>
              </c:numCache>
            </c:numRef>
          </c:yVal>
          <c:smooth val="1"/>
          <c:extLst>
            <c:ext xmlns:c16="http://schemas.microsoft.com/office/drawing/2014/chart" uri="{C3380CC4-5D6E-409C-BE32-E72D297353CC}">
              <c16:uniqueId val="{00000005-0555-4CF6-ABEF-04C79482BCEA}"/>
            </c:ext>
          </c:extLst>
        </c:ser>
        <c:dLbls>
          <c:showLegendKey val="0"/>
          <c:showVal val="0"/>
          <c:showCatName val="0"/>
          <c:showSerName val="0"/>
          <c:showPercent val="0"/>
          <c:showBubbleSize val="0"/>
        </c:dLbls>
        <c:axId val="343249576"/>
        <c:axId val="343248920"/>
      </c:scatterChart>
      <c:valAx>
        <c:axId val="343249576"/>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100">
                    <a:solidFill>
                      <a:sysClr val="windowText" lastClr="000000"/>
                    </a:solidFill>
                  </a:rPr>
                  <a:t>X Displacement (mm)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8920"/>
        <c:crosses val="autoZero"/>
        <c:crossBetween val="midCat"/>
      </c:valAx>
      <c:valAx>
        <c:axId val="34324892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Z Displacement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9576"/>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dirty="0">
                <a:solidFill>
                  <a:schemeClr val="tx1"/>
                </a:solidFill>
              </a:rPr>
              <a:t>ULFJ Rotation</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Y rotation</c:v>
          </c:tx>
          <c:spPr>
            <a:ln w="25400" cap="rnd">
              <a:solidFill>
                <a:srgbClr val="00B0F0"/>
              </a:solidFill>
              <a:round/>
            </a:ln>
            <a:effectLst/>
          </c:spPr>
          <c:marker>
            <c:symbol val="none"/>
          </c:marker>
          <c:xVal>
            <c:numRef>
              <c:f>[GS3.xlsx]ULFJ_Angle!$A$3:$A$2002</c:f>
              <c:numCache>
                <c:formatCode>0.00E+00</c:formatCode>
                <c:ptCount val="2000"/>
                <c:pt idx="0">
                  <c:v>0</c:v>
                </c:pt>
                <c:pt idx="1">
                  <c:v>9.9900007247999995E-2</c:v>
                </c:pt>
                <c:pt idx="2">
                  <c:v>0.19980001450000001</c:v>
                </c:pt>
                <c:pt idx="3">
                  <c:v>0.29970002173999999</c:v>
                </c:pt>
                <c:pt idx="4">
                  <c:v>0.39960002899000002</c:v>
                </c:pt>
                <c:pt idx="5">
                  <c:v>0.49950000643999998</c:v>
                </c:pt>
                <c:pt idx="6">
                  <c:v>0.59940004348999998</c:v>
                </c:pt>
                <c:pt idx="7">
                  <c:v>0.69930005074000001</c:v>
                </c:pt>
                <c:pt idx="8">
                  <c:v>0.79920005798000004</c:v>
                </c:pt>
                <c:pt idx="9">
                  <c:v>0.90000003575999998</c:v>
                </c:pt>
                <c:pt idx="10">
                  <c:v>0.99990004301000002</c:v>
                </c:pt>
                <c:pt idx="11">
                  <c:v>1.0998001099000001</c:v>
                </c:pt>
                <c:pt idx="12">
                  <c:v>1.1997001170999999</c:v>
                </c:pt>
                <c:pt idx="13">
                  <c:v>1.2996001243999999</c:v>
                </c:pt>
                <c:pt idx="14">
                  <c:v>1.3995001316</c:v>
                </c:pt>
                <c:pt idx="15">
                  <c:v>1.4994001389</c:v>
                </c:pt>
                <c:pt idx="16">
                  <c:v>1.5993001461</c:v>
                </c:pt>
                <c:pt idx="17">
                  <c:v>1.6992001534000001</c:v>
                </c:pt>
                <c:pt idx="18">
                  <c:v>1.8000000715</c:v>
                </c:pt>
                <c:pt idx="19">
                  <c:v>1.8999000788</c:v>
                </c:pt>
                <c:pt idx="20">
                  <c:v>1.999800086</c:v>
                </c:pt>
                <c:pt idx="21">
                  <c:v>2.0997002125000002</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3.6999001503</c:v>
                </c:pt>
                <c:pt idx="38">
                  <c:v>3.7998001575</c:v>
                </c:pt>
                <c:pt idx="39">
                  <c:v>3.8997001648</c:v>
                </c:pt>
                <c:pt idx="40">
                  <c:v>3.9996001720000001</c:v>
                </c:pt>
                <c:pt idx="41">
                  <c:v>4.0995001792999997</c:v>
                </c:pt>
                <c:pt idx="42">
                  <c:v>4.1994004250000003</c:v>
                </c:pt>
                <c:pt idx="43">
                  <c:v>4.2993001937999997</c:v>
                </c:pt>
                <c:pt idx="44">
                  <c:v>4.3991999626</c:v>
                </c:pt>
                <c:pt idx="45">
                  <c:v>4.4991002082999998</c:v>
                </c:pt>
                <c:pt idx="46">
                  <c:v>4.5999002456999998</c:v>
                </c:pt>
                <c:pt idx="47">
                  <c:v>4.6998000145000001</c:v>
                </c:pt>
                <c:pt idx="48">
                  <c:v>4.7997002601999998</c:v>
                </c:pt>
                <c:pt idx="49">
                  <c:v>4.8996000290000001</c:v>
                </c:pt>
                <c:pt idx="50">
                  <c:v>4.9995002746999999</c:v>
                </c:pt>
                <c:pt idx="51">
                  <c:v>5.0994000435000002</c:v>
                </c:pt>
                <c:pt idx="52">
                  <c:v>5.1993002892</c:v>
                </c:pt>
                <c:pt idx="53">
                  <c:v>5.2992005347999998</c:v>
                </c:pt>
                <c:pt idx="54">
                  <c:v>5.3991003036</c:v>
                </c:pt>
                <c:pt idx="55">
                  <c:v>5.499900341</c:v>
                </c:pt>
                <c:pt idx="56">
                  <c:v>5.5998001099000003</c:v>
                </c:pt>
                <c:pt idx="57">
                  <c:v>5.6997003555000001</c:v>
                </c:pt>
                <c:pt idx="58">
                  <c:v>5.7996001244000004</c:v>
                </c:pt>
                <c:pt idx="59">
                  <c:v>5.8995003700000002</c:v>
                </c:pt>
                <c:pt idx="60">
                  <c:v>5.9994001388999996</c:v>
                </c:pt>
                <c:pt idx="61">
                  <c:v>6.0993003845000002</c:v>
                </c:pt>
                <c:pt idx="62">
                  <c:v>6.1992001533999996</c:v>
                </c:pt>
                <c:pt idx="63">
                  <c:v>6.2991003990000003</c:v>
                </c:pt>
                <c:pt idx="64">
                  <c:v>6.3999004364000003</c:v>
                </c:pt>
                <c:pt idx="65">
                  <c:v>6.4998002051999997</c:v>
                </c:pt>
                <c:pt idx="66">
                  <c:v>6.5997004509000003</c:v>
                </c:pt>
                <c:pt idx="67">
                  <c:v>6.6996002196999997</c:v>
                </c:pt>
                <c:pt idx="68">
                  <c:v>6.7995004654000004</c:v>
                </c:pt>
                <c:pt idx="69">
                  <c:v>6.8994002341999998</c:v>
                </c:pt>
                <c:pt idx="70">
                  <c:v>6.9993004798999996</c:v>
                </c:pt>
                <c:pt idx="71">
                  <c:v>7.0992002486999999</c:v>
                </c:pt>
                <c:pt idx="72">
                  <c:v>7.1991004943999997</c:v>
                </c:pt>
                <c:pt idx="73">
                  <c:v>7.2999005317999996</c:v>
                </c:pt>
                <c:pt idx="74">
                  <c:v>7.3998003005999999</c:v>
                </c:pt>
                <c:pt idx="75">
                  <c:v>7.4997005462999997</c:v>
                </c:pt>
                <c:pt idx="76">
                  <c:v>7.5996003151</c:v>
                </c:pt>
                <c:pt idx="77">
                  <c:v>7.6995005607999998</c:v>
                </c:pt>
                <c:pt idx="78">
                  <c:v>7.7994003296000001</c:v>
                </c:pt>
                <c:pt idx="79">
                  <c:v>7.8993005752999998</c:v>
                </c:pt>
                <c:pt idx="80">
                  <c:v>7.9992003441000001</c:v>
                </c:pt>
                <c:pt idx="81">
                  <c:v>8.0991001129000004</c:v>
                </c:pt>
                <c:pt idx="82">
                  <c:v>8.1999006270999999</c:v>
                </c:pt>
                <c:pt idx="83">
                  <c:v>8.2998008728000006</c:v>
                </c:pt>
                <c:pt idx="84">
                  <c:v>8.3997001648000005</c:v>
                </c:pt>
                <c:pt idx="85">
                  <c:v>8.4996004104999994</c:v>
                </c:pt>
                <c:pt idx="86">
                  <c:v>8.5995006561</c:v>
                </c:pt>
                <c:pt idx="87">
                  <c:v>8.6993999480999999</c:v>
                </c:pt>
                <c:pt idx="88">
                  <c:v>8.7993001938000006</c:v>
                </c:pt>
                <c:pt idx="89">
                  <c:v>8.8992004394999995</c:v>
                </c:pt>
                <c:pt idx="90">
                  <c:v>8.9991006851000002</c:v>
                </c:pt>
                <c:pt idx="91">
                  <c:v>9.0999002457000007</c:v>
                </c:pt>
                <c:pt idx="92">
                  <c:v>9.1998004912999995</c:v>
                </c:pt>
                <c:pt idx="93">
                  <c:v>9.2997007370000002</c:v>
                </c:pt>
                <c:pt idx="94">
                  <c:v>9.3996000290000001</c:v>
                </c:pt>
                <c:pt idx="95">
                  <c:v>9.4995002747000008</c:v>
                </c:pt>
                <c:pt idx="96">
                  <c:v>9.5994005202999997</c:v>
                </c:pt>
                <c:pt idx="97">
                  <c:v>9.6993007660000004</c:v>
                </c:pt>
                <c:pt idx="98">
                  <c:v>9.7992000580000003</c:v>
                </c:pt>
                <c:pt idx="99">
                  <c:v>9.9000005721999997</c:v>
                </c:pt>
                <c:pt idx="100">
                  <c:v>9.9999008179000004</c:v>
                </c:pt>
                <c:pt idx="101">
                  <c:v>10.09980011</c:v>
                </c:pt>
                <c:pt idx="102">
                  <c:v>10.199700355999999</c:v>
                </c:pt>
                <c:pt idx="103">
                  <c:v>10.299599647999999</c:v>
                </c:pt>
                <c:pt idx="104">
                  <c:v>10.399499893</c:v>
                </c:pt>
                <c:pt idx="105">
                  <c:v>10.499400139</c:v>
                </c:pt>
                <c:pt idx="106">
                  <c:v>10.599301338</c:v>
                </c:pt>
                <c:pt idx="107">
                  <c:v>10.69920063</c:v>
                </c:pt>
                <c:pt idx="108">
                  <c:v>10.800001143999999</c:v>
                </c:pt>
                <c:pt idx="109">
                  <c:v>10.89990139</c:v>
                </c:pt>
                <c:pt idx="110">
                  <c:v>10.999800682</c:v>
                </c:pt>
                <c:pt idx="111">
                  <c:v>11.099700928000001</c:v>
                </c:pt>
                <c:pt idx="112">
                  <c:v>11.199601173</c:v>
                </c:pt>
                <c:pt idx="113">
                  <c:v>11.299501419</c:v>
                </c:pt>
                <c:pt idx="114">
                  <c:v>11.399400711</c:v>
                </c:pt>
                <c:pt idx="115">
                  <c:v>11.499300957000001</c:v>
                </c:pt>
                <c:pt idx="116">
                  <c:v>11.599201202</c:v>
                </c:pt>
                <c:pt idx="117">
                  <c:v>11.700000763</c:v>
                </c:pt>
                <c:pt idx="118">
                  <c:v>11.799901008999999</c:v>
                </c:pt>
                <c:pt idx="119">
                  <c:v>11.899801254</c:v>
                </c:pt>
                <c:pt idx="120">
                  <c:v>11.999700546</c:v>
                </c:pt>
                <c:pt idx="121">
                  <c:v>12.099600792</c:v>
                </c:pt>
                <c:pt idx="122">
                  <c:v>12.199501037999999</c:v>
                </c:pt>
                <c:pt idx="123">
                  <c:v>12.299401283</c:v>
                </c:pt>
                <c:pt idx="124">
                  <c:v>12.399300575</c:v>
                </c:pt>
                <c:pt idx="125">
                  <c:v>12.499200821000001</c:v>
                </c:pt>
                <c:pt idx="126">
                  <c:v>12.600001335</c:v>
                </c:pt>
                <c:pt idx="127">
                  <c:v>12.699900627</c:v>
                </c:pt>
                <c:pt idx="128">
                  <c:v>12.799800873000001</c:v>
                </c:pt>
                <c:pt idx="129">
                  <c:v>12.899701117999999</c:v>
                </c:pt>
                <c:pt idx="130">
                  <c:v>12.999601364</c:v>
                </c:pt>
                <c:pt idx="131">
                  <c:v>13.099500656</c:v>
                </c:pt>
                <c:pt idx="132">
                  <c:v>13.199400902000001</c:v>
                </c:pt>
                <c:pt idx="133">
                  <c:v>13.299301147</c:v>
                </c:pt>
                <c:pt idx="134">
                  <c:v>13.399201393</c:v>
                </c:pt>
                <c:pt idx="135">
                  <c:v>13.500000954000001</c:v>
                </c:pt>
                <c:pt idx="136">
                  <c:v>13.599901199</c:v>
                </c:pt>
                <c:pt idx="137">
                  <c:v>13.699801445</c:v>
                </c:pt>
                <c:pt idx="138">
                  <c:v>13.799700737</c:v>
                </c:pt>
                <c:pt idx="139">
                  <c:v>13.899600982999999</c:v>
                </c:pt>
                <c:pt idx="140">
                  <c:v>13.999501228</c:v>
                </c:pt>
                <c:pt idx="141">
                  <c:v>14.099401474</c:v>
                </c:pt>
                <c:pt idx="142">
                  <c:v>14.199300766</c:v>
                </c:pt>
                <c:pt idx="143">
                  <c:v>14.299201011999999</c:v>
                </c:pt>
                <c:pt idx="144">
                  <c:v>14.400000572</c:v>
                </c:pt>
                <c:pt idx="145">
                  <c:v>14.499900818</c:v>
                </c:pt>
                <c:pt idx="146">
                  <c:v>14.599801063999999</c:v>
                </c:pt>
                <c:pt idx="147">
                  <c:v>14.699701309</c:v>
                </c:pt>
                <c:pt idx="148">
                  <c:v>14.799600601</c:v>
                </c:pt>
                <c:pt idx="149">
                  <c:v>14.899500847000001</c:v>
                </c:pt>
                <c:pt idx="150">
                  <c:v>14.999401092999999</c:v>
                </c:pt>
                <c:pt idx="151">
                  <c:v>15.099301338</c:v>
                </c:pt>
                <c:pt idx="152">
                  <c:v>15.19920063</c:v>
                </c:pt>
                <c:pt idx="153">
                  <c:v>15.300001143999999</c:v>
                </c:pt>
                <c:pt idx="154">
                  <c:v>15.39990139</c:v>
                </c:pt>
                <c:pt idx="155">
                  <c:v>15.499800682</c:v>
                </c:pt>
                <c:pt idx="156">
                  <c:v>15.599700928000001</c:v>
                </c:pt>
                <c:pt idx="157">
                  <c:v>15.699601173</c:v>
                </c:pt>
                <c:pt idx="158">
                  <c:v>15.799501419</c:v>
                </c:pt>
                <c:pt idx="159">
                  <c:v>15.899400711</c:v>
                </c:pt>
                <c:pt idx="160">
                  <c:v>15.999300957000001</c:v>
                </c:pt>
                <c:pt idx="161">
                  <c:v>16.099201202</c:v>
                </c:pt>
                <c:pt idx="162">
                  <c:v>16.200000762999998</c:v>
                </c:pt>
                <c:pt idx="163">
                  <c:v>16.299900054999998</c:v>
                </c:pt>
                <c:pt idx="164">
                  <c:v>16.399801254</c:v>
                </c:pt>
                <c:pt idx="165">
                  <c:v>16.499700546</c:v>
                </c:pt>
                <c:pt idx="166">
                  <c:v>16.599601746000001</c:v>
                </c:pt>
                <c:pt idx="167">
                  <c:v>16.699501038000001</c:v>
                </c:pt>
                <c:pt idx="168">
                  <c:v>16.799400330000001</c:v>
                </c:pt>
                <c:pt idx="169">
                  <c:v>16.899301528999999</c:v>
                </c:pt>
                <c:pt idx="170">
                  <c:v>16.999200820999999</c:v>
                </c:pt>
                <c:pt idx="171">
                  <c:v>17.100000381000001</c:v>
                </c:pt>
                <c:pt idx="172">
                  <c:v>17.199901580999999</c:v>
                </c:pt>
                <c:pt idx="173">
                  <c:v>17.299800872999999</c:v>
                </c:pt>
                <c:pt idx="174">
                  <c:v>17.399700164999999</c:v>
                </c:pt>
                <c:pt idx="175">
                  <c:v>17.499601364</c:v>
                </c:pt>
                <c:pt idx="176">
                  <c:v>17.599500656</c:v>
                </c:pt>
                <c:pt idx="177">
                  <c:v>17.699401855000001</c:v>
                </c:pt>
                <c:pt idx="178">
                  <c:v>17.799301147000001</c:v>
                </c:pt>
                <c:pt idx="179">
                  <c:v>17.899200439000001</c:v>
                </c:pt>
                <c:pt idx="180">
                  <c:v>18.000001907000001</c:v>
                </c:pt>
                <c:pt idx="181">
                  <c:v>18.099901199000001</c:v>
                </c:pt>
                <c:pt idx="182">
                  <c:v>18.199800491000001</c:v>
                </c:pt>
                <c:pt idx="183">
                  <c:v>18.299701690999999</c:v>
                </c:pt>
                <c:pt idx="184">
                  <c:v>18.399600982999999</c:v>
                </c:pt>
                <c:pt idx="185">
                  <c:v>18.499500274999999</c:v>
                </c:pt>
                <c:pt idx="186">
                  <c:v>18.599401474</c:v>
                </c:pt>
                <c:pt idx="187">
                  <c:v>18.699300766</c:v>
                </c:pt>
                <c:pt idx="188">
                  <c:v>18.799200058</c:v>
                </c:pt>
                <c:pt idx="189">
                  <c:v>18.900001526</c:v>
                </c:pt>
                <c:pt idx="190">
                  <c:v>18.999900818</c:v>
                </c:pt>
                <c:pt idx="191">
                  <c:v>19.09980011</c:v>
                </c:pt>
                <c:pt idx="192">
                  <c:v>19.199701309000002</c:v>
                </c:pt>
                <c:pt idx="193">
                  <c:v>19.299600601000002</c:v>
                </c:pt>
                <c:pt idx="194">
                  <c:v>19.399501801</c:v>
                </c:pt>
                <c:pt idx="195">
                  <c:v>19.499401092999999</c:v>
                </c:pt>
                <c:pt idx="196">
                  <c:v>19.599300384999999</c:v>
                </c:pt>
                <c:pt idx="197">
                  <c:v>19.699201584000001</c:v>
                </c:pt>
                <c:pt idx="198">
                  <c:v>19.800001143999999</c:v>
                </c:pt>
                <c:pt idx="199">
                  <c:v>19.899900435999999</c:v>
                </c:pt>
                <c:pt idx="200">
                  <c:v>19.999801636000001</c:v>
                </c:pt>
                <c:pt idx="201">
                  <c:v>20.099700928000001</c:v>
                </c:pt>
                <c:pt idx="202">
                  <c:v>20.199600220000001</c:v>
                </c:pt>
                <c:pt idx="203">
                  <c:v>20.299501418999998</c:v>
                </c:pt>
                <c:pt idx="204">
                  <c:v>20.399400710999998</c:v>
                </c:pt>
                <c:pt idx="205">
                  <c:v>20.49930191</c:v>
                </c:pt>
                <c:pt idx="206">
                  <c:v>20.599201202</c:v>
                </c:pt>
                <c:pt idx="207">
                  <c:v>20.700000762999998</c:v>
                </c:pt>
                <c:pt idx="208">
                  <c:v>20.799900054999998</c:v>
                </c:pt>
                <c:pt idx="209">
                  <c:v>20.899801254</c:v>
                </c:pt>
                <c:pt idx="210">
                  <c:v>20.999700546</c:v>
                </c:pt>
                <c:pt idx="211">
                  <c:v>21.099601746000001</c:v>
                </c:pt>
                <c:pt idx="212">
                  <c:v>21.199501038000001</c:v>
                </c:pt>
                <c:pt idx="213">
                  <c:v>21.299400330000001</c:v>
                </c:pt>
                <c:pt idx="214">
                  <c:v>21.399301528999999</c:v>
                </c:pt>
                <c:pt idx="215">
                  <c:v>21.499200820999999</c:v>
                </c:pt>
                <c:pt idx="216">
                  <c:v>21.600000381000001</c:v>
                </c:pt>
                <c:pt idx="217">
                  <c:v>21.699901580999999</c:v>
                </c:pt>
                <c:pt idx="218">
                  <c:v>21.799800872999999</c:v>
                </c:pt>
                <c:pt idx="219">
                  <c:v>21.899700164999999</c:v>
                </c:pt>
                <c:pt idx="220">
                  <c:v>21.999601364</c:v>
                </c:pt>
                <c:pt idx="221">
                  <c:v>22.099500656</c:v>
                </c:pt>
                <c:pt idx="222">
                  <c:v>22.199401855000001</c:v>
                </c:pt>
                <c:pt idx="223">
                  <c:v>22.299301147000001</c:v>
                </c:pt>
                <c:pt idx="224">
                  <c:v>22.399200439000001</c:v>
                </c:pt>
                <c:pt idx="225">
                  <c:v>22.500001907000001</c:v>
                </c:pt>
                <c:pt idx="226">
                  <c:v>22.599901199000001</c:v>
                </c:pt>
                <c:pt idx="227">
                  <c:v>22.699800491000001</c:v>
                </c:pt>
                <c:pt idx="228">
                  <c:v>22.799701690999999</c:v>
                </c:pt>
                <c:pt idx="229">
                  <c:v>22.899600982999999</c:v>
                </c:pt>
                <c:pt idx="230">
                  <c:v>22.999500274999999</c:v>
                </c:pt>
                <c:pt idx="231">
                  <c:v>23.099401474</c:v>
                </c:pt>
                <c:pt idx="232">
                  <c:v>23.199300766</c:v>
                </c:pt>
                <c:pt idx="233">
                  <c:v>23.299200058</c:v>
                </c:pt>
                <c:pt idx="234">
                  <c:v>23.400001526</c:v>
                </c:pt>
                <c:pt idx="235">
                  <c:v>23.499900818</c:v>
                </c:pt>
                <c:pt idx="236">
                  <c:v>23.59980011</c:v>
                </c:pt>
                <c:pt idx="237">
                  <c:v>23.699701309000002</c:v>
                </c:pt>
                <c:pt idx="238">
                  <c:v>23.799600601000002</c:v>
                </c:pt>
                <c:pt idx="239">
                  <c:v>23.899501801</c:v>
                </c:pt>
                <c:pt idx="240">
                  <c:v>23.999401092999999</c:v>
                </c:pt>
                <c:pt idx="241">
                  <c:v>24.099300384999999</c:v>
                </c:pt>
                <c:pt idx="242">
                  <c:v>24.199201584000001</c:v>
                </c:pt>
                <c:pt idx="243">
                  <c:v>24.300001143999999</c:v>
                </c:pt>
                <c:pt idx="244">
                  <c:v>24.399900435999999</c:v>
                </c:pt>
                <c:pt idx="245">
                  <c:v>24.499801636000001</c:v>
                </c:pt>
                <c:pt idx="246">
                  <c:v>24.599700928000001</c:v>
                </c:pt>
                <c:pt idx="247">
                  <c:v>24.699600220000001</c:v>
                </c:pt>
                <c:pt idx="248">
                  <c:v>24.799501418999998</c:v>
                </c:pt>
                <c:pt idx="249">
                  <c:v>24.899400710999998</c:v>
                </c:pt>
                <c:pt idx="250">
                  <c:v>24.99930191</c:v>
                </c:pt>
                <c:pt idx="251">
                  <c:v>25.099201202</c:v>
                </c:pt>
                <c:pt idx="252">
                  <c:v>25.200000762999998</c:v>
                </c:pt>
                <c:pt idx="253">
                  <c:v>25.299900054999998</c:v>
                </c:pt>
                <c:pt idx="254">
                  <c:v>25.399801254</c:v>
                </c:pt>
                <c:pt idx="255">
                  <c:v>25.499700546</c:v>
                </c:pt>
                <c:pt idx="256">
                  <c:v>25.599601746000001</c:v>
                </c:pt>
                <c:pt idx="257">
                  <c:v>25.699501038000001</c:v>
                </c:pt>
                <c:pt idx="258">
                  <c:v>25.799400330000001</c:v>
                </c:pt>
                <c:pt idx="259">
                  <c:v>25.899301528999999</c:v>
                </c:pt>
                <c:pt idx="260">
                  <c:v>25.999200820999999</c:v>
                </c:pt>
                <c:pt idx="261">
                  <c:v>26.100000381000001</c:v>
                </c:pt>
                <c:pt idx="262">
                  <c:v>26.199901580999999</c:v>
                </c:pt>
                <c:pt idx="263">
                  <c:v>26.299800872999999</c:v>
                </c:pt>
                <c:pt idx="264">
                  <c:v>26.399700164999999</c:v>
                </c:pt>
                <c:pt idx="265">
                  <c:v>26.499601364</c:v>
                </c:pt>
                <c:pt idx="266">
                  <c:v>26.599500656</c:v>
                </c:pt>
                <c:pt idx="267">
                  <c:v>26.699401855000001</c:v>
                </c:pt>
                <c:pt idx="268">
                  <c:v>26.799301147000001</c:v>
                </c:pt>
                <c:pt idx="269">
                  <c:v>26.899200439000001</c:v>
                </c:pt>
                <c:pt idx="270">
                  <c:v>27.000001907000001</c:v>
                </c:pt>
                <c:pt idx="271">
                  <c:v>27.099901199000001</c:v>
                </c:pt>
                <c:pt idx="272">
                  <c:v>27.199800491000001</c:v>
                </c:pt>
                <c:pt idx="273">
                  <c:v>27.299701690999999</c:v>
                </c:pt>
                <c:pt idx="274">
                  <c:v>27.399600982999999</c:v>
                </c:pt>
                <c:pt idx="275">
                  <c:v>27.499500274999999</c:v>
                </c:pt>
                <c:pt idx="276">
                  <c:v>27.599401474</c:v>
                </c:pt>
                <c:pt idx="277">
                  <c:v>27.699300766</c:v>
                </c:pt>
                <c:pt idx="278">
                  <c:v>27.799200058</c:v>
                </c:pt>
                <c:pt idx="279">
                  <c:v>27.900001526</c:v>
                </c:pt>
                <c:pt idx="280">
                  <c:v>27.999900818</c:v>
                </c:pt>
                <c:pt idx="281">
                  <c:v>28.09980011</c:v>
                </c:pt>
                <c:pt idx="282">
                  <c:v>28.199701309000002</c:v>
                </c:pt>
                <c:pt idx="283">
                  <c:v>28.299600601000002</c:v>
                </c:pt>
                <c:pt idx="284">
                  <c:v>28.399501801</c:v>
                </c:pt>
                <c:pt idx="285">
                  <c:v>28.499401092999999</c:v>
                </c:pt>
                <c:pt idx="286">
                  <c:v>28.599300384999999</c:v>
                </c:pt>
                <c:pt idx="287">
                  <c:v>28.699201584000001</c:v>
                </c:pt>
                <c:pt idx="288">
                  <c:v>28.800001143999999</c:v>
                </c:pt>
                <c:pt idx="289">
                  <c:v>28.899900435999999</c:v>
                </c:pt>
                <c:pt idx="290">
                  <c:v>28.999801636000001</c:v>
                </c:pt>
                <c:pt idx="291">
                  <c:v>29.099700928000001</c:v>
                </c:pt>
                <c:pt idx="292">
                  <c:v>29.199600220000001</c:v>
                </c:pt>
                <c:pt idx="293">
                  <c:v>29.299501418999998</c:v>
                </c:pt>
                <c:pt idx="294">
                  <c:v>29.399400710999998</c:v>
                </c:pt>
                <c:pt idx="295">
                  <c:v>29.49930191</c:v>
                </c:pt>
                <c:pt idx="296">
                  <c:v>29.599201202</c:v>
                </c:pt>
                <c:pt idx="297">
                  <c:v>29.700000762999998</c:v>
                </c:pt>
                <c:pt idx="298">
                  <c:v>29.799900054999998</c:v>
                </c:pt>
                <c:pt idx="299">
                  <c:v>29.899801254</c:v>
                </c:pt>
                <c:pt idx="300">
                  <c:v>29.999700546</c:v>
                </c:pt>
                <c:pt idx="301">
                  <c:v>30.099601746000001</c:v>
                </c:pt>
                <c:pt idx="302">
                  <c:v>30.199501038000001</c:v>
                </c:pt>
                <c:pt idx="303">
                  <c:v>30.299400330000001</c:v>
                </c:pt>
                <c:pt idx="304">
                  <c:v>30.399301528999999</c:v>
                </c:pt>
                <c:pt idx="305">
                  <c:v>30.499200820999999</c:v>
                </c:pt>
                <c:pt idx="306">
                  <c:v>30.600000381000001</c:v>
                </c:pt>
                <c:pt idx="307">
                  <c:v>30.699901580999999</c:v>
                </c:pt>
                <c:pt idx="308">
                  <c:v>30.799800872999999</c:v>
                </c:pt>
                <c:pt idx="309">
                  <c:v>30.899700164999999</c:v>
                </c:pt>
                <c:pt idx="310">
                  <c:v>30.999601364</c:v>
                </c:pt>
                <c:pt idx="311">
                  <c:v>31.099500656</c:v>
                </c:pt>
                <c:pt idx="312">
                  <c:v>31.199401855000001</c:v>
                </c:pt>
                <c:pt idx="313">
                  <c:v>31.299301147000001</c:v>
                </c:pt>
                <c:pt idx="314">
                  <c:v>31.399200439000001</c:v>
                </c:pt>
                <c:pt idx="315">
                  <c:v>31.500001907000001</c:v>
                </c:pt>
                <c:pt idx="316">
                  <c:v>31.599901199000001</c:v>
                </c:pt>
                <c:pt idx="317">
                  <c:v>31.699802398999999</c:v>
                </c:pt>
                <c:pt idx="318">
                  <c:v>31.799701690999999</c:v>
                </c:pt>
                <c:pt idx="319">
                  <c:v>31.899602890000001</c:v>
                </c:pt>
                <c:pt idx="320">
                  <c:v>31.999502182000001</c:v>
                </c:pt>
                <c:pt idx="321">
                  <c:v>32.099403381000002</c:v>
                </c:pt>
                <c:pt idx="322">
                  <c:v>32.199302672999998</c:v>
                </c:pt>
                <c:pt idx="323">
                  <c:v>32.299201965000002</c:v>
                </c:pt>
                <c:pt idx="324">
                  <c:v>32.400001525999997</c:v>
                </c:pt>
                <c:pt idx="325">
                  <c:v>32.499900818</c:v>
                </c:pt>
                <c:pt idx="326">
                  <c:v>32.599800109999997</c:v>
                </c:pt>
                <c:pt idx="327">
                  <c:v>32.699703217</c:v>
                </c:pt>
                <c:pt idx="328">
                  <c:v>32.799602509000003</c:v>
                </c:pt>
                <c:pt idx="329">
                  <c:v>32.899501801</c:v>
                </c:pt>
                <c:pt idx="330">
                  <c:v>32.999401093000003</c:v>
                </c:pt>
                <c:pt idx="331">
                  <c:v>33.099300384999999</c:v>
                </c:pt>
                <c:pt idx="332">
                  <c:v>33.199203490999999</c:v>
                </c:pt>
                <c:pt idx="333">
                  <c:v>33.300003052000001</c:v>
                </c:pt>
                <c:pt idx="334">
                  <c:v>33.399902343999997</c:v>
                </c:pt>
                <c:pt idx="335">
                  <c:v>33.499801636000001</c:v>
                </c:pt>
                <c:pt idx="336">
                  <c:v>33.599700927999997</c:v>
                </c:pt>
                <c:pt idx="337">
                  <c:v>33.699600220000001</c:v>
                </c:pt>
                <c:pt idx="338">
                  <c:v>33.799503326</c:v>
                </c:pt>
                <c:pt idx="339">
                  <c:v>33.899402618000003</c:v>
                </c:pt>
                <c:pt idx="340">
                  <c:v>33.99930191</c:v>
                </c:pt>
                <c:pt idx="341">
                  <c:v>34.099201202000003</c:v>
                </c:pt>
                <c:pt idx="342">
                  <c:v>34.200000762999998</c:v>
                </c:pt>
                <c:pt idx="343">
                  <c:v>34.299903870000001</c:v>
                </c:pt>
                <c:pt idx="344">
                  <c:v>34.399803161999998</c:v>
                </c:pt>
                <c:pt idx="345">
                  <c:v>34.499702454000001</c:v>
                </c:pt>
                <c:pt idx="346">
                  <c:v>34.599601745999998</c:v>
                </c:pt>
                <c:pt idx="347">
                  <c:v>34.699501038000001</c:v>
                </c:pt>
                <c:pt idx="348">
                  <c:v>34.799400329999997</c:v>
                </c:pt>
                <c:pt idx="349">
                  <c:v>34.899303435999997</c:v>
                </c:pt>
                <c:pt idx="350">
                  <c:v>34.999202728</c:v>
                </c:pt>
                <c:pt idx="351">
                  <c:v>35.100002289000003</c:v>
                </c:pt>
                <c:pt idx="352">
                  <c:v>35.199901580999999</c:v>
                </c:pt>
                <c:pt idx="353">
                  <c:v>35.299800873000002</c:v>
                </c:pt>
                <c:pt idx="354">
                  <c:v>35.399700164999999</c:v>
                </c:pt>
                <c:pt idx="355">
                  <c:v>35.499603270999998</c:v>
                </c:pt>
                <c:pt idx="356">
                  <c:v>35.599502563000001</c:v>
                </c:pt>
                <c:pt idx="357">
                  <c:v>35.699401854999998</c:v>
                </c:pt>
                <c:pt idx="358">
                  <c:v>35.799301147000001</c:v>
                </c:pt>
                <c:pt idx="359">
                  <c:v>35.899200438999998</c:v>
                </c:pt>
                <c:pt idx="360">
                  <c:v>36.000003814999999</c:v>
                </c:pt>
                <c:pt idx="361">
                  <c:v>36.099903107000003</c:v>
                </c:pt>
                <c:pt idx="362">
                  <c:v>36.199802398999999</c:v>
                </c:pt>
                <c:pt idx="363">
                  <c:v>36.299701691000003</c:v>
                </c:pt>
                <c:pt idx="364">
                  <c:v>36.399600982999999</c:v>
                </c:pt>
                <c:pt idx="365">
                  <c:v>36.499500275000003</c:v>
                </c:pt>
                <c:pt idx="366">
                  <c:v>36.599403381000002</c:v>
                </c:pt>
                <c:pt idx="367">
                  <c:v>36.699302672999998</c:v>
                </c:pt>
                <c:pt idx="368">
                  <c:v>36.799201965000002</c:v>
                </c:pt>
                <c:pt idx="369">
                  <c:v>36.900001525999997</c:v>
                </c:pt>
                <c:pt idx="370">
                  <c:v>36.999900818</c:v>
                </c:pt>
                <c:pt idx="371">
                  <c:v>37.099800109999997</c:v>
                </c:pt>
                <c:pt idx="372">
                  <c:v>37.199703217</c:v>
                </c:pt>
                <c:pt idx="373">
                  <c:v>37.299602509000003</c:v>
                </c:pt>
                <c:pt idx="374">
                  <c:v>37.399501801</c:v>
                </c:pt>
                <c:pt idx="375">
                  <c:v>37.499401093000003</c:v>
                </c:pt>
                <c:pt idx="376">
                  <c:v>37.599300384999999</c:v>
                </c:pt>
                <c:pt idx="377">
                  <c:v>37.699203490999999</c:v>
                </c:pt>
                <c:pt idx="378">
                  <c:v>37.799102783000002</c:v>
                </c:pt>
                <c:pt idx="379">
                  <c:v>37.899902343999997</c:v>
                </c:pt>
                <c:pt idx="380">
                  <c:v>37.999801636000001</c:v>
                </c:pt>
                <c:pt idx="381">
                  <c:v>38.099700927999997</c:v>
                </c:pt>
                <c:pt idx="382">
                  <c:v>38.199600220000001</c:v>
                </c:pt>
                <c:pt idx="383">
                  <c:v>38.299503326</c:v>
                </c:pt>
                <c:pt idx="384">
                  <c:v>38.399402618000003</c:v>
                </c:pt>
                <c:pt idx="385">
                  <c:v>38.49930191</c:v>
                </c:pt>
                <c:pt idx="386">
                  <c:v>38.599201202000003</c:v>
                </c:pt>
                <c:pt idx="387">
                  <c:v>38.699100494</c:v>
                </c:pt>
                <c:pt idx="388">
                  <c:v>38.799903870000001</c:v>
                </c:pt>
                <c:pt idx="389">
                  <c:v>38.899803161999998</c:v>
                </c:pt>
                <c:pt idx="390">
                  <c:v>38.999702454000001</c:v>
                </c:pt>
                <c:pt idx="391">
                  <c:v>39.099601745999998</c:v>
                </c:pt>
                <c:pt idx="392">
                  <c:v>39.199501038000001</c:v>
                </c:pt>
                <c:pt idx="393">
                  <c:v>39.299400329999997</c:v>
                </c:pt>
                <c:pt idx="394">
                  <c:v>39.399303435999997</c:v>
                </c:pt>
                <c:pt idx="395">
                  <c:v>39.499202728</c:v>
                </c:pt>
                <c:pt idx="396">
                  <c:v>39.599102019999997</c:v>
                </c:pt>
                <c:pt idx="397">
                  <c:v>39.699901580999999</c:v>
                </c:pt>
                <c:pt idx="398">
                  <c:v>39.799800873000002</c:v>
                </c:pt>
                <c:pt idx="399">
                  <c:v>39.899700164999999</c:v>
                </c:pt>
                <c:pt idx="400">
                  <c:v>39.999603270999998</c:v>
                </c:pt>
                <c:pt idx="401">
                  <c:v>40.099502563000001</c:v>
                </c:pt>
                <c:pt idx="402">
                  <c:v>40.199401854999998</c:v>
                </c:pt>
                <c:pt idx="403">
                  <c:v>40.299301147000001</c:v>
                </c:pt>
                <c:pt idx="404">
                  <c:v>40.399200438999998</c:v>
                </c:pt>
                <c:pt idx="405">
                  <c:v>40.499103546000001</c:v>
                </c:pt>
                <c:pt idx="406">
                  <c:v>40.599903107000003</c:v>
                </c:pt>
                <c:pt idx="407">
                  <c:v>40.699802398999999</c:v>
                </c:pt>
                <c:pt idx="408">
                  <c:v>40.799701691000003</c:v>
                </c:pt>
                <c:pt idx="409">
                  <c:v>40.899600982999999</c:v>
                </c:pt>
                <c:pt idx="410">
                  <c:v>40.999500275000003</c:v>
                </c:pt>
                <c:pt idx="411">
                  <c:v>41.099403381000002</c:v>
                </c:pt>
                <c:pt idx="412">
                  <c:v>41.199302672999998</c:v>
                </c:pt>
                <c:pt idx="413">
                  <c:v>41.299201965000002</c:v>
                </c:pt>
                <c:pt idx="414">
                  <c:v>41.399101256999998</c:v>
                </c:pt>
                <c:pt idx="415">
                  <c:v>41.499900818</c:v>
                </c:pt>
                <c:pt idx="416">
                  <c:v>41.599800109999997</c:v>
                </c:pt>
                <c:pt idx="417">
                  <c:v>41.699703217</c:v>
                </c:pt>
                <c:pt idx="418">
                  <c:v>41.799602509000003</c:v>
                </c:pt>
                <c:pt idx="419">
                  <c:v>41.899501801</c:v>
                </c:pt>
                <c:pt idx="420">
                  <c:v>41.999401093000003</c:v>
                </c:pt>
                <c:pt idx="421">
                  <c:v>42.099300384999999</c:v>
                </c:pt>
                <c:pt idx="422">
                  <c:v>42.199203490999999</c:v>
                </c:pt>
                <c:pt idx="423">
                  <c:v>42.299102783000002</c:v>
                </c:pt>
                <c:pt idx="424">
                  <c:v>42.399902343999997</c:v>
                </c:pt>
                <c:pt idx="425">
                  <c:v>42.499801636000001</c:v>
                </c:pt>
                <c:pt idx="426">
                  <c:v>42.599700927999997</c:v>
                </c:pt>
                <c:pt idx="427">
                  <c:v>42.699600220000001</c:v>
                </c:pt>
                <c:pt idx="428">
                  <c:v>42.799503326</c:v>
                </c:pt>
                <c:pt idx="429">
                  <c:v>42.899402618000003</c:v>
                </c:pt>
                <c:pt idx="430">
                  <c:v>42.99930191</c:v>
                </c:pt>
                <c:pt idx="431">
                  <c:v>43.099201202000003</c:v>
                </c:pt>
                <c:pt idx="432">
                  <c:v>43.199100494</c:v>
                </c:pt>
                <c:pt idx="433">
                  <c:v>43.299903870000001</c:v>
                </c:pt>
                <c:pt idx="434">
                  <c:v>43.399803161999998</c:v>
                </c:pt>
                <c:pt idx="435">
                  <c:v>43.499702454000001</c:v>
                </c:pt>
                <c:pt idx="436">
                  <c:v>43.599601745999998</c:v>
                </c:pt>
                <c:pt idx="437">
                  <c:v>43.699501038000001</c:v>
                </c:pt>
                <c:pt idx="438">
                  <c:v>43.799400329999997</c:v>
                </c:pt>
                <c:pt idx="439">
                  <c:v>43.899303435999997</c:v>
                </c:pt>
                <c:pt idx="440">
                  <c:v>43.999202728</c:v>
                </c:pt>
                <c:pt idx="441">
                  <c:v>44.099102019999997</c:v>
                </c:pt>
                <c:pt idx="442">
                  <c:v>44.199001312</c:v>
                </c:pt>
                <c:pt idx="443">
                  <c:v>44.299800873000002</c:v>
                </c:pt>
                <c:pt idx="444">
                  <c:v>44.399700164999999</c:v>
                </c:pt>
                <c:pt idx="445">
                  <c:v>44.499603270999998</c:v>
                </c:pt>
                <c:pt idx="446">
                  <c:v>44.599502563000001</c:v>
                </c:pt>
                <c:pt idx="447">
                  <c:v>44.699401854999998</c:v>
                </c:pt>
                <c:pt idx="448">
                  <c:v>44.799301147000001</c:v>
                </c:pt>
                <c:pt idx="449">
                  <c:v>44.899200438999998</c:v>
                </c:pt>
                <c:pt idx="450">
                  <c:v>44.999103546000001</c:v>
                </c:pt>
                <c:pt idx="451">
                  <c:v>45.099002837999997</c:v>
                </c:pt>
                <c:pt idx="452">
                  <c:v>45.199802398999999</c:v>
                </c:pt>
                <c:pt idx="453">
                  <c:v>45.299701691000003</c:v>
                </c:pt>
                <c:pt idx="454">
                  <c:v>45.399600982999999</c:v>
                </c:pt>
                <c:pt idx="455">
                  <c:v>45.499500275000003</c:v>
                </c:pt>
                <c:pt idx="456">
                  <c:v>45.599403381000002</c:v>
                </c:pt>
                <c:pt idx="457">
                  <c:v>45.699302672999998</c:v>
                </c:pt>
                <c:pt idx="458">
                  <c:v>45.799201965000002</c:v>
                </c:pt>
                <c:pt idx="459">
                  <c:v>45.899101256999998</c:v>
                </c:pt>
                <c:pt idx="460">
                  <c:v>45.999000549000002</c:v>
                </c:pt>
                <c:pt idx="461">
                  <c:v>46.099800109999997</c:v>
                </c:pt>
                <c:pt idx="462">
                  <c:v>46.199703217</c:v>
                </c:pt>
                <c:pt idx="463">
                  <c:v>46.299602509000003</c:v>
                </c:pt>
                <c:pt idx="464">
                  <c:v>46.399501801</c:v>
                </c:pt>
                <c:pt idx="465">
                  <c:v>46.499401093000003</c:v>
                </c:pt>
                <c:pt idx="466">
                  <c:v>46.599300384999999</c:v>
                </c:pt>
                <c:pt idx="467">
                  <c:v>46.699203490999999</c:v>
                </c:pt>
                <c:pt idx="468">
                  <c:v>46.799102783000002</c:v>
                </c:pt>
                <c:pt idx="469">
                  <c:v>46.899002074999999</c:v>
                </c:pt>
                <c:pt idx="470">
                  <c:v>46.999801636000001</c:v>
                </c:pt>
                <c:pt idx="471">
                  <c:v>47.099700927999997</c:v>
                </c:pt>
                <c:pt idx="472">
                  <c:v>47.199600220000001</c:v>
                </c:pt>
                <c:pt idx="473">
                  <c:v>47.299503326</c:v>
                </c:pt>
                <c:pt idx="474">
                  <c:v>47.399402618000003</c:v>
                </c:pt>
                <c:pt idx="475">
                  <c:v>47.49930191</c:v>
                </c:pt>
                <c:pt idx="476">
                  <c:v>47.599201202000003</c:v>
                </c:pt>
                <c:pt idx="477">
                  <c:v>47.699100494</c:v>
                </c:pt>
                <c:pt idx="478">
                  <c:v>47.799003601000003</c:v>
                </c:pt>
                <c:pt idx="479">
                  <c:v>47.899803161999998</c:v>
                </c:pt>
                <c:pt idx="480">
                  <c:v>47.999702454000001</c:v>
                </c:pt>
                <c:pt idx="481">
                  <c:v>48.099601745999998</c:v>
                </c:pt>
                <c:pt idx="482">
                  <c:v>48.199501038000001</c:v>
                </c:pt>
                <c:pt idx="483">
                  <c:v>48.299400329999997</c:v>
                </c:pt>
                <c:pt idx="484">
                  <c:v>48.399303435999997</c:v>
                </c:pt>
                <c:pt idx="485">
                  <c:v>48.499202728</c:v>
                </c:pt>
                <c:pt idx="486">
                  <c:v>48.599102019999997</c:v>
                </c:pt>
                <c:pt idx="487">
                  <c:v>48.699001312</c:v>
                </c:pt>
                <c:pt idx="488">
                  <c:v>48.799800873000002</c:v>
                </c:pt>
                <c:pt idx="489">
                  <c:v>48.899700164999999</c:v>
                </c:pt>
                <c:pt idx="490">
                  <c:v>48.999603270999998</c:v>
                </c:pt>
                <c:pt idx="491">
                  <c:v>49.099502563000001</c:v>
                </c:pt>
                <c:pt idx="492">
                  <c:v>49.199401854999998</c:v>
                </c:pt>
                <c:pt idx="493">
                  <c:v>49.299301147000001</c:v>
                </c:pt>
                <c:pt idx="494">
                  <c:v>49.399200438999998</c:v>
                </c:pt>
                <c:pt idx="495">
                  <c:v>49.499103546000001</c:v>
                </c:pt>
                <c:pt idx="496">
                  <c:v>49.599002837999997</c:v>
                </c:pt>
                <c:pt idx="497">
                  <c:v>49.699802398999999</c:v>
                </c:pt>
                <c:pt idx="498">
                  <c:v>49.799701691000003</c:v>
                </c:pt>
                <c:pt idx="499">
                  <c:v>49.899600982999999</c:v>
                </c:pt>
                <c:pt idx="500">
                  <c:v>49.999500275000003</c:v>
                </c:pt>
                <c:pt idx="501">
                  <c:v>50.099403381000002</c:v>
                </c:pt>
                <c:pt idx="502">
                  <c:v>50.199302672999998</c:v>
                </c:pt>
                <c:pt idx="503">
                  <c:v>50.299201965000002</c:v>
                </c:pt>
                <c:pt idx="504">
                  <c:v>50.399101256999998</c:v>
                </c:pt>
                <c:pt idx="505">
                  <c:v>50.499000549000002</c:v>
                </c:pt>
                <c:pt idx="506">
                  <c:v>50.598903655999997</c:v>
                </c:pt>
                <c:pt idx="507">
                  <c:v>50.699703217</c:v>
                </c:pt>
                <c:pt idx="508">
                  <c:v>50.799602509000003</c:v>
                </c:pt>
                <c:pt idx="509">
                  <c:v>50.899501801</c:v>
                </c:pt>
                <c:pt idx="510">
                  <c:v>50.999401093000003</c:v>
                </c:pt>
                <c:pt idx="511">
                  <c:v>51.099300384999999</c:v>
                </c:pt>
                <c:pt idx="512">
                  <c:v>51.199203490999999</c:v>
                </c:pt>
                <c:pt idx="513">
                  <c:v>51.299102783000002</c:v>
                </c:pt>
                <c:pt idx="514">
                  <c:v>51.399002074999999</c:v>
                </c:pt>
                <c:pt idx="515">
                  <c:v>51.498901367000002</c:v>
                </c:pt>
                <c:pt idx="516">
                  <c:v>51.599700927999997</c:v>
                </c:pt>
                <c:pt idx="517">
                  <c:v>51.699600220000001</c:v>
                </c:pt>
                <c:pt idx="518">
                  <c:v>51.799503326</c:v>
                </c:pt>
                <c:pt idx="519">
                  <c:v>51.899402618000003</c:v>
                </c:pt>
                <c:pt idx="520">
                  <c:v>51.99930191</c:v>
                </c:pt>
                <c:pt idx="521">
                  <c:v>52.099201202000003</c:v>
                </c:pt>
                <c:pt idx="522">
                  <c:v>52.199100494</c:v>
                </c:pt>
                <c:pt idx="523">
                  <c:v>52.299003601000003</c:v>
                </c:pt>
                <c:pt idx="524">
                  <c:v>52.398902892999999</c:v>
                </c:pt>
                <c:pt idx="525">
                  <c:v>52.499702454000001</c:v>
                </c:pt>
                <c:pt idx="526">
                  <c:v>52.599601745999998</c:v>
                </c:pt>
                <c:pt idx="527">
                  <c:v>52.699504851999997</c:v>
                </c:pt>
                <c:pt idx="528">
                  <c:v>52.799404144</c:v>
                </c:pt>
                <c:pt idx="529">
                  <c:v>52.899303435999997</c:v>
                </c:pt>
                <c:pt idx="530">
                  <c:v>52.999202728</c:v>
                </c:pt>
                <c:pt idx="531">
                  <c:v>53.099102019999997</c:v>
                </c:pt>
                <c:pt idx="532">
                  <c:v>53.199001312</c:v>
                </c:pt>
                <c:pt idx="533">
                  <c:v>53.298904419000003</c:v>
                </c:pt>
                <c:pt idx="534">
                  <c:v>53.399703979000002</c:v>
                </c:pt>
                <c:pt idx="535">
                  <c:v>53.499603270999998</c:v>
                </c:pt>
                <c:pt idx="536">
                  <c:v>53.599502563000001</c:v>
                </c:pt>
                <c:pt idx="537">
                  <c:v>53.699401854999998</c:v>
                </c:pt>
                <c:pt idx="538">
                  <c:v>53.799301147000001</c:v>
                </c:pt>
                <c:pt idx="539">
                  <c:v>53.899204253999997</c:v>
                </c:pt>
                <c:pt idx="540">
                  <c:v>53.999103546000001</c:v>
                </c:pt>
                <c:pt idx="541">
                  <c:v>54.099002837999997</c:v>
                </c:pt>
                <c:pt idx="542">
                  <c:v>54.19890213</c:v>
                </c:pt>
                <c:pt idx="543">
                  <c:v>54.299701691000003</c:v>
                </c:pt>
                <c:pt idx="544">
                  <c:v>54.399604797000002</c:v>
                </c:pt>
                <c:pt idx="545">
                  <c:v>54.499504088999998</c:v>
                </c:pt>
                <c:pt idx="546">
                  <c:v>54.599403381000002</c:v>
                </c:pt>
                <c:pt idx="547">
                  <c:v>54.699302672999998</c:v>
                </c:pt>
                <c:pt idx="548">
                  <c:v>54.799201965000002</c:v>
                </c:pt>
                <c:pt idx="549">
                  <c:v>54.899101256999998</c:v>
                </c:pt>
                <c:pt idx="550">
                  <c:v>54.999004364000001</c:v>
                </c:pt>
                <c:pt idx="551">
                  <c:v>55.098903655999997</c:v>
                </c:pt>
                <c:pt idx="552">
                  <c:v>55.199703217</c:v>
                </c:pt>
                <c:pt idx="553">
                  <c:v>55.299602509000003</c:v>
                </c:pt>
                <c:pt idx="554">
                  <c:v>55.399501801</c:v>
                </c:pt>
                <c:pt idx="555">
                  <c:v>55.499404906999999</c:v>
                </c:pt>
                <c:pt idx="556">
                  <c:v>55.599304199000002</c:v>
                </c:pt>
                <c:pt idx="557">
                  <c:v>55.699203490999999</c:v>
                </c:pt>
                <c:pt idx="558">
                  <c:v>55.799102783000002</c:v>
                </c:pt>
                <c:pt idx="559">
                  <c:v>55.899002074999999</c:v>
                </c:pt>
                <c:pt idx="560">
                  <c:v>55.998901367000002</c:v>
                </c:pt>
                <c:pt idx="561">
                  <c:v>56.099704742</c:v>
                </c:pt>
                <c:pt idx="562">
                  <c:v>56.199604033999996</c:v>
                </c:pt>
                <c:pt idx="563">
                  <c:v>56.299503326</c:v>
                </c:pt>
                <c:pt idx="564">
                  <c:v>56.399402618000003</c:v>
                </c:pt>
                <c:pt idx="565">
                  <c:v>56.49930191</c:v>
                </c:pt>
                <c:pt idx="566">
                  <c:v>56.599201202000003</c:v>
                </c:pt>
                <c:pt idx="567">
                  <c:v>56.699104308999999</c:v>
                </c:pt>
                <c:pt idx="568">
                  <c:v>56.799003601000003</c:v>
                </c:pt>
                <c:pt idx="569">
                  <c:v>56.898902892999999</c:v>
                </c:pt>
                <c:pt idx="570">
                  <c:v>56.998802185000002</c:v>
                </c:pt>
                <c:pt idx="571">
                  <c:v>57.099601745999998</c:v>
                </c:pt>
                <c:pt idx="572">
                  <c:v>57.199504851999997</c:v>
                </c:pt>
                <c:pt idx="573">
                  <c:v>57.299404144</c:v>
                </c:pt>
                <c:pt idx="574">
                  <c:v>57.399303435999997</c:v>
                </c:pt>
                <c:pt idx="575">
                  <c:v>57.499202728</c:v>
                </c:pt>
                <c:pt idx="576">
                  <c:v>57.599102019999997</c:v>
                </c:pt>
                <c:pt idx="577">
                  <c:v>57.699001312</c:v>
                </c:pt>
                <c:pt idx="578">
                  <c:v>57.798904419000003</c:v>
                </c:pt>
                <c:pt idx="579">
                  <c:v>57.898803710999999</c:v>
                </c:pt>
                <c:pt idx="580">
                  <c:v>57.999603270999998</c:v>
                </c:pt>
                <c:pt idx="581">
                  <c:v>58.099502563000001</c:v>
                </c:pt>
                <c:pt idx="582">
                  <c:v>58.199401854999998</c:v>
                </c:pt>
                <c:pt idx="583">
                  <c:v>58.299301147000001</c:v>
                </c:pt>
                <c:pt idx="584">
                  <c:v>58.399204253999997</c:v>
                </c:pt>
                <c:pt idx="585">
                  <c:v>58.499103546000001</c:v>
                </c:pt>
                <c:pt idx="586">
                  <c:v>58.599002837999997</c:v>
                </c:pt>
                <c:pt idx="587">
                  <c:v>58.69890213</c:v>
                </c:pt>
                <c:pt idx="588">
                  <c:v>58.798801421999997</c:v>
                </c:pt>
                <c:pt idx="589">
                  <c:v>58.899604797000002</c:v>
                </c:pt>
                <c:pt idx="590">
                  <c:v>58.999504088999998</c:v>
                </c:pt>
                <c:pt idx="591">
                  <c:v>59.099403381000002</c:v>
                </c:pt>
                <c:pt idx="592">
                  <c:v>59.199302672999998</c:v>
                </c:pt>
                <c:pt idx="593">
                  <c:v>59.299201965000002</c:v>
                </c:pt>
                <c:pt idx="594">
                  <c:v>59.399101256999998</c:v>
                </c:pt>
                <c:pt idx="595">
                  <c:v>59.499004364000001</c:v>
                </c:pt>
                <c:pt idx="596">
                  <c:v>59.598903655999997</c:v>
                </c:pt>
                <c:pt idx="597">
                  <c:v>59.698802948000001</c:v>
                </c:pt>
                <c:pt idx="598">
                  <c:v>59.799602509000003</c:v>
                </c:pt>
                <c:pt idx="599">
                  <c:v>59.899501801</c:v>
                </c:pt>
                <c:pt idx="600">
                  <c:v>59.999404906999999</c:v>
                </c:pt>
                <c:pt idx="601">
                  <c:v>60.099304199000002</c:v>
                </c:pt>
                <c:pt idx="602">
                  <c:v>60.199203490999999</c:v>
                </c:pt>
                <c:pt idx="603">
                  <c:v>60.299102783000002</c:v>
                </c:pt>
                <c:pt idx="604">
                  <c:v>60.399002074999999</c:v>
                </c:pt>
                <c:pt idx="605">
                  <c:v>60.498901367000002</c:v>
                </c:pt>
                <c:pt idx="606">
                  <c:v>60.598804473999998</c:v>
                </c:pt>
                <c:pt idx="607">
                  <c:v>60.699604033999996</c:v>
                </c:pt>
                <c:pt idx="608">
                  <c:v>60.799503326</c:v>
                </c:pt>
                <c:pt idx="609">
                  <c:v>60.899402618000003</c:v>
                </c:pt>
                <c:pt idx="610">
                  <c:v>60.99930191</c:v>
                </c:pt>
                <c:pt idx="611">
                  <c:v>61.099201202000003</c:v>
                </c:pt>
                <c:pt idx="612">
                  <c:v>61.199104308999999</c:v>
                </c:pt>
                <c:pt idx="613">
                  <c:v>61.299003601000003</c:v>
                </c:pt>
                <c:pt idx="614">
                  <c:v>61.398902892999999</c:v>
                </c:pt>
                <c:pt idx="615">
                  <c:v>61.498802185000002</c:v>
                </c:pt>
                <c:pt idx="616">
                  <c:v>61.599601745999998</c:v>
                </c:pt>
                <c:pt idx="617">
                  <c:v>61.699504851999997</c:v>
                </c:pt>
                <c:pt idx="618">
                  <c:v>61.799404144</c:v>
                </c:pt>
                <c:pt idx="619">
                  <c:v>61.899303435999997</c:v>
                </c:pt>
                <c:pt idx="620">
                  <c:v>61.999202728</c:v>
                </c:pt>
                <c:pt idx="621">
                  <c:v>62.099102019999997</c:v>
                </c:pt>
                <c:pt idx="622">
                  <c:v>62.199001312</c:v>
                </c:pt>
                <c:pt idx="623">
                  <c:v>62.298904419000003</c:v>
                </c:pt>
                <c:pt idx="624">
                  <c:v>62.398803710999999</c:v>
                </c:pt>
                <c:pt idx="625">
                  <c:v>62.499603270999998</c:v>
                </c:pt>
                <c:pt idx="626">
                  <c:v>62.599502563000001</c:v>
                </c:pt>
                <c:pt idx="627">
                  <c:v>62.699401854999998</c:v>
                </c:pt>
                <c:pt idx="628">
                  <c:v>62.799301147000001</c:v>
                </c:pt>
                <c:pt idx="629">
                  <c:v>62.899204253999997</c:v>
                </c:pt>
                <c:pt idx="630">
                  <c:v>62.999103546000001</c:v>
                </c:pt>
                <c:pt idx="631">
                  <c:v>63.099002837999997</c:v>
                </c:pt>
                <c:pt idx="632">
                  <c:v>63.19890213</c:v>
                </c:pt>
                <c:pt idx="633">
                  <c:v>63.298801421999997</c:v>
                </c:pt>
                <c:pt idx="634">
                  <c:v>63.398704529</c:v>
                </c:pt>
                <c:pt idx="635">
                  <c:v>63.499504088999998</c:v>
                </c:pt>
                <c:pt idx="636">
                  <c:v>63.599403381000002</c:v>
                </c:pt>
                <c:pt idx="637">
                  <c:v>63.699302672999998</c:v>
                </c:pt>
                <c:pt idx="638">
                  <c:v>63.799201965000002</c:v>
                </c:pt>
                <c:pt idx="639">
                  <c:v>63.899101256999998</c:v>
                </c:pt>
                <c:pt idx="640">
                  <c:v>63.999004364000001</c:v>
                </c:pt>
                <c:pt idx="641">
                  <c:v>64.098899841000005</c:v>
                </c:pt>
                <c:pt idx="642">
                  <c:v>64.198806762999993</c:v>
                </c:pt>
                <c:pt idx="643">
                  <c:v>64.298706054999997</c:v>
                </c:pt>
                <c:pt idx="644">
                  <c:v>64.399505614999995</c:v>
                </c:pt>
                <c:pt idx="645">
                  <c:v>64.499404906999999</c:v>
                </c:pt>
                <c:pt idx="646">
                  <c:v>64.599304199000002</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65.399406432999996</c:v>
                </c:pt>
                <c:pt idx="655">
                  <c:v>65.499305724999999</c:v>
                </c:pt>
                <c:pt idx="656">
                  <c:v>65.599205017000003</c:v>
                </c:pt>
                <c:pt idx="657">
                  <c:v>65.699104309000006</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66.499206543</c:v>
                </c:pt>
                <c:pt idx="666">
                  <c:v>66.599105835000003</c:v>
                </c:pt>
                <c:pt idx="667">
                  <c:v>66.699005127000007</c:v>
                </c:pt>
                <c:pt idx="668">
                  <c:v>66.798904418999996</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67.599006653000004</c:v>
                </c:pt>
                <c:pt idx="677">
                  <c:v>67.698905945000007</c:v>
                </c:pt>
                <c:pt idx="678">
                  <c:v>67.798805236999996</c:v>
                </c:pt>
                <c:pt idx="679">
                  <c:v>67.898704529</c:v>
                </c:pt>
                <c:pt idx="680">
                  <c:v>67.999504088999998</c:v>
                </c:pt>
                <c:pt idx="681">
                  <c:v>68.099403381000002</c:v>
                </c:pt>
                <c:pt idx="682">
                  <c:v>68.199302673000005</c:v>
                </c:pt>
                <c:pt idx="683">
                  <c:v>68.299201964999995</c:v>
                </c:pt>
                <c:pt idx="684">
                  <c:v>68.399101256999998</c:v>
                </c:pt>
                <c:pt idx="685">
                  <c:v>68.499000549000002</c:v>
                </c:pt>
                <c:pt idx="686">
                  <c:v>68.598899841000005</c:v>
                </c:pt>
                <c:pt idx="687">
                  <c:v>68.698806762999993</c:v>
                </c:pt>
                <c:pt idx="688">
                  <c:v>68.798706054999997</c:v>
                </c:pt>
                <c:pt idx="689">
                  <c:v>68.899505614999995</c:v>
                </c:pt>
                <c:pt idx="690">
                  <c:v>68.999404906999999</c:v>
                </c:pt>
                <c:pt idx="691">
                  <c:v>69.099304199000002</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69.899406432999996</c:v>
                </c:pt>
                <c:pt idx="700">
                  <c:v>69.999305724999999</c:v>
                </c:pt>
                <c:pt idx="701">
                  <c:v>70.099205017000003</c:v>
                </c:pt>
                <c:pt idx="702">
                  <c:v>70.199104309000006</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70.999206543</c:v>
                </c:pt>
                <c:pt idx="711">
                  <c:v>71.099105835000003</c:v>
                </c:pt>
                <c:pt idx="712">
                  <c:v>71.199005127000007</c:v>
                </c:pt>
                <c:pt idx="713">
                  <c:v>71.298904418999996</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72.099006653000004</c:v>
                </c:pt>
                <c:pt idx="722">
                  <c:v>72.198905945000007</c:v>
                </c:pt>
                <c:pt idx="723">
                  <c:v>72.298805236999996</c:v>
                </c:pt>
                <c:pt idx="724">
                  <c:v>72.398704529</c:v>
                </c:pt>
                <c:pt idx="725">
                  <c:v>72.498603821000003</c:v>
                </c:pt>
                <c:pt idx="726">
                  <c:v>72.599403381000002</c:v>
                </c:pt>
                <c:pt idx="727">
                  <c:v>72.699302673000005</c:v>
                </c:pt>
                <c:pt idx="728">
                  <c:v>72.799201964999995</c:v>
                </c:pt>
                <c:pt idx="729">
                  <c:v>72.899101256999998</c:v>
                </c:pt>
                <c:pt idx="730">
                  <c:v>72.999000549000002</c:v>
                </c:pt>
                <c:pt idx="731">
                  <c:v>73.098899841000005</c:v>
                </c:pt>
                <c:pt idx="732">
                  <c:v>73.198806762999993</c:v>
                </c:pt>
                <c:pt idx="733">
                  <c:v>73.298706054999997</c:v>
                </c:pt>
                <c:pt idx="734">
                  <c:v>73.398605347</c:v>
                </c:pt>
                <c:pt idx="735">
                  <c:v>73.499404906999999</c:v>
                </c:pt>
                <c:pt idx="736">
                  <c:v>73.599304199000002</c:v>
                </c:pt>
                <c:pt idx="737">
                  <c:v>73.699203491000006</c:v>
                </c:pt>
                <c:pt idx="738">
                  <c:v>73.799102782999995</c:v>
                </c:pt>
                <c:pt idx="739">
                  <c:v>73.899002074999999</c:v>
                </c:pt>
                <c:pt idx="740">
                  <c:v>73.998901367000002</c:v>
                </c:pt>
                <c:pt idx="741">
                  <c:v>74.098800659000005</c:v>
                </c:pt>
                <c:pt idx="742">
                  <c:v>74.198707580999994</c:v>
                </c:pt>
                <c:pt idx="743">
                  <c:v>74.298606872999997</c:v>
                </c:pt>
                <c:pt idx="744">
                  <c:v>74.399406432999996</c:v>
                </c:pt>
                <c:pt idx="745">
                  <c:v>74.499305724999999</c:v>
                </c:pt>
                <c:pt idx="746">
                  <c:v>74.599205017000003</c:v>
                </c:pt>
                <c:pt idx="747">
                  <c:v>74.699104309000006</c:v>
                </c:pt>
                <c:pt idx="748">
                  <c:v>74.799003600999995</c:v>
                </c:pt>
                <c:pt idx="749">
                  <c:v>74.898902892999999</c:v>
                </c:pt>
                <c:pt idx="750">
                  <c:v>74.998802185000002</c:v>
                </c:pt>
                <c:pt idx="751">
                  <c:v>75.098701477000006</c:v>
                </c:pt>
                <c:pt idx="752">
                  <c:v>75.198600768999995</c:v>
                </c:pt>
                <c:pt idx="753">
                  <c:v>75.299400329999997</c:v>
                </c:pt>
                <c:pt idx="754">
                  <c:v>75.399307250999996</c:v>
                </c:pt>
                <c:pt idx="755">
                  <c:v>75.499206543</c:v>
                </c:pt>
                <c:pt idx="756">
                  <c:v>75.599105835000003</c:v>
                </c:pt>
                <c:pt idx="757">
                  <c:v>75.699005127000007</c:v>
                </c:pt>
                <c:pt idx="758">
                  <c:v>75.798904418999996</c:v>
                </c:pt>
                <c:pt idx="759">
                  <c:v>75.898803710999999</c:v>
                </c:pt>
                <c:pt idx="760">
                  <c:v>75.998703003000003</c:v>
                </c:pt>
                <c:pt idx="761">
                  <c:v>76.098602295000006</c:v>
                </c:pt>
                <c:pt idx="762">
                  <c:v>76.199401855000005</c:v>
                </c:pt>
                <c:pt idx="763">
                  <c:v>76.299301146999994</c:v>
                </c:pt>
                <c:pt idx="764">
                  <c:v>76.399200438999998</c:v>
                </c:pt>
                <c:pt idx="765">
                  <c:v>76.499107361</c:v>
                </c:pt>
                <c:pt idx="766">
                  <c:v>76.599006653000004</c:v>
                </c:pt>
                <c:pt idx="767">
                  <c:v>76.698905945000007</c:v>
                </c:pt>
                <c:pt idx="768">
                  <c:v>76.798805236999996</c:v>
                </c:pt>
                <c:pt idx="769">
                  <c:v>76.898704529</c:v>
                </c:pt>
                <c:pt idx="770">
                  <c:v>76.998603821000003</c:v>
                </c:pt>
                <c:pt idx="771">
                  <c:v>77.098503113000007</c:v>
                </c:pt>
                <c:pt idx="772">
                  <c:v>77.199302673000005</c:v>
                </c:pt>
                <c:pt idx="773">
                  <c:v>77.299201964999995</c:v>
                </c:pt>
                <c:pt idx="774">
                  <c:v>77.399101256999998</c:v>
                </c:pt>
                <c:pt idx="775">
                  <c:v>77.499000549000002</c:v>
                </c:pt>
                <c:pt idx="776">
                  <c:v>77.598907471000004</c:v>
                </c:pt>
                <c:pt idx="777">
                  <c:v>77.698806762999993</c:v>
                </c:pt>
                <c:pt idx="778">
                  <c:v>77.798706054999997</c:v>
                </c:pt>
                <c:pt idx="779">
                  <c:v>77.898605347</c:v>
                </c:pt>
                <c:pt idx="780">
                  <c:v>77.998504639000004</c:v>
                </c:pt>
                <c:pt idx="781">
                  <c:v>78.099304199000002</c:v>
                </c:pt>
                <c:pt idx="782">
                  <c:v>78.199203491000006</c:v>
                </c:pt>
                <c:pt idx="783">
                  <c:v>78.299102782999995</c:v>
                </c:pt>
                <c:pt idx="784">
                  <c:v>78.399002074999999</c:v>
                </c:pt>
                <c:pt idx="785">
                  <c:v>78.498901367000002</c:v>
                </c:pt>
                <c:pt idx="786">
                  <c:v>78.598800659000005</c:v>
                </c:pt>
                <c:pt idx="787">
                  <c:v>78.698707580999994</c:v>
                </c:pt>
                <c:pt idx="788">
                  <c:v>78.798606872999997</c:v>
                </c:pt>
                <c:pt idx="789">
                  <c:v>78.898506165000001</c:v>
                </c:pt>
                <c:pt idx="790">
                  <c:v>78.999305724999999</c:v>
                </c:pt>
                <c:pt idx="791">
                  <c:v>79.099205017000003</c:v>
                </c:pt>
                <c:pt idx="792">
                  <c:v>79.199104309000006</c:v>
                </c:pt>
                <c:pt idx="793">
                  <c:v>79.299003600999995</c:v>
                </c:pt>
                <c:pt idx="794">
                  <c:v>79.398902892999999</c:v>
                </c:pt>
                <c:pt idx="795">
                  <c:v>79.498802185000002</c:v>
                </c:pt>
                <c:pt idx="796">
                  <c:v>79.598701477000006</c:v>
                </c:pt>
                <c:pt idx="797">
                  <c:v>79.698600768999995</c:v>
                </c:pt>
                <c:pt idx="798">
                  <c:v>79.798507689999994</c:v>
                </c:pt>
                <c:pt idx="799">
                  <c:v>79.899307250999996</c:v>
                </c:pt>
                <c:pt idx="800">
                  <c:v>79.999206543</c:v>
                </c:pt>
                <c:pt idx="801">
                  <c:v>80.099105835000003</c:v>
                </c:pt>
                <c:pt idx="802">
                  <c:v>80.199005127000007</c:v>
                </c:pt>
                <c:pt idx="803">
                  <c:v>80.298904418999996</c:v>
                </c:pt>
                <c:pt idx="804">
                  <c:v>80.398803710999999</c:v>
                </c:pt>
                <c:pt idx="805">
                  <c:v>80.498703003000003</c:v>
                </c:pt>
                <c:pt idx="806">
                  <c:v>80.598602295000006</c:v>
                </c:pt>
                <c:pt idx="807">
                  <c:v>80.698501586999996</c:v>
                </c:pt>
                <c:pt idx="808">
                  <c:v>80.799301146999994</c:v>
                </c:pt>
                <c:pt idx="809">
                  <c:v>80.899200438999998</c:v>
                </c:pt>
                <c:pt idx="810">
                  <c:v>80.999107361</c:v>
                </c:pt>
                <c:pt idx="811">
                  <c:v>81.099006653000004</c:v>
                </c:pt>
                <c:pt idx="812">
                  <c:v>81.198905945000007</c:v>
                </c:pt>
                <c:pt idx="813">
                  <c:v>81.298805236999996</c:v>
                </c:pt>
                <c:pt idx="814">
                  <c:v>81.398704529</c:v>
                </c:pt>
                <c:pt idx="815">
                  <c:v>81.498603821000003</c:v>
                </c:pt>
                <c:pt idx="816">
                  <c:v>81.598503113000007</c:v>
                </c:pt>
                <c:pt idx="817">
                  <c:v>81.699302673000005</c:v>
                </c:pt>
                <c:pt idx="818">
                  <c:v>81.799201964999995</c:v>
                </c:pt>
                <c:pt idx="819">
                  <c:v>81.899101256999998</c:v>
                </c:pt>
                <c:pt idx="820">
                  <c:v>81.999000549000002</c:v>
                </c:pt>
                <c:pt idx="821">
                  <c:v>82.098907471000004</c:v>
                </c:pt>
                <c:pt idx="822">
                  <c:v>82.198806762999993</c:v>
                </c:pt>
                <c:pt idx="823">
                  <c:v>82.298706054999997</c:v>
                </c:pt>
                <c:pt idx="824">
                  <c:v>82.398605347</c:v>
                </c:pt>
                <c:pt idx="825">
                  <c:v>82.498504639000004</c:v>
                </c:pt>
                <c:pt idx="826">
                  <c:v>82.599304199000002</c:v>
                </c:pt>
                <c:pt idx="827">
                  <c:v>82.699203491000006</c:v>
                </c:pt>
                <c:pt idx="828">
                  <c:v>82.799102782999995</c:v>
                </c:pt>
                <c:pt idx="829">
                  <c:v>82.899002074999999</c:v>
                </c:pt>
                <c:pt idx="830">
                  <c:v>82.998901367000002</c:v>
                </c:pt>
                <c:pt idx="831">
                  <c:v>83.098800659000005</c:v>
                </c:pt>
                <c:pt idx="832">
                  <c:v>83.198707580999994</c:v>
                </c:pt>
                <c:pt idx="833">
                  <c:v>83.298606872999997</c:v>
                </c:pt>
                <c:pt idx="834">
                  <c:v>83.398506165000001</c:v>
                </c:pt>
                <c:pt idx="835">
                  <c:v>83.498405457000004</c:v>
                </c:pt>
                <c:pt idx="836">
                  <c:v>83.599205017000003</c:v>
                </c:pt>
                <c:pt idx="837">
                  <c:v>83.699104309000006</c:v>
                </c:pt>
                <c:pt idx="838">
                  <c:v>83.799003600999995</c:v>
                </c:pt>
                <c:pt idx="839">
                  <c:v>83.898902892999999</c:v>
                </c:pt>
                <c:pt idx="840">
                  <c:v>83.998802185000002</c:v>
                </c:pt>
                <c:pt idx="841">
                  <c:v>84.098701477000006</c:v>
                </c:pt>
                <c:pt idx="842">
                  <c:v>84.198600768999995</c:v>
                </c:pt>
                <c:pt idx="843">
                  <c:v>84.298507689999994</c:v>
                </c:pt>
                <c:pt idx="844">
                  <c:v>84.398406981999997</c:v>
                </c:pt>
                <c:pt idx="845">
                  <c:v>84.499206543</c:v>
                </c:pt>
                <c:pt idx="846">
                  <c:v>84.599105835000003</c:v>
                </c:pt>
                <c:pt idx="847">
                  <c:v>84.699005127000007</c:v>
                </c:pt>
                <c:pt idx="848">
                  <c:v>84.798904418999996</c:v>
                </c:pt>
                <c:pt idx="849">
                  <c:v>84.898803710999999</c:v>
                </c:pt>
                <c:pt idx="850">
                  <c:v>84.998703003000003</c:v>
                </c:pt>
                <c:pt idx="851">
                  <c:v>85.098602295000006</c:v>
                </c:pt>
                <c:pt idx="852">
                  <c:v>85.198501586999996</c:v>
                </c:pt>
                <c:pt idx="853">
                  <c:v>85.298400878999999</c:v>
                </c:pt>
                <c:pt idx="854">
                  <c:v>85.399200438999998</c:v>
                </c:pt>
                <c:pt idx="855">
                  <c:v>85.499107361</c:v>
                </c:pt>
                <c:pt idx="856">
                  <c:v>85.599006653000004</c:v>
                </c:pt>
                <c:pt idx="857">
                  <c:v>85.698905945000007</c:v>
                </c:pt>
                <c:pt idx="858">
                  <c:v>85.798805236999996</c:v>
                </c:pt>
                <c:pt idx="859">
                  <c:v>85.898704529</c:v>
                </c:pt>
                <c:pt idx="860">
                  <c:v>85.998603821000003</c:v>
                </c:pt>
                <c:pt idx="861">
                  <c:v>86.098503113000007</c:v>
                </c:pt>
                <c:pt idx="862">
                  <c:v>86.198402404999996</c:v>
                </c:pt>
                <c:pt idx="863">
                  <c:v>86.299201964999995</c:v>
                </c:pt>
                <c:pt idx="864">
                  <c:v>86.399101256999998</c:v>
                </c:pt>
                <c:pt idx="865">
                  <c:v>86.499000549000002</c:v>
                </c:pt>
                <c:pt idx="866">
                  <c:v>86.598907471000004</c:v>
                </c:pt>
                <c:pt idx="867">
                  <c:v>86.698806762999993</c:v>
                </c:pt>
                <c:pt idx="868">
                  <c:v>86.798706054999997</c:v>
                </c:pt>
                <c:pt idx="869">
                  <c:v>86.898605347</c:v>
                </c:pt>
                <c:pt idx="870">
                  <c:v>86.998504639000004</c:v>
                </c:pt>
                <c:pt idx="871">
                  <c:v>87.098403931000007</c:v>
                </c:pt>
                <c:pt idx="872">
                  <c:v>87.199203491000006</c:v>
                </c:pt>
                <c:pt idx="873">
                  <c:v>87.299102782999995</c:v>
                </c:pt>
                <c:pt idx="874">
                  <c:v>87.399002074999999</c:v>
                </c:pt>
                <c:pt idx="875">
                  <c:v>87.498901367000002</c:v>
                </c:pt>
                <c:pt idx="876">
                  <c:v>87.598800659000005</c:v>
                </c:pt>
                <c:pt idx="877">
                  <c:v>87.698707580999994</c:v>
                </c:pt>
                <c:pt idx="878">
                  <c:v>87.798606872999997</c:v>
                </c:pt>
                <c:pt idx="879">
                  <c:v>87.898506165000001</c:v>
                </c:pt>
                <c:pt idx="880">
                  <c:v>87.998405457000004</c:v>
                </c:pt>
                <c:pt idx="881">
                  <c:v>88.099205017000003</c:v>
                </c:pt>
                <c:pt idx="882">
                  <c:v>88.199104309000006</c:v>
                </c:pt>
                <c:pt idx="883">
                  <c:v>88.299003600999995</c:v>
                </c:pt>
                <c:pt idx="884">
                  <c:v>88.398902892999999</c:v>
                </c:pt>
                <c:pt idx="885">
                  <c:v>88.498802185000002</c:v>
                </c:pt>
                <c:pt idx="886">
                  <c:v>88.598701477000006</c:v>
                </c:pt>
                <c:pt idx="887">
                  <c:v>88.698600768999995</c:v>
                </c:pt>
                <c:pt idx="888">
                  <c:v>88.798507689999994</c:v>
                </c:pt>
                <c:pt idx="889">
                  <c:v>88.898406981999997</c:v>
                </c:pt>
                <c:pt idx="890">
                  <c:v>88.999206543</c:v>
                </c:pt>
                <c:pt idx="891">
                  <c:v>89.099105835000003</c:v>
                </c:pt>
                <c:pt idx="892">
                  <c:v>89.199005127000007</c:v>
                </c:pt>
                <c:pt idx="893">
                  <c:v>89.298904418999996</c:v>
                </c:pt>
                <c:pt idx="894">
                  <c:v>89.398803710999999</c:v>
                </c:pt>
                <c:pt idx="895">
                  <c:v>89.498703003000003</c:v>
                </c:pt>
                <c:pt idx="896">
                  <c:v>89.598602295000006</c:v>
                </c:pt>
                <c:pt idx="897">
                  <c:v>89.698501586999996</c:v>
                </c:pt>
                <c:pt idx="898">
                  <c:v>89.798400878999999</c:v>
                </c:pt>
                <c:pt idx="899">
                  <c:v>89.898307799999998</c:v>
                </c:pt>
                <c:pt idx="900">
                  <c:v>89.999107361</c:v>
                </c:pt>
                <c:pt idx="901">
                  <c:v>90.099006653000004</c:v>
                </c:pt>
                <c:pt idx="902">
                  <c:v>90.198905945000007</c:v>
                </c:pt>
                <c:pt idx="903">
                  <c:v>90.298805236999996</c:v>
                </c:pt>
                <c:pt idx="904">
                  <c:v>90.398704529</c:v>
                </c:pt>
                <c:pt idx="905">
                  <c:v>90.498603821000003</c:v>
                </c:pt>
                <c:pt idx="906">
                  <c:v>90.598503113000007</c:v>
                </c:pt>
                <c:pt idx="907">
                  <c:v>90.698402404999996</c:v>
                </c:pt>
                <c:pt idx="908">
                  <c:v>90.798301696999999</c:v>
                </c:pt>
                <c:pt idx="909">
                  <c:v>90.899101256999998</c:v>
                </c:pt>
                <c:pt idx="910">
                  <c:v>90.999000549000002</c:v>
                </c:pt>
                <c:pt idx="911">
                  <c:v>91.098907471000004</c:v>
                </c:pt>
                <c:pt idx="912">
                  <c:v>91.198806762999993</c:v>
                </c:pt>
                <c:pt idx="913">
                  <c:v>91.298706054999997</c:v>
                </c:pt>
                <c:pt idx="914">
                  <c:v>91.398605347</c:v>
                </c:pt>
                <c:pt idx="915">
                  <c:v>91.498504639000004</c:v>
                </c:pt>
                <c:pt idx="916">
                  <c:v>91.598403931000007</c:v>
                </c:pt>
                <c:pt idx="917">
                  <c:v>91.698303222999996</c:v>
                </c:pt>
                <c:pt idx="918">
                  <c:v>91.799102782999995</c:v>
                </c:pt>
                <c:pt idx="919">
                  <c:v>91.899002074999999</c:v>
                </c:pt>
                <c:pt idx="920">
                  <c:v>91.998901367000002</c:v>
                </c:pt>
                <c:pt idx="921">
                  <c:v>92.098800659000005</c:v>
                </c:pt>
                <c:pt idx="922">
                  <c:v>92.198707580999994</c:v>
                </c:pt>
                <c:pt idx="923">
                  <c:v>92.298606872999997</c:v>
                </c:pt>
                <c:pt idx="924">
                  <c:v>92.398506165000001</c:v>
                </c:pt>
                <c:pt idx="925">
                  <c:v>92.498405457000004</c:v>
                </c:pt>
                <c:pt idx="926">
                  <c:v>92.598304748999993</c:v>
                </c:pt>
                <c:pt idx="927">
                  <c:v>92.699104309000006</c:v>
                </c:pt>
                <c:pt idx="928">
                  <c:v>92.799003600999995</c:v>
                </c:pt>
                <c:pt idx="929">
                  <c:v>92.898902892999999</c:v>
                </c:pt>
                <c:pt idx="930">
                  <c:v>92.998802185000002</c:v>
                </c:pt>
                <c:pt idx="931">
                  <c:v>93.098701477000006</c:v>
                </c:pt>
                <c:pt idx="932">
                  <c:v>93.198600768999995</c:v>
                </c:pt>
                <c:pt idx="933">
                  <c:v>93.298507689999994</c:v>
                </c:pt>
                <c:pt idx="934">
                  <c:v>93.398406981999997</c:v>
                </c:pt>
                <c:pt idx="935">
                  <c:v>93.498306274000001</c:v>
                </c:pt>
                <c:pt idx="936">
                  <c:v>93.599105835000003</c:v>
                </c:pt>
                <c:pt idx="937">
                  <c:v>93.699005127000007</c:v>
                </c:pt>
                <c:pt idx="938">
                  <c:v>93.798904418999996</c:v>
                </c:pt>
                <c:pt idx="939">
                  <c:v>93.898803710999999</c:v>
                </c:pt>
                <c:pt idx="940">
                  <c:v>93.998703003000003</c:v>
                </c:pt>
                <c:pt idx="941">
                  <c:v>94.098602295000006</c:v>
                </c:pt>
                <c:pt idx="942">
                  <c:v>94.198501586999996</c:v>
                </c:pt>
                <c:pt idx="943">
                  <c:v>94.298400878999999</c:v>
                </c:pt>
                <c:pt idx="944">
                  <c:v>94.398307799999998</c:v>
                </c:pt>
                <c:pt idx="945">
                  <c:v>94.499107361</c:v>
                </c:pt>
                <c:pt idx="946">
                  <c:v>94.599006653000004</c:v>
                </c:pt>
                <c:pt idx="947">
                  <c:v>94.698905945000007</c:v>
                </c:pt>
                <c:pt idx="948">
                  <c:v>94.798805236999996</c:v>
                </c:pt>
                <c:pt idx="949">
                  <c:v>94.898704529</c:v>
                </c:pt>
                <c:pt idx="950">
                  <c:v>94.998603821000003</c:v>
                </c:pt>
                <c:pt idx="951">
                  <c:v>95.098503113000007</c:v>
                </c:pt>
                <c:pt idx="952">
                  <c:v>95.198402404999996</c:v>
                </c:pt>
                <c:pt idx="953">
                  <c:v>95.298301696999999</c:v>
                </c:pt>
                <c:pt idx="954">
                  <c:v>95.399101256999998</c:v>
                </c:pt>
                <c:pt idx="955">
                  <c:v>95.499008179</c:v>
                </c:pt>
                <c:pt idx="956">
                  <c:v>95.598907471000004</c:v>
                </c:pt>
                <c:pt idx="957">
                  <c:v>95.698806762999993</c:v>
                </c:pt>
                <c:pt idx="958">
                  <c:v>95.798706054999997</c:v>
                </c:pt>
                <c:pt idx="959">
                  <c:v>95.898605347</c:v>
                </c:pt>
                <c:pt idx="960">
                  <c:v>95.998504639000004</c:v>
                </c:pt>
                <c:pt idx="961">
                  <c:v>96.098403931000007</c:v>
                </c:pt>
                <c:pt idx="962">
                  <c:v>96.198303222999996</c:v>
                </c:pt>
                <c:pt idx="963">
                  <c:v>96.298202515</c:v>
                </c:pt>
                <c:pt idx="964">
                  <c:v>96.399002074999999</c:v>
                </c:pt>
                <c:pt idx="965">
                  <c:v>96.498901367000002</c:v>
                </c:pt>
                <c:pt idx="966">
                  <c:v>96.598808289000004</c:v>
                </c:pt>
                <c:pt idx="967">
                  <c:v>96.698707580999994</c:v>
                </c:pt>
                <c:pt idx="968">
                  <c:v>96.798606872999997</c:v>
                </c:pt>
                <c:pt idx="969">
                  <c:v>96.898506165000001</c:v>
                </c:pt>
                <c:pt idx="970">
                  <c:v>96.998405457000004</c:v>
                </c:pt>
                <c:pt idx="971">
                  <c:v>97.098304748999993</c:v>
                </c:pt>
                <c:pt idx="972">
                  <c:v>97.198204040999997</c:v>
                </c:pt>
                <c:pt idx="973">
                  <c:v>97.299003600999995</c:v>
                </c:pt>
                <c:pt idx="974">
                  <c:v>97.398902892999999</c:v>
                </c:pt>
                <c:pt idx="975">
                  <c:v>97.498802185000002</c:v>
                </c:pt>
                <c:pt idx="976">
                  <c:v>97.598701477000006</c:v>
                </c:pt>
                <c:pt idx="977">
                  <c:v>97.698608398000005</c:v>
                </c:pt>
                <c:pt idx="978">
                  <c:v>97.798507689999994</c:v>
                </c:pt>
                <c:pt idx="979">
                  <c:v>97.898406981999997</c:v>
                </c:pt>
                <c:pt idx="980">
                  <c:v>97.998306274000001</c:v>
                </c:pt>
                <c:pt idx="981">
                  <c:v>98.098205566000004</c:v>
                </c:pt>
                <c:pt idx="982">
                  <c:v>98.199005127000007</c:v>
                </c:pt>
                <c:pt idx="983">
                  <c:v>98.298904418999996</c:v>
                </c:pt>
                <c:pt idx="984">
                  <c:v>98.398803710999999</c:v>
                </c:pt>
                <c:pt idx="985">
                  <c:v>98.498703003000003</c:v>
                </c:pt>
                <c:pt idx="986">
                  <c:v>98.598602295000006</c:v>
                </c:pt>
                <c:pt idx="987">
                  <c:v>98.698501586999996</c:v>
                </c:pt>
                <c:pt idx="988">
                  <c:v>98.798408507999994</c:v>
                </c:pt>
                <c:pt idx="989">
                  <c:v>98.898307799999998</c:v>
                </c:pt>
                <c:pt idx="990">
                  <c:v>98.998207092000001</c:v>
                </c:pt>
                <c:pt idx="991">
                  <c:v>99.099006653000004</c:v>
                </c:pt>
                <c:pt idx="992">
                  <c:v>99.198905945000007</c:v>
                </c:pt>
                <c:pt idx="993">
                  <c:v>99.298805236999996</c:v>
                </c:pt>
                <c:pt idx="994">
                  <c:v>99.398704529</c:v>
                </c:pt>
                <c:pt idx="995">
                  <c:v>99.498603821000003</c:v>
                </c:pt>
                <c:pt idx="996">
                  <c:v>99.598503113000007</c:v>
                </c:pt>
                <c:pt idx="997">
                  <c:v>99.698402404999996</c:v>
                </c:pt>
                <c:pt idx="998">
                  <c:v>99.798301696999999</c:v>
                </c:pt>
                <c:pt idx="999">
                  <c:v>99.898208617999998</c:v>
                </c:pt>
                <c:pt idx="1000">
                  <c:v>99.999008179</c:v>
                </c:pt>
                <c:pt idx="1001">
                  <c:v>100.09889984</c:v>
                </c:pt>
                <c:pt idx="1002">
                  <c:v>100.19879913</c:v>
                </c:pt>
                <c:pt idx="1003">
                  <c:v>100.29869843</c:v>
                </c:pt>
                <c:pt idx="1004">
                  <c:v>100.39859772</c:v>
                </c:pt>
                <c:pt idx="1005">
                  <c:v>100.49849700999999</c:v>
                </c:pt>
                <c:pt idx="1006">
                  <c:v>100.5983963</c:v>
                </c:pt>
                <c:pt idx="1007">
                  <c:v>100.69830322</c:v>
                </c:pt>
                <c:pt idx="1008">
                  <c:v>100.79820251</c:v>
                </c:pt>
                <c:pt idx="1009">
                  <c:v>100.89900208</c:v>
                </c:pt>
                <c:pt idx="1010">
                  <c:v>100.99890137</c:v>
                </c:pt>
                <c:pt idx="1011">
                  <c:v>101.09880065999999</c:v>
                </c:pt>
                <c:pt idx="1012">
                  <c:v>101.19869995000001</c:v>
                </c:pt>
                <c:pt idx="1013">
                  <c:v>101.29859924</c:v>
                </c:pt>
                <c:pt idx="1014">
                  <c:v>101.39849854000001</c:v>
                </c:pt>
                <c:pt idx="1015">
                  <c:v>101.49839783</c:v>
                </c:pt>
                <c:pt idx="1016">
                  <c:v>101.59829712</c:v>
                </c:pt>
                <c:pt idx="1017">
                  <c:v>101.69819640999999</c:v>
                </c:pt>
                <c:pt idx="1018">
                  <c:v>101.79900360000001</c:v>
                </c:pt>
                <c:pt idx="1019">
                  <c:v>101.89890289</c:v>
                </c:pt>
                <c:pt idx="1020">
                  <c:v>101.99880219000001</c:v>
                </c:pt>
                <c:pt idx="1021">
                  <c:v>102.09870148</c:v>
                </c:pt>
                <c:pt idx="1022">
                  <c:v>102.19860077</c:v>
                </c:pt>
                <c:pt idx="1023">
                  <c:v>102.29850005999999</c:v>
                </c:pt>
                <c:pt idx="1024">
                  <c:v>102.39839935000001</c:v>
                </c:pt>
                <c:pt idx="1025">
                  <c:v>102.49829865</c:v>
                </c:pt>
                <c:pt idx="1026">
                  <c:v>102.59819794000001</c:v>
                </c:pt>
                <c:pt idx="1027">
                  <c:v>102.69809723</c:v>
                </c:pt>
                <c:pt idx="1028">
                  <c:v>102.79889679</c:v>
                </c:pt>
                <c:pt idx="1029">
                  <c:v>102.89880371</c:v>
                </c:pt>
                <c:pt idx="1030">
                  <c:v>102.99870300000001</c:v>
                </c:pt>
                <c:pt idx="1031">
                  <c:v>103.09860229</c:v>
                </c:pt>
                <c:pt idx="1032">
                  <c:v>103.19850159000001</c:v>
                </c:pt>
                <c:pt idx="1033">
                  <c:v>103.29840088</c:v>
                </c:pt>
                <c:pt idx="1034">
                  <c:v>103.39830017</c:v>
                </c:pt>
                <c:pt idx="1035">
                  <c:v>103.49819946</c:v>
                </c:pt>
                <c:pt idx="1036">
                  <c:v>103.59809875000001</c:v>
                </c:pt>
                <c:pt idx="1037">
                  <c:v>103.69889832</c:v>
                </c:pt>
                <c:pt idx="1038">
                  <c:v>103.79879760999999</c:v>
                </c:pt>
                <c:pt idx="1039">
                  <c:v>103.8986969</c:v>
                </c:pt>
                <c:pt idx="1040">
                  <c:v>103.99859619</c:v>
                </c:pt>
                <c:pt idx="1041">
                  <c:v>104.09850311</c:v>
                </c:pt>
                <c:pt idx="1042">
                  <c:v>104.19840240000001</c:v>
                </c:pt>
                <c:pt idx="1043">
                  <c:v>104.2983017</c:v>
                </c:pt>
                <c:pt idx="1044">
                  <c:v>104.39820099000001</c:v>
                </c:pt>
                <c:pt idx="1045">
                  <c:v>104.49810028</c:v>
                </c:pt>
                <c:pt idx="1046">
                  <c:v>104.59889984</c:v>
                </c:pt>
                <c:pt idx="1047">
                  <c:v>104.69879913</c:v>
                </c:pt>
                <c:pt idx="1048">
                  <c:v>104.79869843</c:v>
                </c:pt>
                <c:pt idx="1049">
                  <c:v>104.89859772</c:v>
                </c:pt>
                <c:pt idx="1050">
                  <c:v>104.99849700999999</c:v>
                </c:pt>
                <c:pt idx="1051">
                  <c:v>105.0983963</c:v>
                </c:pt>
                <c:pt idx="1052">
                  <c:v>105.19830322</c:v>
                </c:pt>
                <c:pt idx="1053">
                  <c:v>105.29821013999999</c:v>
                </c:pt>
                <c:pt idx="1054">
                  <c:v>105.39810944</c:v>
                </c:pt>
                <c:pt idx="1055">
                  <c:v>105.498909</c:v>
                </c:pt>
                <c:pt idx="1056">
                  <c:v>105.59880828999999</c:v>
                </c:pt>
                <c:pt idx="1057">
                  <c:v>105.69870758</c:v>
                </c:pt>
                <c:pt idx="1058">
                  <c:v>105.79860687</c:v>
                </c:pt>
                <c:pt idx="1059">
                  <c:v>105.89851379</c:v>
                </c:pt>
                <c:pt idx="1060">
                  <c:v>105.99841309</c:v>
                </c:pt>
                <c:pt idx="1061">
                  <c:v>106.09831238</c:v>
                </c:pt>
                <c:pt idx="1062">
                  <c:v>106.19821167000001</c:v>
                </c:pt>
                <c:pt idx="1063">
                  <c:v>106.29811096</c:v>
                </c:pt>
                <c:pt idx="1064">
                  <c:v>106.39891052</c:v>
                </c:pt>
                <c:pt idx="1065">
                  <c:v>106.49880981</c:v>
                </c:pt>
                <c:pt idx="1066">
                  <c:v>106.59870911</c:v>
                </c:pt>
                <c:pt idx="1067">
                  <c:v>106.6986084</c:v>
                </c:pt>
                <c:pt idx="1068">
                  <c:v>106.79850768999999</c:v>
                </c:pt>
                <c:pt idx="1069">
                  <c:v>106.89840698</c:v>
                </c:pt>
                <c:pt idx="1070">
                  <c:v>106.99830627</c:v>
                </c:pt>
                <c:pt idx="1071">
                  <c:v>107.0982132</c:v>
                </c:pt>
                <c:pt idx="1072">
                  <c:v>107.19811249</c:v>
                </c:pt>
                <c:pt idx="1073">
                  <c:v>107.29891205</c:v>
                </c:pt>
                <c:pt idx="1074">
                  <c:v>107.39881133999999</c:v>
                </c:pt>
                <c:pt idx="1075">
                  <c:v>107.49871063000001</c:v>
                </c:pt>
                <c:pt idx="1076">
                  <c:v>107.59860992</c:v>
                </c:pt>
                <c:pt idx="1077">
                  <c:v>107.69850922000001</c:v>
                </c:pt>
                <c:pt idx="1078">
                  <c:v>107.79840851</c:v>
                </c:pt>
                <c:pt idx="1079">
                  <c:v>107.8983078</c:v>
                </c:pt>
                <c:pt idx="1080">
                  <c:v>107.99820708999999</c:v>
                </c:pt>
                <c:pt idx="1081">
                  <c:v>108.09810638</c:v>
                </c:pt>
                <c:pt idx="1082">
                  <c:v>108.19891357</c:v>
                </c:pt>
                <c:pt idx="1083">
                  <c:v>108.29881287000001</c:v>
                </c:pt>
                <c:pt idx="1084">
                  <c:v>108.39871216</c:v>
                </c:pt>
                <c:pt idx="1085">
                  <c:v>108.49861145</c:v>
                </c:pt>
                <c:pt idx="1086">
                  <c:v>108.59851073999999</c:v>
                </c:pt>
                <c:pt idx="1087">
                  <c:v>108.69841003000001</c:v>
                </c:pt>
                <c:pt idx="1088">
                  <c:v>108.79830933</c:v>
                </c:pt>
                <c:pt idx="1089">
                  <c:v>108.89820862000001</c:v>
                </c:pt>
                <c:pt idx="1090">
                  <c:v>108.99810791</c:v>
                </c:pt>
                <c:pt idx="1091">
                  <c:v>109.0980072</c:v>
                </c:pt>
                <c:pt idx="1092">
                  <c:v>109.19880676</c:v>
                </c:pt>
                <c:pt idx="1093">
                  <c:v>109.29871368000001</c:v>
                </c:pt>
                <c:pt idx="1094">
                  <c:v>109.39861298</c:v>
                </c:pt>
                <c:pt idx="1095">
                  <c:v>109.49851227000001</c:v>
                </c:pt>
                <c:pt idx="1096">
                  <c:v>109.59841156</c:v>
                </c:pt>
                <c:pt idx="1097">
                  <c:v>109.69831085</c:v>
                </c:pt>
                <c:pt idx="1098">
                  <c:v>109.79821013999999</c:v>
                </c:pt>
                <c:pt idx="1099">
                  <c:v>109.89810944</c:v>
                </c:pt>
                <c:pt idx="1100">
                  <c:v>109.99800873</c:v>
                </c:pt>
                <c:pt idx="1101">
                  <c:v>110.09880828999999</c:v>
                </c:pt>
                <c:pt idx="1102">
                  <c:v>110.19870758</c:v>
                </c:pt>
                <c:pt idx="1103">
                  <c:v>110.29860687</c:v>
                </c:pt>
                <c:pt idx="1104">
                  <c:v>110.39851379</c:v>
                </c:pt>
                <c:pt idx="1105">
                  <c:v>110.49841309</c:v>
                </c:pt>
                <c:pt idx="1106">
                  <c:v>110.59831238</c:v>
                </c:pt>
                <c:pt idx="1107">
                  <c:v>110.69821167000001</c:v>
                </c:pt>
                <c:pt idx="1108">
                  <c:v>110.79811096</c:v>
                </c:pt>
                <c:pt idx="1109">
                  <c:v>110.89801025</c:v>
                </c:pt>
                <c:pt idx="1110">
                  <c:v>110.99880981</c:v>
                </c:pt>
                <c:pt idx="1111">
                  <c:v>111.09870911</c:v>
                </c:pt>
                <c:pt idx="1112">
                  <c:v>111.1986084</c:v>
                </c:pt>
                <c:pt idx="1113">
                  <c:v>111.29850768999999</c:v>
                </c:pt>
                <c:pt idx="1114">
                  <c:v>111.39840698</c:v>
                </c:pt>
                <c:pt idx="1115">
                  <c:v>111.49830627</c:v>
                </c:pt>
                <c:pt idx="1116">
                  <c:v>111.5982132</c:v>
                </c:pt>
                <c:pt idx="1117">
                  <c:v>111.69811249</c:v>
                </c:pt>
                <c:pt idx="1118">
                  <c:v>111.79801178</c:v>
                </c:pt>
                <c:pt idx="1119">
                  <c:v>111.89881133999999</c:v>
                </c:pt>
                <c:pt idx="1120">
                  <c:v>111.99871063000001</c:v>
                </c:pt>
                <c:pt idx="1121">
                  <c:v>112.09860992</c:v>
                </c:pt>
                <c:pt idx="1122">
                  <c:v>112.19850922000001</c:v>
                </c:pt>
                <c:pt idx="1123">
                  <c:v>112.29840851</c:v>
                </c:pt>
                <c:pt idx="1124">
                  <c:v>112.3983078</c:v>
                </c:pt>
                <c:pt idx="1125">
                  <c:v>112.49820708999999</c:v>
                </c:pt>
                <c:pt idx="1126">
                  <c:v>112.59810638</c:v>
                </c:pt>
                <c:pt idx="1127">
                  <c:v>112.69801330999999</c:v>
                </c:pt>
                <c:pt idx="1128">
                  <c:v>112.79881287000001</c:v>
                </c:pt>
                <c:pt idx="1129">
                  <c:v>112.89871216</c:v>
                </c:pt>
                <c:pt idx="1130">
                  <c:v>112.99861145</c:v>
                </c:pt>
                <c:pt idx="1131">
                  <c:v>113.09851073999999</c:v>
                </c:pt>
                <c:pt idx="1132">
                  <c:v>113.19841003000001</c:v>
                </c:pt>
                <c:pt idx="1133">
                  <c:v>113.29830933</c:v>
                </c:pt>
                <c:pt idx="1134">
                  <c:v>113.39820862000001</c:v>
                </c:pt>
                <c:pt idx="1135">
                  <c:v>113.49810791</c:v>
                </c:pt>
                <c:pt idx="1136">
                  <c:v>113.5980072</c:v>
                </c:pt>
                <c:pt idx="1137">
                  <c:v>113.69880676</c:v>
                </c:pt>
                <c:pt idx="1138">
                  <c:v>113.79871368000001</c:v>
                </c:pt>
                <c:pt idx="1139">
                  <c:v>113.89861298</c:v>
                </c:pt>
                <c:pt idx="1140">
                  <c:v>113.99851227000001</c:v>
                </c:pt>
                <c:pt idx="1141">
                  <c:v>114.09841156</c:v>
                </c:pt>
                <c:pt idx="1142">
                  <c:v>114.19831085</c:v>
                </c:pt>
                <c:pt idx="1143">
                  <c:v>114.29821013999999</c:v>
                </c:pt>
                <c:pt idx="1144">
                  <c:v>114.39810944</c:v>
                </c:pt>
                <c:pt idx="1145">
                  <c:v>114.49800873</c:v>
                </c:pt>
                <c:pt idx="1146">
                  <c:v>114.59880828999999</c:v>
                </c:pt>
                <c:pt idx="1147">
                  <c:v>114.69870758</c:v>
                </c:pt>
                <c:pt idx="1148">
                  <c:v>114.79860687</c:v>
                </c:pt>
                <c:pt idx="1149">
                  <c:v>114.89851379</c:v>
                </c:pt>
                <c:pt idx="1150">
                  <c:v>114.99841309</c:v>
                </c:pt>
                <c:pt idx="1151">
                  <c:v>115.09831238</c:v>
                </c:pt>
                <c:pt idx="1152">
                  <c:v>115.19821167000001</c:v>
                </c:pt>
                <c:pt idx="1153">
                  <c:v>115.29811096</c:v>
                </c:pt>
                <c:pt idx="1154">
                  <c:v>115.39801025</c:v>
                </c:pt>
                <c:pt idx="1155">
                  <c:v>115.49880981</c:v>
                </c:pt>
                <c:pt idx="1156">
                  <c:v>115.59870911</c:v>
                </c:pt>
                <c:pt idx="1157">
                  <c:v>115.6986084</c:v>
                </c:pt>
                <c:pt idx="1158">
                  <c:v>115.79850768999999</c:v>
                </c:pt>
                <c:pt idx="1159">
                  <c:v>115.89840698</c:v>
                </c:pt>
                <c:pt idx="1160">
                  <c:v>115.99830627</c:v>
                </c:pt>
                <c:pt idx="1161">
                  <c:v>116.0982132</c:v>
                </c:pt>
                <c:pt idx="1162">
                  <c:v>116.19811249</c:v>
                </c:pt>
                <c:pt idx="1163">
                  <c:v>116.29801178</c:v>
                </c:pt>
                <c:pt idx="1164">
                  <c:v>116.39791107000001</c:v>
                </c:pt>
                <c:pt idx="1165">
                  <c:v>116.49871063000001</c:v>
                </c:pt>
                <c:pt idx="1166">
                  <c:v>116.59860992</c:v>
                </c:pt>
                <c:pt idx="1167">
                  <c:v>116.69850922000001</c:v>
                </c:pt>
                <c:pt idx="1168">
                  <c:v>116.79840851</c:v>
                </c:pt>
                <c:pt idx="1169">
                  <c:v>116.8983078</c:v>
                </c:pt>
                <c:pt idx="1170">
                  <c:v>116.99820708999999</c:v>
                </c:pt>
                <c:pt idx="1171">
                  <c:v>117.09810638</c:v>
                </c:pt>
                <c:pt idx="1172">
                  <c:v>117.19801330999999</c:v>
                </c:pt>
                <c:pt idx="1173">
                  <c:v>117.2979126</c:v>
                </c:pt>
                <c:pt idx="1174">
                  <c:v>117.39871216</c:v>
                </c:pt>
                <c:pt idx="1175">
                  <c:v>117.49861145</c:v>
                </c:pt>
                <c:pt idx="1176">
                  <c:v>117.59851073999999</c:v>
                </c:pt>
                <c:pt idx="1177">
                  <c:v>117.69841003000001</c:v>
                </c:pt>
                <c:pt idx="1178">
                  <c:v>117.79830933</c:v>
                </c:pt>
                <c:pt idx="1179">
                  <c:v>117.89820862000001</c:v>
                </c:pt>
                <c:pt idx="1180">
                  <c:v>117.99810791</c:v>
                </c:pt>
                <c:pt idx="1181">
                  <c:v>118.0980072</c:v>
                </c:pt>
                <c:pt idx="1182">
                  <c:v>118.19790648999999</c:v>
                </c:pt>
                <c:pt idx="1183">
                  <c:v>118.29871368000001</c:v>
                </c:pt>
                <c:pt idx="1184">
                  <c:v>118.39861298</c:v>
                </c:pt>
                <c:pt idx="1185">
                  <c:v>118.49851227000001</c:v>
                </c:pt>
                <c:pt idx="1186">
                  <c:v>118.59841156</c:v>
                </c:pt>
                <c:pt idx="1187">
                  <c:v>118.69831085</c:v>
                </c:pt>
                <c:pt idx="1188">
                  <c:v>118.79821013999999</c:v>
                </c:pt>
                <c:pt idx="1189">
                  <c:v>118.89810944</c:v>
                </c:pt>
                <c:pt idx="1190">
                  <c:v>118.99800873</c:v>
                </c:pt>
                <c:pt idx="1191">
                  <c:v>119.09790802000001</c:v>
                </c:pt>
                <c:pt idx="1192">
                  <c:v>119.19870758</c:v>
                </c:pt>
                <c:pt idx="1193">
                  <c:v>119.29860687</c:v>
                </c:pt>
                <c:pt idx="1194">
                  <c:v>119.39851379</c:v>
                </c:pt>
                <c:pt idx="1195">
                  <c:v>119.49841309</c:v>
                </c:pt>
                <c:pt idx="1196">
                  <c:v>119.59831238</c:v>
                </c:pt>
                <c:pt idx="1197">
                  <c:v>119.69821167000001</c:v>
                </c:pt>
                <c:pt idx="1198">
                  <c:v>119.79811096</c:v>
                </c:pt>
                <c:pt idx="1199">
                  <c:v>119.89801025</c:v>
                </c:pt>
                <c:pt idx="1200">
                  <c:v>119.99790955</c:v>
                </c:pt>
                <c:pt idx="1201">
                  <c:v>120.09870911</c:v>
                </c:pt>
                <c:pt idx="1202">
                  <c:v>120.1986084</c:v>
                </c:pt>
                <c:pt idx="1203">
                  <c:v>120.29850768999999</c:v>
                </c:pt>
                <c:pt idx="1204">
                  <c:v>120.39840698</c:v>
                </c:pt>
                <c:pt idx="1205">
                  <c:v>120.49830627</c:v>
                </c:pt>
                <c:pt idx="1206">
                  <c:v>120.5982132</c:v>
                </c:pt>
                <c:pt idx="1207">
                  <c:v>120.69811249</c:v>
                </c:pt>
                <c:pt idx="1208">
                  <c:v>120.79801178</c:v>
                </c:pt>
                <c:pt idx="1209">
                  <c:v>120.89791107000001</c:v>
                </c:pt>
                <c:pt idx="1210">
                  <c:v>120.99871063000001</c:v>
                </c:pt>
                <c:pt idx="1211">
                  <c:v>121.09860992</c:v>
                </c:pt>
                <c:pt idx="1212">
                  <c:v>121.19850922000001</c:v>
                </c:pt>
                <c:pt idx="1213">
                  <c:v>121.29840851</c:v>
                </c:pt>
                <c:pt idx="1214">
                  <c:v>121.3983078</c:v>
                </c:pt>
                <c:pt idx="1215">
                  <c:v>121.49820708999999</c:v>
                </c:pt>
                <c:pt idx="1216">
                  <c:v>121.59810638</c:v>
                </c:pt>
                <c:pt idx="1217">
                  <c:v>121.69801330999999</c:v>
                </c:pt>
                <c:pt idx="1218">
                  <c:v>121.7979126</c:v>
                </c:pt>
                <c:pt idx="1219">
                  <c:v>121.89871216</c:v>
                </c:pt>
                <c:pt idx="1220">
                  <c:v>121.99861145</c:v>
                </c:pt>
                <c:pt idx="1221">
                  <c:v>122.09851073999999</c:v>
                </c:pt>
                <c:pt idx="1222">
                  <c:v>122.19841003000001</c:v>
                </c:pt>
                <c:pt idx="1223">
                  <c:v>122.29830933</c:v>
                </c:pt>
                <c:pt idx="1224">
                  <c:v>122.39820862000001</c:v>
                </c:pt>
                <c:pt idx="1225">
                  <c:v>122.49810791</c:v>
                </c:pt>
                <c:pt idx="1226">
                  <c:v>122.5980072</c:v>
                </c:pt>
                <c:pt idx="1227">
                  <c:v>122.69790648999999</c:v>
                </c:pt>
                <c:pt idx="1228">
                  <c:v>122.79781342</c:v>
                </c:pt>
                <c:pt idx="1229">
                  <c:v>122.89861298</c:v>
                </c:pt>
                <c:pt idx="1230">
                  <c:v>122.99851227000001</c:v>
                </c:pt>
                <c:pt idx="1231">
                  <c:v>123.09841156</c:v>
                </c:pt>
                <c:pt idx="1232">
                  <c:v>123.19831085</c:v>
                </c:pt>
                <c:pt idx="1233">
                  <c:v>123.29821013999999</c:v>
                </c:pt>
                <c:pt idx="1234">
                  <c:v>123.39810944</c:v>
                </c:pt>
                <c:pt idx="1235">
                  <c:v>123.49800873</c:v>
                </c:pt>
                <c:pt idx="1236">
                  <c:v>123.59790802000001</c:v>
                </c:pt>
                <c:pt idx="1237">
                  <c:v>123.69780731</c:v>
                </c:pt>
                <c:pt idx="1238">
                  <c:v>123.79860687</c:v>
                </c:pt>
                <c:pt idx="1239">
                  <c:v>123.89851379</c:v>
                </c:pt>
                <c:pt idx="1240">
                  <c:v>123.99841309</c:v>
                </c:pt>
                <c:pt idx="1241">
                  <c:v>124.09831238</c:v>
                </c:pt>
                <c:pt idx="1242">
                  <c:v>124.19821167000001</c:v>
                </c:pt>
                <c:pt idx="1243">
                  <c:v>124.29811096</c:v>
                </c:pt>
                <c:pt idx="1244">
                  <c:v>124.39801025</c:v>
                </c:pt>
                <c:pt idx="1245">
                  <c:v>124.49790955</c:v>
                </c:pt>
                <c:pt idx="1246">
                  <c:v>124.59780884</c:v>
                </c:pt>
                <c:pt idx="1247">
                  <c:v>124.6986084</c:v>
                </c:pt>
                <c:pt idx="1248">
                  <c:v>124.79850768999999</c:v>
                </c:pt>
                <c:pt idx="1249">
                  <c:v>124.89840698</c:v>
                </c:pt>
                <c:pt idx="1250">
                  <c:v>124.99830627</c:v>
                </c:pt>
                <c:pt idx="1251">
                  <c:v>125.0982132</c:v>
                </c:pt>
                <c:pt idx="1252">
                  <c:v>125.19811249</c:v>
                </c:pt>
                <c:pt idx="1253">
                  <c:v>125.29801178</c:v>
                </c:pt>
                <c:pt idx="1254">
                  <c:v>125.39791107000001</c:v>
                </c:pt>
                <c:pt idx="1255">
                  <c:v>125.49781036</c:v>
                </c:pt>
                <c:pt idx="1256">
                  <c:v>125.59860992</c:v>
                </c:pt>
                <c:pt idx="1257">
                  <c:v>125.69850922000001</c:v>
                </c:pt>
                <c:pt idx="1258">
                  <c:v>125.79840851</c:v>
                </c:pt>
                <c:pt idx="1259">
                  <c:v>125.8983078</c:v>
                </c:pt>
                <c:pt idx="1260">
                  <c:v>125.99820708999999</c:v>
                </c:pt>
                <c:pt idx="1261">
                  <c:v>126.09810638</c:v>
                </c:pt>
                <c:pt idx="1262">
                  <c:v>126.19801330999999</c:v>
                </c:pt>
                <c:pt idx="1263">
                  <c:v>126.2979126</c:v>
                </c:pt>
                <c:pt idx="1264">
                  <c:v>126.39781189</c:v>
                </c:pt>
                <c:pt idx="1265">
                  <c:v>126.49861145</c:v>
                </c:pt>
                <c:pt idx="1266">
                  <c:v>126.59851073999999</c:v>
                </c:pt>
                <c:pt idx="1267">
                  <c:v>126.69841003000001</c:v>
                </c:pt>
                <c:pt idx="1268">
                  <c:v>126.79830933</c:v>
                </c:pt>
                <c:pt idx="1269">
                  <c:v>126.89820862000001</c:v>
                </c:pt>
                <c:pt idx="1270">
                  <c:v>126.99810791</c:v>
                </c:pt>
                <c:pt idx="1271">
                  <c:v>127.0980072</c:v>
                </c:pt>
                <c:pt idx="1272">
                  <c:v>127.19790648999999</c:v>
                </c:pt>
                <c:pt idx="1273">
                  <c:v>127.29781342</c:v>
                </c:pt>
                <c:pt idx="1274">
                  <c:v>127.39861298</c:v>
                </c:pt>
                <c:pt idx="1275">
                  <c:v>127.49851227000001</c:v>
                </c:pt>
                <c:pt idx="1276">
                  <c:v>127.59841156</c:v>
                </c:pt>
                <c:pt idx="1277">
                  <c:v>127.69831085</c:v>
                </c:pt>
                <c:pt idx="1278">
                  <c:v>127.79821013999999</c:v>
                </c:pt>
                <c:pt idx="1279">
                  <c:v>127.89810944</c:v>
                </c:pt>
                <c:pt idx="1280">
                  <c:v>127.99800873</c:v>
                </c:pt>
                <c:pt idx="1281">
                  <c:v>128.09791565</c:v>
                </c:pt>
                <c:pt idx="1282">
                  <c:v>128.19781494</c:v>
                </c:pt>
                <c:pt idx="1283">
                  <c:v>128.29861450000001</c:v>
                </c:pt>
                <c:pt idx="1284">
                  <c:v>128.39851379000001</c:v>
                </c:pt>
                <c:pt idx="1285">
                  <c:v>128.49841309000001</c:v>
                </c:pt>
                <c:pt idx="1286">
                  <c:v>128.59831238000001</c:v>
                </c:pt>
                <c:pt idx="1287">
                  <c:v>128.69821167000001</c:v>
                </c:pt>
                <c:pt idx="1288">
                  <c:v>128.79811096</c:v>
                </c:pt>
                <c:pt idx="1289">
                  <c:v>128.89801025</c:v>
                </c:pt>
                <c:pt idx="1290">
                  <c:v>128.99790955</c:v>
                </c:pt>
                <c:pt idx="1291">
                  <c:v>129.09780884</c:v>
                </c:pt>
                <c:pt idx="1292">
                  <c:v>129.19860840000001</c:v>
                </c:pt>
                <c:pt idx="1293">
                  <c:v>129.29850769000001</c:v>
                </c:pt>
                <c:pt idx="1294">
                  <c:v>129.39840698</c:v>
                </c:pt>
                <c:pt idx="1295">
                  <c:v>129.49830627</c:v>
                </c:pt>
                <c:pt idx="1296">
                  <c:v>129.59820557</c:v>
                </c:pt>
                <c:pt idx="1297">
                  <c:v>129.69810486</c:v>
                </c:pt>
                <c:pt idx="1298">
                  <c:v>129.79800415</c:v>
                </c:pt>
                <c:pt idx="1299">
                  <c:v>129.89790343999999</c:v>
                </c:pt>
                <c:pt idx="1300">
                  <c:v>129.99870300000001</c:v>
                </c:pt>
                <c:pt idx="1301">
                  <c:v>130.09861755</c:v>
                </c:pt>
                <c:pt idx="1302">
                  <c:v>130.19851685</c:v>
                </c:pt>
                <c:pt idx="1303">
                  <c:v>130.29841614</c:v>
                </c:pt>
                <c:pt idx="1304">
                  <c:v>130.39831543</c:v>
                </c:pt>
                <c:pt idx="1305">
                  <c:v>130.49821471999999</c:v>
                </c:pt>
                <c:pt idx="1306">
                  <c:v>130.59811400999999</c:v>
                </c:pt>
                <c:pt idx="1307">
                  <c:v>130.69801330999999</c:v>
                </c:pt>
                <c:pt idx="1308">
                  <c:v>130.79791259999999</c:v>
                </c:pt>
                <c:pt idx="1309">
                  <c:v>130.89871216</c:v>
                </c:pt>
                <c:pt idx="1310">
                  <c:v>130.99861145</c:v>
                </c:pt>
                <c:pt idx="1311">
                  <c:v>131.09851073999999</c:v>
                </c:pt>
                <c:pt idx="1312">
                  <c:v>131.19841002999999</c:v>
                </c:pt>
                <c:pt idx="1313">
                  <c:v>131.29830933</c:v>
                </c:pt>
                <c:pt idx="1314">
                  <c:v>131.39820861999999</c:v>
                </c:pt>
                <c:pt idx="1315">
                  <c:v>131.49810790999999</c:v>
                </c:pt>
                <c:pt idx="1316">
                  <c:v>131.59800720000001</c:v>
                </c:pt>
                <c:pt idx="1317">
                  <c:v>131.69880676</c:v>
                </c:pt>
                <c:pt idx="1318">
                  <c:v>131.79870604999999</c:v>
                </c:pt>
                <c:pt idx="1319">
                  <c:v>131.89860535</c:v>
                </c:pt>
                <c:pt idx="1320">
                  <c:v>131.99850463999999</c:v>
                </c:pt>
                <c:pt idx="1321">
                  <c:v>132.09840392999999</c:v>
                </c:pt>
                <c:pt idx="1322">
                  <c:v>132.19830322000001</c:v>
                </c:pt>
                <c:pt idx="1323">
                  <c:v>132.29820251000001</c:v>
                </c:pt>
                <c:pt idx="1324">
                  <c:v>132.39811707000001</c:v>
                </c:pt>
                <c:pt idx="1325">
                  <c:v>132.49801636000001</c:v>
                </c:pt>
                <c:pt idx="1326">
                  <c:v>132.59881591999999</c:v>
                </c:pt>
                <c:pt idx="1327">
                  <c:v>132.69871520999999</c:v>
                </c:pt>
                <c:pt idx="1328">
                  <c:v>132.79861450000001</c:v>
                </c:pt>
                <c:pt idx="1329">
                  <c:v>132.89851379000001</c:v>
                </c:pt>
                <c:pt idx="1330">
                  <c:v>132.99841309000001</c:v>
                </c:pt>
                <c:pt idx="1331">
                  <c:v>133.09831238000001</c:v>
                </c:pt>
                <c:pt idx="1332">
                  <c:v>133.19821167000001</c:v>
                </c:pt>
                <c:pt idx="1333">
                  <c:v>133.29811096</c:v>
                </c:pt>
                <c:pt idx="1334">
                  <c:v>133.39891051999999</c:v>
                </c:pt>
                <c:pt idx="1335">
                  <c:v>133.49880981000001</c:v>
                </c:pt>
                <c:pt idx="1336">
                  <c:v>133.59870910999999</c:v>
                </c:pt>
                <c:pt idx="1337">
                  <c:v>133.69860840000001</c:v>
                </c:pt>
                <c:pt idx="1338">
                  <c:v>133.79850769000001</c:v>
                </c:pt>
                <c:pt idx="1339">
                  <c:v>133.89840698</c:v>
                </c:pt>
                <c:pt idx="1340">
                  <c:v>133.99830627</c:v>
                </c:pt>
                <c:pt idx="1341">
                  <c:v>134.09820557</c:v>
                </c:pt>
                <c:pt idx="1342">
                  <c:v>134.19810486</c:v>
                </c:pt>
                <c:pt idx="1343">
                  <c:v>134.29890442000001</c:v>
                </c:pt>
                <c:pt idx="1344">
                  <c:v>134.39880371000001</c:v>
                </c:pt>
                <c:pt idx="1345">
                  <c:v>134.49870300000001</c:v>
                </c:pt>
                <c:pt idx="1346">
                  <c:v>134.59861755</c:v>
                </c:pt>
                <c:pt idx="1347">
                  <c:v>134.69851685</c:v>
                </c:pt>
                <c:pt idx="1348">
                  <c:v>134.79841614</c:v>
                </c:pt>
                <c:pt idx="1349">
                  <c:v>134.89831543</c:v>
                </c:pt>
                <c:pt idx="1350">
                  <c:v>134.99821471999999</c:v>
                </c:pt>
                <c:pt idx="1351">
                  <c:v>135.09901428000001</c:v>
                </c:pt>
                <c:pt idx="1352">
                  <c:v>135.19891357</c:v>
                </c:pt>
                <c:pt idx="1353">
                  <c:v>135.29881287000001</c:v>
                </c:pt>
                <c:pt idx="1354">
                  <c:v>135.39871216</c:v>
                </c:pt>
                <c:pt idx="1355">
                  <c:v>135.49861145</c:v>
                </c:pt>
                <c:pt idx="1356">
                  <c:v>135.59851073999999</c:v>
                </c:pt>
                <c:pt idx="1357">
                  <c:v>135.69841002999999</c:v>
                </c:pt>
                <c:pt idx="1358">
                  <c:v>135.79830933</c:v>
                </c:pt>
                <c:pt idx="1359">
                  <c:v>135.89820861999999</c:v>
                </c:pt>
                <c:pt idx="1360">
                  <c:v>135.99900818</c:v>
                </c:pt>
                <c:pt idx="1361">
                  <c:v>136.09890747</c:v>
                </c:pt>
                <c:pt idx="1362">
                  <c:v>136.19880676</c:v>
                </c:pt>
                <c:pt idx="1363">
                  <c:v>136.29870604999999</c:v>
                </c:pt>
                <c:pt idx="1364">
                  <c:v>136.39860535</c:v>
                </c:pt>
                <c:pt idx="1365">
                  <c:v>136.49850463999999</c:v>
                </c:pt>
                <c:pt idx="1366">
                  <c:v>136.59840392999999</c:v>
                </c:pt>
                <c:pt idx="1367">
                  <c:v>136.69830322000001</c:v>
                </c:pt>
                <c:pt idx="1368">
                  <c:v>136.79910278</c:v>
                </c:pt>
                <c:pt idx="1369">
                  <c:v>136.89901732999999</c:v>
                </c:pt>
                <c:pt idx="1370">
                  <c:v>136.99891663</c:v>
                </c:pt>
                <c:pt idx="1371">
                  <c:v>137.09881591999999</c:v>
                </c:pt>
                <c:pt idx="1372">
                  <c:v>137.19871520999999</c:v>
                </c:pt>
                <c:pt idx="1373">
                  <c:v>137.29861450000001</c:v>
                </c:pt>
                <c:pt idx="1374">
                  <c:v>137.39851379000001</c:v>
                </c:pt>
                <c:pt idx="1375">
                  <c:v>137.49841309000001</c:v>
                </c:pt>
                <c:pt idx="1376">
                  <c:v>137.59831238000001</c:v>
                </c:pt>
                <c:pt idx="1377">
                  <c:v>137.69911193999999</c:v>
                </c:pt>
                <c:pt idx="1378">
                  <c:v>137.79901122999999</c:v>
                </c:pt>
                <c:pt idx="1379">
                  <c:v>137.89891051999999</c:v>
                </c:pt>
                <c:pt idx="1380">
                  <c:v>137.99880981000001</c:v>
                </c:pt>
                <c:pt idx="1381">
                  <c:v>138.09870910999999</c:v>
                </c:pt>
                <c:pt idx="1382">
                  <c:v>138.19860840000001</c:v>
                </c:pt>
                <c:pt idx="1383">
                  <c:v>138.29850769000001</c:v>
                </c:pt>
                <c:pt idx="1384">
                  <c:v>138.39840698</c:v>
                </c:pt>
                <c:pt idx="1385">
                  <c:v>138.49920653999999</c:v>
                </c:pt>
                <c:pt idx="1386">
                  <c:v>138.59910583000001</c:v>
                </c:pt>
                <c:pt idx="1387">
                  <c:v>138.69900512999999</c:v>
                </c:pt>
                <c:pt idx="1388">
                  <c:v>138.79890442000001</c:v>
                </c:pt>
                <c:pt idx="1389">
                  <c:v>138.89880371000001</c:v>
                </c:pt>
                <c:pt idx="1390">
                  <c:v>138.99870300000001</c:v>
                </c:pt>
                <c:pt idx="1391">
                  <c:v>139.09861755</c:v>
                </c:pt>
                <c:pt idx="1392">
                  <c:v>139.19851685</c:v>
                </c:pt>
                <c:pt idx="1393">
                  <c:v>139.29841614</c:v>
                </c:pt>
                <c:pt idx="1394">
                  <c:v>139.39921570000001</c:v>
                </c:pt>
                <c:pt idx="1395">
                  <c:v>139.49911499000001</c:v>
                </c:pt>
                <c:pt idx="1396">
                  <c:v>139.59901428000001</c:v>
                </c:pt>
                <c:pt idx="1397">
                  <c:v>139.69891357</c:v>
                </c:pt>
                <c:pt idx="1398">
                  <c:v>139.79881287000001</c:v>
                </c:pt>
                <c:pt idx="1399">
                  <c:v>139.89871216</c:v>
                </c:pt>
                <c:pt idx="1400">
                  <c:v>139.99861145</c:v>
                </c:pt>
                <c:pt idx="1401">
                  <c:v>140.09851073999999</c:v>
                </c:pt>
                <c:pt idx="1402">
                  <c:v>140.19931030000001</c:v>
                </c:pt>
                <c:pt idx="1403">
                  <c:v>140.29920959</c:v>
                </c:pt>
                <c:pt idx="1404">
                  <c:v>140.39910889000001</c:v>
                </c:pt>
                <c:pt idx="1405">
                  <c:v>140.49900818</c:v>
                </c:pt>
                <c:pt idx="1406">
                  <c:v>140.59890747</c:v>
                </c:pt>
                <c:pt idx="1407">
                  <c:v>140.69880676</c:v>
                </c:pt>
                <c:pt idx="1408">
                  <c:v>140.79870604999999</c:v>
                </c:pt>
                <c:pt idx="1409">
                  <c:v>140.89860535</c:v>
                </c:pt>
                <c:pt idx="1410">
                  <c:v>140.99850463999999</c:v>
                </c:pt>
                <c:pt idx="1411">
                  <c:v>141.09930420000001</c:v>
                </c:pt>
                <c:pt idx="1412">
                  <c:v>141.19920349</c:v>
                </c:pt>
                <c:pt idx="1413">
                  <c:v>141.29910278</c:v>
                </c:pt>
                <c:pt idx="1414">
                  <c:v>141.39901732999999</c:v>
                </c:pt>
                <c:pt idx="1415">
                  <c:v>141.49891663</c:v>
                </c:pt>
                <c:pt idx="1416">
                  <c:v>141.59881591999999</c:v>
                </c:pt>
                <c:pt idx="1417">
                  <c:v>141.69871520999999</c:v>
                </c:pt>
                <c:pt idx="1418">
                  <c:v>141.79861450000001</c:v>
                </c:pt>
                <c:pt idx="1419">
                  <c:v>141.89941406</c:v>
                </c:pt>
                <c:pt idx="1420">
                  <c:v>141.99931334999999</c:v>
                </c:pt>
                <c:pt idx="1421">
                  <c:v>142.09921265</c:v>
                </c:pt>
                <c:pt idx="1422">
                  <c:v>142.19911193999999</c:v>
                </c:pt>
                <c:pt idx="1423">
                  <c:v>142.29901122999999</c:v>
                </c:pt>
                <c:pt idx="1424">
                  <c:v>142.39891051999999</c:v>
                </c:pt>
                <c:pt idx="1425">
                  <c:v>142.49880981000001</c:v>
                </c:pt>
                <c:pt idx="1426">
                  <c:v>142.59870910999999</c:v>
                </c:pt>
                <c:pt idx="1427">
                  <c:v>142.69860840000001</c:v>
                </c:pt>
                <c:pt idx="1428">
                  <c:v>142.79940796</c:v>
                </c:pt>
                <c:pt idx="1429">
                  <c:v>142.89930724999999</c:v>
                </c:pt>
                <c:pt idx="1430">
                  <c:v>142.99920653999999</c:v>
                </c:pt>
                <c:pt idx="1431">
                  <c:v>143.09910583000001</c:v>
                </c:pt>
                <c:pt idx="1432">
                  <c:v>143.19900512999999</c:v>
                </c:pt>
                <c:pt idx="1433">
                  <c:v>143.29890442000001</c:v>
                </c:pt>
                <c:pt idx="1434">
                  <c:v>143.39880371000001</c:v>
                </c:pt>
                <c:pt idx="1435">
                  <c:v>143.49870300000001</c:v>
                </c:pt>
                <c:pt idx="1436">
                  <c:v>143.59950255999999</c:v>
                </c:pt>
                <c:pt idx="1437">
                  <c:v>143.69941711000001</c:v>
                </c:pt>
                <c:pt idx="1438">
                  <c:v>143.79931640999999</c:v>
                </c:pt>
                <c:pt idx="1439">
                  <c:v>143.89921570000001</c:v>
                </c:pt>
                <c:pt idx="1440">
                  <c:v>143.99911499000001</c:v>
                </c:pt>
                <c:pt idx="1441">
                  <c:v>144.09901428000001</c:v>
                </c:pt>
                <c:pt idx="1442">
                  <c:v>144.19891357</c:v>
                </c:pt>
                <c:pt idx="1443">
                  <c:v>144.29881287000001</c:v>
                </c:pt>
                <c:pt idx="1444">
                  <c:v>144.39871216</c:v>
                </c:pt>
                <c:pt idx="1445">
                  <c:v>144.49951171999999</c:v>
                </c:pt>
                <c:pt idx="1446">
                  <c:v>144.59941101000001</c:v>
                </c:pt>
                <c:pt idx="1447">
                  <c:v>144.69931030000001</c:v>
                </c:pt>
                <c:pt idx="1448">
                  <c:v>144.79920959</c:v>
                </c:pt>
                <c:pt idx="1449">
                  <c:v>144.89910889000001</c:v>
                </c:pt>
                <c:pt idx="1450">
                  <c:v>144.99900818</c:v>
                </c:pt>
                <c:pt idx="1451">
                  <c:v>145.09890747</c:v>
                </c:pt>
                <c:pt idx="1452">
                  <c:v>145.19880676</c:v>
                </c:pt>
                <c:pt idx="1453">
                  <c:v>145.29960632000001</c:v>
                </c:pt>
                <c:pt idx="1454">
                  <c:v>145.39950562000001</c:v>
                </c:pt>
                <c:pt idx="1455">
                  <c:v>145.49940491000001</c:v>
                </c:pt>
                <c:pt idx="1456">
                  <c:v>145.59930420000001</c:v>
                </c:pt>
                <c:pt idx="1457">
                  <c:v>145.69920349</c:v>
                </c:pt>
                <c:pt idx="1458">
                  <c:v>145.79910278</c:v>
                </c:pt>
                <c:pt idx="1459">
                  <c:v>145.89901732999999</c:v>
                </c:pt>
                <c:pt idx="1460">
                  <c:v>145.99891663</c:v>
                </c:pt>
                <c:pt idx="1461">
                  <c:v>146.09971619000001</c:v>
                </c:pt>
                <c:pt idx="1462">
                  <c:v>146.19961548000001</c:v>
                </c:pt>
                <c:pt idx="1463">
                  <c:v>146.29951477</c:v>
                </c:pt>
                <c:pt idx="1464">
                  <c:v>146.39941406</c:v>
                </c:pt>
                <c:pt idx="1465">
                  <c:v>146.49931334999999</c:v>
                </c:pt>
                <c:pt idx="1466">
                  <c:v>146.59921265</c:v>
                </c:pt>
                <c:pt idx="1467">
                  <c:v>146.69911193999999</c:v>
                </c:pt>
                <c:pt idx="1468">
                  <c:v>146.79901122999999</c:v>
                </c:pt>
                <c:pt idx="1469">
                  <c:v>146.89891051999999</c:v>
                </c:pt>
                <c:pt idx="1470">
                  <c:v>146.99971008</c:v>
                </c:pt>
                <c:pt idx="1471">
                  <c:v>147.09960938</c:v>
                </c:pt>
                <c:pt idx="1472">
                  <c:v>147.19950867</c:v>
                </c:pt>
                <c:pt idx="1473">
                  <c:v>147.29940796</c:v>
                </c:pt>
                <c:pt idx="1474">
                  <c:v>147.39930724999999</c:v>
                </c:pt>
                <c:pt idx="1475">
                  <c:v>147.49920653999999</c:v>
                </c:pt>
                <c:pt idx="1476">
                  <c:v>147.59910583000001</c:v>
                </c:pt>
                <c:pt idx="1477">
                  <c:v>147.69900512999999</c:v>
                </c:pt>
                <c:pt idx="1478">
                  <c:v>147.79980469</c:v>
                </c:pt>
                <c:pt idx="1479">
                  <c:v>147.89970398</c:v>
                </c:pt>
                <c:pt idx="1480">
                  <c:v>147.99960326999999</c:v>
                </c:pt>
                <c:pt idx="1481">
                  <c:v>148.09950255999999</c:v>
                </c:pt>
                <c:pt idx="1482">
                  <c:v>148.19941711000001</c:v>
                </c:pt>
                <c:pt idx="1483">
                  <c:v>148.29931640999999</c:v>
                </c:pt>
                <c:pt idx="1484">
                  <c:v>148.39921570000001</c:v>
                </c:pt>
                <c:pt idx="1485">
                  <c:v>148.49911499000001</c:v>
                </c:pt>
                <c:pt idx="1486">
                  <c:v>148.59901428000001</c:v>
                </c:pt>
                <c:pt idx="1487">
                  <c:v>148.69981383999999</c:v>
                </c:pt>
                <c:pt idx="1488">
                  <c:v>148.79971312999999</c:v>
                </c:pt>
                <c:pt idx="1489">
                  <c:v>148.89961242999999</c:v>
                </c:pt>
                <c:pt idx="1490">
                  <c:v>148.99951171999999</c:v>
                </c:pt>
                <c:pt idx="1491">
                  <c:v>149.09941101000001</c:v>
                </c:pt>
                <c:pt idx="1492">
                  <c:v>149.19931030000001</c:v>
                </c:pt>
                <c:pt idx="1493">
                  <c:v>149.29920959</c:v>
                </c:pt>
                <c:pt idx="1494">
                  <c:v>149.39910889000001</c:v>
                </c:pt>
                <c:pt idx="1495">
                  <c:v>149.49990844999999</c:v>
                </c:pt>
                <c:pt idx="1496">
                  <c:v>149.59980773999999</c:v>
                </c:pt>
                <c:pt idx="1497">
                  <c:v>149.69970703000001</c:v>
                </c:pt>
                <c:pt idx="1498">
                  <c:v>149.79960632000001</c:v>
                </c:pt>
                <c:pt idx="1499">
                  <c:v>149.89950562000001</c:v>
                </c:pt>
                <c:pt idx="1500">
                  <c:v>149.99940491000001</c:v>
                </c:pt>
                <c:pt idx="1501">
                  <c:v>150.09930420000001</c:v>
                </c:pt>
                <c:pt idx="1502">
                  <c:v>150.19920349</c:v>
                </c:pt>
                <c:pt idx="1503">
                  <c:v>150.29910278</c:v>
                </c:pt>
                <c:pt idx="1504">
                  <c:v>150.39991760000001</c:v>
                </c:pt>
                <c:pt idx="1505">
                  <c:v>150.49981689000001</c:v>
                </c:pt>
                <c:pt idx="1506">
                  <c:v>150.59971619000001</c:v>
                </c:pt>
                <c:pt idx="1507">
                  <c:v>150.69961548000001</c:v>
                </c:pt>
                <c:pt idx="1508">
                  <c:v>150.79951477</c:v>
                </c:pt>
                <c:pt idx="1509">
                  <c:v>150.89941406</c:v>
                </c:pt>
                <c:pt idx="1510">
                  <c:v>150.99931334999999</c:v>
                </c:pt>
                <c:pt idx="1511">
                  <c:v>151.09921265</c:v>
                </c:pt>
                <c:pt idx="1512">
                  <c:v>151.20001221000001</c:v>
                </c:pt>
                <c:pt idx="1513">
                  <c:v>151.29991150000001</c:v>
                </c:pt>
                <c:pt idx="1514">
                  <c:v>151.39981079</c:v>
                </c:pt>
                <c:pt idx="1515">
                  <c:v>151.49971008</c:v>
                </c:pt>
                <c:pt idx="1516">
                  <c:v>151.59960938</c:v>
                </c:pt>
                <c:pt idx="1517">
                  <c:v>151.69950867</c:v>
                </c:pt>
                <c:pt idx="1518">
                  <c:v>151.79940796</c:v>
                </c:pt>
                <c:pt idx="1519">
                  <c:v>151.89930724999999</c:v>
                </c:pt>
                <c:pt idx="1520">
                  <c:v>151.99920653999999</c:v>
                </c:pt>
                <c:pt idx="1521">
                  <c:v>152.1000061</c:v>
                </c:pt>
                <c:pt idx="1522">
                  <c:v>152.19990540000001</c:v>
                </c:pt>
                <c:pt idx="1523">
                  <c:v>152.29980469</c:v>
                </c:pt>
                <c:pt idx="1524">
                  <c:v>152.39970398</c:v>
                </c:pt>
                <c:pt idx="1525">
                  <c:v>152.49960326999999</c:v>
                </c:pt>
                <c:pt idx="1526">
                  <c:v>152.59950255999999</c:v>
                </c:pt>
                <c:pt idx="1527">
                  <c:v>152.69941711000001</c:v>
                </c:pt>
                <c:pt idx="1528">
                  <c:v>152.79931640999999</c:v>
                </c:pt>
                <c:pt idx="1529">
                  <c:v>152.90011597</c:v>
                </c:pt>
                <c:pt idx="1530">
                  <c:v>153.00001526</c:v>
                </c:pt>
                <c:pt idx="1531">
                  <c:v>153.09991454999999</c:v>
                </c:pt>
                <c:pt idx="1532">
                  <c:v>153.19981383999999</c:v>
                </c:pt>
                <c:pt idx="1533">
                  <c:v>153.29971312999999</c:v>
                </c:pt>
                <c:pt idx="1534">
                  <c:v>153.39961242999999</c:v>
                </c:pt>
                <c:pt idx="1535">
                  <c:v>153.49951171999999</c:v>
                </c:pt>
                <c:pt idx="1536">
                  <c:v>153.59941101000001</c:v>
                </c:pt>
                <c:pt idx="1537">
                  <c:v>153.69931030000001</c:v>
                </c:pt>
                <c:pt idx="1538">
                  <c:v>153.80010985999999</c:v>
                </c:pt>
                <c:pt idx="1539">
                  <c:v>153.90000916</c:v>
                </c:pt>
                <c:pt idx="1540">
                  <c:v>153.99990844999999</c:v>
                </c:pt>
                <c:pt idx="1541">
                  <c:v>154.09980773999999</c:v>
                </c:pt>
                <c:pt idx="1542">
                  <c:v>154.19970703000001</c:v>
                </c:pt>
                <c:pt idx="1543">
                  <c:v>154.29960632000001</c:v>
                </c:pt>
                <c:pt idx="1544">
                  <c:v>154.39950562000001</c:v>
                </c:pt>
                <c:pt idx="1545">
                  <c:v>154.49940491000001</c:v>
                </c:pt>
                <c:pt idx="1546">
                  <c:v>154.60020446999999</c:v>
                </c:pt>
                <c:pt idx="1547">
                  <c:v>154.70010375999999</c:v>
                </c:pt>
                <c:pt idx="1548">
                  <c:v>154.80000304999999</c:v>
                </c:pt>
                <c:pt idx="1549">
                  <c:v>154.89991760000001</c:v>
                </c:pt>
                <c:pt idx="1550">
                  <c:v>154.99981689000001</c:v>
                </c:pt>
                <c:pt idx="1551">
                  <c:v>155.09971619000001</c:v>
                </c:pt>
                <c:pt idx="1552">
                  <c:v>155.19961548000001</c:v>
                </c:pt>
                <c:pt idx="1553">
                  <c:v>155.29951477</c:v>
                </c:pt>
                <c:pt idx="1554">
                  <c:v>155.39941406</c:v>
                </c:pt>
                <c:pt idx="1555">
                  <c:v>155.50021362000001</c:v>
                </c:pt>
                <c:pt idx="1556">
                  <c:v>155.60011291999999</c:v>
                </c:pt>
                <c:pt idx="1557">
                  <c:v>155.70001221000001</c:v>
                </c:pt>
                <c:pt idx="1558">
                  <c:v>155.79991150000001</c:v>
                </c:pt>
                <c:pt idx="1559">
                  <c:v>155.89981079</c:v>
                </c:pt>
                <c:pt idx="1560">
                  <c:v>155.99971008</c:v>
                </c:pt>
                <c:pt idx="1561">
                  <c:v>156.09960938</c:v>
                </c:pt>
                <c:pt idx="1562">
                  <c:v>156.19950867</c:v>
                </c:pt>
                <c:pt idx="1563">
                  <c:v>156.30030823000001</c:v>
                </c:pt>
                <c:pt idx="1564">
                  <c:v>156.40020752000001</c:v>
                </c:pt>
                <c:pt idx="1565">
                  <c:v>156.50010681000001</c:v>
                </c:pt>
                <c:pt idx="1566">
                  <c:v>156.6000061</c:v>
                </c:pt>
                <c:pt idx="1567">
                  <c:v>156.69990540000001</c:v>
                </c:pt>
                <c:pt idx="1568">
                  <c:v>156.79980469</c:v>
                </c:pt>
                <c:pt idx="1569">
                  <c:v>156.89970398</c:v>
                </c:pt>
                <c:pt idx="1570">
                  <c:v>156.99960326999999</c:v>
                </c:pt>
                <c:pt idx="1571">
                  <c:v>157.09950255999999</c:v>
                </c:pt>
                <c:pt idx="1572">
                  <c:v>157.20031738</c:v>
                </c:pt>
                <c:pt idx="1573">
                  <c:v>157.30021667</c:v>
                </c:pt>
                <c:pt idx="1574">
                  <c:v>157.40011597</c:v>
                </c:pt>
                <c:pt idx="1575">
                  <c:v>157.50001526</c:v>
                </c:pt>
                <c:pt idx="1576">
                  <c:v>157.59991454999999</c:v>
                </c:pt>
                <c:pt idx="1577">
                  <c:v>157.69981383999999</c:v>
                </c:pt>
                <c:pt idx="1578">
                  <c:v>157.79971312999999</c:v>
                </c:pt>
                <c:pt idx="1579">
                  <c:v>157.89961242999999</c:v>
                </c:pt>
                <c:pt idx="1580">
                  <c:v>158.00041199</c:v>
                </c:pt>
                <c:pt idx="1581">
                  <c:v>158.10031128</c:v>
                </c:pt>
                <c:pt idx="1582">
                  <c:v>158.20021057</c:v>
                </c:pt>
                <c:pt idx="1583">
                  <c:v>158.30010985999999</c:v>
                </c:pt>
                <c:pt idx="1584">
                  <c:v>158.40000916</c:v>
                </c:pt>
                <c:pt idx="1585">
                  <c:v>158.49990844999999</c:v>
                </c:pt>
                <c:pt idx="1586">
                  <c:v>158.59980773999999</c:v>
                </c:pt>
                <c:pt idx="1587">
                  <c:v>158.69970703000001</c:v>
                </c:pt>
                <c:pt idx="1588">
                  <c:v>158.79960632000001</c:v>
                </c:pt>
                <c:pt idx="1589">
                  <c:v>158.90040587999999</c:v>
                </c:pt>
                <c:pt idx="1590">
                  <c:v>159.00030518</c:v>
                </c:pt>
                <c:pt idx="1591">
                  <c:v>159.10020446999999</c:v>
                </c:pt>
                <c:pt idx="1592">
                  <c:v>159.20010375999999</c:v>
                </c:pt>
                <c:pt idx="1593">
                  <c:v>159.30000304999999</c:v>
                </c:pt>
                <c:pt idx="1594">
                  <c:v>159.39991760000001</c:v>
                </c:pt>
                <c:pt idx="1595">
                  <c:v>159.49981689000001</c:v>
                </c:pt>
                <c:pt idx="1596">
                  <c:v>159.59971619000001</c:v>
                </c:pt>
                <c:pt idx="1597">
                  <c:v>159.70051574999999</c:v>
                </c:pt>
                <c:pt idx="1598">
                  <c:v>159.80041503999999</c:v>
                </c:pt>
                <c:pt idx="1599">
                  <c:v>159.90031432999999</c:v>
                </c:pt>
                <c:pt idx="1600">
                  <c:v>160.00021362000001</c:v>
                </c:pt>
                <c:pt idx="1601">
                  <c:v>160.10011291999999</c:v>
                </c:pt>
                <c:pt idx="1602">
                  <c:v>160.20001221000001</c:v>
                </c:pt>
                <c:pt idx="1603">
                  <c:v>160.29991150000001</c:v>
                </c:pt>
                <c:pt idx="1604">
                  <c:v>160.39981079</c:v>
                </c:pt>
                <c:pt idx="1605">
                  <c:v>160.49971008</c:v>
                </c:pt>
                <c:pt idx="1606">
                  <c:v>160.60050964000001</c:v>
                </c:pt>
                <c:pt idx="1607">
                  <c:v>160.70040893999999</c:v>
                </c:pt>
                <c:pt idx="1608">
                  <c:v>160.80030823000001</c:v>
                </c:pt>
                <c:pt idx="1609">
                  <c:v>160.90020752000001</c:v>
                </c:pt>
                <c:pt idx="1610">
                  <c:v>161.00010681000001</c:v>
                </c:pt>
                <c:pt idx="1611">
                  <c:v>161.1000061</c:v>
                </c:pt>
                <c:pt idx="1612">
                  <c:v>161.19990540000001</c:v>
                </c:pt>
                <c:pt idx="1613">
                  <c:v>161.29980469</c:v>
                </c:pt>
                <c:pt idx="1614">
                  <c:v>161.40060424999999</c:v>
                </c:pt>
                <c:pt idx="1615">
                  <c:v>161.50050354000001</c:v>
                </c:pt>
                <c:pt idx="1616">
                  <c:v>161.60040283000001</c:v>
                </c:pt>
                <c:pt idx="1617">
                  <c:v>161.70031738</c:v>
                </c:pt>
                <c:pt idx="1618">
                  <c:v>161.80021667</c:v>
                </c:pt>
                <c:pt idx="1619">
                  <c:v>161.90011597</c:v>
                </c:pt>
                <c:pt idx="1620">
                  <c:v>162.00001526</c:v>
                </c:pt>
                <c:pt idx="1621">
                  <c:v>162.09991454999999</c:v>
                </c:pt>
                <c:pt idx="1622">
                  <c:v>162.19981383999999</c:v>
                </c:pt>
                <c:pt idx="1623">
                  <c:v>162.3006134</c:v>
                </c:pt>
                <c:pt idx="1624">
                  <c:v>162.40051270000001</c:v>
                </c:pt>
                <c:pt idx="1625">
                  <c:v>162.50041199</c:v>
                </c:pt>
                <c:pt idx="1626">
                  <c:v>162.60031128</c:v>
                </c:pt>
                <c:pt idx="1627">
                  <c:v>162.70021057</c:v>
                </c:pt>
                <c:pt idx="1628">
                  <c:v>162.80010985999999</c:v>
                </c:pt>
                <c:pt idx="1629">
                  <c:v>162.90000916</c:v>
                </c:pt>
                <c:pt idx="1630">
                  <c:v>162.99990844999999</c:v>
                </c:pt>
                <c:pt idx="1631">
                  <c:v>163.10070801000001</c:v>
                </c:pt>
                <c:pt idx="1632">
                  <c:v>163.2006073</c:v>
                </c:pt>
                <c:pt idx="1633">
                  <c:v>163.30050659</c:v>
                </c:pt>
                <c:pt idx="1634">
                  <c:v>163.40040587999999</c:v>
                </c:pt>
                <c:pt idx="1635">
                  <c:v>163.50030518</c:v>
                </c:pt>
                <c:pt idx="1636">
                  <c:v>163.60020446999999</c:v>
                </c:pt>
                <c:pt idx="1637">
                  <c:v>163.70010375999999</c:v>
                </c:pt>
                <c:pt idx="1638">
                  <c:v>163.80000304999999</c:v>
                </c:pt>
                <c:pt idx="1639">
                  <c:v>163.89991760000001</c:v>
                </c:pt>
                <c:pt idx="1640">
                  <c:v>164.00071715999999</c:v>
                </c:pt>
                <c:pt idx="1641">
                  <c:v>164.10061646</c:v>
                </c:pt>
                <c:pt idx="1642">
                  <c:v>164.20051574999999</c:v>
                </c:pt>
                <c:pt idx="1643">
                  <c:v>164.30041503999999</c:v>
                </c:pt>
                <c:pt idx="1644">
                  <c:v>164.40031432999999</c:v>
                </c:pt>
                <c:pt idx="1645">
                  <c:v>164.50021362000001</c:v>
                </c:pt>
                <c:pt idx="1646">
                  <c:v>164.60011291999999</c:v>
                </c:pt>
                <c:pt idx="1647">
                  <c:v>164.70001221000001</c:v>
                </c:pt>
                <c:pt idx="1648">
                  <c:v>164.80081177</c:v>
                </c:pt>
                <c:pt idx="1649">
                  <c:v>164.90071105999999</c:v>
                </c:pt>
                <c:pt idx="1650">
                  <c:v>165.00061034999999</c:v>
                </c:pt>
                <c:pt idx="1651">
                  <c:v>165.10050964000001</c:v>
                </c:pt>
                <c:pt idx="1652">
                  <c:v>165.20040893999999</c:v>
                </c:pt>
                <c:pt idx="1653">
                  <c:v>165.30030823000001</c:v>
                </c:pt>
                <c:pt idx="1654">
                  <c:v>165.40020752000001</c:v>
                </c:pt>
                <c:pt idx="1655">
                  <c:v>165.50010681000001</c:v>
                </c:pt>
                <c:pt idx="1656">
                  <c:v>165.6000061</c:v>
                </c:pt>
                <c:pt idx="1657">
                  <c:v>165.70080565999999</c:v>
                </c:pt>
                <c:pt idx="1658">
                  <c:v>165.80070495999999</c:v>
                </c:pt>
                <c:pt idx="1659">
                  <c:v>165.90060424999999</c:v>
                </c:pt>
                <c:pt idx="1660">
                  <c:v>166.00050354000001</c:v>
                </c:pt>
                <c:pt idx="1661">
                  <c:v>166.10040283000001</c:v>
                </c:pt>
                <c:pt idx="1662">
                  <c:v>166.20031738</c:v>
                </c:pt>
                <c:pt idx="1663">
                  <c:v>166.30021667</c:v>
                </c:pt>
                <c:pt idx="1664">
                  <c:v>166.40011597</c:v>
                </c:pt>
                <c:pt idx="1665">
                  <c:v>166.50091552999999</c:v>
                </c:pt>
                <c:pt idx="1666">
                  <c:v>166.60081482000001</c:v>
                </c:pt>
                <c:pt idx="1667">
                  <c:v>166.70071411000001</c:v>
                </c:pt>
                <c:pt idx="1668">
                  <c:v>166.8006134</c:v>
                </c:pt>
                <c:pt idx="1669">
                  <c:v>166.90051270000001</c:v>
                </c:pt>
                <c:pt idx="1670">
                  <c:v>167.00041199</c:v>
                </c:pt>
                <c:pt idx="1671">
                  <c:v>167.10031128</c:v>
                </c:pt>
                <c:pt idx="1672">
                  <c:v>167.20021057</c:v>
                </c:pt>
                <c:pt idx="1673">
                  <c:v>167.30010985999999</c:v>
                </c:pt>
                <c:pt idx="1674">
                  <c:v>167.40090942</c:v>
                </c:pt>
                <c:pt idx="1675">
                  <c:v>167.50080872000001</c:v>
                </c:pt>
                <c:pt idx="1676">
                  <c:v>167.60070801000001</c:v>
                </c:pt>
                <c:pt idx="1677">
                  <c:v>167.7006073</c:v>
                </c:pt>
                <c:pt idx="1678">
                  <c:v>167.80050659</c:v>
                </c:pt>
                <c:pt idx="1679">
                  <c:v>167.90040587999999</c:v>
                </c:pt>
                <c:pt idx="1680">
                  <c:v>168.00030518</c:v>
                </c:pt>
                <c:pt idx="1681">
                  <c:v>168.10020446999999</c:v>
                </c:pt>
                <c:pt idx="1682">
                  <c:v>168.20100403000001</c:v>
                </c:pt>
                <c:pt idx="1683">
                  <c:v>168.30090332</c:v>
                </c:pt>
                <c:pt idx="1684">
                  <c:v>168.40080261</c:v>
                </c:pt>
                <c:pt idx="1685">
                  <c:v>168.50071715999999</c:v>
                </c:pt>
                <c:pt idx="1686">
                  <c:v>168.60061646</c:v>
                </c:pt>
                <c:pt idx="1687">
                  <c:v>168.70051574999999</c:v>
                </c:pt>
                <c:pt idx="1688">
                  <c:v>168.80041503999999</c:v>
                </c:pt>
                <c:pt idx="1689">
                  <c:v>168.90031432999999</c:v>
                </c:pt>
                <c:pt idx="1690">
                  <c:v>169.00021362000001</c:v>
                </c:pt>
                <c:pt idx="1691">
                  <c:v>169.10101318</c:v>
                </c:pt>
                <c:pt idx="1692">
                  <c:v>169.20091248</c:v>
                </c:pt>
                <c:pt idx="1693">
                  <c:v>169.30081177</c:v>
                </c:pt>
                <c:pt idx="1694">
                  <c:v>169.40071105999999</c:v>
                </c:pt>
                <c:pt idx="1695">
                  <c:v>169.50061034999999</c:v>
                </c:pt>
                <c:pt idx="1696">
                  <c:v>169.60050964000001</c:v>
                </c:pt>
                <c:pt idx="1697">
                  <c:v>169.70040893999999</c:v>
                </c:pt>
                <c:pt idx="1698">
                  <c:v>169.80030823000001</c:v>
                </c:pt>
                <c:pt idx="1699">
                  <c:v>169.90110779</c:v>
                </c:pt>
                <c:pt idx="1700">
                  <c:v>170.00100707999999</c:v>
                </c:pt>
                <c:pt idx="1701">
                  <c:v>170.10090636999999</c:v>
                </c:pt>
                <c:pt idx="1702">
                  <c:v>170.20080565999999</c:v>
                </c:pt>
                <c:pt idx="1703">
                  <c:v>170.30070495999999</c:v>
                </c:pt>
                <c:pt idx="1704">
                  <c:v>170.40060424999999</c:v>
                </c:pt>
                <c:pt idx="1705">
                  <c:v>170.50050354000001</c:v>
                </c:pt>
                <c:pt idx="1706">
                  <c:v>170.60040283000001</c:v>
                </c:pt>
                <c:pt idx="1707">
                  <c:v>170.70120238999999</c:v>
                </c:pt>
                <c:pt idx="1708">
                  <c:v>170.80111693999999</c:v>
                </c:pt>
                <c:pt idx="1709">
                  <c:v>170.90101623999999</c:v>
                </c:pt>
                <c:pt idx="1710">
                  <c:v>171.00091552999999</c:v>
                </c:pt>
                <c:pt idx="1711">
                  <c:v>171.10081482000001</c:v>
                </c:pt>
                <c:pt idx="1712">
                  <c:v>171.20071411000001</c:v>
                </c:pt>
                <c:pt idx="1713">
                  <c:v>171.3006134</c:v>
                </c:pt>
                <c:pt idx="1714">
                  <c:v>171.40051270000001</c:v>
                </c:pt>
                <c:pt idx="1715">
                  <c:v>171.50041199</c:v>
                </c:pt>
                <c:pt idx="1716">
                  <c:v>171.60121154999999</c:v>
                </c:pt>
                <c:pt idx="1717">
                  <c:v>171.70111084000001</c:v>
                </c:pt>
                <c:pt idx="1718">
                  <c:v>171.80101013000001</c:v>
                </c:pt>
                <c:pt idx="1719">
                  <c:v>171.90090942</c:v>
                </c:pt>
                <c:pt idx="1720">
                  <c:v>172.00080872000001</c:v>
                </c:pt>
                <c:pt idx="1721">
                  <c:v>172.10070801000001</c:v>
                </c:pt>
                <c:pt idx="1722">
                  <c:v>172.2006073</c:v>
                </c:pt>
                <c:pt idx="1723">
                  <c:v>172.30050659</c:v>
                </c:pt>
                <c:pt idx="1724">
                  <c:v>172.40130615000001</c:v>
                </c:pt>
                <c:pt idx="1725">
                  <c:v>172.50120544000001</c:v>
                </c:pt>
                <c:pt idx="1726">
                  <c:v>172.60110474000001</c:v>
                </c:pt>
                <c:pt idx="1727">
                  <c:v>172.70100403000001</c:v>
                </c:pt>
                <c:pt idx="1728">
                  <c:v>172.80090332</c:v>
                </c:pt>
                <c:pt idx="1729">
                  <c:v>172.90080261</c:v>
                </c:pt>
                <c:pt idx="1730">
                  <c:v>173.00071715999999</c:v>
                </c:pt>
                <c:pt idx="1731">
                  <c:v>173.10061646</c:v>
                </c:pt>
                <c:pt idx="1732">
                  <c:v>173.20051574999999</c:v>
                </c:pt>
                <c:pt idx="1733">
                  <c:v>173.30131531000001</c:v>
                </c:pt>
                <c:pt idx="1734">
                  <c:v>173.4012146</c:v>
                </c:pt>
                <c:pt idx="1735">
                  <c:v>173.50111389</c:v>
                </c:pt>
                <c:pt idx="1736">
                  <c:v>173.60101318</c:v>
                </c:pt>
                <c:pt idx="1737">
                  <c:v>173.70091248</c:v>
                </c:pt>
                <c:pt idx="1738">
                  <c:v>173.80081177</c:v>
                </c:pt>
                <c:pt idx="1739">
                  <c:v>173.90071105999999</c:v>
                </c:pt>
                <c:pt idx="1740">
                  <c:v>174.00061034999999</c:v>
                </c:pt>
                <c:pt idx="1741">
                  <c:v>174.10140991</c:v>
                </c:pt>
                <c:pt idx="1742">
                  <c:v>174.2013092</c:v>
                </c:pt>
                <c:pt idx="1743">
                  <c:v>174.3012085</c:v>
                </c:pt>
                <c:pt idx="1744">
                  <c:v>174.40110779</c:v>
                </c:pt>
                <c:pt idx="1745">
                  <c:v>174.50100707999999</c:v>
                </c:pt>
                <c:pt idx="1746">
                  <c:v>174.60090636999999</c:v>
                </c:pt>
                <c:pt idx="1747">
                  <c:v>174.70080565999999</c:v>
                </c:pt>
                <c:pt idx="1748">
                  <c:v>174.80070495999999</c:v>
                </c:pt>
                <c:pt idx="1749">
                  <c:v>174.90060424999999</c:v>
                </c:pt>
                <c:pt idx="1750">
                  <c:v>175.00140381</c:v>
                </c:pt>
                <c:pt idx="1751">
                  <c:v>175.1013031</c:v>
                </c:pt>
                <c:pt idx="1752">
                  <c:v>175.20120238999999</c:v>
                </c:pt>
                <c:pt idx="1753">
                  <c:v>175.30111693999999</c:v>
                </c:pt>
                <c:pt idx="1754">
                  <c:v>175.40101623999999</c:v>
                </c:pt>
                <c:pt idx="1755">
                  <c:v>175.50091552999999</c:v>
                </c:pt>
                <c:pt idx="1756">
                  <c:v>175.60081482000001</c:v>
                </c:pt>
                <c:pt idx="1757">
                  <c:v>175.70071411000001</c:v>
                </c:pt>
                <c:pt idx="1758">
                  <c:v>175.80151366999999</c:v>
                </c:pt>
                <c:pt idx="1759">
                  <c:v>175.90141295999999</c:v>
                </c:pt>
                <c:pt idx="1760">
                  <c:v>176.00131225999999</c:v>
                </c:pt>
                <c:pt idx="1761">
                  <c:v>176.10121154999999</c:v>
                </c:pt>
                <c:pt idx="1762">
                  <c:v>176.20111084000001</c:v>
                </c:pt>
                <c:pt idx="1763">
                  <c:v>176.30101013000001</c:v>
                </c:pt>
                <c:pt idx="1764">
                  <c:v>176.40090942</c:v>
                </c:pt>
                <c:pt idx="1765">
                  <c:v>176.50080872000001</c:v>
                </c:pt>
                <c:pt idx="1766">
                  <c:v>176.60070801000001</c:v>
                </c:pt>
                <c:pt idx="1767">
                  <c:v>176.70150756999999</c:v>
                </c:pt>
                <c:pt idx="1768">
                  <c:v>176.80140685999999</c:v>
                </c:pt>
                <c:pt idx="1769">
                  <c:v>176.90130615000001</c:v>
                </c:pt>
                <c:pt idx="1770">
                  <c:v>177.00120544000001</c:v>
                </c:pt>
                <c:pt idx="1771">
                  <c:v>177.10110474000001</c:v>
                </c:pt>
                <c:pt idx="1772">
                  <c:v>177.20100403000001</c:v>
                </c:pt>
                <c:pt idx="1773">
                  <c:v>177.30090332</c:v>
                </c:pt>
                <c:pt idx="1774">
                  <c:v>177.40080261</c:v>
                </c:pt>
                <c:pt idx="1775">
                  <c:v>177.50161743000001</c:v>
                </c:pt>
                <c:pt idx="1776">
                  <c:v>177.60151672000001</c:v>
                </c:pt>
                <c:pt idx="1777">
                  <c:v>177.70141602000001</c:v>
                </c:pt>
                <c:pt idx="1778">
                  <c:v>177.80131531000001</c:v>
                </c:pt>
                <c:pt idx="1779">
                  <c:v>177.9012146</c:v>
                </c:pt>
                <c:pt idx="1780">
                  <c:v>178.00111389</c:v>
                </c:pt>
                <c:pt idx="1781">
                  <c:v>178.10101318</c:v>
                </c:pt>
                <c:pt idx="1782">
                  <c:v>178.20091248</c:v>
                </c:pt>
                <c:pt idx="1783">
                  <c:v>178.30081177</c:v>
                </c:pt>
                <c:pt idx="1784">
                  <c:v>178.40161133000001</c:v>
                </c:pt>
                <c:pt idx="1785">
                  <c:v>178.50151062</c:v>
                </c:pt>
                <c:pt idx="1786">
                  <c:v>178.60140991</c:v>
                </c:pt>
                <c:pt idx="1787">
                  <c:v>178.7013092</c:v>
                </c:pt>
                <c:pt idx="1788">
                  <c:v>178.8012085</c:v>
                </c:pt>
                <c:pt idx="1789">
                  <c:v>178.90110779</c:v>
                </c:pt>
                <c:pt idx="1790">
                  <c:v>179.00100707999999</c:v>
                </c:pt>
                <c:pt idx="1791">
                  <c:v>179.10090636999999</c:v>
                </c:pt>
                <c:pt idx="1792">
                  <c:v>179.20170593</c:v>
                </c:pt>
                <c:pt idx="1793">
                  <c:v>179.30160522</c:v>
                </c:pt>
                <c:pt idx="1794">
                  <c:v>179.40150452</c:v>
                </c:pt>
                <c:pt idx="1795">
                  <c:v>179.50140381</c:v>
                </c:pt>
                <c:pt idx="1796">
                  <c:v>179.6013031</c:v>
                </c:pt>
                <c:pt idx="1797">
                  <c:v>179.70120238999999</c:v>
                </c:pt>
                <c:pt idx="1798">
                  <c:v>179.80111693999999</c:v>
                </c:pt>
                <c:pt idx="1799">
                  <c:v>179.90101623999999</c:v>
                </c:pt>
                <c:pt idx="1800">
                  <c:v>180.00091552999999</c:v>
                </c:pt>
                <c:pt idx="1801">
                  <c:v>180.10171509</c:v>
                </c:pt>
                <c:pt idx="1802">
                  <c:v>180.20161438</c:v>
                </c:pt>
                <c:pt idx="1803">
                  <c:v>180.30151366999999</c:v>
                </c:pt>
                <c:pt idx="1804">
                  <c:v>180.40141295999999</c:v>
                </c:pt>
                <c:pt idx="1805">
                  <c:v>180.50131225999999</c:v>
                </c:pt>
                <c:pt idx="1806">
                  <c:v>180.60121154999999</c:v>
                </c:pt>
                <c:pt idx="1807">
                  <c:v>180.70111084000001</c:v>
                </c:pt>
                <c:pt idx="1808">
                  <c:v>180.80101013000001</c:v>
                </c:pt>
                <c:pt idx="1809">
                  <c:v>180.90180968999999</c:v>
                </c:pt>
                <c:pt idx="1810">
                  <c:v>181.00170897999999</c:v>
                </c:pt>
                <c:pt idx="1811">
                  <c:v>181.10160827999999</c:v>
                </c:pt>
                <c:pt idx="1812">
                  <c:v>181.20150756999999</c:v>
                </c:pt>
                <c:pt idx="1813">
                  <c:v>181.30140685999999</c:v>
                </c:pt>
                <c:pt idx="1814">
                  <c:v>181.40130615000001</c:v>
                </c:pt>
                <c:pt idx="1815">
                  <c:v>181.50120544000001</c:v>
                </c:pt>
                <c:pt idx="1816">
                  <c:v>181.60110474000001</c:v>
                </c:pt>
                <c:pt idx="1817">
                  <c:v>181.70100403000001</c:v>
                </c:pt>
                <c:pt idx="1818">
                  <c:v>181.80180358999999</c:v>
                </c:pt>
                <c:pt idx="1819">
                  <c:v>181.90170287999999</c:v>
                </c:pt>
                <c:pt idx="1820">
                  <c:v>182.00161743000001</c:v>
                </c:pt>
                <c:pt idx="1821">
                  <c:v>182.10151672000001</c:v>
                </c:pt>
                <c:pt idx="1822">
                  <c:v>182.20141602000001</c:v>
                </c:pt>
                <c:pt idx="1823">
                  <c:v>182.30131531000001</c:v>
                </c:pt>
                <c:pt idx="1824">
                  <c:v>182.4012146</c:v>
                </c:pt>
                <c:pt idx="1825">
                  <c:v>182.50111389</c:v>
                </c:pt>
                <c:pt idx="1826">
                  <c:v>182.60191345000001</c:v>
                </c:pt>
                <c:pt idx="1827">
                  <c:v>182.70181274000001</c:v>
                </c:pt>
                <c:pt idx="1828">
                  <c:v>182.80171204000001</c:v>
                </c:pt>
                <c:pt idx="1829">
                  <c:v>182.90161133000001</c:v>
                </c:pt>
                <c:pt idx="1830">
                  <c:v>183.00151062</c:v>
                </c:pt>
                <c:pt idx="1831">
                  <c:v>183.10140991</c:v>
                </c:pt>
                <c:pt idx="1832">
                  <c:v>183.2013092</c:v>
                </c:pt>
                <c:pt idx="1833">
                  <c:v>183.3012085</c:v>
                </c:pt>
                <c:pt idx="1834">
                  <c:v>183.40110779</c:v>
                </c:pt>
                <c:pt idx="1835">
                  <c:v>183.50190735000001</c:v>
                </c:pt>
                <c:pt idx="1836">
                  <c:v>183.60180664000001</c:v>
                </c:pt>
                <c:pt idx="1837">
                  <c:v>183.70170593</c:v>
                </c:pt>
                <c:pt idx="1838">
                  <c:v>183.80160522</c:v>
                </c:pt>
                <c:pt idx="1839">
                  <c:v>183.90150452</c:v>
                </c:pt>
                <c:pt idx="1840">
                  <c:v>184.00140381</c:v>
                </c:pt>
                <c:pt idx="1841">
                  <c:v>184.1013031</c:v>
                </c:pt>
                <c:pt idx="1842">
                  <c:v>184.20120238999999</c:v>
                </c:pt>
                <c:pt idx="1843">
                  <c:v>184.30201721</c:v>
                </c:pt>
                <c:pt idx="1844">
                  <c:v>184.4019165</c:v>
                </c:pt>
                <c:pt idx="1845">
                  <c:v>184.5018158</c:v>
                </c:pt>
                <c:pt idx="1846">
                  <c:v>184.60171509</c:v>
                </c:pt>
                <c:pt idx="1847">
                  <c:v>184.70161438</c:v>
                </c:pt>
                <c:pt idx="1848">
                  <c:v>184.80151366999999</c:v>
                </c:pt>
                <c:pt idx="1849">
                  <c:v>184.90141295999999</c:v>
                </c:pt>
                <c:pt idx="1850">
                  <c:v>185.00131225999999</c:v>
                </c:pt>
                <c:pt idx="1851">
                  <c:v>185.10121154999999</c:v>
                </c:pt>
                <c:pt idx="1852">
                  <c:v>185.20201111</c:v>
                </c:pt>
                <c:pt idx="1853">
                  <c:v>185.3019104</c:v>
                </c:pt>
                <c:pt idx="1854">
                  <c:v>185.40180968999999</c:v>
                </c:pt>
                <c:pt idx="1855">
                  <c:v>185.50170897999999</c:v>
                </c:pt>
                <c:pt idx="1856">
                  <c:v>185.60160827999999</c:v>
                </c:pt>
                <c:pt idx="1857">
                  <c:v>185.70150756999999</c:v>
                </c:pt>
                <c:pt idx="1858">
                  <c:v>185.80140685999999</c:v>
                </c:pt>
                <c:pt idx="1859">
                  <c:v>185.90130615000001</c:v>
                </c:pt>
                <c:pt idx="1860">
                  <c:v>186.00210571</c:v>
                </c:pt>
                <c:pt idx="1861">
                  <c:v>186.10200499999999</c:v>
                </c:pt>
                <c:pt idx="1862">
                  <c:v>186.2019043</c:v>
                </c:pt>
                <c:pt idx="1863">
                  <c:v>186.30180358999999</c:v>
                </c:pt>
                <c:pt idx="1864">
                  <c:v>186.40170287999999</c:v>
                </c:pt>
                <c:pt idx="1865">
                  <c:v>186.50161743000001</c:v>
                </c:pt>
                <c:pt idx="1866">
                  <c:v>186.60151672000001</c:v>
                </c:pt>
                <c:pt idx="1867">
                  <c:v>186.70141602000001</c:v>
                </c:pt>
                <c:pt idx="1868">
                  <c:v>186.80131531000001</c:v>
                </c:pt>
                <c:pt idx="1869">
                  <c:v>186.90211486999999</c:v>
                </c:pt>
                <c:pt idx="1870">
                  <c:v>187.00201415999999</c:v>
                </c:pt>
                <c:pt idx="1871">
                  <c:v>187.10191345000001</c:v>
                </c:pt>
                <c:pt idx="1872">
                  <c:v>187.20181274000001</c:v>
                </c:pt>
                <c:pt idx="1873">
                  <c:v>187.30171204000001</c:v>
                </c:pt>
                <c:pt idx="1874">
                  <c:v>187.40161133000001</c:v>
                </c:pt>
                <c:pt idx="1875">
                  <c:v>187.50151062</c:v>
                </c:pt>
                <c:pt idx="1876">
                  <c:v>187.60140991</c:v>
                </c:pt>
                <c:pt idx="1877">
                  <c:v>187.70220947000001</c:v>
                </c:pt>
                <c:pt idx="1878">
                  <c:v>187.80210876000001</c:v>
                </c:pt>
                <c:pt idx="1879">
                  <c:v>187.90200806000001</c:v>
                </c:pt>
                <c:pt idx="1880">
                  <c:v>188.00190735000001</c:v>
                </c:pt>
                <c:pt idx="1881">
                  <c:v>188.10180664000001</c:v>
                </c:pt>
                <c:pt idx="1882">
                  <c:v>188.20170593</c:v>
                </c:pt>
                <c:pt idx="1883">
                  <c:v>188.30160522</c:v>
                </c:pt>
                <c:pt idx="1884">
                  <c:v>188.40150452</c:v>
                </c:pt>
                <c:pt idx="1885">
                  <c:v>188.50140381</c:v>
                </c:pt>
                <c:pt idx="1886">
                  <c:v>188.60220337000001</c:v>
                </c:pt>
                <c:pt idx="1887">
                  <c:v>188.70210266000001</c:v>
                </c:pt>
                <c:pt idx="1888">
                  <c:v>188.80201721</c:v>
                </c:pt>
                <c:pt idx="1889">
                  <c:v>188.9019165</c:v>
                </c:pt>
                <c:pt idx="1890">
                  <c:v>189.0018158</c:v>
                </c:pt>
                <c:pt idx="1891">
                  <c:v>189.10171509</c:v>
                </c:pt>
                <c:pt idx="1892">
                  <c:v>189.20161438</c:v>
                </c:pt>
                <c:pt idx="1893">
                  <c:v>189.30151366999999</c:v>
                </c:pt>
                <c:pt idx="1894">
                  <c:v>189.40231323</c:v>
                </c:pt>
                <c:pt idx="1895">
                  <c:v>189.50221252</c:v>
                </c:pt>
                <c:pt idx="1896">
                  <c:v>189.60211182</c:v>
                </c:pt>
                <c:pt idx="1897">
                  <c:v>189.70201111</c:v>
                </c:pt>
                <c:pt idx="1898">
                  <c:v>189.8019104</c:v>
                </c:pt>
                <c:pt idx="1899">
                  <c:v>189.90180968999999</c:v>
                </c:pt>
                <c:pt idx="1900">
                  <c:v>190.00170897999999</c:v>
                </c:pt>
                <c:pt idx="1901">
                  <c:v>190.10160827999999</c:v>
                </c:pt>
                <c:pt idx="1902">
                  <c:v>190.20150756999999</c:v>
                </c:pt>
                <c:pt idx="1903">
                  <c:v>190.30230713</c:v>
                </c:pt>
                <c:pt idx="1904">
                  <c:v>190.40220642</c:v>
                </c:pt>
                <c:pt idx="1905">
                  <c:v>190.50210571</c:v>
                </c:pt>
                <c:pt idx="1906">
                  <c:v>190.60200499999999</c:v>
                </c:pt>
                <c:pt idx="1907">
                  <c:v>190.7019043</c:v>
                </c:pt>
                <c:pt idx="1908">
                  <c:v>190.80180358999999</c:v>
                </c:pt>
                <c:pt idx="1909">
                  <c:v>190.90170287999999</c:v>
                </c:pt>
                <c:pt idx="1910">
                  <c:v>191.00161743000001</c:v>
                </c:pt>
                <c:pt idx="1911">
                  <c:v>191.10241698999999</c:v>
                </c:pt>
                <c:pt idx="1912">
                  <c:v>191.20231627999999</c:v>
                </c:pt>
                <c:pt idx="1913">
                  <c:v>191.30221558</c:v>
                </c:pt>
                <c:pt idx="1914">
                  <c:v>191.40211486999999</c:v>
                </c:pt>
                <c:pt idx="1915">
                  <c:v>191.50201415999999</c:v>
                </c:pt>
                <c:pt idx="1916">
                  <c:v>191.60191345000001</c:v>
                </c:pt>
                <c:pt idx="1917">
                  <c:v>191.70181274000001</c:v>
                </c:pt>
                <c:pt idx="1918">
                  <c:v>191.80171204000001</c:v>
                </c:pt>
                <c:pt idx="1919">
                  <c:v>191.90161133000001</c:v>
                </c:pt>
                <c:pt idx="1920">
                  <c:v>192.00241088999999</c:v>
                </c:pt>
                <c:pt idx="1921">
                  <c:v>192.10231017999999</c:v>
                </c:pt>
                <c:pt idx="1922">
                  <c:v>192.20220947000001</c:v>
                </c:pt>
                <c:pt idx="1923">
                  <c:v>192.30210876000001</c:v>
                </c:pt>
                <c:pt idx="1924">
                  <c:v>192.40200806000001</c:v>
                </c:pt>
                <c:pt idx="1925">
                  <c:v>192.50190735000001</c:v>
                </c:pt>
                <c:pt idx="1926">
                  <c:v>192.60180664000001</c:v>
                </c:pt>
                <c:pt idx="1927">
                  <c:v>192.70170593</c:v>
                </c:pt>
                <c:pt idx="1928">
                  <c:v>192.80250548999999</c:v>
                </c:pt>
                <c:pt idx="1929">
                  <c:v>192.90240478999999</c:v>
                </c:pt>
                <c:pt idx="1930">
                  <c:v>193.00230407999999</c:v>
                </c:pt>
                <c:pt idx="1931">
                  <c:v>193.10220337000001</c:v>
                </c:pt>
                <c:pt idx="1932">
                  <c:v>193.20210266000001</c:v>
                </c:pt>
                <c:pt idx="1933">
                  <c:v>193.30201721</c:v>
                </c:pt>
                <c:pt idx="1934">
                  <c:v>193.4019165</c:v>
                </c:pt>
                <c:pt idx="1935">
                  <c:v>193.5018158</c:v>
                </c:pt>
                <c:pt idx="1936">
                  <c:v>193.60171509</c:v>
                </c:pt>
                <c:pt idx="1937">
                  <c:v>193.70251465000001</c:v>
                </c:pt>
                <c:pt idx="1938">
                  <c:v>193.80241394000001</c:v>
                </c:pt>
                <c:pt idx="1939">
                  <c:v>193.90231323</c:v>
                </c:pt>
                <c:pt idx="1940">
                  <c:v>194.00221252</c:v>
                </c:pt>
                <c:pt idx="1941">
                  <c:v>194.10211182</c:v>
                </c:pt>
                <c:pt idx="1942">
                  <c:v>194.20201111</c:v>
                </c:pt>
                <c:pt idx="1943">
                  <c:v>194.3019104</c:v>
                </c:pt>
                <c:pt idx="1944">
                  <c:v>194.40180968999999</c:v>
                </c:pt>
                <c:pt idx="1945">
                  <c:v>194.50260925000001</c:v>
                </c:pt>
                <c:pt idx="1946">
                  <c:v>194.60250854</c:v>
                </c:pt>
                <c:pt idx="1947">
                  <c:v>194.70240784000001</c:v>
                </c:pt>
                <c:pt idx="1948">
                  <c:v>194.80230713</c:v>
                </c:pt>
                <c:pt idx="1949">
                  <c:v>194.90220642</c:v>
                </c:pt>
                <c:pt idx="1950">
                  <c:v>195.00210571</c:v>
                </c:pt>
                <c:pt idx="1951">
                  <c:v>195.10200499999999</c:v>
                </c:pt>
                <c:pt idx="1952">
                  <c:v>195.2019043</c:v>
                </c:pt>
                <c:pt idx="1953">
                  <c:v>195.30270386000001</c:v>
                </c:pt>
                <c:pt idx="1954">
                  <c:v>195.40260315</c:v>
                </c:pt>
                <c:pt idx="1955">
                  <c:v>195.50250244</c:v>
                </c:pt>
                <c:pt idx="1956">
                  <c:v>195.60241698999999</c:v>
                </c:pt>
                <c:pt idx="1957">
                  <c:v>195.70231627999999</c:v>
                </c:pt>
                <c:pt idx="1958">
                  <c:v>195.80221558</c:v>
                </c:pt>
                <c:pt idx="1959">
                  <c:v>195.90211486999999</c:v>
                </c:pt>
                <c:pt idx="1960">
                  <c:v>196.00201415999999</c:v>
                </c:pt>
                <c:pt idx="1961">
                  <c:v>196.10191345000001</c:v>
                </c:pt>
                <c:pt idx="1962">
                  <c:v>196.20271301</c:v>
                </c:pt>
                <c:pt idx="1963">
                  <c:v>196.30261229999999</c:v>
                </c:pt>
                <c:pt idx="1964">
                  <c:v>196.4025116</c:v>
                </c:pt>
                <c:pt idx="1965">
                  <c:v>196.50241088999999</c:v>
                </c:pt>
                <c:pt idx="1966">
                  <c:v>196.60231017999999</c:v>
                </c:pt>
                <c:pt idx="1967">
                  <c:v>196.70220947000001</c:v>
                </c:pt>
                <c:pt idx="1968">
                  <c:v>196.80210876000001</c:v>
                </c:pt>
                <c:pt idx="1969">
                  <c:v>196.90200806000001</c:v>
                </c:pt>
                <c:pt idx="1970">
                  <c:v>197.00280762</c:v>
                </c:pt>
                <c:pt idx="1971">
                  <c:v>197.10270690999999</c:v>
                </c:pt>
                <c:pt idx="1972">
                  <c:v>197.20260619999999</c:v>
                </c:pt>
                <c:pt idx="1973">
                  <c:v>197.30250548999999</c:v>
                </c:pt>
                <c:pt idx="1974">
                  <c:v>197.40240478999999</c:v>
                </c:pt>
                <c:pt idx="1975">
                  <c:v>197.50230407999999</c:v>
                </c:pt>
                <c:pt idx="1976">
                  <c:v>197.60220337000001</c:v>
                </c:pt>
                <c:pt idx="1977">
                  <c:v>197.70210266000001</c:v>
                </c:pt>
                <c:pt idx="1978">
                  <c:v>197.80201721</c:v>
                </c:pt>
                <c:pt idx="1979">
                  <c:v>197.90281676999999</c:v>
                </c:pt>
                <c:pt idx="1980">
                  <c:v>198.00271606000001</c:v>
                </c:pt>
                <c:pt idx="1981">
                  <c:v>198.10261535999999</c:v>
                </c:pt>
                <c:pt idx="1982">
                  <c:v>198.20251465000001</c:v>
                </c:pt>
                <c:pt idx="1983">
                  <c:v>198.30241394000001</c:v>
                </c:pt>
                <c:pt idx="1984">
                  <c:v>198.40231323</c:v>
                </c:pt>
                <c:pt idx="1985">
                  <c:v>198.50221252</c:v>
                </c:pt>
                <c:pt idx="1986">
                  <c:v>198.60211182</c:v>
                </c:pt>
                <c:pt idx="1987">
                  <c:v>198.70291137999999</c:v>
                </c:pt>
                <c:pt idx="1988">
                  <c:v>198.80281067000001</c:v>
                </c:pt>
                <c:pt idx="1989">
                  <c:v>198.90270996000001</c:v>
                </c:pt>
                <c:pt idx="1990">
                  <c:v>199.00260925000001</c:v>
                </c:pt>
                <c:pt idx="1991">
                  <c:v>199.10250854</c:v>
                </c:pt>
                <c:pt idx="1992">
                  <c:v>199.20240784000001</c:v>
                </c:pt>
                <c:pt idx="1993">
                  <c:v>199.30230713</c:v>
                </c:pt>
                <c:pt idx="1994">
                  <c:v>199.40220642</c:v>
                </c:pt>
                <c:pt idx="1995">
                  <c:v>199.50210571</c:v>
                </c:pt>
                <c:pt idx="1996">
                  <c:v>199.60290527000001</c:v>
                </c:pt>
                <c:pt idx="1997">
                  <c:v>199.70280457000001</c:v>
                </c:pt>
                <c:pt idx="1998">
                  <c:v>199.80270386000001</c:v>
                </c:pt>
                <c:pt idx="1999">
                  <c:v>199.90260315</c:v>
                </c:pt>
              </c:numCache>
            </c:numRef>
          </c:xVal>
          <c:yVal>
            <c:numRef>
              <c:f>[GS3.xlsx]ULFJ_Angle!$B$3:$B$2002</c:f>
              <c:numCache>
                <c:formatCode>0.00E+00</c:formatCode>
                <c:ptCount val="2000"/>
                <c:pt idx="0">
                  <c:v>0</c:v>
                </c:pt>
                <c:pt idx="1">
                  <c:v>-5.0121457548999996E-13</c:v>
                </c:pt>
                <c:pt idx="2">
                  <c:v>5.5952877748E-11</c:v>
                </c:pt>
                <c:pt idx="3">
                  <c:v>6.249710971E-9</c:v>
                </c:pt>
                <c:pt idx="4">
                  <c:v>2.3748556899000001E-8</c:v>
                </c:pt>
                <c:pt idx="5">
                  <c:v>3.6533904789999999E-8</c:v>
                </c:pt>
                <c:pt idx="6">
                  <c:v>2.6681171050000002E-8</c:v>
                </c:pt>
                <c:pt idx="7">
                  <c:v>-1.7492544301999999E-8</c:v>
                </c:pt>
                <c:pt idx="8">
                  <c:v>-9.6836998863999998E-8</c:v>
                </c:pt>
                <c:pt idx="9">
                  <c:v>-2.3708447827E-7</c:v>
                </c:pt>
                <c:pt idx="10">
                  <c:v>-4.5077337063000003E-7</c:v>
                </c:pt>
                <c:pt idx="11">
                  <c:v>-7.5401067078999995E-7</c:v>
                </c:pt>
                <c:pt idx="12">
                  <c:v>-1.1643933249E-6</c:v>
                </c:pt>
                <c:pt idx="13">
                  <c:v>-1.6841615888999999E-6</c:v>
                </c:pt>
                <c:pt idx="14">
                  <c:v>-2.3637967388000001E-6</c:v>
                </c:pt>
                <c:pt idx="15">
                  <c:v>-3.3038033961999998E-6</c:v>
                </c:pt>
                <c:pt idx="16">
                  <c:v>-4.5407382458999997E-6</c:v>
                </c:pt>
                <c:pt idx="17">
                  <c:v>-6.0680699789000002E-6</c:v>
                </c:pt>
                <c:pt idx="18">
                  <c:v>-7.9286010077000005E-6</c:v>
                </c:pt>
                <c:pt idx="19">
                  <c:v>-1.0093967830000001E-5</c:v>
                </c:pt>
                <c:pt idx="20">
                  <c:v>-1.2592247913E-5</c:v>
                </c:pt>
                <c:pt idx="21">
                  <c:v>-1.5444642486E-5</c:v>
                </c:pt>
                <c:pt idx="22">
                  <c:v>-1.8711314624E-5</c:v>
                </c:pt>
                <c:pt idx="23">
                  <c:v>-2.2400288798999999E-5</c:v>
                </c:pt>
                <c:pt idx="24">
                  <c:v>-2.6474890546999998E-5</c:v>
                </c:pt>
                <c:pt idx="25">
                  <c:v>-3.0944291211000003E-5</c:v>
                </c:pt>
                <c:pt idx="26">
                  <c:v>-3.5849170671999999E-5</c:v>
                </c:pt>
                <c:pt idx="27">
                  <c:v>-4.1286941268000003E-5</c:v>
                </c:pt>
                <c:pt idx="28">
                  <c:v>-4.7414028812999997E-5</c:v>
                </c:pt>
                <c:pt idx="29">
                  <c:v>-5.4287163948000003E-5</c:v>
                </c:pt>
                <c:pt idx="30">
                  <c:v>-6.2096012697999996E-5</c:v>
                </c:pt>
                <c:pt idx="31">
                  <c:v>-7.0931673690000001E-5</c:v>
                </c:pt>
                <c:pt idx="32">
                  <c:v>-8.0913327110000005E-5</c:v>
                </c:pt>
                <c:pt idx="33">
                  <c:v>-9.2018068243999995E-5</c:v>
                </c:pt>
                <c:pt idx="34">
                  <c:v>-1.0416567238E-4</c:v>
                </c:pt>
                <c:pt idx="35">
                  <c:v>-1.171154654E-4</c:v>
                </c:pt>
                <c:pt idx="36">
                  <c:v>-1.3065546227E-4</c:v>
                </c:pt>
                <c:pt idx="37">
                  <c:v>-1.4463093248000001E-4</c:v>
                </c:pt>
                <c:pt idx="38">
                  <c:v>-1.586235885E-4</c:v>
                </c:pt>
                <c:pt idx="39">
                  <c:v>-1.7256467254000001E-4</c:v>
                </c:pt>
                <c:pt idx="40">
                  <c:v>-1.8639116024000001E-4</c:v>
                </c:pt>
                <c:pt idx="41">
                  <c:v>-1.9997126947000001E-4</c:v>
                </c:pt>
                <c:pt idx="42">
                  <c:v>-2.132190275E-4</c:v>
                </c:pt>
                <c:pt idx="43">
                  <c:v>-2.2596828056999999E-4</c:v>
                </c:pt>
                <c:pt idx="44">
                  <c:v>-2.3799554037000001E-4</c:v>
                </c:pt>
                <c:pt idx="45">
                  <c:v>-2.4892267538000003E-4</c:v>
                </c:pt>
                <c:pt idx="46">
                  <c:v>-2.5849175290000001E-4</c:v>
                </c:pt>
                <c:pt idx="47">
                  <c:v>-2.6637050905E-4</c:v>
                </c:pt>
                <c:pt idx="48">
                  <c:v>-2.7242137002999998E-4</c:v>
                </c:pt>
                <c:pt idx="49">
                  <c:v>-2.7663866057999999E-4</c:v>
                </c:pt>
                <c:pt idx="50">
                  <c:v>-2.7894211234999998E-4</c:v>
                </c:pt>
                <c:pt idx="51">
                  <c:v>-2.7937762206000001E-4</c:v>
                </c:pt>
                <c:pt idx="52">
                  <c:v>-2.7800814132000003E-4</c:v>
                </c:pt>
                <c:pt idx="53">
                  <c:v>-2.7480509016E-4</c:v>
                </c:pt>
                <c:pt idx="54">
                  <c:v>-2.6977984816999999E-4</c:v>
                </c:pt>
                <c:pt idx="55">
                  <c:v>-2.6284652995000002E-4</c:v>
                </c:pt>
                <c:pt idx="56">
                  <c:v>-2.5390775409000002E-4</c:v>
                </c:pt>
                <c:pt idx="57">
                  <c:v>-2.4296918127000001E-4</c:v>
                </c:pt>
                <c:pt idx="58">
                  <c:v>-2.2981311486E-4</c:v>
                </c:pt>
                <c:pt idx="59">
                  <c:v>-2.1437076794E-4</c:v>
                </c:pt>
                <c:pt idx="60">
                  <c:v>-1.9668796448999999E-4</c:v>
                </c:pt>
                <c:pt idx="61">
                  <c:v>-1.7691375978999999E-4</c:v>
                </c:pt>
                <c:pt idx="62">
                  <c:v>-1.5504806652000001E-4</c:v>
                </c:pt>
                <c:pt idx="63">
                  <c:v>-1.3089610728999999E-4</c:v>
                </c:pt>
                <c:pt idx="64">
                  <c:v>-1.0389636009E-4</c:v>
                </c:pt>
                <c:pt idx="65">
                  <c:v>-7.3848241300000003E-5</c:v>
                </c:pt>
                <c:pt idx="66">
                  <c:v>-4.0201106457999998E-5</c:v>
                </c:pt>
                <c:pt idx="67">
                  <c:v>-2.3898683138999999E-6</c:v>
                </c:pt>
                <c:pt idx="68">
                  <c:v>3.9767346606999999E-5</c:v>
                </c:pt>
                <c:pt idx="69">
                  <c:v>8.6299529357000002E-5</c:v>
                </c:pt>
                <c:pt idx="70">
                  <c:v>1.3719912385999999E-4</c:v>
                </c:pt>
                <c:pt idx="71">
                  <c:v>1.9224722928000001E-4</c:v>
                </c:pt>
                <c:pt idx="72">
                  <c:v>2.5130633730000002E-4</c:v>
                </c:pt>
                <c:pt idx="73">
                  <c:v>3.1494369614000001E-4</c:v>
                </c:pt>
                <c:pt idx="74">
                  <c:v>3.8210506318000001E-4</c:v>
                </c:pt>
                <c:pt idx="75">
                  <c:v>4.5343779492999997E-4</c:v>
                </c:pt>
                <c:pt idx="76">
                  <c:v>5.2934885024999998E-4</c:v>
                </c:pt>
                <c:pt idx="77">
                  <c:v>6.0955743538E-4</c:v>
                </c:pt>
                <c:pt idx="78">
                  <c:v>6.9441867527E-4</c:v>
                </c:pt>
                <c:pt idx="79">
                  <c:v>7.8369211405999995E-4</c:v>
                </c:pt>
                <c:pt idx="80">
                  <c:v>8.7714841356999998E-4</c:v>
                </c:pt>
                <c:pt idx="81">
                  <c:v>9.7484490834E-4</c:v>
                </c:pt>
                <c:pt idx="82">
                  <c:v>1.0776983108000001E-3</c:v>
                </c:pt>
                <c:pt idx="83">
                  <c:v>1.1842190288E-3</c:v>
                </c:pt>
                <c:pt idx="84">
                  <c:v>1.2954956618999999E-3</c:v>
                </c:pt>
                <c:pt idx="85">
                  <c:v>1.4121012064E-3</c:v>
                </c:pt>
                <c:pt idx="86">
                  <c:v>1.5341502149000001E-3</c:v>
                </c:pt>
                <c:pt idx="87">
                  <c:v>1.6621584073000001E-3</c:v>
                </c:pt>
                <c:pt idx="88">
                  <c:v>1.7960111144999999E-3</c:v>
                </c:pt>
                <c:pt idx="89">
                  <c:v>1.9357084529E-3</c:v>
                </c:pt>
                <c:pt idx="90">
                  <c:v>2.0812505390000002E-3</c:v>
                </c:pt>
                <c:pt idx="91">
                  <c:v>2.2339550778000001E-3</c:v>
                </c:pt>
                <c:pt idx="92">
                  <c:v>2.3911863100000001E-3</c:v>
                </c:pt>
                <c:pt idx="93">
                  <c:v>2.5543766095999999E-3</c:v>
                </c:pt>
                <c:pt idx="94">
                  <c:v>2.7239273768000002E-3</c:v>
                </c:pt>
                <c:pt idx="95">
                  <c:v>2.899895655E-3</c:v>
                </c:pt>
                <c:pt idx="96">
                  <c:v>3.0825680587000001E-3</c:v>
                </c:pt>
                <c:pt idx="97">
                  <c:v>3.2720018644E-3</c:v>
                </c:pt>
                <c:pt idx="98">
                  <c:v>3.4680822864E-3</c:v>
                </c:pt>
                <c:pt idx="99">
                  <c:v>3.6724142264999999E-3</c:v>
                </c:pt>
                <c:pt idx="100">
                  <c:v>3.8812155835E-3</c:v>
                </c:pt>
                <c:pt idx="101">
                  <c:v>4.0956893936000003E-3</c:v>
                </c:pt>
                <c:pt idx="102">
                  <c:v>4.3156640604000004E-3</c:v>
                </c:pt>
                <c:pt idx="103">
                  <c:v>4.5405090787000004E-3</c:v>
                </c:pt>
                <c:pt idx="104">
                  <c:v>4.7700530849E-3</c:v>
                </c:pt>
                <c:pt idx="105">
                  <c:v>5.0041805952999998E-3</c:v>
                </c:pt>
                <c:pt idx="106">
                  <c:v>5.2430075592999996E-3</c:v>
                </c:pt>
                <c:pt idx="107">
                  <c:v>5.4864748380999999E-3</c:v>
                </c:pt>
                <c:pt idx="108">
                  <c:v>5.7368758134999998E-3</c:v>
                </c:pt>
                <c:pt idx="109">
                  <c:v>5.9895687736999997E-3</c:v>
                </c:pt>
                <c:pt idx="110">
                  <c:v>6.2474189326000001E-3</c:v>
                </c:pt>
                <c:pt idx="111">
                  <c:v>6.5104258247000004E-3</c:v>
                </c:pt>
                <c:pt idx="112">
                  <c:v>6.7780171521E-3</c:v>
                </c:pt>
                <c:pt idx="113">
                  <c:v>7.0501915178999997E-3</c:v>
                </c:pt>
                <c:pt idx="114">
                  <c:v>7.3269503191000004E-3</c:v>
                </c:pt>
                <c:pt idx="115">
                  <c:v>7.6088667847E-3</c:v>
                </c:pt>
                <c:pt idx="116">
                  <c:v>7.8953672199999995E-3</c:v>
                </c:pt>
                <c:pt idx="117">
                  <c:v>8.1904614343999999E-3</c:v>
                </c:pt>
                <c:pt idx="118">
                  <c:v>8.4872758016000006E-3</c:v>
                </c:pt>
                <c:pt idx="119">
                  <c:v>8.7892469018999997E-3</c:v>
                </c:pt>
                <c:pt idx="120">
                  <c:v>9.0952292085000001E-3</c:v>
                </c:pt>
                <c:pt idx="121">
                  <c:v>9.4052217900999994E-3</c:v>
                </c:pt>
                <c:pt idx="122">
                  <c:v>9.7186528145999998E-3</c:v>
                </c:pt>
                <c:pt idx="123">
                  <c:v>1.0036094113999999E-2</c:v>
                </c:pt>
                <c:pt idx="124">
                  <c:v>1.0355829261E-2</c:v>
                </c:pt>
                <c:pt idx="125">
                  <c:v>1.0678428225E-2</c:v>
                </c:pt>
                <c:pt idx="126">
                  <c:v>1.1006183922E-2</c:v>
                </c:pt>
                <c:pt idx="127">
                  <c:v>1.1332794093E-2</c:v>
                </c:pt>
                <c:pt idx="128">
                  <c:v>1.1661696248E-2</c:v>
                </c:pt>
                <c:pt idx="129">
                  <c:v>1.1992316693000001E-2</c:v>
                </c:pt>
                <c:pt idx="130">
                  <c:v>1.2324083596000001E-2</c:v>
                </c:pt>
                <c:pt idx="131">
                  <c:v>1.2658716178999999E-2</c:v>
                </c:pt>
                <c:pt idx="132">
                  <c:v>1.2996213511000001E-2</c:v>
                </c:pt>
                <c:pt idx="133">
                  <c:v>1.3336001895E-2</c:v>
                </c:pt>
                <c:pt idx="134">
                  <c:v>1.3680375181E-2</c:v>
                </c:pt>
                <c:pt idx="135">
                  <c:v>1.4031624421E-2</c:v>
                </c:pt>
                <c:pt idx="136">
                  <c:v>1.4385164715000001E-2</c:v>
                </c:pt>
                <c:pt idx="137">
                  <c:v>1.4744436368E-2</c:v>
                </c:pt>
                <c:pt idx="138">
                  <c:v>1.511000935E-2</c:v>
                </c:pt>
                <c:pt idx="139">
                  <c:v>1.5481313691E-2</c:v>
                </c:pt>
                <c:pt idx="140">
                  <c:v>1.5858920291E-2</c:v>
                </c:pt>
                <c:pt idx="141">
                  <c:v>1.6242256388E-2</c:v>
                </c:pt>
                <c:pt idx="142">
                  <c:v>1.6630750149E-2</c:v>
                </c:pt>
                <c:pt idx="143">
                  <c:v>1.7024403438000001E-2</c:v>
                </c:pt>
                <c:pt idx="144">
                  <c:v>1.7426077275999999E-2</c:v>
                </c:pt>
                <c:pt idx="145">
                  <c:v>1.7827747389999999E-2</c:v>
                </c:pt>
                <c:pt idx="146">
                  <c:v>1.8232859670999999E-2</c:v>
                </c:pt>
                <c:pt idx="147">
                  <c:v>1.8640261142999999E-2</c:v>
                </c:pt>
                <c:pt idx="148">
                  <c:v>1.9049959256999999E-2</c:v>
                </c:pt>
                <c:pt idx="149">
                  <c:v>1.9462518394000001E-2</c:v>
                </c:pt>
                <c:pt idx="150">
                  <c:v>1.9876796751999999E-2</c:v>
                </c:pt>
                <c:pt idx="151">
                  <c:v>2.0291076973000002E-2</c:v>
                </c:pt>
                <c:pt idx="152">
                  <c:v>2.0704781637E-2</c:v>
                </c:pt>
                <c:pt idx="153">
                  <c:v>2.1121352911000001E-2</c:v>
                </c:pt>
                <c:pt idx="154">
                  <c:v>2.1531620994000002E-2</c:v>
                </c:pt>
                <c:pt idx="155">
                  <c:v>2.1941889076999999E-2</c:v>
                </c:pt>
                <c:pt idx="156">
                  <c:v>2.2351583466E-2</c:v>
                </c:pt>
                <c:pt idx="157">
                  <c:v>2.2761279717E-2</c:v>
                </c:pt>
                <c:pt idx="158">
                  <c:v>2.3172119631999999E-2</c:v>
                </c:pt>
                <c:pt idx="159">
                  <c:v>2.3585252463999999E-2</c:v>
                </c:pt>
                <c:pt idx="160">
                  <c:v>2.3999532685000002E-2</c:v>
                </c:pt>
                <c:pt idx="161">
                  <c:v>2.4416102096000002E-2</c:v>
                </c:pt>
                <c:pt idx="162">
                  <c:v>2.4837831035000001E-2</c:v>
                </c:pt>
                <c:pt idx="163">
                  <c:v>2.5255547836000002E-2</c:v>
                </c:pt>
                <c:pt idx="164">
                  <c:v>2.5673836469999999E-2</c:v>
                </c:pt>
                <c:pt idx="165">
                  <c:v>2.6091555132999999E-2</c:v>
                </c:pt>
                <c:pt idx="166">
                  <c:v>2.6507552713E-2</c:v>
                </c:pt>
                <c:pt idx="167">
                  <c:v>2.6920113712999998E-2</c:v>
                </c:pt>
                <c:pt idx="168">
                  <c:v>2.7328662574E-2</c:v>
                </c:pt>
                <c:pt idx="169">
                  <c:v>2.7733772992999998E-2</c:v>
                </c:pt>
                <c:pt idx="170">
                  <c:v>2.8135444969000001E-2</c:v>
                </c:pt>
                <c:pt idx="171">
                  <c:v>2.8537116945E-2</c:v>
                </c:pt>
                <c:pt idx="172">
                  <c:v>2.8931343928000001E-2</c:v>
                </c:pt>
                <c:pt idx="173">
                  <c:v>2.9320983216000001E-2</c:v>
                </c:pt>
                <c:pt idx="174">
                  <c:v>2.9704893008E-2</c:v>
                </c:pt>
                <c:pt idx="175">
                  <c:v>3.0082497746000001E-2</c:v>
                </c:pt>
                <c:pt idx="176">
                  <c:v>3.0452657490999999E-2</c:v>
                </c:pt>
                <c:pt idx="177">
                  <c:v>3.0815940350000001E-2</c:v>
                </c:pt>
                <c:pt idx="178">
                  <c:v>3.1171200797E-2</c:v>
                </c:pt>
                <c:pt idx="179">
                  <c:v>3.1517863274000003E-2</c:v>
                </c:pt>
                <c:pt idx="180">
                  <c:v>3.1857080757999999E-2</c:v>
                </c:pt>
                <c:pt idx="181">
                  <c:v>3.2183118165000003E-2</c:v>
                </c:pt>
                <c:pt idx="182">
                  <c:v>3.2496549189000003E-2</c:v>
                </c:pt>
                <c:pt idx="183">
                  <c:v>3.2796226441999997E-2</c:v>
                </c:pt>
                <c:pt idx="184">
                  <c:v>3.3079862595000002E-2</c:v>
                </c:pt>
                <c:pt idx="185">
                  <c:v>3.3345736563000002E-2</c:v>
                </c:pt>
                <c:pt idx="186">
                  <c:v>3.3593270927999998E-2</c:v>
                </c:pt>
                <c:pt idx="187">
                  <c:v>3.3821325749E-2</c:v>
                </c:pt>
                <c:pt idx="188">
                  <c:v>3.4028176218E-2</c:v>
                </c:pt>
                <c:pt idx="189">
                  <c:v>3.4216120838999997E-2</c:v>
                </c:pt>
                <c:pt idx="190">
                  <c:v>3.4380570053999998E-2</c:v>
                </c:pt>
                <c:pt idx="191">
                  <c:v>3.4520383924000003E-2</c:v>
                </c:pt>
                <c:pt idx="192">
                  <c:v>3.4634985030000003E-2</c:v>
                </c:pt>
                <c:pt idx="193">
                  <c:v>3.4724373369999999E-2</c:v>
                </c:pt>
                <c:pt idx="194">
                  <c:v>3.4787975252000003E-2</c:v>
                </c:pt>
                <c:pt idx="195">
                  <c:v>3.4830376506000002E-2</c:v>
                </c:pt>
                <c:pt idx="196">
                  <c:v>3.4851580857999997E-2</c:v>
                </c:pt>
                <c:pt idx="197">
                  <c:v>3.4854445605999998E-2</c:v>
                </c:pt>
                <c:pt idx="198">
                  <c:v>3.4840691835E-2</c:v>
                </c:pt>
                <c:pt idx="199">
                  <c:v>3.4810323268000001E-2</c:v>
                </c:pt>
                <c:pt idx="200">
                  <c:v>3.4763336181999997E-2</c:v>
                </c:pt>
                <c:pt idx="201">
                  <c:v>3.4696295857000001E-2</c:v>
                </c:pt>
                <c:pt idx="202">
                  <c:v>3.4605186433E-2</c:v>
                </c:pt>
                <c:pt idx="203">
                  <c:v>3.4490589051999997E-2</c:v>
                </c:pt>
                <c:pt idx="204">
                  <c:v>3.4352496266000003E-2</c:v>
                </c:pt>
                <c:pt idx="205">
                  <c:v>3.4193776548000002E-2</c:v>
                </c:pt>
                <c:pt idx="206">
                  <c:v>3.4016143531E-2</c:v>
                </c:pt>
                <c:pt idx="207">
                  <c:v>3.3819034695999999E-2</c:v>
                </c:pt>
                <c:pt idx="208">
                  <c:v>3.3607594668999999E-2</c:v>
                </c:pt>
                <c:pt idx="209">
                  <c:v>3.3381260931000002E-2</c:v>
                </c:pt>
                <c:pt idx="210">
                  <c:v>3.3142317086000003E-2</c:v>
                </c:pt>
                <c:pt idx="211">
                  <c:v>3.2890774310000002E-2</c:v>
                </c:pt>
                <c:pt idx="212">
                  <c:v>3.2628338783999997E-2</c:v>
                </c:pt>
                <c:pt idx="213">
                  <c:v>3.2354444264999997E-2</c:v>
                </c:pt>
                <c:pt idx="214">
                  <c:v>3.2070238143000002E-2</c:v>
                </c:pt>
                <c:pt idx="215">
                  <c:v>3.1775712966999999E-2</c:v>
                </c:pt>
                <c:pt idx="216">
                  <c:v>3.1470306218000003E-2</c:v>
                </c:pt>
                <c:pt idx="217">
                  <c:v>3.1163178384000002E-2</c:v>
                </c:pt>
                <c:pt idx="218">
                  <c:v>3.0854903162E-2</c:v>
                </c:pt>
                <c:pt idx="219">
                  <c:v>3.0544336884999999E-2</c:v>
                </c:pt>
                <c:pt idx="220">
                  <c:v>3.0231479554999999E-2</c:v>
                </c:pt>
                <c:pt idx="221">
                  <c:v>2.9914040118000002E-2</c:v>
                </c:pt>
                <c:pt idx="222">
                  <c:v>2.9590865596999999E-2</c:v>
                </c:pt>
                <c:pt idx="223">
                  <c:v>2.9260817915000001E-2</c:v>
                </c:pt>
                <c:pt idx="224">
                  <c:v>2.8923891484999999E-2</c:v>
                </c:pt>
                <c:pt idx="225">
                  <c:v>2.8578374534999999E-2</c:v>
                </c:pt>
                <c:pt idx="226">
                  <c:v>2.8232282027999999E-2</c:v>
                </c:pt>
                <c:pt idx="227">
                  <c:v>2.7886191383000001E-2</c:v>
                </c:pt>
                <c:pt idx="228">
                  <c:v>2.7546402067E-2</c:v>
                </c:pt>
                <c:pt idx="229">
                  <c:v>2.7216354384999999E-2</c:v>
                </c:pt>
                <c:pt idx="230">
                  <c:v>2.6896620169000001E-2</c:v>
                </c:pt>
                <c:pt idx="231">
                  <c:v>2.6583760977E-2</c:v>
                </c:pt>
                <c:pt idx="232">
                  <c:v>2.6277206838E-2</c:v>
                </c:pt>
                <c:pt idx="233">
                  <c:v>2.5978101417E-2</c:v>
                </c:pt>
                <c:pt idx="234">
                  <c:v>2.5685871020000001E-2</c:v>
                </c:pt>
                <c:pt idx="235">
                  <c:v>2.5409111753000001E-2</c:v>
                </c:pt>
                <c:pt idx="236">
                  <c:v>2.5148969144E-2</c:v>
                </c:pt>
                <c:pt idx="237">
                  <c:v>2.4909455329000001E-2</c:v>
                </c:pt>
                <c:pt idx="238">
                  <c:v>2.4692287669000001E-2</c:v>
                </c:pt>
                <c:pt idx="239">
                  <c:v>2.4496322498E-2</c:v>
                </c:pt>
                <c:pt idx="240">
                  <c:v>2.4318119510999998E-2</c:v>
                </c:pt>
                <c:pt idx="241">
                  <c:v>2.4153670296000001E-2</c:v>
                </c:pt>
                <c:pt idx="242">
                  <c:v>2.3998387158000001E-2</c:v>
                </c:pt>
                <c:pt idx="243">
                  <c:v>2.3850550875000001E-2</c:v>
                </c:pt>
                <c:pt idx="244">
                  <c:v>2.3712459952000001E-2</c:v>
                </c:pt>
                <c:pt idx="245">
                  <c:v>2.3582387715999999E-2</c:v>
                </c:pt>
                <c:pt idx="246">
                  <c:v>2.3460339755E-2</c:v>
                </c:pt>
                <c:pt idx="247">
                  <c:v>2.3344593122999999E-2</c:v>
                </c:pt>
                <c:pt idx="248">
                  <c:v>2.3240305483E-2</c:v>
                </c:pt>
                <c:pt idx="249">
                  <c:v>2.3149199783999999E-2</c:v>
                </c:pt>
                <c:pt idx="250">
                  <c:v>2.3070698604E-2</c:v>
                </c:pt>
                <c:pt idx="251">
                  <c:v>2.3007094860000001E-2</c:v>
                </c:pt>
                <c:pt idx="252">
                  <c:v>2.2958390414999998E-2</c:v>
                </c:pt>
                <c:pt idx="253">
                  <c:v>2.2921718657E-2</c:v>
                </c:pt>
                <c:pt idx="254">
                  <c:v>2.2897079587000001E-2</c:v>
                </c:pt>
                <c:pt idx="255">
                  <c:v>2.2880462930000001E-2</c:v>
                </c:pt>
                <c:pt idx="256">
                  <c:v>2.2871294989999999E-2</c:v>
                </c:pt>
                <c:pt idx="257">
                  <c:v>2.2870721295E-2</c:v>
                </c:pt>
                <c:pt idx="258">
                  <c:v>2.2878743707999999E-2</c:v>
                </c:pt>
                <c:pt idx="259">
                  <c:v>2.2897079587000001E-2</c:v>
                </c:pt>
                <c:pt idx="260">
                  <c:v>2.2929167375E-2</c:v>
                </c:pt>
                <c:pt idx="261">
                  <c:v>2.2976154461999999E-2</c:v>
                </c:pt>
                <c:pt idx="262">
                  <c:v>2.3038037120999999E-2</c:v>
                </c:pt>
                <c:pt idx="263">
                  <c:v>2.3119403048999999E-2</c:v>
                </c:pt>
                <c:pt idx="264">
                  <c:v>2.321337536E-2</c:v>
                </c:pt>
                <c:pt idx="265">
                  <c:v>2.3318234831000002E-2</c:v>
                </c:pt>
                <c:pt idx="266">
                  <c:v>2.3428250104000001E-2</c:v>
                </c:pt>
                <c:pt idx="267">
                  <c:v>2.3538840934999999E-2</c:v>
                </c:pt>
                <c:pt idx="268">
                  <c:v>2.3646563291999999E-2</c:v>
                </c:pt>
                <c:pt idx="269">
                  <c:v>2.3757725954000001E-2</c:v>
                </c:pt>
                <c:pt idx="270">
                  <c:v>2.3872898892000002E-2</c:v>
                </c:pt>
                <c:pt idx="271">
                  <c:v>2.3994946852000001E-2</c:v>
                </c:pt>
                <c:pt idx="272">
                  <c:v>2.4126164615000001E-2</c:v>
                </c:pt>
                <c:pt idx="273">
                  <c:v>2.4268843234000002E-2</c:v>
                </c:pt>
                <c:pt idx="274">
                  <c:v>2.4425271899000001E-2</c:v>
                </c:pt>
                <c:pt idx="275">
                  <c:v>2.4592585861999999E-2</c:v>
                </c:pt>
                <c:pt idx="276">
                  <c:v>2.4772509932999998E-2</c:v>
                </c:pt>
                <c:pt idx="277">
                  <c:v>2.4962743744E-2</c:v>
                </c:pt>
                <c:pt idx="278">
                  <c:v>2.5164440273999999E-2</c:v>
                </c:pt>
                <c:pt idx="279">
                  <c:v>2.5381034239999999E-2</c:v>
                </c:pt>
                <c:pt idx="280">
                  <c:v>2.5605078787E-2</c:v>
                </c:pt>
                <c:pt idx="281">
                  <c:v>2.5831412524000001E-2</c:v>
                </c:pt>
                <c:pt idx="282">
                  <c:v>2.6057748124E-2</c:v>
                </c:pt>
                <c:pt idx="283">
                  <c:v>2.6282936335E-2</c:v>
                </c:pt>
                <c:pt idx="284">
                  <c:v>2.6511564851000001E-2</c:v>
                </c:pt>
                <c:pt idx="285">
                  <c:v>2.6750504971E-2</c:v>
                </c:pt>
                <c:pt idx="286">
                  <c:v>2.7002051472999999E-2</c:v>
                </c:pt>
                <c:pt idx="287">
                  <c:v>2.7268497273E-2</c:v>
                </c:pt>
                <c:pt idx="288">
                  <c:v>2.7549266815000001E-2</c:v>
                </c:pt>
                <c:pt idx="289">
                  <c:v>2.7839204296000002E-2</c:v>
                </c:pt>
                <c:pt idx="290">
                  <c:v>2.8137739748000001E-2</c:v>
                </c:pt>
                <c:pt idx="291">
                  <c:v>2.8442000969999999E-2</c:v>
                </c:pt>
                <c:pt idx="292">
                  <c:v>2.8749702498000001E-2</c:v>
                </c:pt>
                <c:pt idx="293">
                  <c:v>2.9060266912000001E-2</c:v>
                </c:pt>
                <c:pt idx="294">
                  <c:v>2.9378857463999999E-2</c:v>
                </c:pt>
                <c:pt idx="295">
                  <c:v>2.9710622504E-2</c:v>
                </c:pt>
                <c:pt idx="296">
                  <c:v>3.0059577896999999E-2</c:v>
                </c:pt>
                <c:pt idx="297">
                  <c:v>3.0432602390999999E-2</c:v>
                </c:pt>
                <c:pt idx="298">
                  <c:v>3.0829118565000001E-2</c:v>
                </c:pt>
                <c:pt idx="299">
                  <c:v>3.1256578862999998E-2</c:v>
                </c:pt>
                <c:pt idx="300">
                  <c:v>3.1716119498000003E-2</c:v>
                </c:pt>
                <c:pt idx="301">
                  <c:v>3.2210048287999997E-2</c:v>
                </c:pt>
                <c:pt idx="302">
                  <c:v>3.2732050866E-2</c:v>
                </c:pt>
                <c:pt idx="303">
                  <c:v>3.3274684100999999E-2</c:v>
                </c:pt>
                <c:pt idx="304">
                  <c:v>3.3830493688999999E-2</c:v>
                </c:pt>
                <c:pt idx="305">
                  <c:v>3.4394897521000001E-2</c:v>
                </c:pt>
                <c:pt idx="306">
                  <c:v>3.4977067261999999E-2</c:v>
                </c:pt>
                <c:pt idx="307">
                  <c:v>3.5573557019000002E-2</c:v>
                </c:pt>
                <c:pt idx="308">
                  <c:v>3.6196406931E-2</c:v>
                </c:pt>
                <c:pt idx="309">
                  <c:v>3.6849055439000002E-2</c:v>
                </c:pt>
                <c:pt idx="310">
                  <c:v>3.7528064101999999E-2</c:v>
                </c:pt>
                <c:pt idx="311">
                  <c:v>3.8229987025000002E-2</c:v>
                </c:pt>
                <c:pt idx="312">
                  <c:v>3.8951393217000002E-2</c:v>
                </c:pt>
                <c:pt idx="313">
                  <c:v>3.9693430065999999E-2</c:v>
                </c:pt>
                <c:pt idx="314">
                  <c:v>4.0454946457999998E-2</c:v>
                </c:pt>
                <c:pt idx="315">
                  <c:v>4.1240528226000002E-2</c:v>
                </c:pt>
                <c:pt idx="316">
                  <c:v>4.2041584849000002E-2</c:v>
                </c:pt>
                <c:pt idx="317">
                  <c:v>4.2868420482E-2</c:v>
                </c:pt>
                <c:pt idx="318">
                  <c:v>4.3729640542999999E-2</c:v>
                </c:pt>
                <c:pt idx="319">
                  <c:v>4.4626384973999997E-2</c:v>
                </c:pt>
                <c:pt idx="320">
                  <c:v>4.5562095939999998E-2</c:v>
                </c:pt>
                <c:pt idx="321">
                  <c:v>4.6539060771E-2</c:v>
                </c:pt>
                <c:pt idx="322">
                  <c:v>4.7561861575000003E-2</c:v>
                </c:pt>
                <c:pt idx="323">
                  <c:v>4.8626497387999998E-2</c:v>
                </c:pt>
                <c:pt idx="324">
                  <c:v>4.9733534454999999E-2</c:v>
                </c:pt>
                <c:pt idx="325">
                  <c:v>5.0857190043000003E-2</c:v>
                </c:pt>
                <c:pt idx="326">
                  <c:v>5.2002038807000002E-2</c:v>
                </c:pt>
                <c:pt idx="327">
                  <c:v>5.3170386702E-2</c:v>
                </c:pt>
                <c:pt idx="328">
                  <c:v>5.4366812110000003E-2</c:v>
                </c:pt>
                <c:pt idx="329">
                  <c:v>5.5592458694999999E-2</c:v>
                </c:pt>
                <c:pt idx="330">
                  <c:v>5.6850198656000002E-2</c:v>
                </c:pt>
                <c:pt idx="331">
                  <c:v>5.8142311871000003E-2</c:v>
                </c:pt>
                <c:pt idx="332">
                  <c:v>5.9471666813E-2</c:v>
                </c:pt>
                <c:pt idx="333">
                  <c:v>6.0846872628000002E-2</c:v>
                </c:pt>
                <c:pt idx="334">
                  <c:v>6.2239259481000002E-2</c:v>
                </c:pt>
                <c:pt idx="335">
                  <c:v>6.3654564321000001E-2</c:v>
                </c:pt>
                <c:pt idx="336">
                  <c:v>6.5087072551000005E-2</c:v>
                </c:pt>
                <c:pt idx="337">
                  <c:v>6.6542491317000005E-2</c:v>
                </c:pt>
                <c:pt idx="338">
                  <c:v>6.8009369075000006E-2</c:v>
                </c:pt>
                <c:pt idx="339">
                  <c:v>6.9487713276999999E-2</c:v>
                </c:pt>
                <c:pt idx="340">
                  <c:v>7.0977509021999993E-2</c:v>
                </c:pt>
                <c:pt idx="341">
                  <c:v>7.2484500706000002E-2</c:v>
                </c:pt>
                <c:pt idx="342">
                  <c:v>7.4025869369999997E-2</c:v>
                </c:pt>
                <c:pt idx="343">
                  <c:v>7.5572967529000001E-2</c:v>
                </c:pt>
                <c:pt idx="344">
                  <c:v>7.7142991125999996E-2</c:v>
                </c:pt>
                <c:pt idx="345">
                  <c:v>7.8730195761000002E-2</c:v>
                </c:pt>
                <c:pt idx="346">
                  <c:v>8.0334596336E-2</c:v>
                </c:pt>
                <c:pt idx="347">
                  <c:v>8.1944726408000004E-2</c:v>
                </c:pt>
                <c:pt idx="348">
                  <c:v>8.3566322922999994E-2</c:v>
                </c:pt>
                <c:pt idx="349">
                  <c:v>8.5199370979999994E-2</c:v>
                </c:pt>
                <c:pt idx="350">
                  <c:v>8.6855337024000001E-2</c:v>
                </c:pt>
                <c:pt idx="351">
                  <c:v>8.8534228504000001E-2</c:v>
                </c:pt>
                <c:pt idx="352">
                  <c:v>9.0224578976999995E-2</c:v>
                </c:pt>
                <c:pt idx="353">
                  <c:v>9.1937847434999997E-2</c:v>
                </c:pt>
                <c:pt idx="354">
                  <c:v>9.3679770827000006E-2</c:v>
                </c:pt>
                <c:pt idx="355">
                  <c:v>9.5456071197999995E-2</c:v>
                </c:pt>
                <c:pt idx="356">
                  <c:v>9.7249560058000006E-2</c:v>
                </c:pt>
                <c:pt idx="357">
                  <c:v>9.9060237408000004E-2</c:v>
                </c:pt>
                <c:pt idx="358">
                  <c:v>0.1008823812</c:v>
                </c:pt>
                <c:pt idx="359">
                  <c:v>0.10271024703999999</c:v>
                </c:pt>
                <c:pt idx="360">
                  <c:v>0.10457250476</c:v>
                </c:pt>
                <c:pt idx="361">
                  <c:v>0.10642328858</c:v>
                </c:pt>
                <c:pt idx="362">
                  <c:v>0.10829126835</c:v>
                </c:pt>
                <c:pt idx="363">
                  <c:v>0.11018216610000001</c:v>
                </c:pt>
                <c:pt idx="364">
                  <c:v>0.11210171878</c:v>
                </c:pt>
                <c:pt idx="365">
                  <c:v>0.114055641</c:v>
                </c:pt>
                <c:pt idx="366">
                  <c:v>0.11604396254</c:v>
                </c:pt>
                <c:pt idx="367">
                  <c:v>0.11804946512</c:v>
                </c:pt>
                <c:pt idx="368">
                  <c:v>0.12007787079</c:v>
                </c:pt>
                <c:pt idx="369">
                  <c:v>0.12214067578</c:v>
                </c:pt>
                <c:pt idx="370">
                  <c:v>0.12421493977</c:v>
                </c:pt>
                <c:pt idx="371">
                  <c:v>0.12631784379</c:v>
                </c:pt>
                <c:pt idx="372">
                  <c:v>0.12844368815000001</c:v>
                </c:pt>
                <c:pt idx="373">
                  <c:v>0.13059815763999999</c:v>
                </c:pt>
                <c:pt idx="374">
                  <c:v>0.13277556001999999</c:v>
                </c:pt>
                <c:pt idx="375">
                  <c:v>0.13498733937999999</c:v>
                </c:pt>
                <c:pt idx="376">
                  <c:v>0.13722203672</c:v>
                </c:pt>
                <c:pt idx="377">
                  <c:v>0.13947393</c:v>
                </c:pt>
                <c:pt idx="378">
                  <c:v>0.14174874127000001</c:v>
                </c:pt>
                <c:pt idx="379">
                  <c:v>0.14407512546000001</c:v>
                </c:pt>
                <c:pt idx="380">
                  <c:v>0.14641869067999999</c:v>
                </c:pt>
                <c:pt idx="381">
                  <c:v>0.14879663289</c:v>
                </c:pt>
                <c:pt idx="382">
                  <c:v>0.15122616290999999</c:v>
                </c:pt>
                <c:pt idx="383">
                  <c:v>0.15369579195999999</c:v>
                </c:pt>
                <c:pt idx="384">
                  <c:v>0.15622843802</c:v>
                </c:pt>
                <c:pt idx="385">
                  <c:v>0.15881267190000001</c:v>
                </c:pt>
                <c:pt idx="386">
                  <c:v>0.16144274175000001</c:v>
                </c:pt>
                <c:pt idx="387">
                  <c:v>0.16411292553000001</c:v>
                </c:pt>
                <c:pt idx="388">
                  <c:v>0.16685186327000001</c:v>
                </c:pt>
                <c:pt idx="389">
                  <c:v>0.16962519288</c:v>
                </c:pt>
                <c:pt idx="390">
                  <c:v>0.17246153951000001</c:v>
                </c:pt>
                <c:pt idx="391">
                  <c:v>0.17534945904999999</c:v>
                </c:pt>
                <c:pt idx="392">
                  <c:v>0.17828895151999999</c:v>
                </c:pt>
                <c:pt idx="393">
                  <c:v>0.181280002</c:v>
                </c:pt>
                <c:pt idx="394">
                  <c:v>0.18432264030000001</c:v>
                </c:pt>
                <c:pt idx="395">
                  <c:v>0.18742829560999999</c:v>
                </c:pt>
                <c:pt idx="396">
                  <c:v>0.19059699774</c:v>
                </c:pt>
                <c:pt idx="397">
                  <c:v>0.19384589791000001</c:v>
                </c:pt>
                <c:pt idx="398">
                  <c:v>0.19713491201</c:v>
                </c:pt>
                <c:pt idx="399">
                  <c:v>0.20050416887</c:v>
                </c:pt>
                <c:pt idx="400">
                  <c:v>0.20394788682000001</c:v>
                </c:pt>
                <c:pt idx="401">
                  <c:v>0.20747184753</c:v>
                </c:pt>
                <c:pt idx="402">
                  <c:v>0.21105308831</c:v>
                </c:pt>
                <c:pt idx="403">
                  <c:v>0.21469736099</c:v>
                </c:pt>
                <c:pt idx="404">
                  <c:v>0.21839894354</c:v>
                </c:pt>
                <c:pt idx="405">
                  <c:v>0.22215209900999999</c:v>
                </c:pt>
                <c:pt idx="406">
                  <c:v>0.22597973049</c:v>
                </c:pt>
                <c:pt idx="407">
                  <c:v>0.22980737686</c:v>
                </c:pt>
                <c:pt idx="408">
                  <c:v>0.23367512226000001</c:v>
                </c:pt>
                <c:pt idx="409">
                  <c:v>0.23758871852999999</c:v>
                </c:pt>
                <c:pt idx="410">
                  <c:v>0.24154242873000001</c:v>
                </c:pt>
                <c:pt idx="411">
                  <c:v>0.24553048611</c:v>
                </c:pt>
                <c:pt idx="412">
                  <c:v>0.24957014620000001</c:v>
                </c:pt>
                <c:pt idx="413">
                  <c:v>0.25368428230000001</c:v>
                </c:pt>
                <c:pt idx="414">
                  <c:v>0.25787863135</c:v>
                </c:pt>
                <c:pt idx="415">
                  <c:v>0.26219335197999999</c:v>
                </c:pt>
                <c:pt idx="416">
                  <c:v>0.26658824085999999</c:v>
                </c:pt>
                <c:pt idx="417">
                  <c:v>0.27110347151999997</c:v>
                </c:pt>
                <c:pt idx="418">
                  <c:v>0.27572187781000002</c:v>
                </c:pt>
                <c:pt idx="419">
                  <c:v>0.28044912219000001</c:v>
                </c:pt>
                <c:pt idx="420">
                  <c:v>0.28527951240999999</c:v>
                </c:pt>
                <c:pt idx="421">
                  <c:v>0.29021301865999999</c:v>
                </c:pt>
                <c:pt idx="422">
                  <c:v>0.29523822664999999</c:v>
                </c:pt>
                <c:pt idx="423">
                  <c:v>0.30035513639</c:v>
                </c:pt>
                <c:pt idx="424">
                  <c:v>0.30558663606999997</c:v>
                </c:pt>
                <c:pt idx="425">
                  <c:v>0.31081238388999999</c:v>
                </c:pt>
                <c:pt idx="426">
                  <c:v>0.31608399748999999</c:v>
                </c:pt>
                <c:pt idx="427">
                  <c:v>0.32141289114999999</c:v>
                </c:pt>
                <c:pt idx="428">
                  <c:v>0.32679337263000002</c:v>
                </c:pt>
                <c:pt idx="429">
                  <c:v>0.33223685621999999</c:v>
                </c:pt>
                <c:pt idx="430">
                  <c:v>0.33773192762999998</c:v>
                </c:pt>
                <c:pt idx="431">
                  <c:v>0.34325563908000001</c:v>
                </c:pt>
                <c:pt idx="432">
                  <c:v>0.34881374240000002</c:v>
                </c:pt>
                <c:pt idx="433">
                  <c:v>0.35444632173000001</c:v>
                </c:pt>
                <c:pt idx="434">
                  <c:v>0.36005601287</c:v>
                </c:pt>
                <c:pt idx="435">
                  <c:v>0.36567711829999999</c:v>
                </c:pt>
                <c:pt idx="436">
                  <c:v>0.37126961349999998</c:v>
                </c:pt>
                <c:pt idx="437">
                  <c:v>0.37681624292999999</c:v>
                </c:pt>
                <c:pt idx="438">
                  <c:v>0.38227695227000003</c:v>
                </c:pt>
                <c:pt idx="439">
                  <c:v>0.38762301206999999</c:v>
                </c:pt>
                <c:pt idx="440">
                  <c:v>0.39284306764999999</c:v>
                </c:pt>
                <c:pt idx="441">
                  <c:v>0.39795994758999997</c:v>
                </c:pt>
                <c:pt idx="442">
                  <c:v>0.40298518538</c:v>
                </c:pt>
                <c:pt idx="443">
                  <c:v>0.40795880556000003</c:v>
                </c:pt>
                <c:pt idx="444">
                  <c:v>0.41281783580999998</c:v>
                </c:pt>
                <c:pt idx="445">
                  <c:v>0.41760239004999999</c:v>
                </c:pt>
                <c:pt idx="446">
                  <c:v>0.42231819034000001</c:v>
                </c:pt>
                <c:pt idx="447">
                  <c:v>0.42698815465000001</c:v>
                </c:pt>
                <c:pt idx="448">
                  <c:v>0.43161225319000002</c:v>
                </c:pt>
                <c:pt idx="449">
                  <c:v>0.43616759777000003</c:v>
                </c:pt>
                <c:pt idx="450">
                  <c:v>0.44060835242000002</c:v>
                </c:pt>
                <c:pt idx="451">
                  <c:v>0.44495168328000001</c:v>
                </c:pt>
                <c:pt idx="452">
                  <c:v>0.44922628999000003</c:v>
                </c:pt>
                <c:pt idx="453">
                  <c:v>0.45336332917</c:v>
                </c:pt>
                <c:pt idx="454">
                  <c:v>0.45740294456000002</c:v>
                </c:pt>
                <c:pt idx="455">
                  <c:v>0.46132802963000002</c:v>
                </c:pt>
                <c:pt idx="456">
                  <c:v>0.46512129902999999</c:v>
                </c:pt>
                <c:pt idx="457">
                  <c:v>0.46878847480000002</c:v>
                </c:pt>
                <c:pt idx="458">
                  <c:v>0.47232961655</c:v>
                </c:pt>
                <c:pt idx="459">
                  <c:v>0.47579628228999998</c:v>
                </c:pt>
                <c:pt idx="460">
                  <c:v>0.47917696834000001</c:v>
                </c:pt>
                <c:pt idx="461">
                  <c:v>0.48248893023</c:v>
                </c:pt>
                <c:pt idx="462">
                  <c:v>0.48570346832</c:v>
                </c:pt>
                <c:pt idx="463">
                  <c:v>0.48887211083999998</c:v>
                </c:pt>
                <c:pt idx="464">
                  <c:v>0.49197778106000001</c:v>
                </c:pt>
                <c:pt idx="465">
                  <c:v>0.49502614141000001</c:v>
                </c:pt>
                <c:pt idx="466">
                  <c:v>0.49800005554999999</c:v>
                </c:pt>
                <c:pt idx="467">
                  <c:v>0.50090509653000004</c:v>
                </c:pt>
                <c:pt idx="468">
                  <c:v>0.50372427702</c:v>
                </c:pt>
                <c:pt idx="469">
                  <c:v>0.50647467374999999</c:v>
                </c:pt>
                <c:pt idx="470">
                  <c:v>0.50913345813999999</c:v>
                </c:pt>
                <c:pt idx="471">
                  <c:v>0.51165461540000001</c:v>
                </c:pt>
                <c:pt idx="472">
                  <c:v>0.51407265663000001</c:v>
                </c:pt>
                <c:pt idx="473">
                  <c:v>0.51644486189000005</c:v>
                </c:pt>
                <c:pt idx="474">
                  <c:v>0.51874262094000001</c:v>
                </c:pt>
                <c:pt idx="475">
                  <c:v>0.52094864845</c:v>
                </c:pt>
                <c:pt idx="476">
                  <c:v>0.52309739590000004</c:v>
                </c:pt>
                <c:pt idx="477">
                  <c:v>0.52515453099999998</c:v>
                </c:pt>
                <c:pt idx="478">
                  <c:v>0.52712565659999999</c:v>
                </c:pt>
                <c:pt idx="479">
                  <c:v>0.52901077270999997</c:v>
                </c:pt>
                <c:pt idx="480">
                  <c:v>0.53072977066000004</c:v>
                </c:pt>
                <c:pt idx="481">
                  <c:v>0.53233420849000002</c:v>
                </c:pt>
                <c:pt idx="482">
                  <c:v>0.53385835885999999</c:v>
                </c:pt>
                <c:pt idx="483">
                  <c:v>0.53521066904000003</c:v>
                </c:pt>
                <c:pt idx="484">
                  <c:v>0.53643685579</c:v>
                </c:pt>
                <c:pt idx="485">
                  <c:v>0.53754848241999997</c:v>
                </c:pt>
                <c:pt idx="486">
                  <c:v>0.53861999512000003</c:v>
                </c:pt>
                <c:pt idx="487">
                  <c:v>0.53962844610000005</c:v>
                </c:pt>
                <c:pt idx="488">
                  <c:v>0.54053378105000005</c:v>
                </c:pt>
                <c:pt idx="489">
                  <c:v>0.54129022360000001</c:v>
                </c:pt>
                <c:pt idx="490">
                  <c:v>0.54198920727</c:v>
                </c:pt>
                <c:pt idx="491">
                  <c:v>0.54261952639</c:v>
                </c:pt>
                <c:pt idx="492">
                  <c:v>0.54319256544000005</c:v>
                </c:pt>
                <c:pt idx="493">
                  <c:v>0.54370820521999996</c:v>
                </c:pt>
                <c:pt idx="494">
                  <c:v>0.54412078857000001</c:v>
                </c:pt>
                <c:pt idx="495">
                  <c:v>0.54438441991999997</c:v>
                </c:pt>
                <c:pt idx="496">
                  <c:v>0.54447031021000003</c:v>
                </c:pt>
                <c:pt idx="497">
                  <c:v>0.54436147212999997</c:v>
                </c:pt>
                <c:pt idx="498">
                  <c:v>0.54409790039000006</c:v>
                </c:pt>
                <c:pt idx="499">
                  <c:v>0.54377698898000004</c:v>
                </c:pt>
                <c:pt idx="500">
                  <c:v>0.54346758127000006</c:v>
                </c:pt>
                <c:pt idx="501">
                  <c:v>0.54310655594000001</c:v>
                </c:pt>
                <c:pt idx="502">
                  <c:v>0.54267114401000005</c:v>
                </c:pt>
                <c:pt idx="503">
                  <c:v>0.54222989081999995</c:v>
                </c:pt>
                <c:pt idx="504">
                  <c:v>0.54171997308999997</c:v>
                </c:pt>
                <c:pt idx="505">
                  <c:v>0.54111826419999998</c:v>
                </c:pt>
                <c:pt idx="506">
                  <c:v>0.54039055109</c:v>
                </c:pt>
                <c:pt idx="507">
                  <c:v>0.53944510220999997</c:v>
                </c:pt>
                <c:pt idx="508">
                  <c:v>0.53821891546</c:v>
                </c:pt>
                <c:pt idx="509">
                  <c:v>0.53668326139</c:v>
                </c:pt>
                <c:pt idx="510">
                  <c:v>0.53499287367000004</c:v>
                </c:pt>
                <c:pt idx="511">
                  <c:v>0.53318220377000003</c:v>
                </c:pt>
                <c:pt idx="512">
                  <c:v>0.53130275011000005</c:v>
                </c:pt>
                <c:pt idx="513">
                  <c:v>0.52934312819999996</c:v>
                </c:pt>
                <c:pt idx="514">
                  <c:v>0.52730321883999998</c:v>
                </c:pt>
                <c:pt idx="515">
                  <c:v>0.52529776096000003</c:v>
                </c:pt>
                <c:pt idx="516">
                  <c:v>0.52338969707000005</c:v>
                </c:pt>
                <c:pt idx="517">
                  <c:v>0.52156752348000002</c:v>
                </c:pt>
                <c:pt idx="518">
                  <c:v>0.51976257562999995</c:v>
                </c:pt>
                <c:pt idx="519">
                  <c:v>0.51799768208999997</c:v>
                </c:pt>
                <c:pt idx="520">
                  <c:v>0.5162730217</c:v>
                </c:pt>
                <c:pt idx="521">
                  <c:v>0.51459407806000002</c:v>
                </c:pt>
                <c:pt idx="522">
                  <c:v>0.51290947199000003</c:v>
                </c:pt>
                <c:pt idx="523">
                  <c:v>0.51124781370000005</c:v>
                </c:pt>
                <c:pt idx="524">
                  <c:v>0.50957459211</c:v>
                </c:pt>
                <c:pt idx="525">
                  <c:v>0.50788426398999997</c:v>
                </c:pt>
                <c:pt idx="526">
                  <c:v>0.50609648228000004</c:v>
                </c:pt>
                <c:pt idx="527">
                  <c:v>0.50417125225000003</c:v>
                </c:pt>
                <c:pt idx="528">
                  <c:v>0.50213712454000003</c:v>
                </c:pt>
                <c:pt idx="529">
                  <c:v>0.50000554323000002</c:v>
                </c:pt>
                <c:pt idx="530">
                  <c:v>0.49776509404000002</c:v>
                </c:pt>
                <c:pt idx="531">
                  <c:v>0.49538713693999997</c:v>
                </c:pt>
                <c:pt idx="532">
                  <c:v>0.49283728003999999</c:v>
                </c:pt>
                <c:pt idx="533">
                  <c:v>0.49019005895000001</c:v>
                </c:pt>
                <c:pt idx="534">
                  <c:v>0.48745682835999998</c:v>
                </c:pt>
                <c:pt idx="535">
                  <c:v>0.48466056585</c:v>
                </c:pt>
                <c:pt idx="536">
                  <c:v>0.48183569312000002</c:v>
                </c:pt>
                <c:pt idx="537">
                  <c:v>0.47886183857999998</c:v>
                </c:pt>
                <c:pt idx="538">
                  <c:v>0.47579628228999998</c:v>
                </c:pt>
                <c:pt idx="539">
                  <c:v>0.47266197204999999</c:v>
                </c:pt>
                <c:pt idx="540">
                  <c:v>0.46940729022</c:v>
                </c:pt>
                <c:pt idx="541">
                  <c:v>0.46598079800999997</c:v>
                </c:pt>
                <c:pt idx="542">
                  <c:v>0.46242243051999998</c:v>
                </c:pt>
                <c:pt idx="543">
                  <c:v>0.45883548260000001</c:v>
                </c:pt>
                <c:pt idx="544">
                  <c:v>0.45518547297</c:v>
                </c:pt>
                <c:pt idx="545">
                  <c:v>0.45141509175</c:v>
                </c:pt>
                <c:pt idx="546">
                  <c:v>0.44745570421000003</c:v>
                </c:pt>
                <c:pt idx="547">
                  <c:v>0.44330716132999998</c:v>
                </c:pt>
                <c:pt idx="548">
                  <c:v>0.43888360261999998</c:v>
                </c:pt>
                <c:pt idx="549">
                  <c:v>0.43427097797000003</c:v>
                </c:pt>
                <c:pt idx="550">
                  <c:v>0.42948067188</c:v>
                </c:pt>
                <c:pt idx="551">
                  <c:v>0.42439815401999997</c:v>
                </c:pt>
                <c:pt idx="552">
                  <c:v>0.41896039248</c:v>
                </c:pt>
                <c:pt idx="553">
                  <c:v>0.41332781315</c:v>
                </c:pt>
                <c:pt idx="554">
                  <c:v>0.40737435222000001</c:v>
                </c:pt>
                <c:pt idx="555">
                  <c:v>0.40107133984999999</c:v>
                </c:pt>
                <c:pt idx="556">
                  <c:v>0.39449331164000001</c:v>
                </c:pt>
                <c:pt idx="557">
                  <c:v>0.38772043585999999</c:v>
                </c:pt>
                <c:pt idx="558">
                  <c:v>0.38074132799999999</c:v>
                </c:pt>
                <c:pt idx="559">
                  <c:v>0.37349858879999998</c:v>
                </c:pt>
                <c:pt idx="560">
                  <c:v>0.36607825756000001</c:v>
                </c:pt>
                <c:pt idx="561">
                  <c:v>0.35840004682999999</c:v>
                </c:pt>
                <c:pt idx="562">
                  <c:v>0.35061296820999999</c:v>
                </c:pt>
                <c:pt idx="563">
                  <c:v>0.34265398979</c:v>
                </c:pt>
                <c:pt idx="564">
                  <c:v>0.33457469940000001</c:v>
                </c:pt>
                <c:pt idx="565">
                  <c:v>0.32632923126000002</c:v>
                </c:pt>
                <c:pt idx="566">
                  <c:v>0.31786027551000001</c:v>
                </c:pt>
                <c:pt idx="567">
                  <c:v>0.30911630392</c:v>
                </c:pt>
                <c:pt idx="568">
                  <c:v>0.30018895864</c:v>
                </c:pt>
                <c:pt idx="569">
                  <c:v>0.29108974337999999</c:v>
                </c:pt>
                <c:pt idx="570">
                  <c:v>0.28188735247000002</c:v>
                </c:pt>
                <c:pt idx="571">
                  <c:v>0.27250161766999997</c:v>
                </c:pt>
                <c:pt idx="572">
                  <c:v>0.26309868692999999</c:v>
                </c:pt>
                <c:pt idx="573">
                  <c:v>0.25354674458999998</c:v>
                </c:pt>
                <c:pt idx="574">
                  <c:v>0.24384015799</c:v>
                </c:pt>
                <c:pt idx="575">
                  <c:v>0.23399026692</c:v>
                </c:pt>
                <c:pt idx="576">
                  <c:v>0.22397996484999999</c:v>
                </c:pt>
                <c:pt idx="577">
                  <c:v>0.21372327209</c:v>
                </c:pt>
                <c:pt idx="578">
                  <c:v>0.20334050059</c:v>
                </c:pt>
                <c:pt idx="579">
                  <c:v>0.19280876219000001</c:v>
                </c:pt>
                <c:pt idx="580">
                  <c:v>0.18204782903</c:v>
                </c:pt>
                <c:pt idx="581">
                  <c:v>0.17124104500000001</c:v>
                </c:pt>
                <c:pt idx="582">
                  <c:v>0.16025090217999999</c:v>
                </c:pt>
                <c:pt idx="583">
                  <c:v>0.1491060555</c:v>
                </c:pt>
                <c:pt idx="584">
                  <c:v>0.13781222701000001</c:v>
                </c:pt>
                <c:pt idx="585">
                  <c:v>0.12642098963000001</c:v>
                </c:pt>
                <c:pt idx="586">
                  <c:v>0.11486931145</c:v>
                </c:pt>
                <c:pt idx="587">
                  <c:v>0.10306550562</c:v>
                </c:pt>
                <c:pt idx="588">
                  <c:v>9.1106995940000005E-2</c:v>
                </c:pt>
                <c:pt idx="589">
                  <c:v>7.8913562000000007E-2</c:v>
                </c:pt>
                <c:pt idx="590">
                  <c:v>6.6616982222000007E-2</c:v>
                </c:pt>
                <c:pt idx="591">
                  <c:v>5.4092343897000003E-2</c:v>
                </c:pt>
                <c:pt idx="592">
                  <c:v>4.1444517671999997E-2</c:v>
                </c:pt>
                <c:pt idx="593">
                  <c:v>2.8704432770999998E-2</c:v>
                </c:pt>
                <c:pt idx="594">
                  <c:v>1.5889862551999999E-2</c:v>
                </c:pt>
                <c:pt idx="595">
                  <c:v>2.9897422064E-3</c:v>
                </c:pt>
                <c:pt idx="596">
                  <c:v>-9.8934182896999994E-3</c:v>
                </c:pt>
                <c:pt idx="597">
                  <c:v>-2.2764716296999998E-2</c:v>
                </c:pt>
                <c:pt idx="598">
                  <c:v>-3.5806767641999998E-2</c:v>
                </c:pt>
                <c:pt idx="599">
                  <c:v>-4.8806995153E-2</c:v>
                </c:pt>
                <c:pt idx="600">
                  <c:v>-6.1964217572999997E-2</c:v>
                </c:pt>
                <c:pt idx="601">
                  <c:v>-7.5206249951999996E-2</c:v>
                </c:pt>
                <c:pt idx="602">
                  <c:v>-8.8511310518E-2</c:v>
                </c:pt>
                <c:pt idx="603">
                  <c:v>-0.101867944</c:v>
                </c:pt>
                <c:pt idx="604">
                  <c:v>-0.11539073288</c:v>
                </c:pt>
                <c:pt idx="605">
                  <c:v>-0.12907971441999999</c:v>
                </c:pt>
                <c:pt idx="606">
                  <c:v>-0.14278014004</c:v>
                </c:pt>
                <c:pt idx="607">
                  <c:v>-0.15660662949000001</c:v>
                </c:pt>
                <c:pt idx="608">
                  <c:v>-0.17032425105999999</c:v>
                </c:pt>
                <c:pt idx="609">
                  <c:v>-0.18399602174999999</c:v>
                </c:pt>
                <c:pt idx="610">
                  <c:v>-0.19766207039</c:v>
                </c:pt>
                <c:pt idx="611">
                  <c:v>-0.21136823296999999</c:v>
                </c:pt>
                <c:pt idx="612">
                  <c:v>-0.22505147754999999</c:v>
                </c:pt>
                <c:pt idx="613">
                  <c:v>-0.23872324823999999</c:v>
                </c:pt>
                <c:pt idx="614">
                  <c:v>-0.25237786769999998</c:v>
                </c:pt>
                <c:pt idx="615">
                  <c:v>-0.26602098346000003</c:v>
                </c:pt>
                <c:pt idx="616">
                  <c:v>-0.27969273924999999</c:v>
                </c:pt>
                <c:pt idx="617">
                  <c:v>-0.29315826297000003</c:v>
                </c:pt>
                <c:pt idx="618">
                  <c:v>-0.30654352902999998</c:v>
                </c:pt>
                <c:pt idx="619">
                  <c:v>-0.31987151504</c:v>
                </c:pt>
                <c:pt idx="620">
                  <c:v>-0.33309063314999998</c:v>
                </c:pt>
                <c:pt idx="621">
                  <c:v>-0.34636130928999997</c:v>
                </c:pt>
                <c:pt idx="622">
                  <c:v>-0.35977521539000001</c:v>
                </c:pt>
                <c:pt idx="623">
                  <c:v>-0.37334385514000001</c:v>
                </c:pt>
                <c:pt idx="624">
                  <c:v>-0.38699847459999998</c:v>
                </c:pt>
                <c:pt idx="625">
                  <c:v>-0.40083640813999999</c:v>
                </c:pt>
                <c:pt idx="626">
                  <c:v>-0.41463997959999999</c:v>
                </c:pt>
                <c:pt idx="627">
                  <c:v>-0.42855817080000003</c:v>
                </c:pt>
                <c:pt idx="628">
                  <c:v>-0.44263103603999998</c:v>
                </c:pt>
                <c:pt idx="629">
                  <c:v>-0.4567669332</c:v>
                </c:pt>
                <c:pt idx="630">
                  <c:v>-0.47091433405999999</c:v>
                </c:pt>
                <c:pt idx="631">
                  <c:v>-0.48508459329999998</c:v>
                </c:pt>
                <c:pt idx="632">
                  <c:v>-0.49928352237000001</c:v>
                </c:pt>
                <c:pt idx="633">
                  <c:v>-0.51346528530000002</c:v>
                </c:pt>
                <c:pt idx="634">
                  <c:v>-0.52756106852999995</c:v>
                </c:pt>
                <c:pt idx="635">
                  <c:v>-0.54179435968</c:v>
                </c:pt>
                <c:pt idx="636">
                  <c:v>-0.55590742825999995</c:v>
                </c:pt>
                <c:pt idx="637">
                  <c:v>-0.57001465558999997</c:v>
                </c:pt>
                <c:pt idx="638">
                  <c:v>-0.58417350053999995</c:v>
                </c:pt>
                <c:pt idx="639">
                  <c:v>-0.59838390350000004</c:v>
                </c:pt>
                <c:pt idx="640">
                  <c:v>-0.61270886660000001</c:v>
                </c:pt>
                <c:pt idx="641">
                  <c:v>-0.62714844942000003</c:v>
                </c:pt>
                <c:pt idx="642">
                  <c:v>-0.64175999164999997</c:v>
                </c:pt>
                <c:pt idx="643">
                  <c:v>-0.65642875433000003</c:v>
                </c:pt>
                <c:pt idx="644">
                  <c:v>-0.67126947641000001</c:v>
                </c:pt>
                <c:pt idx="645">
                  <c:v>-0.68599557876999995</c:v>
                </c:pt>
                <c:pt idx="646">
                  <c:v>-0.70060706138999995</c:v>
                </c:pt>
                <c:pt idx="647">
                  <c:v>-0.71516132354999995</c:v>
                </c:pt>
                <c:pt idx="648">
                  <c:v>-0.72977280616999995</c:v>
                </c:pt>
                <c:pt idx="649">
                  <c:v>-0.74455618857999994</c:v>
                </c:pt>
                <c:pt idx="650">
                  <c:v>-0.75951147079000003</c:v>
                </c:pt>
                <c:pt idx="651">
                  <c:v>-0.77463871241000004</c:v>
                </c:pt>
                <c:pt idx="652">
                  <c:v>-0.78976589441</c:v>
                </c:pt>
                <c:pt idx="653">
                  <c:v>-0.80489307641999996</c:v>
                </c:pt>
                <c:pt idx="654">
                  <c:v>-0.81990569830000004</c:v>
                </c:pt>
                <c:pt idx="655">
                  <c:v>-0.83480370044999996</c:v>
                </c:pt>
                <c:pt idx="656">
                  <c:v>-0.84952980280000001</c:v>
                </c:pt>
                <c:pt idx="657">
                  <c:v>-0.86408400535999996</c:v>
                </c:pt>
                <c:pt idx="658">
                  <c:v>-0.87852358817999998</c:v>
                </c:pt>
                <c:pt idx="659">
                  <c:v>-0.89302045107000005</c:v>
                </c:pt>
                <c:pt idx="660">
                  <c:v>-0.90757465363000001</c:v>
                </c:pt>
                <c:pt idx="661">
                  <c:v>-0.92224347591</c:v>
                </c:pt>
                <c:pt idx="662">
                  <c:v>-0.93714153766999997</c:v>
                </c:pt>
                <c:pt idx="663">
                  <c:v>-0.95186764002000002</c:v>
                </c:pt>
                <c:pt idx="664">
                  <c:v>-0.96665096282999996</c:v>
                </c:pt>
                <c:pt idx="665">
                  <c:v>-0.98137706518000001</c:v>
                </c:pt>
                <c:pt idx="666">
                  <c:v>-0.99616050720000004</c:v>
                </c:pt>
                <c:pt idx="667">
                  <c:v>-1.0108293294999999</c:v>
                </c:pt>
                <c:pt idx="668">
                  <c:v>-1.0254408121</c:v>
                </c:pt>
                <c:pt idx="669">
                  <c:v>-1.0401096344</c:v>
                </c:pt>
                <c:pt idx="670">
                  <c:v>-1.0548356771</c:v>
                </c:pt>
                <c:pt idx="671">
                  <c:v>-1.0697909593999999</c:v>
                </c:pt>
                <c:pt idx="672">
                  <c:v>-1.0848035812000001</c:v>
                </c:pt>
                <c:pt idx="673">
                  <c:v>-1.0999307631999999</c:v>
                </c:pt>
                <c:pt idx="674">
                  <c:v>-1.1152299643000001</c:v>
                </c:pt>
                <c:pt idx="675">
                  <c:v>-1.1307009458999999</c:v>
                </c:pt>
                <c:pt idx="676">
                  <c:v>-1.1462864876000001</c:v>
                </c:pt>
                <c:pt idx="677">
                  <c:v>-1.1620439291</c:v>
                </c:pt>
                <c:pt idx="678">
                  <c:v>-1.1779733896</c:v>
                </c:pt>
                <c:pt idx="679">
                  <c:v>-1.1940174103000001</c:v>
                </c:pt>
                <c:pt idx="680">
                  <c:v>-1.2104624509999999</c:v>
                </c:pt>
                <c:pt idx="681">
                  <c:v>-1.2269076108999999</c:v>
                </c:pt>
                <c:pt idx="682">
                  <c:v>-1.2436391115000001</c:v>
                </c:pt>
                <c:pt idx="683">
                  <c:v>-1.2604852915</c:v>
                </c:pt>
                <c:pt idx="684">
                  <c:v>-1.2776181698</c:v>
                </c:pt>
                <c:pt idx="685">
                  <c:v>-1.2949227095</c:v>
                </c:pt>
                <c:pt idx="686">
                  <c:v>-1.3123991489</c:v>
                </c:pt>
                <c:pt idx="687">
                  <c:v>-1.3298757076000001</c:v>
                </c:pt>
                <c:pt idx="688">
                  <c:v>-1.3474094867999999</c:v>
                </c:pt>
                <c:pt idx="689">
                  <c:v>-1.3654017448</c:v>
                </c:pt>
                <c:pt idx="690">
                  <c:v>-1.3835657834999999</c:v>
                </c:pt>
                <c:pt idx="691">
                  <c:v>-1.4019018411999999</c:v>
                </c:pt>
                <c:pt idx="692">
                  <c:v>-1.4202377796000001</c:v>
                </c:pt>
                <c:pt idx="693">
                  <c:v>-1.4385737181</c:v>
                </c:pt>
                <c:pt idx="694">
                  <c:v>-1.4567378759</c:v>
                </c:pt>
                <c:pt idx="695">
                  <c:v>-1.4742144345999999</c:v>
                </c:pt>
                <c:pt idx="696">
                  <c:v>-1.4911751746999999</c:v>
                </c:pt>
                <c:pt idx="697">
                  <c:v>-1.5076775550999999</c:v>
                </c:pt>
                <c:pt idx="698">
                  <c:v>-1.5237789154000001</c:v>
                </c:pt>
                <c:pt idx="699">
                  <c:v>-1.5400521755000001</c:v>
                </c:pt>
                <c:pt idx="700">
                  <c:v>-1.5562106371</c:v>
                </c:pt>
                <c:pt idx="701">
                  <c:v>-1.5727131367</c:v>
                </c:pt>
                <c:pt idx="702">
                  <c:v>-1.5893300772000001</c:v>
                </c:pt>
                <c:pt idx="703">
                  <c:v>-1.6061763763000001</c:v>
                </c:pt>
                <c:pt idx="704">
                  <c:v>-1.6229652165999999</c:v>
                </c:pt>
                <c:pt idx="705">
                  <c:v>-1.6397540569</c:v>
                </c:pt>
                <c:pt idx="706">
                  <c:v>-1.6566002368999999</c:v>
                </c:pt>
                <c:pt idx="707">
                  <c:v>-1.6735610962</c:v>
                </c:pt>
                <c:pt idx="708">
                  <c:v>-1.6907510756999999</c:v>
                </c:pt>
                <c:pt idx="709">
                  <c:v>-1.7076545954</c:v>
                </c:pt>
                <c:pt idx="710">
                  <c:v>-1.724558115</c:v>
                </c:pt>
                <c:pt idx="711">
                  <c:v>-1.7411750555000001</c:v>
                </c:pt>
                <c:pt idx="712">
                  <c:v>-1.7577347754999999</c:v>
                </c:pt>
                <c:pt idx="713">
                  <c:v>-1.7741798162</c:v>
                </c:pt>
                <c:pt idx="714">
                  <c:v>-1.7905102968</c:v>
                </c:pt>
                <c:pt idx="715">
                  <c:v>-1.8067836761</c:v>
                </c:pt>
                <c:pt idx="716">
                  <c:v>-1.822884798</c:v>
                </c:pt>
                <c:pt idx="717">
                  <c:v>-1.8390434980000001</c:v>
                </c:pt>
                <c:pt idx="718">
                  <c:v>-1.8550875187</c:v>
                </c:pt>
                <c:pt idx="719">
                  <c:v>-1.8709596395000001</c:v>
                </c:pt>
                <c:pt idx="720">
                  <c:v>-1.8868891001000001</c:v>
                </c:pt>
                <c:pt idx="721">
                  <c:v>-1.9029328823</c:v>
                </c:pt>
                <c:pt idx="722">
                  <c:v>-1.9189196824999999</c:v>
                </c:pt>
                <c:pt idx="723">
                  <c:v>-1.9347918034</c:v>
                </c:pt>
                <c:pt idx="724">
                  <c:v>-1.9503201245999999</c:v>
                </c:pt>
                <c:pt idx="725">
                  <c:v>-1.9656192064</c:v>
                </c:pt>
                <c:pt idx="726">
                  <c:v>-1.9808610678</c:v>
                </c:pt>
                <c:pt idx="727">
                  <c:v>-1.9958735703999999</c:v>
                </c:pt>
                <c:pt idx="728">
                  <c:v>-2.0108861923000001</c:v>
                </c:pt>
                <c:pt idx="729">
                  <c:v>-2.0260705948000002</c:v>
                </c:pt>
                <c:pt idx="730">
                  <c:v>-2.0413699150000002</c:v>
                </c:pt>
                <c:pt idx="731">
                  <c:v>-2.0568981170999998</c:v>
                </c:pt>
                <c:pt idx="732">
                  <c:v>-2.0725982189000001</c:v>
                </c:pt>
                <c:pt idx="733">
                  <c:v>-2.0885276793999998</c:v>
                </c:pt>
                <c:pt idx="734">
                  <c:v>-2.1045143604000001</c:v>
                </c:pt>
                <c:pt idx="735">
                  <c:v>-2.1208450794</c:v>
                </c:pt>
                <c:pt idx="736">
                  <c:v>-2.1371755600000002</c:v>
                </c:pt>
                <c:pt idx="737">
                  <c:v>-2.153677702</c:v>
                </c:pt>
                <c:pt idx="738">
                  <c:v>-2.1703522204999999</c:v>
                </c:pt>
                <c:pt idx="739">
                  <c:v>-2.1870837212000001</c:v>
                </c:pt>
                <c:pt idx="740">
                  <c:v>-2.2039871216</c:v>
                </c:pt>
                <c:pt idx="741">
                  <c:v>-2.2211771010999999</c:v>
                </c:pt>
                <c:pt idx="742">
                  <c:v>-2.2385389805</c:v>
                </c:pt>
                <c:pt idx="743">
                  <c:v>-2.2561874390000001</c:v>
                </c:pt>
                <c:pt idx="744">
                  <c:v>-2.2739503384000002</c:v>
                </c:pt>
                <c:pt idx="745">
                  <c:v>-2.2915987967999998</c:v>
                </c:pt>
                <c:pt idx="746">
                  <c:v>-2.3090753555000001</c:v>
                </c:pt>
                <c:pt idx="747">
                  <c:v>-2.3267238140000002</c:v>
                </c:pt>
                <c:pt idx="748">
                  <c:v>-2.3443720341000001</c:v>
                </c:pt>
                <c:pt idx="749">
                  <c:v>-2.3619632721000001</c:v>
                </c:pt>
                <c:pt idx="750">
                  <c:v>-2.3794398308</c:v>
                </c:pt>
                <c:pt idx="751">
                  <c:v>-2.3962860106999999</c:v>
                </c:pt>
                <c:pt idx="752">
                  <c:v>-2.4126164913000001</c:v>
                </c:pt>
                <c:pt idx="753">
                  <c:v>-2.4286031722999999</c:v>
                </c:pt>
                <c:pt idx="754">
                  <c:v>-2.4439022541000002</c:v>
                </c:pt>
                <c:pt idx="755">
                  <c:v>-2.4588575363</c:v>
                </c:pt>
                <c:pt idx="756">
                  <c:v>-2.4736981392000001</c:v>
                </c:pt>
                <c:pt idx="757">
                  <c:v>-2.4881379604</c:v>
                </c:pt>
                <c:pt idx="758">
                  <c:v>-2.5022909641000002</c:v>
                </c:pt>
                <c:pt idx="759">
                  <c:v>-2.5161576271000001</c:v>
                </c:pt>
                <c:pt idx="760">
                  <c:v>-2.5295658111999999</c:v>
                </c:pt>
                <c:pt idx="761">
                  <c:v>-2.5423436165000002</c:v>
                </c:pt>
                <c:pt idx="762">
                  <c:v>-2.5546059608</c:v>
                </c:pt>
                <c:pt idx="763">
                  <c:v>-2.5662951468999999</c:v>
                </c:pt>
                <c:pt idx="764">
                  <c:v>-2.5775833129999999</c:v>
                </c:pt>
                <c:pt idx="765">
                  <c:v>-2.5882983207999999</c:v>
                </c:pt>
                <c:pt idx="766">
                  <c:v>-2.5987842083000001</c:v>
                </c:pt>
                <c:pt idx="767">
                  <c:v>-2.6090981960000001</c:v>
                </c:pt>
                <c:pt idx="768">
                  <c:v>-2.6193549633000002</c:v>
                </c:pt>
                <c:pt idx="769">
                  <c:v>-2.6293823718999998</c:v>
                </c:pt>
                <c:pt idx="770">
                  <c:v>-2.6392378807000001</c:v>
                </c:pt>
                <c:pt idx="771">
                  <c:v>-2.6490364075000001</c:v>
                </c:pt>
                <c:pt idx="772">
                  <c:v>-2.6588344573999998</c:v>
                </c:pt>
                <c:pt idx="773">
                  <c:v>-2.6680598258999999</c:v>
                </c:pt>
                <c:pt idx="774">
                  <c:v>-2.6772279739</c:v>
                </c:pt>
                <c:pt idx="775">
                  <c:v>-2.6862814425999999</c:v>
                </c:pt>
                <c:pt idx="776">
                  <c:v>-2.6955637931999998</c:v>
                </c:pt>
                <c:pt idx="777">
                  <c:v>-2.7053048611000001</c:v>
                </c:pt>
                <c:pt idx="778">
                  <c:v>-2.7151031494</c:v>
                </c:pt>
                <c:pt idx="779">
                  <c:v>-2.7249588966</c:v>
                </c:pt>
                <c:pt idx="780">
                  <c:v>-2.7345852852000001</c:v>
                </c:pt>
                <c:pt idx="781">
                  <c:v>-2.7440969944</c:v>
                </c:pt>
                <c:pt idx="782">
                  <c:v>-2.7534940243000001</c:v>
                </c:pt>
                <c:pt idx="783">
                  <c:v>-2.7631778717</c:v>
                </c:pt>
                <c:pt idx="784">
                  <c:v>-2.7728617190999998</c:v>
                </c:pt>
                <c:pt idx="785">
                  <c:v>-2.7823159694999999</c:v>
                </c:pt>
                <c:pt idx="786">
                  <c:v>-2.7918279171</c:v>
                </c:pt>
                <c:pt idx="787">
                  <c:v>-2.8020272254999998</c:v>
                </c:pt>
                <c:pt idx="788">
                  <c:v>-2.8129143714999998</c:v>
                </c:pt>
                <c:pt idx="789">
                  <c:v>-2.8244888782999999</c:v>
                </c:pt>
                <c:pt idx="790">
                  <c:v>-2.8368084430999998</c:v>
                </c:pt>
                <c:pt idx="791">
                  <c:v>-2.8495862484000001</c:v>
                </c:pt>
                <c:pt idx="792">
                  <c:v>-2.8627078532999999</c:v>
                </c:pt>
                <c:pt idx="793">
                  <c:v>-2.8762307166999999</c:v>
                </c:pt>
                <c:pt idx="794">
                  <c:v>-2.8896961212000001</c:v>
                </c:pt>
                <c:pt idx="795">
                  <c:v>-2.9031043052999999</c:v>
                </c:pt>
                <c:pt idx="796">
                  <c:v>-2.9163980484000001</c:v>
                </c:pt>
                <c:pt idx="797">
                  <c:v>-2.9294052123999998</c:v>
                </c:pt>
                <c:pt idx="798">
                  <c:v>-2.9419538974999999</c:v>
                </c:pt>
                <c:pt idx="799">
                  <c:v>-2.9545025826</c:v>
                </c:pt>
                <c:pt idx="800">
                  <c:v>-2.9667646885000001</c:v>
                </c:pt>
                <c:pt idx="801">
                  <c:v>-2.9791989326000001</c:v>
                </c:pt>
                <c:pt idx="802">
                  <c:v>-2.9914610385999998</c:v>
                </c:pt>
                <c:pt idx="803">
                  <c:v>-3.0033793448999999</c:v>
                </c:pt>
                <c:pt idx="804">
                  <c:v>-3.0149540900999998</c:v>
                </c:pt>
                <c:pt idx="805">
                  <c:v>-3.0264139175000002</c:v>
                </c:pt>
                <c:pt idx="806">
                  <c:v>-3.0377595424999999</c:v>
                </c:pt>
                <c:pt idx="807">
                  <c:v>-3.0489902496000001</c:v>
                </c:pt>
                <c:pt idx="808">
                  <c:v>-3.0602784157</c:v>
                </c:pt>
                <c:pt idx="809">
                  <c:v>-3.0714519024000002</c:v>
                </c:pt>
                <c:pt idx="810">
                  <c:v>-3.0827972889000002</c:v>
                </c:pt>
                <c:pt idx="811">
                  <c:v>-3.0944290160999999</c:v>
                </c:pt>
                <c:pt idx="812">
                  <c:v>-3.1062903404000002</c:v>
                </c:pt>
                <c:pt idx="813">
                  <c:v>-3.1182086467999999</c:v>
                </c:pt>
                <c:pt idx="814">
                  <c:v>-3.1306428908999999</c:v>
                </c:pt>
                <c:pt idx="815">
                  <c:v>-3.1433632374</c:v>
                </c:pt>
                <c:pt idx="816">
                  <c:v>-3.1557974815000001</c:v>
                </c:pt>
                <c:pt idx="817">
                  <c:v>-3.1680595875000002</c:v>
                </c:pt>
                <c:pt idx="818">
                  <c:v>-3.1800925732000001</c:v>
                </c:pt>
                <c:pt idx="819">
                  <c:v>-3.1921257973000001</c:v>
                </c:pt>
                <c:pt idx="820">
                  <c:v>-3.2042160034</c:v>
                </c:pt>
                <c:pt idx="821">
                  <c:v>-3.2165927886999999</c:v>
                </c:pt>
                <c:pt idx="822">
                  <c:v>-3.2290842532999999</c:v>
                </c:pt>
                <c:pt idx="823">
                  <c:v>-3.2416901588</c:v>
                </c:pt>
                <c:pt idx="824">
                  <c:v>-3.2545826435</c:v>
                </c:pt>
                <c:pt idx="825">
                  <c:v>-3.2679336070999998</c:v>
                </c:pt>
                <c:pt idx="826">
                  <c:v>-3.2818000317</c:v>
                </c:pt>
                <c:pt idx="827">
                  <c:v>-3.2960104941999999</c:v>
                </c:pt>
                <c:pt idx="828">
                  <c:v>-3.3109085559999998</c:v>
                </c:pt>
                <c:pt idx="829">
                  <c:v>-3.3262648582000001</c:v>
                </c:pt>
                <c:pt idx="830">
                  <c:v>-3.3421943187999998</c:v>
                </c:pt>
                <c:pt idx="831">
                  <c:v>-3.3586969376</c:v>
                </c:pt>
                <c:pt idx="832">
                  <c:v>-3.3758866787000001</c:v>
                </c:pt>
                <c:pt idx="833">
                  <c:v>-3.393707037</c:v>
                </c:pt>
                <c:pt idx="834">
                  <c:v>-3.4119284152999998</c:v>
                </c:pt>
                <c:pt idx="835">
                  <c:v>-3.4308373928</c:v>
                </c:pt>
                <c:pt idx="836">
                  <c:v>-3.4500901699000002</c:v>
                </c:pt>
                <c:pt idx="837">
                  <c:v>-3.4692285060999999</c:v>
                </c:pt>
                <c:pt idx="838">
                  <c:v>-3.4883093833999999</c:v>
                </c:pt>
                <c:pt idx="839">
                  <c:v>-3.5076768397999998</c:v>
                </c:pt>
                <c:pt idx="840">
                  <c:v>-3.5279037951999999</c:v>
                </c:pt>
                <c:pt idx="841">
                  <c:v>-3.5486462115999999</c:v>
                </c:pt>
                <c:pt idx="842">
                  <c:v>-3.5697898865000002</c:v>
                </c:pt>
                <c:pt idx="843">
                  <c:v>-3.5916211604999999</c:v>
                </c:pt>
                <c:pt idx="844">
                  <c:v>-3.6139681338999998</c:v>
                </c:pt>
                <c:pt idx="845">
                  <c:v>-3.6372320652000001</c:v>
                </c:pt>
                <c:pt idx="846">
                  <c:v>-3.6608395576000001</c:v>
                </c:pt>
                <c:pt idx="847">
                  <c:v>-3.6847908497000001</c:v>
                </c:pt>
                <c:pt idx="848">
                  <c:v>-3.7088570595000001</c:v>
                </c:pt>
                <c:pt idx="849">
                  <c:v>-3.7332093716000001</c:v>
                </c:pt>
                <c:pt idx="850">
                  <c:v>-3.7575621605</c:v>
                </c:pt>
                <c:pt idx="851">
                  <c:v>-3.7819719315000002</c:v>
                </c:pt>
                <c:pt idx="852">
                  <c:v>-3.8058657646</c:v>
                </c:pt>
                <c:pt idx="853">
                  <c:v>-3.8293590545999998</c:v>
                </c:pt>
                <c:pt idx="854">
                  <c:v>-3.8526799678999999</c:v>
                </c:pt>
                <c:pt idx="855">
                  <c:v>-3.8753709793</c:v>
                </c:pt>
                <c:pt idx="856">
                  <c:v>-3.8976604939000001</c:v>
                </c:pt>
                <c:pt idx="857">
                  <c:v>-3.9195489882999999</c:v>
                </c:pt>
                <c:pt idx="858">
                  <c:v>-3.9414379597</c:v>
                </c:pt>
                <c:pt idx="859">
                  <c:v>-3.9633836746000002</c:v>
                </c:pt>
                <c:pt idx="860">
                  <c:v>-3.9851005076999999</c:v>
                </c:pt>
                <c:pt idx="861">
                  <c:v>-4.0064735413000001</c:v>
                </c:pt>
                <c:pt idx="862">
                  <c:v>-4.0275597571999997</c:v>
                </c:pt>
                <c:pt idx="863">
                  <c:v>-4.0488753318999997</c:v>
                </c:pt>
                <c:pt idx="864">
                  <c:v>-4.0700187682999998</c:v>
                </c:pt>
                <c:pt idx="865">
                  <c:v>-4.0912199019999997</c:v>
                </c:pt>
                <c:pt idx="866">
                  <c:v>-4.1125354766999997</c:v>
                </c:pt>
                <c:pt idx="867">
                  <c:v>-4.1337938309000002</c:v>
                </c:pt>
                <c:pt idx="868">
                  <c:v>-4.1549377440999997</c:v>
                </c:pt>
                <c:pt idx="869">
                  <c:v>-4.1757946013999998</c:v>
                </c:pt>
                <c:pt idx="870">
                  <c:v>-4.1965374947000003</c:v>
                </c:pt>
                <c:pt idx="871">
                  <c:v>-4.2166495322999999</c:v>
                </c:pt>
                <c:pt idx="872">
                  <c:v>-4.2367048263999996</c:v>
                </c:pt>
                <c:pt idx="873">
                  <c:v>-4.2563014030000001</c:v>
                </c:pt>
                <c:pt idx="874">
                  <c:v>-4.2756109238000004</c:v>
                </c:pt>
                <c:pt idx="875">
                  <c:v>-4.2946352959</c:v>
                </c:pt>
                <c:pt idx="876">
                  <c:v>-4.3132572174000003</c:v>
                </c:pt>
                <c:pt idx="877">
                  <c:v>-4.3317656516999996</c:v>
                </c:pt>
                <c:pt idx="878">
                  <c:v>-4.3502159119000003</c:v>
                </c:pt>
                <c:pt idx="879">
                  <c:v>-4.3686094284000001</c:v>
                </c:pt>
                <c:pt idx="880">
                  <c:v>-4.3865442276</c:v>
                </c:pt>
                <c:pt idx="881">
                  <c:v>-4.4041924476999998</c:v>
                </c:pt>
                <c:pt idx="882">
                  <c:v>-4.4208664893999998</c:v>
                </c:pt>
                <c:pt idx="883">
                  <c:v>-4.4367389679000002</c:v>
                </c:pt>
                <c:pt idx="884">
                  <c:v>-4.4518661498999998</c:v>
                </c:pt>
                <c:pt idx="885">
                  <c:v>-4.4662485123</c:v>
                </c:pt>
                <c:pt idx="886">
                  <c:v>-4.4798860549999997</c:v>
                </c:pt>
                <c:pt idx="887">
                  <c:v>-4.4927783012000004</c:v>
                </c:pt>
                <c:pt idx="888">
                  <c:v>-4.5048689841999998</c:v>
                </c:pt>
                <c:pt idx="889">
                  <c:v>-4.5160422325000003</c:v>
                </c:pt>
                <c:pt idx="890">
                  <c:v>-4.5266423224999999</c:v>
                </c:pt>
                <c:pt idx="891">
                  <c:v>-4.5356383323999996</c:v>
                </c:pt>
                <c:pt idx="892">
                  <c:v>-4.5430879593000002</c:v>
                </c:pt>
                <c:pt idx="893">
                  <c:v>-4.5498490334000001</c:v>
                </c:pt>
                <c:pt idx="894">
                  <c:v>-4.5562095641999996</c:v>
                </c:pt>
                <c:pt idx="895">
                  <c:v>-4.5629706383000004</c:v>
                </c:pt>
                <c:pt idx="896">
                  <c:v>-4.5700187682999998</c:v>
                </c:pt>
                <c:pt idx="897">
                  <c:v>-4.5772385596999996</c:v>
                </c:pt>
                <c:pt idx="898">
                  <c:v>-4.5842289924999999</c:v>
                </c:pt>
                <c:pt idx="899">
                  <c:v>-4.5905895233000003</c:v>
                </c:pt>
                <c:pt idx="900">
                  <c:v>-4.5958609581000003</c:v>
                </c:pt>
                <c:pt idx="901">
                  <c:v>-4.6001009941</c:v>
                </c:pt>
                <c:pt idx="902">
                  <c:v>-4.6035966872999996</c:v>
                </c:pt>
                <c:pt idx="903">
                  <c:v>-4.6070346832000002</c:v>
                </c:pt>
                <c:pt idx="904">
                  <c:v>-4.6109309196000003</c:v>
                </c:pt>
                <c:pt idx="905">
                  <c:v>-4.6154575348</c:v>
                </c:pt>
                <c:pt idx="906">
                  <c:v>-4.6206145287</c:v>
                </c:pt>
                <c:pt idx="907">
                  <c:v>-4.6260008812000004</c:v>
                </c:pt>
                <c:pt idx="908">
                  <c:v>-4.6313295364</c:v>
                </c:pt>
                <c:pt idx="909">
                  <c:v>-4.6367731094</c:v>
                </c:pt>
                <c:pt idx="910">
                  <c:v>-4.6419301033</c:v>
                </c:pt>
                <c:pt idx="911">
                  <c:v>-4.6467437744</c:v>
                </c:pt>
                <c:pt idx="912">
                  <c:v>-4.6509838103999996</c:v>
                </c:pt>
                <c:pt idx="913">
                  <c:v>-4.6546511649999998</c:v>
                </c:pt>
                <c:pt idx="914">
                  <c:v>-4.657286644</c:v>
                </c:pt>
                <c:pt idx="915">
                  <c:v>-4.6595783233999999</c:v>
                </c:pt>
                <c:pt idx="916">
                  <c:v>-4.6615266799999997</c:v>
                </c:pt>
                <c:pt idx="917">
                  <c:v>-4.6634750366000004</c:v>
                </c:pt>
                <c:pt idx="918">
                  <c:v>-4.6660532951000002</c:v>
                </c:pt>
                <c:pt idx="919">
                  <c:v>-4.6691479682999999</c:v>
                </c:pt>
                <c:pt idx="920">
                  <c:v>-4.6725287437</c:v>
                </c:pt>
                <c:pt idx="921">
                  <c:v>-4.6759090423999998</c:v>
                </c:pt>
                <c:pt idx="922">
                  <c:v>-4.6795191765000004</c:v>
                </c:pt>
                <c:pt idx="923">
                  <c:v>-4.6832432746999997</c:v>
                </c:pt>
                <c:pt idx="924">
                  <c:v>-4.6873121262000002</c:v>
                </c:pt>
                <c:pt idx="925">
                  <c:v>-4.6916093826000003</c:v>
                </c:pt>
                <c:pt idx="926">
                  <c:v>-4.6963653564000003</c:v>
                </c:pt>
                <c:pt idx="927">
                  <c:v>-4.7018661498999998</c:v>
                </c:pt>
                <c:pt idx="928">
                  <c:v>-4.7078824043000003</c:v>
                </c:pt>
                <c:pt idx="929">
                  <c:v>-4.7145290375000002</c:v>
                </c:pt>
                <c:pt idx="930">
                  <c:v>-4.7218065262</c:v>
                </c:pt>
                <c:pt idx="931">
                  <c:v>-4.7290835381000003</c:v>
                </c:pt>
                <c:pt idx="932">
                  <c:v>-4.7357306479999997</c:v>
                </c:pt>
                <c:pt idx="933">
                  <c:v>-4.7424917220999996</c:v>
                </c:pt>
                <c:pt idx="934">
                  <c:v>-4.7490239143000004</c:v>
                </c:pt>
                <c:pt idx="935">
                  <c:v>-4.7559576034999997</c:v>
                </c:pt>
                <c:pt idx="936">
                  <c:v>-4.7631196975999996</c:v>
                </c:pt>
                <c:pt idx="937">
                  <c:v>-4.7706832885999999</c:v>
                </c:pt>
                <c:pt idx="938">
                  <c:v>-4.7788200378000001</c:v>
                </c:pt>
                <c:pt idx="939">
                  <c:v>-4.7875866890000003</c:v>
                </c:pt>
                <c:pt idx="940">
                  <c:v>-4.7964110374000004</c:v>
                </c:pt>
                <c:pt idx="941">
                  <c:v>-4.8047766684999997</c:v>
                </c:pt>
                <c:pt idx="942">
                  <c:v>-4.8130278586999999</c:v>
                </c:pt>
                <c:pt idx="943">
                  <c:v>-4.8216228484999997</c:v>
                </c:pt>
                <c:pt idx="944">
                  <c:v>-4.8305616378999998</c:v>
                </c:pt>
                <c:pt idx="945">
                  <c:v>-4.8400163651000003</c:v>
                </c:pt>
                <c:pt idx="946">
                  <c:v>-4.8501009941</c:v>
                </c:pt>
                <c:pt idx="947">
                  <c:v>-4.8613319397000003</c:v>
                </c:pt>
                <c:pt idx="948">
                  <c:v>-4.8732500076000003</c:v>
                </c:pt>
                <c:pt idx="949">
                  <c:v>-4.8855695723999997</c:v>
                </c:pt>
                <c:pt idx="950">
                  <c:v>-4.8981757163999999</c:v>
                </c:pt>
                <c:pt idx="951">
                  <c:v>-4.9106097221000002</c:v>
                </c:pt>
                <c:pt idx="952">
                  <c:v>-4.9226427077999997</c:v>
                </c:pt>
                <c:pt idx="953">
                  <c:v>-4.9338736534000001</c:v>
                </c:pt>
                <c:pt idx="954">
                  <c:v>-4.9446463585</c:v>
                </c:pt>
                <c:pt idx="955">
                  <c:v>-4.9547882080000001</c:v>
                </c:pt>
                <c:pt idx="956">
                  <c:v>-4.9650449752999997</c:v>
                </c:pt>
                <c:pt idx="957">
                  <c:v>-4.9755878447999997</c:v>
                </c:pt>
                <c:pt idx="958">
                  <c:v>-4.9866471290999996</c:v>
                </c:pt>
                <c:pt idx="959">
                  <c:v>-4.9981641768999996</c:v>
                </c:pt>
                <c:pt idx="960">
                  <c:v>-5.0098533630000004</c:v>
                </c:pt>
                <c:pt idx="961">
                  <c:v>-5.0218291283000003</c:v>
                </c:pt>
                <c:pt idx="962">
                  <c:v>-5.0336904526000001</c:v>
                </c:pt>
                <c:pt idx="963">
                  <c:v>-5.0458378791999996</c:v>
                </c:pt>
                <c:pt idx="964">
                  <c:v>-5.0580430030999999</c:v>
                </c:pt>
                <c:pt idx="965">
                  <c:v>-5.0702476500999998</c:v>
                </c:pt>
                <c:pt idx="966">
                  <c:v>-5.0826244353999996</c:v>
                </c:pt>
                <c:pt idx="967">
                  <c:v>-5.0950584412</c:v>
                </c:pt>
                <c:pt idx="968">
                  <c:v>-5.1078367233000002</c:v>
                </c:pt>
                <c:pt idx="969">
                  <c:v>-5.1208434105</c:v>
                </c:pt>
                <c:pt idx="970">
                  <c:v>-5.1332774162000003</c:v>
                </c:pt>
                <c:pt idx="971">
                  <c:v>-5.1451964378000001</c:v>
                </c:pt>
                <c:pt idx="972">
                  <c:v>-5.1564846039000001</c:v>
                </c:pt>
                <c:pt idx="973">
                  <c:v>-5.1681160927000001</c:v>
                </c:pt>
                <c:pt idx="974">
                  <c:v>-5.1800346375000004</c:v>
                </c:pt>
                <c:pt idx="975">
                  <c:v>-5.1921248436000003</c:v>
                </c:pt>
                <c:pt idx="976">
                  <c:v>-5.2042150497000002</c:v>
                </c:pt>
                <c:pt idx="977">
                  <c:v>-5.2160191535999996</c:v>
                </c:pt>
                <c:pt idx="978">
                  <c:v>-5.2278800011</c:v>
                </c:pt>
                <c:pt idx="979">
                  <c:v>-5.2395119667000003</c:v>
                </c:pt>
                <c:pt idx="980">
                  <c:v>-5.2503414154000003</c:v>
                </c:pt>
                <c:pt idx="981">
                  <c:v>-5.2599682807999999</c:v>
                </c:pt>
                <c:pt idx="982">
                  <c:v>-5.2691364288000004</c:v>
                </c:pt>
                <c:pt idx="983">
                  <c:v>-5.2779030799999997</c:v>
                </c:pt>
                <c:pt idx="984">
                  <c:v>-5.2867846489000003</c:v>
                </c:pt>
                <c:pt idx="985">
                  <c:v>-5.2960100174000004</c:v>
                </c:pt>
                <c:pt idx="986">
                  <c:v>-5.3058080673000001</c:v>
                </c:pt>
                <c:pt idx="987">
                  <c:v>-5.3158354759000002</c:v>
                </c:pt>
                <c:pt idx="988">
                  <c:v>-5.3260350227000002</c:v>
                </c:pt>
                <c:pt idx="989">
                  <c:v>-5.3364634514000002</c:v>
                </c:pt>
                <c:pt idx="990">
                  <c:v>-5.3467202186999998</c:v>
                </c:pt>
                <c:pt idx="991">
                  <c:v>-5.3571486472999998</c:v>
                </c:pt>
                <c:pt idx="992">
                  <c:v>-5.3673481940999999</c:v>
                </c:pt>
                <c:pt idx="993">
                  <c:v>-5.3776049614000003</c:v>
                </c:pt>
                <c:pt idx="994">
                  <c:v>-5.3878617286999999</c:v>
                </c:pt>
                <c:pt idx="995">
                  <c:v>-5.3982329369000004</c:v>
                </c:pt>
                <c:pt idx="996">
                  <c:v>-5.4087190628000004</c:v>
                </c:pt>
                <c:pt idx="997">
                  <c:v>-5.4187464714000004</c:v>
                </c:pt>
                <c:pt idx="998">
                  <c:v>-5.4274559021000002</c:v>
                </c:pt>
                <c:pt idx="999">
                  <c:v>-5.4353632927</c:v>
                </c:pt>
                <c:pt idx="1000">
                  <c:v>-5.4428696631999998</c:v>
                </c:pt>
                <c:pt idx="1001">
                  <c:v>-5.4503760337999996</c:v>
                </c:pt>
                <c:pt idx="1002">
                  <c:v>-5.4582262038999998</c:v>
                </c:pt>
                <c:pt idx="1003">
                  <c:v>-5.4661903380999997</c:v>
                </c:pt>
                <c:pt idx="1004">
                  <c:v>-5.4744992255999998</c:v>
                </c:pt>
                <c:pt idx="1005">
                  <c:v>-5.4828653336000004</c:v>
                </c:pt>
                <c:pt idx="1006">
                  <c:v>-5.4914026260000002</c:v>
                </c:pt>
                <c:pt idx="1007">
                  <c:v>-5.4999976157999999</c:v>
                </c:pt>
                <c:pt idx="1008">
                  <c:v>-5.5088219643</c:v>
                </c:pt>
                <c:pt idx="1009">
                  <c:v>-5.5179324149999998</c:v>
                </c:pt>
                <c:pt idx="1010">
                  <c:v>-5.5273299216999998</c:v>
                </c:pt>
                <c:pt idx="1011">
                  <c:v>-5.5367269516000004</c:v>
                </c:pt>
                <c:pt idx="1012">
                  <c:v>-5.5461239815000001</c:v>
                </c:pt>
                <c:pt idx="1013">
                  <c:v>-5.5555214882000001</c:v>
                </c:pt>
                <c:pt idx="1014">
                  <c:v>-5.5640587806999999</c:v>
                </c:pt>
                <c:pt idx="1015">
                  <c:v>-5.5715084075999997</c:v>
                </c:pt>
                <c:pt idx="1016">
                  <c:v>-5.5780978203</c:v>
                </c:pt>
                <c:pt idx="1017">
                  <c:v>-5.5842862129000004</c:v>
                </c:pt>
                <c:pt idx="1018">
                  <c:v>-5.5909900664999999</c:v>
                </c:pt>
                <c:pt idx="1019">
                  <c:v>-5.5977516174000002</c:v>
                </c:pt>
                <c:pt idx="1020">
                  <c:v>-5.6043410300999996</c:v>
                </c:pt>
                <c:pt idx="1021">
                  <c:v>-5.6107010840999996</c:v>
                </c:pt>
                <c:pt idx="1022">
                  <c:v>-5.6165461539999999</c:v>
                </c:pt>
                <c:pt idx="1023">
                  <c:v>-5.6220469475000003</c:v>
                </c:pt>
                <c:pt idx="1024">
                  <c:v>-5.6272034645</c:v>
                </c:pt>
                <c:pt idx="1025">
                  <c:v>-5.6320743561000004</c:v>
                </c:pt>
                <c:pt idx="1026">
                  <c:v>-5.6367731094</c:v>
                </c:pt>
                <c:pt idx="1027">
                  <c:v>-5.6413569450000001</c:v>
                </c:pt>
                <c:pt idx="1028">
                  <c:v>-5.6459407806000002</c:v>
                </c:pt>
                <c:pt idx="1029">
                  <c:v>-5.6504678726000002</c:v>
                </c:pt>
                <c:pt idx="1030">
                  <c:v>-5.6549372673000002</c:v>
                </c:pt>
                <c:pt idx="1031">
                  <c:v>-5.6594638823999999</c:v>
                </c:pt>
                <c:pt idx="1032">
                  <c:v>-5.6638760567000004</c:v>
                </c:pt>
                <c:pt idx="1033">
                  <c:v>-5.6677718163000002</c:v>
                </c:pt>
                <c:pt idx="1034">
                  <c:v>-5.6706943511999999</c:v>
                </c:pt>
                <c:pt idx="1035">
                  <c:v>-5.6731581687999997</c:v>
                </c:pt>
                <c:pt idx="1036">
                  <c:v>-5.6751637458999999</c:v>
                </c:pt>
                <c:pt idx="1037">
                  <c:v>-5.6776280403000001</c:v>
                </c:pt>
                <c:pt idx="1038">
                  <c:v>-5.6802635193000004</c:v>
                </c:pt>
                <c:pt idx="1039">
                  <c:v>-5.6832432746999997</c:v>
                </c:pt>
                <c:pt idx="1040">
                  <c:v>-5.6862802505000003</c:v>
                </c:pt>
                <c:pt idx="1041">
                  <c:v>-5.6892023086999997</c:v>
                </c:pt>
                <c:pt idx="1042">
                  <c:v>-5.6921820640999998</c:v>
                </c:pt>
                <c:pt idx="1043">
                  <c:v>-5.6952190398999996</c:v>
                </c:pt>
                <c:pt idx="1044">
                  <c:v>-5.6984848976000002</c:v>
                </c:pt>
                <c:pt idx="1045">
                  <c:v>-5.7019801140000004</c:v>
                </c:pt>
                <c:pt idx="1046">
                  <c:v>-5.7061057091</c:v>
                </c:pt>
                <c:pt idx="1047">
                  <c:v>-5.7109189033999996</c:v>
                </c:pt>
                <c:pt idx="1048">
                  <c:v>-5.7163052559</c:v>
                </c:pt>
                <c:pt idx="1049">
                  <c:v>-5.7220926285000004</c:v>
                </c:pt>
                <c:pt idx="1050">
                  <c:v>-5.7284526825000004</c:v>
                </c:pt>
                <c:pt idx="1051">
                  <c:v>-5.7357301712000002</c:v>
                </c:pt>
                <c:pt idx="1052">
                  <c:v>-5.7431788445</c:v>
                </c:pt>
                <c:pt idx="1053">
                  <c:v>-5.7506279945000003</c:v>
                </c:pt>
                <c:pt idx="1054">
                  <c:v>-5.7586503028999996</c:v>
                </c:pt>
                <c:pt idx="1055">
                  <c:v>-5.7672448157999998</c:v>
                </c:pt>
                <c:pt idx="1056">
                  <c:v>-5.7758398056000004</c:v>
                </c:pt>
                <c:pt idx="1057">
                  <c:v>-5.7844352721999996</c:v>
                </c:pt>
                <c:pt idx="1058">
                  <c:v>-5.7930297851999999</c:v>
                </c:pt>
                <c:pt idx="1059">
                  <c:v>-5.8021979332000004</c:v>
                </c:pt>
                <c:pt idx="1060">
                  <c:v>-5.8113660812000001</c:v>
                </c:pt>
                <c:pt idx="1061">
                  <c:v>-5.8193879127999999</c:v>
                </c:pt>
                <c:pt idx="1062">
                  <c:v>-5.8268370628000001</c:v>
                </c:pt>
                <c:pt idx="1063">
                  <c:v>-5.8342857361</c:v>
                </c:pt>
                <c:pt idx="1064">
                  <c:v>-5.8417348862000003</c:v>
                </c:pt>
                <c:pt idx="1065">
                  <c:v>-5.8497571945000004</c:v>
                </c:pt>
                <c:pt idx="1066">
                  <c:v>-5.8583521843000002</c:v>
                </c:pt>
                <c:pt idx="1067">
                  <c:v>-5.8675198555000003</c:v>
                </c:pt>
                <c:pt idx="1068">
                  <c:v>-5.8772606850000004</c:v>
                </c:pt>
                <c:pt idx="1069">
                  <c:v>-5.8875751494999999</c:v>
                </c:pt>
                <c:pt idx="1070">
                  <c:v>-5.8990349770000003</c:v>
                </c:pt>
                <c:pt idx="1071">
                  <c:v>-5.9104952812000002</c:v>
                </c:pt>
                <c:pt idx="1072">
                  <c:v>-5.9225277901000002</c:v>
                </c:pt>
                <c:pt idx="1073">
                  <c:v>-5.9351339339999996</c:v>
                </c:pt>
                <c:pt idx="1074">
                  <c:v>-5.9483127594000003</c:v>
                </c:pt>
                <c:pt idx="1075">
                  <c:v>-5.9620652199000004</c:v>
                </c:pt>
                <c:pt idx="1076">
                  <c:v>-5.9758172035000001</c:v>
                </c:pt>
                <c:pt idx="1077">
                  <c:v>-5.9895687103000004</c:v>
                </c:pt>
                <c:pt idx="1078">
                  <c:v>-6.0038943291000004</c:v>
                </c:pt>
                <c:pt idx="1079">
                  <c:v>-6.0170731544000002</c:v>
                </c:pt>
                <c:pt idx="1080">
                  <c:v>-6.0302519798000001</c:v>
                </c:pt>
                <c:pt idx="1081">
                  <c:v>-6.0428581238000003</c:v>
                </c:pt>
                <c:pt idx="1082">
                  <c:v>-6.0554637909000002</c:v>
                </c:pt>
                <c:pt idx="1083">
                  <c:v>-6.0686430931000004</c:v>
                </c:pt>
                <c:pt idx="1084">
                  <c:v>-6.0818219185000002</c:v>
                </c:pt>
                <c:pt idx="1085">
                  <c:v>-6.0955739020999999</c:v>
                </c:pt>
                <c:pt idx="1086">
                  <c:v>-6.1093258857999997</c:v>
                </c:pt>
                <c:pt idx="1087">
                  <c:v>-6.1236510277000002</c:v>
                </c:pt>
                <c:pt idx="1088">
                  <c:v>-6.1385488510000004</c:v>
                </c:pt>
                <c:pt idx="1089">
                  <c:v>-6.1534471512</c:v>
                </c:pt>
                <c:pt idx="1090">
                  <c:v>-6.1689181328</c:v>
                </c:pt>
                <c:pt idx="1091">
                  <c:v>-6.1855349541000004</c:v>
                </c:pt>
                <c:pt idx="1092">
                  <c:v>-6.2021517754</c:v>
                </c:pt>
                <c:pt idx="1093">
                  <c:v>-6.2181959151999999</c:v>
                </c:pt>
                <c:pt idx="1094">
                  <c:v>-6.2336668968</c:v>
                </c:pt>
                <c:pt idx="1095">
                  <c:v>-6.2491378784</c:v>
                </c:pt>
                <c:pt idx="1096">
                  <c:v>-6.2651815413999996</c:v>
                </c:pt>
                <c:pt idx="1097">
                  <c:v>-6.2817993163999999</c:v>
                </c:pt>
                <c:pt idx="1098">
                  <c:v>-6.2984161377000003</c:v>
                </c:pt>
                <c:pt idx="1099">
                  <c:v>-6.3156061171999998</c:v>
                </c:pt>
                <c:pt idx="1100">
                  <c:v>-6.3339419364999996</c:v>
                </c:pt>
                <c:pt idx="1101">
                  <c:v>-6.3522777557000003</c:v>
                </c:pt>
                <c:pt idx="1102">
                  <c:v>-6.3706140517999996</c:v>
                </c:pt>
                <c:pt idx="1103">
                  <c:v>-6.3895230293000003</c:v>
                </c:pt>
                <c:pt idx="1104">
                  <c:v>-6.4084320068</c:v>
                </c:pt>
                <c:pt idx="1105">
                  <c:v>-6.4279141425999997</c:v>
                </c:pt>
                <c:pt idx="1106">
                  <c:v>-6.4473958014999999</c:v>
                </c:pt>
                <c:pt idx="1107">
                  <c:v>-6.4674510956000004</c:v>
                </c:pt>
                <c:pt idx="1108">
                  <c:v>-6.4875059127999997</c:v>
                </c:pt>
                <c:pt idx="1109">
                  <c:v>-6.5075607299999998</c:v>
                </c:pt>
                <c:pt idx="1110">
                  <c:v>-6.5281891823000002</c:v>
                </c:pt>
                <c:pt idx="1111">
                  <c:v>-6.5476708412000004</c:v>
                </c:pt>
                <c:pt idx="1112">
                  <c:v>-6.5671529770000001</c:v>
                </c:pt>
                <c:pt idx="1113">
                  <c:v>-6.5860619544999999</c:v>
                </c:pt>
                <c:pt idx="1114">
                  <c:v>-6.6049709319999996</c:v>
                </c:pt>
                <c:pt idx="1115">
                  <c:v>-6.6244530678000002</c:v>
                </c:pt>
                <c:pt idx="1116">
                  <c:v>-6.6439352035999999</c:v>
                </c:pt>
                <c:pt idx="1117">
                  <c:v>-6.6639900208</c:v>
                </c:pt>
                <c:pt idx="1118">
                  <c:v>-6.6846179962000001</c:v>
                </c:pt>
                <c:pt idx="1119">
                  <c:v>-6.7058191299000001</c:v>
                </c:pt>
                <c:pt idx="1120">
                  <c:v>-6.7270197867999997</c:v>
                </c:pt>
                <c:pt idx="1121">
                  <c:v>-6.7482209205999997</c:v>
                </c:pt>
                <c:pt idx="1122">
                  <c:v>-6.7699952125999996</c:v>
                </c:pt>
                <c:pt idx="1123">
                  <c:v>-6.7917685508999996</c:v>
                </c:pt>
                <c:pt idx="1124">
                  <c:v>-6.8141160011000004</c:v>
                </c:pt>
                <c:pt idx="1125">
                  <c:v>-6.8358898162999999</c:v>
                </c:pt>
                <c:pt idx="1126">
                  <c:v>-6.8576641082999998</c:v>
                </c:pt>
                <c:pt idx="1127">
                  <c:v>-6.8794379234000003</c:v>
                </c:pt>
                <c:pt idx="1128">
                  <c:v>-6.9017848968999997</c:v>
                </c:pt>
                <c:pt idx="1129">
                  <c:v>-6.9241318703000001</c:v>
                </c:pt>
                <c:pt idx="1130">
                  <c:v>-6.9464788436999996</c:v>
                </c:pt>
                <c:pt idx="1131">
                  <c:v>-6.9688258170999999</c:v>
                </c:pt>
                <c:pt idx="1132">
                  <c:v>-6.9917459488000002</c:v>
                </c:pt>
                <c:pt idx="1133">
                  <c:v>-7.0146656036000001</c:v>
                </c:pt>
                <c:pt idx="1134">
                  <c:v>-7.0381588936000004</c:v>
                </c:pt>
                <c:pt idx="1135">
                  <c:v>-7.0622248650000001</c:v>
                </c:pt>
                <c:pt idx="1136">
                  <c:v>-7.0862908362999999</c:v>
                </c:pt>
                <c:pt idx="1137">
                  <c:v>-7.1109299659999996</c:v>
                </c:pt>
                <c:pt idx="1138">
                  <c:v>-7.1344227791000003</c:v>
                </c:pt>
                <c:pt idx="1139">
                  <c:v>-7.1573429107999997</c:v>
                </c:pt>
                <c:pt idx="1140">
                  <c:v>-7.1796903609999996</c:v>
                </c:pt>
                <c:pt idx="1141">
                  <c:v>-7.2020368575999996</c:v>
                </c:pt>
                <c:pt idx="1142">
                  <c:v>-7.2243843079000003</c:v>
                </c:pt>
                <c:pt idx="1143">
                  <c:v>-7.2473039627000002</c:v>
                </c:pt>
                <c:pt idx="1144">
                  <c:v>-7.2707972527000004</c:v>
                </c:pt>
                <c:pt idx="1145">
                  <c:v>-7.2942895888999999</c:v>
                </c:pt>
                <c:pt idx="1146">
                  <c:v>-7.3183560371</c:v>
                </c:pt>
                <c:pt idx="1147">
                  <c:v>-7.3418493271000003</c:v>
                </c:pt>
                <c:pt idx="1148">
                  <c:v>-7.3653416633999997</c:v>
                </c:pt>
                <c:pt idx="1149">
                  <c:v>-7.388261795</c:v>
                </c:pt>
                <c:pt idx="1150">
                  <c:v>-7.4117550850000002</c:v>
                </c:pt>
                <c:pt idx="1151">
                  <c:v>-7.4346747398000002</c:v>
                </c:pt>
                <c:pt idx="1152">
                  <c:v>-7.4581680298000004</c:v>
                </c:pt>
                <c:pt idx="1153">
                  <c:v>-7.4822335242999998</c:v>
                </c:pt>
                <c:pt idx="1154">
                  <c:v>-7.5062999724999999</c:v>
                </c:pt>
                <c:pt idx="1155">
                  <c:v>-7.5303659438999997</c:v>
                </c:pt>
                <c:pt idx="1156">
                  <c:v>-7.5550050735000003</c:v>
                </c:pt>
                <c:pt idx="1157">
                  <c:v>-7.5796442032</c:v>
                </c:pt>
                <c:pt idx="1158">
                  <c:v>-7.6037096977000003</c:v>
                </c:pt>
                <c:pt idx="1159">
                  <c:v>-7.6283488274</c:v>
                </c:pt>
                <c:pt idx="1160">
                  <c:v>-7.6529879569999997</c:v>
                </c:pt>
                <c:pt idx="1161">
                  <c:v>-7.6776270866000003</c:v>
                </c:pt>
                <c:pt idx="1162">
                  <c:v>-7.7016925811999997</c:v>
                </c:pt>
                <c:pt idx="1163">
                  <c:v>-7.7257585526000003</c:v>
                </c:pt>
                <c:pt idx="1164">
                  <c:v>-7.7498250007999996</c:v>
                </c:pt>
                <c:pt idx="1165">
                  <c:v>-7.7744641304000002</c:v>
                </c:pt>
                <c:pt idx="1166">
                  <c:v>-7.7985296248999996</c:v>
                </c:pt>
                <c:pt idx="1167">
                  <c:v>-7.8231687546000002</c:v>
                </c:pt>
                <c:pt idx="1168">
                  <c:v>-7.8483810424999998</c:v>
                </c:pt>
                <c:pt idx="1169">
                  <c:v>-7.8735928534999999</c:v>
                </c:pt>
                <c:pt idx="1170">
                  <c:v>-7.8988051413999996</c:v>
                </c:pt>
                <c:pt idx="1171">
                  <c:v>-7.9234442711000002</c:v>
                </c:pt>
                <c:pt idx="1172">
                  <c:v>-7.9486560822000003</c:v>
                </c:pt>
                <c:pt idx="1173">
                  <c:v>-7.9738683700999999</c:v>
                </c:pt>
                <c:pt idx="1174">
                  <c:v>-7.9996533394</c:v>
                </c:pt>
                <c:pt idx="1175">
                  <c:v>-8.0254373549999993</c:v>
                </c:pt>
                <c:pt idx="1176">
                  <c:v>-8.0506496428999998</c:v>
                </c:pt>
                <c:pt idx="1177">
                  <c:v>-8.0758619308000004</c:v>
                </c:pt>
                <c:pt idx="1178">
                  <c:v>-8.1010732651000001</c:v>
                </c:pt>
                <c:pt idx="1179">
                  <c:v>-8.1262855530000007</c:v>
                </c:pt>
                <c:pt idx="1180">
                  <c:v>-8.1514978408999994</c:v>
                </c:pt>
                <c:pt idx="1181">
                  <c:v>-8.1761369705</c:v>
                </c:pt>
                <c:pt idx="1182">
                  <c:v>-8.2002029419000007</c:v>
                </c:pt>
                <c:pt idx="1183">
                  <c:v>-8.2248420714999995</c:v>
                </c:pt>
                <c:pt idx="1184">
                  <c:v>-8.2489080429000001</c:v>
                </c:pt>
                <c:pt idx="1185">
                  <c:v>-8.2735471725000007</c:v>
                </c:pt>
                <c:pt idx="1186">
                  <c:v>-8.2981863021999995</c:v>
                </c:pt>
                <c:pt idx="1187">
                  <c:v>-8.3228244780999994</c:v>
                </c:pt>
                <c:pt idx="1188">
                  <c:v>-8.3480367660999999</c:v>
                </c:pt>
                <c:pt idx="1189">
                  <c:v>-8.3726758957000005</c:v>
                </c:pt>
                <c:pt idx="1190">
                  <c:v>-8.3978881835999992</c:v>
                </c:pt>
                <c:pt idx="1191">
                  <c:v>-8.4230995178000008</c:v>
                </c:pt>
                <c:pt idx="1192">
                  <c:v>-8.4483118056999995</c:v>
                </c:pt>
                <c:pt idx="1193">
                  <c:v>-8.4735240936</c:v>
                </c:pt>
                <c:pt idx="1194">
                  <c:v>-8.4987363815000005</c:v>
                </c:pt>
                <c:pt idx="1195">
                  <c:v>-8.5233755111999994</c:v>
                </c:pt>
                <c:pt idx="1196">
                  <c:v>-8.5485868453999991</c:v>
                </c:pt>
                <c:pt idx="1197">
                  <c:v>-8.5732259749999997</c:v>
                </c:pt>
                <c:pt idx="1198">
                  <c:v>-8.5978651047000003</c:v>
                </c:pt>
                <c:pt idx="1199">
                  <c:v>-8.6230773926000008</c:v>
                </c:pt>
                <c:pt idx="1200">
                  <c:v>-8.6477165221999996</c:v>
                </c:pt>
                <c:pt idx="1201">
                  <c:v>-8.6729278563999994</c:v>
                </c:pt>
                <c:pt idx="1202">
                  <c:v>-8.6981401442999999</c:v>
                </c:pt>
                <c:pt idx="1203">
                  <c:v>-8.7227783202999998</c:v>
                </c:pt>
                <c:pt idx="1204">
                  <c:v>-8.7468452453999994</c:v>
                </c:pt>
                <c:pt idx="1205">
                  <c:v>-8.7703380585000001</c:v>
                </c:pt>
                <c:pt idx="1206">
                  <c:v>-8.7926845550999992</c:v>
                </c:pt>
                <c:pt idx="1207">
                  <c:v>-8.8144588469999992</c:v>
                </c:pt>
                <c:pt idx="1208">
                  <c:v>-8.8362331390000008</c:v>
                </c:pt>
                <c:pt idx="1209">
                  <c:v>-8.8580064774</c:v>
                </c:pt>
                <c:pt idx="1210">
                  <c:v>-8.8809270858999998</c:v>
                </c:pt>
                <c:pt idx="1211">
                  <c:v>-8.9044198990000005</c:v>
                </c:pt>
                <c:pt idx="1212">
                  <c:v>-8.9279127120999995</c:v>
                </c:pt>
                <c:pt idx="1213">
                  <c:v>-8.9525518417000001</c:v>
                </c:pt>
                <c:pt idx="1214">
                  <c:v>-8.9771909714000007</c:v>
                </c:pt>
                <c:pt idx="1215">
                  <c:v>-9.0018301009999995</c:v>
                </c:pt>
                <c:pt idx="1216">
                  <c:v>-9.0258960724000001</c:v>
                </c:pt>
                <c:pt idx="1217">
                  <c:v>-9.0505352020000007</c:v>
                </c:pt>
                <c:pt idx="1218">
                  <c:v>-9.0751743316999995</c:v>
                </c:pt>
                <c:pt idx="1219">
                  <c:v>-9.1003856658999993</c:v>
                </c:pt>
                <c:pt idx="1220">
                  <c:v>-9.1255979537999998</c:v>
                </c:pt>
                <c:pt idx="1221">
                  <c:v>-9.1519565582000002</c:v>
                </c:pt>
                <c:pt idx="1222">
                  <c:v>-9.1783142089999998</c:v>
                </c:pt>
                <c:pt idx="1223">
                  <c:v>-9.2052450179999994</c:v>
                </c:pt>
                <c:pt idx="1224">
                  <c:v>-9.2321758270000007</c:v>
                </c:pt>
                <c:pt idx="1225">
                  <c:v>-9.2596797943000002</c:v>
                </c:pt>
                <c:pt idx="1226">
                  <c:v>-9.2871837615999997</c:v>
                </c:pt>
                <c:pt idx="1227">
                  <c:v>-9.3152608871000009</c:v>
                </c:pt>
                <c:pt idx="1228">
                  <c:v>-9.3439102172999995</c:v>
                </c:pt>
                <c:pt idx="1229">
                  <c:v>-9.3725605011000006</c:v>
                </c:pt>
                <c:pt idx="1230">
                  <c:v>-9.4012107849</c:v>
                </c:pt>
                <c:pt idx="1231">
                  <c:v>-9.4298610686999993</c:v>
                </c:pt>
                <c:pt idx="1232">
                  <c:v>-9.4585103988999997</c:v>
                </c:pt>
                <c:pt idx="1233">
                  <c:v>-9.4877338409000007</c:v>
                </c:pt>
                <c:pt idx="1234">
                  <c:v>-9.5163841248000001</c:v>
                </c:pt>
                <c:pt idx="1235">
                  <c:v>-9.5456075667999993</c:v>
                </c:pt>
                <c:pt idx="1236">
                  <c:v>-9.5748300551999996</c:v>
                </c:pt>
                <c:pt idx="1237">
                  <c:v>-9.6034803391000008</c:v>
                </c:pt>
                <c:pt idx="1238">
                  <c:v>-9.6315565108999994</c:v>
                </c:pt>
                <c:pt idx="1239">
                  <c:v>-9.6584873199000008</c:v>
                </c:pt>
                <c:pt idx="1240">
                  <c:v>-9.6854190825999993</c:v>
                </c:pt>
                <c:pt idx="1241">
                  <c:v>-9.7134962082000005</c:v>
                </c:pt>
                <c:pt idx="1242">
                  <c:v>-9.7421455383000009</c:v>
                </c:pt>
                <c:pt idx="1243">
                  <c:v>-9.7713689804000001</c:v>
                </c:pt>
                <c:pt idx="1244">
                  <c:v>-9.8017377853000003</c:v>
                </c:pt>
                <c:pt idx="1245">
                  <c:v>-9.8332529068000003</c:v>
                </c:pt>
                <c:pt idx="1246">
                  <c:v>-9.8664865493999994</c:v>
                </c:pt>
                <c:pt idx="1247">
                  <c:v>-9.9025859832999998</c:v>
                </c:pt>
                <c:pt idx="1248">
                  <c:v>-9.9398307799999994</c:v>
                </c:pt>
                <c:pt idx="1249">
                  <c:v>-9.9759292602999992</c:v>
                </c:pt>
                <c:pt idx="1250">
                  <c:v>-10.010883331</c:v>
                </c:pt>
                <c:pt idx="1251">
                  <c:v>-10.045263289999999</c:v>
                </c:pt>
                <c:pt idx="1252">
                  <c:v>-10.079070091</c:v>
                </c:pt>
                <c:pt idx="1253">
                  <c:v>-10.111730575999999</c:v>
                </c:pt>
                <c:pt idx="1254">
                  <c:v>-10.144392013999999</c:v>
                </c:pt>
                <c:pt idx="1255">
                  <c:v>-10.175907134999999</c:v>
                </c:pt>
                <c:pt idx="1256">
                  <c:v>-10.206849097999999</c:v>
                </c:pt>
                <c:pt idx="1257">
                  <c:v>-10.235498428</c:v>
                </c:pt>
                <c:pt idx="1258">
                  <c:v>-10.262430191</c:v>
                </c:pt>
                <c:pt idx="1259">
                  <c:v>-10.288787842</c:v>
                </c:pt>
                <c:pt idx="1260">
                  <c:v>-10.314573288</c:v>
                </c:pt>
                <c:pt idx="1261">
                  <c:v>-10.340930939</c:v>
                </c:pt>
                <c:pt idx="1262">
                  <c:v>-10.367288588999999</c:v>
                </c:pt>
                <c:pt idx="1263">
                  <c:v>-10.394220352</c:v>
                </c:pt>
                <c:pt idx="1264">
                  <c:v>-10.421151160999999</c:v>
                </c:pt>
                <c:pt idx="1265">
                  <c:v>-10.449801445</c:v>
                </c:pt>
                <c:pt idx="1266">
                  <c:v>-10.478450775000001</c:v>
                </c:pt>
                <c:pt idx="1267">
                  <c:v>-10.508247375</c:v>
                </c:pt>
                <c:pt idx="1268">
                  <c:v>-10.536896706</c:v>
                </c:pt>
                <c:pt idx="1269">
                  <c:v>-10.564973831</c:v>
                </c:pt>
                <c:pt idx="1270">
                  <c:v>-10.591905594</c:v>
                </c:pt>
                <c:pt idx="1271">
                  <c:v>-10.618263245</c:v>
                </c:pt>
                <c:pt idx="1272">
                  <c:v>-10.644048691</c:v>
                </c:pt>
                <c:pt idx="1273">
                  <c:v>-10.668686867</c:v>
                </c:pt>
                <c:pt idx="1274">
                  <c:v>-10.691606522000001</c:v>
                </c:pt>
                <c:pt idx="1275">
                  <c:v>-10.712807655000001</c:v>
                </c:pt>
                <c:pt idx="1276">
                  <c:v>-10.734008789000001</c:v>
                </c:pt>
                <c:pt idx="1277">
                  <c:v>-10.755783081000001</c:v>
                </c:pt>
                <c:pt idx="1278">
                  <c:v>-10.778129578</c:v>
                </c:pt>
                <c:pt idx="1279">
                  <c:v>-10.801050185999999</c:v>
                </c:pt>
                <c:pt idx="1280">
                  <c:v>-10.823969841</c:v>
                </c:pt>
                <c:pt idx="1281">
                  <c:v>-10.846317291</c:v>
                </c:pt>
                <c:pt idx="1282">
                  <c:v>-10.868090629999999</c:v>
                </c:pt>
                <c:pt idx="1283">
                  <c:v>-10.889292717</c:v>
                </c:pt>
                <c:pt idx="1284">
                  <c:v>-10.909347534</c:v>
                </c:pt>
                <c:pt idx="1285">
                  <c:v>-10.928829193</c:v>
                </c:pt>
                <c:pt idx="1286">
                  <c:v>-10.948310852000001</c:v>
                </c:pt>
                <c:pt idx="1287">
                  <c:v>-10.969511986000001</c:v>
                </c:pt>
                <c:pt idx="1288">
                  <c:v>-10.991285324</c:v>
                </c:pt>
                <c:pt idx="1289">
                  <c:v>-11.014205933</c:v>
                </c:pt>
                <c:pt idx="1290">
                  <c:v>-11.037125587</c:v>
                </c:pt>
                <c:pt idx="1291">
                  <c:v>-11.060618400999999</c:v>
                </c:pt>
                <c:pt idx="1292">
                  <c:v>-11.083539009000001</c:v>
                </c:pt>
                <c:pt idx="1293">
                  <c:v>-11.105313301000001</c:v>
                </c:pt>
                <c:pt idx="1294">
                  <c:v>-11.125940323</c:v>
                </c:pt>
                <c:pt idx="1295">
                  <c:v>-11.144849776999999</c:v>
                </c:pt>
                <c:pt idx="1296">
                  <c:v>-11.161467552</c:v>
                </c:pt>
                <c:pt idx="1297">
                  <c:v>-11.177511214999999</c:v>
                </c:pt>
                <c:pt idx="1298">
                  <c:v>-11.192981720000001</c:v>
                </c:pt>
                <c:pt idx="1299">
                  <c:v>-11.209026336999999</c:v>
                </c:pt>
                <c:pt idx="1300">
                  <c:v>-11.226216316</c:v>
                </c:pt>
                <c:pt idx="1301">
                  <c:v>-11.244551659000001</c:v>
                </c:pt>
                <c:pt idx="1302">
                  <c:v>-11.264033317999999</c:v>
                </c:pt>
                <c:pt idx="1303">
                  <c:v>-11.282942772</c:v>
                </c:pt>
                <c:pt idx="1304">
                  <c:v>-11.301279067999999</c:v>
                </c:pt>
                <c:pt idx="1305">
                  <c:v>-11.318469048000001</c:v>
                </c:pt>
                <c:pt idx="1306">
                  <c:v>-11.333366394</c:v>
                </c:pt>
                <c:pt idx="1307">
                  <c:v>-11.348265648</c:v>
                </c:pt>
                <c:pt idx="1308">
                  <c:v>-11.362589836</c:v>
                </c:pt>
                <c:pt idx="1309">
                  <c:v>-11.378060340999999</c:v>
                </c:pt>
                <c:pt idx="1310">
                  <c:v>-11.393531799</c:v>
                </c:pt>
                <c:pt idx="1311">
                  <c:v>-11.410148620999999</c:v>
                </c:pt>
                <c:pt idx="1312">
                  <c:v>-11.426766396</c:v>
                </c:pt>
                <c:pt idx="1313">
                  <c:v>-11.443955421</c:v>
                </c:pt>
                <c:pt idx="1314">
                  <c:v>-11.461145401</c:v>
                </c:pt>
                <c:pt idx="1315">
                  <c:v>-11.478336334</c:v>
                </c:pt>
                <c:pt idx="1316">
                  <c:v>-11.49552536</c:v>
                </c:pt>
                <c:pt idx="1317">
                  <c:v>-11.512716293</c:v>
                </c:pt>
                <c:pt idx="1318">
                  <c:v>-11.530479431</c:v>
                </c:pt>
                <c:pt idx="1319">
                  <c:v>-11.547668457</c:v>
                </c:pt>
                <c:pt idx="1320">
                  <c:v>-11.566004753</c:v>
                </c:pt>
                <c:pt idx="1321">
                  <c:v>-11.584341049000001</c:v>
                </c:pt>
                <c:pt idx="1322">
                  <c:v>-11.603249549999999</c:v>
                </c:pt>
                <c:pt idx="1323">
                  <c:v>-11.621585846</c:v>
                </c:pt>
                <c:pt idx="1324">
                  <c:v>-11.639922142</c:v>
                </c:pt>
                <c:pt idx="1325">
                  <c:v>-11.657684326</c:v>
                </c:pt>
                <c:pt idx="1326">
                  <c:v>-11.674875259</c:v>
                </c:pt>
                <c:pt idx="1327">
                  <c:v>-11.692638397</c:v>
                </c:pt>
                <c:pt idx="1328">
                  <c:v>-11.710401535000001</c:v>
                </c:pt>
                <c:pt idx="1329">
                  <c:v>-11.728736876999999</c:v>
                </c:pt>
                <c:pt idx="1330">
                  <c:v>-11.748218536</c:v>
                </c:pt>
                <c:pt idx="1331">
                  <c:v>-11.768273354</c:v>
                </c:pt>
                <c:pt idx="1332">
                  <c:v>-11.788902283000001</c:v>
                </c:pt>
                <c:pt idx="1333">
                  <c:v>-11.808383942000001</c:v>
                </c:pt>
                <c:pt idx="1334">
                  <c:v>-11.827293396</c:v>
                </c:pt>
                <c:pt idx="1335">
                  <c:v>-11.843909264000001</c:v>
                </c:pt>
                <c:pt idx="1336">
                  <c:v>-11.859381676</c:v>
                </c:pt>
                <c:pt idx="1337">
                  <c:v>-11.87485218</c:v>
                </c:pt>
                <c:pt idx="1338">
                  <c:v>-11.891469001999999</c:v>
                </c:pt>
                <c:pt idx="1339">
                  <c:v>-11.909231186</c:v>
                </c:pt>
                <c:pt idx="1340">
                  <c:v>-11.927567482000001</c:v>
                </c:pt>
                <c:pt idx="1341">
                  <c:v>-11.947622299000001</c:v>
                </c:pt>
                <c:pt idx="1342">
                  <c:v>-11.967677116000001</c:v>
                </c:pt>
                <c:pt idx="1343">
                  <c:v>-11.988306046</c:v>
                </c:pt>
                <c:pt idx="1344">
                  <c:v>-12.008360863</c:v>
                </c:pt>
                <c:pt idx="1345">
                  <c:v>-12.028988838</c:v>
                </c:pt>
                <c:pt idx="1346">
                  <c:v>-12.051335334999999</c:v>
                </c:pt>
                <c:pt idx="1347">
                  <c:v>-12.074255943000001</c:v>
                </c:pt>
                <c:pt idx="1348">
                  <c:v>-12.097175598</c:v>
                </c:pt>
                <c:pt idx="1349">
                  <c:v>-12.119523048</c:v>
                </c:pt>
                <c:pt idx="1350">
                  <c:v>-12.140724182</c:v>
                </c:pt>
                <c:pt idx="1351">
                  <c:v>-12.162497520000001</c:v>
                </c:pt>
                <c:pt idx="1352">
                  <c:v>-12.18312645</c:v>
                </c:pt>
                <c:pt idx="1353">
                  <c:v>-12.204326630000001</c:v>
                </c:pt>
                <c:pt idx="1354">
                  <c:v>-12.225527763000001</c:v>
                </c:pt>
                <c:pt idx="1355">
                  <c:v>-12.247302055</c:v>
                </c:pt>
                <c:pt idx="1356">
                  <c:v>-12.269648552</c:v>
                </c:pt>
                <c:pt idx="1357">
                  <c:v>-12.291422844</c:v>
                </c:pt>
                <c:pt idx="1358">
                  <c:v>-12.313197135999999</c:v>
                </c:pt>
                <c:pt idx="1359">
                  <c:v>-12.335543633</c:v>
                </c:pt>
                <c:pt idx="1360">
                  <c:v>-12.356745719999999</c:v>
                </c:pt>
                <c:pt idx="1361">
                  <c:v>-12.3779459</c:v>
                </c:pt>
                <c:pt idx="1362">
                  <c:v>-12.398573875</c:v>
                </c:pt>
                <c:pt idx="1363">
                  <c:v>-12.415763855</c:v>
                </c:pt>
                <c:pt idx="1364">
                  <c:v>-12.431234359999999</c:v>
                </c:pt>
                <c:pt idx="1365">
                  <c:v>-12.445559502</c:v>
                </c:pt>
                <c:pt idx="1366">
                  <c:v>-12.459311485000001</c:v>
                </c:pt>
                <c:pt idx="1367">
                  <c:v>-12.473637581</c:v>
                </c:pt>
                <c:pt idx="1368">
                  <c:v>-12.489108086</c:v>
                </c:pt>
                <c:pt idx="1369">
                  <c:v>-12.505724906999999</c:v>
                </c:pt>
                <c:pt idx="1370">
                  <c:v>-12.523487091</c:v>
                </c:pt>
                <c:pt idx="1371">
                  <c:v>-12.541251183</c:v>
                </c:pt>
                <c:pt idx="1372">
                  <c:v>-12.559014319999999</c:v>
                </c:pt>
                <c:pt idx="1373">
                  <c:v>-12.577922821</c:v>
                </c:pt>
                <c:pt idx="1374">
                  <c:v>-12.596259117000001</c:v>
                </c:pt>
                <c:pt idx="1375">
                  <c:v>-12.614594459999999</c:v>
                </c:pt>
                <c:pt idx="1376">
                  <c:v>-12.632930756</c:v>
                </c:pt>
                <c:pt idx="1377">
                  <c:v>-12.651839256000001</c:v>
                </c:pt>
                <c:pt idx="1378">
                  <c:v>-12.670175552</c:v>
                </c:pt>
                <c:pt idx="1379">
                  <c:v>-12.686219214999999</c:v>
                </c:pt>
                <c:pt idx="1380">
                  <c:v>-12.701118469000001</c:v>
                </c:pt>
                <c:pt idx="1381">
                  <c:v>-12.715442657000001</c:v>
                </c:pt>
                <c:pt idx="1382">
                  <c:v>-12.730340957999999</c:v>
                </c:pt>
                <c:pt idx="1383">
                  <c:v>-12.745239258</c:v>
                </c:pt>
                <c:pt idx="1384">
                  <c:v>-12.760709762999999</c:v>
                </c:pt>
                <c:pt idx="1385">
                  <c:v>-12.777327538</c:v>
                </c:pt>
                <c:pt idx="1386">
                  <c:v>-12.794516563</c:v>
                </c:pt>
                <c:pt idx="1387">
                  <c:v>-12.811134338</c:v>
                </c:pt>
                <c:pt idx="1388">
                  <c:v>-12.828323363999999</c:v>
                </c:pt>
                <c:pt idx="1389">
                  <c:v>-12.844367981</c:v>
                </c:pt>
                <c:pt idx="1390">
                  <c:v>-12.860411643999999</c:v>
                </c:pt>
                <c:pt idx="1391">
                  <c:v>-12.876456261</c:v>
                </c:pt>
                <c:pt idx="1392">
                  <c:v>-12.891926764999999</c:v>
                </c:pt>
                <c:pt idx="1393">
                  <c:v>-12.907398224</c:v>
                </c:pt>
                <c:pt idx="1394">
                  <c:v>-12.922868728999999</c:v>
                </c:pt>
                <c:pt idx="1395">
                  <c:v>-12.938913345</c:v>
                </c:pt>
                <c:pt idx="1396">
                  <c:v>-12.954383849999999</c:v>
                </c:pt>
                <c:pt idx="1397">
                  <c:v>-12.971001625</c:v>
                </c:pt>
                <c:pt idx="1398">
                  <c:v>-12.987617493</c:v>
                </c:pt>
                <c:pt idx="1399">
                  <c:v>-13.004808426</c:v>
                </c:pt>
                <c:pt idx="1400">
                  <c:v>-13.022571564</c:v>
                </c:pt>
                <c:pt idx="1401">
                  <c:v>-13.040333748</c:v>
                </c:pt>
                <c:pt idx="1402">
                  <c:v>-13.056378365</c:v>
                </c:pt>
                <c:pt idx="1403">
                  <c:v>-13.069557189999999</c:v>
                </c:pt>
                <c:pt idx="1404">
                  <c:v>-13.082736015</c:v>
                </c:pt>
                <c:pt idx="1405">
                  <c:v>-13.094769478</c:v>
                </c:pt>
                <c:pt idx="1406">
                  <c:v>-13.107375145000001</c:v>
                </c:pt>
                <c:pt idx="1407">
                  <c:v>-13.12055397</c:v>
                </c:pt>
                <c:pt idx="1408">
                  <c:v>-13.134305954</c:v>
                </c:pt>
                <c:pt idx="1409">
                  <c:v>-13.148631096000001</c:v>
                </c:pt>
                <c:pt idx="1410">
                  <c:v>-13.16238308</c:v>
                </c:pt>
                <c:pt idx="1411">
                  <c:v>-13.175561905</c:v>
                </c:pt>
                <c:pt idx="1412">
                  <c:v>-13.186449051</c:v>
                </c:pt>
                <c:pt idx="1413">
                  <c:v>-13.197336197</c:v>
                </c:pt>
                <c:pt idx="1414">
                  <c:v>-13.208222388999999</c:v>
                </c:pt>
                <c:pt idx="1415">
                  <c:v>-13.219109534999999</c:v>
                </c:pt>
                <c:pt idx="1416">
                  <c:v>-13.231716155999999</c:v>
                </c:pt>
                <c:pt idx="1417">
                  <c:v>-13.244894981</c:v>
                </c:pt>
                <c:pt idx="1418">
                  <c:v>-13.258073807000001</c:v>
                </c:pt>
                <c:pt idx="1419">
                  <c:v>-13.272398948999999</c:v>
                </c:pt>
                <c:pt idx="1420">
                  <c:v>-13.287296295000001</c:v>
                </c:pt>
                <c:pt idx="1421">
                  <c:v>-13.302194595</c:v>
                </c:pt>
                <c:pt idx="1422">
                  <c:v>-13.315374373999999</c:v>
                </c:pt>
                <c:pt idx="1423">
                  <c:v>-13.326261519999999</c:v>
                </c:pt>
                <c:pt idx="1424">
                  <c:v>-13.336001396</c:v>
                </c:pt>
                <c:pt idx="1425">
                  <c:v>-13.344596863</c:v>
                </c:pt>
                <c:pt idx="1426">
                  <c:v>-13.353765488000001</c:v>
                </c:pt>
                <c:pt idx="1427">
                  <c:v>-13.363505363</c:v>
                </c:pt>
                <c:pt idx="1428">
                  <c:v>-13.373820305000001</c:v>
                </c:pt>
                <c:pt idx="1429">
                  <c:v>-13.384707451000001</c:v>
                </c:pt>
                <c:pt idx="1430">
                  <c:v>-13.396166801</c:v>
                </c:pt>
                <c:pt idx="1431">
                  <c:v>-13.408199310000001</c:v>
                </c:pt>
                <c:pt idx="1432">
                  <c:v>-13.420232773</c:v>
                </c:pt>
                <c:pt idx="1433">
                  <c:v>-13.431119919</c:v>
                </c:pt>
                <c:pt idx="1434">
                  <c:v>-13.439714432000001</c:v>
                </c:pt>
                <c:pt idx="1435">
                  <c:v>-13.446590424</c:v>
                </c:pt>
                <c:pt idx="1436">
                  <c:v>-13.452894211</c:v>
                </c:pt>
                <c:pt idx="1437">
                  <c:v>-13.459197044</c:v>
                </c:pt>
                <c:pt idx="1438">
                  <c:v>-13.466073035999999</c:v>
                </c:pt>
                <c:pt idx="1439">
                  <c:v>-13.473521233</c:v>
                </c:pt>
                <c:pt idx="1440">
                  <c:v>-13.482116699000001</c:v>
                </c:pt>
                <c:pt idx="1441">
                  <c:v>-13.491857529000001</c:v>
                </c:pt>
                <c:pt idx="1442">
                  <c:v>-13.501026154</c:v>
                </c:pt>
                <c:pt idx="1443">
                  <c:v>-13.510193825</c:v>
                </c:pt>
                <c:pt idx="1444">
                  <c:v>-13.519361496</c:v>
                </c:pt>
                <c:pt idx="1445">
                  <c:v>-13.527956962999999</c:v>
                </c:pt>
                <c:pt idx="1446">
                  <c:v>-13.536551476</c:v>
                </c:pt>
                <c:pt idx="1447">
                  <c:v>-13.544573784000001</c:v>
                </c:pt>
                <c:pt idx="1448">
                  <c:v>-13.550303459</c:v>
                </c:pt>
                <c:pt idx="1449">
                  <c:v>-13.554314613000001</c:v>
                </c:pt>
                <c:pt idx="1450">
                  <c:v>-13.558897972</c:v>
                </c:pt>
                <c:pt idx="1451">
                  <c:v>-13.562336922</c:v>
                </c:pt>
                <c:pt idx="1452">
                  <c:v>-13.566921234</c:v>
                </c:pt>
                <c:pt idx="1453">
                  <c:v>-13.572650909</c:v>
                </c:pt>
                <c:pt idx="1454">
                  <c:v>-13.578953743</c:v>
                </c:pt>
                <c:pt idx="1455">
                  <c:v>-13.58525753</c:v>
                </c:pt>
                <c:pt idx="1456">
                  <c:v>-13.591560363999999</c:v>
                </c:pt>
                <c:pt idx="1457">
                  <c:v>-13.597863197000001</c:v>
                </c:pt>
                <c:pt idx="1458">
                  <c:v>-13.603019714</c:v>
                </c:pt>
                <c:pt idx="1459">
                  <c:v>-13.607030869000001</c:v>
                </c:pt>
                <c:pt idx="1460">
                  <c:v>-13.610468864</c:v>
                </c:pt>
                <c:pt idx="1461">
                  <c:v>-13.61390686</c:v>
                </c:pt>
                <c:pt idx="1462">
                  <c:v>-13.617344856000001</c:v>
                </c:pt>
                <c:pt idx="1463">
                  <c:v>-13.62135601</c:v>
                </c:pt>
                <c:pt idx="1464">
                  <c:v>-13.625367165</c:v>
                </c:pt>
                <c:pt idx="1465">
                  <c:v>-13.630524635</c:v>
                </c:pt>
                <c:pt idx="1466">
                  <c:v>-13.633388519</c:v>
                </c:pt>
                <c:pt idx="1467">
                  <c:v>-13.636253356999999</c:v>
                </c:pt>
                <c:pt idx="1468">
                  <c:v>-13.638545990000001</c:v>
                </c:pt>
                <c:pt idx="1469">
                  <c:v>-13.640837669</c:v>
                </c:pt>
                <c:pt idx="1470">
                  <c:v>-13.643703460999999</c:v>
                </c:pt>
                <c:pt idx="1471">
                  <c:v>-13.646567344999999</c:v>
                </c:pt>
                <c:pt idx="1472">
                  <c:v>-13.650006294000001</c:v>
                </c:pt>
                <c:pt idx="1473">
                  <c:v>-13.654589653</c:v>
                </c:pt>
                <c:pt idx="1474">
                  <c:v>-13.659173965000001</c:v>
                </c:pt>
                <c:pt idx="1475">
                  <c:v>-13.664903641</c:v>
                </c:pt>
                <c:pt idx="1476">
                  <c:v>-13.672352791</c:v>
                </c:pt>
                <c:pt idx="1477">
                  <c:v>-13.681520462</c:v>
                </c:pt>
                <c:pt idx="1478">
                  <c:v>-13.690689087000001</c:v>
                </c:pt>
                <c:pt idx="1479">
                  <c:v>-13.699856757999999</c:v>
                </c:pt>
                <c:pt idx="1480">
                  <c:v>-13.708452225</c:v>
                </c:pt>
                <c:pt idx="1481">
                  <c:v>-13.717046738000001</c:v>
                </c:pt>
                <c:pt idx="1482">
                  <c:v>-13.725069046</c:v>
                </c:pt>
                <c:pt idx="1483">
                  <c:v>-13.733090401</c:v>
                </c:pt>
                <c:pt idx="1484">
                  <c:v>-13.739393234</c:v>
                </c:pt>
                <c:pt idx="1485">
                  <c:v>-13.743404388</c:v>
                </c:pt>
                <c:pt idx="1486">
                  <c:v>-13.747416496</c:v>
                </c:pt>
                <c:pt idx="1487">
                  <c:v>-13.750853539</c:v>
                </c:pt>
                <c:pt idx="1488">
                  <c:v>-13.755437851</c:v>
                </c:pt>
                <c:pt idx="1489">
                  <c:v>-13.760022163</c:v>
                </c:pt>
                <c:pt idx="1490">
                  <c:v>-13.766324997</c:v>
                </c:pt>
                <c:pt idx="1491">
                  <c:v>-13.772627830999999</c:v>
                </c:pt>
                <c:pt idx="1492">
                  <c:v>-13.778357506000001</c:v>
                </c:pt>
                <c:pt idx="1493">
                  <c:v>-13.783514976999999</c:v>
                </c:pt>
                <c:pt idx="1494">
                  <c:v>-13.788099289</c:v>
                </c:pt>
                <c:pt idx="1495">
                  <c:v>-13.792682648</c:v>
                </c:pt>
                <c:pt idx="1496">
                  <c:v>-13.796120644</c:v>
                </c:pt>
                <c:pt idx="1497">
                  <c:v>-13.799558640000001</c:v>
                </c:pt>
                <c:pt idx="1498">
                  <c:v>-13.802996635</c:v>
                </c:pt>
                <c:pt idx="1499">
                  <c:v>-13.80700779</c:v>
                </c:pt>
                <c:pt idx="1500">
                  <c:v>-13.812738419</c:v>
                </c:pt>
                <c:pt idx="1501">
                  <c:v>-13.820186615000001</c:v>
                </c:pt>
                <c:pt idx="1502">
                  <c:v>-13.830501556</c:v>
                </c:pt>
                <c:pt idx="1503">
                  <c:v>-13.843680382000001</c:v>
                </c:pt>
                <c:pt idx="1504">
                  <c:v>-13.85800457</c:v>
                </c:pt>
                <c:pt idx="1505">
                  <c:v>-13.870611191</c:v>
                </c:pt>
                <c:pt idx="1506">
                  <c:v>-13.883216858000001</c:v>
                </c:pt>
                <c:pt idx="1507">
                  <c:v>-13.895823479000001</c:v>
                </c:pt>
                <c:pt idx="1508">
                  <c:v>-13.907282829</c:v>
                </c:pt>
                <c:pt idx="1509">
                  <c:v>-13.919888496</c:v>
                </c:pt>
                <c:pt idx="1510">
                  <c:v>-13.933067321999999</c:v>
                </c:pt>
                <c:pt idx="1511">
                  <c:v>-13.946819305</c:v>
                </c:pt>
                <c:pt idx="1512">
                  <c:v>-13.961717606000001</c:v>
                </c:pt>
                <c:pt idx="1513">
                  <c:v>-13.977761269</c:v>
                </c:pt>
                <c:pt idx="1514">
                  <c:v>-13.993232727000001</c:v>
                </c:pt>
                <c:pt idx="1515">
                  <c:v>-14.008704184999999</c:v>
                </c:pt>
                <c:pt idx="1516">
                  <c:v>-14.020736694</c:v>
                </c:pt>
                <c:pt idx="1517">
                  <c:v>-14.029904366</c:v>
                </c:pt>
                <c:pt idx="1518">
                  <c:v>-14.037354469</c:v>
                </c:pt>
                <c:pt idx="1519">
                  <c:v>-14.044230461</c:v>
                </c:pt>
                <c:pt idx="1520">
                  <c:v>-14.050533294999999</c:v>
                </c:pt>
                <c:pt idx="1521">
                  <c:v>-14.058554649</c:v>
                </c:pt>
                <c:pt idx="1522">
                  <c:v>-14.067722321</c:v>
                </c:pt>
                <c:pt idx="1523">
                  <c:v>-14.077464104000001</c:v>
                </c:pt>
                <c:pt idx="1524">
                  <c:v>-14.088350296</c:v>
                </c:pt>
                <c:pt idx="1525">
                  <c:v>-14.099237442</c:v>
                </c:pt>
                <c:pt idx="1526">
                  <c:v>-14.108405113</c:v>
                </c:pt>
                <c:pt idx="1527">
                  <c:v>-14.118146896000001</c:v>
                </c:pt>
                <c:pt idx="1528">
                  <c:v>-14.129607201000001</c:v>
                </c:pt>
                <c:pt idx="1529">
                  <c:v>-14.142212868</c:v>
                </c:pt>
                <c:pt idx="1530">
                  <c:v>-14.155391693</c:v>
                </c:pt>
                <c:pt idx="1531">
                  <c:v>-14.169143676999999</c:v>
                </c:pt>
                <c:pt idx="1532">
                  <c:v>-14.18289566</c:v>
                </c:pt>
                <c:pt idx="1533">
                  <c:v>-14.197220802</c:v>
                </c:pt>
                <c:pt idx="1534">
                  <c:v>-14.211544991</c:v>
                </c:pt>
                <c:pt idx="1535">
                  <c:v>-14.225871086</c:v>
                </c:pt>
                <c:pt idx="1536">
                  <c:v>-14.238476753</c:v>
                </c:pt>
                <c:pt idx="1537">
                  <c:v>-14.248790741000001</c:v>
                </c:pt>
                <c:pt idx="1538">
                  <c:v>-14.259104729000001</c:v>
                </c:pt>
                <c:pt idx="1539">
                  <c:v>-14.268272400000001</c:v>
                </c:pt>
                <c:pt idx="1540">
                  <c:v>-14.278014183</c:v>
                </c:pt>
                <c:pt idx="1541">
                  <c:v>-14.288327217000001</c:v>
                </c:pt>
                <c:pt idx="1542">
                  <c:v>-14.299787521000001</c:v>
                </c:pt>
                <c:pt idx="1543">
                  <c:v>-14.311820984000001</c:v>
                </c:pt>
                <c:pt idx="1544">
                  <c:v>-14.324426651</c:v>
                </c:pt>
                <c:pt idx="1545">
                  <c:v>-14.337032318</c:v>
                </c:pt>
                <c:pt idx="1546">
                  <c:v>-14.349065781</c:v>
                </c:pt>
                <c:pt idx="1547">
                  <c:v>-14.359380721999999</c:v>
                </c:pt>
                <c:pt idx="1548">
                  <c:v>-14.367975234999999</c:v>
                </c:pt>
                <c:pt idx="1549">
                  <c:v>-14.376569748</c:v>
                </c:pt>
                <c:pt idx="1550">
                  <c:v>-14.385738373000001</c:v>
                </c:pt>
                <c:pt idx="1551">
                  <c:v>-14.395479202000001</c:v>
                </c:pt>
                <c:pt idx="1552">
                  <c:v>-14.406365395</c:v>
                </c:pt>
                <c:pt idx="1553">
                  <c:v>-14.418971062000001</c:v>
                </c:pt>
                <c:pt idx="1554">
                  <c:v>-14.432723044999999</c:v>
                </c:pt>
                <c:pt idx="1555">
                  <c:v>-14.447621346</c:v>
                </c:pt>
                <c:pt idx="1556">
                  <c:v>-14.463092804</c:v>
                </c:pt>
                <c:pt idx="1557">
                  <c:v>-14.478564262000001</c:v>
                </c:pt>
                <c:pt idx="1558">
                  <c:v>-14.492888451000001</c:v>
                </c:pt>
                <c:pt idx="1559">
                  <c:v>-14.50606823</c:v>
                </c:pt>
                <c:pt idx="1560">
                  <c:v>-14.51981926</c:v>
                </c:pt>
                <c:pt idx="1561">
                  <c:v>-14.532999039</c:v>
                </c:pt>
                <c:pt idx="1562">
                  <c:v>-14.546177864000001</c:v>
                </c:pt>
                <c:pt idx="1563">
                  <c:v>-14.559357643</c:v>
                </c:pt>
                <c:pt idx="1564">
                  <c:v>-14.571390151999999</c:v>
                </c:pt>
                <c:pt idx="1565">
                  <c:v>-14.582849503</c:v>
                </c:pt>
                <c:pt idx="1566">
                  <c:v>-14.593736649</c:v>
                </c:pt>
                <c:pt idx="1567">
                  <c:v>-14.604624748000001</c:v>
                </c:pt>
                <c:pt idx="1568">
                  <c:v>-14.614364624</c:v>
                </c:pt>
                <c:pt idx="1569">
                  <c:v>-14.624679564999999</c:v>
                </c:pt>
                <c:pt idx="1570">
                  <c:v>-14.634420394999999</c:v>
                </c:pt>
                <c:pt idx="1571">
                  <c:v>-14.644160271000001</c:v>
                </c:pt>
                <c:pt idx="1572">
                  <c:v>-14.652754784000001</c:v>
                </c:pt>
                <c:pt idx="1573">
                  <c:v>-14.660203934</c:v>
                </c:pt>
                <c:pt idx="1574">
                  <c:v>-14.665934563</c:v>
                </c:pt>
                <c:pt idx="1575">
                  <c:v>-14.668227196</c:v>
                </c:pt>
                <c:pt idx="1576">
                  <c:v>-14.667654990999999</c:v>
                </c:pt>
                <c:pt idx="1577">
                  <c:v>-14.6647892</c:v>
                </c:pt>
                <c:pt idx="1578">
                  <c:v>-14.661923409</c:v>
                </c:pt>
                <c:pt idx="1579">
                  <c:v>-14.659631729000001</c:v>
                </c:pt>
                <c:pt idx="1580">
                  <c:v>-14.659058570999999</c:v>
                </c:pt>
                <c:pt idx="1581">
                  <c:v>-14.660778046000001</c:v>
                </c:pt>
                <c:pt idx="1582">
                  <c:v>-14.664215088000001</c:v>
                </c:pt>
                <c:pt idx="1583">
                  <c:v>-14.668800354</c:v>
                </c:pt>
                <c:pt idx="1584">
                  <c:v>-14.673955917000001</c:v>
                </c:pt>
                <c:pt idx="1585">
                  <c:v>-14.679686545999999</c:v>
                </c:pt>
                <c:pt idx="1586">
                  <c:v>-14.687709807999999</c:v>
                </c:pt>
                <c:pt idx="1587">
                  <c:v>-14.696876526</c:v>
                </c:pt>
                <c:pt idx="1588">
                  <c:v>-14.704898834</c:v>
                </c:pt>
                <c:pt idx="1589">
                  <c:v>-14.711201667999999</c:v>
                </c:pt>
                <c:pt idx="1590">
                  <c:v>-14.716359138</c:v>
                </c:pt>
                <c:pt idx="1591">
                  <c:v>-14.720942496999999</c:v>
                </c:pt>
                <c:pt idx="1592">
                  <c:v>-14.726099968</c:v>
                </c:pt>
                <c:pt idx="1593">
                  <c:v>-14.731256484999999</c:v>
                </c:pt>
                <c:pt idx="1594">
                  <c:v>-14.737560272</c:v>
                </c:pt>
                <c:pt idx="1595">
                  <c:v>-14.742716788999999</c:v>
                </c:pt>
                <c:pt idx="1596">
                  <c:v>-14.74787426</c:v>
                </c:pt>
                <c:pt idx="1597">
                  <c:v>-14.752457618999999</c:v>
                </c:pt>
                <c:pt idx="1598">
                  <c:v>-14.757040977000001</c:v>
                </c:pt>
                <c:pt idx="1599">
                  <c:v>-14.761626244</c:v>
                </c:pt>
                <c:pt idx="1600">
                  <c:v>-14.766209602</c:v>
                </c:pt>
                <c:pt idx="1601">
                  <c:v>-14.770792961</c:v>
                </c:pt>
                <c:pt idx="1602">
                  <c:v>-14.774231910999999</c:v>
                </c:pt>
                <c:pt idx="1603">
                  <c:v>-14.775950432</c:v>
                </c:pt>
                <c:pt idx="1604">
                  <c:v>-14.77652359</c:v>
                </c:pt>
                <c:pt idx="1605">
                  <c:v>-14.777095794999999</c:v>
                </c:pt>
                <c:pt idx="1606">
                  <c:v>-14.778244019000001</c:v>
                </c:pt>
                <c:pt idx="1607">
                  <c:v>-14.781681061</c:v>
                </c:pt>
                <c:pt idx="1608">
                  <c:v>-14.785692214999999</c:v>
                </c:pt>
                <c:pt idx="1609">
                  <c:v>-14.790275574000001</c:v>
                </c:pt>
                <c:pt idx="1610">
                  <c:v>-14.796578407</c:v>
                </c:pt>
                <c:pt idx="1611">
                  <c:v>-14.802882195</c:v>
                </c:pt>
                <c:pt idx="1612">
                  <c:v>-14.809185028</c:v>
                </c:pt>
                <c:pt idx="1613">
                  <c:v>-14.81262207</c:v>
                </c:pt>
                <c:pt idx="1614">
                  <c:v>-14.814342499</c:v>
                </c:pt>
                <c:pt idx="1615">
                  <c:v>-14.814913750000001</c:v>
                </c:pt>
                <c:pt idx="1616">
                  <c:v>-14.814342499</c:v>
                </c:pt>
                <c:pt idx="1617">
                  <c:v>-14.813768387</c:v>
                </c:pt>
                <c:pt idx="1618">
                  <c:v>-14.813768387</c:v>
                </c:pt>
                <c:pt idx="1619">
                  <c:v>-14.815487861999999</c:v>
                </c:pt>
                <c:pt idx="1620">
                  <c:v>-14.819499016</c:v>
                </c:pt>
                <c:pt idx="1621">
                  <c:v>-14.822937012000001</c:v>
                </c:pt>
                <c:pt idx="1622">
                  <c:v>-14.826374054</c:v>
                </c:pt>
                <c:pt idx="1623">
                  <c:v>-14.831531525000001</c:v>
                </c:pt>
                <c:pt idx="1624">
                  <c:v>-14.836688994999999</c:v>
                </c:pt>
                <c:pt idx="1625">
                  <c:v>-14.842419624</c:v>
                </c:pt>
                <c:pt idx="1626">
                  <c:v>-14.847575188</c:v>
                </c:pt>
                <c:pt idx="1627">
                  <c:v>-14.853305817000001</c:v>
                </c:pt>
                <c:pt idx="1628">
                  <c:v>-14.858463286999999</c:v>
                </c:pt>
                <c:pt idx="1629">
                  <c:v>-14.864192009</c:v>
                </c:pt>
                <c:pt idx="1630">
                  <c:v>-14.8670578</c:v>
                </c:pt>
                <c:pt idx="1631">
                  <c:v>-14.8670578</c:v>
                </c:pt>
                <c:pt idx="1632">
                  <c:v>-14.866483688000001</c:v>
                </c:pt>
                <c:pt idx="1633">
                  <c:v>-14.864766121000001</c:v>
                </c:pt>
                <c:pt idx="1634">
                  <c:v>-14.863620758</c:v>
                </c:pt>
                <c:pt idx="1635">
                  <c:v>-14.861900329999999</c:v>
                </c:pt>
                <c:pt idx="1636">
                  <c:v>-14.860754967</c:v>
                </c:pt>
                <c:pt idx="1637">
                  <c:v>-14.860180854999999</c:v>
                </c:pt>
                <c:pt idx="1638">
                  <c:v>-14.859035492</c:v>
                </c:pt>
                <c:pt idx="1639">
                  <c:v>-14.856171608</c:v>
                </c:pt>
                <c:pt idx="1640">
                  <c:v>-14.853305817000001</c:v>
                </c:pt>
                <c:pt idx="1641">
                  <c:v>-14.849868774000001</c:v>
                </c:pt>
                <c:pt idx="1642">
                  <c:v>-14.847002982999999</c:v>
                </c:pt>
                <c:pt idx="1643">
                  <c:v>-14.844711304</c:v>
                </c:pt>
                <c:pt idx="1644">
                  <c:v>-14.842419624</c:v>
                </c:pt>
                <c:pt idx="1645">
                  <c:v>-14.840126037999999</c:v>
                </c:pt>
                <c:pt idx="1646">
                  <c:v>-14.837834358</c:v>
                </c:pt>
                <c:pt idx="1647">
                  <c:v>-14.834397316</c:v>
                </c:pt>
                <c:pt idx="1648">
                  <c:v>-14.828093529</c:v>
                </c:pt>
                <c:pt idx="1649">
                  <c:v>-14.821217537000001</c:v>
                </c:pt>
                <c:pt idx="1650">
                  <c:v>-14.814913750000001</c:v>
                </c:pt>
                <c:pt idx="1651">
                  <c:v>-14.809185028</c:v>
                </c:pt>
                <c:pt idx="1652">
                  <c:v>-14.804027557</c:v>
                </c:pt>
                <c:pt idx="1653">
                  <c:v>-14.800016403000001</c:v>
                </c:pt>
                <c:pt idx="1654">
                  <c:v>-14.796578407</c:v>
                </c:pt>
                <c:pt idx="1655">
                  <c:v>-14.793141365</c:v>
                </c:pt>
                <c:pt idx="1656">
                  <c:v>-14.787983894</c:v>
                </c:pt>
                <c:pt idx="1657">
                  <c:v>-14.782827377</c:v>
                </c:pt>
                <c:pt idx="1658">
                  <c:v>-14.77652359</c:v>
                </c:pt>
                <c:pt idx="1659">
                  <c:v>-14.771367073</c:v>
                </c:pt>
                <c:pt idx="1660">
                  <c:v>-14.766783714000001</c:v>
                </c:pt>
                <c:pt idx="1661">
                  <c:v>-14.763343811</c:v>
                </c:pt>
                <c:pt idx="1662">
                  <c:v>-14.760479927</c:v>
                </c:pt>
                <c:pt idx="1663">
                  <c:v>-14.758188248</c:v>
                </c:pt>
                <c:pt idx="1664">
                  <c:v>-14.756468773</c:v>
                </c:pt>
                <c:pt idx="1665">
                  <c:v>-14.753603934999999</c:v>
                </c:pt>
                <c:pt idx="1666">
                  <c:v>-14.749020575999999</c:v>
                </c:pt>
                <c:pt idx="1667">
                  <c:v>-14.745008469</c:v>
                </c:pt>
                <c:pt idx="1668">
                  <c:v>-14.740997313999999</c:v>
                </c:pt>
                <c:pt idx="1669">
                  <c:v>-14.738132477000001</c:v>
                </c:pt>
                <c:pt idx="1670">
                  <c:v>-14.735840797</c:v>
                </c:pt>
                <c:pt idx="1671">
                  <c:v>-14.734694481</c:v>
                </c:pt>
                <c:pt idx="1672">
                  <c:v>-14.733548164</c:v>
                </c:pt>
                <c:pt idx="1673">
                  <c:v>-14.73182869</c:v>
                </c:pt>
                <c:pt idx="1674">
                  <c:v>-14.728391647</c:v>
                </c:pt>
                <c:pt idx="1675">
                  <c:v>-14.725525856000001</c:v>
                </c:pt>
                <c:pt idx="1676">
                  <c:v>-14.722088813999999</c:v>
                </c:pt>
                <c:pt idx="1677">
                  <c:v>-14.718650818</c:v>
                </c:pt>
                <c:pt idx="1678">
                  <c:v>-14.716359138</c:v>
                </c:pt>
                <c:pt idx="1679">
                  <c:v>-14.714639664</c:v>
                </c:pt>
                <c:pt idx="1680">
                  <c:v>-14.714067459000001</c:v>
                </c:pt>
                <c:pt idx="1681">
                  <c:v>-14.714639664</c:v>
                </c:pt>
                <c:pt idx="1682">
                  <c:v>-14.713493347</c:v>
                </c:pt>
                <c:pt idx="1683">
                  <c:v>-14.711201667999999</c:v>
                </c:pt>
                <c:pt idx="1684">
                  <c:v>-14.710056305</c:v>
                </c:pt>
                <c:pt idx="1685">
                  <c:v>-14.709482192999999</c:v>
                </c:pt>
                <c:pt idx="1686">
                  <c:v>-14.708909988</c:v>
                </c:pt>
                <c:pt idx="1687">
                  <c:v>-14.710056305</c:v>
                </c:pt>
                <c:pt idx="1688">
                  <c:v>-14.711201667999999</c:v>
                </c:pt>
                <c:pt idx="1689">
                  <c:v>-14.711201667999999</c:v>
                </c:pt>
                <c:pt idx="1690">
                  <c:v>-14.711201667999999</c:v>
                </c:pt>
                <c:pt idx="1691">
                  <c:v>-14.711201667999999</c:v>
                </c:pt>
                <c:pt idx="1692">
                  <c:v>-14.710056305</c:v>
                </c:pt>
                <c:pt idx="1693">
                  <c:v>-14.707764625999999</c:v>
                </c:pt>
                <c:pt idx="1694">
                  <c:v>-14.704325676</c:v>
                </c:pt>
                <c:pt idx="1695">
                  <c:v>-14.702033996999999</c:v>
                </c:pt>
                <c:pt idx="1696">
                  <c:v>-14.699741363999999</c:v>
                </c:pt>
                <c:pt idx="1697">
                  <c:v>-14.699168204999999</c:v>
                </c:pt>
                <c:pt idx="1698">
                  <c:v>-14.699168204999999</c:v>
                </c:pt>
                <c:pt idx="1699">
                  <c:v>-14.699741363999999</c:v>
                </c:pt>
                <c:pt idx="1700">
                  <c:v>-14.700887679999999</c:v>
                </c:pt>
                <c:pt idx="1701">
                  <c:v>-14.700887679999999</c:v>
                </c:pt>
                <c:pt idx="1702">
                  <c:v>-14.698596001</c:v>
                </c:pt>
                <c:pt idx="1703">
                  <c:v>-14.695730209000001</c:v>
                </c:pt>
                <c:pt idx="1704">
                  <c:v>-14.690573691999999</c:v>
                </c:pt>
                <c:pt idx="1705">
                  <c:v>-14.685990334</c:v>
                </c:pt>
                <c:pt idx="1706">
                  <c:v>-14.681978226</c:v>
                </c:pt>
                <c:pt idx="1707">
                  <c:v>-14.677967072</c:v>
                </c:pt>
                <c:pt idx="1708">
                  <c:v>-14.673383713</c:v>
                </c:pt>
                <c:pt idx="1709">
                  <c:v>-14.670518875000001</c:v>
                </c:pt>
                <c:pt idx="1710">
                  <c:v>-14.668800354</c:v>
                </c:pt>
                <c:pt idx="1711">
                  <c:v>-14.667654990999999</c:v>
                </c:pt>
                <c:pt idx="1712">
                  <c:v>-14.667654990999999</c:v>
                </c:pt>
                <c:pt idx="1713">
                  <c:v>-14.668800354</c:v>
                </c:pt>
                <c:pt idx="1714">
                  <c:v>-14.668800354</c:v>
                </c:pt>
                <c:pt idx="1715">
                  <c:v>-14.668227196</c:v>
                </c:pt>
                <c:pt idx="1716">
                  <c:v>-14.667654990999999</c:v>
                </c:pt>
                <c:pt idx="1717">
                  <c:v>-14.665934563</c:v>
                </c:pt>
                <c:pt idx="1718">
                  <c:v>-14.665361404</c:v>
                </c:pt>
                <c:pt idx="1719">
                  <c:v>-14.665934563</c:v>
                </c:pt>
                <c:pt idx="1720">
                  <c:v>-14.668800354</c:v>
                </c:pt>
                <c:pt idx="1721">
                  <c:v>-14.672810555</c:v>
                </c:pt>
                <c:pt idx="1722">
                  <c:v>-14.676821709</c:v>
                </c:pt>
                <c:pt idx="1723">
                  <c:v>-14.679113387999999</c:v>
                </c:pt>
                <c:pt idx="1724">
                  <c:v>-14.680258751</c:v>
                </c:pt>
                <c:pt idx="1725">
                  <c:v>-14.680258751</c:v>
                </c:pt>
                <c:pt idx="1726">
                  <c:v>-14.679113387999999</c:v>
                </c:pt>
                <c:pt idx="1727">
                  <c:v>-14.677394867</c:v>
                </c:pt>
                <c:pt idx="1728">
                  <c:v>-14.675675392</c:v>
                </c:pt>
                <c:pt idx="1729">
                  <c:v>-14.673383713</c:v>
                </c:pt>
                <c:pt idx="1730">
                  <c:v>-14.670518875000001</c:v>
                </c:pt>
                <c:pt idx="1731">
                  <c:v>-14.665934563</c:v>
                </c:pt>
                <c:pt idx="1732">
                  <c:v>-14.660778046000001</c:v>
                </c:pt>
                <c:pt idx="1733">
                  <c:v>-14.655620575</c:v>
                </c:pt>
                <c:pt idx="1734">
                  <c:v>-14.651609421</c:v>
                </c:pt>
                <c:pt idx="1735">
                  <c:v>-14.649317741000001</c:v>
                </c:pt>
                <c:pt idx="1736">
                  <c:v>-14.648745537</c:v>
                </c:pt>
                <c:pt idx="1737">
                  <c:v>-14.648745537</c:v>
                </c:pt>
                <c:pt idx="1738">
                  <c:v>-14.648171424999999</c:v>
                </c:pt>
                <c:pt idx="1739">
                  <c:v>-14.645879745</c:v>
                </c:pt>
                <c:pt idx="1740">
                  <c:v>-14.641868591</c:v>
                </c:pt>
                <c:pt idx="1741">
                  <c:v>-14.637857436999999</c:v>
                </c:pt>
                <c:pt idx="1742">
                  <c:v>-14.633274077999999</c:v>
                </c:pt>
                <c:pt idx="1743">
                  <c:v>-14.628688812</c:v>
                </c:pt>
                <c:pt idx="1744">
                  <c:v>-14.62525177</c:v>
                </c:pt>
                <c:pt idx="1745">
                  <c:v>-14.622387886</c:v>
                </c:pt>
                <c:pt idx="1746">
                  <c:v>-14.620668411</c:v>
                </c:pt>
                <c:pt idx="1747">
                  <c:v>-14.620094299</c:v>
                </c:pt>
                <c:pt idx="1748">
                  <c:v>-14.619522095000001</c:v>
                </c:pt>
                <c:pt idx="1749">
                  <c:v>-14.619522095000001</c:v>
                </c:pt>
                <c:pt idx="1750">
                  <c:v>-14.619522095000001</c:v>
                </c:pt>
                <c:pt idx="1751">
                  <c:v>-14.619522095000001</c:v>
                </c:pt>
                <c:pt idx="1752">
                  <c:v>-14.617802620000001</c:v>
                </c:pt>
                <c:pt idx="1753">
                  <c:v>-14.614364624</c:v>
                </c:pt>
                <c:pt idx="1754">
                  <c:v>-14.61035347</c:v>
                </c:pt>
                <c:pt idx="1755">
                  <c:v>-14.605770111</c:v>
                </c:pt>
                <c:pt idx="1756">
                  <c:v>-14.60061264</c:v>
                </c:pt>
                <c:pt idx="1757">
                  <c:v>-14.596601486000001</c:v>
                </c:pt>
                <c:pt idx="1758">
                  <c:v>-14.592018126999999</c:v>
                </c:pt>
                <c:pt idx="1759">
                  <c:v>-14.588579178</c:v>
                </c:pt>
                <c:pt idx="1760">
                  <c:v>-14.585715294</c:v>
                </c:pt>
                <c:pt idx="1761">
                  <c:v>-14.583421706999999</c:v>
                </c:pt>
                <c:pt idx="1762">
                  <c:v>-14.581704139999999</c:v>
                </c:pt>
                <c:pt idx="1763">
                  <c:v>-14.580557822999999</c:v>
                </c:pt>
                <c:pt idx="1764">
                  <c:v>-14.580557822999999</c:v>
                </c:pt>
                <c:pt idx="1765">
                  <c:v>-14.580557822999999</c:v>
                </c:pt>
                <c:pt idx="1766">
                  <c:v>-14.580557822999999</c:v>
                </c:pt>
                <c:pt idx="1767">
                  <c:v>-14.580557822999999</c:v>
                </c:pt>
                <c:pt idx="1768">
                  <c:v>-14.581130028</c:v>
                </c:pt>
                <c:pt idx="1769">
                  <c:v>-14.581704139999999</c:v>
                </c:pt>
                <c:pt idx="1770">
                  <c:v>-14.582849503</c:v>
                </c:pt>
                <c:pt idx="1771">
                  <c:v>-14.583995819</c:v>
                </c:pt>
                <c:pt idx="1772">
                  <c:v>-14.585141181999999</c:v>
                </c:pt>
                <c:pt idx="1773">
                  <c:v>-14.585141181999999</c:v>
                </c:pt>
                <c:pt idx="1774">
                  <c:v>-14.583995819</c:v>
                </c:pt>
                <c:pt idx="1775">
                  <c:v>-14.580557822999999</c:v>
                </c:pt>
                <c:pt idx="1776">
                  <c:v>-14.575401306</c:v>
                </c:pt>
                <c:pt idx="1777">
                  <c:v>-14.569098473</c:v>
                </c:pt>
                <c:pt idx="1778">
                  <c:v>-14.561649322999999</c:v>
                </c:pt>
                <c:pt idx="1779">
                  <c:v>-14.553626059999999</c:v>
                </c:pt>
                <c:pt idx="1780">
                  <c:v>-14.545605659</c:v>
                </c:pt>
                <c:pt idx="1781">
                  <c:v>-14.537583351</c:v>
                </c:pt>
                <c:pt idx="1782">
                  <c:v>-14.530134200999999</c:v>
                </c:pt>
                <c:pt idx="1783">
                  <c:v>-14.522685051</c:v>
                </c:pt>
                <c:pt idx="1784">
                  <c:v>-14.515808105</c:v>
                </c:pt>
                <c:pt idx="1785">
                  <c:v>-14.509505272</c:v>
                </c:pt>
                <c:pt idx="1786">
                  <c:v>-14.502630234</c:v>
                </c:pt>
                <c:pt idx="1787">
                  <c:v>-14.495181084</c:v>
                </c:pt>
                <c:pt idx="1788">
                  <c:v>-14.488304138</c:v>
                </c:pt>
                <c:pt idx="1789">
                  <c:v>-14.480855942</c:v>
                </c:pt>
                <c:pt idx="1790">
                  <c:v>-14.47283268</c:v>
                </c:pt>
                <c:pt idx="1791">
                  <c:v>-14.464238167</c:v>
                </c:pt>
                <c:pt idx="1792">
                  <c:v>-14.455071449</c:v>
                </c:pt>
                <c:pt idx="1793">
                  <c:v>-14.445329665999999</c:v>
                </c:pt>
                <c:pt idx="1794">
                  <c:v>-14.435016632</c:v>
                </c:pt>
                <c:pt idx="1795">
                  <c:v>-14.424702644</c:v>
                </c:pt>
                <c:pt idx="1796">
                  <c:v>-14.413814544999999</c:v>
                </c:pt>
                <c:pt idx="1797">
                  <c:v>-14.402354239999999</c:v>
                </c:pt>
                <c:pt idx="1798">
                  <c:v>-14.390321732</c:v>
                </c:pt>
                <c:pt idx="1799">
                  <c:v>-14.378861427</c:v>
                </c:pt>
                <c:pt idx="1800">
                  <c:v>-14.366828918</c:v>
                </c:pt>
                <c:pt idx="1801">
                  <c:v>-14.354223251000001</c:v>
                </c:pt>
                <c:pt idx="1802">
                  <c:v>-14.342762947000001</c:v>
                </c:pt>
                <c:pt idx="1803">
                  <c:v>-14.330729485000001</c:v>
                </c:pt>
                <c:pt idx="1804">
                  <c:v>-14.319842338999999</c:v>
                </c:pt>
                <c:pt idx="1805">
                  <c:v>-14.308382033999999</c:v>
                </c:pt>
                <c:pt idx="1806">
                  <c:v>-14.298069</c:v>
                </c:pt>
                <c:pt idx="1807">
                  <c:v>-14.288327217000001</c:v>
                </c:pt>
                <c:pt idx="1808">
                  <c:v>-14.278587341</c:v>
                </c:pt>
                <c:pt idx="1809">
                  <c:v>-14.269990921</c:v>
                </c:pt>
                <c:pt idx="1810">
                  <c:v>-14.260824203</c:v>
                </c:pt>
                <c:pt idx="1811">
                  <c:v>-14.251656532</c:v>
                </c:pt>
                <c:pt idx="1812">
                  <c:v>-14.242487906999999</c:v>
                </c:pt>
                <c:pt idx="1813">
                  <c:v>-14.233320236000001</c:v>
                </c:pt>
                <c:pt idx="1814">
                  <c:v>-14.22472477</c:v>
                </c:pt>
                <c:pt idx="1815">
                  <c:v>-14.215557098</c:v>
                </c:pt>
                <c:pt idx="1816">
                  <c:v>-14.206961632000001</c:v>
                </c:pt>
                <c:pt idx="1817">
                  <c:v>-14.197793961</c:v>
                </c:pt>
                <c:pt idx="1818">
                  <c:v>-14.188626289</c:v>
                </c:pt>
                <c:pt idx="1819">
                  <c:v>-14.180030822999999</c:v>
                </c:pt>
                <c:pt idx="1820">
                  <c:v>-14.170289993000001</c:v>
                </c:pt>
                <c:pt idx="1821">
                  <c:v>-14.161122322000001</c:v>
                </c:pt>
                <c:pt idx="1822">
                  <c:v>-14.151953697</c:v>
                </c:pt>
                <c:pt idx="1823">
                  <c:v>-14.142212868</c:v>
                </c:pt>
                <c:pt idx="1824">
                  <c:v>-14.133617401</c:v>
                </c:pt>
                <c:pt idx="1825">
                  <c:v>-14.125022888</c:v>
                </c:pt>
                <c:pt idx="1826">
                  <c:v>-14.116428375</c:v>
                </c:pt>
                <c:pt idx="1827">
                  <c:v>-14.108405113</c:v>
                </c:pt>
                <c:pt idx="1828">
                  <c:v>-14.100383759</c:v>
                </c:pt>
                <c:pt idx="1829">
                  <c:v>-14.092934608</c:v>
                </c:pt>
                <c:pt idx="1830">
                  <c:v>-14.085485458000001</c:v>
                </c:pt>
                <c:pt idx="1831">
                  <c:v>-14.078037262</c:v>
                </c:pt>
                <c:pt idx="1832">
                  <c:v>-14.071734427999999</c:v>
                </c:pt>
                <c:pt idx="1833">
                  <c:v>-14.066576958000001</c:v>
                </c:pt>
                <c:pt idx="1834">
                  <c:v>-14.061419487</c:v>
                </c:pt>
                <c:pt idx="1835">
                  <c:v>-14.056836128</c:v>
                </c:pt>
                <c:pt idx="1836">
                  <c:v>-14.052251816</c:v>
                </c:pt>
                <c:pt idx="1837">
                  <c:v>-14.047094345</c:v>
                </c:pt>
                <c:pt idx="1838">
                  <c:v>-14.041937828</c:v>
                </c:pt>
                <c:pt idx="1839">
                  <c:v>-14.036780357</c:v>
                </c:pt>
                <c:pt idx="1840">
                  <c:v>-14.03162384</c:v>
                </c:pt>
                <c:pt idx="1841">
                  <c:v>-14.025894165</c:v>
                </c:pt>
                <c:pt idx="1842">
                  <c:v>-14.019591331000001</c:v>
                </c:pt>
                <c:pt idx="1843">
                  <c:v>-14.01271534</c:v>
                </c:pt>
                <c:pt idx="1844">
                  <c:v>-14.006412506</c:v>
                </c:pt>
                <c:pt idx="1845">
                  <c:v>-13.999536514000001</c:v>
                </c:pt>
                <c:pt idx="1846">
                  <c:v>-13.992660522</c:v>
                </c:pt>
                <c:pt idx="1847">
                  <c:v>-13.986929892999999</c:v>
                </c:pt>
                <c:pt idx="1848">
                  <c:v>-13.98062706</c:v>
                </c:pt>
                <c:pt idx="1849">
                  <c:v>-13.974897385</c:v>
                </c:pt>
                <c:pt idx="1850">
                  <c:v>-13.969166756</c:v>
                </c:pt>
                <c:pt idx="1851">
                  <c:v>-13.964009284999999</c:v>
                </c:pt>
                <c:pt idx="1852">
                  <c:v>-13.95827961</c:v>
                </c:pt>
                <c:pt idx="1853">
                  <c:v>-13.952549934</c:v>
                </c:pt>
                <c:pt idx="1854">
                  <c:v>-13.947393417000001</c:v>
                </c:pt>
                <c:pt idx="1855">
                  <c:v>-13.941662788</c:v>
                </c:pt>
                <c:pt idx="1856">
                  <c:v>-13.936506271000001</c:v>
                </c:pt>
                <c:pt idx="1857">
                  <c:v>-13.930775642</c:v>
                </c:pt>
                <c:pt idx="1858">
                  <c:v>-13.925618172</c:v>
                </c:pt>
                <c:pt idx="1859">
                  <c:v>-13.919888496</c:v>
                </c:pt>
                <c:pt idx="1860">
                  <c:v>-13.914158820999999</c:v>
                </c:pt>
                <c:pt idx="1861">
                  <c:v>-13.907855034000001</c:v>
                </c:pt>
                <c:pt idx="1862">
                  <c:v>-13.901552199999999</c:v>
                </c:pt>
                <c:pt idx="1863">
                  <c:v>-13.895250320000001</c:v>
                </c:pt>
                <c:pt idx="1864">
                  <c:v>-13.887800217000001</c:v>
                </c:pt>
                <c:pt idx="1865">
                  <c:v>-13.88035202</c:v>
                </c:pt>
                <c:pt idx="1866">
                  <c:v>-13.871756553999999</c:v>
                </c:pt>
                <c:pt idx="1867">
                  <c:v>-13.863162041000001</c:v>
                </c:pt>
                <c:pt idx="1868">
                  <c:v>-13.855139732</c:v>
                </c:pt>
                <c:pt idx="1869">
                  <c:v>-13.847117424</c:v>
                </c:pt>
                <c:pt idx="1870">
                  <c:v>-13.839096069</c:v>
                </c:pt>
                <c:pt idx="1871">
                  <c:v>-13.831073761000001</c:v>
                </c:pt>
                <c:pt idx="1872">
                  <c:v>-13.823624611</c:v>
                </c:pt>
                <c:pt idx="1873">
                  <c:v>-13.815602303</c:v>
                </c:pt>
                <c:pt idx="1874">
                  <c:v>-13.808726310999999</c:v>
                </c:pt>
                <c:pt idx="1875">
                  <c:v>-13.800704956000001</c:v>
                </c:pt>
                <c:pt idx="1876">
                  <c:v>-13.792682648</c:v>
                </c:pt>
                <c:pt idx="1877">
                  <c:v>-13.784087181</c:v>
                </c:pt>
                <c:pt idx="1878">
                  <c:v>-13.775492668</c:v>
                </c:pt>
                <c:pt idx="1879">
                  <c:v>-13.767471313</c:v>
                </c:pt>
                <c:pt idx="1880">
                  <c:v>-13.758875847000001</c:v>
                </c:pt>
                <c:pt idx="1881">
                  <c:v>-13.751426696999999</c:v>
                </c:pt>
                <c:pt idx="1882">
                  <c:v>-13.743404388</c:v>
                </c:pt>
                <c:pt idx="1883">
                  <c:v>-13.735383034</c:v>
                </c:pt>
                <c:pt idx="1884">
                  <c:v>-13.726787567000001</c:v>
                </c:pt>
                <c:pt idx="1885">
                  <c:v>-13.717619896</c:v>
                </c:pt>
                <c:pt idx="1886">
                  <c:v>-13.707879066</c:v>
                </c:pt>
                <c:pt idx="1887">
                  <c:v>-13.698138237</c:v>
                </c:pt>
                <c:pt idx="1888">
                  <c:v>-13.687250136999999</c:v>
                </c:pt>
                <c:pt idx="1889">
                  <c:v>-13.676363945</c:v>
                </c:pt>
                <c:pt idx="1890">
                  <c:v>-13.665476799</c:v>
                </c:pt>
                <c:pt idx="1891">
                  <c:v>-13.655162811</c:v>
                </c:pt>
                <c:pt idx="1892">
                  <c:v>-13.644848824</c:v>
                </c:pt>
                <c:pt idx="1893">
                  <c:v>-13.634534836</c:v>
                </c:pt>
                <c:pt idx="1894">
                  <c:v>-13.623074532</c:v>
                </c:pt>
                <c:pt idx="1895">
                  <c:v>-13.612760544</c:v>
                </c:pt>
                <c:pt idx="1896">
                  <c:v>-13.601301192999999</c:v>
                </c:pt>
                <c:pt idx="1897">
                  <c:v>-13.590413094000001</c:v>
                </c:pt>
                <c:pt idx="1898">
                  <c:v>-13.578953743</c:v>
                </c:pt>
                <c:pt idx="1899">
                  <c:v>-13.567494392</c:v>
                </c:pt>
                <c:pt idx="1900">
                  <c:v>-13.556606293</c:v>
                </c:pt>
                <c:pt idx="1901">
                  <c:v>-13.545146942000001</c:v>
                </c:pt>
                <c:pt idx="1902">
                  <c:v>-13.533113480000001</c:v>
                </c:pt>
                <c:pt idx="1903">
                  <c:v>-13.521080971</c:v>
                </c:pt>
                <c:pt idx="1904">
                  <c:v>-13.509620667</c:v>
                </c:pt>
                <c:pt idx="1905">
                  <c:v>-13.497588157999999</c:v>
                </c:pt>
                <c:pt idx="1906">
                  <c:v>-13.486127852999999</c:v>
                </c:pt>
                <c:pt idx="1907">
                  <c:v>-13.475241661</c:v>
                </c:pt>
                <c:pt idx="1908">
                  <c:v>-13.464353560999999</c:v>
                </c:pt>
                <c:pt idx="1909">
                  <c:v>-13.452894211</c:v>
                </c:pt>
                <c:pt idx="1910">
                  <c:v>-13.442006111</c:v>
                </c:pt>
                <c:pt idx="1911">
                  <c:v>-13.430546761</c:v>
                </c:pt>
                <c:pt idx="1912">
                  <c:v>-13.419659615</c:v>
                </c:pt>
                <c:pt idx="1913">
                  <c:v>-13.408772469000001</c:v>
                </c:pt>
                <c:pt idx="1914">
                  <c:v>-13.397886275999999</c:v>
                </c:pt>
                <c:pt idx="1915">
                  <c:v>-13.387572289</c:v>
                </c:pt>
                <c:pt idx="1916">
                  <c:v>-13.377257347</c:v>
                </c:pt>
                <c:pt idx="1917">
                  <c:v>-13.366371155</c:v>
                </c:pt>
                <c:pt idx="1918">
                  <c:v>-13.355484009</c:v>
                </c:pt>
                <c:pt idx="1919">
                  <c:v>-13.343450546</c:v>
                </c:pt>
                <c:pt idx="1920">
                  <c:v>-13.330271721000001</c:v>
                </c:pt>
                <c:pt idx="1921">
                  <c:v>-13.316519737</c:v>
                </c:pt>
                <c:pt idx="1922">
                  <c:v>-13.303340911999999</c:v>
                </c:pt>
                <c:pt idx="1923">
                  <c:v>-13.290162086</c:v>
                </c:pt>
                <c:pt idx="1924">
                  <c:v>-13.277555466000001</c:v>
                </c:pt>
                <c:pt idx="1925">
                  <c:v>-13.265522957</c:v>
                </c:pt>
                <c:pt idx="1926">
                  <c:v>-13.254062653</c:v>
                </c:pt>
                <c:pt idx="1927">
                  <c:v>-13.243176460000001</c:v>
                </c:pt>
                <c:pt idx="1928">
                  <c:v>-13.231716155999999</c:v>
                </c:pt>
                <c:pt idx="1929">
                  <c:v>-13.220829009999999</c:v>
                </c:pt>
                <c:pt idx="1930">
                  <c:v>-13.209368705999999</c:v>
                </c:pt>
                <c:pt idx="1931">
                  <c:v>-13.196762085</c:v>
                </c:pt>
                <c:pt idx="1932">
                  <c:v>-13.183583260000001</c:v>
                </c:pt>
                <c:pt idx="1933">
                  <c:v>-13.170404434</c:v>
                </c:pt>
                <c:pt idx="1934">
                  <c:v>-13.157798766999999</c:v>
                </c:pt>
                <c:pt idx="1935">
                  <c:v>-13.145192145999999</c:v>
                </c:pt>
                <c:pt idx="1936">
                  <c:v>-13.133160590999999</c:v>
                </c:pt>
                <c:pt idx="1937">
                  <c:v>-13.121127129</c:v>
                </c:pt>
                <c:pt idx="1938">
                  <c:v>-13.109093666</c:v>
                </c:pt>
                <c:pt idx="1939">
                  <c:v>-13.097633362</c:v>
                </c:pt>
                <c:pt idx="1940">
                  <c:v>-13.085600853000001</c:v>
                </c:pt>
                <c:pt idx="1941">
                  <c:v>-13.073567389999999</c:v>
                </c:pt>
                <c:pt idx="1942">
                  <c:v>-13.061534882</c:v>
                </c:pt>
                <c:pt idx="1943">
                  <c:v>-13.048356055999999</c:v>
                </c:pt>
                <c:pt idx="1944">
                  <c:v>-13.034603119</c:v>
                </c:pt>
                <c:pt idx="1945">
                  <c:v>-13.020278931</c:v>
                </c:pt>
                <c:pt idx="1946">
                  <c:v>-13.004808426</c:v>
                </c:pt>
                <c:pt idx="1947">
                  <c:v>-12.989909172000001</c:v>
                </c:pt>
                <c:pt idx="1948">
                  <c:v>-12.975011825999999</c:v>
                </c:pt>
                <c:pt idx="1949">
                  <c:v>-12.960113525000001</c:v>
                </c:pt>
                <c:pt idx="1950">
                  <c:v>-12.945789337000001</c:v>
                </c:pt>
                <c:pt idx="1951">
                  <c:v>-12.932037354</c:v>
                </c:pt>
                <c:pt idx="1952">
                  <c:v>-12.919430733</c:v>
                </c:pt>
                <c:pt idx="1953">
                  <c:v>-12.906825066</c:v>
                </c:pt>
                <c:pt idx="1954">
                  <c:v>-12.894219398000001</c:v>
                </c:pt>
                <c:pt idx="1955">
                  <c:v>-12.882759094000001</c:v>
                </c:pt>
                <c:pt idx="1956">
                  <c:v>-12.871298790000001</c:v>
                </c:pt>
                <c:pt idx="1957">
                  <c:v>-12.859838485999999</c:v>
                </c:pt>
                <c:pt idx="1958">
                  <c:v>-12.847805022999999</c:v>
                </c:pt>
                <c:pt idx="1959">
                  <c:v>-12.835773467999999</c:v>
                </c:pt>
                <c:pt idx="1960">
                  <c:v>-12.824313163999999</c:v>
                </c:pt>
                <c:pt idx="1961">
                  <c:v>-12.812852858999999</c:v>
                </c:pt>
                <c:pt idx="1962">
                  <c:v>-12.800819397</c:v>
                </c:pt>
                <c:pt idx="1963">
                  <c:v>-12.789359093</c:v>
                </c:pt>
                <c:pt idx="1964">
                  <c:v>-12.777899742000001</c:v>
                </c:pt>
                <c:pt idx="1965">
                  <c:v>-12.766440392</c:v>
                </c:pt>
                <c:pt idx="1966">
                  <c:v>-12.755552292000001</c:v>
                </c:pt>
                <c:pt idx="1967">
                  <c:v>-12.745239258</c:v>
                </c:pt>
                <c:pt idx="1968">
                  <c:v>-12.73492527</c:v>
                </c:pt>
                <c:pt idx="1969">
                  <c:v>-12.724610329000001</c:v>
                </c:pt>
                <c:pt idx="1970">
                  <c:v>-12.714297295</c:v>
                </c:pt>
                <c:pt idx="1971">
                  <c:v>-12.705128670000001</c:v>
                </c:pt>
                <c:pt idx="1972">
                  <c:v>-12.695960999</c:v>
                </c:pt>
                <c:pt idx="1973">
                  <c:v>-12.687366486</c:v>
                </c:pt>
                <c:pt idx="1974">
                  <c:v>-12.679343224</c:v>
                </c:pt>
                <c:pt idx="1975">
                  <c:v>-12.671895027</c:v>
                </c:pt>
                <c:pt idx="1976">
                  <c:v>-12.665591239999999</c:v>
                </c:pt>
                <c:pt idx="1977">
                  <c:v>-12.659861565</c:v>
                </c:pt>
                <c:pt idx="1978">
                  <c:v>-12.654705048</c:v>
                </c:pt>
                <c:pt idx="1979">
                  <c:v>-12.650693893</c:v>
                </c:pt>
                <c:pt idx="1980">
                  <c:v>-12.646682738999999</c:v>
                </c:pt>
                <c:pt idx="1981">
                  <c:v>-12.642099379999999</c:v>
                </c:pt>
                <c:pt idx="1982">
                  <c:v>-12.638088226000001</c:v>
                </c:pt>
                <c:pt idx="1983">
                  <c:v>-12.63465023</c:v>
                </c:pt>
                <c:pt idx="1984">
                  <c:v>-12.631212233999999</c:v>
                </c:pt>
                <c:pt idx="1985">
                  <c:v>-12.628347397000001</c:v>
                </c:pt>
                <c:pt idx="1986">
                  <c:v>-12.626054763999999</c:v>
                </c:pt>
                <c:pt idx="1987">
                  <c:v>-12.623763084</c:v>
                </c:pt>
                <c:pt idx="1988">
                  <c:v>-12.622044562999999</c:v>
                </c:pt>
                <c:pt idx="1989">
                  <c:v>-12.620324135000001</c:v>
                </c:pt>
                <c:pt idx="1990">
                  <c:v>-12.619178772</c:v>
                </c:pt>
                <c:pt idx="1991">
                  <c:v>-12.618032455</c:v>
                </c:pt>
                <c:pt idx="1992">
                  <c:v>-12.616887093000001</c:v>
                </c:pt>
                <c:pt idx="1993">
                  <c:v>-12.615740776000001</c:v>
                </c:pt>
                <c:pt idx="1994">
                  <c:v>-12.614594459999999</c:v>
                </c:pt>
                <c:pt idx="1995">
                  <c:v>-12.612875938</c:v>
                </c:pt>
                <c:pt idx="1996">
                  <c:v>-12.611156464</c:v>
                </c:pt>
                <c:pt idx="1997">
                  <c:v>-12.609437943</c:v>
                </c:pt>
                <c:pt idx="1998">
                  <c:v>-12.607145309</c:v>
                </c:pt>
                <c:pt idx="1999">
                  <c:v>-12.604281425</c:v>
                </c:pt>
              </c:numCache>
            </c:numRef>
          </c:yVal>
          <c:smooth val="1"/>
          <c:extLst>
            <c:ext xmlns:c16="http://schemas.microsoft.com/office/drawing/2014/chart" uri="{C3380CC4-5D6E-409C-BE32-E72D297353CC}">
              <c16:uniqueId val="{00000000-E54C-4184-9437-2C8D31EBBF34}"/>
            </c:ext>
          </c:extLst>
        </c:ser>
        <c:ser>
          <c:idx val="1"/>
          <c:order val="1"/>
          <c:tx>
            <c:v>Z rotation</c:v>
          </c:tx>
          <c:spPr>
            <a:ln w="25400" cap="rnd">
              <a:solidFill>
                <a:srgbClr val="7030A0"/>
              </a:solidFill>
              <a:round/>
            </a:ln>
            <a:effectLst/>
          </c:spPr>
          <c:marker>
            <c:symbol val="none"/>
          </c:marker>
          <c:xVal>
            <c:numRef>
              <c:f>[GS3.xlsx]ULFJ_Angle!$A$3:$A$2002</c:f>
              <c:numCache>
                <c:formatCode>0.00E+00</c:formatCode>
                <c:ptCount val="2000"/>
                <c:pt idx="0">
                  <c:v>0</c:v>
                </c:pt>
                <c:pt idx="1">
                  <c:v>9.9900007247999995E-2</c:v>
                </c:pt>
                <c:pt idx="2">
                  <c:v>0.19980001450000001</c:v>
                </c:pt>
                <c:pt idx="3">
                  <c:v>0.29970002173999999</c:v>
                </c:pt>
                <c:pt idx="4">
                  <c:v>0.39960002899000002</c:v>
                </c:pt>
                <c:pt idx="5">
                  <c:v>0.49950000643999998</c:v>
                </c:pt>
                <c:pt idx="6">
                  <c:v>0.59940004348999998</c:v>
                </c:pt>
                <c:pt idx="7">
                  <c:v>0.69930005074000001</c:v>
                </c:pt>
                <c:pt idx="8">
                  <c:v>0.79920005798000004</c:v>
                </c:pt>
                <c:pt idx="9">
                  <c:v>0.90000003575999998</c:v>
                </c:pt>
                <c:pt idx="10">
                  <c:v>0.99990004301000002</c:v>
                </c:pt>
                <c:pt idx="11">
                  <c:v>1.0998001099000001</c:v>
                </c:pt>
                <c:pt idx="12">
                  <c:v>1.1997001170999999</c:v>
                </c:pt>
                <c:pt idx="13">
                  <c:v>1.2996001243999999</c:v>
                </c:pt>
                <c:pt idx="14">
                  <c:v>1.3995001316</c:v>
                </c:pt>
                <c:pt idx="15">
                  <c:v>1.4994001389</c:v>
                </c:pt>
                <c:pt idx="16">
                  <c:v>1.5993001461</c:v>
                </c:pt>
                <c:pt idx="17">
                  <c:v>1.6992001534000001</c:v>
                </c:pt>
                <c:pt idx="18">
                  <c:v>1.8000000715</c:v>
                </c:pt>
                <c:pt idx="19">
                  <c:v>1.8999000788</c:v>
                </c:pt>
                <c:pt idx="20">
                  <c:v>1.999800086</c:v>
                </c:pt>
                <c:pt idx="21">
                  <c:v>2.0997002125000002</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3.6999001503</c:v>
                </c:pt>
                <c:pt idx="38">
                  <c:v>3.7998001575</c:v>
                </c:pt>
                <c:pt idx="39">
                  <c:v>3.8997001648</c:v>
                </c:pt>
                <c:pt idx="40">
                  <c:v>3.9996001720000001</c:v>
                </c:pt>
                <c:pt idx="41">
                  <c:v>4.0995001792999997</c:v>
                </c:pt>
                <c:pt idx="42">
                  <c:v>4.1994004250000003</c:v>
                </c:pt>
                <c:pt idx="43">
                  <c:v>4.2993001937999997</c:v>
                </c:pt>
                <c:pt idx="44">
                  <c:v>4.3991999626</c:v>
                </c:pt>
                <c:pt idx="45">
                  <c:v>4.4991002082999998</c:v>
                </c:pt>
                <c:pt idx="46">
                  <c:v>4.5999002456999998</c:v>
                </c:pt>
                <c:pt idx="47">
                  <c:v>4.6998000145000001</c:v>
                </c:pt>
                <c:pt idx="48">
                  <c:v>4.7997002601999998</c:v>
                </c:pt>
                <c:pt idx="49">
                  <c:v>4.8996000290000001</c:v>
                </c:pt>
                <c:pt idx="50">
                  <c:v>4.9995002746999999</c:v>
                </c:pt>
                <c:pt idx="51">
                  <c:v>5.0994000435000002</c:v>
                </c:pt>
                <c:pt idx="52">
                  <c:v>5.1993002892</c:v>
                </c:pt>
                <c:pt idx="53">
                  <c:v>5.2992005347999998</c:v>
                </c:pt>
                <c:pt idx="54">
                  <c:v>5.3991003036</c:v>
                </c:pt>
                <c:pt idx="55">
                  <c:v>5.499900341</c:v>
                </c:pt>
                <c:pt idx="56">
                  <c:v>5.5998001099000003</c:v>
                </c:pt>
                <c:pt idx="57">
                  <c:v>5.6997003555000001</c:v>
                </c:pt>
                <c:pt idx="58">
                  <c:v>5.7996001244000004</c:v>
                </c:pt>
                <c:pt idx="59">
                  <c:v>5.8995003700000002</c:v>
                </c:pt>
                <c:pt idx="60">
                  <c:v>5.9994001388999996</c:v>
                </c:pt>
                <c:pt idx="61">
                  <c:v>6.0993003845000002</c:v>
                </c:pt>
                <c:pt idx="62">
                  <c:v>6.1992001533999996</c:v>
                </c:pt>
                <c:pt idx="63">
                  <c:v>6.2991003990000003</c:v>
                </c:pt>
                <c:pt idx="64">
                  <c:v>6.3999004364000003</c:v>
                </c:pt>
                <c:pt idx="65">
                  <c:v>6.4998002051999997</c:v>
                </c:pt>
                <c:pt idx="66">
                  <c:v>6.5997004509000003</c:v>
                </c:pt>
                <c:pt idx="67">
                  <c:v>6.6996002196999997</c:v>
                </c:pt>
                <c:pt idx="68">
                  <c:v>6.7995004654000004</c:v>
                </c:pt>
                <c:pt idx="69">
                  <c:v>6.8994002341999998</c:v>
                </c:pt>
                <c:pt idx="70">
                  <c:v>6.9993004798999996</c:v>
                </c:pt>
                <c:pt idx="71">
                  <c:v>7.0992002486999999</c:v>
                </c:pt>
                <c:pt idx="72">
                  <c:v>7.1991004943999997</c:v>
                </c:pt>
                <c:pt idx="73">
                  <c:v>7.2999005317999996</c:v>
                </c:pt>
                <c:pt idx="74">
                  <c:v>7.3998003005999999</c:v>
                </c:pt>
                <c:pt idx="75">
                  <c:v>7.4997005462999997</c:v>
                </c:pt>
                <c:pt idx="76">
                  <c:v>7.5996003151</c:v>
                </c:pt>
                <c:pt idx="77">
                  <c:v>7.6995005607999998</c:v>
                </c:pt>
                <c:pt idx="78">
                  <c:v>7.7994003296000001</c:v>
                </c:pt>
                <c:pt idx="79">
                  <c:v>7.8993005752999998</c:v>
                </c:pt>
                <c:pt idx="80">
                  <c:v>7.9992003441000001</c:v>
                </c:pt>
                <c:pt idx="81">
                  <c:v>8.0991001129000004</c:v>
                </c:pt>
                <c:pt idx="82">
                  <c:v>8.1999006270999999</c:v>
                </c:pt>
                <c:pt idx="83">
                  <c:v>8.2998008728000006</c:v>
                </c:pt>
                <c:pt idx="84">
                  <c:v>8.3997001648000005</c:v>
                </c:pt>
                <c:pt idx="85">
                  <c:v>8.4996004104999994</c:v>
                </c:pt>
                <c:pt idx="86">
                  <c:v>8.5995006561</c:v>
                </c:pt>
                <c:pt idx="87">
                  <c:v>8.6993999480999999</c:v>
                </c:pt>
                <c:pt idx="88">
                  <c:v>8.7993001938000006</c:v>
                </c:pt>
                <c:pt idx="89">
                  <c:v>8.8992004394999995</c:v>
                </c:pt>
                <c:pt idx="90">
                  <c:v>8.9991006851000002</c:v>
                </c:pt>
                <c:pt idx="91">
                  <c:v>9.0999002457000007</c:v>
                </c:pt>
                <c:pt idx="92">
                  <c:v>9.1998004912999995</c:v>
                </c:pt>
                <c:pt idx="93">
                  <c:v>9.2997007370000002</c:v>
                </c:pt>
                <c:pt idx="94">
                  <c:v>9.3996000290000001</c:v>
                </c:pt>
                <c:pt idx="95">
                  <c:v>9.4995002747000008</c:v>
                </c:pt>
                <c:pt idx="96">
                  <c:v>9.5994005202999997</c:v>
                </c:pt>
                <c:pt idx="97">
                  <c:v>9.6993007660000004</c:v>
                </c:pt>
                <c:pt idx="98">
                  <c:v>9.7992000580000003</c:v>
                </c:pt>
                <c:pt idx="99">
                  <c:v>9.9000005721999997</c:v>
                </c:pt>
                <c:pt idx="100">
                  <c:v>9.9999008179000004</c:v>
                </c:pt>
                <c:pt idx="101">
                  <c:v>10.09980011</c:v>
                </c:pt>
                <c:pt idx="102">
                  <c:v>10.199700355999999</c:v>
                </c:pt>
                <c:pt idx="103">
                  <c:v>10.299599647999999</c:v>
                </c:pt>
                <c:pt idx="104">
                  <c:v>10.399499893</c:v>
                </c:pt>
                <c:pt idx="105">
                  <c:v>10.499400139</c:v>
                </c:pt>
                <c:pt idx="106">
                  <c:v>10.599301338</c:v>
                </c:pt>
                <c:pt idx="107">
                  <c:v>10.69920063</c:v>
                </c:pt>
                <c:pt idx="108">
                  <c:v>10.800001143999999</c:v>
                </c:pt>
                <c:pt idx="109">
                  <c:v>10.89990139</c:v>
                </c:pt>
                <c:pt idx="110">
                  <c:v>10.999800682</c:v>
                </c:pt>
                <c:pt idx="111">
                  <c:v>11.099700928000001</c:v>
                </c:pt>
                <c:pt idx="112">
                  <c:v>11.199601173</c:v>
                </c:pt>
                <c:pt idx="113">
                  <c:v>11.299501419</c:v>
                </c:pt>
                <c:pt idx="114">
                  <c:v>11.399400711</c:v>
                </c:pt>
                <c:pt idx="115">
                  <c:v>11.499300957000001</c:v>
                </c:pt>
                <c:pt idx="116">
                  <c:v>11.599201202</c:v>
                </c:pt>
                <c:pt idx="117">
                  <c:v>11.700000763</c:v>
                </c:pt>
                <c:pt idx="118">
                  <c:v>11.799901008999999</c:v>
                </c:pt>
                <c:pt idx="119">
                  <c:v>11.899801254</c:v>
                </c:pt>
                <c:pt idx="120">
                  <c:v>11.999700546</c:v>
                </c:pt>
                <c:pt idx="121">
                  <c:v>12.099600792</c:v>
                </c:pt>
                <c:pt idx="122">
                  <c:v>12.199501037999999</c:v>
                </c:pt>
                <c:pt idx="123">
                  <c:v>12.299401283</c:v>
                </c:pt>
                <c:pt idx="124">
                  <c:v>12.399300575</c:v>
                </c:pt>
                <c:pt idx="125">
                  <c:v>12.499200821000001</c:v>
                </c:pt>
                <c:pt idx="126">
                  <c:v>12.600001335</c:v>
                </c:pt>
                <c:pt idx="127">
                  <c:v>12.699900627</c:v>
                </c:pt>
                <c:pt idx="128">
                  <c:v>12.799800873000001</c:v>
                </c:pt>
                <c:pt idx="129">
                  <c:v>12.899701117999999</c:v>
                </c:pt>
                <c:pt idx="130">
                  <c:v>12.999601364</c:v>
                </c:pt>
                <c:pt idx="131">
                  <c:v>13.099500656</c:v>
                </c:pt>
                <c:pt idx="132">
                  <c:v>13.199400902000001</c:v>
                </c:pt>
                <c:pt idx="133">
                  <c:v>13.299301147</c:v>
                </c:pt>
                <c:pt idx="134">
                  <c:v>13.399201393</c:v>
                </c:pt>
                <c:pt idx="135">
                  <c:v>13.500000954000001</c:v>
                </c:pt>
                <c:pt idx="136">
                  <c:v>13.599901199</c:v>
                </c:pt>
                <c:pt idx="137">
                  <c:v>13.699801445</c:v>
                </c:pt>
                <c:pt idx="138">
                  <c:v>13.799700737</c:v>
                </c:pt>
                <c:pt idx="139">
                  <c:v>13.899600982999999</c:v>
                </c:pt>
                <c:pt idx="140">
                  <c:v>13.999501228</c:v>
                </c:pt>
                <c:pt idx="141">
                  <c:v>14.099401474</c:v>
                </c:pt>
                <c:pt idx="142">
                  <c:v>14.199300766</c:v>
                </c:pt>
                <c:pt idx="143">
                  <c:v>14.299201011999999</c:v>
                </c:pt>
                <c:pt idx="144">
                  <c:v>14.400000572</c:v>
                </c:pt>
                <c:pt idx="145">
                  <c:v>14.499900818</c:v>
                </c:pt>
                <c:pt idx="146">
                  <c:v>14.599801063999999</c:v>
                </c:pt>
                <c:pt idx="147">
                  <c:v>14.699701309</c:v>
                </c:pt>
                <c:pt idx="148">
                  <c:v>14.799600601</c:v>
                </c:pt>
                <c:pt idx="149">
                  <c:v>14.899500847000001</c:v>
                </c:pt>
                <c:pt idx="150">
                  <c:v>14.999401092999999</c:v>
                </c:pt>
                <c:pt idx="151">
                  <c:v>15.099301338</c:v>
                </c:pt>
                <c:pt idx="152">
                  <c:v>15.19920063</c:v>
                </c:pt>
                <c:pt idx="153">
                  <c:v>15.300001143999999</c:v>
                </c:pt>
                <c:pt idx="154">
                  <c:v>15.39990139</c:v>
                </c:pt>
                <c:pt idx="155">
                  <c:v>15.499800682</c:v>
                </c:pt>
                <c:pt idx="156">
                  <c:v>15.599700928000001</c:v>
                </c:pt>
                <c:pt idx="157">
                  <c:v>15.699601173</c:v>
                </c:pt>
                <c:pt idx="158">
                  <c:v>15.799501419</c:v>
                </c:pt>
                <c:pt idx="159">
                  <c:v>15.899400711</c:v>
                </c:pt>
                <c:pt idx="160">
                  <c:v>15.999300957000001</c:v>
                </c:pt>
                <c:pt idx="161">
                  <c:v>16.099201202</c:v>
                </c:pt>
                <c:pt idx="162">
                  <c:v>16.200000762999998</c:v>
                </c:pt>
                <c:pt idx="163">
                  <c:v>16.299900054999998</c:v>
                </c:pt>
                <c:pt idx="164">
                  <c:v>16.399801254</c:v>
                </c:pt>
                <c:pt idx="165">
                  <c:v>16.499700546</c:v>
                </c:pt>
                <c:pt idx="166">
                  <c:v>16.599601746000001</c:v>
                </c:pt>
                <c:pt idx="167">
                  <c:v>16.699501038000001</c:v>
                </c:pt>
                <c:pt idx="168">
                  <c:v>16.799400330000001</c:v>
                </c:pt>
                <c:pt idx="169">
                  <c:v>16.899301528999999</c:v>
                </c:pt>
                <c:pt idx="170">
                  <c:v>16.999200820999999</c:v>
                </c:pt>
                <c:pt idx="171">
                  <c:v>17.100000381000001</c:v>
                </c:pt>
                <c:pt idx="172">
                  <c:v>17.199901580999999</c:v>
                </c:pt>
                <c:pt idx="173">
                  <c:v>17.299800872999999</c:v>
                </c:pt>
                <c:pt idx="174">
                  <c:v>17.399700164999999</c:v>
                </c:pt>
                <c:pt idx="175">
                  <c:v>17.499601364</c:v>
                </c:pt>
                <c:pt idx="176">
                  <c:v>17.599500656</c:v>
                </c:pt>
                <c:pt idx="177">
                  <c:v>17.699401855000001</c:v>
                </c:pt>
                <c:pt idx="178">
                  <c:v>17.799301147000001</c:v>
                </c:pt>
                <c:pt idx="179">
                  <c:v>17.899200439000001</c:v>
                </c:pt>
                <c:pt idx="180">
                  <c:v>18.000001907000001</c:v>
                </c:pt>
                <c:pt idx="181">
                  <c:v>18.099901199000001</c:v>
                </c:pt>
                <c:pt idx="182">
                  <c:v>18.199800491000001</c:v>
                </c:pt>
                <c:pt idx="183">
                  <c:v>18.299701690999999</c:v>
                </c:pt>
                <c:pt idx="184">
                  <c:v>18.399600982999999</c:v>
                </c:pt>
                <c:pt idx="185">
                  <c:v>18.499500274999999</c:v>
                </c:pt>
                <c:pt idx="186">
                  <c:v>18.599401474</c:v>
                </c:pt>
                <c:pt idx="187">
                  <c:v>18.699300766</c:v>
                </c:pt>
                <c:pt idx="188">
                  <c:v>18.799200058</c:v>
                </c:pt>
                <c:pt idx="189">
                  <c:v>18.900001526</c:v>
                </c:pt>
                <c:pt idx="190">
                  <c:v>18.999900818</c:v>
                </c:pt>
                <c:pt idx="191">
                  <c:v>19.09980011</c:v>
                </c:pt>
                <c:pt idx="192">
                  <c:v>19.199701309000002</c:v>
                </c:pt>
                <c:pt idx="193">
                  <c:v>19.299600601000002</c:v>
                </c:pt>
                <c:pt idx="194">
                  <c:v>19.399501801</c:v>
                </c:pt>
                <c:pt idx="195">
                  <c:v>19.499401092999999</c:v>
                </c:pt>
                <c:pt idx="196">
                  <c:v>19.599300384999999</c:v>
                </c:pt>
                <c:pt idx="197">
                  <c:v>19.699201584000001</c:v>
                </c:pt>
                <c:pt idx="198">
                  <c:v>19.800001143999999</c:v>
                </c:pt>
                <c:pt idx="199">
                  <c:v>19.899900435999999</c:v>
                </c:pt>
                <c:pt idx="200">
                  <c:v>19.999801636000001</c:v>
                </c:pt>
                <c:pt idx="201">
                  <c:v>20.099700928000001</c:v>
                </c:pt>
                <c:pt idx="202">
                  <c:v>20.199600220000001</c:v>
                </c:pt>
                <c:pt idx="203">
                  <c:v>20.299501418999998</c:v>
                </c:pt>
                <c:pt idx="204">
                  <c:v>20.399400710999998</c:v>
                </c:pt>
                <c:pt idx="205">
                  <c:v>20.49930191</c:v>
                </c:pt>
                <c:pt idx="206">
                  <c:v>20.599201202</c:v>
                </c:pt>
                <c:pt idx="207">
                  <c:v>20.700000762999998</c:v>
                </c:pt>
                <c:pt idx="208">
                  <c:v>20.799900054999998</c:v>
                </c:pt>
                <c:pt idx="209">
                  <c:v>20.899801254</c:v>
                </c:pt>
                <c:pt idx="210">
                  <c:v>20.999700546</c:v>
                </c:pt>
                <c:pt idx="211">
                  <c:v>21.099601746000001</c:v>
                </c:pt>
                <c:pt idx="212">
                  <c:v>21.199501038000001</c:v>
                </c:pt>
                <c:pt idx="213">
                  <c:v>21.299400330000001</c:v>
                </c:pt>
                <c:pt idx="214">
                  <c:v>21.399301528999999</c:v>
                </c:pt>
                <c:pt idx="215">
                  <c:v>21.499200820999999</c:v>
                </c:pt>
                <c:pt idx="216">
                  <c:v>21.600000381000001</c:v>
                </c:pt>
                <c:pt idx="217">
                  <c:v>21.699901580999999</c:v>
                </c:pt>
                <c:pt idx="218">
                  <c:v>21.799800872999999</c:v>
                </c:pt>
                <c:pt idx="219">
                  <c:v>21.899700164999999</c:v>
                </c:pt>
                <c:pt idx="220">
                  <c:v>21.999601364</c:v>
                </c:pt>
                <c:pt idx="221">
                  <c:v>22.099500656</c:v>
                </c:pt>
                <c:pt idx="222">
                  <c:v>22.199401855000001</c:v>
                </c:pt>
                <c:pt idx="223">
                  <c:v>22.299301147000001</c:v>
                </c:pt>
                <c:pt idx="224">
                  <c:v>22.399200439000001</c:v>
                </c:pt>
                <c:pt idx="225">
                  <c:v>22.500001907000001</c:v>
                </c:pt>
                <c:pt idx="226">
                  <c:v>22.599901199000001</c:v>
                </c:pt>
                <c:pt idx="227">
                  <c:v>22.699800491000001</c:v>
                </c:pt>
                <c:pt idx="228">
                  <c:v>22.799701690999999</c:v>
                </c:pt>
                <c:pt idx="229">
                  <c:v>22.899600982999999</c:v>
                </c:pt>
                <c:pt idx="230">
                  <c:v>22.999500274999999</c:v>
                </c:pt>
                <c:pt idx="231">
                  <c:v>23.099401474</c:v>
                </c:pt>
                <c:pt idx="232">
                  <c:v>23.199300766</c:v>
                </c:pt>
                <c:pt idx="233">
                  <c:v>23.299200058</c:v>
                </c:pt>
                <c:pt idx="234">
                  <c:v>23.400001526</c:v>
                </c:pt>
                <c:pt idx="235">
                  <c:v>23.499900818</c:v>
                </c:pt>
                <c:pt idx="236">
                  <c:v>23.59980011</c:v>
                </c:pt>
                <c:pt idx="237">
                  <c:v>23.699701309000002</c:v>
                </c:pt>
                <c:pt idx="238">
                  <c:v>23.799600601000002</c:v>
                </c:pt>
                <c:pt idx="239">
                  <c:v>23.899501801</c:v>
                </c:pt>
                <c:pt idx="240">
                  <c:v>23.999401092999999</c:v>
                </c:pt>
                <c:pt idx="241">
                  <c:v>24.099300384999999</c:v>
                </c:pt>
                <c:pt idx="242">
                  <c:v>24.199201584000001</c:v>
                </c:pt>
                <c:pt idx="243">
                  <c:v>24.300001143999999</c:v>
                </c:pt>
                <c:pt idx="244">
                  <c:v>24.399900435999999</c:v>
                </c:pt>
                <c:pt idx="245">
                  <c:v>24.499801636000001</c:v>
                </c:pt>
                <c:pt idx="246">
                  <c:v>24.599700928000001</c:v>
                </c:pt>
                <c:pt idx="247">
                  <c:v>24.699600220000001</c:v>
                </c:pt>
                <c:pt idx="248">
                  <c:v>24.799501418999998</c:v>
                </c:pt>
                <c:pt idx="249">
                  <c:v>24.899400710999998</c:v>
                </c:pt>
                <c:pt idx="250">
                  <c:v>24.99930191</c:v>
                </c:pt>
                <c:pt idx="251">
                  <c:v>25.099201202</c:v>
                </c:pt>
                <c:pt idx="252">
                  <c:v>25.200000762999998</c:v>
                </c:pt>
                <c:pt idx="253">
                  <c:v>25.299900054999998</c:v>
                </c:pt>
                <c:pt idx="254">
                  <c:v>25.399801254</c:v>
                </c:pt>
                <c:pt idx="255">
                  <c:v>25.499700546</c:v>
                </c:pt>
                <c:pt idx="256">
                  <c:v>25.599601746000001</c:v>
                </c:pt>
                <c:pt idx="257">
                  <c:v>25.699501038000001</c:v>
                </c:pt>
                <c:pt idx="258">
                  <c:v>25.799400330000001</c:v>
                </c:pt>
                <c:pt idx="259">
                  <c:v>25.899301528999999</c:v>
                </c:pt>
                <c:pt idx="260">
                  <c:v>25.999200820999999</c:v>
                </c:pt>
                <c:pt idx="261">
                  <c:v>26.100000381000001</c:v>
                </c:pt>
                <c:pt idx="262">
                  <c:v>26.199901580999999</c:v>
                </c:pt>
                <c:pt idx="263">
                  <c:v>26.299800872999999</c:v>
                </c:pt>
                <c:pt idx="264">
                  <c:v>26.399700164999999</c:v>
                </c:pt>
                <c:pt idx="265">
                  <c:v>26.499601364</c:v>
                </c:pt>
                <c:pt idx="266">
                  <c:v>26.599500656</c:v>
                </c:pt>
                <c:pt idx="267">
                  <c:v>26.699401855000001</c:v>
                </c:pt>
                <c:pt idx="268">
                  <c:v>26.799301147000001</c:v>
                </c:pt>
                <c:pt idx="269">
                  <c:v>26.899200439000001</c:v>
                </c:pt>
                <c:pt idx="270">
                  <c:v>27.000001907000001</c:v>
                </c:pt>
                <c:pt idx="271">
                  <c:v>27.099901199000001</c:v>
                </c:pt>
                <c:pt idx="272">
                  <c:v>27.199800491000001</c:v>
                </c:pt>
                <c:pt idx="273">
                  <c:v>27.299701690999999</c:v>
                </c:pt>
                <c:pt idx="274">
                  <c:v>27.399600982999999</c:v>
                </c:pt>
                <c:pt idx="275">
                  <c:v>27.499500274999999</c:v>
                </c:pt>
                <c:pt idx="276">
                  <c:v>27.599401474</c:v>
                </c:pt>
                <c:pt idx="277">
                  <c:v>27.699300766</c:v>
                </c:pt>
                <c:pt idx="278">
                  <c:v>27.799200058</c:v>
                </c:pt>
                <c:pt idx="279">
                  <c:v>27.900001526</c:v>
                </c:pt>
                <c:pt idx="280">
                  <c:v>27.999900818</c:v>
                </c:pt>
                <c:pt idx="281">
                  <c:v>28.09980011</c:v>
                </c:pt>
                <c:pt idx="282">
                  <c:v>28.199701309000002</c:v>
                </c:pt>
                <c:pt idx="283">
                  <c:v>28.299600601000002</c:v>
                </c:pt>
                <c:pt idx="284">
                  <c:v>28.399501801</c:v>
                </c:pt>
                <c:pt idx="285">
                  <c:v>28.499401092999999</c:v>
                </c:pt>
                <c:pt idx="286">
                  <c:v>28.599300384999999</c:v>
                </c:pt>
                <c:pt idx="287">
                  <c:v>28.699201584000001</c:v>
                </c:pt>
                <c:pt idx="288">
                  <c:v>28.800001143999999</c:v>
                </c:pt>
                <c:pt idx="289">
                  <c:v>28.899900435999999</c:v>
                </c:pt>
                <c:pt idx="290">
                  <c:v>28.999801636000001</c:v>
                </c:pt>
                <c:pt idx="291">
                  <c:v>29.099700928000001</c:v>
                </c:pt>
                <c:pt idx="292">
                  <c:v>29.199600220000001</c:v>
                </c:pt>
                <c:pt idx="293">
                  <c:v>29.299501418999998</c:v>
                </c:pt>
                <c:pt idx="294">
                  <c:v>29.399400710999998</c:v>
                </c:pt>
                <c:pt idx="295">
                  <c:v>29.49930191</c:v>
                </c:pt>
                <c:pt idx="296">
                  <c:v>29.599201202</c:v>
                </c:pt>
                <c:pt idx="297">
                  <c:v>29.700000762999998</c:v>
                </c:pt>
                <c:pt idx="298">
                  <c:v>29.799900054999998</c:v>
                </c:pt>
                <c:pt idx="299">
                  <c:v>29.899801254</c:v>
                </c:pt>
                <c:pt idx="300">
                  <c:v>29.999700546</c:v>
                </c:pt>
                <c:pt idx="301">
                  <c:v>30.099601746000001</c:v>
                </c:pt>
                <c:pt idx="302">
                  <c:v>30.199501038000001</c:v>
                </c:pt>
                <c:pt idx="303">
                  <c:v>30.299400330000001</c:v>
                </c:pt>
                <c:pt idx="304">
                  <c:v>30.399301528999999</c:v>
                </c:pt>
                <c:pt idx="305">
                  <c:v>30.499200820999999</c:v>
                </c:pt>
                <c:pt idx="306">
                  <c:v>30.600000381000001</c:v>
                </c:pt>
                <c:pt idx="307">
                  <c:v>30.699901580999999</c:v>
                </c:pt>
                <c:pt idx="308">
                  <c:v>30.799800872999999</c:v>
                </c:pt>
                <c:pt idx="309">
                  <c:v>30.899700164999999</c:v>
                </c:pt>
                <c:pt idx="310">
                  <c:v>30.999601364</c:v>
                </c:pt>
                <c:pt idx="311">
                  <c:v>31.099500656</c:v>
                </c:pt>
                <c:pt idx="312">
                  <c:v>31.199401855000001</c:v>
                </c:pt>
                <c:pt idx="313">
                  <c:v>31.299301147000001</c:v>
                </c:pt>
                <c:pt idx="314">
                  <c:v>31.399200439000001</c:v>
                </c:pt>
                <c:pt idx="315">
                  <c:v>31.500001907000001</c:v>
                </c:pt>
                <c:pt idx="316">
                  <c:v>31.599901199000001</c:v>
                </c:pt>
                <c:pt idx="317">
                  <c:v>31.699802398999999</c:v>
                </c:pt>
                <c:pt idx="318">
                  <c:v>31.799701690999999</c:v>
                </c:pt>
                <c:pt idx="319">
                  <c:v>31.899602890000001</c:v>
                </c:pt>
                <c:pt idx="320">
                  <c:v>31.999502182000001</c:v>
                </c:pt>
                <c:pt idx="321">
                  <c:v>32.099403381000002</c:v>
                </c:pt>
                <c:pt idx="322">
                  <c:v>32.199302672999998</c:v>
                </c:pt>
                <c:pt idx="323">
                  <c:v>32.299201965000002</c:v>
                </c:pt>
                <c:pt idx="324">
                  <c:v>32.400001525999997</c:v>
                </c:pt>
                <c:pt idx="325">
                  <c:v>32.499900818</c:v>
                </c:pt>
                <c:pt idx="326">
                  <c:v>32.599800109999997</c:v>
                </c:pt>
                <c:pt idx="327">
                  <c:v>32.699703217</c:v>
                </c:pt>
                <c:pt idx="328">
                  <c:v>32.799602509000003</c:v>
                </c:pt>
                <c:pt idx="329">
                  <c:v>32.899501801</c:v>
                </c:pt>
                <c:pt idx="330">
                  <c:v>32.999401093000003</c:v>
                </c:pt>
                <c:pt idx="331">
                  <c:v>33.099300384999999</c:v>
                </c:pt>
                <c:pt idx="332">
                  <c:v>33.199203490999999</c:v>
                </c:pt>
                <c:pt idx="333">
                  <c:v>33.300003052000001</c:v>
                </c:pt>
                <c:pt idx="334">
                  <c:v>33.399902343999997</c:v>
                </c:pt>
                <c:pt idx="335">
                  <c:v>33.499801636000001</c:v>
                </c:pt>
                <c:pt idx="336">
                  <c:v>33.599700927999997</c:v>
                </c:pt>
                <c:pt idx="337">
                  <c:v>33.699600220000001</c:v>
                </c:pt>
                <c:pt idx="338">
                  <c:v>33.799503326</c:v>
                </c:pt>
                <c:pt idx="339">
                  <c:v>33.899402618000003</c:v>
                </c:pt>
                <c:pt idx="340">
                  <c:v>33.99930191</c:v>
                </c:pt>
                <c:pt idx="341">
                  <c:v>34.099201202000003</c:v>
                </c:pt>
                <c:pt idx="342">
                  <c:v>34.200000762999998</c:v>
                </c:pt>
                <c:pt idx="343">
                  <c:v>34.299903870000001</c:v>
                </c:pt>
                <c:pt idx="344">
                  <c:v>34.399803161999998</c:v>
                </c:pt>
                <c:pt idx="345">
                  <c:v>34.499702454000001</c:v>
                </c:pt>
                <c:pt idx="346">
                  <c:v>34.599601745999998</c:v>
                </c:pt>
                <c:pt idx="347">
                  <c:v>34.699501038000001</c:v>
                </c:pt>
                <c:pt idx="348">
                  <c:v>34.799400329999997</c:v>
                </c:pt>
                <c:pt idx="349">
                  <c:v>34.899303435999997</c:v>
                </c:pt>
                <c:pt idx="350">
                  <c:v>34.999202728</c:v>
                </c:pt>
                <c:pt idx="351">
                  <c:v>35.100002289000003</c:v>
                </c:pt>
                <c:pt idx="352">
                  <c:v>35.199901580999999</c:v>
                </c:pt>
                <c:pt idx="353">
                  <c:v>35.299800873000002</c:v>
                </c:pt>
                <c:pt idx="354">
                  <c:v>35.399700164999999</c:v>
                </c:pt>
                <c:pt idx="355">
                  <c:v>35.499603270999998</c:v>
                </c:pt>
                <c:pt idx="356">
                  <c:v>35.599502563000001</c:v>
                </c:pt>
                <c:pt idx="357">
                  <c:v>35.699401854999998</c:v>
                </c:pt>
                <c:pt idx="358">
                  <c:v>35.799301147000001</c:v>
                </c:pt>
                <c:pt idx="359">
                  <c:v>35.899200438999998</c:v>
                </c:pt>
                <c:pt idx="360">
                  <c:v>36.000003814999999</c:v>
                </c:pt>
                <c:pt idx="361">
                  <c:v>36.099903107000003</c:v>
                </c:pt>
                <c:pt idx="362">
                  <c:v>36.199802398999999</c:v>
                </c:pt>
                <c:pt idx="363">
                  <c:v>36.299701691000003</c:v>
                </c:pt>
                <c:pt idx="364">
                  <c:v>36.399600982999999</c:v>
                </c:pt>
                <c:pt idx="365">
                  <c:v>36.499500275000003</c:v>
                </c:pt>
                <c:pt idx="366">
                  <c:v>36.599403381000002</c:v>
                </c:pt>
                <c:pt idx="367">
                  <c:v>36.699302672999998</c:v>
                </c:pt>
                <c:pt idx="368">
                  <c:v>36.799201965000002</c:v>
                </c:pt>
                <c:pt idx="369">
                  <c:v>36.900001525999997</c:v>
                </c:pt>
                <c:pt idx="370">
                  <c:v>36.999900818</c:v>
                </c:pt>
                <c:pt idx="371">
                  <c:v>37.099800109999997</c:v>
                </c:pt>
                <c:pt idx="372">
                  <c:v>37.199703217</c:v>
                </c:pt>
                <c:pt idx="373">
                  <c:v>37.299602509000003</c:v>
                </c:pt>
                <c:pt idx="374">
                  <c:v>37.399501801</c:v>
                </c:pt>
                <c:pt idx="375">
                  <c:v>37.499401093000003</c:v>
                </c:pt>
                <c:pt idx="376">
                  <c:v>37.599300384999999</c:v>
                </c:pt>
                <c:pt idx="377">
                  <c:v>37.699203490999999</c:v>
                </c:pt>
                <c:pt idx="378">
                  <c:v>37.799102783000002</c:v>
                </c:pt>
                <c:pt idx="379">
                  <c:v>37.899902343999997</c:v>
                </c:pt>
                <c:pt idx="380">
                  <c:v>37.999801636000001</c:v>
                </c:pt>
                <c:pt idx="381">
                  <c:v>38.099700927999997</c:v>
                </c:pt>
                <c:pt idx="382">
                  <c:v>38.199600220000001</c:v>
                </c:pt>
                <c:pt idx="383">
                  <c:v>38.299503326</c:v>
                </c:pt>
                <c:pt idx="384">
                  <c:v>38.399402618000003</c:v>
                </c:pt>
                <c:pt idx="385">
                  <c:v>38.49930191</c:v>
                </c:pt>
                <c:pt idx="386">
                  <c:v>38.599201202000003</c:v>
                </c:pt>
                <c:pt idx="387">
                  <c:v>38.699100494</c:v>
                </c:pt>
                <c:pt idx="388">
                  <c:v>38.799903870000001</c:v>
                </c:pt>
                <c:pt idx="389">
                  <c:v>38.899803161999998</c:v>
                </c:pt>
                <c:pt idx="390">
                  <c:v>38.999702454000001</c:v>
                </c:pt>
                <c:pt idx="391">
                  <c:v>39.099601745999998</c:v>
                </c:pt>
                <c:pt idx="392">
                  <c:v>39.199501038000001</c:v>
                </c:pt>
                <c:pt idx="393">
                  <c:v>39.299400329999997</c:v>
                </c:pt>
                <c:pt idx="394">
                  <c:v>39.399303435999997</c:v>
                </c:pt>
                <c:pt idx="395">
                  <c:v>39.499202728</c:v>
                </c:pt>
                <c:pt idx="396">
                  <c:v>39.599102019999997</c:v>
                </c:pt>
                <c:pt idx="397">
                  <c:v>39.699901580999999</c:v>
                </c:pt>
                <c:pt idx="398">
                  <c:v>39.799800873000002</c:v>
                </c:pt>
                <c:pt idx="399">
                  <c:v>39.899700164999999</c:v>
                </c:pt>
                <c:pt idx="400">
                  <c:v>39.999603270999998</c:v>
                </c:pt>
                <c:pt idx="401">
                  <c:v>40.099502563000001</c:v>
                </c:pt>
                <c:pt idx="402">
                  <c:v>40.199401854999998</c:v>
                </c:pt>
                <c:pt idx="403">
                  <c:v>40.299301147000001</c:v>
                </c:pt>
                <c:pt idx="404">
                  <c:v>40.399200438999998</c:v>
                </c:pt>
                <c:pt idx="405">
                  <c:v>40.499103546000001</c:v>
                </c:pt>
                <c:pt idx="406">
                  <c:v>40.599903107000003</c:v>
                </c:pt>
                <c:pt idx="407">
                  <c:v>40.699802398999999</c:v>
                </c:pt>
                <c:pt idx="408">
                  <c:v>40.799701691000003</c:v>
                </c:pt>
                <c:pt idx="409">
                  <c:v>40.899600982999999</c:v>
                </c:pt>
                <c:pt idx="410">
                  <c:v>40.999500275000003</c:v>
                </c:pt>
                <c:pt idx="411">
                  <c:v>41.099403381000002</c:v>
                </c:pt>
                <c:pt idx="412">
                  <c:v>41.199302672999998</c:v>
                </c:pt>
                <c:pt idx="413">
                  <c:v>41.299201965000002</c:v>
                </c:pt>
                <c:pt idx="414">
                  <c:v>41.399101256999998</c:v>
                </c:pt>
                <c:pt idx="415">
                  <c:v>41.499900818</c:v>
                </c:pt>
                <c:pt idx="416">
                  <c:v>41.599800109999997</c:v>
                </c:pt>
                <c:pt idx="417">
                  <c:v>41.699703217</c:v>
                </c:pt>
                <c:pt idx="418">
                  <c:v>41.799602509000003</c:v>
                </c:pt>
                <c:pt idx="419">
                  <c:v>41.899501801</c:v>
                </c:pt>
                <c:pt idx="420">
                  <c:v>41.999401093000003</c:v>
                </c:pt>
                <c:pt idx="421">
                  <c:v>42.099300384999999</c:v>
                </c:pt>
                <c:pt idx="422">
                  <c:v>42.199203490999999</c:v>
                </c:pt>
                <c:pt idx="423">
                  <c:v>42.299102783000002</c:v>
                </c:pt>
                <c:pt idx="424">
                  <c:v>42.399902343999997</c:v>
                </c:pt>
                <c:pt idx="425">
                  <c:v>42.499801636000001</c:v>
                </c:pt>
                <c:pt idx="426">
                  <c:v>42.599700927999997</c:v>
                </c:pt>
                <c:pt idx="427">
                  <c:v>42.699600220000001</c:v>
                </c:pt>
                <c:pt idx="428">
                  <c:v>42.799503326</c:v>
                </c:pt>
                <c:pt idx="429">
                  <c:v>42.899402618000003</c:v>
                </c:pt>
                <c:pt idx="430">
                  <c:v>42.99930191</c:v>
                </c:pt>
                <c:pt idx="431">
                  <c:v>43.099201202000003</c:v>
                </c:pt>
                <c:pt idx="432">
                  <c:v>43.199100494</c:v>
                </c:pt>
                <c:pt idx="433">
                  <c:v>43.299903870000001</c:v>
                </c:pt>
                <c:pt idx="434">
                  <c:v>43.399803161999998</c:v>
                </c:pt>
                <c:pt idx="435">
                  <c:v>43.499702454000001</c:v>
                </c:pt>
                <c:pt idx="436">
                  <c:v>43.599601745999998</c:v>
                </c:pt>
                <c:pt idx="437">
                  <c:v>43.699501038000001</c:v>
                </c:pt>
                <c:pt idx="438">
                  <c:v>43.799400329999997</c:v>
                </c:pt>
                <c:pt idx="439">
                  <c:v>43.899303435999997</c:v>
                </c:pt>
                <c:pt idx="440">
                  <c:v>43.999202728</c:v>
                </c:pt>
                <c:pt idx="441">
                  <c:v>44.099102019999997</c:v>
                </c:pt>
                <c:pt idx="442">
                  <c:v>44.199001312</c:v>
                </c:pt>
                <c:pt idx="443">
                  <c:v>44.299800873000002</c:v>
                </c:pt>
                <c:pt idx="444">
                  <c:v>44.399700164999999</c:v>
                </c:pt>
                <c:pt idx="445">
                  <c:v>44.499603270999998</c:v>
                </c:pt>
                <c:pt idx="446">
                  <c:v>44.599502563000001</c:v>
                </c:pt>
                <c:pt idx="447">
                  <c:v>44.699401854999998</c:v>
                </c:pt>
                <c:pt idx="448">
                  <c:v>44.799301147000001</c:v>
                </c:pt>
                <c:pt idx="449">
                  <c:v>44.899200438999998</c:v>
                </c:pt>
                <c:pt idx="450">
                  <c:v>44.999103546000001</c:v>
                </c:pt>
                <c:pt idx="451">
                  <c:v>45.099002837999997</c:v>
                </c:pt>
                <c:pt idx="452">
                  <c:v>45.199802398999999</c:v>
                </c:pt>
                <c:pt idx="453">
                  <c:v>45.299701691000003</c:v>
                </c:pt>
                <c:pt idx="454">
                  <c:v>45.399600982999999</c:v>
                </c:pt>
                <c:pt idx="455">
                  <c:v>45.499500275000003</c:v>
                </c:pt>
                <c:pt idx="456">
                  <c:v>45.599403381000002</c:v>
                </c:pt>
                <c:pt idx="457">
                  <c:v>45.699302672999998</c:v>
                </c:pt>
                <c:pt idx="458">
                  <c:v>45.799201965000002</c:v>
                </c:pt>
                <c:pt idx="459">
                  <c:v>45.899101256999998</c:v>
                </c:pt>
                <c:pt idx="460">
                  <c:v>45.999000549000002</c:v>
                </c:pt>
                <c:pt idx="461">
                  <c:v>46.099800109999997</c:v>
                </c:pt>
                <c:pt idx="462">
                  <c:v>46.199703217</c:v>
                </c:pt>
                <c:pt idx="463">
                  <c:v>46.299602509000003</c:v>
                </c:pt>
                <c:pt idx="464">
                  <c:v>46.399501801</c:v>
                </c:pt>
                <c:pt idx="465">
                  <c:v>46.499401093000003</c:v>
                </c:pt>
                <c:pt idx="466">
                  <c:v>46.599300384999999</c:v>
                </c:pt>
                <c:pt idx="467">
                  <c:v>46.699203490999999</c:v>
                </c:pt>
                <c:pt idx="468">
                  <c:v>46.799102783000002</c:v>
                </c:pt>
                <c:pt idx="469">
                  <c:v>46.899002074999999</c:v>
                </c:pt>
                <c:pt idx="470">
                  <c:v>46.999801636000001</c:v>
                </c:pt>
                <c:pt idx="471">
                  <c:v>47.099700927999997</c:v>
                </c:pt>
                <c:pt idx="472">
                  <c:v>47.199600220000001</c:v>
                </c:pt>
                <c:pt idx="473">
                  <c:v>47.299503326</c:v>
                </c:pt>
                <c:pt idx="474">
                  <c:v>47.399402618000003</c:v>
                </c:pt>
                <c:pt idx="475">
                  <c:v>47.49930191</c:v>
                </c:pt>
                <c:pt idx="476">
                  <c:v>47.599201202000003</c:v>
                </c:pt>
                <c:pt idx="477">
                  <c:v>47.699100494</c:v>
                </c:pt>
                <c:pt idx="478">
                  <c:v>47.799003601000003</c:v>
                </c:pt>
                <c:pt idx="479">
                  <c:v>47.899803161999998</c:v>
                </c:pt>
                <c:pt idx="480">
                  <c:v>47.999702454000001</c:v>
                </c:pt>
                <c:pt idx="481">
                  <c:v>48.099601745999998</c:v>
                </c:pt>
                <c:pt idx="482">
                  <c:v>48.199501038000001</c:v>
                </c:pt>
                <c:pt idx="483">
                  <c:v>48.299400329999997</c:v>
                </c:pt>
                <c:pt idx="484">
                  <c:v>48.399303435999997</c:v>
                </c:pt>
                <c:pt idx="485">
                  <c:v>48.499202728</c:v>
                </c:pt>
                <c:pt idx="486">
                  <c:v>48.599102019999997</c:v>
                </c:pt>
                <c:pt idx="487">
                  <c:v>48.699001312</c:v>
                </c:pt>
                <c:pt idx="488">
                  <c:v>48.799800873000002</c:v>
                </c:pt>
                <c:pt idx="489">
                  <c:v>48.899700164999999</c:v>
                </c:pt>
                <c:pt idx="490">
                  <c:v>48.999603270999998</c:v>
                </c:pt>
                <c:pt idx="491">
                  <c:v>49.099502563000001</c:v>
                </c:pt>
                <c:pt idx="492">
                  <c:v>49.199401854999998</c:v>
                </c:pt>
                <c:pt idx="493">
                  <c:v>49.299301147000001</c:v>
                </c:pt>
                <c:pt idx="494">
                  <c:v>49.399200438999998</c:v>
                </c:pt>
                <c:pt idx="495">
                  <c:v>49.499103546000001</c:v>
                </c:pt>
                <c:pt idx="496">
                  <c:v>49.599002837999997</c:v>
                </c:pt>
                <c:pt idx="497">
                  <c:v>49.699802398999999</c:v>
                </c:pt>
                <c:pt idx="498">
                  <c:v>49.799701691000003</c:v>
                </c:pt>
                <c:pt idx="499">
                  <c:v>49.899600982999999</c:v>
                </c:pt>
                <c:pt idx="500">
                  <c:v>49.999500275000003</c:v>
                </c:pt>
                <c:pt idx="501">
                  <c:v>50.099403381000002</c:v>
                </c:pt>
                <c:pt idx="502">
                  <c:v>50.199302672999998</c:v>
                </c:pt>
                <c:pt idx="503">
                  <c:v>50.299201965000002</c:v>
                </c:pt>
                <c:pt idx="504">
                  <c:v>50.399101256999998</c:v>
                </c:pt>
                <c:pt idx="505">
                  <c:v>50.499000549000002</c:v>
                </c:pt>
                <c:pt idx="506">
                  <c:v>50.598903655999997</c:v>
                </c:pt>
                <c:pt idx="507">
                  <c:v>50.699703217</c:v>
                </c:pt>
                <c:pt idx="508">
                  <c:v>50.799602509000003</c:v>
                </c:pt>
                <c:pt idx="509">
                  <c:v>50.899501801</c:v>
                </c:pt>
                <c:pt idx="510">
                  <c:v>50.999401093000003</c:v>
                </c:pt>
                <c:pt idx="511">
                  <c:v>51.099300384999999</c:v>
                </c:pt>
                <c:pt idx="512">
                  <c:v>51.199203490999999</c:v>
                </c:pt>
                <c:pt idx="513">
                  <c:v>51.299102783000002</c:v>
                </c:pt>
                <c:pt idx="514">
                  <c:v>51.399002074999999</c:v>
                </c:pt>
                <c:pt idx="515">
                  <c:v>51.498901367000002</c:v>
                </c:pt>
                <c:pt idx="516">
                  <c:v>51.599700927999997</c:v>
                </c:pt>
                <c:pt idx="517">
                  <c:v>51.699600220000001</c:v>
                </c:pt>
                <c:pt idx="518">
                  <c:v>51.799503326</c:v>
                </c:pt>
                <c:pt idx="519">
                  <c:v>51.899402618000003</c:v>
                </c:pt>
                <c:pt idx="520">
                  <c:v>51.99930191</c:v>
                </c:pt>
                <c:pt idx="521">
                  <c:v>52.099201202000003</c:v>
                </c:pt>
                <c:pt idx="522">
                  <c:v>52.199100494</c:v>
                </c:pt>
                <c:pt idx="523">
                  <c:v>52.299003601000003</c:v>
                </c:pt>
                <c:pt idx="524">
                  <c:v>52.398902892999999</c:v>
                </c:pt>
                <c:pt idx="525">
                  <c:v>52.499702454000001</c:v>
                </c:pt>
                <c:pt idx="526">
                  <c:v>52.599601745999998</c:v>
                </c:pt>
                <c:pt idx="527">
                  <c:v>52.699504851999997</c:v>
                </c:pt>
                <c:pt idx="528">
                  <c:v>52.799404144</c:v>
                </c:pt>
                <c:pt idx="529">
                  <c:v>52.899303435999997</c:v>
                </c:pt>
                <c:pt idx="530">
                  <c:v>52.999202728</c:v>
                </c:pt>
                <c:pt idx="531">
                  <c:v>53.099102019999997</c:v>
                </c:pt>
                <c:pt idx="532">
                  <c:v>53.199001312</c:v>
                </c:pt>
                <c:pt idx="533">
                  <c:v>53.298904419000003</c:v>
                </c:pt>
                <c:pt idx="534">
                  <c:v>53.399703979000002</c:v>
                </c:pt>
                <c:pt idx="535">
                  <c:v>53.499603270999998</c:v>
                </c:pt>
                <c:pt idx="536">
                  <c:v>53.599502563000001</c:v>
                </c:pt>
                <c:pt idx="537">
                  <c:v>53.699401854999998</c:v>
                </c:pt>
                <c:pt idx="538">
                  <c:v>53.799301147000001</c:v>
                </c:pt>
                <c:pt idx="539">
                  <c:v>53.899204253999997</c:v>
                </c:pt>
                <c:pt idx="540">
                  <c:v>53.999103546000001</c:v>
                </c:pt>
                <c:pt idx="541">
                  <c:v>54.099002837999997</c:v>
                </c:pt>
                <c:pt idx="542">
                  <c:v>54.19890213</c:v>
                </c:pt>
                <c:pt idx="543">
                  <c:v>54.299701691000003</c:v>
                </c:pt>
                <c:pt idx="544">
                  <c:v>54.399604797000002</c:v>
                </c:pt>
                <c:pt idx="545">
                  <c:v>54.499504088999998</c:v>
                </c:pt>
                <c:pt idx="546">
                  <c:v>54.599403381000002</c:v>
                </c:pt>
                <c:pt idx="547">
                  <c:v>54.699302672999998</c:v>
                </c:pt>
                <c:pt idx="548">
                  <c:v>54.799201965000002</c:v>
                </c:pt>
                <c:pt idx="549">
                  <c:v>54.899101256999998</c:v>
                </c:pt>
                <c:pt idx="550">
                  <c:v>54.999004364000001</c:v>
                </c:pt>
                <c:pt idx="551">
                  <c:v>55.098903655999997</c:v>
                </c:pt>
                <c:pt idx="552">
                  <c:v>55.199703217</c:v>
                </c:pt>
                <c:pt idx="553">
                  <c:v>55.299602509000003</c:v>
                </c:pt>
                <c:pt idx="554">
                  <c:v>55.399501801</c:v>
                </c:pt>
                <c:pt idx="555">
                  <c:v>55.499404906999999</c:v>
                </c:pt>
                <c:pt idx="556">
                  <c:v>55.599304199000002</c:v>
                </c:pt>
                <c:pt idx="557">
                  <c:v>55.699203490999999</c:v>
                </c:pt>
                <c:pt idx="558">
                  <c:v>55.799102783000002</c:v>
                </c:pt>
                <c:pt idx="559">
                  <c:v>55.899002074999999</c:v>
                </c:pt>
                <c:pt idx="560">
                  <c:v>55.998901367000002</c:v>
                </c:pt>
                <c:pt idx="561">
                  <c:v>56.099704742</c:v>
                </c:pt>
                <c:pt idx="562">
                  <c:v>56.199604033999996</c:v>
                </c:pt>
                <c:pt idx="563">
                  <c:v>56.299503326</c:v>
                </c:pt>
                <c:pt idx="564">
                  <c:v>56.399402618000003</c:v>
                </c:pt>
                <c:pt idx="565">
                  <c:v>56.49930191</c:v>
                </c:pt>
                <c:pt idx="566">
                  <c:v>56.599201202000003</c:v>
                </c:pt>
                <c:pt idx="567">
                  <c:v>56.699104308999999</c:v>
                </c:pt>
                <c:pt idx="568">
                  <c:v>56.799003601000003</c:v>
                </c:pt>
                <c:pt idx="569">
                  <c:v>56.898902892999999</c:v>
                </c:pt>
                <c:pt idx="570">
                  <c:v>56.998802185000002</c:v>
                </c:pt>
                <c:pt idx="571">
                  <c:v>57.099601745999998</c:v>
                </c:pt>
                <c:pt idx="572">
                  <c:v>57.199504851999997</c:v>
                </c:pt>
                <c:pt idx="573">
                  <c:v>57.299404144</c:v>
                </c:pt>
                <c:pt idx="574">
                  <c:v>57.399303435999997</c:v>
                </c:pt>
                <c:pt idx="575">
                  <c:v>57.499202728</c:v>
                </c:pt>
                <c:pt idx="576">
                  <c:v>57.599102019999997</c:v>
                </c:pt>
                <c:pt idx="577">
                  <c:v>57.699001312</c:v>
                </c:pt>
                <c:pt idx="578">
                  <c:v>57.798904419000003</c:v>
                </c:pt>
                <c:pt idx="579">
                  <c:v>57.898803710999999</c:v>
                </c:pt>
                <c:pt idx="580">
                  <c:v>57.999603270999998</c:v>
                </c:pt>
                <c:pt idx="581">
                  <c:v>58.099502563000001</c:v>
                </c:pt>
                <c:pt idx="582">
                  <c:v>58.199401854999998</c:v>
                </c:pt>
                <c:pt idx="583">
                  <c:v>58.299301147000001</c:v>
                </c:pt>
                <c:pt idx="584">
                  <c:v>58.399204253999997</c:v>
                </c:pt>
                <c:pt idx="585">
                  <c:v>58.499103546000001</c:v>
                </c:pt>
                <c:pt idx="586">
                  <c:v>58.599002837999997</c:v>
                </c:pt>
                <c:pt idx="587">
                  <c:v>58.69890213</c:v>
                </c:pt>
                <c:pt idx="588">
                  <c:v>58.798801421999997</c:v>
                </c:pt>
                <c:pt idx="589">
                  <c:v>58.899604797000002</c:v>
                </c:pt>
                <c:pt idx="590">
                  <c:v>58.999504088999998</c:v>
                </c:pt>
                <c:pt idx="591">
                  <c:v>59.099403381000002</c:v>
                </c:pt>
                <c:pt idx="592">
                  <c:v>59.199302672999998</c:v>
                </c:pt>
                <c:pt idx="593">
                  <c:v>59.299201965000002</c:v>
                </c:pt>
                <c:pt idx="594">
                  <c:v>59.399101256999998</c:v>
                </c:pt>
                <c:pt idx="595">
                  <c:v>59.499004364000001</c:v>
                </c:pt>
                <c:pt idx="596">
                  <c:v>59.598903655999997</c:v>
                </c:pt>
                <c:pt idx="597">
                  <c:v>59.698802948000001</c:v>
                </c:pt>
                <c:pt idx="598">
                  <c:v>59.799602509000003</c:v>
                </c:pt>
                <c:pt idx="599">
                  <c:v>59.899501801</c:v>
                </c:pt>
                <c:pt idx="600">
                  <c:v>59.999404906999999</c:v>
                </c:pt>
                <c:pt idx="601">
                  <c:v>60.099304199000002</c:v>
                </c:pt>
                <c:pt idx="602">
                  <c:v>60.199203490999999</c:v>
                </c:pt>
                <c:pt idx="603">
                  <c:v>60.299102783000002</c:v>
                </c:pt>
                <c:pt idx="604">
                  <c:v>60.399002074999999</c:v>
                </c:pt>
                <c:pt idx="605">
                  <c:v>60.498901367000002</c:v>
                </c:pt>
                <c:pt idx="606">
                  <c:v>60.598804473999998</c:v>
                </c:pt>
                <c:pt idx="607">
                  <c:v>60.699604033999996</c:v>
                </c:pt>
                <c:pt idx="608">
                  <c:v>60.799503326</c:v>
                </c:pt>
                <c:pt idx="609">
                  <c:v>60.899402618000003</c:v>
                </c:pt>
                <c:pt idx="610">
                  <c:v>60.99930191</c:v>
                </c:pt>
                <c:pt idx="611">
                  <c:v>61.099201202000003</c:v>
                </c:pt>
                <c:pt idx="612">
                  <c:v>61.199104308999999</c:v>
                </c:pt>
                <c:pt idx="613">
                  <c:v>61.299003601000003</c:v>
                </c:pt>
                <c:pt idx="614">
                  <c:v>61.398902892999999</c:v>
                </c:pt>
                <c:pt idx="615">
                  <c:v>61.498802185000002</c:v>
                </c:pt>
                <c:pt idx="616">
                  <c:v>61.599601745999998</c:v>
                </c:pt>
                <c:pt idx="617">
                  <c:v>61.699504851999997</c:v>
                </c:pt>
                <c:pt idx="618">
                  <c:v>61.799404144</c:v>
                </c:pt>
                <c:pt idx="619">
                  <c:v>61.899303435999997</c:v>
                </c:pt>
                <c:pt idx="620">
                  <c:v>61.999202728</c:v>
                </c:pt>
                <c:pt idx="621">
                  <c:v>62.099102019999997</c:v>
                </c:pt>
                <c:pt idx="622">
                  <c:v>62.199001312</c:v>
                </c:pt>
                <c:pt idx="623">
                  <c:v>62.298904419000003</c:v>
                </c:pt>
                <c:pt idx="624">
                  <c:v>62.398803710999999</c:v>
                </c:pt>
                <c:pt idx="625">
                  <c:v>62.499603270999998</c:v>
                </c:pt>
                <c:pt idx="626">
                  <c:v>62.599502563000001</c:v>
                </c:pt>
                <c:pt idx="627">
                  <c:v>62.699401854999998</c:v>
                </c:pt>
                <c:pt idx="628">
                  <c:v>62.799301147000001</c:v>
                </c:pt>
                <c:pt idx="629">
                  <c:v>62.899204253999997</c:v>
                </c:pt>
                <c:pt idx="630">
                  <c:v>62.999103546000001</c:v>
                </c:pt>
                <c:pt idx="631">
                  <c:v>63.099002837999997</c:v>
                </c:pt>
                <c:pt idx="632">
                  <c:v>63.19890213</c:v>
                </c:pt>
                <c:pt idx="633">
                  <c:v>63.298801421999997</c:v>
                </c:pt>
                <c:pt idx="634">
                  <c:v>63.398704529</c:v>
                </c:pt>
                <c:pt idx="635">
                  <c:v>63.499504088999998</c:v>
                </c:pt>
                <c:pt idx="636">
                  <c:v>63.599403381000002</c:v>
                </c:pt>
                <c:pt idx="637">
                  <c:v>63.699302672999998</c:v>
                </c:pt>
                <c:pt idx="638">
                  <c:v>63.799201965000002</c:v>
                </c:pt>
                <c:pt idx="639">
                  <c:v>63.899101256999998</c:v>
                </c:pt>
                <c:pt idx="640">
                  <c:v>63.999004364000001</c:v>
                </c:pt>
                <c:pt idx="641">
                  <c:v>64.098899841000005</c:v>
                </c:pt>
                <c:pt idx="642">
                  <c:v>64.198806762999993</c:v>
                </c:pt>
                <c:pt idx="643">
                  <c:v>64.298706054999997</c:v>
                </c:pt>
                <c:pt idx="644">
                  <c:v>64.399505614999995</c:v>
                </c:pt>
                <c:pt idx="645">
                  <c:v>64.499404906999999</c:v>
                </c:pt>
                <c:pt idx="646">
                  <c:v>64.599304199000002</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65.399406432999996</c:v>
                </c:pt>
                <c:pt idx="655">
                  <c:v>65.499305724999999</c:v>
                </c:pt>
                <c:pt idx="656">
                  <c:v>65.599205017000003</c:v>
                </c:pt>
                <c:pt idx="657">
                  <c:v>65.699104309000006</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66.499206543</c:v>
                </c:pt>
                <c:pt idx="666">
                  <c:v>66.599105835000003</c:v>
                </c:pt>
                <c:pt idx="667">
                  <c:v>66.699005127000007</c:v>
                </c:pt>
                <c:pt idx="668">
                  <c:v>66.798904418999996</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67.599006653000004</c:v>
                </c:pt>
                <c:pt idx="677">
                  <c:v>67.698905945000007</c:v>
                </c:pt>
                <c:pt idx="678">
                  <c:v>67.798805236999996</c:v>
                </c:pt>
                <c:pt idx="679">
                  <c:v>67.898704529</c:v>
                </c:pt>
                <c:pt idx="680">
                  <c:v>67.999504088999998</c:v>
                </c:pt>
                <c:pt idx="681">
                  <c:v>68.099403381000002</c:v>
                </c:pt>
                <c:pt idx="682">
                  <c:v>68.199302673000005</c:v>
                </c:pt>
                <c:pt idx="683">
                  <c:v>68.299201964999995</c:v>
                </c:pt>
                <c:pt idx="684">
                  <c:v>68.399101256999998</c:v>
                </c:pt>
                <c:pt idx="685">
                  <c:v>68.499000549000002</c:v>
                </c:pt>
                <c:pt idx="686">
                  <c:v>68.598899841000005</c:v>
                </c:pt>
                <c:pt idx="687">
                  <c:v>68.698806762999993</c:v>
                </c:pt>
                <c:pt idx="688">
                  <c:v>68.798706054999997</c:v>
                </c:pt>
                <c:pt idx="689">
                  <c:v>68.899505614999995</c:v>
                </c:pt>
                <c:pt idx="690">
                  <c:v>68.999404906999999</c:v>
                </c:pt>
                <c:pt idx="691">
                  <c:v>69.099304199000002</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69.899406432999996</c:v>
                </c:pt>
                <c:pt idx="700">
                  <c:v>69.999305724999999</c:v>
                </c:pt>
                <c:pt idx="701">
                  <c:v>70.099205017000003</c:v>
                </c:pt>
                <c:pt idx="702">
                  <c:v>70.199104309000006</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70.999206543</c:v>
                </c:pt>
                <c:pt idx="711">
                  <c:v>71.099105835000003</c:v>
                </c:pt>
                <c:pt idx="712">
                  <c:v>71.199005127000007</c:v>
                </c:pt>
                <c:pt idx="713">
                  <c:v>71.298904418999996</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72.099006653000004</c:v>
                </c:pt>
                <c:pt idx="722">
                  <c:v>72.198905945000007</c:v>
                </c:pt>
                <c:pt idx="723">
                  <c:v>72.298805236999996</c:v>
                </c:pt>
                <c:pt idx="724">
                  <c:v>72.398704529</c:v>
                </c:pt>
                <c:pt idx="725">
                  <c:v>72.498603821000003</c:v>
                </c:pt>
                <c:pt idx="726">
                  <c:v>72.599403381000002</c:v>
                </c:pt>
                <c:pt idx="727">
                  <c:v>72.699302673000005</c:v>
                </c:pt>
                <c:pt idx="728">
                  <c:v>72.799201964999995</c:v>
                </c:pt>
                <c:pt idx="729">
                  <c:v>72.899101256999998</c:v>
                </c:pt>
                <c:pt idx="730">
                  <c:v>72.999000549000002</c:v>
                </c:pt>
                <c:pt idx="731">
                  <c:v>73.098899841000005</c:v>
                </c:pt>
                <c:pt idx="732">
                  <c:v>73.198806762999993</c:v>
                </c:pt>
                <c:pt idx="733">
                  <c:v>73.298706054999997</c:v>
                </c:pt>
                <c:pt idx="734">
                  <c:v>73.398605347</c:v>
                </c:pt>
                <c:pt idx="735">
                  <c:v>73.499404906999999</c:v>
                </c:pt>
                <c:pt idx="736">
                  <c:v>73.599304199000002</c:v>
                </c:pt>
                <c:pt idx="737">
                  <c:v>73.699203491000006</c:v>
                </c:pt>
                <c:pt idx="738">
                  <c:v>73.799102782999995</c:v>
                </c:pt>
                <c:pt idx="739">
                  <c:v>73.899002074999999</c:v>
                </c:pt>
                <c:pt idx="740">
                  <c:v>73.998901367000002</c:v>
                </c:pt>
                <c:pt idx="741">
                  <c:v>74.098800659000005</c:v>
                </c:pt>
                <c:pt idx="742">
                  <c:v>74.198707580999994</c:v>
                </c:pt>
                <c:pt idx="743">
                  <c:v>74.298606872999997</c:v>
                </c:pt>
                <c:pt idx="744">
                  <c:v>74.399406432999996</c:v>
                </c:pt>
                <c:pt idx="745">
                  <c:v>74.499305724999999</c:v>
                </c:pt>
                <c:pt idx="746">
                  <c:v>74.599205017000003</c:v>
                </c:pt>
                <c:pt idx="747">
                  <c:v>74.699104309000006</c:v>
                </c:pt>
                <c:pt idx="748">
                  <c:v>74.799003600999995</c:v>
                </c:pt>
                <c:pt idx="749">
                  <c:v>74.898902892999999</c:v>
                </c:pt>
                <c:pt idx="750">
                  <c:v>74.998802185000002</c:v>
                </c:pt>
                <c:pt idx="751">
                  <c:v>75.098701477000006</c:v>
                </c:pt>
                <c:pt idx="752">
                  <c:v>75.198600768999995</c:v>
                </c:pt>
                <c:pt idx="753">
                  <c:v>75.299400329999997</c:v>
                </c:pt>
                <c:pt idx="754">
                  <c:v>75.399307250999996</c:v>
                </c:pt>
                <c:pt idx="755">
                  <c:v>75.499206543</c:v>
                </c:pt>
                <c:pt idx="756">
                  <c:v>75.599105835000003</c:v>
                </c:pt>
                <c:pt idx="757">
                  <c:v>75.699005127000007</c:v>
                </c:pt>
                <c:pt idx="758">
                  <c:v>75.798904418999996</c:v>
                </c:pt>
                <c:pt idx="759">
                  <c:v>75.898803710999999</c:v>
                </c:pt>
                <c:pt idx="760">
                  <c:v>75.998703003000003</c:v>
                </c:pt>
                <c:pt idx="761">
                  <c:v>76.098602295000006</c:v>
                </c:pt>
                <c:pt idx="762">
                  <c:v>76.199401855000005</c:v>
                </c:pt>
                <c:pt idx="763">
                  <c:v>76.299301146999994</c:v>
                </c:pt>
                <c:pt idx="764">
                  <c:v>76.399200438999998</c:v>
                </c:pt>
                <c:pt idx="765">
                  <c:v>76.499107361</c:v>
                </c:pt>
                <c:pt idx="766">
                  <c:v>76.599006653000004</c:v>
                </c:pt>
                <c:pt idx="767">
                  <c:v>76.698905945000007</c:v>
                </c:pt>
                <c:pt idx="768">
                  <c:v>76.798805236999996</c:v>
                </c:pt>
                <c:pt idx="769">
                  <c:v>76.898704529</c:v>
                </c:pt>
                <c:pt idx="770">
                  <c:v>76.998603821000003</c:v>
                </c:pt>
                <c:pt idx="771">
                  <c:v>77.098503113000007</c:v>
                </c:pt>
                <c:pt idx="772">
                  <c:v>77.199302673000005</c:v>
                </c:pt>
                <c:pt idx="773">
                  <c:v>77.299201964999995</c:v>
                </c:pt>
                <c:pt idx="774">
                  <c:v>77.399101256999998</c:v>
                </c:pt>
                <c:pt idx="775">
                  <c:v>77.499000549000002</c:v>
                </c:pt>
                <c:pt idx="776">
                  <c:v>77.598907471000004</c:v>
                </c:pt>
                <c:pt idx="777">
                  <c:v>77.698806762999993</c:v>
                </c:pt>
                <c:pt idx="778">
                  <c:v>77.798706054999997</c:v>
                </c:pt>
                <c:pt idx="779">
                  <c:v>77.898605347</c:v>
                </c:pt>
                <c:pt idx="780">
                  <c:v>77.998504639000004</c:v>
                </c:pt>
                <c:pt idx="781">
                  <c:v>78.099304199000002</c:v>
                </c:pt>
                <c:pt idx="782">
                  <c:v>78.199203491000006</c:v>
                </c:pt>
                <c:pt idx="783">
                  <c:v>78.299102782999995</c:v>
                </c:pt>
                <c:pt idx="784">
                  <c:v>78.399002074999999</c:v>
                </c:pt>
                <c:pt idx="785">
                  <c:v>78.498901367000002</c:v>
                </c:pt>
                <c:pt idx="786">
                  <c:v>78.598800659000005</c:v>
                </c:pt>
                <c:pt idx="787">
                  <c:v>78.698707580999994</c:v>
                </c:pt>
                <c:pt idx="788">
                  <c:v>78.798606872999997</c:v>
                </c:pt>
                <c:pt idx="789">
                  <c:v>78.898506165000001</c:v>
                </c:pt>
                <c:pt idx="790">
                  <c:v>78.999305724999999</c:v>
                </c:pt>
                <c:pt idx="791">
                  <c:v>79.099205017000003</c:v>
                </c:pt>
                <c:pt idx="792">
                  <c:v>79.199104309000006</c:v>
                </c:pt>
                <c:pt idx="793">
                  <c:v>79.299003600999995</c:v>
                </c:pt>
                <c:pt idx="794">
                  <c:v>79.398902892999999</c:v>
                </c:pt>
                <c:pt idx="795">
                  <c:v>79.498802185000002</c:v>
                </c:pt>
                <c:pt idx="796">
                  <c:v>79.598701477000006</c:v>
                </c:pt>
                <c:pt idx="797">
                  <c:v>79.698600768999995</c:v>
                </c:pt>
                <c:pt idx="798">
                  <c:v>79.798507689999994</c:v>
                </c:pt>
                <c:pt idx="799">
                  <c:v>79.899307250999996</c:v>
                </c:pt>
                <c:pt idx="800">
                  <c:v>79.999206543</c:v>
                </c:pt>
                <c:pt idx="801">
                  <c:v>80.099105835000003</c:v>
                </c:pt>
                <c:pt idx="802">
                  <c:v>80.199005127000007</c:v>
                </c:pt>
                <c:pt idx="803">
                  <c:v>80.298904418999996</c:v>
                </c:pt>
                <c:pt idx="804">
                  <c:v>80.398803710999999</c:v>
                </c:pt>
                <c:pt idx="805">
                  <c:v>80.498703003000003</c:v>
                </c:pt>
                <c:pt idx="806">
                  <c:v>80.598602295000006</c:v>
                </c:pt>
                <c:pt idx="807">
                  <c:v>80.698501586999996</c:v>
                </c:pt>
                <c:pt idx="808">
                  <c:v>80.799301146999994</c:v>
                </c:pt>
                <c:pt idx="809">
                  <c:v>80.899200438999998</c:v>
                </c:pt>
                <c:pt idx="810">
                  <c:v>80.999107361</c:v>
                </c:pt>
                <c:pt idx="811">
                  <c:v>81.099006653000004</c:v>
                </c:pt>
                <c:pt idx="812">
                  <c:v>81.198905945000007</c:v>
                </c:pt>
                <c:pt idx="813">
                  <c:v>81.298805236999996</c:v>
                </c:pt>
                <c:pt idx="814">
                  <c:v>81.398704529</c:v>
                </c:pt>
                <c:pt idx="815">
                  <c:v>81.498603821000003</c:v>
                </c:pt>
                <c:pt idx="816">
                  <c:v>81.598503113000007</c:v>
                </c:pt>
                <c:pt idx="817">
                  <c:v>81.699302673000005</c:v>
                </c:pt>
                <c:pt idx="818">
                  <c:v>81.799201964999995</c:v>
                </c:pt>
                <c:pt idx="819">
                  <c:v>81.899101256999998</c:v>
                </c:pt>
                <c:pt idx="820">
                  <c:v>81.999000549000002</c:v>
                </c:pt>
                <c:pt idx="821">
                  <c:v>82.098907471000004</c:v>
                </c:pt>
                <c:pt idx="822">
                  <c:v>82.198806762999993</c:v>
                </c:pt>
                <c:pt idx="823">
                  <c:v>82.298706054999997</c:v>
                </c:pt>
                <c:pt idx="824">
                  <c:v>82.398605347</c:v>
                </c:pt>
                <c:pt idx="825">
                  <c:v>82.498504639000004</c:v>
                </c:pt>
                <c:pt idx="826">
                  <c:v>82.599304199000002</c:v>
                </c:pt>
                <c:pt idx="827">
                  <c:v>82.699203491000006</c:v>
                </c:pt>
                <c:pt idx="828">
                  <c:v>82.799102782999995</c:v>
                </c:pt>
                <c:pt idx="829">
                  <c:v>82.899002074999999</c:v>
                </c:pt>
                <c:pt idx="830">
                  <c:v>82.998901367000002</c:v>
                </c:pt>
                <c:pt idx="831">
                  <c:v>83.098800659000005</c:v>
                </c:pt>
                <c:pt idx="832">
                  <c:v>83.198707580999994</c:v>
                </c:pt>
                <c:pt idx="833">
                  <c:v>83.298606872999997</c:v>
                </c:pt>
                <c:pt idx="834">
                  <c:v>83.398506165000001</c:v>
                </c:pt>
                <c:pt idx="835">
                  <c:v>83.498405457000004</c:v>
                </c:pt>
                <c:pt idx="836">
                  <c:v>83.599205017000003</c:v>
                </c:pt>
                <c:pt idx="837">
                  <c:v>83.699104309000006</c:v>
                </c:pt>
                <c:pt idx="838">
                  <c:v>83.799003600999995</c:v>
                </c:pt>
                <c:pt idx="839">
                  <c:v>83.898902892999999</c:v>
                </c:pt>
                <c:pt idx="840">
                  <c:v>83.998802185000002</c:v>
                </c:pt>
                <c:pt idx="841">
                  <c:v>84.098701477000006</c:v>
                </c:pt>
                <c:pt idx="842">
                  <c:v>84.198600768999995</c:v>
                </c:pt>
                <c:pt idx="843">
                  <c:v>84.298507689999994</c:v>
                </c:pt>
                <c:pt idx="844">
                  <c:v>84.398406981999997</c:v>
                </c:pt>
                <c:pt idx="845">
                  <c:v>84.499206543</c:v>
                </c:pt>
                <c:pt idx="846">
                  <c:v>84.599105835000003</c:v>
                </c:pt>
                <c:pt idx="847">
                  <c:v>84.699005127000007</c:v>
                </c:pt>
                <c:pt idx="848">
                  <c:v>84.798904418999996</c:v>
                </c:pt>
                <c:pt idx="849">
                  <c:v>84.898803710999999</c:v>
                </c:pt>
                <c:pt idx="850">
                  <c:v>84.998703003000003</c:v>
                </c:pt>
                <c:pt idx="851">
                  <c:v>85.098602295000006</c:v>
                </c:pt>
                <c:pt idx="852">
                  <c:v>85.198501586999996</c:v>
                </c:pt>
                <c:pt idx="853">
                  <c:v>85.298400878999999</c:v>
                </c:pt>
                <c:pt idx="854">
                  <c:v>85.399200438999998</c:v>
                </c:pt>
                <c:pt idx="855">
                  <c:v>85.499107361</c:v>
                </c:pt>
                <c:pt idx="856">
                  <c:v>85.599006653000004</c:v>
                </c:pt>
                <c:pt idx="857">
                  <c:v>85.698905945000007</c:v>
                </c:pt>
                <c:pt idx="858">
                  <c:v>85.798805236999996</c:v>
                </c:pt>
                <c:pt idx="859">
                  <c:v>85.898704529</c:v>
                </c:pt>
                <c:pt idx="860">
                  <c:v>85.998603821000003</c:v>
                </c:pt>
                <c:pt idx="861">
                  <c:v>86.098503113000007</c:v>
                </c:pt>
                <c:pt idx="862">
                  <c:v>86.198402404999996</c:v>
                </c:pt>
                <c:pt idx="863">
                  <c:v>86.299201964999995</c:v>
                </c:pt>
                <c:pt idx="864">
                  <c:v>86.399101256999998</c:v>
                </c:pt>
                <c:pt idx="865">
                  <c:v>86.499000549000002</c:v>
                </c:pt>
                <c:pt idx="866">
                  <c:v>86.598907471000004</c:v>
                </c:pt>
                <c:pt idx="867">
                  <c:v>86.698806762999993</c:v>
                </c:pt>
                <c:pt idx="868">
                  <c:v>86.798706054999997</c:v>
                </c:pt>
                <c:pt idx="869">
                  <c:v>86.898605347</c:v>
                </c:pt>
                <c:pt idx="870">
                  <c:v>86.998504639000004</c:v>
                </c:pt>
                <c:pt idx="871">
                  <c:v>87.098403931000007</c:v>
                </c:pt>
                <c:pt idx="872">
                  <c:v>87.199203491000006</c:v>
                </c:pt>
                <c:pt idx="873">
                  <c:v>87.299102782999995</c:v>
                </c:pt>
                <c:pt idx="874">
                  <c:v>87.399002074999999</c:v>
                </c:pt>
                <c:pt idx="875">
                  <c:v>87.498901367000002</c:v>
                </c:pt>
                <c:pt idx="876">
                  <c:v>87.598800659000005</c:v>
                </c:pt>
                <c:pt idx="877">
                  <c:v>87.698707580999994</c:v>
                </c:pt>
                <c:pt idx="878">
                  <c:v>87.798606872999997</c:v>
                </c:pt>
                <c:pt idx="879">
                  <c:v>87.898506165000001</c:v>
                </c:pt>
                <c:pt idx="880">
                  <c:v>87.998405457000004</c:v>
                </c:pt>
                <c:pt idx="881">
                  <c:v>88.099205017000003</c:v>
                </c:pt>
                <c:pt idx="882">
                  <c:v>88.199104309000006</c:v>
                </c:pt>
                <c:pt idx="883">
                  <c:v>88.299003600999995</c:v>
                </c:pt>
                <c:pt idx="884">
                  <c:v>88.398902892999999</c:v>
                </c:pt>
                <c:pt idx="885">
                  <c:v>88.498802185000002</c:v>
                </c:pt>
                <c:pt idx="886">
                  <c:v>88.598701477000006</c:v>
                </c:pt>
                <c:pt idx="887">
                  <c:v>88.698600768999995</c:v>
                </c:pt>
                <c:pt idx="888">
                  <c:v>88.798507689999994</c:v>
                </c:pt>
                <c:pt idx="889">
                  <c:v>88.898406981999997</c:v>
                </c:pt>
                <c:pt idx="890">
                  <c:v>88.999206543</c:v>
                </c:pt>
                <c:pt idx="891">
                  <c:v>89.099105835000003</c:v>
                </c:pt>
                <c:pt idx="892">
                  <c:v>89.199005127000007</c:v>
                </c:pt>
                <c:pt idx="893">
                  <c:v>89.298904418999996</c:v>
                </c:pt>
                <c:pt idx="894">
                  <c:v>89.398803710999999</c:v>
                </c:pt>
                <c:pt idx="895">
                  <c:v>89.498703003000003</c:v>
                </c:pt>
                <c:pt idx="896">
                  <c:v>89.598602295000006</c:v>
                </c:pt>
                <c:pt idx="897">
                  <c:v>89.698501586999996</c:v>
                </c:pt>
                <c:pt idx="898">
                  <c:v>89.798400878999999</c:v>
                </c:pt>
                <c:pt idx="899">
                  <c:v>89.898307799999998</c:v>
                </c:pt>
                <c:pt idx="900">
                  <c:v>89.999107361</c:v>
                </c:pt>
                <c:pt idx="901">
                  <c:v>90.099006653000004</c:v>
                </c:pt>
                <c:pt idx="902">
                  <c:v>90.198905945000007</c:v>
                </c:pt>
                <c:pt idx="903">
                  <c:v>90.298805236999996</c:v>
                </c:pt>
                <c:pt idx="904">
                  <c:v>90.398704529</c:v>
                </c:pt>
                <c:pt idx="905">
                  <c:v>90.498603821000003</c:v>
                </c:pt>
                <c:pt idx="906">
                  <c:v>90.598503113000007</c:v>
                </c:pt>
                <c:pt idx="907">
                  <c:v>90.698402404999996</c:v>
                </c:pt>
                <c:pt idx="908">
                  <c:v>90.798301696999999</c:v>
                </c:pt>
                <c:pt idx="909">
                  <c:v>90.899101256999998</c:v>
                </c:pt>
                <c:pt idx="910">
                  <c:v>90.999000549000002</c:v>
                </c:pt>
                <c:pt idx="911">
                  <c:v>91.098907471000004</c:v>
                </c:pt>
                <c:pt idx="912">
                  <c:v>91.198806762999993</c:v>
                </c:pt>
                <c:pt idx="913">
                  <c:v>91.298706054999997</c:v>
                </c:pt>
                <c:pt idx="914">
                  <c:v>91.398605347</c:v>
                </c:pt>
                <c:pt idx="915">
                  <c:v>91.498504639000004</c:v>
                </c:pt>
                <c:pt idx="916">
                  <c:v>91.598403931000007</c:v>
                </c:pt>
                <c:pt idx="917">
                  <c:v>91.698303222999996</c:v>
                </c:pt>
                <c:pt idx="918">
                  <c:v>91.799102782999995</c:v>
                </c:pt>
                <c:pt idx="919">
                  <c:v>91.899002074999999</c:v>
                </c:pt>
                <c:pt idx="920">
                  <c:v>91.998901367000002</c:v>
                </c:pt>
                <c:pt idx="921">
                  <c:v>92.098800659000005</c:v>
                </c:pt>
                <c:pt idx="922">
                  <c:v>92.198707580999994</c:v>
                </c:pt>
                <c:pt idx="923">
                  <c:v>92.298606872999997</c:v>
                </c:pt>
                <c:pt idx="924">
                  <c:v>92.398506165000001</c:v>
                </c:pt>
                <c:pt idx="925">
                  <c:v>92.498405457000004</c:v>
                </c:pt>
                <c:pt idx="926">
                  <c:v>92.598304748999993</c:v>
                </c:pt>
                <c:pt idx="927">
                  <c:v>92.699104309000006</c:v>
                </c:pt>
                <c:pt idx="928">
                  <c:v>92.799003600999995</c:v>
                </c:pt>
                <c:pt idx="929">
                  <c:v>92.898902892999999</c:v>
                </c:pt>
                <c:pt idx="930">
                  <c:v>92.998802185000002</c:v>
                </c:pt>
                <c:pt idx="931">
                  <c:v>93.098701477000006</c:v>
                </c:pt>
                <c:pt idx="932">
                  <c:v>93.198600768999995</c:v>
                </c:pt>
                <c:pt idx="933">
                  <c:v>93.298507689999994</c:v>
                </c:pt>
                <c:pt idx="934">
                  <c:v>93.398406981999997</c:v>
                </c:pt>
                <c:pt idx="935">
                  <c:v>93.498306274000001</c:v>
                </c:pt>
                <c:pt idx="936">
                  <c:v>93.599105835000003</c:v>
                </c:pt>
                <c:pt idx="937">
                  <c:v>93.699005127000007</c:v>
                </c:pt>
                <c:pt idx="938">
                  <c:v>93.798904418999996</c:v>
                </c:pt>
                <c:pt idx="939">
                  <c:v>93.898803710999999</c:v>
                </c:pt>
                <c:pt idx="940">
                  <c:v>93.998703003000003</c:v>
                </c:pt>
                <c:pt idx="941">
                  <c:v>94.098602295000006</c:v>
                </c:pt>
                <c:pt idx="942">
                  <c:v>94.198501586999996</c:v>
                </c:pt>
                <c:pt idx="943">
                  <c:v>94.298400878999999</c:v>
                </c:pt>
                <c:pt idx="944">
                  <c:v>94.398307799999998</c:v>
                </c:pt>
                <c:pt idx="945">
                  <c:v>94.499107361</c:v>
                </c:pt>
                <c:pt idx="946">
                  <c:v>94.599006653000004</c:v>
                </c:pt>
                <c:pt idx="947">
                  <c:v>94.698905945000007</c:v>
                </c:pt>
                <c:pt idx="948">
                  <c:v>94.798805236999996</c:v>
                </c:pt>
                <c:pt idx="949">
                  <c:v>94.898704529</c:v>
                </c:pt>
                <c:pt idx="950">
                  <c:v>94.998603821000003</c:v>
                </c:pt>
                <c:pt idx="951">
                  <c:v>95.098503113000007</c:v>
                </c:pt>
                <c:pt idx="952">
                  <c:v>95.198402404999996</c:v>
                </c:pt>
                <c:pt idx="953">
                  <c:v>95.298301696999999</c:v>
                </c:pt>
                <c:pt idx="954">
                  <c:v>95.399101256999998</c:v>
                </c:pt>
                <c:pt idx="955">
                  <c:v>95.499008179</c:v>
                </c:pt>
                <c:pt idx="956">
                  <c:v>95.598907471000004</c:v>
                </c:pt>
                <c:pt idx="957">
                  <c:v>95.698806762999993</c:v>
                </c:pt>
                <c:pt idx="958">
                  <c:v>95.798706054999997</c:v>
                </c:pt>
                <c:pt idx="959">
                  <c:v>95.898605347</c:v>
                </c:pt>
                <c:pt idx="960">
                  <c:v>95.998504639000004</c:v>
                </c:pt>
                <c:pt idx="961">
                  <c:v>96.098403931000007</c:v>
                </c:pt>
                <c:pt idx="962">
                  <c:v>96.198303222999996</c:v>
                </c:pt>
                <c:pt idx="963">
                  <c:v>96.298202515</c:v>
                </c:pt>
                <c:pt idx="964">
                  <c:v>96.399002074999999</c:v>
                </c:pt>
                <c:pt idx="965">
                  <c:v>96.498901367000002</c:v>
                </c:pt>
                <c:pt idx="966">
                  <c:v>96.598808289000004</c:v>
                </c:pt>
                <c:pt idx="967">
                  <c:v>96.698707580999994</c:v>
                </c:pt>
                <c:pt idx="968">
                  <c:v>96.798606872999997</c:v>
                </c:pt>
                <c:pt idx="969">
                  <c:v>96.898506165000001</c:v>
                </c:pt>
                <c:pt idx="970">
                  <c:v>96.998405457000004</c:v>
                </c:pt>
                <c:pt idx="971">
                  <c:v>97.098304748999993</c:v>
                </c:pt>
                <c:pt idx="972">
                  <c:v>97.198204040999997</c:v>
                </c:pt>
                <c:pt idx="973">
                  <c:v>97.299003600999995</c:v>
                </c:pt>
                <c:pt idx="974">
                  <c:v>97.398902892999999</c:v>
                </c:pt>
                <c:pt idx="975">
                  <c:v>97.498802185000002</c:v>
                </c:pt>
                <c:pt idx="976">
                  <c:v>97.598701477000006</c:v>
                </c:pt>
                <c:pt idx="977">
                  <c:v>97.698608398000005</c:v>
                </c:pt>
                <c:pt idx="978">
                  <c:v>97.798507689999994</c:v>
                </c:pt>
                <c:pt idx="979">
                  <c:v>97.898406981999997</c:v>
                </c:pt>
                <c:pt idx="980">
                  <c:v>97.998306274000001</c:v>
                </c:pt>
                <c:pt idx="981">
                  <c:v>98.098205566000004</c:v>
                </c:pt>
                <c:pt idx="982">
                  <c:v>98.199005127000007</c:v>
                </c:pt>
                <c:pt idx="983">
                  <c:v>98.298904418999996</c:v>
                </c:pt>
                <c:pt idx="984">
                  <c:v>98.398803710999999</c:v>
                </c:pt>
                <c:pt idx="985">
                  <c:v>98.498703003000003</c:v>
                </c:pt>
                <c:pt idx="986">
                  <c:v>98.598602295000006</c:v>
                </c:pt>
                <c:pt idx="987">
                  <c:v>98.698501586999996</c:v>
                </c:pt>
                <c:pt idx="988">
                  <c:v>98.798408507999994</c:v>
                </c:pt>
                <c:pt idx="989">
                  <c:v>98.898307799999998</c:v>
                </c:pt>
                <c:pt idx="990">
                  <c:v>98.998207092000001</c:v>
                </c:pt>
                <c:pt idx="991">
                  <c:v>99.099006653000004</c:v>
                </c:pt>
                <c:pt idx="992">
                  <c:v>99.198905945000007</c:v>
                </c:pt>
                <c:pt idx="993">
                  <c:v>99.298805236999996</c:v>
                </c:pt>
                <c:pt idx="994">
                  <c:v>99.398704529</c:v>
                </c:pt>
                <c:pt idx="995">
                  <c:v>99.498603821000003</c:v>
                </c:pt>
                <c:pt idx="996">
                  <c:v>99.598503113000007</c:v>
                </c:pt>
                <c:pt idx="997">
                  <c:v>99.698402404999996</c:v>
                </c:pt>
                <c:pt idx="998">
                  <c:v>99.798301696999999</c:v>
                </c:pt>
                <c:pt idx="999">
                  <c:v>99.898208617999998</c:v>
                </c:pt>
                <c:pt idx="1000">
                  <c:v>99.999008179</c:v>
                </c:pt>
                <c:pt idx="1001">
                  <c:v>100.09889984</c:v>
                </c:pt>
                <c:pt idx="1002">
                  <c:v>100.19879913</c:v>
                </c:pt>
                <c:pt idx="1003">
                  <c:v>100.29869843</c:v>
                </c:pt>
                <c:pt idx="1004">
                  <c:v>100.39859772</c:v>
                </c:pt>
                <c:pt idx="1005">
                  <c:v>100.49849700999999</c:v>
                </c:pt>
                <c:pt idx="1006">
                  <c:v>100.5983963</c:v>
                </c:pt>
                <c:pt idx="1007">
                  <c:v>100.69830322</c:v>
                </c:pt>
                <c:pt idx="1008">
                  <c:v>100.79820251</c:v>
                </c:pt>
                <c:pt idx="1009">
                  <c:v>100.89900208</c:v>
                </c:pt>
                <c:pt idx="1010">
                  <c:v>100.99890137</c:v>
                </c:pt>
                <c:pt idx="1011">
                  <c:v>101.09880065999999</c:v>
                </c:pt>
                <c:pt idx="1012">
                  <c:v>101.19869995000001</c:v>
                </c:pt>
                <c:pt idx="1013">
                  <c:v>101.29859924</c:v>
                </c:pt>
                <c:pt idx="1014">
                  <c:v>101.39849854000001</c:v>
                </c:pt>
                <c:pt idx="1015">
                  <c:v>101.49839783</c:v>
                </c:pt>
                <c:pt idx="1016">
                  <c:v>101.59829712</c:v>
                </c:pt>
                <c:pt idx="1017">
                  <c:v>101.69819640999999</c:v>
                </c:pt>
                <c:pt idx="1018">
                  <c:v>101.79900360000001</c:v>
                </c:pt>
                <c:pt idx="1019">
                  <c:v>101.89890289</c:v>
                </c:pt>
                <c:pt idx="1020">
                  <c:v>101.99880219000001</c:v>
                </c:pt>
                <c:pt idx="1021">
                  <c:v>102.09870148</c:v>
                </c:pt>
                <c:pt idx="1022">
                  <c:v>102.19860077</c:v>
                </c:pt>
                <c:pt idx="1023">
                  <c:v>102.29850005999999</c:v>
                </c:pt>
                <c:pt idx="1024">
                  <c:v>102.39839935000001</c:v>
                </c:pt>
                <c:pt idx="1025">
                  <c:v>102.49829865</c:v>
                </c:pt>
                <c:pt idx="1026">
                  <c:v>102.59819794000001</c:v>
                </c:pt>
                <c:pt idx="1027">
                  <c:v>102.69809723</c:v>
                </c:pt>
                <c:pt idx="1028">
                  <c:v>102.79889679</c:v>
                </c:pt>
                <c:pt idx="1029">
                  <c:v>102.89880371</c:v>
                </c:pt>
                <c:pt idx="1030">
                  <c:v>102.99870300000001</c:v>
                </c:pt>
                <c:pt idx="1031">
                  <c:v>103.09860229</c:v>
                </c:pt>
                <c:pt idx="1032">
                  <c:v>103.19850159000001</c:v>
                </c:pt>
                <c:pt idx="1033">
                  <c:v>103.29840088</c:v>
                </c:pt>
                <c:pt idx="1034">
                  <c:v>103.39830017</c:v>
                </c:pt>
                <c:pt idx="1035">
                  <c:v>103.49819946</c:v>
                </c:pt>
                <c:pt idx="1036">
                  <c:v>103.59809875000001</c:v>
                </c:pt>
                <c:pt idx="1037">
                  <c:v>103.69889832</c:v>
                </c:pt>
                <c:pt idx="1038">
                  <c:v>103.79879760999999</c:v>
                </c:pt>
                <c:pt idx="1039">
                  <c:v>103.8986969</c:v>
                </c:pt>
                <c:pt idx="1040">
                  <c:v>103.99859619</c:v>
                </c:pt>
                <c:pt idx="1041">
                  <c:v>104.09850311</c:v>
                </c:pt>
                <c:pt idx="1042">
                  <c:v>104.19840240000001</c:v>
                </c:pt>
                <c:pt idx="1043">
                  <c:v>104.2983017</c:v>
                </c:pt>
                <c:pt idx="1044">
                  <c:v>104.39820099000001</c:v>
                </c:pt>
                <c:pt idx="1045">
                  <c:v>104.49810028</c:v>
                </c:pt>
                <c:pt idx="1046">
                  <c:v>104.59889984</c:v>
                </c:pt>
                <c:pt idx="1047">
                  <c:v>104.69879913</c:v>
                </c:pt>
                <c:pt idx="1048">
                  <c:v>104.79869843</c:v>
                </c:pt>
                <c:pt idx="1049">
                  <c:v>104.89859772</c:v>
                </c:pt>
                <c:pt idx="1050">
                  <c:v>104.99849700999999</c:v>
                </c:pt>
                <c:pt idx="1051">
                  <c:v>105.0983963</c:v>
                </c:pt>
                <c:pt idx="1052">
                  <c:v>105.19830322</c:v>
                </c:pt>
                <c:pt idx="1053">
                  <c:v>105.29821013999999</c:v>
                </c:pt>
                <c:pt idx="1054">
                  <c:v>105.39810944</c:v>
                </c:pt>
                <c:pt idx="1055">
                  <c:v>105.498909</c:v>
                </c:pt>
                <c:pt idx="1056">
                  <c:v>105.59880828999999</c:v>
                </c:pt>
                <c:pt idx="1057">
                  <c:v>105.69870758</c:v>
                </c:pt>
                <c:pt idx="1058">
                  <c:v>105.79860687</c:v>
                </c:pt>
                <c:pt idx="1059">
                  <c:v>105.89851379</c:v>
                </c:pt>
                <c:pt idx="1060">
                  <c:v>105.99841309</c:v>
                </c:pt>
                <c:pt idx="1061">
                  <c:v>106.09831238</c:v>
                </c:pt>
                <c:pt idx="1062">
                  <c:v>106.19821167000001</c:v>
                </c:pt>
                <c:pt idx="1063">
                  <c:v>106.29811096</c:v>
                </c:pt>
                <c:pt idx="1064">
                  <c:v>106.39891052</c:v>
                </c:pt>
                <c:pt idx="1065">
                  <c:v>106.49880981</c:v>
                </c:pt>
                <c:pt idx="1066">
                  <c:v>106.59870911</c:v>
                </c:pt>
                <c:pt idx="1067">
                  <c:v>106.6986084</c:v>
                </c:pt>
                <c:pt idx="1068">
                  <c:v>106.79850768999999</c:v>
                </c:pt>
                <c:pt idx="1069">
                  <c:v>106.89840698</c:v>
                </c:pt>
                <c:pt idx="1070">
                  <c:v>106.99830627</c:v>
                </c:pt>
                <c:pt idx="1071">
                  <c:v>107.0982132</c:v>
                </c:pt>
                <c:pt idx="1072">
                  <c:v>107.19811249</c:v>
                </c:pt>
                <c:pt idx="1073">
                  <c:v>107.29891205</c:v>
                </c:pt>
                <c:pt idx="1074">
                  <c:v>107.39881133999999</c:v>
                </c:pt>
                <c:pt idx="1075">
                  <c:v>107.49871063000001</c:v>
                </c:pt>
                <c:pt idx="1076">
                  <c:v>107.59860992</c:v>
                </c:pt>
                <c:pt idx="1077">
                  <c:v>107.69850922000001</c:v>
                </c:pt>
                <c:pt idx="1078">
                  <c:v>107.79840851</c:v>
                </c:pt>
                <c:pt idx="1079">
                  <c:v>107.8983078</c:v>
                </c:pt>
                <c:pt idx="1080">
                  <c:v>107.99820708999999</c:v>
                </c:pt>
                <c:pt idx="1081">
                  <c:v>108.09810638</c:v>
                </c:pt>
                <c:pt idx="1082">
                  <c:v>108.19891357</c:v>
                </c:pt>
                <c:pt idx="1083">
                  <c:v>108.29881287000001</c:v>
                </c:pt>
                <c:pt idx="1084">
                  <c:v>108.39871216</c:v>
                </c:pt>
                <c:pt idx="1085">
                  <c:v>108.49861145</c:v>
                </c:pt>
                <c:pt idx="1086">
                  <c:v>108.59851073999999</c:v>
                </c:pt>
                <c:pt idx="1087">
                  <c:v>108.69841003000001</c:v>
                </c:pt>
                <c:pt idx="1088">
                  <c:v>108.79830933</c:v>
                </c:pt>
                <c:pt idx="1089">
                  <c:v>108.89820862000001</c:v>
                </c:pt>
                <c:pt idx="1090">
                  <c:v>108.99810791</c:v>
                </c:pt>
                <c:pt idx="1091">
                  <c:v>109.0980072</c:v>
                </c:pt>
                <c:pt idx="1092">
                  <c:v>109.19880676</c:v>
                </c:pt>
                <c:pt idx="1093">
                  <c:v>109.29871368000001</c:v>
                </c:pt>
                <c:pt idx="1094">
                  <c:v>109.39861298</c:v>
                </c:pt>
                <c:pt idx="1095">
                  <c:v>109.49851227000001</c:v>
                </c:pt>
                <c:pt idx="1096">
                  <c:v>109.59841156</c:v>
                </c:pt>
                <c:pt idx="1097">
                  <c:v>109.69831085</c:v>
                </c:pt>
                <c:pt idx="1098">
                  <c:v>109.79821013999999</c:v>
                </c:pt>
                <c:pt idx="1099">
                  <c:v>109.89810944</c:v>
                </c:pt>
                <c:pt idx="1100">
                  <c:v>109.99800873</c:v>
                </c:pt>
                <c:pt idx="1101">
                  <c:v>110.09880828999999</c:v>
                </c:pt>
                <c:pt idx="1102">
                  <c:v>110.19870758</c:v>
                </c:pt>
                <c:pt idx="1103">
                  <c:v>110.29860687</c:v>
                </c:pt>
                <c:pt idx="1104">
                  <c:v>110.39851379</c:v>
                </c:pt>
                <c:pt idx="1105">
                  <c:v>110.49841309</c:v>
                </c:pt>
                <c:pt idx="1106">
                  <c:v>110.59831238</c:v>
                </c:pt>
                <c:pt idx="1107">
                  <c:v>110.69821167000001</c:v>
                </c:pt>
                <c:pt idx="1108">
                  <c:v>110.79811096</c:v>
                </c:pt>
                <c:pt idx="1109">
                  <c:v>110.89801025</c:v>
                </c:pt>
                <c:pt idx="1110">
                  <c:v>110.99880981</c:v>
                </c:pt>
                <c:pt idx="1111">
                  <c:v>111.09870911</c:v>
                </c:pt>
                <c:pt idx="1112">
                  <c:v>111.1986084</c:v>
                </c:pt>
                <c:pt idx="1113">
                  <c:v>111.29850768999999</c:v>
                </c:pt>
                <c:pt idx="1114">
                  <c:v>111.39840698</c:v>
                </c:pt>
                <c:pt idx="1115">
                  <c:v>111.49830627</c:v>
                </c:pt>
                <c:pt idx="1116">
                  <c:v>111.5982132</c:v>
                </c:pt>
                <c:pt idx="1117">
                  <c:v>111.69811249</c:v>
                </c:pt>
                <c:pt idx="1118">
                  <c:v>111.79801178</c:v>
                </c:pt>
                <c:pt idx="1119">
                  <c:v>111.89881133999999</c:v>
                </c:pt>
                <c:pt idx="1120">
                  <c:v>111.99871063000001</c:v>
                </c:pt>
                <c:pt idx="1121">
                  <c:v>112.09860992</c:v>
                </c:pt>
                <c:pt idx="1122">
                  <c:v>112.19850922000001</c:v>
                </c:pt>
                <c:pt idx="1123">
                  <c:v>112.29840851</c:v>
                </c:pt>
                <c:pt idx="1124">
                  <c:v>112.3983078</c:v>
                </c:pt>
                <c:pt idx="1125">
                  <c:v>112.49820708999999</c:v>
                </c:pt>
                <c:pt idx="1126">
                  <c:v>112.59810638</c:v>
                </c:pt>
                <c:pt idx="1127">
                  <c:v>112.69801330999999</c:v>
                </c:pt>
                <c:pt idx="1128">
                  <c:v>112.79881287000001</c:v>
                </c:pt>
                <c:pt idx="1129">
                  <c:v>112.89871216</c:v>
                </c:pt>
                <c:pt idx="1130">
                  <c:v>112.99861145</c:v>
                </c:pt>
                <c:pt idx="1131">
                  <c:v>113.09851073999999</c:v>
                </c:pt>
                <c:pt idx="1132">
                  <c:v>113.19841003000001</c:v>
                </c:pt>
                <c:pt idx="1133">
                  <c:v>113.29830933</c:v>
                </c:pt>
                <c:pt idx="1134">
                  <c:v>113.39820862000001</c:v>
                </c:pt>
                <c:pt idx="1135">
                  <c:v>113.49810791</c:v>
                </c:pt>
                <c:pt idx="1136">
                  <c:v>113.5980072</c:v>
                </c:pt>
                <c:pt idx="1137">
                  <c:v>113.69880676</c:v>
                </c:pt>
                <c:pt idx="1138">
                  <c:v>113.79871368000001</c:v>
                </c:pt>
                <c:pt idx="1139">
                  <c:v>113.89861298</c:v>
                </c:pt>
                <c:pt idx="1140">
                  <c:v>113.99851227000001</c:v>
                </c:pt>
                <c:pt idx="1141">
                  <c:v>114.09841156</c:v>
                </c:pt>
                <c:pt idx="1142">
                  <c:v>114.19831085</c:v>
                </c:pt>
                <c:pt idx="1143">
                  <c:v>114.29821013999999</c:v>
                </c:pt>
                <c:pt idx="1144">
                  <c:v>114.39810944</c:v>
                </c:pt>
                <c:pt idx="1145">
                  <c:v>114.49800873</c:v>
                </c:pt>
                <c:pt idx="1146">
                  <c:v>114.59880828999999</c:v>
                </c:pt>
                <c:pt idx="1147">
                  <c:v>114.69870758</c:v>
                </c:pt>
                <c:pt idx="1148">
                  <c:v>114.79860687</c:v>
                </c:pt>
                <c:pt idx="1149">
                  <c:v>114.89851379</c:v>
                </c:pt>
                <c:pt idx="1150">
                  <c:v>114.99841309</c:v>
                </c:pt>
                <c:pt idx="1151">
                  <c:v>115.09831238</c:v>
                </c:pt>
                <c:pt idx="1152">
                  <c:v>115.19821167000001</c:v>
                </c:pt>
                <c:pt idx="1153">
                  <c:v>115.29811096</c:v>
                </c:pt>
                <c:pt idx="1154">
                  <c:v>115.39801025</c:v>
                </c:pt>
                <c:pt idx="1155">
                  <c:v>115.49880981</c:v>
                </c:pt>
                <c:pt idx="1156">
                  <c:v>115.59870911</c:v>
                </c:pt>
                <c:pt idx="1157">
                  <c:v>115.6986084</c:v>
                </c:pt>
                <c:pt idx="1158">
                  <c:v>115.79850768999999</c:v>
                </c:pt>
                <c:pt idx="1159">
                  <c:v>115.89840698</c:v>
                </c:pt>
                <c:pt idx="1160">
                  <c:v>115.99830627</c:v>
                </c:pt>
                <c:pt idx="1161">
                  <c:v>116.0982132</c:v>
                </c:pt>
                <c:pt idx="1162">
                  <c:v>116.19811249</c:v>
                </c:pt>
                <c:pt idx="1163">
                  <c:v>116.29801178</c:v>
                </c:pt>
                <c:pt idx="1164">
                  <c:v>116.39791107000001</c:v>
                </c:pt>
                <c:pt idx="1165">
                  <c:v>116.49871063000001</c:v>
                </c:pt>
                <c:pt idx="1166">
                  <c:v>116.59860992</c:v>
                </c:pt>
                <c:pt idx="1167">
                  <c:v>116.69850922000001</c:v>
                </c:pt>
                <c:pt idx="1168">
                  <c:v>116.79840851</c:v>
                </c:pt>
                <c:pt idx="1169">
                  <c:v>116.8983078</c:v>
                </c:pt>
                <c:pt idx="1170">
                  <c:v>116.99820708999999</c:v>
                </c:pt>
                <c:pt idx="1171">
                  <c:v>117.09810638</c:v>
                </c:pt>
                <c:pt idx="1172">
                  <c:v>117.19801330999999</c:v>
                </c:pt>
                <c:pt idx="1173">
                  <c:v>117.2979126</c:v>
                </c:pt>
                <c:pt idx="1174">
                  <c:v>117.39871216</c:v>
                </c:pt>
                <c:pt idx="1175">
                  <c:v>117.49861145</c:v>
                </c:pt>
                <c:pt idx="1176">
                  <c:v>117.59851073999999</c:v>
                </c:pt>
                <c:pt idx="1177">
                  <c:v>117.69841003000001</c:v>
                </c:pt>
                <c:pt idx="1178">
                  <c:v>117.79830933</c:v>
                </c:pt>
                <c:pt idx="1179">
                  <c:v>117.89820862000001</c:v>
                </c:pt>
                <c:pt idx="1180">
                  <c:v>117.99810791</c:v>
                </c:pt>
                <c:pt idx="1181">
                  <c:v>118.0980072</c:v>
                </c:pt>
                <c:pt idx="1182">
                  <c:v>118.19790648999999</c:v>
                </c:pt>
                <c:pt idx="1183">
                  <c:v>118.29871368000001</c:v>
                </c:pt>
                <c:pt idx="1184">
                  <c:v>118.39861298</c:v>
                </c:pt>
                <c:pt idx="1185">
                  <c:v>118.49851227000001</c:v>
                </c:pt>
                <c:pt idx="1186">
                  <c:v>118.59841156</c:v>
                </c:pt>
                <c:pt idx="1187">
                  <c:v>118.69831085</c:v>
                </c:pt>
                <c:pt idx="1188">
                  <c:v>118.79821013999999</c:v>
                </c:pt>
                <c:pt idx="1189">
                  <c:v>118.89810944</c:v>
                </c:pt>
                <c:pt idx="1190">
                  <c:v>118.99800873</c:v>
                </c:pt>
                <c:pt idx="1191">
                  <c:v>119.09790802000001</c:v>
                </c:pt>
                <c:pt idx="1192">
                  <c:v>119.19870758</c:v>
                </c:pt>
                <c:pt idx="1193">
                  <c:v>119.29860687</c:v>
                </c:pt>
                <c:pt idx="1194">
                  <c:v>119.39851379</c:v>
                </c:pt>
                <c:pt idx="1195">
                  <c:v>119.49841309</c:v>
                </c:pt>
                <c:pt idx="1196">
                  <c:v>119.59831238</c:v>
                </c:pt>
                <c:pt idx="1197">
                  <c:v>119.69821167000001</c:v>
                </c:pt>
                <c:pt idx="1198">
                  <c:v>119.79811096</c:v>
                </c:pt>
                <c:pt idx="1199">
                  <c:v>119.89801025</c:v>
                </c:pt>
                <c:pt idx="1200">
                  <c:v>119.99790955</c:v>
                </c:pt>
                <c:pt idx="1201">
                  <c:v>120.09870911</c:v>
                </c:pt>
                <c:pt idx="1202">
                  <c:v>120.1986084</c:v>
                </c:pt>
                <c:pt idx="1203">
                  <c:v>120.29850768999999</c:v>
                </c:pt>
                <c:pt idx="1204">
                  <c:v>120.39840698</c:v>
                </c:pt>
                <c:pt idx="1205">
                  <c:v>120.49830627</c:v>
                </c:pt>
                <c:pt idx="1206">
                  <c:v>120.5982132</c:v>
                </c:pt>
                <c:pt idx="1207">
                  <c:v>120.69811249</c:v>
                </c:pt>
                <c:pt idx="1208">
                  <c:v>120.79801178</c:v>
                </c:pt>
                <c:pt idx="1209">
                  <c:v>120.89791107000001</c:v>
                </c:pt>
                <c:pt idx="1210">
                  <c:v>120.99871063000001</c:v>
                </c:pt>
                <c:pt idx="1211">
                  <c:v>121.09860992</c:v>
                </c:pt>
                <c:pt idx="1212">
                  <c:v>121.19850922000001</c:v>
                </c:pt>
                <c:pt idx="1213">
                  <c:v>121.29840851</c:v>
                </c:pt>
                <c:pt idx="1214">
                  <c:v>121.3983078</c:v>
                </c:pt>
                <c:pt idx="1215">
                  <c:v>121.49820708999999</c:v>
                </c:pt>
                <c:pt idx="1216">
                  <c:v>121.59810638</c:v>
                </c:pt>
                <c:pt idx="1217">
                  <c:v>121.69801330999999</c:v>
                </c:pt>
                <c:pt idx="1218">
                  <c:v>121.7979126</c:v>
                </c:pt>
                <c:pt idx="1219">
                  <c:v>121.89871216</c:v>
                </c:pt>
                <c:pt idx="1220">
                  <c:v>121.99861145</c:v>
                </c:pt>
                <c:pt idx="1221">
                  <c:v>122.09851073999999</c:v>
                </c:pt>
                <c:pt idx="1222">
                  <c:v>122.19841003000001</c:v>
                </c:pt>
                <c:pt idx="1223">
                  <c:v>122.29830933</c:v>
                </c:pt>
                <c:pt idx="1224">
                  <c:v>122.39820862000001</c:v>
                </c:pt>
                <c:pt idx="1225">
                  <c:v>122.49810791</c:v>
                </c:pt>
                <c:pt idx="1226">
                  <c:v>122.5980072</c:v>
                </c:pt>
                <c:pt idx="1227">
                  <c:v>122.69790648999999</c:v>
                </c:pt>
                <c:pt idx="1228">
                  <c:v>122.79781342</c:v>
                </c:pt>
                <c:pt idx="1229">
                  <c:v>122.89861298</c:v>
                </c:pt>
                <c:pt idx="1230">
                  <c:v>122.99851227000001</c:v>
                </c:pt>
                <c:pt idx="1231">
                  <c:v>123.09841156</c:v>
                </c:pt>
                <c:pt idx="1232">
                  <c:v>123.19831085</c:v>
                </c:pt>
                <c:pt idx="1233">
                  <c:v>123.29821013999999</c:v>
                </c:pt>
                <c:pt idx="1234">
                  <c:v>123.39810944</c:v>
                </c:pt>
                <c:pt idx="1235">
                  <c:v>123.49800873</c:v>
                </c:pt>
                <c:pt idx="1236">
                  <c:v>123.59790802000001</c:v>
                </c:pt>
                <c:pt idx="1237">
                  <c:v>123.69780731</c:v>
                </c:pt>
                <c:pt idx="1238">
                  <c:v>123.79860687</c:v>
                </c:pt>
                <c:pt idx="1239">
                  <c:v>123.89851379</c:v>
                </c:pt>
                <c:pt idx="1240">
                  <c:v>123.99841309</c:v>
                </c:pt>
                <c:pt idx="1241">
                  <c:v>124.09831238</c:v>
                </c:pt>
                <c:pt idx="1242">
                  <c:v>124.19821167000001</c:v>
                </c:pt>
                <c:pt idx="1243">
                  <c:v>124.29811096</c:v>
                </c:pt>
                <c:pt idx="1244">
                  <c:v>124.39801025</c:v>
                </c:pt>
                <c:pt idx="1245">
                  <c:v>124.49790955</c:v>
                </c:pt>
                <c:pt idx="1246">
                  <c:v>124.59780884</c:v>
                </c:pt>
                <c:pt idx="1247">
                  <c:v>124.6986084</c:v>
                </c:pt>
                <c:pt idx="1248">
                  <c:v>124.79850768999999</c:v>
                </c:pt>
                <c:pt idx="1249">
                  <c:v>124.89840698</c:v>
                </c:pt>
                <c:pt idx="1250">
                  <c:v>124.99830627</c:v>
                </c:pt>
                <c:pt idx="1251">
                  <c:v>125.0982132</c:v>
                </c:pt>
                <c:pt idx="1252">
                  <c:v>125.19811249</c:v>
                </c:pt>
                <c:pt idx="1253">
                  <c:v>125.29801178</c:v>
                </c:pt>
                <c:pt idx="1254">
                  <c:v>125.39791107000001</c:v>
                </c:pt>
                <c:pt idx="1255">
                  <c:v>125.49781036</c:v>
                </c:pt>
                <c:pt idx="1256">
                  <c:v>125.59860992</c:v>
                </c:pt>
                <c:pt idx="1257">
                  <c:v>125.69850922000001</c:v>
                </c:pt>
                <c:pt idx="1258">
                  <c:v>125.79840851</c:v>
                </c:pt>
                <c:pt idx="1259">
                  <c:v>125.8983078</c:v>
                </c:pt>
                <c:pt idx="1260">
                  <c:v>125.99820708999999</c:v>
                </c:pt>
                <c:pt idx="1261">
                  <c:v>126.09810638</c:v>
                </c:pt>
                <c:pt idx="1262">
                  <c:v>126.19801330999999</c:v>
                </c:pt>
                <c:pt idx="1263">
                  <c:v>126.2979126</c:v>
                </c:pt>
                <c:pt idx="1264">
                  <c:v>126.39781189</c:v>
                </c:pt>
                <c:pt idx="1265">
                  <c:v>126.49861145</c:v>
                </c:pt>
                <c:pt idx="1266">
                  <c:v>126.59851073999999</c:v>
                </c:pt>
                <c:pt idx="1267">
                  <c:v>126.69841003000001</c:v>
                </c:pt>
                <c:pt idx="1268">
                  <c:v>126.79830933</c:v>
                </c:pt>
                <c:pt idx="1269">
                  <c:v>126.89820862000001</c:v>
                </c:pt>
                <c:pt idx="1270">
                  <c:v>126.99810791</c:v>
                </c:pt>
                <c:pt idx="1271">
                  <c:v>127.0980072</c:v>
                </c:pt>
                <c:pt idx="1272">
                  <c:v>127.19790648999999</c:v>
                </c:pt>
                <c:pt idx="1273">
                  <c:v>127.29781342</c:v>
                </c:pt>
                <c:pt idx="1274">
                  <c:v>127.39861298</c:v>
                </c:pt>
                <c:pt idx="1275">
                  <c:v>127.49851227000001</c:v>
                </c:pt>
                <c:pt idx="1276">
                  <c:v>127.59841156</c:v>
                </c:pt>
                <c:pt idx="1277">
                  <c:v>127.69831085</c:v>
                </c:pt>
                <c:pt idx="1278">
                  <c:v>127.79821013999999</c:v>
                </c:pt>
                <c:pt idx="1279">
                  <c:v>127.89810944</c:v>
                </c:pt>
                <c:pt idx="1280">
                  <c:v>127.99800873</c:v>
                </c:pt>
                <c:pt idx="1281">
                  <c:v>128.09791565</c:v>
                </c:pt>
                <c:pt idx="1282">
                  <c:v>128.19781494</c:v>
                </c:pt>
                <c:pt idx="1283">
                  <c:v>128.29861450000001</c:v>
                </c:pt>
                <c:pt idx="1284">
                  <c:v>128.39851379000001</c:v>
                </c:pt>
                <c:pt idx="1285">
                  <c:v>128.49841309000001</c:v>
                </c:pt>
                <c:pt idx="1286">
                  <c:v>128.59831238000001</c:v>
                </c:pt>
                <c:pt idx="1287">
                  <c:v>128.69821167000001</c:v>
                </c:pt>
                <c:pt idx="1288">
                  <c:v>128.79811096</c:v>
                </c:pt>
                <c:pt idx="1289">
                  <c:v>128.89801025</c:v>
                </c:pt>
                <c:pt idx="1290">
                  <c:v>128.99790955</c:v>
                </c:pt>
                <c:pt idx="1291">
                  <c:v>129.09780884</c:v>
                </c:pt>
                <c:pt idx="1292">
                  <c:v>129.19860840000001</c:v>
                </c:pt>
                <c:pt idx="1293">
                  <c:v>129.29850769000001</c:v>
                </c:pt>
                <c:pt idx="1294">
                  <c:v>129.39840698</c:v>
                </c:pt>
                <c:pt idx="1295">
                  <c:v>129.49830627</c:v>
                </c:pt>
                <c:pt idx="1296">
                  <c:v>129.59820557</c:v>
                </c:pt>
                <c:pt idx="1297">
                  <c:v>129.69810486</c:v>
                </c:pt>
                <c:pt idx="1298">
                  <c:v>129.79800415</c:v>
                </c:pt>
                <c:pt idx="1299">
                  <c:v>129.89790343999999</c:v>
                </c:pt>
                <c:pt idx="1300">
                  <c:v>129.99870300000001</c:v>
                </c:pt>
                <c:pt idx="1301">
                  <c:v>130.09861755</c:v>
                </c:pt>
                <c:pt idx="1302">
                  <c:v>130.19851685</c:v>
                </c:pt>
                <c:pt idx="1303">
                  <c:v>130.29841614</c:v>
                </c:pt>
                <c:pt idx="1304">
                  <c:v>130.39831543</c:v>
                </c:pt>
                <c:pt idx="1305">
                  <c:v>130.49821471999999</c:v>
                </c:pt>
                <c:pt idx="1306">
                  <c:v>130.59811400999999</c:v>
                </c:pt>
                <c:pt idx="1307">
                  <c:v>130.69801330999999</c:v>
                </c:pt>
                <c:pt idx="1308">
                  <c:v>130.79791259999999</c:v>
                </c:pt>
                <c:pt idx="1309">
                  <c:v>130.89871216</c:v>
                </c:pt>
                <c:pt idx="1310">
                  <c:v>130.99861145</c:v>
                </c:pt>
                <c:pt idx="1311">
                  <c:v>131.09851073999999</c:v>
                </c:pt>
                <c:pt idx="1312">
                  <c:v>131.19841002999999</c:v>
                </c:pt>
                <c:pt idx="1313">
                  <c:v>131.29830933</c:v>
                </c:pt>
                <c:pt idx="1314">
                  <c:v>131.39820861999999</c:v>
                </c:pt>
                <c:pt idx="1315">
                  <c:v>131.49810790999999</c:v>
                </c:pt>
                <c:pt idx="1316">
                  <c:v>131.59800720000001</c:v>
                </c:pt>
                <c:pt idx="1317">
                  <c:v>131.69880676</c:v>
                </c:pt>
                <c:pt idx="1318">
                  <c:v>131.79870604999999</c:v>
                </c:pt>
                <c:pt idx="1319">
                  <c:v>131.89860535</c:v>
                </c:pt>
                <c:pt idx="1320">
                  <c:v>131.99850463999999</c:v>
                </c:pt>
                <c:pt idx="1321">
                  <c:v>132.09840392999999</c:v>
                </c:pt>
                <c:pt idx="1322">
                  <c:v>132.19830322000001</c:v>
                </c:pt>
                <c:pt idx="1323">
                  <c:v>132.29820251000001</c:v>
                </c:pt>
                <c:pt idx="1324">
                  <c:v>132.39811707000001</c:v>
                </c:pt>
                <c:pt idx="1325">
                  <c:v>132.49801636000001</c:v>
                </c:pt>
                <c:pt idx="1326">
                  <c:v>132.59881591999999</c:v>
                </c:pt>
                <c:pt idx="1327">
                  <c:v>132.69871520999999</c:v>
                </c:pt>
                <c:pt idx="1328">
                  <c:v>132.79861450000001</c:v>
                </c:pt>
                <c:pt idx="1329">
                  <c:v>132.89851379000001</c:v>
                </c:pt>
                <c:pt idx="1330">
                  <c:v>132.99841309000001</c:v>
                </c:pt>
                <c:pt idx="1331">
                  <c:v>133.09831238000001</c:v>
                </c:pt>
                <c:pt idx="1332">
                  <c:v>133.19821167000001</c:v>
                </c:pt>
                <c:pt idx="1333">
                  <c:v>133.29811096</c:v>
                </c:pt>
                <c:pt idx="1334">
                  <c:v>133.39891051999999</c:v>
                </c:pt>
                <c:pt idx="1335">
                  <c:v>133.49880981000001</c:v>
                </c:pt>
                <c:pt idx="1336">
                  <c:v>133.59870910999999</c:v>
                </c:pt>
                <c:pt idx="1337">
                  <c:v>133.69860840000001</c:v>
                </c:pt>
                <c:pt idx="1338">
                  <c:v>133.79850769000001</c:v>
                </c:pt>
                <c:pt idx="1339">
                  <c:v>133.89840698</c:v>
                </c:pt>
                <c:pt idx="1340">
                  <c:v>133.99830627</c:v>
                </c:pt>
                <c:pt idx="1341">
                  <c:v>134.09820557</c:v>
                </c:pt>
                <c:pt idx="1342">
                  <c:v>134.19810486</c:v>
                </c:pt>
                <c:pt idx="1343">
                  <c:v>134.29890442000001</c:v>
                </c:pt>
                <c:pt idx="1344">
                  <c:v>134.39880371000001</c:v>
                </c:pt>
                <c:pt idx="1345">
                  <c:v>134.49870300000001</c:v>
                </c:pt>
                <c:pt idx="1346">
                  <c:v>134.59861755</c:v>
                </c:pt>
                <c:pt idx="1347">
                  <c:v>134.69851685</c:v>
                </c:pt>
                <c:pt idx="1348">
                  <c:v>134.79841614</c:v>
                </c:pt>
                <c:pt idx="1349">
                  <c:v>134.89831543</c:v>
                </c:pt>
                <c:pt idx="1350">
                  <c:v>134.99821471999999</c:v>
                </c:pt>
                <c:pt idx="1351">
                  <c:v>135.09901428000001</c:v>
                </c:pt>
                <c:pt idx="1352">
                  <c:v>135.19891357</c:v>
                </c:pt>
                <c:pt idx="1353">
                  <c:v>135.29881287000001</c:v>
                </c:pt>
                <c:pt idx="1354">
                  <c:v>135.39871216</c:v>
                </c:pt>
                <c:pt idx="1355">
                  <c:v>135.49861145</c:v>
                </c:pt>
                <c:pt idx="1356">
                  <c:v>135.59851073999999</c:v>
                </c:pt>
                <c:pt idx="1357">
                  <c:v>135.69841002999999</c:v>
                </c:pt>
                <c:pt idx="1358">
                  <c:v>135.79830933</c:v>
                </c:pt>
                <c:pt idx="1359">
                  <c:v>135.89820861999999</c:v>
                </c:pt>
                <c:pt idx="1360">
                  <c:v>135.99900818</c:v>
                </c:pt>
                <c:pt idx="1361">
                  <c:v>136.09890747</c:v>
                </c:pt>
                <c:pt idx="1362">
                  <c:v>136.19880676</c:v>
                </c:pt>
                <c:pt idx="1363">
                  <c:v>136.29870604999999</c:v>
                </c:pt>
                <c:pt idx="1364">
                  <c:v>136.39860535</c:v>
                </c:pt>
                <c:pt idx="1365">
                  <c:v>136.49850463999999</c:v>
                </c:pt>
                <c:pt idx="1366">
                  <c:v>136.59840392999999</c:v>
                </c:pt>
                <c:pt idx="1367">
                  <c:v>136.69830322000001</c:v>
                </c:pt>
                <c:pt idx="1368">
                  <c:v>136.79910278</c:v>
                </c:pt>
                <c:pt idx="1369">
                  <c:v>136.89901732999999</c:v>
                </c:pt>
                <c:pt idx="1370">
                  <c:v>136.99891663</c:v>
                </c:pt>
                <c:pt idx="1371">
                  <c:v>137.09881591999999</c:v>
                </c:pt>
                <c:pt idx="1372">
                  <c:v>137.19871520999999</c:v>
                </c:pt>
                <c:pt idx="1373">
                  <c:v>137.29861450000001</c:v>
                </c:pt>
                <c:pt idx="1374">
                  <c:v>137.39851379000001</c:v>
                </c:pt>
                <c:pt idx="1375">
                  <c:v>137.49841309000001</c:v>
                </c:pt>
                <c:pt idx="1376">
                  <c:v>137.59831238000001</c:v>
                </c:pt>
                <c:pt idx="1377">
                  <c:v>137.69911193999999</c:v>
                </c:pt>
                <c:pt idx="1378">
                  <c:v>137.79901122999999</c:v>
                </c:pt>
                <c:pt idx="1379">
                  <c:v>137.89891051999999</c:v>
                </c:pt>
                <c:pt idx="1380">
                  <c:v>137.99880981000001</c:v>
                </c:pt>
                <c:pt idx="1381">
                  <c:v>138.09870910999999</c:v>
                </c:pt>
                <c:pt idx="1382">
                  <c:v>138.19860840000001</c:v>
                </c:pt>
                <c:pt idx="1383">
                  <c:v>138.29850769000001</c:v>
                </c:pt>
                <c:pt idx="1384">
                  <c:v>138.39840698</c:v>
                </c:pt>
                <c:pt idx="1385">
                  <c:v>138.49920653999999</c:v>
                </c:pt>
                <c:pt idx="1386">
                  <c:v>138.59910583000001</c:v>
                </c:pt>
                <c:pt idx="1387">
                  <c:v>138.69900512999999</c:v>
                </c:pt>
                <c:pt idx="1388">
                  <c:v>138.79890442000001</c:v>
                </c:pt>
                <c:pt idx="1389">
                  <c:v>138.89880371000001</c:v>
                </c:pt>
                <c:pt idx="1390">
                  <c:v>138.99870300000001</c:v>
                </c:pt>
                <c:pt idx="1391">
                  <c:v>139.09861755</c:v>
                </c:pt>
                <c:pt idx="1392">
                  <c:v>139.19851685</c:v>
                </c:pt>
                <c:pt idx="1393">
                  <c:v>139.29841614</c:v>
                </c:pt>
                <c:pt idx="1394">
                  <c:v>139.39921570000001</c:v>
                </c:pt>
                <c:pt idx="1395">
                  <c:v>139.49911499000001</c:v>
                </c:pt>
                <c:pt idx="1396">
                  <c:v>139.59901428000001</c:v>
                </c:pt>
                <c:pt idx="1397">
                  <c:v>139.69891357</c:v>
                </c:pt>
                <c:pt idx="1398">
                  <c:v>139.79881287000001</c:v>
                </c:pt>
                <c:pt idx="1399">
                  <c:v>139.89871216</c:v>
                </c:pt>
                <c:pt idx="1400">
                  <c:v>139.99861145</c:v>
                </c:pt>
                <c:pt idx="1401">
                  <c:v>140.09851073999999</c:v>
                </c:pt>
                <c:pt idx="1402">
                  <c:v>140.19931030000001</c:v>
                </c:pt>
                <c:pt idx="1403">
                  <c:v>140.29920959</c:v>
                </c:pt>
                <c:pt idx="1404">
                  <c:v>140.39910889000001</c:v>
                </c:pt>
                <c:pt idx="1405">
                  <c:v>140.49900818</c:v>
                </c:pt>
                <c:pt idx="1406">
                  <c:v>140.59890747</c:v>
                </c:pt>
                <c:pt idx="1407">
                  <c:v>140.69880676</c:v>
                </c:pt>
                <c:pt idx="1408">
                  <c:v>140.79870604999999</c:v>
                </c:pt>
                <c:pt idx="1409">
                  <c:v>140.89860535</c:v>
                </c:pt>
                <c:pt idx="1410">
                  <c:v>140.99850463999999</c:v>
                </c:pt>
                <c:pt idx="1411">
                  <c:v>141.09930420000001</c:v>
                </c:pt>
                <c:pt idx="1412">
                  <c:v>141.19920349</c:v>
                </c:pt>
                <c:pt idx="1413">
                  <c:v>141.29910278</c:v>
                </c:pt>
                <c:pt idx="1414">
                  <c:v>141.39901732999999</c:v>
                </c:pt>
                <c:pt idx="1415">
                  <c:v>141.49891663</c:v>
                </c:pt>
                <c:pt idx="1416">
                  <c:v>141.59881591999999</c:v>
                </c:pt>
                <c:pt idx="1417">
                  <c:v>141.69871520999999</c:v>
                </c:pt>
                <c:pt idx="1418">
                  <c:v>141.79861450000001</c:v>
                </c:pt>
                <c:pt idx="1419">
                  <c:v>141.89941406</c:v>
                </c:pt>
                <c:pt idx="1420">
                  <c:v>141.99931334999999</c:v>
                </c:pt>
                <c:pt idx="1421">
                  <c:v>142.09921265</c:v>
                </c:pt>
                <c:pt idx="1422">
                  <c:v>142.19911193999999</c:v>
                </c:pt>
                <c:pt idx="1423">
                  <c:v>142.29901122999999</c:v>
                </c:pt>
                <c:pt idx="1424">
                  <c:v>142.39891051999999</c:v>
                </c:pt>
                <c:pt idx="1425">
                  <c:v>142.49880981000001</c:v>
                </c:pt>
                <c:pt idx="1426">
                  <c:v>142.59870910999999</c:v>
                </c:pt>
                <c:pt idx="1427">
                  <c:v>142.69860840000001</c:v>
                </c:pt>
                <c:pt idx="1428">
                  <c:v>142.79940796</c:v>
                </c:pt>
                <c:pt idx="1429">
                  <c:v>142.89930724999999</c:v>
                </c:pt>
                <c:pt idx="1430">
                  <c:v>142.99920653999999</c:v>
                </c:pt>
                <c:pt idx="1431">
                  <c:v>143.09910583000001</c:v>
                </c:pt>
                <c:pt idx="1432">
                  <c:v>143.19900512999999</c:v>
                </c:pt>
                <c:pt idx="1433">
                  <c:v>143.29890442000001</c:v>
                </c:pt>
                <c:pt idx="1434">
                  <c:v>143.39880371000001</c:v>
                </c:pt>
                <c:pt idx="1435">
                  <c:v>143.49870300000001</c:v>
                </c:pt>
                <c:pt idx="1436">
                  <c:v>143.59950255999999</c:v>
                </c:pt>
                <c:pt idx="1437">
                  <c:v>143.69941711000001</c:v>
                </c:pt>
                <c:pt idx="1438">
                  <c:v>143.79931640999999</c:v>
                </c:pt>
                <c:pt idx="1439">
                  <c:v>143.89921570000001</c:v>
                </c:pt>
                <c:pt idx="1440">
                  <c:v>143.99911499000001</c:v>
                </c:pt>
                <c:pt idx="1441">
                  <c:v>144.09901428000001</c:v>
                </c:pt>
                <c:pt idx="1442">
                  <c:v>144.19891357</c:v>
                </c:pt>
                <c:pt idx="1443">
                  <c:v>144.29881287000001</c:v>
                </c:pt>
                <c:pt idx="1444">
                  <c:v>144.39871216</c:v>
                </c:pt>
                <c:pt idx="1445">
                  <c:v>144.49951171999999</c:v>
                </c:pt>
                <c:pt idx="1446">
                  <c:v>144.59941101000001</c:v>
                </c:pt>
                <c:pt idx="1447">
                  <c:v>144.69931030000001</c:v>
                </c:pt>
                <c:pt idx="1448">
                  <c:v>144.79920959</c:v>
                </c:pt>
                <c:pt idx="1449">
                  <c:v>144.89910889000001</c:v>
                </c:pt>
                <c:pt idx="1450">
                  <c:v>144.99900818</c:v>
                </c:pt>
                <c:pt idx="1451">
                  <c:v>145.09890747</c:v>
                </c:pt>
                <c:pt idx="1452">
                  <c:v>145.19880676</c:v>
                </c:pt>
                <c:pt idx="1453">
                  <c:v>145.29960632000001</c:v>
                </c:pt>
                <c:pt idx="1454">
                  <c:v>145.39950562000001</c:v>
                </c:pt>
                <c:pt idx="1455">
                  <c:v>145.49940491000001</c:v>
                </c:pt>
                <c:pt idx="1456">
                  <c:v>145.59930420000001</c:v>
                </c:pt>
                <c:pt idx="1457">
                  <c:v>145.69920349</c:v>
                </c:pt>
                <c:pt idx="1458">
                  <c:v>145.79910278</c:v>
                </c:pt>
                <c:pt idx="1459">
                  <c:v>145.89901732999999</c:v>
                </c:pt>
                <c:pt idx="1460">
                  <c:v>145.99891663</c:v>
                </c:pt>
                <c:pt idx="1461">
                  <c:v>146.09971619000001</c:v>
                </c:pt>
                <c:pt idx="1462">
                  <c:v>146.19961548000001</c:v>
                </c:pt>
                <c:pt idx="1463">
                  <c:v>146.29951477</c:v>
                </c:pt>
                <c:pt idx="1464">
                  <c:v>146.39941406</c:v>
                </c:pt>
                <c:pt idx="1465">
                  <c:v>146.49931334999999</c:v>
                </c:pt>
                <c:pt idx="1466">
                  <c:v>146.59921265</c:v>
                </c:pt>
                <c:pt idx="1467">
                  <c:v>146.69911193999999</c:v>
                </c:pt>
                <c:pt idx="1468">
                  <c:v>146.79901122999999</c:v>
                </c:pt>
                <c:pt idx="1469">
                  <c:v>146.89891051999999</c:v>
                </c:pt>
                <c:pt idx="1470">
                  <c:v>146.99971008</c:v>
                </c:pt>
                <c:pt idx="1471">
                  <c:v>147.09960938</c:v>
                </c:pt>
                <c:pt idx="1472">
                  <c:v>147.19950867</c:v>
                </c:pt>
                <c:pt idx="1473">
                  <c:v>147.29940796</c:v>
                </c:pt>
                <c:pt idx="1474">
                  <c:v>147.39930724999999</c:v>
                </c:pt>
                <c:pt idx="1475">
                  <c:v>147.49920653999999</c:v>
                </c:pt>
                <c:pt idx="1476">
                  <c:v>147.59910583000001</c:v>
                </c:pt>
                <c:pt idx="1477">
                  <c:v>147.69900512999999</c:v>
                </c:pt>
                <c:pt idx="1478">
                  <c:v>147.79980469</c:v>
                </c:pt>
                <c:pt idx="1479">
                  <c:v>147.89970398</c:v>
                </c:pt>
                <c:pt idx="1480">
                  <c:v>147.99960326999999</c:v>
                </c:pt>
                <c:pt idx="1481">
                  <c:v>148.09950255999999</c:v>
                </c:pt>
                <c:pt idx="1482">
                  <c:v>148.19941711000001</c:v>
                </c:pt>
                <c:pt idx="1483">
                  <c:v>148.29931640999999</c:v>
                </c:pt>
                <c:pt idx="1484">
                  <c:v>148.39921570000001</c:v>
                </c:pt>
                <c:pt idx="1485">
                  <c:v>148.49911499000001</c:v>
                </c:pt>
                <c:pt idx="1486">
                  <c:v>148.59901428000001</c:v>
                </c:pt>
                <c:pt idx="1487">
                  <c:v>148.69981383999999</c:v>
                </c:pt>
                <c:pt idx="1488">
                  <c:v>148.79971312999999</c:v>
                </c:pt>
                <c:pt idx="1489">
                  <c:v>148.89961242999999</c:v>
                </c:pt>
                <c:pt idx="1490">
                  <c:v>148.99951171999999</c:v>
                </c:pt>
                <c:pt idx="1491">
                  <c:v>149.09941101000001</c:v>
                </c:pt>
                <c:pt idx="1492">
                  <c:v>149.19931030000001</c:v>
                </c:pt>
                <c:pt idx="1493">
                  <c:v>149.29920959</c:v>
                </c:pt>
                <c:pt idx="1494">
                  <c:v>149.39910889000001</c:v>
                </c:pt>
                <c:pt idx="1495">
                  <c:v>149.49990844999999</c:v>
                </c:pt>
                <c:pt idx="1496">
                  <c:v>149.59980773999999</c:v>
                </c:pt>
                <c:pt idx="1497">
                  <c:v>149.69970703000001</c:v>
                </c:pt>
                <c:pt idx="1498">
                  <c:v>149.79960632000001</c:v>
                </c:pt>
                <c:pt idx="1499">
                  <c:v>149.89950562000001</c:v>
                </c:pt>
                <c:pt idx="1500">
                  <c:v>149.99940491000001</c:v>
                </c:pt>
                <c:pt idx="1501">
                  <c:v>150.09930420000001</c:v>
                </c:pt>
                <c:pt idx="1502">
                  <c:v>150.19920349</c:v>
                </c:pt>
                <c:pt idx="1503">
                  <c:v>150.29910278</c:v>
                </c:pt>
                <c:pt idx="1504">
                  <c:v>150.39991760000001</c:v>
                </c:pt>
                <c:pt idx="1505">
                  <c:v>150.49981689000001</c:v>
                </c:pt>
                <c:pt idx="1506">
                  <c:v>150.59971619000001</c:v>
                </c:pt>
                <c:pt idx="1507">
                  <c:v>150.69961548000001</c:v>
                </c:pt>
                <c:pt idx="1508">
                  <c:v>150.79951477</c:v>
                </c:pt>
                <c:pt idx="1509">
                  <c:v>150.89941406</c:v>
                </c:pt>
                <c:pt idx="1510">
                  <c:v>150.99931334999999</c:v>
                </c:pt>
                <c:pt idx="1511">
                  <c:v>151.09921265</c:v>
                </c:pt>
                <c:pt idx="1512">
                  <c:v>151.20001221000001</c:v>
                </c:pt>
                <c:pt idx="1513">
                  <c:v>151.29991150000001</c:v>
                </c:pt>
                <c:pt idx="1514">
                  <c:v>151.39981079</c:v>
                </c:pt>
                <c:pt idx="1515">
                  <c:v>151.49971008</c:v>
                </c:pt>
                <c:pt idx="1516">
                  <c:v>151.59960938</c:v>
                </c:pt>
                <c:pt idx="1517">
                  <c:v>151.69950867</c:v>
                </c:pt>
                <c:pt idx="1518">
                  <c:v>151.79940796</c:v>
                </c:pt>
                <c:pt idx="1519">
                  <c:v>151.89930724999999</c:v>
                </c:pt>
                <c:pt idx="1520">
                  <c:v>151.99920653999999</c:v>
                </c:pt>
                <c:pt idx="1521">
                  <c:v>152.1000061</c:v>
                </c:pt>
                <c:pt idx="1522">
                  <c:v>152.19990540000001</c:v>
                </c:pt>
                <c:pt idx="1523">
                  <c:v>152.29980469</c:v>
                </c:pt>
                <c:pt idx="1524">
                  <c:v>152.39970398</c:v>
                </c:pt>
                <c:pt idx="1525">
                  <c:v>152.49960326999999</c:v>
                </c:pt>
                <c:pt idx="1526">
                  <c:v>152.59950255999999</c:v>
                </c:pt>
                <c:pt idx="1527">
                  <c:v>152.69941711000001</c:v>
                </c:pt>
                <c:pt idx="1528">
                  <c:v>152.79931640999999</c:v>
                </c:pt>
                <c:pt idx="1529">
                  <c:v>152.90011597</c:v>
                </c:pt>
                <c:pt idx="1530">
                  <c:v>153.00001526</c:v>
                </c:pt>
                <c:pt idx="1531">
                  <c:v>153.09991454999999</c:v>
                </c:pt>
                <c:pt idx="1532">
                  <c:v>153.19981383999999</c:v>
                </c:pt>
                <c:pt idx="1533">
                  <c:v>153.29971312999999</c:v>
                </c:pt>
                <c:pt idx="1534">
                  <c:v>153.39961242999999</c:v>
                </c:pt>
                <c:pt idx="1535">
                  <c:v>153.49951171999999</c:v>
                </c:pt>
                <c:pt idx="1536">
                  <c:v>153.59941101000001</c:v>
                </c:pt>
                <c:pt idx="1537">
                  <c:v>153.69931030000001</c:v>
                </c:pt>
                <c:pt idx="1538">
                  <c:v>153.80010985999999</c:v>
                </c:pt>
                <c:pt idx="1539">
                  <c:v>153.90000916</c:v>
                </c:pt>
                <c:pt idx="1540">
                  <c:v>153.99990844999999</c:v>
                </c:pt>
                <c:pt idx="1541">
                  <c:v>154.09980773999999</c:v>
                </c:pt>
                <c:pt idx="1542">
                  <c:v>154.19970703000001</c:v>
                </c:pt>
                <c:pt idx="1543">
                  <c:v>154.29960632000001</c:v>
                </c:pt>
                <c:pt idx="1544">
                  <c:v>154.39950562000001</c:v>
                </c:pt>
                <c:pt idx="1545">
                  <c:v>154.49940491000001</c:v>
                </c:pt>
                <c:pt idx="1546">
                  <c:v>154.60020446999999</c:v>
                </c:pt>
                <c:pt idx="1547">
                  <c:v>154.70010375999999</c:v>
                </c:pt>
                <c:pt idx="1548">
                  <c:v>154.80000304999999</c:v>
                </c:pt>
                <c:pt idx="1549">
                  <c:v>154.89991760000001</c:v>
                </c:pt>
                <c:pt idx="1550">
                  <c:v>154.99981689000001</c:v>
                </c:pt>
                <c:pt idx="1551">
                  <c:v>155.09971619000001</c:v>
                </c:pt>
                <c:pt idx="1552">
                  <c:v>155.19961548000001</c:v>
                </c:pt>
                <c:pt idx="1553">
                  <c:v>155.29951477</c:v>
                </c:pt>
                <c:pt idx="1554">
                  <c:v>155.39941406</c:v>
                </c:pt>
                <c:pt idx="1555">
                  <c:v>155.50021362000001</c:v>
                </c:pt>
                <c:pt idx="1556">
                  <c:v>155.60011291999999</c:v>
                </c:pt>
                <c:pt idx="1557">
                  <c:v>155.70001221000001</c:v>
                </c:pt>
                <c:pt idx="1558">
                  <c:v>155.79991150000001</c:v>
                </c:pt>
                <c:pt idx="1559">
                  <c:v>155.89981079</c:v>
                </c:pt>
                <c:pt idx="1560">
                  <c:v>155.99971008</c:v>
                </c:pt>
                <c:pt idx="1561">
                  <c:v>156.09960938</c:v>
                </c:pt>
                <c:pt idx="1562">
                  <c:v>156.19950867</c:v>
                </c:pt>
                <c:pt idx="1563">
                  <c:v>156.30030823000001</c:v>
                </c:pt>
                <c:pt idx="1564">
                  <c:v>156.40020752000001</c:v>
                </c:pt>
                <c:pt idx="1565">
                  <c:v>156.50010681000001</c:v>
                </c:pt>
                <c:pt idx="1566">
                  <c:v>156.6000061</c:v>
                </c:pt>
                <c:pt idx="1567">
                  <c:v>156.69990540000001</c:v>
                </c:pt>
                <c:pt idx="1568">
                  <c:v>156.79980469</c:v>
                </c:pt>
                <c:pt idx="1569">
                  <c:v>156.89970398</c:v>
                </c:pt>
                <c:pt idx="1570">
                  <c:v>156.99960326999999</c:v>
                </c:pt>
                <c:pt idx="1571">
                  <c:v>157.09950255999999</c:v>
                </c:pt>
                <c:pt idx="1572">
                  <c:v>157.20031738</c:v>
                </c:pt>
                <c:pt idx="1573">
                  <c:v>157.30021667</c:v>
                </c:pt>
                <c:pt idx="1574">
                  <c:v>157.40011597</c:v>
                </c:pt>
                <c:pt idx="1575">
                  <c:v>157.50001526</c:v>
                </c:pt>
                <c:pt idx="1576">
                  <c:v>157.59991454999999</c:v>
                </c:pt>
                <c:pt idx="1577">
                  <c:v>157.69981383999999</c:v>
                </c:pt>
                <c:pt idx="1578">
                  <c:v>157.79971312999999</c:v>
                </c:pt>
                <c:pt idx="1579">
                  <c:v>157.89961242999999</c:v>
                </c:pt>
                <c:pt idx="1580">
                  <c:v>158.00041199</c:v>
                </c:pt>
                <c:pt idx="1581">
                  <c:v>158.10031128</c:v>
                </c:pt>
                <c:pt idx="1582">
                  <c:v>158.20021057</c:v>
                </c:pt>
                <c:pt idx="1583">
                  <c:v>158.30010985999999</c:v>
                </c:pt>
                <c:pt idx="1584">
                  <c:v>158.40000916</c:v>
                </c:pt>
                <c:pt idx="1585">
                  <c:v>158.49990844999999</c:v>
                </c:pt>
                <c:pt idx="1586">
                  <c:v>158.59980773999999</c:v>
                </c:pt>
                <c:pt idx="1587">
                  <c:v>158.69970703000001</c:v>
                </c:pt>
                <c:pt idx="1588">
                  <c:v>158.79960632000001</c:v>
                </c:pt>
                <c:pt idx="1589">
                  <c:v>158.90040587999999</c:v>
                </c:pt>
                <c:pt idx="1590">
                  <c:v>159.00030518</c:v>
                </c:pt>
                <c:pt idx="1591">
                  <c:v>159.10020446999999</c:v>
                </c:pt>
                <c:pt idx="1592">
                  <c:v>159.20010375999999</c:v>
                </c:pt>
                <c:pt idx="1593">
                  <c:v>159.30000304999999</c:v>
                </c:pt>
                <c:pt idx="1594">
                  <c:v>159.39991760000001</c:v>
                </c:pt>
                <c:pt idx="1595">
                  <c:v>159.49981689000001</c:v>
                </c:pt>
                <c:pt idx="1596">
                  <c:v>159.59971619000001</c:v>
                </c:pt>
                <c:pt idx="1597">
                  <c:v>159.70051574999999</c:v>
                </c:pt>
                <c:pt idx="1598">
                  <c:v>159.80041503999999</c:v>
                </c:pt>
                <c:pt idx="1599">
                  <c:v>159.90031432999999</c:v>
                </c:pt>
                <c:pt idx="1600">
                  <c:v>160.00021362000001</c:v>
                </c:pt>
                <c:pt idx="1601">
                  <c:v>160.10011291999999</c:v>
                </c:pt>
                <c:pt idx="1602">
                  <c:v>160.20001221000001</c:v>
                </c:pt>
                <c:pt idx="1603">
                  <c:v>160.29991150000001</c:v>
                </c:pt>
                <c:pt idx="1604">
                  <c:v>160.39981079</c:v>
                </c:pt>
                <c:pt idx="1605">
                  <c:v>160.49971008</c:v>
                </c:pt>
                <c:pt idx="1606">
                  <c:v>160.60050964000001</c:v>
                </c:pt>
                <c:pt idx="1607">
                  <c:v>160.70040893999999</c:v>
                </c:pt>
                <c:pt idx="1608">
                  <c:v>160.80030823000001</c:v>
                </c:pt>
                <c:pt idx="1609">
                  <c:v>160.90020752000001</c:v>
                </c:pt>
                <c:pt idx="1610">
                  <c:v>161.00010681000001</c:v>
                </c:pt>
                <c:pt idx="1611">
                  <c:v>161.1000061</c:v>
                </c:pt>
                <c:pt idx="1612">
                  <c:v>161.19990540000001</c:v>
                </c:pt>
                <c:pt idx="1613">
                  <c:v>161.29980469</c:v>
                </c:pt>
                <c:pt idx="1614">
                  <c:v>161.40060424999999</c:v>
                </c:pt>
                <c:pt idx="1615">
                  <c:v>161.50050354000001</c:v>
                </c:pt>
                <c:pt idx="1616">
                  <c:v>161.60040283000001</c:v>
                </c:pt>
                <c:pt idx="1617">
                  <c:v>161.70031738</c:v>
                </c:pt>
                <c:pt idx="1618">
                  <c:v>161.80021667</c:v>
                </c:pt>
                <c:pt idx="1619">
                  <c:v>161.90011597</c:v>
                </c:pt>
                <c:pt idx="1620">
                  <c:v>162.00001526</c:v>
                </c:pt>
                <c:pt idx="1621">
                  <c:v>162.09991454999999</c:v>
                </c:pt>
                <c:pt idx="1622">
                  <c:v>162.19981383999999</c:v>
                </c:pt>
                <c:pt idx="1623">
                  <c:v>162.3006134</c:v>
                </c:pt>
                <c:pt idx="1624">
                  <c:v>162.40051270000001</c:v>
                </c:pt>
                <c:pt idx="1625">
                  <c:v>162.50041199</c:v>
                </c:pt>
                <c:pt idx="1626">
                  <c:v>162.60031128</c:v>
                </c:pt>
                <c:pt idx="1627">
                  <c:v>162.70021057</c:v>
                </c:pt>
                <c:pt idx="1628">
                  <c:v>162.80010985999999</c:v>
                </c:pt>
                <c:pt idx="1629">
                  <c:v>162.90000916</c:v>
                </c:pt>
                <c:pt idx="1630">
                  <c:v>162.99990844999999</c:v>
                </c:pt>
                <c:pt idx="1631">
                  <c:v>163.10070801000001</c:v>
                </c:pt>
                <c:pt idx="1632">
                  <c:v>163.2006073</c:v>
                </c:pt>
                <c:pt idx="1633">
                  <c:v>163.30050659</c:v>
                </c:pt>
                <c:pt idx="1634">
                  <c:v>163.40040587999999</c:v>
                </c:pt>
                <c:pt idx="1635">
                  <c:v>163.50030518</c:v>
                </c:pt>
                <c:pt idx="1636">
                  <c:v>163.60020446999999</c:v>
                </c:pt>
                <c:pt idx="1637">
                  <c:v>163.70010375999999</c:v>
                </c:pt>
                <c:pt idx="1638">
                  <c:v>163.80000304999999</c:v>
                </c:pt>
                <c:pt idx="1639">
                  <c:v>163.89991760000001</c:v>
                </c:pt>
                <c:pt idx="1640">
                  <c:v>164.00071715999999</c:v>
                </c:pt>
                <c:pt idx="1641">
                  <c:v>164.10061646</c:v>
                </c:pt>
                <c:pt idx="1642">
                  <c:v>164.20051574999999</c:v>
                </c:pt>
                <c:pt idx="1643">
                  <c:v>164.30041503999999</c:v>
                </c:pt>
                <c:pt idx="1644">
                  <c:v>164.40031432999999</c:v>
                </c:pt>
                <c:pt idx="1645">
                  <c:v>164.50021362000001</c:v>
                </c:pt>
                <c:pt idx="1646">
                  <c:v>164.60011291999999</c:v>
                </c:pt>
                <c:pt idx="1647">
                  <c:v>164.70001221000001</c:v>
                </c:pt>
                <c:pt idx="1648">
                  <c:v>164.80081177</c:v>
                </c:pt>
                <c:pt idx="1649">
                  <c:v>164.90071105999999</c:v>
                </c:pt>
                <c:pt idx="1650">
                  <c:v>165.00061034999999</c:v>
                </c:pt>
                <c:pt idx="1651">
                  <c:v>165.10050964000001</c:v>
                </c:pt>
                <c:pt idx="1652">
                  <c:v>165.20040893999999</c:v>
                </c:pt>
                <c:pt idx="1653">
                  <c:v>165.30030823000001</c:v>
                </c:pt>
                <c:pt idx="1654">
                  <c:v>165.40020752000001</c:v>
                </c:pt>
                <c:pt idx="1655">
                  <c:v>165.50010681000001</c:v>
                </c:pt>
                <c:pt idx="1656">
                  <c:v>165.6000061</c:v>
                </c:pt>
                <c:pt idx="1657">
                  <c:v>165.70080565999999</c:v>
                </c:pt>
                <c:pt idx="1658">
                  <c:v>165.80070495999999</c:v>
                </c:pt>
                <c:pt idx="1659">
                  <c:v>165.90060424999999</c:v>
                </c:pt>
                <c:pt idx="1660">
                  <c:v>166.00050354000001</c:v>
                </c:pt>
                <c:pt idx="1661">
                  <c:v>166.10040283000001</c:v>
                </c:pt>
                <c:pt idx="1662">
                  <c:v>166.20031738</c:v>
                </c:pt>
                <c:pt idx="1663">
                  <c:v>166.30021667</c:v>
                </c:pt>
                <c:pt idx="1664">
                  <c:v>166.40011597</c:v>
                </c:pt>
                <c:pt idx="1665">
                  <c:v>166.50091552999999</c:v>
                </c:pt>
                <c:pt idx="1666">
                  <c:v>166.60081482000001</c:v>
                </c:pt>
                <c:pt idx="1667">
                  <c:v>166.70071411000001</c:v>
                </c:pt>
                <c:pt idx="1668">
                  <c:v>166.8006134</c:v>
                </c:pt>
                <c:pt idx="1669">
                  <c:v>166.90051270000001</c:v>
                </c:pt>
                <c:pt idx="1670">
                  <c:v>167.00041199</c:v>
                </c:pt>
                <c:pt idx="1671">
                  <c:v>167.10031128</c:v>
                </c:pt>
                <c:pt idx="1672">
                  <c:v>167.20021057</c:v>
                </c:pt>
                <c:pt idx="1673">
                  <c:v>167.30010985999999</c:v>
                </c:pt>
                <c:pt idx="1674">
                  <c:v>167.40090942</c:v>
                </c:pt>
                <c:pt idx="1675">
                  <c:v>167.50080872000001</c:v>
                </c:pt>
                <c:pt idx="1676">
                  <c:v>167.60070801000001</c:v>
                </c:pt>
                <c:pt idx="1677">
                  <c:v>167.7006073</c:v>
                </c:pt>
                <c:pt idx="1678">
                  <c:v>167.80050659</c:v>
                </c:pt>
                <c:pt idx="1679">
                  <c:v>167.90040587999999</c:v>
                </c:pt>
                <c:pt idx="1680">
                  <c:v>168.00030518</c:v>
                </c:pt>
                <c:pt idx="1681">
                  <c:v>168.10020446999999</c:v>
                </c:pt>
                <c:pt idx="1682">
                  <c:v>168.20100403000001</c:v>
                </c:pt>
                <c:pt idx="1683">
                  <c:v>168.30090332</c:v>
                </c:pt>
                <c:pt idx="1684">
                  <c:v>168.40080261</c:v>
                </c:pt>
                <c:pt idx="1685">
                  <c:v>168.50071715999999</c:v>
                </c:pt>
                <c:pt idx="1686">
                  <c:v>168.60061646</c:v>
                </c:pt>
                <c:pt idx="1687">
                  <c:v>168.70051574999999</c:v>
                </c:pt>
                <c:pt idx="1688">
                  <c:v>168.80041503999999</c:v>
                </c:pt>
                <c:pt idx="1689">
                  <c:v>168.90031432999999</c:v>
                </c:pt>
                <c:pt idx="1690">
                  <c:v>169.00021362000001</c:v>
                </c:pt>
                <c:pt idx="1691">
                  <c:v>169.10101318</c:v>
                </c:pt>
                <c:pt idx="1692">
                  <c:v>169.20091248</c:v>
                </c:pt>
                <c:pt idx="1693">
                  <c:v>169.30081177</c:v>
                </c:pt>
                <c:pt idx="1694">
                  <c:v>169.40071105999999</c:v>
                </c:pt>
                <c:pt idx="1695">
                  <c:v>169.50061034999999</c:v>
                </c:pt>
                <c:pt idx="1696">
                  <c:v>169.60050964000001</c:v>
                </c:pt>
                <c:pt idx="1697">
                  <c:v>169.70040893999999</c:v>
                </c:pt>
                <c:pt idx="1698">
                  <c:v>169.80030823000001</c:v>
                </c:pt>
                <c:pt idx="1699">
                  <c:v>169.90110779</c:v>
                </c:pt>
                <c:pt idx="1700">
                  <c:v>170.00100707999999</c:v>
                </c:pt>
                <c:pt idx="1701">
                  <c:v>170.10090636999999</c:v>
                </c:pt>
                <c:pt idx="1702">
                  <c:v>170.20080565999999</c:v>
                </c:pt>
                <c:pt idx="1703">
                  <c:v>170.30070495999999</c:v>
                </c:pt>
                <c:pt idx="1704">
                  <c:v>170.40060424999999</c:v>
                </c:pt>
                <c:pt idx="1705">
                  <c:v>170.50050354000001</c:v>
                </c:pt>
                <c:pt idx="1706">
                  <c:v>170.60040283000001</c:v>
                </c:pt>
                <c:pt idx="1707">
                  <c:v>170.70120238999999</c:v>
                </c:pt>
                <c:pt idx="1708">
                  <c:v>170.80111693999999</c:v>
                </c:pt>
                <c:pt idx="1709">
                  <c:v>170.90101623999999</c:v>
                </c:pt>
                <c:pt idx="1710">
                  <c:v>171.00091552999999</c:v>
                </c:pt>
                <c:pt idx="1711">
                  <c:v>171.10081482000001</c:v>
                </c:pt>
                <c:pt idx="1712">
                  <c:v>171.20071411000001</c:v>
                </c:pt>
                <c:pt idx="1713">
                  <c:v>171.3006134</c:v>
                </c:pt>
                <c:pt idx="1714">
                  <c:v>171.40051270000001</c:v>
                </c:pt>
                <c:pt idx="1715">
                  <c:v>171.50041199</c:v>
                </c:pt>
                <c:pt idx="1716">
                  <c:v>171.60121154999999</c:v>
                </c:pt>
                <c:pt idx="1717">
                  <c:v>171.70111084000001</c:v>
                </c:pt>
                <c:pt idx="1718">
                  <c:v>171.80101013000001</c:v>
                </c:pt>
                <c:pt idx="1719">
                  <c:v>171.90090942</c:v>
                </c:pt>
                <c:pt idx="1720">
                  <c:v>172.00080872000001</c:v>
                </c:pt>
                <c:pt idx="1721">
                  <c:v>172.10070801000001</c:v>
                </c:pt>
                <c:pt idx="1722">
                  <c:v>172.2006073</c:v>
                </c:pt>
                <c:pt idx="1723">
                  <c:v>172.30050659</c:v>
                </c:pt>
                <c:pt idx="1724">
                  <c:v>172.40130615000001</c:v>
                </c:pt>
                <c:pt idx="1725">
                  <c:v>172.50120544000001</c:v>
                </c:pt>
                <c:pt idx="1726">
                  <c:v>172.60110474000001</c:v>
                </c:pt>
                <c:pt idx="1727">
                  <c:v>172.70100403000001</c:v>
                </c:pt>
                <c:pt idx="1728">
                  <c:v>172.80090332</c:v>
                </c:pt>
                <c:pt idx="1729">
                  <c:v>172.90080261</c:v>
                </c:pt>
                <c:pt idx="1730">
                  <c:v>173.00071715999999</c:v>
                </c:pt>
                <c:pt idx="1731">
                  <c:v>173.10061646</c:v>
                </c:pt>
                <c:pt idx="1732">
                  <c:v>173.20051574999999</c:v>
                </c:pt>
                <c:pt idx="1733">
                  <c:v>173.30131531000001</c:v>
                </c:pt>
                <c:pt idx="1734">
                  <c:v>173.4012146</c:v>
                </c:pt>
                <c:pt idx="1735">
                  <c:v>173.50111389</c:v>
                </c:pt>
                <c:pt idx="1736">
                  <c:v>173.60101318</c:v>
                </c:pt>
                <c:pt idx="1737">
                  <c:v>173.70091248</c:v>
                </c:pt>
                <c:pt idx="1738">
                  <c:v>173.80081177</c:v>
                </c:pt>
                <c:pt idx="1739">
                  <c:v>173.90071105999999</c:v>
                </c:pt>
                <c:pt idx="1740">
                  <c:v>174.00061034999999</c:v>
                </c:pt>
                <c:pt idx="1741">
                  <c:v>174.10140991</c:v>
                </c:pt>
                <c:pt idx="1742">
                  <c:v>174.2013092</c:v>
                </c:pt>
                <c:pt idx="1743">
                  <c:v>174.3012085</c:v>
                </c:pt>
                <c:pt idx="1744">
                  <c:v>174.40110779</c:v>
                </c:pt>
                <c:pt idx="1745">
                  <c:v>174.50100707999999</c:v>
                </c:pt>
                <c:pt idx="1746">
                  <c:v>174.60090636999999</c:v>
                </c:pt>
                <c:pt idx="1747">
                  <c:v>174.70080565999999</c:v>
                </c:pt>
                <c:pt idx="1748">
                  <c:v>174.80070495999999</c:v>
                </c:pt>
                <c:pt idx="1749">
                  <c:v>174.90060424999999</c:v>
                </c:pt>
                <c:pt idx="1750">
                  <c:v>175.00140381</c:v>
                </c:pt>
                <c:pt idx="1751">
                  <c:v>175.1013031</c:v>
                </c:pt>
                <c:pt idx="1752">
                  <c:v>175.20120238999999</c:v>
                </c:pt>
                <c:pt idx="1753">
                  <c:v>175.30111693999999</c:v>
                </c:pt>
                <c:pt idx="1754">
                  <c:v>175.40101623999999</c:v>
                </c:pt>
                <c:pt idx="1755">
                  <c:v>175.50091552999999</c:v>
                </c:pt>
                <c:pt idx="1756">
                  <c:v>175.60081482000001</c:v>
                </c:pt>
                <c:pt idx="1757">
                  <c:v>175.70071411000001</c:v>
                </c:pt>
                <c:pt idx="1758">
                  <c:v>175.80151366999999</c:v>
                </c:pt>
                <c:pt idx="1759">
                  <c:v>175.90141295999999</c:v>
                </c:pt>
                <c:pt idx="1760">
                  <c:v>176.00131225999999</c:v>
                </c:pt>
                <c:pt idx="1761">
                  <c:v>176.10121154999999</c:v>
                </c:pt>
                <c:pt idx="1762">
                  <c:v>176.20111084000001</c:v>
                </c:pt>
                <c:pt idx="1763">
                  <c:v>176.30101013000001</c:v>
                </c:pt>
                <c:pt idx="1764">
                  <c:v>176.40090942</c:v>
                </c:pt>
                <c:pt idx="1765">
                  <c:v>176.50080872000001</c:v>
                </c:pt>
                <c:pt idx="1766">
                  <c:v>176.60070801000001</c:v>
                </c:pt>
                <c:pt idx="1767">
                  <c:v>176.70150756999999</c:v>
                </c:pt>
                <c:pt idx="1768">
                  <c:v>176.80140685999999</c:v>
                </c:pt>
                <c:pt idx="1769">
                  <c:v>176.90130615000001</c:v>
                </c:pt>
                <c:pt idx="1770">
                  <c:v>177.00120544000001</c:v>
                </c:pt>
                <c:pt idx="1771">
                  <c:v>177.10110474000001</c:v>
                </c:pt>
                <c:pt idx="1772">
                  <c:v>177.20100403000001</c:v>
                </c:pt>
                <c:pt idx="1773">
                  <c:v>177.30090332</c:v>
                </c:pt>
                <c:pt idx="1774">
                  <c:v>177.40080261</c:v>
                </c:pt>
                <c:pt idx="1775">
                  <c:v>177.50161743000001</c:v>
                </c:pt>
                <c:pt idx="1776">
                  <c:v>177.60151672000001</c:v>
                </c:pt>
                <c:pt idx="1777">
                  <c:v>177.70141602000001</c:v>
                </c:pt>
                <c:pt idx="1778">
                  <c:v>177.80131531000001</c:v>
                </c:pt>
                <c:pt idx="1779">
                  <c:v>177.9012146</c:v>
                </c:pt>
                <c:pt idx="1780">
                  <c:v>178.00111389</c:v>
                </c:pt>
                <c:pt idx="1781">
                  <c:v>178.10101318</c:v>
                </c:pt>
                <c:pt idx="1782">
                  <c:v>178.20091248</c:v>
                </c:pt>
                <c:pt idx="1783">
                  <c:v>178.30081177</c:v>
                </c:pt>
                <c:pt idx="1784">
                  <c:v>178.40161133000001</c:v>
                </c:pt>
                <c:pt idx="1785">
                  <c:v>178.50151062</c:v>
                </c:pt>
                <c:pt idx="1786">
                  <c:v>178.60140991</c:v>
                </c:pt>
                <c:pt idx="1787">
                  <c:v>178.7013092</c:v>
                </c:pt>
                <c:pt idx="1788">
                  <c:v>178.8012085</c:v>
                </c:pt>
                <c:pt idx="1789">
                  <c:v>178.90110779</c:v>
                </c:pt>
                <c:pt idx="1790">
                  <c:v>179.00100707999999</c:v>
                </c:pt>
                <c:pt idx="1791">
                  <c:v>179.10090636999999</c:v>
                </c:pt>
                <c:pt idx="1792">
                  <c:v>179.20170593</c:v>
                </c:pt>
                <c:pt idx="1793">
                  <c:v>179.30160522</c:v>
                </c:pt>
                <c:pt idx="1794">
                  <c:v>179.40150452</c:v>
                </c:pt>
                <c:pt idx="1795">
                  <c:v>179.50140381</c:v>
                </c:pt>
                <c:pt idx="1796">
                  <c:v>179.6013031</c:v>
                </c:pt>
                <c:pt idx="1797">
                  <c:v>179.70120238999999</c:v>
                </c:pt>
                <c:pt idx="1798">
                  <c:v>179.80111693999999</c:v>
                </c:pt>
                <c:pt idx="1799">
                  <c:v>179.90101623999999</c:v>
                </c:pt>
                <c:pt idx="1800">
                  <c:v>180.00091552999999</c:v>
                </c:pt>
                <c:pt idx="1801">
                  <c:v>180.10171509</c:v>
                </c:pt>
                <c:pt idx="1802">
                  <c:v>180.20161438</c:v>
                </c:pt>
                <c:pt idx="1803">
                  <c:v>180.30151366999999</c:v>
                </c:pt>
                <c:pt idx="1804">
                  <c:v>180.40141295999999</c:v>
                </c:pt>
                <c:pt idx="1805">
                  <c:v>180.50131225999999</c:v>
                </c:pt>
                <c:pt idx="1806">
                  <c:v>180.60121154999999</c:v>
                </c:pt>
                <c:pt idx="1807">
                  <c:v>180.70111084000001</c:v>
                </c:pt>
                <c:pt idx="1808">
                  <c:v>180.80101013000001</c:v>
                </c:pt>
                <c:pt idx="1809">
                  <c:v>180.90180968999999</c:v>
                </c:pt>
                <c:pt idx="1810">
                  <c:v>181.00170897999999</c:v>
                </c:pt>
                <c:pt idx="1811">
                  <c:v>181.10160827999999</c:v>
                </c:pt>
                <c:pt idx="1812">
                  <c:v>181.20150756999999</c:v>
                </c:pt>
                <c:pt idx="1813">
                  <c:v>181.30140685999999</c:v>
                </c:pt>
                <c:pt idx="1814">
                  <c:v>181.40130615000001</c:v>
                </c:pt>
                <c:pt idx="1815">
                  <c:v>181.50120544000001</c:v>
                </c:pt>
                <c:pt idx="1816">
                  <c:v>181.60110474000001</c:v>
                </c:pt>
                <c:pt idx="1817">
                  <c:v>181.70100403000001</c:v>
                </c:pt>
                <c:pt idx="1818">
                  <c:v>181.80180358999999</c:v>
                </c:pt>
                <c:pt idx="1819">
                  <c:v>181.90170287999999</c:v>
                </c:pt>
                <c:pt idx="1820">
                  <c:v>182.00161743000001</c:v>
                </c:pt>
                <c:pt idx="1821">
                  <c:v>182.10151672000001</c:v>
                </c:pt>
                <c:pt idx="1822">
                  <c:v>182.20141602000001</c:v>
                </c:pt>
                <c:pt idx="1823">
                  <c:v>182.30131531000001</c:v>
                </c:pt>
                <c:pt idx="1824">
                  <c:v>182.4012146</c:v>
                </c:pt>
                <c:pt idx="1825">
                  <c:v>182.50111389</c:v>
                </c:pt>
                <c:pt idx="1826">
                  <c:v>182.60191345000001</c:v>
                </c:pt>
                <c:pt idx="1827">
                  <c:v>182.70181274000001</c:v>
                </c:pt>
                <c:pt idx="1828">
                  <c:v>182.80171204000001</c:v>
                </c:pt>
                <c:pt idx="1829">
                  <c:v>182.90161133000001</c:v>
                </c:pt>
                <c:pt idx="1830">
                  <c:v>183.00151062</c:v>
                </c:pt>
                <c:pt idx="1831">
                  <c:v>183.10140991</c:v>
                </c:pt>
                <c:pt idx="1832">
                  <c:v>183.2013092</c:v>
                </c:pt>
                <c:pt idx="1833">
                  <c:v>183.3012085</c:v>
                </c:pt>
                <c:pt idx="1834">
                  <c:v>183.40110779</c:v>
                </c:pt>
                <c:pt idx="1835">
                  <c:v>183.50190735000001</c:v>
                </c:pt>
                <c:pt idx="1836">
                  <c:v>183.60180664000001</c:v>
                </c:pt>
                <c:pt idx="1837">
                  <c:v>183.70170593</c:v>
                </c:pt>
                <c:pt idx="1838">
                  <c:v>183.80160522</c:v>
                </c:pt>
                <c:pt idx="1839">
                  <c:v>183.90150452</c:v>
                </c:pt>
                <c:pt idx="1840">
                  <c:v>184.00140381</c:v>
                </c:pt>
                <c:pt idx="1841">
                  <c:v>184.1013031</c:v>
                </c:pt>
                <c:pt idx="1842">
                  <c:v>184.20120238999999</c:v>
                </c:pt>
                <c:pt idx="1843">
                  <c:v>184.30201721</c:v>
                </c:pt>
                <c:pt idx="1844">
                  <c:v>184.4019165</c:v>
                </c:pt>
                <c:pt idx="1845">
                  <c:v>184.5018158</c:v>
                </c:pt>
                <c:pt idx="1846">
                  <c:v>184.60171509</c:v>
                </c:pt>
                <c:pt idx="1847">
                  <c:v>184.70161438</c:v>
                </c:pt>
                <c:pt idx="1848">
                  <c:v>184.80151366999999</c:v>
                </c:pt>
                <c:pt idx="1849">
                  <c:v>184.90141295999999</c:v>
                </c:pt>
                <c:pt idx="1850">
                  <c:v>185.00131225999999</c:v>
                </c:pt>
                <c:pt idx="1851">
                  <c:v>185.10121154999999</c:v>
                </c:pt>
                <c:pt idx="1852">
                  <c:v>185.20201111</c:v>
                </c:pt>
                <c:pt idx="1853">
                  <c:v>185.3019104</c:v>
                </c:pt>
                <c:pt idx="1854">
                  <c:v>185.40180968999999</c:v>
                </c:pt>
                <c:pt idx="1855">
                  <c:v>185.50170897999999</c:v>
                </c:pt>
                <c:pt idx="1856">
                  <c:v>185.60160827999999</c:v>
                </c:pt>
                <c:pt idx="1857">
                  <c:v>185.70150756999999</c:v>
                </c:pt>
                <c:pt idx="1858">
                  <c:v>185.80140685999999</c:v>
                </c:pt>
                <c:pt idx="1859">
                  <c:v>185.90130615000001</c:v>
                </c:pt>
                <c:pt idx="1860">
                  <c:v>186.00210571</c:v>
                </c:pt>
                <c:pt idx="1861">
                  <c:v>186.10200499999999</c:v>
                </c:pt>
                <c:pt idx="1862">
                  <c:v>186.2019043</c:v>
                </c:pt>
                <c:pt idx="1863">
                  <c:v>186.30180358999999</c:v>
                </c:pt>
                <c:pt idx="1864">
                  <c:v>186.40170287999999</c:v>
                </c:pt>
                <c:pt idx="1865">
                  <c:v>186.50161743000001</c:v>
                </c:pt>
                <c:pt idx="1866">
                  <c:v>186.60151672000001</c:v>
                </c:pt>
                <c:pt idx="1867">
                  <c:v>186.70141602000001</c:v>
                </c:pt>
                <c:pt idx="1868">
                  <c:v>186.80131531000001</c:v>
                </c:pt>
                <c:pt idx="1869">
                  <c:v>186.90211486999999</c:v>
                </c:pt>
                <c:pt idx="1870">
                  <c:v>187.00201415999999</c:v>
                </c:pt>
                <c:pt idx="1871">
                  <c:v>187.10191345000001</c:v>
                </c:pt>
                <c:pt idx="1872">
                  <c:v>187.20181274000001</c:v>
                </c:pt>
                <c:pt idx="1873">
                  <c:v>187.30171204000001</c:v>
                </c:pt>
                <c:pt idx="1874">
                  <c:v>187.40161133000001</c:v>
                </c:pt>
                <c:pt idx="1875">
                  <c:v>187.50151062</c:v>
                </c:pt>
                <c:pt idx="1876">
                  <c:v>187.60140991</c:v>
                </c:pt>
                <c:pt idx="1877">
                  <c:v>187.70220947000001</c:v>
                </c:pt>
                <c:pt idx="1878">
                  <c:v>187.80210876000001</c:v>
                </c:pt>
                <c:pt idx="1879">
                  <c:v>187.90200806000001</c:v>
                </c:pt>
                <c:pt idx="1880">
                  <c:v>188.00190735000001</c:v>
                </c:pt>
                <c:pt idx="1881">
                  <c:v>188.10180664000001</c:v>
                </c:pt>
                <c:pt idx="1882">
                  <c:v>188.20170593</c:v>
                </c:pt>
                <c:pt idx="1883">
                  <c:v>188.30160522</c:v>
                </c:pt>
                <c:pt idx="1884">
                  <c:v>188.40150452</c:v>
                </c:pt>
                <c:pt idx="1885">
                  <c:v>188.50140381</c:v>
                </c:pt>
                <c:pt idx="1886">
                  <c:v>188.60220337000001</c:v>
                </c:pt>
                <c:pt idx="1887">
                  <c:v>188.70210266000001</c:v>
                </c:pt>
                <c:pt idx="1888">
                  <c:v>188.80201721</c:v>
                </c:pt>
                <c:pt idx="1889">
                  <c:v>188.9019165</c:v>
                </c:pt>
                <c:pt idx="1890">
                  <c:v>189.0018158</c:v>
                </c:pt>
                <c:pt idx="1891">
                  <c:v>189.10171509</c:v>
                </c:pt>
                <c:pt idx="1892">
                  <c:v>189.20161438</c:v>
                </c:pt>
                <c:pt idx="1893">
                  <c:v>189.30151366999999</c:v>
                </c:pt>
                <c:pt idx="1894">
                  <c:v>189.40231323</c:v>
                </c:pt>
                <c:pt idx="1895">
                  <c:v>189.50221252</c:v>
                </c:pt>
                <c:pt idx="1896">
                  <c:v>189.60211182</c:v>
                </c:pt>
                <c:pt idx="1897">
                  <c:v>189.70201111</c:v>
                </c:pt>
                <c:pt idx="1898">
                  <c:v>189.8019104</c:v>
                </c:pt>
                <c:pt idx="1899">
                  <c:v>189.90180968999999</c:v>
                </c:pt>
                <c:pt idx="1900">
                  <c:v>190.00170897999999</c:v>
                </c:pt>
                <c:pt idx="1901">
                  <c:v>190.10160827999999</c:v>
                </c:pt>
                <c:pt idx="1902">
                  <c:v>190.20150756999999</c:v>
                </c:pt>
                <c:pt idx="1903">
                  <c:v>190.30230713</c:v>
                </c:pt>
                <c:pt idx="1904">
                  <c:v>190.40220642</c:v>
                </c:pt>
                <c:pt idx="1905">
                  <c:v>190.50210571</c:v>
                </c:pt>
                <c:pt idx="1906">
                  <c:v>190.60200499999999</c:v>
                </c:pt>
                <c:pt idx="1907">
                  <c:v>190.7019043</c:v>
                </c:pt>
                <c:pt idx="1908">
                  <c:v>190.80180358999999</c:v>
                </c:pt>
                <c:pt idx="1909">
                  <c:v>190.90170287999999</c:v>
                </c:pt>
                <c:pt idx="1910">
                  <c:v>191.00161743000001</c:v>
                </c:pt>
                <c:pt idx="1911">
                  <c:v>191.10241698999999</c:v>
                </c:pt>
                <c:pt idx="1912">
                  <c:v>191.20231627999999</c:v>
                </c:pt>
                <c:pt idx="1913">
                  <c:v>191.30221558</c:v>
                </c:pt>
                <c:pt idx="1914">
                  <c:v>191.40211486999999</c:v>
                </c:pt>
                <c:pt idx="1915">
                  <c:v>191.50201415999999</c:v>
                </c:pt>
                <c:pt idx="1916">
                  <c:v>191.60191345000001</c:v>
                </c:pt>
                <c:pt idx="1917">
                  <c:v>191.70181274000001</c:v>
                </c:pt>
                <c:pt idx="1918">
                  <c:v>191.80171204000001</c:v>
                </c:pt>
                <c:pt idx="1919">
                  <c:v>191.90161133000001</c:v>
                </c:pt>
                <c:pt idx="1920">
                  <c:v>192.00241088999999</c:v>
                </c:pt>
                <c:pt idx="1921">
                  <c:v>192.10231017999999</c:v>
                </c:pt>
                <c:pt idx="1922">
                  <c:v>192.20220947000001</c:v>
                </c:pt>
                <c:pt idx="1923">
                  <c:v>192.30210876000001</c:v>
                </c:pt>
                <c:pt idx="1924">
                  <c:v>192.40200806000001</c:v>
                </c:pt>
                <c:pt idx="1925">
                  <c:v>192.50190735000001</c:v>
                </c:pt>
                <c:pt idx="1926">
                  <c:v>192.60180664000001</c:v>
                </c:pt>
                <c:pt idx="1927">
                  <c:v>192.70170593</c:v>
                </c:pt>
                <c:pt idx="1928">
                  <c:v>192.80250548999999</c:v>
                </c:pt>
                <c:pt idx="1929">
                  <c:v>192.90240478999999</c:v>
                </c:pt>
                <c:pt idx="1930">
                  <c:v>193.00230407999999</c:v>
                </c:pt>
                <c:pt idx="1931">
                  <c:v>193.10220337000001</c:v>
                </c:pt>
                <c:pt idx="1932">
                  <c:v>193.20210266000001</c:v>
                </c:pt>
                <c:pt idx="1933">
                  <c:v>193.30201721</c:v>
                </c:pt>
                <c:pt idx="1934">
                  <c:v>193.4019165</c:v>
                </c:pt>
                <c:pt idx="1935">
                  <c:v>193.5018158</c:v>
                </c:pt>
                <c:pt idx="1936">
                  <c:v>193.60171509</c:v>
                </c:pt>
                <c:pt idx="1937">
                  <c:v>193.70251465000001</c:v>
                </c:pt>
                <c:pt idx="1938">
                  <c:v>193.80241394000001</c:v>
                </c:pt>
                <c:pt idx="1939">
                  <c:v>193.90231323</c:v>
                </c:pt>
                <c:pt idx="1940">
                  <c:v>194.00221252</c:v>
                </c:pt>
                <c:pt idx="1941">
                  <c:v>194.10211182</c:v>
                </c:pt>
                <c:pt idx="1942">
                  <c:v>194.20201111</c:v>
                </c:pt>
                <c:pt idx="1943">
                  <c:v>194.3019104</c:v>
                </c:pt>
                <c:pt idx="1944">
                  <c:v>194.40180968999999</c:v>
                </c:pt>
                <c:pt idx="1945">
                  <c:v>194.50260925000001</c:v>
                </c:pt>
                <c:pt idx="1946">
                  <c:v>194.60250854</c:v>
                </c:pt>
                <c:pt idx="1947">
                  <c:v>194.70240784000001</c:v>
                </c:pt>
                <c:pt idx="1948">
                  <c:v>194.80230713</c:v>
                </c:pt>
                <c:pt idx="1949">
                  <c:v>194.90220642</c:v>
                </c:pt>
                <c:pt idx="1950">
                  <c:v>195.00210571</c:v>
                </c:pt>
                <c:pt idx="1951">
                  <c:v>195.10200499999999</c:v>
                </c:pt>
                <c:pt idx="1952">
                  <c:v>195.2019043</c:v>
                </c:pt>
                <c:pt idx="1953">
                  <c:v>195.30270386000001</c:v>
                </c:pt>
                <c:pt idx="1954">
                  <c:v>195.40260315</c:v>
                </c:pt>
                <c:pt idx="1955">
                  <c:v>195.50250244</c:v>
                </c:pt>
                <c:pt idx="1956">
                  <c:v>195.60241698999999</c:v>
                </c:pt>
                <c:pt idx="1957">
                  <c:v>195.70231627999999</c:v>
                </c:pt>
                <c:pt idx="1958">
                  <c:v>195.80221558</c:v>
                </c:pt>
                <c:pt idx="1959">
                  <c:v>195.90211486999999</c:v>
                </c:pt>
                <c:pt idx="1960">
                  <c:v>196.00201415999999</c:v>
                </c:pt>
                <c:pt idx="1961">
                  <c:v>196.10191345000001</c:v>
                </c:pt>
                <c:pt idx="1962">
                  <c:v>196.20271301</c:v>
                </c:pt>
                <c:pt idx="1963">
                  <c:v>196.30261229999999</c:v>
                </c:pt>
                <c:pt idx="1964">
                  <c:v>196.4025116</c:v>
                </c:pt>
                <c:pt idx="1965">
                  <c:v>196.50241088999999</c:v>
                </c:pt>
                <c:pt idx="1966">
                  <c:v>196.60231017999999</c:v>
                </c:pt>
                <c:pt idx="1967">
                  <c:v>196.70220947000001</c:v>
                </c:pt>
                <c:pt idx="1968">
                  <c:v>196.80210876000001</c:v>
                </c:pt>
                <c:pt idx="1969">
                  <c:v>196.90200806000001</c:v>
                </c:pt>
                <c:pt idx="1970">
                  <c:v>197.00280762</c:v>
                </c:pt>
                <c:pt idx="1971">
                  <c:v>197.10270690999999</c:v>
                </c:pt>
                <c:pt idx="1972">
                  <c:v>197.20260619999999</c:v>
                </c:pt>
                <c:pt idx="1973">
                  <c:v>197.30250548999999</c:v>
                </c:pt>
                <c:pt idx="1974">
                  <c:v>197.40240478999999</c:v>
                </c:pt>
                <c:pt idx="1975">
                  <c:v>197.50230407999999</c:v>
                </c:pt>
                <c:pt idx="1976">
                  <c:v>197.60220337000001</c:v>
                </c:pt>
                <c:pt idx="1977">
                  <c:v>197.70210266000001</c:v>
                </c:pt>
                <c:pt idx="1978">
                  <c:v>197.80201721</c:v>
                </c:pt>
                <c:pt idx="1979">
                  <c:v>197.90281676999999</c:v>
                </c:pt>
                <c:pt idx="1980">
                  <c:v>198.00271606000001</c:v>
                </c:pt>
                <c:pt idx="1981">
                  <c:v>198.10261535999999</c:v>
                </c:pt>
                <c:pt idx="1982">
                  <c:v>198.20251465000001</c:v>
                </c:pt>
                <c:pt idx="1983">
                  <c:v>198.30241394000001</c:v>
                </c:pt>
                <c:pt idx="1984">
                  <c:v>198.40231323</c:v>
                </c:pt>
                <c:pt idx="1985">
                  <c:v>198.50221252</c:v>
                </c:pt>
                <c:pt idx="1986">
                  <c:v>198.60211182</c:v>
                </c:pt>
                <c:pt idx="1987">
                  <c:v>198.70291137999999</c:v>
                </c:pt>
                <c:pt idx="1988">
                  <c:v>198.80281067000001</c:v>
                </c:pt>
                <c:pt idx="1989">
                  <c:v>198.90270996000001</c:v>
                </c:pt>
                <c:pt idx="1990">
                  <c:v>199.00260925000001</c:v>
                </c:pt>
                <c:pt idx="1991">
                  <c:v>199.10250854</c:v>
                </c:pt>
                <c:pt idx="1992">
                  <c:v>199.20240784000001</c:v>
                </c:pt>
                <c:pt idx="1993">
                  <c:v>199.30230713</c:v>
                </c:pt>
                <c:pt idx="1994">
                  <c:v>199.40220642</c:v>
                </c:pt>
                <c:pt idx="1995">
                  <c:v>199.50210571</c:v>
                </c:pt>
                <c:pt idx="1996">
                  <c:v>199.60290527000001</c:v>
                </c:pt>
                <c:pt idx="1997">
                  <c:v>199.70280457000001</c:v>
                </c:pt>
                <c:pt idx="1998">
                  <c:v>199.80270386000001</c:v>
                </c:pt>
                <c:pt idx="1999">
                  <c:v>199.90260315</c:v>
                </c:pt>
              </c:numCache>
            </c:numRef>
          </c:xVal>
          <c:yVal>
            <c:numRef>
              <c:f>[GS3.xlsx]ULFJ_Angle!$C$3:$C$2002</c:f>
              <c:numCache>
                <c:formatCode>0.00E+00</c:formatCode>
                <c:ptCount val="2000"/>
                <c:pt idx="0">
                  <c:v>0</c:v>
                </c:pt>
                <c:pt idx="1">
                  <c:v>-3.3789808686E-15</c:v>
                </c:pt>
                <c:pt idx="2">
                  <c:v>1.8823623216E-11</c:v>
                </c:pt>
                <c:pt idx="3">
                  <c:v>3.0668106943E-10</c:v>
                </c:pt>
                <c:pt idx="4">
                  <c:v>9.2808810636999998E-10</c:v>
                </c:pt>
                <c:pt idx="5">
                  <c:v>3.5926526197999998E-9</c:v>
                </c:pt>
                <c:pt idx="6">
                  <c:v>2.0397081356999999E-8</c:v>
                </c:pt>
                <c:pt idx="7">
                  <c:v>7.0616515302000006E-8</c:v>
                </c:pt>
                <c:pt idx="8">
                  <c:v>1.6045146366999999E-7</c:v>
                </c:pt>
                <c:pt idx="9">
                  <c:v>3.0090521362999998E-7</c:v>
                </c:pt>
                <c:pt idx="10">
                  <c:v>4.9569081284000003E-7</c:v>
                </c:pt>
                <c:pt idx="11">
                  <c:v>7.5103110929999998E-7</c:v>
                </c:pt>
                <c:pt idx="12">
                  <c:v>1.0857204416E-6</c:v>
                </c:pt>
                <c:pt idx="13">
                  <c:v>1.5144962617E-6</c:v>
                </c:pt>
                <c:pt idx="14">
                  <c:v>2.0351812963999998E-6</c:v>
                </c:pt>
                <c:pt idx="15">
                  <c:v>2.6388943296999998E-6</c:v>
                </c:pt>
                <c:pt idx="16">
                  <c:v>3.3065537082000002E-6</c:v>
                </c:pt>
                <c:pt idx="17">
                  <c:v>4.0320292101000003E-6</c:v>
                </c:pt>
                <c:pt idx="18">
                  <c:v>4.7961243581E-6</c:v>
                </c:pt>
                <c:pt idx="19">
                  <c:v>5.5642881307000001E-6</c:v>
                </c:pt>
                <c:pt idx="20">
                  <c:v>6.3018537729999997E-6</c:v>
                </c:pt>
                <c:pt idx="21">
                  <c:v>6.9762750171999996E-6</c:v>
                </c:pt>
                <c:pt idx="22">
                  <c:v>7.5590160121999998E-6</c:v>
                </c:pt>
                <c:pt idx="23">
                  <c:v>8.0346053436999996E-6</c:v>
                </c:pt>
                <c:pt idx="24">
                  <c:v>8.4116400103000006E-6</c:v>
                </c:pt>
                <c:pt idx="25">
                  <c:v>8.6889713201999992E-6</c:v>
                </c:pt>
                <c:pt idx="26">
                  <c:v>8.8683209468999994E-6</c:v>
                </c:pt>
                <c:pt idx="27">
                  <c:v>8.9926625151000007E-6</c:v>
                </c:pt>
                <c:pt idx="28">
                  <c:v>9.0860612544999997E-6</c:v>
                </c:pt>
                <c:pt idx="29">
                  <c:v>9.1983692982000007E-6</c:v>
                </c:pt>
                <c:pt idx="30">
                  <c:v>9.3737071437999996E-6</c:v>
                </c:pt>
                <c:pt idx="31">
                  <c:v>9.6539042714999993E-6</c:v>
                </c:pt>
                <c:pt idx="32">
                  <c:v>1.0095113794000001E-5</c:v>
                </c:pt>
                <c:pt idx="33">
                  <c:v>1.0720829777999999E-5</c:v>
                </c:pt>
                <c:pt idx="34">
                  <c:v>1.1571161849E-5</c:v>
                </c:pt>
                <c:pt idx="35">
                  <c:v>1.2657570550999999E-5</c:v>
                </c:pt>
                <c:pt idx="36">
                  <c:v>1.399609846E-5</c:v>
                </c:pt>
                <c:pt idx="37">
                  <c:v>1.5594769138000001E-5</c:v>
                </c:pt>
                <c:pt idx="38">
                  <c:v>1.7416909031E-5</c:v>
                </c:pt>
                <c:pt idx="39">
                  <c:v>1.9425846402999999E-5</c:v>
                </c:pt>
                <c:pt idx="40">
                  <c:v>2.1560845198000001E-5</c:v>
                </c:pt>
                <c:pt idx="41">
                  <c:v>2.3801845599999999E-5</c:v>
                </c:pt>
                <c:pt idx="42">
                  <c:v>2.6030244044000001E-5</c:v>
                </c:pt>
                <c:pt idx="43">
                  <c:v>2.8184722396E-5</c:v>
                </c:pt>
                <c:pt idx="44">
                  <c:v>3.0188504751999999E-5</c:v>
                </c:pt>
                <c:pt idx="45">
                  <c:v>3.1988871341999997E-5</c:v>
                </c:pt>
                <c:pt idx="46">
                  <c:v>3.344830111E-5</c:v>
                </c:pt>
                <c:pt idx="47">
                  <c:v>3.4554766899000001E-5</c:v>
                </c:pt>
                <c:pt idx="48">
                  <c:v>3.5231478250000002E-5</c:v>
                </c:pt>
                <c:pt idx="49">
                  <c:v>3.5421715437999999E-5</c:v>
                </c:pt>
                <c:pt idx="50">
                  <c:v>3.5072756873000003E-5</c:v>
                </c:pt>
                <c:pt idx="51">
                  <c:v>3.4263110137999998E-5</c:v>
                </c:pt>
                <c:pt idx="52">
                  <c:v>3.2919422664999999E-5</c:v>
                </c:pt>
                <c:pt idx="53">
                  <c:v>3.1144267268E-5</c:v>
                </c:pt>
                <c:pt idx="54">
                  <c:v>2.8978900445999999E-5</c:v>
                </c:pt>
                <c:pt idx="55">
                  <c:v>2.6395817258E-5</c:v>
                </c:pt>
                <c:pt idx="56">
                  <c:v>2.3629372663000001E-5</c:v>
                </c:pt>
                <c:pt idx="57">
                  <c:v>2.0755205696000001E-5</c:v>
                </c:pt>
                <c:pt idx="58">
                  <c:v>1.7787066098999999E-5</c:v>
                </c:pt>
                <c:pt idx="59">
                  <c:v>1.4942121197E-5</c:v>
                </c:pt>
                <c:pt idx="60">
                  <c:v>1.2275379049000001E-5</c:v>
                </c:pt>
                <c:pt idx="61">
                  <c:v>9.8762284323999997E-6</c:v>
                </c:pt>
                <c:pt idx="62">
                  <c:v>7.6982551036000008E-6</c:v>
                </c:pt>
                <c:pt idx="63">
                  <c:v>5.8531945796999999E-6</c:v>
                </c:pt>
                <c:pt idx="64">
                  <c:v>4.1132807382E-6</c:v>
                </c:pt>
                <c:pt idx="65">
                  <c:v>2.557929065E-6</c:v>
                </c:pt>
                <c:pt idx="66">
                  <c:v>1.1485784625999999E-6</c:v>
                </c:pt>
                <c:pt idx="67">
                  <c:v>-2.8090178715999998E-7</c:v>
                </c:pt>
                <c:pt idx="68">
                  <c:v>-1.6918397705000001E-6</c:v>
                </c:pt>
                <c:pt idx="69">
                  <c:v>-3.1315023533999998E-6</c:v>
                </c:pt>
                <c:pt idx="70">
                  <c:v>-4.6990585360999998E-6</c:v>
                </c:pt>
                <c:pt idx="71">
                  <c:v>-6.5281888054999997E-6</c:v>
                </c:pt>
                <c:pt idx="72">
                  <c:v>-8.6081781774000002E-6</c:v>
                </c:pt>
                <c:pt idx="73">
                  <c:v>-1.1196420019000001E-5</c:v>
                </c:pt>
                <c:pt idx="74">
                  <c:v>-1.4075171748000001E-5</c:v>
                </c:pt>
                <c:pt idx="75">
                  <c:v>-1.7337259123000001E-5</c:v>
                </c:pt>
                <c:pt idx="76">
                  <c:v>-2.0980394765999999E-5</c:v>
                </c:pt>
                <c:pt idx="77">
                  <c:v>-2.4829809262999998E-5</c:v>
                </c:pt>
                <c:pt idx="78">
                  <c:v>-2.8888369343E-5</c:v>
                </c:pt>
                <c:pt idx="79">
                  <c:v>-3.3021991839999997E-5</c:v>
                </c:pt>
                <c:pt idx="80">
                  <c:v>-3.7114928999999999E-5</c:v>
                </c:pt>
                <c:pt idx="81">
                  <c:v>-4.1203857107999997E-5</c:v>
                </c:pt>
                <c:pt idx="82">
                  <c:v>-4.5217147999000002E-5</c:v>
                </c:pt>
                <c:pt idx="83">
                  <c:v>-4.8976027755999999E-5</c:v>
                </c:pt>
                <c:pt idx="84">
                  <c:v>-5.2444971516000001E-5</c:v>
                </c:pt>
                <c:pt idx="85">
                  <c:v>-5.5537449953000003E-5</c:v>
                </c:pt>
                <c:pt idx="86">
                  <c:v>-5.8170960982999997E-5</c:v>
                </c:pt>
                <c:pt idx="87">
                  <c:v>-6.0405658587000001E-5</c:v>
                </c:pt>
                <c:pt idx="88">
                  <c:v>-6.2285100283999994E-5</c:v>
                </c:pt>
                <c:pt idx="89">
                  <c:v>-6.3860854425000006E-5</c:v>
                </c:pt>
                <c:pt idx="90">
                  <c:v>-6.5436594014000004E-5</c:v>
                </c:pt>
                <c:pt idx="91">
                  <c:v>-6.7184249928999994E-5</c:v>
                </c:pt>
                <c:pt idx="92">
                  <c:v>-6.9338726462000005E-5</c:v>
                </c:pt>
                <c:pt idx="93">
                  <c:v>-7.2071939940000001E-5</c:v>
                </c:pt>
                <c:pt idx="94">
                  <c:v>-7.5555777585000001E-5</c:v>
                </c:pt>
                <c:pt idx="95">
                  <c:v>-7.9876197559999995E-5</c:v>
                </c:pt>
                <c:pt idx="96">
                  <c:v>-8.5256673628000004E-5</c:v>
                </c:pt>
                <c:pt idx="97">
                  <c:v>-9.164561925E-5</c:v>
                </c:pt>
                <c:pt idx="98">
                  <c:v>-9.9283708550999995E-5</c:v>
                </c:pt>
                <c:pt idx="99">
                  <c:v>-1.0829699750000001E-4</c:v>
                </c:pt>
                <c:pt idx="100">
                  <c:v>-1.1852504394E-4</c:v>
                </c:pt>
                <c:pt idx="101">
                  <c:v>-1.3021424819999999E-4</c:v>
                </c:pt>
                <c:pt idx="102">
                  <c:v>-1.4307809761000001E-4</c:v>
                </c:pt>
                <c:pt idx="103">
                  <c:v>-1.5714525944E-4</c:v>
                </c:pt>
                <c:pt idx="104">
                  <c:v>-1.7230109369999999E-4</c:v>
                </c:pt>
                <c:pt idx="105">
                  <c:v>-1.8835083756E-4</c:v>
                </c:pt>
                <c:pt idx="106">
                  <c:v>-2.0527151355E-4</c:v>
                </c:pt>
                <c:pt idx="107">
                  <c:v>-2.2271934722000001E-4</c:v>
                </c:pt>
                <c:pt idx="108">
                  <c:v>-2.4091784144E-4</c:v>
                </c:pt>
                <c:pt idx="109">
                  <c:v>-2.5945439120000002E-4</c:v>
                </c:pt>
                <c:pt idx="110">
                  <c:v>-2.7855823282000003E-4</c:v>
                </c:pt>
                <c:pt idx="111">
                  <c:v>-2.9840119531999998E-4</c:v>
                </c:pt>
                <c:pt idx="112">
                  <c:v>-3.1907504308000001E-4</c:v>
                </c:pt>
                <c:pt idx="113">
                  <c:v>-3.4050524118000002E-4</c:v>
                </c:pt>
                <c:pt idx="114">
                  <c:v>-3.6290381104E-4</c:v>
                </c:pt>
                <c:pt idx="115">
                  <c:v>-3.8624784793000002E-4</c:v>
                </c:pt>
                <c:pt idx="116">
                  <c:v>-4.1076651541999999E-4</c:v>
                </c:pt>
                <c:pt idx="117">
                  <c:v>-4.3663746328E-4</c:v>
                </c:pt>
                <c:pt idx="118">
                  <c:v>-4.6369450865E-4</c:v>
                </c:pt>
                <c:pt idx="119">
                  <c:v>-4.9237313214999998E-4</c:v>
                </c:pt>
                <c:pt idx="120">
                  <c:v>-5.2254158072000004E-4</c:v>
                </c:pt>
                <c:pt idx="121">
                  <c:v>-5.5424572201000005E-4</c:v>
                </c:pt>
                <c:pt idx="122">
                  <c:v>-5.8726768475000002E-4</c:v>
                </c:pt>
                <c:pt idx="123">
                  <c:v>-6.2159035588000005E-4</c:v>
                </c:pt>
                <c:pt idx="124">
                  <c:v>-6.5728829940999995E-4</c:v>
                </c:pt>
                <c:pt idx="125">
                  <c:v>-6.9436139893000004E-4</c:v>
                </c:pt>
                <c:pt idx="126">
                  <c:v>-7.3298159986999998E-4</c:v>
                </c:pt>
                <c:pt idx="127">
                  <c:v>-7.7274779322999997E-4</c:v>
                </c:pt>
                <c:pt idx="128">
                  <c:v>-8.1360270269000001E-4</c:v>
                </c:pt>
                <c:pt idx="129">
                  <c:v>-8.5583282634999998E-4</c:v>
                </c:pt>
                <c:pt idx="130">
                  <c:v>-8.9897972066000005E-4</c:v>
                </c:pt>
                <c:pt idx="131">
                  <c:v>-9.4269961119000005E-4</c:v>
                </c:pt>
                <c:pt idx="132">
                  <c:v>-9.8687782884000004E-4</c:v>
                </c:pt>
                <c:pt idx="133">
                  <c:v>-1.0315146064E-3</c:v>
                </c:pt>
                <c:pt idx="134">
                  <c:v>-1.0768389329E-3</c:v>
                </c:pt>
                <c:pt idx="135">
                  <c:v>-1.1234236881000001E-3</c:v>
                </c:pt>
                <c:pt idx="136">
                  <c:v>-1.170524396E-3</c:v>
                </c:pt>
                <c:pt idx="137">
                  <c:v>-1.219057478E-3</c:v>
                </c:pt>
                <c:pt idx="138">
                  <c:v>-1.2687938288E-3</c:v>
                </c:pt>
                <c:pt idx="139">
                  <c:v>-1.3200200628000001E-3</c:v>
                </c:pt>
                <c:pt idx="140">
                  <c:v>-1.3723921728999999E-3</c:v>
                </c:pt>
                <c:pt idx="141">
                  <c:v>-1.4256240102E-3</c:v>
                </c:pt>
                <c:pt idx="142">
                  <c:v>-1.4799443306E-3</c:v>
                </c:pt>
                <c:pt idx="143">
                  <c:v>-1.5356399817E-3</c:v>
                </c:pt>
                <c:pt idx="144">
                  <c:v>-1.5935129486E-3</c:v>
                </c:pt>
                <c:pt idx="145">
                  <c:v>-1.6524746316000001E-3</c:v>
                </c:pt>
                <c:pt idx="146">
                  <c:v>-1.713327365E-3</c:v>
                </c:pt>
                <c:pt idx="147">
                  <c:v>-1.7775604501000001E-3</c:v>
                </c:pt>
                <c:pt idx="148">
                  <c:v>-1.8451171926999999E-3</c:v>
                </c:pt>
                <c:pt idx="149">
                  <c:v>-1.9165129634E-3</c:v>
                </c:pt>
                <c:pt idx="150">
                  <c:v>-1.9914042205000002E-3</c:v>
                </c:pt>
                <c:pt idx="151">
                  <c:v>-2.0693321712E-3</c:v>
                </c:pt>
                <c:pt idx="152">
                  <c:v>-2.1500105503999998E-3</c:v>
                </c:pt>
                <c:pt idx="153">
                  <c:v>-2.2331529763E-3</c:v>
                </c:pt>
                <c:pt idx="154">
                  <c:v>-2.3167536127999999E-3</c:v>
                </c:pt>
                <c:pt idx="155">
                  <c:v>-2.4024171289000001E-3</c:v>
                </c:pt>
                <c:pt idx="156">
                  <c:v>-2.490200568E-3</c:v>
                </c:pt>
                <c:pt idx="157">
                  <c:v>-2.5806201156000001E-3</c:v>
                </c:pt>
                <c:pt idx="158">
                  <c:v>-2.6722426992E-3</c:v>
                </c:pt>
                <c:pt idx="159">
                  <c:v>-2.7647824027E-3</c:v>
                </c:pt>
                <c:pt idx="160">
                  <c:v>-2.8572645970000002E-3</c:v>
                </c:pt>
                <c:pt idx="161">
                  <c:v>-2.9484860133000002E-3</c:v>
                </c:pt>
                <c:pt idx="162">
                  <c:v>-3.0399370006999999E-3</c:v>
                </c:pt>
                <c:pt idx="163">
                  <c:v>-3.1292675993999999E-3</c:v>
                </c:pt>
                <c:pt idx="164">
                  <c:v>-3.2180824783E-3</c:v>
                </c:pt>
                <c:pt idx="165">
                  <c:v>-3.3082154114000002E-3</c:v>
                </c:pt>
                <c:pt idx="166">
                  <c:v>-3.4005830530000002E-3</c:v>
                </c:pt>
                <c:pt idx="167">
                  <c:v>-3.4962738864000001E-3</c:v>
                </c:pt>
                <c:pt idx="168">
                  <c:v>-3.5948872101000001E-3</c:v>
                </c:pt>
                <c:pt idx="169">
                  <c:v>-3.6961936858000001E-3</c:v>
                </c:pt>
                <c:pt idx="170">
                  <c:v>-3.7988754920999998E-3</c:v>
                </c:pt>
                <c:pt idx="171">
                  <c:v>-3.9033333304999999E-3</c:v>
                </c:pt>
                <c:pt idx="172">
                  <c:v>-4.0069320239000004E-3</c:v>
                </c:pt>
                <c:pt idx="173">
                  <c:v>-4.1111032478999996E-3</c:v>
                </c:pt>
                <c:pt idx="174">
                  <c:v>-4.2163059114999997E-3</c:v>
                </c:pt>
                <c:pt idx="175">
                  <c:v>-4.3228836729999999E-3</c:v>
                </c:pt>
                <c:pt idx="176">
                  <c:v>-4.4317538849999996E-3</c:v>
                </c:pt>
                <c:pt idx="177">
                  <c:v>-4.5442339032999999E-3</c:v>
                </c:pt>
                <c:pt idx="178">
                  <c:v>-4.6607246622000003E-3</c:v>
                </c:pt>
                <c:pt idx="179">
                  <c:v>-4.7809970565000004E-3</c:v>
                </c:pt>
                <c:pt idx="180">
                  <c:v>-4.903504625E-3</c:v>
                </c:pt>
                <c:pt idx="181">
                  <c:v>-5.0243507139000002E-3</c:v>
                </c:pt>
                <c:pt idx="182">
                  <c:v>-5.1437634975000004E-3</c:v>
                </c:pt>
                <c:pt idx="183">
                  <c:v>-5.2621453069000004E-3</c:v>
                </c:pt>
                <c:pt idx="184">
                  <c:v>-5.3811003454E-3</c:v>
                </c:pt>
                <c:pt idx="185">
                  <c:v>-5.5014877579999998E-3</c:v>
                </c:pt>
                <c:pt idx="186">
                  <c:v>-5.6229634210000004E-3</c:v>
                </c:pt>
                <c:pt idx="187">
                  <c:v>-5.7466169819000001E-3</c:v>
                </c:pt>
                <c:pt idx="188">
                  <c:v>-5.8715310878999999E-3</c:v>
                </c:pt>
                <c:pt idx="189">
                  <c:v>-6.0004559345999998E-3</c:v>
                </c:pt>
                <c:pt idx="190">
                  <c:v>-6.1305272393000002E-3</c:v>
                </c:pt>
                <c:pt idx="191">
                  <c:v>-6.2646088190000003E-3</c:v>
                </c:pt>
                <c:pt idx="192">
                  <c:v>-6.4032748342000003E-3</c:v>
                </c:pt>
                <c:pt idx="193">
                  <c:v>-6.5465248190000004E-3</c:v>
                </c:pt>
                <c:pt idx="194">
                  <c:v>-6.6932127811000003E-3</c:v>
                </c:pt>
                <c:pt idx="195">
                  <c:v>-6.8439119494999997E-3</c:v>
                </c:pt>
                <c:pt idx="196">
                  <c:v>-6.9963298738000002E-3</c:v>
                </c:pt>
                <c:pt idx="197">
                  <c:v>-7.1498937904999997E-3</c:v>
                </c:pt>
                <c:pt idx="198">
                  <c:v>-7.3063224554000003E-3</c:v>
                </c:pt>
                <c:pt idx="199">
                  <c:v>-7.4621783568999999E-3</c:v>
                </c:pt>
                <c:pt idx="200">
                  <c:v>-7.6191811821999999E-3</c:v>
                </c:pt>
                <c:pt idx="201">
                  <c:v>-7.7790478244000004E-3</c:v>
                </c:pt>
                <c:pt idx="202">
                  <c:v>-7.9406341538000007E-3</c:v>
                </c:pt>
                <c:pt idx="203">
                  <c:v>-8.1016467884000003E-3</c:v>
                </c:pt>
                <c:pt idx="204">
                  <c:v>-8.2597956061000004E-3</c:v>
                </c:pt>
                <c:pt idx="205">
                  <c:v>-8.4139322862000002E-3</c:v>
                </c:pt>
                <c:pt idx="206">
                  <c:v>-8.5629122331999999E-3</c:v>
                </c:pt>
                <c:pt idx="207">
                  <c:v>-8.7073082103999999E-3</c:v>
                </c:pt>
                <c:pt idx="208">
                  <c:v>-8.8471192866999993E-3</c:v>
                </c:pt>
                <c:pt idx="209">
                  <c:v>-8.9840674773E-3</c:v>
                </c:pt>
                <c:pt idx="210">
                  <c:v>-9.1233057900999993E-3</c:v>
                </c:pt>
                <c:pt idx="211">
                  <c:v>-9.2677017673999992E-3</c:v>
                </c:pt>
                <c:pt idx="212">
                  <c:v>-9.4178281724000001E-3</c:v>
                </c:pt>
                <c:pt idx="213">
                  <c:v>-9.5731113105999993E-3</c:v>
                </c:pt>
                <c:pt idx="214">
                  <c:v>-9.7295399755000008E-3</c:v>
                </c:pt>
                <c:pt idx="215">
                  <c:v>-9.8848231137E-3</c:v>
                </c:pt>
                <c:pt idx="216">
                  <c:v>-1.003838703E-2</c:v>
                </c:pt>
                <c:pt idx="217">
                  <c:v>-1.0187366977E-2</c:v>
                </c:pt>
                <c:pt idx="218">
                  <c:v>-1.0330616496999999E-2</c:v>
                </c:pt>
                <c:pt idx="219">
                  <c:v>-1.0465844534000001E-2</c:v>
                </c:pt>
                <c:pt idx="220">
                  <c:v>-1.0591331868999999E-2</c:v>
                </c:pt>
                <c:pt idx="221">
                  <c:v>-1.0709369555000001E-2</c:v>
                </c:pt>
                <c:pt idx="222">
                  <c:v>-1.0822824202E-2</c:v>
                </c:pt>
                <c:pt idx="223">
                  <c:v>-1.0933412239E-2</c:v>
                </c:pt>
                <c:pt idx="224">
                  <c:v>-1.103827171E-2</c:v>
                </c:pt>
                <c:pt idx="225">
                  <c:v>-1.1135108769E-2</c:v>
                </c:pt>
                <c:pt idx="226">
                  <c:v>-1.1223350652000001E-2</c:v>
                </c:pt>
                <c:pt idx="227">
                  <c:v>-1.1311592533999999E-2</c:v>
                </c:pt>
                <c:pt idx="228">
                  <c:v>-1.1403845623E-2</c:v>
                </c:pt>
                <c:pt idx="229">
                  <c:v>-1.1501829139999999E-2</c:v>
                </c:pt>
                <c:pt idx="230">
                  <c:v>-1.1607260443000001E-2</c:v>
                </c:pt>
                <c:pt idx="231">
                  <c:v>-1.1723007075E-2</c:v>
                </c:pt>
                <c:pt idx="232">
                  <c:v>-1.1850785464000001E-2</c:v>
                </c:pt>
                <c:pt idx="233">
                  <c:v>-1.1988879181000001E-2</c:v>
                </c:pt>
                <c:pt idx="234">
                  <c:v>-1.2137286365E-2</c:v>
                </c:pt>
                <c:pt idx="235">
                  <c:v>-1.2286265381E-2</c:v>
                </c:pt>
                <c:pt idx="236">
                  <c:v>-1.2432380579000001E-2</c:v>
                </c:pt>
                <c:pt idx="237">
                  <c:v>-1.2572192587E-2</c:v>
                </c:pt>
                <c:pt idx="238">
                  <c:v>-1.2705129571E-2</c:v>
                </c:pt>
                <c:pt idx="239">
                  <c:v>-1.2832907960000001E-2</c:v>
                </c:pt>
                <c:pt idx="240">
                  <c:v>-1.2956676073E-2</c:v>
                </c:pt>
                <c:pt idx="241">
                  <c:v>-1.3082163407999999E-2</c:v>
                </c:pt>
                <c:pt idx="242">
                  <c:v>-1.3207649812E-2</c:v>
                </c:pt>
                <c:pt idx="243">
                  <c:v>-1.3329125941000001E-2</c:v>
                </c:pt>
                <c:pt idx="244">
                  <c:v>-1.3442579656999999E-2</c:v>
                </c:pt>
                <c:pt idx="245">
                  <c:v>-1.3548011892E-2</c:v>
                </c:pt>
                <c:pt idx="246">
                  <c:v>-1.3645994477E-2</c:v>
                </c:pt>
                <c:pt idx="247">
                  <c:v>-1.3741686009E-2</c:v>
                </c:pt>
                <c:pt idx="248">
                  <c:v>-1.3843679801E-2</c:v>
                </c:pt>
                <c:pt idx="249">
                  <c:v>-1.395598799E-2</c:v>
                </c:pt>
                <c:pt idx="250">
                  <c:v>-1.408090163E-2</c:v>
                </c:pt>
                <c:pt idx="251">
                  <c:v>-1.4220139943000001E-2</c:v>
                </c:pt>
                <c:pt idx="252">
                  <c:v>-1.437370386E-2</c:v>
                </c:pt>
                <c:pt idx="253">
                  <c:v>-1.4529560693E-2</c:v>
                </c:pt>
                <c:pt idx="254">
                  <c:v>-1.4682550915E-2</c:v>
                </c:pt>
                <c:pt idx="255">
                  <c:v>-1.4828667045E-2</c:v>
                </c:pt>
                <c:pt idx="256">
                  <c:v>-1.496045664E-2</c:v>
                </c:pt>
                <c:pt idx="257">
                  <c:v>-1.507448405E-2</c:v>
                </c:pt>
                <c:pt idx="258">
                  <c:v>-1.5171321109E-2</c:v>
                </c:pt>
                <c:pt idx="259">
                  <c:v>-1.5250394121E-2</c:v>
                </c:pt>
                <c:pt idx="260">
                  <c:v>-1.5310559422000001E-2</c:v>
                </c:pt>
                <c:pt idx="261">
                  <c:v>-1.5355826356E-2</c:v>
                </c:pt>
                <c:pt idx="262">
                  <c:v>-1.5381611884E-2</c:v>
                </c:pt>
                <c:pt idx="263">
                  <c:v>-1.5391926281E-2</c:v>
                </c:pt>
                <c:pt idx="264">
                  <c:v>-1.5390779823E-2</c:v>
                </c:pt>
                <c:pt idx="265">
                  <c:v>-1.538275741E-2</c:v>
                </c:pt>
                <c:pt idx="266">
                  <c:v>-1.5366140753E-2</c:v>
                </c:pt>
                <c:pt idx="267">
                  <c:v>-1.534092892E-2</c:v>
                </c:pt>
                <c:pt idx="268">
                  <c:v>-1.5309413895E-2</c:v>
                </c:pt>
                <c:pt idx="269">
                  <c:v>-1.5272742137E-2</c:v>
                </c:pt>
                <c:pt idx="270">
                  <c:v>-1.523492299E-2</c:v>
                </c:pt>
                <c:pt idx="271">
                  <c:v>-1.5201116912E-2</c:v>
                </c:pt>
                <c:pt idx="272">
                  <c:v>-1.5178197064000001E-2</c:v>
                </c:pt>
                <c:pt idx="273">
                  <c:v>-1.5170175582E-2</c:v>
                </c:pt>
                <c:pt idx="274">
                  <c:v>-1.5177050605000001E-2</c:v>
                </c:pt>
                <c:pt idx="275">
                  <c:v>-1.5199397691E-2</c:v>
                </c:pt>
                <c:pt idx="276">
                  <c:v>-1.5229193493999999E-2</c:v>
                </c:pt>
                <c:pt idx="277">
                  <c:v>-1.5256124548999999E-2</c:v>
                </c:pt>
                <c:pt idx="278">
                  <c:v>-1.5273887664000001E-2</c:v>
                </c:pt>
                <c:pt idx="279">
                  <c:v>-1.5279618092E-2</c:v>
                </c:pt>
                <c:pt idx="280">
                  <c:v>-1.5272742137E-2</c:v>
                </c:pt>
                <c:pt idx="281">
                  <c:v>-1.5256698242999999E-2</c:v>
                </c:pt>
                <c:pt idx="282">
                  <c:v>-1.5242372638999999E-2</c:v>
                </c:pt>
                <c:pt idx="283">
                  <c:v>-1.5234351158E-2</c:v>
                </c:pt>
                <c:pt idx="284">
                  <c:v>-1.5238362364E-2</c:v>
                </c:pt>
                <c:pt idx="285">
                  <c:v>-1.5258417465E-2</c:v>
                </c:pt>
                <c:pt idx="286">
                  <c:v>-1.5299099497E-2</c:v>
                </c:pt>
                <c:pt idx="287">
                  <c:v>-1.536270231E-2</c:v>
                </c:pt>
                <c:pt idx="288">
                  <c:v>-1.5445787460000001E-2</c:v>
                </c:pt>
                <c:pt idx="289">
                  <c:v>-1.5544343739999999E-2</c:v>
                </c:pt>
                <c:pt idx="290">
                  <c:v>-1.5655506401999999E-2</c:v>
                </c:pt>
                <c:pt idx="291">
                  <c:v>-1.5772398561E-2</c:v>
                </c:pt>
                <c:pt idx="292">
                  <c:v>-1.5893872827E-2</c:v>
                </c:pt>
                <c:pt idx="293">
                  <c:v>-1.6024516895E-2</c:v>
                </c:pt>
                <c:pt idx="294">
                  <c:v>-1.6172925009999999E-2</c:v>
                </c:pt>
                <c:pt idx="295">
                  <c:v>-1.6340812667999999E-2</c:v>
                </c:pt>
                <c:pt idx="296">
                  <c:v>-1.6531050205000002E-2</c:v>
                </c:pt>
                <c:pt idx="297">
                  <c:v>-1.6736183315999999E-2</c:v>
                </c:pt>
                <c:pt idx="298">
                  <c:v>-1.6945902257999999E-2</c:v>
                </c:pt>
                <c:pt idx="299">
                  <c:v>-1.7155621201000001E-2</c:v>
                </c:pt>
                <c:pt idx="300">
                  <c:v>-1.7361326143000001E-2</c:v>
                </c:pt>
                <c:pt idx="301">
                  <c:v>-1.7559584230000001E-2</c:v>
                </c:pt>
                <c:pt idx="302">
                  <c:v>-1.7753832042000001E-2</c:v>
                </c:pt>
                <c:pt idx="303">
                  <c:v>-1.7948079854000001E-2</c:v>
                </c:pt>
                <c:pt idx="304">
                  <c:v>-1.8145190552E-2</c:v>
                </c:pt>
                <c:pt idx="305">
                  <c:v>-1.8361212686000002E-2</c:v>
                </c:pt>
                <c:pt idx="306">
                  <c:v>-1.8607601522999999E-2</c:v>
                </c:pt>
                <c:pt idx="307">
                  <c:v>-1.8883215262999999E-2</c:v>
                </c:pt>
                <c:pt idx="308">
                  <c:v>-1.9192634149999999E-2</c:v>
                </c:pt>
                <c:pt idx="309">
                  <c:v>-1.9534716383E-2</c:v>
                </c:pt>
                <c:pt idx="310">
                  <c:v>-1.9903728738E-2</c:v>
                </c:pt>
                <c:pt idx="311">
                  <c:v>-2.0296232774999999E-2</c:v>
                </c:pt>
                <c:pt idx="312">
                  <c:v>-2.0704207942000001E-2</c:v>
                </c:pt>
                <c:pt idx="313">
                  <c:v>-2.1121926605999999E-2</c:v>
                </c:pt>
                <c:pt idx="314">
                  <c:v>-2.1547092125E-2</c:v>
                </c:pt>
                <c:pt idx="315">
                  <c:v>-2.1988302469E-2</c:v>
                </c:pt>
                <c:pt idx="316">
                  <c:v>-2.2437533363999999E-2</c:v>
                </c:pt>
                <c:pt idx="317">
                  <c:v>-2.2903956473E-2</c:v>
                </c:pt>
                <c:pt idx="318">
                  <c:v>-2.3392723872999999E-2</c:v>
                </c:pt>
                <c:pt idx="319">
                  <c:v>-2.3908996955000001E-2</c:v>
                </c:pt>
                <c:pt idx="320">
                  <c:v>-2.4449337274000001E-2</c:v>
                </c:pt>
                <c:pt idx="321">
                  <c:v>-2.5002282112999999E-2</c:v>
                </c:pt>
                <c:pt idx="322">
                  <c:v>-2.5555226952E-2</c:v>
                </c:pt>
                <c:pt idx="323">
                  <c:v>-2.6101868600000001E-2</c:v>
                </c:pt>
                <c:pt idx="324">
                  <c:v>-2.6637623087E-2</c:v>
                </c:pt>
                <c:pt idx="325">
                  <c:v>-2.7150459588000001E-2</c:v>
                </c:pt>
                <c:pt idx="326">
                  <c:v>-2.7655271812999999E-2</c:v>
                </c:pt>
                <c:pt idx="327">
                  <c:v>-2.8160085902E-2</c:v>
                </c:pt>
                <c:pt idx="328">
                  <c:v>-2.8668908401999999E-2</c:v>
                </c:pt>
                <c:pt idx="329">
                  <c:v>-2.9192056506999998E-2</c:v>
                </c:pt>
                <c:pt idx="330">
                  <c:v>-2.9739273712000001E-2</c:v>
                </c:pt>
                <c:pt idx="331">
                  <c:v>-3.0319148675000001E-2</c:v>
                </c:pt>
                <c:pt idx="332">
                  <c:v>-3.0931111425000001E-2</c:v>
                </c:pt>
                <c:pt idx="333">
                  <c:v>-3.1585477293E-2</c:v>
                </c:pt>
                <c:pt idx="334">
                  <c:v>-3.2267924397999997E-2</c:v>
                </c:pt>
                <c:pt idx="335">
                  <c:v>-3.2986462116000002E-2</c:v>
                </c:pt>
                <c:pt idx="336">
                  <c:v>-3.3743970095999998E-2</c:v>
                </c:pt>
                <c:pt idx="337">
                  <c:v>-3.4536998718999998E-2</c:v>
                </c:pt>
                <c:pt idx="338">
                  <c:v>-3.5359255970000003E-2</c:v>
                </c:pt>
                <c:pt idx="339">
                  <c:v>-3.6202713847000002E-2</c:v>
                </c:pt>
                <c:pt idx="340">
                  <c:v>-3.7064503877999998E-2</c:v>
                </c:pt>
                <c:pt idx="341">
                  <c:v>-3.7942338734999997E-2</c:v>
                </c:pt>
                <c:pt idx="342">
                  <c:v>-3.8851119577999998E-2</c:v>
                </c:pt>
                <c:pt idx="343">
                  <c:v>-3.9783388375999998E-2</c:v>
                </c:pt>
                <c:pt idx="344">
                  <c:v>-4.0744882077E-2</c:v>
                </c:pt>
                <c:pt idx="345">
                  <c:v>-4.1733883320999997E-2</c:v>
                </c:pt>
                <c:pt idx="346">
                  <c:v>-4.2756114154999997E-2</c:v>
                </c:pt>
                <c:pt idx="347">
                  <c:v>-4.3809287250000002E-2</c:v>
                </c:pt>
                <c:pt idx="348">
                  <c:v>-4.4887099414999999E-2</c:v>
                </c:pt>
                <c:pt idx="349">
                  <c:v>-4.5982677489999998E-2</c:v>
                </c:pt>
                <c:pt idx="350">
                  <c:v>-4.7089137136999998E-2</c:v>
                </c:pt>
                <c:pt idx="351">
                  <c:v>-4.8199042678000001E-2</c:v>
                </c:pt>
                <c:pt idx="352">
                  <c:v>-4.9292895943000001E-2</c:v>
                </c:pt>
                <c:pt idx="353">
                  <c:v>-5.0395924597999998E-2</c:v>
                </c:pt>
                <c:pt idx="354">
                  <c:v>-5.1529888064000003E-2</c:v>
                </c:pt>
                <c:pt idx="355">
                  <c:v>-5.2698809653999999E-2</c:v>
                </c:pt>
                <c:pt idx="356">
                  <c:v>-5.3903255612000003E-2</c:v>
                </c:pt>
                <c:pt idx="357">
                  <c:v>-5.5146668106000003E-2</c:v>
                </c:pt>
                <c:pt idx="358">
                  <c:v>-5.6426748632999998E-2</c:v>
                </c:pt>
                <c:pt idx="359">
                  <c:v>-5.7746939360999998E-2</c:v>
                </c:pt>
                <c:pt idx="360">
                  <c:v>-5.9127870946999998E-2</c:v>
                </c:pt>
                <c:pt idx="361">
                  <c:v>-6.0537450016E-2</c:v>
                </c:pt>
                <c:pt idx="362">
                  <c:v>-6.1964217572999997E-2</c:v>
                </c:pt>
                <c:pt idx="363">
                  <c:v>-6.3408181071000005E-2</c:v>
                </c:pt>
                <c:pt idx="364">
                  <c:v>-6.4869329333000006E-2</c:v>
                </c:pt>
                <c:pt idx="365">
                  <c:v>-6.6353395580999994E-2</c:v>
                </c:pt>
                <c:pt idx="366">
                  <c:v>-6.7854665219999999E-2</c:v>
                </c:pt>
                <c:pt idx="367">
                  <c:v>-6.9378837942999996E-2</c:v>
                </c:pt>
                <c:pt idx="368">
                  <c:v>-7.0908747613000006E-2</c:v>
                </c:pt>
                <c:pt idx="369">
                  <c:v>-7.2444386779999995E-2</c:v>
                </c:pt>
                <c:pt idx="370">
                  <c:v>-7.3962844907999994E-2</c:v>
                </c:pt>
                <c:pt idx="371">
                  <c:v>-7.5504213572000003E-2</c:v>
                </c:pt>
                <c:pt idx="372">
                  <c:v>-7.7079959214000002E-2</c:v>
                </c:pt>
                <c:pt idx="373">
                  <c:v>-7.8713007271000002E-2</c:v>
                </c:pt>
                <c:pt idx="374">
                  <c:v>-8.0380439757999994E-2</c:v>
                </c:pt>
                <c:pt idx="375">
                  <c:v>-8.2082249223999995E-2</c:v>
                </c:pt>
                <c:pt idx="376">
                  <c:v>-8.3784058689999996E-2</c:v>
                </c:pt>
                <c:pt idx="377">
                  <c:v>-8.5503056645000006E-2</c:v>
                </c:pt>
                <c:pt idx="378">
                  <c:v>-8.7233513594000001E-2</c:v>
                </c:pt>
                <c:pt idx="379">
                  <c:v>-8.9004084467999997E-2</c:v>
                </c:pt>
                <c:pt idx="380">
                  <c:v>-9.0780384839E-2</c:v>
                </c:pt>
                <c:pt idx="381">
                  <c:v>-9.2591069639000004E-2</c:v>
                </c:pt>
                <c:pt idx="382">
                  <c:v>-9.4436123967000005E-2</c:v>
                </c:pt>
                <c:pt idx="383">
                  <c:v>-9.6332758665000004E-2</c:v>
                </c:pt>
                <c:pt idx="384">
                  <c:v>-9.8280958831000007E-2</c:v>
                </c:pt>
                <c:pt idx="385">
                  <c:v>-0.10027500242</c:v>
                </c:pt>
                <c:pt idx="386">
                  <c:v>-0.10228049755</c:v>
                </c:pt>
                <c:pt idx="387">
                  <c:v>-0.10429745913000001</c:v>
                </c:pt>
                <c:pt idx="388">
                  <c:v>-0.10634306818</c:v>
                </c:pt>
                <c:pt idx="389">
                  <c:v>-0.10840013623</c:v>
                </c:pt>
                <c:pt idx="390">
                  <c:v>-0.11047440022</c:v>
                </c:pt>
                <c:pt idx="391">
                  <c:v>-0.11257730424</c:v>
                </c:pt>
                <c:pt idx="392">
                  <c:v>-0.11470887065</c:v>
                </c:pt>
                <c:pt idx="393">
                  <c:v>-0.11688053608</c:v>
                </c:pt>
                <c:pt idx="394">
                  <c:v>-0.1190751344</c:v>
                </c:pt>
                <c:pt idx="395">
                  <c:v>-0.12130982429000001</c:v>
                </c:pt>
                <c:pt idx="396">
                  <c:v>-0.1235903725</c:v>
                </c:pt>
                <c:pt idx="397">
                  <c:v>-0.12595112621999999</c:v>
                </c:pt>
                <c:pt idx="398">
                  <c:v>-0.12835200130999999</c:v>
                </c:pt>
                <c:pt idx="399">
                  <c:v>-0.13082735240000001</c:v>
                </c:pt>
                <c:pt idx="400">
                  <c:v>-0.13334855437000001</c:v>
                </c:pt>
                <c:pt idx="401">
                  <c:v>-0.13591559231</c:v>
                </c:pt>
                <c:pt idx="402">
                  <c:v>-0.13851702213</c:v>
                </c:pt>
                <c:pt idx="403">
                  <c:v>-0.14114135504</c:v>
                </c:pt>
                <c:pt idx="404">
                  <c:v>-0.14380580187</c:v>
                </c:pt>
                <c:pt idx="405">
                  <c:v>-0.14651609957</c:v>
                </c:pt>
                <c:pt idx="406">
                  <c:v>-0.14930661023</c:v>
                </c:pt>
                <c:pt idx="407">
                  <c:v>-0.15210857987000001</c:v>
                </c:pt>
                <c:pt idx="408">
                  <c:v>-0.15495638548999999</c:v>
                </c:pt>
                <c:pt idx="409">
                  <c:v>-0.15786722302</c:v>
                </c:pt>
                <c:pt idx="410">
                  <c:v>-0.16087546945</c:v>
                </c:pt>
                <c:pt idx="411">
                  <c:v>-0.16395248472999999</c:v>
                </c:pt>
                <c:pt idx="412">
                  <c:v>-0.16708107292999999</c:v>
                </c:pt>
                <c:pt idx="413">
                  <c:v>-0.17024402320000001</c:v>
                </c:pt>
                <c:pt idx="414">
                  <c:v>-0.17345283925999999</c:v>
                </c:pt>
                <c:pt idx="415">
                  <c:v>-0.17672465741999999</c:v>
                </c:pt>
                <c:pt idx="416">
                  <c:v>-0.17999075352999999</c:v>
                </c:pt>
                <c:pt idx="417">
                  <c:v>-0.18325684965</c:v>
                </c:pt>
                <c:pt idx="418">
                  <c:v>-0.18652868271</c:v>
                </c:pt>
                <c:pt idx="419">
                  <c:v>-0.18981197476</c:v>
                </c:pt>
                <c:pt idx="420">
                  <c:v>-0.19312392175000001</c:v>
                </c:pt>
                <c:pt idx="421">
                  <c:v>-0.19648170471000001</c:v>
                </c:pt>
                <c:pt idx="422">
                  <c:v>-0.19988532364</c:v>
                </c:pt>
                <c:pt idx="423">
                  <c:v>-0.20334050059</c:v>
                </c:pt>
                <c:pt idx="424">
                  <c:v>-0.20688164234</c:v>
                </c:pt>
                <c:pt idx="425">
                  <c:v>-0.21049153805000001</c:v>
                </c:pt>
                <c:pt idx="426">
                  <c:v>-0.21418739854999999</c:v>
                </c:pt>
                <c:pt idx="427">
                  <c:v>-0.21796347200999999</c:v>
                </c:pt>
                <c:pt idx="428">
                  <c:v>-0.22180828452000001</c:v>
                </c:pt>
                <c:pt idx="429">
                  <c:v>-0.22568750381</c:v>
                </c:pt>
                <c:pt idx="430">
                  <c:v>-0.22962975501999999</c:v>
                </c:pt>
                <c:pt idx="431">
                  <c:v>-0.23362928628999999</c:v>
                </c:pt>
                <c:pt idx="432">
                  <c:v>-0.23766894639</c:v>
                </c:pt>
                <c:pt idx="433">
                  <c:v>-0.24175441265</c:v>
                </c:pt>
                <c:pt idx="434">
                  <c:v>-0.24581126869</c:v>
                </c:pt>
                <c:pt idx="435">
                  <c:v>-0.24990820885000001</c:v>
                </c:pt>
                <c:pt idx="436">
                  <c:v>-0.25405672193000001</c:v>
                </c:pt>
                <c:pt idx="437">
                  <c:v>-0.25827977061000001</c:v>
                </c:pt>
                <c:pt idx="438">
                  <c:v>-0.26256579160999999</c:v>
                </c:pt>
                <c:pt idx="439">
                  <c:v>-0.26691484451000003</c:v>
                </c:pt>
                <c:pt idx="440">
                  <c:v>-0.27131548523999999</c:v>
                </c:pt>
                <c:pt idx="441">
                  <c:v>-0.27573332191</c:v>
                </c:pt>
                <c:pt idx="442">
                  <c:v>-0.28017407655999998</c:v>
                </c:pt>
                <c:pt idx="443">
                  <c:v>-0.28470650315000001</c:v>
                </c:pt>
                <c:pt idx="444">
                  <c:v>-0.28922745584999998</c:v>
                </c:pt>
                <c:pt idx="445">
                  <c:v>-0.29377710819000002</c:v>
                </c:pt>
                <c:pt idx="446">
                  <c:v>-0.29837256670000001</c:v>
                </c:pt>
                <c:pt idx="447">
                  <c:v>-0.30304825305999999</c:v>
                </c:pt>
                <c:pt idx="448">
                  <c:v>-0.30777549743999999</c:v>
                </c:pt>
                <c:pt idx="449">
                  <c:v>-0.31257149576999999</c:v>
                </c:pt>
                <c:pt idx="450">
                  <c:v>-0.31744772195999998</c:v>
                </c:pt>
                <c:pt idx="451">
                  <c:v>-0.32239845395</c:v>
                </c:pt>
                <c:pt idx="452">
                  <c:v>-0.32742366195</c:v>
                </c:pt>
                <c:pt idx="453">
                  <c:v>-0.33243739605</c:v>
                </c:pt>
                <c:pt idx="454">
                  <c:v>-0.33745115995000002</c:v>
                </c:pt>
                <c:pt idx="455">
                  <c:v>-0.34244769811999998</c:v>
                </c:pt>
                <c:pt idx="456">
                  <c:v>-0.34742709993999998</c:v>
                </c:pt>
                <c:pt idx="457">
                  <c:v>-0.35239499807000002</c:v>
                </c:pt>
                <c:pt idx="458">
                  <c:v>-0.3573628962</c:v>
                </c:pt>
                <c:pt idx="459">
                  <c:v>-0.36231362820000002</c:v>
                </c:pt>
                <c:pt idx="460">
                  <c:v>-0.36724141240000002</c:v>
                </c:pt>
                <c:pt idx="461">
                  <c:v>-0.37222081422999997</c:v>
                </c:pt>
                <c:pt idx="462">
                  <c:v>-0.37716007232999998</c:v>
                </c:pt>
                <c:pt idx="463">
                  <c:v>-0.38212224840999998</c:v>
                </c:pt>
                <c:pt idx="464">
                  <c:v>-0.38705575465999997</c:v>
                </c:pt>
                <c:pt idx="465">
                  <c:v>-0.39198356867</c:v>
                </c:pt>
                <c:pt idx="466">
                  <c:v>-0.39689415693000002</c:v>
                </c:pt>
                <c:pt idx="467">
                  <c:v>-0.40179905295000001</c:v>
                </c:pt>
                <c:pt idx="468">
                  <c:v>-0.40678414701999999</c:v>
                </c:pt>
                <c:pt idx="469">
                  <c:v>-0.41182082890999999</c:v>
                </c:pt>
                <c:pt idx="470">
                  <c:v>-0.41688615084000002</c:v>
                </c:pt>
                <c:pt idx="471">
                  <c:v>-0.42191135883000003</c:v>
                </c:pt>
                <c:pt idx="472">
                  <c:v>-0.42683914303999998</c:v>
                </c:pt>
                <c:pt idx="473">
                  <c:v>-0.43175548315000001</c:v>
                </c:pt>
                <c:pt idx="474">
                  <c:v>-0.43671196698999998</c:v>
                </c:pt>
                <c:pt idx="475">
                  <c:v>-0.44165691733000001</c:v>
                </c:pt>
                <c:pt idx="476">
                  <c:v>-0.44665348529999999</c:v>
                </c:pt>
                <c:pt idx="477">
                  <c:v>-0.45175892114999999</c:v>
                </c:pt>
                <c:pt idx="478">
                  <c:v>-0.45693883299999999</c:v>
                </c:pt>
                <c:pt idx="479">
                  <c:v>-0.46218180656000002</c:v>
                </c:pt>
                <c:pt idx="480">
                  <c:v>-0.46734455227999999</c:v>
                </c:pt>
                <c:pt idx="481">
                  <c:v>-0.47244995831999997</c:v>
                </c:pt>
                <c:pt idx="482">
                  <c:v>-0.47754395008</c:v>
                </c:pt>
                <c:pt idx="483">
                  <c:v>-0.48259779810999998</c:v>
                </c:pt>
                <c:pt idx="484">
                  <c:v>-0.48765164614000001</c:v>
                </c:pt>
                <c:pt idx="485">
                  <c:v>-0.49267113209000002</c:v>
                </c:pt>
                <c:pt idx="486">
                  <c:v>-0.49783387779999999</c:v>
                </c:pt>
                <c:pt idx="487">
                  <c:v>-0.50315129756999999</c:v>
                </c:pt>
                <c:pt idx="488">
                  <c:v>-0.50865787267999996</c:v>
                </c:pt>
                <c:pt idx="489">
                  <c:v>-0.51406693458999997</c:v>
                </c:pt>
                <c:pt idx="490">
                  <c:v>-0.51944172381999998</c:v>
                </c:pt>
                <c:pt idx="491">
                  <c:v>-0.52476483583</c:v>
                </c:pt>
                <c:pt idx="492">
                  <c:v>-0.53004789352000004</c:v>
                </c:pt>
                <c:pt idx="493">
                  <c:v>-0.53533095120999996</c:v>
                </c:pt>
                <c:pt idx="494">
                  <c:v>-0.54050517082000005</c:v>
                </c:pt>
                <c:pt idx="495">
                  <c:v>-0.54560482501999996</c:v>
                </c:pt>
                <c:pt idx="496">
                  <c:v>-0.55068737268000001</c:v>
                </c:pt>
                <c:pt idx="497">
                  <c:v>-0.55577558278999994</c:v>
                </c:pt>
                <c:pt idx="498">
                  <c:v>-0.56070917845000001</c:v>
                </c:pt>
                <c:pt idx="499">
                  <c:v>-0.56564837694000003</c:v>
                </c:pt>
                <c:pt idx="500">
                  <c:v>-0.57062774897000001</c:v>
                </c:pt>
                <c:pt idx="501">
                  <c:v>-0.57552117109000001</c:v>
                </c:pt>
                <c:pt idx="502">
                  <c:v>-0.58039170504000004</c:v>
                </c:pt>
                <c:pt idx="503">
                  <c:v>-0.58531951904000001</c:v>
                </c:pt>
                <c:pt idx="504">
                  <c:v>-0.59030455351</c:v>
                </c:pt>
                <c:pt idx="505">
                  <c:v>-0.59540426730999996</c:v>
                </c:pt>
                <c:pt idx="506">
                  <c:v>-0.60050398111000003</c:v>
                </c:pt>
                <c:pt idx="507">
                  <c:v>-0.60571831465000003</c:v>
                </c:pt>
                <c:pt idx="508">
                  <c:v>-0.61093258857999999</c:v>
                </c:pt>
                <c:pt idx="509">
                  <c:v>-0.61637610197000003</c:v>
                </c:pt>
                <c:pt idx="510">
                  <c:v>-0.62193417548999996</c:v>
                </c:pt>
                <c:pt idx="511">
                  <c:v>-0.62754958867999999</c:v>
                </c:pt>
                <c:pt idx="512">
                  <c:v>-0.63333684205999996</c:v>
                </c:pt>
                <c:pt idx="513">
                  <c:v>-0.63935339450999995</c:v>
                </c:pt>
                <c:pt idx="514">
                  <c:v>-0.64559906721000004</c:v>
                </c:pt>
                <c:pt idx="515">
                  <c:v>-0.65207397938</c:v>
                </c:pt>
                <c:pt idx="516">
                  <c:v>-0.65889269114000004</c:v>
                </c:pt>
                <c:pt idx="517">
                  <c:v>-0.66576868296000002</c:v>
                </c:pt>
                <c:pt idx="518">
                  <c:v>-0.67264467478000001</c:v>
                </c:pt>
                <c:pt idx="519">
                  <c:v>-0.67969262600000002</c:v>
                </c:pt>
                <c:pt idx="520">
                  <c:v>-0.68685507773999999</c:v>
                </c:pt>
                <c:pt idx="521">
                  <c:v>-0.69418948888999998</c:v>
                </c:pt>
                <c:pt idx="522">
                  <c:v>-0.70158118010000003</c:v>
                </c:pt>
                <c:pt idx="523">
                  <c:v>-0.70897293091000002</c:v>
                </c:pt>
                <c:pt idx="524">
                  <c:v>-0.71636456251000002</c:v>
                </c:pt>
                <c:pt idx="525">
                  <c:v>-0.72387087345000001</c:v>
                </c:pt>
                <c:pt idx="526">
                  <c:v>-0.73131990433000005</c:v>
                </c:pt>
                <c:pt idx="527">
                  <c:v>-0.73865431547000004</c:v>
                </c:pt>
                <c:pt idx="528">
                  <c:v>-0.74587404727999995</c:v>
                </c:pt>
                <c:pt idx="529">
                  <c:v>-0.75303655862999996</c:v>
                </c:pt>
                <c:pt idx="530">
                  <c:v>-0.75996989012000005</c:v>
                </c:pt>
                <c:pt idx="531">
                  <c:v>-0.76667398214000004</c:v>
                </c:pt>
                <c:pt idx="532">
                  <c:v>-0.77320617437000005</c:v>
                </c:pt>
                <c:pt idx="533">
                  <c:v>-0.77945190667999997</c:v>
                </c:pt>
                <c:pt idx="534">
                  <c:v>-0.78552567958999997</c:v>
                </c:pt>
                <c:pt idx="535">
                  <c:v>-0.79131299256999998</c:v>
                </c:pt>
                <c:pt idx="536">
                  <c:v>-0.79704302548999995</c:v>
                </c:pt>
                <c:pt idx="537">
                  <c:v>-0.80265837908000004</c:v>
                </c:pt>
                <c:pt idx="538">
                  <c:v>-0.80810189246999997</c:v>
                </c:pt>
                <c:pt idx="539">
                  <c:v>-0.81348812579999996</c:v>
                </c:pt>
                <c:pt idx="540">
                  <c:v>-0.81870239973000003</c:v>
                </c:pt>
                <c:pt idx="541">
                  <c:v>-0.82380205392999994</c:v>
                </c:pt>
                <c:pt idx="542">
                  <c:v>-0.82878720760000002</c:v>
                </c:pt>
                <c:pt idx="543">
                  <c:v>-0.83377230167000005</c:v>
                </c:pt>
                <c:pt idx="544">
                  <c:v>-0.83858549594999998</c:v>
                </c:pt>
                <c:pt idx="545">
                  <c:v>-0.84339869022000002</c:v>
                </c:pt>
                <c:pt idx="546">
                  <c:v>-0.84809732436999996</c:v>
                </c:pt>
                <c:pt idx="547">
                  <c:v>-0.85262399911999998</c:v>
                </c:pt>
                <c:pt idx="548">
                  <c:v>-0.85703605412999995</c:v>
                </c:pt>
                <c:pt idx="549">
                  <c:v>-0.86133360862999997</c:v>
                </c:pt>
                <c:pt idx="550">
                  <c:v>-0.86568838358</c:v>
                </c:pt>
                <c:pt idx="551">
                  <c:v>-0.87004321813999996</c:v>
                </c:pt>
                <c:pt idx="552">
                  <c:v>-0.87445527315000005</c:v>
                </c:pt>
                <c:pt idx="553">
                  <c:v>-0.87886738776999995</c:v>
                </c:pt>
                <c:pt idx="554">
                  <c:v>-0.88316488266000004</c:v>
                </c:pt>
                <c:pt idx="555">
                  <c:v>-0.88746237755000001</c:v>
                </c:pt>
                <c:pt idx="556">
                  <c:v>-0.89175987243999999</c:v>
                </c:pt>
                <c:pt idx="557">
                  <c:v>-0.89611464739000002</c:v>
                </c:pt>
                <c:pt idx="558">
                  <c:v>-0.90041226148999998</c:v>
                </c:pt>
                <c:pt idx="559">
                  <c:v>-0.90470969677000002</c:v>
                </c:pt>
                <c:pt idx="560">
                  <c:v>-0.90923643111999997</c:v>
                </c:pt>
                <c:pt idx="561">
                  <c:v>-0.91387766599999998</c:v>
                </c:pt>
                <c:pt idx="562">
                  <c:v>-0.91863352060000003</c:v>
                </c:pt>
                <c:pt idx="563">
                  <c:v>-0.92361867428</c:v>
                </c:pt>
                <c:pt idx="564">
                  <c:v>-0.92877572774999995</c:v>
                </c:pt>
                <c:pt idx="565">
                  <c:v>-0.93410462140999995</c:v>
                </c:pt>
                <c:pt idx="566">
                  <c:v>-0.93960535526</c:v>
                </c:pt>
                <c:pt idx="567">
                  <c:v>-0.94510620832000003</c:v>
                </c:pt>
                <c:pt idx="568">
                  <c:v>-0.95072156191000001</c:v>
                </c:pt>
                <c:pt idx="569">
                  <c:v>-0.95639425515999998</c:v>
                </c:pt>
                <c:pt idx="570">
                  <c:v>-0.96212422848000001</c:v>
                </c:pt>
                <c:pt idx="571">
                  <c:v>-0.96773970126999997</c:v>
                </c:pt>
                <c:pt idx="572">
                  <c:v>-0.97324043512000002</c:v>
                </c:pt>
                <c:pt idx="573">
                  <c:v>-0.97856932878000003</c:v>
                </c:pt>
                <c:pt idx="574">
                  <c:v>-0.98366910219000003</c:v>
                </c:pt>
                <c:pt idx="575">
                  <c:v>-0.98848229646999997</c:v>
                </c:pt>
                <c:pt idx="576">
                  <c:v>-0.99318093061000001</c:v>
                </c:pt>
                <c:pt idx="577">
                  <c:v>-0.99776488542999997</c:v>
                </c:pt>
                <c:pt idx="578">
                  <c:v>-1.0025206804</c:v>
                </c:pt>
                <c:pt idx="579">
                  <c:v>-1.0073339938999999</c:v>
                </c:pt>
                <c:pt idx="580">
                  <c:v>-1.0123190879999999</c:v>
                </c:pt>
                <c:pt idx="581">
                  <c:v>-1.0173041821</c:v>
                </c:pt>
                <c:pt idx="582">
                  <c:v>-1.0223466158000001</c:v>
                </c:pt>
                <c:pt idx="583">
                  <c:v>-1.0273889302999999</c:v>
                </c:pt>
                <c:pt idx="584">
                  <c:v>-1.0324313641</c:v>
                </c:pt>
                <c:pt idx="585">
                  <c:v>-1.0373018979999999</c:v>
                </c:pt>
                <c:pt idx="586">
                  <c:v>-1.0421150923</c:v>
                </c:pt>
                <c:pt idx="587">
                  <c:v>-1.0470428466999999</c:v>
                </c:pt>
                <c:pt idx="588">
                  <c:v>-1.0521426200999999</c:v>
                </c:pt>
                <c:pt idx="589">
                  <c:v>-1.0571849346</c:v>
                </c:pt>
                <c:pt idx="590">
                  <c:v>-1.0619981289</c:v>
                </c:pt>
                <c:pt idx="591">
                  <c:v>-1.0668114423999999</c:v>
                </c:pt>
                <c:pt idx="592">
                  <c:v>-1.0714526176000001</c:v>
                </c:pt>
                <c:pt idx="593">
                  <c:v>-1.0761513709999999</c:v>
                </c:pt>
                <c:pt idx="594">
                  <c:v>-1.0807925463000001</c:v>
                </c:pt>
                <c:pt idx="595">
                  <c:v>-1.0853766202999999</c:v>
                </c:pt>
                <c:pt idx="596">
                  <c:v>-1.0900751352</c:v>
                </c:pt>
                <c:pt idx="597">
                  <c:v>-1.0950030088</c:v>
                </c:pt>
                <c:pt idx="598">
                  <c:v>-1.0999881029</c:v>
                </c:pt>
                <c:pt idx="599">
                  <c:v>-1.1049731970000001</c:v>
                </c:pt>
                <c:pt idx="600">
                  <c:v>-1.1096718311</c:v>
                </c:pt>
                <c:pt idx="601">
                  <c:v>-1.1141412258000001</c:v>
                </c:pt>
                <c:pt idx="602">
                  <c:v>-1.1183241606000001</c:v>
                </c:pt>
                <c:pt idx="603">
                  <c:v>-1.1222205162000001</c:v>
                </c:pt>
                <c:pt idx="604">
                  <c:v>-1.1258304119</c:v>
                </c:pt>
                <c:pt idx="605">
                  <c:v>-1.1292110682000001</c:v>
                </c:pt>
                <c:pt idx="606">
                  <c:v>-1.1324199438</c:v>
                </c:pt>
                <c:pt idx="607">
                  <c:v>-1.1355713606</c:v>
                </c:pt>
                <c:pt idx="608">
                  <c:v>-1.1384936570999999</c:v>
                </c:pt>
                <c:pt idx="609">
                  <c:v>-1.1411294937000001</c:v>
                </c:pt>
                <c:pt idx="610">
                  <c:v>-1.1434787512</c:v>
                </c:pt>
                <c:pt idx="611">
                  <c:v>-1.1454842090999999</c:v>
                </c:pt>
                <c:pt idx="612">
                  <c:v>-1.1473752260000001</c:v>
                </c:pt>
                <c:pt idx="613">
                  <c:v>-1.1492661237999999</c:v>
                </c:pt>
                <c:pt idx="614">
                  <c:v>-1.1510423422</c:v>
                </c:pt>
                <c:pt idx="615">
                  <c:v>-1.15264678</c:v>
                </c:pt>
                <c:pt idx="616">
                  <c:v>-1.1541365385</c:v>
                </c:pt>
                <c:pt idx="617">
                  <c:v>-1.1553971767</c:v>
                </c:pt>
                <c:pt idx="618">
                  <c:v>-1.1563140154</c:v>
                </c:pt>
                <c:pt idx="619">
                  <c:v>-1.1570014954000001</c:v>
                </c:pt>
                <c:pt idx="620">
                  <c:v>-1.1575745343999999</c:v>
                </c:pt>
                <c:pt idx="621">
                  <c:v>-1.1580902338000001</c:v>
                </c:pt>
                <c:pt idx="622">
                  <c:v>-1.1584340334000001</c:v>
                </c:pt>
                <c:pt idx="623">
                  <c:v>-1.1586632728999999</c:v>
                </c:pt>
                <c:pt idx="624">
                  <c:v>-1.1587206125</c:v>
                </c:pt>
                <c:pt idx="625">
                  <c:v>-1.1586060523999999</c:v>
                </c:pt>
                <c:pt idx="626">
                  <c:v>-1.1583194733</c:v>
                </c:pt>
                <c:pt idx="627">
                  <c:v>-1.1576892137999999</c:v>
                </c:pt>
                <c:pt idx="628">
                  <c:v>-1.156657815</c:v>
                </c:pt>
                <c:pt idx="629">
                  <c:v>-1.1552824974</c:v>
                </c:pt>
                <c:pt idx="630">
                  <c:v>-1.1533343791999999</c:v>
                </c:pt>
                <c:pt idx="631">
                  <c:v>-1.151214242</c:v>
                </c:pt>
                <c:pt idx="632">
                  <c:v>-1.1488649845000001</c:v>
                </c:pt>
                <c:pt idx="633">
                  <c:v>-1.1465157269999999</c:v>
                </c:pt>
                <c:pt idx="634">
                  <c:v>-1.1443382501999999</c:v>
                </c:pt>
                <c:pt idx="635">
                  <c:v>-1.1422755717999999</c:v>
                </c:pt>
                <c:pt idx="636">
                  <c:v>-1.1402126551</c:v>
                </c:pt>
                <c:pt idx="637">
                  <c:v>-1.1380926371</c:v>
                </c:pt>
                <c:pt idx="638">
                  <c:v>-1.1358578205000001</c:v>
                </c:pt>
                <c:pt idx="639">
                  <c:v>-1.1334513425999999</c:v>
                </c:pt>
                <c:pt idx="640">
                  <c:v>-1.1307009458999999</c:v>
                </c:pt>
                <c:pt idx="641">
                  <c:v>-1.1278932095</c:v>
                </c:pt>
                <c:pt idx="642">
                  <c:v>-1.1254292726999999</c:v>
                </c:pt>
                <c:pt idx="643">
                  <c:v>-1.1231373549000001</c:v>
                </c:pt>
                <c:pt idx="644">
                  <c:v>-1.1212463378999999</c:v>
                </c:pt>
                <c:pt idx="645">
                  <c:v>-1.1196992397000001</c:v>
                </c:pt>
                <c:pt idx="646">
                  <c:v>-1.1182668209</c:v>
                </c:pt>
                <c:pt idx="647">
                  <c:v>-1.1167197227000001</c:v>
                </c:pt>
                <c:pt idx="648">
                  <c:v>-1.1150579453</c:v>
                </c:pt>
                <c:pt idx="649">
                  <c:v>-1.1132817267999999</c:v>
                </c:pt>
                <c:pt idx="650">
                  <c:v>-1.1109896898</c:v>
                </c:pt>
                <c:pt idx="651">
                  <c:v>-1.1086403131</c:v>
                </c:pt>
                <c:pt idx="652">
                  <c:v>-1.1062911749</c:v>
                </c:pt>
                <c:pt idx="653">
                  <c:v>-1.1038844585000001</c:v>
                </c:pt>
                <c:pt idx="654">
                  <c:v>-1.1013633012999999</c:v>
                </c:pt>
                <c:pt idx="655">
                  <c:v>-1.0988993645</c:v>
                </c:pt>
                <c:pt idx="656">
                  <c:v>-1.0964355469</c:v>
                </c:pt>
                <c:pt idx="657">
                  <c:v>-1.0940288305000001</c:v>
                </c:pt>
                <c:pt idx="658">
                  <c:v>-1.0917941332000001</c:v>
                </c:pt>
                <c:pt idx="659">
                  <c:v>-1.0899033546000001</c:v>
                </c:pt>
                <c:pt idx="660">
                  <c:v>-1.0881270169999999</c:v>
                </c:pt>
                <c:pt idx="661">
                  <c:v>-1.0864078999</c:v>
                </c:pt>
                <c:pt idx="662">
                  <c:v>-1.0846316814000001</c:v>
                </c:pt>
                <c:pt idx="663">
                  <c:v>-1.0829126835</c:v>
                </c:pt>
                <c:pt idx="664">
                  <c:v>-1.0812510252</c:v>
                </c:pt>
                <c:pt idx="665">
                  <c:v>-1.0795320272</c:v>
                </c:pt>
                <c:pt idx="666">
                  <c:v>-1.077870369</c:v>
                </c:pt>
                <c:pt idx="667">
                  <c:v>-1.0763231516</c:v>
                </c:pt>
                <c:pt idx="668">
                  <c:v>-1.0747188329999999</c:v>
                </c:pt>
                <c:pt idx="669">
                  <c:v>-1.0732289553000001</c:v>
                </c:pt>
                <c:pt idx="670">
                  <c:v>-1.0718537569</c:v>
                </c:pt>
                <c:pt idx="671">
                  <c:v>-1.0704785585000001</c:v>
                </c:pt>
                <c:pt idx="672">
                  <c:v>-1.0692752599999999</c:v>
                </c:pt>
                <c:pt idx="673">
                  <c:v>-1.068415761</c:v>
                </c:pt>
                <c:pt idx="674">
                  <c:v>-1.0675562620000001</c:v>
                </c:pt>
                <c:pt idx="675">
                  <c:v>-1.0667541027</c:v>
                </c:pt>
                <c:pt idx="676">
                  <c:v>-1.0657227038999999</c:v>
                </c:pt>
                <c:pt idx="677">
                  <c:v>-1.064404726</c:v>
                </c:pt>
                <c:pt idx="678">
                  <c:v>-1.0626285075999999</c:v>
                </c:pt>
                <c:pt idx="679">
                  <c:v>-1.0605657100999999</c:v>
                </c:pt>
                <c:pt idx="680">
                  <c:v>-1.0583883524</c:v>
                </c:pt>
                <c:pt idx="681">
                  <c:v>-1.0560963154</c:v>
                </c:pt>
                <c:pt idx="682">
                  <c:v>-1.0538042783999999</c:v>
                </c:pt>
                <c:pt idx="683">
                  <c:v>-1.0515122414</c:v>
                </c:pt>
                <c:pt idx="684">
                  <c:v>-1.0489910841000001</c:v>
                </c:pt>
                <c:pt idx="685">
                  <c:v>-1.0458968877999999</c:v>
                </c:pt>
                <c:pt idx="686">
                  <c:v>-1.0423443317000001</c:v>
                </c:pt>
                <c:pt idx="687">
                  <c:v>-1.0385051966000001</c:v>
                </c:pt>
                <c:pt idx="688">
                  <c:v>-1.0342650414000001</c:v>
                </c:pt>
                <c:pt idx="689">
                  <c:v>-1.0298528671</c:v>
                </c:pt>
                <c:pt idx="690">
                  <c:v>-1.0255553721999999</c:v>
                </c:pt>
                <c:pt idx="691">
                  <c:v>-1.0215444565</c:v>
                </c:pt>
                <c:pt idx="692">
                  <c:v>-1.0177625418</c:v>
                </c:pt>
                <c:pt idx="693">
                  <c:v>-1.0144392252000001</c:v>
                </c:pt>
                <c:pt idx="694">
                  <c:v>-1.0114022492999999</c:v>
                </c:pt>
                <c:pt idx="695">
                  <c:v>-1.0094541311</c:v>
                </c:pt>
                <c:pt idx="696">
                  <c:v>-1.0081361531999999</c:v>
                </c:pt>
                <c:pt idx="697">
                  <c:v>-1.0075632334</c:v>
                </c:pt>
                <c:pt idx="698">
                  <c:v>-1.0081934929</c:v>
                </c:pt>
                <c:pt idx="699">
                  <c:v>-1.0100271702000001</c:v>
                </c:pt>
                <c:pt idx="700">
                  <c:v>-1.0128347874000001</c:v>
                </c:pt>
                <c:pt idx="701">
                  <c:v>-1.0163300037</c:v>
                </c:pt>
                <c:pt idx="702">
                  <c:v>-1.019882679</c:v>
                </c:pt>
                <c:pt idx="703">
                  <c:v>-1.0234925747000001</c:v>
                </c:pt>
                <c:pt idx="704">
                  <c:v>-1.0269877911</c:v>
                </c:pt>
                <c:pt idx="705">
                  <c:v>-1.0304259062000001</c:v>
                </c:pt>
                <c:pt idx="706">
                  <c:v>-1.0341503620000001</c:v>
                </c:pt>
                <c:pt idx="707">
                  <c:v>-1.0381613970000001</c:v>
                </c:pt>
                <c:pt idx="708">
                  <c:v>-1.0422296524000001</c:v>
                </c:pt>
                <c:pt idx="709">
                  <c:v>-1.046298027</c:v>
                </c:pt>
                <c:pt idx="710">
                  <c:v>-1.0504808426000001</c:v>
                </c:pt>
                <c:pt idx="711">
                  <c:v>-1.0550649165999999</c:v>
                </c:pt>
                <c:pt idx="712">
                  <c:v>-1.0599353312999999</c:v>
                </c:pt>
                <c:pt idx="713">
                  <c:v>-1.0652070044999999</c:v>
                </c:pt>
                <c:pt idx="714">
                  <c:v>-1.0709942579</c:v>
                </c:pt>
                <c:pt idx="715">
                  <c:v>-1.0771826506</c:v>
                </c:pt>
                <c:pt idx="716">
                  <c:v>-1.0835429430000001</c:v>
                </c:pt>
                <c:pt idx="717">
                  <c:v>-1.0902471542000001</c:v>
                </c:pt>
                <c:pt idx="718">
                  <c:v>-1.0970656872</c:v>
                </c:pt>
                <c:pt idx="719">
                  <c:v>-1.1042282581</c:v>
                </c:pt>
                <c:pt idx="720">
                  <c:v>-1.1115053892</c:v>
                </c:pt>
                <c:pt idx="721">
                  <c:v>-1.1186679602</c:v>
                </c:pt>
                <c:pt idx="722">
                  <c:v>-1.1256585121</c:v>
                </c:pt>
                <c:pt idx="723">
                  <c:v>-1.1325345039000001</c:v>
                </c:pt>
                <c:pt idx="724">
                  <c:v>-1.1395823956</c:v>
                </c:pt>
                <c:pt idx="725">
                  <c:v>-1.1466302872</c:v>
                </c:pt>
                <c:pt idx="726">
                  <c:v>-1.1537355185</c:v>
                </c:pt>
                <c:pt idx="727">
                  <c:v>-1.1607260704</c:v>
                </c:pt>
                <c:pt idx="728">
                  <c:v>-1.1673156023</c:v>
                </c:pt>
                <c:pt idx="729">
                  <c:v>-1.1735039948999999</c:v>
                </c:pt>
                <c:pt idx="730">
                  <c:v>-1.1791766882000001</c:v>
                </c:pt>
                <c:pt idx="731">
                  <c:v>-1.1846774817000001</c:v>
                </c:pt>
                <c:pt idx="732">
                  <c:v>-1.190063715</c:v>
                </c:pt>
                <c:pt idx="733">
                  <c:v>-1.1953926086</c:v>
                </c:pt>
                <c:pt idx="734">
                  <c:v>-1.2009506226</c:v>
                </c:pt>
                <c:pt idx="735">
                  <c:v>-1.2067952155999999</c:v>
                </c:pt>
                <c:pt idx="736">
                  <c:v>-1.2131556272999999</c:v>
                </c:pt>
                <c:pt idx="737">
                  <c:v>-1.2201461791999999</c:v>
                </c:pt>
                <c:pt idx="738">
                  <c:v>-1.2274806498999999</c:v>
                </c:pt>
                <c:pt idx="739">
                  <c:v>-1.2353307009000001</c:v>
                </c:pt>
                <c:pt idx="740">
                  <c:v>-1.2438111304999999</c:v>
                </c:pt>
                <c:pt idx="741">
                  <c:v>-1.2527499199000001</c:v>
                </c:pt>
                <c:pt idx="742">
                  <c:v>-1.2617459297</c:v>
                </c:pt>
                <c:pt idx="743">
                  <c:v>-1.2707993983999999</c:v>
                </c:pt>
                <c:pt idx="744">
                  <c:v>-1.2797955274999999</c:v>
                </c:pt>
                <c:pt idx="745">
                  <c:v>-1.2891926764999999</c:v>
                </c:pt>
                <c:pt idx="746">
                  <c:v>-1.2986471653</c:v>
                </c:pt>
                <c:pt idx="747">
                  <c:v>-1.3083308935</c:v>
                </c:pt>
                <c:pt idx="748">
                  <c:v>-1.3177280426</c:v>
                </c:pt>
                <c:pt idx="749">
                  <c:v>-1.3271253109000001</c:v>
                </c:pt>
                <c:pt idx="750">
                  <c:v>-1.3364651203</c:v>
                </c:pt>
                <c:pt idx="751">
                  <c:v>-1.3455759287</c:v>
                </c:pt>
                <c:pt idx="752">
                  <c:v>-1.3550302982</c:v>
                </c:pt>
                <c:pt idx="753">
                  <c:v>-1.3648287057999999</c:v>
                </c:pt>
                <c:pt idx="754">
                  <c:v>-1.3750853539000001</c:v>
                </c:pt>
                <c:pt idx="755">
                  <c:v>-1.385628581</c:v>
                </c:pt>
                <c:pt idx="756">
                  <c:v>-1.3962291479</c:v>
                </c:pt>
                <c:pt idx="757">
                  <c:v>-1.4066576958000001</c:v>
                </c:pt>
                <c:pt idx="758">
                  <c:v>-1.4169143438</c:v>
                </c:pt>
                <c:pt idx="759">
                  <c:v>-1.4271137714</c:v>
                </c:pt>
                <c:pt idx="760">
                  <c:v>-1.4371985196999999</c:v>
                </c:pt>
                <c:pt idx="761">
                  <c:v>-1.4468822479000001</c:v>
                </c:pt>
                <c:pt idx="762">
                  <c:v>-1.4563367367</c:v>
                </c:pt>
                <c:pt idx="763">
                  <c:v>-1.4651036262999999</c:v>
                </c:pt>
                <c:pt idx="764">
                  <c:v>-1.4733549356</c:v>
                </c:pt>
                <c:pt idx="765">
                  <c:v>-1.4812049866000001</c:v>
                </c:pt>
                <c:pt idx="766">
                  <c:v>-1.4884247779999999</c:v>
                </c:pt>
                <c:pt idx="767">
                  <c:v>-1.4955873489</c:v>
                </c:pt>
                <c:pt idx="768">
                  <c:v>-1.5029789209</c:v>
                </c:pt>
                <c:pt idx="769">
                  <c:v>-1.5105426311000001</c:v>
                </c:pt>
                <c:pt idx="770">
                  <c:v>-1.5181634425999999</c:v>
                </c:pt>
                <c:pt idx="771">
                  <c:v>-1.5255551338</c:v>
                </c:pt>
                <c:pt idx="772">
                  <c:v>-1.5328896046</c:v>
                </c:pt>
                <c:pt idx="773">
                  <c:v>-1.5401093960000001</c:v>
                </c:pt>
                <c:pt idx="774">
                  <c:v>-1.5468707085</c:v>
                </c:pt>
                <c:pt idx="775">
                  <c:v>-1.5534602404</c:v>
                </c:pt>
                <c:pt idx="776">
                  <c:v>-1.5594195126999999</c:v>
                </c:pt>
                <c:pt idx="777">
                  <c:v>-1.5650922060000001</c:v>
                </c:pt>
                <c:pt idx="778">
                  <c:v>-1.5706503391</c:v>
                </c:pt>
                <c:pt idx="779">
                  <c:v>-1.576380372</c:v>
                </c:pt>
                <c:pt idx="780">
                  <c:v>-1.5822821856</c:v>
                </c:pt>
                <c:pt idx="781">
                  <c:v>-1.5880694389000001</c:v>
                </c:pt>
                <c:pt idx="782">
                  <c:v>-1.5936849117</c:v>
                </c:pt>
                <c:pt idx="783">
                  <c:v>-1.5988419056000001</c:v>
                </c:pt>
                <c:pt idx="784">
                  <c:v>-1.6038843393</c:v>
                </c:pt>
                <c:pt idx="785">
                  <c:v>-1.6084682940999999</c:v>
                </c:pt>
                <c:pt idx="786">
                  <c:v>-1.6129949093</c:v>
                </c:pt>
                <c:pt idx="787">
                  <c:v>-1.6172351837000001</c:v>
                </c:pt>
                <c:pt idx="788">
                  <c:v>-1.6212462187000001</c:v>
                </c:pt>
                <c:pt idx="789">
                  <c:v>-1.6246842146</c:v>
                </c:pt>
                <c:pt idx="790">
                  <c:v>-1.6280648708000001</c:v>
                </c:pt>
                <c:pt idx="791">
                  <c:v>-1.6315028667</c:v>
                </c:pt>
                <c:pt idx="792">
                  <c:v>-1.6353993415999999</c:v>
                </c:pt>
                <c:pt idx="793">
                  <c:v>-1.6395248174999999</c:v>
                </c:pt>
                <c:pt idx="794">
                  <c:v>-1.6437650919</c:v>
                </c:pt>
                <c:pt idx="795">
                  <c:v>-1.6480625868000001</c:v>
                </c:pt>
                <c:pt idx="796">
                  <c:v>-1.6524746418</c:v>
                </c:pt>
                <c:pt idx="797">
                  <c:v>-1.6568294764</c:v>
                </c:pt>
                <c:pt idx="798">
                  <c:v>-1.6608403920999999</c:v>
                </c:pt>
                <c:pt idx="799">
                  <c:v>-1.6646223067999999</c:v>
                </c:pt>
                <c:pt idx="800">
                  <c:v>-1.6686333417999999</c:v>
                </c:pt>
                <c:pt idx="801">
                  <c:v>-1.6729307175000001</c:v>
                </c:pt>
                <c:pt idx="802">
                  <c:v>-1.6776865721000001</c:v>
                </c:pt>
                <c:pt idx="803">
                  <c:v>-1.6823279858</c:v>
                </c:pt>
                <c:pt idx="804">
                  <c:v>-1.68714118</c:v>
                </c:pt>
                <c:pt idx="805">
                  <c:v>-1.6922981739</c:v>
                </c:pt>
                <c:pt idx="806">
                  <c:v>-1.6972832680000001</c:v>
                </c:pt>
                <c:pt idx="807">
                  <c:v>-1.7021538019</c:v>
                </c:pt>
                <c:pt idx="808">
                  <c:v>-1.7069668769999999</c:v>
                </c:pt>
                <c:pt idx="809">
                  <c:v>-1.7114363909000001</c:v>
                </c:pt>
                <c:pt idx="810">
                  <c:v>-1.7153328657</c:v>
                </c:pt>
                <c:pt idx="811">
                  <c:v>-1.718713522</c:v>
                </c:pt>
                <c:pt idx="812">
                  <c:v>-1.7216930389</c:v>
                </c:pt>
                <c:pt idx="813">
                  <c:v>-1.7243860959999999</c:v>
                </c:pt>
                <c:pt idx="814">
                  <c:v>-1.7269645928999999</c:v>
                </c:pt>
                <c:pt idx="815">
                  <c:v>-1.7296004295</c:v>
                </c:pt>
                <c:pt idx="816">
                  <c:v>-1.7321790456999999</c:v>
                </c:pt>
                <c:pt idx="817">
                  <c:v>-1.735101223</c:v>
                </c:pt>
                <c:pt idx="818">
                  <c:v>-1.7379089593999999</c:v>
                </c:pt>
                <c:pt idx="819">
                  <c:v>-1.7410604954</c:v>
                </c:pt>
                <c:pt idx="820">
                  <c:v>-1.7444984912999999</c:v>
                </c:pt>
                <c:pt idx="821">
                  <c:v>-1.7483375072</c:v>
                </c:pt>
                <c:pt idx="822">
                  <c:v>-1.7526923418</c:v>
                </c:pt>
                <c:pt idx="823">
                  <c:v>-1.7572764158</c:v>
                </c:pt>
                <c:pt idx="824">
                  <c:v>-1.7620322704</c:v>
                </c:pt>
                <c:pt idx="825">
                  <c:v>-1.7666735649</c:v>
                </c:pt>
                <c:pt idx="826">
                  <c:v>-1.7713149786</c:v>
                </c:pt>
                <c:pt idx="827">
                  <c:v>-1.7761853933</c:v>
                </c:pt>
                <c:pt idx="828">
                  <c:v>-1.7811704874000001</c:v>
                </c:pt>
                <c:pt idx="829">
                  <c:v>-1.7865566015000001</c:v>
                </c:pt>
                <c:pt idx="830">
                  <c:v>-1.7920000552999999</c:v>
                </c:pt>
                <c:pt idx="831">
                  <c:v>-1.7973290682</c:v>
                </c:pt>
                <c:pt idx="832">
                  <c:v>-1.8024860620000001</c:v>
                </c:pt>
                <c:pt idx="833">
                  <c:v>-1.8076430559000001</c:v>
                </c:pt>
                <c:pt idx="834">
                  <c:v>-1.8129720687999999</c:v>
                </c:pt>
                <c:pt idx="835">
                  <c:v>-1.8182436228000001</c:v>
                </c:pt>
                <c:pt idx="836">
                  <c:v>-1.8229994774</c:v>
                </c:pt>
                <c:pt idx="837">
                  <c:v>-1.8272970915</c:v>
                </c:pt>
                <c:pt idx="838">
                  <c:v>-1.8313653469</c:v>
                </c:pt>
                <c:pt idx="839">
                  <c:v>-1.8355480433</c:v>
                </c:pt>
                <c:pt idx="840">
                  <c:v>-1.8398456572999999</c:v>
                </c:pt>
                <c:pt idx="841">
                  <c:v>-1.8439711331999999</c:v>
                </c:pt>
                <c:pt idx="842">
                  <c:v>-1.8481541872</c:v>
                </c:pt>
                <c:pt idx="843">
                  <c:v>-1.8523943424</c:v>
                </c:pt>
                <c:pt idx="844">
                  <c:v>-1.8568637371000001</c:v>
                </c:pt>
                <c:pt idx="845">
                  <c:v>-1.8616198301</c:v>
                </c:pt>
                <c:pt idx="846">
                  <c:v>-1.8663756846999999</c:v>
                </c:pt>
                <c:pt idx="847">
                  <c:v>-1.8712460995</c:v>
                </c:pt>
                <c:pt idx="848">
                  <c:v>-1.875887394</c:v>
                </c:pt>
                <c:pt idx="849">
                  <c:v>-1.8804140090999999</c:v>
                </c:pt>
                <c:pt idx="850">
                  <c:v>-1.8849980830999999</c:v>
                </c:pt>
                <c:pt idx="851">
                  <c:v>-1.8895820378999999</c:v>
                </c:pt>
                <c:pt idx="852">
                  <c:v>-1.8938221931000001</c:v>
                </c:pt>
                <c:pt idx="853">
                  <c:v>-1.8972601891</c:v>
                </c:pt>
                <c:pt idx="854">
                  <c:v>-1.900583744</c:v>
                </c:pt>
                <c:pt idx="855">
                  <c:v>-1.9039070605999999</c:v>
                </c:pt>
                <c:pt idx="856">
                  <c:v>-1.9072304964</c:v>
                </c:pt>
                <c:pt idx="857">
                  <c:v>-1.910725832</c:v>
                </c:pt>
                <c:pt idx="858">
                  <c:v>-1.9145648478999999</c:v>
                </c:pt>
                <c:pt idx="859">
                  <c:v>-1.9184039830999999</c:v>
                </c:pt>
                <c:pt idx="860">
                  <c:v>-1.9222429991000001</c:v>
                </c:pt>
                <c:pt idx="861">
                  <c:v>-1.9259102345000001</c:v>
                </c:pt>
                <c:pt idx="862">
                  <c:v>-1.9295202494000001</c:v>
                </c:pt>
                <c:pt idx="863">
                  <c:v>-1.9331300258999999</c:v>
                </c:pt>
                <c:pt idx="864">
                  <c:v>-1.9365680218000001</c:v>
                </c:pt>
                <c:pt idx="865">
                  <c:v>-1.9402924775999999</c:v>
                </c:pt>
                <c:pt idx="866">
                  <c:v>-1.9441889524</c:v>
                </c:pt>
                <c:pt idx="867">
                  <c:v>-1.9484291077</c:v>
                </c:pt>
                <c:pt idx="868">
                  <c:v>-1.9530705213999999</c:v>
                </c:pt>
                <c:pt idx="869">
                  <c:v>-1.9577690363</c:v>
                </c:pt>
                <c:pt idx="870">
                  <c:v>-1.9625823497999999</c:v>
                </c:pt>
                <c:pt idx="871">
                  <c:v>-1.9672809839000001</c:v>
                </c:pt>
                <c:pt idx="872">
                  <c:v>-1.972094059</c:v>
                </c:pt>
                <c:pt idx="873">
                  <c:v>-1.9767926930999999</c:v>
                </c:pt>
                <c:pt idx="874">
                  <c:v>-1.9810328483999999</c:v>
                </c:pt>
                <c:pt idx="875">
                  <c:v>-1.985101223</c:v>
                </c:pt>
                <c:pt idx="876">
                  <c:v>-1.9889976977999999</c:v>
                </c:pt>
                <c:pt idx="877">
                  <c:v>-1.9924356937000001</c:v>
                </c:pt>
                <c:pt idx="878">
                  <c:v>-1.9955871105</c:v>
                </c:pt>
                <c:pt idx="879">
                  <c:v>-1.998509407</c:v>
                </c:pt>
                <c:pt idx="880">
                  <c:v>-2.0011451243999998</c:v>
                </c:pt>
                <c:pt idx="881">
                  <c:v>-2.0038383007</c:v>
                </c:pt>
                <c:pt idx="882">
                  <c:v>-2.0061874390000001</c:v>
                </c:pt>
                <c:pt idx="883">
                  <c:v>-2.0084795951999999</c:v>
                </c:pt>
                <c:pt idx="884">
                  <c:v>-2.0107715129999999</c:v>
                </c:pt>
                <c:pt idx="885">
                  <c:v>-2.0132927894999999</c:v>
                </c:pt>
                <c:pt idx="886">
                  <c:v>-2.0162150859999999</c:v>
                </c:pt>
                <c:pt idx="887">
                  <c:v>-2.0197675228</c:v>
                </c:pt>
                <c:pt idx="888">
                  <c:v>-2.0238933562999999</c:v>
                </c:pt>
                <c:pt idx="889">
                  <c:v>-2.0285918713000002</c:v>
                </c:pt>
                <c:pt idx="890">
                  <c:v>-2.0340926647000002</c:v>
                </c:pt>
                <c:pt idx="891">
                  <c:v>-2.0398800373000001</c:v>
                </c:pt>
                <c:pt idx="892">
                  <c:v>-2.0461256504000001</c:v>
                </c:pt>
                <c:pt idx="893">
                  <c:v>-2.0527725220000002</c:v>
                </c:pt>
                <c:pt idx="894">
                  <c:v>-2.0595910548999998</c:v>
                </c:pt>
                <c:pt idx="895">
                  <c:v>-2.0663523673999999</c:v>
                </c:pt>
                <c:pt idx="896">
                  <c:v>-2.0733432770000002</c:v>
                </c:pt>
                <c:pt idx="897">
                  <c:v>-2.080906868</c:v>
                </c:pt>
                <c:pt idx="898">
                  <c:v>-2.0889286994999998</c:v>
                </c:pt>
                <c:pt idx="899">
                  <c:v>-2.0971801281000002</c:v>
                </c:pt>
                <c:pt idx="900">
                  <c:v>-2.1055457592</c:v>
                </c:pt>
                <c:pt idx="901">
                  <c:v>-2.1137397289000002</c:v>
                </c:pt>
                <c:pt idx="902">
                  <c:v>-2.1215324402000002</c:v>
                </c:pt>
                <c:pt idx="903">
                  <c:v>-2.1288094521000001</c:v>
                </c:pt>
                <c:pt idx="904">
                  <c:v>-2.1355707645000002</c:v>
                </c:pt>
                <c:pt idx="905">
                  <c:v>-2.142275095</c:v>
                </c:pt>
                <c:pt idx="906">
                  <c:v>-2.1490364075000001</c:v>
                </c:pt>
                <c:pt idx="907">
                  <c:v>-2.1556260585999998</c:v>
                </c:pt>
                <c:pt idx="908">
                  <c:v>-2.1618716717000002</c:v>
                </c:pt>
                <c:pt idx="909">
                  <c:v>-2.1681745052000001</c:v>
                </c:pt>
                <c:pt idx="910">
                  <c:v>-2.1743631363000002</c:v>
                </c:pt>
                <c:pt idx="911">
                  <c:v>-2.1806087494000002</c:v>
                </c:pt>
                <c:pt idx="912">
                  <c:v>-2.1868543625000001</c:v>
                </c:pt>
                <c:pt idx="913">
                  <c:v>-2.1930427551</c:v>
                </c:pt>
                <c:pt idx="914">
                  <c:v>-2.1988875866000002</c:v>
                </c:pt>
                <c:pt idx="915">
                  <c:v>-2.2045028210000002</c:v>
                </c:pt>
                <c:pt idx="916">
                  <c:v>-2.2098317145999999</c:v>
                </c:pt>
                <c:pt idx="917">
                  <c:v>-2.215045929</c:v>
                </c:pt>
                <c:pt idx="918">
                  <c:v>-2.2203750609999999</c:v>
                </c:pt>
                <c:pt idx="919">
                  <c:v>-2.2259905338000001</c:v>
                </c:pt>
                <c:pt idx="920">
                  <c:v>-2.2320642470999998</c:v>
                </c:pt>
                <c:pt idx="921">
                  <c:v>-2.2387108803000002</c:v>
                </c:pt>
                <c:pt idx="922">
                  <c:v>-2.2457015513999998</c:v>
                </c:pt>
                <c:pt idx="923">
                  <c:v>-2.2529788016999999</c:v>
                </c:pt>
                <c:pt idx="924">
                  <c:v>-2.2605421542999999</c:v>
                </c:pt>
                <c:pt idx="925">
                  <c:v>-2.2683351040000002</c:v>
                </c:pt>
                <c:pt idx="926">
                  <c:v>-2.2763569355</c:v>
                </c:pt>
                <c:pt idx="927">
                  <c:v>-2.2843217849999999</c:v>
                </c:pt>
                <c:pt idx="928">
                  <c:v>-2.2923438548999999</c:v>
                </c:pt>
                <c:pt idx="929">
                  <c:v>-2.3003084660000002</c:v>
                </c:pt>
                <c:pt idx="930">
                  <c:v>-2.3081014155999999</c:v>
                </c:pt>
                <c:pt idx="931">
                  <c:v>-2.3159513474</c:v>
                </c:pt>
                <c:pt idx="932">
                  <c:v>-2.3235721587999998</c:v>
                </c:pt>
                <c:pt idx="933">
                  <c:v>-2.3311932086999998</c:v>
                </c:pt>
                <c:pt idx="934">
                  <c:v>-2.3384130001000001</c:v>
                </c:pt>
                <c:pt idx="935">
                  <c:v>-2.3452317715</c:v>
                </c:pt>
                <c:pt idx="936">
                  <c:v>-2.3519930840000001</c:v>
                </c:pt>
                <c:pt idx="937">
                  <c:v>-2.3589262961999999</c:v>
                </c:pt>
                <c:pt idx="938">
                  <c:v>-2.3663179874</c:v>
                </c:pt>
                <c:pt idx="939">
                  <c:v>-2.3741106987</c:v>
                </c:pt>
                <c:pt idx="940">
                  <c:v>-2.3818464278999998</c:v>
                </c:pt>
                <c:pt idx="941">
                  <c:v>-2.3894672394000001</c:v>
                </c:pt>
                <c:pt idx="942">
                  <c:v>-2.3970308303999999</c:v>
                </c:pt>
                <c:pt idx="943">
                  <c:v>-2.4039068222000002</c:v>
                </c:pt>
                <c:pt idx="944">
                  <c:v>-2.4103817940000001</c:v>
                </c:pt>
                <c:pt idx="945">
                  <c:v>-2.4162836075</c:v>
                </c:pt>
                <c:pt idx="946">
                  <c:v>-2.4216125010999998</c:v>
                </c:pt>
                <c:pt idx="947">
                  <c:v>-2.4265975952000001</c:v>
                </c:pt>
                <c:pt idx="948">
                  <c:v>-2.4312963486000001</c:v>
                </c:pt>
                <c:pt idx="949">
                  <c:v>-2.4358229637000002</c:v>
                </c:pt>
                <c:pt idx="950">
                  <c:v>-2.4401776791000001</c:v>
                </c:pt>
                <c:pt idx="951">
                  <c:v>-2.4447617530999999</c:v>
                </c:pt>
                <c:pt idx="952">
                  <c:v>-2.4492886066000001</c:v>
                </c:pt>
                <c:pt idx="953">
                  <c:v>-2.4530129433000001</c:v>
                </c:pt>
                <c:pt idx="954">
                  <c:v>-2.4563362598</c:v>
                </c:pt>
                <c:pt idx="955">
                  <c:v>-2.4590866565999998</c:v>
                </c:pt>
                <c:pt idx="956">
                  <c:v>-2.4614932537000001</c:v>
                </c:pt>
                <c:pt idx="957">
                  <c:v>-2.4636132716999999</c:v>
                </c:pt>
                <c:pt idx="958">
                  <c:v>-2.4653897284999999</c:v>
                </c:pt>
                <c:pt idx="959">
                  <c:v>-2.4671659469999998</c:v>
                </c:pt>
                <c:pt idx="960">
                  <c:v>-2.4688277245000001</c:v>
                </c:pt>
                <c:pt idx="961">
                  <c:v>-2.4703748226000002</c:v>
                </c:pt>
                <c:pt idx="962">
                  <c:v>-2.4716353415999999</c:v>
                </c:pt>
                <c:pt idx="963">
                  <c:v>-2.4731824398</c:v>
                </c:pt>
                <c:pt idx="964">
                  <c:v>-2.4750161171</c:v>
                </c:pt>
                <c:pt idx="965">
                  <c:v>-2.4771361350999999</c:v>
                </c:pt>
                <c:pt idx="966">
                  <c:v>-2.4789698123999999</c:v>
                </c:pt>
                <c:pt idx="967">
                  <c:v>-2.4806315899000002</c:v>
                </c:pt>
                <c:pt idx="968">
                  <c:v>-2.4823505878000001</c:v>
                </c:pt>
                <c:pt idx="969">
                  <c:v>-2.4837257862</c:v>
                </c:pt>
                <c:pt idx="970">
                  <c:v>-2.4838976860000002</c:v>
                </c:pt>
                <c:pt idx="971">
                  <c:v>-2.4828662871999998</c:v>
                </c:pt>
                <c:pt idx="972">
                  <c:v>-2.4810326099000002</c:v>
                </c:pt>
                <c:pt idx="973">
                  <c:v>-2.4788551331000002</c:v>
                </c:pt>
                <c:pt idx="974">
                  <c:v>-2.4767925739000001</c:v>
                </c:pt>
                <c:pt idx="975">
                  <c:v>-2.4746723175000001</c:v>
                </c:pt>
                <c:pt idx="976">
                  <c:v>-2.4726095199999998</c:v>
                </c:pt>
                <c:pt idx="977">
                  <c:v>-2.4704320431000002</c:v>
                </c:pt>
                <c:pt idx="978">
                  <c:v>-2.4683694839000001</c:v>
                </c:pt>
                <c:pt idx="979">
                  <c:v>-2.4661347866000001</c:v>
                </c:pt>
                <c:pt idx="980">
                  <c:v>-2.4635560512999999</c:v>
                </c:pt>
                <c:pt idx="981">
                  <c:v>-2.4599463940000001</c:v>
                </c:pt>
                <c:pt idx="982">
                  <c:v>-2.4557633399999999</c:v>
                </c:pt>
                <c:pt idx="983">
                  <c:v>-2.451179266</c:v>
                </c:pt>
                <c:pt idx="984">
                  <c:v>-2.4461941719000002</c:v>
                </c:pt>
                <c:pt idx="985">
                  <c:v>-2.4410371780000002</c:v>
                </c:pt>
                <c:pt idx="986">
                  <c:v>-2.4363961220000001</c:v>
                </c:pt>
                <c:pt idx="987">
                  <c:v>-2.4322130679999998</c:v>
                </c:pt>
                <c:pt idx="988">
                  <c:v>-2.4283740520000001</c:v>
                </c:pt>
                <c:pt idx="989">
                  <c:v>-2.4245922565</c:v>
                </c:pt>
                <c:pt idx="990">
                  <c:v>-2.4206385612000001</c:v>
                </c:pt>
                <c:pt idx="991">
                  <c:v>-2.4166274071</c:v>
                </c:pt>
                <c:pt idx="992">
                  <c:v>-2.4123301505999999</c:v>
                </c:pt>
                <c:pt idx="993">
                  <c:v>-2.4079751967999998</c:v>
                </c:pt>
                <c:pt idx="994">
                  <c:v>-2.4040787219999999</c:v>
                </c:pt>
                <c:pt idx="995">
                  <c:v>-2.4008126259</c:v>
                </c:pt>
                <c:pt idx="996">
                  <c:v>-2.3982913494</c:v>
                </c:pt>
                <c:pt idx="997">
                  <c:v>-2.3959996700000001</c:v>
                </c:pt>
                <c:pt idx="998">
                  <c:v>-2.3935928345000002</c:v>
                </c:pt>
                <c:pt idx="999">
                  <c:v>-2.3903841971999999</c:v>
                </c:pt>
                <c:pt idx="1000">
                  <c:v>-2.3864305019000001</c:v>
                </c:pt>
                <c:pt idx="1001">
                  <c:v>-2.3820180892999998</c:v>
                </c:pt>
                <c:pt idx="1002">
                  <c:v>-2.3774344920999999</c:v>
                </c:pt>
                <c:pt idx="1003">
                  <c:v>-2.3728504181000001</c:v>
                </c:pt>
                <c:pt idx="1004">
                  <c:v>-2.3688392639</c:v>
                </c:pt>
                <c:pt idx="1005">
                  <c:v>-2.3652293682000001</c:v>
                </c:pt>
                <c:pt idx="1006">
                  <c:v>-2.3618485927999999</c:v>
                </c:pt>
                <c:pt idx="1007">
                  <c:v>-2.3581814766</c:v>
                </c:pt>
                <c:pt idx="1008">
                  <c:v>-2.3545715809000001</c:v>
                </c:pt>
                <c:pt idx="1009">
                  <c:v>-2.3509616852000002</c:v>
                </c:pt>
                <c:pt idx="1010">
                  <c:v>-2.3474664688</c:v>
                </c:pt>
                <c:pt idx="1011">
                  <c:v>-2.3441431522</c:v>
                </c:pt>
                <c:pt idx="1012">
                  <c:v>-2.3410487175000001</c:v>
                </c:pt>
                <c:pt idx="1013">
                  <c:v>-2.3381264210000001</c:v>
                </c:pt>
                <c:pt idx="1014">
                  <c:v>-2.3349750041999999</c:v>
                </c:pt>
                <c:pt idx="1015">
                  <c:v>-2.3311359881999998</c:v>
                </c:pt>
                <c:pt idx="1016">
                  <c:v>-2.3262653351</c:v>
                </c:pt>
                <c:pt idx="1017">
                  <c:v>-2.320420742</c:v>
                </c:pt>
                <c:pt idx="1018">
                  <c:v>-2.3141176700999999</c:v>
                </c:pt>
                <c:pt idx="1019">
                  <c:v>-2.3081014155999999</c:v>
                </c:pt>
                <c:pt idx="1020">
                  <c:v>-2.3023712635</c:v>
                </c:pt>
                <c:pt idx="1021">
                  <c:v>-2.2969851494000002</c:v>
                </c:pt>
                <c:pt idx="1022">
                  <c:v>-2.2922291756000002</c:v>
                </c:pt>
                <c:pt idx="1023">
                  <c:v>-2.2881608009000001</c:v>
                </c:pt>
                <c:pt idx="1024">
                  <c:v>-2.2846083640999999</c:v>
                </c:pt>
                <c:pt idx="1025">
                  <c:v>-2.2814567089</c:v>
                </c:pt>
                <c:pt idx="1026">
                  <c:v>-2.2786490917000002</c:v>
                </c:pt>
                <c:pt idx="1027">
                  <c:v>-2.2761852740999999</c:v>
                </c:pt>
                <c:pt idx="1028">
                  <c:v>-2.2741796970000001</c:v>
                </c:pt>
                <c:pt idx="1029">
                  <c:v>-2.2726325989</c:v>
                </c:pt>
                <c:pt idx="1030">
                  <c:v>-2.2710282802999999</c:v>
                </c:pt>
                <c:pt idx="1031">
                  <c:v>-2.2695956229999998</c:v>
                </c:pt>
                <c:pt idx="1032">
                  <c:v>-2.2680485249000002</c:v>
                </c:pt>
                <c:pt idx="1033">
                  <c:v>-2.2663295268999999</c:v>
                </c:pt>
                <c:pt idx="1034">
                  <c:v>-2.2636938094999999</c:v>
                </c:pt>
                <c:pt idx="1035">
                  <c:v>-2.2600264549000002</c:v>
                </c:pt>
                <c:pt idx="1036">
                  <c:v>-2.2554998398000001</c:v>
                </c:pt>
                <c:pt idx="1037">
                  <c:v>-2.2505147456999999</c:v>
                </c:pt>
                <c:pt idx="1038">
                  <c:v>-2.2454724312000001</c:v>
                </c:pt>
                <c:pt idx="1039">
                  <c:v>-2.2400863170999998</c:v>
                </c:pt>
                <c:pt idx="1040">
                  <c:v>-2.2345852852000001</c:v>
                </c:pt>
                <c:pt idx="1041">
                  <c:v>-2.2290272713000001</c:v>
                </c:pt>
                <c:pt idx="1042">
                  <c:v>-2.2236983775999999</c:v>
                </c:pt>
                <c:pt idx="1043">
                  <c:v>-2.2187132835000001</c:v>
                </c:pt>
                <c:pt idx="1044">
                  <c:v>-2.2138426303999998</c:v>
                </c:pt>
                <c:pt idx="1045">
                  <c:v>-2.2093160152000002</c:v>
                </c:pt>
                <c:pt idx="1046">
                  <c:v>-2.2048466206000001</c:v>
                </c:pt>
                <c:pt idx="1047">
                  <c:v>-2.2007212638999998</c:v>
                </c:pt>
                <c:pt idx="1048">
                  <c:v>-2.1967675685999999</c:v>
                </c:pt>
                <c:pt idx="1049">
                  <c:v>-2.1930427551</c:v>
                </c:pt>
                <c:pt idx="1050">
                  <c:v>-2.1894903182999998</c:v>
                </c:pt>
                <c:pt idx="1051">
                  <c:v>-2.1858229637000002</c:v>
                </c:pt>
                <c:pt idx="1052">
                  <c:v>-2.1820414065999998</c:v>
                </c:pt>
                <c:pt idx="1053">
                  <c:v>-2.1782021522999999</c:v>
                </c:pt>
                <c:pt idx="1054">
                  <c:v>-2.174649477</c:v>
                </c:pt>
                <c:pt idx="1055">
                  <c:v>-2.1713836192999998</c:v>
                </c:pt>
                <c:pt idx="1056">
                  <c:v>-2.1680028439000001</c:v>
                </c:pt>
                <c:pt idx="1057">
                  <c:v>-2.1646220683999999</c:v>
                </c:pt>
                <c:pt idx="1058">
                  <c:v>-2.1610121727</c:v>
                </c:pt>
                <c:pt idx="1059">
                  <c:v>-2.1575167179000001</c:v>
                </c:pt>
                <c:pt idx="1060">
                  <c:v>-2.1542506218000002</c:v>
                </c:pt>
                <c:pt idx="1061">
                  <c:v>-2.151099205</c:v>
                </c:pt>
                <c:pt idx="1062">
                  <c:v>-2.1480050087000002</c:v>
                </c:pt>
                <c:pt idx="1063">
                  <c:v>-2.1448535919</c:v>
                </c:pt>
                <c:pt idx="1064">
                  <c:v>-2.1423323154</c:v>
                </c:pt>
                <c:pt idx="1065">
                  <c:v>-2.1404988766000002</c:v>
                </c:pt>
                <c:pt idx="1066">
                  <c:v>-2.1394674777999998</c:v>
                </c:pt>
                <c:pt idx="1067">
                  <c:v>-2.1388943194999999</c:v>
                </c:pt>
                <c:pt idx="1068">
                  <c:v>-2.1386651993000001</c:v>
                </c:pt>
                <c:pt idx="1069">
                  <c:v>-2.1386079788000001</c:v>
                </c:pt>
                <c:pt idx="1070">
                  <c:v>-2.1383786201000001</c:v>
                </c:pt>
                <c:pt idx="1071">
                  <c:v>-2.1378629208</c:v>
                </c:pt>
                <c:pt idx="1072">
                  <c:v>-2.1370608807</c:v>
                </c:pt>
                <c:pt idx="1073">
                  <c:v>-2.1360867023000001</c:v>
                </c:pt>
                <c:pt idx="1074">
                  <c:v>-2.1351697445000002</c:v>
                </c:pt>
                <c:pt idx="1075">
                  <c:v>-2.1344821452999998</c:v>
                </c:pt>
                <c:pt idx="1076">
                  <c:v>-2.1338520050000001</c:v>
                </c:pt>
                <c:pt idx="1077">
                  <c:v>-2.1335082054000001</c:v>
                </c:pt>
                <c:pt idx="1078">
                  <c:v>-2.1331644058000001</c:v>
                </c:pt>
                <c:pt idx="1079">
                  <c:v>-2.1327059268999999</c:v>
                </c:pt>
                <c:pt idx="1080">
                  <c:v>-2.1323049068</c:v>
                </c:pt>
                <c:pt idx="1081">
                  <c:v>-2.1320757866000002</c:v>
                </c:pt>
                <c:pt idx="1082">
                  <c:v>-2.1318464278999998</c:v>
                </c:pt>
                <c:pt idx="1083">
                  <c:v>-2.1319611073</c:v>
                </c:pt>
                <c:pt idx="1084">
                  <c:v>-2.1321902275000002</c:v>
                </c:pt>
                <c:pt idx="1085">
                  <c:v>-2.1325914859999999</c:v>
                </c:pt>
                <c:pt idx="1086">
                  <c:v>-2.1331071854000001</c:v>
                </c:pt>
                <c:pt idx="1087">
                  <c:v>-2.1336801051999998</c:v>
                </c:pt>
                <c:pt idx="1088">
                  <c:v>-2.1341958046</c:v>
                </c:pt>
                <c:pt idx="1089">
                  <c:v>-2.1348261833</c:v>
                </c:pt>
                <c:pt idx="1090">
                  <c:v>-2.1356282233999999</c:v>
                </c:pt>
                <c:pt idx="1091">
                  <c:v>-2.1366596221999998</c:v>
                </c:pt>
                <c:pt idx="1092">
                  <c:v>-2.1376338005000002</c:v>
                </c:pt>
                <c:pt idx="1093">
                  <c:v>-2.1383213997000001</c:v>
                </c:pt>
                <c:pt idx="1094">
                  <c:v>-2.1387224197000001</c:v>
                </c:pt>
                <c:pt idx="1095">
                  <c:v>-2.1385505198999999</c:v>
                </c:pt>
                <c:pt idx="1096">
                  <c:v>-2.1382641792000001</c:v>
                </c:pt>
                <c:pt idx="1097">
                  <c:v>-2.1380348206000002</c:v>
                </c:pt>
                <c:pt idx="1098">
                  <c:v>-2.1378629208</c:v>
                </c:pt>
                <c:pt idx="1099">
                  <c:v>-2.1378054619000002</c:v>
                </c:pt>
                <c:pt idx="1100">
                  <c:v>-2.1377484797999999</c:v>
                </c:pt>
                <c:pt idx="1101">
                  <c:v>-2.1375191212</c:v>
                </c:pt>
                <c:pt idx="1102">
                  <c:v>-2.1375191212</c:v>
                </c:pt>
                <c:pt idx="1103">
                  <c:v>-2.1378054619000002</c:v>
                </c:pt>
                <c:pt idx="1104">
                  <c:v>-2.1383786201000001</c:v>
                </c:pt>
                <c:pt idx="1105">
                  <c:v>-2.1391234398000001</c:v>
                </c:pt>
                <c:pt idx="1106">
                  <c:v>-2.1399831772</c:v>
                </c:pt>
                <c:pt idx="1107">
                  <c:v>-2.1408998966000001</c:v>
                </c:pt>
                <c:pt idx="1108">
                  <c:v>-2.1417591572000001</c:v>
                </c:pt>
                <c:pt idx="1109">
                  <c:v>-2.1426188946</c:v>
                </c:pt>
                <c:pt idx="1110">
                  <c:v>-2.1432492732999999</c:v>
                </c:pt>
                <c:pt idx="1111">
                  <c:v>-2.1436502933999999</c:v>
                </c:pt>
                <c:pt idx="1112">
                  <c:v>-2.1434209346999999</c:v>
                </c:pt>
                <c:pt idx="1113">
                  <c:v>-2.1429052353000002</c:v>
                </c:pt>
                <c:pt idx="1114">
                  <c:v>-2.1420459746999998</c:v>
                </c:pt>
                <c:pt idx="1115">
                  <c:v>-2.1406705379000002</c:v>
                </c:pt>
                <c:pt idx="1116">
                  <c:v>-2.1390089989000001</c:v>
                </c:pt>
                <c:pt idx="1117">
                  <c:v>-2.1370608807</c:v>
                </c:pt>
                <c:pt idx="1118">
                  <c:v>-2.1353418827000001</c:v>
                </c:pt>
                <c:pt idx="1119">
                  <c:v>-2.1338520050000001</c:v>
                </c:pt>
                <c:pt idx="1120">
                  <c:v>-2.1327631473999999</c:v>
                </c:pt>
                <c:pt idx="1121">
                  <c:v>-2.1318464278999998</c:v>
                </c:pt>
                <c:pt idx="1122">
                  <c:v>-2.1309297085000001</c:v>
                </c:pt>
                <c:pt idx="1123">
                  <c:v>-2.1298410892000001</c:v>
                </c:pt>
                <c:pt idx="1124">
                  <c:v>-2.1285803317999998</c:v>
                </c:pt>
                <c:pt idx="1125">
                  <c:v>-2.1272051333999999</c:v>
                </c:pt>
                <c:pt idx="1126">
                  <c:v>-2.1251997947999999</c:v>
                </c:pt>
                <c:pt idx="1127">
                  <c:v>-2.1223919391999999</c:v>
                </c:pt>
                <c:pt idx="1128">
                  <c:v>-2.1185529232000002</c:v>
                </c:pt>
                <c:pt idx="1129">
                  <c:v>-2.1141979694000002</c:v>
                </c:pt>
                <c:pt idx="1130">
                  <c:v>-2.1095569134000001</c:v>
                </c:pt>
                <c:pt idx="1131">
                  <c:v>-2.1044571400000001</c:v>
                </c:pt>
                <c:pt idx="1132">
                  <c:v>-2.0990135670000001</c:v>
                </c:pt>
                <c:pt idx="1133">
                  <c:v>-2.0931689739000001</c:v>
                </c:pt>
                <c:pt idx="1134">
                  <c:v>-2.0868659019</c:v>
                </c:pt>
                <c:pt idx="1135">
                  <c:v>-2.0798752307999999</c:v>
                </c:pt>
                <c:pt idx="1136">
                  <c:v>-2.0725407599999999</c:v>
                </c:pt>
                <c:pt idx="1137">
                  <c:v>-2.0648627281</c:v>
                </c:pt>
                <c:pt idx="1138">
                  <c:v>-2.0567262173</c:v>
                </c:pt>
                <c:pt idx="1139">
                  <c:v>-2.0481884479999999</c:v>
                </c:pt>
                <c:pt idx="1140">
                  <c:v>-2.0394215583999999</c:v>
                </c:pt>
                <c:pt idx="1141">
                  <c:v>-2.0303108692</c:v>
                </c:pt>
                <c:pt idx="1142">
                  <c:v>-2.0209710597999999</c:v>
                </c:pt>
                <c:pt idx="1143">
                  <c:v>-2.0121467112999998</c:v>
                </c:pt>
                <c:pt idx="1144">
                  <c:v>-2.0036664008999998</c:v>
                </c:pt>
                <c:pt idx="1145">
                  <c:v>-1.9951286316000001</c:v>
                </c:pt>
                <c:pt idx="1146">
                  <c:v>-1.9864763021</c:v>
                </c:pt>
                <c:pt idx="1147">
                  <c:v>-1.9778813124000001</c:v>
                </c:pt>
                <c:pt idx="1148">
                  <c:v>-1.9687707424000001</c:v>
                </c:pt>
                <c:pt idx="1149">
                  <c:v>-1.9598890543</c:v>
                </c:pt>
                <c:pt idx="1150">
                  <c:v>-1.9510649443000001</c:v>
                </c:pt>
                <c:pt idx="1151">
                  <c:v>-1.9423553944</c:v>
                </c:pt>
                <c:pt idx="1152">
                  <c:v>-1.9335311651</c:v>
                </c:pt>
                <c:pt idx="1153">
                  <c:v>-1.9247641563</c:v>
                </c:pt>
                <c:pt idx="1154">
                  <c:v>-1.9155963658999999</c:v>
                </c:pt>
                <c:pt idx="1155">
                  <c:v>-1.9059125185000001</c:v>
                </c:pt>
                <c:pt idx="1156">
                  <c:v>-1.8958851099</c:v>
                </c:pt>
                <c:pt idx="1157">
                  <c:v>-1.8856283426</c:v>
                </c:pt>
                <c:pt idx="1158">
                  <c:v>-1.8751424551</c:v>
                </c:pt>
                <c:pt idx="1159">
                  <c:v>-1.8645420074000001</c:v>
                </c:pt>
                <c:pt idx="1160">
                  <c:v>-1.8537122011</c:v>
                </c:pt>
                <c:pt idx="1161">
                  <c:v>-1.8425388335999999</c:v>
                </c:pt>
                <c:pt idx="1162">
                  <c:v>-1.8305631875999999</c:v>
                </c:pt>
                <c:pt idx="1163">
                  <c:v>-1.8181861639000001</c:v>
                </c:pt>
                <c:pt idx="1164">
                  <c:v>-1.8055803775999999</c:v>
                </c:pt>
                <c:pt idx="1165">
                  <c:v>-1.7927449942</c:v>
                </c:pt>
                <c:pt idx="1166">
                  <c:v>-1.7802536488</c:v>
                </c:pt>
                <c:pt idx="1167">
                  <c:v>-1.7680487632999999</c:v>
                </c:pt>
                <c:pt idx="1168">
                  <c:v>-1.7557865381</c:v>
                </c:pt>
                <c:pt idx="1169">
                  <c:v>-1.7434097528000001</c:v>
                </c:pt>
                <c:pt idx="1170">
                  <c:v>-1.7306318283</c:v>
                </c:pt>
                <c:pt idx="1171">
                  <c:v>-1.7173955440999999</c:v>
                </c:pt>
                <c:pt idx="1172">
                  <c:v>-1.7040446997000001</c:v>
                </c:pt>
                <c:pt idx="1173">
                  <c:v>-1.6906363964</c:v>
                </c:pt>
                <c:pt idx="1174">
                  <c:v>-1.6771709919</c:v>
                </c:pt>
                <c:pt idx="1175">
                  <c:v>-1.6635335684000001</c:v>
                </c:pt>
                <c:pt idx="1176">
                  <c:v>-1.6500681639000001</c:v>
                </c:pt>
                <c:pt idx="1177">
                  <c:v>-1.6367745399</c:v>
                </c:pt>
                <c:pt idx="1178">
                  <c:v>-1.6239392757</c:v>
                </c:pt>
                <c:pt idx="1179">
                  <c:v>-1.6115052700000001</c:v>
                </c:pt>
                <c:pt idx="1180">
                  <c:v>-1.5990711450999999</c:v>
                </c:pt>
                <c:pt idx="1181">
                  <c:v>-1.5864077806000001</c:v>
                </c:pt>
                <c:pt idx="1182">
                  <c:v>-1.5732861757000001</c:v>
                </c:pt>
                <c:pt idx="1183">
                  <c:v>-1.5598778725</c:v>
                </c:pt>
                <c:pt idx="1184">
                  <c:v>-1.5462977886</c:v>
                </c:pt>
                <c:pt idx="1185">
                  <c:v>-1.5324885845</c:v>
                </c:pt>
                <c:pt idx="1186">
                  <c:v>-1.5186219215000001</c:v>
                </c:pt>
                <c:pt idx="1187">
                  <c:v>-1.5049272776</c:v>
                </c:pt>
                <c:pt idx="1188">
                  <c:v>-1.4916908740999999</c:v>
                </c:pt>
                <c:pt idx="1189">
                  <c:v>-1.4789129496</c:v>
                </c:pt>
                <c:pt idx="1190">
                  <c:v>-1.4663643837</c:v>
                </c:pt>
                <c:pt idx="1191">
                  <c:v>-1.4540446997000001</c:v>
                </c:pt>
                <c:pt idx="1192">
                  <c:v>-1.4412095546999999</c:v>
                </c:pt>
                <c:pt idx="1193">
                  <c:v>-1.4283170700000001</c:v>
                </c:pt>
                <c:pt idx="1194">
                  <c:v>-1.4152526855000001</c:v>
                </c:pt>
                <c:pt idx="1195">
                  <c:v>-1.4021883011</c:v>
                </c:pt>
                <c:pt idx="1196">
                  <c:v>-1.3888946771999999</c:v>
                </c:pt>
                <c:pt idx="1197">
                  <c:v>-1.3752572536000001</c:v>
                </c:pt>
                <c:pt idx="1198">
                  <c:v>-1.3615052700000001</c:v>
                </c:pt>
                <c:pt idx="1199">
                  <c:v>-1.3477532863999999</c:v>
                </c:pt>
                <c:pt idx="1200">
                  <c:v>-1.3341158628000001</c:v>
                </c:pt>
                <c:pt idx="1201">
                  <c:v>-1.3203066587000001</c:v>
                </c:pt>
                <c:pt idx="1202">
                  <c:v>-1.3065546750999999</c:v>
                </c:pt>
                <c:pt idx="1203">
                  <c:v>-1.2926306725000001</c:v>
                </c:pt>
                <c:pt idx="1204">
                  <c:v>-1.2784203291</c:v>
                </c:pt>
                <c:pt idx="1205">
                  <c:v>-1.2639806271</c:v>
                </c:pt>
                <c:pt idx="1206">
                  <c:v>-1.2494264841</c:v>
                </c:pt>
                <c:pt idx="1207">
                  <c:v>-1.2346431016999999</c:v>
                </c:pt>
                <c:pt idx="1208">
                  <c:v>-1.2196304797999999</c:v>
                </c:pt>
                <c:pt idx="1209">
                  <c:v>-1.2045031786</c:v>
                </c:pt>
                <c:pt idx="1210">
                  <c:v>-1.1896052361</c:v>
                </c:pt>
                <c:pt idx="1211">
                  <c:v>-1.1751657724</c:v>
                </c:pt>
                <c:pt idx="1212">
                  <c:v>-1.1611844301000001</c:v>
                </c:pt>
                <c:pt idx="1213">
                  <c:v>-1.1473752260000001</c:v>
                </c:pt>
                <c:pt idx="1214">
                  <c:v>-1.1336804627999999</c:v>
                </c:pt>
                <c:pt idx="1215">
                  <c:v>-1.1202149391</c:v>
                </c:pt>
                <c:pt idx="1216">
                  <c:v>-1.1069213151999999</c:v>
                </c:pt>
                <c:pt idx="1217">
                  <c:v>-1.0937423706</c:v>
                </c:pt>
                <c:pt idx="1218">
                  <c:v>-1.0810790062</c:v>
                </c:pt>
                <c:pt idx="1219">
                  <c:v>-1.0688169003000001</c:v>
                </c:pt>
                <c:pt idx="1220">
                  <c:v>-1.0570131540000001</c:v>
                </c:pt>
                <c:pt idx="1221">
                  <c:v>-1.0457823277</c:v>
                </c:pt>
                <c:pt idx="1222">
                  <c:v>-1.0345515013</c:v>
                </c:pt>
                <c:pt idx="1223">
                  <c:v>-1.0233778953999999</c:v>
                </c:pt>
                <c:pt idx="1224">
                  <c:v>-1.0122618674999999</c:v>
                </c:pt>
                <c:pt idx="1225">
                  <c:v>-1.0009737015</c:v>
                </c:pt>
                <c:pt idx="1226">
                  <c:v>-0.98962831497000003</c:v>
                </c:pt>
                <c:pt idx="1227">
                  <c:v>-0.97799640893999995</c:v>
                </c:pt>
                <c:pt idx="1228">
                  <c:v>-0.96647912264000002</c:v>
                </c:pt>
                <c:pt idx="1229">
                  <c:v>-0.95490449666999999</c:v>
                </c:pt>
                <c:pt idx="1230">
                  <c:v>-0.94350177049999995</c:v>
                </c:pt>
                <c:pt idx="1231">
                  <c:v>-0.93232834339000004</c:v>
                </c:pt>
                <c:pt idx="1232">
                  <c:v>-0.92081105709</c:v>
                </c:pt>
                <c:pt idx="1233">
                  <c:v>-0.90917909144999998</c:v>
                </c:pt>
                <c:pt idx="1234">
                  <c:v>-0.89720344542999997</c:v>
                </c:pt>
                <c:pt idx="1235">
                  <c:v>-0.88551419973000001</c:v>
                </c:pt>
                <c:pt idx="1236">
                  <c:v>-0.87399691342999997</c:v>
                </c:pt>
                <c:pt idx="1237">
                  <c:v>-0.86207848786999997</c:v>
                </c:pt>
                <c:pt idx="1238">
                  <c:v>-0.84981626271999999</c:v>
                </c:pt>
                <c:pt idx="1239">
                  <c:v>-0.83686649799000001</c:v>
                </c:pt>
                <c:pt idx="1240">
                  <c:v>-0.82311445475</c:v>
                </c:pt>
                <c:pt idx="1241">
                  <c:v>-0.80907601118000005</c:v>
                </c:pt>
                <c:pt idx="1242">
                  <c:v>-0.79509478807</c:v>
                </c:pt>
                <c:pt idx="1243">
                  <c:v>-0.78145736456000003</c:v>
                </c:pt>
                <c:pt idx="1244">
                  <c:v>-0.76862221955999999</c:v>
                </c:pt>
                <c:pt idx="1245">
                  <c:v>-0.75658917427000005</c:v>
                </c:pt>
                <c:pt idx="1246">
                  <c:v>-0.74518644810000001</c:v>
                </c:pt>
                <c:pt idx="1247">
                  <c:v>-0.73395568132</c:v>
                </c:pt>
                <c:pt idx="1248">
                  <c:v>-0.72186535597000001</c:v>
                </c:pt>
                <c:pt idx="1249">
                  <c:v>-0.70908749104000002</c:v>
                </c:pt>
                <c:pt idx="1250">
                  <c:v>-0.69602310657999999</c:v>
                </c:pt>
                <c:pt idx="1251">
                  <c:v>-0.68284410238000004</c:v>
                </c:pt>
                <c:pt idx="1252">
                  <c:v>-0.66983699798999996</c:v>
                </c:pt>
                <c:pt idx="1253">
                  <c:v>-0.65751749277000004</c:v>
                </c:pt>
                <c:pt idx="1254">
                  <c:v>-0.64588558673999996</c:v>
                </c:pt>
                <c:pt idx="1255">
                  <c:v>-0.63482671976000005</c:v>
                </c:pt>
                <c:pt idx="1256">
                  <c:v>-0.62279367447</c:v>
                </c:pt>
                <c:pt idx="1257">
                  <c:v>-0.60995852946999995</c:v>
                </c:pt>
                <c:pt idx="1258">
                  <c:v>-0.59626376629</c:v>
                </c:pt>
                <c:pt idx="1259">
                  <c:v>-0.58193880320000002</c:v>
                </c:pt>
                <c:pt idx="1260">
                  <c:v>-0.56706374883999999</c:v>
                </c:pt>
                <c:pt idx="1261">
                  <c:v>-0.55171877146000003</c:v>
                </c:pt>
                <c:pt idx="1262">
                  <c:v>-0.53666609525999998</c:v>
                </c:pt>
                <c:pt idx="1263">
                  <c:v>-0.52204310893999994</c:v>
                </c:pt>
                <c:pt idx="1264">
                  <c:v>-0.50827389956000002</c:v>
                </c:pt>
                <c:pt idx="1265">
                  <c:v>-0.49527251719999998</c:v>
                </c:pt>
                <c:pt idx="1266">
                  <c:v>-0.48231127858</c:v>
                </c:pt>
                <c:pt idx="1267">
                  <c:v>-0.46889165043999997</c:v>
                </c:pt>
                <c:pt idx="1268">
                  <c:v>-0.45540320873000001</c:v>
                </c:pt>
                <c:pt idx="1269">
                  <c:v>-0.44163399934999997</c:v>
                </c:pt>
                <c:pt idx="1270">
                  <c:v>-0.42844355105999998</c:v>
                </c:pt>
                <c:pt idx="1271">
                  <c:v>-0.41556823254000003</c:v>
                </c:pt>
                <c:pt idx="1272">
                  <c:v>-0.40307685732999998</c:v>
                </c:pt>
                <c:pt idx="1273">
                  <c:v>-0.39076879620999999</c:v>
                </c:pt>
                <c:pt idx="1274">
                  <c:v>-0.37816855311000003</c:v>
                </c:pt>
                <c:pt idx="1275">
                  <c:v>-0.36481764912999998</c:v>
                </c:pt>
                <c:pt idx="1276">
                  <c:v>-0.35049262643000001</c:v>
                </c:pt>
                <c:pt idx="1277">
                  <c:v>-0.33550295233999999</c:v>
                </c:pt>
                <c:pt idx="1278">
                  <c:v>-0.32042732834999998</c:v>
                </c:pt>
                <c:pt idx="1279">
                  <c:v>-0.30556944012999998</c:v>
                </c:pt>
                <c:pt idx="1280">
                  <c:v>-0.29155957699000001</c:v>
                </c:pt>
                <c:pt idx="1281">
                  <c:v>-0.27801385521999999</c:v>
                </c:pt>
                <c:pt idx="1282">
                  <c:v>-0.26534482837000001</c:v>
                </c:pt>
                <c:pt idx="1283">
                  <c:v>-0.25340351461999999</c:v>
                </c:pt>
                <c:pt idx="1284">
                  <c:v>-0.24209249020000001</c:v>
                </c:pt>
                <c:pt idx="1285">
                  <c:v>-0.23114819824999999</c:v>
                </c:pt>
                <c:pt idx="1286">
                  <c:v>-0.22053623199</c:v>
                </c:pt>
                <c:pt idx="1287">
                  <c:v>-0.20997011662000001</c:v>
                </c:pt>
                <c:pt idx="1288">
                  <c:v>-0.19953005016</c:v>
                </c:pt>
                <c:pt idx="1289">
                  <c:v>-0.18867170811</c:v>
                </c:pt>
                <c:pt idx="1290">
                  <c:v>-0.17733776569000001</c:v>
                </c:pt>
                <c:pt idx="1291">
                  <c:v>-0.16566002368999999</c:v>
                </c:pt>
                <c:pt idx="1292">
                  <c:v>-0.15405105054000001</c:v>
                </c:pt>
                <c:pt idx="1293">
                  <c:v>-0.14287754892999999</c:v>
                </c:pt>
                <c:pt idx="1294">
                  <c:v>-0.13192178308999999</c:v>
                </c:pt>
                <c:pt idx="1295">
                  <c:v>-0.1209602952</c:v>
                </c:pt>
                <c:pt idx="1296">
                  <c:v>-0.10983264446</c:v>
                </c:pt>
                <c:pt idx="1297">
                  <c:v>-9.8258040845000005E-2</c:v>
                </c:pt>
                <c:pt idx="1298">
                  <c:v>-8.5852585733000003E-2</c:v>
                </c:pt>
                <c:pt idx="1299">
                  <c:v>-7.2908520699000001E-2</c:v>
                </c:pt>
                <c:pt idx="1300">
                  <c:v>-5.9563349932E-2</c:v>
                </c:pt>
                <c:pt idx="1301">
                  <c:v>-4.6342521906000002E-2</c:v>
                </c:pt>
                <c:pt idx="1302">
                  <c:v>-3.2975003123000002E-2</c:v>
                </c:pt>
                <c:pt idx="1303">
                  <c:v>-1.9946703687000002E-2</c:v>
                </c:pt>
                <c:pt idx="1304">
                  <c:v>-7.2140698321000001E-3</c:v>
                </c:pt>
                <c:pt idx="1305">
                  <c:v>5.0217146054000001E-3</c:v>
                </c:pt>
                <c:pt idx="1306">
                  <c:v>1.6911521554000001E-2</c:v>
                </c:pt>
                <c:pt idx="1307">
                  <c:v>2.8618486597999999E-2</c:v>
                </c:pt>
                <c:pt idx="1308">
                  <c:v>3.9881374687000003E-2</c:v>
                </c:pt>
                <c:pt idx="1309">
                  <c:v>5.1359135658000002E-2</c:v>
                </c:pt>
                <c:pt idx="1310">
                  <c:v>6.3184708357000005E-2</c:v>
                </c:pt>
                <c:pt idx="1311">
                  <c:v>7.5068727136000005E-2</c:v>
                </c:pt>
                <c:pt idx="1312">
                  <c:v>8.6826689540999993E-2</c:v>
                </c:pt>
                <c:pt idx="1313">
                  <c:v>9.8292417824E-2</c:v>
                </c:pt>
                <c:pt idx="1314">
                  <c:v>0.11014205962</c:v>
                </c:pt>
                <c:pt idx="1315">
                  <c:v>0.12237561494</c:v>
                </c:pt>
                <c:pt idx="1316">
                  <c:v>0.13498733937999999</c:v>
                </c:pt>
                <c:pt idx="1317">
                  <c:v>0.14766782521999999</c:v>
                </c:pt>
                <c:pt idx="1318">
                  <c:v>0.16051448882</c:v>
                </c:pt>
                <c:pt idx="1319">
                  <c:v>0.17389976977999999</c:v>
                </c:pt>
                <c:pt idx="1320">
                  <c:v>0.18766322731999999</c:v>
                </c:pt>
                <c:pt idx="1321">
                  <c:v>0.20098547637</c:v>
                </c:pt>
                <c:pt idx="1322">
                  <c:v>0.21407279371999999</c:v>
                </c:pt>
                <c:pt idx="1323">
                  <c:v>0.22722314297999999</c:v>
                </c:pt>
                <c:pt idx="1324">
                  <c:v>0.24080897868000001</c:v>
                </c:pt>
                <c:pt idx="1325">
                  <c:v>0.25485321879</c:v>
                </c:pt>
                <c:pt idx="1326">
                  <c:v>0.26986008883000001</c:v>
                </c:pt>
                <c:pt idx="1327">
                  <c:v>0.28577801585000001</c:v>
                </c:pt>
                <c:pt idx="1328">
                  <c:v>0.30165585876000001</c:v>
                </c:pt>
                <c:pt idx="1329">
                  <c:v>0.31730446219000003</c:v>
                </c:pt>
                <c:pt idx="1330">
                  <c:v>0.33241447806000002</c:v>
                </c:pt>
                <c:pt idx="1331">
                  <c:v>0.34699732065</c:v>
                </c:pt>
                <c:pt idx="1332">
                  <c:v>0.36132806540000001</c:v>
                </c:pt>
                <c:pt idx="1333">
                  <c:v>0.37580776215</c:v>
                </c:pt>
                <c:pt idx="1334">
                  <c:v>0.39099225401999999</c:v>
                </c:pt>
                <c:pt idx="1335">
                  <c:v>0.40644034743000002</c:v>
                </c:pt>
                <c:pt idx="1336">
                  <c:v>0.42216920853000001</c:v>
                </c:pt>
                <c:pt idx="1337">
                  <c:v>0.43826475738999998</c:v>
                </c:pt>
                <c:pt idx="1338">
                  <c:v>0.45472130178999998</c:v>
                </c:pt>
                <c:pt idx="1339">
                  <c:v>0.47114923596000002</c:v>
                </c:pt>
                <c:pt idx="1340">
                  <c:v>0.48751983047000003</c:v>
                </c:pt>
                <c:pt idx="1341">
                  <c:v>0.50367844105000004</c:v>
                </c:pt>
                <c:pt idx="1342">
                  <c:v>0.52003759145999995</c:v>
                </c:pt>
                <c:pt idx="1343">
                  <c:v>0.53677493334000004</c:v>
                </c:pt>
                <c:pt idx="1344">
                  <c:v>0.55401074886000001</c:v>
                </c:pt>
                <c:pt idx="1345">
                  <c:v>0.57168209553000005</c:v>
                </c:pt>
                <c:pt idx="1346">
                  <c:v>0.58944511414</c:v>
                </c:pt>
                <c:pt idx="1347">
                  <c:v>0.60835409163999998</c:v>
                </c:pt>
                <c:pt idx="1348">
                  <c:v>0.62840908766000003</c:v>
                </c:pt>
                <c:pt idx="1349">
                  <c:v>0.64943820238000005</c:v>
                </c:pt>
                <c:pt idx="1350">
                  <c:v>0.67086839675999999</c:v>
                </c:pt>
                <c:pt idx="1351">
                  <c:v>0.69327265023999995</c:v>
                </c:pt>
                <c:pt idx="1352">
                  <c:v>0.71487480402000003</c:v>
                </c:pt>
                <c:pt idx="1353">
                  <c:v>0.73653417826000001</c:v>
                </c:pt>
                <c:pt idx="1354">
                  <c:v>0.75739139318000004</c:v>
                </c:pt>
                <c:pt idx="1355">
                  <c:v>0.77842050790999995</c:v>
                </c:pt>
                <c:pt idx="1356">
                  <c:v>0.79904848337000001</c:v>
                </c:pt>
                <c:pt idx="1357">
                  <c:v>0.81887423991999997</c:v>
                </c:pt>
                <c:pt idx="1358">
                  <c:v>0.83875739573999997</c:v>
                </c:pt>
                <c:pt idx="1359">
                  <c:v>0.85892701148999995</c:v>
                </c:pt>
                <c:pt idx="1360">
                  <c:v>0.87863820791000002</c:v>
                </c:pt>
                <c:pt idx="1361">
                  <c:v>0.89794826508000003</c:v>
                </c:pt>
                <c:pt idx="1362">
                  <c:v>0.91760218143000005</c:v>
                </c:pt>
                <c:pt idx="1363">
                  <c:v>0.93742799758999995</c:v>
                </c:pt>
                <c:pt idx="1364">
                  <c:v>0.95696729422000004</c:v>
                </c:pt>
                <c:pt idx="1365">
                  <c:v>0.97725147009000002</c:v>
                </c:pt>
                <c:pt idx="1366">
                  <c:v>0.99828058481000004</c:v>
                </c:pt>
                <c:pt idx="1367">
                  <c:v>1.0195388794</c:v>
                </c:pt>
                <c:pt idx="1368">
                  <c:v>1.0410836935000001</c:v>
                </c:pt>
                <c:pt idx="1369">
                  <c:v>1.0629723071999999</c:v>
                </c:pt>
                <c:pt idx="1370">
                  <c:v>1.0850328207</c:v>
                </c:pt>
                <c:pt idx="1371">
                  <c:v>1.1060618162</c:v>
                </c:pt>
                <c:pt idx="1372">
                  <c:v>1.1270337104999999</c:v>
                </c:pt>
                <c:pt idx="1373">
                  <c:v>1.1477762461000001</c:v>
                </c:pt>
                <c:pt idx="1374">
                  <c:v>1.1680032014999999</c:v>
                </c:pt>
                <c:pt idx="1375">
                  <c:v>1.1882300376999999</c:v>
                </c:pt>
                <c:pt idx="1376">
                  <c:v>1.2082850933</c:v>
                </c:pt>
                <c:pt idx="1377">
                  <c:v>1.2291996479</c:v>
                </c:pt>
                <c:pt idx="1378">
                  <c:v>1.2494838237999999</c:v>
                </c:pt>
                <c:pt idx="1379">
                  <c:v>1.2698825598000001</c:v>
                </c:pt>
                <c:pt idx="1380">
                  <c:v>1.2914273739</c:v>
                </c:pt>
                <c:pt idx="1381">
                  <c:v>1.3137170076</c:v>
                </c:pt>
                <c:pt idx="1382">
                  <c:v>1.3364651203</c:v>
                </c:pt>
                <c:pt idx="1383">
                  <c:v>1.3590986729000001</c:v>
                </c:pt>
                <c:pt idx="1384">
                  <c:v>1.3822479247999999</c:v>
                </c:pt>
                <c:pt idx="1385">
                  <c:v>1.4049960374999999</c:v>
                </c:pt>
                <c:pt idx="1386">
                  <c:v>1.4273428916999999</c:v>
                </c:pt>
                <c:pt idx="1387">
                  <c:v>1.4495180845</c:v>
                </c:pt>
                <c:pt idx="1388">
                  <c:v>1.4712347984</c:v>
                </c:pt>
                <c:pt idx="1389">
                  <c:v>1.4926649331999999</c:v>
                </c:pt>
                <c:pt idx="1390">
                  <c:v>1.5136940479000001</c:v>
                </c:pt>
                <c:pt idx="1391">
                  <c:v>1.5351815224000001</c:v>
                </c:pt>
                <c:pt idx="1392">
                  <c:v>1.5567836761</c:v>
                </c:pt>
                <c:pt idx="1393">
                  <c:v>1.5785003901000001</c:v>
                </c:pt>
                <c:pt idx="1394">
                  <c:v>1.6006754637</c:v>
                </c:pt>
                <c:pt idx="1395">
                  <c:v>1.6229078770000001</c:v>
                </c:pt>
                <c:pt idx="1396">
                  <c:v>1.6451402903000001</c:v>
                </c:pt>
                <c:pt idx="1397">
                  <c:v>1.6669715643</c:v>
                </c:pt>
                <c:pt idx="1398">
                  <c:v>1.6883444785999999</c:v>
                </c:pt>
                <c:pt idx="1399">
                  <c:v>1.7091444731000001</c:v>
                </c:pt>
                <c:pt idx="1400">
                  <c:v>1.7294858693999999</c:v>
                </c:pt>
                <c:pt idx="1401">
                  <c:v>1.7499992847000001</c:v>
                </c:pt>
                <c:pt idx="1402">
                  <c:v>1.7707419394999999</c:v>
                </c:pt>
                <c:pt idx="1403">
                  <c:v>1.7920000552999999</c:v>
                </c:pt>
                <c:pt idx="1404">
                  <c:v>1.8136023283</c:v>
                </c:pt>
                <c:pt idx="1405">
                  <c:v>1.8358919621000001</c:v>
                </c:pt>
                <c:pt idx="1406">
                  <c:v>1.8585255145999999</c:v>
                </c:pt>
                <c:pt idx="1407">
                  <c:v>1.8811017274999999</c:v>
                </c:pt>
                <c:pt idx="1408">
                  <c:v>1.9046521187000001</c:v>
                </c:pt>
                <c:pt idx="1409">
                  <c:v>1.9278584719</c:v>
                </c:pt>
                <c:pt idx="1410">
                  <c:v>1.9510649443000001</c:v>
                </c:pt>
                <c:pt idx="1411">
                  <c:v>1.9740422964</c:v>
                </c:pt>
                <c:pt idx="1412">
                  <c:v>1.9968476294999999</c:v>
                </c:pt>
                <c:pt idx="1413">
                  <c:v>2.0194811820999998</c:v>
                </c:pt>
                <c:pt idx="1414">
                  <c:v>2.0421719551000002</c:v>
                </c:pt>
                <c:pt idx="1415">
                  <c:v>2.0660088062000002</c:v>
                </c:pt>
                <c:pt idx="1416">
                  <c:v>2.0897884369000002</c:v>
                </c:pt>
                <c:pt idx="1417">
                  <c:v>2.1137397289000002</c:v>
                </c:pt>
                <c:pt idx="1418">
                  <c:v>2.1381494998999999</c:v>
                </c:pt>
                <c:pt idx="1419">
                  <c:v>2.16324687</c:v>
                </c:pt>
                <c:pt idx="1420">
                  <c:v>2.1880576611000002</c:v>
                </c:pt>
                <c:pt idx="1421">
                  <c:v>2.2126393318000002</c:v>
                </c:pt>
                <c:pt idx="1422">
                  <c:v>2.2371640204999999</c:v>
                </c:pt>
                <c:pt idx="1423">
                  <c:v>2.2623758316</c:v>
                </c:pt>
                <c:pt idx="1424">
                  <c:v>2.2876451014999999</c:v>
                </c:pt>
                <c:pt idx="1425">
                  <c:v>2.3130290508</c:v>
                </c:pt>
                <c:pt idx="1426">
                  <c:v>2.3387567997000001</c:v>
                </c:pt>
                <c:pt idx="1427">
                  <c:v>2.3642551899000002</c:v>
                </c:pt>
                <c:pt idx="1428">
                  <c:v>2.3900976181</c:v>
                </c:pt>
                <c:pt idx="1429">
                  <c:v>2.4156534671999998</c:v>
                </c:pt>
                <c:pt idx="1430">
                  <c:v>2.4410371780000002</c:v>
                </c:pt>
                <c:pt idx="1431">
                  <c:v>2.4660201072999999</c:v>
                </c:pt>
                <c:pt idx="1432">
                  <c:v>2.4906589984999998</c:v>
                </c:pt>
                <c:pt idx="1433">
                  <c:v>2.5156419276999999</c:v>
                </c:pt>
                <c:pt idx="1434">
                  <c:v>2.5406246184999999</c:v>
                </c:pt>
                <c:pt idx="1435">
                  <c:v>2.5660657883</c:v>
                </c:pt>
                <c:pt idx="1436">
                  <c:v>2.5922520160999998</c:v>
                </c:pt>
                <c:pt idx="1437">
                  <c:v>2.6177504062999999</c:v>
                </c:pt>
                <c:pt idx="1438">
                  <c:v>2.6428480148000002</c:v>
                </c:pt>
                <c:pt idx="1439">
                  <c:v>2.6681745052000001</c:v>
                </c:pt>
                <c:pt idx="1440">
                  <c:v>2.6925842761999998</c:v>
                </c:pt>
                <c:pt idx="1441">
                  <c:v>2.7167646885000001</c:v>
                </c:pt>
                <c:pt idx="1442">
                  <c:v>2.7399713992999999</c:v>
                </c:pt>
                <c:pt idx="1443">
                  <c:v>2.7627196312</c:v>
                </c:pt>
                <c:pt idx="1444">
                  <c:v>2.7846081257000002</c:v>
                </c:pt>
                <c:pt idx="1445">
                  <c:v>2.8058662415</c:v>
                </c:pt>
                <c:pt idx="1446">
                  <c:v>2.8270101546999999</c:v>
                </c:pt>
                <c:pt idx="1447">
                  <c:v>2.8481538296000002</c:v>
                </c:pt>
                <c:pt idx="1448">
                  <c:v>2.8696987629000001</c:v>
                </c:pt>
                <c:pt idx="1449">
                  <c:v>2.8909568787</c:v>
                </c:pt>
                <c:pt idx="1450">
                  <c:v>2.9121577740000002</c:v>
                </c:pt>
                <c:pt idx="1451">
                  <c:v>2.9331297874</c:v>
                </c:pt>
                <c:pt idx="1452">
                  <c:v>2.9538722038</c:v>
                </c:pt>
                <c:pt idx="1453">
                  <c:v>2.9742710589999999</c:v>
                </c:pt>
                <c:pt idx="1454">
                  <c:v>2.9945552349</c:v>
                </c:pt>
                <c:pt idx="1455">
                  <c:v>3.0152978896999998</c:v>
                </c:pt>
                <c:pt idx="1456">
                  <c:v>3.0355248450999999</c:v>
                </c:pt>
                <c:pt idx="1457">
                  <c:v>3.055809021</c:v>
                </c:pt>
                <c:pt idx="1458">
                  <c:v>3.0751192569999999</c:v>
                </c:pt>
                <c:pt idx="1459">
                  <c:v>3.0942573546999999</c:v>
                </c:pt>
                <c:pt idx="1460">
                  <c:v>3.1131663322000001</c:v>
                </c:pt>
                <c:pt idx="1461">
                  <c:v>3.1313304900999999</c:v>
                </c:pt>
                <c:pt idx="1462">
                  <c:v>3.1494371890999999</c:v>
                </c:pt>
                <c:pt idx="1463">
                  <c:v>3.1678304671999999</c:v>
                </c:pt>
                <c:pt idx="1464">
                  <c:v>3.1861090660000002</c:v>
                </c:pt>
                <c:pt idx="1465">
                  <c:v>3.2044451236999998</c:v>
                </c:pt>
                <c:pt idx="1466">
                  <c:v>3.2224948406</c:v>
                </c:pt>
                <c:pt idx="1467">
                  <c:v>3.2407159805000001</c:v>
                </c:pt>
                <c:pt idx="1468">
                  <c:v>3.2593958378000001</c:v>
                </c:pt>
                <c:pt idx="1469">
                  <c:v>3.2779037951999999</c:v>
                </c:pt>
                <c:pt idx="1470">
                  <c:v>3.2961826323999999</c:v>
                </c:pt>
                <c:pt idx="1471">
                  <c:v>3.3139455318</c:v>
                </c:pt>
                <c:pt idx="1472">
                  <c:v>3.3315939903</c:v>
                </c:pt>
                <c:pt idx="1473">
                  <c:v>3.3490705489999999</c:v>
                </c:pt>
                <c:pt idx="1474">
                  <c:v>3.3664321898999998</c:v>
                </c:pt>
                <c:pt idx="1475">
                  <c:v>3.3825907706999998</c:v>
                </c:pt>
                <c:pt idx="1476">
                  <c:v>3.3981764317000001</c:v>
                </c:pt>
                <c:pt idx="1477">
                  <c:v>3.4143352508999998</c:v>
                </c:pt>
                <c:pt idx="1478">
                  <c:v>3.4315824509000001</c:v>
                </c:pt>
                <c:pt idx="1479">
                  <c:v>3.4486577510999998</c:v>
                </c:pt>
                <c:pt idx="1480">
                  <c:v>3.4661343098000001</c:v>
                </c:pt>
                <c:pt idx="1481">
                  <c:v>3.4837253094</c:v>
                </c:pt>
                <c:pt idx="1482">
                  <c:v>3.5012018680999999</c:v>
                </c:pt>
                <c:pt idx="1483">
                  <c:v>3.5185637474</c:v>
                </c:pt>
                <c:pt idx="1484">
                  <c:v>3.5350089072999999</c:v>
                </c:pt>
                <c:pt idx="1485">
                  <c:v>3.5505373478000002</c:v>
                </c:pt>
                <c:pt idx="1486">
                  <c:v>3.5659508705</c:v>
                </c:pt>
                <c:pt idx="1487">
                  <c:v>3.5814220904999998</c:v>
                </c:pt>
                <c:pt idx="1488">
                  <c:v>3.5969502925999999</c:v>
                </c:pt>
                <c:pt idx="1489">
                  <c:v>3.6123065948000002</c:v>
                </c:pt>
                <c:pt idx="1490">
                  <c:v>3.6274912357</c:v>
                </c:pt>
                <c:pt idx="1491">
                  <c:v>3.6429617405000001</c:v>
                </c:pt>
                <c:pt idx="1492">
                  <c:v>3.6584901809999999</c:v>
                </c:pt>
                <c:pt idx="1493">
                  <c:v>3.6732163429</c:v>
                </c:pt>
                <c:pt idx="1494">
                  <c:v>3.6882865428999998</c:v>
                </c:pt>
                <c:pt idx="1495">
                  <c:v>3.7035284042000001</c:v>
                </c:pt>
                <c:pt idx="1496">
                  <c:v>3.7181396484000002</c:v>
                </c:pt>
                <c:pt idx="1497">
                  <c:v>3.7328085898999999</c:v>
                </c:pt>
                <c:pt idx="1498">
                  <c:v>3.7476489543999998</c:v>
                </c:pt>
                <c:pt idx="1499">
                  <c:v>3.7627191544</c:v>
                </c:pt>
                <c:pt idx="1500">
                  <c:v>3.7767004967000002</c:v>
                </c:pt>
                <c:pt idx="1501">
                  <c:v>3.7906243801000001</c:v>
                </c:pt>
                <c:pt idx="1502">
                  <c:v>3.8040897845999999</c:v>
                </c:pt>
                <c:pt idx="1503">
                  <c:v>3.8171539307</c:v>
                </c:pt>
                <c:pt idx="1504">
                  <c:v>3.8305048943000002</c:v>
                </c:pt>
                <c:pt idx="1505">
                  <c:v>3.8435695171000002</c:v>
                </c:pt>
                <c:pt idx="1506">
                  <c:v>3.8566336631999998</c:v>
                </c:pt>
                <c:pt idx="1507">
                  <c:v>3.8694117068999998</c:v>
                </c:pt>
                <c:pt idx="1508">
                  <c:v>3.8818457127000001</c:v>
                </c:pt>
                <c:pt idx="1509">
                  <c:v>3.8943943977000002</c:v>
                </c:pt>
                <c:pt idx="1510">
                  <c:v>3.9069433212</c:v>
                </c:pt>
                <c:pt idx="1511">
                  <c:v>3.9193201064999998</c:v>
                </c:pt>
                <c:pt idx="1512">
                  <c:v>3.9319257736000002</c:v>
                </c:pt>
                <c:pt idx="1513">
                  <c:v>3.9439587593000001</c:v>
                </c:pt>
                <c:pt idx="1514">
                  <c:v>3.9557054043000002</c:v>
                </c:pt>
                <c:pt idx="1515">
                  <c:v>3.9670507908000001</c:v>
                </c:pt>
                <c:pt idx="1516">
                  <c:v>3.9784533978000001</c:v>
                </c:pt>
                <c:pt idx="1517">
                  <c:v>3.9891114234999998</c:v>
                </c:pt>
                <c:pt idx="1518">
                  <c:v>3.9997689724000001</c:v>
                </c:pt>
                <c:pt idx="1519">
                  <c:v>4.0100827216999999</c:v>
                </c:pt>
                <c:pt idx="1520">
                  <c:v>4.0207982063000003</c:v>
                </c:pt>
                <c:pt idx="1521">
                  <c:v>4.0312271117999998</c:v>
                </c:pt>
                <c:pt idx="1522">
                  <c:v>4.0414834022999999</c:v>
                </c:pt>
                <c:pt idx="1523">
                  <c:v>4.0520839690999999</c:v>
                </c:pt>
                <c:pt idx="1524">
                  <c:v>4.0623407364000004</c:v>
                </c:pt>
                <c:pt idx="1525">
                  <c:v>4.0716233253</c:v>
                </c:pt>
                <c:pt idx="1526">
                  <c:v>4.0797028541999998</c:v>
                </c:pt>
                <c:pt idx="1527">
                  <c:v>4.0876102447999996</c:v>
                </c:pt>
                <c:pt idx="1528">
                  <c:v>4.0954604148999998</c:v>
                </c:pt>
                <c:pt idx="1529">
                  <c:v>4.1041698456000004</c:v>
                </c:pt>
                <c:pt idx="1530">
                  <c:v>4.1141400337</c:v>
                </c:pt>
                <c:pt idx="1531">
                  <c:v>4.1246261597</c:v>
                </c:pt>
                <c:pt idx="1532">
                  <c:v>4.1348824501000001</c:v>
                </c:pt>
                <c:pt idx="1533">
                  <c:v>4.1441078186000002</c:v>
                </c:pt>
                <c:pt idx="1534">
                  <c:v>4.1530466080000004</c:v>
                </c:pt>
                <c:pt idx="1535">
                  <c:v>4.1609539986000001</c:v>
                </c:pt>
                <c:pt idx="1536">
                  <c:v>4.1669707298000001</c:v>
                </c:pt>
                <c:pt idx="1537">
                  <c:v>4.1721844673000001</c:v>
                </c:pt>
                <c:pt idx="1538">
                  <c:v>4.1764826775000001</c:v>
                </c:pt>
                <c:pt idx="1539">
                  <c:v>4.1805505752999998</c:v>
                </c:pt>
                <c:pt idx="1540">
                  <c:v>4.1848483086000003</c:v>
                </c:pt>
                <c:pt idx="1541">
                  <c:v>4.1903486252000004</c:v>
                </c:pt>
                <c:pt idx="1542">
                  <c:v>4.1967096329000002</c:v>
                </c:pt>
                <c:pt idx="1543">
                  <c:v>4.2031269072999997</c:v>
                </c:pt>
                <c:pt idx="1544">
                  <c:v>4.2092576027000002</c:v>
                </c:pt>
                <c:pt idx="1545">
                  <c:v>4.215159893</c:v>
                </c:pt>
                <c:pt idx="1546">
                  <c:v>4.2200303078000001</c:v>
                </c:pt>
                <c:pt idx="1547">
                  <c:v>4.2239265442000002</c:v>
                </c:pt>
                <c:pt idx="1548">
                  <c:v>4.2267346381999999</c:v>
                </c:pt>
                <c:pt idx="1549">
                  <c:v>4.2292556763000002</c:v>
                </c:pt>
                <c:pt idx="1550">
                  <c:v>4.2315478325000004</c:v>
                </c:pt>
                <c:pt idx="1551">
                  <c:v>4.2340111731999999</c:v>
                </c:pt>
                <c:pt idx="1552">
                  <c:v>4.2364182471999996</c:v>
                </c:pt>
                <c:pt idx="1553">
                  <c:v>4.2383666039000003</c:v>
                </c:pt>
                <c:pt idx="1554">
                  <c:v>4.2402572632000002</c:v>
                </c:pt>
                <c:pt idx="1555">
                  <c:v>4.2426066399</c:v>
                </c:pt>
                <c:pt idx="1556">
                  <c:v>4.2462739944000001</c:v>
                </c:pt>
                <c:pt idx="1557">
                  <c:v>4.2517175674000001</c:v>
                </c:pt>
                <c:pt idx="1558">
                  <c:v>4.2580204009999996</c:v>
                </c:pt>
                <c:pt idx="1559">
                  <c:v>4.2640943526999999</c:v>
                </c:pt>
                <c:pt idx="1560">
                  <c:v>4.2696523665999999</c:v>
                </c:pt>
                <c:pt idx="1561">
                  <c:v>4.2745800018000004</c:v>
                </c:pt>
                <c:pt idx="1562">
                  <c:v>4.2793931961</c:v>
                </c:pt>
                <c:pt idx="1563">
                  <c:v>4.2843785285999996</c:v>
                </c:pt>
                <c:pt idx="1564">
                  <c:v>4.2893633841999996</c:v>
                </c:pt>
                <c:pt idx="1565">
                  <c:v>4.2946920395000001</c:v>
                </c:pt>
                <c:pt idx="1566">
                  <c:v>4.3005366325000001</c:v>
                </c:pt>
                <c:pt idx="1567">
                  <c:v>4.3071260452000004</c:v>
                </c:pt>
                <c:pt idx="1568">
                  <c:v>4.3140020369999998</c:v>
                </c:pt>
                <c:pt idx="1569">
                  <c:v>4.3202481270000002</c:v>
                </c:pt>
                <c:pt idx="1570">
                  <c:v>4.3264937401000001</c:v>
                </c:pt>
                <c:pt idx="1571">
                  <c:v>4.3317084312</c:v>
                </c:pt>
                <c:pt idx="1572">
                  <c:v>4.3363490105000002</c:v>
                </c:pt>
                <c:pt idx="1573">
                  <c:v>4.3404178618999998</c:v>
                </c:pt>
                <c:pt idx="1574">
                  <c:v>4.3444857597000004</c:v>
                </c:pt>
                <c:pt idx="1575">
                  <c:v>4.3479237556000001</c:v>
                </c:pt>
                <c:pt idx="1576">
                  <c:v>4.3513617515999998</c:v>
                </c:pt>
                <c:pt idx="1577">
                  <c:v>4.3548574448000004</c:v>
                </c:pt>
                <c:pt idx="1578">
                  <c:v>4.3581805228999997</c:v>
                </c:pt>
                <c:pt idx="1579">
                  <c:v>4.3622488975999998</c:v>
                </c:pt>
                <c:pt idx="1580">
                  <c:v>4.3674631119000002</c:v>
                </c:pt>
                <c:pt idx="1581">
                  <c:v>4.3734798431000002</c:v>
                </c:pt>
                <c:pt idx="1582">
                  <c:v>4.3798398972000001</c:v>
                </c:pt>
                <c:pt idx="1583">
                  <c:v>4.3857421875</c:v>
                </c:pt>
                <c:pt idx="1584">
                  <c:v>4.3915863036999996</c:v>
                </c:pt>
                <c:pt idx="1585">
                  <c:v>4.3970303534999999</c:v>
                </c:pt>
                <c:pt idx="1586">
                  <c:v>4.4028172493</c:v>
                </c:pt>
                <c:pt idx="1587">
                  <c:v>4.4100942612000003</c:v>
                </c:pt>
                <c:pt idx="1588">
                  <c:v>4.4181165695000004</c:v>
                </c:pt>
                <c:pt idx="1589">
                  <c:v>4.4264245032999998</c:v>
                </c:pt>
                <c:pt idx="1590">
                  <c:v>4.4345612526</c:v>
                </c:pt>
                <c:pt idx="1591">
                  <c:v>4.4422397613999998</c:v>
                </c:pt>
                <c:pt idx="1592">
                  <c:v>4.4492301941000001</c:v>
                </c:pt>
                <c:pt idx="1593">
                  <c:v>4.4560489655</c:v>
                </c:pt>
                <c:pt idx="1594">
                  <c:v>4.4629249573000003</c:v>
                </c:pt>
                <c:pt idx="1595">
                  <c:v>4.4696292877000001</c:v>
                </c:pt>
                <c:pt idx="1596">
                  <c:v>4.4759893417000001</c:v>
                </c:pt>
                <c:pt idx="1597">
                  <c:v>4.4811463356000001</c:v>
                </c:pt>
                <c:pt idx="1598">
                  <c:v>4.4858450889999997</c:v>
                </c:pt>
                <c:pt idx="1599">
                  <c:v>4.4897413253999998</c:v>
                </c:pt>
                <c:pt idx="1600">
                  <c:v>4.4935231208999999</c:v>
                </c:pt>
                <c:pt idx="1601">
                  <c:v>4.4971904755000001</c:v>
                </c:pt>
                <c:pt idx="1602">
                  <c:v>4.5006856918000002</c:v>
                </c:pt>
                <c:pt idx="1603">
                  <c:v>4.5045819283000004</c:v>
                </c:pt>
                <c:pt idx="1604">
                  <c:v>4.5090513229000004</c:v>
                </c:pt>
                <c:pt idx="1605">
                  <c:v>4.5142655373</c:v>
                </c:pt>
                <c:pt idx="1606">
                  <c:v>4.5205688476999999</c:v>
                </c:pt>
                <c:pt idx="1607">
                  <c:v>4.5280752181999997</c:v>
                </c:pt>
                <c:pt idx="1608">
                  <c:v>4.5357532501</c:v>
                </c:pt>
                <c:pt idx="1609">
                  <c:v>4.5426864623999998</c:v>
                </c:pt>
                <c:pt idx="1610">
                  <c:v>4.5487031936999998</c:v>
                </c:pt>
                <c:pt idx="1611">
                  <c:v>4.5538601874999998</c:v>
                </c:pt>
                <c:pt idx="1612">
                  <c:v>4.5580430030999999</c:v>
                </c:pt>
                <c:pt idx="1613">
                  <c:v>4.5614237785</c:v>
                </c:pt>
                <c:pt idx="1614">
                  <c:v>4.5645751952999998</c:v>
                </c:pt>
                <c:pt idx="1615">
                  <c:v>4.5682997704000003</c:v>
                </c:pt>
                <c:pt idx="1616">
                  <c:v>4.5731129645999999</c:v>
                </c:pt>
                <c:pt idx="1617">
                  <c:v>4.5790724754000003</c:v>
                </c:pt>
                <c:pt idx="1618">
                  <c:v>4.5861773490999997</c:v>
                </c:pt>
                <c:pt idx="1619">
                  <c:v>4.5941991806000004</c:v>
                </c:pt>
                <c:pt idx="1620">
                  <c:v>4.6023931503000002</c:v>
                </c:pt>
                <c:pt idx="1621">
                  <c:v>4.6104726790999999</c:v>
                </c:pt>
                <c:pt idx="1622">
                  <c:v>4.6185522078999997</c:v>
                </c:pt>
                <c:pt idx="1623">
                  <c:v>4.6274332999999999</c:v>
                </c:pt>
                <c:pt idx="1624">
                  <c:v>4.6371169090000004</c:v>
                </c:pt>
                <c:pt idx="1625">
                  <c:v>4.6470870972</c:v>
                </c:pt>
                <c:pt idx="1626">
                  <c:v>4.6576304435999996</c:v>
                </c:pt>
                <c:pt idx="1627">
                  <c:v>4.66817379</c:v>
                </c:pt>
                <c:pt idx="1628">
                  <c:v>4.6779718398999997</c:v>
                </c:pt>
                <c:pt idx="1629">
                  <c:v>4.6871972083999998</c:v>
                </c:pt>
                <c:pt idx="1630">
                  <c:v>4.6953911781000004</c:v>
                </c:pt>
                <c:pt idx="1631">
                  <c:v>4.7036995888000002</c:v>
                </c:pt>
                <c:pt idx="1632">
                  <c:v>4.7112631798000004</c:v>
                </c:pt>
                <c:pt idx="1633">
                  <c:v>4.7191705704000002</c:v>
                </c:pt>
                <c:pt idx="1634">
                  <c:v>4.7283959389000003</c:v>
                </c:pt>
                <c:pt idx="1635">
                  <c:v>4.7384805678999999</c:v>
                </c:pt>
                <c:pt idx="1636">
                  <c:v>4.7493677138999999</c:v>
                </c:pt>
                <c:pt idx="1637">
                  <c:v>4.7607131004000003</c:v>
                </c:pt>
                <c:pt idx="1638">
                  <c:v>4.7722301483000003</c:v>
                </c:pt>
                <c:pt idx="1639">
                  <c:v>4.7831172943000002</c:v>
                </c:pt>
                <c:pt idx="1640">
                  <c:v>4.7940044403000002</c:v>
                </c:pt>
                <c:pt idx="1641">
                  <c:v>4.8050060272000001</c:v>
                </c:pt>
                <c:pt idx="1642">
                  <c:v>4.8166379928999996</c:v>
                </c:pt>
                <c:pt idx="1643">
                  <c:v>4.8283271790000004</c:v>
                </c:pt>
                <c:pt idx="1644">
                  <c:v>4.8402457236999998</c:v>
                </c:pt>
                <c:pt idx="1645">
                  <c:v>4.8527369498999997</c:v>
                </c:pt>
                <c:pt idx="1646">
                  <c:v>4.8654003143000004</c:v>
                </c:pt>
                <c:pt idx="1647">
                  <c:v>4.8779487609999999</c:v>
                </c:pt>
                <c:pt idx="1648">
                  <c:v>4.8904404640000001</c:v>
                </c:pt>
                <c:pt idx="1649">
                  <c:v>4.9028744698000004</c:v>
                </c:pt>
                <c:pt idx="1650">
                  <c:v>4.9154806136999998</c:v>
                </c:pt>
                <c:pt idx="1651">
                  <c:v>4.9282584189999996</c:v>
                </c:pt>
                <c:pt idx="1652">
                  <c:v>4.9421248436000003</c:v>
                </c:pt>
                <c:pt idx="1653">
                  <c:v>4.9558768272</c:v>
                </c:pt>
                <c:pt idx="1654">
                  <c:v>4.9695143699999997</c:v>
                </c:pt>
                <c:pt idx="1655">
                  <c:v>4.9832663536000004</c:v>
                </c:pt>
                <c:pt idx="1656">
                  <c:v>4.9961585999000002</c:v>
                </c:pt>
                <c:pt idx="1657">
                  <c:v>5.0084209442000001</c:v>
                </c:pt>
                <c:pt idx="1658">
                  <c:v>5.0208549500000004</c:v>
                </c:pt>
                <c:pt idx="1659">
                  <c:v>5.0339198111999996</c:v>
                </c:pt>
                <c:pt idx="1660">
                  <c:v>5.0480151176000003</c:v>
                </c:pt>
                <c:pt idx="1661">
                  <c:v>5.0619969368</c:v>
                </c:pt>
                <c:pt idx="1662">
                  <c:v>5.0755767821999997</c:v>
                </c:pt>
                <c:pt idx="1663">
                  <c:v>5.0884690284999996</c:v>
                </c:pt>
                <c:pt idx="1664">
                  <c:v>5.1003875731999999</c:v>
                </c:pt>
                <c:pt idx="1665">
                  <c:v>5.1109304428</c:v>
                </c:pt>
                <c:pt idx="1666">
                  <c:v>5.1207289696</c:v>
                </c:pt>
                <c:pt idx="1667">
                  <c:v>5.1299543381000001</c:v>
                </c:pt>
                <c:pt idx="1668">
                  <c:v>5.1394662857000002</c:v>
                </c:pt>
                <c:pt idx="1669">
                  <c:v>5.1491498946999998</c:v>
                </c:pt>
                <c:pt idx="1670">
                  <c:v>5.1591200829000003</c:v>
                </c:pt>
                <c:pt idx="1671">
                  <c:v>5.1697206497000003</c:v>
                </c:pt>
                <c:pt idx="1672">
                  <c:v>5.1798624992000004</c:v>
                </c:pt>
                <c:pt idx="1673">
                  <c:v>5.1904630661000004</c:v>
                </c:pt>
                <c:pt idx="1674">
                  <c:v>5.2006049155999996</c:v>
                </c:pt>
                <c:pt idx="1675">
                  <c:v>5.2109766005999996</c:v>
                </c:pt>
                <c:pt idx="1676">
                  <c:v>5.2218637466000004</c:v>
                </c:pt>
                <c:pt idx="1677">
                  <c:v>5.2322921752999996</c:v>
                </c:pt>
                <c:pt idx="1678">
                  <c:v>5.2424912453000001</c:v>
                </c:pt>
                <c:pt idx="1679">
                  <c:v>5.2516593932999998</c:v>
                </c:pt>
                <c:pt idx="1680">
                  <c:v>5.2599110603000003</c:v>
                </c:pt>
                <c:pt idx="1681">
                  <c:v>5.2669014930999998</c:v>
                </c:pt>
                <c:pt idx="1682">
                  <c:v>5.2727456093000002</c:v>
                </c:pt>
                <c:pt idx="1683">
                  <c:v>5.2775592804000002</c:v>
                </c:pt>
                <c:pt idx="1684">
                  <c:v>5.2822003364999999</c:v>
                </c:pt>
                <c:pt idx="1685">
                  <c:v>5.2870712280000003</c:v>
                </c:pt>
                <c:pt idx="1686">
                  <c:v>5.2926864623999998</c:v>
                </c:pt>
                <c:pt idx="1687">
                  <c:v>5.2989892960000002</c:v>
                </c:pt>
                <c:pt idx="1688">
                  <c:v>5.3057508468999997</c:v>
                </c:pt>
                <c:pt idx="1689">
                  <c:v>5.3123402596</c:v>
                </c:pt>
                <c:pt idx="1690">
                  <c:v>5.3184142113000004</c:v>
                </c:pt>
                <c:pt idx="1691">
                  <c:v>5.3239150046999999</c:v>
                </c:pt>
                <c:pt idx="1692">
                  <c:v>5.3288426399000004</c:v>
                </c:pt>
                <c:pt idx="1693">
                  <c:v>5.3326816559000001</c:v>
                </c:pt>
                <c:pt idx="1694">
                  <c:v>5.3354897498999998</c:v>
                </c:pt>
                <c:pt idx="1695">
                  <c:v>5.3373231888000001</c:v>
                </c:pt>
                <c:pt idx="1696">
                  <c:v>5.3384690284999996</c:v>
                </c:pt>
                <c:pt idx="1697">
                  <c:v>5.3401880263999999</c:v>
                </c:pt>
                <c:pt idx="1698">
                  <c:v>5.3428812027000001</c:v>
                </c:pt>
                <c:pt idx="1699">
                  <c:v>5.3459753990000003</c:v>
                </c:pt>
                <c:pt idx="1700">
                  <c:v>5.3487257957000001</c:v>
                </c:pt>
                <c:pt idx="1701">
                  <c:v>5.3513612747000003</c:v>
                </c:pt>
                <c:pt idx="1702">
                  <c:v>5.3536534308999997</c:v>
                </c:pt>
                <c:pt idx="1703">
                  <c:v>5.355257988</c:v>
                </c:pt>
                <c:pt idx="1704">
                  <c:v>5.3568053245999998</c:v>
                </c:pt>
                <c:pt idx="1705">
                  <c:v>5.3580656052000002</c:v>
                </c:pt>
                <c:pt idx="1706">
                  <c:v>5.3594408035000001</c:v>
                </c:pt>
                <c:pt idx="1707">
                  <c:v>5.3603577614000004</c:v>
                </c:pt>
                <c:pt idx="1708">
                  <c:v>5.3608732224000004</c:v>
                </c:pt>
                <c:pt idx="1709">
                  <c:v>5.3608732224000004</c:v>
                </c:pt>
                <c:pt idx="1710">
                  <c:v>5.3609881400999999</c:v>
                </c:pt>
                <c:pt idx="1711">
                  <c:v>5.3621339798000003</c:v>
                </c:pt>
                <c:pt idx="1712">
                  <c:v>5.3641395568999997</c:v>
                </c:pt>
                <c:pt idx="1713">
                  <c:v>5.3675198555000003</c:v>
                </c:pt>
                <c:pt idx="1714">
                  <c:v>5.3718175887999999</c:v>
                </c:pt>
                <c:pt idx="1715">
                  <c:v>5.3757143020999996</c:v>
                </c:pt>
                <c:pt idx="1716">
                  <c:v>5.3794956207000002</c:v>
                </c:pt>
                <c:pt idx="1717">
                  <c:v>5.3825325965999999</c:v>
                </c:pt>
                <c:pt idx="1718">
                  <c:v>5.3841371536000002</c:v>
                </c:pt>
                <c:pt idx="1719">
                  <c:v>5.3851113319000001</c:v>
                </c:pt>
                <c:pt idx="1720">
                  <c:v>5.3858561515999996</c:v>
                </c:pt>
                <c:pt idx="1721">
                  <c:v>5.3858561515999996</c:v>
                </c:pt>
                <c:pt idx="1722">
                  <c:v>5.3860855103</c:v>
                </c:pt>
                <c:pt idx="1723">
                  <c:v>5.3864865303</c:v>
                </c:pt>
                <c:pt idx="1724">
                  <c:v>5.3871169090000004</c:v>
                </c:pt>
                <c:pt idx="1725">
                  <c:v>5.3873457909000004</c:v>
                </c:pt>
                <c:pt idx="1726">
                  <c:v>5.3875174522</c:v>
                </c:pt>
                <c:pt idx="1727">
                  <c:v>5.3879189491000004</c:v>
                </c:pt>
                <c:pt idx="1728">
                  <c:v>5.3880333900000004</c:v>
                </c:pt>
                <c:pt idx="1729">
                  <c:v>5.3877468109000004</c:v>
                </c:pt>
                <c:pt idx="1730">
                  <c:v>5.3872313499000004</c:v>
                </c:pt>
                <c:pt idx="1731">
                  <c:v>5.3859710693</c:v>
                </c:pt>
                <c:pt idx="1732">
                  <c:v>5.3838510512999997</c:v>
                </c:pt>
                <c:pt idx="1733">
                  <c:v>5.3813867568999996</c:v>
                </c:pt>
                <c:pt idx="1734">
                  <c:v>5.3798966408000002</c:v>
                </c:pt>
                <c:pt idx="1735">
                  <c:v>5.3792667389000002</c:v>
                </c:pt>
                <c:pt idx="1736">
                  <c:v>5.3786363601999998</c:v>
                </c:pt>
                <c:pt idx="1737">
                  <c:v>5.3784070015000003</c:v>
                </c:pt>
                <c:pt idx="1738">
                  <c:v>5.3782353400999998</c:v>
                </c:pt>
                <c:pt idx="1739">
                  <c:v>5.3780059814000003</c:v>
                </c:pt>
                <c:pt idx="1740">
                  <c:v>5.3771467208999999</c:v>
                </c:pt>
                <c:pt idx="1741">
                  <c:v>5.3758287429999996</c:v>
                </c:pt>
                <c:pt idx="1742">
                  <c:v>5.3741092681999998</c:v>
                </c:pt>
                <c:pt idx="1743">
                  <c:v>5.3716454506</c:v>
                </c:pt>
                <c:pt idx="1744">
                  <c:v>5.3694682121000001</c:v>
                </c:pt>
                <c:pt idx="1745">
                  <c:v>5.3676347732999998</c:v>
                </c:pt>
                <c:pt idx="1746">
                  <c:v>5.3656864166</c:v>
                </c:pt>
                <c:pt idx="1747">
                  <c:v>5.3634519576999997</c:v>
                </c:pt>
                <c:pt idx="1748">
                  <c:v>5.3611025809999999</c:v>
                </c:pt>
                <c:pt idx="1749">
                  <c:v>5.3589825629999996</c:v>
                </c:pt>
                <c:pt idx="1750">
                  <c:v>5.3568053245999998</c:v>
                </c:pt>
                <c:pt idx="1751">
                  <c:v>5.3543410300999996</c:v>
                </c:pt>
                <c:pt idx="1752">
                  <c:v>5.3530807495000001</c:v>
                </c:pt>
                <c:pt idx="1753">
                  <c:v>5.3525075912000002</c:v>
                </c:pt>
                <c:pt idx="1754">
                  <c:v>5.3523931503000002</c:v>
                </c:pt>
                <c:pt idx="1755">
                  <c:v>5.3533673286000001</c:v>
                </c:pt>
                <c:pt idx="1756">
                  <c:v>5.3554301261999999</c:v>
                </c:pt>
                <c:pt idx="1757">
                  <c:v>5.3577790260000002</c:v>
                </c:pt>
                <c:pt idx="1758">
                  <c:v>5.3608732224000004</c:v>
                </c:pt>
                <c:pt idx="1759">
                  <c:v>5.3640246391000002</c:v>
                </c:pt>
                <c:pt idx="1760">
                  <c:v>5.3661446571000004</c:v>
                </c:pt>
                <c:pt idx="1761">
                  <c:v>5.3677492141999998</c:v>
                </c:pt>
                <c:pt idx="1762">
                  <c:v>5.3680934905999997</c:v>
                </c:pt>
                <c:pt idx="1763">
                  <c:v>5.3679213523999998</c:v>
                </c:pt>
                <c:pt idx="1764">
                  <c:v>5.3667178154000004</c:v>
                </c:pt>
                <c:pt idx="1765">
                  <c:v>5.3648271560999996</c:v>
                </c:pt>
                <c:pt idx="1766">
                  <c:v>5.3632225990000002</c:v>
                </c:pt>
                <c:pt idx="1767">
                  <c:v>5.3621912002999998</c:v>
                </c:pt>
                <c:pt idx="1768">
                  <c:v>5.3609304428</c:v>
                </c:pt>
                <c:pt idx="1769">
                  <c:v>5.3598418236000001</c:v>
                </c:pt>
                <c:pt idx="1770">
                  <c:v>5.3589253426000001</c:v>
                </c:pt>
                <c:pt idx="1771">
                  <c:v>5.3574352263999998</c:v>
                </c:pt>
                <c:pt idx="1772">
                  <c:v>5.3557739258000003</c:v>
                </c:pt>
                <c:pt idx="1773">
                  <c:v>5.3533096313000001</c:v>
                </c:pt>
                <c:pt idx="1774">
                  <c:v>5.3503298759</c:v>
                </c:pt>
                <c:pt idx="1775">
                  <c:v>5.3473505974000002</c:v>
                </c:pt>
                <c:pt idx="1776">
                  <c:v>5.3439126014999996</c:v>
                </c:pt>
                <c:pt idx="1777">
                  <c:v>5.3401303291</c:v>
                </c:pt>
                <c:pt idx="1778">
                  <c:v>5.3362345695000002</c:v>
                </c:pt>
                <c:pt idx="1779">
                  <c:v>5.3318223952999997</c:v>
                </c:pt>
                <c:pt idx="1780">
                  <c:v>5.3272957802000001</c:v>
                </c:pt>
                <c:pt idx="1781">
                  <c:v>5.3224821091000001</c:v>
                </c:pt>
                <c:pt idx="1782">
                  <c:v>5.3187003136</c:v>
                </c:pt>
                <c:pt idx="1783">
                  <c:v>5.3149762153999998</c:v>
                </c:pt>
                <c:pt idx="1784">
                  <c:v>5.3117675781000004</c:v>
                </c:pt>
                <c:pt idx="1785">
                  <c:v>5.3088445663000003</c:v>
                </c:pt>
                <c:pt idx="1786">
                  <c:v>5.3062667847</c:v>
                </c:pt>
                <c:pt idx="1787">
                  <c:v>5.3038601874999998</c:v>
                </c:pt>
                <c:pt idx="1788">
                  <c:v>5.3013958930999996</c:v>
                </c:pt>
                <c:pt idx="1789">
                  <c:v>5.2983016968000003</c:v>
                </c:pt>
                <c:pt idx="1790">
                  <c:v>5.2950358390999996</c:v>
                </c:pt>
                <c:pt idx="1791">
                  <c:v>5.2923426628000003</c:v>
                </c:pt>
                <c:pt idx="1792">
                  <c:v>5.2899360657000001</c:v>
                </c:pt>
                <c:pt idx="1793">
                  <c:v>5.2875866890000003</c:v>
                </c:pt>
                <c:pt idx="1794">
                  <c:v>5.2852373122999996</c:v>
                </c:pt>
                <c:pt idx="1795">
                  <c:v>5.2827730179000003</c:v>
                </c:pt>
                <c:pt idx="1796">
                  <c:v>5.2798509598000001</c:v>
                </c:pt>
                <c:pt idx="1797">
                  <c:v>5.2768144607999998</c:v>
                </c:pt>
                <c:pt idx="1798">
                  <c:v>5.2740063667000001</c:v>
                </c:pt>
                <c:pt idx="1799">
                  <c:v>5.2710843085999999</c:v>
                </c:pt>
                <c:pt idx="1800">
                  <c:v>5.2677607536000002</c:v>
                </c:pt>
                <c:pt idx="1801">
                  <c:v>5.2644948959000004</c:v>
                </c:pt>
                <c:pt idx="1802">
                  <c:v>5.2610568999999998</c:v>
                </c:pt>
                <c:pt idx="1803">
                  <c:v>5.2573895453999997</c:v>
                </c:pt>
                <c:pt idx="1804">
                  <c:v>5.2528629303000001</c:v>
                </c:pt>
                <c:pt idx="1805">
                  <c:v>5.2477059364</c:v>
                </c:pt>
                <c:pt idx="1806">
                  <c:v>5.2426061629999996</c:v>
                </c:pt>
                <c:pt idx="1807">
                  <c:v>5.2377352715000001</c:v>
                </c:pt>
                <c:pt idx="1808">
                  <c:v>5.2335524559</c:v>
                </c:pt>
                <c:pt idx="1809">
                  <c:v>5.2300000191000002</c:v>
                </c:pt>
                <c:pt idx="1810">
                  <c:v>5.227994442</c:v>
                </c:pt>
                <c:pt idx="1811">
                  <c:v>5.2269058228</c:v>
                </c:pt>
                <c:pt idx="1812">
                  <c:v>5.2263331412999996</c:v>
                </c:pt>
                <c:pt idx="1813">
                  <c:v>5.2253584862000002</c:v>
                </c:pt>
                <c:pt idx="1814">
                  <c:v>5.2242698669000003</c:v>
                </c:pt>
                <c:pt idx="1815">
                  <c:v>5.2230668068000004</c:v>
                </c:pt>
                <c:pt idx="1816">
                  <c:v>5.222035408</c:v>
                </c:pt>
                <c:pt idx="1817">
                  <c:v>5.2214050292999996</c:v>
                </c:pt>
                <c:pt idx="1818">
                  <c:v>5.2209467888000001</c:v>
                </c:pt>
                <c:pt idx="1819">
                  <c:v>5.2208890915000001</c:v>
                </c:pt>
                <c:pt idx="1820">
                  <c:v>5.2216916083999996</c:v>
                </c:pt>
                <c:pt idx="1821">
                  <c:v>5.2228379250000003</c:v>
                </c:pt>
                <c:pt idx="1822">
                  <c:v>5.2243270873999998</c:v>
                </c:pt>
                <c:pt idx="1823">
                  <c:v>5.2255306244000002</c:v>
                </c:pt>
                <c:pt idx="1824">
                  <c:v>5.2262187003999996</c:v>
                </c:pt>
                <c:pt idx="1825">
                  <c:v>5.2264475821999996</c:v>
                </c:pt>
                <c:pt idx="1826">
                  <c:v>5.2262187003999996</c:v>
                </c:pt>
                <c:pt idx="1827">
                  <c:v>5.2255306244000002</c:v>
                </c:pt>
                <c:pt idx="1828">
                  <c:v>5.2249007225000001</c:v>
                </c:pt>
                <c:pt idx="1829">
                  <c:v>5.2242698669000003</c:v>
                </c:pt>
                <c:pt idx="1830">
                  <c:v>5.2235827445999998</c:v>
                </c:pt>
                <c:pt idx="1831">
                  <c:v>5.2231240272999999</c:v>
                </c:pt>
                <c:pt idx="1832">
                  <c:v>5.2230668068000004</c:v>
                </c:pt>
                <c:pt idx="1833">
                  <c:v>5.2230095862999999</c:v>
                </c:pt>
                <c:pt idx="1834">
                  <c:v>5.2224936485000004</c:v>
                </c:pt>
                <c:pt idx="1835">
                  <c:v>5.2216916083999996</c:v>
                </c:pt>
                <c:pt idx="1836">
                  <c:v>5.2212333679</c:v>
                </c:pt>
                <c:pt idx="1837">
                  <c:v>5.2210612297000001</c:v>
                </c:pt>
                <c:pt idx="1838">
                  <c:v>5.2212905883999996</c:v>
                </c:pt>
                <c:pt idx="1839">
                  <c:v>5.2214622498000001</c:v>
                </c:pt>
                <c:pt idx="1840">
                  <c:v>5.221634388</c:v>
                </c:pt>
                <c:pt idx="1841">
                  <c:v>5.2220926285000004</c:v>
                </c:pt>
                <c:pt idx="1842">
                  <c:v>5.2223219872</c:v>
                </c:pt>
                <c:pt idx="1843">
                  <c:v>5.2218065262</c:v>
                </c:pt>
                <c:pt idx="1844">
                  <c:v>5.2205457687000001</c:v>
                </c:pt>
                <c:pt idx="1845">
                  <c:v>5.2185401916999998</c:v>
                </c:pt>
                <c:pt idx="1846">
                  <c:v>5.2156176567000001</c:v>
                </c:pt>
                <c:pt idx="1847">
                  <c:v>5.2121796608000004</c:v>
                </c:pt>
                <c:pt idx="1848">
                  <c:v>5.2089138030999997</c:v>
                </c:pt>
                <c:pt idx="1849">
                  <c:v>5.2053036690000001</c:v>
                </c:pt>
                <c:pt idx="1850">
                  <c:v>5.2020950316999999</c:v>
                </c:pt>
                <c:pt idx="1851">
                  <c:v>5.1993446350000001</c:v>
                </c:pt>
                <c:pt idx="1852">
                  <c:v>5.1969380378999999</c:v>
                </c:pt>
                <c:pt idx="1853">
                  <c:v>5.1948752403</c:v>
                </c:pt>
                <c:pt idx="1854">
                  <c:v>5.1926975249999998</c:v>
                </c:pt>
                <c:pt idx="1855">
                  <c:v>5.1909213066</c:v>
                </c:pt>
                <c:pt idx="1856">
                  <c:v>5.1888589858999996</c:v>
                </c:pt>
                <c:pt idx="1857">
                  <c:v>5.1865096091999998</c:v>
                </c:pt>
                <c:pt idx="1858">
                  <c:v>5.1845612526</c:v>
                </c:pt>
                <c:pt idx="1859">
                  <c:v>5.1830139160000002</c:v>
                </c:pt>
                <c:pt idx="1860">
                  <c:v>5.1822695732000001</c:v>
                </c:pt>
                <c:pt idx="1861">
                  <c:v>5.1814098358000003</c:v>
                </c:pt>
                <c:pt idx="1862">
                  <c:v>5.1806645393000004</c:v>
                </c:pt>
                <c:pt idx="1863">
                  <c:v>5.1798052788</c:v>
                </c:pt>
                <c:pt idx="1864">
                  <c:v>5.1783156395000001</c:v>
                </c:pt>
                <c:pt idx="1865">
                  <c:v>5.1764245032999998</c:v>
                </c:pt>
                <c:pt idx="1866">
                  <c:v>5.1740751266</c:v>
                </c:pt>
                <c:pt idx="1867">
                  <c:v>5.1711530684999998</c:v>
                </c:pt>
                <c:pt idx="1868">
                  <c:v>5.1669697762000002</c:v>
                </c:pt>
                <c:pt idx="1869">
                  <c:v>5.1619849205000001</c:v>
                </c:pt>
                <c:pt idx="1870">
                  <c:v>5.1564846039000001</c:v>
                </c:pt>
                <c:pt idx="1871">
                  <c:v>5.1513271331999997</c:v>
                </c:pt>
                <c:pt idx="1872">
                  <c:v>5.1454253197000002</c:v>
                </c:pt>
                <c:pt idx="1873">
                  <c:v>5.1396956443999997</c:v>
                </c:pt>
                <c:pt idx="1874">
                  <c:v>5.1339654921999998</c:v>
                </c:pt>
                <c:pt idx="1875">
                  <c:v>5.1284074782999998</c:v>
                </c:pt>
                <c:pt idx="1876">
                  <c:v>5.1229634285000003</c:v>
                </c:pt>
                <c:pt idx="1877">
                  <c:v>5.1177492141999998</c:v>
                </c:pt>
                <c:pt idx="1878">
                  <c:v>5.1124777793999998</c:v>
                </c:pt>
                <c:pt idx="1879">
                  <c:v>5.1070346832000002</c:v>
                </c:pt>
                <c:pt idx="1880">
                  <c:v>5.1018772124999998</c:v>
                </c:pt>
                <c:pt idx="1881">
                  <c:v>5.0971212386999998</c:v>
                </c:pt>
                <c:pt idx="1882">
                  <c:v>5.0931677818000001</c:v>
                </c:pt>
                <c:pt idx="1883">
                  <c:v>5.0889849663</c:v>
                </c:pt>
                <c:pt idx="1884">
                  <c:v>5.0851454734999999</c:v>
                </c:pt>
                <c:pt idx="1885">
                  <c:v>5.0813636779999998</c:v>
                </c:pt>
                <c:pt idx="1886">
                  <c:v>5.0776395797999996</c:v>
                </c:pt>
                <c:pt idx="1887">
                  <c:v>5.0742588043000003</c:v>
                </c:pt>
                <c:pt idx="1888">
                  <c:v>5.0716228484999997</c:v>
                </c:pt>
                <c:pt idx="1889">
                  <c:v>5.0684142113000004</c:v>
                </c:pt>
                <c:pt idx="1890">
                  <c:v>5.0648612976000003</c:v>
                </c:pt>
                <c:pt idx="1891">
                  <c:v>5.0603346824999997</c:v>
                </c:pt>
                <c:pt idx="1892">
                  <c:v>5.0552926064000001</c:v>
                </c:pt>
                <c:pt idx="1893">
                  <c:v>5.0500206946999997</c:v>
                </c:pt>
                <c:pt idx="1894">
                  <c:v>5.0448637008999997</c:v>
                </c:pt>
                <c:pt idx="1895">
                  <c:v>5.0397067069999997</c:v>
                </c:pt>
                <c:pt idx="1896">
                  <c:v>5.03495121</c:v>
                </c:pt>
                <c:pt idx="1897">
                  <c:v>5.0307679176000004</c:v>
                </c:pt>
                <c:pt idx="1898">
                  <c:v>5.0264129639000004</c:v>
                </c:pt>
                <c:pt idx="1899">
                  <c:v>5.0224595069999998</c:v>
                </c:pt>
                <c:pt idx="1900">
                  <c:v>5.0181622504999996</c:v>
                </c:pt>
                <c:pt idx="1901">
                  <c:v>5.0133490562</c:v>
                </c:pt>
                <c:pt idx="1902">
                  <c:v>5.0075616836999997</c:v>
                </c:pt>
                <c:pt idx="1903">
                  <c:v>5.0010294913999997</c:v>
                </c:pt>
                <c:pt idx="1904">
                  <c:v>4.9942679405000003</c:v>
                </c:pt>
                <c:pt idx="1905">
                  <c:v>4.9869332314000001</c:v>
                </c:pt>
                <c:pt idx="1906">
                  <c:v>4.9791407584999998</c:v>
                </c:pt>
                <c:pt idx="1907">
                  <c:v>4.9711756706000001</c:v>
                </c:pt>
                <c:pt idx="1908">
                  <c:v>4.9626955985999999</c:v>
                </c:pt>
                <c:pt idx="1909">
                  <c:v>4.9538140297000002</c:v>
                </c:pt>
                <c:pt idx="1910">
                  <c:v>4.9450473785</c:v>
                </c:pt>
                <c:pt idx="1911">
                  <c:v>4.9366812706000003</c:v>
                </c:pt>
                <c:pt idx="1912">
                  <c:v>4.9290032387</c:v>
                </c:pt>
                <c:pt idx="1913">
                  <c:v>4.9221272468999997</c:v>
                </c:pt>
                <c:pt idx="1914">
                  <c:v>4.9158244133000002</c:v>
                </c:pt>
                <c:pt idx="1915">
                  <c:v>4.9100370406999998</c:v>
                </c:pt>
                <c:pt idx="1916">
                  <c:v>4.9042496681000003</c:v>
                </c:pt>
                <c:pt idx="1917">
                  <c:v>4.8983478545999999</c:v>
                </c:pt>
                <c:pt idx="1918">
                  <c:v>4.8923883438000004</c:v>
                </c:pt>
                <c:pt idx="1919">
                  <c:v>4.8854551314999997</c:v>
                </c:pt>
                <c:pt idx="1920">
                  <c:v>4.8769745826999999</c:v>
                </c:pt>
                <c:pt idx="1921">
                  <c:v>4.8675775528000003</c:v>
                </c:pt>
                <c:pt idx="1922">
                  <c:v>4.8572063445999998</c:v>
                </c:pt>
                <c:pt idx="1923">
                  <c:v>4.8466629982000002</c:v>
                </c:pt>
                <c:pt idx="1924">
                  <c:v>4.8362345695000002</c:v>
                </c:pt>
                <c:pt idx="1925">
                  <c:v>4.8268375396999996</c:v>
                </c:pt>
                <c:pt idx="1926">
                  <c:v>4.8181848526</c:v>
                </c:pt>
                <c:pt idx="1927">
                  <c:v>4.8102774620000002</c:v>
                </c:pt>
                <c:pt idx="1928">
                  <c:v>4.8033442497000003</c:v>
                </c:pt>
                <c:pt idx="1929">
                  <c:v>4.7971558570999999</c:v>
                </c:pt>
                <c:pt idx="1930">
                  <c:v>4.791425705</c:v>
                </c:pt>
                <c:pt idx="1931">
                  <c:v>4.7859826088000004</c:v>
                </c:pt>
                <c:pt idx="1932">
                  <c:v>4.7804818152999999</c:v>
                </c:pt>
                <c:pt idx="1933">
                  <c:v>4.7746944427000004</c:v>
                </c:pt>
                <c:pt idx="1934">
                  <c:v>4.7679328918000001</c:v>
                </c:pt>
                <c:pt idx="1935">
                  <c:v>4.7609424590999998</c:v>
                </c:pt>
                <c:pt idx="1936">
                  <c:v>4.7540659904</c:v>
                </c:pt>
                <c:pt idx="1937">
                  <c:v>4.7466745376999997</c:v>
                </c:pt>
                <c:pt idx="1938">
                  <c:v>4.7393403052999998</c:v>
                </c:pt>
                <c:pt idx="1939">
                  <c:v>4.7327504158</c:v>
                </c:pt>
                <c:pt idx="1940">
                  <c:v>4.7264480591</c:v>
                </c:pt>
                <c:pt idx="1941">
                  <c:v>4.7203164100999997</c:v>
                </c:pt>
                <c:pt idx="1942">
                  <c:v>4.7144718169999997</c:v>
                </c:pt>
                <c:pt idx="1943">
                  <c:v>4.7074241637999998</c:v>
                </c:pt>
                <c:pt idx="1944">
                  <c:v>4.6992874145999997</c:v>
                </c:pt>
                <c:pt idx="1945">
                  <c:v>4.6898326874</c:v>
                </c:pt>
                <c:pt idx="1946">
                  <c:v>4.6804361342999998</c:v>
                </c:pt>
                <c:pt idx="1947">
                  <c:v>4.6712679863000002</c:v>
                </c:pt>
                <c:pt idx="1948">
                  <c:v>4.6623291969</c:v>
                </c:pt>
                <c:pt idx="1949">
                  <c:v>4.6540780066999998</c:v>
                </c:pt>
                <c:pt idx="1950">
                  <c:v>4.6466288566999996</c:v>
                </c:pt>
                <c:pt idx="1951">
                  <c:v>4.6393518448000002</c:v>
                </c:pt>
                <c:pt idx="1952">
                  <c:v>4.6317882537999999</c:v>
                </c:pt>
                <c:pt idx="1953">
                  <c:v>4.6241674423000001</c:v>
                </c:pt>
                <c:pt idx="1954">
                  <c:v>4.6168327331999999</c:v>
                </c:pt>
                <c:pt idx="1955">
                  <c:v>4.6091547011999996</c:v>
                </c:pt>
                <c:pt idx="1956">
                  <c:v>4.6015338897999998</c:v>
                </c:pt>
                <c:pt idx="1957">
                  <c:v>4.5946006774999999</c:v>
                </c:pt>
                <c:pt idx="1958">
                  <c:v>4.5881829262</c:v>
                </c:pt>
                <c:pt idx="1959">
                  <c:v>4.5823383331</c:v>
                </c:pt>
                <c:pt idx="1960">
                  <c:v>4.5766654014999997</c:v>
                </c:pt>
                <c:pt idx="1961">
                  <c:v>4.5714516639999996</c:v>
                </c:pt>
                <c:pt idx="1962">
                  <c:v>4.5666379928999996</c:v>
                </c:pt>
                <c:pt idx="1963">
                  <c:v>4.5620541573000004</c:v>
                </c:pt>
                <c:pt idx="1964">
                  <c:v>4.5572981834000004</c:v>
                </c:pt>
                <c:pt idx="1965">
                  <c:v>4.5520839690999999</c:v>
                </c:pt>
                <c:pt idx="1966">
                  <c:v>4.5462965965000004</c:v>
                </c:pt>
                <c:pt idx="1967">
                  <c:v>4.5401654242999996</c:v>
                </c:pt>
                <c:pt idx="1968">
                  <c:v>4.5339198111999996</c:v>
                </c:pt>
                <c:pt idx="1969">
                  <c:v>4.5277886390999997</c:v>
                </c:pt>
                <c:pt idx="1970">
                  <c:v>4.5213136673000003</c:v>
                </c:pt>
                <c:pt idx="1971">
                  <c:v>4.5143804550000004</c:v>
                </c:pt>
                <c:pt idx="1972">
                  <c:v>4.5071606635999997</c:v>
                </c:pt>
                <c:pt idx="1973">
                  <c:v>4.5003995894999997</c:v>
                </c:pt>
                <c:pt idx="1974">
                  <c:v>4.4940385817999999</c:v>
                </c:pt>
                <c:pt idx="1975">
                  <c:v>4.4872198105000001</c:v>
                </c:pt>
                <c:pt idx="1976">
                  <c:v>4.4798860549999997</c:v>
                </c:pt>
                <c:pt idx="1977">
                  <c:v>4.4724369049000003</c:v>
                </c:pt>
                <c:pt idx="1978">
                  <c:v>4.4654464722</c:v>
                </c:pt>
                <c:pt idx="1979">
                  <c:v>4.4585704802999997</c:v>
                </c:pt>
                <c:pt idx="1980">
                  <c:v>4.4525537490999998</c:v>
                </c:pt>
                <c:pt idx="1981">
                  <c:v>4.4471673965000003</c:v>
                </c:pt>
                <c:pt idx="1982">
                  <c:v>4.4422969818000002</c:v>
                </c:pt>
                <c:pt idx="1983">
                  <c:v>4.4376554489000002</c:v>
                </c:pt>
                <c:pt idx="1984">
                  <c:v>4.4331288337999997</c:v>
                </c:pt>
                <c:pt idx="1985">
                  <c:v>4.4287738799999996</c:v>
                </c:pt>
                <c:pt idx="1986">
                  <c:v>4.423617363</c:v>
                </c:pt>
                <c:pt idx="1987">
                  <c:v>4.4184031487000004</c:v>
                </c:pt>
                <c:pt idx="1988">
                  <c:v>4.413131237</c:v>
                </c:pt>
                <c:pt idx="1989">
                  <c:v>4.4076304435999996</c:v>
                </c:pt>
                <c:pt idx="1990">
                  <c:v>4.4025883674999999</c:v>
                </c:pt>
                <c:pt idx="1991">
                  <c:v>4.3980617523000003</c:v>
                </c:pt>
                <c:pt idx="1992">
                  <c:v>4.3939929007999998</c:v>
                </c:pt>
                <c:pt idx="1993">
                  <c:v>4.3908414841000001</c:v>
                </c:pt>
                <c:pt idx="1994">
                  <c:v>4.3876900673000003</c:v>
                </c:pt>
                <c:pt idx="1995">
                  <c:v>4.3849396705999997</c:v>
                </c:pt>
                <c:pt idx="1996">
                  <c:v>4.3824186325000003</c:v>
                </c:pt>
                <c:pt idx="1997">
                  <c:v>4.3805274963</c:v>
                </c:pt>
                <c:pt idx="1998">
                  <c:v>4.3785796164999997</c:v>
                </c:pt>
                <c:pt idx="1999">
                  <c:v>4.3768601417999999</c:v>
                </c:pt>
              </c:numCache>
            </c:numRef>
          </c:yVal>
          <c:smooth val="1"/>
          <c:extLst>
            <c:ext xmlns:c16="http://schemas.microsoft.com/office/drawing/2014/chart" uri="{C3380CC4-5D6E-409C-BE32-E72D297353CC}">
              <c16:uniqueId val="{00000001-E54C-4184-9437-2C8D31EBBF34}"/>
            </c:ext>
          </c:extLst>
        </c:ser>
        <c:dLbls>
          <c:showLegendKey val="0"/>
          <c:showVal val="0"/>
          <c:showCatName val="0"/>
          <c:showSerName val="0"/>
          <c:showPercent val="0"/>
          <c:showBubbleSize val="0"/>
        </c:dLbls>
        <c:axId val="671148120"/>
        <c:axId val="671150416"/>
      </c:scatterChart>
      <c:valAx>
        <c:axId val="671148120"/>
        <c:scaling>
          <c:orientation val="minMax"/>
          <c:max val="2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out"/>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71150416"/>
        <c:crosses val="autoZero"/>
        <c:crossBetween val="midCat"/>
      </c:valAx>
      <c:valAx>
        <c:axId val="67115041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baseline="0" dirty="0">
                    <a:solidFill>
                      <a:schemeClr val="tx1"/>
                    </a:solidFill>
                  </a:rPr>
                  <a:t>Rotation </a:t>
                </a:r>
                <a:r>
                  <a:rPr lang="en-US" sz="1200" dirty="0">
                    <a:solidFill>
                      <a:schemeClr val="tx1"/>
                    </a:solidFill>
                  </a:rPr>
                  <a:t> (Deg.)</a:t>
                </a:r>
              </a:p>
            </c:rich>
          </c:tx>
          <c:layout>
            <c:manualLayout>
              <c:xMode val="edge"/>
              <c:yMode val="edge"/>
              <c:x val="2.3775505313731835E-2"/>
              <c:y val="0.25503472222222229"/>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71148120"/>
        <c:crosses val="autoZero"/>
        <c:crossBetween val="midCat"/>
      </c:valAx>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Entry>
      <c:legendEntry>
        <c:idx val="1"/>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dirty="0">
                <a:solidFill>
                  <a:schemeClr val="tx1"/>
                </a:solidFill>
              </a:rPr>
              <a:t>GS3 Flex Joint Moments</a:t>
            </a:r>
          </a:p>
        </c:rich>
      </c:tx>
      <c:layout>
        <c:manualLayout>
          <c:xMode val="edge"/>
          <c:yMode val="edge"/>
          <c:x val="0.28234134795650551"/>
          <c:y val="5.6763285024154599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Stock LFJ</c:v>
          </c:tx>
          <c:spPr>
            <a:ln w="25400" cap="rnd">
              <a:solidFill>
                <a:schemeClr val="tx1"/>
              </a:solidFill>
              <a:round/>
            </a:ln>
            <a:effectLst/>
          </c:spPr>
          <c:marker>
            <c:symbol val="none"/>
          </c:marker>
          <c:xVal>
            <c:numRef>
              <c:f>'UFJ Moments'!$A$3:$A$2002</c:f>
              <c:numCache>
                <c:formatCode>0.00E+00</c:formatCode>
                <c:ptCount val="20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pt idx="1600">
                  <c:v>160.00111389</c:v>
                </c:pt>
                <c:pt idx="1601">
                  <c:v>160.10101318</c:v>
                </c:pt>
                <c:pt idx="1602">
                  <c:v>160.20091248</c:v>
                </c:pt>
                <c:pt idx="1603">
                  <c:v>160.30081177</c:v>
                </c:pt>
                <c:pt idx="1604">
                  <c:v>160.40071105999999</c:v>
                </c:pt>
                <c:pt idx="1605">
                  <c:v>160.50061034999999</c:v>
                </c:pt>
                <c:pt idx="1606">
                  <c:v>160.60140991</c:v>
                </c:pt>
                <c:pt idx="1607">
                  <c:v>160.7013092</c:v>
                </c:pt>
                <c:pt idx="1608">
                  <c:v>160.8012085</c:v>
                </c:pt>
                <c:pt idx="1609">
                  <c:v>160.90110779</c:v>
                </c:pt>
                <c:pt idx="1610">
                  <c:v>161.00100707999999</c:v>
                </c:pt>
                <c:pt idx="1611">
                  <c:v>161.10090636999999</c:v>
                </c:pt>
                <c:pt idx="1612">
                  <c:v>161.20080565999999</c:v>
                </c:pt>
                <c:pt idx="1613">
                  <c:v>161.30070495999999</c:v>
                </c:pt>
                <c:pt idx="1614">
                  <c:v>161.40150452</c:v>
                </c:pt>
                <c:pt idx="1615">
                  <c:v>161.50140381</c:v>
                </c:pt>
                <c:pt idx="1616">
                  <c:v>161.6013031</c:v>
                </c:pt>
                <c:pt idx="1617">
                  <c:v>161.70120238999999</c:v>
                </c:pt>
                <c:pt idx="1618">
                  <c:v>161.80110167999999</c:v>
                </c:pt>
                <c:pt idx="1619">
                  <c:v>161.90100097999999</c:v>
                </c:pt>
                <c:pt idx="1620">
                  <c:v>162.00090026999999</c:v>
                </c:pt>
                <c:pt idx="1621">
                  <c:v>162.10081482000001</c:v>
                </c:pt>
                <c:pt idx="1622">
                  <c:v>162.20071411000001</c:v>
                </c:pt>
                <c:pt idx="1623">
                  <c:v>162.30151366999999</c:v>
                </c:pt>
                <c:pt idx="1624">
                  <c:v>162.40141295999999</c:v>
                </c:pt>
                <c:pt idx="1625">
                  <c:v>162.50131225999999</c:v>
                </c:pt>
                <c:pt idx="1626">
                  <c:v>162.60121154999999</c:v>
                </c:pt>
                <c:pt idx="1627">
                  <c:v>162.70111084000001</c:v>
                </c:pt>
                <c:pt idx="1628">
                  <c:v>162.80101013000001</c:v>
                </c:pt>
                <c:pt idx="1629">
                  <c:v>162.90090942</c:v>
                </c:pt>
                <c:pt idx="1630">
                  <c:v>163.00080872000001</c:v>
                </c:pt>
                <c:pt idx="1631">
                  <c:v>163.10160827999999</c:v>
                </c:pt>
                <c:pt idx="1632">
                  <c:v>163.20150756999999</c:v>
                </c:pt>
                <c:pt idx="1633">
                  <c:v>163.30140685999999</c:v>
                </c:pt>
                <c:pt idx="1634">
                  <c:v>163.40130615000001</c:v>
                </c:pt>
                <c:pt idx="1635">
                  <c:v>163.50120544000001</c:v>
                </c:pt>
                <c:pt idx="1636">
                  <c:v>163.60110474000001</c:v>
                </c:pt>
                <c:pt idx="1637">
                  <c:v>163.70100403000001</c:v>
                </c:pt>
                <c:pt idx="1638">
                  <c:v>163.80090332</c:v>
                </c:pt>
                <c:pt idx="1639">
                  <c:v>163.90080261</c:v>
                </c:pt>
                <c:pt idx="1640">
                  <c:v>164.00160217000001</c:v>
                </c:pt>
                <c:pt idx="1641">
                  <c:v>164.10150146000001</c:v>
                </c:pt>
                <c:pt idx="1642">
                  <c:v>164.20140076000001</c:v>
                </c:pt>
                <c:pt idx="1643">
                  <c:v>164.30131531000001</c:v>
                </c:pt>
                <c:pt idx="1644">
                  <c:v>164.4012146</c:v>
                </c:pt>
                <c:pt idx="1645">
                  <c:v>164.50111389</c:v>
                </c:pt>
                <c:pt idx="1646">
                  <c:v>164.60101318</c:v>
                </c:pt>
                <c:pt idx="1647">
                  <c:v>164.70091248</c:v>
                </c:pt>
                <c:pt idx="1648">
                  <c:v>164.80171204000001</c:v>
                </c:pt>
                <c:pt idx="1649">
                  <c:v>164.90161133000001</c:v>
                </c:pt>
                <c:pt idx="1650">
                  <c:v>165.00151062</c:v>
                </c:pt>
                <c:pt idx="1651">
                  <c:v>165.10140991</c:v>
                </c:pt>
                <c:pt idx="1652">
                  <c:v>165.2013092</c:v>
                </c:pt>
                <c:pt idx="1653">
                  <c:v>165.3012085</c:v>
                </c:pt>
                <c:pt idx="1654">
                  <c:v>165.40110779</c:v>
                </c:pt>
                <c:pt idx="1655">
                  <c:v>165.50100707999999</c:v>
                </c:pt>
                <c:pt idx="1656">
                  <c:v>165.60090636999999</c:v>
                </c:pt>
                <c:pt idx="1657">
                  <c:v>165.70170593</c:v>
                </c:pt>
                <c:pt idx="1658">
                  <c:v>165.80160522</c:v>
                </c:pt>
                <c:pt idx="1659">
                  <c:v>165.90150452</c:v>
                </c:pt>
                <c:pt idx="1660">
                  <c:v>166.00140381</c:v>
                </c:pt>
                <c:pt idx="1661">
                  <c:v>166.1013031</c:v>
                </c:pt>
                <c:pt idx="1662">
                  <c:v>166.20120238999999</c:v>
                </c:pt>
                <c:pt idx="1663">
                  <c:v>166.30110167999999</c:v>
                </c:pt>
                <c:pt idx="1664">
                  <c:v>166.40100097999999</c:v>
                </c:pt>
                <c:pt idx="1665">
                  <c:v>166.50180054</c:v>
                </c:pt>
                <c:pt idx="1666">
                  <c:v>166.60171509</c:v>
                </c:pt>
                <c:pt idx="1667">
                  <c:v>166.70161438</c:v>
                </c:pt>
                <c:pt idx="1668">
                  <c:v>166.80151366999999</c:v>
                </c:pt>
                <c:pt idx="1669">
                  <c:v>166.90141295999999</c:v>
                </c:pt>
                <c:pt idx="1670">
                  <c:v>167.00131225999999</c:v>
                </c:pt>
                <c:pt idx="1671">
                  <c:v>167.10121154999999</c:v>
                </c:pt>
                <c:pt idx="1672">
                  <c:v>167.20111084000001</c:v>
                </c:pt>
                <c:pt idx="1673">
                  <c:v>167.30101013000001</c:v>
                </c:pt>
                <c:pt idx="1674">
                  <c:v>167.40180968999999</c:v>
                </c:pt>
                <c:pt idx="1675">
                  <c:v>167.50170897999999</c:v>
                </c:pt>
                <c:pt idx="1676">
                  <c:v>167.60160827999999</c:v>
                </c:pt>
                <c:pt idx="1677">
                  <c:v>167.70150756999999</c:v>
                </c:pt>
                <c:pt idx="1678">
                  <c:v>167.80140685999999</c:v>
                </c:pt>
                <c:pt idx="1679">
                  <c:v>167.90130615000001</c:v>
                </c:pt>
                <c:pt idx="1680">
                  <c:v>168.00120544000001</c:v>
                </c:pt>
                <c:pt idx="1681">
                  <c:v>168.10110474000001</c:v>
                </c:pt>
                <c:pt idx="1682">
                  <c:v>168.2019043</c:v>
                </c:pt>
                <c:pt idx="1683">
                  <c:v>168.30180358999999</c:v>
                </c:pt>
                <c:pt idx="1684">
                  <c:v>168.40170287999999</c:v>
                </c:pt>
                <c:pt idx="1685">
                  <c:v>168.50160217000001</c:v>
                </c:pt>
                <c:pt idx="1686">
                  <c:v>168.60150146000001</c:v>
                </c:pt>
                <c:pt idx="1687">
                  <c:v>168.70140076000001</c:v>
                </c:pt>
                <c:pt idx="1688">
                  <c:v>168.80131531000001</c:v>
                </c:pt>
                <c:pt idx="1689">
                  <c:v>168.9012146</c:v>
                </c:pt>
                <c:pt idx="1690">
                  <c:v>169.00111389</c:v>
                </c:pt>
                <c:pt idx="1691">
                  <c:v>169.10191345000001</c:v>
                </c:pt>
                <c:pt idx="1692">
                  <c:v>169.20181274000001</c:v>
                </c:pt>
                <c:pt idx="1693">
                  <c:v>169.30171204000001</c:v>
                </c:pt>
                <c:pt idx="1694">
                  <c:v>169.40161133000001</c:v>
                </c:pt>
                <c:pt idx="1695">
                  <c:v>169.50151062</c:v>
                </c:pt>
                <c:pt idx="1696">
                  <c:v>169.60140991</c:v>
                </c:pt>
                <c:pt idx="1697">
                  <c:v>169.7013092</c:v>
                </c:pt>
                <c:pt idx="1698">
                  <c:v>169.8012085</c:v>
                </c:pt>
                <c:pt idx="1699">
                  <c:v>169.90200806000001</c:v>
                </c:pt>
                <c:pt idx="1700">
                  <c:v>170.00190735000001</c:v>
                </c:pt>
                <c:pt idx="1701">
                  <c:v>170.10180664000001</c:v>
                </c:pt>
                <c:pt idx="1702">
                  <c:v>170.20170593</c:v>
                </c:pt>
                <c:pt idx="1703">
                  <c:v>170.30160522</c:v>
                </c:pt>
                <c:pt idx="1704">
                  <c:v>170.40150452</c:v>
                </c:pt>
                <c:pt idx="1705">
                  <c:v>170.50140381</c:v>
                </c:pt>
                <c:pt idx="1706">
                  <c:v>170.6013031</c:v>
                </c:pt>
                <c:pt idx="1707">
                  <c:v>170.70210266000001</c:v>
                </c:pt>
                <c:pt idx="1708">
                  <c:v>170.80200195</c:v>
                </c:pt>
                <c:pt idx="1709">
                  <c:v>170.90190125000001</c:v>
                </c:pt>
                <c:pt idx="1710">
                  <c:v>171.00180054</c:v>
                </c:pt>
                <c:pt idx="1711">
                  <c:v>171.10171509</c:v>
                </c:pt>
                <c:pt idx="1712">
                  <c:v>171.20161438</c:v>
                </c:pt>
                <c:pt idx="1713">
                  <c:v>171.30151366999999</c:v>
                </c:pt>
                <c:pt idx="1714">
                  <c:v>171.40141295999999</c:v>
                </c:pt>
                <c:pt idx="1715">
                  <c:v>171.50131225999999</c:v>
                </c:pt>
                <c:pt idx="1716">
                  <c:v>171.60211182</c:v>
                </c:pt>
                <c:pt idx="1717">
                  <c:v>171.70201111</c:v>
                </c:pt>
                <c:pt idx="1718">
                  <c:v>171.8019104</c:v>
                </c:pt>
                <c:pt idx="1719">
                  <c:v>171.90180968999999</c:v>
                </c:pt>
                <c:pt idx="1720">
                  <c:v>172.00170897999999</c:v>
                </c:pt>
                <c:pt idx="1721">
                  <c:v>172.10160827999999</c:v>
                </c:pt>
                <c:pt idx="1722">
                  <c:v>172.20150756999999</c:v>
                </c:pt>
                <c:pt idx="1723">
                  <c:v>172.30140685999999</c:v>
                </c:pt>
                <c:pt idx="1724">
                  <c:v>172.40220642</c:v>
                </c:pt>
                <c:pt idx="1725">
                  <c:v>172.50210571</c:v>
                </c:pt>
                <c:pt idx="1726">
                  <c:v>172.60200499999999</c:v>
                </c:pt>
                <c:pt idx="1727">
                  <c:v>172.7019043</c:v>
                </c:pt>
                <c:pt idx="1728">
                  <c:v>172.80180358999999</c:v>
                </c:pt>
                <c:pt idx="1729">
                  <c:v>172.90170287999999</c:v>
                </c:pt>
                <c:pt idx="1730">
                  <c:v>173.00160217000001</c:v>
                </c:pt>
                <c:pt idx="1731">
                  <c:v>173.10150146000001</c:v>
                </c:pt>
                <c:pt idx="1732">
                  <c:v>173.20140076000001</c:v>
                </c:pt>
                <c:pt idx="1733">
                  <c:v>173.30221558</c:v>
                </c:pt>
                <c:pt idx="1734">
                  <c:v>173.40211486999999</c:v>
                </c:pt>
                <c:pt idx="1735">
                  <c:v>173.50201415999999</c:v>
                </c:pt>
                <c:pt idx="1736">
                  <c:v>173.60191345000001</c:v>
                </c:pt>
                <c:pt idx="1737">
                  <c:v>173.70181274000001</c:v>
                </c:pt>
                <c:pt idx="1738">
                  <c:v>173.80171204000001</c:v>
                </c:pt>
                <c:pt idx="1739">
                  <c:v>173.90161133000001</c:v>
                </c:pt>
                <c:pt idx="1740">
                  <c:v>174.00151062</c:v>
                </c:pt>
                <c:pt idx="1741">
                  <c:v>174.10231017999999</c:v>
                </c:pt>
                <c:pt idx="1742">
                  <c:v>174.20220947000001</c:v>
                </c:pt>
                <c:pt idx="1743">
                  <c:v>174.30210876000001</c:v>
                </c:pt>
                <c:pt idx="1744">
                  <c:v>174.40200806000001</c:v>
                </c:pt>
                <c:pt idx="1745">
                  <c:v>174.50190735000001</c:v>
                </c:pt>
                <c:pt idx="1746">
                  <c:v>174.60180664000001</c:v>
                </c:pt>
                <c:pt idx="1747">
                  <c:v>174.70170593</c:v>
                </c:pt>
                <c:pt idx="1748">
                  <c:v>174.80160522</c:v>
                </c:pt>
                <c:pt idx="1749">
                  <c:v>174.90150452</c:v>
                </c:pt>
                <c:pt idx="1750">
                  <c:v>175.00230407999999</c:v>
                </c:pt>
                <c:pt idx="1751">
                  <c:v>175.10220337000001</c:v>
                </c:pt>
                <c:pt idx="1752">
                  <c:v>175.20210266000001</c:v>
                </c:pt>
                <c:pt idx="1753">
                  <c:v>175.30200195</c:v>
                </c:pt>
                <c:pt idx="1754">
                  <c:v>175.40190125000001</c:v>
                </c:pt>
                <c:pt idx="1755">
                  <c:v>175.5018158</c:v>
                </c:pt>
                <c:pt idx="1756">
                  <c:v>175.60171509</c:v>
                </c:pt>
                <c:pt idx="1757">
                  <c:v>175.70161438</c:v>
                </c:pt>
                <c:pt idx="1758">
                  <c:v>175.80241394000001</c:v>
                </c:pt>
                <c:pt idx="1759">
                  <c:v>175.90231323</c:v>
                </c:pt>
                <c:pt idx="1760">
                  <c:v>176.00221252</c:v>
                </c:pt>
                <c:pt idx="1761">
                  <c:v>176.10211182</c:v>
                </c:pt>
                <c:pt idx="1762">
                  <c:v>176.20201111</c:v>
                </c:pt>
                <c:pt idx="1763">
                  <c:v>176.3019104</c:v>
                </c:pt>
                <c:pt idx="1764">
                  <c:v>176.40180968999999</c:v>
                </c:pt>
                <c:pt idx="1765">
                  <c:v>176.50170897999999</c:v>
                </c:pt>
                <c:pt idx="1766">
                  <c:v>176.60160827999999</c:v>
                </c:pt>
                <c:pt idx="1767">
                  <c:v>176.70240784000001</c:v>
                </c:pt>
                <c:pt idx="1768">
                  <c:v>176.80230713</c:v>
                </c:pt>
                <c:pt idx="1769">
                  <c:v>176.90220642</c:v>
                </c:pt>
                <c:pt idx="1770">
                  <c:v>177.00210571</c:v>
                </c:pt>
                <c:pt idx="1771">
                  <c:v>177.10200499999999</c:v>
                </c:pt>
                <c:pt idx="1772">
                  <c:v>177.2019043</c:v>
                </c:pt>
                <c:pt idx="1773">
                  <c:v>177.30180358999999</c:v>
                </c:pt>
                <c:pt idx="1774">
                  <c:v>177.40170287999999</c:v>
                </c:pt>
                <c:pt idx="1775">
                  <c:v>177.50250244</c:v>
                </c:pt>
                <c:pt idx="1776">
                  <c:v>177.60240173</c:v>
                </c:pt>
                <c:pt idx="1777">
                  <c:v>177.70230103</c:v>
                </c:pt>
                <c:pt idx="1778">
                  <c:v>177.80221558</c:v>
                </c:pt>
                <c:pt idx="1779">
                  <c:v>177.90211486999999</c:v>
                </c:pt>
                <c:pt idx="1780">
                  <c:v>178.00201415999999</c:v>
                </c:pt>
                <c:pt idx="1781">
                  <c:v>178.10191345000001</c:v>
                </c:pt>
                <c:pt idx="1782">
                  <c:v>178.20181274000001</c:v>
                </c:pt>
                <c:pt idx="1783">
                  <c:v>178.30171204000001</c:v>
                </c:pt>
                <c:pt idx="1784">
                  <c:v>178.4025116</c:v>
                </c:pt>
                <c:pt idx="1785">
                  <c:v>178.50241088999999</c:v>
                </c:pt>
                <c:pt idx="1786">
                  <c:v>178.60231017999999</c:v>
                </c:pt>
                <c:pt idx="1787">
                  <c:v>178.70220947000001</c:v>
                </c:pt>
                <c:pt idx="1788">
                  <c:v>178.80210876000001</c:v>
                </c:pt>
                <c:pt idx="1789">
                  <c:v>178.90200806000001</c:v>
                </c:pt>
                <c:pt idx="1790">
                  <c:v>179.00190735000001</c:v>
                </c:pt>
                <c:pt idx="1791">
                  <c:v>179.10180664000001</c:v>
                </c:pt>
                <c:pt idx="1792">
                  <c:v>179.20260619999999</c:v>
                </c:pt>
                <c:pt idx="1793">
                  <c:v>179.30250548999999</c:v>
                </c:pt>
                <c:pt idx="1794">
                  <c:v>179.40240478999999</c:v>
                </c:pt>
                <c:pt idx="1795">
                  <c:v>179.50230407999999</c:v>
                </c:pt>
                <c:pt idx="1796">
                  <c:v>179.60220337000001</c:v>
                </c:pt>
                <c:pt idx="1797">
                  <c:v>179.70210266000001</c:v>
                </c:pt>
                <c:pt idx="1798">
                  <c:v>179.80200195</c:v>
                </c:pt>
                <c:pt idx="1799">
                  <c:v>179.90190125000001</c:v>
                </c:pt>
                <c:pt idx="1800">
                  <c:v>180.0018158</c:v>
                </c:pt>
                <c:pt idx="1801">
                  <c:v>180.10261535999999</c:v>
                </c:pt>
                <c:pt idx="1802">
                  <c:v>180.20251465000001</c:v>
                </c:pt>
                <c:pt idx="1803">
                  <c:v>180.30241394000001</c:v>
                </c:pt>
                <c:pt idx="1804">
                  <c:v>180.40231323</c:v>
                </c:pt>
                <c:pt idx="1805">
                  <c:v>180.50221252</c:v>
                </c:pt>
                <c:pt idx="1806">
                  <c:v>180.60211182</c:v>
                </c:pt>
                <c:pt idx="1807">
                  <c:v>180.70201111</c:v>
                </c:pt>
                <c:pt idx="1808">
                  <c:v>180.8019104</c:v>
                </c:pt>
                <c:pt idx="1809">
                  <c:v>180.90270996000001</c:v>
                </c:pt>
                <c:pt idx="1810">
                  <c:v>181.00260925000001</c:v>
                </c:pt>
                <c:pt idx="1811">
                  <c:v>181.10250854</c:v>
                </c:pt>
                <c:pt idx="1812">
                  <c:v>181.20240784000001</c:v>
                </c:pt>
                <c:pt idx="1813">
                  <c:v>181.30230713</c:v>
                </c:pt>
                <c:pt idx="1814">
                  <c:v>181.40220642</c:v>
                </c:pt>
                <c:pt idx="1815">
                  <c:v>181.50210571</c:v>
                </c:pt>
                <c:pt idx="1816">
                  <c:v>181.60200499999999</c:v>
                </c:pt>
                <c:pt idx="1817">
                  <c:v>181.7019043</c:v>
                </c:pt>
                <c:pt idx="1818">
                  <c:v>181.80270386000001</c:v>
                </c:pt>
                <c:pt idx="1819">
                  <c:v>181.90260315</c:v>
                </c:pt>
                <c:pt idx="1820">
                  <c:v>182.00250244</c:v>
                </c:pt>
                <c:pt idx="1821">
                  <c:v>182.10240173</c:v>
                </c:pt>
                <c:pt idx="1822">
                  <c:v>182.20230103</c:v>
                </c:pt>
                <c:pt idx="1823">
                  <c:v>182.30221558</c:v>
                </c:pt>
                <c:pt idx="1824">
                  <c:v>182.40211486999999</c:v>
                </c:pt>
                <c:pt idx="1825">
                  <c:v>182.50201415999999</c:v>
                </c:pt>
                <c:pt idx="1826">
                  <c:v>182.60281372</c:v>
                </c:pt>
                <c:pt idx="1827">
                  <c:v>182.70271301</c:v>
                </c:pt>
                <c:pt idx="1828">
                  <c:v>182.80261229999999</c:v>
                </c:pt>
                <c:pt idx="1829">
                  <c:v>182.9025116</c:v>
                </c:pt>
                <c:pt idx="1830">
                  <c:v>183.00241088999999</c:v>
                </c:pt>
                <c:pt idx="1831">
                  <c:v>183.10231017999999</c:v>
                </c:pt>
                <c:pt idx="1832">
                  <c:v>183.20220947000001</c:v>
                </c:pt>
                <c:pt idx="1833">
                  <c:v>183.30210876000001</c:v>
                </c:pt>
                <c:pt idx="1834">
                  <c:v>183.40200806000001</c:v>
                </c:pt>
                <c:pt idx="1835">
                  <c:v>183.50280762</c:v>
                </c:pt>
                <c:pt idx="1836">
                  <c:v>183.60270690999999</c:v>
                </c:pt>
                <c:pt idx="1837">
                  <c:v>183.70260619999999</c:v>
                </c:pt>
                <c:pt idx="1838">
                  <c:v>183.80250548999999</c:v>
                </c:pt>
                <c:pt idx="1839">
                  <c:v>183.90240478999999</c:v>
                </c:pt>
                <c:pt idx="1840">
                  <c:v>184.00230407999999</c:v>
                </c:pt>
                <c:pt idx="1841">
                  <c:v>184.10220337000001</c:v>
                </c:pt>
                <c:pt idx="1842">
                  <c:v>184.20210266000001</c:v>
                </c:pt>
                <c:pt idx="1843">
                  <c:v>184.30290221999999</c:v>
                </c:pt>
                <c:pt idx="1844">
                  <c:v>184.40280150999999</c:v>
                </c:pt>
                <c:pt idx="1845">
                  <c:v>184.50271606000001</c:v>
                </c:pt>
                <c:pt idx="1846">
                  <c:v>184.60261535999999</c:v>
                </c:pt>
                <c:pt idx="1847">
                  <c:v>184.70251465000001</c:v>
                </c:pt>
                <c:pt idx="1848">
                  <c:v>184.80241394000001</c:v>
                </c:pt>
                <c:pt idx="1849">
                  <c:v>184.90231323</c:v>
                </c:pt>
                <c:pt idx="1850">
                  <c:v>185.00221252</c:v>
                </c:pt>
                <c:pt idx="1851">
                  <c:v>185.10211182</c:v>
                </c:pt>
                <c:pt idx="1852">
                  <c:v>185.20291137999999</c:v>
                </c:pt>
                <c:pt idx="1853">
                  <c:v>185.30281067000001</c:v>
                </c:pt>
                <c:pt idx="1854">
                  <c:v>185.40270996000001</c:v>
                </c:pt>
                <c:pt idx="1855">
                  <c:v>185.50260925000001</c:v>
                </c:pt>
                <c:pt idx="1856">
                  <c:v>185.60250854</c:v>
                </c:pt>
                <c:pt idx="1857">
                  <c:v>185.70240784000001</c:v>
                </c:pt>
                <c:pt idx="1858">
                  <c:v>185.80230713</c:v>
                </c:pt>
                <c:pt idx="1859">
                  <c:v>185.90220642</c:v>
                </c:pt>
                <c:pt idx="1860">
                  <c:v>186.00300598000001</c:v>
                </c:pt>
                <c:pt idx="1861">
                  <c:v>186.10290527000001</c:v>
                </c:pt>
                <c:pt idx="1862">
                  <c:v>186.20280457000001</c:v>
                </c:pt>
                <c:pt idx="1863">
                  <c:v>186.30270386000001</c:v>
                </c:pt>
                <c:pt idx="1864">
                  <c:v>186.40260315</c:v>
                </c:pt>
                <c:pt idx="1865">
                  <c:v>186.50250244</c:v>
                </c:pt>
                <c:pt idx="1866">
                  <c:v>186.60240173</c:v>
                </c:pt>
                <c:pt idx="1867">
                  <c:v>186.70231627999999</c:v>
                </c:pt>
                <c:pt idx="1868">
                  <c:v>186.80221558</c:v>
                </c:pt>
                <c:pt idx="1869">
                  <c:v>186.90301514000001</c:v>
                </c:pt>
                <c:pt idx="1870">
                  <c:v>187.00291443</c:v>
                </c:pt>
                <c:pt idx="1871">
                  <c:v>187.10281372</c:v>
                </c:pt>
                <c:pt idx="1872">
                  <c:v>187.20271301</c:v>
                </c:pt>
                <c:pt idx="1873">
                  <c:v>187.30261229999999</c:v>
                </c:pt>
                <c:pt idx="1874">
                  <c:v>187.4025116</c:v>
                </c:pt>
                <c:pt idx="1875">
                  <c:v>187.50241088999999</c:v>
                </c:pt>
                <c:pt idx="1876">
                  <c:v>187.60231017999999</c:v>
                </c:pt>
                <c:pt idx="1877">
                  <c:v>187.70310974</c:v>
                </c:pt>
                <c:pt idx="1878">
                  <c:v>187.80300903</c:v>
                </c:pt>
                <c:pt idx="1879">
                  <c:v>187.90290833</c:v>
                </c:pt>
                <c:pt idx="1880">
                  <c:v>188.00280762</c:v>
                </c:pt>
                <c:pt idx="1881">
                  <c:v>188.10270690999999</c:v>
                </c:pt>
                <c:pt idx="1882">
                  <c:v>188.20260619999999</c:v>
                </c:pt>
                <c:pt idx="1883">
                  <c:v>188.30250548999999</c:v>
                </c:pt>
                <c:pt idx="1884">
                  <c:v>188.40240478999999</c:v>
                </c:pt>
                <c:pt idx="1885">
                  <c:v>188.50230407999999</c:v>
                </c:pt>
                <c:pt idx="1886">
                  <c:v>188.60310364</c:v>
                </c:pt>
                <c:pt idx="1887">
                  <c:v>188.70300293</c:v>
                </c:pt>
                <c:pt idx="1888">
                  <c:v>188.80290221999999</c:v>
                </c:pt>
                <c:pt idx="1889">
                  <c:v>188.90280150999999</c:v>
                </c:pt>
                <c:pt idx="1890">
                  <c:v>189.00271606000001</c:v>
                </c:pt>
                <c:pt idx="1891">
                  <c:v>189.10261535999999</c:v>
                </c:pt>
                <c:pt idx="1892">
                  <c:v>189.20251465000001</c:v>
                </c:pt>
                <c:pt idx="1893">
                  <c:v>189.30241394000001</c:v>
                </c:pt>
                <c:pt idx="1894">
                  <c:v>189.40321349999999</c:v>
                </c:pt>
                <c:pt idx="1895">
                  <c:v>189.50311278999999</c:v>
                </c:pt>
                <c:pt idx="1896">
                  <c:v>189.60301208000001</c:v>
                </c:pt>
                <c:pt idx="1897">
                  <c:v>189.70291137999999</c:v>
                </c:pt>
                <c:pt idx="1898">
                  <c:v>189.80281067000001</c:v>
                </c:pt>
                <c:pt idx="1899">
                  <c:v>189.90270996000001</c:v>
                </c:pt>
                <c:pt idx="1900">
                  <c:v>190.00260925000001</c:v>
                </c:pt>
                <c:pt idx="1901">
                  <c:v>190.10250854</c:v>
                </c:pt>
                <c:pt idx="1902">
                  <c:v>190.20240784000001</c:v>
                </c:pt>
                <c:pt idx="1903">
                  <c:v>190.30320739999999</c:v>
                </c:pt>
                <c:pt idx="1904">
                  <c:v>190.40310668999999</c:v>
                </c:pt>
                <c:pt idx="1905">
                  <c:v>190.50300598000001</c:v>
                </c:pt>
                <c:pt idx="1906">
                  <c:v>190.60290527000001</c:v>
                </c:pt>
                <c:pt idx="1907">
                  <c:v>190.70280457000001</c:v>
                </c:pt>
                <c:pt idx="1908">
                  <c:v>190.80270386000001</c:v>
                </c:pt>
                <c:pt idx="1909">
                  <c:v>190.90260315</c:v>
                </c:pt>
                <c:pt idx="1910">
                  <c:v>191.00250244</c:v>
                </c:pt>
                <c:pt idx="1911">
                  <c:v>191.10330200000001</c:v>
                </c:pt>
                <c:pt idx="1912">
                  <c:v>191.20321655000001</c:v>
                </c:pt>
                <c:pt idx="1913">
                  <c:v>191.30311584</c:v>
                </c:pt>
                <c:pt idx="1914">
                  <c:v>191.40301514000001</c:v>
                </c:pt>
                <c:pt idx="1915">
                  <c:v>191.50291443</c:v>
                </c:pt>
                <c:pt idx="1916">
                  <c:v>191.60281372</c:v>
                </c:pt>
                <c:pt idx="1917">
                  <c:v>191.70271301</c:v>
                </c:pt>
                <c:pt idx="1918">
                  <c:v>191.80261229999999</c:v>
                </c:pt>
                <c:pt idx="1919">
                  <c:v>191.9025116</c:v>
                </c:pt>
                <c:pt idx="1920">
                  <c:v>192.00331116000001</c:v>
                </c:pt>
                <c:pt idx="1921">
                  <c:v>192.10321045000001</c:v>
                </c:pt>
                <c:pt idx="1922">
                  <c:v>192.20310974</c:v>
                </c:pt>
                <c:pt idx="1923">
                  <c:v>192.30300903</c:v>
                </c:pt>
                <c:pt idx="1924">
                  <c:v>192.40290833</c:v>
                </c:pt>
                <c:pt idx="1925">
                  <c:v>192.50280762</c:v>
                </c:pt>
                <c:pt idx="1926">
                  <c:v>192.60270690999999</c:v>
                </c:pt>
                <c:pt idx="1927">
                  <c:v>192.70260619999999</c:v>
                </c:pt>
                <c:pt idx="1928">
                  <c:v>192.80340576</c:v>
                </c:pt>
                <c:pt idx="1929">
                  <c:v>192.90330505</c:v>
                </c:pt>
                <c:pt idx="1930">
                  <c:v>193.00320435</c:v>
                </c:pt>
                <c:pt idx="1931">
                  <c:v>193.10310364</c:v>
                </c:pt>
                <c:pt idx="1932">
                  <c:v>193.20300293</c:v>
                </c:pt>
                <c:pt idx="1933">
                  <c:v>193.30290221999999</c:v>
                </c:pt>
                <c:pt idx="1934">
                  <c:v>193.40281676999999</c:v>
                </c:pt>
                <c:pt idx="1935">
                  <c:v>193.50271606000001</c:v>
                </c:pt>
                <c:pt idx="1936">
                  <c:v>193.60261535999999</c:v>
                </c:pt>
                <c:pt idx="1937">
                  <c:v>193.70341492</c:v>
                </c:pt>
                <c:pt idx="1938">
                  <c:v>193.80331421</c:v>
                </c:pt>
                <c:pt idx="1939">
                  <c:v>193.90321349999999</c:v>
                </c:pt>
                <c:pt idx="1940">
                  <c:v>194.00311278999999</c:v>
                </c:pt>
                <c:pt idx="1941">
                  <c:v>194.10301208000001</c:v>
                </c:pt>
                <c:pt idx="1942">
                  <c:v>194.20291137999999</c:v>
                </c:pt>
                <c:pt idx="1943">
                  <c:v>194.30281067000001</c:v>
                </c:pt>
                <c:pt idx="1944">
                  <c:v>194.40270996000001</c:v>
                </c:pt>
                <c:pt idx="1945">
                  <c:v>194.50350951999999</c:v>
                </c:pt>
                <c:pt idx="1946">
                  <c:v>194.60340880999999</c:v>
                </c:pt>
                <c:pt idx="1947">
                  <c:v>194.70330810999999</c:v>
                </c:pt>
                <c:pt idx="1948">
                  <c:v>194.80320739999999</c:v>
                </c:pt>
                <c:pt idx="1949">
                  <c:v>194.90310668999999</c:v>
                </c:pt>
                <c:pt idx="1950">
                  <c:v>195.00300598000001</c:v>
                </c:pt>
                <c:pt idx="1951">
                  <c:v>195.10290527000001</c:v>
                </c:pt>
                <c:pt idx="1952">
                  <c:v>195.20280457000001</c:v>
                </c:pt>
                <c:pt idx="1953">
                  <c:v>195.30360413</c:v>
                </c:pt>
                <c:pt idx="1954">
                  <c:v>195.40350341999999</c:v>
                </c:pt>
                <c:pt idx="1955">
                  <c:v>195.50340270999999</c:v>
                </c:pt>
                <c:pt idx="1956">
                  <c:v>195.60330200000001</c:v>
                </c:pt>
                <c:pt idx="1957">
                  <c:v>195.70321655000001</c:v>
                </c:pt>
                <c:pt idx="1958">
                  <c:v>195.80311584</c:v>
                </c:pt>
                <c:pt idx="1959">
                  <c:v>195.90301514000001</c:v>
                </c:pt>
                <c:pt idx="1960">
                  <c:v>196.00291443</c:v>
                </c:pt>
                <c:pt idx="1961">
                  <c:v>196.10281372</c:v>
                </c:pt>
                <c:pt idx="1962">
                  <c:v>196.20361328000001</c:v>
                </c:pt>
                <c:pt idx="1963">
                  <c:v>196.30351257000001</c:v>
                </c:pt>
                <c:pt idx="1964">
                  <c:v>196.40341187000001</c:v>
                </c:pt>
                <c:pt idx="1965">
                  <c:v>196.50331116000001</c:v>
                </c:pt>
                <c:pt idx="1966">
                  <c:v>196.60321045000001</c:v>
                </c:pt>
                <c:pt idx="1967">
                  <c:v>196.70310974</c:v>
                </c:pt>
                <c:pt idx="1968">
                  <c:v>196.80300903</c:v>
                </c:pt>
                <c:pt idx="1969">
                  <c:v>196.90290833</c:v>
                </c:pt>
                <c:pt idx="1970">
                  <c:v>197.00370788999999</c:v>
                </c:pt>
                <c:pt idx="1971">
                  <c:v>197.10360718000001</c:v>
                </c:pt>
                <c:pt idx="1972">
                  <c:v>197.20350647000001</c:v>
                </c:pt>
                <c:pt idx="1973">
                  <c:v>197.30340576</c:v>
                </c:pt>
                <c:pt idx="1974">
                  <c:v>197.40330505</c:v>
                </c:pt>
                <c:pt idx="1975">
                  <c:v>197.50320435</c:v>
                </c:pt>
                <c:pt idx="1976">
                  <c:v>197.60310364</c:v>
                </c:pt>
                <c:pt idx="1977">
                  <c:v>197.70300293</c:v>
                </c:pt>
                <c:pt idx="1978">
                  <c:v>197.80290221999999</c:v>
                </c:pt>
                <c:pt idx="1979">
                  <c:v>197.90370178000001</c:v>
                </c:pt>
                <c:pt idx="1980">
                  <c:v>198.00361633</c:v>
                </c:pt>
                <c:pt idx="1981">
                  <c:v>198.10351563</c:v>
                </c:pt>
                <c:pt idx="1982">
                  <c:v>198.20341492</c:v>
                </c:pt>
                <c:pt idx="1983">
                  <c:v>198.30331421</c:v>
                </c:pt>
                <c:pt idx="1984">
                  <c:v>198.40321349999999</c:v>
                </c:pt>
                <c:pt idx="1985">
                  <c:v>198.50311278999999</c:v>
                </c:pt>
                <c:pt idx="1986">
                  <c:v>198.60301208000001</c:v>
                </c:pt>
                <c:pt idx="1987">
                  <c:v>198.70381165000001</c:v>
                </c:pt>
                <c:pt idx="1988">
                  <c:v>198.80371094</c:v>
                </c:pt>
                <c:pt idx="1989">
                  <c:v>198.90361023</c:v>
                </c:pt>
                <c:pt idx="1990">
                  <c:v>199.00350951999999</c:v>
                </c:pt>
                <c:pt idx="1991">
                  <c:v>199.10340880999999</c:v>
                </c:pt>
                <c:pt idx="1992">
                  <c:v>199.20330810999999</c:v>
                </c:pt>
                <c:pt idx="1993">
                  <c:v>199.30320739999999</c:v>
                </c:pt>
                <c:pt idx="1994">
                  <c:v>199.40310668999999</c:v>
                </c:pt>
                <c:pt idx="1995">
                  <c:v>199.50300598000001</c:v>
                </c:pt>
                <c:pt idx="1996">
                  <c:v>199.60380554</c:v>
                </c:pt>
                <c:pt idx="1997">
                  <c:v>199.70370482999999</c:v>
                </c:pt>
                <c:pt idx="1998">
                  <c:v>199.80360413</c:v>
                </c:pt>
                <c:pt idx="1999">
                  <c:v>199.90350341999999</c:v>
                </c:pt>
              </c:numCache>
            </c:numRef>
          </c:xVal>
          <c:yVal>
            <c:numRef>
              <c:f>'UFJ Moments'!$B$3:$B$2002</c:f>
              <c:numCache>
                <c:formatCode>0.00E+00</c:formatCode>
                <c:ptCount val="2000"/>
                <c:pt idx="0">
                  <c:v>-4.0347449248999997E-4</c:v>
                </c:pt>
                <c:pt idx="1">
                  <c:v>-4.5262378989999999E-4</c:v>
                </c:pt>
                <c:pt idx="2">
                  <c:v>-5.0213956273999997E-4</c:v>
                </c:pt>
                <c:pt idx="3">
                  <c:v>-5.5120285833000005E-4</c:v>
                </c:pt>
                <c:pt idx="4">
                  <c:v>-5.9886265079999996E-4</c:v>
                </c:pt>
                <c:pt idx="5">
                  <c:v>-6.4402958377999999E-4</c:v>
                </c:pt>
                <c:pt idx="6">
                  <c:v>-6.8547041155000001E-4</c:v>
                </c:pt>
                <c:pt idx="7">
                  <c:v>-7.2180433198999999E-4</c:v>
                </c:pt>
                <c:pt idx="8">
                  <c:v>-7.5150124029999996E-4</c:v>
                </c:pt>
                <c:pt idx="9">
                  <c:v>-7.7288050669999998E-4</c:v>
                </c:pt>
                <c:pt idx="10">
                  <c:v>-7.8411074354999997E-4</c:v>
                </c:pt>
                <c:pt idx="11">
                  <c:v>-7.8321219189000002E-4</c:v>
                </c:pt>
                <c:pt idx="12">
                  <c:v>-7.6806143625E-4</c:v>
                </c:pt>
                <c:pt idx="13">
                  <c:v>-7.3639623588000005E-4</c:v>
                </c:pt>
                <c:pt idx="14">
                  <c:v>-6.8582064705000002E-4</c:v>
                </c:pt>
                <c:pt idx="15">
                  <c:v>-6.1381357954999995E-4</c:v>
                </c:pt>
                <c:pt idx="16">
                  <c:v>-5.1774107850999999E-4</c:v>
                </c:pt>
                <c:pt idx="17">
                  <c:v>-3.9486875175000002E-4</c:v>
                </c:pt>
                <c:pt idx="18">
                  <c:v>-2.4237355682999999E-4</c:v>
                </c:pt>
                <c:pt idx="19">
                  <c:v>-5.7360048230999997E-5</c:v>
                </c:pt>
                <c:pt idx="20">
                  <c:v>1.6311820946000001E-4</c:v>
                </c:pt>
                <c:pt idx="21">
                  <c:v>4.2203886551E-4</c:v>
                </c:pt>
                <c:pt idx="22">
                  <c:v>7.2239496511999999E-4</c:v>
                </c:pt>
                <c:pt idx="23">
                  <c:v>1.0671765775999999E-3</c:v>
                </c:pt>
                <c:pt idx="24">
                  <c:v>1.4593477827E-3</c:v>
                </c:pt>
                <c:pt idx="25">
                  <c:v>1.9018262392E-3</c:v>
                </c:pt>
                <c:pt idx="26">
                  <c:v>2.3974692449000002E-3</c:v>
                </c:pt>
                <c:pt idx="27">
                  <c:v>2.9490608722E-3</c:v>
                </c:pt>
                <c:pt idx="28">
                  <c:v>3.5592969507E-3</c:v>
                </c:pt>
                <c:pt idx="29">
                  <c:v>4.2307716794000002E-3</c:v>
                </c:pt>
                <c:pt idx="30">
                  <c:v>4.9659707583000002E-3</c:v>
                </c:pt>
                <c:pt idx="31">
                  <c:v>5.7672658004000003E-3</c:v>
                </c:pt>
                <c:pt idx="32">
                  <c:v>6.6369073464999997E-3</c:v>
                </c:pt>
                <c:pt idx="33">
                  <c:v>7.5770188123000003E-3</c:v>
                </c:pt>
                <c:pt idx="34">
                  <c:v>8.5895964876E-3</c:v>
                </c:pt>
                <c:pt idx="35">
                  <c:v>9.6765123308000002E-3</c:v>
                </c:pt>
                <c:pt idx="36">
                  <c:v>1.0839516297E-2</c:v>
                </c:pt>
                <c:pt idx="37">
                  <c:v>1.2080237269E-2</c:v>
                </c:pt>
                <c:pt idx="38">
                  <c:v>1.340019051E-2</c:v>
                </c:pt>
                <c:pt idx="39">
                  <c:v>1.4800791629E-2</c:v>
                </c:pt>
                <c:pt idx="40">
                  <c:v>1.6283368691999998E-2</c:v>
                </c:pt>
                <c:pt idx="41">
                  <c:v>1.7849175259E-2</c:v>
                </c:pt>
                <c:pt idx="42">
                  <c:v>1.9499408081000001E-2</c:v>
                </c:pt>
                <c:pt idx="43">
                  <c:v>2.1235225722000001E-2</c:v>
                </c:pt>
                <c:pt idx="44">
                  <c:v>2.3057771846999999E-2</c:v>
                </c:pt>
                <c:pt idx="45">
                  <c:v>2.4968195706999999E-2</c:v>
                </c:pt>
                <c:pt idx="46">
                  <c:v>2.6967680082000001E-2</c:v>
                </c:pt>
                <c:pt idx="47">
                  <c:v>2.9057474807000001E-2</c:v>
                </c:pt>
                <c:pt idx="48">
                  <c:v>3.1238924711999998E-2</c:v>
                </c:pt>
                <c:pt idx="49">
                  <c:v>3.3513505011999997E-2</c:v>
                </c:pt>
                <c:pt idx="50">
                  <c:v>3.5882856696999997E-2</c:v>
                </c:pt>
                <c:pt idx="51">
                  <c:v>3.8348823785999998E-2</c:v>
                </c:pt>
                <c:pt idx="52">
                  <c:v>4.0913496165999999E-2</c:v>
                </c:pt>
                <c:pt idx="53">
                  <c:v>4.3579239398E-2</c:v>
                </c:pt>
                <c:pt idx="54">
                  <c:v>4.6348743141000001E-2</c:v>
                </c:pt>
                <c:pt idx="55">
                  <c:v>4.9225058406999998E-2</c:v>
                </c:pt>
                <c:pt idx="56">
                  <c:v>5.2211642264999997E-2</c:v>
                </c:pt>
                <c:pt idx="57">
                  <c:v>5.5312398821000003E-2</c:v>
                </c:pt>
                <c:pt idx="58">
                  <c:v>5.8531716466E-2</c:v>
                </c:pt>
                <c:pt idx="59">
                  <c:v>6.1874508857999999E-2</c:v>
                </c:pt>
                <c:pt idx="60">
                  <c:v>6.5346240996999996E-2</c:v>
                </c:pt>
                <c:pt idx="61">
                  <c:v>6.8952955305999999E-2</c:v>
                </c:pt>
                <c:pt idx="62">
                  <c:v>7.2701282798999997E-2</c:v>
                </c:pt>
                <c:pt idx="63">
                  <c:v>7.6598465443000002E-2</c:v>
                </c:pt>
                <c:pt idx="64">
                  <c:v>8.0652348696999998E-2</c:v>
                </c:pt>
                <c:pt idx="65">
                  <c:v>8.4871374070999997E-2</c:v>
                </c:pt>
                <c:pt idx="66">
                  <c:v>8.9264564216E-2</c:v>
                </c:pt>
                <c:pt idx="67">
                  <c:v>9.3841500580000001E-2</c:v>
                </c:pt>
                <c:pt idx="68">
                  <c:v>9.8612271249000003E-2</c:v>
                </c:pt>
                <c:pt idx="69">
                  <c:v>0.10358741134</c:v>
                </c:pt>
                <c:pt idx="70">
                  <c:v>0.10877785832</c:v>
                </c:pt>
                <c:pt idx="71">
                  <c:v>0.11419489234999999</c:v>
                </c:pt>
                <c:pt idx="72">
                  <c:v>0.11985006928</c:v>
                </c:pt>
                <c:pt idx="73">
                  <c:v>0.12575514615</c:v>
                </c:pt>
                <c:pt idx="74">
                  <c:v>0.13192200661</c:v>
                </c:pt>
                <c:pt idx="75">
                  <c:v>0.13836257160000001</c:v>
                </c:pt>
                <c:pt idx="76">
                  <c:v>0.14508870243999999</c:v>
                </c:pt>
                <c:pt idx="77">
                  <c:v>0.15211203694</c:v>
                </c:pt>
                <c:pt idx="78">
                  <c:v>0.15944388508999999</c:v>
                </c:pt>
                <c:pt idx="79">
                  <c:v>0.16709503531</c:v>
                </c:pt>
                <c:pt idx="80">
                  <c:v>0.17507559061</c:v>
                </c:pt>
                <c:pt idx="81">
                  <c:v>0.18339475989000001</c:v>
                </c:pt>
                <c:pt idx="82">
                  <c:v>0.19206066429999999</c:v>
                </c:pt>
                <c:pt idx="83">
                  <c:v>0.20108018816000001</c:v>
                </c:pt>
                <c:pt idx="84">
                  <c:v>0.21045880019999999</c:v>
                </c:pt>
                <c:pt idx="85">
                  <c:v>0.22020046413</c:v>
                </c:pt>
                <c:pt idx="86">
                  <c:v>0.23030754923999999</c:v>
                </c:pt>
                <c:pt idx="87">
                  <c:v>0.24078080058000001</c:v>
                </c:pt>
                <c:pt idx="88">
                  <c:v>0.25161933899</c:v>
                </c:pt>
                <c:pt idx="89">
                  <c:v>0.26282072067000001</c:v>
                </c:pt>
                <c:pt idx="90">
                  <c:v>0.27438104152999998</c:v>
                </c:pt>
                <c:pt idx="91">
                  <c:v>0.28629505634000002</c:v>
                </c:pt>
                <c:pt idx="92">
                  <c:v>0.29855635761999999</c:v>
                </c:pt>
                <c:pt idx="93">
                  <c:v>0.31115752459000001</c:v>
                </c:pt>
                <c:pt idx="94">
                  <c:v>0.32409021257999998</c:v>
                </c:pt>
                <c:pt idx="95">
                  <c:v>0.33734530210000002</c:v>
                </c:pt>
                <c:pt idx="96">
                  <c:v>0.35091307759000001</c:v>
                </c:pt>
                <c:pt idx="97">
                  <c:v>0.36478328705000002</c:v>
                </c:pt>
                <c:pt idx="98">
                  <c:v>0.37894520164000001</c:v>
                </c:pt>
                <c:pt idx="99">
                  <c:v>0.39338770508999998</c:v>
                </c:pt>
                <c:pt idx="100">
                  <c:v>0.40809929370999998</c:v>
                </c:pt>
                <c:pt idx="101">
                  <c:v>0.42306813597999998</c:v>
                </c:pt>
                <c:pt idx="102">
                  <c:v>0.43828192353000001</c:v>
                </c:pt>
                <c:pt idx="103">
                  <c:v>0.45372796058999998</c:v>
                </c:pt>
                <c:pt idx="104">
                  <c:v>0.46939316392000002</c:v>
                </c:pt>
                <c:pt idx="105">
                  <c:v>0.48526412249</c:v>
                </c:pt>
                <c:pt idx="106">
                  <c:v>0.50132703780999999</c:v>
                </c:pt>
                <c:pt idx="107">
                  <c:v>0.51756763457999999</c:v>
                </c:pt>
                <c:pt idx="108">
                  <c:v>0.53397113085000003</c:v>
                </c:pt>
                <c:pt idx="109">
                  <c:v>0.55052220820999997</c:v>
                </c:pt>
                <c:pt idx="110">
                  <c:v>0.56720501184000005</c:v>
                </c:pt>
                <c:pt idx="111">
                  <c:v>0.58400315045999995</c:v>
                </c:pt>
                <c:pt idx="112">
                  <c:v>0.60089951754000004</c:v>
                </c:pt>
                <c:pt idx="113">
                  <c:v>0.61787635088000004</c:v>
                </c:pt>
                <c:pt idx="114">
                  <c:v>0.63491523266000005</c:v>
                </c:pt>
                <c:pt idx="115">
                  <c:v>0.65199691056999998</c:v>
                </c:pt>
                <c:pt idx="116">
                  <c:v>0.66910141706000004</c:v>
                </c:pt>
                <c:pt idx="117">
                  <c:v>0.68620795012000002</c:v>
                </c:pt>
                <c:pt idx="118">
                  <c:v>0.70329499245000004</c:v>
                </c:pt>
                <c:pt idx="119">
                  <c:v>0.72034031153</c:v>
                </c:pt>
                <c:pt idx="120">
                  <c:v>0.73732107877999997</c:v>
                </c:pt>
                <c:pt idx="121">
                  <c:v>0.75421380996999998</c:v>
                </c:pt>
                <c:pt idx="122">
                  <c:v>0.77099442482000002</c:v>
                </c:pt>
                <c:pt idx="123">
                  <c:v>0.78763824700999996</c:v>
                </c:pt>
                <c:pt idx="124">
                  <c:v>0.80412006378000001</c:v>
                </c:pt>
                <c:pt idx="125">
                  <c:v>0.82041406631000002</c:v>
                </c:pt>
                <c:pt idx="126">
                  <c:v>0.83649390936000001</c:v>
                </c:pt>
                <c:pt idx="127">
                  <c:v>0.85233271121999998</c:v>
                </c:pt>
                <c:pt idx="128">
                  <c:v>0.86790299416000005</c:v>
                </c:pt>
                <c:pt idx="129">
                  <c:v>0.88317656516999998</c:v>
                </c:pt>
                <c:pt idx="130">
                  <c:v>0.89812451600999998</c:v>
                </c:pt>
                <c:pt idx="131">
                  <c:v>0.91271722317000004</c:v>
                </c:pt>
                <c:pt idx="132">
                  <c:v>0.92692434788</c:v>
                </c:pt>
                <c:pt idx="133">
                  <c:v>0.94071483611999995</c:v>
                </c:pt>
                <c:pt idx="134">
                  <c:v>0.95405679940999999</c:v>
                </c:pt>
                <c:pt idx="135">
                  <c:v>0.96691739559000001</c:v>
                </c:pt>
                <c:pt idx="136">
                  <c:v>0.97926300763999996</c:v>
                </c:pt>
                <c:pt idx="137">
                  <c:v>0.99105918407000004</c:v>
                </c:pt>
                <c:pt idx="138">
                  <c:v>1.0022705793</c:v>
                </c:pt>
                <c:pt idx="139">
                  <c:v>1.0128608941999999</c:v>
                </c:pt>
                <c:pt idx="140">
                  <c:v>1.0227928162</c:v>
                </c:pt>
                <c:pt idx="141">
                  <c:v>1.0320278406000001</c:v>
                </c:pt>
                <c:pt idx="142">
                  <c:v>1.0405262709</c:v>
                </c:pt>
                <c:pt idx="143">
                  <c:v>1.0482472181</c:v>
                </c:pt>
                <c:pt idx="144">
                  <c:v>1.0551482438999999</c:v>
                </c:pt>
                <c:pt idx="145">
                  <c:v>1.0611852407</c:v>
                </c:pt>
                <c:pt idx="146">
                  <c:v>1.0663121939</c:v>
                </c:pt>
                <c:pt idx="147">
                  <c:v>1.0704807043</c:v>
                </c:pt>
                <c:pt idx="148">
                  <c:v>1.0736397504999999</c:v>
                </c:pt>
                <c:pt idx="149">
                  <c:v>1.0757350922</c:v>
                </c:pt>
                <c:pt idx="150">
                  <c:v>1.0767091513</c:v>
                </c:pt>
                <c:pt idx="151">
                  <c:v>1.0765005350000001</c:v>
                </c:pt>
                <c:pt idx="152">
                  <c:v>1.0750439167000001</c:v>
                </c:pt>
                <c:pt idx="153">
                  <c:v>1.0722695589</c:v>
                </c:pt>
                <c:pt idx="154">
                  <c:v>1.068103075</c:v>
                </c:pt>
                <c:pt idx="155">
                  <c:v>1.0624653100999999</c:v>
                </c:pt>
                <c:pt idx="156">
                  <c:v>1.0552723408</c:v>
                </c:pt>
                <c:pt idx="157">
                  <c:v>1.0464354753</c:v>
                </c:pt>
                <c:pt idx="158">
                  <c:v>1.0358613728999999</c:v>
                </c:pt>
                <c:pt idx="159">
                  <c:v>1.0234520435000001</c:v>
                </c:pt>
                <c:pt idx="160">
                  <c:v>1.009105444</c:v>
                </c:pt>
                <c:pt idx="161">
                  <c:v>0.99271571636</c:v>
                </c:pt>
                <c:pt idx="162">
                  <c:v>0.97417354584000004</c:v>
                </c:pt>
                <c:pt idx="163">
                  <c:v>0.95336657762999999</c:v>
                </c:pt>
                <c:pt idx="164">
                  <c:v>0.93018013238999997</c:v>
                </c:pt>
                <c:pt idx="165">
                  <c:v>0.90449780225999998</c:v>
                </c:pt>
                <c:pt idx="166">
                  <c:v>0.87620186806</c:v>
                </c:pt>
                <c:pt idx="167">
                  <c:v>0.84517395496000003</c:v>
                </c:pt>
                <c:pt idx="168">
                  <c:v>0.81129550934000005</c:v>
                </c:pt>
                <c:pt idx="169">
                  <c:v>0.77444833517</c:v>
                </c:pt>
                <c:pt idx="170">
                  <c:v>0.73451536894000002</c:v>
                </c:pt>
                <c:pt idx="171">
                  <c:v>0.69138127564999996</c:v>
                </c:pt>
                <c:pt idx="172">
                  <c:v>0.64493334293000004</c:v>
                </c:pt>
                <c:pt idx="173">
                  <c:v>0.59506231545999999</c:v>
                </c:pt>
                <c:pt idx="174">
                  <c:v>0.54166328907000005</c:v>
                </c:pt>
                <c:pt idx="175">
                  <c:v>0.48463699222000001</c:v>
                </c:pt>
                <c:pt idx="176">
                  <c:v>0.42389097809999998</c:v>
                </c:pt>
                <c:pt idx="177">
                  <c:v>0.35934060812000002</c:v>
                </c:pt>
                <c:pt idx="178">
                  <c:v>0.29091018437999999</c:v>
                </c:pt>
                <c:pt idx="179">
                  <c:v>0.21853411198</c:v>
                </c:pt>
                <c:pt idx="180">
                  <c:v>0.14215824008</c:v>
                </c:pt>
                <c:pt idx="181">
                  <c:v>6.1741217970999997E-2</c:v>
                </c:pt>
                <c:pt idx="182">
                  <c:v>-2.2744055837E-2</c:v>
                </c:pt>
                <c:pt idx="183">
                  <c:v>-0.11130915582000001</c:v>
                </c:pt>
                <c:pt idx="184">
                  <c:v>-0.20394901931000001</c:v>
                </c:pt>
                <c:pt idx="185">
                  <c:v>-0.30064085126000001</c:v>
                </c:pt>
                <c:pt idx="186">
                  <c:v>-0.40134289861</c:v>
                </c:pt>
                <c:pt idx="187">
                  <c:v>-0.50599312782000005</c:v>
                </c:pt>
                <c:pt idx="188">
                  <c:v>-0.61450779438000003</c:v>
                </c:pt>
                <c:pt idx="189">
                  <c:v>-0.72678029537</c:v>
                </c:pt>
                <c:pt idx="190">
                  <c:v>-0.84268009662999999</c:v>
                </c:pt>
                <c:pt idx="191">
                  <c:v>-0.96205198765</c:v>
                </c:pt>
                <c:pt idx="192">
                  <c:v>-1.0847154856000001</c:v>
                </c:pt>
                <c:pt idx="193">
                  <c:v>-1.2104643583000001</c:v>
                </c:pt>
                <c:pt idx="194">
                  <c:v>-1.3390666246</c:v>
                </c:pt>
                <c:pt idx="195">
                  <c:v>-1.4702651500999999</c:v>
                </c:pt>
                <c:pt idx="196">
                  <c:v>-1.6037784815</c:v>
                </c:pt>
                <c:pt idx="197">
                  <c:v>-1.7393028736</c:v>
                </c:pt>
                <c:pt idx="198">
                  <c:v>-1.8765143155999999</c:v>
                </c:pt>
                <c:pt idx="199">
                  <c:v>-2.0150706768000002</c:v>
                </c:pt>
                <c:pt idx="200">
                  <c:v>-2.1546144484999998</c:v>
                </c:pt>
                <c:pt idx="201">
                  <c:v>-2.2947752476000001</c:v>
                </c:pt>
                <c:pt idx="202">
                  <c:v>-2.4351730347</c:v>
                </c:pt>
                <c:pt idx="203">
                  <c:v>-2.5754203796000001</c:v>
                </c:pt>
                <c:pt idx="204">
                  <c:v>-2.7151255607999998</c:v>
                </c:pt>
                <c:pt idx="205">
                  <c:v>-2.8538959026000001</c:v>
                </c:pt>
                <c:pt idx="206">
                  <c:v>-2.9913418293</c:v>
                </c:pt>
                <c:pt idx="207">
                  <c:v>-3.1270811558</c:v>
                </c:pt>
                <c:pt idx="208">
                  <c:v>-3.2607438564</c:v>
                </c:pt>
                <c:pt idx="209">
                  <c:v>-3.3919765949</c:v>
                </c:pt>
                <c:pt idx="210">
                  <c:v>-3.5204472542</c:v>
                </c:pt>
                <c:pt idx="211">
                  <c:v>-3.6458485126000002</c:v>
                </c:pt>
                <c:pt idx="212">
                  <c:v>-3.7678999901000001</c:v>
                </c:pt>
                <c:pt idx="213">
                  <c:v>-3.8863499164999999</c:v>
                </c:pt>
                <c:pt idx="214">
                  <c:v>-4.0009756088000001</c:v>
                </c:pt>
                <c:pt idx="215">
                  <c:v>-4.1115841866</c:v>
                </c:pt>
                <c:pt idx="216">
                  <c:v>-4.2180123328999999</c:v>
                </c:pt>
                <c:pt idx="217">
                  <c:v>-4.3201270103000002</c:v>
                </c:pt>
                <c:pt idx="218">
                  <c:v>-4.4178242683000004</c:v>
                </c:pt>
                <c:pt idx="219">
                  <c:v>-4.5110278130000001</c:v>
                </c:pt>
                <c:pt idx="220">
                  <c:v>-4.5996880531000004</c:v>
                </c:pt>
                <c:pt idx="221">
                  <c:v>-4.6837811470000004</c:v>
                </c:pt>
                <c:pt idx="222">
                  <c:v>-4.7633075714000004</c:v>
                </c:pt>
                <c:pt idx="223">
                  <c:v>-4.8382911681999996</c:v>
                </c:pt>
                <c:pt idx="224">
                  <c:v>-4.9087772368999998</c:v>
                </c:pt>
                <c:pt idx="225">
                  <c:v>-4.9748315811000001</c:v>
                </c:pt>
                <c:pt idx="226">
                  <c:v>-5.0365386009000002</c:v>
                </c:pt>
                <c:pt idx="227">
                  <c:v>-5.0940003395</c:v>
                </c:pt>
                <c:pt idx="228">
                  <c:v>-5.1473355293000003</c:v>
                </c:pt>
                <c:pt idx="229">
                  <c:v>-5.1966791153000003</c:v>
                </c:pt>
                <c:pt idx="230">
                  <c:v>-5.2421798706000002</c:v>
                </c:pt>
                <c:pt idx="231">
                  <c:v>-5.2839994430999999</c:v>
                </c:pt>
                <c:pt idx="232">
                  <c:v>-5.3223099709000001</c:v>
                </c:pt>
                <c:pt idx="233">
                  <c:v>-5.3572936057999998</c:v>
                </c:pt>
                <c:pt idx="234">
                  <c:v>-5.3891401291000003</c:v>
                </c:pt>
                <c:pt idx="235">
                  <c:v>-5.4180450439000003</c:v>
                </c:pt>
                <c:pt idx="236">
                  <c:v>-5.4442071915000003</c:v>
                </c:pt>
                <c:pt idx="237">
                  <c:v>-5.4678258896000003</c:v>
                </c:pt>
                <c:pt idx="238">
                  <c:v>-5.4890999793999997</c:v>
                </c:pt>
                <c:pt idx="239">
                  <c:v>-5.5082254410000004</c:v>
                </c:pt>
                <c:pt idx="240">
                  <c:v>-5.5253934859999996</c:v>
                </c:pt>
                <c:pt idx="241">
                  <c:v>-5.5407881737000002</c:v>
                </c:pt>
                <c:pt idx="242">
                  <c:v>-5.5545859337000003</c:v>
                </c:pt>
                <c:pt idx="243">
                  <c:v>-5.5669541358999997</c:v>
                </c:pt>
                <c:pt idx="244">
                  <c:v>-5.5780501365999999</c:v>
                </c:pt>
                <c:pt idx="245">
                  <c:v>-5.5880208014999999</c:v>
                </c:pt>
                <c:pt idx="246">
                  <c:v>-5.5970025063</c:v>
                </c:pt>
                <c:pt idx="247">
                  <c:v>-5.6051211357000001</c:v>
                </c:pt>
                <c:pt idx="248">
                  <c:v>-5.6124925612999998</c:v>
                </c:pt>
                <c:pt idx="249">
                  <c:v>-5.6192231177999998</c:v>
                </c:pt>
                <c:pt idx="250">
                  <c:v>-5.6254096030999996</c:v>
                </c:pt>
                <c:pt idx="251">
                  <c:v>-5.6311392784000001</c:v>
                </c:pt>
                <c:pt idx="252">
                  <c:v>-5.6364908217999998</c:v>
                </c:pt>
                <c:pt idx="253">
                  <c:v>-5.6415338516000002</c:v>
                </c:pt>
                <c:pt idx="254">
                  <c:v>-5.6463313102999999</c:v>
                </c:pt>
                <c:pt idx="255">
                  <c:v>-5.6509389877</c:v>
                </c:pt>
                <c:pt idx="256">
                  <c:v>-5.6554069518999999</c:v>
                </c:pt>
                <c:pt idx="257">
                  <c:v>-5.6597795486000004</c:v>
                </c:pt>
                <c:pt idx="258">
                  <c:v>-5.6640954018</c:v>
                </c:pt>
                <c:pt idx="259">
                  <c:v>-5.6683883667000003</c:v>
                </c:pt>
                <c:pt idx="260">
                  <c:v>-5.6726875305000002</c:v>
                </c:pt>
                <c:pt idx="261">
                  <c:v>-5.6770172119</c:v>
                </c:pt>
                <c:pt idx="262">
                  <c:v>-5.6813983917000002</c:v>
                </c:pt>
                <c:pt idx="263">
                  <c:v>-5.6858482361</c:v>
                </c:pt>
                <c:pt idx="264">
                  <c:v>-5.6903800964000002</c:v>
                </c:pt>
                <c:pt idx="265">
                  <c:v>-5.6950044632000001</c:v>
                </c:pt>
                <c:pt idx="266">
                  <c:v>-5.6997294425999998</c:v>
                </c:pt>
                <c:pt idx="267">
                  <c:v>-5.7045612334999998</c:v>
                </c:pt>
                <c:pt idx="268">
                  <c:v>-5.7095046043000002</c:v>
                </c:pt>
                <c:pt idx="269">
                  <c:v>-5.7145633697999996</c:v>
                </c:pt>
                <c:pt idx="270">
                  <c:v>-5.7197408675999997</c:v>
                </c:pt>
                <c:pt idx="271">
                  <c:v>-5.7250409125999999</c:v>
                </c:pt>
                <c:pt idx="272">
                  <c:v>-5.7304677963000001</c:v>
                </c:pt>
                <c:pt idx="273">
                  <c:v>-5.7360272408000004</c:v>
                </c:pt>
                <c:pt idx="274">
                  <c:v>-5.7417259215999996</c:v>
                </c:pt>
                <c:pt idx="275">
                  <c:v>-5.7475728988999997</c:v>
                </c:pt>
                <c:pt idx="276">
                  <c:v>-5.7535796164999997</c:v>
                </c:pt>
                <c:pt idx="277">
                  <c:v>-5.7597594260999996</c:v>
                </c:pt>
                <c:pt idx="278">
                  <c:v>-5.7661275863999997</c:v>
                </c:pt>
                <c:pt idx="279">
                  <c:v>-5.7726998328999999</c:v>
                </c:pt>
                <c:pt idx="280">
                  <c:v>-5.7794923781999996</c:v>
                </c:pt>
                <c:pt idx="281">
                  <c:v>-5.7865214348</c:v>
                </c:pt>
                <c:pt idx="282">
                  <c:v>-5.7938032149999996</c:v>
                </c:pt>
                <c:pt idx="283">
                  <c:v>-5.8013525009000002</c:v>
                </c:pt>
                <c:pt idx="284">
                  <c:v>-5.8091835975999997</c:v>
                </c:pt>
                <c:pt idx="285">
                  <c:v>-5.8173103333</c:v>
                </c:pt>
                <c:pt idx="286">
                  <c:v>-5.8257455825999998</c:v>
                </c:pt>
                <c:pt idx="287">
                  <c:v>-5.8345026969999996</c:v>
                </c:pt>
                <c:pt idx="288">
                  <c:v>-5.8435950279000002</c:v>
                </c:pt>
                <c:pt idx="289">
                  <c:v>-5.8530368805000004</c:v>
                </c:pt>
                <c:pt idx="290">
                  <c:v>-5.8628430367000002</c:v>
                </c:pt>
                <c:pt idx="291">
                  <c:v>-5.8730297088999999</c:v>
                </c:pt>
                <c:pt idx="292">
                  <c:v>-5.8836145401</c:v>
                </c:pt>
                <c:pt idx="293">
                  <c:v>-5.8946161269999999</c:v>
                </c:pt>
                <c:pt idx="294">
                  <c:v>-5.9060544968000004</c:v>
                </c:pt>
                <c:pt idx="295">
                  <c:v>-5.9179506302</c:v>
                </c:pt>
                <c:pt idx="296">
                  <c:v>-5.9303269386000004</c:v>
                </c:pt>
                <c:pt idx="297">
                  <c:v>-5.9432072638999998</c:v>
                </c:pt>
                <c:pt idx="298">
                  <c:v>-5.9566159248000004</c:v>
                </c:pt>
                <c:pt idx="299">
                  <c:v>-5.9705786705000001</c:v>
                </c:pt>
                <c:pt idx="300">
                  <c:v>-5.9851217270000001</c:v>
                </c:pt>
                <c:pt idx="301">
                  <c:v>-6.0002722740000003</c:v>
                </c:pt>
                <c:pt idx="302">
                  <c:v>-6.0160579681000002</c:v>
                </c:pt>
                <c:pt idx="303">
                  <c:v>-6.0325069427000004</c:v>
                </c:pt>
                <c:pt idx="304">
                  <c:v>-6.0496459006999999</c:v>
                </c:pt>
                <c:pt idx="305">
                  <c:v>-6.0675005913</c:v>
                </c:pt>
                <c:pt idx="306">
                  <c:v>-6.0860948562999999</c:v>
                </c:pt>
                <c:pt idx="307">
                  <c:v>-6.1054501533999996</c:v>
                </c:pt>
                <c:pt idx="308">
                  <c:v>-6.1255850792000004</c:v>
                </c:pt>
                <c:pt idx="309">
                  <c:v>-6.1465144156999996</c:v>
                </c:pt>
                <c:pt idx="310">
                  <c:v>-6.1682496070999999</c:v>
                </c:pt>
                <c:pt idx="311">
                  <c:v>-6.1907978057999999</c:v>
                </c:pt>
                <c:pt idx="312">
                  <c:v>-6.2141628265</c:v>
                </c:pt>
                <c:pt idx="313">
                  <c:v>-6.2383441924999996</c:v>
                </c:pt>
                <c:pt idx="314">
                  <c:v>-6.2633385657999998</c:v>
                </c:pt>
                <c:pt idx="315">
                  <c:v>-6.2891387939000003</c:v>
                </c:pt>
                <c:pt idx="316">
                  <c:v>-6.3157358170000002</c:v>
                </c:pt>
                <c:pt idx="317">
                  <c:v>-6.3431191444000001</c:v>
                </c:pt>
                <c:pt idx="318">
                  <c:v>-6.3712763786000002</c:v>
                </c:pt>
                <c:pt idx="319">
                  <c:v>-6.4001946449</c:v>
                </c:pt>
                <c:pt idx="320">
                  <c:v>-6.4298610687000002</c:v>
                </c:pt>
                <c:pt idx="321">
                  <c:v>-6.4602627754000004</c:v>
                </c:pt>
                <c:pt idx="322">
                  <c:v>-6.4913878441000001</c:v>
                </c:pt>
                <c:pt idx="323">
                  <c:v>-6.5232253074999997</c:v>
                </c:pt>
                <c:pt idx="324">
                  <c:v>-6.5557661057000001</c:v>
                </c:pt>
                <c:pt idx="325">
                  <c:v>-6.5890030861</c:v>
                </c:pt>
                <c:pt idx="326">
                  <c:v>-6.6229319571999996</c:v>
                </c:pt>
                <c:pt idx="327">
                  <c:v>-6.6575522423000004</c:v>
                </c:pt>
                <c:pt idx="328">
                  <c:v>-6.6928672790999997</c:v>
                </c:pt>
                <c:pt idx="329">
                  <c:v>-6.7288837432999999</c:v>
                </c:pt>
                <c:pt idx="330">
                  <c:v>-6.7656121253999997</c:v>
                </c:pt>
                <c:pt idx="331">
                  <c:v>-6.8030662537</c:v>
                </c:pt>
                <c:pt idx="332">
                  <c:v>-6.8412628173999996</c:v>
                </c:pt>
                <c:pt idx="333">
                  <c:v>-6.8802213668999999</c:v>
                </c:pt>
                <c:pt idx="334">
                  <c:v>-6.9199633597999997</c:v>
                </c:pt>
                <c:pt idx="335">
                  <c:v>-6.9605116844000001</c:v>
                </c:pt>
                <c:pt idx="336">
                  <c:v>-7.0018897057</c:v>
                </c:pt>
                <c:pt idx="337">
                  <c:v>-7.0441198349</c:v>
                </c:pt>
                <c:pt idx="338">
                  <c:v>-7.0872235298000001</c:v>
                </c:pt>
                <c:pt idx="339">
                  <c:v>-7.1312208176</c:v>
                </c:pt>
                <c:pt idx="340">
                  <c:v>-7.1761288642999999</c:v>
                </c:pt>
                <c:pt idx="341">
                  <c:v>-7.2219619751000002</c:v>
                </c:pt>
                <c:pt idx="342">
                  <c:v>-7.2687306404000003</c:v>
                </c:pt>
                <c:pt idx="343">
                  <c:v>-7.3164420127999996</c:v>
                </c:pt>
                <c:pt idx="344">
                  <c:v>-7.3650994300999999</c:v>
                </c:pt>
                <c:pt idx="345">
                  <c:v>-7.4147019386000004</c:v>
                </c:pt>
                <c:pt idx="346">
                  <c:v>-7.4652447701</c:v>
                </c:pt>
                <c:pt idx="347">
                  <c:v>-7.5167179107999997</c:v>
                </c:pt>
                <c:pt idx="348">
                  <c:v>-7.5691065787999996</c:v>
                </c:pt>
                <c:pt idx="349">
                  <c:v>-7.6223907470999999</c:v>
                </c:pt>
                <c:pt idx="350">
                  <c:v>-7.6765446662999999</c:v>
                </c:pt>
                <c:pt idx="351">
                  <c:v>-7.7315368651999998</c:v>
                </c:pt>
                <c:pt idx="352">
                  <c:v>-7.7873306274000003</c:v>
                </c:pt>
                <c:pt idx="353">
                  <c:v>-7.8438839912000002</c:v>
                </c:pt>
                <c:pt idx="354">
                  <c:v>-7.9011497498000001</c:v>
                </c:pt>
                <c:pt idx="355">
                  <c:v>-7.9590749741</c:v>
                </c:pt>
                <c:pt idx="356">
                  <c:v>-8.0176010132000002</c:v>
                </c:pt>
                <c:pt idx="357">
                  <c:v>-8.0766639709000003</c:v>
                </c:pt>
                <c:pt idx="358">
                  <c:v>-8.1361942290999991</c:v>
                </c:pt>
                <c:pt idx="359">
                  <c:v>-8.1961154938000007</c:v>
                </c:pt>
                <c:pt idx="360">
                  <c:v>-8.2563457488999994</c:v>
                </c:pt>
                <c:pt idx="361">
                  <c:v>-8.3167972564999992</c:v>
                </c:pt>
                <c:pt idx="362">
                  <c:v>-8.3773775101000005</c:v>
                </c:pt>
                <c:pt idx="363">
                  <c:v>-8.4379911422999996</c:v>
                </c:pt>
                <c:pt idx="364">
                  <c:v>-8.4985399245999993</c:v>
                </c:pt>
                <c:pt idx="365">
                  <c:v>-8.5589256287000008</c:v>
                </c:pt>
                <c:pt idx="366">
                  <c:v>-8.6190509796000008</c:v>
                </c:pt>
                <c:pt idx="367">
                  <c:v>-8.6788215636999997</c:v>
                </c:pt>
                <c:pt idx="368">
                  <c:v>-8.7381467818999994</c:v>
                </c:pt>
                <c:pt idx="369">
                  <c:v>-8.7969417572000008</c:v>
                </c:pt>
                <c:pt idx="370">
                  <c:v>-8.8551263808999998</c:v>
                </c:pt>
                <c:pt idx="371">
                  <c:v>-8.9126272201999992</c:v>
                </c:pt>
                <c:pt idx="372">
                  <c:v>-8.9693775176999999</c:v>
                </c:pt>
                <c:pt idx="373">
                  <c:v>-9.0253181458</c:v>
                </c:pt>
                <c:pt idx="374">
                  <c:v>-9.0803985596000008</c:v>
                </c:pt>
                <c:pt idx="375">
                  <c:v>-9.1345758438000004</c:v>
                </c:pt>
                <c:pt idx="376">
                  <c:v>-9.1878147124999998</c:v>
                </c:pt>
                <c:pt idx="377">
                  <c:v>-9.2400875092000003</c:v>
                </c:pt>
                <c:pt idx="378">
                  <c:v>-9.2913761139000002</c:v>
                </c:pt>
                <c:pt idx="379">
                  <c:v>-9.3416700363</c:v>
                </c:pt>
                <c:pt idx="380">
                  <c:v>-9.3909664153999994</c:v>
                </c:pt>
                <c:pt idx="381">
                  <c:v>-9.4392700195000003</c:v>
                </c:pt>
                <c:pt idx="382">
                  <c:v>-9.4865942001000008</c:v>
                </c:pt>
                <c:pt idx="383">
                  <c:v>-9.5329599379999994</c:v>
                </c:pt>
                <c:pt idx="384">
                  <c:v>-9.5783948898000002</c:v>
                </c:pt>
                <c:pt idx="385">
                  <c:v>-9.6229333877999998</c:v>
                </c:pt>
                <c:pt idx="386">
                  <c:v>-9.6666145325000006</c:v>
                </c:pt>
                <c:pt idx="387">
                  <c:v>-9.7094831467000002</c:v>
                </c:pt>
                <c:pt idx="388">
                  <c:v>-9.7515878676999996</c:v>
                </c:pt>
                <c:pt idx="389">
                  <c:v>-9.7929792403999993</c:v>
                </c:pt>
                <c:pt idx="390">
                  <c:v>-9.8337087631000006</c:v>
                </c:pt>
                <c:pt idx="391">
                  <c:v>-9.8738269806000005</c:v>
                </c:pt>
                <c:pt idx="392">
                  <c:v>-9.9133815765000008</c:v>
                </c:pt>
                <c:pt idx="393">
                  <c:v>-9.9524154662999997</c:v>
                </c:pt>
                <c:pt idx="394">
                  <c:v>-9.9909677504999994</c:v>
                </c:pt>
                <c:pt idx="395">
                  <c:v>-10.029069901</c:v>
                </c:pt>
                <c:pt idx="396">
                  <c:v>-10.066746712</c:v>
                </c:pt>
                <c:pt idx="397">
                  <c:v>-10.104014397</c:v>
                </c:pt>
                <c:pt idx="398">
                  <c:v>-10.140879631000001</c:v>
                </c:pt>
                <c:pt idx="399">
                  <c:v>-10.177338600000001</c:v>
                </c:pt>
                <c:pt idx="400">
                  <c:v>-10.213377953</c:v>
                </c:pt>
                <c:pt idx="401">
                  <c:v>-10.248972892999999</c:v>
                </c:pt>
                <c:pt idx="402">
                  <c:v>-10.284089088</c:v>
                </c:pt>
                <c:pt idx="403">
                  <c:v>-10.318682670999999</c:v>
                </c:pt>
                <c:pt idx="404">
                  <c:v>-10.352700233</c:v>
                </c:pt>
                <c:pt idx="405">
                  <c:v>-10.386079788</c:v>
                </c:pt>
                <c:pt idx="406">
                  <c:v>-10.418751716999999</c:v>
                </c:pt>
                <c:pt idx="407">
                  <c:v>-10.450639725</c:v>
                </c:pt>
                <c:pt idx="408">
                  <c:v>-10.481659888999999</c:v>
                </c:pt>
                <c:pt idx="409">
                  <c:v>-10.511723518</c:v>
                </c:pt>
                <c:pt idx="410">
                  <c:v>-10.540736197999999</c:v>
                </c:pt>
                <c:pt idx="411">
                  <c:v>-10.568600654999999</c:v>
                </c:pt>
                <c:pt idx="412">
                  <c:v>-10.595217705</c:v>
                </c:pt>
                <c:pt idx="413">
                  <c:v>-10.620486259</c:v>
                </c:pt>
                <c:pt idx="414">
                  <c:v>-10.644307137</c:v>
                </c:pt>
                <c:pt idx="415">
                  <c:v>-10.666584969000001</c:v>
                </c:pt>
                <c:pt idx="416">
                  <c:v>-10.687228203</c:v>
                </c:pt>
                <c:pt idx="417">
                  <c:v>-10.706152916000001</c:v>
                </c:pt>
                <c:pt idx="418">
                  <c:v>-10.723282813999999</c:v>
                </c:pt>
                <c:pt idx="419">
                  <c:v>-10.738552093999999</c:v>
                </c:pt>
                <c:pt idx="420">
                  <c:v>-10.751905441</c:v>
                </c:pt>
                <c:pt idx="421">
                  <c:v>-10.763298035</c:v>
                </c:pt>
                <c:pt idx="422">
                  <c:v>-10.772697449000001</c:v>
                </c:pt>
                <c:pt idx="423">
                  <c:v>-10.780081749000001</c:v>
                </c:pt>
                <c:pt idx="424">
                  <c:v>-10.785440445000001</c:v>
                </c:pt>
                <c:pt idx="425">
                  <c:v>-10.78877449</c:v>
                </c:pt>
                <c:pt idx="426">
                  <c:v>-10.790095329</c:v>
                </c:pt>
                <c:pt idx="427">
                  <c:v>-10.789424896</c:v>
                </c:pt>
                <c:pt idx="428">
                  <c:v>-10.786794662</c:v>
                </c:pt>
                <c:pt idx="429">
                  <c:v>-10.782245636000001</c:v>
                </c:pt>
                <c:pt idx="430">
                  <c:v>-10.775828362</c:v>
                </c:pt>
                <c:pt idx="431">
                  <c:v>-10.767601013</c:v>
                </c:pt>
                <c:pt idx="432">
                  <c:v>-10.757628441</c:v>
                </c:pt>
                <c:pt idx="433">
                  <c:v>-10.745983124</c:v>
                </c:pt>
                <c:pt idx="434">
                  <c:v>-10.732744217</c:v>
                </c:pt>
                <c:pt idx="435">
                  <c:v>-10.717998505000001</c:v>
                </c:pt>
                <c:pt idx="436">
                  <c:v>-10.701840401</c:v>
                </c:pt>
                <c:pt idx="437">
                  <c:v>-10.684370040999999</c:v>
                </c:pt>
                <c:pt idx="438">
                  <c:v>-10.665693283</c:v>
                </c:pt>
                <c:pt idx="439">
                  <c:v>-10.645921706999999</c:v>
                </c:pt>
                <c:pt idx="440">
                  <c:v>-10.625174522</c:v>
                </c:pt>
                <c:pt idx="441">
                  <c:v>-10.603578568</c:v>
                </c:pt>
                <c:pt idx="442">
                  <c:v>-10.581273079000001</c:v>
                </c:pt>
                <c:pt idx="443">
                  <c:v>-10.558409691</c:v>
                </c:pt>
                <c:pt idx="444">
                  <c:v>-10.535154343</c:v>
                </c:pt>
                <c:pt idx="445">
                  <c:v>-10.511687279</c:v>
                </c:pt>
                <c:pt idx="446">
                  <c:v>-10.488201140999999</c:v>
                </c:pt>
                <c:pt idx="447">
                  <c:v>-10.46490097</c:v>
                </c:pt>
                <c:pt idx="448">
                  <c:v>-10.442003250000001</c:v>
                </c:pt>
                <c:pt idx="449">
                  <c:v>-10.419736862000001</c:v>
                </c:pt>
                <c:pt idx="450">
                  <c:v>-10.398342133</c:v>
                </c:pt>
                <c:pt idx="451">
                  <c:v>-10.378072739</c:v>
                </c:pt>
                <c:pt idx="452">
                  <c:v>-10.359194756000001</c:v>
                </c:pt>
                <c:pt idx="453">
                  <c:v>-10.341985703000001</c:v>
                </c:pt>
                <c:pt idx="454">
                  <c:v>-10.326734543000001</c:v>
                </c:pt>
                <c:pt idx="455">
                  <c:v>-10.313739777</c:v>
                </c:pt>
                <c:pt idx="456">
                  <c:v>-10.303306579999999</c:v>
                </c:pt>
                <c:pt idx="457">
                  <c:v>-10.295748711</c:v>
                </c:pt>
                <c:pt idx="458">
                  <c:v>-10.291383743000001</c:v>
                </c:pt>
                <c:pt idx="459">
                  <c:v>-10.290533066</c:v>
                </c:pt>
                <c:pt idx="460">
                  <c:v>-10.293518066000001</c:v>
                </c:pt>
                <c:pt idx="461">
                  <c:v>-10.300660132999999</c:v>
                </c:pt>
                <c:pt idx="462">
                  <c:v>-10.312277794</c:v>
                </c:pt>
                <c:pt idx="463">
                  <c:v>-10.328685760000001</c:v>
                </c:pt>
                <c:pt idx="464">
                  <c:v>-10.350190163000001</c:v>
                </c:pt>
                <c:pt idx="465">
                  <c:v>-10.377087593000001</c:v>
                </c:pt>
                <c:pt idx="466">
                  <c:v>-10.409662247</c:v>
                </c:pt>
                <c:pt idx="467">
                  <c:v>-10.448184013000001</c:v>
                </c:pt>
                <c:pt idx="468">
                  <c:v>-10.492907524</c:v>
                </c:pt>
                <c:pt idx="469">
                  <c:v>-10.544070244</c:v>
                </c:pt>
                <c:pt idx="470">
                  <c:v>-10.601890564</c:v>
                </c:pt>
                <c:pt idx="471">
                  <c:v>-10.666566849000001</c:v>
                </c:pt>
                <c:pt idx="472">
                  <c:v>-10.738273620999999</c:v>
                </c:pt>
                <c:pt idx="473">
                  <c:v>-10.817158699</c:v>
                </c:pt>
                <c:pt idx="474">
                  <c:v>-10.903342246999999</c:v>
                </c:pt>
                <c:pt idx="475">
                  <c:v>-10.996912955999999</c:v>
                </c:pt>
                <c:pt idx="476">
                  <c:v>-11.097925185999999</c:v>
                </c:pt>
                <c:pt idx="477">
                  <c:v>-11.206398964</c:v>
                </c:pt>
                <c:pt idx="478">
                  <c:v>-11.322316170000001</c:v>
                </c:pt>
                <c:pt idx="479">
                  <c:v>-11.445622444</c:v>
                </c:pt>
                <c:pt idx="480">
                  <c:v>-11.576224327</c:v>
                </c:pt>
                <c:pt idx="481">
                  <c:v>-11.713992119</c:v>
                </c:pt>
                <c:pt idx="482">
                  <c:v>-11.858760834</c:v>
                </c:pt>
                <c:pt idx="483">
                  <c:v>-12.010331153999999</c:v>
                </c:pt>
                <c:pt idx="484">
                  <c:v>-12.168471336</c:v>
                </c:pt>
                <c:pt idx="485">
                  <c:v>-12.332921982</c:v>
                </c:pt>
                <c:pt idx="486">
                  <c:v>-12.503396988</c:v>
                </c:pt>
                <c:pt idx="487">
                  <c:v>-12.679589271999999</c:v>
                </c:pt>
                <c:pt idx="488">
                  <c:v>-12.861175536999999</c:v>
                </c:pt>
                <c:pt idx="489">
                  <c:v>-13.047822952000001</c:v>
                </c:pt>
                <c:pt idx="490">
                  <c:v>-13.239192009</c:v>
                </c:pt>
                <c:pt idx="491">
                  <c:v>-13.434942245</c:v>
                </c:pt>
                <c:pt idx="492">
                  <c:v>-13.634734154</c:v>
                </c:pt>
                <c:pt idx="493">
                  <c:v>-13.838234901</c:v>
                </c:pt>
                <c:pt idx="494">
                  <c:v>-14.0451231</c:v>
                </c:pt>
                <c:pt idx="495">
                  <c:v>-14.255091667</c:v>
                </c:pt>
                <c:pt idx="496">
                  <c:v>-14.467848778</c:v>
                </c:pt>
                <c:pt idx="497">
                  <c:v>-14.683121680999999</c:v>
                </c:pt>
                <c:pt idx="498">
                  <c:v>-14.900656700000001</c:v>
                </c:pt>
                <c:pt idx="499">
                  <c:v>-15.120224952999999</c:v>
                </c:pt>
                <c:pt idx="500">
                  <c:v>-15.341628074999999</c:v>
                </c:pt>
                <c:pt idx="501">
                  <c:v>-15.564699172999999</c:v>
                </c:pt>
                <c:pt idx="502">
                  <c:v>-15.789306641</c:v>
                </c:pt>
                <c:pt idx="503">
                  <c:v>-16.015359878999998</c:v>
                </c:pt>
                <c:pt idx="504">
                  <c:v>-16.242811202999999</c:v>
                </c:pt>
                <c:pt idx="505">
                  <c:v>-16.471654892</c:v>
                </c:pt>
                <c:pt idx="506">
                  <c:v>-16.701925278000001</c:v>
                </c:pt>
                <c:pt idx="507">
                  <c:v>-16.933698654000001</c:v>
                </c:pt>
                <c:pt idx="508">
                  <c:v>-17.167087554999998</c:v>
                </c:pt>
                <c:pt idx="509">
                  <c:v>-17.402242660999999</c:v>
                </c:pt>
                <c:pt idx="510">
                  <c:v>-17.639345168999998</c:v>
                </c:pt>
                <c:pt idx="511">
                  <c:v>-17.878608704000001</c:v>
                </c:pt>
                <c:pt idx="512">
                  <c:v>-18.120271682999999</c:v>
                </c:pt>
                <c:pt idx="513">
                  <c:v>-18.364593505999999</c:v>
                </c:pt>
                <c:pt idx="514">
                  <c:v>-18.611848831</c:v>
                </c:pt>
                <c:pt idx="515">
                  <c:v>-18.862321854000001</c:v>
                </c:pt>
                <c:pt idx="516">
                  <c:v>-19.116298676</c:v>
                </c:pt>
                <c:pt idx="517">
                  <c:v>-19.374065398999999</c:v>
                </c:pt>
                <c:pt idx="518">
                  <c:v>-19.635908127</c:v>
                </c:pt>
                <c:pt idx="519">
                  <c:v>-19.902105331000001</c:v>
                </c:pt>
                <c:pt idx="520">
                  <c:v>-20.172929763999999</c:v>
                </c:pt>
                <c:pt idx="521">
                  <c:v>-20.448640823000002</c:v>
                </c:pt>
                <c:pt idx="522">
                  <c:v>-20.729488372999999</c:v>
                </c:pt>
                <c:pt idx="523">
                  <c:v>-21.015707016</c:v>
                </c:pt>
                <c:pt idx="524">
                  <c:v>-21.307516098000001</c:v>
                </c:pt>
                <c:pt idx="525">
                  <c:v>-21.605110168</c:v>
                </c:pt>
                <c:pt idx="526">
                  <c:v>-21.908662796000002</c:v>
                </c:pt>
                <c:pt idx="527">
                  <c:v>-22.218320847000001</c:v>
                </c:pt>
                <c:pt idx="528">
                  <c:v>-22.534202575999998</c:v>
                </c:pt>
                <c:pt idx="529">
                  <c:v>-22.856397629</c:v>
                </c:pt>
                <c:pt idx="530">
                  <c:v>-23.184965133999999</c:v>
                </c:pt>
                <c:pt idx="531">
                  <c:v>-23.519933700999999</c:v>
                </c:pt>
                <c:pt idx="532">
                  <c:v>-23.861305237</c:v>
                </c:pt>
                <c:pt idx="533">
                  <c:v>-24.209053040000001</c:v>
                </c:pt>
                <c:pt idx="534">
                  <c:v>-24.563123702999999</c:v>
                </c:pt>
                <c:pt idx="535">
                  <c:v>-24.923437118999999</c:v>
                </c:pt>
                <c:pt idx="536">
                  <c:v>-25.289894103999998</c:v>
                </c:pt>
                <c:pt idx="537">
                  <c:v>-25.662374496000002</c:v>
                </c:pt>
                <c:pt idx="538">
                  <c:v>-26.040742873999999</c:v>
                </c:pt>
                <c:pt idx="539">
                  <c:v>-26.424848557000001</c:v>
                </c:pt>
                <c:pt idx="540">
                  <c:v>-26.814525604</c:v>
                </c:pt>
                <c:pt idx="541">
                  <c:v>-27.209600449</c:v>
                </c:pt>
                <c:pt idx="542">
                  <c:v>-27.609889983999999</c:v>
                </c:pt>
                <c:pt idx="543">
                  <c:v>-28.015211104999999</c:v>
                </c:pt>
                <c:pt idx="544">
                  <c:v>-28.425380706999999</c:v>
                </c:pt>
                <c:pt idx="545">
                  <c:v>-28.840215683</c:v>
                </c:pt>
                <c:pt idx="546">
                  <c:v>-29.259534836</c:v>
                </c:pt>
                <c:pt idx="547">
                  <c:v>-29.683162689</c:v>
                </c:pt>
                <c:pt idx="548">
                  <c:v>-30.110927581999999</c:v>
                </c:pt>
                <c:pt idx="549">
                  <c:v>-30.542669296</c:v>
                </c:pt>
                <c:pt idx="550">
                  <c:v>-30.978242873999999</c:v>
                </c:pt>
                <c:pt idx="551">
                  <c:v>-31.417526245000001</c:v>
                </c:pt>
                <c:pt idx="552">
                  <c:v>-31.860416411999999</c:v>
                </c:pt>
                <c:pt idx="553">
                  <c:v>-32.306827544999997</c:v>
                </c:pt>
                <c:pt idx="554">
                  <c:v>-32.756687163999999</c:v>
                </c:pt>
                <c:pt idx="555">
                  <c:v>-33.209934234999999</c:v>
                </c:pt>
                <c:pt idx="556">
                  <c:v>-33.666515349999997</c:v>
                </c:pt>
                <c:pt idx="557">
                  <c:v>-34.126380920000003</c:v>
                </c:pt>
                <c:pt idx="558">
                  <c:v>-34.589481354</c:v>
                </c:pt>
                <c:pt idx="559">
                  <c:v>-35.055763245000001</c:v>
                </c:pt>
                <c:pt idx="560">
                  <c:v>-35.525169372999997</c:v>
                </c:pt>
                <c:pt idx="561">
                  <c:v>-35.997642517000003</c:v>
                </c:pt>
                <c:pt idx="562">
                  <c:v>-36.473121642999999</c:v>
                </c:pt>
                <c:pt idx="563">
                  <c:v>-36.951534271</c:v>
                </c:pt>
                <c:pt idx="564">
                  <c:v>-37.432792663999997</c:v>
                </c:pt>
                <c:pt idx="565">
                  <c:v>-37.916790009000003</c:v>
                </c:pt>
                <c:pt idx="566">
                  <c:v>-38.403408051</c:v>
                </c:pt>
                <c:pt idx="567">
                  <c:v>-38.892517089999998</c:v>
                </c:pt>
                <c:pt idx="568">
                  <c:v>-39.383972168</c:v>
                </c:pt>
                <c:pt idx="569">
                  <c:v>-39.877613068000002</c:v>
                </c:pt>
                <c:pt idx="570">
                  <c:v>-40.373268127000003</c:v>
                </c:pt>
                <c:pt idx="571">
                  <c:v>-40.870765685999999</c:v>
                </c:pt>
                <c:pt idx="572">
                  <c:v>-41.369930267000001</c:v>
                </c:pt>
                <c:pt idx="573">
                  <c:v>-41.870582581000001</c:v>
                </c:pt>
                <c:pt idx="574">
                  <c:v>-42.372543335000003</c:v>
                </c:pt>
                <c:pt idx="575">
                  <c:v>-42.875640869000001</c:v>
                </c:pt>
                <c:pt idx="576">
                  <c:v>-43.379707336000003</c:v>
                </c:pt>
                <c:pt idx="577">
                  <c:v>-43.884582520000002</c:v>
                </c:pt>
                <c:pt idx="578">
                  <c:v>-44.390113831000001</c:v>
                </c:pt>
                <c:pt idx="579">
                  <c:v>-44.896152495999999</c:v>
                </c:pt>
                <c:pt idx="580">
                  <c:v>-45.402557373</c:v>
                </c:pt>
                <c:pt idx="581">
                  <c:v>-45.909202575999998</c:v>
                </c:pt>
                <c:pt idx="582">
                  <c:v>-46.415969849</c:v>
                </c:pt>
                <c:pt idx="583">
                  <c:v>-46.922748566000003</c:v>
                </c:pt>
                <c:pt idx="584">
                  <c:v>-47.429435730000002</c:v>
                </c:pt>
                <c:pt idx="585">
                  <c:v>-47.935932158999996</c:v>
                </c:pt>
                <c:pt idx="586">
                  <c:v>-48.442142486999998</c:v>
                </c:pt>
                <c:pt idx="587">
                  <c:v>-48.947971344000003</c:v>
                </c:pt>
                <c:pt idx="588">
                  <c:v>-49.453323363999999</c:v>
                </c:pt>
                <c:pt idx="589">
                  <c:v>-49.958103180000002</c:v>
                </c:pt>
                <c:pt idx="590">
                  <c:v>-50.462219238000003</c:v>
                </c:pt>
                <c:pt idx="591">
                  <c:v>-50.965576171999999</c:v>
                </c:pt>
                <c:pt idx="592">
                  <c:v>-51.468074799</c:v>
                </c:pt>
                <c:pt idx="593">
                  <c:v>-51.969615935999997</c:v>
                </c:pt>
                <c:pt idx="594">
                  <c:v>-52.470100403000004</c:v>
                </c:pt>
                <c:pt idx="595">
                  <c:v>-52.969417571999998</c:v>
                </c:pt>
                <c:pt idx="596">
                  <c:v>-53.467453003000003</c:v>
                </c:pt>
                <c:pt idx="597">
                  <c:v>-53.964080811000002</c:v>
                </c:pt>
                <c:pt idx="598">
                  <c:v>-54.459167479999998</c:v>
                </c:pt>
                <c:pt idx="599">
                  <c:v>-54.952575684000003</c:v>
                </c:pt>
                <c:pt idx="600">
                  <c:v>-55.444168091000002</c:v>
                </c:pt>
                <c:pt idx="601">
                  <c:v>-55.933811188</c:v>
                </c:pt>
                <c:pt idx="602">
                  <c:v>-56.421371460000003</c:v>
                </c:pt>
                <c:pt idx="603">
                  <c:v>-56.906719207999998</c:v>
                </c:pt>
                <c:pt idx="604">
                  <c:v>-57.389724731000001</c:v>
                </c:pt>
                <c:pt idx="605">
                  <c:v>-57.870254516999999</c:v>
                </c:pt>
                <c:pt idx="606">
                  <c:v>-58.348171233999999</c:v>
                </c:pt>
                <c:pt idx="607">
                  <c:v>-58.823333740000002</c:v>
                </c:pt>
                <c:pt idx="608">
                  <c:v>-59.295589446999998</c:v>
                </c:pt>
                <c:pt idx="609">
                  <c:v>-59.764785766999999</c:v>
                </c:pt>
                <c:pt idx="610">
                  <c:v>-60.230762482000003</c:v>
                </c:pt>
                <c:pt idx="611">
                  <c:v>-60.693363189999999</c:v>
                </c:pt>
                <c:pt idx="612">
                  <c:v>-61.152427672999998</c:v>
                </c:pt>
                <c:pt idx="613">
                  <c:v>-61.607803345000001</c:v>
                </c:pt>
                <c:pt idx="614">
                  <c:v>-62.059345245000003</c:v>
                </c:pt>
                <c:pt idx="615">
                  <c:v>-62.506916046000001</c:v>
                </c:pt>
                <c:pt idx="616">
                  <c:v>-62.950393677000001</c:v>
                </c:pt>
                <c:pt idx="617">
                  <c:v>-63.389671325999998</c:v>
                </c:pt>
                <c:pt idx="618">
                  <c:v>-63.824657440000003</c:v>
                </c:pt>
                <c:pt idx="619">
                  <c:v>-64.255271911999998</c:v>
                </c:pt>
                <c:pt idx="620">
                  <c:v>-64.681449889999996</c:v>
                </c:pt>
                <c:pt idx="621">
                  <c:v>-65.103141785000005</c:v>
                </c:pt>
                <c:pt idx="622">
                  <c:v>-65.520309448000006</c:v>
                </c:pt>
                <c:pt idx="623">
                  <c:v>-65.932929993000002</c:v>
                </c:pt>
                <c:pt idx="624">
                  <c:v>-66.340995789000004</c:v>
                </c:pt>
                <c:pt idx="625">
                  <c:v>-66.744506835999999</c:v>
                </c:pt>
                <c:pt idx="626">
                  <c:v>-67.143486022999994</c:v>
                </c:pt>
                <c:pt idx="627">
                  <c:v>-67.537956238000007</c:v>
                </c:pt>
                <c:pt idx="628">
                  <c:v>-67.927947997999993</c:v>
                </c:pt>
                <c:pt idx="629">
                  <c:v>-68.313499450999998</c:v>
                </c:pt>
                <c:pt idx="630">
                  <c:v>-68.694648743000002</c:v>
                </c:pt>
                <c:pt idx="631">
                  <c:v>-69.071441649999997</c:v>
                </c:pt>
                <c:pt idx="632">
                  <c:v>-69.443908691000004</c:v>
                </c:pt>
                <c:pt idx="633">
                  <c:v>-69.812080382999994</c:v>
                </c:pt>
                <c:pt idx="634">
                  <c:v>-70.175971985000004</c:v>
                </c:pt>
                <c:pt idx="635">
                  <c:v>-70.535591124999996</c:v>
                </c:pt>
                <c:pt idx="636">
                  <c:v>-70.890937804999993</c:v>
                </c:pt>
                <c:pt idx="637">
                  <c:v>-71.242004394999995</c:v>
                </c:pt>
                <c:pt idx="638">
                  <c:v>-71.588775635000005</c:v>
                </c:pt>
                <c:pt idx="639">
                  <c:v>-71.931228637999993</c:v>
                </c:pt>
                <c:pt idx="640">
                  <c:v>-72.269340514999996</c:v>
                </c:pt>
                <c:pt idx="641">
                  <c:v>-72.603080750000004</c:v>
                </c:pt>
                <c:pt idx="642">
                  <c:v>-72.932411193999997</c:v>
                </c:pt>
                <c:pt idx="643">
                  <c:v>-73.257293700999995</c:v>
                </c:pt>
                <c:pt idx="644">
                  <c:v>-73.577690125000004</c:v>
                </c:pt>
                <c:pt idx="645">
                  <c:v>-73.893562317000004</c:v>
                </c:pt>
                <c:pt idx="646">
                  <c:v>-74.204887389999996</c:v>
                </c:pt>
                <c:pt idx="647">
                  <c:v>-74.511650084999999</c:v>
                </c:pt>
                <c:pt idx="648">
                  <c:v>-74.813858031999999</c:v>
                </c:pt>
                <c:pt idx="649">
                  <c:v>-75.111541747999993</c:v>
                </c:pt>
                <c:pt idx="650">
                  <c:v>-75.404754639000004</c:v>
                </c:pt>
                <c:pt idx="651">
                  <c:v>-75.693565368999998</c:v>
                </c:pt>
                <c:pt idx="652">
                  <c:v>-75.978080750000004</c:v>
                </c:pt>
                <c:pt idx="653">
                  <c:v>-76.258422851999995</c:v>
                </c:pt>
                <c:pt idx="654">
                  <c:v>-76.534744262999993</c:v>
                </c:pt>
                <c:pt idx="655">
                  <c:v>-76.807212829999997</c:v>
                </c:pt>
                <c:pt idx="656">
                  <c:v>-77.076026916999993</c:v>
                </c:pt>
                <c:pt idx="657">
                  <c:v>-77.341400145999998</c:v>
                </c:pt>
                <c:pt idx="658">
                  <c:v>-77.603569031000006</c:v>
                </c:pt>
                <c:pt idx="659">
                  <c:v>-77.862777710000003</c:v>
                </c:pt>
                <c:pt idx="660">
                  <c:v>-78.119293213000006</c:v>
                </c:pt>
                <c:pt idx="661">
                  <c:v>-78.373397827000005</c:v>
                </c:pt>
                <c:pt idx="662">
                  <c:v>-78.625381469999994</c:v>
                </c:pt>
                <c:pt idx="663">
                  <c:v>-78.875541686999995</c:v>
                </c:pt>
                <c:pt idx="664">
                  <c:v>-79.124183654999996</c:v>
                </c:pt>
                <c:pt idx="665">
                  <c:v>-79.371620178000001</c:v>
                </c:pt>
                <c:pt idx="666">
                  <c:v>-79.618164062999995</c:v>
                </c:pt>
                <c:pt idx="667">
                  <c:v>-79.864128113000007</c:v>
                </c:pt>
                <c:pt idx="668">
                  <c:v>-80.109825134000005</c:v>
                </c:pt>
                <c:pt idx="669">
                  <c:v>-80.355567932</c:v>
                </c:pt>
                <c:pt idx="670">
                  <c:v>-80.601654053000004</c:v>
                </c:pt>
                <c:pt idx="671">
                  <c:v>-80.848358153999996</c:v>
                </c:pt>
                <c:pt idx="672">
                  <c:v>-81.095916747999993</c:v>
                </c:pt>
                <c:pt idx="673">
                  <c:v>-81.344528198000006</c:v>
                </c:pt>
                <c:pt idx="674">
                  <c:v>-81.594345093000001</c:v>
                </c:pt>
                <c:pt idx="675">
                  <c:v>-81.845451354999994</c:v>
                </c:pt>
                <c:pt idx="676">
                  <c:v>-82.097862243999998</c:v>
                </c:pt>
                <c:pt idx="677">
                  <c:v>-82.351509093999994</c:v>
                </c:pt>
                <c:pt idx="678">
                  <c:v>-82.606239318999997</c:v>
                </c:pt>
                <c:pt idx="679">
                  <c:v>-82.861808776999993</c:v>
                </c:pt>
                <c:pt idx="680">
                  <c:v>-83.117866516000007</c:v>
                </c:pt>
                <c:pt idx="681">
                  <c:v>-83.373970032000003</c:v>
                </c:pt>
                <c:pt idx="682">
                  <c:v>-83.629577636999997</c:v>
                </c:pt>
                <c:pt idx="683">
                  <c:v>-83.884048461999996</c:v>
                </c:pt>
                <c:pt idx="684">
                  <c:v>-84.136634826999995</c:v>
                </c:pt>
                <c:pt idx="685">
                  <c:v>-84.386505127000007</c:v>
                </c:pt>
                <c:pt idx="686">
                  <c:v>-84.632728576999995</c:v>
                </c:pt>
                <c:pt idx="687">
                  <c:v>-84.874290466000005</c:v>
                </c:pt>
                <c:pt idx="688">
                  <c:v>-85.110084533999995</c:v>
                </c:pt>
                <c:pt idx="689">
                  <c:v>-85.338920592999997</c:v>
                </c:pt>
                <c:pt idx="690">
                  <c:v>-85.559524535999998</c:v>
                </c:pt>
                <c:pt idx="691">
                  <c:v>-85.770553589000002</c:v>
                </c:pt>
                <c:pt idx="692">
                  <c:v>-85.970596313000001</c:v>
                </c:pt>
                <c:pt idx="693">
                  <c:v>-86.158195496000005</c:v>
                </c:pt>
                <c:pt idx="694">
                  <c:v>-86.331893921000002</c:v>
                </c:pt>
                <c:pt idx="695">
                  <c:v>-86.490333557</c:v>
                </c:pt>
                <c:pt idx="696">
                  <c:v>-86.632369995000005</c:v>
                </c:pt>
                <c:pt idx="697">
                  <c:v>-86.757324218999997</c:v>
                </c:pt>
                <c:pt idx="698">
                  <c:v>-86.865234375</c:v>
                </c:pt>
                <c:pt idx="699">
                  <c:v>-86.956932068</c:v>
                </c:pt>
                <c:pt idx="700">
                  <c:v>-87.033897400000001</c:v>
                </c:pt>
                <c:pt idx="701">
                  <c:v>-87.098068237000007</c:v>
                </c:pt>
                <c:pt idx="702">
                  <c:v>-87.151657103999995</c:v>
                </c:pt>
                <c:pt idx="703">
                  <c:v>-87.197021484000004</c:v>
                </c:pt>
                <c:pt idx="704">
                  <c:v>-87.236557007000002</c:v>
                </c:pt>
                <c:pt idx="705">
                  <c:v>-87.272575377999999</c:v>
                </c:pt>
                <c:pt idx="706">
                  <c:v>-87.307220459000007</c:v>
                </c:pt>
                <c:pt idx="707">
                  <c:v>-87.342407226999995</c:v>
                </c:pt>
                <c:pt idx="708">
                  <c:v>-87.379791260000005</c:v>
                </c:pt>
                <c:pt idx="709">
                  <c:v>-87.420761107999994</c:v>
                </c:pt>
                <c:pt idx="710">
                  <c:v>-87.466415405000006</c:v>
                </c:pt>
                <c:pt idx="711">
                  <c:v>-87.517578125</c:v>
                </c:pt>
                <c:pt idx="712">
                  <c:v>-87.574806213000002</c:v>
                </c:pt>
                <c:pt idx="713">
                  <c:v>-87.638397217000005</c:v>
                </c:pt>
                <c:pt idx="714">
                  <c:v>-87.708412170000003</c:v>
                </c:pt>
                <c:pt idx="715">
                  <c:v>-87.784683228000006</c:v>
                </c:pt>
                <c:pt idx="716">
                  <c:v>-87.866836547999995</c:v>
                </c:pt>
                <c:pt idx="717">
                  <c:v>-87.954330443999993</c:v>
                </c:pt>
                <c:pt idx="718">
                  <c:v>-88.046478270999998</c:v>
                </c:pt>
                <c:pt idx="719">
                  <c:v>-88.142486571999996</c:v>
                </c:pt>
                <c:pt idx="720">
                  <c:v>-88.241485596000004</c:v>
                </c:pt>
                <c:pt idx="721">
                  <c:v>-88.342544556000007</c:v>
                </c:pt>
                <c:pt idx="722">
                  <c:v>-88.444709778000004</c:v>
                </c:pt>
                <c:pt idx="723">
                  <c:v>-88.547027588000006</c:v>
                </c:pt>
                <c:pt idx="724">
                  <c:v>-88.648544311999999</c:v>
                </c:pt>
                <c:pt idx="725">
                  <c:v>-88.748321532999995</c:v>
                </c:pt>
                <c:pt idx="726">
                  <c:v>-88.845451354999994</c:v>
                </c:pt>
                <c:pt idx="727">
                  <c:v>-88.939056395999998</c:v>
                </c:pt>
                <c:pt idx="728">
                  <c:v>-89.028312682999996</c:v>
                </c:pt>
                <c:pt idx="729">
                  <c:v>-89.112464904999996</c:v>
                </c:pt>
                <c:pt idx="730">
                  <c:v>-89.190864563000005</c:v>
                </c:pt>
                <c:pt idx="731">
                  <c:v>-89.262954711999996</c:v>
                </c:pt>
                <c:pt idx="732">
                  <c:v>-89.328277588000006</c:v>
                </c:pt>
                <c:pt idx="733">
                  <c:v>-89.386474609000004</c:v>
                </c:pt>
                <c:pt idx="734">
                  <c:v>-89.437294006000002</c:v>
                </c:pt>
                <c:pt idx="735">
                  <c:v>-89.480583190999994</c:v>
                </c:pt>
                <c:pt idx="736">
                  <c:v>-89.516281128000003</c:v>
                </c:pt>
                <c:pt idx="737">
                  <c:v>-89.544410705999994</c:v>
                </c:pt>
                <c:pt idx="738">
                  <c:v>-89.565063476999995</c:v>
                </c:pt>
                <c:pt idx="739">
                  <c:v>-89.578399657999995</c:v>
                </c:pt>
                <c:pt idx="740">
                  <c:v>-89.584617614999999</c:v>
                </c:pt>
                <c:pt idx="741">
                  <c:v>-89.583953856999997</c:v>
                </c:pt>
                <c:pt idx="742">
                  <c:v>-89.576660156000003</c:v>
                </c:pt>
                <c:pt idx="743">
                  <c:v>-89.563003539999997</c:v>
                </c:pt>
                <c:pt idx="744">
                  <c:v>-89.543243407999995</c:v>
                </c:pt>
                <c:pt idx="745">
                  <c:v>-89.517631531000006</c:v>
                </c:pt>
                <c:pt idx="746">
                  <c:v>-89.486381531000006</c:v>
                </c:pt>
                <c:pt idx="747">
                  <c:v>-89.449699401999993</c:v>
                </c:pt>
                <c:pt idx="748">
                  <c:v>-89.407798767000003</c:v>
                </c:pt>
                <c:pt idx="749">
                  <c:v>-89.360923767000003</c:v>
                </c:pt>
                <c:pt idx="750">
                  <c:v>-89.309356688999998</c:v>
                </c:pt>
                <c:pt idx="751">
                  <c:v>-89.253402710000003</c:v>
                </c:pt>
                <c:pt idx="752">
                  <c:v>-89.193382263000004</c:v>
                </c:pt>
                <c:pt idx="753">
                  <c:v>-89.129600525000001</c:v>
                </c:pt>
                <c:pt idx="754">
                  <c:v>-89.062332153</c:v>
                </c:pt>
                <c:pt idx="755">
                  <c:v>-88.991836547999995</c:v>
                </c:pt>
                <c:pt idx="756">
                  <c:v>-88.918350219999994</c:v>
                </c:pt>
                <c:pt idx="757">
                  <c:v>-88.842094420999999</c:v>
                </c:pt>
                <c:pt idx="758">
                  <c:v>-88.763259887999993</c:v>
                </c:pt>
                <c:pt idx="759">
                  <c:v>-88.681999207000004</c:v>
                </c:pt>
                <c:pt idx="760">
                  <c:v>-88.598449707</c:v>
                </c:pt>
                <c:pt idx="761">
                  <c:v>-88.512733459000003</c:v>
                </c:pt>
                <c:pt idx="762">
                  <c:v>-88.424964904999996</c:v>
                </c:pt>
                <c:pt idx="763">
                  <c:v>-88.335266113000003</c:v>
                </c:pt>
                <c:pt idx="764">
                  <c:v>-88.243789672999995</c:v>
                </c:pt>
                <c:pt idx="765">
                  <c:v>-88.150726317999997</c:v>
                </c:pt>
                <c:pt idx="766">
                  <c:v>-88.056312560999999</c:v>
                </c:pt>
                <c:pt idx="767">
                  <c:v>-87.960830688000001</c:v>
                </c:pt>
                <c:pt idx="768">
                  <c:v>-87.864593506000006</c:v>
                </c:pt>
                <c:pt idx="769">
                  <c:v>-87.767936707000004</c:v>
                </c:pt>
                <c:pt idx="770">
                  <c:v>-87.671203613000003</c:v>
                </c:pt>
                <c:pt idx="771">
                  <c:v>-87.574745178000001</c:v>
                </c:pt>
                <c:pt idx="772">
                  <c:v>-87.478919982999997</c:v>
                </c:pt>
                <c:pt idx="773">
                  <c:v>-87.384078978999995</c:v>
                </c:pt>
                <c:pt idx="774">
                  <c:v>-87.290557860999996</c:v>
                </c:pt>
                <c:pt idx="775">
                  <c:v>-87.198677063000005</c:v>
                </c:pt>
                <c:pt idx="776">
                  <c:v>-87.108718871999997</c:v>
                </c:pt>
                <c:pt idx="777">
                  <c:v>-87.020927428999997</c:v>
                </c:pt>
                <c:pt idx="778">
                  <c:v>-86.935493468999994</c:v>
                </c:pt>
                <c:pt idx="779">
                  <c:v>-86.852569579999994</c:v>
                </c:pt>
                <c:pt idx="780">
                  <c:v>-86.772254943999997</c:v>
                </c:pt>
                <c:pt idx="781">
                  <c:v>-86.694625853999995</c:v>
                </c:pt>
                <c:pt idx="782">
                  <c:v>-86.619735718000001</c:v>
                </c:pt>
                <c:pt idx="783">
                  <c:v>-86.547615050999994</c:v>
                </c:pt>
                <c:pt idx="784">
                  <c:v>-86.478263854999994</c:v>
                </c:pt>
                <c:pt idx="785">
                  <c:v>-86.411643982000001</c:v>
                </c:pt>
                <c:pt idx="786">
                  <c:v>-86.347694396999998</c:v>
                </c:pt>
                <c:pt idx="787">
                  <c:v>-86.286315918</c:v>
                </c:pt>
                <c:pt idx="788">
                  <c:v>-86.227386475000003</c:v>
                </c:pt>
                <c:pt idx="789">
                  <c:v>-86.170761107999994</c:v>
                </c:pt>
                <c:pt idx="790">
                  <c:v>-86.116279602000006</c:v>
                </c:pt>
                <c:pt idx="791">
                  <c:v>-86.063766478999995</c:v>
                </c:pt>
                <c:pt idx="792">
                  <c:v>-86.013046265</c:v>
                </c:pt>
                <c:pt idx="793">
                  <c:v>-85.963943481000001</c:v>
                </c:pt>
                <c:pt idx="794">
                  <c:v>-85.916290282999995</c:v>
                </c:pt>
                <c:pt idx="795">
                  <c:v>-85.869918823000006</c:v>
                </c:pt>
                <c:pt idx="796">
                  <c:v>-85.824630737000007</c:v>
                </c:pt>
                <c:pt idx="797">
                  <c:v>-85.780174255000006</c:v>
                </c:pt>
                <c:pt idx="798">
                  <c:v>-85.736228943</c:v>
                </c:pt>
                <c:pt idx="799">
                  <c:v>-85.692382812999995</c:v>
                </c:pt>
                <c:pt idx="800">
                  <c:v>-85.648124695000007</c:v>
                </c:pt>
                <c:pt idx="801">
                  <c:v>-85.602851868000002</c:v>
                </c:pt>
                <c:pt idx="802">
                  <c:v>-85.555900574000006</c:v>
                </c:pt>
                <c:pt idx="803">
                  <c:v>-85.506645203000005</c:v>
                </c:pt>
                <c:pt idx="804">
                  <c:v>-85.454627990999995</c:v>
                </c:pt>
                <c:pt idx="805">
                  <c:v>-85.399673461999996</c:v>
                </c:pt>
                <c:pt idx="806">
                  <c:v>-85.341934203999998</c:v>
                </c:pt>
                <c:pt idx="807">
                  <c:v>-85.281883239999999</c:v>
                </c:pt>
                <c:pt idx="808">
                  <c:v>-85.220306395999998</c:v>
                </c:pt>
                <c:pt idx="809">
                  <c:v>-85.158233643000003</c:v>
                </c:pt>
                <c:pt idx="810">
                  <c:v>-85.096878051999994</c:v>
                </c:pt>
                <c:pt idx="811">
                  <c:v>-85.037551879999995</c:v>
                </c:pt>
                <c:pt idx="812">
                  <c:v>-84.981605529999996</c:v>
                </c:pt>
                <c:pt idx="813">
                  <c:v>-84.930404663000004</c:v>
                </c:pt>
                <c:pt idx="814">
                  <c:v>-84.885299683</c:v>
                </c:pt>
                <c:pt idx="815">
                  <c:v>-84.847564696999996</c:v>
                </c:pt>
                <c:pt idx="816">
                  <c:v>-84.818321228000002</c:v>
                </c:pt>
                <c:pt idx="817">
                  <c:v>-84.798484802000004</c:v>
                </c:pt>
                <c:pt idx="818">
                  <c:v>-84.788688660000005</c:v>
                </c:pt>
                <c:pt idx="819">
                  <c:v>-84.789260863999999</c:v>
                </c:pt>
                <c:pt idx="820">
                  <c:v>-84.800193786999998</c:v>
                </c:pt>
                <c:pt idx="821">
                  <c:v>-84.821136475000003</c:v>
                </c:pt>
                <c:pt idx="822">
                  <c:v>-84.851394653</c:v>
                </c:pt>
                <c:pt idx="823">
                  <c:v>-84.889938353999995</c:v>
                </c:pt>
                <c:pt idx="824">
                  <c:v>-84.935371399000005</c:v>
                </c:pt>
                <c:pt idx="825">
                  <c:v>-84.985916137999993</c:v>
                </c:pt>
                <c:pt idx="826">
                  <c:v>-85.039405822999996</c:v>
                </c:pt>
                <c:pt idx="827">
                  <c:v>-85.093284607000001</c:v>
                </c:pt>
                <c:pt idx="828">
                  <c:v>-85.144615173000005</c:v>
                </c:pt>
                <c:pt idx="829">
                  <c:v>-85.190124511999997</c:v>
                </c:pt>
                <c:pt idx="830">
                  <c:v>-85.226257324000002</c:v>
                </c:pt>
                <c:pt idx="831">
                  <c:v>-85.249275208</c:v>
                </c:pt>
                <c:pt idx="832">
                  <c:v>-85.255439757999994</c:v>
                </c:pt>
                <c:pt idx="833">
                  <c:v>-85.241371154999996</c:v>
                </c:pt>
                <c:pt idx="834">
                  <c:v>-85.204437256000006</c:v>
                </c:pt>
                <c:pt idx="835">
                  <c:v>-85.143081664999997</c:v>
                </c:pt>
                <c:pt idx="836">
                  <c:v>-85.056930542000003</c:v>
                </c:pt>
                <c:pt idx="837">
                  <c:v>-84.946739196999999</c:v>
                </c:pt>
                <c:pt idx="838">
                  <c:v>-84.814208984000004</c:v>
                </c:pt>
                <c:pt idx="839">
                  <c:v>-84.661750792999996</c:v>
                </c:pt>
                <c:pt idx="840">
                  <c:v>-84.492279053000004</c:v>
                </c:pt>
                <c:pt idx="841">
                  <c:v>-84.309043884000005</c:v>
                </c:pt>
                <c:pt idx="842">
                  <c:v>-84.115486145000006</c:v>
                </c:pt>
                <c:pt idx="843">
                  <c:v>-83.915115356000001</c:v>
                </c:pt>
                <c:pt idx="844">
                  <c:v>-83.711418151999993</c:v>
                </c:pt>
                <c:pt idx="845">
                  <c:v>-83.507789611999996</c:v>
                </c:pt>
                <c:pt idx="846">
                  <c:v>-83.307495117000002</c:v>
                </c:pt>
                <c:pt idx="847">
                  <c:v>-83.113586425999998</c:v>
                </c:pt>
                <c:pt idx="848">
                  <c:v>-82.928871154999996</c:v>
                </c:pt>
                <c:pt idx="849">
                  <c:v>-82.755874633999994</c:v>
                </c:pt>
                <c:pt idx="850">
                  <c:v>-82.596817017000006</c:v>
                </c:pt>
                <c:pt idx="851">
                  <c:v>-82.453636169000006</c:v>
                </c:pt>
                <c:pt idx="852">
                  <c:v>-82.328002929999997</c:v>
                </c:pt>
                <c:pt idx="853">
                  <c:v>-82.221336364999999</c:v>
                </c:pt>
                <c:pt idx="854">
                  <c:v>-82.134819031000006</c:v>
                </c:pt>
                <c:pt idx="855">
                  <c:v>-82.069366454999994</c:v>
                </c:pt>
                <c:pt idx="856">
                  <c:v>-82.025611877000003</c:v>
                </c:pt>
                <c:pt idx="857">
                  <c:v>-82.00390625</c:v>
                </c:pt>
                <c:pt idx="858">
                  <c:v>-82.004318237000007</c:v>
                </c:pt>
                <c:pt idx="859">
                  <c:v>-82.026634216000005</c:v>
                </c:pt>
                <c:pt idx="860">
                  <c:v>-82.070381165000001</c:v>
                </c:pt>
                <c:pt idx="861">
                  <c:v>-82.134857178000004</c:v>
                </c:pt>
                <c:pt idx="862">
                  <c:v>-82.219146729000002</c:v>
                </c:pt>
                <c:pt idx="863">
                  <c:v>-82.322105407999999</c:v>
                </c:pt>
                <c:pt idx="864">
                  <c:v>-82.442329407000003</c:v>
                </c:pt>
                <c:pt idx="865">
                  <c:v>-82.578163146999998</c:v>
                </c:pt>
                <c:pt idx="866">
                  <c:v>-82.727752686000002</c:v>
                </c:pt>
                <c:pt idx="867">
                  <c:v>-82.889083862000007</c:v>
                </c:pt>
                <c:pt idx="868">
                  <c:v>-83.060035705999994</c:v>
                </c:pt>
                <c:pt idx="869">
                  <c:v>-83.238372803000004</c:v>
                </c:pt>
                <c:pt idx="870">
                  <c:v>-83.421707153</c:v>
                </c:pt>
                <c:pt idx="871">
                  <c:v>-83.607498168999996</c:v>
                </c:pt>
                <c:pt idx="872">
                  <c:v>-83.793060303000004</c:v>
                </c:pt>
                <c:pt idx="873">
                  <c:v>-83.975540160999998</c:v>
                </c:pt>
                <c:pt idx="874">
                  <c:v>-84.151924132999994</c:v>
                </c:pt>
                <c:pt idx="875">
                  <c:v>-84.319007873999993</c:v>
                </c:pt>
                <c:pt idx="876">
                  <c:v>-84.473342896000005</c:v>
                </c:pt>
                <c:pt idx="877">
                  <c:v>-84.611145019999995</c:v>
                </c:pt>
                <c:pt idx="878">
                  <c:v>-84.728187560999999</c:v>
                </c:pt>
                <c:pt idx="879">
                  <c:v>-84.819709778000004</c:v>
                </c:pt>
                <c:pt idx="880">
                  <c:v>-84.880393982000001</c:v>
                </c:pt>
                <c:pt idx="881">
                  <c:v>-84.904594420999999</c:v>
                </c:pt>
                <c:pt idx="882">
                  <c:v>-84.886909485000004</c:v>
                </c:pt>
                <c:pt idx="883">
                  <c:v>-84.822990417</c:v>
                </c:pt>
                <c:pt idx="884">
                  <c:v>-84.710189818999993</c:v>
                </c:pt>
                <c:pt idx="885">
                  <c:v>-84.547851562999995</c:v>
                </c:pt>
                <c:pt idx="886">
                  <c:v>-84.337196349999999</c:v>
                </c:pt>
                <c:pt idx="887">
                  <c:v>-84.080993652000004</c:v>
                </c:pt>
                <c:pt idx="888">
                  <c:v>-83.783157349000007</c:v>
                </c:pt>
                <c:pt idx="889">
                  <c:v>-83.448425293</c:v>
                </c:pt>
                <c:pt idx="890">
                  <c:v>-83.082099915000001</c:v>
                </c:pt>
                <c:pt idx="891">
                  <c:v>-82.689804077000005</c:v>
                </c:pt>
                <c:pt idx="892">
                  <c:v>-82.277275084999999</c:v>
                </c:pt>
                <c:pt idx="893">
                  <c:v>-81.850196838000002</c:v>
                </c:pt>
                <c:pt idx="894">
                  <c:v>-81.414070128999995</c:v>
                </c:pt>
                <c:pt idx="895">
                  <c:v>-80.974143982000001</c:v>
                </c:pt>
                <c:pt idx="896">
                  <c:v>-80.535316467000001</c:v>
                </c:pt>
                <c:pt idx="897">
                  <c:v>-80.102081299000005</c:v>
                </c:pt>
                <c:pt idx="898">
                  <c:v>-79.678535460999996</c:v>
                </c:pt>
                <c:pt idx="899">
                  <c:v>-79.268363953000005</c:v>
                </c:pt>
                <c:pt idx="900">
                  <c:v>-78.874847411999994</c:v>
                </c:pt>
                <c:pt idx="901">
                  <c:v>-78.500869750999996</c:v>
                </c:pt>
                <c:pt idx="902">
                  <c:v>-78.148956299000005</c:v>
                </c:pt>
                <c:pt idx="903">
                  <c:v>-77.821289062999995</c:v>
                </c:pt>
                <c:pt idx="904">
                  <c:v>-77.519699097</c:v>
                </c:pt>
                <c:pt idx="905">
                  <c:v>-77.245643615999995</c:v>
                </c:pt>
                <c:pt idx="906">
                  <c:v>-77.000160217000001</c:v>
                </c:pt>
                <c:pt idx="907">
                  <c:v>-76.783874511999997</c:v>
                </c:pt>
                <c:pt idx="908">
                  <c:v>-76.597023010000001</c:v>
                </c:pt>
                <c:pt idx="909">
                  <c:v>-76.439445496000005</c:v>
                </c:pt>
                <c:pt idx="910">
                  <c:v>-76.310546875</c:v>
                </c:pt>
                <c:pt idx="911">
                  <c:v>-76.209266662999994</c:v>
                </c:pt>
                <c:pt idx="912">
                  <c:v>-76.134056091000005</c:v>
                </c:pt>
                <c:pt idx="913">
                  <c:v>-76.082824707</c:v>
                </c:pt>
                <c:pt idx="914">
                  <c:v>-76.052940368999998</c:v>
                </c:pt>
                <c:pt idx="915">
                  <c:v>-76.041221618999998</c:v>
                </c:pt>
                <c:pt idx="916">
                  <c:v>-76.043930054</c:v>
                </c:pt>
                <c:pt idx="917">
                  <c:v>-76.056732178000004</c:v>
                </c:pt>
                <c:pt idx="918">
                  <c:v>-76.074623107999997</c:v>
                </c:pt>
                <c:pt idx="919">
                  <c:v>-76.091880798000005</c:v>
                </c:pt>
                <c:pt idx="920">
                  <c:v>-76.102073669000006</c:v>
                </c:pt>
                <c:pt idx="921">
                  <c:v>-76.098190308</c:v>
                </c:pt>
                <c:pt idx="922">
                  <c:v>-76.073143005000006</c:v>
                </c:pt>
                <c:pt idx="923">
                  <c:v>-76.020614624000004</c:v>
                </c:pt>
                <c:pt idx="924">
                  <c:v>-75.935981749999996</c:v>
                </c:pt>
                <c:pt idx="925">
                  <c:v>-75.816902161000002</c:v>
                </c:pt>
                <c:pt idx="926">
                  <c:v>-75.663406371999997</c:v>
                </c:pt>
                <c:pt idx="927">
                  <c:v>-75.477577209000003</c:v>
                </c:pt>
                <c:pt idx="928">
                  <c:v>-75.263038635000001</c:v>
                </c:pt>
                <c:pt idx="929">
                  <c:v>-75.024467467999997</c:v>
                </c:pt>
                <c:pt idx="930">
                  <c:v>-74.767219542999996</c:v>
                </c:pt>
                <c:pt idx="931">
                  <c:v>-74.497070312999995</c:v>
                </c:pt>
                <c:pt idx="932">
                  <c:v>-74.219955443999993</c:v>
                </c:pt>
                <c:pt idx="933">
                  <c:v>-73.941741942999997</c:v>
                </c:pt>
                <c:pt idx="934">
                  <c:v>-73.668045043999996</c:v>
                </c:pt>
                <c:pt idx="935">
                  <c:v>-73.404098511000001</c:v>
                </c:pt>
                <c:pt idx="936">
                  <c:v>-73.154640197999996</c:v>
                </c:pt>
                <c:pt idx="937">
                  <c:v>-72.923812866000006</c:v>
                </c:pt>
                <c:pt idx="938">
                  <c:v>-72.715080260999997</c:v>
                </c:pt>
                <c:pt idx="939">
                  <c:v>-72.531135559000006</c:v>
                </c:pt>
                <c:pt idx="940">
                  <c:v>-72.373832703000005</c:v>
                </c:pt>
                <c:pt idx="941">
                  <c:v>-72.244163513000004</c:v>
                </c:pt>
                <c:pt idx="942">
                  <c:v>-72.142234802000004</c:v>
                </c:pt>
                <c:pt idx="943">
                  <c:v>-72.067245482999994</c:v>
                </c:pt>
                <c:pt idx="944">
                  <c:v>-72.017456054999997</c:v>
                </c:pt>
                <c:pt idx="945">
                  <c:v>-71.990173339999998</c:v>
                </c:pt>
                <c:pt idx="946">
                  <c:v>-71.981704711999996</c:v>
                </c:pt>
                <c:pt idx="947">
                  <c:v>-71.987350464000002</c:v>
                </c:pt>
                <c:pt idx="948">
                  <c:v>-72.001518250000004</c:v>
                </c:pt>
                <c:pt idx="949">
                  <c:v>-72.018058776999993</c:v>
                </c:pt>
                <c:pt idx="950">
                  <c:v>-72.030921935999999</c:v>
                </c:pt>
                <c:pt idx="951">
                  <c:v>-72.034942627000007</c:v>
                </c:pt>
                <c:pt idx="952">
                  <c:v>-72.026428222999996</c:v>
                </c:pt>
                <c:pt idx="953">
                  <c:v>-72.003395080999994</c:v>
                </c:pt>
                <c:pt idx="954">
                  <c:v>-71.965461731000005</c:v>
                </c:pt>
                <c:pt idx="955">
                  <c:v>-71.913558960000003</c:v>
                </c:pt>
                <c:pt idx="956">
                  <c:v>-71.849548339999998</c:v>
                </c:pt>
                <c:pt idx="957">
                  <c:v>-71.775924683</c:v>
                </c:pt>
                <c:pt idx="958">
                  <c:v>-71.695571899000001</c:v>
                </c:pt>
                <c:pt idx="959">
                  <c:v>-71.611549377000003</c:v>
                </c:pt>
                <c:pt idx="960">
                  <c:v>-71.526908875000004</c:v>
                </c:pt>
                <c:pt idx="961">
                  <c:v>-71.444511414000004</c:v>
                </c:pt>
                <c:pt idx="962">
                  <c:v>-71.366928100999999</c:v>
                </c:pt>
                <c:pt idx="963">
                  <c:v>-71.296333313000005</c:v>
                </c:pt>
                <c:pt idx="964">
                  <c:v>-71.234413146999998</c:v>
                </c:pt>
                <c:pt idx="965">
                  <c:v>-71.182281493999994</c:v>
                </c:pt>
                <c:pt idx="966">
                  <c:v>-71.140426636000001</c:v>
                </c:pt>
                <c:pt idx="967">
                  <c:v>-71.108657836999996</c:v>
                </c:pt>
                <c:pt idx="968">
                  <c:v>-71.086067200000002</c:v>
                </c:pt>
                <c:pt idx="969">
                  <c:v>-71.070976256999998</c:v>
                </c:pt>
                <c:pt idx="970">
                  <c:v>-71.060920714999995</c:v>
                </c:pt>
                <c:pt idx="971">
                  <c:v>-71.052726746000005</c:v>
                </c:pt>
                <c:pt idx="972">
                  <c:v>-71.042800903</c:v>
                </c:pt>
                <c:pt idx="973">
                  <c:v>-71.027633667000003</c:v>
                </c:pt>
                <c:pt idx="974">
                  <c:v>-71.004348754999995</c:v>
                </c:pt>
                <c:pt idx="975">
                  <c:v>-70.971031189000001</c:v>
                </c:pt>
                <c:pt idx="976">
                  <c:v>-70.926818847999996</c:v>
                </c:pt>
                <c:pt idx="977">
                  <c:v>-70.871749878000003</c:v>
                </c:pt>
                <c:pt idx="978">
                  <c:v>-70.806579589999998</c:v>
                </c:pt>
                <c:pt idx="979">
                  <c:v>-70.732620238999999</c:v>
                </c:pt>
                <c:pt idx="980">
                  <c:v>-70.651596068999993</c:v>
                </c:pt>
                <c:pt idx="981">
                  <c:v>-70.565513611</c:v>
                </c:pt>
                <c:pt idx="982">
                  <c:v>-70.476547241000006</c:v>
                </c:pt>
                <c:pt idx="983">
                  <c:v>-70.386940002000003</c:v>
                </c:pt>
                <c:pt idx="984">
                  <c:v>-70.298927307</c:v>
                </c:pt>
                <c:pt idx="985">
                  <c:v>-70.214691161999994</c:v>
                </c:pt>
                <c:pt idx="986">
                  <c:v>-70.136299132999994</c:v>
                </c:pt>
                <c:pt idx="987">
                  <c:v>-70.065643311000002</c:v>
                </c:pt>
                <c:pt idx="988">
                  <c:v>-70.004394531000003</c:v>
                </c:pt>
                <c:pt idx="989">
                  <c:v>-69.953948975000003</c:v>
                </c:pt>
                <c:pt idx="990">
                  <c:v>-69.915382385000001</c:v>
                </c:pt>
                <c:pt idx="991">
                  <c:v>-69.889427185000002</c:v>
                </c:pt>
                <c:pt idx="992">
                  <c:v>-69.876487732000001</c:v>
                </c:pt>
                <c:pt idx="993">
                  <c:v>-69.876670837000006</c:v>
                </c:pt>
                <c:pt idx="994">
                  <c:v>-69.889816284000005</c:v>
                </c:pt>
                <c:pt idx="995">
                  <c:v>-69.915534973000007</c:v>
                </c:pt>
                <c:pt idx="996">
                  <c:v>-69.953201293999996</c:v>
                </c:pt>
                <c:pt idx="997">
                  <c:v>-70.001945496000005</c:v>
                </c:pt>
                <c:pt idx="998">
                  <c:v>-70.060661315999994</c:v>
                </c:pt>
                <c:pt idx="999">
                  <c:v>-70.128097534000005</c:v>
                </c:pt>
                <c:pt idx="1000">
                  <c:v>-70.202941894999995</c:v>
                </c:pt>
                <c:pt idx="1001">
                  <c:v>-70.283905028999996</c:v>
                </c:pt>
                <c:pt idx="1002">
                  <c:v>-70.369766235</c:v>
                </c:pt>
                <c:pt idx="1003">
                  <c:v>-70.459419249999996</c:v>
                </c:pt>
                <c:pt idx="1004">
                  <c:v>-70.551864624000004</c:v>
                </c:pt>
                <c:pt idx="1005">
                  <c:v>-70.646217346</c:v>
                </c:pt>
                <c:pt idx="1006">
                  <c:v>-70.741722107000001</c:v>
                </c:pt>
                <c:pt idx="1007">
                  <c:v>-70.837783813000001</c:v>
                </c:pt>
                <c:pt idx="1008">
                  <c:v>-70.933982849000003</c:v>
                </c:pt>
                <c:pt idx="1009">
                  <c:v>-71.030052185000002</c:v>
                </c:pt>
                <c:pt idx="1010">
                  <c:v>-71.125839232999994</c:v>
                </c:pt>
                <c:pt idx="1011">
                  <c:v>-71.221282959000007</c:v>
                </c:pt>
                <c:pt idx="1012">
                  <c:v>-71.316413878999995</c:v>
                </c:pt>
                <c:pt idx="1013">
                  <c:v>-71.411331176999994</c:v>
                </c:pt>
                <c:pt idx="1014">
                  <c:v>-71.506202697999996</c:v>
                </c:pt>
                <c:pt idx="1015">
                  <c:v>-71.601303100999999</c:v>
                </c:pt>
                <c:pt idx="1016">
                  <c:v>-71.697006225999999</c:v>
                </c:pt>
                <c:pt idx="1017">
                  <c:v>-71.793815613000007</c:v>
                </c:pt>
                <c:pt idx="1018">
                  <c:v>-71.892364502000007</c:v>
                </c:pt>
                <c:pt idx="1019">
                  <c:v>-71.993446349999999</c:v>
                </c:pt>
                <c:pt idx="1020">
                  <c:v>-72.097991942999997</c:v>
                </c:pt>
                <c:pt idx="1021">
                  <c:v>-72.207061768000003</c:v>
                </c:pt>
                <c:pt idx="1022">
                  <c:v>-72.321823120000005</c:v>
                </c:pt>
                <c:pt idx="1023">
                  <c:v>-72.443504333000007</c:v>
                </c:pt>
                <c:pt idx="1024">
                  <c:v>-72.573318481000001</c:v>
                </c:pt>
                <c:pt idx="1025">
                  <c:v>-72.712409973000007</c:v>
                </c:pt>
                <c:pt idx="1026">
                  <c:v>-72.861801146999994</c:v>
                </c:pt>
                <c:pt idx="1027">
                  <c:v>-73.022354125999996</c:v>
                </c:pt>
                <c:pt idx="1028">
                  <c:v>-73.194725036999998</c:v>
                </c:pt>
                <c:pt idx="1029">
                  <c:v>-73.379325867000006</c:v>
                </c:pt>
                <c:pt idx="1030">
                  <c:v>-73.576309203999998</c:v>
                </c:pt>
                <c:pt idx="1031">
                  <c:v>-73.785568237000007</c:v>
                </c:pt>
                <c:pt idx="1032">
                  <c:v>-74.006683350000003</c:v>
                </c:pt>
                <c:pt idx="1033">
                  <c:v>-74.23890686</c:v>
                </c:pt>
                <c:pt idx="1034">
                  <c:v>-74.481132506999998</c:v>
                </c:pt>
                <c:pt idx="1035">
                  <c:v>-74.731872558999996</c:v>
                </c:pt>
                <c:pt idx="1036">
                  <c:v>-74.989212035999998</c:v>
                </c:pt>
                <c:pt idx="1037">
                  <c:v>-75.250762938999998</c:v>
                </c:pt>
                <c:pt idx="1038">
                  <c:v>-75.513626099000007</c:v>
                </c:pt>
                <c:pt idx="1039">
                  <c:v>-75.774345397999994</c:v>
                </c:pt>
                <c:pt idx="1040">
                  <c:v>-76.028846740999995</c:v>
                </c:pt>
                <c:pt idx="1041">
                  <c:v>-76.272361755000006</c:v>
                </c:pt>
                <c:pt idx="1042">
                  <c:v>-76.499412536999998</c:v>
                </c:pt>
                <c:pt idx="1043">
                  <c:v>-76.703849792</c:v>
                </c:pt>
                <c:pt idx="1044">
                  <c:v>-76.879081725999995</c:v>
                </c:pt>
                <c:pt idx="1045">
                  <c:v>-77.018623352000006</c:v>
                </c:pt>
                <c:pt idx="1046">
                  <c:v>-77.116920471</c:v>
                </c:pt>
                <c:pt idx="1047">
                  <c:v>-77.170097350999995</c:v>
                </c:pt>
                <c:pt idx="1048">
                  <c:v>-77.176345824999999</c:v>
                </c:pt>
                <c:pt idx="1049">
                  <c:v>-77.135902404999996</c:v>
                </c:pt>
                <c:pt idx="1050">
                  <c:v>-77.050735474000007</c:v>
                </c:pt>
                <c:pt idx="1051">
                  <c:v>-76.924171447999996</c:v>
                </c:pt>
                <c:pt idx="1052">
                  <c:v>-76.760543823000006</c:v>
                </c:pt>
                <c:pt idx="1053">
                  <c:v>-76.564849854000002</c:v>
                </c:pt>
                <c:pt idx="1054">
                  <c:v>-76.342498778999996</c:v>
                </c:pt>
                <c:pt idx="1055">
                  <c:v>-76.099128723000007</c:v>
                </c:pt>
                <c:pt idx="1056">
                  <c:v>-75.840431213000002</c:v>
                </c:pt>
                <c:pt idx="1057">
                  <c:v>-75.571990967000005</c:v>
                </c:pt>
                <c:pt idx="1058">
                  <c:v>-75.299186707000004</c:v>
                </c:pt>
                <c:pt idx="1059">
                  <c:v>-75.027122497999997</c:v>
                </c:pt>
                <c:pt idx="1060">
                  <c:v>-74.760612488000007</c:v>
                </c:pt>
                <c:pt idx="1061">
                  <c:v>-74.504173279</c:v>
                </c:pt>
                <c:pt idx="1062">
                  <c:v>-74.262008667000003</c:v>
                </c:pt>
                <c:pt idx="1063">
                  <c:v>-74.037979125999996</c:v>
                </c:pt>
                <c:pt idx="1064">
                  <c:v>-73.835594177000004</c:v>
                </c:pt>
                <c:pt idx="1065">
                  <c:v>-73.657997131000002</c:v>
                </c:pt>
                <c:pt idx="1066">
                  <c:v>-73.507957458000007</c:v>
                </c:pt>
                <c:pt idx="1067">
                  <c:v>-73.387832642000006</c:v>
                </c:pt>
                <c:pt idx="1068">
                  <c:v>-73.299545288000004</c:v>
                </c:pt>
                <c:pt idx="1069">
                  <c:v>-73.244522094999994</c:v>
                </c:pt>
                <c:pt idx="1070">
                  <c:v>-73.223663329999994</c:v>
                </c:pt>
                <c:pt idx="1071">
                  <c:v>-73.237304687999995</c:v>
                </c:pt>
                <c:pt idx="1072">
                  <c:v>-73.285186768000003</c:v>
                </c:pt>
                <c:pt idx="1073">
                  <c:v>-73.366485596000004</c:v>
                </c:pt>
                <c:pt idx="1074">
                  <c:v>-73.47984314</c:v>
                </c:pt>
                <c:pt idx="1075">
                  <c:v>-73.623443604000002</c:v>
                </c:pt>
                <c:pt idx="1076">
                  <c:v>-73.795013428000004</c:v>
                </c:pt>
                <c:pt idx="1077">
                  <c:v>-73.991828917999996</c:v>
                </c:pt>
                <c:pt idx="1078">
                  <c:v>-74.210708617999998</c:v>
                </c:pt>
                <c:pt idx="1079">
                  <c:v>-74.447998046999999</c:v>
                </c:pt>
                <c:pt idx="1080">
                  <c:v>-74.699546814000001</c:v>
                </c:pt>
                <c:pt idx="1081">
                  <c:v>-74.960693359000004</c:v>
                </c:pt>
                <c:pt idx="1082">
                  <c:v>-75.226264954000001</c:v>
                </c:pt>
                <c:pt idx="1083">
                  <c:v>-75.490585327000005</c:v>
                </c:pt>
                <c:pt idx="1084">
                  <c:v>-75.747505188000005</c:v>
                </c:pt>
                <c:pt idx="1085">
                  <c:v>-75.990455627000003</c:v>
                </c:pt>
                <c:pt idx="1086">
                  <c:v>-76.212669372999997</c:v>
                </c:pt>
                <c:pt idx="1087">
                  <c:v>-76.407775878999999</c:v>
                </c:pt>
                <c:pt idx="1088">
                  <c:v>-76.570617675999998</c:v>
                </c:pt>
                <c:pt idx="1089">
                  <c:v>-76.697921753000003</c:v>
                </c:pt>
                <c:pt idx="1090">
                  <c:v>-76.788581848000007</c:v>
                </c:pt>
                <c:pt idx="1091">
                  <c:v>-76.843528747999997</c:v>
                </c:pt>
                <c:pt idx="1092">
                  <c:v>-76.865394592000001</c:v>
                </c:pt>
                <c:pt idx="1093">
                  <c:v>-76.858123778999996</c:v>
                </c:pt>
                <c:pt idx="1094">
                  <c:v>-76.826606749999996</c:v>
                </c:pt>
                <c:pt idx="1095">
                  <c:v>-76.776359557999996</c:v>
                </c:pt>
                <c:pt idx="1096">
                  <c:v>-76.713256835999999</c:v>
                </c:pt>
                <c:pt idx="1097">
                  <c:v>-76.643318175999994</c:v>
                </c:pt>
                <c:pt idx="1098">
                  <c:v>-76.572486877000003</c:v>
                </c:pt>
                <c:pt idx="1099">
                  <c:v>-76.506423949999999</c:v>
                </c:pt>
                <c:pt idx="1100">
                  <c:v>-76.450332642000006</c:v>
                </c:pt>
                <c:pt idx="1101">
                  <c:v>-76.408836364999999</c:v>
                </c:pt>
                <c:pt idx="1102">
                  <c:v>-76.385856627999999</c:v>
                </c:pt>
                <c:pt idx="1103">
                  <c:v>-76.384529114000003</c:v>
                </c:pt>
                <c:pt idx="1104">
                  <c:v>-76.407142639</c:v>
                </c:pt>
                <c:pt idx="1105">
                  <c:v>-76.455093383999994</c:v>
                </c:pt>
                <c:pt idx="1106">
                  <c:v>-76.528839110999996</c:v>
                </c:pt>
                <c:pt idx="1107">
                  <c:v>-76.627899170000006</c:v>
                </c:pt>
                <c:pt idx="1108">
                  <c:v>-76.750831603999998</c:v>
                </c:pt>
                <c:pt idx="1109">
                  <c:v>-76.895256042</c:v>
                </c:pt>
                <c:pt idx="1110">
                  <c:v>-77.057846068999993</c:v>
                </c:pt>
                <c:pt idx="1111">
                  <c:v>-77.234359741000006</c:v>
                </c:pt>
                <c:pt idx="1112">
                  <c:v>-77.419639587000006</c:v>
                </c:pt>
                <c:pt idx="1113">
                  <c:v>-77.607696532999995</c:v>
                </c:pt>
                <c:pt idx="1114">
                  <c:v>-77.791946410999998</c:v>
                </c:pt>
                <c:pt idx="1115">
                  <c:v>-77.965774535999998</c:v>
                </c:pt>
                <c:pt idx="1116">
                  <c:v>-78.123275757000002</c:v>
                </c:pt>
                <c:pt idx="1117">
                  <c:v>-78.259910583000007</c:v>
                </c:pt>
                <c:pt idx="1118">
                  <c:v>-78.372817992999998</c:v>
                </c:pt>
                <c:pt idx="1119">
                  <c:v>-78.460792541999993</c:v>
                </c:pt>
                <c:pt idx="1120">
                  <c:v>-78.524040221999996</c:v>
                </c:pt>
                <c:pt idx="1121">
                  <c:v>-78.563903808999996</c:v>
                </c:pt>
                <c:pt idx="1122">
                  <c:v>-78.582588196000003</c:v>
                </c:pt>
                <c:pt idx="1123">
                  <c:v>-78.582901000999996</c:v>
                </c:pt>
                <c:pt idx="1124">
                  <c:v>-78.567977905000006</c:v>
                </c:pt>
                <c:pt idx="1125">
                  <c:v>-78.541099548000005</c:v>
                </c:pt>
                <c:pt idx="1126">
                  <c:v>-78.505523682000003</c:v>
                </c:pt>
                <c:pt idx="1127">
                  <c:v>-78.464332580999994</c:v>
                </c:pt>
                <c:pt idx="1128">
                  <c:v>-78.420326232999997</c:v>
                </c:pt>
                <c:pt idx="1129">
                  <c:v>-78.375930785999998</c:v>
                </c:pt>
                <c:pt idx="1130">
                  <c:v>-78.333198546999995</c:v>
                </c:pt>
                <c:pt idx="1131">
                  <c:v>-78.293876647999994</c:v>
                </c:pt>
                <c:pt idx="1132">
                  <c:v>-78.259475707999997</c:v>
                </c:pt>
                <c:pt idx="1133">
                  <c:v>-78.231323242000002</c:v>
                </c:pt>
                <c:pt idx="1134">
                  <c:v>-78.210571289000001</c:v>
                </c:pt>
                <c:pt idx="1135">
                  <c:v>-78.198188782000003</c:v>
                </c:pt>
                <c:pt idx="1136">
                  <c:v>-78.194969177000004</c:v>
                </c:pt>
                <c:pt idx="1137">
                  <c:v>-78.201530457000004</c:v>
                </c:pt>
                <c:pt idx="1138">
                  <c:v>-78.218338012999993</c:v>
                </c:pt>
                <c:pt idx="1139">
                  <c:v>-78.245704650999997</c:v>
                </c:pt>
                <c:pt idx="1140">
                  <c:v>-78.283828735</c:v>
                </c:pt>
                <c:pt idx="1141">
                  <c:v>-78.332794188999998</c:v>
                </c:pt>
                <c:pt idx="1142">
                  <c:v>-78.392601013000004</c:v>
                </c:pt>
                <c:pt idx="1143">
                  <c:v>-78.463195800999998</c:v>
                </c:pt>
                <c:pt idx="1144">
                  <c:v>-78.544555664000001</c:v>
                </c:pt>
                <c:pt idx="1145">
                  <c:v>-78.636756896999998</c:v>
                </c:pt>
                <c:pt idx="1146">
                  <c:v>-78.740036011000001</c:v>
                </c:pt>
                <c:pt idx="1147">
                  <c:v>-78.854774474999999</c:v>
                </c:pt>
                <c:pt idx="1148">
                  <c:v>-78.981475829999994</c:v>
                </c:pt>
                <c:pt idx="1149">
                  <c:v>-79.120735167999996</c:v>
                </c:pt>
                <c:pt idx="1150">
                  <c:v>-79.273200989000003</c:v>
                </c:pt>
                <c:pt idx="1151">
                  <c:v>-79.439537048000005</c:v>
                </c:pt>
                <c:pt idx="1152">
                  <c:v>-79.620391846000004</c:v>
                </c:pt>
                <c:pt idx="1153">
                  <c:v>-79.816383361999996</c:v>
                </c:pt>
                <c:pt idx="1154">
                  <c:v>-80.028076171999999</c:v>
                </c:pt>
                <c:pt idx="1155">
                  <c:v>-80.255973815999994</c:v>
                </c:pt>
                <c:pt idx="1156">
                  <c:v>-80.500511169000006</c:v>
                </c:pt>
                <c:pt idx="1157">
                  <c:v>-80.762016295999999</c:v>
                </c:pt>
                <c:pt idx="1158">
                  <c:v>-81.040679932000003</c:v>
                </c:pt>
                <c:pt idx="1159">
                  <c:v>-81.336502074999999</c:v>
                </c:pt>
                <c:pt idx="1160">
                  <c:v>-81.649238585999996</c:v>
                </c:pt>
                <c:pt idx="1161">
                  <c:v>-81.978347778</c:v>
                </c:pt>
                <c:pt idx="1162">
                  <c:v>-82.322937011999997</c:v>
                </c:pt>
                <c:pt idx="1163">
                  <c:v>-82.681663513000004</c:v>
                </c:pt>
                <c:pt idx="1164">
                  <c:v>-83.052642821999996</c:v>
                </c:pt>
                <c:pt idx="1165">
                  <c:v>-83.433372497999997</c:v>
                </c:pt>
                <c:pt idx="1166">
                  <c:v>-83.820671082000004</c:v>
                </c:pt>
                <c:pt idx="1167">
                  <c:v>-84.210639954000001</c:v>
                </c:pt>
                <c:pt idx="1168">
                  <c:v>-84.598625182999996</c:v>
                </c:pt>
                <c:pt idx="1169">
                  <c:v>-84.979225158999995</c:v>
                </c:pt>
                <c:pt idx="1170">
                  <c:v>-85.346305846999996</c:v>
                </c:pt>
                <c:pt idx="1171">
                  <c:v>-85.693046570000007</c:v>
                </c:pt>
                <c:pt idx="1172">
                  <c:v>-86.012084960999999</c:v>
                </c:pt>
                <c:pt idx="1173">
                  <c:v>-86.295837402000004</c:v>
                </c:pt>
                <c:pt idx="1174">
                  <c:v>-86.537178040000001</c:v>
                </c:pt>
                <c:pt idx="1175">
                  <c:v>-86.730400084999999</c:v>
                </c:pt>
                <c:pt idx="1176">
                  <c:v>-86.872039795000006</c:v>
                </c:pt>
                <c:pt idx="1177">
                  <c:v>-86.961112975999995</c:v>
                </c:pt>
                <c:pt idx="1178">
                  <c:v>-86.998886107999994</c:v>
                </c:pt>
                <c:pt idx="1179">
                  <c:v>-86.988449097</c:v>
                </c:pt>
                <c:pt idx="1180">
                  <c:v>-86.934196471999996</c:v>
                </c:pt>
                <c:pt idx="1181">
                  <c:v>-86.841346740999995</c:v>
                </c:pt>
                <c:pt idx="1182">
                  <c:v>-86.715522766000007</c:v>
                </c:pt>
                <c:pt idx="1183">
                  <c:v>-86.562446593999994</c:v>
                </c:pt>
                <c:pt idx="1184">
                  <c:v>-86.387733459000003</c:v>
                </c:pt>
                <c:pt idx="1185">
                  <c:v>-86.196754455999994</c:v>
                </c:pt>
                <c:pt idx="1186">
                  <c:v>-85.994529724000003</c:v>
                </c:pt>
                <c:pt idx="1187">
                  <c:v>-85.785682678000001</c:v>
                </c:pt>
                <c:pt idx="1188">
                  <c:v>-85.574424743999998</c:v>
                </c:pt>
                <c:pt idx="1189">
                  <c:v>-85.364532471000004</c:v>
                </c:pt>
                <c:pt idx="1190">
                  <c:v>-85.159355164000004</c:v>
                </c:pt>
                <c:pt idx="1191">
                  <c:v>-84.961822510000005</c:v>
                </c:pt>
                <c:pt idx="1192">
                  <c:v>-84.774429321</c:v>
                </c:pt>
                <c:pt idx="1193">
                  <c:v>-84.599250792999996</c:v>
                </c:pt>
                <c:pt idx="1194">
                  <c:v>-84.437950134000005</c:v>
                </c:pt>
                <c:pt idx="1195">
                  <c:v>-84.291770935000002</c:v>
                </c:pt>
                <c:pt idx="1196">
                  <c:v>-84.161529540999993</c:v>
                </c:pt>
                <c:pt idx="1197">
                  <c:v>-84.047599792</c:v>
                </c:pt>
                <c:pt idx="1198">
                  <c:v>-83.949920653999996</c:v>
                </c:pt>
                <c:pt idx="1199">
                  <c:v>-83.867980957</c:v>
                </c:pt>
                <c:pt idx="1200">
                  <c:v>-83.800849915000001</c:v>
                </c:pt>
                <c:pt idx="1201">
                  <c:v>-83.747268676999994</c:v>
                </c:pt>
                <c:pt idx="1202">
                  <c:v>-83.705841063999998</c:v>
                </c:pt>
                <c:pt idx="1203">
                  <c:v>-83.675231933999996</c:v>
                </c:pt>
                <c:pt idx="1204">
                  <c:v>-83.654281616000006</c:v>
                </c:pt>
                <c:pt idx="1205">
                  <c:v>-83.642044067</c:v>
                </c:pt>
                <c:pt idx="1206">
                  <c:v>-83.637733459000003</c:v>
                </c:pt>
                <c:pt idx="1207">
                  <c:v>-83.640663146999998</c:v>
                </c:pt>
                <c:pt idx="1208">
                  <c:v>-83.650192261000001</c:v>
                </c:pt>
                <c:pt idx="1209">
                  <c:v>-83.665710449000002</c:v>
                </c:pt>
                <c:pt idx="1210">
                  <c:v>-83.686584472999996</c:v>
                </c:pt>
                <c:pt idx="1211">
                  <c:v>-83.712135314999998</c:v>
                </c:pt>
                <c:pt idx="1212">
                  <c:v>-83.741622925000001</c:v>
                </c:pt>
                <c:pt idx="1213">
                  <c:v>-83.774238585999996</c:v>
                </c:pt>
                <c:pt idx="1214">
                  <c:v>-83.809173584000007</c:v>
                </c:pt>
                <c:pt idx="1215">
                  <c:v>-83.845687866000006</c:v>
                </c:pt>
                <c:pt idx="1216">
                  <c:v>-83.883155822999996</c:v>
                </c:pt>
                <c:pt idx="1217">
                  <c:v>-83.921073914000004</c:v>
                </c:pt>
                <c:pt idx="1218">
                  <c:v>-83.959060668999996</c:v>
                </c:pt>
                <c:pt idx="1219">
                  <c:v>-83.996818542</c:v>
                </c:pt>
                <c:pt idx="1220">
                  <c:v>-84.034118652000004</c:v>
                </c:pt>
                <c:pt idx="1221">
                  <c:v>-84.070755004999995</c:v>
                </c:pt>
                <c:pt idx="1222">
                  <c:v>-84.106506347999996</c:v>
                </c:pt>
                <c:pt idx="1223">
                  <c:v>-84.141113281000003</c:v>
                </c:pt>
                <c:pt idx="1224">
                  <c:v>-84.174232482999997</c:v>
                </c:pt>
                <c:pt idx="1225">
                  <c:v>-84.205474854000002</c:v>
                </c:pt>
                <c:pt idx="1226">
                  <c:v>-84.234458923000005</c:v>
                </c:pt>
                <c:pt idx="1227">
                  <c:v>-84.260910034000005</c:v>
                </c:pt>
                <c:pt idx="1228">
                  <c:v>-84.284721375000004</c:v>
                </c:pt>
                <c:pt idx="1229">
                  <c:v>-84.305953978999995</c:v>
                </c:pt>
                <c:pt idx="1230">
                  <c:v>-84.324806213000002</c:v>
                </c:pt>
                <c:pt idx="1231">
                  <c:v>-84.341552734000004</c:v>
                </c:pt>
                <c:pt idx="1232">
                  <c:v>-84.356498717999997</c:v>
                </c:pt>
                <c:pt idx="1233">
                  <c:v>-84.369941710999996</c:v>
                </c:pt>
                <c:pt idx="1234">
                  <c:v>-84.382164001000007</c:v>
                </c:pt>
                <c:pt idx="1235">
                  <c:v>-84.393402100000003</c:v>
                </c:pt>
                <c:pt idx="1236">
                  <c:v>-84.403854370000005</c:v>
                </c:pt>
                <c:pt idx="1237">
                  <c:v>-84.413726807000003</c:v>
                </c:pt>
                <c:pt idx="1238">
                  <c:v>-84.423294067</c:v>
                </c:pt>
                <c:pt idx="1239">
                  <c:v>-84.432960510000001</c:v>
                </c:pt>
                <c:pt idx="1240">
                  <c:v>-84.443267821999996</c:v>
                </c:pt>
                <c:pt idx="1241">
                  <c:v>-84.454864502000007</c:v>
                </c:pt>
                <c:pt idx="1242">
                  <c:v>-84.468444824000002</c:v>
                </c:pt>
                <c:pt idx="1243">
                  <c:v>-84.484687804999993</c:v>
                </c:pt>
                <c:pt idx="1244">
                  <c:v>-84.504196167000003</c:v>
                </c:pt>
                <c:pt idx="1245">
                  <c:v>-84.527503967000001</c:v>
                </c:pt>
                <c:pt idx="1246">
                  <c:v>-84.555114746000001</c:v>
                </c:pt>
                <c:pt idx="1247">
                  <c:v>-84.587600707999997</c:v>
                </c:pt>
                <c:pt idx="1248">
                  <c:v>-84.625709533999995</c:v>
                </c:pt>
                <c:pt idx="1249">
                  <c:v>-84.670448303000001</c:v>
                </c:pt>
                <c:pt idx="1250">
                  <c:v>-84.723106384000005</c:v>
                </c:pt>
                <c:pt idx="1251">
                  <c:v>-84.785202025999993</c:v>
                </c:pt>
                <c:pt idx="1252">
                  <c:v>-84.858383179</c:v>
                </c:pt>
                <c:pt idx="1253">
                  <c:v>-84.944366454999994</c:v>
                </c:pt>
                <c:pt idx="1254">
                  <c:v>-85.044883728000002</c:v>
                </c:pt>
                <c:pt idx="1255">
                  <c:v>-85.161674500000004</c:v>
                </c:pt>
                <c:pt idx="1256">
                  <c:v>-85.296463012999993</c:v>
                </c:pt>
                <c:pt idx="1257">
                  <c:v>-85.450920104999994</c:v>
                </c:pt>
                <c:pt idx="1258">
                  <c:v>-85.626586914000001</c:v>
                </c:pt>
                <c:pt idx="1259">
                  <c:v>-85.824813843000001</c:v>
                </c:pt>
                <c:pt idx="1260">
                  <c:v>-86.046661377000007</c:v>
                </c:pt>
                <c:pt idx="1261">
                  <c:v>-86.292846679999997</c:v>
                </c:pt>
                <c:pt idx="1262">
                  <c:v>-86.563705443999993</c:v>
                </c:pt>
                <c:pt idx="1263">
                  <c:v>-86.859153747999997</c:v>
                </c:pt>
                <c:pt idx="1264">
                  <c:v>-87.178657532000003</c:v>
                </c:pt>
                <c:pt idx="1265">
                  <c:v>-87.521217346</c:v>
                </c:pt>
                <c:pt idx="1266">
                  <c:v>-87.885360718000001</c:v>
                </c:pt>
                <c:pt idx="1267">
                  <c:v>-88.269126892000003</c:v>
                </c:pt>
                <c:pt idx="1268">
                  <c:v>-88.670028686999999</c:v>
                </c:pt>
                <c:pt idx="1269">
                  <c:v>-89.084953307999996</c:v>
                </c:pt>
                <c:pt idx="1270">
                  <c:v>-89.510055542000003</c:v>
                </c:pt>
                <c:pt idx="1271">
                  <c:v>-89.940643311000002</c:v>
                </c:pt>
                <c:pt idx="1272">
                  <c:v>-90.371070861999996</c:v>
                </c:pt>
                <c:pt idx="1273">
                  <c:v>-90.794662475999999</c:v>
                </c:pt>
                <c:pt idx="1274">
                  <c:v>-91.203681946000003</c:v>
                </c:pt>
                <c:pt idx="1275">
                  <c:v>-91.589370728000006</c:v>
                </c:pt>
                <c:pt idx="1276">
                  <c:v>-91.942192078000005</c:v>
                </c:pt>
                <c:pt idx="1277">
                  <c:v>-92.252593993999994</c:v>
                </c:pt>
                <c:pt idx="1278">
                  <c:v>-92.512298584000007</c:v>
                </c:pt>
                <c:pt idx="1279">
                  <c:v>-92.715522766000007</c:v>
                </c:pt>
                <c:pt idx="1280">
                  <c:v>-92.859558105000005</c:v>
                </c:pt>
                <c:pt idx="1281">
                  <c:v>-92.944679260000001</c:v>
                </c:pt>
                <c:pt idx="1282">
                  <c:v>-92.973625182999996</c:v>
                </c:pt>
                <c:pt idx="1283">
                  <c:v>-92.950912475999999</c:v>
                </c:pt>
                <c:pt idx="1284">
                  <c:v>-92.882240295000003</c:v>
                </c:pt>
                <c:pt idx="1285">
                  <c:v>-92.774017334000007</c:v>
                </c:pt>
                <c:pt idx="1286">
                  <c:v>-92.633018493999998</c:v>
                </c:pt>
                <c:pt idx="1287">
                  <c:v>-92.466110228999995</c:v>
                </c:pt>
                <c:pt idx="1288">
                  <c:v>-92.280014038000004</c:v>
                </c:pt>
                <c:pt idx="1289">
                  <c:v>-92.081115722999996</c:v>
                </c:pt>
                <c:pt idx="1290">
                  <c:v>-91.875320435000006</c:v>
                </c:pt>
                <c:pt idx="1291">
                  <c:v>-91.667930603000002</c:v>
                </c:pt>
                <c:pt idx="1292">
                  <c:v>-91.463577271000005</c:v>
                </c:pt>
                <c:pt idx="1293">
                  <c:v>-91.266174316000004</c:v>
                </c:pt>
                <c:pt idx="1294">
                  <c:v>-91.078948975000003</c:v>
                </c:pt>
                <c:pt idx="1295">
                  <c:v>-90.904510497999993</c:v>
                </c:pt>
                <c:pt idx="1296">
                  <c:v>-90.744918823000006</c:v>
                </c:pt>
                <c:pt idx="1297">
                  <c:v>-90.601730347</c:v>
                </c:pt>
                <c:pt idx="1298">
                  <c:v>-90.476020813000005</c:v>
                </c:pt>
                <c:pt idx="1299">
                  <c:v>-90.368400574000006</c:v>
                </c:pt>
                <c:pt idx="1300">
                  <c:v>-90.279014587000006</c:v>
                </c:pt>
                <c:pt idx="1301">
                  <c:v>-90.207565308</c:v>
                </c:pt>
                <c:pt idx="1302">
                  <c:v>-90.153381347999996</c:v>
                </c:pt>
                <c:pt idx="1303">
                  <c:v>-90.115486145000006</c:v>
                </c:pt>
                <c:pt idx="1304">
                  <c:v>-90.092720032000003</c:v>
                </c:pt>
                <c:pt idx="1305">
                  <c:v>-90.083862304999997</c:v>
                </c:pt>
                <c:pt idx="1306">
                  <c:v>-90.087753296000002</c:v>
                </c:pt>
                <c:pt idx="1307">
                  <c:v>-90.103385924999998</c:v>
                </c:pt>
                <c:pt idx="1308">
                  <c:v>-90.129928589000002</c:v>
                </c:pt>
                <c:pt idx="1309">
                  <c:v>-90.166687011999997</c:v>
                </c:pt>
                <c:pt idx="1310">
                  <c:v>-90.213035583000007</c:v>
                </c:pt>
                <c:pt idx="1311">
                  <c:v>-90.268356323000006</c:v>
                </c:pt>
                <c:pt idx="1312">
                  <c:v>-90.331993103000002</c:v>
                </c:pt>
                <c:pt idx="1313">
                  <c:v>-90.403221130000006</c:v>
                </c:pt>
                <c:pt idx="1314">
                  <c:v>-90.481254578000005</c:v>
                </c:pt>
                <c:pt idx="1315">
                  <c:v>-90.565261840999995</c:v>
                </c:pt>
                <c:pt idx="1316">
                  <c:v>-90.654434203999998</c:v>
                </c:pt>
                <c:pt idx="1317">
                  <c:v>-90.748023986999996</c:v>
                </c:pt>
                <c:pt idx="1318">
                  <c:v>-90.845375060999999</c:v>
                </c:pt>
                <c:pt idx="1319">
                  <c:v>-90.945899963000002</c:v>
                </c:pt>
                <c:pt idx="1320">
                  <c:v>-91.049079895000006</c:v>
                </c:pt>
                <c:pt idx="1321">
                  <c:v>-91.154411315999994</c:v>
                </c:pt>
                <c:pt idx="1322">
                  <c:v>-91.261375427000004</c:v>
                </c:pt>
                <c:pt idx="1323">
                  <c:v>-91.369430542000003</c:v>
                </c:pt>
                <c:pt idx="1324">
                  <c:v>-91.478019713999998</c:v>
                </c:pt>
                <c:pt idx="1325">
                  <c:v>-91.58656311</c:v>
                </c:pt>
                <c:pt idx="1326">
                  <c:v>-91.694473267000006</c:v>
                </c:pt>
                <c:pt idx="1327">
                  <c:v>-91.801170349000003</c:v>
                </c:pt>
                <c:pt idx="1328">
                  <c:v>-91.906066894999995</c:v>
                </c:pt>
                <c:pt idx="1329">
                  <c:v>-92.008583068999997</c:v>
                </c:pt>
                <c:pt idx="1330">
                  <c:v>-92.108131408999995</c:v>
                </c:pt>
                <c:pt idx="1331">
                  <c:v>-92.204116821</c:v>
                </c:pt>
                <c:pt idx="1332">
                  <c:v>-92.295936584000003</c:v>
                </c:pt>
                <c:pt idx="1333">
                  <c:v>-92.382965088000006</c:v>
                </c:pt>
                <c:pt idx="1334">
                  <c:v>-92.464538574000002</c:v>
                </c:pt>
                <c:pt idx="1335">
                  <c:v>-92.539947510000005</c:v>
                </c:pt>
                <c:pt idx="1336">
                  <c:v>-92.608459472999996</c:v>
                </c:pt>
                <c:pt idx="1337">
                  <c:v>-92.669357300000001</c:v>
                </c:pt>
                <c:pt idx="1338">
                  <c:v>-92.721992493000002</c:v>
                </c:pt>
                <c:pt idx="1339">
                  <c:v>-92.765823363999999</c:v>
                </c:pt>
                <c:pt idx="1340">
                  <c:v>-92.800460814999994</c:v>
                </c:pt>
                <c:pt idx="1341">
                  <c:v>-92.825675963999998</c:v>
                </c:pt>
                <c:pt idx="1342">
                  <c:v>-92.841369628999999</c:v>
                </c:pt>
                <c:pt idx="1343">
                  <c:v>-92.847557068</c:v>
                </c:pt>
                <c:pt idx="1344">
                  <c:v>-92.844329834000007</c:v>
                </c:pt>
                <c:pt idx="1345">
                  <c:v>-92.831817627000007</c:v>
                </c:pt>
                <c:pt idx="1346">
                  <c:v>-92.810173035000005</c:v>
                </c:pt>
                <c:pt idx="1347">
                  <c:v>-92.779563904</c:v>
                </c:pt>
                <c:pt idx="1348">
                  <c:v>-92.740173339999998</c:v>
                </c:pt>
                <c:pt idx="1349">
                  <c:v>-92.692230225000003</c:v>
                </c:pt>
                <c:pt idx="1350">
                  <c:v>-92.636024474999999</c:v>
                </c:pt>
                <c:pt idx="1351">
                  <c:v>-92.571884155000006</c:v>
                </c:pt>
                <c:pt idx="1352">
                  <c:v>-92.500160217000001</c:v>
                </c:pt>
                <c:pt idx="1353">
                  <c:v>-92.421226501000007</c:v>
                </c:pt>
                <c:pt idx="1354">
                  <c:v>-92.335479735999996</c:v>
                </c:pt>
                <c:pt idx="1355">
                  <c:v>-92.243392943999993</c:v>
                </c:pt>
                <c:pt idx="1356">
                  <c:v>-92.145584106000001</c:v>
                </c:pt>
                <c:pt idx="1357">
                  <c:v>-92.042854309000006</c:v>
                </c:pt>
                <c:pt idx="1358">
                  <c:v>-91.936187743999994</c:v>
                </c:pt>
                <c:pt idx="1359">
                  <c:v>-91.826736449999999</c:v>
                </c:pt>
                <c:pt idx="1360">
                  <c:v>-91.715789795000006</c:v>
                </c:pt>
                <c:pt idx="1361">
                  <c:v>-91.604743958</c:v>
                </c:pt>
                <c:pt idx="1362">
                  <c:v>-91.495086670000006</c:v>
                </c:pt>
                <c:pt idx="1363">
                  <c:v>-91.388374329000001</c:v>
                </c:pt>
                <c:pt idx="1364">
                  <c:v>-91.286209106000001</c:v>
                </c:pt>
                <c:pt idx="1365">
                  <c:v>-91.190238953000005</c:v>
                </c:pt>
                <c:pt idx="1366">
                  <c:v>-91.102195739999999</c:v>
                </c:pt>
                <c:pt idx="1367">
                  <c:v>-91.023948669000006</c:v>
                </c:pt>
                <c:pt idx="1368">
                  <c:v>-90.957588196000003</c:v>
                </c:pt>
                <c:pt idx="1369">
                  <c:v>-90.905448914000004</c:v>
                </c:pt>
                <c:pt idx="1370">
                  <c:v>-90.870086670000006</c:v>
                </c:pt>
                <c:pt idx="1371">
                  <c:v>-90.854179381999998</c:v>
                </c:pt>
                <c:pt idx="1372">
                  <c:v>-90.860427856000001</c:v>
                </c:pt>
                <c:pt idx="1373">
                  <c:v>-90.891456603999998</c:v>
                </c:pt>
                <c:pt idx="1374">
                  <c:v>-90.949729919000006</c:v>
                </c:pt>
                <c:pt idx="1375">
                  <c:v>-91.037483214999995</c:v>
                </c:pt>
                <c:pt idx="1376">
                  <c:v>-91.156684874999996</c:v>
                </c:pt>
                <c:pt idx="1377">
                  <c:v>-91.309020996000001</c:v>
                </c:pt>
                <c:pt idx="1378">
                  <c:v>-91.495872497999997</c:v>
                </c:pt>
                <c:pt idx="1379">
                  <c:v>-91.718284607000001</c:v>
                </c:pt>
                <c:pt idx="1380">
                  <c:v>-91.976875304999993</c:v>
                </c:pt>
                <c:pt idx="1381">
                  <c:v>-92.271697997999993</c:v>
                </c:pt>
                <c:pt idx="1382">
                  <c:v>-92.602104186999995</c:v>
                </c:pt>
                <c:pt idx="1383">
                  <c:v>-92.966590881000002</c:v>
                </c:pt>
                <c:pt idx="1384">
                  <c:v>-93.362709045000003</c:v>
                </c:pt>
                <c:pt idx="1385">
                  <c:v>-93.787025451999995</c:v>
                </c:pt>
                <c:pt idx="1386">
                  <c:v>-94.235191345000004</c:v>
                </c:pt>
                <c:pt idx="1387">
                  <c:v>-94.702102660999998</c:v>
                </c:pt>
                <c:pt idx="1388">
                  <c:v>-95.182151794000006</c:v>
                </c:pt>
                <c:pt idx="1389">
                  <c:v>-95.669532775999997</c:v>
                </c:pt>
                <c:pt idx="1390">
                  <c:v>-96.158370972</c:v>
                </c:pt>
                <c:pt idx="1391">
                  <c:v>-96.642684936999999</c:v>
                </c:pt>
                <c:pt idx="1392">
                  <c:v>-97.116142272999994</c:v>
                </c:pt>
                <c:pt idx="1393">
                  <c:v>-97.571746825999995</c:v>
                </c:pt>
                <c:pt idx="1394">
                  <c:v>-98.001525878999999</c:v>
                </c:pt>
                <c:pt idx="1395">
                  <c:v>-98.396293639999996</c:v>
                </c:pt>
                <c:pt idx="1396">
                  <c:v>-98.745658875000004</c:v>
                </c:pt>
                <c:pt idx="1397">
                  <c:v>-99.038635253999999</c:v>
                </c:pt>
                <c:pt idx="1398">
                  <c:v>-99.265098571999999</c:v>
                </c:pt>
                <c:pt idx="1399">
                  <c:v>-99.417526245000005</c:v>
                </c:pt>
                <c:pt idx="1400">
                  <c:v>-99.492111206000004</c:v>
                </c:pt>
                <c:pt idx="1401">
                  <c:v>-99.488983153999996</c:v>
                </c:pt>
                <c:pt idx="1402">
                  <c:v>-99.411720275999997</c:v>
                </c:pt>
                <c:pt idx="1403">
                  <c:v>-99.266555785999998</c:v>
                </c:pt>
                <c:pt idx="1404">
                  <c:v>-99.061515807999996</c:v>
                </c:pt>
                <c:pt idx="1405">
                  <c:v>-98.805679321</c:v>
                </c:pt>
                <c:pt idx="1406">
                  <c:v>-98.508544921999999</c:v>
                </c:pt>
                <c:pt idx="1407">
                  <c:v>-98.179534911999994</c:v>
                </c:pt>
                <c:pt idx="1408">
                  <c:v>-97.827560425000001</c:v>
                </c:pt>
                <c:pt idx="1409">
                  <c:v>-97.460601807000003</c:v>
                </c:pt>
                <c:pt idx="1410">
                  <c:v>-97.085342406999999</c:v>
                </c:pt>
                <c:pt idx="1411">
                  <c:v>-96.706817627000007</c:v>
                </c:pt>
                <c:pt idx="1412">
                  <c:v>-96.328178406000006</c:v>
                </c:pt>
                <c:pt idx="1413">
                  <c:v>-95.950569153000004</c:v>
                </c:pt>
                <c:pt idx="1414">
                  <c:v>-95.573219299000002</c:v>
                </c:pt>
                <c:pt idx="1415">
                  <c:v>-95.193847656000003</c:v>
                </c:pt>
                <c:pt idx="1416">
                  <c:v>-94.809547424000002</c:v>
                </c:pt>
                <c:pt idx="1417">
                  <c:v>-94.417976378999995</c:v>
                </c:pt>
                <c:pt idx="1418">
                  <c:v>-94.018409728999998</c:v>
                </c:pt>
                <c:pt idx="1419">
                  <c:v>-93.612197875999996</c:v>
                </c:pt>
                <c:pt idx="1420">
                  <c:v>-93.202575683999996</c:v>
                </c:pt>
                <c:pt idx="1421">
                  <c:v>-92.794242858999993</c:v>
                </c:pt>
                <c:pt idx="1422">
                  <c:v>-92.392906189000001</c:v>
                </c:pt>
                <c:pt idx="1423">
                  <c:v>-92.004875182999996</c:v>
                </c:pt>
                <c:pt idx="1424">
                  <c:v>-91.636672974000007</c:v>
                </c:pt>
                <c:pt idx="1425">
                  <c:v>-91.294738769999995</c:v>
                </c:pt>
                <c:pt idx="1426">
                  <c:v>-90.985206603999998</c:v>
                </c:pt>
                <c:pt idx="1427">
                  <c:v>-90.713760375999996</c:v>
                </c:pt>
                <c:pt idx="1428">
                  <c:v>-90.485473632999998</c:v>
                </c:pt>
                <c:pt idx="1429">
                  <c:v>-90.304664611999996</c:v>
                </c:pt>
                <c:pt idx="1430">
                  <c:v>-90.174804687999995</c:v>
                </c:pt>
                <c:pt idx="1431">
                  <c:v>-90.098388671999999</c:v>
                </c:pt>
                <c:pt idx="1432">
                  <c:v>-90.076858521000005</c:v>
                </c:pt>
                <c:pt idx="1433">
                  <c:v>-90.110488892000006</c:v>
                </c:pt>
                <c:pt idx="1434">
                  <c:v>-90.198326111</c:v>
                </c:pt>
                <c:pt idx="1435">
                  <c:v>-90.338096618999998</c:v>
                </c:pt>
                <c:pt idx="1436">
                  <c:v>-90.526138306000007</c:v>
                </c:pt>
                <c:pt idx="1437">
                  <c:v>-90.757369995000005</c:v>
                </c:pt>
                <c:pt idx="1438">
                  <c:v>-91.025405883999994</c:v>
                </c:pt>
                <c:pt idx="1439">
                  <c:v>-91.322776794000006</c:v>
                </c:pt>
                <c:pt idx="1440">
                  <c:v>-91.641273498999993</c:v>
                </c:pt>
                <c:pt idx="1441">
                  <c:v>-91.972152710000003</c:v>
                </c:pt>
                <c:pt idx="1442">
                  <c:v>-92.306304932000003</c:v>
                </c:pt>
                <c:pt idx="1443">
                  <c:v>-92.634437560999999</c:v>
                </c:pt>
                <c:pt idx="1444">
                  <c:v>-92.947219849000007</c:v>
                </c:pt>
                <c:pt idx="1445">
                  <c:v>-93.235305785999998</c:v>
                </c:pt>
                <c:pt idx="1446">
                  <c:v>-93.489372252999999</c:v>
                </c:pt>
                <c:pt idx="1447">
                  <c:v>-93.700614928999997</c:v>
                </c:pt>
                <c:pt idx="1448">
                  <c:v>-93.861854553000001</c:v>
                </c:pt>
                <c:pt idx="1449">
                  <c:v>-93.968696593999994</c:v>
                </c:pt>
                <c:pt idx="1450">
                  <c:v>-94.020133971999996</c:v>
                </c:pt>
                <c:pt idx="1451">
                  <c:v>-94.018394470000004</c:v>
                </c:pt>
                <c:pt idx="1452">
                  <c:v>-93.968292235999996</c:v>
                </c:pt>
                <c:pt idx="1453">
                  <c:v>-93.876396178999997</c:v>
                </c:pt>
                <c:pt idx="1454">
                  <c:v>-93.750244140999996</c:v>
                </c:pt>
                <c:pt idx="1455">
                  <c:v>-93.597732543999996</c:v>
                </c:pt>
                <c:pt idx="1456">
                  <c:v>-93.426620482999994</c:v>
                </c:pt>
                <c:pt idx="1457">
                  <c:v>-93.244216918999996</c:v>
                </c:pt>
                <c:pt idx="1458">
                  <c:v>-93.057205199999999</c:v>
                </c:pt>
                <c:pt idx="1459">
                  <c:v>-92.871536254999995</c:v>
                </c:pt>
                <c:pt idx="1460">
                  <c:v>-92.692329407000003</c:v>
                </c:pt>
                <c:pt idx="1461">
                  <c:v>-92.523773192999997</c:v>
                </c:pt>
                <c:pt idx="1462">
                  <c:v>-92.369041443</c:v>
                </c:pt>
                <c:pt idx="1463">
                  <c:v>-92.230155945000007</c:v>
                </c:pt>
                <c:pt idx="1464">
                  <c:v>-92.107864379999995</c:v>
                </c:pt>
                <c:pt idx="1465">
                  <c:v>-92.001556395999998</c:v>
                </c:pt>
                <c:pt idx="1466">
                  <c:v>-91.909294127999999</c:v>
                </c:pt>
                <c:pt idx="1467">
                  <c:v>-91.827926636000001</c:v>
                </c:pt>
                <c:pt idx="1468">
                  <c:v>-91.753181458</c:v>
                </c:pt>
                <c:pt idx="1469">
                  <c:v>-91.679779053000004</c:v>
                </c:pt>
                <c:pt idx="1470">
                  <c:v>-91.601730347</c:v>
                </c:pt>
                <c:pt idx="1471">
                  <c:v>-91.513031006000006</c:v>
                </c:pt>
                <c:pt idx="1472">
                  <c:v>-91.408592224000003</c:v>
                </c:pt>
                <c:pt idx="1473">
                  <c:v>-91.285079956000004</c:v>
                </c:pt>
                <c:pt idx="1474">
                  <c:v>-91.141372681000007</c:v>
                </c:pt>
                <c:pt idx="1475">
                  <c:v>-90.978553771999998</c:v>
                </c:pt>
                <c:pt idx="1476">
                  <c:v>-90.799575806000007</c:v>
                </c:pt>
                <c:pt idx="1477">
                  <c:v>-90.608871460000003</c:v>
                </c:pt>
                <c:pt idx="1478">
                  <c:v>-90.411941528</c:v>
                </c:pt>
                <c:pt idx="1479">
                  <c:v>-90.214981078999998</c:v>
                </c:pt>
                <c:pt idx="1480">
                  <c:v>-90.024574279999996</c:v>
                </c:pt>
                <c:pt idx="1481">
                  <c:v>-89.847434997999997</c:v>
                </c:pt>
                <c:pt idx="1482">
                  <c:v>-89.690155028999996</c:v>
                </c:pt>
                <c:pt idx="1483">
                  <c:v>-89.558975219999994</c:v>
                </c:pt>
                <c:pt idx="1484">
                  <c:v>-89.459564209000007</c:v>
                </c:pt>
                <c:pt idx="1485">
                  <c:v>-89.396766662999994</c:v>
                </c:pt>
                <c:pt idx="1486">
                  <c:v>-89.374420165999993</c:v>
                </c:pt>
                <c:pt idx="1487">
                  <c:v>-89.395195006999998</c:v>
                </c:pt>
                <c:pt idx="1488">
                  <c:v>-89.460472107000001</c:v>
                </c:pt>
                <c:pt idx="1489">
                  <c:v>-89.570243834999999</c:v>
                </c:pt>
                <c:pt idx="1490">
                  <c:v>-89.723075867000006</c:v>
                </c:pt>
                <c:pt idx="1491">
                  <c:v>-89.916046143000003</c:v>
                </c:pt>
                <c:pt idx="1492">
                  <c:v>-90.144714355000005</c:v>
                </c:pt>
                <c:pt idx="1493">
                  <c:v>-90.403137207</c:v>
                </c:pt>
                <c:pt idx="1494">
                  <c:v>-90.684127808</c:v>
                </c:pt>
                <c:pt idx="1495">
                  <c:v>-90.979751586999996</c:v>
                </c:pt>
                <c:pt idx="1496">
                  <c:v>-91.281921386999997</c:v>
                </c:pt>
                <c:pt idx="1497">
                  <c:v>-91.582862853999998</c:v>
                </c:pt>
                <c:pt idx="1498">
                  <c:v>-91.875213622999993</c:v>
                </c:pt>
                <c:pt idx="1499">
                  <c:v>-92.151908875000004</c:v>
                </c:pt>
                <c:pt idx="1500">
                  <c:v>-92.406005859000004</c:v>
                </c:pt>
                <c:pt idx="1501">
                  <c:v>-92.630851746000005</c:v>
                </c:pt>
                <c:pt idx="1502">
                  <c:v>-92.820739746000001</c:v>
                </c:pt>
                <c:pt idx="1503">
                  <c:v>-92.971778869999994</c:v>
                </c:pt>
                <c:pt idx="1504">
                  <c:v>-93.082435607999997</c:v>
                </c:pt>
                <c:pt idx="1505">
                  <c:v>-93.153579711999996</c:v>
                </c:pt>
                <c:pt idx="1506">
                  <c:v>-93.188102721999996</c:v>
                </c:pt>
                <c:pt idx="1507">
                  <c:v>-93.190437317000004</c:v>
                </c:pt>
                <c:pt idx="1508">
                  <c:v>-93.166175842000001</c:v>
                </c:pt>
                <c:pt idx="1509">
                  <c:v>-93.121742248999993</c:v>
                </c:pt>
                <c:pt idx="1510">
                  <c:v>-93.064033507999994</c:v>
                </c:pt>
                <c:pt idx="1511">
                  <c:v>-93.000061035000002</c:v>
                </c:pt>
                <c:pt idx="1512">
                  <c:v>-92.936599731000001</c:v>
                </c:pt>
                <c:pt idx="1513">
                  <c:v>-92.879821777000004</c:v>
                </c:pt>
                <c:pt idx="1514">
                  <c:v>-92.834983825999998</c:v>
                </c:pt>
                <c:pt idx="1515">
                  <c:v>-92.806129455999994</c:v>
                </c:pt>
                <c:pt idx="1516">
                  <c:v>-92.795845032000003</c:v>
                </c:pt>
                <c:pt idx="1517">
                  <c:v>-92.805152892999999</c:v>
                </c:pt>
                <c:pt idx="1518">
                  <c:v>-92.833671570000007</c:v>
                </c:pt>
                <c:pt idx="1519">
                  <c:v>-92.880027771000002</c:v>
                </c:pt>
                <c:pt idx="1520">
                  <c:v>-92.942260742000002</c:v>
                </c:pt>
                <c:pt idx="1521">
                  <c:v>-93.018081664999997</c:v>
                </c:pt>
                <c:pt idx="1522">
                  <c:v>-93.104980468999997</c:v>
                </c:pt>
                <c:pt idx="1523">
                  <c:v>-93.200172424000002</c:v>
                </c:pt>
                <c:pt idx="1524">
                  <c:v>-93.300491332999997</c:v>
                </c:pt>
                <c:pt idx="1525">
                  <c:v>-93.402366638000004</c:v>
                </c:pt>
                <c:pt idx="1526">
                  <c:v>-93.501800536999994</c:v>
                </c:pt>
                <c:pt idx="1527">
                  <c:v>-93.594329834000007</c:v>
                </c:pt>
                <c:pt idx="1528">
                  <c:v>-93.675025939999998</c:v>
                </c:pt>
                <c:pt idx="1529">
                  <c:v>-93.738815308</c:v>
                </c:pt>
                <c:pt idx="1530">
                  <c:v>-93.781166076999995</c:v>
                </c:pt>
                <c:pt idx="1531">
                  <c:v>-93.798835753999995</c:v>
                </c:pt>
                <c:pt idx="1532">
                  <c:v>-93.790344238000003</c:v>
                </c:pt>
                <c:pt idx="1533">
                  <c:v>-93.756042480000005</c:v>
                </c:pt>
                <c:pt idx="1534">
                  <c:v>-93.697837829999997</c:v>
                </c:pt>
                <c:pt idx="1535">
                  <c:v>-93.618850707999997</c:v>
                </c:pt>
                <c:pt idx="1536">
                  <c:v>-93.523139954000001</c:v>
                </c:pt>
                <c:pt idx="1537">
                  <c:v>-93.415428161999998</c:v>
                </c:pt>
                <c:pt idx="1538">
                  <c:v>-93.300872803000004</c:v>
                </c:pt>
                <c:pt idx="1539">
                  <c:v>-93.184951781999999</c:v>
                </c:pt>
                <c:pt idx="1540">
                  <c:v>-93.073371886999993</c:v>
                </c:pt>
                <c:pt idx="1541">
                  <c:v>-92.971870421999995</c:v>
                </c:pt>
                <c:pt idx="1542">
                  <c:v>-92.885864257999998</c:v>
                </c:pt>
                <c:pt idx="1543">
                  <c:v>-92.820037842000005</c:v>
                </c:pt>
                <c:pt idx="1544">
                  <c:v>-92.777999878000003</c:v>
                </c:pt>
                <c:pt idx="1545">
                  <c:v>-92.762123107999997</c:v>
                </c:pt>
                <c:pt idx="1546">
                  <c:v>-92.773635863999999</c:v>
                </c:pt>
                <c:pt idx="1547">
                  <c:v>-92.812950134000005</c:v>
                </c:pt>
                <c:pt idx="1548">
                  <c:v>-92.879951477000006</c:v>
                </c:pt>
                <c:pt idx="1549">
                  <c:v>-92.974159240999995</c:v>
                </c:pt>
                <c:pt idx="1550">
                  <c:v>-93.094749450999998</c:v>
                </c:pt>
                <c:pt idx="1551">
                  <c:v>-93.240447997999993</c:v>
                </c:pt>
                <c:pt idx="1552">
                  <c:v>-93.409317017000006</c:v>
                </c:pt>
                <c:pt idx="1553">
                  <c:v>-93.598426818999997</c:v>
                </c:pt>
                <c:pt idx="1554">
                  <c:v>-93.803543090999995</c:v>
                </c:pt>
                <c:pt idx="1555">
                  <c:v>-94.018875121999997</c:v>
                </c:pt>
                <c:pt idx="1556">
                  <c:v>-94.236923218000001</c:v>
                </c:pt>
                <c:pt idx="1557">
                  <c:v>-94.448432921999995</c:v>
                </c:pt>
                <c:pt idx="1558">
                  <c:v>-94.642700195000003</c:v>
                </c:pt>
                <c:pt idx="1559">
                  <c:v>-94.80859375</c:v>
                </c:pt>
                <c:pt idx="1560">
                  <c:v>-94.936172485</c:v>
                </c:pt>
                <c:pt idx="1561">
                  <c:v>-95.018295288000004</c:v>
                </c:pt>
                <c:pt idx="1562">
                  <c:v>-95.051429748999993</c:v>
                </c:pt>
                <c:pt idx="1563">
                  <c:v>-95.035568237000007</c:v>
                </c:pt>
                <c:pt idx="1564">
                  <c:v>-94.973670959000003</c:v>
                </c:pt>
                <c:pt idx="1565">
                  <c:v>-94.871040343999994</c:v>
                </c:pt>
                <c:pt idx="1566">
                  <c:v>-94.734619140999996</c:v>
                </c:pt>
                <c:pt idx="1567">
                  <c:v>-94.572265625</c:v>
                </c:pt>
                <c:pt idx="1568">
                  <c:v>-94.392250060999999</c:v>
                </c:pt>
                <c:pt idx="1569">
                  <c:v>-94.202873229999994</c:v>
                </c:pt>
                <c:pt idx="1570">
                  <c:v>-94.012084960999999</c:v>
                </c:pt>
                <c:pt idx="1571">
                  <c:v>-93.827072143999999</c:v>
                </c:pt>
                <c:pt idx="1572">
                  <c:v>-93.653877257999994</c:v>
                </c:pt>
                <c:pt idx="1573">
                  <c:v>-93.497154236</c:v>
                </c:pt>
                <c:pt idx="1574">
                  <c:v>-93.360054016000007</c:v>
                </c:pt>
                <c:pt idx="1575">
                  <c:v>-93.244277953999998</c:v>
                </c:pt>
                <c:pt idx="1576">
                  <c:v>-93.150299071999996</c:v>
                </c:pt>
                <c:pt idx="1577">
                  <c:v>-93.077682495000005</c:v>
                </c:pt>
                <c:pt idx="1578">
                  <c:v>-93.025260924999998</c:v>
                </c:pt>
                <c:pt idx="1579">
                  <c:v>-92.991104125999996</c:v>
                </c:pt>
                <c:pt idx="1580">
                  <c:v>-92.972373962000006</c:v>
                </c:pt>
                <c:pt idx="1581">
                  <c:v>-92.965171814000001</c:v>
                </c:pt>
                <c:pt idx="1582">
                  <c:v>-92.964500427000004</c:v>
                </c:pt>
                <c:pt idx="1583">
                  <c:v>-92.964256286999998</c:v>
                </c:pt>
                <c:pt idx="1584">
                  <c:v>-92.957229613999999</c:v>
                </c:pt>
                <c:pt idx="1585">
                  <c:v>-92.935516356999997</c:v>
                </c:pt>
                <c:pt idx="1586">
                  <c:v>-92.891555785999998</c:v>
                </c:pt>
                <c:pt idx="1587">
                  <c:v>-92.819313049000002</c:v>
                </c:pt>
                <c:pt idx="1588">
                  <c:v>-92.714965820000003</c:v>
                </c:pt>
                <c:pt idx="1589">
                  <c:v>-92.576942443999997</c:v>
                </c:pt>
                <c:pt idx="1590">
                  <c:v>-92.405593871999997</c:v>
                </c:pt>
                <c:pt idx="1591">
                  <c:v>-92.202789307000003</c:v>
                </c:pt>
                <c:pt idx="1592">
                  <c:v>-91.971504210999996</c:v>
                </c:pt>
                <c:pt idx="1593">
                  <c:v>-91.715476989999999</c:v>
                </c:pt>
                <c:pt idx="1594">
                  <c:v>-91.438934325999995</c:v>
                </c:pt>
                <c:pt idx="1595">
                  <c:v>-91.146369934000006</c:v>
                </c:pt>
                <c:pt idx="1596">
                  <c:v>-90.842338561999995</c:v>
                </c:pt>
                <c:pt idx="1597">
                  <c:v>-90.531242371000005</c:v>
                </c:pt>
                <c:pt idx="1598">
                  <c:v>-90.217132567999997</c:v>
                </c:pt>
                <c:pt idx="1599">
                  <c:v>-89.903541564999998</c:v>
                </c:pt>
                <c:pt idx="1600">
                  <c:v>-89.593544006000002</c:v>
                </c:pt>
                <c:pt idx="1601">
                  <c:v>-89.289993285999998</c:v>
                </c:pt>
                <c:pt idx="1602">
                  <c:v>-88.995712280000006</c:v>
                </c:pt>
                <c:pt idx="1603">
                  <c:v>-88.713562011999997</c:v>
                </c:pt>
                <c:pt idx="1604">
                  <c:v>-88.446479796999995</c:v>
                </c:pt>
                <c:pt idx="1605">
                  <c:v>-88.197448730000005</c:v>
                </c:pt>
                <c:pt idx="1606">
                  <c:v>-87.969398498999993</c:v>
                </c:pt>
                <c:pt idx="1607">
                  <c:v>-87.76499939</c:v>
                </c:pt>
                <c:pt idx="1608">
                  <c:v>-87.586486816000004</c:v>
                </c:pt>
                <c:pt idx="1609">
                  <c:v>-87.435485839999998</c:v>
                </c:pt>
                <c:pt idx="1610">
                  <c:v>-87.312713622999993</c:v>
                </c:pt>
                <c:pt idx="1611">
                  <c:v>-87.217742920000006</c:v>
                </c:pt>
                <c:pt idx="1612">
                  <c:v>-87.148811339999995</c:v>
                </c:pt>
                <c:pt idx="1613">
                  <c:v>-87.102600097999996</c:v>
                </c:pt>
                <c:pt idx="1614">
                  <c:v>-87.074028014999996</c:v>
                </c:pt>
                <c:pt idx="1615">
                  <c:v>-87.056182860999996</c:v>
                </c:pt>
                <c:pt idx="1616">
                  <c:v>-87.040458678999997</c:v>
                </c:pt>
                <c:pt idx="1617">
                  <c:v>-87.017189025999997</c:v>
                </c:pt>
                <c:pt idx="1618">
                  <c:v>-86.977012634000005</c:v>
                </c:pt>
                <c:pt idx="1619">
                  <c:v>-86.912406920999999</c:v>
                </c:pt>
                <c:pt idx="1620">
                  <c:v>-86.818748474000003</c:v>
                </c:pt>
                <c:pt idx="1621">
                  <c:v>-86.694656371999997</c:v>
                </c:pt>
                <c:pt idx="1622">
                  <c:v>-86.541725158999995</c:v>
                </c:pt>
                <c:pt idx="1623">
                  <c:v>-86.363967896000005</c:v>
                </c:pt>
                <c:pt idx="1624">
                  <c:v>-86.167160034000005</c:v>
                </c:pt>
                <c:pt idx="1625">
                  <c:v>-85.958168029999996</c:v>
                </c:pt>
                <c:pt idx="1626">
                  <c:v>-85.744316100999995</c:v>
                </c:pt>
                <c:pt idx="1627">
                  <c:v>-85.532958984000004</c:v>
                </c:pt>
                <c:pt idx="1628">
                  <c:v>-85.331153869999994</c:v>
                </c:pt>
                <c:pt idx="1629">
                  <c:v>-85.145347595000004</c:v>
                </c:pt>
                <c:pt idx="1630">
                  <c:v>-84.981056213000002</c:v>
                </c:pt>
                <c:pt idx="1631">
                  <c:v>-84.842575073000006</c:v>
                </c:pt>
                <c:pt idx="1632">
                  <c:v>-84.732803344999994</c:v>
                </c:pt>
                <c:pt idx="1633">
                  <c:v>-84.653205872000001</c:v>
                </c:pt>
                <c:pt idx="1634">
                  <c:v>-84.603858947999996</c:v>
                </c:pt>
                <c:pt idx="1635">
                  <c:v>-84.583572387999993</c:v>
                </c:pt>
                <c:pt idx="1636">
                  <c:v>-84.589996338000006</c:v>
                </c:pt>
                <c:pt idx="1637">
                  <c:v>-84.619667053000001</c:v>
                </c:pt>
                <c:pt idx="1638">
                  <c:v>-84.667991638000004</c:v>
                </c:pt>
                <c:pt idx="1639">
                  <c:v>-84.729209900000001</c:v>
                </c:pt>
                <c:pt idx="1640">
                  <c:v>-84.796432495000005</c:v>
                </c:pt>
                <c:pt idx="1641">
                  <c:v>-84.861701964999995</c:v>
                </c:pt>
                <c:pt idx="1642">
                  <c:v>-84.916007996000005</c:v>
                </c:pt>
                <c:pt idx="1643">
                  <c:v>-84.949783324999999</c:v>
                </c:pt>
                <c:pt idx="1644">
                  <c:v>-84.954101562999995</c:v>
                </c:pt>
                <c:pt idx="1645">
                  <c:v>-84.921989440999994</c:v>
                </c:pt>
                <c:pt idx="1646">
                  <c:v>-84.849060058999996</c:v>
                </c:pt>
                <c:pt idx="1647">
                  <c:v>-84.733436584000003</c:v>
                </c:pt>
                <c:pt idx="1648">
                  <c:v>-84.575279236</c:v>
                </c:pt>
                <c:pt idx="1649">
                  <c:v>-84.376197814999998</c:v>
                </c:pt>
                <c:pt idx="1650">
                  <c:v>-84.138671875</c:v>
                </c:pt>
                <c:pt idx="1651">
                  <c:v>-83.865638732999997</c:v>
                </c:pt>
                <c:pt idx="1652">
                  <c:v>-83.560371399000005</c:v>
                </c:pt>
                <c:pt idx="1653">
                  <c:v>-83.226463318</c:v>
                </c:pt>
                <c:pt idx="1654">
                  <c:v>-82.867767334000007</c:v>
                </c:pt>
                <c:pt idx="1655">
                  <c:v>-82.488288878999995</c:v>
                </c:pt>
                <c:pt idx="1656">
                  <c:v>-82.092109679999993</c:v>
                </c:pt>
                <c:pt idx="1657">
                  <c:v>-81.683380127000007</c:v>
                </c:pt>
                <c:pt idx="1658">
                  <c:v>-81.266296386999997</c:v>
                </c:pt>
                <c:pt idx="1659">
                  <c:v>-80.844985961999996</c:v>
                </c:pt>
                <c:pt idx="1660">
                  <c:v>-80.423385620000005</c:v>
                </c:pt>
                <c:pt idx="1661">
                  <c:v>-80.005073546999995</c:v>
                </c:pt>
                <c:pt idx="1662">
                  <c:v>-79.593109131000006</c:v>
                </c:pt>
                <c:pt idx="1663">
                  <c:v>-79.189857482999997</c:v>
                </c:pt>
                <c:pt idx="1664">
                  <c:v>-78.796813964999998</c:v>
                </c:pt>
                <c:pt idx="1665">
                  <c:v>-78.414505004999995</c:v>
                </c:pt>
                <c:pt idx="1666">
                  <c:v>-78.042533875000004</c:v>
                </c:pt>
                <c:pt idx="1667">
                  <c:v>-77.679710388000004</c:v>
                </c:pt>
                <c:pt idx="1668">
                  <c:v>-77.324066161999994</c:v>
                </c:pt>
                <c:pt idx="1669">
                  <c:v>-76.972793578999998</c:v>
                </c:pt>
                <c:pt idx="1670">
                  <c:v>-76.622215271000002</c:v>
                </c:pt>
                <c:pt idx="1671">
                  <c:v>-76.268012999999996</c:v>
                </c:pt>
                <c:pt idx="1672">
                  <c:v>-75.905899047999995</c:v>
                </c:pt>
                <c:pt idx="1673">
                  <c:v>-75.532531738000003</c:v>
                </c:pt>
                <c:pt idx="1674">
                  <c:v>-75.146263122999997</c:v>
                </c:pt>
                <c:pt idx="1675">
                  <c:v>-74.747314453000001</c:v>
                </c:pt>
                <c:pt idx="1676">
                  <c:v>-74.337432860999996</c:v>
                </c:pt>
                <c:pt idx="1677">
                  <c:v>-73.919303893999995</c:v>
                </c:pt>
                <c:pt idx="1678">
                  <c:v>-73.496032714999998</c:v>
                </c:pt>
                <c:pt idx="1679">
                  <c:v>-73.070716857999997</c:v>
                </c:pt>
                <c:pt idx="1680">
                  <c:v>-72.646064757999994</c:v>
                </c:pt>
                <c:pt idx="1681">
                  <c:v>-72.224205017000003</c:v>
                </c:pt>
                <c:pt idx="1682">
                  <c:v>-71.806625366000006</c:v>
                </c:pt>
                <c:pt idx="1683">
                  <c:v>-71.394165039000001</c:v>
                </c:pt>
                <c:pt idx="1684">
                  <c:v>-70.987113953000005</c:v>
                </c:pt>
                <c:pt idx="1685">
                  <c:v>-70.585403442</c:v>
                </c:pt>
                <c:pt idx="1686">
                  <c:v>-70.188827515</c:v>
                </c:pt>
                <c:pt idx="1687">
                  <c:v>-69.797286987000007</c:v>
                </c:pt>
                <c:pt idx="1688">
                  <c:v>-69.410949707</c:v>
                </c:pt>
                <c:pt idx="1689">
                  <c:v>-69.030403136999993</c:v>
                </c:pt>
                <c:pt idx="1690">
                  <c:v>-68.656623839999995</c:v>
                </c:pt>
                <c:pt idx="1691">
                  <c:v>-68.290824889999996</c:v>
                </c:pt>
                <c:pt idx="1692">
                  <c:v>-67.934326171999999</c:v>
                </c:pt>
                <c:pt idx="1693">
                  <c:v>-67.588523864999999</c:v>
                </c:pt>
                <c:pt idx="1694">
                  <c:v>-67.254905700999998</c:v>
                </c:pt>
                <c:pt idx="1695">
                  <c:v>-66.934913635000001</c:v>
                </c:pt>
                <c:pt idx="1696">
                  <c:v>-66.629714965999995</c:v>
                </c:pt>
                <c:pt idx="1697">
                  <c:v>-66.339973450000002</c:v>
                </c:pt>
                <c:pt idx="1698">
                  <c:v>-66.065765381000006</c:v>
                </c:pt>
                <c:pt idx="1699">
                  <c:v>-65.806549071999996</c:v>
                </c:pt>
                <c:pt idx="1700">
                  <c:v>-65.561103821000003</c:v>
                </c:pt>
                <c:pt idx="1701">
                  <c:v>-65.327415466000005</c:v>
                </c:pt>
                <c:pt idx="1702">
                  <c:v>-65.102737426999994</c:v>
                </c:pt>
                <c:pt idx="1703">
                  <c:v>-64.883995056000003</c:v>
                </c:pt>
                <c:pt idx="1704">
                  <c:v>-64.668395996000001</c:v>
                </c:pt>
                <c:pt idx="1705">
                  <c:v>-64.453758239999999</c:v>
                </c:pt>
                <c:pt idx="1706">
                  <c:v>-64.238395690999994</c:v>
                </c:pt>
                <c:pt idx="1707">
                  <c:v>-64.020774841000005</c:v>
                </c:pt>
                <c:pt idx="1708">
                  <c:v>-63.799308777</c:v>
                </c:pt>
                <c:pt idx="1709">
                  <c:v>-63.572456359999997</c:v>
                </c:pt>
                <c:pt idx="1710">
                  <c:v>-63.338985442999999</c:v>
                </c:pt>
                <c:pt idx="1711">
                  <c:v>-63.098091125000003</c:v>
                </c:pt>
                <c:pt idx="1712">
                  <c:v>-62.849357605000002</c:v>
                </c:pt>
                <c:pt idx="1713">
                  <c:v>-62.592655182000001</c:v>
                </c:pt>
                <c:pt idx="1714">
                  <c:v>-62.328044890999998</c:v>
                </c:pt>
                <c:pt idx="1715">
                  <c:v>-62.055767058999997</c:v>
                </c:pt>
                <c:pt idx="1716">
                  <c:v>-61.776351929</c:v>
                </c:pt>
                <c:pt idx="1717">
                  <c:v>-61.490768433</c:v>
                </c:pt>
                <c:pt idx="1718">
                  <c:v>-61.200481414999999</c:v>
                </c:pt>
                <c:pt idx="1719">
                  <c:v>-60.907409668</c:v>
                </c:pt>
                <c:pt idx="1720">
                  <c:v>-60.613780974999997</c:v>
                </c:pt>
                <c:pt idx="1721">
                  <c:v>-60.321941375999998</c:v>
                </c:pt>
                <c:pt idx="1722">
                  <c:v>-60.034156799000002</c:v>
                </c:pt>
                <c:pt idx="1723">
                  <c:v>-59.752510071000003</c:v>
                </c:pt>
                <c:pt idx="1724">
                  <c:v>-59.478923797999997</c:v>
                </c:pt>
                <c:pt idx="1725">
                  <c:v>-59.215221405000001</c:v>
                </c:pt>
                <c:pt idx="1726">
                  <c:v>-58.963127135999997</c:v>
                </c:pt>
                <c:pt idx="1727">
                  <c:v>-58.724174499999997</c:v>
                </c:pt>
                <c:pt idx="1728">
                  <c:v>-58.499641418000003</c:v>
                </c:pt>
                <c:pt idx="1729">
                  <c:v>-58.290634154999999</c:v>
                </c:pt>
                <c:pt idx="1730">
                  <c:v>-58.098388671999999</c:v>
                </c:pt>
                <c:pt idx="1731">
                  <c:v>-57.924526215</c:v>
                </c:pt>
                <c:pt idx="1732">
                  <c:v>-57.771018982000001</c:v>
                </c:pt>
                <c:pt idx="1733">
                  <c:v>-57.639987945999998</c:v>
                </c:pt>
                <c:pt idx="1734">
                  <c:v>-57.533470154</c:v>
                </c:pt>
                <c:pt idx="1735">
                  <c:v>-57.453174591</c:v>
                </c:pt>
                <c:pt idx="1736">
                  <c:v>-57.400226592999999</c:v>
                </c:pt>
                <c:pt idx="1737">
                  <c:v>-57.374931334999999</c:v>
                </c:pt>
                <c:pt idx="1738">
                  <c:v>-57.376598358000003</c:v>
                </c:pt>
                <c:pt idx="1739">
                  <c:v>-57.403377532999997</c:v>
                </c:pt>
                <c:pt idx="1740">
                  <c:v>-57.452140808000003</c:v>
                </c:pt>
                <c:pt idx="1741">
                  <c:v>-57.518390656000001</c:v>
                </c:pt>
                <c:pt idx="1742">
                  <c:v>-57.596237183</c:v>
                </c:pt>
                <c:pt idx="1743">
                  <c:v>-57.678470611999998</c:v>
                </c:pt>
                <c:pt idx="1744">
                  <c:v>-57.756717682000001</c:v>
                </c:pt>
                <c:pt idx="1745">
                  <c:v>-57.821750641000001</c:v>
                </c:pt>
                <c:pt idx="1746">
                  <c:v>-57.864143372000001</c:v>
                </c:pt>
                <c:pt idx="1747">
                  <c:v>-57.875274658000002</c:v>
                </c:pt>
                <c:pt idx="1748">
                  <c:v>-57.848453522</c:v>
                </c:pt>
                <c:pt idx="1749">
                  <c:v>-57.779712676999999</c:v>
                </c:pt>
                <c:pt idx="1750">
                  <c:v>-57.667900084999999</c:v>
                </c:pt>
                <c:pt idx="1751">
                  <c:v>-57.514156342</c:v>
                </c:pt>
                <c:pt idx="1752">
                  <c:v>-57.321189879999999</c:v>
                </c:pt>
                <c:pt idx="1753">
                  <c:v>-57.092651367000002</c:v>
                </c:pt>
                <c:pt idx="1754">
                  <c:v>-56.832679749</c:v>
                </c:pt>
                <c:pt idx="1755">
                  <c:v>-56.545558929000002</c:v>
                </c:pt>
                <c:pt idx="1756">
                  <c:v>-56.235435486</c:v>
                </c:pt>
                <c:pt idx="1757">
                  <c:v>-55.906116486000002</c:v>
                </c:pt>
                <c:pt idx="1758">
                  <c:v>-55.560993195000002</c:v>
                </c:pt>
                <c:pt idx="1759">
                  <c:v>-55.203041077000002</c:v>
                </c:pt>
                <c:pt idx="1760">
                  <c:v>-54.834812163999999</c:v>
                </c:pt>
                <c:pt idx="1761">
                  <c:v>-54.458412170000003</c:v>
                </c:pt>
                <c:pt idx="1762">
                  <c:v>-54.075599670000003</c:v>
                </c:pt>
                <c:pt idx="1763">
                  <c:v>-53.688072204999997</c:v>
                </c:pt>
                <c:pt idx="1764">
                  <c:v>-53.297809600999997</c:v>
                </c:pt>
                <c:pt idx="1765">
                  <c:v>-52.907215118000003</c:v>
                </c:pt>
                <c:pt idx="1766">
                  <c:v>-52.518932343000003</c:v>
                </c:pt>
                <c:pt idx="1767">
                  <c:v>-52.135562897</c:v>
                </c:pt>
                <c:pt idx="1768">
                  <c:v>-51.759429932000003</c:v>
                </c:pt>
                <c:pt idx="1769">
                  <c:v>-51.392463683999999</c:v>
                </c:pt>
                <c:pt idx="1770">
                  <c:v>-51.036209106000001</c:v>
                </c:pt>
                <c:pt idx="1771">
                  <c:v>-50.691959380999997</c:v>
                </c:pt>
                <c:pt idx="1772">
                  <c:v>-50.360984801999997</c:v>
                </c:pt>
                <c:pt idx="1773">
                  <c:v>-50.044696807999998</c:v>
                </c:pt>
                <c:pt idx="1774">
                  <c:v>-49.744606017999999</c:v>
                </c:pt>
                <c:pt idx="1775">
                  <c:v>-49.462146758999999</c:v>
                </c:pt>
                <c:pt idx="1776">
                  <c:v>-49.198490143000001</c:v>
                </c:pt>
                <c:pt idx="1777">
                  <c:v>-48.954421996999997</c:v>
                </c:pt>
                <c:pt idx="1778">
                  <c:v>-48.730278015000003</c:v>
                </c:pt>
                <c:pt idx="1779">
                  <c:v>-48.525909423999998</c:v>
                </c:pt>
                <c:pt idx="1780">
                  <c:v>-48.340709685999997</c:v>
                </c:pt>
                <c:pt idx="1781">
                  <c:v>-48.173694611000002</c:v>
                </c:pt>
                <c:pt idx="1782">
                  <c:v>-48.023677825999997</c:v>
                </c:pt>
                <c:pt idx="1783">
                  <c:v>-47.889438628999997</c:v>
                </c:pt>
                <c:pt idx="1784">
                  <c:v>-47.769748688</c:v>
                </c:pt>
                <c:pt idx="1785">
                  <c:v>-47.663223266999999</c:v>
                </c:pt>
                <c:pt idx="1786">
                  <c:v>-47.568161011000001</c:v>
                </c:pt>
                <c:pt idx="1787">
                  <c:v>-47.482494354000004</c:v>
                </c:pt>
                <c:pt idx="1788">
                  <c:v>-47.403888702000003</c:v>
                </c:pt>
                <c:pt idx="1789">
                  <c:v>-47.329883574999997</c:v>
                </c:pt>
                <c:pt idx="1790">
                  <c:v>-47.257949828999998</c:v>
                </c:pt>
                <c:pt idx="1791">
                  <c:v>-47.185459137000002</c:v>
                </c:pt>
                <c:pt idx="1792">
                  <c:v>-47.109668732000003</c:v>
                </c:pt>
                <c:pt idx="1793">
                  <c:v>-47.027793883999998</c:v>
                </c:pt>
                <c:pt idx="1794">
                  <c:v>-46.937095642000003</c:v>
                </c:pt>
                <c:pt idx="1795">
                  <c:v>-46.834915160999998</c:v>
                </c:pt>
                <c:pt idx="1796">
                  <c:v>-46.718669890999998</c:v>
                </c:pt>
                <c:pt idx="1797">
                  <c:v>-46.586017609000002</c:v>
                </c:pt>
                <c:pt idx="1798">
                  <c:v>-46.435192108000003</c:v>
                </c:pt>
                <c:pt idx="1799">
                  <c:v>-46.265338898000003</c:v>
                </c:pt>
                <c:pt idx="1800">
                  <c:v>-46.076671599999997</c:v>
                </c:pt>
                <c:pt idx="1801">
                  <c:v>-45.870399474999999</c:v>
                </c:pt>
                <c:pt idx="1802">
                  <c:v>-45.648471831999998</c:v>
                </c:pt>
                <c:pt idx="1803">
                  <c:v>-45.413238524999997</c:v>
                </c:pt>
                <c:pt idx="1804">
                  <c:v>-45.167194365999997</c:v>
                </c:pt>
                <c:pt idx="1805">
                  <c:v>-44.912868500000002</c:v>
                </c:pt>
                <c:pt idx="1806">
                  <c:v>-44.652751922999997</c:v>
                </c:pt>
                <c:pt idx="1807">
                  <c:v>-44.389141082999998</c:v>
                </c:pt>
                <c:pt idx="1808">
                  <c:v>-44.123985290999997</c:v>
                </c:pt>
                <c:pt idx="1809">
                  <c:v>-43.858814240000001</c:v>
                </c:pt>
                <c:pt idx="1810">
                  <c:v>-43.594757080000001</c:v>
                </c:pt>
                <c:pt idx="1811">
                  <c:v>-43.332603454999997</c:v>
                </c:pt>
                <c:pt idx="1812">
                  <c:v>-43.072864531999997</c:v>
                </c:pt>
                <c:pt idx="1813">
                  <c:v>-42.815879821999999</c:v>
                </c:pt>
                <c:pt idx="1814">
                  <c:v>-42.561965942</c:v>
                </c:pt>
                <c:pt idx="1815">
                  <c:v>-42.311515808000003</c:v>
                </c:pt>
                <c:pt idx="1816">
                  <c:v>-42.064983368</c:v>
                </c:pt>
                <c:pt idx="1817">
                  <c:v>-41.822772980000003</c:v>
                </c:pt>
                <c:pt idx="1818">
                  <c:v>-41.585144043</c:v>
                </c:pt>
                <c:pt idx="1819">
                  <c:v>-41.352165221999996</c:v>
                </c:pt>
                <c:pt idx="1820">
                  <c:v>-41.123706818000002</c:v>
                </c:pt>
                <c:pt idx="1821">
                  <c:v>-40.899444580000001</c:v>
                </c:pt>
                <c:pt idx="1822">
                  <c:v>-40.678882598999998</c:v>
                </c:pt>
                <c:pt idx="1823">
                  <c:v>-40.461391448999997</c:v>
                </c:pt>
                <c:pt idx="1824">
                  <c:v>-40.246208191000001</c:v>
                </c:pt>
                <c:pt idx="1825">
                  <c:v>-40.032421112000002</c:v>
                </c:pt>
                <c:pt idx="1826">
                  <c:v>-39.818996429000002</c:v>
                </c:pt>
                <c:pt idx="1827">
                  <c:v>-39.604827880999999</c:v>
                </c:pt>
                <c:pt idx="1828">
                  <c:v>-39.388740540000001</c:v>
                </c:pt>
                <c:pt idx="1829">
                  <c:v>-39.169475554999998</c:v>
                </c:pt>
                <c:pt idx="1830">
                  <c:v>-38.945842743</c:v>
                </c:pt>
                <c:pt idx="1831">
                  <c:v>-38.716976166000002</c:v>
                </c:pt>
                <c:pt idx="1832">
                  <c:v>-38.482479095000002</c:v>
                </c:pt>
                <c:pt idx="1833">
                  <c:v>-38.242374419999997</c:v>
                </c:pt>
                <c:pt idx="1834">
                  <c:v>-37.996978759999998</c:v>
                </c:pt>
                <c:pt idx="1835">
                  <c:v>-37.746860503999997</c:v>
                </c:pt>
                <c:pt idx="1836">
                  <c:v>-37.492805480999998</c:v>
                </c:pt>
                <c:pt idx="1837">
                  <c:v>-37.235694885000001</c:v>
                </c:pt>
                <c:pt idx="1838">
                  <c:v>-36.976348877</c:v>
                </c:pt>
                <c:pt idx="1839">
                  <c:v>-36.715427398999999</c:v>
                </c:pt>
                <c:pt idx="1840">
                  <c:v>-36.453422545999999</c:v>
                </c:pt>
                <c:pt idx="1841">
                  <c:v>-36.190761565999999</c:v>
                </c:pt>
                <c:pt idx="1842">
                  <c:v>-35.927921294999997</c:v>
                </c:pt>
                <c:pt idx="1843">
                  <c:v>-35.665489196999999</c:v>
                </c:pt>
                <c:pt idx="1844">
                  <c:v>-35.404170989999997</c:v>
                </c:pt>
                <c:pt idx="1845">
                  <c:v>-35.144802093999999</c:v>
                </c:pt>
                <c:pt idx="1846">
                  <c:v>-34.888362884999999</c:v>
                </c:pt>
                <c:pt idx="1847">
                  <c:v>-34.635971069</c:v>
                </c:pt>
                <c:pt idx="1848">
                  <c:v>-34.388824462999999</c:v>
                </c:pt>
                <c:pt idx="1849">
                  <c:v>-34.148094176999997</c:v>
                </c:pt>
                <c:pt idx="1850">
                  <c:v>-33.914825438999998</c:v>
                </c:pt>
                <c:pt idx="1851">
                  <c:v>-33.689884186</c:v>
                </c:pt>
                <c:pt idx="1852">
                  <c:v>-33.473968505999999</c:v>
                </c:pt>
                <c:pt idx="1853">
                  <c:v>-33.267673492</c:v>
                </c:pt>
                <c:pt idx="1854">
                  <c:v>-33.071559905999997</c:v>
                </c:pt>
                <c:pt idx="1855">
                  <c:v>-32.886199951000002</c:v>
                </c:pt>
                <c:pt idx="1856">
                  <c:v>-32.712223053000002</c:v>
                </c:pt>
                <c:pt idx="1857">
                  <c:v>-32.550285338999998</c:v>
                </c:pt>
                <c:pt idx="1858">
                  <c:v>-32.400974273999999</c:v>
                </c:pt>
                <c:pt idx="1859">
                  <c:v>-32.264705657999997</c:v>
                </c:pt>
                <c:pt idx="1860">
                  <c:v>-32.141662598000003</c:v>
                </c:pt>
                <c:pt idx="1861">
                  <c:v>-32.031784058</c:v>
                </c:pt>
                <c:pt idx="1862">
                  <c:v>-31.934755325000001</c:v>
                </c:pt>
                <c:pt idx="1863">
                  <c:v>-31.850061416999999</c:v>
                </c:pt>
                <c:pt idx="1864">
                  <c:v>-31.777061461999999</c:v>
                </c:pt>
                <c:pt idx="1865">
                  <c:v>-31.715074539</c:v>
                </c:pt>
                <c:pt idx="1866">
                  <c:v>-31.663448334000002</c:v>
                </c:pt>
                <c:pt idx="1867">
                  <c:v>-31.62159729</c:v>
                </c:pt>
                <c:pt idx="1868">
                  <c:v>-31.588972091999999</c:v>
                </c:pt>
                <c:pt idx="1869">
                  <c:v>-31.564990996999999</c:v>
                </c:pt>
                <c:pt idx="1870">
                  <c:v>-31.549007415999998</c:v>
                </c:pt>
                <c:pt idx="1871">
                  <c:v>-31.540367126</c:v>
                </c:pt>
                <c:pt idx="1872">
                  <c:v>-31.538511276000001</c:v>
                </c:pt>
                <c:pt idx="1873">
                  <c:v>-31.543031693</c:v>
                </c:pt>
                <c:pt idx="1874">
                  <c:v>-31.553619385000001</c:v>
                </c:pt>
                <c:pt idx="1875">
                  <c:v>-31.569963455</c:v>
                </c:pt>
                <c:pt idx="1876">
                  <c:v>-31.591678619</c:v>
                </c:pt>
                <c:pt idx="1877">
                  <c:v>-31.618301391999999</c:v>
                </c:pt>
                <c:pt idx="1878">
                  <c:v>-31.649301528999999</c:v>
                </c:pt>
                <c:pt idx="1879">
                  <c:v>-31.684078217</c:v>
                </c:pt>
                <c:pt idx="1880">
                  <c:v>-31.721933365000002</c:v>
                </c:pt>
                <c:pt idx="1881">
                  <c:v>-31.762044907</c:v>
                </c:pt>
                <c:pt idx="1882">
                  <c:v>-31.803442001000001</c:v>
                </c:pt>
                <c:pt idx="1883">
                  <c:v>-31.844991684</c:v>
                </c:pt>
                <c:pt idx="1884">
                  <c:v>-31.885391235</c:v>
                </c:pt>
                <c:pt idx="1885">
                  <c:v>-31.923187255999999</c:v>
                </c:pt>
                <c:pt idx="1886">
                  <c:v>-31.956829071000001</c:v>
                </c:pt>
                <c:pt idx="1887">
                  <c:v>-31.984796524</c:v>
                </c:pt>
                <c:pt idx="1888">
                  <c:v>-32.005764008</c:v>
                </c:pt>
                <c:pt idx="1889">
                  <c:v>-32.018684387</c:v>
                </c:pt>
                <c:pt idx="1890">
                  <c:v>-32.022720337000003</c:v>
                </c:pt>
                <c:pt idx="1891">
                  <c:v>-32.017086028999998</c:v>
                </c:pt>
                <c:pt idx="1892">
                  <c:v>-32.000934600999997</c:v>
                </c:pt>
                <c:pt idx="1893">
                  <c:v>-31.973304749</c:v>
                </c:pt>
                <c:pt idx="1894">
                  <c:v>-31.933172226</c:v>
                </c:pt>
                <c:pt idx="1895">
                  <c:v>-31.879617691</c:v>
                </c:pt>
                <c:pt idx="1896">
                  <c:v>-31.812070847000001</c:v>
                </c:pt>
                <c:pt idx="1897">
                  <c:v>-31.730478287</c:v>
                </c:pt>
                <c:pt idx="1898">
                  <c:v>-31.635261536000002</c:v>
                </c:pt>
                <c:pt idx="1899">
                  <c:v>-31.527133941999999</c:v>
                </c:pt>
                <c:pt idx="1900">
                  <c:v>-31.406955718999999</c:v>
                </c:pt>
                <c:pt idx="1901">
                  <c:v>-31.27570343</c:v>
                </c:pt>
                <c:pt idx="1902">
                  <c:v>-31.134469985999999</c:v>
                </c:pt>
                <c:pt idx="1903">
                  <c:v>-30.984399796000002</c:v>
                </c:pt>
                <c:pt idx="1904">
                  <c:v>-30.826597214</c:v>
                </c:pt>
                <c:pt idx="1905">
                  <c:v>-30.662120818999998</c:v>
                </c:pt>
                <c:pt idx="1906">
                  <c:v>-30.492069244</c:v>
                </c:pt>
                <c:pt idx="1907">
                  <c:v>-30.317632674999999</c:v>
                </c:pt>
                <c:pt idx="1908">
                  <c:v>-30.140056609999998</c:v>
                </c:pt>
                <c:pt idx="1909">
                  <c:v>-29.960578918</c:v>
                </c:pt>
                <c:pt idx="1910">
                  <c:v>-29.780385971000001</c:v>
                </c:pt>
                <c:pt idx="1911">
                  <c:v>-29.600603104000001</c:v>
                </c:pt>
                <c:pt idx="1912">
                  <c:v>-29.422243118000001</c:v>
                </c:pt>
                <c:pt idx="1913">
                  <c:v>-29.246101378999999</c:v>
                </c:pt>
                <c:pt idx="1914">
                  <c:v>-29.072681426999999</c:v>
                </c:pt>
                <c:pt idx="1915">
                  <c:v>-28.902151108000002</c:v>
                </c:pt>
                <c:pt idx="1916">
                  <c:v>-28.734390259000001</c:v>
                </c:pt>
                <c:pt idx="1917">
                  <c:v>-28.569179535</c:v>
                </c:pt>
                <c:pt idx="1918">
                  <c:v>-28.406381607</c:v>
                </c:pt>
                <c:pt idx="1919">
                  <c:v>-28.245944977000001</c:v>
                </c:pt>
                <c:pt idx="1920">
                  <c:v>-28.087781906</c:v>
                </c:pt>
                <c:pt idx="1921">
                  <c:v>-27.931665421000002</c:v>
                </c:pt>
                <c:pt idx="1922">
                  <c:v>-27.777225494</c:v>
                </c:pt>
                <c:pt idx="1923">
                  <c:v>-27.624032973999999</c:v>
                </c:pt>
                <c:pt idx="1924">
                  <c:v>-27.47167778</c:v>
                </c:pt>
                <c:pt idx="1925">
                  <c:v>-27.319770813000002</c:v>
                </c:pt>
                <c:pt idx="1926">
                  <c:v>-27.167900084999999</c:v>
                </c:pt>
                <c:pt idx="1927">
                  <c:v>-27.015623092999999</c:v>
                </c:pt>
                <c:pt idx="1928">
                  <c:v>-26.862529755000001</c:v>
                </c:pt>
                <c:pt idx="1929">
                  <c:v>-26.70831871</c:v>
                </c:pt>
                <c:pt idx="1930">
                  <c:v>-26.552818297999998</c:v>
                </c:pt>
                <c:pt idx="1931">
                  <c:v>-26.395963669</c:v>
                </c:pt>
                <c:pt idx="1932">
                  <c:v>-26.237764359</c:v>
                </c:pt>
                <c:pt idx="1933">
                  <c:v>-26.078306198</c:v>
                </c:pt>
                <c:pt idx="1934">
                  <c:v>-25.917768477999999</c:v>
                </c:pt>
                <c:pt idx="1935">
                  <c:v>-25.756414413000002</c:v>
                </c:pt>
                <c:pt idx="1936">
                  <c:v>-25.594522476000002</c:v>
                </c:pt>
                <c:pt idx="1937">
                  <c:v>-25.432338715</c:v>
                </c:pt>
                <c:pt idx="1938">
                  <c:v>-25.270057678000001</c:v>
                </c:pt>
                <c:pt idx="1939">
                  <c:v>-25.107801436999999</c:v>
                </c:pt>
                <c:pt idx="1940">
                  <c:v>-24.945589066</c:v>
                </c:pt>
                <c:pt idx="1941">
                  <c:v>-24.783334732</c:v>
                </c:pt>
                <c:pt idx="1942">
                  <c:v>-24.620870589999999</c:v>
                </c:pt>
                <c:pt idx="1943">
                  <c:v>-24.457984924000002</c:v>
                </c:pt>
                <c:pt idx="1944">
                  <c:v>-24.29445076</c:v>
                </c:pt>
                <c:pt idx="1945">
                  <c:v>-24.130002975</c:v>
                </c:pt>
                <c:pt idx="1946">
                  <c:v>-23.964321135999999</c:v>
                </c:pt>
                <c:pt idx="1947">
                  <c:v>-23.797105789</c:v>
                </c:pt>
                <c:pt idx="1948">
                  <c:v>-23.628173828000001</c:v>
                </c:pt>
                <c:pt idx="1949">
                  <c:v>-23.457483291999999</c:v>
                </c:pt>
                <c:pt idx="1950">
                  <c:v>-23.285066605000001</c:v>
                </c:pt>
                <c:pt idx="1951">
                  <c:v>-23.110975266000001</c:v>
                </c:pt>
                <c:pt idx="1952">
                  <c:v>-22.935279846</c:v>
                </c:pt>
                <c:pt idx="1953">
                  <c:v>-22.758098602</c:v>
                </c:pt>
                <c:pt idx="1954">
                  <c:v>-22.579624175999999</c:v>
                </c:pt>
                <c:pt idx="1955">
                  <c:v>-22.400110245</c:v>
                </c:pt>
                <c:pt idx="1956">
                  <c:v>-22.219841002999999</c:v>
                </c:pt>
                <c:pt idx="1957">
                  <c:v>-22.039123535000002</c:v>
                </c:pt>
                <c:pt idx="1958">
                  <c:v>-21.858289718999998</c:v>
                </c:pt>
                <c:pt idx="1959">
                  <c:v>-21.677694321000001</c:v>
                </c:pt>
                <c:pt idx="1960">
                  <c:v>-21.497678756999999</c:v>
                </c:pt>
                <c:pt idx="1961">
                  <c:v>-21.318557738999999</c:v>
                </c:pt>
                <c:pt idx="1962">
                  <c:v>-21.140663147000001</c:v>
                </c:pt>
                <c:pt idx="1963">
                  <c:v>-20.964395523</c:v>
                </c:pt>
                <c:pt idx="1964">
                  <c:v>-20.790235518999999</c:v>
                </c:pt>
                <c:pt idx="1965">
                  <c:v>-20.618713378999999</c:v>
                </c:pt>
                <c:pt idx="1966">
                  <c:v>-20.450336455999999</c:v>
                </c:pt>
                <c:pt idx="1967">
                  <c:v>-20.285545349</c:v>
                </c:pt>
                <c:pt idx="1968">
                  <c:v>-20.124711990000002</c:v>
                </c:pt>
                <c:pt idx="1969">
                  <c:v>-19.968181609999998</c:v>
                </c:pt>
                <c:pt idx="1970">
                  <c:v>-19.816297531</c:v>
                </c:pt>
                <c:pt idx="1971">
                  <c:v>-19.669389724999998</c:v>
                </c:pt>
                <c:pt idx="1972">
                  <c:v>-19.527748108000001</c:v>
                </c:pt>
                <c:pt idx="1973">
                  <c:v>-19.391599655</c:v>
                </c:pt>
                <c:pt idx="1974">
                  <c:v>-19.261081696000002</c:v>
                </c:pt>
                <c:pt idx="1975">
                  <c:v>-19.136213303000002</c:v>
                </c:pt>
                <c:pt idx="1976">
                  <c:v>-19.016927719000002</c:v>
                </c:pt>
                <c:pt idx="1977">
                  <c:v>-18.903162002999998</c:v>
                </c:pt>
                <c:pt idx="1978">
                  <c:v>-18.794952392999999</c:v>
                </c:pt>
                <c:pt idx="1979">
                  <c:v>-18.692459106000001</c:v>
                </c:pt>
                <c:pt idx="1980">
                  <c:v>-18.595930099</c:v>
                </c:pt>
                <c:pt idx="1981">
                  <c:v>-18.505634308000001</c:v>
                </c:pt>
                <c:pt idx="1982">
                  <c:v>-18.421806334999999</c:v>
                </c:pt>
                <c:pt idx="1983">
                  <c:v>-18.344612122000001</c:v>
                </c:pt>
                <c:pt idx="1984">
                  <c:v>-18.274116515999999</c:v>
                </c:pt>
                <c:pt idx="1985">
                  <c:v>-18.210271835</c:v>
                </c:pt>
                <c:pt idx="1986">
                  <c:v>-18.152929306000001</c:v>
                </c:pt>
                <c:pt idx="1987">
                  <c:v>-18.101871490000001</c:v>
                </c:pt>
                <c:pt idx="1988">
                  <c:v>-18.056873322000001</c:v>
                </c:pt>
                <c:pt idx="1989">
                  <c:v>-18.017744063999999</c:v>
                </c:pt>
                <c:pt idx="1990">
                  <c:v>-17.984325409</c:v>
                </c:pt>
                <c:pt idx="1991">
                  <c:v>-17.956455231</c:v>
                </c:pt>
                <c:pt idx="1992">
                  <c:v>-17.933914184999999</c:v>
                </c:pt>
                <c:pt idx="1993">
                  <c:v>-17.916381835999999</c:v>
                </c:pt>
                <c:pt idx="1994">
                  <c:v>-17.903421401999999</c:v>
                </c:pt>
                <c:pt idx="1995">
                  <c:v>-17.894474030000001</c:v>
                </c:pt>
                <c:pt idx="1996">
                  <c:v>-17.888875961</c:v>
                </c:pt>
                <c:pt idx="1997">
                  <c:v>-17.885887146000002</c:v>
                </c:pt>
                <c:pt idx="1998">
                  <c:v>-17.884706497</c:v>
                </c:pt>
                <c:pt idx="1999">
                  <c:v>-17.884464264000002</c:v>
                </c:pt>
              </c:numCache>
            </c:numRef>
          </c:yVal>
          <c:smooth val="1"/>
          <c:extLst>
            <c:ext xmlns:c16="http://schemas.microsoft.com/office/drawing/2014/chart" uri="{C3380CC4-5D6E-409C-BE32-E72D297353CC}">
              <c16:uniqueId val="{00000000-CF49-4FEF-B890-7261A82C60DE}"/>
            </c:ext>
          </c:extLst>
        </c:ser>
        <c:ser>
          <c:idx val="1"/>
          <c:order val="1"/>
          <c:tx>
            <c:v>Modified LFJ</c:v>
          </c:tx>
          <c:spPr>
            <a:ln w="25400" cap="rnd">
              <a:solidFill>
                <a:srgbClr val="00B0F0"/>
              </a:solidFill>
              <a:round/>
            </a:ln>
            <a:effectLst/>
          </c:spPr>
          <c:marker>
            <c:symbol val="none"/>
          </c:marker>
          <c:xVal>
            <c:numRef>
              <c:f>'UFJ Moments'!$D$3:$D$2002</c:f>
              <c:numCache>
                <c:formatCode>0.00E+00</c:formatCode>
                <c:ptCount val="20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pt idx="1600">
                  <c:v>160.00111389</c:v>
                </c:pt>
                <c:pt idx="1601">
                  <c:v>160.10101318</c:v>
                </c:pt>
                <c:pt idx="1602">
                  <c:v>160.20091248</c:v>
                </c:pt>
                <c:pt idx="1603">
                  <c:v>160.30081177</c:v>
                </c:pt>
                <c:pt idx="1604">
                  <c:v>160.40071105999999</c:v>
                </c:pt>
                <c:pt idx="1605">
                  <c:v>160.50061034999999</c:v>
                </c:pt>
                <c:pt idx="1606">
                  <c:v>160.60140991</c:v>
                </c:pt>
                <c:pt idx="1607">
                  <c:v>160.7013092</c:v>
                </c:pt>
                <c:pt idx="1608">
                  <c:v>160.8012085</c:v>
                </c:pt>
                <c:pt idx="1609">
                  <c:v>160.90110779</c:v>
                </c:pt>
                <c:pt idx="1610">
                  <c:v>161.00100707999999</c:v>
                </c:pt>
                <c:pt idx="1611">
                  <c:v>161.10090636999999</c:v>
                </c:pt>
                <c:pt idx="1612">
                  <c:v>161.20080565999999</c:v>
                </c:pt>
                <c:pt idx="1613">
                  <c:v>161.30070495999999</c:v>
                </c:pt>
                <c:pt idx="1614">
                  <c:v>161.40150452</c:v>
                </c:pt>
                <c:pt idx="1615">
                  <c:v>161.50140381</c:v>
                </c:pt>
                <c:pt idx="1616">
                  <c:v>161.6013031</c:v>
                </c:pt>
                <c:pt idx="1617">
                  <c:v>161.70120238999999</c:v>
                </c:pt>
                <c:pt idx="1618">
                  <c:v>161.80110167999999</c:v>
                </c:pt>
                <c:pt idx="1619">
                  <c:v>161.90100097999999</c:v>
                </c:pt>
                <c:pt idx="1620">
                  <c:v>162.00090026999999</c:v>
                </c:pt>
                <c:pt idx="1621">
                  <c:v>162.10081482000001</c:v>
                </c:pt>
                <c:pt idx="1622">
                  <c:v>162.20071411000001</c:v>
                </c:pt>
                <c:pt idx="1623">
                  <c:v>162.30151366999999</c:v>
                </c:pt>
                <c:pt idx="1624">
                  <c:v>162.40141295999999</c:v>
                </c:pt>
                <c:pt idx="1625">
                  <c:v>162.50131225999999</c:v>
                </c:pt>
                <c:pt idx="1626">
                  <c:v>162.60121154999999</c:v>
                </c:pt>
                <c:pt idx="1627">
                  <c:v>162.70111084000001</c:v>
                </c:pt>
                <c:pt idx="1628">
                  <c:v>162.80101013000001</c:v>
                </c:pt>
                <c:pt idx="1629">
                  <c:v>162.90090942</c:v>
                </c:pt>
                <c:pt idx="1630">
                  <c:v>163.00080872000001</c:v>
                </c:pt>
                <c:pt idx="1631">
                  <c:v>163.10160827999999</c:v>
                </c:pt>
                <c:pt idx="1632">
                  <c:v>163.20150756999999</c:v>
                </c:pt>
                <c:pt idx="1633">
                  <c:v>163.30140685999999</c:v>
                </c:pt>
                <c:pt idx="1634">
                  <c:v>163.40130615000001</c:v>
                </c:pt>
                <c:pt idx="1635">
                  <c:v>163.50120544000001</c:v>
                </c:pt>
                <c:pt idx="1636">
                  <c:v>163.60110474000001</c:v>
                </c:pt>
                <c:pt idx="1637">
                  <c:v>163.70100403000001</c:v>
                </c:pt>
                <c:pt idx="1638">
                  <c:v>163.80090332</c:v>
                </c:pt>
                <c:pt idx="1639">
                  <c:v>163.90080261</c:v>
                </c:pt>
                <c:pt idx="1640">
                  <c:v>164.00160217000001</c:v>
                </c:pt>
                <c:pt idx="1641">
                  <c:v>164.10150146000001</c:v>
                </c:pt>
                <c:pt idx="1642">
                  <c:v>164.20140076000001</c:v>
                </c:pt>
                <c:pt idx="1643">
                  <c:v>164.30131531000001</c:v>
                </c:pt>
                <c:pt idx="1644">
                  <c:v>164.4012146</c:v>
                </c:pt>
                <c:pt idx="1645">
                  <c:v>164.50111389</c:v>
                </c:pt>
                <c:pt idx="1646">
                  <c:v>164.60101318</c:v>
                </c:pt>
                <c:pt idx="1647">
                  <c:v>164.70091248</c:v>
                </c:pt>
                <c:pt idx="1648">
                  <c:v>164.80171204000001</c:v>
                </c:pt>
                <c:pt idx="1649">
                  <c:v>164.90161133000001</c:v>
                </c:pt>
                <c:pt idx="1650">
                  <c:v>165.00151062</c:v>
                </c:pt>
                <c:pt idx="1651">
                  <c:v>165.10140991</c:v>
                </c:pt>
                <c:pt idx="1652">
                  <c:v>165.2013092</c:v>
                </c:pt>
                <c:pt idx="1653">
                  <c:v>165.3012085</c:v>
                </c:pt>
                <c:pt idx="1654">
                  <c:v>165.40110779</c:v>
                </c:pt>
                <c:pt idx="1655">
                  <c:v>165.50100707999999</c:v>
                </c:pt>
                <c:pt idx="1656">
                  <c:v>165.60090636999999</c:v>
                </c:pt>
                <c:pt idx="1657">
                  <c:v>165.70170593</c:v>
                </c:pt>
                <c:pt idx="1658">
                  <c:v>165.80160522</c:v>
                </c:pt>
                <c:pt idx="1659">
                  <c:v>165.90150452</c:v>
                </c:pt>
                <c:pt idx="1660">
                  <c:v>166.00140381</c:v>
                </c:pt>
                <c:pt idx="1661">
                  <c:v>166.1013031</c:v>
                </c:pt>
                <c:pt idx="1662">
                  <c:v>166.20120238999999</c:v>
                </c:pt>
                <c:pt idx="1663">
                  <c:v>166.30110167999999</c:v>
                </c:pt>
                <c:pt idx="1664">
                  <c:v>166.40100097999999</c:v>
                </c:pt>
                <c:pt idx="1665">
                  <c:v>166.50180054</c:v>
                </c:pt>
                <c:pt idx="1666">
                  <c:v>166.60171509</c:v>
                </c:pt>
                <c:pt idx="1667">
                  <c:v>166.70161438</c:v>
                </c:pt>
                <c:pt idx="1668">
                  <c:v>166.80151366999999</c:v>
                </c:pt>
                <c:pt idx="1669">
                  <c:v>166.90141295999999</c:v>
                </c:pt>
                <c:pt idx="1670">
                  <c:v>167.00131225999999</c:v>
                </c:pt>
                <c:pt idx="1671">
                  <c:v>167.10121154999999</c:v>
                </c:pt>
                <c:pt idx="1672">
                  <c:v>167.20111084000001</c:v>
                </c:pt>
                <c:pt idx="1673">
                  <c:v>167.30101013000001</c:v>
                </c:pt>
                <c:pt idx="1674">
                  <c:v>167.40180968999999</c:v>
                </c:pt>
                <c:pt idx="1675">
                  <c:v>167.50170897999999</c:v>
                </c:pt>
                <c:pt idx="1676">
                  <c:v>167.60160827999999</c:v>
                </c:pt>
                <c:pt idx="1677">
                  <c:v>167.70150756999999</c:v>
                </c:pt>
                <c:pt idx="1678">
                  <c:v>167.80140685999999</c:v>
                </c:pt>
                <c:pt idx="1679">
                  <c:v>167.90130615000001</c:v>
                </c:pt>
                <c:pt idx="1680">
                  <c:v>168.00120544000001</c:v>
                </c:pt>
                <c:pt idx="1681">
                  <c:v>168.10110474000001</c:v>
                </c:pt>
                <c:pt idx="1682">
                  <c:v>168.2019043</c:v>
                </c:pt>
                <c:pt idx="1683">
                  <c:v>168.30180358999999</c:v>
                </c:pt>
                <c:pt idx="1684">
                  <c:v>168.40170287999999</c:v>
                </c:pt>
                <c:pt idx="1685">
                  <c:v>168.50160217000001</c:v>
                </c:pt>
                <c:pt idx="1686">
                  <c:v>168.60150146000001</c:v>
                </c:pt>
                <c:pt idx="1687">
                  <c:v>168.70140076000001</c:v>
                </c:pt>
                <c:pt idx="1688">
                  <c:v>168.80131531000001</c:v>
                </c:pt>
                <c:pt idx="1689">
                  <c:v>168.9012146</c:v>
                </c:pt>
                <c:pt idx="1690">
                  <c:v>169.00111389</c:v>
                </c:pt>
                <c:pt idx="1691">
                  <c:v>169.10191345000001</c:v>
                </c:pt>
                <c:pt idx="1692">
                  <c:v>169.20181274000001</c:v>
                </c:pt>
                <c:pt idx="1693">
                  <c:v>169.30171204000001</c:v>
                </c:pt>
                <c:pt idx="1694">
                  <c:v>169.40161133000001</c:v>
                </c:pt>
                <c:pt idx="1695">
                  <c:v>169.50151062</c:v>
                </c:pt>
                <c:pt idx="1696">
                  <c:v>169.60140991</c:v>
                </c:pt>
                <c:pt idx="1697">
                  <c:v>169.7013092</c:v>
                </c:pt>
                <c:pt idx="1698">
                  <c:v>169.8012085</c:v>
                </c:pt>
                <c:pt idx="1699">
                  <c:v>169.90200806000001</c:v>
                </c:pt>
                <c:pt idx="1700">
                  <c:v>170.00190735000001</c:v>
                </c:pt>
                <c:pt idx="1701">
                  <c:v>170.10180664000001</c:v>
                </c:pt>
                <c:pt idx="1702">
                  <c:v>170.20170593</c:v>
                </c:pt>
                <c:pt idx="1703">
                  <c:v>170.30160522</c:v>
                </c:pt>
                <c:pt idx="1704">
                  <c:v>170.40150452</c:v>
                </c:pt>
                <c:pt idx="1705">
                  <c:v>170.50140381</c:v>
                </c:pt>
                <c:pt idx="1706">
                  <c:v>170.6013031</c:v>
                </c:pt>
                <c:pt idx="1707">
                  <c:v>170.70210266000001</c:v>
                </c:pt>
                <c:pt idx="1708">
                  <c:v>170.80200195</c:v>
                </c:pt>
                <c:pt idx="1709">
                  <c:v>170.90190125000001</c:v>
                </c:pt>
                <c:pt idx="1710">
                  <c:v>171.00180054</c:v>
                </c:pt>
                <c:pt idx="1711">
                  <c:v>171.10171509</c:v>
                </c:pt>
                <c:pt idx="1712">
                  <c:v>171.20161438</c:v>
                </c:pt>
                <c:pt idx="1713">
                  <c:v>171.30151366999999</c:v>
                </c:pt>
                <c:pt idx="1714">
                  <c:v>171.40141295999999</c:v>
                </c:pt>
                <c:pt idx="1715">
                  <c:v>171.50131225999999</c:v>
                </c:pt>
                <c:pt idx="1716">
                  <c:v>171.60211182</c:v>
                </c:pt>
                <c:pt idx="1717">
                  <c:v>171.70201111</c:v>
                </c:pt>
                <c:pt idx="1718">
                  <c:v>171.8019104</c:v>
                </c:pt>
                <c:pt idx="1719">
                  <c:v>171.90180968999999</c:v>
                </c:pt>
                <c:pt idx="1720">
                  <c:v>172.00170897999999</c:v>
                </c:pt>
                <c:pt idx="1721">
                  <c:v>172.10160827999999</c:v>
                </c:pt>
                <c:pt idx="1722">
                  <c:v>172.20150756999999</c:v>
                </c:pt>
                <c:pt idx="1723">
                  <c:v>172.30140685999999</c:v>
                </c:pt>
                <c:pt idx="1724">
                  <c:v>172.40220642</c:v>
                </c:pt>
                <c:pt idx="1725">
                  <c:v>172.50210571</c:v>
                </c:pt>
                <c:pt idx="1726">
                  <c:v>172.60200499999999</c:v>
                </c:pt>
                <c:pt idx="1727">
                  <c:v>172.7019043</c:v>
                </c:pt>
                <c:pt idx="1728">
                  <c:v>172.80180358999999</c:v>
                </c:pt>
                <c:pt idx="1729">
                  <c:v>172.90170287999999</c:v>
                </c:pt>
                <c:pt idx="1730">
                  <c:v>173.00160217000001</c:v>
                </c:pt>
                <c:pt idx="1731">
                  <c:v>173.10150146000001</c:v>
                </c:pt>
                <c:pt idx="1732">
                  <c:v>173.20140076000001</c:v>
                </c:pt>
                <c:pt idx="1733">
                  <c:v>173.30221558</c:v>
                </c:pt>
                <c:pt idx="1734">
                  <c:v>173.40211486999999</c:v>
                </c:pt>
                <c:pt idx="1735">
                  <c:v>173.50201415999999</c:v>
                </c:pt>
                <c:pt idx="1736">
                  <c:v>173.60191345000001</c:v>
                </c:pt>
                <c:pt idx="1737">
                  <c:v>173.70181274000001</c:v>
                </c:pt>
                <c:pt idx="1738">
                  <c:v>173.80171204000001</c:v>
                </c:pt>
                <c:pt idx="1739">
                  <c:v>173.90161133000001</c:v>
                </c:pt>
                <c:pt idx="1740">
                  <c:v>174.00151062</c:v>
                </c:pt>
                <c:pt idx="1741">
                  <c:v>174.10231017999999</c:v>
                </c:pt>
                <c:pt idx="1742">
                  <c:v>174.20220947000001</c:v>
                </c:pt>
                <c:pt idx="1743">
                  <c:v>174.30210876000001</c:v>
                </c:pt>
                <c:pt idx="1744">
                  <c:v>174.40200806000001</c:v>
                </c:pt>
                <c:pt idx="1745">
                  <c:v>174.50190735000001</c:v>
                </c:pt>
                <c:pt idx="1746">
                  <c:v>174.60180664000001</c:v>
                </c:pt>
                <c:pt idx="1747">
                  <c:v>174.70170593</c:v>
                </c:pt>
                <c:pt idx="1748">
                  <c:v>174.80160522</c:v>
                </c:pt>
                <c:pt idx="1749">
                  <c:v>174.90150452</c:v>
                </c:pt>
                <c:pt idx="1750">
                  <c:v>175.00230407999999</c:v>
                </c:pt>
                <c:pt idx="1751">
                  <c:v>175.10220337000001</c:v>
                </c:pt>
                <c:pt idx="1752">
                  <c:v>175.20210266000001</c:v>
                </c:pt>
                <c:pt idx="1753">
                  <c:v>175.30200195</c:v>
                </c:pt>
                <c:pt idx="1754">
                  <c:v>175.40190125000001</c:v>
                </c:pt>
                <c:pt idx="1755">
                  <c:v>175.5018158</c:v>
                </c:pt>
                <c:pt idx="1756">
                  <c:v>175.60171509</c:v>
                </c:pt>
                <c:pt idx="1757">
                  <c:v>175.70161438</c:v>
                </c:pt>
                <c:pt idx="1758">
                  <c:v>175.80241394000001</c:v>
                </c:pt>
                <c:pt idx="1759">
                  <c:v>175.90231323</c:v>
                </c:pt>
                <c:pt idx="1760">
                  <c:v>176.00221252</c:v>
                </c:pt>
                <c:pt idx="1761">
                  <c:v>176.10211182</c:v>
                </c:pt>
                <c:pt idx="1762">
                  <c:v>176.20201111</c:v>
                </c:pt>
                <c:pt idx="1763">
                  <c:v>176.3019104</c:v>
                </c:pt>
                <c:pt idx="1764">
                  <c:v>176.40180968999999</c:v>
                </c:pt>
                <c:pt idx="1765">
                  <c:v>176.50170897999999</c:v>
                </c:pt>
                <c:pt idx="1766">
                  <c:v>176.60160827999999</c:v>
                </c:pt>
                <c:pt idx="1767">
                  <c:v>176.70240784000001</c:v>
                </c:pt>
                <c:pt idx="1768">
                  <c:v>176.80230713</c:v>
                </c:pt>
                <c:pt idx="1769">
                  <c:v>176.90220642</c:v>
                </c:pt>
                <c:pt idx="1770">
                  <c:v>177.00210571</c:v>
                </c:pt>
                <c:pt idx="1771">
                  <c:v>177.10200499999999</c:v>
                </c:pt>
                <c:pt idx="1772">
                  <c:v>177.2019043</c:v>
                </c:pt>
                <c:pt idx="1773">
                  <c:v>177.30180358999999</c:v>
                </c:pt>
                <c:pt idx="1774">
                  <c:v>177.40170287999999</c:v>
                </c:pt>
                <c:pt idx="1775">
                  <c:v>177.50250244</c:v>
                </c:pt>
                <c:pt idx="1776">
                  <c:v>177.60240173</c:v>
                </c:pt>
                <c:pt idx="1777">
                  <c:v>177.70230103</c:v>
                </c:pt>
                <c:pt idx="1778">
                  <c:v>177.80221558</c:v>
                </c:pt>
                <c:pt idx="1779">
                  <c:v>177.90211486999999</c:v>
                </c:pt>
                <c:pt idx="1780">
                  <c:v>178.00201415999999</c:v>
                </c:pt>
                <c:pt idx="1781">
                  <c:v>178.10191345000001</c:v>
                </c:pt>
                <c:pt idx="1782">
                  <c:v>178.20181274000001</c:v>
                </c:pt>
                <c:pt idx="1783">
                  <c:v>178.30171204000001</c:v>
                </c:pt>
                <c:pt idx="1784">
                  <c:v>178.4025116</c:v>
                </c:pt>
                <c:pt idx="1785">
                  <c:v>178.50241088999999</c:v>
                </c:pt>
                <c:pt idx="1786">
                  <c:v>178.60231017999999</c:v>
                </c:pt>
                <c:pt idx="1787">
                  <c:v>178.70220947000001</c:v>
                </c:pt>
                <c:pt idx="1788">
                  <c:v>178.80210876000001</c:v>
                </c:pt>
                <c:pt idx="1789">
                  <c:v>178.90200806000001</c:v>
                </c:pt>
                <c:pt idx="1790">
                  <c:v>179.00190735000001</c:v>
                </c:pt>
                <c:pt idx="1791">
                  <c:v>179.10180664000001</c:v>
                </c:pt>
                <c:pt idx="1792">
                  <c:v>179.20260619999999</c:v>
                </c:pt>
                <c:pt idx="1793">
                  <c:v>179.30250548999999</c:v>
                </c:pt>
                <c:pt idx="1794">
                  <c:v>179.40240478999999</c:v>
                </c:pt>
                <c:pt idx="1795">
                  <c:v>179.50230407999999</c:v>
                </c:pt>
                <c:pt idx="1796">
                  <c:v>179.60220337000001</c:v>
                </c:pt>
                <c:pt idx="1797">
                  <c:v>179.70210266000001</c:v>
                </c:pt>
                <c:pt idx="1798">
                  <c:v>179.80200195</c:v>
                </c:pt>
                <c:pt idx="1799">
                  <c:v>179.90190125000001</c:v>
                </c:pt>
                <c:pt idx="1800">
                  <c:v>180.0018158</c:v>
                </c:pt>
                <c:pt idx="1801">
                  <c:v>180.10261535999999</c:v>
                </c:pt>
                <c:pt idx="1802">
                  <c:v>180.20251465000001</c:v>
                </c:pt>
                <c:pt idx="1803">
                  <c:v>180.30241394000001</c:v>
                </c:pt>
                <c:pt idx="1804">
                  <c:v>180.40231323</c:v>
                </c:pt>
                <c:pt idx="1805">
                  <c:v>180.50221252</c:v>
                </c:pt>
                <c:pt idx="1806">
                  <c:v>180.60211182</c:v>
                </c:pt>
                <c:pt idx="1807">
                  <c:v>180.70201111</c:v>
                </c:pt>
                <c:pt idx="1808">
                  <c:v>180.8019104</c:v>
                </c:pt>
                <c:pt idx="1809">
                  <c:v>180.90270996000001</c:v>
                </c:pt>
                <c:pt idx="1810">
                  <c:v>181.00260925000001</c:v>
                </c:pt>
                <c:pt idx="1811">
                  <c:v>181.10250854</c:v>
                </c:pt>
                <c:pt idx="1812">
                  <c:v>181.20240784000001</c:v>
                </c:pt>
                <c:pt idx="1813">
                  <c:v>181.30230713</c:v>
                </c:pt>
                <c:pt idx="1814">
                  <c:v>181.40220642</c:v>
                </c:pt>
                <c:pt idx="1815">
                  <c:v>181.50210571</c:v>
                </c:pt>
                <c:pt idx="1816">
                  <c:v>181.60200499999999</c:v>
                </c:pt>
                <c:pt idx="1817">
                  <c:v>181.7019043</c:v>
                </c:pt>
                <c:pt idx="1818">
                  <c:v>181.80270386000001</c:v>
                </c:pt>
                <c:pt idx="1819">
                  <c:v>181.90260315</c:v>
                </c:pt>
                <c:pt idx="1820">
                  <c:v>182.00250244</c:v>
                </c:pt>
                <c:pt idx="1821">
                  <c:v>182.10240173</c:v>
                </c:pt>
                <c:pt idx="1822">
                  <c:v>182.20230103</c:v>
                </c:pt>
                <c:pt idx="1823">
                  <c:v>182.30221558</c:v>
                </c:pt>
                <c:pt idx="1824">
                  <c:v>182.40211486999999</c:v>
                </c:pt>
                <c:pt idx="1825">
                  <c:v>182.50201415999999</c:v>
                </c:pt>
                <c:pt idx="1826">
                  <c:v>182.60281372</c:v>
                </c:pt>
                <c:pt idx="1827">
                  <c:v>182.70271301</c:v>
                </c:pt>
                <c:pt idx="1828">
                  <c:v>182.80261229999999</c:v>
                </c:pt>
                <c:pt idx="1829">
                  <c:v>182.9025116</c:v>
                </c:pt>
                <c:pt idx="1830">
                  <c:v>183.00241088999999</c:v>
                </c:pt>
                <c:pt idx="1831">
                  <c:v>183.10231017999999</c:v>
                </c:pt>
                <c:pt idx="1832">
                  <c:v>183.20220947000001</c:v>
                </c:pt>
                <c:pt idx="1833">
                  <c:v>183.30210876000001</c:v>
                </c:pt>
                <c:pt idx="1834">
                  <c:v>183.40200806000001</c:v>
                </c:pt>
                <c:pt idx="1835">
                  <c:v>183.50280762</c:v>
                </c:pt>
                <c:pt idx="1836">
                  <c:v>183.60270690999999</c:v>
                </c:pt>
                <c:pt idx="1837">
                  <c:v>183.70260619999999</c:v>
                </c:pt>
                <c:pt idx="1838">
                  <c:v>183.80250548999999</c:v>
                </c:pt>
                <c:pt idx="1839">
                  <c:v>183.90240478999999</c:v>
                </c:pt>
                <c:pt idx="1840">
                  <c:v>184.00230407999999</c:v>
                </c:pt>
                <c:pt idx="1841">
                  <c:v>184.10220337000001</c:v>
                </c:pt>
                <c:pt idx="1842">
                  <c:v>184.20210266000001</c:v>
                </c:pt>
                <c:pt idx="1843">
                  <c:v>184.30290221999999</c:v>
                </c:pt>
                <c:pt idx="1844">
                  <c:v>184.40280150999999</c:v>
                </c:pt>
                <c:pt idx="1845">
                  <c:v>184.50271606000001</c:v>
                </c:pt>
                <c:pt idx="1846">
                  <c:v>184.60261535999999</c:v>
                </c:pt>
                <c:pt idx="1847">
                  <c:v>184.70251465000001</c:v>
                </c:pt>
                <c:pt idx="1848">
                  <c:v>184.80241394000001</c:v>
                </c:pt>
                <c:pt idx="1849">
                  <c:v>184.90231323</c:v>
                </c:pt>
                <c:pt idx="1850">
                  <c:v>185.00221252</c:v>
                </c:pt>
                <c:pt idx="1851">
                  <c:v>185.10211182</c:v>
                </c:pt>
                <c:pt idx="1852">
                  <c:v>185.20291137999999</c:v>
                </c:pt>
                <c:pt idx="1853">
                  <c:v>185.30281067000001</c:v>
                </c:pt>
                <c:pt idx="1854">
                  <c:v>185.40270996000001</c:v>
                </c:pt>
                <c:pt idx="1855">
                  <c:v>185.50260925000001</c:v>
                </c:pt>
                <c:pt idx="1856">
                  <c:v>185.60250854</c:v>
                </c:pt>
                <c:pt idx="1857">
                  <c:v>185.70240784000001</c:v>
                </c:pt>
                <c:pt idx="1858">
                  <c:v>185.80230713</c:v>
                </c:pt>
                <c:pt idx="1859">
                  <c:v>185.90220642</c:v>
                </c:pt>
                <c:pt idx="1860">
                  <c:v>186.00300598000001</c:v>
                </c:pt>
                <c:pt idx="1861">
                  <c:v>186.10290527000001</c:v>
                </c:pt>
                <c:pt idx="1862">
                  <c:v>186.20280457000001</c:v>
                </c:pt>
                <c:pt idx="1863">
                  <c:v>186.30270386000001</c:v>
                </c:pt>
                <c:pt idx="1864">
                  <c:v>186.40260315</c:v>
                </c:pt>
                <c:pt idx="1865">
                  <c:v>186.50250244</c:v>
                </c:pt>
                <c:pt idx="1866">
                  <c:v>186.60240173</c:v>
                </c:pt>
                <c:pt idx="1867">
                  <c:v>186.70231627999999</c:v>
                </c:pt>
                <c:pt idx="1868">
                  <c:v>186.80221558</c:v>
                </c:pt>
                <c:pt idx="1869">
                  <c:v>186.90301514000001</c:v>
                </c:pt>
                <c:pt idx="1870">
                  <c:v>187.00291443</c:v>
                </c:pt>
                <c:pt idx="1871">
                  <c:v>187.10281372</c:v>
                </c:pt>
                <c:pt idx="1872">
                  <c:v>187.20271301</c:v>
                </c:pt>
                <c:pt idx="1873">
                  <c:v>187.30261229999999</c:v>
                </c:pt>
                <c:pt idx="1874">
                  <c:v>187.4025116</c:v>
                </c:pt>
                <c:pt idx="1875">
                  <c:v>187.50241088999999</c:v>
                </c:pt>
                <c:pt idx="1876">
                  <c:v>187.60231017999999</c:v>
                </c:pt>
                <c:pt idx="1877">
                  <c:v>187.70310974</c:v>
                </c:pt>
                <c:pt idx="1878">
                  <c:v>187.80300903</c:v>
                </c:pt>
                <c:pt idx="1879">
                  <c:v>187.90290833</c:v>
                </c:pt>
                <c:pt idx="1880">
                  <c:v>188.00280762</c:v>
                </c:pt>
                <c:pt idx="1881">
                  <c:v>188.10270690999999</c:v>
                </c:pt>
                <c:pt idx="1882">
                  <c:v>188.20260619999999</c:v>
                </c:pt>
                <c:pt idx="1883">
                  <c:v>188.30250548999999</c:v>
                </c:pt>
                <c:pt idx="1884">
                  <c:v>188.40240478999999</c:v>
                </c:pt>
                <c:pt idx="1885">
                  <c:v>188.50230407999999</c:v>
                </c:pt>
                <c:pt idx="1886">
                  <c:v>188.60310364</c:v>
                </c:pt>
                <c:pt idx="1887">
                  <c:v>188.70300293</c:v>
                </c:pt>
                <c:pt idx="1888">
                  <c:v>188.80290221999999</c:v>
                </c:pt>
                <c:pt idx="1889">
                  <c:v>188.90280150999999</c:v>
                </c:pt>
                <c:pt idx="1890">
                  <c:v>189.00271606000001</c:v>
                </c:pt>
                <c:pt idx="1891">
                  <c:v>189.10261535999999</c:v>
                </c:pt>
                <c:pt idx="1892">
                  <c:v>189.20251465000001</c:v>
                </c:pt>
                <c:pt idx="1893">
                  <c:v>189.30241394000001</c:v>
                </c:pt>
                <c:pt idx="1894">
                  <c:v>189.40321349999999</c:v>
                </c:pt>
                <c:pt idx="1895">
                  <c:v>189.50311278999999</c:v>
                </c:pt>
                <c:pt idx="1896">
                  <c:v>189.60301208000001</c:v>
                </c:pt>
                <c:pt idx="1897">
                  <c:v>189.70291137999999</c:v>
                </c:pt>
                <c:pt idx="1898">
                  <c:v>189.80281067000001</c:v>
                </c:pt>
                <c:pt idx="1899">
                  <c:v>189.90270996000001</c:v>
                </c:pt>
                <c:pt idx="1900">
                  <c:v>190.00260925000001</c:v>
                </c:pt>
                <c:pt idx="1901">
                  <c:v>190.10250854</c:v>
                </c:pt>
                <c:pt idx="1902">
                  <c:v>190.20240784000001</c:v>
                </c:pt>
                <c:pt idx="1903">
                  <c:v>190.30320739999999</c:v>
                </c:pt>
                <c:pt idx="1904">
                  <c:v>190.40310668999999</c:v>
                </c:pt>
                <c:pt idx="1905">
                  <c:v>190.50300598000001</c:v>
                </c:pt>
                <c:pt idx="1906">
                  <c:v>190.60290527000001</c:v>
                </c:pt>
                <c:pt idx="1907">
                  <c:v>190.70280457000001</c:v>
                </c:pt>
                <c:pt idx="1908">
                  <c:v>190.80270386000001</c:v>
                </c:pt>
                <c:pt idx="1909">
                  <c:v>190.90260315</c:v>
                </c:pt>
                <c:pt idx="1910">
                  <c:v>191.00250244</c:v>
                </c:pt>
                <c:pt idx="1911">
                  <c:v>191.10330200000001</c:v>
                </c:pt>
                <c:pt idx="1912">
                  <c:v>191.20321655000001</c:v>
                </c:pt>
                <c:pt idx="1913">
                  <c:v>191.30311584</c:v>
                </c:pt>
                <c:pt idx="1914">
                  <c:v>191.40301514000001</c:v>
                </c:pt>
                <c:pt idx="1915">
                  <c:v>191.50291443</c:v>
                </c:pt>
                <c:pt idx="1916">
                  <c:v>191.60281372</c:v>
                </c:pt>
                <c:pt idx="1917">
                  <c:v>191.70271301</c:v>
                </c:pt>
                <c:pt idx="1918">
                  <c:v>191.80261229999999</c:v>
                </c:pt>
                <c:pt idx="1919">
                  <c:v>191.9025116</c:v>
                </c:pt>
                <c:pt idx="1920">
                  <c:v>192.00331116000001</c:v>
                </c:pt>
                <c:pt idx="1921">
                  <c:v>192.10321045000001</c:v>
                </c:pt>
                <c:pt idx="1922">
                  <c:v>192.20310974</c:v>
                </c:pt>
                <c:pt idx="1923">
                  <c:v>192.30300903</c:v>
                </c:pt>
                <c:pt idx="1924">
                  <c:v>192.40290833</c:v>
                </c:pt>
                <c:pt idx="1925">
                  <c:v>192.50280762</c:v>
                </c:pt>
                <c:pt idx="1926">
                  <c:v>192.60270690999999</c:v>
                </c:pt>
                <c:pt idx="1927">
                  <c:v>192.70260619999999</c:v>
                </c:pt>
                <c:pt idx="1928">
                  <c:v>192.80340576</c:v>
                </c:pt>
                <c:pt idx="1929">
                  <c:v>192.90330505</c:v>
                </c:pt>
                <c:pt idx="1930">
                  <c:v>193.00320435</c:v>
                </c:pt>
                <c:pt idx="1931">
                  <c:v>193.10310364</c:v>
                </c:pt>
                <c:pt idx="1932">
                  <c:v>193.20300293</c:v>
                </c:pt>
                <c:pt idx="1933">
                  <c:v>193.30290221999999</c:v>
                </c:pt>
                <c:pt idx="1934">
                  <c:v>193.40281676999999</c:v>
                </c:pt>
                <c:pt idx="1935">
                  <c:v>193.50271606000001</c:v>
                </c:pt>
                <c:pt idx="1936">
                  <c:v>193.60261535999999</c:v>
                </c:pt>
                <c:pt idx="1937">
                  <c:v>193.70341492</c:v>
                </c:pt>
                <c:pt idx="1938">
                  <c:v>193.80331421</c:v>
                </c:pt>
                <c:pt idx="1939">
                  <c:v>193.90321349999999</c:v>
                </c:pt>
                <c:pt idx="1940">
                  <c:v>194.00311278999999</c:v>
                </c:pt>
                <c:pt idx="1941">
                  <c:v>194.10301208000001</c:v>
                </c:pt>
                <c:pt idx="1942">
                  <c:v>194.20291137999999</c:v>
                </c:pt>
                <c:pt idx="1943">
                  <c:v>194.30281067000001</c:v>
                </c:pt>
                <c:pt idx="1944">
                  <c:v>194.40270996000001</c:v>
                </c:pt>
                <c:pt idx="1945">
                  <c:v>194.50350951999999</c:v>
                </c:pt>
                <c:pt idx="1946">
                  <c:v>194.60340880999999</c:v>
                </c:pt>
                <c:pt idx="1947">
                  <c:v>194.70330810999999</c:v>
                </c:pt>
                <c:pt idx="1948">
                  <c:v>194.80320739999999</c:v>
                </c:pt>
                <c:pt idx="1949">
                  <c:v>194.90310668999999</c:v>
                </c:pt>
                <c:pt idx="1950">
                  <c:v>195.00300598000001</c:v>
                </c:pt>
                <c:pt idx="1951">
                  <c:v>195.10290527000001</c:v>
                </c:pt>
                <c:pt idx="1952">
                  <c:v>195.20280457000001</c:v>
                </c:pt>
                <c:pt idx="1953">
                  <c:v>195.30360413</c:v>
                </c:pt>
                <c:pt idx="1954">
                  <c:v>195.40350341999999</c:v>
                </c:pt>
                <c:pt idx="1955">
                  <c:v>195.50340270999999</c:v>
                </c:pt>
                <c:pt idx="1956">
                  <c:v>195.60330200000001</c:v>
                </c:pt>
                <c:pt idx="1957">
                  <c:v>195.70321655000001</c:v>
                </c:pt>
                <c:pt idx="1958">
                  <c:v>195.80311584</c:v>
                </c:pt>
                <c:pt idx="1959">
                  <c:v>195.90301514000001</c:v>
                </c:pt>
                <c:pt idx="1960">
                  <c:v>196.00291443</c:v>
                </c:pt>
                <c:pt idx="1961">
                  <c:v>196.10281372</c:v>
                </c:pt>
                <c:pt idx="1962">
                  <c:v>196.20361328000001</c:v>
                </c:pt>
                <c:pt idx="1963">
                  <c:v>196.30351257000001</c:v>
                </c:pt>
                <c:pt idx="1964">
                  <c:v>196.40341187000001</c:v>
                </c:pt>
                <c:pt idx="1965">
                  <c:v>196.50331116000001</c:v>
                </c:pt>
                <c:pt idx="1966">
                  <c:v>196.60321045000001</c:v>
                </c:pt>
                <c:pt idx="1967">
                  <c:v>196.70310974</c:v>
                </c:pt>
                <c:pt idx="1968">
                  <c:v>196.80300903</c:v>
                </c:pt>
                <c:pt idx="1969">
                  <c:v>196.90290833</c:v>
                </c:pt>
                <c:pt idx="1970">
                  <c:v>197.00370788999999</c:v>
                </c:pt>
                <c:pt idx="1971">
                  <c:v>197.10360718000001</c:v>
                </c:pt>
                <c:pt idx="1972">
                  <c:v>197.20350647000001</c:v>
                </c:pt>
                <c:pt idx="1973">
                  <c:v>197.30340576</c:v>
                </c:pt>
                <c:pt idx="1974">
                  <c:v>197.40330505</c:v>
                </c:pt>
                <c:pt idx="1975">
                  <c:v>197.50320435</c:v>
                </c:pt>
                <c:pt idx="1976">
                  <c:v>197.60310364</c:v>
                </c:pt>
                <c:pt idx="1977">
                  <c:v>197.70300293</c:v>
                </c:pt>
                <c:pt idx="1978">
                  <c:v>197.80290221999999</c:v>
                </c:pt>
                <c:pt idx="1979">
                  <c:v>197.90370178000001</c:v>
                </c:pt>
                <c:pt idx="1980">
                  <c:v>198.00361633</c:v>
                </c:pt>
                <c:pt idx="1981">
                  <c:v>198.10351563</c:v>
                </c:pt>
                <c:pt idx="1982">
                  <c:v>198.20341492</c:v>
                </c:pt>
                <c:pt idx="1983">
                  <c:v>198.30331421</c:v>
                </c:pt>
                <c:pt idx="1984">
                  <c:v>198.40321349999999</c:v>
                </c:pt>
                <c:pt idx="1985">
                  <c:v>198.50311278999999</c:v>
                </c:pt>
                <c:pt idx="1986">
                  <c:v>198.60301208000001</c:v>
                </c:pt>
                <c:pt idx="1987">
                  <c:v>198.70381165000001</c:v>
                </c:pt>
                <c:pt idx="1988">
                  <c:v>198.80371094</c:v>
                </c:pt>
                <c:pt idx="1989">
                  <c:v>198.90361023</c:v>
                </c:pt>
                <c:pt idx="1990">
                  <c:v>199.00350951999999</c:v>
                </c:pt>
                <c:pt idx="1991">
                  <c:v>199.10340880999999</c:v>
                </c:pt>
                <c:pt idx="1992">
                  <c:v>199.20330810999999</c:v>
                </c:pt>
                <c:pt idx="1993">
                  <c:v>199.30320739999999</c:v>
                </c:pt>
                <c:pt idx="1994">
                  <c:v>199.40310668999999</c:v>
                </c:pt>
                <c:pt idx="1995">
                  <c:v>199.50300598000001</c:v>
                </c:pt>
                <c:pt idx="1996">
                  <c:v>199.60380554</c:v>
                </c:pt>
                <c:pt idx="1997">
                  <c:v>199.70370482999999</c:v>
                </c:pt>
                <c:pt idx="1998">
                  <c:v>199.80360413</c:v>
                </c:pt>
                <c:pt idx="1999">
                  <c:v>199.90350341999999</c:v>
                </c:pt>
              </c:numCache>
            </c:numRef>
          </c:xVal>
          <c:yVal>
            <c:numRef>
              <c:f>'UFJ Moments'!$E$3:$E$2002</c:f>
              <c:numCache>
                <c:formatCode>0.00E+00</c:formatCode>
                <c:ptCount val="2000"/>
                <c:pt idx="0">
                  <c:v>-5.5281061213000005E-4</c:v>
                </c:pt>
                <c:pt idx="1">
                  <c:v>-6.3131842762000003E-4</c:v>
                </c:pt>
                <c:pt idx="2">
                  <c:v>-7.1204453707000002E-4</c:v>
                </c:pt>
                <c:pt idx="3">
                  <c:v>-7.9393165652000004E-4</c:v>
                </c:pt>
                <c:pt idx="4">
                  <c:v>-8.7572075427000005E-4</c:v>
                </c:pt>
                <c:pt idx="5">
                  <c:v>-9.5593824517000001E-4</c:v>
                </c:pt>
                <c:pt idx="6">
                  <c:v>-1.0328838835E-3</c:v>
                </c:pt>
                <c:pt idx="7">
                  <c:v>-1.1046209838E-3</c:v>
                </c:pt>
                <c:pt idx="8">
                  <c:v>-1.1689689709E-3</c:v>
                </c:pt>
                <c:pt idx="9">
                  <c:v>-1.2234970927000001E-3</c:v>
                </c:pt>
                <c:pt idx="10">
                  <c:v>-1.2655201135E-3</c:v>
                </c:pt>
                <c:pt idx="11">
                  <c:v>-1.2920971494E-3</c:v>
                </c:pt>
                <c:pt idx="12">
                  <c:v>-1.3000342296000001E-3</c:v>
                </c:pt>
                <c:pt idx="13">
                  <c:v>-1.285887789E-3</c:v>
                </c:pt>
                <c:pt idx="14">
                  <c:v>-1.2459701393E-3</c:v>
                </c:pt>
                <c:pt idx="15">
                  <c:v>-1.1763584334000001E-3</c:v>
                </c:pt>
                <c:pt idx="16">
                  <c:v>-1.0729079368000001E-3</c:v>
                </c:pt>
                <c:pt idx="17">
                  <c:v>-9.3126832507999999E-4</c:v>
                </c:pt>
                <c:pt idx="18">
                  <c:v>-7.4690399924000003E-4</c:v>
                </c:pt>
                <c:pt idx="19">
                  <c:v>-5.1511911442999995E-4</c:v>
                </c:pt>
                <c:pt idx="20">
                  <c:v>-2.3108511231999999E-4</c:v>
                </c:pt>
                <c:pt idx="21">
                  <c:v>1.1013101902999999E-4</c:v>
                </c:pt>
                <c:pt idx="22">
                  <c:v>5.1353627349999998E-4</c:v>
                </c:pt>
                <c:pt idx="23">
                  <c:v>9.8417478148000006E-4</c:v>
                </c:pt>
                <c:pt idx="24">
                  <c:v>1.527086366E-3</c:v>
                </c:pt>
                <c:pt idx="25">
                  <c:v>2.1472680381999999E-3</c:v>
                </c:pt>
                <c:pt idx="26">
                  <c:v>2.8496414888999999E-3</c:v>
                </c:pt>
                <c:pt idx="27">
                  <c:v>3.6390207242000001E-3</c:v>
                </c:pt>
                <c:pt idx="28">
                  <c:v>4.5200735331000002E-3</c:v>
                </c:pt>
                <c:pt idx="29">
                  <c:v>5.4972833021999998E-3</c:v>
                </c:pt>
                <c:pt idx="30">
                  <c:v>6.5749166533000001E-3</c:v>
                </c:pt>
                <c:pt idx="31">
                  <c:v>7.7569964342000001E-3</c:v>
                </c:pt>
                <c:pt idx="32">
                  <c:v>9.0472716838000001E-3</c:v>
                </c:pt>
                <c:pt idx="33">
                  <c:v>1.044918783E-2</c:v>
                </c:pt>
                <c:pt idx="34">
                  <c:v>1.1965866201E-2</c:v>
                </c:pt>
                <c:pt idx="35">
                  <c:v>1.3600086793E-2</c:v>
                </c:pt>
                <c:pt idx="36">
                  <c:v>1.5354271978E-2</c:v>
                </c:pt>
                <c:pt idx="37">
                  <c:v>1.7230471596E-2</c:v>
                </c:pt>
                <c:pt idx="38">
                  <c:v>1.9230356439999999E-2</c:v>
                </c:pt>
                <c:pt idx="39">
                  <c:v>2.1355219185E-2</c:v>
                </c:pt>
                <c:pt idx="40">
                  <c:v>2.3605981841999999E-2</c:v>
                </c:pt>
                <c:pt idx="41">
                  <c:v>2.5983195752000001E-2</c:v>
                </c:pt>
                <c:pt idx="42">
                  <c:v>2.8487052767999999E-2</c:v>
                </c:pt>
                <c:pt idx="43">
                  <c:v>3.1117394566999999E-2</c:v>
                </c:pt>
                <c:pt idx="44">
                  <c:v>3.3873729408E-2</c:v>
                </c:pt>
                <c:pt idx="45">
                  <c:v>3.6755252629999999E-2</c:v>
                </c:pt>
                <c:pt idx="46">
                  <c:v>3.9760865271E-2</c:v>
                </c:pt>
                <c:pt idx="47">
                  <c:v>4.2889196425999997E-2</c:v>
                </c:pt>
                <c:pt idx="48">
                  <c:v>4.6138633042999998E-2</c:v>
                </c:pt>
                <c:pt idx="49">
                  <c:v>4.9507342279E-2</c:v>
                </c:pt>
                <c:pt idx="50">
                  <c:v>5.2993301302000001E-2</c:v>
                </c:pt>
                <c:pt idx="51">
                  <c:v>5.6594327091999998E-2</c:v>
                </c:pt>
                <c:pt idx="52">
                  <c:v>6.0308109968999997E-2</c:v>
                </c:pt>
                <c:pt idx="53">
                  <c:v>6.4132235943999999E-2</c:v>
                </c:pt>
                <c:pt idx="54">
                  <c:v>6.8064227699999993E-2</c:v>
                </c:pt>
                <c:pt idx="55">
                  <c:v>7.2101578116000001E-2</c:v>
                </c:pt>
                <c:pt idx="56">
                  <c:v>7.6241783798000007E-2</c:v>
                </c:pt>
                <c:pt idx="57">
                  <c:v>8.0482386052999996E-2</c:v>
                </c:pt>
                <c:pt idx="58">
                  <c:v>8.4821015595999999E-2</c:v>
                </c:pt>
                <c:pt idx="59">
                  <c:v>8.9255414902999999E-2</c:v>
                </c:pt>
                <c:pt idx="60">
                  <c:v>9.3783490359999999E-2</c:v>
                </c:pt>
                <c:pt idx="61">
                  <c:v>9.8403334617999993E-2</c:v>
                </c:pt>
                <c:pt idx="62">
                  <c:v>0.10311325639</c:v>
                </c:pt>
                <c:pt idx="63">
                  <c:v>0.10791179537999999</c:v>
                </c:pt>
                <c:pt idx="64">
                  <c:v>0.11279773712000001</c:v>
                </c:pt>
                <c:pt idx="65">
                  <c:v>0.11777012795</c:v>
                </c:pt>
                <c:pt idx="66">
                  <c:v>0.12282831222</c:v>
                </c:pt>
                <c:pt idx="67">
                  <c:v>0.12797194718999999</c:v>
                </c:pt>
                <c:pt idx="68">
                  <c:v>0.13320101798</c:v>
                </c:pt>
                <c:pt idx="69">
                  <c:v>0.13851585984000001</c:v>
                </c:pt>
                <c:pt idx="70">
                  <c:v>0.14391718805000001</c:v>
                </c:pt>
                <c:pt idx="71">
                  <c:v>0.14940612017999999</c:v>
                </c:pt>
                <c:pt idx="72">
                  <c:v>0.15498416126</c:v>
                </c:pt>
                <c:pt idx="73">
                  <c:v>0.16065321863000001</c:v>
                </c:pt>
                <c:pt idx="74">
                  <c:v>0.16641560196999999</c:v>
                </c:pt>
                <c:pt idx="75">
                  <c:v>0.17227400839000001</c:v>
                </c:pt>
                <c:pt idx="76">
                  <c:v>0.17823150754</c:v>
                </c:pt>
                <c:pt idx="77">
                  <c:v>0.18429145217000001</c:v>
                </c:pt>
                <c:pt idx="78">
                  <c:v>0.19045744836</c:v>
                </c:pt>
                <c:pt idx="79">
                  <c:v>0.19673325120999999</c:v>
                </c:pt>
                <c:pt idx="80">
                  <c:v>0.20312270522</c:v>
                </c:pt>
                <c:pt idx="81">
                  <c:v>0.20962963998</c:v>
                </c:pt>
                <c:pt idx="82">
                  <c:v>0.21625776589000001</c:v>
                </c:pt>
                <c:pt idx="83">
                  <c:v>0.22301058470999999</c:v>
                </c:pt>
                <c:pt idx="84">
                  <c:v>0.22989127039999999</c:v>
                </c:pt>
                <c:pt idx="85">
                  <c:v>0.23690259457000001</c:v>
                </c:pt>
                <c:pt idx="86">
                  <c:v>0.24404680729</c:v>
                </c:pt>
                <c:pt idx="87">
                  <c:v>0.25132554769999998</c:v>
                </c:pt>
                <c:pt idx="88">
                  <c:v>0.25873976945999999</c:v>
                </c:pt>
                <c:pt idx="89">
                  <c:v>0.26628971099999998</c:v>
                </c:pt>
                <c:pt idx="90">
                  <c:v>0.27397477627</c:v>
                </c:pt>
                <c:pt idx="91">
                  <c:v>0.28179350495</c:v>
                </c:pt>
                <c:pt idx="92">
                  <c:v>0.28974354267000002</c:v>
                </c:pt>
                <c:pt idx="93">
                  <c:v>0.29782155156000001</c:v>
                </c:pt>
                <c:pt idx="94">
                  <c:v>0.30602318047999999</c:v>
                </c:pt>
                <c:pt idx="95">
                  <c:v>0.31434309483</c:v>
                </c:pt>
                <c:pt idx="96">
                  <c:v>0.32277503610000002</c:v>
                </c:pt>
                <c:pt idx="97">
                  <c:v>0.33131185174</c:v>
                </c:pt>
                <c:pt idx="98">
                  <c:v>0.33994555472999999</c:v>
                </c:pt>
                <c:pt idx="99">
                  <c:v>0.34866741299999998</c:v>
                </c:pt>
                <c:pt idx="100">
                  <c:v>0.35746797919000001</c:v>
                </c:pt>
                <c:pt idx="101">
                  <c:v>0.36633712053</c:v>
                </c:pt>
                <c:pt idx="102">
                  <c:v>0.37526395916999999</c:v>
                </c:pt>
                <c:pt idx="103">
                  <c:v>0.38423687220000002</c:v>
                </c:pt>
                <c:pt idx="104">
                  <c:v>0.39324334263999999</c:v>
                </c:pt>
                <c:pt idx="105">
                  <c:v>0.40227004886000001</c:v>
                </c:pt>
                <c:pt idx="106">
                  <c:v>0.41130289435</c:v>
                </c:pt>
                <c:pt idx="107">
                  <c:v>0.42032712698000002</c:v>
                </c:pt>
                <c:pt idx="108">
                  <c:v>0.42932745814000001</c:v>
                </c:pt>
                <c:pt idx="109">
                  <c:v>0.43828815222</c:v>
                </c:pt>
                <c:pt idx="110">
                  <c:v>0.44719323515999998</c:v>
                </c:pt>
                <c:pt idx="111">
                  <c:v>0.45602655410999998</c:v>
                </c:pt>
                <c:pt idx="112">
                  <c:v>0.46477183700000002</c:v>
                </c:pt>
                <c:pt idx="113">
                  <c:v>0.47341281176</c:v>
                </c:pt>
                <c:pt idx="114">
                  <c:v>0.48193329572999999</c:v>
                </c:pt>
                <c:pt idx="115">
                  <c:v>0.49031722546000001</c:v>
                </c:pt>
                <c:pt idx="116">
                  <c:v>0.4985486865</c:v>
                </c:pt>
                <c:pt idx="117">
                  <c:v>0.50661182404000005</c:v>
                </c:pt>
                <c:pt idx="118">
                  <c:v>0.51449072361000003</c:v>
                </c:pt>
                <c:pt idx="119">
                  <c:v>0.52216929196999995</c:v>
                </c:pt>
                <c:pt idx="120">
                  <c:v>0.52963107824</c:v>
                </c:pt>
                <c:pt idx="121">
                  <c:v>0.53685909509999996</c:v>
                </c:pt>
                <c:pt idx="122">
                  <c:v>0.54383558035000001</c:v>
                </c:pt>
                <c:pt idx="123">
                  <c:v>0.55054163933</c:v>
                </c:pt>
                <c:pt idx="124">
                  <c:v>0.55695718527000004</c:v>
                </c:pt>
                <c:pt idx="125">
                  <c:v>0.56306070089000004</c:v>
                </c:pt>
                <c:pt idx="126">
                  <c:v>0.56882917880999995</c:v>
                </c:pt>
                <c:pt idx="127">
                  <c:v>0.57423788309000001</c:v>
                </c:pt>
                <c:pt idx="128">
                  <c:v>0.57926017046</c:v>
                </c:pt>
                <c:pt idx="129">
                  <c:v>0.58386743069000002</c:v>
                </c:pt>
                <c:pt idx="130">
                  <c:v>0.58802908658999997</c:v>
                </c:pt>
                <c:pt idx="131">
                  <c:v>0.59171271323999997</c:v>
                </c:pt>
                <c:pt idx="132">
                  <c:v>0.59488415717999998</c:v>
                </c:pt>
                <c:pt idx="133">
                  <c:v>0.59750777482999995</c:v>
                </c:pt>
                <c:pt idx="134">
                  <c:v>0.59954649209999999</c:v>
                </c:pt>
                <c:pt idx="135">
                  <c:v>0.60096210241000003</c:v>
                </c:pt>
                <c:pt idx="136">
                  <c:v>0.60171550512000005</c:v>
                </c:pt>
                <c:pt idx="137">
                  <c:v>0.60176676512000005</c:v>
                </c:pt>
                <c:pt idx="138">
                  <c:v>0.60107541084000005</c:v>
                </c:pt>
                <c:pt idx="139">
                  <c:v>0.59960073233</c:v>
                </c:pt>
                <c:pt idx="140">
                  <c:v>0.59730166197000001</c:v>
                </c:pt>
                <c:pt idx="141">
                  <c:v>0.59413701295999999</c:v>
                </c:pt>
                <c:pt idx="142">
                  <c:v>0.59006541967000004</c:v>
                </c:pt>
                <c:pt idx="143">
                  <c:v>0.58504551649000003</c:v>
                </c:pt>
                <c:pt idx="144">
                  <c:v>0.57903599739</c:v>
                </c:pt>
                <c:pt idx="145">
                  <c:v>0.57199549675000005</c:v>
                </c:pt>
                <c:pt idx="146">
                  <c:v>0.56388264893999995</c:v>
                </c:pt>
                <c:pt idx="147">
                  <c:v>0.55465590953999999</c:v>
                </c:pt>
                <c:pt idx="148">
                  <c:v>0.54427337645999996</c:v>
                </c:pt>
                <c:pt idx="149">
                  <c:v>0.53269255160999995</c:v>
                </c:pt>
                <c:pt idx="150">
                  <c:v>0.51987016201000003</c:v>
                </c:pt>
                <c:pt idx="151">
                  <c:v>0.50576186180000005</c:v>
                </c:pt>
                <c:pt idx="152">
                  <c:v>0.49032208322999998</c:v>
                </c:pt>
                <c:pt idx="153">
                  <c:v>0.47350391745999998</c:v>
                </c:pt>
                <c:pt idx="154">
                  <c:v>0.45525872706999998</c:v>
                </c:pt>
                <c:pt idx="155">
                  <c:v>0.43553584814000001</c:v>
                </c:pt>
                <c:pt idx="156">
                  <c:v>0.41428235173</c:v>
                </c:pt>
                <c:pt idx="157">
                  <c:v>0.39144295454</c:v>
                </c:pt>
                <c:pt idx="158">
                  <c:v>0.36695995927000002</c:v>
                </c:pt>
                <c:pt idx="159">
                  <c:v>0.34077316523000001</c:v>
                </c:pt>
                <c:pt idx="160">
                  <c:v>0.31281995772999999</c:v>
                </c:pt>
                <c:pt idx="161">
                  <c:v>0.28303539753000001</c:v>
                </c:pt>
                <c:pt idx="162">
                  <c:v>0.2513525486</c:v>
                </c:pt>
                <c:pt idx="163">
                  <c:v>0.21770294010999999</c:v>
                </c:pt>
                <c:pt idx="164">
                  <c:v>0.18201707304</c:v>
                </c:pt>
                <c:pt idx="165">
                  <c:v>0.14422495663000001</c:v>
                </c:pt>
                <c:pt idx="166">
                  <c:v>0.10425686091</c:v>
                </c:pt>
                <c:pt idx="167">
                  <c:v>6.2043979764000001E-2</c:v>
                </c:pt>
                <c:pt idx="168">
                  <c:v>1.7519053071999999E-2</c:v>
                </c:pt>
                <c:pt idx="169">
                  <c:v>-2.9382994398E-2</c:v>
                </c:pt>
                <c:pt idx="170">
                  <c:v>-7.8724458814000003E-2</c:v>
                </c:pt>
                <c:pt idx="171">
                  <c:v>-0.13056434690999999</c:v>
                </c:pt>
                <c:pt idx="172">
                  <c:v>-0.18495775758999999</c:v>
                </c:pt>
                <c:pt idx="173">
                  <c:v>-0.24195502697999999</c:v>
                </c:pt>
                <c:pt idx="174">
                  <c:v>-0.30160084367000001</c:v>
                </c:pt>
                <c:pt idx="175">
                  <c:v>-0.36393356322999998</c:v>
                </c:pt>
                <c:pt idx="176">
                  <c:v>-0.42898461223000001</c:v>
                </c:pt>
                <c:pt idx="177">
                  <c:v>-0.49677789211000001</c:v>
                </c:pt>
                <c:pt idx="178">
                  <c:v>-0.56732881068999996</c:v>
                </c:pt>
                <c:pt idx="179">
                  <c:v>-0.64064323901999998</c:v>
                </c:pt>
                <c:pt idx="180">
                  <c:v>-0.71671652793999996</c:v>
                </c:pt>
                <c:pt idx="181">
                  <c:v>-0.79553276299999998</c:v>
                </c:pt>
                <c:pt idx="182">
                  <c:v>-0.87706404924000003</c:v>
                </c:pt>
                <c:pt idx="183">
                  <c:v>-0.96126961708000003</c:v>
                </c:pt>
                <c:pt idx="184">
                  <c:v>-1.0480951071</c:v>
                </c:pt>
                <c:pt idx="185">
                  <c:v>-1.1374720334999999</c:v>
                </c:pt>
                <c:pt idx="186">
                  <c:v>-1.2293171883</c:v>
                </c:pt>
                <c:pt idx="187">
                  <c:v>-1.3235322237</c:v>
                </c:pt>
                <c:pt idx="188">
                  <c:v>-1.4200031757</c:v>
                </c:pt>
                <c:pt idx="189">
                  <c:v>-1.5186008215</c:v>
                </c:pt>
                <c:pt idx="190">
                  <c:v>-1.6191813946</c:v>
                </c:pt>
                <c:pt idx="191">
                  <c:v>-1.7215876579</c:v>
                </c:pt>
                <c:pt idx="192">
                  <c:v>-1.8256503343999999</c:v>
                </c:pt>
                <c:pt idx="193">
                  <c:v>-1.9311897755</c:v>
                </c:pt>
                <c:pt idx="194">
                  <c:v>-2.0380175114000001</c:v>
                </c:pt>
                <c:pt idx="195">
                  <c:v>-2.1459374428000002</c:v>
                </c:pt>
                <c:pt idx="196">
                  <c:v>-2.2547466754999999</c:v>
                </c:pt>
                <c:pt idx="197">
                  <c:v>-2.3642358780000001</c:v>
                </c:pt>
                <c:pt idx="198">
                  <c:v>-2.474190712</c:v>
                </c:pt>
                <c:pt idx="199">
                  <c:v>-2.5843935013000001</c:v>
                </c:pt>
                <c:pt idx="200">
                  <c:v>-2.6946244240000001</c:v>
                </c:pt>
                <c:pt idx="201">
                  <c:v>-2.8046622276000002</c:v>
                </c:pt>
                <c:pt idx="202">
                  <c:v>-2.9142854213999998</c:v>
                </c:pt>
                <c:pt idx="203">
                  <c:v>-3.0232732296</c:v>
                </c:pt>
                <c:pt idx="204">
                  <c:v>-3.1314065456</c:v>
                </c:pt>
                <c:pt idx="205">
                  <c:v>-3.2384696006999998</c:v>
                </c:pt>
                <c:pt idx="206">
                  <c:v>-3.3442518711</c:v>
                </c:pt>
                <c:pt idx="207">
                  <c:v>-3.4485499859000002</c:v>
                </c:pt>
                <c:pt idx="208">
                  <c:v>-3.5511698723</c:v>
                </c:pt>
                <c:pt idx="209">
                  <c:v>-3.6519284247999999</c:v>
                </c:pt>
                <c:pt idx="210">
                  <c:v>-3.7506554127</c:v>
                </c:pt>
                <c:pt idx="211">
                  <c:v>-3.8471944331999999</c:v>
                </c:pt>
                <c:pt idx="212">
                  <c:v>-3.9414045811</c:v>
                </c:pt>
                <c:pt idx="213">
                  <c:v>-4.0331616402000003</c:v>
                </c:pt>
                <c:pt idx="214">
                  <c:v>-4.1223583221000002</c:v>
                </c:pt>
                <c:pt idx="215">
                  <c:v>-4.2089042664000003</c:v>
                </c:pt>
                <c:pt idx="216">
                  <c:v>-4.2927269935999997</c:v>
                </c:pt>
                <c:pt idx="217">
                  <c:v>-4.3737707137999999</c:v>
                </c:pt>
                <c:pt idx="218">
                  <c:v>-4.4519972800999996</c:v>
                </c:pt>
                <c:pt idx="219">
                  <c:v>-4.5273852347999997</c:v>
                </c:pt>
                <c:pt idx="220">
                  <c:v>-4.5999288559</c:v>
                </c:pt>
                <c:pt idx="221">
                  <c:v>-4.6696372031999998</c:v>
                </c:pt>
                <c:pt idx="222">
                  <c:v>-4.736533165</c:v>
                </c:pt>
                <c:pt idx="223">
                  <c:v>-4.8006525040000003</c:v>
                </c:pt>
                <c:pt idx="224">
                  <c:v>-4.8620419502000001</c:v>
                </c:pt>
                <c:pt idx="225">
                  <c:v>-4.9207582474000002</c:v>
                </c:pt>
                <c:pt idx="226">
                  <c:v>-4.9768667220999996</c:v>
                </c:pt>
                <c:pt idx="227">
                  <c:v>-5.0304384231999997</c:v>
                </c:pt>
                <c:pt idx="228">
                  <c:v>-5.0815486908</c:v>
                </c:pt>
                <c:pt idx="229">
                  <c:v>-5.1302752495000004</c:v>
                </c:pt>
                <c:pt idx="230">
                  <c:v>-5.1766972541999996</c:v>
                </c:pt>
                <c:pt idx="231">
                  <c:v>-5.2208933829999999</c:v>
                </c:pt>
                <c:pt idx="232">
                  <c:v>-5.2629423141</c:v>
                </c:pt>
                <c:pt idx="233">
                  <c:v>-5.3029227257000002</c:v>
                </c:pt>
                <c:pt idx="234">
                  <c:v>-5.3409128188999997</c:v>
                </c:pt>
                <c:pt idx="235">
                  <c:v>-5.3769912719999997</c:v>
                </c:pt>
                <c:pt idx="236">
                  <c:v>-5.4112367629999998</c:v>
                </c:pt>
                <c:pt idx="237">
                  <c:v>-5.4437284469999998</c:v>
                </c:pt>
                <c:pt idx="238">
                  <c:v>-5.4745454787999996</c:v>
                </c:pt>
                <c:pt idx="239">
                  <c:v>-5.5037665366999997</c:v>
                </c:pt>
                <c:pt idx="240">
                  <c:v>-5.5314688683000002</c:v>
                </c:pt>
                <c:pt idx="241">
                  <c:v>-5.5577297211000003</c:v>
                </c:pt>
                <c:pt idx="242">
                  <c:v>-5.5826244353999996</c:v>
                </c:pt>
                <c:pt idx="243">
                  <c:v>-5.6062273978999997</c:v>
                </c:pt>
                <c:pt idx="244">
                  <c:v>-5.6286115645999999</c:v>
                </c:pt>
                <c:pt idx="245">
                  <c:v>-5.6498484612000004</c:v>
                </c:pt>
                <c:pt idx="246">
                  <c:v>-5.6700081825000002</c:v>
                </c:pt>
                <c:pt idx="247">
                  <c:v>-5.6891584395999999</c:v>
                </c:pt>
                <c:pt idx="248">
                  <c:v>-5.7073650359999997</c:v>
                </c:pt>
                <c:pt idx="249">
                  <c:v>-5.7246909142</c:v>
                </c:pt>
                <c:pt idx="250">
                  <c:v>-5.7411966324000003</c:v>
                </c:pt>
                <c:pt idx="251">
                  <c:v>-5.7569394112000003</c:v>
                </c:pt>
                <c:pt idx="252">
                  <c:v>-5.7719745635999997</c:v>
                </c:pt>
                <c:pt idx="253">
                  <c:v>-5.7863559723</c:v>
                </c:pt>
                <c:pt idx="254">
                  <c:v>-5.8001356125000001</c:v>
                </c:pt>
                <c:pt idx="255">
                  <c:v>-5.8133640288999997</c:v>
                </c:pt>
                <c:pt idx="256">
                  <c:v>-5.8260898589999996</c:v>
                </c:pt>
                <c:pt idx="257">
                  <c:v>-5.8383603095999996</c:v>
                </c:pt>
                <c:pt idx="258">
                  <c:v>-5.8502221106999999</c:v>
                </c:pt>
                <c:pt idx="259">
                  <c:v>-5.8617219924999997</c:v>
                </c:pt>
                <c:pt idx="260">
                  <c:v>-5.8729076385000001</c:v>
                </c:pt>
                <c:pt idx="261">
                  <c:v>-5.8838272094999997</c:v>
                </c:pt>
                <c:pt idx="262">
                  <c:v>-5.8945298194999998</c:v>
                </c:pt>
                <c:pt idx="263">
                  <c:v>-5.9050664902000003</c:v>
                </c:pt>
                <c:pt idx="264">
                  <c:v>-5.9154901505000002</c:v>
                </c:pt>
                <c:pt idx="265">
                  <c:v>-5.9258561134000001</c:v>
                </c:pt>
                <c:pt idx="266">
                  <c:v>-5.9362215995999996</c:v>
                </c:pt>
                <c:pt idx="267">
                  <c:v>-5.9466457366999999</c:v>
                </c:pt>
                <c:pt idx="268">
                  <c:v>-5.9571900368000001</c:v>
                </c:pt>
                <c:pt idx="269">
                  <c:v>-5.9679179191999996</c:v>
                </c:pt>
                <c:pt idx="270">
                  <c:v>-5.9788932800000003</c:v>
                </c:pt>
                <c:pt idx="271">
                  <c:v>-5.9901800156</c:v>
                </c:pt>
                <c:pt idx="272">
                  <c:v>-6.0018405913999997</c:v>
                </c:pt>
                <c:pt idx="273">
                  <c:v>-6.0139365195999996</c:v>
                </c:pt>
                <c:pt idx="274">
                  <c:v>-6.0265269279</c:v>
                </c:pt>
                <c:pt idx="275">
                  <c:v>-6.0396680831999996</c:v>
                </c:pt>
                <c:pt idx="276">
                  <c:v>-6.0534133911000003</c:v>
                </c:pt>
                <c:pt idx="277">
                  <c:v>-6.0678124428000002</c:v>
                </c:pt>
                <c:pt idx="278">
                  <c:v>-6.0829110145999996</c:v>
                </c:pt>
                <c:pt idx="279">
                  <c:v>-6.0987505913</c:v>
                </c:pt>
                <c:pt idx="280">
                  <c:v>-6.1153674126000004</c:v>
                </c:pt>
                <c:pt idx="281">
                  <c:v>-6.1327929496999998</c:v>
                </c:pt>
                <c:pt idx="282">
                  <c:v>-6.1510543822999999</c:v>
                </c:pt>
                <c:pt idx="283">
                  <c:v>-6.1701745987000001</c:v>
                </c:pt>
                <c:pt idx="284">
                  <c:v>-6.1901726723000001</c:v>
                </c:pt>
                <c:pt idx="285">
                  <c:v>-6.2110643387</c:v>
                </c:pt>
                <c:pt idx="286">
                  <c:v>-6.2328629494000003</c:v>
                </c:pt>
                <c:pt idx="287">
                  <c:v>-6.2555804252999998</c:v>
                </c:pt>
                <c:pt idx="288">
                  <c:v>-6.2792277336</c:v>
                </c:pt>
                <c:pt idx="289">
                  <c:v>-6.3038153648000002</c:v>
                </c:pt>
                <c:pt idx="290">
                  <c:v>-6.3293533325000002</c:v>
                </c:pt>
                <c:pt idx="291">
                  <c:v>-6.3558526038999998</c:v>
                </c:pt>
                <c:pt idx="292">
                  <c:v>-6.3833246231</c:v>
                </c:pt>
                <c:pt idx="293">
                  <c:v>-6.4117817878999999</c:v>
                </c:pt>
                <c:pt idx="294">
                  <c:v>-6.4412374496</c:v>
                </c:pt>
                <c:pt idx="295">
                  <c:v>-6.4717059135000001</c:v>
                </c:pt>
                <c:pt idx="296">
                  <c:v>-6.5032019615000003</c:v>
                </c:pt>
                <c:pt idx="297">
                  <c:v>-6.5357418059999999</c:v>
                </c:pt>
                <c:pt idx="298">
                  <c:v>-6.5693411826999997</c:v>
                </c:pt>
                <c:pt idx="299">
                  <c:v>-6.6040163039999999</c:v>
                </c:pt>
                <c:pt idx="300">
                  <c:v>-6.6397833824000001</c:v>
                </c:pt>
                <c:pt idx="301">
                  <c:v>-6.6766576766999997</c:v>
                </c:pt>
                <c:pt idx="302">
                  <c:v>-6.7146534920000001</c:v>
                </c:pt>
                <c:pt idx="303">
                  <c:v>-6.7537841797000002</c:v>
                </c:pt>
                <c:pt idx="304">
                  <c:v>-6.7940611839000002</c:v>
                </c:pt>
                <c:pt idx="305">
                  <c:v>-6.8354940413999996</c:v>
                </c:pt>
                <c:pt idx="306">
                  <c:v>-6.8780899048000004</c:v>
                </c:pt>
                <c:pt idx="307">
                  <c:v>-6.9218530654999997</c:v>
                </c:pt>
                <c:pt idx="308">
                  <c:v>-6.9667854308999999</c:v>
                </c:pt>
                <c:pt idx="309">
                  <c:v>-7.0128865241999998</c:v>
                </c:pt>
                <c:pt idx="310">
                  <c:v>-7.0601539612000002</c:v>
                </c:pt>
                <c:pt idx="311">
                  <c:v>-7.1085834503000003</c:v>
                </c:pt>
                <c:pt idx="312">
                  <c:v>-7.1581702232</c:v>
                </c:pt>
                <c:pt idx="313">
                  <c:v>-7.2089090347000004</c:v>
                </c:pt>
                <c:pt idx="314">
                  <c:v>-7.2607946396000003</c:v>
                </c:pt>
                <c:pt idx="315">
                  <c:v>-7.3138227462999996</c:v>
                </c:pt>
                <c:pt idx="316">
                  <c:v>-7.3679904937999998</c:v>
                </c:pt>
                <c:pt idx="317">
                  <c:v>-7.4232964515999997</c:v>
                </c:pt>
                <c:pt idx="318">
                  <c:v>-7.4797406197000003</c:v>
                </c:pt>
                <c:pt idx="319">
                  <c:v>-7.5373249054000002</c:v>
                </c:pt>
                <c:pt idx="320">
                  <c:v>-7.5960516929999997</c:v>
                </c:pt>
                <c:pt idx="321">
                  <c:v>-7.6559247971</c:v>
                </c:pt>
                <c:pt idx="322">
                  <c:v>-7.7169480324000004</c:v>
                </c:pt>
                <c:pt idx="323">
                  <c:v>-7.7791242598999997</c:v>
                </c:pt>
                <c:pt idx="324">
                  <c:v>-7.8424558639999997</c:v>
                </c:pt>
                <c:pt idx="325">
                  <c:v>-7.9069428443999996</c:v>
                </c:pt>
                <c:pt idx="326">
                  <c:v>-7.9725828171000002</c:v>
                </c:pt>
                <c:pt idx="327">
                  <c:v>-8.0393705367999999</c:v>
                </c:pt>
                <c:pt idx="328">
                  <c:v>-8.1072978973000005</c:v>
                </c:pt>
                <c:pt idx="329">
                  <c:v>-8.1763525009000002</c:v>
                </c:pt>
                <c:pt idx="330">
                  <c:v>-8.2465190886999995</c:v>
                </c:pt>
                <c:pt idx="331">
                  <c:v>-8.3177776337000005</c:v>
                </c:pt>
                <c:pt idx="332">
                  <c:v>-8.3901042938000003</c:v>
                </c:pt>
                <c:pt idx="333">
                  <c:v>-8.4634704589999998</c:v>
                </c:pt>
                <c:pt idx="334">
                  <c:v>-8.5378446578999991</c:v>
                </c:pt>
                <c:pt idx="335">
                  <c:v>-8.6131916046000008</c:v>
                </c:pt>
                <c:pt idx="336">
                  <c:v>-8.6894731521999997</c:v>
                </c:pt>
                <c:pt idx="337">
                  <c:v>-8.7666482924999993</c:v>
                </c:pt>
                <c:pt idx="338">
                  <c:v>-8.8446731567000008</c:v>
                </c:pt>
                <c:pt idx="339">
                  <c:v>-8.9235019684000001</c:v>
                </c:pt>
                <c:pt idx="340">
                  <c:v>-9.0030870438000008</c:v>
                </c:pt>
                <c:pt idx="341">
                  <c:v>-9.0833787917999995</c:v>
                </c:pt>
                <c:pt idx="342">
                  <c:v>-9.1643266677999993</c:v>
                </c:pt>
                <c:pt idx="343">
                  <c:v>-9.2458791733000005</c:v>
                </c:pt>
                <c:pt idx="344">
                  <c:v>-9.3279848099000002</c:v>
                </c:pt>
                <c:pt idx="345">
                  <c:v>-9.4105939865000003</c:v>
                </c:pt>
                <c:pt idx="346">
                  <c:v>-9.4936580658</c:v>
                </c:pt>
                <c:pt idx="347">
                  <c:v>-9.5771322249999997</c:v>
                </c:pt>
                <c:pt idx="348">
                  <c:v>-9.6609735488999995</c:v>
                </c:pt>
                <c:pt idx="349">
                  <c:v>-9.7451429367000006</c:v>
                </c:pt>
                <c:pt idx="350">
                  <c:v>-9.8296041488999997</c:v>
                </c:pt>
                <c:pt idx="351">
                  <c:v>-9.9143238068000006</c:v>
                </c:pt>
                <c:pt idx="352">
                  <c:v>-9.9992713928000008</c:v>
                </c:pt>
                <c:pt idx="353">
                  <c:v>-10.084418296999999</c:v>
                </c:pt>
                <c:pt idx="354">
                  <c:v>-10.169737816</c:v>
                </c:pt>
                <c:pt idx="355">
                  <c:v>-10.255203247000001</c:v>
                </c:pt>
                <c:pt idx="356">
                  <c:v>-10.340788841</c:v>
                </c:pt>
                <c:pt idx="357">
                  <c:v>-10.426467896</c:v>
                </c:pt>
                <c:pt idx="358">
                  <c:v>-10.512214661</c:v>
                </c:pt>
                <c:pt idx="359">
                  <c:v>-10.598002434</c:v>
                </c:pt>
                <c:pt idx="360">
                  <c:v>-10.683805466000001</c:v>
                </c:pt>
                <c:pt idx="361">
                  <c:v>-10.769597054</c:v>
                </c:pt>
                <c:pt idx="362">
                  <c:v>-10.855349541000001</c:v>
                </c:pt>
                <c:pt idx="363">
                  <c:v>-10.941034317</c:v>
                </c:pt>
                <c:pt idx="364">
                  <c:v>-11.026622772</c:v>
                </c:pt>
                <c:pt idx="365">
                  <c:v>-11.112083435000001</c:v>
                </c:pt>
                <c:pt idx="366">
                  <c:v>-11.197384833999999</c:v>
                </c:pt>
                <c:pt idx="367">
                  <c:v>-11.282493591</c:v>
                </c:pt>
                <c:pt idx="368">
                  <c:v>-11.367376328000001</c:v>
                </c:pt>
                <c:pt idx="369">
                  <c:v>-11.452001572</c:v>
                </c:pt>
                <c:pt idx="370">
                  <c:v>-11.536339760000001</c:v>
                </c:pt>
                <c:pt idx="371">
                  <c:v>-11.620365143000001</c:v>
                </c:pt>
                <c:pt idx="372">
                  <c:v>-11.704057692999999</c:v>
                </c:pt>
                <c:pt idx="373">
                  <c:v>-11.787405014000001</c:v>
                </c:pt>
                <c:pt idx="374">
                  <c:v>-11.870401382000001</c:v>
                </c:pt>
                <c:pt idx="375">
                  <c:v>-11.95304966</c:v>
                </c:pt>
                <c:pt idx="376">
                  <c:v>-12.035361290000001</c:v>
                </c:pt>
                <c:pt idx="377">
                  <c:v>-12.117354392999999</c:v>
                </c:pt>
                <c:pt idx="378">
                  <c:v>-12.199052811</c:v>
                </c:pt>
                <c:pt idx="379">
                  <c:v>-12.280487061000001</c:v>
                </c:pt>
                <c:pt idx="380">
                  <c:v>-12.361691475000001</c:v>
                </c:pt>
                <c:pt idx="381">
                  <c:v>-12.442704201</c:v>
                </c:pt>
                <c:pt idx="382">
                  <c:v>-12.523565292000001</c:v>
                </c:pt>
                <c:pt idx="383">
                  <c:v>-12.60431385</c:v>
                </c:pt>
                <c:pt idx="384">
                  <c:v>-12.684988022000001</c:v>
                </c:pt>
                <c:pt idx="385">
                  <c:v>-12.765625</c:v>
                </c:pt>
                <c:pt idx="386">
                  <c:v>-12.846259117000001</c:v>
                </c:pt>
                <c:pt idx="387">
                  <c:v>-12.926921844000001</c:v>
                </c:pt>
                <c:pt idx="388">
                  <c:v>-13.007641791999999</c:v>
                </c:pt>
                <c:pt idx="389">
                  <c:v>-13.088444709999999</c:v>
                </c:pt>
                <c:pt idx="390">
                  <c:v>-13.169352530999999</c:v>
                </c:pt>
                <c:pt idx="391">
                  <c:v>-13.250383377</c:v>
                </c:pt>
                <c:pt idx="392">
                  <c:v>-13.331550598</c:v>
                </c:pt>
                <c:pt idx="393">
                  <c:v>-13.412862777999999</c:v>
                </c:pt>
                <c:pt idx="394">
                  <c:v>-13.494321823</c:v>
                </c:pt>
                <c:pt idx="395">
                  <c:v>-13.575925827000001</c:v>
                </c:pt>
                <c:pt idx="396">
                  <c:v>-13.657668114</c:v>
                </c:pt>
                <c:pt idx="397">
                  <c:v>-13.739537239000001</c:v>
                </c:pt>
                <c:pt idx="398">
                  <c:v>-13.821517944</c:v>
                </c:pt>
                <c:pt idx="399">
                  <c:v>-13.90359211</c:v>
                </c:pt>
                <c:pt idx="400">
                  <c:v>-13.985739708000001</c:v>
                </c:pt>
                <c:pt idx="401">
                  <c:v>-14.067943573000001</c:v>
                </c:pt>
                <c:pt idx="402">
                  <c:v>-14.150193214</c:v>
                </c:pt>
                <c:pt idx="403">
                  <c:v>-14.232491492999999</c:v>
                </c:pt>
                <c:pt idx="404">
                  <c:v>-14.314854622</c:v>
                </c:pt>
                <c:pt idx="405">
                  <c:v>-14.397313118</c:v>
                </c:pt>
                <c:pt idx="406">
                  <c:v>-14.479909897000001</c:v>
                </c:pt>
                <c:pt idx="407">
                  <c:v>-14.562701225</c:v>
                </c:pt>
                <c:pt idx="408">
                  <c:v>-14.645754814</c:v>
                </c:pt>
                <c:pt idx="409">
                  <c:v>-14.729150772000001</c:v>
                </c:pt>
                <c:pt idx="410">
                  <c:v>-14.812976837000001</c:v>
                </c:pt>
                <c:pt idx="411">
                  <c:v>-14.897325516</c:v>
                </c:pt>
                <c:pt idx="412">
                  <c:v>-14.982290268</c:v>
                </c:pt>
                <c:pt idx="413">
                  <c:v>-15.067962646</c:v>
                </c:pt>
                <c:pt idx="414">
                  <c:v>-15.154428482</c:v>
                </c:pt>
                <c:pt idx="415">
                  <c:v>-15.241764069</c:v>
                </c:pt>
                <c:pt idx="416">
                  <c:v>-15.330032349</c:v>
                </c:pt>
                <c:pt idx="417">
                  <c:v>-15.419278145</c:v>
                </c:pt>
                <c:pt idx="418">
                  <c:v>-15.509524345000001</c:v>
                </c:pt>
                <c:pt idx="419">
                  <c:v>-15.600769997</c:v>
                </c:pt>
                <c:pt idx="420">
                  <c:v>-15.692988396000001</c:v>
                </c:pt>
                <c:pt idx="421">
                  <c:v>-15.786127090000001</c:v>
                </c:pt>
                <c:pt idx="422">
                  <c:v>-15.880109787</c:v>
                </c:pt>
                <c:pt idx="423">
                  <c:v>-15.974840164</c:v>
                </c:pt>
                <c:pt idx="424">
                  <c:v>-16.070205688000001</c:v>
                </c:pt>
                <c:pt idx="425">
                  <c:v>-16.166082381999999</c:v>
                </c:pt>
                <c:pt idx="426">
                  <c:v>-16.262338637999999</c:v>
                </c:pt>
                <c:pt idx="427">
                  <c:v>-16.358839034999999</c:v>
                </c:pt>
                <c:pt idx="428">
                  <c:v>-16.455442429000001</c:v>
                </c:pt>
                <c:pt idx="429">
                  <c:v>-16.552005768000001</c:v>
                </c:pt>
                <c:pt idx="430">
                  <c:v>-16.648386001999999</c:v>
                </c:pt>
                <c:pt idx="431">
                  <c:v>-16.744443893</c:v>
                </c:pt>
                <c:pt idx="432">
                  <c:v>-16.840045928999999</c:v>
                </c:pt>
                <c:pt idx="433">
                  <c:v>-16.935066223</c:v>
                </c:pt>
                <c:pt idx="434">
                  <c:v>-17.029390334999999</c:v>
                </c:pt>
                <c:pt idx="435">
                  <c:v>-17.122915268</c:v>
                </c:pt>
                <c:pt idx="436">
                  <c:v>-17.215549468999999</c:v>
                </c:pt>
                <c:pt idx="437">
                  <c:v>-17.307212830000001</c:v>
                </c:pt>
                <c:pt idx="438">
                  <c:v>-17.397840500000001</c:v>
                </c:pt>
                <c:pt idx="439">
                  <c:v>-17.487382888999999</c:v>
                </c:pt>
                <c:pt idx="440">
                  <c:v>-17.575807570999999</c:v>
                </c:pt>
                <c:pt idx="441">
                  <c:v>-17.663099289000002</c:v>
                </c:pt>
                <c:pt idx="442">
                  <c:v>-17.749261856</c:v>
                </c:pt>
                <c:pt idx="443">
                  <c:v>-17.834316254000001</c:v>
                </c:pt>
                <c:pt idx="444">
                  <c:v>-17.918300629000001</c:v>
                </c:pt>
                <c:pt idx="445">
                  <c:v>-18.001266479000002</c:v>
                </c:pt>
                <c:pt idx="446">
                  <c:v>-18.083280562999999</c:v>
                </c:pt>
                <c:pt idx="447">
                  <c:v>-18.164424896</c:v>
                </c:pt>
                <c:pt idx="448">
                  <c:v>-18.244791030999998</c:v>
                </c:pt>
                <c:pt idx="449">
                  <c:v>-18.324483871000002</c:v>
                </c:pt>
                <c:pt idx="450">
                  <c:v>-18.403619765999998</c:v>
                </c:pt>
                <c:pt idx="451">
                  <c:v>-18.482326508</c:v>
                </c:pt>
                <c:pt idx="452">
                  <c:v>-18.560743332000001</c:v>
                </c:pt>
                <c:pt idx="453">
                  <c:v>-18.639022827000002</c:v>
                </c:pt>
                <c:pt idx="454">
                  <c:v>-18.717325210999999</c:v>
                </c:pt>
                <c:pt idx="455">
                  <c:v>-18.795820236000001</c:v>
                </c:pt>
                <c:pt idx="456">
                  <c:v>-18.874685286999998</c:v>
                </c:pt>
                <c:pt idx="457">
                  <c:v>-18.954097747999999</c:v>
                </c:pt>
                <c:pt idx="458">
                  <c:v>-19.034233093000001</c:v>
                </c:pt>
                <c:pt idx="459">
                  <c:v>-19.115261078</c:v>
                </c:pt>
                <c:pt idx="460">
                  <c:v>-19.197343826000001</c:v>
                </c:pt>
                <c:pt idx="461">
                  <c:v>-19.280635834000002</c:v>
                </c:pt>
                <c:pt idx="462">
                  <c:v>-19.365282058999998</c:v>
                </c:pt>
                <c:pt idx="463">
                  <c:v>-19.451419829999999</c:v>
                </c:pt>
                <c:pt idx="464">
                  <c:v>-19.539175033999999</c:v>
                </c:pt>
                <c:pt idx="465">
                  <c:v>-19.628665924</c:v>
                </c:pt>
                <c:pt idx="466">
                  <c:v>-19.720003127999998</c:v>
                </c:pt>
                <c:pt idx="467">
                  <c:v>-19.813293457</c:v>
                </c:pt>
                <c:pt idx="468">
                  <c:v>-19.908639908000001</c:v>
                </c:pt>
                <c:pt idx="469">
                  <c:v>-20.006143569999999</c:v>
                </c:pt>
                <c:pt idx="470">
                  <c:v>-20.105903625</c:v>
                </c:pt>
                <c:pt idx="471">
                  <c:v>-20.208021164000002</c:v>
                </c:pt>
                <c:pt idx="472">
                  <c:v>-20.312602996999999</c:v>
                </c:pt>
                <c:pt idx="473">
                  <c:v>-20.419763565</c:v>
                </c:pt>
                <c:pt idx="474">
                  <c:v>-20.529628754000001</c:v>
                </c:pt>
                <c:pt idx="475">
                  <c:v>-20.642335891999998</c:v>
                </c:pt>
                <c:pt idx="476">
                  <c:v>-20.758035660000001</c:v>
                </c:pt>
                <c:pt idx="477">
                  <c:v>-20.876888274999999</c:v>
                </c:pt>
                <c:pt idx="478">
                  <c:v>-20.999061584</c:v>
                </c:pt>
                <c:pt idx="479">
                  <c:v>-21.124723434</c:v>
                </c:pt>
                <c:pt idx="480">
                  <c:v>-21.254037857</c:v>
                </c:pt>
                <c:pt idx="481">
                  <c:v>-21.387157439999999</c:v>
                </c:pt>
                <c:pt idx="482">
                  <c:v>-21.524223328000001</c:v>
                </c:pt>
                <c:pt idx="483">
                  <c:v>-21.665363312</c:v>
                </c:pt>
                <c:pt idx="484">
                  <c:v>-21.810689925999998</c:v>
                </c:pt>
                <c:pt idx="485">
                  <c:v>-21.960292815999999</c:v>
                </c:pt>
                <c:pt idx="486">
                  <c:v>-22.114242554</c:v>
                </c:pt>
                <c:pt idx="487">
                  <c:v>-22.272588729999999</c:v>
                </c:pt>
                <c:pt idx="488">
                  <c:v>-22.435369492</c:v>
                </c:pt>
                <c:pt idx="489">
                  <c:v>-22.602609634</c:v>
                </c:pt>
                <c:pt idx="490">
                  <c:v>-22.774324416999999</c:v>
                </c:pt>
                <c:pt idx="491">
                  <c:v>-22.950513839999999</c:v>
                </c:pt>
                <c:pt idx="492">
                  <c:v>-23.131158829</c:v>
                </c:pt>
                <c:pt idx="493">
                  <c:v>-23.316226959000002</c:v>
                </c:pt>
                <c:pt idx="494">
                  <c:v>-23.505670547000001</c:v>
                </c:pt>
                <c:pt idx="495">
                  <c:v>-23.699426651</c:v>
                </c:pt>
                <c:pt idx="496">
                  <c:v>-23.897418976000001</c:v>
                </c:pt>
                <c:pt idx="497">
                  <c:v>-24.099565506000001</c:v>
                </c:pt>
                <c:pt idx="498">
                  <c:v>-24.305788039999999</c:v>
                </c:pt>
                <c:pt idx="499">
                  <c:v>-24.516016006000001</c:v>
                </c:pt>
                <c:pt idx="500">
                  <c:v>-24.730190276999998</c:v>
                </c:pt>
                <c:pt idx="501">
                  <c:v>-24.948263168</c:v>
                </c:pt>
                <c:pt idx="502">
                  <c:v>-25.170204163000001</c:v>
                </c:pt>
                <c:pt idx="503">
                  <c:v>-25.396005630000001</c:v>
                </c:pt>
                <c:pt idx="504">
                  <c:v>-25.625680923000001</c:v>
                </c:pt>
                <c:pt idx="505">
                  <c:v>-25.859256744</c:v>
                </c:pt>
                <c:pt idx="506">
                  <c:v>-26.096765518000002</c:v>
                </c:pt>
                <c:pt idx="507">
                  <c:v>-26.338241577000002</c:v>
                </c:pt>
                <c:pt idx="508">
                  <c:v>-26.583719253999998</c:v>
                </c:pt>
                <c:pt idx="509">
                  <c:v>-26.833234786999999</c:v>
                </c:pt>
                <c:pt idx="510">
                  <c:v>-27.086820602</c:v>
                </c:pt>
                <c:pt idx="511">
                  <c:v>-27.344507217</c:v>
                </c:pt>
                <c:pt idx="512">
                  <c:v>-27.606323241999998</c:v>
                </c:pt>
                <c:pt idx="513">
                  <c:v>-27.872295380000001</c:v>
                </c:pt>
                <c:pt idx="514">
                  <c:v>-28.142448425000001</c:v>
                </c:pt>
                <c:pt idx="515">
                  <c:v>-28.416805267000001</c:v>
                </c:pt>
                <c:pt idx="516">
                  <c:v>-28.695386887000002</c:v>
                </c:pt>
                <c:pt idx="517">
                  <c:v>-28.978206634999999</c:v>
                </c:pt>
                <c:pt idx="518">
                  <c:v>-29.265270232999999</c:v>
                </c:pt>
                <c:pt idx="519">
                  <c:v>-29.556575774999999</c:v>
                </c:pt>
                <c:pt idx="520">
                  <c:v>-29.852113723999999</c:v>
                </c:pt>
                <c:pt idx="521">
                  <c:v>-30.151861190999998</c:v>
                </c:pt>
                <c:pt idx="522">
                  <c:v>-30.455783843999999</c:v>
                </c:pt>
                <c:pt idx="523">
                  <c:v>-30.763832092000001</c:v>
                </c:pt>
                <c:pt idx="524">
                  <c:v>-31.075942993000002</c:v>
                </c:pt>
                <c:pt idx="525">
                  <c:v>-31.392036438000002</c:v>
                </c:pt>
                <c:pt idx="526">
                  <c:v>-31.712015151999999</c:v>
                </c:pt>
                <c:pt idx="527">
                  <c:v>-32.035762787000003</c:v>
                </c:pt>
                <c:pt idx="528">
                  <c:v>-32.363143921000002</c:v>
                </c:pt>
                <c:pt idx="529">
                  <c:v>-32.694007874</c:v>
                </c:pt>
                <c:pt idx="530">
                  <c:v>-33.028194427000003</c:v>
                </c:pt>
                <c:pt idx="531">
                  <c:v>-33.365531920999999</c:v>
                </c:pt>
                <c:pt idx="532">
                  <c:v>-33.705837250000002</c:v>
                </c:pt>
                <c:pt idx="533">
                  <c:v>-34.048919677999997</c:v>
                </c:pt>
                <c:pt idx="534">
                  <c:v>-34.394584655999999</c:v>
                </c:pt>
                <c:pt idx="535">
                  <c:v>-34.742630005000002</c:v>
                </c:pt>
                <c:pt idx="536">
                  <c:v>-35.092853546000001</c:v>
                </c:pt>
                <c:pt idx="537">
                  <c:v>-35.445045471</c:v>
                </c:pt>
                <c:pt idx="538">
                  <c:v>-35.798988342000001</c:v>
                </c:pt>
                <c:pt idx="539">
                  <c:v>-36.154460907000001</c:v>
                </c:pt>
                <c:pt idx="540">
                  <c:v>-36.511234283</c:v>
                </c:pt>
                <c:pt idx="541">
                  <c:v>-36.869083404999998</c:v>
                </c:pt>
                <c:pt idx="542">
                  <c:v>-37.227783203000001</c:v>
                </c:pt>
                <c:pt idx="543">
                  <c:v>-37.587112427000001</c:v>
                </c:pt>
                <c:pt idx="544">
                  <c:v>-37.946853638</c:v>
                </c:pt>
                <c:pt idx="545">
                  <c:v>-38.306793212999999</c:v>
                </c:pt>
                <c:pt idx="546">
                  <c:v>-38.666725159000002</c:v>
                </c:pt>
                <c:pt idx="547">
                  <c:v>-39.026447296000001</c:v>
                </c:pt>
                <c:pt idx="548">
                  <c:v>-39.385768890000001</c:v>
                </c:pt>
                <c:pt idx="549">
                  <c:v>-39.744514465000002</c:v>
                </c:pt>
                <c:pt idx="550">
                  <c:v>-40.102523804</c:v>
                </c:pt>
                <c:pt idx="551">
                  <c:v>-40.459655761999997</c:v>
                </c:pt>
                <c:pt idx="552">
                  <c:v>-40.81578064</c:v>
                </c:pt>
                <c:pt idx="553">
                  <c:v>-41.170791626000003</c:v>
                </c:pt>
                <c:pt idx="554">
                  <c:v>-41.524600982999999</c:v>
                </c:pt>
                <c:pt idx="555">
                  <c:v>-41.877136229999998</c:v>
                </c:pt>
                <c:pt idx="556">
                  <c:v>-42.228340148999997</c:v>
                </c:pt>
                <c:pt idx="557">
                  <c:v>-42.578166961999997</c:v>
                </c:pt>
                <c:pt idx="558">
                  <c:v>-42.926578522</c:v>
                </c:pt>
                <c:pt idx="559">
                  <c:v>-43.273551941000001</c:v>
                </c:pt>
                <c:pt idx="560">
                  <c:v>-43.619075774999999</c:v>
                </c:pt>
                <c:pt idx="561">
                  <c:v>-43.963153839</c:v>
                </c:pt>
                <c:pt idx="562">
                  <c:v>-44.305797577</c:v>
                </c:pt>
                <c:pt idx="563">
                  <c:v>-44.647026062000002</c:v>
                </c:pt>
                <c:pt idx="564">
                  <c:v>-44.986858368</c:v>
                </c:pt>
                <c:pt idx="565">
                  <c:v>-45.325313567999999</c:v>
                </c:pt>
                <c:pt idx="566">
                  <c:v>-45.662403107000003</c:v>
                </c:pt>
                <c:pt idx="567">
                  <c:v>-45.998126984000002</c:v>
                </c:pt>
                <c:pt idx="568">
                  <c:v>-46.332473755000002</c:v>
                </c:pt>
                <c:pt idx="569">
                  <c:v>-46.665424346999998</c:v>
                </c:pt>
                <c:pt idx="570">
                  <c:v>-46.996948242000002</c:v>
                </c:pt>
                <c:pt idx="571">
                  <c:v>-47.327018738</c:v>
                </c:pt>
                <c:pt idx="572">
                  <c:v>-47.655609130999999</c:v>
                </c:pt>
                <c:pt idx="573">
                  <c:v>-47.982692718999999</c:v>
                </c:pt>
                <c:pt idx="574">
                  <c:v>-48.308246613000001</c:v>
                </c:pt>
                <c:pt idx="575">
                  <c:v>-48.632240295000003</c:v>
                </c:pt>
                <c:pt idx="576">
                  <c:v>-48.954643249999997</c:v>
                </c:pt>
                <c:pt idx="577">
                  <c:v>-49.275421143000003</c:v>
                </c:pt>
                <c:pt idx="578">
                  <c:v>-49.594535827999998</c:v>
                </c:pt>
                <c:pt idx="579">
                  <c:v>-49.911941528</c:v>
                </c:pt>
                <c:pt idx="580">
                  <c:v>-50.227600098000003</c:v>
                </c:pt>
                <c:pt idx="581">
                  <c:v>-50.541481017999999</c:v>
                </c:pt>
                <c:pt idx="582">
                  <c:v>-50.853569030999999</c:v>
                </c:pt>
                <c:pt idx="583">
                  <c:v>-51.163864136000001</c:v>
                </c:pt>
                <c:pt idx="584">
                  <c:v>-51.472373961999999</c:v>
                </c:pt>
                <c:pt idx="585">
                  <c:v>-51.779121398999997</c:v>
                </c:pt>
                <c:pt idx="586">
                  <c:v>-52.084140777999998</c:v>
                </c:pt>
                <c:pt idx="587">
                  <c:v>-52.387474060000002</c:v>
                </c:pt>
                <c:pt idx="588">
                  <c:v>-52.689167023000003</c:v>
                </c:pt>
                <c:pt idx="589">
                  <c:v>-52.989276885999999</c:v>
                </c:pt>
                <c:pt idx="590">
                  <c:v>-53.287864685000002</c:v>
                </c:pt>
                <c:pt idx="591">
                  <c:v>-53.584999084000003</c:v>
                </c:pt>
                <c:pt idx="592">
                  <c:v>-53.880744933999999</c:v>
                </c:pt>
                <c:pt idx="593">
                  <c:v>-54.175163269000002</c:v>
                </c:pt>
                <c:pt idx="594">
                  <c:v>-54.468311309999997</c:v>
                </c:pt>
                <c:pt idx="595">
                  <c:v>-54.760234832999998</c:v>
                </c:pt>
                <c:pt idx="596">
                  <c:v>-55.050971984999997</c:v>
                </c:pt>
                <c:pt idx="597">
                  <c:v>-55.340545654000003</c:v>
                </c:pt>
                <c:pt idx="598">
                  <c:v>-55.628963470000002</c:v>
                </c:pt>
                <c:pt idx="599">
                  <c:v>-55.916217803999999</c:v>
                </c:pt>
                <c:pt idx="600">
                  <c:v>-56.202274322999997</c:v>
                </c:pt>
                <c:pt idx="601">
                  <c:v>-56.487075806</c:v>
                </c:pt>
                <c:pt idx="602">
                  <c:v>-56.770542145</c:v>
                </c:pt>
                <c:pt idx="603">
                  <c:v>-57.052577972000002</c:v>
                </c:pt>
                <c:pt idx="604">
                  <c:v>-57.333072661999999</c:v>
                </c:pt>
                <c:pt idx="605">
                  <c:v>-57.611904144</c:v>
                </c:pt>
                <c:pt idx="606">
                  <c:v>-57.888938904</c:v>
                </c:pt>
                <c:pt idx="607">
                  <c:v>-58.164031981999997</c:v>
                </c:pt>
                <c:pt idx="608">
                  <c:v>-58.437026977999999</c:v>
                </c:pt>
                <c:pt idx="609">
                  <c:v>-58.707763671999999</c:v>
                </c:pt>
                <c:pt idx="610">
                  <c:v>-58.976081848</c:v>
                </c:pt>
                <c:pt idx="611">
                  <c:v>-59.241817474000001</c:v>
                </c:pt>
                <c:pt idx="612">
                  <c:v>-59.504806518999999</c:v>
                </c:pt>
                <c:pt idx="613">
                  <c:v>-59.764884948999999</c:v>
                </c:pt>
                <c:pt idx="614">
                  <c:v>-60.021884917999998</c:v>
                </c:pt>
                <c:pt idx="615">
                  <c:v>-60.275638579999999</c:v>
                </c:pt>
                <c:pt idx="616">
                  <c:v>-60.525974273999999</c:v>
                </c:pt>
                <c:pt idx="617">
                  <c:v>-60.772727965999998</c:v>
                </c:pt>
                <c:pt idx="618">
                  <c:v>-61.015743256</c:v>
                </c:pt>
                <c:pt idx="619">
                  <c:v>-61.254867554</c:v>
                </c:pt>
                <c:pt idx="620">
                  <c:v>-61.489959716999998</c:v>
                </c:pt>
                <c:pt idx="621">
                  <c:v>-61.720882416000002</c:v>
                </c:pt>
                <c:pt idx="622">
                  <c:v>-61.947502135999997</c:v>
                </c:pt>
                <c:pt idx="623">
                  <c:v>-62.169692992999998</c:v>
                </c:pt>
                <c:pt idx="624">
                  <c:v>-62.387332915999998</c:v>
                </c:pt>
                <c:pt idx="625">
                  <c:v>-62.600311279000003</c:v>
                </c:pt>
                <c:pt idx="626">
                  <c:v>-62.808525084999999</c:v>
                </c:pt>
                <c:pt idx="627">
                  <c:v>-63.011890411000003</c:v>
                </c:pt>
                <c:pt idx="628">
                  <c:v>-63.210346221999998</c:v>
                </c:pt>
                <c:pt idx="629">
                  <c:v>-63.403858184999997</c:v>
                </c:pt>
                <c:pt idx="630">
                  <c:v>-63.592418670999997</c:v>
                </c:pt>
                <c:pt idx="631">
                  <c:v>-63.776046753000003</c:v>
                </c:pt>
                <c:pt idx="632">
                  <c:v>-63.954788207999997</c:v>
                </c:pt>
                <c:pt idx="633">
                  <c:v>-64.128707886000001</c:v>
                </c:pt>
                <c:pt idx="634">
                  <c:v>-64.297889709000003</c:v>
                </c:pt>
                <c:pt idx="635">
                  <c:v>-64.462432860999996</c:v>
                </c:pt>
                <c:pt idx="636">
                  <c:v>-64.622436523000005</c:v>
                </c:pt>
                <c:pt idx="637">
                  <c:v>-64.778015136999997</c:v>
                </c:pt>
                <c:pt idx="638">
                  <c:v>-64.929290770999998</c:v>
                </c:pt>
                <c:pt idx="639">
                  <c:v>-65.076393127000003</c:v>
                </c:pt>
                <c:pt idx="640">
                  <c:v>-65.219459533999995</c:v>
                </c:pt>
                <c:pt idx="641">
                  <c:v>-65.358642578000001</c:v>
                </c:pt>
                <c:pt idx="642">
                  <c:v>-65.494110106999997</c:v>
                </c:pt>
                <c:pt idx="643">
                  <c:v>-65.626045227000006</c:v>
                </c:pt>
                <c:pt idx="644">
                  <c:v>-65.754653931000007</c:v>
                </c:pt>
                <c:pt idx="645">
                  <c:v>-65.880157471000004</c:v>
                </c:pt>
                <c:pt idx="646">
                  <c:v>-66.002784728999998</c:v>
                </c:pt>
                <c:pt idx="647">
                  <c:v>-66.122779846</c:v>
                </c:pt>
                <c:pt idx="648">
                  <c:v>-66.240409850999995</c:v>
                </c:pt>
                <c:pt idx="649">
                  <c:v>-66.355987549000005</c:v>
                </c:pt>
                <c:pt idx="650">
                  <c:v>-66.469879149999997</c:v>
                </c:pt>
                <c:pt idx="651">
                  <c:v>-66.582504271999994</c:v>
                </c:pt>
                <c:pt idx="652">
                  <c:v>-66.694335937999995</c:v>
                </c:pt>
                <c:pt idx="653">
                  <c:v>-66.805862426999994</c:v>
                </c:pt>
                <c:pt idx="654">
                  <c:v>-66.917587280000006</c:v>
                </c:pt>
                <c:pt idx="655">
                  <c:v>-67.029998778999996</c:v>
                </c:pt>
                <c:pt idx="656">
                  <c:v>-67.143554687999995</c:v>
                </c:pt>
                <c:pt idx="657">
                  <c:v>-67.258689880000006</c:v>
                </c:pt>
                <c:pt idx="658">
                  <c:v>-67.375785828000005</c:v>
                </c:pt>
                <c:pt idx="659">
                  <c:v>-67.495170592999997</c:v>
                </c:pt>
                <c:pt idx="660">
                  <c:v>-67.617111206000004</c:v>
                </c:pt>
                <c:pt idx="661">
                  <c:v>-67.741806030000006</c:v>
                </c:pt>
                <c:pt idx="662">
                  <c:v>-67.869369507000002</c:v>
                </c:pt>
                <c:pt idx="663">
                  <c:v>-67.999832153</c:v>
                </c:pt>
                <c:pt idx="664">
                  <c:v>-68.133117675999998</c:v>
                </c:pt>
                <c:pt idx="665">
                  <c:v>-68.269035338999998</c:v>
                </c:pt>
                <c:pt idx="666">
                  <c:v>-68.407279967999997</c:v>
                </c:pt>
                <c:pt idx="667">
                  <c:v>-68.547416686999995</c:v>
                </c:pt>
                <c:pt idx="668">
                  <c:v>-68.688880920000003</c:v>
                </c:pt>
                <c:pt idx="669">
                  <c:v>-68.830963135000005</c:v>
                </c:pt>
                <c:pt idx="670">
                  <c:v>-68.972816467000001</c:v>
                </c:pt>
                <c:pt idx="671">
                  <c:v>-69.113441467000001</c:v>
                </c:pt>
                <c:pt idx="672">
                  <c:v>-69.251678467000005</c:v>
                </c:pt>
                <c:pt idx="673">
                  <c:v>-69.386215210000003</c:v>
                </c:pt>
                <c:pt idx="674">
                  <c:v>-69.515579224000007</c:v>
                </c:pt>
                <c:pt idx="675">
                  <c:v>-69.638137817</c:v>
                </c:pt>
                <c:pt idx="676">
                  <c:v>-69.752113342000001</c:v>
                </c:pt>
                <c:pt idx="677">
                  <c:v>-69.855583190999994</c:v>
                </c:pt>
                <c:pt idx="678">
                  <c:v>-69.946517943999993</c:v>
                </c:pt>
                <c:pt idx="679">
                  <c:v>-70.022865295000003</c:v>
                </c:pt>
                <c:pt idx="680">
                  <c:v>-70.082725525000001</c:v>
                </c:pt>
                <c:pt idx="681">
                  <c:v>-70.124664307000003</c:v>
                </c:pt>
                <c:pt idx="682">
                  <c:v>-70.147949218999997</c:v>
                </c:pt>
                <c:pt idx="683">
                  <c:v>-70.152565002000003</c:v>
                </c:pt>
                <c:pt idx="684">
                  <c:v>-70.139137267999999</c:v>
                </c:pt>
                <c:pt idx="685">
                  <c:v>-70.108848571999999</c:v>
                </c:pt>
                <c:pt idx="686">
                  <c:v>-70.063323975000003</c:v>
                </c:pt>
                <c:pt idx="687">
                  <c:v>-70.004493713000002</c:v>
                </c:pt>
                <c:pt idx="688">
                  <c:v>-69.934455872000001</c:v>
                </c:pt>
                <c:pt idx="689">
                  <c:v>-69.855361938000001</c:v>
                </c:pt>
                <c:pt idx="690">
                  <c:v>-69.769325256000002</c:v>
                </c:pt>
                <c:pt idx="691">
                  <c:v>-69.678390503000003</c:v>
                </c:pt>
                <c:pt idx="692">
                  <c:v>-69.584472656000003</c:v>
                </c:pt>
                <c:pt idx="693">
                  <c:v>-69.489349364999995</c:v>
                </c:pt>
                <c:pt idx="694">
                  <c:v>-69.394645690999994</c:v>
                </c:pt>
                <c:pt idx="695">
                  <c:v>-69.301811217999997</c:v>
                </c:pt>
                <c:pt idx="696">
                  <c:v>-69.212120056000003</c:v>
                </c:pt>
                <c:pt idx="697">
                  <c:v>-69.126678467000005</c:v>
                </c:pt>
                <c:pt idx="698">
                  <c:v>-69.046409607000001</c:v>
                </c:pt>
                <c:pt idx="699">
                  <c:v>-68.972061156999999</c:v>
                </c:pt>
                <c:pt idx="700">
                  <c:v>-68.904228209999999</c:v>
                </c:pt>
                <c:pt idx="701">
                  <c:v>-68.843345642000003</c:v>
                </c:pt>
                <c:pt idx="702">
                  <c:v>-68.789710998999993</c:v>
                </c:pt>
                <c:pt idx="703">
                  <c:v>-68.743492126000007</c:v>
                </c:pt>
                <c:pt idx="704">
                  <c:v>-68.704757689999994</c:v>
                </c:pt>
                <c:pt idx="705">
                  <c:v>-68.673469542999996</c:v>
                </c:pt>
                <c:pt idx="706">
                  <c:v>-68.649505614999995</c:v>
                </c:pt>
                <c:pt idx="707">
                  <c:v>-68.632675171000002</c:v>
                </c:pt>
                <c:pt idx="708">
                  <c:v>-68.622726439999994</c:v>
                </c:pt>
                <c:pt idx="709">
                  <c:v>-68.619346618999998</c:v>
                </c:pt>
                <c:pt idx="710">
                  <c:v>-68.622169494999994</c:v>
                </c:pt>
                <c:pt idx="711">
                  <c:v>-68.630775451999995</c:v>
                </c:pt>
                <c:pt idx="712">
                  <c:v>-68.644683838000006</c:v>
                </c:pt>
                <c:pt idx="713">
                  <c:v>-68.663368224999999</c:v>
                </c:pt>
                <c:pt idx="714">
                  <c:v>-68.686233521000005</c:v>
                </c:pt>
                <c:pt idx="715">
                  <c:v>-68.712631225999999</c:v>
                </c:pt>
                <c:pt idx="716">
                  <c:v>-68.741874695000007</c:v>
                </c:pt>
                <c:pt idx="717">
                  <c:v>-68.773239136000001</c:v>
                </c:pt>
                <c:pt idx="718">
                  <c:v>-68.805976868000002</c:v>
                </c:pt>
                <c:pt idx="719">
                  <c:v>-68.839317321999999</c:v>
                </c:pt>
                <c:pt idx="720">
                  <c:v>-68.872482300000001</c:v>
                </c:pt>
                <c:pt idx="721">
                  <c:v>-68.904693604000002</c:v>
                </c:pt>
                <c:pt idx="722">
                  <c:v>-68.935165405000006</c:v>
                </c:pt>
                <c:pt idx="723">
                  <c:v>-68.963119507000002</c:v>
                </c:pt>
                <c:pt idx="724">
                  <c:v>-68.987800598000007</c:v>
                </c:pt>
                <c:pt idx="725">
                  <c:v>-69.008491516000007</c:v>
                </c:pt>
                <c:pt idx="726">
                  <c:v>-69.024551392000006</c:v>
                </c:pt>
                <c:pt idx="727">
                  <c:v>-69.035408020000006</c:v>
                </c:pt>
                <c:pt idx="728">
                  <c:v>-69.040588378999999</c:v>
                </c:pt>
                <c:pt idx="729">
                  <c:v>-69.039726256999998</c:v>
                </c:pt>
                <c:pt idx="730">
                  <c:v>-69.032585143999995</c:v>
                </c:pt>
                <c:pt idx="731">
                  <c:v>-69.019065857000001</c:v>
                </c:pt>
                <c:pt idx="732">
                  <c:v>-68.999206543</c:v>
                </c:pt>
                <c:pt idx="733">
                  <c:v>-68.973167419000006</c:v>
                </c:pt>
                <c:pt idx="734">
                  <c:v>-68.941246032999999</c:v>
                </c:pt>
                <c:pt idx="735">
                  <c:v>-68.903862000000004</c:v>
                </c:pt>
                <c:pt idx="736">
                  <c:v>-68.861534118999998</c:v>
                </c:pt>
                <c:pt idx="737">
                  <c:v>-68.814872742000006</c:v>
                </c:pt>
                <c:pt idx="738">
                  <c:v>-68.764549255000006</c:v>
                </c:pt>
                <c:pt idx="739">
                  <c:v>-68.711273192999997</c:v>
                </c:pt>
                <c:pt idx="740">
                  <c:v>-68.655761718999997</c:v>
                </c:pt>
                <c:pt idx="741">
                  <c:v>-68.598724364999995</c:v>
                </c:pt>
                <c:pt idx="742">
                  <c:v>-68.540847778</c:v>
                </c:pt>
                <c:pt idx="743">
                  <c:v>-68.482772827000005</c:v>
                </c:pt>
                <c:pt idx="744">
                  <c:v>-68.425086974999999</c:v>
                </c:pt>
                <c:pt idx="745">
                  <c:v>-68.368316649999997</c:v>
                </c:pt>
                <c:pt idx="746">
                  <c:v>-68.312919617000006</c:v>
                </c:pt>
                <c:pt idx="747">
                  <c:v>-68.259277343999997</c:v>
                </c:pt>
                <c:pt idx="748">
                  <c:v>-68.207687378000003</c:v>
                </c:pt>
                <c:pt idx="749">
                  <c:v>-68.158348083000007</c:v>
                </c:pt>
                <c:pt idx="750">
                  <c:v>-68.111343383999994</c:v>
                </c:pt>
                <c:pt idx="751">
                  <c:v>-68.066627502000003</c:v>
                </c:pt>
                <c:pt idx="752">
                  <c:v>-68.024017334000007</c:v>
                </c:pt>
                <c:pt idx="753">
                  <c:v>-67.983169556000007</c:v>
                </c:pt>
                <c:pt idx="754">
                  <c:v>-67.943557738999999</c:v>
                </c:pt>
                <c:pt idx="755">
                  <c:v>-67.904457092000001</c:v>
                </c:pt>
                <c:pt idx="756">
                  <c:v>-67.864929199000002</c:v>
                </c:pt>
                <c:pt idx="757">
                  <c:v>-67.823783875000004</c:v>
                </c:pt>
                <c:pt idx="758">
                  <c:v>-67.779571532999995</c:v>
                </c:pt>
                <c:pt idx="759">
                  <c:v>-67.730552673000005</c:v>
                </c:pt>
                <c:pt idx="760">
                  <c:v>-67.674751282000003</c:v>
                </c:pt>
                <c:pt idx="761">
                  <c:v>-67.610130310000002</c:v>
                </c:pt>
                <c:pt idx="762">
                  <c:v>-67.534881592000005</c:v>
                </c:pt>
                <c:pt idx="763">
                  <c:v>-67.447715759000005</c:v>
                </c:pt>
                <c:pt idx="764">
                  <c:v>-67.348014832000004</c:v>
                </c:pt>
                <c:pt idx="765">
                  <c:v>-67.235816955999994</c:v>
                </c:pt>
                <c:pt idx="766">
                  <c:v>-67.111717224000003</c:v>
                </c:pt>
                <c:pt idx="767">
                  <c:v>-66.976715088000006</c:v>
                </c:pt>
                <c:pt idx="768">
                  <c:v>-66.832092285000002</c:v>
                </c:pt>
                <c:pt idx="769">
                  <c:v>-66.679290770999998</c:v>
                </c:pt>
                <c:pt idx="770">
                  <c:v>-66.519844054999993</c:v>
                </c:pt>
                <c:pt idx="771">
                  <c:v>-66.355285644999995</c:v>
                </c:pt>
                <c:pt idx="772">
                  <c:v>-66.187072753999999</c:v>
                </c:pt>
                <c:pt idx="773">
                  <c:v>-66.016517639</c:v>
                </c:pt>
                <c:pt idx="774">
                  <c:v>-65.844734192000004</c:v>
                </c:pt>
                <c:pt idx="775">
                  <c:v>-65.672637938999998</c:v>
                </c:pt>
                <c:pt idx="776">
                  <c:v>-65.500984192000004</c:v>
                </c:pt>
                <c:pt idx="777">
                  <c:v>-65.330337524000001</c:v>
                </c:pt>
                <c:pt idx="778">
                  <c:v>-65.161010742000002</c:v>
                </c:pt>
                <c:pt idx="779">
                  <c:v>-64.993003845000004</c:v>
                </c:pt>
                <c:pt idx="780">
                  <c:v>-64.825942992999998</c:v>
                </c:pt>
                <c:pt idx="781">
                  <c:v>-64.659072875999996</c:v>
                </c:pt>
                <c:pt idx="782">
                  <c:v>-64.491378784000005</c:v>
                </c:pt>
                <c:pt idx="783">
                  <c:v>-64.321861267000003</c:v>
                </c:pt>
                <c:pt idx="784">
                  <c:v>-64.149848938000005</c:v>
                </c:pt>
                <c:pt idx="785">
                  <c:v>-63.975120543999999</c:v>
                </c:pt>
                <c:pt idx="786">
                  <c:v>-63.797893524000003</c:v>
                </c:pt>
                <c:pt idx="787">
                  <c:v>-63.618728638</c:v>
                </c:pt>
                <c:pt idx="788">
                  <c:v>-63.438411713000001</c:v>
                </c:pt>
                <c:pt idx="789">
                  <c:v>-63.257820129000002</c:v>
                </c:pt>
                <c:pt idx="790">
                  <c:v>-63.077774048000002</c:v>
                </c:pt>
                <c:pt idx="791">
                  <c:v>-62.898925781000003</c:v>
                </c:pt>
                <c:pt idx="792">
                  <c:v>-62.721652984999999</c:v>
                </c:pt>
                <c:pt idx="793">
                  <c:v>-62.545967101999999</c:v>
                </c:pt>
                <c:pt idx="794">
                  <c:v>-62.371456146</c:v>
                </c:pt>
                <c:pt idx="795">
                  <c:v>-62.197280884000001</c:v>
                </c:pt>
                <c:pt idx="796">
                  <c:v>-62.022190094000003</c:v>
                </c:pt>
                <c:pt idx="797">
                  <c:v>-61.844543457</c:v>
                </c:pt>
                <c:pt idx="798">
                  <c:v>-61.662403107000003</c:v>
                </c:pt>
                <c:pt idx="799">
                  <c:v>-61.473777771000002</c:v>
                </c:pt>
                <c:pt idx="800">
                  <c:v>-61.277011870999999</c:v>
                </c:pt>
                <c:pt idx="801">
                  <c:v>-61.071147918999998</c:v>
                </c:pt>
                <c:pt idx="802">
                  <c:v>-60.856113434000001</c:v>
                </c:pt>
                <c:pt idx="803">
                  <c:v>-60.632682799999998</c:v>
                </c:pt>
                <c:pt idx="804">
                  <c:v>-60.402286529999998</c:v>
                </c:pt>
                <c:pt idx="805">
                  <c:v>-60.166801452999998</c:v>
                </c:pt>
                <c:pt idx="806">
                  <c:v>-59.928409576</c:v>
                </c:pt>
                <c:pt idx="807">
                  <c:v>-59.689460754000002</c:v>
                </c:pt>
                <c:pt idx="808">
                  <c:v>-59.452323913999997</c:v>
                </c:pt>
                <c:pt idx="809">
                  <c:v>-59.219264983999999</c:v>
                </c:pt>
                <c:pt idx="810">
                  <c:v>-58.992374419999997</c:v>
                </c:pt>
                <c:pt idx="811">
                  <c:v>-58.773506165000001</c:v>
                </c:pt>
                <c:pt idx="812">
                  <c:v>-58.564208983999997</c:v>
                </c:pt>
                <c:pt idx="813">
                  <c:v>-58.365673065000003</c:v>
                </c:pt>
                <c:pt idx="814">
                  <c:v>-58.178668975999997</c:v>
                </c:pt>
                <c:pt idx="815">
                  <c:v>-58.003494263</c:v>
                </c:pt>
                <c:pt idx="816">
                  <c:v>-57.839969635000003</c:v>
                </c:pt>
                <c:pt idx="817">
                  <c:v>-57.687446594000001</c:v>
                </c:pt>
                <c:pt idx="818">
                  <c:v>-57.544807433999999</c:v>
                </c:pt>
                <c:pt idx="819">
                  <c:v>-57.410430908000002</c:v>
                </c:pt>
                <c:pt idx="820">
                  <c:v>-57.282169342000003</c:v>
                </c:pt>
                <c:pt idx="821">
                  <c:v>-57.157325745000001</c:v>
                </c:pt>
                <c:pt idx="822">
                  <c:v>-57.032623291</c:v>
                </c:pt>
                <c:pt idx="823">
                  <c:v>-56.904209137000002</c:v>
                </c:pt>
                <c:pt idx="824">
                  <c:v>-56.767784118999998</c:v>
                </c:pt>
                <c:pt idx="825">
                  <c:v>-56.618934631000002</c:v>
                </c:pt>
                <c:pt idx="826">
                  <c:v>-56.453708648999999</c:v>
                </c:pt>
                <c:pt idx="827">
                  <c:v>-56.269203185999999</c:v>
                </c:pt>
                <c:pt idx="828">
                  <c:v>-56.063903809000003</c:v>
                </c:pt>
                <c:pt idx="829">
                  <c:v>-55.837665557999998</c:v>
                </c:pt>
                <c:pt idx="830">
                  <c:v>-55.591503142999997</c:v>
                </c:pt>
                <c:pt idx="831">
                  <c:v>-55.327335357999999</c:v>
                </c:pt>
                <c:pt idx="832">
                  <c:v>-55.047744751000003</c:v>
                </c:pt>
                <c:pt idx="833">
                  <c:v>-54.755767822000003</c:v>
                </c:pt>
                <c:pt idx="834">
                  <c:v>-54.454818725999999</c:v>
                </c:pt>
                <c:pt idx="835">
                  <c:v>-54.148639678999999</c:v>
                </c:pt>
                <c:pt idx="836">
                  <c:v>-53.841220856</c:v>
                </c:pt>
                <c:pt idx="837">
                  <c:v>-53.536655426000003</c:v>
                </c:pt>
                <c:pt idx="838">
                  <c:v>-53.23897934</c:v>
                </c:pt>
                <c:pt idx="839">
                  <c:v>-52.952049254999999</c:v>
                </c:pt>
                <c:pt idx="840">
                  <c:v>-52.679492949999997</c:v>
                </c:pt>
                <c:pt idx="841">
                  <c:v>-52.424663543999998</c:v>
                </c:pt>
                <c:pt idx="842">
                  <c:v>-52.190540314000003</c:v>
                </c:pt>
                <c:pt idx="843">
                  <c:v>-51.979610442999999</c:v>
                </c:pt>
                <c:pt idx="844">
                  <c:v>-51.793796538999999</c:v>
                </c:pt>
                <c:pt idx="845">
                  <c:v>-51.634441375999998</c:v>
                </c:pt>
                <c:pt idx="846">
                  <c:v>-51.502315521</c:v>
                </c:pt>
                <c:pt idx="847">
                  <c:v>-51.397647857999999</c:v>
                </c:pt>
                <c:pt idx="848">
                  <c:v>-51.320152282999999</c:v>
                </c:pt>
                <c:pt idx="849">
                  <c:v>-51.269027710000003</c:v>
                </c:pt>
                <c:pt idx="850">
                  <c:v>-51.242935181</c:v>
                </c:pt>
                <c:pt idx="851">
                  <c:v>-51.239967346</c:v>
                </c:pt>
                <c:pt idx="852">
                  <c:v>-51.257637023999997</c:v>
                </c:pt>
                <c:pt idx="853">
                  <c:v>-51.292884827000002</c:v>
                </c:pt>
                <c:pt idx="854">
                  <c:v>-51.342090607000003</c:v>
                </c:pt>
                <c:pt idx="855">
                  <c:v>-51.401088715</c:v>
                </c:pt>
                <c:pt idx="856">
                  <c:v>-51.465171814000001</c:v>
                </c:pt>
                <c:pt idx="857">
                  <c:v>-51.529090881000002</c:v>
                </c:pt>
                <c:pt idx="858">
                  <c:v>-51.587146758999999</c:v>
                </c:pt>
                <c:pt idx="859">
                  <c:v>-51.633579253999997</c:v>
                </c:pt>
                <c:pt idx="860">
                  <c:v>-51.663196564000003</c:v>
                </c:pt>
                <c:pt idx="861">
                  <c:v>-51.671955109000002</c:v>
                </c:pt>
                <c:pt idx="862">
                  <c:v>-51.657268524000003</c:v>
                </c:pt>
                <c:pt idx="863">
                  <c:v>-51.618007660000004</c:v>
                </c:pt>
                <c:pt idx="864">
                  <c:v>-51.554309844999999</c:v>
                </c:pt>
                <c:pt idx="865">
                  <c:v>-51.467330933</c:v>
                </c:pt>
                <c:pt idx="866">
                  <c:v>-51.359020233000003</c:v>
                </c:pt>
                <c:pt idx="867">
                  <c:v>-51.231880187999998</c:v>
                </c:pt>
                <c:pt idx="868">
                  <c:v>-51.088764191000003</c:v>
                </c:pt>
                <c:pt idx="869">
                  <c:v>-50.932731627999999</c:v>
                </c:pt>
                <c:pt idx="870">
                  <c:v>-50.766929626</c:v>
                </c:pt>
                <c:pt idx="871">
                  <c:v>-50.594417571999998</c:v>
                </c:pt>
                <c:pt idx="872">
                  <c:v>-50.418033600000001</c:v>
                </c:pt>
                <c:pt idx="873">
                  <c:v>-50.240329742</c:v>
                </c:pt>
                <c:pt idx="874">
                  <c:v>-50.063583373999997</c:v>
                </c:pt>
                <c:pt idx="875">
                  <c:v>-49.889831543</c:v>
                </c:pt>
                <c:pt idx="876">
                  <c:v>-49.720924377000003</c:v>
                </c:pt>
                <c:pt idx="877">
                  <c:v>-49.558567046999997</c:v>
                </c:pt>
                <c:pt idx="878">
                  <c:v>-49.404308319000002</c:v>
                </c:pt>
                <c:pt idx="879">
                  <c:v>-49.259456634999999</c:v>
                </c:pt>
                <c:pt idx="880">
                  <c:v>-49.125030518000003</c:v>
                </c:pt>
                <c:pt idx="881">
                  <c:v>-49.001735687</c:v>
                </c:pt>
                <c:pt idx="882">
                  <c:v>-48.889930724999999</c:v>
                </c:pt>
                <c:pt idx="883">
                  <c:v>-48.789581298999998</c:v>
                </c:pt>
                <c:pt idx="884">
                  <c:v>-48.700222015000001</c:v>
                </c:pt>
                <c:pt idx="885">
                  <c:v>-48.620937347000002</c:v>
                </c:pt>
                <c:pt idx="886">
                  <c:v>-48.550369263</c:v>
                </c:pt>
                <c:pt idx="887">
                  <c:v>-48.486774445000002</c:v>
                </c:pt>
                <c:pt idx="888">
                  <c:v>-48.428169250000003</c:v>
                </c:pt>
                <c:pt idx="889">
                  <c:v>-48.372516632</c:v>
                </c:pt>
                <c:pt idx="890">
                  <c:v>-48.317905426000003</c:v>
                </c:pt>
                <c:pt idx="891">
                  <c:v>-48.26266098</c:v>
                </c:pt>
                <c:pt idx="892">
                  <c:v>-48.205383300999998</c:v>
                </c:pt>
                <c:pt idx="893">
                  <c:v>-48.144954681000002</c:v>
                </c:pt>
                <c:pt idx="894">
                  <c:v>-48.080558777</c:v>
                </c:pt>
                <c:pt idx="895">
                  <c:v>-48.011665344000001</c:v>
                </c:pt>
                <c:pt idx="896">
                  <c:v>-47.937980652</c:v>
                </c:pt>
                <c:pt idx="897">
                  <c:v>-47.859390259000001</c:v>
                </c:pt>
                <c:pt idx="898">
                  <c:v>-47.775913238999998</c:v>
                </c:pt>
                <c:pt idx="899">
                  <c:v>-47.687656402999998</c:v>
                </c:pt>
                <c:pt idx="900">
                  <c:v>-47.594779967999997</c:v>
                </c:pt>
                <c:pt idx="901">
                  <c:v>-47.497474670000003</c:v>
                </c:pt>
                <c:pt idx="902">
                  <c:v>-47.395938872999999</c:v>
                </c:pt>
                <c:pt idx="903">
                  <c:v>-47.290344238000003</c:v>
                </c:pt>
                <c:pt idx="904">
                  <c:v>-47.180824280000003</c:v>
                </c:pt>
                <c:pt idx="905">
                  <c:v>-47.067504882999998</c:v>
                </c:pt>
                <c:pt idx="906">
                  <c:v>-46.950550079000003</c:v>
                </c:pt>
                <c:pt idx="907">
                  <c:v>-46.830204010000003</c:v>
                </c:pt>
                <c:pt idx="908">
                  <c:v>-46.706783295000001</c:v>
                </c:pt>
                <c:pt idx="909">
                  <c:v>-46.580646514999998</c:v>
                </c:pt>
                <c:pt idx="910">
                  <c:v>-46.452194214000002</c:v>
                </c:pt>
                <c:pt idx="911">
                  <c:v>-46.321884154999999</c:v>
                </c:pt>
                <c:pt idx="912">
                  <c:v>-46.190219878999997</c:v>
                </c:pt>
                <c:pt idx="913">
                  <c:v>-46.057704926</c:v>
                </c:pt>
                <c:pt idx="914">
                  <c:v>-45.924808501999998</c:v>
                </c:pt>
                <c:pt idx="915">
                  <c:v>-45.791980743000003</c:v>
                </c:pt>
                <c:pt idx="916">
                  <c:v>-45.659687042000002</c:v>
                </c:pt>
                <c:pt idx="917">
                  <c:v>-45.528388976999999</c:v>
                </c:pt>
                <c:pt idx="918">
                  <c:v>-45.398502350000001</c:v>
                </c:pt>
                <c:pt idx="919">
                  <c:v>-45.270343781000001</c:v>
                </c:pt>
                <c:pt idx="920">
                  <c:v>-45.144081116000002</c:v>
                </c:pt>
                <c:pt idx="921">
                  <c:v>-45.019702911000003</c:v>
                </c:pt>
                <c:pt idx="922">
                  <c:v>-44.896976471000002</c:v>
                </c:pt>
                <c:pt idx="923">
                  <c:v>-44.775402069000002</c:v>
                </c:pt>
                <c:pt idx="924">
                  <c:v>-44.654193878000001</c:v>
                </c:pt>
                <c:pt idx="925">
                  <c:v>-44.532287598000003</c:v>
                </c:pt>
                <c:pt idx="926">
                  <c:v>-44.408351897999999</c:v>
                </c:pt>
                <c:pt idx="927">
                  <c:v>-44.280811309999997</c:v>
                </c:pt>
                <c:pt idx="928">
                  <c:v>-44.147956848</c:v>
                </c:pt>
                <c:pt idx="929">
                  <c:v>-44.008163451999998</c:v>
                </c:pt>
                <c:pt idx="930">
                  <c:v>-43.860176086000003</c:v>
                </c:pt>
                <c:pt idx="931">
                  <c:v>-43.703308104999998</c:v>
                </c:pt>
                <c:pt idx="932">
                  <c:v>-43.537456511999999</c:v>
                </c:pt>
                <c:pt idx="933">
                  <c:v>-43.363006591999998</c:v>
                </c:pt>
                <c:pt idx="934">
                  <c:v>-43.180736541999998</c:v>
                </c:pt>
                <c:pt idx="935">
                  <c:v>-42.991771698000001</c:v>
                </c:pt>
                <c:pt idx="936">
                  <c:v>-42.797492980999998</c:v>
                </c:pt>
                <c:pt idx="937">
                  <c:v>-42.599403381000002</c:v>
                </c:pt>
                <c:pt idx="938">
                  <c:v>-42.399013519</c:v>
                </c:pt>
                <c:pt idx="939">
                  <c:v>-42.197772980000003</c:v>
                </c:pt>
                <c:pt idx="940">
                  <c:v>-41.997005463000001</c:v>
                </c:pt>
                <c:pt idx="941">
                  <c:v>-41.797870635999999</c:v>
                </c:pt>
                <c:pt idx="942">
                  <c:v>-41.601337432999998</c:v>
                </c:pt>
                <c:pt idx="943">
                  <c:v>-41.408164978000002</c:v>
                </c:pt>
                <c:pt idx="944">
                  <c:v>-41.218898772999999</c:v>
                </c:pt>
                <c:pt idx="945">
                  <c:v>-41.033901215</c:v>
                </c:pt>
                <c:pt idx="946">
                  <c:v>-40.853389739999997</c:v>
                </c:pt>
                <c:pt idx="947">
                  <c:v>-40.677463531000001</c:v>
                </c:pt>
                <c:pt idx="948">
                  <c:v>-40.506114959999998</c:v>
                </c:pt>
                <c:pt idx="949">
                  <c:v>-40.339241028000004</c:v>
                </c:pt>
                <c:pt idx="950">
                  <c:v>-40.176677703999999</c:v>
                </c:pt>
                <c:pt idx="951">
                  <c:v>-40.018245696999998</c:v>
                </c:pt>
                <c:pt idx="952">
                  <c:v>-39.863773346000002</c:v>
                </c:pt>
                <c:pt idx="953">
                  <c:v>-39.713085175000003</c:v>
                </c:pt>
                <c:pt idx="954">
                  <c:v>-39.565994263</c:v>
                </c:pt>
                <c:pt idx="955">
                  <c:v>-39.422309875000003</c:v>
                </c:pt>
                <c:pt idx="956">
                  <c:v>-39.281829834</c:v>
                </c:pt>
                <c:pt idx="957">
                  <c:v>-39.144329071000001</c:v>
                </c:pt>
                <c:pt idx="958">
                  <c:v>-39.009552002</c:v>
                </c:pt>
                <c:pt idx="959">
                  <c:v>-38.877262115000001</c:v>
                </c:pt>
                <c:pt idx="960">
                  <c:v>-38.747333527000002</c:v>
                </c:pt>
                <c:pt idx="961">
                  <c:v>-38.619773864999999</c:v>
                </c:pt>
                <c:pt idx="962">
                  <c:v>-38.494678497000002</c:v>
                </c:pt>
                <c:pt idx="963">
                  <c:v>-38.372138976999999</c:v>
                </c:pt>
                <c:pt idx="964">
                  <c:v>-38.252174377000003</c:v>
                </c:pt>
                <c:pt idx="965">
                  <c:v>-38.134723663000003</c:v>
                </c:pt>
                <c:pt idx="966">
                  <c:v>-38.019706726000003</c:v>
                </c:pt>
                <c:pt idx="967">
                  <c:v>-37.907093048</c:v>
                </c:pt>
                <c:pt idx="968">
                  <c:v>-37.796928405999999</c:v>
                </c:pt>
                <c:pt idx="969">
                  <c:v>-37.689308167</c:v>
                </c:pt>
                <c:pt idx="970">
                  <c:v>-37.584327698000003</c:v>
                </c:pt>
                <c:pt idx="971">
                  <c:v>-37.482078551999997</c:v>
                </c:pt>
                <c:pt idx="972">
                  <c:v>-37.382663727000001</c:v>
                </c:pt>
                <c:pt idx="973">
                  <c:v>-37.286212921000001</c:v>
                </c:pt>
                <c:pt idx="974">
                  <c:v>-37.192878723</c:v>
                </c:pt>
                <c:pt idx="975">
                  <c:v>-37.102817535</c:v>
                </c:pt>
                <c:pt idx="976">
                  <c:v>-37.016159058</c:v>
                </c:pt>
                <c:pt idx="977">
                  <c:v>-36.933010101000001</c:v>
                </c:pt>
                <c:pt idx="978">
                  <c:v>-36.853485106999997</c:v>
                </c:pt>
                <c:pt idx="979">
                  <c:v>-36.777729033999996</c:v>
                </c:pt>
                <c:pt idx="980">
                  <c:v>-36.705940247000001</c:v>
                </c:pt>
                <c:pt idx="981">
                  <c:v>-36.638381957999997</c:v>
                </c:pt>
                <c:pt idx="982">
                  <c:v>-36.575370788999997</c:v>
                </c:pt>
                <c:pt idx="983">
                  <c:v>-36.517257690000001</c:v>
                </c:pt>
                <c:pt idx="984">
                  <c:v>-36.464405059999997</c:v>
                </c:pt>
                <c:pt idx="985">
                  <c:v>-36.417152405000003</c:v>
                </c:pt>
                <c:pt idx="986">
                  <c:v>-36.375759125000002</c:v>
                </c:pt>
                <c:pt idx="987">
                  <c:v>-36.340385437000002</c:v>
                </c:pt>
                <c:pt idx="988">
                  <c:v>-36.311111449999999</c:v>
                </c:pt>
                <c:pt idx="989">
                  <c:v>-36.287960052000003</c:v>
                </c:pt>
                <c:pt idx="990">
                  <c:v>-36.270889281999999</c:v>
                </c:pt>
                <c:pt idx="991">
                  <c:v>-36.259777069000002</c:v>
                </c:pt>
                <c:pt idx="992">
                  <c:v>-36.254409789999997</c:v>
                </c:pt>
                <c:pt idx="993">
                  <c:v>-36.254528045999997</c:v>
                </c:pt>
                <c:pt idx="994">
                  <c:v>-36.259887695000003</c:v>
                </c:pt>
                <c:pt idx="995">
                  <c:v>-36.270275116000001</c:v>
                </c:pt>
                <c:pt idx="996">
                  <c:v>-36.285484314000001</c:v>
                </c:pt>
                <c:pt idx="997">
                  <c:v>-36.305263519</c:v>
                </c:pt>
                <c:pt idx="998">
                  <c:v>-36.329261780000003</c:v>
                </c:pt>
                <c:pt idx="999">
                  <c:v>-36.357025145999998</c:v>
                </c:pt>
                <c:pt idx="1000">
                  <c:v>-36.388004303000002</c:v>
                </c:pt>
                <c:pt idx="1001">
                  <c:v>-36.421562195</c:v>
                </c:pt>
                <c:pt idx="1002">
                  <c:v>-36.456958770999996</c:v>
                </c:pt>
                <c:pt idx="1003">
                  <c:v>-36.493328093999999</c:v>
                </c:pt>
                <c:pt idx="1004">
                  <c:v>-36.529682158999996</c:v>
                </c:pt>
                <c:pt idx="1005">
                  <c:v>-36.564952849999997</c:v>
                </c:pt>
                <c:pt idx="1006">
                  <c:v>-36.598068237</c:v>
                </c:pt>
                <c:pt idx="1007">
                  <c:v>-36.628063202</c:v>
                </c:pt>
                <c:pt idx="1008">
                  <c:v>-36.654197693</c:v>
                </c:pt>
                <c:pt idx="1009">
                  <c:v>-36.676036834999998</c:v>
                </c:pt>
                <c:pt idx="1010">
                  <c:v>-36.693496703999998</c:v>
                </c:pt>
                <c:pt idx="1011">
                  <c:v>-36.706829071000001</c:v>
                </c:pt>
                <c:pt idx="1012">
                  <c:v>-36.716564177999999</c:v>
                </c:pt>
                <c:pt idx="1013">
                  <c:v>-36.723423003999997</c:v>
                </c:pt>
                <c:pt idx="1014">
                  <c:v>-36.728229523000003</c:v>
                </c:pt>
                <c:pt idx="1015">
                  <c:v>-36.731822968000003</c:v>
                </c:pt>
                <c:pt idx="1016">
                  <c:v>-36.734985352000002</c:v>
                </c:pt>
                <c:pt idx="1017">
                  <c:v>-36.738372802999997</c:v>
                </c:pt>
                <c:pt idx="1018">
                  <c:v>-36.742454529</c:v>
                </c:pt>
                <c:pt idx="1019">
                  <c:v>-36.747455596999998</c:v>
                </c:pt>
                <c:pt idx="1020">
                  <c:v>-36.753311156999999</c:v>
                </c:pt>
                <c:pt idx="1021">
                  <c:v>-36.759628296000002</c:v>
                </c:pt>
                <c:pt idx="1022">
                  <c:v>-36.765731811999999</c:v>
                </c:pt>
                <c:pt idx="1023">
                  <c:v>-36.770801544000001</c:v>
                </c:pt>
                <c:pt idx="1024">
                  <c:v>-36.774040221999996</c:v>
                </c:pt>
                <c:pt idx="1025">
                  <c:v>-36.774818420000003</c:v>
                </c:pt>
                <c:pt idx="1026">
                  <c:v>-36.772720337000003</c:v>
                </c:pt>
                <c:pt idx="1027">
                  <c:v>-36.767509459999999</c:v>
                </c:pt>
                <c:pt idx="1028">
                  <c:v>-36.759071349999999</c:v>
                </c:pt>
                <c:pt idx="1029">
                  <c:v>-36.747364044000001</c:v>
                </c:pt>
                <c:pt idx="1030">
                  <c:v>-36.732391356999997</c:v>
                </c:pt>
                <c:pt idx="1031">
                  <c:v>-36.714202880999999</c:v>
                </c:pt>
                <c:pt idx="1032">
                  <c:v>-36.692897797000001</c:v>
                </c:pt>
                <c:pt idx="1033">
                  <c:v>-36.668617249</c:v>
                </c:pt>
                <c:pt idx="1034">
                  <c:v>-36.641540526999997</c:v>
                </c:pt>
                <c:pt idx="1035">
                  <c:v>-36.611927031999997</c:v>
                </c:pt>
                <c:pt idx="1036">
                  <c:v>-36.580108643000003</c:v>
                </c:pt>
                <c:pt idx="1037">
                  <c:v>-36.546470642000003</c:v>
                </c:pt>
                <c:pt idx="1038">
                  <c:v>-36.511432648000003</c:v>
                </c:pt>
                <c:pt idx="1039">
                  <c:v>-36.475429535000004</c:v>
                </c:pt>
                <c:pt idx="1040">
                  <c:v>-36.438888550000001</c:v>
                </c:pt>
                <c:pt idx="1041">
                  <c:v>-36.402183532999999</c:v>
                </c:pt>
                <c:pt idx="1042">
                  <c:v>-36.365623474000003</c:v>
                </c:pt>
                <c:pt idx="1043">
                  <c:v>-36.329452515</c:v>
                </c:pt>
                <c:pt idx="1044">
                  <c:v>-36.293842316000003</c:v>
                </c:pt>
                <c:pt idx="1045">
                  <c:v>-36.258880615000002</c:v>
                </c:pt>
                <c:pt idx="1046">
                  <c:v>-36.224555969000001</c:v>
                </c:pt>
                <c:pt idx="1047">
                  <c:v>-36.190753936999997</c:v>
                </c:pt>
                <c:pt idx="1048">
                  <c:v>-36.157257080000001</c:v>
                </c:pt>
                <c:pt idx="1049">
                  <c:v>-36.123737335000001</c:v>
                </c:pt>
                <c:pt idx="1050">
                  <c:v>-36.089721679999997</c:v>
                </c:pt>
                <c:pt idx="1051">
                  <c:v>-36.054573058999999</c:v>
                </c:pt>
                <c:pt idx="1052">
                  <c:v>-36.017467498999999</c:v>
                </c:pt>
                <c:pt idx="1053">
                  <c:v>-35.977355957</c:v>
                </c:pt>
                <c:pt idx="1054">
                  <c:v>-35.932960510000001</c:v>
                </c:pt>
                <c:pt idx="1055">
                  <c:v>-35.882804870999998</c:v>
                </c:pt>
                <c:pt idx="1056">
                  <c:v>-35.825351714999996</c:v>
                </c:pt>
                <c:pt idx="1057">
                  <c:v>-35.759189606</c:v>
                </c:pt>
                <c:pt idx="1058">
                  <c:v>-35.683238983000003</c:v>
                </c:pt>
                <c:pt idx="1059">
                  <c:v>-35.596847533999998</c:v>
                </c:pt>
                <c:pt idx="1060">
                  <c:v>-35.499801636000001</c:v>
                </c:pt>
                <c:pt idx="1061">
                  <c:v>-35.392299651999998</c:v>
                </c:pt>
                <c:pt idx="1062">
                  <c:v>-35.274894713999998</c:v>
                </c:pt>
                <c:pt idx="1063">
                  <c:v>-35.148406981999997</c:v>
                </c:pt>
                <c:pt idx="1064">
                  <c:v>-35.013847351000003</c:v>
                </c:pt>
                <c:pt idx="1065">
                  <c:v>-34.872386931999998</c:v>
                </c:pt>
                <c:pt idx="1066">
                  <c:v>-34.725334167</c:v>
                </c:pt>
                <c:pt idx="1067">
                  <c:v>-34.574111938000001</c:v>
                </c:pt>
                <c:pt idx="1068">
                  <c:v>-34.42023468</c:v>
                </c:pt>
                <c:pt idx="1069">
                  <c:v>-34.265262604</c:v>
                </c:pt>
                <c:pt idx="1070">
                  <c:v>-34.110759735000002</c:v>
                </c:pt>
                <c:pt idx="1071">
                  <c:v>-33.958259583</c:v>
                </c:pt>
                <c:pt idx="1072">
                  <c:v>-33.809249878000003</c:v>
                </c:pt>
                <c:pt idx="1073">
                  <c:v>-33.665153502999999</c:v>
                </c:pt>
                <c:pt idx="1074">
                  <c:v>-33.527286529999998</c:v>
                </c:pt>
                <c:pt idx="1075">
                  <c:v>-33.396812439000001</c:v>
                </c:pt>
                <c:pt idx="1076">
                  <c:v>-33.274738311999997</c:v>
                </c:pt>
                <c:pt idx="1077">
                  <c:v>-33.161926270000002</c:v>
                </c:pt>
                <c:pt idx="1078">
                  <c:v>-33.059116363999998</c:v>
                </c:pt>
                <c:pt idx="1079">
                  <c:v>-32.966934203999998</c:v>
                </c:pt>
                <c:pt idx="1080">
                  <c:v>-32.885890961000001</c:v>
                </c:pt>
                <c:pt idx="1081">
                  <c:v>-32.816371918000002</c:v>
                </c:pt>
                <c:pt idx="1082">
                  <c:v>-32.758636475000003</c:v>
                </c:pt>
                <c:pt idx="1083">
                  <c:v>-32.712810515999998</c:v>
                </c:pt>
                <c:pt idx="1084">
                  <c:v>-32.678863524999997</c:v>
                </c:pt>
                <c:pt idx="1085">
                  <c:v>-32.656600951999998</c:v>
                </c:pt>
                <c:pt idx="1086">
                  <c:v>-32.645664214999996</c:v>
                </c:pt>
                <c:pt idx="1087">
                  <c:v>-32.645549774000003</c:v>
                </c:pt>
                <c:pt idx="1088">
                  <c:v>-32.655601501</c:v>
                </c:pt>
                <c:pt idx="1089">
                  <c:v>-32.675003052000001</c:v>
                </c:pt>
                <c:pt idx="1090">
                  <c:v>-32.702751159999998</c:v>
                </c:pt>
                <c:pt idx="1091">
                  <c:v>-32.737632751</c:v>
                </c:pt>
                <c:pt idx="1092">
                  <c:v>-32.778202057000001</c:v>
                </c:pt>
                <c:pt idx="1093">
                  <c:v>-32.822753906000003</c:v>
                </c:pt>
                <c:pt idx="1094">
                  <c:v>-32.869289397999999</c:v>
                </c:pt>
                <c:pt idx="1095">
                  <c:v>-32.915527343999997</c:v>
                </c:pt>
                <c:pt idx="1096">
                  <c:v>-32.959014893000003</c:v>
                </c:pt>
                <c:pt idx="1097">
                  <c:v>-32.997360229000002</c:v>
                </c:pt>
                <c:pt idx="1098">
                  <c:v>-33.028472899999997</c:v>
                </c:pt>
                <c:pt idx="1099">
                  <c:v>-33.050674438000001</c:v>
                </c:pt>
                <c:pt idx="1100">
                  <c:v>-33.062675476000003</c:v>
                </c:pt>
                <c:pt idx="1101">
                  <c:v>-33.063461304</c:v>
                </c:pt>
                <c:pt idx="1102">
                  <c:v>-33.052177428999997</c:v>
                </c:pt>
                <c:pt idx="1103">
                  <c:v>-33.02804184</c:v>
                </c:pt>
                <c:pt idx="1104">
                  <c:v>-32.990268706999998</c:v>
                </c:pt>
                <c:pt idx="1105">
                  <c:v>-32.938026428000001</c:v>
                </c:pt>
                <c:pt idx="1106">
                  <c:v>-32.870452880999999</c:v>
                </c:pt>
                <c:pt idx="1107">
                  <c:v>-32.786682128999999</c:v>
                </c:pt>
                <c:pt idx="1108">
                  <c:v>-32.685878754000001</c:v>
                </c:pt>
                <c:pt idx="1109">
                  <c:v>-32.567333220999998</c:v>
                </c:pt>
                <c:pt idx="1110">
                  <c:v>-32.430625915999997</c:v>
                </c:pt>
                <c:pt idx="1111">
                  <c:v>-32.275772095000001</c:v>
                </c:pt>
                <c:pt idx="1112">
                  <c:v>-32.103240966999998</c:v>
                </c:pt>
                <c:pt idx="1113">
                  <c:v>-31.913883209000002</c:v>
                </c:pt>
                <c:pt idx="1114">
                  <c:v>-31.708837508999999</c:v>
                </c:pt>
                <c:pt idx="1115">
                  <c:v>-31.489448546999999</c:v>
                </c:pt>
                <c:pt idx="1116">
                  <c:v>-31.257240294999999</c:v>
                </c:pt>
                <c:pt idx="1117">
                  <c:v>-31.013936996000002</c:v>
                </c:pt>
                <c:pt idx="1118">
                  <c:v>-30.761465073</c:v>
                </c:pt>
                <c:pt idx="1119">
                  <c:v>-30.501897811999999</c:v>
                </c:pt>
                <c:pt idx="1120">
                  <c:v>-30.237386702999999</c:v>
                </c:pt>
                <c:pt idx="1121">
                  <c:v>-29.970142365000001</c:v>
                </c:pt>
                <c:pt idx="1122">
                  <c:v>-29.702436447</c:v>
                </c:pt>
                <c:pt idx="1123">
                  <c:v>-29.436578750999999</c:v>
                </c:pt>
                <c:pt idx="1124">
                  <c:v>-29.174844742000001</c:v>
                </c:pt>
                <c:pt idx="1125">
                  <c:v>-28.919399260999999</c:v>
                </c:pt>
                <c:pt idx="1126">
                  <c:v>-28.672260284</c:v>
                </c:pt>
                <c:pt idx="1127">
                  <c:v>-28.435277938999999</c:v>
                </c:pt>
                <c:pt idx="1128">
                  <c:v>-28.210092544999998</c:v>
                </c:pt>
                <c:pt idx="1129">
                  <c:v>-27.998085022000001</c:v>
                </c:pt>
                <c:pt idx="1130">
                  <c:v>-27.800334929999998</c:v>
                </c:pt>
                <c:pt idx="1131">
                  <c:v>-27.617633820000002</c:v>
                </c:pt>
                <c:pt idx="1132">
                  <c:v>-27.450565338000001</c:v>
                </c:pt>
                <c:pt idx="1133">
                  <c:v>-27.299615859999999</c:v>
                </c:pt>
                <c:pt idx="1134">
                  <c:v>-27.165203093999999</c:v>
                </c:pt>
                <c:pt idx="1135">
                  <c:v>-27.047636032</c:v>
                </c:pt>
                <c:pt idx="1136">
                  <c:v>-26.947061539</c:v>
                </c:pt>
                <c:pt idx="1137">
                  <c:v>-26.863452911</c:v>
                </c:pt>
                <c:pt idx="1138">
                  <c:v>-26.796615600999999</c:v>
                </c:pt>
                <c:pt idx="1139">
                  <c:v>-26.746189117</c:v>
                </c:pt>
                <c:pt idx="1140">
                  <c:v>-26.711654663000001</c:v>
                </c:pt>
                <c:pt idx="1141">
                  <c:v>-26.692352294999999</c:v>
                </c:pt>
                <c:pt idx="1142">
                  <c:v>-26.687490463</c:v>
                </c:pt>
                <c:pt idx="1143">
                  <c:v>-26.696170807000001</c:v>
                </c:pt>
                <c:pt idx="1144">
                  <c:v>-26.717418671000001</c:v>
                </c:pt>
                <c:pt idx="1145">
                  <c:v>-26.750207901</c:v>
                </c:pt>
                <c:pt idx="1146">
                  <c:v>-26.793468475000001</c:v>
                </c:pt>
                <c:pt idx="1147">
                  <c:v>-26.846099853999998</c:v>
                </c:pt>
                <c:pt idx="1148">
                  <c:v>-26.906995772999998</c:v>
                </c:pt>
                <c:pt idx="1149">
                  <c:v>-26.975067139</c:v>
                </c:pt>
                <c:pt idx="1150">
                  <c:v>-27.049274445000002</c:v>
                </c:pt>
                <c:pt idx="1151">
                  <c:v>-27.128656386999999</c:v>
                </c:pt>
                <c:pt idx="1152">
                  <c:v>-27.212335586999998</c:v>
                </c:pt>
                <c:pt idx="1153">
                  <c:v>-27.299518585000001</c:v>
                </c:pt>
                <c:pt idx="1154">
                  <c:v>-27.389501572</c:v>
                </c:pt>
                <c:pt idx="1155">
                  <c:v>-27.481685637999998</c:v>
                </c:pt>
                <c:pt idx="1156">
                  <c:v>-27.575565338000001</c:v>
                </c:pt>
                <c:pt idx="1157">
                  <c:v>-27.670705795</c:v>
                </c:pt>
                <c:pt idx="1158">
                  <c:v>-27.766731262</c:v>
                </c:pt>
                <c:pt idx="1159">
                  <c:v>-27.863325118999999</c:v>
                </c:pt>
                <c:pt idx="1160">
                  <c:v>-27.96023941</c:v>
                </c:pt>
                <c:pt idx="1161">
                  <c:v>-28.057308197000001</c:v>
                </c:pt>
                <c:pt idx="1162">
                  <c:v>-28.154476165999998</c:v>
                </c:pt>
                <c:pt idx="1163">
                  <c:v>-28.251804352000001</c:v>
                </c:pt>
                <c:pt idx="1164">
                  <c:v>-28.349441528</c:v>
                </c:pt>
                <c:pt idx="1165">
                  <c:v>-28.447587967</c:v>
                </c:pt>
                <c:pt idx="1166">
                  <c:v>-28.546463013</c:v>
                </c:pt>
                <c:pt idx="1167">
                  <c:v>-28.64629364</c:v>
                </c:pt>
                <c:pt idx="1168">
                  <c:v>-28.747325897</c:v>
                </c:pt>
                <c:pt idx="1169">
                  <c:v>-28.849840164</c:v>
                </c:pt>
                <c:pt idx="1170">
                  <c:v>-28.954145432000001</c:v>
                </c:pt>
                <c:pt idx="1171">
                  <c:v>-29.060531615999999</c:v>
                </c:pt>
                <c:pt idx="1172">
                  <c:v>-29.169221877999998</c:v>
                </c:pt>
                <c:pt idx="1173">
                  <c:v>-29.280345916999998</c:v>
                </c:pt>
                <c:pt idx="1174">
                  <c:v>-29.393934250000001</c:v>
                </c:pt>
                <c:pt idx="1175">
                  <c:v>-29.509916306000001</c:v>
                </c:pt>
                <c:pt idx="1176">
                  <c:v>-29.628114700000001</c:v>
                </c:pt>
                <c:pt idx="1177">
                  <c:v>-29.748228073</c:v>
                </c:pt>
                <c:pt idx="1178">
                  <c:v>-29.869831085000001</c:v>
                </c:pt>
                <c:pt idx="1179">
                  <c:v>-29.992387772000001</c:v>
                </c:pt>
                <c:pt idx="1180">
                  <c:v>-30.115264892999999</c:v>
                </c:pt>
                <c:pt idx="1181">
                  <c:v>-30.237754821999999</c:v>
                </c:pt>
                <c:pt idx="1182">
                  <c:v>-30.359066009999999</c:v>
                </c:pt>
                <c:pt idx="1183">
                  <c:v>-30.478286743000002</c:v>
                </c:pt>
                <c:pt idx="1184">
                  <c:v>-30.594371796000001</c:v>
                </c:pt>
                <c:pt idx="1185">
                  <c:v>-30.706146239999999</c:v>
                </c:pt>
                <c:pt idx="1186">
                  <c:v>-30.812309265</c:v>
                </c:pt>
                <c:pt idx="1187">
                  <c:v>-30.911449432000001</c:v>
                </c:pt>
                <c:pt idx="1188">
                  <c:v>-31.002071381</c:v>
                </c:pt>
                <c:pt idx="1189">
                  <c:v>-31.082660675</c:v>
                </c:pt>
                <c:pt idx="1190">
                  <c:v>-31.151796341000001</c:v>
                </c:pt>
                <c:pt idx="1191">
                  <c:v>-31.208332062</c:v>
                </c:pt>
                <c:pt idx="1192">
                  <c:v>-31.251609802000001</c:v>
                </c:pt>
                <c:pt idx="1193">
                  <c:v>-31.281600952000002</c:v>
                </c:pt>
                <c:pt idx="1194">
                  <c:v>-31.298896790000001</c:v>
                </c:pt>
                <c:pt idx="1195">
                  <c:v>-31.304561615000001</c:v>
                </c:pt>
                <c:pt idx="1196">
                  <c:v>-31.299949646000002</c:v>
                </c:pt>
                <c:pt idx="1197">
                  <c:v>-31.286567688000002</c:v>
                </c:pt>
                <c:pt idx="1198">
                  <c:v>-31.265991210999999</c:v>
                </c:pt>
                <c:pt idx="1199">
                  <c:v>-31.239814758000001</c:v>
                </c:pt>
                <c:pt idx="1200">
                  <c:v>-31.2096138</c:v>
                </c:pt>
                <c:pt idx="1201">
                  <c:v>-31.176906586000001</c:v>
                </c:pt>
                <c:pt idx="1202">
                  <c:v>-31.143104553000001</c:v>
                </c:pt>
                <c:pt idx="1203">
                  <c:v>-31.109476089000001</c:v>
                </c:pt>
                <c:pt idx="1204">
                  <c:v>-31.077131270999999</c:v>
                </c:pt>
                <c:pt idx="1205">
                  <c:v>-31.047002792000001</c:v>
                </c:pt>
                <c:pt idx="1206">
                  <c:v>-31.019817352</c:v>
                </c:pt>
                <c:pt idx="1207">
                  <c:v>-30.996070862</c:v>
                </c:pt>
                <c:pt idx="1208">
                  <c:v>-30.976043700999998</c:v>
                </c:pt>
                <c:pt idx="1209">
                  <c:v>-30.959857940999999</c:v>
                </c:pt>
                <c:pt idx="1210">
                  <c:v>-30.947538376000001</c:v>
                </c:pt>
                <c:pt idx="1211">
                  <c:v>-30.939056396000002</c:v>
                </c:pt>
                <c:pt idx="1212">
                  <c:v>-30.934343338000001</c:v>
                </c:pt>
                <c:pt idx="1213">
                  <c:v>-30.933294296</c:v>
                </c:pt>
                <c:pt idx="1214">
                  <c:v>-30.935775756999998</c:v>
                </c:pt>
                <c:pt idx="1215">
                  <c:v>-30.941640853999999</c:v>
                </c:pt>
                <c:pt idx="1216">
                  <c:v>-30.950723648</c:v>
                </c:pt>
                <c:pt idx="1217">
                  <c:v>-30.962823868000001</c:v>
                </c:pt>
                <c:pt idx="1218">
                  <c:v>-30.977689742999999</c:v>
                </c:pt>
                <c:pt idx="1219">
                  <c:v>-30.994997025</c:v>
                </c:pt>
                <c:pt idx="1220">
                  <c:v>-31.014324188</c:v>
                </c:pt>
                <c:pt idx="1221">
                  <c:v>-31.035144806000002</c:v>
                </c:pt>
                <c:pt idx="1222">
                  <c:v>-31.056835175</c:v>
                </c:pt>
                <c:pt idx="1223">
                  <c:v>-31.078695296999999</c:v>
                </c:pt>
                <c:pt idx="1224">
                  <c:v>-31.100006103999998</c:v>
                </c:pt>
                <c:pt idx="1225">
                  <c:v>-31.120103835999998</c:v>
                </c:pt>
                <c:pt idx="1226">
                  <c:v>-31.138446808000001</c:v>
                </c:pt>
                <c:pt idx="1227">
                  <c:v>-31.154651642000001</c:v>
                </c:pt>
                <c:pt idx="1228">
                  <c:v>-31.168495178000001</c:v>
                </c:pt>
                <c:pt idx="1229">
                  <c:v>-31.179895401</c:v>
                </c:pt>
                <c:pt idx="1230">
                  <c:v>-31.188877106</c:v>
                </c:pt>
                <c:pt idx="1231">
                  <c:v>-31.195547103999999</c:v>
                </c:pt>
                <c:pt idx="1232">
                  <c:v>-31.200078963999999</c:v>
                </c:pt>
                <c:pt idx="1233">
                  <c:v>-31.202692032000002</c:v>
                </c:pt>
                <c:pt idx="1234">
                  <c:v>-31.203649520999999</c:v>
                </c:pt>
                <c:pt idx="1235">
                  <c:v>-31.203258514000002</c:v>
                </c:pt>
                <c:pt idx="1236">
                  <c:v>-31.201858520999998</c:v>
                </c:pt>
                <c:pt idx="1237">
                  <c:v>-31.199808121</c:v>
                </c:pt>
                <c:pt idx="1238">
                  <c:v>-31.197471619000002</c:v>
                </c:pt>
                <c:pt idx="1239">
                  <c:v>-31.195192337000002</c:v>
                </c:pt>
                <c:pt idx="1240">
                  <c:v>-31.193250656</c:v>
                </c:pt>
                <c:pt idx="1241">
                  <c:v>-31.191831589</c:v>
                </c:pt>
                <c:pt idx="1242">
                  <c:v>-31.191005706999999</c:v>
                </c:pt>
                <c:pt idx="1243">
                  <c:v>-31.190731049</c:v>
                </c:pt>
                <c:pt idx="1244">
                  <c:v>-31.190855026000001</c:v>
                </c:pt>
                <c:pt idx="1245">
                  <c:v>-31.191139221</c:v>
                </c:pt>
                <c:pt idx="1246">
                  <c:v>-31.191291808999999</c:v>
                </c:pt>
                <c:pt idx="1247">
                  <c:v>-31.191003799000001</c:v>
                </c:pt>
                <c:pt idx="1248">
                  <c:v>-31.189970016</c:v>
                </c:pt>
                <c:pt idx="1249">
                  <c:v>-31.187891006000001</c:v>
                </c:pt>
                <c:pt idx="1250">
                  <c:v>-31.184463501</c:v>
                </c:pt>
                <c:pt idx="1251">
                  <c:v>-31.179382323999999</c:v>
                </c:pt>
                <c:pt idx="1252">
                  <c:v>-31.172344207999998</c:v>
                </c:pt>
                <c:pt idx="1253">
                  <c:v>-31.163078307999999</c:v>
                </c:pt>
                <c:pt idx="1254">
                  <c:v>-31.151393890000001</c:v>
                </c:pt>
                <c:pt idx="1255">
                  <c:v>-31.137216567999999</c:v>
                </c:pt>
                <c:pt idx="1256">
                  <c:v>-31.120605469000001</c:v>
                </c:pt>
                <c:pt idx="1257">
                  <c:v>-31.101762772000001</c:v>
                </c:pt>
                <c:pt idx="1258">
                  <c:v>-31.081033707</c:v>
                </c:pt>
                <c:pt idx="1259">
                  <c:v>-31.058900832999999</c:v>
                </c:pt>
                <c:pt idx="1260">
                  <c:v>-31.035959244000001</c:v>
                </c:pt>
                <c:pt idx="1261">
                  <c:v>-31.012895583999999</c:v>
                </c:pt>
                <c:pt idx="1262">
                  <c:v>-30.990459441999999</c:v>
                </c:pt>
                <c:pt idx="1263">
                  <c:v>-30.969432830999999</c:v>
                </c:pt>
                <c:pt idx="1264">
                  <c:v>-30.950611115000001</c:v>
                </c:pt>
                <c:pt idx="1265">
                  <c:v>-30.934782028000001</c:v>
                </c:pt>
                <c:pt idx="1266">
                  <c:v>-30.922702788999999</c:v>
                </c:pt>
                <c:pt idx="1267">
                  <c:v>-30.915069580000001</c:v>
                </c:pt>
                <c:pt idx="1268">
                  <c:v>-30.912485123</c:v>
                </c:pt>
                <c:pt idx="1269">
                  <c:v>-30.915431976000001</c:v>
                </c:pt>
                <c:pt idx="1270">
                  <c:v>-30.924263</c:v>
                </c:pt>
                <c:pt idx="1271">
                  <c:v>-30.939210891999998</c:v>
                </c:pt>
                <c:pt idx="1272">
                  <c:v>-30.960424422999999</c:v>
                </c:pt>
                <c:pt idx="1273">
                  <c:v>-30.988025664999999</c:v>
                </c:pt>
                <c:pt idx="1274">
                  <c:v>-31.022178650000001</c:v>
                </c:pt>
                <c:pt idx="1275">
                  <c:v>-31.063135147000001</c:v>
                </c:pt>
                <c:pt idx="1276">
                  <c:v>-31.111255646</c:v>
                </c:pt>
                <c:pt idx="1277">
                  <c:v>-31.166986465000001</c:v>
                </c:pt>
                <c:pt idx="1278">
                  <c:v>-31.230813980000001</c:v>
                </c:pt>
                <c:pt idx="1279">
                  <c:v>-31.303203582999998</c:v>
                </c:pt>
                <c:pt idx="1280">
                  <c:v>-31.384550095000002</c:v>
                </c:pt>
                <c:pt idx="1281">
                  <c:v>-31.475172043000001</c:v>
                </c:pt>
                <c:pt idx="1282">
                  <c:v>-31.575311661000001</c:v>
                </c:pt>
                <c:pt idx="1283">
                  <c:v>-31.685112</c:v>
                </c:pt>
                <c:pt idx="1284">
                  <c:v>-31.80456543</c:v>
                </c:pt>
                <c:pt idx="1285">
                  <c:v>-31.933481216000001</c:v>
                </c:pt>
                <c:pt idx="1286">
                  <c:v>-32.071487427000001</c:v>
                </c:pt>
                <c:pt idx="1287">
                  <c:v>-32.218063354000002</c:v>
                </c:pt>
                <c:pt idx="1288">
                  <c:v>-32.372562408</c:v>
                </c:pt>
                <c:pt idx="1289">
                  <c:v>-32.53421402</c:v>
                </c:pt>
                <c:pt idx="1290">
                  <c:v>-32.702129364000001</c:v>
                </c:pt>
                <c:pt idx="1291">
                  <c:v>-32.875297545999999</c:v>
                </c:pt>
                <c:pt idx="1292">
                  <c:v>-33.052577972000002</c:v>
                </c:pt>
                <c:pt idx="1293">
                  <c:v>-33.232715607000003</c:v>
                </c:pt>
                <c:pt idx="1294">
                  <c:v>-33.414386749000002</c:v>
                </c:pt>
                <c:pt idx="1295">
                  <c:v>-33.596240997000002</c:v>
                </c:pt>
                <c:pt idx="1296">
                  <c:v>-33.776958466000004</c:v>
                </c:pt>
                <c:pt idx="1297">
                  <c:v>-33.955280303999999</c:v>
                </c:pt>
                <c:pt idx="1298">
                  <c:v>-34.130058288999997</c:v>
                </c:pt>
                <c:pt idx="1299">
                  <c:v>-34.300300598</c:v>
                </c:pt>
                <c:pt idx="1300">
                  <c:v>-34.465236664000003</c:v>
                </c:pt>
                <c:pt idx="1301">
                  <c:v>-34.624355315999999</c:v>
                </c:pt>
                <c:pt idx="1302">
                  <c:v>-34.777435302999997</c:v>
                </c:pt>
                <c:pt idx="1303">
                  <c:v>-34.924545287999997</c:v>
                </c:pt>
                <c:pt idx="1304">
                  <c:v>-35.066024779999999</c:v>
                </c:pt>
                <c:pt idx="1305">
                  <c:v>-35.202434539999999</c:v>
                </c:pt>
                <c:pt idx="1306">
                  <c:v>-35.334491730000003</c:v>
                </c:pt>
                <c:pt idx="1307">
                  <c:v>-35.463024138999998</c:v>
                </c:pt>
                <c:pt idx="1308">
                  <c:v>-35.588932036999999</c:v>
                </c:pt>
                <c:pt idx="1309">
                  <c:v>-35.713146209999998</c:v>
                </c:pt>
                <c:pt idx="1310">
                  <c:v>-35.836578369000001</c:v>
                </c:pt>
                <c:pt idx="1311">
                  <c:v>-35.960075377999999</c:v>
                </c:pt>
                <c:pt idx="1312">
                  <c:v>-36.084377289000003</c:v>
                </c:pt>
                <c:pt idx="1313">
                  <c:v>-36.210075377999999</c:v>
                </c:pt>
                <c:pt idx="1314">
                  <c:v>-36.337589264000002</c:v>
                </c:pt>
                <c:pt idx="1315">
                  <c:v>-36.467166900999999</c:v>
                </c:pt>
                <c:pt idx="1316">
                  <c:v>-36.598918914999999</c:v>
                </c:pt>
                <c:pt idx="1317">
                  <c:v>-36.732864380000002</c:v>
                </c:pt>
                <c:pt idx="1318">
                  <c:v>-36.868972778</c:v>
                </c:pt>
                <c:pt idx="1319">
                  <c:v>-37.007202147999998</c:v>
                </c:pt>
                <c:pt idx="1320">
                  <c:v>-37.147518157999997</c:v>
                </c:pt>
                <c:pt idx="1321">
                  <c:v>-37.289886475000003</c:v>
                </c:pt>
                <c:pt idx="1322">
                  <c:v>-37.434276580999999</c:v>
                </c:pt>
                <c:pt idx="1323">
                  <c:v>-37.580650329999997</c:v>
                </c:pt>
                <c:pt idx="1324">
                  <c:v>-37.728950500000003</c:v>
                </c:pt>
                <c:pt idx="1325">
                  <c:v>-37.879104613999999</c:v>
                </c:pt>
                <c:pt idx="1326">
                  <c:v>-38.031032562</c:v>
                </c:pt>
                <c:pt idx="1327">
                  <c:v>-38.184650421000001</c:v>
                </c:pt>
                <c:pt idx="1328">
                  <c:v>-38.339878081999998</c:v>
                </c:pt>
                <c:pt idx="1329">
                  <c:v>-38.496631622000002</c:v>
                </c:pt>
                <c:pt idx="1330">
                  <c:v>-38.654804230000003</c:v>
                </c:pt>
                <c:pt idx="1331">
                  <c:v>-38.814235687</c:v>
                </c:pt>
                <c:pt idx="1332">
                  <c:v>-38.974712371999999</c:v>
                </c:pt>
                <c:pt idx="1333">
                  <c:v>-39.135959624999998</c:v>
                </c:pt>
                <c:pt idx="1334">
                  <c:v>-39.297649384000003</c:v>
                </c:pt>
                <c:pt idx="1335">
                  <c:v>-39.459407806000002</c:v>
                </c:pt>
                <c:pt idx="1336">
                  <c:v>-39.620834350999999</c:v>
                </c:pt>
                <c:pt idx="1337">
                  <c:v>-39.781517029</c:v>
                </c:pt>
                <c:pt idx="1338">
                  <c:v>-39.941062926999997</c:v>
                </c:pt>
                <c:pt idx="1339">
                  <c:v>-40.099136352999999</c:v>
                </c:pt>
                <c:pt idx="1340">
                  <c:v>-40.255496979</c:v>
                </c:pt>
                <c:pt idx="1341">
                  <c:v>-40.410026549999998</c:v>
                </c:pt>
                <c:pt idx="1342">
                  <c:v>-40.562744141000003</c:v>
                </c:pt>
                <c:pt idx="1343">
                  <c:v>-40.713802338000001</c:v>
                </c:pt>
                <c:pt idx="1344">
                  <c:v>-40.863483428999999</c:v>
                </c:pt>
                <c:pt idx="1345">
                  <c:v>-41.012168883999998</c:v>
                </c:pt>
                <c:pt idx="1346">
                  <c:v>-41.160305022999999</c:v>
                </c:pt>
                <c:pt idx="1347">
                  <c:v>-41.308372497999997</c:v>
                </c:pt>
                <c:pt idx="1348">
                  <c:v>-41.456836699999997</c:v>
                </c:pt>
                <c:pt idx="1349">
                  <c:v>-41.606117249</c:v>
                </c:pt>
                <c:pt idx="1350">
                  <c:v>-41.756553650000001</c:v>
                </c:pt>
                <c:pt idx="1351">
                  <c:v>-41.908382416000002</c:v>
                </c:pt>
                <c:pt idx="1352">
                  <c:v>-42.061771393000001</c:v>
                </c:pt>
                <c:pt idx="1353">
                  <c:v>-42.216857910000002</c:v>
                </c:pt>
                <c:pt idx="1354">
                  <c:v>-42.373790741000001</c:v>
                </c:pt>
                <c:pt idx="1355">
                  <c:v>-42.532733917000002</c:v>
                </c:pt>
                <c:pt idx="1356">
                  <c:v>-42.693828582999998</c:v>
                </c:pt>
                <c:pt idx="1357">
                  <c:v>-42.857143401999998</c:v>
                </c:pt>
                <c:pt idx="1358">
                  <c:v>-43.022621155000003</c:v>
                </c:pt>
                <c:pt idx="1359">
                  <c:v>-43.190040588000002</c:v>
                </c:pt>
                <c:pt idx="1360">
                  <c:v>-43.359008789000001</c:v>
                </c:pt>
                <c:pt idx="1361">
                  <c:v>-43.528991699000002</c:v>
                </c:pt>
                <c:pt idx="1362">
                  <c:v>-43.699363708</c:v>
                </c:pt>
                <c:pt idx="1363">
                  <c:v>-43.869445800999998</c:v>
                </c:pt>
                <c:pt idx="1364">
                  <c:v>-44.038536071999999</c:v>
                </c:pt>
                <c:pt idx="1365">
                  <c:v>-44.205940247000001</c:v>
                </c:pt>
                <c:pt idx="1366">
                  <c:v>-44.370983123999999</c:v>
                </c:pt>
                <c:pt idx="1367">
                  <c:v>-44.533012390000003</c:v>
                </c:pt>
                <c:pt idx="1368">
                  <c:v>-44.691410064999999</c:v>
                </c:pt>
                <c:pt idx="1369">
                  <c:v>-44.845581054999997</c:v>
                </c:pt>
                <c:pt idx="1370">
                  <c:v>-44.994953156000001</c:v>
                </c:pt>
                <c:pt idx="1371">
                  <c:v>-45.138961792000003</c:v>
                </c:pt>
                <c:pt idx="1372">
                  <c:v>-45.277053832999997</c:v>
                </c:pt>
                <c:pt idx="1373">
                  <c:v>-45.408699036000002</c:v>
                </c:pt>
                <c:pt idx="1374">
                  <c:v>-45.533412933000001</c:v>
                </c:pt>
                <c:pt idx="1375">
                  <c:v>-45.650821686</c:v>
                </c:pt>
                <c:pt idx="1376">
                  <c:v>-45.760730743000003</c:v>
                </c:pt>
                <c:pt idx="1377">
                  <c:v>-45.863166808999999</c:v>
                </c:pt>
                <c:pt idx="1378">
                  <c:v>-45.958374022999998</c:v>
                </c:pt>
                <c:pt idx="1379">
                  <c:v>-46.046768188000001</c:v>
                </c:pt>
                <c:pt idx="1380">
                  <c:v>-46.128841399999999</c:v>
                </c:pt>
                <c:pt idx="1381">
                  <c:v>-46.205043793000002</c:v>
                </c:pt>
                <c:pt idx="1382">
                  <c:v>-46.275669098000002</c:v>
                </c:pt>
                <c:pt idx="1383">
                  <c:v>-46.340770720999998</c:v>
                </c:pt>
                <c:pt idx="1384">
                  <c:v>-46.400093079000001</c:v>
                </c:pt>
                <c:pt idx="1385">
                  <c:v>-46.453041077000002</c:v>
                </c:pt>
                <c:pt idx="1386">
                  <c:v>-46.498691559000001</c:v>
                </c:pt>
                <c:pt idx="1387">
                  <c:v>-46.535957336000003</c:v>
                </c:pt>
                <c:pt idx="1388">
                  <c:v>-46.563907622999999</c:v>
                </c:pt>
                <c:pt idx="1389">
                  <c:v>-46.582084655999999</c:v>
                </c:pt>
                <c:pt idx="1390">
                  <c:v>-46.590679168999998</c:v>
                </c:pt>
                <c:pt idx="1391">
                  <c:v>-46.590534210000001</c:v>
                </c:pt>
                <c:pt idx="1392">
                  <c:v>-46.583011626999998</c:v>
                </c:pt>
                <c:pt idx="1393">
                  <c:v>-46.569751740000001</c:v>
                </c:pt>
                <c:pt idx="1394">
                  <c:v>-46.552467346</c:v>
                </c:pt>
                <c:pt idx="1395">
                  <c:v>-46.532814025999997</c:v>
                </c:pt>
                <c:pt idx="1396">
                  <c:v>-46.512302398999999</c:v>
                </c:pt>
                <c:pt idx="1397">
                  <c:v>-46.492244720000002</c:v>
                </c:pt>
                <c:pt idx="1398">
                  <c:v>-46.473724365000002</c:v>
                </c:pt>
                <c:pt idx="1399">
                  <c:v>-46.457592009999999</c:v>
                </c:pt>
                <c:pt idx="1400">
                  <c:v>-46.444461822999997</c:v>
                </c:pt>
                <c:pt idx="1401">
                  <c:v>-46.434703827</c:v>
                </c:pt>
                <c:pt idx="1402">
                  <c:v>-46.428455352999997</c:v>
                </c:pt>
                <c:pt idx="1403">
                  <c:v>-46.425655364999997</c:v>
                </c:pt>
                <c:pt idx="1404">
                  <c:v>-46.426094055</c:v>
                </c:pt>
                <c:pt idx="1405">
                  <c:v>-46.429481506000002</c:v>
                </c:pt>
                <c:pt idx="1406">
                  <c:v>-46.435504913000003</c:v>
                </c:pt>
                <c:pt idx="1407">
                  <c:v>-46.443862914999997</c:v>
                </c:pt>
                <c:pt idx="1408">
                  <c:v>-46.454242706000002</c:v>
                </c:pt>
                <c:pt idx="1409">
                  <c:v>-46.466289519999997</c:v>
                </c:pt>
                <c:pt idx="1410">
                  <c:v>-46.479568481000001</c:v>
                </c:pt>
                <c:pt idx="1411">
                  <c:v>-46.493553161999998</c:v>
                </c:pt>
                <c:pt idx="1412">
                  <c:v>-46.507640838999997</c:v>
                </c:pt>
                <c:pt idx="1413">
                  <c:v>-46.521183014000002</c:v>
                </c:pt>
                <c:pt idx="1414">
                  <c:v>-46.533512115000001</c:v>
                </c:pt>
                <c:pt idx="1415">
                  <c:v>-46.543968200999998</c:v>
                </c:pt>
                <c:pt idx="1416">
                  <c:v>-46.551940918</c:v>
                </c:pt>
                <c:pt idx="1417">
                  <c:v>-46.556911468999999</c:v>
                </c:pt>
                <c:pt idx="1418">
                  <c:v>-46.558479308999999</c:v>
                </c:pt>
                <c:pt idx="1419">
                  <c:v>-46.556369781000001</c:v>
                </c:pt>
                <c:pt idx="1420">
                  <c:v>-46.550430298000002</c:v>
                </c:pt>
                <c:pt idx="1421">
                  <c:v>-46.540596008000001</c:v>
                </c:pt>
                <c:pt idx="1422">
                  <c:v>-46.526866912999999</c:v>
                </c:pt>
                <c:pt idx="1423">
                  <c:v>-46.509296417000002</c:v>
                </c:pt>
                <c:pt idx="1424">
                  <c:v>-46.487995148000003</c:v>
                </c:pt>
                <c:pt idx="1425">
                  <c:v>-46.463150024000001</c:v>
                </c:pt>
                <c:pt idx="1426">
                  <c:v>-46.435035706000001</c:v>
                </c:pt>
                <c:pt idx="1427">
                  <c:v>-46.404018401999998</c:v>
                </c:pt>
                <c:pt idx="1428">
                  <c:v>-46.370555877999998</c:v>
                </c:pt>
                <c:pt idx="1429">
                  <c:v>-46.335178374999998</c:v>
                </c:pt>
                <c:pt idx="1430">
                  <c:v>-46.298469543000003</c:v>
                </c:pt>
                <c:pt idx="1431">
                  <c:v>-46.261047363000003</c:v>
                </c:pt>
                <c:pt idx="1432">
                  <c:v>-46.223541259999998</c:v>
                </c:pt>
                <c:pt idx="1433">
                  <c:v>-46.186553955000001</c:v>
                </c:pt>
                <c:pt idx="1434">
                  <c:v>-46.150642394999998</c:v>
                </c:pt>
                <c:pt idx="1435">
                  <c:v>-46.116291046000001</c:v>
                </c:pt>
                <c:pt idx="1436">
                  <c:v>-46.083908080999997</c:v>
                </c:pt>
                <c:pt idx="1437">
                  <c:v>-46.053825377999999</c:v>
                </c:pt>
                <c:pt idx="1438">
                  <c:v>-46.026321410999998</c:v>
                </c:pt>
                <c:pt idx="1439">
                  <c:v>-46.001613616999997</c:v>
                </c:pt>
                <c:pt idx="1440">
                  <c:v>-45.979854584000002</c:v>
                </c:pt>
                <c:pt idx="1441">
                  <c:v>-45.961158752000003</c:v>
                </c:pt>
                <c:pt idx="1442">
                  <c:v>-45.945613860999998</c:v>
                </c:pt>
                <c:pt idx="1443">
                  <c:v>-45.933284759999999</c:v>
                </c:pt>
                <c:pt idx="1444">
                  <c:v>-45.924190521</c:v>
                </c:pt>
                <c:pt idx="1445">
                  <c:v>-45.918258667000003</c:v>
                </c:pt>
                <c:pt idx="1446">
                  <c:v>-45.915256499999998</c:v>
                </c:pt>
                <c:pt idx="1447">
                  <c:v>-45.914695739999999</c:v>
                </c:pt>
                <c:pt idx="1448">
                  <c:v>-45.915691375999998</c:v>
                </c:pt>
                <c:pt idx="1449">
                  <c:v>-45.916866302000003</c:v>
                </c:pt>
                <c:pt idx="1450">
                  <c:v>-45.916332245</c:v>
                </c:pt>
                <c:pt idx="1451">
                  <c:v>-45.911697388</c:v>
                </c:pt>
                <c:pt idx="1452">
                  <c:v>-45.900039673000002</c:v>
                </c:pt>
                <c:pt idx="1453">
                  <c:v>-45.877872467000003</c:v>
                </c:pt>
                <c:pt idx="1454">
                  <c:v>-45.841217041</c:v>
                </c:pt>
                <c:pt idx="1455">
                  <c:v>-45.785923003999997</c:v>
                </c:pt>
                <c:pt idx="1456">
                  <c:v>-45.708332061999997</c:v>
                </c:pt>
                <c:pt idx="1457">
                  <c:v>-45.605998993</c:v>
                </c:pt>
                <c:pt idx="1458">
                  <c:v>-45.478096008000001</c:v>
                </c:pt>
                <c:pt idx="1459">
                  <c:v>-45.325386047000002</c:v>
                </c:pt>
                <c:pt idx="1460">
                  <c:v>-45.149909973</c:v>
                </c:pt>
                <c:pt idx="1461">
                  <c:v>-44.954582213999998</c:v>
                </c:pt>
                <c:pt idx="1462">
                  <c:v>-44.74281311</c:v>
                </c:pt>
                <c:pt idx="1463">
                  <c:v>-44.518222809000001</c:v>
                </c:pt>
                <c:pt idx="1464">
                  <c:v>-44.284423828000001</c:v>
                </c:pt>
                <c:pt idx="1465">
                  <c:v>-44.044849395999996</c:v>
                </c:pt>
                <c:pt idx="1466">
                  <c:v>-43.802600861000002</c:v>
                </c:pt>
                <c:pt idx="1467">
                  <c:v>-43.560306549000003</c:v>
                </c:pt>
                <c:pt idx="1468">
                  <c:v>-43.320037841999998</c:v>
                </c:pt>
                <c:pt idx="1469">
                  <c:v>-43.083351135000001</c:v>
                </c:pt>
                <c:pt idx="1470">
                  <c:v>-42.851478577000002</c:v>
                </c:pt>
                <c:pt idx="1471">
                  <c:v>-42.625583648999999</c:v>
                </c:pt>
                <c:pt idx="1472">
                  <c:v>-42.406955719000003</c:v>
                </c:pt>
                <c:pt idx="1473">
                  <c:v>-42.197067261000001</c:v>
                </c:pt>
                <c:pt idx="1474">
                  <c:v>-41.997516632</c:v>
                </c:pt>
                <c:pt idx="1475">
                  <c:v>-41.809925079000003</c:v>
                </c:pt>
                <c:pt idx="1476">
                  <c:v>-41.635852814000003</c:v>
                </c:pt>
                <c:pt idx="1477">
                  <c:v>-41.476757050000003</c:v>
                </c:pt>
                <c:pt idx="1478">
                  <c:v>-41.333946228000002</c:v>
                </c:pt>
                <c:pt idx="1479">
                  <c:v>-41.208541869999998</c:v>
                </c:pt>
                <c:pt idx="1480">
                  <c:v>-41.101436614999997</c:v>
                </c:pt>
                <c:pt idx="1481">
                  <c:v>-41.013263702000003</c:v>
                </c:pt>
                <c:pt idx="1482">
                  <c:v>-40.944377899000003</c:v>
                </c:pt>
                <c:pt idx="1483">
                  <c:v>-40.894828795999999</c:v>
                </c:pt>
                <c:pt idx="1484">
                  <c:v>-40.864337921000001</c:v>
                </c:pt>
                <c:pt idx="1485">
                  <c:v>-40.852256775000001</c:v>
                </c:pt>
                <c:pt idx="1486">
                  <c:v>-40.857521057</c:v>
                </c:pt>
                <c:pt idx="1487">
                  <c:v>-40.87858963</c:v>
                </c:pt>
                <c:pt idx="1488">
                  <c:v>-40.913459778000004</c:v>
                </c:pt>
                <c:pt idx="1489">
                  <c:v>-40.959762572999999</c:v>
                </c:pt>
                <c:pt idx="1490">
                  <c:v>-41.014842987000002</c:v>
                </c:pt>
                <c:pt idx="1491">
                  <c:v>-41.075855255</c:v>
                </c:pt>
                <c:pt idx="1492">
                  <c:v>-41.139945984000001</c:v>
                </c:pt>
                <c:pt idx="1493">
                  <c:v>-41.204494476000001</c:v>
                </c:pt>
                <c:pt idx="1494">
                  <c:v>-41.267284392999997</c:v>
                </c:pt>
                <c:pt idx="1495">
                  <c:v>-41.326580047999997</c:v>
                </c:pt>
                <c:pt idx="1496">
                  <c:v>-41.381095885999997</c:v>
                </c:pt>
                <c:pt idx="1497">
                  <c:v>-41.429924010999997</c:v>
                </c:pt>
                <c:pt idx="1498">
                  <c:v>-41.472454071000001</c:v>
                </c:pt>
                <c:pt idx="1499">
                  <c:v>-41.508296967</c:v>
                </c:pt>
                <c:pt idx="1500">
                  <c:v>-41.537223816000001</c:v>
                </c:pt>
                <c:pt idx="1501">
                  <c:v>-41.559108733999999</c:v>
                </c:pt>
                <c:pt idx="1502">
                  <c:v>-41.573883057000003</c:v>
                </c:pt>
                <c:pt idx="1503">
                  <c:v>-41.581489562999998</c:v>
                </c:pt>
                <c:pt idx="1504">
                  <c:v>-41.581928253000001</c:v>
                </c:pt>
                <c:pt idx="1505">
                  <c:v>-41.575370788999997</c:v>
                </c:pt>
                <c:pt idx="1506">
                  <c:v>-41.562248230000002</c:v>
                </c:pt>
                <c:pt idx="1507">
                  <c:v>-41.543228149000001</c:v>
                </c:pt>
                <c:pt idx="1508">
                  <c:v>-41.519172668000003</c:v>
                </c:pt>
                <c:pt idx="1509">
                  <c:v>-41.491111754999999</c:v>
                </c:pt>
                <c:pt idx="1510">
                  <c:v>-41.46023941</c:v>
                </c:pt>
                <c:pt idx="1511">
                  <c:v>-41.427906036000003</c:v>
                </c:pt>
                <c:pt idx="1512">
                  <c:v>-41.395603180000002</c:v>
                </c:pt>
                <c:pt idx="1513">
                  <c:v>-41.364929199000002</c:v>
                </c:pt>
                <c:pt idx="1514">
                  <c:v>-41.337566375999998</c:v>
                </c:pt>
                <c:pt idx="1515">
                  <c:v>-41.315242767000001</c:v>
                </c:pt>
                <c:pt idx="1516">
                  <c:v>-41.299713134999998</c:v>
                </c:pt>
                <c:pt idx="1517">
                  <c:v>-41.292736052999999</c:v>
                </c:pt>
                <c:pt idx="1518">
                  <c:v>-41.296035766999999</c:v>
                </c:pt>
                <c:pt idx="1519">
                  <c:v>-41.311248779000003</c:v>
                </c:pt>
                <c:pt idx="1520">
                  <c:v>-41.339870453000003</c:v>
                </c:pt>
                <c:pt idx="1521">
                  <c:v>-41.383178710999999</c:v>
                </c:pt>
                <c:pt idx="1522">
                  <c:v>-41.442157745000003</c:v>
                </c:pt>
                <c:pt idx="1523">
                  <c:v>-41.517391205000003</c:v>
                </c:pt>
                <c:pt idx="1524">
                  <c:v>-41.608966827000003</c:v>
                </c:pt>
                <c:pt idx="1525">
                  <c:v>-41.716419219999999</c:v>
                </c:pt>
                <c:pt idx="1526">
                  <c:v>-41.838680267000001</c:v>
                </c:pt>
                <c:pt idx="1527">
                  <c:v>-41.974075317</c:v>
                </c:pt>
                <c:pt idx="1528">
                  <c:v>-42.120342254999997</c:v>
                </c:pt>
                <c:pt idx="1529">
                  <c:v>-42.274673462000003</c:v>
                </c:pt>
                <c:pt idx="1530">
                  <c:v>-42.433761597</c:v>
                </c:pt>
                <c:pt idx="1531">
                  <c:v>-42.593883513999998</c:v>
                </c:pt>
                <c:pt idx="1532">
                  <c:v>-42.751159668</c:v>
                </c:pt>
                <c:pt idx="1533">
                  <c:v>-42.902057648000003</c:v>
                </c:pt>
                <c:pt idx="1534">
                  <c:v>-43.043937683000003</c:v>
                </c:pt>
                <c:pt idx="1535">
                  <c:v>-43.175365448000001</c:v>
                </c:pt>
                <c:pt idx="1536">
                  <c:v>-43.296077728</c:v>
                </c:pt>
                <c:pt idx="1537">
                  <c:v>-43.406726837000001</c:v>
                </c:pt>
                <c:pt idx="1538">
                  <c:v>-43.508556366000001</c:v>
                </c:pt>
                <c:pt idx="1539">
                  <c:v>-43.603130341000004</c:v>
                </c:pt>
                <c:pt idx="1540">
                  <c:v>-43.692070006999998</c:v>
                </c:pt>
                <c:pt idx="1541">
                  <c:v>-43.776821136000002</c:v>
                </c:pt>
                <c:pt idx="1542">
                  <c:v>-43.858524322999997</c:v>
                </c:pt>
                <c:pt idx="1543">
                  <c:v>-43.938068389999998</c:v>
                </c:pt>
                <c:pt idx="1544">
                  <c:v>-44.016288756999998</c:v>
                </c:pt>
                <c:pt idx="1545">
                  <c:v>-44.094104766999997</c:v>
                </c:pt>
                <c:pt idx="1546">
                  <c:v>-44.172538756999998</c:v>
                </c:pt>
                <c:pt idx="1547">
                  <c:v>-44.252685546999999</c:v>
                </c:pt>
                <c:pt idx="1548">
                  <c:v>-44.335647582999997</c:v>
                </c:pt>
                <c:pt idx="1549">
                  <c:v>-44.422428130999997</c:v>
                </c:pt>
                <c:pt idx="1550">
                  <c:v>-44.513835907000001</c:v>
                </c:pt>
                <c:pt idx="1551">
                  <c:v>-44.610462189000003</c:v>
                </c:pt>
                <c:pt idx="1552">
                  <c:v>-44.712684631000002</c:v>
                </c:pt>
                <c:pt idx="1553">
                  <c:v>-44.820705414000003</c:v>
                </c:pt>
                <c:pt idx="1554">
                  <c:v>-44.934608459000003</c:v>
                </c:pt>
                <c:pt idx="1555">
                  <c:v>-45.054420471</c:v>
                </c:pt>
                <c:pt idx="1556">
                  <c:v>-45.180160522000001</c:v>
                </c:pt>
                <c:pt idx="1557">
                  <c:v>-45.311885834000002</c:v>
                </c:pt>
                <c:pt idx="1558">
                  <c:v>-45.449691772000001</c:v>
                </c:pt>
                <c:pt idx="1559">
                  <c:v>-45.593673705999997</c:v>
                </c:pt>
                <c:pt idx="1560">
                  <c:v>-45.743846892999997</c:v>
                </c:pt>
                <c:pt idx="1561">
                  <c:v>-45.900058745999999</c:v>
                </c:pt>
                <c:pt idx="1562">
                  <c:v>-46.061897278000004</c:v>
                </c:pt>
                <c:pt idx="1563">
                  <c:v>-46.228660583</c:v>
                </c:pt>
                <c:pt idx="1564">
                  <c:v>-46.399414063000002</c:v>
                </c:pt>
                <c:pt idx="1565">
                  <c:v>-46.573127747000001</c:v>
                </c:pt>
                <c:pt idx="1566">
                  <c:v>-46.748779296999999</c:v>
                </c:pt>
                <c:pt idx="1567">
                  <c:v>-46.925373077000003</c:v>
                </c:pt>
                <c:pt idx="1568">
                  <c:v>-47.101902008000003</c:v>
                </c:pt>
                <c:pt idx="1569">
                  <c:v>-47.277290344000001</c:v>
                </c:pt>
                <c:pt idx="1570">
                  <c:v>-47.450401306000003</c:v>
                </c:pt>
                <c:pt idx="1571">
                  <c:v>-47.620113373000002</c:v>
                </c:pt>
                <c:pt idx="1572">
                  <c:v>-47.785427093999999</c:v>
                </c:pt>
                <c:pt idx="1573">
                  <c:v>-47.945541382000002</c:v>
                </c:pt>
                <c:pt idx="1574">
                  <c:v>-48.099906920999999</c:v>
                </c:pt>
                <c:pt idx="1575">
                  <c:v>-48.248233794999997</c:v>
                </c:pt>
                <c:pt idx="1576">
                  <c:v>-48.390464782999999</c:v>
                </c:pt>
                <c:pt idx="1577">
                  <c:v>-48.526691436999997</c:v>
                </c:pt>
                <c:pt idx="1578">
                  <c:v>-48.657058716000002</c:v>
                </c:pt>
                <c:pt idx="1579">
                  <c:v>-48.781673431000002</c:v>
                </c:pt>
                <c:pt idx="1580">
                  <c:v>-48.900531768999997</c:v>
                </c:pt>
                <c:pt idx="1581">
                  <c:v>-49.013469696000001</c:v>
                </c:pt>
                <c:pt idx="1582">
                  <c:v>-49.120140075999998</c:v>
                </c:pt>
                <c:pt idx="1583">
                  <c:v>-49.219989777000002</c:v>
                </c:pt>
                <c:pt idx="1584">
                  <c:v>-49.312252045000001</c:v>
                </c:pt>
                <c:pt idx="1585">
                  <c:v>-49.395973206000001</c:v>
                </c:pt>
                <c:pt idx="1586">
                  <c:v>-49.470085144000002</c:v>
                </c:pt>
                <c:pt idx="1587">
                  <c:v>-49.533519745</c:v>
                </c:pt>
                <c:pt idx="1588">
                  <c:v>-49.585338593000003</c:v>
                </c:pt>
                <c:pt idx="1589">
                  <c:v>-49.624843597000002</c:v>
                </c:pt>
                <c:pt idx="1590">
                  <c:v>-49.651634215999998</c:v>
                </c:pt>
                <c:pt idx="1591">
                  <c:v>-49.665626525999997</c:v>
                </c:pt>
                <c:pt idx="1592">
                  <c:v>-49.667030334000003</c:v>
                </c:pt>
                <c:pt idx="1593">
                  <c:v>-49.656295776</c:v>
                </c:pt>
                <c:pt idx="1594">
                  <c:v>-49.634052277000002</c:v>
                </c:pt>
                <c:pt idx="1595">
                  <c:v>-49.601036071999999</c:v>
                </c:pt>
                <c:pt idx="1596">
                  <c:v>-49.558010101000001</c:v>
                </c:pt>
                <c:pt idx="1597">
                  <c:v>-49.505661011000001</c:v>
                </c:pt>
                <c:pt idx="1598">
                  <c:v>-49.444526672000002</c:v>
                </c:pt>
                <c:pt idx="1599">
                  <c:v>-49.374919890999998</c:v>
                </c:pt>
                <c:pt idx="1600">
                  <c:v>-49.296909331999998</c:v>
                </c:pt>
                <c:pt idx="1601">
                  <c:v>-49.210365295000003</c:v>
                </c:pt>
                <c:pt idx="1602">
                  <c:v>-49.115055083999998</c:v>
                </c:pt>
                <c:pt idx="1603">
                  <c:v>-49.010765075999998</c:v>
                </c:pt>
                <c:pt idx="1604">
                  <c:v>-48.897396088000001</c:v>
                </c:pt>
                <c:pt idx="1605">
                  <c:v>-48.775032043000003</c:v>
                </c:pt>
                <c:pt idx="1606">
                  <c:v>-48.643989562999998</c:v>
                </c:pt>
                <c:pt idx="1607">
                  <c:v>-48.504840850999997</c:v>
                </c:pt>
                <c:pt idx="1608">
                  <c:v>-48.358409881999997</c:v>
                </c:pt>
                <c:pt idx="1609">
                  <c:v>-48.205730438000003</c:v>
                </c:pt>
                <c:pt idx="1610">
                  <c:v>-48.047988891999999</c:v>
                </c:pt>
                <c:pt idx="1611">
                  <c:v>-47.886459350999999</c:v>
                </c:pt>
                <c:pt idx="1612">
                  <c:v>-47.722438812</c:v>
                </c:pt>
                <c:pt idx="1613">
                  <c:v>-47.557186127000001</c:v>
                </c:pt>
                <c:pt idx="1614">
                  <c:v>-47.391880035</c:v>
                </c:pt>
                <c:pt idx="1615">
                  <c:v>-47.227592467999997</c:v>
                </c:pt>
                <c:pt idx="1616">
                  <c:v>-47.065288543999998</c:v>
                </c:pt>
                <c:pt idx="1617">
                  <c:v>-46.905834198000001</c:v>
                </c:pt>
                <c:pt idx="1618">
                  <c:v>-46.750019072999997</c:v>
                </c:pt>
                <c:pt idx="1619">
                  <c:v>-46.598606109999999</c:v>
                </c:pt>
                <c:pt idx="1620">
                  <c:v>-46.452384948999999</c:v>
                </c:pt>
                <c:pt idx="1621">
                  <c:v>-46.312232971</c:v>
                </c:pt>
                <c:pt idx="1622">
                  <c:v>-46.179138184000003</c:v>
                </c:pt>
                <c:pt idx="1623">
                  <c:v>-46.054222107000001</c:v>
                </c:pt>
                <c:pt idx="1624">
                  <c:v>-45.938747405999997</c:v>
                </c:pt>
                <c:pt idx="1625">
                  <c:v>-45.834072112999998</c:v>
                </c:pt>
                <c:pt idx="1626">
                  <c:v>-45.741569519000002</c:v>
                </c:pt>
                <c:pt idx="1627">
                  <c:v>-45.662548065000003</c:v>
                </c:pt>
                <c:pt idx="1628">
                  <c:v>-45.598224639999998</c:v>
                </c:pt>
                <c:pt idx="1629">
                  <c:v>-45.549682617000002</c:v>
                </c:pt>
                <c:pt idx="1630">
                  <c:v>-45.517795563</c:v>
                </c:pt>
                <c:pt idx="1631">
                  <c:v>-45.503124237000002</c:v>
                </c:pt>
                <c:pt idx="1632">
                  <c:v>-45.505859375</c:v>
                </c:pt>
                <c:pt idx="1633">
                  <c:v>-45.525787354000002</c:v>
                </c:pt>
                <c:pt idx="1634">
                  <c:v>-45.562286377</c:v>
                </c:pt>
                <c:pt idx="1635">
                  <c:v>-45.614330291999998</c:v>
                </c:pt>
                <c:pt idx="1636">
                  <c:v>-45.680484772</c:v>
                </c:pt>
                <c:pt idx="1637">
                  <c:v>-45.758880615000002</c:v>
                </c:pt>
                <c:pt idx="1638">
                  <c:v>-45.847167968999997</c:v>
                </c:pt>
                <c:pt idx="1639">
                  <c:v>-45.942447661999999</c:v>
                </c:pt>
                <c:pt idx="1640">
                  <c:v>-46.041194916000002</c:v>
                </c:pt>
                <c:pt idx="1641">
                  <c:v>-46.139202118</c:v>
                </c:pt>
                <c:pt idx="1642">
                  <c:v>-46.231582641999999</c:v>
                </c:pt>
                <c:pt idx="1643">
                  <c:v>-46.312812805</c:v>
                </c:pt>
                <c:pt idx="1644">
                  <c:v>-46.376869202000002</c:v>
                </c:pt>
                <c:pt idx="1645">
                  <c:v>-46.417579650999997</c:v>
                </c:pt>
                <c:pt idx="1646">
                  <c:v>-46.429283142000003</c:v>
                </c:pt>
                <c:pt idx="1647">
                  <c:v>-46.407535553000002</c:v>
                </c:pt>
                <c:pt idx="1648">
                  <c:v>-46.349529265999998</c:v>
                </c:pt>
                <c:pt idx="1649">
                  <c:v>-46.254158019999998</c:v>
                </c:pt>
                <c:pt idx="1650">
                  <c:v>-46.121871947999999</c:v>
                </c:pt>
                <c:pt idx="1651">
                  <c:v>-45.954421996999997</c:v>
                </c:pt>
                <c:pt idx="1652">
                  <c:v>-45.754577636999997</c:v>
                </c:pt>
                <c:pt idx="1653">
                  <c:v>-45.525829315000003</c:v>
                </c:pt>
                <c:pt idx="1654">
                  <c:v>-45.272109985</c:v>
                </c:pt>
                <c:pt idx="1655">
                  <c:v>-44.997535706000001</c:v>
                </c:pt>
                <c:pt idx="1656">
                  <c:v>-44.706176757999998</c:v>
                </c:pt>
                <c:pt idx="1657">
                  <c:v>-44.401836394999997</c:v>
                </c:pt>
                <c:pt idx="1658">
                  <c:v>-44.087898254000002</c:v>
                </c:pt>
                <c:pt idx="1659">
                  <c:v>-43.767246245999999</c:v>
                </c:pt>
                <c:pt idx="1660">
                  <c:v>-43.442237853999998</c:v>
                </c:pt>
                <c:pt idx="1661">
                  <c:v>-43.114753723</c:v>
                </c:pt>
                <c:pt idx="1662">
                  <c:v>-42.786296843999999</c:v>
                </c:pt>
                <c:pt idx="1663">
                  <c:v>-42.458084106000001</c:v>
                </c:pt>
                <c:pt idx="1664">
                  <c:v>-42.131126404</c:v>
                </c:pt>
                <c:pt idx="1665">
                  <c:v>-41.806373596</c:v>
                </c:pt>
                <c:pt idx="1666">
                  <c:v>-41.484867096000002</c:v>
                </c:pt>
                <c:pt idx="1667">
                  <c:v>-41.167762756000002</c:v>
                </c:pt>
                <c:pt idx="1668">
                  <c:v>-40.856269836000003</c:v>
                </c:pt>
                <c:pt idx="1669">
                  <c:v>-40.551574707</c:v>
                </c:pt>
                <c:pt idx="1670">
                  <c:v>-40.254787444999998</c:v>
                </c:pt>
                <c:pt idx="1671">
                  <c:v>-39.966907501000001</c:v>
                </c:pt>
                <c:pt idx="1672">
                  <c:v>-39.688808440999999</c:v>
                </c:pt>
                <c:pt idx="1673">
                  <c:v>-39.421253204000003</c:v>
                </c:pt>
                <c:pt idx="1674">
                  <c:v>-39.164913177000003</c:v>
                </c:pt>
                <c:pt idx="1675">
                  <c:v>-38.920394897000001</c:v>
                </c:pt>
                <c:pt idx="1676">
                  <c:v>-38.688266753999997</c:v>
                </c:pt>
                <c:pt idx="1677">
                  <c:v>-38.469085692999997</c:v>
                </c:pt>
                <c:pt idx="1678">
                  <c:v>-38.263404846</c:v>
                </c:pt>
                <c:pt idx="1679">
                  <c:v>-38.071784973</c:v>
                </c:pt>
                <c:pt idx="1680">
                  <c:v>-37.894824982000003</c:v>
                </c:pt>
                <c:pt idx="1681">
                  <c:v>-37.733203887999998</c:v>
                </c:pt>
                <c:pt idx="1682">
                  <c:v>-37.587734222000002</c:v>
                </c:pt>
                <c:pt idx="1683">
                  <c:v>-37.459377289000003</c:v>
                </c:pt>
                <c:pt idx="1684">
                  <c:v>-37.349231719999999</c:v>
                </c:pt>
                <c:pt idx="1685">
                  <c:v>-37.258491515999999</c:v>
                </c:pt>
                <c:pt idx="1686">
                  <c:v>-37.188388824</c:v>
                </c:pt>
                <c:pt idx="1687">
                  <c:v>-37.140132903999998</c:v>
                </c:pt>
                <c:pt idx="1688">
                  <c:v>-37.114814758000001</c:v>
                </c:pt>
                <c:pt idx="1689">
                  <c:v>-37.113307953000003</c:v>
                </c:pt>
                <c:pt idx="1690">
                  <c:v>-37.136173247999999</c:v>
                </c:pt>
                <c:pt idx="1691">
                  <c:v>-37.183620453000003</c:v>
                </c:pt>
                <c:pt idx="1692">
                  <c:v>-37.255470275999997</c:v>
                </c:pt>
                <c:pt idx="1693">
                  <c:v>-37.351100922000001</c:v>
                </c:pt>
                <c:pt idx="1694">
                  <c:v>-37.469425201</c:v>
                </c:pt>
                <c:pt idx="1695">
                  <c:v>-37.608856201000002</c:v>
                </c:pt>
                <c:pt idx="1696">
                  <c:v>-37.767288207999997</c:v>
                </c:pt>
                <c:pt idx="1697">
                  <c:v>-37.942050934000001</c:v>
                </c:pt>
                <c:pt idx="1698">
                  <c:v>-38.129840850999997</c:v>
                </c:pt>
                <c:pt idx="1699">
                  <c:v>-38.326663971000002</c:v>
                </c:pt>
                <c:pt idx="1700">
                  <c:v>-38.527770996000001</c:v>
                </c:pt>
                <c:pt idx="1701">
                  <c:v>-38.727615356000001</c:v>
                </c:pt>
                <c:pt idx="1702">
                  <c:v>-38.919837952000002</c:v>
                </c:pt>
                <c:pt idx="1703">
                  <c:v>-39.097316741999997</c:v>
                </c:pt>
                <c:pt idx="1704">
                  <c:v>-39.252426147000001</c:v>
                </c:pt>
                <c:pt idx="1705">
                  <c:v>-39.377639770999998</c:v>
                </c:pt>
                <c:pt idx="1706">
                  <c:v>-39.466354369999998</c:v>
                </c:pt>
                <c:pt idx="1707">
                  <c:v>-39.513584137000002</c:v>
                </c:pt>
                <c:pt idx="1708">
                  <c:v>-39.516239165999998</c:v>
                </c:pt>
                <c:pt idx="1709">
                  <c:v>-39.472980499000002</c:v>
                </c:pt>
                <c:pt idx="1710">
                  <c:v>-39.383831024000003</c:v>
                </c:pt>
                <c:pt idx="1711">
                  <c:v>-39.249748230000002</c:v>
                </c:pt>
                <c:pt idx="1712">
                  <c:v>-39.072315216</c:v>
                </c:pt>
                <c:pt idx="1713">
                  <c:v>-38.853542328000003</c:v>
                </c:pt>
                <c:pt idx="1714">
                  <c:v>-38.595706939999999</c:v>
                </c:pt>
                <c:pt idx="1715">
                  <c:v>-38.301254272000001</c:v>
                </c:pt>
                <c:pt idx="1716">
                  <c:v>-37.972824097</c:v>
                </c:pt>
                <c:pt idx="1717">
                  <c:v>-37.613388061999999</c:v>
                </c:pt>
                <c:pt idx="1718">
                  <c:v>-37.226345062</c:v>
                </c:pt>
                <c:pt idx="1719">
                  <c:v>-36.815528870000001</c:v>
                </c:pt>
                <c:pt idx="1720">
                  <c:v>-36.385166167999998</c:v>
                </c:pt>
                <c:pt idx="1721">
                  <c:v>-35.939819335999999</c:v>
                </c:pt>
                <c:pt idx="1722">
                  <c:v>-35.484256744</c:v>
                </c:pt>
                <c:pt idx="1723">
                  <c:v>-35.023277282999999</c:v>
                </c:pt>
                <c:pt idx="1724">
                  <c:v>-34.561511993000003</c:v>
                </c:pt>
                <c:pt idx="1725">
                  <c:v>-34.103286742999998</c:v>
                </c:pt>
                <c:pt idx="1726">
                  <c:v>-33.652545928999999</c:v>
                </c:pt>
                <c:pt idx="1727">
                  <c:v>-33.212795258</c:v>
                </c:pt>
                <c:pt idx="1728">
                  <c:v>-32.787040709999999</c:v>
                </c:pt>
                <c:pt idx="1729">
                  <c:v>-32.377754211000003</c:v>
                </c:pt>
                <c:pt idx="1730">
                  <c:v>-31.986877441000001</c:v>
                </c:pt>
                <c:pt idx="1731">
                  <c:v>-31.615942001000001</c:v>
                </c:pt>
                <c:pt idx="1732">
                  <c:v>-31.266208648999999</c:v>
                </c:pt>
                <c:pt idx="1733">
                  <c:v>-30.938716887999998</c:v>
                </c:pt>
                <c:pt idx="1734">
                  <c:v>-30.634243010999999</c:v>
                </c:pt>
                <c:pt idx="1735">
                  <c:v>-30.353248596</c:v>
                </c:pt>
                <c:pt idx="1736">
                  <c:v>-30.095829009999999</c:v>
                </c:pt>
                <c:pt idx="1737">
                  <c:v>-29.861665725999998</c:v>
                </c:pt>
                <c:pt idx="1738">
                  <c:v>-29.649986266999999</c:v>
                </c:pt>
                <c:pt idx="1739">
                  <c:v>-29.459531783999999</c:v>
                </c:pt>
                <c:pt idx="1740">
                  <c:v>-29.288536071999999</c:v>
                </c:pt>
                <c:pt idx="1741">
                  <c:v>-29.134769439999999</c:v>
                </c:pt>
                <c:pt idx="1742">
                  <c:v>-28.995666503999999</c:v>
                </c:pt>
                <c:pt idx="1743">
                  <c:v>-28.868520737000001</c:v>
                </c:pt>
                <c:pt idx="1744">
                  <c:v>-28.750680923000001</c:v>
                </c:pt>
                <c:pt idx="1745">
                  <c:v>-28.639692307000001</c:v>
                </c:pt>
                <c:pt idx="1746">
                  <c:v>-28.533414840999999</c:v>
                </c:pt>
                <c:pt idx="1747">
                  <c:v>-28.430194855</c:v>
                </c:pt>
                <c:pt idx="1748">
                  <c:v>-28.329004288</c:v>
                </c:pt>
                <c:pt idx="1749">
                  <c:v>-28.229410172000001</c:v>
                </c:pt>
                <c:pt idx="1750">
                  <c:v>-28.131412506</c:v>
                </c:pt>
                <c:pt idx="1751">
                  <c:v>-28.035280228000001</c:v>
                </c:pt>
                <c:pt idx="1752">
                  <c:v>-27.941446303999999</c:v>
                </c:pt>
                <c:pt idx="1753">
                  <c:v>-27.850450515999999</c:v>
                </c:pt>
                <c:pt idx="1754">
                  <c:v>-27.762891768999999</c:v>
                </c:pt>
                <c:pt idx="1755">
                  <c:v>-27.679342269999999</c:v>
                </c:pt>
                <c:pt idx="1756">
                  <c:v>-27.600252150999999</c:v>
                </c:pt>
                <c:pt idx="1757">
                  <c:v>-27.525867462000001</c:v>
                </c:pt>
                <c:pt idx="1758">
                  <c:v>-27.456176758000002</c:v>
                </c:pt>
                <c:pt idx="1759">
                  <c:v>-27.390913009999998</c:v>
                </c:pt>
                <c:pt idx="1760">
                  <c:v>-27.329608917000002</c:v>
                </c:pt>
                <c:pt idx="1761">
                  <c:v>-27.271694183000001</c:v>
                </c:pt>
                <c:pt idx="1762">
                  <c:v>-27.216600417999999</c:v>
                </c:pt>
                <c:pt idx="1763">
                  <c:v>-27.163837433000001</c:v>
                </c:pt>
                <c:pt idx="1764">
                  <c:v>-27.113025664999999</c:v>
                </c:pt>
                <c:pt idx="1765">
                  <c:v>-27.063926696999999</c:v>
                </c:pt>
                <c:pt idx="1766">
                  <c:v>-27.016460419000001</c:v>
                </c:pt>
                <c:pt idx="1767">
                  <c:v>-26.970657349</c:v>
                </c:pt>
                <c:pt idx="1768">
                  <c:v>-26.926557541000001</c:v>
                </c:pt>
                <c:pt idx="1769">
                  <c:v>-26.884122849000001</c:v>
                </c:pt>
                <c:pt idx="1770">
                  <c:v>-26.843173981</c:v>
                </c:pt>
                <c:pt idx="1771">
                  <c:v>-26.803312301999998</c:v>
                </c:pt>
                <c:pt idx="1772">
                  <c:v>-26.763835907000001</c:v>
                </c:pt>
                <c:pt idx="1773">
                  <c:v>-26.723709106000001</c:v>
                </c:pt>
                <c:pt idx="1774">
                  <c:v>-26.681600571000001</c:v>
                </c:pt>
                <c:pt idx="1775">
                  <c:v>-26.635967255000001</c:v>
                </c:pt>
                <c:pt idx="1776">
                  <c:v>-26.585206984999999</c:v>
                </c:pt>
                <c:pt idx="1777">
                  <c:v>-26.527830124000001</c:v>
                </c:pt>
                <c:pt idx="1778">
                  <c:v>-26.462585448999999</c:v>
                </c:pt>
                <c:pt idx="1779">
                  <c:v>-26.388528824000002</c:v>
                </c:pt>
                <c:pt idx="1780">
                  <c:v>-26.305047988999998</c:v>
                </c:pt>
                <c:pt idx="1781">
                  <c:v>-26.211854935000002</c:v>
                </c:pt>
                <c:pt idx="1782">
                  <c:v>-26.108970641999999</c:v>
                </c:pt>
                <c:pt idx="1783">
                  <c:v>-25.996738434000001</c:v>
                </c:pt>
                <c:pt idx="1784">
                  <c:v>-25.875848770000001</c:v>
                </c:pt>
                <c:pt idx="1785">
                  <c:v>-25.747364044000001</c:v>
                </c:pt>
                <c:pt idx="1786">
                  <c:v>-25.612718581999999</c:v>
                </c:pt>
                <c:pt idx="1787">
                  <c:v>-25.473672867000001</c:v>
                </c:pt>
                <c:pt idx="1788">
                  <c:v>-25.332220077999999</c:v>
                </c:pt>
                <c:pt idx="1789">
                  <c:v>-25.190458297999999</c:v>
                </c:pt>
                <c:pt idx="1790">
                  <c:v>-25.050455093</c:v>
                </c:pt>
                <c:pt idx="1791">
                  <c:v>-24.914148331</c:v>
                </c:pt>
                <c:pt idx="1792">
                  <c:v>-24.783308029000001</c:v>
                </c:pt>
                <c:pt idx="1793">
                  <c:v>-24.659515380999999</c:v>
                </c:pt>
                <c:pt idx="1794">
                  <c:v>-24.544128418</c:v>
                </c:pt>
                <c:pt idx="1795">
                  <c:v>-24.438249588000001</c:v>
                </c:pt>
                <c:pt idx="1796">
                  <c:v>-24.342712402</c:v>
                </c:pt>
                <c:pt idx="1797">
                  <c:v>-24.258062363000001</c:v>
                </c:pt>
                <c:pt idx="1798">
                  <c:v>-24.184547424000002</c:v>
                </c:pt>
                <c:pt idx="1799">
                  <c:v>-24.122137070000001</c:v>
                </c:pt>
                <c:pt idx="1800">
                  <c:v>-24.070560454999999</c:v>
                </c:pt>
                <c:pt idx="1801">
                  <c:v>-24.029323578</c:v>
                </c:pt>
                <c:pt idx="1802">
                  <c:v>-23.99773407</c:v>
                </c:pt>
                <c:pt idx="1803">
                  <c:v>-23.974941254000001</c:v>
                </c:pt>
                <c:pt idx="1804">
                  <c:v>-23.959957122999999</c:v>
                </c:pt>
                <c:pt idx="1805">
                  <c:v>-23.951654434000002</c:v>
                </c:pt>
                <c:pt idx="1806">
                  <c:v>-23.948743820000001</c:v>
                </c:pt>
                <c:pt idx="1807">
                  <c:v>-23.949737549000002</c:v>
                </c:pt>
                <c:pt idx="1808">
                  <c:v>-23.952917099</c:v>
                </c:pt>
                <c:pt idx="1809">
                  <c:v>-23.956335068000001</c:v>
                </c:pt>
                <c:pt idx="1810">
                  <c:v>-23.957862853999998</c:v>
                </c:pt>
                <c:pt idx="1811">
                  <c:v>-23.955308914</c:v>
                </c:pt>
                <c:pt idx="1812">
                  <c:v>-23.946653366</c:v>
                </c:pt>
                <c:pt idx="1813">
                  <c:v>-23.930334090999999</c:v>
                </c:pt>
                <c:pt idx="1814">
                  <c:v>-23.90542984</c:v>
                </c:pt>
                <c:pt idx="1815">
                  <c:v>-23.871650696</c:v>
                </c:pt>
                <c:pt idx="1816">
                  <c:v>-23.829196929999998</c:v>
                </c:pt>
                <c:pt idx="1817">
                  <c:v>-23.778598785</c:v>
                </c:pt>
                <c:pt idx="1818">
                  <c:v>-23.720603943</c:v>
                </c:pt>
                <c:pt idx="1819">
                  <c:v>-23.656122207999999</c:v>
                </c:pt>
                <c:pt idx="1820">
                  <c:v>-23.586202621000002</c:v>
                </c:pt>
                <c:pt idx="1821">
                  <c:v>-23.511976241999999</c:v>
                </c:pt>
                <c:pt idx="1822">
                  <c:v>-23.434579848999999</c:v>
                </c:pt>
                <c:pt idx="1823">
                  <c:v>-23.355072021000002</c:v>
                </c:pt>
                <c:pt idx="1824">
                  <c:v>-23.274374007999999</c:v>
                </c:pt>
                <c:pt idx="1825">
                  <c:v>-23.193288803000002</c:v>
                </c:pt>
                <c:pt idx="1826">
                  <c:v>-23.112560272</c:v>
                </c:pt>
                <c:pt idx="1827">
                  <c:v>-23.032888411999998</c:v>
                </c:pt>
                <c:pt idx="1828">
                  <c:v>-22.954896927</c:v>
                </c:pt>
                <c:pt idx="1829">
                  <c:v>-22.879093170000001</c:v>
                </c:pt>
                <c:pt idx="1830">
                  <c:v>-22.805852890000001</c:v>
                </c:pt>
                <c:pt idx="1831">
                  <c:v>-22.735431671000001</c:v>
                </c:pt>
                <c:pt idx="1832">
                  <c:v>-22.667972564999999</c:v>
                </c:pt>
                <c:pt idx="1833">
                  <c:v>-22.603506088</c:v>
                </c:pt>
                <c:pt idx="1834">
                  <c:v>-22.541950226000001</c:v>
                </c:pt>
                <c:pt idx="1835">
                  <c:v>-22.483112335000001</c:v>
                </c:pt>
                <c:pt idx="1836">
                  <c:v>-22.426702499000001</c:v>
                </c:pt>
                <c:pt idx="1837">
                  <c:v>-22.372358322</c:v>
                </c:pt>
                <c:pt idx="1838">
                  <c:v>-22.319675446000002</c:v>
                </c:pt>
                <c:pt idx="1839">
                  <c:v>-22.268209457000001</c:v>
                </c:pt>
                <c:pt idx="1840">
                  <c:v>-22.217460632000002</c:v>
                </c:pt>
                <c:pt idx="1841">
                  <c:v>-22.166851044000001</c:v>
                </c:pt>
                <c:pt idx="1842">
                  <c:v>-22.115736007999999</c:v>
                </c:pt>
                <c:pt idx="1843">
                  <c:v>-22.063468932999999</c:v>
                </c:pt>
                <c:pt idx="1844">
                  <c:v>-22.009532927999999</c:v>
                </c:pt>
                <c:pt idx="1845">
                  <c:v>-21.953683853000001</c:v>
                </c:pt>
                <c:pt idx="1846">
                  <c:v>-21.896022797000001</c:v>
                </c:pt>
                <c:pt idx="1847">
                  <c:v>-21.836963654000002</c:v>
                </c:pt>
                <c:pt idx="1848">
                  <c:v>-21.777122498000001</c:v>
                </c:pt>
                <c:pt idx="1849">
                  <c:v>-21.717178345000001</c:v>
                </c:pt>
                <c:pt idx="1850">
                  <c:v>-21.657772064</c:v>
                </c:pt>
                <c:pt idx="1851">
                  <c:v>-21.599439620999998</c:v>
                </c:pt>
                <c:pt idx="1852">
                  <c:v>-21.542564391999999</c:v>
                </c:pt>
                <c:pt idx="1853">
                  <c:v>-21.487373351999999</c:v>
                </c:pt>
                <c:pt idx="1854">
                  <c:v>-21.433942795</c:v>
                </c:pt>
                <c:pt idx="1855">
                  <c:v>-21.382175446000002</c:v>
                </c:pt>
                <c:pt idx="1856">
                  <c:v>-21.331773758000001</c:v>
                </c:pt>
                <c:pt idx="1857">
                  <c:v>-21.282241821</c:v>
                </c:pt>
                <c:pt idx="1858">
                  <c:v>-21.232931137000001</c:v>
                </c:pt>
                <c:pt idx="1859">
                  <c:v>-21.183084487999999</c:v>
                </c:pt>
                <c:pt idx="1860">
                  <c:v>-21.131849289000002</c:v>
                </c:pt>
                <c:pt idx="1861">
                  <c:v>-21.078266144000001</c:v>
                </c:pt>
                <c:pt idx="1862">
                  <c:v>-21.021282196000001</c:v>
                </c:pt>
                <c:pt idx="1863">
                  <c:v>-20.959817886</c:v>
                </c:pt>
                <c:pt idx="1864">
                  <c:v>-20.892864227</c:v>
                </c:pt>
                <c:pt idx="1865">
                  <c:v>-20.819568633999999</c:v>
                </c:pt>
                <c:pt idx="1866">
                  <c:v>-20.739286422999999</c:v>
                </c:pt>
                <c:pt idx="1867">
                  <c:v>-20.651586533</c:v>
                </c:pt>
                <c:pt idx="1868">
                  <c:v>-20.556211472000001</c:v>
                </c:pt>
                <c:pt idx="1869">
                  <c:v>-20.453037261999999</c:v>
                </c:pt>
                <c:pt idx="1870">
                  <c:v>-20.342025756999998</c:v>
                </c:pt>
                <c:pt idx="1871">
                  <c:v>-20.223184585999999</c:v>
                </c:pt>
                <c:pt idx="1872">
                  <c:v>-20.096591949</c:v>
                </c:pt>
                <c:pt idx="1873">
                  <c:v>-19.962490081999999</c:v>
                </c:pt>
                <c:pt idx="1874">
                  <c:v>-19.821346283</c:v>
                </c:pt>
                <c:pt idx="1875">
                  <c:v>-19.673805237</c:v>
                </c:pt>
                <c:pt idx="1876">
                  <c:v>-19.520612716999999</c:v>
                </c:pt>
                <c:pt idx="1877">
                  <c:v>-19.362604140999998</c:v>
                </c:pt>
                <c:pt idx="1878">
                  <c:v>-19.200710297000001</c:v>
                </c:pt>
                <c:pt idx="1879">
                  <c:v>-19.035930634</c:v>
                </c:pt>
                <c:pt idx="1880">
                  <c:v>-18.869308472</c:v>
                </c:pt>
                <c:pt idx="1881">
                  <c:v>-18.701923369999999</c:v>
                </c:pt>
                <c:pt idx="1882">
                  <c:v>-18.534881592000001</c:v>
                </c:pt>
                <c:pt idx="1883">
                  <c:v>-18.369304657000001</c:v>
                </c:pt>
                <c:pt idx="1884">
                  <c:v>-18.206302643000001</c:v>
                </c:pt>
                <c:pt idx="1885">
                  <c:v>-18.046920776</c:v>
                </c:pt>
                <c:pt idx="1886">
                  <c:v>-17.892089844000001</c:v>
                </c:pt>
                <c:pt idx="1887">
                  <c:v>-17.742593764999999</c:v>
                </c:pt>
                <c:pt idx="1888">
                  <c:v>-17.599086760999999</c:v>
                </c:pt>
                <c:pt idx="1889">
                  <c:v>-17.462116241</c:v>
                </c:pt>
                <c:pt idx="1890">
                  <c:v>-17.332120894999999</c:v>
                </c:pt>
                <c:pt idx="1891">
                  <c:v>-17.209415436</c:v>
                </c:pt>
                <c:pt idx="1892">
                  <c:v>-17.094196320000002</c:v>
                </c:pt>
                <c:pt idx="1893">
                  <c:v>-16.986574173000001</c:v>
                </c:pt>
                <c:pt idx="1894">
                  <c:v>-16.886611938000001</c:v>
                </c:pt>
                <c:pt idx="1895">
                  <c:v>-16.794349669999999</c:v>
                </c:pt>
                <c:pt idx="1896">
                  <c:v>-16.709796906000001</c:v>
                </c:pt>
                <c:pt idx="1897">
                  <c:v>-16.632890701000001</c:v>
                </c:pt>
                <c:pt idx="1898">
                  <c:v>-16.563468932999999</c:v>
                </c:pt>
                <c:pt idx="1899">
                  <c:v>-16.501272201999999</c:v>
                </c:pt>
                <c:pt idx="1900">
                  <c:v>-16.445949553999998</c:v>
                </c:pt>
                <c:pt idx="1901">
                  <c:v>-16.397069931000001</c:v>
                </c:pt>
                <c:pt idx="1902">
                  <c:v>-16.354116439999999</c:v>
                </c:pt>
                <c:pt idx="1903">
                  <c:v>-16.316490172999998</c:v>
                </c:pt>
                <c:pt idx="1904">
                  <c:v>-16.283536910999999</c:v>
                </c:pt>
                <c:pt idx="1905">
                  <c:v>-16.254573822000001</c:v>
                </c:pt>
                <c:pt idx="1906">
                  <c:v>-16.228914261</c:v>
                </c:pt>
                <c:pt idx="1907">
                  <c:v>-16.205881119000001</c:v>
                </c:pt>
                <c:pt idx="1908">
                  <c:v>-16.184822083</c:v>
                </c:pt>
                <c:pt idx="1909">
                  <c:v>-16.165126801</c:v>
                </c:pt>
                <c:pt idx="1910">
                  <c:v>-16.146221161</c:v>
                </c:pt>
                <c:pt idx="1911">
                  <c:v>-16.127553939999999</c:v>
                </c:pt>
                <c:pt idx="1912">
                  <c:v>-16.108589171999999</c:v>
                </c:pt>
                <c:pt idx="1913">
                  <c:v>-16.088794708000002</c:v>
                </c:pt>
                <c:pt idx="1914">
                  <c:v>-16.067621231</c:v>
                </c:pt>
                <c:pt idx="1915">
                  <c:v>-16.044494628999999</c:v>
                </c:pt>
                <c:pt idx="1916">
                  <c:v>-16.018846512</c:v>
                </c:pt>
                <c:pt idx="1917">
                  <c:v>-15.990169525000001</c:v>
                </c:pt>
                <c:pt idx="1918">
                  <c:v>-15.958052635</c:v>
                </c:pt>
                <c:pt idx="1919">
                  <c:v>-15.922175406999999</c:v>
                </c:pt>
                <c:pt idx="1920">
                  <c:v>-15.882289886000001</c:v>
                </c:pt>
                <c:pt idx="1921">
                  <c:v>-15.838218689</c:v>
                </c:pt>
                <c:pt idx="1922">
                  <c:v>-15.789870262000001</c:v>
                </c:pt>
                <c:pt idx="1923">
                  <c:v>-15.737246513000001</c:v>
                </c:pt>
                <c:pt idx="1924">
                  <c:v>-15.680421829</c:v>
                </c:pt>
                <c:pt idx="1925">
                  <c:v>-15.619520186999999</c:v>
                </c:pt>
                <c:pt idx="1926">
                  <c:v>-15.554714203</c:v>
                </c:pt>
                <c:pt idx="1927">
                  <c:v>-15.486246109</c:v>
                </c:pt>
                <c:pt idx="1928">
                  <c:v>-15.414446830999999</c:v>
                </c:pt>
                <c:pt idx="1929">
                  <c:v>-15.339739799</c:v>
                </c:pt>
                <c:pt idx="1930">
                  <c:v>-15.262624741</c:v>
                </c:pt>
                <c:pt idx="1931">
                  <c:v>-15.183650017</c:v>
                </c:pt>
                <c:pt idx="1932">
                  <c:v>-15.103384018</c:v>
                </c:pt>
                <c:pt idx="1933">
                  <c:v>-15.022409439</c:v>
                </c:pt>
                <c:pt idx="1934">
                  <c:v>-14.941325188</c:v>
                </c:pt>
                <c:pt idx="1935">
                  <c:v>-14.860730171</c:v>
                </c:pt>
                <c:pt idx="1936">
                  <c:v>-14.781200409</c:v>
                </c:pt>
                <c:pt idx="1937">
                  <c:v>-14.70328331</c:v>
                </c:pt>
                <c:pt idx="1938">
                  <c:v>-14.627496719</c:v>
                </c:pt>
                <c:pt idx="1939">
                  <c:v>-14.554311752</c:v>
                </c:pt>
                <c:pt idx="1940">
                  <c:v>-14.48414135</c:v>
                </c:pt>
                <c:pt idx="1941">
                  <c:v>-14.417342186000001</c:v>
                </c:pt>
                <c:pt idx="1942">
                  <c:v>-14.354222298</c:v>
                </c:pt>
                <c:pt idx="1943">
                  <c:v>-14.295051575</c:v>
                </c:pt>
                <c:pt idx="1944">
                  <c:v>-14.240067482000001</c:v>
                </c:pt>
                <c:pt idx="1945">
                  <c:v>-14.189478874000001</c:v>
                </c:pt>
                <c:pt idx="1946">
                  <c:v>-14.143454552</c:v>
                </c:pt>
                <c:pt idx="1947">
                  <c:v>-14.102096558</c:v>
                </c:pt>
                <c:pt idx="1948">
                  <c:v>-14.065424919</c:v>
                </c:pt>
                <c:pt idx="1949">
                  <c:v>-14.03341198</c:v>
                </c:pt>
                <c:pt idx="1950">
                  <c:v>-14.006032943999999</c:v>
                </c:pt>
                <c:pt idx="1951">
                  <c:v>-13.983267784000001</c:v>
                </c:pt>
                <c:pt idx="1952">
                  <c:v>-13.965044975</c:v>
                </c:pt>
                <c:pt idx="1953">
                  <c:v>-13.951184273000001</c:v>
                </c:pt>
                <c:pt idx="1954">
                  <c:v>-13.941381454</c:v>
                </c:pt>
                <c:pt idx="1955">
                  <c:v>-13.93523407</c:v>
                </c:pt>
                <c:pt idx="1956">
                  <c:v>-13.93228817</c:v>
                </c:pt>
                <c:pt idx="1957">
                  <c:v>-13.932064056</c:v>
                </c:pt>
                <c:pt idx="1958">
                  <c:v>-13.934050559999999</c:v>
                </c:pt>
                <c:pt idx="1959">
                  <c:v>-13.937706947000001</c:v>
                </c:pt>
                <c:pt idx="1960">
                  <c:v>-13.942495345999999</c:v>
                </c:pt>
                <c:pt idx="1961">
                  <c:v>-13.947921752999999</c:v>
                </c:pt>
                <c:pt idx="1962">
                  <c:v>-13.953540801999999</c:v>
                </c:pt>
                <c:pt idx="1963">
                  <c:v>-13.958945274</c:v>
                </c:pt>
                <c:pt idx="1964">
                  <c:v>-13.963760376</c:v>
                </c:pt>
                <c:pt idx="1965">
                  <c:v>-13.967650414</c:v>
                </c:pt>
                <c:pt idx="1966">
                  <c:v>-13.970327377</c:v>
                </c:pt>
                <c:pt idx="1967">
                  <c:v>-13.971551894999999</c:v>
                </c:pt>
                <c:pt idx="1968">
                  <c:v>-13.971135138999999</c:v>
                </c:pt>
                <c:pt idx="1969">
                  <c:v>-13.968942642</c:v>
                </c:pt>
                <c:pt idx="1970">
                  <c:v>-13.964891434</c:v>
                </c:pt>
                <c:pt idx="1971">
                  <c:v>-13.958952904</c:v>
                </c:pt>
                <c:pt idx="1972">
                  <c:v>-13.951162338</c:v>
                </c:pt>
                <c:pt idx="1973">
                  <c:v>-13.941620826999999</c:v>
                </c:pt>
                <c:pt idx="1974">
                  <c:v>-13.930472374000001</c:v>
                </c:pt>
                <c:pt idx="1975">
                  <c:v>-13.917872429000001</c:v>
                </c:pt>
                <c:pt idx="1976">
                  <c:v>-13.903972626</c:v>
                </c:pt>
                <c:pt idx="1977">
                  <c:v>-13.888929366999999</c:v>
                </c:pt>
                <c:pt idx="1978">
                  <c:v>-13.872920990000001</c:v>
                </c:pt>
                <c:pt idx="1979">
                  <c:v>-13.856154441999999</c:v>
                </c:pt>
                <c:pt idx="1980">
                  <c:v>-13.83886528</c:v>
                </c:pt>
                <c:pt idx="1981">
                  <c:v>-13.821323395</c:v>
                </c:pt>
                <c:pt idx="1982">
                  <c:v>-13.803828239</c:v>
                </c:pt>
                <c:pt idx="1983">
                  <c:v>-13.786683083</c:v>
                </c:pt>
                <c:pt idx="1984">
                  <c:v>-13.770165443</c:v>
                </c:pt>
                <c:pt idx="1985">
                  <c:v>-13.754518509</c:v>
                </c:pt>
                <c:pt idx="1986">
                  <c:v>-13.739948273</c:v>
                </c:pt>
                <c:pt idx="1987">
                  <c:v>-13.726631165000001</c:v>
                </c:pt>
                <c:pt idx="1988">
                  <c:v>-13.714720725999999</c:v>
                </c:pt>
                <c:pt idx="1989">
                  <c:v>-13.704332352</c:v>
                </c:pt>
                <c:pt idx="1990">
                  <c:v>-13.695523262</c:v>
                </c:pt>
                <c:pt idx="1991">
                  <c:v>-13.688288689</c:v>
                </c:pt>
                <c:pt idx="1992">
                  <c:v>-13.682562828</c:v>
                </c:pt>
                <c:pt idx="1993">
                  <c:v>-13.678212166</c:v>
                </c:pt>
                <c:pt idx="1994">
                  <c:v>-13.675051689</c:v>
                </c:pt>
                <c:pt idx="1995">
                  <c:v>-13.672889709</c:v>
                </c:pt>
                <c:pt idx="1996">
                  <c:v>-13.671552658</c:v>
                </c:pt>
                <c:pt idx="1997">
                  <c:v>-13.67085743</c:v>
                </c:pt>
                <c:pt idx="1998">
                  <c:v>-13.670594214999999</c:v>
                </c:pt>
                <c:pt idx="1999">
                  <c:v>-13.670542717</c:v>
                </c:pt>
              </c:numCache>
            </c:numRef>
          </c:yVal>
          <c:smooth val="1"/>
          <c:extLst>
            <c:ext xmlns:c16="http://schemas.microsoft.com/office/drawing/2014/chart" uri="{C3380CC4-5D6E-409C-BE32-E72D297353CC}">
              <c16:uniqueId val="{00000001-CF49-4FEF-B890-7261A82C60DE}"/>
            </c:ext>
          </c:extLst>
        </c:ser>
        <c:ser>
          <c:idx val="2"/>
          <c:order val="2"/>
          <c:tx>
            <c:v>Modified ULFJ</c:v>
          </c:tx>
          <c:spPr>
            <a:ln w="25400" cap="rnd">
              <a:solidFill>
                <a:srgbClr val="7030A0"/>
              </a:solidFill>
              <a:round/>
            </a:ln>
            <a:effectLst/>
          </c:spPr>
          <c:marker>
            <c:symbol val="none"/>
          </c:marker>
          <c:xVal>
            <c:numRef>
              <c:f>'UFJ Moments'!$D$3:$D$2002</c:f>
              <c:numCache>
                <c:formatCode>0.00E+00</c:formatCode>
                <c:ptCount val="20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pt idx="1600">
                  <c:v>160.00111389</c:v>
                </c:pt>
                <c:pt idx="1601">
                  <c:v>160.10101318</c:v>
                </c:pt>
                <c:pt idx="1602">
                  <c:v>160.20091248</c:v>
                </c:pt>
                <c:pt idx="1603">
                  <c:v>160.30081177</c:v>
                </c:pt>
                <c:pt idx="1604">
                  <c:v>160.40071105999999</c:v>
                </c:pt>
                <c:pt idx="1605">
                  <c:v>160.50061034999999</c:v>
                </c:pt>
                <c:pt idx="1606">
                  <c:v>160.60140991</c:v>
                </c:pt>
                <c:pt idx="1607">
                  <c:v>160.7013092</c:v>
                </c:pt>
                <c:pt idx="1608">
                  <c:v>160.8012085</c:v>
                </c:pt>
                <c:pt idx="1609">
                  <c:v>160.90110779</c:v>
                </c:pt>
                <c:pt idx="1610">
                  <c:v>161.00100707999999</c:v>
                </c:pt>
                <c:pt idx="1611">
                  <c:v>161.10090636999999</c:v>
                </c:pt>
                <c:pt idx="1612">
                  <c:v>161.20080565999999</c:v>
                </c:pt>
                <c:pt idx="1613">
                  <c:v>161.30070495999999</c:v>
                </c:pt>
                <c:pt idx="1614">
                  <c:v>161.40150452</c:v>
                </c:pt>
                <c:pt idx="1615">
                  <c:v>161.50140381</c:v>
                </c:pt>
                <c:pt idx="1616">
                  <c:v>161.6013031</c:v>
                </c:pt>
                <c:pt idx="1617">
                  <c:v>161.70120238999999</c:v>
                </c:pt>
                <c:pt idx="1618">
                  <c:v>161.80110167999999</c:v>
                </c:pt>
                <c:pt idx="1619">
                  <c:v>161.90100097999999</c:v>
                </c:pt>
                <c:pt idx="1620">
                  <c:v>162.00090026999999</c:v>
                </c:pt>
                <c:pt idx="1621">
                  <c:v>162.10081482000001</c:v>
                </c:pt>
                <c:pt idx="1622">
                  <c:v>162.20071411000001</c:v>
                </c:pt>
                <c:pt idx="1623">
                  <c:v>162.30151366999999</c:v>
                </c:pt>
                <c:pt idx="1624">
                  <c:v>162.40141295999999</c:v>
                </c:pt>
                <c:pt idx="1625">
                  <c:v>162.50131225999999</c:v>
                </c:pt>
                <c:pt idx="1626">
                  <c:v>162.60121154999999</c:v>
                </c:pt>
                <c:pt idx="1627">
                  <c:v>162.70111084000001</c:v>
                </c:pt>
                <c:pt idx="1628">
                  <c:v>162.80101013000001</c:v>
                </c:pt>
                <c:pt idx="1629">
                  <c:v>162.90090942</c:v>
                </c:pt>
                <c:pt idx="1630">
                  <c:v>163.00080872000001</c:v>
                </c:pt>
                <c:pt idx="1631">
                  <c:v>163.10160827999999</c:v>
                </c:pt>
                <c:pt idx="1632">
                  <c:v>163.20150756999999</c:v>
                </c:pt>
                <c:pt idx="1633">
                  <c:v>163.30140685999999</c:v>
                </c:pt>
                <c:pt idx="1634">
                  <c:v>163.40130615000001</c:v>
                </c:pt>
                <c:pt idx="1635">
                  <c:v>163.50120544000001</c:v>
                </c:pt>
                <c:pt idx="1636">
                  <c:v>163.60110474000001</c:v>
                </c:pt>
                <c:pt idx="1637">
                  <c:v>163.70100403000001</c:v>
                </c:pt>
                <c:pt idx="1638">
                  <c:v>163.80090332</c:v>
                </c:pt>
                <c:pt idx="1639">
                  <c:v>163.90080261</c:v>
                </c:pt>
                <c:pt idx="1640">
                  <c:v>164.00160217000001</c:v>
                </c:pt>
                <c:pt idx="1641">
                  <c:v>164.10150146000001</c:v>
                </c:pt>
                <c:pt idx="1642">
                  <c:v>164.20140076000001</c:v>
                </c:pt>
                <c:pt idx="1643">
                  <c:v>164.30131531000001</c:v>
                </c:pt>
                <c:pt idx="1644">
                  <c:v>164.4012146</c:v>
                </c:pt>
                <c:pt idx="1645">
                  <c:v>164.50111389</c:v>
                </c:pt>
                <c:pt idx="1646">
                  <c:v>164.60101318</c:v>
                </c:pt>
                <c:pt idx="1647">
                  <c:v>164.70091248</c:v>
                </c:pt>
                <c:pt idx="1648">
                  <c:v>164.80171204000001</c:v>
                </c:pt>
                <c:pt idx="1649">
                  <c:v>164.90161133000001</c:v>
                </c:pt>
                <c:pt idx="1650">
                  <c:v>165.00151062</c:v>
                </c:pt>
                <c:pt idx="1651">
                  <c:v>165.10140991</c:v>
                </c:pt>
                <c:pt idx="1652">
                  <c:v>165.2013092</c:v>
                </c:pt>
                <c:pt idx="1653">
                  <c:v>165.3012085</c:v>
                </c:pt>
                <c:pt idx="1654">
                  <c:v>165.40110779</c:v>
                </c:pt>
                <c:pt idx="1655">
                  <c:v>165.50100707999999</c:v>
                </c:pt>
                <c:pt idx="1656">
                  <c:v>165.60090636999999</c:v>
                </c:pt>
                <c:pt idx="1657">
                  <c:v>165.70170593</c:v>
                </c:pt>
                <c:pt idx="1658">
                  <c:v>165.80160522</c:v>
                </c:pt>
                <c:pt idx="1659">
                  <c:v>165.90150452</c:v>
                </c:pt>
                <c:pt idx="1660">
                  <c:v>166.00140381</c:v>
                </c:pt>
                <c:pt idx="1661">
                  <c:v>166.1013031</c:v>
                </c:pt>
                <c:pt idx="1662">
                  <c:v>166.20120238999999</c:v>
                </c:pt>
                <c:pt idx="1663">
                  <c:v>166.30110167999999</c:v>
                </c:pt>
                <c:pt idx="1664">
                  <c:v>166.40100097999999</c:v>
                </c:pt>
                <c:pt idx="1665">
                  <c:v>166.50180054</c:v>
                </c:pt>
                <c:pt idx="1666">
                  <c:v>166.60171509</c:v>
                </c:pt>
                <c:pt idx="1667">
                  <c:v>166.70161438</c:v>
                </c:pt>
                <c:pt idx="1668">
                  <c:v>166.80151366999999</c:v>
                </c:pt>
                <c:pt idx="1669">
                  <c:v>166.90141295999999</c:v>
                </c:pt>
                <c:pt idx="1670">
                  <c:v>167.00131225999999</c:v>
                </c:pt>
                <c:pt idx="1671">
                  <c:v>167.10121154999999</c:v>
                </c:pt>
                <c:pt idx="1672">
                  <c:v>167.20111084000001</c:v>
                </c:pt>
                <c:pt idx="1673">
                  <c:v>167.30101013000001</c:v>
                </c:pt>
                <c:pt idx="1674">
                  <c:v>167.40180968999999</c:v>
                </c:pt>
                <c:pt idx="1675">
                  <c:v>167.50170897999999</c:v>
                </c:pt>
                <c:pt idx="1676">
                  <c:v>167.60160827999999</c:v>
                </c:pt>
                <c:pt idx="1677">
                  <c:v>167.70150756999999</c:v>
                </c:pt>
                <c:pt idx="1678">
                  <c:v>167.80140685999999</c:v>
                </c:pt>
                <c:pt idx="1679">
                  <c:v>167.90130615000001</c:v>
                </c:pt>
                <c:pt idx="1680">
                  <c:v>168.00120544000001</c:v>
                </c:pt>
                <c:pt idx="1681">
                  <c:v>168.10110474000001</c:v>
                </c:pt>
                <c:pt idx="1682">
                  <c:v>168.2019043</c:v>
                </c:pt>
                <c:pt idx="1683">
                  <c:v>168.30180358999999</c:v>
                </c:pt>
                <c:pt idx="1684">
                  <c:v>168.40170287999999</c:v>
                </c:pt>
                <c:pt idx="1685">
                  <c:v>168.50160217000001</c:v>
                </c:pt>
                <c:pt idx="1686">
                  <c:v>168.60150146000001</c:v>
                </c:pt>
                <c:pt idx="1687">
                  <c:v>168.70140076000001</c:v>
                </c:pt>
                <c:pt idx="1688">
                  <c:v>168.80131531000001</c:v>
                </c:pt>
                <c:pt idx="1689">
                  <c:v>168.9012146</c:v>
                </c:pt>
                <c:pt idx="1690">
                  <c:v>169.00111389</c:v>
                </c:pt>
                <c:pt idx="1691">
                  <c:v>169.10191345000001</c:v>
                </c:pt>
                <c:pt idx="1692">
                  <c:v>169.20181274000001</c:v>
                </c:pt>
                <c:pt idx="1693">
                  <c:v>169.30171204000001</c:v>
                </c:pt>
                <c:pt idx="1694">
                  <c:v>169.40161133000001</c:v>
                </c:pt>
                <c:pt idx="1695">
                  <c:v>169.50151062</c:v>
                </c:pt>
                <c:pt idx="1696">
                  <c:v>169.60140991</c:v>
                </c:pt>
                <c:pt idx="1697">
                  <c:v>169.7013092</c:v>
                </c:pt>
                <c:pt idx="1698">
                  <c:v>169.8012085</c:v>
                </c:pt>
                <c:pt idx="1699">
                  <c:v>169.90200806000001</c:v>
                </c:pt>
                <c:pt idx="1700">
                  <c:v>170.00190735000001</c:v>
                </c:pt>
                <c:pt idx="1701">
                  <c:v>170.10180664000001</c:v>
                </c:pt>
                <c:pt idx="1702">
                  <c:v>170.20170593</c:v>
                </c:pt>
                <c:pt idx="1703">
                  <c:v>170.30160522</c:v>
                </c:pt>
                <c:pt idx="1704">
                  <c:v>170.40150452</c:v>
                </c:pt>
                <c:pt idx="1705">
                  <c:v>170.50140381</c:v>
                </c:pt>
                <c:pt idx="1706">
                  <c:v>170.6013031</c:v>
                </c:pt>
                <c:pt idx="1707">
                  <c:v>170.70210266000001</c:v>
                </c:pt>
                <c:pt idx="1708">
                  <c:v>170.80200195</c:v>
                </c:pt>
                <c:pt idx="1709">
                  <c:v>170.90190125000001</c:v>
                </c:pt>
                <c:pt idx="1710">
                  <c:v>171.00180054</c:v>
                </c:pt>
                <c:pt idx="1711">
                  <c:v>171.10171509</c:v>
                </c:pt>
                <c:pt idx="1712">
                  <c:v>171.20161438</c:v>
                </c:pt>
                <c:pt idx="1713">
                  <c:v>171.30151366999999</c:v>
                </c:pt>
                <c:pt idx="1714">
                  <c:v>171.40141295999999</c:v>
                </c:pt>
                <c:pt idx="1715">
                  <c:v>171.50131225999999</c:v>
                </c:pt>
                <c:pt idx="1716">
                  <c:v>171.60211182</c:v>
                </c:pt>
                <c:pt idx="1717">
                  <c:v>171.70201111</c:v>
                </c:pt>
                <c:pt idx="1718">
                  <c:v>171.8019104</c:v>
                </c:pt>
                <c:pt idx="1719">
                  <c:v>171.90180968999999</c:v>
                </c:pt>
                <c:pt idx="1720">
                  <c:v>172.00170897999999</c:v>
                </c:pt>
                <c:pt idx="1721">
                  <c:v>172.10160827999999</c:v>
                </c:pt>
                <c:pt idx="1722">
                  <c:v>172.20150756999999</c:v>
                </c:pt>
                <c:pt idx="1723">
                  <c:v>172.30140685999999</c:v>
                </c:pt>
                <c:pt idx="1724">
                  <c:v>172.40220642</c:v>
                </c:pt>
                <c:pt idx="1725">
                  <c:v>172.50210571</c:v>
                </c:pt>
                <c:pt idx="1726">
                  <c:v>172.60200499999999</c:v>
                </c:pt>
                <c:pt idx="1727">
                  <c:v>172.7019043</c:v>
                </c:pt>
                <c:pt idx="1728">
                  <c:v>172.80180358999999</c:v>
                </c:pt>
                <c:pt idx="1729">
                  <c:v>172.90170287999999</c:v>
                </c:pt>
                <c:pt idx="1730">
                  <c:v>173.00160217000001</c:v>
                </c:pt>
                <c:pt idx="1731">
                  <c:v>173.10150146000001</c:v>
                </c:pt>
                <c:pt idx="1732">
                  <c:v>173.20140076000001</c:v>
                </c:pt>
                <c:pt idx="1733">
                  <c:v>173.30221558</c:v>
                </c:pt>
                <c:pt idx="1734">
                  <c:v>173.40211486999999</c:v>
                </c:pt>
                <c:pt idx="1735">
                  <c:v>173.50201415999999</c:v>
                </c:pt>
                <c:pt idx="1736">
                  <c:v>173.60191345000001</c:v>
                </c:pt>
                <c:pt idx="1737">
                  <c:v>173.70181274000001</c:v>
                </c:pt>
                <c:pt idx="1738">
                  <c:v>173.80171204000001</c:v>
                </c:pt>
                <c:pt idx="1739">
                  <c:v>173.90161133000001</c:v>
                </c:pt>
                <c:pt idx="1740">
                  <c:v>174.00151062</c:v>
                </c:pt>
                <c:pt idx="1741">
                  <c:v>174.10231017999999</c:v>
                </c:pt>
                <c:pt idx="1742">
                  <c:v>174.20220947000001</c:v>
                </c:pt>
                <c:pt idx="1743">
                  <c:v>174.30210876000001</c:v>
                </c:pt>
                <c:pt idx="1744">
                  <c:v>174.40200806000001</c:v>
                </c:pt>
                <c:pt idx="1745">
                  <c:v>174.50190735000001</c:v>
                </c:pt>
                <c:pt idx="1746">
                  <c:v>174.60180664000001</c:v>
                </c:pt>
                <c:pt idx="1747">
                  <c:v>174.70170593</c:v>
                </c:pt>
                <c:pt idx="1748">
                  <c:v>174.80160522</c:v>
                </c:pt>
                <c:pt idx="1749">
                  <c:v>174.90150452</c:v>
                </c:pt>
                <c:pt idx="1750">
                  <c:v>175.00230407999999</c:v>
                </c:pt>
                <c:pt idx="1751">
                  <c:v>175.10220337000001</c:v>
                </c:pt>
                <c:pt idx="1752">
                  <c:v>175.20210266000001</c:v>
                </c:pt>
                <c:pt idx="1753">
                  <c:v>175.30200195</c:v>
                </c:pt>
                <c:pt idx="1754">
                  <c:v>175.40190125000001</c:v>
                </c:pt>
                <c:pt idx="1755">
                  <c:v>175.5018158</c:v>
                </c:pt>
                <c:pt idx="1756">
                  <c:v>175.60171509</c:v>
                </c:pt>
                <c:pt idx="1757">
                  <c:v>175.70161438</c:v>
                </c:pt>
                <c:pt idx="1758">
                  <c:v>175.80241394000001</c:v>
                </c:pt>
                <c:pt idx="1759">
                  <c:v>175.90231323</c:v>
                </c:pt>
                <c:pt idx="1760">
                  <c:v>176.00221252</c:v>
                </c:pt>
                <c:pt idx="1761">
                  <c:v>176.10211182</c:v>
                </c:pt>
                <c:pt idx="1762">
                  <c:v>176.20201111</c:v>
                </c:pt>
                <c:pt idx="1763">
                  <c:v>176.3019104</c:v>
                </c:pt>
                <c:pt idx="1764">
                  <c:v>176.40180968999999</c:v>
                </c:pt>
                <c:pt idx="1765">
                  <c:v>176.50170897999999</c:v>
                </c:pt>
                <c:pt idx="1766">
                  <c:v>176.60160827999999</c:v>
                </c:pt>
                <c:pt idx="1767">
                  <c:v>176.70240784000001</c:v>
                </c:pt>
                <c:pt idx="1768">
                  <c:v>176.80230713</c:v>
                </c:pt>
                <c:pt idx="1769">
                  <c:v>176.90220642</c:v>
                </c:pt>
                <c:pt idx="1770">
                  <c:v>177.00210571</c:v>
                </c:pt>
                <c:pt idx="1771">
                  <c:v>177.10200499999999</c:v>
                </c:pt>
                <c:pt idx="1772">
                  <c:v>177.2019043</c:v>
                </c:pt>
                <c:pt idx="1773">
                  <c:v>177.30180358999999</c:v>
                </c:pt>
                <c:pt idx="1774">
                  <c:v>177.40170287999999</c:v>
                </c:pt>
                <c:pt idx="1775">
                  <c:v>177.50250244</c:v>
                </c:pt>
                <c:pt idx="1776">
                  <c:v>177.60240173</c:v>
                </c:pt>
                <c:pt idx="1777">
                  <c:v>177.70230103</c:v>
                </c:pt>
                <c:pt idx="1778">
                  <c:v>177.80221558</c:v>
                </c:pt>
                <c:pt idx="1779">
                  <c:v>177.90211486999999</c:v>
                </c:pt>
                <c:pt idx="1780">
                  <c:v>178.00201415999999</c:v>
                </c:pt>
                <c:pt idx="1781">
                  <c:v>178.10191345000001</c:v>
                </c:pt>
                <c:pt idx="1782">
                  <c:v>178.20181274000001</c:v>
                </c:pt>
                <c:pt idx="1783">
                  <c:v>178.30171204000001</c:v>
                </c:pt>
                <c:pt idx="1784">
                  <c:v>178.4025116</c:v>
                </c:pt>
                <c:pt idx="1785">
                  <c:v>178.50241088999999</c:v>
                </c:pt>
                <c:pt idx="1786">
                  <c:v>178.60231017999999</c:v>
                </c:pt>
                <c:pt idx="1787">
                  <c:v>178.70220947000001</c:v>
                </c:pt>
                <c:pt idx="1788">
                  <c:v>178.80210876000001</c:v>
                </c:pt>
                <c:pt idx="1789">
                  <c:v>178.90200806000001</c:v>
                </c:pt>
                <c:pt idx="1790">
                  <c:v>179.00190735000001</c:v>
                </c:pt>
                <c:pt idx="1791">
                  <c:v>179.10180664000001</c:v>
                </c:pt>
                <c:pt idx="1792">
                  <c:v>179.20260619999999</c:v>
                </c:pt>
                <c:pt idx="1793">
                  <c:v>179.30250548999999</c:v>
                </c:pt>
                <c:pt idx="1794">
                  <c:v>179.40240478999999</c:v>
                </c:pt>
                <c:pt idx="1795">
                  <c:v>179.50230407999999</c:v>
                </c:pt>
                <c:pt idx="1796">
                  <c:v>179.60220337000001</c:v>
                </c:pt>
                <c:pt idx="1797">
                  <c:v>179.70210266000001</c:v>
                </c:pt>
                <c:pt idx="1798">
                  <c:v>179.80200195</c:v>
                </c:pt>
                <c:pt idx="1799">
                  <c:v>179.90190125000001</c:v>
                </c:pt>
                <c:pt idx="1800">
                  <c:v>180.0018158</c:v>
                </c:pt>
                <c:pt idx="1801">
                  <c:v>180.10261535999999</c:v>
                </c:pt>
                <c:pt idx="1802">
                  <c:v>180.20251465000001</c:v>
                </c:pt>
                <c:pt idx="1803">
                  <c:v>180.30241394000001</c:v>
                </c:pt>
                <c:pt idx="1804">
                  <c:v>180.40231323</c:v>
                </c:pt>
                <c:pt idx="1805">
                  <c:v>180.50221252</c:v>
                </c:pt>
                <c:pt idx="1806">
                  <c:v>180.60211182</c:v>
                </c:pt>
                <c:pt idx="1807">
                  <c:v>180.70201111</c:v>
                </c:pt>
                <c:pt idx="1808">
                  <c:v>180.8019104</c:v>
                </c:pt>
                <c:pt idx="1809">
                  <c:v>180.90270996000001</c:v>
                </c:pt>
                <c:pt idx="1810">
                  <c:v>181.00260925000001</c:v>
                </c:pt>
                <c:pt idx="1811">
                  <c:v>181.10250854</c:v>
                </c:pt>
                <c:pt idx="1812">
                  <c:v>181.20240784000001</c:v>
                </c:pt>
                <c:pt idx="1813">
                  <c:v>181.30230713</c:v>
                </c:pt>
                <c:pt idx="1814">
                  <c:v>181.40220642</c:v>
                </c:pt>
                <c:pt idx="1815">
                  <c:v>181.50210571</c:v>
                </c:pt>
                <c:pt idx="1816">
                  <c:v>181.60200499999999</c:v>
                </c:pt>
                <c:pt idx="1817">
                  <c:v>181.7019043</c:v>
                </c:pt>
                <c:pt idx="1818">
                  <c:v>181.80270386000001</c:v>
                </c:pt>
                <c:pt idx="1819">
                  <c:v>181.90260315</c:v>
                </c:pt>
                <c:pt idx="1820">
                  <c:v>182.00250244</c:v>
                </c:pt>
                <c:pt idx="1821">
                  <c:v>182.10240173</c:v>
                </c:pt>
                <c:pt idx="1822">
                  <c:v>182.20230103</c:v>
                </c:pt>
                <c:pt idx="1823">
                  <c:v>182.30221558</c:v>
                </c:pt>
                <c:pt idx="1824">
                  <c:v>182.40211486999999</c:v>
                </c:pt>
                <c:pt idx="1825">
                  <c:v>182.50201415999999</c:v>
                </c:pt>
                <c:pt idx="1826">
                  <c:v>182.60281372</c:v>
                </c:pt>
                <c:pt idx="1827">
                  <c:v>182.70271301</c:v>
                </c:pt>
                <c:pt idx="1828">
                  <c:v>182.80261229999999</c:v>
                </c:pt>
                <c:pt idx="1829">
                  <c:v>182.9025116</c:v>
                </c:pt>
                <c:pt idx="1830">
                  <c:v>183.00241088999999</c:v>
                </c:pt>
                <c:pt idx="1831">
                  <c:v>183.10231017999999</c:v>
                </c:pt>
                <c:pt idx="1832">
                  <c:v>183.20220947000001</c:v>
                </c:pt>
                <c:pt idx="1833">
                  <c:v>183.30210876000001</c:v>
                </c:pt>
                <c:pt idx="1834">
                  <c:v>183.40200806000001</c:v>
                </c:pt>
                <c:pt idx="1835">
                  <c:v>183.50280762</c:v>
                </c:pt>
                <c:pt idx="1836">
                  <c:v>183.60270690999999</c:v>
                </c:pt>
                <c:pt idx="1837">
                  <c:v>183.70260619999999</c:v>
                </c:pt>
                <c:pt idx="1838">
                  <c:v>183.80250548999999</c:v>
                </c:pt>
                <c:pt idx="1839">
                  <c:v>183.90240478999999</c:v>
                </c:pt>
                <c:pt idx="1840">
                  <c:v>184.00230407999999</c:v>
                </c:pt>
                <c:pt idx="1841">
                  <c:v>184.10220337000001</c:v>
                </c:pt>
                <c:pt idx="1842">
                  <c:v>184.20210266000001</c:v>
                </c:pt>
                <c:pt idx="1843">
                  <c:v>184.30290221999999</c:v>
                </c:pt>
                <c:pt idx="1844">
                  <c:v>184.40280150999999</c:v>
                </c:pt>
                <c:pt idx="1845">
                  <c:v>184.50271606000001</c:v>
                </c:pt>
                <c:pt idx="1846">
                  <c:v>184.60261535999999</c:v>
                </c:pt>
                <c:pt idx="1847">
                  <c:v>184.70251465000001</c:v>
                </c:pt>
                <c:pt idx="1848">
                  <c:v>184.80241394000001</c:v>
                </c:pt>
                <c:pt idx="1849">
                  <c:v>184.90231323</c:v>
                </c:pt>
                <c:pt idx="1850">
                  <c:v>185.00221252</c:v>
                </c:pt>
                <c:pt idx="1851">
                  <c:v>185.10211182</c:v>
                </c:pt>
                <c:pt idx="1852">
                  <c:v>185.20291137999999</c:v>
                </c:pt>
                <c:pt idx="1853">
                  <c:v>185.30281067000001</c:v>
                </c:pt>
                <c:pt idx="1854">
                  <c:v>185.40270996000001</c:v>
                </c:pt>
                <c:pt idx="1855">
                  <c:v>185.50260925000001</c:v>
                </c:pt>
                <c:pt idx="1856">
                  <c:v>185.60250854</c:v>
                </c:pt>
                <c:pt idx="1857">
                  <c:v>185.70240784000001</c:v>
                </c:pt>
                <c:pt idx="1858">
                  <c:v>185.80230713</c:v>
                </c:pt>
                <c:pt idx="1859">
                  <c:v>185.90220642</c:v>
                </c:pt>
                <c:pt idx="1860">
                  <c:v>186.00300598000001</c:v>
                </c:pt>
                <c:pt idx="1861">
                  <c:v>186.10290527000001</c:v>
                </c:pt>
                <c:pt idx="1862">
                  <c:v>186.20280457000001</c:v>
                </c:pt>
                <c:pt idx="1863">
                  <c:v>186.30270386000001</c:v>
                </c:pt>
                <c:pt idx="1864">
                  <c:v>186.40260315</c:v>
                </c:pt>
                <c:pt idx="1865">
                  <c:v>186.50250244</c:v>
                </c:pt>
                <c:pt idx="1866">
                  <c:v>186.60240173</c:v>
                </c:pt>
                <c:pt idx="1867">
                  <c:v>186.70231627999999</c:v>
                </c:pt>
                <c:pt idx="1868">
                  <c:v>186.80221558</c:v>
                </c:pt>
                <c:pt idx="1869">
                  <c:v>186.90301514000001</c:v>
                </c:pt>
                <c:pt idx="1870">
                  <c:v>187.00291443</c:v>
                </c:pt>
                <c:pt idx="1871">
                  <c:v>187.10281372</c:v>
                </c:pt>
                <c:pt idx="1872">
                  <c:v>187.20271301</c:v>
                </c:pt>
                <c:pt idx="1873">
                  <c:v>187.30261229999999</c:v>
                </c:pt>
                <c:pt idx="1874">
                  <c:v>187.4025116</c:v>
                </c:pt>
                <c:pt idx="1875">
                  <c:v>187.50241088999999</c:v>
                </c:pt>
                <c:pt idx="1876">
                  <c:v>187.60231017999999</c:v>
                </c:pt>
                <c:pt idx="1877">
                  <c:v>187.70310974</c:v>
                </c:pt>
                <c:pt idx="1878">
                  <c:v>187.80300903</c:v>
                </c:pt>
                <c:pt idx="1879">
                  <c:v>187.90290833</c:v>
                </c:pt>
                <c:pt idx="1880">
                  <c:v>188.00280762</c:v>
                </c:pt>
                <c:pt idx="1881">
                  <c:v>188.10270690999999</c:v>
                </c:pt>
                <c:pt idx="1882">
                  <c:v>188.20260619999999</c:v>
                </c:pt>
                <c:pt idx="1883">
                  <c:v>188.30250548999999</c:v>
                </c:pt>
                <c:pt idx="1884">
                  <c:v>188.40240478999999</c:v>
                </c:pt>
                <c:pt idx="1885">
                  <c:v>188.50230407999999</c:v>
                </c:pt>
                <c:pt idx="1886">
                  <c:v>188.60310364</c:v>
                </c:pt>
                <c:pt idx="1887">
                  <c:v>188.70300293</c:v>
                </c:pt>
                <c:pt idx="1888">
                  <c:v>188.80290221999999</c:v>
                </c:pt>
                <c:pt idx="1889">
                  <c:v>188.90280150999999</c:v>
                </c:pt>
                <c:pt idx="1890">
                  <c:v>189.00271606000001</c:v>
                </c:pt>
                <c:pt idx="1891">
                  <c:v>189.10261535999999</c:v>
                </c:pt>
                <c:pt idx="1892">
                  <c:v>189.20251465000001</c:v>
                </c:pt>
                <c:pt idx="1893">
                  <c:v>189.30241394000001</c:v>
                </c:pt>
                <c:pt idx="1894">
                  <c:v>189.40321349999999</c:v>
                </c:pt>
                <c:pt idx="1895">
                  <c:v>189.50311278999999</c:v>
                </c:pt>
                <c:pt idx="1896">
                  <c:v>189.60301208000001</c:v>
                </c:pt>
                <c:pt idx="1897">
                  <c:v>189.70291137999999</c:v>
                </c:pt>
                <c:pt idx="1898">
                  <c:v>189.80281067000001</c:v>
                </c:pt>
                <c:pt idx="1899">
                  <c:v>189.90270996000001</c:v>
                </c:pt>
                <c:pt idx="1900">
                  <c:v>190.00260925000001</c:v>
                </c:pt>
                <c:pt idx="1901">
                  <c:v>190.10250854</c:v>
                </c:pt>
                <c:pt idx="1902">
                  <c:v>190.20240784000001</c:v>
                </c:pt>
                <c:pt idx="1903">
                  <c:v>190.30320739999999</c:v>
                </c:pt>
                <c:pt idx="1904">
                  <c:v>190.40310668999999</c:v>
                </c:pt>
                <c:pt idx="1905">
                  <c:v>190.50300598000001</c:v>
                </c:pt>
                <c:pt idx="1906">
                  <c:v>190.60290527000001</c:v>
                </c:pt>
                <c:pt idx="1907">
                  <c:v>190.70280457000001</c:v>
                </c:pt>
                <c:pt idx="1908">
                  <c:v>190.80270386000001</c:v>
                </c:pt>
                <c:pt idx="1909">
                  <c:v>190.90260315</c:v>
                </c:pt>
                <c:pt idx="1910">
                  <c:v>191.00250244</c:v>
                </c:pt>
                <c:pt idx="1911">
                  <c:v>191.10330200000001</c:v>
                </c:pt>
                <c:pt idx="1912">
                  <c:v>191.20321655000001</c:v>
                </c:pt>
                <c:pt idx="1913">
                  <c:v>191.30311584</c:v>
                </c:pt>
                <c:pt idx="1914">
                  <c:v>191.40301514000001</c:v>
                </c:pt>
                <c:pt idx="1915">
                  <c:v>191.50291443</c:v>
                </c:pt>
                <c:pt idx="1916">
                  <c:v>191.60281372</c:v>
                </c:pt>
                <c:pt idx="1917">
                  <c:v>191.70271301</c:v>
                </c:pt>
                <c:pt idx="1918">
                  <c:v>191.80261229999999</c:v>
                </c:pt>
                <c:pt idx="1919">
                  <c:v>191.9025116</c:v>
                </c:pt>
                <c:pt idx="1920">
                  <c:v>192.00331116000001</c:v>
                </c:pt>
                <c:pt idx="1921">
                  <c:v>192.10321045000001</c:v>
                </c:pt>
                <c:pt idx="1922">
                  <c:v>192.20310974</c:v>
                </c:pt>
                <c:pt idx="1923">
                  <c:v>192.30300903</c:v>
                </c:pt>
                <c:pt idx="1924">
                  <c:v>192.40290833</c:v>
                </c:pt>
                <c:pt idx="1925">
                  <c:v>192.50280762</c:v>
                </c:pt>
                <c:pt idx="1926">
                  <c:v>192.60270690999999</c:v>
                </c:pt>
                <c:pt idx="1927">
                  <c:v>192.70260619999999</c:v>
                </c:pt>
                <c:pt idx="1928">
                  <c:v>192.80340576</c:v>
                </c:pt>
                <c:pt idx="1929">
                  <c:v>192.90330505</c:v>
                </c:pt>
                <c:pt idx="1930">
                  <c:v>193.00320435</c:v>
                </c:pt>
                <c:pt idx="1931">
                  <c:v>193.10310364</c:v>
                </c:pt>
                <c:pt idx="1932">
                  <c:v>193.20300293</c:v>
                </c:pt>
                <c:pt idx="1933">
                  <c:v>193.30290221999999</c:v>
                </c:pt>
                <c:pt idx="1934">
                  <c:v>193.40281676999999</c:v>
                </c:pt>
                <c:pt idx="1935">
                  <c:v>193.50271606000001</c:v>
                </c:pt>
                <c:pt idx="1936">
                  <c:v>193.60261535999999</c:v>
                </c:pt>
                <c:pt idx="1937">
                  <c:v>193.70341492</c:v>
                </c:pt>
                <c:pt idx="1938">
                  <c:v>193.80331421</c:v>
                </c:pt>
                <c:pt idx="1939">
                  <c:v>193.90321349999999</c:v>
                </c:pt>
                <c:pt idx="1940">
                  <c:v>194.00311278999999</c:v>
                </c:pt>
                <c:pt idx="1941">
                  <c:v>194.10301208000001</c:v>
                </c:pt>
                <c:pt idx="1942">
                  <c:v>194.20291137999999</c:v>
                </c:pt>
                <c:pt idx="1943">
                  <c:v>194.30281067000001</c:v>
                </c:pt>
                <c:pt idx="1944">
                  <c:v>194.40270996000001</c:v>
                </c:pt>
                <c:pt idx="1945">
                  <c:v>194.50350951999999</c:v>
                </c:pt>
                <c:pt idx="1946">
                  <c:v>194.60340880999999</c:v>
                </c:pt>
                <c:pt idx="1947">
                  <c:v>194.70330810999999</c:v>
                </c:pt>
                <c:pt idx="1948">
                  <c:v>194.80320739999999</c:v>
                </c:pt>
                <c:pt idx="1949">
                  <c:v>194.90310668999999</c:v>
                </c:pt>
                <c:pt idx="1950">
                  <c:v>195.00300598000001</c:v>
                </c:pt>
                <c:pt idx="1951">
                  <c:v>195.10290527000001</c:v>
                </c:pt>
                <c:pt idx="1952">
                  <c:v>195.20280457000001</c:v>
                </c:pt>
                <c:pt idx="1953">
                  <c:v>195.30360413</c:v>
                </c:pt>
                <c:pt idx="1954">
                  <c:v>195.40350341999999</c:v>
                </c:pt>
                <c:pt idx="1955">
                  <c:v>195.50340270999999</c:v>
                </c:pt>
                <c:pt idx="1956">
                  <c:v>195.60330200000001</c:v>
                </c:pt>
                <c:pt idx="1957">
                  <c:v>195.70321655000001</c:v>
                </c:pt>
                <c:pt idx="1958">
                  <c:v>195.80311584</c:v>
                </c:pt>
                <c:pt idx="1959">
                  <c:v>195.90301514000001</c:v>
                </c:pt>
                <c:pt idx="1960">
                  <c:v>196.00291443</c:v>
                </c:pt>
                <c:pt idx="1961">
                  <c:v>196.10281372</c:v>
                </c:pt>
                <c:pt idx="1962">
                  <c:v>196.20361328000001</c:v>
                </c:pt>
                <c:pt idx="1963">
                  <c:v>196.30351257000001</c:v>
                </c:pt>
                <c:pt idx="1964">
                  <c:v>196.40341187000001</c:v>
                </c:pt>
                <c:pt idx="1965">
                  <c:v>196.50331116000001</c:v>
                </c:pt>
                <c:pt idx="1966">
                  <c:v>196.60321045000001</c:v>
                </c:pt>
                <c:pt idx="1967">
                  <c:v>196.70310974</c:v>
                </c:pt>
                <c:pt idx="1968">
                  <c:v>196.80300903</c:v>
                </c:pt>
                <c:pt idx="1969">
                  <c:v>196.90290833</c:v>
                </c:pt>
                <c:pt idx="1970">
                  <c:v>197.00370788999999</c:v>
                </c:pt>
                <c:pt idx="1971">
                  <c:v>197.10360718000001</c:v>
                </c:pt>
                <c:pt idx="1972">
                  <c:v>197.20350647000001</c:v>
                </c:pt>
                <c:pt idx="1973">
                  <c:v>197.30340576</c:v>
                </c:pt>
                <c:pt idx="1974">
                  <c:v>197.40330505</c:v>
                </c:pt>
                <c:pt idx="1975">
                  <c:v>197.50320435</c:v>
                </c:pt>
                <c:pt idx="1976">
                  <c:v>197.60310364</c:v>
                </c:pt>
                <c:pt idx="1977">
                  <c:v>197.70300293</c:v>
                </c:pt>
                <c:pt idx="1978">
                  <c:v>197.80290221999999</c:v>
                </c:pt>
                <c:pt idx="1979">
                  <c:v>197.90370178000001</c:v>
                </c:pt>
                <c:pt idx="1980">
                  <c:v>198.00361633</c:v>
                </c:pt>
                <c:pt idx="1981">
                  <c:v>198.10351563</c:v>
                </c:pt>
                <c:pt idx="1982">
                  <c:v>198.20341492</c:v>
                </c:pt>
                <c:pt idx="1983">
                  <c:v>198.30331421</c:v>
                </c:pt>
                <c:pt idx="1984">
                  <c:v>198.40321349999999</c:v>
                </c:pt>
                <c:pt idx="1985">
                  <c:v>198.50311278999999</c:v>
                </c:pt>
                <c:pt idx="1986">
                  <c:v>198.60301208000001</c:v>
                </c:pt>
                <c:pt idx="1987">
                  <c:v>198.70381165000001</c:v>
                </c:pt>
                <c:pt idx="1988">
                  <c:v>198.80371094</c:v>
                </c:pt>
                <c:pt idx="1989">
                  <c:v>198.90361023</c:v>
                </c:pt>
                <c:pt idx="1990">
                  <c:v>199.00350951999999</c:v>
                </c:pt>
                <c:pt idx="1991">
                  <c:v>199.10340880999999</c:v>
                </c:pt>
                <c:pt idx="1992">
                  <c:v>199.20330810999999</c:v>
                </c:pt>
                <c:pt idx="1993">
                  <c:v>199.30320739999999</c:v>
                </c:pt>
                <c:pt idx="1994">
                  <c:v>199.40310668999999</c:v>
                </c:pt>
                <c:pt idx="1995">
                  <c:v>199.50300598000001</c:v>
                </c:pt>
                <c:pt idx="1996">
                  <c:v>199.60380554</c:v>
                </c:pt>
                <c:pt idx="1997">
                  <c:v>199.70370482999999</c:v>
                </c:pt>
                <c:pt idx="1998">
                  <c:v>199.80360413</c:v>
                </c:pt>
                <c:pt idx="1999">
                  <c:v>199.90350341999999</c:v>
                </c:pt>
              </c:numCache>
            </c:numRef>
          </c:xVal>
          <c:yVal>
            <c:numRef>
              <c:f>'UFJ Moments'!$F$3:$F$2002</c:f>
              <c:numCache>
                <c:formatCode>0.00E+00</c:formatCode>
                <c:ptCount val="2000"/>
                <c:pt idx="0">
                  <c:v>2.6528930174999997E-4</c:v>
                </c:pt>
                <c:pt idx="1">
                  <c:v>2.9369301045999998E-4</c:v>
                </c:pt>
                <c:pt idx="2">
                  <c:v>3.2173638464999999E-4</c:v>
                </c:pt>
                <c:pt idx="3">
                  <c:v>3.4885812783999999E-4</c:v>
                </c:pt>
                <c:pt idx="4">
                  <c:v>3.7441737368000002E-4</c:v>
                </c:pt>
                <c:pt idx="5">
                  <c:v>3.9769196882999999E-4</c:v>
                </c:pt>
                <c:pt idx="6">
                  <c:v>4.1787853115000001E-4</c:v>
                </c:pt>
                <c:pt idx="7">
                  <c:v>4.3409416685000001E-4</c:v>
                </c:pt>
                <c:pt idx="8">
                  <c:v>4.4538010843E-4</c:v>
                </c:pt>
                <c:pt idx="9">
                  <c:v>4.5070715714000002E-4</c:v>
                </c:pt>
                <c:pt idx="10">
                  <c:v>4.4898263877000001E-4</c:v>
                </c:pt>
                <c:pt idx="11">
                  <c:v>4.3905878556000001E-4</c:v>
                </c:pt>
                <c:pt idx="12">
                  <c:v>4.1974245687000002E-4</c:v>
                </c:pt>
                <c:pt idx="13">
                  <c:v>3.8980611134000002E-4</c:v>
                </c:pt>
                <c:pt idx="14">
                  <c:v>3.4800052525999999E-4</c:v>
                </c:pt>
                <c:pt idx="15">
                  <c:v>2.9306951909999999E-4</c:v>
                </c:pt>
                <c:pt idx="16">
                  <c:v>2.2376685228999999E-4</c:v>
                </c:pt>
                <c:pt idx="17">
                  <c:v>1.3887496607E-4</c:v>
                </c:pt>
                <c:pt idx="18">
                  <c:v>3.7225298000999999E-5</c:v>
                </c:pt>
                <c:pt idx="19">
                  <c:v>-8.2280705100999999E-5</c:v>
                </c:pt>
                <c:pt idx="20">
                  <c:v>-2.2065064695E-4</c:v>
                </c:pt>
                <c:pt idx="21">
                  <c:v>-3.7878067815000002E-4</c:v>
                </c:pt>
                <c:pt idx="22">
                  <c:v>-5.5743538541999996E-4</c:v>
                </c:pt>
                <c:pt idx="23">
                  <c:v>-7.5722846667999996E-4</c:v>
                </c:pt>
                <c:pt idx="24">
                  <c:v>-9.7860419190999993E-4</c:v>
                </c:pt>
                <c:pt idx="25">
                  <c:v>-1.2218194315000001E-3</c:v>
                </c:pt>
                <c:pt idx="26">
                  <c:v>-1.4869263396E-3</c:v>
                </c:pt>
                <c:pt idx="27">
                  <c:v>-1.7737566959E-3</c:v>
                </c:pt>
                <c:pt idx="28">
                  <c:v>-2.0819073543E-3</c:v>
                </c:pt>
                <c:pt idx="29">
                  <c:v>-2.4107275530999999E-3</c:v>
                </c:pt>
                <c:pt idx="30">
                  <c:v>-2.7593076229000001E-3</c:v>
                </c:pt>
                <c:pt idx="31">
                  <c:v>-3.1264701393E-3</c:v>
                </c:pt>
                <c:pt idx="32">
                  <c:v>-3.5107634030000002E-3</c:v>
                </c:pt>
                <c:pt idx="33">
                  <c:v>-3.9104581810999999E-3</c:v>
                </c:pt>
                <c:pt idx="34">
                  <c:v>-4.3235491030000003E-3</c:v>
                </c:pt>
                <c:pt idx="35">
                  <c:v>-4.7477614135000004E-3</c:v>
                </c:pt>
                <c:pt idx="36">
                  <c:v>-5.1805637776999999E-3</c:v>
                </c:pt>
                <c:pt idx="37">
                  <c:v>-5.6191869079999998E-3</c:v>
                </c:pt>
                <c:pt idx="38">
                  <c:v>-6.0606501064999997E-3</c:v>
                </c:pt>
                <c:pt idx="39">
                  <c:v>-6.5017915330999997E-3</c:v>
                </c:pt>
                <c:pt idx="40">
                  <c:v>-6.9393021985999998E-3</c:v>
                </c:pt>
                <c:pt idx="41">
                  <c:v>-7.3697604238999997E-3</c:v>
                </c:pt>
                <c:pt idx="42">
                  <c:v>-7.7896649018000001E-3</c:v>
                </c:pt>
                <c:pt idx="43">
                  <c:v>-8.1954644993000002E-3</c:v>
                </c:pt>
                <c:pt idx="44">
                  <c:v>-8.5835829377000003E-3</c:v>
                </c:pt>
                <c:pt idx="45">
                  <c:v>-8.9504383504000005E-3</c:v>
                </c:pt>
                <c:pt idx="46">
                  <c:v>-9.2924544588000001E-3</c:v>
                </c:pt>
                <c:pt idx="47">
                  <c:v>-9.6060689538999995E-3</c:v>
                </c:pt>
                <c:pt idx="48">
                  <c:v>-9.8877316341000002E-3</c:v>
                </c:pt>
                <c:pt idx="49">
                  <c:v>-1.0133897886E-2</c:v>
                </c:pt>
                <c:pt idx="50">
                  <c:v>-1.0341018438E-2</c:v>
                </c:pt>
                <c:pt idx="51">
                  <c:v>-1.0505526326999999E-2</c:v>
                </c:pt>
                <c:pt idx="52">
                  <c:v>-1.062382292E-2</c:v>
                </c:pt>
                <c:pt idx="53">
                  <c:v>-1.0692263953000001E-2</c:v>
                </c:pt>
                <c:pt idx="54">
                  <c:v>-1.0707151145E-2</c:v>
                </c:pt>
                <c:pt idx="55">
                  <c:v>-1.0664722882000001E-2</c:v>
                </c:pt>
                <c:pt idx="56">
                  <c:v>-1.0561150498999999E-2</c:v>
                </c:pt>
                <c:pt idx="57">
                  <c:v>-1.039252989E-2</c:v>
                </c:pt>
                <c:pt idx="58">
                  <c:v>-1.0154872201E-2</c:v>
                </c:pt>
                <c:pt idx="59">
                  <c:v>-9.8440935835E-3</c:v>
                </c:pt>
                <c:pt idx="60">
                  <c:v>-9.4560012221000002E-3</c:v>
                </c:pt>
                <c:pt idx="61">
                  <c:v>-8.9862728491000004E-3</c:v>
                </c:pt>
                <c:pt idx="62">
                  <c:v>-8.4304343909000004E-3</c:v>
                </c:pt>
                <c:pt idx="63">
                  <c:v>-7.7838283032000003E-3</c:v>
                </c:pt>
                <c:pt idx="64">
                  <c:v>-7.0415833034000001E-3</c:v>
                </c:pt>
                <c:pt idx="65">
                  <c:v>-6.1985780484999997E-3</c:v>
                </c:pt>
                <c:pt idx="66">
                  <c:v>-5.2494052798000004E-3</c:v>
                </c:pt>
                <c:pt idx="67">
                  <c:v>-4.1883368976000004E-3</c:v>
                </c:pt>
                <c:pt idx="68">
                  <c:v>-3.0092876405000001E-3</c:v>
                </c:pt>
                <c:pt idx="69">
                  <c:v>-1.705779694E-3</c:v>
                </c:pt>
                <c:pt idx="70">
                  <c:v>-2.7090287766999999E-4</c:v>
                </c:pt>
                <c:pt idx="71">
                  <c:v>1.3027278474E-3</c:v>
                </c:pt>
                <c:pt idx="72">
                  <c:v>3.0230144038999999E-3</c:v>
                </c:pt>
                <c:pt idx="73">
                  <c:v>4.8984149471000002E-3</c:v>
                </c:pt>
                <c:pt idx="74">
                  <c:v>6.9379839114999996E-3</c:v>
                </c:pt>
                <c:pt idx="75">
                  <c:v>9.1514140368000006E-3</c:v>
                </c:pt>
                <c:pt idx="76">
                  <c:v>1.1549075133999999E-2</c:v>
                </c:pt>
                <c:pt idx="77">
                  <c:v>1.4142042026E-2</c:v>
                </c:pt>
                <c:pt idx="78">
                  <c:v>1.6942111775000001E-2</c:v>
                </c:pt>
                <c:pt idx="79">
                  <c:v>1.9961809739000001E-2</c:v>
                </c:pt>
                <c:pt idx="80">
                  <c:v>2.3214383051000001E-2</c:v>
                </c:pt>
                <c:pt idx="81">
                  <c:v>2.6713773608000001E-2</c:v>
                </c:pt>
                <c:pt idx="82">
                  <c:v>3.0474571511000002E-2</c:v>
                </c:pt>
                <c:pt idx="83">
                  <c:v>3.4511934966000003E-2</c:v>
                </c:pt>
                <c:pt idx="84">
                  <c:v>3.8841497152999997E-2</c:v>
                </c:pt>
                <c:pt idx="85">
                  <c:v>4.3479248881E-2</c:v>
                </c:pt>
                <c:pt idx="86">
                  <c:v>4.8441406339000001E-2</c:v>
                </c:pt>
                <c:pt idx="87">
                  <c:v>5.3744267672000003E-2</c:v>
                </c:pt>
                <c:pt idx="88">
                  <c:v>5.9404056518999999E-2</c:v>
                </c:pt>
                <c:pt idx="89">
                  <c:v>6.543675065E-2</c:v>
                </c:pt>
                <c:pt idx="90">
                  <c:v>7.1857914329000003E-2</c:v>
                </c:pt>
                <c:pt idx="91">
                  <c:v>7.8682534397000001E-2</c:v>
                </c:pt>
                <c:pt idx="92">
                  <c:v>8.5924856364999996E-2</c:v>
                </c:pt>
                <c:pt idx="93">
                  <c:v>9.3598231673000007E-2</c:v>
                </c:pt>
                <c:pt idx="94">
                  <c:v>0.10171495378000001</c:v>
                </c:pt>
                <c:pt idx="95">
                  <c:v>0.1102861166</c:v>
                </c:pt>
                <c:pt idx="96">
                  <c:v>0.11932148784</c:v>
                </c:pt>
                <c:pt idx="97">
                  <c:v>0.12882938981</c:v>
                </c:pt>
                <c:pt idx="98">
                  <c:v>0.13881660998000001</c:v>
                </c:pt>
                <c:pt idx="99">
                  <c:v>0.14928832650000001</c:v>
                </c:pt>
                <c:pt idx="100">
                  <c:v>0.16024802625000001</c:v>
                </c:pt>
                <c:pt idx="101">
                  <c:v>0.17169751226999999</c:v>
                </c:pt>
                <c:pt idx="102">
                  <c:v>0.18363682926</c:v>
                </c:pt>
                <c:pt idx="103">
                  <c:v>0.19606427847999999</c:v>
                </c:pt>
                <c:pt idx="104">
                  <c:v>0.20897635817999999</c:v>
                </c:pt>
                <c:pt idx="105">
                  <c:v>0.22236776352000001</c:v>
                </c:pt>
                <c:pt idx="106">
                  <c:v>0.23623135685999999</c:v>
                </c:pt>
                <c:pt idx="107">
                  <c:v>0.25055819750000002</c:v>
                </c:pt>
                <c:pt idx="108">
                  <c:v>0.26533755660000002</c:v>
                </c:pt>
                <c:pt idx="109">
                  <c:v>0.28055691718999998</c:v>
                </c:pt>
                <c:pt idx="110">
                  <c:v>0.29620206356000001</c:v>
                </c:pt>
                <c:pt idx="111">
                  <c:v>0.31225714087000001</c:v>
                </c:pt>
                <c:pt idx="112">
                  <c:v>0.32870477438000001</c:v>
                </c:pt>
                <c:pt idx="113">
                  <c:v>0.34552627802000002</c:v>
                </c:pt>
                <c:pt idx="114">
                  <c:v>0.36270177364</c:v>
                </c:pt>
                <c:pt idx="115">
                  <c:v>0.38021045923000002</c:v>
                </c:pt>
                <c:pt idx="116">
                  <c:v>0.39803084730999999</c:v>
                </c:pt>
                <c:pt idx="117">
                  <c:v>0.41614106296999998</c:v>
                </c:pt>
                <c:pt idx="118">
                  <c:v>0.43451923131999998</c:v>
                </c:pt>
                <c:pt idx="119">
                  <c:v>0.45314374565999999</c:v>
                </c:pt>
                <c:pt idx="120">
                  <c:v>0.47199368476999998</c:v>
                </c:pt>
                <c:pt idx="121">
                  <c:v>0.49104908109000001</c:v>
                </c:pt>
                <c:pt idx="122">
                  <c:v>0.51029121876000005</c:v>
                </c:pt>
                <c:pt idx="123">
                  <c:v>0.52970296143999995</c:v>
                </c:pt>
                <c:pt idx="124">
                  <c:v>0.54926890134999995</c:v>
                </c:pt>
                <c:pt idx="125">
                  <c:v>0.56897562741999996</c:v>
                </c:pt>
                <c:pt idx="126">
                  <c:v>0.58881181479</c:v>
                </c:pt>
                <c:pt idx="127">
                  <c:v>0.60876834393000001</c:v>
                </c:pt>
                <c:pt idx="128">
                  <c:v>0.62883836030999996</c:v>
                </c:pt>
                <c:pt idx="129">
                  <c:v>0.64901727438000001</c:v>
                </c:pt>
                <c:pt idx="130">
                  <c:v>0.66930276155000001</c:v>
                </c:pt>
                <c:pt idx="131">
                  <c:v>0.68969446421000002</c:v>
                </c:pt>
                <c:pt idx="132">
                  <c:v>0.71019387244999999</c:v>
                </c:pt>
                <c:pt idx="133">
                  <c:v>0.73080390691999997</c:v>
                </c:pt>
                <c:pt idx="134">
                  <c:v>0.75152862072000004</c:v>
                </c:pt>
                <c:pt idx="135">
                  <c:v>0.77237296103999997</c:v>
                </c:pt>
                <c:pt idx="136">
                  <c:v>0.79334241151999996</c:v>
                </c:pt>
                <c:pt idx="137">
                  <c:v>0.81444269419000004</c:v>
                </c:pt>
                <c:pt idx="138">
                  <c:v>0.83567947148999999</c:v>
                </c:pt>
                <c:pt idx="139">
                  <c:v>0.85705798864000005</c:v>
                </c:pt>
                <c:pt idx="140">
                  <c:v>0.87858295441000001</c:v>
                </c:pt>
                <c:pt idx="141">
                  <c:v>0.90025842190000005</c:v>
                </c:pt>
                <c:pt idx="142">
                  <c:v>0.92208755015999999</c:v>
                </c:pt>
                <c:pt idx="143">
                  <c:v>0.94407266377999999</c:v>
                </c:pt>
                <c:pt idx="144">
                  <c:v>0.96621507405999996</c:v>
                </c:pt>
                <c:pt idx="145">
                  <c:v>0.98851495981000004</c:v>
                </c:pt>
                <c:pt idx="146">
                  <c:v>1.0109714270000001</c:v>
                </c:pt>
                <c:pt idx="147">
                  <c:v>1.0335824490000001</c:v>
                </c:pt>
                <c:pt idx="148">
                  <c:v>1.0563448667999999</c:v>
                </c:pt>
                <c:pt idx="149">
                  <c:v>1.0792542696</c:v>
                </c:pt>
                <c:pt idx="150">
                  <c:v>1.1023049355000001</c:v>
                </c:pt>
                <c:pt idx="151">
                  <c:v>1.1254897118</c:v>
                </c:pt>
                <c:pt idx="152">
                  <c:v>1.1488001347000001</c:v>
                </c:pt>
                <c:pt idx="153">
                  <c:v>1.1722263098000001</c:v>
                </c:pt>
                <c:pt idx="154">
                  <c:v>1.1957566738000001</c:v>
                </c:pt>
                <c:pt idx="155">
                  <c:v>1.2193778753</c:v>
                </c:pt>
                <c:pt idx="156">
                  <c:v>1.2430746555000001</c:v>
                </c:pt>
                <c:pt idx="157">
                  <c:v>1.2668297290999999</c:v>
                </c:pt>
                <c:pt idx="158">
                  <c:v>1.2906235455999999</c:v>
                </c:pt>
                <c:pt idx="159">
                  <c:v>1.3144342899000001</c:v>
                </c:pt>
                <c:pt idx="160">
                  <c:v>1.3382377624999999</c:v>
                </c:pt>
                <c:pt idx="161">
                  <c:v>1.3620073795000001</c:v>
                </c:pt>
                <c:pt idx="162">
                  <c:v>1.3857141733</c:v>
                </c:pt>
                <c:pt idx="163">
                  <c:v>1.409326911</c:v>
                </c:pt>
                <c:pt idx="164">
                  <c:v>1.4328123331</c:v>
                </c:pt>
                <c:pt idx="165">
                  <c:v>1.4561353922</c:v>
                </c:pt>
                <c:pt idx="166">
                  <c:v>1.4792593718</c:v>
                </c:pt>
                <c:pt idx="167">
                  <c:v>1.502146244</c:v>
                </c:pt>
                <c:pt idx="168">
                  <c:v>1.5247570276</c:v>
                </c:pt>
                <c:pt idx="169">
                  <c:v>1.5470521450000001</c:v>
                </c:pt>
                <c:pt idx="170">
                  <c:v>1.5689916611000001</c:v>
                </c:pt>
                <c:pt idx="171">
                  <c:v>1.5905355215000001</c:v>
                </c:pt>
                <c:pt idx="172">
                  <c:v>1.611643672</c:v>
                </c:pt>
                <c:pt idx="173">
                  <c:v>1.6322765349999999</c:v>
                </c:pt>
                <c:pt idx="174">
                  <c:v>1.6523948907999999</c:v>
                </c:pt>
                <c:pt idx="175">
                  <c:v>1.6719601153999999</c:v>
                </c:pt>
                <c:pt idx="176">
                  <c:v>1.6909344196</c:v>
                </c:pt>
                <c:pt idx="177">
                  <c:v>1.7092807293000001</c:v>
                </c:pt>
                <c:pt idx="178">
                  <c:v>1.7269626856</c:v>
                </c:pt>
                <c:pt idx="179">
                  <c:v>1.7439448833</c:v>
                </c:pt>
                <c:pt idx="180">
                  <c:v>1.7601927519</c:v>
                </c:pt>
                <c:pt idx="181">
                  <c:v>1.7756725550000001</c:v>
                </c:pt>
                <c:pt idx="182">
                  <c:v>1.7903511524</c:v>
                </c:pt>
                <c:pt idx="183">
                  <c:v>1.8041961193</c:v>
                </c:pt>
                <c:pt idx="184">
                  <c:v>1.8171756268000001</c:v>
                </c:pt>
                <c:pt idx="185">
                  <c:v>1.8292583227000001</c:v>
                </c:pt>
                <c:pt idx="186">
                  <c:v>1.840413332</c:v>
                </c:pt>
                <c:pt idx="187">
                  <c:v>1.8506101370000001</c:v>
                </c:pt>
                <c:pt idx="188">
                  <c:v>1.8598185778</c:v>
                </c:pt>
                <c:pt idx="189">
                  <c:v>1.8680089712000001</c:v>
                </c:pt>
                <c:pt idx="190">
                  <c:v>1.8751522302999999</c:v>
                </c:pt>
                <c:pt idx="191">
                  <c:v>1.8812198639</c:v>
                </c:pt>
                <c:pt idx="192">
                  <c:v>1.8861840963000001</c:v>
                </c:pt>
                <c:pt idx="193">
                  <c:v>1.8900182246999999</c:v>
                </c:pt>
                <c:pt idx="194">
                  <c:v>1.8926964998</c:v>
                </c:pt>
                <c:pt idx="195">
                  <c:v>1.8941943644999999</c:v>
                </c:pt>
                <c:pt idx="196">
                  <c:v>1.8944886922999999</c:v>
                </c:pt>
                <c:pt idx="197">
                  <c:v>1.8935577869</c:v>
                </c:pt>
                <c:pt idx="198">
                  <c:v>1.8913815022</c:v>
                </c:pt>
                <c:pt idx="199">
                  <c:v>1.8879414797</c:v>
                </c:pt>
                <c:pt idx="200">
                  <c:v>1.8832213878999999</c:v>
                </c:pt>
                <c:pt idx="201">
                  <c:v>1.87720716</c:v>
                </c:pt>
                <c:pt idx="202">
                  <c:v>1.8698871135999999</c:v>
                </c:pt>
                <c:pt idx="203">
                  <c:v>1.8612521887</c:v>
                </c:pt>
                <c:pt idx="204">
                  <c:v>1.8512963057</c:v>
                </c:pt>
                <c:pt idx="205">
                  <c:v>1.8400164843</c:v>
                </c:pt>
                <c:pt idx="206">
                  <c:v>1.8274130821000001</c:v>
                </c:pt>
                <c:pt idx="207">
                  <c:v>1.8134900330999999</c:v>
                </c:pt>
                <c:pt idx="208">
                  <c:v>1.7982550858999999</c:v>
                </c:pt>
                <c:pt idx="209">
                  <c:v>1.781719923</c:v>
                </c:pt>
                <c:pt idx="210">
                  <c:v>1.7639007568</c:v>
                </c:pt>
                <c:pt idx="211">
                  <c:v>1.7448182106000001</c:v>
                </c:pt>
                <c:pt idx="212">
                  <c:v>1.7244979143000001</c:v>
                </c:pt>
                <c:pt idx="213">
                  <c:v>1.7029707432000001</c:v>
                </c:pt>
                <c:pt idx="214">
                  <c:v>1.6802732944000001</c:v>
                </c:pt>
                <c:pt idx="215">
                  <c:v>1.6564481257999999</c:v>
                </c:pt>
                <c:pt idx="216">
                  <c:v>1.6315445900000001</c:v>
                </c:pt>
                <c:pt idx="217">
                  <c:v>1.6056188345</c:v>
                </c:pt>
                <c:pt idx="218">
                  <c:v>1.5787343978999999</c:v>
                </c:pt>
                <c:pt idx="219">
                  <c:v>1.5509624480999999</c:v>
                </c:pt>
                <c:pt idx="220">
                  <c:v>1.5223814249000001</c:v>
                </c:pt>
                <c:pt idx="221">
                  <c:v>1.4930769205000001</c:v>
                </c:pt>
                <c:pt idx="222">
                  <c:v>1.4631410837000001</c:v>
                </c:pt>
                <c:pt idx="223">
                  <c:v>1.4326713085</c:v>
                </c:pt>
                <c:pt idx="224">
                  <c:v>1.4017691612000001</c:v>
                </c:pt>
                <c:pt idx="225">
                  <c:v>1.3705390691999999</c:v>
                </c:pt>
                <c:pt idx="226">
                  <c:v>1.3390866518</c:v>
                </c:pt>
                <c:pt idx="227">
                  <c:v>1.3075175285</c:v>
                </c:pt>
                <c:pt idx="228">
                  <c:v>1.2759357691</c:v>
                </c:pt>
                <c:pt idx="229">
                  <c:v>1.2444428205</c:v>
                </c:pt>
                <c:pt idx="230">
                  <c:v>1.2131363153000001</c:v>
                </c:pt>
                <c:pt idx="231">
                  <c:v>1.1821091175</c:v>
                </c:pt>
                <c:pt idx="232">
                  <c:v>1.1514481306</c:v>
                </c:pt>
                <c:pt idx="233">
                  <c:v>1.1212333441</c:v>
                </c:pt>
                <c:pt idx="234">
                  <c:v>1.0915368795</c:v>
                </c:pt>
                <c:pt idx="235">
                  <c:v>1.0624219179000001</c:v>
                </c:pt>
                <c:pt idx="236">
                  <c:v>1.0339417458</c:v>
                </c:pt>
                <c:pt idx="237">
                  <c:v>1.0061390400000001</c:v>
                </c:pt>
                <c:pt idx="238">
                  <c:v>0.97904545069000004</c:v>
                </c:pt>
                <c:pt idx="239">
                  <c:v>0.95268130301999998</c:v>
                </c:pt>
                <c:pt idx="240">
                  <c:v>0.92705571650999996</c:v>
                </c:pt>
                <c:pt idx="241">
                  <c:v>0.90216636658000005</c:v>
                </c:pt>
                <c:pt idx="242">
                  <c:v>0.87799984217000004</c:v>
                </c:pt>
                <c:pt idx="243">
                  <c:v>0.85453194379999997</c:v>
                </c:pt>
                <c:pt idx="244">
                  <c:v>0.83172810078000003</c:v>
                </c:pt>
                <c:pt idx="245">
                  <c:v>0.80954420566999996</c:v>
                </c:pt>
                <c:pt idx="246">
                  <c:v>0.78792798518999996</c:v>
                </c:pt>
                <c:pt idx="247">
                  <c:v>0.76682043075999995</c:v>
                </c:pt>
                <c:pt idx="248">
                  <c:v>0.74615770577999996</c:v>
                </c:pt>
                <c:pt idx="249">
                  <c:v>0.72587311267999999</c:v>
                </c:pt>
                <c:pt idx="250">
                  <c:v>0.70589905977</c:v>
                </c:pt>
                <c:pt idx="251">
                  <c:v>0.6861692667</c:v>
                </c:pt>
                <c:pt idx="252">
                  <c:v>0.66662049294000003</c:v>
                </c:pt>
                <c:pt idx="253">
                  <c:v>0.64719420671000005</c:v>
                </c:pt>
                <c:pt idx="254">
                  <c:v>0.62783753872000003</c:v>
                </c:pt>
                <c:pt idx="255">
                  <c:v>0.60850387811999995</c:v>
                </c:pt>
                <c:pt idx="256">
                  <c:v>0.58915293216999998</c:v>
                </c:pt>
                <c:pt idx="257">
                  <c:v>0.56975024938999996</c:v>
                </c:pt>
                <c:pt idx="258">
                  <c:v>0.55026674270999998</c:v>
                </c:pt>
                <c:pt idx="259">
                  <c:v>0.53067791462000002</c:v>
                </c:pt>
                <c:pt idx="260">
                  <c:v>0.51096320151999997</c:v>
                </c:pt>
                <c:pt idx="261">
                  <c:v>0.49110555648999998</c:v>
                </c:pt>
                <c:pt idx="262">
                  <c:v>0.47109094262000001</c:v>
                </c:pt>
                <c:pt idx="263">
                  <c:v>0.45090815425000003</c:v>
                </c:pt>
                <c:pt idx="264">
                  <c:v>0.43054866791000002</c:v>
                </c:pt>
                <c:pt idx="265">
                  <c:v>0.41000673175000002</c:v>
                </c:pt>
                <c:pt idx="266">
                  <c:v>0.38927981256999999</c:v>
                </c:pt>
                <c:pt idx="267">
                  <c:v>0.36836916207999998</c:v>
                </c:pt>
                <c:pt idx="268">
                  <c:v>0.34728062153</c:v>
                </c:pt>
                <c:pt idx="269">
                  <c:v>0.32602539659000002</c:v>
                </c:pt>
                <c:pt idx="270">
                  <c:v>0.30462068319000002</c:v>
                </c:pt>
                <c:pt idx="271">
                  <c:v>0.28308993578000002</c:v>
                </c:pt>
                <c:pt idx="272">
                  <c:v>0.26146271825</c:v>
                </c:pt>
                <c:pt idx="273">
                  <c:v>0.23977421224000001</c:v>
                </c:pt>
                <c:pt idx="274">
                  <c:v>0.21806441247</c:v>
                </c:pt>
                <c:pt idx="275">
                  <c:v>0.19637727736999999</c:v>
                </c:pt>
                <c:pt idx="276">
                  <c:v>0.17475989460999999</c:v>
                </c:pt>
                <c:pt idx="277">
                  <c:v>0.15326184034000001</c:v>
                </c:pt>
                <c:pt idx="278">
                  <c:v>0.13193492591</c:v>
                </c:pt>
                <c:pt idx="279">
                  <c:v>0.11083302647</c:v>
                </c:pt>
                <c:pt idx="280">
                  <c:v>9.0011589229000002E-2</c:v>
                </c:pt>
                <c:pt idx="281">
                  <c:v>6.9526687264000006E-2</c:v>
                </c:pt>
                <c:pt idx="282">
                  <c:v>4.9433548002999997E-2</c:v>
                </c:pt>
                <c:pt idx="283">
                  <c:v>2.9784651472999999E-2</c:v>
                </c:pt>
                <c:pt idx="284">
                  <c:v>1.0627640411E-2</c:v>
                </c:pt>
                <c:pt idx="285">
                  <c:v>-7.9965675249999996E-3</c:v>
                </c:pt>
                <c:pt idx="286">
                  <c:v>-2.6055274531000001E-2</c:v>
                </c:pt>
                <c:pt idx="287">
                  <c:v>-4.3525166810000002E-2</c:v>
                </c:pt>
                <c:pt idx="288">
                  <c:v>-6.0393109918000003E-2</c:v>
                </c:pt>
                <c:pt idx="289">
                  <c:v>-7.6656542718000001E-2</c:v>
                </c:pt>
                <c:pt idx="290">
                  <c:v>-9.2323489487000004E-2</c:v>
                </c:pt>
                <c:pt idx="291">
                  <c:v>-0.1074122116</c:v>
                </c:pt>
                <c:pt idx="292">
                  <c:v>-0.12195044011</c:v>
                </c:pt>
                <c:pt idx="293">
                  <c:v>-0.13597418368</c:v>
                </c:pt>
                <c:pt idx="294">
                  <c:v>-0.14952620863999999</c:v>
                </c:pt>
                <c:pt idx="295">
                  <c:v>-0.16265416145</c:v>
                </c:pt>
                <c:pt idx="296">
                  <c:v>-0.17540860176</c:v>
                </c:pt>
                <c:pt idx="297">
                  <c:v>-0.18784113227999999</c:v>
                </c:pt>
                <c:pt idx="298">
                  <c:v>-0.2000028193</c:v>
                </c:pt>
                <c:pt idx="299">
                  <c:v>-0.21194301545999999</c:v>
                </c:pt>
                <c:pt idx="300">
                  <c:v>-0.22370859980999999</c:v>
                </c:pt>
                <c:pt idx="301">
                  <c:v>-0.23534364998000001</c:v>
                </c:pt>
                <c:pt idx="302">
                  <c:v>-0.24688930809000001</c:v>
                </c:pt>
                <c:pt idx="303">
                  <c:v>-0.25838381051999998</c:v>
                </c:pt>
                <c:pt idx="304">
                  <c:v>-0.26986247300999999</c:v>
                </c:pt>
                <c:pt idx="305">
                  <c:v>-0.28135758638000002</c:v>
                </c:pt>
                <c:pt idx="306">
                  <c:v>-0.29289811850000003</c:v>
                </c:pt>
                <c:pt idx="307">
                  <c:v>-0.30450925230999998</c:v>
                </c:pt>
                <c:pt idx="308">
                  <c:v>-0.31621193885999999</c:v>
                </c:pt>
                <c:pt idx="309">
                  <c:v>-0.32802253962</c:v>
                </c:pt>
                <c:pt idx="310">
                  <c:v>-0.33995282650000003</c:v>
                </c:pt>
                <c:pt idx="311">
                  <c:v>-0.35201022029000001</c:v>
                </c:pt>
                <c:pt idx="312">
                  <c:v>-0.36419835687000002</c:v>
                </c:pt>
                <c:pt idx="313">
                  <c:v>-0.37651777266999997</c:v>
                </c:pt>
                <c:pt idx="314">
                  <c:v>-0.38896661996999998</c:v>
                </c:pt>
                <c:pt idx="315">
                  <c:v>-0.40154126287000003</c:v>
                </c:pt>
                <c:pt idx="316">
                  <c:v>-0.41423672437999998</c:v>
                </c:pt>
                <c:pt idx="317">
                  <c:v>-0.42704689502999998</c:v>
                </c:pt>
                <c:pt idx="318">
                  <c:v>-0.43996462225999999</c:v>
                </c:pt>
                <c:pt idx="319">
                  <c:v>-0.45298159121999998</c:v>
                </c:pt>
                <c:pt idx="320">
                  <c:v>-0.46608829497999998</c:v>
                </c:pt>
                <c:pt idx="321">
                  <c:v>-0.47927400469999998</c:v>
                </c:pt>
                <c:pt idx="322">
                  <c:v>-0.49252703786000002</c:v>
                </c:pt>
                <c:pt idx="323">
                  <c:v>-0.50583517551000001</c:v>
                </c:pt>
                <c:pt idx="324">
                  <c:v>-0.51918637752999997</c:v>
                </c:pt>
                <c:pt idx="325">
                  <c:v>-0.53256964683999997</c:v>
                </c:pt>
                <c:pt idx="326">
                  <c:v>-0.54597580433000004</c:v>
                </c:pt>
                <c:pt idx="327">
                  <c:v>-0.55939793586999997</c:v>
                </c:pt>
                <c:pt idx="328">
                  <c:v>-0.57283145188999995</c:v>
                </c:pt>
                <c:pt idx="329">
                  <c:v>-0.58627396822</c:v>
                </c:pt>
                <c:pt idx="330">
                  <c:v>-0.59972476958999998</c:v>
                </c:pt>
                <c:pt idx="331">
                  <c:v>-0.61318433284999996</c:v>
                </c:pt>
                <c:pt idx="332">
                  <c:v>-0.62665361166</c:v>
                </c:pt>
                <c:pt idx="333">
                  <c:v>-0.64013332129</c:v>
                </c:pt>
                <c:pt idx="334">
                  <c:v>-0.65362370014000004</c:v>
                </c:pt>
                <c:pt idx="335">
                  <c:v>-0.66712421179000003</c:v>
                </c:pt>
                <c:pt idx="336">
                  <c:v>-0.68063330649999998</c:v>
                </c:pt>
                <c:pt idx="337">
                  <c:v>-0.69414836168000005</c:v>
                </c:pt>
                <c:pt idx="338">
                  <c:v>-0.70766586065000003</c:v>
                </c:pt>
                <c:pt idx="339">
                  <c:v>-0.72118180990000003</c:v>
                </c:pt>
                <c:pt idx="340">
                  <c:v>-0.73469227552000005</c:v>
                </c:pt>
                <c:pt idx="341">
                  <c:v>-0.74819403887000002</c:v>
                </c:pt>
                <c:pt idx="342">
                  <c:v>-0.76168501376999997</c:v>
                </c:pt>
                <c:pt idx="343">
                  <c:v>-0.77516460419</c:v>
                </c:pt>
                <c:pt idx="344">
                  <c:v>-0.78863370419000001</c:v>
                </c:pt>
                <c:pt idx="345">
                  <c:v>-0.80209445953000003</c:v>
                </c:pt>
                <c:pt idx="346">
                  <c:v>-0.81554955244000005</c:v>
                </c:pt>
                <c:pt idx="347">
                  <c:v>-0.82900118828000002</c:v>
                </c:pt>
                <c:pt idx="348">
                  <c:v>-0.84245020151000005</c:v>
                </c:pt>
                <c:pt idx="349">
                  <c:v>-0.85589551925999996</c:v>
                </c:pt>
                <c:pt idx="350">
                  <c:v>-0.86933368444000003</c:v>
                </c:pt>
                <c:pt idx="351">
                  <c:v>-0.88275867700999999</c:v>
                </c:pt>
                <c:pt idx="352">
                  <c:v>-0.89616197348000004</c:v>
                </c:pt>
                <c:pt idx="353">
                  <c:v>-0.90953290462000003</c:v>
                </c:pt>
                <c:pt idx="354">
                  <c:v>-0.92285907269</c:v>
                </c:pt>
                <c:pt idx="355">
                  <c:v>-0.93612718581999999</c:v>
                </c:pt>
                <c:pt idx="356">
                  <c:v>-0.94932365416999998</c:v>
                </c:pt>
                <c:pt idx="357">
                  <c:v>-0.96243536472000002</c:v>
                </c:pt>
                <c:pt idx="358">
                  <c:v>-0.97545027733</c:v>
                </c:pt>
                <c:pt idx="359">
                  <c:v>-0.98835778236000005</c:v>
                </c:pt>
                <c:pt idx="360">
                  <c:v>-1.0011491776000001</c:v>
                </c:pt>
                <c:pt idx="361">
                  <c:v>-1.0138177872</c:v>
                </c:pt>
                <c:pt idx="362">
                  <c:v>-1.0263590813000001</c:v>
                </c:pt>
                <c:pt idx="363">
                  <c:v>-1.0387706756999999</c:v>
                </c:pt>
                <c:pt idx="364">
                  <c:v>-1.0510520935000001</c:v>
                </c:pt>
                <c:pt idx="365">
                  <c:v>-1.0632044077</c:v>
                </c:pt>
                <c:pt idx="366">
                  <c:v>-1.0752302408000001</c:v>
                </c:pt>
                <c:pt idx="367">
                  <c:v>-1.0871329308</c:v>
                </c:pt>
                <c:pt idx="368">
                  <c:v>-1.0989156961</c:v>
                </c:pt>
                <c:pt idx="369">
                  <c:v>-1.1105808020000001</c:v>
                </c:pt>
                <c:pt idx="370">
                  <c:v>-1.1221287251000001</c:v>
                </c:pt>
                <c:pt idx="371">
                  <c:v>-1.1335575580999999</c:v>
                </c:pt>
                <c:pt idx="372">
                  <c:v>-1.1448616981999999</c:v>
                </c:pt>
                <c:pt idx="373">
                  <c:v>-1.1560307741</c:v>
                </c:pt>
                <c:pt idx="374">
                  <c:v>-1.1670486926999999</c:v>
                </c:pt>
                <c:pt idx="375">
                  <c:v>-1.1778936386000001</c:v>
                </c:pt>
                <c:pt idx="376">
                  <c:v>-1.188538909</c:v>
                </c:pt>
                <c:pt idx="377">
                  <c:v>-1.1989537477000001</c:v>
                </c:pt>
                <c:pt idx="378">
                  <c:v>-1.2091044188</c:v>
                </c:pt>
                <c:pt idx="379">
                  <c:v>-1.2189557552000001</c:v>
                </c:pt>
                <c:pt idx="380">
                  <c:v>-1.2284729481000001</c:v>
                </c:pt>
                <c:pt idx="381">
                  <c:v>-1.2376229763</c:v>
                </c:pt>
                <c:pt idx="382">
                  <c:v>-1.2463762759999999</c:v>
                </c:pt>
                <c:pt idx="383">
                  <c:v>-1.2547075748000001</c:v>
                </c:pt>
                <c:pt idx="384">
                  <c:v>-1.2625962496000001</c:v>
                </c:pt>
                <c:pt idx="385">
                  <c:v>-1.2700263262</c:v>
                </c:pt>
                <c:pt idx="386">
                  <c:v>-1.2769863605</c:v>
                </c:pt>
                <c:pt idx="387">
                  <c:v>-1.2834688425</c:v>
                </c:pt>
                <c:pt idx="388">
                  <c:v>-1.2894691228999999</c:v>
                </c:pt>
                <c:pt idx="389">
                  <c:v>-1.2949842215</c:v>
                </c:pt>
                <c:pt idx="390">
                  <c:v>-1.3000118731999999</c:v>
                </c:pt>
                <c:pt idx="391">
                  <c:v>-1.3045500516999999</c:v>
                </c:pt>
                <c:pt idx="392">
                  <c:v>-1.3085968494</c:v>
                </c:pt>
                <c:pt idx="393">
                  <c:v>-1.312150836</c:v>
                </c:pt>
                <c:pt idx="394">
                  <c:v>-1.3152111768999999</c:v>
                </c:pt>
                <c:pt idx="395">
                  <c:v>-1.3177781104999999</c:v>
                </c:pt>
                <c:pt idx="396">
                  <c:v>-1.3198537827000001</c:v>
                </c:pt>
                <c:pt idx="397">
                  <c:v>-1.3214433192999999</c:v>
                </c:pt>
                <c:pt idx="398">
                  <c:v>-1.3225557804000001</c:v>
                </c:pt>
                <c:pt idx="399">
                  <c:v>-1.3232048750000001</c:v>
                </c:pt>
                <c:pt idx="400">
                  <c:v>-1.3234089613</c:v>
                </c:pt>
                <c:pt idx="401">
                  <c:v>-1.3231909275</c:v>
                </c:pt>
                <c:pt idx="402">
                  <c:v>-1.3225779532999999</c:v>
                </c:pt>
                <c:pt idx="403">
                  <c:v>-1.3216013907999999</c:v>
                </c:pt>
                <c:pt idx="404">
                  <c:v>-1.3202965259999999</c:v>
                </c:pt>
                <c:pt idx="405">
                  <c:v>-1.3187025784999999</c:v>
                </c:pt>
                <c:pt idx="406">
                  <c:v>-1.3168621062999999</c:v>
                </c:pt>
                <c:pt idx="407">
                  <c:v>-1.3148200511999999</c:v>
                </c:pt>
                <c:pt idx="408">
                  <c:v>-1.3126226664</c:v>
                </c:pt>
                <c:pt idx="409">
                  <c:v>-1.3103162049999999</c:v>
                </c:pt>
                <c:pt idx="410">
                  <c:v>-1.3079453706999999</c:v>
                </c:pt>
                <c:pt idx="411">
                  <c:v>-1.3055522442</c:v>
                </c:pt>
                <c:pt idx="412">
                  <c:v>-1.3031746149000001</c:v>
                </c:pt>
                <c:pt idx="413">
                  <c:v>-1.3008447886000001</c:v>
                </c:pt>
                <c:pt idx="414">
                  <c:v>-1.2985883950999999</c:v>
                </c:pt>
                <c:pt idx="415">
                  <c:v>-1.2964239120000001</c:v>
                </c:pt>
                <c:pt idx="416">
                  <c:v>-1.2943630219</c:v>
                </c:pt>
                <c:pt idx="417">
                  <c:v>-1.2924120426000001</c:v>
                </c:pt>
                <c:pt idx="418">
                  <c:v>-1.2905739545999999</c:v>
                </c:pt>
                <c:pt idx="419">
                  <c:v>-1.2888499497999999</c:v>
                </c:pt>
                <c:pt idx="420">
                  <c:v>-1.2872406244000001</c:v>
                </c:pt>
                <c:pt idx="421">
                  <c:v>-1.2857460975999999</c:v>
                </c:pt>
                <c:pt idx="422">
                  <c:v>-1.2843658924000001</c:v>
                </c:pt>
                <c:pt idx="423">
                  <c:v>-1.2830972672000001</c:v>
                </c:pt>
                <c:pt idx="424">
                  <c:v>-1.2819335461000001</c:v>
                </c:pt>
                <c:pt idx="425">
                  <c:v>-1.2808619738</c:v>
                </c:pt>
                <c:pt idx="426">
                  <c:v>-1.2798629999</c:v>
                </c:pt>
                <c:pt idx="427">
                  <c:v>-1.2789105177</c:v>
                </c:pt>
                <c:pt idx="428">
                  <c:v>-1.2779724598</c:v>
                </c:pt>
                <c:pt idx="429">
                  <c:v>-1.2770115137</c:v>
                </c:pt>
                <c:pt idx="430">
                  <c:v>-1.2759853601</c:v>
                </c:pt>
                <c:pt idx="431">
                  <c:v>-1.2748469114000001</c:v>
                </c:pt>
                <c:pt idx="432">
                  <c:v>-1.2735439539</c:v>
                </c:pt>
                <c:pt idx="433">
                  <c:v>-1.2720189095000001</c:v>
                </c:pt>
                <c:pt idx="434">
                  <c:v>-1.2702087164</c:v>
                </c:pt>
                <c:pt idx="435">
                  <c:v>-1.2680456637999999</c:v>
                </c:pt>
                <c:pt idx="436">
                  <c:v>-1.2654584646</c:v>
                </c:pt>
                <c:pt idx="437">
                  <c:v>-1.2623734473999999</c:v>
                </c:pt>
                <c:pt idx="438">
                  <c:v>-1.2587157488</c:v>
                </c:pt>
                <c:pt idx="439">
                  <c:v>-1.2544099092000001</c:v>
                </c:pt>
                <c:pt idx="440">
                  <c:v>-1.2493797541</c:v>
                </c:pt>
                <c:pt idx="441">
                  <c:v>-1.2435483932</c:v>
                </c:pt>
                <c:pt idx="442">
                  <c:v>-1.2368386983999999</c:v>
                </c:pt>
                <c:pt idx="443">
                  <c:v>-1.2291743755</c:v>
                </c:pt>
                <c:pt idx="444">
                  <c:v>-1.2204819918000001</c:v>
                </c:pt>
                <c:pt idx="445">
                  <c:v>-1.2106934786000001</c:v>
                </c:pt>
                <c:pt idx="446">
                  <c:v>-1.1997483969</c:v>
                </c:pt>
                <c:pt idx="447">
                  <c:v>-1.1875963211</c:v>
                </c:pt>
                <c:pt idx="448">
                  <c:v>-1.1741992235000001</c:v>
                </c:pt>
                <c:pt idx="449">
                  <c:v>-1.1595336198999999</c:v>
                </c:pt>
                <c:pt idx="450">
                  <c:v>-1.1435924768000001</c:v>
                </c:pt>
                <c:pt idx="451">
                  <c:v>-1.1263861656</c:v>
                </c:pt>
                <c:pt idx="452">
                  <c:v>-1.1079425812000001</c:v>
                </c:pt>
                <c:pt idx="453">
                  <c:v>-1.0883069037999999</c:v>
                </c:pt>
                <c:pt idx="454">
                  <c:v>-1.0675413609</c:v>
                </c:pt>
                <c:pt idx="455">
                  <c:v>-1.0457260609000001</c:v>
                </c:pt>
                <c:pt idx="456">
                  <c:v>-1.0229606628000001</c:v>
                </c:pt>
                <c:pt idx="457">
                  <c:v>-0.99936753510999998</c:v>
                </c:pt>
                <c:pt idx="458">
                  <c:v>-0.97509479522999998</c:v>
                </c:pt>
                <c:pt idx="459">
                  <c:v>-0.95031744242000005</c:v>
                </c:pt>
                <c:pt idx="460">
                  <c:v>-0.92523634434000002</c:v>
                </c:pt>
                <c:pt idx="461">
                  <c:v>-0.90007615089000004</c:v>
                </c:pt>
                <c:pt idx="462">
                  <c:v>-0.87508285046000001</c:v>
                </c:pt>
                <c:pt idx="463">
                  <c:v>-0.85052078962</c:v>
                </c:pt>
                <c:pt idx="464">
                  <c:v>-0.82666856050000004</c:v>
                </c:pt>
                <c:pt idx="465">
                  <c:v>-0.80381387471999999</c:v>
                </c:pt>
                <c:pt idx="466">
                  <c:v>-0.78224813938000004</c:v>
                </c:pt>
                <c:pt idx="467">
                  <c:v>-0.76226150989999997</c:v>
                </c:pt>
                <c:pt idx="468">
                  <c:v>-0.74413847922999998</c:v>
                </c:pt>
                <c:pt idx="469">
                  <c:v>-0.72815436124999999</c:v>
                </c:pt>
                <c:pt idx="470">
                  <c:v>-0.71457254886999999</c:v>
                </c:pt>
                <c:pt idx="471">
                  <c:v>-0.70364052057000004</c:v>
                </c:pt>
                <c:pt idx="472">
                  <c:v>-0.69558292626999996</c:v>
                </c:pt>
                <c:pt idx="473">
                  <c:v>-0.69059354067000001</c:v>
                </c:pt>
                <c:pt idx="474">
                  <c:v>-0.68882793188000002</c:v>
                </c:pt>
                <c:pt idx="475">
                  <c:v>-0.69039821624999997</c:v>
                </c:pt>
                <c:pt idx="476">
                  <c:v>-0.69537055491999999</c:v>
                </c:pt>
                <c:pt idx="477">
                  <c:v>-0.70376569033000003</c:v>
                </c:pt>
                <c:pt idx="478">
                  <c:v>-0.71556246281000002</c:v>
                </c:pt>
                <c:pt idx="479">
                  <c:v>-0.73070293664999997</c:v>
                </c:pt>
                <c:pt idx="480">
                  <c:v>-0.74909764528</c:v>
                </c:pt>
                <c:pt idx="481">
                  <c:v>-0.77063000201999998</c:v>
                </c:pt>
                <c:pt idx="482">
                  <c:v>-0.79515981674000002</c:v>
                </c:pt>
                <c:pt idx="483">
                  <c:v>-0.82252669333999995</c:v>
                </c:pt>
                <c:pt idx="484">
                  <c:v>-0.85255420207999999</c:v>
                </c:pt>
                <c:pt idx="485">
                  <c:v>-0.88505405187999997</c:v>
                </c:pt>
                <c:pt idx="486">
                  <c:v>-0.91982805728999995</c:v>
                </c:pt>
                <c:pt idx="487">
                  <c:v>-0.95666694641000005</c:v>
                </c:pt>
                <c:pt idx="488">
                  <c:v>-0.99534785747999999</c:v>
                </c:pt>
                <c:pt idx="489">
                  <c:v>-1.0356336831999999</c:v>
                </c:pt>
                <c:pt idx="490">
                  <c:v>-1.0772763490999999</c:v>
                </c:pt>
                <c:pt idx="491">
                  <c:v>-1.1200214624</c:v>
                </c:pt>
                <c:pt idx="492">
                  <c:v>-1.1636123656999999</c:v>
                </c:pt>
                <c:pt idx="493">
                  <c:v>-1.2077938318000001</c:v>
                </c:pt>
                <c:pt idx="494">
                  <c:v>-1.2523165941000001</c:v>
                </c:pt>
                <c:pt idx="495">
                  <c:v>-1.2969416380000001</c:v>
                </c:pt>
                <c:pt idx="496">
                  <c:v>-1.3414417505</c:v>
                </c:pt>
                <c:pt idx="497">
                  <c:v>-1.3855999708</c:v>
                </c:pt>
                <c:pt idx="498">
                  <c:v>-1.4292067288999999</c:v>
                </c:pt>
                <c:pt idx="499">
                  <c:v>-1.4720584154</c:v>
                </c:pt>
                <c:pt idx="500">
                  <c:v>-1.5139572619999999</c:v>
                </c:pt>
                <c:pt idx="501">
                  <c:v>-1.5547126532</c:v>
                </c:pt>
                <c:pt idx="502">
                  <c:v>-1.5941443443000001</c:v>
                </c:pt>
                <c:pt idx="503">
                  <c:v>-1.6320871115</c:v>
                </c:pt>
                <c:pt idx="504">
                  <c:v>-1.6683984995000001</c:v>
                </c:pt>
                <c:pt idx="505">
                  <c:v>-1.7029670477000001</c:v>
                </c:pt>
                <c:pt idx="506">
                  <c:v>-1.7357177734</c:v>
                </c:pt>
                <c:pt idx="507">
                  <c:v>-1.7666137218</c:v>
                </c:pt>
                <c:pt idx="508">
                  <c:v>-1.7956513166000001</c:v>
                </c:pt>
                <c:pt idx="509">
                  <c:v>-1.8228489161000001</c:v>
                </c:pt>
                <c:pt idx="510">
                  <c:v>-1.8482334614</c:v>
                </c:pt>
                <c:pt idx="511">
                  <c:v>-1.8718334435999999</c:v>
                </c:pt>
                <c:pt idx="512">
                  <c:v>-1.8936773539</c:v>
                </c:pt>
                <c:pt idx="513">
                  <c:v>-1.9137970208999999</c:v>
                </c:pt>
                <c:pt idx="514">
                  <c:v>-1.9322340488</c:v>
                </c:pt>
                <c:pt idx="515">
                  <c:v>-1.9490467309999999</c:v>
                </c:pt>
                <c:pt idx="516">
                  <c:v>-1.9643155336</c:v>
                </c:pt>
                <c:pt idx="517">
                  <c:v>-1.9781472683000001</c:v>
                </c:pt>
                <c:pt idx="518">
                  <c:v>-1.9906779528</c:v>
                </c:pt>
                <c:pt idx="519">
                  <c:v>-2.0020759105999999</c:v>
                </c:pt>
                <c:pt idx="520">
                  <c:v>-2.0125441551000001</c:v>
                </c:pt>
                <c:pt idx="521">
                  <c:v>-2.0223214625999999</c:v>
                </c:pt>
                <c:pt idx="522">
                  <c:v>-2.0316820144999999</c:v>
                </c:pt>
                <c:pt idx="523">
                  <c:v>-2.0409357548</c:v>
                </c:pt>
                <c:pt idx="524">
                  <c:v>-2.0504293441999999</c:v>
                </c:pt>
                <c:pt idx="525">
                  <c:v>-2.0605418682000001</c:v>
                </c:pt>
                <c:pt idx="526">
                  <c:v>-2.0716755390000001</c:v>
                </c:pt>
                <c:pt idx="527">
                  <c:v>-2.0842423439000002</c:v>
                </c:pt>
                <c:pt idx="528">
                  <c:v>-2.0986485480999999</c:v>
                </c:pt>
                <c:pt idx="529">
                  <c:v>-2.1152803898000001</c:v>
                </c:pt>
                <c:pt idx="530">
                  <c:v>-2.1344945431000002</c:v>
                </c:pt>
                <c:pt idx="531">
                  <c:v>-2.1566162109000002</c:v>
                </c:pt>
                <c:pt idx="532">
                  <c:v>-2.1819427013000001</c:v>
                </c:pt>
                <c:pt idx="533">
                  <c:v>-2.2107493877</c:v>
                </c:pt>
                <c:pt idx="534">
                  <c:v>-2.2432923317000002</c:v>
                </c:pt>
                <c:pt idx="535">
                  <c:v>-2.2798116206999999</c:v>
                </c:pt>
                <c:pt idx="536">
                  <c:v>-2.3205385208</c:v>
                </c:pt>
                <c:pt idx="537">
                  <c:v>-2.3657004832999999</c:v>
                </c:pt>
                <c:pt idx="538">
                  <c:v>-2.4155209063999998</c:v>
                </c:pt>
                <c:pt idx="539">
                  <c:v>-2.4702143669000001</c:v>
                </c:pt>
                <c:pt idx="540">
                  <c:v>-2.5299835205000001</c:v>
                </c:pt>
                <c:pt idx="541">
                  <c:v>-2.5950167179000001</c:v>
                </c:pt>
                <c:pt idx="542">
                  <c:v>-2.6654865742</c:v>
                </c:pt>
                <c:pt idx="543">
                  <c:v>-2.7415492535000001</c:v>
                </c:pt>
                <c:pt idx="544">
                  <c:v>-2.8233418465</c:v>
                </c:pt>
                <c:pt idx="545">
                  <c:v>-2.9109761715000002</c:v>
                </c:pt>
                <c:pt idx="546">
                  <c:v>-3.0045306683000002</c:v>
                </c:pt>
                <c:pt idx="547">
                  <c:v>-3.1040415763999998</c:v>
                </c:pt>
                <c:pt idx="548">
                  <c:v>-3.2094960213000001</c:v>
                </c:pt>
                <c:pt idx="549">
                  <c:v>-3.3208305835999998</c:v>
                </c:pt>
                <c:pt idx="550">
                  <c:v>-3.4379343986999999</c:v>
                </c:pt>
                <c:pt idx="551">
                  <c:v>-3.5606486796999999</c:v>
                </c:pt>
                <c:pt idx="552">
                  <c:v>-3.6887598038</c:v>
                </c:pt>
                <c:pt idx="553">
                  <c:v>-3.8219938278000001</c:v>
                </c:pt>
                <c:pt idx="554">
                  <c:v>-3.9600214958</c:v>
                </c:pt>
                <c:pt idx="555">
                  <c:v>-4.1024708747999998</c:v>
                </c:pt>
                <c:pt idx="556">
                  <c:v>-4.2489395141999999</c:v>
                </c:pt>
                <c:pt idx="557">
                  <c:v>-4.3990030289000002</c:v>
                </c:pt>
                <c:pt idx="558">
                  <c:v>-4.5522179604000002</c:v>
                </c:pt>
                <c:pt idx="559">
                  <c:v>-4.7081246376000001</c:v>
                </c:pt>
                <c:pt idx="560">
                  <c:v>-4.8662519455000002</c:v>
                </c:pt>
                <c:pt idx="561">
                  <c:v>-5.0261225700000001</c:v>
                </c:pt>
                <c:pt idx="562">
                  <c:v>-5.1872611046000001</c:v>
                </c:pt>
                <c:pt idx="563">
                  <c:v>-5.3492045402999997</c:v>
                </c:pt>
                <c:pt idx="564">
                  <c:v>-5.5115160942000001</c:v>
                </c:pt>
                <c:pt idx="565">
                  <c:v>-5.6737971305999997</c:v>
                </c:pt>
                <c:pt idx="566">
                  <c:v>-5.8356952667000002</c:v>
                </c:pt>
                <c:pt idx="567">
                  <c:v>-5.9969077110000004</c:v>
                </c:pt>
                <c:pt idx="568">
                  <c:v>-6.1571855544999998</c:v>
                </c:pt>
                <c:pt idx="569">
                  <c:v>-6.3163366317999996</c:v>
                </c:pt>
                <c:pt idx="570">
                  <c:v>-6.4742279053000003</c:v>
                </c:pt>
                <c:pt idx="571">
                  <c:v>-6.6307840347000004</c:v>
                </c:pt>
                <c:pt idx="572">
                  <c:v>-6.7859807013999998</c:v>
                </c:pt>
                <c:pt idx="573">
                  <c:v>-6.9398303031999999</c:v>
                </c:pt>
                <c:pt idx="574">
                  <c:v>-7.0923643111999999</c:v>
                </c:pt>
                <c:pt idx="575">
                  <c:v>-7.2436189650999996</c:v>
                </c:pt>
                <c:pt idx="576">
                  <c:v>-7.3936238289</c:v>
                </c:pt>
                <c:pt idx="577">
                  <c:v>-7.5423974990999998</c:v>
                </c:pt>
                <c:pt idx="578">
                  <c:v>-7.6899514197999999</c:v>
                </c:pt>
                <c:pt idx="579">
                  <c:v>-7.8362951278999997</c:v>
                </c:pt>
                <c:pt idx="580">
                  <c:v>-7.9814376831000002</c:v>
                </c:pt>
                <c:pt idx="581">
                  <c:v>-8.1253890990999995</c:v>
                </c:pt>
                <c:pt idx="582">
                  <c:v>-8.2681627274</c:v>
                </c:pt>
                <c:pt idx="583">
                  <c:v>-8.4097747802999994</c:v>
                </c:pt>
                <c:pt idx="584">
                  <c:v>-8.5502433776999993</c:v>
                </c:pt>
                <c:pt idx="585">
                  <c:v>-8.6895923615000008</c:v>
                </c:pt>
                <c:pt idx="586">
                  <c:v>-8.8278560638000005</c:v>
                </c:pt>
                <c:pt idx="587">
                  <c:v>-8.9650802612000007</c:v>
                </c:pt>
                <c:pt idx="588">
                  <c:v>-9.1013183594000004</c:v>
                </c:pt>
                <c:pt idx="589">
                  <c:v>-9.2366237640000008</c:v>
                </c:pt>
                <c:pt idx="590">
                  <c:v>-9.3710470200000007</c:v>
                </c:pt>
                <c:pt idx="591">
                  <c:v>-9.5046396254999994</c:v>
                </c:pt>
                <c:pt idx="592">
                  <c:v>-9.6374616622999998</c:v>
                </c:pt>
                <c:pt idx="593">
                  <c:v>-9.7695827483999995</c:v>
                </c:pt>
                <c:pt idx="594">
                  <c:v>-9.9010772705000001</c:v>
                </c:pt>
                <c:pt idx="595">
                  <c:v>-10.032014846999999</c:v>
                </c:pt>
                <c:pt idx="596">
                  <c:v>-10.162456512</c:v>
                </c:pt>
                <c:pt idx="597">
                  <c:v>-10.292450905000001</c:v>
                </c:pt>
                <c:pt idx="598">
                  <c:v>-10.422030448999999</c:v>
                </c:pt>
                <c:pt idx="599">
                  <c:v>-10.551218033</c:v>
                </c:pt>
                <c:pt idx="600">
                  <c:v>-10.680040358999999</c:v>
                </c:pt>
                <c:pt idx="601">
                  <c:v>-10.808543204999999</c:v>
                </c:pt>
                <c:pt idx="602">
                  <c:v>-10.936782837000001</c:v>
                </c:pt>
                <c:pt idx="603">
                  <c:v>-11.064801215999999</c:v>
                </c:pt>
                <c:pt idx="604">
                  <c:v>-11.192599296999999</c:v>
                </c:pt>
                <c:pt idx="605">
                  <c:v>-11.320135117</c:v>
                </c:pt>
                <c:pt idx="606">
                  <c:v>-11.44734478</c:v>
                </c:pt>
                <c:pt idx="607">
                  <c:v>-11.57416153</c:v>
                </c:pt>
                <c:pt idx="608">
                  <c:v>-11.700527191000001</c:v>
                </c:pt>
                <c:pt idx="609">
                  <c:v>-11.826399802999999</c:v>
                </c:pt>
                <c:pt idx="610">
                  <c:v>-11.951752663000001</c:v>
                </c:pt>
                <c:pt idx="611">
                  <c:v>-12.076556205999999</c:v>
                </c:pt>
                <c:pt idx="612">
                  <c:v>-12.200771332</c:v>
                </c:pt>
                <c:pt idx="613">
                  <c:v>-12.324355125</c:v>
                </c:pt>
                <c:pt idx="614">
                  <c:v>-12.447277069</c:v>
                </c:pt>
                <c:pt idx="615">
                  <c:v>-12.569535255</c:v>
                </c:pt>
                <c:pt idx="616">
                  <c:v>-12.6911726</c:v>
                </c:pt>
                <c:pt idx="617">
                  <c:v>-12.812281608999999</c:v>
                </c:pt>
                <c:pt idx="618">
                  <c:v>-12.93298912</c:v>
                </c:pt>
                <c:pt idx="619">
                  <c:v>-13.053432465</c:v>
                </c:pt>
                <c:pt idx="620">
                  <c:v>-13.173747063</c:v>
                </c:pt>
                <c:pt idx="621">
                  <c:v>-13.294071197999999</c:v>
                </c:pt>
                <c:pt idx="622">
                  <c:v>-13.414548873999999</c:v>
                </c:pt>
                <c:pt idx="623">
                  <c:v>-13.535317421</c:v>
                </c:pt>
                <c:pt idx="624">
                  <c:v>-13.656490326</c:v>
                </c:pt>
                <c:pt idx="625">
                  <c:v>-13.77814579</c:v>
                </c:pt>
                <c:pt idx="626">
                  <c:v>-13.900316238</c:v>
                </c:pt>
                <c:pt idx="627">
                  <c:v>-14.022984505</c:v>
                </c:pt>
                <c:pt idx="628">
                  <c:v>-14.146080016999999</c:v>
                </c:pt>
                <c:pt idx="629">
                  <c:v>-14.269482612999999</c:v>
                </c:pt>
                <c:pt idx="630">
                  <c:v>-14.393035889</c:v>
                </c:pt>
                <c:pt idx="631">
                  <c:v>-14.516560555</c:v>
                </c:pt>
                <c:pt idx="632">
                  <c:v>-14.6398592</c:v>
                </c:pt>
                <c:pt idx="633">
                  <c:v>-14.762718201</c:v>
                </c:pt>
                <c:pt idx="634">
                  <c:v>-14.884911537000001</c:v>
                </c:pt>
                <c:pt idx="635">
                  <c:v>-15.006207465999999</c:v>
                </c:pt>
                <c:pt idx="636">
                  <c:v>-15.126379012999999</c:v>
                </c:pt>
                <c:pt idx="637">
                  <c:v>-15.245220184000001</c:v>
                </c:pt>
                <c:pt idx="638">
                  <c:v>-15.36255455</c:v>
                </c:pt>
                <c:pt idx="639">
                  <c:v>-15.478237152</c:v>
                </c:pt>
                <c:pt idx="640">
                  <c:v>-15.592144965999999</c:v>
                </c:pt>
                <c:pt idx="641">
                  <c:v>-15.704162598</c:v>
                </c:pt>
                <c:pt idx="642">
                  <c:v>-15.814169884</c:v>
                </c:pt>
                <c:pt idx="643">
                  <c:v>-15.922034264000001</c:v>
                </c:pt>
                <c:pt idx="644">
                  <c:v>-16.027616501000001</c:v>
                </c:pt>
                <c:pt idx="645">
                  <c:v>-16.130779266000001</c:v>
                </c:pt>
                <c:pt idx="646">
                  <c:v>-16.231393814</c:v>
                </c:pt>
                <c:pt idx="647">
                  <c:v>-16.329343796</c:v>
                </c:pt>
                <c:pt idx="648">
                  <c:v>-16.424533843999999</c:v>
                </c:pt>
                <c:pt idx="649">
                  <c:v>-16.516887664999999</c:v>
                </c:pt>
                <c:pt idx="650">
                  <c:v>-16.606342315999999</c:v>
                </c:pt>
                <c:pt idx="651">
                  <c:v>-16.692850112999999</c:v>
                </c:pt>
                <c:pt idx="652">
                  <c:v>-16.776376723999999</c:v>
                </c:pt>
                <c:pt idx="653">
                  <c:v>-16.856910706000001</c:v>
                </c:pt>
                <c:pt idx="654">
                  <c:v>-16.934463501</c:v>
                </c:pt>
                <c:pt idx="655">
                  <c:v>-17.009075164999999</c:v>
                </c:pt>
                <c:pt idx="656">
                  <c:v>-17.080820083999999</c:v>
                </c:pt>
                <c:pt idx="657">
                  <c:v>-17.149810791</c:v>
                </c:pt>
                <c:pt idx="658">
                  <c:v>-17.216201781999999</c:v>
                </c:pt>
                <c:pt idx="659">
                  <c:v>-17.280183791999999</c:v>
                </c:pt>
                <c:pt idx="660">
                  <c:v>-17.341974258</c:v>
                </c:pt>
                <c:pt idx="661">
                  <c:v>-17.401802063000002</c:v>
                </c:pt>
                <c:pt idx="662">
                  <c:v>-17.459894179999999</c:v>
                </c:pt>
                <c:pt idx="663">
                  <c:v>-17.516469955000002</c:v>
                </c:pt>
                <c:pt idx="664">
                  <c:v>-17.571733474999998</c:v>
                </c:pt>
                <c:pt idx="665">
                  <c:v>-17.625860213999999</c:v>
                </c:pt>
                <c:pt idx="666">
                  <c:v>-17.679000854000002</c:v>
                </c:pt>
                <c:pt idx="667">
                  <c:v>-17.73128891</c:v>
                </c:pt>
                <c:pt idx="668">
                  <c:v>-17.782846451000001</c:v>
                </c:pt>
                <c:pt idx="669">
                  <c:v>-17.833782196000001</c:v>
                </c:pt>
                <c:pt idx="670">
                  <c:v>-17.884187698000002</c:v>
                </c:pt>
                <c:pt idx="671">
                  <c:v>-17.934135436999998</c:v>
                </c:pt>
                <c:pt idx="672">
                  <c:v>-17.983673096</c:v>
                </c:pt>
                <c:pt idx="673">
                  <c:v>-18.032817841</c:v>
                </c:pt>
                <c:pt idx="674">
                  <c:v>-18.081560135</c:v>
                </c:pt>
                <c:pt idx="675">
                  <c:v>-18.129865645999999</c:v>
                </c:pt>
                <c:pt idx="676">
                  <c:v>-18.177667618000001</c:v>
                </c:pt>
                <c:pt idx="677">
                  <c:v>-18.224868774000001</c:v>
                </c:pt>
                <c:pt idx="678">
                  <c:v>-18.271343230999999</c:v>
                </c:pt>
                <c:pt idx="679">
                  <c:v>-18.316938400000002</c:v>
                </c:pt>
                <c:pt idx="680">
                  <c:v>-18.361476897999999</c:v>
                </c:pt>
                <c:pt idx="681">
                  <c:v>-18.404760361000001</c:v>
                </c:pt>
                <c:pt idx="682">
                  <c:v>-18.446582794000001</c:v>
                </c:pt>
                <c:pt idx="683">
                  <c:v>-18.486734389999999</c:v>
                </c:pt>
                <c:pt idx="684">
                  <c:v>-18.525003432999998</c:v>
                </c:pt>
                <c:pt idx="685">
                  <c:v>-18.561183928999998</c:v>
                </c:pt>
                <c:pt idx="686">
                  <c:v>-18.595083237000001</c:v>
                </c:pt>
                <c:pt idx="687">
                  <c:v>-18.626537323000001</c:v>
                </c:pt>
                <c:pt idx="688">
                  <c:v>-18.655424117999999</c:v>
                </c:pt>
                <c:pt idx="689">
                  <c:v>-18.681688308999998</c:v>
                </c:pt>
                <c:pt idx="690">
                  <c:v>-18.705366134999998</c:v>
                </c:pt>
                <c:pt idx="691">
                  <c:v>-18.726602553999999</c:v>
                </c:pt>
                <c:pt idx="692">
                  <c:v>-18.745653151999999</c:v>
                </c:pt>
                <c:pt idx="693">
                  <c:v>-18.762872695999999</c:v>
                </c:pt>
                <c:pt idx="694">
                  <c:v>-18.778707504</c:v>
                </c:pt>
                <c:pt idx="695">
                  <c:v>-18.793676376000001</c:v>
                </c:pt>
                <c:pt idx="696">
                  <c:v>-18.808340073</c:v>
                </c:pt>
                <c:pt idx="697">
                  <c:v>-18.823265075999998</c:v>
                </c:pt>
                <c:pt idx="698">
                  <c:v>-18.838983536000001</c:v>
                </c:pt>
                <c:pt idx="699">
                  <c:v>-18.85597229</c:v>
                </c:pt>
                <c:pt idx="700">
                  <c:v>-18.874629974000001</c:v>
                </c:pt>
                <c:pt idx="701">
                  <c:v>-18.895259856999999</c:v>
                </c:pt>
                <c:pt idx="702">
                  <c:v>-18.918054581</c:v>
                </c:pt>
                <c:pt idx="703">
                  <c:v>-18.943090438999999</c:v>
                </c:pt>
                <c:pt idx="704">
                  <c:v>-18.970321654999999</c:v>
                </c:pt>
                <c:pt idx="705">
                  <c:v>-18.999586104999999</c:v>
                </c:pt>
                <c:pt idx="706">
                  <c:v>-19.030614852999999</c:v>
                </c:pt>
                <c:pt idx="707">
                  <c:v>-19.063045502000001</c:v>
                </c:pt>
                <c:pt idx="708">
                  <c:v>-19.096439362000002</c:v>
                </c:pt>
                <c:pt idx="709">
                  <c:v>-19.130304336999998</c:v>
                </c:pt>
                <c:pt idx="710">
                  <c:v>-19.164117813000001</c:v>
                </c:pt>
                <c:pt idx="711">
                  <c:v>-19.197351456</c:v>
                </c:pt>
                <c:pt idx="712">
                  <c:v>-19.229488372999999</c:v>
                </c:pt>
                <c:pt idx="713">
                  <c:v>-19.260047913000001</c:v>
                </c:pt>
                <c:pt idx="714">
                  <c:v>-19.288602828999998</c:v>
                </c:pt>
                <c:pt idx="715">
                  <c:v>-19.314788818</c:v>
                </c:pt>
                <c:pt idx="716">
                  <c:v>-19.338296889999999</c:v>
                </c:pt>
                <c:pt idx="717">
                  <c:v>-19.358863831000001</c:v>
                </c:pt>
                <c:pt idx="718">
                  <c:v>-19.376262664999999</c:v>
                </c:pt>
                <c:pt idx="719">
                  <c:v>-19.390302658</c:v>
                </c:pt>
                <c:pt idx="720">
                  <c:v>-19.400827408000001</c:v>
                </c:pt>
                <c:pt idx="721">
                  <c:v>-19.407724380000001</c:v>
                </c:pt>
                <c:pt idx="722">
                  <c:v>-19.410928726000002</c:v>
                </c:pt>
                <c:pt idx="723">
                  <c:v>-19.410434723000002</c:v>
                </c:pt>
                <c:pt idx="724">
                  <c:v>-19.406299591</c:v>
                </c:pt>
                <c:pt idx="725">
                  <c:v>-19.398641586</c:v>
                </c:pt>
                <c:pt idx="726">
                  <c:v>-19.387641906999999</c:v>
                </c:pt>
                <c:pt idx="727">
                  <c:v>-19.373533249000001</c:v>
                </c:pt>
                <c:pt idx="728">
                  <c:v>-19.356586455999999</c:v>
                </c:pt>
                <c:pt idx="729">
                  <c:v>-19.337091445999999</c:v>
                </c:pt>
                <c:pt idx="730">
                  <c:v>-19.315332413</c:v>
                </c:pt>
                <c:pt idx="731">
                  <c:v>-19.291570663000002</c:v>
                </c:pt>
                <c:pt idx="732">
                  <c:v>-19.266025543000001</c:v>
                </c:pt>
                <c:pt idx="733">
                  <c:v>-19.238862991000001</c:v>
                </c:pt>
                <c:pt idx="734">
                  <c:v>-19.210193633999999</c:v>
                </c:pt>
                <c:pt idx="735">
                  <c:v>-19.180080413999999</c:v>
                </c:pt>
                <c:pt idx="736">
                  <c:v>-19.148550033999999</c:v>
                </c:pt>
                <c:pt idx="737">
                  <c:v>-19.115612030000001</c:v>
                </c:pt>
                <c:pt idx="738">
                  <c:v>-19.081270218</c:v>
                </c:pt>
                <c:pt idx="739">
                  <c:v>-19.045543671000001</c:v>
                </c:pt>
                <c:pt idx="740">
                  <c:v>-19.008476257000002</c:v>
                </c:pt>
                <c:pt idx="741">
                  <c:v>-18.970151901000001</c:v>
                </c:pt>
                <c:pt idx="742">
                  <c:v>-18.930700302000002</c:v>
                </c:pt>
                <c:pt idx="743">
                  <c:v>-18.890306472999999</c:v>
                </c:pt>
                <c:pt idx="744">
                  <c:v>-18.849214554</c:v>
                </c:pt>
                <c:pt idx="745">
                  <c:v>-18.807722091999999</c:v>
                </c:pt>
                <c:pt idx="746">
                  <c:v>-18.766183853000001</c:v>
                </c:pt>
                <c:pt idx="747">
                  <c:v>-18.725017548</c:v>
                </c:pt>
                <c:pt idx="748">
                  <c:v>-18.684728622000002</c:v>
                </c:pt>
                <c:pt idx="749">
                  <c:v>-18.645925521999999</c:v>
                </c:pt>
                <c:pt idx="750">
                  <c:v>-18.609310149999999</c:v>
                </c:pt>
                <c:pt idx="751">
                  <c:v>-18.575647354000001</c:v>
                </c:pt>
                <c:pt idx="752">
                  <c:v>-18.54573822</c:v>
                </c:pt>
                <c:pt idx="753">
                  <c:v>-18.520380020000001</c:v>
                </c:pt>
                <c:pt idx="754">
                  <c:v>-18.500331879000001</c:v>
                </c:pt>
                <c:pt idx="755">
                  <c:v>-18.486288071000001</c:v>
                </c:pt>
                <c:pt idx="756">
                  <c:v>-18.478853225999998</c:v>
                </c:pt>
                <c:pt idx="757">
                  <c:v>-18.478534698000001</c:v>
                </c:pt>
                <c:pt idx="758">
                  <c:v>-18.485742568999999</c:v>
                </c:pt>
                <c:pt idx="759">
                  <c:v>-18.500801085999999</c:v>
                </c:pt>
                <c:pt idx="760">
                  <c:v>-18.523967743</c:v>
                </c:pt>
                <c:pt idx="761">
                  <c:v>-18.555442809999999</c:v>
                </c:pt>
                <c:pt idx="762">
                  <c:v>-18.595373154000001</c:v>
                </c:pt>
                <c:pt idx="763">
                  <c:v>-18.643859862999999</c:v>
                </c:pt>
                <c:pt idx="764">
                  <c:v>-18.700969696000001</c:v>
                </c:pt>
                <c:pt idx="765">
                  <c:v>-18.766746521000002</c:v>
                </c:pt>
                <c:pt idx="766">
                  <c:v>-18.841215133999999</c:v>
                </c:pt>
                <c:pt idx="767">
                  <c:v>-18.924385071</c:v>
                </c:pt>
                <c:pt idx="768">
                  <c:v>-19.01625061</c:v>
                </c:pt>
                <c:pt idx="769">
                  <c:v>-19.116775513</c:v>
                </c:pt>
                <c:pt idx="770">
                  <c:v>-19.225862502999998</c:v>
                </c:pt>
                <c:pt idx="771">
                  <c:v>-19.343336104999999</c:v>
                </c:pt>
                <c:pt idx="772">
                  <c:v>-19.468938827999999</c:v>
                </c:pt>
                <c:pt idx="773">
                  <c:v>-19.602331160999999</c:v>
                </c:pt>
                <c:pt idx="774">
                  <c:v>-19.743095398000001</c:v>
                </c:pt>
                <c:pt idx="775">
                  <c:v>-19.890733719</c:v>
                </c:pt>
                <c:pt idx="776">
                  <c:v>-20.044660568000001</c:v>
                </c:pt>
                <c:pt idx="777">
                  <c:v>-20.204196929999998</c:v>
                </c:pt>
                <c:pt idx="778">
                  <c:v>-20.368564606</c:v>
                </c:pt>
                <c:pt idx="779">
                  <c:v>-20.536891937</c:v>
                </c:pt>
                <c:pt idx="780">
                  <c:v>-20.708234786999999</c:v>
                </c:pt>
                <c:pt idx="781">
                  <c:v>-20.881612778000001</c:v>
                </c:pt>
                <c:pt idx="782">
                  <c:v>-21.056035994999998</c:v>
                </c:pt>
                <c:pt idx="783">
                  <c:v>-21.230524063000001</c:v>
                </c:pt>
                <c:pt idx="784">
                  <c:v>-21.404130936000001</c:v>
                </c:pt>
                <c:pt idx="785">
                  <c:v>-21.575965880999998</c:v>
                </c:pt>
                <c:pt idx="786">
                  <c:v>-21.745208739999999</c:v>
                </c:pt>
                <c:pt idx="787">
                  <c:v>-21.911125182999999</c:v>
                </c:pt>
                <c:pt idx="788">
                  <c:v>-22.073064804000001</c:v>
                </c:pt>
                <c:pt idx="789">
                  <c:v>-22.230457306000002</c:v>
                </c:pt>
                <c:pt idx="790">
                  <c:v>-22.3828125</c:v>
                </c:pt>
                <c:pt idx="791">
                  <c:v>-22.529714584000001</c:v>
                </c:pt>
                <c:pt idx="792">
                  <c:v>-22.670824051</c:v>
                </c:pt>
                <c:pt idx="793">
                  <c:v>-22.805875778000001</c:v>
                </c:pt>
                <c:pt idx="794">
                  <c:v>-22.934680939</c:v>
                </c:pt>
                <c:pt idx="795">
                  <c:v>-23.057123184000002</c:v>
                </c:pt>
                <c:pt idx="796">
                  <c:v>-23.173149109000001</c:v>
                </c:pt>
                <c:pt idx="797">
                  <c:v>-23.282751083000001</c:v>
                </c:pt>
                <c:pt idx="798">
                  <c:v>-23.385955810999999</c:v>
                </c:pt>
                <c:pt idx="799">
                  <c:v>-23.482814788999999</c:v>
                </c:pt>
                <c:pt idx="800">
                  <c:v>-23.573402405</c:v>
                </c:pt>
                <c:pt idx="801">
                  <c:v>-23.657819748000001</c:v>
                </c:pt>
                <c:pt idx="802">
                  <c:v>-23.736213683999999</c:v>
                </c:pt>
                <c:pt idx="803">
                  <c:v>-23.808797836</c:v>
                </c:pt>
                <c:pt idx="804">
                  <c:v>-23.875883102</c:v>
                </c:pt>
                <c:pt idx="805">
                  <c:v>-23.937906264999999</c:v>
                </c:pt>
                <c:pt idx="806">
                  <c:v>-23.995449065999999</c:v>
                </c:pt>
                <c:pt idx="807">
                  <c:v>-24.049245834000001</c:v>
                </c:pt>
                <c:pt idx="808">
                  <c:v>-24.100179671999999</c:v>
                </c:pt>
                <c:pt idx="809">
                  <c:v>-24.149271011</c:v>
                </c:pt>
                <c:pt idx="810">
                  <c:v>-24.197658538999999</c:v>
                </c:pt>
                <c:pt idx="811">
                  <c:v>-24.246570587000001</c:v>
                </c:pt>
                <c:pt idx="812">
                  <c:v>-24.297294616999999</c:v>
                </c:pt>
                <c:pt idx="813">
                  <c:v>-24.351131439</c:v>
                </c:pt>
                <c:pt idx="814">
                  <c:v>-24.409347533999998</c:v>
                </c:pt>
                <c:pt idx="815">
                  <c:v>-24.473127365</c:v>
                </c:pt>
                <c:pt idx="816">
                  <c:v>-24.543531418000001</c:v>
                </c:pt>
                <c:pt idx="817">
                  <c:v>-24.621473311999999</c:v>
                </c:pt>
                <c:pt idx="818">
                  <c:v>-24.7076931</c:v>
                </c:pt>
                <c:pt idx="819">
                  <c:v>-24.802738189999999</c:v>
                </c:pt>
                <c:pt idx="820">
                  <c:v>-24.906949997000002</c:v>
                </c:pt>
                <c:pt idx="821">
                  <c:v>-25.020462036000001</c:v>
                </c:pt>
                <c:pt idx="822">
                  <c:v>-25.143211364999999</c:v>
                </c:pt>
                <c:pt idx="823">
                  <c:v>-25.274950026999999</c:v>
                </c:pt>
                <c:pt idx="824">
                  <c:v>-25.415250778000001</c:v>
                </c:pt>
                <c:pt idx="825">
                  <c:v>-25.563508986999999</c:v>
                </c:pt>
                <c:pt idx="826">
                  <c:v>-25.718950272000001</c:v>
                </c:pt>
                <c:pt idx="827">
                  <c:v>-25.880659102999999</c:v>
                </c:pt>
                <c:pt idx="828">
                  <c:v>-26.047622681</c:v>
                </c:pt>
                <c:pt idx="829">
                  <c:v>-26.218772888</c:v>
                </c:pt>
                <c:pt idx="830">
                  <c:v>-26.393022537</c:v>
                </c:pt>
                <c:pt idx="831">
                  <c:v>-26.569290161000001</c:v>
                </c:pt>
                <c:pt idx="832">
                  <c:v>-26.746511459000001</c:v>
                </c:pt>
                <c:pt idx="833">
                  <c:v>-26.923646927</c:v>
                </c:pt>
                <c:pt idx="834">
                  <c:v>-27.099689483999999</c:v>
                </c:pt>
                <c:pt idx="835">
                  <c:v>-27.273674011000001</c:v>
                </c:pt>
                <c:pt idx="836">
                  <c:v>-27.444690703999999</c:v>
                </c:pt>
                <c:pt idx="837">
                  <c:v>-27.611909866000001</c:v>
                </c:pt>
                <c:pt idx="838">
                  <c:v>-27.774610518999999</c:v>
                </c:pt>
                <c:pt idx="839">
                  <c:v>-27.932203293000001</c:v>
                </c:pt>
                <c:pt idx="840">
                  <c:v>-28.084245681999999</c:v>
                </c:pt>
                <c:pt idx="841">
                  <c:v>-28.230445862</c:v>
                </c:pt>
                <c:pt idx="842">
                  <c:v>-28.370651245000001</c:v>
                </c:pt>
                <c:pt idx="843">
                  <c:v>-28.504833220999998</c:v>
                </c:pt>
                <c:pt idx="844">
                  <c:v>-28.633069991999999</c:v>
                </c:pt>
                <c:pt idx="845">
                  <c:v>-28.755529404000001</c:v>
                </c:pt>
                <c:pt idx="846">
                  <c:v>-28.872451781999999</c:v>
                </c:pt>
                <c:pt idx="847">
                  <c:v>-28.984136581000001</c:v>
                </c:pt>
                <c:pt idx="848">
                  <c:v>-29.090921401999999</c:v>
                </c:pt>
                <c:pt idx="849">
                  <c:v>-29.193164825</c:v>
                </c:pt>
                <c:pt idx="850">
                  <c:v>-29.291223526</c:v>
                </c:pt>
                <c:pt idx="851">
                  <c:v>-29.385427475</c:v>
                </c:pt>
                <c:pt idx="852">
                  <c:v>-29.476064682000001</c:v>
                </c:pt>
                <c:pt idx="853">
                  <c:v>-29.563365936</c:v>
                </c:pt>
                <c:pt idx="854">
                  <c:v>-29.647504807000001</c:v>
                </c:pt>
                <c:pt idx="855">
                  <c:v>-29.728595733999999</c:v>
                </c:pt>
                <c:pt idx="856">
                  <c:v>-29.806705475000001</c:v>
                </c:pt>
                <c:pt idx="857">
                  <c:v>-29.881858825999998</c:v>
                </c:pt>
                <c:pt idx="858">
                  <c:v>-29.954040527</c:v>
                </c:pt>
                <c:pt idx="859">
                  <c:v>-30.023191451999999</c:v>
                </c:pt>
                <c:pt idx="860">
                  <c:v>-30.089202880999999</c:v>
                </c:pt>
                <c:pt idx="861">
                  <c:v>-30.151908875</c:v>
                </c:pt>
                <c:pt idx="862">
                  <c:v>-30.211076735999999</c:v>
                </c:pt>
                <c:pt idx="863">
                  <c:v>-30.266405106000001</c:v>
                </c:pt>
                <c:pt idx="864">
                  <c:v>-30.317514419999998</c:v>
                </c:pt>
                <c:pt idx="865">
                  <c:v>-30.363931655999998</c:v>
                </c:pt>
                <c:pt idx="866">
                  <c:v>-30.405065535999999</c:v>
                </c:pt>
                <c:pt idx="867">
                  <c:v>-30.440193176000001</c:v>
                </c:pt>
                <c:pt idx="868">
                  <c:v>-30.468454360999999</c:v>
                </c:pt>
                <c:pt idx="869">
                  <c:v>-30.488897324</c:v>
                </c:pt>
                <c:pt idx="870">
                  <c:v>-30.500637053999998</c:v>
                </c:pt>
                <c:pt idx="871">
                  <c:v>-30.50308609</c:v>
                </c:pt>
                <c:pt idx="872">
                  <c:v>-30.496088027999999</c:v>
                </c:pt>
                <c:pt idx="873">
                  <c:v>-30.479879379</c:v>
                </c:pt>
                <c:pt idx="874">
                  <c:v>-30.454954146999999</c:v>
                </c:pt>
                <c:pt idx="875">
                  <c:v>-30.421928405999999</c:v>
                </c:pt>
                <c:pt idx="876">
                  <c:v>-30.381429671999999</c:v>
                </c:pt>
                <c:pt idx="877">
                  <c:v>-30.334026337000001</c:v>
                </c:pt>
                <c:pt idx="878">
                  <c:v>-30.280181885000001</c:v>
                </c:pt>
                <c:pt idx="879">
                  <c:v>-30.220216750999999</c:v>
                </c:pt>
                <c:pt idx="880">
                  <c:v>-30.154279709000001</c:v>
                </c:pt>
                <c:pt idx="881">
                  <c:v>-30.082323074000001</c:v>
                </c:pt>
                <c:pt idx="882">
                  <c:v>-30.0041008</c:v>
                </c:pt>
                <c:pt idx="883">
                  <c:v>-29.919281005999999</c:v>
                </c:pt>
                <c:pt idx="884">
                  <c:v>-29.827701568999998</c:v>
                </c:pt>
                <c:pt idx="885">
                  <c:v>-29.72961235</c:v>
                </c:pt>
                <c:pt idx="886">
                  <c:v>-29.625715255999999</c:v>
                </c:pt>
                <c:pt idx="887">
                  <c:v>-29.517023086999998</c:v>
                </c:pt>
                <c:pt idx="888">
                  <c:v>-29.404674530000001</c:v>
                </c:pt>
                <c:pt idx="889">
                  <c:v>-29.289775848000001</c:v>
                </c:pt>
                <c:pt idx="890">
                  <c:v>-29.173273086999998</c:v>
                </c:pt>
                <c:pt idx="891">
                  <c:v>-29.055860518999999</c:v>
                </c:pt>
                <c:pt idx="892">
                  <c:v>-28.937906264999999</c:v>
                </c:pt>
                <c:pt idx="893">
                  <c:v>-28.819402695000001</c:v>
                </c:pt>
                <c:pt idx="894">
                  <c:v>-28.699985504000001</c:v>
                </c:pt>
                <c:pt idx="895">
                  <c:v>-28.579118729000001</c:v>
                </c:pt>
                <c:pt idx="896">
                  <c:v>-28.456384659000001</c:v>
                </c:pt>
                <c:pt idx="897">
                  <c:v>-28.331653594999999</c:v>
                </c:pt>
                <c:pt idx="898">
                  <c:v>-28.205070496000001</c:v>
                </c:pt>
                <c:pt idx="899">
                  <c:v>-28.076971054000001</c:v>
                </c:pt>
                <c:pt idx="900">
                  <c:v>-27.947809219</c:v>
                </c:pt>
                <c:pt idx="901">
                  <c:v>-27.818111420000001</c:v>
                </c:pt>
                <c:pt idx="902">
                  <c:v>-27.688484192000001</c:v>
                </c:pt>
                <c:pt idx="903">
                  <c:v>-27.559642791999998</c:v>
                </c:pt>
                <c:pt idx="904">
                  <c:v>-27.432394028000001</c:v>
                </c:pt>
                <c:pt idx="905">
                  <c:v>-27.307565689</c:v>
                </c:pt>
                <c:pt idx="906">
                  <c:v>-27.185943603999998</c:v>
                </c:pt>
                <c:pt idx="907">
                  <c:v>-27.068250656</c:v>
                </c:pt>
                <c:pt idx="908">
                  <c:v>-26.955142975000001</c:v>
                </c:pt>
                <c:pt idx="909">
                  <c:v>-26.847192763999999</c:v>
                </c:pt>
                <c:pt idx="910">
                  <c:v>-26.744846343999999</c:v>
                </c:pt>
                <c:pt idx="911">
                  <c:v>-26.648380280000001</c:v>
                </c:pt>
                <c:pt idx="912">
                  <c:v>-26.557928085</c:v>
                </c:pt>
                <c:pt idx="913">
                  <c:v>-26.473577499000001</c:v>
                </c:pt>
                <c:pt idx="914">
                  <c:v>-26.395463942999999</c:v>
                </c:pt>
                <c:pt idx="915">
                  <c:v>-26.323774338</c:v>
                </c:pt>
                <c:pt idx="916">
                  <c:v>-26.258693695000002</c:v>
                </c:pt>
                <c:pt idx="917">
                  <c:v>-26.200361252</c:v>
                </c:pt>
                <c:pt idx="918">
                  <c:v>-26.148897171000002</c:v>
                </c:pt>
                <c:pt idx="919">
                  <c:v>-26.104476929</c:v>
                </c:pt>
                <c:pt idx="920">
                  <c:v>-26.067375182999999</c:v>
                </c:pt>
                <c:pt idx="921">
                  <c:v>-26.037942886</c:v>
                </c:pt>
                <c:pt idx="922">
                  <c:v>-26.016548156999999</c:v>
                </c:pt>
                <c:pt idx="923">
                  <c:v>-26.003520966</c:v>
                </c:pt>
                <c:pt idx="924">
                  <c:v>-25.999111176</c:v>
                </c:pt>
                <c:pt idx="925">
                  <c:v>-26.003469466999999</c:v>
                </c:pt>
                <c:pt idx="926">
                  <c:v>-26.016628265000001</c:v>
                </c:pt>
                <c:pt idx="927">
                  <c:v>-26.038478851000001</c:v>
                </c:pt>
                <c:pt idx="928">
                  <c:v>-26.068754196</c:v>
                </c:pt>
                <c:pt idx="929">
                  <c:v>-26.107004165999999</c:v>
                </c:pt>
                <c:pt idx="930">
                  <c:v>-26.152568816999999</c:v>
                </c:pt>
                <c:pt idx="931">
                  <c:v>-26.204547882</c:v>
                </c:pt>
                <c:pt idx="932">
                  <c:v>-26.261779785000002</c:v>
                </c:pt>
                <c:pt idx="933">
                  <c:v>-26.322860718000001</c:v>
                </c:pt>
                <c:pt idx="934">
                  <c:v>-26.386287689</c:v>
                </c:pt>
                <c:pt idx="935">
                  <c:v>-26.450744628999999</c:v>
                </c:pt>
                <c:pt idx="936">
                  <c:v>-26.515352248999999</c:v>
                </c:pt>
                <c:pt idx="937">
                  <c:v>-26.579730988000001</c:v>
                </c:pt>
                <c:pt idx="938">
                  <c:v>-26.643903731999998</c:v>
                </c:pt>
                <c:pt idx="939">
                  <c:v>-26.708145141999999</c:v>
                </c:pt>
                <c:pt idx="940">
                  <c:v>-26.772844315</c:v>
                </c:pt>
                <c:pt idx="941">
                  <c:v>-26.838382720999999</c:v>
                </c:pt>
                <c:pt idx="942">
                  <c:v>-26.905042647999998</c:v>
                </c:pt>
                <c:pt idx="943">
                  <c:v>-26.972927093999999</c:v>
                </c:pt>
                <c:pt idx="944">
                  <c:v>-27.041893004999999</c:v>
                </c:pt>
                <c:pt idx="945">
                  <c:v>-27.111501694000001</c:v>
                </c:pt>
                <c:pt idx="946">
                  <c:v>-27.181022643999999</c:v>
                </c:pt>
                <c:pt idx="947">
                  <c:v>-27.249565125</c:v>
                </c:pt>
                <c:pt idx="948">
                  <c:v>-27.316326141000001</c:v>
                </c:pt>
                <c:pt idx="949">
                  <c:v>-27.380769730000001</c:v>
                </c:pt>
                <c:pt idx="950">
                  <c:v>-27.442644119000001</c:v>
                </c:pt>
                <c:pt idx="951">
                  <c:v>-27.501913071000001</c:v>
                </c:pt>
                <c:pt idx="952">
                  <c:v>-27.558671951000001</c:v>
                </c:pt>
                <c:pt idx="953">
                  <c:v>-27.613080977999999</c:v>
                </c:pt>
                <c:pt idx="954">
                  <c:v>-27.665325164999999</c:v>
                </c:pt>
                <c:pt idx="955">
                  <c:v>-27.715606689000001</c:v>
                </c:pt>
                <c:pt idx="956">
                  <c:v>-27.764146804999999</c:v>
                </c:pt>
                <c:pt idx="957">
                  <c:v>-27.811168671000001</c:v>
                </c:pt>
                <c:pt idx="958">
                  <c:v>-27.856857300000001</c:v>
                </c:pt>
                <c:pt idx="959">
                  <c:v>-27.901302338000001</c:v>
                </c:pt>
                <c:pt idx="960">
                  <c:v>-27.9444561</c:v>
                </c:pt>
                <c:pt idx="961">
                  <c:v>-27.986106873000001</c:v>
                </c:pt>
                <c:pt idx="962">
                  <c:v>-28.02586174</c:v>
                </c:pt>
                <c:pt idx="963">
                  <c:v>-28.063150405999998</c:v>
                </c:pt>
                <c:pt idx="964">
                  <c:v>-28.097255706999999</c:v>
                </c:pt>
                <c:pt idx="965">
                  <c:v>-28.127450942999999</c:v>
                </c:pt>
                <c:pt idx="966">
                  <c:v>-28.153249741</c:v>
                </c:pt>
                <c:pt idx="967">
                  <c:v>-28.174621582</c:v>
                </c:pt>
                <c:pt idx="968">
                  <c:v>-28.19203186</c:v>
                </c:pt>
                <c:pt idx="969">
                  <c:v>-28.206348419000001</c:v>
                </c:pt>
                <c:pt idx="970">
                  <c:v>-28.218702316000002</c:v>
                </c:pt>
                <c:pt idx="971">
                  <c:v>-28.230365753000001</c:v>
                </c:pt>
                <c:pt idx="972">
                  <c:v>-28.242649077999999</c:v>
                </c:pt>
                <c:pt idx="973">
                  <c:v>-28.256818770999999</c:v>
                </c:pt>
                <c:pt idx="974">
                  <c:v>-28.274021148999999</c:v>
                </c:pt>
                <c:pt idx="975">
                  <c:v>-28.295221329</c:v>
                </c:pt>
                <c:pt idx="976">
                  <c:v>-28.321147919000001</c:v>
                </c:pt>
                <c:pt idx="977">
                  <c:v>-28.352251053</c:v>
                </c:pt>
                <c:pt idx="978">
                  <c:v>-28.388664246000001</c:v>
                </c:pt>
                <c:pt idx="979">
                  <c:v>-28.430173874000001</c:v>
                </c:pt>
                <c:pt idx="980">
                  <c:v>-28.476203918</c:v>
                </c:pt>
                <c:pt idx="981">
                  <c:v>-28.525798798</c:v>
                </c:pt>
                <c:pt idx="982">
                  <c:v>-28.577661513999999</c:v>
                </c:pt>
                <c:pt idx="983">
                  <c:v>-28.630329132</c:v>
                </c:pt>
                <c:pt idx="984">
                  <c:v>-28.682493210000001</c:v>
                </c:pt>
                <c:pt idx="985">
                  <c:v>-28.733236312999999</c:v>
                </c:pt>
                <c:pt idx="986">
                  <c:v>-28.782085419000001</c:v>
                </c:pt>
                <c:pt idx="987">
                  <c:v>-28.828937531000001</c:v>
                </c:pt>
                <c:pt idx="988">
                  <c:v>-28.873952866</c:v>
                </c:pt>
                <c:pt idx="989">
                  <c:v>-28.917463303000002</c:v>
                </c:pt>
                <c:pt idx="990">
                  <c:v>-28.959920882999999</c:v>
                </c:pt>
                <c:pt idx="991">
                  <c:v>-29.001913071000001</c:v>
                </c:pt>
                <c:pt idx="992">
                  <c:v>-29.044218062999999</c:v>
                </c:pt>
                <c:pt idx="993">
                  <c:v>-29.087835311999999</c:v>
                </c:pt>
                <c:pt idx="994">
                  <c:v>-29.133924484000001</c:v>
                </c:pt>
                <c:pt idx="995">
                  <c:v>-29.183677672999998</c:v>
                </c:pt>
                <c:pt idx="996">
                  <c:v>-29.238191605000001</c:v>
                </c:pt>
                <c:pt idx="997">
                  <c:v>-29.298355102999999</c:v>
                </c:pt>
                <c:pt idx="998">
                  <c:v>-29.364768982000001</c:v>
                </c:pt>
                <c:pt idx="999">
                  <c:v>-29.43769455</c:v>
                </c:pt>
                <c:pt idx="1000">
                  <c:v>-29.517011642</c:v>
                </c:pt>
                <c:pt idx="1001">
                  <c:v>-29.602191925</c:v>
                </c:pt>
                <c:pt idx="1002">
                  <c:v>-29.692293166999999</c:v>
                </c:pt>
                <c:pt idx="1003">
                  <c:v>-29.786056518999999</c:v>
                </c:pt>
                <c:pt idx="1004">
                  <c:v>-29.882164001</c:v>
                </c:pt>
                <c:pt idx="1005">
                  <c:v>-29.979543686</c:v>
                </c:pt>
                <c:pt idx="1006">
                  <c:v>-30.077514648000001</c:v>
                </c:pt>
                <c:pt idx="1007">
                  <c:v>-30.175764084000001</c:v>
                </c:pt>
                <c:pt idx="1008">
                  <c:v>-30.274246216000002</c:v>
                </c:pt>
                <c:pt idx="1009">
                  <c:v>-30.373069763</c:v>
                </c:pt>
                <c:pt idx="1010">
                  <c:v>-30.472394943000001</c:v>
                </c:pt>
                <c:pt idx="1011">
                  <c:v>-30.572347641</c:v>
                </c:pt>
                <c:pt idx="1012">
                  <c:v>-30.672945023</c:v>
                </c:pt>
                <c:pt idx="1013">
                  <c:v>-30.774042130000002</c:v>
                </c:pt>
                <c:pt idx="1014">
                  <c:v>-30.87528038</c:v>
                </c:pt>
                <c:pt idx="1015">
                  <c:v>-30.976043700999998</c:v>
                </c:pt>
                <c:pt idx="1016">
                  <c:v>-31.075452805000001</c:v>
                </c:pt>
                <c:pt idx="1017">
                  <c:v>-31.172468185</c:v>
                </c:pt>
                <c:pt idx="1018">
                  <c:v>-31.266139983999999</c:v>
                </c:pt>
                <c:pt idx="1019">
                  <c:v>-31.355865478999998</c:v>
                </c:pt>
                <c:pt idx="1020">
                  <c:v>-31.441493988000001</c:v>
                </c:pt>
                <c:pt idx="1021">
                  <c:v>-31.523258209000002</c:v>
                </c:pt>
                <c:pt idx="1022">
                  <c:v>-31.601640701000001</c:v>
                </c:pt>
                <c:pt idx="1023">
                  <c:v>-31.677242279000001</c:v>
                </c:pt>
                <c:pt idx="1024">
                  <c:v>-31.750671387000001</c:v>
                </c:pt>
                <c:pt idx="1025">
                  <c:v>-31.822460175</c:v>
                </c:pt>
                <c:pt idx="1026">
                  <c:v>-31.892995834000001</c:v>
                </c:pt>
                <c:pt idx="1027">
                  <c:v>-31.962461472000001</c:v>
                </c:pt>
                <c:pt idx="1028">
                  <c:v>-32.030792236000003</c:v>
                </c:pt>
                <c:pt idx="1029">
                  <c:v>-32.097640990999999</c:v>
                </c:pt>
                <c:pt idx="1030">
                  <c:v>-32.162357329999999</c:v>
                </c:pt>
                <c:pt idx="1031">
                  <c:v>-32.22397995</c:v>
                </c:pt>
                <c:pt idx="1032">
                  <c:v>-32.281265259000001</c:v>
                </c:pt>
                <c:pt idx="1033">
                  <c:v>-32.332866668999998</c:v>
                </c:pt>
                <c:pt idx="1034">
                  <c:v>-32.377647400000001</c:v>
                </c:pt>
                <c:pt idx="1035">
                  <c:v>-32.414943694999998</c:v>
                </c:pt>
                <c:pt idx="1036">
                  <c:v>-32.444664001</c:v>
                </c:pt>
                <c:pt idx="1037">
                  <c:v>-32.467247008999998</c:v>
                </c:pt>
                <c:pt idx="1038">
                  <c:v>-32.483558655000003</c:v>
                </c:pt>
                <c:pt idx="1039">
                  <c:v>-32.494773864999999</c:v>
                </c:pt>
                <c:pt idx="1040">
                  <c:v>-32.502273559999999</c:v>
                </c:pt>
                <c:pt idx="1041">
                  <c:v>-32.507579802999999</c:v>
                </c:pt>
                <c:pt idx="1042">
                  <c:v>-32.512306213000002</c:v>
                </c:pt>
                <c:pt idx="1043">
                  <c:v>-32.518119812000002</c:v>
                </c:pt>
                <c:pt idx="1044">
                  <c:v>-32.526691436999997</c:v>
                </c:pt>
                <c:pt idx="1045">
                  <c:v>-32.539634704999997</c:v>
                </c:pt>
                <c:pt idx="1046">
                  <c:v>-32.558456421000002</c:v>
                </c:pt>
                <c:pt idx="1047">
                  <c:v>-32.584499358999999</c:v>
                </c:pt>
                <c:pt idx="1048">
                  <c:v>-32.618907927999999</c:v>
                </c:pt>
                <c:pt idx="1049">
                  <c:v>-32.662582397000001</c:v>
                </c:pt>
                <c:pt idx="1050">
                  <c:v>-32.716136931999998</c:v>
                </c:pt>
                <c:pt idx="1051">
                  <c:v>-32.779869079999997</c:v>
                </c:pt>
                <c:pt idx="1052">
                  <c:v>-32.853736877000003</c:v>
                </c:pt>
                <c:pt idx="1053">
                  <c:v>-32.937355042</c:v>
                </c:pt>
                <c:pt idx="1054">
                  <c:v>-33.029979705999999</c:v>
                </c:pt>
                <c:pt idx="1055">
                  <c:v>-33.130516051999997</c:v>
                </c:pt>
                <c:pt idx="1056">
                  <c:v>-33.237518311000002</c:v>
                </c:pt>
                <c:pt idx="1057">
                  <c:v>-33.349205017000003</c:v>
                </c:pt>
                <c:pt idx="1058">
                  <c:v>-33.463474273999999</c:v>
                </c:pt>
                <c:pt idx="1059">
                  <c:v>-33.577964782999999</c:v>
                </c:pt>
                <c:pt idx="1060">
                  <c:v>-33.690284728999998</c:v>
                </c:pt>
                <c:pt idx="1061">
                  <c:v>-33.798377991000002</c:v>
                </c:pt>
                <c:pt idx="1062">
                  <c:v>-33.900836945000002</c:v>
                </c:pt>
                <c:pt idx="1063">
                  <c:v>-33.996974944999998</c:v>
                </c:pt>
                <c:pt idx="1064">
                  <c:v>-34.086742401000002</c:v>
                </c:pt>
                <c:pt idx="1065">
                  <c:v>-34.170578003000003</c:v>
                </c:pt>
                <c:pt idx="1066">
                  <c:v>-34.249259948999999</c:v>
                </c:pt>
                <c:pt idx="1067">
                  <c:v>-34.323768616000002</c:v>
                </c:pt>
                <c:pt idx="1068">
                  <c:v>-34.395175934000001</c:v>
                </c:pt>
                <c:pt idx="1069">
                  <c:v>-34.464542389000002</c:v>
                </c:pt>
                <c:pt idx="1070">
                  <c:v>-34.532833099000001</c:v>
                </c:pt>
                <c:pt idx="1071">
                  <c:v>-34.600841522000003</c:v>
                </c:pt>
                <c:pt idx="1072">
                  <c:v>-34.669116973999998</c:v>
                </c:pt>
                <c:pt idx="1073">
                  <c:v>-34.737911224000001</c:v>
                </c:pt>
                <c:pt idx="1074">
                  <c:v>-34.807125092</c:v>
                </c:pt>
                <c:pt idx="1075">
                  <c:v>-34.876285553000002</c:v>
                </c:pt>
                <c:pt idx="1076">
                  <c:v>-34.944568633999999</c:v>
                </c:pt>
                <c:pt idx="1077">
                  <c:v>-35.010959624999998</c:v>
                </c:pt>
                <c:pt idx="1078">
                  <c:v>-35.074592590000002</c:v>
                </c:pt>
                <c:pt idx="1079">
                  <c:v>-35.135063170999999</c:v>
                </c:pt>
                <c:pt idx="1080">
                  <c:v>-35.192531586000001</c:v>
                </c:pt>
                <c:pt idx="1081">
                  <c:v>-35.247642517000003</c:v>
                </c:pt>
                <c:pt idx="1082">
                  <c:v>-35.301368713000002</c:v>
                </c:pt>
                <c:pt idx="1083">
                  <c:v>-35.354835510000001</c:v>
                </c:pt>
                <c:pt idx="1084">
                  <c:v>-35.409160614000001</c:v>
                </c:pt>
                <c:pt idx="1085">
                  <c:v>-35.465347289999997</c:v>
                </c:pt>
                <c:pt idx="1086">
                  <c:v>-35.524200438999998</c:v>
                </c:pt>
                <c:pt idx="1087">
                  <c:v>-35.586273192999997</c:v>
                </c:pt>
                <c:pt idx="1088">
                  <c:v>-35.651813507</c:v>
                </c:pt>
                <c:pt idx="1089">
                  <c:v>-35.720726012999997</c:v>
                </c:pt>
                <c:pt idx="1090">
                  <c:v>-35.792552948000001</c:v>
                </c:pt>
                <c:pt idx="1091">
                  <c:v>-35.866451263000002</c:v>
                </c:pt>
                <c:pt idx="1092">
                  <c:v>-35.941257477000001</c:v>
                </c:pt>
                <c:pt idx="1093">
                  <c:v>-36.015750885000003</c:v>
                </c:pt>
                <c:pt idx="1094">
                  <c:v>-36.089031218999999</c:v>
                </c:pt>
                <c:pt idx="1095">
                  <c:v>-36.160789489999999</c:v>
                </c:pt>
                <c:pt idx="1096">
                  <c:v>-36.231319427000003</c:v>
                </c:pt>
                <c:pt idx="1097">
                  <c:v>-36.301391602000002</c:v>
                </c:pt>
                <c:pt idx="1098">
                  <c:v>-36.372081756999997</c:v>
                </c:pt>
                <c:pt idx="1099">
                  <c:v>-36.444625854000002</c:v>
                </c:pt>
                <c:pt idx="1100">
                  <c:v>-36.520305634000003</c:v>
                </c:pt>
                <c:pt idx="1101">
                  <c:v>-36.600376128999997</c:v>
                </c:pt>
                <c:pt idx="1102">
                  <c:v>-36.686004638999997</c:v>
                </c:pt>
                <c:pt idx="1103">
                  <c:v>-36.778217316000003</c:v>
                </c:pt>
                <c:pt idx="1104">
                  <c:v>-36.877861023000001</c:v>
                </c:pt>
                <c:pt idx="1105">
                  <c:v>-36.985568999999998</c:v>
                </c:pt>
                <c:pt idx="1106">
                  <c:v>-37.101737976000003</c:v>
                </c:pt>
                <c:pt idx="1107">
                  <c:v>-37.226512909</c:v>
                </c:pt>
                <c:pt idx="1108">
                  <c:v>-37.359779357999997</c:v>
                </c:pt>
                <c:pt idx="1109">
                  <c:v>-37.501174927000001</c:v>
                </c:pt>
                <c:pt idx="1110">
                  <c:v>-37.650115966999998</c:v>
                </c:pt>
                <c:pt idx="1111">
                  <c:v>-37.805843353</c:v>
                </c:pt>
                <c:pt idx="1112">
                  <c:v>-37.967487335000001</c:v>
                </c:pt>
                <c:pt idx="1113">
                  <c:v>-38.134120940999999</c:v>
                </c:pt>
                <c:pt idx="1114">
                  <c:v>-38.304817200000002</c:v>
                </c:pt>
                <c:pt idx="1115">
                  <c:v>-38.478687286000003</c:v>
                </c:pt>
                <c:pt idx="1116">
                  <c:v>-38.654899596999996</c:v>
                </c:pt>
                <c:pt idx="1117">
                  <c:v>-38.832675934000001</c:v>
                </c:pt>
                <c:pt idx="1118">
                  <c:v>-39.011295318999998</c:v>
                </c:pt>
                <c:pt idx="1119">
                  <c:v>-39.190078735</c:v>
                </c:pt>
                <c:pt idx="1120">
                  <c:v>-39.368392944</c:v>
                </c:pt>
                <c:pt idx="1121">
                  <c:v>-39.545642852999997</c:v>
                </c:pt>
                <c:pt idx="1122">
                  <c:v>-39.721263884999999</c:v>
                </c:pt>
                <c:pt idx="1123">
                  <c:v>-39.894729613999999</c:v>
                </c:pt>
                <c:pt idx="1124">
                  <c:v>-40.065555572999997</c:v>
                </c:pt>
                <c:pt idx="1125">
                  <c:v>-40.233325958000002</c:v>
                </c:pt>
                <c:pt idx="1126">
                  <c:v>-40.397701263000002</c:v>
                </c:pt>
                <c:pt idx="1127">
                  <c:v>-40.558429717999999</c:v>
                </c:pt>
                <c:pt idx="1128">
                  <c:v>-40.715358733999999</c:v>
                </c:pt>
                <c:pt idx="1129">
                  <c:v>-40.868434905999997</c:v>
                </c:pt>
                <c:pt idx="1130">
                  <c:v>-41.017704010000003</c:v>
                </c:pt>
                <c:pt idx="1131">
                  <c:v>-41.163299561000002</c:v>
                </c:pt>
                <c:pt idx="1132">
                  <c:v>-41.305423736999998</c:v>
                </c:pt>
                <c:pt idx="1133">
                  <c:v>-41.444339751999998</c:v>
                </c:pt>
                <c:pt idx="1134">
                  <c:v>-41.580375670999999</c:v>
                </c:pt>
                <c:pt idx="1135">
                  <c:v>-41.713909149000003</c:v>
                </c:pt>
                <c:pt idx="1136">
                  <c:v>-41.845359801999997</c:v>
                </c:pt>
                <c:pt idx="1137">
                  <c:v>-41.975173949999999</c:v>
                </c:pt>
                <c:pt idx="1138">
                  <c:v>-42.103816985999998</c:v>
                </c:pt>
                <c:pt idx="1139">
                  <c:v>-42.231761931999998</c:v>
                </c:pt>
                <c:pt idx="1140">
                  <c:v>-42.359489441000001</c:v>
                </c:pt>
                <c:pt idx="1141">
                  <c:v>-42.487468718999999</c:v>
                </c:pt>
                <c:pt idx="1142">
                  <c:v>-42.616138458000002</c:v>
                </c:pt>
                <c:pt idx="1143">
                  <c:v>-42.745864867999998</c:v>
                </c:pt>
                <c:pt idx="1144">
                  <c:v>-42.876903534</c:v>
                </c:pt>
                <c:pt idx="1145">
                  <c:v>-43.009361267000003</c:v>
                </c:pt>
                <c:pt idx="1146">
                  <c:v>-43.143154144</c:v>
                </c:pt>
                <c:pt idx="1147">
                  <c:v>-43.277965545999997</c:v>
                </c:pt>
                <c:pt idx="1148">
                  <c:v>-43.413196564000003</c:v>
                </c:pt>
                <c:pt idx="1149">
                  <c:v>-43.547912598000003</c:v>
                </c:pt>
                <c:pt idx="1150">
                  <c:v>-43.680816649999997</c:v>
                </c:pt>
                <c:pt idx="1151">
                  <c:v>-43.810241699000002</c:v>
                </c:pt>
                <c:pt idx="1152">
                  <c:v>-43.934169769</c:v>
                </c:pt>
                <c:pt idx="1153">
                  <c:v>-44.050312042000002</c:v>
                </c:pt>
                <c:pt idx="1154">
                  <c:v>-44.156330109000002</c:v>
                </c:pt>
                <c:pt idx="1155">
                  <c:v>-44.250247954999999</c:v>
                </c:pt>
                <c:pt idx="1156">
                  <c:v>-44.330829620000003</c:v>
                </c:pt>
                <c:pt idx="1157">
                  <c:v>-44.397708893000001</c:v>
                </c:pt>
                <c:pt idx="1158">
                  <c:v>-44.451274871999999</c:v>
                </c:pt>
                <c:pt idx="1159">
                  <c:v>-44.492492675999998</c:v>
                </c:pt>
                <c:pt idx="1160">
                  <c:v>-44.522712708</c:v>
                </c:pt>
                <c:pt idx="1161">
                  <c:v>-44.543540954999997</c:v>
                </c:pt>
                <c:pt idx="1162">
                  <c:v>-44.556732177999997</c:v>
                </c:pt>
                <c:pt idx="1163">
                  <c:v>-44.564125060999999</c:v>
                </c:pt>
                <c:pt idx="1164">
                  <c:v>-44.567584990999997</c:v>
                </c:pt>
                <c:pt idx="1165">
                  <c:v>-44.568958281999997</c:v>
                </c:pt>
                <c:pt idx="1166">
                  <c:v>-44.570030211999999</c:v>
                </c:pt>
                <c:pt idx="1167">
                  <c:v>-44.572479248</c:v>
                </c:pt>
                <c:pt idx="1168">
                  <c:v>-44.577854156000001</c:v>
                </c:pt>
                <c:pt idx="1169">
                  <c:v>-44.587562560999999</c:v>
                </c:pt>
                <c:pt idx="1170">
                  <c:v>-44.602874755999999</c:v>
                </c:pt>
                <c:pt idx="1171">
                  <c:v>-44.624938964999998</c:v>
                </c:pt>
                <c:pt idx="1172">
                  <c:v>-44.654819488999998</c:v>
                </c:pt>
                <c:pt idx="1173">
                  <c:v>-44.693511962999999</c:v>
                </c:pt>
                <c:pt idx="1174">
                  <c:v>-44.741947174000003</c:v>
                </c:pt>
                <c:pt idx="1175">
                  <c:v>-44.800960541000002</c:v>
                </c:pt>
                <c:pt idx="1176">
                  <c:v>-44.871257782000001</c:v>
                </c:pt>
                <c:pt idx="1177">
                  <c:v>-44.953376769999998</c:v>
                </c:pt>
                <c:pt idx="1178">
                  <c:v>-45.047653197999999</c:v>
                </c:pt>
                <c:pt idx="1179">
                  <c:v>-45.154197693</c:v>
                </c:pt>
                <c:pt idx="1180">
                  <c:v>-45.272884369000003</c:v>
                </c:pt>
                <c:pt idx="1181">
                  <c:v>-45.403366089000002</c:v>
                </c:pt>
                <c:pt idx="1182">
                  <c:v>-45.545097351000003</c:v>
                </c:pt>
                <c:pt idx="1183">
                  <c:v>-45.697330475000001</c:v>
                </c:pt>
                <c:pt idx="1184">
                  <c:v>-45.859085082999997</c:v>
                </c:pt>
                <c:pt idx="1185">
                  <c:v>-46.029094696000001</c:v>
                </c:pt>
                <c:pt idx="1186">
                  <c:v>-46.205730438000003</c:v>
                </c:pt>
                <c:pt idx="1187">
                  <c:v>-46.386943817000002</c:v>
                </c:pt>
                <c:pt idx="1188">
                  <c:v>-46.570224762000002</c:v>
                </c:pt>
                <c:pt idx="1189">
                  <c:v>-46.752624511999997</c:v>
                </c:pt>
                <c:pt idx="1190">
                  <c:v>-46.930965424</c:v>
                </c:pt>
                <c:pt idx="1191">
                  <c:v>-47.102275847999998</c:v>
                </c:pt>
                <c:pt idx="1192">
                  <c:v>-47.264282227000002</c:v>
                </c:pt>
                <c:pt idx="1193">
                  <c:v>-47.415645599000001</c:v>
                </c:pt>
                <c:pt idx="1194">
                  <c:v>-47.555912018000001</c:v>
                </c:pt>
                <c:pt idx="1195">
                  <c:v>-47.685325622999997</c:v>
                </c:pt>
                <c:pt idx="1196">
                  <c:v>-47.804599762000002</c:v>
                </c:pt>
                <c:pt idx="1197">
                  <c:v>-47.914699554000002</c:v>
                </c:pt>
                <c:pt idx="1198">
                  <c:v>-48.016681671000001</c:v>
                </c:pt>
                <c:pt idx="1199">
                  <c:v>-48.111545563</c:v>
                </c:pt>
                <c:pt idx="1200">
                  <c:v>-48.200115203999999</c:v>
                </c:pt>
                <c:pt idx="1201">
                  <c:v>-48.282947540000002</c:v>
                </c:pt>
                <c:pt idx="1202">
                  <c:v>-48.360248566000003</c:v>
                </c:pt>
                <c:pt idx="1203">
                  <c:v>-48.431861877000003</c:v>
                </c:pt>
                <c:pt idx="1204">
                  <c:v>-48.497413635000001</c:v>
                </c:pt>
                <c:pt idx="1205">
                  <c:v>-48.556686401</c:v>
                </c:pt>
                <c:pt idx="1206">
                  <c:v>-48.609973906999997</c:v>
                </c:pt>
                <c:pt idx="1207">
                  <c:v>-48.658210754000002</c:v>
                </c:pt>
                <c:pt idx="1208">
                  <c:v>-48.702854156000001</c:v>
                </c:pt>
                <c:pt idx="1209">
                  <c:v>-48.745681763</c:v>
                </c:pt>
                <c:pt idx="1210">
                  <c:v>-48.788585662999999</c:v>
                </c:pt>
                <c:pt idx="1211">
                  <c:v>-48.833404541</c:v>
                </c:pt>
                <c:pt idx="1212">
                  <c:v>-48.881797790999997</c:v>
                </c:pt>
                <c:pt idx="1213">
                  <c:v>-48.935150145999998</c:v>
                </c:pt>
                <c:pt idx="1214">
                  <c:v>-48.994499206999997</c:v>
                </c:pt>
                <c:pt idx="1215">
                  <c:v>-49.060470580999997</c:v>
                </c:pt>
                <c:pt idx="1216">
                  <c:v>-49.133224487</c:v>
                </c:pt>
                <c:pt idx="1217">
                  <c:v>-49.212409973</c:v>
                </c:pt>
                <c:pt idx="1218">
                  <c:v>-49.297142029</c:v>
                </c:pt>
                <c:pt idx="1219">
                  <c:v>-49.386001587000003</c:v>
                </c:pt>
                <c:pt idx="1220">
                  <c:v>-49.477149963000002</c:v>
                </c:pt>
                <c:pt idx="1221">
                  <c:v>-49.568683624000002</c:v>
                </c:pt>
                <c:pt idx="1222">
                  <c:v>-49.659114838000001</c:v>
                </c:pt>
                <c:pt idx="1223">
                  <c:v>-49.747676849000001</c:v>
                </c:pt>
                <c:pt idx="1224">
                  <c:v>-49.834320067999997</c:v>
                </c:pt>
                <c:pt idx="1225">
                  <c:v>-49.919540404999999</c:v>
                </c:pt>
                <c:pt idx="1226">
                  <c:v>-50.004173279</c:v>
                </c:pt>
                <c:pt idx="1227">
                  <c:v>-50.089210510000001</c:v>
                </c:pt>
                <c:pt idx="1228">
                  <c:v>-50.175659179999997</c:v>
                </c:pt>
                <c:pt idx="1229">
                  <c:v>-50.264450072999999</c:v>
                </c:pt>
                <c:pt idx="1230">
                  <c:v>-50.356391907000003</c:v>
                </c:pt>
                <c:pt idx="1231">
                  <c:v>-50.452152251999998</c:v>
                </c:pt>
                <c:pt idx="1232">
                  <c:v>-50.552272797000001</c:v>
                </c:pt>
                <c:pt idx="1233">
                  <c:v>-50.657157898000001</c:v>
                </c:pt>
                <c:pt idx="1234">
                  <c:v>-50.767047882</c:v>
                </c:pt>
                <c:pt idx="1235">
                  <c:v>-50.881980896000002</c:v>
                </c:pt>
                <c:pt idx="1236">
                  <c:v>-51.001754761000001</c:v>
                </c:pt>
                <c:pt idx="1237">
                  <c:v>-51.125888824</c:v>
                </c:pt>
                <c:pt idx="1238">
                  <c:v>-51.253593445</c:v>
                </c:pt>
                <c:pt idx="1239">
                  <c:v>-51.383747100999997</c:v>
                </c:pt>
                <c:pt idx="1240">
                  <c:v>-51.514858246000003</c:v>
                </c:pt>
                <c:pt idx="1241">
                  <c:v>-51.645057678000001</c:v>
                </c:pt>
                <c:pt idx="1242">
                  <c:v>-51.772090912000003</c:v>
                </c:pt>
                <c:pt idx="1243">
                  <c:v>-51.893360137999998</c:v>
                </c:pt>
                <c:pt idx="1244">
                  <c:v>-52.006092072000001</c:v>
                </c:pt>
                <c:pt idx="1245">
                  <c:v>-52.107730865000001</c:v>
                </c:pt>
                <c:pt idx="1246">
                  <c:v>-52.196422577</c:v>
                </c:pt>
                <c:pt idx="1247">
                  <c:v>-52.271270752</c:v>
                </c:pt>
                <c:pt idx="1248">
                  <c:v>-52.332328795999999</c:v>
                </c:pt>
                <c:pt idx="1249">
                  <c:v>-52.380424499999997</c:v>
                </c:pt>
                <c:pt idx="1250">
                  <c:v>-52.416942595999998</c:v>
                </c:pt>
                <c:pt idx="1251">
                  <c:v>-52.443637848000002</c:v>
                </c:pt>
                <c:pt idx="1252">
                  <c:v>-52.462490082000002</c:v>
                </c:pt>
                <c:pt idx="1253">
                  <c:v>-52.475582123000002</c:v>
                </c:pt>
                <c:pt idx="1254">
                  <c:v>-52.485031128000003</c:v>
                </c:pt>
                <c:pt idx="1255">
                  <c:v>-52.492931366000001</c:v>
                </c:pt>
                <c:pt idx="1256">
                  <c:v>-52.501312255999999</c:v>
                </c:pt>
                <c:pt idx="1257">
                  <c:v>-52.512096405000001</c:v>
                </c:pt>
                <c:pt idx="1258">
                  <c:v>-52.527076721</c:v>
                </c:pt>
                <c:pt idx="1259">
                  <c:v>-52.547897339000002</c:v>
                </c:pt>
                <c:pt idx="1260">
                  <c:v>-52.576045989999997</c:v>
                </c:pt>
                <c:pt idx="1261">
                  <c:v>-52.612850189</c:v>
                </c:pt>
                <c:pt idx="1262">
                  <c:v>-52.659481049</c:v>
                </c:pt>
                <c:pt idx="1263">
                  <c:v>-52.716926575000002</c:v>
                </c:pt>
                <c:pt idx="1264">
                  <c:v>-52.785995483000001</c:v>
                </c:pt>
                <c:pt idx="1265">
                  <c:v>-52.867298126000001</c:v>
                </c:pt>
                <c:pt idx="1266">
                  <c:v>-52.961238860999998</c:v>
                </c:pt>
                <c:pt idx="1267">
                  <c:v>-53.068012238000001</c:v>
                </c:pt>
                <c:pt idx="1268">
                  <c:v>-53.187602996999999</c:v>
                </c:pt>
                <c:pt idx="1269">
                  <c:v>-53.319789886000002</c:v>
                </c:pt>
                <c:pt idx="1270">
                  <c:v>-53.46414566</c:v>
                </c:pt>
                <c:pt idx="1271">
                  <c:v>-53.620052338000001</c:v>
                </c:pt>
                <c:pt idx="1272">
                  <c:v>-53.786697388</c:v>
                </c:pt>
                <c:pt idx="1273">
                  <c:v>-53.963073729999998</c:v>
                </c:pt>
                <c:pt idx="1274">
                  <c:v>-54.147979736000003</c:v>
                </c:pt>
                <c:pt idx="1275">
                  <c:v>-54.340053558000001</c:v>
                </c:pt>
                <c:pt idx="1276">
                  <c:v>-54.537834167</c:v>
                </c:pt>
                <c:pt idx="1277">
                  <c:v>-54.739845275999997</c:v>
                </c:pt>
                <c:pt idx="1278">
                  <c:v>-54.944660186999997</c:v>
                </c:pt>
                <c:pt idx="1279">
                  <c:v>-55.150955199999999</c:v>
                </c:pt>
                <c:pt idx="1280">
                  <c:v>-55.357536316000001</c:v>
                </c:pt>
                <c:pt idx="1281">
                  <c:v>-55.563323975000003</c:v>
                </c:pt>
                <c:pt idx="1282">
                  <c:v>-55.767326355000002</c:v>
                </c:pt>
                <c:pt idx="1283">
                  <c:v>-55.968605042</c:v>
                </c:pt>
                <c:pt idx="1284">
                  <c:v>-56.166229248</c:v>
                </c:pt>
                <c:pt idx="1285">
                  <c:v>-56.359218597000002</c:v>
                </c:pt>
                <c:pt idx="1286">
                  <c:v>-56.546478270999998</c:v>
                </c:pt>
                <c:pt idx="1287">
                  <c:v>-56.726730347</c:v>
                </c:pt>
                <c:pt idx="1288">
                  <c:v>-56.898445129000002</c:v>
                </c:pt>
                <c:pt idx="1289">
                  <c:v>-57.059867859000001</c:v>
                </c:pt>
                <c:pt idx="1290">
                  <c:v>-57.209308624000002</c:v>
                </c:pt>
                <c:pt idx="1291">
                  <c:v>-57.345684052000003</c:v>
                </c:pt>
                <c:pt idx="1292">
                  <c:v>-57.468921661000003</c:v>
                </c:pt>
                <c:pt idx="1293">
                  <c:v>-57.579982758</c:v>
                </c:pt>
                <c:pt idx="1294">
                  <c:v>-57.680622100999997</c:v>
                </c:pt>
                <c:pt idx="1295">
                  <c:v>-57.773094176999997</c:v>
                </c:pt>
                <c:pt idx="1296">
                  <c:v>-57.859889983999999</c:v>
                </c:pt>
                <c:pt idx="1297">
                  <c:v>-57.943515777999998</c:v>
                </c:pt>
                <c:pt idx="1298">
                  <c:v>-58.026313782000003</c:v>
                </c:pt>
                <c:pt idx="1299">
                  <c:v>-58.11031723</c:v>
                </c:pt>
                <c:pt idx="1300">
                  <c:v>-58.197132111000002</c:v>
                </c:pt>
                <c:pt idx="1301">
                  <c:v>-58.287853241000001</c:v>
                </c:pt>
                <c:pt idx="1302">
                  <c:v>-58.383018493999998</c:v>
                </c:pt>
                <c:pt idx="1303">
                  <c:v>-58.482616425000003</c:v>
                </c:pt>
                <c:pt idx="1304">
                  <c:v>-58.586143493999998</c:v>
                </c:pt>
                <c:pt idx="1305">
                  <c:v>-58.692665099999999</c:v>
                </c:pt>
                <c:pt idx="1306">
                  <c:v>-58.800857544000003</c:v>
                </c:pt>
                <c:pt idx="1307">
                  <c:v>-58.909027100000003</c:v>
                </c:pt>
                <c:pt idx="1308">
                  <c:v>-59.015110016000001</c:v>
                </c:pt>
                <c:pt idx="1309">
                  <c:v>-59.116741179999998</c:v>
                </c:pt>
                <c:pt idx="1310">
                  <c:v>-59.211631775000001</c:v>
                </c:pt>
                <c:pt idx="1311">
                  <c:v>-59.298206329000003</c:v>
                </c:pt>
                <c:pt idx="1312">
                  <c:v>-59.376029967999997</c:v>
                </c:pt>
                <c:pt idx="1313">
                  <c:v>-59.445762633999998</c:v>
                </c:pt>
                <c:pt idx="1314">
                  <c:v>-59.508792876999998</c:v>
                </c:pt>
                <c:pt idx="1315">
                  <c:v>-59.566852570000002</c:v>
                </c:pt>
                <c:pt idx="1316">
                  <c:v>-59.621685028000002</c:v>
                </c:pt>
                <c:pt idx="1317">
                  <c:v>-59.674797058000003</c:v>
                </c:pt>
                <c:pt idx="1318">
                  <c:v>-59.727294921999999</c:v>
                </c:pt>
                <c:pt idx="1319">
                  <c:v>-59.779788971000002</c:v>
                </c:pt>
                <c:pt idx="1320">
                  <c:v>-59.832332610999998</c:v>
                </c:pt>
                <c:pt idx="1321">
                  <c:v>-59.884387969999999</c:v>
                </c:pt>
                <c:pt idx="1322">
                  <c:v>-59.934913635000001</c:v>
                </c:pt>
                <c:pt idx="1323">
                  <c:v>-59.982704163000001</c:v>
                </c:pt>
                <c:pt idx="1324">
                  <c:v>-60.026851653999998</c:v>
                </c:pt>
                <c:pt idx="1325">
                  <c:v>-60.067005156999997</c:v>
                </c:pt>
                <c:pt idx="1326">
                  <c:v>-60.103317261000001</c:v>
                </c:pt>
                <c:pt idx="1327">
                  <c:v>-60.136241912999999</c:v>
                </c:pt>
                <c:pt idx="1328">
                  <c:v>-60.166320800999998</c:v>
                </c:pt>
                <c:pt idx="1329">
                  <c:v>-60.193984985</c:v>
                </c:pt>
                <c:pt idx="1330">
                  <c:v>-60.219383239999999</c:v>
                </c:pt>
                <c:pt idx="1331">
                  <c:v>-60.242290496999999</c:v>
                </c:pt>
                <c:pt idx="1332">
                  <c:v>-60.262275696000003</c:v>
                </c:pt>
                <c:pt idx="1333">
                  <c:v>-60.279151917</c:v>
                </c:pt>
                <c:pt idx="1334">
                  <c:v>-60.293399811</c:v>
                </c:pt>
                <c:pt idx="1335">
                  <c:v>-60.306236267000003</c:v>
                </c:pt>
                <c:pt idx="1336">
                  <c:v>-60.319377899000003</c:v>
                </c:pt>
                <c:pt idx="1337">
                  <c:v>-60.334701537999997</c:v>
                </c:pt>
                <c:pt idx="1338">
                  <c:v>-60.353919982999997</c:v>
                </c:pt>
                <c:pt idx="1339">
                  <c:v>-60.378307343000003</c:v>
                </c:pt>
                <c:pt idx="1340">
                  <c:v>-60.408519745</c:v>
                </c:pt>
                <c:pt idx="1341">
                  <c:v>-60.444492339999996</c:v>
                </c:pt>
                <c:pt idx="1342">
                  <c:v>-60.485427856000001</c:v>
                </c:pt>
                <c:pt idx="1343">
                  <c:v>-60.529800414999997</c:v>
                </c:pt>
                <c:pt idx="1344">
                  <c:v>-60.575428008999999</c:v>
                </c:pt>
                <c:pt idx="1345">
                  <c:v>-60.619750977000002</c:v>
                </c:pt>
                <c:pt idx="1346">
                  <c:v>-60.660354613999999</c:v>
                </c:pt>
                <c:pt idx="1347">
                  <c:v>-60.695411682</c:v>
                </c:pt>
                <c:pt idx="1348">
                  <c:v>-60.723800658999998</c:v>
                </c:pt>
                <c:pt idx="1349">
                  <c:v>-60.744991302000003</c:v>
                </c:pt>
                <c:pt idx="1350">
                  <c:v>-60.758838654000002</c:v>
                </c:pt>
                <c:pt idx="1351">
                  <c:v>-60.765361786</c:v>
                </c:pt>
                <c:pt idx="1352">
                  <c:v>-60.764533997000001</c:v>
                </c:pt>
                <c:pt idx="1353">
                  <c:v>-60.756084442000002</c:v>
                </c:pt>
                <c:pt idx="1354">
                  <c:v>-60.739360808999997</c:v>
                </c:pt>
                <c:pt idx="1355">
                  <c:v>-60.713378906000003</c:v>
                </c:pt>
                <c:pt idx="1356">
                  <c:v>-60.677204132</c:v>
                </c:pt>
                <c:pt idx="1357">
                  <c:v>-60.630474091000004</c:v>
                </c:pt>
                <c:pt idx="1358">
                  <c:v>-60.573657990000001</c:v>
                </c:pt>
                <c:pt idx="1359">
                  <c:v>-60.507911682</c:v>
                </c:pt>
                <c:pt idx="1360">
                  <c:v>-60.434749603</c:v>
                </c:pt>
                <c:pt idx="1361">
                  <c:v>-60.355728149000001</c:v>
                </c:pt>
                <c:pt idx="1362">
                  <c:v>-60.272178650000001</c:v>
                </c:pt>
                <c:pt idx="1363">
                  <c:v>-60.185016632</c:v>
                </c:pt>
                <c:pt idx="1364">
                  <c:v>-60.094661713000001</c:v>
                </c:pt>
                <c:pt idx="1365">
                  <c:v>-60.001106262</c:v>
                </c:pt>
                <c:pt idx="1366">
                  <c:v>-59.904064177999999</c:v>
                </c:pt>
                <c:pt idx="1367">
                  <c:v>-59.803089141999997</c:v>
                </c:pt>
                <c:pt idx="1368">
                  <c:v>-59.697616576999998</c:v>
                </c:pt>
                <c:pt idx="1369">
                  <c:v>-59.586990356000001</c:v>
                </c:pt>
                <c:pt idx="1370">
                  <c:v>-59.470611572000003</c:v>
                </c:pt>
                <c:pt idx="1371">
                  <c:v>-59.348403931</c:v>
                </c:pt>
                <c:pt idx="1372">
                  <c:v>-59.221363068000002</c:v>
                </c:pt>
                <c:pt idx="1373">
                  <c:v>-59.091732024999999</c:v>
                </c:pt>
                <c:pt idx="1374">
                  <c:v>-58.962726592999999</c:v>
                </c:pt>
                <c:pt idx="1375">
                  <c:v>-58.838104248</c:v>
                </c:pt>
                <c:pt idx="1376">
                  <c:v>-58.721775055000002</c:v>
                </c:pt>
                <c:pt idx="1377">
                  <c:v>-58.617519379000001</c:v>
                </c:pt>
                <c:pt idx="1378">
                  <c:v>-58.528766632</c:v>
                </c:pt>
                <c:pt idx="1379">
                  <c:v>-58.458438872999999</c:v>
                </c:pt>
                <c:pt idx="1380">
                  <c:v>-58.408817290999998</c:v>
                </c:pt>
                <c:pt idx="1381">
                  <c:v>-58.381443023999999</c:v>
                </c:pt>
                <c:pt idx="1382">
                  <c:v>-58.377025604000004</c:v>
                </c:pt>
                <c:pt idx="1383">
                  <c:v>-58.395378113</c:v>
                </c:pt>
                <c:pt idx="1384">
                  <c:v>-58.435348511000001</c:v>
                </c:pt>
                <c:pt idx="1385">
                  <c:v>-58.494800568000002</c:v>
                </c:pt>
                <c:pt idx="1386">
                  <c:v>-58.570610045999999</c:v>
                </c:pt>
                <c:pt idx="1387">
                  <c:v>-58.658710480000003</c:v>
                </c:pt>
                <c:pt idx="1388">
                  <c:v>-58.754173279</c:v>
                </c:pt>
                <c:pt idx="1389">
                  <c:v>-58.851455688000001</c:v>
                </c:pt>
                <c:pt idx="1390">
                  <c:v>-58.945041656000001</c:v>
                </c:pt>
                <c:pt idx="1391">
                  <c:v>-59.030345916999998</c:v>
                </c:pt>
                <c:pt idx="1392">
                  <c:v>-59.104290009000003</c:v>
                </c:pt>
                <c:pt idx="1393">
                  <c:v>-59.165287018000001</c:v>
                </c:pt>
                <c:pt idx="1394">
                  <c:v>-59.212913512999997</c:v>
                </c:pt>
                <c:pt idx="1395">
                  <c:v>-59.247520446999999</c:v>
                </c:pt>
                <c:pt idx="1396">
                  <c:v>-59.269905090000002</c:v>
                </c:pt>
                <c:pt idx="1397">
                  <c:v>-59.281024932999998</c:v>
                </c:pt>
                <c:pt idx="1398">
                  <c:v>-59.281768798999998</c:v>
                </c:pt>
                <c:pt idx="1399">
                  <c:v>-59.272773743000002</c:v>
                </c:pt>
                <c:pt idx="1400">
                  <c:v>-59.254291533999996</c:v>
                </c:pt>
                <c:pt idx="1401">
                  <c:v>-59.226081848</c:v>
                </c:pt>
                <c:pt idx="1402">
                  <c:v>-59.187362671000002</c:v>
                </c:pt>
                <c:pt idx="1403">
                  <c:v>-59.137012482000003</c:v>
                </c:pt>
                <c:pt idx="1404">
                  <c:v>-59.074192046999997</c:v>
                </c:pt>
                <c:pt idx="1405">
                  <c:v>-58.999050140000001</c:v>
                </c:pt>
                <c:pt idx="1406">
                  <c:v>-58.912963867000002</c:v>
                </c:pt>
                <c:pt idx="1407">
                  <c:v>-58.818260193</c:v>
                </c:pt>
                <c:pt idx="1408">
                  <c:v>-58.717800140000001</c:v>
                </c:pt>
                <c:pt idx="1409">
                  <c:v>-58.614597320999998</c:v>
                </c:pt>
                <c:pt idx="1410">
                  <c:v>-58.511508941999999</c:v>
                </c:pt>
                <c:pt idx="1411">
                  <c:v>-58.411014557000001</c:v>
                </c:pt>
                <c:pt idx="1412">
                  <c:v>-58.315078735</c:v>
                </c:pt>
                <c:pt idx="1413">
                  <c:v>-58.225086212000001</c:v>
                </c:pt>
                <c:pt idx="1414">
                  <c:v>-58.141857147000003</c:v>
                </c:pt>
                <c:pt idx="1415">
                  <c:v>-58.065685272000003</c:v>
                </c:pt>
                <c:pt idx="1416">
                  <c:v>-57.996330260999997</c:v>
                </c:pt>
                <c:pt idx="1417">
                  <c:v>-57.932952880999999</c:v>
                </c:pt>
                <c:pt idx="1418">
                  <c:v>-57.874019623000002</c:v>
                </c:pt>
                <c:pt idx="1419">
                  <c:v>-57.817256927000003</c:v>
                </c:pt>
                <c:pt idx="1420">
                  <c:v>-57.759895325000002</c:v>
                </c:pt>
                <c:pt idx="1421">
                  <c:v>-57.699375152999998</c:v>
                </c:pt>
                <c:pt idx="1422">
                  <c:v>-57.634113311999997</c:v>
                </c:pt>
                <c:pt idx="1423">
                  <c:v>-57.563751220999997</c:v>
                </c:pt>
                <c:pt idx="1424">
                  <c:v>-57.488899230999998</c:v>
                </c:pt>
                <c:pt idx="1425">
                  <c:v>-57.410736084</c:v>
                </c:pt>
                <c:pt idx="1426">
                  <c:v>-57.330593108999999</c:v>
                </c:pt>
                <c:pt idx="1427">
                  <c:v>-57.249603270999998</c:v>
                </c:pt>
                <c:pt idx="1428">
                  <c:v>-57.168434142999999</c:v>
                </c:pt>
                <c:pt idx="1429">
                  <c:v>-57.087112427000001</c:v>
                </c:pt>
                <c:pt idx="1430">
                  <c:v>-57.004905700999998</c:v>
                </c:pt>
                <c:pt idx="1431">
                  <c:v>-56.920379638999997</c:v>
                </c:pt>
                <c:pt idx="1432">
                  <c:v>-56.831886292</c:v>
                </c:pt>
                <c:pt idx="1433">
                  <c:v>-56.738395691000001</c:v>
                </c:pt>
                <c:pt idx="1434">
                  <c:v>-56.640071869000003</c:v>
                </c:pt>
                <c:pt idx="1435">
                  <c:v>-56.538261413999997</c:v>
                </c:pt>
                <c:pt idx="1436">
                  <c:v>-56.435150145999998</c:v>
                </c:pt>
                <c:pt idx="1437">
                  <c:v>-56.333377837999997</c:v>
                </c:pt>
                <c:pt idx="1438">
                  <c:v>-56.235679626</c:v>
                </c:pt>
                <c:pt idx="1439">
                  <c:v>-56.144580841</c:v>
                </c:pt>
                <c:pt idx="1440">
                  <c:v>-56.062129974000001</c:v>
                </c:pt>
                <c:pt idx="1441">
                  <c:v>-55.989700317</c:v>
                </c:pt>
                <c:pt idx="1442">
                  <c:v>-55.927829742</c:v>
                </c:pt>
                <c:pt idx="1443">
                  <c:v>-55.876102447999997</c:v>
                </c:pt>
                <c:pt idx="1444">
                  <c:v>-55.833057404000002</c:v>
                </c:pt>
                <c:pt idx="1445">
                  <c:v>-55.796195984000001</c:v>
                </c:pt>
                <c:pt idx="1446">
                  <c:v>-55.762355804000002</c:v>
                </c:pt>
                <c:pt idx="1447">
                  <c:v>-55.728599547999998</c:v>
                </c:pt>
                <c:pt idx="1448">
                  <c:v>-55.693172455000003</c:v>
                </c:pt>
                <c:pt idx="1449">
                  <c:v>-55.655895233000003</c:v>
                </c:pt>
                <c:pt idx="1450">
                  <c:v>-55.617950438999998</c:v>
                </c:pt>
                <c:pt idx="1451">
                  <c:v>-55.581420897999998</c:v>
                </c:pt>
                <c:pt idx="1452">
                  <c:v>-55.548824310000001</c:v>
                </c:pt>
                <c:pt idx="1453">
                  <c:v>-55.522743224999999</c:v>
                </c:pt>
                <c:pt idx="1454">
                  <c:v>-55.505523682000003</c:v>
                </c:pt>
                <c:pt idx="1455">
                  <c:v>-55.499069214000002</c:v>
                </c:pt>
                <c:pt idx="1456">
                  <c:v>-55.504695892000001</c:v>
                </c:pt>
                <c:pt idx="1457">
                  <c:v>-55.523071289000001</c:v>
                </c:pt>
                <c:pt idx="1458">
                  <c:v>-55.554241179999998</c:v>
                </c:pt>
                <c:pt idx="1459">
                  <c:v>-55.597682953000003</c:v>
                </c:pt>
                <c:pt idx="1460">
                  <c:v>-55.652359009000001</c:v>
                </c:pt>
                <c:pt idx="1461">
                  <c:v>-55.716743469000001</c:v>
                </c:pt>
                <c:pt idx="1462">
                  <c:v>-55.788803100999999</c:v>
                </c:pt>
                <c:pt idx="1463">
                  <c:v>-55.865959167</c:v>
                </c:pt>
                <c:pt idx="1464">
                  <c:v>-55.945060730000002</c:v>
                </c:pt>
                <c:pt idx="1465">
                  <c:v>-56.022483825999998</c:v>
                </c:pt>
                <c:pt idx="1466">
                  <c:v>-56.094585418999998</c:v>
                </c:pt>
                <c:pt idx="1467">
                  <c:v>-56.158580780000001</c:v>
                </c:pt>
                <c:pt idx="1468">
                  <c:v>-56.213287354000002</c:v>
                </c:pt>
                <c:pt idx="1469">
                  <c:v>-56.259243011000002</c:v>
                </c:pt>
                <c:pt idx="1470">
                  <c:v>-56.298377991000002</c:v>
                </c:pt>
                <c:pt idx="1471">
                  <c:v>-56.333568573000001</c:v>
                </c:pt>
                <c:pt idx="1472">
                  <c:v>-56.368164063000002</c:v>
                </c:pt>
                <c:pt idx="1473">
                  <c:v>-56.405574799</c:v>
                </c:pt>
                <c:pt idx="1474">
                  <c:v>-56.448944091999998</c:v>
                </c:pt>
                <c:pt idx="1475">
                  <c:v>-56.500873566000003</c:v>
                </c:pt>
                <c:pt idx="1476">
                  <c:v>-56.56319809</c:v>
                </c:pt>
                <c:pt idx="1477">
                  <c:v>-56.636821746999999</c:v>
                </c:pt>
                <c:pt idx="1478">
                  <c:v>-56.721652984999999</c:v>
                </c:pt>
                <c:pt idx="1479">
                  <c:v>-56.816665649000001</c:v>
                </c:pt>
                <c:pt idx="1480">
                  <c:v>-56.920082092000001</c:v>
                </c:pt>
                <c:pt idx="1481">
                  <c:v>-57.029560089</c:v>
                </c:pt>
                <c:pt idx="1482">
                  <c:v>-57.142341614000003</c:v>
                </c:pt>
                <c:pt idx="1483">
                  <c:v>-57.255355835000003</c:v>
                </c:pt>
                <c:pt idx="1484">
                  <c:v>-57.365245819000002</c:v>
                </c:pt>
                <c:pt idx="1485">
                  <c:v>-57.468391418000003</c:v>
                </c:pt>
                <c:pt idx="1486">
                  <c:v>-57.561180114999999</c:v>
                </c:pt>
                <c:pt idx="1487">
                  <c:v>-57.640731811999999</c:v>
                </c:pt>
                <c:pt idx="1488">
                  <c:v>-57.705627440999997</c:v>
                </c:pt>
                <c:pt idx="1489">
                  <c:v>-57.756084442000002</c:v>
                </c:pt>
                <c:pt idx="1490">
                  <c:v>-57.793621063000003</c:v>
                </c:pt>
                <c:pt idx="1491">
                  <c:v>-57.820537567000002</c:v>
                </c:pt>
                <c:pt idx="1492">
                  <c:v>-57.839450835999997</c:v>
                </c:pt>
                <c:pt idx="1493">
                  <c:v>-57.852939606</c:v>
                </c:pt>
                <c:pt idx="1494">
                  <c:v>-57.863361359000002</c:v>
                </c:pt>
                <c:pt idx="1495">
                  <c:v>-57.872852324999997</c:v>
                </c:pt>
                <c:pt idx="1496">
                  <c:v>-57.883426665999998</c:v>
                </c:pt>
                <c:pt idx="1497">
                  <c:v>-57.897075653000002</c:v>
                </c:pt>
                <c:pt idx="1498">
                  <c:v>-57.915767670000001</c:v>
                </c:pt>
                <c:pt idx="1499">
                  <c:v>-57.941345214999998</c:v>
                </c:pt>
                <c:pt idx="1500">
                  <c:v>-57.975345611999998</c:v>
                </c:pt>
                <c:pt idx="1501">
                  <c:v>-58.018802643000001</c:v>
                </c:pt>
                <c:pt idx="1502">
                  <c:v>-58.072078705000003</c:v>
                </c:pt>
                <c:pt idx="1503">
                  <c:v>-58.134693145999996</c:v>
                </c:pt>
                <c:pt idx="1504">
                  <c:v>-58.205223083</c:v>
                </c:pt>
                <c:pt idx="1505">
                  <c:v>-58.281440734999997</c:v>
                </c:pt>
                <c:pt idx="1506">
                  <c:v>-58.360950469999999</c:v>
                </c:pt>
                <c:pt idx="1507">
                  <c:v>-58.442119597999998</c:v>
                </c:pt>
                <c:pt idx="1508">
                  <c:v>-58.524650573999999</c:v>
                </c:pt>
                <c:pt idx="1509">
                  <c:v>-58.609531402999998</c:v>
                </c:pt>
                <c:pt idx="1510">
                  <c:v>-58.698627471999998</c:v>
                </c:pt>
                <c:pt idx="1511">
                  <c:v>-58.794242859000001</c:v>
                </c:pt>
                <c:pt idx="1512">
                  <c:v>-58.898742675999998</c:v>
                </c:pt>
                <c:pt idx="1513">
                  <c:v>-59.014278412000003</c:v>
                </c:pt>
                <c:pt idx="1514">
                  <c:v>-59.142574310000001</c:v>
                </c:pt>
                <c:pt idx="1515">
                  <c:v>-59.284790039000001</c:v>
                </c:pt>
                <c:pt idx="1516">
                  <c:v>-59.441440581999998</c:v>
                </c:pt>
                <c:pt idx="1517">
                  <c:v>-59.612434387</c:v>
                </c:pt>
                <c:pt idx="1518">
                  <c:v>-59.797267914000003</c:v>
                </c:pt>
                <c:pt idx="1519">
                  <c:v>-59.995288848999998</c:v>
                </c:pt>
                <c:pt idx="1520">
                  <c:v>-60.205863952999998</c:v>
                </c:pt>
                <c:pt idx="1521">
                  <c:v>-60.428348540999998</c:v>
                </c:pt>
                <c:pt idx="1522">
                  <c:v>-60.661937713999997</c:v>
                </c:pt>
                <c:pt idx="1523">
                  <c:v>-60.905456543</c:v>
                </c:pt>
                <c:pt idx="1524">
                  <c:v>-61.157154083000002</c:v>
                </c:pt>
                <c:pt idx="1525">
                  <c:v>-61.414535522000001</c:v>
                </c:pt>
                <c:pt idx="1526">
                  <c:v>-61.674263000000003</c:v>
                </c:pt>
                <c:pt idx="1527">
                  <c:v>-61.932304381999998</c:v>
                </c:pt>
                <c:pt idx="1528">
                  <c:v>-62.184574126999998</c:v>
                </c:pt>
                <c:pt idx="1529">
                  <c:v>-62.427833557</c:v>
                </c:pt>
                <c:pt idx="1530">
                  <c:v>-62.660102844000001</c:v>
                </c:pt>
                <c:pt idx="1531">
                  <c:v>-62.880428314</c:v>
                </c:pt>
                <c:pt idx="1532">
                  <c:v>-63.088394164999997</c:v>
                </c:pt>
                <c:pt idx="1533">
                  <c:v>-63.283733368</c:v>
                </c:pt>
                <c:pt idx="1534">
                  <c:v>-63.466140746999997</c:v>
                </c:pt>
                <c:pt idx="1535">
                  <c:v>-63.635311127000001</c:v>
                </c:pt>
                <c:pt idx="1536">
                  <c:v>-63.791027069000002</c:v>
                </c:pt>
                <c:pt idx="1537">
                  <c:v>-63.933177948000001</c:v>
                </c:pt>
                <c:pt idx="1538">
                  <c:v>-64.061729431000003</c:v>
                </c:pt>
                <c:pt idx="1539">
                  <c:v>-64.176689147999994</c:v>
                </c:pt>
                <c:pt idx="1540">
                  <c:v>-64.278007506999998</c:v>
                </c:pt>
                <c:pt idx="1541">
                  <c:v>-64.365402222</c:v>
                </c:pt>
                <c:pt idx="1542">
                  <c:v>-64.43812561</c:v>
                </c:pt>
                <c:pt idx="1543">
                  <c:v>-64.494758606000005</c:v>
                </c:pt>
                <c:pt idx="1544">
                  <c:v>-64.533226013000004</c:v>
                </c:pt>
                <c:pt idx="1545">
                  <c:v>-64.551391601999995</c:v>
                </c:pt>
                <c:pt idx="1546">
                  <c:v>-64.547973632999998</c:v>
                </c:pt>
                <c:pt idx="1547">
                  <c:v>-64.523010253999999</c:v>
                </c:pt>
                <c:pt idx="1548">
                  <c:v>-64.477607727000006</c:v>
                </c:pt>
                <c:pt idx="1549">
                  <c:v>-64.413307189999998</c:v>
                </c:pt>
                <c:pt idx="1550">
                  <c:v>-64.331504821999999</c:v>
                </c:pt>
                <c:pt idx="1551">
                  <c:v>-64.233139038000004</c:v>
                </c:pt>
                <c:pt idx="1552">
                  <c:v>-64.118827820000007</c:v>
                </c:pt>
                <c:pt idx="1553">
                  <c:v>-63.989280700999998</c:v>
                </c:pt>
                <c:pt idx="1554">
                  <c:v>-63.845554352000001</c:v>
                </c:pt>
                <c:pt idx="1555">
                  <c:v>-63.688961028999998</c:v>
                </c:pt>
                <c:pt idx="1556">
                  <c:v>-63.520866394000002</c:v>
                </c:pt>
                <c:pt idx="1557">
                  <c:v>-63.342502594000003</c:v>
                </c:pt>
                <c:pt idx="1558">
                  <c:v>-63.154762267999999</c:v>
                </c:pt>
                <c:pt idx="1559">
                  <c:v>-62.957984924000002</c:v>
                </c:pt>
                <c:pt idx="1560">
                  <c:v>-62.751770020000002</c:v>
                </c:pt>
                <c:pt idx="1561">
                  <c:v>-62.534934997999997</c:v>
                </c:pt>
                <c:pt idx="1562">
                  <c:v>-62.305904388000002</c:v>
                </c:pt>
                <c:pt idx="1563">
                  <c:v>-62.063575745000001</c:v>
                </c:pt>
                <c:pt idx="1564">
                  <c:v>-61.808002471999998</c:v>
                </c:pt>
                <c:pt idx="1565">
                  <c:v>-61.540393829000003</c:v>
                </c:pt>
                <c:pt idx="1566">
                  <c:v>-61.262657165999997</c:v>
                </c:pt>
                <c:pt idx="1567">
                  <c:v>-60.976837158000002</c:v>
                </c:pt>
                <c:pt idx="1568">
                  <c:v>-60.684741973999998</c:v>
                </c:pt>
                <c:pt idx="1569">
                  <c:v>-60.387859343999999</c:v>
                </c:pt>
                <c:pt idx="1570">
                  <c:v>-60.087482452000003</c:v>
                </c:pt>
                <c:pt idx="1571">
                  <c:v>-59.784801483000003</c:v>
                </c:pt>
                <c:pt idx="1572">
                  <c:v>-59.480895996000001</c:v>
                </c:pt>
                <c:pt idx="1573">
                  <c:v>-59.176651001000003</c:v>
                </c:pt>
                <c:pt idx="1574">
                  <c:v>-58.872627258000001</c:v>
                </c:pt>
                <c:pt idx="1575">
                  <c:v>-58.568897247000002</c:v>
                </c:pt>
                <c:pt idx="1576">
                  <c:v>-58.264869689999998</c:v>
                </c:pt>
                <c:pt idx="1577">
                  <c:v>-57.959201813</c:v>
                </c:pt>
                <c:pt idx="1578">
                  <c:v>-57.649986267000003</c:v>
                </c:pt>
                <c:pt idx="1579">
                  <c:v>-57.335411071999999</c:v>
                </c:pt>
                <c:pt idx="1580">
                  <c:v>-57.014579773000001</c:v>
                </c:pt>
                <c:pt idx="1581">
                  <c:v>-56.687828064000001</c:v>
                </c:pt>
                <c:pt idx="1582">
                  <c:v>-56.356449126999998</c:v>
                </c:pt>
                <c:pt idx="1583">
                  <c:v>-56.022193909000002</c:v>
                </c:pt>
                <c:pt idx="1584">
                  <c:v>-55.686878204000003</c:v>
                </c:pt>
                <c:pt idx="1585">
                  <c:v>-55.352203369000001</c:v>
                </c:pt>
                <c:pt idx="1586">
                  <c:v>-55.019721984999997</c:v>
                </c:pt>
                <c:pt idx="1587">
                  <c:v>-54.690822601000001</c:v>
                </c:pt>
                <c:pt idx="1588">
                  <c:v>-54.366725922000001</c:v>
                </c:pt>
                <c:pt idx="1589">
                  <c:v>-54.048454284999998</c:v>
                </c:pt>
                <c:pt idx="1590">
                  <c:v>-53.736721039000003</c:v>
                </c:pt>
                <c:pt idx="1591">
                  <c:v>-53.431793212999999</c:v>
                </c:pt>
                <c:pt idx="1592">
                  <c:v>-53.133358002000001</c:v>
                </c:pt>
                <c:pt idx="1593">
                  <c:v>-52.840385437000002</c:v>
                </c:pt>
                <c:pt idx="1594">
                  <c:v>-52.551116942999997</c:v>
                </c:pt>
                <c:pt idx="1595">
                  <c:v>-52.263458252</c:v>
                </c:pt>
                <c:pt idx="1596">
                  <c:v>-51.975738524999997</c:v>
                </c:pt>
                <c:pt idx="1597">
                  <c:v>-51.687240600999999</c:v>
                </c:pt>
                <c:pt idx="1598">
                  <c:v>-51.398170471</c:v>
                </c:pt>
                <c:pt idx="1599">
                  <c:v>-51.109317779999998</c:v>
                </c:pt>
                <c:pt idx="1600">
                  <c:v>-50.821681976000001</c:v>
                </c:pt>
                <c:pt idx="1601">
                  <c:v>-50.536216736</c:v>
                </c:pt>
                <c:pt idx="1602">
                  <c:v>-50.253753662000001</c:v>
                </c:pt>
                <c:pt idx="1603">
                  <c:v>-49.975055695000002</c:v>
                </c:pt>
                <c:pt idx="1604">
                  <c:v>-49.700870514000002</c:v>
                </c:pt>
                <c:pt idx="1605">
                  <c:v>-49.431919098000002</c:v>
                </c:pt>
                <c:pt idx="1606">
                  <c:v>-49.168788910000004</c:v>
                </c:pt>
                <c:pt idx="1607">
                  <c:v>-48.911800384999999</c:v>
                </c:pt>
                <c:pt idx="1608">
                  <c:v>-48.660877227999997</c:v>
                </c:pt>
                <c:pt idx="1609">
                  <c:v>-48.415416718000003</c:v>
                </c:pt>
                <c:pt idx="1610">
                  <c:v>-48.174175261999999</c:v>
                </c:pt>
                <c:pt idx="1611">
                  <c:v>-47.935344696000001</c:v>
                </c:pt>
                <c:pt idx="1612">
                  <c:v>-47.697021483999997</c:v>
                </c:pt>
                <c:pt idx="1613">
                  <c:v>-47.457836151000002</c:v>
                </c:pt>
                <c:pt idx="1614">
                  <c:v>-47.217258452999999</c:v>
                </c:pt>
                <c:pt idx="1615">
                  <c:v>-46.975467682000001</c:v>
                </c:pt>
                <c:pt idx="1616">
                  <c:v>-46.733081818000002</c:v>
                </c:pt>
                <c:pt idx="1617">
                  <c:v>-46.490943909000002</c:v>
                </c:pt>
                <c:pt idx="1618">
                  <c:v>-46.249961853000002</c:v>
                </c:pt>
                <c:pt idx="1619">
                  <c:v>-46.011062621999997</c:v>
                </c:pt>
                <c:pt idx="1620">
                  <c:v>-45.775253296000002</c:v>
                </c:pt>
                <c:pt idx="1621">
                  <c:v>-45.543647765999999</c:v>
                </c:pt>
                <c:pt idx="1622">
                  <c:v>-45.317436217999997</c:v>
                </c:pt>
                <c:pt idx="1623">
                  <c:v>-45.097785950000002</c:v>
                </c:pt>
                <c:pt idx="1624">
                  <c:v>-44.885780334000003</c:v>
                </c:pt>
                <c:pt idx="1625">
                  <c:v>-44.682430267000001</c:v>
                </c:pt>
                <c:pt idx="1626">
                  <c:v>-44.488750457999998</c:v>
                </c:pt>
                <c:pt idx="1627">
                  <c:v>-44.305809021000002</c:v>
                </c:pt>
                <c:pt idx="1628">
                  <c:v>-44.134685515999998</c:v>
                </c:pt>
                <c:pt idx="1629">
                  <c:v>-43.976390838999997</c:v>
                </c:pt>
                <c:pt idx="1630">
                  <c:v>-43.831859588999997</c:v>
                </c:pt>
                <c:pt idx="1631">
                  <c:v>-43.701969147</c:v>
                </c:pt>
                <c:pt idx="1632">
                  <c:v>-43.587543488000001</c:v>
                </c:pt>
                <c:pt idx="1633">
                  <c:v>-43.489341736</c:v>
                </c:pt>
                <c:pt idx="1634">
                  <c:v>-43.408023833999998</c:v>
                </c:pt>
                <c:pt idx="1635">
                  <c:v>-43.344097136999999</c:v>
                </c:pt>
                <c:pt idx="1636">
                  <c:v>-43.297840118000003</c:v>
                </c:pt>
                <c:pt idx="1637">
                  <c:v>-43.269264221</c:v>
                </c:pt>
                <c:pt idx="1638">
                  <c:v>-43.258136749000002</c:v>
                </c:pt>
                <c:pt idx="1639">
                  <c:v>-43.264011383000003</c:v>
                </c:pt>
                <c:pt idx="1640">
                  <c:v>-43.286209106000001</c:v>
                </c:pt>
                <c:pt idx="1641">
                  <c:v>-43.323764801000003</c:v>
                </c:pt>
                <c:pt idx="1642">
                  <c:v>-43.375377655000001</c:v>
                </c:pt>
                <c:pt idx="1643">
                  <c:v>-43.439418793000002</c:v>
                </c:pt>
                <c:pt idx="1644">
                  <c:v>-43.514019011999999</c:v>
                </c:pt>
                <c:pt idx="1645">
                  <c:v>-43.597175598</c:v>
                </c:pt>
                <c:pt idx="1646">
                  <c:v>-43.686756133999999</c:v>
                </c:pt>
                <c:pt idx="1647">
                  <c:v>-43.780441283999998</c:v>
                </c:pt>
                <c:pt idx="1648">
                  <c:v>-43.875705719000003</c:v>
                </c:pt>
                <c:pt idx="1649">
                  <c:v>-43.969902038999997</c:v>
                </c:pt>
                <c:pt idx="1650">
                  <c:v>-44.060390472000002</c:v>
                </c:pt>
                <c:pt idx="1651">
                  <c:v>-44.144626617</c:v>
                </c:pt>
                <c:pt idx="1652">
                  <c:v>-44.220153809000003</c:v>
                </c:pt>
                <c:pt idx="1653">
                  <c:v>-44.284523010000001</c:v>
                </c:pt>
                <c:pt idx="1654">
                  <c:v>-44.335220337000003</c:v>
                </c:pt>
                <c:pt idx="1655">
                  <c:v>-44.369697571000003</c:v>
                </c:pt>
                <c:pt idx="1656">
                  <c:v>-44.385566711000003</c:v>
                </c:pt>
                <c:pt idx="1657">
                  <c:v>-44.380851745999998</c:v>
                </c:pt>
                <c:pt idx="1658">
                  <c:v>-44.354087829999997</c:v>
                </c:pt>
                <c:pt idx="1659">
                  <c:v>-44.304286957000002</c:v>
                </c:pt>
                <c:pt idx="1660">
                  <c:v>-44.230876922999997</c:v>
                </c:pt>
                <c:pt idx="1661">
                  <c:v>-44.133651733000001</c:v>
                </c:pt>
                <c:pt idx="1662">
                  <c:v>-44.012779236</c:v>
                </c:pt>
                <c:pt idx="1663">
                  <c:v>-43.86882782</c:v>
                </c:pt>
                <c:pt idx="1664">
                  <c:v>-43.702796935999999</c:v>
                </c:pt>
                <c:pt idx="1665">
                  <c:v>-43.516098022000001</c:v>
                </c:pt>
                <c:pt idx="1666">
                  <c:v>-43.310501099</c:v>
                </c:pt>
                <c:pt idx="1667">
                  <c:v>-43.088062286000003</c:v>
                </c:pt>
                <c:pt idx="1668">
                  <c:v>-42.851024627999998</c:v>
                </c:pt>
                <c:pt idx="1669">
                  <c:v>-42.601707458</c:v>
                </c:pt>
                <c:pt idx="1670">
                  <c:v>-42.3424263</c:v>
                </c:pt>
                <c:pt idx="1671">
                  <c:v>-42.075428008999999</c:v>
                </c:pt>
                <c:pt idx="1672">
                  <c:v>-41.802860260000003</c:v>
                </c:pt>
                <c:pt idx="1673">
                  <c:v>-41.526790619000003</c:v>
                </c:pt>
                <c:pt idx="1674">
                  <c:v>-41.249206543</c:v>
                </c:pt>
                <c:pt idx="1675">
                  <c:v>-40.972000121999997</c:v>
                </c:pt>
                <c:pt idx="1676">
                  <c:v>-40.696945190000001</c:v>
                </c:pt>
                <c:pt idx="1677">
                  <c:v>-40.425720214999998</c:v>
                </c:pt>
                <c:pt idx="1678">
                  <c:v>-40.159896850999999</c:v>
                </c:pt>
                <c:pt idx="1679">
                  <c:v>-39.900901793999999</c:v>
                </c:pt>
                <c:pt idx="1680">
                  <c:v>-39.649944304999998</c:v>
                </c:pt>
                <c:pt idx="1681">
                  <c:v>-39.407981872999997</c:v>
                </c:pt>
                <c:pt idx="1682">
                  <c:v>-39.175735474</c:v>
                </c:pt>
                <c:pt idx="1683">
                  <c:v>-38.953685759999999</c:v>
                </c:pt>
                <c:pt idx="1684">
                  <c:v>-38.742057799999998</c:v>
                </c:pt>
                <c:pt idx="1685">
                  <c:v>-38.540836333999998</c:v>
                </c:pt>
                <c:pt idx="1686">
                  <c:v>-38.349807738999999</c:v>
                </c:pt>
                <c:pt idx="1687">
                  <c:v>-38.168624878000003</c:v>
                </c:pt>
                <c:pt idx="1688">
                  <c:v>-37.996822356999999</c:v>
                </c:pt>
                <c:pt idx="1689">
                  <c:v>-37.833850861000002</c:v>
                </c:pt>
                <c:pt idx="1690">
                  <c:v>-37.679161071999999</c:v>
                </c:pt>
                <c:pt idx="1691">
                  <c:v>-37.532321930000002</c:v>
                </c:pt>
                <c:pt idx="1692">
                  <c:v>-37.393104553000001</c:v>
                </c:pt>
                <c:pt idx="1693">
                  <c:v>-37.261524199999997</c:v>
                </c:pt>
                <c:pt idx="1694">
                  <c:v>-37.137836456000002</c:v>
                </c:pt>
                <c:pt idx="1695">
                  <c:v>-37.022476196</c:v>
                </c:pt>
                <c:pt idx="1696">
                  <c:v>-36.915962219000001</c:v>
                </c:pt>
                <c:pt idx="1697">
                  <c:v>-36.818798065000003</c:v>
                </c:pt>
                <c:pt idx="1698">
                  <c:v>-36.731433868000003</c:v>
                </c:pt>
                <c:pt idx="1699">
                  <c:v>-36.654270171999997</c:v>
                </c:pt>
                <c:pt idx="1700">
                  <c:v>-36.587657927999999</c:v>
                </c:pt>
                <c:pt idx="1701">
                  <c:v>-36.531822204999997</c:v>
                </c:pt>
                <c:pt idx="1702">
                  <c:v>-36.486766815000003</c:v>
                </c:pt>
                <c:pt idx="1703">
                  <c:v>-36.452194214000002</c:v>
                </c:pt>
                <c:pt idx="1704">
                  <c:v>-36.427433014000002</c:v>
                </c:pt>
                <c:pt idx="1705">
                  <c:v>-36.411399840999998</c:v>
                </c:pt>
                <c:pt idx="1706">
                  <c:v>-36.402587891000003</c:v>
                </c:pt>
                <c:pt idx="1707">
                  <c:v>-36.399097443000002</c:v>
                </c:pt>
                <c:pt idx="1708">
                  <c:v>-36.398735045999999</c:v>
                </c:pt>
                <c:pt idx="1709">
                  <c:v>-36.399177551000001</c:v>
                </c:pt>
                <c:pt idx="1710">
                  <c:v>-36.398181915000002</c:v>
                </c:pt>
                <c:pt idx="1711">
                  <c:v>-36.393741607999999</c:v>
                </c:pt>
                <c:pt idx="1712">
                  <c:v>-36.384147644000002</c:v>
                </c:pt>
                <c:pt idx="1713">
                  <c:v>-36.367935181</c:v>
                </c:pt>
                <c:pt idx="1714">
                  <c:v>-36.343795776</c:v>
                </c:pt>
                <c:pt idx="1715">
                  <c:v>-36.310512543000002</c:v>
                </c:pt>
                <c:pt idx="1716">
                  <c:v>-36.2669487</c:v>
                </c:pt>
                <c:pt idx="1717">
                  <c:v>-36.212169647000003</c:v>
                </c:pt>
                <c:pt idx="1718">
                  <c:v>-36.145641327</c:v>
                </c:pt>
                <c:pt idx="1719">
                  <c:v>-36.067317963000001</c:v>
                </c:pt>
                <c:pt idx="1720">
                  <c:v>-35.977569580000001</c:v>
                </c:pt>
                <c:pt idx="1721">
                  <c:v>-35.877059936999999</c:v>
                </c:pt>
                <c:pt idx="1722">
                  <c:v>-35.766647339000002</c:v>
                </c:pt>
                <c:pt idx="1723">
                  <c:v>-35.647319793999998</c:v>
                </c:pt>
                <c:pt idx="1724">
                  <c:v>-35.520145415999998</c:v>
                </c:pt>
                <c:pt idx="1725">
                  <c:v>-35.386257172000001</c:v>
                </c:pt>
                <c:pt idx="1726">
                  <c:v>-35.246883392000001</c:v>
                </c:pt>
                <c:pt idx="1727">
                  <c:v>-35.103389739999997</c:v>
                </c:pt>
                <c:pt idx="1728">
                  <c:v>-34.957263947000001</c:v>
                </c:pt>
                <c:pt idx="1729">
                  <c:v>-34.810009002999998</c:v>
                </c:pt>
                <c:pt idx="1730">
                  <c:v>-34.663047790999997</c:v>
                </c:pt>
                <c:pt idx="1731">
                  <c:v>-34.517646790000001</c:v>
                </c:pt>
                <c:pt idx="1732">
                  <c:v>-34.374885558999999</c:v>
                </c:pt>
                <c:pt idx="1733">
                  <c:v>-34.235649109000001</c:v>
                </c:pt>
                <c:pt idx="1734">
                  <c:v>-34.100616455000001</c:v>
                </c:pt>
                <c:pt idx="1735">
                  <c:v>-33.970283508000001</c:v>
                </c:pt>
                <c:pt idx="1736">
                  <c:v>-33.844993590999998</c:v>
                </c:pt>
                <c:pt idx="1737">
                  <c:v>-33.724960326999998</c:v>
                </c:pt>
                <c:pt idx="1738">
                  <c:v>-33.610244751000003</c:v>
                </c:pt>
                <c:pt idx="1739">
                  <c:v>-33.500682830999999</c:v>
                </c:pt>
                <c:pt idx="1740">
                  <c:v>-33.395824431999998</c:v>
                </c:pt>
                <c:pt idx="1741">
                  <c:v>-33.294902802000003</c:v>
                </c:pt>
                <c:pt idx="1742">
                  <c:v>-33.196815491000002</c:v>
                </c:pt>
                <c:pt idx="1743">
                  <c:v>-33.100097656000003</c:v>
                </c:pt>
                <c:pt idx="1744">
                  <c:v>-33.002929688000002</c:v>
                </c:pt>
                <c:pt idx="1745">
                  <c:v>-32.903221129999999</c:v>
                </c:pt>
                <c:pt idx="1746">
                  <c:v>-32.798801421999997</c:v>
                </c:pt>
                <c:pt idx="1747">
                  <c:v>-32.687675476000003</c:v>
                </c:pt>
                <c:pt idx="1748">
                  <c:v>-32.568210602000001</c:v>
                </c:pt>
                <c:pt idx="1749">
                  <c:v>-32.439262390000003</c:v>
                </c:pt>
                <c:pt idx="1750">
                  <c:v>-32.300231934000003</c:v>
                </c:pt>
                <c:pt idx="1751">
                  <c:v>-32.151081085000001</c:v>
                </c:pt>
                <c:pt idx="1752">
                  <c:v>-31.992301941000001</c:v>
                </c:pt>
                <c:pt idx="1753">
                  <c:v>-31.824851989999999</c:v>
                </c:pt>
                <c:pt idx="1754">
                  <c:v>-31.650072097999999</c:v>
                </c:pt>
                <c:pt idx="1755">
                  <c:v>-31.469589233000001</c:v>
                </c:pt>
                <c:pt idx="1756">
                  <c:v>-31.285211563000001</c:v>
                </c:pt>
                <c:pt idx="1757">
                  <c:v>-31.098806380999999</c:v>
                </c:pt>
                <c:pt idx="1758">
                  <c:v>-30.912183762000002</c:v>
                </c:pt>
                <c:pt idx="1759">
                  <c:v>-30.727014541999999</c:v>
                </c:pt>
                <c:pt idx="1760">
                  <c:v>-30.544807433999999</c:v>
                </c:pt>
                <c:pt idx="1761">
                  <c:v>-30.366930008000001</c:v>
                </c:pt>
                <c:pt idx="1762">
                  <c:v>-30.194631576999999</c:v>
                </c:pt>
                <c:pt idx="1763">
                  <c:v>-30.029010773</c:v>
                </c:pt>
                <c:pt idx="1764">
                  <c:v>-29.870937347000002</c:v>
                </c:pt>
                <c:pt idx="1765">
                  <c:v>-29.720966339</c:v>
                </c:pt>
                <c:pt idx="1766">
                  <c:v>-29.579273224000001</c:v>
                </c:pt>
                <c:pt idx="1767">
                  <c:v>-29.445627213000002</c:v>
                </c:pt>
                <c:pt idx="1768">
                  <c:v>-29.319393158</c:v>
                </c:pt>
                <c:pt idx="1769">
                  <c:v>-29.199523926000001</c:v>
                </c:pt>
                <c:pt idx="1770">
                  <c:v>-29.084548949999999</c:v>
                </c:pt>
                <c:pt idx="1771">
                  <c:v>-28.972602844000001</c:v>
                </c:pt>
                <c:pt idx="1772">
                  <c:v>-28.861507415999998</c:v>
                </c:pt>
                <c:pt idx="1773">
                  <c:v>-28.748891830000002</c:v>
                </c:pt>
                <c:pt idx="1774">
                  <c:v>-28.632326125999999</c:v>
                </c:pt>
                <c:pt idx="1775">
                  <c:v>-28.509475708</c:v>
                </c:pt>
                <c:pt idx="1776">
                  <c:v>-28.37828064</c:v>
                </c:pt>
                <c:pt idx="1777">
                  <c:v>-28.237140656000001</c:v>
                </c:pt>
                <c:pt idx="1778">
                  <c:v>-28.085069656000002</c:v>
                </c:pt>
                <c:pt idx="1779">
                  <c:v>-27.921754837000002</c:v>
                </c:pt>
                <c:pt idx="1780">
                  <c:v>-27.747537612999999</c:v>
                </c:pt>
                <c:pt idx="1781">
                  <c:v>-27.56332016</c:v>
                </c:pt>
                <c:pt idx="1782">
                  <c:v>-27.370433807000001</c:v>
                </c:pt>
                <c:pt idx="1783">
                  <c:v>-27.170490265000002</c:v>
                </c:pt>
                <c:pt idx="1784">
                  <c:v>-26.965230942000002</c:v>
                </c:pt>
                <c:pt idx="1785">
                  <c:v>-26.756397246999999</c:v>
                </c:pt>
                <c:pt idx="1786">
                  <c:v>-26.545625687000001</c:v>
                </c:pt>
                <c:pt idx="1787">
                  <c:v>-26.334381103999998</c:v>
                </c:pt>
                <c:pt idx="1788">
                  <c:v>-26.123935699</c:v>
                </c:pt>
                <c:pt idx="1789">
                  <c:v>-25.915395737000001</c:v>
                </c:pt>
                <c:pt idx="1790">
                  <c:v>-25.709732056</c:v>
                </c:pt>
                <c:pt idx="1791">
                  <c:v>-25.50777626</c:v>
                </c:pt>
                <c:pt idx="1792">
                  <c:v>-25.310194016000001</c:v>
                </c:pt>
                <c:pt idx="1793">
                  <c:v>-25.117479324000001</c:v>
                </c:pt>
                <c:pt idx="1794">
                  <c:v>-24.929977417</c:v>
                </c:pt>
                <c:pt idx="1795">
                  <c:v>-24.747903824000002</c:v>
                </c:pt>
                <c:pt idx="1796">
                  <c:v>-24.571369171000001</c:v>
                </c:pt>
                <c:pt idx="1797">
                  <c:v>-24.400417328</c:v>
                </c:pt>
                <c:pt idx="1798">
                  <c:v>-24.235031127999999</c:v>
                </c:pt>
                <c:pt idx="1799">
                  <c:v>-24.075092315999999</c:v>
                </c:pt>
                <c:pt idx="1800">
                  <c:v>-23.920335770000001</c:v>
                </c:pt>
                <c:pt idx="1801">
                  <c:v>-23.770345687999999</c:v>
                </c:pt>
                <c:pt idx="1802">
                  <c:v>-23.624589919999998</c:v>
                </c:pt>
                <c:pt idx="1803">
                  <c:v>-23.482458115</c:v>
                </c:pt>
                <c:pt idx="1804">
                  <c:v>-23.3432827</c:v>
                </c:pt>
                <c:pt idx="1805">
                  <c:v>-23.206380844000002</c:v>
                </c:pt>
                <c:pt idx="1806">
                  <c:v>-23.071126937999999</c:v>
                </c:pt>
                <c:pt idx="1807">
                  <c:v>-22.937013625999999</c:v>
                </c:pt>
                <c:pt idx="1808">
                  <c:v>-22.803661345999998</c:v>
                </c:pt>
                <c:pt idx="1809">
                  <c:v>-22.670774460000001</c:v>
                </c:pt>
                <c:pt idx="1810">
                  <c:v>-22.538087845</c:v>
                </c:pt>
                <c:pt idx="1811">
                  <c:v>-22.405340195000001</c:v>
                </c:pt>
                <c:pt idx="1812">
                  <c:v>-22.272254944</c:v>
                </c:pt>
                <c:pt idx="1813">
                  <c:v>-22.138498305999999</c:v>
                </c:pt>
                <c:pt idx="1814">
                  <c:v>-22.003622055000001</c:v>
                </c:pt>
                <c:pt idx="1815">
                  <c:v>-21.867008209000002</c:v>
                </c:pt>
                <c:pt idx="1816">
                  <c:v>-21.727830887</c:v>
                </c:pt>
                <c:pt idx="1817">
                  <c:v>-21.585023880000001</c:v>
                </c:pt>
                <c:pt idx="1818">
                  <c:v>-21.437292099</c:v>
                </c:pt>
                <c:pt idx="1819">
                  <c:v>-21.283222198000001</c:v>
                </c:pt>
                <c:pt idx="1820">
                  <c:v>-21.121515274</c:v>
                </c:pt>
                <c:pt idx="1821">
                  <c:v>-20.951265334999999</c:v>
                </c:pt>
                <c:pt idx="1822">
                  <c:v>-20.772140502999999</c:v>
                </c:pt>
                <c:pt idx="1823">
                  <c:v>-20.584402084000001</c:v>
                </c:pt>
                <c:pt idx="1824">
                  <c:v>-20.388824462999999</c:v>
                </c:pt>
                <c:pt idx="1825">
                  <c:v>-20.186586380000001</c:v>
                </c:pt>
                <c:pt idx="1826">
                  <c:v>-19.97914505</c:v>
                </c:pt>
                <c:pt idx="1827">
                  <c:v>-19.768115996999999</c:v>
                </c:pt>
                <c:pt idx="1828">
                  <c:v>-19.555187225000001</c:v>
                </c:pt>
                <c:pt idx="1829">
                  <c:v>-19.342063904</c:v>
                </c:pt>
                <c:pt idx="1830">
                  <c:v>-19.130420685000001</c:v>
                </c:pt>
                <c:pt idx="1831">
                  <c:v>-18.921869277999999</c:v>
                </c:pt>
                <c:pt idx="1832">
                  <c:v>-18.717943192</c:v>
                </c:pt>
                <c:pt idx="1833">
                  <c:v>-18.52007103</c:v>
                </c:pt>
                <c:pt idx="1834">
                  <c:v>-18.329545974999998</c:v>
                </c:pt>
                <c:pt idx="1835">
                  <c:v>-18.147500992000001</c:v>
                </c:pt>
                <c:pt idx="1836">
                  <c:v>-17.974885941</c:v>
                </c:pt>
                <c:pt idx="1837">
                  <c:v>-17.812433243000001</c:v>
                </c:pt>
                <c:pt idx="1838">
                  <c:v>-17.660625457999998</c:v>
                </c:pt>
                <c:pt idx="1839">
                  <c:v>-17.51968956</c:v>
                </c:pt>
                <c:pt idx="1840">
                  <c:v>-17.389606476000001</c:v>
                </c:pt>
                <c:pt idx="1841">
                  <c:v>-17.270122528000002</c:v>
                </c:pt>
                <c:pt idx="1842">
                  <c:v>-17.160772324</c:v>
                </c:pt>
                <c:pt idx="1843">
                  <c:v>-17.060894011999999</c:v>
                </c:pt>
                <c:pt idx="1844">
                  <c:v>-16.969625473000001</c:v>
                </c:pt>
                <c:pt idx="1845">
                  <c:v>-16.885894775000001</c:v>
                </c:pt>
                <c:pt idx="1846">
                  <c:v>-16.808443068999999</c:v>
                </c:pt>
                <c:pt idx="1847">
                  <c:v>-16.735858917000002</c:v>
                </c:pt>
                <c:pt idx="1848">
                  <c:v>-16.666616439999999</c:v>
                </c:pt>
                <c:pt idx="1849">
                  <c:v>-16.599094391000001</c:v>
                </c:pt>
                <c:pt idx="1850">
                  <c:v>-16.531578064000001</c:v>
                </c:pt>
                <c:pt idx="1851">
                  <c:v>-16.462276459000002</c:v>
                </c:pt>
                <c:pt idx="1852">
                  <c:v>-16.389358520999998</c:v>
                </c:pt>
                <c:pt idx="1853">
                  <c:v>-16.311031342</c:v>
                </c:pt>
                <c:pt idx="1854">
                  <c:v>-16.225643158</c:v>
                </c:pt>
                <c:pt idx="1855">
                  <c:v>-16.131734848000001</c:v>
                </c:pt>
                <c:pt idx="1856">
                  <c:v>-16.028024673000001</c:v>
                </c:pt>
                <c:pt idx="1857">
                  <c:v>-15.913370132000001</c:v>
                </c:pt>
                <c:pt idx="1858">
                  <c:v>-15.786837578</c:v>
                </c:pt>
                <c:pt idx="1859">
                  <c:v>-15.647919655000001</c:v>
                </c:pt>
                <c:pt idx="1860">
                  <c:v>-15.496736525999999</c:v>
                </c:pt>
                <c:pt idx="1861">
                  <c:v>-15.334067344999999</c:v>
                </c:pt>
                <c:pt idx="1862">
                  <c:v>-15.161235809000001</c:v>
                </c:pt>
                <c:pt idx="1863">
                  <c:v>-14.979961395</c:v>
                </c:pt>
                <c:pt idx="1864">
                  <c:v>-14.792237282</c:v>
                </c:pt>
                <c:pt idx="1865">
                  <c:v>-14.600232124</c:v>
                </c:pt>
                <c:pt idx="1866">
                  <c:v>-14.406187057</c:v>
                </c:pt>
                <c:pt idx="1867">
                  <c:v>-14.212303162</c:v>
                </c:pt>
                <c:pt idx="1868">
                  <c:v>-14.020628929000001</c:v>
                </c:pt>
                <c:pt idx="1869">
                  <c:v>-13.832968712</c:v>
                </c:pt>
                <c:pt idx="1870">
                  <c:v>-13.650850296</c:v>
                </c:pt>
                <c:pt idx="1871">
                  <c:v>-13.475552559</c:v>
                </c:pt>
                <c:pt idx="1872">
                  <c:v>-13.308150291</c:v>
                </c:pt>
                <c:pt idx="1873">
                  <c:v>-13.149529457</c:v>
                </c:pt>
                <c:pt idx="1874">
                  <c:v>-13.000355721</c:v>
                </c:pt>
                <c:pt idx="1875">
                  <c:v>-12.861010551</c:v>
                </c:pt>
                <c:pt idx="1876">
                  <c:v>-12.731551169999999</c:v>
                </c:pt>
                <c:pt idx="1877">
                  <c:v>-12.611702919000001</c:v>
                </c:pt>
                <c:pt idx="1878">
                  <c:v>-12.500869751</c:v>
                </c:pt>
                <c:pt idx="1879">
                  <c:v>-12.398163795</c:v>
                </c:pt>
                <c:pt idx="1880">
                  <c:v>-12.302504538999999</c:v>
                </c:pt>
                <c:pt idx="1881">
                  <c:v>-12.21281147</c:v>
                </c:pt>
                <c:pt idx="1882">
                  <c:v>-12.128211974999999</c:v>
                </c:pt>
                <c:pt idx="1883">
                  <c:v>-12.048145293999999</c:v>
                </c:pt>
                <c:pt idx="1884">
                  <c:v>-11.972358703999999</c:v>
                </c:pt>
                <c:pt idx="1885">
                  <c:v>-11.900867462000001</c:v>
                </c:pt>
                <c:pt idx="1886">
                  <c:v>-11.833900452</c:v>
                </c:pt>
                <c:pt idx="1887">
                  <c:v>-11.771842003</c:v>
                </c:pt>
                <c:pt idx="1888">
                  <c:v>-11.715167045999999</c:v>
                </c:pt>
                <c:pt idx="1889">
                  <c:v>-11.664364815000001</c:v>
                </c:pt>
                <c:pt idx="1890">
                  <c:v>-11.619858742</c:v>
                </c:pt>
                <c:pt idx="1891">
                  <c:v>-11.581981659</c:v>
                </c:pt>
                <c:pt idx="1892">
                  <c:v>-11.55099678</c:v>
                </c:pt>
                <c:pt idx="1893">
                  <c:v>-11.527097702000001</c:v>
                </c:pt>
                <c:pt idx="1894">
                  <c:v>-11.510338783</c:v>
                </c:pt>
                <c:pt idx="1895">
                  <c:v>-11.500543594</c:v>
                </c:pt>
                <c:pt idx="1896">
                  <c:v>-11.497227669000001</c:v>
                </c:pt>
                <c:pt idx="1897">
                  <c:v>-11.499575614999999</c:v>
                </c:pt>
                <c:pt idx="1898">
                  <c:v>-11.506499290000001</c:v>
                </c:pt>
                <c:pt idx="1899">
                  <c:v>-11.516735077</c:v>
                </c:pt>
                <c:pt idx="1900">
                  <c:v>-11.528911591</c:v>
                </c:pt>
                <c:pt idx="1901">
                  <c:v>-11.541552544</c:v>
                </c:pt>
                <c:pt idx="1902">
                  <c:v>-11.553033829</c:v>
                </c:pt>
                <c:pt idx="1903">
                  <c:v>-11.561508179</c:v>
                </c:pt>
                <c:pt idx="1904">
                  <c:v>-11.564869881</c:v>
                </c:pt>
                <c:pt idx="1905">
                  <c:v>-11.560875893</c:v>
                </c:pt>
                <c:pt idx="1906">
                  <c:v>-11.547475815</c:v>
                </c:pt>
                <c:pt idx="1907">
                  <c:v>-11.523155212000001</c:v>
                </c:pt>
                <c:pt idx="1908">
                  <c:v>-11.487051964000001</c:v>
                </c:pt>
                <c:pt idx="1909">
                  <c:v>-11.438892364999999</c:v>
                </c:pt>
                <c:pt idx="1910">
                  <c:v>-11.378866196000001</c:v>
                </c:pt>
                <c:pt idx="1911">
                  <c:v>-11.307489394999999</c:v>
                </c:pt>
                <c:pt idx="1912">
                  <c:v>-11.225498199</c:v>
                </c:pt>
                <c:pt idx="1913">
                  <c:v>-11.133803368000001</c:v>
                </c:pt>
                <c:pt idx="1914">
                  <c:v>-11.033508300999999</c:v>
                </c:pt>
                <c:pt idx="1915">
                  <c:v>-10.925951958000001</c:v>
                </c:pt>
                <c:pt idx="1916">
                  <c:v>-10.812686920000001</c:v>
                </c:pt>
                <c:pt idx="1917">
                  <c:v>-10.695384025999999</c:v>
                </c:pt>
                <c:pt idx="1918">
                  <c:v>-10.575736045999999</c:v>
                </c:pt>
                <c:pt idx="1919">
                  <c:v>-10.455400467</c:v>
                </c:pt>
                <c:pt idx="1920">
                  <c:v>-10.335968971</c:v>
                </c:pt>
                <c:pt idx="1921">
                  <c:v>-10.218937874</c:v>
                </c:pt>
                <c:pt idx="1922">
                  <c:v>-10.105675697000001</c:v>
                </c:pt>
                <c:pt idx="1923">
                  <c:v>-9.9974012375000001</c:v>
                </c:pt>
                <c:pt idx="1924">
                  <c:v>-9.8951625823999994</c:v>
                </c:pt>
                <c:pt idx="1925">
                  <c:v>-9.7998132705999996</c:v>
                </c:pt>
                <c:pt idx="1926">
                  <c:v>-9.7119827271000005</c:v>
                </c:pt>
                <c:pt idx="1927">
                  <c:v>-9.6320600509999998</c:v>
                </c:pt>
                <c:pt idx="1928">
                  <c:v>-9.5602064132999995</c:v>
                </c:pt>
                <c:pt idx="1929">
                  <c:v>-9.4963998795000002</c:v>
                </c:pt>
                <c:pt idx="1930">
                  <c:v>-9.4404649733999992</c:v>
                </c:pt>
                <c:pt idx="1931">
                  <c:v>-9.3920927047999996</c:v>
                </c:pt>
                <c:pt idx="1932">
                  <c:v>-9.3508787155000004</c:v>
                </c:pt>
                <c:pt idx="1933">
                  <c:v>-9.3163938521999992</c:v>
                </c:pt>
                <c:pt idx="1934">
                  <c:v>-9.2882442473999998</c:v>
                </c:pt>
                <c:pt idx="1935">
                  <c:v>-9.2660875320000002</c:v>
                </c:pt>
                <c:pt idx="1936">
                  <c:v>-9.2496109009000005</c:v>
                </c:pt>
                <c:pt idx="1937">
                  <c:v>-9.2385082245000003</c:v>
                </c:pt>
                <c:pt idx="1938">
                  <c:v>-9.2324695587000001</c:v>
                </c:pt>
                <c:pt idx="1939">
                  <c:v>-9.2311601639000003</c:v>
                </c:pt>
                <c:pt idx="1940">
                  <c:v>-9.2341938019000001</c:v>
                </c:pt>
                <c:pt idx="1941">
                  <c:v>-9.2411346436000006</c:v>
                </c:pt>
                <c:pt idx="1942">
                  <c:v>-9.2515468596999995</c:v>
                </c:pt>
                <c:pt idx="1943">
                  <c:v>-9.2650623321999994</c:v>
                </c:pt>
                <c:pt idx="1944">
                  <c:v>-9.2813911438000005</c:v>
                </c:pt>
                <c:pt idx="1945">
                  <c:v>-9.3002691269</c:v>
                </c:pt>
                <c:pt idx="1946">
                  <c:v>-9.3213958740000002</c:v>
                </c:pt>
                <c:pt idx="1947">
                  <c:v>-9.3444042205999995</c:v>
                </c:pt>
                <c:pt idx="1948">
                  <c:v>-9.3688611983999994</c:v>
                </c:pt>
                <c:pt idx="1949">
                  <c:v>-9.3942899703999991</c:v>
                </c:pt>
                <c:pt idx="1950">
                  <c:v>-9.4201784134000004</c:v>
                </c:pt>
                <c:pt idx="1951">
                  <c:v>-9.4459791183000004</c:v>
                </c:pt>
                <c:pt idx="1952">
                  <c:v>-9.4711170196999994</c:v>
                </c:pt>
                <c:pt idx="1953">
                  <c:v>-9.4949874877999996</c:v>
                </c:pt>
                <c:pt idx="1954">
                  <c:v>-9.5169439316000002</c:v>
                </c:pt>
                <c:pt idx="1955">
                  <c:v>-9.5362892151</c:v>
                </c:pt>
                <c:pt idx="1956">
                  <c:v>-9.5522842407000006</c:v>
                </c:pt>
                <c:pt idx="1957">
                  <c:v>-9.5641832351999998</c:v>
                </c:pt>
                <c:pt idx="1958">
                  <c:v>-9.5713100433000005</c:v>
                </c:pt>
                <c:pt idx="1959">
                  <c:v>-9.5731487273999996</c:v>
                </c:pt>
                <c:pt idx="1960">
                  <c:v>-9.5693998337000004</c:v>
                </c:pt>
                <c:pt idx="1961">
                  <c:v>-9.5599622726</c:v>
                </c:pt>
                <c:pt idx="1962">
                  <c:v>-9.5448570251000007</c:v>
                </c:pt>
                <c:pt idx="1963">
                  <c:v>-9.5241575240999996</c:v>
                </c:pt>
                <c:pt idx="1964">
                  <c:v>-9.4979667663999994</c:v>
                </c:pt>
                <c:pt idx="1965">
                  <c:v>-9.4664182662999998</c:v>
                </c:pt>
                <c:pt idx="1966">
                  <c:v>-9.4296798705999993</c:v>
                </c:pt>
                <c:pt idx="1967">
                  <c:v>-9.3879632950000005</c:v>
                </c:pt>
                <c:pt idx="1968">
                  <c:v>-9.3415260315000008</c:v>
                </c:pt>
                <c:pt idx="1969">
                  <c:v>-9.2906827927000002</c:v>
                </c:pt>
                <c:pt idx="1970">
                  <c:v>-9.2358455658</c:v>
                </c:pt>
                <c:pt idx="1971">
                  <c:v>-9.1775569915999995</c:v>
                </c:pt>
                <c:pt idx="1972">
                  <c:v>-9.1164779662999997</c:v>
                </c:pt>
                <c:pt idx="1973">
                  <c:v>-9.0533361434999993</c:v>
                </c:pt>
                <c:pt idx="1974">
                  <c:v>-8.9888725280999999</c:v>
                </c:pt>
                <c:pt idx="1975">
                  <c:v>-8.9237957000999995</c:v>
                </c:pt>
                <c:pt idx="1976">
                  <c:v>-8.8587474823000001</c:v>
                </c:pt>
                <c:pt idx="1977">
                  <c:v>-8.7943000792999992</c:v>
                </c:pt>
                <c:pt idx="1978">
                  <c:v>-8.7309732436999994</c:v>
                </c:pt>
                <c:pt idx="1979">
                  <c:v>-8.6692533492999999</c:v>
                </c:pt>
                <c:pt idx="1980">
                  <c:v>-8.6096086502000002</c:v>
                </c:pt>
                <c:pt idx="1981">
                  <c:v>-8.5524911879999994</c:v>
                </c:pt>
                <c:pt idx="1982">
                  <c:v>-8.4983186721999999</c:v>
                </c:pt>
                <c:pt idx="1983">
                  <c:v>-8.4474468230999999</c:v>
                </c:pt>
                <c:pt idx="1984">
                  <c:v>-8.4001455306999997</c:v>
                </c:pt>
                <c:pt idx="1985">
                  <c:v>-8.3565969466999999</c:v>
                </c:pt>
                <c:pt idx="1986">
                  <c:v>-8.3169136046999999</c:v>
                </c:pt>
                <c:pt idx="1987">
                  <c:v>-8.2811527252000001</c:v>
                </c:pt>
                <c:pt idx="1988">
                  <c:v>-8.2493124007999992</c:v>
                </c:pt>
                <c:pt idx="1989">
                  <c:v>-8.2213401794000003</c:v>
                </c:pt>
                <c:pt idx="1990">
                  <c:v>-8.1971559524999993</c:v>
                </c:pt>
                <c:pt idx="1991">
                  <c:v>-8.1766700745000005</c:v>
                </c:pt>
                <c:pt idx="1992">
                  <c:v>-8.1597795485999995</c:v>
                </c:pt>
                <c:pt idx="1993">
                  <c:v>-8.1463470459000007</c:v>
                </c:pt>
                <c:pt idx="1994">
                  <c:v>-8.1361732483000004</c:v>
                </c:pt>
                <c:pt idx="1995">
                  <c:v>-8.1289749146000005</c:v>
                </c:pt>
                <c:pt idx="1996">
                  <c:v>-8.1243724823000001</c:v>
                </c:pt>
                <c:pt idx="1997">
                  <c:v>-8.1218795775999997</c:v>
                </c:pt>
                <c:pt idx="1998">
                  <c:v>-8.1208915709999996</c:v>
                </c:pt>
                <c:pt idx="1999">
                  <c:v>-8.1206903457999999</c:v>
                </c:pt>
              </c:numCache>
            </c:numRef>
          </c:yVal>
          <c:smooth val="1"/>
          <c:extLst>
            <c:ext xmlns:c16="http://schemas.microsoft.com/office/drawing/2014/chart" uri="{C3380CC4-5D6E-409C-BE32-E72D297353CC}">
              <c16:uniqueId val="{00000002-CF49-4FEF-B890-7261A82C60DE}"/>
            </c:ext>
          </c:extLst>
        </c:ser>
        <c:dLbls>
          <c:showLegendKey val="0"/>
          <c:showVal val="0"/>
          <c:showCatName val="0"/>
          <c:showSerName val="0"/>
          <c:showPercent val="0"/>
          <c:showBubbleSize val="0"/>
        </c:dLbls>
        <c:axId val="244677496"/>
        <c:axId val="244673888"/>
      </c:scatterChart>
      <c:valAx>
        <c:axId val="244677496"/>
        <c:scaling>
          <c:orientation val="minMax"/>
          <c:max val="2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44673888"/>
        <c:crosses val="autoZero"/>
        <c:crossBetween val="midCat"/>
      </c:valAx>
      <c:valAx>
        <c:axId val="244673888"/>
        <c:scaling>
          <c:orientation val="minMax"/>
          <c:min val="-25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100">
                    <a:solidFill>
                      <a:schemeClr val="tx1"/>
                    </a:solidFill>
                  </a:rPr>
                  <a:t>Moment (N-m)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44677496"/>
        <c:crosses val="autoZero"/>
        <c:crossBetween val="midCat"/>
        <c:majorUnit val="5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Kinematic Plot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Stock Head</c:v>
          </c:tx>
          <c:spPr>
            <a:ln w="25400" cap="rnd">
              <a:solidFill>
                <a:schemeClr val="tx1"/>
              </a:solidFill>
              <a:round/>
            </a:ln>
            <a:effectLst/>
          </c:spPr>
          <c:marker>
            <c:symbol val="none"/>
          </c:marker>
          <c:xVal>
            <c:numRef>
              <c:f>Stock_THOR!$G$3:$G$2002</c:f>
              <c:numCache>
                <c:formatCode>0.00E+00</c:formatCode>
                <c:ptCount val="2000"/>
                <c:pt idx="0">
                  <c:v>-502.5</c:v>
                </c:pt>
                <c:pt idx="1">
                  <c:v>-502.5</c:v>
                </c:pt>
                <c:pt idx="2">
                  <c:v>-502.5</c:v>
                </c:pt>
                <c:pt idx="3">
                  <c:v>-502.5</c:v>
                </c:pt>
                <c:pt idx="4">
                  <c:v>-502.5</c:v>
                </c:pt>
                <c:pt idx="5">
                  <c:v>-502.5</c:v>
                </c:pt>
                <c:pt idx="6">
                  <c:v>-502.5</c:v>
                </c:pt>
                <c:pt idx="7">
                  <c:v>-502.5</c:v>
                </c:pt>
                <c:pt idx="8">
                  <c:v>-502.5</c:v>
                </c:pt>
                <c:pt idx="9">
                  <c:v>-502.5</c:v>
                </c:pt>
                <c:pt idx="10">
                  <c:v>-502.5</c:v>
                </c:pt>
                <c:pt idx="11">
                  <c:v>-502.5</c:v>
                </c:pt>
                <c:pt idx="12">
                  <c:v>-502.5</c:v>
                </c:pt>
                <c:pt idx="13">
                  <c:v>-502.5</c:v>
                </c:pt>
                <c:pt idx="14">
                  <c:v>-502.5</c:v>
                </c:pt>
                <c:pt idx="15">
                  <c:v>-502.5</c:v>
                </c:pt>
                <c:pt idx="16">
                  <c:v>-502.5</c:v>
                </c:pt>
                <c:pt idx="17">
                  <c:v>-502.5</c:v>
                </c:pt>
                <c:pt idx="18">
                  <c:v>-502.5</c:v>
                </c:pt>
                <c:pt idx="19">
                  <c:v>-502.5</c:v>
                </c:pt>
                <c:pt idx="20">
                  <c:v>-502.5</c:v>
                </c:pt>
                <c:pt idx="21">
                  <c:v>-502.5</c:v>
                </c:pt>
                <c:pt idx="22">
                  <c:v>-502.5</c:v>
                </c:pt>
                <c:pt idx="23">
                  <c:v>-502.5</c:v>
                </c:pt>
                <c:pt idx="24">
                  <c:v>-502.5</c:v>
                </c:pt>
                <c:pt idx="25">
                  <c:v>-502.5</c:v>
                </c:pt>
                <c:pt idx="26">
                  <c:v>-502.5</c:v>
                </c:pt>
                <c:pt idx="27">
                  <c:v>-502.5</c:v>
                </c:pt>
                <c:pt idx="28">
                  <c:v>-502.5</c:v>
                </c:pt>
                <c:pt idx="29">
                  <c:v>-502.5</c:v>
                </c:pt>
                <c:pt idx="30">
                  <c:v>-502.5</c:v>
                </c:pt>
                <c:pt idx="31">
                  <c:v>-502.5</c:v>
                </c:pt>
                <c:pt idx="32">
                  <c:v>-502.5</c:v>
                </c:pt>
                <c:pt idx="33">
                  <c:v>-502.5</c:v>
                </c:pt>
                <c:pt idx="34">
                  <c:v>-502.5</c:v>
                </c:pt>
                <c:pt idx="35">
                  <c:v>-502.5</c:v>
                </c:pt>
                <c:pt idx="36">
                  <c:v>-502.39990240000043</c:v>
                </c:pt>
                <c:pt idx="37">
                  <c:v>-502.39990240000043</c:v>
                </c:pt>
                <c:pt idx="38">
                  <c:v>-502.39990240000043</c:v>
                </c:pt>
                <c:pt idx="39">
                  <c:v>-502.39990240000043</c:v>
                </c:pt>
                <c:pt idx="40">
                  <c:v>-502.39990240000043</c:v>
                </c:pt>
                <c:pt idx="41">
                  <c:v>-502.39990240000043</c:v>
                </c:pt>
                <c:pt idx="42">
                  <c:v>-502.39990240000043</c:v>
                </c:pt>
                <c:pt idx="43">
                  <c:v>-502.39990240000043</c:v>
                </c:pt>
                <c:pt idx="44">
                  <c:v>-502.30004890000009</c:v>
                </c:pt>
                <c:pt idx="45">
                  <c:v>-502.30004890000009</c:v>
                </c:pt>
                <c:pt idx="46">
                  <c:v>-502.30004890000009</c:v>
                </c:pt>
                <c:pt idx="47">
                  <c:v>-502.30004890000009</c:v>
                </c:pt>
                <c:pt idx="48">
                  <c:v>-502.30004890000009</c:v>
                </c:pt>
                <c:pt idx="49">
                  <c:v>-502.19995120000021</c:v>
                </c:pt>
                <c:pt idx="50">
                  <c:v>-502.19995120000021</c:v>
                </c:pt>
                <c:pt idx="51">
                  <c:v>-502.19995120000021</c:v>
                </c:pt>
                <c:pt idx="52">
                  <c:v>-502.19995120000021</c:v>
                </c:pt>
                <c:pt idx="53">
                  <c:v>-502.09985350000034</c:v>
                </c:pt>
                <c:pt idx="54">
                  <c:v>-502.09985350000034</c:v>
                </c:pt>
                <c:pt idx="55">
                  <c:v>-502.09985350000034</c:v>
                </c:pt>
                <c:pt idx="56">
                  <c:v>-502</c:v>
                </c:pt>
                <c:pt idx="57">
                  <c:v>-502</c:v>
                </c:pt>
                <c:pt idx="58">
                  <c:v>-501.89990240000043</c:v>
                </c:pt>
                <c:pt idx="59">
                  <c:v>-501.89990240000043</c:v>
                </c:pt>
                <c:pt idx="60">
                  <c:v>-501.89990240000043</c:v>
                </c:pt>
                <c:pt idx="61">
                  <c:v>-501.80004890000009</c:v>
                </c:pt>
                <c:pt idx="62">
                  <c:v>-501.80004890000009</c:v>
                </c:pt>
                <c:pt idx="63">
                  <c:v>-501.69995120000021</c:v>
                </c:pt>
                <c:pt idx="64">
                  <c:v>-501.69995120000021</c:v>
                </c:pt>
                <c:pt idx="65">
                  <c:v>-501.59985350000034</c:v>
                </c:pt>
                <c:pt idx="66">
                  <c:v>-501.59985350000034</c:v>
                </c:pt>
                <c:pt idx="67">
                  <c:v>-501.5</c:v>
                </c:pt>
                <c:pt idx="68">
                  <c:v>-501.5</c:v>
                </c:pt>
                <c:pt idx="69">
                  <c:v>-501.39990240000043</c:v>
                </c:pt>
                <c:pt idx="70">
                  <c:v>-501.39990240000043</c:v>
                </c:pt>
                <c:pt idx="71">
                  <c:v>-501.30004890000009</c:v>
                </c:pt>
                <c:pt idx="72">
                  <c:v>-501.19995120000021</c:v>
                </c:pt>
                <c:pt idx="73">
                  <c:v>-501.19995120000021</c:v>
                </c:pt>
                <c:pt idx="74">
                  <c:v>-501.09985350000034</c:v>
                </c:pt>
                <c:pt idx="75">
                  <c:v>-501.09985350000034</c:v>
                </c:pt>
                <c:pt idx="76">
                  <c:v>-501</c:v>
                </c:pt>
                <c:pt idx="77">
                  <c:v>-500.89990240000043</c:v>
                </c:pt>
                <c:pt idx="78">
                  <c:v>-500.89990240000043</c:v>
                </c:pt>
                <c:pt idx="79">
                  <c:v>-500.80004890000009</c:v>
                </c:pt>
                <c:pt idx="80">
                  <c:v>-500.69995120000021</c:v>
                </c:pt>
                <c:pt idx="81">
                  <c:v>-500.59985350000034</c:v>
                </c:pt>
                <c:pt idx="82">
                  <c:v>-500.59985350000034</c:v>
                </c:pt>
                <c:pt idx="83">
                  <c:v>-500.5</c:v>
                </c:pt>
                <c:pt idx="84">
                  <c:v>-500.39990240000043</c:v>
                </c:pt>
                <c:pt idx="85">
                  <c:v>-500.30004890000009</c:v>
                </c:pt>
                <c:pt idx="86">
                  <c:v>-500.19995120000021</c:v>
                </c:pt>
                <c:pt idx="87">
                  <c:v>-500.19995120000021</c:v>
                </c:pt>
                <c:pt idx="88">
                  <c:v>-500.09985350000034</c:v>
                </c:pt>
                <c:pt idx="89">
                  <c:v>-500</c:v>
                </c:pt>
                <c:pt idx="90">
                  <c:v>-499.89990240000043</c:v>
                </c:pt>
                <c:pt idx="91">
                  <c:v>-499.80004890000009</c:v>
                </c:pt>
                <c:pt idx="92">
                  <c:v>-499.69995120000021</c:v>
                </c:pt>
                <c:pt idx="93">
                  <c:v>-499.59985350000034</c:v>
                </c:pt>
                <c:pt idx="94">
                  <c:v>-499.5</c:v>
                </c:pt>
                <c:pt idx="95">
                  <c:v>-499.5</c:v>
                </c:pt>
                <c:pt idx="96">
                  <c:v>-499.39990240000043</c:v>
                </c:pt>
                <c:pt idx="97">
                  <c:v>-499.30004890000009</c:v>
                </c:pt>
                <c:pt idx="98">
                  <c:v>-499.19995120000021</c:v>
                </c:pt>
                <c:pt idx="99">
                  <c:v>-499.09985350000034</c:v>
                </c:pt>
                <c:pt idx="100">
                  <c:v>-499</c:v>
                </c:pt>
                <c:pt idx="101">
                  <c:v>-498.89990240000043</c:v>
                </c:pt>
                <c:pt idx="102">
                  <c:v>-498.80004890000009</c:v>
                </c:pt>
                <c:pt idx="103">
                  <c:v>-498.69995120000021</c:v>
                </c:pt>
                <c:pt idx="104">
                  <c:v>-498.59985350000034</c:v>
                </c:pt>
                <c:pt idx="105">
                  <c:v>-498.5</c:v>
                </c:pt>
                <c:pt idx="106">
                  <c:v>-498.39990240000043</c:v>
                </c:pt>
                <c:pt idx="107">
                  <c:v>-498.30004890000009</c:v>
                </c:pt>
                <c:pt idx="108">
                  <c:v>-498.19995120000021</c:v>
                </c:pt>
                <c:pt idx="109">
                  <c:v>-498</c:v>
                </c:pt>
                <c:pt idx="110">
                  <c:v>-497.89990240000043</c:v>
                </c:pt>
                <c:pt idx="111">
                  <c:v>-497.80004890000009</c:v>
                </c:pt>
                <c:pt idx="112">
                  <c:v>-497.69995120000021</c:v>
                </c:pt>
                <c:pt idx="113">
                  <c:v>-497.59985350000034</c:v>
                </c:pt>
                <c:pt idx="114">
                  <c:v>-497.5</c:v>
                </c:pt>
                <c:pt idx="115">
                  <c:v>-497.39990240000043</c:v>
                </c:pt>
                <c:pt idx="116">
                  <c:v>-497.20019539999976</c:v>
                </c:pt>
                <c:pt idx="117">
                  <c:v>-497</c:v>
                </c:pt>
                <c:pt idx="118">
                  <c:v>-496.90014649999966</c:v>
                </c:pt>
                <c:pt idx="119">
                  <c:v>-496.80004890000009</c:v>
                </c:pt>
                <c:pt idx="120">
                  <c:v>-496.70019539999976</c:v>
                </c:pt>
                <c:pt idx="121">
                  <c:v>-496.60009769999988</c:v>
                </c:pt>
                <c:pt idx="122">
                  <c:v>-496.40014649999966</c:v>
                </c:pt>
                <c:pt idx="123">
                  <c:v>-496.30004890000009</c:v>
                </c:pt>
                <c:pt idx="124">
                  <c:v>-496.20019539999976</c:v>
                </c:pt>
                <c:pt idx="125">
                  <c:v>-496.10009769999988</c:v>
                </c:pt>
                <c:pt idx="126">
                  <c:v>-495.90014649999966</c:v>
                </c:pt>
                <c:pt idx="127">
                  <c:v>-495.80004890000009</c:v>
                </c:pt>
                <c:pt idx="128">
                  <c:v>-495.70019539999976</c:v>
                </c:pt>
                <c:pt idx="129">
                  <c:v>-495.39990230000012</c:v>
                </c:pt>
                <c:pt idx="130">
                  <c:v>-495.30004879999979</c:v>
                </c:pt>
                <c:pt idx="131">
                  <c:v>-495.19995120000021</c:v>
                </c:pt>
                <c:pt idx="132">
                  <c:v>-495</c:v>
                </c:pt>
                <c:pt idx="133">
                  <c:v>-494.89990230000012</c:v>
                </c:pt>
                <c:pt idx="134">
                  <c:v>-494.69995120000021</c:v>
                </c:pt>
                <c:pt idx="135">
                  <c:v>-494.60009769999988</c:v>
                </c:pt>
                <c:pt idx="136">
                  <c:v>-494.5</c:v>
                </c:pt>
                <c:pt idx="137">
                  <c:v>-494.30004879999979</c:v>
                </c:pt>
                <c:pt idx="138">
                  <c:v>-494.19995120000021</c:v>
                </c:pt>
                <c:pt idx="139">
                  <c:v>-493.89990230000012</c:v>
                </c:pt>
                <c:pt idx="140">
                  <c:v>-493.79980460000024</c:v>
                </c:pt>
                <c:pt idx="141">
                  <c:v>-493.59985350000034</c:v>
                </c:pt>
                <c:pt idx="142">
                  <c:v>-493.39990230000012</c:v>
                </c:pt>
                <c:pt idx="143">
                  <c:v>-493.29980460000024</c:v>
                </c:pt>
                <c:pt idx="144">
                  <c:v>-493.09985350000034</c:v>
                </c:pt>
                <c:pt idx="145">
                  <c:v>-493</c:v>
                </c:pt>
                <c:pt idx="146">
                  <c:v>-492.79980460000024</c:v>
                </c:pt>
                <c:pt idx="147">
                  <c:v>-492.59985350000034</c:v>
                </c:pt>
                <c:pt idx="148">
                  <c:v>-492.5</c:v>
                </c:pt>
                <c:pt idx="149">
                  <c:v>-492.29980460000024</c:v>
                </c:pt>
                <c:pt idx="150">
                  <c:v>-492</c:v>
                </c:pt>
                <c:pt idx="151">
                  <c:v>-491.90014649999966</c:v>
                </c:pt>
                <c:pt idx="152">
                  <c:v>-491.69995109999991</c:v>
                </c:pt>
                <c:pt idx="153">
                  <c:v>-491.5</c:v>
                </c:pt>
                <c:pt idx="154">
                  <c:v>-491.30004879999979</c:v>
                </c:pt>
                <c:pt idx="155">
                  <c:v>-491.10009759999957</c:v>
                </c:pt>
                <c:pt idx="156">
                  <c:v>-491</c:v>
                </c:pt>
                <c:pt idx="157">
                  <c:v>-490.80004879999979</c:v>
                </c:pt>
                <c:pt idx="158">
                  <c:v>-490.60009759999957</c:v>
                </c:pt>
                <c:pt idx="159">
                  <c:v>-490.40014649999966</c:v>
                </c:pt>
                <c:pt idx="160">
                  <c:v>-490.09985350000034</c:v>
                </c:pt>
                <c:pt idx="161">
                  <c:v>-489.89990240000043</c:v>
                </c:pt>
                <c:pt idx="162">
                  <c:v>-489.69995120000021</c:v>
                </c:pt>
                <c:pt idx="163">
                  <c:v>-489.5</c:v>
                </c:pt>
                <c:pt idx="164">
                  <c:v>-489.30004890000009</c:v>
                </c:pt>
                <c:pt idx="165">
                  <c:v>-489.19995120000021</c:v>
                </c:pt>
                <c:pt idx="166">
                  <c:v>-489</c:v>
                </c:pt>
                <c:pt idx="167">
                  <c:v>-488.80004890000009</c:v>
                </c:pt>
                <c:pt idx="168">
                  <c:v>-488.59985350000034</c:v>
                </c:pt>
                <c:pt idx="169">
                  <c:v>-488.39990240000043</c:v>
                </c:pt>
                <c:pt idx="170">
                  <c:v>-488.10009769999988</c:v>
                </c:pt>
                <c:pt idx="171">
                  <c:v>-487.90014649999966</c:v>
                </c:pt>
                <c:pt idx="172">
                  <c:v>-487.70019539999976</c:v>
                </c:pt>
                <c:pt idx="173">
                  <c:v>-487.40014649999966</c:v>
                </c:pt>
                <c:pt idx="174">
                  <c:v>-487.20019539999976</c:v>
                </c:pt>
                <c:pt idx="175">
                  <c:v>-487</c:v>
                </c:pt>
                <c:pt idx="176">
                  <c:v>-486.80004890000009</c:v>
                </c:pt>
                <c:pt idx="177">
                  <c:v>-486.5</c:v>
                </c:pt>
                <c:pt idx="178">
                  <c:v>-486.30004879999979</c:v>
                </c:pt>
                <c:pt idx="179">
                  <c:v>-486.10009769999988</c:v>
                </c:pt>
                <c:pt idx="180">
                  <c:v>-485.89990230000012</c:v>
                </c:pt>
                <c:pt idx="181">
                  <c:v>-485.69995120000021</c:v>
                </c:pt>
                <c:pt idx="182">
                  <c:v>-485.5</c:v>
                </c:pt>
                <c:pt idx="183">
                  <c:v>-485.30004879999979</c:v>
                </c:pt>
                <c:pt idx="184">
                  <c:v>-485</c:v>
                </c:pt>
                <c:pt idx="185">
                  <c:v>-484.69995109999991</c:v>
                </c:pt>
                <c:pt idx="186">
                  <c:v>-484.5</c:v>
                </c:pt>
                <c:pt idx="187">
                  <c:v>-484.29980460000024</c:v>
                </c:pt>
                <c:pt idx="188">
                  <c:v>-484.09985350000034</c:v>
                </c:pt>
                <c:pt idx="189">
                  <c:v>-483.89990230000012</c:v>
                </c:pt>
                <c:pt idx="190">
                  <c:v>-483.60009759999957</c:v>
                </c:pt>
                <c:pt idx="191">
                  <c:v>-483.40014649999966</c:v>
                </c:pt>
                <c:pt idx="192">
                  <c:v>-483.10009759999957</c:v>
                </c:pt>
                <c:pt idx="193">
                  <c:v>-482.90014649999966</c:v>
                </c:pt>
                <c:pt idx="194">
                  <c:v>-482.69995109999991</c:v>
                </c:pt>
                <c:pt idx="195">
                  <c:v>-482.39990240000043</c:v>
                </c:pt>
                <c:pt idx="196">
                  <c:v>-482.19995120000021</c:v>
                </c:pt>
                <c:pt idx="197">
                  <c:v>-481.89990240000043</c:v>
                </c:pt>
                <c:pt idx="198">
                  <c:v>-481.69995120000021</c:v>
                </c:pt>
                <c:pt idx="199">
                  <c:v>-481.5</c:v>
                </c:pt>
                <c:pt idx="200">
                  <c:v>-481.30004890000009</c:v>
                </c:pt>
                <c:pt idx="201">
                  <c:v>-480.90014649999966</c:v>
                </c:pt>
                <c:pt idx="202">
                  <c:v>-480.70019539999976</c:v>
                </c:pt>
                <c:pt idx="203">
                  <c:v>-480.5</c:v>
                </c:pt>
                <c:pt idx="204">
                  <c:v>-480.30004890000009</c:v>
                </c:pt>
                <c:pt idx="205">
                  <c:v>-480</c:v>
                </c:pt>
                <c:pt idx="206">
                  <c:v>-479.69995120000021</c:v>
                </c:pt>
                <c:pt idx="207">
                  <c:v>-479.5</c:v>
                </c:pt>
                <c:pt idx="208">
                  <c:v>-479.19995120000021</c:v>
                </c:pt>
                <c:pt idx="209">
                  <c:v>-479</c:v>
                </c:pt>
                <c:pt idx="210">
                  <c:v>-478.80004879999979</c:v>
                </c:pt>
                <c:pt idx="211">
                  <c:v>-478.39990230000012</c:v>
                </c:pt>
                <c:pt idx="212">
                  <c:v>-478.19995109999991</c:v>
                </c:pt>
                <c:pt idx="213">
                  <c:v>-477.89990230000012</c:v>
                </c:pt>
                <c:pt idx="214">
                  <c:v>-477.69995109999991</c:v>
                </c:pt>
                <c:pt idx="215">
                  <c:v>-477.39990230000012</c:v>
                </c:pt>
                <c:pt idx="216">
                  <c:v>-477.19995109999991</c:v>
                </c:pt>
                <c:pt idx="217">
                  <c:v>-476.80004879999979</c:v>
                </c:pt>
                <c:pt idx="218">
                  <c:v>-476.60009759999957</c:v>
                </c:pt>
                <c:pt idx="219">
                  <c:v>-476.30004879999979</c:v>
                </c:pt>
                <c:pt idx="220">
                  <c:v>-476.10009759999957</c:v>
                </c:pt>
                <c:pt idx="221">
                  <c:v>-475.80004879999979</c:v>
                </c:pt>
                <c:pt idx="222">
                  <c:v>-475.5</c:v>
                </c:pt>
                <c:pt idx="223">
                  <c:v>-475.19995120000021</c:v>
                </c:pt>
                <c:pt idx="224">
                  <c:v>-475</c:v>
                </c:pt>
                <c:pt idx="225">
                  <c:v>-474.69995120000021</c:v>
                </c:pt>
                <c:pt idx="226">
                  <c:v>-474.39990240000043</c:v>
                </c:pt>
                <c:pt idx="227">
                  <c:v>-474.19995120000021</c:v>
                </c:pt>
                <c:pt idx="228">
                  <c:v>-473.80004890000009</c:v>
                </c:pt>
                <c:pt idx="229">
                  <c:v>-473.5</c:v>
                </c:pt>
                <c:pt idx="230">
                  <c:v>-473.20019539999976</c:v>
                </c:pt>
                <c:pt idx="231">
                  <c:v>-473</c:v>
                </c:pt>
                <c:pt idx="232">
                  <c:v>-472.70019539999976</c:v>
                </c:pt>
                <c:pt idx="233">
                  <c:v>-472.40014649999966</c:v>
                </c:pt>
                <c:pt idx="234">
                  <c:v>-472</c:v>
                </c:pt>
                <c:pt idx="235">
                  <c:v>-471.69995120000021</c:v>
                </c:pt>
                <c:pt idx="236">
                  <c:v>-471.5</c:v>
                </c:pt>
                <c:pt idx="237">
                  <c:v>-471.19995120000021</c:v>
                </c:pt>
                <c:pt idx="238">
                  <c:v>-470.89990230000012</c:v>
                </c:pt>
                <c:pt idx="239">
                  <c:v>-470.60009769999988</c:v>
                </c:pt>
                <c:pt idx="240">
                  <c:v>-470.19995109999991</c:v>
                </c:pt>
                <c:pt idx="241">
                  <c:v>-469.89990230000012</c:v>
                </c:pt>
                <c:pt idx="242">
                  <c:v>-469.59985350000034</c:v>
                </c:pt>
                <c:pt idx="243">
                  <c:v>-469.29980460000024</c:v>
                </c:pt>
                <c:pt idx="244">
                  <c:v>-469</c:v>
                </c:pt>
                <c:pt idx="245">
                  <c:v>-468.69995109999991</c:v>
                </c:pt>
                <c:pt idx="246">
                  <c:v>-468.39990230000012</c:v>
                </c:pt>
                <c:pt idx="247">
                  <c:v>-468</c:v>
                </c:pt>
                <c:pt idx="248">
                  <c:v>-467.69995109999991</c:v>
                </c:pt>
                <c:pt idx="249">
                  <c:v>-467.40014649999966</c:v>
                </c:pt>
                <c:pt idx="250">
                  <c:v>-467.10009759999957</c:v>
                </c:pt>
                <c:pt idx="251">
                  <c:v>-466.80004879999979</c:v>
                </c:pt>
                <c:pt idx="252">
                  <c:v>-466.5</c:v>
                </c:pt>
                <c:pt idx="253">
                  <c:v>-466.10009759999957</c:v>
                </c:pt>
                <c:pt idx="254">
                  <c:v>-465.69995120000021</c:v>
                </c:pt>
                <c:pt idx="255">
                  <c:v>-465.39990240000043</c:v>
                </c:pt>
                <c:pt idx="256">
                  <c:v>-465.09985350000034</c:v>
                </c:pt>
                <c:pt idx="257">
                  <c:v>-464.80004890000009</c:v>
                </c:pt>
                <c:pt idx="258">
                  <c:v>-464.39990240000043</c:v>
                </c:pt>
                <c:pt idx="259">
                  <c:v>-464.09985350000034</c:v>
                </c:pt>
                <c:pt idx="260">
                  <c:v>-463.80004890000009</c:v>
                </c:pt>
                <c:pt idx="261">
                  <c:v>-463.40014649999966</c:v>
                </c:pt>
                <c:pt idx="262">
                  <c:v>-463</c:v>
                </c:pt>
                <c:pt idx="263">
                  <c:v>-462.70019539999976</c:v>
                </c:pt>
                <c:pt idx="264">
                  <c:v>-462.30004890000009</c:v>
                </c:pt>
                <c:pt idx="265">
                  <c:v>-462</c:v>
                </c:pt>
                <c:pt idx="266">
                  <c:v>-461.70019539999976</c:v>
                </c:pt>
                <c:pt idx="267">
                  <c:v>-461.30004890000009</c:v>
                </c:pt>
                <c:pt idx="268">
                  <c:v>-461</c:v>
                </c:pt>
                <c:pt idx="269">
                  <c:v>-460.5</c:v>
                </c:pt>
                <c:pt idx="270">
                  <c:v>-460.19995120000021</c:v>
                </c:pt>
                <c:pt idx="271">
                  <c:v>-459.80004879999979</c:v>
                </c:pt>
                <c:pt idx="272">
                  <c:v>-459.5</c:v>
                </c:pt>
                <c:pt idx="273">
                  <c:v>-459.10009769999988</c:v>
                </c:pt>
                <c:pt idx="274">
                  <c:v>-458.69995120000021</c:v>
                </c:pt>
                <c:pt idx="275">
                  <c:v>-458.39990230000012</c:v>
                </c:pt>
                <c:pt idx="276">
                  <c:v>-458</c:v>
                </c:pt>
                <c:pt idx="277">
                  <c:v>-457.60009769999988</c:v>
                </c:pt>
                <c:pt idx="278">
                  <c:v>-457.30004879999979</c:v>
                </c:pt>
                <c:pt idx="279">
                  <c:v>-456.79980460000024</c:v>
                </c:pt>
                <c:pt idx="280">
                  <c:v>-456.39990230000012</c:v>
                </c:pt>
                <c:pt idx="281">
                  <c:v>-456</c:v>
                </c:pt>
                <c:pt idx="282">
                  <c:v>-455.59985350000034</c:v>
                </c:pt>
                <c:pt idx="283">
                  <c:v>-455.19995109999991</c:v>
                </c:pt>
                <c:pt idx="284">
                  <c:v>-454.89990230000012</c:v>
                </c:pt>
                <c:pt idx="285">
                  <c:v>-454.5</c:v>
                </c:pt>
                <c:pt idx="286">
                  <c:v>-454.09985350000034</c:v>
                </c:pt>
                <c:pt idx="287">
                  <c:v>-453.69995109999991</c:v>
                </c:pt>
                <c:pt idx="288">
                  <c:v>-453.29980460000024</c:v>
                </c:pt>
                <c:pt idx="289">
                  <c:v>-452.79980460000024</c:v>
                </c:pt>
                <c:pt idx="290">
                  <c:v>-452.39990230000012</c:v>
                </c:pt>
                <c:pt idx="291">
                  <c:v>-452</c:v>
                </c:pt>
                <c:pt idx="292">
                  <c:v>-451.59985350000034</c:v>
                </c:pt>
                <c:pt idx="293">
                  <c:v>-451.19995109999991</c:v>
                </c:pt>
                <c:pt idx="294">
                  <c:v>-450.69995109999991</c:v>
                </c:pt>
                <c:pt idx="295">
                  <c:v>-450.19995109999991</c:v>
                </c:pt>
                <c:pt idx="296">
                  <c:v>-449.80004879999979</c:v>
                </c:pt>
                <c:pt idx="297">
                  <c:v>-449.40014649999966</c:v>
                </c:pt>
                <c:pt idx="298">
                  <c:v>-448.90014649999966</c:v>
                </c:pt>
                <c:pt idx="299">
                  <c:v>-448.5</c:v>
                </c:pt>
                <c:pt idx="300">
                  <c:v>-448</c:v>
                </c:pt>
                <c:pt idx="301">
                  <c:v>-447.60009759999957</c:v>
                </c:pt>
                <c:pt idx="302">
                  <c:v>-447.10009759999957</c:v>
                </c:pt>
                <c:pt idx="303">
                  <c:v>-446.69995109999991</c:v>
                </c:pt>
                <c:pt idx="304">
                  <c:v>-446.19995109999991</c:v>
                </c:pt>
                <c:pt idx="305">
                  <c:v>-445.80004879999979</c:v>
                </c:pt>
                <c:pt idx="306">
                  <c:v>-445.30004879999979</c:v>
                </c:pt>
                <c:pt idx="307">
                  <c:v>-444.80004879999979</c:v>
                </c:pt>
                <c:pt idx="308">
                  <c:v>-444.40014649999966</c:v>
                </c:pt>
                <c:pt idx="309">
                  <c:v>-443.90014649999966</c:v>
                </c:pt>
                <c:pt idx="310">
                  <c:v>-443.40014649999966</c:v>
                </c:pt>
                <c:pt idx="311">
                  <c:v>-442.90014649999966</c:v>
                </c:pt>
                <c:pt idx="312">
                  <c:v>-442.5</c:v>
                </c:pt>
                <c:pt idx="313">
                  <c:v>-442</c:v>
                </c:pt>
                <c:pt idx="314">
                  <c:v>-441.59985350000034</c:v>
                </c:pt>
                <c:pt idx="315">
                  <c:v>-441.09985350000034</c:v>
                </c:pt>
                <c:pt idx="316">
                  <c:v>-440.59985350000034</c:v>
                </c:pt>
                <c:pt idx="317">
                  <c:v>-440.09985350000034</c:v>
                </c:pt>
                <c:pt idx="318">
                  <c:v>-439.59985350000034</c:v>
                </c:pt>
                <c:pt idx="319">
                  <c:v>-439.09985350000034</c:v>
                </c:pt>
                <c:pt idx="320">
                  <c:v>-438.59985350000034</c:v>
                </c:pt>
                <c:pt idx="321">
                  <c:v>-438.09985350000034</c:v>
                </c:pt>
                <c:pt idx="322">
                  <c:v>-437.5</c:v>
                </c:pt>
                <c:pt idx="323">
                  <c:v>-437</c:v>
                </c:pt>
                <c:pt idx="324">
                  <c:v>-436.5</c:v>
                </c:pt>
                <c:pt idx="325">
                  <c:v>-436</c:v>
                </c:pt>
                <c:pt idx="326">
                  <c:v>-435.60009769999988</c:v>
                </c:pt>
                <c:pt idx="327">
                  <c:v>-435</c:v>
                </c:pt>
                <c:pt idx="328">
                  <c:v>-434.5</c:v>
                </c:pt>
                <c:pt idx="329">
                  <c:v>-434</c:v>
                </c:pt>
                <c:pt idx="330">
                  <c:v>-433.39990230000012</c:v>
                </c:pt>
                <c:pt idx="331">
                  <c:v>-432.89990230000012</c:v>
                </c:pt>
                <c:pt idx="332">
                  <c:v>-432.39990230000012</c:v>
                </c:pt>
                <c:pt idx="333">
                  <c:v>-431.90014649999966</c:v>
                </c:pt>
                <c:pt idx="334">
                  <c:v>-431.40014649999966</c:v>
                </c:pt>
                <c:pt idx="335">
                  <c:v>-430.80004890000009</c:v>
                </c:pt>
                <c:pt idx="336">
                  <c:v>-430.30004890000009</c:v>
                </c:pt>
                <c:pt idx="337">
                  <c:v>-429.70019539999976</c:v>
                </c:pt>
                <c:pt idx="338">
                  <c:v>-429.19995120000021</c:v>
                </c:pt>
                <c:pt idx="339">
                  <c:v>-428.69995120000021</c:v>
                </c:pt>
                <c:pt idx="340">
                  <c:v>-428.09985350000034</c:v>
                </c:pt>
                <c:pt idx="341">
                  <c:v>-427.59985350000034</c:v>
                </c:pt>
                <c:pt idx="342">
                  <c:v>-427.10009759999957</c:v>
                </c:pt>
                <c:pt idx="343">
                  <c:v>-426.5</c:v>
                </c:pt>
                <c:pt idx="344">
                  <c:v>-425.90014649999966</c:v>
                </c:pt>
                <c:pt idx="345">
                  <c:v>-425.5</c:v>
                </c:pt>
                <c:pt idx="346">
                  <c:v>-424.89990230000012</c:v>
                </c:pt>
                <c:pt idx="347">
                  <c:v>-424.29980460000024</c:v>
                </c:pt>
                <c:pt idx="348">
                  <c:v>-423.80004879999979</c:v>
                </c:pt>
                <c:pt idx="349">
                  <c:v>-423.19995120000021</c:v>
                </c:pt>
                <c:pt idx="350">
                  <c:v>-422.60009769999988</c:v>
                </c:pt>
                <c:pt idx="351">
                  <c:v>-422.10009769999988</c:v>
                </c:pt>
                <c:pt idx="352">
                  <c:v>-421.60009769999988</c:v>
                </c:pt>
                <c:pt idx="353">
                  <c:v>-421.09985350000034</c:v>
                </c:pt>
                <c:pt idx="354">
                  <c:v>-420.5</c:v>
                </c:pt>
                <c:pt idx="355">
                  <c:v>-419.90014649999966</c:v>
                </c:pt>
                <c:pt idx="356">
                  <c:v>-419.30004879999979</c:v>
                </c:pt>
                <c:pt idx="357">
                  <c:v>-418.69995109999991</c:v>
                </c:pt>
                <c:pt idx="358">
                  <c:v>-418.19995109999991</c:v>
                </c:pt>
                <c:pt idx="359">
                  <c:v>-417.59985350000034</c:v>
                </c:pt>
                <c:pt idx="360">
                  <c:v>-417.10009769999988</c:v>
                </c:pt>
                <c:pt idx="361">
                  <c:v>-416.5</c:v>
                </c:pt>
                <c:pt idx="362">
                  <c:v>-415.90014649999966</c:v>
                </c:pt>
                <c:pt idx="363">
                  <c:v>-415.39990240000043</c:v>
                </c:pt>
                <c:pt idx="364">
                  <c:v>-414.80004890000009</c:v>
                </c:pt>
                <c:pt idx="365">
                  <c:v>-414.19995109999991</c:v>
                </c:pt>
                <c:pt idx="366">
                  <c:v>-413.60009759999957</c:v>
                </c:pt>
                <c:pt idx="367">
                  <c:v>-413.09985350000034</c:v>
                </c:pt>
                <c:pt idx="368">
                  <c:v>-412.39990230000012</c:v>
                </c:pt>
                <c:pt idx="369">
                  <c:v>-411.89990230000012</c:v>
                </c:pt>
                <c:pt idx="370">
                  <c:v>-411.30004890000009</c:v>
                </c:pt>
                <c:pt idx="371">
                  <c:v>-410.70019539999976</c:v>
                </c:pt>
                <c:pt idx="372">
                  <c:v>-410.09985350000034</c:v>
                </c:pt>
                <c:pt idx="373">
                  <c:v>-409.60009759999957</c:v>
                </c:pt>
                <c:pt idx="374">
                  <c:v>-408.90014649999966</c:v>
                </c:pt>
                <c:pt idx="375">
                  <c:v>-408.29980460000024</c:v>
                </c:pt>
                <c:pt idx="376">
                  <c:v>-407.69995109999991</c:v>
                </c:pt>
                <c:pt idx="377">
                  <c:v>-407.10009769999988</c:v>
                </c:pt>
                <c:pt idx="378">
                  <c:v>-406.5</c:v>
                </c:pt>
                <c:pt idx="379">
                  <c:v>-405.90014649999966</c:v>
                </c:pt>
                <c:pt idx="380">
                  <c:v>-405.30004890000009</c:v>
                </c:pt>
                <c:pt idx="381">
                  <c:v>-404.69995109999991</c:v>
                </c:pt>
                <c:pt idx="382">
                  <c:v>-404</c:v>
                </c:pt>
                <c:pt idx="383">
                  <c:v>-403.39990230000012</c:v>
                </c:pt>
                <c:pt idx="384">
                  <c:v>-402.80004879999979</c:v>
                </c:pt>
                <c:pt idx="385">
                  <c:v>-402.10009769999988</c:v>
                </c:pt>
                <c:pt idx="386">
                  <c:v>-401.5</c:v>
                </c:pt>
                <c:pt idx="387">
                  <c:v>-400.89990240000043</c:v>
                </c:pt>
                <c:pt idx="388">
                  <c:v>-400.19995120000021</c:v>
                </c:pt>
                <c:pt idx="389">
                  <c:v>-399.60009759999957</c:v>
                </c:pt>
                <c:pt idx="390">
                  <c:v>-399</c:v>
                </c:pt>
                <c:pt idx="391">
                  <c:v>-398.29980460000024</c:v>
                </c:pt>
                <c:pt idx="392">
                  <c:v>-397.69995120000021</c:v>
                </c:pt>
                <c:pt idx="393">
                  <c:v>-397.10009769999988</c:v>
                </c:pt>
                <c:pt idx="394">
                  <c:v>-396.39990240000043</c:v>
                </c:pt>
                <c:pt idx="395">
                  <c:v>-395.69995120000021</c:v>
                </c:pt>
                <c:pt idx="396">
                  <c:v>-395.10009759999957</c:v>
                </c:pt>
                <c:pt idx="397">
                  <c:v>-394.39990230000012</c:v>
                </c:pt>
                <c:pt idx="398">
                  <c:v>-393.69995109999991</c:v>
                </c:pt>
                <c:pt idx="399">
                  <c:v>-393</c:v>
                </c:pt>
                <c:pt idx="400">
                  <c:v>-392.40014649999966</c:v>
                </c:pt>
                <c:pt idx="401">
                  <c:v>-391.70019539999976</c:v>
                </c:pt>
                <c:pt idx="402">
                  <c:v>-391</c:v>
                </c:pt>
                <c:pt idx="403">
                  <c:v>-390.30004879999979</c:v>
                </c:pt>
                <c:pt idx="404">
                  <c:v>-389.69995109999991</c:v>
                </c:pt>
                <c:pt idx="405">
                  <c:v>-388.89990230000012</c:v>
                </c:pt>
                <c:pt idx="406">
                  <c:v>-388.19995120000021</c:v>
                </c:pt>
                <c:pt idx="407">
                  <c:v>-387.60009769999988</c:v>
                </c:pt>
                <c:pt idx="408">
                  <c:v>-386.80004890000009</c:v>
                </c:pt>
                <c:pt idx="409">
                  <c:v>-386.09985350000034</c:v>
                </c:pt>
                <c:pt idx="410">
                  <c:v>-385.40014649999966</c:v>
                </c:pt>
                <c:pt idx="411">
                  <c:v>-384.79980460000024</c:v>
                </c:pt>
                <c:pt idx="412">
                  <c:v>-384</c:v>
                </c:pt>
                <c:pt idx="413">
                  <c:v>-383.30004879999979</c:v>
                </c:pt>
                <c:pt idx="414">
                  <c:v>-382.60009769999988</c:v>
                </c:pt>
                <c:pt idx="415">
                  <c:v>-381.80004890000009</c:v>
                </c:pt>
                <c:pt idx="416">
                  <c:v>-381.09985350000034</c:v>
                </c:pt>
                <c:pt idx="417">
                  <c:v>-380.40014649999966</c:v>
                </c:pt>
                <c:pt idx="418">
                  <c:v>-379.69995109999991</c:v>
                </c:pt>
                <c:pt idx="419">
                  <c:v>-378.89990230000012</c:v>
                </c:pt>
                <c:pt idx="420">
                  <c:v>-378.10009769999988</c:v>
                </c:pt>
                <c:pt idx="421">
                  <c:v>-377.40014649999966</c:v>
                </c:pt>
                <c:pt idx="422">
                  <c:v>-376.69995120000021</c:v>
                </c:pt>
                <c:pt idx="423">
                  <c:v>-375.89990240000043</c:v>
                </c:pt>
                <c:pt idx="424">
                  <c:v>-375.10009759999957</c:v>
                </c:pt>
                <c:pt idx="425">
                  <c:v>-374.39990230000012</c:v>
                </c:pt>
                <c:pt idx="426">
                  <c:v>-373.69995120000021</c:v>
                </c:pt>
                <c:pt idx="427">
                  <c:v>-372.80004879999979</c:v>
                </c:pt>
                <c:pt idx="428">
                  <c:v>-372.10009769999988</c:v>
                </c:pt>
                <c:pt idx="429">
                  <c:v>-371.30004890000009</c:v>
                </c:pt>
                <c:pt idx="430">
                  <c:v>-370.60009759999957</c:v>
                </c:pt>
                <c:pt idx="431">
                  <c:v>-369.79980460000024</c:v>
                </c:pt>
                <c:pt idx="432">
                  <c:v>-369</c:v>
                </c:pt>
                <c:pt idx="433">
                  <c:v>-368.19995120000021</c:v>
                </c:pt>
                <c:pt idx="434">
                  <c:v>-367.5</c:v>
                </c:pt>
                <c:pt idx="435">
                  <c:v>-366.69995120000021</c:v>
                </c:pt>
                <c:pt idx="436">
                  <c:v>-365.90014649999966</c:v>
                </c:pt>
                <c:pt idx="437">
                  <c:v>-365.10009759999957</c:v>
                </c:pt>
                <c:pt idx="438">
                  <c:v>-364.29980460000024</c:v>
                </c:pt>
                <c:pt idx="439">
                  <c:v>-363.5</c:v>
                </c:pt>
                <c:pt idx="440">
                  <c:v>-362.70019539999976</c:v>
                </c:pt>
                <c:pt idx="441">
                  <c:v>-361.89990240000043</c:v>
                </c:pt>
                <c:pt idx="442">
                  <c:v>-361.10009759999957</c:v>
                </c:pt>
                <c:pt idx="443">
                  <c:v>-360.19995109999991</c:v>
                </c:pt>
                <c:pt idx="444">
                  <c:v>-359.39990230000012</c:v>
                </c:pt>
                <c:pt idx="445">
                  <c:v>-358.60009769999988</c:v>
                </c:pt>
                <c:pt idx="446">
                  <c:v>-357.80004890000009</c:v>
                </c:pt>
                <c:pt idx="447">
                  <c:v>-357</c:v>
                </c:pt>
                <c:pt idx="448">
                  <c:v>-356.19995109999991</c:v>
                </c:pt>
                <c:pt idx="449">
                  <c:v>-355.39990230000012</c:v>
                </c:pt>
                <c:pt idx="450">
                  <c:v>-354.60009769999988</c:v>
                </c:pt>
                <c:pt idx="451">
                  <c:v>-353.80004890000009</c:v>
                </c:pt>
                <c:pt idx="452">
                  <c:v>-352.90014649999966</c:v>
                </c:pt>
                <c:pt idx="453">
                  <c:v>-352</c:v>
                </c:pt>
                <c:pt idx="454">
                  <c:v>-351.19995109999991</c:v>
                </c:pt>
                <c:pt idx="455">
                  <c:v>-350.39990230000012</c:v>
                </c:pt>
                <c:pt idx="456">
                  <c:v>-349.5</c:v>
                </c:pt>
                <c:pt idx="457">
                  <c:v>-348.70019539999976</c:v>
                </c:pt>
                <c:pt idx="458">
                  <c:v>-347.89990240000043</c:v>
                </c:pt>
                <c:pt idx="459">
                  <c:v>-347</c:v>
                </c:pt>
                <c:pt idx="460">
                  <c:v>-346.19995109999991</c:v>
                </c:pt>
                <c:pt idx="461">
                  <c:v>-345.30004879999979</c:v>
                </c:pt>
                <c:pt idx="462">
                  <c:v>-344.5</c:v>
                </c:pt>
                <c:pt idx="463">
                  <c:v>-343.59985350000034</c:v>
                </c:pt>
                <c:pt idx="464">
                  <c:v>-342.80004879999979</c:v>
                </c:pt>
                <c:pt idx="465">
                  <c:v>-341.89990230000012</c:v>
                </c:pt>
                <c:pt idx="466">
                  <c:v>-341.10009769999988</c:v>
                </c:pt>
                <c:pt idx="467">
                  <c:v>-340.20019539999976</c:v>
                </c:pt>
                <c:pt idx="468">
                  <c:v>-339.30004890000009</c:v>
                </c:pt>
                <c:pt idx="469">
                  <c:v>-338.5</c:v>
                </c:pt>
                <c:pt idx="470">
                  <c:v>-337.59985350000034</c:v>
                </c:pt>
                <c:pt idx="471">
                  <c:v>-336.69995120000021</c:v>
                </c:pt>
                <c:pt idx="472">
                  <c:v>-335.90014649999966</c:v>
                </c:pt>
                <c:pt idx="473">
                  <c:v>-335</c:v>
                </c:pt>
                <c:pt idx="474">
                  <c:v>-334.10009759999957</c:v>
                </c:pt>
                <c:pt idx="475">
                  <c:v>-333.19995109999991</c:v>
                </c:pt>
                <c:pt idx="476">
                  <c:v>-332.30004879999979</c:v>
                </c:pt>
                <c:pt idx="477">
                  <c:v>-331.40014649999966</c:v>
                </c:pt>
                <c:pt idx="478">
                  <c:v>-330.5</c:v>
                </c:pt>
                <c:pt idx="479">
                  <c:v>-329.60009759999957</c:v>
                </c:pt>
                <c:pt idx="480">
                  <c:v>-328.79980460000024</c:v>
                </c:pt>
                <c:pt idx="481">
                  <c:v>-327.89990230000012</c:v>
                </c:pt>
                <c:pt idx="482">
                  <c:v>-327</c:v>
                </c:pt>
                <c:pt idx="483">
                  <c:v>-326</c:v>
                </c:pt>
                <c:pt idx="484">
                  <c:v>-325.10009759999957</c:v>
                </c:pt>
                <c:pt idx="485">
                  <c:v>-324.30004879999979</c:v>
                </c:pt>
                <c:pt idx="486">
                  <c:v>-323.40014649999966</c:v>
                </c:pt>
                <c:pt idx="487">
                  <c:v>-322.5</c:v>
                </c:pt>
                <c:pt idx="488">
                  <c:v>-321.60009759999957</c:v>
                </c:pt>
                <c:pt idx="489">
                  <c:v>-320.69995109999991</c:v>
                </c:pt>
                <c:pt idx="490">
                  <c:v>-319.69995120000021</c:v>
                </c:pt>
                <c:pt idx="491">
                  <c:v>-318.80004890000009</c:v>
                </c:pt>
                <c:pt idx="492">
                  <c:v>-317.89990240000043</c:v>
                </c:pt>
                <c:pt idx="493">
                  <c:v>-317</c:v>
                </c:pt>
                <c:pt idx="494">
                  <c:v>-316.10009769999988</c:v>
                </c:pt>
                <c:pt idx="495">
                  <c:v>-315.20019539999976</c:v>
                </c:pt>
                <c:pt idx="496">
                  <c:v>-314.19995120000021</c:v>
                </c:pt>
                <c:pt idx="497">
                  <c:v>-313.30004879999979</c:v>
                </c:pt>
                <c:pt idx="498">
                  <c:v>-312.39990230000012</c:v>
                </c:pt>
                <c:pt idx="499">
                  <c:v>-311.39990230000012</c:v>
                </c:pt>
                <c:pt idx="500">
                  <c:v>-310.5</c:v>
                </c:pt>
                <c:pt idx="501">
                  <c:v>-309.60009759999957</c:v>
                </c:pt>
                <c:pt idx="502">
                  <c:v>-308.69995109999991</c:v>
                </c:pt>
                <c:pt idx="503">
                  <c:v>-307.69995120000021</c:v>
                </c:pt>
                <c:pt idx="504">
                  <c:v>-306.70019539999976</c:v>
                </c:pt>
                <c:pt idx="505">
                  <c:v>-305.80004890000009</c:v>
                </c:pt>
                <c:pt idx="506">
                  <c:v>-304.89990230000012</c:v>
                </c:pt>
                <c:pt idx="507">
                  <c:v>-303.89990230000012</c:v>
                </c:pt>
                <c:pt idx="508">
                  <c:v>-303</c:v>
                </c:pt>
                <c:pt idx="509">
                  <c:v>-302</c:v>
                </c:pt>
                <c:pt idx="510">
                  <c:v>-301</c:v>
                </c:pt>
                <c:pt idx="511">
                  <c:v>-300.10009769999988</c:v>
                </c:pt>
                <c:pt idx="512">
                  <c:v>-299.10009769999988</c:v>
                </c:pt>
                <c:pt idx="513">
                  <c:v>-298.19995120000021</c:v>
                </c:pt>
                <c:pt idx="514">
                  <c:v>-297.19995109999991</c:v>
                </c:pt>
                <c:pt idx="515">
                  <c:v>-296.19995109999991</c:v>
                </c:pt>
                <c:pt idx="516">
                  <c:v>-295.30004890000009</c:v>
                </c:pt>
                <c:pt idx="517">
                  <c:v>-294.30004890000009</c:v>
                </c:pt>
                <c:pt idx="518">
                  <c:v>-293.30004879999979</c:v>
                </c:pt>
                <c:pt idx="519">
                  <c:v>-292.29980460000024</c:v>
                </c:pt>
                <c:pt idx="520">
                  <c:v>-291.30004890000009</c:v>
                </c:pt>
                <c:pt idx="521">
                  <c:v>-290.30004890000009</c:v>
                </c:pt>
                <c:pt idx="522">
                  <c:v>-289.30004879999979</c:v>
                </c:pt>
                <c:pt idx="523">
                  <c:v>-288.39990230000012</c:v>
                </c:pt>
                <c:pt idx="524">
                  <c:v>-287.40014649999966</c:v>
                </c:pt>
                <c:pt idx="525">
                  <c:v>-286.30004890000009</c:v>
                </c:pt>
                <c:pt idx="526">
                  <c:v>-285.30004879999979</c:v>
                </c:pt>
                <c:pt idx="527">
                  <c:v>-284.39990230000012</c:v>
                </c:pt>
                <c:pt idx="528">
                  <c:v>-283.40014649999966</c:v>
                </c:pt>
                <c:pt idx="529">
                  <c:v>-282.30004890000009</c:v>
                </c:pt>
                <c:pt idx="530">
                  <c:v>-281.39990230000012</c:v>
                </c:pt>
                <c:pt idx="531">
                  <c:v>-280.30004879999979</c:v>
                </c:pt>
                <c:pt idx="532">
                  <c:v>-279.30004890000009</c:v>
                </c:pt>
                <c:pt idx="533">
                  <c:v>-278.30004879999979</c:v>
                </c:pt>
                <c:pt idx="534">
                  <c:v>-277.29980460000024</c:v>
                </c:pt>
                <c:pt idx="535">
                  <c:v>-276.19995120000021</c:v>
                </c:pt>
                <c:pt idx="536">
                  <c:v>-275.30004890000009</c:v>
                </c:pt>
                <c:pt idx="537">
                  <c:v>-274.19995109999991</c:v>
                </c:pt>
                <c:pt idx="538">
                  <c:v>-273.19995109999991</c:v>
                </c:pt>
                <c:pt idx="539">
                  <c:v>-272.20019539999976</c:v>
                </c:pt>
                <c:pt idx="540">
                  <c:v>-271.09985350000034</c:v>
                </c:pt>
                <c:pt idx="541">
                  <c:v>-270.19995109999991</c:v>
                </c:pt>
                <c:pt idx="542">
                  <c:v>-269.10009769999988</c:v>
                </c:pt>
                <c:pt idx="543">
                  <c:v>-268</c:v>
                </c:pt>
                <c:pt idx="544">
                  <c:v>-267</c:v>
                </c:pt>
                <c:pt idx="545">
                  <c:v>-265.89990230000012</c:v>
                </c:pt>
                <c:pt idx="546">
                  <c:v>-265</c:v>
                </c:pt>
                <c:pt idx="547">
                  <c:v>-263.89990240000043</c:v>
                </c:pt>
                <c:pt idx="548">
                  <c:v>-262.89990230000012</c:v>
                </c:pt>
                <c:pt idx="549">
                  <c:v>-261.80004879999979</c:v>
                </c:pt>
                <c:pt idx="550">
                  <c:v>-260.70019539999976</c:v>
                </c:pt>
                <c:pt idx="551">
                  <c:v>-259.69995109999991</c:v>
                </c:pt>
                <c:pt idx="552">
                  <c:v>-258.59985350000034</c:v>
                </c:pt>
                <c:pt idx="553">
                  <c:v>-257.60009769999988</c:v>
                </c:pt>
                <c:pt idx="554">
                  <c:v>-256.5</c:v>
                </c:pt>
                <c:pt idx="555">
                  <c:v>-255.5</c:v>
                </c:pt>
                <c:pt idx="556">
                  <c:v>-254.39990230000012</c:v>
                </c:pt>
                <c:pt idx="557">
                  <c:v>-253.39990240000043</c:v>
                </c:pt>
                <c:pt idx="558">
                  <c:v>-252.30004879999979</c:v>
                </c:pt>
                <c:pt idx="559">
                  <c:v>-251.30004879999979</c:v>
                </c:pt>
                <c:pt idx="560">
                  <c:v>-250.20019539999976</c:v>
                </c:pt>
                <c:pt idx="561">
                  <c:v>-249.19995109999991</c:v>
                </c:pt>
                <c:pt idx="562">
                  <c:v>-248.09985350000034</c:v>
                </c:pt>
                <c:pt idx="563">
                  <c:v>-247.10009769999988</c:v>
                </c:pt>
                <c:pt idx="564">
                  <c:v>-245.89990240000043</c:v>
                </c:pt>
                <c:pt idx="565">
                  <c:v>-244.89990230000012</c:v>
                </c:pt>
                <c:pt idx="566">
                  <c:v>-243.80004879999979</c:v>
                </c:pt>
                <c:pt idx="567">
                  <c:v>-242.80004890000009</c:v>
                </c:pt>
                <c:pt idx="568">
                  <c:v>-241.69995109999991</c:v>
                </c:pt>
                <c:pt idx="569">
                  <c:v>-240.60009769999988</c:v>
                </c:pt>
                <c:pt idx="570">
                  <c:v>-239.59985350000034</c:v>
                </c:pt>
                <c:pt idx="571">
                  <c:v>-238.5</c:v>
                </c:pt>
                <c:pt idx="572">
                  <c:v>-237.39990230000012</c:v>
                </c:pt>
                <c:pt idx="573">
                  <c:v>-236.30004890000009</c:v>
                </c:pt>
                <c:pt idx="574">
                  <c:v>-235.30004879999979</c:v>
                </c:pt>
                <c:pt idx="575">
                  <c:v>-234.09985350000034</c:v>
                </c:pt>
                <c:pt idx="576">
                  <c:v>-233.10009769999988</c:v>
                </c:pt>
                <c:pt idx="577">
                  <c:v>-232</c:v>
                </c:pt>
                <c:pt idx="578">
                  <c:v>-230.89990230000012</c:v>
                </c:pt>
                <c:pt idx="579">
                  <c:v>-229.80004890000009</c:v>
                </c:pt>
                <c:pt idx="580">
                  <c:v>-228.80004879999979</c:v>
                </c:pt>
                <c:pt idx="581">
                  <c:v>-227.59985350000034</c:v>
                </c:pt>
                <c:pt idx="582">
                  <c:v>-226.60009769999988</c:v>
                </c:pt>
                <c:pt idx="583">
                  <c:v>-225.39990240000043</c:v>
                </c:pt>
                <c:pt idx="584">
                  <c:v>-224.39990230000012</c:v>
                </c:pt>
                <c:pt idx="585">
                  <c:v>-223.30004890000009</c:v>
                </c:pt>
                <c:pt idx="586">
                  <c:v>-222.09985350000034</c:v>
                </c:pt>
                <c:pt idx="587">
                  <c:v>-221.09985350000034</c:v>
                </c:pt>
                <c:pt idx="588">
                  <c:v>-220</c:v>
                </c:pt>
                <c:pt idx="589">
                  <c:v>-218.80004890000009</c:v>
                </c:pt>
                <c:pt idx="590">
                  <c:v>-217.69995109999991</c:v>
                </c:pt>
                <c:pt idx="591">
                  <c:v>-216.70019539999976</c:v>
                </c:pt>
                <c:pt idx="592">
                  <c:v>-215.5</c:v>
                </c:pt>
                <c:pt idx="593">
                  <c:v>-214.39990230000012</c:v>
                </c:pt>
                <c:pt idx="594">
                  <c:v>-213.30004890000009</c:v>
                </c:pt>
                <c:pt idx="595">
                  <c:v>-212.19995109999991</c:v>
                </c:pt>
                <c:pt idx="596">
                  <c:v>-211</c:v>
                </c:pt>
                <c:pt idx="597">
                  <c:v>-210</c:v>
                </c:pt>
                <c:pt idx="598">
                  <c:v>-208.90014649999966</c:v>
                </c:pt>
                <c:pt idx="599">
                  <c:v>-207.69995109999991</c:v>
                </c:pt>
                <c:pt idx="600">
                  <c:v>-206.60009769999988</c:v>
                </c:pt>
                <c:pt idx="601">
                  <c:v>-205.5</c:v>
                </c:pt>
                <c:pt idx="602">
                  <c:v>-204.39990230000012</c:v>
                </c:pt>
                <c:pt idx="603">
                  <c:v>-203.10009769999988</c:v>
                </c:pt>
                <c:pt idx="604">
                  <c:v>-202</c:v>
                </c:pt>
                <c:pt idx="605">
                  <c:v>-200.89990230000012</c:v>
                </c:pt>
                <c:pt idx="606">
                  <c:v>-199.80004890000009</c:v>
                </c:pt>
                <c:pt idx="607">
                  <c:v>-198.69995109999991</c:v>
                </c:pt>
                <c:pt idx="608">
                  <c:v>-197.5</c:v>
                </c:pt>
                <c:pt idx="609">
                  <c:v>-196.39990240000043</c:v>
                </c:pt>
                <c:pt idx="610">
                  <c:v>-195.19995109999991</c:v>
                </c:pt>
                <c:pt idx="611">
                  <c:v>-194.10009769999988</c:v>
                </c:pt>
                <c:pt idx="612">
                  <c:v>-192.89990240000043</c:v>
                </c:pt>
                <c:pt idx="613">
                  <c:v>-191.79980460000024</c:v>
                </c:pt>
                <c:pt idx="614">
                  <c:v>-190.60009769999988</c:v>
                </c:pt>
                <c:pt idx="615">
                  <c:v>-189.5</c:v>
                </c:pt>
                <c:pt idx="616">
                  <c:v>-188.39990230000012</c:v>
                </c:pt>
                <c:pt idx="617">
                  <c:v>-187.19995120000021</c:v>
                </c:pt>
                <c:pt idx="618">
                  <c:v>-186</c:v>
                </c:pt>
                <c:pt idx="619">
                  <c:v>-184.89990230000012</c:v>
                </c:pt>
                <c:pt idx="620">
                  <c:v>-183.69995120000021</c:v>
                </c:pt>
                <c:pt idx="621">
                  <c:v>-182.59985350000034</c:v>
                </c:pt>
                <c:pt idx="622">
                  <c:v>-181.5</c:v>
                </c:pt>
                <c:pt idx="623">
                  <c:v>-180.30004879999979</c:v>
                </c:pt>
                <c:pt idx="624">
                  <c:v>-179.19995120000021</c:v>
                </c:pt>
                <c:pt idx="625">
                  <c:v>-178</c:v>
                </c:pt>
                <c:pt idx="626">
                  <c:v>-176.89990230000012</c:v>
                </c:pt>
                <c:pt idx="627">
                  <c:v>-175.70019539999976</c:v>
                </c:pt>
                <c:pt idx="628">
                  <c:v>-174.5</c:v>
                </c:pt>
                <c:pt idx="629">
                  <c:v>-173.39990230000012</c:v>
                </c:pt>
                <c:pt idx="630">
                  <c:v>-172.20019539999976</c:v>
                </c:pt>
                <c:pt idx="631">
                  <c:v>-171.10009759999957</c:v>
                </c:pt>
                <c:pt idx="632">
                  <c:v>-169.89990230000012</c:v>
                </c:pt>
                <c:pt idx="633">
                  <c:v>-168.80004890000009</c:v>
                </c:pt>
                <c:pt idx="634">
                  <c:v>-167.59985350000034</c:v>
                </c:pt>
                <c:pt idx="635">
                  <c:v>-166.5</c:v>
                </c:pt>
                <c:pt idx="636">
                  <c:v>-165.30004879999979</c:v>
                </c:pt>
                <c:pt idx="637">
                  <c:v>-164.19995120000021</c:v>
                </c:pt>
                <c:pt idx="638">
                  <c:v>-163.09985350000034</c:v>
                </c:pt>
                <c:pt idx="639">
                  <c:v>-161.89990230000012</c:v>
                </c:pt>
                <c:pt idx="640">
                  <c:v>-160.89990240000043</c:v>
                </c:pt>
                <c:pt idx="641">
                  <c:v>-159.69995109999991</c:v>
                </c:pt>
                <c:pt idx="642">
                  <c:v>-158.60009769999988</c:v>
                </c:pt>
                <c:pt idx="643">
                  <c:v>-157.40014649999966</c:v>
                </c:pt>
                <c:pt idx="644">
                  <c:v>-156.30004879999979</c:v>
                </c:pt>
                <c:pt idx="645">
                  <c:v>-155.09985350000034</c:v>
                </c:pt>
                <c:pt idx="646">
                  <c:v>-154</c:v>
                </c:pt>
                <c:pt idx="647">
                  <c:v>-152.89990240000043</c:v>
                </c:pt>
                <c:pt idx="648">
                  <c:v>-151.79980460000024</c:v>
                </c:pt>
                <c:pt idx="649">
                  <c:v>-150.60009769999988</c:v>
                </c:pt>
                <c:pt idx="650">
                  <c:v>-149.5</c:v>
                </c:pt>
                <c:pt idx="651">
                  <c:v>-148.30004879999979</c:v>
                </c:pt>
                <c:pt idx="652">
                  <c:v>-147.30004879999979</c:v>
                </c:pt>
                <c:pt idx="653">
                  <c:v>-146.10009769999988</c:v>
                </c:pt>
                <c:pt idx="654">
                  <c:v>-145</c:v>
                </c:pt>
                <c:pt idx="655">
                  <c:v>-143.89990230000012</c:v>
                </c:pt>
                <c:pt idx="656">
                  <c:v>-142.80004890000009</c:v>
                </c:pt>
                <c:pt idx="657">
                  <c:v>-141.59985350000034</c:v>
                </c:pt>
                <c:pt idx="658">
                  <c:v>-140.59985350000034</c:v>
                </c:pt>
                <c:pt idx="659">
                  <c:v>-139.39990230000012</c:v>
                </c:pt>
                <c:pt idx="660">
                  <c:v>-138.20019539999976</c:v>
                </c:pt>
                <c:pt idx="661">
                  <c:v>-137.19995109999991</c:v>
                </c:pt>
                <c:pt idx="662">
                  <c:v>-136</c:v>
                </c:pt>
                <c:pt idx="663">
                  <c:v>-135</c:v>
                </c:pt>
                <c:pt idx="664">
                  <c:v>-133.80004890000009</c:v>
                </c:pt>
                <c:pt idx="665">
                  <c:v>-132.60009759999957</c:v>
                </c:pt>
                <c:pt idx="666">
                  <c:v>-131.60009769999988</c:v>
                </c:pt>
                <c:pt idx="667">
                  <c:v>-130.40014649999966</c:v>
                </c:pt>
                <c:pt idx="668">
                  <c:v>-129.40014649999966</c:v>
                </c:pt>
                <c:pt idx="669">
                  <c:v>-128.19995109999991</c:v>
                </c:pt>
                <c:pt idx="670">
                  <c:v>-127.10009769999988</c:v>
                </c:pt>
                <c:pt idx="671">
                  <c:v>-126</c:v>
                </c:pt>
                <c:pt idx="672">
                  <c:v>-124.90014649999966</c:v>
                </c:pt>
                <c:pt idx="673">
                  <c:v>-123.79980460000024</c:v>
                </c:pt>
                <c:pt idx="674">
                  <c:v>-122.70019539999976</c:v>
                </c:pt>
                <c:pt idx="675">
                  <c:v>-121.59985350000034</c:v>
                </c:pt>
                <c:pt idx="676">
                  <c:v>-120.40014649999966</c:v>
                </c:pt>
                <c:pt idx="677">
                  <c:v>-119.39990230000012</c:v>
                </c:pt>
                <c:pt idx="678">
                  <c:v>-118.30004890000009</c:v>
                </c:pt>
                <c:pt idx="679">
                  <c:v>-117.09985350000034</c:v>
                </c:pt>
                <c:pt idx="680">
                  <c:v>-116</c:v>
                </c:pt>
                <c:pt idx="681">
                  <c:v>-115</c:v>
                </c:pt>
                <c:pt idx="682">
                  <c:v>-113.80004890000009</c:v>
                </c:pt>
                <c:pt idx="683">
                  <c:v>-112.69995120000021</c:v>
                </c:pt>
                <c:pt idx="684">
                  <c:v>-111.69995109999991</c:v>
                </c:pt>
                <c:pt idx="685">
                  <c:v>-110.60009769999988</c:v>
                </c:pt>
                <c:pt idx="686">
                  <c:v>-109.40014649999966</c:v>
                </c:pt>
                <c:pt idx="687">
                  <c:v>-108.30004890000009</c:v>
                </c:pt>
                <c:pt idx="688">
                  <c:v>-107.19995109999991</c:v>
                </c:pt>
                <c:pt idx="689">
                  <c:v>-106.09985350000034</c:v>
                </c:pt>
                <c:pt idx="690">
                  <c:v>-105.10009769999988</c:v>
                </c:pt>
                <c:pt idx="691">
                  <c:v>-103.89990240000043</c:v>
                </c:pt>
                <c:pt idx="692">
                  <c:v>-102.80004879999979</c:v>
                </c:pt>
                <c:pt idx="693">
                  <c:v>-101.69995109999991</c:v>
                </c:pt>
                <c:pt idx="694">
                  <c:v>-100.60009769999988</c:v>
                </c:pt>
                <c:pt idx="695">
                  <c:v>-99.5</c:v>
                </c:pt>
                <c:pt idx="696">
                  <c:v>-98.399902400000428</c:v>
                </c:pt>
                <c:pt idx="697">
                  <c:v>-97.399902300000122</c:v>
                </c:pt>
                <c:pt idx="698">
                  <c:v>-96.300048799999786</c:v>
                </c:pt>
                <c:pt idx="699">
                  <c:v>-95.200195399999757</c:v>
                </c:pt>
                <c:pt idx="700">
                  <c:v>-94.099853500000336</c:v>
                </c:pt>
                <c:pt idx="701">
                  <c:v>-93</c:v>
                </c:pt>
                <c:pt idx="702">
                  <c:v>-91.799804600000243</c:v>
                </c:pt>
                <c:pt idx="703">
                  <c:v>-90.699951200000214</c:v>
                </c:pt>
                <c:pt idx="704">
                  <c:v>-89.600097699999878</c:v>
                </c:pt>
                <c:pt idx="705">
                  <c:v>-88.599853500000336</c:v>
                </c:pt>
                <c:pt idx="706">
                  <c:v>-87.5</c:v>
                </c:pt>
                <c:pt idx="707">
                  <c:v>-86.399902300000122</c:v>
                </c:pt>
                <c:pt idx="708">
                  <c:v>-85.300048799999786</c:v>
                </c:pt>
                <c:pt idx="709">
                  <c:v>-84.200195399999757</c:v>
                </c:pt>
                <c:pt idx="710">
                  <c:v>-83.099853500000336</c:v>
                </c:pt>
                <c:pt idx="711">
                  <c:v>-82</c:v>
                </c:pt>
                <c:pt idx="712">
                  <c:v>-80.899902300000122</c:v>
                </c:pt>
                <c:pt idx="713">
                  <c:v>-79.800048799999786</c:v>
                </c:pt>
                <c:pt idx="714">
                  <c:v>-78.700195399999757</c:v>
                </c:pt>
                <c:pt idx="715">
                  <c:v>-77.699951200000214</c:v>
                </c:pt>
                <c:pt idx="716">
                  <c:v>-76.600097599999572</c:v>
                </c:pt>
                <c:pt idx="717">
                  <c:v>-75.5</c:v>
                </c:pt>
                <c:pt idx="718">
                  <c:v>-74.399902300000122</c:v>
                </c:pt>
                <c:pt idx="719">
                  <c:v>-73.300048900000093</c:v>
                </c:pt>
                <c:pt idx="720">
                  <c:v>-72.300048900000093</c:v>
                </c:pt>
                <c:pt idx="721">
                  <c:v>-71.199951099999907</c:v>
                </c:pt>
                <c:pt idx="722">
                  <c:v>-70.099853500000336</c:v>
                </c:pt>
                <c:pt idx="723">
                  <c:v>-69</c:v>
                </c:pt>
                <c:pt idx="724">
                  <c:v>-68</c:v>
                </c:pt>
                <c:pt idx="725">
                  <c:v>-66.899902400000428</c:v>
                </c:pt>
                <c:pt idx="726">
                  <c:v>-65.800048799999786</c:v>
                </c:pt>
                <c:pt idx="727">
                  <c:v>-64.799804600000243</c:v>
                </c:pt>
                <c:pt idx="728">
                  <c:v>-63.699951200000214</c:v>
                </c:pt>
                <c:pt idx="729">
                  <c:v>-62.600097699999878</c:v>
                </c:pt>
                <c:pt idx="730">
                  <c:v>-61.599853500000336</c:v>
                </c:pt>
                <c:pt idx="731">
                  <c:v>-60.5</c:v>
                </c:pt>
                <c:pt idx="732">
                  <c:v>-59.399902300000122</c:v>
                </c:pt>
                <c:pt idx="733">
                  <c:v>-58.399902300000122</c:v>
                </c:pt>
                <c:pt idx="734">
                  <c:v>-57.300048900000093</c:v>
                </c:pt>
                <c:pt idx="735">
                  <c:v>-56.300048900000093</c:v>
                </c:pt>
                <c:pt idx="736">
                  <c:v>-55.199951099999907</c:v>
                </c:pt>
                <c:pt idx="737">
                  <c:v>-54.099853500000336</c:v>
                </c:pt>
                <c:pt idx="738">
                  <c:v>-53.100097699999878</c:v>
                </c:pt>
                <c:pt idx="739">
                  <c:v>-52</c:v>
                </c:pt>
                <c:pt idx="740">
                  <c:v>-51</c:v>
                </c:pt>
                <c:pt idx="741">
                  <c:v>-49.900146499999664</c:v>
                </c:pt>
                <c:pt idx="742">
                  <c:v>-48.899902300000122</c:v>
                </c:pt>
                <c:pt idx="743">
                  <c:v>-47.800048799999786</c:v>
                </c:pt>
                <c:pt idx="744">
                  <c:v>-46.800048900000093</c:v>
                </c:pt>
                <c:pt idx="745">
                  <c:v>-45.700195399999757</c:v>
                </c:pt>
                <c:pt idx="746">
                  <c:v>-44.599853500000336</c:v>
                </c:pt>
                <c:pt idx="747">
                  <c:v>-43.600097599999572</c:v>
                </c:pt>
                <c:pt idx="748">
                  <c:v>-42.5</c:v>
                </c:pt>
                <c:pt idx="749">
                  <c:v>-41.5</c:v>
                </c:pt>
                <c:pt idx="750">
                  <c:v>-40.5</c:v>
                </c:pt>
                <c:pt idx="751">
                  <c:v>-39.399902400000428</c:v>
                </c:pt>
                <c:pt idx="752">
                  <c:v>-38.400146499999664</c:v>
                </c:pt>
                <c:pt idx="753">
                  <c:v>-37.399902300000122</c:v>
                </c:pt>
                <c:pt idx="754">
                  <c:v>-36.300048799999786</c:v>
                </c:pt>
                <c:pt idx="755">
                  <c:v>-35.300048900000093</c:v>
                </c:pt>
                <c:pt idx="756">
                  <c:v>-34.200195399999757</c:v>
                </c:pt>
                <c:pt idx="757">
                  <c:v>-33.199951200000214</c:v>
                </c:pt>
                <c:pt idx="758">
                  <c:v>-32.100097599999572</c:v>
                </c:pt>
                <c:pt idx="759">
                  <c:v>-31.099853500000336</c:v>
                </c:pt>
                <c:pt idx="760">
                  <c:v>-30.100097699999878</c:v>
                </c:pt>
                <c:pt idx="761">
                  <c:v>-29.100097699999878</c:v>
                </c:pt>
                <c:pt idx="762">
                  <c:v>-28</c:v>
                </c:pt>
                <c:pt idx="763">
                  <c:v>-27</c:v>
                </c:pt>
                <c:pt idx="764">
                  <c:v>-25.900146499999664</c:v>
                </c:pt>
                <c:pt idx="765">
                  <c:v>-24.899902300000122</c:v>
                </c:pt>
                <c:pt idx="766">
                  <c:v>-23.899902300000122</c:v>
                </c:pt>
                <c:pt idx="767">
                  <c:v>-22.900146499999664</c:v>
                </c:pt>
                <c:pt idx="768">
                  <c:v>-21.899902400000428</c:v>
                </c:pt>
                <c:pt idx="769">
                  <c:v>-20.800048900000093</c:v>
                </c:pt>
                <c:pt idx="770">
                  <c:v>-19.800048799999786</c:v>
                </c:pt>
                <c:pt idx="771">
                  <c:v>-18.799804600000243</c:v>
                </c:pt>
                <c:pt idx="772">
                  <c:v>-17.800048799999786</c:v>
                </c:pt>
                <c:pt idx="773">
                  <c:v>-16.699951200000214</c:v>
                </c:pt>
                <c:pt idx="774">
                  <c:v>-15.700195399999757</c:v>
                </c:pt>
                <c:pt idx="775">
                  <c:v>-14.699951200000214</c:v>
                </c:pt>
                <c:pt idx="776">
                  <c:v>-13.699951099999907</c:v>
                </c:pt>
                <c:pt idx="777">
                  <c:v>-12.699951099999907</c:v>
                </c:pt>
                <c:pt idx="778">
                  <c:v>-11.599853500000336</c:v>
                </c:pt>
                <c:pt idx="779">
                  <c:v>-10.699951200000214</c:v>
                </c:pt>
                <c:pt idx="780">
                  <c:v>-9.7001953999997568</c:v>
                </c:pt>
                <c:pt idx="781">
                  <c:v>-8.6999512000002142</c:v>
                </c:pt>
                <c:pt idx="782">
                  <c:v>-7.5998535000003358</c:v>
                </c:pt>
                <c:pt idx="783">
                  <c:v>-6.6000975999995717</c:v>
                </c:pt>
                <c:pt idx="784">
                  <c:v>-5.6999510999999075</c:v>
                </c:pt>
                <c:pt idx="785">
                  <c:v>-4.6999512000002142</c:v>
                </c:pt>
                <c:pt idx="786">
                  <c:v>-3.7001953999997568</c:v>
                </c:pt>
                <c:pt idx="787">
                  <c:v>-2.6000976999998784</c:v>
                </c:pt>
                <c:pt idx="788">
                  <c:v>-1.6999512000002142</c:v>
                </c:pt>
                <c:pt idx="789">
                  <c:v>-0.69995109999990746</c:v>
                </c:pt>
                <c:pt idx="790">
                  <c:v>0.30004890000009254</c:v>
                </c:pt>
                <c:pt idx="791">
                  <c:v>1.3000489000000925</c:v>
                </c:pt>
                <c:pt idx="792">
                  <c:v>2.3000487999997858</c:v>
                </c:pt>
                <c:pt idx="793">
                  <c:v>3.1999510999999075</c:v>
                </c:pt>
                <c:pt idx="794">
                  <c:v>4.1999510999999075</c:v>
                </c:pt>
                <c:pt idx="795">
                  <c:v>5.1999512000002142</c:v>
                </c:pt>
                <c:pt idx="796">
                  <c:v>6.1999512000002142</c:v>
                </c:pt>
                <c:pt idx="797">
                  <c:v>7.2001953999997568</c:v>
                </c:pt>
                <c:pt idx="798">
                  <c:v>8.1000976999998784</c:v>
                </c:pt>
                <c:pt idx="799">
                  <c:v>9.0998535000003358</c:v>
                </c:pt>
                <c:pt idx="800">
                  <c:v>10.099853500000336</c:v>
                </c:pt>
                <c:pt idx="801">
                  <c:v>11</c:v>
                </c:pt>
                <c:pt idx="802">
                  <c:v>12</c:v>
                </c:pt>
                <c:pt idx="803">
                  <c:v>12.900146499999664</c:v>
                </c:pt>
                <c:pt idx="804">
                  <c:v>13.899902300000122</c:v>
                </c:pt>
                <c:pt idx="805">
                  <c:v>14.899902300000122</c:v>
                </c:pt>
                <c:pt idx="806">
                  <c:v>15.799804600000243</c:v>
                </c:pt>
                <c:pt idx="807">
                  <c:v>16.699951099999907</c:v>
                </c:pt>
                <c:pt idx="808">
                  <c:v>17.699951200000214</c:v>
                </c:pt>
                <c:pt idx="809">
                  <c:v>18.600097699999878</c:v>
                </c:pt>
                <c:pt idx="810">
                  <c:v>19.600097699999878</c:v>
                </c:pt>
                <c:pt idx="811">
                  <c:v>20.5</c:v>
                </c:pt>
                <c:pt idx="812">
                  <c:v>21.5</c:v>
                </c:pt>
                <c:pt idx="813">
                  <c:v>22.400146499999664</c:v>
                </c:pt>
                <c:pt idx="814">
                  <c:v>23.400146499999664</c:v>
                </c:pt>
                <c:pt idx="815">
                  <c:v>24.300048900000093</c:v>
                </c:pt>
                <c:pt idx="816">
                  <c:v>25.200195399999757</c:v>
                </c:pt>
                <c:pt idx="817">
                  <c:v>26.100097699999878</c:v>
                </c:pt>
                <c:pt idx="818">
                  <c:v>27</c:v>
                </c:pt>
                <c:pt idx="819">
                  <c:v>28</c:v>
                </c:pt>
                <c:pt idx="820">
                  <c:v>28.900146499999664</c:v>
                </c:pt>
                <c:pt idx="821">
                  <c:v>29.800048900000093</c:v>
                </c:pt>
                <c:pt idx="822">
                  <c:v>30.700195399999757</c:v>
                </c:pt>
                <c:pt idx="823">
                  <c:v>31.700195399999757</c:v>
                </c:pt>
                <c:pt idx="824">
                  <c:v>32.600097699999878</c:v>
                </c:pt>
                <c:pt idx="825">
                  <c:v>33.5</c:v>
                </c:pt>
                <c:pt idx="826">
                  <c:v>34.300048799999786</c:v>
                </c:pt>
                <c:pt idx="827">
                  <c:v>35.300048799999786</c:v>
                </c:pt>
                <c:pt idx="828">
                  <c:v>36.199951200000214</c:v>
                </c:pt>
                <c:pt idx="829">
                  <c:v>37.100097699999878</c:v>
                </c:pt>
                <c:pt idx="830">
                  <c:v>37.899902300000122</c:v>
                </c:pt>
                <c:pt idx="831">
                  <c:v>38.799804600000243</c:v>
                </c:pt>
                <c:pt idx="832">
                  <c:v>39.799804600000243</c:v>
                </c:pt>
                <c:pt idx="833">
                  <c:v>40.600097599999572</c:v>
                </c:pt>
                <c:pt idx="834">
                  <c:v>41.5</c:v>
                </c:pt>
                <c:pt idx="835">
                  <c:v>42.400146499999664</c:v>
                </c:pt>
                <c:pt idx="836">
                  <c:v>43.300048900000093</c:v>
                </c:pt>
                <c:pt idx="837">
                  <c:v>44.199951200000214</c:v>
                </c:pt>
                <c:pt idx="838">
                  <c:v>45</c:v>
                </c:pt>
                <c:pt idx="839">
                  <c:v>45.900146499999664</c:v>
                </c:pt>
                <c:pt idx="840">
                  <c:v>46.699951200000214</c:v>
                </c:pt>
                <c:pt idx="841">
                  <c:v>47.599853500000336</c:v>
                </c:pt>
                <c:pt idx="842">
                  <c:v>48.5</c:v>
                </c:pt>
                <c:pt idx="843">
                  <c:v>49.300048799999786</c:v>
                </c:pt>
                <c:pt idx="844">
                  <c:v>50.099853500000336</c:v>
                </c:pt>
                <c:pt idx="845">
                  <c:v>51.099853500000336</c:v>
                </c:pt>
                <c:pt idx="846">
                  <c:v>51.900146499999664</c:v>
                </c:pt>
                <c:pt idx="847">
                  <c:v>52.699951200000214</c:v>
                </c:pt>
                <c:pt idx="848">
                  <c:v>53.5</c:v>
                </c:pt>
                <c:pt idx="849">
                  <c:v>54.399902300000122</c:v>
                </c:pt>
                <c:pt idx="850">
                  <c:v>55.300048799999786</c:v>
                </c:pt>
                <c:pt idx="851">
                  <c:v>56.099853500000336</c:v>
                </c:pt>
                <c:pt idx="852">
                  <c:v>56.900146499999664</c:v>
                </c:pt>
                <c:pt idx="853">
                  <c:v>57.699951200000214</c:v>
                </c:pt>
                <c:pt idx="854">
                  <c:v>58.599853500000336</c:v>
                </c:pt>
                <c:pt idx="855">
                  <c:v>59.400146499999664</c:v>
                </c:pt>
                <c:pt idx="856">
                  <c:v>60.199951200000214</c:v>
                </c:pt>
                <c:pt idx="857">
                  <c:v>61</c:v>
                </c:pt>
                <c:pt idx="858">
                  <c:v>61.800048799999786</c:v>
                </c:pt>
                <c:pt idx="859">
                  <c:v>62.699951099999907</c:v>
                </c:pt>
                <c:pt idx="860">
                  <c:v>63.399902400000428</c:v>
                </c:pt>
                <c:pt idx="861">
                  <c:v>64.200195399999757</c:v>
                </c:pt>
                <c:pt idx="862">
                  <c:v>65</c:v>
                </c:pt>
                <c:pt idx="863">
                  <c:v>65.799804600000243</c:v>
                </c:pt>
                <c:pt idx="864">
                  <c:v>66.599853500000336</c:v>
                </c:pt>
                <c:pt idx="865">
                  <c:v>67.400146499999664</c:v>
                </c:pt>
                <c:pt idx="866">
                  <c:v>68.199951200000214</c:v>
                </c:pt>
                <c:pt idx="867">
                  <c:v>68.900146499999664</c:v>
                </c:pt>
                <c:pt idx="868">
                  <c:v>69.699951200000214</c:v>
                </c:pt>
                <c:pt idx="869">
                  <c:v>70.600097699999878</c:v>
                </c:pt>
                <c:pt idx="870">
                  <c:v>71.299804600000243</c:v>
                </c:pt>
                <c:pt idx="871">
                  <c:v>72.100097599999572</c:v>
                </c:pt>
                <c:pt idx="872">
                  <c:v>72.800048900000093</c:v>
                </c:pt>
                <c:pt idx="873">
                  <c:v>73.600097699999878</c:v>
                </c:pt>
                <c:pt idx="874">
                  <c:v>74.400146499999664</c:v>
                </c:pt>
                <c:pt idx="875">
                  <c:v>75.100097699999878</c:v>
                </c:pt>
                <c:pt idx="876">
                  <c:v>75.899902300000122</c:v>
                </c:pt>
                <c:pt idx="877">
                  <c:v>76.600097599999572</c:v>
                </c:pt>
                <c:pt idx="878">
                  <c:v>77.399902400000428</c:v>
                </c:pt>
                <c:pt idx="879">
                  <c:v>78.100097699999878</c:v>
                </c:pt>
                <c:pt idx="880">
                  <c:v>78.900146499999664</c:v>
                </c:pt>
                <c:pt idx="881">
                  <c:v>79.600097699999878</c:v>
                </c:pt>
                <c:pt idx="882">
                  <c:v>80.299804600000243</c:v>
                </c:pt>
                <c:pt idx="883">
                  <c:v>81.100097599999572</c:v>
                </c:pt>
                <c:pt idx="884">
                  <c:v>81.800048900000093</c:v>
                </c:pt>
                <c:pt idx="885">
                  <c:v>82.599853500000336</c:v>
                </c:pt>
                <c:pt idx="886">
                  <c:v>83.300048900000093</c:v>
                </c:pt>
                <c:pt idx="887">
                  <c:v>84</c:v>
                </c:pt>
                <c:pt idx="888">
                  <c:v>84.699951099999907</c:v>
                </c:pt>
                <c:pt idx="889">
                  <c:v>85.400146499999664</c:v>
                </c:pt>
                <c:pt idx="890">
                  <c:v>86.199951099999907</c:v>
                </c:pt>
                <c:pt idx="891">
                  <c:v>86.899902400000428</c:v>
                </c:pt>
                <c:pt idx="892">
                  <c:v>87.5</c:v>
                </c:pt>
                <c:pt idx="893">
                  <c:v>88.199951200000214</c:v>
                </c:pt>
                <c:pt idx="894">
                  <c:v>88.899902300000122</c:v>
                </c:pt>
                <c:pt idx="895">
                  <c:v>89.600097599999572</c:v>
                </c:pt>
                <c:pt idx="896">
                  <c:v>90.300048900000093</c:v>
                </c:pt>
                <c:pt idx="897">
                  <c:v>91</c:v>
                </c:pt>
                <c:pt idx="898">
                  <c:v>91.700195399999757</c:v>
                </c:pt>
                <c:pt idx="899">
                  <c:v>92.399902300000122</c:v>
                </c:pt>
                <c:pt idx="900">
                  <c:v>93</c:v>
                </c:pt>
                <c:pt idx="901">
                  <c:v>93.699951099999907</c:v>
                </c:pt>
                <c:pt idx="902">
                  <c:v>94.300048900000093</c:v>
                </c:pt>
                <c:pt idx="903">
                  <c:v>95.099853500000336</c:v>
                </c:pt>
                <c:pt idx="904">
                  <c:v>95.700195399999757</c:v>
                </c:pt>
                <c:pt idx="905">
                  <c:v>96.399902300000122</c:v>
                </c:pt>
                <c:pt idx="906">
                  <c:v>97</c:v>
                </c:pt>
                <c:pt idx="907">
                  <c:v>97.699951099999907</c:v>
                </c:pt>
                <c:pt idx="908">
                  <c:v>98.300048900000093</c:v>
                </c:pt>
                <c:pt idx="909">
                  <c:v>99</c:v>
                </c:pt>
                <c:pt idx="910">
                  <c:v>99.700195399999757</c:v>
                </c:pt>
                <c:pt idx="911">
                  <c:v>100.30004879999979</c:v>
                </c:pt>
                <c:pt idx="912">
                  <c:v>100.89990230000012</c:v>
                </c:pt>
                <c:pt idx="913">
                  <c:v>101.5</c:v>
                </c:pt>
                <c:pt idx="914">
                  <c:v>102.09985350000034</c:v>
                </c:pt>
                <c:pt idx="915">
                  <c:v>102.80004890000009</c:v>
                </c:pt>
                <c:pt idx="916">
                  <c:v>103.5</c:v>
                </c:pt>
                <c:pt idx="917">
                  <c:v>104.10009769999988</c:v>
                </c:pt>
                <c:pt idx="918">
                  <c:v>104.69995109999991</c:v>
                </c:pt>
                <c:pt idx="919">
                  <c:v>105.19995109999991</c:v>
                </c:pt>
                <c:pt idx="920">
                  <c:v>105.80004890000009</c:v>
                </c:pt>
                <c:pt idx="921">
                  <c:v>106.5</c:v>
                </c:pt>
                <c:pt idx="922">
                  <c:v>107.10009769999988</c:v>
                </c:pt>
                <c:pt idx="923">
                  <c:v>107.69995120000021</c:v>
                </c:pt>
                <c:pt idx="924">
                  <c:v>108.29980460000024</c:v>
                </c:pt>
                <c:pt idx="925">
                  <c:v>108.90014649999966</c:v>
                </c:pt>
                <c:pt idx="926">
                  <c:v>109.39990240000043</c:v>
                </c:pt>
                <c:pt idx="927">
                  <c:v>110.09985350000034</c:v>
                </c:pt>
                <c:pt idx="928">
                  <c:v>110.70019539999976</c:v>
                </c:pt>
                <c:pt idx="929">
                  <c:v>111.19995120000021</c:v>
                </c:pt>
                <c:pt idx="930">
                  <c:v>111.79980460000024</c:v>
                </c:pt>
                <c:pt idx="931">
                  <c:v>112.40014649999966</c:v>
                </c:pt>
                <c:pt idx="932">
                  <c:v>112.89990240000043</c:v>
                </c:pt>
                <c:pt idx="933">
                  <c:v>113.59985350000034</c:v>
                </c:pt>
                <c:pt idx="934">
                  <c:v>114.10009769999988</c:v>
                </c:pt>
                <c:pt idx="935">
                  <c:v>114.69995120000021</c:v>
                </c:pt>
                <c:pt idx="936">
                  <c:v>115.19995109999991</c:v>
                </c:pt>
                <c:pt idx="937">
                  <c:v>115.80004879999979</c:v>
                </c:pt>
                <c:pt idx="938">
                  <c:v>116.30004890000009</c:v>
                </c:pt>
                <c:pt idx="939">
                  <c:v>116.80004890000009</c:v>
                </c:pt>
                <c:pt idx="940">
                  <c:v>117.5</c:v>
                </c:pt>
                <c:pt idx="941">
                  <c:v>118</c:v>
                </c:pt>
                <c:pt idx="942">
                  <c:v>118.5</c:v>
                </c:pt>
                <c:pt idx="943">
                  <c:v>119</c:v>
                </c:pt>
                <c:pt idx="944">
                  <c:v>119.5</c:v>
                </c:pt>
                <c:pt idx="945">
                  <c:v>120</c:v>
                </c:pt>
                <c:pt idx="946">
                  <c:v>120.70019539999976</c:v>
                </c:pt>
                <c:pt idx="947">
                  <c:v>121.19995120000021</c:v>
                </c:pt>
                <c:pt idx="948">
                  <c:v>121.69995109999991</c:v>
                </c:pt>
                <c:pt idx="949">
                  <c:v>122.19995109999991</c:v>
                </c:pt>
                <c:pt idx="950">
                  <c:v>122.69995120000021</c:v>
                </c:pt>
                <c:pt idx="951">
                  <c:v>123.20019539999976</c:v>
                </c:pt>
                <c:pt idx="952">
                  <c:v>123.60009769999988</c:v>
                </c:pt>
                <c:pt idx="953">
                  <c:v>124.09985350000034</c:v>
                </c:pt>
                <c:pt idx="954">
                  <c:v>124.69995109999991</c:v>
                </c:pt>
                <c:pt idx="955">
                  <c:v>125.19995109999991</c:v>
                </c:pt>
                <c:pt idx="956">
                  <c:v>125.69995120000021</c:v>
                </c:pt>
                <c:pt idx="957">
                  <c:v>126.10009769999988</c:v>
                </c:pt>
                <c:pt idx="958">
                  <c:v>126.60009769999988</c:v>
                </c:pt>
                <c:pt idx="959">
                  <c:v>127.09985350000034</c:v>
                </c:pt>
                <c:pt idx="960">
                  <c:v>127.5</c:v>
                </c:pt>
                <c:pt idx="961">
                  <c:v>128</c:v>
                </c:pt>
                <c:pt idx="962">
                  <c:v>128.5</c:v>
                </c:pt>
                <c:pt idx="963">
                  <c:v>129</c:v>
                </c:pt>
                <c:pt idx="964">
                  <c:v>129.39990230000012</c:v>
                </c:pt>
                <c:pt idx="965">
                  <c:v>129.79980460000024</c:v>
                </c:pt>
                <c:pt idx="966">
                  <c:v>130.30004879999979</c:v>
                </c:pt>
                <c:pt idx="967">
                  <c:v>130.69995120000021</c:v>
                </c:pt>
                <c:pt idx="968">
                  <c:v>131.20019539999976</c:v>
                </c:pt>
                <c:pt idx="969">
                  <c:v>131.60009769999988</c:v>
                </c:pt>
                <c:pt idx="970">
                  <c:v>132.10009769999988</c:v>
                </c:pt>
                <c:pt idx="971">
                  <c:v>132.5</c:v>
                </c:pt>
                <c:pt idx="972">
                  <c:v>132.90014649999966</c:v>
                </c:pt>
                <c:pt idx="973">
                  <c:v>133.30004890000009</c:v>
                </c:pt>
                <c:pt idx="974">
                  <c:v>133.80004890000009</c:v>
                </c:pt>
                <c:pt idx="975">
                  <c:v>134.19995120000021</c:v>
                </c:pt>
                <c:pt idx="976">
                  <c:v>134.59985350000034</c:v>
                </c:pt>
                <c:pt idx="977">
                  <c:v>135</c:v>
                </c:pt>
                <c:pt idx="978">
                  <c:v>135.30004890000009</c:v>
                </c:pt>
                <c:pt idx="979">
                  <c:v>135.70019539999976</c:v>
                </c:pt>
                <c:pt idx="980">
                  <c:v>136.20019539999976</c:v>
                </c:pt>
                <c:pt idx="981">
                  <c:v>136.60009769999988</c:v>
                </c:pt>
                <c:pt idx="982">
                  <c:v>137</c:v>
                </c:pt>
                <c:pt idx="983">
                  <c:v>137.30004879999979</c:v>
                </c:pt>
                <c:pt idx="984">
                  <c:v>137.69995120000021</c:v>
                </c:pt>
                <c:pt idx="985">
                  <c:v>138.10009769999988</c:v>
                </c:pt>
                <c:pt idx="986">
                  <c:v>138.39990230000012</c:v>
                </c:pt>
                <c:pt idx="987">
                  <c:v>138.79980460000024</c:v>
                </c:pt>
                <c:pt idx="988">
                  <c:v>139.19995109999991</c:v>
                </c:pt>
                <c:pt idx="989">
                  <c:v>139.5</c:v>
                </c:pt>
                <c:pt idx="990">
                  <c:v>140</c:v>
                </c:pt>
                <c:pt idx="991">
                  <c:v>140.30004890000009</c:v>
                </c:pt>
                <c:pt idx="992">
                  <c:v>140.60009769999988</c:v>
                </c:pt>
                <c:pt idx="993">
                  <c:v>141</c:v>
                </c:pt>
                <c:pt idx="994">
                  <c:v>141.30004879999979</c:v>
                </c:pt>
                <c:pt idx="995">
                  <c:v>141.59985350000034</c:v>
                </c:pt>
                <c:pt idx="996">
                  <c:v>142</c:v>
                </c:pt>
                <c:pt idx="997">
                  <c:v>142.30004879999979</c:v>
                </c:pt>
                <c:pt idx="998">
                  <c:v>142.59985350000034</c:v>
                </c:pt>
                <c:pt idx="999">
                  <c:v>142.90014649999966</c:v>
                </c:pt>
                <c:pt idx="1000">
                  <c:v>143.30004879999979</c:v>
                </c:pt>
                <c:pt idx="1001">
                  <c:v>143.59985350000034</c:v>
                </c:pt>
                <c:pt idx="1002">
                  <c:v>143.90014649999966</c:v>
                </c:pt>
                <c:pt idx="1003">
                  <c:v>144.19995120000021</c:v>
                </c:pt>
                <c:pt idx="1004">
                  <c:v>144.5</c:v>
                </c:pt>
                <c:pt idx="1005">
                  <c:v>144.80004879999979</c:v>
                </c:pt>
                <c:pt idx="1006">
                  <c:v>145.09985350000034</c:v>
                </c:pt>
                <c:pt idx="1007">
                  <c:v>145.40014649999966</c:v>
                </c:pt>
                <c:pt idx="1008">
                  <c:v>145.69995120000021</c:v>
                </c:pt>
                <c:pt idx="1009">
                  <c:v>145.89990230000012</c:v>
                </c:pt>
                <c:pt idx="1010">
                  <c:v>146.29980460000024</c:v>
                </c:pt>
                <c:pt idx="1011">
                  <c:v>146.60009759999957</c:v>
                </c:pt>
                <c:pt idx="1012">
                  <c:v>146.80004890000009</c:v>
                </c:pt>
                <c:pt idx="1013">
                  <c:v>147.10009769999988</c:v>
                </c:pt>
                <c:pt idx="1014">
                  <c:v>147.30004879999979</c:v>
                </c:pt>
                <c:pt idx="1015">
                  <c:v>147.59985350000034</c:v>
                </c:pt>
                <c:pt idx="1016">
                  <c:v>147.80004879999979</c:v>
                </c:pt>
                <c:pt idx="1017">
                  <c:v>148.09985350000034</c:v>
                </c:pt>
                <c:pt idx="1018">
                  <c:v>148.30004890000009</c:v>
                </c:pt>
                <c:pt idx="1019">
                  <c:v>148.60009769999988</c:v>
                </c:pt>
                <c:pt idx="1020">
                  <c:v>148.79980460000024</c:v>
                </c:pt>
                <c:pt idx="1021">
                  <c:v>149</c:v>
                </c:pt>
                <c:pt idx="1022">
                  <c:v>149.30004890000009</c:v>
                </c:pt>
                <c:pt idx="1023">
                  <c:v>149.59985350000034</c:v>
                </c:pt>
                <c:pt idx="1024">
                  <c:v>149.80004890000009</c:v>
                </c:pt>
                <c:pt idx="1025">
                  <c:v>150.10009769999988</c:v>
                </c:pt>
                <c:pt idx="1026">
                  <c:v>150.29980460000024</c:v>
                </c:pt>
                <c:pt idx="1027">
                  <c:v>150.5</c:v>
                </c:pt>
                <c:pt idx="1028">
                  <c:v>150.69995120000021</c:v>
                </c:pt>
                <c:pt idx="1029">
                  <c:v>150.90014649999966</c:v>
                </c:pt>
                <c:pt idx="1030">
                  <c:v>151.10009769999988</c:v>
                </c:pt>
                <c:pt idx="1031">
                  <c:v>151.29980460000024</c:v>
                </c:pt>
                <c:pt idx="1032">
                  <c:v>151.5</c:v>
                </c:pt>
                <c:pt idx="1033">
                  <c:v>151.69995120000021</c:v>
                </c:pt>
                <c:pt idx="1034">
                  <c:v>151.90014649999966</c:v>
                </c:pt>
                <c:pt idx="1035">
                  <c:v>152.20019539999976</c:v>
                </c:pt>
                <c:pt idx="1036">
                  <c:v>152.30004879999979</c:v>
                </c:pt>
                <c:pt idx="1037">
                  <c:v>152.5</c:v>
                </c:pt>
                <c:pt idx="1038">
                  <c:v>152.69995109999991</c:v>
                </c:pt>
                <c:pt idx="1039">
                  <c:v>152.80004890000009</c:v>
                </c:pt>
                <c:pt idx="1040">
                  <c:v>153</c:v>
                </c:pt>
                <c:pt idx="1041">
                  <c:v>153.19995120000021</c:v>
                </c:pt>
                <c:pt idx="1042">
                  <c:v>153.29980460000024</c:v>
                </c:pt>
                <c:pt idx="1043">
                  <c:v>153.5</c:v>
                </c:pt>
                <c:pt idx="1044">
                  <c:v>153.59985350000034</c:v>
                </c:pt>
                <c:pt idx="1045">
                  <c:v>153.80004890000009</c:v>
                </c:pt>
                <c:pt idx="1046">
                  <c:v>154</c:v>
                </c:pt>
                <c:pt idx="1047">
                  <c:v>154.19995120000021</c:v>
                </c:pt>
                <c:pt idx="1048">
                  <c:v>154.29980460000024</c:v>
                </c:pt>
                <c:pt idx="1049">
                  <c:v>154.40014649999966</c:v>
                </c:pt>
                <c:pt idx="1050">
                  <c:v>154.59985350000034</c:v>
                </c:pt>
                <c:pt idx="1051">
                  <c:v>154.70019539999976</c:v>
                </c:pt>
                <c:pt idx="1052">
                  <c:v>154.80004879999979</c:v>
                </c:pt>
                <c:pt idx="1053">
                  <c:v>155</c:v>
                </c:pt>
                <c:pt idx="1054">
                  <c:v>155.10009759999957</c:v>
                </c:pt>
                <c:pt idx="1055">
                  <c:v>155.19995120000021</c:v>
                </c:pt>
                <c:pt idx="1056">
                  <c:v>155.30004890000009</c:v>
                </c:pt>
                <c:pt idx="1057">
                  <c:v>155.39990230000012</c:v>
                </c:pt>
                <c:pt idx="1058">
                  <c:v>155.5</c:v>
                </c:pt>
                <c:pt idx="1059">
                  <c:v>155.60009759999957</c:v>
                </c:pt>
                <c:pt idx="1060">
                  <c:v>155.80004879999979</c:v>
                </c:pt>
                <c:pt idx="1061">
                  <c:v>155.89990240000043</c:v>
                </c:pt>
                <c:pt idx="1062">
                  <c:v>156</c:v>
                </c:pt>
                <c:pt idx="1063">
                  <c:v>156.10009769999988</c:v>
                </c:pt>
                <c:pt idx="1064">
                  <c:v>156.19995109999991</c:v>
                </c:pt>
                <c:pt idx="1065">
                  <c:v>156.30004879999979</c:v>
                </c:pt>
                <c:pt idx="1066">
                  <c:v>156.30004890000009</c:v>
                </c:pt>
                <c:pt idx="1067">
                  <c:v>156.40014649999966</c:v>
                </c:pt>
                <c:pt idx="1068">
                  <c:v>156.5</c:v>
                </c:pt>
                <c:pt idx="1069">
                  <c:v>156.59985350000034</c:v>
                </c:pt>
                <c:pt idx="1070">
                  <c:v>156.60009759999957</c:v>
                </c:pt>
                <c:pt idx="1071">
                  <c:v>156.69995120000021</c:v>
                </c:pt>
                <c:pt idx="1072">
                  <c:v>156.80004890000009</c:v>
                </c:pt>
                <c:pt idx="1073">
                  <c:v>156.90014649999966</c:v>
                </c:pt>
                <c:pt idx="1074">
                  <c:v>157</c:v>
                </c:pt>
                <c:pt idx="1075">
                  <c:v>157</c:v>
                </c:pt>
                <c:pt idx="1076">
                  <c:v>157.10009759999957</c:v>
                </c:pt>
                <c:pt idx="1077">
                  <c:v>157.19995120000021</c:v>
                </c:pt>
                <c:pt idx="1078">
                  <c:v>157.20019539999976</c:v>
                </c:pt>
                <c:pt idx="1079">
                  <c:v>157.30004879999979</c:v>
                </c:pt>
                <c:pt idx="1080">
                  <c:v>157.29980460000024</c:v>
                </c:pt>
                <c:pt idx="1081">
                  <c:v>157.30004879999979</c:v>
                </c:pt>
                <c:pt idx="1082">
                  <c:v>157.39990240000043</c:v>
                </c:pt>
                <c:pt idx="1083">
                  <c:v>157.40014649999966</c:v>
                </c:pt>
                <c:pt idx="1084">
                  <c:v>157.5</c:v>
                </c:pt>
                <c:pt idx="1085">
                  <c:v>157.5</c:v>
                </c:pt>
                <c:pt idx="1086">
                  <c:v>157.5</c:v>
                </c:pt>
                <c:pt idx="1087">
                  <c:v>157.59985350000034</c:v>
                </c:pt>
                <c:pt idx="1088">
                  <c:v>157.60009769999988</c:v>
                </c:pt>
                <c:pt idx="1089">
                  <c:v>157.60009769999988</c:v>
                </c:pt>
                <c:pt idx="1090">
                  <c:v>157.69995120000021</c:v>
                </c:pt>
                <c:pt idx="1091">
                  <c:v>157.79980460000024</c:v>
                </c:pt>
                <c:pt idx="1092">
                  <c:v>157.80004879999979</c:v>
                </c:pt>
                <c:pt idx="1093">
                  <c:v>157.80004890000009</c:v>
                </c:pt>
                <c:pt idx="1094">
                  <c:v>157.80004890000009</c:v>
                </c:pt>
                <c:pt idx="1095">
                  <c:v>157.80004879999979</c:v>
                </c:pt>
                <c:pt idx="1096">
                  <c:v>157.79980460000024</c:v>
                </c:pt>
                <c:pt idx="1097">
                  <c:v>157.80004879999979</c:v>
                </c:pt>
                <c:pt idx="1098">
                  <c:v>157.80004890000009</c:v>
                </c:pt>
                <c:pt idx="1099">
                  <c:v>157.90014649999966</c:v>
                </c:pt>
                <c:pt idx="1100">
                  <c:v>157.89990230000012</c:v>
                </c:pt>
                <c:pt idx="1101">
                  <c:v>157.79980460000024</c:v>
                </c:pt>
                <c:pt idx="1102">
                  <c:v>157.89990239999997</c:v>
                </c:pt>
                <c:pt idx="1103">
                  <c:v>157.90014650000012</c:v>
                </c:pt>
                <c:pt idx="1104">
                  <c:v>157.80004890000055</c:v>
                </c:pt>
                <c:pt idx="1105">
                  <c:v>157.80004879999979</c:v>
                </c:pt>
                <c:pt idx="1106">
                  <c:v>157.79980459999979</c:v>
                </c:pt>
                <c:pt idx="1107">
                  <c:v>157.7998047000001</c:v>
                </c:pt>
                <c:pt idx="1108">
                  <c:v>157.80029299999978</c:v>
                </c:pt>
                <c:pt idx="1109">
                  <c:v>157.80004890000055</c:v>
                </c:pt>
                <c:pt idx="1110">
                  <c:v>157.90014650000012</c:v>
                </c:pt>
                <c:pt idx="1111">
                  <c:v>157.89990230000012</c:v>
                </c:pt>
                <c:pt idx="1112">
                  <c:v>157.89990229999967</c:v>
                </c:pt>
                <c:pt idx="1113">
                  <c:v>157.7998047000001</c:v>
                </c:pt>
                <c:pt idx="1114">
                  <c:v>157.80029299999978</c:v>
                </c:pt>
                <c:pt idx="1115">
                  <c:v>157.80004890000055</c:v>
                </c:pt>
                <c:pt idx="1116">
                  <c:v>157.80004879999979</c:v>
                </c:pt>
                <c:pt idx="1117">
                  <c:v>157.79980459999979</c:v>
                </c:pt>
                <c:pt idx="1118">
                  <c:v>157.69970700000022</c:v>
                </c:pt>
                <c:pt idx="1119">
                  <c:v>157.7001952999999</c:v>
                </c:pt>
                <c:pt idx="1120">
                  <c:v>157.70019540000021</c:v>
                </c:pt>
                <c:pt idx="1121">
                  <c:v>157.60009769999988</c:v>
                </c:pt>
                <c:pt idx="1122">
                  <c:v>157.59985349999988</c:v>
                </c:pt>
                <c:pt idx="1123">
                  <c:v>157.59985349999988</c:v>
                </c:pt>
                <c:pt idx="1124">
                  <c:v>157.50024409999969</c:v>
                </c:pt>
                <c:pt idx="1125">
                  <c:v>157.50000000000045</c:v>
                </c:pt>
                <c:pt idx="1126">
                  <c:v>157.5</c:v>
                </c:pt>
                <c:pt idx="1127">
                  <c:v>157.39990229999967</c:v>
                </c:pt>
                <c:pt idx="1128">
                  <c:v>157.39990239999997</c:v>
                </c:pt>
                <c:pt idx="1129">
                  <c:v>157.30029299999978</c:v>
                </c:pt>
                <c:pt idx="1130">
                  <c:v>157.30004890000055</c:v>
                </c:pt>
                <c:pt idx="1131">
                  <c:v>157.19995120000021</c:v>
                </c:pt>
                <c:pt idx="1132">
                  <c:v>157.19995109999945</c:v>
                </c:pt>
                <c:pt idx="1133">
                  <c:v>157.09985349999988</c:v>
                </c:pt>
                <c:pt idx="1134">
                  <c:v>157.10009760000003</c:v>
                </c:pt>
                <c:pt idx="1135">
                  <c:v>157.00000000000045</c:v>
                </c:pt>
                <c:pt idx="1136">
                  <c:v>157</c:v>
                </c:pt>
                <c:pt idx="1137">
                  <c:v>156.89990229999967</c:v>
                </c:pt>
                <c:pt idx="1138">
                  <c:v>156.7998047000001</c:v>
                </c:pt>
                <c:pt idx="1139">
                  <c:v>156.80029299999978</c:v>
                </c:pt>
                <c:pt idx="1140">
                  <c:v>156.80029299999978</c:v>
                </c:pt>
                <c:pt idx="1141">
                  <c:v>156.80004890000055</c:v>
                </c:pt>
                <c:pt idx="1142">
                  <c:v>156.69995120000021</c:v>
                </c:pt>
                <c:pt idx="1143">
                  <c:v>156.59985349999988</c:v>
                </c:pt>
                <c:pt idx="1144">
                  <c:v>156.59985349999988</c:v>
                </c:pt>
                <c:pt idx="1145">
                  <c:v>156.50024409999969</c:v>
                </c:pt>
                <c:pt idx="1146">
                  <c:v>156.40014650000012</c:v>
                </c:pt>
                <c:pt idx="1147">
                  <c:v>156.39990230000012</c:v>
                </c:pt>
                <c:pt idx="1148">
                  <c:v>156.29980459999979</c:v>
                </c:pt>
                <c:pt idx="1149">
                  <c:v>156.19970700000022</c:v>
                </c:pt>
                <c:pt idx="1150">
                  <c:v>156.2001952999999</c:v>
                </c:pt>
                <c:pt idx="1151">
                  <c:v>156.10009770000033</c:v>
                </c:pt>
                <c:pt idx="1152">
                  <c:v>156</c:v>
                </c:pt>
                <c:pt idx="1153">
                  <c:v>155.89990229999967</c:v>
                </c:pt>
                <c:pt idx="1154">
                  <c:v>155.7998047000001</c:v>
                </c:pt>
                <c:pt idx="1155">
                  <c:v>155.80029299999978</c:v>
                </c:pt>
                <c:pt idx="1156">
                  <c:v>155.70019540000021</c:v>
                </c:pt>
                <c:pt idx="1157">
                  <c:v>155.60009769999988</c:v>
                </c:pt>
                <c:pt idx="1158">
                  <c:v>155.49999999999955</c:v>
                </c:pt>
                <c:pt idx="1159">
                  <c:v>155.39990239999997</c:v>
                </c:pt>
                <c:pt idx="1160">
                  <c:v>155.30029299999978</c:v>
                </c:pt>
                <c:pt idx="1161">
                  <c:v>155.30004890000055</c:v>
                </c:pt>
                <c:pt idx="1162">
                  <c:v>155.19995120000021</c:v>
                </c:pt>
                <c:pt idx="1163">
                  <c:v>155.09985349999988</c:v>
                </c:pt>
                <c:pt idx="1164">
                  <c:v>154.99975590000031</c:v>
                </c:pt>
                <c:pt idx="1165">
                  <c:v>154.99975590000031</c:v>
                </c:pt>
                <c:pt idx="1166">
                  <c:v>154.90014650000012</c:v>
                </c:pt>
                <c:pt idx="1167">
                  <c:v>154.80004890000055</c:v>
                </c:pt>
                <c:pt idx="1168">
                  <c:v>154.69995120000021</c:v>
                </c:pt>
                <c:pt idx="1169">
                  <c:v>154.59985349999988</c:v>
                </c:pt>
                <c:pt idx="1170">
                  <c:v>154.59985349999988</c:v>
                </c:pt>
                <c:pt idx="1171">
                  <c:v>154.50024409999969</c:v>
                </c:pt>
                <c:pt idx="1172">
                  <c:v>154.40014650000012</c:v>
                </c:pt>
                <c:pt idx="1173">
                  <c:v>154.30004879999979</c:v>
                </c:pt>
                <c:pt idx="1174">
                  <c:v>154.19995109999945</c:v>
                </c:pt>
                <c:pt idx="1175">
                  <c:v>154.09985349999988</c:v>
                </c:pt>
                <c:pt idx="1176">
                  <c:v>154.00024409999969</c:v>
                </c:pt>
                <c:pt idx="1177">
                  <c:v>153.90014650000012</c:v>
                </c:pt>
                <c:pt idx="1178">
                  <c:v>153.80004879999979</c:v>
                </c:pt>
                <c:pt idx="1179">
                  <c:v>153.69995109999945</c:v>
                </c:pt>
                <c:pt idx="1180">
                  <c:v>153.59985349999988</c:v>
                </c:pt>
                <c:pt idx="1181">
                  <c:v>153.50024409999969</c:v>
                </c:pt>
                <c:pt idx="1182">
                  <c:v>153.40014650000012</c:v>
                </c:pt>
                <c:pt idx="1183">
                  <c:v>153.30004879999979</c:v>
                </c:pt>
                <c:pt idx="1184">
                  <c:v>153.19995109999945</c:v>
                </c:pt>
                <c:pt idx="1185">
                  <c:v>153.09985349999988</c:v>
                </c:pt>
                <c:pt idx="1186">
                  <c:v>152.90014650000012</c:v>
                </c:pt>
                <c:pt idx="1187">
                  <c:v>152.80004890000055</c:v>
                </c:pt>
                <c:pt idx="1188">
                  <c:v>152.69995120000021</c:v>
                </c:pt>
                <c:pt idx="1189">
                  <c:v>152.59985349999988</c:v>
                </c:pt>
                <c:pt idx="1190">
                  <c:v>152.49975590000031</c:v>
                </c:pt>
                <c:pt idx="1191">
                  <c:v>152.40014650000012</c:v>
                </c:pt>
                <c:pt idx="1192">
                  <c:v>152.30004890000055</c:v>
                </c:pt>
                <c:pt idx="1193">
                  <c:v>152.19995120000021</c:v>
                </c:pt>
                <c:pt idx="1194">
                  <c:v>152.09985349999988</c:v>
                </c:pt>
                <c:pt idx="1195">
                  <c:v>151.99975590000031</c:v>
                </c:pt>
                <c:pt idx="1196">
                  <c:v>151.80029299999978</c:v>
                </c:pt>
                <c:pt idx="1197">
                  <c:v>151.70019540000021</c:v>
                </c:pt>
                <c:pt idx="1198">
                  <c:v>151.60009769999988</c:v>
                </c:pt>
                <c:pt idx="1199">
                  <c:v>151.49999999999955</c:v>
                </c:pt>
                <c:pt idx="1200">
                  <c:v>151.39990239999997</c:v>
                </c:pt>
                <c:pt idx="1201">
                  <c:v>151.2998047000001</c:v>
                </c:pt>
                <c:pt idx="1202">
                  <c:v>151.2001952999999</c:v>
                </c:pt>
                <c:pt idx="1203">
                  <c:v>151.10009770000033</c:v>
                </c:pt>
                <c:pt idx="1204">
                  <c:v>151</c:v>
                </c:pt>
                <c:pt idx="1205">
                  <c:v>150.89990229999967</c:v>
                </c:pt>
                <c:pt idx="1206">
                  <c:v>150.7998047000001</c:v>
                </c:pt>
                <c:pt idx="1207">
                  <c:v>150.60009760000003</c:v>
                </c:pt>
                <c:pt idx="1208">
                  <c:v>150.50000000000045</c:v>
                </c:pt>
                <c:pt idx="1209">
                  <c:v>150.39990229999967</c:v>
                </c:pt>
                <c:pt idx="1210">
                  <c:v>150.29980459999933</c:v>
                </c:pt>
                <c:pt idx="1211">
                  <c:v>150.09960940000019</c:v>
                </c:pt>
                <c:pt idx="1212">
                  <c:v>150</c:v>
                </c:pt>
                <c:pt idx="1213">
                  <c:v>149.89990240000043</c:v>
                </c:pt>
                <c:pt idx="1214">
                  <c:v>149.7998047000001</c:v>
                </c:pt>
                <c:pt idx="1215">
                  <c:v>149.69970699999976</c:v>
                </c:pt>
                <c:pt idx="1216">
                  <c:v>149.5</c:v>
                </c:pt>
                <c:pt idx="1217">
                  <c:v>149.40039059999981</c:v>
                </c:pt>
                <c:pt idx="1218">
                  <c:v>149.30029300000024</c:v>
                </c:pt>
                <c:pt idx="1219">
                  <c:v>149.10009770000033</c:v>
                </c:pt>
                <c:pt idx="1220">
                  <c:v>149</c:v>
                </c:pt>
                <c:pt idx="1221">
                  <c:v>148.89990240000043</c:v>
                </c:pt>
                <c:pt idx="1222">
                  <c:v>148.80029300000024</c:v>
                </c:pt>
                <c:pt idx="1223">
                  <c:v>148.60009770000033</c:v>
                </c:pt>
                <c:pt idx="1224">
                  <c:v>148.5</c:v>
                </c:pt>
                <c:pt idx="1225">
                  <c:v>148.39990229999967</c:v>
                </c:pt>
                <c:pt idx="1226">
                  <c:v>148.19970699999976</c:v>
                </c:pt>
                <c:pt idx="1227">
                  <c:v>148.10009759999957</c:v>
                </c:pt>
                <c:pt idx="1228">
                  <c:v>148</c:v>
                </c:pt>
                <c:pt idx="1229">
                  <c:v>147.7998047000001</c:v>
                </c:pt>
                <c:pt idx="1230">
                  <c:v>147.69970699999976</c:v>
                </c:pt>
                <c:pt idx="1231">
                  <c:v>147.59960940000019</c:v>
                </c:pt>
                <c:pt idx="1232">
                  <c:v>147.40039059999981</c:v>
                </c:pt>
                <c:pt idx="1233">
                  <c:v>147.30029300000024</c:v>
                </c:pt>
                <c:pt idx="1234">
                  <c:v>147.2001952999999</c:v>
                </c:pt>
                <c:pt idx="1235">
                  <c:v>147</c:v>
                </c:pt>
                <c:pt idx="1236">
                  <c:v>146.89990240000043</c:v>
                </c:pt>
                <c:pt idx="1237">
                  <c:v>146.80029300000024</c:v>
                </c:pt>
                <c:pt idx="1238">
                  <c:v>146.60009770000033</c:v>
                </c:pt>
                <c:pt idx="1239">
                  <c:v>146.5</c:v>
                </c:pt>
                <c:pt idx="1240">
                  <c:v>146.29980459999933</c:v>
                </c:pt>
                <c:pt idx="1241">
                  <c:v>146.19970699999976</c:v>
                </c:pt>
                <c:pt idx="1242">
                  <c:v>146.10009759999957</c:v>
                </c:pt>
                <c:pt idx="1243">
                  <c:v>145.89990240000043</c:v>
                </c:pt>
                <c:pt idx="1244">
                  <c:v>145.7998047000001</c:v>
                </c:pt>
                <c:pt idx="1245">
                  <c:v>145.69970699999976</c:v>
                </c:pt>
                <c:pt idx="1246">
                  <c:v>145.5</c:v>
                </c:pt>
                <c:pt idx="1247">
                  <c:v>145.40039059999981</c:v>
                </c:pt>
                <c:pt idx="1248">
                  <c:v>145.20019540000067</c:v>
                </c:pt>
                <c:pt idx="1249">
                  <c:v>145.10009770000033</c:v>
                </c:pt>
                <c:pt idx="1250">
                  <c:v>144.89990229999967</c:v>
                </c:pt>
                <c:pt idx="1251">
                  <c:v>144.7998047000001</c:v>
                </c:pt>
                <c:pt idx="1252">
                  <c:v>144.7001952999999</c:v>
                </c:pt>
                <c:pt idx="1253">
                  <c:v>144.5</c:v>
                </c:pt>
                <c:pt idx="1254">
                  <c:v>144.39990229999967</c:v>
                </c:pt>
                <c:pt idx="1255">
                  <c:v>144.19970699999976</c:v>
                </c:pt>
                <c:pt idx="1256">
                  <c:v>144.09960940000019</c:v>
                </c:pt>
                <c:pt idx="1257">
                  <c:v>143.90039059999981</c:v>
                </c:pt>
                <c:pt idx="1258">
                  <c:v>143.80029300000024</c:v>
                </c:pt>
                <c:pt idx="1259">
                  <c:v>143.7001952999999</c:v>
                </c:pt>
                <c:pt idx="1260">
                  <c:v>143.5</c:v>
                </c:pt>
                <c:pt idx="1261">
                  <c:v>143.39990240000043</c:v>
                </c:pt>
                <c:pt idx="1262">
                  <c:v>143.2001952999999</c:v>
                </c:pt>
                <c:pt idx="1263">
                  <c:v>143.10009770000033</c:v>
                </c:pt>
                <c:pt idx="1264">
                  <c:v>142.89990229999967</c:v>
                </c:pt>
                <c:pt idx="1265">
                  <c:v>142.79980459999933</c:v>
                </c:pt>
                <c:pt idx="1266">
                  <c:v>142.59960940000019</c:v>
                </c:pt>
                <c:pt idx="1267">
                  <c:v>142.5</c:v>
                </c:pt>
                <c:pt idx="1268">
                  <c:v>142.39990240000043</c:v>
                </c:pt>
                <c:pt idx="1269">
                  <c:v>142.2001952999999</c:v>
                </c:pt>
                <c:pt idx="1270">
                  <c:v>142.10009759999957</c:v>
                </c:pt>
                <c:pt idx="1271">
                  <c:v>141.89990240000043</c:v>
                </c:pt>
                <c:pt idx="1272">
                  <c:v>141.80029300000024</c:v>
                </c:pt>
                <c:pt idx="1273">
                  <c:v>141.60009770000033</c:v>
                </c:pt>
                <c:pt idx="1274">
                  <c:v>141.60009770000033</c:v>
                </c:pt>
                <c:pt idx="1275">
                  <c:v>141.39990229999967</c:v>
                </c:pt>
                <c:pt idx="1276">
                  <c:v>141.29980459999933</c:v>
                </c:pt>
                <c:pt idx="1277">
                  <c:v>141.09960940000019</c:v>
                </c:pt>
                <c:pt idx="1278">
                  <c:v>141</c:v>
                </c:pt>
                <c:pt idx="1279">
                  <c:v>140.80029300000024</c:v>
                </c:pt>
                <c:pt idx="1280">
                  <c:v>140.7001952999999</c:v>
                </c:pt>
                <c:pt idx="1281">
                  <c:v>140.5</c:v>
                </c:pt>
                <c:pt idx="1282">
                  <c:v>140.39990240000043</c:v>
                </c:pt>
                <c:pt idx="1283">
                  <c:v>140.2001952999999</c:v>
                </c:pt>
                <c:pt idx="1284">
                  <c:v>140.10009770000033</c:v>
                </c:pt>
                <c:pt idx="1285">
                  <c:v>139.89990229999967</c:v>
                </c:pt>
                <c:pt idx="1286">
                  <c:v>139.79980459999933</c:v>
                </c:pt>
                <c:pt idx="1287">
                  <c:v>139.59960940000019</c:v>
                </c:pt>
                <c:pt idx="1288">
                  <c:v>139.5</c:v>
                </c:pt>
                <c:pt idx="1289">
                  <c:v>139.30029300000024</c:v>
                </c:pt>
                <c:pt idx="1290">
                  <c:v>139.2001952999999</c:v>
                </c:pt>
                <c:pt idx="1291">
                  <c:v>139</c:v>
                </c:pt>
                <c:pt idx="1292">
                  <c:v>138.89990240000043</c:v>
                </c:pt>
                <c:pt idx="1293">
                  <c:v>138.7001952999999</c:v>
                </c:pt>
                <c:pt idx="1294">
                  <c:v>138.60009770000033</c:v>
                </c:pt>
                <c:pt idx="1295">
                  <c:v>138.39990229999967</c:v>
                </c:pt>
                <c:pt idx="1296">
                  <c:v>138.29980459999933</c:v>
                </c:pt>
                <c:pt idx="1297">
                  <c:v>138.09960940000019</c:v>
                </c:pt>
                <c:pt idx="1298">
                  <c:v>137.90039059999981</c:v>
                </c:pt>
                <c:pt idx="1299">
                  <c:v>137.80029300000024</c:v>
                </c:pt>
                <c:pt idx="1300">
                  <c:v>137.60009770000033</c:v>
                </c:pt>
                <c:pt idx="1301">
                  <c:v>137.5</c:v>
                </c:pt>
                <c:pt idx="1302">
                  <c:v>137.2998047000001</c:v>
                </c:pt>
                <c:pt idx="1303">
                  <c:v>137.2001952999999</c:v>
                </c:pt>
                <c:pt idx="1304">
                  <c:v>137</c:v>
                </c:pt>
                <c:pt idx="1305">
                  <c:v>136.89990229999967</c:v>
                </c:pt>
                <c:pt idx="1306">
                  <c:v>136.69970699999976</c:v>
                </c:pt>
                <c:pt idx="1307">
                  <c:v>136.59960940000019</c:v>
                </c:pt>
                <c:pt idx="1308">
                  <c:v>136.40039059999981</c:v>
                </c:pt>
                <c:pt idx="1309">
                  <c:v>136.20019540000067</c:v>
                </c:pt>
                <c:pt idx="1310">
                  <c:v>136.10009770000033</c:v>
                </c:pt>
                <c:pt idx="1311">
                  <c:v>135.89990229999967</c:v>
                </c:pt>
                <c:pt idx="1312">
                  <c:v>135.7998047000001</c:v>
                </c:pt>
                <c:pt idx="1313">
                  <c:v>135.60009759999957</c:v>
                </c:pt>
                <c:pt idx="1314">
                  <c:v>135.5</c:v>
                </c:pt>
                <c:pt idx="1315">
                  <c:v>135.2998047000001</c:v>
                </c:pt>
                <c:pt idx="1316">
                  <c:v>135.10009759999957</c:v>
                </c:pt>
                <c:pt idx="1317">
                  <c:v>135</c:v>
                </c:pt>
                <c:pt idx="1318">
                  <c:v>134.80029300000024</c:v>
                </c:pt>
                <c:pt idx="1319">
                  <c:v>134.70019540000067</c:v>
                </c:pt>
                <c:pt idx="1320">
                  <c:v>134.5</c:v>
                </c:pt>
                <c:pt idx="1321">
                  <c:v>134.29980459999933</c:v>
                </c:pt>
                <c:pt idx="1322">
                  <c:v>134.19970699999976</c:v>
                </c:pt>
                <c:pt idx="1323">
                  <c:v>134</c:v>
                </c:pt>
                <c:pt idx="1324">
                  <c:v>133.89990240000043</c:v>
                </c:pt>
                <c:pt idx="1325">
                  <c:v>133.7001952999999</c:v>
                </c:pt>
                <c:pt idx="1326">
                  <c:v>133.60009770000033</c:v>
                </c:pt>
                <c:pt idx="1327">
                  <c:v>133.5</c:v>
                </c:pt>
                <c:pt idx="1328">
                  <c:v>133.2998047000001</c:v>
                </c:pt>
                <c:pt idx="1329">
                  <c:v>133.10009759999957</c:v>
                </c:pt>
                <c:pt idx="1330">
                  <c:v>133</c:v>
                </c:pt>
                <c:pt idx="1331">
                  <c:v>132.7998047000001</c:v>
                </c:pt>
                <c:pt idx="1332">
                  <c:v>132.60009759999957</c:v>
                </c:pt>
                <c:pt idx="1333">
                  <c:v>132.5</c:v>
                </c:pt>
                <c:pt idx="1334">
                  <c:v>132.30029300000024</c:v>
                </c:pt>
                <c:pt idx="1335">
                  <c:v>132.10009770000033</c:v>
                </c:pt>
                <c:pt idx="1336">
                  <c:v>132</c:v>
                </c:pt>
                <c:pt idx="1337">
                  <c:v>131.79980459999933</c:v>
                </c:pt>
                <c:pt idx="1338">
                  <c:v>131.59960940000019</c:v>
                </c:pt>
                <c:pt idx="1339">
                  <c:v>131.5</c:v>
                </c:pt>
                <c:pt idx="1340">
                  <c:v>131.30029300000024</c:v>
                </c:pt>
                <c:pt idx="1341">
                  <c:v>131.10009770000033</c:v>
                </c:pt>
                <c:pt idx="1342">
                  <c:v>131</c:v>
                </c:pt>
                <c:pt idx="1343">
                  <c:v>130.7998047000001</c:v>
                </c:pt>
                <c:pt idx="1344">
                  <c:v>130.60009759999957</c:v>
                </c:pt>
                <c:pt idx="1345">
                  <c:v>130.39990240000043</c:v>
                </c:pt>
                <c:pt idx="1346">
                  <c:v>130.2998047000001</c:v>
                </c:pt>
                <c:pt idx="1347">
                  <c:v>130.10009759999957</c:v>
                </c:pt>
                <c:pt idx="1348">
                  <c:v>129.89990240000043</c:v>
                </c:pt>
                <c:pt idx="1349">
                  <c:v>129.7001952999999</c:v>
                </c:pt>
                <c:pt idx="1350">
                  <c:v>129.60009770000033</c:v>
                </c:pt>
                <c:pt idx="1351">
                  <c:v>129.39990229999967</c:v>
                </c:pt>
                <c:pt idx="1352">
                  <c:v>129.19970699999976</c:v>
                </c:pt>
                <c:pt idx="1353">
                  <c:v>129</c:v>
                </c:pt>
                <c:pt idx="1354">
                  <c:v>128.80029300000024</c:v>
                </c:pt>
                <c:pt idx="1355">
                  <c:v>128.70019540000067</c:v>
                </c:pt>
                <c:pt idx="1356">
                  <c:v>128.5</c:v>
                </c:pt>
                <c:pt idx="1357">
                  <c:v>128.29980459999933</c:v>
                </c:pt>
                <c:pt idx="1358">
                  <c:v>128.09960940000019</c:v>
                </c:pt>
                <c:pt idx="1359">
                  <c:v>128</c:v>
                </c:pt>
                <c:pt idx="1360">
                  <c:v>127.80029300000024</c:v>
                </c:pt>
                <c:pt idx="1361">
                  <c:v>127.60009770000033</c:v>
                </c:pt>
                <c:pt idx="1362">
                  <c:v>127.39990229999967</c:v>
                </c:pt>
                <c:pt idx="1363">
                  <c:v>127.19970699999976</c:v>
                </c:pt>
                <c:pt idx="1364">
                  <c:v>127</c:v>
                </c:pt>
                <c:pt idx="1365">
                  <c:v>126.89990240000043</c:v>
                </c:pt>
                <c:pt idx="1366">
                  <c:v>126.7001952999999</c:v>
                </c:pt>
                <c:pt idx="1367">
                  <c:v>126.5</c:v>
                </c:pt>
                <c:pt idx="1368">
                  <c:v>126.2998047000001</c:v>
                </c:pt>
                <c:pt idx="1369">
                  <c:v>126.10009759999957</c:v>
                </c:pt>
                <c:pt idx="1370">
                  <c:v>125.89990240000043</c:v>
                </c:pt>
                <c:pt idx="1371">
                  <c:v>125.7998047000001</c:v>
                </c:pt>
                <c:pt idx="1372">
                  <c:v>125.60009759999957</c:v>
                </c:pt>
                <c:pt idx="1373">
                  <c:v>125.39990240000043</c:v>
                </c:pt>
                <c:pt idx="1374">
                  <c:v>125.2001952999999</c:v>
                </c:pt>
                <c:pt idx="1375">
                  <c:v>125</c:v>
                </c:pt>
                <c:pt idx="1376">
                  <c:v>124.7998047000001</c:v>
                </c:pt>
                <c:pt idx="1377">
                  <c:v>124.60009759999957</c:v>
                </c:pt>
                <c:pt idx="1378">
                  <c:v>124.39990240000043</c:v>
                </c:pt>
                <c:pt idx="1379">
                  <c:v>124.2001952999999</c:v>
                </c:pt>
                <c:pt idx="1380">
                  <c:v>124.10009770000033</c:v>
                </c:pt>
                <c:pt idx="1381">
                  <c:v>123.89990229999967</c:v>
                </c:pt>
                <c:pt idx="1382">
                  <c:v>123.69970699999976</c:v>
                </c:pt>
                <c:pt idx="1383">
                  <c:v>123.5</c:v>
                </c:pt>
                <c:pt idx="1384">
                  <c:v>123.30029300000024</c:v>
                </c:pt>
                <c:pt idx="1385">
                  <c:v>123.10009770000033</c:v>
                </c:pt>
                <c:pt idx="1386">
                  <c:v>122.89990229999967</c:v>
                </c:pt>
                <c:pt idx="1387">
                  <c:v>122.69970699999976</c:v>
                </c:pt>
                <c:pt idx="1388">
                  <c:v>122.5</c:v>
                </c:pt>
                <c:pt idx="1389">
                  <c:v>122.30029300000024</c:v>
                </c:pt>
                <c:pt idx="1390">
                  <c:v>122.10009770000033</c:v>
                </c:pt>
                <c:pt idx="1391">
                  <c:v>121.89990229999967</c:v>
                </c:pt>
                <c:pt idx="1392">
                  <c:v>121.69970699999976</c:v>
                </c:pt>
                <c:pt idx="1393">
                  <c:v>121.5</c:v>
                </c:pt>
                <c:pt idx="1394">
                  <c:v>121.30029300000024</c:v>
                </c:pt>
                <c:pt idx="1395">
                  <c:v>121.10009770000033</c:v>
                </c:pt>
                <c:pt idx="1396">
                  <c:v>120.89990229999967</c:v>
                </c:pt>
                <c:pt idx="1397">
                  <c:v>120.69970699999976</c:v>
                </c:pt>
                <c:pt idx="1398">
                  <c:v>120.5</c:v>
                </c:pt>
                <c:pt idx="1399">
                  <c:v>120.30029300000024</c:v>
                </c:pt>
                <c:pt idx="1400">
                  <c:v>120.10009770000033</c:v>
                </c:pt>
                <c:pt idx="1401">
                  <c:v>119.89990229999967</c:v>
                </c:pt>
                <c:pt idx="1402">
                  <c:v>119.69970699999976</c:v>
                </c:pt>
                <c:pt idx="1403">
                  <c:v>119.5</c:v>
                </c:pt>
                <c:pt idx="1404">
                  <c:v>119.30029300000024</c:v>
                </c:pt>
                <c:pt idx="1405">
                  <c:v>119.10009770000033</c:v>
                </c:pt>
                <c:pt idx="1406">
                  <c:v>118.89990229999967</c:v>
                </c:pt>
                <c:pt idx="1407">
                  <c:v>118.69970699999976</c:v>
                </c:pt>
                <c:pt idx="1408">
                  <c:v>118.5</c:v>
                </c:pt>
                <c:pt idx="1409">
                  <c:v>118.30029300000024</c:v>
                </c:pt>
                <c:pt idx="1410">
                  <c:v>118.10009770000033</c:v>
                </c:pt>
                <c:pt idx="1411">
                  <c:v>117.89990229999967</c:v>
                </c:pt>
                <c:pt idx="1412">
                  <c:v>117.69970699999976</c:v>
                </c:pt>
                <c:pt idx="1413">
                  <c:v>117.39990240000043</c:v>
                </c:pt>
                <c:pt idx="1414">
                  <c:v>117.2001952999999</c:v>
                </c:pt>
                <c:pt idx="1415">
                  <c:v>117</c:v>
                </c:pt>
                <c:pt idx="1416">
                  <c:v>116.7998047000001</c:v>
                </c:pt>
                <c:pt idx="1417">
                  <c:v>116.60009759999957</c:v>
                </c:pt>
                <c:pt idx="1418">
                  <c:v>116.39990240000043</c:v>
                </c:pt>
                <c:pt idx="1419">
                  <c:v>116.2001952999999</c:v>
                </c:pt>
                <c:pt idx="1420">
                  <c:v>116</c:v>
                </c:pt>
                <c:pt idx="1421">
                  <c:v>115.7998047000001</c:v>
                </c:pt>
                <c:pt idx="1422">
                  <c:v>115.60009759999957</c:v>
                </c:pt>
                <c:pt idx="1423">
                  <c:v>115.2998047000001</c:v>
                </c:pt>
                <c:pt idx="1424">
                  <c:v>115.10009759999957</c:v>
                </c:pt>
                <c:pt idx="1425">
                  <c:v>114.89990240000043</c:v>
                </c:pt>
                <c:pt idx="1426">
                  <c:v>114.7001952999999</c:v>
                </c:pt>
                <c:pt idx="1427">
                  <c:v>114.5</c:v>
                </c:pt>
                <c:pt idx="1428">
                  <c:v>114.39990229999967</c:v>
                </c:pt>
                <c:pt idx="1429">
                  <c:v>114.19970699999976</c:v>
                </c:pt>
                <c:pt idx="1430">
                  <c:v>113.90039059999981</c:v>
                </c:pt>
                <c:pt idx="1431">
                  <c:v>113.70019540000067</c:v>
                </c:pt>
                <c:pt idx="1432">
                  <c:v>113.5</c:v>
                </c:pt>
                <c:pt idx="1433">
                  <c:v>113.29980459999933</c:v>
                </c:pt>
                <c:pt idx="1434">
                  <c:v>113.09960940000019</c:v>
                </c:pt>
                <c:pt idx="1435">
                  <c:v>112.90039059999981</c:v>
                </c:pt>
                <c:pt idx="1436">
                  <c:v>112.70019540000067</c:v>
                </c:pt>
                <c:pt idx="1437">
                  <c:v>112.39990229999967</c:v>
                </c:pt>
                <c:pt idx="1438">
                  <c:v>112.19970699999976</c:v>
                </c:pt>
                <c:pt idx="1439">
                  <c:v>112</c:v>
                </c:pt>
                <c:pt idx="1440">
                  <c:v>111.80029300000024</c:v>
                </c:pt>
                <c:pt idx="1441">
                  <c:v>111.60009770000033</c:v>
                </c:pt>
                <c:pt idx="1442">
                  <c:v>111.39990229999967</c:v>
                </c:pt>
                <c:pt idx="1443">
                  <c:v>111.19970699999976</c:v>
                </c:pt>
                <c:pt idx="1444">
                  <c:v>110.89990240000043</c:v>
                </c:pt>
                <c:pt idx="1445">
                  <c:v>110.7001952999999</c:v>
                </c:pt>
                <c:pt idx="1446">
                  <c:v>110.5</c:v>
                </c:pt>
                <c:pt idx="1447">
                  <c:v>110.2998047000001</c:v>
                </c:pt>
                <c:pt idx="1448">
                  <c:v>110.10009759999957</c:v>
                </c:pt>
                <c:pt idx="1449">
                  <c:v>109.7998047000001</c:v>
                </c:pt>
                <c:pt idx="1450">
                  <c:v>109.60009759999957</c:v>
                </c:pt>
                <c:pt idx="1451">
                  <c:v>109.39990240000043</c:v>
                </c:pt>
                <c:pt idx="1452">
                  <c:v>109.2001952999999</c:v>
                </c:pt>
                <c:pt idx="1453">
                  <c:v>109</c:v>
                </c:pt>
                <c:pt idx="1454">
                  <c:v>108.69970699999976</c:v>
                </c:pt>
                <c:pt idx="1455">
                  <c:v>108.5</c:v>
                </c:pt>
                <c:pt idx="1456">
                  <c:v>108.30029300000024</c:v>
                </c:pt>
                <c:pt idx="1457">
                  <c:v>108.10009770000033</c:v>
                </c:pt>
                <c:pt idx="1458">
                  <c:v>107.89990229999967</c:v>
                </c:pt>
                <c:pt idx="1459">
                  <c:v>107.69970699999976</c:v>
                </c:pt>
                <c:pt idx="1460">
                  <c:v>107.40039059999981</c:v>
                </c:pt>
                <c:pt idx="1461">
                  <c:v>107.20019540000067</c:v>
                </c:pt>
                <c:pt idx="1462">
                  <c:v>107</c:v>
                </c:pt>
                <c:pt idx="1463">
                  <c:v>106.79980459999933</c:v>
                </c:pt>
                <c:pt idx="1464">
                  <c:v>106.5</c:v>
                </c:pt>
                <c:pt idx="1465">
                  <c:v>106.30029300000024</c:v>
                </c:pt>
                <c:pt idx="1466">
                  <c:v>106.10009770000033</c:v>
                </c:pt>
                <c:pt idx="1467">
                  <c:v>105.89990229999967</c:v>
                </c:pt>
                <c:pt idx="1468">
                  <c:v>105.69970699999976</c:v>
                </c:pt>
                <c:pt idx="1469">
                  <c:v>105.39990240000043</c:v>
                </c:pt>
                <c:pt idx="1470">
                  <c:v>105.2001952999999</c:v>
                </c:pt>
                <c:pt idx="1471">
                  <c:v>105</c:v>
                </c:pt>
                <c:pt idx="1472">
                  <c:v>104.7998047000001</c:v>
                </c:pt>
                <c:pt idx="1473">
                  <c:v>104.5</c:v>
                </c:pt>
                <c:pt idx="1474">
                  <c:v>104.2998047000001</c:v>
                </c:pt>
                <c:pt idx="1475">
                  <c:v>104.10009759999957</c:v>
                </c:pt>
                <c:pt idx="1476">
                  <c:v>103.89990240000043</c:v>
                </c:pt>
                <c:pt idx="1477">
                  <c:v>103.80029300000024</c:v>
                </c:pt>
                <c:pt idx="1478">
                  <c:v>103.5</c:v>
                </c:pt>
                <c:pt idx="1479">
                  <c:v>103.29980459999933</c:v>
                </c:pt>
                <c:pt idx="1480">
                  <c:v>103.09960940000019</c:v>
                </c:pt>
                <c:pt idx="1481">
                  <c:v>102.90039059999981</c:v>
                </c:pt>
                <c:pt idx="1482">
                  <c:v>102.60009770000033</c:v>
                </c:pt>
                <c:pt idx="1483">
                  <c:v>102.39990229999967</c:v>
                </c:pt>
                <c:pt idx="1484">
                  <c:v>102.19970699999976</c:v>
                </c:pt>
                <c:pt idx="1485">
                  <c:v>102</c:v>
                </c:pt>
                <c:pt idx="1486">
                  <c:v>101.7001952999999</c:v>
                </c:pt>
                <c:pt idx="1487">
                  <c:v>101.5</c:v>
                </c:pt>
                <c:pt idx="1488">
                  <c:v>101.2998047000001</c:v>
                </c:pt>
                <c:pt idx="1489">
                  <c:v>101</c:v>
                </c:pt>
                <c:pt idx="1490">
                  <c:v>100.7998047000001</c:v>
                </c:pt>
                <c:pt idx="1491">
                  <c:v>100.60009759999957</c:v>
                </c:pt>
                <c:pt idx="1492">
                  <c:v>100.39990240000043</c:v>
                </c:pt>
                <c:pt idx="1493">
                  <c:v>100.10009770000033</c:v>
                </c:pt>
                <c:pt idx="1494">
                  <c:v>99.899902299999667</c:v>
                </c:pt>
                <c:pt idx="1495">
                  <c:v>99.699706999999762</c:v>
                </c:pt>
                <c:pt idx="1496">
                  <c:v>99.5</c:v>
                </c:pt>
                <c:pt idx="1497">
                  <c:v>99.200195400000666</c:v>
                </c:pt>
                <c:pt idx="1498">
                  <c:v>99</c:v>
                </c:pt>
                <c:pt idx="1499">
                  <c:v>98.799804599999334</c:v>
                </c:pt>
                <c:pt idx="1500">
                  <c:v>98.5</c:v>
                </c:pt>
                <c:pt idx="1501">
                  <c:v>98.300293000000238</c:v>
                </c:pt>
                <c:pt idx="1502">
                  <c:v>98.100097700000333</c:v>
                </c:pt>
                <c:pt idx="1503">
                  <c:v>97.899902299999667</c:v>
                </c:pt>
                <c:pt idx="1504">
                  <c:v>97.600097599999572</c:v>
                </c:pt>
                <c:pt idx="1505">
                  <c:v>97.399902400000428</c:v>
                </c:pt>
                <c:pt idx="1506">
                  <c:v>97.200195299999905</c:v>
                </c:pt>
                <c:pt idx="1507">
                  <c:v>96.899902400000428</c:v>
                </c:pt>
                <c:pt idx="1508">
                  <c:v>96.700195299999905</c:v>
                </c:pt>
                <c:pt idx="1509">
                  <c:v>96.5</c:v>
                </c:pt>
                <c:pt idx="1510">
                  <c:v>96.199706999999762</c:v>
                </c:pt>
                <c:pt idx="1511">
                  <c:v>96</c:v>
                </c:pt>
                <c:pt idx="1512">
                  <c:v>95.90039059999981</c:v>
                </c:pt>
                <c:pt idx="1513">
                  <c:v>95.600097700000333</c:v>
                </c:pt>
                <c:pt idx="1514">
                  <c:v>95.399902299999667</c:v>
                </c:pt>
                <c:pt idx="1515">
                  <c:v>95.199706999999762</c:v>
                </c:pt>
                <c:pt idx="1516">
                  <c:v>94.899902400000428</c:v>
                </c:pt>
                <c:pt idx="1517">
                  <c:v>94.700195299999905</c:v>
                </c:pt>
                <c:pt idx="1518">
                  <c:v>94.5</c:v>
                </c:pt>
                <c:pt idx="1519">
                  <c:v>94.200195299999905</c:v>
                </c:pt>
                <c:pt idx="1520">
                  <c:v>94</c:v>
                </c:pt>
                <c:pt idx="1521">
                  <c:v>93.699706999999762</c:v>
                </c:pt>
                <c:pt idx="1522">
                  <c:v>93.5</c:v>
                </c:pt>
                <c:pt idx="1523">
                  <c:v>93.300293000000238</c:v>
                </c:pt>
                <c:pt idx="1524">
                  <c:v>93</c:v>
                </c:pt>
                <c:pt idx="1525">
                  <c:v>92.799804599999334</c:v>
                </c:pt>
                <c:pt idx="1526">
                  <c:v>92.59960940000019</c:v>
                </c:pt>
                <c:pt idx="1527">
                  <c:v>92.300293000000238</c:v>
                </c:pt>
                <c:pt idx="1528">
                  <c:v>92.100097700000333</c:v>
                </c:pt>
                <c:pt idx="1529">
                  <c:v>91.799804700000095</c:v>
                </c:pt>
                <c:pt idx="1530">
                  <c:v>91.600097599999572</c:v>
                </c:pt>
                <c:pt idx="1531">
                  <c:v>91.299804700000095</c:v>
                </c:pt>
                <c:pt idx="1532">
                  <c:v>91.100097599999572</c:v>
                </c:pt>
                <c:pt idx="1533">
                  <c:v>90.899902400000428</c:v>
                </c:pt>
                <c:pt idx="1534">
                  <c:v>90.600097700000333</c:v>
                </c:pt>
                <c:pt idx="1535">
                  <c:v>90.399902299999667</c:v>
                </c:pt>
                <c:pt idx="1536">
                  <c:v>90.09960940000019</c:v>
                </c:pt>
                <c:pt idx="1537">
                  <c:v>89.90039059999981</c:v>
                </c:pt>
                <c:pt idx="1538">
                  <c:v>89.600097700000333</c:v>
                </c:pt>
                <c:pt idx="1539">
                  <c:v>89.399902299999667</c:v>
                </c:pt>
                <c:pt idx="1540">
                  <c:v>89.100097599999572</c:v>
                </c:pt>
                <c:pt idx="1541">
                  <c:v>88.899902400000428</c:v>
                </c:pt>
                <c:pt idx="1542">
                  <c:v>88.700195299999905</c:v>
                </c:pt>
                <c:pt idx="1543">
                  <c:v>88.399902400000428</c:v>
                </c:pt>
                <c:pt idx="1544">
                  <c:v>88.200195299999905</c:v>
                </c:pt>
                <c:pt idx="1545">
                  <c:v>87.899902299999667</c:v>
                </c:pt>
                <c:pt idx="1546">
                  <c:v>87.799804599999334</c:v>
                </c:pt>
                <c:pt idx="1547">
                  <c:v>87.5</c:v>
                </c:pt>
                <c:pt idx="1548">
                  <c:v>87.300293000000238</c:v>
                </c:pt>
                <c:pt idx="1549">
                  <c:v>87</c:v>
                </c:pt>
                <c:pt idx="1550">
                  <c:v>86.799804700000095</c:v>
                </c:pt>
                <c:pt idx="1551">
                  <c:v>86.5</c:v>
                </c:pt>
                <c:pt idx="1552">
                  <c:v>86.299804700000095</c:v>
                </c:pt>
                <c:pt idx="1553">
                  <c:v>86</c:v>
                </c:pt>
                <c:pt idx="1554">
                  <c:v>85.800293000000238</c:v>
                </c:pt>
                <c:pt idx="1555">
                  <c:v>85.5</c:v>
                </c:pt>
                <c:pt idx="1556">
                  <c:v>85.299804599999334</c:v>
                </c:pt>
                <c:pt idx="1557">
                  <c:v>85</c:v>
                </c:pt>
                <c:pt idx="1558">
                  <c:v>84.800293000000238</c:v>
                </c:pt>
                <c:pt idx="1559">
                  <c:v>84.5</c:v>
                </c:pt>
                <c:pt idx="1560">
                  <c:v>84.299804700000095</c:v>
                </c:pt>
                <c:pt idx="1561">
                  <c:v>84</c:v>
                </c:pt>
                <c:pt idx="1562">
                  <c:v>83.699706999999762</c:v>
                </c:pt>
                <c:pt idx="1563">
                  <c:v>83.5</c:v>
                </c:pt>
                <c:pt idx="1564">
                  <c:v>83.200195400000666</c:v>
                </c:pt>
                <c:pt idx="1565">
                  <c:v>83</c:v>
                </c:pt>
                <c:pt idx="1566">
                  <c:v>82.699706999999762</c:v>
                </c:pt>
                <c:pt idx="1567">
                  <c:v>82.5</c:v>
                </c:pt>
                <c:pt idx="1568">
                  <c:v>82.200195299999905</c:v>
                </c:pt>
                <c:pt idx="1569">
                  <c:v>81.899902400000428</c:v>
                </c:pt>
                <c:pt idx="1570">
                  <c:v>81.700195299999905</c:v>
                </c:pt>
                <c:pt idx="1571">
                  <c:v>81.399902299999667</c:v>
                </c:pt>
                <c:pt idx="1572">
                  <c:v>81.199706999999762</c:v>
                </c:pt>
                <c:pt idx="1573">
                  <c:v>80.90039059999981</c:v>
                </c:pt>
                <c:pt idx="1574">
                  <c:v>80.600097700000333</c:v>
                </c:pt>
                <c:pt idx="1575">
                  <c:v>80.399902299999667</c:v>
                </c:pt>
                <c:pt idx="1576">
                  <c:v>80.100097599999572</c:v>
                </c:pt>
                <c:pt idx="1577">
                  <c:v>79.799804700000095</c:v>
                </c:pt>
                <c:pt idx="1578">
                  <c:v>79.699706999999762</c:v>
                </c:pt>
                <c:pt idx="1579">
                  <c:v>79.40039059999981</c:v>
                </c:pt>
                <c:pt idx="1580">
                  <c:v>79.100097700000333</c:v>
                </c:pt>
                <c:pt idx="1581">
                  <c:v>78.899902299999667</c:v>
                </c:pt>
                <c:pt idx="1582">
                  <c:v>78.600097599999572</c:v>
                </c:pt>
                <c:pt idx="1583">
                  <c:v>78.399902400000428</c:v>
                </c:pt>
                <c:pt idx="1584">
                  <c:v>78.100097599999572</c:v>
                </c:pt>
                <c:pt idx="1585">
                  <c:v>77.800293000000238</c:v>
                </c:pt>
                <c:pt idx="1586">
                  <c:v>77.600097700000333</c:v>
                </c:pt>
                <c:pt idx="1587">
                  <c:v>77.299804599999334</c:v>
                </c:pt>
                <c:pt idx="1588">
                  <c:v>77</c:v>
                </c:pt>
                <c:pt idx="1589">
                  <c:v>76.700195299999905</c:v>
                </c:pt>
                <c:pt idx="1590">
                  <c:v>76.5</c:v>
                </c:pt>
                <c:pt idx="1591">
                  <c:v>76.200195299999905</c:v>
                </c:pt>
                <c:pt idx="1592">
                  <c:v>75.899902299999667</c:v>
                </c:pt>
                <c:pt idx="1593">
                  <c:v>75.699706999999762</c:v>
                </c:pt>
                <c:pt idx="1594">
                  <c:v>75.40039059999981</c:v>
                </c:pt>
                <c:pt idx="1595">
                  <c:v>75.100097700000333</c:v>
                </c:pt>
                <c:pt idx="1596">
                  <c:v>74.899902299999667</c:v>
                </c:pt>
                <c:pt idx="1597">
                  <c:v>74.600097599999572</c:v>
                </c:pt>
                <c:pt idx="1598">
                  <c:v>74.299804700000095</c:v>
                </c:pt>
                <c:pt idx="1599">
                  <c:v>74</c:v>
                </c:pt>
              </c:numCache>
            </c:numRef>
          </c:xVal>
          <c:yVal>
            <c:numRef>
              <c:f>Stock_THOR!$I$3:$I$2002</c:f>
              <c:numCache>
                <c:formatCode>0.00E+00</c:formatCode>
                <c:ptCount val="2000"/>
                <c:pt idx="0">
                  <c:v>372.39999390000003</c:v>
                </c:pt>
                <c:pt idx="1">
                  <c:v>372.39999390000003</c:v>
                </c:pt>
                <c:pt idx="2">
                  <c:v>372.39999390000003</c:v>
                </c:pt>
                <c:pt idx="3">
                  <c:v>372.39999390000003</c:v>
                </c:pt>
                <c:pt idx="4">
                  <c:v>372.39999390000003</c:v>
                </c:pt>
                <c:pt idx="5">
                  <c:v>372.39999390000003</c:v>
                </c:pt>
                <c:pt idx="6">
                  <c:v>372.39999390000003</c:v>
                </c:pt>
                <c:pt idx="7">
                  <c:v>372.39999390000003</c:v>
                </c:pt>
                <c:pt idx="8">
                  <c:v>372.39999390000003</c:v>
                </c:pt>
                <c:pt idx="9">
                  <c:v>372.39999390000003</c:v>
                </c:pt>
                <c:pt idx="10">
                  <c:v>372.39999390000003</c:v>
                </c:pt>
                <c:pt idx="11">
                  <c:v>372.39999390000003</c:v>
                </c:pt>
                <c:pt idx="12">
                  <c:v>372.39999390000003</c:v>
                </c:pt>
                <c:pt idx="13">
                  <c:v>372.39999390000003</c:v>
                </c:pt>
                <c:pt idx="14">
                  <c:v>372.39999390000003</c:v>
                </c:pt>
                <c:pt idx="15">
                  <c:v>372.39999390000003</c:v>
                </c:pt>
                <c:pt idx="16">
                  <c:v>372.39999390000003</c:v>
                </c:pt>
                <c:pt idx="17">
                  <c:v>372.39999390000003</c:v>
                </c:pt>
                <c:pt idx="18">
                  <c:v>372.39999390000003</c:v>
                </c:pt>
                <c:pt idx="19">
                  <c:v>372.39999390000003</c:v>
                </c:pt>
                <c:pt idx="20">
                  <c:v>372.39999390000003</c:v>
                </c:pt>
                <c:pt idx="21">
                  <c:v>372.39999390000003</c:v>
                </c:pt>
                <c:pt idx="22">
                  <c:v>372.39999390000003</c:v>
                </c:pt>
                <c:pt idx="23">
                  <c:v>372.39999390000003</c:v>
                </c:pt>
                <c:pt idx="24">
                  <c:v>372.39999390000003</c:v>
                </c:pt>
                <c:pt idx="25">
                  <c:v>372.39999390000003</c:v>
                </c:pt>
                <c:pt idx="26">
                  <c:v>372.39999390000003</c:v>
                </c:pt>
                <c:pt idx="27">
                  <c:v>372.39999390000003</c:v>
                </c:pt>
                <c:pt idx="28">
                  <c:v>372.39999390000003</c:v>
                </c:pt>
                <c:pt idx="29">
                  <c:v>372.39999390000003</c:v>
                </c:pt>
                <c:pt idx="30">
                  <c:v>372.39999390000003</c:v>
                </c:pt>
                <c:pt idx="31">
                  <c:v>372.39999390000003</c:v>
                </c:pt>
                <c:pt idx="32">
                  <c:v>372.39999390000003</c:v>
                </c:pt>
                <c:pt idx="33">
                  <c:v>372.39999390000003</c:v>
                </c:pt>
                <c:pt idx="34">
                  <c:v>372.39999390000003</c:v>
                </c:pt>
                <c:pt idx="35">
                  <c:v>372.39999390000003</c:v>
                </c:pt>
                <c:pt idx="36">
                  <c:v>372.39999390000003</c:v>
                </c:pt>
                <c:pt idx="37">
                  <c:v>372.39999390000003</c:v>
                </c:pt>
                <c:pt idx="38">
                  <c:v>372.39999390000003</c:v>
                </c:pt>
                <c:pt idx="39">
                  <c:v>372.39999390000003</c:v>
                </c:pt>
                <c:pt idx="40">
                  <c:v>372.39999390000003</c:v>
                </c:pt>
                <c:pt idx="41">
                  <c:v>372.39999390000003</c:v>
                </c:pt>
                <c:pt idx="42">
                  <c:v>372.39999390000003</c:v>
                </c:pt>
                <c:pt idx="43">
                  <c:v>372.39999390000003</c:v>
                </c:pt>
                <c:pt idx="44">
                  <c:v>372.39999390000003</c:v>
                </c:pt>
                <c:pt idx="45">
                  <c:v>372.39999390000003</c:v>
                </c:pt>
                <c:pt idx="46">
                  <c:v>372.39999390000003</c:v>
                </c:pt>
                <c:pt idx="47">
                  <c:v>372.39999390000003</c:v>
                </c:pt>
                <c:pt idx="48">
                  <c:v>372.39999390000003</c:v>
                </c:pt>
                <c:pt idx="49">
                  <c:v>372.39999390000003</c:v>
                </c:pt>
                <c:pt idx="50">
                  <c:v>372.39999390000003</c:v>
                </c:pt>
                <c:pt idx="51">
                  <c:v>372.39999390000003</c:v>
                </c:pt>
                <c:pt idx="52">
                  <c:v>372.39999390000003</c:v>
                </c:pt>
                <c:pt idx="53">
                  <c:v>372.39999390000003</c:v>
                </c:pt>
                <c:pt idx="54">
                  <c:v>372.39999390000003</c:v>
                </c:pt>
                <c:pt idx="55">
                  <c:v>372.39999390000003</c:v>
                </c:pt>
                <c:pt idx="56">
                  <c:v>372.39999390000003</c:v>
                </c:pt>
                <c:pt idx="57">
                  <c:v>372.39999390000003</c:v>
                </c:pt>
                <c:pt idx="58">
                  <c:v>372.39999390000003</c:v>
                </c:pt>
                <c:pt idx="59">
                  <c:v>372.39999390000003</c:v>
                </c:pt>
                <c:pt idx="60">
                  <c:v>372.39999390000003</c:v>
                </c:pt>
                <c:pt idx="61">
                  <c:v>372.39999390000003</c:v>
                </c:pt>
                <c:pt idx="62">
                  <c:v>372.39999390000003</c:v>
                </c:pt>
                <c:pt idx="63">
                  <c:v>372.39999390000003</c:v>
                </c:pt>
                <c:pt idx="64">
                  <c:v>372.39999390000003</c:v>
                </c:pt>
                <c:pt idx="65">
                  <c:v>372.39999390000003</c:v>
                </c:pt>
                <c:pt idx="66">
                  <c:v>372.39999390000003</c:v>
                </c:pt>
                <c:pt idx="67">
                  <c:v>372.39999390000003</c:v>
                </c:pt>
                <c:pt idx="68">
                  <c:v>372.39999390000003</c:v>
                </c:pt>
                <c:pt idx="69">
                  <c:v>372.39999390000003</c:v>
                </c:pt>
                <c:pt idx="70">
                  <c:v>372.39999390000003</c:v>
                </c:pt>
                <c:pt idx="71">
                  <c:v>372.39999390000003</c:v>
                </c:pt>
                <c:pt idx="72">
                  <c:v>372.39999390000003</c:v>
                </c:pt>
                <c:pt idx="73">
                  <c:v>372.39999390000003</c:v>
                </c:pt>
                <c:pt idx="74">
                  <c:v>372.39999390000003</c:v>
                </c:pt>
                <c:pt idx="75">
                  <c:v>372.39999390000003</c:v>
                </c:pt>
                <c:pt idx="76">
                  <c:v>372.39999390000003</c:v>
                </c:pt>
                <c:pt idx="77">
                  <c:v>372.39999390000003</c:v>
                </c:pt>
                <c:pt idx="78">
                  <c:v>372.39999390000003</c:v>
                </c:pt>
                <c:pt idx="79">
                  <c:v>372.39999390000003</c:v>
                </c:pt>
                <c:pt idx="80">
                  <c:v>372.39999390000003</c:v>
                </c:pt>
                <c:pt idx="81">
                  <c:v>372.39999390000003</c:v>
                </c:pt>
                <c:pt idx="82">
                  <c:v>372.39999390000003</c:v>
                </c:pt>
                <c:pt idx="83">
                  <c:v>372.39999390000003</c:v>
                </c:pt>
                <c:pt idx="84">
                  <c:v>372.39999390000003</c:v>
                </c:pt>
                <c:pt idx="85">
                  <c:v>372.39999390000003</c:v>
                </c:pt>
                <c:pt idx="86">
                  <c:v>372.39999390000003</c:v>
                </c:pt>
                <c:pt idx="87">
                  <c:v>372.39999390000003</c:v>
                </c:pt>
                <c:pt idx="88">
                  <c:v>372.39999390000003</c:v>
                </c:pt>
                <c:pt idx="89">
                  <c:v>372.39999390000003</c:v>
                </c:pt>
                <c:pt idx="90">
                  <c:v>372.39999390000003</c:v>
                </c:pt>
                <c:pt idx="91">
                  <c:v>372.39999390000003</c:v>
                </c:pt>
                <c:pt idx="92">
                  <c:v>372.39999390000003</c:v>
                </c:pt>
                <c:pt idx="93">
                  <c:v>372.39999390000003</c:v>
                </c:pt>
                <c:pt idx="94">
                  <c:v>372.39999390000003</c:v>
                </c:pt>
                <c:pt idx="95">
                  <c:v>372.39999390000003</c:v>
                </c:pt>
                <c:pt idx="96">
                  <c:v>372.39999390000003</c:v>
                </c:pt>
                <c:pt idx="97">
                  <c:v>372.39999390000003</c:v>
                </c:pt>
                <c:pt idx="98">
                  <c:v>372.39999390000003</c:v>
                </c:pt>
                <c:pt idx="99">
                  <c:v>372.39999390000003</c:v>
                </c:pt>
                <c:pt idx="100">
                  <c:v>372.39999390000003</c:v>
                </c:pt>
                <c:pt idx="101">
                  <c:v>372.39999390000003</c:v>
                </c:pt>
                <c:pt idx="102">
                  <c:v>372.39999390000003</c:v>
                </c:pt>
                <c:pt idx="103">
                  <c:v>372.41000365999997</c:v>
                </c:pt>
                <c:pt idx="104">
                  <c:v>372.41000365999997</c:v>
                </c:pt>
                <c:pt idx="105">
                  <c:v>372.41000365999997</c:v>
                </c:pt>
                <c:pt idx="106">
                  <c:v>372.41000365999997</c:v>
                </c:pt>
                <c:pt idx="107">
                  <c:v>372.41000365999997</c:v>
                </c:pt>
                <c:pt idx="108">
                  <c:v>372.41000365999997</c:v>
                </c:pt>
                <c:pt idx="109">
                  <c:v>372.41000365999997</c:v>
                </c:pt>
                <c:pt idx="110">
                  <c:v>372.41000365999997</c:v>
                </c:pt>
                <c:pt idx="111">
                  <c:v>372.41000365999997</c:v>
                </c:pt>
                <c:pt idx="112">
                  <c:v>372.41000365999997</c:v>
                </c:pt>
                <c:pt idx="113">
                  <c:v>372.41000365999997</c:v>
                </c:pt>
                <c:pt idx="114">
                  <c:v>372.41000365999997</c:v>
                </c:pt>
                <c:pt idx="115">
                  <c:v>372.41000365999997</c:v>
                </c:pt>
                <c:pt idx="116">
                  <c:v>372.42001342999998</c:v>
                </c:pt>
                <c:pt idx="117">
                  <c:v>372.42001342999998</c:v>
                </c:pt>
                <c:pt idx="118">
                  <c:v>372.42001342999998</c:v>
                </c:pt>
                <c:pt idx="119">
                  <c:v>372.42001342999998</c:v>
                </c:pt>
                <c:pt idx="120">
                  <c:v>372.42001342999998</c:v>
                </c:pt>
                <c:pt idx="121">
                  <c:v>372.42001342999998</c:v>
                </c:pt>
                <c:pt idx="122">
                  <c:v>372.42001342999998</c:v>
                </c:pt>
                <c:pt idx="123">
                  <c:v>372.42001342999998</c:v>
                </c:pt>
                <c:pt idx="124">
                  <c:v>372.42001342999998</c:v>
                </c:pt>
                <c:pt idx="125">
                  <c:v>372.42001342999998</c:v>
                </c:pt>
                <c:pt idx="126">
                  <c:v>372.42999268</c:v>
                </c:pt>
                <c:pt idx="127">
                  <c:v>372.42999268</c:v>
                </c:pt>
                <c:pt idx="128">
                  <c:v>372.42999268</c:v>
                </c:pt>
                <c:pt idx="129">
                  <c:v>372.42999268</c:v>
                </c:pt>
                <c:pt idx="130">
                  <c:v>372.42999268</c:v>
                </c:pt>
                <c:pt idx="131">
                  <c:v>372.42999268</c:v>
                </c:pt>
                <c:pt idx="132">
                  <c:v>372.42999268</c:v>
                </c:pt>
                <c:pt idx="133">
                  <c:v>372.42999268</c:v>
                </c:pt>
                <c:pt idx="134">
                  <c:v>372.42999268</c:v>
                </c:pt>
                <c:pt idx="135">
                  <c:v>372.42999268</c:v>
                </c:pt>
                <c:pt idx="136">
                  <c:v>372.42999268</c:v>
                </c:pt>
                <c:pt idx="137">
                  <c:v>372.42999268</c:v>
                </c:pt>
                <c:pt idx="138">
                  <c:v>372.42999268</c:v>
                </c:pt>
                <c:pt idx="139">
                  <c:v>372.44000244</c:v>
                </c:pt>
                <c:pt idx="140">
                  <c:v>372.44000244</c:v>
                </c:pt>
                <c:pt idx="141">
                  <c:v>372.44000244</c:v>
                </c:pt>
                <c:pt idx="142">
                  <c:v>372.44000244</c:v>
                </c:pt>
                <c:pt idx="143">
                  <c:v>372.44000244</c:v>
                </c:pt>
                <c:pt idx="144">
                  <c:v>372.44000244</c:v>
                </c:pt>
                <c:pt idx="145">
                  <c:v>372.44000244</c:v>
                </c:pt>
                <c:pt idx="146">
                  <c:v>372.44000244</c:v>
                </c:pt>
                <c:pt idx="147">
                  <c:v>372.44000244</c:v>
                </c:pt>
                <c:pt idx="148">
                  <c:v>372.44000244</c:v>
                </c:pt>
                <c:pt idx="149">
                  <c:v>372.44000244</c:v>
                </c:pt>
                <c:pt idx="150">
                  <c:v>372.44000244</c:v>
                </c:pt>
                <c:pt idx="151">
                  <c:v>372.44000244</c:v>
                </c:pt>
                <c:pt idx="152">
                  <c:v>372.44000244</c:v>
                </c:pt>
                <c:pt idx="153">
                  <c:v>372.44000244</c:v>
                </c:pt>
                <c:pt idx="154">
                  <c:v>372.44000244</c:v>
                </c:pt>
                <c:pt idx="155">
                  <c:v>372.44000244</c:v>
                </c:pt>
                <c:pt idx="156">
                  <c:v>372.42999268</c:v>
                </c:pt>
                <c:pt idx="157">
                  <c:v>372.42999268</c:v>
                </c:pt>
                <c:pt idx="158">
                  <c:v>372.42999268</c:v>
                </c:pt>
                <c:pt idx="159">
                  <c:v>372.42999268</c:v>
                </c:pt>
                <c:pt idx="160">
                  <c:v>372.42999268</c:v>
                </c:pt>
                <c:pt idx="161">
                  <c:v>372.42999268</c:v>
                </c:pt>
                <c:pt idx="162">
                  <c:v>372.42999268</c:v>
                </c:pt>
                <c:pt idx="163">
                  <c:v>372.42999268</c:v>
                </c:pt>
                <c:pt idx="164">
                  <c:v>372.42999268</c:v>
                </c:pt>
                <c:pt idx="165">
                  <c:v>372.42999268</c:v>
                </c:pt>
                <c:pt idx="166">
                  <c:v>372.42999268</c:v>
                </c:pt>
                <c:pt idx="167">
                  <c:v>372.42999268</c:v>
                </c:pt>
                <c:pt idx="168">
                  <c:v>372.42001342999998</c:v>
                </c:pt>
                <c:pt idx="169">
                  <c:v>372.42001342999998</c:v>
                </c:pt>
                <c:pt idx="170">
                  <c:v>372.42001342999998</c:v>
                </c:pt>
                <c:pt idx="171">
                  <c:v>372.42001342999998</c:v>
                </c:pt>
                <c:pt idx="172">
                  <c:v>372.42001342999998</c:v>
                </c:pt>
                <c:pt idx="173">
                  <c:v>372.42001342999998</c:v>
                </c:pt>
                <c:pt idx="174">
                  <c:v>372.42001342999998</c:v>
                </c:pt>
                <c:pt idx="175">
                  <c:v>372.42001342999998</c:v>
                </c:pt>
                <c:pt idx="176">
                  <c:v>372.42001342999998</c:v>
                </c:pt>
                <c:pt idx="177">
                  <c:v>372.41000365999997</c:v>
                </c:pt>
                <c:pt idx="178">
                  <c:v>372.41000365999997</c:v>
                </c:pt>
                <c:pt idx="179">
                  <c:v>372.41000365999997</c:v>
                </c:pt>
                <c:pt idx="180">
                  <c:v>372.41000365999997</c:v>
                </c:pt>
                <c:pt idx="181">
                  <c:v>372.41000365999997</c:v>
                </c:pt>
                <c:pt idx="182">
                  <c:v>372.41000365999997</c:v>
                </c:pt>
                <c:pt idx="183">
                  <c:v>372.41000365999997</c:v>
                </c:pt>
                <c:pt idx="184">
                  <c:v>372.41000365999997</c:v>
                </c:pt>
                <c:pt idx="185">
                  <c:v>372.39999390000003</c:v>
                </c:pt>
                <c:pt idx="186">
                  <c:v>372.39999390000003</c:v>
                </c:pt>
                <c:pt idx="187">
                  <c:v>372.39999390000003</c:v>
                </c:pt>
                <c:pt idx="188">
                  <c:v>372.39999390000003</c:v>
                </c:pt>
                <c:pt idx="189">
                  <c:v>372.39999390000003</c:v>
                </c:pt>
                <c:pt idx="190">
                  <c:v>372.39999390000003</c:v>
                </c:pt>
                <c:pt idx="191">
                  <c:v>372.39999390000003</c:v>
                </c:pt>
                <c:pt idx="192">
                  <c:v>372.39999390000003</c:v>
                </c:pt>
                <c:pt idx="193">
                  <c:v>372.39001465000001</c:v>
                </c:pt>
                <c:pt idx="194">
                  <c:v>372.39001465000001</c:v>
                </c:pt>
                <c:pt idx="195">
                  <c:v>372.39001465000001</c:v>
                </c:pt>
                <c:pt idx="196">
                  <c:v>372.39001465000001</c:v>
                </c:pt>
                <c:pt idx="197">
                  <c:v>372.39001465000001</c:v>
                </c:pt>
                <c:pt idx="198">
                  <c:v>372.39001465000001</c:v>
                </c:pt>
                <c:pt idx="199">
                  <c:v>372.39001465000001</c:v>
                </c:pt>
                <c:pt idx="200">
                  <c:v>372.39001465000001</c:v>
                </c:pt>
                <c:pt idx="201">
                  <c:v>372.39001465000001</c:v>
                </c:pt>
                <c:pt idx="202">
                  <c:v>372.38000488</c:v>
                </c:pt>
                <c:pt idx="203">
                  <c:v>372.38000488</c:v>
                </c:pt>
                <c:pt idx="204">
                  <c:v>372.38000488</c:v>
                </c:pt>
                <c:pt idx="205">
                  <c:v>372.38000488</c:v>
                </c:pt>
                <c:pt idx="206">
                  <c:v>372.38000488</c:v>
                </c:pt>
                <c:pt idx="207">
                  <c:v>372.38000488</c:v>
                </c:pt>
                <c:pt idx="208">
                  <c:v>372.38000488</c:v>
                </c:pt>
                <c:pt idx="209">
                  <c:v>372.38000488</c:v>
                </c:pt>
                <c:pt idx="210">
                  <c:v>372.38000488</c:v>
                </c:pt>
                <c:pt idx="211">
                  <c:v>372.36999512</c:v>
                </c:pt>
                <c:pt idx="212">
                  <c:v>372.36999512</c:v>
                </c:pt>
                <c:pt idx="213">
                  <c:v>372.36999512</c:v>
                </c:pt>
                <c:pt idx="214">
                  <c:v>372.36999512</c:v>
                </c:pt>
                <c:pt idx="215">
                  <c:v>372.36999512</c:v>
                </c:pt>
                <c:pt idx="216">
                  <c:v>372.36999512</c:v>
                </c:pt>
                <c:pt idx="217">
                  <c:v>372.36999512</c:v>
                </c:pt>
                <c:pt idx="218">
                  <c:v>372.36999512</c:v>
                </c:pt>
                <c:pt idx="219">
                  <c:v>372.35998534999999</c:v>
                </c:pt>
                <c:pt idx="220">
                  <c:v>372.35998534999999</c:v>
                </c:pt>
                <c:pt idx="221">
                  <c:v>372.35998534999999</c:v>
                </c:pt>
                <c:pt idx="222">
                  <c:v>372.35998534999999</c:v>
                </c:pt>
                <c:pt idx="223">
                  <c:v>372.35998534999999</c:v>
                </c:pt>
                <c:pt idx="224">
                  <c:v>372.35998534999999</c:v>
                </c:pt>
                <c:pt idx="225">
                  <c:v>372.35998534999999</c:v>
                </c:pt>
                <c:pt idx="226">
                  <c:v>372.35000609999997</c:v>
                </c:pt>
                <c:pt idx="227">
                  <c:v>372.35000609999997</c:v>
                </c:pt>
                <c:pt idx="228">
                  <c:v>372.35000609999997</c:v>
                </c:pt>
                <c:pt idx="229">
                  <c:v>372.35000609999997</c:v>
                </c:pt>
                <c:pt idx="230">
                  <c:v>372.35000609999997</c:v>
                </c:pt>
                <c:pt idx="231">
                  <c:v>372.35000609999997</c:v>
                </c:pt>
                <c:pt idx="232">
                  <c:v>372.33999634000003</c:v>
                </c:pt>
                <c:pt idx="233">
                  <c:v>372.33999634000003</c:v>
                </c:pt>
                <c:pt idx="234">
                  <c:v>372.33999634000003</c:v>
                </c:pt>
                <c:pt idx="235">
                  <c:v>372.33999634000003</c:v>
                </c:pt>
                <c:pt idx="236">
                  <c:v>372.33999634000003</c:v>
                </c:pt>
                <c:pt idx="237">
                  <c:v>372.33999634000003</c:v>
                </c:pt>
                <c:pt idx="238">
                  <c:v>372.32998657000002</c:v>
                </c:pt>
                <c:pt idx="239">
                  <c:v>372.32998657000002</c:v>
                </c:pt>
                <c:pt idx="240">
                  <c:v>372.32998657000002</c:v>
                </c:pt>
                <c:pt idx="241">
                  <c:v>372.32998657000002</c:v>
                </c:pt>
                <c:pt idx="242">
                  <c:v>372.32998657000002</c:v>
                </c:pt>
                <c:pt idx="243">
                  <c:v>372.32998657000002</c:v>
                </c:pt>
                <c:pt idx="244">
                  <c:v>372.32000732</c:v>
                </c:pt>
                <c:pt idx="245">
                  <c:v>372.32000732</c:v>
                </c:pt>
                <c:pt idx="246">
                  <c:v>372.32000732</c:v>
                </c:pt>
                <c:pt idx="247">
                  <c:v>372.32000732</c:v>
                </c:pt>
                <c:pt idx="248">
                  <c:v>372.32000732</c:v>
                </c:pt>
                <c:pt idx="249">
                  <c:v>372.30999756</c:v>
                </c:pt>
                <c:pt idx="250">
                  <c:v>372.30999756</c:v>
                </c:pt>
                <c:pt idx="251">
                  <c:v>372.30999756</c:v>
                </c:pt>
                <c:pt idx="252">
                  <c:v>372.30999756</c:v>
                </c:pt>
                <c:pt idx="253">
                  <c:v>372.30999756</c:v>
                </c:pt>
                <c:pt idx="254">
                  <c:v>372.30999756</c:v>
                </c:pt>
                <c:pt idx="255">
                  <c:v>372.29998778999999</c:v>
                </c:pt>
                <c:pt idx="256">
                  <c:v>372.29998778999999</c:v>
                </c:pt>
                <c:pt idx="257">
                  <c:v>372.29998778999999</c:v>
                </c:pt>
                <c:pt idx="258">
                  <c:v>372.29998778999999</c:v>
                </c:pt>
                <c:pt idx="259">
                  <c:v>372.29998778999999</c:v>
                </c:pt>
                <c:pt idx="260">
                  <c:v>372.29998778999999</c:v>
                </c:pt>
                <c:pt idx="261">
                  <c:v>372.29998778999999</c:v>
                </c:pt>
                <c:pt idx="262">
                  <c:v>372.29998778999999</c:v>
                </c:pt>
                <c:pt idx="263">
                  <c:v>372.29000853999997</c:v>
                </c:pt>
                <c:pt idx="264">
                  <c:v>372.29000853999997</c:v>
                </c:pt>
                <c:pt idx="265">
                  <c:v>372.29000853999997</c:v>
                </c:pt>
                <c:pt idx="266">
                  <c:v>372.29000853999997</c:v>
                </c:pt>
                <c:pt idx="267">
                  <c:v>372.29000853999997</c:v>
                </c:pt>
                <c:pt idx="268">
                  <c:v>372.29000853999997</c:v>
                </c:pt>
                <c:pt idx="269">
                  <c:v>372.29000853999997</c:v>
                </c:pt>
                <c:pt idx="270">
                  <c:v>372.29000853999997</c:v>
                </c:pt>
                <c:pt idx="271">
                  <c:v>372.29000853999997</c:v>
                </c:pt>
                <c:pt idx="272">
                  <c:v>372.29000853999997</c:v>
                </c:pt>
                <c:pt idx="273">
                  <c:v>372.29000853999997</c:v>
                </c:pt>
                <c:pt idx="274">
                  <c:v>372.29000853999997</c:v>
                </c:pt>
                <c:pt idx="275">
                  <c:v>372.29000853999997</c:v>
                </c:pt>
                <c:pt idx="276">
                  <c:v>372.29000853999997</c:v>
                </c:pt>
                <c:pt idx="277">
                  <c:v>372.29000853999997</c:v>
                </c:pt>
                <c:pt idx="278">
                  <c:v>372.29000853999997</c:v>
                </c:pt>
                <c:pt idx="279">
                  <c:v>372.27999878000003</c:v>
                </c:pt>
                <c:pt idx="280">
                  <c:v>372.27999878000003</c:v>
                </c:pt>
                <c:pt idx="281">
                  <c:v>372.27999878000003</c:v>
                </c:pt>
                <c:pt idx="282">
                  <c:v>372.27999878000003</c:v>
                </c:pt>
                <c:pt idx="283">
                  <c:v>372.27999878000003</c:v>
                </c:pt>
                <c:pt idx="284">
                  <c:v>372.27999878000003</c:v>
                </c:pt>
                <c:pt idx="285">
                  <c:v>372.27999878000003</c:v>
                </c:pt>
                <c:pt idx="286">
                  <c:v>372.27999878000003</c:v>
                </c:pt>
                <c:pt idx="287">
                  <c:v>372.27999878000003</c:v>
                </c:pt>
                <c:pt idx="288">
                  <c:v>372.27999878000003</c:v>
                </c:pt>
                <c:pt idx="289">
                  <c:v>372.27999878000003</c:v>
                </c:pt>
                <c:pt idx="290">
                  <c:v>372.27999878000003</c:v>
                </c:pt>
                <c:pt idx="291">
                  <c:v>372.29000853999997</c:v>
                </c:pt>
                <c:pt idx="292">
                  <c:v>372.29000853999997</c:v>
                </c:pt>
                <c:pt idx="293">
                  <c:v>372.29000853999997</c:v>
                </c:pt>
                <c:pt idx="294">
                  <c:v>372.29000853999997</c:v>
                </c:pt>
                <c:pt idx="295">
                  <c:v>372.29000853999997</c:v>
                </c:pt>
                <c:pt idx="296">
                  <c:v>372.29000853999997</c:v>
                </c:pt>
                <c:pt idx="297">
                  <c:v>372.29000853999997</c:v>
                </c:pt>
                <c:pt idx="298">
                  <c:v>372.29000853999997</c:v>
                </c:pt>
                <c:pt idx="299">
                  <c:v>372.29000853999997</c:v>
                </c:pt>
                <c:pt idx="300">
                  <c:v>372.29000853999997</c:v>
                </c:pt>
                <c:pt idx="301">
                  <c:v>372.29000853999997</c:v>
                </c:pt>
                <c:pt idx="302">
                  <c:v>372.29000853999997</c:v>
                </c:pt>
                <c:pt idx="303">
                  <c:v>372.29000853999997</c:v>
                </c:pt>
                <c:pt idx="304">
                  <c:v>372.29000853999997</c:v>
                </c:pt>
                <c:pt idx="305">
                  <c:v>372.29000853999997</c:v>
                </c:pt>
                <c:pt idx="306">
                  <c:v>372.29000853999997</c:v>
                </c:pt>
                <c:pt idx="307">
                  <c:v>372.29000853999997</c:v>
                </c:pt>
                <c:pt idx="308">
                  <c:v>372.29998778999999</c:v>
                </c:pt>
                <c:pt idx="309">
                  <c:v>372.29998778999999</c:v>
                </c:pt>
                <c:pt idx="310">
                  <c:v>372.29998778999999</c:v>
                </c:pt>
                <c:pt idx="311">
                  <c:v>372.29998778999999</c:v>
                </c:pt>
                <c:pt idx="312">
                  <c:v>372.29998778999999</c:v>
                </c:pt>
                <c:pt idx="313">
                  <c:v>372.29998778999999</c:v>
                </c:pt>
                <c:pt idx="314">
                  <c:v>372.29998778999999</c:v>
                </c:pt>
                <c:pt idx="315">
                  <c:v>372.29998778999999</c:v>
                </c:pt>
                <c:pt idx="316">
                  <c:v>372.29998778999999</c:v>
                </c:pt>
                <c:pt idx="317">
                  <c:v>372.30999756</c:v>
                </c:pt>
                <c:pt idx="318">
                  <c:v>372.30999756</c:v>
                </c:pt>
                <c:pt idx="319">
                  <c:v>372.30999756</c:v>
                </c:pt>
                <c:pt idx="320">
                  <c:v>372.30999756</c:v>
                </c:pt>
                <c:pt idx="321">
                  <c:v>372.30999756</c:v>
                </c:pt>
                <c:pt idx="322">
                  <c:v>372.30999756</c:v>
                </c:pt>
                <c:pt idx="323">
                  <c:v>372.30999756</c:v>
                </c:pt>
                <c:pt idx="324">
                  <c:v>372.30999756</c:v>
                </c:pt>
                <c:pt idx="325">
                  <c:v>372.32000732</c:v>
                </c:pt>
                <c:pt idx="326">
                  <c:v>372.32000732</c:v>
                </c:pt>
                <c:pt idx="327">
                  <c:v>372.32000732</c:v>
                </c:pt>
                <c:pt idx="328">
                  <c:v>372.32000732</c:v>
                </c:pt>
                <c:pt idx="329">
                  <c:v>372.32000732</c:v>
                </c:pt>
                <c:pt idx="330">
                  <c:v>372.32000732</c:v>
                </c:pt>
                <c:pt idx="331">
                  <c:v>372.32998657000002</c:v>
                </c:pt>
                <c:pt idx="332">
                  <c:v>372.32998657000002</c:v>
                </c:pt>
                <c:pt idx="333">
                  <c:v>372.32998657000002</c:v>
                </c:pt>
                <c:pt idx="334">
                  <c:v>372.32998657000002</c:v>
                </c:pt>
                <c:pt idx="335">
                  <c:v>372.32998657000002</c:v>
                </c:pt>
                <c:pt idx="336">
                  <c:v>372.33999634000003</c:v>
                </c:pt>
                <c:pt idx="337">
                  <c:v>372.33999634000003</c:v>
                </c:pt>
                <c:pt idx="338">
                  <c:v>372.33999634000003</c:v>
                </c:pt>
                <c:pt idx="339">
                  <c:v>372.33999634000003</c:v>
                </c:pt>
                <c:pt idx="340">
                  <c:v>372.33999634000003</c:v>
                </c:pt>
                <c:pt idx="341">
                  <c:v>372.35000609999997</c:v>
                </c:pt>
                <c:pt idx="342">
                  <c:v>372.35000609999997</c:v>
                </c:pt>
                <c:pt idx="343">
                  <c:v>372.35000609999997</c:v>
                </c:pt>
                <c:pt idx="344">
                  <c:v>372.35000609999997</c:v>
                </c:pt>
                <c:pt idx="345">
                  <c:v>372.35000609999997</c:v>
                </c:pt>
                <c:pt idx="346">
                  <c:v>372.35998534999999</c:v>
                </c:pt>
                <c:pt idx="347">
                  <c:v>372.35998534999999</c:v>
                </c:pt>
                <c:pt idx="348">
                  <c:v>372.35998534999999</c:v>
                </c:pt>
                <c:pt idx="349">
                  <c:v>372.35998534999999</c:v>
                </c:pt>
                <c:pt idx="350">
                  <c:v>372.35998534999999</c:v>
                </c:pt>
                <c:pt idx="351">
                  <c:v>372.36999512</c:v>
                </c:pt>
                <c:pt idx="352">
                  <c:v>372.36999512</c:v>
                </c:pt>
                <c:pt idx="353">
                  <c:v>372.36999512</c:v>
                </c:pt>
                <c:pt idx="354">
                  <c:v>372.36999512</c:v>
                </c:pt>
                <c:pt idx="355">
                  <c:v>372.38000488</c:v>
                </c:pt>
                <c:pt idx="356">
                  <c:v>372.38000488</c:v>
                </c:pt>
                <c:pt idx="357">
                  <c:v>372.38000488</c:v>
                </c:pt>
                <c:pt idx="358">
                  <c:v>372.38000488</c:v>
                </c:pt>
                <c:pt idx="359">
                  <c:v>372.39001465000001</c:v>
                </c:pt>
                <c:pt idx="360">
                  <c:v>372.39001465000001</c:v>
                </c:pt>
                <c:pt idx="361">
                  <c:v>372.39001465000001</c:v>
                </c:pt>
                <c:pt idx="362">
                  <c:v>372.39999390000003</c:v>
                </c:pt>
                <c:pt idx="363">
                  <c:v>372.39999390000003</c:v>
                </c:pt>
                <c:pt idx="364">
                  <c:v>372.39999390000003</c:v>
                </c:pt>
                <c:pt idx="365">
                  <c:v>372.39999390000003</c:v>
                </c:pt>
                <c:pt idx="366">
                  <c:v>372.41000365999997</c:v>
                </c:pt>
                <c:pt idx="367">
                  <c:v>372.41000365999997</c:v>
                </c:pt>
                <c:pt idx="368">
                  <c:v>372.41000365999997</c:v>
                </c:pt>
                <c:pt idx="369">
                  <c:v>372.42001342999998</c:v>
                </c:pt>
                <c:pt idx="370">
                  <c:v>372.42001342999998</c:v>
                </c:pt>
                <c:pt idx="371">
                  <c:v>372.42001342999998</c:v>
                </c:pt>
                <c:pt idx="372">
                  <c:v>372.42999268</c:v>
                </c:pt>
                <c:pt idx="373">
                  <c:v>372.42999268</c:v>
                </c:pt>
                <c:pt idx="374">
                  <c:v>372.42999268</c:v>
                </c:pt>
                <c:pt idx="375">
                  <c:v>372.44000244</c:v>
                </c:pt>
                <c:pt idx="376">
                  <c:v>372.44000244</c:v>
                </c:pt>
                <c:pt idx="377">
                  <c:v>372.44000244</c:v>
                </c:pt>
                <c:pt idx="378">
                  <c:v>372.45001221000001</c:v>
                </c:pt>
                <c:pt idx="379">
                  <c:v>372.45001221000001</c:v>
                </c:pt>
                <c:pt idx="380">
                  <c:v>372.45001221000001</c:v>
                </c:pt>
                <c:pt idx="381">
                  <c:v>372.45999146000003</c:v>
                </c:pt>
                <c:pt idx="382">
                  <c:v>372.45999146000003</c:v>
                </c:pt>
                <c:pt idx="383">
                  <c:v>372.47000121999997</c:v>
                </c:pt>
                <c:pt idx="384">
                  <c:v>372.47000121999997</c:v>
                </c:pt>
                <c:pt idx="385">
                  <c:v>372.47000121999997</c:v>
                </c:pt>
                <c:pt idx="386">
                  <c:v>372.48001098999998</c:v>
                </c:pt>
                <c:pt idx="387">
                  <c:v>372.48001098999998</c:v>
                </c:pt>
                <c:pt idx="388">
                  <c:v>372.48001098999998</c:v>
                </c:pt>
                <c:pt idx="389">
                  <c:v>372.48999022999999</c:v>
                </c:pt>
                <c:pt idx="390">
                  <c:v>372.48999022999999</c:v>
                </c:pt>
                <c:pt idx="391">
                  <c:v>372.5</c:v>
                </c:pt>
                <c:pt idx="392">
                  <c:v>372.5</c:v>
                </c:pt>
                <c:pt idx="393">
                  <c:v>372.5</c:v>
                </c:pt>
                <c:pt idx="394">
                  <c:v>372.51000977000001</c:v>
                </c:pt>
                <c:pt idx="395">
                  <c:v>372.51000977000001</c:v>
                </c:pt>
                <c:pt idx="396">
                  <c:v>372.51998901000002</c:v>
                </c:pt>
                <c:pt idx="397">
                  <c:v>372.51998901000002</c:v>
                </c:pt>
                <c:pt idx="398">
                  <c:v>372.51998901000002</c:v>
                </c:pt>
                <c:pt idx="399">
                  <c:v>372.52999878000003</c:v>
                </c:pt>
                <c:pt idx="400">
                  <c:v>372.52999878000003</c:v>
                </c:pt>
                <c:pt idx="401">
                  <c:v>372.54000853999997</c:v>
                </c:pt>
                <c:pt idx="402">
                  <c:v>372.54000853999997</c:v>
                </c:pt>
                <c:pt idx="403">
                  <c:v>372.54998778999999</c:v>
                </c:pt>
                <c:pt idx="404">
                  <c:v>372.54998778999999</c:v>
                </c:pt>
                <c:pt idx="405">
                  <c:v>372.54998778999999</c:v>
                </c:pt>
                <c:pt idx="406">
                  <c:v>372.55999756</c:v>
                </c:pt>
                <c:pt idx="407">
                  <c:v>372.55999756</c:v>
                </c:pt>
                <c:pt idx="408">
                  <c:v>372.57000732</c:v>
                </c:pt>
                <c:pt idx="409">
                  <c:v>372.57000732</c:v>
                </c:pt>
                <c:pt idx="410">
                  <c:v>372.57998657000002</c:v>
                </c:pt>
                <c:pt idx="411">
                  <c:v>372.57998657000002</c:v>
                </c:pt>
                <c:pt idx="412">
                  <c:v>372.58999634000003</c:v>
                </c:pt>
                <c:pt idx="413">
                  <c:v>372.58999634000003</c:v>
                </c:pt>
                <c:pt idx="414">
                  <c:v>372.60000609999997</c:v>
                </c:pt>
                <c:pt idx="415">
                  <c:v>372.60000609999997</c:v>
                </c:pt>
                <c:pt idx="416">
                  <c:v>372.60000609999997</c:v>
                </c:pt>
                <c:pt idx="417">
                  <c:v>372.60998534999999</c:v>
                </c:pt>
                <c:pt idx="418">
                  <c:v>372.60998534999999</c:v>
                </c:pt>
                <c:pt idx="419">
                  <c:v>372.61999512</c:v>
                </c:pt>
                <c:pt idx="420">
                  <c:v>372.61999512</c:v>
                </c:pt>
                <c:pt idx="421">
                  <c:v>372.63000488</c:v>
                </c:pt>
                <c:pt idx="422">
                  <c:v>372.63000488</c:v>
                </c:pt>
                <c:pt idx="423">
                  <c:v>372.64001465000001</c:v>
                </c:pt>
                <c:pt idx="424">
                  <c:v>372.64001465000001</c:v>
                </c:pt>
                <c:pt idx="425">
                  <c:v>372.64999390000003</c:v>
                </c:pt>
                <c:pt idx="426">
                  <c:v>372.64999390000003</c:v>
                </c:pt>
                <c:pt idx="427">
                  <c:v>372.66000365999997</c:v>
                </c:pt>
                <c:pt idx="428">
                  <c:v>372.67001342999998</c:v>
                </c:pt>
                <c:pt idx="429">
                  <c:v>372.67001342999998</c:v>
                </c:pt>
                <c:pt idx="430">
                  <c:v>372.67999268</c:v>
                </c:pt>
                <c:pt idx="431">
                  <c:v>372.67999268</c:v>
                </c:pt>
                <c:pt idx="432">
                  <c:v>372.69000244</c:v>
                </c:pt>
                <c:pt idx="433">
                  <c:v>372.69000244</c:v>
                </c:pt>
                <c:pt idx="434">
                  <c:v>372.70001221000001</c:v>
                </c:pt>
                <c:pt idx="435">
                  <c:v>372.70001221000001</c:v>
                </c:pt>
                <c:pt idx="436">
                  <c:v>372.70999146000003</c:v>
                </c:pt>
                <c:pt idx="437">
                  <c:v>372.72000121999997</c:v>
                </c:pt>
                <c:pt idx="438">
                  <c:v>372.72000121999997</c:v>
                </c:pt>
                <c:pt idx="439">
                  <c:v>372.73001098999998</c:v>
                </c:pt>
                <c:pt idx="440">
                  <c:v>372.73001098999998</c:v>
                </c:pt>
                <c:pt idx="441">
                  <c:v>372.73999022999999</c:v>
                </c:pt>
                <c:pt idx="442">
                  <c:v>372.73999022999999</c:v>
                </c:pt>
                <c:pt idx="443">
                  <c:v>372.75</c:v>
                </c:pt>
                <c:pt idx="444">
                  <c:v>372.76000977000001</c:v>
                </c:pt>
                <c:pt idx="445">
                  <c:v>372.76000977000001</c:v>
                </c:pt>
                <c:pt idx="446">
                  <c:v>372.76998901000002</c:v>
                </c:pt>
                <c:pt idx="447">
                  <c:v>372.77999878000003</c:v>
                </c:pt>
                <c:pt idx="448">
                  <c:v>372.77999878000003</c:v>
                </c:pt>
                <c:pt idx="449">
                  <c:v>372.79000853999997</c:v>
                </c:pt>
                <c:pt idx="450">
                  <c:v>372.79998778999999</c:v>
                </c:pt>
                <c:pt idx="451">
                  <c:v>372.79998778999999</c:v>
                </c:pt>
                <c:pt idx="452">
                  <c:v>372.80999756</c:v>
                </c:pt>
                <c:pt idx="453">
                  <c:v>372.82000732</c:v>
                </c:pt>
                <c:pt idx="454">
                  <c:v>372.82000732</c:v>
                </c:pt>
                <c:pt idx="455">
                  <c:v>372.82998657000002</c:v>
                </c:pt>
                <c:pt idx="456">
                  <c:v>372.83999634000003</c:v>
                </c:pt>
                <c:pt idx="457">
                  <c:v>372.83999634000003</c:v>
                </c:pt>
                <c:pt idx="458">
                  <c:v>372.85000609999997</c:v>
                </c:pt>
                <c:pt idx="459">
                  <c:v>372.85998534999999</c:v>
                </c:pt>
                <c:pt idx="460">
                  <c:v>372.86999512</c:v>
                </c:pt>
                <c:pt idx="461">
                  <c:v>372.86999512</c:v>
                </c:pt>
                <c:pt idx="462">
                  <c:v>372.88000488</c:v>
                </c:pt>
                <c:pt idx="463">
                  <c:v>372.89001465000001</c:v>
                </c:pt>
                <c:pt idx="464">
                  <c:v>372.89999390000003</c:v>
                </c:pt>
                <c:pt idx="465">
                  <c:v>372.89999390000003</c:v>
                </c:pt>
                <c:pt idx="466">
                  <c:v>372.91000365999997</c:v>
                </c:pt>
                <c:pt idx="467">
                  <c:v>372.92001342999998</c:v>
                </c:pt>
                <c:pt idx="468">
                  <c:v>372.92999268</c:v>
                </c:pt>
                <c:pt idx="469">
                  <c:v>372.92999268</c:v>
                </c:pt>
                <c:pt idx="470">
                  <c:v>372.94000244</c:v>
                </c:pt>
                <c:pt idx="471">
                  <c:v>372.95001221000001</c:v>
                </c:pt>
                <c:pt idx="472">
                  <c:v>372.95999146000003</c:v>
                </c:pt>
                <c:pt idx="473">
                  <c:v>372.97000121999997</c:v>
                </c:pt>
                <c:pt idx="474">
                  <c:v>372.98001098999998</c:v>
                </c:pt>
                <c:pt idx="475">
                  <c:v>372.98999022999999</c:v>
                </c:pt>
                <c:pt idx="476">
                  <c:v>372.98999022999999</c:v>
                </c:pt>
                <c:pt idx="477">
                  <c:v>373</c:v>
                </c:pt>
                <c:pt idx="478">
                  <c:v>373.01000977000001</c:v>
                </c:pt>
                <c:pt idx="479">
                  <c:v>373.01998901000002</c:v>
                </c:pt>
                <c:pt idx="480">
                  <c:v>373.02999878000003</c:v>
                </c:pt>
                <c:pt idx="481">
                  <c:v>373.04000853999997</c:v>
                </c:pt>
                <c:pt idx="482">
                  <c:v>373.04998778999999</c:v>
                </c:pt>
                <c:pt idx="483">
                  <c:v>373.05999756</c:v>
                </c:pt>
                <c:pt idx="484">
                  <c:v>373.07000732</c:v>
                </c:pt>
                <c:pt idx="485">
                  <c:v>373.07998657000002</c:v>
                </c:pt>
                <c:pt idx="486">
                  <c:v>373.08999634000003</c:v>
                </c:pt>
                <c:pt idx="487">
                  <c:v>373.10000609999997</c:v>
                </c:pt>
                <c:pt idx="488">
                  <c:v>373.10998534999999</c:v>
                </c:pt>
                <c:pt idx="489">
                  <c:v>373.10998534999999</c:v>
                </c:pt>
                <c:pt idx="490">
                  <c:v>373.11999512</c:v>
                </c:pt>
                <c:pt idx="491">
                  <c:v>373.13000488</c:v>
                </c:pt>
                <c:pt idx="492">
                  <c:v>373.14001465000001</c:v>
                </c:pt>
                <c:pt idx="493">
                  <c:v>373.16000365999997</c:v>
                </c:pt>
                <c:pt idx="494">
                  <c:v>373.17001342999998</c:v>
                </c:pt>
                <c:pt idx="495">
                  <c:v>373.17999268</c:v>
                </c:pt>
                <c:pt idx="496">
                  <c:v>373.19000244</c:v>
                </c:pt>
                <c:pt idx="497">
                  <c:v>373.20001221000001</c:v>
                </c:pt>
                <c:pt idx="498">
                  <c:v>373.20999146000003</c:v>
                </c:pt>
                <c:pt idx="499">
                  <c:v>373.22000121999997</c:v>
                </c:pt>
                <c:pt idx="500">
                  <c:v>373.23001098999998</c:v>
                </c:pt>
                <c:pt idx="501">
                  <c:v>373.23999022999999</c:v>
                </c:pt>
                <c:pt idx="502">
                  <c:v>373.25</c:v>
                </c:pt>
                <c:pt idx="503">
                  <c:v>373.26000977000001</c:v>
                </c:pt>
                <c:pt idx="504">
                  <c:v>373.26998901000002</c:v>
                </c:pt>
                <c:pt idx="505">
                  <c:v>373.27999878000003</c:v>
                </c:pt>
                <c:pt idx="506">
                  <c:v>373.29000853999997</c:v>
                </c:pt>
                <c:pt idx="507">
                  <c:v>373.30999756</c:v>
                </c:pt>
                <c:pt idx="508">
                  <c:v>373.32000732</c:v>
                </c:pt>
                <c:pt idx="509">
                  <c:v>373.32998657000002</c:v>
                </c:pt>
                <c:pt idx="510">
                  <c:v>373.33999634000003</c:v>
                </c:pt>
                <c:pt idx="511">
                  <c:v>373.35000609999997</c:v>
                </c:pt>
                <c:pt idx="512">
                  <c:v>373.35998534999999</c:v>
                </c:pt>
                <c:pt idx="513">
                  <c:v>373.38000488</c:v>
                </c:pt>
                <c:pt idx="514">
                  <c:v>373.39001465000001</c:v>
                </c:pt>
                <c:pt idx="515">
                  <c:v>373.39999390000003</c:v>
                </c:pt>
                <c:pt idx="516">
                  <c:v>373.41000365999997</c:v>
                </c:pt>
                <c:pt idx="517">
                  <c:v>373.42001342999998</c:v>
                </c:pt>
                <c:pt idx="518">
                  <c:v>373.42999268</c:v>
                </c:pt>
                <c:pt idx="519">
                  <c:v>373.45001221000001</c:v>
                </c:pt>
                <c:pt idx="520">
                  <c:v>373.45999146000003</c:v>
                </c:pt>
                <c:pt idx="521">
                  <c:v>373.47000121999997</c:v>
                </c:pt>
                <c:pt idx="522">
                  <c:v>373.48001098999998</c:v>
                </c:pt>
                <c:pt idx="523">
                  <c:v>373.5</c:v>
                </c:pt>
                <c:pt idx="524">
                  <c:v>373.51000977000001</c:v>
                </c:pt>
                <c:pt idx="525">
                  <c:v>373.51998901000002</c:v>
                </c:pt>
                <c:pt idx="526">
                  <c:v>373.52999878000003</c:v>
                </c:pt>
                <c:pt idx="527">
                  <c:v>373.54998778999999</c:v>
                </c:pt>
                <c:pt idx="528">
                  <c:v>373.55999756</c:v>
                </c:pt>
                <c:pt idx="529">
                  <c:v>373.57000732</c:v>
                </c:pt>
                <c:pt idx="530">
                  <c:v>373.57998657000002</c:v>
                </c:pt>
                <c:pt idx="531">
                  <c:v>373.60000609999997</c:v>
                </c:pt>
                <c:pt idx="532">
                  <c:v>373.60998534999999</c:v>
                </c:pt>
                <c:pt idx="533">
                  <c:v>373.61999512</c:v>
                </c:pt>
                <c:pt idx="534">
                  <c:v>373.64001465000001</c:v>
                </c:pt>
                <c:pt idx="535">
                  <c:v>373.64999390000003</c:v>
                </c:pt>
                <c:pt idx="536">
                  <c:v>373.66000365999997</c:v>
                </c:pt>
                <c:pt idx="537">
                  <c:v>373.67999268</c:v>
                </c:pt>
                <c:pt idx="538">
                  <c:v>373.69000244</c:v>
                </c:pt>
                <c:pt idx="539">
                  <c:v>373.70001221000001</c:v>
                </c:pt>
                <c:pt idx="540">
                  <c:v>373.72000121999997</c:v>
                </c:pt>
                <c:pt idx="541">
                  <c:v>373.73001098999998</c:v>
                </c:pt>
                <c:pt idx="542">
                  <c:v>373.75</c:v>
                </c:pt>
                <c:pt idx="543">
                  <c:v>373.76000977000001</c:v>
                </c:pt>
                <c:pt idx="544">
                  <c:v>373.76998901000002</c:v>
                </c:pt>
                <c:pt idx="545">
                  <c:v>373.79000853999997</c:v>
                </c:pt>
                <c:pt idx="546">
                  <c:v>373.79998778999999</c:v>
                </c:pt>
                <c:pt idx="547">
                  <c:v>373.82000732</c:v>
                </c:pt>
                <c:pt idx="548">
                  <c:v>373.82998657000002</c:v>
                </c:pt>
                <c:pt idx="549">
                  <c:v>373.83999634000003</c:v>
                </c:pt>
                <c:pt idx="550">
                  <c:v>373.85998534999999</c:v>
                </c:pt>
                <c:pt idx="551">
                  <c:v>373.86999512</c:v>
                </c:pt>
                <c:pt idx="552">
                  <c:v>373.89001465000001</c:v>
                </c:pt>
                <c:pt idx="553">
                  <c:v>373.89999390000003</c:v>
                </c:pt>
                <c:pt idx="554">
                  <c:v>373.92001342999998</c:v>
                </c:pt>
                <c:pt idx="555">
                  <c:v>373.92999268</c:v>
                </c:pt>
                <c:pt idx="556">
                  <c:v>373.95001221000001</c:v>
                </c:pt>
                <c:pt idx="557">
                  <c:v>373.95999146000003</c:v>
                </c:pt>
                <c:pt idx="558">
                  <c:v>373.98001098999998</c:v>
                </c:pt>
                <c:pt idx="559">
                  <c:v>373.98999022999999</c:v>
                </c:pt>
                <c:pt idx="560">
                  <c:v>374.01000977000001</c:v>
                </c:pt>
                <c:pt idx="561">
                  <c:v>374.01998901000002</c:v>
                </c:pt>
                <c:pt idx="562">
                  <c:v>374.04000853999997</c:v>
                </c:pt>
                <c:pt idx="563">
                  <c:v>374.04998778999999</c:v>
                </c:pt>
                <c:pt idx="564">
                  <c:v>374.07000732</c:v>
                </c:pt>
                <c:pt idx="565">
                  <c:v>374.07998657000002</c:v>
                </c:pt>
                <c:pt idx="566">
                  <c:v>374.10000609999997</c:v>
                </c:pt>
                <c:pt idx="567">
                  <c:v>374.10998534999999</c:v>
                </c:pt>
                <c:pt idx="568">
                  <c:v>374.13000488</c:v>
                </c:pt>
                <c:pt idx="569">
                  <c:v>374.14001465000001</c:v>
                </c:pt>
                <c:pt idx="570">
                  <c:v>374.16000365999997</c:v>
                </c:pt>
                <c:pt idx="571">
                  <c:v>374.17001342999998</c:v>
                </c:pt>
                <c:pt idx="572">
                  <c:v>374.19000244</c:v>
                </c:pt>
                <c:pt idx="573">
                  <c:v>374.20001221000001</c:v>
                </c:pt>
                <c:pt idx="574">
                  <c:v>374.22000121999997</c:v>
                </c:pt>
                <c:pt idx="575">
                  <c:v>374.23999022999999</c:v>
                </c:pt>
                <c:pt idx="576">
                  <c:v>374.25</c:v>
                </c:pt>
                <c:pt idx="577">
                  <c:v>374.26998901000002</c:v>
                </c:pt>
                <c:pt idx="578">
                  <c:v>374.27999878000003</c:v>
                </c:pt>
                <c:pt idx="579">
                  <c:v>374.29998778999999</c:v>
                </c:pt>
                <c:pt idx="580">
                  <c:v>374.32000732</c:v>
                </c:pt>
                <c:pt idx="581">
                  <c:v>374.32998657000002</c:v>
                </c:pt>
                <c:pt idx="582">
                  <c:v>374.35000609999997</c:v>
                </c:pt>
                <c:pt idx="583">
                  <c:v>374.35998534999999</c:v>
                </c:pt>
                <c:pt idx="584">
                  <c:v>374.38000488</c:v>
                </c:pt>
                <c:pt idx="585">
                  <c:v>374.39999390000003</c:v>
                </c:pt>
                <c:pt idx="586">
                  <c:v>374.41000365999997</c:v>
                </c:pt>
                <c:pt idx="587">
                  <c:v>374.42999268</c:v>
                </c:pt>
                <c:pt idx="588">
                  <c:v>374.45001221000001</c:v>
                </c:pt>
                <c:pt idx="589">
                  <c:v>374.45999146000003</c:v>
                </c:pt>
                <c:pt idx="590">
                  <c:v>374.48001098999998</c:v>
                </c:pt>
                <c:pt idx="591">
                  <c:v>374.5</c:v>
                </c:pt>
                <c:pt idx="592">
                  <c:v>374.51000977000001</c:v>
                </c:pt>
                <c:pt idx="593">
                  <c:v>374.52999878000003</c:v>
                </c:pt>
                <c:pt idx="594">
                  <c:v>374.54998778999999</c:v>
                </c:pt>
                <c:pt idx="595">
                  <c:v>374.55999756</c:v>
                </c:pt>
                <c:pt idx="596">
                  <c:v>374.57998657000002</c:v>
                </c:pt>
                <c:pt idx="597">
                  <c:v>374.60000609999997</c:v>
                </c:pt>
                <c:pt idx="598">
                  <c:v>374.60998534999999</c:v>
                </c:pt>
                <c:pt idx="599">
                  <c:v>374.63000488</c:v>
                </c:pt>
                <c:pt idx="600">
                  <c:v>374.64999390000003</c:v>
                </c:pt>
                <c:pt idx="601">
                  <c:v>374.66000365999997</c:v>
                </c:pt>
                <c:pt idx="602">
                  <c:v>374.67999268</c:v>
                </c:pt>
                <c:pt idx="603">
                  <c:v>374.70001221000001</c:v>
                </c:pt>
                <c:pt idx="604">
                  <c:v>374.70999146000003</c:v>
                </c:pt>
                <c:pt idx="605">
                  <c:v>374.73001098999998</c:v>
                </c:pt>
                <c:pt idx="606">
                  <c:v>374.75</c:v>
                </c:pt>
                <c:pt idx="607">
                  <c:v>374.76998901000002</c:v>
                </c:pt>
                <c:pt idx="608">
                  <c:v>374.77999878000003</c:v>
                </c:pt>
                <c:pt idx="609">
                  <c:v>374.79998778999999</c:v>
                </c:pt>
                <c:pt idx="610">
                  <c:v>374.82000732</c:v>
                </c:pt>
                <c:pt idx="611">
                  <c:v>374.83999634000003</c:v>
                </c:pt>
                <c:pt idx="612">
                  <c:v>374.85998534999999</c:v>
                </c:pt>
                <c:pt idx="613">
                  <c:v>374.86999512</c:v>
                </c:pt>
                <c:pt idx="614">
                  <c:v>374.89001465000001</c:v>
                </c:pt>
                <c:pt idx="615">
                  <c:v>374.91000365999997</c:v>
                </c:pt>
                <c:pt idx="616">
                  <c:v>374.92999268</c:v>
                </c:pt>
                <c:pt idx="617">
                  <c:v>374.95001221000001</c:v>
                </c:pt>
                <c:pt idx="618">
                  <c:v>374.97000121999997</c:v>
                </c:pt>
                <c:pt idx="619">
                  <c:v>374.98001098999998</c:v>
                </c:pt>
                <c:pt idx="620">
                  <c:v>375</c:v>
                </c:pt>
                <c:pt idx="621">
                  <c:v>375.01998901000002</c:v>
                </c:pt>
                <c:pt idx="622">
                  <c:v>375.04000853999997</c:v>
                </c:pt>
                <c:pt idx="623">
                  <c:v>375.05999756</c:v>
                </c:pt>
                <c:pt idx="624">
                  <c:v>375.07998657000002</c:v>
                </c:pt>
                <c:pt idx="625">
                  <c:v>375.10000609999997</c:v>
                </c:pt>
                <c:pt idx="626">
                  <c:v>375.11999512</c:v>
                </c:pt>
                <c:pt idx="627">
                  <c:v>375.14001465000001</c:v>
                </c:pt>
                <c:pt idx="628">
                  <c:v>375.16000365999997</c:v>
                </c:pt>
                <c:pt idx="629">
                  <c:v>375.17999268</c:v>
                </c:pt>
                <c:pt idx="630">
                  <c:v>375.20001221000001</c:v>
                </c:pt>
                <c:pt idx="631">
                  <c:v>375.22000121999997</c:v>
                </c:pt>
                <c:pt idx="632">
                  <c:v>375.23999022999999</c:v>
                </c:pt>
                <c:pt idx="633">
                  <c:v>375.26000977000001</c:v>
                </c:pt>
                <c:pt idx="634">
                  <c:v>375.27999878000003</c:v>
                </c:pt>
                <c:pt idx="635">
                  <c:v>375.29998778999999</c:v>
                </c:pt>
                <c:pt idx="636">
                  <c:v>375.32000732</c:v>
                </c:pt>
                <c:pt idx="637">
                  <c:v>375.33999634000003</c:v>
                </c:pt>
                <c:pt idx="638">
                  <c:v>375.35998534999999</c:v>
                </c:pt>
                <c:pt idx="639">
                  <c:v>375.38000488</c:v>
                </c:pt>
                <c:pt idx="640">
                  <c:v>375.39999390000003</c:v>
                </c:pt>
                <c:pt idx="641">
                  <c:v>375.42001342999998</c:v>
                </c:pt>
                <c:pt idx="642">
                  <c:v>375.44000244</c:v>
                </c:pt>
                <c:pt idx="643">
                  <c:v>375.45999146000003</c:v>
                </c:pt>
                <c:pt idx="644">
                  <c:v>375.48001098999998</c:v>
                </c:pt>
                <c:pt idx="645">
                  <c:v>375.5</c:v>
                </c:pt>
                <c:pt idx="646">
                  <c:v>375.51998901000002</c:v>
                </c:pt>
                <c:pt idx="647">
                  <c:v>375.54000853999997</c:v>
                </c:pt>
                <c:pt idx="648">
                  <c:v>375.57000732</c:v>
                </c:pt>
                <c:pt idx="649">
                  <c:v>375.58999634000003</c:v>
                </c:pt>
                <c:pt idx="650">
                  <c:v>375.60998534999999</c:v>
                </c:pt>
                <c:pt idx="651">
                  <c:v>375.63000488</c:v>
                </c:pt>
                <c:pt idx="652">
                  <c:v>375.64999390000003</c:v>
                </c:pt>
                <c:pt idx="653">
                  <c:v>375.67001342999998</c:v>
                </c:pt>
                <c:pt idx="654">
                  <c:v>375.70001221000001</c:v>
                </c:pt>
                <c:pt idx="655">
                  <c:v>375.72000121999997</c:v>
                </c:pt>
                <c:pt idx="656">
                  <c:v>375.73999022999999</c:v>
                </c:pt>
                <c:pt idx="657">
                  <c:v>375.76000977000001</c:v>
                </c:pt>
                <c:pt idx="658">
                  <c:v>375.77999878000003</c:v>
                </c:pt>
                <c:pt idx="659">
                  <c:v>375.80999756</c:v>
                </c:pt>
                <c:pt idx="660">
                  <c:v>375.82998657000002</c:v>
                </c:pt>
                <c:pt idx="661">
                  <c:v>375.85000609999997</c:v>
                </c:pt>
                <c:pt idx="662">
                  <c:v>375.86999512</c:v>
                </c:pt>
                <c:pt idx="663">
                  <c:v>375.89999390000003</c:v>
                </c:pt>
                <c:pt idx="664">
                  <c:v>375.92001342999998</c:v>
                </c:pt>
                <c:pt idx="665">
                  <c:v>375.94000244</c:v>
                </c:pt>
                <c:pt idx="666">
                  <c:v>375.95999146000003</c:v>
                </c:pt>
                <c:pt idx="667">
                  <c:v>375.98999022999999</c:v>
                </c:pt>
                <c:pt idx="668">
                  <c:v>376.01000977000001</c:v>
                </c:pt>
                <c:pt idx="669">
                  <c:v>376.02999878000003</c:v>
                </c:pt>
                <c:pt idx="670">
                  <c:v>376.05999756</c:v>
                </c:pt>
                <c:pt idx="671">
                  <c:v>376.07998657000002</c:v>
                </c:pt>
                <c:pt idx="672">
                  <c:v>376.10000609999997</c:v>
                </c:pt>
                <c:pt idx="673">
                  <c:v>376.13000488</c:v>
                </c:pt>
                <c:pt idx="674">
                  <c:v>376.14999390000003</c:v>
                </c:pt>
                <c:pt idx="675">
                  <c:v>376.17001342999998</c:v>
                </c:pt>
                <c:pt idx="676">
                  <c:v>376.20001221000001</c:v>
                </c:pt>
                <c:pt idx="677">
                  <c:v>376.22000121999997</c:v>
                </c:pt>
                <c:pt idx="678">
                  <c:v>376.23999022999999</c:v>
                </c:pt>
                <c:pt idx="679">
                  <c:v>376.26998901000002</c:v>
                </c:pt>
                <c:pt idx="680">
                  <c:v>376.29000853999997</c:v>
                </c:pt>
                <c:pt idx="681">
                  <c:v>376.32000732</c:v>
                </c:pt>
                <c:pt idx="682">
                  <c:v>376.33999634000003</c:v>
                </c:pt>
                <c:pt idx="683">
                  <c:v>376.36999512</c:v>
                </c:pt>
                <c:pt idx="684">
                  <c:v>376.39001465000001</c:v>
                </c:pt>
                <c:pt idx="685">
                  <c:v>376.41000365999997</c:v>
                </c:pt>
                <c:pt idx="686">
                  <c:v>376.44000244</c:v>
                </c:pt>
                <c:pt idx="687">
                  <c:v>376.45999146000003</c:v>
                </c:pt>
                <c:pt idx="688">
                  <c:v>376.48999022999999</c:v>
                </c:pt>
                <c:pt idx="689">
                  <c:v>376.51998901000002</c:v>
                </c:pt>
                <c:pt idx="690">
                  <c:v>376.54000853999997</c:v>
                </c:pt>
                <c:pt idx="691">
                  <c:v>376.57000732</c:v>
                </c:pt>
                <c:pt idx="692">
                  <c:v>376.58999634000003</c:v>
                </c:pt>
                <c:pt idx="693">
                  <c:v>376.61999512</c:v>
                </c:pt>
                <c:pt idx="694">
                  <c:v>376.64001465000001</c:v>
                </c:pt>
                <c:pt idx="695">
                  <c:v>376.67001342999998</c:v>
                </c:pt>
                <c:pt idx="696">
                  <c:v>376.70001221000001</c:v>
                </c:pt>
                <c:pt idx="697">
                  <c:v>376.72000121999997</c:v>
                </c:pt>
                <c:pt idx="698">
                  <c:v>376.75</c:v>
                </c:pt>
                <c:pt idx="699">
                  <c:v>376.76998901000002</c:v>
                </c:pt>
                <c:pt idx="700">
                  <c:v>376.79998778999999</c:v>
                </c:pt>
                <c:pt idx="701">
                  <c:v>376.82998657000002</c:v>
                </c:pt>
                <c:pt idx="702">
                  <c:v>376.85000609999997</c:v>
                </c:pt>
                <c:pt idx="703">
                  <c:v>376.88000488</c:v>
                </c:pt>
                <c:pt idx="704">
                  <c:v>376.91000365999997</c:v>
                </c:pt>
                <c:pt idx="705">
                  <c:v>376.94000244</c:v>
                </c:pt>
                <c:pt idx="706">
                  <c:v>376.95999146000003</c:v>
                </c:pt>
                <c:pt idx="707">
                  <c:v>376.98999022999999</c:v>
                </c:pt>
                <c:pt idx="708">
                  <c:v>377.01998901000002</c:v>
                </c:pt>
                <c:pt idx="709">
                  <c:v>377.04998778999999</c:v>
                </c:pt>
                <c:pt idx="710">
                  <c:v>377.07000732</c:v>
                </c:pt>
                <c:pt idx="711">
                  <c:v>377.10000609999997</c:v>
                </c:pt>
                <c:pt idx="712">
                  <c:v>377.13000488</c:v>
                </c:pt>
                <c:pt idx="713">
                  <c:v>377.16000365999997</c:v>
                </c:pt>
                <c:pt idx="714">
                  <c:v>377.19000244</c:v>
                </c:pt>
                <c:pt idx="715">
                  <c:v>377.20999146000003</c:v>
                </c:pt>
                <c:pt idx="716">
                  <c:v>377.23999022999999</c:v>
                </c:pt>
                <c:pt idx="717">
                  <c:v>377.26998901000002</c:v>
                </c:pt>
                <c:pt idx="718">
                  <c:v>377.29998778999999</c:v>
                </c:pt>
                <c:pt idx="719">
                  <c:v>377.32998657000002</c:v>
                </c:pt>
                <c:pt idx="720">
                  <c:v>377.35998534999999</c:v>
                </c:pt>
                <c:pt idx="721">
                  <c:v>377.39001465000001</c:v>
                </c:pt>
                <c:pt idx="722">
                  <c:v>377.42001342999998</c:v>
                </c:pt>
                <c:pt idx="723">
                  <c:v>377.45001221000001</c:v>
                </c:pt>
                <c:pt idx="724">
                  <c:v>377.48001098999998</c:v>
                </c:pt>
                <c:pt idx="725">
                  <c:v>377.51000977000001</c:v>
                </c:pt>
                <c:pt idx="726">
                  <c:v>377.54000853999997</c:v>
                </c:pt>
                <c:pt idx="727">
                  <c:v>377.57000732</c:v>
                </c:pt>
                <c:pt idx="728">
                  <c:v>377.60000609999997</c:v>
                </c:pt>
                <c:pt idx="729">
                  <c:v>377.63000488</c:v>
                </c:pt>
                <c:pt idx="730">
                  <c:v>377.66000365999997</c:v>
                </c:pt>
                <c:pt idx="731">
                  <c:v>377.69000244</c:v>
                </c:pt>
                <c:pt idx="732">
                  <c:v>377.73001098999998</c:v>
                </c:pt>
                <c:pt idx="733">
                  <c:v>377.76000977000001</c:v>
                </c:pt>
                <c:pt idx="734">
                  <c:v>377.79000853999997</c:v>
                </c:pt>
                <c:pt idx="735">
                  <c:v>377.82000732</c:v>
                </c:pt>
                <c:pt idx="736">
                  <c:v>377.85998534999999</c:v>
                </c:pt>
                <c:pt idx="737">
                  <c:v>377.89001465000001</c:v>
                </c:pt>
                <c:pt idx="738">
                  <c:v>377.92001342999998</c:v>
                </c:pt>
                <c:pt idx="739">
                  <c:v>377.95001221000001</c:v>
                </c:pt>
                <c:pt idx="740">
                  <c:v>377.98999022999999</c:v>
                </c:pt>
                <c:pt idx="741">
                  <c:v>378.01998901000002</c:v>
                </c:pt>
                <c:pt idx="742">
                  <c:v>378.05999756</c:v>
                </c:pt>
                <c:pt idx="743">
                  <c:v>378.08999634000003</c:v>
                </c:pt>
                <c:pt idx="744">
                  <c:v>378.11999512</c:v>
                </c:pt>
                <c:pt idx="745">
                  <c:v>378.16000365999997</c:v>
                </c:pt>
                <c:pt idx="746">
                  <c:v>378.19000244</c:v>
                </c:pt>
                <c:pt idx="747">
                  <c:v>378.23001098999998</c:v>
                </c:pt>
                <c:pt idx="748">
                  <c:v>378.26000977000001</c:v>
                </c:pt>
                <c:pt idx="749">
                  <c:v>378.29998778999999</c:v>
                </c:pt>
                <c:pt idx="750">
                  <c:v>378.32998657000002</c:v>
                </c:pt>
                <c:pt idx="751">
                  <c:v>378.36999512</c:v>
                </c:pt>
                <c:pt idx="752">
                  <c:v>378.41000365999997</c:v>
                </c:pt>
                <c:pt idx="753">
                  <c:v>378.44000244</c:v>
                </c:pt>
                <c:pt idx="754">
                  <c:v>378.48001098999998</c:v>
                </c:pt>
                <c:pt idx="755">
                  <c:v>378.51998901000002</c:v>
                </c:pt>
                <c:pt idx="756">
                  <c:v>378.54998778999999</c:v>
                </c:pt>
                <c:pt idx="757">
                  <c:v>378.58999634000003</c:v>
                </c:pt>
                <c:pt idx="758">
                  <c:v>378.63000488</c:v>
                </c:pt>
                <c:pt idx="759">
                  <c:v>378.66000365999997</c:v>
                </c:pt>
                <c:pt idx="760">
                  <c:v>378.70001221000001</c:v>
                </c:pt>
                <c:pt idx="761">
                  <c:v>378.73999022999999</c:v>
                </c:pt>
                <c:pt idx="762">
                  <c:v>378.77999878000003</c:v>
                </c:pt>
                <c:pt idx="763">
                  <c:v>378.80999756</c:v>
                </c:pt>
                <c:pt idx="764">
                  <c:v>378.85000609999997</c:v>
                </c:pt>
                <c:pt idx="765">
                  <c:v>378.89001465000001</c:v>
                </c:pt>
                <c:pt idx="766">
                  <c:v>378.92999268</c:v>
                </c:pt>
                <c:pt idx="767">
                  <c:v>378.97000121999997</c:v>
                </c:pt>
                <c:pt idx="768">
                  <c:v>379.01000977000001</c:v>
                </c:pt>
                <c:pt idx="769">
                  <c:v>379.04998778999999</c:v>
                </c:pt>
                <c:pt idx="770">
                  <c:v>379.08999634000003</c:v>
                </c:pt>
                <c:pt idx="771">
                  <c:v>379.13000488</c:v>
                </c:pt>
                <c:pt idx="772">
                  <c:v>379.17001342999998</c:v>
                </c:pt>
                <c:pt idx="773">
                  <c:v>379.20999146000003</c:v>
                </c:pt>
                <c:pt idx="774">
                  <c:v>379.25</c:v>
                </c:pt>
                <c:pt idx="775">
                  <c:v>379.29000853999997</c:v>
                </c:pt>
                <c:pt idx="776">
                  <c:v>379.32998657000002</c:v>
                </c:pt>
                <c:pt idx="777">
                  <c:v>379.38000488</c:v>
                </c:pt>
                <c:pt idx="778">
                  <c:v>379.42001342999998</c:v>
                </c:pt>
                <c:pt idx="779">
                  <c:v>379.45999146000003</c:v>
                </c:pt>
                <c:pt idx="780">
                  <c:v>379.5</c:v>
                </c:pt>
                <c:pt idx="781">
                  <c:v>379.54998778999999</c:v>
                </c:pt>
                <c:pt idx="782">
                  <c:v>379.58999634000003</c:v>
                </c:pt>
                <c:pt idx="783">
                  <c:v>379.64001465000001</c:v>
                </c:pt>
                <c:pt idx="784">
                  <c:v>379.67999268</c:v>
                </c:pt>
                <c:pt idx="785">
                  <c:v>379.73001098999998</c:v>
                </c:pt>
                <c:pt idx="786">
                  <c:v>379.76998901000002</c:v>
                </c:pt>
                <c:pt idx="787">
                  <c:v>379.82000732</c:v>
                </c:pt>
                <c:pt idx="788">
                  <c:v>379.85998534999999</c:v>
                </c:pt>
                <c:pt idx="789">
                  <c:v>379.91000365999997</c:v>
                </c:pt>
                <c:pt idx="790">
                  <c:v>379.95999146000003</c:v>
                </c:pt>
                <c:pt idx="791">
                  <c:v>380</c:v>
                </c:pt>
                <c:pt idx="792">
                  <c:v>380.04998778999999</c:v>
                </c:pt>
                <c:pt idx="793">
                  <c:v>380.10000609999997</c:v>
                </c:pt>
                <c:pt idx="794">
                  <c:v>380.14001465000001</c:v>
                </c:pt>
                <c:pt idx="795">
                  <c:v>380.19000244</c:v>
                </c:pt>
                <c:pt idx="796">
                  <c:v>380.23999022999999</c:v>
                </c:pt>
                <c:pt idx="797">
                  <c:v>380.29000853999997</c:v>
                </c:pt>
                <c:pt idx="798">
                  <c:v>380.32998657000002</c:v>
                </c:pt>
                <c:pt idx="799">
                  <c:v>380.38000488</c:v>
                </c:pt>
                <c:pt idx="800">
                  <c:v>380.42999268</c:v>
                </c:pt>
                <c:pt idx="801">
                  <c:v>380.48001098999998</c:v>
                </c:pt>
                <c:pt idx="802">
                  <c:v>380.52999878000003</c:v>
                </c:pt>
                <c:pt idx="803">
                  <c:v>380.57998657000002</c:v>
                </c:pt>
                <c:pt idx="804">
                  <c:v>380.63000488</c:v>
                </c:pt>
                <c:pt idx="805">
                  <c:v>380.67999268</c:v>
                </c:pt>
                <c:pt idx="806">
                  <c:v>380.73001098999998</c:v>
                </c:pt>
                <c:pt idx="807">
                  <c:v>380.77999878000003</c:v>
                </c:pt>
                <c:pt idx="808">
                  <c:v>380.82998657000002</c:v>
                </c:pt>
                <c:pt idx="809">
                  <c:v>380.89001465000001</c:v>
                </c:pt>
                <c:pt idx="810">
                  <c:v>380.94000244</c:v>
                </c:pt>
                <c:pt idx="811">
                  <c:v>380.98999022999999</c:v>
                </c:pt>
                <c:pt idx="812">
                  <c:v>381.04000853999997</c:v>
                </c:pt>
                <c:pt idx="813">
                  <c:v>381.10000609999997</c:v>
                </c:pt>
                <c:pt idx="814">
                  <c:v>381.14999390000003</c:v>
                </c:pt>
                <c:pt idx="815">
                  <c:v>381.20999146000003</c:v>
                </c:pt>
                <c:pt idx="816">
                  <c:v>381.26000977000001</c:v>
                </c:pt>
                <c:pt idx="817">
                  <c:v>381.32000732</c:v>
                </c:pt>
                <c:pt idx="818">
                  <c:v>381.36999512</c:v>
                </c:pt>
                <c:pt idx="819">
                  <c:v>381.42999268</c:v>
                </c:pt>
                <c:pt idx="820">
                  <c:v>381.48999022999999</c:v>
                </c:pt>
                <c:pt idx="821">
                  <c:v>381.54000853999997</c:v>
                </c:pt>
                <c:pt idx="822">
                  <c:v>381.60000609999997</c:v>
                </c:pt>
                <c:pt idx="823">
                  <c:v>381.66000365999997</c:v>
                </c:pt>
                <c:pt idx="824">
                  <c:v>381.72000121999997</c:v>
                </c:pt>
                <c:pt idx="825">
                  <c:v>381.77999878000003</c:v>
                </c:pt>
                <c:pt idx="826">
                  <c:v>381.82998657000002</c:v>
                </c:pt>
                <c:pt idx="827">
                  <c:v>381.89001465000001</c:v>
                </c:pt>
                <c:pt idx="828">
                  <c:v>381.95001221000001</c:v>
                </c:pt>
                <c:pt idx="829">
                  <c:v>382.01000977000001</c:v>
                </c:pt>
                <c:pt idx="830">
                  <c:v>382.07000732</c:v>
                </c:pt>
                <c:pt idx="831">
                  <c:v>382.13000488</c:v>
                </c:pt>
                <c:pt idx="832">
                  <c:v>382.19000244</c:v>
                </c:pt>
                <c:pt idx="833">
                  <c:v>382.26000977000001</c:v>
                </c:pt>
                <c:pt idx="834">
                  <c:v>382.32000732</c:v>
                </c:pt>
                <c:pt idx="835">
                  <c:v>382.38000488</c:v>
                </c:pt>
                <c:pt idx="836">
                  <c:v>382.44000244</c:v>
                </c:pt>
                <c:pt idx="837">
                  <c:v>382.51000977000001</c:v>
                </c:pt>
                <c:pt idx="838">
                  <c:v>382.57000732</c:v>
                </c:pt>
                <c:pt idx="839">
                  <c:v>382.63000488</c:v>
                </c:pt>
                <c:pt idx="840">
                  <c:v>382.70001221000001</c:v>
                </c:pt>
                <c:pt idx="841">
                  <c:v>382.76000977000001</c:v>
                </c:pt>
                <c:pt idx="842">
                  <c:v>382.82998657000002</c:v>
                </c:pt>
                <c:pt idx="843">
                  <c:v>382.89999390000003</c:v>
                </c:pt>
                <c:pt idx="844">
                  <c:v>382.95999146000003</c:v>
                </c:pt>
                <c:pt idx="845">
                  <c:v>383.02999878000003</c:v>
                </c:pt>
                <c:pt idx="846">
                  <c:v>383.10000609999997</c:v>
                </c:pt>
                <c:pt idx="847">
                  <c:v>383.17001342999998</c:v>
                </c:pt>
                <c:pt idx="848">
                  <c:v>383.23999022999999</c:v>
                </c:pt>
                <c:pt idx="849">
                  <c:v>383.30999756</c:v>
                </c:pt>
                <c:pt idx="850">
                  <c:v>383.38000488</c:v>
                </c:pt>
                <c:pt idx="851">
                  <c:v>383.45001221000001</c:v>
                </c:pt>
                <c:pt idx="852">
                  <c:v>383.51998901000002</c:v>
                </c:pt>
                <c:pt idx="853">
                  <c:v>383.58999634000003</c:v>
                </c:pt>
                <c:pt idx="854">
                  <c:v>383.66000365999997</c:v>
                </c:pt>
                <c:pt idx="855">
                  <c:v>383.73001098999998</c:v>
                </c:pt>
                <c:pt idx="856">
                  <c:v>383.79998778999999</c:v>
                </c:pt>
                <c:pt idx="857">
                  <c:v>383.88000488</c:v>
                </c:pt>
                <c:pt idx="858">
                  <c:v>383.95001221000001</c:v>
                </c:pt>
                <c:pt idx="859">
                  <c:v>384.01998901000002</c:v>
                </c:pt>
                <c:pt idx="860">
                  <c:v>384.10000609999997</c:v>
                </c:pt>
                <c:pt idx="861">
                  <c:v>384.17001342999998</c:v>
                </c:pt>
                <c:pt idx="862">
                  <c:v>384.23999022999999</c:v>
                </c:pt>
                <c:pt idx="863">
                  <c:v>384.32000732</c:v>
                </c:pt>
                <c:pt idx="864">
                  <c:v>384.39999390000003</c:v>
                </c:pt>
                <c:pt idx="865">
                  <c:v>384.47000121999997</c:v>
                </c:pt>
                <c:pt idx="866">
                  <c:v>384.54998778999999</c:v>
                </c:pt>
                <c:pt idx="867">
                  <c:v>384.63000488</c:v>
                </c:pt>
                <c:pt idx="868">
                  <c:v>384.70001221000001</c:v>
                </c:pt>
                <c:pt idx="869">
                  <c:v>384.77999878000003</c:v>
                </c:pt>
                <c:pt idx="870">
                  <c:v>384.85998534999999</c:v>
                </c:pt>
                <c:pt idx="871">
                  <c:v>384.94000244</c:v>
                </c:pt>
                <c:pt idx="872">
                  <c:v>385.01998901000002</c:v>
                </c:pt>
                <c:pt idx="873">
                  <c:v>385.10000609999997</c:v>
                </c:pt>
                <c:pt idx="874">
                  <c:v>385.17999268</c:v>
                </c:pt>
                <c:pt idx="875">
                  <c:v>385.26998901000002</c:v>
                </c:pt>
                <c:pt idx="876">
                  <c:v>385.35000609999997</c:v>
                </c:pt>
                <c:pt idx="877">
                  <c:v>385.42999268</c:v>
                </c:pt>
                <c:pt idx="878">
                  <c:v>385.51000977000001</c:v>
                </c:pt>
                <c:pt idx="879">
                  <c:v>385.60000609999997</c:v>
                </c:pt>
                <c:pt idx="880">
                  <c:v>385.67999268</c:v>
                </c:pt>
                <c:pt idx="881">
                  <c:v>385.76000977000001</c:v>
                </c:pt>
                <c:pt idx="882">
                  <c:v>385.85000609999997</c:v>
                </c:pt>
                <c:pt idx="883">
                  <c:v>385.92999268</c:v>
                </c:pt>
                <c:pt idx="884">
                  <c:v>386.01998901000002</c:v>
                </c:pt>
                <c:pt idx="885">
                  <c:v>386.10000609999997</c:v>
                </c:pt>
                <c:pt idx="886">
                  <c:v>386.19000244</c:v>
                </c:pt>
                <c:pt idx="887">
                  <c:v>386.26998901000002</c:v>
                </c:pt>
                <c:pt idx="888">
                  <c:v>386.35998534999999</c:v>
                </c:pt>
                <c:pt idx="889">
                  <c:v>386.45001221000001</c:v>
                </c:pt>
                <c:pt idx="890">
                  <c:v>386.54000853999997</c:v>
                </c:pt>
                <c:pt idx="891">
                  <c:v>386.61999512</c:v>
                </c:pt>
                <c:pt idx="892">
                  <c:v>386.70999146000003</c:v>
                </c:pt>
                <c:pt idx="893">
                  <c:v>386.79998778999999</c:v>
                </c:pt>
                <c:pt idx="894">
                  <c:v>386.89001465000001</c:v>
                </c:pt>
                <c:pt idx="895">
                  <c:v>386.98001098999998</c:v>
                </c:pt>
                <c:pt idx="896">
                  <c:v>387.07000732</c:v>
                </c:pt>
                <c:pt idx="897">
                  <c:v>387.16000365999997</c:v>
                </c:pt>
                <c:pt idx="898">
                  <c:v>387.25</c:v>
                </c:pt>
                <c:pt idx="899">
                  <c:v>387.33999634000003</c:v>
                </c:pt>
                <c:pt idx="900">
                  <c:v>387.42999268</c:v>
                </c:pt>
                <c:pt idx="901">
                  <c:v>387.52999878000003</c:v>
                </c:pt>
                <c:pt idx="902">
                  <c:v>387.61999512</c:v>
                </c:pt>
                <c:pt idx="903">
                  <c:v>387.70999146000003</c:v>
                </c:pt>
                <c:pt idx="904">
                  <c:v>387.79998778999999</c:v>
                </c:pt>
                <c:pt idx="905">
                  <c:v>387.89001465000001</c:v>
                </c:pt>
                <c:pt idx="906">
                  <c:v>387.98999022999999</c:v>
                </c:pt>
                <c:pt idx="907">
                  <c:v>388.07998657000002</c:v>
                </c:pt>
                <c:pt idx="908">
                  <c:v>388.17001342999998</c:v>
                </c:pt>
                <c:pt idx="909">
                  <c:v>388.26998901000002</c:v>
                </c:pt>
                <c:pt idx="910">
                  <c:v>388.35998534999999</c:v>
                </c:pt>
                <c:pt idx="911">
                  <c:v>388.45001221000001</c:v>
                </c:pt>
                <c:pt idx="912">
                  <c:v>388.54998778999999</c:v>
                </c:pt>
                <c:pt idx="913">
                  <c:v>388.64001465000001</c:v>
                </c:pt>
                <c:pt idx="914">
                  <c:v>388.73999022999999</c:v>
                </c:pt>
                <c:pt idx="915">
                  <c:v>388.82998657000002</c:v>
                </c:pt>
                <c:pt idx="916">
                  <c:v>388.92999268</c:v>
                </c:pt>
                <c:pt idx="917">
                  <c:v>389.01998901000002</c:v>
                </c:pt>
                <c:pt idx="918">
                  <c:v>389.11999512</c:v>
                </c:pt>
                <c:pt idx="919">
                  <c:v>389.20999146000003</c:v>
                </c:pt>
                <c:pt idx="920">
                  <c:v>389.30999756</c:v>
                </c:pt>
                <c:pt idx="921">
                  <c:v>389.41000365999997</c:v>
                </c:pt>
                <c:pt idx="922">
                  <c:v>389.5</c:v>
                </c:pt>
                <c:pt idx="923">
                  <c:v>389.60000609999997</c:v>
                </c:pt>
                <c:pt idx="924">
                  <c:v>389.70001221000001</c:v>
                </c:pt>
                <c:pt idx="925">
                  <c:v>389.79000853999997</c:v>
                </c:pt>
                <c:pt idx="926">
                  <c:v>389.89001465000001</c:v>
                </c:pt>
                <c:pt idx="927">
                  <c:v>389.98999022999999</c:v>
                </c:pt>
                <c:pt idx="928">
                  <c:v>390.07998657000002</c:v>
                </c:pt>
                <c:pt idx="929">
                  <c:v>390.17999268</c:v>
                </c:pt>
                <c:pt idx="930">
                  <c:v>390.27999878000003</c:v>
                </c:pt>
                <c:pt idx="931">
                  <c:v>390.38000488</c:v>
                </c:pt>
                <c:pt idx="932">
                  <c:v>390.47000121999997</c:v>
                </c:pt>
                <c:pt idx="933">
                  <c:v>390.57000732</c:v>
                </c:pt>
                <c:pt idx="934">
                  <c:v>390.67001342999998</c:v>
                </c:pt>
                <c:pt idx="935">
                  <c:v>390.76998901000002</c:v>
                </c:pt>
                <c:pt idx="936">
                  <c:v>390.86999512</c:v>
                </c:pt>
                <c:pt idx="937">
                  <c:v>390.95999146000003</c:v>
                </c:pt>
                <c:pt idx="938">
                  <c:v>391.05999756</c:v>
                </c:pt>
                <c:pt idx="939">
                  <c:v>391.16000365999997</c:v>
                </c:pt>
                <c:pt idx="940">
                  <c:v>391.26000977000001</c:v>
                </c:pt>
                <c:pt idx="941">
                  <c:v>391.35998534999999</c:v>
                </c:pt>
                <c:pt idx="942">
                  <c:v>391.45999146000003</c:v>
                </c:pt>
                <c:pt idx="943">
                  <c:v>391.54998778999999</c:v>
                </c:pt>
                <c:pt idx="944">
                  <c:v>391.64999390000003</c:v>
                </c:pt>
                <c:pt idx="945">
                  <c:v>391.75</c:v>
                </c:pt>
                <c:pt idx="946">
                  <c:v>391.85000609999997</c:v>
                </c:pt>
                <c:pt idx="947">
                  <c:v>391.95001221000001</c:v>
                </c:pt>
                <c:pt idx="948">
                  <c:v>392.04998778999999</c:v>
                </c:pt>
                <c:pt idx="949">
                  <c:v>392.14999390000003</c:v>
                </c:pt>
                <c:pt idx="950">
                  <c:v>392.25</c:v>
                </c:pt>
                <c:pt idx="951">
                  <c:v>392.35000609999997</c:v>
                </c:pt>
                <c:pt idx="952">
                  <c:v>392.45001221000001</c:v>
                </c:pt>
                <c:pt idx="953">
                  <c:v>392.54998778999999</c:v>
                </c:pt>
                <c:pt idx="954">
                  <c:v>392.64999390000003</c:v>
                </c:pt>
                <c:pt idx="955">
                  <c:v>392.75</c:v>
                </c:pt>
                <c:pt idx="956">
                  <c:v>392.85000609999997</c:v>
                </c:pt>
                <c:pt idx="957">
                  <c:v>392.95001221000001</c:v>
                </c:pt>
                <c:pt idx="958">
                  <c:v>393.04998778999999</c:v>
                </c:pt>
                <c:pt idx="959">
                  <c:v>393.14999390000003</c:v>
                </c:pt>
                <c:pt idx="960">
                  <c:v>393.26000977000001</c:v>
                </c:pt>
                <c:pt idx="961">
                  <c:v>393.35998534999999</c:v>
                </c:pt>
                <c:pt idx="962">
                  <c:v>393.45999146000003</c:v>
                </c:pt>
                <c:pt idx="963">
                  <c:v>393.55999756</c:v>
                </c:pt>
                <c:pt idx="964">
                  <c:v>393.66000365999997</c:v>
                </c:pt>
                <c:pt idx="965">
                  <c:v>393.76000977000001</c:v>
                </c:pt>
                <c:pt idx="966">
                  <c:v>393.85998534999999</c:v>
                </c:pt>
                <c:pt idx="967">
                  <c:v>393.95999146000003</c:v>
                </c:pt>
                <c:pt idx="968">
                  <c:v>394.07000732</c:v>
                </c:pt>
                <c:pt idx="969">
                  <c:v>394.17001342999998</c:v>
                </c:pt>
                <c:pt idx="970">
                  <c:v>394.26998901000002</c:v>
                </c:pt>
                <c:pt idx="971">
                  <c:v>394.36999512</c:v>
                </c:pt>
                <c:pt idx="972">
                  <c:v>394.47000121999997</c:v>
                </c:pt>
                <c:pt idx="973">
                  <c:v>394.57998657000002</c:v>
                </c:pt>
                <c:pt idx="974">
                  <c:v>394.67999268</c:v>
                </c:pt>
                <c:pt idx="975">
                  <c:v>394.77999878000003</c:v>
                </c:pt>
                <c:pt idx="976">
                  <c:v>394.89001465000001</c:v>
                </c:pt>
                <c:pt idx="977">
                  <c:v>394.98999022999999</c:v>
                </c:pt>
                <c:pt idx="978">
                  <c:v>395.08999634000003</c:v>
                </c:pt>
                <c:pt idx="979">
                  <c:v>395.20001221000001</c:v>
                </c:pt>
                <c:pt idx="980">
                  <c:v>395.29998778999999</c:v>
                </c:pt>
                <c:pt idx="981">
                  <c:v>395.41000365999997</c:v>
                </c:pt>
                <c:pt idx="982">
                  <c:v>395.51000977000001</c:v>
                </c:pt>
                <c:pt idx="983">
                  <c:v>395.60998534999999</c:v>
                </c:pt>
                <c:pt idx="984">
                  <c:v>395.72000121999997</c:v>
                </c:pt>
                <c:pt idx="985">
                  <c:v>395.82000732</c:v>
                </c:pt>
                <c:pt idx="986">
                  <c:v>395.92999268</c:v>
                </c:pt>
                <c:pt idx="987">
                  <c:v>396.02999878000003</c:v>
                </c:pt>
                <c:pt idx="988">
                  <c:v>396.14001465000001</c:v>
                </c:pt>
                <c:pt idx="989">
                  <c:v>396.23999022999999</c:v>
                </c:pt>
                <c:pt idx="990">
                  <c:v>396.35000609999997</c:v>
                </c:pt>
                <c:pt idx="991">
                  <c:v>396.45999146000003</c:v>
                </c:pt>
                <c:pt idx="992">
                  <c:v>396.55999756</c:v>
                </c:pt>
                <c:pt idx="993">
                  <c:v>396.67001342999998</c:v>
                </c:pt>
                <c:pt idx="994">
                  <c:v>396.77999878000003</c:v>
                </c:pt>
                <c:pt idx="995">
                  <c:v>396.88000488</c:v>
                </c:pt>
                <c:pt idx="996">
                  <c:v>396.98999022999999</c:v>
                </c:pt>
                <c:pt idx="997">
                  <c:v>397.10000609999997</c:v>
                </c:pt>
                <c:pt idx="998">
                  <c:v>397.20999146000003</c:v>
                </c:pt>
                <c:pt idx="999">
                  <c:v>397.32000732</c:v>
                </c:pt>
                <c:pt idx="1000">
                  <c:v>397.42001342999998</c:v>
                </c:pt>
                <c:pt idx="1001">
                  <c:v>397.52999878000003</c:v>
                </c:pt>
                <c:pt idx="1002">
                  <c:v>397.64001465000001</c:v>
                </c:pt>
                <c:pt idx="1003">
                  <c:v>397.75</c:v>
                </c:pt>
                <c:pt idx="1004">
                  <c:v>397.85998534999999</c:v>
                </c:pt>
                <c:pt idx="1005">
                  <c:v>397.97000121999997</c:v>
                </c:pt>
                <c:pt idx="1006">
                  <c:v>398.07998657000002</c:v>
                </c:pt>
                <c:pt idx="1007">
                  <c:v>398.19000244</c:v>
                </c:pt>
                <c:pt idx="1008">
                  <c:v>398.29000853999997</c:v>
                </c:pt>
                <c:pt idx="1009">
                  <c:v>398.39999390000003</c:v>
                </c:pt>
                <c:pt idx="1010">
                  <c:v>398.51000977000001</c:v>
                </c:pt>
                <c:pt idx="1011">
                  <c:v>398.61999512</c:v>
                </c:pt>
                <c:pt idx="1012">
                  <c:v>398.73001098999998</c:v>
                </c:pt>
                <c:pt idx="1013">
                  <c:v>398.83999634000003</c:v>
                </c:pt>
                <c:pt idx="1014">
                  <c:v>398.95001221000001</c:v>
                </c:pt>
                <c:pt idx="1015">
                  <c:v>399.05999756</c:v>
                </c:pt>
                <c:pt idx="1016">
                  <c:v>399.17001342999998</c:v>
                </c:pt>
                <c:pt idx="1017">
                  <c:v>399.27999878000003</c:v>
                </c:pt>
                <c:pt idx="1018">
                  <c:v>399.39001465000001</c:v>
                </c:pt>
                <c:pt idx="1019">
                  <c:v>399.5</c:v>
                </c:pt>
                <c:pt idx="1020">
                  <c:v>399.60998534999999</c:v>
                </c:pt>
                <c:pt idx="1021">
                  <c:v>399.72000121999997</c:v>
                </c:pt>
                <c:pt idx="1022">
                  <c:v>399.82998657000002</c:v>
                </c:pt>
                <c:pt idx="1023">
                  <c:v>399.94000244</c:v>
                </c:pt>
                <c:pt idx="1024">
                  <c:v>400.04998778999999</c:v>
                </c:pt>
                <c:pt idx="1025">
                  <c:v>400.16000365999997</c:v>
                </c:pt>
                <c:pt idx="1026">
                  <c:v>400.26998901000002</c:v>
                </c:pt>
                <c:pt idx="1027">
                  <c:v>400.38000488</c:v>
                </c:pt>
                <c:pt idx="1028">
                  <c:v>400.48999022999999</c:v>
                </c:pt>
                <c:pt idx="1029">
                  <c:v>400.60000609999997</c:v>
                </c:pt>
                <c:pt idx="1030">
                  <c:v>400.70999146000003</c:v>
                </c:pt>
                <c:pt idx="1031">
                  <c:v>400.82000732</c:v>
                </c:pt>
                <c:pt idx="1032">
                  <c:v>400.92999268</c:v>
                </c:pt>
                <c:pt idx="1033">
                  <c:v>401.04000853999997</c:v>
                </c:pt>
                <c:pt idx="1034">
                  <c:v>401.14999390000003</c:v>
                </c:pt>
                <c:pt idx="1035">
                  <c:v>401.25</c:v>
                </c:pt>
                <c:pt idx="1036">
                  <c:v>401.35998534999999</c:v>
                </c:pt>
                <c:pt idx="1037">
                  <c:v>401.47000121999997</c:v>
                </c:pt>
                <c:pt idx="1038">
                  <c:v>401.57998657000002</c:v>
                </c:pt>
                <c:pt idx="1039">
                  <c:v>401.69000244</c:v>
                </c:pt>
                <c:pt idx="1040">
                  <c:v>401.79998778999999</c:v>
                </c:pt>
                <c:pt idx="1041">
                  <c:v>401.91000365999997</c:v>
                </c:pt>
                <c:pt idx="1042">
                  <c:v>402.01998901000002</c:v>
                </c:pt>
                <c:pt idx="1043">
                  <c:v>402.13000488</c:v>
                </c:pt>
                <c:pt idx="1044">
                  <c:v>402.23999022999999</c:v>
                </c:pt>
                <c:pt idx="1045">
                  <c:v>402.35000609999997</c:v>
                </c:pt>
                <c:pt idx="1046">
                  <c:v>402.45999146000003</c:v>
                </c:pt>
                <c:pt idx="1047">
                  <c:v>402.57000732</c:v>
                </c:pt>
                <c:pt idx="1048">
                  <c:v>402.67001342999998</c:v>
                </c:pt>
                <c:pt idx="1049">
                  <c:v>402.77999878000003</c:v>
                </c:pt>
                <c:pt idx="1050">
                  <c:v>402.89001465000001</c:v>
                </c:pt>
                <c:pt idx="1051">
                  <c:v>403</c:v>
                </c:pt>
                <c:pt idx="1052">
                  <c:v>403.10998534999999</c:v>
                </c:pt>
                <c:pt idx="1053">
                  <c:v>403.22000121999997</c:v>
                </c:pt>
                <c:pt idx="1054">
                  <c:v>403.32998657000002</c:v>
                </c:pt>
                <c:pt idx="1055">
                  <c:v>403.44000244</c:v>
                </c:pt>
                <c:pt idx="1056">
                  <c:v>403.54998778999999</c:v>
                </c:pt>
                <c:pt idx="1057">
                  <c:v>403.64999390000003</c:v>
                </c:pt>
                <c:pt idx="1058">
                  <c:v>403.76000977000001</c:v>
                </c:pt>
                <c:pt idx="1059">
                  <c:v>403.86999512</c:v>
                </c:pt>
                <c:pt idx="1060">
                  <c:v>403.97000121999997</c:v>
                </c:pt>
                <c:pt idx="1061">
                  <c:v>404.07998657000002</c:v>
                </c:pt>
                <c:pt idx="1062">
                  <c:v>404.19000244</c:v>
                </c:pt>
                <c:pt idx="1063">
                  <c:v>404.29000853999997</c:v>
                </c:pt>
                <c:pt idx="1064">
                  <c:v>404.39999390000003</c:v>
                </c:pt>
                <c:pt idx="1065">
                  <c:v>404.5</c:v>
                </c:pt>
                <c:pt idx="1066">
                  <c:v>404.60998534999999</c:v>
                </c:pt>
                <c:pt idx="1067">
                  <c:v>404.70999146000003</c:v>
                </c:pt>
                <c:pt idx="1068">
                  <c:v>404.82000732</c:v>
                </c:pt>
                <c:pt idx="1069">
                  <c:v>404.92001342999998</c:v>
                </c:pt>
                <c:pt idx="1070">
                  <c:v>405.01998901000002</c:v>
                </c:pt>
                <c:pt idx="1071">
                  <c:v>405.11999512</c:v>
                </c:pt>
                <c:pt idx="1072">
                  <c:v>405.23001098999998</c:v>
                </c:pt>
                <c:pt idx="1073">
                  <c:v>405.32998657000002</c:v>
                </c:pt>
                <c:pt idx="1074">
                  <c:v>405.42999268</c:v>
                </c:pt>
                <c:pt idx="1075">
                  <c:v>405.52999878000003</c:v>
                </c:pt>
                <c:pt idx="1076">
                  <c:v>405.63000488</c:v>
                </c:pt>
                <c:pt idx="1077">
                  <c:v>405.73001098999998</c:v>
                </c:pt>
                <c:pt idx="1078">
                  <c:v>405.82998657000002</c:v>
                </c:pt>
                <c:pt idx="1079">
                  <c:v>405.92999268</c:v>
                </c:pt>
                <c:pt idx="1080">
                  <c:v>406.01998901000002</c:v>
                </c:pt>
                <c:pt idx="1081">
                  <c:v>406.11999512</c:v>
                </c:pt>
                <c:pt idx="1082">
                  <c:v>406.22000121999997</c:v>
                </c:pt>
                <c:pt idx="1083">
                  <c:v>406.30999756</c:v>
                </c:pt>
                <c:pt idx="1084">
                  <c:v>406.41000365999997</c:v>
                </c:pt>
                <c:pt idx="1085">
                  <c:v>406.5</c:v>
                </c:pt>
                <c:pt idx="1086">
                  <c:v>406.60000609999997</c:v>
                </c:pt>
                <c:pt idx="1087">
                  <c:v>406.69000244</c:v>
                </c:pt>
                <c:pt idx="1088">
                  <c:v>406.79000853999997</c:v>
                </c:pt>
                <c:pt idx="1089">
                  <c:v>406.88000488</c:v>
                </c:pt>
                <c:pt idx="1090">
                  <c:v>406.97000121999997</c:v>
                </c:pt>
                <c:pt idx="1091">
                  <c:v>407.07000732</c:v>
                </c:pt>
                <c:pt idx="1092">
                  <c:v>407.16000365999997</c:v>
                </c:pt>
                <c:pt idx="1093">
                  <c:v>407.25</c:v>
                </c:pt>
                <c:pt idx="1094">
                  <c:v>407.33999634000003</c:v>
                </c:pt>
                <c:pt idx="1095">
                  <c:v>407.42999268</c:v>
                </c:pt>
                <c:pt idx="1096">
                  <c:v>407.51998901000002</c:v>
                </c:pt>
                <c:pt idx="1097">
                  <c:v>407.60998534999999</c:v>
                </c:pt>
                <c:pt idx="1098">
                  <c:v>407.70001221000001</c:v>
                </c:pt>
                <c:pt idx="1099">
                  <c:v>407.79000853999997</c:v>
                </c:pt>
                <c:pt idx="1100">
                  <c:v>407.88000488</c:v>
                </c:pt>
                <c:pt idx="1101">
                  <c:v>407.97000121999997</c:v>
                </c:pt>
                <c:pt idx="1102">
                  <c:v>408.04998778999999</c:v>
                </c:pt>
                <c:pt idx="1103">
                  <c:v>408.14001465000001</c:v>
                </c:pt>
                <c:pt idx="1104">
                  <c:v>408.23001098999998</c:v>
                </c:pt>
                <c:pt idx="1105">
                  <c:v>408.30999756</c:v>
                </c:pt>
                <c:pt idx="1106">
                  <c:v>408.39999390000003</c:v>
                </c:pt>
                <c:pt idx="1107">
                  <c:v>408.48001098999998</c:v>
                </c:pt>
                <c:pt idx="1108">
                  <c:v>408.55999756</c:v>
                </c:pt>
                <c:pt idx="1109">
                  <c:v>408.64999390000003</c:v>
                </c:pt>
                <c:pt idx="1110">
                  <c:v>408.73001098999998</c:v>
                </c:pt>
                <c:pt idx="1111">
                  <c:v>408.80999756</c:v>
                </c:pt>
                <c:pt idx="1112">
                  <c:v>408.89001465000001</c:v>
                </c:pt>
                <c:pt idx="1113">
                  <c:v>408.97000121999997</c:v>
                </c:pt>
                <c:pt idx="1114">
                  <c:v>409.04998778999999</c:v>
                </c:pt>
                <c:pt idx="1115">
                  <c:v>409.13000488</c:v>
                </c:pt>
                <c:pt idx="1116">
                  <c:v>409.20999146000003</c:v>
                </c:pt>
                <c:pt idx="1117">
                  <c:v>409.29000853999997</c:v>
                </c:pt>
                <c:pt idx="1118">
                  <c:v>409.35998534999999</c:v>
                </c:pt>
                <c:pt idx="1119">
                  <c:v>409.44000244</c:v>
                </c:pt>
                <c:pt idx="1120">
                  <c:v>409.51998901000002</c:v>
                </c:pt>
                <c:pt idx="1121">
                  <c:v>409.58999634000003</c:v>
                </c:pt>
                <c:pt idx="1122">
                  <c:v>409.66000365999997</c:v>
                </c:pt>
                <c:pt idx="1123">
                  <c:v>409.73999022999999</c:v>
                </c:pt>
                <c:pt idx="1124">
                  <c:v>409.80999756</c:v>
                </c:pt>
                <c:pt idx="1125">
                  <c:v>409.88000488</c:v>
                </c:pt>
                <c:pt idx="1126">
                  <c:v>409.95001221000001</c:v>
                </c:pt>
                <c:pt idx="1127">
                  <c:v>410.01998901000002</c:v>
                </c:pt>
                <c:pt idx="1128">
                  <c:v>410.08999634000003</c:v>
                </c:pt>
                <c:pt idx="1129">
                  <c:v>410.16000365999997</c:v>
                </c:pt>
                <c:pt idx="1130">
                  <c:v>410.23001098999998</c:v>
                </c:pt>
                <c:pt idx="1131">
                  <c:v>410.29000853999997</c:v>
                </c:pt>
                <c:pt idx="1132">
                  <c:v>410.35998534999999</c:v>
                </c:pt>
                <c:pt idx="1133">
                  <c:v>410.42999268</c:v>
                </c:pt>
                <c:pt idx="1134">
                  <c:v>410.48999022999999</c:v>
                </c:pt>
                <c:pt idx="1135">
                  <c:v>410.54998778999999</c:v>
                </c:pt>
                <c:pt idx="1136">
                  <c:v>410.61999512</c:v>
                </c:pt>
                <c:pt idx="1137">
                  <c:v>410.67999268</c:v>
                </c:pt>
                <c:pt idx="1138">
                  <c:v>410.73999022999999</c:v>
                </c:pt>
                <c:pt idx="1139">
                  <c:v>410.79998778999999</c:v>
                </c:pt>
                <c:pt idx="1140">
                  <c:v>410.85998534999999</c:v>
                </c:pt>
                <c:pt idx="1141">
                  <c:v>410.92001342999998</c:v>
                </c:pt>
                <c:pt idx="1142">
                  <c:v>410.98001098999998</c:v>
                </c:pt>
                <c:pt idx="1143">
                  <c:v>411.04000853999997</c:v>
                </c:pt>
                <c:pt idx="1144">
                  <c:v>411.10000609999997</c:v>
                </c:pt>
                <c:pt idx="1145">
                  <c:v>411.14999390000003</c:v>
                </c:pt>
                <c:pt idx="1146">
                  <c:v>411.20999146000003</c:v>
                </c:pt>
                <c:pt idx="1147">
                  <c:v>411.26998901000002</c:v>
                </c:pt>
                <c:pt idx="1148">
                  <c:v>411.32000732</c:v>
                </c:pt>
                <c:pt idx="1149">
                  <c:v>411.38000488</c:v>
                </c:pt>
                <c:pt idx="1150">
                  <c:v>411.42999268</c:v>
                </c:pt>
                <c:pt idx="1151">
                  <c:v>411.48001098999998</c:v>
                </c:pt>
                <c:pt idx="1152">
                  <c:v>411.54000853999997</c:v>
                </c:pt>
                <c:pt idx="1153">
                  <c:v>411.58999634000003</c:v>
                </c:pt>
                <c:pt idx="1154">
                  <c:v>411.64001465000001</c:v>
                </c:pt>
                <c:pt idx="1155">
                  <c:v>411.69000244</c:v>
                </c:pt>
                <c:pt idx="1156">
                  <c:v>411.73999022999999</c:v>
                </c:pt>
                <c:pt idx="1157">
                  <c:v>411.79000853999997</c:v>
                </c:pt>
                <c:pt idx="1158">
                  <c:v>411.83999634000003</c:v>
                </c:pt>
                <c:pt idx="1159">
                  <c:v>411.89001465000001</c:v>
                </c:pt>
                <c:pt idx="1160">
                  <c:v>411.94000244</c:v>
                </c:pt>
                <c:pt idx="1161">
                  <c:v>411.98999022999999</c:v>
                </c:pt>
                <c:pt idx="1162">
                  <c:v>412.02999878000003</c:v>
                </c:pt>
                <c:pt idx="1163">
                  <c:v>412.07998657000002</c:v>
                </c:pt>
                <c:pt idx="1164">
                  <c:v>412.13000488</c:v>
                </c:pt>
                <c:pt idx="1165">
                  <c:v>412.17001342999998</c:v>
                </c:pt>
                <c:pt idx="1166">
                  <c:v>412.22000121999997</c:v>
                </c:pt>
                <c:pt idx="1167">
                  <c:v>412.26998901000002</c:v>
                </c:pt>
                <c:pt idx="1168">
                  <c:v>412.30999756</c:v>
                </c:pt>
                <c:pt idx="1169">
                  <c:v>412.35000609999997</c:v>
                </c:pt>
                <c:pt idx="1170">
                  <c:v>412.39999390000003</c:v>
                </c:pt>
                <c:pt idx="1171">
                  <c:v>412.44000244</c:v>
                </c:pt>
                <c:pt idx="1172">
                  <c:v>412.48001098999998</c:v>
                </c:pt>
                <c:pt idx="1173">
                  <c:v>412.52999878000003</c:v>
                </c:pt>
                <c:pt idx="1174">
                  <c:v>412.57000732</c:v>
                </c:pt>
                <c:pt idx="1175">
                  <c:v>412.60998534999999</c:v>
                </c:pt>
                <c:pt idx="1176">
                  <c:v>412.64999390000003</c:v>
                </c:pt>
                <c:pt idx="1177">
                  <c:v>412.69000244</c:v>
                </c:pt>
                <c:pt idx="1178">
                  <c:v>412.73001098999998</c:v>
                </c:pt>
                <c:pt idx="1179">
                  <c:v>412.76000977000001</c:v>
                </c:pt>
                <c:pt idx="1180">
                  <c:v>412.79998778999999</c:v>
                </c:pt>
                <c:pt idx="1181">
                  <c:v>412.83999634000003</c:v>
                </c:pt>
                <c:pt idx="1182">
                  <c:v>412.88000488</c:v>
                </c:pt>
                <c:pt idx="1183">
                  <c:v>412.92001342999998</c:v>
                </c:pt>
                <c:pt idx="1184">
                  <c:v>412.95001221000001</c:v>
                </c:pt>
                <c:pt idx="1185">
                  <c:v>412.98999022999999</c:v>
                </c:pt>
                <c:pt idx="1186">
                  <c:v>413.02999878000003</c:v>
                </c:pt>
                <c:pt idx="1187">
                  <c:v>413.05999756</c:v>
                </c:pt>
                <c:pt idx="1188">
                  <c:v>413.10000609999997</c:v>
                </c:pt>
                <c:pt idx="1189">
                  <c:v>413.13000488</c:v>
                </c:pt>
                <c:pt idx="1190">
                  <c:v>413.17001342999998</c:v>
                </c:pt>
                <c:pt idx="1191">
                  <c:v>413.20001221000001</c:v>
                </c:pt>
                <c:pt idx="1192">
                  <c:v>413.23001098999998</c:v>
                </c:pt>
                <c:pt idx="1193">
                  <c:v>413.26998901000002</c:v>
                </c:pt>
                <c:pt idx="1194">
                  <c:v>413.29998778999999</c:v>
                </c:pt>
                <c:pt idx="1195">
                  <c:v>413.32998657000002</c:v>
                </c:pt>
                <c:pt idx="1196">
                  <c:v>413.35998534999999</c:v>
                </c:pt>
                <c:pt idx="1197">
                  <c:v>413.39001465000001</c:v>
                </c:pt>
                <c:pt idx="1198">
                  <c:v>413.42001342999998</c:v>
                </c:pt>
                <c:pt idx="1199">
                  <c:v>413.45001221000001</c:v>
                </c:pt>
                <c:pt idx="1200">
                  <c:v>413.48001098999998</c:v>
                </c:pt>
                <c:pt idx="1201">
                  <c:v>413.51000977000001</c:v>
                </c:pt>
                <c:pt idx="1202">
                  <c:v>413.54000853999997</c:v>
                </c:pt>
                <c:pt idx="1203">
                  <c:v>413.57000732</c:v>
                </c:pt>
                <c:pt idx="1204">
                  <c:v>413.60000609999997</c:v>
                </c:pt>
                <c:pt idx="1205">
                  <c:v>413.61999512</c:v>
                </c:pt>
                <c:pt idx="1206">
                  <c:v>413.64999390000003</c:v>
                </c:pt>
                <c:pt idx="1207">
                  <c:v>413.67999268</c:v>
                </c:pt>
                <c:pt idx="1208">
                  <c:v>413.70001221000001</c:v>
                </c:pt>
                <c:pt idx="1209">
                  <c:v>413.73001098999998</c:v>
                </c:pt>
                <c:pt idx="1210">
                  <c:v>413.76000977000001</c:v>
                </c:pt>
                <c:pt idx="1211">
                  <c:v>413.77999878000003</c:v>
                </c:pt>
                <c:pt idx="1212">
                  <c:v>413.80999756</c:v>
                </c:pt>
                <c:pt idx="1213">
                  <c:v>413.83999634000003</c:v>
                </c:pt>
                <c:pt idx="1214">
                  <c:v>413.85998534999999</c:v>
                </c:pt>
                <c:pt idx="1215">
                  <c:v>413.89001465000001</c:v>
                </c:pt>
                <c:pt idx="1216">
                  <c:v>413.91000365999997</c:v>
                </c:pt>
                <c:pt idx="1217">
                  <c:v>413.92999268</c:v>
                </c:pt>
                <c:pt idx="1218">
                  <c:v>413.95999146000003</c:v>
                </c:pt>
                <c:pt idx="1219">
                  <c:v>413.98001098999998</c:v>
                </c:pt>
                <c:pt idx="1220">
                  <c:v>414</c:v>
                </c:pt>
                <c:pt idx="1221">
                  <c:v>414.01998901000002</c:v>
                </c:pt>
                <c:pt idx="1222">
                  <c:v>414.04998778999999</c:v>
                </c:pt>
                <c:pt idx="1223">
                  <c:v>414.07000732</c:v>
                </c:pt>
                <c:pt idx="1224">
                  <c:v>414.08999634000003</c:v>
                </c:pt>
                <c:pt idx="1225">
                  <c:v>414.10998534999999</c:v>
                </c:pt>
                <c:pt idx="1226">
                  <c:v>414.13000488</c:v>
                </c:pt>
                <c:pt idx="1227">
                  <c:v>414.14999390000003</c:v>
                </c:pt>
                <c:pt idx="1228">
                  <c:v>414.17001342999998</c:v>
                </c:pt>
                <c:pt idx="1229">
                  <c:v>414.17999268</c:v>
                </c:pt>
                <c:pt idx="1230">
                  <c:v>414.20001221000001</c:v>
                </c:pt>
                <c:pt idx="1231">
                  <c:v>414.22000121999997</c:v>
                </c:pt>
                <c:pt idx="1232">
                  <c:v>414.23999022999999</c:v>
                </c:pt>
                <c:pt idx="1233">
                  <c:v>414.25</c:v>
                </c:pt>
                <c:pt idx="1234">
                  <c:v>414.26998901000002</c:v>
                </c:pt>
                <c:pt idx="1235">
                  <c:v>414.29000853999997</c:v>
                </c:pt>
                <c:pt idx="1236">
                  <c:v>414.29998778999999</c:v>
                </c:pt>
                <c:pt idx="1237">
                  <c:v>414.30999756</c:v>
                </c:pt>
                <c:pt idx="1238">
                  <c:v>414.32998657000002</c:v>
                </c:pt>
                <c:pt idx="1239">
                  <c:v>414.33999634000003</c:v>
                </c:pt>
                <c:pt idx="1240">
                  <c:v>414.35998534999999</c:v>
                </c:pt>
                <c:pt idx="1241">
                  <c:v>414.36999512</c:v>
                </c:pt>
                <c:pt idx="1242">
                  <c:v>414.38000488</c:v>
                </c:pt>
                <c:pt idx="1243">
                  <c:v>414.39001465000001</c:v>
                </c:pt>
                <c:pt idx="1244">
                  <c:v>414.39999390000003</c:v>
                </c:pt>
                <c:pt idx="1245">
                  <c:v>414.41000365999997</c:v>
                </c:pt>
                <c:pt idx="1246">
                  <c:v>414.42001342999998</c:v>
                </c:pt>
                <c:pt idx="1247">
                  <c:v>414.42999268</c:v>
                </c:pt>
                <c:pt idx="1248">
                  <c:v>414.44000244</c:v>
                </c:pt>
                <c:pt idx="1249">
                  <c:v>414.45001221000001</c:v>
                </c:pt>
                <c:pt idx="1250">
                  <c:v>414.45001221000001</c:v>
                </c:pt>
                <c:pt idx="1251">
                  <c:v>414.45999146000003</c:v>
                </c:pt>
                <c:pt idx="1252">
                  <c:v>414.47000121999997</c:v>
                </c:pt>
                <c:pt idx="1253">
                  <c:v>414.47000121999997</c:v>
                </c:pt>
                <c:pt idx="1254">
                  <c:v>414.48001098999998</c:v>
                </c:pt>
                <c:pt idx="1255">
                  <c:v>414.48001098999998</c:v>
                </c:pt>
                <c:pt idx="1256">
                  <c:v>414.48999022999999</c:v>
                </c:pt>
                <c:pt idx="1257">
                  <c:v>414.48999022999999</c:v>
                </c:pt>
                <c:pt idx="1258">
                  <c:v>414.48999022999999</c:v>
                </c:pt>
                <c:pt idx="1259">
                  <c:v>414.5</c:v>
                </c:pt>
                <c:pt idx="1260">
                  <c:v>414.5</c:v>
                </c:pt>
                <c:pt idx="1261">
                  <c:v>414.5</c:v>
                </c:pt>
                <c:pt idx="1262">
                  <c:v>414.5</c:v>
                </c:pt>
                <c:pt idx="1263">
                  <c:v>414.51000977000001</c:v>
                </c:pt>
                <c:pt idx="1264">
                  <c:v>414.51000977000001</c:v>
                </c:pt>
                <c:pt idx="1265">
                  <c:v>414.51000977000001</c:v>
                </c:pt>
                <c:pt idx="1266">
                  <c:v>414.51000977000001</c:v>
                </c:pt>
                <c:pt idx="1267">
                  <c:v>414.51000977000001</c:v>
                </c:pt>
                <c:pt idx="1268">
                  <c:v>414.5</c:v>
                </c:pt>
                <c:pt idx="1269">
                  <c:v>414.5</c:v>
                </c:pt>
                <c:pt idx="1270">
                  <c:v>414.5</c:v>
                </c:pt>
                <c:pt idx="1271">
                  <c:v>414.5</c:v>
                </c:pt>
                <c:pt idx="1272">
                  <c:v>414.48999022999999</c:v>
                </c:pt>
                <c:pt idx="1273">
                  <c:v>414.48999022999999</c:v>
                </c:pt>
                <c:pt idx="1274">
                  <c:v>414.48999022999999</c:v>
                </c:pt>
                <c:pt idx="1275">
                  <c:v>414.48001098999998</c:v>
                </c:pt>
                <c:pt idx="1276">
                  <c:v>414.48001098999998</c:v>
                </c:pt>
                <c:pt idx="1277">
                  <c:v>414.47000121999997</c:v>
                </c:pt>
                <c:pt idx="1278">
                  <c:v>414.47000121999997</c:v>
                </c:pt>
                <c:pt idx="1279">
                  <c:v>414.45999146000003</c:v>
                </c:pt>
                <c:pt idx="1280">
                  <c:v>414.45999146000003</c:v>
                </c:pt>
                <c:pt idx="1281">
                  <c:v>414.45001221000001</c:v>
                </c:pt>
                <c:pt idx="1282">
                  <c:v>414.45001221000001</c:v>
                </c:pt>
                <c:pt idx="1283">
                  <c:v>414.44000244</c:v>
                </c:pt>
                <c:pt idx="1284">
                  <c:v>414.42999268</c:v>
                </c:pt>
                <c:pt idx="1285">
                  <c:v>414.42999268</c:v>
                </c:pt>
                <c:pt idx="1286">
                  <c:v>414.42001342999998</c:v>
                </c:pt>
                <c:pt idx="1287">
                  <c:v>414.41000365999997</c:v>
                </c:pt>
                <c:pt idx="1288">
                  <c:v>414.41000365999997</c:v>
                </c:pt>
                <c:pt idx="1289">
                  <c:v>414.39999390000003</c:v>
                </c:pt>
                <c:pt idx="1290">
                  <c:v>414.39001465000001</c:v>
                </c:pt>
                <c:pt idx="1291">
                  <c:v>414.38000488</c:v>
                </c:pt>
                <c:pt idx="1292">
                  <c:v>414.36999512</c:v>
                </c:pt>
                <c:pt idx="1293">
                  <c:v>414.35998534999999</c:v>
                </c:pt>
                <c:pt idx="1294">
                  <c:v>414.35000609999997</c:v>
                </c:pt>
                <c:pt idx="1295">
                  <c:v>414.33999634000003</c:v>
                </c:pt>
                <c:pt idx="1296">
                  <c:v>414.32998657000002</c:v>
                </c:pt>
                <c:pt idx="1297">
                  <c:v>414.32000732</c:v>
                </c:pt>
                <c:pt idx="1298">
                  <c:v>414.30999756</c:v>
                </c:pt>
                <c:pt idx="1299">
                  <c:v>414.29998778999999</c:v>
                </c:pt>
                <c:pt idx="1300">
                  <c:v>414.29000853999997</c:v>
                </c:pt>
                <c:pt idx="1301">
                  <c:v>414.26998901000002</c:v>
                </c:pt>
                <c:pt idx="1302">
                  <c:v>414.26000977000001</c:v>
                </c:pt>
                <c:pt idx="1303">
                  <c:v>414.25</c:v>
                </c:pt>
                <c:pt idx="1304">
                  <c:v>414.23999022999999</c:v>
                </c:pt>
                <c:pt idx="1305">
                  <c:v>414.22000121999997</c:v>
                </c:pt>
                <c:pt idx="1306">
                  <c:v>414.20999146000003</c:v>
                </c:pt>
                <c:pt idx="1307">
                  <c:v>414.20001221000001</c:v>
                </c:pt>
                <c:pt idx="1308">
                  <c:v>414.17999268</c:v>
                </c:pt>
                <c:pt idx="1309">
                  <c:v>414.17001342999998</c:v>
                </c:pt>
                <c:pt idx="1310">
                  <c:v>414.16000365999997</c:v>
                </c:pt>
                <c:pt idx="1311">
                  <c:v>414.14001465000001</c:v>
                </c:pt>
                <c:pt idx="1312">
                  <c:v>414.13000488</c:v>
                </c:pt>
                <c:pt idx="1313">
                  <c:v>414.10998534999999</c:v>
                </c:pt>
                <c:pt idx="1314">
                  <c:v>414.10000609999997</c:v>
                </c:pt>
                <c:pt idx="1315">
                  <c:v>414.07998657000002</c:v>
                </c:pt>
                <c:pt idx="1316">
                  <c:v>414.05999756</c:v>
                </c:pt>
                <c:pt idx="1317">
                  <c:v>414.04998778999999</c:v>
                </c:pt>
                <c:pt idx="1318">
                  <c:v>414.02999878000003</c:v>
                </c:pt>
                <c:pt idx="1319">
                  <c:v>414.01000977000001</c:v>
                </c:pt>
                <c:pt idx="1320">
                  <c:v>414</c:v>
                </c:pt>
                <c:pt idx="1321">
                  <c:v>413.98001098999998</c:v>
                </c:pt>
                <c:pt idx="1322">
                  <c:v>413.95999146000003</c:v>
                </c:pt>
                <c:pt idx="1323">
                  <c:v>413.94000244</c:v>
                </c:pt>
                <c:pt idx="1324">
                  <c:v>413.92001342999998</c:v>
                </c:pt>
                <c:pt idx="1325">
                  <c:v>413.91000365999997</c:v>
                </c:pt>
                <c:pt idx="1326">
                  <c:v>413.89001465000001</c:v>
                </c:pt>
                <c:pt idx="1327">
                  <c:v>413.86999512</c:v>
                </c:pt>
                <c:pt idx="1328">
                  <c:v>413.85000609999997</c:v>
                </c:pt>
                <c:pt idx="1329">
                  <c:v>413.82998657000002</c:v>
                </c:pt>
                <c:pt idx="1330">
                  <c:v>413.80999756</c:v>
                </c:pt>
                <c:pt idx="1331">
                  <c:v>413.79000853999997</c:v>
                </c:pt>
                <c:pt idx="1332">
                  <c:v>413.76998901000002</c:v>
                </c:pt>
                <c:pt idx="1333">
                  <c:v>413.75</c:v>
                </c:pt>
                <c:pt idx="1334">
                  <c:v>413.73001098999998</c:v>
                </c:pt>
                <c:pt idx="1335">
                  <c:v>413.70999146000003</c:v>
                </c:pt>
                <c:pt idx="1336">
                  <c:v>413.67999268</c:v>
                </c:pt>
                <c:pt idx="1337">
                  <c:v>413.66000365999997</c:v>
                </c:pt>
                <c:pt idx="1338">
                  <c:v>413.64001465000001</c:v>
                </c:pt>
                <c:pt idx="1339">
                  <c:v>413.61999512</c:v>
                </c:pt>
                <c:pt idx="1340">
                  <c:v>413.60000609999997</c:v>
                </c:pt>
                <c:pt idx="1341">
                  <c:v>413.57000732</c:v>
                </c:pt>
                <c:pt idx="1342">
                  <c:v>413.54998778999999</c:v>
                </c:pt>
                <c:pt idx="1343">
                  <c:v>413.52999878000003</c:v>
                </c:pt>
                <c:pt idx="1344">
                  <c:v>413.51000977000001</c:v>
                </c:pt>
                <c:pt idx="1345">
                  <c:v>413.48001098999998</c:v>
                </c:pt>
                <c:pt idx="1346">
                  <c:v>413.45999146000003</c:v>
                </c:pt>
                <c:pt idx="1347">
                  <c:v>413.44000244</c:v>
                </c:pt>
                <c:pt idx="1348">
                  <c:v>413.41000365999997</c:v>
                </c:pt>
                <c:pt idx="1349">
                  <c:v>413.39001465000001</c:v>
                </c:pt>
                <c:pt idx="1350">
                  <c:v>413.36999512</c:v>
                </c:pt>
                <c:pt idx="1351">
                  <c:v>413.33999634000003</c:v>
                </c:pt>
                <c:pt idx="1352">
                  <c:v>413.32000732</c:v>
                </c:pt>
                <c:pt idx="1353">
                  <c:v>413.29998778999999</c:v>
                </c:pt>
                <c:pt idx="1354">
                  <c:v>413.26998901000002</c:v>
                </c:pt>
                <c:pt idx="1355">
                  <c:v>413.25</c:v>
                </c:pt>
                <c:pt idx="1356">
                  <c:v>413.22000121999997</c:v>
                </c:pt>
                <c:pt idx="1357">
                  <c:v>413.20001221000001</c:v>
                </c:pt>
                <c:pt idx="1358">
                  <c:v>413.17999268</c:v>
                </c:pt>
                <c:pt idx="1359">
                  <c:v>413.14999390000003</c:v>
                </c:pt>
                <c:pt idx="1360">
                  <c:v>413.13000488</c:v>
                </c:pt>
                <c:pt idx="1361">
                  <c:v>413.10000609999997</c:v>
                </c:pt>
                <c:pt idx="1362">
                  <c:v>413.07998657000002</c:v>
                </c:pt>
                <c:pt idx="1363">
                  <c:v>413.04998778999999</c:v>
                </c:pt>
                <c:pt idx="1364">
                  <c:v>413.02999878000003</c:v>
                </c:pt>
                <c:pt idx="1365">
                  <c:v>413</c:v>
                </c:pt>
                <c:pt idx="1366">
                  <c:v>412.97000121999997</c:v>
                </c:pt>
                <c:pt idx="1367">
                  <c:v>412.95001221000001</c:v>
                </c:pt>
                <c:pt idx="1368">
                  <c:v>412.92001342999998</c:v>
                </c:pt>
                <c:pt idx="1369">
                  <c:v>412.89999390000003</c:v>
                </c:pt>
                <c:pt idx="1370">
                  <c:v>412.86999512</c:v>
                </c:pt>
                <c:pt idx="1371">
                  <c:v>412.83999634000003</c:v>
                </c:pt>
                <c:pt idx="1372">
                  <c:v>412.82000732</c:v>
                </c:pt>
                <c:pt idx="1373">
                  <c:v>412.79000853999997</c:v>
                </c:pt>
                <c:pt idx="1374">
                  <c:v>412.76000977000001</c:v>
                </c:pt>
                <c:pt idx="1375">
                  <c:v>412.73999022999999</c:v>
                </c:pt>
                <c:pt idx="1376">
                  <c:v>412.70999146000003</c:v>
                </c:pt>
                <c:pt idx="1377">
                  <c:v>412.67999268</c:v>
                </c:pt>
                <c:pt idx="1378">
                  <c:v>412.66000365999997</c:v>
                </c:pt>
                <c:pt idx="1379">
                  <c:v>412.63000488</c:v>
                </c:pt>
                <c:pt idx="1380">
                  <c:v>412.60000609999997</c:v>
                </c:pt>
                <c:pt idx="1381">
                  <c:v>412.57000732</c:v>
                </c:pt>
                <c:pt idx="1382">
                  <c:v>412.54998778999999</c:v>
                </c:pt>
                <c:pt idx="1383">
                  <c:v>412.51998901000002</c:v>
                </c:pt>
                <c:pt idx="1384">
                  <c:v>412.48999022999999</c:v>
                </c:pt>
                <c:pt idx="1385">
                  <c:v>412.45999146000003</c:v>
                </c:pt>
                <c:pt idx="1386">
                  <c:v>412.44000244</c:v>
                </c:pt>
                <c:pt idx="1387">
                  <c:v>412.41000365999997</c:v>
                </c:pt>
                <c:pt idx="1388">
                  <c:v>412.38000488</c:v>
                </c:pt>
                <c:pt idx="1389">
                  <c:v>412.35000609999997</c:v>
                </c:pt>
                <c:pt idx="1390">
                  <c:v>412.32000732</c:v>
                </c:pt>
                <c:pt idx="1391">
                  <c:v>412.29998778999999</c:v>
                </c:pt>
                <c:pt idx="1392">
                  <c:v>412.26998901000002</c:v>
                </c:pt>
                <c:pt idx="1393">
                  <c:v>412.23999022999999</c:v>
                </c:pt>
                <c:pt idx="1394">
                  <c:v>412.20999146000003</c:v>
                </c:pt>
                <c:pt idx="1395">
                  <c:v>412.17999268</c:v>
                </c:pt>
                <c:pt idx="1396">
                  <c:v>412.14999390000003</c:v>
                </c:pt>
                <c:pt idx="1397">
                  <c:v>412.13000488</c:v>
                </c:pt>
                <c:pt idx="1398">
                  <c:v>412.10000609999997</c:v>
                </c:pt>
                <c:pt idx="1399">
                  <c:v>412.07000732</c:v>
                </c:pt>
                <c:pt idx="1400">
                  <c:v>412.04000853999997</c:v>
                </c:pt>
                <c:pt idx="1401">
                  <c:v>412.01000977000001</c:v>
                </c:pt>
                <c:pt idx="1402">
                  <c:v>411.98001098999998</c:v>
                </c:pt>
                <c:pt idx="1403">
                  <c:v>411.95001221000001</c:v>
                </c:pt>
                <c:pt idx="1404">
                  <c:v>411.92001342999998</c:v>
                </c:pt>
                <c:pt idx="1405">
                  <c:v>411.89001465000001</c:v>
                </c:pt>
                <c:pt idx="1406">
                  <c:v>411.85998534999999</c:v>
                </c:pt>
                <c:pt idx="1407">
                  <c:v>411.83999634000003</c:v>
                </c:pt>
                <c:pt idx="1408">
                  <c:v>411.80999756</c:v>
                </c:pt>
                <c:pt idx="1409">
                  <c:v>411.77999878000003</c:v>
                </c:pt>
                <c:pt idx="1410">
                  <c:v>411.75</c:v>
                </c:pt>
                <c:pt idx="1411">
                  <c:v>411.72000121999997</c:v>
                </c:pt>
                <c:pt idx="1412">
                  <c:v>411.69000244</c:v>
                </c:pt>
                <c:pt idx="1413">
                  <c:v>411.66000365999997</c:v>
                </c:pt>
                <c:pt idx="1414">
                  <c:v>411.63000488</c:v>
                </c:pt>
                <c:pt idx="1415">
                  <c:v>411.60000609999997</c:v>
                </c:pt>
                <c:pt idx="1416">
                  <c:v>411.57000732</c:v>
                </c:pt>
                <c:pt idx="1417">
                  <c:v>411.54000853999997</c:v>
                </c:pt>
                <c:pt idx="1418">
                  <c:v>411.51000977000001</c:v>
                </c:pt>
                <c:pt idx="1419">
                  <c:v>411.48001098999998</c:v>
                </c:pt>
                <c:pt idx="1420">
                  <c:v>411.45001221000001</c:v>
                </c:pt>
                <c:pt idx="1421">
                  <c:v>411.42001342999998</c:v>
                </c:pt>
                <c:pt idx="1422">
                  <c:v>411.39001465000001</c:v>
                </c:pt>
                <c:pt idx="1423">
                  <c:v>411.35998534999999</c:v>
                </c:pt>
                <c:pt idx="1424">
                  <c:v>411.32998657000002</c:v>
                </c:pt>
                <c:pt idx="1425">
                  <c:v>411.29998778999999</c:v>
                </c:pt>
                <c:pt idx="1426">
                  <c:v>411.26998901000002</c:v>
                </c:pt>
                <c:pt idx="1427">
                  <c:v>411.23999022999999</c:v>
                </c:pt>
                <c:pt idx="1428">
                  <c:v>411.20999146000003</c:v>
                </c:pt>
                <c:pt idx="1429">
                  <c:v>411.17999268</c:v>
                </c:pt>
                <c:pt idx="1430">
                  <c:v>411.14999390000003</c:v>
                </c:pt>
                <c:pt idx="1431">
                  <c:v>411.11999512</c:v>
                </c:pt>
                <c:pt idx="1432">
                  <c:v>411.08999634000003</c:v>
                </c:pt>
                <c:pt idx="1433">
                  <c:v>411.05999756</c:v>
                </c:pt>
                <c:pt idx="1434">
                  <c:v>411.02999878000003</c:v>
                </c:pt>
                <c:pt idx="1435">
                  <c:v>410.98999022999999</c:v>
                </c:pt>
                <c:pt idx="1436">
                  <c:v>410.95999146000003</c:v>
                </c:pt>
                <c:pt idx="1437">
                  <c:v>410.92999268</c:v>
                </c:pt>
                <c:pt idx="1438">
                  <c:v>410.89999390000003</c:v>
                </c:pt>
                <c:pt idx="1439">
                  <c:v>410.86999512</c:v>
                </c:pt>
                <c:pt idx="1440">
                  <c:v>410.83999634000003</c:v>
                </c:pt>
                <c:pt idx="1441">
                  <c:v>410.80999756</c:v>
                </c:pt>
                <c:pt idx="1442">
                  <c:v>410.77999878000003</c:v>
                </c:pt>
                <c:pt idx="1443">
                  <c:v>410.73999022999999</c:v>
                </c:pt>
                <c:pt idx="1444">
                  <c:v>410.70999146000003</c:v>
                </c:pt>
                <c:pt idx="1445">
                  <c:v>410.67999268</c:v>
                </c:pt>
                <c:pt idx="1446">
                  <c:v>410.64999390000003</c:v>
                </c:pt>
                <c:pt idx="1447">
                  <c:v>410.61999512</c:v>
                </c:pt>
                <c:pt idx="1448">
                  <c:v>410.58999634000003</c:v>
                </c:pt>
                <c:pt idx="1449">
                  <c:v>410.54998778999999</c:v>
                </c:pt>
                <c:pt idx="1450">
                  <c:v>410.51998901000002</c:v>
                </c:pt>
                <c:pt idx="1451">
                  <c:v>410.48999022999999</c:v>
                </c:pt>
                <c:pt idx="1452">
                  <c:v>410.45999146000003</c:v>
                </c:pt>
                <c:pt idx="1453">
                  <c:v>410.42001342999998</c:v>
                </c:pt>
                <c:pt idx="1454">
                  <c:v>410.39001465000001</c:v>
                </c:pt>
                <c:pt idx="1455">
                  <c:v>410.35998534999999</c:v>
                </c:pt>
                <c:pt idx="1456">
                  <c:v>410.32998657000002</c:v>
                </c:pt>
                <c:pt idx="1457">
                  <c:v>410.29000853999997</c:v>
                </c:pt>
                <c:pt idx="1458">
                  <c:v>410.26000977000001</c:v>
                </c:pt>
                <c:pt idx="1459">
                  <c:v>410.23001098999998</c:v>
                </c:pt>
                <c:pt idx="1460">
                  <c:v>410.19000244</c:v>
                </c:pt>
                <c:pt idx="1461">
                  <c:v>410.16000365999997</c:v>
                </c:pt>
                <c:pt idx="1462">
                  <c:v>410.13000488</c:v>
                </c:pt>
                <c:pt idx="1463">
                  <c:v>410.08999634000003</c:v>
                </c:pt>
                <c:pt idx="1464">
                  <c:v>410.05999756</c:v>
                </c:pt>
                <c:pt idx="1465">
                  <c:v>410.02999878000003</c:v>
                </c:pt>
                <c:pt idx="1466">
                  <c:v>409.98999022999999</c:v>
                </c:pt>
                <c:pt idx="1467">
                  <c:v>409.95999146000003</c:v>
                </c:pt>
                <c:pt idx="1468">
                  <c:v>409.92999268</c:v>
                </c:pt>
                <c:pt idx="1469">
                  <c:v>409.89001465000001</c:v>
                </c:pt>
                <c:pt idx="1470">
                  <c:v>409.85998534999999</c:v>
                </c:pt>
                <c:pt idx="1471">
                  <c:v>409.82998657000002</c:v>
                </c:pt>
                <c:pt idx="1472">
                  <c:v>409.79000853999997</c:v>
                </c:pt>
                <c:pt idx="1473">
                  <c:v>409.76000977000001</c:v>
                </c:pt>
                <c:pt idx="1474">
                  <c:v>409.72000121999997</c:v>
                </c:pt>
                <c:pt idx="1475">
                  <c:v>409.69000244</c:v>
                </c:pt>
                <c:pt idx="1476">
                  <c:v>409.64999390000003</c:v>
                </c:pt>
                <c:pt idx="1477">
                  <c:v>409.61999512</c:v>
                </c:pt>
                <c:pt idx="1478">
                  <c:v>409.57998657000002</c:v>
                </c:pt>
                <c:pt idx="1479">
                  <c:v>409.54998778999999</c:v>
                </c:pt>
                <c:pt idx="1480">
                  <c:v>409.51998901000002</c:v>
                </c:pt>
                <c:pt idx="1481">
                  <c:v>409.48001098999998</c:v>
                </c:pt>
                <c:pt idx="1482">
                  <c:v>409.45001221000001</c:v>
                </c:pt>
                <c:pt idx="1483">
                  <c:v>409.41000365999997</c:v>
                </c:pt>
                <c:pt idx="1484">
                  <c:v>409.38000488</c:v>
                </c:pt>
                <c:pt idx="1485">
                  <c:v>409.33999634000003</c:v>
                </c:pt>
                <c:pt idx="1486">
                  <c:v>409.30999756</c:v>
                </c:pt>
                <c:pt idx="1487">
                  <c:v>409.26998901000002</c:v>
                </c:pt>
                <c:pt idx="1488">
                  <c:v>409.23999022999999</c:v>
                </c:pt>
                <c:pt idx="1489">
                  <c:v>409.20001221000001</c:v>
                </c:pt>
                <c:pt idx="1490">
                  <c:v>409.17001342999998</c:v>
                </c:pt>
                <c:pt idx="1491">
                  <c:v>409.13000488</c:v>
                </c:pt>
                <c:pt idx="1492">
                  <c:v>409.10000609999997</c:v>
                </c:pt>
                <c:pt idx="1493">
                  <c:v>409.05999756</c:v>
                </c:pt>
                <c:pt idx="1494">
                  <c:v>409.02999878000003</c:v>
                </c:pt>
                <c:pt idx="1495">
                  <c:v>408.98999022999999</c:v>
                </c:pt>
                <c:pt idx="1496">
                  <c:v>408.95999146000003</c:v>
                </c:pt>
                <c:pt idx="1497">
                  <c:v>408.92001342999998</c:v>
                </c:pt>
                <c:pt idx="1498">
                  <c:v>408.88000488</c:v>
                </c:pt>
                <c:pt idx="1499">
                  <c:v>408.85000609999997</c:v>
                </c:pt>
                <c:pt idx="1500">
                  <c:v>408.80999756</c:v>
                </c:pt>
                <c:pt idx="1501">
                  <c:v>408.77999878000003</c:v>
                </c:pt>
                <c:pt idx="1502">
                  <c:v>408.73999022999999</c:v>
                </c:pt>
                <c:pt idx="1503">
                  <c:v>408.70999146000003</c:v>
                </c:pt>
                <c:pt idx="1504">
                  <c:v>408.67001342999998</c:v>
                </c:pt>
                <c:pt idx="1505">
                  <c:v>408.63000488</c:v>
                </c:pt>
                <c:pt idx="1506">
                  <c:v>408.60000609999997</c:v>
                </c:pt>
                <c:pt idx="1507">
                  <c:v>408.55999756</c:v>
                </c:pt>
                <c:pt idx="1508">
                  <c:v>408.52999878000003</c:v>
                </c:pt>
                <c:pt idx="1509">
                  <c:v>408.48999022999999</c:v>
                </c:pt>
                <c:pt idx="1510">
                  <c:v>408.45001221000001</c:v>
                </c:pt>
                <c:pt idx="1511">
                  <c:v>408.42001342999998</c:v>
                </c:pt>
                <c:pt idx="1512">
                  <c:v>408.38000488</c:v>
                </c:pt>
                <c:pt idx="1513">
                  <c:v>408.35000609999997</c:v>
                </c:pt>
                <c:pt idx="1514">
                  <c:v>408.30999756</c:v>
                </c:pt>
                <c:pt idx="1515">
                  <c:v>408.26998901000002</c:v>
                </c:pt>
                <c:pt idx="1516">
                  <c:v>408.23999022999999</c:v>
                </c:pt>
                <c:pt idx="1517">
                  <c:v>408.20001221000001</c:v>
                </c:pt>
                <c:pt idx="1518">
                  <c:v>408.16000365999997</c:v>
                </c:pt>
                <c:pt idx="1519">
                  <c:v>408.13000488</c:v>
                </c:pt>
                <c:pt idx="1520">
                  <c:v>408.08999634000003</c:v>
                </c:pt>
                <c:pt idx="1521">
                  <c:v>408.04998778999999</c:v>
                </c:pt>
                <c:pt idx="1522">
                  <c:v>408.01998901000002</c:v>
                </c:pt>
                <c:pt idx="1523">
                  <c:v>407.98001098999998</c:v>
                </c:pt>
                <c:pt idx="1524">
                  <c:v>407.94000244</c:v>
                </c:pt>
                <c:pt idx="1525">
                  <c:v>407.91000365999997</c:v>
                </c:pt>
                <c:pt idx="1526">
                  <c:v>407.86999512</c:v>
                </c:pt>
                <c:pt idx="1527">
                  <c:v>407.82998657000002</c:v>
                </c:pt>
                <c:pt idx="1528">
                  <c:v>407.79998778999999</c:v>
                </c:pt>
                <c:pt idx="1529">
                  <c:v>407.76000977000001</c:v>
                </c:pt>
                <c:pt idx="1530">
                  <c:v>407.72000121999997</c:v>
                </c:pt>
                <c:pt idx="1531">
                  <c:v>407.67999268</c:v>
                </c:pt>
                <c:pt idx="1532">
                  <c:v>407.64001465000001</c:v>
                </c:pt>
                <c:pt idx="1533">
                  <c:v>407.60998534999999</c:v>
                </c:pt>
                <c:pt idx="1534">
                  <c:v>407.57000732</c:v>
                </c:pt>
                <c:pt idx="1535">
                  <c:v>407.52999878000003</c:v>
                </c:pt>
                <c:pt idx="1536">
                  <c:v>407.48999022999999</c:v>
                </c:pt>
                <c:pt idx="1537">
                  <c:v>407.45001221000001</c:v>
                </c:pt>
                <c:pt idx="1538">
                  <c:v>407.42001342999998</c:v>
                </c:pt>
                <c:pt idx="1539">
                  <c:v>407.38000488</c:v>
                </c:pt>
                <c:pt idx="1540">
                  <c:v>407.33999634000003</c:v>
                </c:pt>
                <c:pt idx="1541">
                  <c:v>407.29998778999999</c:v>
                </c:pt>
                <c:pt idx="1542">
                  <c:v>407.26000977000001</c:v>
                </c:pt>
                <c:pt idx="1543">
                  <c:v>407.22000121999997</c:v>
                </c:pt>
                <c:pt idx="1544">
                  <c:v>407.17999268</c:v>
                </c:pt>
                <c:pt idx="1545">
                  <c:v>407.14999390000003</c:v>
                </c:pt>
                <c:pt idx="1546">
                  <c:v>407.10998534999999</c:v>
                </c:pt>
                <c:pt idx="1547">
                  <c:v>407.07000732</c:v>
                </c:pt>
                <c:pt idx="1548">
                  <c:v>407.02999878000003</c:v>
                </c:pt>
                <c:pt idx="1549">
                  <c:v>406.98999022999999</c:v>
                </c:pt>
                <c:pt idx="1550">
                  <c:v>406.95001221000001</c:v>
                </c:pt>
                <c:pt idx="1551">
                  <c:v>406.91000365999997</c:v>
                </c:pt>
                <c:pt idx="1552">
                  <c:v>406.86999512</c:v>
                </c:pt>
                <c:pt idx="1553">
                  <c:v>406.82998657000002</c:v>
                </c:pt>
                <c:pt idx="1554">
                  <c:v>406.79000853999997</c:v>
                </c:pt>
                <c:pt idx="1555">
                  <c:v>406.75</c:v>
                </c:pt>
                <c:pt idx="1556">
                  <c:v>406.70999146000003</c:v>
                </c:pt>
                <c:pt idx="1557">
                  <c:v>406.67001342999998</c:v>
                </c:pt>
                <c:pt idx="1558">
                  <c:v>406.63000488</c:v>
                </c:pt>
                <c:pt idx="1559">
                  <c:v>406.58999634000003</c:v>
                </c:pt>
                <c:pt idx="1560">
                  <c:v>406.54998778999999</c:v>
                </c:pt>
                <c:pt idx="1561">
                  <c:v>406.51000977000001</c:v>
                </c:pt>
                <c:pt idx="1562">
                  <c:v>406.47000121999997</c:v>
                </c:pt>
                <c:pt idx="1563">
                  <c:v>406.42999268</c:v>
                </c:pt>
                <c:pt idx="1564">
                  <c:v>406.39001465000001</c:v>
                </c:pt>
                <c:pt idx="1565">
                  <c:v>406.33999634000003</c:v>
                </c:pt>
                <c:pt idx="1566">
                  <c:v>406.29998778999999</c:v>
                </c:pt>
                <c:pt idx="1567">
                  <c:v>406.26000977000001</c:v>
                </c:pt>
                <c:pt idx="1568">
                  <c:v>406.22000121999997</c:v>
                </c:pt>
                <c:pt idx="1569">
                  <c:v>406.17999268</c:v>
                </c:pt>
                <c:pt idx="1570">
                  <c:v>406.14001465000001</c:v>
                </c:pt>
                <c:pt idx="1571">
                  <c:v>406.08999634000003</c:v>
                </c:pt>
                <c:pt idx="1572">
                  <c:v>406.04998778999999</c:v>
                </c:pt>
                <c:pt idx="1573">
                  <c:v>406.01000977000001</c:v>
                </c:pt>
                <c:pt idx="1574">
                  <c:v>405.95999146000003</c:v>
                </c:pt>
                <c:pt idx="1575">
                  <c:v>405.92001342999998</c:v>
                </c:pt>
                <c:pt idx="1576">
                  <c:v>405.88000488</c:v>
                </c:pt>
                <c:pt idx="1577">
                  <c:v>405.83999634000003</c:v>
                </c:pt>
                <c:pt idx="1578">
                  <c:v>405.79000853999997</c:v>
                </c:pt>
                <c:pt idx="1579">
                  <c:v>405.75</c:v>
                </c:pt>
                <c:pt idx="1580">
                  <c:v>405.70999146000003</c:v>
                </c:pt>
                <c:pt idx="1581">
                  <c:v>405.66000365999997</c:v>
                </c:pt>
                <c:pt idx="1582">
                  <c:v>405.61999512</c:v>
                </c:pt>
                <c:pt idx="1583">
                  <c:v>405.57000732</c:v>
                </c:pt>
                <c:pt idx="1584">
                  <c:v>405.52999878000003</c:v>
                </c:pt>
                <c:pt idx="1585">
                  <c:v>405.48999022999999</c:v>
                </c:pt>
                <c:pt idx="1586">
                  <c:v>405.44000244</c:v>
                </c:pt>
                <c:pt idx="1587">
                  <c:v>405.39999390000003</c:v>
                </c:pt>
                <c:pt idx="1588">
                  <c:v>405.35000609999997</c:v>
                </c:pt>
                <c:pt idx="1589">
                  <c:v>405.30999756</c:v>
                </c:pt>
                <c:pt idx="1590">
                  <c:v>405.26000977000001</c:v>
                </c:pt>
                <c:pt idx="1591">
                  <c:v>405.22000121999997</c:v>
                </c:pt>
                <c:pt idx="1592">
                  <c:v>405.17999268</c:v>
                </c:pt>
                <c:pt idx="1593">
                  <c:v>405.13000488</c:v>
                </c:pt>
                <c:pt idx="1594">
                  <c:v>405.08999634000003</c:v>
                </c:pt>
                <c:pt idx="1595">
                  <c:v>405.04000853999997</c:v>
                </c:pt>
                <c:pt idx="1596">
                  <c:v>405</c:v>
                </c:pt>
                <c:pt idx="1597">
                  <c:v>404.95001221000001</c:v>
                </c:pt>
                <c:pt idx="1598">
                  <c:v>404.91000365999997</c:v>
                </c:pt>
                <c:pt idx="1599">
                  <c:v>404.85998534999999</c:v>
                </c:pt>
              </c:numCache>
            </c:numRef>
          </c:yVal>
          <c:smooth val="1"/>
          <c:extLst>
            <c:ext xmlns:c16="http://schemas.microsoft.com/office/drawing/2014/chart" uri="{C3380CC4-5D6E-409C-BE32-E72D297353CC}">
              <c16:uniqueId val="{00000000-5F34-4A9F-B6DD-7E24B0628D23}"/>
            </c:ext>
          </c:extLst>
        </c:ser>
        <c:ser>
          <c:idx val="1"/>
          <c:order val="1"/>
          <c:tx>
            <c:v>Modified Head</c:v>
          </c:tx>
          <c:spPr>
            <a:ln w="25400" cap="rnd">
              <a:solidFill>
                <a:srgbClr val="00B0F0"/>
              </a:solidFill>
              <a:round/>
            </a:ln>
            <a:effectLst/>
          </c:spPr>
          <c:marker>
            <c:symbol val="none"/>
          </c:marker>
          <c:xVal>
            <c:numRef>
              <c:f>Modified_THOR!$G$3:$G$2002</c:f>
              <c:numCache>
                <c:formatCode>0.00E+00</c:formatCode>
                <c:ptCount val="2000"/>
                <c:pt idx="0">
                  <c:v>-502</c:v>
                </c:pt>
                <c:pt idx="1">
                  <c:v>-502</c:v>
                </c:pt>
                <c:pt idx="2">
                  <c:v>-502</c:v>
                </c:pt>
                <c:pt idx="3">
                  <c:v>-502</c:v>
                </c:pt>
                <c:pt idx="4">
                  <c:v>-502</c:v>
                </c:pt>
                <c:pt idx="5">
                  <c:v>-502</c:v>
                </c:pt>
                <c:pt idx="6">
                  <c:v>-502</c:v>
                </c:pt>
                <c:pt idx="7">
                  <c:v>-502</c:v>
                </c:pt>
                <c:pt idx="8">
                  <c:v>-502</c:v>
                </c:pt>
                <c:pt idx="9">
                  <c:v>-502</c:v>
                </c:pt>
                <c:pt idx="10">
                  <c:v>-502</c:v>
                </c:pt>
                <c:pt idx="11">
                  <c:v>-502</c:v>
                </c:pt>
                <c:pt idx="12">
                  <c:v>-502</c:v>
                </c:pt>
                <c:pt idx="13">
                  <c:v>-502</c:v>
                </c:pt>
                <c:pt idx="14">
                  <c:v>-502</c:v>
                </c:pt>
                <c:pt idx="15">
                  <c:v>-502</c:v>
                </c:pt>
                <c:pt idx="16">
                  <c:v>-502</c:v>
                </c:pt>
                <c:pt idx="17">
                  <c:v>-502</c:v>
                </c:pt>
                <c:pt idx="18">
                  <c:v>-502</c:v>
                </c:pt>
                <c:pt idx="19">
                  <c:v>-502</c:v>
                </c:pt>
                <c:pt idx="20">
                  <c:v>-502</c:v>
                </c:pt>
                <c:pt idx="21">
                  <c:v>-502</c:v>
                </c:pt>
                <c:pt idx="22">
                  <c:v>-502</c:v>
                </c:pt>
                <c:pt idx="23">
                  <c:v>-502</c:v>
                </c:pt>
                <c:pt idx="24">
                  <c:v>-502</c:v>
                </c:pt>
                <c:pt idx="25">
                  <c:v>-502</c:v>
                </c:pt>
                <c:pt idx="26">
                  <c:v>-502</c:v>
                </c:pt>
                <c:pt idx="27">
                  <c:v>-502</c:v>
                </c:pt>
                <c:pt idx="28">
                  <c:v>-502</c:v>
                </c:pt>
                <c:pt idx="29">
                  <c:v>-502</c:v>
                </c:pt>
                <c:pt idx="30">
                  <c:v>-502</c:v>
                </c:pt>
                <c:pt idx="31">
                  <c:v>-502</c:v>
                </c:pt>
                <c:pt idx="32">
                  <c:v>-502</c:v>
                </c:pt>
                <c:pt idx="33">
                  <c:v>-502</c:v>
                </c:pt>
                <c:pt idx="34">
                  <c:v>-502</c:v>
                </c:pt>
                <c:pt idx="35">
                  <c:v>-502</c:v>
                </c:pt>
                <c:pt idx="36">
                  <c:v>-501.89990240000043</c:v>
                </c:pt>
                <c:pt idx="37">
                  <c:v>-501.89990240000043</c:v>
                </c:pt>
                <c:pt idx="38">
                  <c:v>-501.89990240000043</c:v>
                </c:pt>
                <c:pt idx="39">
                  <c:v>-501.89990240000043</c:v>
                </c:pt>
                <c:pt idx="40">
                  <c:v>-501.89990240000043</c:v>
                </c:pt>
                <c:pt idx="41">
                  <c:v>-501.89990240000043</c:v>
                </c:pt>
                <c:pt idx="42">
                  <c:v>-501.89990240000043</c:v>
                </c:pt>
                <c:pt idx="43">
                  <c:v>-501.89990240000043</c:v>
                </c:pt>
                <c:pt idx="44">
                  <c:v>-501.80004890000009</c:v>
                </c:pt>
                <c:pt idx="45">
                  <c:v>-501.80004890000009</c:v>
                </c:pt>
                <c:pt idx="46">
                  <c:v>-501.80004890000009</c:v>
                </c:pt>
                <c:pt idx="47">
                  <c:v>-501.80004890000009</c:v>
                </c:pt>
                <c:pt idx="48">
                  <c:v>-501.80004890000009</c:v>
                </c:pt>
                <c:pt idx="49">
                  <c:v>-501.69995120000021</c:v>
                </c:pt>
                <c:pt idx="50">
                  <c:v>-501.69995120000021</c:v>
                </c:pt>
                <c:pt idx="51">
                  <c:v>-501.69995120000021</c:v>
                </c:pt>
                <c:pt idx="52">
                  <c:v>-501.69995120000021</c:v>
                </c:pt>
                <c:pt idx="53">
                  <c:v>-501.59985350000034</c:v>
                </c:pt>
                <c:pt idx="54">
                  <c:v>-501.59985350000034</c:v>
                </c:pt>
                <c:pt idx="55">
                  <c:v>-501.59985350000034</c:v>
                </c:pt>
                <c:pt idx="56">
                  <c:v>-501.5</c:v>
                </c:pt>
                <c:pt idx="57">
                  <c:v>-501.5</c:v>
                </c:pt>
                <c:pt idx="58">
                  <c:v>-501.39990240000043</c:v>
                </c:pt>
                <c:pt idx="59">
                  <c:v>-501.39990240000043</c:v>
                </c:pt>
                <c:pt idx="60">
                  <c:v>-501.39990240000043</c:v>
                </c:pt>
                <c:pt idx="61">
                  <c:v>-501.30004890000009</c:v>
                </c:pt>
                <c:pt idx="62">
                  <c:v>-501.30004890000009</c:v>
                </c:pt>
                <c:pt idx="63">
                  <c:v>-501.19995120000021</c:v>
                </c:pt>
                <c:pt idx="64">
                  <c:v>-501.19995120000021</c:v>
                </c:pt>
                <c:pt idx="65">
                  <c:v>-501.09985350000034</c:v>
                </c:pt>
                <c:pt idx="66">
                  <c:v>-501.09985350000034</c:v>
                </c:pt>
                <c:pt idx="67">
                  <c:v>-501</c:v>
                </c:pt>
                <c:pt idx="68">
                  <c:v>-501</c:v>
                </c:pt>
                <c:pt idx="69">
                  <c:v>-500.89990240000043</c:v>
                </c:pt>
                <c:pt idx="70">
                  <c:v>-500.89990240000043</c:v>
                </c:pt>
                <c:pt idx="71">
                  <c:v>-500.80004890000009</c:v>
                </c:pt>
                <c:pt idx="72">
                  <c:v>-500.69995120000021</c:v>
                </c:pt>
                <c:pt idx="73">
                  <c:v>-500.69995120000021</c:v>
                </c:pt>
                <c:pt idx="74">
                  <c:v>-500.59985350000034</c:v>
                </c:pt>
                <c:pt idx="75">
                  <c:v>-500.59985350000034</c:v>
                </c:pt>
                <c:pt idx="76">
                  <c:v>-500.5</c:v>
                </c:pt>
                <c:pt idx="77">
                  <c:v>-500.39990240000043</c:v>
                </c:pt>
                <c:pt idx="78">
                  <c:v>-500.39990240000043</c:v>
                </c:pt>
                <c:pt idx="79">
                  <c:v>-500.30004890000009</c:v>
                </c:pt>
                <c:pt idx="80">
                  <c:v>-500.19995120000021</c:v>
                </c:pt>
                <c:pt idx="81">
                  <c:v>-500.09985350000034</c:v>
                </c:pt>
                <c:pt idx="82">
                  <c:v>-500.09985350000034</c:v>
                </c:pt>
                <c:pt idx="83">
                  <c:v>-500</c:v>
                </c:pt>
                <c:pt idx="84">
                  <c:v>-499.89990240000043</c:v>
                </c:pt>
                <c:pt idx="85">
                  <c:v>-499.80004890000009</c:v>
                </c:pt>
                <c:pt idx="86">
                  <c:v>-499.69995120000021</c:v>
                </c:pt>
                <c:pt idx="87">
                  <c:v>-499.69995120000021</c:v>
                </c:pt>
                <c:pt idx="88">
                  <c:v>-499.59985350000034</c:v>
                </c:pt>
                <c:pt idx="89">
                  <c:v>-499.5</c:v>
                </c:pt>
                <c:pt idx="90">
                  <c:v>-499.39990240000043</c:v>
                </c:pt>
                <c:pt idx="91">
                  <c:v>-499.30004890000009</c:v>
                </c:pt>
                <c:pt idx="92">
                  <c:v>-499.19995120000021</c:v>
                </c:pt>
                <c:pt idx="93">
                  <c:v>-499.09985350000034</c:v>
                </c:pt>
                <c:pt idx="94">
                  <c:v>-499</c:v>
                </c:pt>
                <c:pt idx="95">
                  <c:v>-499</c:v>
                </c:pt>
                <c:pt idx="96">
                  <c:v>-498.89990240000043</c:v>
                </c:pt>
                <c:pt idx="97">
                  <c:v>-498.80004890000009</c:v>
                </c:pt>
                <c:pt idx="98">
                  <c:v>-498.69995120000021</c:v>
                </c:pt>
                <c:pt idx="99">
                  <c:v>-498.59985350000034</c:v>
                </c:pt>
                <c:pt idx="100">
                  <c:v>-498.5</c:v>
                </c:pt>
                <c:pt idx="101">
                  <c:v>-498.39990240000043</c:v>
                </c:pt>
                <c:pt idx="102">
                  <c:v>-498.30004890000009</c:v>
                </c:pt>
                <c:pt idx="103">
                  <c:v>-498.19995120000021</c:v>
                </c:pt>
                <c:pt idx="104">
                  <c:v>-498.09985350000034</c:v>
                </c:pt>
                <c:pt idx="105">
                  <c:v>-498</c:v>
                </c:pt>
                <c:pt idx="106">
                  <c:v>-497.89990240000043</c:v>
                </c:pt>
                <c:pt idx="107">
                  <c:v>-497.80004890000009</c:v>
                </c:pt>
                <c:pt idx="108">
                  <c:v>-497.69995120000021</c:v>
                </c:pt>
                <c:pt idx="109">
                  <c:v>-497.5</c:v>
                </c:pt>
                <c:pt idx="110">
                  <c:v>-497.39990240000043</c:v>
                </c:pt>
                <c:pt idx="111">
                  <c:v>-497.30004890000009</c:v>
                </c:pt>
                <c:pt idx="112">
                  <c:v>-497.19995120000021</c:v>
                </c:pt>
                <c:pt idx="113">
                  <c:v>-497.09985350000034</c:v>
                </c:pt>
                <c:pt idx="114">
                  <c:v>-497</c:v>
                </c:pt>
                <c:pt idx="115">
                  <c:v>-496.89990240000043</c:v>
                </c:pt>
                <c:pt idx="116">
                  <c:v>-496.80004890000009</c:v>
                </c:pt>
                <c:pt idx="117">
                  <c:v>-496.59985350000034</c:v>
                </c:pt>
                <c:pt idx="118">
                  <c:v>-496.5</c:v>
                </c:pt>
                <c:pt idx="119">
                  <c:v>-496.30004890000009</c:v>
                </c:pt>
                <c:pt idx="120">
                  <c:v>-496.20019539999976</c:v>
                </c:pt>
                <c:pt idx="121">
                  <c:v>-496.10009769999988</c:v>
                </c:pt>
                <c:pt idx="122">
                  <c:v>-495.90014649999966</c:v>
                </c:pt>
                <c:pt idx="123">
                  <c:v>-495.80004890000009</c:v>
                </c:pt>
                <c:pt idx="124">
                  <c:v>-495.70019539999976</c:v>
                </c:pt>
                <c:pt idx="125">
                  <c:v>-495.60009769999988</c:v>
                </c:pt>
                <c:pt idx="126">
                  <c:v>-495.40014649999966</c:v>
                </c:pt>
                <c:pt idx="127">
                  <c:v>-495.30004890000009</c:v>
                </c:pt>
                <c:pt idx="128">
                  <c:v>-495.20019539999976</c:v>
                </c:pt>
                <c:pt idx="129">
                  <c:v>-495</c:v>
                </c:pt>
                <c:pt idx="130">
                  <c:v>-494.90014649999966</c:v>
                </c:pt>
                <c:pt idx="131">
                  <c:v>-494.69995120000021</c:v>
                </c:pt>
                <c:pt idx="132">
                  <c:v>-494.5</c:v>
                </c:pt>
                <c:pt idx="133">
                  <c:v>-494.39990230000012</c:v>
                </c:pt>
                <c:pt idx="134">
                  <c:v>-494.19995120000021</c:v>
                </c:pt>
                <c:pt idx="135">
                  <c:v>-494.10009769999988</c:v>
                </c:pt>
                <c:pt idx="136">
                  <c:v>-494</c:v>
                </c:pt>
                <c:pt idx="137">
                  <c:v>-493.80004879999979</c:v>
                </c:pt>
                <c:pt idx="138">
                  <c:v>-493.69995120000021</c:v>
                </c:pt>
                <c:pt idx="139">
                  <c:v>-493.5</c:v>
                </c:pt>
                <c:pt idx="140">
                  <c:v>-493.39990230000012</c:v>
                </c:pt>
                <c:pt idx="141">
                  <c:v>-493.19995120000021</c:v>
                </c:pt>
                <c:pt idx="142">
                  <c:v>-492.89990230000012</c:v>
                </c:pt>
                <c:pt idx="143">
                  <c:v>-492.79980460000024</c:v>
                </c:pt>
                <c:pt idx="144">
                  <c:v>-492.59985350000034</c:v>
                </c:pt>
                <c:pt idx="145">
                  <c:v>-492.5</c:v>
                </c:pt>
                <c:pt idx="146">
                  <c:v>-492.29980460000024</c:v>
                </c:pt>
                <c:pt idx="147">
                  <c:v>-492.09985350000034</c:v>
                </c:pt>
                <c:pt idx="148">
                  <c:v>-492</c:v>
                </c:pt>
                <c:pt idx="149">
                  <c:v>-491.79980460000024</c:v>
                </c:pt>
                <c:pt idx="150">
                  <c:v>-491.59985350000034</c:v>
                </c:pt>
                <c:pt idx="151">
                  <c:v>-491.5</c:v>
                </c:pt>
                <c:pt idx="152">
                  <c:v>-491.29980460000024</c:v>
                </c:pt>
                <c:pt idx="153">
                  <c:v>-491</c:v>
                </c:pt>
                <c:pt idx="154">
                  <c:v>-490.80004879999979</c:v>
                </c:pt>
                <c:pt idx="155">
                  <c:v>-490.60009759999957</c:v>
                </c:pt>
                <c:pt idx="156">
                  <c:v>-490.5</c:v>
                </c:pt>
                <c:pt idx="157">
                  <c:v>-490.30004879999979</c:v>
                </c:pt>
                <c:pt idx="158">
                  <c:v>-490.10009759999957</c:v>
                </c:pt>
                <c:pt idx="159">
                  <c:v>-489.90014649999966</c:v>
                </c:pt>
                <c:pt idx="160">
                  <c:v>-489.69995109999991</c:v>
                </c:pt>
                <c:pt idx="161">
                  <c:v>-489.5</c:v>
                </c:pt>
                <c:pt idx="162">
                  <c:v>-489.30004879999979</c:v>
                </c:pt>
                <c:pt idx="163">
                  <c:v>-489</c:v>
                </c:pt>
                <c:pt idx="164">
                  <c:v>-488.80004890000009</c:v>
                </c:pt>
                <c:pt idx="165">
                  <c:v>-488.69995120000021</c:v>
                </c:pt>
                <c:pt idx="166">
                  <c:v>-488.5</c:v>
                </c:pt>
                <c:pt idx="167">
                  <c:v>-488.30004890000009</c:v>
                </c:pt>
                <c:pt idx="168">
                  <c:v>-488.09985350000034</c:v>
                </c:pt>
                <c:pt idx="169">
                  <c:v>-487.89990240000043</c:v>
                </c:pt>
                <c:pt idx="170">
                  <c:v>-487.69995120000021</c:v>
                </c:pt>
                <c:pt idx="171">
                  <c:v>-487.5</c:v>
                </c:pt>
                <c:pt idx="172">
                  <c:v>-487.20019539999976</c:v>
                </c:pt>
                <c:pt idx="173">
                  <c:v>-486.90014649999966</c:v>
                </c:pt>
                <c:pt idx="174">
                  <c:v>-486.70019539999976</c:v>
                </c:pt>
                <c:pt idx="175">
                  <c:v>-486.5</c:v>
                </c:pt>
                <c:pt idx="176">
                  <c:v>-486.30004890000009</c:v>
                </c:pt>
                <c:pt idx="177">
                  <c:v>-486.10009769999988</c:v>
                </c:pt>
                <c:pt idx="178">
                  <c:v>-485.90014649999966</c:v>
                </c:pt>
                <c:pt idx="179">
                  <c:v>-485.70019539999976</c:v>
                </c:pt>
                <c:pt idx="180">
                  <c:v>-485.39990230000012</c:v>
                </c:pt>
                <c:pt idx="181">
                  <c:v>-485.19995120000021</c:v>
                </c:pt>
                <c:pt idx="182">
                  <c:v>-485</c:v>
                </c:pt>
                <c:pt idx="183">
                  <c:v>-484.80004879999979</c:v>
                </c:pt>
                <c:pt idx="184">
                  <c:v>-484.60009769999988</c:v>
                </c:pt>
                <c:pt idx="185">
                  <c:v>-484.30004879999979</c:v>
                </c:pt>
                <c:pt idx="186">
                  <c:v>-484.10009769999988</c:v>
                </c:pt>
                <c:pt idx="187">
                  <c:v>-483.79980460000024</c:v>
                </c:pt>
                <c:pt idx="188">
                  <c:v>-483.59985350000034</c:v>
                </c:pt>
                <c:pt idx="189">
                  <c:v>-483.39990230000012</c:v>
                </c:pt>
                <c:pt idx="190">
                  <c:v>-483.19995109999991</c:v>
                </c:pt>
                <c:pt idx="191">
                  <c:v>-483</c:v>
                </c:pt>
                <c:pt idx="192">
                  <c:v>-482.69995109999991</c:v>
                </c:pt>
                <c:pt idx="193">
                  <c:v>-482.5</c:v>
                </c:pt>
                <c:pt idx="194">
                  <c:v>-482.19995109999991</c:v>
                </c:pt>
                <c:pt idx="195">
                  <c:v>-482</c:v>
                </c:pt>
                <c:pt idx="196">
                  <c:v>-481.80004879999979</c:v>
                </c:pt>
                <c:pt idx="197">
                  <c:v>-481.5</c:v>
                </c:pt>
                <c:pt idx="198">
                  <c:v>-481.30004879999979</c:v>
                </c:pt>
                <c:pt idx="199">
                  <c:v>-481.10009759999957</c:v>
                </c:pt>
                <c:pt idx="200">
                  <c:v>-480.80004890000009</c:v>
                </c:pt>
                <c:pt idx="201">
                  <c:v>-480.5</c:v>
                </c:pt>
                <c:pt idx="202">
                  <c:v>-480.30004890000009</c:v>
                </c:pt>
                <c:pt idx="203">
                  <c:v>-480.09985350000034</c:v>
                </c:pt>
                <c:pt idx="204">
                  <c:v>-479.89990240000043</c:v>
                </c:pt>
                <c:pt idx="205">
                  <c:v>-479.5</c:v>
                </c:pt>
                <c:pt idx="206">
                  <c:v>-479.30004890000009</c:v>
                </c:pt>
                <c:pt idx="207">
                  <c:v>-479.10009769999988</c:v>
                </c:pt>
                <c:pt idx="208">
                  <c:v>-478.80004890000009</c:v>
                </c:pt>
                <c:pt idx="209">
                  <c:v>-478.60009769999988</c:v>
                </c:pt>
                <c:pt idx="210">
                  <c:v>-478.40014649999966</c:v>
                </c:pt>
                <c:pt idx="211">
                  <c:v>-478</c:v>
                </c:pt>
                <c:pt idx="212">
                  <c:v>-477.80004879999979</c:v>
                </c:pt>
                <c:pt idx="213">
                  <c:v>-477.5</c:v>
                </c:pt>
                <c:pt idx="214">
                  <c:v>-477.30004879999979</c:v>
                </c:pt>
                <c:pt idx="215">
                  <c:v>-477</c:v>
                </c:pt>
                <c:pt idx="216">
                  <c:v>-476.80004879999979</c:v>
                </c:pt>
                <c:pt idx="217">
                  <c:v>-476.39990230000012</c:v>
                </c:pt>
                <c:pt idx="218">
                  <c:v>-476.19995109999991</c:v>
                </c:pt>
                <c:pt idx="219">
                  <c:v>-475.89990230000012</c:v>
                </c:pt>
                <c:pt idx="220">
                  <c:v>-475.69995109999991</c:v>
                </c:pt>
                <c:pt idx="221">
                  <c:v>-475.39990230000012</c:v>
                </c:pt>
                <c:pt idx="222">
                  <c:v>-475.19995109999991</c:v>
                </c:pt>
                <c:pt idx="223">
                  <c:v>-474.80004879999979</c:v>
                </c:pt>
                <c:pt idx="224">
                  <c:v>-474.60009759999957</c:v>
                </c:pt>
                <c:pt idx="225">
                  <c:v>-474.30004879999979</c:v>
                </c:pt>
                <c:pt idx="226">
                  <c:v>-474</c:v>
                </c:pt>
                <c:pt idx="227">
                  <c:v>-473.80004879999979</c:v>
                </c:pt>
                <c:pt idx="228">
                  <c:v>-473.5</c:v>
                </c:pt>
                <c:pt idx="229">
                  <c:v>-473.09985350000034</c:v>
                </c:pt>
                <c:pt idx="230">
                  <c:v>-472.80004890000009</c:v>
                </c:pt>
                <c:pt idx="231">
                  <c:v>-472.59985350000034</c:v>
                </c:pt>
                <c:pt idx="232">
                  <c:v>-472.30004890000009</c:v>
                </c:pt>
                <c:pt idx="233">
                  <c:v>-472</c:v>
                </c:pt>
                <c:pt idx="234">
                  <c:v>-471.69995120000021</c:v>
                </c:pt>
                <c:pt idx="235">
                  <c:v>-471.39990240000043</c:v>
                </c:pt>
                <c:pt idx="236">
                  <c:v>-471.10009769999988</c:v>
                </c:pt>
                <c:pt idx="237">
                  <c:v>-470.80004890000009</c:v>
                </c:pt>
                <c:pt idx="238">
                  <c:v>-470.5</c:v>
                </c:pt>
                <c:pt idx="239">
                  <c:v>-470.20019539999976</c:v>
                </c:pt>
                <c:pt idx="240">
                  <c:v>-469.90014649999966</c:v>
                </c:pt>
                <c:pt idx="241">
                  <c:v>-469.60009769999988</c:v>
                </c:pt>
                <c:pt idx="242">
                  <c:v>-469.30004890000009</c:v>
                </c:pt>
                <c:pt idx="243">
                  <c:v>-468.89990230000012</c:v>
                </c:pt>
                <c:pt idx="244">
                  <c:v>-468.60009769999988</c:v>
                </c:pt>
                <c:pt idx="245">
                  <c:v>-468.30004879999979</c:v>
                </c:pt>
                <c:pt idx="246">
                  <c:v>-468</c:v>
                </c:pt>
                <c:pt idx="247">
                  <c:v>-467.69995120000021</c:v>
                </c:pt>
                <c:pt idx="248">
                  <c:v>-467.39990230000012</c:v>
                </c:pt>
                <c:pt idx="249">
                  <c:v>-467.10009769999988</c:v>
                </c:pt>
                <c:pt idx="250">
                  <c:v>-466.69995109999991</c:v>
                </c:pt>
                <c:pt idx="251">
                  <c:v>-466.39990230000012</c:v>
                </c:pt>
                <c:pt idx="252">
                  <c:v>-466.09985350000034</c:v>
                </c:pt>
                <c:pt idx="253">
                  <c:v>-465.69995109999991</c:v>
                </c:pt>
                <c:pt idx="254">
                  <c:v>-465.39990230000012</c:v>
                </c:pt>
                <c:pt idx="255">
                  <c:v>-465.09985350000034</c:v>
                </c:pt>
                <c:pt idx="256">
                  <c:v>-464.79980460000024</c:v>
                </c:pt>
                <c:pt idx="257">
                  <c:v>-464.40014649999966</c:v>
                </c:pt>
                <c:pt idx="258">
                  <c:v>-464</c:v>
                </c:pt>
                <c:pt idx="259">
                  <c:v>-463.69995109999991</c:v>
                </c:pt>
                <c:pt idx="260">
                  <c:v>-463.40014649999966</c:v>
                </c:pt>
                <c:pt idx="261">
                  <c:v>-463.10009759999957</c:v>
                </c:pt>
                <c:pt idx="262">
                  <c:v>-462.69995109999991</c:v>
                </c:pt>
                <c:pt idx="263">
                  <c:v>-462.40014649999966</c:v>
                </c:pt>
                <c:pt idx="264">
                  <c:v>-462</c:v>
                </c:pt>
                <c:pt idx="265">
                  <c:v>-461.59985350000034</c:v>
                </c:pt>
                <c:pt idx="266">
                  <c:v>-461.30004890000009</c:v>
                </c:pt>
                <c:pt idx="267">
                  <c:v>-460.89990240000043</c:v>
                </c:pt>
                <c:pt idx="268">
                  <c:v>-460.59985350000034</c:v>
                </c:pt>
                <c:pt idx="269">
                  <c:v>-460.19995120000021</c:v>
                </c:pt>
                <c:pt idx="270">
                  <c:v>-459.89990240000043</c:v>
                </c:pt>
                <c:pt idx="271">
                  <c:v>-459.5</c:v>
                </c:pt>
                <c:pt idx="272">
                  <c:v>-459.19995120000021</c:v>
                </c:pt>
                <c:pt idx="273">
                  <c:v>-458.70019539999976</c:v>
                </c:pt>
                <c:pt idx="274">
                  <c:v>-458.30004890000009</c:v>
                </c:pt>
                <c:pt idx="275">
                  <c:v>-458</c:v>
                </c:pt>
                <c:pt idx="276">
                  <c:v>-457.60009769999988</c:v>
                </c:pt>
                <c:pt idx="277">
                  <c:v>-457.20019539999976</c:v>
                </c:pt>
                <c:pt idx="278">
                  <c:v>-456.90014649999966</c:v>
                </c:pt>
                <c:pt idx="279">
                  <c:v>-456.5</c:v>
                </c:pt>
                <c:pt idx="280">
                  <c:v>-456.10009769999988</c:v>
                </c:pt>
                <c:pt idx="281">
                  <c:v>-455.70019539999976</c:v>
                </c:pt>
                <c:pt idx="282">
                  <c:v>-455.30004890000009</c:v>
                </c:pt>
                <c:pt idx="283">
                  <c:v>-454.80004879999979</c:v>
                </c:pt>
                <c:pt idx="284">
                  <c:v>-454.5</c:v>
                </c:pt>
                <c:pt idx="285">
                  <c:v>-454.10009769999988</c:v>
                </c:pt>
                <c:pt idx="286">
                  <c:v>-453.69995120000021</c:v>
                </c:pt>
                <c:pt idx="287">
                  <c:v>-453.30004879999979</c:v>
                </c:pt>
                <c:pt idx="288">
                  <c:v>-452.89990230000012</c:v>
                </c:pt>
                <c:pt idx="289">
                  <c:v>-452.39990230000012</c:v>
                </c:pt>
                <c:pt idx="290">
                  <c:v>-452</c:v>
                </c:pt>
                <c:pt idx="291">
                  <c:v>-451.60009769999988</c:v>
                </c:pt>
                <c:pt idx="292">
                  <c:v>-451.19995120000021</c:v>
                </c:pt>
                <c:pt idx="293">
                  <c:v>-450.80004879999979</c:v>
                </c:pt>
                <c:pt idx="294">
                  <c:v>-450.39990230000012</c:v>
                </c:pt>
                <c:pt idx="295">
                  <c:v>-449.89990230000012</c:v>
                </c:pt>
                <c:pt idx="296">
                  <c:v>-449.5</c:v>
                </c:pt>
                <c:pt idx="297">
                  <c:v>-449.10009769999988</c:v>
                </c:pt>
                <c:pt idx="298">
                  <c:v>-448.60009769999988</c:v>
                </c:pt>
                <c:pt idx="299">
                  <c:v>-448.19995120000021</c:v>
                </c:pt>
                <c:pt idx="300">
                  <c:v>-447.59985350000034</c:v>
                </c:pt>
                <c:pt idx="301">
                  <c:v>-447.19995109999991</c:v>
                </c:pt>
                <c:pt idx="302">
                  <c:v>-446.69995109999991</c:v>
                </c:pt>
                <c:pt idx="303">
                  <c:v>-446.29980460000024</c:v>
                </c:pt>
                <c:pt idx="304">
                  <c:v>-445.79980460000024</c:v>
                </c:pt>
                <c:pt idx="305">
                  <c:v>-445.39990230000012</c:v>
                </c:pt>
                <c:pt idx="306">
                  <c:v>-444.89990230000012</c:v>
                </c:pt>
                <c:pt idx="307">
                  <c:v>-444.39990230000012</c:v>
                </c:pt>
                <c:pt idx="308">
                  <c:v>-444</c:v>
                </c:pt>
                <c:pt idx="309">
                  <c:v>-443.5</c:v>
                </c:pt>
                <c:pt idx="310">
                  <c:v>-443.10009769999988</c:v>
                </c:pt>
                <c:pt idx="311">
                  <c:v>-442.60009769999988</c:v>
                </c:pt>
                <c:pt idx="312">
                  <c:v>-442.19995120000021</c:v>
                </c:pt>
                <c:pt idx="313">
                  <c:v>-441.69995120000021</c:v>
                </c:pt>
                <c:pt idx="314">
                  <c:v>-441.19995120000021</c:v>
                </c:pt>
                <c:pt idx="315">
                  <c:v>-440.69995120000021</c:v>
                </c:pt>
                <c:pt idx="316">
                  <c:v>-440.19995120000021</c:v>
                </c:pt>
                <c:pt idx="317">
                  <c:v>-439.69995120000021</c:v>
                </c:pt>
                <c:pt idx="318">
                  <c:v>-439.19995120000021</c:v>
                </c:pt>
                <c:pt idx="319">
                  <c:v>-438.69995120000021</c:v>
                </c:pt>
                <c:pt idx="320">
                  <c:v>-438.19995120000021</c:v>
                </c:pt>
                <c:pt idx="321">
                  <c:v>-437.69995120000021</c:v>
                </c:pt>
                <c:pt idx="322">
                  <c:v>-437.10009769999988</c:v>
                </c:pt>
                <c:pt idx="323">
                  <c:v>-436.60009769999988</c:v>
                </c:pt>
                <c:pt idx="324">
                  <c:v>-436.10009769999988</c:v>
                </c:pt>
                <c:pt idx="325">
                  <c:v>-435.70019539999976</c:v>
                </c:pt>
                <c:pt idx="326">
                  <c:v>-435.20019539999976</c:v>
                </c:pt>
                <c:pt idx="327">
                  <c:v>-434.60009769999988</c:v>
                </c:pt>
                <c:pt idx="328">
                  <c:v>-434.10009769999988</c:v>
                </c:pt>
                <c:pt idx="329">
                  <c:v>-433.60009769999988</c:v>
                </c:pt>
                <c:pt idx="330">
                  <c:v>-433</c:v>
                </c:pt>
                <c:pt idx="331">
                  <c:v>-432.59985350000034</c:v>
                </c:pt>
                <c:pt idx="332">
                  <c:v>-432.09985350000034</c:v>
                </c:pt>
                <c:pt idx="333">
                  <c:v>-431.5</c:v>
                </c:pt>
                <c:pt idx="334">
                  <c:v>-431</c:v>
                </c:pt>
                <c:pt idx="335">
                  <c:v>-430.39990240000043</c:v>
                </c:pt>
                <c:pt idx="336">
                  <c:v>-430</c:v>
                </c:pt>
                <c:pt idx="337">
                  <c:v>-429.40014649999966</c:v>
                </c:pt>
                <c:pt idx="338">
                  <c:v>-428.80004879999979</c:v>
                </c:pt>
                <c:pt idx="339">
                  <c:v>-428.30004879999979</c:v>
                </c:pt>
                <c:pt idx="340">
                  <c:v>-427.79980460000024</c:v>
                </c:pt>
                <c:pt idx="341">
                  <c:v>-427.29980460000024</c:v>
                </c:pt>
                <c:pt idx="342">
                  <c:v>-426.69995109999991</c:v>
                </c:pt>
                <c:pt idx="343">
                  <c:v>-426.09985350000034</c:v>
                </c:pt>
                <c:pt idx="344">
                  <c:v>-425.60009769999988</c:v>
                </c:pt>
                <c:pt idx="345">
                  <c:v>-425.10009769999988</c:v>
                </c:pt>
                <c:pt idx="346">
                  <c:v>-424.5</c:v>
                </c:pt>
                <c:pt idx="347">
                  <c:v>-424</c:v>
                </c:pt>
                <c:pt idx="348">
                  <c:v>-423.40014649999966</c:v>
                </c:pt>
                <c:pt idx="349">
                  <c:v>-422.89990240000043</c:v>
                </c:pt>
                <c:pt idx="350">
                  <c:v>-422.30004890000009</c:v>
                </c:pt>
                <c:pt idx="351">
                  <c:v>-421.69995120000021</c:v>
                </c:pt>
                <c:pt idx="352">
                  <c:v>-421.30004879999979</c:v>
                </c:pt>
                <c:pt idx="353">
                  <c:v>-420.69995109999991</c:v>
                </c:pt>
                <c:pt idx="354">
                  <c:v>-420.19995109999991</c:v>
                </c:pt>
                <c:pt idx="355">
                  <c:v>-419.5</c:v>
                </c:pt>
                <c:pt idx="356">
                  <c:v>-419</c:v>
                </c:pt>
                <c:pt idx="357">
                  <c:v>-418.39990230000012</c:v>
                </c:pt>
                <c:pt idx="358">
                  <c:v>-417.90014649999966</c:v>
                </c:pt>
                <c:pt idx="359">
                  <c:v>-417.30004890000009</c:v>
                </c:pt>
                <c:pt idx="360">
                  <c:v>-416.80004890000009</c:v>
                </c:pt>
                <c:pt idx="361">
                  <c:v>-416.19995120000021</c:v>
                </c:pt>
                <c:pt idx="362">
                  <c:v>-415.60009759999957</c:v>
                </c:pt>
                <c:pt idx="363">
                  <c:v>-415</c:v>
                </c:pt>
                <c:pt idx="364">
                  <c:v>-414.5</c:v>
                </c:pt>
                <c:pt idx="365">
                  <c:v>-413.79980460000024</c:v>
                </c:pt>
                <c:pt idx="366">
                  <c:v>-413.30004879999979</c:v>
                </c:pt>
                <c:pt idx="367">
                  <c:v>-412.80004890000009</c:v>
                </c:pt>
                <c:pt idx="368">
                  <c:v>-412.10009769999988</c:v>
                </c:pt>
                <c:pt idx="369">
                  <c:v>-411.59985350000034</c:v>
                </c:pt>
                <c:pt idx="370">
                  <c:v>-410.89990240000043</c:v>
                </c:pt>
                <c:pt idx="371">
                  <c:v>-410.40014649999966</c:v>
                </c:pt>
                <c:pt idx="372">
                  <c:v>-409.79980460000024</c:v>
                </c:pt>
                <c:pt idx="373">
                  <c:v>-409.19995109999991</c:v>
                </c:pt>
                <c:pt idx="374">
                  <c:v>-408.60009769999988</c:v>
                </c:pt>
                <c:pt idx="375">
                  <c:v>-408</c:v>
                </c:pt>
                <c:pt idx="376">
                  <c:v>-407.40014649999966</c:v>
                </c:pt>
                <c:pt idx="377">
                  <c:v>-406.80004890000009</c:v>
                </c:pt>
                <c:pt idx="378">
                  <c:v>-406.09985350000034</c:v>
                </c:pt>
                <c:pt idx="379">
                  <c:v>-405.60009759999957</c:v>
                </c:pt>
                <c:pt idx="380">
                  <c:v>-405</c:v>
                </c:pt>
                <c:pt idx="381">
                  <c:v>-404.29980460000024</c:v>
                </c:pt>
                <c:pt idx="382">
                  <c:v>-403.69995120000021</c:v>
                </c:pt>
                <c:pt idx="383">
                  <c:v>-403.10009769999988</c:v>
                </c:pt>
                <c:pt idx="384">
                  <c:v>-402.40014649999966</c:v>
                </c:pt>
                <c:pt idx="385">
                  <c:v>-401.80004890000009</c:v>
                </c:pt>
                <c:pt idx="386">
                  <c:v>-401.19995109999991</c:v>
                </c:pt>
                <c:pt idx="387">
                  <c:v>-400.5</c:v>
                </c:pt>
                <c:pt idx="388">
                  <c:v>-399.89990230000012</c:v>
                </c:pt>
                <c:pt idx="389">
                  <c:v>-399.30004879999979</c:v>
                </c:pt>
                <c:pt idx="390">
                  <c:v>-398.60009769999988</c:v>
                </c:pt>
                <c:pt idx="391">
                  <c:v>-398</c:v>
                </c:pt>
                <c:pt idx="392">
                  <c:v>-397.39990240000043</c:v>
                </c:pt>
                <c:pt idx="393">
                  <c:v>-396.69995120000021</c:v>
                </c:pt>
                <c:pt idx="394">
                  <c:v>-396</c:v>
                </c:pt>
                <c:pt idx="395">
                  <c:v>-395.39990230000012</c:v>
                </c:pt>
                <c:pt idx="396">
                  <c:v>-394.69995109999991</c:v>
                </c:pt>
                <c:pt idx="397">
                  <c:v>-394</c:v>
                </c:pt>
                <c:pt idx="398">
                  <c:v>-393.40014649999966</c:v>
                </c:pt>
                <c:pt idx="399">
                  <c:v>-392.69995120000021</c:v>
                </c:pt>
                <c:pt idx="400">
                  <c:v>-392</c:v>
                </c:pt>
                <c:pt idx="401">
                  <c:v>-391.40014649999966</c:v>
                </c:pt>
                <c:pt idx="402">
                  <c:v>-390.69995109999991</c:v>
                </c:pt>
                <c:pt idx="403">
                  <c:v>-389.89990230000012</c:v>
                </c:pt>
                <c:pt idx="404">
                  <c:v>-389.30004879999979</c:v>
                </c:pt>
                <c:pt idx="405">
                  <c:v>-388.60009769999988</c:v>
                </c:pt>
                <c:pt idx="406">
                  <c:v>-387.80004890000009</c:v>
                </c:pt>
                <c:pt idx="407">
                  <c:v>-387.19995120000021</c:v>
                </c:pt>
                <c:pt idx="408">
                  <c:v>-386.5</c:v>
                </c:pt>
                <c:pt idx="409">
                  <c:v>-385.69995109999991</c:v>
                </c:pt>
                <c:pt idx="410">
                  <c:v>-385</c:v>
                </c:pt>
                <c:pt idx="411">
                  <c:v>-384.39990230000012</c:v>
                </c:pt>
                <c:pt idx="412">
                  <c:v>-383.60009769999988</c:v>
                </c:pt>
                <c:pt idx="413">
                  <c:v>-382.90014649999966</c:v>
                </c:pt>
                <c:pt idx="414">
                  <c:v>-382.19995120000021</c:v>
                </c:pt>
                <c:pt idx="415">
                  <c:v>-381.5</c:v>
                </c:pt>
                <c:pt idx="416">
                  <c:v>-380.69995109999991</c:v>
                </c:pt>
                <c:pt idx="417">
                  <c:v>-380</c:v>
                </c:pt>
                <c:pt idx="418">
                  <c:v>-379.30004879999979</c:v>
                </c:pt>
                <c:pt idx="419">
                  <c:v>-378.5</c:v>
                </c:pt>
                <c:pt idx="420">
                  <c:v>-377.70019539999976</c:v>
                </c:pt>
                <c:pt idx="421">
                  <c:v>-377</c:v>
                </c:pt>
                <c:pt idx="422">
                  <c:v>-376.19995120000021</c:v>
                </c:pt>
                <c:pt idx="423">
                  <c:v>-375.5</c:v>
                </c:pt>
                <c:pt idx="424">
                  <c:v>-374.69995109999991</c:v>
                </c:pt>
                <c:pt idx="425">
                  <c:v>-374</c:v>
                </c:pt>
                <c:pt idx="426">
                  <c:v>-373.19995120000021</c:v>
                </c:pt>
                <c:pt idx="427">
                  <c:v>-372.40014649999966</c:v>
                </c:pt>
                <c:pt idx="428">
                  <c:v>-371.69995120000021</c:v>
                </c:pt>
                <c:pt idx="429">
                  <c:v>-370.90014649999966</c:v>
                </c:pt>
                <c:pt idx="430">
                  <c:v>-370.10009759999957</c:v>
                </c:pt>
                <c:pt idx="431">
                  <c:v>-369.29980460000024</c:v>
                </c:pt>
                <c:pt idx="432">
                  <c:v>-368.60009769999988</c:v>
                </c:pt>
                <c:pt idx="433">
                  <c:v>-367.69995120000021</c:v>
                </c:pt>
                <c:pt idx="434">
                  <c:v>-367</c:v>
                </c:pt>
                <c:pt idx="435">
                  <c:v>-366.19995120000021</c:v>
                </c:pt>
                <c:pt idx="436">
                  <c:v>-365.40014649999966</c:v>
                </c:pt>
                <c:pt idx="437">
                  <c:v>-364.60009759999957</c:v>
                </c:pt>
                <c:pt idx="438">
                  <c:v>-363.79980460000024</c:v>
                </c:pt>
                <c:pt idx="439">
                  <c:v>-363</c:v>
                </c:pt>
                <c:pt idx="440">
                  <c:v>-362.20019539999976</c:v>
                </c:pt>
                <c:pt idx="441">
                  <c:v>-361.39990240000043</c:v>
                </c:pt>
                <c:pt idx="442">
                  <c:v>-360.5</c:v>
                </c:pt>
                <c:pt idx="443">
                  <c:v>-359.69995109999991</c:v>
                </c:pt>
                <c:pt idx="444">
                  <c:v>-358.89990230000012</c:v>
                </c:pt>
                <c:pt idx="445">
                  <c:v>-358.10009769999988</c:v>
                </c:pt>
                <c:pt idx="446">
                  <c:v>-357.30004890000009</c:v>
                </c:pt>
                <c:pt idx="447">
                  <c:v>-356.40014649999966</c:v>
                </c:pt>
                <c:pt idx="448">
                  <c:v>-355.59985350000034</c:v>
                </c:pt>
                <c:pt idx="449">
                  <c:v>-354.80004879999979</c:v>
                </c:pt>
                <c:pt idx="450">
                  <c:v>-354</c:v>
                </c:pt>
                <c:pt idx="451">
                  <c:v>-353.19995120000021</c:v>
                </c:pt>
                <c:pt idx="452">
                  <c:v>-352.30004879999979</c:v>
                </c:pt>
                <c:pt idx="453">
                  <c:v>-351.40014649999966</c:v>
                </c:pt>
                <c:pt idx="454">
                  <c:v>-350.59985350000034</c:v>
                </c:pt>
                <c:pt idx="455">
                  <c:v>-349.80004879999979</c:v>
                </c:pt>
                <c:pt idx="456">
                  <c:v>-348.89990230000012</c:v>
                </c:pt>
                <c:pt idx="457">
                  <c:v>-348.10009769999988</c:v>
                </c:pt>
                <c:pt idx="458">
                  <c:v>-347.30004890000009</c:v>
                </c:pt>
                <c:pt idx="459">
                  <c:v>-346.30004890000009</c:v>
                </c:pt>
                <c:pt idx="460">
                  <c:v>-345.5</c:v>
                </c:pt>
                <c:pt idx="461">
                  <c:v>-344.60009759999957</c:v>
                </c:pt>
                <c:pt idx="462">
                  <c:v>-343.79980460000024</c:v>
                </c:pt>
                <c:pt idx="463">
                  <c:v>-342.89990230000012</c:v>
                </c:pt>
                <c:pt idx="464">
                  <c:v>-342.10009769999988</c:v>
                </c:pt>
                <c:pt idx="465">
                  <c:v>-341.19995120000021</c:v>
                </c:pt>
                <c:pt idx="466">
                  <c:v>-340.40014649999966</c:v>
                </c:pt>
                <c:pt idx="467">
                  <c:v>-339.5</c:v>
                </c:pt>
                <c:pt idx="468">
                  <c:v>-338.5</c:v>
                </c:pt>
                <c:pt idx="469">
                  <c:v>-337.69995120000021</c:v>
                </c:pt>
                <c:pt idx="470">
                  <c:v>-336.80004890000009</c:v>
                </c:pt>
                <c:pt idx="471">
                  <c:v>-335.89990240000043</c:v>
                </c:pt>
                <c:pt idx="472">
                  <c:v>-335.10009759999957</c:v>
                </c:pt>
                <c:pt idx="473">
                  <c:v>-334.19995109999991</c:v>
                </c:pt>
                <c:pt idx="474">
                  <c:v>-333.30004879999979</c:v>
                </c:pt>
                <c:pt idx="475">
                  <c:v>-332.40014649999966</c:v>
                </c:pt>
                <c:pt idx="476">
                  <c:v>-331.5</c:v>
                </c:pt>
                <c:pt idx="477">
                  <c:v>-330.60009759999957</c:v>
                </c:pt>
                <c:pt idx="478">
                  <c:v>-329.69995109999991</c:v>
                </c:pt>
                <c:pt idx="479">
                  <c:v>-328.80004879999979</c:v>
                </c:pt>
                <c:pt idx="480">
                  <c:v>-328</c:v>
                </c:pt>
                <c:pt idx="481">
                  <c:v>-327</c:v>
                </c:pt>
                <c:pt idx="482">
                  <c:v>-326.09985350000034</c:v>
                </c:pt>
                <c:pt idx="483">
                  <c:v>-325.10009759999957</c:v>
                </c:pt>
                <c:pt idx="484">
                  <c:v>-324.19995109999991</c:v>
                </c:pt>
                <c:pt idx="485">
                  <c:v>-323.30004879999979</c:v>
                </c:pt>
                <c:pt idx="486">
                  <c:v>-322.40014649999966</c:v>
                </c:pt>
                <c:pt idx="487">
                  <c:v>-321.5</c:v>
                </c:pt>
                <c:pt idx="488">
                  <c:v>-320.60009759999957</c:v>
                </c:pt>
                <c:pt idx="489">
                  <c:v>-319.69995109999991</c:v>
                </c:pt>
                <c:pt idx="490">
                  <c:v>-318.69995120000021</c:v>
                </c:pt>
                <c:pt idx="491">
                  <c:v>-317.80004890000009</c:v>
                </c:pt>
                <c:pt idx="492">
                  <c:v>-316.89990240000043</c:v>
                </c:pt>
                <c:pt idx="493">
                  <c:v>-316</c:v>
                </c:pt>
                <c:pt idx="494">
                  <c:v>-315</c:v>
                </c:pt>
                <c:pt idx="495">
                  <c:v>-314.10009769999988</c:v>
                </c:pt>
                <c:pt idx="496">
                  <c:v>-313.10009769999988</c:v>
                </c:pt>
                <c:pt idx="497">
                  <c:v>-312.19995120000021</c:v>
                </c:pt>
                <c:pt idx="498">
                  <c:v>-311.30004879999979</c:v>
                </c:pt>
                <c:pt idx="499">
                  <c:v>-310.29980460000024</c:v>
                </c:pt>
                <c:pt idx="500">
                  <c:v>-309.39990230000012</c:v>
                </c:pt>
                <c:pt idx="501">
                  <c:v>-308.40014649999966</c:v>
                </c:pt>
                <c:pt idx="502">
                  <c:v>-307.5</c:v>
                </c:pt>
                <c:pt idx="503">
                  <c:v>-306.5</c:v>
                </c:pt>
                <c:pt idx="504">
                  <c:v>-305.5</c:v>
                </c:pt>
                <c:pt idx="505">
                  <c:v>-304.60009769999988</c:v>
                </c:pt>
                <c:pt idx="506">
                  <c:v>-303.60009769999988</c:v>
                </c:pt>
                <c:pt idx="507">
                  <c:v>-302.59985350000034</c:v>
                </c:pt>
                <c:pt idx="508">
                  <c:v>-301.69995109999991</c:v>
                </c:pt>
                <c:pt idx="509">
                  <c:v>-300.69995109999991</c:v>
                </c:pt>
                <c:pt idx="510">
                  <c:v>-299.69995120000021</c:v>
                </c:pt>
                <c:pt idx="511">
                  <c:v>-298.80004890000009</c:v>
                </c:pt>
                <c:pt idx="512">
                  <c:v>-297.80004879999979</c:v>
                </c:pt>
                <c:pt idx="513">
                  <c:v>-296.89990230000012</c:v>
                </c:pt>
                <c:pt idx="514">
                  <c:v>-295.89990230000012</c:v>
                </c:pt>
                <c:pt idx="515">
                  <c:v>-294.90014649999966</c:v>
                </c:pt>
                <c:pt idx="516">
                  <c:v>-293.89990240000043</c:v>
                </c:pt>
                <c:pt idx="517">
                  <c:v>-292.90014649999966</c:v>
                </c:pt>
                <c:pt idx="518">
                  <c:v>-291.89990230000012</c:v>
                </c:pt>
                <c:pt idx="519">
                  <c:v>-290.89990230000012</c:v>
                </c:pt>
                <c:pt idx="520">
                  <c:v>-289.80004890000009</c:v>
                </c:pt>
                <c:pt idx="521">
                  <c:v>-288.80004890000009</c:v>
                </c:pt>
                <c:pt idx="522">
                  <c:v>-287.80004879999979</c:v>
                </c:pt>
                <c:pt idx="523">
                  <c:v>-286.79980460000024</c:v>
                </c:pt>
                <c:pt idx="524">
                  <c:v>-285.80004879999979</c:v>
                </c:pt>
                <c:pt idx="525">
                  <c:v>-284.80004890000009</c:v>
                </c:pt>
                <c:pt idx="526">
                  <c:v>-283.80004879999979</c:v>
                </c:pt>
                <c:pt idx="527">
                  <c:v>-282.79980460000024</c:v>
                </c:pt>
                <c:pt idx="528">
                  <c:v>-281.80004879999979</c:v>
                </c:pt>
                <c:pt idx="529">
                  <c:v>-280.70019539999976</c:v>
                </c:pt>
                <c:pt idx="530">
                  <c:v>-279.69995120000021</c:v>
                </c:pt>
                <c:pt idx="531">
                  <c:v>-278.60009759999957</c:v>
                </c:pt>
                <c:pt idx="532">
                  <c:v>-277.59985350000034</c:v>
                </c:pt>
                <c:pt idx="533">
                  <c:v>-276.60009769999988</c:v>
                </c:pt>
                <c:pt idx="534">
                  <c:v>-275.59985350000034</c:v>
                </c:pt>
                <c:pt idx="535">
                  <c:v>-274.5</c:v>
                </c:pt>
                <c:pt idx="536">
                  <c:v>-273.5</c:v>
                </c:pt>
                <c:pt idx="537">
                  <c:v>-272.39990230000012</c:v>
                </c:pt>
                <c:pt idx="538">
                  <c:v>-271.40014649999966</c:v>
                </c:pt>
                <c:pt idx="539">
                  <c:v>-270.30004890000009</c:v>
                </c:pt>
                <c:pt idx="540">
                  <c:v>-269.29980460000024</c:v>
                </c:pt>
                <c:pt idx="541">
                  <c:v>-268.30004879999979</c:v>
                </c:pt>
                <c:pt idx="542">
                  <c:v>-267.20019539999976</c:v>
                </c:pt>
                <c:pt idx="543">
                  <c:v>-266.09985350000034</c:v>
                </c:pt>
                <c:pt idx="544">
                  <c:v>-265</c:v>
                </c:pt>
                <c:pt idx="545">
                  <c:v>-263.89990230000012</c:v>
                </c:pt>
                <c:pt idx="546">
                  <c:v>-263</c:v>
                </c:pt>
                <c:pt idx="547">
                  <c:v>-261.89990240000043</c:v>
                </c:pt>
                <c:pt idx="548">
                  <c:v>-260.80004879999979</c:v>
                </c:pt>
                <c:pt idx="549">
                  <c:v>-259.69995109999991</c:v>
                </c:pt>
                <c:pt idx="550">
                  <c:v>-258.60009769999988</c:v>
                </c:pt>
                <c:pt idx="551">
                  <c:v>-257.59985350000034</c:v>
                </c:pt>
                <c:pt idx="552">
                  <c:v>-256.5</c:v>
                </c:pt>
                <c:pt idx="553">
                  <c:v>-255.39990230000012</c:v>
                </c:pt>
                <c:pt idx="554">
                  <c:v>-254.30004879999979</c:v>
                </c:pt>
                <c:pt idx="555">
                  <c:v>-253.20019539999976</c:v>
                </c:pt>
                <c:pt idx="556">
                  <c:v>-252.19995109999991</c:v>
                </c:pt>
                <c:pt idx="557">
                  <c:v>-251.09985350000034</c:v>
                </c:pt>
                <c:pt idx="558">
                  <c:v>-250</c:v>
                </c:pt>
                <c:pt idx="559">
                  <c:v>-248.90014649999966</c:v>
                </c:pt>
                <c:pt idx="560">
                  <c:v>-247.90014649999966</c:v>
                </c:pt>
                <c:pt idx="561">
                  <c:v>-246.79980460000024</c:v>
                </c:pt>
                <c:pt idx="562">
                  <c:v>-245.69995120000021</c:v>
                </c:pt>
                <c:pt idx="563">
                  <c:v>-244.60009769999988</c:v>
                </c:pt>
                <c:pt idx="564">
                  <c:v>-243.5</c:v>
                </c:pt>
                <c:pt idx="565">
                  <c:v>-242.39990230000012</c:v>
                </c:pt>
                <c:pt idx="566">
                  <c:v>-241.30004879999979</c:v>
                </c:pt>
                <c:pt idx="567">
                  <c:v>-240.30004890000009</c:v>
                </c:pt>
                <c:pt idx="568">
                  <c:v>-239.19995109999991</c:v>
                </c:pt>
                <c:pt idx="569">
                  <c:v>-238</c:v>
                </c:pt>
                <c:pt idx="570">
                  <c:v>-237</c:v>
                </c:pt>
                <c:pt idx="571">
                  <c:v>-235.89990240000043</c:v>
                </c:pt>
                <c:pt idx="572">
                  <c:v>-234.69995109999991</c:v>
                </c:pt>
                <c:pt idx="573">
                  <c:v>-233.69995120000021</c:v>
                </c:pt>
                <c:pt idx="574">
                  <c:v>-232.60009769999988</c:v>
                </c:pt>
                <c:pt idx="575">
                  <c:v>-231.39990240000043</c:v>
                </c:pt>
                <c:pt idx="576">
                  <c:v>-230.39990230000012</c:v>
                </c:pt>
                <c:pt idx="577">
                  <c:v>-229.19995120000021</c:v>
                </c:pt>
                <c:pt idx="578">
                  <c:v>-228.10009769999988</c:v>
                </c:pt>
                <c:pt idx="579">
                  <c:v>-227</c:v>
                </c:pt>
                <c:pt idx="580">
                  <c:v>-225.89990230000012</c:v>
                </c:pt>
                <c:pt idx="581">
                  <c:v>-224.80004890000009</c:v>
                </c:pt>
                <c:pt idx="582">
                  <c:v>-223.69995120000021</c:v>
                </c:pt>
                <c:pt idx="583">
                  <c:v>-222.5</c:v>
                </c:pt>
                <c:pt idx="584">
                  <c:v>-221.5</c:v>
                </c:pt>
                <c:pt idx="585">
                  <c:v>-220.30004890000009</c:v>
                </c:pt>
                <c:pt idx="586">
                  <c:v>-219.19995109999991</c:v>
                </c:pt>
                <c:pt idx="587">
                  <c:v>-218.09985350000034</c:v>
                </c:pt>
                <c:pt idx="588">
                  <c:v>-217</c:v>
                </c:pt>
                <c:pt idx="589">
                  <c:v>-215.80004890000009</c:v>
                </c:pt>
                <c:pt idx="590">
                  <c:v>-214.69995109999991</c:v>
                </c:pt>
                <c:pt idx="591">
                  <c:v>-213.60009769999988</c:v>
                </c:pt>
                <c:pt idx="592">
                  <c:v>-212.5</c:v>
                </c:pt>
                <c:pt idx="593">
                  <c:v>-211.30004879999979</c:v>
                </c:pt>
                <c:pt idx="594">
                  <c:v>-210.19995120000021</c:v>
                </c:pt>
                <c:pt idx="595">
                  <c:v>-209</c:v>
                </c:pt>
                <c:pt idx="596">
                  <c:v>-207.90014649999966</c:v>
                </c:pt>
                <c:pt idx="597">
                  <c:v>-206.89990230000012</c:v>
                </c:pt>
                <c:pt idx="598">
                  <c:v>-205.70019539999976</c:v>
                </c:pt>
                <c:pt idx="599">
                  <c:v>-204.60009759999957</c:v>
                </c:pt>
                <c:pt idx="600">
                  <c:v>-203.39990230000012</c:v>
                </c:pt>
                <c:pt idx="601">
                  <c:v>-202.30004890000009</c:v>
                </c:pt>
                <c:pt idx="602">
                  <c:v>-201.19995109999991</c:v>
                </c:pt>
                <c:pt idx="603">
                  <c:v>-199.89990230000012</c:v>
                </c:pt>
                <c:pt idx="604">
                  <c:v>-198.80004890000009</c:v>
                </c:pt>
                <c:pt idx="605">
                  <c:v>-197.69995109999991</c:v>
                </c:pt>
                <c:pt idx="606">
                  <c:v>-196.5</c:v>
                </c:pt>
                <c:pt idx="607">
                  <c:v>-195.40014649999966</c:v>
                </c:pt>
                <c:pt idx="608">
                  <c:v>-194.30004879999979</c:v>
                </c:pt>
                <c:pt idx="609">
                  <c:v>-193.09985350000034</c:v>
                </c:pt>
                <c:pt idx="610">
                  <c:v>-191.90014649999966</c:v>
                </c:pt>
                <c:pt idx="611">
                  <c:v>-190.80004879999979</c:v>
                </c:pt>
                <c:pt idx="612">
                  <c:v>-189.69995120000021</c:v>
                </c:pt>
                <c:pt idx="613">
                  <c:v>-188.5</c:v>
                </c:pt>
                <c:pt idx="614">
                  <c:v>-187.30004879999979</c:v>
                </c:pt>
                <c:pt idx="615">
                  <c:v>-186.19995120000021</c:v>
                </c:pt>
                <c:pt idx="616">
                  <c:v>-185.09985350000034</c:v>
                </c:pt>
                <c:pt idx="617">
                  <c:v>-183.80004879999979</c:v>
                </c:pt>
                <c:pt idx="618">
                  <c:v>-182.69995120000021</c:v>
                </c:pt>
                <c:pt idx="619">
                  <c:v>-181.59985350000034</c:v>
                </c:pt>
                <c:pt idx="620">
                  <c:v>-180.39990230000012</c:v>
                </c:pt>
                <c:pt idx="621">
                  <c:v>-179.30004890000009</c:v>
                </c:pt>
                <c:pt idx="622">
                  <c:v>-178.19995109999991</c:v>
                </c:pt>
                <c:pt idx="623">
                  <c:v>-177</c:v>
                </c:pt>
                <c:pt idx="624">
                  <c:v>-175.80004890000009</c:v>
                </c:pt>
                <c:pt idx="625">
                  <c:v>-174.60009759999957</c:v>
                </c:pt>
                <c:pt idx="626">
                  <c:v>-173.5</c:v>
                </c:pt>
                <c:pt idx="627">
                  <c:v>-172.30004890000009</c:v>
                </c:pt>
                <c:pt idx="628">
                  <c:v>-171.19995109999991</c:v>
                </c:pt>
                <c:pt idx="629">
                  <c:v>-170.10009769999988</c:v>
                </c:pt>
                <c:pt idx="630">
                  <c:v>-168.90014649999966</c:v>
                </c:pt>
                <c:pt idx="631">
                  <c:v>-167.80004879999979</c:v>
                </c:pt>
                <c:pt idx="632">
                  <c:v>-166.59985350000034</c:v>
                </c:pt>
                <c:pt idx="633">
                  <c:v>-165.5</c:v>
                </c:pt>
                <c:pt idx="634">
                  <c:v>-164.30004890000009</c:v>
                </c:pt>
                <c:pt idx="635">
                  <c:v>-163.19995109999991</c:v>
                </c:pt>
                <c:pt idx="636">
                  <c:v>-162</c:v>
                </c:pt>
                <c:pt idx="637">
                  <c:v>-160.89990240000043</c:v>
                </c:pt>
                <c:pt idx="638">
                  <c:v>-159.79980460000024</c:v>
                </c:pt>
                <c:pt idx="639">
                  <c:v>-158.60009769999988</c:v>
                </c:pt>
                <c:pt idx="640">
                  <c:v>-157.5</c:v>
                </c:pt>
                <c:pt idx="641">
                  <c:v>-156.40014649999966</c:v>
                </c:pt>
                <c:pt idx="642">
                  <c:v>-155.30004879999979</c:v>
                </c:pt>
                <c:pt idx="643">
                  <c:v>-154.10009769999988</c:v>
                </c:pt>
                <c:pt idx="644">
                  <c:v>-153</c:v>
                </c:pt>
                <c:pt idx="645">
                  <c:v>-151.79980460000024</c:v>
                </c:pt>
                <c:pt idx="646">
                  <c:v>-150.70019539999976</c:v>
                </c:pt>
                <c:pt idx="647">
                  <c:v>-149.5</c:v>
                </c:pt>
                <c:pt idx="648">
                  <c:v>-148.5</c:v>
                </c:pt>
                <c:pt idx="649">
                  <c:v>-147.30004879999979</c:v>
                </c:pt>
                <c:pt idx="650">
                  <c:v>-146.19995120000021</c:v>
                </c:pt>
                <c:pt idx="651">
                  <c:v>-145</c:v>
                </c:pt>
                <c:pt idx="652">
                  <c:v>-144</c:v>
                </c:pt>
                <c:pt idx="653">
                  <c:v>-142.80004890000009</c:v>
                </c:pt>
                <c:pt idx="654">
                  <c:v>-141.69995109999991</c:v>
                </c:pt>
                <c:pt idx="655">
                  <c:v>-140.5</c:v>
                </c:pt>
                <c:pt idx="656">
                  <c:v>-139.5</c:v>
                </c:pt>
                <c:pt idx="657">
                  <c:v>-138.30004890000009</c:v>
                </c:pt>
                <c:pt idx="658">
                  <c:v>-137.19995109999991</c:v>
                </c:pt>
                <c:pt idx="659">
                  <c:v>-136.10009769999988</c:v>
                </c:pt>
                <c:pt idx="660">
                  <c:v>-134.90014649999966</c:v>
                </c:pt>
                <c:pt idx="661">
                  <c:v>-133.80004879999979</c:v>
                </c:pt>
                <c:pt idx="662">
                  <c:v>-132.69995109999991</c:v>
                </c:pt>
                <c:pt idx="663">
                  <c:v>-131.60009769999988</c:v>
                </c:pt>
                <c:pt idx="664">
                  <c:v>-130.5</c:v>
                </c:pt>
                <c:pt idx="665">
                  <c:v>-129.30004879999979</c:v>
                </c:pt>
                <c:pt idx="666">
                  <c:v>-128.19995120000021</c:v>
                </c:pt>
                <c:pt idx="667">
                  <c:v>-127.10009769999988</c:v>
                </c:pt>
                <c:pt idx="668">
                  <c:v>-126</c:v>
                </c:pt>
                <c:pt idx="669">
                  <c:v>-124.89990230000012</c:v>
                </c:pt>
                <c:pt idx="670">
                  <c:v>-123.69995120000021</c:v>
                </c:pt>
                <c:pt idx="671">
                  <c:v>-122.69995120000021</c:v>
                </c:pt>
                <c:pt idx="672">
                  <c:v>-121.5</c:v>
                </c:pt>
                <c:pt idx="673">
                  <c:v>-120.39990230000012</c:v>
                </c:pt>
                <c:pt idx="674">
                  <c:v>-119.30004890000009</c:v>
                </c:pt>
                <c:pt idx="675">
                  <c:v>-118.19995120000021</c:v>
                </c:pt>
                <c:pt idx="676">
                  <c:v>-117</c:v>
                </c:pt>
                <c:pt idx="677">
                  <c:v>-116</c:v>
                </c:pt>
                <c:pt idx="678">
                  <c:v>-114.90014649999966</c:v>
                </c:pt>
                <c:pt idx="679">
                  <c:v>-113.69995120000021</c:v>
                </c:pt>
                <c:pt idx="680">
                  <c:v>-112.60009759999957</c:v>
                </c:pt>
                <c:pt idx="681">
                  <c:v>-111.5</c:v>
                </c:pt>
                <c:pt idx="682">
                  <c:v>-110.40014649999966</c:v>
                </c:pt>
                <c:pt idx="683">
                  <c:v>-109.30004890000009</c:v>
                </c:pt>
                <c:pt idx="684">
                  <c:v>-108.19995109999991</c:v>
                </c:pt>
                <c:pt idx="685">
                  <c:v>-107.10009769999988</c:v>
                </c:pt>
                <c:pt idx="686">
                  <c:v>-106</c:v>
                </c:pt>
                <c:pt idx="687">
                  <c:v>-104.80004890000009</c:v>
                </c:pt>
                <c:pt idx="688">
                  <c:v>-103.69995109999991</c:v>
                </c:pt>
                <c:pt idx="689">
                  <c:v>-102.59985350000034</c:v>
                </c:pt>
                <c:pt idx="690">
                  <c:v>-101.60009769999988</c:v>
                </c:pt>
                <c:pt idx="691">
                  <c:v>-100.39990240000043</c:v>
                </c:pt>
                <c:pt idx="692">
                  <c:v>-99.300048799999786</c:v>
                </c:pt>
                <c:pt idx="693">
                  <c:v>-98.199951099999907</c:v>
                </c:pt>
                <c:pt idx="694">
                  <c:v>-97.100097699999878</c:v>
                </c:pt>
                <c:pt idx="695">
                  <c:v>-96</c:v>
                </c:pt>
                <c:pt idx="696">
                  <c:v>-94.800048900000093</c:v>
                </c:pt>
                <c:pt idx="697">
                  <c:v>-93.799804600000243</c:v>
                </c:pt>
                <c:pt idx="698">
                  <c:v>-92.699951200000214</c:v>
                </c:pt>
                <c:pt idx="699">
                  <c:v>-91.600097699999878</c:v>
                </c:pt>
                <c:pt idx="700">
                  <c:v>-90.5</c:v>
                </c:pt>
                <c:pt idx="701">
                  <c:v>-89.400146499999664</c:v>
                </c:pt>
                <c:pt idx="702">
                  <c:v>-88.299804600000243</c:v>
                </c:pt>
                <c:pt idx="703">
                  <c:v>-87.199951200000214</c:v>
                </c:pt>
                <c:pt idx="704">
                  <c:v>-86.100097699999878</c:v>
                </c:pt>
                <c:pt idx="705">
                  <c:v>-84.899902400000428</c:v>
                </c:pt>
                <c:pt idx="706">
                  <c:v>-83.800048799999786</c:v>
                </c:pt>
                <c:pt idx="707">
                  <c:v>-82.699951099999907</c:v>
                </c:pt>
                <c:pt idx="708">
                  <c:v>-81.600097699999878</c:v>
                </c:pt>
                <c:pt idx="709">
                  <c:v>-80.5</c:v>
                </c:pt>
                <c:pt idx="710">
                  <c:v>-79.399902400000428</c:v>
                </c:pt>
                <c:pt idx="711">
                  <c:v>-78.300048799999786</c:v>
                </c:pt>
                <c:pt idx="712">
                  <c:v>-77.199951099999907</c:v>
                </c:pt>
                <c:pt idx="713">
                  <c:v>-76.100097699999878</c:v>
                </c:pt>
                <c:pt idx="714">
                  <c:v>-75.100097699999878</c:v>
                </c:pt>
                <c:pt idx="715">
                  <c:v>-74</c:v>
                </c:pt>
                <c:pt idx="716">
                  <c:v>-72.900146499999664</c:v>
                </c:pt>
                <c:pt idx="717">
                  <c:v>-71.799804600000243</c:v>
                </c:pt>
                <c:pt idx="718">
                  <c:v>-70.699951200000214</c:v>
                </c:pt>
                <c:pt idx="719">
                  <c:v>-69.600097699999878</c:v>
                </c:pt>
                <c:pt idx="720">
                  <c:v>-68.5</c:v>
                </c:pt>
                <c:pt idx="721">
                  <c:v>-67.400146499999664</c:v>
                </c:pt>
                <c:pt idx="722">
                  <c:v>-66.299804600000243</c:v>
                </c:pt>
                <c:pt idx="723">
                  <c:v>-65.300048799999786</c:v>
                </c:pt>
                <c:pt idx="724">
                  <c:v>-64.200195399999757</c:v>
                </c:pt>
                <c:pt idx="725">
                  <c:v>-63.099853500000336</c:v>
                </c:pt>
                <c:pt idx="726">
                  <c:v>-62</c:v>
                </c:pt>
                <c:pt idx="727">
                  <c:v>-60.899902300000122</c:v>
                </c:pt>
                <c:pt idx="728">
                  <c:v>-59.800048799999786</c:v>
                </c:pt>
                <c:pt idx="729">
                  <c:v>-58.800048900000093</c:v>
                </c:pt>
                <c:pt idx="730">
                  <c:v>-57.699951200000214</c:v>
                </c:pt>
                <c:pt idx="731">
                  <c:v>-56.600097599999572</c:v>
                </c:pt>
                <c:pt idx="732">
                  <c:v>-55.5</c:v>
                </c:pt>
                <c:pt idx="733">
                  <c:v>-54.5</c:v>
                </c:pt>
                <c:pt idx="734">
                  <c:v>-53.400146499999664</c:v>
                </c:pt>
                <c:pt idx="735">
                  <c:v>-52.300048900000093</c:v>
                </c:pt>
                <c:pt idx="736">
                  <c:v>-51.300048799999786</c:v>
                </c:pt>
                <c:pt idx="737">
                  <c:v>-50.199951099999907</c:v>
                </c:pt>
                <c:pt idx="738">
                  <c:v>-49.100097699999878</c:v>
                </c:pt>
                <c:pt idx="739">
                  <c:v>-48.100097699999878</c:v>
                </c:pt>
                <c:pt idx="740">
                  <c:v>-47</c:v>
                </c:pt>
                <c:pt idx="741">
                  <c:v>-45.900146499999664</c:v>
                </c:pt>
                <c:pt idx="742">
                  <c:v>-44.899902300000122</c:v>
                </c:pt>
                <c:pt idx="743">
                  <c:v>-43.800048799999786</c:v>
                </c:pt>
                <c:pt idx="744">
                  <c:v>-42.700195399999757</c:v>
                </c:pt>
                <c:pt idx="745">
                  <c:v>-41.600097699999878</c:v>
                </c:pt>
                <c:pt idx="746">
                  <c:v>-40.5</c:v>
                </c:pt>
                <c:pt idx="747">
                  <c:v>-39.5</c:v>
                </c:pt>
                <c:pt idx="748">
                  <c:v>-38.399902300000122</c:v>
                </c:pt>
                <c:pt idx="749">
                  <c:v>-37.399902300000122</c:v>
                </c:pt>
                <c:pt idx="750">
                  <c:v>-36.300048900000093</c:v>
                </c:pt>
                <c:pt idx="751">
                  <c:v>-35.199951200000214</c:v>
                </c:pt>
                <c:pt idx="752">
                  <c:v>-34.199951099999907</c:v>
                </c:pt>
                <c:pt idx="753">
                  <c:v>-33.199951099999907</c:v>
                </c:pt>
                <c:pt idx="754">
                  <c:v>-32.100097699999878</c:v>
                </c:pt>
                <c:pt idx="755">
                  <c:v>-31.100097699999878</c:v>
                </c:pt>
                <c:pt idx="756">
                  <c:v>-29.900146499999664</c:v>
                </c:pt>
                <c:pt idx="757">
                  <c:v>-28.899902400000428</c:v>
                </c:pt>
                <c:pt idx="758">
                  <c:v>-27.800048799999786</c:v>
                </c:pt>
                <c:pt idx="759">
                  <c:v>-26.799804600000243</c:v>
                </c:pt>
                <c:pt idx="760">
                  <c:v>-25.699951200000214</c:v>
                </c:pt>
                <c:pt idx="761">
                  <c:v>-24.700195399999757</c:v>
                </c:pt>
                <c:pt idx="762">
                  <c:v>-23.600097699999878</c:v>
                </c:pt>
                <c:pt idx="763">
                  <c:v>-22.5</c:v>
                </c:pt>
                <c:pt idx="764">
                  <c:v>-21.5</c:v>
                </c:pt>
                <c:pt idx="765">
                  <c:v>-20.5</c:v>
                </c:pt>
                <c:pt idx="766">
                  <c:v>-19.399902300000122</c:v>
                </c:pt>
                <c:pt idx="767">
                  <c:v>-18.400146499999664</c:v>
                </c:pt>
                <c:pt idx="768">
                  <c:v>-17.399902400000428</c:v>
                </c:pt>
                <c:pt idx="769">
                  <c:v>-16.300048900000093</c:v>
                </c:pt>
                <c:pt idx="770">
                  <c:v>-15.199951099999907</c:v>
                </c:pt>
                <c:pt idx="771">
                  <c:v>-14.199951099999907</c:v>
                </c:pt>
                <c:pt idx="772">
                  <c:v>-13.199951200000214</c:v>
                </c:pt>
                <c:pt idx="773">
                  <c:v>-12.100097699999878</c:v>
                </c:pt>
                <c:pt idx="774">
                  <c:v>-11.100097699999878</c:v>
                </c:pt>
                <c:pt idx="775">
                  <c:v>-10</c:v>
                </c:pt>
                <c:pt idx="776">
                  <c:v>-9</c:v>
                </c:pt>
                <c:pt idx="777">
                  <c:v>-8</c:v>
                </c:pt>
                <c:pt idx="778">
                  <c:v>-6.8999023000001216</c:v>
                </c:pt>
                <c:pt idx="779">
                  <c:v>-5.8999023000001216</c:v>
                </c:pt>
                <c:pt idx="780">
                  <c:v>-4.9001464999996642</c:v>
                </c:pt>
                <c:pt idx="781">
                  <c:v>-3.8999024000004283</c:v>
                </c:pt>
                <c:pt idx="782">
                  <c:v>-2.8000489000000925</c:v>
                </c:pt>
                <c:pt idx="783">
                  <c:v>-1.8000487999997858</c:v>
                </c:pt>
                <c:pt idx="784">
                  <c:v>-0.79980460000024323</c:v>
                </c:pt>
                <c:pt idx="785">
                  <c:v>0.19995120000021416</c:v>
                </c:pt>
                <c:pt idx="786">
                  <c:v>1.1999510999999075</c:v>
                </c:pt>
                <c:pt idx="787">
                  <c:v>2.2998046000002432</c:v>
                </c:pt>
                <c:pt idx="788">
                  <c:v>3.3000487999997858</c:v>
                </c:pt>
                <c:pt idx="789">
                  <c:v>4.3000489000000925</c:v>
                </c:pt>
                <c:pt idx="790">
                  <c:v>5.3000489000000925</c:v>
                </c:pt>
                <c:pt idx="791">
                  <c:v>6.4001464999996642</c:v>
                </c:pt>
                <c:pt idx="792">
                  <c:v>7.3999023000001216</c:v>
                </c:pt>
                <c:pt idx="793">
                  <c:v>8.3999023000001216</c:v>
                </c:pt>
                <c:pt idx="794">
                  <c:v>9.3000487999997858</c:v>
                </c:pt>
                <c:pt idx="795">
                  <c:v>10.300048900000093</c:v>
                </c:pt>
                <c:pt idx="796">
                  <c:v>11.399902400000428</c:v>
                </c:pt>
                <c:pt idx="797">
                  <c:v>12.400146499999664</c:v>
                </c:pt>
                <c:pt idx="798">
                  <c:v>13.399902300000122</c:v>
                </c:pt>
                <c:pt idx="799">
                  <c:v>14.299804600000243</c:v>
                </c:pt>
                <c:pt idx="800">
                  <c:v>15.399902300000122</c:v>
                </c:pt>
                <c:pt idx="801">
                  <c:v>16.400146499999664</c:v>
                </c:pt>
                <c:pt idx="802">
                  <c:v>17.300048900000093</c:v>
                </c:pt>
                <c:pt idx="803">
                  <c:v>18.300048900000093</c:v>
                </c:pt>
                <c:pt idx="804">
                  <c:v>19.300048799999786</c:v>
                </c:pt>
                <c:pt idx="805">
                  <c:v>20.300048799999786</c:v>
                </c:pt>
                <c:pt idx="806">
                  <c:v>21.299804600000243</c:v>
                </c:pt>
                <c:pt idx="807">
                  <c:v>22.199951099999907</c:v>
                </c:pt>
                <c:pt idx="808">
                  <c:v>23.199951200000214</c:v>
                </c:pt>
                <c:pt idx="809">
                  <c:v>24.100097699999878</c:v>
                </c:pt>
                <c:pt idx="810">
                  <c:v>25.200195399999757</c:v>
                </c:pt>
                <c:pt idx="811">
                  <c:v>26.100097699999878</c:v>
                </c:pt>
                <c:pt idx="812">
                  <c:v>27.099853500000336</c:v>
                </c:pt>
                <c:pt idx="813">
                  <c:v>28</c:v>
                </c:pt>
                <c:pt idx="814">
                  <c:v>29</c:v>
                </c:pt>
                <c:pt idx="815">
                  <c:v>30</c:v>
                </c:pt>
                <c:pt idx="816">
                  <c:v>30.900146499999664</c:v>
                </c:pt>
                <c:pt idx="817">
                  <c:v>31.899902300000122</c:v>
                </c:pt>
                <c:pt idx="818">
                  <c:v>32.799804600000243</c:v>
                </c:pt>
                <c:pt idx="819">
                  <c:v>33.799804600000243</c:v>
                </c:pt>
                <c:pt idx="820">
                  <c:v>34.699951099999907</c:v>
                </c:pt>
                <c:pt idx="821">
                  <c:v>35.699951200000214</c:v>
                </c:pt>
                <c:pt idx="822">
                  <c:v>36.600097699999878</c:v>
                </c:pt>
                <c:pt idx="823">
                  <c:v>37.600097699999878</c:v>
                </c:pt>
                <c:pt idx="824">
                  <c:v>38.5</c:v>
                </c:pt>
                <c:pt idx="825">
                  <c:v>39.399902300000122</c:v>
                </c:pt>
                <c:pt idx="826">
                  <c:v>40.300048799999786</c:v>
                </c:pt>
                <c:pt idx="827">
                  <c:v>41.400146499999664</c:v>
                </c:pt>
                <c:pt idx="828">
                  <c:v>42.300048900000093</c:v>
                </c:pt>
                <c:pt idx="829">
                  <c:v>43.200195399999757</c:v>
                </c:pt>
                <c:pt idx="830">
                  <c:v>44.100097699999878</c:v>
                </c:pt>
                <c:pt idx="831">
                  <c:v>45</c:v>
                </c:pt>
                <c:pt idx="832">
                  <c:v>46</c:v>
                </c:pt>
                <c:pt idx="833">
                  <c:v>46.900146499999664</c:v>
                </c:pt>
                <c:pt idx="834">
                  <c:v>47.699951200000214</c:v>
                </c:pt>
                <c:pt idx="835">
                  <c:v>48.600097699999878</c:v>
                </c:pt>
                <c:pt idx="836">
                  <c:v>49.600097699999878</c:v>
                </c:pt>
                <c:pt idx="837">
                  <c:v>50.5</c:v>
                </c:pt>
                <c:pt idx="838">
                  <c:v>51.399902300000122</c:v>
                </c:pt>
                <c:pt idx="839">
                  <c:v>52.300048799999786</c:v>
                </c:pt>
                <c:pt idx="840">
                  <c:v>53.099853500000336</c:v>
                </c:pt>
                <c:pt idx="841">
                  <c:v>54.099853500000336</c:v>
                </c:pt>
                <c:pt idx="842">
                  <c:v>55</c:v>
                </c:pt>
                <c:pt idx="843">
                  <c:v>55.800048799999786</c:v>
                </c:pt>
                <c:pt idx="844">
                  <c:v>56.699951099999907</c:v>
                </c:pt>
                <c:pt idx="845">
                  <c:v>57.699951099999907</c:v>
                </c:pt>
                <c:pt idx="846">
                  <c:v>58.5</c:v>
                </c:pt>
                <c:pt idx="847">
                  <c:v>59.399902400000428</c:v>
                </c:pt>
                <c:pt idx="848">
                  <c:v>60.200195399999757</c:v>
                </c:pt>
                <c:pt idx="849">
                  <c:v>61.100097699999878</c:v>
                </c:pt>
                <c:pt idx="850">
                  <c:v>62</c:v>
                </c:pt>
                <c:pt idx="851">
                  <c:v>62.899902300000122</c:v>
                </c:pt>
                <c:pt idx="852">
                  <c:v>63.699951099999907</c:v>
                </c:pt>
                <c:pt idx="853">
                  <c:v>64.5</c:v>
                </c:pt>
                <c:pt idx="854">
                  <c:v>65.5</c:v>
                </c:pt>
                <c:pt idx="855">
                  <c:v>66.300048900000093</c:v>
                </c:pt>
                <c:pt idx="856">
                  <c:v>67.100097699999878</c:v>
                </c:pt>
                <c:pt idx="857">
                  <c:v>68</c:v>
                </c:pt>
                <c:pt idx="858">
                  <c:v>68.800048799999786</c:v>
                </c:pt>
                <c:pt idx="859">
                  <c:v>69.699951099999907</c:v>
                </c:pt>
                <c:pt idx="860">
                  <c:v>70.5</c:v>
                </c:pt>
                <c:pt idx="861">
                  <c:v>71.300048900000093</c:v>
                </c:pt>
                <c:pt idx="862">
                  <c:v>72.100097699999878</c:v>
                </c:pt>
                <c:pt idx="863">
                  <c:v>72.899902300000122</c:v>
                </c:pt>
                <c:pt idx="864">
                  <c:v>73.799804600000243</c:v>
                </c:pt>
                <c:pt idx="865">
                  <c:v>74.600097599999572</c:v>
                </c:pt>
                <c:pt idx="866">
                  <c:v>75.399902400000428</c:v>
                </c:pt>
                <c:pt idx="867">
                  <c:v>76.200195399999757</c:v>
                </c:pt>
                <c:pt idx="868">
                  <c:v>77</c:v>
                </c:pt>
                <c:pt idx="869">
                  <c:v>77.899902300000122</c:v>
                </c:pt>
                <c:pt idx="870">
                  <c:v>78.699951099999907</c:v>
                </c:pt>
                <c:pt idx="871">
                  <c:v>79.5</c:v>
                </c:pt>
                <c:pt idx="872">
                  <c:v>80.300048900000093</c:v>
                </c:pt>
                <c:pt idx="873">
                  <c:v>81</c:v>
                </c:pt>
                <c:pt idx="874">
                  <c:v>81.900146499999664</c:v>
                </c:pt>
                <c:pt idx="875">
                  <c:v>82.699951200000214</c:v>
                </c:pt>
                <c:pt idx="876">
                  <c:v>83.399902300000122</c:v>
                </c:pt>
                <c:pt idx="877">
                  <c:v>84.199951099999907</c:v>
                </c:pt>
                <c:pt idx="878">
                  <c:v>85</c:v>
                </c:pt>
                <c:pt idx="879">
                  <c:v>85.700195399999757</c:v>
                </c:pt>
                <c:pt idx="880">
                  <c:v>86.600097699999878</c:v>
                </c:pt>
                <c:pt idx="881">
                  <c:v>87.300048799999786</c:v>
                </c:pt>
                <c:pt idx="882">
                  <c:v>88.099853500000336</c:v>
                </c:pt>
                <c:pt idx="883">
                  <c:v>88.800048799999786</c:v>
                </c:pt>
                <c:pt idx="884">
                  <c:v>89.5</c:v>
                </c:pt>
                <c:pt idx="885">
                  <c:v>90.399902400000428</c:v>
                </c:pt>
                <c:pt idx="886">
                  <c:v>91.100097699999878</c:v>
                </c:pt>
                <c:pt idx="887">
                  <c:v>91.899902300000122</c:v>
                </c:pt>
                <c:pt idx="888">
                  <c:v>92.599853500000336</c:v>
                </c:pt>
                <c:pt idx="889">
                  <c:v>93.300048799999786</c:v>
                </c:pt>
                <c:pt idx="890">
                  <c:v>94.100097599999572</c:v>
                </c:pt>
                <c:pt idx="891">
                  <c:v>94.800048900000093</c:v>
                </c:pt>
                <c:pt idx="892">
                  <c:v>95.600097699999878</c:v>
                </c:pt>
                <c:pt idx="893">
                  <c:v>96.300048799999786</c:v>
                </c:pt>
                <c:pt idx="894">
                  <c:v>97</c:v>
                </c:pt>
                <c:pt idx="895">
                  <c:v>97.699951099999907</c:v>
                </c:pt>
                <c:pt idx="896">
                  <c:v>98.399902400000428</c:v>
                </c:pt>
                <c:pt idx="897">
                  <c:v>99.199951200000214</c:v>
                </c:pt>
                <c:pt idx="898">
                  <c:v>99.900146499999664</c:v>
                </c:pt>
                <c:pt idx="899">
                  <c:v>100.60009769999988</c:v>
                </c:pt>
                <c:pt idx="900">
                  <c:v>101.29980460000024</c:v>
                </c:pt>
                <c:pt idx="901">
                  <c:v>101.90014649999966</c:v>
                </c:pt>
                <c:pt idx="902">
                  <c:v>102.59985350000034</c:v>
                </c:pt>
                <c:pt idx="903">
                  <c:v>103.39990240000043</c:v>
                </c:pt>
                <c:pt idx="904">
                  <c:v>104.10009769999988</c:v>
                </c:pt>
                <c:pt idx="905">
                  <c:v>104.80004879999979</c:v>
                </c:pt>
                <c:pt idx="906">
                  <c:v>105.39990230000012</c:v>
                </c:pt>
                <c:pt idx="907">
                  <c:v>106.10009759999957</c:v>
                </c:pt>
                <c:pt idx="908">
                  <c:v>106.80004890000009</c:v>
                </c:pt>
                <c:pt idx="909">
                  <c:v>107.5</c:v>
                </c:pt>
                <c:pt idx="910">
                  <c:v>108.20019539999976</c:v>
                </c:pt>
                <c:pt idx="911">
                  <c:v>108.80004879999979</c:v>
                </c:pt>
                <c:pt idx="912">
                  <c:v>109.5</c:v>
                </c:pt>
                <c:pt idx="913">
                  <c:v>110.10009759999957</c:v>
                </c:pt>
                <c:pt idx="914">
                  <c:v>110.80004890000009</c:v>
                </c:pt>
                <c:pt idx="915">
                  <c:v>111.5</c:v>
                </c:pt>
                <c:pt idx="916">
                  <c:v>112.10009769999988</c:v>
                </c:pt>
                <c:pt idx="917">
                  <c:v>112.80004879999979</c:v>
                </c:pt>
                <c:pt idx="918">
                  <c:v>113.39990230000012</c:v>
                </c:pt>
                <c:pt idx="919">
                  <c:v>114</c:v>
                </c:pt>
                <c:pt idx="920">
                  <c:v>114.69995120000021</c:v>
                </c:pt>
                <c:pt idx="921">
                  <c:v>115.39990240000043</c:v>
                </c:pt>
                <c:pt idx="922">
                  <c:v>116</c:v>
                </c:pt>
                <c:pt idx="923">
                  <c:v>116.60009769999988</c:v>
                </c:pt>
                <c:pt idx="924">
                  <c:v>117.19995109999991</c:v>
                </c:pt>
                <c:pt idx="925">
                  <c:v>117.80004879999979</c:v>
                </c:pt>
                <c:pt idx="926">
                  <c:v>118.39990240000043</c:v>
                </c:pt>
                <c:pt idx="927">
                  <c:v>119.09985350000034</c:v>
                </c:pt>
                <c:pt idx="928">
                  <c:v>119.70019539999976</c:v>
                </c:pt>
                <c:pt idx="929">
                  <c:v>120.30004879999979</c:v>
                </c:pt>
                <c:pt idx="930">
                  <c:v>120.89990230000012</c:v>
                </c:pt>
                <c:pt idx="931">
                  <c:v>121.5</c:v>
                </c:pt>
                <c:pt idx="932">
                  <c:v>122.09985350000034</c:v>
                </c:pt>
                <c:pt idx="933">
                  <c:v>122.80004890000009</c:v>
                </c:pt>
                <c:pt idx="934">
                  <c:v>123.30004890000009</c:v>
                </c:pt>
                <c:pt idx="935">
                  <c:v>123.89990230000012</c:v>
                </c:pt>
                <c:pt idx="936">
                  <c:v>124.5</c:v>
                </c:pt>
                <c:pt idx="937">
                  <c:v>125</c:v>
                </c:pt>
                <c:pt idx="938">
                  <c:v>125.59985350000034</c:v>
                </c:pt>
                <c:pt idx="939">
                  <c:v>126.20019539999976</c:v>
                </c:pt>
                <c:pt idx="940">
                  <c:v>126.80004890000009</c:v>
                </c:pt>
                <c:pt idx="941">
                  <c:v>127.39990230000012</c:v>
                </c:pt>
                <c:pt idx="942">
                  <c:v>127.89990230000012</c:v>
                </c:pt>
                <c:pt idx="943">
                  <c:v>128.5</c:v>
                </c:pt>
                <c:pt idx="944">
                  <c:v>129</c:v>
                </c:pt>
                <c:pt idx="945">
                  <c:v>129.5</c:v>
                </c:pt>
                <c:pt idx="946">
                  <c:v>130.20019539999976</c:v>
                </c:pt>
                <c:pt idx="947">
                  <c:v>130.69995120000021</c:v>
                </c:pt>
                <c:pt idx="948">
                  <c:v>131.19995109999991</c:v>
                </c:pt>
                <c:pt idx="949">
                  <c:v>131.69995109999991</c:v>
                </c:pt>
                <c:pt idx="950">
                  <c:v>132.30004890000009</c:v>
                </c:pt>
                <c:pt idx="951">
                  <c:v>132.80004890000009</c:v>
                </c:pt>
                <c:pt idx="952">
                  <c:v>133.30004879999979</c:v>
                </c:pt>
                <c:pt idx="953">
                  <c:v>133.79980460000024</c:v>
                </c:pt>
                <c:pt idx="954">
                  <c:v>134.39990230000012</c:v>
                </c:pt>
                <c:pt idx="955">
                  <c:v>134.90014649999966</c:v>
                </c:pt>
                <c:pt idx="956">
                  <c:v>135.39990240000043</c:v>
                </c:pt>
                <c:pt idx="957">
                  <c:v>135.90014649999966</c:v>
                </c:pt>
                <c:pt idx="958">
                  <c:v>136.39990230000012</c:v>
                </c:pt>
                <c:pt idx="959">
                  <c:v>136.89990230000012</c:v>
                </c:pt>
                <c:pt idx="960">
                  <c:v>137.30004879999979</c:v>
                </c:pt>
                <c:pt idx="961">
                  <c:v>137.80004890000009</c:v>
                </c:pt>
                <c:pt idx="962">
                  <c:v>138.39990240000043</c:v>
                </c:pt>
                <c:pt idx="963">
                  <c:v>138.90014649999966</c:v>
                </c:pt>
                <c:pt idx="964">
                  <c:v>139.30004879999979</c:v>
                </c:pt>
                <c:pt idx="965">
                  <c:v>139.79980460000024</c:v>
                </c:pt>
                <c:pt idx="966">
                  <c:v>140.30004879999979</c:v>
                </c:pt>
                <c:pt idx="967">
                  <c:v>140.69995120000021</c:v>
                </c:pt>
                <c:pt idx="968">
                  <c:v>141.20019539999976</c:v>
                </c:pt>
                <c:pt idx="969">
                  <c:v>141.60009769999988</c:v>
                </c:pt>
                <c:pt idx="970">
                  <c:v>142.19995120000021</c:v>
                </c:pt>
                <c:pt idx="971">
                  <c:v>142.59985350000034</c:v>
                </c:pt>
                <c:pt idx="972">
                  <c:v>143.10009759999957</c:v>
                </c:pt>
                <c:pt idx="973">
                  <c:v>143.5</c:v>
                </c:pt>
                <c:pt idx="974">
                  <c:v>143.90014649999966</c:v>
                </c:pt>
                <c:pt idx="975">
                  <c:v>144.39990230000012</c:v>
                </c:pt>
                <c:pt idx="976">
                  <c:v>144.79980460000024</c:v>
                </c:pt>
                <c:pt idx="977">
                  <c:v>145.19995109999991</c:v>
                </c:pt>
                <c:pt idx="978">
                  <c:v>145.69995120000021</c:v>
                </c:pt>
                <c:pt idx="979">
                  <c:v>146.10009769999988</c:v>
                </c:pt>
                <c:pt idx="980">
                  <c:v>146.60009769999988</c:v>
                </c:pt>
                <c:pt idx="981">
                  <c:v>147</c:v>
                </c:pt>
                <c:pt idx="982">
                  <c:v>147.39990230000012</c:v>
                </c:pt>
                <c:pt idx="983">
                  <c:v>147.80004879999979</c:v>
                </c:pt>
                <c:pt idx="984">
                  <c:v>148.19995120000021</c:v>
                </c:pt>
                <c:pt idx="985">
                  <c:v>148.60009769999988</c:v>
                </c:pt>
                <c:pt idx="986">
                  <c:v>149</c:v>
                </c:pt>
                <c:pt idx="987">
                  <c:v>149.39990230000012</c:v>
                </c:pt>
                <c:pt idx="988">
                  <c:v>149.80004879999979</c:v>
                </c:pt>
                <c:pt idx="989">
                  <c:v>150.19995120000021</c:v>
                </c:pt>
                <c:pt idx="990">
                  <c:v>150.59985350000034</c:v>
                </c:pt>
                <c:pt idx="991">
                  <c:v>151</c:v>
                </c:pt>
                <c:pt idx="992">
                  <c:v>151.39990230000012</c:v>
                </c:pt>
                <c:pt idx="993">
                  <c:v>151.79980460000024</c:v>
                </c:pt>
                <c:pt idx="994">
                  <c:v>152.10009759999957</c:v>
                </c:pt>
                <c:pt idx="995">
                  <c:v>152.5</c:v>
                </c:pt>
                <c:pt idx="996">
                  <c:v>152.90014649999966</c:v>
                </c:pt>
                <c:pt idx="997">
                  <c:v>153.19995120000021</c:v>
                </c:pt>
                <c:pt idx="998">
                  <c:v>153.59985350000034</c:v>
                </c:pt>
                <c:pt idx="999">
                  <c:v>153.90014649999966</c:v>
                </c:pt>
                <c:pt idx="1000">
                  <c:v>154.40014649999966</c:v>
                </c:pt>
                <c:pt idx="1001">
                  <c:v>154.69995120000021</c:v>
                </c:pt>
                <c:pt idx="1002">
                  <c:v>155.10009769999988</c:v>
                </c:pt>
                <c:pt idx="1003">
                  <c:v>155.39990230000012</c:v>
                </c:pt>
                <c:pt idx="1004">
                  <c:v>155.69995109999991</c:v>
                </c:pt>
                <c:pt idx="1005">
                  <c:v>156.10009759999957</c:v>
                </c:pt>
                <c:pt idx="1006">
                  <c:v>156.39990240000043</c:v>
                </c:pt>
                <c:pt idx="1007">
                  <c:v>156.70019539999976</c:v>
                </c:pt>
                <c:pt idx="1008">
                  <c:v>157.10009769999988</c:v>
                </c:pt>
                <c:pt idx="1009">
                  <c:v>157.39990230000012</c:v>
                </c:pt>
                <c:pt idx="1010">
                  <c:v>157.79980460000024</c:v>
                </c:pt>
                <c:pt idx="1011">
                  <c:v>158.10009759999957</c:v>
                </c:pt>
                <c:pt idx="1012">
                  <c:v>158.39990240000043</c:v>
                </c:pt>
                <c:pt idx="1013">
                  <c:v>158.70019539999976</c:v>
                </c:pt>
                <c:pt idx="1014">
                  <c:v>159</c:v>
                </c:pt>
                <c:pt idx="1015">
                  <c:v>159.29980460000024</c:v>
                </c:pt>
                <c:pt idx="1016">
                  <c:v>159.60009759999957</c:v>
                </c:pt>
                <c:pt idx="1017">
                  <c:v>159.89990240000043</c:v>
                </c:pt>
                <c:pt idx="1018">
                  <c:v>160.20019539999976</c:v>
                </c:pt>
                <c:pt idx="1019">
                  <c:v>160.5</c:v>
                </c:pt>
                <c:pt idx="1020">
                  <c:v>160.79980460000024</c:v>
                </c:pt>
                <c:pt idx="1021">
                  <c:v>161.10009759999957</c:v>
                </c:pt>
                <c:pt idx="1022">
                  <c:v>161.39990240000043</c:v>
                </c:pt>
                <c:pt idx="1023">
                  <c:v>161.69995120000021</c:v>
                </c:pt>
                <c:pt idx="1024">
                  <c:v>162</c:v>
                </c:pt>
                <c:pt idx="1025">
                  <c:v>162.30004879999979</c:v>
                </c:pt>
                <c:pt idx="1026">
                  <c:v>162.59985350000034</c:v>
                </c:pt>
                <c:pt idx="1027">
                  <c:v>162.80004879999979</c:v>
                </c:pt>
                <c:pt idx="1028">
                  <c:v>163.09985350000034</c:v>
                </c:pt>
                <c:pt idx="1029">
                  <c:v>163.30004890000009</c:v>
                </c:pt>
                <c:pt idx="1030">
                  <c:v>163.60009769999988</c:v>
                </c:pt>
                <c:pt idx="1031">
                  <c:v>163.79980460000024</c:v>
                </c:pt>
                <c:pt idx="1032">
                  <c:v>164.10009759999957</c:v>
                </c:pt>
                <c:pt idx="1033">
                  <c:v>164.30004890000009</c:v>
                </c:pt>
                <c:pt idx="1034">
                  <c:v>164.60009769999988</c:v>
                </c:pt>
                <c:pt idx="1035">
                  <c:v>164.90014649999966</c:v>
                </c:pt>
                <c:pt idx="1036">
                  <c:v>165.19995120000021</c:v>
                </c:pt>
                <c:pt idx="1037">
                  <c:v>165.39990230000012</c:v>
                </c:pt>
                <c:pt idx="1038">
                  <c:v>165.60009759999957</c:v>
                </c:pt>
                <c:pt idx="1039">
                  <c:v>165.80004890000009</c:v>
                </c:pt>
                <c:pt idx="1040">
                  <c:v>166.10009769999988</c:v>
                </c:pt>
                <c:pt idx="1041">
                  <c:v>166.30004879999979</c:v>
                </c:pt>
                <c:pt idx="1042">
                  <c:v>166.5</c:v>
                </c:pt>
                <c:pt idx="1043">
                  <c:v>166.69995109999991</c:v>
                </c:pt>
                <c:pt idx="1044">
                  <c:v>166.89990240000043</c:v>
                </c:pt>
                <c:pt idx="1045">
                  <c:v>167.10009769999988</c:v>
                </c:pt>
                <c:pt idx="1046">
                  <c:v>167.40014649999966</c:v>
                </c:pt>
                <c:pt idx="1047">
                  <c:v>167.60009769999988</c:v>
                </c:pt>
                <c:pt idx="1048">
                  <c:v>167.79980460000024</c:v>
                </c:pt>
                <c:pt idx="1049">
                  <c:v>168</c:v>
                </c:pt>
                <c:pt idx="1050">
                  <c:v>168.19995120000021</c:v>
                </c:pt>
                <c:pt idx="1051">
                  <c:v>168.40014649999966</c:v>
                </c:pt>
                <c:pt idx="1052">
                  <c:v>168.60009769999988</c:v>
                </c:pt>
                <c:pt idx="1053">
                  <c:v>168.79980460000024</c:v>
                </c:pt>
                <c:pt idx="1054">
                  <c:v>169</c:v>
                </c:pt>
                <c:pt idx="1055">
                  <c:v>169.09985350000034</c:v>
                </c:pt>
                <c:pt idx="1056">
                  <c:v>169.30004890000009</c:v>
                </c:pt>
                <c:pt idx="1057">
                  <c:v>169.5</c:v>
                </c:pt>
                <c:pt idx="1058">
                  <c:v>169.59985350000034</c:v>
                </c:pt>
                <c:pt idx="1059">
                  <c:v>169.80004879999979</c:v>
                </c:pt>
                <c:pt idx="1060">
                  <c:v>170.10009759999957</c:v>
                </c:pt>
                <c:pt idx="1061">
                  <c:v>170.19995120000021</c:v>
                </c:pt>
                <c:pt idx="1062">
                  <c:v>170.40014649999966</c:v>
                </c:pt>
                <c:pt idx="1063">
                  <c:v>170.5</c:v>
                </c:pt>
                <c:pt idx="1064">
                  <c:v>170.69995109999991</c:v>
                </c:pt>
                <c:pt idx="1065">
                  <c:v>170.80004879999979</c:v>
                </c:pt>
                <c:pt idx="1066">
                  <c:v>171</c:v>
                </c:pt>
                <c:pt idx="1067">
                  <c:v>171.10009769999988</c:v>
                </c:pt>
                <c:pt idx="1068">
                  <c:v>171.30004879999979</c:v>
                </c:pt>
                <c:pt idx="1069">
                  <c:v>171.39990230000012</c:v>
                </c:pt>
                <c:pt idx="1070">
                  <c:v>171.5</c:v>
                </c:pt>
                <c:pt idx="1071">
                  <c:v>171.69995120000021</c:v>
                </c:pt>
                <c:pt idx="1072">
                  <c:v>171.80004890000009</c:v>
                </c:pt>
                <c:pt idx="1073">
                  <c:v>172</c:v>
                </c:pt>
                <c:pt idx="1074">
                  <c:v>172.10009769999988</c:v>
                </c:pt>
                <c:pt idx="1075">
                  <c:v>172.29980460000024</c:v>
                </c:pt>
                <c:pt idx="1076">
                  <c:v>172.40014649999966</c:v>
                </c:pt>
                <c:pt idx="1077">
                  <c:v>172.5</c:v>
                </c:pt>
                <c:pt idx="1078">
                  <c:v>172.60009769999988</c:v>
                </c:pt>
                <c:pt idx="1079">
                  <c:v>172.69995120000021</c:v>
                </c:pt>
                <c:pt idx="1080">
                  <c:v>172.79980460000024</c:v>
                </c:pt>
                <c:pt idx="1081">
                  <c:v>172.90014649999966</c:v>
                </c:pt>
                <c:pt idx="1082">
                  <c:v>173</c:v>
                </c:pt>
                <c:pt idx="1083">
                  <c:v>173.10009769999988</c:v>
                </c:pt>
                <c:pt idx="1084">
                  <c:v>173.19995120000021</c:v>
                </c:pt>
                <c:pt idx="1085">
                  <c:v>173.29980460000024</c:v>
                </c:pt>
                <c:pt idx="1086">
                  <c:v>173.40014649999966</c:v>
                </c:pt>
                <c:pt idx="1087">
                  <c:v>173.5</c:v>
                </c:pt>
                <c:pt idx="1088">
                  <c:v>173.60009769999988</c:v>
                </c:pt>
                <c:pt idx="1089">
                  <c:v>173.69995120000021</c:v>
                </c:pt>
                <c:pt idx="1090">
                  <c:v>173.80004879999979</c:v>
                </c:pt>
                <c:pt idx="1091">
                  <c:v>173.89990230000012</c:v>
                </c:pt>
                <c:pt idx="1092">
                  <c:v>174</c:v>
                </c:pt>
                <c:pt idx="1093">
                  <c:v>174</c:v>
                </c:pt>
                <c:pt idx="1094">
                  <c:v>174.10009769999988</c:v>
                </c:pt>
                <c:pt idx="1095">
                  <c:v>174.19995120000021</c:v>
                </c:pt>
                <c:pt idx="1096">
                  <c:v>174.19995109999991</c:v>
                </c:pt>
                <c:pt idx="1097">
                  <c:v>174.30004879999979</c:v>
                </c:pt>
                <c:pt idx="1098">
                  <c:v>174.39990240000043</c:v>
                </c:pt>
                <c:pt idx="1099">
                  <c:v>174.40014649999966</c:v>
                </c:pt>
                <c:pt idx="1100">
                  <c:v>174.5</c:v>
                </c:pt>
                <c:pt idx="1101">
                  <c:v>174.5</c:v>
                </c:pt>
                <c:pt idx="1102">
                  <c:v>174.59985349999988</c:v>
                </c:pt>
                <c:pt idx="1103">
                  <c:v>174.60009760000003</c:v>
                </c:pt>
                <c:pt idx="1104">
                  <c:v>174.70019540000021</c:v>
                </c:pt>
                <c:pt idx="1105">
                  <c:v>174.69995120000021</c:v>
                </c:pt>
                <c:pt idx="1106">
                  <c:v>174.69995109999945</c:v>
                </c:pt>
                <c:pt idx="1107">
                  <c:v>174.7998047000001</c:v>
                </c:pt>
                <c:pt idx="1108">
                  <c:v>174.80029299999978</c:v>
                </c:pt>
                <c:pt idx="1109">
                  <c:v>174.80004890000055</c:v>
                </c:pt>
                <c:pt idx="1110">
                  <c:v>175.00000000000045</c:v>
                </c:pt>
                <c:pt idx="1111">
                  <c:v>175</c:v>
                </c:pt>
                <c:pt idx="1112">
                  <c:v>174.99999999999955</c:v>
                </c:pt>
                <c:pt idx="1113">
                  <c:v>174.99975590000031</c:v>
                </c:pt>
                <c:pt idx="1114">
                  <c:v>175.10009760000003</c:v>
                </c:pt>
                <c:pt idx="1115">
                  <c:v>175.10009770000033</c:v>
                </c:pt>
                <c:pt idx="1116">
                  <c:v>175.10009769999988</c:v>
                </c:pt>
                <c:pt idx="1117">
                  <c:v>175.09985349999988</c:v>
                </c:pt>
                <c:pt idx="1118">
                  <c:v>175.09985349999988</c:v>
                </c:pt>
                <c:pt idx="1119">
                  <c:v>175.10009760000003</c:v>
                </c:pt>
                <c:pt idx="1120">
                  <c:v>175.10009770000033</c:v>
                </c:pt>
                <c:pt idx="1121">
                  <c:v>175.10009769999988</c:v>
                </c:pt>
                <c:pt idx="1122">
                  <c:v>175.09985349999988</c:v>
                </c:pt>
                <c:pt idx="1123">
                  <c:v>175.19970700000022</c:v>
                </c:pt>
                <c:pt idx="1124">
                  <c:v>175.2001952999999</c:v>
                </c:pt>
                <c:pt idx="1125">
                  <c:v>175.10009770000033</c:v>
                </c:pt>
                <c:pt idx="1126">
                  <c:v>175.10009769999988</c:v>
                </c:pt>
                <c:pt idx="1127">
                  <c:v>175.09985349999988</c:v>
                </c:pt>
                <c:pt idx="1128">
                  <c:v>175.09985349999988</c:v>
                </c:pt>
                <c:pt idx="1129">
                  <c:v>175.10009760000003</c:v>
                </c:pt>
                <c:pt idx="1130">
                  <c:v>175.10009770000033</c:v>
                </c:pt>
                <c:pt idx="1131">
                  <c:v>175.10009769999988</c:v>
                </c:pt>
                <c:pt idx="1132">
                  <c:v>174.99999999999955</c:v>
                </c:pt>
                <c:pt idx="1133">
                  <c:v>174.99975590000031</c:v>
                </c:pt>
                <c:pt idx="1134">
                  <c:v>175.00024409999969</c:v>
                </c:pt>
                <c:pt idx="1135">
                  <c:v>175.00000000000045</c:v>
                </c:pt>
                <c:pt idx="1136">
                  <c:v>174.89990230000012</c:v>
                </c:pt>
                <c:pt idx="1137">
                  <c:v>174.89990229999967</c:v>
                </c:pt>
                <c:pt idx="1138">
                  <c:v>174.89990239999997</c:v>
                </c:pt>
                <c:pt idx="1139">
                  <c:v>174.80029299999978</c:v>
                </c:pt>
                <c:pt idx="1140">
                  <c:v>174.90014650000012</c:v>
                </c:pt>
                <c:pt idx="1141">
                  <c:v>174.90014650000012</c:v>
                </c:pt>
                <c:pt idx="1142">
                  <c:v>174.80004879999979</c:v>
                </c:pt>
                <c:pt idx="1143">
                  <c:v>174.79980459999979</c:v>
                </c:pt>
                <c:pt idx="1144">
                  <c:v>174.69970700000022</c:v>
                </c:pt>
                <c:pt idx="1145">
                  <c:v>174.7001952999999</c:v>
                </c:pt>
                <c:pt idx="1146">
                  <c:v>174.60009770000033</c:v>
                </c:pt>
                <c:pt idx="1147">
                  <c:v>174.5</c:v>
                </c:pt>
                <c:pt idx="1148">
                  <c:v>174.49999999999955</c:v>
                </c:pt>
                <c:pt idx="1149">
                  <c:v>174.39990239999997</c:v>
                </c:pt>
                <c:pt idx="1150">
                  <c:v>174.40014650000012</c:v>
                </c:pt>
                <c:pt idx="1151">
                  <c:v>174.30004890000055</c:v>
                </c:pt>
                <c:pt idx="1152">
                  <c:v>174.19995120000021</c:v>
                </c:pt>
                <c:pt idx="1153">
                  <c:v>174.19995109999945</c:v>
                </c:pt>
                <c:pt idx="1154">
                  <c:v>174.09985349999988</c:v>
                </c:pt>
                <c:pt idx="1155">
                  <c:v>174.00024409999969</c:v>
                </c:pt>
                <c:pt idx="1156">
                  <c:v>173.90014650000012</c:v>
                </c:pt>
                <c:pt idx="1157">
                  <c:v>173.89990230000012</c:v>
                </c:pt>
                <c:pt idx="1158">
                  <c:v>173.79980459999979</c:v>
                </c:pt>
                <c:pt idx="1159">
                  <c:v>173.69970700000022</c:v>
                </c:pt>
                <c:pt idx="1160">
                  <c:v>173.60009760000003</c:v>
                </c:pt>
                <c:pt idx="1161">
                  <c:v>173.60009770000033</c:v>
                </c:pt>
                <c:pt idx="1162">
                  <c:v>173.5</c:v>
                </c:pt>
                <c:pt idx="1163">
                  <c:v>173.39990229999967</c:v>
                </c:pt>
                <c:pt idx="1164">
                  <c:v>173.2998047000001</c:v>
                </c:pt>
                <c:pt idx="1165">
                  <c:v>173.2998047000001</c:v>
                </c:pt>
                <c:pt idx="1166">
                  <c:v>173.2001952999999</c:v>
                </c:pt>
                <c:pt idx="1167">
                  <c:v>173.10009770000033</c:v>
                </c:pt>
                <c:pt idx="1168">
                  <c:v>173</c:v>
                </c:pt>
                <c:pt idx="1169">
                  <c:v>172.89990229999967</c:v>
                </c:pt>
                <c:pt idx="1170">
                  <c:v>172.7998047000001</c:v>
                </c:pt>
                <c:pt idx="1171">
                  <c:v>172.7001952999999</c:v>
                </c:pt>
                <c:pt idx="1172">
                  <c:v>172.60009770000033</c:v>
                </c:pt>
                <c:pt idx="1173">
                  <c:v>172.5</c:v>
                </c:pt>
                <c:pt idx="1174">
                  <c:v>172.39990229999967</c:v>
                </c:pt>
                <c:pt idx="1175">
                  <c:v>172.2998047000001</c:v>
                </c:pt>
                <c:pt idx="1176">
                  <c:v>172.2001952999999</c:v>
                </c:pt>
                <c:pt idx="1177">
                  <c:v>172.10009770000033</c:v>
                </c:pt>
                <c:pt idx="1178">
                  <c:v>172</c:v>
                </c:pt>
                <c:pt idx="1179">
                  <c:v>171.89990229999967</c:v>
                </c:pt>
                <c:pt idx="1180">
                  <c:v>171.69970700000022</c:v>
                </c:pt>
                <c:pt idx="1181">
                  <c:v>171.60009760000003</c:v>
                </c:pt>
                <c:pt idx="1182">
                  <c:v>171.50000000000045</c:v>
                </c:pt>
                <c:pt idx="1183">
                  <c:v>171.39990230000012</c:v>
                </c:pt>
                <c:pt idx="1184">
                  <c:v>171.29980459999979</c:v>
                </c:pt>
                <c:pt idx="1185">
                  <c:v>171.19970700000022</c:v>
                </c:pt>
                <c:pt idx="1186">
                  <c:v>171.10009760000003</c:v>
                </c:pt>
                <c:pt idx="1187">
                  <c:v>170.90014650000012</c:v>
                </c:pt>
                <c:pt idx="1188">
                  <c:v>170.80004879999979</c:v>
                </c:pt>
                <c:pt idx="1189">
                  <c:v>170.69995109999945</c:v>
                </c:pt>
                <c:pt idx="1190">
                  <c:v>170.59985349999988</c:v>
                </c:pt>
                <c:pt idx="1191">
                  <c:v>170.50024409999969</c:v>
                </c:pt>
                <c:pt idx="1192">
                  <c:v>170.30004890000055</c:v>
                </c:pt>
                <c:pt idx="1193">
                  <c:v>170.19995120000021</c:v>
                </c:pt>
                <c:pt idx="1194">
                  <c:v>170.09985349999988</c:v>
                </c:pt>
                <c:pt idx="1195">
                  <c:v>169.99975590000031</c:v>
                </c:pt>
                <c:pt idx="1196">
                  <c:v>169.80029299999978</c:v>
                </c:pt>
                <c:pt idx="1197">
                  <c:v>169.70019540000021</c:v>
                </c:pt>
                <c:pt idx="1198">
                  <c:v>169.60009769999988</c:v>
                </c:pt>
                <c:pt idx="1199">
                  <c:v>169.49999999999955</c:v>
                </c:pt>
                <c:pt idx="1200">
                  <c:v>169.39990239999997</c:v>
                </c:pt>
                <c:pt idx="1201">
                  <c:v>169.2998047000001</c:v>
                </c:pt>
                <c:pt idx="1202">
                  <c:v>169.2001952999999</c:v>
                </c:pt>
                <c:pt idx="1203">
                  <c:v>169.10009770000033</c:v>
                </c:pt>
                <c:pt idx="1204">
                  <c:v>169</c:v>
                </c:pt>
                <c:pt idx="1205">
                  <c:v>168.79980459999979</c:v>
                </c:pt>
                <c:pt idx="1206">
                  <c:v>168.69970700000022</c:v>
                </c:pt>
                <c:pt idx="1207">
                  <c:v>168.60009760000003</c:v>
                </c:pt>
                <c:pt idx="1208">
                  <c:v>168.50000000000045</c:v>
                </c:pt>
                <c:pt idx="1209">
                  <c:v>168.39990230000012</c:v>
                </c:pt>
                <c:pt idx="1210">
                  <c:v>168.19995109999945</c:v>
                </c:pt>
                <c:pt idx="1211">
                  <c:v>168.09985349999988</c:v>
                </c:pt>
                <c:pt idx="1212">
                  <c:v>168.00024409999969</c:v>
                </c:pt>
                <c:pt idx="1213">
                  <c:v>167.90014650000012</c:v>
                </c:pt>
                <c:pt idx="1214">
                  <c:v>167.69995120000021</c:v>
                </c:pt>
                <c:pt idx="1215">
                  <c:v>167.59985349999988</c:v>
                </c:pt>
                <c:pt idx="1216">
                  <c:v>167.49975590000031</c:v>
                </c:pt>
                <c:pt idx="1217">
                  <c:v>167.40014650000012</c:v>
                </c:pt>
                <c:pt idx="1218">
                  <c:v>167.20019540000021</c:v>
                </c:pt>
                <c:pt idx="1219">
                  <c:v>167.10009769999988</c:v>
                </c:pt>
                <c:pt idx="1220">
                  <c:v>166.99999999999955</c:v>
                </c:pt>
                <c:pt idx="1221">
                  <c:v>166.89990240000043</c:v>
                </c:pt>
                <c:pt idx="1222">
                  <c:v>166.7001952999999</c:v>
                </c:pt>
                <c:pt idx="1223">
                  <c:v>166.60009770000033</c:v>
                </c:pt>
                <c:pt idx="1224">
                  <c:v>166.5</c:v>
                </c:pt>
                <c:pt idx="1225">
                  <c:v>166.39990229999967</c:v>
                </c:pt>
                <c:pt idx="1226">
                  <c:v>166.2998047000001</c:v>
                </c:pt>
                <c:pt idx="1227">
                  <c:v>166.10009759999957</c:v>
                </c:pt>
                <c:pt idx="1228">
                  <c:v>166</c:v>
                </c:pt>
                <c:pt idx="1229">
                  <c:v>165.89990229999967</c:v>
                </c:pt>
                <c:pt idx="1230">
                  <c:v>165.79980459999933</c:v>
                </c:pt>
                <c:pt idx="1231">
                  <c:v>165.69970699999976</c:v>
                </c:pt>
                <c:pt idx="1232">
                  <c:v>165.5</c:v>
                </c:pt>
                <c:pt idx="1233">
                  <c:v>165.39990240000043</c:v>
                </c:pt>
                <c:pt idx="1234">
                  <c:v>165.2998047000001</c:v>
                </c:pt>
                <c:pt idx="1235">
                  <c:v>165.19970699999976</c:v>
                </c:pt>
                <c:pt idx="1236">
                  <c:v>165.09960940000019</c:v>
                </c:pt>
                <c:pt idx="1237">
                  <c:v>164.90039059999981</c:v>
                </c:pt>
                <c:pt idx="1238">
                  <c:v>164.80029300000024</c:v>
                </c:pt>
                <c:pt idx="1239">
                  <c:v>164.7001952999999</c:v>
                </c:pt>
                <c:pt idx="1240">
                  <c:v>164.60009759999957</c:v>
                </c:pt>
                <c:pt idx="1241">
                  <c:v>164.5</c:v>
                </c:pt>
                <c:pt idx="1242">
                  <c:v>164.30029300000024</c:v>
                </c:pt>
                <c:pt idx="1243">
                  <c:v>164.20019540000067</c:v>
                </c:pt>
                <c:pt idx="1244">
                  <c:v>164.10009770000033</c:v>
                </c:pt>
                <c:pt idx="1245">
                  <c:v>164</c:v>
                </c:pt>
                <c:pt idx="1246">
                  <c:v>163.89990240000043</c:v>
                </c:pt>
                <c:pt idx="1247">
                  <c:v>163.7001952999999</c:v>
                </c:pt>
                <c:pt idx="1248">
                  <c:v>163.60009770000033</c:v>
                </c:pt>
                <c:pt idx="1249">
                  <c:v>163.5</c:v>
                </c:pt>
                <c:pt idx="1250">
                  <c:v>163.39990229999967</c:v>
                </c:pt>
                <c:pt idx="1251">
                  <c:v>163.2998047000001</c:v>
                </c:pt>
                <c:pt idx="1252">
                  <c:v>163.2001952999999</c:v>
                </c:pt>
                <c:pt idx="1253">
                  <c:v>163</c:v>
                </c:pt>
                <c:pt idx="1254">
                  <c:v>162.89990229999967</c:v>
                </c:pt>
                <c:pt idx="1255">
                  <c:v>162.79980459999933</c:v>
                </c:pt>
                <c:pt idx="1256">
                  <c:v>162.69970699999976</c:v>
                </c:pt>
                <c:pt idx="1257">
                  <c:v>162.60009759999957</c:v>
                </c:pt>
                <c:pt idx="1258">
                  <c:v>162.5</c:v>
                </c:pt>
                <c:pt idx="1259">
                  <c:v>162.2998047000001</c:v>
                </c:pt>
                <c:pt idx="1260">
                  <c:v>162.19970699999976</c:v>
                </c:pt>
                <c:pt idx="1261">
                  <c:v>162.09960940000019</c:v>
                </c:pt>
                <c:pt idx="1262">
                  <c:v>162</c:v>
                </c:pt>
                <c:pt idx="1263">
                  <c:v>161.89990240000043</c:v>
                </c:pt>
                <c:pt idx="1264">
                  <c:v>161.7998047000001</c:v>
                </c:pt>
                <c:pt idx="1265">
                  <c:v>161.60009759999957</c:v>
                </c:pt>
                <c:pt idx="1266">
                  <c:v>161.5</c:v>
                </c:pt>
                <c:pt idx="1267">
                  <c:v>161.40039059999981</c:v>
                </c:pt>
                <c:pt idx="1268">
                  <c:v>161.30029300000024</c:v>
                </c:pt>
                <c:pt idx="1269">
                  <c:v>161.2001952999999</c:v>
                </c:pt>
                <c:pt idx="1270">
                  <c:v>161</c:v>
                </c:pt>
                <c:pt idx="1271">
                  <c:v>160.89990240000043</c:v>
                </c:pt>
                <c:pt idx="1272">
                  <c:v>160.80029300000024</c:v>
                </c:pt>
                <c:pt idx="1273">
                  <c:v>160.70019540000067</c:v>
                </c:pt>
                <c:pt idx="1274">
                  <c:v>160.70019540000067</c:v>
                </c:pt>
                <c:pt idx="1275">
                  <c:v>160.5</c:v>
                </c:pt>
                <c:pt idx="1276">
                  <c:v>160.39990229999967</c:v>
                </c:pt>
                <c:pt idx="1277">
                  <c:v>160.2998047000001</c:v>
                </c:pt>
                <c:pt idx="1278">
                  <c:v>160.2001952999999</c:v>
                </c:pt>
                <c:pt idx="1279">
                  <c:v>160</c:v>
                </c:pt>
                <c:pt idx="1280">
                  <c:v>159.89990229999967</c:v>
                </c:pt>
                <c:pt idx="1281">
                  <c:v>159.79980459999933</c:v>
                </c:pt>
                <c:pt idx="1282">
                  <c:v>159.69970699999976</c:v>
                </c:pt>
                <c:pt idx="1283">
                  <c:v>159.5</c:v>
                </c:pt>
                <c:pt idx="1284">
                  <c:v>159.39990240000043</c:v>
                </c:pt>
                <c:pt idx="1285">
                  <c:v>159.2998047000001</c:v>
                </c:pt>
                <c:pt idx="1286">
                  <c:v>159.19970699999976</c:v>
                </c:pt>
                <c:pt idx="1287">
                  <c:v>159</c:v>
                </c:pt>
                <c:pt idx="1288">
                  <c:v>158.90039059999981</c:v>
                </c:pt>
                <c:pt idx="1289">
                  <c:v>158.80029300000024</c:v>
                </c:pt>
                <c:pt idx="1290">
                  <c:v>158.7001952999999</c:v>
                </c:pt>
                <c:pt idx="1291">
                  <c:v>158.5</c:v>
                </c:pt>
                <c:pt idx="1292">
                  <c:v>158.39990240000043</c:v>
                </c:pt>
                <c:pt idx="1293">
                  <c:v>158.30029300000024</c:v>
                </c:pt>
                <c:pt idx="1294">
                  <c:v>158.10009770000033</c:v>
                </c:pt>
                <c:pt idx="1295">
                  <c:v>158</c:v>
                </c:pt>
                <c:pt idx="1296">
                  <c:v>157.89990229999967</c:v>
                </c:pt>
                <c:pt idx="1297">
                  <c:v>157.69970699999976</c:v>
                </c:pt>
                <c:pt idx="1298">
                  <c:v>157.60009759999957</c:v>
                </c:pt>
                <c:pt idx="1299">
                  <c:v>157.5</c:v>
                </c:pt>
                <c:pt idx="1300">
                  <c:v>157.2998047000001</c:v>
                </c:pt>
                <c:pt idx="1301">
                  <c:v>157.19970699999976</c:v>
                </c:pt>
                <c:pt idx="1302">
                  <c:v>157</c:v>
                </c:pt>
                <c:pt idx="1303">
                  <c:v>156.90039059999981</c:v>
                </c:pt>
                <c:pt idx="1304">
                  <c:v>156.80029300000024</c:v>
                </c:pt>
                <c:pt idx="1305">
                  <c:v>156.60009770000033</c:v>
                </c:pt>
                <c:pt idx="1306">
                  <c:v>156.5</c:v>
                </c:pt>
                <c:pt idx="1307">
                  <c:v>156.39990240000043</c:v>
                </c:pt>
                <c:pt idx="1308">
                  <c:v>156.2001952999999</c:v>
                </c:pt>
                <c:pt idx="1309">
                  <c:v>156.10009770000033</c:v>
                </c:pt>
                <c:pt idx="1310">
                  <c:v>155.89990229999967</c:v>
                </c:pt>
                <c:pt idx="1311">
                  <c:v>155.79980459999933</c:v>
                </c:pt>
                <c:pt idx="1312">
                  <c:v>155.59960940000019</c:v>
                </c:pt>
                <c:pt idx="1313">
                  <c:v>155.5</c:v>
                </c:pt>
                <c:pt idx="1314">
                  <c:v>155.39990240000043</c:v>
                </c:pt>
                <c:pt idx="1315">
                  <c:v>155.2001952999999</c:v>
                </c:pt>
                <c:pt idx="1316">
                  <c:v>155.10009759999957</c:v>
                </c:pt>
                <c:pt idx="1317">
                  <c:v>154.89990240000043</c:v>
                </c:pt>
                <c:pt idx="1318">
                  <c:v>154.80029300000024</c:v>
                </c:pt>
                <c:pt idx="1319">
                  <c:v>154.60009770000033</c:v>
                </c:pt>
                <c:pt idx="1320">
                  <c:v>154.5</c:v>
                </c:pt>
                <c:pt idx="1321">
                  <c:v>154.29980459999933</c:v>
                </c:pt>
                <c:pt idx="1322">
                  <c:v>154.19970699999976</c:v>
                </c:pt>
                <c:pt idx="1323">
                  <c:v>154</c:v>
                </c:pt>
                <c:pt idx="1324">
                  <c:v>153.89990240000043</c:v>
                </c:pt>
                <c:pt idx="1325">
                  <c:v>153.7001952999999</c:v>
                </c:pt>
                <c:pt idx="1326">
                  <c:v>153.7001952999999</c:v>
                </c:pt>
                <c:pt idx="1327">
                  <c:v>153.5</c:v>
                </c:pt>
                <c:pt idx="1328">
                  <c:v>153.39990240000043</c:v>
                </c:pt>
                <c:pt idx="1329">
                  <c:v>153.2001952999999</c:v>
                </c:pt>
                <c:pt idx="1330">
                  <c:v>153.10009770000033</c:v>
                </c:pt>
                <c:pt idx="1331">
                  <c:v>152.89990229999967</c:v>
                </c:pt>
                <c:pt idx="1332">
                  <c:v>152.79980459999933</c:v>
                </c:pt>
                <c:pt idx="1333">
                  <c:v>152.59960940000019</c:v>
                </c:pt>
                <c:pt idx="1334">
                  <c:v>152.5</c:v>
                </c:pt>
                <c:pt idx="1335">
                  <c:v>152.30029300000024</c:v>
                </c:pt>
                <c:pt idx="1336">
                  <c:v>152.10009770000033</c:v>
                </c:pt>
                <c:pt idx="1337">
                  <c:v>152</c:v>
                </c:pt>
                <c:pt idx="1338">
                  <c:v>151.7998047000001</c:v>
                </c:pt>
                <c:pt idx="1339">
                  <c:v>151.7001952999999</c:v>
                </c:pt>
                <c:pt idx="1340">
                  <c:v>151.5</c:v>
                </c:pt>
                <c:pt idx="1341">
                  <c:v>151.39990229999967</c:v>
                </c:pt>
                <c:pt idx="1342">
                  <c:v>151.19970699999976</c:v>
                </c:pt>
                <c:pt idx="1343">
                  <c:v>151.09960940000019</c:v>
                </c:pt>
                <c:pt idx="1344">
                  <c:v>150.90039059999981</c:v>
                </c:pt>
                <c:pt idx="1345">
                  <c:v>150.80029300000024</c:v>
                </c:pt>
                <c:pt idx="1346">
                  <c:v>150.60009770000033</c:v>
                </c:pt>
                <c:pt idx="1347">
                  <c:v>150.39990229999967</c:v>
                </c:pt>
                <c:pt idx="1348">
                  <c:v>150.2998047000001</c:v>
                </c:pt>
                <c:pt idx="1349">
                  <c:v>150.10009759999957</c:v>
                </c:pt>
                <c:pt idx="1350">
                  <c:v>150</c:v>
                </c:pt>
                <c:pt idx="1351">
                  <c:v>149.7998047000001</c:v>
                </c:pt>
                <c:pt idx="1352">
                  <c:v>149.69970699999976</c:v>
                </c:pt>
                <c:pt idx="1353">
                  <c:v>149.5</c:v>
                </c:pt>
                <c:pt idx="1354">
                  <c:v>149.40039059999981</c:v>
                </c:pt>
                <c:pt idx="1355">
                  <c:v>149.20019540000067</c:v>
                </c:pt>
                <c:pt idx="1356">
                  <c:v>149</c:v>
                </c:pt>
                <c:pt idx="1357">
                  <c:v>148.89990229999967</c:v>
                </c:pt>
                <c:pt idx="1358">
                  <c:v>148.69970699999976</c:v>
                </c:pt>
                <c:pt idx="1359">
                  <c:v>148.60009759999957</c:v>
                </c:pt>
                <c:pt idx="1360">
                  <c:v>148.39990240000043</c:v>
                </c:pt>
                <c:pt idx="1361">
                  <c:v>148.2001952999999</c:v>
                </c:pt>
                <c:pt idx="1362">
                  <c:v>148.10009759999957</c:v>
                </c:pt>
                <c:pt idx="1363">
                  <c:v>147.89990240000043</c:v>
                </c:pt>
                <c:pt idx="1364">
                  <c:v>147.80029300000024</c:v>
                </c:pt>
                <c:pt idx="1365">
                  <c:v>147.60009770000033</c:v>
                </c:pt>
                <c:pt idx="1366">
                  <c:v>147.5</c:v>
                </c:pt>
                <c:pt idx="1367">
                  <c:v>147.29980459999933</c:v>
                </c:pt>
                <c:pt idx="1368">
                  <c:v>147.09960940000019</c:v>
                </c:pt>
                <c:pt idx="1369">
                  <c:v>147</c:v>
                </c:pt>
                <c:pt idx="1370">
                  <c:v>146.80029300000024</c:v>
                </c:pt>
                <c:pt idx="1371">
                  <c:v>146.7001952999999</c:v>
                </c:pt>
                <c:pt idx="1372">
                  <c:v>146.5</c:v>
                </c:pt>
                <c:pt idx="1373">
                  <c:v>146.39990240000043</c:v>
                </c:pt>
                <c:pt idx="1374">
                  <c:v>146.2001952999999</c:v>
                </c:pt>
                <c:pt idx="1375">
                  <c:v>146</c:v>
                </c:pt>
                <c:pt idx="1376">
                  <c:v>145.89990229999967</c:v>
                </c:pt>
                <c:pt idx="1377">
                  <c:v>145.69970699999976</c:v>
                </c:pt>
                <c:pt idx="1378">
                  <c:v>145.59960940000019</c:v>
                </c:pt>
                <c:pt idx="1379">
                  <c:v>145.40039059999981</c:v>
                </c:pt>
                <c:pt idx="1380">
                  <c:v>145.20019540000067</c:v>
                </c:pt>
                <c:pt idx="1381">
                  <c:v>145.10009770000033</c:v>
                </c:pt>
                <c:pt idx="1382">
                  <c:v>144.89990229999967</c:v>
                </c:pt>
                <c:pt idx="1383">
                  <c:v>144.7998047000001</c:v>
                </c:pt>
                <c:pt idx="1384">
                  <c:v>144.60009759999957</c:v>
                </c:pt>
                <c:pt idx="1385">
                  <c:v>144.39990240000043</c:v>
                </c:pt>
                <c:pt idx="1386">
                  <c:v>144.2998047000001</c:v>
                </c:pt>
                <c:pt idx="1387">
                  <c:v>144.10009759999957</c:v>
                </c:pt>
                <c:pt idx="1388">
                  <c:v>144</c:v>
                </c:pt>
                <c:pt idx="1389">
                  <c:v>143.80029300000024</c:v>
                </c:pt>
                <c:pt idx="1390">
                  <c:v>143.60009770000033</c:v>
                </c:pt>
                <c:pt idx="1391">
                  <c:v>143.5</c:v>
                </c:pt>
                <c:pt idx="1392">
                  <c:v>143.29980459999933</c:v>
                </c:pt>
                <c:pt idx="1393">
                  <c:v>143.19970699999976</c:v>
                </c:pt>
                <c:pt idx="1394">
                  <c:v>143</c:v>
                </c:pt>
                <c:pt idx="1395">
                  <c:v>142.80029300000024</c:v>
                </c:pt>
                <c:pt idx="1396">
                  <c:v>142.7001952999999</c:v>
                </c:pt>
                <c:pt idx="1397">
                  <c:v>142.5</c:v>
                </c:pt>
                <c:pt idx="1398">
                  <c:v>142.39990240000043</c:v>
                </c:pt>
                <c:pt idx="1399">
                  <c:v>142.2001952999999</c:v>
                </c:pt>
                <c:pt idx="1400">
                  <c:v>142</c:v>
                </c:pt>
                <c:pt idx="1401">
                  <c:v>141.89990229999967</c:v>
                </c:pt>
                <c:pt idx="1402">
                  <c:v>141.69970699999976</c:v>
                </c:pt>
                <c:pt idx="1403">
                  <c:v>141.5</c:v>
                </c:pt>
                <c:pt idx="1404">
                  <c:v>141.40039059999981</c:v>
                </c:pt>
                <c:pt idx="1405">
                  <c:v>141.20019540000067</c:v>
                </c:pt>
                <c:pt idx="1406">
                  <c:v>141.10009770000033</c:v>
                </c:pt>
                <c:pt idx="1407">
                  <c:v>140.89990229999967</c:v>
                </c:pt>
                <c:pt idx="1408">
                  <c:v>140.69970699999976</c:v>
                </c:pt>
                <c:pt idx="1409">
                  <c:v>140.60009759999957</c:v>
                </c:pt>
                <c:pt idx="1410">
                  <c:v>140.39990240000043</c:v>
                </c:pt>
                <c:pt idx="1411">
                  <c:v>140.2001952999999</c:v>
                </c:pt>
                <c:pt idx="1412">
                  <c:v>140.10009759999957</c:v>
                </c:pt>
                <c:pt idx="1413">
                  <c:v>139.89990240000043</c:v>
                </c:pt>
                <c:pt idx="1414">
                  <c:v>139.7001952999999</c:v>
                </c:pt>
                <c:pt idx="1415">
                  <c:v>139.60009770000033</c:v>
                </c:pt>
                <c:pt idx="1416">
                  <c:v>139.39990229999967</c:v>
                </c:pt>
                <c:pt idx="1417">
                  <c:v>139.29980459999933</c:v>
                </c:pt>
                <c:pt idx="1418">
                  <c:v>139.09960940000019</c:v>
                </c:pt>
                <c:pt idx="1419">
                  <c:v>138.90039059999981</c:v>
                </c:pt>
                <c:pt idx="1420">
                  <c:v>138.80029300000024</c:v>
                </c:pt>
                <c:pt idx="1421">
                  <c:v>138.60009770000033</c:v>
                </c:pt>
                <c:pt idx="1422">
                  <c:v>138.39990229999967</c:v>
                </c:pt>
                <c:pt idx="1423">
                  <c:v>138.2998047000001</c:v>
                </c:pt>
                <c:pt idx="1424">
                  <c:v>138.10009759999957</c:v>
                </c:pt>
                <c:pt idx="1425">
                  <c:v>137.89990240000043</c:v>
                </c:pt>
                <c:pt idx="1426">
                  <c:v>137.7998047000001</c:v>
                </c:pt>
                <c:pt idx="1427">
                  <c:v>137.60009759999957</c:v>
                </c:pt>
                <c:pt idx="1428">
                  <c:v>137.5</c:v>
                </c:pt>
                <c:pt idx="1429">
                  <c:v>137.2998047000001</c:v>
                </c:pt>
                <c:pt idx="1430">
                  <c:v>137.2001952999999</c:v>
                </c:pt>
                <c:pt idx="1431">
                  <c:v>137</c:v>
                </c:pt>
                <c:pt idx="1432">
                  <c:v>136.7998047000001</c:v>
                </c:pt>
                <c:pt idx="1433">
                  <c:v>136.69970699999976</c:v>
                </c:pt>
                <c:pt idx="1434">
                  <c:v>136.5</c:v>
                </c:pt>
                <c:pt idx="1435">
                  <c:v>136.30029300000024</c:v>
                </c:pt>
                <c:pt idx="1436">
                  <c:v>136.20019540000067</c:v>
                </c:pt>
                <c:pt idx="1437">
                  <c:v>136</c:v>
                </c:pt>
                <c:pt idx="1438">
                  <c:v>135.79980459999933</c:v>
                </c:pt>
                <c:pt idx="1439">
                  <c:v>135.59960940000019</c:v>
                </c:pt>
                <c:pt idx="1440">
                  <c:v>135.5</c:v>
                </c:pt>
                <c:pt idx="1441">
                  <c:v>135.30029300000024</c:v>
                </c:pt>
                <c:pt idx="1442">
                  <c:v>135.10009770000033</c:v>
                </c:pt>
                <c:pt idx="1443">
                  <c:v>135</c:v>
                </c:pt>
                <c:pt idx="1444">
                  <c:v>134.7998047000001</c:v>
                </c:pt>
                <c:pt idx="1445">
                  <c:v>134.60009759999957</c:v>
                </c:pt>
                <c:pt idx="1446">
                  <c:v>134.39990240000043</c:v>
                </c:pt>
                <c:pt idx="1447">
                  <c:v>134.2001952999999</c:v>
                </c:pt>
                <c:pt idx="1448">
                  <c:v>134.10009759999957</c:v>
                </c:pt>
                <c:pt idx="1449">
                  <c:v>133.89990240000043</c:v>
                </c:pt>
                <c:pt idx="1450">
                  <c:v>133.7001952999999</c:v>
                </c:pt>
                <c:pt idx="1451">
                  <c:v>133.5</c:v>
                </c:pt>
                <c:pt idx="1452">
                  <c:v>133.39990229999967</c:v>
                </c:pt>
                <c:pt idx="1453">
                  <c:v>133.19970699999976</c:v>
                </c:pt>
                <c:pt idx="1454">
                  <c:v>133</c:v>
                </c:pt>
                <c:pt idx="1455">
                  <c:v>132.80029300000024</c:v>
                </c:pt>
                <c:pt idx="1456">
                  <c:v>132.60009770000033</c:v>
                </c:pt>
                <c:pt idx="1457">
                  <c:v>132.5</c:v>
                </c:pt>
                <c:pt idx="1458">
                  <c:v>132.29980459999933</c:v>
                </c:pt>
                <c:pt idx="1459">
                  <c:v>132.09960940000019</c:v>
                </c:pt>
                <c:pt idx="1460">
                  <c:v>131.90039059999981</c:v>
                </c:pt>
                <c:pt idx="1461">
                  <c:v>131.70019540000067</c:v>
                </c:pt>
                <c:pt idx="1462">
                  <c:v>131.5</c:v>
                </c:pt>
                <c:pt idx="1463">
                  <c:v>131.39990229999967</c:v>
                </c:pt>
                <c:pt idx="1464">
                  <c:v>131.19970699999976</c:v>
                </c:pt>
                <c:pt idx="1465">
                  <c:v>131</c:v>
                </c:pt>
                <c:pt idx="1466">
                  <c:v>130.80029300000024</c:v>
                </c:pt>
                <c:pt idx="1467">
                  <c:v>130.60009770000033</c:v>
                </c:pt>
                <c:pt idx="1468">
                  <c:v>130.39990229999967</c:v>
                </c:pt>
                <c:pt idx="1469">
                  <c:v>130.2998047000001</c:v>
                </c:pt>
                <c:pt idx="1470">
                  <c:v>130.10009759999957</c:v>
                </c:pt>
                <c:pt idx="1471">
                  <c:v>129.89990240000043</c:v>
                </c:pt>
                <c:pt idx="1472">
                  <c:v>129.7001952999999</c:v>
                </c:pt>
                <c:pt idx="1473">
                  <c:v>129.5</c:v>
                </c:pt>
                <c:pt idx="1474">
                  <c:v>129.2998047000001</c:v>
                </c:pt>
                <c:pt idx="1475">
                  <c:v>129.10009759999957</c:v>
                </c:pt>
                <c:pt idx="1476">
                  <c:v>128.89990240000043</c:v>
                </c:pt>
                <c:pt idx="1477">
                  <c:v>128.80029300000024</c:v>
                </c:pt>
                <c:pt idx="1478">
                  <c:v>128.60009770000033</c:v>
                </c:pt>
                <c:pt idx="1479">
                  <c:v>128.39990229999967</c:v>
                </c:pt>
                <c:pt idx="1480">
                  <c:v>128.2998047000001</c:v>
                </c:pt>
                <c:pt idx="1481">
                  <c:v>128.10009759999957</c:v>
                </c:pt>
                <c:pt idx="1482">
                  <c:v>127.89990240000043</c:v>
                </c:pt>
                <c:pt idx="1483">
                  <c:v>127.7001952999999</c:v>
                </c:pt>
                <c:pt idx="1484">
                  <c:v>127.5</c:v>
                </c:pt>
                <c:pt idx="1485">
                  <c:v>127.2998047000001</c:v>
                </c:pt>
                <c:pt idx="1486">
                  <c:v>127.10009759999957</c:v>
                </c:pt>
                <c:pt idx="1487">
                  <c:v>126.89990240000043</c:v>
                </c:pt>
                <c:pt idx="1488">
                  <c:v>126.7001952999999</c:v>
                </c:pt>
                <c:pt idx="1489">
                  <c:v>126.5</c:v>
                </c:pt>
                <c:pt idx="1490">
                  <c:v>126.2998047000001</c:v>
                </c:pt>
                <c:pt idx="1491">
                  <c:v>126.10009759999957</c:v>
                </c:pt>
                <c:pt idx="1492">
                  <c:v>125.89990240000043</c:v>
                </c:pt>
                <c:pt idx="1493">
                  <c:v>125.7001952999999</c:v>
                </c:pt>
                <c:pt idx="1494">
                  <c:v>125.5</c:v>
                </c:pt>
                <c:pt idx="1495">
                  <c:v>125.2998047000001</c:v>
                </c:pt>
                <c:pt idx="1496">
                  <c:v>125.10009759999957</c:v>
                </c:pt>
                <c:pt idx="1497">
                  <c:v>124.89990240000043</c:v>
                </c:pt>
                <c:pt idx="1498">
                  <c:v>124.7001952999999</c:v>
                </c:pt>
                <c:pt idx="1499">
                  <c:v>124.5</c:v>
                </c:pt>
                <c:pt idx="1500">
                  <c:v>124.2998047000001</c:v>
                </c:pt>
                <c:pt idx="1501">
                  <c:v>124.10009759999957</c:v>
                </c:pt>
                <c:pt idx="1502">
                  <c:v>123.89990240000043</c:v>
                </c:pt>
                <c:pt idx="1503">
                  <c:v>123.7001952999999</c:v>
                </c:pt>
                <c:pt idx="1504">
                  <c:v>123.5</c:v>
                </c:pt>
                <c:pt idx="1505">
                  <c:v>123.2998047000001</c:v>
                </c:pt>
                <c:pt idx="1506">
                  <c:v>123.10009759999957</c:v>
                </c:pt>
                <c:pt idx="1507">
                  <c:v>122.89990240000043</c:v>
                </c:pt>
                <c:pt idx="1508">
                  <c:v>122.7001952999999</c:v>
                </c:pt>
                <c:pt idx="1509">
                  <c:v>122.5</c:v>
                </c:pt>
                <c:pt idx="1510">
                  <c:v>122.2998047000001</c:v>
                </c:pt>
                <c:pt idx="1511">
                  <c:v>122.10009759999957</c:v>
                </c:pt>
                <c:pt idx="1512">
                  <c:v>122</c:v>
                </c:pt>
                <c:pt idx="1513">
                  <c:v>121.80029300000024</c:v>
                </c:pt>
                <c:pt idx="1514">
                  <c:v>121.60009770000033</c:v>
                </c:pt>
                <c:pt idx="1515">
                  <c:v>121.39990229999967</c:v>
                </c:pt>
                <c:pt idx="1516">
                  <c:v>121.19970699999976</c:v>
                </c:pt>
                <c:pt idx="1517">
                  <c:v>121</c:v>
                </c:pt>
                <c:pt idx="1518">
                  <c:v>120.80029300000024</c:v>
                </c:pt>
                <c:pt idx="1519">
                  <c:v>120.60009770000033</c:v>
                </c:pt>
                <c:pt idx="1520">
                  <c:v>120.39990229999967</c:v>
                </c:pt>
                <c:pt idx="1521">
                  <c:v>120.19970699999976</c:v>
                </c:pt>
                <c:pt idx="1522">
                  <c:v>120</c:v>
                </c:pt>
                <c:pt idx="1523">
                  <c:v>119.70019540000067</c:v>
                </c:pt>
                <c:pt idx="1524">
                  <c:v>119.5</c:v>
                </c:pt>
                <c:pt idx="1525">
                  <c:v>119.29980459999933</c:v>
                </c:pt>
                <c:pt idx="1526">
                  <c:v>119.09960940000019</c:v>
                </c:pt>
                <c:pt idx="1527">
                  <c:v>118.90039059999981</c:v>
                </c:pt>
                <c:pt idx="1528">
                  <c:v>118.70019540000067</c:v>
                </c:pt>
                <c:pt idx="1529">
                  <c:v>118.5</c:v>
                </c:pt>
                <c:pt idx="1530">
                  <c:v>118.29980459999933</c:v>
                </c:pt>
                <c:pt idx="1531">
                  <c:v>118.09960940000019</c:v>
                </c:pt>
                <c:pt idx="1532">
                  <c:v>117.90039059999981</c:v>
                </c:pt>
                <c:pt idx="1533">
                  <c:v>117.60009770000033</c:v>
                </c:pt>
                <c:pt idx="1534">
                  <c:v>117.39990229999967</c:v>
                </c:pt>
                <c:pt idx="1535">
                  <c:v>117.19970699999976</c:v>
                </c:pt>
                <c:pt idx="1536">
                  <c:v>117</c:v>
                </c:pt>
                <c:pt idx="1537">
                  <c:v>116.80029300000024</c:v>
                </c:pt>
                <c:pt idx="1538">
                  <c:v>116.60009770000033</c:v>
                </c:pt>
                <c:pt idx="1539">
                  <c:v>116.39990229999967</c:v>
                </c:pt>
                <c:pt idx="1540">
                  <c:v>116.10009759999957</c:v>
                </c:pt>
                <c:pt idx="1541">
                  <c:v>115.89990240000043</c:v>
                </c:pt>
                <c:pt idx="1542">
                  <c:v>115.7001952999999</c:v>
                </c:pt>
                <c:pt idx="1543">
                  <c:v>115.5</c:v>
                </c:pt>
                <c:pt idx="1544">
                  <c:v>115.2998047000001</c:v>
                </c:pt>
                <c:pt idx="1545">
                  <c:v>115.10009759999957</c:v>
                </c:pt>
                <c:pt idx="1546">
                  <c:v>115</c:v>
                </c:pt>
                <c:pt idx="1547">
                  <c:v>114.69970699999976</c:v>
                </c:pt>
                <c:pt idx="1548">
                  <c:v>114.5</c:v>
                </c:pt>
                <c:pt idx="1549">
                  <c:v>114.30029300000024</c:v>
                </c:pt>
                <c:pt idx="1550">
                  <c:v>114.10009770000033</c:v>
                </c:pt>
                <c:pt idx="1551">
                  <c:v>113.89990229999967</c:v>
                </c:pt>
                <c:pt idx="1552">
                  <c:v>113.69970699999976</c:v>
                </c:pt>
                <c:pt idx="1553">
                  <c:v>113.40039059999981</c:v>
                </c:pt>
                <c:pt idx="1554">
                  <c:v>113.20019540000067</c:v>
                </c:pt>
                <c:pt idx="1555">
                  <c:v>113</c:v>
                </c:pt>
                <c:pt idx="1556">
                  <c:v>112.79980459999933</c:v>
                </c:pt>
                <c:pt idx="1557">
                  <c:v>112.5</c:v>
                </c:pt>
                <c:pt idx="1558">
                  <c:v>112.30029300000024</c:v>
                </c:pt>
                <c:pt idx="1559">
                  <c:v>112.10009770000033</c:v>
                </c:pt>
                <c:pt idx="1560">
                  <c:v>111.89990229999967</c:v>
                </c:pt>
                <c:pt idx="1561">
                  <c:v>111.69970699999976</c:v>
                </c:pt>
                <c:pt idx="1562">
                  <c:v>111.39990240000043</c:v>
                </c:pt>
                <c:pt idx="1563">
                  <c:v>111.2001952999999</c:v>
                </c:pt>
                <c:pt idx="1564">
                  <c:v>111</c:v>
                </c:pt>
                <c:pt idx="1565">
                  <c:v>110.7001952999999</c:v>
                </c:pt>
                <c:pt idx="1566">
                  <c:v>110.5</c:v>
                </c:pt>
                <c:pt idx="1567">
                  <c:v>110.2998047000001</c:v>
                </c:pt>
                <c:pt idx="1568">
                  <c:v>110.10009759999957</c:v>
                </c:pt>
                <c:pt idx="1569">
                  <c:v>109.80029300000024</c:v>
                </c:pt>
                <c:pt idx="1570">
                  <c:v>109.60009770000033</c:v>
                </c:pt>
                <c:pt idx="1571">
                  <c:v>109.39990229999967</c:v>
                </c:pt>
                <c:pt idx="1572">
                  <c:v>109.09960940000019</c:v>
                </c:pt>
                <c:pt idx="1573">
                  <c:v>108.90039059999981</c:v>
                </c:pt>
                <c:pt idx="1574">
                  <c:v>108.70019540000067</c:v>
                </c:pt>
                <c:pt idx="1575">
                  <c:v>108.5</c:v>
                </c:pt>
                <c:pt idx="1576">
                  <c:v>108.19970699999976</c:v>
                </c:pt>
                <c:pt idx="1577">
                  <c:v>108</c:v>
                </c:pt>
                <c:pt idx="1578">
                  <c:v>107.89990240000043</c:v>
                </c:pt>
                <c:pt idx="1579">
                  <c:v>107.60009759999957</c:v>
                </c:pt>
                <c:pt idx="1580">
                  <c:v>107.39990240000043</c:v>
                </c:pt>
                <c:pt idx="1581">
                  <c:v>107.2001952999999</c:v>
                </c:pt>
                <c:pt idx="1582">
                  <c:v>106.89990229999967</c:v>
                </c:pt>
                <c:pt idx="1583">
                  <c:v>106.69970699999976</c:v>
                </c:pt>
                <c:pt idx="1584">
                  <c:v>106.5</c:v>
                </c:pt>
                <c:pt idx="1585">
                  <c:v>106.20019540000067</c:v>
                </c:pt>
                <c:pt idx="1586">
                  <c:v>106</c:v>
                </c:pt>
                <c:pt idx="1587">
                  <c:v>105.79980459999933</c:v>
                </c:pt>
                <c:pt idx="1588">
                  <c:v>105.5</c:v>
                </c:pt>
                <c:pt idx="1589">
                  <c:v>105.30029300000024</c:v>
                </c:pt>
                <c:pt idx="1590">
                  <c:v>105</c:v>
                </c:pt>
                <c:pt idx="1591">
                  <c:v>104.7998047000001</c:v>
                </c:pt>
                <c:pt idx="1592">
                  <c:v>104.60009759999957</c:v>
                </c:pt>
                <c:pt idx="1593">
                  <c:v>104.2998047000001</c:v>
                </c:pt>
                <c:pt idx="1594">
                  <c:v>104.10009759999957</c:v>
                </c:pt>
                <c:pt idx="1595">
                  <c:v>103.89990240000043</c:v>
                </c:pt>
                <c:pt idx="1596">
                  <c:v>103.60009770000033</c:v>
                </c:pt>
                <c:pt idx="1597">
                  <c:v>103.39990229999967</c:v>
                </c:pt>
                <c:pt idx="1598">
                  <c:v>103.09960940000019</c:v>
                </c:pt>
                <c:pt idx="1599">
                  <c:v>102.90039059999981</c:v>
                </c:pt>
              </c:numCache>
            </c:numRef>
          </c:xVal>
          <c:yVal>
            <c:numRef>
              <c:f>Modified_THOR!$I$3:$I$2002</c:f>
              <c:numCache>
                <c:formatCode>0.00E+00</c:formatCode>
                <c:ptCount val="2000"/>
                <c:pt idx="0">
                  <c:v>372.39999390000003</c:v>
                </c:pt>
                <c:pt idx="1">
                  <c:v>372.39999390000003</c:v>
                </c:pt>
                <c:pt idx="2">
                  <c:v>372.39999390000003</c:v>
                </c:pt>
                <c:pt idx="3">
                  <c:v>372.39999390000003</c:v>
                </c:pt>
                <c:pt idx="4">
                  <c:v>372.39999390000003</c:v>
                </c:pt>
                <c:pt idx="5">
                  <c:v>372.39999390000003</c:v>
                </c:pt>
                <c:pt idx="6">
                  <c:v>372.39999390000003</c:v>
                </c:pt>
                <c:pt idx="7">
                  <c:v>372.39999390000003</c:v>
                </c:pt>
                <c:pt idx="8">
                  <c:v>372.39999390000003</c:v>
                </c:pt>
                <c:pt idx="9">
                  <c:v>372.39999390000003</c:v>
                </c:pt>
                <c:pt idx="10">
                  <c:v>372.39999390000003</c:v>
                </c:pt>
                <c:pt idx="11">
                  <c:v>372.39999390000003</c:v>
                </c:pt>
                <c:pt idx="12">
                  <c:v>372.39999390000003</c:v>
                </c:pt>
                <c:pt idx="13">
                  <c:v>372.39999390000003</c:v>
                </c:pt>
                <c:pt idx="14">
                  <c:v>372.39999390000003</c:v>
                </c:pt>
                <c:pt idx="15">
                  <c:v>372.39999390000003</c:v>
                </c:pt>
                <c:pt idx="16">
                  <c:v>372.39999390000003</c:v>
                </c:pt>
                <c:pt idx="17">
                  <c:v>372.39999390000003</c:v>
                </c:pt>
                <c:pt idx="18">
                  <c:v>372.39999390000003</c:v>
                </c:pt>
                <c:pt idx="19">
                  <c:v>372.39999390000003</c:v>
                </c:pt>
                <c:pt idx="20">
                  <c:v>372.39999390000003</c:v>
                </c:pt>
                <c:pt idx="21">
                  <c:v>372.39999390000003</c:v>
                </c:pt>
                <c:pt idx="22">
                  <c:v>372.39999390000003</c:v>
                </c:pt>
                <c:pt idx="23">
                  <c:v>372.39999390000003</c:v>
                </c:pt>
                <c:pt idx="24">
                  <c:v>372.39999390000003</c:v>
                </c:pt>
                <c:pt idx="25">
                  <c:v>372.39999390000003</c:v>
                </c:pt>
                <c:pt idx="26">
                  <c:v>372.39999390000003</c:v>
                </c:pt>
                <c:pt idx="27">
                  <c:v>372.39999390000003</c:v>
                </c:pt>
                <c:pt idx="28">
                  <c:v>372.39999390000003</c:v>
                </c:pt>
                <c:pt idx="29">
                  <c:v>372.39999390000003</c:v>
                </c:pt>
                <c:pt idx="30">
                  <c:v>372.39999390000003</c:v>
                </c:pt>
                <c:pt idx="31">
                  <c:v>372.39999390000003</c:v>
                </c:pt>
                <c:pt idx="32">
                  <c:v>372.39999390000003</c:v>
                </c:pt>
                <c:pt idx="33">
                  <c:v>372.39999390000003</c:v>
                </c:pt>
                <c:pt idx="34">
                  <c:v>372.39999390000003</c:v>
                </c:pt>
                <c:pt idx="35">
                  <c:v>372.39999390000003</c:v>
                </c:pt>
                <c:pt idx="36">
                  <c:v>372.39999390000003</c:v>
                </c:pt>
                <c:pt idx="37">
                  <c:v>372.39999390000003</c:v>
                </c:pt>
                <c:pt idx="38">
                  <c:v>372.39999390000003</c:v>
                </c:pt>
                <c:pt idx="39">
                  <c:v>372.39999390000003</c:v>
                </c:pt>
                <c:pt idx="40">
                  <c:v>372.39999390000003</c:v>
                </c:pt>
                <c:pt idx="41">
                  <c:v>372.39999390000003</c:v>
                </c:pt>
                <c:pt idx="42">
                  <c:v>372.39999390000003</c:v>
                </c:pt>
                <c:pt idx="43">
                  <c:v>372.39999390000003</c:v>
                </c:pt>
                <c:pt idx="44">
                  <c:v>372.39999390000003</c:v>
                </c:pt>
                <c:pt idx="45">
                  <c:v>372.39999390000003</c:v>
                </c:pt>
                <c:pt idx="46">
                  <c:v>372.39999390000003</c:v>
                </c:pt>
                <c:pt idx="47">
                  <c:v>372.39999390000003</c:v>
                </c:pt>
                <c:pt idx="48">
                  <c:v>372.39999390000003</c:v>
                </c:pt>
                <c:pt idx="49">
                  <c:v>372.39999390000003</c:v>
                </c:pt>
                <c:pt idx="50">
                  <c:v>372.39999390000003</c:v>
                </c:pt>
                <c:pt idx="51">
                  <c:v>372.39999390000003</c:v>
                </c:pt>
                <c:pt idx="52">
                  <c:v>372.39999390000003</c:v>
                </c:pt>
                <c:pt idx="53">
                  <c:v>372.39999390000003</c:v>
                </c:pt>
                <c:pt idx="54">
                  <c:v>372.39999390000003</c:v>
                </c:pt>
                <c:pt idx="55">
                  <c:v>372.39999390000003</c:v>
                </c:pt>
                <c:pt idx="56">
                  <c:v>372.39999390000003</c:v>
                </c:pt>
                <c:pt idx="57">
                  <c:v>372.39999390000003</c:v>
                </c:pt>
                <c:pt idx="58">
                  <c:v>372.39999390000003</c:v>
                </c:pt>
                <c:pt idx="59">
                  <c:v>372.39999390000003</c:v>
                </c:pt>
                <c:pt idx="60">
                  <c:v>372.39999390000003</c:v>
                </c:pt>
                <c:pt idx="61">
                  <c:v>372.39999390000003</c:v>
                </c:pt>
                <c:pt idx="62">
                  <c:v>372.39999390000003</c:v>
                </c:pt>
                <c:pt idx="63">
                  <c:v>372.39999390000003</c:v>
                </c:pt>
                <c:pt idx="64">
                  <c:v>372.39999390000003</c:v>
                </c:pt>
                <c:pt idx="65">
                  <c:v>372.39999390000003</c:v>
                </c:pt>
                <c:pt idx="66">
                  <c:v>372.39999390000003</c:v>
                </c:pt>
                <c:pt idx="67">
                  <c:v>372.39999390000003</c:v>
                </c:pt>
                <c:pt idx="68">
                  <c:v>372.39999390000003</c:v>
                </c:pt>
                <c:pt idx="69">
                  <c:v>372.39999390000003</c:v>
                </c:pt>
                <c:pt idx="70">
                  <c:v>372.39999390000003</c:v>
                </c:pt>
                <c:pt idx="71">
                  <c:v>372.39999390000003</c:v>
                </c:pt>
                <c:pt idx="72">
                  <c:v>372.39999390000003</c:v>
                </c:pt>
                <c:pt idx="73">
                  <c:v>372.39999390000003</c:v>
                </c:pt>
                <c:pt idx="74">
                  <c:v>372.39999390000003</c:v>
                </c:pt>
                <c:pt idx="75">
                  <c:v>372.39999390000003</c:v>
                </c:pt>
                <c:pt idx="76">
                  <c:v>372.39999390000003</c:v>
                </c:pt>
                <c:pt idx="77">
                  <c:v>372.39999390000003</c:v>
                </c:pt>
                <c:pt idx="78">
                  <c:v>372.39999390000003</c:v>
                </c:pt>
                <c:pt idx="79">
                  <c:v>372.39999390000003</c:v>
                </c:pt>
                <c:pt idx="80">
                  <c:v>372.39999390000003</c:v>
                </c:pt>
                <c:pt idx="81">
                  <c:v>372.39999390000003</c:v>
                </c:pt>
                <c:pt idx="82">
                  <c:v>372.39999390000003</c:v>
                </c:pt>
                <c:pt idx="83">
                  <c:v>372.39999390000003</c:v>
                </c:pt>
                <c:pt idx="84">
                  <c:v>372.39999390000003</c:v>
                </c:pt>
                <c:pt idx="85">
                  <c:v>372.39999390000003</c:v>
                </c:pt>
                <c:pt idx="86">
                  <c:v>372.39999390000003</c:v>
                </c:pt>
                <c:pt idx="87">
                  <c:v>372.39999390000003</c:v>
                </c:pt>
                <c:pt idx="88">
                  <c:v>372.39999390000003</c:v>
                </c:pt>
                <c:pt idx="89">
                  <c:v>372.39999390000003</c:v>
                </c:pt>
                <c:pt idx="90">
                  <c:v>372.39999390000003</c:v>
                </c:pt>
                <c:pt idx="91">
                  <c:v>372.39999390000003</c:v>
                </c:pt>
                <c:pt idx="92">
                  <c:v>372.39999390000003</c:v>
                </c:pt>
                <c:pt idx="93">
                  <c:v>372.39999390000003</c:v>
                </c:pt>
                <c:pt idx="94">
                  <c:v>372.39999390000003</c:v>
                </c:pt>
                <c:pt idx="95">
                  <c:v>372.39999390000003</c:v>
                </c:pt>
                <c:pt idx="96">
                  <c:v>372.39999390000003</c:v>
                </c:pt>
                <c:pt idx="97">
                  <c:v>372.39999390000003</c:v>
                </c:pt>
                <c:pt idx="98">
                  <c:v>372.39999390000003</c:v>
                </c:pt>
                <c:pt idx="99">
                  <c:v>372.39999390000003</c:v>
                </c:pt>
                <c:pt idx="100">
                  <c:v>372.39999390000003</c:v>
                </c:pt>
                <c:pt idx="101">
                  <c:v>372.39999390000003</c:v>
                </c:pt>
                <c:pt idx="102">
                  <c:v>372.39999390000003</c:v>
                </c:pt>
                <c:pt idx="103">
                  <c:v>372.39999390000003</c:v>
                </c:pt>
                <c:pt idx="104">
                  <c:v>372.39999390000003</c:v>
                </c:pt>
                <c:pt idx="105">
                  <c:v>372.39999390000003</c:v>
                </c:pt>
                <c:pt idx="106">
                  <c:v>372.41000365999997</c:v>
                </c:pt>
                <c:pt idx="107">
                  <c:v>372.41000365999997</c:v>
                </c:pt>
                <c:pt idx="108">
                  <c:v>372.41000365999997</c:v>
                </c:pt>
                <c:pt idx="109">
                  <c:v>372.41000365999997</c:v>
                </c:pt>
                <c:pt idx="110">
                  <c:v>372.41000365999997</c:v>
                </c:pt>
                <c:pt idx="111">
                  <c:v>372.41000365999997</c:v>
                </c:pt>
                <c:pt idx="112">
                  <c:v>372.41000365999997</c:v>
                </c:pt>
                <c:pt idx="113">
                  <c:v>372.41000365999997</c:v>
                </c:pt>
                <c:pt idx="114">
                  <c:v>372.41000365999997</c:v>
                </c:pt>
                <c:pt idx="115">
                  <c:v>372.41000365999997</c:v>
                </c:pt>
                <c:pt idx="116">
                  <c:v>372.41000365999997</c:v>
                </c:pt>
                <c:pt idx="117">
                  <c:v>372.41000365999997</c:v>
                </c:pt>
                <c:pt idx="118">
                  <c:v>372.42001342999998</c:v>
                </c:pt>
                <c:pt idx="119">
                  <c:v>372.42001342999998</c:v>
                </c:pt>
                <c:pt idx="120">
                  <c:v>372.42001342999998</c:v>
                </c:pt>
                <c:pt idx="121">
                  <c:v>372.42001342999998</c:v>
                </c:pt>
                <c:pt idx="122">
                  <c:v>372.42001342999998</c:v>
                </c:pt>
                <c:pt idx="123">
                  <c:v>372.42001342999998</c:v>
                </c:pt>
                <c:pt idx="124">
                  <c:v>372.42001342999998</c:v>
                </c:pt>
                <c:pt idx="125">
                  <c:v>372.42001342999998</c:v>
                </c:pt>
                <c:pt idx="126">
                  <c:v>372.42001342999998</c:v>
                </c:pt>
                <c:pt idx="127">
                  <c:v>372.42001342999998</c:v>
                </c:pt>
                <c:pt idx="128">
                  <c:v>372.42999268</c:v>
                </c:pt>
                <c:pt idx="129">
                  <c:v>372.42999268</c:v>
                </c:pt>
                <c:pt idx="130">
                  <c:v>372.42999268</c:v>
                </c:pt>
                <c:pt idx="131">
                  <c:v>372.42999268</c:v>
                </c:pt>
                <c:pt idx="132">
                  <c:v>372.42999268</c:v>
                </c:pt>
                <c:pt idx="133">
                  <c:v>372.42999268</c:v>
                </c:pt>
                <c:pt idx="134">
                  <c:v>372.42999268</c:v>
                </c:pt>
                <c:pt idx="135">
                  <c:v>372.42999268</c:v>
                </c:pt>
                <c:pt idx="136">
                  <c:v>372.42999268</c:v>
                </c:pt>
                <c:pt idx="137">
                  <c:v>372.42999268</c:v>
                </c:pt>
                <c:pt idx="138">
                  <c:v>372.42999268</c:v>
                </c:pt>
                <c:pt idx="139">
                  <c:v>372.44000244</c:v>
                </c:pt>
                <c:pt idx="140">
                  <c:v>372.44000244</c:v>
                </c:pt>
                <c:pt idx="141">
                  <c:v>372.44000244</c:v>
                </c:pt>
                <c:pt idx="142">
                  <c:v>372.44000244</c:v>
                </c:pt>
                <c:pt idx="143">
                  <c:v>372.44000244</c:v>
                </c:pt>
                <c:pt idx="144">
                  <c:v>372.44000244</c:v>
                </c:pt>
                <c:pt idx="145">
                  <c:v>372.44000244</c:v>
                </c:pt>
                <c:pt idx="146">
                  <c:v>372.44000244</c:v>
                </c:pt>
                <c:pt idx="147">
                  <c:v>372.44000244</c:v>
                </c:pt>
                <c:pt idx="148">
                  <c:v>372.44000244</c:v>
                </c:pt>
                <c:pt idx="149">
                  <c:v>372.44000244</c:v>
                </c:pt>
                <c:pt idx="150">
                  <c:v>372.44000244</c:v>
                </c:pt>
                <c:pt idx="151">
                  <c:v>372.44000244</c:v>
                </c:pt>
                <c:pt idx="152">
                  <c:v>372.44000244</c:v>
                </c:pt>
                <c:pt idx="153">
                  <c:v>372.44000244</c:v>
                </c:pt>
                <c:pt idx="154">
                  <c:v>372.44000244</c:v>
                </c:pt>
                <c:pt idx="155">
                  <c:v>372.44000244</c:v>
                </c:pt>
                <c:pt idx="156">
                  <c:v>372.44000244</c:v>
                </c:pt>
                <c:pt idx="157">
                  <c:v>372.44000244</c:v>
                </c:pt>
                <c:pt idx="158">
                  <c:v>372.42999268</c:v>
                </c:pt>
                <c:pt idx="159">
                  <c:v>372.42999268</c:v>
                </c:pt>
                <c:pt idx="160">
                  <c:v>372.42999268</c:v>
                </c:pt>
                <c:pt idx="161">
                  <c:v>372.42999268</c:v>
                </c:pt>
                <c:pt idx="162">
                  <c:v>372.42999268</c:v>
                </c:pt>
                <c:pt idx="163">
                  <c:v>372.42999268</c:v>
                </c:pt>
                <c:pt idx="164">
                  <c:v>372.42999268</c:v>
                </c:pt>
                <c:pt idx="165">
                  <c:v>372.42999268</c:v>
                </c:pt>
                <c:pt idx="166">
                  <c:v>372.42999268</c:v>
                </c:pt>
                <c:pt idx="167">
                  <c:v>372.42999268</c:v>
                </c:pt>
                <c:pt idx="168">
                  <c:v>372.42001342999998</c:v>
                </c:pt>
                <c:pt idx="169">
                  <c:v>372.42001342999998</c:v>
                </c:pt>
                <c:pt idx="170">
                  <c:v>372.42001342999998</c:v>
                </c:pt>
                <c:pt idx="171">
                  <c:v>372.42001342999998</c:v>
                </c:pt>
                <c:pt idx="172">
                  <c:v>372.42001342999998</c:v>
                </c:pt>
                <c:pt idx="173">
                  <c:v>372.42001342999998</c:v>
                </c:pt>
                <c:pt idx="174">
                  <c:v>372.42001342999998</c:v>
                </c:pt>
                <c:pt idx="175">
                  <c:v>372.42001342999998</c:v>
                </c:pt>
                <c:pt idx="176">
                  <c:v>372.41000365999997</c:v>
                </c:pt>
                <c:pt idx="177">
                  <c:v>372.41000365999997</c:v>
                </c:pt>
                <c:pt idx="178">
                  <c:v>372.41000365999997</c:v>
                </c:pt>
                <c:pt idx="179">
                  <c:v>372.41000365999997</c:v>
                </c:pt>
                <c:pt idx="180">
                  <c:v>372.41000365999997</c:v>
                </c:pt>
                <c:pt idx="181">
                  <c:v>372.41000365999997</c:v>
                </c:pt>
                <c:pt idx="182">
                  <c:v>372.41000365999997</c:v>
                </c:pt>
                <c:pt idx="183">
                  <c:v>372.39999390000003</c:v>
                </c:pt>
                <c:pt idx="184">
                  <c:v>372.39999390000003</c:v>
                </c:pt>
                <c:pt idx="185">
                  <c:v>372.39999390000003</c:v>
                </c:pt>
                <c:pt idx="186">
                  <c:v>372.39999390000003</c:v>
                </c:pt>
                <c:pt idx="187">
                  <c:v>372.39999390000003</c:v>
                </c:pt>
                <c:pt idx="188">
                  <c:v>372.39999390000003</c:v>
                </c:pt>
                <c:pt idx="189">
                  <c:v>372.39999390000003</c:v>
                </c:pt>
                <c:pt idx="190">
                  <c:v>372.39001465000001</c:v>
                </c:pt>
                <c:pt idx="191">
                  <c:v>372.39001465000001</c:v>
                </c:pt>
                <c:pt idx="192">
                  <c:v>372.39001465000001</c:v>
                </c:pt>
                <c:pt idx="193">
                  <c:v>372.39001465000001</c:v>
                </c:pt>
                <c:pt idx="194">
                  <c:v>372.39001465000001</c:v>
                </c:pt>
                <c:pt idx="195">
                  <c:v>372.39001465000001</c:v>
                </c:pt>
                <c:pt idx="196">
                  <c:v>372.39001465000001</c:v>
                </c:pt>
                <c:pt idx="197">
                  <c:v>372.39001465000001</c:v>
                </c:pt>
                <c:pt idx="198">
                  <c:v>372.38000488</c:v>
                </c:pt>
                <c:pt idx="199">
                  <c:v>372.38000488</c:v>
                </c:pt>
                <c:pt idx="200">
                  <c:v>372.38000488</c:v>
                </c:pt>
                <c:pt idx="201">
                  <c:v>372.38000488</c:v>
                </c:pt>
                <c:pt idx="202">
                  <c:v>372.38000488</c:v>
                </c:pt>
                <c:pt idx="203">
                  <c:v>372.38000488</c:v>
                </c:pt>
                <c:pt idx="204">
                  <c:v>372.38000488</c:v>
                </c:pt>
                <c:pt idx="205">
                  <c:v>372.38000488</c:v>
                </c:pt>
                <c:pt idx="206">
                  <c:v>372.36999512</c:v>
                </c:pt>
                <c:pt idx="207">
                  <c:v>372.36999512</c:v>
                </c:pt>
                <c:pt idx="208">
                  <c:v>372.36999512</c:v>
                </c:pt>
                <c:pt idx="209">
                  <c:v>372.36999512</c:v>
                </c:pt>
                <c:pt idx="210">
                  <c:v>372.36999512</c:v>
                </c:pt>
                <c:pt idx="211">
                  <c:v>372.36999512</c:v>
                </c:pt>
                <c:pt idx="212">
                  <c:v>372.36999512</c:v>
                </c:pt>
                <c:pt idx="213">
                  <c:v>372.36999512</c:v>
                </c:pt>
                <c:pt idx="214">
                  <c:v>372.35998534999999</c:v>
                </c:pt>
                <c:pt idx="215">
                  <c:v>372.35998534999999</c:v>
                </c:pt>
                <c:pt idx="216">
                  <c:v>372.35998534999999</c:v>
                </c:pt>
                <c:pt idx="217">
                  <c:v>372.35998534999999</c:v>
                </c:pt>
                <c:pt idx="218">
                  <c:v>372.35998534999999</c:v>
                </c:pt>
                <c:pt idx="219">
                  <c:v>372.35998534999999</c:v>
                </c:pt>
                <c:pt idx="220">
                  <c:v>372.35998534999999</c:v>
                </c:pt>
                <c:pt idx="221">
                  <c:v>372.35000609999997</c:v>
                </c:pt>
                <c:pt idx="222">
                  <c:v>372.35000609999997</c:v>
                </c:pt>
                <c:pt idx="223">
                  <c:v>372.35000609999997</c:v>
                </c:pt>
                <c:pt idx="224">
                  <c:v>372.35000609999997</c:v>
                </c:pt>
                <c:pt idx="225">
                  <c:v>372.35000609999997</c:v>
                </c:pt>
                <c:pt idx="226">
                  <c:v>372.35000609999997</c:v>
                </c:pt>
                <c:pt idx="227">
                  <c:v>372.33999634000003</c:v>
                </c:pt>
                <c:pt idx="228">
                  <c:v>372.33999634000003</c:v>
                </c:pt>
                <c:pt idx="229">
                  <c:v>372.33999634000003</c:v>
                </c:pt>
                <c:pt idx="230">
                  <c:v>372.33999634000003</c:v>
                </c:pt>
                <c:pt idx="231">
                  <c:v>372.33999634000003</c:v>
                </c:pt>
                <c:pt idx="232">
                  <c:v>372.32998657000002</c:v>
                </c:pt>
                <c:pt idx="233">
                  <c:v>372.32998657000002</c:v>
                </c:pt>
                <c:pt idx="234">
                  <c:v>372.32998657000002</c:v>
                </c:pt>
                <c:pt idx="235">
                  <c:v>372.32998657000002</c:v>
                </c:pt>
                <c:pt idx="236">
                  <c:v>372.32998657000002</c:v>
                </c:pt>
                <c:pt idx="237">
                  <c:v>372.32000732</c:v>
                </c:pt>
                <c:pt idx="238">
                  <c:v>372.32000732</c:v>
                </c:pt>
                <c:pt idx="239">
                  <c:v>372.32000732</c:v>
                </c:pt>
                <c:pt idx="240">
                  <c:v>372.32000732</c:v>
                </c:pt>
                <c:pt idx="241">
                  <c:v>372.32000732</c:v>
                </c:pt>
                <c:pt idx="242">
                  <c:v>372.30999756</c:v>
                </c:pt>
                <c:pt idx="243">
                  <c:v>372.30999756</c:v>
                </c:pt>
                <c:pt idx="244">
                  <c:v>372.30999756</c:v>
                </c:pt>
                <c:pt idx="245">
                  <c:v>372.30999756</c:v>
                </c:pt>
                <c:pt idx="246">
                  <c:v>372.29998778999999</c:v>
                </c:pt>
                <c:pt idx="247">
                  <c:v>372.29998778999999</c:v>
                </c:pt>
                <c:pt idx="248">
                  <c:v>372.29998778999999</c:v>
                </c:pt>
                <c:pt idx="249">
                  <c:v>372.29998778999999</c:v>
                </c:pt>
                <c:pt idx="250">
                  <c:v>372.29998778999999</c:v>
                </c:pt>
                <c:pt idx="251">
                  <c:v>372.29000853999997</c:v>
                </c:pt>
                <c:pt idx="252">
                  <c:v>372.29000853999997</c:v>
                </c:pt>
                <c:pt idx="253">
                  <c:v>372.29000853999997</c:v>
                </c:pt>
                <c:pt idx="254">
                  <c:v>372.29000853999997</c:v>
                </c:pt>
                <c:pt idx="255">
                  <c:v>372.29000853999997</c:v>
                </c:pt>
                <c:pt idx="256">
                  <c:v>372.27999878000003</c:v>
                </c:pt>
                <c:pt idx="257">
                  <c:v>372.27999878000003</c:v>
                </c:pt>
                <c:pt idx="258">
                  <c:v>372.27999878000003</c:v>
                </c:pt>
                <c:pt idx="259">
                  <c:v>372.27999878000003</c:v>
                </c:pt>
                <c:pt idx="260">
                  <c:v>372.27999878000003</c:v>
                </c:pt>
                <c:pt idx="261">
                  <c:v>372.27999878000003</c:v>
                </c:pt>
                <c:pt idx="262">
                  <c:v>372.26998901000002</c:v>
                </c:pt>
                <c:pt idx="263">
                  <c:v>372.26998901000002</c:v>
                </c:pt>
                <c:pt idx="264">
                  <c:v>372.26998901000002</c:v>
                </c:pt>
                <c:pt idx="265">
                  <c:v>372.26998901000002</c:v>
                </c:pt>
                <c:pt idx="266">
                  <c:v>372.26998901000002</c:v>
                </c:pt>
                <c:pt idx="267">
                  <c:v>372.26998901000002</c:v>
                </c:pt>
                <c:pt idx="268">
                  <c:v>372.26998901000002</c:v>
                </c:pt>
                <c:pt idx="269">
                  <c:v>372.26000977000001</c:v>
                </c:pt>
                <c:pt idx="270">
                  <c:v>372.26000977000001</c:v>
                </c:pt>
                <c:pt idx="271">
                  <c:v>372.26000977000001</c:v>
                </c:pt>
                <c:pt idx="272">
                  <c:v>372.26000977000001</c:v>
                </c:pt>
                <c:pt idx="273">
                  <c:v>372.26000977000001</c:v>
                </c:pt>
                <c:pt idx="274">
                  <c:v>372.26000977000001</c:v>
                </c:pt>
                <c:pt idx="275">
                  <c:v>372.26000977000001</c:v>
                </c:pt>
                <c:pt idx="276">
                  <c:v>372.26000977000001</c:v>
                </c:pt>
                <c:pt idx="277">
                  <c:v>372.26000977000001</c:v>
                </c:pt>
                <c:pt idx="278">
                  <c:v>372.26000977000001</c:v>
                </c:pt>
                <c:pt idx="279">
                  <c:v>372.25</c:v>
                </c:pt>
                <c:pt idx="280">
                  <c:v>372.25</c:v>
                </c:pt>
                <c:pt idx="281">
                  <c:v>372.25</c:v>
                </c:pt>
                <c:pt idx="282">
                  <c:v>372.25</c:v>
                </c:pt>
                <c:pt idx="283">
                  <c:v>372.25</c:v>
                </c:pt>
                <c:pt idx="284">
                  <c:v>372.25</c:v>
                </c:pt>
                <c:pt idx="285">
                  <c:v>372.25</c:v>
                </c:pt>
                <c:pt idx="286">
                  <c:v>372.25</c:v>
                </c:pt>
                <c:pt idx="287">
                  <c:v>372.25</c:v>
                </c:pt>
                <c:pt idx="288">
                  <c:v>372.25</c:v>
                </c:pt>
                <c:pt idx="289">
                  <c:v>372.25</c:v>
                </c:pt>
                <c:pt idx="290">
                  <c:v>372.25</c:v>
                </c:pt>
                <c:pt idx="291">
                  <c:v>372.25</c:v>
                </c:pt>
                <c:pt idx="292">
                  <c:v>372.25</c:v>
                </c:pt>
                <c:pt idx="293">
                  <c:v>372.25</c:v>
                </c:pt>
                <c:pt idx="294">
                  <c:v>372.25</c:v>
                </c:pt>
                <c:pt idx="295">
                  <c:v>372.25</c:v>
                </c:pt>
                <c:pt idx="296">
                  <c:v>372.25</c:v>
                </c:pt>
                <c:pt idx="297">
                  <c:v>372.23999022999999</c:v>
                </c:pt>
                <c:pt idx="298">
                  <c:v>372.23999022999999</c:v>
                </c:pt>
                <c:pt idx="299">
                  <c:v>372.23999022999999</c:v>
                </c:pt>
                <c:pt idx="300">
                  <c:v>372.23999022999999</c:v>
                </c:pt>
                <c:pt idx="301">
                  <c:v>372.23999022999999</c:v>
                </c:pt>
                <c:pt idx="302">
                  <c:v>372.23999022999999</c:v>
                </c:pt>
                <c:pt idx="303">
                  <c:v>372.23999022999999</c:v>
                </c:pt>
                <c:pt idx="304">
                  <c:v>372.23999022999999</c:v>
                </c:pt>
                <c:pt idx="305">
                  <c:v>372.23999022999999</c:v>
                </c:pt>
                <c:pt idx="306">
                  <c:v>372.23999022999999</c:v>
                </c:pt>
                <c:pt idx="307">
                  <c:v>372.23999022999999</c:v>
                </c:pt>
                <c:pt idx="308">
                  <c:v>372.23999022999999</c:v>
                </c:pt>
                <c:pt idx="309">
                  <c:v>372.23999022999999</c:v>
                </c:pt>
                <c:pt idx="310">
                  <c:v>372.23999022999999</c:v>
                </c:pt>
                <c:pt idx="311">
                  <c:v>372.23999022999999</c:v>
                </c:pt>
                <c:pt idx="312">
                  <c:v>372.23999022999999</c:v>
                </c:pt>
                <c:pt idx="313">
                  <c:v>372.23999022999999</c:v>
                </c:pt>
                <c:pt idx="314">
                  <c:v>372.23999022999999</c:v>
                </c:pt>
                <c:pt idx="315">
                  <c:v>372.23999022999999</c:v>
                </c:pt>
                <c:pt idx="316">
                  <c:v>372.23999022999999</c:v>
                </c:pt>
                <c:pt idx="317">
                  <c:v>372.23999022999999</c:v>
                </c:pt>
                <c:pt idx="318">
                  <c:v>372.23999022999999</c:v>
                </c:pt>
                <c:pt idx="319">
                  <c:v>372.23999022999999</c:v>
                </c:pt>
                <c:pt idx="320">
                  <c:v>372.25</c:v>
                </c:pt>
                <c:pt idx="321">
                  <c:v>372.25</c:v>
                </c:pt>
                <c:pt idx="322">
                  <c:v>372.25</c:v>
                </c:pt>
                <c:pt idx="323">
                  <c:v>372.25</c:v>
                </c:pt>
                <c:pt idx="324">
                  <c:v>372.25</c:v>
                </c:pt>
                <c:pt idx="325">
                  <c:v>372.25</c:v>
                </c:pt>
                <c:pt idx="326">
                  <c:v>372.25</c:v>
                </c:pt>
                <c:pt idx="327">
                  <c:v>372.25</c:v>
                </c:pt>
                <c:pt idx="328">
                  <c:v>372.25</c:v>
                </c:pt>
                <c:pt idx="329">
                  <c:v>372.25</c:v>
                </c:pt>
                <c:pt idx="330">
                  <c:v>372.25</c:v>
                </c:pt>
                <c:pt idx="331">
                  <c:v>372.25</c:v>
                </c:pt>
                <c:pt idx="332">
                  <c:v>372.25</c:v>
                </c:pt>
                <c:pt idx="333">
                  <c:v>372.25</c:v>
                </c:pt>
                <c:pt idx="334">
                  <c:v>372.25</c:v>
                </c:pt>
                <c:pt idx="335">
                  <c:v>372.25</c:v>
                </c:pt>
                <c:pt idx="336">
                  <c:v>372.26000977000001</c:v>
                </c:pt>
                <c:pt idx="337">
                  <c:v>372.26000977000001</c:v>
                </c:pt>
                <c:pt idx="338">
                  <c:v>372.26000977000001</c:v>
                </c:pt>
                <c:pt idx="339">
                  <c:v>372.26000977000001</c:v>
                </c:pt>
                <c:pt idx="340">
                  <c:v>372.26000977000001</c:v>
                </c:pt>
                <c:pt idx="341">
                  <c:v>372.26000977000001</c:v>
                </c:pt>
                <c:pt idx="342">
                  <c:v>372.26000977000001</c:v>
                </c:pt>
                <c:pt idx="343">
                  <c:v>372.26000977000001</c:v>
                </c:pt>
                <c:pt idx="344">
                  <c:v>372.26000977000001</c:v>
                </c:pt>
                <c:pt idx="345">
                  <c:v>372.26000977000001</c:v>
                </c:pt>
                <c:pt idx="346">
                  <c:v>372.26998901000002</c:v>
                </c:pt>
                <c:pt idx="347">
                  <c:v>372.26998901000002</c:v>
                </c:pt>
                <c:pt idx="348">
                  <c:v>372.26998901000002</c:v>
                </c:pt>
                <c:pt idx="349">
                  <c:v>372.26998901000002</c:v>
                </c:pt>
                <c:pt idx="350">
                  <c:v>372.26998901000002</c:v>
                </c:pt>
                <c:pt idx="351">
                  <c:v>372.26998901000002</c:v>
                </c:pt>
                <c:pt idx="352">
                  <c:v>372.26998901000002</c:v>
                </c:pt>
                <c:pt idx="353">
                  <c:v>372.27999878000003</c:v>
                </c:pt>
                <c:pt idx="354">
                  <c:v>372.27999878000003</c:v>
                </c:pt>
                <c:pt idx="355">
                  <c:v>372.27999878000003</c:v>
                </c:pt>
                <c:pt idx="356">
                  <c:v>372.27999878000003</c:v>
                </c:pt>
                <c:pt idx="357">
                  <c:v>372.27999878000003</c:v>
                </c:pt>
                <c:pt idx="358">
                  <c:v>372.27999878000003</c:v>
                </c:pt>
                <c:pt idx="359">
                  <c:v>372.29000853999997</c:v>
                </c:pt>
                <c:pt idx="360">
                  <c:v>372.29000853999997</c:v>
                </c:pt>
                <c:pt idx="361">
                  <c:v>372.29000853999997</c:v>
                </c:pt>
                <c:pt idx="362">
                  <c:v>372.29000853999997</c:v>
                </c:pt>
                <c:pt idx="363">
                  <c:v>372.29998778999999</c:v>
                </c:pt>
                <c:pt idx="364">
                  <c:v>372.29998778999999</c:v>
                </c:pt>
                <c:pt idx="365">
                  <c:v>372.29998778999999</c:v>
                </c:pt>
                <c:pt idx="366">
                  <c:v>372.29998778999999</c:v>
                </c:pt>
                <c:pt idx="367">
                  <c:v>372.30999756</c:v>
                </c:pt>
                <c:pt idx="368">
                  <c:v>372.30999756</c:v>
                </c:pt>
                <c:pt idx="369">
                  <c:v>372.30999756</c:v>
                </c:pt>
                <c:pt idx="370">
                  <c:v>372.30999756</c:v>
                </c:pt>
                <c:pt idx="371">
                  <c:v>372.32000732</c:v>
                </c:pt>
                <c:pt idx="372">
                  <c:v>372.32000732</c:v>
                </c:pt>
                <c:pt idx="373">
                  <c:v>372.32000732</c:v>
                </c:pt>
                <c:pt idx="374">
                  <c:v>372.32000732</c:v>
                </c:pt>
                <c:pt idx="375">
                  <c:v>372.32998657000002</c:v>
                </c:pt>
                <c:pt idx="376">
                  <c:v>372.32998657000002</c:v>
                </c:pt>
                <c:pt idx="377">
                  <c:v>372.32998657000002</c:v>
                </c:pt>
                <c:pt idx="378">
                  <c:v>372.33999634000003</c:v>
                </c:pt>
                <c:pt idx="379">
                  <c:v>372.33999634000003</c:v>
                </c:pt>
                <c:pt idx="380">
                  <c:v>372.33999634000003</c:v>
                </c:pt>
                <c:pt idx="381">
                  <c:v>372.35000609999997</c:v>
                </c:pt>
                <c:pt idx="382">
                  <c:v>372.35000609999997</c:v>
                </c:pt>
                <c:pt idx="383">
                  <c:v>372.35000609999997</c:v>
                </c:pt>
                <c:pt idx="384">
                  <c:v>372.35998534999999</c:v>
                </c:pt>
                <c:pt idx="385">
                  <c:v>372.35998534999999</c:v>
                </c:pt>
                <c:pt idx="386">
                  <c:v>372.35998534999999</c:v>
                </c:pt>
                <c:pt idx="387">
                  <c:v>372.36999512</c:v>
                </c:pt>
                <c:pt idx="388">
                  <c:v>372.36999512</c:v>
                </c:pt>
                <c:pt idx="389">
                  <c:v>372.38000488</c:v>
                </c:pt>
                <c:pt idx="390">
                  <c:v>372.38000488</c:v>
                </c:pt>
                <c:pt idx="391">
                  <c:v>372.38000488</c:v>
                </c:pt>
                <c:pt idx="392">
                  <c:v>372.39001465000001</c:v>
                </c:pt>
                <c:pt idx="393">
                  <c:v>372.39001465000001</c:v>
                </c:pt>
                <c:pt idx="394">
                  <c:v>372.39001465000001</c:v>
                </c:pt>
                <c:pt idx="395">
                  <c:v>372.39999390000003</c:v>
                </c:pt>
                <c:pt idx="396">
                  <c:v>372.39999390000003</c:v>
                </c:pt>
                <c:pt idx="397">
                  <c:v>372.41000365999997</c:v>
                </c:pt>
                <c:pt idx="398">
                  <c:v>372.41000365999997</c:v>
                </c:pt>
                <c:pt idx="399">
                  <c:v>372.42001342999998</c:v>
                </c:pt>
                <c:pt idx="400">
                  <c:v>372.42001342999998</c:v>
                </c:pt>
                <c:pt idx="401">
                  <c:v>372.42001342999998</c:v>
                </c:pt>
                <c:pt idx="402">
                  <c:v>372.42999268</c:v>
                </c:pt>
                <c:pt idx="403">
                  <c:v>372.42999268</c:v>
                </c:pt>
                <c:pt idx="404">
                  <c:v>372.44000244</c:v>
                </c:pt>
                <c:pt idx="405">
                  <c:v>372.44000244</c:v>
                </c:pt>
                <c:pt idx="406">
                  <c:v>372.45001221000001</c:v>
                </c:pt>
                <c:pt idx="407">
                  <c:v>372.45001221000001</c:v>
                </c:pt>
                <c:pt idx="408">
                  <c:v>372.45001221000001</c:v>
                </c:pt>
                <c:pt idx="409">
                  <c:v>372.45999146000003</c:v>
                </c:pt>
                <c:pt idx="410">
                  <c:v>372.45999146000003</c:v>
                </c:pt>
                <c:pt idx="411">
                  <c:v>372.47000121999997</c:v>
                </c:pt>
                <c:pt idx="412">
                  <c:v>372.47000121999997</c:v>
                </c:pt>
                <c:pt idx="413">
                  <c:v>372.48001098999998</c:v>
                </c:pt>
                <c:pt idx="414">
                  <c:v>372.48001098999998</c:v>
                </c:pt>
                <c:pt idx="415">
                  <c:v>372.48999022999999</c:v>
                </c:pt>
                <c:pt idx="416">
                  <c:v>372.48999022999999</c:v>
                </c:pt>
                <c:pt idx="417">
                  <c:v>372.48999022999999</c:v>
                </c:pt>
                <c:pt idx="418">
                  <c:v>372.5</c:v>
                </c:pt>
                <c:pt idx="419">
                  <c:v>372.5</c:v>
                </c:pt>
                <c:pt idx="420">
                  <c:v>372.51000977000001</c:v>
                </c:pt>
                <c:pt idx="421">
                  <c:v>372.51000977000001</c:v>
                </c:pt>
                <c:pt idx="422">
                  <c:v>372.51998901000002</c:v>
                </c:pt>
                <c:pt idx="423">
                  <c:v>372.51998901000002</c:v>
                </c:pt>
                <c:pt idx="424">
                  <c:v>372.52999878000003</c:v>
                </c:pt>
                <c:pt idx="425">
                  <c:v>372.52999878000003</c:v>
                </c:pt>
                <c:pt idx="426">
                  <c:v>372.54000853999997</c:v>
                </c:pt>
                <c:pt idx="427">
                  <c:v>372.54000853999997</c:v>
                </c:pt>
                <c:pt idx="428">
                  <c:v>372.54998778999999</c:v>
                </c:pt>
                <c:pt idx="429">
                  <c:v>372.54998778999999</c:v>
                </c:pt>
                <c:pt idx="430">
                  <c:v>372.55999756</c:v>
                </c:pt>
                <c:pt idx="431">
                  <c:v>372.55999756</c:v>
                </c:pt>
                <c:pt idx="432">
                  <c:v>372.57000732</c:v>
                </c:pt>
                <c:pt idx="433">
                  <c:v>372.57998657000002</c:v>
                </c:pt>
                <c:pt idx="434">
                  <c:v>372.57998657000002</c:v>
                </c:pt>
                <c:pt idx="435">
                  <c:v>372.58999634000003</c:v>
                </c:pt>
                <c:pt idx="436">
                  <c:v>372.58999634000003</c:v>
                </c:pt>
                <c:pt idx="437">
                  <c:v>372.60000609999997</c:v>
                </c:pt>
                <c:pt idx="438">
                  <c:v>372.60000609999997</c:v>
                </c:pt>
                <c:pt idx="439">
                  <c:v>372.60998534999999</c:v>
                </c:pt>
                <c:pt idx="440">
                  <c:v>372.60998534999999</c:v>
                </c:pt>
                <c:pt idx="441">
                  <c:v>372.61999512</c:v>
                </c:pt>
                <c:pt idx="442">
                  <c:v>372.63000488</c:v>
                </c:pt>
                <c:pt idx="443">
                  <c:v>372.63000488</c:v>
                </c:pt>
                <c:pt idx="444">
                  <c:v>372.64001465000001</c:v>
                </c:pt>
                <c:pt idx="445">
                  <c:v>372.64001465000001</c:v>
                </c:pt>
                <c:pt idx="446">
                  <c:v>372.64999390000003</c:v>
                </c:pt>
                <c:pt idx="447">
                  <c:v>372.66000365999997</c:v>
                </c:pt>
                <c:pt idx="448">
                  <c:v>372.66000365999997</c:v>
                </c:pt>
                <c:pt idx="449">
                  <c:v>372.67001342999998</c:v>
                </c:pt>
                <c:pt idx="450">
                  <c:v>372.67999268</c:v>
                </c:pt>
                <c:pt idx="451">
                  <c:v>372.67999268</c:v>
                </c:pt>
                <c:pt idx="452">
                  <c:v>372.69000244</c:v>
                </c:pt>
                <c:pt idx="453">
                  <c:v>372.69000244</c:v>
                </c:pt>
                <c:pt idx="454">
                  <c:v>372.70001221000001</c:v>
                </c:pt>
                <c:pt idx="455">
                  <c:v>372.70999146000003</c:v>
                </c:pt>
                <c:pt idx="456">
                  <c:v>372.70999146000003</c:v>
                </c:pt>
                <c:pt idx="457">
                  <c:v>372.72000121999997</c:v>
                </c:pt>
                <c:pt idx="458">
                  <c:v>372.73001098999998</c:v>
                </c:pt>
                <c:pt idx="459">
                  <c:v>372.73001098999998</c:v>
                </c:pt>
                <c:pt idx="460">
                  <c:v>372.73999022999999</c:v>
                </c:pt>
                <c:pt idx="461">
                  <c:v>372.75</c:v>
                </c:pt>
                <c:pt idx="462">
                  <c:v>372.76000977000001</c:v>
                </c:pt>
                <c:pt idx="463">
                  <c:v>372.76000977000001</c:v>
                </c:pt>
                <c:pt idx="464">
                  <c:v>372.76998901000002</c:v>
                </c:pt>
                <c:pt idx="465">
                  <c:v>372.77999878000003</c:v>
                </c:pt>
                <c:pt idx="466">
                  <c:v>372.77999878000003</c:v>
                </c:pt>
                <c:pt idx="467">
                  <c:v>372.79000853999997</c:v>
                </c:pt>
                <c:pt idx="468">
                  <c:v>372.79998778999999</c:v>
                </c:pt>
                <c:pt idx="469">
                  <c:v>372.80999756</c:v>
                </c:pt>
                <c:pt idx="470">
                  <c:v>372.80999756</c:v>
                </c:pt>
                <c:pt idx="471">
                  <c:v>372.82000732</c:v>
                </c:pt>
                <c:pt idx="472">
                  <c:v>372.82998657000002</c:v>
                </c:pt>
                <c:pt idx="473">
                  <c:v>372.83999634000003</c:v>
                </c:pt>
                <c:pt idx="474">
                  <c:v>372.83999634000003</c:v>
                </c:pt>
                <c:pt idx="475">
                  <c:v>372.85000609999997</c:v>
                </c:pt>
                <c:pt idx="476">
                  <c:v>372.85998534999999</c:v>
                </c:pt>
                <c:pt idx="477">
                  <c:v>372.86999512</c:v>
                </c:pt>
                <c:pt idx="478">
                  <c:v>372.86999512</c:v>
                </c:pt>
                <c:pt idx="479">
                  <c:v>372.88000488</c:v>
                </c:pt>
                <c:pt idx="480">
                  <c:v>372.89001465000001</c:v>
                </c:pt>
                <c:pt idx="481">
                  <c:v>372.89999390000003</c:v>
                </c:pt>
                <c:pt idx="482">
                  <c:v>372.91000365999997</c:v>
                </c:pt>
                <c:pt idx="483">
                  <c:v>372.91000365999997</c:v>
                </c:pt>
                <c:pt idx="484">
                  <c:v>372.92001342999998</c:v>
                </c:pt>
                <c:pt idx="485">
                  <c:v>372.92999268</c:v>
                </c:pt>
                <c:pt idx="486">
                  <c:v>372.94000244</c:v>
                </c:pt>
                <c:pt idx="487">
                  <c:v>372.95001221000001</c:v>
                </c:pt>
                <c:pt idx="488">
                  <c:v>372.95999146000003</c:v>
                </c:pt>
                <c:pt idx="489">
                  <c:v>372.95999146000003</c:v>
                </c:pt>
                <c:pt idx="490">
                  <c:v>372.97000121999997</c:v>
                </c:pt>
                <c:pt idx="491">
                  <c:v>372.98001098999998</c:v>
                </c:pt>
                <c:pt idx="492">
                  <c:v>372.98999022999999</c:v>
                </c:pt>
                <c:pt idx="493">
                  <c:v>373</c:v>
                </c:pt>
                <c:pt idx="494">
                  <c:v>373.01000977000001</c:v>
                </c:pt>
                <c:pt idx="495">
                  <c:v>373.01998901000002</c:v>
                </c:pt>
                <c:pt idx="496">
                  <c:v>373.02999878000003</c:v>
                </c:pt>
                <c:pt idx="497">
                  <c:v>373.04000853999997</c:v>
                </c:pt>
                <c:pt idx="498">
                  <c:v>373.04998778999999</c:v>
                </c:pt>
                <c:pt idx="499">
                  <c:v>373.04998778999999</c:v>
                </c:pt>
                <c:pt idx="500">
                  <c:v>373.05999756</c:v>
                </c:pt>
                <c:pt idx="501">
                  <c:v>373.07000732</c:v>
                </c:pt>
                <c:pt idx="502">
                  <c:v>373.07998657000002</c:v>
                </c:pt>
                <c:pt idx="503">
                  <c:v>373.08999634000003</c:v>
                </c:pt>
                <c:pt idx="504">
                  <c:v>373.10000609999997</c:v>
                </c:pt>
                <c:pt idx="505">
                  <c:v>373.10998534999999</c:v>
                </c:pt>
                <c:pt idx="506">
                  <c:v>373.11999512</c:v>
                </c:pt>
                <c:pt idx="507">
                  <c:v>373.13000488</c:v>
                </c:pt>
                <c:pt idx="508">
                  <c:v>373.14001465000001</c:v>
                </c:pt>
                <c:pt idx="509">
                  <c:v>373.14999390000003</c:v>
                </c:pt>
                <c:pt idx="510">
                  <c:v>373.16000365999997</c:v>
                </c:pt>
                <c:pt idx="511">
                  <c:v>373.17001342999998</c:v>
                </c:pt>
                <c:pt idx="512">
                  <c:v>373.17999268</c:v>
                </c:pt>
                <c:pt idx="513">
                  <c:v>373.19000244</c:v>
                </c:pt>
                <c:pt idx="514">
                  <c:v>373.20001221000001</c:v>
                </c:pt>
                <c:pt idx="515">
                  <c:v>373.22000121999997</c:v>
                </c:pt>
                <c:pt idx="516">
                  <c:v>373.23001098999998</c:v>
                </c:pt>
                <c:pt idx="517">
                  <c:v>373.23999022999999</c:v>
                </c:pt>
                <c:pt idx="518">
                  <c:v>373.25</c:v>
                </c:pt>
                <c:pt idx="519">
                  <c:v>373.26000977000001</c:v>
                </c:pt>
                <c:pt idx="520">
                  <c:v>373.26998901000002</c:v>
                </c:pt>
                <c:pt idx="521">
                  <c:v>373.27999878000003</c:v>
                </c:pt>
                <c:pt idx="522">
                  <c:v>373.29000853999997</c:v>
                </c:pt>
                <c:pt idx="523">
                  <c:v>373.29998778999999</c:v>
                </c:pt>
                <c:pt idx="524">
                  <c:v>373.32000732</c:v>
                </c:pt>
                <c:pt idx="525">
                  <c:v>373.32998657000002</c:v>
                </c:pt>
                <c:pt idx="526">
                  <c:v>373.33999634000003</c:v>
                </c:pt>
                <c:pt idx="527">
                  <c:v>373.35000609999997</c:v>
                </c:pt>
                <c:pt idx="528">
                  <c:v>373.35998534999999</c:v>
                </c:pt>
                <c:pt idx="529">
                  <c:v>373.36999512</c:v>
                </c:pt>
                <c:pt idx="530">
                  <c:v>373.39001465000001</c:v>
                </c:pt>
                <c:pt idx="531">
                  <c:v>373.39999390000003</c:v>
                </c:pt>
                <c:pt idx="532">
                  <c:v>373.41000365999997</c:v>
                </c:pt>
                <c:pt idx="533">
                  <c:v>373.42001342999998</c:v>
                </c:pt>
                <c:pt idx="534">
                  <c:v>373.44000244</c:v>
                </c:pt>
                <c:pt idx="535">
                  <c:v>373.45001221000001</c:v>
                </c:pt>
                <c:pt idx="536">
                  <c:v>373.45999146000003</c:v>
                </c:pt>
                <c:pt idx="537">
                  <c:v>373.47000121999997</c:v>
                </c:pt>
                <c:pt idx="538">
                  <c:v>373.48999022999999</c:v>
                </c:pt>
                <c:pt idx="539">
                  <c:v>373.5</c:v>
                </c:pt>
                <c:pt idx="540">
                  <c:v>373.51000977000001</c:v>
                </c:pt>
                <c:pt idx="541">
                  <c:v>373.52999878000003</c:v>
                </c:pt>
                <c:pt idx="542">
                  <c:v>373.54000853999997</c:v>
                </c:pt>
                <c:pt idx="543">
                  <c:v>373.54998778999999</c:v>
                </c:pt>
                <c:pt idx="544">
                  <c:v>373.57000732</c:v>
                </c:pt>
                <c:pt idx="545">
                  <c:v>373.57998657000002</c:v>
                </c:pt>
                <c:pt idx="546">
                  <c:v>373.58999634000003</c:v>
                </c:pt>
                <c:pt idx="547">
                  <c:v>373.60998534999999</c:v>
                </c:pt>
                <c:pt idx="548">
                  <c:v>373.61999512</c:v>
                </c:pt>
                <c:pt idx="549">
                  <c:v>373.64001465000001</c:v>
                </c:pt>
                <c:pt idx="550">
                  <c:v>373.64999390000003</c:v>
                </c:pt>
                <c:pt idx="551">
                  <c:v>373.66000365999997</c:v>
                </c:pt>
                <c:pt idx="552">
                  <c:v>373.67999268</c:v>
                </c:pt>
                <c:pt idx="553">
                  <c:v>373.69000244</c:v>
                </c:pt>
                <c:pt idx="554">
                  <c:v>373.70999146000003</c:v>
                </c:pt>
                <c:pt idx="555">
                  <c:v>373.72000121999997</c:v>
                </c:pt>
                <c:pt idx="556">
                  <c:v>373.73999022999999</c:v>
                </c:pt>
                <c:pt idx="557">
                  <c:v>373.75</c:v>
                </c:pt>
                <c:pt idx="558">
                  <c:v>373.76998901000002</c:v>
                </c:pt>
                <c:pt idx="559">
                  <c:v>373.77999878000003</c:v>
                </c:pt>
                <c:pt idx="560">
                  <c:v>373.79998778999999</c:v>
                </c:pt>
                <c:pt idx="561">
                  <c:v>373.80999756</c:v>
                </c:pt>
                <c:pt idx="562">
                  <c:v>373.82998657000002</c:v>
                </c:pt>
                <c:pt idx="563">
                  <c:v>373.83999634000003</c:v>
                </c:pt>
                <c:pt idx="564">
                  <c:v>373.85998534999999</c:v>
                </c:pt>
                <c:pt idx="565">
                  <c:v>373.86999512</c:v>
                </c:pt>
                <c:pt idx="566">
                  <c:v>373.89001465000001</c:v>
                </c:pt>
                <c:pt idx="567">
                  <c:v>373.89999390000003</c:v>
                </c:pt>
                <c:pt idx="568">
                  <c:v>373.92001342999998</c:v>
                </c:pt>
                <c:pt idx="569">
                  <c:v>373.92999268</c:v>
                </c:pt>
                <c:pt idx="570">
                  <c:v>373.95001221000001</c:v>
                </c:pt>
                <c:pt idx="571">
                  <c:v>373.97000121999997</c:v>
                </c:pt>
                <c:pt idx="572">
                  <c:v>373.98001098999998</c:v>
                </c:pt>
                <c:pt idx="573">
                  <c:v>374</c:v>
                </c:pt>
                <c:pt idx="574">
                  <c:v>374.01000977000001</c:v>
                </c:pt>
                <c:pt idx="575">
                  <c:v>374.02999878000003</c:v>
                </c:pt>
                <c:pt idx="576">
                  <c:v>374.04998778999999</c:v>
                </c:pt>
                <c:pt idx="577">
                  <c:v>374.05999756</c:v>
                </c:pt>
                <c:pt idx="578">
                  <c:v>374.07998657000002</c:v>
                </c:pt>
                <c:pt idx="579">
                  <c:v>374.10000609999997</c:v>
                </c:pt>
                <c:pt idx="580">
                  <c:v>374.10998534999999</c:v>
                </c:pt>
                <c:pt idx="581">
                  <c:v>374.13000488</c:v>
                </c:pt>
                <c:pt idx="582">
                  <c:v>374.14999390000003</c:v>
                </c:pt>
                <c:pt idx="583">
                  <c:v>374.16000365999997</c:v>
                </c:pt>
                <c:pt idx="584">
                  <c:v>374.17999268</c:v>
                </c:pt>
                <c:pt idx="585">
                  <c:v>374.20001221000001</c:v>
                </c:pt>
                <c:pt idx="586">
                  <c:v>374.22000121999997</c:v>
                </c:pt>
                <c:pt idx="587">
                  <c:v>374.23001098999998</c:v>
                </c:pt>
                <c:pt idx="588">
                  <c:v>374.25</c:v>
                </c:pt>
                <c:pt idx="589">
                  <c:v>374.26998901000002</c:v>
                </c:pt>
                <c:pt idx="590">
                  <c:v>374.29000853999997</c:v>
                </c:pt>
                <c:pt idx="591">
                  <c:v>374.29998778999999</c:v>
                </c:pt>
                <c:pt idx="592">
                  <c:v>374.32000732</c:v>
                </c:pt>
                <c:pt idx="593">
                  <c:v>374.33999634000003</c:v>
                </c:pt>
                <c:pt idx="594">
                  <c:v>374.35998534999999</c:v>
                </c:pt>
                <c:pt idx="595">
                  <c:v>374.38000488</c:v>
                </c:pt>
                <c:pt idx="596">
                  <c:v>374.39001465000001</c:v>
                </c:pt>
                <c:pt idx="597">
                  <c:v>374.41000365999997</c:v>
                </c:pt>
                <c:pt idx="598">
                  <c:v>374.42999268</c:v>
                </c:pt>
                <c:pt idx="599">
                  <c:v>374.45001221000001</c:v>
                </c:pt>
                <c:pt idx="600">
                  <c:v>374.47000121999997</c:v>
                </c:pt>
                <c:pt idx="601">
                  <c:v>374.48999022999999</c:v>
                </c:pt>
                <c:pt idx="602">
                  <c:v>374.51000977000001</c:v>
                </c:pt>
                <c:pt idx="603">
                  <c:v>374.52999878000003</c:v>
                </c:pt>
                <c:pt idx="604">
                  <c:v>374.54000853999997</c:v>
                </c:pt>
                <c:pt idx="605">
                  <c:v>374.55999756</c:v>
                </c:pt>
                <c:pt idx="606">
                  <c:v>374.57998657000002</c:v>
                </c:pt>
                <c:pt idx="607">
                  <c:v>374.60000609999997</c:v>
                </c:pt>
                <c:pt idx="608">
                  <c:v>374.61999512</c:v>
                </c:pt>
                <c:pt idx="609">
                  <c:v>374.64001465000001</c:v>
                </c:pt>
                <c:pt idx="610">
                  <c:v>374.66000365999997</c:v>
                </c:pt>
                <c:pt idx="611">
                  <c:v>374.67999268</c:v>
                </c:pt>
                <c:pt idx="612">
                  <c:v>374.70001221000001</c:v>
                </c:pt>
                <c:pt idx="613">
                  <c:v>374.72000121999997</c:v>
                </c:pt>
                <c:pt idx="614">
                  <c:v>374.73999022999999</c:v>
                </c:pt>
                <c:pt idx="615">
                  <c:v>374.76000977000001</c:v>
                </c:pt>
                <c:pt idx="616">
                  <c:v>374.77999878000003</c:v>
                </c:pt>
                <c:pt idx="617">
                  <c:v>374.79998778999999</c:v>
                </c:pt>
                <c:pt idx="618">
                  <c:v>374.82000732</c:v>
                </c:pt>
                <c:pt idx="619">
                  <c:v>374.83999634000003</c:v>
                </c:pt>
                <c:pt idx="620">
                  <c:v>374.85998534999999</c:v>
                </c:pt>
                <c:pt idx="621">
                  <c:v>374.88000488</c:v>
                </c:pt>
                <c:pt idx="622">
                  <c:v>374.89999390000003</c:v>
                </c:pt>
                <c:pt idx="623">
                  <c:v>374.92001342999998</c:v>
                </c:pt>
                <c:pt idx="624">
                  <c:v>374.94000244</c:v>
                </c:pt>
                <c:pt idx="625">
                  <c:v>374.95999146000003</c:v>
                </c:pt>
                <c:pt idx="626">
                  <c:v>374.98999022999999</c:v>
                </c:pt>
                <c:pt idx="627">
                  <c:v>375.01000977000001</c:v>
                </c:pt>
                <c:pt idx="628">
                  <c:v>375.02999878000003</c:v>
                </c:pt>
                <c:pt idx="629">
                  <c:v>375.04998778999999</c:v>
                </c:pt>
                <c:pt idx="630">
                  <c:v>375.07000732</c:v>
                </c:pt>
                <c:pt idx="631">
                  <c:v>375.08999634000003</c:v>
                </c:pt>
                <c:pt idx="632">
                  <c:v>375.10998534999999</c:v>
                </c:pt>
                <c:pt idx="633">
                  <c:v>375.13000488</c:v>
                </c:pt>
                <c:pt idx="634">
                  <c:v>375.14999390000003</c:v>
                </c:pt>
                <c:pt idx="635">
                  <c:v>375.17001342999998</c:v>
                </c:pt>
                <c:pt idx="636">
                  <c:v>375.19000244</c:v>
                </c:pt>
                <c:pt idx="637">
                  <c:v>375.20999146000003</c:v>
                </c:pt>
                <c:pt idx="638">
                  <c:v>375.23001098999998</c:v>
                </c:pt>
                <c:pt idx="639">
                  <c:v>375.25</c:v>
                </c:pt>
                <c:pt idx="640">
                  <c:v>375.26998901000002</c:v>
                </c:pt>
                <c:pt idx="641">
                  <c:v>375.29000853999997</c:v>
                </c:pt>
                <c:pt idx="642">
                  <c:v>375.30999756</c:v>
                </c:pt>
                <c:pt idx="643">
                  <c:v>375.32998657000002</c:v>
                </c:pt>
                <c:pt idx="644">
                  <c:v>375.35000609999997</c:v>
                </c:pt>
                <c:pt idx="645">
                  <c:v>375.36999512</c:v>
                </c:pt>
                <c:pt idx="646">
                  <c:v>375.39001465000001</c:v>
                </c:pt>
                <c:pt idx="647">
                  <c:v>375.41000365999997</c:v>
                </c:pt>
                <c:pt idx="648">
                  <c:v>375.42999268</c:v>
                </c:pt>
                <c:pt idx="649">
                  <c:v>375.45001221000001</c:v>
                </c:pt>
                <c:pt idx="650">
                  <c:v>375.47000121999997</c:v>
                </c:pt>
                <c:pt idx="651">
                  <c:v>375.48999022999999</c:v>
                </c:pt>
                <c:pt idx="652">
                  <c:v>375.51000977000001</c:v>
                </c:pt>
                <c:pt idx="653">
                  <c:v>375.52999878000003</c:v>
                </c:pt>
                <c:pt idx="654">
                  <c:v>375.54998778999999</c:v>
                </c:pt>
                <c:pt idx="655">
                  <c:v>375.57000732</c:v>
                </c:pt>
                <c:pt idx="656">
                  <c:v>375.58999634000003</c:v>
                </c:pt>
                <c:pt idx="657">
                  <c:v>375.60998534999999</c:v>
                </c:pt>
                <c:pt idx="658">
                  <c:v>375.63000488</c:v>
                </c:pt>
                <c:pt idx="659">
                  <c:v>375.64999390000003</c:v>
                </c:pt>
                <c:pt idx="660">
                  <c:v>375.67001342999998</c:v>
                </c:pt>
                <c:pt idx="661">
                  <c:v>375.69000244</c:v>
                </c:pt>
                <c:pt idx="662">
                  <c:v>375.70999146000003</c:v>
                </c:pt>
                <c:pt idx="663">
                  <c:v>375.73001098999998</c:v>
                </c:pt>
                <c:pt idx="664">
                  <c:v>375.75</c:v>
                </c:pt>
                <c:pt idx="665">
                  <c:v>375.76998901000002</c:v>
                </c:pt>
                <c:pt idx="666">
                  <c:v>375.79000853999997</c:v>
                </c:pt>
                <c:pt idx="667">
                  <c:v>375.80999756</c:v>
                </c:pt>
                <c:pt idx="668">
                  <c:v>375.82998657000002</c:v>
                </c:pt>
                <c:pt idx="669">
                  <c:v>375.85000609999997</c:v>
                </c:pt>
                <c:pt idx="670">
                  <c:v>375.86999512</c:v>
                </c:pt>
                <c:pt idx="671">
                  <c:v>375.89001465000001</c:v>
                </c:pt>
                <c:pt idx="672">
                  <c:v>375.91000365999997</c:v>
                </c:pt>
                <c:pt idx="673">
                  <c:v>375.92999268</c:v>
                </c:pt>
                <c:pt idx="674">
                  <c:v>375.95001221000001</c:v>
                </c:pt>
                <c:pt idx="675">
                  <c:v>375.97000121999997</c:v>
                </c:pt>
                <c:pt idx="676">
                  <c:v>375.98999022999999</c:v>
                </c:pt>
                <c:pt idx="677">
                  <c:v>376.01000977000001</c:v>
                </c:pt>
                <c:pt idx="678">
                  <c:v>376.02999878000003</c:v>
                </c:pt>
                <c:pt idx="679">
                  <c:v>376.04998778999999</c:v>
                </c:pt>
                <c:pt idx="680">
                  <c:v>376.07000732</c:v>
                </c:pt>
                <c:pt idx="681">
                  <c:v>376.08999634000003</c:v>
                </c:pt>
                <c:pt idx="682">
                  <c:v>376.10998534999999</c:v>
                </c:pt>
                <c:pt idx="683">
                  <c:v>376.13000488</c:v>
                </c:pt>
                <c:pt idx="684">
                  <c:v>376.14999390000003</c:v>
                </c:pt>
                <c:pt idx="685">
                  <c:v>376.17001342999998</c:v>
                </c:pt>
                <c:pt idx="686">
                  <c:v>376.19000244</c:v>
                </c:pt>
                <c:pt idx="687">
                  <c:v>376.20999146000003</c:v>
                </c:pt>
                <c:pt idx="688">
                  <c:v>376.23001098999998</c:v>
                </c:pt>
                <c:pt idx="689">
                  <c:v>376.25</c:v>
                </c:pt>
                <c:pt idx="690">
                  <c:v>376.26998901000002</c:v>
                </c:pt>
                <c:pt idx="691">
                  <c:v>376.29000853999997</c:v>
                </c:pt>
                <c:pt idx="692">
                  <c:v>376.30999756</c:v>
                </c:pt>
                <c:pt idx="693">
                  <c:v>376.32998657000002</c:v>
                </c:pt>
                <c:pt idx="694">
                  <c:v>376.35000609999997</c:v>
                </c:pt>
                <c:pt idx="695">
                  <c:v>376.36999512</c:v>
                </c:pt>
                <c:pt idx="696">
                  <c:v>376.39001465000001</c:v>
                </c:pt>
                <c:pt idx="697">
                  <c:v>376.41000365999997</c:v>
                </c:pt>
                <c:pt idx="698">
                  <c:v>376.42999268</c:v>
                </c:pt>
                <c:pt idx="699">
                  <c:v>376.45001221000001</c:v>
                </c:pt>
                <c:pt idx="700">
                  <c:v>376.47000121999997</c:v>
                </c:pt>
                <c:pt idx="701">
                  <c:v>376.48999022999999</c:v>
                </c:pt>
                <c:pt idx="702">
                  <c:v>376.51000977000001</c:v>
                </c:pt>
                <c:pt idx="703">
                  <c:v>376.52999878000003</c:v>
                </c:pt>
                <c:pt idx="704">
                  <c:v>376.54998778999999</c:v>
                </c:pt>
                <c:pt idx="705">
                  <c:v>376.57000732</c:v>
                </c:pt>
                <c:pt idx="706">
                  <c:v>376.58999634000003</c:v>
                </c:pt>
                <c:pt idx="707">
                  <c:v>376.60998534999999</c:v>
                </c:pt>
                <c:pt idx="708">
                  <c:v>376.63000488</c:v>
                </c:pt>
                <c:pt idx="709">
                  <c:v>376.64999390000003</c:v>
                </c:pt>
                <c:pt idx="710">
                  <c:v>376.67001342999998</c:v>
                </c:pt>
                <c:pt idx="711">
                  <c:v>376.69000244</c:v>
                </c:pt>
                <c:pt idx="712">
                  <c:v>376.70999146000003</c:v>
                </c:pt>
                <c:pt idx="713">
                  <c:v>376.73001098999998</c:v>
                </c:pt>
                <c:pt idx="714">
                  <c:v>376.75</c:v>
                </c:pt>
                <c:pt idx="715">
                  <c:v>376.76998901000002</c:v>
                </c:pt>
                <c:pt idx="716">
                  <c:v>376.79000853999997</c:v>
                </c:pt>
                <c:pt idx="717">
                  <c:v>376.80999756</c:v>
                </c:pt>
                <c:pt idx="718">
                  <c:v>376.83999634000003</c:v>
                </c:pt>
                <c:pt idx="719">
                  <c:v>376.85998534999999</c:v>
                </c:pt>
                <c:pt idx="720">
                  <c:v>376.88000488</c:v>
                </c:pt>
                <c:pt idx="721">
                  <c:v>376.89999390000003</c:v>
                </c:pt>
                <c:pt idx="722">
                  <c:v>376.92001342999998</c:v>
                </c:pt>
                <c:pt idx="723">
                  <c:v>376.94000244</c:v>
                </c:pt>
                <c:pt idx="724">
                  <c:v>376.95999146000003</c:v>
                </c:pt>
                <c:pt idx="725">
                  <c:v>376.98999022999999</c:v>
                </c:pt>
                <c:pt idx="726">
                  <c:v>377.01000977000001</c:v>
                </c:pt>
                <c:pt idx="727">
                  <c:v>377.02999878000003</c:v>
                </c:pt>
                <c:pt idx="728">
                  <c:v>377.04998778999999</c:v>
                </c:pt>
                <c:pt idx="729">
                  <c:v>377.07998657000002</c:v>
                </c:pt>
                <c:pt idx="730">
                  <c:v>377.10000609999997</c:v>
                </c:pt>
                <c:pt idx="731">
                  <c:v>377.11999512</c:v>
                </c:pt>
                <c:pt idx="732">
                  <c:v>377.14001465000001</c:v>
                </c:pt>
                <c:pt idx="733">
                  <c:v>377.17001342999998</c:v>
                </c:pt>
                <c:pt idx="734">
                  <c:v>377.19000244</c:v>
                </c:pt>
                <c:pt idx="735">
                  <c:v>377.20999146000003</c:v>
                </c:pt>
                <c:pt idx="736">
                  <c:v>377.23999022999999</c:v>
                </c:pt>
                <c:pt idx="737">
                  <c:v>377.26000977000001</c:v>
                </c:pt>
                <c:pt idx="738">
                  <c:v>377.29000853999997</c:v>
                </c:pt>
                <c:pt idx="739">
                  <c:v>377.30999756</c:v>
                </c:pt>
                <c:pt idx="740">
                  <c:v>377.33999634000003</c:v>
                </c:pt>
                <c:pt idx="741">
                  <c:v>377.35998534999999</c:v>
                </c:pt>
                <c:pt idx="742">
                  <c:v>377.39001465000001</c:v>
                </c:pt>
                <c:pt idx="743">
                  <c:v>377.41000365999997</c:v>
                </c:pt>
                <c:pt idx="744">
                  <c:v>377.44000244</c:v>
                </c:pt>
                <c:pt idx="745">
                  <c:v>377.45999146000003</c:v>
                </c:pt>
                <c:pt idx="746">
                  <c:v>377.48999022999999</c:v>
                </c:pt>
                <c:pt idx="747">
                  <c:v>377.51998901000002</c:v>
                </c:pt>
                <c:pt idx="748">
                  <c:v>377.54000853999997</c:v>
                </c:pt>
                <c:pt idx="749">
                  <c:v>377.57000732</c:v>
                </c:pt>
                <c:pt idx="750">
                  <c:v>377.60000609999997</c:v>
                </c:pt>
                <c:pt idx="751">
                  <c:v>377.61999512</c:v>
                </c:pt>
                <c:pt idx="752">
                  <c:v>377.64999390000003</c:v>
                </c:pt>
                <c:pt idx="753">
                  <c:v>377.67999268</c:v>
                </c:pt>
                <c:pt idx="754">
                  <c:v>377.70999146000003</c:v>
                </c:pt>
                <c:pt idx="755">
                  <c:v>377.73999022999999</c:v>
                </c:pt>
                <c:pt idx="756">
                  <c:v>377.76998901000002</c:v>
                </c:pt>
                <c:pt idx="757">
                  <c:v>377.79998778999999</c:v>
                </c:pt>
                <c:pt idx="758">
                  <c:v>377.82000732</c:v>
                </c:pt>
                <c:pt idx="759">
                  <c:v>377.85000609999997</c:v>
                </c:pt>
                <c:pt idx="760">
                  <c:v>377.88000488</c:v>
                </c:pt>
                <c:pt idx="761">
                  <c:v>377.91000365999997</c:v>
                </c:pt>
                <c:pt idx="762">
                  <c:v>377.94000244</c:v>
                </c:pt>
                <c:pt idx="763">
                  <c:v>377.98001098999998</c:v>
                </c:pt>
                <c:pt idx="764">
                  <c:v>378.01000977000001</c:v>
                </c:pt>
                <c:pt idx="765">
                  <c:v>378.04000853999997</c:v>
                </c:pt>
                <c:pt idx="766">
                  <c:v>378.07000732</c:v>
                </c:pt>
                <c:pt idx="767">
                  <c:v>378.10000609999997</c:v>
                </c:pt>
                <c:pt idx="768">
                  <c:v>378.13000488</c:v>
                </c:pt>
                <c:pt idx="769">
                  <c:v>378.16000365999997</c:v>
                </c:pt>
                <c:pt idx="770">
                  <c:v>378.20001221000001</c:v>
                </c:pt>
                <c:pt idx="771">
                  <c:v>378.23001098999998</c:v>
                </c:pt>
                <c:pt idx="772">
                  <c:v>378.26000977000001</c:v>
                </c:pt>
                <c:pt idx="773">
                  <c:v>378.29998778999999</c:v>
                </c:pt>
                <c:pt idx="774">
                  <c:v>378.32998657000002</c:v>
                </c:pt>
                <c:pt idx="775">
                  <c:v>378.35998534999999</c:v>
                </c:pt>
                <c:pt idx="776">
                  <c:v>378.39999390000003</c:v>
                </c:pt>
                <c:pt idx="777">
                  <c:v>378.42999268</c:v>
                </c:pt>
                <c:pt idx="778">
                  <c:v>378.47000121999997</c:v>
                </c:pt>
                <c:pt idx="779">
                  <c:v>378.5</c:v>
                </c:pt>
                <c:pt idx="780">
                  <c:v>378.54000853999997</c:v>
                </c:pt>
                <c:pt idx="781">
                  <c:v>378.57000732</c:v>
                </c:pt>
                <c:pt idx="782">
                  <c:v>378.60998534999999</c:v>
                </c:pt>
                <c:pt idx="783">
                  <c:v>378.64999390000003</c:v>
                </c:pt>
                <c:pt idx="784">
                  <c:v>378.69000244</c:v>
                </c:pt>
                <c:pt idx="785">
                  <c:v>378.72000121999997</c:v>
                </c:pt>
                <c:pt idx="786">
                  <c:v>378.76000977000001</c:v>
                </c:pt>
                <c:pt idx="787">
                  <c:v>378.79998778999999</c:v>
                </c:pt>
                <c:pt idx="788">
                  <c:v>378.83999634000003</c:v>
                </c:pt>
                <c:pt idx="789">
                  <c:v>378.88000488</c:v>
                </c:pt>
                <c:pt idx="790">
                  <c:v>378.92001342999998</c:v>
                </c:pt>
                <c:pt idx="791">
                  <c:v>378.95999146000003</c:v>
                </c:pt>
                <c:pt idx="792">
                  <c:v>379</c:v>
                </c:pt>
                <c:pt idx="793">
                  <c:v>379.04000853999997</c:v>
                </c:pt>
                <c:pt idx="794">
                  <c:v>379.07998657000002</c:v>
                </c:pt>
                <c:pt idx="795">
                  <c:v>379.11999512</c:v>
                </c:pt>
                <c:pt idx="796">
                  <c:v>379.16000365999997</c:v>
                </c:pt>
                <c:pt idx="797">
                  <c:v>379.20001221000001</c:v>
                </c:pt>
                <c:pt idx="798">
                  <c:v>379.25</c:v>
                </c:pt>
                <c:pt idx="799">
                  <c:v>379.29000853999997</c:v>
                </c:pt>
                <c:pt idx="800">
                  <c:v>379.32998657000002</c:v>
                </c:pt>
                <c:pt idx="801">
                  <c:v>379.38000488</c:v>
                </c:pt>
                <c:pt idx="802">
                  <c:v>379.42001342999998</c:v>
                </c:pt>
                <c:pt idx="803">
                  <c:v>379.45999146000003</c:v>
                </c:pt>
                <c:pt idx="804">
                  <c:v>379.51000977000001</c:v>
                </c:pt>
                <c:pt idx="805">
                  <c:v>379.54998778999999</c:v>
                </c:pt>
                <c:pt idx="806">
                  <c:v>379.60000609999997</c:v>
                </c:pt>
                <c:pt idx="807">
                  <c:v>379.64999390000003</c:v>
                </c:pt>
                <c:pt idx="808">
                  <c:v>379.69000244</c:v>
                </c:pt>
                <c:pt idx="809">
                  <c:v>379.73999022999999</c:v>
                </c:pt>
                <c:pt idx="810">
                  <c:v>379.79000853999997</c:v>
                </c:pt>
                <c:pt idx="811">
                  <c:v>379.82998657000002</c:v>
                </c:pt>
                <c:pt idx="812">
                  <c:v>379.88000488</c:v>
                </c:pt>
                <c:pt idx="813">
                  <c:v>379.92999268</c:v>
                </c:pt>
                <c:pt idx="814">
                  <c:v>379.98001098999998</c:v>
                </c:pt>
                <c:pt idx="815">
                  <c:v>380.02999878000003</c:v>
                </c:pt>
                <c:pt idx="816">
                  <c:v>380.07998657000002</c:v>
                </c:pt>
                <c:pt idx="817">
                  <c:v>380.13000488</c:v>
                </c:pt>
                <c:pt idx="818">
                  <c:v>380.17999268</c:v>
                </c:pt>
                <c:pt idx="819">
                  <c:v>380.23001098999998</c:v>
                </c:pt>
                <c:pt idx="820">
                  <c:v>380.27999878000003</c:v>
                </c:pt>
                <c:pt idx="821">
                  <c:v>380.32998657000002</c:v>
                </c:pt>
                <c:pt idx="822">
                  <c:v>380.39001465000001</c:v>
                </c:pt>
                <c:pt idx="823">
                  <c:v>380.44000244</c:v>
                </c:pt>
                <c:pt idx="824">
                  <c:v>380.5</c:v>
                </c:pt>
                <c:pt idx="825">
                  <c:v>380.54998778999999</c:v>
                </c:pt>
                <c:pt idx="826">
                  <c:v>380.60998534999999</c:v>
                </c:pt>
                <c:pt idx="827">
                  <c:v>380.66000365999997</c:v>
                </c:pt>
                <c:pt idx="828">
                  <c:v>380.72000121999997</c:v>
                </c:pt>
                <c:pt idx="829">
                  <c:v>380.76998901000002</c:v>
                </c:pt>
                <c:pt idx="830">
                  <c:v>380.82998657000002</c:v>
                </c:pt>
                <c:pt idx="831">
                  <c:v>380.89001465000001</c:v>
                </c:pt>
                <c:pt idx="832">
                  <c:v>380.94000244</c:v>
                </c:pt>
                <c:pt idx="833">
                  <c:v>381</c:v>
                </c:pt>
                <c:pt idx="834">
                  <c:v>381.05999756</c:v>
                </c:pt>
                <c:pt idx="835">
                  <c:v>381.11999512</c:v>
                </c:pt>
                <c:pt idx="836">
                  <c:v>381.17999268</c:v>
                </c:pt>
                <c:pt idx="837">
                  <c:v>381.23001098999998</c:v>
                </c:pt>
                <c:pt idx="838">
                  <c:v>381.29000853999997</c:v>
                </c:pt>
                <c:pt idx="839">
                  <c:v>381.35000609999997</c:v>
                </c:pt>
                <c:pt idx="840">
                  <c:v>381.41000365999997</c:v>
                </c:pt>
                <c:pt idx="841">
                  <c:v>381.47000121999997</c:v>
                </c:pt>
                <c:pt idx="842">
                  <c:v>381.52999878000003</c:v>
                </c:pt>
                <c:pt idx="843">
                  <c:v>381.58999634000003</c:v>
                </c:pt>
                <c:pt idx="844">
                  <c:v>381.64999390000003</c:v>
                </c:pt>
                <c:pt idx="845">
                  <c:v>381.72000121999997</c:v>
                </c:pt>
                <c:pt idx="846">
                  <c:v>381.77999878000003</c:v>
                </c:pt>
                <c:pt idx="847">
                  <c:v>381.83999634000003</c:v>
                </c:pt>
                <c:pt idx="848">
                  <c:v>381.89999390000003</c:v>
                </c:pt>
                <c:pt idx="849">
                  <c:v>381.97000121999997</c:v>
                </c:pt>
                <c:pt idx="850">
                  <c:v>382.02999878000003</c:v>
                </c:pt>
                <c:pt idx="851">
                  <c:v>382.08999634000003</c:v>
                </c:pt>
                <c:pt idx="852">
                  <c:v>382.16000365999997</c:v>
                </c:pt>
                <c:pt idx="853">
                  <c:v>382.22000121999997</c:v>
                </c:pt>
                <c:pt idx="854">
                  <c:v>382.29000853999997</c:v>
                </c:pt>
                <c:pt idx="855">
                  <c:v>382.35000609999997</c:v>
                </c:pt>
                <c:pt idx="856">
                  <c:v>382.42001342999998</c:v>
                </c:pt>
                <c:pt idx="857">
                  <c:v>382.48001098999998</c:v>
                </c:pt>
                <c:pt idx="858">
                  <c:v>382.54998778999999</c:v>
                </c:pt>
                <c:pt idx="859">
                  <c:v>382.61999512</c:v>
                </c:pt>
                <c:pt idx="860">
                  <c:v>382.69000244</c:v>
                </c:pt>
                <c:pt idx="861">
                  <c:v>382.75</c:v>
                </c:pt>
                <c:pt idx="862">
                  <c:v>382.82000732</c:v>
                </c:pt>
                <c:pt idx="863">
                  <c:v>382.89001465000001</c:v>
                </c:pt>
                <c:pt idx="864">
                  <c:v>382.95999146000003</c:v>
                </c:pt>
                <c:pt idx="865">
                  <c:v>383.02999878000003</c:v>
                </c:pt>
                <c:pt idx="866">
                  <c:v>383.10000609999997</c:v>
                </c:pt>
                <c:pt idx="867">
                  <c:v>383.17001342999998</c:v>
                </c:pt>
                <c:pt idx="868">
                  <c:v>383.23999022999999</c:v>
                </c:pt>
                <c:pt idx="869">
                  <c:v>383.30999756</c:v>
                </c:pt>
                <c:pt idx="870">
                  <c:v>383.38000488</c:v>
                </c:pt>
                <c:pt idx="871">
                  <c:v>383.45999146000003</c:v>
                </c:pt>
                <c:pt idx="872">
                  <c:v>383.52999878000003</c:v>
                </c:pt>
                <c:pt idx="873">
                  <c:v>383.60000609999997</c:v>
                </c:pt>
                <c:pt idx="874">
                  <c:v>383.67001342999998</c:v>
                </c:pt>
                <c:pt idx="875">
                  <c:v>383.75</c:v>
                </c:pt>
                <c:pt idx="876">
                  <c:v>383.82000732</c:v>
                </c:pt>
                <c:pt idx="877">
                  <c:v>383.89999390000003</c:v>
                </c:pt>
                <c:pt idx="878">
                  <c:v>383.97000121999997</c:v>
                </c:pt>
                <c:pt idx="879">
                  <c:v>384.04998778999999</c:v>
                </c:pt>
                <c:pt idx="880">
                  <c:v>384.11999512</c:v>
                </c:pt>
                <c:pt idx="881">
                  <c:v>384.20001221000001</c:v>
                </c:pt>
                <c:pt idx="882">
                  <c:v>384.27999878000003</c:v>
                </c:pt>
                <c:pt idx="883">
                  <c:v>384.35998534999999</c:v>
                </c:pt>
                <c:pt idx="884">
                  <c:v>384.42999268</c:v>
                </c:pt>
                <c:pt idx="885">
                  <c:v>384.51000977000001</c:v>
                </c:pt>
                <c:pt idx="886">
                  <c:v>384.58999634000003</c:v>
                </c:pt>
                <c:pt idx="887">
                  <c:v>384.67001342999998</c:v>
                </c:pt>
                <c:pt idx="888">
                  <c:v>384.75</c:v>
                </c:pt>
                <c:pt idx="889">
                  <c:v>384.82998657000002</c:v>
                </c:pt>
                <c:pt idx="890">
                  <c:v>384.91000365999997</c:v>
                </c:pt>
                <c:pt idx="891">
                  <c:v>384.98999022999999</c:v>
                </c:pt>
                <c:pt idx="892">
                  <c:v>385.07998657000002</c:v>
                </c:pt>
                <c:pt idx="893">
                  <c:v>385.16000365999997</c:v>
                </c:pt>
                <c:pt idx="894">
                  <c:v>385.23999022999999</c:v>
                </c:pt>
                <c:pt idx="895">
                  <c:v>385.32000732</c:v>
                </c:pt>
                <c:pt idx="896">
                  <c:v>385.41000365999997</c:v>
                </c:pt>
                <c:pt idx="897">
                  <c:v>385.48999022999999</c:v>
                </c:pt>
                <c:pt idx="898">
                  <c:v>385.57998657000002</c:v>
                </c:pt>
                <c:pt idx="899">
                  <c:v>385.66000365999997</c:v>
                </c:pt>
                <c:pt idx="900">
                  <c:v>385.75</c:v>
                </c:pt>
                <c:pt idx="901">
                  <c:v>385.82998657000002</c:v>
                </c:pt>
                <c:pt idx="902">
                  <c:v>385.92001342999998</c:v>
                </c:pt>
                <c:pt idx="903">
                  <c:v>386.01000977000001</c:v>
                </c:pt>
                <c:pt idx="904">
                  <c:v>386.08999634000003</c:v>
                </c:pt>
                <c:pt idx="905">
                  <c:v>386.17999268</c:v>
                </c:pt>
                <c:pt idx="906">
                  <c:v>386.26998901000002</c:v>
                </c:pt>
                <c:pt idx="907">
                  <c:v>386.35998534999999</c:v>
                </c:pt>
                <c:pt idx="908">
                  <c:v>386.45001221000001</c:v>
                </c:pt>
                <c:pt idx="909">
                  <c:v>386.54000853999997</c:v>
                </c:pt>
                <c:pt idx="910">
                  <c:v>386.63000488</c:v>
                </c:pt>
                <c:pt idx="911">
                  <c:v>386.72000121999997</c:v>
                </c:pt>
                <c:pt idx="912">
                  <c:v>386.80999756</c:v>
                </c:pt>
                <c:pt idx="913">
                  <c:v>386.89999390000003</c:v>
                </c:pt>
                <c:pt idx="914">
                  <c:v>386.98999022999999</c:v>
                </c:pt>
                <c:pt idx="915">
                  <c:v>387.07998657000002</c:v>
                </c:pt>
                <c:pt idx="916">
                  <c:v>387.17999268</c:v>
                </c:pt>
                <c:pt idx="917">
                  <c:v>387.26998901000002</c:v>
                </c:pt>
                <c:pt idx="918">
                  <c:v>387.35998534999999</c:v>
                </c:pt>
                <c:pt idx="919">
                  <c:v>387.45999146000003</c:v>
                </c:pt>
                <c:pt idx="920">
                  <c:v>387.54998778999999</c:v>
                </c:pt>
                <c:pt idx="921">
                  <c:v>387.64001465000001</c:v>
                </c:pt>
                <c:pt idx="922">
                  <c:v>387.73999022999999</c:v>
                </c:pt>
                <c:pt idx="923">
                  <c:v>387.82998657000002</c:v>
                </c:pt>
                <c:pt idx="924">
                  <c:v>387.92001342999998</c:v>
                </c:pt>
                <c:pt idx="925">
                  <c:v>388.01998901000002</c:v>
                </c:pt>
                <c:pt idx="926">
                  <c:v>388.10998534999999</c:v>
                </c:pt>
                <c:pt idx="927">
                  <c:v>388.20999146000003</c:v>
                </c:pt>
                <c:pt idx="928">
                  <c:v>388.29998778999999</c:v>
                </c:pt>
                <c:pt idx="929">
                  <c:v>388.39001465000001</c:v>
                </c:pt>
                <c:pt idx="930">
                  <c:v>388.48999022999999</c:v>
                </c:pt>
                <c:pt idx="931">
                  <c:v>388.57998657000002</c:v>
                </c:pt>
                <c:pt idx="932">
                  <c:v>388.67001342999998</c:v>
                </c:pt>
                <c:pt idx="933">
                  <c:v>388.76998901000002</c:v>
                </c:pt>
                <c:pt idx="934">
                  <c:v>388.85998534999999</c:v>
                </c:pt>
                <c:pt idx="935">
                  <c:v>388.95999146000003</c:v>
                </c:pt>
                <c:pt idx="936">
                  <c:v>389.04998778999999</c:v>
                </c:pt>
                <c:pt idx="937">
                  <c:v>389.14001465000001</c:v>
                </c:pt>
                <c:pt idx="938">
                  <c:v>389.23999022999999</c:v>
                </c:pt>
                <c:pt idx="939">
                  <c:v>389.32998657000002</c:v>
                </c:pt>
                <c:pt idx="940">
                  <c:v>389.42999268</c:v>
                </c:pt>
                <c:pt idx="941">
                  <c:v>389.51998901000002</c:v>
                </c:pt>
                <c:pt idx="942">
                  <c:v>389.60998534999999</c:v>
                </c:pt>
                <c:pt idx="943">
                  <c:v>389.70999146000003</c:v>
                </c:pt>
                <c:pt idx="944">
                  <c:v>389.79998778999999</c:v>
                </c:pt>
                <c:pt idx="945">
                  <c:v>389.89999390000003</c:v>
                </c:pt>
                <c:pt idx="946">
                  <c:v>389.98999022999999</c:v>
                </c:pt>
                <c:pt idx="947">
                  <c:v>390.08999634000003</c:v>
                </c:pt>
                <c:pt idx="948">
                  <c:v>390.17999268</c:v>
                </c:pt>
                <c:pt idx="949">
                  <c:v>390.27999878000003</c:v>
                </c:pt>
                <c:pt idx="950">
                  <c:v>390.36999512</c:v>
                </c:pt>
                <c:pt idx="951">
                  <c:v>390.47000121999997</c:v>
                </c:pt>
                <c:pt idx="952">
                  <c:v>390.55999756</c:v>
                </c:pt>
                <c:pt idx="953">
                  <c:v>390.66000365999997</c:v>
                </c:pt>
                <c:pt idx="954">
                  <c:v>390.76000977000001</c:v>
                </c:pt>
                <c:pt idx="955">
                  <c:v>390.85000609999997</c:v>
                </c:pt>
                <c:pt idx="956">
                  <c:v>390.95001221000001</c:v>
                </c:pt>
                <c:pt idx="957">
                  <c:v>391.04000853999997</c:v>
                </c:pt>
                <c:pt idx="958">
                  <c:v>391.14001465000001</c:v>
                </c:pt>
                <c:pt idx="959">
                  <c:v>391.23001098999998</c:v>
                </c:pt>
                <c:pt idx="960">
                  <c:v>391.32998657000002</c:v>
                </c:pt>
                <c:pt idx="961">
                  <c:v>391.42999268</c:v>
                </c:pt>
                <c:pt idx="962">
                  <c:v>391.51998901000002</c:v>
                </c:pt>
                <c:pt idx="963">
                  <c:v>391.61999512</c:v>
                </c:pt>
                <c:pt idx="964">
                  <c:v>391.70999146000003</c:v>
                </c:pt>
                <c:pt idx="965">
                  <c:v>391.80999756</c:v>
                </c:pt>
                <c:pt idx="966">
                  <c:v>391.89999390000003</c:v>
                </c:pt>
                <c:pt idx="967">
                  <c:v>392</c:v>
                </c:pt>
                <c:pt idx="968">
                  <c:v>392.08999634000003</c:v>
                </c:pt>
                <c:pt idx="969">
                  <c:v>392.19000244</c:v>
                </c:pt>
                <c:pt idx="970">
                  <c:v>392.27999878000003</c:v>
                </c:pt>
                <c:pt idx="971">
                  <c:v>392.38000488</c:v>
                </c:pt>
                <c:pt idx="972">
                  <c:v>392.47000121999997</c:v>
                </c:pt>
                <c:pt idx="973">
                  <c:v>392.57000732</c:v>
                </c:pt>
                <c:pt idx="974">
                  <c:v>392.66000365999997</c:v>
                </c:pt>
                <c:pt idx="975">
                  <c:v>392.75</c:v>
                </c:pt>
                <c:pt idx="976">
                  <c:v>392.85000609999997</c:v>
                </c:pt>
                <c:pt idx="977">
                  <c:v>392.94000244</c:v>
                </c:pt>
                <c:pt idx="978">
                  <c:v>393.04000853999997</c:v>
                </c:pt>
                <c:pt idx="979">
                  <c:v>393.13000488</c:v>
                </c:pt>
                <c:pt idx="980">
                  <c:v>393.23001098999998</c:v>
                </c:pt>
                <c:pt idx="981">
                  <c:v>393.32000732</c:v>
                </c:pt>
                <c:pt idx="982">
                  <c:v>393.41000365999997</c:v>
                </c:pt>
                <c:pt idx="983">
                  <c:v>393.51000977000001</c:v>
                </c:pt>
                <c:pt idx="984">
                  <c:v>393.60000609999997</c:v>
                </c:pt>
                <c:pt idx="985">
                  <c:v>393.70001221000001</c:v>
                </c:pt>
                <c:pt idx="986">
                  <c:v>393.79000853999997</c:v>
                </c:pt>
                <c:pt idx="987">
                  <c:v>393.88000488</c:v>
                </c:pt>
                <c:pt idx="988">
                  <c:v>393.98001098999998</c:v>
                </c:pt>
                <c:pt idx="989">
                  <c:v>394.07000732</c:v>
                </c:pt>
                <c:pt idx="990">
                  <c:v>394.17001342999998</c:v>
                </c:pt>
                <c:pt idx="991">
                  <c:v>394.26000977000001</c:v>
                </c:pt>
                <c:pt idx="992">
                  <c:v>394.35000609999997</c:v>
                </c:pt>
                <c:pt idx="993">
                  <c:v>394.45001221000001</c:v>
                </c:pt>
                <c:pt idx="994">
                  <c:v>394.54000853999997</c:v>
                </c:pt>
                <c:pt idx="995">
                  <c:v>394.64001465000001</c:v>
                </c:pt>
                <c:pt idx="996">
                  <c:v>394.73001098999998</c:v>
                </c:pt>
                <c:pt idx="997">
                  <c:v>394.82000732</c:v>
                </c:pt>
                <c:pt idx="998">
                  <c:v>394.92001342999998</c:v>
                </c:pt>
                <c:pt idx="999">
                  <c:v>395.01000977000001</c:v>
                </c:pt>
                <c:pt idx="1000">
                  <c:v>395.10000609999997</c:v>
                </c:pt>
                <c:pt idx="1001">
                  <c:v>395.20001221000001</c:v>
                </c:pt>
                <c:pt idx="1002">
                  <c:v>395.29000853999997</c:v>
                </c:pt>
                <c:pt idx="1003">
                  <c:v>395.38000488</c:v>
                </c:pt>
                <c:pt idx="1004">
                  <c:v>395.47000121999997</c:v>
                </c:pt>
                <c:pt idx="1005">
                  <c:v>395.57000732</c:v>
                </c:pt>
                <c:pt idx="1006">
                  <c:v>395.66000365999997</c:v>
                </c:pt>
                <c:pt idx="1007">
                  <c:v>395.75</c:v>
                </c:pt>
                <c:pt idx="1008">
                  <c:v>395.85000609999997</c:v>
                </c:pt>
                <c:pt idx="1009">
                  <c:v>395.94000244</c:v>
                </c:pt>
                <c:pt idx="1010">
                  <c:v>396.02999878000003</c:v>
                </c:pt>
                <c:pt idx="1011">
                  <c:v>396.13000488</c:v>
                </c:pt>
                <c:pt idx="1012">
                  <c:v>396.22000121999997</c:v>
                </c:pt>
                <c:pt idx="1013">
                  <c:v>396.30999756</c:v>
                </c:pt>
                <c:pt idx="1014">
                  <c:v>396.41000365999997</c:v>
                </c:pt>
                <c:pt idx="1015">
                  <c:v>396.5</c:v>
                </c:pt>
                <c:pt idx="1016">
                  <c:v>396.58999634000003</c:v>
                </c:pt>
                <c:pt idx="1017">
                  <c:v>396.69000244</c:v>
                </c:pt>
                <c:pt idx="1018">
                  <c:v>396.77999878000003</c:v>
                </c:pt>
                <c:pt idx="1019">
                  <c:v>396.86999512</c:v>
                </c:pt>
                <c:pt idx="1020">
                  <c:v>396.97000121999997</c:v>
                </c:pt>
                <c:pt idx="1021">
                  <c:v>397.05999756</c:v>
                </c:pt>
                <c:pt idx="1022">
                  <c:v>397.16000365999997</c:v>
                </c:pt>
                <c:pt idx="1023">
                  <c:v>397.25</c:v>
                </c:pt>
                <c:pt idx="1024">
                  <c:v>397.33999634000003</c:v>
                </c:pt>
                <c:pt idx="1025">
                  <c:v>397.44000244</c:v>
                </c:pt>
                <c:pt idx="1026">
                  <c:v>397.52999878000003</c:v>
                </c:pt>
                <c:pt idx="1027">
                  <c:v>397.63000488</c:v>
                </c:pt>
                <c:pt idx="1028">
                  <c:v>397.72000121999997</c:v>
                </c:pt>
                <c:pt idx="1029">
                  <c:v>397.82000732</c:v>
                </c:pt>
                <c:pt idx="1030">
                  <c:v>397.91000365999997</c:v>
                </c:pt>
                <c:pt idx="1031">
                  <c:v>398</c:v>
                </c:pt>
                <c:pt idx="1032">
                  <c:v>398.10000609999997</c:v>
                </c:pt>
                <c:pt idx="1033">
                  <c:v>398.19000244</c:v>
                </c:pt>
                <c:pt idx="1034">
                  <c:v>398.29000853999997</c:v>
                </c:pt>
                <c:pt idx="1035">
                  <c:v>398.38000488</c:v>
                </c:pt>
                <c:pt idx="1036">
                  <c:v>398.48001098999998</c:v>
                </c:pt>
                <c:pt idx="1037">
                  <c:v>398.57000732</c:v>
                </c:pt>
                <c:pt idx="1038">
                  <c:v>398.67001342999998</c:v>
                </c:pt>
                <c:pt idx="1039">
                  <c:v>398.76000977000001</c:v>
                </c:pt>
                <c:pt idx="1040">
                  <c:v>398.85000609999997</c:v>
                </c:pt>
                <c:pt idx="1041">
                  <c:v>398.95001221000001</c:v>
                </c:pt>
                <c:pt idx="1042">
                  <c:v>399.04000853999997</c:v>
                </c:pt>
                <c:pt idx="1043">
                  <c:v>399.14001465000001</c:v>
                </c:pt>
                <c:pt idx="1044">
                  <c:v>399.23001098999998</c:v>
                </c:pt>
                <c:pt idx="1045">
                  <c:v>399.32998657000002</c:v>
                </c:pt>
                <c:pt idx="1046">
                  <c:v>399.42001342999998</c:v>
                </c:pt>
                <c:pt idx="1047">
                  <c:v>399.51998901000002</c:v>
                </c:pt>
                <c:pt idx="1048">
                  <c:v>399.60998534999999</c:v>
                </c:pt>
                <c:pt idx="1049">
                  <c:v>399.70999146000003</c:v>
                </c:pt>
                <c:pt idx="1050">
                  <c:v>399.79998778999999</c:v>
                </c:pt>
                <c:pt idx="1051">
                  <c:v>399.89999390000003</c:v>
                </c:pt>
                <c:pt idx="1052">
                  <c:v>399.98999022999999</c:v>
                </c:pt>
                <c:pt idx="1053">
                  <c:v>400.08999634000003</c:v>
                </c:pt>
                <c:pt idx="1054">
                  <c:v>400.17999268</c:v>
                </c:pt>
                <c:pt idx="1055">
                  <c:v>400.27999878000003</c:v>
                </c:pt>
                <c:pt idx="1056">
                  <c:v>400.38000488</c:v>
                </c:pt>
                <c:pt idx="1057">
                  <c:v>400.47000121999997</c:v>
                </c:pt>
                <c:pt idx="1058">
                  <c:v>400.57000732</c:v>
                </c:pt>
                <c:pt idx="1059">
                  <c:v>400.66000365999997</c:v>
                </c:pt>
                <c:pt idx="1060">
                  <c:v>400.76000977000001</c:v>
                </c:pt>
                <c:pt idx="1061">
                  <c:v>400.85000609999997</c:v>
                </c:pt>
                <c:pt idx="1062">
                  <c:v>400.95001221000001</c:v>
                </c:pt>
                <c:pt idx="1063">
                  <c:v>401.04000853999997</c:v>
                </c:pt>
                <c:pt idx="1064">
                  <c:v>401.14001465000001</c:v>
                </c:pt>
                <c:pt idx="1065">
                  <c:v>401.23001098999998</c:v>
                </c:pt>
                <c:pt idx="1066">
                  <c:v>401.32998657000002</c:v>
                </c:pt>
                <c:pt idx="1067">
                  <c:v>401.42001342999998</c:v>
                </c:pt>
                <c:pt idx="1068">
                  <c:v>401.51998901000002</c:v>
                </c:pt>
                <c:pt idx="1069">
                  <c:v>401.60998534999999</c:v>
                </c:pt>
                <c:pt idx="1070">
                  <c:v>401.70999146000003</c:v>
                </c:pt>
                <c:pt idx="1071">
                  <c:v>401.79998778999999</c:v>
                </c:pt>
                <c:pt idx="1072">
                  <c:v>401.89999390000003</c:v>
                </c:pt>
                <c:pt idx="1073">
                  <c:v>401.98999022999999</c:v>
                </c:pt>
                <c:pt idx="1074">
                  <c:v>402.08999634000003</c:v>
                </c:pt>
                <c:pt idx="1075">
                  <c:v>402.17999268</c:v>
                </c:pt>
                <c:pt idx="1076">
                  <c:v>402.27999878000003</c:v>
                </c:pt>
                <c:pt idx="1077">
                  <c:v>402.36999512</c:v>
                </c:pt>
                <c:pt idx="1078">
                  <c:v>402.47000121999997</c:v>
                </c:pt>
                <c:pt idx="1079">
                  <c:v>402.55999756</c:v>
                </c:pt>
                <c:pt idx="1080">
                  <c:v>402.66000365999997</c:v>
                </c:pt>
                <c:pt idx="1081">
                  <c:v>402.75</c:v>
                </c:pt>
                <c:pt idx="1082">
                  <c:v>402.85000609999997</c:v>
                </c:pt>
                <c:pt idx="1083">
                  <c:v>402.94000244</c:v>
                </c:pt>
                <c:pt idx="1084">
                  <c:v>403.04000853999997</c:v>
                </c:pt>
                <c:pt idx="1085">
                  <c:v>403.13000488</c:v>
                </c:pt>
                <c:pt idx="1086">
                  <c:v>403.23001098999998</c:v>
                </c:pt>
                <c:pt idx="1087">
                  <c:v>403.32000732</c:v>
                </c:pt>
                <c:pt idx="1088">
                  <c:v>403.42001342999998</c:v>
                </c:pt>
                <c:pt idx="1089">
                  <c:v>403.51000977000001</c:v>
                </c:pt>
                <c:pt idx="1090">
                  <c:v>403.60998534999999</c:v>
                </c:pt>
                <c:pt idx="1091">
                  <c:v>403.70001221000001</c:v>
                </c:pt>
                <c:pt idx="1092">
                  <c:v>403.79000853999997</c:v>
                </c:pt>
                <c:pt idx="1093">
                  <c:v>403.89001465000001</c:v>
                </c:pt>
                <c:pt idx="1094">
                  <c:v>403.98001098999998</c:v>
                </c:pt>
                <c:pt idx="1095">
                  <c:v>404.07998657000002</c:v>
                </c:pt>
                <c:pt idx="1096">
                  <c:v>404.17001342999998</c:v>
                </c:pt>
                <c:pt idx="1097">
                  <c:v>404.26000977000001</c:v>
                </c:pt>
                <c:pt idx="1098">
                  <c:v>404.35998534999999</c:v>
                </c:pt>
                <c:pt idx="1099">
                  <c:v>404.45001221000001</c:v>
                </c:pt>
                <c:pt idx="1100">
                  <c:v>404.54000853999997</c:v>
                </c:pt>
                <c:pt idx="1101">
                  <c:v>404.64001465000001</c:v>
                </c:pt>
                <c:pt idx="1102">
                  <c:v>404.73001098999998</c:v>
                </c:pt>
                <c:pt idx="1103">
                  <c:v>404.82998657000002</c:v>
                </c:pt>
                <c:pt idx="1104">
                  <c:v>404.92001342999998</c:v>
                </c:pt>
                <c:pt idx="1105">
                  <c:v>405.01000977000001</c:v>
                </c:pt>
                <c:pt idx="1106">
                  <c:v>405.10998534999999</c:v>
                </c:pt>
                <c:pt idx="1107">
                  <c:v>405.20001221000001</c:v>
                </c:pt>
                <c:pt idx="1108">
                  <c:v>405.29000853999997</c:v>
                </c:pt>
                <c:pt idx="1109">
                  <c:v>405.39001465000001</c:v>
                </c:pt>
                <c:pt idx="1110">
                  <c:v>405.48001098999998</c:v>
                </c:pt>
                <c:pt idx="1111">
                  <c:v>405.57998657000002</c:v>
                </c:pt>
                <c:pt idx="1112">
                  <c:v>405.67001342999998</c:v>
                </c:pt>
                <c:pt idx="1113">
                  <c:v>405.76000977000001</c:v>
                </c:pt>
                <c:pt idx="1114">
                  <c:v>405.85998534999999</c:v>
                </c:pt>
                <c:pt idx="1115">
                  <c:v>405.95001221000001</c:v>
                </c:pt>
                <c:pt idx="1116">
                  <c:v>406.04000853999997</c:v>
                </c:pt>
                <c:pt idx="1117">
                  <c:v>406.14001465000001</c:v>
                </c:pt>
                <c:pt idx="1118">
                  <c:v>406.23001098999998</c:v>
                </c:pt>
                <c:pt idx="1119">
                  <c:v>406.32000732</c:v>
                </c:pt>
                <c:pt idx="1120">
                  <c:v>406.42001342999998</c:v>
                </c:pt>
                <c:pt idx="1121">
                  <c:v>406.51000977000001</c:v>
                </c:pt>
                <c:pt idx="1122">
                  <c:v>406.60000609999997</c:v>
                </c:pt>
                <c:pt idx="1123">
                  <c:v>406.70001221000001</c:v>
                </c:pt>
                <c:pt idx="1124">
                  <c:v>406.79000853999997</c:v>
                </c:pt>
                <c:pt idx="1125">
                  <c:v>406.88000488</c:v>
                </c:pt>
                <c:pt idx="1126">
                  <c:v>406.98001098999998</c:v>
                </c:pt>
                <c:pt idx="1127">
                  <c:v>407.07000732</c:v>
                </c:pt>
                <c:pt idx="1128">
                  <c:v>407.17001342999998</c:v>
                </c:pt>
                <c:pt idx="1129">
                  <c:v>407.26000977000001</c:v>
                </c:pt>
                <c:pt idx="1130">
                  <c:v>407.35998534999999</c:v>
                </c:pt>
                <c:pt idx="1131">
                  <c:v>407.45001221000001</c:v>
                </c:pt>
                <c:pt idx="1132">
                  <c:v>407.54998778999999</c:v>
                </c:pt>
                <c:pt idx="1133">
                  <c:v>407.64001465000001</c:v>
                </c:pt>
                <c:pt idx="1134">
                  <c:v>407.73999022999999</c:v>
                </c:pt>
                <c:pt idx="1135">
                  <c:v>407.83999634000003</c:v>
                </c:pt>
                <c:pt idx="1136">
                  <c:v>407.92999268</c:v>
                </c:pt>
                <c:pt idx="1137">
                  <c:v>408.02999878000003</c:v>
                </c:pt>
                <c:pt idx="1138">
                  <c:v>408.13000488</c:v>
                </c:pt>
                <c:pt idx="1139">
                  <c:v>408.22000121999997</c:v>
                </c:pt>
                <c:pt idx="1140">
                  <c:v>408.32000732</c:v>
                </c:pt>
                <c:pt idx="1141">
                  <c:v>408.42001342999998</c:v>
                </c:pt>
                <c:pt idx="1142">
                  <c:v>408.51998901000002</c:v>
                </c:pt>
                <c:pt idx="1143">
                  <c:v>408.61999512</c:v>
                </c:pt>
                <c:pt idx="1144">
                  <c:v>408.72000121999997</c:v>
                </c:pt>
                <c:pt idx="1145">
                  <c:v>408.82000732</c:v>
                </c:pt>
                <c:pt idx="1146">
                  <c:v>408.92001342999998</c:v>
                </c:pt>
                <c:pt idx="1147">
                  <c:v>409.01998901000002</c:v>
                </c:pt>
                <c:pt idx="1148">
                  <c:v>409.11999512</c:v>
                </c:pt>
                <c:pt idx="1149">
                  <c:v>409.22000121999997</c:v>
                </c:pt>
                <c:pt idx="1150">
                  <c:v>409.32000732</c:v>
                </c:pt>
                <c:pt idx="1151">
                  <c:v>409.42001342999998</c:v>
                </c:pt>
                <c:pt idx="1152">
                  <c:v>409.51998901000002</c:v>
                </c:pt>
                <c:pt idx="1153">
                  <c:v>409.61999512</c:v>
                </c:pt>
                <c:pt idx="1154">
                  <c:v>409.72000121999997</c:v>
                </c:pt>
                <c:pt idx="1155">
                  <c:v>409.82998657000002</c:v>
                </c:pt>
                <c:pt idx="1156">
                  <c:v>409.92999268</c:v>
                </c:pt>
                <c:pt idx="1157">
                  <c:v>410.02999878000003</c:v>
                </c:pt>
                <c:pt idx="1158">
                  <c:v>410.14001465000001</c:v>
                </c:pt>
                <c:pt idx="1159">
                  <c:v>410.23999022999999</c:v>
                </c:pt>
                <c:pt idx="1160">
                  <c:v>410.33999634000003</c:v>
                </c:pt>
                <c:pt idx="1161">
                  <c:v>410.45001221000001</c:v>
                </c:pt>
                <c:pt idx="1162">
                  <c:v>410.54998778999999</c:v>
                </c:pt>
                <c:pt idx="1163">
                  <c:v>410.66000365999997</c:v>
                </c:pt>
                <c:pt idx="1164">
                  <c:v>410.76000977000001</c:v>
                </c:pt>
                <c:pt idx="1165">
                  <c:v>410.85998534999999</c:v>
                </c:pt>
                <c:pt idx="1166">
                  <c:v>410.97000121999997</c:v>
                </c:pt>
                <c:pt idx="1167">
                  <c:v>411.07000732</c:v>
                </c:pt>
                <c:pt idx="1168">
                  <c:v>411.17999268</c:v>
                </c:pt>
                <c:pt idx="1169">
                  <c:v>411.27999878000003</c:v>
                </c:pt>
                <c:pt idx="1170">
                  <c:v>411.39001465000001</c:v>
                </c:pt>
                <c:pt idx="1171">
                  <c:v>411.48999022999999</c:v>
                </c:pt>
                <c:pt idx="1172">
                  <c:v>411.58999634000003</c:v>
                </c:pt>
                <c:pt idx="1173">
                  <c:v>411.70001221000001</c:v>
                </c:pt>
                <c:pt idx="1174">
                  <c:v>411.80999756</c:v>
                </c:pt>
                <c:pt idx="1175">
                  <c:v>411.91000365999997</c:v>
                </c:pt>
                <c:pt idx="1176">
                  <c:v>412.01998901000002</c:v>
                </c:pt>
                <c:pt idx="1177">
                  <c:v>412.11999512</c:v>
                </c:pt>
                <c:pt idx="1178">
                  <c:v>412.23001098999998</c:v>
                </c:pt>
                <c:pt idx="1179">
                  <c:v>412.32998657000002</c:v>
                </c:pt>
                <c:pt idx="1180">
                  <c:v>412.44000244</c:v>
                </c:pt>
                <c:pt idx="1181">
                  <c:v>412.54000853999997</c:v>
                </c:pt>
                <c:pt idx="1182">
                  <c:v>412.64999390000003</c:v>
                </c:pt>
                <c:pt idx="1183">
                  <c:v>412.76000977000001</c:v>
                </c:pt>
                <c:pt idx="1184">
                  <c:v>412.85998534999999</c:v>
                </c:pt>
                <c:pt idx="1185">
                  <c:v>412.97000121999997</c:v>
                </c:pt>
                <c:pt idx="1186">
                  <c:v>413.07998657000002</c:v>
                </c:pt>
                <c:pt idx="1187">
                  <c:v>413.17999268</c:v>
                </c:pt>
                <c:pt idx="1188">
                  <c:v>413.29000853999997</c:v>
                </c:pt>
                <c:pt idx="1189">
                  <c:v>413.39999390000003</c:v>
                </c:pt>
                <c:pt idx="1190">
                  <c:v>413.5</c:v>
                </c:pt>
                <c:pt idx="1191">
                  <c:v>413.60998534999999</c:v>
                </c:pt>
                <c:pt idx="1192">
                  <c:v>413.72000121999997</c:v>
                </c:pt>
                <c:pt idx="1193">
                  <c:v>413.82000732</c:v>
                </c:pt>
                <c:pt idx="1194">
                  <c:v>413.92999268</c:v>
                </c:pt>
                <c:pt idx="1195">
                  <c:v>414.04000853999997</c:v>
                </c:pt>
                <c:pt idx="1196">
                  <c:v>414.14001465000001</c:v>
                </c:pt>
                <c:pt idx="1197">
                  <c:v>414.25</c:v>
                </c:pt>
                <c:pt idx="1198">
                  <c:v>414.35000609999997</c:v>
                </c:pt>
                <c:pt idx="1199">
                  <c:v>414.45999146000003</c:v>
                </c:pt>
                <c:pt idx="1200">
                  <c:v>414.57000732</c:v>
                </c:pt>
                <c:pt idx="1201">
                  <c:v>414.67001342999998</c:v>
                </c:pt>
                <c:pt idx="1202">
                  <c:v>414.77999878000003</c:v>
                </c:pt>
                <c:pt idx="1203">
                  <c:v>414.88000488</c:v>
                </c:pt>
                <c:pt idx="1204">
                  <c:v>414.98999022999999</c:v>
                </c:pt>
                <c:pt idx="1205">
                  <c:v>415.08999634000003</c:v>
                </c:pt>
                <c:pt idx="1206">
                  <c:v>415.20001221000001</c:v>
                </c:pt>
                <c:pt idx="1207">
                  <c:v>415.29998778999999</c:v>
                </c:pt>
                <c:pt idx="1208">
                  <c:v>415.41000365999997</c:v>
                </c:pt>
                <c:pt idx="1209">
                  <c:v>415.51000977000001</c:v>
                </c:pt>
                <c:pt idx="1210">
                  <c:v>415.60998534999999</c:v>
                </c:pt>
                <c:pt idx="1211">
                  <c:v>415.72000121999997</c:v>
                </c:pt>
                <c:pt idx="1212">
                  <c:v>415.82000732</c:v>
                </c:pt>
                <c:pt idx="1213">
                  <c:v>415.92001342999998</c:v>
                </c:pt>
                <c:pt idx="1214">
                  <c:v>416.01998901000002</c:v>
                </c:pt>
                <c:pt idx="1215">
                  <c:v>416.13000488</c:v>
                </c:pt>
                <c:pt idx="1216">
                  <c:v>416.23001098999998</c:v>
                </c:pt>
                <c:pt idx="1217">
                  <c:v>416.32998657000002</c:v>
                </c:pt>
                <c:pt idx="1218">
                  <c:v>416.42999268</c:v>
                </c:pt>
                <c:pt idx="1219">
                  <c:v>416.52999878000003</c:v>
                </c:pt>
                <c:pt idx="1220">
                  <c:v>416.63000488</c:v>
                </c:pt>
                <c:pt idx="1221">
                  <c:v>416.73001098999998</c:v>
                </c:pt>
                <c:pt idx="1222">
                  <c:v>416.82998657000002</c:v>
                </c:pt>
                <c:pt idx="1223">
                  <c:v>416.92999268</c:v>
                </c:pt>
                <c:pt idx="1224">
                  <c:v>417.01998901000002</c:v>
                </c:pt>
                <c:pt idx="1225">
                  <c:v>417.11999512</c:v>
                </c:pt>
                <c:pt idx="1226">
                  <c:v>417.22000121999997</c:v>
                </c:pt>
                <c:pt idx="1227">
                  <c:v>417.32000732</c:v>
                </c:pt>
                <c:pt idx="1228">
                  <c:v>417.41000365999997</c:v>
                </c:pt>
                <c:pt idx="1229">
                  <c:v>417.51000977000001</c:v>
                </c:pt>
                <c:pt idx="1230">
                  <c:v>417.60000609999997</c:v>
                </c:pt>
                <c:pt idx="1231">
                  <c:v>417.70001221000001</c:v>
                </c:pt>
                <c:pt idx="1232">
                  <c:v>417.79000853999997</c:v>
                </c:pt>
                <c:pt idx="1233">
                  <c:v>417.89001465000001</c:v>
                </c:pt>
                <c:pt idx="1234">
                  <c:v>417.98001098999998</c:v>
                </c:pt>
                <c:pt idx="1235">
                  <c:v>418.07000732</c:v>
                </c:pt>
                <c:pt idx="1236">
                  <c:v>418.17001342999998</c:v>
                </c:pt>
                <c:pt idx="1237">
                  <c:v>418.26000977000001</c:v>
                </c:pt>
                <c:pt idx="1238">
                  <c:v>418.35000609999997</c:v>
                </c:pt>
                <c:pt idx="1239">
                  <c:v>418.44000244</c:v>
                </c:pt>
                <c:pt idx="1240">
                  <c:v>418.52999878000003</c:v>
                </c:pt>
                <c:pt idx="1241">
                  <c:v>418.61999512</c:v>
                </c:pt>
                <c:pt idx="1242">
                  <c:v>418.70001221000001</c:v>
                </c:pt>
                <c:pt idx="1243">
                  <c:v>418.79000853999997</c:v>
                </c:pt>
                <c:pt idx="1244">
                  <c:v>418.88000488</c:v>
                </c:pt>
                <c:pt idx="1245">
                  <c:v>418.95999146000003</c:v>
                </c:pt>
                <c:pt idx="1246">
                  <c:v>419.04998778999999</c:v>
                </c:pt>
                <c:pt idx="1247">
                  <c:v>419.14001465000001</c:v>
                </c:pt>
                <c:pt idx="1248">
                  <c:v>419.22000121999997</c:v>
                </c:pt>
                <c:pt idx="1249">
                  <c:v>419.29998778999999</c:v>
                </c:pt>
                <c:pt idx="1250">
                  <c:v>419.38000488</c:v>
                </c:pt>
                <c:pt idx="1251">
                  <c:v>419.47000121999997</c:v>
                </c:pt>
                <c:pt idx="1252">
                  <c:v>419.54998778999999</c:v>
                </c:pt>
                <c:pt idx="1253">
                  <c:v>419.63000488</c:v>
                </c:pt>
                <c:pt idx="1254">
                  <c:v>419.70999146000003</c:v>
                </c:pt>
                <c:pt idx="1255">
                  <c:v>419.79000853999997</c:v>
                </c:pt>
                <c:pt idx="1256">
                  <c:v>419.86999512</c:v>
                </c:pt>
                <c:pt idx="1257">
                  <c:v>419.95001221000001</c:v>
                </c:pt>
                <c:pt idx="1258">
                  <c:v>420.01998901000002</c:v>
                </c:pt>
                <c:pt idx="1259">
                  <c:v>420.10000609999997</c:v>
                </c:pt>
                <c:pt idx="1260">
                  <c:v>420.17999268</c:v>
                </c:pt>
                <c:pt idx="1261">
                  <c:v>420.25</c:v>
                </c:pt>
                <c:pt idx="1262">
                  <c:v>420.32000732</c:v>
                </c:pt>
                <c:pt idx="1263">
                  <c:v>420.39999390000003</c:v>
                </c:pt>
                <c:pt idx="1264">
                  <c:v>420.47000121999997</c:v>
                </c:pt>
                <c:pt idx="1265">
                  <c:v>420.54000853999997</c:v>
                </c:pt>
                <c:pt idx="1266">
                  <c:v>420.60998534999999</c:v>
                </c:pt>
                <c:pt idx="1267">
                  <c:v>420.69000244</c:v>
                </c:pt>
                <c:pt idx="1268">
                  <c:v>420.75</c:v>
                </c:pt>
                <c:pt idx="1269">
                  <c:v>420.82000732</c:v>
                </c:pt>
                <c:pt idx="1270">
                  <c:v>420.89001465000001</c:v>
                </c:pt>
                <c:pt idx="1271">
                  <c:v>420.95999146000003</c:v>
                </c:pt>
                <c:pt idx="1272">
                  <c:v>421.02999878000003</c:v>
                </c:pt>
                <c:pt idx="1273">
                  <c:v>421.08999634000003</c:v>
                </c:pt>
                <c:pt idx="1274">
                  <c:v>421.16000365999997</c:v>
                </c:pt>
                <c:pt idx="1275">
                  <c:v>421.23001098999998</c:v>
                </c:pt>
                <c:pt idx="1276">
                  <c:v>421.29000853999997</c:v>
                </c:pt>
                <c:pt idx="1277">
                  <c:v>421.35998534999999</c:v>
                </c:pt>
                <c:pt idx="1278">
                  <c:v>421.42001342999998</c:v>
                </c:pt>
                <c:pt idx="1279">
                  <c:v>421.48001098999998</c:v>
                </c:pt>
                <c:pt idx="1280">
                  <c:v>421.54998778999999</c:v>
                </c:pt>
                <c:pt idx="1281">
                  <c:v>421.60998534999999</c:v>
                </c:pt>
                <c:pt idx="1282">
                  <c:v>421.67001342999998</c:v>
                </c:pt>
                <c:pt idx="1283">
                  <c:v>421.73001098999998</c:v>
                </c:pt>
                <c:pt idx="1284">
                  <c:v>421.79000853999997</c:v>
                </c:pt>
                <c:pt idx="1285">
                  <c:v>421.85000609999997</c:v>
                </c:pt>
                <c:pt idx="1286">
                  <c:v>421.91000365999997</c:v>
                </c:pt>
                <c:pt idx="1287">
                  <c:v>421.97000121999997</c:v>
                </c:pt>
                <c:pt idx="1288">
                  <c:v>422.02999878000003</c:v>
                </c:pt>
                <c:pt idx="1289">
                  <c:v>422.07998657000002</c:v>
                </c:pt>
                <c:pt idx="1290">
                  <c:v>422.14001465000001</c:v>
                </c:pt>
                <c:pt idx="1291">
                  <c:v>422.20001221000001</c:v>
                </c:pt>
                <c:pt idx="1292">
                  <c:v>422.25</c:v>
                </c:pt>
                <c:pt idx="1293">
                  <c:v>422.30999756</c:v>
                </c:pt>
                <c:pt idx="1294">
                  <c:v>422.36999512</c:v>
                </c:pt>
                <c:pt idx="1295">
                  <c:v>422.42001342999998</c:v>
                </c:pt>
                <c:pt idx="1296">
                  <c:v>422.47000121999997</c:v>
                </c:pt>
                <c:pt idx="1297">
                  <c:v>422.52999878000003</c:v>
                </c:pt>
                <c:pt idx="1298">
                  <c:v>422.57998657000002</c:v>
                </c:pt>
                <c:pt idx="1299">
                  <c:v>422.64001465000001</c:v>
                </c:pt>
                <c:pt idx="1300">
                  <c:v>422.69000244</c:v>
                </c:pt>
                <c:pt idx="1301">
                  <c:v>422.73999022999999</c:v>
                </c:pt>
                <c:pt idx="1302">
                  <c:v>422.79000853999997</c:v>
                </c:pt>
                <c:pt idx="1303">
                  <c:v>422.85000609999997</c:v>
                </c:pt>
                <c:pt idx="1304">
                  <c:v>422.89999390000003</c:v>
                </c:pt>
                <c:pt idx="1305">
                  <c:v>422.95001221000001</c:v>
                </c:pt>
                <c:pt idx="1306">
                  <c:v>423</c:v>
                </c:pt>
                <c:pt idx="1307">
                  <c:v>423.04998778999999</c:v>
                </c:pt>
                <c:pt idx="1308">
                  <c:v>423.10000609999997</c:v>
                </c:pt>
                <c:pt idx="1309">
                  <c:v>423.14999390000003</c:v>
                </c:pt>
                <c:pt idx="1310">
                  <c:v>423.20001221000001</c:v>
                </c:pt>
                <c:pt idx="1311">
                  <c:v>423.23999022999999</c:v>
                </c:pt>
                <c:pt idx="1312">
                  <c:v>423.29000853999997</c:v>
                </c:pt>
                <c:pt idx="1313">
                  <c:v>423.33999634000003</c:v>
                </c:pt>
                <c:pt idx="1314">
                  <c:v>423.38000488</c:v>
                </c:pt>
                <c:pt idx="1315">
                  <c:v>423.42999268</c:v>
                </c:pt>
                <c:pt idx="1316">
                  <c:v>423.48001098999998</c:v>
                </c:pt>
                <c:pt idx="1317">
                  <c:v>423.51998901000002</c:v>
                </c:pt>
                <c:pt idx="1318">
                  <c:v>423.57000732</c:v>
                </c:pt>
                <c:pt idx="1319">
                  <c:v>423.60998534999999</c:v>
                </c:pt>
                <c:pt idx="1320">
                  <c:v>423.64999390000003</c:v>
                </c:pt>
                <c:pt idx="1321">
                  <c:v>423.70001221000001</c:v>
                </c:pt>
                <c:pt idx="1322">
                  <c:v>423.73999022999999</c:v>
                </c:pt>
                <c:pt idx="1323">
                  <c:v>423.77999878000003</c:v>
                </c:pt>
                <c:pt idx="1324">
                  <c:v>423.82998657000002</c:v>
                </c:pt>
                <c:pt idx="1325">
                  <c:v>423.86999512</c:v>
                </c:pt>
                <c:pt idx="1326">
                  <c:v>423.91000365999997</c:v>
                </c:pt>
                <c:pt idx="1327">
                  <c:v>423.95001221000001</c:v>
                </c:pt>
                <c:pt idx="1328">
                  <c:v>424</c:v>
                </c:pt>
                <c:pt idx="1329">
                  <c:v>424.04000853999997</c:v>
                </c:pt>
                <c:pt idx="1330">
                  <c:v>424.07998657000002</c:v>
                </c:pt>
                <c:pt idx="1331">
                  <c:v>424.11999512</c:v>
                </c:pt>
                <c:pt idx="1332">
                  <c:v>424.16000365999997</c:v>
                </c:pt>
                <c:pt idx="1333">
                  <c:v>424.20001221000001</c:v>
                </c:pt>
                <c:pt idx="1334">
                  <c:v>424.23999022999999</c:v>
                </c:pt>
                <c:pt idx="1335">
                  <c:v>424.27999878000003</c:v>
                </c:pt>
                <c:pt idx="1336">
                  <c:v>424.30999756</c:v>
                </c:pt>
                <c:pt idx="1337">
                  <c:v>424.35000609999997</c:v>
                </c:pt>
                <c:pt idx="1338">
                  <c:v>424.39001465000001</c:v>
                </c:pt>
                <c:pt idx="1339">
                  <c:v>424.42999268</c:v>
                </c:pt>
                <c:pt idx="1340">
                  <c:v>424.47000121999997</c:v>
                </c:pt>
                <c:pt idx="1341">
                  <c:v>424.5</c:v>
                </c:pt>
                <c:pt idx="1342">
                  <c:v>424.54000853999997</c:v>
                </c:pt>
                <c:pt idx="1343">
                  <c:v>424.57998657000002</c:v>
                </c:pt>
                <c:pt idx="1344">
                  <c:v>424.61999512</c:v>
                </c:pt>
                <c:pt idx="1345">
                  <c:v>424.64999390000003</c:v>
                </c:pt>
                <c:pt idx="1346">
                  <c:v>424.69000244</c:v>
                </c:pt>
                <c:pt idx="1347">
                  <c:v>424.73001098999998</c:v>
                </c:pt>
                <c:pt idx="1348">
                  <c:v>424.76000977000001</c:v>
                </c:pt>
                <c:pt idx="1349">
                  <c:v>424.79998778999999</c:v>
                </c:pt>
                <c:pt idx="1350">
                  <c:v>424.82998657000002</c:v>
                </c:pt>
                <c:pt idx="1351">
                  <c:v>424.86999512</c:v>
                </c:pt>
                <c:pt idx="1352">
                  <c:v>424.89999390000003</c:v>
                </c:pt>
                <c:pt idx="1353">
                  <c:v>424.94000244</c:v>
                </c:pt>
                <c:pt idx="1354">
                  <c:v>424.97000121999997</c:v>
                </c:pt>
                <c:pt idx="1355">
                  <c:v>425.01000977000001</c:v>
                </c:pt>
                <c:pt idx="1356">
                  <c:v>425.04000853999997</c:v>
                </c:pt>
                <c:pt idx="1357">
                  <c:v>425.07998657000002</c:v>
                </c:pt>
                <c:pt idx="1358">
                  <c:v>425.10998534999999</c:v>
                </c:pt>
                <c:pt idx="1359">
                  <c:v>425.14001465000001</c:v>
                </c:pt>
                <c:pt idx="1360">
                  <c:v>425.17999268</c:v>
                </c:pt>
                <c:pt idx="1361">
                  <c:v>425.20999146000003</c:v>
                </c:pt>
                <c:pt idx="1362">
                  <c:v>425.23999022999999</c:v>
                </c:pt>
                <c:pt idx="1363">
                  <c:v>425.27999878000003</c:v>
                </c:pt>
                <c:pt idx="1364">
                  <c:v>425.30999756</c:v>
                </c:pt>
                <c:pt idx="1365">
                  <c:v>425.33999634000003</c:v>
                </c:pt>
                <c:pt idx="1366">
                  <c:v>425.38000488</c:v>
                </c:pt>
                <c:pt idx="1367">
                  <c:v>425.41000365999997</c:v>
                </c:pt>
                <c:pt idx="1368">
                  <c:v>425.44000244</c:v>
                </c:pt>
                <c:pt idx="1369">
                  <c:v>425.48001098999998</c:v>
                </c:pt>
                <c:pt idx="1370">
                  <c:v>425.51000977000001</c:v>
                </c:pt>
                <c:pt idx="1371">
                  <c:v>425.54000853999997</c:v>
                </c:pt>
                <c:pt idx="1372">
                  <c:v>425.57000732</c:v>
                </c:pt>
                <c:pt idx="1373">
                  <c:v>425.60998534999999</c:v>
                </c:pt>
                <c:pt idx="1374">
                  <c:v>425.64001465000001</c:v>
                </c:pt>
                <c:pt idx="1375">
                  <c:v>425.67001342999998</c:v>
                </c:pt>
                <c:pt idx="1376">
                  <c:v>425.70001221000001</c:v>
                </c:pt>
                <c:pt idx="1377">
                  <c:v>425.73999022999999</c:v>
                </c:pt>
                <c:pt idx="1378">
                  <c:v>425.76998901000002</c:v>
                </c:pt>
                <c:pt idx="1379">
                  <c:v>425.79998778999999</c:v>
                </c:pt>
                <c:pt idx="1380">
                  <c:v>425.82998657000002</c:v>
                </c:pt>
                <c:pt idx="1381">
                  <c:v>425.86999512</c:v>
                </c:pt>
                <c:pt idx="1382">
                  <c:v>425.89999390000003</c:v>
                </c:pt>
                <c:pt idx="1383">
                  <c:v>425.92999268</c:v>
                </c:pt>
                <c:pt idx="1384">
                  <c:v>425.95999146000003</c:v>
                </c:pt>
                <c:pt idx="1385">
                  <c:v>425.98999022999999</c:v>
                </c:pt>
                <c:pt idx="1386">
                  <c:v>426.01998901000002</c:v>
                </c:pt>
                <c:pt idx="1387">
                  <c:v>426.05999756</c:v>
                </c:pt>
                <c:pt idx="1388">
                  <c:v>426.08999634000003</c:v>
                </c:pt>
                <c:pt idx="1389">
                  <c:v>426.11999512</c:v>
                </c:pt>
                <c:pt idx="1390">
                  <c:v>426.14999390000003</c:v>
                </c:pt>
                <c:pt idx="1391">
                  <c:v>426.17999268</c:v>
                </c:pt>
                <c:pt idx="1392">
                  <c:v>426.20999146000003</c:v>
                </c:pt>
                <c:pt idx="1393">
                  <c:v>426.23999022999999</c:v>
                </c:pt>
                <c:pt idx="1394">
                  <c:v>426.26998901000002</c:v>
                </c:pt>
                <c:pt idx="1395">
                  <c:v>426.29998778999999</c:v>
                </c:pt>
                <c:pt idx="1396">
                  <c:v>426.32998657000002</c:v>
                </c:pt>
                <c:pt idx="1397">
                  <c:v>426.35998534999999</c:v>
                </c:pt>
                <c:pt idx="1398">
                  <c:v>426.39001465000001</c:v>
                </c:pt>
                <c:pt idx="1399">
                  <c:v>426.42001342999998</c:v>
                </c:pt>
                <c:pt idx="1400">
                  <c:v>426.45001221000001</c:v>
                </c:pt>
                <c:pt idx="1401">
                  <c:v>426.48001098999998</c:v>
                </c:pt>
                <c:pt idx="1402">
                  <c:v>426.51000977000001</c:v>
                </c:pt>
                <c:pt idx="1403">
                  <c:v>426.54000853999997</c:v>
                </c:pt>
                <c:pt idx="1404">
                  <c:v>426.57000732</c:v>
                </c:pt>
                <c:pt idx="1405">
                  <c:v>426.60000609999997</c:v>
                </c:pt>
                <c:pt idx="1406">
                  <c:v>426.63000488</c:v>
                </c:pt>
                <c:pt idx="1407">
                  <c:v>426.66000365999997</c:v>
                </c:pt>
                <c:pt idx="1408">
                  <c:v>426.69000244</c:v>
                </c:pt>
                <c:pt idx="1409">
                  <c:v>426.72000121999997</c:v>
                </c:pt>
                <c:pt idx="1410">
                  <c:v>426.73999022999999</c:v>
                </c:pt>
                <c:pt idx="1411">
                  <c:v>426.76998901000002</c:v>
                </c:pt>
                <c:pt idx="1412">
                  <c:v>426.79998778999999</c:v>
                </c:pt>
                <c:pt idx="1413">
                  <c:v>426.82998657000002</c:v>
                </c:pt>
                <c:pt idx="1414">
                  <c:v>426.85998534999999</c:v>
                </c:pt>
                <c:pt idx="1415">
                  <c:v>426.88000488</c:v>
                </c:pt>
                <c:pt idx="1416">
                  <c:v>426.91000365999997</c:v>
                </c:pt>
                <c:pt idx="1417">
                  <c:v>426.94000244</c:v>
                </c:pt>
                <c:pt idx="1418">
                  <c:v>426.95999146000003</c:v>
                </c:pt>
                <c:pt idx="1419">
                  <c:v>426.98999022999999</c:v>
                </c:pt>
                <c:pt idx="1420">
                  <c:v>427.01998901000002</c:v>
                </c:pt>
                <c:pt idx="1421">
                  <c:v>427.04998778999999</c:v>
                </c:pt>
                <c:pt idx="1422">
                  <c:v>427.07000732</c:v>
                </c:pt>
                <c:pt idx="1423">
                  <c:v>427.10000609999997</c:v>
                </c:pt>
                <c:pt idx="1424">
                  <c:v>427.13000488</c:v>
                </c:pt>
                <c:pt idx="1425">
                  <c:v>427.14999390000003</c:v>
                </c:pt>
                <c:pt idx="1426">
                  <c:v>427.17999268</c:v>
                </c:pt>
                <c:pt idx="1427">
                  <c:v>427.20999146000003</c:v>
                </c:pt>
                <c:pt idx="1428">
                  <c:v>427.23001098999998</c:v>
                </c:pt>
                <c:pt idx="1429">
                  <c:v>427.26000977000001</c:v>
                </c:pt>
                <c:pt idx="1430">
                  <c:v>427.27999878000003</c:v>
                </c:pt>
                <c:pt idx="1431">
                  <c:v>427.30999756</c:v>
                </c:pt>
                <c:pt idx="1432">
                  <c:v>427.32998657000002</c:v>
                </c:pt>
                <c:pt idx="1433">
                  <c:v>427.35998534999999</c:v>
                </c:pt>
                <c:pt idx="1434">
                  <c:v>427.38000488</c:v>
                </c:pt>
                <c:pt idx="1435">
                  <c:v>427.41000365999997</c:v>
                </c:pt>
                <c:pt idx="1436">
                  <c:v>427.42999268</c:v>
                </c:pt>
                <c:pt idx="1437">
                  <c:v>427.45999146000003</c:v>
                </c:pt>
                <c:pt idx="1438">
                  <c:v>427.48001098999998</c:v>
                </c:pt>
                <c:pt idx="1439">
                  <c:v>427.51000977000001</c:v>
                </c:pt>
                <c:pt idx="1440">
                  <c:v>427.52999878000003</c:v>
                </c:pt>
                <c:pt idx="1441">
                  <c:v>427.54998778999999</c:v>
                </c:pt>
                <c:pt idx="1442">
                  <c:v>427.57998657000002</c:v>
                </c:pt>
                <c:pt idx="1443">
                  <c:v>427.60000609999997</c:v>
                </c:pt>
                <c:pt idx="1444">
                  <c:v>427.63000488</c:v>
                </c:pt>
                <c:pt idx="1445">
                  <c:v>427.64999390000003</c:v>
                </c:pt>
                <c:pt idx="1446">
                  <c:v>427.67001342999998</c:v>
                </c:pt>
                <c:pt idx="1447">
                  <c:v>427.70001221000001</c:v>
                </c:pt>
                <c:pt idx="1448">
                  <c:v>427.72000121999997</c:v>
                </c:pt>
                <c:pt idx="1449">
                  <c:v>427.73999022999999</c:v>
                </c:pt>
                <c:pt idx="1450">
                  <c:v>427.76998901000002</c:v>
                </c:pt>
                <c:pt idx="1451">
                  <c:v>427.79000853999997</c:v>
                </c:pt>
                <c:pt idx="1452">
                  <c:v>427.82000732</c:v>
                </c:pt>
                <c:pt idx="1453">
                  <c:v>427.83999634000003</c:v>
                </c:pt>
                <c:pt idx="1454">
                  <c:v>427.85998534999999</c:v>
                </c:pt>
                <c:pt idx="1455">
                  <c:v>427.89001465000001</c:v>
                </c:pt>
                <c:pt idx="1456">
                  <c:v>427.91000365999997</c:v>
                </c:pt>
                <c:pt idx="1457">
                  <c:v>427.92999268</c:v>
                </c:pt>
                <c:pt idx="1458">
                  <c:v>427.95001221000001</c:v>
                </c:pt>
                <c:pt idx="1459">
                  <c:v>427.98001098999998</c:v>
                </c:pt>
                <c:pt idx="1460">
                  <c:v>428</c:v>
                </c:pt>
                <c:pt idx="1461">
                  <c:v>428.01998901000002</c:v>
                </c:pt>
                <c:pt idx="1462">
                  <c:v>428.04998778999999</c:v>
                </c:pt>
                <c:pt idx="1463">
                  <c:v>428.07000732</c:v>
                </c:pt>
                <c:pt idx="1464">
                  <c:v>428.08999634000003</c:v>
                </c:pt>
                <c:pt idx="1465">
                  <c:v>428.10998534999999</c:v>
                </c:pt>
                <c:pt idx="1466">
                  <c:v>428.14001465000001</c:v>
                </c:pt>
                <c:pt idx="1467">
                  <c:v>428.16000365999997</c:v>
                </c:pt>
                <c:pt idx="1468">
                  <c:v>428.17999268</c:v>
                </c:pt>
                <c:pt idx="1469">
                  <c:v>428.20999146000003</c:v>
                </c:pt>
                <c:pt idx="1470">
                  <c:v>428.23001098999998</c:v>
                </c:pt>
                <c:pt idx="1471">
                  <c:v>428.25</c:v>
                </c:pt>
                <c:pt idx="1472">
                  <c:v>428.26998901000002</c:v>
                </c:pt>
                <c:pt idx="1473">
                  <c:v>428.29998778999999</c:v>
                </c:pt>
                <c:pt idx="1474">
                  <c:v>428.32000732</c:v>
                </c:pt>
                <c:pt idx="1475">
                  <c:v>428.33999634000003</c:v>
                </c:pt>
                <c:pt idx="1476">
                  <c:v>428.36999512</c:v>
                </c:pt>
                <c:pt idx="1477">
                  <c:v>428.39001465000001</c:v>
                </c:pt>
                <c:pt idx="1478">
                  <c:v>428.41000365999997</c:v>
                </c:pt>
                <c:pt idx="1479">
                  <c:v>428.42999268</c:v>
                </c:pt>
                <c:pt idx="1480">
                  <c:v>428.45999146000003</c:v>
                </c:pt>
                <c:pt idx="1481">
                  <c:v>428.48001098999998</c:v>
                </c:pt>
                <c:pt idx="1482">
                  <c:v>428.5</c:v>
                </c:pt>
                <c:pt idx="1483">
                  <c:v>428.51998901000002</c:v>
                </c:pt>
                <c:pt idx="1484">
                  <c:v>428.54998778999999</c:v>
                </c:pt>
                <c:pt idx="1485">
                  <c:v>428.57000732</c:v>
                </c:pt>
                <c:pt idx="1486">
                  <c:v>428.58999634000003</c:v>
                </c:pt>
                <c:pt idx="1487">
                  <c:v>428.60998534999999</c:v>
                </c:pt>
                <c:pt idx="1488">
                  <c:v>428.64001465000001</c:v>
                </c:pt>
                <c:pt idx="1489">
                  <c:v>428.66000365999997</c:v>
                </c:pt>
                <c:pt idx="1490">
                  <c:v>428.67999268</c:v>
                </c:pt>
                <c:pt idx="1491">
                  <c:v>428.70001221000001</c:v>
                </c:pt>
                <c:pt idx="1492">
                  <c:v>428.72000121999997</c:v>
                </c:pt>
                <c:pt idx="1493">
                  <c:v>428.75</c:v>
                </c:pt>
                <c:pt idx="1494">
                  <c:v>428.76998901000002</c:v>
                </c:pt>
                <c:pt idx="1495">
                  <c:v>428.79000853999997</c:v>
                </c:pt>
                <c:pt idx="1496">
                  <c:v>428.80999756</c:v>
                </c:pt>
                <c:pt idx="1497">
                  <c:v>428.82998657000002</c:v>
                </c:pt>
                <c:pt idx="1498">
                  <c:v>428.85998534999999</c:v>
                </c:pt>
                <c:pt idx="1499">
                  <c:v>428.88000488</c:v>
                </c:pt>
                <c:pt idx="1500">
                  <c:v>428.89999390000003</c:v>
                </c:pt>
                <c:pt idx="1501">
                  <c:v>428.92001342999998</c:v>
                </c:pt>
                <c:pt idx="1502">
                  <c:v>428.94000244</c:v>
                </c:pt>
                <c:pt idx="1503">
                  <c:v>428.95999146000003</c:v>
                </c:pt>
                <c:pt idx="1504">
                  <c:v>428.98001098999998</c:v>
                </c:pt>
                <c:pt idx="1505">
                  <c:v>429</c:v>
                </c:pt>
                <c:pt idx="1506">
                  <c:v>429.02999878000003</c:v>
                </c:pt>
                <c:pt idx="1507">
                  <c:v>429.04998778999999</c:v>
                </c:pt>
                <c:pt idx="1508">
                  <c:v>429.07000732</c:v>
                </c:pt>
                <c:pt idx="1509">
                  <c:v>429.08999634000003</c:v>
                </c:pt>
                <c:pt idx="1510">
                  <c:v>429.10998534999999</c:v>
                </c:pt>
                <c:pt idx="1511">
                  <c:v>429.13000488</c:v>
                </c:pt>
                <c:pt idx="1512">
                  <c:v>429.14999390000003</c:v>
                </c:pt>
                <c:pt idx="1513">
                  <c:v>429.17001342999998</c:v>
                </c:pt>
                <c:pt idx="1514">
                  <c:v>429.19000244</c:v>
                </c:pt>
                <c:pt idx="1515">
                  <c:v>429.20999146000003</c:v>
                </c:pt>
                <c:pt idx="1516">
                  <c:v>429.23001098999998</c:v>
                </c:pt>
                <c:pt idx="1517">
                  <c:v>429.25</c:v>
                </c:pt>
                <c:pt idx="1518">
                  <c:v>429.26998901000002</c:v>
                </c:pt>
                <c:pt idx="1519">
                  <c:v>429.29000853999997</c:v>
                </c:pt>
                <c:pt idx="1520">
                  <c:v>429.30999756</c:v>
                </c:pt>
                <c:pt idx="1521">
                  <c:v>429.32998657000002</c:v>
                </c:pt>
                <c:pt idx="1522">
                  <c:v>429.35000609999997</c:v>
                </c:pt>
                <c:pt idx="1523">
                  <c:v>429.36999512</c:v>
                </c:pt>
                <c:pt idx="1524">
                  <c:v>429.39001465000001</c:v>
                </c:pt>
                <c:pt idx="1525">
                  <c:v>429.41000365999997</c:v>
                </c:pt>
                <c:pt idx="1526">
                  <c:v>429.42999268</c:v>
                </c:pt>
                <c:pt idx="1527">
                  <c:v>429.45001221000001</c:v>
                </c:pt>
                <c:pt idx="1528">
                  <c:v>429.48001098999998</c:v>
                </c:pt>
                <c:pt idx="1529">
                  <c:v>429.5</c:v>
                </c:pt>
                <c:pt idx="1530">
                  <c:v>429.51998901000002</c:v>
                </c:pt>
                <c:pt idx="1531">
                  <c:v>429.54000853999997</c:v>
                </c:pt>
                <c:pt idx="1532">
                  <c:v>429.55999756</c:v>
                </c:pt>
                <c:pt idx="1533">
                  <c:v>429.57998657000002</c:v>
                </c:pt>
                <c:pt idx="1534">
                  <c:v>429.60000609999997</c:v>
                </c:pt>
                <c:pt idx="1535">
                  <c:v>429.60998534999999</c:v>
                </c:pt>
                <c:pt idx="1536">
                  <c:v>429.63000488</c:v>
                </c:pt>
                <c:pt idx="1537">
                  <c:v>429.64999390000003</c:v>
                </c:pt>
                <c:pt idx="1538">
                  <c:v>429.67001342999998</c:v>
                </c:pt>
                <c:pt idx="1539">
                  <c:v>429.69000244</c:v>
                </c:pt>
                <c:pt idx="1540">
                  <c:v>429.70999146000003</c:v>
                </c:pt>
                <c:pt idx="1541">
                  <c:v>429.73001098999998</c:v>
                </c:pt>
                <c:pt idx="1542">
                  <c:v>429.75</c:v>
                </c:pt>
                <c:pt idx="1543">
                  <c:v>429.76998901000002</c:v>
                </c:pt>
                <c:pt idx="1544">
                  <c:v>429.77999878000003</c:v>
                </c:pt>
                <c:pt idx="1545">
                  <c:v>429.79998778999999</c:v>
                </c:pt>
                <c:pt idx="1546">
                  <c:v>429.82000732</c:v>
                </c:pt>
                <c:pt idx="1547">
                  <c:v>429.83999634000003</c:v>
                </c:pt>
                <c:pt idx="1548">
                  <c:v>429.85998534999999</c:v>
                </c:pt>
                <c:pt idx="1549">
                  <c:v>429.86999512</c:v>
                </c:pt>
                <c:pt idx="1550">
                  <c:v>429.89001465000001</c:v>
                </c:pt>
                <c:pt idx="1551">
                  <c:v>429.91000365999997</c:v>
                </c:pt>
                <c:pt idx="1552">
                  <c:v>429.92999268</c:v>
                </c:pt>
                <c:pt idx="1553">
                  <c:v>429.94000244</c:v>
                </c:pt>
                <c:pt idx="1554">
                  <c:v>429.95999146000003</c:v>
                </c:pt>
                <c:pt idx="1555">
                  <c:v>429.98001098999998</c:v>
                </c:pt>
                <c:pt idx="1556">
                  <c:v>430</c:v>
                </c:pt>
                <c:pt idx="1557">
                  <c:v>430.01000977000001</c:v>
                </c:pt>
                <c:pt idx="1558">
                  <c:v>430.02999878000003</c:v>
                </c:pt>
                <c:pt idx="1559">
                  <c:v>430.04998778999999</c:v>
                </c:pt>
                <c:pt idx="1560">
                  <c:v>430.05999756</c:v>
                </c:pt>
                <c:pt idx="1561">
                  <c:v>430.07998657000002</c:v>
                </c:pt>
                <c:pt idx="1562">
                  <c:v>430.10000609999997</c:v>
                </c:pt>
                <c:pt idx="1563">
                  <c:v>430.10998534999999</c:v>
                </c:pt>
                <c:pt idx="1564">
                  <c:v>430.13000488</c:v>
                </c:pt>
                <c:pt idx="1565">
                  <c:v>430.14999390000003</c:v>
                </c:pt>
                <c:pt idx="1566">
                  <c:v>430.16000365999997</c:v>
                </c:pt>
                <c:pt idx="1567">
                  <c:v>430.17999268</c:v>
                </c:pt>
                <c:pt idx="1568">
                  <c:v>430.19000244</c:v>
                </c:pt>
                <c:pt idx="1569">
                  <c:v>430.20999146000003</c:v>
                </c:pt>
                <c:pt idx="1570">
                  <c:v>430.23001098999998</c:v>
                </c:pt>
                <c:pt idx="1571">
                  <c:v>430.23999022999999</c:v>
                </c:pt>
                <c:pt idx="1572">
                  <c:v>430.26000977000001</c:v>
                </c:pt>
                <c:pt idx="1573">
                  <c:v>430.26998901000002</c:v>
                </c:pt>
                <c:pt idx="1574">
                  <c:v>430.29000853999997</c:v>
                </c:pt>
                <c:pt idx="1575">
                  <c:v>430.29998778999999</c:v>
                </c:pt>
                <c:pt idx="1576">
                  <c:v>430.32000732</c:v>
                </c:pt>
                <c:pt idx="1577">
                  <c:v>430.32998657000002</c:v>
                </c:pt>
                <c:pt idx="1578">
                  <c:v>430.35000609999997</c:v>
                </c:pt>
                <c:pt idx="1579">
                  <c:v>430.35998534999999</c:v>
                </c:pt>
                <c:pt idx="1580">
                  <c:v>430.38000488</c:v>
                </c:pt>
                <c:pt idx="1581">
                  <c:v>430.39001465000001</c:v>
                </c:pt>
                <c:pt idx="1582">
                  <c:v>430.41000365999997</c:v>
                </c:pt>
                <c:pt idx="1583">
                  <c:v>430.42001342999998</c:v>
                </c:pt>
                <c:pt idx="1584">
                  <c:v>430.44000244</c:v>
                </c:pt>
                <c:pt idx="1585">
                  <c:v>430.45001221000001</c:v>
                </c:pt>
                <c:pt idx="1586">
                  <c:v>430.47000121999997</c:v>
                </c:pt>
                <c:pt idx="1587">
                  <c:v>430.48001098999998</c:v>
                </c:pt>
                <c:pt idx="1588">
                  <c:v>430.48999022999999</c:v>
                </c:pt>
                <c:pt idx="1589">
                  <c:v>430.51000977000001</c:v>
                </c:pt>
                <c:pt idx="1590">
                  <c:v>430.51998901000002</c:v>
                </c:pt>
                <c:pt idx="1591">
                  <c:v>430.54000853999997</c:v>
                </c:pt>
                <c:pt idx="1592">
                  <c:v>430.54998778999999</c:v>
                </c:pt>
                <c:pt idx="1593">
                  <c:v>430.55999756</c:v>
                </c:pt>
                <c:pt idx="1594">
                  <c:v>430.57998657000002</c:v>
                </c:pt>
                <c:pt idx="1595">
                  <c:v>430.58999634000003</c:v>
                </c:pt>
                <c:pt idx="1596">
                  <c:v>430.60000609999997</c:v>
                </c:pt>
                <c:pt idx="1597">
                  <c:v>430.61999512</c:v>
                </c:pt>
                <c:pt idx="1598">
                  <c:v>430.63000488</c:v>
                </c:pt>
                <c:pt idx="1599">
                  <c:v>430.64001465000001</c:v>
                </c:pt>
              </c:numCache>
            </c:numRef>
          </c:yVal>
          <c:smooth val="1"/>
          <c:extLst>
            <c:ext xmlns:c16="http://schemas.microsoft.com/office/drawing/2014/chart" uri="{C3380CC4-5D6E-409C-BE32-E72D297353CC}">
              <c16:uniqueId val="{00000001-5F34-4A9F-B6DD-7E24B0628D23}"/>
            </c:ext>
          </c:extLst>
        </c:ser>
        <c:ser>
          <c:idx val="2"/>
          <c:order val="2"/>
          <c:tx>
            <c:v>Stock Left Shoulder</c:v>
          </c:tx>
          <c:spPr>
            <a:ln w="25400" cap="rnd">
              <a:solidFill>
                <a:schemeClr val="tx1"/>
              </a:solidFill>
              <a:round/>
            </a:ln>
            <a:effectLst/>
          </c:spPr>
          <c:marker>
            <c:symbol val="none"/>
          </c:marker>
          <c:xVal>
            <c:numRef>
              <c:f>Stock_THOR!$W$3:$W$2002</c:f>
              <c:numCache>
                <c:formatCode>0.00E+00</c:formatCode>
                <c:ptCount val="2000"/>
                <c:pt idx="0">
                  <c:v>-382.19995109999991</c:v>
                </c:pt>
                <c:pt idx="1">
                  <c:v>-382.19995109999991</c:v>
                </c:pt>
                <c:pt idx="2">
                  <c:v>-382.19995109999991</c:v>
                </c:pt>
                <c:pt idx="3">
                  <c:v>-382.19995109999991</c:v>
                </c:pt>
                <c:pt idx="4">
                  <c:v>-382.19995109999991</c:v>
                </c:pt>
                <c:pt idx="5">
                  <c:v>-382.19995109999991</c:v>
                </c:pt>
                <c:pt idx="6">
                  <c:v>-382.19995109999991</c:v>
                </c:pt>
                <c:pt idx="7">
                  <c:v>-382.19995109999991</c:v>
                </c:pt>
                <c:pt idx="8">
                  <c:v>-382.19995109999991</c:v>
                </c:pt>
                <c:pt idx="9">
                  <c:v>-382.19995109999991</c:v>
                </c:pt>
                <c:pt idx="10">
                  <c:v>-382.19995109999991</c:v>
                </c:pt>
                <c:pt idx="11">
                  <c:v>-382.19995109999991</c:v>
                </c:pt>
                <c:pt idx="12">
                  <c:v>-382.19995109999991</c:v>
                </c:pt>
                <c:pt idx="13">
                  <c:v>-382.19995109999991</c:v>
                </c:pt>
                <c:pt idx="14">
                  <c:v>-382.19995109999991</c:v>
                </c:pt>
                <c:pt idx="15">
                  <c:v>-382.19995109999991</c:v>
                </c:pt>
                <c:pt idx="16">
                  <c:v>-382.19995109999991</c:v>
                </c:pt>
                <c:pt idx="17">
                  <c:v>-382.19995109999991</c:v>
                </c:pt>
                <c:pt idx="18">
                  <c:v>-382.19995109999991</c:v>
                </c:pt>
                <c:pt idx="19">
                  <c:v>-382.19995109999991</c:v>
                </c:pt>
                <c:pt idx="20">
                  <c:v>-382.19995109999991</c:v>
                </c:pt>
                <c:pt idx="21">
                  <c:v>-382.19995109999991</c:v>
                </c:pt>
                <c:pt idx="22">
                  <c:v>-382.19995109999991</c:v>
                </c:pt>
                <c:pt idx="23">
                  <c:v>-382.19995109999991</c:v>
                </c:pt>
                <c:pt idx="24">
                  <c:v>-382.19995109999991</c:v>
                </c:pt>
                <c:pt idx="25">
                  <c:v>-382.19995109999991</c:v>
                </c:pt>
                <c:pt idx="26">
                  <c:v>-382.19995109999991</c:v>
                </c:pt>
                <c:pt idx="27">
                  <c:v>-382.19995109999991</c:v>
                </c:pt>
                <c:pt idx="28">
                  <c:v>-382.19995109999991</c:v>
                </c:pt>
                <c:pt idx="29">
                  <c:v>-382.19995109999991</c:v>
                </c:pt>
                <c:pt idx="30">
                  <c:v>-382.19995109999991</c:v>
                </c:pt>
                <c:pt idx="31">
                  <c:v>-382.19995109999991</c:v>
                </c:pt>
                <c:pt idx="32">
                  <c:v>-382.19995109999991</c:v>
                </c:pt>
                <c:pt idx="33">
                  <c:v>-382.19995109999991</c:v>
                </c:pt>
                <c:pt idx="34">
                  <c:v>-382.19995109999991</c:v>
                </c:pt>
                <c:pt idx="35">
                  <c:v>-382.19995109999991</c:v>
                </c:pt>
                <c:pt idx="36">
                  <c:v>-382.09985350000034</c:v>
                </c:pt>
                <c:pt idx="37">
                  <c:v>-382.09985350000034</c:v>
                </c:pt>
                <c:pt idx="38">
                  <c:v>-382.09985350000034</c:v>
                </c:pt>
                <c:pt idx="39">
                  <c:v>-382.09985350000034</c:v>
                </c:pt>
                <c:pt idx="40">
                  <c:v>-382.09985350000034</c:v>
                </c:pt>
                <c:pt idx="41">
                  <c:v>-382.09985350000034</c:v>
                </c:pt>
                <c:pt idx="42">
                  <c:v>-382.09985350000034</c:v>
                </c:pt>
                <c:pt idx="43">
                  <c:v>-382.09985350000034</c:v>
                </c:pt>
                <c:pt idx="44">
                  <c:v>-382</c:v>
                </c:pt>
                <c:pt idx="45">
                  <c:v>-382</c:v>
                </c:pt>
                <c:pt idx="46">
                  <c:v>-382</c:v>
                </c:pt>
                <c:pt idx="47">
                  <c:v>-382</c:v>
                </c:pt>
                <c:pt idx="48">
                  <c:v>-382</c:v>
                </c:pt>
                <c:pt idx="49">
                  <c:v>-381.89990230000012</c:v>
                </c:pt>
                <c:pt idx="50">
                  <c:v>-381.89990230000012</c:v>
                </c:pt>
                <c:pt idx="51">
                  <c:v>-381.89990230000012</c:v>
                </c:pt>
                <c:pt idx="52">
                  <c:v>-381.89990230000012</c:v>
                </c:pt>
                <c:pt idx="53">
                  <c:v>-381.79980460000024</c:v>
                </c:pt>
                <c:pt idx="54">
                  <c:v>-381.79980460000024</c:v>
                </c:pt>
                <c:pt idx="55">
                  <c:v>-381.79980460000024</c:v>
                </c:pt>
                <c:pt idx="56">
                  <c:v>-381.69995109999991</c:v>
                </c:pt>
                <c:pt idx="57">
                  <c:v>-381.69995109999991</c:v>
                </c:pt>
                <c:pt idx="58">
                  <c:v>-381.59985350000034</c:v>
                </c:pt>
                <c:pt idx="59">
                  <c:v>-381.59985350000034</c:v>
                </c:pt>
                <c:pt idx="60">
                  <c:v>-381.59985350000034</c:v>
                </c:pt>
                <c:pt idx="61">
                  <c:v>-381.5</c:v>
                </c:pt>
                <c:pt idx="62">
                  <c:v>-381.5</c:v>
                </c:pt>
                <c:pt idx="63">
                  <c:v>-381.39990230000012</c:v>
                </c:pt>
                <c:pt idx="64">
                  <c:v>-381.39990230000012</c:v>
                </c:pt>
                <c:pt idx="65">
                  <c:v>-381.29980460000024</c:v>
                </c:pt>
                <c:pt idx="66">
                  <c:v>-381.29980460000024</c:v>
                </c:pt>
                <c:pt idx="67">
                  <c:v>-381.19995109999991</c:v>
                </c:pt>
                <c:pt idx="68">
                  <c:v>-381.19995109999991</c:v>
                </c:pt>
                <c:pt idx="69">
                  <c:v>-381.09985350000034</c:v>
                </c:pt>
                <c:pt idx="70">
                  <c:v>-381.09985350000034</c:v>
                </c:pt>
                <c:pt idx="71">
                  <c:v>-381</c:v>
                </c:pt>
                <c:pt idx="72">
                  <c:v>-380.89990230000012</c:v>
                </c:pt>
                <c:pt idx="73">
                  <c:v>-380.89990230000012</c:v>
                </c:pt>
                <c:pt idx="74">
                  <c:v>-380.79980460000024</c:v>
                </c:pt>
                <c:pt idx="75">
                  <c:v>-380.79980460000024</c:v>
                </c:pt>
                <c:pt idx="76">
                  <c:v>-380.69995109999991</c:v>
                </c:pt>
                <c:pt idx="77">
                  <c:v>-380.59985350000034</c:v>
                </c:pt>
                <c:pt idx="78">
                  <c:v>-380.59985350000034</c:v>
                </c:pt>
                <c:pt idx="79">
                  <c:v>-380.5</c:v>
                </c:pt>
                <c:pt idx="80">
                  <c:v>-380.39990230000012</c:v>
                </c:pt>
                <c:pt idx="81">
                  <c:v>-380.29980460000024</c:v>
                </c:pt>
                <c:pt idx="82">
                  <c:v>-380.29980460000024</c:v>
                </c:pt>
                <c:pt idx="83">
                  <c:v>-380.19995109999991</c:v>
                </c:pt>
                <c:pt idx="84">
                  <c:v>-380.19995120000021</c:v>
                </c:pt>
                <c:pt idx="85">
                  <c:v>-380.10009769999988</c:v>
                </c:pt>
                <c:pt idx="86">
                  <c:v>-380</c:v>
                </c:pt>
                <c:pt idx="87">
                  <c:v>-380</c:v>
                </c:pt>
                <c:pt idx="88">
                  <c:v>-379.89990230000012</c:v>
                </c:pt>
                <c:pt idx="89">
                  <c:v>-379.80004879999979</c:v>
                </c:pt>
                <c:pt idx="90">
                  <c:v>-379.69995120000021</c:v>
                </c:pt>
                <c:pt idx="91">
                  <c:v>-379.60009769999988</c:v>
                </c:pt>
                <c:pt idx="92">
                  <c:v>-379.5</c:v>
                </c:pt>
                <c:pt idx="93">
                  <c:v>-379.39990230000012</c:v>
                </c:pt>
                <c:pt idx="94">
                  <c:v>-379.40014649999966</c:v>
                </c:pt>
                <c:pt idx="95">
                  <c:v>-379.40014649999966</c:v>
                </c:pt>
                <c:pt idx="96">
                  <c:v>-379.30004890000009</c:v>
                </c:pt>
                <c:pt idx="97">
                  <c:v>-379.20019539999976</c:v>
                </c:pt>
                <c:pt idx="98">
                  <c:v>-379.10009769999988</c:v>
                </c:pt>
                <c:pt idx="99">
                  <c:v>-379</c:v>
                </c:pt>
                <c:pt idx="100">
                  <c:v>-378.90014649999966</c:v>
                </c:pt>
                <c:pt idx="101">
                  <c:v>-378.80004890000009</c:v>
                </c:pt>
                <c:pt idx="102">
                  <c:v>-378.70019539999976</c:v>
                </c:pt>
                <c:pt idx="103">
                  <c:v>-378.69995120000021</c:v>
                </c:pt>
                <c:pt idx="104">
                  <c:v>-378.59985350000034</c:v>
                </c:pt>
                <c:pt idx="105">
                  <c:v>-378.5</c:v>
                </c:pt>
                <c:pt idx="106">
                  <c:v>-378.39990240000043</c:v>
                </c:pt>
                <c:pt idx="107">
                  <c:v>-378.30004890000009</c:v>
                </c:pt>
                <c:pt idx="108">
                  <c:v>-378.19995120000021</c:v>
                </c:pt>
                <c:pt idx="109">
                  <c:v>-378</c:v>
                </c:pt>
                <c:pt idx="110">
                  <c:v>-377.89990240000043</c:v>
                </c:pt>
                <c:pt idx="111">
                  <c:v>-377.80004890000009</c:v>
                </c:pt>
                <c:pt idx="112">
                  <c:v>-377.69995120000021</c:v>
                </c:pt>
                <c:pt idx="113">
                  <c:v>-377.69995109999991</c:v>
                </c:pt>
                <c:pt idx="114">
                  <c:v>-377.60009759999957</c:v>
                </c:pt>
                <c:pt idx="115">
                  <c:v>-377.5</c:v>
                </c:pt>
                <c:pt idx="116">
                  <c:v>-377.40014649999966</c:v>
                </c:pt>
                <c:pt idx="117">
                  <c:v>-377.19995109999991</c:v>
                </c:pt>
                <c:pt idx="118">
                  <c:v>-377.10009759999957</c:v>
                </c:pt>
                <c:pt idx="119">
                  <c:v>-377</c:v>
                </c:pt>
                <c:pt idx="120">
                  <c:v>-376.90014649999966</c:v>
                </c:pt>
                <c:pt idx="121">
                  <c:v>-376.80004879999979</c:v>
                </c:pt>
                <c:pt idx="122">
                  <c:v>-376.60009759999957</c:v>
                </c:pt>
                <c:pt idx="123">
                  <c:v>-376.5</c:v>
                </c:pt>
                <c:pt idx="124">
                  <c:v>-376.40014649999966</c:v>
                </c:pt>
                <c:pt idx="125">
                  <c:v>-376.30004879999979</c:v>
                </c:pt>
                <c:pt idx="126">
                  <c:v>-376.10009759999957</c:v>
                </c:pt>
                <c:pt idx="127">
                  <c:v>-376</c:v>
                </c:pt>
                <c:pt idx="128">
                  <c:v>-375.90014649999966</c:v>
                </c:pt>
                <c:pt idx="129">
                  <c:v>-375.79980460000024</c:v>
                </c:pt>
                <c:pt idx="130">
                  <c:v>-375.69995109999991</c:v>
                </c:pt>
                <c:pt idx="131">
                  <c:v>-375.59985350000034</c:v>
                </c:pt>
                <c:pt idx="132">
                  <c:v>-375.39990230000012</c:v>
                </c:pt>
                <c:pt idx="133">
                  <c:v>-375.29980460000024</c:v>
                </c:pt>
                <c:pt idx="134">
                  <c:v>-375.09985350000034</c:v>
                </c:pt>
                <c:pt idx="135">
                  <c:v>-375</c:v>
                </c:pt>
                <c:pt idx="136">
                  <c:v>-374.89990230000012</c:v>
                </c:pt>
                <c:pt idx="137">
                  <c:v>-374.69995109999991</c:v>
                </c:pt>
                <c:pt idx="138">
                  <c:v>-374.59985350000034</c:v>
                </c:pt>
                <c:pt idx="139">
                  <c:v>-374.39990230000012</c:v>
                </c:pt>
                <c:pt idx="140">
                  <c:v>-374.29980460000024</c:v>
                </c:pt>
                <c:pt idx="141">
                  <c:v>-374.09985350000034</c:v>
                </c:pt>
                <c:pt idx="142">
                  <c:v>-373.89990230000012</c:v>
                </c:pt>
                <c:pt idx="143">
                  <c:v>-373.79980460000024</c:v>
                </c:pt>
                <c:pt idx="144">
                  <c:v>-373.59985350000034</c:v>
                </c:pt>
                <c:pt idx="145">
                  <c:v>-373.5</c:v>
                </c:pt>
                <c:pt idx="146">
                  <c:v>-373.29980460000024</c:v>
                </c:pt>
                <c:pt idx="147">
                  <c:v>-373.09985350000034</c:v>
                </c:pt>
                <c:pt idx="148">
                  <c:v>-373</c:v>
                </c:pt>
                <c:pt idx="149">
                  <c:v>-372.79980460000024</c:v>
                </c:pt>
                <c:pt idx="150">
                  <c:v>-372.59985350000034</c:v>
                </c:pt>
                <c:pt idx="151">
                  <c:v>-372.5</c:v>
                </c:pt>
                <c:pt idx="152">
                  <c:v>-372.29980460000024</c:v>
                </c:pt>
                <c:pt idx="153">
                  <c:v>-372.09985350000034</c:v>
                </c:pt>
                <c:pt idx="154">
                  <c:v>-371.89990230000012</c:v>
                </c:pt>
                <c:pt idx="155">
                  <c:v>-371.80004879999979</c:v>
                </c:pt>
                <c:pt idx="156">
                  <c:v>-371.69995120000021</c:v>
                </c:pt>
                <c:pt idx="157">
                  <c:v>-371.5</c:v>
                </c:pt>
                <c:pt idx="158">
                  <c:v>-371.30004879999979</c:v>
                </c:pt>
                <c:pt idx="159">
                  <c:v>-371.10009769999988</c:v>
                </c:pt>
                <c:pt idx="160">
                  <c:v>-370.89990230000012</c:v>
                </c:pt>
                <c:pt idx="161">
                  <c:v>-370.69995120000021</c:v>
                </c:pt>
                <c:pt idx="162">
                  <c:v>-370.60009769999988</c:v>
                </c:pt>
                <c:pt idx="163">
                  <c:v>-370.40014649999966</c:v>
                </c:pt>
                <c:pt idx="164">
                  <c:v>-370.20019539999976</c:v>
                </c:pt>
                <c:pt idx="165">
                  <c:v>-370.10009769999988</c:v>
                </c:pt>
                <c:pt idx="166">
                  <c:v>-369.90014649999966</c:v>
                </c:pt>
                <c:pt idx="167">
                  <c:v>-369.70019539999976</c:v>
                </c:pt>
                <c:pt idx="168">
                  <c:v>-369.59985350000034</c:v>
                </c:pt>
                <c:pt idx="169">
                  <c:v>-369.39990240000043</c:v>
                </c:pt>
                <c:pt idx="170">
                  <c:v>-369.19995120000021</c:v>
                </c:pt>
                <c:pt idx="171">
                  <c:v>-369</c:v>
                </c:pt>
                <c:pt idx="172">
                  <c:v>-368.80004890000009</c:v>
                </c:pt>
                <c:pt idx="173">
                  <c:v>-368.60009759999957</c:v>
                </c:pt>
                <c:pt idx="174">
                  <c:v>-368.40014649999966</c:v>
                </c:pt>
                <c:pt idx="175">
                  <c:v>-368.19995109999991</c:v>
                </c:pt>
                <c:pt idx="176">
                  <c:v>-368</c:v>
                </c:pt>
                <c:pt idx="177">
                  <c:v>-367.80004879999979</c:v>
                </c:pt>
                <c:pt idx="178">
                  <c:v>-367.69995109999991</c:v>
                </c:pt>
                <c:pt idx="179">
                  <c:v>-367.5</c:v>
                </c:pt>
                <c:pt idx="180">
                  <c:v>-367.29980460000024</c:v>
                </c:pt>
                <c:pt idx="181">
                  <c:v>-367.09985350000034</c:v>
                </c:pt>
                <c:pt idx="182">
                  <c:v>-367</c:v>
                </c:pt>
                <c:pt idx="183">
                  <c:v>-366.80004879999979</c:v>
                </c:pt>
                <c:pt idx="184">
                  <c:v>-366.60009769999988</c:v>
                </c:pt>
                <c:pt idx="185">
                  <c:v>-366.30004879999979</c:v>
                </c:pt>
                <c:pt idx="186">
                  <c:v>-366.10009769999988</c:v>
                </c:pt>
                <c:pt idx="187">
                  <c:v>-366</c:v>
                </c:pt>
                <c:pt idx="188">
                  <c:v>-365.80004890000009</c:v>
                </c:pt>
                <c:pt idx="189">
                  <c:v>-365.60009769999988</c:v>
                </c:pt>
                <c:pt idx="190">
                  <c:v>-365.40014649999966</c:v>
                </c:pt>
                <c:pt idx="191">
                  <c:v>-365.30004890000009</c:v>
                </c:pt>
                <c:pt idx="192">
                  <c:v>-365</c:v>
                </c:pt>
                <c:pt idx="193">
                  <c:v>-364.80004890000009</c:v>
                </c:pt>
                <c:pt idx="194">
                  <c:v>-364.59985350000034</c:v>
                </c:pt>
                <c:pt idx="195">
                  <c:v>-364.5</c:v>
                </c:pt>
                <c:pt idx="196">
                  <c:v>-364.30004879999979</c:v>
                </c:pt>
                <c:pt idx="197">
                  <c:v>-364</c:v>
                </c:pt>
                <c:pt idx="198">
                  <c:v>-363.80004879999979</c:v>
                </c:pt>
                <c:pt idx="199">
                  <c:v>-363.69995109999991</c:v>
                </c:pt>
                <c:pt idx="200">
                  <c:v>-363.5</c:v>
                </c:pt>
                <c:pt idx="201">
                  <c:v>-363.19995109999991</c:v>
                </c:pt>
                <c:pt idx="202">
                  <c:v>-363</c:v>
                </c:pt>
                <c:pt idx="203">
                  <c:v>-362.89990230000012</c:v>
                </c:pt>
                <c:pt idx="204">
                  <c:v>-362.69995120000021</c:v>
                </c:pt>
                <c:pt idx="205">
                  <c:v>-362.39990230000012</c:v>
                </c:pt>
                <c:pt idx="206">
                  <c:v>-362.19995120000021</c:v>
                </c:pt>
                <c:pt idx="207">
                  <c:v>-362.10009769999988</c:v>
                </c:pt>
                <c:pt idx="208">
                  <c:v>-361.80004890000009</c:v>
                </c:pt>
                <c:pt idx="209">
                  <c:v>-361.60009769999988</c:v>
                </c:pt>
                <c:pt idx="210">
                  <c:v>-361.5</c:v>
                </c:pt>
                <c:pt idx="211">
                  <c:v>-361.19995120000021</c:v>
                </c:pt>
                <c:pt idx="212">
                  <c:v>-361</c:v>
                </c:pt>
                <c:pt idx="213">
                  <c:v>-360.69995120000021</c:v>
                </c:pt>
                <c:pt idx="214">
                  <c:v>-360.60009759999957</c:v>
                </c:pt>
                <c:pt idx="215">
                  <c:v>-360.30004879999979</c:v>
                </c:pt>
                <c:pt idx="216">
                  <c:v>-360.10009759999957</c:v>
                </c:pt>
                <c:pt idx="217">
                  <c:v>-359.89990230000012</c:v>
                </c:pt>
                <c:pt idx="218">
                  <c:v>-359.69995109999991</c:v>
                </c:pt>
                <c:pt idx="219">
                  <c:v>-359.39990230000012</c:v>
                </c:pt>
                <c:pt idx="220">
                  <c:v>-359.30004879999979</c:v>
                </c:pt>
                <c:pt idx="221">
                  <c:v>-359</c:v>
                </c:pt>
                <c:pt idx="222">
                  <c:v>-358.80004879999979</c:v>
                </c:pt>
                <c:pt idx="223">
                  <c:v>-358.60009769999988</c:v>
                </c:pt>
                <c:pt idx="224">
                  <c:v>-358.40014649999966</c:v>
                </c:pt>
                <c:pt idx="225">
                  <c:v>-358.10009769999988</c:v>
                </c:pt>
                <c:pt idx="226">
                  <c:v>-357.80004890000009</c:v>
                </c:pt>
                <c:pt idx="227">
                  <c:v>-357.69995120000021</c:v>
                </c:pt>
                <c:pt idx="228">
                  <c:v>-357.39990240000043</c:v>
                </c:pt>
                <c:pt idx="229">
                  <c:v>-357.09985350000034</c:v>
                </c:pt>
                <c:pt idx="230">
                  <c:v>-356.90014649999966</c:v>
                </c:pt>
                <c:pt idx="231">
                  <c:v>-356.69995109999991</c:v>
                </c:pt>
                <c:pt idx="232">
                  <c:v>-356.40014649999966</c:v>
                </c:pt>
                <c:pt idx="233">
                  <c:v>-356.19995109999991</c:v>
                </c:pt>
                <c:pt idx="234">
                  <c:v>-355.89990230000012</c:v>
                </c:pt>
                <c:pt idx="235">
                  <c:v>-355.59985350000034</c:v>
                </c:pt>
                <c:pt idx="236">
                  <c:v>-355.5</c:v>
                </c:pt>
                <c:pt idx="237">
                  <c:v>-355.19995120000021</c:v>
                </c:pt>
                <c:pt idx="238">
                  <c:v>-355</c:v>
                </c:pt>
                <c:pt idx="239">
                  <c:v>-354.70019539999976</c:v>
                </c:pt>
                <c:pt idx="240">
                  <c:v>-354.40014649999966</c:v>
                </c:pt>
                <c:pt idx="241">
                  <c:v>-354.19995120000021</c:v>
                </c:pt>
                <c:pt idx="242">
                  <c:v>-353.89990240000043</c:v>
                </c:pt>
                <c:pt idx="243">
                  <c:v>-353.59985350000034</c:v>
                </c:pt>
                <c:pt idx="244">
                  <c:v>-353.40014649999966</c:v>
                </c:pt>
                <c:pt idx="245">
                  <c:v>-353.10009759999957</c:v>
                </c:pt>
                <c:pt idx="246">
                  <c:v>-352.89990230000012</c:v>
                </c:pt>
                <c:pt idx="247">
                  <c:v>-352.59985350000034</c:v>
                </c:pt>
                <c:pt idx="248">
                  <c:v>-352.29980460000024</c:v>
                </c:pt>
                <c:pt idx="249">
                  <c:v>-352.10009769999988</c:v>
                </c:pt>
                <c:pt idx="250">
                  <c:v>-351.80004879999979</c:v>
                </c:pt>
                <c:pt idx="251">
                  <c:v>-351.60009769999988</c:v>
                </c:pt>
                <c:pt idx="252">
                  <c:v>-351.30004890000009</c:v>
                </c:pt>
                <c:pt idx="253">
                  <c:v>-350.90014649999966</c:v>
                </c:pt>
                <c:pt idx="254">
                  <c:v>-350.69995120000021</c:v>
                </c:pt>
                <c:pt idx="255">
                  <c:v>-350.39990240000043</c:v>
                </c:pt>
                <c:pt idx="256">
                  <c:v>-350.19995109999991</c:v>
                </c:pt>
                <c:pt idx="257">
                  <c:v>-349.90014649999966</c:v>
                </c:pt>
                <c:pt idx="258">
                  <c:v>-349.59985350000034</c:v>
                </c:pt>
                <c:pt idx="259">
                  <c:v>-349.29980460000024</c:v>
                </c:pt>
                <c:pt idx="260">
                  <c:v>-349</c:v>
                </c:pt>
                <c:pt idx="261">
                  <c:v>-348.80004879999979</c:v>
                </c:pt>
                <c:pt idx="262">
                  <c:v>-348.39990230000012</c:v>
                </c:pt>
                <c:pt idx="263">
                  <c:v>-348.20019539999976</c:v>
                </c:pt>
                <c:pt idx="264">
                  <c:v>-347.80004890000009</c:v>
                </c:pt>
                <c:pt idx="265">
                  <c:v>-347.5</c:v>
                </c:pt>
                <c:pt idx="266">
                  <c:v>-347.30004890000009</c:v>
                </c:pt>
                <c:pt idx="267">
                  <c:v>-346.89990240000043</c:v>
                </c:pt>
                <c:pt idx="268">
                  <c:v>-346.69995109999991</c:v>
                </c:pt>
                <c:pt idx="269">
                  <c:v>-346.30004879999979</c:v>
                </c:pt>
                <c:pt idx="270">
                  <c:v>-346.09985350000034</c:v>
                </c:pt>
                <c:pt idx="271">
                  <c:v>-345.69995109999991</c:v>
                </c:pt>
                <c:pt idx="272">
                  <c:v>-345.39990230000012</c:v>
                </c:pt>
                <c:pt idx="273">
                  <c:v>-345.10009769999988</c:v>
                </c:pt>
                <c:pt idx="274">
                  <c:v>-344.69995120000021</c:v>
                </c:pt>
                <c:pt idx="275">
                  <c:v>-344.5</c:v>
                </c:pt>
                <c:pt idx="276">
                  <c:v>-344.10009769999988</c:v>
                </c:pt>
                <c:pt idx="277">
                  <c:v>-343.80004890000009</c:v>
                </c:pt>
                <c:pt idx="278">
                  <c:v>-343.5</c:v>
                </c:pt>
                <c:pt idx="279">
                  <c:v>-343.09985350000034</c:v>
                </c:pt>
                <c:pt idx="280">
                  <c:v>-342.80004879999979</c:v>
                </c:pt>
                <c:pt idx="281">
                  <c:v>-342.40014649999966</c:v>
                </c:pt>
                <c:pt idx="282">
                  <c:v>-342.09985350000034</c:v>
                </c:pt>
                <c:pt idx="283">
                  <c:v>-341.69995109999991</c:v>
                </c:pt>
                <c:pt idx="284">
                  <c:v>-341.39990230000012</c:v>
                </c:pt>
                <c:pt idx="285">
                  <c:v>-341.10009769999988</c:v>
                </c:pt>
                <c:pt idx="286">
                  <c:v>-340.69995120000021</c:v>
                </c:pt>
                <c:pt idx="287">
                  <c:v>-340.40014649999966</c:v>
                </c:pt>
                <c:pt idx="288">
                  <c:v>-340</c:v>
                </c:pt>
                <c:pt idx="289">
                  <c:v>-339.5</c:v>
                </c:pt>
                <c:pt idx="290">
                  <c:v>-339.19995120000021</c:v>
                </c:pt>
                <c:pt idx="291">
                  <c:v>-338.80004890000009</c:v>
                </c:pt>
                <c:pt idx="292">
                  <c:v>-338.5</c:v>
                </c:pt>
                <c:pt idx="293">
                  <c:v>-338.10009759999957</c:v>
                </c:pt>
                <c:pt idx="294">
                  <c:v>-337.69995109999991</c:v>
                </c:pt>
                <c:pt idx="295">
                  <c:v>-337.29980460000024</c:v>
                </c:pt>
                <c:pt idx="296">
                  <c:v>-336.89990230000012</c:v>
                </c:pt>
                <c:pt idx="297">
                  <c:v>-336.60009769999988</c:v>
                </c:pt>
                <c:pt idx="298">
                  <c:v>-336.10009769999988</c:v>
                </c:pt>
                <c:pt idx="299">
                  <c:v>-335.80004890000009</c:v>
                </c:pt>
                <c:pt idx="300">
                  <c:v>-335.30004890000009</c:v>
                </c:pt>
                <c:pt idx="301">
                  <c:v>-334.90014649999966</c:v>
                </c:pt>
                <c:pt idx="302">
                  <c:v>-334.5</c:v>
                </c:pt>
                <c:pt idx="303">
                  <c:v>-334.09985350000034</c:v>
                </c:pt>
                <c:pt idx="304">
                  <c:v>-333.69995109999991</c:v>
                </c:pt>
                <c:pt idx="305">
                  <c:v>-333.30004879999979</c:v>
                </c:pt>
                <c:pt idx="306">
                  <c:v>-332.89990230000012</c:v>
                </c:pt>
                <c:pt idx="307">
                  <c:v>-332.39990230000012</c:v>
                </c:pt>
                <c:pt idx="308">
                  <c:v>-332.10009769999988</c:v>
                </c:pt>
                <c:pt idx="309">
                  <c:v>-331.60009769999988</c:v>
                </c:pt>
                <c:pt idx="310">
                  <c:v>-331.20019539999976</c:v>
                </c:pt>
                <c:pt idx="311">
                  <c:v>-330.70019539999976</c:v>
                </c:pt>
                <c:pt idx="312">
                  <c:v>-330.39990240000043</c:v>
                </c:pt>
                <c:pt idx="313">
                  <c:v>-329.89990240000043</c:v>
                </c:pt>
                <c:pt idx="314">
                  <c:v>-329.5</c:v>
                </c:pt>
                <c:pt idx="315">
                  <c:v>-329</c:v>
                </c:pt>
                <c:pt idx="316">
                  <c:v>-328.59985350000034</c:v>
                </c:pt>
                <c:pt idx="317">
                  <c:v>-328.09985350000034</c:v>
                </c:pt>
                <c:pt idx="318">
                  <c:v>-327.69995120000021</c:v>
                </c:pt>
                <c:pt idx="319">
                  <c:v>-327.19995120000021</c:v>
                </c:pt>
                <c:pt idx="320">
                  <c:v>-326.80004890000009</c:v>
                </c:pt>
                <c:pt idx="321">
                  <c:v>-326.30004890000009</c:v>
                </c:pt>
                <c:pt idx="322">
                  <c:v>-325.80004890000009</c:v>
                </c:pt>
                <c:pt idx="323">
                  <c:v>-325.30004890000009</c:v>
                </c:pt>
                <c:pt idx="324">
                  <c:v>-324.90014649999966</c:v>
                </c:pt>
                <c:pt idx="325">
                  <c:v>-324.5</c:v>
                </c:pt>
                <c:pt idx="326">
                  <c:v>-324</c:v>
                </c:pt>
                <c:pt idx="327">
                  <c:v>-323.5</c:v>
                </c:pt>
                <c:pt idx="328">
                  <c:v>-323.10009769999988</c:v>
                </c:pt>
                <c:pt idx="329">
                  <c:v>-322.60009769999988</c:v>
                </c:pt>
                <c:pt idx="330">
                  <c:v>-322.09985350000034</c:v>
                </c:pt>
                <c:pt idx="331">
                  <c:v>-321.59985350000034</c:v>
                </c:pt>
                <c:pt idx="332">
                  <c:v>-321.19995109999991</c:v>
                </c:pt>
                <c:pt idx="333">
                  <c:v>-320.69995109999991</c:v>
                </c:pt>
                <c:pt idx="334">
                  <c:v>-320.19995109999991</c:v>
                </c:pt>
                <c:pt idx="335">
                  <c:v>-319.69995120000021</c:v>
                </c:pt>
                <c:pt idx="336">
                  <c:v>-319.30004890000009</c:v>
                </c:pt>
                <c:pt idx="337">
                  <c:v>-318.70019539999976</c:v>
                </c:pt>
                <c:pt idx="338">
                  <c:v>-318.19995120000021</c:v>
                </c:pt>
                <c:pt idx="339">
                  <c:v>-317.80004879999979</c:v>
                </c:pt>
                <c:pt idx="340">
                  <c:v>-317.19995109999991</c:v>
                </c:pt>
                <c:pt idx="341">
                  <c:v>-316.79980460000024</c:v>
                </c:pt>
                <c:pt idx="342">
                  <c:v>-316.30004879999979</c:v>
                </c:pt>
                <c:pt idx="343">
                  <c:v>-315.80004890000009</c:v>
                </c:pt>
                <c:pt idx="344">
                  <c:v>-315.20019539999976</c:v>
                </c:pt>
                <c:pt idx="345">
                  <c:v>-314.80004890000009</c:v>
                </c:pt>
                <c:pt idx="346">
                  <c:v>-314.30004879999979</c:v>
                </c:pt>
                <c:pt idx="347">
                  <c:v>-313.79980460000024</c:v>
                </c:pt>
                <c:pt idx="348">
                  <c:v>-313.19995109999991</c:v>
                </c:pt>
                <c:pt idx="349">
                  <c:v>-312.69995120000021</c:v>
                </c:pt>
                <c:pt idx="350">
                  <c:v>-312.20019539999976</c:v>
                </c:pt>
                <c:pt idx="351">
                  <c:v>-311.69995120000021</c:v>
                </c:pt>
                <c:pt idx="352">
                  <c:v>-311.30004879999979</c:v>
                </c:pt>
                <c:pt idx="353">
                  <c:v>-310.79980460000024</c:v>
                </c:pt>
                <c:pt idx="354">
                  <c:v>-310.19995109999991</c:v>
                </c:pt>
                <c:pt idx="355">
                  <c:v>-309.60009769999988</c:v>
                </c:pt>
                <c:pt idx="356">
                  <c:v>-309.10009769999988</c:v>
                </c:pt>
                <c:pt idx="357">
                  <c:v>-308.59985350000034</c:v>
                </c:pt>
                <c:pt idx="358">
                  <c:v>-308.10009759999957</c:v>
                </c:pt>
                <c:pt idx="359">
                  <c:v>-307.59985350000034</c:v>
                </c:pt>
                <c:pt idx="360">
                  <c:v>-307.10009769999988</c:v>
                </c:pt>
                <c:pt idx="361">
                  <c:v>-306.60009769999988</c:v>
                </c:pt>
                <c:pt idx="362">
                  <c:v>-306</c:v>
                </c:pt>
                <c:pt idx="363">
                  <c:v>-305.5</c:v>
                </c:pt>
                <c:pt idx="364">
                  <c:v>-305</c:v>
                </c:pt>
                <c:pt idx="365">
                  <c:v>-304.39990230000012</c:v>
                </c:pt>
                <c:pt idx="366">
                  <c:v>-303.90014649999966</c:v>
                </c:pt>
                <c:pt idx="367">
                  <c:v>-303.39990240000043</c:v>
                </c:pt>
                <c:pt idx="368">
                  <c:v>-302.80004879999979</c:v>
                </c:pt>
                <c:pt idx="369">
                  <c:v>-302.29980460000024</c:v>
                </c:pt>
                <c:pt idx="370">
                  <c:v>-301.69995120000021</c:v>
                </c:pt>
                <c:pt idx="371">
                  <c:v>-301.30004890000009</c:v>
                </c:pt>
                <c:pt idx="372">
                  <c:v>-300.69995109999991</c:v>
                </c:pt>
                <c:pt idx="373">
                  <c:v>-300.19995109999991</c:v>
                </c:pt>
                <c:pt idx="374">
                  <c:v>-299.60009769999988</c:v>
                </c:pt>
                <c:pt idx="375">
                  <c:v>-299</c:v>
                </c:pt>
                <c:pt idx="376">
                  <c:v>-298.60009759999957</c:v>
                </c:pt>
                <c:pt idx="377">
                  <c:v>-298</c:v>
                </c:pt>
                <c:pt idx="378">
                  <c:v>-297.39990230000012</c:v>
                </c:pt>
                <c:pt idx="379">
                  <c:v>-296.90014649999966</c:v>
                </c:pt>
                <c:pt idx="380">
                  <c:v>-296.40014649999966</c:v>
                </c:pt>
                <c:pt idx="381">
                  <c:v>-295.79980460000024</c:v>
                </c:pt>
                <c:pt idx="382">
                  <c:v>-295.19995120000021</c:v>
                </c:pt>
                <c:pt idx="383">
                  <c:v>-294.69995120000021</c:v>
                </c:pt>
                <c:pt idx="384">
                  <c:v>-294.10009759999957</c:v>
                </c:pt>
                <c:pt idx="385">
                  <c:v>-293.5</c:v>
                </c:pt>
                <c:pt idx="386">
                  <c:v>-293</c:v>
                </c:pt>
                <c:pt idx="387">
                  <c:v>-292.39990240000043</c:v>
                </c:pt>
                <c:pt idx="388">
                  <c:v>-291.89990230000012</c:v>
                </c:pt>
                <c:pt idx="389">
                  <c:v>-291.30004879999979</c:v>
                </c:pt>
                <c:pt idx="390">
                  <c:v>-290.80004890000009</c:v>
                </c:pt>
                <c:pt idx="391">
                  <c:v>-290.19995109999991</c:v>
                </c:pt>
                <c:pt idx="392">
                  <c:v>-289.69995120000021</c:v>
                </c:pt>
                <c:pt idx="393">
                  <c:v>-289.10009769999988</c:v>
                </c:pt>
                <c:pt idx="394">
                  <c:v>-288.5</c:v>
                </c:pt>
                <c:pt idx="395">
                  <c:v>-287.89990230000012</c:v>
                </c:pt>
                <c:pt idx="396">
                  <c:v>-287.40014649999966</c:v>
                </c:pt>
                <c:pt idx="397">
                  <c:v>-286.69995120000021</c:v>
                </c:pt>
                <c:pt idx="398">
                  <c:v>-286.19995109999991</c:v>
                </c:pt>
                <c:pt idx="399">
                  <c:v>-285.60009769999988</c:v>
                </c:pt>
                <c:pt idx="400">
                  <c:v>-285</c:v>
                </c:pt>
                <c:pt idx="401">
                  <c:v>-284.5</c:v>
                </c:pt>
                <c:pt idx="402">
                  <c:v>-283.90014649999966</c:v>
                </c:pt>
                <c:pt idx="403">
                  <c:v>-283.19995120000021</c:v>
                </c:pt>
                <c:pt idx="404">
                  <c:v>-282.69995109999991</c:v>
                </c:pt>
                <c:pt idx="405">
                  <c:v>-282.10009769999988</c:v>
                </c:pt>
                <c:pt idx="406">
                  <c:v>-281.5</c:v>
                </c:pt>
                <c:pt idx="407">
                  <c:v>-281</c:v>
                </c:pt>
                <c:pt idx="408">
                  <c:v>-280.39990240000043</c:v>
                </c:pt>
                <c:pt idx="409">
                  <c:v>-279.69995109999991</c:v>
                </c:pt>
                <c:pt idx="410">
                  <c:v>-279.10009769999988</c:v>
                </c:pt>
                <c:pt idx="411">
                  <c:v>-278.59985350000034</c:v>
                </c:pt>
                <c:pt idx="412">
                  <c:v>-278</c:v>
                </c:pt>
                <c:pt idx="413">
                  <c:v>-277.40014649999966</c:v>
                </c:pt>
                <c:pt idx="414">
                  <c:v>-276.80004879999979</c:v>
                </c:pt>
                <c:pt idx="415">
                  <c:v>-276.19995120000021</c:v>
                </c:pt>
                <c:pt idx="416">
                  <c:v>-275.59985350000034</c:v>
                </c:pt>
                <c:pt idx="417">
                  <c:v>-275</c:v>
                </c:pt>
                <c:pt idx="418">
                  <c:v>-274.40014649999966</c:v>
                </c:pt>
                <c:pt idx="419">
                  <c:v>-273.80004879999979</c:v>
                </c:pt>
                <c:pt idx="420">
                  <c:v>-273.10009769999988</c:v>
                </c:pt>
                <c:pt idx="421">
                  <c:v>-272.5</c:v>
                </c:pt>
                <c:pt idx="422">
                  <c:v>-271.89990230000012</c:v>
                </c:pt>
                <c:pt idx="423">
                  <c:v>-271.30004890000009</c:v>
                </c:pt>
                <c:pt idx="424">
                  <c:v>-270.69995109999991</c:v>
                </c:pt>
                <c:pt idx="425">
                  <c:v>-270.10009769999988</c:v>
                </c:pt>
                <c:pt idx="426">
                  <c:v>-269.5</c:v>
                </c:pt>
                <c:pt idx="427">
                  <c:v>-268.80004879999979</c:v>
                </c:pt>
                <c:pt idx="428">
                  <c:v>-268.19995120000021</c:v>
                </c:pt>
                <c:pt idx="429">
                  <c:v>-267.60009769999988</c:v>
                </c:pt>
                <c:pt idx="430">
                  <c:v>-267</c:v>
                </c:pt>
                <c:pt idx="431">
                  <c:v>-266.29980460000024</c:v>
                </c:pt>
                <c:pt idx="432">
                  <c:v>-265.70019539999976</c:v>
                </c:pt>
                <c:pt idx="433">
                  <c:v>-265.09985350000034</c:v>
                </c:pt>
                <c:pt idx="434">
                  <c:v>-264.5</c:v>
                </c:pt>
                <c:pt idx="435">
                  <c:v>-263.80004879999979</c:v>
                </c:pt>
                <c:pt idx="436">
                  <c:v>-263.20019539999976</c:v>
                </c:pt>
                <c:pt idx="437">
                  <c:v>-262.60009759999957</c:v>
                </c:pt>
                <c:pt idx="438">
                  <c:v>-261.89990230000012</c:v>
                </c:pt>
                <c:pt idx="439">
                  <c:v>-261.30004879999979</c:v>
                </c:pt>
                <c:pt idx="440">
                  <c:v>-260.60009769999988</c:v>
                </c:pt>
                <c:pt idx="441">
                  <c:v>-260</c:v>
                </c:pt>
                <c:pt idx="442">
                  <c:v>-259.30004879999979</c:v>
                </c:pt>
                <c:pt idx="443">
                  <c:v>-258.69995109999991</c:v>
                </c:pt>
                <c:pt idx="444">
                  <c:v>-258</c:v>
                </c:pt>
                <c:pt idx="445">
                  <c:v>-257.40014649999966</c:v>
                </c:pt>
                <c:pt idx="446">
                  <c:v>-256.69995120000021</c:v>
                </c:pt>
                <c:pt idx="447">
                  <c:v>-256.10009759999957</c:v>
                </c:pt>
                <c:pt idx="448">
                  <c:v>-255.5</c:v>
                </c:pt>
                <c:pt idx="449">
                  <c:v>-254.80004879999979</c:v>
                </c:pt>
                <c:pt idx="450">
                  <c:v>-254.20019539999976</c:v>
                </c:pt>
                <c:pt idx="451">
                  <c:v>-253.5</c:v>
                </c:pt>
                <c:pt idx="452">
                  <c:v>-252.90014649999966</c:v>
                </c:pt>
                <c:pt idx="453">
                  <c:v>-252.19995109999991</c:v>
                </c:pt>
                <c:pt idx="454">
                  <c:v>-251.59985350000034</c:v>
                </c:pt>
                <c:pt idx="455">
                  <c:v>-250.89990230000012</c:v>
                </c:pt>
                <c:pt idx="456">
                  <c:v>-250.19995120000021</c:v>
                </c:pt>
                <c:pt idx="457">
                  <c:v>-249.60009769999988</c:v>
                </c:pt>
                <c:pt idx="458">
                  <c:v>-249</c:v>
                </c:pt>
                <c:pt idx="459">
                  <c:v>-248.19995120000021</c:v>
                </c:pt>
                <c:pt idx="460">
                  <c:v>-247.60009759999957</c:v>
                </c:pt>
                <c:pt idx="461">
                  <c:v>-246.90014649999966</c:v>
                </c:pt>
                <c:pt idx="462">
                  <c:v>-246.29980460000024</c:v>
                </c:pt>
                <c:pt idx="463">
                  <c:v>-245.59985350000034</c:v>
                </c:pt>
                <c:pt idx="464">
                  <c:v>-245</c:v>
                </c:pt>
                <c:pt idx="465">
                  <c:v>-244.30004879999979</c:v>
                </c:pt>
                <c:pt idx="466">
                  <c:v>-243.70019539999976</c:v>
                </c:pt>
                <c:pt idx="467">
                  <c:v>-242.90014649999966</c:v>
                </c:pt>
                <c:pt idx="468">
                  <c:v>-242.20019539999976</c:v>
                </c:pt>
                <c:pt idx="469">
                  <c:v>-241.59985350000034</c:v>
                </c:pt>
                <c:pt idx="470">
                  <c:v>-240.89990240000043</c:v>
                </c:pt>
                <c:pt idx="471">
                  <c:v>-240.19995120000021</c:v>
                </c:pt>
                <c:pt idx="472">
                  <c:v>-239.69995109999991</c:v>
                </c:pt>
                <c:pt idx="473">
                  <c:v>-239</c:v>
                </c:pt>
                <c:pt idx="474">
                  <c:v>-238.30004879999979</c:v>
                </c:pt>
                <c:pt idx="475">
                  <c:v>-237.60009759999957</c:v>
                </c:pt>
                <c:pt idx="476">
                  <c:v>-236.90014649999966</c:v>
                </c:pt>
                <c:pt idx="477">
                  <c:v>-236.19995109999991</c:v>
                </c:pt>
                <c:pt idx="478">
                  <c:v>-235.5</c:v>
                </c:pt>
                <c:pt idx="479">
                  <c:v>-234.80004879999979</c:v>
                </c:pt>
                <c:pt idx="480">
                  <c:v>-234.29980460000024</c:v>
                </c:pt>
                <c:pt idx="481">
                  <c:v>-233.59985350000034</c:v>
                </c:pt>
                <c:pt idx="482">
                  <c:v>-232.89990230000012</c:v>
                </c:pt>
                <c:pt idx="483">
                  <c:v>-232.10009759999957</c:v>
                </c:pt>
                <c:pt idx="484">
                  <c:v>-231.40014649999966</c:v>
                </c:pt>
                <c:pt idx="485">
                  <c:v>-230.80004879999979</c:v>
                </c:pt>
                <c:pt idx="486">
                  <c:v>-230.10009759999957</c:v>
                </c:pt>
                <c:pt idx="487">
                  <c:v>-229.40014649999966</c:v>
                </c:pt>
                <c:pt idx="488">
                  <c:v>-228.80004879999979</c:v>
                </c:pt>
                <c:pt idx="489">
                  <c:v>-228.10009759999957</c:v>
                </c:pt>
                <c:pt idx="490">
                  <c:v>-227.30004890000009</c:v>
                </c:pt>
                <c:pt idx="491">
                  <c:v>-226.69995120000021</c:v>
                </c:pt>
                <c:pt idx="492">
                  <c:v>-226</c:v>
                </c:pt>
                <c:pt idx="493">
                  <c:v>-225.39990240000043</c:v>
                </c:pt>
                <c:pt idx="494">
                  <c:v>-224.60009769999988</c:v>
                </c:pt>
                <c:pt idx="495">
                  <c:v>-223.90014649999966</c:v>
                </c:pt>
                <c:pt idx="496">
                  <c:v>-223.19995120000021</c:v>
                </c:pt>
                <c:pt idx="497">
                  <c:v>-222.5</c:v>
                </c:pt>
                <c:pt idx="498">
                  <c:v>-221.89990230000012</c:v>
                </c:pt>
                <c:pt idx="499">
                  <c:v>-221.09985350000034</c:v>
                </c:pt>
                <c:pt idx="500">
                  <c:v>-220.5</c:v>
                </c:pt>
                <c:pt idx="501">
                  <c:v>-219.80004879999979</c:v>
                </c:pt>
                <c:pt idx="502">
                  <c:v>-219.10009759999957</c:v>
                </c:pt>
                <c:pt idx="503">
                  <c:v>-218.39990240000043</c:v>
                </c:pt>
                <c:pt idx="504">
                  <c:v>-217.70019539999976</c:v>
                </c:pt>
                <c:pt idx="505">
                  <c:v>-217</c:v>
                </c:pt>
                <c:pt idx="506">
                  <c:v>-216.30004879999979</c:v>
                </c:pt>
                <c:pt idx="507">
                  <c:v>-215.59985350000034</c:v>
                </c:pt>
                <c:pt idx="508">
                  <c:v>-214.89990230000012</c:v>
                </c:pt>
                <c:pt idx="509">
                  <c:v>-214.19995109999991</c:v>
                </c:pt>
                <c:pt idx="510">
                  <c:v>-213.5</c:v>
                </c:pt>
                <c:pt idx="511">
                  <c:v>-212.80004890000009</c:v>
                </c:pt>
                <c:pt idx="512">
                  <c:v>-212.10009769999988</c:v>
                </c:pt>
                <c:pt idx="513">
                  <c:v>-211.39990230000012</c:v>
                </c:pt>
                <c:pt idx="514">
                  <c:v>-210.69995109999991</c:v>
                </c:pt>
                <c:pt idx="515">
                  <c:v>-210</c:v>
                </c:pt>
                <c:pt idx="516">
                  <c:v>-209.30004890000009</c:v>
                </c:pt>
                <c:pt idx="517">
                  <c:v>-208.60009769999988</c:v>
                </c:pt>
                <c:pt idx="518">
                  <c:v>-207.89990230000012</c:v>
                </c:pt>
                <c:pt idx="519">
                  <c:v>-207.19995109999991</c:v>
                </c:pt>
                <c:pt idx="520">
                  <c:v>-206.39990240000043</c:v>
                </c:pt>
                <c:pt idx="521">
                  <c:v>-205.70019539999976</c:v>
                </c:pt>
                <c:pt idx="522">
                  <c:v>-205</c:v>
                </c:pt>
                <c:pt idx="523">
                  <c:v>-204.29980460000024</c:v>
                </c:pt>
                <c:pt idx="524">
                  <c:v>-203.60009759999957</c:v>
                </c:pt>
                <c:pt idx="525">
                  <c:v>-202.90014649999966</c:v>
                </c:pt>
                <c:pt idx="526">
                  <c:v>-202.19995120000021</c:v>
                </c:pt>
                <c:pt idx="527">
                  <c:v>-201.5</c:v>
                </c:pt>
                <c:pt idx="528">
                  <c:v>-200.80004879999979</c:v>
                </c:pt>
                <c:pt idx="529">
                  <c:v>-200</c:v>
                </c:pt>
                <c:pt idx="530">
                  <c:v>-199.39990230000012</c:v>
                </c:pt>
                <c:pt idx="531">
                  <c:v>-198.60009759999957</c:v>
                </c:pt>
                <c:pt idx="532">
                  <c:v>-197.89990240000043</c:v>
                </c:pt>
                <c:pt idx="533">
                  <c:v>-197.10009769999988</c:v>
                </c:pt>
                <c:pt idx="534">
                  <c:v>-196.5</c:v>
                </c:pt>
                <c:pt idx="535">
                  <c:v>-195.69995120000021</c:v>
                </c:pt>
                <c:pt idx="536">
                  <c:v>-195</c:v>
                </c:pt>
                <c:pt idx="537">
                  <c:v>-194.29980460000024</c:v>
                </c:pt>
                <c:pt idx="538">
                  <c:v>-193.60009759999957</c:v>
                </c:pt>
                <c:pt idx="539">
                  <c:v>-192.90014649999966</c:v>
                </c:pt>
                <c:pt idx="540">
                  <c:v>-192.09985350000034</c:v>
                </c:pt>
                <c:pt idx="541">
                  <c:v>-191.40014649999966</c:v>
                </c:pt>
                <c:pt idx="542">
                  <c:v>-190.70019539999976</c:v>
                </c:pt>
                <c:pt idx="543">
                  <c:v>-190</c:v>
                </c:pt>
                <c:pt idx="544">
                  <c:v>-189.19995120000021</c:v>
                </c:pt>
                <c:pt idx="545">
                  <c:v>-188.5</c:v>
                </c:pt>
                <c:pt idx="546">
                  <c:v>-187.79980460000024</c:v>
                </c:pt>
                <c:pt idx="547">
                  <c:v>-187.09985350000034</c:v>
                </c:pt>
                <c:pt idx="548">
                  <c:v>-186.30004879999979</c:v>
                </c:pt>
                <c:pt idx="549">
                  <c:v>-185.60009759999957</c:v>
                </c:pt>
                <c:pt idx="550">
                  <c:v>-184.90014649999966</c:v>
                </c:pt>
                <c:pt idx="551">
                  <c:v>-184.09985350000034</c:v>
                </c:pt>
                <c:pt idx="552">
                  <c:v>-183.39990240000043</c:v>
                </c:pt>
                <c:pt idx="553">
                  <c:v>-182.69995120000021</c:v>
                </c:pt>
                <c:pt idx="554">
                  <c:v>-181.90014649999966</c:v>
                </c:pt>
                <c:pt idx="555">
                  <c:v>-181.20019539999976</c:v>
                </c:pt>
                <c:pt idx="556">
                  <c:v>-180.5</c:v>
                </c:pt>
                <c:pt idx="557">
                  <c:v>-179.80004890000009</c:v>
                </c:pt>
                <c:pt idx="558">
                  <c:v>-179</c:v>
                </c:pt>
                <c:pt idx="559">
                  <c:v>-178.30004879999979</c:v>
                </c:pt>
                <c:pt idx="560">
                  <c:v>-177.60009769999988</c:v>
                </c:pt>
                <c:pt idx="561">
                  <c:v>-176.89990230000012</c:v>
                </c:pt>
                <c:pt idx="562">
                  <c:v>-176.19995120000021</c:v>
                </c:pt>
                <c:pt idx="563">
                  <c:v>-175.5</c:v>
                </c:pt>
                <c:pt idx="564">
                  <c:v>-174.59985350000034</c:v>
                </c:pt>
                <c:pt idx="565">
                  <c:v>-173.89990230000012</c:v>
                </c:pt>
                <c:pt idx="566">
                  <c:v>-173.19995109999991</c:v>
                </c:pt>
                <c:pt idx="567">
                  <c:v>-172.5</c:v>
                </c:pt>
                <c:pt idx="568">
                  <c:v>-171.79980460000024</c:v>
                </c:pt>
                <c:pt idx="569">
                  <c:v>-171</c:v>
                </c:pt>
                <c:pt idx="570">
                  <c:v>-170.29980460000024</c:v>
                </c:pt>
                <c:pt idx="571">
                  <c:v>-169.59985350000034</c:v>
                </c:pt>
                <c:pt idx="572">
                  <c:v>-168.79980460000024</c:v>
                </c:pt>
                <c:pt idx="573">
                  <c:v>-168.09985350000034</c:v>
                </c:pt>
                <c:pt idx="574">
                  <c:v>-167.39990230000012</c:v>
                </c:pt>
                <c:pt idx="575">
                  <c:v>-166.59985350000034</c:v>
                </c:pt>
                <c:pt idx="576">
                  <c:v>-165.89990230000012</c:v>
                </c:pt>
                <c:pt idx="577">
                  <c:v>-165.09985350000034</c:v>
                </c:pt>
                <c:pt idx="578">
                  <c:v>-164.39990230000012</c:v>
                </c:pt>
                <c:pt idx="579">
                  <c:v>-163.59985350000034</c:v>
                </c:pt>
                <c:pt idx="580">
                  <c:v>-162.89990230000012</c:v>
                </c:pt>
                <c:pt idx="581">
                  <c:v>-162.09985350000034</c:v>
                </c:pt>
                <c:pt idx="582">
                  <c:v>-161.5</c:v>
                </c:pt>
                <c:pt idx="583">
                  <c:v>-160.69995120000021</c:v>
                </c:pt>
                <c:pt idx="584">
                  <c:v>-160</c:v>
                </c:pt>
                <c:pt idx="585">
                  <c:v>-159.19995120000021</c:v>
                </c:pt>
                <c:pt idx="586">
                  <c:v>-158.39990230000012</c:v>
                </c:pt>
                <c:pt idx="587">
                  <c:v>-157.69995120000021</c:v>
                </c:pt>
                <c:pt idx="588">
                  <c:v>-156.89990230000012</c:v>
                </c:pt>
                <c:pt idx="589">
                  <c:v>-156.20019539999976</c:v>
                </c:pt>
                <c:pt idx="590">
                  <c:v>-155.40014649999966</c:v>
                </c:pt>
                <c:pt idx="591">
                  <c:v>-154.70019539999976</c:v>
                </c:pt>
                <c:pt idx="592">
                  <c:v>-153.90014649999966</c:v>
                </c:pt>
                <c:pt idx="593">
                  <c:v>-153.10009769999988</c:v>
                </c:pt>
                <c:pt idx="594">
                  <c:v>-152.39990240000043</c:v>
                </c:pt>
                <c:pt idx="595">
                  <c:v>-151.59985350000034</c:v>
                </c:pt>
                <c:pt idx="596">
                  <c:v>-150.80004890000009</c:v>
                </c:pt>
                <c:pt idx="597">
                  <c:v>-150.19995109999991</c:v>
                </c:pt>
                <c:pt idx="598">
                  <c:v>-149.40014649999966</c:v>
                </c:pt>
                <c:pt idx="599">
                  <c:v>-148.60009759999957</c:v>
                </c:pt>
                <c:pt idx="600">
                  <c:v>-147.89990230000012</c:v>
                </c:pt>
                <c:pt idx="601">
                  <c:v>-147.09985350000034</c:v>
                </c:pt>
                <c:pt idx="602">
                  <c:v>-146.29980460000024</c:v>
                </c:pt>
                <c:pt idx="603">
                  <c:v>-145.5</c:v>
                </c:pt>
                <c:pt idx="604">
                  <c:v>-144.69995120000021</c:v>
                </c:pt>
                <c:pt idx="605">
                  <c:v>-144</c:v>
                </c:pt>
                <c:pt idx="606">
                  <c:v>-143.20019539999976</c:v>
                </c:pt>
                <c:pt idx="607">
                  <c:v>-142.5</c:v>
                </c:pt>
                <c:pt idx="608">
                  <c:v>-141.69995120000021</c:v>
                </c:pt>
                <c:pt idx="609">
                  <c:v>-140.89990240000043</c:v>
                </c:pt>
                <c:pt idx="610">
                  <c:v>-140.10009759999957</c:v>
                </c:pt>
                <c:pt idx="611">
                  <c:v>-139.30004879999979</c:v>
                </c:pt>
                <c:pt idx="612">
                  <c:v>-138.59985350000034</c:v>
                </c:pt>
                <c:pt idx="613">
                  <c:v>-137.79980460000024</c:v>
                </c:pt>
                <c:pt idx="614">
                  <c:v>-137</c:v>
                </c:pt>
                <c:pt idx="615">
                  <c:v>-136.19995120000021</c:v>
                </c:pt>
                <c:pt idx="616">
                  <c:v>-135.5</c:v>
                </c:pt>
                <c:pt idx="617">
                  <c:v>-134.69995120000021</c:v>
                </c:pt>
                <c:pt idx="618">
                  <c:v>-133.89990240000043</c:v>
                </c:pt>
                <c:pt idx="619">
                  <c:v>-133.19995109999991</c:v>
                </c:pt>
                <c:pt idx="620">
                  <c:v>-132.30004879999979</c:v>
                </c:pt>
                <c:pt idx="621">
                  <c:v>-131.59985350000034</c:v>
                </c:pt>
                <c:pt idx="622">
                  <c:v>-130.89990230000012</c:v>
                </c:pt>
                <c:pt idx="623">
                  <c:v>-130</c:v>
                </c:pt>
                <c:pt idx="624">
                  <c:v>-129.30004890000009</c:v>
                </c:pt>
                <c:pt idx="625">
                  <c:v>-128.5</c:v>
                </c:pt>
                <c:pt idx="626">
                  <c:v>-127.69995120000021</c:v>
                </c:pt>
                <c:pt idx="627">
                  <c:v>-126.90014649999966</c:v>
                </c:pt>
                <c:pt idx="628">
                  <c:v>-126.19995109999991</c:v>
                </c:pt>
                <c:pt idx="629">
                  <c:v>-125.39990230000012</c:v>
                </c:pt>
                <c:pt idx="630">
                  <c:v>-124.60009769999988</c:v>
                </c:pt>
                <c:pt idx="631">
                  <c:v>-123.90014649999966</c:v>
                </c:pt>
                <c:pt idx="632">
                  <c:v>-123.09985350000034</c:v>
                </c:pt>
                <c:pt idx="633">
                  <c:v>-122.40014649999966</c:v>
                </c:pt>
                <c:pt idx="634">
                  <c:v>-121.5</c:v>
                </c:pt>
                <c:pt idx="635">
                  <c:v>-120.79980460000024</c:v>
                </c:pt>
                <c:pt idx="636">
                  <c:v>-120</c:v>
                </c:pt>
                <c:pt idx="637">
                  <c:v>-119.30004890000009</c:v>
                </c:pt>
                <c:pt idx="638">
                  <c:v>-118.59985350000034</c:v>
                </c:pt>
                <c:pt idx="639">
                  <c:v>-117.80004879999979</c:v>
                </c:pt>
                <c:pt idx="640">
                  <c:v>-117.09985350000034</c:v>
                </c:pt>
                <c:pt idx="641">
                  <c:v>-116.30004879999979</c:v>
                </c:pt>
                <c:pt idx="642">
                  <c:v>-115.5</c:v>
                </c:pt>
                <c:pt idx="643">
                  <c:v>-114.70019539999976</c:v>
                </c:pt>
                <c:pt idx="644">
                  <c:v>-114</c:v>
                </c:pt>
                <c:pt idx="645">
                  <c:v>-113.19995109999991</c:v>
                </c:pt>
                <c:pt idx="646">
                  <c:v>-112.5</c:v>
                </c:pt>
                <c:pt idx="647">
                  <c:v>-111.80004890000009</c:v>
                </c:pt>
                <c:pt idx="648">
                  <c:v>-111.09985350000034</c:v>
                </c:pt>
                <c:pt idx="649">
                  <c:v>-110.30004879999979</c:v>
                </c:pt>
                <c:pt idx="650">
                  <c:v>-109.59985350000034</c:v>
                </c:pt>
                <c:pt idx="651">
                  <c:v>-108.80004879999979</c:v>
                </c:pt>
                <c:pt idx="652">
                  <c:v>-108.10009769999988</c:v>
                </c:pt>
                <c:pt idx="653">
                  <c:v>-107.30004890000009</c:v>
                </c:pt>
                <c:pt idx="654">
                  <c:v>-106.60009759999957</c:v>
                </c:pt>
                <c:pt idx="655">
                  <c:v>-105.79980460000024</c:v>
                </c:pt>
                <c:pt idx="656">
                  <c:v>-105.20019539999976</c:v>
                </c:pt>
                <c:pt idx="657">
                  <c:v>-104.39990240000043</c:v>
                </c:pt>
                <c:pt idx="658">
                  <c:v>-103.69995109999991</c:v>
                </c:pt>
                <c:pt idx="659">
                  <c:v>-102.89990230000012</c:v>
                </c:pt>
                <c:pt idx="660">
                  <c:v>-102.20019539999976</c:v>
                </c:pt>
                <c:pt idx="661">
                  <c:v>-101.5</c:v>
                </c:pt>
                <c:pt idx="662">
                  <c:v>-100.69995109999991</c:v>
                </c:pt>
                <c:pt idx="663">
                  <c:v>-100.10009769999988</c:v>
                </c:pt>
                <c:pt idx="664">
                  <c:v>-99.300048900000093</c:v>
                </c:pt>
                <c:pt idx="665">
                  <c:v>-98.600097599999572</c:v>
                </c:pt>
                <c:pt idx="666">
                  <c:v>-97.899902300000122</c:v>
                </c:pt>
                <c:pt idx="667">
                  <c:v>-97.100097699999878</c:v>
                </c:pt>
                <c:pt idx="668">
                  <c:v>-96.5</c:v>
                </c:pt>
                <c:pt idx="669">
                  <c:v>-95.699951099999907</c:v>
                </c:pt>
                <c:pt idx="670">
                  <c:v>-95</c:v>
                </c:pt>
                <c:pt idx="671">
                  <c:v>-94.300048900000093</c:v>
                </c:pt>
                <c:pt idx="672">
                  <c:v>-93.600097599999572</c:v>
                </c:pt>
                <c:pt idx="673">
                  <c:v>-92.799804600000243</c:v>
                </c:pt>
                <c:pt idx="674">
                  <c:v>-92.200195399999757</c:v>
                </c:pt>
                <c:pt idx="675">
                  <c:v>-91.399902400000428</c:v>
                </c:pt>
                <c:pt idx="676">
                  <c:v>-90.699951099999907</c:v>
                </c:pt>
                <c:pt idx="677">
                  <c:v>-90.100097699999878</c:v>
                </c:pt>
                <c:pt idx="678">
                  <c:v>-89.300048900000093</c:v>
                </c:pt>
                <c:pt idx="679">
                  <c:v>-88.599853500000336</c:v>
                </c:pt>
                <c:pt idx="680">
                  <c:v>-87.900146499999664</c:v>
                </c:pt>
                <c:pt idx="681">
                  <c:v>-87.199951200000214</c:v>
                </c:pt>
                <c:pt idx="682">
                  <c:v>-86.5</c:v>
                </c:pt>
                <c:pt idx="683">
                  <c:v>-85.800048900000093</c:v>
                </c:pt>
                <c:pt idx="684">
                  <c:v>-85.099853500000336</c:v>
                </c:pt>
                <c:pt idx="685">
                  <c:v>-84.399902300000122</c:v>
                </c:pt>
                <c:pt idx="686">
                  <c:v>-83.700195399999757</c:v>
                </c:pt>
                <c:pt idx="687">
                  <c:v>-82.899902400000428</c:v>
                </c:pt>
                <c:pt idx="688">
                  <c:v>-82.199951099999907</c:v>
                </c:pt>
                <c:pt idx="689">
                  <c:v>-81.5</c:v>
                </c:pt>
                <c:pt idx="690">
                  <c:v>-80.900146499999664</c:v>
                </c:pt>
                <c:pt idx="691">
                  <c:v>-80.199951200000214</c:v>
                </c:pt>
                <c:pt idx="692">
                  <c:v>-79.5</c:v>
                </c:pt>
                <c:pt idx="693">
                  <c:v>-78.699951099999907</c:v>
                </c:pt>
                <c:pt idx="694">
                  <c:v>-78</c:v>
                </c:pt>
                <c:pt idx="695">
                  <c:v>-77.300048900000093</c:v>
                </c:pt>
                <c:pt idx="696">
                  <c:v>-76.599853500000336</c:v>
                </c:pt>
                <c:pt idx="697">
                  <c:v>-76</c:v>
                </c:pt>
                <c:pt idx="698">
                  <c:v>-75.300048799999786</c:v>
                </c:pt>
                <c:pt idx="699">
                  <c:v>-74.600097699999878</c:v>
                </c:pt>
                <c:pt idx="700">
                  <c:v>-73.899902400000428</c:v>
                </c:pt>
                <c:pt idx="701">
                  <c:v>-73.199951099999907</c:v>
                </c:pt>
                <c:pt idx="702">
                  <c:v>-72.5</c:v>
                </c:pt>
                <c:pt idx="703">
                  <c:v>-71.800048799999786</c:v>
                </c:pt>
                <c:pt idx="704">
                  <c:v>-71.100097699999878</c:v>
                </c:pt>
                <c:pt idx="705">
                  <c:v>-70.399902400000428</c:v>
                </c:pt>
                <c:pt idx="706">
                  <c:v>-69.699951099999907</c:v>
                </c:pt>
                <c:pt idx="707">
                  <c:v>-69</c:v>
                </c:pt>
                <c:pt idx="708">
                  <c:v>-68.300048799999786</c:v>
                </c:pt>
                <c:pt idx="709">
                  <c:v>-67.600097699999878</c:v>
                </c:pt>
                <c:pt idx="710">
                  <c:v>-66.899902400000428</c:v>
                </c:pt>
                <c:pt idx="711">
                  <c:v>-66.199951099999907</c:v>
                </c:pt>
                <c:pt idx="712">
                  <c:v>-65.5</c:v>
                </c:pt>
                <c:pt idx="713">
                  <c:v>-64.800048799999786</c:v>
                </c:pt>
                <c:pt idx="714">
                  <c:v>-64.200195399999757</c:v>
                </c:pt>
                <c:pt idx="715">
                  <c:v>-63.5</c:v>
                </c:pt>
                <c:pt idx="716">
                  <c:v>-62.800048799999786</c:v>
                </c:pt>
                <c:pt idx="717">
                  <c:v>-62.099853500000336</c:v>
                </c:pt>
                <c:pt idx="718">
                  <c:v>-61.399902300000122</c:v>
                </c:pt>
                <c:pt idx="719">
                  <c:v>-60.700195399999757</c:v>
                </c:pt>
                <c:pt idx="720">
                  <c:v>-60.099853500000336</c:v>
                </c:pt>
                <c:pt idx="721">
                  <c:v>-59.400146499999664</c:v>
                </c:pt>
                <c:pt idx="722">
                  <c:v>-58.699951099999907</c:v>
                </c:pt>
                <c:pt idx="723">
                  <c:v>-58</c:v>
                </c:pt>
                <c:pt idx="724">
                  <c:v>-57.400146499999664</c:v>
                </c:pt>
                <c:pt idx="725">
                  <c:v>-56.699951200000214</c:v>
                </c:pt>
                <c:pt idx="726">
                  <c:v>-56</c:v>
                </c:pt>
                <c:pt idx="727">
                  <c:v>-55.399902300000122</c:v>
                </c:pt>
                <c:pt idx="728">
                  <c:v>-54.699951200000214</c:v>
                </c:pt>
                <c:pt idx="729">
                  <c:v>-54</c:v>
                </c:pt>
                <c:pt idx="730">
                  <c:v>-53.399902400000428</c:v>
                </c:pt>
                <c:pt idx="731">
                  <c:v>-52.699951099999907</c:v>
                </c:pt>
                <c:pt idx="732">
                  <c:v>-52</c:v>
                </c:pt>
                <c:pt idx="733">
                  <c:v>-51.399902300000122</c:v>
                </c:pt>
                <c:pt idx="734">
                  <c:v>-50.700195399999757</c:v>
                </c:pt>
                <c:pt idx="735">
                  <c:v>-50.099853500000336</c:v>
                </c:pt>
                <c:pt idx="736">
                  <c:v>-49.400146499999664</c:v>
                </c:pt>
                <c:pt idx="737">
                  <c:v>-48.799804600000243</c:v>
                </c:pt>
                <c:pt idx="738">
                  <c:v>-48.100097699999878</c:v>
                </c:pt>
                <c:pt idx="739">
                  <c:v>-47.5</c:v>
                </c:pt>
                <c:pt idx="740">
                  <c:v>-46.800048900000093</c:v>
                </c:pt>
                <c:pt idx="741">
                  <c:v>-46.199951099999907</c:v>
                </c:pt>
                <c:pt idx="742">
                  <c:v>-45.5</c:v>
                </c:pt>
                <c:pt idx="743">
                  <c:v>-44.899902300000122</c:v>
                </c:pt>
                <c:pt idx="744">
                  <c:v>-44.200195399999757</c:v>
                </c:pt>
                <c:pt idx="745">
                  <c:v>-43.5</c:v>
                </c:pt>
                <c:pt idx="746">
                  <c:v>-42.899902400000428</c:v>
                </c:pt>
                <c:pt idx="747">
                  <c:v>-42.199951099999907</c:v>
                </c:pt>
                <c:pt idx="748">
                  <c:v>-41.599853500000336</c:v>
                </c:pt>
                <c:pt idx="749">
                  <c:v>-41</c:v>
                </c:pt>
                <c:pt idx="750">
                  <c:v>-40.300048900000093</c:v>
                </c:pt>
                <c:pt idx="751">
                  <c:v>-39.699951200000214</c:v>
                </c:pt>
                <c:pt idx="752">
                  <c:v>-39.100097599999572</c:v>
                </c:pt>
                <c:pt idx="753">
                  <c:v>-38.399902300000122</c:v>
                </c:pt>
                <c:pt idx="754">
                  <c:v>-37.800048799999786</c:v>
                </c:pt>
                <c:pt idx="755">
                  <c:v>-37.200195399999757</c:v>
                </c:pt>
                <c:pt idx="756">
                  <c:v>-36.5</c:v>
                </c:pt>
                <c:pt idx="757">
                  <c:v>-35.899902400000428</c:v>
                </c:pt>
                <c:pt idx="758">
                  <c:v>-35.199951099999907</c:v>
                </c:pt>
                <c:pt idx="759">
                  <c:v>-34.599853500000336</c:v>
                </c:pt>
                <c:pt idx="760">
                  <c:v>-34</c:v>
                </c:pt>
                <c:pt idx="761">
                  <c:v>-33.400146499999664</c:v>
                </c:pt>
                <c:pt idx="762">
                  <c:v>-32.700195399999757</c:v>
                </c:pt>
                <c:pt idx="763">
                  <c:v>-32.099853500000336</c:v>
                </c:pt>
                <c:pt idx="764">
                  <c:v>-31.400146499999664</c:v>
                </c:pt>
                <c:pt idx="765">
                  <c:v>-30.799804600000243</c:v>
                </c:pt>
                <c:pt idx="766">
                  <c:v>-30.199951200000214</c:v>
                </c:pt>
                <c:pt idx="767">
                  <c:v>-29.600097699999878</c:v>
                </c:pt>
                <c:pt idx="768">
                  <c:v>-29</c:v>
                </c:pt>
                <c:pt idx="769">
                  <c:v>-28.300048900000093</c:v>
                </c:pt>
                <c:pt idx="770">
                  <c:v>-27.699951099999907</c:v>
                </c:pt>
                <c:pt idx="771">
                  <c:v>-27.099853500000336</c:v>
                </c:pt>
                <c:pt idx="772">
                  <c:v>-26.5</c:v>
                </c:pt>
                <c:pt idx="773">
                  <c:v>-25.800048799999786</c:v>
                </c:pt>
                <c:pt idx="774">
                  <c:v>-25.200195399999757</c:v>
                </c:pt>
                <c:pt idx="775">
                  <c:v>-24.599853500000336</c:v>
                </c:pt>
                <c:pt idx="776">
                  <c:v>-24.100097599999572</c:v>
                </c:pt>
                <c:pt idx="777">
                  <c:v>-23.5</c:v>
                </c:pt>
                <c:pt idx="778">
                  <c:v>-22.799804600000243</c:v>
                </c:pt>
                <c:pt idx="779">
                  <c:v>-22.199951200000214</c:v>
                </c:pt>
                <c:pt idx="780">
                  <c:v>-21.600097699999878</c:v>
                </c:pt>
                <c:pt idx="781">
                  <c:v>-21</c:v>
                </c:pt>
                <c:pt idx="782">
                  <c:v>-20.300048900000093</c:v>
                </c:pt>
                <c:pt idx="783">
                  <c:v>-19.800048799999786</c:v>
                </c:pt>
                <c:pt idx="784">
                  <c:v>-19.199951099999907</c:v>
                </c:pt>
                <c:pt idx="785">
                  <c:v>-18.600097699999878</c:v>
                </c:pt>
                <c:pt idx="786">
                  <c:v>-18</c:v>
                </c:pt>
                <c:pt idx="787">
                  <c:v>-17.400146499999664</c:v>
                </c:pt>
                <c:pt idx="788">
                  <c:v>-16.800048900000093</c:v>
                </c:pt>
                <c:pt idx="789">
                  <c:v>-16.199951099999907</c:v>
                </c:pt>
                <c:pt idx="790">
                  <c:v>-15.699951099999907</c:v>
                </c:pt>
                <c:pt idx="791">
                  <c:v>-15</c:v>
                </c:pt>
                <c:pt idx="792">
                  <c:v>-14.5</c:v>
                </c:pt>
                <c:pt idx="793">
                  <c:v>-13.900146499999664</c:v>
                </c:pt>
                <c:pt idx="794">
                  <c:v>-13.399902400000428</c:v>
                </c:pt>
                <c:pt idx="795">
                  <c:v>-12.800048799999786</c:v>
                </c:pt>
                <c:pt idx="796">
                  <c:v>-12.100097599999572</c:v>
                </c:pt>
                <c:pt idx="797">
                  <c:v>-11.599853500000336</c:v>
                </c:pt>
                <c:pt idx="798">
                  <c:v>-11</c:v>
                </c:pt>
                <c:pt idx="799">
                  <c:v>-10.5</c:v>
                </c:pt>
                <c:pt idx="800">
                  <c:v>-9.9001464999996642</c:v>
                </c:pt>
                <c:pt idx="801">
                  <c:v>-9.3000489000000925</c:v>
                </c:pt>
                <c:pt idx="802">
                  <c:v>-8.8000487999997858</c:v>
                </c:pt>
                <c:pt idx="803">
                  <c:v>-8.1999510999999075</c:v>
                </c:pt>
                <c:pt idx="804">
                  <c:v>-7.6999512000002142</c:v>
                </c:pt>
                <c:pt idx="805">
                  <c:v>-7.1000976999998784</c:v>
                </c:pt>
                <c:pt idx="806">
                  <c:v>-6.6000976999998784</c:v>
                </c:pt>
                <c:pt idx="807">
                  <c:v>-6</c:v>
                </c:pt>
                <c:pt idx="808">
                  <c:v>-5.5</c:v>
                </c:pt>
                <c:pt idx="809">
                  <c:v>-5</c:v>
                </c:pt>
                <c:pt idx="810">
                  <c:v>-4.3999023000001216</c:v>
                </c:pt>
                <c:pt idx="811">
                  <c:v>-3.8999023000001216</c:v>
                </c:pt>
                <c:pt idx="812">
                  <c:v>-3.4001464999996642</c:v>
                </c:pt>
                <c:pt idx="813">
                  <c:v>-2.8999024000004283</c:v>
                </c:pt>
                <c:pt idx="814">
                  <c:v>-2.1999512000002142</c:v>
                </c:pt>
                <c:pt idx="815">
                  <c:v>-1.6999510999999075</c:v>
                </c:pt>
                <c:pt idx="816">
                  <c:v>-1.1999510999999075</c:v>
                </c:pt>
                <c:pt idx="817">
                  <c:v>-0.69995120000021416</c:v>
                </c:pt>
                <c:pt idx="818">
                  <c:v>-0.20019539999975677</c:v>
                </c:pt>
                <c:pt idx="819">
                  <c:v>0.39990230000012161</c:v>
                </c:pt>
                <c:pt idx="820">
                  <c:v>0.80004879999978584</c:v>
                </c:pt>
                <c:pt idx="821">
                  <c:v>1.3000489000000925</c:v>
                </c:pt>
                <c:pt idx="822">
                  <c:v>1.8000489000000925</c:v>
                </c:pt>
                <c:pt idx="823">
                  <c:v>2.4001464999996642</c:v>
                </c:pt>
                <c:pt idx="824">
                  <c:v>2.8999023000001216</c:v>
                </c:pt>
                <c:pt idx="825">
                  <c:v>3.3999023000001216</c:v>
                </c:pt>
                <c:pt idx="826">
                  <c:v>3.9001464999996642</c:v>
                </c:pt>
                <c:pt idx="827">
                  <c:v>4.4001464999996642</c:v>
                </c:pt>
                <c:pt idx="828">
                  <c:v>4.8999024000004283</c:v>
                </c:pt>
                <c:pt idx="829">
                  <c:v>5.4001464999996642</c:v>
                </c:pt>
                <c:pt idx="830">
                  <c:v>5.8999023000001216</c:v>
                </c:pt>
                <c:pt idx="831">
                  <c:v>6.2998046000002432</c:v>
                </c:pt>
                <c:pt idx="832">
                  <c:v>6.8999023000001216</c:v>
                </c:pt>
                <c:pt idx="833">
                  <c:v>7.4001464999996642</c:v>
                </c:pt>
                <c:pt idx="834">
                  <c:v>7.8000489000000925</c:v>
                </c:pt>
                <c:pt idx="835">
                  <c:v>8.3000489000000925</c:v>
                </c:pt>
                <c:pt idx="836">
                  <c:v>8.8000489000000925</c:v>
                </c:pt>
                <c:pt idx="837">
                  <c:v>9.3000487999997858</c:v>
                </c:pt>
                <c:pt idx="838">
                  <c:v>9.6999510999999075</c:v>
                </c:pt>
                <c:pt idx="839">
                  <c:v>10.199951099999907</c:v>
                </c:pt>
                <c:pt idx="840">
                  <c:v>10.599853500000336</c:v>
                </c:pt>
                <c:pt idx="841">
                  <c:v>11.199951200000214</c:v>
                </c:pt>
                <c:pt idx="842">
                  <c:v>11.600097699999878</c:v>
                </c:pt>
                <c:pt idx="843">
                  <c:v>12</c:v>
                </c:pt>
                <c:pt idx="844">
                  <c:v>12.5</c:v>
                </c:pt>
                <c:pt idx="845">
                  <c:v>13</c:v>
                </c:pt>
                <c:pt idx="846">
                  <c:v>13.400146499999664</c:v>
                </c:pt>
                <c:pt idx="847">
                  <c:v>13.800048900000093</c:v>
                </c:pt>
                <c:pt idx="848">
                  <c:v>14.300048900000093</c:v>
                </c:pt>
                <c:pt idx="849">
                  <c:v>14.699951200000214</c:v>
                </c:pt>
                <c:pt idx="850">
                  <c:v>15.199951200000214</c:v>
                </c:pt>
                <c:pt idx="851">
                  <c:v>15.599853500000336</c:v>
                </c:pt>
                <c:pt idx="852">
                  <c:v>16</c:v>
                </c:pt>
                <c:pt idx="853">
                  <c:v>16.399902400000428</c:v>
                </c:pt>
                <c:pt idx="854">
                  <c:v>16.899902400000428</c:v>
                </c:pt>
                <c:pt idx="855">
                  <c:v>17.300048900000093</c:v>
                </c:pt>
                <c:pt idx="856">
                  <c:v>17.699951200000214</c:v>
                </c:pt>
                <c:pt idx="857">
                  <c:v>18.099853500000336</c:v>
                </c:pt>
                <c:pt idx="858">
                  <c:v>18.5</c:v>
                </c:pt>
                <c:pt idx="859">
                  <c:v>19</c:v>
                </c:pt>
                <c:pt idx="860">
                  <c:v>19.399902400000428</c:v>
                </c:pt>
                <c:pt idx="861">
                  <c:v>19.800048900000093</c:v>
                </c:pt>
                <c:pt idx="862">
                  <c:v>20.100097699999878</c:v>
                </c:pt>
                <c:pt idx="863">
                  <c:v>20.5</c:v>
                </c:pt>
                <c:pt idx="864">
                  <c:v>21</c:v>
                </c:pt>
                <c:pt idx="865">
                  <c:v>21.300048799999786</c:v>
                </c:pt>
                <c:pt idx="866">
                  <c:v>21.699951200000214</c:v>
                </c:pt>
                <c:pt idx="867">
                  <c:v>22.100097699999878</c:v>
                </c:pt>
                <c:pt idx="868">
                  <c:v>22.399902300000122</c:v>
                </c:pt>
                <c:pt idx="869">
                  <c:v>22.899902300000122</c:v>
                </c:pt>
                <c:pt idx="870">
                  <c:v>23.199951099999907</c:v>
                </c:pt>
                <c:pt idx="871">
                  <c:v>23.600097599999572</c:v>
                </c:pt>
                <c:pt idx="872">
                  <c:v>23.899902400000428</c:v>
                </c:pt>
                <c:pt idx="873">
                  <c:v>24.300048900000093</c:v>
                </c:pt>
                <c:pt idx="874">
                  <c:v>24.700195399999757</c:v>
                </c:pt>
                <c:pt idx="875">
                  <c:v>25.100097699999878</c:v>
                </c:pt>
                <c:pt idx="876">
                  <c:v>25.399902300000122</c:v>
                </c:pt>
                <c:pt idx="877">
                  <c:v>25.800048799999786</c:v>
                </c:pt>
                <c:pt idx="878">
                  <c:v>26.099853500000336</c:v>
                </c:pt>
                <c:pt idx="879">
                  <c:v>26.400146499999664</c:v>
                </c:pt>
                <c:pt idx="880">
                  <c:v>26.800048900000093</c:v>
                </c:pt>
                <c:pt idx="881">
                  <c:v>27.199951200000214</c:v>
                </c:pt>
                <c:pt idx="882">
                  <c:v>27.5</c:v>
                </c:pt>
                <c:pt idx="883">
                  <c:v>27.800048799999786</c:v>
                </c:pt>
                <c:pt idx="884">
                  <c:v>28.099853500000336</c:v>
                </c:pt>
                <c:pt idx="885">
                  <c:v>28.5</c:v>
                </c:pt>
                <c:pt idx="886">
                  <c:v>28.900146499999664</c:v>
                </c:pt>
                <c:pt idx="887">
                  <c:v>29.199951200000214</c:v>
                </c:pt>
                <c:pt idx="888">
                  <c:v>29.5</c:v>
                </c:pt>
                <c:pt idx="889">
                  <c:v>29.800048799999786</c:v>
                </c:pt>
                <c:pt idx="890">
                  <c:v>30.199951099999907</c:v>
                </c:pt>
                <c:pt idx="891">
                  <c:v>30.5</c:v>
                </c:pt>
                <c:pt idx="892">
                  <c:v>30.800048900000093</c:v>
                </c:pt>
                <c:pt idx="893">
                  <c:v>31.100097699999878</c:v>
                </c:pt>
                <c:pt idx="894">
                  <c:v>31.399902300000122</c:v>
                </c:pt>
                <c:pt idx="895">
                  <c:v>31.699951099999907</c:v>
                </c:pt>
                <c:pt idx="896">
                  <c:v>32</c:v>
                </c:pt>
                <c:pt idx="897">
                  <c:v>32.399902400000428</c:v>
                </c:pt>
                <c:pt idx="898">
                  <c:v>32.700195399999757</c:v>
                </c:pt>
                <c:pt idx="899">
                  <c:v>32.899902300000122</c:v>
                </c:pt>
                <c:pt idx="900">
                  <c:v>33.199951099999907</c:v>
                </c:pt>
                <c:pt idx="901">
                  <c:v>33.5</c:v>
                </c:pt>
                <c:pt idx="902">
                  <c:v>33.800048900000093</c:v>
                </c:pt>
                <c:pt idx="903">
                  <c:v>34.099853500000336</c:v>
                </c:pt>
                <c:pt idx="904">
                  <c:v>34.400146499999664</c:v>
                </c:pt>
                <c:pt idx="905">
                  <c:v>34.699951200000214</c:v>
                </c:pt>
                <c:pt idx="906">
                  <c:v>34.899902300000122</c:v>
                </c:pt>
                <c:pt idx="907">
                  <c:v>35.199951099999907</c:v>
                </c:pt>
                <c:pt idx="908">
                  <c:v>35.5</c:v>
                </c:pt>
                <c:pt idx="909">
                  <c:v>35.800048900000093</c:v>
                </c:pt>
                <c:pt idx="910">
                  <c:v>36.100097699999878</c:v>
                </c:pt>
                <c:pt idx="911">
                  <c:v>36.300048799999786</c:v>
                </c:pt>
                <c:pt idx="912">
                  <c:v>36.599853500000336</c:v>
                </c:pt>
                <c:pt idx="913">
                  <c:v>36.800048799999786</c:v>
                </c:pt>
                <c:pt idx="914">
                  <c:v>37.099853500000336</c:v>
                </c:pt>
                <c:pt idx="915">
                  <c:v>37.399902400000428</c:v>
                </c:pt>
                <c:pt idx="916">
                  <c:v>37.700195399999757</c:v>
                </c:pt>
                <c:pt idx="917">
                  <c:v>37.899902300000122</c:v>
                </c:pt>
                <c:pt idx="918">
                  <c:v>38.199951099999907</c:v>
                </c:pt>
                <c:pt idx="919">
                  <c:v>38.400146499999664</c:v>
                </c:pt>
                <c:pt idx="920">
                  <c:v>38.599853500000336</c:v>
                </c:pt>
                <c:pt idx="921">
                  <c:v>39</c:v>
                </c:pt>
                <c:pt idx="922">
                  <c:v>39.200195399999757</c:v>
                </c:pt>
                <c:pt idx="923">
                  <c:v>39.399902300000122</c:v>
                </c:pt>
                <c:pt idx="924">
                  <c:v>39.699951099999907</c:v>
                </c:pt>
                <c:pt idx="925">
                  <c:v>39.900146499999664</c:v>
                </c:pt>
                <c:pt idx="926">
                  <c:v>40.099853500000336</c:v>
                </c:pt>
                <c:pt idx="927">
                  <c:v>40.399902400000428</c:v>
                </c:pt>
                <c:pt idx="928">
                  <c:v>40.600097699999878</c:v>
                </c:pt>
                <c:pt idx="929">
                  <c:v>40.899902300000122</c:v>
                </c:pt>
                <c:pt idx="930">
                  <c:v>41.099853500000336</c:v>
                </c:pt>
                <c:pt idx="931">
                  <c:v>41.300048799999786</c:v>
                </c:pt>
                <c:pt idx="932">
                  <c:v>41.5</c:v>
                </c:pt>
                <c:pt idx="933">
                  <c:v>41.800048900000093</c:v>
                </c:pt>
                <c:pt idx="934">
                  <c:v>42</c:v>
                </c:pt>
                <c:pt idx="935">
                  <c:v>42.199951200000214</c:v>
                </c:pt>
                <c:pt idx="936">
                  <c:v>42.399902300000122</c:v>
                </c:pt>
                <c:pt idx="937">
                  <c:v>42.600097599999572</c:v>
                </c:pt>
                <c:pt idx="938">
                  <c:v>42.800048900000093</c:v>
                </c:pt>
                <c:pt idx="939">
                  <c:v>43</c:v>
                </c:pt>
                <c:pt idx="940">
                  <c:v>43.200195399999757</c:v>
                </c:pt>
                <c:pt idx="941">
                  <c:v>43.399902300000122</c:v>
                </c:pt>
                <c:pt idx="942">
                  <c:v>43.599853500000336</c:v>
                </c:pt>
                <c:pt idx="943">
                  <c:v>43.800048799999786</c:v>
                </c:pt>
                <c:pt idx="944">
                  <c:v>44</c:v>
                </c:pt>
                <c:pt idx="945">
                  <c:v>44.100097699999878</c:v>
                </c:pt>
                <c:pt idx="946">
                  <c:v>44.400146499999664</c:v>
                </c:pt>
                <c:pt idx="947">
                  <c:v>44.600097699999878</c:v>
                </c:pt>
                <c:pt idx="948">
                  <c:v>44.699951099999907</c:v>
                </c:pt>
                <c:pt idx="949">
                  <c:v>44.900146499999664</c:v>
                </c:pt>
                <c:pt idx="950">
                  <c:v>45.099853500000336</c:v>
                </c:pt>
                <c:pt idx="951">
                  <c:v>45.200195399999757</c:v>
                </c:pt>
                <c:pt idx="952">
                  <c:v>45.399902300000122</c:v>
                </c:pt>
                <c:pt idx="953">
                  <c:v>45.599853500000336</c:v>
                </c:pt>
                <c:pt idx="954">
                  <c:v>45.799804600000243</c:v>
                </c:pt>
                <c:pt idx="955">
                  <c:v>46</c:v>
                </c:pt>
                <c:pt idx="956">
                  <c:v>46.099853500000336</c:v>
                </c:pt>
                <c:pt idx="957">
                  <c:v>46.300048900000093</c:v>
                </c:pt>
                <c:pt idx="958">
                  <c:v>46.399902300000122</c:v>
                </c:pt>
                <c:pt idx="959">
                  <c:v>46.599853500000336</c:v>
                </c:pt>
                <c:pt idx="960">
                  <c:v>46.699951099999907</c:v>
                </c:pt>
                <c:pt idx="961">
                  <c:v>46.899902400000428</c:v>
                </c:pt>
                <c:pt idx="962">
                  <c:v>47.099853500000336</c:v>
                </c:pt>
                <c:pt idx="963">
                  <c:v>47.300048900000093</c:v>
                </c:pt>
                <c:pt idx="964">
                  <c:v>47.399902300000122</c:v>
                </c:pt>
                <c:pt idx="965">
                  <c:v>47.5</c:v>
                </c:pt>
                <c:pt idx="966">
                  <c:v>47.699951099999907</c:v>
                </c:pt>
                <c:pt idx="967">
                  <c:v>47.800048900000093</c:v>
                </c:pt>
                <c:pt idx="968">
                  <c:v>47.900146499999664</c:v>
                </c:pt>
                <c:pt idx="969">
                  <c:v>48.100097699999878</c:v>
                </c:pt>
                <c:pt idx="970">
                  <c:v>48.300048799999786</c:v>
                </c:pt>
                <c:pt idx="971">
                  <c:v>48.399902300000122</c:v>
                </c:pt>
                <c:pt idx="972">
                  <c:v>48.5</c:v>
                </c:pt>
                <c:pt idx="973">
                  <c:v>48.599853500000336</c:v>
                </c:pt>
                <c:pt idx="974">
                  <c:v>48.700195399999757</c:v>
                </c:pt>
                <c:pt idx="975">
                  <c:v>48.899902300000122</c:v>
                </c:pt>
                <c:pt idx="976">
                  <c:v>49</c:v>
                </c:pt>
                <c:pt idx="977">
                  <c:v>49.100097599999572</c:v>
                </c:pt>
                <c:pt idx="978">
                  <c:v>49.199951200000214</c:v>
                </c:pt>
                <c:pt idx="979">
                  <c:v>49.300048900000093</c:v>
                </c:pt>
                <c:pt idx="980">
                  <c:v>49.5</c:v>
                </c:pt>
                <c:pt idx="981">
                  <c:v>49.600097699999878</c:v>
                </c:pt>
                <c:pt idx="982">
                  <c:v>49.699951099999907</c:v>
                </c:pt>
                <c:pt idx="983">
                  <c:v>49.800048799999786</c:v>
                </c:pt>
                <c:pt idx="984">
                  <c:v>49.899902400000428</c:v>
                </c:pt>
                <c:pt idx="985">
                  <c:v>50</c:v>
                </c:pt>
                <c:pt idx="986">
                  <c:v>50.100097699999878</c:v>
                </c:pt>
                <c:pt idx="987">
                  <c:v>50.199951099999907</c:v>
                </c:pt>
                <c:pt idx="988">
                  <c:v>50.300048799999786</c:v>
                </c:pt>
                <c:pt idx="989">
                  <c:v>50.399902400000428</c:v>
                </c:pt>
                <c:pt idx="990">
                  <c:v>50.599853500000336</c:v>
                </c:pt>
                <c:pt idx="991">
                  <c:v>50.600097699999878</c:v>
                </c:pt>
                <c:pt idx="992">
                  <c:v>50.699951200000214</c:v>
                </c:pt>
                <c:pt idx="993">
                  <c:v>50.799804600000243</c:v>
                </c:pt>
                <c:pt idx="994">
                  <c:v>50.900146499999664</c:v>
                </c:pt>
                <c:pt idx="995">
                  <c:v>50.899902400000428</c:v>
                </c:pt>
                <c:pt idx="996">
                  <c:v>51</c:v>
                </c:pt>
                <c:pt idx="997">
                  <c:v>51.100097699999878</c:v>
                </c:pt>
                <c:pt idx="998">
                  <c:v>51.099853500000336</c:v>
                </c:pt>
                <c:pt idx="999">
                  <c:v>51.199951099999907</c:v>
                </c:pt>
                <c:pt idx="1000">
                  <c:v>51.300048799999786</c:v>
                </c:pt>
                <c:pt idx="1001">
                  <c:v>51.399902400000428</c:v>
                </c:pt>
                <c:pt idx="1002">
                  <c:v>51.400146499999664</c:v>
                </c:pt>
                <c:pt idx="1003">
                  <c:v>51.5</c:v>
                </c:pt>
                <c:pt idx="1004">
                  <c:v>51.5</c:v>
                </c:pt>
                <c:pt idx="1005">
                  <c:v>51.600097599999572</c:v>
                </c:pt>
                <c:pt idx="1006">
                  <c:v>51.599853500000336</c:v>
                </c:pt>
                <c:pt idx="1007">
                  <c:v>51.700195399999757</c:v>
                </c:pt>
                <c:pt idx="1008">
                  <c:v>51.699951200000214</c:v>
                </c:pt>
                <c:pt idx="1009">
                  <c:v>51.699951099999907</c:v>
                </c:pt>
                <c:pt idx="1010">
                  <c:v>51.899902300000122</c:v>
                </c:pt>
                <c:pt idx="1011">
                  <c:v>51.900146499999664</c:v>
                </c:pt>
                <c:pt idx="1012">
                  <c:v>52</c:v>
                </c:pt>
                <c:pt idx="1013">
                  <c:v>52</c:v>
                </c:pt>
                <c:pt idx="1014">
                  <c:v>52</c:v>
                </c:pt>
                <c:pt idx="1015">
                  <c:v>52.099853500000336</c:v>
                </c:pt>
                <c:pt idx="1016">
                  <c:v>52.100097599999572</c:v>
                </c:pt>
                <c:pt idx="1017">
                  <c:v>52.099853500000336</c:v>
                </c:pt>
                <c:pt idx="1018">
                  <c:v>52.100097699999878</c:v>
                </c:pt>
                <c:pt idx="1019">
                  <c:v>52.100097699999878</c:v>
                </c:pt>
                <c:pt idx="1020">
                  <c:v>52.199951099999907</c:v>
                </c:pt>
                <c:pt idx="1021">
                  <c:v>52.199951099999907</c:v>
                </c:pt>
                <c:pt idx="1022">
                  <c:v>52.199951200000214</c:v>
                </c:pt>
                <c:pt idx="1023">
                  <c:v>52.300048900000093</c:v>
                </c:pt>
                <c:pt idx="1024">
                  <c:v>52.300048900000093</c:v>
                </c:pt>
                <c:pt idx="1025">
                  <c:v>52.300048799999786</c:v>
                </c:pt>
                <c:pt idx="1026">
                  <c:v>52.299804600000243</c:v>
                </c:pt>
                <c:pt idx="1027">
                  <c:v>52.300048799999786</c:v>
                </c:pt>
                <c:pt idx="1028">
                  <c:v>52.300048900000093</c:v>
                </c:pt>
                <c:pt idx="1029">
                  <c:v>52.300048900000093</c:v>
                </c:pt>
                <c:pt idx="1030">
                  <c:v>52.300048799999786</c:v>
                </c:pt>
                <c:pt idx="1031">
                  <c:v>52.399902300000122</c:v>
                </c:pt>
                <c:pt idx="1032">
                  <c:v>52.400146499999664</c:v>
                </c:pt>
                <c:pt idx="1033">
                  <c:v>52.399902400000428</c:v>
                </c:pt>
                <c:pt idx="1034">
                  <c:v>52.400146499999664</c:v>
                </c:pt>
                <c:pt idx="1035">
                  <c:v>52.5</c:v>
                </c:pt>
                <c:pt idx="1036">
                  <c:v>52.5</c:v>
                </c:pt>
                <c:pt idx="1037">
                  <c:v>52.399902300000122</c:v>
                </c:pt>
                <c:pt idx="1038">
                  <c:v>52.5</c:v>
                </c:pt>
                <c:pt idx="1039">
                  <c:v>52.5</c:v>
                </c:pt>
                <c:pt idx="1040">
                  <c:v>52.5</c:v>
                </c:pt>
                <c:pt idx="1041">
                  <c:v>52.5</c:v>
                </c:pt>
                <c:pt idx="1042">
                  <c:v>52.5</c:v>
                </c:pt>
                <c:pt idx="1043">
                  <c:v>52.5</c:v>
                </c:pt>
                <c:pt idx="1044">
                  <c:v>52.5</c:v>
                </c:pt>
                <c:pt idx="1045">
                  <c:v>52.5</c:v>
                </c:pt>
                <c:pt idx="1046">
                  <c:v>52.5</c:v>
                </c:pt>
                <c:pt idx="1047">
                  <c:v>52.5</c:v>
                </c:pt>
                <c:pt idx="1048">
                  <c:v>52.5</c:v>
                </c:pt>
                <c:pt idx="1049">
                  <c:v>52.5</c:v>
                </c:pt>
                <c:pt idx="1050">
                  <c:v>52.5</c:v>
                </c:pt>
                <c:pt idx="1051">
                  <c:v>52.5</c:v>
                </c:pt>
                <c:pt idx="1052">
                  <c:v>52.5</c:v>
                </c:pt>
                <c:pt idx="1053">
                  <c:v>52.5</c:v>
                </c:pt>
                <c:pt idx="1054">
                  <c:v>52.5</c:v>
                </c:pt>
                <c:pt idx="1055">
                  <c:v>52.5</c:v>
                </c:pt>
                <c:pt idx="1056">
                  <c:v>52.5</c:v>
                </c:pt>
                <c:pt idx="1057">
                  <c:v>52.399902300000122</c:v>
                </c:pt>
                <c:pt idx="1058">
                  <c:v>52.399902300000122</c:v>
                </c:pt>
                <c:pt idx="1059">
                  <c:v>52.400146499999664</c:v>
                </c:pt>
                <c:pt idx="1060">
                  <c:v>52.5</c:v>
                </c:pt>
                <c:pt idx="1061">
                  <c:v>52.5</c:v>
                </c:pt>
                <c:pt idx="1062">
                  <c:v>52.5</c:v>
                </c:pt>
                <c:pt idx="1063">
                  <c:v>52.5</c:v>
                </c:pt>
                <c:pt idx="1064">
                  <c:v>52.399902300000122</c:v>
                </c:pt>
                <c:pt idx="1065">
                  <c:v>52.400146499999664</c:v>
                </c:pt>
                <c:pt idx="1066">
                  <c:v>52.399902400000428</c:v>
                </c:pt>
                <c:pt idx="1067">
                  <c:v>52.400146499999664</c:v>
                </c:pt>
                <c:pt idx="1068">
                  <c:v>52.300048799999786</c:v>
                </c:pt>
                <c:pt idx="1069">
                  <c:v>52.299804600000243</c:v>
                </c:pt>
                <c:pt idx="1070">
                  <c:v>52.300048799999786</c:v>
                </c:pt>
                <c:pt idx="1071">
                  <c:v>52.300048900000093</c:v>
                </c:pt>
                <c:pt idx="1072">
                  <c:v>52.300048900000093</c:v>
                </c:pt>
                <c:pt idx="1073">
                  <c:v>52.300048900000093</c:v>
                </c:pt>
                <c:pt idx="1074">
                  <c:v>52.300048799999786</c:v>
                </c:pt>
                <c:pt idx="1075">
                  <c:v>52.299804600000243</c:v>
                </c:pt>
                <c:pt idx="1076">
                  <c:v>52.199951099999907</c:v>
                </c:pt>
                <c:pt idx="1077">
                  <c:v>52.199951200000214</c:v>
                </c:pt>
                <c:pt idx="1078">
                  <c:v>52.200195399999757</c:v>
                </c:pt>
                <c:pt idx="1079">
                  <c:v>52.199951200000214</c:v>
                </c:pt>
                <c:pt idx="1080">
                  <c:v>52.099853500000336</c:v>
                </c:pt>
                <c:pt idx="1081">
                  <c:v>52.100097599999572</c:v>
                </c:pt>
                <c:pt idx="1082">
                  <c:v>52.099853500000336</c:v>
                </c:pt>
                <c:pt idx="1083">
                  <c:v>52</c:v>
                </c:pt>
                <c:pt idx="1084">
                  <c:v>52</c:v>
                </c:pt>
                <c:pt idx="1085">
                  <c:v>51.899902300000122</c:v>
                </c:pt>
                <c:pt idx="1086">
                  <c:v>51.900146499999664</c:v>
                </c:pt>
                <c:pt idx="1087">
                  <c:v>51.899902400000428</c:v>
                </c:pt>
                <c:pt idx="1088">
                  <c:v>51.800048900000093</c:v>
                </c:pt>
                <c:pt idx="1089">
                  <c:v>51.800048799999786</c:v>
                </c:pt>
                <c:pt idx="1090">
                  <c:v>51.800048799999786</c:v>
                </c:pt>
                <c:pt idx="1091">
                  <c:v>51.799804600000243</c:v>
                </c:pt>
                <c:pt idx="1092">
                  <c:v>51.699951099999907</c:v>
                </c:pt>
                <c:pt idx="1093">
                  <c:v>51.699951200000214</c:v>
                </c:pt>
                <c:pt idx="1094">
                  <c:v>51.600097699999878</c:v>
                </c:pt>
                <c:pt idx="1095">
                  <c:v>51.600097699999878</c:v>
                </c:pt>
                <c:pt idx="1096">
                  <c:v>51.5</c:v>
                </c:pt>
                <c:pt idx="1097">
                  <c:v>51.5</c:v>
                </c:pt>
                <c:pt idx="1098">
                  <c:v>51.399902400000428</c:v>
                </c:pt>
                <c:pt idx="1099">
                  <c:v>51.400146499999664</c:v>
                </c:pt>
                <c:pt idx="1100">
                  <c:v>51.300048799999786</c:v>
                </c:pt>
                <c:pt idx="1101">
                  <c:v>51.299804600000243</c:v>
                </c:pt>
                <c:pt idx="1102">
                  <c:v>51.199707000000217</c:v>
                </c:pt>
                <c:pt idx="1103">
                  <c:v>51.200195299999905</c:v>
                </c:pt>
                <c:pt idx="1104">
                  <c:v>51.100097700000333</c:v>
                </c:pt>
                <c:pt idx="1105">
                  <c:v>51.100097699999878</c:v>
                </c:pt>
                <c:pt idx="1106">
                  <c:v>50.999999999999545</c:v>
                </c:pt>
                <c:pt idx="1107">
                  <c:v>50.899902399999974</c:v>
                </c:pt>
                <c:pt idx="1108">
                  <c:v>50.900146500000119</c:v>
                </c:pt>
                <c:pt idx="1109">
                  <c:v>50.800048900000547</c:v>
                </c:pt>
                <c:pt idx="1110">
                  <c:v>50.900146500000119</c:v>
                </c:pt>
                <c:pt idx="1111">
                  <c:v>50.800048799999786</c:v>
                </c:pt>
                <c:pt idx="1112">
                  <c:v>50.699951099999453</c:v>
                </c:pt>
                <c:pt idx="1113">
                  <c:v>50.699707000000217</c:v>
                </c:pt>
                <c:pt idx="1114">
                  <c:v>50.600097600000026</c:v>
                </c:pt>
                <c:pt idx="1115">
                  <c:v>50.600097700000333</c:v>
                </c:pt>
                <c:pt idx="1116">
                  <c:v>50.5</c:v>
                </c:pt>
                <c:pt idx="1117">
                  <c:v>50.399902299999667</c:v>
                </c:pt>
                <c:pt idx="1118">
                  <c:v>50.399902399999974</c:v>
                </c:pt>
                <c:pt idx="1119">
                  <c:v>50.300292999999783</c:v>
                </c:pt>
                <c:pt idx="1120">
                  <c:v>50.200195400000212</c:v>
                </c:pt>
                <c:pt idx="1121">
                  <c:v>50.199951200000214</c:v>
                </c:pt>
                <c:pt idx="1122">
                  <c:v>50.099853499999881</c:v>
                </c:pt>
                <c:pt idx="1123">
                  <c:v>49.999755900000309</c:v>
                </c:pt>
                <c:pt idx="1124">
                  <c:v>50.000244099999691</c:v>
                </c:pt>
                <c:pt idx="1125">
                  <c:v>49.900146500000119</c:v>
                </c:pt>
                <c:pt idx="1126">
                  <c:v>49.800048799999786</c:v>
                </c:pt>
                <c:pt idx="1127">
                  <c:v>49.799804599999788</c:v>
                </c:pt>
                <c:pt idx="1128">
                  <c:v>49.699707000000217</c:v>
                </c:pt>
                <c:pt idx="1129">
                  <c:v>49.600097600000026</c:v>
                </c:pt>
                <c:pt idx="1130">
                  <c:v>49.500000000000455</c:v>
                </c:pt>
                <c:pt idx="1131">
                  <c:v>49.5</c:v>
                </c:pt>
                <c:pt idx="1132">
                  <c:v>49.399902299999667</c:v>
                </c:pt>
                <c:pt idx="1133">
                  <c:v>49.299804700000095</c:v>
                </c:pt>
                <c:pt idx="1134">
                  <c:v>49.300292999999783</c:v>
                </c:pt>
                <c:pt idx="1135">
                  <c:v>49.200195400000212</c:v>
                </c:pt>
                <c:pt idx="1136">
                  <c:v>49.100097699999878</c:v>
                </c:pt>
                <c:pt idx="1137">
                  <c:v>49.100097599999572</c:v>
                </c:pt>
                <c:pt idx="1138">
                  <c:v>49</c:v>
                </c:pt>
                <c:pt idx="1139">
                  <c:v>48.90039059999981</c:v>
                </c:pt>
                <c:pt idx="1140">
                  <c:v>48.90039059999981</c:v>
                </c:pt>
                <c:pt idx="1141">
                  <c:v>48.899902400000428</c:v>
                </c:pt>
                <c:pt idx="1142">
                  <c:v>48.799804700000095</c:v>
                </c:pt>
                <c:pt idx="1143">
                  <c:v>48.699706999999762</c:v>
                </c:pt>
                <c:pt idx="1144">
                  <c:v>48.699706999999762</c:v>
                </c:pt>
                <c:pt idx="1145">
                  <c:v>48.600097599999572</c:v>
                </c:pt>
                <c:pt idx="1146">
                  <c:v>48.5</c:v>
                </c:pt>
                <c:pt idx="1147">
                  <c:v>48.399902299999667</c:v>
                </c:pt>
                <c:pt idx="1148">
                  <c:v>48.299804599999334</c:v>
                </c:pt>
                <c:pt idx="1149">
                  <c:v>48.299804700000095</c:v>
                </c:pt>
                <c:pt idx="1150">
                  <c:v>48.200195299999905</c:v>
                </c:pt>
                <c:pt idx="1151">
                  <c:v>48.100097700000333</c:v>
                </c:pt>
                <c:pt idx="1152">
                  <c:v>48</c:v>
                </c:pt>
                <c:pt idx="1153">
                  <c:v>47.899902299999667</c:v>
                </c:pt>
                <c:pt idx="1154">
                  <c:v>47.899902400000428</c:v>
                </c:pt>
                <c:pt idx="1155">
                  <c:v>47.800293000000238</c:v>
                </c:pt>
                <c:pt idx="1156">
                  <c:v>47.700195400000666</c:v>
                </c:pt>
                <c:pt idx="1157">
                  <c:v>47.600097700000333</c:v>
                </c:pt>
                <c:pt idx="1158">
                  <c:v>47.5</c:v>
                </c:pt>
                <c:pt idx="1159">
                  <c:v>47.5</c:v>
                </c:pt>
                <c:pt idx="1160">
                  <c:v>47.40039059999981</c:v>
                </c:pt>
                <c:pt idx="1161">
                  <c:v>47.300293000000238</c:v>
                </c:pt>
                <c:pt idx="1162">
                  <c:v>47.200195299999905</c:v>
                </c:pt>
                <c:pt idx="1163">
                  <c:v>47.100097599999572</c:v>
                </c:pt>
                <c:pt idx="1164">
                  <c:v>47.09960940000019</c:v>
                </c:pt>
                <c:pt idx="1165">
                  <c:v>47.09960940000019</c:v>
                </c:pt>
                <c:pt idx="1166">
                  <c:v>47</c:v>
                </c:pt>
                <c:pt idx="1167">
                  <c:v>46.899902400000428</c:v>
                </c:pt>
                <c:pt idx="1168">
                  <c:v>46.799804700000095</c:v>
                </c:pt>
                <c:pt idx="1169">
                  <c:v>46.699706999999762</c:v>
                </c:pt>
                <c:pt idx="1170">
                  <c:v>46.699706999999762</c:v>
                </c:pt>
                <c:pt idx="1171">
                  <c:v>46.600097599999572</c:v>
                </c:pt>
                <c:pt idx="1172">
                  <c:v>46.5</c:v>
                </c:pt>
                <c:pt idx="1173">
                  <c:v>46.399902299999667</c:v>
                </c:pt>
                <c:pt idx="1174">
                  <c:v>46.299804599999334</c:v>
                </c:pt>
                <c:pt idx="1175">
                  <c:v>46.199706999999762</c:v>
                </c:pt>
                <c:pt idx="1176">
                  <c:v>46.100097599999572</c:v>
                </c:pt>
                <c:pt idx="1177">
                  <c:v>46</c:v>
                </c:pt>
                <c:pt idx="1178">
                  <c:v>45.899902299999667</c:v>
                </c:pt>
                <c:pt idx="1179">
                  <c:v>45.799804599999334</c:v>
                </c:pt>
                <c:pt idx="1180">
                  <c:v>45.799804700000095</c:v>
                </c:pt>
                <c:pt idx="1181">
                  <c:v>45.700195299999905</c:v>
                </c:pt>
                <c:pt idx="1182">
                  <c:v>45.600097700000333</c:v>
                </c:pt>
                <c:pt idx="1183">
                  <c:v>45.5</c:v>
                </c:pt>
                <c:pt idx="1184">
                  <c:v>45.399902299999667</c:v>
                </c:pt>
                <c:pt idx="1185">
                  <c:v>45.299804700000095</c:v>
                </c:pt>
                <c:pt idx="1186">
                  <c:v>45.200195299999905</c:v>
                </c:pt>
                <c:pt idx="1187">
                  <c:v>45.100097700000333</c:v>
                </c:pt>
                <c:pt idx="1188">
                  <c:v>45</c:v>
                </c:pt>
                <c:pt idx="1189">
                  <c:v>44.899902299999667</c:v>
                </c:pt>
                <c:pt idx="1190">
                  <c:v>44.799804700000095</c:v>
                </c:pt>
                <c:pt idx="1191">
                  <c:v>44.700195299999905</c:v>
                </c:pt>
                <c:pt idx="1192">
                  <c:v>44.600097700000333</c:v>
                </c:pt>
                <c:pt idx="1193">
                  <c:v>44.5</c:v>
                </c:pt>
                <c:pt idx="1194">
                  <c:v>44.399902299999667</c:v>
                </c:pt>
                <c:pt idx="1195">
                  <c:v>44.299804700000095</c:v>
                </c:pt>
                <c:pt idx="1196">
                  <c:v>44.200195299999905</c:v>
                </c:pt>
                <c:pt idx="1197">
                  <c:v>44.100097700000333</c:v>
                </c:pt>
                <c:pt idx="1198">
                  <c:v>44</c:v>
                </c:pt>
                <c:pt idx="1199">
                  <c:v>43.899902299999667</c:v>
                </c:pt>
                <c:pt idx="1200">
                  <c:v>43.799804700000095</c:v>
                </c:pt>
                <c:pt idx="1201">
                  <c:v>43.699706999999762</c:v>
                </c:pt>
                <c:pt idx="1202">
                  <c:v>43.600097599999572</c:v>
                </c:pt>
                <c:pt idx="1203">
                  <c:v>43.5</c:v>
                </c:pt>
                <c:pt idx="1204">
                  <c:v>43.399902299999667</c:v>
                </c:pt>
                <c:pt idx="1205">
                  <c:v>43.299804599999334</c:v>
                </c:pt>
                <c:pt idx="1206">
                  <c:v>43.199706999999762</c:v>
                </c:pt>
                <c:pt idx="1207">
                  <c:v>43.100097599999572</c:v>
                </c:pt>
                <c:pt idx="1208">
                  <c:v>43</c:v>
                </c:pt>
                <c:pt idx="1209">
                  <c:v>42.899902299999667</c:v>
                </c:pt>
                <c:pt idx="1210">
                  <c:v>42.699706999999762</c:v>
                </c:pt>
                <c:pt idx="1211">
                  <c:v>42.59960940000019</c:v>
                </c:pt>
                <c:pt idx="1212">
                  <c:v>42.5</c:v>
                </c:pt>
                <c:pt idx="1213">
                  <c:v>42.399902400000428</c:v>
                </c:pt>
                <c:pt idx="1214">
                  <c:v>42.299804700000095</c:v>
                </c:pt>
                <c:pt idx="1215">
                  <c:v>42.100097599999572</c:v>
                </c:pt>
                <c:pt idx="1216">
                  <c:v>42</c:v>
                </c:pt>
                <c:pt idx="1217">
                  <c:v>41.90039059999981</c:v>
                </c:pt>
                <c:pt idx="1218">
                  <c:v>41.800293000000238</c:v>
                </c:pt>
                <c:pt idx="1219">
                  <c:v>41.600097700000333</c:v>
                </c:pt>
                <c:pt idx="1220">
                  <c:v>41.5</c:v>
                </c:pt>
                <c:pt idx="1221">
                  <c:v>41.399902400000428</c:v>
                </c:pt>
                <c:pt idx="1222">
                  <c:v>41.300293000000238</c:v>
                </c:pt>
                <c:pt idx="1223">
                  <c:v>41.200195400000666</c:v>
                </c:pt>
                <c:pt idx="1224">
                  <c:v>41</c:v>
                </c:pt>
                <c:pt idx="1225">
                  <c:v>40.899902299999667</c:v>
                </c:pt>
                <c:pt idx="1226">
                  <c:v>40.799804700000095</c:v>
                </c:pt>
                <c:pt idx="1227">
                  <c:v>40.600097599999572</c:v>
                </c:pt>
                <c:pt idx="1228">
                  <c:v>40.5</c:v>
                </c:pt>
                <c:pt idx="1229">
                  <c:v>40.399902299999667</c:v>
                </c:pt>
                <c:pt idx="1230">
                  <c:v>40.199706999999762</c:v>
                </c:pt>
                <c:pt idx="1231">
                  <c:v>40.09960940000019</c:v>
                </c:pt>
                <c:pt idx="1232">
                  <c:v>40</c:v>
                </c:pt>
                <c:pt idx="1233">
                  <c:v>39.899902400000428</c:v>
                </c:pt>
                <c:pt idx="1234">
                  <c:v>39.700195299999905</c:v>
                </c:pt>
                <c:pt idx="1235">
                  <c:v>39.600097599999572</c:v>
                </c:pt>
                <c:pt idx="1236">
                  <c:v>39.5</c:v>
                </c:pt>
                <c:pt idx="1237">
                  <c:v>39.300293000000238</c:v>
                </c:pt>
                <c:pt idx="1238">
                  <c:v>39.200195400000666</c:v>
                </c:pt>
                <c:pt idx="1239">
                  <c:v>39</c:v>
                </c:pt>
                <c:pt idx="1240">
                  <c:v>38.899902299999667</c:v>
                </c:pt>
                <c:pt idx="1241">
                  <c:v>38.799804700000095</c:v>
                </c:pt>
                <c:pt idx="1242">
                  <c:v>38.600097599999572</c:v>
                </c:pt>
                <c:pt idx="1243">
                  <c:v>38.5</c:v>
                </c:pt>
                <c:pt idx="1244">
                  <c:v>38.399902299999667</c:v>
                </c:pt>
                <c:pt idx="1245">
                  <c:v>38.199706999999762</c:v>
                </c:pt>
                <c:pt idx="1246">
                  <c:v>38.09960940000019</c:v>
                </c:pt>
                <c:pt idx="1247">
                  <c:v>37.90039059999981</c:v>
                </c:pt>
                <c:pt idx="1248">
                  <c:v>37.800293000000238</c:v>
                </c:pt>
                <c:pt idx="1249">
                  <c:v>37.700195299999905</c:v>
                </c:pt>
                <c:pt idx="1250">
                  <c:v>37.5</c:v>
                </c:pt>
                <c:pt idx="1251">
                  <c:v>37.399902400000428</c:v>
                </c:pt>
                <c:pt idx="1252">
                  <c:v>37.200195299999905</c:v>
                </c:pt>
                <c:pt idx="1253">
                  <c:v>37.100097700000333</c:v>
                </c:pt>
                <c:pt idx="1254">
                  <c:v>36.899902299999667</c:v>
                </c:pt>
                <c:pt idx="1255">
                  <c:v>36.799804599999334</c:v>
                </c:pt>
                <c:pt idx="1256">
                  <c:v>36.59960940000019</c:v>
                </c:pt>
                <c:pt idx="1257">
                  <c:v>36.5</c:v>
                </c:pt>
                <c:pt idx="1258">
                  <c:v>36.300293000000238</c:v>
                </c:pt>
                <c:pt idx="1259">
                  <c:v>36.200195299999905</c:v>
                </c:pt>
                <c:pt idx="1260">
                  <c:v>36</c:v>
                </c:pt>
                <c:pt idx="1261">
                  <c:v>35.899902400000428</c:v>
                </c:pt>
                <c:pt idx="1262">
                  <c:v>35.800293000000238</c:v>
                </c:pt>
                <c:pt idx="1263">
                  <c:v>35.600097700000333</c:v>
                </c:pt>
                <c:pt idx="1264">
                  <c:v>35.5</c:v>
                </c:pt>
                <c:pt idx="1265">
                  <c:v>35.299804599999334</c:v>
                </c:pt>
                <c:pt idx="1266">
                  <c:v>35.09960940000019</c:v>
                </c:pt>
                <c:pt idx="1267">
                  <c:v>35</c:v>
                </c:pt>
                <c:pt idx="1268">
                  <c:v>34.800293000000238</c:v>
                </c:pt>
                <c:pt idx="1269">
                  <c:v>34.700195299999905</c:v>
                </c:pt>
                <c:pt idx="1270">
                  <c:v>34.5</c:v>
                </c:pt>
                <c:pt idx="1271">
                  <c:v>34.399902400000428</c:v>
                </c:pt>
                <c:pt idx="1272">
                  <c:v>34.200195299999905</c:v>
                </c:pt>
                <c:pt idx="1273">
                  <c:v>34.100097700000333</c:v>
                </c:pt>
                <c:pt idx="1274">
                  <c:v>34</c:v>
                </c:pt>
                <c:pt idx="1275">
                  <c:v>33.899902299999667</c:v>
                </c:pt>
                <c:pt idx="1276">
                  <c:v>33.699706999999762</c:v>
                </c:pt>
                <c:pt idx="1277">
                  <c:v>33.5</c:v>
                </c:pt>
                <c:pt idx="1278">
                  <c:v>33.40039059999981</c:v>
                </c:pt>
                <c:pt idx="1279">
                  <c:v>33.200195400000666</c:v>
                </c:pt>
                <c:pt idx="1280">
                  <c:v>33.100097700000333</c:v>
                </c:pt>
                <c:pt idx="1281">
                  <c:v>32.899902299999667</c:v>
                </c:pt>
                <c:pt idx="1282">
                  <c:v>32.799804700000095</c:v>
                </c:pt>
                <c:pt idx="1283">
                  <c:v>32.600097599999572</c:v>
                </c:pt>
                <c:pt idx="1284">
                  <c:v>32.399902400000428</c:v>
                </c:pt>
                <c:pt idx="1285">
                  <c:v>32.299804700000095</c:v>
                </c:pt>
                <c:pt idx="1286">
                  <c:v>32.100097599999572</c:v>
                </c:pt>
                <c:pt idx="1287">
                  <c:v>31.899902400000428</c:v>
                </c:pt>
                <c:pt idx="1288">
                  <c:v>31.800293000000238</c:v>
                </c:pt>
                <c:pt idx="1289">
                  <c:v>31.600097700000333</c:v>
                </c:pt>
                <c:pt idx="1290">
                  <c:v>31.5</c:v>
                </c:pt>
                <c:pt idx="1291">
                  <c:v>31.299804599999334</c:v>
                </c:pt>
                <c:pt idx="1292">
                  <c:v>31.09960940000019</c:v>
                </c:pt>
                <c:pt idx="1293">
                  <c:v>31</c:v>
                </c:pt>
                <c:pt idx="1294">
                  <c:v>30.800293000000238</c:v>
                </c:pt>
                <c:pt idx="1295">
                  <c:v>30.600097700000333</c:v>
                </c:pt>
                <c:pt idx="1296">
                  <c:v>30.5</c:v>
                </c:pt>
                <c:pt idx="1297">
                  <c:v>30.299804700000095</c:v>
                </c:pt>
                <c:pt idx="1298">
                  <c:v>30.200195299999905</c:v>
                </c:pt>
                <c:pt idx="1299">
                  <c:v>30</c:v>
                </c:pt>
                <c:pt idx="1300">
                  <c:v>29.799804700000095</c:v>
                </c:pt>
                <c:pt idx="1301">
                  <c:v>29.699706999999762</c:v>
                </c:pt>
                <c:pt idx="1302">
                  <c:v>29.5</c:v>
                </c:pt>
                <c:pt idx="1303">
                  <c:v>29.300293000000238</c:v>
                </c:pt>
                <c:pt idx="1304">
                  <c:v>29.200195400000666</c:v>
                </c:pt>
                <c:pt idx="1305">
                  <c:v>29</c:v>
                </c:pt>
                <c:pt idx="1306">
                  <c:v>28.799804599999334</c:v>
                </c:pt>
                <c:pt idx="1307">
                  <c:v>28.699706999999762</c:v>
                </c:pt>
                <c:pt idx="1308">
                  <c:v>28.5</c:v>
                </c:pt>
                <c:pt idx="1309">
                  <c:v>28.300293000000238</c:v>
                </c:pt>
                <c:pt idx="1310">
                  <c:v>28.200195299999905</c:v>
                </c:pt>
                <c:pt idx="1311">
                  <c:v>28</c:v>
                </c:pt>
                <c:pt idx="1312">
                  <c:v>27.799804700000095</c:v>
                </c:pt>
                <c:pt idx="1313">
                  <c:v>27.600097599999572</c:v>
                </c:pt>
                <c:pt idx="1314">
                  <c:v>27.5</c:v>
                </c:pt>
                <c:pt idx="1315">
                  <c:v>27.299804700000095</c:v>
                </c:pt>
                <c:pt idx="1316">
                  <c:v>27.100097599999572</c:v>
                </c:pt>
                <c:pt idx="1317">
                  <c:v>26.899902400000428</c:v>
                </c:pt>
                <c:pt idx="1318">
                  <c:v>26.800293000000238</c:v>
                </c:pt>
                <c:pt idx="1319">
                  <c:v>26.600097700000333</c:v>
                </c:pt>
                <c:pt idx="1320">
                  <c:v>26.399902299999667</c:v>
                </c:pt>
                <c:pt idx="1321">
                  <c:v>26.199706999999762</c:v>
                </c:pt>
                <c:pt idx="1322">
                  <c:v>26.09960940000019</c:v>
                </c:pt>
                <c:pt idx="1323">
                  <c:v>25.90039059999981</c:v>
                </c:pt>
                <c:pt idx="1324">
                  <c:v>25.700195400000666</c:v>
                </c:pt>
                <c:pt idx="1325">
                  <c:v>25.5</c:v>
                </c:pt>
                <c:pt idx="1326">
                  <c:v>25.399902299999667</c:v>
                </c:pt>
                <c:pt idx="1327">
                  <c:v>25.299804599999334</c:v>
                </c:pt>
                <c:pt idx="1328">
                  <c:v>25.09960940000019</c:v>
                </c:pt>
                <c:pt idx="1329">
                  <c:v>24.90039059999981</c:v>
                </c:pt>
                <c:pt idx="1330">
                  <c:v>24.700195400000666</c:v>
                </c:pt>
                <c:pt idx="1331">
                  <c:v>24.600097700000333</c:v>
                </c:pt>
                <c:pt idx="1332">
                  <c:v>24.399902299999667</c:v>
                </c:pt>
                <c:pt idx="1333">
                  <c:v>24.199706999999762</c:v>
                </c:pt>
                <c:pt idx="1334">
                  <c:v>24</c:v>
                </c:pt>
                <c:pt idx="1335">
                  <c:v>23.800293000000238</c:v>
                </c:pt>
                <c:pt idx="1336">
                  <c:v>23.700195299999905</c:v>
                </c:pt>
                <c:pt idx="1337">
                  <c:v>23.5</c:v>
                </c:pt>
                <c:pt idx="1338">
                  <c:v>23.299804700000095</c:v>
                </c:pt>
                <c:pt idx="1339">
                  <c:v>23.100097599999572</c:v>
                </c:pt>
                <c:pt idx="1340">
                  <c:v>22.899902400000428</c:v>
                </c:pt>
                <c:pt idx="1341">
                  <c:v>22.700195299999905</c:v>
                </c:pt>
                <c:pt idx="1342">
                  <c:v>22.600097599999572</c:v>
                </c:pt>
                <c:pt idx="1343">
                  <c:v>22.399902400000428</c:v>
                </c:pt>
                <c:pt idx="1344">
                  <c:v>22.200195299999905</c:v>
                </c:pt>
                <c:pt idx="1345">
                  <c:v>22</c:v>
                </c:pt>
                <c:pt idx="1346">
                  <c:v>21.799804700000095</c:v>
                </c:pt>
                <c:pt idx="1347">
                  <c:v>21.600097599999572</c:v>
                </c:pt>
                <c:pt idx="1348">
                  <c:v>21.399902400000428</c:v>
                </c:pt>
                <c:pt idx="1349">
                  <c:v>21.200195299999905</c:v>
                </c:pt>
                <c:pt idx="1350">
                  <c:v>21.100097700000333</c:v>
                </c:pt>
                <c:pt idx="1351">
                  <c:v>20.899902299999667</c:v>
                </c:pt>
                <c:pt idx="1352">
                  <c:v>20.699706999999762</c:v>
                </c:pt>
                <c:pt idx="1353">
                  <c:v>20.5</c:v>
                </c:pt>
                <c:pt idx="1354">
                  <c:v>20.300293000000238</c:v>
                </c:pt>
                <c:pt idx="1355">
                  <c:v>20.100097700000333</c:v>
                </c:pt>
                <c:pt idx="1356">
                  <c:v>19.899902299999667</c:v>
                </c:pt>
                <c:pt idx="1357">
                  <c:v>19.699706999999762</c:v>
                </c:pt>
                <c:pt idx="1358">
                  <c:v>19.5</c:v>
                </c:pt>
                <c:pt idx="1359">
                  <c:v>19.40039059999981</c:v>
                </c:pt>
                <c:pt idx="1360">
                  <c:v>19.200195400000666</c:v>
                </c:pt>
                <c:pt idx="1361">
                  <c:v>19</c:v>
                </c:pt>
                <c:pt idx="1362">
                  <c:v>18.799804599999334</c:v>
                </c:pt>
                <c:pt idx="1363">
                  <c:v>18.59960940000019</c:v>
                </c:pt>
                <c:pt idx="1364">
                  <c:v>18.40039059999981</c:v>
                </c:pt>
                <c:pt idx="1365">
                  <c:v>18.200195400000666</c:v>
                </c:pt>
                <c:pt idx="1366">
                  <c:v>18</c:v>
                </c:pt>
                <c:pt idx="1367">
                  <c:v>17.799804599999334</c:v>
                </c:pt>
                <c:pt idx="1368">
                  <c:v>17.59960940000019</c:v>
                </c:pt>
                <c:pt idx="1369">
                  <c:v>17.40039059999981</c:v>
                </c:pt>
                <c:pt idx="1370">
                  <c:v>17.200195400000666</c:v>
                </c:pt>
                <c:pt idx="1371">
                  <c:v>17</c:v>
                </c:pt>
                <c:pt idx="1372">
                  <c:v>16.899902299999667</c:v>
                </c:pt>
                <c:pt idx="1373">
                  <c:v>16.699706999999762</c:v>
                </c:pt>
                <c:pt idx="1374">
                  <c:v>16.5</c:v>
                </c:pt>
                <c:pt idx="1375">
                  <c:v>16.300293000000238</c:v>
                </c:pt>
                <c:pt idx="1376">
                  <c:v>16.100097700000333</c:v>
                </c:pt>
                <c:pt idx="1377">
                  <c:v>15.899902299999667</c:v>
                </c:pt>
                <c:pt idx="1378">
                  <c:v>15.699706999999762</c:v>
                </c:pt>
                <c:pt idx="1379">
                  <c:v>15.5</c:v>
                </c:pt>
                <c:pt idx="1380">
                  <c:v>15.300293000000238</c:v>
                </c:pt>
                <c:pt idx="1381">
                  <c:v>15.100097700000333</c:v>
                </c:pt>
                <c:pt idx="1382">
                  <c:v>14.899902299999667</c:v>
                </c:pt>
                <c:pt idx="1383">
                  <c:v>14.699706999999762</c:v>
                </c:pt>
                <c:pt idx="1384">
                  <c:v>14.5</c:v>
                </c:pt>
                <c:pt idx="1385">
                  <c:v>14.300293000000238</c:v>
                </c:pt>
                <c:pt idx="1386">
                  <c:v>14.100097700000333</c:v>
                </c:pt>
                <c:pt idx="1387">
                  <c:v>13.899902299999667</c:v>
                </c:pt>
                <c:pt idx="1388">
                  <c:v>13.699706999999762</c:v>
                </c:pt>
                <c:pt idx="1389">
                  <c:v>13.5</c:v>
                </c:pt>
                <c:pt idx="1390">
                  <c:v>13.300293000000238</c:v>
                </c:pt>
                <c:pt idx="1391">
                  <c:v>13.100097700000333</c:v>
                </c:pt>
                <c:pt idx="1392">
                  <c:v>12.899902299999667</c:v>
                </c:pt>
                <c:pt idx="1393">
                  <c:v>12.699706999999762</c:v>
                </c:pt>
                <c:pt idx="1394">
                  <c:v>12.5</c:v>
                </c:pt>
                <c:pt idx="1395">
                  <c:v>12.300293000000238</c:v>
                </c:pt>
                <c:pt idx="1396">
                  <c:v>12.100097700000333</c:v>
                </c:pt>
                <c:pt idx="1397">
                  <c:v>11.899902299999667</c:v>
                </c:pt>
                <c:pt idx="1398">
                  <c:v>11.699706999999762</c:v>
                </c:pt>
                <c:pt idx="1399">
                  <c:v>11.5</c:v>
                </c:pt>
                <c:pt idx="1400">
                  <c:v>11.300293000000238</c:v>
                </c:pt>
                <c:pt idx="1401">
                  <c:v>11.100097700000333</c:v>
                </c:pt>
                <c:pt idx="1402">
                  <c:v>10.799804599999334</c:v>
                </c:pt>
                <c:pt idx="1403">
                  <c:v>10.59960940000019</c:v>
                </c:pt>
                <c:pt idx="1404">
                  <c:v>10.40039059999981</c:v>
                </c:pt>
                <c:pt idx="1405">
                  <c:v>10.200195400000666</c:v>
                </c:pt>
                <c:pt idx="1406">
                  <c:v>10</c:v>
                </c:pt>
                <c:pt idx="1407">
                  <c:v>9.7998045999993337</c:v>
                </c:pt>
                <c:pt idx="1408">
                  <c:v>9.5996094000001904</c:v>
                </c:pt>
                <c:pt idx="1409">
                  <c:v>9.4003905999998096</c:v>
                </c:pt>
                <c:pt idx="1410">
                  <c:v>9.2001954000006663</c:v>
                </c:pt>
                <c:pt idx="1411">
                  <c:v>9</c:v>
                </c:pt>
                <c:pt idx="1412">
                  <c:v>8.7998045999993337</c:v>
                </c:pt>
                <c:pt idx="1413">
                  <c:v>8.5</c:v>
                </c:pt>
                <c:pt idx="1414">
                  <c:v>8.300293000000238</c:v>
                </c:pt>
                <c:pt idx="1415">
                  <c:v>8.1000977000003331</c:v>
                </c:pt>
                <c:pt idx="1416">
                  <c:v>7.8999022999996669</c:v>
                </c:pt>
                <c:pt idx="1417">
                  <c:v>7.699706999999762</c:v>
                </c:pt>
                <c:pt idx="1418">
                  <c:v>7.5</c:v>
                </c:pt>
                <c:pt idx="1419">
                  <c:v>7.300293000000238</c:v>
                </c:pt>
                <c:pt idx="1420">
                  <c:v>7.1000977000003331</c:v>
                </c:pt>
                <c:pt idx="1421">
                  <c:v>6.8999022999996669</c:v>
                </c:pt>
                <c:pt idx="1422">
                  <c:v>6.6000975999995717</c:v>
                </c:pt>
                <c:pt idx="1423">
                  <c:v>6.3999024000004283</c:v>
                </c:pt>
                <c:pt idx="1424">
                  <c:v>6.2001952999999048</c:v>
                </c:pt>
                <c:pt idx="1425">
                  <c:v>6</c:v>
                </c:pt>
                <c:pt idx="1426">
                  <c:v>5.7998047000000952</c:v>
                </c:pt>
                <c:pt idx="1427">
                  <c:v>5.6000975999995717</c:v>
                </c:pt>
                <c:pt idx="1428">
                  <c:v>5.3999022999996669</c:v>
                </c:pt>
                <c:pt idx="1429">
                  <c:v>5.199706999999762</c:v>
                </c:pt>
                <c:pt idx="1430">
                  <c:v>5</c:v>
                </c:pt>
                <c:pt idx="1431">
                  <c:v>4.800293000000238</c:v>
                </c:pt>
                <c:pt idx="1432">
                  <c:v>4.6000977000003331</c:v>
                </c:pt>
                <c:pt idx="1433">
                  <c:v>4.3999022999996669</c:v>
                </c:pt>
                <c:pt idx="1434">
                  <c:v>4.199706999999762</c:v>
                </c:pt>
                <c:pt idx="1435">
                  <c:v>3.9003905999998096</c:v>
                </c:pt>
                <c:pt idx="1436">
                  <c:v>3.7001954000006663</c:v>
                </c:pt>
                <c:pt idx="1437">
                  <c:v>3.5</c:v>
                </c:pt>
                <c:pt idx="1438">
                  <c:v>3.2998045999993337</c:v>
                </c:pt>
                <c:pt idx="1439">
                  <c:v>3.0996094000001904</c:v>
                </c:pt>
                <c:pt idx="1440">
                  <c:v>2.800293000000238</c:v>
                </c:pt>
                <c:pt idx="1441">
                  <c:v>2.6000977000003331</c:v>
                </c:pt>
                <c:pt idx="1442">
                  <c:v>2.3999022999996669</c:v>
                </c:pt>
                <c:pt idx="1443">
                  <c:v>2.199706999999762</c:v>
                </c:pt>
                <c:pt idx="1444">
                  <c:v>2</c:v>
                </c:pt>
                <c:pt idx="1445">
                  <c:v>1.7001952999999048</c:v>
                </c:pt>
                <c:pt idx="1446">
                  <c:v>1.5</c:v>
                </c:pt>
                <c:pt idx="1447">
                  <c:v>1.2998047000000952</c:v>
                </c:pt>
                <c:pt idx="1448">
                  <c:v>1.1000975999995717</c:v>
                </c:pt>
                <c:pt idx="1449">
                  <c:v>0.89990240000042832</c:v>
                </c:pt>
                <c:pt idx="1450">
                  <c:v>0.60009759999957168</c:v>
                </c:pt>
                <c:pt idx="1451">
                  <c:v>0.39990240000042832</c:v>
                </c:pt>
                <c:pt idx="1452">
                  <c:v>0.20019529999990482</c:v>
                </c:pt>
                <c:pt idx="1453">
                  <c:v>0</c:v>
                </c:pt>
                <c:pt idx="1454">
                  <c:v>-0.30029300000023795</c:v>
                </c:pt>
                <c:pt idx="1455">
                  <c:v>-0.5</c:v>
                </c:pt>
                <c:pt idx="1456">
                  <c:v>-0.69970699999976205</c:v>
                </c:pt>
                <c:pt idx="1457">
                  <c:v>-0.89990229999966687</c:v>
                </c:pt>
                <c:pt idx="1458">
                  <c:v>-1.2001954000006663</c:v>
                </c:pt>
                <c:pt idx="1459">
                  <c:v>-1.4003905999998096</c:v>
                </c:pt>
                <c:pt idx="1460">
                  <c:v>-1.5996094000001904</c:v>
                </c:pt>
                <c:pt idx="1461">
                  <c:v>-1.8999022999996669</c:v>
                </c:pt>
                <c:pt idx="1462">
                  <c:v>-2.1000977000003331</c:v>
                </c:pt>
                <c:pt idx="1463">
                  <c:v>-2.300293000000238</c:v>
                </c:pt>
                <c:pt idx="1464">
                  <c:v>-2.5</c:v>
                </c:pt>
                <c:pt idx="1465">
                  <c:v>-2.7998047000000952</c:v>
                </c:pt>
                <c:pt idx="1466">
                  <c:v>-3</c:v>
                </c:pt>
                <c:pt idx="1467">
                  <c:v>-3.2001952999999048</c:v>
                </c:pt>
                <c:pt idx="1468">
                  <c:v>-3.5</c:v>
                </c:pt>
                <c:pt idx="1469">
                  <c:v>-3.7001952999999048</c:v>
                </c:pt>
                <c:pt idx="1470">
                  <c:v>-3.8999024000004283</c:v>
                </c:pt>
                <c:pt idx="1471">
                  <c:v>-4.199706999999762</c:v>
                </c:pt>
                <c:pt idx="1472">
                  <c:v>-4.3999022999996669</c:v>
                </c:pt>
                <c:pt idx="1473">
                  <c:v>-4.6000977000003331</c:v>
                </c:pt>
                <c:pt idx="1474">
                  <c:v>-4.800293000000238</c:v>
                </c:pt>
                <c:pt idx="1475">
                  <c:v>-5.0996094000001904</c:v>
                </c:pt>
                <c:pt idx="1476">
                  <c:v>-5.2998045999993337</c:v>
                </c:pt>
                <c:pt idx="1477">
                  <c:v>-5.3999022999996669</c:v>
                </c:pt>
                <c:pt idx="1478">
                  <c:v>-5.7001952999999048</c:v>
                </c:pt>
                <c:pt idx="1479">
                  <c:v>-5.8999024000004283</c:v>
                </c:pt>
                <c:pt idx="1480">
                  <c:v>-6.2001952999999048</c:v>
                </c:pt>
                <c:pt idx="1481">
                  <c:v>-6.3999024000004283</c:v>
                </c:pt>
                <c:pt idx="1482">
                  <c:v>-6.6000975999995717</c:v>
                </c:pt>
                <c:pt idx="1483">
                  <c:v>-6.8999022999996669</c:v>
                </c:pt>
                <c:pt idx="1484">
                  <c:v>-7.1000977000003331</c:v>
                </c:pt>
                <c:pt idx="1485">
                  <c:v>-7.300293000000238</c:v>
                </c:pt>
                <c:pt idx="1486">
                  <c:v>-7.5996094000001904</c:v>
                </c:pt>
                <c:pt idx="1487">
                  <c:v>-7.7998045999993337</c:v>
                </c:pt>
                <c:pt idx="1488">
                  <c:v>-8.1000977000003331</c:v>
                </c:pt>
                <c:pt idx="1489">
                  <c:v>-8.300293000000238</c:v>
                </c:pt>
                <c:pt idx="1490">
                  <c:v>-8.5</c:v>
                </c:pt>
                <c:pt idx="1491">
                  <c:v>-8.7998047000000952</c:v>
                </c:pt>
                <c:pt idx="1492">
                  <c:v>-9</c:v>
                </c:pt>
                <c:pt idx="1493">
                  <c:v>-9.2998047000000952</c:v>
                </c:pt>
                <c:pt idx="1494">
                  <c:v>-9.5</c:v>
                </c:pt>
                <c:pt idx="1495">
                  <c:v>-9.7001952999999048</c:v>
                </c:pt>
                <c:pt idx="1496">
                  <c:v>-10</c:v>
                </c:pt>
                <c:pt idx="1497">
                  <c:v>-10.199706999999762</c:v>
                </c:pt>
                <c:pt idx="1498">
                  <c:v>-10.5</c:v>
                </c:pt>
                <c:pt idx="1499">
                  <c:v>-10.700195400000666</c:v>
                </c:pt>
                <c:pt idx="1500">
                  <c:v>-10.90039059999981</c:v>
                </c:pt>
                <c:pt idx="1501">
                  <c:v>-11.199706999999762</c:v>
                </c:pt>
                <c:pt idx="1502">
                  <c:v>-11.399902299999667</c:v>
                </c:pt>
                <c:pt idx="1503">
                  <c:v>-11.700195299999905</c:v>
                </c:pt>
                <c:pt idx="1504">
                  <c:v>-11.899902400000428</c:v>
                </c:pt>
                <c:pt idx="1505">
                  <c:v>-12.200195299999905</c:v>
                </c:pt>
                <c:pt idx="1506">
                  <c:v>-12.399902400000428</c:v>
                </c:pt>
                <c:pt idx="1507">
                  <c:v>-12.699706999999762</c:v>
                </c:pt>
                <c:pt idx="1508">
                  <c:v>-12.899902299999667</c:v>
                </c:pt>
                <c:pt idx="1509">
                  <c:v>-13.100097700000333</c:v>
                </c:pt>
                <c:pt idx="1510">
                  <c:v>-13.40039059999981</c:v>
                </c:pt>
                <c:pt idx="1511">
                  <c:v>-13.59960940000019</c:v>
                </c:pt>
                <c:pt idx="1512">
                  <c:v>-13.799804700000095</c:v>
                </c:pt>
                <c:pt idx="1513">
                  <c:v>-14</c:v>
                </c:pt>
                <c:pt idx="1514">
                  <c:v>-14.299804700000095</c:v>
                </c:pt>
                <c:pt idx="1515">
                  <c:v>-14.5</c:v>
                </c:pt>
                <c:pt idx="1516">
                  <c:v>-14.800293000000238</c:v>
                </c:pt>
                <c:pt idx="1517">
                  <c:v>-15</c:v>
                </c:pt>
                <c:pt idx="1518">
                  <c:v>-15.299804599999334</c:v>
                </c:pt>
                <c:pt idx="1519">
                  <c:v>-15.5</c:v>
                </c:pt>
                <c:pt idx="1520">
                  <c:v>-15.800293000000238</c:v>
                </c:pt>
                <c:pt idx="1521">
                  <c:v>-16</c:v>
                </c:pt>
                <c:pt idx="1522">
                  <c:v>-16.299804700000095</c:v>
                </c:pt>
                <c:pt idx="1523">
                  <c:v>-16.5</c:v>
                </c:pt>
                <c:pt idx="1524">
                  <c:v>-16.799804700000095</c:v>
                </c:pt>
                <c:pt idx="1525">
                  <c:v>-17</c:v>
                </c:pt>
                <c:pt idx="1526">
                  <c:v>-17.300293000000238</c:v>
                </c:pt>
                <c:pt idx="1527">
                  <c:v>-17.5</c:v>
                </c:pt>
                <c:pt idx="1528">
                  <c:v>-17.799804599999334</c:v>
                </c:pt>
                <c:pt idx="1529">
                  <c:v>-18</c:v>
                </c:pt>
                <c:pt idx="1530">
                  <c:v>-18.300293000000238</c:v>
                </c:pt>
                <c:pt idx="1531">
                  <c:v>-18.5</c:v>
                </c:pt>
                <c:pt idx="1532">
                  <c:v>-18.799804700000095</c:v>
                </c:pt>
                <c:pt idx="1533">
                  <c:v>-19</c:v>
                </c:pt>
                <c:pt idx="1534">
                  <c:v>-19.299804700000095</c:v>
                </c:pt>
                <c:pt idx="1535">
                  <c:v>-19.5</c:v>
                </c:pt>
                <c:pt idx="1536">
                  <c:v>-19.800293000000238</c:v>
                </c:pt>
                <c:pt idx="1537">
                  <c:v>-20</c:v>
                </c:pt>
                <c:pt idx="1538">
                  <c:v>-20.299804599999334</c:v>
                </c:pt>
                <c:pt idx="1539">
                  <c:v>-20.600097700000333</c:v>
                </c:pt>
                <c:pt idx="1540">
                  <c:v>-20.800293000000238</c:v>
                </c:pt>
                <c:pt idx="1541">
                  <c:v>-21.100097599999572</c:v>
                </c:pt>
                <c:pt idx="1542">
                  <c:v>-21.299804700000095</c:v>
                </c:pt>
                <c:pt idx="1543">
                  <c:v>-21.600097599999572</c:v>
                </c:pt>
                <c:pt idx="1544">
                  <c:v>-21.799804700000095</c:v>
                </c:pt>
                <c:pt idx="1545">
                  <c:v>-22.100097700000333</c:v>
                </c:pt>
                <c:pt idx="1546">
                  <c:v>-22.200195400000666</c:v>
                </c:pt>
                <c:pt idx="1547">
                  <c:v>-22.5</c:v>
                </c:pt>
                <c:pt idx="1548">
                  <c:v>-22.699706999999762</c:v>
                </c:pt>
                <c:pt idx="1549">
                  <c:v>-23</c:v>
                </c:pt>
                <c:pt idx="1550">
                  <c:v>-23.299804700000095</c:v>
                </c:pt>
                <c:pt idx="1551">
                  <c:v>-23.5</c:v>
                </c:pt>
                <c:pt idx="1552">
                  <c:v>-23.800293000000238</c:v>
                </c:pt>
                <c:pt idx="1553">
                  <c:v>-24</c:v>
                </c:pt>
                <c:pt idx="1554">
                  <c:v>-24.299804599999334</c:v>
                </c:pt>
                <c:pt idx="1555">
                  <c:v>-24.5</c:v>
                </c:pt>
                <c:pt idx="1556">
                  <c:v>-24.800293000000238</c:v>
                </c:pt>
                <c:pt idx="1557">
                  <c:v>-25.100097599999572</c:v>
                </c:pt>
                <c:pt idx="1558">
                  <c:v>-25.299804700000095</c:v>
                </c:pt>
                <c:pt idx="1559">
                  <c:v>-25.600097599999572</c:v>
                </c:pt>
                <c:pt idx="1560">
                  <c:v>-25.799804700000095</c:v>
                </c:pt>
                <c:pt idx="1561">
                  <c:v>-26.100097700000333</c:v>
                </c:pt>
                <c:pt idx="1562">
                  <c:v>-26.300293000000238</c:v>
                </c:pt>
                <c:pt idx="1563">
                  <c:v>-26.59960940000019</c:v>
                </c:pt>
                <c:pt idx="1564">
                  <c:v>-26.899902299999667</c:v>
                </c:pt>
                <c:pt idx="1565">
                  <c:v>-27.100097700000333</c:v>
                </c:pt>
                <c:pt idx="1566">
                  <c:v>-27.399902400000428</c:v>
                </c:pt>
                <c:pt idx="1567">
                  <c:v>-27.600097599999572</c:v>
                </c:pt>
                <c:pt idx="1568">
                  <c:v>-27.899902400000428</c:v>
                </c:pt>
                <c:pt idx="1569">
                  <c:v>-28.199706999999762</c:v>
                </c:pt>
                <c:pt idx="1570">
                  <c:v>-28.399902299999667</c:v>
                </c:pt>
                <c:pt idx="1571">
                  <c:v>-28.700195400000666</c:v>
                </c:pt>
                <c:pt idx="1572">
                  <c:v>-28.90039059999981</c:v>
                </c:pt>
                <c:pt idx="1573">
                  <c:v>-29.199706999999762</c:v>
                </c:pt>
                <c:pt idx="1574">
                  <c:v>-29.5</c:v>
                </c:pt>
                <c:pt idx="1575">
                  <c:v>-29.700195299999905</c:v>
                </c:pt>
                <c:pt idx="1576">
                  <c:v>-30</c:v>
                </c:pt>
                <c:pt idx="1577">
                  <c:v>-30.200195299999905</c:v>
                </c:pt>
                <c:pt idx="1578">
                  <c:v>-30.40039059999981</c:v>
                </c:pt>
                <c:pt idx="1579">
                  <c:v>-30.699706999999762</c:v>
                </c:pt>
                <c:pt idx="1580">
                  <c:v>-30.899902299999667</c:v>
                </c:pt>
                <c:pt idx="1581">
                  <c:v>-31.200195299999905</c:v>
                </c:pt>
                <c:pt idx="1582">
                  <c:v>-31.5</c:v>
                </c:pt>
                <c:pt idx="1583">
                  <c:v>-31.700195299999905</c:v>
                </c:pt>
                <c:pt idx="1584">
                  <c:v>-32</c:v>
                </c:pt>
                <c:pt idx="1585">
                  <c:v>-32.199706999999762</c:v>
                </c:pt>
                <c:pt idx="1586">
                  <c:v>-32.5</c:v>
                </c:pt>
                <c:pt idx="1587">
                  <c:v>-32.800293000000238</c:v>
                </c:pt>
                <c:pt idx="1588">
                  <c:v>-33</c:v>
                </c:pt>
                <c:pt idx="1589">
                  <c:v>-33.299804700000095</c:v>
                </c:pt>
                <c:pt idx="1590">
                  <c:v>-33.600097599999572</c:v>
                </c:pt>
                <c:pt idx="1591">
                  <c:v>-33.799804700000095</c:v>
                </c:pt>
                <c:pt idx="1592">
                  <c:v>-34.100097700000333</c:v>
                </c:pt>
                <c:pt idx="1593">
                  <c:v>-34.40039059999981</c:v>
                </c:pt>
                <c:pt idx="1594">
                  <c:v>-34.59960940000019</c:v>
                </c:pt>
                <c:pt idx="1595">
                  <c:v>-34.899902299999667</c:v>
                </c:pt>
                <c:pt idx="1596">
                  <c:v>-35.100097700000333</c:v>
                </c:pt>
                <c:pt idx="1597">
                  <c:v>-35.399902400000428</c:v>
                </c:pt>
                <c:pt idx="1598">
                  <c:v>-35.700195299999905</c:v>
                </c:pt>
                <c:pt idx="1599">
                  <c:v>-36</c:v>
                </c:pt>
              </c:numCache>
            </c:numRef>
          </c:xVal>
          <c:yVal>
            <c:numRef>
              <c:f>Stock_THOR!$X$3:$X$2002</c:f>
              <c:numCache>
                <c:formatCode>0.00E+00</c:formatCode>
                <c:ptCount val="2000"/>
                <c:pt idx="0">
                  <c:v>188.36000060999999</c:v>
                </c:pt>
                <c:pt idx="1">
                  <c:v>188.36000060999999</c:v>
                </c:pt>
                <c:pt idx="2">
                  <c:v>188.36000060999999</c:v>
                </c:pt>
                <c:pt idx="3">
                  <c:v>188.36000060999999</c:v>
                </c:pt>
                <c:pt idx="4">
                  <c:v>188.36000060999999</c:v>
                </c:pt>
                <c:pt idx="5">
                  <c:v>188.36000060999999</c:v>
                </c:pt>
                <c:pt idx="6">
                  <c:v>188.36000060999999</c:v>
                </c:pt>
                <c:pt idx="7">
                  <c:v>188.36000060999999</c:v>
                </c:pt>
                <c:pt idx="8">
                  <c:v>188.36000060999999</c:v>
                </c:pt>
                <c:pt idx="9">
                  <c:v>188.36000060999999</c:v>
                </c:pt>
                <c:pt idx="10">
                  <c:v>188.36000060999999</c:v>
                </c:pt>
                <c:pt idx="11">
                  <c:v>188.36000060999999</c:v>
                </c:pt>
                <c:pt idx="12">
                  <c:v>188.36000060999999</c:v>
                </c:pt>
                <c:pt idx="13">
                  <c:v>188.36000060999999</c:v>
                </c:pt>
                <c:pt idx="14">
                  <c:v>188.36000060999999</c:v>
                </c:pt>
                <c:pt idx="15">
                  <c:v>188.36000060999999</c:v>
                </c:pt>
                <c:pt idx="16">
                  <c:v>188.36000060999999</c:v>
                </c:pt>
                <c:pt idx="17">
                  <c:v>188.36000060999999</c:v>
                </c:pt>
                <c:pt idx="18">
                  <c:v>188.36000060999999</c:v>
                </c:pt>
                <c:pt idx="19">
                  <c:v>188.36000060999999</c:v>
                </c:pt>
                <c:pt idx="20">
                  <c:v>188.36000060999999</c:v>
                </c:pt>
                <c:pt idx="21">
                  <c:v>188.36000060999999</c:v>
                </c:pt>
                <c:pt idx="22">
                  <c:v>188.36000060999999</c:v>
                </c:pt>
                <c:pt idx="23">
                  <c:v>188.36000060999999</c:v>
                </c:pt>
                <c:pt idx="24">
                  <c:v>188.36000060999999</c:v>
                </c:pt>
                <c:pt idx="25">
                  <c:v>188.36000060999999</c:v>
                </c:pt>
                <c:pt idx="26">
                  <c:v>188.36000060999999</c:v>
                </c:pt>
                <c:pt idx="27">
                  <c:v>188.36000060999999</c:v>
                </c:pt>
                <c:pt idx="28">
                  <c:v>188.36000060999999</c:v>
                </c:pt>
                <c:pt idx="29">
                  <c:v>188.36000060999999</c:v>
                </c:pt>
                <c:pt idx="30">
                  <c:v>188.36000060999999</c:v>
                </c:pt>
                <c:pt idx="31">
                  <c:v>188.36000060999999</c:v>
                </c:pt>
                <c:pt idx="32">
                  <c:v>188.36000060999999</c:v>
                </c:pt>
                <c:pt idx="33">
                  <c:v>188.36000060999999</c:v>
                </c:pt>
                <c:pt idx="34">
                  <c:v>188.36000060999999</c:v>
                </c:pt>
                <c:pt idx="35">
                  <c:v>188.36000060999999</c:v>
                </c:pt>
                <c:pt idx="36">
                  <c:v>188.36000060999999</c:v>
                </c:pt>
                <c:pt idx="37">
                  <c:v>188.36000060999999</c:v>
                </c:pt>
                <c:pt idx="38">
                  <c:v>188.36000060999999</c:v>
                </c:pt>
                <c:pt idx="39">
                  <c:v>188.36000060999999</c:v>
                </c:pt>
                <c:pt idx="40">
                  <c:v>188.36000060999999</c:v>
                </c:pt>
                <c:pt idx="41">
                  <c:v>188.36000060999999</c:v>
                </c:pt>
                <c:pt idx="42">
                  <c:v>188.36000060999999</c:v>
                </c:pt>
                <c:pt idx="43">
                  <c:v>188.36000060999999</c:v>
                </c:pt>
                <c:pt idx="44">
                  <c:v>188.36000060999999</c:v>
                </c:pt>
                <c:pt idx="45">
                  <c:v>188.36000060999999</c:v>
                </c:pt>
                <c:pt idx="46">
                  <c:v>188.36000060999999</c:v>
                </c:pt>
                <c:pt idx="47">
                  <c:v>188.36000060999999</c:v>
                </c:pt>
                <c:pt idx="48">
                  <c:v>188.36000060999999</c:v>
                </c:pt>
                <c:pt idx="49">
                  <c:v>188.36000060999999</c:v>
                </c:pt>
                <c:pt idx="50">
                  <c:v>188.36000060999999</c:v>
                </c:pt>
                <c:pt idx="51">
                  <c:v>188.36000060999999</c:v>
                </c:pt>
                <c:pt idx="52">
                  <c:v>188.36000060999999</c:v>
                </c:pt>
                <c:pt idx="53">
                  <c:v>188.36000060999999</c:v>
                </c:pt>
                <c:pt idx="54">
                  <c:v>188.36000060999999</c:v>
                </c:pt>
                <c:pt idx="55">
                  <c:v>188.36000060999999</c:v>
                </c:pt>
                <c:pt idx="56">
                  <c:v>188.36000060999999</c:v>
                </c:pt>
                <c:pt idx="57">
                  <c:v>188.36000060999999</c:v>
                </c:pt>
                <c:pt idx="58">
                  <c:v>188.36000060999999</c:v>
                </c:pt>
                <c:pt idx="59">
                  <c:v>188.36000060999999</c:v>
                </c:pt>
                <c:pt idx="60">
                  <c:v>188.36000060999999</c:v>
                </c:pt>
                <c:pt idx="61">
                  <c:v>188.36000060999999</c:v>
                </c:pt>
                <c:pt idx="62">
                  <c:v>188.36000060999999</c:v>
                </c:pt>
                <c:pt idx="63">
                  <c:v>188.36000060999999</c:v>
                </c:pt>
                <c:pt idx="64">
                  <c:v>188.36000060999999</c:v>
                </c:pt>
                <c:pt idx="65">
                  <c:v>188.36000060999999</c:v>
                </c:pt>
                <c:pt idx="66">
                  <c:v>188.3500061</c:v>
                </c:pt>
                <c:pt idx="67">
                  <c:v>188.3500061</c:v>
                </c:pt>
                <c:pt idx="68">
                  <c:v>188.3500061</c:v>
                </c:pt>
                <c:pt idx="69">
                  <c:v>188.3500061</c:v>
                </c:pt>
                <c:pt idx="70">
                  <c:v>188.3500061</c:v>
                </c:pt>
                <c:pt idx="71">
                  <c:v>188.33999634</c:v>
                </c:pt>
                <c:pt idx="72">
                  <c:v>188.33999634</c:v>
                </c:pt>
                <c:pt idx="73">
                  <c:v>188.33999634</c:v>
                </c:pt>
                <c:pt idx="74">
                  <c:v>188.33000182999999</c:v>
                </c:pt>
                <c:pt idx="75">
                  <c:v>188.33000182999999</c:v>
                </c:pt>
                <c:pt idx="76">
                  <c:v>188.32000732</c:v>
                </c:pt>
                <c:pt idx="77">
                  <c:v>188.30999756</c:v>
                </c:pt>
                <c:pt idx="78">
                  <c:v>188.30999756</c:v>
                </c:pt>
                <c:pt idx="79">
                  <c:v>188.30000304999999</c:v>
                </c:pt>
                <c:pt idx="80">
                  <c:v>188.28999329000001</c:v>
                </c:pt>
                <c:pt idx="81">
                  <c:v>188.27999878</c:v>
                </c:pt>
                <c:pt idx="82">
                  <c:v>188.27999878</c:v>
                </c:pt>
                <c:pt idx="83">
                  <c:v>188.27000426999999</c:v>
                </c:pt>
                <c:pt idx="84">
                  <c:v>188.25999451000001</c:v>
                </c:pt>
                <c:pt idx="85">
                  <c:v>188.25</c:v>
                </c:pt>
                <c:pt idx="86">
                  <c:v>188.22999573000001</c:v>
                </c:pt>
                <c:pt idx="87">
                  <c:v>188.22000122</c:v>
                </c:pt>
                <c:pt idx="88">
                  <c:v>188.21000670999999</c:v>
                </c:pt>
                <c:pt idx="89">
                  <c:v>188.19999695000001</c:v>
                </c:pt>
                <c:pt idx="90">
                  <c:v>188.17999268</c:v>
                </c:pt>
                <c:pt idx="91">
                  <c:v>188.16000366</c:v>
                </c:pt>
                <c:pt idx="92">
                  <c:v>188.1499939</c:v>
                </c:pt>
                <c:pt idx="93">
                  <c:v>188.13000488</c:v>
                </c:pt>
                <c:pt idx="94">
                  <c:v>188.11000060999999</c:v>
                </c:pt>
                <c:pt idx="95">
                  <c:v>188.08999634</c:v>
                </c:pt>
                <c:pt idx="96">
                  <c:v>188.07000732</c:v>
                </c:pt>
                <c:pt idx="97">
                  <c:v>188.05000304999999</c:v>
                </c:pt>
                <c:pt idx="98">
                  <c:v>188.03999329000001</c:v>
                </c:pt>
                <c:pt idx="99">
                  <c:v>188.02000426999999</c:v>
                </c:pt>
                <c:pt idx="100">
                  <c:v>187.99000548999999</c:v>
                </c:pt>
                <c:pt idx="101">
                  <c:v>187.97000122</c:v>
                </c:pt>
                <c:pt idx="102">
                  <c:v>187.94999695000001</c:v>
                </c:pt>
                <c:pt idx="103">
                  <c:v>187.92999268</c:v>
                </c:pt>
                <c:pt idx="104">
                  <c:v>187.91000366</c:v>
                </c:pt>
                <c:pt idx="105">
                  <c:v>187.88000488</c:v>
                </c:pt>
                <c:pt idx="106">
                  <c:v>187.86000060999999</c:v>
                </c:pt>
                <c:pt idx="107">
                  <c:v>187.83000182999999</c:v>
                </c:pt>
                <c:pt idx="108">
                  <c:v>187.80999756</c:v>
                </c:pt>
                <c:pt idx="109">
                  <c:v>187.77999878</c:v>
                </c:pt>
                <c:pt idx="110">
                  <c:v>187.75</c:v>
                </c:pt>
                <c:pt idx="111">
                  <c:v>187.72000122</c:v>
                </c:pt>
                <c:pt idx="112">
                  <c:v>187.69000244</c:v>
                </c:pt>
                <c:pt idx="113">
                  <c:v>187.66000366</c:v>
                </c:pt>
                <c:pt idx="114">
                  <c:v>187.63000488</c:v>
                </c:pt>
                <c:pt idx="115">
                  <c:v>187.6000061</c:v>
                </c:pt>
                <c:pt idx="116">
                  <c:v>187.57000732</c:v>
                </c:pt>
                <c:pt idx="117">
                  <c:v>187.53999329000001</c:v>
                </c:pt>
                <c:pt idx="118">
                  <c:v>187.50999451000001</c:v>
                </c:pt>
                <c:pt idx="119">
                  <c:v>187.47999573000001</c:v>
                </c:pt>
                <c:pt idx="120">
                  <c:v>187.44999695000001</c:v>
                </c:pt>
                <c:pt idx="121">
                  <c:v>187.41999817000001</c:v>
                </c:pt>
                <c:pt idx="122">
                  <c:v>187.38999939000001</c:v>
                </c:pt>
                <c:pt idx="123">
                  <c:v>187.36000060999999</c:v>
                </c:pt>
                <c:pt idx="124">
                  <c:v>187.33000182999999</c:v>
                </c:pt>
                <c:pt idx="125">
                  <c:v>187.30999756</c:v>
                </c:pt>
                <c:pt idx="126">
                  <c:v>187.27999878</c:v>
                </c:pt>
                <c:pt idx="127">
                  <c:v>187.25</c:v>
                </c:pt>
                <c:pt idx="128">
                  <c:v>187.22000122</c:v>
                </c:pt>
                <c:pt idx="129">
                  <c:v>187.19000244</c:v>
                </c:pt>
                <c:pt idx="130">
                  <c:v>187.16000366</c:v>
                </c:pt>
                <c:pt idx="131">
                  <c:v>187.13999939000001</c:v>
                </c:pt>
                <c:pt idx="132">
                  <c:v>187.11000060999999</c:v>
                </c:pt>
                <c:pt idx="133">
                  <c:v>187.08999634</c:v>
                </c:pt>
                <c:pt idx="134">
                  <c:v>187.07000732</c:v>
                </c:pt>
                <c:pt idx="135">
                  <c:v>187.03999329000001</c:v>
                </c:pt>
                <c:pt idx="136">
                  <c:v>187.02000426999999</c:v>
                </c:pt>
                <c:pt idx="137">
                  <c:v>187</c:v>
                </c:pt>
                <c:pt idx="138">
                  <c:v>186.97999573000001</c:v>
                </c:pt>
                <c:pt idx="139">
                  <c:v>186.96000670999999</c:v>
                </c:pt>
                <c:pt idx="140">
                  <c:v>186.94000244</c:v>
                </c:pt>
                <c:pt idx="141">
                  <c:v>186.91999817000001</c:v>
                </c:pt>
                <c:pt idx="142">
                  <c:v>186.8999939</c:v>
                </c:pt>
                <c:pt idx="143">
                  <c:v>186.88000488</c:v>
                </c:pt>
                <c:pt idx="144">
                  <c:v>186.86000060999999</c:v>
                </c:pt>
                <c:pt idx="145">
                  <c:v>186.83999634</c:v>
                </c:pt>
                <c:pt idx="146">
                  <c:v>186.83000182999999</c:v>
                </c:pt>
                <c:pt idx="147">
                  <c:v>186.80999756</c:v>
                </c:pt>
                <c:pt idx="148">
                  <c:v>186.78999329000001</c:v>
                </c:pt>
                <c:pt idx="149">
                  <c:v>186.77000426999999</c:v>
                </c:pt>
                <c:pt idx="150">
                  <c:v>186.75</c:v>
                </c:pt>
                <c:pt idx="151">
                  <c:v>186.72999573000001</c:v>
                </c:pt>
                <c:pt idx="152">
                  <c:v>186.71000670999999</c:v>
                </c:pt>
                <c:pt idx="153">
                  <c:v>186.69000244</c:v>
                </c:pt>
                <c:pt idx="154">
                  <c:v>186.66999817000001</c:v>
                </c:pt>
                <c:pt idx="155">
                  <c:v>186.66000366</c:v>
                </c:pt>
                <c:pt idx="156">
                  <c:v>186.63999939000001</c:v>
                </c:pt>
                <c:pt idx="157">
                  <c:v>186.61999512</c:v>
                </c:pt>
                <c:pt idx="158">
                  <c:v>186.6000061</c:v>
                </c:pt>
                <c:pt idx="159">
                  <c:v>186.58000182999999</c:v>
                </c:pt>
                <c:pt idx="160">
                  <c:v>186.55999756</c:v>
                </c:pt>
                <c:pt idx="161">
                  <c:v>186.53999329000001</c:v>
                </c:pt>
                <c:pt idx="162">
                  <c:v>186.52000426999999</c:v>
                </c:pt>
                <c:pt idx="163">
                  <c:v>186.5</c:v>
                </c:pt>
                <c:pt idx="164">
                  <c:v>186.47999573000001</c:v>
                </c:pt>
                <c:pt idx="165">
                  <c:v>186.46000670999999</c:v>
                </c:pt>
                <c:pt idx="166">
                  <c:v>186.44000244</c:v>
                </c:pt>
                <c:pt idx="167">
                  <c:v>186.41000366</c:v>
                </c:pt>
                <c:pt idx="168">
                  <c:v>186.38999939000001</c:v>
                </c:pt>
                <c:pt idx="169">
                  <c:v>186.36000060999999</c:v>
                </c:pt>
                <c:pt idx="170">
                  <c:v>186.33999634</c:v>
                </c:pt>
                <c:pt idx="171">
                  <c:v>186.30999756</c:v>
                </c:pt>
                <c:pt idx="172">
                  <c:v>186.27999878</c:v>
                </c:pt>
                <c:pt idx="173">
                  <c:v>186.25999451000001</c:v>
                </c:pt>
                <c:pt idx="174">
                  <c:v>186.22999573000001</c:v>
                </c:pt>
                <c:pt idx="175">
                  <c:v>186.19999695000001</c:v>
                </c:pt>
                <c:pt idx="176">
                  <c:v>186.17999268</c:v>
                </c:pt>
                <c:pt idx="177">
                  <c:v>186.1499939</c:v>
                </c:pt>
                <c:pt idx="178">
                  <c:v>186.11999512</c:v>
                </c:pt>
                <c:pt idx="179">
                  <c:v>186.08999634</c:v>
                </c:pt>
                <c:pt idx="180">
                  <c:v>186.07000732</c:v>
                </c:pt>
                <c:pt idx="181">
                  <c:v>186.03999329000001</c:v>
                </c:pt>
                <c:pt idx="182">
                  <c:v>186.00999451000001</c:v>
                </c:pt>
                <c:pt idx="183">
                  <c:v>185.97999573000001</c:v>
                </c:pt>
                <c:pt idx="184">
                  <c:v>185.94999695000001</c:v>
                </c:pt>
                <c:pt idx="185">
                  <c:v>185.91999817000001</c:v>
                </c:pt>
                <c:pt idx="186">
                  <c:v>185.88000488</c:v>
                </c:pt>
                <c:pt idx="187">
                  <c:v>185.8500061</c:v>
                </c:pt>
                <c:pt idx="188">
                  <c:v>185.82000732</c:v>
                </c:pt>
                <c:pt idx="189">
                  <c:v>185.77999878</c:v>
                </c:pt>
                <c:pt idx="190">
                  <c:v>185.75</c:v>
                </c:pt>
                <c:pt idx="191">
                  <c:v>185.71000670999999</c:v>
                </c:pt>
                <c:pt idx="192">
                  <c:v>185.67999268</c:v>
                </c:pt>
                <c:pt idx="193">
                  <c:v>185.63999939000001</c:v>
                </c:pt>
                <c:pt idx="194">
                  <c:v>185.6000061</c:v>
                </c:pt>
                <c:pt idx="195">
                  <c:v>185.57000732</c:v>
                </c:pt>
                <c:pt idx="196">
                  <c:v>185.52999878</c:v>
                </c:pt>
                <c:pt idx="197">
                  <c:v>185.49000548999999</c:v>
                </c:pt>
                <c:pt idx="198">
                  <c:v>185.46000670999999</c:v>
                </c:pt>
                <c:pt idx="199">
                  <c:v>185.41999817000001</c:v>
                </c:pt>
                <c:pt idx="200">
                  <c:v>185.38000488</c:v>
                </c:pt>
                <c:pt idx="201">
                  <c:v>185.3500061</c:v>
                </c:pt>
                <c:pt idx="202">
                  <c:v>185.30999756</c:v>
                </c:pt>
                <c:pt idx="203">
                  <c:v>185.27000426999999</c:v>
                </c:pt>
                <c:pt idx="204">
                  <c:v>185.24000548999999</c:v>
                </c:pt>
                <c:pt idx="205">
                  <c:v>185.19999695000001</c:v>
                </c:pt>
                <c:pt idx="206">
                  <c:v>185.16000366</c:v>
                </c:pt>
                <c:pt idx="207">
                  <c:v>185.11999512</c:v>
                </c:pt>
                <c:pt idx="208">
                  <c:v>185.07000732</c:v>
                </c:pt>
                <c:pt idx="209">
                  <c:v>185.02999878</c:v>
                </c:pt>
                <c:pt idx="210">
                  <c:v>184.99000548999999</c:v>
                </c:pt>
                <c:pt idx="211">
                  <c:v>184.94999695000001</c:v>
                </c:pt>
                <c:pt idx="212">
                  <c:v>184.8999939</c:v>
                </c:pt>
                <c:pt idx="213">
                  <c:v>184.86000060999999</c:v>
                </c:pt>
                <c:pt idx="214">
                  <c:v>184.82000732</c:v>
                </c:pt>
                <c:pt idx="215">
                  <c:v>184.77999878</c:v>
                </c:pt>
                <c:pt idx="216">
                  <c:v>184.72999573000001</c:v>
                </c:pt>
                <c:pt idx="217">
                  <c:v>184.69000244</c:v>
                </c:pt>
                <c:pt idx="218">
                  <c:v>184.6499939</c:v>
                </c:pt>
                <c:pt idx="219">
                  <c:v>184.6000061</c:v>
                </c:pt>
                <c:pt idx="220">
                  <c:v>184.55999756</c:v>
                </c:pt>
                <c:pt idx="221">
                  <c:v>184.52000426999999</c:v>
                </c:pt>
                <c:pt idx="222">
                  <c:v>184.47000122</c:v>
                </c:pt>
                <c:pt idx="223">
                  <c:v>184.42999268</c:v>
                </c:pt>
                <c:pt idx="224">
                  <c:v>184.38999939000001</c:v>
                </c:pt>
                <c:pt idx="225">
                  <c:v>184.33999634</c:v>
                </c:pt>
                <c:pt idx="226">
                  <c:v>184.30000304999999</c:v>
                </c:pt>
                <c:pt idx="227">
                  <c:v>184.25</c:v>
                </c:pt>
                <c:pt idx="228">
                  <c:v>184.21000670999999</c:v>
                </c:pt>
                <c:pt idx="229">
                  <c:v>184.16999817000001</c:v>
                </c:pt>
                <c:pt idx="230">
                  <c:v>184.11999512</c:v>
                </c:pt>
                <c:pt idx="231">
                  <c:v>184.08000182999999</c:v>
                </c:pt>
                <c:pt idx="232">
                  <c:v>184.02999878</c:v>
                </c:pt>
                <c:pt idx="233">
                  <c:v>183.99000548999999</c:v>
                </c:pt>
                <c:pt idx="234">
                  <c:v>183.94000244</c:v>
                </c:pt>
                <c:pt idx="235">
                  <c:v>183.88999939000001</c:v>
                </c:pt>
                <c:pt idx="236">
                  <c:v>183.8500061</c:v>
                </c:pt>
                <c:pt idx="237">
                  <c:v>183.80000304999999</c:v>
                </c:pt>
                <c:pt idx="238">
                  <c:v>183.75</c:v>
                </c:pt>
                <c:pt idx="239">
                  <c:v>183.71000670999999</c:v>
                </c:pt>
                <c:pt idx="240">
                  <c:v>183.66000366</c:v>
                </c:pt>
                <c:pt idx="241">
                  <c:v>183.61000060999999</c:v>
                </c:pt>
                <c:pt idx="242">
                  <c:v>183.55999756</c:v>
                </c:pt>
                <c:pt idx="243">
                  <c:v>183.50999451000001</c:v>
                </c:pt>
                <c:pt idx="244">
                  <c:v>183.46000670999999</c:v>
                </c:pt>
                <c:pt idx="245">
                  <c:v>183.3999939</c:v>
                </c:pt>
                <c:pt idx="246">
                  <c:v>183.3500061</c:v>
                </c:pt>
                <c:pt idx="247">
                  <c:v>183.30000304999999</c:v>
                </c:pt>
                <c:pt idx="248">
                  <c:v>183.25</c:v>
                </c:pt>
                <c:pt idx="249">
                  <c:v>183.19000244</c:v>
                </c:pt>
                <c:pt idx="250">
                  <c:v>183.13999939000001</c:v>
                </c:pt>
                <c:pt idx="251">
                  <c:v>183.08999634</c:v>
                </c:pt>
                <c:pt idx="252">
                  <c:v>183.02999878</c:v>
                </c:pt>
                <c:pt idx="253">
                  <c:v>182.97999573000001</c:v>
                </c:pt>
                <c:pt idx="254">
                  <c:v>182.92999268</c:v>
                </c:pt>
                <c:pt idx="255">
                  <c:v>182.86999512</c:v>
                </c:pt>
                <c:pt idx="256">
                  <c:v>182.82000732</c:v>
                </c:pt>
                <c:pt idx="257">
                  <c:v>182.77000426999999</c:v>
                </c:pt>
                <c:pt idx="258">
                  <c:v>182.71000670999999</c:v>
                </c:pt>
                <c:pt idx="259">
                  <c:v>182.66000366</c:v>
                </c:pt>
                <c:pt idx="260">
                  <c:v>182.61000060999999</c:v>
                </c:pt>
                <c:pt idx="261">
                  <c:v>182.55999756</c:v>
                </c:pt>
                <c:pt idx="262">
                  <c:v>182.50999451000001</c:v>
                </c:pt>
                <c:pt idx="263">
                  <c:v>182.46000670999999</c:v>
                </c:pt>
                <c:pt idx="264">
                  <c:v>182.41000366</c:v>
                </c:pt>
                <c:pt idx="265">
                  <c:v>182.36000060999999</c:v>
                </c:pt>
                <c:pt idx="266">
                  <c:v>182.30999756</c:v>
                </c:pt>
                <c:pt idx="267">
                  <c:v>182.25999451000001</c:v>
                </c:pt>
                <c:pt idx="268">
                  <c:v>182.21000670999999</c:v>
                </c:pt>
                <c:pt idx="269">
                  <c:v>182.16999817000001</c:v>
                </c:pt>
                <c:pt idx="270">
                  <c:v>182.11999512</c:v>
                </c:pt>
                <c:pt idx="271">
                  <c:v>182.08000182999999</c:v>
                </c:pt>
                <c:pt idx="272">
                  <c:v>182.02999878</c:v>
                </c:pt>
                <c:pt idx="273">
                  <c:v>181.99000548999999</c:v>
                </c:pt>
                <c:pt idx="274">
                  <c:v>181.94000244</c:v>
                </c:pt>
                <c:pt idx="275">
                  <c:v>181.8999939</c:v>
                </c:pt>
                <c:pt idx="276">
                  <c:v>181.86000060999999</c:v>
                </c:pt>
                <c:pt idx="277">
                  <c:v>181.82000732</c:v>
                </c:pt>
                <c:pt idx="278">
                  <c:v>181.77999878</c:v>
                </c:pt>
                <c:pt idx="279">
                  <c:v>181.74000548999999</c:v>
                </c:pt>
                <c:pt idx="280">
                  <c:v>181.69999695000001</c:v>
                </c:pt>
                <c:pt idx="281">
                  <c:v>181.66999817000001</c:v>
                </c:pt>
                <c:pt idx="282">
                  <c:v>181.63000488</c:v>
                </c:pt>
                <c:pt idx="283">
                  <c:v>181.6000061</c:v>
                </c:pt>
                <c:pt idx="284">
                  <c:v>181.55999756</c:v>
                </c:pt>
                <c:pt idx="285">
                  <c:v>181.52999878</c:v>
                </c:pt>
                <c:pt idx="286">
                  <c:v>181.5</c:v>
                </c:pt>
                <c:pt idx="287">
                  <c:v>181.47000122</c:v>
                </c:pt>
                <c:pt idx="288">
                  <c:v>181.44000244</c:v>
                </c:pt>
                <c:pt idx="289">
                  <c:v>181.41000366</c:v>
                </c:pt>
                <c:pt idx="290">
                  <c:v>181.38000488</c:v>
                </c:pt>
                <c:pt idx="291">
                  <c:v>181.3500061</c:v>
                </c:pt>
                <c:pt idx="292">
                  <c:v>181.33000182999999</c:v>
                </c:pt>
                <c:pt idx="293">
                  <c:v>181.30000304999999</c:v>
                </c:pt>
                <c:pt idx="294">
                  <c:v>181.27000426999999</c:v>
                </c:pt>
                <c:pt idx="295">
                  <c:v>181.25</c:v>
                </c:pt>
                <c:pt idx="296">
                  <c:v>181.22000122</c:v>
                </c:pt>
                <c:pt idx="297">
                  <c:v>181.19000244</c:v>
                </c:pt>
                <c:pt idx="298">
                  <c:v>181.16999817000001</c:v>
                </c:pt>
                <c:pt idx="299">
                  <c:v>181.13999939000001</c:v>
                </c:pt>
                <c:pt idx="300">
                  <c:v>181.11999512</c:v>
                </c:pt>
                <c:pt idx="301">
                  <c:v>181.08999634</c:v>
                </c:pt>
                <c:pt idx="302">
                  <c:v>181.07000732</c:v>
                </c:pt>
                <c:pt idx="303">
                  <c:v>181.03999329000001</c:v>
                </c:pt>
                <c:pt idx="304">
                  <c:v>181.00999451000001</c:v>
                </c:pt>
                <c:pt idx="305">
                  <c:v>180.99000548999999</c:v>
                </c:pt>
                <c:pt idx="306">
                  <c:v>180.96000670999999</c:v>
                </c:pt>
                <c:pt idx="307">
                  <c:v>180.94000244</c:v>
                </c:pt>
                <c:pt idx="308">
                  <c:v>180.91000366</c:v>
                </c:pt>
                <c:pt idx="309">
                  <c:v>180.88999939000001</c:v>
                </c:pt>
                <c:pt idx="310">
                  <c:v>180.86000060999999</c:v>
                </c:pt>
                <c:pt idx="311">
                  <c:v>180.83000182999999</c:v>
                </c:pt>
                <c:pt idx="312">
                  <c:v>180.80999756</c:v>
                </c:pt>
                <c:pt idx="313">
                  <c:v>180.77999878</c:v>
                </c:pt>
                <c:pt idx="314">
                  <c:v>180.75</c:v>
                </c:pt>
                <c:pt idx="315">
                  <c:v>180.72999573000001</c:v>
                </c:pt>
                <c:pt idx="316">
                  <c:v>180.69999695000001</c:v>
                </c:pt>
                <c:pt idx="317">
                  <c:v>180.66999817000001</c:v>
                </c:pt>
                <c:pt idx="318">
                  <c:v>180.63999939000001</c:v>
                </c:pt>
                <c:pt idx="319">
                  <c:v>180.61999512</c:v>
                </c:pt>
                <c:pt idx="320">
                  <c:v>180.58999634</c:v>
                </c:pt>
                <c:pt idx="321">
                  <c:v>180.55999756</c:v>
                </c:pt>
                <c:pt idx="322">
                  <c:v>180.52999878</c:v>
                </c:pt>
                <c:pt idx="323">
                  <c:v>180.50999451000001</c:v>
                </c:pt>
                <c:pt idx="324">
                  <c:v>180.47999573000001</c:v>
                </c:pt>
                <c:pt idx="325">
                  <c:v>180.44999695000001</c:v>
                </c:pt>
                <c:pt idx="326">
                  <c:v>180.41999817000001</c:v>
                </c:pt>
                <c:pt idx="327">
                  <c:v>180.38999939000001</c:v>
                </c:pt>
                <c:pt idx="328">
                  <c:v>180.36999512</c:v>
                </c:pt>
                <c:pt idx="329">
                  <c:v>180.33999634</c:v>
                </c:pt>
                <c:pt idx="330">
                  <c:v>180.30999756</c:v>
                </c:pt>
                <c:pt idx="331">
                  <c:v>180.27999878</c:v>
                </c:pt>
                <c:pt idx="332">
                  <c:v>180.25999451000001</c:v>
                </c:pt>
                <c:pt idx="333">
                  <c:v>180.22999573000001</c:v>
                </c:pt>
                <c:pt idx="334">
                  <c:v>180.19999695000001</c:v>
                </c:pt>
                <c:pt idx="335">
                  <c:v>180.17999268</c:v>
                </c:pt>
                <c:pt idx="336">
                  <c:v>180.1499939</c:v>
                </c:pt>
                <c:pt idx="337">
                  <c:v>180.11999512</c:v>
                </c:pt>
                <c:pt idx="338">
                  <c:v>180.1000061</c:v>
                </c:pt>
                <c:pt idx="339">
                  <c:v>180.07000732</c:v>
                </c:pt>
                <c:pt idx="340">
                  <c:v>180.05000304999999</c:v>
                </c:pt>
                <c:pt idx="341">
                  <c:v>180.02000426999999</c:v>
                </c:pt>
                <c:pt idx="342">
                  <c:v>180</c:v>
                </c:pt>
                <c:pt idx="343">
                  <c:v>179.97000122</c:v>
                </c:pt>
                <c:pt idx="344">
                  <c:v>179.94999695000001</c:v>
                </c:pt>
                <c:pt idx="345">
                  <c:v>179.92999268</c:v>
                </c:pt>
                <c:pt idx="346">
                  <c:v>179.91000366</c:v>
                </c:pt>
                <c:pt idx="347">
                  <c:v>179.88000488</c:v>
                </c:pt>
                <c:pt idx="348">
                  <c:v>179.86000060999999</c:v>
                </c:pt>
                <c:pt idx="349">
                  <c:v>179.83999634</c:v>
                </c:pt>
                <c:pt idx="350">
                  <c:v>179.82000732</c:v>
                </c:pt>
                <c:pt idx="351">
                  <c:v>179.78999329000001</c:v>
                </c:pt>
                <c:pt idx="352">
                  <c:v>179.77000426999999</c:v>
                </c:pt>
                <c:pt idx="353">
                  <c:v>179.75</c:v>
                </c:pt>
                <c:pt idx="354">
                  <c:v>179.72999573000001</c:v>
                </c:pt>
                <c:pt idx="355">
                  <c:v>179.69999695000001</c:v>
                </c:pt>
                <c:pt idx="356">
                  <c:v>179.67999268</c:v>
                </c:pt>
                <c:pt idx="357">
                  <c:v>179.66000366</c:v>
                </c:pt>
                <c:pt idx="358">
                  <c:v>179.63999939000001</c:v>
                </c:pt>
                <c:pt idx="359">
                  <c:v>179.61999512</c:v>
                </c:pt>
                <c:pt idx="360">
                  <c:v>179.6000061</c:v>
                </c:pt>
                <c:pt idx="361">
                  <c:v>179.57000732</c:v>
                </c:pt>
                <c:pt idx="362">
                  <c:v>179.55000304999999</c:v>
                </c:pt>
                <c:pt idx="363">
                  <c:v>179.52999878</c:v>
                </c:pt>
                <c:pt idx="364">
                  <c:v>179.50999451000001</c:v>
                </c:pt>
                <c:pt idx="365">
                  <c:v>179.47999573000001</c:v>
                </c:pt>
                <c:pt idx="366">
                  <c:v>179.46000670999999</c:v>
                </c:pt>
                <c:pt idx="367">
                  <c:v>179.44000244</c:v>
                </c:pt>
                <c:pt idx="368">
                  <c:v>179.41999817000001</c:v>
                </c:pt>
                <c:pt idx="369">
                  <c:v>179.38999939000001</c:v>
                </c:pt>
                <c:pt idx="370">
                  <c:v>179.36999512</c:v>
                </c:pt>
                <c:pt idx="371">
                  <c:v>179.3500061</c:v>
                </c:pt>
                <c:pt idx="372">
                  <c:v>179.33000182999999</c:v>
                </c:pt>
                <c:pt idx="373">
                  <c:v>179.30999756</c:v>
                </c:pt>
                <c:pt idx="374">
                  <c:v>179.27999878</c:v>
                </c:pt>
                <c:pt idx="375">
                  <c:v>179.25999451000001</c:v>
                </c:pt>
                <c:pt idx="376">
                  <c:v>179.24000548999999</c:v>
                </c:pt>
                <c:pt idx="377">
                  <c:v>179.22000122</c:v>
                </c:pt>
                <c:pt idx="378">
                  <c:v>179.19999695000001</c:v>
                </c:pt>
                <c:pt idx="379">
                  <c:v>179.17999268</c:v>
                </c:pt>
                <c:pt idx="380">
                  <c:v>179.1499939</c:v>
                </c:pt>
                <c:pt idx="381">
                  <c:v>179.13000488</c:v>
                </c:pt>
                <c:pt idx="382">
                  <c:v>179.11000060999999</c:v>
                </c:pt>
                <c:pt idx="383">
                  <c:v>179.08999634</c:v>
                </c:pt>
                <c:pt idx="384">
                  <c:v>179.07000732</c:v>
                </c:pt>
                <c:pt idx="385">
                  <c:v>179.05000304999999</c:v>
                </c:pt>
                <c:pt idx="386">
                  <c:v>179.02999878</c:v>
                </c:pt>
                <c:pt idx="387">
                  <c:v>179.00999451000001</c:v>
                </c:pt>
                <c:pt idx="388">
                  <c:v>178.97999573000001</c:v>
                </c:pt>
                <c:pt idx="389">
                  <c:v>178.96000670999999</c:v>
                </c:pt>
                <c:pt idx="390">
                  <c:v>178.94000244</c:v>
                </c:pt>
                <c:pt idx="391">
                  <c:v>178.91999817000001</c:v>
                </c:pt>
                <c:pt idx="392">
                  <c:v>178.8999939</c:v>
                </c:pt>
                <c:pt idx="393">
                  <c:v>178.86999512</c:v>
                </c:pt>
                <c:pt idx="394">
                  <c:v>178.8500061</c:v>
                </c:pt>
                <c:pt idx="395">
                  <c:v>178.83000182999999</c:v>
                </c:pt>
                <c:pt idx="396">
                  <c:v>178.80000304999999</c:v>
                </c:pt>
                <c:pt idx="397">
                  <c:v>178.77999878</c:v>
                </c:pt>
                <c:pt idx="398">
                  <c:v>178.75</c:v>
                </c:pt>
                <c:pt idx="399">
                  <c:v>178.72999573000001</c:v>
                </c:pt>
                <c:pt idx="400">
                  <c:v>178.71000670999999</c:v>
                </c:pt>
                <c:pt idx="401">
                  <c:v>178.67999268</c:v>
                </c:pt>
                <c:pt idx="402">
                  <c:v>178.66000366</c:v>
                </c:pt>
                <c:pt idx="403">
                  <c:v>178.63999939000001</c:v>
                </c:pt>
                <c:pt idx="404">
                  <c:v>178.61000060999999</c:v>
                </c:pt>
                <c:pt idx="405">
                  <c:v>178.58999634</c:v>
                </c:pt>
                <c:pt idx="406">
                  <c:v>178.55999756</c:v>
                </c:pt>
                <c:pt idx="407">
                  <c:v>178.53999329000001</c:v>
                </c:pt>
                <c:pt idx="408">
                  <c:v>178.50999451000001</c:v>
                </c:pt>
                <c:pt idx="409">
                  <c:v>178.49000548999999</c:v>
                </c:pt>
                <c:pt idx="410">
                  <c:v>178.46000670999999</c:v>
                </c:pt>
                <c:pt idx="411">
                  <c:v>178.44000244</c:v>
                </c:pt>
                <c:pt idx="412">
                  <c:v>178.41000366</c:v>
                </c:pt>
                <c:pt idx="413">
                  <c:v>178.38999939000001</c:v>
                </c:pt>
                <c:pt idx="414">
                  <c:v>178.36000060999999</c:v>
                </c:pt>
                <c:pt idx="415">
                  <c:v>178.33000182999999</c:v>
                </c:pt>
                <c:pt idx="416">
                  <c:v>178.30999756</c:v>
                </c:pt>
                <c:pt idx="417">
                  <c:v>178.27999878</c:v>
                </c:pt>
                <c:pt idx="418">
                  <c:v>178.25</c:v>
                </c:pt>
                <c:pt idx="419">
                  <c:v>178.22999573000001</c:v>
                </c:pt>
                <c:pt idx="420">
                  <c:v>178.19999695000001</c:v>
                </c:pt>
                <c:pt idx="421">
                  <c:v>178.16999817000001</c:v>
                </c:pt>
                <c:pt idx="422">
                  <c:v>178.13999939000001</c:v>
                </c:pt>
                <c:pt idx="423">
                  <c:v>178.11000060999999</c:v>
                </c:pt>
                <c:pt idx="424">
                  <c:v>178.08000182999999</c:v>
                </c:pt>
                <c:pt idx="425">
                  <c:v>178.05999756</c:v>
                </c:pt>
                <c:pt idx="426">
                  <c:v>178.02999878</c:v>
                </c:pt>
                <c:pt idx="427">
                  <c:v>178</c:v>
                </c:pt>
                <c:pt idx="428">
                  <c:v>177.97000122</c:v>
                </c:pt>
                <c:pt idx="429">
                  <c:v>177.94999695000001</c:v>
                </c:pt>
                <c:pt idx="430">
                  <c:v>177.91999817000001</c:v>
                </c:pt>
                <c:pt idx="431">
                  <c:v>177.88999939000001</c:v>
                </c:pt>
                <c:pt idx="432">
                  <c:v>177.86999512</c:v>
                </c:pt>
                <c:pt idx="433">
                  <c:v>177.83999634</c:v>
                </c:pt>
                <c:pt idx="434">
                  <c:v>177.82000732</c:v>
                </c:pt>
                <c:pt idx="435">
                  <c:v>177.78999329000001</c:v>
                </c:pt>
                <c:pt idx="436">
                  <c:v>177.77000426999999</c:v>
                </c:pt>
                <c:pt idx="437">
                  <c:v>177.75</c:v>
                </c:pt>
                <c:pt idx="438">
                  <c:v>177.72999573000001</c:v>
                </c:pt>
                <c:pt idx="439">
                  <c:v>177.71000670999999</c:v>
                </c:pt>
                <c:pt idx="440">
                  <c:v>177.69000244</c:v>
                </c:pt>
                <c:pt idx="441">
                  <c:v>177.66999817000001</c:v>
                </c:pt>
                <c:pt idx="442">
                  <c:v>177.66000366</c:v>
                </c:pt>
                <c:pt idx="443">
                  <c:v>177.63999939000001</c:v>
                </c:pt>
                <c:pt idx="444">
                  <c:v>177.61999512</c:v>
                </c:pt>
                <c:pt idx="445">
                  <c:v>177.61000060999999</c:v>
                </c:pt>
                <c:pt idx="446">
                  <c:v>177.58999634</c:v>
                </c:pt>
                <c:pt idx="447">
                  <c:v>177.58000182999999</c:v>
                </c:pt>
                <c:pt idx="448">
                  <c:v>177.55999756</c:v>
                </c:pt>
                <c:pt idx="449">
                  <c:v>177.55000304999999</c:v>
                </c:pt>
                <c:pt idx="450">
                  <c:v>177.52999878</c:v>
                </c:pt>
                <c:pt idx="451">
                  <c:v>177.52000426999999</c:v>
                </c:pt>
                <c:pt idx="452">
                  <c:v>177.5</c:v>
                </c:pt>
                <c:pt idx="453">
                  <c:v>177.49000548999999</c:v>
                </c:pt>
                <c:pt idx="454">
                  <c:v>177.47999573000001</c:v>
                </c:pt>
                <c:pt idx="455">
                  <c:v>177.47000122</c:v>
                </c:pt>
                <c:pt idx="456">
                  <c:v>177.44999695000001</c:v>
                </c:pt>
                <c:pt idx="457">
                  <c:v>177.44000244</c:v>
                </c:pt>
                <c:pt idx="458">
                  <c:v>177.42999268</c:v>
                </c:pt>
                <c:pt idx="459">
                  <c:v>177.41999817000001</c:v>
                </c:pt>
                <c:pt idx="460">
                  <c:v>177.41000366</c:v>
                </c:pt>
                <c:pt idx="461">
                  <c:v>177.3999939</c:v>
                </c:pt>
                <c:pt idx="462">
                  <c:v>177.38999939000001</c:v>
                </c:pt>
                <c:pt idx="463">
                  <c:v>177.38000488</c:v>
                </c:pt>
                <c:pt idx="464">
                  <c:v>177.36999512</c:v>
                </c:pt>
                <c:pt idx="465">
                  <c:v>177.36000060999999</c:v>
                </c:pt>
                <c:pt idx="466">
                  <c:v>177.36000060999999</c:v>
                </c:pt>
                <c:pt idx="467">
                  <c:v>177.3500061</c:v>
                </c:pt>
                <c:pt idx="468">
                  <c:v>177.33999634</c:v>
                </c:pt>
                <c:pt idx="469">
                  <c:v>177.33999634</c:v>
                </c:pt>
                <c:pt idx="470">
                  <c:v>177.33000182999999</c:v>
                </c:pt>
                <c:pt idx="471">
                  <c:v>177.33000182999999</c:v>
                </c:pt>
                <c:pt idx="472">
                  <c:v>177.33000182999999</c:v>
                </c:pt>
                <c:pt idx="473">
                  <c:v>177.32000732</c:v>
                </c:pt>
                <c:pt idx="474">
                  <c:v>177.32000732</c:v>
                </c:pt>
                <c:pt idx="475">
                  <c:v>177.32000732</c:v>
                </c:pt>
                <c:pt idx="476">
                  <c:v>177.32000732</c:v>
                </c:pt>
                <c:pt idx="477">
                  <c:v>177.32000732</c:v>
                </c:pt>
                <c:pt idx="478">
                  <c:v>177.32000732</c:v>
                </c:pt>
                <c:pt idx="479">
                  <c:v>177.32000732</c:v>
                </c:pt>
                <c:pt idx="480">
                  <c:v>177.32000732</c:v>
                </c:pt>
                <c:pt idx="481">
                  <c:v>177.33000182999999</c:v>
                </c:pt>
                <c:pt idx="482">
                  <c:v>177.33000182999999</c:v>
                </c:pt>
                <c:pt idx="483">
                  <c:v>177.33000182999999</c:v>
                </c:pt>
                <c:pt idx="484">
                  <c:v>177.33999634</c:v>
                </c:pt>
                <c:pt idx="485">
                  <c:v>177.3500061</c:v>
                </c:pt>
                <c:pt idx="486">
                  <c:v>177.3500061</c:v>
                </c:pt>
                <c:pt idx="487">
                  <c:v>177.36000060999999</c:v>
                </c:pt>
                <c:pt idx="488">
                  <c:v>177.36999512</c:v>
                </c:pt>
                <c:pt idx="489">
                  <c:v>177.38000488</c:v>
                </c:pt>
                <c:pt idx="490">
                  <c:v>177.38999939000001</c:v>
                </c:pt>
                <c:pt idx="491">
                  <c:v>177.3999939</c:v>
                </c:pt>
                <c:pt idx="492">
                  <c:v>177.41999817000001</c:v>
                </c:pt>
                <c:pt idx="493">
                  <c:v>177.42999268</c:v>
                </c:pt>
                <c:pt idx="494">
                  <c:v>177.44000244</c:v>
                </c:pt>
                <c:pt idx="495">
                  <c:v>177.44999695000001</c:v>
                </c:pt>
                <c:pt idx="496">
                  <c:v>177.46000670999999</c:v>
                </c:pt>
                <c:pt idx="497">
                  <c:v>177.47000122</c:v>
                </c:pt>
                <c:pt idx="498">
                  <c:v>177.49000548999999</c:v>
                </c:pt>
                <c:pt idx="499">
                  <c:v>177.5</c:v>
                </c:pt>
                <c:pt idx="500">
                  <c:v>177.50999451000001</c:v>
                </c:pt>
                <c:pt idx="501">
                  <c:v>177.52000426999999</c:v>
                </c:pt>
                <c:pt idx="502">
                  <c:v>177.52999878</c:v>
                </c:pt>
                <c:pt idx="503">
                  <c:v>177.53999329000001</c:v>
                </c:pt>
                <c:pt idx="504">
                  <c:v>177.55000304999999</c:v>
                </c:pt>
                <c:pt idx="505">
                  <c:v>177.55999756</c:v>
                </c:pt>
                <c:pt idx="506">
                  <c:v>177.57000732</c:v>
                </c:pt>
                <c:pt idx="507">
                  <c:v>177.58000182999999</c:v>
                </c:pt>
                <c:pt idx="508">
                  <c:v>177.58000182999999</c:v>
                </c:pt>
                <c:pt idx="509">
                  <c:v>177.58999634</c:v>
                </c:pt>
                <c:pt idx="510">
                  <c:v>177.6000061</c:v>
                </c:pt>
                <c:pt idx="511">
                  <c:v>177.61000060999999</c:v>
                </c:pt>
                <c:pt idx="512">
                  <c:v>177.61000060999999</c:v>
                </c:pt>
                <c:pt idx="513">
                  <c:v>177.61999512</c:v>
                </c:pt>
                <c:pt idx="514">
                  <c:v>177.63000488</c:v>
                </c:pt>
                <c:pt idx="515">
                  <c:v>177.63999939000001</c:v>
                </c:pt>
                <c:pt idx="516">
                  <c:v>177.6499939</c:v>
                </c:pt>
                <c:pt idx="517">
                  <c:v>177.6499939</c:v>
                </c:pt>
                <c:pt idx="518">
                  <c:v>177.66000366</c:v>
                </c:pt>
                <c:pt idx="519">
                  <c:v>177.66999817000001</c:v>
                </c:pt>
                <c:pt idx="520">
                  <c:v>177.66999817000001</c:v>
                </c:pt>
                <c:pt idx="521">
                  <c:v>177.67999268</c:v>
                </c:pt>
                <c:pt idx="522">
                  <c:v>177.67999268</c:v>
                </c:pt>
                <c:pt idx="523">
                  <c:v>177.67999268</c:v>
                </c:pt>
                <c:pt idx="524">
                  <c:v>177.67999268</c:v>
                </c:pt>
                <c:pt idx="525">
                  <c:v>177.67999268</c:v>
                </c:pt>
                <c:pt idx="526">
                  <c:v>177.67999268</c:v>
                </c:pt>
                <c:pt idx="527">
                  <c:v>177.67999268</c:v>
                </c:pt>
                <c:pt idx="528">
                  <c:v>177.67999268</c:v>
                </c:pt>
                <c:pt idx="529">
                  <c:v>177.67999268</c:v>
                </c:pt>
                <c:pt idx="530">
                  <c:v>177.67999268</c:v>
                </c:pt>
                <c:pt idx="531">
                  <c:v>177.66999817000001</c:v>
                </c:pt>
                <c:pt idx="532">
                  <c:v>177.66999817000001</c:v>
                </c:pt>
                <c:pt idx="533">
                  <c:v>177.66000366</c:v>
                </c:pt>
                <c:pt idx="534">
                  <c:v>177.66000366</c:v>
                </c:pt>
                <c:pt idx="535">
                  <c:v>177.6499939</c:v>
                </c:pt>
                <c:pt idx="536">
                  <c:v>177.6499939</c:v>
                </c:pt>
                <c:pt idx="537">
                  <c:v>177.63999939000001</c:v>
                </c:pt>
                <c:pt idx="538">
                  <c:v>177.63000488</c:v>
                </c:pt>
                <c:pt idx="539">
                  <c:v>177.63000488</c:v>
                </c:pt>
                <c:pt idx="540">
                  <c:v>177.61999512</c:v>
                </c:pt>
                <c:pt idx="541">
                  <c:v>177.61000060999999</c:v>
                </c:pt>
                <c:pt idx="542">
                  <c:v>177.6000061</c:v>
                </c:pt>
                <c:pt idx="543">
                  <c:v>177.6000061</c:v>
                </c:pt>
                <c:pt idx="544">
                  <c:v>177.58999634</c:v>
                </c:pt>
                <c:pt idx="545">
                  <c:v>177.58000182999999</c:v>
                </c:pt>
                <c:pt idx="546">
                  <c:v>177.57000732</c:v>
                </c:pt>
                <c:pt idx="547">
                  <c:v>177.55999756</c:v>
                </c:pt>
                <c:pt idx="548">
                  <c:v>177.55000304999999</c:v>
                </c:pt>
                <c:pt idx="549">
                  <c:v>177.53999329000001</c:v>
                </c:pt>
                <c:pt idx="550">
                  <c:v>177.52999878</c:v>
                </c:pt>
                <c:pt idx="551">
                  <c:v>177.52000426999999</c:v>
                </c:pt>
                <c:pt idx="552">
                  <c:v>177.50999451000001</c:v>
                </c:pt>
                <c:pt idx="553">
                  <c:v>177.5</c:v>
                </c:pt>
                <c:pt idx="554">
                  <c:v>177.47999573000001</c:v>
                </c:pt>
                <c:pt idx="555">
                  <c:v>177.47000122</c:v>
                </c:pt>
                <c:pt idx="556">
                  <c:v>177.46000670999999</c:v>
                </c:pt>
                <c:pt idx="557">
                  <c:v>177.44999695000001</c:v>
                </c:pt>
                <c:pt idx="558">
                  <c:v>177.44000244</c:v>
                </c:pt>
                <c:pt idx="559">
                  <c:v>177.42999268</c:v>
                </c:pt>
                <c:pt idx="560">
                  <c:v>177.41999817000001</c:v>
                </c:pt>
                <c:pt idx="561">
                  <c:v>177.41000366</c:v>
                </c:pt>
                <c:pt idx="562">
                  <c:v>177.3999939</c:v>
                </c:pt>
                <c:pt idx="563">
                  <c:v>177.38999939000001</c:v>
                </c:pt>
                <c:pt idx="564">
                  <c:v>177.38000488</c:v>
                </c:pt>
                <c:pt idx="565">
                  <c:v>177.36999512</c:v>
                </c:pt>
                <c:pt idx="566">
                  <c:v>177.36000060999999</c:v>
                </c:pt>
                <c:pt idx="567">
                  <c:v>177.3500061</c:v>
                </c:pt>
                <c:pt idx="568">
                  <c:v>177.33999634</c:v>
                </c:pt>
                <c:pt idx="569">
                  <c:v>177.33000182999999</c:v>
                </c:pt>
                <c:pt idx="570">
                  <c:v>177.32000732</c:v>
                </c:pt>
                <c:pt idx="571">
                  <c:v>177.32000732</c:v>
                </c:pt>
                <c:pt idx="572">
                  <c:v>177.30999756</c:v>
                </c:pt>
                <c:pt idx="573">
                  <c:v>177.30999756</c:v>
                </c:pt>
                <c:pt idx="574">
                  <c:v>177.30999756</c:v>
                </c:pt>
                <c:pt idx="575">
                  <c:v>177.30999756</c:v>
                </c:pt>
                <c:pt idx="576">
                  <c:v>177.30000304999999</c:v>
                </c:pt>
                <c:pt idx="577">
                  <c:v>177.30000304999999</c:v>
                </c:pt>
                <c:pt idx="578">
                  <c:v>177.30000304999999</c:v>
                </c:pt>
                <c:pt idx="579">
                  <c:v>177.30000304999999</c:v>
                </c:pt>
                <c:pt idx="580">
                  <c:v>177.30000304999999</c:v>
                </c:pt>
                <c:pt idx="581">
                  <c:v>177.30000304999999</c:v>
                </c:pt>
                <c:pt idx="582">
                  <c:v>177.30000304999999</c:v>
                </c:pt>
                <c:pt idx="583">
                  <c:v>177.30000304999999</c:v>
                </c:pt>
                <c:pt idx="584">
                  <c:v>177.30000304999999</c:v>
                </c:pt>
                <c:pt idx="585">
                  <c:v>177.30999756</c:v>
                </c:pt>
                <c:pt idx="586">
                  <c:v>177.30999756</c:v>
                </c:pt>
                <c:pt idx="587">
                  <c:v>177.32000732</c:v>
                </c:pt>
                <c:pt idx="588">
                  <c:v>177.32000732</c:v>
                </c:pt>
                <c:pt idx="589">
                  <c:v>177.33000182999999</c:v>
                </c:pt>
                <c:pt idx="590">
                  <c:v>177.33999634</c:v>
                </c:pt>
                <c:pt idx="591">
                  <c:v>177.3500061</c:v>
                </c:pt>
                <c:pt idx="592">
                  <c:v>177.36000060999999</c:v>
                </c:pt>
                <c:pt idx="593">
                  <c:v>177.36999512</c:v>
                </c:pt>
                <c:pt idx="594">
                  <c:v>177.38000488</c:v>
                </c:pt>
                <c:pt idx="595">
                  <c:v>177.38999939000001</c:v>
                </c:pt>
                <c:pt idx="596">
                  <c:v>177.41000366</c:v>
                </c:pt>
                <c:pt idx="597">
                  <c:v>177.41999817000001</c:v>
                </c:pt>
                <c:pt idx="598">
                  <c:v>177.44000244</c:v>
                </c:pt>
                <c:pt idx="599">
                  <c:v>177.46000670999999</c:v>
                </c:pt>
                <c:pt idx="600">
                  <c:v>177.47999573000001</c:v>
                </c:pt>
                <c:pt idx="601">
                  <c:v>177.5</c:v>
                </c:pt>
                <c:pt idx="602">
                  <c:v>177.52000426999999</c:v>
                </c:pt>
                <c:pt idx="603">
                  <c:v>177.53999329000001</c:v>
                </c:pt>
                <c:pt idx="604">
                  <c:v>177.55999756</c:v>
                </c:pt>
                <c:pt idx="605">
                  <c:v>177.58000182999999</c:v>
                </c:pt>
                <c:pt idx="606">
                  <c:v>177.6000061</c:v>
                </c:pt>
                <c:pt idx="607">
                  <c:v>177.63000488</c:v>
                </c:pt>
                <c:pt idx="608">
                  <c:v>177.6499939</c:v>
                </c:pt>
                <c:pt idx="609">
                  <c:v>177.67999268</c:v>
                </c:pt>
                <c:pt idx="610">
                  <c:v>177.71000670999999</c:v>
                </c:pt>
                <c:pt idx="611">
                  <c:v>177.74000548999999</c:v>
                </c:pt>
                <c:pt idx="612">
                  <c:v>177.77000426999999</c:v>
                </c:pt>
                <c:pt idx="613">
                  <c:v>177.80000304999999</c:v>
                </c:pt>
                <c:pt idx="614">
                  <c:v>177.83000182999999</c:v>
                </c:pt>
                <c:pt idx="615">
                  <c:v>177.86000060999999</c:v>
                </c:pt>
                <c:pt idx="616">
                  <c:v>177.8999939</c:v>
                </c:pt>
                <c:pt idx="617">
                  <c:v>177.92999268</c:v>
                </c:pt>
                <c:pt idx="618">
                  <c:v>177.96000670999999</c:v>
                </c:pt>
                <c:pt idx="619">
                  <c:v>178</c:v>
                </c:pt>
                <c:pt idx="620">
                  <c:v>178.02999878</c:v>
                </c:pt>
                <c:pt idx="621">
                  <c:v>178.07000732</c:v>
                </c:pt>
                <c:pt idx="622">
                  <c:v>178.11000060999999</c:v>
                </c:pt>
                <c:pt idx="623">
                  <c:v>178.1499939</c:v>
                </c:pt>
                <c:pt idx="624">
                  <c:v>178.19000244</c:v>
                </c:pt>
                <c:pt idx="625">
                  <c:v>178.22999573000001</c:v>
                </c:pt>
                <c:pt idx="626">
                  <c:v>178.27000426999999</c:v>
                </c:pt>
                <c:pt idx="627">
                  <c:v>178.30999756</c:v>
                </c:pt>
                <c:pt idx="628">
                  <c:v>178.3500061</c:v>
                </c:pt>
                <c:pt idx="629">
                  <c:v>178.38999939000001</c:v>
                </c:pt>
                <c:pt idx="630">
                  <c:v>178.42999268</c:v>
                </c:pt>
                <c:pt idx="631">
                  <c:v>178.47000122</c:v>
                </c:pt>
                <c:pt idx="632">
                  <c:v>178.50999451000001</c:v>
                </c:pt>
                <c:pt idx="633">
                  <c:v>178.55000304999999</c:v>
                </c:pt>
                <c:pt idx="634">
                  <c:v>178.6000061</c:v>
                </c:pt>
                <c:pt idx="635">
                  <c:v>178.63999939000001</c:v>
                </c:pt>
                <c:pt idx="636">
                  <c:v>178.69000244</c:v>
                </c:pt>
                <c:pt idx="637">
                  <c:v>178.72999573000001</c:v>
                </c:pt>
                <c:pt idx="638">
                  <c:v>178.77000426999999</c:v>
                </c:pt>
                <c:pt idx="639">
                  <c:v>178.82000732</c:v>
                </c:pt>
                <c:pt idx="640">
                  <c:v>178.86000060999999</c:v>
                </c:pt>
                <c:pt idx="641">
                  <c:v>178.91000366</c:v>
                </c:pt>
                <c:pt idx="642">
                  <c:v>178.94999695000001</c:v>
                </c:pt>
                <c:pt idx="643">
                  <c:v>178.99000548999999</c:v>
                </c:pt>
                <c:pt idx="644">
                  <c:v>179.02999878</c:v>
                </c:pt>
                <c:pt idx="645">
                  <c:v>179.07000732</c:v>
                </c:pt>
                <c:pt idx="646">
                  <c:v>179.11999512</c:v>
                </c:pt>
                <c:pt idx="647">
                  <c:v>179.16000366</c:v>
                </c:pt>
                <c:pt idx="648">
                  <c:v>179.19999695000001</c:v>
                </c:pt>
                <c:pt idx="649">
                  <c:v>179.24000548999999</c:v>
                </c:pt>
                <c:pt idx="650">
                  <c:v>179.27999878</c:v>
                </c:pt>
                <c:pt idx="651">
                  <c:v>179.32000732</c:v>
                </c:pt>
                <c:pt idx="652">
                  <c:v>179.36000060999999</c:v>
                </c:pt>
                <c:pt idx="653">
                  <c:v>179.3999939</c:v>
                </c:pt>
                <c:pt idx="654">
                  <c:v>179.44000244</c:v>
                </c:pt>
                <c:pt idx="655">
                  <c:v>179.47999573000001</c:v>
                </c:pt>
                <c:pt idx="656">
                  <c:v>179.52000426999999</c:v>
                </c:pt>
                <c:pt idx="657">
                  <c:v>179.55999756</c:v>
                </c:pt>
                <c:pt idx="658">
                  <c:v>179.6000061</c:v>
                </c:pt>
                <c:pt idx="659">
                  <c:v>179.63999939000001</c:v>
                </c:pt>
                <c:pt idx="660">
                  <c:v>179.66999817000001</c:v>
                </c:pt>
                <c:pt idx="661">
                  <c:v>179.71000670999999</c:v>
                </c:pt>
                <c:pt idx="662">
                  <c:v>179.75</c:v>
                </c:pt>
                <c:pt idx="663">
                  <c:v>179.78999329000001</c:v>
                </c:pt>
                <c:pt idx="664">
                  <c:v>179.83000182999999</c:v>
                </c:pt>
                <c:pt idx="665">
                  <c:v>179.86000060999999</c:v>
                </c:pt>
                <c:pt idx="666">
                  <c:v>179.8999939</c:v>
                </c:pt>
                <c:pt idx="667">
                  <c:v>179.94000244</c:v>
                </c:pt>
                <c:pt idx="668">
                  <c:v>179.97000122</c:v>
                </c:pt>
                <c:pt idx="669">
                  <c:v>180.00999451000001</c:v>
                </c:pt>
                <c:pt idx="670">
                  <c:v>180.05000304999999</c:v>
                </c:pt>
                <c:pt idx="671">
                  <c:v>180.08000182999999</c:v>
                </c:pt>
                <c:pt idx="672">
                  <c:v>180.11999512</c:v>
                </c:pt>
                <c:pt idx="673">
                  <c:v>180.16000366</c:v>
                </c:pt>
                <c:pt idx="674">
                  <c:v>180.19000244</c:v>
                </c:pt>
                <c:pt idx="675">
                  <c:v>180.22999573000001</c:v>
                </c:pt>
                <c:pt idx="676">
                  <c:v>180.27000426999999</c:v>
                </c:pt>
                <c:pt idx="677">
                  <c:v>180.30000304999999</c:v>
                </c:pt>
                <c:pt idx="678">
                  <c:v>180.33999634</c:v>
                </c:pt>
                <c:pt idx="679">
                  <c:v>180.36999512</c:v>
                </c:pt>
                <c:pt idx="680">
                  <c:v>180.41000366</c:v>
                </c:pt>
                <c:pt idx="681">
                  <c:v>180.44000244</c:v>
                </c:pt>
                <c:pt idx="682">
                  <c:v>180.47999573000001</c:v>
                </c:pt>
                <c:pt idx="683">
                  <c:v>180.50999451000001</c:v>
                </c:pt>
                <c:pt idx="684">
                  <c:v>180.55000304999999</c:v>
                </c:pt>
                <c:pt idx="685">
                  <c:v>180.58000182999999</c:v>
                </c:pt>
                <c:pt idx="686">
                  <c:v>180.61999512</c:v>
                </c:pt>
                <c:pt idx="687">
                  <c:v>180.6499939</c:v>
                </c:pt>
                <c:pt idx="688">
                  <c:v>180.67999268</c:v>
                </c:pt>
                <c:pt idx="689">
                  <c:v>180.72000122</c:v>
                </c:pt>
                <c:pt idx="690">
                  <c:v>180.75</c:v>
                </c:pt>
                <c:pt idx="691">
                  <c:v>180.78999329000001</c:v>
                </c:pt>
                <c:pt idx="692">
                  <c:v>180.82000732</c:v>
                </c:pt>
                <c:pt idx="693">
                  <c:v>180.8500061</c:v>
                </c:pt>
                <c:pt idx="694">
                  <c:v>180.88999939000001</c:v>
                </c:pt>
                <c:pt idx="695">
                  <c:v>180.91999817000001</c:v>
                </c:pt>
                <c:pt idx="696">
                  <c:v>180.94999695000001</c:v>
                </c:pt>
                <c:pt idx="697">
                  <c:v>180.99000548999999</c:v>
                </c:pt>
                <c:pt idx="698">
                  <c:v>181.02000426999999</c:v>
                </c:pt>
                <c:pt idx="699">
                  <c:v>181.05000304999999</c:v>
                </c:pt>
                <c:pt idx="700">
                  <c:v>181.08000182999999</c:v>
                </c:pt>
                <c:pt idx="701">
                  <c:v>181.11999512</c:v>
                </c:pt>
                <c:pt idx="702">
                  <c:v>181.1499939</c:v>
                </c:pt>
                <c:pt idx="703">
                  <c:v>181.17999268</c:v>
                </c:pt>
                <c:pt idx="704">
                  <c:v>181.22000122</c:v>
                </c:pt>
                <c:pt idx="705">
                  <c:v>181.25</c:v>
                </c:pt>
                <c:pt idx="706">
                  <c:v>181.28999329000001</c:v>
                </c:pt>
                <c:pt idx="707">
                  <c:v>181.32000732</c:v>
                </c:pt>
                <c:pt idx="708">
                  <c:v>181.36000060999999</c:v>
                </c:pt>
                <c:pt idx="709">
                  <c:v>181.38999939000001</c:v>
                </c:pt>
                <c:pt idx="710">
                  <c:v>181.42999268</c:v>
                </c:pt>
                <c:pt idx="711">
                  <c:v>181.47000122</c:v>
                </c:pt>
                <c:pt idx="712">
                  <c:v>181.5</c:v>
                </c:pt>
                <c:pt idx="713">
                  <c:v>181.53999329000001</c:v>
                </c:pt>
                <c:pt idx="714">
                  <c:v>181.58000182999999</c:v>
                </c:pt>
                <c:pt idx="715">
                  <c:v>181.61999512</c:v>
                </c:pt>
                <c:pt idx="716">
                  <c:v>181.66000366</c:v>
                </c:pt>
                <c:pt idx="717">
                  <c:v>181.69999695000001</c:v>
                </c:pt>
                <c:pt idx="718">
                  <c:v>181.74000548999999</c:v>
                </c:pt>
                <c:pt idx="719">
                  <c:v>181.77999878</c:v>
                </c:pt>
                <c:pt idx="720">
                  <c:v>181.82000732</c:v>
                </c:pt>
                <c:pt idx="721">
                  <c:v>181.86000060999999</c:v>
                </c:pt>
                <c:pt idx="722">
                  <c:v>181.91000366</c:v>
                </c:pt>
                <c:pt idx="723">
                  <c:v>181.94999695000001</c:v>
                </c:pt>
                <c:pt idx="724">
                  <c:v>181.99000548999999</c:v>
                </c:pt>
                <c:pt idx="725">
                  <c:v>182.03999329000001</c:v>
                </c:pt>
                <c:pt idx="726">
                  <c:v>182.08000182999999</c:v>
                </c:pt>
                <c:pt idx="727">
                  <c:v>182.13000488</c:v>
                </c:pt>
                <c:pt idx="728">
                  <c:v>182.16999817000001</c:v>
                </c:pt>
                <c:pt idx="729">
                  <c:v>182.22000122</c:v>
                </c:pt>
                <c:pt idx="730">
                  <c:v>182.27000426999999</c:v>
                </c:pt>
                <c:pt idx="731">
                  <c:v>182.32000732</c:v>
                </c:pt>
                <c:pt idx="732">
                  <c:v>182.36999512</c:v>
                </c:pt>
                <c:pt idx="733">
                  <c:v>182.41999817000001</c:v>
                </c:pt>
                <c:pt idx="734">
                  <c:v>182.47000122</c:v>
                </c:pt>
                <c:pt idx="735">
                  <c:v>182.52000426999999</c:v>
                </c:pt>
                <c:pt idx="736">
                  <c:v>182.58000182999999</c:v>
                </c:pt>
                <c:pt idx="737">
                  <c:v>182.63000488</c:v>
                </c:pt>
                <c:pt idx="738">
                  <c:v>182.69000244</c:v>
                </c:pt>
                <c:pt idx="739">
                  <c:v>182.74000548999999</c:v>
                </c:pt>
                <c:pt idx="740">
                  <c:v>182.80000304999999</c:v>
                </c:pt>
                <c:pt idx="741">
                  <c:v>182.86000060999999</c:v>
                </c:pt>
                <c:pt idx="742">
                  <c:v>182.91999817000001</c:v>
                </c:pt>
                <c:pt idx="743">
                  <c:v>182.97999573000001</c:v>
                </c:pt>
                <c:pt idx="744">
                  <c:v>183.03999329000001</c:v>
                </c:pt>
                <c:pt idx="745">
                  <c:v>183.11000060999999</c:v>
                </c:pt>
                <c:pt idx="746">
                  <c:v>183.16999817000001</c:v>
                </c:pt>
                <c:pt idx="747">
                  <c:v>183.24000548999999</c:v>
                </c:pt>
                <c:pt idx="748">
                  <c:v>183.30000304999999</c:v>
                </c:pt>
                <c:pt idx="749">
                  <c:v>183.36999512</c:v>
                </c:pt>
                <c:pt idx="750">
                  <c:v>183.44000244</c:v>
                </c:pt>
                <c:pt idx="751">
                  <c:v>183.50999451000001</c:v>
                </c:pt>
                <c:pt idx="752">
                  <c:v>183.58000182999999</c:v>
                </c:pt>
                <c:pt idx="753">
                  <c:v>183.6499939</c:v>
                </c:pt>
                <c:pt idx="754">
                  <c:v>183.72000122</c:v>
                </c:pt>
                <c:pt idx="755">
                  <c:v>183.80000304999999</c:v>
                </c:pt>
                <c:pt idx="756">
                  <c:v>183.88000488</c:v>
                </c:pt>
                <c:pt idx="757">
                  <c:v>183.94999695000001</c:v>
                </c:pt>
                <c:pt idx="758">
                  <c:v>184.02999878</c:v>
                </c:pt>
                <c:pt idx="759">
                  <c:v>184.11999512</c:v>
                </c:pt>
                <c:pt idx="760">
                  <c:v>184.19999695000001</c:v>
                </c:pt>
                <c:pt idx="761">
                  <c:v>184.28999329000001</c:v>
                </c:pt>
                <c:pt idx="762">
                  <c:v>184.38000488</c:v>
                </c:pt>
                <c:pt idx="763">
                  <c:v>184.47000122</c:v>
                </c:pt>
                <c:pt idx="764">
                  <c:v>184.57000732</c:v>
                </c:pt>
                <c:pt idx="765">
                  <c:v>184.66000366</c:v>
                </c:pt>
                <c:pt idx="766">
                  <c:v>184.75999451000001</c:v>
                </c:pt>
                <c:pt idx="767">
                  <c:v>184.86000060999999</c:v>
                </c:pt>
                <c:pt idx="768">
                  <c:v>184.96000670999999</c:v>
                </c:pt>
                <c:pt idx="769">
                  <c:v>185.05999756</c:v>
                </c:pt>
                <c:pt idx="770">
                  <c:v>185.16999817000001</c:v>
                </c:pt>
                <c:pt idx="771">
                  <c:v>185.27000426999999</c:v>
                </c:pt>
                <c:pt idx="772">
                  <c:v>185.38000488</c:v>
                </c:pt>
                <c:pt idx="773">
                  <c:v>185.5</c:v>
                </c:pt>
                <c:pt idx="774">
                  <c:v>185.61000060999999</c:v>
                </c:pt>
                <c:pt idx="775">
                  <c:v>185.72999573000001</c:v>
                </c:pt>
                <c:pt idx="776">
                  <c:v>185.8500061</c:v>
                </c:pt>
                <c:pt idx="777">
                  <c:v>185.97000122</c:v>
                </c:pt>
                <c:pt idx="778">
                  <c:v>186.08999634</c:v>
                </c:pt>
                <c:pt idx="779">
                  <c:v>186.22000122</c:v>
                </c:pt>
                <c:pt idx="780">
                  <c:v>186.33999634</c:v>
                </c:pt>
                <c:pt idx="781">
                  <c:v>186.47000122</c:v>
                </c:pt>
                <c:pt idx="782">
                  <c:v>186.6000061</c:v>
                </c:pt>
                <c:pt idx="783">
                  <c:v>186.74000548999999</c:v>
                </c:pt>
                <c:pt idx="784">
                  <c:v>186.86999512</c:v>
                </c:pt>
                <c:pt idx="785">
                  <c:v>187.00999451000001</c:v>
                </c:pt>
                <c:pt idx="786">
                  <c:v>187.13999939000001</c:v>
                </c:pt>
                <c:pt idx="787">
                  <c:v>187.27999878</c:v>
                </c:pt>
                <c:pt idx="788">
                  <c:v>187.41999817000001</c:v>
                </c:pt>
                <c:pt idx="789">
                  <c:v>187.55999756</c:v>
                </c:pt>
                <c:pt idx="790">
                  <c:v>187.69999695000001</c:v>
                </c:pt>
                <c:pt idx="791">
                  <c:v>187.8500061</c:v>
                </c:pt>
                <c:pt idx="792">
                  <c:v>187.99000548999999</c:v>
                </c:pt>
                <c:pt idx="793">
                  <c:v>188.13000488</c:v>
                </c:pt>
                <c:pt idx="794">
                  <c:v>188.27000426999999</c:v>
                </c:pt>
                <c:pt idx="795">
                  <c:v>188.41999817000001</c:v>
                </c:pt>
                <c:pt idx="796">
                  <c:v>188.57000732</c:v>
                </c:pt>
                <c:pt idx="797">
                  <c:v>188.71000670999999</c:v>
                </c:pt>
                <c:pt idx="798">
                  <c:v>188.86000060999999</c:v>
                </c:pt>
                <c:pt idx="799">
                  <c:v>189.00999451000001</c:v>
                </c:pt>
                <c:pt idx="800">
                  <c:v>189.1499939</c:v>
                </c:pt>
                <c:pt idx="801">
                  <c:v>189.28999329000001</c:v>
                </c:pt>
                <c:pt idx="802">
                  <c:v>189.44000244</c:v>
                </c:pt>
                <c:pt idx="803">
                  <c:v>189.58000182999999</c:v>
                </c:pt>
                <c:pt idx="804">
                  <c:v>189.72000122</c:v>
                </c:pt>
                <c:pt idx="805">
                  <c:v>189.86000060999999</c:v>
                </c:pt>
                <c:pt idx="806">
                  <c:v>190</c:v>
                </c:pt>
                <c:pt idx="807">
                  <c:v>190.13999939000001</c:v>
                </c:pt>
                <c:pt idx="808">
                  <c:v>190.27999878</c:v>
                </c:pt>
                <c:pt idx="809">
                  <c:v>190.41999817000001</c:v>
                </c:pt>
                <c:pt idx="810">
                  <c:v>190.55000304999999</c:v>
                </c:pt>
                <c:pt idx="811">
                  <c:v>190.69000244</c:v>
                </c:pt>
                <c:pt idx="812">
                  <c:v>190.83000182999999</c:v>
                </c:pt>
                <c:pt idx="813">
                  <c:v>190.96000670999999</c:v>
                </c:pt>
                <c:pt idx="814">
                  <c:v>191.1000061</c:v>
                </c:pt>
                <c:pt idx="815">
                  <c:v>191.22999573000001</c:v>
                </c:pt>
                <c:pt idx="816">
                  <c:v>191.36000060999999</c:v>
                </c:pt>
                <c:pt idx="817">
                  <c:v>191.5</c:v>
                </c:pt>
                <c:pt idx="818">
                  <c:v>191.63000488</c:v>
                </c:pt>
                <c:pt idx="819">
                  <c:v>191.75999451000001</c:v>
                </c:pt>
                <c:pt idx="820">
                  <c:v>191.88999939000001</c:v>
                </c:pt>
                <c:pt idx="821">
                  <c:v>192.02000426999999</c:v>
                </c:pt>
                <c:pt idx="822">
                  <c:v>192.1499939</c:v>
                </c:pt>
                <c:pt idx="823">
                  <c:v>192.27000426999999</c:v>
                </c:pt>
                <c:pt idx="824">
                  <c:v>192.3999939</c:v>
                </c:pt>
                <c:pt idx="825">
                  <c:v>192.52000426999999</c:v>
                </c:pt>
                <c:pt idx="826">
                  <c:v>192.63999939000001</c:v>
                </c:pt>
                <c:pt idx="827">
                  <c:v>192.75999451000001</c:v>
                </c:pt>
                <c:pt idx="828">
                  <c:v>192.88999939000001</c:v>
                </c:pt>
                <c:pt idx="829">
                  <c:v>193.00999451000001</c:v>
                </c:pt>
                <c:pt idx="830">
                  <c:v>193.11999512</c:v>
                </c:pt>
                <c:pt idx="831">
                  <c:v>193.24000548999999</c:v>
                </c:pt>
                <c:pt idx="832">
                  <c:v>193.3500061</c:v>
                </c:pt>
                <c:pt idx="833">
                  <c:v>193.46000670999999</c:v>
                </c:pt>
                <c:pt idx="834">
                  <c:v>193.57000732</c:v>
                </c:pt>
                <c:pt idx="835">
                  <c:v>193.67999268</c:v>
                </c:pt>
                <c:pt idx="836">
                  <c:v>193.78999329000001</c:v>
                </c:pt>
                <c:pt idx="837">
                  <c:v>193.8999939</c:v>
                </c:pt>
                <c:pt idx="838">
                  <c:v>194.00999451000001</c:v>
                </c:pt>
                <c:pt idx="839">
                  <c:v>194.11000060999999</c:v>
                </c:pt>
                <c:pt idx="840">
                  <c:v>194.22000122</c:v>
                </c:pt>
                <c:pt idx="841">
                  <c:v>194.32000732</c:v>
                </c:pt>
                <c:pt idx="842">
                  <c:v>194.42999268</c:v>
                </c:pt>
                <c:pt idx="843">
                  <c:v>194.52999878</c:v>
                </c:pt>
                <c:pt idx="844">
                  <c:v>194.63000488</c:v>
                </c:pt>
                <c:pt idx="845">
                  <c:v>194.72999573000001</c:v>
                </c:pt>
                <c:pt idx="846">
                  <c:v>194.83000182999999</c:v>
                </c:pt>
                <c:pt idx="847">
                  <c:v>194.92999268</c:v>
                </c:pt>
                <c:pt idx="848">
                  <c:v>195.02999878</c:v>
                </c:pt>
                <c:pt idx="849">
                  <c:v>195.13000488</c:v>
                </c:pt>
                <c:pt idx="850">
                  <c:v>195.22999573000001</c:v>
                </c:pt>
                <c:pt idx="851">
                  <c:v>195.32000732</c:v>
                </c:pt>
                <c:pt idx="852">
                  <c:v>195.41000366</c:v>
                </c:pt>
                <c:pt idx="853">
                  <c:v>195.5</c:v>
                </c:pt>
                <c:pt idx="854">
                  <c:v>195.6000061</c:v>
                </c:pt>
                <c:pt idx="855">
                  <c:v>195.67999268</c:v>
                </c:pt>
                <c:pt idx="856">
                  <c:v>195.77000426999999</c:v>
                </c:pt>
                <c:pt idx="857">
                  <c:v>195.86000060999999</c:v>
                </c:pt>
                <c:pt idx="858">
                  <c:v>195.94999695000001</c:v>
                </c:pt>
                <c:pt idx="859">
                  <c:v>196.02999878</c:v>
                </c:pt>
                <c:pt idx="860">
                  <c:v>196.11000060999999</c:v>
                </c:pt>
                <c:pt idx="861">
                  <c:v>196.19999695000001</c:v>
                </c:pt>
                <c:pt idx="862">
                  <c:v>196.27999878</c:v>
                </c:pt>
                <c:pt idx="863">
                  <c:v>196.36000060999999</c:v>
                </c:pt>
                <c:pt idx="864">
                  <c:v>196.44000244</c:v>
                </c:pt>
                <c:pt idx="865">
                  <c:v>196.50999451000001</c:v>
                </c:pt>
                <c:pt idx="866">
                  <c:v>196.58999634</c:v>
                </c:pt>
                <c:pt idx="867">
                  <c:v>196.66999817000001</c:v>
                </c:pt>
                <c:pt idx="868">
                  <c:v>196.75</c:v>
                </c:pt>
                <c:pt idx="869">
                  <c:v>196.82000732</c:v>
                </c:pt>
                <c:pt idx="870">
                  <c:v>196.8999939</c:v>
                </c:pt>
                <c:pt idx="871">
                  <c:v>196.97000122</c:v>
                </c:pt>
                <c:pt idx="872">
                  <c:v>197.05000304999999</c:v>
                </c:pt>
                <c:pt idx="873">
                  <c:v>197.11999512</c:v>
                </c:pt>
                <c:pt idx="874">
                  <c:v>197.19000244</c:v>
                </c:pt>
                <c:pt idx="875">
                  <c:v>197.25999451000001</c:v>
                </c:pt>
                <c:pt idx="876">
                  <c:v>197.33000182999999</c:v>
                </c:pt>
                <c:pt idx="877">
                  <c:v>197.41000366</c:v>
                </c:pt>
                <c:pt idx="878">
                  <c:v>197.47000122</c:v>
                </c:pt>
                <c:pt idx="879">
                  <c:v>197.53999329000001</c:v>
                </c:pt>
                <c:pt idx="880">
                  <c:v>197.61000060999999</c:v>
                </c:pt>
                <c:pt idx="881">
                  <c:v>197.67999268</c:v>
                </c:pt>
                <c:pt idx="882">
                  <c:v>197.74000548999999</c:v>
                </c:pt>
                <c:pt idx="883">
                  <c:v>197.80999756</c:v>
                </c:pt>
                <c:pt idx="884">
                  <c:v>197.86999512</c:v>
                </c:pt>
                <c:pt idx="885">
                  <c:v>197.94000244</c:v>
                </c:pt>
                <c:pt idx="886">
                  <c:v>198</c:v>
                </c:pt>
                <c:pt idx="887">
                  <c:v>198.07000732</c:v>
                </c:pt>
                <c:pt idx="888">
                  <c:v>198.13000488</c:v>
                </c:pt>
                <c:pt idx="889">
                  <c:v>198.19000244</c:v>
                </c:pt>
                <c:pt idx="890">
                  <c:v>198.25999451000001</c:v>
                </c:pt>
                <c:pt idx="891">
                  <c:v>198.32000732</c:v>
                </c:pt>
                <c:pt idx="892">
                  <c:v>198.38000488</c:v>
                </c:pt>
                <c:pt idx="893">
                  <c:v>198.42999268</c:v>
                </c:pt>
                <c:pt idx="894">
                  <c:v>198.49000548999999</c:v>
                </c:pt>
                <c:pt idx="895">
                  <c:v>198.53999329000001</c:v>
                </c:pt>
                <c:pt idx="896">
                  <c:v>198.6000061</c:v>
                </c:pt>
                <c:pt idx="897">
                  <c:v>198.66000366</c:v>
                </c:pt>
                <c:pt idx="898">
                  <c:v>198.71000670999999</c:v>
                </c:pt>
                <c:pt idx="899">
                  <c:v>198.77000426999999</c:v>
                </c:pt>
                <c:pt idx="900">
                  <c:v>198.82000732</c:v>
                </c:pt>
                <c:pt idx="901">
                  <c:v>198.86999512</c:v>
                </c:pt>
                <c:pt idx="902">
                  <c:v>198.91999817000001</c:v>
                </c:pt>
                <c:pt idx="903">
                  <c:v>198.97000122</c:v>
                </c:pt>
                <c:pt idx="904">
                  <c:v>199.02000426999999</c:v>
                </c:pt>
                <c:pt idx="905">
                  <c:v>199.07000732</c:v>
                </c:pt>
                <c:pt idx="906">
                  <c:v>199.11999512</c:v>
                </c:pt>
                <c:pt idx="907">
                  <c:v>199.16000366</c:v>
                </c:pt>
                <c:pt idx="908">
                  <c:v>199.21000670999999</c:v>
                </c:pt>
                <c:pt idx="909">
                  <c:v>199.25999451000001</c:v>
                </c:pt>
                <c:pt idx="910">
                  <c:v>199.30999756</c:v>
                </c:pt>
                <c:pt idx="911">
                  <c:v>199.36000060999999</c:v>
                </c:pt>
                <c:pt idx="912">
                  <c:v>199.41000366</c:v>
                </c:pt>
                <c:pt idx="913">
                  <c:v>199.44999695000001</c:v>
                </c:pt>
                <c:pt idx="914">
                  <c:v>199.5</c:v>
                </c:pt>
                <c:pt idx="915">
                  <c:v>199.53999329000001</c:v>
                </c:pt>
                <c:pt idx="916">
                  <c:v>199.58000182999999</c:v>
                </c:pt>
                <c:pt idx="917">
                  <c:v>199.61999512</c:v>
                </c:pt>
                <c:pt idx="918">
                  <c:v>199.66999817000001</c:v>
                </c:pt>
                <c:pt idx="919">
                  <c:v>199.71000670999999</c:v>
                </c:pt>
                <c:pt idx="920">
                  <c:v>199.75</c:v>
                </c:pt>
                <c:pt idx="921">
                  <c:v>199.78999329000001</c:v>
                </c:pt>
                <c:pt idx="922">
                  <c:v>199.83000182999999</c:v>
                </c:pt>
                <c:pt idx="923">
                  <c:v>199.86999512</c:v>
                </c:pt>
                <c:pt idx="924">
                  <c:v>199.91000366</c:v>
                </c:pt>
                <c:pt idx="925">
                  <c:v>199.94000244</c:v>
                </c:pt>
                <c:pt idx="926">
                  <c:v>199.97999573000001</c:v>
                </c:pt>
                <c:pt idx="927">
                  <c:v>200.00999451000001</c:v>
                </c:pt>
                <c:pt idx="928">
                  <c:v>200.03999329000001</c:v>
                </c:pt>
                <c:pt idx="929">
                  <c:v>200.08000182999999</c:v>
                </c:pt>
                <c:pt idx="930">
                  <c:v>200.11000060999999</c:v>
                </c:pt>
                <c:pt idx="931">
                  <c:v>200.1499939</c:v>
                </c:pt>
                <c:pt idx="932">
                  <c:v>200.17999268</c:v>
                </c:pt>
                <c:pt idx="933">
                  <c:v>200.21000670999999</c:v>
                </c:pt>
                <c:pt idx="934">
                  <c:v>200.24000548999999</c:v>
                </c:pt>
                <c:pt idx="935">
                  <c:v>200.27000426999999</c:v>
                </c:pt>
                <c:pt idx="936">
                  <c:v>200.28999329000001</c:v>
                </c:pt>
                <c:pt idx="937">
                  <c:v>200.32000732</c:v>
                </c:pt>
                <c:pt idx="938">
                  <c:v>200.33999634</c:v>
                </c:pt>
                <c:pt idx="939">
                  <c:v>200.36999512</c:v>
                </c:pt>
                <c:pt idx="940">
                  <c:v>200.38999939000001</c:v>
                </c:pt>
                <c:pt idx="941">
                  <c:v>200.41000366</c:v>
                </c:pt>
                <c:pt idx="942">
                  <c:v>200.44000244</c:v>
                </c:pt>
                <c:pt idx="943">
                  <c:v>200.46000670999999</c:v>
                </c:pt>
                <c:pt idx="944">
                  <c:v>200.47999573000001</c:v>
                </c:pt>
                <c:pt idx="945">
                  <c:v>200.5</c:v>
                </c:pt>
                <c:pt idx="946">
                  <c:v>200.52000426999999</c:v>
                </c:pt>
                <c:pt idx="947">
                  <c:v>200.52999878</c:v>
                </c:pt>
                <c:pt idx="948">
                  <c:v>200.55000304999999</c:v>
                </c:pt>
                <c:pt idx="949">
                  <c:v>200.57000732</c:v>
                </c:pt>
                <c:pt idx="950">
                  <c:v>200.58000182999999</c:v>
                </c:pt>
                <c:pt idx="951">
                  <c:v>200.6000061</c:v>
                </c:pt>
                <c:pt idx="952">
                  <c:v>200.61000060999999</c:v>
                </c:pt>
                <c:pt idx="953">
                  <c:v>200.63000488</c:v>
                </c:pt>
                <c:pt idx="954">
                  <c:v>200.63999939000001</c:v>
                </c:pt>
                <c:pt idx="955">
                  <c:v>200.66000366</c:v>
                </c:pt>
                <c:pt idx="956">
                  <c:v>200.66999817000001</c:v>
                </c:pt>
                <c:pt idx="957">
                  <c:v>200.67999268</c:v>
                </c:pt>
                <c:pt idx="958">
                  <c:v>200.69000244</c:v>
                </c:pt>
                <c:pt idx="959">
                  <c:v>200.69999695000001</c:v>
                </c:pt>
                <c:pt idx="960">
                  <c:v>200.72000122</c:v>
                </c:pt>
                <c:pt idx="961">
                  <c:v>200.72999573000001</c:v>
                </c:pt>
                <c:pt idx="962">
                  <c:v>200.74000548999999</c:v>
                </c:pt>
                <c:pt idx="963">
                  <c:v>200.75</c:v>
                </c:pt>
                <c:pt idx="964">
                  <c:v>200.75999451000001</c:v>
                </c:pt>
                <c:pt idx="965">
                  <c:v>200.77000426999999</c:v>
                </c:pt>
                <c:pt idx="966">
                  <c:v>200.77999878</c:v>
                </c:pt>
                <c:pt idx="967">
                  <c:v>200.77999878</c:v>
                </c:pt>
                <c:pt idx="968">
                  <c:v>200.78999329000001</c:v>
                </c:pt>
                <c:pt idx="969">
                  <c:v>200.78999329000001</c:v>
                </c:pt>
                <c:pt idx="970">
                  <c:v>200.80000304999999</c:v>
                </c:pt>
                <c:pt idx="971">
                  <c:v>200.80000304999999</c:v>
                </c:pt>
                <c:pt idx="972">
                  <c:v>200.80999756</c:v>
                </c:pt>
                <c:pt idx="973">
                  <c:v>200.80999756</c:v>
                </c:pt>
                <c:pt idx="974">
                  <c:v>200.82000732</c:v>
                </c:pt>
                <c:pt idx="975">
                  <c:v>200.82000732</c:v>
                </c:pt>
                <c:pt idx="976">
                  <c:v>200.82000732</c:v>
                </c:pt>
                <c:pt idx="977">
                  <c:v>200.83000182999999</c:v>
                </c:pt>
                <c:pt idx="978">
                  <c:v>200.83000182999999</c:v>
                </c:pt>
                <c:pt idx="979">
                  <c:v>200.83999634</c:v>
                </c:pt>
                <c:pt idx="980">
                  <c:v>200.83999634</c:v>
                </c:pt>
                <c:pt idx="981">
                  <c:v>200.8500061</c:v>
                </c:pt>
                <c:pt idx="982">
                  <c:v>200.8500061</c:v>
                </c:pt>
                <c:pt idx="983">
                  <c:v>200.86000060999999</c:v>
                </c:pt>
                <c:pt idx="984">
                  <c:v>200.86999512</c:v>
                </c:pt>
                <c:pt idx="985">
                  <c:v>200.86999512</c:v>
                </c:pt>
                <c:pt idx="986">
                  <c:v>200.86999512</c:v>
                </c:pt>
                <c:pt idx="987">
                  <c:v>200.88000488</c:v>
                </c:pt>
                <c:pt idx="988">
                  <c:v>200.88000488</c:v>
                </c:pt>
                <c:pt idx="989">
                  <c:v>200.88000488</c:v>
                </c:pt>
                <c:pt idx="990">
                  <c:v>200.88000488</c:v>
                </c:pt>
                <c:pt idx="991">
                  <c:v>200.88000488</c:v>
                </c:pt>
                <c:pt idx="992">
                  <c:v>200.88000488</c:v>
                </c:pt>
                <c:pt idx="993">
                  <c:v>200.88000488</c:v>
                </c:pt>
                <c:pt idx="994">
                  <c:v>200.88000488</c:v>
                </c:pt>
                <c:pt idx="995">
                  <c:v>200.86999512</c:v>
                </c:pt>
                <c:pt idx="996">
                  <c:v>200.86000060999999</c:v>
                </c:pt>
                <c:pt idx="997">
                  <c:v>200.8500061</c:v>
                </c:pt>
                <c:pt idx="998">
                  <c:v>200.83999634</c:v>
                </c:pt>
                <c:pt idx="999">
                  <c:v>200.83000182999999</c:v>
                </c:pt>
                <c:pt idx="1000">
                  <c:v>200.82000732</c:v>
                </c:pt>
                <c:pt idx="1001">
                  <c:v>200.80999756</c:v>
                </c:pt>
                <c:pt idx="1002">
                  <c:v>200.80000304999999</c:v>
                </c:pt>
                <c:pt idx="1003">
                  <c:v>200.77999878</c:v>
                </c:pt>
                <c:pt idx="1004">
                  <c:v>200.77000426999999</c:v>
                </c:pt>
                <c:pt idx="1005">
                  <c:v>200.75</c:v>
                </c:pt>
                <c:pt idx="1006">
                  <c:v>200.72999573000001</c:v>
                </c:pt>
                <c:pt idx="1007">
                  <c:v>200.72000122</c:v>
                </c:pt>
                <c:pt idx="1008">
                  <c:v>200.69999695000001</c:v>
                </c:pt>
                <c:pt idx="1009">
                  <c:v>200.67999268</c:v>
                </c:pt>
                <c:pt idx="1010">
                  <c:v>200.66000366</c:v>
                </c:pt>
                <c:pt idx="1011">
                  <c:v>200.6499939</c:v>
                </c:pt>
                <c:pt idx="1012">
                  <c:v>200.63000488</c:v>
                </c:pt>
                <c:pt idx="1013">
                  <c:v>200.61000060999999</c:v>
                </c:pt>
                <c:pt idx="1014">
                  <c:v>200.6000061</c:v>
                </c:pt>
                <c:pt idx="1015">
                  <c:v>200.58000182999999</c:v>
                </c:pt>
                <c:pt idx="1016">
                  <c:v>200.55999756</c:v>
                </c:pt>
                <c:pt idx="1017">
                  <c:v>200.53999329000001</c:v>
                </c:pt>
                <c:pt idx="1018">
                  <c:v>200.52999878</c:v>
                </c:pt>
                <c:pt idx="1019">
                  <c:v>200.50999451000001</c:v>
                </c:pt>
                <c:pt idx="1020">
                  <c:v>200.49000548999999</c:v>
                </c:pt>
                <c:pt idx="1021">
                  <c:v>200.47000122</c:v>
                </c:pt>
                <c:pt idx="1022">
                  <c:v>200.44999695000001</c:v>
                </c:pt>
                <c:pt idx="1023">
                  <c:v>200.44000244</c:v>
                </c:pt>
                <c:pt idx="1024">
                  <c:v>200.41999817000001</c:v>
                </c:pt>
                <c:pt idx="1025">
                  <c:v>200.41000366</c:v>
                </c:pt>
                <c:pt idx="1026">
                  <c:v>200.3999939</c:v>
                </c:pt>
                <c:pt idx="1027">
                  <c:v>200.38999939000001</c:v>
                </c:pt>
                <c:pt idx="1028">
                  <c:v>200.38999939000001</c:v>
                </c:pt>
                <c:pt idx="1029">
                  <c:v>200.38000488</c:v>
                </c:pt>
                <c:pt idx="1030">
                  <c:v>200.36999512</c:v>
                </c:pt>
                <c:pt idx="1031">
                  <c:v>200.36000060999999</c:v>
                </c:pt>
                <c:pt idx="1032">
                  <c:v>200.36000060999999</c:v>
                </c:pt>
                <c:pt idx="1033">
                  <c:v>200.3500061</c:v>
                </c:pt>
                <c:pt idx="1034">
                  <c:v>200.3500061</c:v>
                </c:pt>
                <c:pt idx="1035">
                  <c:v>200.33999634</c:v>
                </c:pt>
                <c:pt idx="1036">
                  <c:v>200.33999634</c:v>
                </c:pt>
                <c:pt idx="1037">
                  <c:v>200.33999634</c:v>
                </c:pt>
                <c:pt idx="1038">
                  <c:v>200.33999634</c:v>
                </c:pt>
                <c:pt idx="1039">
                  <c:v>200.33999634</c:v>
                </c:pt>
                <c:pt idx="1040">
                  <c:v>200.33999634</c:v>
                </c:pt>
                <c:pt idx="1041">
                  <c:v>200.3500061</c:v>
                </c:pt>
                <c:pt idx="1042">
                  <c:v>200.3500061</c:v>
                </c:pt>
                <c:pt idx="1043">
                  <c:v>200.36000060999999</c:v>
                </c:pt>
                <c:pt idx="1044">
                  <c:v>200.36000060999999</c:v>
                </c:pt>
                <c:pt idx="1045">
                  <c:v>200.36999512</c:v>
                </c:pt>
                <c:pt idx="1046">
                  <c:v>200.38000488</c:v>
                </c:pt>
                <c:pt idx="1047">
                  <c:v>200.38999939000001</c:v>
                </c:pt>
                <c:pt idx="1048">
                  <c:v>200.3999939</c:v>
                </c:pt>
                <c:pt idx="1049">
                  <c:v>200.41000366</c:v>
                </c:pt>
                <c:pt idx="1050">
                  <c:v>200.41999817000001</c:v>
                </c:pt>
                <c:pt idx="1051">
                  <c:v>200.42999268</c:v>
                </c:pt>
                <c:pt idx="1052">
                  <c:v>200.44999695000001</c:v>
                </c:pt>
                <c:pt idx="1053">
                  <c:v>200.46000670999999</c:v>
                </c:pt>
                <c:pt idx="1054">
                  <c:v>200.47000122</c:v>
                </c:pt>
                <c:pt idx="1055">
                  <c:v>200.49000548999999</c:v>
                </c:pt>
                <c:pt idx="1056">
                  <c:v>200.50999451000001</c:v>
                </c:pt>
                <c:pt idx="1057">
                  <c:v>200.52999878</c:v>
                </c:pt>
                <c:pt idx="1058">
                  <c:v>200.53999329000001</c:v>
                </c:pt>
                <c:pt idx="1059">
                  <c:v>200.55999756</c:v>
                </c:pt>
                <c:pt idx="1060">
                  <c:v>200.58000182999999</c:v>
                </c:pt>
                <c:pt idx="1061">
                  <c:v>200.6000061</c:v>
                </c:pt>
                <c:pt idx="1062">
                  <c:v>200.61999512</c:v>
                </c:pt>
                <c:pt idx="1063">
                  <c:v>200.63999939000001</c:v>
                </c:pt>
                <c:pt idx="1064">
                  <c:v>200.66999817000001</c:v>
                </c:pt>
                <c:pt idx="1065">
                  <c:v>200.69000244</c:v>
                </c:pt>
                <c:pt idx="1066">
                  <c:v>200.71000670999999</c:v>
                </c:pt>
                <c:pt idx="1067">
                  <c:v>200.72999573000001</c:v>
                </c:pt>
                <c:pt idx="1068">
                  <c:v>200.75</c:v>
                </c:pt>
                <c:pt idx="1069">
                  <c:v>200.77000426999999</c:v>
                </c:pt>
                <c:pt idx="1070">
                  <c:v>200.78999329000001</c:v>
                </c:pt>
                <c:pt idx="1071">
                  <c:v>200.82000732</c:v>
                </c:pt>
                <c:pt idx="1072">
                  <c:v>200.83999634</c:v>
                </c:pt>
                <c:pt idx="1073">
                  <c:v>200.86000060999999</c:v>
                </c:pt>
                <c:pt idx="1074">
                  <c:v>200.88000488</c:v>
                </c:pt>
                <c:pt idx="1075">
                  <c:v>200.8999939</c:v>
                </c:pt>
                <c:pt idx="1076">
                  <c:v>200.91999817000001</c:v>
                </c:pt>
                <c:pt idx="1077">
                  <c:v>200.94000244</c:v>
                </c:pt>
                <c:pt idx="1078">
                  <c:v>200.96000670999999</c:v>
                </c:pt>
                <c:pt idx="1079">
                  <c:v>200.97999573000001</c:v>
                </c:pt>
                <c:pt idx="1080">
                  <c:v>201</c:v>
                </c:pt>
                <c:pt idx="1081">
                  <c:v>201.02000426999999</c:v>
                </c:pt>
                <c:pt idx="1082">
                  <c:v>201.03999329000001</c:v>
                </c:pt>
                <c:pt idx="1083">
                  <c:v>201.05000304999999</c:v>
                </c:pt>
                <c:pt idx="1084">
                  <c:v>201.07000732</c:v>
                </c:pt>
                <c:pt idx="1085">
                  <c:v>201.08999634</c:v>
                </c:pt>
                <c:pt idx="1086">
                  <c:v>201.1000061</c:v>
                </c:pt>
                <c:pt idx="1087">
                  <c:v>201.11999512</c:v>
                </c:pt>
                <c:pt idx="1088">
                  <c:v>201.13999939000001</c:v>
                </c:pt>
                <c:pt idx="1089">
                  <c:v>201.16000366</c:v>
                </c:pt>
                <c:pt idx="1090">
                  <c:v>201.17999268</c:v>
                </c:pt>
                <c:pt idx="1091">
                  <c:v>201.19000244</c:v>
                </c:pt>
                <c:pt idx="1092">
                  <c:v>201.21000670999999</c:v>
                </c:pt>
                <c:pt idx="1093">
                  <c:v>201.22999573000001</c:v>
                </c:pt>
                <c:pt idx="1094">
                  <c:v>201.25</c:v>
                </c:pt>
                <c:pt idx="1095">
                  <c:v>201.27000426999999</c:v>
                </c:pt>
                <c:pt idx="1096">
                  <c:v>201.28999329000001</c:v>
                </c:pt>
                <c:pt idx="1097">
                  <c:v>201.30999756</c:v>
                </c:pt>
                <c:pt idx="1098">
                  <c:v>201.32000732</c:v>
                </c:pt>
                <c:pt idx="1099">
                  <c:v>201.33999634</c:v>
                </c:pt>
                <c:pt idx="1100">
                  <c:v>201.36000060999999</c:v>
                </c:pt>
                <c:pt idx="1101">
                  <c:v>201.38000488</c:v>
                </c:pt>
                <c:pt idx="1102">
                  <c:v>201.3999939</c:v>
                </c:pt>
                <c:pt idx="1103">
                  <c:v>201.41999817000001</c:v>
                </c:pt>
                <c:pt idx="1104">
                  <c:v>201.44000244</c:v>
                </c:pt>
                <c:pt idx="1105">
                  <c:v>201.47000122</c:v>
                </c:pt>
                <c:pt idx="1106">
                  <c:v>201.49000548999999</c:v>
                </c:pt>
                <c:pt idx="1107">
                  <c:v>201.52000426999999</c:v>
                </c:pt>
                <c:pt idx="1108">
                  <c:v>201.53999329000001</c:v>
                </c:pt>
                <c:pt idx="1109">
                  <c:v>201.57000732</c:v>
                </c:pt>
                <c:pt idx="1110">
                  <c:v>201.6000061</c:v>
                </c:pt>
                <c:pt idx="1111">
                  <c:v>201.63000488</c:v>
                </c:pt>
                <c:pt idx="1112">
                  <c:v>201.66000366</c:v>
                </c:pt>
                <c:pt idx="1113">
                  <c:v>201.69000244</c:v>
                </c:pt>
                <c:pt idx="1114">
                  <c:v>201.72000122</c:v>
                </c:pt>
                <c:pt idx="1115">
                  <c:v>201.75</c:v>
                </c:pt>
                <c:pt idx="1116">
                  <c:v>201.78999329000001</c:v>
                </c:pt>
                <c:pt idx="1117">
                  <c:v>201.82000732</c:v>
                </c:pt>
                <c:pt idx="1118">
                  <c:v>201.86000060999999</c:v>
                </c:pt>
                <c:pt idx="1119">
                  <c:v>201.88999939000001</c:v>
                </c:pt>
                <c:pt idx="1120">
                  <c:v>201.92999268</c:v>
                </c:pt>
                <c:pt idx="1121">
                  <c:v>201.97000122</c:v>
                </c:pt>
                <c:pt idx="1122">
                  <c:v>202.00999451000001</c:v>
                </c:pt>
                <c:pt idx="1123">
                  <c:v>202.05000304999999</c:v>
                </c:pt>
                <c:pt idx="1124">
                  <c:v>202.08999634</c:v>
                </c:pt>
                <c:pt idx="1125">
                  <c:v>202.13000488</c:v>
                </c:pt>
                <c:pt idx="1126">
                  <c:v>202.17999268</c:v>
                </c:pt>
                <c:pt idx="1127">
                  <c:v>202.22000122</c:v>
                </c:pt>
                <c:pt idx="1128">
                  <c:v>202.27000426999999</c:v>
                </c:pt>
                <c:pt idx="1129">
                  <c:v>202.30999756</c:v>
                </c:pt>
                <c:pt idx="1130">
                  <c:v>202.36000060999999</c:v>
                </c:pt>
                <c:pt idx="1131">
                  <c:v>202.41000366</c:v>
                </c:pt>
                <c:pt idx="1132">
                  <c:v>202.46000670999999</c:v>
                </c:pt>
                <c:pt idx="1133">
                  <c:v>202.50999451000001</c:v>
                </c:pt>
                <c:pt idx="1134">
                  <c:v>202.55999756</c:v>
                </c:pt>
                <c:pt idx="1135">
                  <c:v>202.61000060999999</c:v>
                </c:pt>
                <c:pt idx="1136">
                  <c:v>202.66000366</c:v>
                </c:pt>
                <c:pt idx="1137">
                  <c:v>202.72000122</c:v>
                </c:pt>
                <c:pt idx="1138">
                  <c:v>202.77000426999999</c:v>
                </c:pt>
                <c:pt idx="1139">
                  <c:v>202.83000182999999</c:v>
                </c:pt>
                <c:pt idx="1140">
                  <c:v>202.88000488</c:v>
                </c:pt>
                <c:pt idx="1141">
                  <c:v>202.94000244</c:v>
                </c:pt>
                <c:pt idx="1142">
                  <c:v>203</c:v>
                </c:pt>
                <c:pt idx="1143">
                  <c:v>203.05000304999999</c:v>
                </c:pt>
                <c:pt idx="1144">
                  <c:v>203.11000060999999</c:v>
                </c:pt>
                <c:pt idx="1145">
                  <c:v>203.16999817000001</c:v>
                </c:pt>
                <c:pt idx="1146">
                  <c:v>203.22999573000001</c:v>
                </c:pt>
                <c:pt idx="1147">
                  <c:v>203.28999329000001</c:v>
                </c:pt>
                <c:pt idx="1148">
                  <c:v>203.3500061</c:v>
                </c:pt>
                <c:pt idx="1149">
                  <c:v>203.41000366</c:v>
                </c:pt>
                <c:pt idx="1150">
                  <c:v>203.47000122</c:v>
                </c:pt>
                <c:pt idx="1151">
                  <c:v>203.52999878</c:v>
                </c:pt>
                <c:pt idx="1152">
                  <c:v>203.6000061</c:v>
                </c:pt>
                <c:pt idx="1153">
                  <c:v>203.66000366</c:v>
                </c:pt>
                <c:pt idx="1154">
                  <c:v>203.72000122</c:v>
                </c:pt>
                <c:pt idx="1155">
                  <c:v>203.78999329000001</c:v>
                </c:pt>
                <c:pt idx="1156">
                  <c:v>203.8500061</c:v>
                </c:pt>
                <c:pt idx="1157">
                  <c:v>203.91999817000001</c:v>
                </c:pt>
                <c:pt idx="1158">
                  <c:v>203.97999573000001</c:v>
                </c:pt>
                <c:pt idx="1159">
                  <c:v>204.05000304999999</c:v>
                </c:pt>
                <c:pt idx="1160">
                  <c:v>204.11999512</c:v>
                </c:pt>
                <c:pt idx="1161">
                  <c:v>204.17999268</c:v>
                </c:pt>
                <c:pt idx="1162">
                  <c:v>204.25</c:v>
                </c:pt>
                <c:pt idx="1163">
                  <c:v>204.32000732</c:v>
                </c:pt>
                <c:pt idx="1164">
                  <c:v>204.38999939000001</c:v>
                </c:pt>
                <c:pt idx="1165">
                  <c:v>204.46000670999999</c:v>
                </c:pt>
                <c:pt idx="1166">
                  <c:v>204.52000426999999</c:v>
                </c:pt>
                <c:pt idx="1167">
                  <c:v>204.58999634</c:v>
                </c:pt>
                <c:pt idx="1168">
                  <c:v>204.66000366</c:v>
                </c:pt>
                <c:pt idx="1169">
                  <c:v>204.72999573000001</c:v>
                </c:pt>
                <c:pt idx="1170">
                  <c:v>204.80000304999999</c:v>
                </c:pt>
                <c:pt idx="1171">
                  <c:v>204.86000060999999</c:v>
                </c:pt>
                <c:pt idx="1172">
                  <c:v>204.92999268</c:v>
                </c:pt>
                <c:pt idx="1173">
                  <c:v>205</c:v>
                </c:pt>
                <c:pt idx="1174">
                  <c:v>205.07000732</c:v>
                </c:pt>
                <c:pt idx="1175">
                  <c:v>205.13000488</c:v>
                </c:pt>
                <c:pt idx="1176">
                  <c:v>205.19999695000001</c:v>
                </c:pt>
                <c:pt idx="1177">
                  <c:v>205.25999451000001</c:v>
                </c:pt>
                <c:pt idx="1178">
                  <c:v>205.33000182999999</c:v>
                </c:pt>
                <c:pt idx="1179">
                  <c:v>205.38999939000001</c:v>
                </c:pt>
                <c:pt idx="1180">
                  <c:v>205.46000670999999</c:v>
                </c:pt>
                <c:pt idx="1181">
                  <c:v>205.52000426999999</c:v>
                </c:pt>
                <c:pt idx="1182">
                  <c:v>205.58000182999999</c:v>
                </c:pt>
                <c:pt idx="1183">
                  <c:v>205.63999939000001</c:v>
                </c:pt>
                <c:pt idx="1184">
                  <c:v>205.69999695000001</c:v>
                </c:pt>
                <c:pt idx="1185">
                  <c:v>205.75999451000001</c:v>
                </c:pt>
                <c:pt idx="1186">
                  <c:v>205.82000732</c:v>
                </c:pt>
                <c:pt idx="1187">
                  <c:v>205.88000488</c:v>
                </c:pt>
                <c:pt idx="1188">
                  <c:v>205.94000244</c:v>
                </c:pt>
                <c:pt idx="1189">
                  <c:v>206</c:v>
                </c:pt>
                <c:pt idx="1190">
                  <c:v>206.05000304999999</c:v>
                </c:pt>
                <c:pt idx="1191">
                  <c:v>206.11000060999999</c:v>
                </c:pt>
                <c:pt idx="1192">
                  <c:v>206.16000366</c:v>
                </c:pt>
                <c:pt idx="1193">
                  <c:v>206.22000122</c:v>
                </c:pt>
                <c:pt idx="1194">
                  <c:v>206.27000426999999</c:v>
                </c:pt>
                <c:pt idx="1195">
                  <c:v>206.32000732</c:v>
                </c:pt>
                <c:pt idx="1196">
                  <c:v>206.36999512</c:v>
                </c:pt>
                <c:pt idx="1197">
                  <c:v>206.41999817000001</c:v>
                </c:pt>
                <c:pt idx="1198">
                  <c:v>206.46000670999999</c:v>
                </c:pt>
                <c:pt idx="1199">
                  <c:v>206.50999451000001</c:v>
                </c:pt>
                <c:pt idx="1200">
                  <c:v>206.55999756</c:v>
                </c:pt>
                <c:pt idx="1201">
                  <c:v>206.6000061</c:v>
                </c:pt>
                <c:pt idx="1202">
                  <c:v>206.63999939000001</c:v>
                </c:pt>
                <c:pt idx="1203">
                  <c:v>206.67999268</c:v>
                </c:pt>
                <c:pt idx="1204">
                  <c:v>206.72000122</c:v>
                </c:pt>
                <c:pt idx="1205">
                  <c:v>206.75999451000001</c:v>
                </c:pt>
                <c:pt idx="1206">
                  <c:v>206.80000304999999</c:v>
                </c:pt>
                <c:pt idx="1207">
                  <c:v>206.83999634</c:v>
                </c:pt>
                <c:pt idx="1208">
                  <c:v>206.86999512</c:v>
                </c:pt>
                <c:pt idx="1209">
                  <c:v>206.91000366</c:v>
                </c:pt>
                <c:pt idx="1210">
                  <c:v>206.94000244</c:v>
                </c:pt>
                <c:pt idx="1211">
                  <c:v>206.97000122</c:v>
                </c:pt>
                <c:pt idx="1212">
                  <c:v>207</c:v>
                </c:pt>
                <c:pt idx="1213">
                  <c:v>207.02999878</c:v>
                </c:pt>
                <c:pt idx="1214">
                  <c:v>207.05999756</c:v>
                </c:pt>
                <c:pt idx="1215">
                  <c:v>207.08999634</c:v>
                </c:pt>
                <c:pt idx="1216">
                  <c:v>207.11000060999999</c:v>
                </c:pt>
                <c:pt idx="1217">
                  <c:v>207.13999939000001</c:v>
                </c:pt>
                <c:pt idx="1218">
                  <c:v>207.16999817000001</c:v>
                </c:pt>
                <c:pt idx="1219">
                  <c:v>207.19000244</c:v>
                </c:pt>
                <c:pt idx="1220">
                  <c:v>207.22000122</c:v>
                </c:pt>
                <c:pt idx="1221">
                  <c:v>207.24000548999999</c:v>
                </c:pt>
                <c:pt idx="1222">
                  <c:v>207.27000426999999</c:v>
                </c:pt>
                <c:pt idx="1223">
                  <c:v>207.28999329000001</c:v>
                </c:pt>
                <c:pt idx="1224">
                  <c:v>207.30999756</c:v>
                </c:pt>
                <c:pt idx="1225">
                  <c:v>207.33000182999999</c:v>
                </c:pt>
                <c:pt idx="1226">
                  <c:v>207.3500061</c:v>
                </c:pt>
                <c:pt idx="1227">
                  <c:v>207.36999512</c:v>
                </c:pt>
                <c:pt idx="1228">
                  <c:v>207.38999939000001</c:v>
                </c:pt>
                <c:pt idx="1229">
                  <c:v>207.41000366</c:v>
                </c:pt>
                <c:pt idx="1230">
                  <c:v>207.42999268</c:v>
                </c:pt>
                <c:pt idx="1231">
                  <c:v>207.44999695000001</c:v>
                </c:pt>
                <c:pt idx="1232">
                  <c:v>207.46000670999999</c:v>
                </c:pt>
                <c:pt idx="1233">
                  <c:v>207.47999573000001</c:v>
                </c:pt>
                <c:pt idx="1234">
                  <c:v>207.5</c:v>
                </c:pt>
                <c:pt idx="1235">
                  <c:v>207.52000426999999</c:v>
                </c:pt>
                <c:pt idx="1236">
                  <c:v>207.52999878</c:v>
                </c:pt>
                <c:pt idx="1237">
                  <c:v>207.55000304999999</c:v>
                </c:pt>
                <c:pt idx="1238">
                  <c:v>207.55999756</c:v>
                </c:pt>
                <c:pt idx="1239">
                  <c:v>207.58000182999999</c:v>
                </c:pt>
                <c:pt idx="1240">
                  <c:v>207.58999634</c:v>
                </c:pt>
                <c:pt idx="1241">
                  <c:v>207.61000060999999</c:v>
                </c:pt>
                <c:pt idx="1242">
                  <c:v>207.61999512</c:v>
                </c:pt>
                <c:pt idx="1243">
                  <c:v>207.63999939000001</c:v>
                </c:pt>
                <c:pt idx="1244">
                  <c:v>207.6499939</c:v>
                </c:pt>
                <c:pt idx="1245">
                  <c:v>207.66000366</c:v>
                </c:pt>
                <c:pt idx="1246">
                  <c:v>207.67999268</c:v>
                </c:pt>
                <c:pt idx="1247">
                  <c:v>207.69000244</c:v>
                </c:pt>
                <c:pt idx="1248">
                  <c:v>207.69999695000001</c:v>
                </c:pt>
                <c:pt idx="1249">
                  <c:v>207.72000122</c:v>
                </c:pt>
                <c:pt idx="1250">
                  <c:v>207.72999573000001</c:v>
                </c:pt>
                <c:pt idx="1251">
                  <c:v>207.74000548999999</c:v>
                </c:pt>
                <c:pt idx="1252">
                  <c:v>207.75</c:v>
                </c:pt>
                <c:pt idx="1253">
                  <c:v>207.77000426999999</c:v>
                </c:pt>
                <c:pt idx="1254">
                  <c:v>207.77999878</c:v>
                </c:pt>
                <c:pt idx="1255">
                  <c:v>207.78999329000001</c:v>
                </c:pt>
                <c:pt idx="1256">
                  <c:v>207.80000304999999</c:v>
                </c:pt>
                <c:pt idx="1257">
                  <c:v>207.82000732</c:v>
                </c:pt>
                <c:pt idx="1258">
                  <c:v>207.83000182999999</c:v>
                </c:pt>
                <c:pt idx="1259">
                  <c:v>207.83999634</c:v>
                </c:pt>
                <c:pt idx="1260">
                  <c:v>207.86000060999999</c:v>
                </c:pt>
                <c:pt idx="1261">
                  <c:v>207.86999512</c:v>
                </c:pt>
                <c:pt idx="1262">
                  <c:v>207.88000488</c:v>
                </c:pt>
                <c:pt idx="1263">
                  <c:v>207.88999939000001</c:v>
                </c:pt>
                <c:pt idx="1264">
                  <c:v>207.8999939</c:v>
                </c:pt>
                <c:pt idx="1265">
                  <c:v>207.91999817000001</c:v>
                </c:pt>
                <c:pt idx="1266">
                  <c:v>207.92999268</c:v>
                </c:pt>
                <c:pt idx="1267">
                  <c:v>207.94000244</c:v>
                </c:pt>
                <c:pt idx="1268">
                  <c:v>207.94999695000001</c:v>
                </c:pt>
                <c:pt idx="1269">
                  <c:v>207.96000670999999</c:v>
                </c:pt>
                <c:pt idx="1270">
                  <c:v>207.97999573000001</c:v>
                </c:pt>
                <c:pt idx="1271">
                  <c:v>207.99000548999999</c:v>
                </c:pt>
                <c:pt idx="1272">
                  <c:v>208</c:v>
                </c:pt>
                <c:pt idx="1273">
                  <c:v>208.00999451000001</c:v>
                </c:pt>
                <c:pt idx="1274">
                  <c:v>208.00999451000001</c:v>
                </c:pt>
                <c:pt idx="1275">
                  <c:v>208.02000426999999</c:v>
                </c:pt>
                <c:pt idx="1276">
                  <c:v>208.02999878</c:v>
                </c:pt>
                <c:pt idx="1277">
                  <c:v>208.03999329000001</c:v>
                </c:pt>
                <c:pt idx="1278">
                  <c:v>208.05000304999999</c:v>
                </c:pt>
                <c:pt idx="1279">
                  <c:v>208.05999756</c:v>
                </c:pt>
                <c:pt idx="1280">
                  <c:v>208.05999756</c:v>
                </c:pt>
                <c:pt idx="1281">
                  <c:v>208.07000732</c:v>
                </c:pt>
                <c:pt idx="1282">
                  <c:v>208.07000732</c:v>
                </c:pt>
                <c:pt idx="1283">
                  <c:v>208.08000182999999</c:v>
                </c:pt>
                <c:pt idx="1284">
                  <c:v>208.08000182999999</c:v>
                </c:pt>
                <c:pt idx="1285">
                  <c:v>208.08999634</c:v>
                </c:pt>
                <c:pt idx="1286">
                  <c:v>208.08999634</c:v>
                </c:pt>
                <c:pt idx="1287">
                  <c:v>208.1000061</c:v>
                </c:pt>
                <c:pt idx="1288">
                  <c:v>208.1000061</c:v>
                </c:pt>
                <c:pt idx="1289">
                  <c:v>208.11000060999999</c:v>
                </c:pt>
                <c:pt idx="1290">
                  <c:v>208.11000060999999</c:v>
                </c:pt>
                <c:pt idx="1291">
                  <c:v>208.11000060999999</c:v>
                </c:pt>
                <c:pt idx="1292">
                  <c:v>208.11999512</c:v>
                </c:pt>
                <c:pt idx="1293">
                  <c:v>208.11999512</c:v>
                </c:pt>
                <c:pt idx="1294">
                  <c:v>208.13000488</c:v>
                </c:pt>
                <c:pt idx="1295">
                  <c:v>208.13000488</c:v>
                </c:pt>
                <c:pt idx="1296">
                  <c:v>208.13000488</c:v>
                </c:pt>
                <c:pt idx="1297">
                  <c:v>208.13000488</c:v>
                </c:pt>
                <c:pt idx="1298">
                  <c:v>208.13999939000001</c:v>
                </c:pt>
                <c:pt idx="1299">
                  <c:v>208.13999939000001</c:v>
                </c:pt>
                <c:pt idx="1300">
                  <c:v>208.13999939000001</c:v>
                </c:pt>
                <c:pt idx="1301">
                  <c:v>208.1499939</c:v>
                </c:pt>
                <c:pt idx="1302">
                  <c:v>208.1499939</c:v>
                </c:pt>
                <c:pt idx="1303">
                  <c:v>208.1499939</c:v>
                </c:pt>
                <c:pt idx="1304">
                  <c:v>208.1499939</c:v>
                </c:pt>
                <c:pt idx="1305">
                  <c:v>208.16000366</c:v>
                </c:pt>
                <c:pt idx="1306">
                  <c:v>208.16000366</c:v>
                </c:pt>
                <c:pt idx="1307">
                  <c:v>208.16000366</c:v>
                </c:pt>
                <c:pt idx="1308">
                  <c:v>208.16000366</c:v>
                </c:pt>
                <c:pt idx="1309">
                  <c:v>208.16999817000001</c:v>
                </c:pt>
                <c:pt idx="1310">
                  <c:v>208.16999817000001</c:v>
                </c:pt>
                <c:pt idx="1311">
                  <c:v>208.16999817000001</c:v>
                </c:pt>
                <c:pt idx="1312">
                  <c:v>208.16999817000001</c:v>
                </c:pt>
                <c:pt idx="1313">
                  <c:v>208.16999817000001</c:v>
                </c:pt>
                <c:pt idx="1314">
                  <c:v>208.16999817000001</c:v>
                </c:pt>
                <c:pt idx="1315">
                  <c:v>208.16999817000001</c:v>
                </c:pt>
                <c:pt idx="1316">
                  <c:v>208.16999817000001</c:v>
                </c:pt>
                <c:pt idx="1317">
                  <c:v>208.16999817000001</c:v>
                </c:pt>
                <c:pt idx="1318">
                  <c:v>208.16999817000001</c:v>
                </c:pt>
                <c:pt idx="1319">
                  <c:v>208.16999817000001</c:v>
                </c:pt>
                <c:pt idx="1320">
                  <c:v>208.16999817000001</c:v>
                </c:pt>
                <c:pt idx="1321">
                  <c:v>208.16999817000001</c:v>
                </c:pt>
                <c:pt idx="1322">
                  <c:v>208.16999817000001</c:v>
                </c:pt>
                <c:pt idx="1323">
                  <c:v>208.16000366</c:v>
                </c:pt>
                <c:pt idx="1324">
                  <c:v>208.16000366</c:v>
                </c:pt>
                <c:pt idx="1325">
                  <c:v>208.16000366</c:v>
                </c:pt>
                <c:pt idx="1326">
                  <c:v>208.16000366</c:v>
                </c:pt>
                <c:pt idx="1327">
                  <c:v>208.16000366</c:v>
                </c:pt>
                <c:pt idx="1328">
                  <c:v>208.1499939</c:v>
                </c:pt>
                <c:pt idx="1329">
                  <c:v>208.1499939</c:v>
                </c:pt>
                <c:pt idx="1330">
                  <c:v>208.1499939</c:v>
                </c:pt>
                <c:pt idx="1331">
                  <c:v>208.13999939000001</c:v>
                </c:pt>
                <c:pt idx="1332">
                  <c:v>208.13999939000001</c:v>
                </c:pt>
                <c:pt idx="1333">
                  <c:v>208.13999939000001</c:v>
                </c:pt>
                <c:pt idx="1334">
                  <c:v>208.13000488</c:v>
                </c:pt>
                <c:pt idx="1335">
                  <c:v>208.11999512</c:v>
                </c:pt>
                <c:pt idx="1336">
                  <c:v>208.11999512</c:v>
                </c:pt>
                <c:pt idx="1337">
                  <c:v>208.11000060999999</c:v>
                </c:pt>
                <c:pt idx="1338">
                  <c:v>208.1000061</c:v>
                </c:pt>
                <c:pt idx="1339">
                  <c:v>208.08999634</c:v>
                </c:pt>
                <c:pt idx="1340">
                  <c:v>208.08999634</c:v>
                </c:pt>
                <c:pt idx="1341">
                  <c:v>208.08000182999999</c:v>
                </c:pt>
                <c:pt idx="1342">
                  <c:v>208.07000732</c:v>
                </c:pt>
                <c:pt idx="1343">
                  <c:v>208.05999756</c:v>
                </c:pt>
                <c:pt idx="1344">
                  <c:v>208.05000304999999</c:v>
                </c:pt>
                <c:pt idx="1345">
                  <c:v>208.03999329000001</c:v>
                </c:pt>
                <c:pt idx="1346">
                  <c:v>208.02999878</c:v>
                </c:pt>
                <c:pt idx="1347">
                  <c:v>208.02000426999999</c:v>
                </c:pt>
                <c:pt idx="1348">
                  <c:v>208.00999451000001</c:v>
                </c:pt>
                <c:pt idx="1349">
                  <c:v>208</c:v>
                </c:pt>
                <c:pt idx="1350">
                  <c:v>207.99000548999999</c:v>
                </c:pt>
                <c:pt idx="1351">
                  <c:v>207.97999573000001</c:v>
                </c:pt>
                <c:pt idx="1352">
                  <c:v>207.97999573000001</c:v>
                </c:pt>
                <c:pt idx="1353">
                  <c:v>207.97000122</c:v>
                </c:pt>
                <c:pt idx="1354">
                  <c:v>207.96000670999999</c:v>
                </c:pt>
                <c:pt idx="1355">
                  <c:v>207.94999695000001</c:v>
                </c:pt>
                <c:pt idx="1356">
                  <c:v>207.94000244</c:v>
                </c:pt>
                <c:pt idx="1357">
                  <c:v>207.92999268</c:v>
                </c:pt>
                <c:pt idx="1358">
                  <c:v>207.91999817000001</c:v>
                </c:pt>
                <c:pt idx="1359">
                  <c:v>207.91000366</c:v>
                </c:pt>
                <c:pt idx="1360">
                  <c:v>207.8999939</c:v>
                </c:pt>
                <c:pt idx="1361">
                  <c:v>207.88999939000001</c:v>
                </c:pt>
                <c:pt idx="1362">
                  <c:v>207.88999939000001</c:v>
                </c:pt>
                <c:pt idx="1363">
                  <c:v>207.88000488</c:v>
                </c:pt>
                <c:pt idx="1364">
                  <c:v>207.86999512</c:v>
                </c:pt>
                <c:pt idx="1365">
                  <c:v>207.86000060999999</c:v>
                </c:pt>
                <c:pt idx="1366">
                  <c:v>207.8500061</c:v>
                </c:pt>
                <c:pt idx="1367">
                  <c:v>207.83999634</c:v>
                </c:pt>
                <c:pt idx="1368">
                  <c:v>207.83000182999999</c:v>
                </c:pt>
                <c:pt idx="1369">
                  <c:v>207.82000732</c:v>
                </c:pt>
                <c:pt idx="1370">
                  <c:v>207.80999756</c:v>
                </c:pt>
                <c:pt idx="1371">
                  <c:v>207.80000304999999</c:v>
                </c:pt>
                <c:pt idx="1372">
                  <c:v>207.78999329000001</c:v>
                </c:pt>
                <c:pt idx="1373">
                  <c:v>207.77999878</c:v>
                </c:pt>
                <c:pt idx="1374">
                  <c:v>207.77000426999999</c:v>
                </c:pt>
                <c:pt idx="1375">
                  <c:v>207.75999451000001</c:v>
                </c:pt>
                <c:pt idx="1376">
                  <c:v>207.75</c:v>
                </c:pt>
                <c:pt idx="1377">
                  <c:v>207.74000548999999</c:v>
                </c:pt>
                <c:pt idx="1378">
                  <c:v>207.72999573000001</c:v>
                </c:pt>
                <c:pt idx="1379">
                  <c:v>207.72000122</c:v>
                </c:pt>
                <c:pt idx="1380">
                  <c:v>207.71000670999999</c:v>
                </c:pt>
                <c:pt idx="1381">
                  <c:v>207.71000670999999</c:v>
                </c:pt>
                <c:pt idx="1382">
                  <c:v>207.69999695000001</c:v>
                </c:pt>
                <c:pt idx="1383">
                  <c:v>207.69000244</c:v>
                </c:pt>
                <c:pt idx="1384">
                  <c:v>207.67999268</c:v>
                </c:pt>
                <c:pt idx="1385">
                  <c:v>207.66999817000001</c:v>
                </c:pt>
                <c:pt idx="1386">
                  <c:v>207.6499939</c:v>
                </c:pt>
                <c:pt idx="1387">
                  <c:v>207.63999939000001</c:v>
                </c:pt>
                <c:pt idx="1388">
                  <c:v>207.63000488</c:v>
                </c:pt>
                <c:pt idx="1389">
                  <c:v>207.61999512</c:v>
                </c:pt>
                <c:pt idx="1390">
                  <c:v>207.61000060999999</c:v>
                </c:pt>
                <c:pt idx="1391">
                  <c:v>207.6000061</c:v>
                </c:pt>
                <c:pt idx="1392">
                  <c:v>207.58999634</c:v>
                </c:pt>
                <c:pt idx="1393">
                  <c:v>207.58000182999999</c:v>
                </c:pt>
                <c:pt idx="1394">
                  <c:v>207.57000732</c:v>
                </c:pt>
                <c:pt idx="1395">
                  <c:v>207.55999756</c:v>
                </c:pt>
                <c:pt idx="1396">
                  <c:v>207.53999329000001</c:v>
                </c:pt>
                <c:pt idx="1397">
                  <c:v>207.52999878</c:v>
                </c:pt>
                <c:pt idx="1398">
                  <c:v>207.52000426999999</c:v>
                </c:pt>
                <c:pt idx="1399">
                  <c:v>207.5</c:v>
                </c:pt>
                <c:pt idx="1400">
                  <c:v>207.49000548999999</c:v>
                </c:pt>
                <c:pt idx="1401">
                  <c:v>207.47000122</c:v>
                </c:pt>
                <c:pt idx="1402">
                  <c:v>207.46000670999999</c:v>
                </c:pt>
                <c:pt idx="1403">
                  <c:v>207.44000244</c:v>
                </c:pt>
                <c:pt idx="1404">
                  <c:v>207.41999817000001</c:v>
                </c:pt>
                <c:pt idx="1405">
                  <c:v>207.41000366</c:v>
                </c:pt>
                <c:pt idx="1406">
                  <c:v>207.38999939000001</c:v>
                </c:pt>
                <c:pt idx="1407">
                  <c:v>207.36999512</c:v>
                </c:pt>
                <c:pt idx="1408">
                  <c:v>207.36000060999999</c:v>
                </c:pt>
                <c:pt idx="1409">
                  <c:v>207.33999634</c:v>
                </c:pt>
                <c:pt idx="1410">
                  <c:v>207.32000732</c:v>
                </c:pt>
                <c:pt idx="1411">
                  <c:v>207.30999756</c:v>
                </c:pt>
                <c:pt idx="1412">
                  <c:v>207.28999329000001</c:v>
                </c:pt>
                <c:pt idx="1413">
                  <c:v>207.27000426999999</c:v>
                </c:pt>
                <c:pt idx="1414">
                  <c:v>207.25</c:v>
                </c:pt>
                <c:pt idx="1415">
                  <c:v>207.24000548999999</c:v>
                </c:pt>
                <c:pt idx="1416">
                  <c:v>207.22000122</c:v>
                </c:pt>
                <c:pt idx="1417">
                  <c:v>207.19999695000001</c:v>
                </c:pt>
                <c:pt idx="1418">
                  <c:v>207.17999268</c:v>
                </c:pt>
                <c:pt idx="1419">
                  <c:v>207.16000366</c:v>
                </c:pt>
                <c:pt idx="1420">
                  <c:v>207.1499939</c:v>
                </c:pt>
                <c:pt idx="1421">
                  <c:v>207.13000488</c:v>
                </c:pt>
                <c:pt idx="1422">
                  <c:v>207.11000060999999</c:v>
                </c:pt>
                <c:pt idx="1423">
                  <c:v>207.08999634</c:v>
                </c:pt>
                <c:pt idx="1424">
                  <c:v>207.07000732</c:v>
                </c:pt>
                <c:pt idx="1425">
                  <c:v>207.05000304999999</c:v>
                </c:pt>
                <c:pt idx="1426">
                  <c:v>207.02999878</c:v>
                </c:pt>
                <c:pt idx="1427">
                  <c:v>207.00999451000001</c:v>
                </c:pt>
                <c:pt idx="1428">
                  <c:v>206.99000548999999</c:v>
                </c:pt>
                <c:pt idx="1429">
                  <c:v>206.97000122</c:v>
                </c:pt>
                <c:pt idx="1430">
                  <c:v>206.94999695000001</c:v>
                </c:pt>
                <c:pt idx="1431">
                  <c:v>206.91999817000001</c:v>
                </c:pt>
                <c:pt idx="1432">
                  <c:v>206.8999939</c:v>
                </c:pt>
                <c:pt idx="1433">
                  <c:v>206.88000488</c:v>
                </c:pt>
                <c:pt idx="1434">
                  <c:v>206.86000060999999</c:v>
                </c:pt>
                <c:pt idx="1435">
                  <c:v>206.83999634</c:v>
                </c:pt>
                <c:pt idx="1436">
                  <c:v>206.82000732</c:v>
                </c:pt>
                <c:pt idx="1437">
                  <c:v>206.80000304999999</c:v>
                </c:pt>
                <c:pt idx="1438">
                  <c:v>206.77999878</c:v>
                </c:pt>
                <c:pt idx="1439">
                  <c:v>206.75999451000001</c:v>
                </c:pt>
                <c:pt idx="1440">
                  <c:v>206.72999573000001</c:v>
                </c:pt>
                <c:pt idx="1441">
                  <c:v>206.71000670999999</c:v>
                </c:pt>
                <c:pt idx="1442">
                  <c:v>206.69000244</c:v>
                </c:pt>
                <c:pt idx="1443">
                  <c:v>206.66999817000001</c:v>
                </c:pt>
                <c:pt idx="1444">
                  <c:v>206.6499939</c:v>
                </c:pt>
                <c:pt idx="1445">
                  <c:v>206.61999512</c:v>
                </c:pt>
                <c:pt idx="1446">
                  <c:v>206.6000061</c:v>
                </c:pt>
                <c:pt idx="1447">
                  <c:v>206.58000182999999</c:v>
                </c:pt>
                <c:pt idx="1448">
                  <c:v>206.55999756</c:v>
                </c:pt>
                <c:pt idx="1449">
                  <c:v>206.53999329000001</c:v>
                </c:pt>
                <c:pt idx="1450">
                  <c:v>206.50999451000001</c:v>
                </c:pt>
                <c:pt idx="1451">
                  <c:v>206.49000548999999</c:v>
                </c:pt>
                <c:pt idx="1452">
                  <c:v>206.47000122</c:v>
                </c:pt>
                <c:pt idx="1453">
                  <c:v>206.44999695000001</c:v>
                </c:pt>
                <c:pt idx="1454">
                  <c:v>206.41999817000001</c:v>
                </c:pt>
                <c:pt idx="1455">
                  <c:v>206.3999939</c:v>
                </c:pt>
                <c:pt idx="1456">
                  <c:v>206.38000488</c:v>
                </c:pt>
                <c:pt idx="1457">
                  <c:v>206.3500061</c:v>
                </c:pt>
                <c:pt idx="1458">
                  <c:v>206.33000182999999</c:v>
                </c:pt>
                <c:pt idx="1459">
                  <c:v>206.30999756</c:v>
                </c:pt>
                <c:pt idx="1460">
                  <c:v>206.28999329000001</c:v>
                </c:pt>
                <c:pt idx="1461">
                  <c:v>206.25999451000001</c:v>
                </c:pt>
                <c:pt idx="1462">
                  <c:v>206.24000548999999</c:v>
                </c:pt>
                <c:pt idx="1463">
                  <c:v>206.22000122</c:v>
                </c:pt>
                <c:pt idx="1464">
                  <c:v>206.19000244</c:v>
                </c:pt>
                <c:pt idx="1465">
                  <c:v>206.16999817000001</c:v>
                </c:pt>
                <c:pt idx="1466">
                  <c:v>206.13999939000001</c:v>
                </c:pt>
                <c:pt idx="1467">
                  <c:v>206.11999512</c:v>
                </c:pt>
                <c:pt idx="1468">
                  <c:v>206.1000061</c:v>
                </c:pt>
                <c:pt idx="1469">
                  <c:v>206.07000732</c:v>
                </c:pt>
                <c:pt idx="1470">
                  <c:v>206.05000304999999</c:v>
                </c:pt>
                <c:pt idx="1471">
                  <c:v>206.02000426999999</c:v>
                </c:pt>
                <c:pt idx="1472">
                  <c:v>206</c:v>
                </c:pt>
                <c:pt idx="1473">
                  <c:v>205.97000122</c:v>
                </c:pt>
                <c:pt idx="1474">
                  <c:v>205.94999695000001</c:v>
                </c:pt>
                <c:pt idx="1475">
                  <c:v>205.91999817000001</c:v>
                </c:pt>
                <c:pt idx="1476">
                  <c:v>205.8999939</c:v>
                </c:pt>
                <c:pt idx="1477">
                  <c:v>205.86999512</c:v>
                </c:pt>
                <c:pt idx="1478">
                  <c:v>205.8500061</c:v>
                </c:pt>
                <c:pt idx="1479">
                  <c:v>205.82000732</c:v>
                </c:pt>
                <c:pt idx="1480">
                  <c:v>205.80000304999999</c:v>
                </c:pt>
                <c:pt idx="1481">
                  <c:v>205.77000426999999</c:v>
                </c:pt>
                <c:pt idx="1482">
                  <c:v>205.75</c:v>
                </c:pt>
                <c:pt idx="1483">
                  <c:v>205.72000122</c:v>
                </c:pt>
                <c:pt idx="1484">
                  <c:v>205.69000244</c:v>
                </c:pt>
                <c:pt idx="1485">
                  <c:v>205.66999817000001</c:v>
                </c:pt>
                <c:pt idx="1486">
                  <c:v>205.63999939000001</c:v>
                </c:pt>
                <c:pt idx="1487">
                  <c:v>205.61000060999999</c:v>
                </c:pt>
                <c:pt idx="1488">
                  <c:v>205.58999634</c:v>
                </c:pt>
                <c:pt idx="1489">
                  <c:v>205.55999756</c:v>
                </c:pt>
                <c:pt idx="1490">
                  <c:v>205.52999878</c:v>
                </c:pt>
                <c:pt idx="1491">
                  <c:v>205.50999451000001</c:v>
                </c:pt>
                <c:pt idx="1492">
                  <c:v>205.47999573000001</c:v>
                </c:pt>
                <c:pt idx="1493">
                  <c:v>205.44999695000001</c:v>
                </c:pt>
                <c:pt idx="1494">
                  <c:v>205.42999268</c:v>
                </c:pt>
                <c:pt idx="1495">
                  <c:v>205.3999939</c:v>
                </c:pt>
                <c:pt idx="1496">
                  <c:v>205.38000488</c:v>
                </c:pt>
                <c:pt idx="1497">
                  <c:v>205.3500061</c:v>
                </c:pt>
                <c:pt idx="1498">
                  <c:v>205.33000182999999</c:v>
                </c:pt>
                <c:pt idx="1499">
                  <c:v>205.30000304999999</c:v>
                </c:pt>
                <c:pt idx="1500">
                  <c:v>205.27999878</c:v>
                </c:pt>
                <c:pt idx="1501">
                  <c:v>205.25</c:v>
                </c:pt>
                <c:pt idx="1502">
                  <c:v>205.22999573000001</c:v>
                </c:pt>
                <c:pt idx="1503">
                  <c:v>205.19999695000001</c:v>
                </c:pt>
                <c:pt idx="1504">
                  <c:v>205.17999268</c:v>
                </c:pt>
                <c:pt idx="1505">
                  <c:v>205.16000366</c:v>
                </c:pt>
                <c:pt idx="1506">
                  <c:v>205.13000488</c:v>
                </c:pt>
                <c:pt idx="1507">
                  <c:v>205.11000060999999</c:v>
                </c:pt>
                <c:pt idx="1508">
                  <c:v>205.08000182999999</c:v>
                </c:pt>
                <c:pt idx="1509">
                  <c:v>205.05999756</c:v>
                </c:pt>
                <c:pt idx="1510">
                  <c:v>205.03999329000001</c:v>
                </c:pt>
                <c:pt idx="1511">
                  <c:v>205.02000426999999</c:v>
                </c:pt>
                <c:pt idx="1512">
                  <c:v>204.99000548999999</c:v>
                </c:pt>
                <c:pt idx="1513">
                  <c:v>204.97000122</c:v>
                </c:pt>
                <c:pt idx="1514">
                  <c:v>204.94999695000001</c:v>
                </c:pt>
                <c:pt idx="1515">
                  <c:v>204.91999817000001</c:v>
                </c:pt>
                <c:pt idx="1516">
                  <c:v>204.8999939</c:v>
                </c:pt>
                <c:pt idx="1517">
                  <c:v>204.88000488</c:v>
                </c:pt>
                <c:pt idx="1518">
                  <c:v>204.86000060999999</c:v>
                </c:pt>
                <c:pt idx="1519">
                  <c:v>204.83999634</c:v>
                </c:pt>
                <c:pt idx="1520">
                  <c:v>204.82000732</c:v>
                </c:pt>
                <c:pt idx="1521">
                  <c:v>204.80000304999999</c:v>
                </c:pt>
                <c:pt idx="1522">
                  <c:v>204.77999878</c:v>
                </c:pt>
                <c:pt idx="1523">
                  <c:v>204.75999451000001</c:v>
                </c:pt>
                <c:pt idx="1524">
                  <c:v>204.74000548999999</c:v>
                </c:pt>
                <c:pt idx="1525">
                  <c:v>204.72000122</c:v>
                </c:pt>
                <c:pt idx="1526">
                  <c:v>204.69999695000001</c:v>
                </c:pt>
                <c:pt idx="1527">
                  <c:v>204.67999268</c:v>
                </c:pt>
                <c:pt idx="1528">
                  <c:v>204.66000366</c:v>
                </c:pt>
                <c:pt idx="1529">
                  <c:v>204.63999939000001</c:v>
                </c:pt>
                <c:pt idx="1530">
                  <c:v>204.61999512</c:v>
                </c:pt>
                <c:pt idx="1531">
                  <c:v>204.6000061</c:v>
                </c:pt>
                <c:pt idx="1532">
                  <c:v>204.58000182999999</c:v>
                </c:pt>
                <c:pt idx="1533">
                  <c:v>204.55999756</c:v>
                </c:pt>
                <c:pt idx="1534">
                  <c:v>204.53999329000001</c:v>
                </c:pt>
                <c:pt idx="1535">
                  <c:v>204.52000426999999</c:v>
                </c:pt>
                <c:pt idx="1536">
                  <c:v>204.5</c:v>
                </c:pt>
                <c:pt idx="1537">
                  <c:v>204.47999573000001</c:v>
                </c:pt>
                <c:pt idx="1538">
                  <c:v>204.46000670999999</c:v>
                </c:pt>
                <c:pt idx="1539">
                  <c:v>204.44999695000001</c:v>
                </c:pt>
                <c:pt idx="1540">
                  <c:v>204.42999268</c:v>
                </c:pt>
                <c:pt idx="1541">
                  <c:v>204.41000366</c:v>
                </c:pt>
                <c:pt idx="1542">
                  <c:v>204.3999939</c:v>
                </c:pt>
                <c:pt idx="1543">
                  <c:v>204.38000488</c:v>
                </c:pt>
                <c:pt idx="1544">
                  <c:v>204.36000060999999</c:v>
                </c:pt>
                <c:pt idx="1545">
                  <c:v>204.3500061</c:v>
                </c:pt>
                <c:pt idx="1546">
                  <c:v>204.33000182999999</c:v>
                </c:pt>
                <c:pt idx="1547">
                  <c:v>204.30999756</c:v>
                </c:pt>
                <c:pt idx="1548">
                  <c:v>204.30000304999999</c:v>
                </c:pt>
                <c:pt idx="1549">
                  <c:v>204.27999878</c:v>
                </c:pt>
                <c:pt idx="1550">
                  <c:v>204.27000426999999</c:v>
                </c:pt>
                <c:pt idx="1551">
                  <c:v>204.25999451000001</c:v>
                </c:pt>
                <c:pt idx="1552">
                  <c:v>204.24000548999999</c:v>
                </c:pt>
                <c:pt idx="1553">
                  <c:v>204.22999573000001</c:v>
                </c:pt>
                <c:pt idx="1554">
                  <c:v>204.22000122</c:v>
                </c:pt>
                <c:pt idx="1555">
                  <c:v>204.21000670999999</c:v>
                </c:pt>
                <c:pt idx="1556">
                  <c:v>204.19000244</c:v>
                </c:pt>
                <c:pt idx="1557">
                  <c:v>204.17999268</c:v>
                </c:pt>
                <c:pt idx="1558">
                  <c:v>204.16999817000001</c:v>
                </c:pt>
                <c:pt idx="1559">
                  <c:v>204.16000366</c:v>
                </c:pt>
                <c:pt idx="1560">
                  <c:v>204.1499939</c:v>
                </c:pt>
                <c:pt idx="1561">
                  <c:v>204.13999939000001</c:v>
                </c:pt>
                <c:pt idx="1562">
                  <c:v>204.13000488</c:v>
                </c:pt>
                <c:pt idx="1563">
                  <c:v>204.11999512</c:v>
                </c:pt>
                <c:pt idx="1564">
                  <c:v>204.11000060999999</c:v>
                </c:pt>
                <c:pt idx="1565">
                  <c:v>204.1000061</c:v>
                </c:pt>
                <c:pt idx="1566">
                  <c:v>204.1000061</c:v>
                </c:pt>
                <c:pt idx="1567">
                  <c:v>204.08999634</c:v>
                </c:pt>
                <c:pt idx="1568">
                  <c:v>204.08000182999999</c:v>
                </c:pt>
                <c:pt idx="1569">
                  <c:v>204.07000732</c:v>
                </c:pt>
                <c:pt idx="1570">
                  <c:v>204.07000732</c:v>
                </c:pt>
                <c:pt idx="1571">
                  <c:v>204.05999756</c:v>
                </c:pt>
                <c:pt idx="1572">
                  <c:v>204.05000304999999</c:v>
                </c:pt>
                <c:pt idx="1573">
                  <c:v>204.05000304999999</c:v>
                </c:pt>
                <c:pt idx="1574">
                  <c:v>204.03999329000001</c:v>
                </c:pt>
                <c:pt idx="1575">
                  <c:v>204.03999329000001</c:v>
                </c:pt>
                <c:pt idx="1576">
                  <c:v>204.02999878</c:v>
                </c:pt>
                <c:pt idx="1577">
                  <c:v>204.02000426999999</c:v>
                </c:pt>
                <c:pt idx="1578">
                  <c:v>204.02000426999999</c:v>
                </c:pt>
                <c:pt idx="1579">
                  <c:v>204.00999451000001</c:v>
                </c:pt>
                <c:pt idx="1580">
                  <c:v>204.00999451000001</c:v>
                </c:pt>
                <c:pt idx="1581">
                  <c:v>204</c:v>
                </c:pt>
                <c:pt idx="1582">
                  <c:v>204</c:v>
                </c:pt>
                <c:pt idx="1583">
                  <c:v>203.99000548999999</c:v>
                </c:pt>
                <c:pt idx="1584">
                  <c:v>203.97999573000001</c:v>
                </c:pt>
                <c:pt idx="1585">
                  <c:v>203.97999573000001</c:v>
                </c:pt>
                <c:pt idx="1586">
                  <c:v>203.97000122</c:v>
                </c:pt>
                <c:pt idx="1587">
                  <c:v>203.97000122</c:v>
                </c:pt>
                <c:pt idx="1588">
                  <c:v>203.96000670999999</c:v>
                </c:pt>
                <c:pt idx="1589">
                  <c:v>203.96000670999999</c:v>
                </c:pt>
                <c:pt idx="1590">
                  <c:v>203.94999695000001</c:v>
                </c:pt>
                <c:pt idx="1591">
                  <c:v>203.94999695000001</c:v>
                </c:pt>
                <c:pt idx="1592">
                  <c:v>203.94000244</c:v>
                </c:pt>
                <c:pt idx="1593">
                  <c:v>203.92999268</c:v>
                </c:pt>
                <c:pt idx="1594">
                  <c:v>203.92999268</c:v>
                </c:pt>
                <c:pt idx="1595">
                  <c:v>203.91999817000001</c:v>
                </c:pt>
                <c:pt idx="1596">
                  <c:v>203.91000366</c:v>
                </c:pt>
                <c:pt idx="1597">
                  <c:v>203.91000366</c:v>
                </c:pt>
                <c:pt idx="1598">
                  <c:v>203.8999939</c:v>
                </c:pt>
                <c:pt idx="1599">
                  <c:v>203.8999939</c:v>
                </c:pt>
              </c:numCache>
            </c:numRef>
          </c:yVal>
          <c:smooth val="1"/>
          <c:extLst>
            <c:ext xmlns:c16="http://schemas.microsoft.com/office/drawing/2014/chart" uri="{C3380CC4-5D6E-409C-BE32-E72D297353CC}">
              <c16:uniqueId val="{00000002-5F34-4A9F-B6DD-7E24B0628D23}"/>
            </c:ext>
          </c:extLst>
        </c:ser>
        <c:ser>
          <c:idx val="4"/>
          <c:order val="3"/>
          <c:tx>
            <c:v>Modified L Shoulder</c:v>
          </c:tx>
          <c:spPr>
            <a:ln w="25400" cap="rnd">
              <a:solidFill>
                <a:srgbClr val="00B0F0"/>
              </a:solidFill>
              <a:round/>
            </a:ln>
            <a:effectLst/>
          </c:spPr>
          <c:marker>
            <c:symbol val="none"/>
          </c:marker>
          <c:xVal>
            <c:numRef>
              <c:f>Modified_THOR!$W$3:$W$2002</c:f>
              <c:numCache>
                <c:formatCode>0.00E+00</c:formatCode>
                <c:ptCount val="2000"/>
                <c:pt idx="0">
                  <c:v>-381.90014649999966</c:v>
                </c:pt>
                <c:pt idx="1">
                  <c:v>-381.90014649999966</c:v>
                </c:pt>
                <c:pt idx="2">
                  <c:v>-381.90014649999966</c:v>
                </c:pt>
                <c:pt idx="3">
                  <c:v>-381.90014649999966</c:v>
                </c:pt>
                <c:pt idx="4">
                  <c:v>-381.90014649999966</c:v>
                </c:pt>
                <c:pt idx="5">
                  <c:v>-381.90014649999966</c:v>
                </c:pt>
                <c:pt idx="6">
                  <c:v>-381.90014649999966</c:v>
                </c:pt>
                <c:pt idx="7">
                  <c:v>-381.90014649999966</c:v>
                </c:pt>
                <c:pt idx="8">
                  <c:v>-381.90014649999966</c:v>
                </c:pt>
                <c:pt idx="9">
                  <c:v>-381.90014649999966</c:v>
                </c:pt>
                <c:pt idx="10">
                  <c:v>-381.90014649999966</c:v>
                </c:pt>
                <c:pt idx="11">
                  <c:v>-381.90014649999966</c:v>
                </c:pt>
                <c:pt idx="12">
                  <c:v>-381.90014649999966</c:v>
                </c:pt>
                <c:pt idx="13">
                  <c:v>-381.90014649999966</c:v>
                </c:pt>
                <c:pt idx="14">
                  <c:v>-381.90014649999966</c:v>
                </c:pt>
                <c:pt idx="15">
                  <c:v>-381.90014649999966</c:v>
                </c:pt>
                <c:pt idx="16">
                  <c:v>-381.90014649999966</c:v>
                </c:pt>
                <c:pt idx="17">
                  <c:v>-381.90014649999966</c:v>
                </c:pt>
                <c:pt idx="18">
                  <c:v>-381.90014649999966</c:v>
                </c:pt>
                <c:pt idx="19">
                  <c:v>-381.90014649999966</c:v>
                </c:pt>
                <c:pt idx="20">
                  <c:v>-381.90014649999966</c:v>
                </c:pt>
                <c:pt idx="21">
                  <c:v>-381.90014649999966</c:v>
                </c:pt>
                <c:pt idx="22">
                  <c:v>-381.90014649999966</c:v>
                </c:pt>
                <c:pt idx="23">
                  <c:v>-381.90014649999966</c:v>
                </c:pt>
                <c:pt idx="24">
                  <c:v>-381.90014649999966</c:v>
                </c:pt>
                <c:pt idx="25">
                  <c:v>-381.90014649999966</c:v>
                </c:pt>
                <c:pt idx="26">
                  <c:v>-381.90014649999966</c:v>
                </c:pt>
                <c:pt idx="27">
                  <c:v>-381.90014649999966</c:v>
                </c:pt>
                <c:pt idx="28">
                  <c:v>-381.90014649999966</c:v>
                </c:pt>
                <c:pt idx="29">
                  <c:v>-381.90014649999966</c:v>
                </c:pt>
                <c:pt idx="30">
                  <c:v>-381.90014649999966</c:v>
                </c:pt>
                <c:pt idx="31">
                  <c:v>-381.90014649999966</c:v>
                </c:pt>
                <c:pt idx="32">
                  <c:v>-381.90014649999966</c:v>
                </c:pt>
                <c:pt idx="33">
                  <c:v>-381.90014649999966</c:v>
                </c:pt>
                <c:pt idx="34">
                  <c:v>-381.90014649999966</c:v>
                </c:pt>
                <c:pt idx="35">
                  <c:v>-381.90014649999966</c:v>
                </c:pt>
                <c:pt idx="36">
                  <c:v>-381.80004890000009</c:v>
                </c:pt>
                <c:pt idx="37">
                  <c:v>-381.80004890000009</c:v>
                </c:pt>
                <c:pt idx="38">
                  <c:v>-381.80004890000009</c:v>
                </c:pt>
                <c:pt idx="39">
                  <c:v>-381.80004890000009</c:v>
                </c:pt>
                <c:pt idx="40">
                  <c:v>-381.80004890000009</c:v>
                </c:pt>
                <c:pt idx="41">
                  <c:v>-381.80004890000009</c:v>
                </c:pt>
                <c:pt idx="42">
                  <c:v>-381.80004890000009</c:v>
                </c:pt>
                <c:pt idx="43">
                  <c:v>-381.80004890000009</c:v>
                </c:pt>
                <c:pt idx="44">
                  <c:v>-381.70019539999976</c:v>
                </c:pt>
                <c:pt idx="45">
                  <c:v>-381.70019539999976</c:v>
                </c:pt>
                <c:pt idx="46">
                  <c:v>-381.70019539999976</c:v>
                </c:pt>
                <c:pt idx="47">
                  <c:v>-381.70019539999976</c:v>
                </c:pt>
                <c:pt idx="48">
                  <c:v>-381.70019539999976</c:v>
                </c:pt>
                <c:pt idx="49">
                  <c:v>-381.60009769999988</c:v>
                </c:pt>
                <c:pt idx="50">
                  <c:v>-381.60009769999988</c:v>
                </c:pt>
                <c:pt idx="51">
                  <c:v>-381.60009769999988</c:v>
                </c:pt>
                <c:pt idx="52">
                  <c:v>-381.60009769999988</c:v>
                </c:pt>
                <c:pt idx="53">
                  <c:v>-381.5</c:v>
                </c:pt>
                <c:pt idx="54">
                  <c:v>-381.5</c:v>
                </c:pt>
                <c:pt idx="55">
                  <c:v>-381.5</c:v>
                </c:pt>
                <c:pt idx="56">
                  <c:v>-381.40014649999966</c:v>
                </c:pt>
                <c:pt idx="57">
                  <c:v>-381.40014649999966</c:v>
                </c:pt>
                <c:pt idx="58">
                  <c:v>-381.30004890000009</c:v>
                </c:pt>
                <c:pt idx="59">
                  <c:v>-381.30004890000009</c:v>
                </c:pt>
                <c:pt idx="60">
                  <c:v>-381.30004890000009</c:v>
                </c:pt>
                <c:pt idx="61">
                  <c:v>-381.20019539999976</c:v>
                </c:pt>
                <c:pt idx="62">
                  <c:v>-381.20019539999976</c:v>
                </c:pt>
                <c:pt idx="63">
                  <c:v>-381.10009769999988</c:v>
                </c:pt>
                <c:pt idx="64">
                  <c:v>-381.10009769999988</c:v>
                </c:pt>
                <c:pt idx="65">
                  <c:v>-381</c:v>
                </c:pt>
                <c:pt idx="66">
                  <c:v>-381</c:v>
                </c:pt>
                <c:pt idx="67">
                  <c:v>-380.90014649999966</c:v>
                </c:pt>
                <c:pt idx="68">
                  <c:v>-380.90014649999966</c:v>
                </c:pt>
                <c:pt idx="69">
                  <c:v>-380.80004890000009</c:v>
                </c:pt>
                <c:pt idx="70">
                  <c:v>-380.80004890000009</c:v>
                </c:pt>
                <c:pt idx="71">
                  <c:v>-380.70019539999976</c:v>
                </c:pt>
                <c:pt idx="72">
                  <c:v>-380.60009769999988</c:v>
                </c:pt>
                <c:pt idx="73">
                  <c:v>-380.60009769999988</c:v>
                </c:pt>
                <c:pt idx="74">
                  <c:v>-380.5</c:v>
                </c:pt>
                <c:pt idx="75">
                  <c:v>-380.5</c:v>
                </c:pt>
                <c:pt idx="76">
                  <c:v>-380.40014649999966</c:v>
                </c:pt>
                <c:pt idx="77">
                  <c:v>-380.30004890000009</c:v>
                </c:pt>
                <c:pt idx="78">
                  <c:v>-380.39990240000043</c:v>
                </c:pt>
                <c:pt idx="79">
                  <c:v>-380.30004890000009</c:v>
                </c:pt>
                <c:pt idx="80">
                  <c:v>-380.19995120000021</c:v>
                </c:pt>
                <c:pt idx="81">
                  <c:v>-380.09985350000034</c:v>
                </c:pt>
                <c:pt idx="82">
                  <c:v>-380.09985350000034</c:v>
                </c:pt>
                <c:pt idx="83">
                  <c:v>-380</c:v>
                </c:pt>
                <c:pt idx="84">
                  <c:v>-379.89990240000043</c:v>
                </c:pt>
                <c:pt idx="85">
                  <c:v>-379.80004890000009</c:v>
                </c:pt>
                <c:pt idx="86">
                  <c:v>-379.69995120000021</c:v>
                </c:pt>
                <c:pt idx="87">
                  <c:v>-379.69995120000021</c:v>
                </c:pt>
                <c:pt idx="88">
                  <c:v>-379.59985350000034</c:v>
                </c:pt>
                <c:pt idx="89">
                  <c:v>-379.5</c:v>
                </c:pt>
                <c:pt idx="90">
                  <c:v>-379.39990240000043</c:v>
                </c:pt>
                <c:pt idx="91">
                  <c:v>-379.40014649999966</c:v>
                </c:pt>
                <c:pt idx="92">
                  <c:v>-379.30004879999979</c:v>
                </c:pt>
                <c:pt idx="93">
                  <c:v>-379.19995109999991</c:v>
                </c:pt>
                <c:pt idx="94">
                  <c:v>-379.10009759999957</c:v>
                </c:pt>
                <c:pt idx="95">
                  <c:v>-379.10009759999957</c:v>
                </c:pt>
                <c:pt idx="96">
                  <c:v>-379</c:v>
                </c:pt>
                <c:pt idx="97">
                  <c:v>-378.90014649999966</c:v>
                </c:pt>
                <c:pt idx="98">
                  <c:v>-378.80004879999979</c:v>
                </c:pt>
                <c:pt idx="99">
                  <c:v>-378.79980460000024</c:v>
                </c:pt>
                <c:pt idx="100">
                  <c:v>-378.69995109999991</c:v>
                </c:pt>
                <c:pt idx="101">
                  <c:v>-378.59985350000034</c:v>
                </c:pt>
                <c:pt idx="102">
                  <c:v>-378.5</c:v>
                </c:pt>
                <c:pt idx="103">
                  <c:v>-378.39990230000012</c:v>
                </c:pt>
                <c:pt idx="104">
                  <c:v>-378.29980460000024</c:v>
                </c:pt>
                <c:pt idx="105">
                  <c:v>-378.19995109999991</c:v>
                </c:pt>
                <c:pt idx="106">
                  <c:v>-378.09985350000034</c:v>
                </c:pt>
                <c:pt idx="107">
                  <c:v>-378</c:v>
                </c:pt>
                <c:pt idx="108">
                  <c:v>-377.89990230000012</c:v>
                </c:pt>
                <c:pt idx="109">
                  <c:v>-377.80004879999979</c:v>
                </c:pt>
                <c:pt idx="110">
                  <c:v>-377.69995120000021</c:v>
                </c:pt>
                <c:pt idx="111">
                  <c:v>-377.60009769999988</c:v>
                </c:pt>
                <c:pt idx="112">
                  <c:v>-377.5</c:v>
                </c:pt>
                <c:pt idx="113">
                  <c:v>-377.39990230000012</c:v>
                </c:pt>
                <c:pt idx="114">
                  <c:v>-377.30004879999979</c:v>
                </c:pt>
                <c:pt idx="115">
                  <c:v>-377.19995120000021</c:v>
                </c:pt>
                <c:pt idx="116">
                  <c:v>-377.10009769999988</c:v>
                </c:pt>
                <c:pt idx="117">
                  <c:v>-376.89990230000012</c:v>
                </c:pt>
                <c:pt idx="118">
                  <c:v>-376.80004879999979</c:v>
                </c:pt>
                <c:pt idx="119">
                  <c:v>-376.80004890000009</c:v>
                </c:pt>
                <c:pt idx="120">
                  <c:v>-376.70019539999976</c:v>
                </c:pt>
                <c:pt idx="121">
                  <c:v>-376.60009769999988</c:v>
                </c:pt>
                <c:pt idx="122">
                  <c:v>-376.40014649999966</c:v>
                </c:pt>
                <c:pt idx="123">
                  <c:v>-376.30004890000009</c:v>
                </c:pt>
                <c:pt idx="124">
                  <c:v>-376.20019539999976</c:v>
                </c:pt>
                <c:pt idx="125">
                  <c:v>-376.10009769999988</c:v>
                </c:pt>
                <c:pt idx="126">
                  <c:v>-375.90014649999966</c:v>
                </c:pt>
                <c:pt idx="127">
                  <c:v>-375.80004890000009</c:v>
                </c:pt>
                <c:pt idx="128">
                  <c:v>-375.70019539999976</c:v>
                </c:pt>
                <c:pt idx="129">
                  <c:v>-375.5</c:v>
                </c:pt>
                <c:pt idx="130">
                  <c:v>-375.40014649999966</c:v>
                </c:pt>
                <c:pt idx="131">
                  <c:v>-375.30004890000009</c:v>
                </c:pt>
                <c:pt idx="132">
                  <c:v>-375.10009769999988</c:v>
                </c:pt>
                <c:pt idx="133">
                  <c:v>-375</c:v>
                </c:pt>
                <c:pt idx="134">
                  <c:v>-374.80004890000009</c:v>
                </c:pt>
                <c:pt idx="135">
                  <c:v>-374.70019539999976</c:v>
                </c:pt>
                <c:pt idx="136">
                  <c:v>-374.60009769999988</c:v>
                </c:pt>
                <c:pt idx="137">
                  <c:v>-374.40014649999966</c:v>
                </c:pt>
                <c:pt idx="138">
                  <c:v>-374.30004890000009</c:v>
                </c:pt>
                <c:pt idx="139">
                  <c:v>-374.10009769999988</c:v>
                </c:pt>
                <c:pt idx="140">
                  <c:v>-374</c:v>
                </c:pt>
                <c:pt idx="141">
                  <c:v>-373.80004890000009</c:v>
                </c:pt>
                <c:pt idx="142">
                  <c:v>-373.60009769999988</c:v>
                </c:pt>
                <c:pt idx="143">
                  <c:v>-373.59985350000034</c:v>
                </c:pt>
                <c:pt idx="144">
                  <c:v>-373.39990240000043</c:v>
                </c:pt>
                <c:pt idx="145">
                  <c:v>-373.30004890000009</c:v>
                </c:pt>
                <c:pt idx="146">
                  <c:v>-373.09985350000034</c:v>
                </c:pt>
                <c:pt idx="147">
                  <c:v>-372.89990240000043</c:v>
                </c:pt>
                <c:pt idx="148">
                  <c:v>-372.80004890000009</c:v>
                </c:pt>
                <c:pt idx="149">
                  <c:v>-372.59985350000034</c:v>
                </c:pt>
                <c:pt idx="150">
                  <c:v>-372.39990240000043</c:v>
                </c:pt>
                <c:pt idx="151">
                  <c:v>-372.30004890000009</c:v>
                </c:pt>
                <c:pt idx="152">
                  <c:v>-372.09985350000034</c:v>
                </c:pt>
                <c:pt idx="153">
                  <c:v>-371.89990240000043</c:v>
                </c:pt>
                <c:pt idx="154">
                  <c:v>-371.80004879999979</c:v>
                </c:pt>
                <c:pt idx="155">
                  <c:v>-371.60009759999957</c:v>
                </c:pt>
                <c:pt idx="156">
                  <c:v>-371.5</c:v>
                </c:pt>
                <c:pt idx="157">
                  <c:v>-371.30004879999979</c:v>
                </c:pt>
                <c:pt idx="158">
                  <c:v>-371.10009759999957</c:v>
                </c:pt>
                <c:pt idx="159">
                  <c:v>-370.90014649999966</c:v>
                </c:pt>
                <c:pt idx="160">
                  <c:v>-370.69995109999991</c:v>
                </c:pt>
                <c:pt idx="161">
                  <c:v>-370.59985350000034</c:v>
                </c:pt>
                <c:pt idx="162">
                  <c:v>-370.39990230000012</c:v>
                </c:pt>
                <c:pt idx="163">
                  <c:v>-370.19995109999991</c:v>
                </c:pt>
                <c:pt idx="164">
                  <c:v>-370</c:v>
                </c:pt>
                <c:pt idx="165">
                  <c:v>-369.89990230000012</c:v>
                </c:pt>
                <c:pt idx="166">
                  <c:v>-369.80004879999979</c:v>
                </c:pt>
                <c:pt idx="167">
                  <c:v>-369.60009769999988</c:v>
                </c:pt>
                <c:pt idx="168">
                  <c:v>-369.39990230000012</c:v>
                </c:pt>
                <c:pt idx="169">
                  <c:v>-369.19995120000021</c:v>
                </c:pt>
                <c:pt idx="170">
                  <c:v>-369.10009769999988</c:v>
                </c:pt>
                <c:pt idx="171">
                  <c:v>-368.90014649999966</c:v>
                </c:pt>
                <c:pt idx="172">
                  <c:v>-368.70019539999976</c:v>
                </c:pt>
                <c:pt idx="173">
                  <c:v>-368.40014649999966</c:v>
                </c:pt>
                <c:pt idx="174">
                  <c:v>-368.30004890000009</c:v>
                </c:pt>
                <c:pt idx="175">
                  <c:v>-368.09985350000034</c:v>
                </c:pt>
                <c:pt idx="176">
                  <c:v>-367.89990240000043</c:v>
                </c:pt>
                <c:pt idx="177">
                  <c:v>-367.69995120000021</c:v>
                </c:pt>
                <c:pt idx="178">
                  <c:v>-367.5</c:v>
                </c:pt>
                <c:pt idx="179">
                  <c:v>-367.40014649999966</c:v>
                </c:pt>
                <c:pt idx="180">
                  <c:v>-367.19995109999991</c:v>
                </c:pt>
                <c:pt idx="181">
                  <c:v>-367</c:v>
                </c:pt>
                <c:pt idx="182">
                  <c:v>-366.80004879999979</c:v>
                </c:pt>
                <c:pt idx="183">
                  <c:v>-366.69995109999991</c:v>
                </c:pt>
                <c:pt idx="184">
                  <c:v>-366.5</c:v>
                </c:pt>
                <c:pt idx="185">
                  <c:v>-366.19995109999991</c:v>
                </c:pt>
                <c:pt idx="186">
                  <c:v>-366</c:v>
                </c:pt>
                <c:pt idx="187">
                  <c:v>-365.89990230000012</c:v>
                </c:pt>
                <c:pt idx="188">
                  <c:v>-365.69995120000021</c:v>
                </c:pt>
                <c:pt idx="189">
                  <c:v>-365.5</c:v>
                </c:pt>
                <c:pt idx="190">
                  <c:v>-365.30004879999979</c:v>
                </c:pt>
                <c:pt idx="191">
                  <c:v>-365.20019539999976</c:v>
                </c:pt>
                <c:pt idx="192">
                  <c:v>-364.90014649999966</c:v>
                </c:pt>
                <c:pt idx="193">
                  <c:v>-364.70019539999976</c:v>
                </c:pt>
                <c:pt idx="194">
                  <c:v>-364.5</c:v>
                </c:pt>
                <c:pt idx="195">
                  <c:v>-364.39990240000043</c:v>
                </c:pt>
                <c:pt idx="196">
                  <c:v>-364.19995120000021</c:v>
                </c:pt>
                <c:pt idx="197">
                  <c:v>-363.89990240000043</c:v>
                </c:pt>
                <c:pt idx="198">
                  <c:v>-363.69995120000021</c:v>
                </c:pt>
                <c:pt idx="199">
                  <c:v>-363.60009759999957</c:v>
                </c:pt>
                <c:pt idx="200">
                  <c:v>-363.40014649999966</c:v>
                </c:pt>
                <c:pt idx="201">
                  <c:v>-363.10009759999957</c:v>
                </c:pt>
                <c:pt idx="202">
                  <c:v>-362.90014649999966</c:v>
                </c:pt>
                <c:pt idx="203">
                  <c:v>-362.79980460000024</c:v>
                </c:pt>
                <c:pt idx="204">
                  <c:v>-362.59985350000034</c:v>
                </c:pt>
                <c:pt idx="205">
                  <c:v>-362.29980460000024</c:v>
                </c:pt>
                <c:pt idx="206">
                  <c:v>-362.19995120000021</c:v>
                </c:pt>
                <c:pt idx="207">
                  <c:v>-362</c:v>
                </c:pt>
                <c:pt idx="208">
                  <c:v>-361.69995120000021</c:v>
                </c:pt>
                <c:pt idx="209">
                  <c:v>-361.5</c:v>
                </c:pt>
                <c:pt idx="210">
                  <c:v>-361.40014649999966</c:v>
                </c:pt>
                <c:pt idx="211">
                  <c:v>-361.10009769999988</c:v>
                </c:pt>
                <c:pt idx="212">
                  <c:v>-360.90014649999966</c:v>
                </c:pt>
                <c:pt idx="213">
                  <c:v>-360.69995120000021</c:v>
                </c:pt>
                <c:pt idx="214">
                  <c:v>-360.5</c:v>
                </c:pt>
                <c:pt idx="215">
                  <c:v>-360.19995120000021</c:v>
                </c:pt>
                <c:pt idx="216">
                  <c:v>-360</c:v>
                </c:pt>
                <c:pt idx="217">
                  <c:v>-359.80004879999979</c:v>
                </c:pt>
                <c:pt idx="218">
                  <c:v>-359.60009759999957</c:v>
                </c:pt>
                <c:pt idx="219">
                  <c:v>-359.30004879999979</c:v>
                </c:pt>
                <c:pt idx="220">
                  <c:v>-359.19995109999991</c:v>
                </c:pt>
                <c:pt idx="221">
                  <c:v>-358.89990230000012</c:v>
                </c:pt>
                <c:pt idx="222">
                  <c:v>-358.69995109999991</c:v>
                </c:pt>
                <c:pt idx="223">
                  <c:v>-358.39990230000012</c:v>
                </c:pt>
                <c:pt idx="224">
                  <c:v>-358.30004879999979</c:v>
                </c:pt>
                <c:pt idx="225">
                  <c:v>-358</c:v>
                </c:pt>
                <c:pt idx="226">
                  <c:v>-357.69995120000021</c:v>
                </c:pt>
                <c:pt idx="227">
                  <c:v>-357.60009769999988</c:v>
                </c:pt>
                <c:pt idx="228">
                  <c:v>-357.30004890000009</c:v>
                </c:pt>
                <c:pt idx="229">
                  <c:v>-357</c:v>
                </c:pt>
                <c:pt idx="230">
                  <c:v>-356.80004890000009</c:v>
                </c:pt>
                <c:pt idx="231">
                  <c:v>-356.59985350000034</c:v>
                </c:pt>
                <c:pt idx="232">
                  <c:v>-356.30004890000009</c:v>
                </c:pt>
                <c:pt idx="233">
                  <c:v>-356.10009759999957</c:v>
                </c:pt>
                <c:pt idx="234">
                  <c:v>-355.80004879999979</c:v>
                </c:pt>
                <c:pt idx="235">
                  <c:v>-355.59985350000034</c:v>
                </c:pt>
                <c:pt idx="236">
                  <c:v>-355.39990230000012</c:v>
                </c:pt>
                <c:pt idx="237">
                  <c:v>-355.09985350000034</c:v>
                </c:pt>
                <c:pt idx="238">
                  <c:v>-354.89990230000012</c:v>
                </c:pt>
                <c:pt idx="239">
                  <c:v>-354.60009769999988</c:v>
                </c:pt>
                <c:pt idx="240">
                  <c:v>-354.40014649999966</c:v>
                </c:pt>
                <c:pt idx="241">
                  <c:v>-354.10009769999988</c:v>
                </c:pt>
                <c:pt idx="242">
                  <c:v>-353.80004890000009</c:v>
                </c:pt>
                <c:pt idx="243">
                  <c:v>-353.59985350000034</c:v>
                </c:pt>
                <c:pt idx="244">
                  <c:v>-353.30004890000009</c:v>
                </c:pt>
                <c:pt idx="245">
                  <c:v>-353.10009759999957</c:v>
                </c:pt>
                <c:pt idx="246">
                  <c:v>-352.80004879999979</c:v>
                </c:pt>
                <c:pt idx="247">
                  <c:v>-352.59985350000034</c:v>
                </c:pt>
                <c:pt idx="248">
                  <c:v>-352.29980460000024</c:v>
                </c:pt>
                <c:pt idx="249">
                  <c:v>-352.10009769999988</c:v>
                </c:pt>
                <c:pt idx="250">
                  <c:v>-351.80004879999979</c:v>
                </c:pt>
                <c:pt idx="251">
                  <c:v>-351.60009769999988</c:v>
                </c:pt>
                <c:pt idx="252">
                  <c:v>-351.30004890000009</c:v>
                </c:pt>
                <c:pt idx="253">
                  <c:v>-351</c:v>
                </c:pt>
                <c:pt idx="254">
                  <c:v>-350.69995120000021</c:v>
                </c:pt>
                <c:pt idx="255">
                  <c:v>-350.5</c:v>
                </c:pt>
                <c:pt idx="256">
                  <c:v>-350.19995109999991</c:v>
                </c:pt>
                <c:pt idx="257">
                  <c:v>-350</c:v>
                </c:pt>
                <c:pt idx="258">
                  <c:v>-349.59985350000034</c:v>
                </c:pt>
                <c:pt idx="259">
                  <c:v>-349.39990230000012</c:v>
                </c:pt>
                <c:pt idx="260">
                  <c:v>-349.10009769999988</c:v>
                </c:pt>
                <c:pt idx="261">
                  <c:v>-348.90014649999966</c:v>
                </c:pt>
                <c:pt idx="262">
                  <c:v>-348.5</c:v>
                </c:pt>
                <c:pt idx="263">
                  <c:v>-348.20019539999976</c:v>
                </c:pt>
                <c:pt idx="264">
                  <c:v>-347.89990240000043</c:v>
                </c:pt>
                <c:pt idx="265">
                  <c:v>-347.59985350000034</c:v>
                </c:pt>
                <c:pt idx="266">
                  <c:v>-347.40014649999966</c:v>
                </c:pt>
                <c:pt idx="267">
                  <c:v>-347</c:v>
                </c:pt>
                <c:pt idx="268">
                  <c:v>-346.79980460000024</c:v>
                </c:pt>
                <c:pt idx="269">
                  <c:v>-346.39990230000012</c:v>
                </c:pt>
                <c:pt idx="270">
                  <c:v>-346.19995120000021</c:v>
                </c:pt>
                <c:pt idx="271">
                  <c:v>-345.80004879999979</c:v>
                </c:pt>
                <c:pt idx="272">
                  <c:v>-345.60009769999988</c:v>
                </c:pt>
                <c:pt idx="273">
                  <c:v>-345.20019539999976</c:v>
                </c:pt>
                <c:pt idx="274">
                  <c:v>-344.89990240000043</c:v>
                </c:pt>
                <c:pt idx="275">
                  <c:v>-344.59985350000034</c:v>
                </c:pt>
                <c:pt idx="276">
                  <c:v>-344.30004879999979</c:v>
                </c:pt>
                <c:pt idx="277">
                  <c:v>-343.90014649999966</c:v>
                </c:pt>
                <c:pt idx="278">
                  <c:v>-343.60009759999957</c:v>
                </c:pt>
                <c:pt idx="279">
                  <c:v>-343.29980460000024</c:v>
                </c:pt>
                <c:pt idx="280">
                  <c:v>-342.89990230000012</c:v>
                </c:pt>
                <c:pt idx="281">
                  <c:v>-342.60009769999988</c:v>
                </c:pt>
                <c:pt idx="282">
                  <c:v>-342.19995120000021</c:v>
                </c:pt>
                <c:pt idx="283">
                  <c:v>-341.90014649999966</c:v>
                </c:pt>
                <c:pt idx="284">
                  <c:v>-341.60009769999988</c:v>
                </c:pt>
                <c:pt idx="285">
                  <c:v>-341.30004890000009</c:v>
                </c:pt>
                <c:pt idx="286">
                  <c:v>-340.89990240000043</c:v>
                </c:pt>
                <c:pt idx="287">
                  <c:v>-340.60009759999957</c:v>
                </c:pt>
                <c:pt idx="288">
                  <c:v>-340.19995109999991</c:v>
                </c:pt>
                <c:pt idx="289">
                  <c:v>-339.69995109999991</c:v>
                </c:pt>
                <c:pt idx="290">
                  <c:v>-339.39990230000012</c:v>
                </c:pt>
                <c:pt idx="291">
                  <c:v>-339</c:v>
                </c:pt>
                <c:pt idx="292">
                  <c:v>-338.69995120000021</c:v>
                </c:pt>
                <c:pt idx="293">
                  <c:v>-338.30004879999979</c:v>
                </c:pt>
                <c:pt idx="294">
                  <c:v>-338</c:v>
                </c:pt>
                <c:pt idx="295">
                  <c:v>-337.5</c:v>
                </c:pt>
                <c:pt idx="296">
                  <c:v>-337.19995120000021</c:v>
                </c:pt>
                <c:pt idx="297">
                  <c:v>-336.80004890000009</c:v>
                </c:pt>
                <c:pt idx="298">
                  <c:v>-336.40014649999966</c:v>
                </c:pt>
                <c:pt idx="299">
                  <c:v>-336</c:v>
                </c:pt>
                <c:pt idx="300">
                  <c:v>-335.59985350000034</c:v>
                </c:pt>
                <c:pt idx="301">
                  <c:v>-335.19995109999991</c:v>
                </c:pt>
                <c:pt idx="302">
                  <c:v>-334.80004879999979</c:v>
                </c:pt>
                <c:pt idx="303">
                  <c:v>-334.39990230000012</c:v>
                </c:pt>
                <c:pt idx="304">
                  <c:v>-334</c:v>
                </c:pt>
                <c:pt idx="305">
                  <c:v>-333.60009769999988</c:v>
                </c:pt>
                <c:pt idx="306">
                  <c:v>-333.19995120000021</c:v>
                </c:pt>
                <c:pt idx="307">
                  <c:v>-332.69995120000021</c:v>
                </c:pt>
                <c:pt idx="308">
                  <c:v>-332.40014649999966</c:v>
                </c:pt>
                <c:pt idx="309">
                  <c:v>-331.90014649999966</c:v>
                </c:pt>
                <c:pt idx="310">
                  <c:v>-331.5</c:v>
                </c:pt>
                <c:pt idx="311">
                  <c:v>-331</c:v>
                </c:pt>
                <c:pt idx="312">
                  <c:v>-330.69995120000021</c:v>
                </c:pt>
                <c:pt idx="313">
                  <c:v>-330.30004890000009</c:v>
                </c:pt>
                <c:pt idx="314">
                  <c:v>-329.80004890000009</c:v>
                </c:pt>
                <c:pt idx="315">
                  <c:v>-329.39990240000043</c:v>
                </c:pt>
                <c:pt idx="316">
                  <c:v>-328.89990240000043</c:v>
                </c:pt>
                <c:pt idx="317">
                  <c:v>-328.5</c:v>
                </c:pt>
                <c:pt idx="318">
                  <c:v>-328.09985350000034</c:v>
                </c:pt>
                <c:pt idx="319">
                  <c:v>-327.59985350000034</c:v>
                </c:pt>
                <c:pt idx="320">
                  <c:v>-327.19995120000021</c:v>
                </c:pt>
                <c:pt idx="321">
                  <c:v>-326.80004890000009</c:v>
                </c:pt>
                <c:pt idx="322">
                  <c:v>-326.20019539999976</c:v>
                </c:pt>
                <c:pt idx="323">
                  <c:v>-325.80004890000009</c:v>
                </c:pt>
                <c:pt idx="324">
                  <c:v>-325.40014649999966</c:v>
                </c:pt>
                <c:pt idx="325">
                  <c:v>-324.90014649999966</c:v>
                </c:pt>
                <c:pt idx="326">
                  <c:v>-324.5</c:v>
                </c:pt>
                <c:pt idx="327">
                  <c:v>-324</c:v>
                </c:pt>
                <c:pt idx="328">
                  <c:v>-323.5</c:v>
                </c:pt>
                <c:pt idx="329">
                  <c:v>-323.10009769999988</c:v>
                </c:pt>
                <c:pt idx="330">
                  <c:v>-322.59985350000034</c:v>
                </c:pt>
                <c:pt idx="331">
                  <c:v>-322.19995109999991</c:v>
                </c:pt>
                <c:pt idx="332">
                  <c:v>-321.69995109999991</c:v>
                </c:pt>
                <c:pt idx="333">
                  <c:v>-321.19995109999991</c:v>
                </c:pt>
                <c:pt idx="334">
                  <c:v>-320.80004879999979</c:v>
                </c:pt>
                <c:pt idx="335">
                  <c:v>-320.30004890000009</c:v>
                </c:pt>
                <c:pt idx="336">
                  <c:v>-319.80004890000009</c:v>
                </c:pt>
                <c:pt idx="337">
                  <c:v>-319.30004890000009</c:v>
                </c:pt>
                <c:pt idx="338">
                  <c:v>-318.80004879999979</c:v>
                </c:pt>
                <c:pt idx="339">
                  <c:v>-318.39990230000012</c:v>
                </c:pt>
                <c:pt idx="340">
                  <c:v>-317.89990230000012</c:v>
                </c:pt>
                <c:pt idx="341">
                  <c:v>-317.39990230000012</c:v>
                </c:pt>
                <c:pt idx="342">
                  <c:v>-316.90014649999966</c:v>
                </c:pt>
                <c:pt idx="343">
                  <c:v>-316.39990240000043</c:v>
                </c:pt>
                <c:pt idx="344">
                  <c:v>-315.90014649999966</c:v>
                </c:pt>
                <c:pt idx="345">
                  <c:v>-315.5</c:v>
                </c:pt>
                <c:pt idx="346">
                  <c:v>-315</c:v>
                </c:pt>
                <c:pt idx="347">
                  <c:v>-314.39990230000012</c:v>
                </c:pt>
                <c:pt idx="348">
                  <c:v>-313.90014649999966</c:v>
                </c:pt>
                <c:pt idx="349">
                  <c:v>-313.39990240000043</c:v>
                </c:pt>
                <c:pt idx="350">
                  <c:v>-312.90014649999966</c:v>
                </c:pt>
                <c:pt idx="351">
                  <c:v>-312.39990230000012</c:v>
                </c:pt>
                <c:pt idx="352">
                  <c:v>-312</c:v>
                </c:pt>
                <c:pt idx="353">
                  <c:v>-311.5</c:v>
                </c:pt>
                <c:pt idx="354">
                  <c:v>-311</c:v>
                </c:pt>
                <c:pt idx="355">
                  <c:v>-310.40014649999966</c:v>
                </c:pt>
                <c:pt idx="356">
                  <c:v>-309.89990230000012</c:v>
                </c:pt>
                <c:pt idx="357">
                  <c:v>-309.39990230000012</c:v>
                </c:pt>
                <c:pt idx="358">
                  <c:v>-308.90014649999966</c:v>
                </c:pt>
                <c:pt idx="359">
                  <c:v>-308.39990240000043</c:v>
                </c:pt>
                <c:pt idx="360">
                  <c:v>-307.90014649999966</c:v>
                </c:pt>
                <c:pt idx="361">
                  <c:v>-307.39990230000012</c:v>
                </c:pt>
                <c:pt idx="362">
                  <c:v>-306.80004879999979</c:v>
                </c:pt>
                <c:pt idx="363">
                  <c:v>-306.30004890000009</c:v>
                </c:pt>
                <c:pt idx="364">
                  <c:v>-305.80004890000009</c:v>
                </c:pt>
                <c:pt idx="365">
                  <c:v>-305.29980460000024</c:v>
                </c:pt>
                <c:pt idx="366">
                  <c:v>-304.80004879999979</c:v>
                </c:pt>
                <c:pt idx="367">
                  <c:v>-304.30004890000009</c:v>
                </c:pt>
                <c:pt idx="368">
                  <c:v>-303.69995120000021</c:v>
                </c:pt>
                <c:pt idx="369">
                  <c:v>-303.19995109999991</c:v>
                </c:pt>
                <c:pt idx="370">
                  <c:v>-302.69995120000021</c:v>
                </c:pt>
                <c:pt idx="371">
                  <c:v>-302.20019539999976</c:v>
                </c:pt>
                <c:pt idx="372">
                  <c:v>-301.59985350000034</c:v>
                </c:pt>
                <c:pt idx="373">
                  <c:v>-301.10009759999957</c:v>
                </c:pt>
                <c:pt idx="374">
                  <c:v>-300.60009769999988</c:v>
                </c:pt>
                <c:pt idx="375">
                  <c:v>-300</c:v>
                </c:pt>
                <c:pt idx="376">
                  <c:v>-299.5</c:v>
                </c:pt>
                <c:pt idx="377">
                  <c:v>-299</c:v>
                </c:pt>
                <c:pt idx="378">
                  <c:v>-298.39990230000012</c:v>
                </c:pt>
                <c:pt idx="379">
                  <c:v>-297.90014649999966</c:v>
                </c:pt>
                <c:pt idx="380">
                  <c:v>-297.40014649999966</c:v>
                </c:pt>
                <c:pt idx="381">
                  <c:v>-296.79980460000024</c:v>
                </c:pt>
                <c:pt idx="382">
                  <c:v>-296.30004890000009</c:v>
                </c:pt>
                <c:pt idx="383">
                  <c:v>-295.69995120000021</c:v>
                </c:pt>
                <c:pt idx="384">
                  <c:v>-295.10009759999957</c:v>
                </c:pt>
                <c:pt idx="385">
                  <c:v>-294.60009769999988</c:v>
                </c:pt>
                <c:pt idx="386">
                  <c:v>-294</c:v>
                </c:pt>
                <c:pt idx="387">
                  <c:v>-293.5</c:v>
                </c:pt>
                <c:pt idx="388">
                  <c:v>-292.89990230000012</c:v>
                </c:pt>
                <c:pt idx="389">
                  <c:v>-292.40014649999966</c:v>
                </c:pt>
                <c:pt idx="390">
                  <c:v>-291.80004890000009</c:v>
                </c:pt>
                <c:pt idx="391">
                  <c:v>-291.29980460000024</c:v>
                </c:pt>
                <c:pt idx="392">
                  <c:v>-290.69995120000021</c:v>
                </c:pt>
                <c:pt idx="393">
                  <c:v>-290.19995120000021</c:v>
                </c:pt>
                <c:pt idx="394">
                  <c:v>-289.59985350000034</c:v>
                </c:pt>
                <c:pt idx="395">
                  <c:v>-289</c:v>
                </c:pt>
                <c:pt idx="396">
                  <c:v>-288.5</c:v>
                </c:pt>
                <c:pt idx="397">
                  <c:v>-287.80004879999979</c:v>
                </c:pt>
                <c:pt idx="398">
                  <c:v>-287.30004879999979</c:v>
                </c:pt>
                <c:pt idx="399">
                  <c:v>-286.69995120000021</c:v>
                </c:pt>
                <c:pt idx="400">
                  <c:v>-286.10009759999957</c:v>
                </c:pt>
                <c:pt idx="401">
                  <c:v>-285.60009769999988</c:v>
                </c:pt>
                <c:pt idx="402">
                  <c:v>-284.90014649999966</c:v>
                </c:pt>
                <c:pt idx="403">
                  <c:v>-284.30004879999979</c:v>
                </c:pt>
                <c:pt idx="404">
                  <c:v>-283.80004879999979</c:v>
                </c:pt>
                <c:pt idx="405">
                  <c:v>-283.10009769999988</c:v>
                </c:pt>
                <c:pt idx="406">
                  <c:v>-282.5</c:v>
                </c:pt>
                <c:pt idx="407">
                  <c:v>-282</c:v>
                </c:pt>
                <c:pt idx="408">
                  <c:v>-281.39990240000043</c:v>
                </c:pt>
                <c:pt idx="409">
                  <c:v>-280.69995109999991</c:v>
                </c:pt>
                <c:pt idx="410">
                  <c:v>-280.10009769999988</c:v>
                </c:pt>
                <c:pt idx="411">
                  <c:v>-279.59985350000034</c:v>
                </c:pt>
                <c:pt idx="412">
                  <c:v>-279</c:v>
                </c:pt>
                <c:pt idx="413">
                  <c:v>-278.30004879999979</c:v>
                </c:pt>
                <c:pt idx="414">
                  <c:v>-277.69995120000021</c:v>
                </c:pt>
                <c:pt idx="415">
                  <c:v>-277.09985350000034</c:v>
                </c:pt>
                <c:pt idx="416">
                  <c:v>-276.5</c:v>
                </c:pt>
                <c:pt idx="417">
                  <c:v>-275.90014649999966</c:v>
                </c:pt>
                <c:pt idx="418">
                  <c:v>-275.30004879999979</c:v>
                </c:pt>
                <c:pt idx="419">
                  <c:v>-274.69995120000021</c:v>
                </c:pt>
                <c:pt idx="420">
                  <c:v>-273.90014649999966</c:v>
                </c:pt>
                <c:pt idx="421">
                  <c:v>-273.30004879999979</c:v>
                </c:pt>
                <c:pt idx="422">
                  <c:v>-272.69995120000021</c:v>
                </c:pt>
                <c:pt idx="423">
                  <c:v>-272.09985350000034</c:v>
                </c:pt>
                <c:pt idx="424">
                  <c:v>-271.40014649999966</c:v>
                </c:pt>
                <c:pt idx="425">
                  <c:v>-270.80004879999979</c:v>
                </c:pt>
                <c:pt idx="426">
                  <c:v>-270.19995120000021</c:v>
                </c:pt>
                <c:pt idx="427">
                  <c:v>-269.5</c:v>
                </c:pt>
                <c:pt idx="428">
                  <c:v>-268.89990230000012</c:v>
                </c:pt>
                <c:pt idx="429">
                  <c:v>-268.20019539999976</c:v>
                </c:pt>
                <c:pt idx="430">
                  <c:v>-267.60009759999957</c:v>
                </c:pt>
                <c:pt idx="431">
                  <c:v>-266.89990230000012</c:v>
                </c:pt>
                <c:pt idx="432">
                  <c:v>-266.30004890000009</c:v>
                </c:pt>
                <c:pt idx="433">
                  <c:v>-265.59985350000034</c:v>
                </c:pt>
                <c:pt idx="434">
                  <c:v>-265</c:v>
                </c:pt>
                <c:pt idx="435">
                  <c:v>-264.30004879999979</c:v>
                </c:pt>
                <c:pt idx="436">
                  <c:v>-263.60009769999988</c:v>
                </c:pt>
                <c:pt idx="437">
                  <c:v>-263</c:v>
                </c:pt>
                <c:pt idx="438">
                  <c:v>-262.29980460000024</c:v>
                </c:pt>
                <c:pt idx="439">
                  <c:v>-261.69995120000021</c:v>
                </c:pt>
                <c:pt idx="440">
                  <c:v>-261</c:v>
                </c:pt>
                <c:pt idx="441">
                  <c:v>-260.30004890000009</c:v>
                </c:pt>
                <c:pt idx="442">
                  <c:v>-259.60009759999957</c:v>
                </c:pt>
                <c:pt idx="443">
                  <c:v>-258.89990230000012</c:v>
                </c:pt>
                <c:pt idx="444">
                  <c:v>-258.30004879999979</c:v>
                </c:pt>
                <c:pt idx="445">
                  <c:v>-257.60009769999988</c:v>
                </c:pt>
                <c:pt idx="446">
                  <c:v>-256.89990240000043</c:v>
                </c:pt>
                <c:pt idx="447">
                  <c:v>-256.19995109999991</c:v>
                </c:pt>
                <c:pt idx="448">
                  <c:v>-255.59985350000034</c:v>
                </c:pt>
                <c:pt idx="449">
                  <c:v>-254.89990230000012</c:v>
                </c:pt>
                <c:pt idx="450">
                  <c:v>-254.20019539999976</c:v>
                </c:pt>
                <c:pt idx="451">
                  <c:v>-253.5</c:v>
                </c:pt>
                <c:pt idx="452">
                  <c:v>-252.90014649999966</c:v>
                </c:pt>
                <c:pt idx="453">
                  <c:v>-252.10009759999957</c:v>
                </c:pt>
                <c:pt idx="454">
                  <c:v>-251.5</c:v>
                </c:pt>
                <c:pt idx="455">
                  <c:v>-250.80004879999979</c:v>
                </c:pt>
                <c:pt idx="456">
                  <c:v>-250</c:v>
                </c:pt>
                <c:pt idx="457">
                  <c:v>-249.40014649999966</c:v>
                </c:pt>
                <c:pt idx="458">
                  <c:v>-248.69995120000021</c:v>
                </c:pt>
                <c:pt idx="459">
                  <c:v>-248</c:v>
                </c:pt>
                <c:pt idx="460">
                  <c:v>-247.30004879999979</c:v>
                </c:pt>
                <c:pt idx="461">
                  <c:v>-246.60009759999957</c:v>
                </c:pt>
                <c:pt idx="462">
                  <c:v>-245.89990230000012</c:v>
                </c:pt>
                <c:pt idx="463">
                  <c:v>-245.19995109999991</c:v>
                </c:pt>
                <c:pt idx="464">
                  <c:v>-244.5</c:v>
                </c:pt>
                <c:pt idx="465">
                  <c:v>-243.80004879999979</c:v>
                </c:pt>
                <c:pt idx="466">
                  <c:v>-243.10009769999988</c:v>
                </c:pt>
                <c:pt idx="467">
                  <c:v>-242.40014649999966</c:v>
                </c:pt>
                <c:pt idx="468">
                  <c:v>-241.70019539999976</c:v>
                </c:pt>
                <c:pt idx="469">
                  <c:v>-241</c:v>
                </c:pt>
                <c:pt idx="470">
                  <c:v>-240.30004890000009</c:v>
                </c:pt>
                <c:pt idx="471">
                  <c:v>-239.59985350000034</c:v>
                </c:pt>
                <c:pt idx="472">
                  <c:v>-238.90014649999966</c:v>
                </c:pt>
                <c:pt idx="473">
                  <c:v>-238.19995109999991</c:v>
                </c:pt>
                <c:pt idx="474">
                  <c:v>-237.5</c:v>
                </c:pt>
                <c:pt idx="475">
                  <c:v>-236.69995109999991</c:v>
                </c:pt>
                <c:pt idx="476">
                  <c:v>-236</c:v>
                </c:pt>
                <c:pt idx="477">
                  <c:v>-235.30004879999979</c:v>
                </c:pt>
                <c:pt idx="478">
                  <c:v>-234.60009759999957</c:v>
                </c:pt>
                <c:pt idx="479">
                  <c:v>-233.80004879999979</c:v>
                </c:pt>
                <c:pt idx="480">
                  <c:v>-233.19995109999991</c:v>
                </c:pt>
                <c:pt idx="481">
                  <c:v>-232.5</c:v>
                </c:pt>
                <c:pt idx="482">
                  <c:v>-231.79980460000024</c:v>
                </c:pt>
                <c:pt idx="483">
                  <c:v>-231</c:v>
                </c:pt>
                <c:pt idx="484">
                  <c:v>-230.30004879999979</c:v>
                </c:pt>
                <c:pt idx="485">
                  <c:v>-229.5</c:v>
                </c:pt>
                <c:pt idx="486">
                  <c:v>-228.80004879999979</c:v>
                </c:pt>
                <c:pt idx="487">
                  <c:v>-228.10009759999957</c:v>
                </c:pt>
                <c:pt idx="488">
                  <c:v>-227.40014649999966</c:v>
                </c:pt>
                <c:pt idx="489">
                  <c:v>-226.69995109999991</c:v>
                </c:pt>
                <c:pt idx="490">
                  <c:v>-225.89990240000043</c:v>
                </c:pt>
                <c:pt idx="491">
                  <c:v>-225.19995120000021</c:v>
                </c:pt>
                <c:pt idx="492">
                  <c:v>-224.5</c:v>
                </c:pt>
                <c:pt idx="493">
                  <c:v>-223.80004890000009</c:v>
                </c:pt>
                <c:pt idx="494">
                  <c:v>-223</c:v>
                </c:pt>
                <c:pt idx="495">
                  <c:v>-222.30004890000009</c:v>
                </c:pt>
                <c:pt idx="496">
                  <c:v>-221.5</c:v>
                </c:pt>
                <c:pt idx="497">
                  <c:v>-220.80004879999979</c:v>
                </c:pt>
                <c:pt idx="498">
                  <c:v>-220.10009769999988</c:v>
                </c:pt>
                <c:pt idx="499">
                  <c:v>-219.29980460000024</c:v>
                </c:pt>
                <c:pt idx="500">
                  <c:v>-218.69995109999991</c:v>
                </c:pt>
                <c:pt idx="501">
                  <c:v>-217.90014649999966</c:v>
                </c:pt>
                <c:pt idx="502">
                  <c:v>-217.19995109999991</c:v>
                </c:pt>
                <c:pt idx="503">
                  <c:v>-216.39990240000043</c:v>
                </c:pt>
                <c:pt idx="504">
                  <c:v>-215.60009769999988</c:v>
                </c:pt>
                <c:pt idx="505">
                  <c:v>-214.90014649999966</c:v>
                </c:pt>
                <c:pt idx="506">
                  <c:v>-214.19995120000021</c:v>
                </c:pt>
                <c:pt idx="507">
                  <c:v>-213.39990230000012</c:v>
                </c:pt>
                <c:pt idx="508">
                  <c:v>-212.69995109999991</c:v>
                </c:pt>
                <c:pt idx="509">
                  <c:v>-211.90014649999966</c:v>
                </c:pt>
                <c:pt idx="510">
                  <c:v>-211.19995120000021</c:v>
                </c:pt>
                <c:pt idx="511">
                  <c:v>-210.40014649999966</c:v>
                </c:pt>
                <c:pt idx="512">
                  <c:v>-209.60009769999988</c:v>
                </c:pt>
                <c:pt idx="513">
                  <c:v>-209</c:v>
                </c:pt>
                <c:pt idx="514">
                  <c:v>-208.19995109999991</c:v>
                </c:pt>
                <c:pt idx="515">
                  <c:v>-207.40014649999966</c:v>
                </c:pt>
                <c:pt idx="516">
                  <c:v>-206.69995120000021</c:v>
                </c:pt>
                <c:pt idx="517">
                  <c:v>-205.90014649999966</c:v>
                </c:pt>
                <c:pt idx="518">
                  <c:v>-205.19995120000021</c:v>
                </c:pt>
                <c:pt idx="519">
                  <c:v>-204.39990230000012</c:v>
                </c:pt>
                <c:pt idx="520">
                  <c:v>-203.59985350000034</c:v>
                </c:pt>
                <c:pt idx="521">
                  <c:v>-202.80004890000009</c:v>
                </c:pt>
                <c:pt idx="522">
                  <c:v>-202.10009769999988</c:v>
                </c:pt>
                <c:pt idx="523">
                  <c:v>-201.29980460000024</c:v>
                </c:pt>
                <c:pt idx="524">
                  <c:v>-200.60009759999957</c:v>
                </c:pt>
                <c:pt idx="525">
                  <c:v>-199.70019539999976</c:v>
                </c:pt>
                <c:pt idx="526">
                  <c:v>-199</c:v>
                </c:pt>
                <c:pt idx="527">
                  <c:v>-198.19995109999991</c:v>
                </c:pt>
                <c:pt idx="528">
                  <c:v>-197.5</c:v>
                </c:pt>
                <c:pt idx="529">
                  <c:v>-196.70019539999976</c:v>
                </c:pt>
                <c:pt idx="530">
                  <c:v>-195.89990230000012</c:v>
                </c:pt>
                <c:pt idx="531">
                  <c:v>-195.10009759999957</c:v>
                </c:pt>
                <c:pt idx="532">
                  <c:v>-194.30004890000009</c:v>
                </c:pt>
                <c:pt idx="533">
                  <c:v>-193.5</c:v>
                </c:pt>
                <c:pt idx="534">
                  <c:v>-192.79980460000024</c:v>
                </c:pt>
                <c:pt idx="535">
                  <c:v>-192</c:v>
                </c:pt>
                <c:pt idx="536">
                  <c:v>-191.20019539999976</c:v>
                </c:pt>
                <c:pt idx="537">
                  <c:v>-190.39990230000012</c:v>
                </c:pt>
                <c:pt idx="538">
                  <c:v>-189.69995109999991</c:v>
                </c:pt>
                <c:pt idx="539">
                  <c:v>-188.90014649999966</c:v>
                </c:pt>
                <c:pt idx="540">
                  <c:v>-188.09985350000034</c:v>
                </c:pt>
                <c:pt idx="541">
                  <c:v>-187.40014649999966</c:v>
                </c:pt>
                <c:pt idx="542">
                  <c:v>-186.5</c:v>
                </c:pt>
                <c:pt idx="543">
                  <c:v>-185.69995109999991</c:v>
                </c:pt>
                <c:pt idx="544">
                  <c:v>-184.89990240000043</c:v>
                </c:pt>
                <c:pt idx="545">
                  <c:v>-184.10009769999988</c:v>
                </c:pt>
                <c:pt idx="546">
                  <c:v>-183.39990230000012</c:v>
                </c:pt>
                <c:pt idx="547">
                  <c:v>-182.59985350000034</c:v>
                </c:pt>
                <c:pt idx="548">
                  <c:v>-181.80004879999979</c:v>
                </c:pt>
                <c:pt idx="549">
                  <c:v>-181</c:v>
                </c:pt>
                <c:pt idx="550">
                  <c:v>-180.20019539999976</c:v>
                </c:pt>
                <c:pt idx="551">
                  <c:v>-179.39990230000012</c:v>
                </c:pt>
                <c:pt idx="552">
                  <c:v>-178.59985350000034</c:v>
                </c:pt>
                <c:pt idx="553">
                  <c:v>-177.80004879999979</c:v>
                </c:pt>
                <c:pt idx="554">
                  <c:v>-177</c:v>
                </c:pt>
                <c:pt idx="555">
                  <c:v>-176.20019539999976</c:v>
                </c:pt>
                <c:pt idx="556">
                  <c:v>-175.39990230000012</c:v>
                </c:pt>
                <c:pt idx="557">
                  <c:v>-174.69995120000021</c:v>
                </c:pt>
                <c:pt idx="558">
                  <c:v>-173.89990230000012</c:v>
                </c:pt>
                <c:pt idx="559">
                  <c:v>-173.10009759999957</c:v>
                </c:pt>
                <c:pt idx="560">
                  <c:v>-172.30004890000009</c:v>
                </c:pt>
                <c:pt idx="561">
                  <c:v>-171.5</c:v>
                </c:pt>
                <c:pt idx="562">
                  <c:v>-170.80004890000009</c:v>
                </c:pt>
                <c:pt idx="563">
                  <c:v>-170</c:v>
                </c:pt>
                <c:pt idx="564">
                  <c:v>-169.09985350000034</c:v>
                </c:pt>
                <c:pt idx="565">
                  <c:v>-168.30004879999979</c:v>
                </c:pt>
                <c:pt idx="566">
                  <c:v>-167.5</c:v>
                </c:pt>
                <c:pt idx="567">
                  <c:v>-166.80004890000009</c:v>
                </c:pt>
                <c:pt idx="568">
                  <c:v>-166</c:v>
                </c:pt>
                <c:pt idx="569">
                  <c:v>-165.10009769999988</c:v>
                </c:pt>
                <c:pt idx="570">
                  <c:v>-164.39990230000012</c:v>
                </c:pt>
                <c:pt idx="571">
                  <c:v>-163.59985350000034</c:v>
                </c:pt>
                <c:pt idx="572">
                  <c:v>-162.79980460000024</c:v>
                </c:pt>
                <c:pt idx="573">
                  <c:v>-162</c:v>
                </c:pt>
                <c:pt idx="574">
                  <c:v>-161.19995120000021</c:v>
                </c:pt>
                <c:pt idx="575">
                  <c:v>-160.39990240000043</c:v>
                </c:pt>
                <c:pt idx="576">
                  <c:v>-159.60009769999988</c:v>
                </c:pt>
                <c:pt idx="577">
                  <c:v>-158.80004890000009</c:v>
                </c:pt>
                <c:pt idx="578">
                  <c:v>-158</c:v>
                </c:pt>
                <c:pt idx="579">
                  <c:v>-157.19995120000021</c:v>
                </c:pt>
                <c:pt idx="580">
                  <c:v>-156.5</c:v>
                </c:pt>
                <c:pt idx="581">
                  <c:v>-155.59985350000034</c:v>
                </c:pt>
                <c:pt idx="582">
                  <c:v>-154.89990230000012</c:v>
                </c:pt>
                <c:pt idx="583">
                  <c:v>-154</c:v>
                </c:pt>
                <c:pt idx="584">
                  <c:v>-153.30004879999979</c:v>
                </c:pt>
                <c:pt idx="585">
                  <c:v>-152.5</c:v>
                </c:pt>
                <c:pt idx="586">
                  <c:v>-151.59985350000034</c:v>
                </c:pt>
                <c:pt idx="587">
                  <c:v>-150.89990240000043</c:v>
                </c:pt>
                <c:pt idx="588">
                  <c:v>-150.09985350000034</c:v>
                </c:pt>
                <c:pt idx="589">
                  <c:v>-149.20019539999976</c:v>
                </c:pt>
                <c:pt idx="590">
                  <c:v>-148.40014649999966</c:v>
                </c:pt>
                <c:pt idx="591">
                  <c:v>-147.70019539999976</c:v>
                </c:pt>
                <c:pt idx="592">
                  <c:v>-146.90014649999966</c:v>
                </c:pt>
                <c:pt idx="593">
                  <c:v>-146.10009769999988</c:v>
                </c:pt>
                <c:pt idx="594">
                  <c:v>-145.30004890000009</c:v>
                </c:pt>
                <c:pt idx="595">
                  <c:v>-144.39990230000012</c:v>
                </c:pt>
                <c:pt idx="596">
                  <c:v>-143.60009769999988</c:v>
                </c:pt>
                <c:pt idx="597">
                  <c:v>-142.89990230000012</c:v>
                </c:pt>
                <c:pt idx="598">
                  <c:v>-142.10009769999988</c:v>
                </c:pt>
                <c:pt idx="599">
                  <c:v>-141.30004879999979</c:v>
                </c:pt>
                <c:pt idx="600">
                  <c:v>-140.5</c:v>
                </c:pt>
                <c:pt idx="601">
                  <c:v>-139.69995120000021</c:v>
                </c:pt>
                <c:pt idx="602">
                  <c:v>-138.89990230000012</c:v>
                </c:pt>
                <c:pt idx="603">
                  <c:v>-138</c:v>
                </c:pt>
                <c:pt idx="604">
                  <c:v>-137.19995120000021</c:v>
                </c:pt>
                <c:pt idx="605">
                  <c:v>-136.39990230000012</c:v>
                </c:pt>
                <c:pt idx="606">
                  <c:v>-135.60009769999988</c:v>
                </c:pt>
                <c:pt idx="607">
                  <c:v>-134.80004879999979</c:v>
                </c:pt>
                <c:pt idx="608">
                  <c:v>-134</c:v>
                </c:pt>
                <c:pt idx="609">
                  <c:v>-133.19995120000021</c:v>
                </c:pt>
                <c:pt idx="610">
                  <c:v>-132.40014649999966</c:v>
                </c:pt>
                <c:pt idx="611">
                  <c:v>-131.60009769999988</c:v>
                </c:pt>
                <c:pt idx="612">
                  <c:v>-130.80004890000009</c:v>
                </c:pt>
                <c:pt idx="613">
                  <c:v>-130</c:v>
                </c:pt>
                <c:pt idx="614">
                  <c:v>-129.10009769999988</c:v>
                </c:pt>
                <c:pt idx="615">
                  <c:v>-128.30004890000009</c:v>
                </c:pt>
                <c:pt idx="616">
                  <c:v>-127.59985350000034</c:v>
                </c:pt>
                <c:pt idx="617">
                  <c:v>-126.69995120000021</c:v>
                </c:pt>
                <c:pt idx="618">
                  <c:v>-125.89990240000043</c:v>
                </c:pt>
                <c:pt idx="619">
                  <c:v>-125.09985350000034</c:v>
                </c:pt>
                <c:pt idx="620">
                  <c:v>-124.30004879999979</c:v>
                </c:pt>
                <c:pt idx="621">
                  <c:v>-123.5</c:v>
                </c:pt>
                <c:pt idx="622">
                  <c:v>-122.69995109999991</c:v>
                </c:pt>
                <c:pt idx="623">
                  <c:v>-121.89990230000012</c:v>
                </c:pt>
                <c:pt idx="624">
                  <c:v>-121.09985350000034</c:v>
                </c:pt>
                <c:pt idx="625">
                  <c:v>-120.19995109999991</c:v>
                </c:pt>
                <c:pt idx="626">
                  <c:v>-119.5</c:v>
                </c:pt>
                <c:pt idx="627">
                  <c:v>-118.60009769999988</c:v>
                </c:pt>
                <c:pt idx="628">
                  <c:v>-117.80004879999979</c:v>
                </c:pt>
                <c:pt idx="629">
                  <c:v>-117.10009769999988</c:v>
                </c:pt>
                <c:pt idx="630">
                  <c:v>-116.20019539999976</c:v>
                </c:pt>
                <c:pt idx="631">
                  <c:v>-115.5</c:v>
                </c:pt>
                <c:pt idx="632">
                  <c:v>-114.59985350000034</c:v>
                </c:pt>
                <c:pt idx="633">
                  <c:v>-113.90014649999966</c:v>
                </c:pt>
                <c:pt idx="634">
                  <c:v>-113</c:v>
                </c:pt>
                <c:pt idx="635">
                  <c:v>-112.29980460000024</c:v>
                </c:pt>
                <c:pt idx="636">
                  <c:v>-111.39990230000012</c:v>
                </c:pt>
                <c:pt idx="637">
                  <c:v>-110.69995120000021</c:v>
                </c:pt>
                <c:pt idx="638">
                  <c:v>-109.89990230000012</c:v>
                </c:pt>
                <c:pt idx="639">
                  <c:v>-109.10009769999988</c:v>
                </c:pt>
                <c:pt idx="640">
                  <c:v>-108.39990240000043</c:v>
                </c:pt>
                <c:pt idx="641">
                  <c:v>-107.5</c:v>
                </c:pt>
                <c:pt idx="642">
                  <c:v>-106.80004879999979</c:v>
                </c:pt>
                <c:pt idx="643">
                  <c:v>-105.90014649999966</c:v>
                </c:pt>
                <c:pt idx="644">
                  <c:v>-105.19995109999991</c:v>
                </c:pt>
                <c:pt idx="645">
                  <c:v>-104.39990230000012</c:v>
                </c:pt>
                <c:pt idx="646">
                  <c:v>-103.60009769999988</c:v>
                </c:pt>
                <c:pt idx="647">
                  <c:v>-102.80004890000009</c:v>
                </c:pt>
                <c:pt idx="648">
                  <c:v>-102.09985350000034</c:v>
                </c:pt>
                <c:pt idx="649">
                  <c:v>-101.30004879999979</c:v>
                </c:pt>
                <c:pt idx="650">
                  <c:v>-100.5</c:v>
                </c:pt>
                <c:pt idx="651">
                  <c:v>-99.699951099999907</c:v>
                </c:pt>
                <c:pt idx="652">
                  <c:v>-99</c:v>
                </c:pt>
                <c:pt idx="653">
                  <c:v>-98.200195399999757</c:v>
                </c:pt>
                <c:pt idx="654">
                  <c:v>-97.5</c:v>
                </c:pt>
                <c:pt idx="655">
                  <c:v>-96.599853500000336</c:v>
                </c:pt>
                <c:pt idx="656">
                  <c:v>-95.900146499999664</c:v>
                </c:pt>
                <c:pt idx="657">
                  <c:v>-95.099853500000336</c:v>
                </c:pt>
                <c:pt idx="658">
                  <c:v>-94.399902300000122</c:v>
                </c:pt>
                <c:pt idx="659">
                  <c:v>-93.600097699999878</c:v>
                </c:pt>
                <c:pt idx="660">
                  <c:v>-92.800048900000093</c:v>
                </c:pt>
                <c:pt idx="661">
                  <c:v>-92.100097599999572</c:v>
                </c:pt>
                <c:pt idx="662">
                  <c:v>-91.299804600000243</c:v>
                </c:pt>
                <c:pt idx="663">
                  <c:v>-90.600097699999878</c:v>
                </c:pt>
                <c:pt idx="664">
                  <c:v>-89.800048900000093</c:v>
                </c:pt>
                <c:pt idx="665">
                  <c:v>-89</c:v>
                </c:pt>
                <c:pt idx="666">
                  <c:v>-88.300048799999786</c:v>
                </c:pt>
                <c:pt idx="667">
                  <c:v>-87.5</c:v>
                </c:pt>
                <c:pt idx="668">
                  <c:v>-86.800048799999786</c:v>
                </c:pt>
                <c:pt idx="669">
                  <c:v>-86</c:v>
                </c:pt>
                <c:pt idx="670">
                  <c:v>-85.199951200000214</c:v>
                </c:pt>
                <c:pt idx="671">
                  <c:v>-84.5</c:v>
                </c:pt>
                <c:pt idx="672">
                  <c:v>-83.699951099999907</c:v>
                </c:pt>
                <c:pt idx="673">
                  <c:v>-82.899902300000122</c:v>
                </c:pt>
                <c:pt idx="674">
                  <c:v>-82.300048900000093</c:v>
                </c:pt>
                <c:pt idx="675">
                  <c:v>-81.5</c:v>
                </c:pt>
                <c:pt idx="676">
                  <c:v>-80.699951099999907</c:v>
                </c:pt>
                <c:pt idx="677">
                  <c:v>-80</c:v>
                </c:pt>
                <c:pt idx="678">
                  <c:v>-79.200195399999757</c:v>
                </c:pt>
                <c:pt idx="679">
                  <c:v>-78.5</c:v>
                </c:pt>
                <c:pt idx="680">
                  <c:v>-77.699951099999907</c:v>
                </c:pt>
                <c:pt idx="681">
                  <c:v>-77</c:v>
                </c:pt>
                <c:pt idx="682">
                  <c:v>-76.300048900000093</c:v>
                </c:pt>
                <c:pt idx="683">
                  <c:v>-75.5</c:v>
                </c:pt>
                <c:pt idx="684">
                  <c:v>-74.799804600000243</c:v>
                </c:pt>
                <c:pt idx="685">
                  <c:v>-74.100097699999878</c:v>
                </c:pt>
                <c:pt idx="686">
                  <c:v>-73.300048900000093</c:v>
                </c:pt>
                <c:pt idx="687">
                  <c:v>-72.5</c:v>
                </c:pt>
                <c:pt idx="688">
                  <c:v>-71.800048799999786</c:v>
                </c:pt>
                <c:pt idx="689">
                  <c:v>-71</c:v>
                </c:pt>
                <c:pt idx="690">
                  <c:v>-70.400146499999664</c:v>
                </c:pt>
                <c:pt idx="691">
                  <c:v>-69.599853500000336</c:v>
                </c:pt>
                <c:pt idx="692">
                  <c:v>-68.900146499999664</c:v>
                </c:pt>
                <c:pt idx="693">
                  <c:v>-68.099853500000336</c:v>
                </c:pt>
                <c:pt idx="694">
                  <c:v>-67.399902300000122</c:v>
                </c:pt>
                <c:pt idx="695">
                  <c:v>-66.600097699999878</c:v>
                </c:pt>
                <c:pt idx="696">
                  <c:v>-65.899902400000428</c:v>
                </c:pt>
                <c:pt idx="697">
                  <c:v>-65.199951099999907</c:v>
                </c:pt>
                <c:pt idx="698">
                  <c:v>-64.5</c:v>
                </c:pt>
                <c:pt idx="699">
                  <c:v>-63.700195399999757</c:v>
                </c:pt>
                <c:pt idx="700">
                  <c:v>-63</c:v>
                </c:pt>
                <c:pt idx="701">
                  <c:v>-62.300048799999786</c:v>
                </c:pt>
                <c:pt idx="702">
                  <c:v>-61.5</c:v>
                </c:pt>
                <c:pt idx="703">
                  <c:v>-60.800048799999786</c:v>
                </c:pt>
                <c:pt idx="704">
                  <c:v>-60.100097699999878</c:v>
                </c:pt>
                <c:pt idx="705">
                  <c:v>-59.300048900000093</c:v>
                </c:pt>
                <c:pt idx="706">
                  <c:v>-58.600097599999572</c:v>
                </c:pt>
                <c:pt idx="707">
                  <c:v>-57.899902300000122</c:v>
                </c:pt>
                <c:pt idx="708">
                  <c:v>-57.199951200000214</c:v>
                </c:pt>
                <c:pt idx="709">
                  <c:v>-56.400146499999664</c:v>
                </c:pt>
                <c:pt idx="710">
                  <c:v>-55.699951200000214</c:v>
                </c:pt>
                <c:pt idx="711">
                  <c:v>-55</c:v>
                </c:pt>
                <c:pt idx="712">
                  <c:v>-54.299804600000243</c:v>
                </c:pt>
                <c:pt idx="713">
                  <c:v>-53.5</c:v>
                </c:pt>
                <c:pt idx="714">
                  <c:v>-52.800048900000093</c:v>
                </c:pt>
                <c:pt idx="715">
                  <c:v>-52.099853500000336</c:v>
                </c:pt>
                <c:pt idx="716">
                  <c:v>-51.400146499999664</c:v>
                </c:pt>
                <c:pt idx="717">
                  <c:v>-50.699951099999907</c:v>
                </c:pt>
                <c:pt idx="718">
                  <c:v>-50</c:v>
                </c:pt>
                <c:pt idx="719">
                  <c:v>-49.300048900000093</c:v>
                </c:pt>
                <c:pt idx="720">
                  <c:v>-48.599853500000336</c:v>
                </c:pt>
                <c:pt idx="721">
                  <c:v>-47.900146499999664</c:v>
                </c:pt>
                <c:pt idx="722">
                  <c:v>-47.199951099999907</c:v>
                </c:pt>
                <c:pt idx="723">
                  <c:v>-46.5</c:v>
                </c:pt>
                <c:pt idx="724">
                  <c:v>-45.800048900000093</c:v>
                </c:pt>
                <c:pt idx="725">
                  <c:v>-45.099853500000336</c:v>
                </c:pt>
                <c:pt idx="726">
                  <c:v>-44.400146499999664</c:v>
                </c:pt>
                <c:pt idx="727">
                  <c:v>-43.699951099999907</c:v>
                </c:pt>
                <c:pt idx="728">
                  <c:v>-43</c:v>
                </c:pt>
                <c:pt idx="729">
                  <c:v>-42.300048900000093</c:v>
                </c:pt>
                <c:pt idx="730">
                  <c:v>-41.599853500000336</c:v>
                </c:pt>
                <c:pt idx="731">
                  <c:v>-40.900146499999664</c:v>
                </c:pt>
                <c:pt idx="732">
                  <c:v>-40.199951099999907</c:v>
                </c:pt>
                <c:pt idx="733">
                  <c:v>-39.5</c:v>
                </c:pt>
                <c:pt idx="734">
                  <c:v>-38.900146499999664</c:v>
                </c:pt>
                <c:pt idx="735">
                  <c:v>-38.199951200000214</c:v>
                </c:pt>
                <c:pt idx="736">
                  <c:v>-37.5</c:v>
                </c:pt>
                <c:pt idx="737">
                  <c:v>-36.799804600000243</c:v>
                </c:pt>
                <c:pt idx="738">
                  <c:v>-36.100097699999878</c:v>
                </c:pt>
                <c:pt idx="739">
                  <c:v>-35.5</c:v>
                </c:pt>
                <c:pt idx="740">
                  <c:v>-34.800048900000093</c:v>
                </c:pt>
                <c:pt idx="741">
                  <c:v>-34.100097599999572</c:v>
                </c:pt>
                <c:pt idx="742">
                  <c:v>-33.5</c:v>
                </c:pt>
                <c:pt idx="743">
                  <c:v>-32.800048799999786</c:v>
                </c:pt>
                <c:pt idx="744">
                  <c:v>-32.100097699999878</c:v>
                </c:pt>
                <c:pt idx="745">
                  <c:v>-31.400146499999664</c:v>
                </c:pt>
                <c:pt idx="746">
                  <c:v>-30.699951200000214</c:v>
                </c:pt>
                <c:pt idx="747">
                  <c:v>-30</c:v>
                </c:pt>
                <c:pt idx="748">
                  <c:v>-29.399902300000122</c:v>
                </c:pt>
                <c:pt idx="749">
                  <c:v>-28.699951200000214</c:v>
                </c:pt>
                <c:pt idx="750">
                  <c:v>-28.100097699999878</c:v>
                </c:pt>
                <c:pt idx="751">
                  <c:v>-27.399902400000428</c:v>
                </c:pt>
                <c:pt idx="752">
                  <c:v>-26.800048799999786</c:v>
                </c:pt>
                <c:pt idx="753">
                  <c:v>-26.099853500000336</c:v>
                </c:pt>
                <c:pt idx="754">
                  <c:v>-25.5</c:v>
                </c:pt>
                <c:pt idx="755">
                  <c:v>-24.800048900000093</c:v>
                </c:pt>
                <c:pt idx="756">
                  <c:v>-24.100097699999878</c:v>
                </c:pt>
                <c:pt idx="757">
                  <c:v>-23.5</c:v>
                </c:pt>
                <c:pt idx="758">
                  <c:v>-22.800048799999786</c:v>
                </c:pt>
                <c:pt idx="759">
                  <c:v>-22.199951099999907</c:v>
                </c:pt>
                <c:pt idx="760">
                  <c:v>-21.600097699999878</c:v>
                </c:pt>
                <c:pt idx="761">
                  <c:v>-20.900146499999664</c:v>
                </c:pt>
                <c:pt idx="762">
                  <c:v>-20.200195399999757</c:v>
                </c:pt>
                <c:pt idx="763">
                  <c:v>-19.599853500000336</c:v>
                </c:pt>
                <c:pt idx="764">
                  <c:v>-18.900146499999664</c:v>
                </c:pt>
                <c:pt idx="765">
                  <c:v>-18.299804600000243</c:v>
                </c:pt>
                <c:pt idx="766">
                  <c:v>-17.699951200000214</c:v>
                </c:pt>
                <c:pt idx="767">
                  <c:v>-17.100097699999878</c:v>
                </c:pt>
                <c:pt idx="768">
                  <c:v>-16.5</c:v>
                </c:pt>
                <c:pt idx="769">
                  <c:v>-15.800048900000093</c:v>
                </c:pt>
                <c:pt idx="770">
                  <c:v>-15.100097599999572</c:v>
                </c:pt>
                <c:pt idx="771">
                  <c:v>-14.5</c:v>
                </c:pt>
                <c:pt idx="772">
                  <c:v>-13.899902300000122</c:v>
                </c:pt>
                <c:pt idx="773">
                  <c:v>-13.199951200000214</c:v>
                </c:pt>
                <c:pt idx="774">
                  <c:v>-12.600097699999878</c:v>
                </c:pt>
                <c:pt idx="775">
                  <c:v>-12</c:v>
                </c:pt>
                <c:pt idx="776">
                  <c:v>-11.400146499999664</c:v>
                </c:pt>
                <c:pt idx="777">
                  <c:v>-10.799804600000243</c:v>
                </c:pt>
                <c:pt idx="778">
                  <c:v>-10.099853500000336</c:v>
                </c:pt>
                <c:pt idx="779">
                  <c:v>-9.5</c:v>
                </c:pt>
                <c:pt idx="780">
                  <c:v>-8.9001464999996642</c:v>
                </c:pt>
                <c:pt idx="781">
                  <c:v>-8.3000489000000925</c:v>
                </c:pt>
                <c:pt idx="782">
                  <c:v>-7.5998535000003358</c:v>
                </c:pt>
                <c:pt idx="783">
                  <c:v>-7</c:v>
                </c:pt>
                <c:pt idx="784">
                  <c:v>-6.3999023000001216</c:v>
                </c:pt>
                <c:pt idx="785">
                  <c:v>-5.8999023000001216</c:v>
                </c:pt>
                <c:pt idx="786">
                  <c:v>-5.3000489000000925</c:v>
                </c:pt>
                <c:pt idx="787">
                  <c:v>-4.6000976999998784</c:v>
                </c:pt>
                <c:pt idx="788">
                  <c:v>-4</c:v>
                </c:pt>
                <c:pt idx="789">
                  <c:v>-3.4001464999996642</c:v>
                </c:pt>
                <c:pt idx="790">
                  <c:v>-2.8999023000001216</c:v>
                </c:pt>
                <c:pt idx="791">
                  <c:v>-2.1999510999999075</c:v>
                </c:pt>
                <c:pt idx="792">
                  <c:v>-1.6000976999998784</c:v>
                </c:pt>
                <c:pt idx="793">
                  <c:v>-1.1000976999998784</c:v>
                </c:pt>
                <c:pt idx="794">
                  <c:v>-0.5</c:v>
                </c:pt>
                <c:pt idx="795">
                  <c:v>9.9853500000335771E-2</c:v>
                </c:pt>
                <c:pt idx="796">
                  <c:v>0.69995120000021416</c:v>
                </c:pt>
                <c:pt idx="797">
                  <c:v>1.3000489000000925</c:v>
                </c:pt>
                <c:pt idx="798">
                  <c:v>1.8999023000001216</c:v>
                </c:pt>
                <c:pt idx="799">
                  <c:v>2.3999023000001216</c:v>
                </c:pt>
                <c:pt idx="800">
                  <c:v>3.0998535000003358</c:v>
                </c:pt>
                <c:pt idx="801">
                  <c:v>3.6000975999995717</c:v>
                </c:pt>
                <c:pt idx="802">
                  <c:v>4.1999512000002142</c:v>
                </c:pt>
                <c:pt idx="803">
                  <c:v>4.7001953999997568</c:v>
                </c:pt>
                <c:pt idx="804">
                  <c:v>5.3000487999997858</c:v>
                </c:pt>
                <c:pt idx="805">
                  <c:v>5.8999023000001216</c:v>
                </c:pt>
                <c:pt idx="806">
                  <c:v>6.5</c:v>
                </c:pt>
                <c:pt idx="807">
                  <c:v>7</c:v>
                </c:pt>
                <c:pt idx="808">
                  <c:v>7.5</c:v>
                </c:pt>
                <c:pt idx="809">
                  <c:v>8.1000976999998784</c:v>
                </c:pt>
                <c:pt idx="810">
                  <c:v>8.7001953999997568</c:v>
                </c:pt>
                <c:pt idx="811">
                  <c:v>9.3000487999997858</c:v>
                </c:pt>
                <c:pt idx="812">
                  <c:v>9.7998046000002432</c:v>
                </c:pt>
                <c:pt idx="813">
                  <c:v>10.300048799999786</c:v>
                </c:pt>
                <c:pt idx="814">
                  <c:v>11</c:v>
                </c:pt>
                <c:pt idx="815">
                  <c:v>11.5</c:v>
                </c:pt>
                <c:pt idx="816">
                  <c:v>12</c:v>
                </c:pt>
                <c:pt idx="817">
                  <c:v>12.5</c:v>
                </c:pt>
                <c:pt idx="818">
                  <c:v>13.099853500000336</c:v>
                </c:pt>
                <c:pt idx="819">
                  <c:v>13.699951099999907</c:v>
                </c:pt>
                <c:pt idx="820">
                  <c:v>14.199951099999907</c:v>
                </c:pt>
                <c:pt idx="821">
                  <c:v>14.699951200000214</c:v>
                </c:pt>
                <c:pt idx="822">
                  <c:v>15.200195399999757</c:v>
                </c:pt>
                <c:pt idx="823">
                  <c:v>15.900146499999664</c:v>
                </c:pt>
                <c:pt idx="824">
                  <c:v>16.399902300000122</c:v>
                </c:pt>
                <c:pt idx="825">
                  <c:v>16.899902300000122</c:v>
                </c:pt>
                <c:pt idx="826">
                  <c:v>17.400146499999664</c:v>
                </c:pt>
                <c:pt idx="827">
                  <c:v>18</c:v>
                </c:pt>
                <c:pt idx="828">
                  <c:v>18.5</c:v>
                </c:pt>
                <c:pt idx="829">
                  <c:v>19</c:v>
                </c:pt>
                <c:pt idx="830">
                  <c:v>19.5</c:v>
                </c:pt>
                <c:pt idx="831">
                  <c:v>20</c:v>
                </c:pt>
                <c:pt idx="832">
                  <c:v>20.599853500000336</c:v>
                </c:pt>
                <c:pt idx="833">
                  <c:v>21.100097599999572</c:v>
                </c:pt>
                <c:pt idx="834">
                  <c:v>21.599853500000336</c:v>
                </c:pt>
                <c:pt idx="835">
                  <c:v>22.100097699999878</c:v>
                </c:pt>
                <c:pt idx="836">
                  <c:v>22.700195399999757</c:v>
                </c:pt>
                <c:pt idx="837">
                  <c:v>23.199951200000214</c:v>
                </c:pt>
                <c:pt idx="838">
                  <c:v>23.699951099999907</c:v>
                </c:pt>
                <c:pt idx="839">
                  <c:v>24.199951099999907</c:v>
                </c:pt>
                <c:pt idx="840">
                  <c:v>24.699951200000214</c:v>
                </c:pt>
                <c:pt idx="841">
                  <c:v>25.199951200000214</c:v>
                </c:pt>
                <c:pt idx="842">
                  <c:v>25.700195399999757</c:v>
                </c:pt>
                <c:pt idx="843">
                  <c:v>26.199951200000214</c:v>
                </c:pt>
                <c:pt idx="844">
                  <c:v>26.699951099999907</c:v>
                </c:pt>
                <c:pt idx="845">
                  <c:v>27.199951099999907</c:v>
                </c:pt>
                <c:pt idx="846">
                  <c:v>27.699951099999907</c:v>
                </c:pt>
                <c:pt idx="847">
                  <c:v>28.199951200000214</c:v>
                </c:pt>
                <c:pt idx="848">
                  <c:v>28.600097699999878</c:v>
                </c:pt>
                <c:pt idx="849">
                  <c:v>29.100097699999878</c:v>
                </c:pt>
                <c:pt idx="850">
                  <c:v>29.699951200000214</c:v>
                </c:pt>
                <c:pt idx="851">
                  <c:v>30.099853500000336</c:v>
                </c:pt>
                <c:pt idx="852">
                  <c:v>30.600097599999572</c:v>
                </c:pt>
                <c:pt idx="853">
                  <c:v>31</c:v>
                </c:pt>
                <c:pt idx="854">
                  <c:v>31.599853500000336</c:v>
                </c:pt>
                <c:pt idx="855">
                  <c:v>32</c:v>
                </c:pt>
                <c:pt idx="856">
                  <c:v>32.5</c:v>
                </c:pt>
                <c:pt idx="857">
                  <c:v>32.899902300000122</c:v>
                </c:pt>
                <c:pt idx="858">
                  <c:v>33.400146499999664</c:v>
                </c:pt>
                <c:pt idx="859">
                  <c:v>33.900146499999664</c:v>
                </c:pt>
                <c:pt idx="860">
                  <c:v>34.300048900000093</c:v>
                </c:pt>
                <c:pt idx="861">
                  <c:v>34.800048900000093</c:v>
                </c:pt>
                <c:pt idx="862">
                  <c:v>35.199951200000214</c:v>
                </c:pt>
                <c:pt idx="863">
                  <c:v>35.599853500000336</c:v>
                </c:pt>
                <c:pt idx="864">
                  <c:v>36.199951099999907</c:v>
                </c:pt>
                <c:pt idx="865">
                  <c:v>36.600097599999572</c:v>
                </c:pt>
                <c:pt idx="866">
                  <c:v>37</c:v>
                </c:pt>
                <c:pt idx="867">
                  <c:v>37.5</c:v>
                </c:pt>
                <c:pt idx="868">
                  <c:v>37.899902300000122</c:v>
                </c:pt>
                <c:pt idx="869">
                  <c:v>38.399902300000122</c:v>
                </c:pt>
                <c:pt idx="870">
                  <c:v>38.799804600000243</c:v>
                </c:pt>
                <c:pt idx="871">
                  <c:v>39.199951099999907</c:v>
                </c:pt>
                <c:pt idx="872">
                  <c:v>39.599853500000336</c:v>
                </c:pt>
                <c:pt idx="873">
                  <c:v>40.100097699999878</c:v>
                </c:pt>
                <c:pt idx="874">
                  <c:v>40.600097699999878</c:v>
                </c:pt>
                <c:pt idx="875">
                  <c:v>41</c:v>
                </c:pt>
                <c:pt idx="876">
                  <c:v>41.399902300000122</c:v>
                </c:pt>
                <c:pt idx="877">
                  <c:v>41.800048799999786</c:v>
                </c:pt>
                <c:pt idx="878">
                  <c:v>42.199951200000214</c:v>
                </c:pt>
                <c:pt idx="879">
                  <c:v>42.600097699999878</c:v>
                </c:pt>
                <c:pt idx="880">
                  <c:v>43.100097699999878</c:v>
                </c:pt>
                <c:pt idx="881">
                  <c:v>43.5</c:v>
                </c:pt>
                <c:pt idx="882">
                  <c:v>43.899902300000122</c:v>
                </c:pt>
                <c:pt idx="883">
                  <c:v>44.300048799999786</c:v>
                </c:pt>
                <c:pt idx="884">
                  <c:v>44.599853500000336</c:v>
                </c:pt>
                <c:pt idx="885">
                  <c:v>45.099853500000336</c:v>
                </c:pt>
                <c:pt idx="886">
                  <c:v>45.5</c:v>
                </c:pt>
                <c:pt idx="887">
                  <c:v>45.899902300000122</c:v>
                </c:pt>
                <c:pt idx="888">
                  <c:v>46.299804600000243</c:v>
                </c:pt>
                <c:pt idx="889">
                  <c:v>46.600097599999572</c:v>
                </c:pt>
                <c:pt idx="890">
                  <c:v>47.100097599999572</c:v>
                </c:pt>
                <c:pt idx="891">
                  <c:v>47.5</c:v>
                </c:pt>
                <c:pt idx="892">
                  <c:v>47.900146499999664</c:v>
                </c:pt>
                <c:pt idx="893">
                  <c:v>48.199951200000214</c:v>
                </c:pt>
                <c:pt idx="894">
                  <c:v>48.599853500000336</c:v>
                </c:pt>
                <c:pt idx="895">
                  <c:v>48.900146499999664</c:v>
                </c:pt>
                <c:pt idx="896">
                  <c:v>49.300048900000093</c:v>
                </c:pt>
                <c:pt idx="897">
                  <c:v>49.800048900000093</c:v>
                </c:pt>
                <c:pt idx="898">
                  <c:v>50.100097699999878</c:v>
                </c:pt>
                <c:pt idx="899">
                  <c:v>50.5</c:v>
                </c:pt>
                <c:pt idx="900">
                  <c:v>50.799804600000243</c:v>
                </c:pt>
                <c:pt idx="901">
                  <c:v>51.199951099999907</c:v>
                </c:pt>
                <c:pt idx="902">
                  <c:v>51.5</c:v>
                </c:pt>
                <c:pt idx="903">
                  <c:v>52</c:v>
                </c:pt>
                <c:pt idx="904">
                  <c:v>52.300048900000093</c:v>
                </c:pt>
                <c:pt idx="905">
                  <c:v>52.600097699999878</c:v>
                </c:pt>
                <c:pt idx="906">
                  <c:v>53</c:v>
                </c:pt>
                <c:pt idx="907">
                  <c:v>53.300048799999786</c:v>
                </c:pt>
                <c:pt idx="908">
                  <c:v>53.599853500000336</c:v>
                </c:pt>
                <c:pt idx="909">
                  <c:v>54.099853500000336</c:v>
                </c:pt>
                <c:pt idx="910">
                  <c:v>54.400146499999664</c:v>
                </c:pt>
                <c:pt idx="911">
                  <c:v>54.699951200000214</c:v>
                </c:pt>
                <c:pt idx="912">
                  <c:v>55</c:v>
                </c:pt>
                <c:pt idx="913">
                  <c:v>55.400146499999664</c:v>
                </c:pt>
                <c:pt idx="914">
                  <c:v>55.699951200000214</c:v>
                </c:pt>
                <c:pt idx="915">
                  <c:v>56.099853500000336</c:v>
                </c:pt>
                <c:pt idx="916">
                  <c:v>56.400146499999664</c:v>
                </c:pt>
                <c:pt idx="917">
                  <c:v>56.699951200000214</c:v>
                </c:pt>
                <c:pt idx="918">
                  <c:v>57</c:v>
                </c:pt>
                <c:pt idx="919">
                  <c:v>57.300048799999786</c:v>
                </c:pt>
                <c:pt idx="920">
                  <c:v>57.599853500000336</c:v>
                </c:pt>
                <c:pt idx="921">
                  <c:v>58</c:v>
                </c:pt>
                <c:pt idx="922">
                  <c:v>58.300048900000093</c:v>
                </c:pt>
                <c:pt idx="923">
                  <c:v>58.600097699999878</c:v>
                </c:pt>
                <c:pt idx="924">
                  <c:v>58.899902300000122</c:v>
                </c:pt>
                <c:pt idx="925">
                  <c:v>59.199951099999907</c:v>
                </c:pt>
                <c:pt idx="926">
                  <c:v>59.5</c:v>
                </c:pt>
                <c:pt idx="927">
                  <c:v>59.899902400000428</c:v>
                </c:pt>
                <c:pt idx="928">
                  <c:v>60.200195399999757</c:v>
                </c:pt>
                <c:pt idx="929">
                  <c:v>60.5</c:v>
                </c:pt>
                <c:pt idx="930">
                  <c:v>60.699951099999907</c:v>
                </c:pt>
                <c:pt idx="931">
                  <c:v>61</c:v>
                </c:pt>
                <c:pt idx="932">
                  <c:v>61.300048900000093</c:v>
                </c:pt>
                <c:pt idx="933">
                  <c:v>61.699951200000214</c:v>
                </c:pt>
                <c:pt idx="934">
                  <c:v>62</c:v>
                </c:pt>
                <c:pt idx="935">
                  <c:v>62.199951200000214</c:v>
                </c:pt>
                <c:pt idx="936">
                  <c:v>62.5</c:v>
                </c:pt>
                <c:pt idx="937">
                  <c:v>62.800048799999786</c:v>
                </c:pt>
                <c:pt idx="938">
                  <c:v>63</c:v>
                </c:pt>
                <c:pt idx="939">
                  <c:v>63.300048900000093</c:v>
                </c:pt>
                <c:pt idx="940">
                  <c:v>63.700195399999757</c:v>
                </c:pt>
                <c:pt idx="941">
                  <c:v>63.899902300000122</c:v>
                </c:pt>
                <c:pt idx="942">
                  <c:v>64.199951099999907</c:v>
                </c:pt>
                <c:pt idx="943">
                  <c:v>64.400146499999664</c:v>
                </c:pt>
                <c:pt idx="944">
                  <c:v>64.699951200000214</c:v>
                </c:pt>
                <c:pt idx="945">
                  <c:v>65</c:v>
                </c:pt>
                <c:pt idx="946">
                  <c:v>65.300048900000093</c:v>
                </c:pt>
                <c:pt idx="947">
                  <c:v>65.600097699999878</c:v>
                </c:pt>
                <c:pt idx="948">
                  <c:v>65.799804600000243</c:v>
                </c:pt>
                <c:pt idx="949">
                  <c:v>66.100097599999572</c:v>
                </c:pt>
                <c:pt idx="950">
                  <c:v>66.300048900000093</c:v>
                </c:pt>
                <c:pt idx="951">
                  <c:v>66.600097699999878</c:v>
                </c:pt>
                <c:pt idx="952">
                  <c:v>66.800048799999786</c:v>
                </c:pt>
                <c:pt idx="953">
                  <c:v>67.099853500000336</c:v>
                </c:pt>
                <c:pt idx="954">
                  <c:v>67.399902300000122</c:v>
                </c:pt>
                <c:pt idx="955">
                  <c:v>67.699951099999907</c:v>
                </c:pt>
                <c:pt idx="956">
                  <c:v>67.899902400000428</c:v>
                </c:pt>
                <c:pt idx="957">
                  <c:v>68.200195399999757</c:v>
                </c:pt>
                <c:pt idx="958">
                  <c:v>68.399902300000122</c:v>
                </c:pt>
                <c:pt idx="959">
                  <c:v>68.599853500000336</c:v>
                </c:pt>
                <c:pt idx="960">
                  <c:v>68.900146499999664</c:v>
                </c:pt>
                <c:pt idx="961">
                  <c:v>69.099853500000336</c:v>
                </c:pt>
                <c:pt idx="962">
                  <c:v>69.399902400000428</c:v>
                </c:pt>
                <c:pt idx="963">
                  <c:v>69.700195399999757</c:v>
                </c:pt>
                <c:pt idx="964">
                  <c:v>69.899902300000122</c:v>
                </c:pt>
                <c:pt idx="965">
                  <c:v>70.099853500000336</c:v>
                </c:pt>
                <c:pt idx="966">
                  <c:v>70.300048799999786</c:v>
                </c:pt>
                <c:pt idx="967">
                  <c:v>70.599853500000336</c:v>
                </c:pt>
                <c:pt idx="968">
                  <c:v>70.800048900000093</c:v>
                </c:pt>
                <c:pt idx="969">
                  <c:v>71</c:v>
                </c:pt>
                <c:pt idx="970">
                  <c:v>71.300048799999786</c:v>
                </c:pt>
                <c:pt idx="971">
                  <c:v>71.5</c:v>
                </c:pt>
                <c:pt idx="972">
                  <c:v>71.800048799999786</c:v>
                </c:pt>
                <c:pt idx="973">
                  <c:v>72</c:v>
                </c:pt>
                <c:pt idx="974">
                  <c:v>72.200195399999757</c:v>
                </c:pt>
                <c:pt idx="975">
                  <c:v>72.399902300000122</c:v>
                </c:pt>
                <c:pt idx="976">
                  <c:v>72.599853500000336</c:v>
                </c:pt>
                <c:pt idx="977">
                  <c:v>72.800048799999786</c:v>
                </c:pt>
                <c:pt idx="978">
                  <c:v>73</c:v>
                </c:pt>
                <c:pt idx="979">
                  <c:v>73.200195399999757</c:v>
                </c:pt>
                <c:pt idx="980">
                  <c:v>73.5</c:v>
                </c:pt>
                <c:pt idx="981">
                  <c:v>73.699951200000214</c:v>
                </c:pt>
                <c:pt idx="982">
                  <c:v>73.899902300000122</c:v>
                </c:pt>
                <c:pt idx="983">
                  <c:v>74.100097599999572</c:v>
                </c:pt>
                <c:pt idx="984">
                  <c:v>74.300048900000093</c:v>
                </c:pt>
                <c:pt idx="985">
                  <c:v>74.5</c:v>
                </c:pt>
                <c:pt idx="986">
                  <c:v>74.699951200000214</c:v>
                </c:pt>
                <c:pt idx="987">
                  <c:v>74.899902300000122</c:v>
                </c:pt>
                <c:pt idx="988">
                  <c:v>75</c:v>
                </c:pt>
                <c:pt idx="989">
                  <c:v>75.199951200000214</c:v>
                </c:pt>
                <c:pt idx="990">
                  <c:v>75.5</c:v>
                </c:pt>
                <c:pt idx="991">
                  <c:v>75.700195399999757</c:v>
                </c:pt>
                <c:pt idx="992">
                  <c:v>75.899902300000122</c:v>
                </c:pt>
                <c:pt idx="993">
                  <c:v>76</c:v>
                </c:pt>
                <c:pt idx="994">
                  <c:v>76.199951099999907</c:v>
                </c:pt>
                <c:pt idx="995">
                  <c:v>76.399902400000428</c:v>
                </c:pt>
                <c:pt idx="996">
                  <c:v>76.5</c:v>
                </c:pt>
                <c:pt idx="997">
                  <c:v>76.699951200000214</c:v>
                </c:pt>
                <c:pt idx="998">
                  <c:v>76.899902300000122</c:v>
                </c:pt>
                <c:pt idx="999">
                  <c:v>77</c:v>
                </c:pt>
                <c:pt idx="1000">
                  <c:v>77.300048799999786</c:v>
                </c:pt>
                <c:pt idx="1001">
                  <c:v>77.399902400000428</c:v>
                </c:pt>
                <c:pt idx="1002">
                  <c:v>77.600097699999878</c:v>
                </c:pt>
                <c:pt idx="1003">
                  <c:v>77.699951200000214</c:v>
                </c:pt>
                <c:pt idx="1004">
                  <c:v>77.899902300000122</c:v>
                </c:pt>
                <c:pt idx="1005">
                  <c:v>78</c:v>
                </c:pt>
                <c:pt idx="1006">
                  <c:v>78.199951200000214</c:v>
                </c:pt>
                <c:pt idx="1007">
                  <c:v>78.300048900000093</c:v>
                </c:pt>
                <c:pt idx="1008">
                  <c:v>78.5</c:v>
                </c:pt>
                <c:pt idx="1009">
                  <c:v>78.599853500000336</c:v>
                </c:pt>
                <c:pt idx="1010">
                  <c:v>78.799804600000243</c:v>
                </c:pt>
                <c:pt idx="1011">
                  <c:v>79</c:v>
                </c:pt>
                <c:pt idx="1012">
                  <c:v>79.099853500000336</c:v>
                </c:pt>
                <c:pt idx="1013">
                  <c:v>79.200195399999757</c:v>
                </c:pt>
                <c:pt idx="1014">
                  <c:v>79.399902300000122</c:v>
                </c:pt>
                <c:pt idx="1015">
                  <c:v>79.5</c:v>
                </c:pt>
                <c:pt idx="1016">
                  <c:v>79.600097599999572</c:v>
                </c:pt>
                <c:pt idx="1017">
                  <c:v>79.699951200000214</c:v>
                </c:pt>
                <c:pt idx="1018">
                  <c:v>79.800048900000093</c:v>
                </c:pt>
                <c:pt idx="1019">
                  <c:v>80</c:v>
                </c:pt>
                <c:pt idx="1020">
                  <c:v>80.099853500000336</c:v>
                </c:pt>
                <c:pt idx="1021">
                  <c:v>80.199951099999907</c:v>
                </c:pt>
                <c:pt idx="1022">
                  <c:v>80.300048900000093</c:v>
                </c:pt>
                <c:pt idx="1023">
                  <c:v>80.5</c:v>
                </c:pt>
                <c:pt idx="1024">
                  <c:v>80.600097699999878</c:v>
                </c:pt>
                <c:pt idx="1025">
                  <c:v>80.699951200000214</c:v>
                </c:pt>
                <c:pt idx="1026">
                  <c:v>80.799804600000243</c:v>
                </c:pt>
                <c:pt idx="1027">
                  <c:v>80.900146499999664</c:v>
                </c:pt>
                <c:pt idx="1028">
                  <c:v>81</c:v>
                </c:pt>
                <c:pt idx="1029">
                  <c:v>81</c:v>
                </c:pt>
                <c:pt idx="1030">
                  <c:v>81.100097699999878</c:v>
                </c:pt>
                <c:pt idx="1031">
                  <c:v>81.199951099999907</c:v>
                </c:pt>
                <c:pt idx="1032">
                  <c:v>81.300048799999786</c:v>
                </c:pt>
                <c:pt idx="1033">
                  <c:v>81.399902400000428</c:v>
                </c:pt>
                <c:pt idx="1034">
                  <c:v>81.400146499999664</c:v>
                </c:pt>
                <c:pt idx="1035">
                  <c:v>81.600097699999878</c:v>
                </c:pt>
                <c:pt idx="1036">
                  <c:v>81.699951200000214</c:v>
                </c:pt>
                <c:pt idx="1037">
                  <c:v>81.699951099999907</c:v>
                </c:pt>
                <c:pt idx="1038">
                  <c:v>81.800048799999786</c:v>
                </c:pt>
                <c:pt idx="1039">
                  <c:v>81.899902400000428</c:v>
                </c:pt>
                <c:pt idx="1040">
                  <c:v>81.900146499999664</c:v>
                </c:pt>
                <c:pt idx="1041">
                  <c:v>82</c:v>
                </c:pt>
                <c:pt idx="1042">
                  <c:v>82</c:v>
                </c:pt>
                <c:pt idx="1043">
                  <c:v>82.100097599999572</c:v>
                </c:pt>
                <c:pt idx="1044">
                  <c:v>82.099853500000336</c:v>
                </c:pt>
                <c:pt idx="1045">
                  <c:v>82.200195399999757</c:v>
                </c:pt>
                <c:pt idx="1046">
                  <c:v>82.300048900000093</c:v>
                </c:pt>
                <c:pt idx="1047">
                  <c:v>82.399902300000122</c:v>
                </c:pt>
                <c:pt idx="1048">
                  <c:v>82.399902300000122</c:v>
                </c:pt>
                <c:pt idx="1049">
                  <c:v>82.5</c:v>
                </c:pt>
                <c:pt idx="1050">
                  <c:v>82.5</c:v>
                </c:pt>
                <c:pt idx="1051">
                  <c:v>82.600097699999878</c:v>
                </c:pt>
                <c:pt idx="1052">
                  <c:v>82.600097699999878</c:v>
                </c:pt>
                <c:pt idx="1053">
                  <c:v>82.599853500000336</c:v>
                </c:pt>
                <c:pt idx="1054">
                  <c:v>82.699951099999907</c:v>
                </c:pt>
                <c:pt idx="1055">
                  <c:v>82.699951200000214</c:v>
                </c:pt>
                <c:pt idx="1056">
                  <c:v>82.700195399999757</c:v>
                </c:pt>
                <c:pt idx="1057">
                  <c:v>82.800048799999786</c:v>
                </c:pt>
                <c:pt idx="1058">
                  <c:v>82.799804600000243</c:v>
                </c:pt>
                <c:pt idx="1059">
                  <c:v>82.800048799999786</c:v>
                </c:pt>
                <c:pt idx="1060">
                  <c:v>82.900146499999664</c:v>
                </c:pt>
                <c:pt idx="1061">
                  <c:v>83</c:v>
                </c:pt>
                <c:pt idx="1062">
                  <c:v>83</c:v>
                </c:pt>
                <c:pt idx="1063">
                  <c:v>83</c:v>
                </c:pt>
                <c:pt idx="1064">
                  <c:v>83</c:v>
                </c:pt>
                <c:pt idx="1065">
                  <c:v>83.100097599999572</c:v>
                </c:pt>
                <c:pt idx="1066">
                  <c:v>83.099853500000336</c:v>
                </c:pt>
                <c:pt idx="1067">
                  <c:v>83.100097699999878</c:v>
                </c:pt>
                <c:pt idx="1068">
                  <c:v>83.100097699999878</c:v>
                </c:pt>
                <c:pt idx="1069">
                  <c:v>83.199951099999907</c:v>
                </c:pt>
                <c:pt idx="1070">
                  <c:v>83.199951099999907</c:v>
                </c:pt>
                <c:pt idx="1071">
                  <c:v>83.199951200000214</c:v>
                </c:pt>
                <c:pt idx="1072">
                  <c:v>83.200195399999757</c:v>
                </c:pt>
                <c:pt idx="1073">
                  <c:v>83.300048900000093</c:v>
                </c:pt>
                <c:pt idx="1074">
                  <c:v>83.300048799999786</c:v>
                </c:pt>
                <c:pt idx="1075">
                  <c:v>83.299804600000243</c:v>
                </c:pt>
                <c:pt idx="1076">
                  <c:v>83.400146499999664</c:v>
                </c:pt>
                <c:pt idx="1077">
                  <c:v>83.399902400000428</c:v>
                </c:pt>
                <c:pt idx="1078">
                  <c:v>83.400146499999664</c:v>
                </c:pt>
                <c:pt idx="1079">
                  <c:v>83.399902300000122</c:v>
                </c:pt>
                <c:pt idx="1080">
                  <c:v>83.399902300000122</c:v>
                </c:pt>
                <c:pt idx="1081">
                  <c:v>83.400146499999664</c:v>
                </c:pt>
                <c:pt idx="1082">
                  <c:v>83.399902400000428</c:v>
                </c:pt>
                <c:pt idx="1083">
                  <c:v>83.400146499999664</c:v>
                </c:pt>
                <c:pt idx="1084">
                  <c:v>83.399902300000122</c:v>
                </c:pt>
                <c:pt idx="1085">
                  <c:v>83.5</c:v>
                </c:pt>
                <c:pt idx="1086">
                  <c:v>83.5</c:v>
                </c:pt>
                <c:pt idx="1087">
                  <c:v>83.5</c:v>
                </c:pt>
                <c:pt idx="1088">
                  <c:v>83.5</c:v>
                </c:pt>
                <c:pt idx="1089">
                  <c:v>83.5</c:v>
                </c:pt>
                <c:pt idx="1090">
                  <c:v>83.600097699999878</c:v>
                </c:pt>
                <c:pt idx="1091">
                  <c:v>83.599853500000336</c:v>
                </c:pt>
                <c:pt idx="1092">
                  <c:v>83.600097599999572</c:v>
                </c:pt>
                <c:pt idx="1093">
                  <c:v>83.599853500000336</c:v>
                </c:pt>
                <c:pt idx="1094">
                  <c:v>83.600097699999878</c:v>
                </c:pt>
                <c:pt idx="1095">
                  <c:v>83.600097699999878</c:v>
                </c:pt>
                <c:pt idx="1096">
                  <c:v>83.599853500000336</c:v>
                </c:pt>
                <c:pt idx="1097">
                  <c:v>83.600097599999572</c:v>
                </c:pt>
                <c:pt idx="1098">
                  <c:v>83.599853500000336</c:v>
                </c:pt>
                <c:pt idx="1099">
                  <c:v>83.600097699999878</c:v>
                </c:pt>
                <c:pt idx="1100">
                  <c:v>83.600097699999878</c:v>
                </c:pt>
                <c:pt idx="1101">
                  <c:v>83.5</c:v>
                </c:pt>
                <c:pt idx="1102">
                  <c:v>83.499755900000309</c:v>
                </c:pt>
                <c:pt idx="1103">
                  <c:v>83.500244099999691</c:v>
                </c:pt>
                <c:pt idx="1104">
                  <c:v>83.500000000000455</c:v>
                </c:pt>
                <c:pt idx="1105">
                  <c:v>83.5</c:v>
                </c:pt>
                <c:pt idx="1106">
                  <c:v>83.499999999999545</c:v>
                </c:pt>
                <c:pt idx="1107">
                  <c:v>83.499755900000309</c:v>
                </c:pt>
                <c:pt idx="1108">
                  <c:v>83.500244099999691</c:v>
                </c:pt>
                <c:pt idx="1109">
                  <c:v>83.500000000000455</c:v>
                </c:pt>
                <c:pt idx="1110">
                  <c:v>83.500000000000455</c:v>
                </c:pt>
                <c:pt idx="1111">
                  <c:v>83.5</c:v>
                </c:pt>
                <c:pt idx="1112">
                  <c:v>83.499999999999545</c:v>
                </c:pt>
                <c:pt idx="1113">
                  <c:v>83.499755900000309</c:v>
                </c:pt>
                <c:pt idx="1114">
                  <c:v>83.500244099999691</c:v>
                </c:pt>
                <c:pt idx="1115">
                  <c:v>83.500000000000455</c:v>
                </c:pt>
                <c:pt idx="1116">
                  <c:v>83.399902300000122</c:v>
                </c:pt>
                <c:pt idx="1117">
                  <c:v>83.399902299999667</c:v>
                </c:pt>
                <c:pt idx="1118">
                  <c:v>83.399902399999974</c:v>
                </c:pt>
                <c:pt idx="1119">
                  <c:v>83.400146500000119</c:v>
                </c:pt>
                <c:pt idx="1120">
                  <c:v>83.300048900000547</c:v>
                </c:pt>
                <c:pt idx="1121">
                  <c:v>83.300048799999786</c:v>
                </c:pt>
                <c:pt idx="1122">
                  <c:v>83.299804599999788</c:v>
                </c:pt>
                <c:pt idx="1123">
                  <c:v>83.299804700000095</c:v>
                </c:pt>
                <c:pt idx="1124">
                  <c:v>83.300292999999783</c:v>
                </c:pt>
                <c:pt idx="1125">
                  <c:v>83.200195400000212</c:v>
                </c:pt>
                <c:pt idx="1126">
                  <c:v>83.199951200000214</c:v>
                </c:pt>
                <c:pt idx="1127">
                  <c:v>83.199951099999453</c:v>
                </c:pt>
                <c:pt idx="1128">
                  <c:v>83.099853499999881</c:v>
                </c:pt>
                <c:pt idx="1129">
                  <c:v>83.100097600000026</c:v>
                </c:pt>
                <c:pt idx="1130">
                  <c:v>83.100097700000333</c:v>
                </c:pt>
                <c:pt idx="1131">
                  <c:v>83.100097699999878</c:v>
                </c:pt>
                <c:pt idx="1132">
                  <c:v>82.999999999999545</c:v>
                </c:pt>
                <c:pt idx="1133">
                  <c:v>82.999755900000309</c:v>
                </c:pt>
                <c:pt idx="1134">
                  <c:v>83.000244099999691</c:v>
                </c:pt>
                <c:pt idx="1135">
                  <c:v>83.000000000000455</c:v>
                </c:pt>
                <c:pt idx="1136">
                  <c:v>82.899902300000122</c:v>
                </c:pt>
                <c:pt idx="1137">
                  <c:v>82.899902299999667</c:v>
                </c:pt>
                <c:pt idx="1138">
                  <c:v>82.899902399999974</c:v>
                </c:pt>
                <c:pt idx="1139">
                  <c:v>82.800292999999783</c:v>
                </c:pt>
                <c:pt idx="1140">
                  <c:v>82.900146500000119</c:v>
                </c:pt>
                <c:pt idx="1141">
                  <c:v>82.900146500000119</c:v>
                </c:pt>
                <c:pt idx="1142">
                  <c:v>82.800048799999786</c:v>
                </c:pt>
                <c:pt idx="1143">
                  <c:v>82.799804599999788</c:v>
                </c:pt>
                <c:pt idx="1144">
                  <c:v>82.799804700000095</c:v>
                </c:pt>
                <c:pt idx="1145">
                  <c:v>82.700195299999905</c:v>
                </c:pt>
                <c:pt idx="1146">
                  <c:v>82.700195400000212</c:v>
                </c:pt>
                <c:pt idx="1147">
                  <c:v>82.600097699999878</c:v>
                </c:pt>
                <c:pt idx="1148">
                  <c:v>82.599853499999881</c:v>
                </c:pt>
                <c:pt idx="1149">
                  <c:v>82.599853499999881</c:v>
                </c:pt>
                <c:pt idx="1150">
                  <c:v>82.500244099999691</c:v>
                </c:pt>
                <c:pt idx="1151">
                  <c:v>82.500000000000455</c:v>
                </c:pt>
                <c:pt idx="1152">
                  <c:v>82.399902300000122</c:v>
                </c:pt>
                <c:pt idx="1153">
                  <c:v>82.399902299999667</c:v>
                </c:pt>
                <c:pt idx="1154">
                  <c:v>82.299804700000095</c:v>
                </c:pt>
                <c:pt idx="1155">
                  <c:v>82.300292999999783</c:v>
                </c:pt>
                <c:pt idx="1156">
                  <c:v>82.200195400000212</c:v>
                </c:pt>
                <c:pt idx="1157">
                  <c:v>82.199951200000214</c:v>
                </c:pt>
                <c:pt idx="1158">
                  <c:v>82.099853499999881</c:v>
                </c:pt>
                <c:pt idx="1159">
                  <c:v>82.099853499999881</c:v>
                </c:pt>
                <c:pt idx="1160">
                  <c:v>82</c:v>
                </c:pt>
                <c:pt idx="1161">
                  <c:v>82</c:v>
                </c:pt>
                <c:pt idx="1162">
                  <c:v>81.899902299999667</c:v>
                </c:pt>
                <c:pt idx="1163">
                  <c:v>81.899902299999667</c:v>
                </c:pt>
                <c:pt idx="1164">
                  <c:v>81.799804700000095</c:v>
                </c:pt>
                <c:pt idx="1165">
                  <c:v>81.899902400000428</c:v>
                </c:pt>
                <c:pt idx="1166">
                  <c:v>81.800293000000238</c:v>
                </c:pt>
                <c:pt idx="1167">
                  <c:v>81.800293000000238</c:v>
                </c:pt>
                <c:pt idx="1168">
                  <c:v>81.700195299999905</c:v>
                </c:pt>
                <c:pt idx="1169">
                  <c:v>81.699706999999762</c:v>
                </c:pt>
                <c:pt idx="1170">
                  <c:v>81.59960940000019</c:v>
                </c:pt>
                <c:pt idx="1171">
                  <c:v>81.5</c:v>
                </c:pt>
                <c:pt idx="1172">
                  <c:v>81.5</c:v>
                </c:pt>
                <c:pt idx="1173">
                  <c:v>81.399902299999667</c:v>
                </c:pt>
                <c:pt idx="1174">
                  <c:v>81.299804599999334</c:v>
                </c:pt>
                <c:pt idx="1175">
                  <c:v>81.299804700000095</c:v>
                </c:pt>
                <c:pt idx="1176">
                  <c:v>81.200195299999905</c:v>
                </c:pt>
                <c:pt idx="1177">
                  <c:v>81.200195400000666</c:v>
                </c:pt>
                <c:pt idx="1178">
                  <c:v>81.100097700000333</c:v>
                </c:pt>
                <c:pt idx="1179">
                  <c:v>81</c:v>
                </c:pt>
                <c:pt idx="1180">
                  <c:v>81</c:v>
                </c:pt>
                <c:pt idx="1181">
                  <c:v>80.90039059999981</c:v>
                </c:pt>
                <c:pt idx="1182">
                  <c:v>80.800293000000238</c:v>
                </c:pt>
                <c:pt idx="1183">
                  <c:v>80.799804700000095</c:v>
                </c:pt>
                <c:pt idx="1184">
                  <c:v>80.699706999999762</c:v>
                </c:pt>
                <c:pt idx="1185">
                  <c:v>80.59960940000019</c:v>
                </c:pt>
                <c:pt idx="1186">
                  <c:v>80.5</c:v>
                </c:pt>
                <c:pt idx="1187">
                  <c:v>80.5</c:v>
                </c:pt>
                <c:pt idx="1188">
                  <c:v>80.399902299999667</c:v>
                </c:pt>
                <c:pt idx="1189">
                  <c:v>80.299804599999334</c:v>
                </c:pt>
                <c:pt idx="1190">
                  <c:v>80.299804700000095</c:v>
                </c:pt>
                <c:pt idx="1191">
                  <c:v>80.200195299999905</c:v>
                </c:pt>
                <c:pt idx="1192">
                  <c:v>80.100097700000333</c:v>
                </c:pt>
                <c:pt idx="1193">
                  <c:v>80</c:v>
                </c:pt>
                <c:pt idx="1194">
                  <c:v>79.899902299999667</c:v>
                </c:pt>
                <c:pt idx="1195">
                  <c:v>79.899902400000428</c:v>
                </c:pt>
                <c:pt idx="1196">
                  <c:v>79.800293000000238</c:v>
                </c:pt>
                <c:pt idx="1197">
                  <c:v>79.700195400000666</c:v>
                </c:pt>
                <c:pt idx="1198">
                  <c:v>79.600097700000333</c:v>
                </c:pt>
                <c:pt idx="1199">
                  <c:v>79.600097599999572</c:v>
                </c:pt>
                <c:pt idx="1200">
                  <c:v>79.5</c:v>
                </c:pt>
                <c:pt idx="1201">
                  <c:v>79.5</c:v>
                </c:pt>
                <c:pt idx="1202">
                  <c:v>79.40039059999981</c:v>
                </c:pt>
                <c:pt idx="1203">
                  <c:v>79.300293000000238</c:v>
                </c:pt>
                <c:pt idx="1204">
                  <c:v>79.200195299999905</c:v>
                </c:pt>
                <c:pt idx="1205">
                  <c:v>79.100097599999572</c:v>
                </c:pt>
                <c:pt idx="1206">
                  <c:v>79.09960940000019</c:v>
                </c:pt>
                <c:pt idx="1207">
                  <c:v>79</c:v>
                </c:pt>
                <c:pt idx="1208">
                  <c:v>78.899902400000428</c:v>
                </c:pt>
                <c:pt idx="1209">
                  <c:v>78.799804700000095</c:v>
                </c:pt>
                <c:pt idx="1210">
                  <c:v>78.699706999999762</c:v>
                </c:pt>
                <c:pt idx="1211">
                  <c:v>78.59960940000019</c:v>
                </c:pt>
                <c:pt idx="1212">
                  <c:v>78.5</c:v>
                </c:pt>
                <c:pt idx="1213">
                  <c:v>78.399902400000428</c:v>
                </c:pt>
                <c:pt idx="1214">
                  <c:v>78.299804700000095</c:v>
                </c:pt>
                <c:pt idx="1215">
                  <c:v>78.199706999999762</c:v>
                </c:pt>
                <c:pt idx="1216">
                  <c:v>78.09960940000019</c:v>
                </c:pt>
                <c:pt idx="1217">
                  <c:v>78</c:v>
                </c:pt>
                <c:pt idx="1218">
                  <c:v>77.899902400000428</c:v>
                </c:pt>
                <c:pt idx="1219">
                  <c:v>77.799804700000095</c:v>
                </c:pt>
                <c:pt idx="1220">
                  <c:v>77.699706999999762</c:v>
                </c:pt>
                <c:pt idx="1221">
                  <c:v>77.59960940000019</c:v>
                </c:pt>
                <c:pt idx="1222">
                  <c:v>77.5</c:v>
                </c:pt>
                <c:pt idx="1223">
                  <c:v>77.399902400000428</c:v>
                </c:pt>
                <c:pt idx="1224">
                  <c:v>77.299804700000095</c:v>
                </c:pt>
                <c:pt idx="1225">
                  <c:v>77.199706999999762</c:v>
                </c:pt>
                <c:pt idx="1226">
                  <c:v>77.09960940000019</c:v>
                </c:pt>
                <c:pt idx="1227">
                  <c:v>77</c:v>
                </c:pt>
                <c:pt idx="1228">
                  <c:v>76.800293000000238</c:v>
                </c:pt>
                <c:pt idx="1229">
                  <c:v>76.700195299999905</c:v>
                </c:pt>
                <c:pt idx="1230">
                  <c:v>76.600097599999572</c:v>
                </c:pt>
                <c:pt idx="1231">
                  <c:v>76.5</c:v>
                </c:pt>
                <c:pt idx="1232">
                  <c:v>76.40039059999981</c:v>
                </c:pt>
                <c:pt idx="1233">
                  <c:v>76.300293000000238</c:v>
                </c:pt>
                <c:pt idx="1234">
                  <c:v>76.200195299999905</c:v>
                </c:pt>
                <c:pt idx="1235">
                  <c:v>76</c:v>
                </c:pt>
                <c:pt idx="1236">
                  <c:v>75.899902400000428</c:v>
                </c:pt>
                <c:pt idx="1237">
                  <c:v>75.800293000000238</c:v>
                </c:pt>
                <c:pt idx="1238">
                  <c:v>75.700195400000666</c:v>
                </c:pt>
                <c:pt idx="1239">
                  <c:v>75.600097700000333</c:v>
                </c:pt>
                <c:pt idx="1240">
                  <c:v>75.399902299999667</c:v>
                </c:pt>
                <c:pt idx="1241">
                  <c:v>75.299804700000095</c:v>
                </c:pt>
                <c:pt idx="1242">
                  <c:v>75.200195299999905</c:v>
                </c:pt>
                <c:pt idx="1243">
                  <c:v>75.100097700000333</c:v>
                </c:pt>
                <c:pt idx="1244">
                  <c:v>75</c:v>
                </c:pt>
                <c:pt idx="1245">
                  <c:v>74.799804599999334</c:v>
                </c:pt>
                <c:pt idx="1246">
                  <c:v>74.699706999999762</c:v>
                </c:pt>
                <c:pt idx="1247">
                  <c:v>74.600097599999572</c:v>
                </c:pt>
                <c:pt idx="1248">
                  <c:v>74.399902400000428</c:v>
                </c:pt>
                <c:pt idx="1249">
                  <c:v>74.299804700000095</c:v>
                </c:pt>
                <c:pt idx="1250">
                  <c:v>74.199706999999762</c:v>
                </c:pt>
                <c:pt idx="1251">
                  <c:v>74.09960940000019</c:v>
                </c:pt>
                <c:pt idx="1252">
                  <c:v>73.90039059999981</c:v>
                </c:pt>
                <c:pt idx="1253">
                  <c:v>73.800293000000238</c:v>
                </c:pt>
                <c:pt idx="1254">
                  <c:v>73.700195299999905</c:v>
                </c:pt>
                <c:pt idx="1255">
                  <c:v>73.5</c:v>
                </c:pt>
                <c:pt idx="1256">
                  <c:v>73.399902400000428</c:v>
                </c:pt>
                <c:pt idx="1257">
                  <c:v>73.300293000000238</c:v>
                </c:pt>
                <c:pt idx="1258">
                  <c:v>73.100097700000333</c:v>
                </c:pt>
                <c:pt idx="1259">
                  <c:v>73</c:v>
                </c:pt>
                <c:pt idx="1260">
                  <c:v>72.899902299999667</c:v>
                </c:pt>
                <c:pt idx="1261">
                  <c:v>72.699706999999762</c:v>
                </c:pt>
                <c:pt idx="1262">
                  <c:v>72.600097599999572</c:v>
                </c:pt>
                <c:pt idx="1263">
                  <c:v>72.5</c:v>
                </c:pt>
                <c:pt idx="1264">
                  <c:v>72.299804700000095</c:v>
                </c:pt>
                <c:pt idx="1265">
                  <c:v>72.199706999999762</c:v>
                </c:pt>
                <c:pt idx="1266">
                  <c:v>72.09960940000019</c:v>
                </c:pt>
                <c:pt idx="1267">
                  <c:v>71.90039059999981</c:v>
                </c:pt>
                <c:pt idx="1268">
                  <c:v>71.800293000000238</c:v>
                </c:pt>
                <c:pt idx="1269">
                  <c:v>71.600097700000333</c:v>
                </c:pt>
                <c:pt idx="1270">
                  <c:v>71.5</c:v>
                </c:pt>
                <c:pt idx="1271">
                  <c:v>71.399902400000428</c:v>
                </c:pt>
                <c:pt idx="1272">
                  <c:v>71.200195299999905</c:v>
                </c:pt>
                <c:pt idx="1273">
                  <c:v>71.100097700000333</c:v>
                </c:pt>
                <c:pt idx="1274">
                  <c:v>71</c:v>
                </c:pt>
                <c:pt idx="1275">
                  <c:v>70.899902299999667</c:v>
                </c:pt>
                <c:pt idx="1276">
                  <c:v>70.799804599999334</c:v>
                </c:pt>
                <c:pt idx="1277">
                  <c:v>70.59960940000019</c:v>
                </c:pt>
                <c:pt idx="1278">
                  <c:v>70.5</c:v>
                </c:pt>
                <c:pt idx="1279">
                  <c:v>70.399902400000428</c:v>
                </c:pt>
                <c:pt idx="1280">
                  <c:v>70.200195299999905</c:v>
                </c:pt>
                <c:pt idx="1281">
                  <c:v>70.100097599999572</c:v>
                </c:pt>
                <c:pt idx="1282">
                  <c:v>69.899902400000428</c:v>
                </c:pt>
                <c:pt idx="1283">
                  <c:v>69.800293000000238</c:v>
                </c:pt>
                <c:pt idx="1284">
                  <c:v>69.600097700000333</c:v>
                </c:pt>
                <c:pt idx="1285">
                  <c:v>69.5</c:v>
                </c:pt>
                <c:pt idx="1286">
                  <c:v>69.399902299999667</c:v>
                </c:pt>
                <c:pt idx="1287">
                  <c:v>69.199706999999762</c:v>
                </c:pt>
                <c:pt idx="1288">
                  <c:v>69.100097599999572</c:v>
                </c:pt>
                <c:pt idx="1289">
                  <c:v>68.899902400000428</c:v>
                </c:pt>
                <c:pt idx="1290">
                  <c:v>68.799804700000095</c:v>
                </c:pt>
                <c:pt idx="1291">
                  <c:v>68.699706999999762</c:v>
                </c:pt>
                <c:pt idx="1292">
                  <c:v>68.5</c:v>
                </c:pt>
                <c:pt idx="1293">
                  <c:v>68.40039059999981</c:v>
                </c:pt>
                <c:pt idx="1294">
                  <c:v>68.200195400000666</c:v>
                </c:pt>
                <c:pt idx="1295">
                  <c:v>68.100097700000333</c:v>
                </c:pt>
                <c:pt idx="1296">
                  <c:v>67.899902299999667</c:v>
                </c:pt>
                <c:pt idx="1297">
                  <c:v>67.799804700000095</c:v>
                </c:pt>
                <c:pt idx="1298">
                  <c:v>67.600097599999572</c:v>
                </c:pt>
                <c:pt idx="1299">
                  <c:v>67.5</c:v>
                </c:pt>
                <c:pt idx="1300">
                  <c:v>67.299804700000095</c:v>
                </c:pt>
                <c:pt idx="1301">
                  <c:v>67.199706999999762</c:v>
                </c:pt>
                <c:pt idx="1302">
                  <c:v>67.09960940000019</c:v>
                </c:pt>
                <c:pt idx="1303">
                  <c:v>66.90039059999981</c:v>
                </c:pt>
                <c:pt idx="1304">
                  <c:v>66.800293000000238</c:v>
                </c:pt>
                <c:pt idx="1305">
                  <c:v>66.600097700000333</c:v>
                </c:pt>
                <c:pt idx="1306">
                  <c:v>66.5</c:v>
                </c:pt>
                <c:pt idx="1307">
                  <c:v>66.299804700000095</c:v>
                </c:pt>
                <c:pt idx="1308">
                  <c:v>66.200195299999905</c:v>
                </c:pt>
                <c:pt idx="1309">
                  <c:v>66</c:v>
                </c:pt>
                <c:pt idx="1310">
                  <c:v>65.899902299999667</c:v>
                </c:pt>
                <c:pt idx="1311">
                  <c:v>65.699706999999762</c:v>
                </c:pt>
                <c:pt idx="1312">
                  <c:v>65.59960940000019</c:v>
                </c:pt>
                <c:pt idx="1313">
                  <c:v>65.40039059999981</c:v>
                </c:pt>
                <c:pt idx="1314">
                  <c:v>65.300293000000238</c:v>
                </c:pt>
                <c:pt idx="1315">
                  <c:v>65.100097700000333</c:v>
                </c:pt>
                <c:pt idx="1316">
                  <c:v>65</c:v>
                </c:pt>
                <c:pt idx="1317">
                  <c:v>64.799804700000095</c:v>
                </c:pt>
                <c:pt idx="1318">
                  <c:v>64.700195299999905</c:v>
                </c:pt>
                <c:pt idx="1319">
                  <c:v>64.5</c:v>
                </c:pt>
                <c:pt idx="1320">
                  <c:v>64.399902299999667</c:v>
                </c:pt>
                <c:pt idx="1321">
                  <c:v>64.199706999999762</c:v>
                </c:pt>
                <c:pt idx="1322">
                  <c:v>64.09960940000019</c:v>
                </c:pt>
                <c:pt idx="1323">
                  <c:v>63.90039059999981</c:v>
                </c:pt>
                <c:pt idx="1324">
                  <c:v>63.800293000000238</c:v>
                </c:pt>
                <c:pt idx="1325">
                  <c:v>63.600097700000333</c:v>
                </c:pt>
                <c:pt idx="1326">
                  <c:v>63.600097700000333</c:v>
                </c:pt>
                <c:pt idx="1327">
                  <c:v>63.399902299999667</c:v>
                </c:pt>
                <c:pt idx="1328">
                  <c:v>63.299804700000095</c:v>
                </c:pt>
                <c:pt idx="1329">
                  <c:v>63.100097599999572</c:v>
                </c:pt>
                <c:pt idx="1330">
                  <c:v>63</c:v>
                </c:pt>
                <c:pt idx="1331">
                  <c:v>62.799804700000095</c:v>
                </c:pt>
                <c:pt idx="1332">
                  <c:v>62.699706999999762</c:v>
                </c:pt>
                <c:pt idx="1333">
                  <c:v>62.5</c:v>
                </c:pt>
                <c:pt idx="1334">
                  <c:v>62.300293000000238</c:v>
                </c:pt>
                <c:pt idx="1335">
                  <c:v>62.200195400000666</c:v>
                </c:pt>
                <c:pt idx="1336">
                  <c:v>62</c:v>
                </c:pt>
                <c:pt idx="1337">
                  <c:v>61.899902299999667</c:v>
                </c:pt>
                <c:pt idx="1338">
                  <c:v>61.699706999999762</c:v>
                </c:pt>
                <c:pt idx="1339">
                  <c:v>61.5</c:v>
                </c:pt>
                <c:pt idx="1340">
                  <c:v>61.399902400000428</c:v>
                </c:pt>
                <c:pt idx="1341">
                  <c:v>61.200195299999905</c:v>
                </c:pt>
                <c:pt idx="1342">
                  <c:v>61.100097599999572</c:v>
                </c:pt>
                <c:pt idx="1343">
                  <c:v>60.899902400000428</c:v>
                </c:pt>
                <c:pt idx="1344">
                  <c:v>60.700195299999905</c:v>
                </c:pt>
                <c:pt idx="1345">
                  <c:v>60.600097700000333</c:v>
                </c:pt>
                <c:pt idx="1346">
                  <c:v>60.399902299999667</c:v>
                </c:pt>
                <c:pt idx="1347">
                  <c:v>60.199706999999762</c:v>
                </c:pt>
                <c:pt idx="1348">
                  <c:v>60.09960940000019</c:v>
                </c:pt>
                <c:pt idx="1349">
                  <c:v>59.90039059999981</c:v>
                </c:pt>
                <c:pt idx="1350">
                  <c:v>59.800293000000238</c:v>
                </c:pt>
                <c:pt idx="1351">
                  <c:v>59.600097700000333</c:v>
                </c:pt>
                <c:pt idx="1352">
                  <c:v>59.399902299999667</c:v>
                </c:pt>
                <c:pt idx="1353">
                  <c:v>59.299804700000095</c:v>
                </c:pt>
                <c:pt idx="1354">
                  <c:v>59.100097599999572</c:v>
                </c:pt>
                <c:pt idx="1355">
                  <c:v>58.899902400000428</c:v>
                </c:pt>
                <c:pt idx="1356">
                  <c:v>58.799804700000095</c:v>
                </c:pt>
                <c:pt idx="1357">
                  <c:v>58.600097599999572</c:v>
                </c:pt>
                <c:pt idx="1358">
                  <c:v>58.399902400000428</c:v>
                </c:pt>
                <c:pt idx="1359">
                  <c:v>58.300293000000238</c:v>
                </c:pt>
                <c:pt idx="1360">
                  <c:v>58.100097700000333</c:v>
                </c:pt>
                <c:pt idx="1361">
                  <c:v>57.899902299999667</c:v>
                </c:pt>
                <c:pt idx="1362">
                  <c:v>57.799804599999334</c:v>
                </c:pt>
                <c:pt idx="1363">
                  <c:v>57.59960940000019</c:v>
                </c:pt>
                <c:pt idx="1364">
                  <c:v>57.40039059999981</c:v>
                </c:pt>
                <c:pt idx="1365">
                  <c:v>57.300293000000238</c:v>
                </c:pt>
                <c:pt idx="1366">
                  <c:v>57.100097700000333</c:v>
                </c:pt>
                <c:pt idx="1367">
                  <c:v>56.899902299999667</c:v>
                </c:pt>
                <c:pt idx="1368">
                  <c:v>56.699706999999762</c:v>
                </c:pt>
                <c:pt idx="1369">
                  <c:v>56.600097599999572</c:v>
                </c:pt>
                <c:pt idx="1370">
                  <c:v>56.399902400000428</c:v>
                </c:pt>
                <c:pt idx="1371">
                  <c:v>56.200195299999905</c:v>
                </c:pt>
                <c:pt idx="1372">
                  <c:v>56.100097599999572</c:v>
                </c:pt>
                <c:pt idx="1373">
                  <c:v>55.899902400000428</c:v>
                </c:pt>
                <c:pt idx="1374">
                  <c:v>55.700195299999905</c:v>
                </c:pt>
                <c:pt idx="1375">
                  <c:v>55.600097700000333</c:v>
                </c:pt>
                <c:pt idx="1376">
                  <c:v>55.399902299999667</c:v>
                </c:pt>
                <c:pt idx="1377">
                  <c:v>55.199706999999762</c:v>
                </c:pt>
                <c:pt idx="1378">
                  <c:v>55</c:v>
                </c:pt>
                <c:pt idx="1379">
                  <c:v>54.90039059999981</c:v>
                </c:pt>
                <c:pt idx="1380">
                  <c:v>54.700195400000666</c:v>
                </c:pt>
                <c:pt idx="1381">
                  <c:v>54.5</c:v>
                </c:pt>
                <c:pt idx="1382">
                  <c:v>54.299804599999334</c:v>
                </c:pt>
                <c:pt idx="1383">
                  <c:v>54.199706999999762</c:v>
                </c:pt>
                <c:pt idx="1384">
                  <c:v>54</c:v>
                </c:pt>
                <c:pt idx="1385">
                  <c:v>53.800293000000238</c:v>
                </c:pt>
                <c:pt idx="1386">
                  <c:v>53.600097700000333</c:v>
                </c:pt>
                <c:pt idx="1387">
                  <c:v>53.5</c:v>
                </c:pt>
                <c:pt idx="1388">
                  <c:v>53.299804700000095</c:v>
                </c:pt>
                <c:pt idx="1389">
                  <c:v>53.100097599999572</c:v>
                </c:pt>
                <c:pt idx="1390">
                  <c:v>52.899902400000428</c:v>
                </c:pt>
                <c:pt idx="1391">
                  <c:v>52.799804700000095</c:v>
                </c:pt>
                <c:pt idx="1392">
                  <c:v>52.600097599999572</c:v>
                </c:pt>
                <c:pt idx="1393">
                  <c:v>52.399902400000428</c:v>
                </c:pt>
                <c:pt idx="1394">
                  <c:v>52.200195299999905</c:v>
                </c:pt>
                <c:pt idx="1395">
                  <c:v>52</c:v>
                </c:pt>
                <c:pt idx="1396">
                  <c:v>51.899902299999667</c:v>
                </c:pt>
                <c:pt idx="1397">
                  <c:v>51.699706999999762</c:v>
                </c:pt>
                <c:pt idx="1398">
                  <c:v>51.5</c:v>
                </c:pt>
                <c:pt idx="1399">
                  <c:v>51.300293000000238</c:v>
                </c:pt>
                <c:pt idx="1400">
                  <c:v>51.200195400000666</c:v>
                </c:pt>
                <c:pt idx="1401">
                  <c:v>51</c:v>
                </c:pt>
                <c:pt idx="1402">
                  <c:v>50.799804599999334</c:v>
                </c:pt>
                <c:pt idx="1403">
                  <c:v>50.59960940000019</c:v>
                </c:pt>
                <c:pt idx="1404">
                  <c:v>50.40039059999981</c:v>
                </c:pt>
                <c:pt idx="1405">
                  <c:v>50.300293000000238</c:v>
                </c:pt>
                <c:pt idx="1406">
                  <c:v>50.100097700000333</c:v>
                </c:pt>
                <c:pt idx="1407">
                  <c:v>49.899902299999667</c:v>
                </c:pt>
                <c:pt idx="1408">
                  <c:v>49.699706999999762</c:v>
                </c:pt>
                <c:pt idx="1409">
                  <c:v>49.5</c:v>
                </c:pt>
                <c:pt idx="1410">
                  <c:v>49.399902400000428</c:v>
                </c:pt>
                <c:pt idx="1411">
                  <c:v>49.200195299999905</c:v>
                </c:pt>
                <c:pt idx="1412">
                  <c:v>49</c:v>
                </c:pt>
                <c:pt idx="1413">
                  <c:v>48.799804700000095</c:v>
                </c:pt>
                <c:pt idx="1414">
                  <c:v>48.600097599999572</c:v>
                </c:pt>
                <c:pt idx="1415">
                  <c:v>48.5</c:v>
                </c:pt>
                <c:pt idx="1416">
                  <c:v>48.299804700000095</c:v>
                </c:pt>
                <c:pt idx="1417">
                  <c:v>48.100097599999572</c:v>
                </c:pt>
                <c:pt idx="1418">
                  <c:v>47.899902400000428</c:v>
                </c:pt>
                <c:pt idx="1419">
                  <c:v>47.700195299999905</c:v>
                </c:pt>
                <c:pt idx="1420">
                  <c:v>47.5</c:v>
                </c:pt>
                <c:pt idx="1421">
                  <c:v>47.399902299999667</c:v>
                </c:pt>
                <c:pt idx="1422">
                  <c:v>47.199706999999762</c:v>
                </c:pt>
                <c:pt idx="1423">
                  <c:v>47</c:v>
                </c:pt>
                <c:pt idx="1424">
                  <c:v>46.800293000000238</c:v>
                </c:pt>
                <c:pt idx="1425">
                  <c:v>46.600097700000333</c:v>
                </c:pt>
                <c:pt idx="1426">
                  <c:v>46.399902299999667</c:v>
                </c:pt>
                <c:pt idx="1427">
                  <c:v>46.299804599999334</c:v>
                </c:pt>
                <c:pt idx="1428">
                  <c:v>46.199706999999762</c:v>
                </c:pt>
                <c:pt idx="1429">
                  <c:v>46</c:v>
                </c:pt>
                <c:pt idx="1430">
                  <c:v>45.800293000000238</c:v>
                </c:pt>
                <c:pt idx="1431">
                  <c:v>45.600097700000333</c:v>
                </c:pt>
                <c:pt idx="1432">
                  <c:v>45.399902299999667</c:v>
                </c:pt>
                <c:pt idx="1433">
                  <c:v>45.199706999999762</c:v>
                </c:pt>
                <c:pt idx="1434">
                  <c:v>45</c:v>
                </c:pt>
                <c:pt idx="1435">
                  <c:v>44.90039059999981</c:v>
                </c:pt>
                <c:pt idx="1436">
                  <c:v>44.700195400000666</c:v>
                </c:pt>
                <c:pt idx="1437">
                  <c:v>44.5</c:v>
                </c:pt>
                <c:pt idx="1438">
                  <c:v>44.299804599999334</c:v>
                </c:pt>
                <c:pt idx="1439">
                  <c:v>44.09960940000019</c:v>
                </c:pt>
                <c:pt idx="1440">
                  <c:v>43.90039059999981</c:v>
                </c:pt>
                <c:pt idx="1441">
                  <c:v>43.700195400000666</c:v>
                </c:pt>
                <c:pt idx="1442">
                  <c:v>43.5</c:v>
                </c:pt>
                <c:pt idx="1443">
                  <c:v>43.299804599999334</c:v>
                </c:pt>
                <c:pt idx="1444">
                  <c:v>43.09960940000019</c:v>
                </c:pt>
                <c:pt idx="1445">
                  <c:v>42.90039059999981</c:v>
                </c:pt>
                <c:pt idx="1446">
                  <c:v>42.700195400000666</c:v>
                </c:pt>
                <c:pt idx="1447">
                  <c:v>42.5</c:v>
                </c:pt>
                <c:pt idx="1448">
                  <c:v>42.399902299999667</c:v>
                </c:pt>
                <c:pt idx="1449">
                  <c:v>42.199706999999762</c:v>
                </c:pt>
                <c:pt idx="1450">
                  <c:v>42</c:v>
                </c:pt>
                <c:pt idx="1451">
                  <c:v>41.800293000000238</c:v>
                </c:pt>
                <c:pt idx="1452">
                  <c:v>41.600097700000333</c:v>
                </c:pt>
                <c:pt idx="1453">
                  <c:v>41.399902299999667</c:v>
                </c:pt>
                <c:pt idx="1454">
                  <c:v>41.199706999999762</c:v>
                </c:pt>
                <c:pt idx="1455">
                  <c:v>41</c:v>
                </c:pt>
                <c:pt idx="1456">
                  <c:v>40.800293000000238</c:v>
                </c:pt>
                <c:pt idx="1457">
                  <c:v>40.600097700000333</c:v>
                </c:pt>
                <c:pt idx="1458">
                  <c:v>40.399902299999667</c:v>
                </c:pt>
                <c:pt idx="1459">
                  <c:v>40.199706999999762</c:v>
                </c:pt>
                <c:pt idx="1460">
                  <c:v>40</c:v>
                </c:pt>
                <c:pt idx="1461">
                  <c:v>39.800293000000238</c:v>
                </c:pt>
                <c:pt idx="1462">
                  <c:v>39.600097700000333</c:v>
                </c:pt>
                <c:pt idx="1463">
                  <c:v>39.399902299999667</c:v>
                </c:pt>
                <c:pt idx="1464">
                  <c:v>39.199706999999762</c:v>
                </c:pt>
                <c:pt idx="1465">
                  <c:v>39</c:v>
                </c:pt>
                <c:pt idx="1466">
                  <c:v>38.800293000000238</c:v>
                </c:pt>
                <c:pt idx="1467">
                  <c:v>38.600097700000333</c:v>
                </c:pt>
                <c:pt idx="1468">
                  <c:v>38.399902299999667</c:v>
                </c:pt>
                <c:pt idx="1469">
                  <c:v>38.199706999999762</c:v>
                </c:pt>
                <c:pt idx="1470">
                  <c:v>38</c:v>
                </c:pt>
                <c:pt idx="1471">
                  <c:v>37.800293000000238</c:v>
                </c:pt>
                <c:pt idx="1472">
                  <c:v>37.600097700000333</c:v>
                </c:pt>
                <c:pt idx="1473">
                  <c:v>37.399902299999667</c:v>
                </c:pt>
                <c:pt idx="1474">
                  <c:v>37.199706999999762</c:v>
                </c:pt>
                <c:pt idx="1475">
                  <c:v>37</c:v>
                </c:pt>
                <c:pt idx="1476">
                  <c:v>36.899902400000428</c:v>
                </c:pt>
                <c:pt idx="1477">
                  <c:v>36.800293000000238</c:v>
                </c:pt>
                <c:pt idx="1478">
                  <c:v>36.5</c:v>
                </c:pt>
                <c:pt idx="1479">
                  <c:v>36.299804599999334</c:v>
                </c:pt>
                <c:pt idx="1480">
                  <c:v>36.09960940000019</c:v>
                </c:pt>
                <c:pt idx="1481">
                  <c:v>35.90039059999981</c:v>
                </c:pt>
                <c:pt idx="1482">
                  <c:v>35.700195400000666</c:v>
                </c:pt>
                <c:pt idx="1483">
                  <c:v>35.5</c:v>
                </c:pt>
                <c:pt idx="1484">
                  <c:v>35.299804599999334</c:v>
                </c:pt>
                <c:pt idx="1485">
                  <c:v>35.09960940000019</c:v>
                </c:pt>
                <c:pt idx="1486">
                  <c:v>34.90039059999981</c:v>
                </c:pt>
                <c:pt idx="1487">
                  <c:v>34.700195400000666</c:v>
                </c:pt>
                <c:pt idx="1488">
                  <c:v>34.5</c:v>
                </c:pt>
                <c:pt idx="1489">
                  <c:v>34.299804599999334</c:v>
                </c:pt>
                <c:pt idx="1490">
                  <c:v>34.09960940000019</c:v>
                </c:pt>
                <c:pt idx="1491">
                  <c:v>33.90039059999981</c:v>
                </c:pt>
                <c:pt idx="1492">
                  <c:v>33.700195400000666</c:v>
                </c:pt>
                <c:pt idx="1493">
                  <c:v>33.5</c:v>
                </c:pt>
                <c:pt idx="1494">
                  <c:v>33.299804599999334</c:v>
                </c:pt>
                <c:pt idx="1495">
                  <c:v>33.09960940000019</c:v>
                </c:pt>
                <c:pt idx="1496">
                  <c:v>32.90039059999981</c:v>
                </c:pt>
                <c:pt idx="1497">
                  <c:v>32.700195400000666</c:v>
                </c:pt>
                <c:pt idx="1498">
                  <c:v>32.5</c:v>
                </c:pt>
                <c:pt idx="1499">
                  <c:v>32.299804599999334</c:v>
                </c:pt>
                <c:pt idx="1500">
                  <c:v>32</c:v>
                </c:pt>
                <c:pt idx="1501">
                  <c:v>31.800293000000238</c:v>
                </c:pt>
                <c:pt idx="1502">
                  <c:v>31.600097700000333</c:v>
                </c:pt>
                <c:pt idx="1503">
                  <c:v>31.399902299999667</c:v>
                </c:pt>
                <c:pt idx="1504">
                  <c:v>31.199706999999762</c:v>
                </c:pt>
                <c:pt idx="1505">
                  <c:v>31</c:v>
                </c:pt>
                <c:pt idx="1506">
                  <c:v>30.800293000000238</c:v>
                </c:pt>
                <c:pt idx="1507">
                  <c:v>30.600097700000333</c:v>
                </c:pt>
                <c:pt idx="1508">
                  <c:v>30.399902299999667</c:v>
                </c:pt>
                <c:pt idx="1509">
                  <c:v>30.100097599999572</c:v>
                </c:pt>
                <c:pt idx="1510">
                  <c:v>29.899902400000428</c:v>
                </c:pt>
                <c:pt idx="1511">
                  <c:v>29.700195299999905</c:v>
                </c:pt>
                <c:pt idx="1512">
                  <c:v>29.600097599999572</c:v>
                </c:pt>
                <c:pt idx="1513">
                  <c:v>29.399902400000428</c:v>
                </c:pt>
                <c:pt idx="1514">
                  <c:v>29.200195299999905</c:v>
                </c:pt>
                <c:pt idx="1515">
                  <c:v>29</c:v>
                </c:pt>
                <c:pt idx="1516">
                  <c:v>28.699706999999762</c:v>
                </c:pt>
                <c:pt idx="1517">
                  <c:v>28.5</c:v>
                </c:pt>
                <c:pt idx="1518">
                  <c:v>28.300293000000238</c:v>
                </c:pt>
                <c:pt idx="1519">
                  <c:v>28.100097700000333</c:v>
                </c:pt>
                <c:pt idx="1520">
                  <c:v>27.899902299999667</c:v>
                </c:pt>
                <c:pt idx="1521">
                  <c:v>27.699706999999762</c:v>
                </c:pt>
                <c:pt idx="1522">
                  <c:v>27.40039059999981</c:v>
                </c:pt>
                <c:pt idx="1523">
                  <c:v>27.200195400000666</c:v>
                </c:pt>
                <c:pt idx="1524">
                  <c:v>27</c:v>
                </c:pt>
                <c:pt idx="1525">
                  <c:v>26.799804599999334</c:v>
                </c:pt>
                <c:pt idx="1526">
                  <c:v>26.59960940000019</c:v>
                </c:pt>
                <c:pt idx="1527">
                  <c:v>26.40039059999981</c:v>
                </c:pt>
                <c:pt idx="1528">
                  <c:v>26.100097700000333</c:v>
                </c:pt>
                <c:pt idx="1529">
                  <c:v>25.899902299999667</c:v>
                </c:pt>
                <c:pt idx="1530">
                  <c:v>25.699706999999762</c:v>
                </c:pt>
                <c:pt idx="1531">
                  <c:v>25.5</c:v>
                </c:pt>
                <c:pt idx="1532">
                  <c:v>25.300293000000238</c:v>
                </c:pt>
                <c:pt idx="1533">
                  <c:v>25</c:v>
                </c:pt>
                <c:pt idx="1534">
                  <c:v>24.799804700000095</c:v>
                </c:pt>
                <c:pt idx="1535">
                  <c:v>24.600097599999572</c:v>
                </c:pt>
                <c:pt idx="1536">
                  <c:v>24.399902400000428</c:v>
                </c:pt>
                <c:pt idx="1537">
                  <c:v>24.200195299999905</c:v>
                </c:pt>
                <c:pt idx="1538">
                  <c:v>23.899902400000428</c:v>
                </c:pt>
                <c:pt idx="1539">
                  <c:v>23.700195299999905</c:v>
                </c:pt>
                <c:pt idx="1540">
                  <c:v>23.5</c:v>
                </c:pt>
                <c:pt idx="1541">
                  <c:v>23.299804700000095</c:v>
                </c:pt>
                <c:pt idx="1542">
                  <c:v>23</c:v>
                </c:pt>
                <c:pt idx="1543">
                  <c:v>22.800293000000238</c:v>
                </c:pt>
                <c:pt idx="1544">
                  <c:v>22.600097700000333</c:v>
                </c:pt>
                <c:pt idx="1545">
                  <c:v>22.399902299999667</c:v>
                </c:pt>
                <c:pt idx="1546">
                  <c:v>22.199706999999762</c:v>
                </c:pt>
                <c:pt idx="1547">
                  <c:v>22</c:v>
                </c:pt>
                <c:pt idx="1548">
                  <c:v>21.800293000000238</c:v>
                </c:pt>
                <c:pt idx="1549">
                  <c:v>21.600097700000333</c:v>
                </c:pt>
                <c:pt idx="1550">
                  <c:v>21.299804700000095</c:v>
                </c:pt>
                <c:pt idx="1551">
                  <c:v>21.100097599999572</c:v>
                </c:pt>
                <c:pt idx="1552">
                  <c:v>20.899902400000428</c:v>
                </c:pt>
                <c:pt idx="1553">
                  <c:v>20.700195299999905</c:v>
                </c:pt>
                <c:pt idx="1554">
                  <c:v>20.399902400000428</c:v>
                </c:pt>
                <c:pt idx="1555">
                  <c:v>20.200195299999905</c:v>
                </c:pt>
                <c:pt idx="1556">
                  <c:v>20</c:v>
                </c:pt>
                <c:pt idx="1557">
                  <c:v>19.799804700000095</c:v>
                </c:pt>
                <c:pt idx="1558">
                  <c:v>19.5</c:v>
                </c:pt>
                <c:pt idx="1559">
                  <c:v>19.300293000000238</c:v>
                </c:pt>
                <c:pt idx="1560">
                  <c:v>19.100097700000333</c:v>
                </c:pt>
                <c:pt idx="1561">
                  <c:v>18.799804599999334</c:v>
                </c:pt>
                <c:pt idx="1562">
                  <c:v>18.59960940000019</c:v>
                </c:pt>
                <c:pt idx="1563">
                  <c:v>18.40039059999981</c:v>
                </c:pt>
                <c:pt idx="1564">
                  <c:v>18.200195400000666</c:v>
                </c:pt>
                <c:pt idx="1565">
                  <c:v>17.899902299999667</c:v>
                </c:pt>
                <c:pt idx="1566">
                  <c:v>17.699706999999762</c:v>
                </c:pt>
                <c:pt idx="1567">
                  <c:v>17.5</c:v>
                </c:pt>
                <c:pt idx="1568">
                  <c:v>17.200195299999905</c:v>
                </c:pt>
                <c:pt idx="1569">
                  <c:v>17</c:v>
                </c:pt>
                <c:pt idx="1570">
                  <c:v>16.799804700000095</c:v>
                </c:pt>
                <c:pt idx="1571">
                  <c:v>16.600097599999572</c:v>
                </c:pt>
                <c:pt idx="1572">
                  <c:v>16.299804700000095</c:v>
                </c:pt>
                <c:pt idx="1573">
                  <c:v>16.100097599999572</c:v>
                </c:pt>
                <c:pt idx="1574">
                  <c:v>15.800293000000238</c:v>
                </c:pt>
                <c:pt idx="1575">
                  <c:v>15.600097700000333</c:v>
                </c:pt>
                <c:pt idx="1576">
                  <c:v>15.399902299999667</c:v>
                </c:pt>
                <c:pt idx="1577">
                  <c:v>15.199706999999762</c:v>
                </c:pt>
                <c:pt idx="1578">
                  <c:v>15</c:v>
                </c:pt>
                <c:pt idx="1579">
                  <c:v>14.800293000000238</c:v>
                </c:pt>
                <c:pt idx="1580">
                  <c:v>14.5</c:v>
                </c:pt>
                <c:pt idx="1581">
                  <c:v>14.299804700000095</c:v>
                </c:pt>
                <c:pt idx="1582">
                  <c:v>14.100097599999572</c:v>
                </c:pt>
                <c:pt idx="1583">
                  <c:v>13.799804700000095</c:v>
                </c:pt>
                <c:pt idx="1584">
                  <c:v>13.600097599999572</c:v>
                </c:pt>
                <c:pt idx="1585">
                  <c:v>13.399902400000428</c:v>
                </c:pt>
                <c:pt idx="1586">
                  <c:v>13.100097700000333</c:v>
                </c:pt>
                <c:pt idx="1587">
                  <c:v>12.899902299999667</c:v>
                </c:pt>
                <c:pt idx="1588">
                  <c:v>12.699706999999762</c:v>
                </c:pt>
                <c:pt idx="1589">
                  <c:v>12.40039059999981</c:v>
                </c:pt>
                <c:pt idx="1590">
                  <c:v>12.200195400000666</c:v>
                </c:pt>
                <c:pt idx="1591">
                  <c:v>12</c:v>
                </c:pt>
                <c:pt idx="1592">
                  <c:v>11.699706999999762</c:v>
                </c:pt>
                <c:pt idx="1593">
                  <c:v>11.5</c:v>
                </c:pt>
                <c:pt idx="1594">
                  <c:v>11.300293000000238</c:v>
                </c:pt>
                <c:pt idx="1595">
                  <c:v>11</c:v>
                </c:pt>
                <c:pt idx="1596">
                  <c:v>10.799804700000095</c:v>
                </c:pt>
                <c:pt idx="1597">
                  <c:v>10.5</c:v>
                </c:pt>
                <c:pt idx="1598">
                  <c:v>10.299804700000095</c:v>
                </c:pt>
                <c:pt idx="1599">
                  <c:v>10.100097599999572</c:v>
                </c:pt>
              </c:numCache>
            </c:numRef>
          </c:xVal>
          <c:yVal>
            <c:numRef>
              <c:f>Modified_THOR!$X$3:$X$2002</c:f>
              <c:numCache>
                <c:formatCode>0.00E+00</c:formatCode>
                <c:ptCount val="2000"/>
                <c:pt idx="0">
                  <c:v>188.36000060999999</c:v>
                </c:pt>
                <c:pt idx="1">
                  <c:v>188.36000060999999</c:v>
                </c:pt>
                <c:pt idx="2">
                  <c:v>188.36000060999999</c:v>
                </c:pt>
                <c:pt idx="3">
                  <c:v>188.36000060999999</c:v>
                </c:pt>
                <c:pt idx="4">
                  <c:v>188.36000060999999</c:v>
                </c:pt>
                <c:pt idx="5">
                  <c:v>188.36000060999999</c:v>
                </c:pt>
                <c:pt idx="6">
                  <c:v>188.36000060999999</c:v>
                </c:pt>
                <c:pt idx="7">
                  <c:v>188.36000060999999</c:v>
                </c:pt>
                <c:pt idx="8">
                  <c:v>188.36000060999999</c:v>
                </c:pt>
                <c:pt idx="9">
                  <c:v>188.36000060999999</c:v>
                </c:pt>
                <c:pt idx="10">
                  <c:v>188.36000060999999</c:v>
                </c:pt>
                <c:pt idx="11">
                  <c:v>188.36000060999999</c:v>
                </c:pt>
                <c:pt idx="12">
                  <c:v>188.36000060999999</c:v>
                </c:pt>
                <c:pt idx="13">
                  <c:v>188.36000060999999</c:v>
                </c:pt>
                <c:pt idx="14">
                  <c:v>188.36000060999999</c:v>
                </c:pt>
                <c:pt idx="15">
                  <c:v>188.36000060999999</c:v>
                </c:pt>
                <c:pt idx="16">
                  <c:v>188.36000060999999</c:v>
                </c:pt>
                <c:pt idx="17">
                  <c:v>188.36000060999999</c:v>
                </c:pt>
                <c:pt idx="18">
                  <c:v>188.36000060999999</c:v>
                </c:pt>
                <c:pt idx="19">
                  <c:v>188.36000060999999</c:v>
                </c:pt>
                <c:pt idx="20">
                  <c:v>188.36000060999999</c:v>
                </c:pt>
                <c:pt idx="21">
                  <c:v>188.36000060999999</c:v>
                </c:pt>
                <c:pt idx="22">
                  <c:v>188.36000060999999</c:v>
                </c:pt>
                <c:pt idx="23">
                  <c:v>188.36000060999999</c:v>
                </c:pt>
                <c:pt idx="24">
                  <c:v>188.36000060999999</c:v>
                </c:pt>
                <c:pt idx="25">
                  <c:v>188.36000060999999</c:v>
                </c:pt>
                <c:pt idx="26">
                  <c:v>188.36000060999999</c:v>
                </c:pt>
                <c:pt idx="27">
                  <c:v>188.36000060999999</c:v>
                </c:pt>
                <c:pt idx="28">
                  <c:v>188.36000060999999</c:v>
                </c:pt>
                <c:pt idx="29">
                  <c:v>188.36000060999999</c:v>
                </c:pt>
                <c:pt idx="30">
                  <c:v>188.36000060999999</c:v>
                </c:pt>
                <c:pt idx="31">
                  <c:v>188.36000060999999</c:v>
                </c:pt>
                <c:pt idx="32">
                  <c:v>188.36000060999999</c:v>
                </c:pt>
                <c:pt idx="33">
                  <c:v>188.36000060999999</c:v>
                </c:pt>
                <c:pt idx="34">
                  <c:v>188.36000060999999</c:v>
                </c:pt>
                <c:pt idx="35">
                  <c:v>188.36000060999999</c:v>
                </c:pt>
                <c:pt idx="36">
                  <c:v>188.36000060999999</c:v>
                </c:pt>
                <c:pt idx="37">
                  <c:v>188.36000060999999</c:v>
                </c:pt>
                <c:pt idx="38">
                  <c:v>188.36000060999999</c:v>
                </c:pt>
                <c:pt idx="39">
                  <c:v>188.36000060999999</c:v>
                </c:pt>
                <c:pt idx="40">
                  <c:v>188.36000060999999</c:v>
                </c:pt>
                <c:pt idx="41">
                  <c:v>188.36000060999999</c:v>
                </c:pt>
                <c:pt idx="42">
                  <c:v>188.36000060999999</c:v>
                </c:pt>
                <c:pt idx="43">
                  <c:v>188.36000060999999</c:v>
                </c:pt>
                <c:pt idx="44">
                  <c:v>188.36000060999999</c:v>
                </c:pt>
                <c:pt idx="45">
                  <c:v>188.36000060999999</c:v>
                </c:pt>
                <c:pt idx="46">
                  <c:v>188.36000060999999</c:v>
                </c:pt>
                <c:pt idx="47">
                  <c:v>188.36000060999999</c:v>
                </c:pt>
                <c:pt idx="48">
                  <c:v>188.36000060999999</c:v>
                </c:pt>
                <c:pt idx="49">
                  <c:v>188.36000060999999</c:v>
                </c:pt>
                <c:pt idx="50">
                  <c:v>188.36000060999999</c:v>
                </c:pt>
                <c:pt idx="51">
                  <c:v>188.36000060999999</c:v>
                </c:pt>
                <c:pt idx="52">
                  <c:v>188.36000060999999</c:v>
                </c:pt>
                <c:pt idx="53">
                  <c:v>188.36000060999999</c:v>
                </c:pt>
                <c:pt idx="54">
                  <c:v>188.36000060999999</c:v>
                </c:pt>
                <c:pt idx="55">
                  <c:v>188.36000060999999</c:v>
                </c:pt>
                <c:pt idx="56">
                  <c:v>188.36000060999999</c:v>
                </c:pt>
                <c:pt idx="57">
                  <c:v>188.36000060999999</c:v>
                </c:pt>
                <c:pt idx="58">
                  <c:v>188.36000060999999</c:v>
                </c:pt>
                <c:pt idx="59">
                  <c:v>188.36000060999999</c:v>
                </c:pt>
                <c:pt idx="60">
                  <c:v>188.36000060999999</c:v>
                </c:pt>
                <c:pt idx="61">
                  <c:v>188.36000060999999</c:v>
                </c:pt>
                <c:pt idx="62">
                  <c:v>188.3500061</c:v>
                </c:pt>
                <c:pt idx="63">
                  <c:v>188.3500061</c:v>
                </c:pt>
                <c:pt idx="64">
                  <c:v>188.3500061</c:v>
                </c:pt>
                <c:pt idx="65">
                  <c:v>188.3500061</c:v>
                </c:pt>
                <c:pt idx="66">
                  <c:v>188.3500061</c:v>
                </c:pt>
                <c:pt idx="67">
                  <c:v>188.3500061</c:v>
                </c:pt>
                <c:pt idx="68">
                  <c:v>188.3500061</c:v>
                </c:pt>
                <c:pt idx="69">
                  <c:v>188.3500061</c:v>
                </c:pt>
                <c:pt idx="70">
                  <c:v>188.3500061</c:v>
                </c:pt>
                <c:pt idx="71">
                  <c:v>188.33999634</c:v>
                </c:pt>
                <c:pt idx="72">
                  <c:v>188.33999634</c:v>
                </c:pt>
                <c:pt idx="73">
                  <c:v>188.33999634</c:v>
                </c:pt>
                <c:pt idx="74">
                  <c:v>188.33000182999999</c:v>
                </c:pt>
                <c:pt idx="75">
                  <c:v>188.33000182999999</c:v>
                </c:pt>
                <c:pt idx="76">
                  <c:v>188.32000732</c:v>
                </c:pt>
                <c:pt idx="77">
                  <c:v>188.30999756</c:v>
                </c:pt>
                <c:pt idx="78">
                  <c:v>188.30999756</c:v>
                </c:pt>
                <c:pt idx="79">
                  <c:v>188.30000304999999</c:v>
                </c:pt>
                <c:pt idx="80">
                  <c:v>188.28999329000001</c:v>
                </c:pt>
                <c:pt idx="81">
                  <c:v>188.27999878</c:v>
                </c:pt>
                <c:pt idx="82">
                  <c:v>188.27999878</c:v>
                </c:pt>
                <c:pt idx="83">
                  <c:v>188.27000426999999</c:v>
                </c:pt>
                <c:pt idx="84">
                  <c:v>188.25999451000001</c:v>
                </c:pt>
                <c:pt idx="85">
                  <c:v>188.25</c:v>
                </c:pt>
                <c:pt idx="86">
                  <c:v>188.22999573000001</c:v>
                </c:pt>
                <c:pt idx="87">
                  <c:v>188.22000122</c:v>
                </c:pt>
                <c:pt idx="88">
                  <c:v>188.21000670999999</c:v>
                </c:pt>
                <c:pt idx="89">
                  <c:v>188.19999695000001</c:v>
                </c:pt>
                <c:pt idx="90">
                  <c:v>188.17999268</c:v>
                </c:pt>
                <c:pt idx="91">
                  <c:v>188.16000366</c:v>
                </c:pt>
                <c:pt idx="92">
                  <c:v>188.1499939</c:v>
                </c:pt>
                <c:pt idx="93">
                  <c:v>188.13000488</c:v>
                </c:pt>
                <c:pt idx="94">
                  <c:v>188.11000060999999</c:v>
                </c:pt>
                <c:pt idx="95">
                  <c:v>188.08999634</c:v>
                </c:pt>
                <c:pt idx="96">
                  <c:v>188.07000732</c:v>
                </c:pt>
                <c:pt idx="97">
                  <c:v>188.05000304999999</c:v>
                </c:pt>
                <c:pt idx="98">
                  <c:v>188.02999878</c:v>
                </c:pt>
                <c:pt idx="99">
                  <c:v>188.00999451000001</c:v>
                </c:pt>
                <c:pt idx="100">
                  <c:v>187.99000548999999</c:v>
                </c:pt>
                <c:pt idx="101">
                  <c:v>187.97000122</c:v>
                </c:pt>
                <c:pt idx="102">
                  <c:v>187.94999695000001</c:v>
                </c:pt>
                <c:pt idx="103">
                  <c:v>187.92999268</c:v>
                </c:pt>
                <c:pt idx="104">
                  <c:v>187.91000366</c:v>
                </c:pt>
                <c:pt idx="105">
                  <c:v>187.88000488</c:v>
                </c:pt>
                <c:pt idx="106">
                  <c:v>187.86000060999999</c:v>
                </c:pt>
                <c:pt idx="107">
                  <c:v>187.83000182999999</c:v>
                </c:pt>
                <c:pt idx="108">
                  <c:v>187.80999756</c:v>
                </c:pt>
                <c:pt idx="109">
                  <c:v>187.77999878</c:v>
                </c:pt>
                <c:pt idx="110">
                  <c:v>187.75</c:v>
                </c:pt>
                <c:pt idx="111">
                  <c:v>187.72000122</c:v>
                </c:pt>
                <c:pt idx="112">
                  <c:v>187.69000244</c:v>
                </c:pt>
                <c:pt idx="113">
                  <c:v>187.66000366</c:v>
                </c:pt>
                <c:pt idx="114">
                  <c:v>187.63000488</c:v>
                </c:pt>
                <c:pt idx="115">
                  <c:v>187.6000061</c:v>
                </c:pt>
                <c:pt idx="116">
                  <c:v>187.57000732</c:v>
                </c:pt>
                <c:pt idx="117">
                  <c:v>187.53999329000001</c:v>
                </c:pt>
                <c:pt idx="118">
                  <c:v>187.5</c:v>
                </c:pt>
                <c:pt idx="119">
                  <c:v>187.47000122</c:v>
                </c:pt>
                <c:pt idx="120">
                  <c:v>187.44000244</c:v>
                </c:pt>
                <c:pt idx="121">
                  <c:v>187.41000366</c:v>
                </c:pt>
                <c:pt idx="122">
                  <c:v>187.38000488</c:v>
                </c:pt>
                <c:pt idx="123">
                  <c:v>187.3500061</c:v>
                </c:pt>
                <c:pt idx="124">
                  <c:v>187.32000732</c:v>
                </c:pt>
                <c:pt idx="125">
                  <c:v>187.28999329000001</c:v>
                </c:pt>
                <c:pt idx="126">
                  <c:v>187.27000426999999</c:v>
                </c:pt>
                <c:pt idx="127">
                  <c:v>187.24000548999999</c:v>
                </c:pt>
                <c:pt idx="128">
                  <c:v>187.21000670999999</c:v>
                </c:pt>
                <c:pt idx="129">
                  <c:v>187.17999268</c:v>
                </c:pt>
                <c:pt idx="130">
                  <c:v>187.1499939</c:v>
                </c:pt>
                <c:pt idx="131">
                  <c:v>187.13000488</c:v>
                </c:pt>
                <c:pt idx="132">
                  <c:v>187.1000061</c:v>
                </c:pt>
                <c:pt idx="133">
                  <c:v>187.08000182999999</c:v>
                </c:pt>
                <c:pt idx="134">
                  <c:v>187.05000304999999</c:v>
                </c:pt>
                <c:pt idx="135">
                  <c:v>187.02999878</c:v>
                </c:pt>
                <c:pt idx="136">
                  <c:v>187</c:v>
                </c:pt>
                <c:pt idx="137">
                  <c:v>186.97999573000001</c:v>
                </c:pt>
                <c:pt idx="138">
                  <c:v>186.96000670999999</c:v>
                </c:pt>
                <c:pt idx="139">
                  <c:v>186.94000244</c:v>
                </c:pt>
                <c:pt idx="140">
                  <c:v>186.91999817000001</c:v>
                </c:pt>
                <c:pt idx="141">
                  <c:v>186.8999939</c:v>
                </c:pt>
                <c:pt idx="142">
                  <c:v>186.88000488</c:v>
                </c:pt>
                <c:pt idx="143">
                  <c:v>186.86000060999999</c:v>
                </c:pt>
                <c:pt idx="144">
                  <c:v>186.83999634</c:v>
                </c:pt>
                <c:pt idx="145">
                  <c:v>186.80999756</c:v>
                </c:pt>
                <c:pt idx="146">
                  <c:v>186.78999329000001</c:v>
                </c:pt>
                <c:pt idx="147">
                  <c:v>186.77000426999999</c:v>
                </c:pt>
                <c:pt idx="148">
                  <c:v>186.75</c:v>
                </c:pt>
                <c:pt idx="149">
                  <c:v>186.72999573000001</c:v>
                </c:pt>
                <c:pt idx="150">
                  <c:v>186.71000670999999</c:v>
                </c:pt>
                <c:pt idx="151">
                  <c:v>186.69999695000001</c:v>
                </c:pt>
                <c:pt idx="152">
                  <c:v>186.67999268</c:v>
                </c:pt>
                <c:pt idx="153">
                  <c:v>186.66000366</c:v>
                </c:pt>
                <c:pt idx="154">
                  <c:v>186.63999939000001</c:v>
                </c:pt>
                <c:pt idx="155">
                  <c:v>186.61999512</c:v>
                </c:pt>
                <c:pt idx="156">
                  <c:v>186.6000061</c:v>
                </c:pt>
                <c:pt idx="157">
                  <c:v>186.58000182999999</c:v>
                </c:pt>
                <c:pt idx="158">
                  <c:v>186.55000304999999</c:v>
                </c:pt>
                <c:pt idx="159">
                  <c:v>186.52999878</c:v>
                </c:pt>
                <c:pt idx="160">
                  <c:v>186.50999451000001</c:v>
                </c:pt>
                <c:pt idx="161">
                  <c:v>186.49000548999999</c:v>
                </c:pt>
                <c:pt idx="162">
                  <c:v>186.47000122</c:v>
                </c:pt>
                <c:pt idx="163">
                  <c:v>186.44999695000001</c:v>
                </c:pt>
                <c:pt idx="164">
                  <c:v>186.41999817000001</c:v>
                </c:pt>
                <c:pt idx="165">
                  <c:v>186.3999939</c:v>
                </c:pt>
                <c:pt idx="166">
                  <c:v>186.38000488</c:v>
                </c:pt>
                <c:pt idx="167">
                  <c:v>186.3500061</c:v>
                </c:pt>
                <c:pt idx="168">
                  <c:v>186.33000182999999</c:v>
                </c:pt>
                <c:pt idx="169">
                  <c:v>186.30000304999999</c:v>
                </c:pt>
                <c:pt idx="170">
                  <c:v>186.27000426999999</c:v>
                </c:pt>
                <c:pt idx="171">
                  <c:v>186.25</c:v>
                </c:pt>
                <c:pt idx="172">
                  <c:v>186.22000122</c:v>
                </c:pt>
                <c:pt idx="173">
                  <c:v>186.19000244</c:v>
                </c:pt>
                <c:pt idx="174">
                  <c:v>186.16000366</c:v>
                </c:pt>
                <c:pt idx="175">
                  <c:v>186.13999939000001</c:v>
                </c:pt>
                <c:pt idx="176">
                  <c:v>186.11000060999999</c:v>
                </c:pt>
                <c:pt idx="177">
                  <c:v>186.08000182999999</c:v>
                </c:pt>
                <c:pt idx="178">
                  <c:v>186.05000304999999</c:v>
                </c:pt>
                <c:pt idx="179">
                  <c:v>186.02000426999999</c:v>
                </c:pt>
                <c:pt idx="180">
                  <c:v>185.99000548999999</c:v>
                </c:pt>
                <c:pt idx="181">
                  <c:v>185.97000122</c:v>
                </c:pt>
                <c:pt idx="182">
                  <c:v>185.94000244</c:v>
                </c:pt>
                <c:pt idx="183">
                  <c:v>185.91000366</c:v>
                </c:pt>
                <c:pt idx="184">
                  <c:v>185.88000488</c:v>
                </c:pt>
                <c:pt idx="185">
                  <c:v>185.8500061</c:v>
                </c:pt>
                <c:pt idx="186">
                  <c:v>185.80999756</c:v>
                </c:pt>
                <c:pt idx="187">
                  <c:v>185.77999878</c:v>
                </c:pt>
                <c:pt idx="188">
                  <c:v>185.75</c:v>
                </c:pt>
                <c:pt idx="189">
                  <c:v>185.71000670999999</c:v>
                </c:pt>
                <c:pt idx="190">
                  <c:v>185.67999268</c:v>
                </c:pt>
                <c:pt idx="191">
                  <c:v>185.63999939000001</c:v>
                </c:pt>
                <c:pt idx="192">
                  <c:v>185.61000060999999</c:v>
                </c:pt>
                <c:pt idx="193">
                  <c:v>185.57000732</c:v>
                </c:pt>
                <c:pt idx="194">
                  <c:v>185.53999329000001</c:v>
                </c:pt>
                <c:pt idx="195">
                  <c:v>185.5</c:v>
                </c:pt>
                <c:pt idx="196">
                  <c:v>185.47000122</c:v>
                </c:pt>
                <c:pt idx="197">
                  <c:v>185.44000244</c:v>
                </c:pt>
                <c:pt idx="198">
                  <c:v>185.3999939</c:v>
                </c:pt>
                <c:pt idx="199">
                  <c:v>185.36999512</c:v>
                </c:pt>
                <c:pt idx="200">
                  <c:v>185.33999634</c:v>
                </c:pt>
                <c:pt idx="201">
                  <c:v>185.30000304999999</c:v>
                </c:pt>
                <c:pt idx="202">
                  <c:v>185.27000426999999</c:v>
                </c:pt>
                <c:pt idx="203">
                  <c:v>185.22999573000001</c:v>
                </c:pt>
                <c:pt idx="204">
                  <c:v>185.19999695000001</c:v>
                </c:pt>
                <c:pt idx="205">
                  <c:v>185.16000366</c:v>
                </c:pt>
                <c:pt idx="206">
                  <c:v>185.11999512</c:v>
                </c:pt>
                <c:pt idx="207">
                  <c:v>185.07000732</c:v>
                </c:pt>
                <c:pt idx="208">
                  <c:v>185.02999878</c:v>
                </c:pt>
                <c:pt idx="209">
                  <c:v>184.99000548999999</c:v>
                </c:pt>
                <c:pt idx="210">
                  <c:v>184.94999695000001</c:v>
                </c:pt>
                <c:pt idx="211">
                  <c:v>184.91999817000001</c:v>
                </c:pt>
                <c:pt idx="212">
                  <c:v>184.88000488</c:v>
                </c:pt>
                <c:pt idx="213">
                  <c:v>184.83999634</c:v>
                </c:pt>
                <c:pt idx="214">
                  <c:v>184.80000304999999</c:v>
                </c:pt>
                <c:pt idx="215">
                  <c:v>184.75999451000001</c:v>
                </c:pt>
                <c:pt idx="216">
                  <c:v>184.72999573000001</c:v>
                </c:pt>
                <c:pt idx="217">
                  <c:v>184.69000244</c:v>
                </c:pt>
                <c:pt idx="218">
                  <c:v>184.6499939</c:v>
                </c:pt>
                <c:pt idx="219">
                  <c:v>184.61000060999999</c:v>
                </c:pt>
                <c:pt idx="220">
                  <c:v>184.57000732</c:v>
                </c:pt>
                <c:pt idx="221">
                  <c:v>184.52999878</c:v>
                </c:pt>
                <c:pt idx="222">
                  <c:v>184.49000548999999</c:v>
                </c:pt>
                <c:pt idx="223">
                  <c:v>184.44000244</c:v>
                </c:pt>
                <c:pt idx="224">
                  <c:v>184.3999939</c:v>
                </c:pt>
                <c:pt idx="225">
                  <c:v>184.36000060999999</c:v>
                </c:pt>
                <c:pt idx="226">
                  <c:v>184.32000732</c:v>
                </c:pt>
                <c:pt idx="227">
                  <c:v>184.27999878</c:v>
                </c:pt>
                <c:pt idx="228">
                  <c:v>184.24000548999999</c:v>
                </c:pt>
                <c:pt idx="229">
                  <c:v>184.19999695000001</c:v>
                </c:pt>
                <c:pt idx="230">
                  <c:v>184.16000366</c:v>
                </c:pt>
                <c:pt idx="231">
                  <c:v>184.11999512</c:v>
                </c:pt>
                <c:pt idx="232">
                  <c:v>184.08000182999999</c:v>
                </c:pt>
                <c:pt idx="233">
                  <c:v>184.03999329000001</c:v>
                </c:pt>
                <c:pt idx="234">
                  <c:v>183.99000548999999</c:v>
                </c:pt>
                <c:pt idx="235">
                  <c:v>183.94999695000001</c:v>
                </c:pt>
                <c:pt idx="236">
                  <c:v>183.91000366</c:v>
                </c:pt>
                <c:pt idx="237">
                  <c:v>183.86999512</c:v>
                </c:pt>
                <c:pt idx="238">
                  <c:v>183.83000182999999</c:v>
                </c:pt>
                <c:pt idx="239">
                  <c:v>183.77999878</c:v>
                </c:pt>
                <c:pt idx="240">
                  <c:v>183.74000548999999</c:v>
                </c:pt>
                <c:pt idx="241">
                  <c:v>183.69999695000001</c:v>
                </c:pt>
                <c:pt idx="242">
                  <c:v>183.66000366</c:v>
                </c:pt>
                <c:pt idx="243">
                  <c:v>183.61999512</c:v>
                </c:pt>
                <c:pt idx="244">
                  <c:v>183.58000182999999</c:v>
                </c:pt>
                <c:pt idx="245">
                  <c:v>183.53999329000001</c:v>
                </c:pt>
                <c:pt idx="246">
                  <c:v>183.5</c:v>
                </c:pt>
                <c:pt idx="247">
                  <c:v>183.44999695000001</c:v>
                </c:pt>
                <c:pt idx="248">
                  <c:v>183.41000366</c:v>
                </c:pt>
                <c:pt idx="249">
                  <c:v>183.36999512</c:v>
                </c:pt>
                <c:pt idx="250">
                  <c:v>183.33000182999999</c:v>
                </c:pt>
                <c:pt idx="251">
                  <c:v>183.28999329000001</c:v>
                </c:pt>
                <c:pt idx="252">
                  <c:v>183.25</c:v>
                </c:pt>
                <c:pt idx="253">
                  <c:v>183.21000670999999</c:v>
                </c:pt>
                <c:pt idx="254">
                  <c:v>183.16999817000001</c:v>
                </c:pt>
                <c:pt idx="255">
                  <c:v>183.13000488</c:v>
                </c:pt>
                <c:pt idx="256">
                  <c:v>183.08999634</c:v>
                </c:pt>
                <c:pt idx="257">
                  <c:v>183.05000304999999</c:v>
                </c:pt>
                <c:pt idx="258">
                  <c:v>183.02000426999999</c:v>
                </c:pt>
                <c:pt idx="259">
                  <c:v>182.97999573000001</c:v>
                </c:pt>
                <c:pt idx="260">
                  <c:v>182.94000244</c:v>
                </c:pt>
                <c:pt idx="261">
                  <c:v>182.8999939</c:v>
                </c:pt>
                <c:pt idx="262">
                  <c:v>182.86999512</c:v>
                </c:pt>
                <c:pt idx="263">
                  <c:v>182.83000182999999</c:v>
                </c:pt>
                <c:pt idx="264">
                  <c:v>182.80000304999999</c:v>
                </c:pt>
                <c:pt idx="265">
                  <c:v>182.75999451000001</c:v>
                </c:pt>
                <c:pt idx="266">
                  <c:v>182.72999573000001</c:v>
                </c:pt>
                <c:pt idx="267">
                  <c:v>182.69999695000001</c:v>
                </c:pt>
                <c:pt idx="268">
                  <c:v>182.66000366</c:v>
                </c:pt>
                <c:pt idx="269">
                  <c:v>182.63000488</c:v>
                </c:pt>
                <c:pt idx="270">
                  <c:v>182.6000061</c:v>
                </c:pt>
                <c:pt idx="271">
                  <c:v>182.55999756</c:v>
                </c:pt>
                <c:pt idx="272">
                  <c:v>182.52999878</c:v>
                </c:pt>
                <c:pt idx="273">
                  <c:v>182.5</c:v>
                </c:pt>
                <c:pt idx="274">
                  <c:v>182.47000122</c:v>
                </c:pt>
                <c:pt idx="275">
                  <c:v>182.44000244</c:v>
                </c:pt>
                <c:pt idx="276">
                  <c:v>182.41000366</c:v>
                </c:pt>
                <c:pt idx="277">
                  <c:v>182.38000488</c:v>
                </c:pt>
                <c:pt idx="278">
                  <c:v>182.3500061</c:v>
                </c:pt>
                <c:pt idx="279">
                  <c:v>182.32000732</c:v>
                </c:pt>
                <c:pt idx="280">
                  <c:v>182.30000304999999</c:v>
                </c:pt>
                <c:pt idx="281">
                  <c:v>182.27000426999999</c:v>
                </c:pt>
                <c:pt idx="282">
                  <c:v>182.24000548999999</c:v>
                </c:pt>
                <c:pt idx="283">
                  <c:v>182.22000122</c:v>
                </c:pt>
                <c:pt idx="284">
                  <c:v>182.19000244</c:v>
                </c:pt>
                <c:pt idx="285">
                  <c:v>182.16999817000001</c:v>
                </c:pt>
                <c:pt idx="286">
                  <c:v>182.13999939000001</c:v>
                </c:pt>
                <c:pt idx="287">
                  <c:v>182.11999512</c:v>
                </c:pt>
                <c:pt idx="288">
                  <c:v>182.08999634</c:v>
                </c:pt>
                <c:pt idx="289">
                  <c:v>182.07000732</c:v>
                </c:pt>
                <c:pt idx="290">
                  <c:v>182.05000304999999</c:v>
                </c:pt>
                <c:pt idx="291">
                  <c:v>182.02999878</c:v>
                </c:pt>
                <c:pt idx="292">
                  <c:v>182.00999451000001</c:v>
                </c:pt>
                <c:pt idx="293">
                  <c:v>181.97999573000001</c:v>
                </c:pt>
                <c:pt idx="294">
                  <c:v>181.96000670999999</c:v>
                </c:pt>
                <c:pt idx="295">
                  <c:v>181.94000244</c:v>
                </c:pt>
                <c:pt idx="296">
                  <c:v>181.91999817000001</c:v>
                </c:pt>
                <c:pt idx="297">
                  <c:v>181.8999939</c:v>
                </c:pt>
                <c:pt idx="298">
                  <c:v>181.86999512</c:v>
                </c:pt>
                <c:pt idx="299">
                  <c:v>181.8500061</c:v>
                </c:pt>
                <c:pt idx="300">
                  <c:v>181.83000182999999</c:v>
                </c:pt>
                <c:pt idx="301">
                  <c:v>181.80000304999999</c:v>
                </c:pt>
                <c:pt idx="302">
                  <c:v>181.77999878</c:v>
                </c:pt>
                <c:pt idx="303">
                  <c:v>181.75999451000001</c:v>
                </c:pt>
                <c:pt idx="304">
                  <c:v>181.72999573000001</c:v>
                </c:pt>
                <c:pt idx="305">
                  <c:v>181.71000670999999</c:v>
                </c:pt>
                <c:pt idx="306">
                  <c:v>181.69000244</c:v>
                </c:pt>
                <c:pt idx="307">
                  <c:v>181.66000366</c:v>
                </c:pt>
                <c:pt idx="308">
                  <c:v>181.63999939000001</c:v>
                </c:pt>
                <c:pt idx="309">
                  <c:v>181.61000060999999</c:v>
                </c:pt>
                <c:pt idx="310">
                  <c:v>181.58000182999999</c:v>
                </c:pt>
                <c:pt idx="311">
                  <c:v>181.55000304999999</c:v>
                </c:pt>
                <c:pt idx="312">
                  <c:v>181.52000426999999</c:v>
                </c:pt>
                <c:pt idx="313">
                  <c:v>181.5</c:v>
                </c:pt>
                <c:pt idx="314">
                  <c:v>181.47000122</c:v>
                </c:pt>
                <c:pt idx="315">
                  <c:v>181.44000244</c:v>
                </c:pt>
                <c:pt idx="316">
                  <c:v>181.41000366</c:v>
                </c:pt>
                <c:pt idx="317">
                  <c:v>181.38000488</c:v>
                </c:pt>
                <c:pt idx="318">
                  <c:v>181.3500061</c:v>
                </c:pt>
                <c:pt idx="319">
                  <c:v>181.32000732</c:v>
                </c:pt>
                <c:pt idx="320">
                  <c:v>181.28999329000001</c:v>
                </c:pt>
                <c:pt idx="321">
                  <c:v>181.25999451000001</c:v>
                </c:pt>
                <c:pt idx="322">
                  <c:v>181.22000122</c:v>
                </c:pt>
                <c:pt idx="323">
                  <c:v>181.19000244</c:v>
                </c:pt>
                <c:pt idx="324">
                  <c:v>181.16000366</c:v>
                </c:pt>
                <c:pt idx="325">
                  <c:v>181.13000488</c:v>
                </c:pt>
                <c:pt idx="326">
                  <c:v>181.08999634</c:v>
                </c:pt>
                <c:pt idx="327">
                  <c:v>181.05999756</c:v>
                </c:pt>
                <c:pt idx="328">
                  <c:v>181.02999878</c:v>
                </c:pt>
                <c:pt idx="329">
                  <c:v>181</c:v>
                </c:pt>
                <c:pt idx="330">
                  <c:v>180.97000122</c:v>
                </c:pt>
                <c:pt idx="331">
                  <c:v>180.92999268</c:v>
                </c:pt>
                <c:pt idx="332">
                  <c:v>180.8999939</c:v>
                </c:pt>
                <c:pt idx="333">
                  <c:v>180.86999512</c:v>
                </c:pt>
                <c:pt idx="334">
                  <c:v>180.83999634</c:v>
                </c:pt>
                <c:pt idx="335">
                  <c:v>180.80999756</c:v>
                </c:pt>
                <c:pt idx="336">
                  <c:v>180.77000426999999</c:v>
                </c:pt>
                <c:pt idx="337">
                  <c:v>180.74000548999999</c:v>
                </c:pt>
                <c:pt idx="338">
                  <c:v>180.71000670999999</c:v>
                </c:pt>
                <c:pt idx="339">
                  <c:v>180.66999817000001</c:v>
                </c:pt>
                <c:pt idx="340">
                  <c:v>180.63999939000001</c:v>
                </c:pt>
                <c:pt idx="341">
                  <c:v>180.61000060999999</c:v>
                </c:pt>
                <c:pt idx="342">
                  <c:v>180.58000182999999</c:v>
                </c:pt>
                <c:pt idx="343">
                  <c:v>180.55000304999999</c:v>
                </c:pt>
                <c:pt idx="344">
                  <c:v>180.52000426999999</c:v>
                </c:pt>
                <c:pt idx="345">
                  <c:v>180.47999573000001</c:v>
                </c:pt>
                <c:pt idx="346">
                  <c:v>180.44999695000001</c:v>
                </c:pt>
                <c:pt idx="347">
                  <c:v>180.41000366</c:v>
                </c:pt>
                <c:pt idx="348">
                  <c:v>180.38000488</c:v>
                </c:pt>
                <c:pt idx="349">
                  <c:v>180.3500061</c:v>
                </c:pt>
                <c:pt idx="350">
                  <c:v>180.30999756</c:v>
                </c:pt>
                <c:pt idx="351">
                  <c:v>180.27999878</c:v>
                </c:pt>
                <c:pt idx="352">
                  <c:v>180.24000548999999</c:v>
                </c:pt>
                <c:pt idx="353">
                  <c:v>180.21000670999999</c:v>
                </c:pt>
                <c:pt idx="354">
                  <c:v>180.16999817000001</c:v>
                </c:pt>
                <c:pt idx="355">
                  <c:v>180.13999939000001</c:v>
                </c:pt>
                <c:pt idx="356">
                  <c:v>180.1000061</c:v>
                </c:pt>
                <c:pt idx="357">
                  <c:v>180.05999756</c:v>
                </c:pt>
                <c:pt idx="358">
                  <c:v>180.02999878</c:v>
                </c:pt>
                <c:pt idx="359">
                  <c:v>179.99000548999999</c:v>
                </c:pt>
                <c:pt idx="360">
                  <c:v>179.96000670999999</c:v>
                </c:pt>
                <c:pt idx="361">
                  <c:v>179.91999817000001</c:v>
                </c:pt>
                <c:pt idx="362">
                  <c:v>179.88000488</c:v>
                </c:pt>
                <c:pt idx="363">
                  <c:v>179.8500061</c:v>
                </c:pt>
                <c:pt idx="364">
                  <c:v>179.80999756</c:v>
                </c:pt>
                <c:pt idx="365">
                  <c:v>179.77000426999999</c:v>
                </c:pt>
                <c:pt idx="366">
                  <c:v>179.74000548999999</c:v>
                </c:pt>
                <c:pt idx="367">
                  <c:v>179.69999695000001</c:v>
                </c:pt>
                <c:pt idx="368">
                  <c:v>179.66000366</c:v>
                </c:pt>
                <c:pt idx="369">
                  <c:v>179.63000488</c:v>
                </c:pt>
                <c:pt idx="370">
                  <c:v>179.58999634</c:v>
                </c:pt>
                <c:pt idx="371">
                  <c:v>179.55000304999999</c:v>
                </c:pt>
                <c:pt idx="372">
                  <c:v>179.52000426999999</c:v>
                </c:pt>
                <c:pt idx="373">
                  <c:v>179.47999573000001</c:v>
                </c:pt>
                <c:pt idx="374">
                  <c:v>179.44000244</c:v>
                </c:pt>
                <c:pt idx="375">
                  <c:v>179.3999939</c:v>
                </c:pt>
                <c:pt idx="376">
                  <c:v>179.36999512</c:v>
                </c:pt>
                <c:pt idx="377">
                  <c:v>179.33000182999999</c:v>
                </c:pt>
                <c:pt idx="378">
                  <c:v>179.28999329000001</c:v>
                </c:pt>
                <c:pt idx="379">
                  <c:v>179.25999451000001</c:v>
                </c:pt>
                <c:pt idx="380">
                  <c:v>179.22000122</c:v>
                </c:pt>
                <c:pt idx="381">
                  <c:v>179.17999268</c:v>
                </c:pt>
                <c:pt idx="382">
                  <c:v>179.13999939000001</c:v>
                </c:pt>
                <c:pt idx="383">
                  <c:v>179.1000061</c:v>
                </c:pt>
                <c:pt idx="384">
                  <c:v>179.05999756</c:v>
                </c:pt>
                <c:pt idx="385">
                  <c:v>179.02000426999999</c:v>
                </c:pt>
                <c:pt idx="386">
                  <c:v>178.99000548999999</c:v>
                </c:pt>
                <c:pt idx="387">
                  <c:v>178.94999695000001</c:v>
                </c:pt>
                <c:pt idx="388">
                  <c:v>178.91000366</c:v>
                </c:pt>
                <c:pt idx="389">
                  <c:v>178.86999512</c:v>
                </c:pt>
                <c:pt idx="390">
                  <c:v>178.83000182999999</c:v>
                </c:pt>
                <c:pt idx="391">
                  <c:v>178.78999329000001</c:v>
                </c:pt>
                <c:pt idx="392">
                  <c:v>178.74000548999999</c:v>
                </c:pt>
                <c:pt idx="393">
                  <c:v>178.69999695000001</c:v>
                </c:pt>
                <c:pt idx="394">
                  <c:v>178.66000366</c:v>
                </c:pt>
                <c:pt idx="395">
                  <c:v>178.61999512</c:v>
                </c:pt>
                <c:pt idx="396">
                  <c:v>178.58000182999999</c:v>
                </c:pt>
                <c:pt idx="397">
                  <c:v>178.53999329000001</c:v>
                </c:pt>
                <c:pt idx="398">
                  <c:v>178.5</c:v>
                </c:pt>
                <c:pt idx="399">
                  <c:v>178.46000670999999</c:v>
                </c:pt>
                <c:pt idx="400">
                  <c:v>178.41999817000001</c:v>
                </c:pt>
                <c:pt idx="401">
                  <c:v>178.38000488</c:v>
                </c:pt>
                <c:pt idx="402">
                  <c:v>178.33999634</c:v>
                </c:pt>
                <c:pt idx="403">
                  <c:v>178.30000304999999</c:v>
                </c:pt>
                <c:pt idx="404">
                  <c:v>178.25999451000001</c:v>
                </c:pt>
                <c:pt idx="405">
                  <c:v>178.22000122</c:v>
                </c:pt>
                <c:pt idx="406">
                  <c:v>178.17999268</c:v>
                </c:pt>
                <c:pt idx="407">
                  <c:v>178.13999939000001</c:v>
                </c:pt>
                <c:pt idx="408">
                  <c:v>178.1000061</c:v>
                </c:pt>
                <c:pt idx="409">
                  <c:v>178.05999756</c:v>
                </c:pt>
                <c:pt idx="410">
                  <c:v>178.02999878</c:v>
                </c:pt>
                <c:pt idx="411">
                  <c:v>177.99000548999999</c:v>
                </c:pt>
                <c:pt idx="412">
                  <c:v>177.94999695000001</c:v>
                </c:pt>
                <c:pt idx="413">
                  <c:v>177.91999817000001</c:v>
                </c:pt>
                <c:pt idx="414">
                  <c:v>177.88000488</c:v>
                </c:pt>
                <c:pt idx="415">
                  <c:v>177.83999634</c:v>
                </c:pt>
                <c:pt idx="416">
                  <c:v>177.80999756</c:v>
                </c:pt>
                <c:pt idx="417">
                  <c:v>177.77000426999999</c:v>
                </c:pt>
                <c:pt idx="418">
                  <c:v>177.72999573000001</c:v>
                </c:pt>
                <c:pt idx="419">
                  <c:v>177.69999695000001</c:v>
                </c:pt>
                <c:pt idx="420">
                  <c:v>177.66000366</c:v>
                </c:pt>
                <c:pt idx="421">
                  <c:v>177.63000488</c:v>
                </c:pt>
                <c:pt idx="422">
                  <c:v>177.6000061</c:v>
                </c:pt>
                <c:pt idx="423">
                  <c:v>177.55999756</c:v>
                </c:pt>
                <c:pt idx="424">
                  <c:v>177.52999878</c:v>
                </c:pt>
                <c:pt idx="425">
                  <c:v>177.5</c:v>
                </c:pt>
                <c:pt idx="426">
                  <c:v>177.46000670999999</c:v>
                </c:pt>
                <c:pt idx="427">
                  <c:v>177.42999268</c:v>
                </c:pt>
                <c:pt idx="428">
                  <c:v>177.3999939</c:v>
                </c:pt>
                <c:pt idx="429">
                  <c:v>177.36999512</c:v>
                </c:pt>
                <c:pt idx="430">
                  <c:v>177.33999634</c:v>
                </c:pt>
                <c:pt idx="431">
                  <c:v>177.30999756</c:v>
                </c:pt>
                <c:pt idx="432">
                  <c:v>177.28999329000001</c:v>
                </c:pt>
                <c:pt idx="433">
                  <c:v>177.25999451000001</c:v>
                </c:pt>
                <c:pt idx="434">
                  <c:v>177.22999573000001</c:v>
                </c:pt>
                <c:pt idx="435">
                  <c:v>177.19999695000001</c:v>
                </c:pt>
                <c:pt idx="436">
                  <c:v>177.16999817000001</c:v>
                </c:pt>
                <c:pt idx="437">
                  <c:v>177.13999939000001</c:v>
                </c:pt>
                <c:pt idx="438">
                  <c:v>177.11999512</c:v>
                </c:pt>
                <c:pt idx="439">
                  <c:v>177.08999634</c:v>
                </c:pt>
                <c:pt idx="440">
                  <c:v>177.05999756</c:v>
                </c:pt>
                <c:pt idx="441">
                  <c:v>177.03999329000001</c:v>
                </c:pt>
                <c:pt idx="442">
                  <c:v>177.00999451000001</c:v>
                </c:pt>
                <c:pt idx="443">
                  <c:v>176.97999573000001</c:v>
                </c:pt>
                <c:pt idx="444">
                  <c:v>176.96000670999999</c:v>
                </c:pt>
                <c:pt idx="445">
                  <c:v>176.94000244</c:v>
                </c:pt>
                <c:pt idx="446">
                  <c:v>176.91000366</c:v>
                </c:pt>
                <c:pt idx="447">
                  <c:v>176.88999939000001</c:v>
                </c:pt>
                <c:pt idx="448">
                  <c:v>176.86999512</c:v>
                </c:pt>
                <c:pt idx="449">
                  <c:v>176.8500061</c:v>
                </c:pt>
                <c:pt idx="450">
                  <c:v>176.83000182999999</c:v>
                </c:pt>
                <c:pt idx="451">
                  <c:v>176.80999756</c:v>
                </c:pt>
                <c:pt idx="452">
                  <c:v>176.78999329000001</c:v>
                </c:pt>
                <c:pt idx="453">
                  <c:v>176.77000426999999</c:v>
                </c:pt>
                <c:pt idx="454">
                  <c:v>176.75</c:v>
                </c:pt>
                <c:pt idx="455">
                  <c:v>176.72999573000001</c:v>
                </c:pt>
                <c:pt idx="456">
                  <c:v>176.72000122</c:v>
                </c:pt>
                <c:pt idx="457">
                  <c:v>176.69999695000001</c:v>
                </c:pt>
                <c:pt idx="458">
                  <c:v>176.69000244</c:v>
                </c:pt>
                <c:pt idx="459">
                  <c:v>176.66999817000001</c:v>
                </c:pt>
                <c:pt idx="460">
                  <c:v>176.66000366</c:v>
                </c:pt>
                <c:pt idx="461">
                  <c:v>176.63999939000001</c:v>
                </c:pt>
                <c:pt idx="462">
                  <c:v>176.63000488</c:v>
                </c:pt>
                <c:pt idx="463">
                  <c:v>176.61000060999999</c:v>
                </c:pt>
                <c:pt idx="464">
                  <c:v>176.6000061</c:v>
                </c:pt>
                <c:pt idx="465">
                  <c:v>176.58999634</c:v>
                </c:pt>
                <c:pt idx="466">
                  <c:v>176.58000182999999</c:v>
                </c:pt>
                <c:pt idx="467">
                  <c:v>176.57000732</c:v>
                </c:pt>
                <c:pt idx="468">
                  <c:v>176.55999756</c:v>
                </c:pt>
                <c:pt idx="469">
                  <c:v>176.55000304999999</c:v>
                </c:pt>
                <c:pt idx="470">
                  <c:v>176.55000304999999</c:v>
                </c:pt>
                <c:pt idx="471">
                  <c:v>176.53999329000001</c:v>
                </c:pt>
                <c:pt idx="472">
                  <c:v>176.52999878</c:v>
                </c:pt>
                <c:pt idx="473">
                  <c:v>176.52999878</c:v>
                </c:pt>
                <c:pt idx="474">
                  <c:v>176.52000426999999</c:v>
                </c:pt>
                <c:pt idx="475">
                  <c:v>176.52000426999999</c:v>
                </c:pt>
                <c:pt idx="476">
                  <c:v>176.52000426999999</c:v>
                </c:pt>
                <c:pt idx="477">
                  <c:v>176.52000426999999</c:v>
                </c:pt>
                <c:pt idx="478">
                  <c:v>176.50999451000001</c:v>
                </c:pt>
                <c:pt idx="479">
                  <c:v>176.52000426999999</c:v>
                </c:pt>
                <c:pt idx="480">
                  <c:v>176.52000426999999</c:v>
                </c:pt>
                <c:pt idx="481">
                  <c:v>176.52000426999999</c:v>
                </c:pt>
                <c:pt idx="482">
                  <c:v>176.52000426999999</c:v>
                </c:pt>
                <c:pt idx="483">
                  <c:v>176.52999878</c:v>
                </c:pt>
                <c:pt idx="484">
                  <c:v>176.52999878</c:v>
                </c:pt>
                <c:pt idx="485">
                  <c:v>176.53999329000001</c:v>
                </c:pt>
                <c:pt idx="486">
                  <c:v>176.53999329000001</c:v>
                </c:pt>
                <c:pt idx="487">
                  <c:v>176.55000304999999</c:v>
                </c:pt>
                <c:pt idx="488">
                  <c:v>176.55999756</c:v>
                </c:pt>
                <c:pt idx="489">
                  <c:v>176.55999756</c:v>
                </c:pt>
                <c:pt idx="490">
                  <c:v>176.57000732</c:v>
                </c:pt>
                <c:pt idx="491">
                  <c:v>176.58000182999999</c:v>
                </c:pt>
                <c:pt idx="492">
                  <c:v>176.58999634</c:v>
                </c:pt>
                <c:pt idx="493">
                  <c:v>176.6000061</c:v>
                </c:pt>
                <c:pt idx="494">
                  <c:v>176.61000060999999</c:v>
                </c:pt>
                <c:pt idx="495">
                  <c:v>176.61999512</c:v>
                </c:pt>
                <c:pt idx="496">
                  <c:v>176.63000488</c:v>
                </c:pt>
                <c:pt idx="497">
                  <c:v>176.63999939000001</c:v>
                </c:pt>
                <c:pt idx="498">
                  <c:v>176.6499939</c:v>
                </c:pt>
                <c:pt idx="499">
                  <c:v>176.66000366</c:v>
                </c:pt>
                <c:pt idx="500">
                  <c:v>176.67999268</c:v>
                </c:pt>
                <c:pt idx="501">
                  <c:v>176.69000244</c:v>
                </c:pt>
                <c:pt idx="502">
                  <c:v>176.69999695000001</c:v>
                </c:pt>
                <c:pt idx="503">
                  <c:v>176.71000670999999</c:v>
                </c:pt>
                <c:pt idx="504">
                  <c:v>176.72000122</c:v>
                </c:pt>
                <c:pt idx="505">
                  <c:v>176.72999573000001</c:v>
                </c:pt>
                <c:pt idx="506">
                  <c:v>176.75</c:v>
                </c:pt>
                <c:pt idx="507">
                  <c:v>176.75999451000001</c:v>
                </c:pt>
                <c:pt idx="508">
                  <c:v>176.77000426999999</c:v>
                </c:pt>
                <c:pt idx="509">
                  <c:v>176.78999329000001</c:v>
                </c:pt>
                <c:pt idx="510">
                  <c:v>176.80000304999999</c:v>
                </c:pt>
                <c:pt idx="511">
                  <c:v>176.80999756</c:v>
                </c:pt>
                <c:pt idx="512">
                  <c:v>176.83000182999999</c:v>
                </c:pt>
                <c:pt idx="513">
                  <c:v>176.83999634</c:v>
                </c:pt>
                <c:pt idx="514">
                  <c:v>176.8500061</c:v>
                </c:pt>
                <c:pt idx="515">
                  <c:v>176.86999512</c:v>
                </c:pt>
                <c:pt idx="516">
                  <c:v>176.88000488</c:v>
                </c:pt>
                <c:pt idx="517">
                  <c:v>176.8999939</c:v>
                </c:pt>
                <c:pt idx="518">
                  <c:v>176.91000366</c:v>
                </c:pt>
                <c:pt idx="519">
                  <c:v>176.91999817000001</c:v>
                </c:pt>
                <c:pt idx="520">
                  <c:v>176.92999268</c:v>
                </c:pt>
                <c:pt idx="521">
                  <c:v>176.94999695000001</c:v>
                </c:pt>
                <c:pt idx="522">
                  <c:v>176.96000670999999</c:v>
                </c:pt>
                <c:pt idx="523">
                  <c:v>176.97000122</c:v>
                </c:pt>
                <c:pt idx="524">
                  <c:v>176.99000548999999</c:v>
                </c:pt>
                <c:pt idx="525">
                  <c:v>177</c:v>
                </c:pt>
                <c:pt idx="526">
                  <c:v>177.00999451000001</c:v>
                </c:pt>
                <c:pt idx="527">
                  <c:v>177.02000426999999</c:v>
                </c:pt>
                <c:pt idx="528">
                  <c:v>177.02999878</c:v>
                </c:pt>
                <c:pt idx="529">
                  <c:v>177.05000304999999</c:v>
                </c:pt>
                <c:pt idx="530">
                  <c:v>177.05999756</c:v>
                </c:pt>
                <c:pt idx="531">
                  <c:v>177.07000732</c:v>
                </c:pt>
                <c:pt idx="532">
                  <c:v>177.08000182999999</c:v>
                </c:pt>
                <c:pt idx="533">
                  <c:v>177.08999634</c:v>
                </c:pt>
                <c:pt idx="534">
                  <c:v>177.1000061</c:v>
                </c:pt>
                <c:pt idx="535">
                  <c:v>177.11000060999999</c:v>
                </c:pt>
                <c:pt idx="536">
                  <c:v>177.11999512</c:v>
                </c:pt>
                <c:pt idx="537">
                  <c:v>177.13000488</c:v>
                </c:pt>
                <c:pt idx="538">
                  <c:v>177.13999939000001</c:v>
                </c:pt>
                <c:pt idx="539">
                  <c:v>177.16000366</c:v>
                </c:pt>
                <c:pt idx="540">
                  <c:v>177.16999817000001</c:v>
                </c:pt>
                <c:pt idx="541">
                  <c:v>177.17999268</c:v>
                </c:pt>
                <c:pt idx="542">
                  <c:v>177.19999695000001</c:v>
                </c:pt>
                <c:pt idx="543">
                  <c:v>177.21000670999999</c:v>
                </c:pt>
                <c:pt idx="544">
                  <c:v>177.22000122</c:v>
                </c:pt>
                <c:pt idx="545">
                  <c:v>177.24000548999999</c:v>
                </c:pt>
                <c:pt idx="546">
                  <c:v>177.25</c:v>
                </c:pt>
                <c:pt idx="547">
                  <c:v>177.27000426999999</c:v>
                </c:pt>
                <c:pt idx="548">
                  <c:v>177.27999878</c:v>
                </c:pt>
                <c:pt idx="549">
                  <c:v>177.30000304999999</c:v>
                </c:pt>
                <c:pt idx="550">
                  <c:v>177.30999756</c:v>
                </c:pt>
                <c:pt idx="551">
                  <c:v>177.33000182999999</c:v>
                </c:pt>
                <c:pt idx="552">
                  <c:v>177.3500061</c:v>
                </c:pt>
                <c:pt idx="553">
                  <c:v>177.36999512</c:v>
                </c:pt>
                <c:pt idx="554">
                  <c:v>177.38999939000001</c:v>
                </c:pt>
                <c:pt idx="555">
                  <c:v>177.3999939</c:v>
                </c:pt>
                <c:pt idx="556">
                  <c:v>177.41999817000001</c:v>
                </c:pt>
                <c:pt idx="557">
                  <c:v>177.44999695000001</c:v>
                </c:pt>
                <c:pt idx="558">
                  <c:v>177.47000122</c:v>
                </c:pt>
                <c:pt idx="559">
                  <c:v>177.49000548999999</c:v>
                </c:pt>
                <c:pt idx="560">
                  <c:v>177.50999451000001</c:v>
                </c:pt>
                <c:pt idx="561">
                  <c:v>177.52999878</c:v>
                </c:pt>
                <c:pt idx="562">
                  <c:v>177.55999756</c:v>
                </c:pt>
                <c:pt idx="563">
                  <c:v>177.58000182999999</c:v>
                </c:pt>
                <c:pt idx="564">
                  <c:v>177.6000061</c:v>
                </c:pt>
                <c:pt idx="565">
                  <c:v>177.61999512</c:v>
                </c:pt>
                <c:pt idx="566">
                  <c:v>177.6499939</c:v>
                </c:pt>
                <c:pt idx="567">
                  <c:v>177.66999817000001</c:v>
                </c:pt>
                <c:pt idx="568">
                  <c:v>177.69000244</c:v>
                </c:pt>
                <c:pt idx="569">
                  <c:v>177.71000670999999</c:v>
                </c:pt>
                <c:pt idx="570">
                  <c:v>177.72999573000001</c:v>
                </c:pt>
                <c:pt idx="571">
                  <c:v>177.75</c:v>
                </c:pt>
                <c:pt idx="572">
                  <c:v>177.77000426999999</c:v>
                </c:pt>
                <c:pt idx="573">
                  <c:v>177.78999329000001</c:v>
                </c:pt>
                <c:pt idx="574">
                  <c:v>177.80999756</c:v>
                </c:pt>
                <c:pt idx="575">
                  <c:v>177.83000182999999</c:v>
                </c:pt>
                <c:pt idx="576">
                  <c:v>177.8500061</c:v>
                </c:pt>
                <c:pt idx="577">
                  <c:v>177.86999512</c:v>
                </c:pt>
                <c:pt idx="578">
                  <c:v>177.88999939000001</c:v>
                </c:pt>
                <c:pt idx="579">
                  <c:v>177.91000366</c:v>
                </c:pt>
                <c:pt idx="580">
                  <c:v>177.92999268</c:v>
                </c:pt>
                <c:pt idx="581">
                  <c:v>177.94999695000001</c:v>
                </c:pt>
                <c:pt idx="582">
                  <c:v>177.97000122</c:v>
                </c:pt>
                <c:pt idx="583">
                  <c:v>177.99000548999999</c:v>
                </c:pt>
                <c:pt idx="584">
                  <c:v>178.00999451000001</c:v>
                </c:pt>
                <c:pt idx="585">
                  <c:v>178.02999878</c:v>
                </c:pt>
                <c:pt idx="586">
                  <c:v>178.05000304999999</c:v>
                </c:pt>
                <c:pt idx="587">
                  <c:v>178.07000732</c:v>
                </c:pt>
                <c:pt idx="588">
                  <c:v>178.08999634</c:v>
                </c:pt>
                <c:pt idx="589">
                  <c:v>178.1000061</c:v>
                </c:pt>
                <c:pt idx="590">
                  <c:v>178.11999512</c:v>
                </c:pt>
                <c:pt idx="591">
                  <c:v>178.13999939000001</c:v>
                </c:pt>
                <c:pt idx="592">
                  <c:v>178.16000366</c:v>
                </c:pt>
                <c:pt idx="593">
                  <c:v>178.17999268</c:v>
                </c:pt>
                <c:pt idx="594">
                  <c:v>178.19999695000001</c:v>
                </c:pt>
                <c:pt idx="595">
                  <c:v>178.22000122</c:v>
                </c:pt>
                <c:pt idx="596">
                  <c:v>178.24000548999999</c:v>
                </c:pt>
                <c:pt idx="597">
                  <c:v>178.25999451000001</c:v>
                </c:pt>
                <c:pt idx="598">
                  <c:v>178.27999878</c:v>
                </c:pt>
                <c:pt idx="599">
                  <c:v>178.30000304999999</c:v>
                </c:pt>
                <c:pt idx="600">
                  <c:v>178.32000732</c:v>
                </c:pt>
                <c:pt idx="601">
                  <c:v>178.3500061</c:v>
                </c:pt>
                <c:pt idx="602">
                  <c:v>178.36999512</c:v>
                </c:pt>
                <c:pt idx="603">
                  <c:v>178.38999939000001</c:v>
                </c:pt>
                <c:pt idx="604">
                  <c:v>178.41000366</c:v>
                </c:pt>
                <c:pt idx="605">
                  <c:v>178.42999268</c:v>
                </c:pt>
                <c:pt idx="606">
                  <c:v>178.46000670999999</c:v>
                </c:pt>
                <c:pt idx="607">
                  <c:v>178.47999573000001</c:v>
                </c:pt>
                <c:pt idx="608">
                  <c:v>178.5</c:v>
                </c:pt>
                <c:pt idx="609">
                  <c:v>178.52000426999999</c:v>
                </c:pt>
                <c:pt idx="610">
                  <c:v>178.53999329000001</c:v>
                </c:pt>
                <c:pt idx="611">
                  <c:v>178.57000732</c:v>
                </c:pt>
                <c:pt idx="612">
                  <c:v>178.58999634</c:v>
                </c:pt>
                <c:pt idx="613">
                  <c:v>178.61999512</c:v>
                </c:pt>
                <c:pt idx="614">
                  <c:v>178.63999939000001</c:v>
                </c:pt>
                <c:pt idx="615">
                  <c:v>178.66999817000001</c:v>
                </c:pt>
                <c:pt idx="616">
                  <c:v>178.69999695000001</c:v>
                </c:pt>
                <c:pt idx="617">
                  <c:v>178.72999573000001</c:v>
                </c:pt>
                <c:pt idx="618">
                  <c:v>178.75999451000001</c:v>
                </c:pt>
                <c:pt idx="619">
                  <c:v>178.77999878</c:v>
                </c:pt>
                <c:pt idx="620">
                  <c:v>178.80999756</c:v>
                </c:pt>
                <c:pt idx="621">
                  <c:v>178.83000182999999</c:v>
                </c:pt>
                <c:pt idx="622">
                  <c:v>178.86000060999999</c:v>
                </c:pt>
                <c:pt idx="623">
                  <c:v>178.88999939000001</c:v>
                </c:pt>
                <c:pt idx="624">
                  <c:v>178.91000366</c:v>
                </c:pt>
                <c:pt idx="625">
                  <c:v>178.94000244</c:v>
                </c:pt>
                <c:pt idx="626">
                  <c:v>178.97000122</c:v>
                </c:pt>
                <c:pt idx="627">
                  <c:v>179</c:v>
                </c:pt>
                <c:pt idx="628">
                  <c:v>179.02999878</c:v>
                </c:pt>
                <c:pt idx="629">
                  <c:v>179.05999756</c:v>
                </c:pt>
                <c:pt idx="630">
                  <c:v>179.08999634</c:v>
                </c:pt>
                <c:pt idx="631">
                  <c:v>179.11999512</c:v>
                </c:pt>
                <c:pt idx="632">
                  <c:v>179.1499939</c:v>
                </c:pt>
                <c:pt idx="633">
                  <c:v>179.17999268</c:v>
                </c:pt>
                <c:pt idx="634">
                  <c:v>179.21000670999999</c:v>
                </c:pt>
                <c:pt idx="635">
                  <c:v>179.25</c:v>
                </c:pt>
                <c:pt idx="636">
                  <c:v>179.27999878</c:v>
                </c:pt>
                <c:pt idx="637">
                  <c:v>179.30999756</c:v>
                </c:pt>
                <c:pt idx="638">
                  <c:v>179.33999634</c:v>
                </c:pt>
                <c:pt idx="639">
                  <c:v>179.38000488</c:v>
                </c:pt>
                <c:pt idx="640">
                  <c:v>179.41000366</c:v>
                </c:pt>
                <c:pt idx="641">
                  <c:v>179.44000244</c:v>
                </c:pt>
                <c:pt idx="642">
                  <c:v>179.47999573000001</c:v>
                </c:pt>
                <c:pt idx="643">
                  <c:v>179.50999451000001</c:v>
                </c:pt>
                <c:pt idx="644">
                  <c:v>179.55000304999999</c:v>
                </c:pt>
                <c:pt idx="645">
                  <c:v>179.58999634</c:v>
                </c:pt>
                <c:pt idx="646">
                  <c:v>179.61999512</c:v>
                </c:pt>
                <c:pt idx="647">
                  <c:v>179.66000366</c:v>
                </c:pt>
                <c:pt idx="648">
                  <c:v>179.69000244</c:v>
                </c:pt>
                <c:pt idx="649">
                  <c:v>179.72999573000001</c:v>
                </c:pt>
                <c:pt idx="650">
                  <c:v>179.77000426999999</c:v>
                </c:pt>
                <c:pt idx="651">
                  <c:v>179.80999756</c:v>
                </c:pt>
                <c:pt idx="652">
                  <c:v>179.8500061</c:v>
                </c:pt>
                <c:pt idx="653">
                  <c:v>179.88999939000001</c:v>
                </c:pt>
                <c:pt idx="654">
                  <c:v>179.92999268</c:v>
                </c:pt>
                <c:pt idx="655">
                  <c:v>179.96000670999999</c:v>
                </c:pt>
                <c:pt idx="656">
                  <c:v>180</c:v>
                </c:pt>
                <c:pt idx="657">
                  <c:v>180.03999329000001</c:v>
                </c:pt>
                <c:pt idx="658">
                  <c:v>180.08000182999999</c:v>
                </c:pt>
                <c:pt idx="659">
                  <c:v>180.13000488</c:v>
                </c:pt>
                <c:pt idx="660">
                  <c:v>180.16999817000001</c:v>
                </c:pt>
                <c:pt idx="661">
                  <c:v>180.21000670999999</c:v>
                </c:pt>
                <c:pt idx="662">
                  <c:v>180.25999451000001</c:v>
                </c:pt>
                <c:pt idx="663">
                  <c:v>180.30000304999999</c:v>
                </c:pt>
                <c:pt idx="664">
                  <c:v>180.3500061</c:v>
                </c:pt>
                <c:pt idx="665">
                  <c:v>180.38999939000001</c:v>
                </c:pt>
                <c:pt idx="666">
                  <c:v>180.44000244</c:v>
                </c:pt>
                <c:pt idx="667">
                  <c:v>180.49000548999999</c:v>
                </c:pt>
                <c:pt idx="668">
                  <c:v>180.53999329000001</c:v>
                </c:pt>
                <c:pt idx="669">
                  <c:v>180.58999634</c:v>
                </c:pt>
                <c:pt idx="670">
                  <c:v>180.63000488</c:v>
                </c:pt>
                <c:pt idx="671">
                  <c:v>180.67999268</c:v>
                </c:pt>
                <c:pt idx="672">
                  <c:v>180.72999573000001</c:v>
                </c:pt>
                <c:pt idx="673">
                  <c:v>180.78999329000001</c:v>
                </c:pt>
                <c:pt idx="674">
                  <c:v>180.83999634</c:v>
                </c:pt>
                <c:pt idx="675">
                  <c:v>180.88999939000001</c:v>
                </c:pt>
                <c:pt idx="676">
                  <c:v>180.94000244</c:v>
                </c:pt>
                <c:pt idx="677">
                  <c:v>180.99000548999999</c:v>
                </c:pt>
                <c:pt idx="678">
                  <c:v>181.05000304999999</c:v>
                </c:pt>
                <c:pt idx="679">
                  <c:v>181.1000061</c:v>
                </c:pt>
                <c:pt idx="680">
                  <c:v>181.16000366</c:v>
                </c:pt>
                <c:pt idx="681">
                  <c:v>181.21000670999999</c:v>
                </c:pt>
                <c:pt idx="682">
                  <c:v>181.27000426999999</c:v>
                </c:pt>
                <c:pt idx="683">
                  <c:v>181.33000182999999</c:v>
                </c:pt>
                <c:pt idx="684">
                  <c:v>181.38000488</c:v>
                </c:pt>
                <c:pt idx="685">
                  <c:v>181.44000244</c:v>
                </c:pt>
                <c:pt idx="686">
                  <c:v>181.5</c:v>
                </c:pt>
                <c:pt idx="687">
                  <c:v>181.55999756</c:v>
                </c:pt>
                <c:pt idx="688">
                  <c:v>181.61999512</c:v>
                </c:pt>
                <c:pt idx="689">
                  <c:v>181.67999268</c:v>
                </c:pt>
                <c:pt idx="690">
                  <c:v>181.74000548999999</c:v>
                </c:pt>
                <c:pt idx="691">
                  <c:v>181.80000304999999</c:v>
                </c:pt>
                <c:pt idx="692">
                  <c:v>181.86000060999999</c:v>
                </c:pt>
                <c:pt idx="693">
                  <c:v>181.91999817000001</c:v>
                </c:pt>
                <c:pt idx="694">
                  <c:v>181.97999573000001</c:v>
                </c:pt>
                <c:pt idx="695">
                  <c:v>182.03999329000001</c:v>
                </c:pt>
                <c:pt idx="696">
                  <c:v>182.11000060999999</c:v>
                </c:pt>
                <c:pt idx="697">
                  <c:v>182.16999817000001</c:v>
                </c:pt>
                <c:pt idx="698">
                  <c:v>182.22999573000001</c:v>
                </c:pt>
                <c:pt idx="699">
                  <c:v>182.30000304999999</c:v>
                </c:pt>
                <c:pt idx="700">
                  <c:v>182.36000060999999</c:v>
                </c:pt>
                <c:pt idx="701">
                  <c:v>182.42999268</c:v>
                </c:pt>
                <c:pt idx="702">
                  <c:v>182.49000548999999</c:v>
                </c:pt>
                <c:pt idx="703">
                  <c:v>182.55999756</c:v>
                </c:pt>
                <c:pt idx="704">
                  <c:v>182.63000488</c:v>
                </c:pt>
                <c:pt idx="705">
                  <c:v>182.69000244</c:v>
                </c:pt>
                <c:pt idx="706">
                  <c:v>182.75999451000001</c:v>
                </c:pt>
                <c:pt idx="707">
                  <c:v>182.83000182999999</c:v>
                </c:pt>
                <c:pt idx="708">
                  <c:v>182.8999939</c:v>
                </c:pt>
                <c:pt idx="709">
                  <c:v>182.97000122</c:v>
                </c:pt>
                <c:pt idx="710">
                  <c:v>183.02999878</c:v>
                </c:pt>
                <c:pt idx="711">
                  <c:v>183.1000061</c:v>
                </c:pt>
                <c:pt idx="712">
                  <c:v>183.16999817000001</c:v>
                </c:pt>
                <c:pt idx="713">
                  <c:v>183.24000548999999</c:v>
                </c:pt>
                <c:pt idx="714">
                  <c:v>183.30999756</c:v>
                </c:pt>
                <c:pt idx="715">
                  <c:v>183.38000488</c:v>
                </c:pt>
                <c:pt idx="716">
                  <c:v>183.44999695000001</c:v>
                </c:pt>
                <c:pt idx="717">
                  <c:v>183.52000426999999</c:v>
                </c:pt>
                <c:pt idx="718">
                  <c:v>183.58999634</c:v>
                </c:pt>
                <c:pt idx="719">
                  <c:v>183.66000366</c:v>
                </c:pt>
                <c:pt idx="720">
                  <c:v>183.72999573000001</c:v>
                </c:pt>
                <c:pt idx="721">
                  <c:v>183.80000304999999</c:v>
                </c:pt>
                <c:pt idx="722">
                  <c:v>183.86999512</c:v>
                </c:pt>
                <c:pt idx="723">
                  <c:v>183.94000244</c:v>
                </c:pt>
                <c:pt idx="724">
                  <c:v>184.00999451000001</c:v>
                </c:pt>
                <c:pt idx="725">
                  <c:v>184.08000182999999</c:v>
                </c:pt>
                <c:pt idx="726">
                  <c:v>184.1499939</c:v>
                </c:pt>
                <c:pt idx="727">
                  <c:v>184.22000122</c:v>
                </c:pt>
                <c:pt idx="728">
                  <c:v>184.28999329000001</c:v>
                </c:pt>
                <c:pt idx="729">
                  <c:v>184.36999512</c:v>
                </c:pt>
                <c:pt idx="730">
                  <c:v>184.44000244</c:v>
                </c:pt>
                <c:pt idx="731">
                  <c:v>184.50999451000001</c:v>
                </c:pt>
                <c:pt idx="732">
                  <c:v>184.58999634</c:v>
                </c:pt>
                <c:pt idx="733">
                  <c:v>184.66000366</c:v>
                </c:pt>
                <c:pt idx="734">
                  <c:v>184.72999573000001</c:v>
                </c:pt>
                <c:pt idx="735">
                  <c:v>184.80999756</c:v>
                </c:pt>
                <c:pt idx="736">
                  <c:v>184.88000488</c:v>
                </c:pt>
                <c:pt idx="737">
                  <c:v>184.96000670999999</c:v>
                </c:pt>
                <c:pt idx="738">
                  <c:v>185.02999878</c:v>
                </c:pt>
                <c:pt idx="739">
                  <c:v>185.11000060999999</c:v>
                </c:pt>
                <c:pt idx="740">
                  <c:v>185.17999268</c:v>
                </c:pt>
                <c:pt idx="741">
                  <c:v>185.25999451000001</c:v>
                </c:pt>
                <c:pt idx="742">
                  <c:v>185.33999634</c:v>
                </c:pt>
                <c:pt idx="743">
                  <c:v>185.41999817000001</c:v>
                </c:pt>
                <c:pt idx="744">
                  <c:v>185.5</c:v>
                </c:pt>
                <c:pt idx="745">
                  <c:v>185.57000732</c:v>
                </c:pt>
                <c:pt idx="746">
                  <c:v>185.6499939</c:v>
                </c:pt>
                <c:pt idx="747">
                  <c:v>185.72999573000001</c:v>
                </c:pt>
                <c:pt idx="748">
                  <c:v>185.80999756</c:v>
                </c:pt>
                <c:pt idx="749">
                  <c:v>185.88999939000001</c:v>
                </c:pt>
                <c:pt idx="750">
                  <c:v>185.97000122</c:v>
                </c:pt>
                <c:pt idx="751">
                  <c:v>186.03999329000001</c:v>
                </c:pt>
                <c:pt idx="752">
                  <c:v>186.11999512</c:v>
                </c:pt>
                <c:pt idx="753">
                  <c:v>186.19999695000001</c:v>
                </c:pt>
                <c:pt idx="754">
                  <c:v>186.27999878</c:v>
                </c:pt>
                <c:pt idx="755">
                  <c:v>186.36000060999999</c:v>
                </c:pt>
                <c:pt idx="756">
                  <c:v>186.44000244</c:v>
                </c:pt>
                <c:pt idx="757">
                  <c:v>186.52000426999999</c:v>
                </c:pt>
                <c:pt idx="758">
                  <c:v>186.6000061</c:v>
                </c:pt>
                <c:pt idx="759">
                  <c:v>186.67999268</c:v>
                </c:pt>
                <c:pt idx="760">
                  <c:v>186.75999451000001</c:v>
                </c:pt>
                <c:pt idx="761">
                  <c:v>186.83999634</c:v>
                </c:pt>
                <c:pt idx="762">
                  <c:v>186.92999268</c:v>
                </c:pt>
                <c:pt idx="763">
                  <c:v>187.00999451000001</c:v>
                </c:pt>
                <c:pt idx="764">
                  <c:v>187.08999634</c:v>
                </c:pt>
                <c:pt idx="765">
                  <c:v>187.16999817000001</c:v>
                </c:pt>
                <c:pt idx="766">
                  <c:v>187.25999451000001</c:v>
                </c:pt>
                <c:pt idx="767">
                  <c:v>187.33999634</c:v>
                </c:pt>
                <c:pt idx="768">
                  <c:v>187.41999817000001</c:v>
                </c:pt>
                <c:pt idx="769">
                  <c:v>187.50999451000001</c:v>
                </c:pt>
                <c:pt idx="770">
                  <c:v>187.6000061</c:v>
                </c:pt>
                <c:pt idx="771">
                  <c:v>187.67999268</c:v>
                </c:pt>
                <c:pt idx="772">
                  <c:v>187.77000426999999</c:v>
                </c:pt>
                <c:pt idx="773">
                  <c:v>187.86000060999999</c:v>
                </c:pt>
                <c:pt idx="774">
                  <c:v>187.94999695000001</c:v>
                </c:pt>
                <c:pt idx="775">
                  <c:v>188.03999329000001</c:v>
                </c:pt>
                <c:pt idx="776">
                  <c:v>188.13000488</c:v>
                </c:pt>
                <c:pt idx="777">
                  <c:v>188.21000670999999</c:v>
                </c:pt>
                <c:pt idx="778">
                  <c:v>188.30000304999999</c:v>
                </c:pt>
                <c:pt idx="779">
                  <c:v>188.38999939000001</c:v>
                </c:pt>
                <c:pt idx="780">
                  <c:v>188.47999573000001</c:v>
                </c:pt>
                <c:pt idx="781">
                  <c:v>188.57000732</c:v>
                </c:pt>
                <c:pt idx="782">
                  <c:v>188.66000366</c:v>
                </c:pt>
                <c:pt idx="783">
                  <c:v>188.75</c:v>
                </c:pt>
                <c:pt idx="784">
                  <c:v>188.8500061</c:v>
                </c:pt>
                <c:pt idx="785">
                  <c:v>188.94000244</c:v>
                </c:pt>
                <c:pt idx="786">
                  <c:v>189.02999878</c:v>
                </c:pt>
                <c:pt idx="787">
                  <c:v>189.11999512</c:v>
                </c:pt>
                <c:pt idx="788">
                  <c:v>189.22000122</c:v>
                </c:pt>
                <c:pt idx="789">
                  <c:v>189.30999756</c:v>
                </c:pt>
                <c:pt idx="790">
                  <c:v>189.3999939</c:v>
                </c:pt>
                <c:pt idx="791">
                  <c:v>189.5</c:v>
                </c:pt>
                <c:pt idx="792">
                  <c:v>189.6000061</c:v>
                </c:pt>
                <c:pt idx="793">
                  <c:v>189.69000244</c:v>
                </c:pt>
                <c:pt idx="794">
                  <c:v>189.78999329000001</c:v>
                </c:pt>
                <c:pt idx="795">
                  <c:v>189.88000488</c:v>
                </c:pt>
                <c:pt idx="796">
                  <c:v>189.97999573000001</c:v>
                </c:pt>
                <c:pt idx="797">
                  <c:v>190.08000182999999</c:v>
                </c:pt>
                <c:pt idx="798">
                  <c:v>190.17999268</c:v>
                </c:pt>
                <c:pt idx="799">
                  <c:v>190.27999878</c:v>
                </c:pt>
                <c:pt idx="800">
                  <c:v>190.38000488</c:v>
                </c:pt>
                <c:pt idx="801">
                  <c:v>190.47999573000001</c:v>
                </c:pt>
                <c:pt idx="802">
                  <c:v>190.58000182999999</c:v>
                </c:pt>
                <c:pt idx="803">
                  <c:v>190.67999268</c:v>
                </c:pt>
                <c:pt idx="804">
                  <c:v>190.78999329000001</c:v>
                </c:pt>
                <c:pt idx="805">
                  <c:v>190.88999939000001</c:v>
                </c:pt>
                <c:pt idx="806">
                  <c:v>191</c:v>
                </c:pt>
                <c:pt idx="807">
                  <c:v>191.11000060999999</c:v>
                </c:pt>
                <c:pt idx="808">
                  <c:v>191.22000122</c:v>
                </c:pt>
                <c:pt idx="809">
                  <c:v>191.33000182999999</c:v>
                </c:pt>
                <c:pt idx="810">
                  <c:v>191.44000244</c:v>
                </c:pt>
                <c:pt idx="811">
                  <c:v>191.55999756</c:v>
                </c:pt>
                <c:pt idx="812">
                  <c:v>191.66999817000001</c:v>
                </c:pt>
                <c:pt idx="813">
                  <c:v>191.78999329000001</c:v>
                </c:pt>
                <c:pt idx="814">
                  <c:v>191.91000366</c:v>
                </c:pt>
                <c:pt idx="815">
                  <c:v>192.02999878</c:v>
                </c:pt>
                <c:pt idx="816">
                  <c:v>192.1499939</c:v>
                </c:pt>
                <c:pt idx="817">
                  <c:v>192.27000426999999</c:v>
                </c:pt>
                <c:pt idx="818">
                  <c:v>192.3999939</c:v>
                </c:pt>
                <c:pt idx="819">
                  <c:v>192.52999878</c:v>
                </c:pt>
                <c:pt idx="820">
                  <c:v>192.6499939</c:v>
                </c:pt>
                <c:pt idx="821">
                  <c:v>192.77999878</c:v>
                </c:pt>
                <c:pt idx="822">
                  <c:v>192.91000366</c:v>
                </c:pt>
                <c:pt idx="823">
                  <c:v>193.03999329000001</c:v>
                </c:pt>
                <c:pt idx="824">
                  <c:v>193.17999268</c:v>
                </c:pt>
                <c:pt idx="825">
                  <c:v>193.30999756</c:v>
                </c:pt>
                <c:pt idx="826">
                  <c:v>193.44999695000001</c:v>
                </c:pt>
                <c:pt idx="827">
                  <c:v>193.58000182999999</c:v>
                </c:pt>
                <c:pt idx="828">
                  <c:v>193.72000122</c:v>
                </c:pt>
                <c:pt idx="829">
                  <c:v>193.86000060999999</c:v>
                </c:pt>
                <c:pt idx="830">
                  <c:v>194</c:v>
                </c:pt>
                <c:pt idx="831">
                  <c:v>194.13999939000001</c:v>
                </c:pt>
                <c:pt idx="832">
                  <c:v>194.27999878</c:v>
                </c:pt>
                <c:pt idx="833">
                  <c:v>194.41999817000001</c:v>
                </c:pt>
                <c:pt idx="834">
                  <c:v>194.55999756</c:v>
                </c:pt>
                <c:pt idx="835">
                  <c:v>194.71000670999999</c:v>
                </c:pt>
                <c:pt idx="836">
                  <c:v>194.8500061</c:v>
                </c:pt>
                <c:pt idx="837">
                  <c:v>194.99000548999999</c:v>
                </c:pt>
                <c:pt idx="838">
                  <c:v>195.13999939000001</c:v>
                </c:pt>
                <c:pt idx="839">
                  <c:v>195.27999878</c:v>
                </c:pt>
                <c:pt idx="840">
                  <c:v>195.42999268</c:v>
                </c:pt>
                <c:pt idx="841">
                  <c:v>195.58000182999999</c:v>
                </c:pt>
                <c:pt idx="842">
                  <c:v>195.72000122</c:v>
                </c:pt>
                <c:pt idx="843">
                  <c:v>195.86999512</c:v>
                </c:pt>
                <c:pt idx="844">
                  <c:v>196.00999451000001</c:v>
                </c:pt>
                <c:pt idx="845">
                  <c:v>196.16000366</c:v>
                </c:pt>
                <c:pt idx="846">
                  <c:v>196.30999756</c:v>
                </c:pt>
                <c:pt idx="847">
                  <c:v>196.44999695000001</c:v>
                </c:pt>
                <c:pt idx="848">
                  <c:v>196.6000061</c:v>
                </c:pt>
                <c:pt idx="849">
                  <c:v>196.74000548999999</c:v>
                </c:pt>
                <c:pt idx="850">
                  <c:v>196.88999939000001</c:v>
                </c:pt>
                <c:pt idx="851">
                  <c:v>197.02999878</c:v>
                </c:pt>
                <c:pt idx="852">
                  <c:v>197.17999268</c:v>
                </c:pt>
                <c:pt idx="853">
                  <c:v>197.33000182999999</c:v>
                </c:pt>
                <c:pt idx="854">
                  <c:v>197.47000122</c:v>
                </c:pt>
                <c:pt idx="855">
                  <c:v>197.61999512</c:v>
                </c:pt>
                <c:pt idx="856">
                  <c:v>197.75999451000001</c:v>
                </c:pt>
                <c:pt idx="857">
                  <c:v>197.91000366</c:v>
                </c:pt>
                <c:pt idx="858">
                  <c:v>198.05000304999999</c:v>
                </c:pt>
                <c:pt idx="859">
                  <c:v>198.19999695000001</c:v>
                </c:pt>
                <c:pt idx="860">
                  <c:v>198.3500061</c:v>
                </c:pt>
                <c:pt idx="861">
                  <c:v>198.49000548999999</c:v>
                </c:pt>
                <c:pt idx="862">
                  <c:v>198.63999939000001</c:v>
                </c:pt>
                <c:pt idx="863">
                  <c:v>198.77999878</c:v>
                </c:pt>
                <c:pt idx="864">
                  <c:v>198.92999268</c:v>
                </c:pt>
                <c:pt idx="865">
                  <c:v>199.07000732</c:v>
                </c:pt>
                <c:pt idx="866">
                  <c:v>199.21000670999999</c:v>
                </c:pt>
                <c:pt idx="867">
                  <c:v>199.33999634</c:v>
                </c:pt>
                <c:pt idx="868">
                  <c:v>199.47999573000001</c:v>
                </c:pt>
                <c:pt idx="869">
                  <c:v>199.61999512</c:v>
                </c:pt>
                <c:pt idx="870">
                  <c:v>199.75999451000001</c:v>
                </c:pt>
                <c:pt idx="871">
                  <c:v>199.88999939000001</c:v>
                </c:pt>
                <c:pt idx="872">
                  <c:v>200.02000426999999</c:v>
                </c:pt>
                <c:pt idx="873">
                  <c:v>200.16000366</c:v>
                </c:pt>
                <c:pt idx="874">
                  <c:v>200.27999878</c:v>
                </c:pt>
                <c:pt idx="875">
                  <c:v>200.41000366</c:v>
                </c:pt>
                <c:pt idx="876">
                  <c:v>200.53999329000001</c:v>
                </c:pt>
                <c:pt idx="877">
                  <c:v>200.66000366</c:v>
                </c:pt>
                <c:pt idx="878">
                  <c:v>200.77999878</c:v>
                </c:pt>
                <c:pt idx="879">
                  <c:v>200.8999939</c:v>
                </c:pt>
                <c:pt idx="880">
                  <c:v>201.02000426999999</c:v>
                </c:pt>
                <c:pt idx="881">
                  <c:v>201.13999939000001</c:v>
                </c:pt>
                <c:pt idx="882">
                  <c:v>201.25999451000001</c:v>
                </c:pt>
                <c:pt idx="883">
                  <c:v>201.36999512</c:v>
                </c:pt>
                <c:pt idx="884">
                  <c:v>201.49000548999999</c:v>
                </c:pt>
                <c:pt idx="885">
                  <c:v>201.6000061</c:v>
                </c:pt>
                <c:pt idx="886">
                  <c:v>201.71000670999999</c:v>
                </c:pt>
                <c:pt idx="887">
                  <c:v>201.82000732</c:v>
                </c:pt>
                <c:pt idx="888">
                  <c:v>201.92999268</c:v>
                </c:pt>
                <c:pt idx="889">
                  <c:v>202.02999878</c:v>
                </c:pt>
                <c:pt idx="890">
                  <c:v>202.13999939000001</c:v>
                </c:pt>
                <c:pt idx="891">
                  <c:v>202.25</c:v>
                </c:pt>
                <c:pt idx="892">
                  <c:v>202.3500061</c:v>
                </c:pt>
                <c:pt idx="893">
                  <c:v>202.44999695000001</c:v>
                </c:pt>
                <c:pt idx="894">
                  <c:v>202.55999756</c:v>
                </c:pt>
                <c:pt idx="895">
                  <c:v>202.66000366</c:v>
                </c:pt>
                <c:pt idx="896">
                  <c:v>202.75999451000001</c:v>
                </c:pt>
                <c:pt idx="897">
                  <c:v>202.86000060999999</c:v>
                </c:pt>
                <c:pt idx="898">
                  <c:v>202.96000670999999</c:v>
                </c:pt>
                <c:pt idx="899">
                  <c:v>203.05999756</c:v>
                </c:pt>
                <c:pt idx="900">
                  <c:v>203.16000366</c:v>
                </c:pt>
                <c:pt idx="901">
                  <c:v>203.25999451000001</c:v>
                </c:pt>
                <c:pt idx="902">
                  <c:v>203.36000060999999</c:v>
                </c:pt>
                <c:pt idx="903">
                  <c:v>203.46000670999999</c:v>
                </c:pt>
                <c:pt idx="904">
                  <c:v>203.55999756</c:v>
                </c:pt>
                <c:pt idx="905">
                  <c:v>203.66000366</c:v>
                </c:pt>
                <c:pt idx="906">
                  <c:v>203.75</c:v>
                </c:pt>
                <c:pt idx="907">
                  <c:v>203.8500061</c:v>
                </c:pt>
                <c:pt idx="908">
                  <c:v>203.94999695000001</c:v>
                </c:pt>
                <c:pt idx="909">
                  <c:v>204.03999329000001</c:v>
                </c:pt>
                <c:pt idx="910">
                  <c:v>204.13999939000001</c:v>
                </c:pt>
                <c:pt idx="911">
                  <c:v>204.24000548999999</c:v>
                </c:pt>
                <c:pt idx="912">
                  <c:v>204.33000182999999</c:v>
                </c:pt>
                <c:pt idx="913">
                  <c:v>204.42999268</c:v>
                </c:pt>
                <c:pt idx="914">
                  <c:v>204.52000426999999</c:v>
                </c:pt>
                <c:pt idx="915">
                  <c:v>204.61999512</c:v>
                </c:pt>
                <c:pt idx="916">
                  <c:v>204.71000670999999</c:v>
                </c:pt>
                <c:pt idx="917">
                  <c:v>204.80999756</c:v>
                </c:pt>
                <c:pt idx="918">
                  <c:v>204.8999939</c:v>
                </c:pt>
                <c:pt idx="919">
                  <c:v>204.99000548999999</c:v>
                </c:pt>
                <c:pt idx="920">
                  <c:v>205.08000182999999</c:v>
                </c:pt>
                <c:pt idx="921">
                  <c:v>205.17999268</c:v>
                </c:pt>
                <c:pt idx="922">
                  <c:v>205.27000426999999</c:v>
                </c:pt>
                <c:pt idx="923">
                  <c:v>205.36000060999999</c:v>
                </c:pt>
                <c:pt idx="924">
                  <c:v>205.44999695000001</c:v>
                </c:pt>
                <c:pt idx="925">
                  <c:v>205.55000304999999</c:v>
                </c:pt>
                <c:pt idx="926">
                  <c:v>205.63999939000001</c:v>
                </c:pt>
                <c:pt idx="927">
                  <c:v>205.72999573000001</c:v>
                </c:pt>
                <c:pt idx="928">
                  <c:v>205.82000732</c:v>
                </c:pt>
                <c:pt idx="929">
                  <c:v>205.91000366</c:v>
                </c:pt>
                <c:pt idx="930">
                  <c:v>206</c:v>
                </c:pt>
                <c:pt idx="931">
                  <c:v>206.08999634</c:v>
                </c:pt>
                <c:pt idx="932">
                  <c:v>206.19000244</c:v>
                </c:pt>
                <c:pt idx="933">
                  <c:v>206.28999329000001</c:v>
                </c:pt>
                <c:pt idx="934">
                  <c:v>206.38000488</c:v>
                </c:pt>
                <c:pt idx="935">
                  <c:v>206.47999573000001</c:v>
                </c:pt>
                <c:pt idx="936">
                  <c:v>206.58000182999999</c:v>
                </c:pt>
                <c:pt idx="937">
                  <c:v>206.67999268</c:v>
                </c:pt>
                <c:pt idx="938">
                  <c:v>206.77000426999999</c:v>
                </c:pt>
                <c:pt idx="939">
                  <c:v>206.86999512</c:v>
                </c:pt>
                <c:pt idx="940">
                  <c:v>206.97000122</c:v>
                </c:pt>
                <c:pt idx="941">
                  <c:v>207.07000732</c:v>
                </c:pt>
                <c:pt idx="942">
                  <c:v>207.16999817000001</c:v>
                </c:pt>
                <c:pt idx="943">
                  <c:v>207.27000426999999</c:v>
                </c:pt>
                <c:pt idx="944">
                  <c:v>207.36999512</c:v>
                </c:pt>
                <c:pt idx="945">
                  <c:v>207.47999573000001</c:v>
                </c:pt>
                <c:pt idx="946">
                  <c:v>207.58000182999999</c:v>
                </c:pt>
                <c:pt idx="947">
                  <c:v>207.69000244</c:v>
                </c:pt>
                <c:pt idx="948">
                  <c:v>207.78999329000001</c:v>
                </c:pt>
                <c:pt idx="949">
                  <c:v>207.8999939</c:v>
                </c:pt>
                <c:pt idx="950">
                  <c:v>208</c:v>
                </c:pt>
                <c:pt idx="951">
                  <c:v>208.11000060999999</c:v>
                </c:pt>
                <c:pt idx="952">
                  <c:v>208.21000670999999</c:v>
                </c:pt>
                <c:pt idx="953">
                  <c:v>208.32000732</c:v>
                </c:pt>
                <c:pt idx="954">
                  <c:v>208.41999817000001</c:v>
                </c:pt>
                <c:pt idx="955">
                  <c:v>208.52999878</c:v>
                </c:pt>
                <c:pt idx="956">
                  <c:v>208.63999939000001</c:v>
                </c:pt>
                <c:pt idx="957">
                  <c:v>208.74000548999999</c:v>
                </c:pt>
                <c:pt idx="958">
                  <c:v>208.8500061</c:v>
                </c:pt>
                <c:pt idx="959">
                  <c:v>208.94999695000001</c:v>
                </c:pt>
                <c:pt idx="960">
                  <c:v>209.05999756</c:v>
                </c:pt>
                <c:pt idx="961">
                  <c:v>209.16000366</c:v>
                </c:pt>
                <c:pt idx="962">
                  <c:v>209.27000426999999</c:v>
                </c:pt>
                <c:pt idx="963">
                  <c:v>209.38000488</c:v>
                </c:pt>
                <c:pt idx="964">
                  <c:v>209.47999573000001</c:v>
                </c:pt>
                <c:pt idx="965">
                  <c:v>209.58999634</c:v>
                </c:pt>
                <c:pt idx="966">
                  <c:v>209.69999695000001</c:v>
                </c:pt>
                <c:pt idx="967">
                  <c:v>209.80000304999999</c:v>
                </c:pt>
                <c:pt idx="968">
                  <c:v>209.91000366</c:v>
                </c:pt>
                <c:pt idx="969">
                  <c:v>210.00999451000001</c:v>
                </c:pt>
                <c:pt idx="970">
                  <c:v>210.11999512</c:v>
                </c:pt>
                <c:pt idx="971">
                  <c:v>210.22999573000001</c:v>
                </c:pt>
                <c:pt idx="972">
                  <c:v>210.33000182999999</c:v>
                </c:pt>
                <c:pt idx="973">
                  <c:v>210.44000244</c:v>
                </c:pt>
                <c:pt idx="974">
                  <c:v>210.53999329000001</c:v>
                </c:pt>
                <c:pt idx="975">
                  <c:v>210.6499939</c:v>
                </c:pt>
                <c:pt idx="976">
                  <c:v>210.75</c:v>
                </c:pt>
                <c:pt idx="977">
                  <c:v>210.86000060999999</c:v>
                </c:pt>
                <c:pt idx="978">
                  <c:v>210.96000670999999</c:v>
                </c:pt>
                <c:pt idx="979">
                  <c:v>211.07000732</c:v>
                </c:pt>
                <c:pt idx="980">
                  <c:v>211.16999817000001</c:v>
                </c:pt>
                <c:pt idx="981">
                  <c:v>211.27000426999999</c:v>
                </c:pt>
                <c:pt idx="982">
                  <c:v>211.36999512</c:v>
                </c:pt>
                <c:pt idx="983">
                  <c:v>211.47000122</c:v>
                </c:pt>
                <c:pt idx="984">
                  <c:v>211.57000732</c:v>
                </c:pt>
                <c:pt idx="985">
                  <c:v>211.66999817000001</c:v>
                </c:pt>
                <c:pt idx="986">
                  <c:v>211.75999451000001</c:v>
                </c:pt>
                <c:pt idx="987">
                  <c:v>211.86000060999999</c:v>
                </c:pt>
                <c:pt idx="988">
                  <c:v>211.94999695000001</c:v>
                </c:pt>
                <c:pt idx="989">
                  <c:v>212.05000304999999</c:v>
                </c:pt>
                <c:pt idx="990">
                  <c:v>212.13999939000001</c:v>
                </c:pt>
                <c:pt idx="991">
                  <c:v>212.22999573000001</c:v>
                </c:pt>
                <c:pt idx="992">
                  <c:v>212.32000732</c:v>
                </c:pt>
                <c:pt idx="993">
                  <c:v>212.41000366</c:v>
                </c:pt>
                <c:pt idx="994">
                  <c:v>212.49000548999999</c:v>
                </c:pt>
                <c:pt idx="995">
                  <c:v>212.57000732</c:v>
                </c:pt>
                <c:pt idx="996">
                  <c:v>212.6499939</c:v>
                </c:pt>
                <c:pt idx="997">
                  <c:v>212.72999573000001</c:v>
                </c:pt>
                <c:pt idx="998">
                  <c:v>212.80999756</c:v>
                </c:pt>
                <c:pt idx="999">
                  <c:v>212.88999939000001</c:v>
                </c:pt>
                <c:pt idx="1000">
                  <c:v>212.96000670999999</c:v>
                </c:pt>
                <c:pt idx="1001">
                  <c:v>213.02999878</c:v>
                </c:pt>
                <c:pt idx="1002">
                  <c:v>213.11000060999999</c:v>
                </c:pt>
                <c:pt idx="1003">
                  <c:v>213.17999268</c:v>
                </c:pt>
                <c:pt idx="1004">
                  <c:v>213.25</c:v>
                </c:pt>
                <c:pt idx="1005">
                  <c:v>213.32000732</c:v>
                </c:pt>
                <c:pt idx="1006">
                  <c:v>213.38999939000001</c:v>
                </c:pt>
                <c:pt idx="1007">
                  <c:v>213.44999695000001</c:v>
                </c:pt>
                <c:pt idx="1008">
                  <c:v>213.52000426999999</c:v>
                </c:pt>
                <c:pt idx="1009">
                  <c:v>213.58000182999999</c:v>
                </c:pt>
                <c:pt idx="1010">
                  <c:v>213.6499939</c:v>
                </c:pt>
                <c:pt idx="1011">
                  <c:v>213.71000670999999</c:v>
                </c:pt>
                <c:pt idx="1012">
                  <c:v>213.77000426999999</c:v>
                </c:pt>
                <c:pt idx="1013">
                  <c:v>213.82000732</c:v>
                </c:pt>
                <c:pt idx="1014">
                  <c:v>213.88000488</c:v>
                </c:pt>
                <c:pt idx="1015">
                  <c:v>213.92999268</c:v>
                </c:pt>
                <c:pt idx="1016">
                  <c:v>213.97999573000001</c:v>
                </c:pt>
                <c:pt idx="1017">
                  <c:v>214.02999878</c:v>
                </c:pt>
                <c:pt idx="1018">
                  <c:v>214.08000182999999</c:v>
                </c:pt>
                <c:pt idx="1019">
                  <c:v>214.11999512</c:v>
                </c:pt>
                <c:pt idx="1020">
                  <c:v>214.16999817000001</c:v>
                </c:pt>
                <c:pt idx="1021">
                  <c:v>214.21000670999999</c:v>
                </c:pt>
                <c:pt idx="1022">
                  <c:v>214.25</c:v>
                </c:pt>
                <c:pt idx="1023">
                  <c:v>214.28999329000001</c:v>
                </c:pt>
                <c:pt idx="1024">
                  <c:v>214.33000182999999</c:v>
                </c:pt>
                <c:pt idx="1025">
                  <c:v>214.36000060999999</c:v>
                </c:pt>
                <c:pt idx="1026">
                  <c:v>214.3999939</c:v>
                </c:pt>
                <c:pt idx="1027">
                  <c:v>214.42999268</c:v>
                </c:pt>
                <c:pt idx="1028">
                  <c:v>214.46000670999999</c:v>
                </c:pt>
                <c:pt idx="1029">
                  <c:v>214.47999573000001</c:v>
                </c:pt>
                <c:pt idx="1030">
                  <c:v>214.50999451000001</c:v>
                </c:pt>
                <c:pt idx="1031">
                  <c:v>214.53999329000001</c:v>
                </c:pt>
                <c:pt idx="1032">
                  <c:v>214.55999756</c:v>
                </c:pt>
                <c:pt idx="1033">
                  <c:v>214.58000182999999</c:v>
                </c:pt>
                <c:pt idx="1034">
                  <c:v>214.6000061</c:v>
                </c:pt>
                <c:pt idx="1035">
                  <c:v>214.61999512</c:v>
                </c:pt>
                <c:pt idx="1036">
                  <c:v>214.63999939000001</c:v>
                </c:pt>
                <c:pt idx="1037">
                  <c:v>214.66000366</c:v>
                </c:pt>
                <c:pt idx="1038">
                  <c:v>214.67999268</c:v>
                </c:pt>
                <c:pt idx="1039">
                  <c:v>214.69999695000001</c:v>
                </c:pt>
                <c:pt idx="1040">
                  <c:v>214.71000670999999</c:v>
                </c:pt>
                <c:pt idx="1041">
                  <c:v>214.72999573000001</c:v>
                </c:pt>
                <c:pt idx="1042">
                  <c:v>214.75</c:v>
                </c:pt>
                <c:pt idx="1043">
                  <c:v>214.75999451000001</c:v>
                </c:pt>
                <c:pt idx="1044">
                  <c:v>214.77999878</c:v>
                </c:pt>
                <c:pt idx="1045">
                  <c:v>214.78999329000001</c:v>
                </c:pt>
                <c:pt idx="1046">
                  <c:v>214.80000304999999</c:v>
                </c:pt>
                <c:pt idx="1047">
                  <c:v>214.82000732</c:v>
                </c:pt>
                <c:pt idx="1048">
                  <c:v>214.83000182999999</c:v>
                </c:pt>
                <c:pt idx="1049">
                  <c:v>214.83999634</c:v>
                </c:pt>
                <c:pt idx="1050">
                  <c:v>214.8500061</c:v>
                </c:pt>
                <c:pt idx="1051">
                  <c:v>214.86000060999999</c:v>
                </c:pt>
                <c:pt idx="1052">
                  <c:v>214.86999512</c:v>
                </c:pt>
                <c:pt idx="1053">
                  <c:v>214.88000488</c:v>
                </c:pt>
                <c:pt idx="1054">
                  <c:v>214.88999939000001</c:v>
                </c:pt>
                <c:pt idx="1055">
                  <c:v>214.88999939000001</c:v>
                </c:pt>
                <c:pt idx="1056">
                  <c:v>214.8999939</c:v>
                </c:pt>
                <c:pt idx="1057">
                  <c:v>214.8999939</c:v>
                </c:pt>
                <c:pt idx="1058">
                  <c:v>214.91000366</c:v>
                </c:pt>
                <c:pt idx="1059">
                  <c:v>214.91000366</c:v>
                </c:pt>
                <c:pt idx="1060">
                  <c:v>214.91999817000001</c:v>
                </c:pt>
                <c:pt idx="1061">
                  <c:v>214.92999268</c:v>
                </c:pt>
                <c:pt idx="1062">
                  <c:v>214.92999268</c:v>
                </c:pt>
                <c:pt idx="1063">
                  <c:v>214.94000244</c:v>
                </c:pt>
                <c:pt idx="1064">
                  <c:v>214.94000244</c:v>
                </c:pt>
                <c:pt idx="1065">
                  <c:v>214.94999695000001</c:v>
                </c:pt>
                <c:pt idx="1066">
                  <c:v>214.94999695000001</c:v>
                </c:pt>
                <c:pt idx="1067">
                  <c:v>214.96000670999999</c:v>
                </c:pt>
                <c:pt idx="1068">
                  <c:v>214.97999573000001</c:v>
                </c:pt>
                <c:pt idx="1069">
                  <c:v>214.99000548999999</c:v>
                </c:pt>
                <c:pt idx="1070">
                  <c:v>215.00999451000001</c:v>
                </c:pt>
                <c:pt idx="1071">
                  <c:v>215.02000426999999</c:v>
                </c:pt>
                <c:pt idx="1072">
                  <c:v>215.03999329000001</c:v>
                </c:pt>
                <c:pt idx="1073">
                  <c:v>215.05999756</c:v>
                </c:pt>
                <c:pt idx="1074">
                  <c:v>215.08000182999999</c:v>
                </c:pt>
                <c:pt idx="1075">
                  <c:v>215.08999634</c:v>
                </c:pt>
                <c:pt idx="1076">
                  <c:v>215.11000060999999</c:v>
                </c:pt>
                <c:pt idx="1077">
                  <c:v>215.13000488</c:v>
                </c:pt>
                <c:pt idx="1078">
                  <c:v>215.16000366</c:v>
                </c:pt>
                <c:pt idx="1079">
                  <c:v>215.17999268</c:v>
                </c:pt>
                <c:pt idx="1080">
                  <c:v>215.21000670999999</c:v>
                </c:pt>
                <c:pt idx="1081">
                  <c:v>215.24000548999999</c:v>
                </c:pt>
                <c:pt idx="1082">
                  <c:v>215.27000426999999</c:v>
                </c:pt>
                <c:pt idx="1083">
                  <c:v>215.30000304999999</c:v>
                </c:pt>
                <c:pt idx="1084">
                  <c:v>215.33000182999999</c:v>
                </c:pt>
                <c:pt idx="1085">
                  <c:v>215.36000060999999</c:v>
                </c:pt>
                <c:pt idx="1086">
                  <c:v>215.38999939000001</c:v>
                </c:pt>
                <c:pt idx="1087">
                  <c:v>215.41999817000001</c:v>
                </c:pt>
                <c:pt idx="1088">
                  <c:v>215.44999695000001</c:v>
                </c:pt>
                <c:pt idx="1089">
                  <c:v>215.47999573000001</c:v>
                </c:pt>
                <c:pt idx="1090">
                  <c:v>215.50999451000001</c:v>
                </c:pt>
                <c:pt idx="1091">
                  <c:v>215.55000304999999</c:v>
                </c:pt>
                <c:pt idx="1092">
                  <c:v>215.58000182999999</c:v>
                </c:pt>
                <c:pt idx="1093">
                  <c:v>215.61000060999999</c:v>
                </c:pt>
                <c:pt idx="1094">
                  <c:v>215.6499939</c:v>
                </c:pt>
                <c:pt idx="1095">
                  <c:v>215.67999268</c:v>
                </c:pt>
                <c:pt idx="1096">
                  <c:v>215.71000670999999</c:v>
                </c:pt>
                <c:pt idx="1097">
                  <c:v>215.75</c:v>
                </c:pt>
                <c:pt idx="1098">
                  <c:v>215.77999878</c:v>
                </c:pt>
                <c:pt idx="1099">
                  <c:v>215.80999756</c:v>
                </c:pt>
                <c:pt idx="1100">
                  <c:v>215.83999634</c:v>
                </c:pt>
                <c:pt idx="1101">
                  <c:v>215.86999512</c:v>
                </c:pt>
                <c:pt idx="1102">
                  <c:v>215.8999939</c:v>
                </c:pt>
                <c:pt idx="1103">
                  <c:v>215.92999268</c:v>
                </c:pt>
                <c:pt idx="1104">
                  <c:v>215.96000670999999</c:v>
                </c:pt>
                <c:pt idx="1105">
                  <c:v>215.99000548999999</c:v>
                </c:pt>
                <c:pt idx="1106">
                  <c:v>216.02000426999999</c:v>
                </c:pt>
                <c:pt idx="1107">
                  <c:v>216.03999329000001</c:v>
                </c:pt>
                <c:pt idx="1108">
                  <c:v>216.07000732</c:v>
                </c:pt>
                <c:pt idx="1109">
                  <c:v>216.1000061</c:v>
                </c:pt>
                <c:pt idx="1110">
                  <c:v>216.11999512</c:v>
                </c:pt>
                <c:pt idx="1111">
                  <c:v>216.13999939000001</c:v>
                </c:pt>
                <c:pt idx="1112">
                  <c:v>216.16000366</c:v>
                </c:pt>
                <c:pt idx="1113">
                  <c:v>216.17999268</c:v>
                </c:pt>
                <c:pt idx="1114">
                  <c:v>216.19999695000001</c:v>
                </c:pt>
                <c:pt idx="1115">
                  <c:v>216.22000122</c:v>
                </c:pt>
                <c:pt idx="1116">
                  <c:v>216.24000548999999</c:v>
                </c:pt>
                <c:pt idx="1117">
                  <c:v>216.25</c:v>
                </c:pt>
                <c:pt idx="1118">
                  <c:v>216.27000426999999</c:v>
                </c:pt>
                <c:pt idx="1119">
                  <c:v>216.28999329000001</c:v>
                </c:pt>
                <c:pt idx="1120">
                  <c:v>216.30999756</c:v>
                </c:pt>
                <c:pt idx="1121">
                  <c:v>216.33000182999999</c:v>
                </c:pt>
                <c:pt idx="1122">
                  <c:v>216.3500061</c:v>
                </c:pt>
                <c:pt idx="1123">
                  <c:v>216.36999512</c:v>
                </c:pt>
                <c:pt idx="1124">
                  <c:v>216.38999939000001</c:v>
                </c:pt>
                <c:pt idx="1125">
                  <c:v>216.41000366</c:v>
                </c:pt>
                <c:pt idx="1126">
                  <c:v>216.42999268</c:v>
                </c:pt>
                <c:pt idx="1127">
                  <c:v>216.46000670999999</c:v>
                </c:pt>
                <c:pt idx="1128">
                  <c:v>216.47999573000001</c:v>
                </c:pt>
                <c:pt idx="1129">
                  <c:v>216.50999451000001</c:v>
                </c:pt>
                <c:pt idx="1130">
                  <c:v>216.53999329000001</c:v>
                </c:pt>
                <c:pt idx="1131">
                  <c:v>216.57000732</c:v>
                </c:pt>
                <c:pt idx="1132">
                  <c:v>216.6000061</c:v>
                </c:pt>
                <c:pt idx="1133">
                  <c:v>216.63000488</c:v>
                </c:pt>
                <c:pt idx="1134">
                  <c:v>216.66000366</c:v>
                </c:pt>
                <c:pt idx="1135">
                  <c:v>216.69000244</c:v>
                </c:pt>
                <c:pt idx="1136">
                  <c:v>216.72999573000001</c:v>
                </c:pt>
                <c:pt idx="1137">
                  <c:v>216.75999451000001</c:v>
                </c:pt>
                <c:pt idx="1138">
                  <c:v>216.80000304999999</c:v>
                </c:pt>
                <c:pt idx="1139">
                  <c:v>216.83000182999999</c:v>
                </c:pt>
                <c:pt idx="1140">
                  <c:v>216.86999512</c:v>
                </c:pt>
                <c:pt idx="1141">
                  <c:v>216.8999939</c:v>
                </c:pt>
                <c:pt idx="1142">
                  <c:v>216.94000244</c:v>
                </c:pt>
                <c:pt idx="1143">
                  <c:v>216.97999573000001</c:v>
                </c:pt>
                <c:pt idx="1144">
                  <c:v>217.00999451000001</c:v>
                </c:pt>
                <c:pt idx="1145">
                  <c:v>217.05000304999999</c:v>
                </c:pt>
                <c:pt idx="1146">
                  <c:v>217.08999634</c:v>
                </c:pt>
                <c:pt idx="1147">
                  <c:v>217.11999512</c:v>
                </c:pt>
                <c:pt idx="1148">
                  <c:v>217.16000366</c:v>
                </c:pt>
                <c:pt idx="1149">
                  <c:v>217.19000244</c:v>
                </c:pt>
                <c:pt idx="1150">
                  <c:v>217.22999573000001</c:v>
                </c:pt>
                <c:pt idx="1151">
                  <c:v>217.27000426999999</c:v>
                </c:pt>
                <c:pt idx="1152">
                  <c:v>217.30000304999999</c:v>
                </c:pt>
                <c:pt idx="1153">
                  <c:v>217.33999634</c:v>
                </c:pt>
                <c:pt idx="1154">
                  <c:v>217.36999512</c:v>
                </c:pt>
                <c:pt idx="1155">
                  <c:v>217.41000366</c:v>
                </c:pt>
                <c:pt idx="1156">
                  <c:v>217.44000244</c:v>
                </c:pt>
                <c:pt idx="1157">
                  <c:v>217.47000122</c:v>
                </c:pt>
                <c:pt idx="1158">
                  <c:v>217.50999451000001</c:v>
                </c:pt>
                <c:pt idx="1159">
                  <c:v>217.53999329000001</c:v>
                </c:pt>
                <c:pt idx="1160">
                  <c:v>217.57000732</c:v>
                </c:pt>
                <c:pt idx="1161">
                  <c:v>217.6000061</c:v>
                </c:pt>
                <c:pt idx="1162">
                  <c:v>217.63000488</c:v>
                </c:pt>
                <c:pt idx="1163">
                  <c:v>217.66000366</c:v>
                </c:pt>
                <c:pt idx="1164">
                  <c:v>217.69000244</c:v>
                </c:pt>
                <c:pt idx="1165">
                  <c:v>217.72000122</c:v>
                </c:pt>
                <c:pt idx="1166">
                  <c:v>217.75</c:v>
                </c:pt>
                <c:pt idx="1167">
                  <c:v>217.77000426999999</c:v>
                </c:pt>
                <c:pt idx="1168">
                  <c:v>217.80000304999999</c:v>
                </c:pt>
                <c:pt idx="1169">
                  <c:v>217.83000182999999</c:v>
                </c:pt>
                <c:pt idx="1170">
                  <c:v>217.8500061</c:v>
                </c:pt>
                <c:pt idx="1171">
                  <c:v>217.86999512</c:v>
                </c:pt>
                <c:pt idx="1172">
                  <c:v>217.8999939</c:v>
                </c:pt>
                <c:pt idx="1173">
                  <c:v>217.91999817000001</c:v>
                </c:pt>
                <c:pt idx="1174">
                  <c:v>217.94000244</c:v>
                </c:pt>
                <c:pt idx="1175">
                  <c:v>217.97000122</c:v>
                </c:pt>
                <c:pt idx="1176">
                  <c:v>217.99000548999999</c:v>
                </c:pt>
                <c:pt idx="1177">
                  <c:v>218.00999451000001</c:v>
                </c:pt>
                <c:pt idx="1178">
                  <c:v>218.02999878</c:v>
                </c:pt>
                <c:pt idx="1179">
                  <c:v>218.05999756</c:v>
                </c:pt>
                <c:pt idx="1180">
                  <c:v>218.08000182999999</c:v>
                </c:pt>
                <c:pt idx="1181">
                  <c:v>218.1000061</c:v>
                </c:pt>
                <c:pt idx="1182">
                  <c:v>218.11999512</c:v>
                </c:pt>
                <c:pt idx="1183">
                  <c:v>218.13999939000001</c:v>
                </c:pt>
                <c:pt idx="1184">
                  <c:v>218.16000366</c:v>
                </c:pt>
                <c:pt idx="1185">
                  <c:v>218.17999268</c:v>
                </c:pt>
                <c:pt idx="1186">
                  <c:v>218.19999695000001</c:v>
                </c:pt>
                <c:pt idx="1187">
                  <c:v>218.22999573000001</c:v>
                </c:pt>
                <c:pt idx="1188">
                  <c:v>218.25</c:v>
                </c:pt>
                <c:pt idx="1189">
                  <c:v>218.27000426999999</c:v>
                </c:pt>
                <c:pt idx="1190">
                  <c:v>218.28999329000001</c:v>
                </c:pt>
                <c:pt idx="1191">
                  <c:v>218.30999756</c:v>
                </c:pt>
                <c:pt idx="1192">
                  <c:v>218.33999634</c:v>
                </c:pt>
                <c:pt idx="1193">
                  <c:v>218.36000060999999</c:v>
                </c:pt>
                <c:pt idx="1194">
                  <c:v>218.38999939000001</c:v>
                </c:pt>
                <c:pt idx="1195">
                  <c:v>218.41999817000001</c:v>
                </c:pt>
                <c:pt idx="1196">
                  <c:v>218.44999695000001</c:v>
                </c:pt>
                <c:pt idx="1197">
                  <c:v>218.47999573000001</c:v>
                </c:pt>
                <c:pt idx="1198">
                  <c:v>218.50999451000001</c:v>
                </c:pt>
                <c:pt idx="1199">
                  <c:v>218.53999329000001</c:v>
                </c:pt>
                <c:pt idx="1200">
                  <c:v>218.57000732</c:v>
                </c:pt>
                <c:pt idx="1201">
                  <c:v>218.6000061</c:v>
                </c:pt>
                <c:pt idx="1202">
                  <c:v>218.63000488</c:v>
                </c:pt>
                <c:pt idx="1203">
                  <c:v>218.66000366</c:v>
                </c:pt>
                <c:pt idx="1204">
                  <c:v>218.69000244</c:v>
                </c:pt>
                <c:pt idx="1205">
                  <c:v>218.72999573000001</c:v>
                </c:pt>
                <c:pt idx="1206">
                  <c:v>218.75999451000001</c:v>
                </c:pt>
                <c:pt idx="1207">
                  <c:v>218.78999329000001</c:v>
                </c:pt>
                <c:pt idx="1208">
                  <c:v>218.82000732</c:v>
                </c:pt>
                <c:pt idx="1209">
                  <c:v>218.8500061</c:v>
                </c:pt>
                <c:pt idx="1210">
                  <c:v>218.88000488</c:v>
                </c:pt>
                <c:pt idx="1211">
                  <c:v>218.91000366</c:v>
                </c:pt>
                <c:pt idx="1212">
                  <c:v>218.92999268</c:v>
                </c:pt>
                <c:pt idx="1213">
                  <c:v>218.96000670999999</c:v>
                </c:pt>
                <c:pt idx="1214">
                  <c:v>218.99000548999999</c:v>
                </c:pt>
                <c:pt idx="1215">
                  <c:v>219.02000426999999</c:v>
                </c:pt>
                <c:pt idx="1216">
                  <c:v>219.03999329000001</c:v>
                </c:pt>
                <c:pt idx="1217">
                  <c:v>219.07000732</c:v>
                </c:pt>
                <c:pt idx="1218">
                  <c:v>219.08999634</c:v>
                </c:pt>
                <c:pt idx="1219">
                  <c:v>219.11000060999999</c:v>
                </c:pt>
                <c:pt idx="1220">
                  <c:v>219.13000488</c:v>
                </c:pt>
                <c:pt idx="1221">
                  <c:v>219.1499939</c:v>
                </c:pt>
                <c:pt idx="1222">
                  <c:v>219.16999817000001</c:v>
                </c:pt>
                <c:pt idx="1223">
                  <c:v>219.19000244</c:v>
                </c:pt>
                <c:pt idx="1224">
                  <c:v>219.19999695000001</c:v>
                </c:pt>
                <c:pt idx="1225">
                  <c:v>219.22000122</c:v>
                </c:pt>
                <c:pt idx="1226">
                  <c:v>219.22999573000001</c:v>
                </c:pt>
                <c:pt idx="1227">
                  <c:v>219.25</c:v>
                </c:pt>
                <c:pt idx="1228">
                  <c:v>219.25999451000001</c:v>
                </c:pt>
                <c:pt idx="1229">
                  <c:v>219.27000426999999</c:v>
                </c:pt>
                <c:pt idx="1230">
                  <c:v>219.27999878</c:v>
                </c:pt>
                <c:pt idx="1231">
                  <c:v>219.28999329000001</c:v>
                </c:pt>
                <c:pt idx="1232">
                  <c:v>219.30000304999999</c:v>
                </c:pt>
                <c:pt idx="1233">
                  <c:v>219.30999756</c:v>
                </c:pt>
                <c:pt idx="1234">
                  <c:v>219.30999756</c:v>
                </c:pt>
                <c:pt idx="1235">
                  <c:v>219.32000732</c:v>
                </c:pt>
                <c:pt idx="1236">
                  <c:v>219.32000732</c:v>
                </c:pt>
                <c:pt idx="1237">
                  <c:v>219.33000182999999</c:v>
                </c:pt>
                <c:pt idx="1238">
                  <c:v>219.33000182999999</c:v>
                </c:pt>
                <c:pt idx="1239">
                  <c:v>219.33000182999999</c:v>
                </c:pt>
                <c:pt idx="1240">
                  <c:v>219.33000182999999</c:v>
                </c:pt>
                <c:pt idx="1241">
                  <c:v>219.33000182999999</c:v>
                </c:pt>
                <c:pt idx="1242">
                  <c:v>219.33000182999999</c:v>
                </c:pt>
                <c:pt idx="1243">
                  <c:v>219.33000182999999</c:v>
                </c:pt>
                <c:pt idx="1244">
                  <c:v>219.33000182999999</c:v>
                </c:pt>
                <c:pt idx="1245">
                  <c:v>219.33000182999999</c:v>
                </c:pt>
                <c:pt idx="1246">
                  <c:v>219.33000182999999</c:v>
                </c:pt>
                <c:pt idx="1247">
                  <c:v>219.33000182999999</c:v>
                </c:pt>
                <c:pt idx="1248">
                  <c:v>219.32000732</c:v>
                </c:pt>
                <c:pt idx="1249">
                  <c:v>219.32000732</c:v>
                </c:pt>
                <c:pt idx="1250">
                  <c:v>219.32000732</c:v>
                </c:pt>
                <c:pt idx="1251">
                  <c:v>219.32000732</c:v>
                </c:pt>
                <c:pt idx="1252">
                  <c:v>219.30999756</c:v>
                </c:pt>
                <c:pt idx="1253">
                  <c:v>219.30999756</c:v>
                </c:pt>
                <c:pt idx="1254">
                  <c:v>219.30999756</c:v>
                </c:pt>
                <c:pt idx="1255">
                  <c:v>219.30000304999999</c:v>
                </c:pt>
                <c:pt idx="1256">
                  <c:v>219.30000304999999</c:v>
                </c:pt>
                <c:pt idx="1257">
                  <c:v>219.30000304999999</c:v>
                </c:pt>
                <c:pt idx="1258">
                  <c:v>219.30000304999999</c:v>
                </c:pt>
                <c:pt idx="1259">
                  <c:v>219.28999329000001</c:v>
                </c:pt>
                <c:pt idx="1260">
                  <c:v>219.28999329000001</c:v>
                </c:pt>
                <c:pt idx="1261">
                  <c:v>219.28999329000001</c:v>
                </c:pt>
                <c:pt idx="1262">
                  <c:v>219.28999329000001</c:v>
                </c:pt>
                <c:pt idx="1263">
                  <c:v>219.28999329000001</c:v>
                </c:pt>
                <c:pt idx="1264">
                  <c:v>219.27999878</c:v>
                </c:pt>
                <c:pt idx="1265">
                  <c:v>219.27999878</c:v>
                </c:pt>
                <c:pt idx="1266">
                  <c:v>219.27999878</c:v>
                </c:pt>
                <c:pt idx="1267">
                  <c:v>219.27999878</c:v>
                </c:pt>
                <c:pt idx="1268">
                  <c:v>219.27999878</c:v>
                </c:pt>
                <c:pt idx="1269">
                  <c:v>219.27000426999999</c:v>
                </c:pt>
                <c:pt idx="1270">
                  <c:v>219.27000426999999</c:v>
                </c:pt>
                <c:pt idx="1271">
                  <c:v>219.27000426999999</c:v>
                </c:pt>
                <c:pt idx="1272">
                  <c:v>219.27000426999999</c:v>
                </c:pt>
                <c:pt idx="1273">
                  <c:v>219.27000426999999</c:v>
                </c:pt>
                <c:pt idx="1274">
                  <c:v>219.27000426999999</c:v>
                </c:pt>
                <c:pt idx="1275">
                  <c:v>219.27000426999999</c:v>
                </c:pt>
                <c:pt idx="1276">
                  <c:v>219.27000426999999</c:v>
                </c:pt>
                <c:pt idx="1277">
                  <c:v>219.27000426999999</c:v>
                </c:pt>
                <c:pt idx="1278">
                  <c:v>219.27999878</c:v>
                </c:pt>
                <c:pt idx="1279">
                  <c:v>219.27999878</c:v>
                </c:pt>
                <c:pt idx="1280">
                  <c:v>219.27999878</c:v>
                </c:pt>
                <c:pt idx="1281">
                  <c:v>219.27999878</c:v>
                </c:pt>
                <c:pt idx="1282">
                  <c:v>219.28999329000001</c:v>
                </c:pt>
                <c:pt idx="1283">
                  <c:v>219.28999329000001</c:v>
                </c:pt>
                <c:pt idx="1284">
                  <c:v>219.28999329000001</c:v>
                </c:pt>
                <c:pt idx="1285">
                  <c:v>219.30000304999999</c:v>
                </c:pt>
                <c:pt idx="1286">
                  <c:v>219.30000304999999</c:v>
                </c:pt>
                <c:pt idx="1287">
                  <c:v>219.30999756</c:v>
                </c:pt>
                <c:pt idx="1288">
                  <c:v>219.32000732</c:v>
                </c:pt>
                <c:pt idx="1289">
                  <c:v>219.33000182999999</c:v>
                </c:pt>
                <c:pt idx="1290">
                  <c:v>219.33999634</c:v>
                </c:pt>
                <c:pt idx="1291">
                  <c:v>219.33999634</c:v>
                </c:pt>
                <c:pt idx="1292">
                  <c:v>219.3500061</c:v>
                </c:pt>
                <c:pt idx="1293">
                  <c:v>219.36000060999999</c:v>
                </c:pt>
                <c:pt idx="1294">
                  <c:v>219.36999512</c:v>
                </c:pt>
                <c:pt idx="1295">
                  <c:v>219.38000488</c:v>
                </c:pt>
                <c:pt idx="1296">
                  <c:v>219.38999939000001</c:v>
                </c:pt>
                <c:pt idx="1297">
                  <c:v>219.3999939</c:v>
                </c:pt>
                <c:pt idx="1298">
                  <c:v>219.41000366</c:v>
                </c:pt>
                <c:pt idx="1299">
                  <c:v>219.41999817000001</c:v>
                </c:pt>
                <c:pt idx="1300">
                  <c:v>219.42999268</c:v>
                </c:pt>
                <c:pt idx="1301">
                  <c:v>219.44000244</c:v>
                </c:pt>
                <c:pt idx="1302">
                  <c:v>219.44999695000001</c:v>
                </c:pt>
                <c:pt idx="1303">
                  <c:v>219.47000122</c:v>
                </c:pt>
                <c:pt idx="1304">
                  <c:v>219.47999573000001</c:v>
                </c:pt>
                <c:pt idx="1305">
                  <c:v>219.49000548999999</c:v>
                </c:pt>
                <c:pt idx="1306">
                  <c:v>219.5</c:v>
                </c:pt>
                <c:pt idx="1307">
                  <c:v>219.50999451000001</c:v>
                </c:pt>
                <c:pt idx="1308">
                  <c:v>219.50999451000001</c:v>
                </c:pt>
                <c:pt idx="1309">
                  <c:v>219.52000426999999</c:v>
                </c:pt>
                <c:pt idx="1310">
                  <c:v>219.52999878</c:v>
                </c:pt>
                <c:pt idx="1311">
                  <c:v>219.53999329000001</c:v>
                </c:pt>
                <c:pt idx="1312">
                  <c:v>219.53999329000001</c:v>
                </c:pt>
                <c:pt idx="1313">
                  <c:v>219.55000304999999</c:v>
                </c:pt>
                <c:pt idx="1314">
                  <c:v>219.55000304999999</c:v>
                </c:pt>
                <c:pt idx="1315">
                  <c:v>219.55999756</c:v>
                </c:pt>
                <c:pt idx="1316">
                  <c:v>219.55999756</c:v>
                </c:pt>
                <c:pt idx="1317">
                  <c:v>219.57000732</c:v>
                </c:pt>
                <c:pt idx="1318">
                  <c:v>219.58000182999999</c:v>
                </c:pt>
                <c:pt idx="1319">
                  <c:v>219.58000182999999</c:v>
                </c:pt>
                <c:pt idx="1320">
                  <c:v>219.58000182999999</c:v>
                </c:pt>
                <c:pt idx="1321">
                  <c:v>219.58999634</c:v>
                </c:pt>
                <c:pt idx="1322">
                  <c:v>219.58999634</c:v>
                </c:pt>
                <c:pt idx="1323">
                  <c:v>219.58999634</c:v>
                </c:pt>
                <c:pt idx="1324">
                  <c:v>219.6000061</c:v>
                </c:pt>
                <c:pt idx="1325">
                  <c:v>219.6000061</c:v>
                </c:pt>
                <c:pt idx="1326">
                  <c:v>219.6000061</c:v>
                </c:pt>
                <c:pt idx="1327">
                  <c:v>219.6000061</c:v>
                </c:pt>
                <c:pt idx="1328">
                  <c:v>219.61000060999999</c:v>
                </c:pt>
                <c:pt idx="1329">
                  <c:v>219.61000060999999</c:v>
                </c:pt>
                <c:pt idx="1330">
                  <c:v>219.61000060999999</c:v>
                </c:pt>
                <c:pt idx="1331">
                  <c:v>219.61000060999999</c:v>
                </c:pt>
                <c:pt idx="1332">
                  <c:v>219.6000061</c:v>
                </c:pt>
                <c:pt idx="1333">
                  <c:v>219.6000061</c:v>
                </c:pt>
                <c:pt idx="1334">
                  <c:v>219.6000061</c:v>
                </c:pt>
                <c:pt idx="1335">
                  <c:v>219.6000061</c:v>
                </c:pt>
                <c:pt idx="1336">
                  <c:v>219.58999634</c:v>
                </c:pt>
                <c:pt idx="1337">
                  <c:v>219.58999634</c:v>
                </c:pt>
                <c:pt idx="1338">
                  <c:v>219.58999634</c:v>
                </c:pt>
                <c:pt idx="1339">
                  <c:v>219.58000182999999</c:v>
                </c:pt>
                <c:pt idx="1340">
                  <c:v>219.57000732</c:v>
                </c:pt>
                <c:pt idx="1341">
                  <c:v>219.57000732</c:v>
                </c:pt>
                <c:pt idx="1342">
                  <c:v>219.55999756</c:v>
                </c:pt>
                <c:pt idx="1343">
                  <c:v>219.55000304999999</c:v>
                </c:pt>
                <c:pt idx="1344">
                  <c:v>219.53999329000001</c:v>
                </c:pt>
                <c:pt idx="1345">
                  <c:v>219.52999878</c:v>
                </c:pt>
                <c:pt idx="1346">
                  <c:v>219.52000426999999</c:v>
                </c:pt>
                <c:pt idx="1347">
                  <c:v>219.50999451000001</c:v>
                </c:pt>
                <c:pt idx="1348">
                  <c:v>219.5</c:v>
                </c:pt>
                <c:pt idx="1349">
                  <c:v>219.49000548999999</c:v>
                </c:pt>
                <c:pt idx="1350">
                  <c:v>219.47999573000001</c:v>
                </c:pt>
                <c:pt idx="1351">
                  <c:v>219.47000122</c:v>
                </c:pt>
                <c:pt idx="1352">
                  <c:v>219.46000670999999</c:v>
                </c:pt>
                <c:pt idx="1353">
                  <c:v>219.44999695000001</c:v>
                </c:pt>
                <c:pt idx="1354">
                  <c:v>219.44000244</c:v>
                </c:pt>
                <c:pt idx="1355">
                  <c:v>219.41999817000001</c:v>
                </c:pt>
                <c:pt idx="1356">
                  <c:v>219.41000366</c:v>
                </c:pt>
                <c:pt idx="1357">
                  <c:v>219.3999939</c:v>
                </c:pt>
                <c:pt idx="1358">
                  <c:v>219.38000488</c:v>
                </c:pt>
                <c:pt idx="1359">
                  <c:v>219.36999512</c:v>
                </c:pt>
                <c:pt idx="1360">
                  <c:v>219.36000060999999</c:v>
                </c:pt>
                <c:pt idx="1361">
                  <c:v>219.33999634</c:v>
                </c:pt>
                <c:pt idx="1362">
                  <c:v>219.33000182999999</c:v>
                </c:pt>
                <c:pt idx="1363">
                  <c:v>219.32000732</c:v>
                </c:pt>
                <c:pt idx="1364">
                  <c:v>219.30000304999999</c:v>
                </c:pt>
                <c:pt idx="1365">
                  <c:v>219.28999329000001</c:v>
                </c:pt>
                <c:pt idx="1366">
                  <c:v>219.27000426999999</c:v>
                </c:pt>
                <c:pt idx="1367">
                  <c:v>219.25999451000001</c:v>
                </c:pt>
                <c:pt idx="1368">
                  <c:v>219.24000548999999</c:v>
                </c:pt>
                <c:pt idx="1369">
                  <c:v>219.22999573000001</c:v>
                </c:pt>
                <c:pt idx="1370">
                  <c:v>219.21000670999999</c:v>
                </c:pt>
                <c:pt idx="1371">
                  <c:v>219.19999695000001</c:v>
                </c:pt>
                <c:pt idx="1372">
                  <c:v>219.17999268</c:v>
                </c:pt>
                <c:pt idx="1373">
                  <c:v>219.16000366</c:v>
                </c:pt>
                <c:pt idx="1374">
                  <c:v>219.1499939</c:v>
                </c:pt>
                <c:pt idx="1375">
                  <c:v>219.13000488</c:v>
                </c:pt>
                <c:pt idx="1376">
                  <c:v>219.11999512</c:v>
                </c:pt>
                <c:pt idx="1377">
                  <c:v>219.1000061</c:v>
                </c:pt>
                <c:pt idx="1378">
                  <c:v>219.08000182999999</c:v>
                </c:pt>
                <c:pt idx="1379">
                  <c:v>219.07000732</c:v>
                </c:pt>
                <c:pt idx="1380">
                  <c:v>219.05000304999999</c:v>
                </c:pt>
                <c:pt idx="1381">
                  <c:v>219.02999878</c:v>
                </c:pt>
                <c:pt idx="1382">
                  <c:v>219.00999451000001</c:v>
                </c:pt>
                <c:pt idx="1383">
                  <c:v>219</c:v>
                </c:pt>
                <c:pt idx="1384">
                  <c:v>218.97999573000001</c:v>
                </c:pt>
                <c:pt idx="1385">
                  <c:v>218.96000670999999</c:v>
                </c:pt>
                <c:pt idx="1386">
                  <c:v>218.94000244</c:v>
                </c:pt>
                <c:pt idx="1387">
                  <c:v>218.92999268</c:v>
                </c:pt>
                <c:pt idx="1388">
                  <c:v>218.91000366</c:v>
                </c:pt>
                <c:pt idx="1389">
                  <c:v>218.88999939000001</c:v>
                </c:pt>
                <c:pt idx="1390">
                  <c:v>218.86999512</c:v>
                </c:pt>
                <c:pt idx="1391">
                  <c:v>218.86000060999999</c:v>
                </c:pt>
                <c:pt idx="1392">
                  <c:v>218.83999634</c:v>
                </c:pt>
                <c:pt idx="1393">
                  <c:v>218.82000732</c:v>
                </c:pt>
                <c:pt idx="1394">
                  <c:v>218.80000304999999</c:v>
                </c:pt>
                <c:pt idx="1395">
                  <c:v>218.77999878</c:v>
                </c:pt>
                <c:pt idx="1396">
                  <c:v>218.75999451000001</c:v>
                </c:pt>
                <c:pt idx="1397">
                  <c:v>218.74000548999999</c:v>
                </c:pt>
                <c:pt idx="1398">
                  <c:v>218.72000122</c:v>
                </c:pt>
                <c:pt idx="1399">
                  <c:v>218.69999695000001</c:v>
                </c:pt>
                <c:pt idx="1400">
                  <c:v>218.67999268</c:v>
                </c:pt>
                <c:pt idx="1401">
                  <c:v>218.66000366</c:v>
                </c:pt>
                <c:pt idx="1402">
                  <c:v>218.63999939000001</c:v>
                </c:pt>
                <c:pt idx="1403">
                  <c:v>218.61999512</c:v>
                </c:pt>
                <c:pt idx="1404">
                  <c:v>218.6000061</c:v>
                </c:pt>
                <c:pt idx="1405">
                  <c:v>218.58999634</c:v>
                </c:pt>
                <c:pt idx="1406">
                  <c:v>218.57000732</c:v>
                </c:pt>
                <c:pt idx="1407">
                  <c:v>218.55000304999999</c:v>
                </c:pt>
                <c:pt idx="1408">
                  <c:v>218.52999878</c:v>
                </c:pt>
                <c:pt idx="1409">
                  <c:v>218.50999451000001</c:v>
                </c:pt>
                <c:pt idx="1410">
                  <c:v>218.49000548999999</c:v>
                </c:pt>
                <c:pt idx="1411">
                  <c:v>218.47000122</c:v>
                </c:pt>
                <c:pt idx="1412">
                  <c:v>218.44999695000001</c:v>
                </c:pt>
                <c:pt idx="1413">
                  <c:v>218.42999268</c:v>
                </c:pt>
                <c:pt idx="1414">
                  <c:v>218.41000366</c:v>
                </c:pt>
                <c:pt idx="1415">
                  <c:v>218.38000488</c:v>
                </c:pt>
                <c:pt idx="1416">
                  <c:v>218.36000060999999</c:v>
                </c:pt>
                <c:pt idx="1417">
                  <c:v>218.33999634</c:v>
                </c:pt>
                <c:pt idx="1418">
                  <c:v>218.32000732</c:v>
                </c:pt>
                <c:pt idx="1419">
                  <c:v>218.30000304999999</c:v>
                </c:pt>
                <c:pt idx="1420">
                  <c:v>218.27999878</c:v>
                </c:pt>
                <c:pt idx="1421">
                  <c:v>218.25999451000001</c:v>
                </c:pt>
                <c:pt idx="1422">
                  <c:v>218.24000548999999</c:v>
                </c:pt>
                <c:pt idx="1423">
                  <c:v>218.22000122</c:v>
                </c:pt>
                <c:pt idx="1424">
                  <c:v>218.19999695000001</c:v>
                </c:pt>
                <c:pt idx="1425">
                  <c:v>218.16999817000001</c:v>
                </c:pt>
                <c:pt idx="1426">
                  <c:v>218.1499939</c:v>
                </c:pt>
                <c:pt idx="1427">
                  <c:v>218.13000488</c:v>
                </c:pt>
                <c:pt idx="1428">
                  <c:v>218.1000061</c:v>
                </c:pt>
                <c:pt idx="1429">
                  <c:v>218.08000182999999</c:v>
                </c:pt>
                <c:pt idx="1430">
                  <c:v>218.05999756</c:v>
                </c:pt>
                <c:pt idx="1431">
                  <c:v>218.03999329000001</c:v>
                </c:pt>
                <c:pt idx="1432">
                  <c:v>218.00999451000001</c:v>
                </c:pt>
                <c:pt idx="1433">
                  <c:v>217.99000548999999</c:v>
                </c:pt>
                <c:pt idx="1434">
                  <c:v>217.97000122</c:v>
                </c:pt>
                <c:pt idx="1435">
                  <c:v>217.94999695000001</c:v>
                </c:pt>
                <c:pt idx="1436">
                  <c:v>217.91999817000001</c:v>
                </c:pt>
                <c:pt idx="1437">
                  <c:v>217.8999939</c:v>
                </c:pt>
                <c:pt idx="1438">
                  <c:v>217.86999512</c:v>
                </c:pt>
                <c:pt idx="1439">
                  <c:v>217.8500061</c:v>
                </c:pt>
                <c:pt idx="1440">
                  <c:v>217.82000732</c:v>
                </c:pt>
                <c:pt idx="1441">
                  <c:v>217.80000304999999</c:v>
                </c:pt>
                <c:pt idx="1442">
                  <c:v>217.77999878</c:v>
                </c:pt>
                <c:pt idx="1443">
                  <c:v>217.75</c:v>
                </c:pt>
                <c:pt idx="1444">
                  <c:v>217.72999573000001</c:v>
                </c:pt>
                <c:pt idx="1445">
                  <c:v>217.69999695000001</c:v>
                </c:pt>
                <c:pt idx="1446">
                  <c:v>217.67999268</c:v>
                </c:pt>
                <c:pt idx="1447">
                  <c:v>217.6499939</c:v>
                </c:pt>
                <c:pt idx="1448">
                  <c:v>217.63000488</c:v>
                </c:pt>
                <c:pt idx="1449">
                  <c:v>217.6000061</c:v>
                </c:pt>
                <c:pt idx="1450">
                  <c:v>217.57000732</c:v>
                </c:pt>
                <c:pt idx="1451">
                  <c:v>217.55000304999999</c:v>
                </c:pt>
                <c:pt idx="1452">
                  <c:v>217.52000426999999</c:v>
                </c:pt>
                <c:pt idx="1453">
                  <c:v>217.5</c:v>
                </c:pt>
                <c:pt idx="1454">
                  <c:v>217.47000122</c:v>
                </c:pt>
                <c:pt idx="1455">
                  <c:v>217.44000244</c:v>
                </c:pt>
                <c:pt idx="1456">
                  <c:v>217.41000366</c:v>
                </c:pt>
                <c:pt idx="1457">
                  <c:v>217.38999939000001</c:v>
                </c:pt>
                <c:pt idx="1458">
                  <c:v>217.36000060999999</c:v>
                </c:pt>
                <c:pt idx="1459">
                  <c:v>217.33000182999999</c:v>
                </c:pt>
                <c:pt idx="1460">
                  <c:v>217.30000304999999</c:v>
                </c:pt>
                <c:pt idx="1461">
                  <c:v>217.27000426999999</c:v>
                </c:pt>
                <c:pt idx="1462">
                  <c:v>217.25</c:v>
                </c:pt>
                <c:pt idx="1463">
                  <c:v>217.22000122</c:v>
                </c:pt>
                <c:pt idx="1464">
                  <c:v>217.19000244</c:v>
                </c:pt>
                <c:pt idx="1465">
                  <c:v>217.16000366</c:v>
                </c:pt>
                <c:pt idx="1466">
                  <c:v>217.13000488</c:v>
                </c:pt>
                <c:pt idx="1467">
                  <c:v>217.1000061</c:v>
                </c:pt>
                <c:pt idx="1468">
                  <c:v>217.07000732</c:v>
                </c:pt>
                <c:pt idx="1469">
                  <c:v>217.03999329000001</c:v>
                </c:pt>
                <c:pt idx="1470">
                  <c:v>217.00999451000001</c:v>
                </c:pt>
                <c:pt idx="1471">
                  <c:v>216.97999573000001</c:v>
                </c:pt>
                <c:pt idx="1472">
                  <c:v>216.94999695000001</c:v>
                </c:pt>
                <c:pt idx="1473">
                  <c:v>216.91000366</c:v>
                </c:pt>
                <c:pt idx="1474">
                  <c:v>216.88000488</c:v>
                </c:pt>
                <c:pt idx="1475">
                  <c:v>216.8500061</c:v>
                </c:pt>
                <c:pt idx="1476">
                  <c:v>216.82000732</c:v>
                </c:pt>
                <c:pt idx="1477">
                  <c:v>216.78999329000001</c:v>
                </c:pt>
                <c:pt idx="1478">
                  <c:v>216.75</c:v>
                </c:pt>
                <c:pt idx="1479">
                  <c:v>216.72000122</c:v>
                </c:pt>
                <c:pt idx="1480">
                  <c:v>216.69000244</c:v>
                </c:pt>
                <c:pt idx="1481">
                  <c:v>216.66000366</c:v>
                </c:pt>
                <c:pt idx="1482">
                  <c:v>216.61999512</c:v>
                </c:pt>
                <c:pt idx="1483">
                  <c:v>216.58999634</c:v>
                </c:pt>
                <c:pt idx="1484">
                  <c:v>216.55999756</c:v>
                </c:pt>
                <c:pt idx="1485">
                  <c:v>216.52000426999999</c:v>
                </c:pt>
                <c:pt idx="1486">
                  <c:v>216.49000548999999</c:v>
                </c:pt>
                <c:pt idx="1487">
                  <c:v>216.46000670999999</c:v>
                </c:pt>
                <c:pt idx="1488">
                  <c:v>216.41999817000001</c:v>
                </c:pt>
                <c:pt idx="1489">
                  <c:v>216.38999939000001</c:v>
                </c:pt>
                <c:pt idx="1490">
                  <c:v>216.36000060999999</c:v>
                </c:pt>
                <c:pt idx="1491">
                  <c:v>216.32000732</c:v>
                </c:pt>
                <c:pt idx="1492">
                  <c:v>216.28999329000001</c:v>
                </c:pt>
                <c:pt idx="1493">
                  <c:v>216.25999451000001</c:v>
                </c:pt>
                <c:pt idx="1494">
                  <c:v>216.22000122</c:v>
                </c:pt>
                <c:pt idx="1495">
                  <c:v>216.19000244</c:v>
                </c:pt>
                <c:pt idx="1496">
                  <c:v>216.1499939</c:v>
                </c:pt>
                <c:pt idx="1497">
                  <c:v>216.11999512</c:v>
                </c:pt>
                <c:pt idx="1498">
                  <c:v>216.08000182999999</c:v>
                </c:pt>
                <c:pt idx="1499">
                  <c:v>216.05000304999999</c:v>
                </c:pt>
                <c:pt idx="1500">
                  <c:v>216.00999451000001</c:v>
                </c:pt>
                <c:pt idx="1501">
                  <c:v>215.97999573000001</c:v>
                </c:pt>
                <c:pt idx="1502">
                  <c:v>215.94000244</c:v>
                </c:pt>
                <c:pt idx="1503">
                  <c:v>215.91000366</c:v>
                </c:pt>
                <c:pt idx="1504">
                  <c:v>215.86999512</c:v>
                </c:pt>
                <c:pt idx="1505">
                  <c:v>215.83999634</c:v>
                </c:pt>
                <c:pt idx="1506">
                  <c:v>215.80000304999999</c:v>
                </c:pt>
                <c:pt idx="1507">
                  <c:v>215.75999451000001</c:v>
                </c:pt>
                <c:pt idx="1508">
                  <c:v>215.72999573000001</c:v>
                </c:pt>
                <c:pt idx="1509">
                  <c:v>215.69000244</c:v>
                </c:pt>
                <c:pt idx="1510">
                  <c:v>215.6499939</c:v>
                </c:pt>
                <c:pt idx="1511">
                  <c:v>215.61999512</c:v>
                </c:pt>
                <c:pt idx="1512">
                  <c:v>215.58000182999999</c:v>
                </c:pt>
                <c:pt idx="1513">
                  <c:v>215.53999329000001</c:v>
                </c:pt>
                <c:pt idx="1514">
                  <c:v>215.50999451000001</c:v>
                </c:pt>
                <c:pt idx="1515">
                  <c:v>215.47000122</c:v>
                </c:pt>
                <c:pt idx="1516">
                  <c:v>215.44000244</c:v>
                </c:pt>
                <c:pt idx="1517">
                  <c:v>215.3999939</c:v>
                </c:pt>
                <c:pt idx="1518">
                  <c:v>215.36000060999999</c:v>
                </c:pt>
                <c:pt idx="1519">
                  <c:v>215.33000182999999</c:v>
                </c:pt>
                <c:pt idx="1520">
                  <c:v>215.28999329000001</c:v>
                </c:pt>
                <c:pt idx="1521">
                  <c:v>215.25</c:v>
                </c:pt>
                <c:pt idx="1522">
                  <c:v>215.22000122</c:v>
                </c:pt>
                <c:pt idx="1523">
                  <c:v>215.17999268</c:v>
                </c:pt>
                <c:pt idx="1524">
                  <c:v>215.13999939000001</c:v>
                </c:pt>
                <c:pt idx="1525">
                  <c:v>215.11000060999999</c:v>
                </c:pt>
                <c:pt idx="1526">
                  <c:v>215.07000732</c:v>
                </c:pt>
                <c:pt idx="1527">
                  <c:v>215.02999878</c:v>
                </c:pt>
                <c:pt idx="1528">
                  <c:v>215</c:v>
                </c:pt>
                <c:pt idx="1529">
                  <c:v>214.96000670999999</c:v>
                </c:pt>
                <c:pt idx="1530">
                  <c:v>214.91999817000001</c:v>
                </c:pt>
                <c:pt idx="1531">
                  <c:v>214.88000488</c:v>
                </c:pt>
                <c:pt idx="1532">
                  <c:v>214.8500061</c:v>
                </c:pt>
                <c:pt idx="1533">
                  <c:v>214.80999756</c:v>
                </c:pt>
                <c:pt idx="1534">
                  <c:v>214.77000426999999</c:v>
                </c:pt>
                <c:pt idx="1535">
                  <c:v>214.72999573000001</c:v>
                </c:pt>
                <c:pt idx="1536">
                  <c:v>214.69000244</c:v>
                </c:pt>
                <c:pt idx="1537">
                  <c:v>214.6499939</c:v>
                </c:pt>
                <c:pt idx="1538">
                  <c:v>214.61999512</c:v>
                </c:pt>
                <c:pt idx="1539">
                  <c:v>214.58000182999999</c:v>
                </c:pt>
                <c:pt idx="1540">
                  <c:v>214.53999329000001</c:v>
                </c:pt>
                <c:pt idx="1541">
                  <c:v>214.5</c:v>
                </c:pt>
                <c:pt idx="1542">
                  <c:v>214.46000670999999</c:v>
                </c:pt>
                <c:pt idx="1543">
                  <c:v>214.42999268</c:v>
                </c:pt>
                <c:pt idx="1544">
                  <c:v>214.38999939000001</c:v>
                </c:pt>
                <c:pt idx="1545">
                  <c:v>214.3500061</c:v>
                </c:pt>
                <c:pt idx="1546">
                  <c:v>214.30999756</c:v>
                </c:pt>
                <c:pt idx="1547">
                  <c:v>214.27000426999999</c:v>
                </c:pt>
                <c:pt idx="1548">
                  <c:v>214.22999573000001</c:v>
                </c:pt>
                <c:pt idx="1549">
                  <c:v>214.19000244</c:v>
                </c:pt>
                <c:pt idx="1550">
                  <c:v>214.1499939</c:v>
                </c:pt>
                <c:pt idx="1551">
                  <c:v>214.11000060999999</c:v>
                </c:pt>
                <c:pt idx="1552">
                  <c:v>214.07000732</c:v>
                </c:pt>
                <c:pt idx="1553">
                  <c:v>214.02999878</c:v>
                </c:pt>
                <c:pt idx="1554">
                  <c:v>213.99000548999999</c:v>
                </c:pt>
                <c:pt idx="1555">
                  <c:v>213.94999695000001</c:v>
                </c:pt>
                <c:pt idx="1556">
                  <c:v>213.91000366</c:v>
                </c:pt>
                <c:pt idx="1557">
                  <c:v>213.86999512</c:v>
                </c:pt>
                <c:pt idx="1558">
                  <c:v>213.83999634</c:v>
                </c:pt>
                <c:pt idx="1559">
                  <c:v>213.80000304999999</c:v>
                </c:pt>
                <c:pt idx="1560">
                  <c:v>213.75999451000001</c:v>
                </c:pt>
                <c:pt idx="1561">
                  <c:v>213.72000122</c:v>
                </c:pt>
                <c:pt idx="1562">
                  <c:v>213.67999268</c:v>
                </c:pt>
                <c:pt idx="1563">
                  <c:v>213.63999939000001</c:v>
                </c:pt>
                <c:pt idx="1564">
                  <c:v>213.6000061</c:v>
                </c:pt>
                <c:pt idx="1565">
                  <c:v>213.57000732</c:v>
                </c:pt>
                <c:pt idx="1566">
                  <c:v>213.52999878</c:v>
                </c:pt>
                <c:pt idx="1567">
                  <c:v>213.49000548999999</c:v>
                </c:pt>
                <c:pt idx="1568">
                  <c:v>213.44999695000001</c:v>
                </c:pt>
                <c:pt idx="1569">
                  <c:v>213.41000366</c:v>
                </c:pt>
                <c:pt idx="1570">
                  <c:v>213.36999512</c:v>
                </c:pt>
                <c:pt idx="1571">
                  <c:v>213.33999634</c:v>
                </c:pt>
                <c:pt idx="1572">
                  <c:v>213.30000304999999</c:v>
                </c:pt>
                <c:pt idx="1573">
                  <c:v>213.25999451000001</c:v>
                </c:pt>
                <c:pt idx="1574">
                  <c:v>213.22000122</c:v>
                </c:pt>
                <c:pt idx="1575">
                  <c:v>213.19000244</c:v>
                </c:pt>
                <c:pt idx="1576">
                  <c:v>213.1499939</c:v>
                </c:pt>
                <c:pt idx="1577">
                  <c:v>213.11000060999999</c:v>
                </c:pt>
                <c:pt idx="1578">
                  <c:v>213.08000182999999</c:v>
                </c:pt>
                <c:pt idx="1579">
                  <c:v>213.03999329000001</c:v>
                </c:pt>
                <c:pt idx="1580">
                  <c:v>213</c:v>
                </c:pt>
                <c:pt idx="1581">
                  <c:v>212.97000122</c:v>
                </c:pt>
                <c:pt idx="1582">
                  <c:v>212.92999268</c:v>
                </c:pt>
                <c:pt idx="1583">
                  <c:v>212.8999939</c:v>
                </c:pt>
                <c:pt idx="1584">
                  <c:v>212.86000060999999</c:v>
                </c:pt>
                <c:pt idx="1585">
                  <c:v>212.83000182999999</c:v>
                </c:pt>
                <c:pt idx="1586">
                  <c:v>212.78999329000001</c:v>
                </c:pt>
                <c:pt idx="1587">
                  <c:v>212.75999451000001</c:v>
                </c:pt>
                <c:pt idx="1588">
                  <c:v>212.72000122</c:v>
                </c:pt>
                <c:pt idx="1589">
                  <c:v>212.69000244</c:v>
                </c:pt>
                <c:pt idx="1590">
                  <c:v>212.6499939</c:v>
                </c:pt>
                <c:pt idx="1591">
                  <c:v>212.61999512</c:v>
                </c:pt>
                <c:pt idx="1592">
                  <c:v>212.58999634</c:v>
                </c:pt>
                <c:pt idx="1593">
                  <c:v>212.55000304999999</c:v>
                </c:pt>
                <c:pt idx="1594">
                  <c:v>212.52000426999999</c:v>
                </c:pt>
                <c:pt idx="1595">
                  <c:v>212.49000548999999</c:v>
                </c:pt>
                <c:pt idx="1596">
                  <c:v>212.46000670999999</c:v>
                </c:pt>
                <c:pt idx="1597">
                  <c:v>212.41999817000001</c:v>
                </c:pt>
                <c:pt idx="1598">
                  <c:v>212.38999939000001</c:v>
                </c:pt>
                <c:pt idx="1599">
                  <c:v>212.36000060999999</c:v>
                </c:pt>
              </c:numCache>
            </c:numRef>
          </c:yVal>
          <c:smooth val="1"/>
          <c:extLst>
            <c:ext xmlns:c16="http://schemas.microsoft.com/office/drawing/2014/chart" uri="{C3380CC4-5D6E-409C-BE32-E72D297353CC}">
              <c16:uniqueId val="{00000003-5F34-4A9F-B6DD-7E24B0628D23}"/>
            </c:ext>
          </c:extLst>
        </c:ser>
        <c:ser>
          <c:idx val="3"/>
          <c:order val="4"/>
          <c:tx>
            <c:v>Stock Right Shoulder</c:v>
          </c:tx>
          <c:spPr>
            <a:ln w="25400" cap="rnd">
              <a:solidFill>
                <a:schemeClr val="tx1"/>
              </a:solidFill>
              <a:round/>
            </a:ln>
            <a:effectLst/>
          </c:spPr>
          <c:marker>
            <c:symbol val="none"/>
          </c:marker>
          <c:xVal>
            <c:numRef>
              <c:f>Stock_THOR!$AB$3:$AB$2002</c:f>
              <c:numCache>
                <c:formatCode>0.00E+00</c:formatCode>
                <c:ptCount val="2000"/>
                <c:pt idx="0">
                  <c:v>-373.69995109999991</c:v>
                </c:pt>
                <c:pt idx="1">
                  <c:v>-373.69995109999991</c:v>
                </c:pt>
                <c:pt idx="2">
                  <c:v>-373.69995109999991</c:v>
                </c:pt>
                <c:pt idx="3">
                  <c:v>-373.69995109999991</c:v>
                </c:pt>
                <c:pt idx="4">
                  <c:v>-373.69995109999991</c:v>
                </c:pt>
                <c:pt idx="5">
                  <c:v>-373.69995109999991</c:v>
                </c:pt>
                <c:pt idx="6">
                  <c:v>-373.69995109999991</c:v>
                </c:pt>
                <c:pt idx="7">
                  <c:v>-373.69995109999991</c:v>
                </c:pt>
                <c:pt idx="8">
                  <c:v>-373.69995109999991</c:v>
                </c:pt>
                <c:pt idx="9">
                  <c:v>-373.69995109999991</c:v>
                </c:pt>
                <c:pt idx="10">
                  <c:v>-373.69995109999991</c:v>
                </c:pt>
                <c:pt idx="11">
                  <c:v>-373.69995109999991</c:v>
                </c:pt>
                <c:pt idx="12">
                  <c:v>-373.69995109999991</c:v>
                </c:pt>
                <c:pt idx="13">
                  <c:v>-373.69995109999991</c:v>
                </c:pt>
                <c:pt idx="14">
                  <c:v>-373.69995109999991</c:v>
                </c:pt>
                <c:pt idx="15">
                  <c:v>-373.69995109999991</c:v>
                </c:pt>
                <c:pt idx="16">
                  <c:v>-373.69995109999991</c:v>
                </c:pt>
                <c:pt idx="17">
                  <c:v>-373.69995109999991</c:v>
                </c:pt>
                <c:pt idx="18">
                  <c:v>-373.69995109999991</c:v>
                </c:pt>
                <c:pt idx="19">
                  <c:v>-373.69995109999991</c:v>
                </c:pt>
                <c:pt idx="20">
                  <c:v>-373.69995109999991</c:v>
                </c:pt>
                <c:pt idx="21">
                  <c:v>-373.69995109999991</c:v>
                </c:pt>
                <c:pt idx="22">
                  <c:v>-373.69995109999991</c:v>
                </c:pt>
                <c:pt idx="23">
                  <c:v>-373.69995109999991</c:v>
                </c:pt>
                <c:pt idx="24">
                  <c:v>-373.69995109999991</c:v>
                </c:pt>
                <c:pt idx="25">
                  <c:v>-373.69995109999991</c:v>
                </c:pt>
                <c:pt idx="26">
                  <c:v>-373.69995109999991</c:v>
                </c:pt>
                <c:pt idx="27">
                  <c:v>-373.69995109999991</c:v>
                </c:pt>
                <c:pt idx="28">
                  <c:v>-373.69995109999991</c:v>
                </c:pt>
                <c:pt idx="29">
                  <c:v>-373.69995109999991</c:v>
                </c:pt>
                <c:pt idx="30">
                  <c:v>-373.69995109999991</c:v>
                </c:pt>
                <c:pt idx="31">
                  <c:v>-373.69995109999991</c:v>
                </c:pt>
                <c:pt idx="32">
                  <c:v>-373.69995109999991</c:v>
                </c:pt>
                <c:pt idx="33">
                  <c:v>-373.69995109999991</c:v>
                </c:pt>
                <c:pt idx="34">
                  <c:v>-373.69995109999991</c:v>
                </c:pt>
                <c:pt idx="35">
                  <c:v>-373.69995109999991</c:v>
                </c:pt>
                <c:pt idx="36">
                  <c:v>-373.59985350000034</c:v>
                </c:pt>
                <c:pt idx="37">
                  <c:v>-373.59985350000034</c:v>
                </c:pt>
                <c:pt idx="38">
                  <c:v>-373.59985350000034</c:v>
                </c:pt>
                <c:pt idx="39">
                  <c:v>-373.59985350000034</c:v>
                </c:pt>
                <c:pt idx="40">
                  <c:v>-373.59985350000034</c:v>
                </c:pt>
                <c:pt idx="41">
                  <c:v>-373.59985350000034</c:v>
                </c:pt>
                <c:pt idx="42">
                  <c:v>-373.59985350000034</c:v>
                </c:pt>
                <c:pt idx="43">
                  <c:v>-373.59985350000034</c:v>
                </c:pt>
                <c:pt idx="44">
                  <c:v>-373.5</c:v>
                </c:pt>
                <c:pt idx="45">
                  <c:v>-373.5</c:v>
                </c:pt>
                <c:pt idx="46">
                  <c:v>-373.5</c:v>
                </c:pt>
                <c:pt idx="47">
                  <c:v>-373.5</c:v>
                </c:pt>
                <c:pt idx="48">
                  <c:v>-373.5</c:v>
                </c:pt>
                <c:pt idx="49">
                  <c:v>-373.39990230000012</c:v>
                </c:pt>
                <c:pt idx="50">
                  <c:v>-373.39990230000012</c:v>
                </c:pt>
                <c:pt idx="51">
                  <c:v>-373.39990230000012</c:v>
                </c:pt>
                <c:pt idx="52">
                  <c:v>-373.39990230000012</c:v>
                </c:pt>
                <c:pt idx="53">
                  <c:v>-373.29980460000024</c:v>
                </c:pt>
                <c:pt idx="54">
                  <c:v>-373.29980460000024</c:v>
                </c:pt>
                <c:pt idx="55">
                  <c:v>-373.29980460000024</c:v>
                </c:pt>
                <c:pt idx="56">
                  <c:v>-373.19995109999991</c:v>
                </c:pt>
                <c:pt idx="57">
                  <c:v>-373.19995109999991</c:v>
                </c:pt>
                <c:pt idx="58">
                  <c:v>-373.09985350000034</c:v>
                </c:pt>
                <c:pt idx="59">
                  <c:v>-373.09985350000034</c:v>
                </c:pt>
                <c:pt idx="60">
                  <c:v>-373.09985350000034</c:v>
                </c:pt>
                <c:pt idx="61">
                  <c:v>-373</c:v>
                </c:pt>
                <c:pt idx="62">
                  <c:v>-373</c:v>
                </c:pt>
                <c:pt idx="63">
                  <c:v>-372.89990230000012</c:v>
                </c:pt>
                <c:pt idx="64">
                  <c:v>-372.89990230000012</c:v>
                </c:pt>
                <c:pt idx="65">
                  <c:v>-372.79980460000024</c:v>
                </c:pt>
                <c:pt idx="66">
                  <c:v>-372.79980460000024</c:v>
                </c:pt>
                <c:pt idx="67">
                  <c:v>-372.69995109999991</c:v>
                </c:pt>
                <c:pt idx="68">
                  <c:v>-372.80004879999979</c:v>
                </c:pt>
                <c:pt idx="69">
                  <c:v>-372.69995120000021</c:v>
                </c:pt>
                <c:pt idx="70">
                  <c:v>-372.69995120000021</c:v>
                </c:pt>
                <c:pt idx="71">
                  <c:v>-372.60009769999988</c:v>
                </c:pt>
                <c:pt idx="72">
                  <c:v>-372.5</c:v>
                </c:pt>
                <c:pt idx="73">
                  <c:v>-372.5</c:v>
                </c:pt>
                <c:pt idx="74">
                  <c:v>-372.39990230000012</c:v>
                </c:pt>
                <c:pt idx="75">
                  <c:v>-372.39990230000012</c:v>
                </c:pt>
                <c:pt idx="76">
                  <c:v>-372.30004879999979</c:v>
                </c:pt>
                <c:pt idx="77">
                  <c:v>-372.19995120000021</c:v>
                </c:pt>
                <c:pt idx="78">
                  <c:v>-372.19995120000021</c:v>
                </c:pt>
                <c:pt idx="79">
                  <c:v>-372.10009769999988</c:v>
                </c:pt>
                <c:pt idx="80">
                  <c:v>-372</c:v>
                </c:pt>
                <c:pt idx="81">
                  <c:v>-371.89990230000012</c:v>
                </c:pt>
                <c:pt idx="82">
                  <c:v>-371.89990230000012</c:v>
                </c:pt>
                <c:pt idx="83">
                  <c:v>-371.80004879999979</c:v>
                </c:pt>
                <c:pt idx="84">
                  <c:v>-371.80004890000009</c:v>
                </c:pt>
                <c:pt idx="85">
                  <c:v>-371.70019539999976</c:v>
                </c:pt>
                <c:pt idx="86">
                  <c:v>-371.60009769999988</c:v>
                </c:pt>
                <c:pt idx="87">
                  <c:v>-371.60009769999988</c:v>
                </c:pt>
                <c:pt idx="88">
                  <c:v>-371.5</c:v>
                </c:pt>
                <c:pt idx="89">
                  <c:v>-371.40014649999966</c:v>
                </c:pt>
                <c:pt idx="90">
                  <c:v>-371.30004890000009</c:v>
                </c:pt>
                <c:pt idx="91">
                  <c:v>-371.20019539999976</c:v>
                </c:pt>
                <c:pt idx="92">
                  <c:v>-371.10009769999988</c:v>
                </c:pt>
                <c:pt idx="93">
                  <c:v>-371.09985350000034</c:v>
                </c:pt>
                <c:pt idx="94">
                  <c:v>-371</c:v>
                </c:pt>
                <c:pt idx="95">
                  <c:v>-371</c:v>
                </c:pt>
                <c:pt idx="96">
                  <c:v>-370.89990240000043</c:v>
                </c:pt>
                <c:pt idx="97">
                  <c:v>-370.80004890000009</c:v>
                </c:pt>
                <c:pt idx="98">
                  <c:v>-370.69995120000021</c:v>
                </c:pt>
                <c:pt idx="99">
                  <c:v>-370.59985350000034</c:v>
                </c:pt>
                <c:pt idx="100">
                  <c:v>-370.5</c:v>
                </c:pt>
                <c:pt idx="101">
                  <c:v>-370.39990240000043</c:v>
                </c:pt>
                <c:pt idx="102">
                  <c:v>-370.30004890000009</c:v>
                </c:pt>
                <c:pt idx="103">
                  <c:v>-370.19995120000021</c:v>
                </c:pt>
                <c:pt idx="104">
                  <c:v>-370.19995109999991</c:v>
                </c:pt>
                <c:pt idx="105">
                  <c:v>-370.10009759999957</c:v>
                </c:pt>
                <c:pt idx="106">
                  <c:v>-370</c:v>
                </c:pt>
                <c:pt idx="107">
                  <c:v>-369.90014649999966</c:v>
                </c:pt>
                <c:pt idx="108">
                  <c:v>-369.80004879999979</c:v>
                </c:pt>
                <c:pt idx="109">
                  <c:v>-369.60009759999957</c:v>
                </c:pt>
                <c:pt idx="110">
                  <c:v>-369.5</c:v>
                </c:pt>
                <c:pt idx="111">
                  <c:v>-369.40014649999966</c:v>
                </c:pt>
                <c:pt idx="112">
                  <c:v>-369.30004879999979</c:v>
                </c:pt>
                <c:pt idx="113">
                  <c:v>-369.19995109999991</c:v>
                </c:pt>
                <c:pt idx="114">
                  <c:v>-369.10009759999957</c:v>
                </c:pt>
                <c:pt idx="115">
                  <c:v>-369</c:v>
                </c:pt>
                <c:pt idx="116">
                  <c:v>-368.90014649999966</c:v>
                </c:pt>
                <c:pt idx="117">
                  <c:v>-368.69995109999991</c:v>
                </c:pt>
                <c:pt idx="118">
                  <c:v>-368.60009759999957</c:v>
                </c:pt>
                <c:pt idx="119">
                  <c:v>-368.59985350000034</c:v>
                </c:pt>
                <c:pt idx="120">
                  <c:v>-368.5</c:v>
                </c:pt>
                <c:pt idx="121">
                  <c:v>-368.39990230000012</c:v>
                </c:pt>
                <c:pt idx="122">
                  <c:v>-368.19995109999991</c:v>
                </c:pt>
                <c:pt idx="123">
                  <c:v>-368.09985350000034</c:v>
                </c:pt>
                <c:pt idx="124">
                  <c:v>-368</c:v>
                </c:pt>
                <c:pt idx="125">
                  <c:v>-367.89990230000012</c:v>
                </c:pt>
                <c:pt idx="126">
                  <c:v>-367.69995109999991</c:v>
                </c:pt>
                <c:pt idx="127">
                  <c:v>-367.59985350000034</c:v>
                </c:pt>
                <c:pt idx="128">
                  <c:v>-367.5</c:v>
                </c:pt>
                <c:pt idx="129">
                  <c:v>-367.29980460000024</c:v>
                </c:pt>
                <c:pt idx="130">
                  <c:v>-367.19995109999991</c:v>
                </c:pt>
                <c:pt idx="131">
                  <c:v>-367.09985350000034</c:v>
                </c:pt>
                <c:pt idx="132">
                  <c:v>-366.89990230000012</c:v>
                </c:pt>
                <c:pt idx="133">
                  <c:v>-366.89990230000012</c:v>
                </c:pt>
                <c:pt idx="134">
                  <c:v>-366.69995120000021</c:v>
                </c:pt>
                <c:pt idx="135">
                  <c:v>-366.60009769999988</c:v>
                </c:pt>
                <c:pt idx="136">
                  <c:v>-366.5</c:v>
                </c:pt>
                <c:pt idx="137">
                  <c:v>-366.30004879999979</c:v>
                </c:pt>
                <c:pt idx="138">
                  <c:v>-366.19995120000021</c:v>
                </c:pt>
                <c:pt idx="139">
                  <c:v>-366</c:v>
                </c:pt>
                <c:pt idx="140">
                  <c:v>-365.89990230000012</c:v>
                </c:pt>
                <c:pt idx="141">
                  <c:v>-365.69995120000021</c:v>
                </c:pt>
                <c:pt idx="142">
                  <c:v>-365.5</c:v>
                </c:pt>
                <c:pt idx="143">
                  <c:v>-365.39990230000012</c:v>
                </c:pt>
                <c:pt idx="144">
                  <c:v>-365.19995120000021</c:v>
                </c:pt>
                <c:pt idx="145">
                  <c:v>-365.10009769999988</c:v>
                </c:pt>
                <c:pt idx="146">
                  <c:v>-364.89990230000012</c:v>
                </c:pt>
                <c:pt idx="147">
                  <c:v>-364.69995120000021</c:v>
                </c:pt>
                <c:pt idx="148">
                  <c:v>-364.60009769999988</c:v>
                </c:pt>
                <c:pt idx="149">
                  <c:v>-364.39990230000012</c:v>
                </c:pt>
                <c:pt idx="150">
                  <c:v>-364.19995120000021</c:v>
                </c:pt>
                <c:pt idx="151">
                  <c:v>-364.10009769999988</c:v>
                </c:pt>
                <c:pt idx="152">
                  <c:v>-363.89990230000012</c:v>
                </c:pt>
                <c:pt idx="153">
                  <c:v>-363.69995120000021</c:v>
                </c:pt>
                <c:pt idx="154">
                  <c:v>-363.5</c:v>
                </c:pt>
                <c:pt idx="155">
                  <c:v>-363.30004879999979</c:v>
                </c:pt>
                <c:pt idx="156">
                  <c:v>-363.19995120000021</c:v>
                </c:pt>
                <c:pt idx="157">
                  <c:v>-363</c:v>
                </c:pt>
                <c:pt idx="158">
                  <c:v>-362.80004879999979</c:v>
                </c:pt>
                <c:pt idx="159">
                  <c:v>-362.60009769999988</c:v>
                </c:pt>
                <c:pt idx="160">
                  <c:v>-362.39990230000012</c:v>
                </c:pt>
                <c:pt idx="161">
                  <c:v>-362.19995120000021</c:v>
                </c:pt>
                <c:pt idx="162">
                  <c:v>-362</c:v>
                </c:pt>
                <c:pt idx="163">
                  <c:v>-361.80004879999979</c:v>
                </c:pt>
                <c:pt idx="164">
                  <c:v>-361.60009769999988</c:v>
                </c:pt>
                <c:pt idx="165">
                  <c:v>-361.5</c:v>
                </c:pt>
                <c:pt idx="166">
                  <c:v>-361.30004879999979</c:v>
                </c:pt>
                <c:pt idx="167">
                  <c:v>-361.10009769999988</c:v>
                </c:pt>
                <c:pt idx="168">
                  <c:v>-360.89990230000012</c:v>
                </c:pt>
                <c:pt idx="169">
                  <c:v>-360.69995120000021</c:v>
                </c:pt>
                <c:pt idx="170">
                  <c:v>-360.5</c:v>
                </c:pt>
                <c:pt idx="171">
                  <c:v>-360.30004879999979</c:v>
                </c:pt>
                <c:pt idx="172">
                  <c:v>-360.10009769999988</c:v>
                </c:pt>
                <c:pt idx="173">
                  <c:v>-359.80004879999979</c:v>
                </c:pt>
                <c:pt idx="174">
                  <c:v>-359.60009769999988</c:v>
                </c:pt>
                <c:pt idx="175">
                  <c:v>-359.39990230000012</c:v>
                </c:pt>
                <c:pt idx="176">
                  <c:v>-359.19995120000021</c:v>
                </c:pt>
                <c:pt idx="177">
                  <c:v>-359</c:v>
                </c:pt>
                <c:pt idx="178">
                  <c:v>-358.90014649999966</c:v>
                </c:pt>
                <c:pt idx="179">
                  <c:v>-358.70019539999976</c:v>
                </c:pt>
                <c:pt idx="180">
                  <c:v>-358.5</c:v>
                </c:pt>
                <c:pt idx="181">
                  <c:v>-358.30004890000009</c:v>
                </c:pt>
                <c:pt idx="182">
                  <c:v>-358.10009769999988</c:v>
                </c:pt>
                <c:pt idx="183">
                  <c:v>-357.90014649999966</c:v>
                </c:pt>
                <c:pt idx="184">
                  <c:v>-357.70019539999976</c:v>
                </c:pt>
                <c:pt idx="185">
                  <c:v>-357.40014649999966</c:v>
                </c:pt>
                <c:pt idx="186">
                  <c:v>-357.20019539999976</c:v>
                </c:pt>
                <c:pt idx="187">
                  <c:v>-357</c:v>
                </c:pt>
                <c:pt idx="188">
                  <c:v>-356.80004890000009</c:v>
                </c:pt>
                <c:pt idx="189">
                  <c:v>-356.60009769999988</c:v>
                </c:pt>
                <c:pt idx="190">
                  <c:v>-356.40014649999966</c:v>
                </c:pt>
                <c:pt idx="191">
                  <c:v>-356.30004890000009</c:v>
                </c:pt>
                <c:pt idx="192">
                  <c:v>-356</c:v>
                </c:pt>
                <c:pt idx="193">
                  <c:v>-355.80004890000009</c:v>
                </c:pt>
                <c:pt idx="194">
                  <c:v>-355.59985350000034</c:v>
                </c:pt>
                <c:pt idx="195">
                  <c:v>-355.39990240000043</c:v>
                </c:pt>
                <c:pt idx="196">
                  <c:v>-355.19995120000021</c:v>
                </c:pt>
                <c:pt idx="197">
                  <c:v>-354.89990240000043</c:v>
                </c:pt>
                <c:pt idx="198">
                  <c:v>-354.80004879999979</c:v>
                </c:pt>
                <c:pt idx="199">
                  <c:v>-354.60009759999957</c:v>
                </c:pt>
                <c:pt idx="200">
                  <c:v>-354.40014649999966</c:v>
                </c:pt>
                <c:pt idx="201">
                  <c:v>-354.10009759999957</c:v>
                </c:pt>
                <c:pt idx="202">
                  <c:v>-353.90014649999966</c:v>
                </c:pt>
                <c:pt idx="203">
                  <c:v>-353.79980460000024</c:v>
                </c:pt>
                <c:pt idx="204">
                  <c:v>-353.59985350000034</c:v>
                </c:pt>
                <c:pt idx="205">
                  <c:v>-353.29980460000024</c:v>
                </c:pt>
                <c:pt idx="206">
                  <c:v>-353.09985350000034</c:v>
                </c:pt>
                <c:pt idx="207">
                  <c:v>-353</c:v>
                </c:pt>
                <c:pt idx="208">
                  <c:v>-352.69995120000021</c:v>
                </c:pt>
                <c:pt idx="209">
                  <c:v>-352.5</c:v>
                </c:pt>
                <c:pt idx="210">
                  <c:v>-352.30004879999979</c:v>
                </c:pt>
                <c:pt idx="211">
                  <c:v>-352.10009769999988</c:v>
                </c:pt>
                <c:pt idx="212">
                  <c:v>-351.90014649999966</c:v>
                </c:pt>
                <c:pt idx="213">
                  <c:v>-351.60009769999988</c:v>
                </c:pt>
                <c:pt idx="214">
                  <c:v>-351.5</c:v>
                </c:pt>
                <c:pt idx="215">
                  <c:v>-351.19995120000021</c:v>
                </c:pt>
                <c:pt idx="216">
                  <c:v>-351</c:v>
                </c:pt>
                <c:pt idx="217">
                  <c:v>-350.80004879999979</c:v>
                </c:pt>
                <c:pt idx="218">
                  <c:v>-350.60009759999957</c:v>
                </c:pt>
                <c:pt idx="219">
                  <c:v>-350.30004879999979</c:v>
                </c:pt>
                <c:pt idx="220">
                  <c:v>-350.19995109999991</c:v>
                </c:pt>
                <c:pt idx="221">
                  <c:v>-349.89990230000012</c:v>
                </c:pt>
                <c:pt idx="222">
                  <c:v>-349.80004879999979</c:v>
                </c:pt>
                <c:pt idx="223">
                  <c:v>-349.5</c:v>
                </c:pt>
                <c:pt idx="224">
                  <c:v>-349.30004879999979</c:v>
                </c:pt>
                <c:pt idx="225">
                  <c:v>-349.10009769999988</c:v>
                </c:pt>
                <c:pt idx="226">
                  <c:v>-348.80004890000009</c:v>
                </c:pt>
                <c:pt idx="227">
                  <c:v>-348.69995120000021</c:v>
                </c:pt>
                <c:pt idx="228">
                  <c:v>-348.39990240000043</c:v>
                </c:pt>
                <c:pt idx="229">
                  <c:v>-348.19995109999991</c:v>
                </c:pt>
                <c:pt idx="230">
                  <c:v>-347.90014649999966</c:v>
                </c:pt>
                <c:pt idx="231">
                  <c:v>-347.79980460000024</c:v>
                </c:pt>
                <c:pt idx="232">
                  <c:v>-347.5</c:v>
                </c:pt>
                <c:pt idx="233">
                  <c:v>-347.30004879999979</c:v>
                </c:pt>
                <c:pt idx="234">
                  <c:v>-347</c:v>
                </c:pt>
                <c:pt idx="235">
                  <c:v>-346.80004890000009</c:v>
                </c:pt>
                <c:pt idx="236">
                  <c:v>-346.69995120000021</c:v>
                </c:pt>
                <c:pt idx="237">
                  <c:v>-346.39990240000043</c:v>
                </c:pt>
                <c:pt idx="238">
                  <c:v>-346.19995109999991</c:v>
                </c:pt>
                <c:pt idx="239">
                  <c:v>-345.90014649999966</c:v>
                </c:pt>
                <c:pt idx="240">
                  <c:v>-345.69995109999991</c:v>
                </c:pt>
                <c:pt idx="241">
                  <c:v>-345.5</c:v>
                </c:pt>
                <c:pt idx="242">
                  <c:v>-345.19995120000021</c:v>
                </c:pt>
                <c:pt idx="243">
                  <c:v>-345</c:v>
                </c:pt>
                <c:pt idx="244">
                  <c:v>-344.80004890000009</c:v>
                </c:pt>
                <c:pt idx="245">
                  <c:v>-344.5</c:v>
                </c:pt>
                <c:pt idx="246">
                  <c:v>-344.30004879999979</c:v>
                </c:pt>
                <c:pt idx="247">
                  <c:v>-344.09985350000034</c:v>
                </c:pt>
                <c:pt idx="248">
                  <c:v>-343.79980460000024</c:v>
                </c:pt>
                <c:pt idx="249">
                  <c:v>-343.60009769999988</c:v>
                </c:pt>
                <c:pt idx="250">
                  <c:v>-343.40014649999966</c:v>
                </c:pt>
                <c:pt idx="251">
                  <c:v>-343.19995120000021</c:v>
                </c:pt>
                <c:pt idx="252">
                  <c:v>-342.89990240000043</c:v>
                </c:pt>
                <c:pt idx="253">
                  <c:v>-342.60009759999957</c:v>
                </c:pt>
                <c:pt idx="254">
                  <c:v>-342.39990230000012</c:v>
                </c:pt>
                <c:pt idx="255">
                  <c:v>-342.19995120000021</c:v>
                </c:pt>
                <c:pt idx="256">
                  <c:v>-342</c:v>
                </c:pt>
                <c:pt idx="257">
                  <c:v>-341.70019539999976</c:v>
                </c:pt>
                <c:pt idx="258">
                  <c:v>-341.39990240000043</c:v>
                </c:pt>
                <c:pt idx="259">
                  <c:v>-341.19995109999991</c:v>
                </c:pt>
                <c:pt idx="260">
                  <c:v>-341</c:v>
                </c:pt>
                <c:pt idx="261">
                  <c:v>-340.80004879999979</c:v>
                </c:pt>
                <c:pt idx="262">
                  <c:v>-340.5</c:v>
                </c:pt>
                <c:pt idx="263">
                  <c:v>-340.30004890000009</c:v>
                </c:pt>
                <c:pt idx="264">
                  <c:v>-339.89990240000043</c:v>
                </c:pt>
                <c:pt idx="265">
                  <c:v>-339.69995109999991</c:v>
                </c:pt>
                <c:pt idx="266">
                  <c:v>-339.5</c:v>
                </c:pt>
                <c:pt idx="267">
                  <c:v>-339.19995120000021</c:v>
                </c:pt>
                <c:pt idx="268">
                  <c:v>-339</c:v>
                </c:pt>
                <c:pt idx="269">
                  <c:v>-338.69995120000021</c:v>
                </c:pt>
                <c:pt idx="270">
                  <c:v>-338.5</c:v>
                </c:pt>
                <c:pt idx="271">
                  <c:v>-338.19995109999991</c:v>
                </c:pt>
                <c:pt idx="272">
                  <c:v>-338</c:v>
                </c:pt>
                <c:pt idx="273">
                  <c:v>-337.70019539999976</c:v>
                </c:pt>
                <c:pt idx="274">
                  <c:v>-337.39990240000043</c:v>
                </c:pt>
                <c:pt idx="275">
                  <c:v>-337.19995109999991</c:v>
                </c:pt>
                <c:pt idx="276">
                  <c:v>-336.89990230000012</c:v>
                </c:pt>
                <c:pt idx="277">
                  <c:v>-336.60009769999988</c:v>
                </c:pt>
                <c:pt idx="278">
                  <c:v>-336.40014649999966</c:v>
                </c:pt>
                <c:pt idx="279">
                  <c:v>-336.09985350000034</c:v>
                </c:pt>
                <c:pt idx="280">
                  <c:v>-335.80004879999979</c:v>
                </c:pt>
                <c:pt idx="281">
                  <c:v>-335.5</c:v>
                </c:pt>
                <c:pt idx="282">
                  <c:v>-335.19995120000021</c:v>
                </c:pt>
                <c:pt idx="283">
                  <c:v>-335</c:v>
                </c:pt>
                <c:pt idx="284">
                  <c:v>-334.80004879999979</c:v>
                </c:pt>
                <c:pt idx="285">
                  <c:v>-334.5</c:v>
                </c:pt>
                <c:pt idx="286">
                  <c:v>-334.19995120000021</c:v>
                </c:pt>
                <c:pt idx="287">
                  <c:v>-333.90014649999966</c:v>
                </c:pt>
                <c:pt idx="288">
                  <c:v>-333.59985350000034</c:v>
                </c:pt>
                <c:pt idx="289">
                  <c:v>-333.19995109999991</c:v>
                </c:pt>
                <c:pt idx="290">
                  <c:v>-332.89990230000012</c:v>
                </c:pt>
                <c:pt idx="291">
                  <c:v>-332.70019539999976</c:v>
                </c:pt>
                <c:pt idx="292">
                  <c:v>-332.39990240000043</c:v>
                </c:pt>
                <c:pt idx="293">
                  <c:v>-332.10009759999957</c:v>
                </c:pt>
                <c:pt idx="294">
                  <c:v>-331.79980460000024</c:v>
                </c:pt>
                <c:pt idx="295">
                  <c:v>-331.39990230000012</c:v>
                </c:pt>
                <c:pt idx="296">
                  <c:v>-331.19995120000021</c:v>
                </c:pt>
                <c:pt idx="297">
                  <c:v>-330.90014649999966</c:v>
                </c:pt>
                <c:pt idx="298">
                  <c:v>-330.5</c:v>
                </c:pt>
                <c:pt idx="299">
                  <c:v>-330.19995120000021</c:v>
                </c:pt>
                <c:pt idx="300">
                  <c:v>-329.89990240000043</c:v>
                </c:pt>
                <c:pt idx="301">
                  <c:v>-329.60009759999957</c:v>
                </c:pt>
                <c:pt idx="302">
                  <c:v>-329.19995109999991</c:v>
                </c:pt>
                <c:pt idx="303">
                  <c:v>-328.89990230000012</c:v>
                </c:pt>
                <c:pt idx="304">
                  <c:v>-328.59985350000034</c:v>
                </c:pt>
                <c:pt idx="305">
                  <c:v>-328.30004879999979</c:v>
                </c:pt>
                <c:pt idx="306">
                  <c:v>-327.89990230000012</c:v>
                </c:pt>
                <c:pt idx="307">
                  <c:v>-327.60009769999988</c:v>
                </c:pt>
                <c:pt idx="308">
                  <c:v>-327.30004890000009</c:v>
                </c:pt>
                <c:pt idx="309">
                  <c:v>-326.90014649999966</c:v>
                </c:pt>
                <c:pt idx="310">
                  <c:v>-326.60009769999988</c:v>
                </c:pt>
                <c:pt idx="311">
                  <c:v>-326.20019539999976</c:v>
                </c:pt>
                <c:pt idx="312">
                  <c:v>-326</c:v>
                </c:pt>
                <c:pt idx="313">
                  <c:v>-325.59985350000034</c:v>
                </c:pt>
                <c:pt idx="314">
                  <c:v>-325.30004890000009</c:v>
                </c:pt>
                <c:pt idx="315">
                  <c:v>-324.89990240000043</c:v>
                </c:pt>
                <c:pt idx="316">
                  <c:v>-324.59985350000034</c:v>
                </c:pt>
                <c:pt idx="317">
                  <c:v>-324.19995120000021</c:v>
                </c:pt>
                <c:pt idx="318">
                  <c:v>-323.89990240000043</c:v>
                </c:pt>
                <c:pt idx="319">
                  <c:v>-323.5</c:v>
                </c:pt>
                <c:pt idx="320">
                  <c:v>-323.19995120000021</c:v>
                </c:pt>
                <c:pt idx="321">
                  <c:v>-322.80004890000009</c:v>
                </c:pt>
                <c:pt idx="322">
                  <c:v>-322.40014649999966</c:v>
                </c:pt>
                <c:pt idx="323">
                  <c:v>-322</c:v>
                </c:pt>
                <c:pt idx="324">
                  <c:v>-321.70019539999976</c:v>
                </c:pt>
                <c:pt idx="325">
                  <c:v>-321.40014649999966</c:v>
                </c:pt>
                <c:pt idx="326">
                  <c:v>-321</c:v>
                </c:pt>
                <c:pt idx="327">
                  <c:v>-320.60009769999988</c:v>
                </c:pt>
                <c:pt idx="328">
                  <c:v>-320.30004879999979</c:v>
                </c:pt>
                <c:pt idx="329">
                  <c:v>-319.89990230000012</c:v>
                </c:pt>
                <c:pt idx="330">
                  <c:v>-319.5</c:v>
                </c:pt>
                <c:pt idx="331">
                  <c:v>-319.19995109999991</c:v>
                </c:pt>
                <c:pt idx="332">
                  <c:v>-318.89990230000012</c:v>
                </c:pt>
                <c:pt idx="333">
                  <c:v>-318.40014649999966</c:v>
                </c:pt>
                <c:pt idx="334">
                  <c:v>-318.10009759999957</c:v>
                </c:pt>
                <c:pt idx="335">
                  <c:v>-317.69995120000021</c:v>
                </c:pt>
                <c:pt idx="336">
                  <c:v>-317.39990240000043</c:v>
                </c:pt>
                <c:pt idx="337">
                  <c:v>-317</c:v>
                </c:pt>
                <c:pt idx="338">
                  <c:v>-316.5</c:v>
                </c:pt>
                <c:pt idx="339">
                  <c:v>-316.19995120000021</c:v>
                </c:pt>
                <c:pt idx="340">
                  <c:v>-315.79980460000024</c:v>
                </c:pt>
                <c:pt idx="341">
                  <c:v>-315.5</c:v>
                </c:pt>
                <c:pt idx="342">
                  <c:v>-315.10009759999957</c:v>
                </c:pt>
                <c:pt idx="343">
                  <c:v>-314.69995120000021</c:v>
                </c:pt>
                <c:pt idx="344">
                  <c:v>-314.30004890000009</c:v>
                </c:pt>
                <c:pt idx="345">
                  <c:v>-314</c:v>
                </c:pt>
                <c:pt idx="346">
                  <c:v>-313.60009769999988</c:v>
                </c:pt>
                <c:pt idx="347">
                  <c:v>-313.19995109999991</c:v>
                </c:pt>
                <c:pt idx="348">
                  <c:v>-312.80004879999979</c:v>
                </c:pt>
                <c:pt idx="349">
                  <c:v>-312.39990240000043</c:v>
                </c:pt>
                <c:pt idx="350">
                  <c:v>-312</c:v>
                </c:pt>
                <c:pt idx="351">
                  <c:v>-311.60009769999988</c:v>
                </c:pt>
                <c:pt idx="352">
                  <c:v>-311.30004879999979</c:v>
                </c:pt>
                <c:pt idx="353">
                  <c:v>-310.89990230000012</c:v>
                </c:pt>
                <c:pt idx="354">
                  <c:v>-310.60009759999957</c:v>
                </c:pt>
                <c:pt idx="355">
                  <c:v>-310.10009769999988</c:v>
                </c:pt>
                <c:pt idx="356">
                  <c:v>-309.69995120000021</c:v>
                </c:pt>
                <c:pt idx="357">
                  <c:v>-309.29980460000024</c:v>
                </c:pt>
                <c:pt idx="358">
                  <c:v>-308.90014649999966</c:v>
                </c:pt>
                <c:pt idx="359">
                  <c:v>-308.59985350000034</c:v>
                </c:pt>
                <c:pt idx="360">
                  <c:v>-308.20019539999976</c:v>
                </c:pt>
                <c:pt idx="361">
                  <c:v>-307.80004879999979</c:v>
                </c:pt>
                <c:pt idx="362">
                  <c:v>-307.40014649999966</c:v>
                </c:pt>
                <c:pt idx="363">
                  <c:v>-307</c:v>
                </c:pt>
                <c:pt idx="364">
                  <c:v>-306.60009769999988</c:v>
                </c:pt>
                <c:pt idx="365">
                  <c:v>-306.19995109999991</c:v>
                </c:pt>
                <c:pt idx="366">
                  <c:v>-305.80004879999979</c:v>
                </c:pt>
                <c:pt idx="367">
                  <c:v>-305.5</c:v>
                </c:pt>
                <c:pt idx="368">
                  <c:v>-305</c:v>
                </c:pt>
                <c:pt idx="369">
                  <c:v>-304.59985350000034</c:v>
                </c:pt>
                <c:pt idx="370">
                  <c:v>-304.19995120000021</c:v>
                </c:pt>
                <c:pt idx="371">
                  <c:v>-303.80004890000009</c:v>
                </c:pt>
                <c:pt idx="372">
                  <c:v>-303.39990230000012</c:v>
                </c:pt>
                <c:pt idx="373">
                  <c:v>-303.10009759999957</c:v>
                </c:pt>
                <c:pt idx="374">
                  <c:v>-302.60009769999988</c:v>
                </c:pt>
                <c:pt idx="375">
                  <c:v>-302.19995109999991</c:v>
                </c:pt>
                <c:pt idx="376">
                  <c:v>-301.80004879999979</c:v>
                </c:pt>
                <c:pt idx="377">
                  <c:v>-301.40014649999966</c:v>
                </c:pt>
                <c:pt idx="378">
                  <c:v>-301</c:v>
                </c:pt>
                <c:pt idx="379">
                  <c:v>-300.60009759999957</c:v>
                </c:pt>
                <c:pt idx="380">
                  <c:v>-300.20019539999976</c:v>
                </c:pt>
                <c:pt idx="381">
                  <c:v>-299.79980460000024</c:v>
                </c:pt>
                <c:pt idx="382">
                  <c:v>-299.39990240000043</c:v>
                </c:pt>
                <c:pt idx="383">
                  <c:v>-298.89990230000012</c:v>
                </c:pt>
                <c:pt idx="384">
                  <c:v>-298.5</c:v>
                </c:pt>
                <c:pt idx="385">
                  <c:v>-298.10009769999988</c:v>
                </c:pt>
                <c:pt idx="386">
                  <c:v>-297.69995109999991</c:v>
                </c:pt>
                <c:pt idx="387">
                  <c:v>-297.30004890000009</c:v>
                </c:pt>
                <c:pt idx="388">
                  <c:v>-296.89990230000012</c:v>
                </c:pt>
                <c:pt idx="389">
                  <c:v>-296.40014649999966</c:v>
                </c:pt>
                <c:pt idx="390">
                  <c:v>-296</c:v>
                </c:pt>
                <c:pt idx="391">
                  <c:v>-295.59985350000034</c:v>
                </c:pt>
                <c:pt idx="392">
                  <c:v>-295.19995120000021</c:v>
                </c:pt>
                <c:pt idx="393">
                  <c:v>-294.80004879999979</c:v>
                </c:pt>
                <c:pt idx="394">
                  <c:v>-294.30004890000009</c:v>
                </c:pt>
                <c:pt idx="395">
                  <c:v>-293.89990230000012</c:v>
                </c:pt>
                <c:pt idx="396">
                  <c:v>-293.5</c:v>
                </c:pt>
                <c:pt idx="397">
                  <c:v>-293</c:v>
                </c:pt>
                <c:pt idx="398">
                  <c:v>-292.60009759999957</c:v>
                </c:pt>
                <c:pt idx="399">
                  <c:v>-292.19995120000021</c:v>
                </c:pt>
                <c:pt idx="400">
                  <c:v>-291.80004879999979</c:v>
                </c:pt>
                <c:pt idx="401">
                  <c:v>-291.40014649999966</c:v>
                </c:pt>
                <c:pt idx="402">
                  <c:v>-290.90014649999966</c:v>
                </c:pt>
                <c:pt idx="403">
                  <c:v>-290.39990230000012</c:v>
                </c:pt>
                <c:pt idx="404">
                  <c:v>-290</c:v>
                </c:pt>
                <c:pt idx="405">
                  <c:v>-289.5</c:v>
                </c:pt>
                <c:pt idx="406">
                  <c:v>-289.09985350000034</c:v>
                </c:pt>
                <c:pt idx="407">
                  <c:v>-288.69995120000021</c:v>
                </c:pt>
                <c:pt idx="408">
                  <c:v>-288.19995120000021</c:v>
                </c:pt>
                <c:pt idx="409">
                  <c:v>-287.69995109999991</c:v>
                </c:pt>
                <c:pt idx="410">
                  <c:v>-287.20019539999976</c:v>
                </c:pt>
                <c:pt idx="411">
                  <c:v>-286.89990230000012</c:v>
                </c:pt>
                <c:pt idx="412">
                  <c:v>-286.40014649999966</c:v>
                </c:pt>
                <c:pt idx="413">
                  <c:v>-285.90014649999966</c:v>
                </c:pt>
                <c:pt idx="414">
                  <c:v>-285.5</c:v>
                </c:pt>
                <c:pt idx="415">
                  <c:v>-285</c:v>
                </c:pt>
                <c:pt idx="416">
                  <c:v>-284.5</c:v>
                </c:pt>
                <c:pt idx="417">
                  <c:v>-284.10009769999988</c:v>
                </c:pt>
                <c:pt idx="418">
                  <c:v>-283.60009759999957</c:v>
                </c:pt>
                <c:pt idx="419">
                  <c:v>-283.19995120000021</c:v>
                </c:pt>
                <c:pt idx="420">
                  <c:v>-282.60009769999988</c:v>
                </c:pt>
                <c:pt idx="421">
                  <c:v>-282.10009759999957</c:v>
                </c:pt>
                <c:pt idx="422">
                  <c:v>-281.69995120000021</c:v>
                </c:pt>
                <c:pt idx="423">
                  <c:v>-281.19995120000021</c:v>
                </c:pt>
                <c:pt idx="424">
                  <c:v>-280.69995109999991</c:v>
                </c:pt>
                <c:pt idx="425">
                  <c:v>-280.19995120000021</c:v>
                </c:pt>
                <c:pt idx="426">
                  <c:v>-279.80004890000009</c:v>
                </c:pt>
                <c:pt idx="427">
                  <c:v>-279.19995109999991</c:v>
                </c:pt>
                <c:pt idx="428">
                  <c:v>-278.80004879999979</c:v>
                </c:pt>
                <c:pt idx="429">
                  <c:v>-278.20019539999976</c:v>
                </c:pt>
                <c:pt idx="430">
                  <c:v>-277.80004879999979</c:v>
                </c:pt>
                <c:pt idx="431">
                  <c:v>-277.19995109999991</c:v>
                </c:pt>
                <c:pt idx="432">
                  <c:v>-276.80004890000009</c:v>
                </c:pt>
                <c:pt idx="433">
                  <c:v>-276.30004890000009</c:v>
                </c:pt>
                <c:pt idx="434">
                  <c:v>-275.79980460000024</c:v>
                </c:pt>
                <c:pt idx="435">
                  <c:v>-275.30004879999979</c:v>
                </c:pt>
                <c:pt idx="436">
                  <c:v>-274.80004890000009</c:v>
                </c:pt>
                <c:pt idx="437">
                  <c:v>-274.30004879999979</c:v>
                </c:pt>
                <c:pt idx="438">
                  <c:v>-273.79980460000024</c:v>
                </c:pt>
                <c:pt idx="439">
                  <c:v>-273.30004879999979</c:v>
                </c:pt>
                <c:pt idx="440">
                  <c:v>-272.70019539999976</c:v>
                </c:pt>
                <c:pt idx="441">
                  <c:v>-272.19995120000021</c:v>
                </c:pt>
                <c:pt idx="442">
                  <c:v>-271.69995109999991</c:v>
                </c:pt>
                <c:pt idx="443">
                  <c:v>-271.09985350000034</c:v>
                </c:pt>
                <c:pt idx="444">
                  <c:v>-270.60009769999988</c:v>
                </c:pt>
                <c:pt idx="445">
                  <c:v>-270.10009769999988</c:v>
                </c:pt>
                <c:pt idx="446">
                  <c:v>-269.59985350000034</c:v>
                </c:pt>
                <c:pt idx="447">
                  <c:v>-269.10009759999957</c:v>
                </c:pt>
                <c:pt idx="448">
                  <c:v>-268.5</c:v>
                </c:pt>
                <c:pt idx="449">
                  <c:v>-268</c:v>
                </c:pt>
                <c:pt idx="450">
                  <c:v>-267.5</c:v>
                </c:pt>
                <c:pt idx="451">
                  <c:v>-267</c:v>
                </c:pt>
                <c:pt idx="452">
                  <c:v>-266.5</c:v>
                </c:pt>
                <c:pt idx="453">
                  <c:v>-265.90014649999966</c:v>
                </c:pt>
                <c:pt idx="454">
                  <c:v>-265.39990230000012</c:v>
                </c:pt>
                <c:pt idx="455">
                  <c:v>-264.89990230000012</c:v>
                </c:pt>
                <c:pt idx="456">
                  <c:v>-264.30004879999979</c:v>
                </c:pt>
                <c:pt idx="457">
                  <c:v>-263.80004890000009</c:v>
                </c:pt>
                <c:pt idx="458">
                  <c:v>-263.19995120000021</c:v>
                </c:pt>
                <c:pt idx="459">
                  <c:v>-262.59985350000034</c:v>
                </c:pt>
                <c:pt idx="460">
                  <c:v>-262.10009759999957</c:v>
                </c:pt>
                <c:pt idx="461">
                  <c:v>-261.60009759999957</c:v>
                </c:pt>
                <c:pt idx="462">
                  <c:v>-261.09985350000034</c:v>
                </c:pt>
                <c:pt idx="463">
                  <c:v>-260.5</c:v>
                </c:pt>
                <c:pt idx="464">
                  <c:v>-260</c:v>
                </c:pt>
                <c:pt idx="465">
                  <c:v>-259.39990230000012</c:v>
                </c:pt>
                <c:pt idx="466">
                  <c:v>-258.90014649999966</c:v>
                </c:pt>
                <c:pt idx="467">
                  <c:v>-258.30004890000009</c:v>
                </c:pt>
                <c:pt idx="468">
                  <c:v>-257.70019539999976</c:v>
                </c:pt>
                <c:pt idx="469">
                  <c:v>-257.19995120000021</c:v>
                </c:pt>
                <c:pt idx="470">
                  <c:v>-256.59985350000034</c:v>
                </c:pt>
                <c:pt idx="471">
                  <c:v>-256</c:v>
                </c:pt>
                <c:pt idx="472">
                  <c:v>-255.60009759999957</c:v>
                </c:pt>
                <c:pt idx="473">
                  <c:v>-255</c:v>
                </c:pt>
                <c:pt idx="474">
                  <c:v>-254.40014649999966</c:v>
                </c:pt>
                <c:pt idx="475">
                  <c:v>-253.80004879999979</c:v>
                </c:pt>
                <c:pt idx="476">
                  <c:v>-253.19995109999991</c:v>
                </c:pt>
                <c:pt idx="477">
                  <c:v>-252.69995109999991</c:v>
                </c:pt>
                <c:pt idx="478">
                  <c:v>-252.10009759999957</c:v>
                </c:pt>
                <c:pt idx="479">
                  <c:v>-251.5</c:v>
                </c:pt>
                <c:pt idx="480">
                  <c:v>-251.09985350000034</c:v>
                </c:pt>
                <c:pt idx="481">
                  <c:v>-250.5</c:v>
                </c:pt>
                <c:pt idx="482">
                  <c:v>-249.89990230000012</c:v>
                </c:pt>
                <c:pt idx="483">
                  <c:v>-249.19995109999991</c:v>
                </c:pt>
                <c:pt idx="484">
                  <c:v>-248.69995109999991</c:v>
                </c:pt>
                <c:pt idx="485">
                  <c:v>-248.10009759999957</c:v>
                </c:pt>
                <c:pt idx="486">
                  <c:v>-247.60009759999957</c:v>
                </c:pt>
                <c:pt idx="487">
                  <c:v>-247</c:v>
                </c:pt>
                <c:pt idx="488">
                  <c:v>-246.40014649999966</c:v>
                </c:pt>
                <c:pt idx="489">
                  <c:v>-245.90014649999966</c:v>
                </c:pt>
                <c:pt idx="490">
                  <c:v>-245.19995120000021</c:v>
                </c:pt>
                <c:pt idx="491">
                  <c:v>-244.69995120000021</c:v>
                </c:pt>
                <c:pt idx="492">
                  <c:v>-244.09985350000034</c:v>
                </c:pt>
                <c:pt idx="493">
                  <c:v>-243.59985350000034</c:v>
                </c:pt>
                <c:pt idx="494">
                  <c:v>-242.90014649999966</c:v>
                </c:pt>
                <c:pt idx="495">
                  <c:v>-242.40014649999966</c:v>
                </c:pt>
                <c:pt idx="496">
                  <c:v>-241.69995120000021</c:v>
                </c:pt>
                <c:pt idx="497">
                  <c:v>-241.19995120000021</c:v>
                </c:pt>
                <c:pt idx="498">
                  <c:v>-240.69995120000021</c:v>
                </c:pt>
                <c:pt idx="499">
                  <c:v>-240</c:v>
                </c:pt>
                <c:pt idx="500">
                  <c:v>-239.5</c:v>
                </c:pt>
                <c:pt idx="501">
                  <c:v>-238.90014649999966</c:v>
                </c:pt>
                <c:pt idx="502">
                  <c:v>-238.30004879999979</c:v>
                </c:pt>
                <c:pt idx="503">
                  <c:v>-237.69995120000021</c:v>
                </c:pt>
                <c:pt idx="504">
                  <c:v>-237.10009769999988</c:v>
                </c:pt>
                <c:pt idx="505">
                  <c:v>-236.5</c:v>
                </c:pt>
                <c:pt idx="506">
                  <c:v>-235.89990230000012</c:v>
                </c:pt>
                <c:pt idx="507">
                  <c:v>-235.29980460000024</c:v>
                </c:pt>
                <c:pt idx="508">
                  <c:v>-234.79980460000024</c:v>
                </c:pt>
                <c:pt idx="509">
                  <c:v>-234.10009759999957</c:v>
                </c:pt>
                <c:pt idx="510">
                  <c:v>-233.5</c:v>
                </c:pt>
                <c:pt idx="511">
                  <c:v>-232.90014649999966</c:v>
                </c:pt>
                <c:pt idx="512">
                  <c:v>-232.30004879999979</c:v>
                </c:pt>
                <c:pt idx="513">
                  <c:v>-231.80004879999979</c:v>
                </c:pt>
                <c:pt idx="514">
                  <c:v>-231.09985350000034</c:v>
                </c:pt>
                <c:pt idx="515">
                  <c:v>-230.5</c:v>
                </c:pt>
                <c:pt idx="516">
                  <c:v>-229.89990240000043</c:v>
                </c:pt>
                <c:pt idx="517">
                  <c:v>-229.30004890000009</c:v>
                </c:pt>
                <c:pt idx="518">
                  <c:v>-228.69995120000021</c:v>
                </c:pt>
                <c:pt idx="519">
                  <c:v>-228.09985350000034</c:v>
                </c:pt>
                <c:pt idx="520">
                  <c:v>-227.39990240000043</c:v>
                </c:pt>
                <c:pt idx="521">
                  <c:v>-226.80004890000009</c:v>
                </c:pt>
                <c:pt idx="522">
                  <c:v>-226.19995120000021</c:v>
                </c:pt>
                <c:pt idx="523">
                  <c:v>-225.59985350000034</c:v>
                </c:pt>
                <c:pt idx="524">
                  <c:v>-225</c:v>
                </c:pt>
                <c:pt idx="525">
                  <c:v>-224.30004890000009</c:v>
                </c:pt>
                <c:pt idx="526">
                  <c:v>-223.69995120000021</c:v>
                </c:pt>
                <c:pt idx="527">
                  <c:v>-223.09985350000034</c:v>
                </c:pt>
                <c:pt idx="528">
                  <c:v>-222.5</c:v>
                </c:pt>
                <c:pt idx="529">
                  <c:v>-221.80004890000009</c:v>
                </c:pt>
                <c:pt idx="530">
                  <c:v>-221.19995120000021</c:v>
                </c:pt>
                <c:pt idx="531">
                  <c:v>-220.5</c:v>
                </c:pt>
                <c:pt idx="532">
                  <c:v>-220</c:v>
                </c:pt>
                <c:pt idx="533">
                  <c:v>-219.30004879999979</c:v>
                </c:pt>
                <c:pt idx="534">
                  <c:v>-218.69995109999991</c:v>
                </c:pt>
                <c:pt idx="535">
                  <c:v>-218</c:v>
                </c:pt>
                <c:pt idx="536">
                  <c:v>-217.40014649999966</c:v>
                </c:pt>
                <c:pt idx="537">
                  <c:v>-216.79980460000024</c:v>
                </c:pt>
                <c:pt idx="538">
                  <c:v>-216.19995109999991</c:v>
                </c:pt>
                <c:pt idx="539">
                  <c:v>-215.5</c:v>
                </c:pt>
                <c:pt idx="540">
                  <c:v>-214.79980460000024</c:v>
                </c:pt>
                <c:pt idx="541">
                  <c:v>-214.30004879999979</c:v>
                </c:pt>
                <c:pt idx="542">
                  <c:v>-213.60009769999988</c:v>
                </c:pt>
                <c:pt idx="543">
                  <c:v>-212.89990230000012</c:v>
                </c:pt>
                <c:pt idx="544">
                  <c:v>-212.30004890000009</c:v>
                </c:pt>
                <c:pt idx="545">
                  <c:v>-211.60009769999988</c:v>
                </c:pt>
                <c:pt idx="546">
                  <c:v>-211</c:v>
                </c:pt>
                <c:pt idx="547">
                  <c:v>-210.39990240000043</c:v>
                </c:pt>
                <c:pt idx="548">
                  <c:v>-209.69995120000021</c:v>
                </c:pt>
                <c:pt idx="549">
                  <c:v>-209.10009759999957</c:v>
                </c:pt>
                <c:pt idx="550">
                  <c:v>-208.40014649999966</c:v>
                </c:pt>
                <c:pt idx="551">
                  <c:v>-207.69995109999991</c:v>
                </c:pt>
                <c:pt idx="552">
                  <c:v>-207.09985350000034</c:v>
                </c:pt>
                <c:pt idx="553">
                  <c:v>-206.39990230000012</c:v>
                </c:pt>
                <c:pt idx="554">
                  <c:v>-205.80004879999979</c:v>
                </c:pt>
                <c:pt idx="555">
                  <c:v>-205.10009769999988</c:v>
                </c:pt>
                <c:pt idx="556">
                  <c:v>-204.5</c:v>
                </c:pt>
                <c:pt idx="557">
                  <c:v>-203.80004890000009</c:v>
                </c:pt>
                <c:pt idx="558">
                  <c:v>-203.19995120000021</c:v>
                </c:pt>
                <c:pt idx="559">
                  <c:v>-202.5</c:v>
                </c:pt>
                <c:pt idx="560">
                  <c:v>-201.90014649999966</c:v>
                </c:pt>
                <c:pt idx="561">
                  <c:v>-201.29980460000024</c:v>
                </c:pt>
                <c:pt idx="562">
                  <c:v>-200.59985350000034</c:v>
                </c:pt>
                <c:pt idx="563">
                  <c:v>-200</c:v>
                </c:pt>
                <c:pt idx="564">
                  <c:v>-199.30004890000009</c:v>
                </c:pt>
                <c:pt idx="565">
                  <c:v>-198.60009769999988</c:v>
                </c:pt>
                <c:pt idx="566">
                  <c:v>-198</c:v>
                </c:pt>
                <c:pt idx="567">
                  <c:v>-197.40014649999966</c:v>
                </c:pt>
                <c:pt idx="568">
                  <c:v>-196.69995109999991</c:v>
                </c:pt>
                <c:pt idx="569">
                  <c:v>-196</c:v>
                </c:pt>
                <c:pt idx="570">
                  <c:v>-195.39990230000012</c:v>
                </c:pt>
                <c:pt idx="571">
                  <c:v>-194.69995120000021</c:v>
                </c:pt>
                <c:pt idx="572">
                  <c:v>-194</c:v>
                </c:pt>
                <c:pt idx="573">
                  <c:v>-193.39990240000043</c:v>
                </c:pt>
                <c:pt idx="574">
                  <c:v>-192.80004879999979</c:v>
                </c:pt>
                <c:pt idx="575">
                  <c:v>-192.09985350000034</c:v>
                </c:pt>
                <c:pt idx="576">
                  <c:v>-191.39990230000012</c:v>
                </c:pt>
                <c:pt idx="577">
                  <c:v>-190.69995120000021</c:v>
                </c:pt>
                <c:pt idx="578">
                  <c:v>-190.10009769999988</c:v>
                </c:pt>
                <c:pt idx="579">
                  <c:v>-189.39990240000043</c:v>
                </c:pt>
                <c:pt idx="580">
                  <c:v>-188.80004879999979</c:v>
                </c:pt>
                <c:pt idx="581">
                  <c:v>-188.09985350000034</c:v>
                </c:pt>
                <c:pt idx="582">
                  <c:v>-187.39990230000012</c:v>
                </c:pt>
                <c:pt idx="583">
                  <c:v>-186.69995120000021</c:v>
                </c:pt>
                <c:pt idx="584">
                  <c:v>-186.10009769999988</c:v>
                </c:pt>
                <c:pt idx="585">
                  <c:v>-185.39990240000043</c:v>
                </c:pt>
                <c:pt idx="586">
                  <c:v>-184.69995109999991</c:v>
                </c:pt>
                <c:pt idx="587">
                  <c:v>-184.09985350000034</c:v>
                </c:pt>
                <c:pt idx="588">
                  <c:v>-183.39990230000012</c:v>
                </c:pt>
                <c:pt idx="589">
                  <c:v>-182.70019539999976</c:v>
                </c:pt>
                <c:pt idx="590">
                  <c:v>-182</c:v>
                </c:pt>
                <c:pt idx="591">
                  <c:v>-181.40014649999966</c:v>
                </c:pt>
                <c:pt idx="592">
                  <c:v>-180.69995109999991</c:v>
                </c:pt>
                <c:pt idx="593">
                  <c:v>-180</c:v>
                </c:pt>
                <c:pt idx="594">
                  <c:v>-179.30004890000009</c:v>
                </c:pt>
                <c:pt idx="595">
                  <c:v>-178.59985350000034</c:v>
                </c:pt>
                <c:pt idx="596">
                  <c:v>-178</c:v>
                </c:pt>
                <c:pt idx="597">
                  <c:v>-177.39990230000012</c:v>
                </c:pt>
                <c:pt idx="598">
                  <c:v>-176.70019539999976</c:v>
                </c:pt>
                <c:pt idx="599">
                  <c:v>-176</c:v>
                </c:pt>
                <c:pt idx="600">
                  <c:v>-175.30004879999979</c:v>
                </c:pt>
                <c:pt idx="601">
                  <c:v>-174.69995120000021</c:v>
                </c:pt>
                <c:pt idx="602">
                  <c:v>-174</c:v>
                </c:pt>
                <c:pt idx="603">
                  <c:v>-173.19995120000021</c:v>
                </c:pt>
                <c:pt idx="604">
                  <c:v>-172.5</c:v>
                </c:pt>
                <c:pt idx="605">
                  <c:v>-171.89990230000012</c:v>
                </c:pt>
                <c:pt idx="606">
                  <c:v>-171.20019539999976</c:v>
                </c:pt>
                <c:pt idx="607">
                  <c:v>-170.5</c:v>
                </c:pt>
                <c:pt idx="608">
                  <c:v>-169.89990230000012</c:v>
                </c:pt>
                <c:pt idx="609">
                  <c:v>-169.19995120000021</c:v>
                </c:pt>
                <c:pt idx="610">
                  <c:v>-168.40014649999966</c:v>
                </c:pt>
                <c:pt idx="611">
                  <c:v>-167.80004879999979</c:v>
                </c:pt>
                <c:pt idx="612">
                  <c:v>-167.09985350000034</c:v>
                </c:pt>
                <c:pt idx="613">
                  <c:v>-166.5</c:v>
                </c:pt>
                <c:pt idx="614">
                  <c:v>-165.69995120000021</c:v>
                </c:pt>
                <c:pt idx="615">
                  <c:v>-165</c:v>
                </c:pt>
                <c:pt idx="616">
                  <c:v>-164.39990230000012</c:v>
                </c:pt>
                <c:pt idx="617">
                  <c:v>-163.60009769999988</c:v>
                </c:pt>
                <c:pt idx="618">
                  <c:v>-163</c:v>
                </c:pt>
                <c:pt idx="619">
                  <c:v>-162.29980460000024</c:v>
                </c:pt>
                <c:pt idx="620">
                  <c:v>-161.60009769999988</c:v>
                </c:pt>
                <c:pt idx="621">
                  <c:v>-160.89990240000043</c:v>
                </c:pt>
                <c:pt idx="622">
                  <c:v>-160.29980460000024</c:v>
                </c:pt>
                <c:pt idx="623">
                  <c:v>-159.5</c:v>
                </c:pt>
                <c:pt idx="624">
                  <c:v>-158.89990240000043</c:v>
                </c:pt>
                <c:pt idx="625">
                  <c:v>-158.19995109999991</c:v>
                </c:pt>
                <c:pt idx="626">
                  <c:v>-157.5</c:v>
                </c:pt>
                <c:pt idx="627">
                  <c:v>-156.80004890000009</c:v>
                </c:pt>
                <c:pt idx="628">
                  <c:v>-156.10009759999957</c:v>
                </c:pt>
                <c:pt idx="629">
                  <c:v>-155.5</c:v>
                </c:pt>
                <c:pt idx="630">
                  <c:v>-154.80004890000009</c:v>
                </c:pt>
                <c:pt idx="631">
                  <c:v>-154.10009759999957</c:v>
                </c:pt>
                <c:pt idx="632">
                  <c:v>-153.39990230000012</c:v>
                </c:pt>
                <c:pt idx="633">
                  <c:v>-152.80004890000009</c:v>
                </c:pt>
                <c:pt idx="634">
                  <c:v>-152</c:v>
                </c:pt>
                <c:pt idx="635">
                  <c:v>-151.39990230000012</c:v>
                </c:pt>
                <c:pt idx="636">
                  <c:v>-150.69995120000021</c:v>
                </c:pt>
                <c:pt idx="637">
                  <c:v>-150.09985350000034</c:v>
                </c:pt>
                <c:pt idx="638">
                  <c:v>-149.5</c:v>
                </c:pt>
                <c:pt idx="639">
                  <c:v>-148.80004879999979</c:v>
                </c:pt>
                <c:pt idx="640">
                  <c:v>-148.09985350000034</c:v>
                </c:pt>
                <c:pt idx="641">
                  <c:v>-147.40014649999966</c:v>
                </c:pt>
                <c:pt idx="642">
                  <c:v>-146.80004879999979</c:v>
                </c:pt>
                <c:pt idx="643">
                  <c:v>-146.10009769999988</c:v>
                </c:pt>
                <c:pt idx="644">
                  <c:v>-145.5</c:v>
                </c:pt>
                <c:pt idx="645">
                  <c:v>-144.79980460000024</c:v>
                </c:pt>
                <c:pt idx="646">
                  <c:v>-144.20019539999976</c:v>
                </c:pt>
                <c:pt idx="647">
                  <c:v>-143.5</c:v>
                </c:pt>
                <c:pt idx="648">
                  <c:v>-142.89990230000012</c:v>
                </c:pt>
                <c:pt idx="649">
                  <c:v>-142.19995120000021</c:v>
                </c:pt>
                <c:pt idx="650">
                  <c:v>-141.59985350000034</c:v>
                </c:pt>
                <c:pt idx="651">
                  <c:v>-140.90014649999966</c:v>
                </c:pt>
                <c:pt idx="652">
                  <c:v>-140.30004879999979</c:v>
                </c:pt>
                <c:pt idx="653">
                  <c:v>-139.60009769999988</c:v>
                </c:pt>
                <c:pt idx="654">
                  <c:v>-139</c:v>
                </c:pt>
                <c:pt idx="655">
                  <c:v>-138.29980460000024</c:v>
                </c:pt>
                <c:pt idx="656">
                  <c:v>-137.70019539999976</c:v>
                </c:pt>
                <c:pt idx="657">
                  <c:v>-137</c:v>
                </c:pt>
                <c:pt idx="658">
                  <c:v>-136.39990230000012</c:v>
                </c:pt>
                <c:pt idx="659">
                  <c:v>-135.80004879999979</c:v>
                </c:pt>
                <c:pt idx="660">
                  <c:v>-135.10009769999988</c:v>
                </c:pt>
                <c:pt idx="661">
                  <c:v>-134.5</c:v>
                </c:pt>
                <c:pt idx="662">
                  <c:v>-133.79980460000024</c:v>
                </c:pt>
                <c:pt idx="663">
                  <c:v>-133.20019539999976</c:v>
                </c:pt>
                <c:pt idx="664">
                  <c:v>-132.5</c:v>
                </c:pt>
                <c:pt idx="665">
                  <c:v>-131.80004879999979</c:v>
                </c:pt>
                <c:pt idx="666">
                  <c:v>-131.30004879999979</c:v>
                </c:pt>
                <c:pt idx="667">
                  <c:v>-130.60009769999988</c:v>
                </c:pt>
                <c:pt idx="668">
                  <c:v>-130</c:v>
                </c:pt>
                <c:pt idx="669">
                  <c:v>-129.29980460000024</c:v>
                </c:pt>
                <c:pt idx="670">
                  <c:v>-128.60009769999988</c:v>
                </c:pt>
                <c:pt idx="671">
                  <c:v>-128.09985350000034</c:v>
                </c:pt>
                <c:pt idx="672">
                  <c:v>-127.40014649999966</c:v>
                </c:pt>
                <c:pt idx="673">
                  <c:v>-126.69995109999991</c:v>
                </c:pt>
                <c:pt idx="674">
                  <c:v>-126.10009769999988</c:v>
                </c:pt>
                <c:pt idx="675">
                  <c:v>-125.5</c:v>
                </c:pt>
                <c:pt idx="676">
                  <c:v>-124.80004879999979</c:v>
                </c:pt>
                <c:pt idx="677">
                  <c:v>-124.19995120000021</c:v>
                </c:pt>
                <c:pt idx="678">
                  <c:v>-123.60009769999988</c:v>
                </c:pt>
                <c:pt idx="679">
                  <c:v>-122.89990240000043</c:v>
                </c:pt>
                <c:pt idx="680">
                  <c:v>-122.19995109999991</c:v>
                </c:pt>
                <c:pt idx="681">
                  <c:v>-121.69995120000021</c:v>
                </c:pt>
                <c:pt idx="682">
                  <c:v>-121</c:v>
                </c:pt>
                <c:pt idx="683">
                  <c:v>-120.30004890000009</c:v>
                </c:pt>
                <c:pt idx="684">
                  <c:v>-119.79980460000024</c:v>
                </c:pt>
                <c:pt idx="685">
                  <c:v>-119.10009769999988</c:v>
                </c:pt>
                <c:pt idx="686">
                  <c:v>-118.40014649999966</c:v>
                </c:pt>
                <c:pt idx="687">
                  <c:v>-117.80004890000009</c:v>
                </c:pt>
                <c:pt idx="688">
                  <c:v>-117.10009759999957</c:v>
                </c:pt>
                <c:pt idx="689">
                  <c:v>-116.5</c:v>
                </c:pt>
                <c:pt idx="690">
                  <c:v>-115.90014649999966</c:v>
                </c:pt>
                <c:pt idx="691">
                  <c:v>-115.30004890000009</c:v>
                </c:pt>
                <c:pt idx="692">
                  <c:v>-114.60009759999957</c:v>
                </c:pt>
                <c:pt idx="693">
                  <c:v>-114</c:v>
                </c:pt>
                <c:pt idx="694">
                  <c:v>-113.30004879999979</c:v>
                </c:pt>
                <c:pt idx="695">
                  <c:v>-112.60009769999988</c:v>
                </c:pt>
                <c:pt idx="696">
                  <c:v>-112</c:v>
                </c:pt>
                <c:pt idx="697">
                  <c:v>-111.39990230000012</c:v>
                </c:pt>
                <c:pt idx="698">
                  <c:v>-110.80004879999979</c:v>
                </c:pt>
                <c:pt idx="699">
                  <c:v>-110.20019539999976</c:v>
                </c:pt>
                <c:pt idx="700">
                  <c:v>-109.5</c:v>
                </c:pt>
                <c:pt idx="701">
                  <c:v>-108.90014649999966</c:v>
                </c:pt>
                <c:pt idx="702">
                  <c:v>-108.19995109999991</c:v>
                </c:pt>
                <c:pt idx="703">
                  <c:v>-107.60009769999988</c:v>
                </c:pt>
                <c:pt idx="704">
                  <c:v>-106.90014649999966</c:v>
                </c:pt>
                <c:pt idx="705">
                  <c:v>-106.30004890000009</c:v>
                </c:pt>
                <c:pt idx="706">
                  <c:v>-105.69995109999991</c:v>
                </c:pt>
                <c:pt idx="707">
                  <c:v>-105</c:v>
                </c:pt>
                <c:pt idx="708">
                  <c:v>-104.39990230000012</c:v>
                </c:pt>
                <c:pt idx="709">
                  <c:v>-103.80004890000009</c:v>
                </c:pt>
                <c:pt idx="710">
                  <c:v>-103.09985350000034</c:v>
                </c:pt>
                <c:pt idx="711">
                  <c:v>-102.5</c:v>
                </c:pt>
                <c:pt idx="712">
                  <c:v>-101.89990230000012</c:v>
                </c:pt>
                <c:pt idx="713">
                  <c:v>-101.19995120000021</c:v>
                </c:pt>
                <c:pt idx="714">
                  <c:v>-100.60009769999988</c:v>
                </c:pt>
                <c:pt idx="715">
                  <c:v>-100</c:v>
                </c:pt>
                <c:pt idx="716">
                  <c:v>-99.400146499999664</c:v>
                </c:pt>
                <c:pt idx="717">
                  <c:v>-98.699951099999907</c:v>
                </c:pt>
                <c:pt idx="718">
                  <c:v>-98.100097699999878</c:v>
                </c:pt>
                <c:pt idx="719">
                  <c:v>-97.5</c:v>
                </c:pt>
                <c:pt idx="720">
                  <c:v>-96.899902400000428</c:v>
                </c:pt>
                <c:pt idx="721">
                  <c:v>-96.199951099999907</c:v>
                </c:pt>
                <c:pt idx="722">
                  <c:v>-95.599853500000336</c:v>
                </c:pt>
                <c:pt idx="723">
                  <c:v>-95</c:v>
                </c:pt>
                <c:pt idx="724">
                  <c:v>-94.400146499999664</c:v>
                </c:pt>
                <c:pt idx="725">
                  <c:v>-93.800048900000093</c:v>
                </c:pt>
                <c:pt idx="726">
                  <c:v>-93.100097599999572</c:v>
                </c:pt>
                <c:pt idx="727">
                  <c:v>-92.5</c:v>
                </c:pt>
                <c:pt idx="728">
                  <c:v>-91.899902300000122</c:v>
                </c:pt>
                <c:pt idx="729">
                  <c:v>-91.300048900000093</c:v>
                </c:pt>
                <c:pt idx="730">
                  <c:v>-90.699951200000214</c:v>
                </c:pt>
                <c:pt idx="731">
                  <c:v>-90.100097599999572</c:v>
                </c:pt>
                <c:pt idx="732">
                  <c:v>-89.5</c:v>
                </c:pt>
                <c:pt idx="733">
                  <c:v>-88.899902300000122</c:v>
                </c:pt>
                <c:pt idx="734">
                  <c:v>-88.200195399999757</c:v>
                </c:pt>
                <c:pt idx="735">
                  <c:v>-87.599853500000336</c:v>
                </c:pt>
                <c:pt idx="736">
                  <c:v>-87</c:v>
                </c:pt>
                <c:pt idx="737">
                  <c:v>-86.399902300000122</c:v>
                </c:pt>
                <c:pt idx="738">
                  <c:v>-85.800048799999786</c:v>
                </c:pt>
                <c:pt idx="739">
                  <c:v>-85.200195399999757</c:v>
                </c:pt>
                <c:pt idx="740">
                  <c:v>-84.599853500000336</c:v>
                </c:pt>
                <c:pt idx="741">
                  <c:v>-84</c:v>
                </c:pt>
                <c:pt idx="742">
                  <c:v>-83.399902300000122</c:v>
                </c:pt>
                <c:pt idx="743">
                  <c:v>-82.800048799999786</c:v>
                </c:pt>
                <c:pt idx="744">
                  <c:v>-82.200195399999757</c:v>
                </c:pt>
                <c:pt idx="745">
                  <c:v>-81.600097699999878</c:v>
                </c:pt>
                <c:pt idx="746">
                  <c:v>-81</c:v>
                </c:pt>
                <c:pt idx="747">
                  <c:v>-80.400146499999664</c:v>
                </c:pt>
                <c:pt idx="748">
                  <c:v>-79.799804600000243</c:v>
                </c:pt>
                <c:pt idx="749">
                  <c:v>-79.199951200000214</c:v>
                </c:pt>
                <c:pt idx="750">
                  <c:v>-78.600097699999878</c:v>
                </c:pt>
                <c:pt idx="751">
                  <c:v>-78</c:v>
                </c:pt>
                <c:pt idx="752">
                  <c:v>-77.400146499999664</c:v>
                </c:pt>
                <c:pt idx="753">
                  <c:v>-76.899902300000122</c:v>
                </c:pt>
                <c:pt idx="754">
                  <c:v>-76.300048799999786</c:v>
                </c:pt>
                <c:pt idx="755">
                  <c:v>-75.700195399999757</c:v>
                </c:pt>
                <c:pt idx="756">
                  <c:v>-75</c:v>
                </c:pt>
                <c:pt idx="757">
                  <c:v>-74.399902400000428</c:v>
                </c:pt>
                <c:pt idx="758">
                  <c:v>-73.900146499999664</c:v>
                </c:pt>
                <c:pt idx="759">
                  <c:v>-73.299804600000243</c:v>
                </c:pt>
                <c:pt idx="760">
                  <c:v>-72.699951200000214</c:v>
                </c:pt>
                <c:pt idx="761">
                  <c:v>-72.100097699999878</c:v>
                </c:pt>
                <c:pt idx="762">
                  <c:v>-71.5</c:v>
                </c:pt>
                <c:pt idx="763">
                  <c:v>-70.899902400000428</c:v>
                </c:pt>
                <c:pt idx="764">
                  <c:v>-70.400146499999664</c:v>
                </c:pt>
                <c:pt idx="765">
                  <c:v>-69.799804600000243</c:v>
                </c:pt>
                <c:pt idx="766">
                  <c:v>-69.199951200000214</c:v>
                </c:pt>
                <c:pt idx="767">
                  <c:v>-68.700195399999757</c:v>
                </c:pt>
                <c:pt idx="768">
                  <c:v>-68.099853500000336</c:v>
                </c:pt>
                <c:pt idx="769">
                  <c:v>-67.5</c:v>
                </c:pt>
                <c:pt idx="770">
                  <c:v>-66.900146499999664</c:v>
                </c:pt>
                <c:pt idx="771">
                  <c:v>-66.299804600000243</c:v>
                </c:pt>
                <c:pt idx="772">
                  <c:v>-65.800048799999786</c:v>
                </c:pt>
                <c:pt idx="773">
                  <c:v>-65.199951200000214</c:v>
                </c:pt>
                <c:pt idx="774">
                  <c:v>-64.600097699999878</c:v>
                </c:pt>
                <c:pt idx="775">
                  <c:v>-64.099853500000336</c:v>
                </c:pt>
                <c:pt idx="776">
                  <c:v>-63.5</c:v>
                </c:pt>
                <c:pt idx="777">
                  <c:v>-63</c:v>
                </c:pt>
                <c:pt idx="778">
                  <c:v>-62.299804600000243</c:v>
                </c:pt>
                <c:pt idx="779">
                  <c:v>-61.800048799999786</c:v>
                </c:pt>
                <c:pt idx="780">
                  <c:v>-61.300048900000093</c:v>
                </c:pt>
                <c:pt idx="781">
                  <c:v>-60.699951200000214</c:v>
                </c:pt>
                <c:pt idx="782">
                  <c:v>-60.099853500000336</c:v>
                </c:pt>
                <c:pt idx="783">
                  <c:v>-59.600097599999572</c:v>
                </c:pt>
                <c:pt idx="784">
                  <c:v>-59</c:v>
                </c:pt>
                <c:pt idx="785">
                  <c:v>-58.5</c:v>
                </c:pt>
                <c:pt idx="786">
                  <c:v>-58</c:v>
                </c:pt>
                <c:pt idx="787">
                  <c:v>-57.400146499999664</c:v>
                </c:pt>
                <c:pt idx="788">
                  <c:v>-56.800048900000093</c:v>
                </c:pt>
                <c:pt idx="789">
                  <c:v>-56.300048799999786</c:v>
                </c:pt>
                <c:pt idx="790">
                  <c:v>-55.799804600000243</c:v>
                </c:pt>
                <c:pt idx="791">
                  <c:v>-55.199951099999907</c:v>
                </c:pt>
                <c:pt idx="792">
                  <c:v>-54.699951200000214</c:v>
                </c:pt>
                <c:pt idx="793">
                  <c:v>-54.100097699999878</c:v>
                </c:pt>
                <c:pt idx="794">
                  <c:v>-53.599853500000336</c:v>
                </c:pt>
                <c:pt idx="795">
                  <c:v>-53.100097599999572</c:v>
                </c:pt>
                <c:pt idx="796">
                  <c:v>-52.5</c:v>
                </c:pt>
                <c:pt idx="797">
                  <c:v>-52</c:v>
                </c:pt>
                <c:pt idx="798">
                  <c:v>-51.5</c:v>
                </c:pt>
                <c:pt idx="799">
                  <c:v>-51</c:v>
                </c:pt>
                <c:pt idx="800">
                  <c:v>-50.400146499999664</c:v>
                </c:pt>
                <c:pt idx="801">
                  <c:v>-49.899902400000428</c:v>
                </c:pt>
                <c:pt idx="802">
                  <c:v>-49.400146499999664</c:v>
                </c:pt>
                <c:pt idx="803">
                  <c:v>-48.899902300000122</c:v>
                </c:pt>
                <c:pt idx="804">
                  <c:v>-48.399902300000122</c:v>
                </c:pt>
                <c:pt idx="805">
                  <c:v>-47.800048799999786</c:v>
                </c:pt>
                <c:pt idx="806">
                  <c:v>-47.300048900000093</c:v>
                </c:pt>
                <c:pt idx="807">
                  <c:v>-46.899902400000428</c:v>
                </c:pt>
                <c:pt idx="808">
                  <c:v>-46.400146499999664</c:v>
                </c:pt>
                <c:pt idx="809">
                  <c:v>-45.899902300000122</c:v>
                </c:pt>
                <c:pt idx="810">
                  <c:v>-45.299804600000243</c:v>
                </c:pt>
                <c:pt idx="811">
                  <c:v>-44.800048799999786</c:v>
                </c:pt>
                <c:pt idx="812">
                  <c:v>-44.400146499999664</c:v>
                </c:pt>
                <c:pt idx="813">
                  <c:v>-43.899902400000428</c:v>
                </c:pt>
                <c:pt idx="814">
                  <c:v>-43.300048900000093</c:v>
                </c:pt>
                <c:pt idx="815">
                  <c:v>-42.800048799999786</c:v>
                </c:pt>
                <c:pt idx="816">
                  <c:v>-42.399902300000122</c:v>
                </c:pt>
                <c:pt idx="817">
                  <c:v>-41.899902300000122</c:v>
                </c:pt>
                <c:pt idx="818">
                  <c:v>-41.5</c:v>
                </c:pt>
                <c:pt idx="819">
                  <c:v>-40.900146499999664</c:v>
                </c:pt>
                <c:pt idx="820">
                  <c:v>-40.399902400000428</c:v>
                </c:pt>
                <c:pt idx="821">
                  <c:v>-40</c:v>
                </c:pt>
                <c:pt idx="822">
                  <c:v>-39.5</c:v>
                </c:pt>
                <c:pt idx="823">
                  <c:v>-39</c:v>
                </c:pt>
                <c:pt idx="824">
                  <c:v>-38.5</c:v>
                </c:pt>
                <c:pt idx="825">
                  <c:v>-38.100097699999878</c:v>
                </c:pt>
                <c:pt idx="826">
                  <c:v>-37.599853500000336</c:v>
                </c:pt>
                <c:pt idx="827">
                  <c:v>-37.099853500000336</c:v>
                </c:pt>
                <c:pt idx="828">
                  <c:v>-36.699951099999907</c:v>
                </c:pt>
                <c:pt idx="829">
                  <c:v>-36.199951099999907</c:v>
                </c:pt>
                <c:pt idx="830">
                  <c:v>-35.800048799999786</c:v>
                </c:pt>
                <c:pt idx="831">
                  <c:v>-35.300048900000093</c:v>
                </c:pt>
                <c:pt idx="832">
                  <c:v>-34.800048900000093</c:v>
                </c:pt>
                <c:pt idx="833">
                  <c:v>-34.399902400000428</c:v>
                </c:pt>
                <c:pt idx="834">
                  <c:v>-34</c:v>
                </c:pt>
                <c:pt idx="835">
                  <c:v>-33.5</c:v>
                </c:pt>
                <c:pt idx="836">
                  <c:v>-33</c:v>
                </c:pt>
                <c:pt idx="837">
                  <c:v>-32.600097699999878</c:v>
                </c:pt>
                <c:pt idx="838">
                  <c:v>-32.200195399999757</c:v>
                </c:pt>
                <c:pt idx="839">
                  <c:v>-31.800048900000093</c:v>
                </c:pt>
                <c:pt idx="840">
                  <c:v>-31.400146499999664</c:v>
                </c:pt>
                <c:pt idx="841">
                  <c:v>-30.800048799999786</c:v>
                </c:pt>
                <c:pt idx="842">
                  <c:v>-30.399902300000122</c:v>
                </c:pt>
                <c:pt idx="843">
                  <c:v>-30</c:v>
                </c:pt>
                <c:pt idx="844">
                  <c:v>-29.600097699999878</c:v>
                </c:pt>
                <c:pt idx="845">
                  <c:v>-29.100097699999878</c:v>
                </c:pt>
                <c:pt idx="846">
                  <c:v>-28.699951200000214</c:v>
                </c:pt>
                <c:pt idx="847">
                  <c:v>-28.300048799999786</c:v>
                </c:pt>
                <c:pt idx="848">
                  <c:v>-28</c:v>
                </c:pt>
                <c:pt idx="849">
                  <c:v>-27.600097699999878</c:v>
                </c:pt>
                <c:pt idx="850">
                  <c:v>-27.100097699999878</c:v>
                </c:pt>
                <c:pt idx="851">
                  <c:v>-26.700195399999757</c:v>
                </c:pt>
                <c:pt idx="852">
                  <c:v>-26.300048900000093</c:v>
                </c:pt>
                <c:pt idx="853">
                  <c:v>-25.900146499999664</c:v>
                </c:pt>
                <c:pt idx="854">
                  <c:v>-25.5</c:v>
                </c:pt>
                <c:pt idx="855">
                  <c:v>-25.099853500000336</c:v>
                </c:pt>
                <c:pt idx="856">
                  <c:v>-24.699951200000214</c:v>
                </c:pt>
                <c:pt idx="857">
                  <c:v>-24.300048900000093</c:v>
                </c:pt>
                <c:pt idx="858">
                  <c:v>-24</c:v>
                </c:pt>
                <c:pt idx="859">
                  <c:v>-23.5</c:v>
                </c:pt>
                <c:pt idx="860">
                  <c:v>-23.100097599999572</c:v>
                </c:pt>
                <c:pt idx="861">
                  <c:v>-22.799804600000243</c:v>
                </c:pt>
                <c:pt idx="862">
                  <c:v>-22.399902300000122</c:v>
                </c:pt>
                <c:pt idx="863">
                  <c:v>-22.100097699999878</c:v>
                </c:pt>
                <c:pt idx="864">
                  <c:v>-21.600097699999878</c:v>
                </c:pt>
                <c:pt idx="865">
                  <c:v>-21.300048900000093</c:v>
                </c:pt>
                <c:pt idx="866">
                  <c:v>-20.900146499999664</c:v>
                </c:pt>
                <c:pt idx="867">
                  <c:v>-20.599853500000336</c:v>
                </c:pt>
                <c:pt idx="868">
                  <c:v>-20.199951200000214</c:v>
                </c:pt>
                <c:pt idx="869">
                  <c:v>-19.800048799999786</c:v>
                </c:pt>
                <c:pt idx="870">
                  <c:v>-19.400146499999664</c:v>
                </c:pt>
                <c:pt idx="871">
                  <c:v>-19.099853500000336</c:v>
                </c:pt>
                <c:pt idx="872">
                  <c:v>-18.800048799999786</c:v>
                </c:pt>
                <c:pt idx="873">
                  <c:v>-18.5</c:v>
                </c:pt>
                <c:pt idx="874">
                  <c:v>-18</c:v>
                </c:pt>
                <c:pt idx="875">
                  <c:v>-17.699951200000214</c:v>
                </c:pt>
                <c:pt idx="876">
                  <c:v>-17.400146499999664</c:v>
                </c:pt>
                <c:pt idx="877">
                  <c:v>-17.099853500000336</c:v>
                </c:pt>
                <c:pt idx="878">
                  <c:v>-16.699951099999907</c:v>
                </c:pt>
                <c:pt idx="879">
                  <c:v>-16.399902300000122</c:v>
                </c:pt>
                <c:pt idx="880">
                  <c:v>-16</c:v>
                </c:pt>
                <c:pt idx="881">
                  <c:v>-15.699951200000214</c:v>
                </c:pt>
                <c:pt idx="882">
                  <c:v>-15.400146499999664</c:v>
                </c:pt>
                <c:pt idx="883">
                  <c:v>-15.099853500000336</c:v>
                </c:pt>
                <c:pt idx="884">
                  <c:v>-14.800048799999786</c:v>
                </c:pt>
                <c:pt idx="885">
                  <c:v>-14.400146499999664</c:v>
                </c:pt>
                <c:pt idx="886">
                  <c:v>-14.099853500000336</c:v>
                </c:pt>
                <c:pt idx="887">
                  <c:v>-13.800048799999786</c:v>
                </c:pt>
                <c:pt idx="888">
                  <c:v>-13.5</c:v>
                </c:pt>
                <c:pt idx="889">
                  <c:v>-13.199951200000214</c:v>
                </c:pt>
                <c:pt idx="890">
                  <c:v>-12.800048900000093</c:v>
                </c:pt>
                <c:pt idx="891">
                  <c:v>-12.5</c:v>
                </c:pt>
                <c:pt idx="892">
                  <c:v>-12.199951099999907</c:v>
                </c:pt>
                <c:pt idx="893">
                  <c:v>-11.899902300000122</c:v>
                </c:pt>
                <c:pt idx="894">
                  <c:v>-11.600097699999878</c:v>
                </c:pt>
                <c:pt idx="895">
                  <c:v>-11.300048900000093</c:v>
                </c:pt>
                <c:pt idx="896">
                  <c:v>-11</c:v>
                </c:pt>
                <c:pt idx="897">
                  <c:v>-10.699951099999907</c:v>
                </c:pt>
                <c:pt idx="898">
                  <c:v>-10.399902300000122</c:v>
                </c:pt>
                <c:pt idx="899">
                  <c:v>-10.100097699999878</c:v>
                </c:pt>
                <c:pt idx="900">
                  <c:v>-9.8000489000000925</c:v>
                </c:pt>
                <c:pt idx="901">
                  <c:v>-9.5998535000003358</c:v>
                </c:pt>
                <c:pt idx="902">
                  <c:v>-9.3000487999997858</c:v>
                </c:pt>
                <c:pt idx="903">
                  <c:v>-8.9001464999996642</c:v>
                </c:pt>
                <c:pt idx="904">
                  <c:v>-8.5998535000003358</c:v>
                </c:pt>
                <c:pt idx="905">
                  <c:v>-8.3999023000001216</c:v>
                </c:pt>
                <c:pt idx="906">
                  <c:v>-8.1000976999998784</c:v>
                </c:pt>
                <c:pt idx="907">
                  <c:v>-7.8999024000004283</c:v>
                </c:pt>
                <c:pt idx="908">
                  <c:v>-7.6000975999995717</c:v>
                </c:pt>
                <c:pt idx="909">
                  <c:v>-7.1999510999999075</c:v>
                </c:pt>
                <c:pt idx="910">
                  <c:v>-7</c:v>
                </c:pt>
                <c:pt idx="911">
                  <c:v>-6.6999512000002142</c:v>
                </c:pt>
                <c:pt idx="912">
                  <c:v>-6.5</c:v>
                </c:pt>
                <c:pt idx="913">
                  <c:v>-6.1999512000002142</c:v>
                </c:pt>
                <c:pt idx="914">
                  <c:v>-6</c:v>
                </c:pt>
                <c:pt idx="915">
                  <c:v>-5.6000975999995717</c:v>
                </c:pt>
                <c:pt idx="916">
                  <c:v>-5.3999023000001216</c:v>
                </c:pt>
                <c:pt idx="917">
                  <c:v>-5.1000976999998784</c:v>
                </c:pt>
                <c:pt idx="918">
                  <c:v>-4.9001464999996642</c:v>
                </c:pt>
                <c:pt idx="919">
                  <c:v>-4.5998535000003358</c:v>
                </c:pt>
                <c:pt idx="920">
                  <c:v>-4.4001464999996642</c:v>
                </c:pt>
                <c:pt idx="921">
                  <c:v>-4</c:v>
                </c:pt>
                <c:pt idx="922">
                  <c:v>-3.7998046000002432</c:v>
                </c:pt>
                <c:pt idx="923">
                  <c:v>-3.6000976999998784</c:v>
                </c:pt>
                <c:pt idx="924">
                  <c:v>-3.3000489000000925</c:v>
                </c:pt>
                <c:pt idx="925">
                  <c:v>-3.0998535000003358</c:v>
                </c:pt>
                <c:pt idx="926">
                  <c:v>-2.8000487999997858</c:v>
                </c:pt>
                <c:pt idx="927">
                  <c:v>-2.5</c:v>
                </c:pt>
                <c:pt idx="928">
                  <c:v>-2.2998046000002432</c:v>
                </c:pt>
                <c:pt idx="929">
                  <c:v>-2.1000976999998784</c:v>
                </c:pt>
                <c:pt idx="930">
                  <c:v>-1.8000489000000925</c:v>
                </c:pt>
                <c:pt idx="931">
                  <c:v>-1.5998535000003358</c:v>
                </c:pt>
                <c:pt idx="932">
                  <c:v>-1.4001464999996642</c:v>
                </c:pt>
                <c:pt idx="933">
                  <c:v>-1</c:v>
                </c:pt>
                <c:pt idx="934">
                  <c:v>-0.79980460000024323</c:v>
                </c:pt>
                <c:pt idx="935">
                  <c:v>-0.60009769999987839</c:v>
                </c:pt>
                <c:pt idx="936">
                  <c:v>-0.40014649999966423</c:v>
                </c:pt>
                <c:pt idx="937">
                  <c:v>-0.19995120000021416</c:v>
                </c:pt>
                <c:pt idx="938">
                  <c:v>0</c:v>
                </c:pt>
                <c:pt idx="939">
                  <c:v>0.20019539999975677</c:v>
                </c:pt>
                <c:pt idx="940">
                  <c:v>0.60009769999987839</c:v>
                </c:pt>
                <c:pt idx="941">
                  <c:v>0.80004879999978584</c:v>
                </c:pt>
                <c:pt idx="942">
                  <c:v>1</c:v>
                </c:pt>
                <c:pt idx="943">
                  <c:v>1.1999510999999075</c:v>
                </c:pt>
                <c:pt idx="944">
                  <c:v>1.3999024000004283</c:v>
                </c:pt>
                <c:pt idx="945">
                  <c:v>1.6000976999998784</c:v>
                </c:pt>
                <c:pt idx="946">
                  <c:v>1.9001464999996642</c:v>
                </c:pt>
                <c:pt idx="947">
                  <c:v>2.1000976999998784</c:v>
                </c:pt>
                <c:pt idx="948">
                  <c:v>2.2998046000002432</c:v>
                </c:pt>
                <c:pt idx="949">
                  <c:v>2.5</c:v>
                </c:pt>
                <c:pt idx="950">
                  <c:v>2.6999512000002142</c:v>
                </c:pt>
                <c:pt idx="951">
                  <c:v>2.9001464999996642</c:v>
                </c:pt>
                <c:pt idx="952">
                  <c:v>3.1000976999998784</c:v>
                </c:pt>
                <c:pt idx="953">
                  <c:v>3.2998046000002432</c:v>
                </c:pt>
                <c:pt idx="954">
                  <c:v>3.5998535000003358</c:v>
                </c:pt>
                <c:pt idx="955">
                  <c:v>3.6999510999999075</c:v>
                </c:pt>
                <c:pt idx="956">
                  <c:v>3.8999024000004283</c:v>
                </c:pt>
                <c:pt idx="957">
                  <c:v>4.1000976999998784</c:v>
                </c:pt>
                <c:pt idx="958">
                  <c:v>4.3000487999997858</c:v>
                </c:pt>
                <c:pt idx="959">
                  <c:v>4.5</c:v>
                </c:pt>
                <c:pt idx="960">
                  <c:v>4.6999510999999075</c:v>
                </c:pt>
                <c:pt idx="961">
                  <c:v>4.8999024000004283</c:v>
                </c:pt>
                <c:pt idx="962">
                  <c:v>5.0998535000003358</c:v>
                </c:pt>
                <c:pt idx="963">
                  <c:v>5.3000489000000925</c:v>
                </c:pt>
                <c:pt idx="964">
                  <c:v>5.5</c:v>
                </c:pt>
                <c:pt idx="965">
                  <c:v>5.6999510999999075</c:v>
                </c:pt>
                <c:pt idx="966">
                  <c:v>5.8000487999997858</c:v>
                </c:pt>
                <c:pt idx="967">
                  <c:v>6</c:v>
                </c:pt>
                <c:pt idx="968">
                  <c:v>6.2001953999997568</c:v>
                </c:pt>
                <c:pt idx="969">
                  <c:v>6.3999023000001216</c:v>
                </c:pt>
                <c:pt idx="970">
                  <c:v>6.6000976999998784</c:v>
                </c:pt>
                <c:pt idx="971">
                  <c:v>6.7998046000002432</c:v>
                </c:pt>
                <c:pt idx="972">
                  <c:v>7</c:v>
                </c:pt>
                <c:pt idx="973">
                  <c:v>7.0998535000003358</c:v>
                </c:pt>
                <c:pt idx="974">
                  <c:v>7.3000489000000925</c:v>
                </c:pt>
                <c:pt idx="975">
                  <c:v>7.3999023000001216</c:v>
                </c:pt>
                <c:pt idx="976">
                  <c:v>7.5998535000003358</c:v>
                </c:pt>
                <c:pt idx="977">
                  <c:v>7.8000487999997858</c:v>
                </c:pt>
                <c:pt idx="978">
                  <c:v>7.8999024000004283</c:v>
                </c:pt>
                <c:pt idx="979">
                  <c:v>8.1000976999998784</c:v>
                </c:pt>
                <c:pt idx="980">
                  <c:v>8.3000489000000925</c:v>
                </c:pt>
                <c:pt idx="981">
                  <c:v>8.5</c:v>
                </c:pt>
                <c:pt idx="982">
                  <c:v>8.5998535000003358</c:v>
                </c:pt>
                <c:pt idx="983">
                  <c:v>8.8000487999997858</c:v>
                </c:pt>
                <c:pt idx="984">
                  <c:v>8.8999024000004283</c:v>
                </c:pt>
                <c:pt idx="985">
                  <c:v>9.1000976999998784</c:v>
                </c:pt>
                <c:pt idx="986">
                  <c:v>9.3000487999997858</c:v>
                </c:pt>
                <c:pt idx="987">
                  <c:v>9.3999023000001216</c:v>
                </c:pt>
                <c:pt idx="988">
                  <c:v>9.6000975999995717</c:v>
                </c:pt>
                <c:pt idx="989">
                  <c:v>9.6999512000002142</c:v>
                </c:pt>
                <c:pt idx="990">
                  <c:v>9.8999024000004283</c:v>
                </c:pt>
                <c:pt idx="991">
                  <c:v>10.100097699999878</c:v>
                </c:pt>
                <c:pt idx="992">
                  <c:v>10.199951200000214</c:v>
                </c:pt>
                <c:pt idx="993">
                  <c:v>10.399902300000122</c:v>
                </c:pt>
                <c:pt idx="994">
                  <c:v>10.5</c:v>
                </c:pt>
                <c:pt idx="995">
                  <c:v>10.599853500000336</c:v>
                </c:pt>
                <c:pt idx="996">
                  <c:v>10.800048900000093</c:v>
                </c:pt>
                <c:pt idx="997">
                  <c:v>10.899902300000122</c:v>
                </c:pt>
                <c:pt idx="998">
                  <c:v>11.099853500000336</c:v>
                </c:pt>
                <c:pt idx="999">
                  <c:v>11.199951099999907</c:v>
                </c:pt>
                <c:pt idx="1000">
                  <c:v>11.400146499999664</c:v>
                </c:pt>
                <c:pt idx="1001">
                  <c:v>11.5</c:v>
                </c:pt>
                <c:pt idx="1002">
                  <c:v>11.700195399999757</c:v>
                </c:pt>
                <c:pt idx="1003">
                  <c:v>11.800048799999786</c:v>
                </c:pt>
                <c:pt idx="1004">
                  <c:v>11.899902300000122</c:v>
                </c:pt>
                <c:pt idx="1005">
                  <c:v>12.100097599999572</c:v>
                </c:pt>
                <c:pt idx="1006">
                  <c:v>12.199951200000214</c:v>
                </c:pt>
                <c:pt idx="1007">
                  <c:v>12.300048900000093</c:v>
                </c:pt>
                <c:pt idx="1008">
                  <c:v>12.399902300000122</c:v>
                </c:pt>
                <c:pt idx="1009">
                  <c:v>12.599853500000336</c:v>
                </c:pt>
                <c:pt idx="1010">
                  <c:v>12.799804600000243</c:v>
                </c:pt>
                <c:pt idx="1011">
                  <c:v>12.900146499999664</c:v>
                </c:pt>
                <c:pt idx="1012">
                  <c:v>13</c:v>
                </c:pt>
                <c:pt idx="1013">
                  <c:v>13.200195399999757</c:v>
                </c:pt>
                <c:pt idx="1014">
                  <c:v>13.300048799999786</c:v>
                </c:pt>
                <c:pt idx="1015">
                  <c:v>13.399902300000122</c:v>
                </c:pt>
                <c:pt idx="1016">
                  <c:v>13.5</c:v>
                </c:pt>
                <c:pt idx="1017">
                  <c:v>13.599853500000336</c:v>
                </c:pt>
                <c:pt idx="1018">
                  <c:v>13.700195399999757</c:v>
                </c:pt>
                <c:pt idx="1019">
                  <c:v>13.899902300000122</c:v>
                </c:pt>
                <c:pt idx="1020">
                  <c:v>14</c:v>
                </c:pt>
                <c:pt idx="1021">
                  <c:v>14.100097599999572</c:v>
                </c:pt>
                <c:pt idx="1022">
                  <c:v>14.199951200000214</c:v>
                </c:pt>
                <c:pt idx="1023">
                  <c:v>14.399902400000428</c:v>
                </c:pt>
                <c:pt idx="1024">
                  <c:v>14.5</c:v>
                </c:pt>
                <c:pt idx="1025">
                  <c:v>14.600097699999878</c:v>
                </c:pt>
                <c:pt idx="1026">
                  <c:v>14.699951099999907</c:v>
                </c:pt>
                <c:pt idx="1027">
                  <c:v>14.800048799999786</c:v>
                </c:pt>
                <c:pt idx="1028">
                  <c:v>14.899902400000428</c:v>
                </c:pt>
                <c:pt idx="1029">
                  <c:v>15</c:v>
                </c:pt>
                <c:pt idx="1030">
                  <c:v>15.100097699999878</c:v>
                </c:pt>
                <c:pt idx="1031">
                  <c:v>15.299804600000243</c:v>
                </c:pt>
                <c:pt idx="1032">
                  <c:v>15.400146499999664</c:v>
                </c:pt>
                <c:pt idx="1033">
                  <c:v>15.5</c:v>
                </c:pt>
                <c:pt idx="1034">
                  <c:v>15.600097699999878</c:v>
                </c:pt>
                <c:pt idx="1035">
                  <c:v>15.800048900000093</c:v>
                </c:pt>
                <c:pt idx="1036">
                  <c:v>15.899902300000122</c:v>
                </c:pt>
                <c:pt idx="1037">
                  <c:v>15.899902300000122</c:v>
                </c:pt>
                <c:pt idx="1038">
                  <c:v>16</c:v>
                </c:pt>
                <c:pt idx="1039">
                  <c:v>16.099853500000336</c:v>
                </c:pt>
                <c:pt idx="1040">
                  <c:v>16.200195399999757</c:v>
                </c:pt>
                <c:pt idx="1041">
                  <c:v>16.300048799999786</c:v>
                </c:pt>
                <c:pt idx="1042">
                  <c:v>16.399902300000122</c:v>
                </c:pt>
                <c:pt idx="1043">
                  <c:v>16.5</c:v>
                </c:pt>
                <c:pt idx="1044">
                  <c:v>16.599853500000336</c:v>
                </c:pt>
                <c:pt idx="1045">
                  <c:v>16.700195399999757</c:v>
                </c:pt>
                <c:pt idx="1046">
                  <c:v>16.900146499999664</c:v>
                </c:pt>
                <c:pt idx="1047">
                  <c:v>17</c:v>
                </c:pt>
                <c:pt idx="1048">
                  <c:v>17.099853500000336</c:v>
                </c:pt>
                <c:pt idx="1049">
                  <c:v>17.199951099999907</c:v>
                </c:pt>
                <c:pt idx="1050">
                  <c:v>17.199951200000214</c:v>
                </c:pt>
                <c:pt idx="1051">
                  <c:v>17.300048900000093</c:v>
                </c:pt>
                <c:pt idx="1052">
                  <c:v>17.399902300000122</c:v>
                </c:pt>
                <c:pt idx="1053">
                  <c:v>17.5</c:v>
                </c:pt>
                <c:pt idx="1054">
                  <c:v>17.600097599999572</c:v>
                </c:pt>
                <c:pt idx="1055">
                  <c:v>17.599853500000336</c:v>
                </c:pt>
                <c:pt idx="1056">
                  <c:v>17.700195399999757</c:v>
                </c:pt>
                <c:pt idx="1057">
                  <c:v>17.800048799999786</c:v>
                </c:pt>
                <c:pt idx="1058">
                  <c:v>17.899902300000122</c:v>
                </c:pt>
                <c:pt idx="1059">
                  <c:v>18</c:v>
                </c:pt>
                <c:pt idx="1060">
                  <c:v>18.100097599999572</c:v>
                </c:pt>
                <c:pt idx="1061">
                  <c:v>18.199951200000214</c:v>
                </c:pt>
                <c:pt idx="1062">
                  <c:v>18.300048900000093</c:v>
                </c:pt>
                <c:pt idx="1063">
                  <c:v>18.399902300000122</c:v>
                </c:pt>
                <c:pt idx="1064">
                  <c:v>18.399902300000122</c:v>
                </c:pt>
                <c:pt idx="1065">
                  <c:v>18.5</c:v>
                </c:pt>
                <c:pt idx="1066">
                  <c:v>18.599853500000336</c:v>
                </c:pt>
                <c:pt idx="1067">
                  <c:v>18.600097699999878</c:v>
                </c:pt>
                <c:pt idx="1068">
                  <c:v>18.699951200000214</c:v>
                </c:pt>
                <c:pt idx="1069">
                  <c:v>18.799804600000243</c:v>
                </c:pt>
                <c:pt idx="1070">
                  <c:v>18.800048799999786</c:v>
                </c:pt>
                <c:pt idx="1071">
                  <c:v>18.899902400000428</c:v>
                </c:pt>
                <c:pt idx="1072">
                  <c:v>19</c:v>
                </c:pt>
                <c:pt idx="1073">
                  <c:v>19.100097699999878</c:v>
                </c:pt>
                <c:pt idx="1074">
                  <c:v>19.199951200000214</c:v>
                </c:pt>
                <c:pt idx="1075">
                  <c:v>19.199951099999907</c:v>
                </c:pt>
                <c:pt idx="1076">
                  <c:v>19.300048799999786</c:v>
                </c:pt>
                <c:pt idx="1077">
                  <c:v>19.399902400000428</c:v>
                </c:pt>
                <c:pt idx="1078">
                  <c:v>19.400146499999664</c:v>
                </c:pt>
                <c:pt idx="1079">
                  <c:v>19.5</c:v>
                </c:pt>
                <c:pt idx="1080">
                  <c:v>19.5</c:v>
                </c:pt>
                <c:pt idx="1081">
                  <c:v>19.600097599999572</c:v>
                </c:pt>
                <c:pt idx="1082">
                  <c:v>19.599853500000336</c:v>
                </c:pt>
                <c:pt idx="1083">
                  <c:v>19.700195399999757</c:v>
                </c:pt>
                <c:pt idx="1084">
                  <c:v>19.699951200000214</c:v>
                </c:pt>
                <c:pt idx="1085">
                  <c:v>19.799804600000243</c:v>
                </c:pt>
                <c:pt idx="1086">
                  <c:v>19.800048799999786</c:v>
                </c:pt>
                <c:pt idx="1087">
                  <c:v>19.899902400000428</c:v>
                </c:pt>
                <c:pt idx="1088">
                  <c:v>19.900146499999664</c:v>
                </c:pt>
                <c:pt idx="1089">
                  <c:v>20</c:v>
                </c:pt>
                <c:pt idx="1090">
                  <c:v>20.100097699999878</c:v>
                </c:pt>
                <c:pt idx="1091">
                  <c:v>20.199951099999907</c:v>
                </c:pt>
                <c:pt idx="1092">
                  <c:v>20.199951099999907</c:v>
                </c:pt>
                <c:pt idx="1093">
                  <c:v>20.199951200000214</c:v>
                </c:pt>
                <c:pt idx="1094">
                  <c:v>20.300048900000093</c:v>
                </c:pt>
                <c:pt idx="1095">
                  <c:v>20.300048799999786</c:v>
                </c:pt>
                <c:pt idx="1096">
                  <c:v>20.399902300000122</c:v>
                </c:pt>
                <c:pt idx="1097">
                  <c:v>20.400146499999664</c:v>
                </c:pt>
                <c:pt idx="1098">
                  <c:v>20.399902400000428</c:v>
                </c:pt>
                <c:pt idx="1099">
                  <c:v>20.5</c:v>
                </c:pt>
                <c:pt idx="1100">
                  <c:v>20.5</c:v>
                </c:pt>
                <c:pt idx="1101">
                  <c:v>20.5</c:v>
                </c:pt>
                <c:pt idx="1102">
                  <c:v>20.599853499999881</c:v>
                </c:pt>
                <c:pt idx="1103">
                  <c:v>20.600097600000026</c:v>
                </c:pt>
                <c:pt idx="1104">
                  <c:v>20.600097700000333</c:v>
                </c:pt>
                <c:pt idx="1105">
                  <c:v>20.600097699999878</c:v>
                </c:pt>
                <c:pt idx="1106">
                  <c:v>20.699951099999453</c:v>
                </c:pt>
                <c:pt idx="1107">
                  <c:v>20.699707000000217</c:v>
                </c:pt>
                <c:pt idx="1108">
                  <c:v>20.700195299999905</c:v>
                </c:pt>
                <c:pt idx="1109">
                  <c:v>20.700195400000212</c:v>
                </c:pt>
                <c:pt idx="1110">
                  <c:v>20.800048900000547</c:v>
                </c:pt>
                <c:pt idx="1111">
                  <c:v>20.899902300000122</c:v>
                </c:pt>
                <c:pt idx="1112">
                  <c:v>20.899902299999667</c:v>
                </c:pt>
                <c:pt idx="1113">
                  <c:v>20.899902399999974</c:v>
                </c:pt>
                <c:pt idx="1114">
                  <c:v>20.900146500000119</c:v>
                </c:pt>
                <c:pt idx="1115">
                  <c:v>20.900146500000119</c:v>
                </c:pt>
                <c:pt idx="1116">
                  <c:v>20.899902299999667</c:v>
                </c:pt>
                <c:pt idx="1117">
                  <c:v>20.899902299999667</c:v>
                </c:pt>
                <c:pt idx="1118">
                  <c:v>20.899902400000428</c:v>
                </c:pt>
                <c:pt idx="1119">
                  <c:v>20.90039059999981</c:v>
                </c:pt>
                <c:pt idx="1120">
                  <c:v>20.899902400000428</c:v>
                </c:pt>
                <c:pt idx="1121">
                  <c:v>20.899902299999667</c:v>
                </c:pt>
                <c:pt idx="1122">
                  <c:v>20.899902299999667</c:v>
                </c:pt>
                <c:pt idx="1123">
                  <c:v>20.899902400000428</c:v>
                </c:pt>
                <c:pt idx="1124">
                  <c:v>20.90039059999981</c:v>
                </c:pt>
                <c:pt idx="1125">
                  <c:v>20.899902400000428</c:v>
                </c:pt>
                <c:pt idx="1126">
                  <c:v>20.899902299999667</c:v>
                </c:pt>
                <c:pt idx="1127">
                  <c:v>20.899902299999667</c:v>
                </c:pt>
                <c:pt idx="1128">
                  <c:v>20.799804700000095</c:v>
                </c:pt>
                <c:pt idx="1129">
                  <c:v>20.800293000000238</c:v>
                </c:pt>
                <c:pt idx="1130">
                  <c:v>20.800293000000238</c:v>
                </c:pt>
                <c:pt idx="1131">
                  <c:v>20.799804700000095</c:v>
                </c:pt>
                <c:pt idx="1132">
                  <c:v>20.799804599999334</c:v>
                </c:pt>
                <c:pt idx="1133">
                  <c:v>20.799804700000095</c:v>
                </c:pt>
                <c:pt idx="1134">
                  <c:v>20.700195299999905</c:v>
                </c:pt>
                <c:pt idx="1135">
                  <c:v>20.700195400000666</c:v>
                </c:pt>
                <c:pt idx="1136">
                  <c:v>20.700195299999905</c:v>
                </c:pt>
                <c:pt idx="1137">
                  <c:v>20.600097599999572</c:v>
                </c:pt>
                <c:pt idx="1138">
                  <c:v>20.59960940000019</c:v>
                </c:pt>
                <c:pt idx="1139">
                  <c:v>20.600097599999572</c:v>
                </c:pt>
                <c:pt idx="1140">
                  <c:v>20.600097599999572</c:v>
                </c:pt>
                <c:pt idx="1141">
                  <c:v>20.600097700000333</c:v>
                </c:pt>
                <c:pt idx="1142">
                  <c:v>20.600097700000333</c:v>
                </c:pt>
                <c:pt idx="1143">
                  <c:v>20.5</c:v>
                </c:pt>
                <c:pt idx="1144">
                  <c:v>20.5</c:v>
                </c:pt>
                <c:pt idx="1145">
                  <c:v>20.40039059999981</c:v>
                </c:pt>
                <c:pt idx="1146">
                  <c:v>20.399902400000428</c:v>
                </c:pt>
                <c:pt idx="1147">
                  <c:v>20.299804700000095</c:v>
                </c:pt>
                <c:pt idx="1148">
                  <c:v>20.299804599999334</c:v>
                </c:pt>
                <c:pt idx="1149">
                  <c:v>20.199706999999762</c:v>
                </c:pt>
                <c:pt idx="1150">
                  <c:v>20.200195299999905</c:v>
                </c:pt>
                <c:pt idx="1151">
                  <c:v>20.100097700000333</c:v>
                </c:pt>
                <c:pt idx="1152">
                  <c:v>20.100097700000333</c:v>
                </c:pt>
                <c:pt idx="1153">
                  <c:v>20</c:v>
                </c:pt>
                <c:pt idx="1154">
                  <c:v>20</c:v>
                </c:pt>
                <c:pt idx="1155">
                  <c:v>19.90039059999981</c:v>
                </c:pt>
                <c:pt idx="1156">
                  <c:v>19.899902400000428</c:v>
                </c:pt>
                <c:pt idx="1157">
                  <c:v>19.799804700000095</c:v>
                </c:pt>
                <c:pt idx="1158">
                  <c:v>19.699706999999762</c:v>
                </c:pt>
                <c:pt idx="1159">
                  <c:v>19.699706999999762</c:v>
                </c:pt>
                <c:pt idx="1160">
                  <c:v>19.600097599999572</c:v>
                </c:pt>
                <c:pt idx="1161">
                  <c:v>19.5</c:v>
                </c:pt>
                <c:pt idx="1162">
                  <c:v>19.5</c:v>
                </c:pt>
                <c:pt idx="1163">
                  <c:v>19.399902299999667</c:v>
                </c:pt>
                <c:pt idx="1164">
                  <c:v>19.299804700000095</c:v>
                </c:pt>
                <c:pt idx="1165">
                  <c:v>19.399902400000428</c:v>
                </c:pt>
                <c:pt idx="1166">
                  <c:v>19.300293000000238</c:v>
                </c:pt>
                <c:pt idx="1167">
                  <c:v>19.200195400000666</c:v>
                </c:pt>
                <c:pt idx="1168">
                  <c:v>19.200195299999905</c:v>
                </c:pt>
                <c:pt idx="1169">
                  <c:v>19.100097599999572</c:v>
                </c:pt>
                <c:pt idx="1170">
                  <c:v>19</c:v>
                </c:pt>
                <c:pt idx="1171">
                  <c:v>18.90039059999981</c:v>
                </c:pt>
                <c:pt idx="1172">
                  <c:v>18.899902400000428</c:v>
                </c:pt>
                <c:pt idx="1173">
                  <c:v>18.799804700000095</c:v>
                </c:pt>
                <c:pt idx="1174">
                  <c:v>18.699706999999762</c:v>
                </c:pt>
                <c:pt idx="1175">
                  <c:v>18.59960940000019</c:v>
                </c:pt>
                <c:pt idx="1176">
                  <c:v>18.5</c:v>
                </c:pt>
                <c:pt idx="1177">
                  <c:v>18.5</c:v>
                </c:pt>
                <c:pt idx="1178">
                  <c:v>18.399902299999667</c:v>
                </c:pt>
                <c:pt idx="1179">
                  <c:v>18.299804599999334</c:v>
                </c:pt>
                <c:pt idx="1180">
                  <c:v>18.199706999999762</c:v>
                </c:pt>
                <c:pt idx="1181">
                  <c:v>18.100097599999572</c:v>
                </c:pt>
                <c:pt idx="1182">
                  <c:v>18</c:v>
                </c:pt>
                <c:pt idx="1183">
                  <c:v>17.899902299999667</c:v>
                </c:pt>
                <c:pt idx="1184">
                  <c:v>17.799804599999334</c:v>
                </c:pt>
                <c:pt idx="1185">
                  <c:v>17.799804700000095</c:v>
                </c:pt>
                <c:pt idx="1186">
                  <c:v>17.700195299999905</c:v>
                </c:pt>
                <c:pt idx="1187">
                  <c:v>17.600097700000333</c:v>
                </c:pt>
                <c:pt idx="1188">
                  <c:v>17.5</c:v>
                </c:pt>
                <c:pt idx="1189">
                  <c:v>17.399902299999667</c:v>
                </c:pt>
                <c:pt idx="1190">
                  <c:v>17.299804700000095</c:v>
                </c:pt>
                <c:pt idx="1191">
                  <c:v>17.200195299999905</c:v>
                </c:pt>
                <c:pt idx="1192">
                  <c:v>17.100097700000333</c:v>
                </c:pt>
                <c:pt idx="1193">
                  <c:v>17</c:v>
                </c:pt>
                <c:pt idx="1194">
                  <c:v>16.899902299999667</c:v>
                </c:pt>
                <c:pt idx="1195">
                  <c:v>16.799804700000095</c:v>
                </c:pt>
                <c:pt idx="1196">
                  <c:v>16.700195299999905</c:v>
                </c:pt>
                <c:pt idx="1197">
                  <c:v>16.600097700000333</c:v>
                </c:pt>
                <c:pt idx="1198">
                  <c:v>16.5</c:v>
                </c:pt>
                <c:pt idx="1199">
                  <c:v>16.399902299999667</c:v>
                </c:pt>
                <c:pt idx="1200">
                  <c:v>16.299804700000095</c:v>
                </c:pt>
                <c:pt idx="1201">
                  <c:v>16.299804700000095</c:v>
                </c:pt>
                <c:pt idx="1202">
                  <c:v>16.200195299999905</c:v>
                </c:pt>
                <c:pt idx="1203">
                  <c:v>16.100097700000333</c:v>
                </c:pt>
                <c:pt idx="1204">
                  <c:v>16</c:v>
                </c:pt>
                <c:pt idx="1205">
                  <c:v>15.899902299999667</c:v>
                </c:pt>
                <c:pt idx="1206">
                  <c:v>15.699706999999762</c:v>
                </c:pt>
                <c:pt idx="1207">
                  <c:v>15.600097599999572</c:v>
                </c:pt>
                <c:pt idx="1208">
                  <c:v>15.5</c:v>
                </c:pt>
                <c:pt idx="1209">
                  <c:v>15.399902299999667</c:v>
                </c:pt>
                <c:pt idx="1210">
                  <c:v>15.299804599999334</c:v>
                </c:pt>
                <c:pt idx="1211">
                  <c:v>15.199706999999762</c:v>
                </c:pt>
                <c:pt idx="1212">
                  <c:v>15.100097599999572</c:v>
                </c:pt>
                <c:pt idx="1213">
                  <c:v>15</c:v>
                </c:pt>
                <c:pt idx="1214">
                  <c:v>14.899902299999667</c:v>
                </c:pt>
                <c:pt idx="1215">
                  <c:v>14.699706999999762</c:v>
                </c:pt>
                <c:pt idx="1216">
                  <c:v>14.59960940000019</c:v>
                </c:pt>
                <c:pt idx="1217">
                  <c:v>14.5</c:v>
                </c:pt>
                <c:pt idx="1218">
                  <c:v>14.399902400000428</c:v>
                </c:pt>
                <c:pt idx="1219">
                  <c:v>14.299804700000095</c:v>
                </c:pt>
                <c:pt idx="1220">
                  <c:v>14.100097599999572</c:v>
                </c:pt>
                <c:pt idx="1221">
                  <c:v>14</c:v>
                </c:pt>
                <c:pt idx="1222">
                  <c:v>13.90039059999981</c:v>
                </c:pt>
                <c:pt idx="1223">
                  <c:v>13.800293000000238</c:v>
                </c:pt>
                <c:pt idx="1224">
                  <c:v>13.700195299999905</c:v>
                </c:pt>
                <c:pt idx="1225">
                  <c:v>13.5</c:v>
                </c:pt>
                <c:pt idx="1226">
                  <c:v>13.399902400000428</c:v>
                </c:pt>
                <c:pt idx="1227">
                  <c:v>13.300293000000238</c:v>
                </c:pt>
                <c:pt idx="1228">
                  <c:v>13.200195400000666</c:v>
                </c:pt>
                <c:pt idx="1229">
                  <c:v>13</c:v>
                </c:pt>
                <c:pt idx="1230">
                  <c:v>12.899902299999667</c:v>
                </c:pt>
                <c:pt idx="1231">
                  <c:v>12.799804700000095</c:v>
                </c:pt>
                <c:pt idx="1232">
                  <c:v>12.700195299999905</c:v>
                </c:pt>
                <c:pt idx="1233">
                  <c:v>12.5</c:v>
                </c:pt>
                <c:pt idx="1234">
                  <c:v>12.399902299999667</c:v>
                </c:pt>
                <c:pt idx="1235">
                  <c:v>12.299804599999334</c:v>
                </c:pt>
                <c:pt idx="1236">
                  <c:v>12.199706999999762</c:v>
                </c:pt>
                <c:pt idx="1237">
                  <c:v>12</c:v>
                </c:pt>
                <c:pt idx="1238">
                  <c:v>11.899902400000428</c:v>
                </c:pt>
                <c:pt idx="1239">
                  <c:v>11.799804700000095</c:v>
                </c:pt>
                <c:pt idx="1240">
                  <c:v>11.600097599999572</c:v>
                </c:pt>
                <c:pt idx="1241">
                  <c:v>11.5</c:v>
                </c:pt>
                <c:pt idx="1242">
                  <c:v>11.40039059999981</c:v>
                </c:pt>
                <c:pt idx="1243">
                  <c:v>11.200195400000666</c:v>
                </c:pt>
                <c:pt idx="1244">
                  <c:v>11.100097700000333</c:v>
                </c:pt>
                <c:pt idx="1245">
                  <c:v>11</c:v>
                </c:pt>
                <c:pt idx="1246">
                  <c:v>10.799804700000095</c:v>
                </c:pt>
                <c:pt idx="1247">
                  <c:v>10.700195299999905</c:v>
                </c:pt>
                <c:pt idx="1248">
                  <c:v>10.5</c:v>
                </c:pt>
                <c:pt idx="1249">
                  <c:v>10.399902299999667</c:v>
                </c:pt>
                <c:pt idx="1250">
                  <c:v>10.299804599999334</c:v>
                </c:pt>
                <c:pt idx="1251">
                  <c:v>10.09960940000019</c:v>
                </c:pt>
                <c:pt idx="1252">
                  <c:v>10</c:v>
                </c:pt>
                <c:pt idx="1253">
                  <c:v>9.8999024000004283</c:v>
                </c:pt>
                <c:pt idx="1254">
                  <c:v>9.7001952999999048</c:v>
                </c:pt>
                <c:pt idx="1255">
                  <c:v>9.6000975999995717</c:v>
                </c:pt>
                <c:pt idx="1256">
                  <c:v>9.3999024000004283</c:v>
                </c:pt>
                <c:pt idx="1257">
                  <c:v>9.300293000000238</c:v>
                </c:pt>
                <c:pt idx="1258">
                  <c:v>9.1000977000003331</c:v>
                </c:pt>
                <c:pt idx="1259">
                  <c:v>9</c:v>
                </c:pt>
                <c:pt idx="1260">
                  <c:v>8.8999022999996669</c:v>
                </c:pt>
                <c:pt idx="1261">
                  <c:v>8.699706999999762</c:v>
                </c:pt>
                <c:pt idx="1262">
                  <c:v>8.6000975999995717</c:v>
                </c:pt>
                <c:pt idx="1263">
                  <c:v>8.3999024000004283</c:v>
                </c:pt>
                <c:pt idx="1264">
                  <c:v>8.2998047000000952</c:v>
                </c:pt>
                <c:pt idx="1265">
                  <c:v>8.1000975999995717</c:v>
                </c:pt>
                <c:pt idx="1266">
                  <c:v>8</c:v>
                </c:pt>
                <c:pt idx="1267">
                  <c:v>7.800293000000238</c:v>
                </c:pt>
                <c:pt idx="1268">
                  <c:v>7.7001954000006663</c:v>
                </c:pt>
                <c:pt idx="1269">
                  <c:v>7.5</c:v>
                </c:pt>
                <c:pt idx="1270">
                  <c:v>7.3999022999996669</c:v>
                </c:pt>
                <c:pt idx="1271">
                  <c:v>7.199706999999762</c:v>
                </c:pt>
                <c:pt idx="1272">
                  <c:v>7.1000975999995717</c:v>
                </c:pt>
                <c:pt idx="1273">
                  <c:v>6.8999024000004283</c:v>
                </c:pt>
                <c:pt idx="1274">
                  <c:v>6.8999024000004283</c:v>
                </c:pt>
                <c:pt idx="1275">
                  <c:v>6.7001952999999048</c:v>
                </c:pt>
                <c:pt idx="1276">
                  <c:v>6.6000975999995717</c:v>
                </c:pt>
                <c:pt idx="1277">
                  <c:v>6.3999024000004283</c:v>
                </c:pt>
                <c:pt idx="1278">
                  <c:v>6.2001952999999048</c:v>
                </c:pt>
                <c:pt idx="1279">
                  <c:v>6.1000977000003331</c:v>
                </c:pt>
                <c:pt idx="1280">
                  <c:v>5.8999022999996669</c:v>
                </c:pt>
                <c:pt idx="1281">
                  <c:v>5.7998045999993337</c:v>
                </c:pt>
                <c:pt idx="1282">
                  <c:v>5.5996094000001904</c:v>
                </c:pt>
                <c:pt idx="1283">
                  <c:v>5.4003905999998096</c:v>
                </c:pt>
                <c:pt idx="1284">
                  <c:v>5.300293000000238</c:v>
                </c:pt>
                <c:pt idx="1285">
                  <c:v>5.1000977000003331</c:v>
                </c:pt>
                <c:pt idx="1286">
                  <c:v>5</c:v>
                </c:pt>
                <c:pt idx="1287">
                  <c:v>4.7998047000000952</c:v>
                </c:pt>
                <c:pt idx="1288">
                  <c:v>4.6000975999995717</c:v>
                </c:pt>
                <c:pt idx="1289">
                  <c:v>4.5</c:v>
                </c:pt>
                <c:pt idx="1290">
                  <c:v>4.2998047000000952</c:v>
                </c:pt>
                <c:pt idx="1291">
                  <c:v>4.1000975999995717</c:v>
                </c:pt>
                <c:pt idx="1292">
                  <c:v>4</c:v>
                </c:pt>
                <c:pt idx="1293">
                  <c:v>3.800293000000238</c:v>
                </c:pt>
                <c:pt idx="1294">
                  <c:v>3.6000977000003331</c:v>
                </c:pt>
                <c:pt idx="1295">
                  <c:v>3.5</c:v>
                </c:pt>
                <c:pt idx="1296">
                  <c:v>3.2998045999993337</c:v>
                </c:pt>
                <c:pt idx="1297">
                  <c:v>3.0996094000001904</c:v>
                </c:pt>
                <c:pt idx="1298">
                  <c:v>2.9003905999998096</c:v>
                </c:pt>
                <c:pt idx="1299">
                  <c:v>2.800293000000238</c:v>
                </c:pt>
                <c:pt idx="1300">
                  <c:v>2.6000977000003331</c:v>
                </c:pt>
                <c:pt idx="1301">
                  <c:v>2.3999022999996669</c:v>
                </c:pt>
                <c:pt idx="1302">
                  <c:v>2.199706999999762</c:v>
                </c:pt>
                <c:pt idx="1303">
                  <c:v>2.1000975999995717</c:v>
                </c:pt>
                <c:pt idx="1304">
                  <c:v>1.8999024000004283</c:v>
                </c:pt>
                <c:pt idx="1305">
                  <c:v>1.7001952999999048</c:v>
                </c:pt>
                <c:pt idx="1306">
                  <c:v>1.5</c:v>
                </c:pt>
                <c:pt idx="1307">
                  <c:v>1.2998047000000952</c:v>
                </c:pt>
                <c:pt idx="1308">
                  <c:v>1.2001952999999048</c:v>
                </c:pt>
                <c:pt idx="1309">
                  <c:v>1</c:v>
                </c:pt>
                <c:pt idx="1310">
                  <c:v>0.79980470000009518</c:v>
                </c:pt>
                <c:pt idx="1311">
                  <c:v>0.60009759999957168</c:v>
                </c:pt>
                <c:pt idx="1312">
                  <c:v>0.39990240000042832</c:v>
                </c:pt>
                <c:pt idx="1313">
                  <c:v>0.20019529999990482</c:v>
                </c:pt>
                <c:pt idx="1314">
                  <c:v>0</c:v>
                </c:pt>
                <c:pt idx="1315">
                  <c:v>-0.10009770000033313</c:v>
                </c:pt>
                <c:pt idx="1316">
                  <c:v>-0.30029300000023795</c:v>
                </c:pt>
                <c:pt idx="1317">
                  <c:v>-0.5</c:v>
                </c:pt>
                <c:pt idx="1318">
                  <c:v>-0.69970699999976205</c:v>
                </c:pt>
                <c:pt idx="1319">
                  <c:v>-0.89990229999966687</c:v>
                </c:pt>
                <c:pt idx="1320">
                  <c:v>-1.1000977000003331</c:v>
                </c:pt>
                <c:pt idx="1321">
                  <c:v>-1.300293000000238</c:v>
                </c:pt>
                <c:pt idx="1322">
                  <c:v>-1.5</c:v>
                </c:pt>
                <c:pt idx="1323">
                  <c:v>-1.699706999999762</c:v>
                </c:pt>
                <c:pt idx="1324">
                  <c:v>-1.8999022999996669</c:v>
                </c:pt>
                <c:pt idx="1325">
                  <c:v>-2</c:v>
                </c:pt>
                <c:pt idx="1326">
                  <c:v>-2.1000977000003331</c:v>
                </c:pt>
                <c:pt idx="1327">
                  <c:v>-2.300293000000238</c:v>
                </c:pt>
                <c:pt idx="1328">
                  <c:v>-2.5</c:v>
                </c:pt>
                <c:pt idx="1329">
                  <c:v>-2.699706999999762</c:v>
                </c:pt>
                <c:pt idx="1330">
                  <c:v>-2.8999022999996669</c:v>
                </c:pt>
                <c:pt idx="1331">
                  <c:v>-3.1000977000003331</c:v>
                </c:pt>
                <c:pt idx="1332">
                  <c:v>-3.300293000000238</c:v>
                </c:pt>
                <c:pt idx="1333">
                  <c:v>-3.5</c:v>
                </c:pt>
                <c:pt idx="1334">
                  <c:v>-3.699706999999762</c:v>
                </c:pt>
                <c:pt idx="1335">
                  <c:v>-3.8999022999996669</c:v>
                </c:pt>
                <c:pt idx="1336">
                  <c:v>-4.1000977000003331</c:v>
                </c:pt>
                <c:pt idx="1337">
                  <c:v>-4.300293000000238</c:v>
                </c:pt>
                <c:pt idx="1338">
                  <c:v>-4.5</c:v>
                </c:pt>
                <c:pt idx="1339">
                  <c:v>-4.699706999999762</c:v>
                </c:pt>
                <c:pt idx="1340">
                  <c:v>-4.8999022999996669</c:v>
                </c:pt>
                <c:pt idx="1341">
                  <c:v>-5.1000977000003331</c:v>
                </c:pt>
                <c:pt idx="1342">
                  <c:v>-5.300293000000238</c:v>
                </c:pt>
                <c:pt idx="1343">
                  <c:v>-5.5</c:v>
                </c:pt>
                <c:pt idx="1344">
                  <c:v>-5.699706999999762</c:v>
                </c:pt>
                <c:pt idx="1345">
                  <c:v>-5.8999022999996669</c:v>
                </c:pt>
                <c:pt idx="1346">
                  <c:v>-6.1000977000003331</c:v>
                </c:pt>
                <c:pt idx="1347">
                  <c:v>-6.300293000000238</c:v>
                </c:pt>
                <c:pt idx="1348">
                  <c:v>-6.5</c:v>
                </c:pt>
                <c:pt idx="1349">
                  <c:v>-6.699706999999762</c:v>
                </c:pt>
                <c:pt idx="1350">
                  <c:v>-6.8999022999996669</c:v>
                </c:pt>
                <c:pt idx="1351">
                  <c:v>-7.1000977000003331</c:v>
                </c:pt>
                <c:pt idx="1352">
                  <c:v>-7.300293000000238</c:v>
                </c:pt>
                <c:pt idx="1353">
                  <c:v>-7.6000975999995717</c:v>
                </c:pt>
                <c:pt idx="1354">
                  <c:v>-7.7998047000000952</c:v>
                </c:pt>
                <c:pt idx="1355">
                  <c:v>-8</c:v>
                </c:pt>
                <c:pt idx="1356">
                  <c:v>-8.2001952999999048</c:v>
                </c:pt>
                <c:pt idx="1357">
                  <c:v>-8.3999024000004283</c:v>
                </c:pt>
                <c:pt idx="1358">
                  <c:v>-8.6000975999995717</c:v>
                </c:pt>
                <c:pt idx="1359">
                  <c:v>-8.7998047000000952</c:v>
                </c:pt>
                <c:pt idx="1360">
                  <c:v>-9</c:v>
                </c:pt>
                <c:pt idx="1361">
                  <c:v>-9.2001952999999048</c:v>
                </c:pt>
                <c:pt idx="1362">
                  <c:v>-9.3999024000004283</c:v>
                </c:pt>
                <c:pt idx="1363">
                  <c:v>-9.6000975999995717</c:v>
                </c:pt>
                <c:pt idx="1364">
                  <c:v>-9.8999024000004283</c:v>
                </c:pt>
                <c:pt idx="1365">
                  <c:v>-10.100097599999572</c:v>
                </c:pt>
                <c:pt idx="1366">
                  <c:v>-10.299804700000095</c:v>
                </c:pt>
                <c:pt idx="1367">
                  <c:v>-10.5</c:v>
                </c:pt>
                <c:pt idx="1368">
                  <c:v>-10.700195299999905</c:v>
                </c:pt>
                <c:pt idx="1369">
                  <c:v>-10.899902400000428</c:v>
                </c:pt>
                <c:pt idx="1370">
                  <c:v>-11.199706999999762</c:v>
                </c:pt>
                <c:pt idx="1371">
                  <c:v>-11.399902299999667</c:v>
                </c:pt>
                <c:pt idx="1372">
                  <c:v>-11.600097700000333</c:v>
                </c:pt>
                <c:pt idx="1373">
                  <c:v>-11.800293000000238</c:v>
                </c:pt>
                <c:pt idx="1374">
                  <c:v>-12</c:v>
                </c:pt>
                <c:pt idx="1375">
                  <c:v>-12.199706999999762</c:v>
                </c:pt>
                <c:pt idx="1376">
                  <c:v>-12.5</c:v>
                </c:pt>
                <c:pt idx="1377">
                  <c:v>-12.700195400000666</c:v>
                </c:pt>
                <c:pt idx="1378">
                  <c:v>-12.90039059999981</c:v>
                </c:pt>
                <c:pt idx="1379">
                  <c:v>-13.09960940000019</c:v>
                </c:pt>
                <c:pt idx="1380">
                  <c:v>-13.299804599999334</c:v>
                </c:pt>
                <c:pt idx="1381">
                  <c:v>-13.600097700000333</c:v>
                </c:pt>
                <c:pt idx="1382">
                  <c:v>-13.800293000000238</c:v>
                </c:pt>
                <c:pt idx="1383">
                  <c:v>-14</c:v>
                </c:pt>
                <c:pt idx="1384">
                  <c:v>-14.199706999999762</c:v>
                </c:pt>
                <c:pt idx="1385">
                  <c:v>-14.5</c:v>
                </c:pt>
                <c:pt idx="1386">
                  <c:v>-14.700195299999905</c:v>
                </c:pt>
                <c:pt idx="1387">
                  <c:v>-14.899902400000428</c:v>
                </c:pt>
                <c:pt idx="1388">
                  <c:v>-15.100097599999572</c:v>
                </c:pt>
                <c:pt idx="1389">
                  <c:v>-15.399902400000428</c:v>
                </c:pt>
                <c:pt idx="1390">
                  <c:v>-15.600097599999572</c:v>
                </c:pt>
                <c:pt idx="1391">
                  <c:v>-15.799804700000095</c:v>
                </c:pt>
                <c:pt idx="1392">
                  <c:v>-16</c:v>
                </c:pt>
                <c:pt idx="1393">
                  <c:v>-16.300293000000238</c:v>
                </c:pt>
                <c:pt idx="1394">
                  <c:v>-16.5</c:v>
                </c:pt>
                <c:pt idx="1395">
                  <c:v>-16.699706999999762</c:v>
                </c:pt>
                <c:pt idx="1396">
                  <c:v>-16.899902299999667</c:v>
                </c:pt>
                <c:pt idx="1397">
                  <c:v>-17.200195400000666</c:v>
                </c:pt>
                <c:pt idx="1398">
                  <c:v>-17.40039059999981</c:v>
                </c:pt>
                <c:pt idx="1399">
                  <c:v>-17.59960940000019</c:v>
                </c:pt>
                <c:pt idx="1400">
                  <c:v>-17.899902299999667</c:v>
                </c:pt>
                <c:pt idx="1401">
                  <c:v>-18.100097700000333</c:v>
                </c:pt>
                <c:pt idx="1402">
                  <c:v>-18.300293000000238</c:v>
                </c:pt>
                <c:pt idx="1403">
                  <c:v>-18.600097599999572</c:v>
                </c:pt>
                <c:pt idx="1404">
                  <c:v>-18.799804700000095</c:v>
                </c:pt>
                <c:pt idx="1405">
                  <c:v>-19</c:v>
                </c:pt>
                <c:pt idx="1406">
                  <c:v>-19.299804700000095</c:v>
                </c:pt>
                <c:pt idx="1407">
                  <c:v>-19.5</c:v>
                </c:pt>
                <c:pt idx="1408">
                  <c:v>-19.700195299999905</c:v>
                </c:pt>
                <c:pt idx="1409">
                  <c:v>-20</c:v>
                </c:pt>
                <c:pt idx="1410">
                  <c:v>-20.199706999999762</c:v>
                </c:pt>
                <c:pt idx="1411">
                  <c:v>-20.5</c:v>
                </c:pt>
                <c:pt idx="1412">
                  <c:v>-20.700195400000666</c:v>
                </c:pt>
                <c:pt idx="1413">
                  <c:v>-20.90039059999981</c:v>
                </c:pt>
                <c:pt idx="1414">
                  <c:v>-21.199706999999762</c:v>
                </c:pt>
                <c:pt idx="1415">
                  <c:v>-21.399902299999667</c:v>
                </c:pt>
                <c:pt idx="1416">
                  <c:v>-21.600097700000333</c:v>
                </c:pt>
                <c:pt idx="1417">
                  <c:v>-21.899902400000428</c:v>
                </c:pt>
                <c:pt idx="1418">
                  <c:v>-22.100097599999572</c:v>
                </c:pt>
                <c:pt idx="1419">
                  <c:v>-22.399902400000428</c:v>
                </c:pt>
                <c:pt idx="1420">
                  <c:v>-22.600097599999572</c:v>
                </c:pt>
                <c:pt idx="1421">
                  <c:v>-22.799804700000095</c:v>
                </c:pt>
                <c:pt idx="1422">
                  <c:v>-23.100097700000333</c:v>
                </c:pt>
                <c:pt idx="1423">
                  <c:v>-23.300293000000238</c:v>
                </c:pt>
                <c:pt idx="1424">
                  <c:v>-23.59960940000019</c:v>
                </c:pt>
                <c:pt idx="1425">
                  <c:v>-23.799804599999334</c:v>
                </c:pt>
                <c:pt idx="1426">
                  <c:v>-24</c:v>
                </c:pt>
                <c:pt idx="1427">
                  <c:v>-24.300293000000238</c:v>
                </c:pt>
                <c:pt idx="1428">
                  <c:v>-24.399902400000428</c:v>
                </c:pt>
                <c:pt idx="1429">
                  <c:v>-24.700195299999905</c:v>
                </c:pt>
                <c:pt idx="1430">
                  <c:v>-24.899902400000428</c:v>
                </c:pt>
                <c:pt idx="1431">
                  <c:v>-25.199706999999762</c:v>
                </c:pt>
                <c:pt idx="1432">
                  <c:v>-25.399902299999667</c:v>
                </c:pt>
                <c:pt idx="1433">
                  <c:v>-25.700195400000666</c:v>
                </c:pt>
                <c:pt idx="1434">
                  <c:v>-25.90039059999981</c:v>
                </c:pt>
                <c:pt idx="1435">
                  <c:v>-26.09960940000019</c:v>
                </c:pt>
                <c:pt idx="1436">
                  <c:v>-26.399902299999667</c:v>
                </c:pt>
                <c:pt idx="1437">
                  <c:v>-26.600097700000333</c:v>
                </c:pt>
                <c:pt idx="1438">
                  <c:v>-26.899902400000428</c:v>
                </c:pt>
                <c:pt idx="1439">
                  <c:v>-27.100097599999572</c:v>
                </c:pt>
                <c:pt idx="1440">
                  <c:v>-27.399902400000428</c:v>
                </c:pt>
                <c:pt idx="1441">
                  <c:v>-27.600097599999572</c:v>
                </c:pt>
                <c:pt idx="1442">
                  <c:v>-27.899902299999667</c:v>
                </c:pt>
                <c:pt idx="1443">
                  <c:v>-28.100097700000333</c:v>
                </c:pt>
                <c:pt idx="1444">
                  <c:v>-28.40039059999981</c:v>
                </c:pt>
                <c:pt idx="1445">
                  <c:v>-28.59960940000019</c:v>
                </c:pt>
                <c:pt idx="1446">
                  <c:v>-28.899902299999667</c:v>
                </c:pt>
                <c:pt idx="1447">
                  <c:v>-29.100097700000333</c:v>
                </c:pt>
                <c:pt idx="1448">
                  <c:v>-29.399902400000428</c:v>
                </c:pt>
                <c:pt idx="1449">
                  <c:v>-29.600097599999572</c:v>
                </c:pt>
                <c:pt idx="1450">
                  <c:v>-29.899902400000428</c:v>
                </c:pt>
                <c:pt idx="1451">
                  <c:v>-30.100097599999572</c:v>
                </c:pt>
                <c:pt idx="1452">
                  <c:v>-30.399902299999667</c:v>
                </c:pt>
                <c:pt idx="1453">
                  <c:v>-30.700195400000666</c:v>
                </c:pt>
                <c:pt idx="1454">
                  <c:v>-30.90039059999981</c:v>
                </c:pt>
                <c:pt idx="1455">
                  <c:v>-31.199706999999762</c:v>
                </c:pt>
                <c:pt idx="1456">
                  <c:v>-31.399902299999667</c:v>
                </c:pt>
                <c:pt idx="1457">
                  <c:v>-31.700195299999905</c:v>
                </c:pt>
                <c:pt idx="1458">
                  <c:v>-31.899902400000428</c:v>
                </c:pt>
                <c:pt idx="1459">
                  <c:v>-32.200195299999905</c:v>
                </c:pt>
                <c:pt idx="1460">
                  <c:v>-32.399902400000428</c:v>
                </c:pt>
                <c:pt idx="1461">
                  <c:v>-32.699706999999762</c:v>
                </c:pt>
                <c:pt idx="1462">
                  <c:v>-32.899902299999667</c:v>
                </c:pt>
                <c:pt idx="1463">
                  <c:v>-33.200195400000666</c:v>
                </c:pt>
                <c:pt idx="1464">
                  <c:v>-33.5</c:v>
                </c:pt>
                <c:pt idx="1465">
                  <c:v>-33.699706999999762</c:v>
                </c:pt>
                <c:pt idx="1466">
                  <c:v>-34</c:v>
                </c:pt>
                <c:pt idx="1467">
                  <c:v>-34.200195299999905</c:v>
                </c:pt>
                <c:pt idx="1468">
                  <c:v>-34.5</c:v>
                </c:pt>
                <c:pt idx="1469">
                  <c:v>-34.700195299999905</c:v>
                </c:pt>
                <c:pt idx="1470">
                  <c:v>-35</c:v>
                </c:pt>
                <c:pt idx="1471">
                  <c:v>-35.299804599999334</c:v>
                </c:pt>
                <c:pt idx="1472">
                  <c:v>-35.5</c:v>
                </c:pt>
                <c:pt idx="1473">
                  <c:v>-35.800293000000238</c:v>
                </c:pt>
                <c:pt idx="1474">
                  <c:v>-36</c:v>
                </c:pt>
                <c:pt idx="1475">
                  <c:v>-36.299804700000095</c:v>
                </c:pt>
                <c:pt idx="1476">
                  <c:v>-36.600097599999572</c:v>
                </c:pt>
                <c:pt idx="1477">
                  <c:v>-36.699706999999762</c:v>
                </c:pt>
                <c:pt idx="1478">
                  <c:v>-37</c:v>
                </c:pt>
                <c:pt idx="1479">
                  <c:v>-37.200195400000666</c:v>
                </c:pt>
                <c:pt idx="1480">
                  <c:v>-37.5</c:v>
                </c:pt>
                <c:pt idx="1481">
                  <c:v>-37.799804700000095</c:v>
                </c:pt>
                <c:pt idx="1482">
                  <c:v>-38</c:v>
                </c:pt>
                <c:pt idx="1483">
                  <c:v>-38.299804700000095</c:v>
                </c:pt>
                <c:pt idx="1484">
                  <c:v>-38.5</c:v>
                </c:pt>
                <c:pt idx="1485">
                  <c:v>-38.800293000000238</c:v>
                </c:pt>
                <c:pt idx="1486">
                  <c:v>-39.09960940000019</c:v>
                </c:pt>
                <c:pt idx="1487">
                  <c:v>-39.299804599999334</c:v>
                </c:pt>
                <c:pt idx="1488">
                  <c:v>-39.600097700000333</c:v>
                </c:pt>
                <c:pt idx="1489">
                  <c:v>-39.899902400000428</c:v>
                </c:pt>
                <c:pt idx="1490">
                  <c:v>-40.100097599999572</c:v>
                </c:pt>
                <c:pt idx="1491">
                  <c:v>-40.399902400000428</c:v>
                </c:pt>
                <c:pt idx="1492">
                  <c:v>-40.699706999999762</c:v>
                </c:pt>
                <c:pt idx="1493">
                  <c:v>-40.899902299999667</c:v>
                </c:pt>
                <c:pt idx="1494">
                  <c:v>-41.200195400000666</c:v>
                </c:pt>
                <c:pt idx="1495">
                  <c:v>-41.5</c:v>
                </c:pt>
                <c:pt idx="1496">
                  <c:v>-41.699706999999762</c:v>
                </c:pt>
                <c:pt idx="1497">
                  <c:v>-42</c:v>
                </c:pt>
                <c:pt idx="1498">
                  <c:v>-42.299804700000095</c:v>
                </c:pt>
                <c:pt idx="1499">
                  <c:v>-42.5</c:v>
                </c:pt>
                <c:pt idx="1500">
                  <c:v>-42.800293000000238</c:v>
                </c:pt>
                <c:pt idx="1501">
                  <c:v>-43</c:v>
                </c:pt>
                <c:pt idx="1502">
                  <c:v>-43.299804599999334</c:v>
                </c:pt>
                <c:pt idx="1503">
                  <c:v>-43.600097700000333</c:v>
                </c:pt>
                <c:pt idx="1504">
                  <c:v>-43.899902400000428</c:v>
                </c:pt>
                <c:pt idx="1505">
                  <c:v>-44.100097599999572</c:v>
                </c:pt>
                <c:pt idx="1506">
                  <c:v>-44.399902400000428</c:v>
                </c:pt>
                <c:pt idx="1507">
                  <c:v>-44.699706999999762</c:v>
                </c:pt>
                <c:pt idx="1508">
                  <c:v>-44.899902299999667</c:v>
                </c:pt>
                <c:pt idx="1509">
                  <c:v>-45.200195400000666</c:v>
                </c:pt>
                <c:pt idx="1510">
                  <c:v>-45.40039059999981</c:v>
                </c:pt>
                <c:pt idx="1511">
                  <c:v>-45.699706999999762</c:v>
                </c:pt>
                <c:pt idx="1512">
                  <c:v>-45.899902400000428</c:v>
                </c:pt>
                <c:pt idx="1513">
                  <c:v>-46.199706999999762</c:v>
                </c:pt>
                <c:pt idx="1514">
                  <c:v>-46.399902299999667</c:v>
                </c:pt>
                <c:pt idx="1515">
                  <c:v>-46.700195400000666</c:v>
                </c:pt>
                <c:pt idx="1516">
                  <c:v>-47</c:v>
                </c:pt>
                <c:pt idx="1517">
                  <c:v>-47.199706999999762</c:v>
                </c:pt>
                <c:pt idx="1518">
                  <c:v>-47.5</c:v>
                </c:pt>
                <c:pt idx="1519">
                  <c:v>-47.799804700000095</c:v>
                </c:pt>
                <c:pt idx="1520">
                  <c:v>-48</c:v>
                </c:pt>
                <c:pt idx="1521">
                  <c:v>-48.300293000000238</c:v>
                </c:pt>
                <c:pt idx="1522">
                  <c:v>-48.59960940000019</c:v>
                </c:pt>
                <c:pt idx="1523">
                  <c:v>-48.799804599999334</c:v>
                </c:pt>
                <c:pt idx="1524">
                  <c:v>-49.100097700000333</c:v>
                </c:pt>
                <c:pt idx="1525">
                  <c:v>-49.399902400000428</c:v>
                </c:pt>
                <c:pt idx="1526">
                  <c:v>-49.600097599999572</c:v>
                </c:pt>
                <c:pt idx="1527">
                  <c:v>-49.899902400000428</c:v>
                </c:pt>
                <c:pt idx="1528">
                  <c:v>-50.199706999999762</c:v>
                </c:pt>
                <c:pt idx="1529">
                  <c:v>-50.5</c:v>
                </c:pt>
                <c:pt idx="1530">
                  <c:v>-50.700195400000666</c:v>
                </c:pt>
                <c:pt idx="1531">
                  <c:v>-51</c:v>
                </c:pt>
                <c:pt idx="1532">
                  <c:v>-51.299804700000095</c:v>
                </c:pt>
                <c:pt idx="1533">
                  <c:v>-51.5</c:v>
                </c:pt>
                <c:pt idx="1534">
                  <c:v>-51.799804700000095</c:v>
                </c:pt>
                <c:pt idx="1535">
                  <c:v>-52.100097700000333</c:v>
                </c:pt>
                <c:pt idx="1536">
                  <c:v>-52.300293000000238</c:v>
                </c:pt>
                <c:pt idx="1537">
                  <c:v>-52.59960940000019</c:v>
                </c:pt>
                <c:pt idx="1538">
                  <c:v>-52.899902299999667</c:v>
                </c:pt>
                <c:pt idx="1539">
                  <c:v>-53.200195299999905</c:v>
                </c:pt>
                <c:pt idx="1540">
                  <c:v>-53.399902400000428</c:v>
                </c:pt>
                <c:pt idx="1541">
                  <c:v>-53.700195299999905</c:v>
                </c:pt>
                <c:pt idx="1542">
                  <c:v>-54</c:v>
                </c:pt>
                <c:pt idx="1543">
                  <c:v>-54.199706999999762</c:v>
                </c:pt>
                <c:pt idx="1544">
                  <c:v>-54.5</c:v>
                </c:pt>
                <c:pt idx="1545">
                  <c:v>-54.800293000000238</c:v>
                </c:pt>
                <c:pt idx="1546">
                  <c:v>-54.899902400000428</c:v>
                </c:pt>
                <c:pt idx="1547">
                  <c:v>-55.200195299999905</c:v>
                </c:pt>
                <c:pt idx="1548">
                  <c:v>-55.5</c:v>
                </c:pt>
                <c:pt idx="1549">
                  <c:v>-55.799804599999334</c:v>
                </c:pt>
                <c:pt idx="1550">
                  <c:v>-56</c:v>
                </c:pt>
                <c:pt idx="1551">
                  <c:v>-56.300293000000238</c:v>
                </c:pt>
                <c:pt idx="1552">
                  <c:v>-56.600097599999572</c:v>
                </c:pt>
                <c:pt idx="1553">
                  <c:v>-56.799804700000095</c:v>
                </c:pt>
                <c:pt idx="1554">
                  <c:v>-57.100097599999572</c:v>
                </c:pt>
                <c:pt idx="1555">
                  <c:v>-57.399902299999667</c:v>
                </c:pt>
                <c:pt idx="1556">
                  <c:v>-57.600097700000333</c:v>
                </c:pt>
                <c:pt idx="1557">
                  <c:v>-57.90039059999981</c:v>
                </c:pt>
                <c:pt idx="1558">
                  <c:v>-58.199706999999762</c:v>
                </c:pt>
                <c:pt idx="1559">
                  <c:v>-58.5</c:v>
                </c:pt>
                <c:pt idx="1560">
                  <c:v>-58.700195299999905</c:v>
                </c:pt>
                <c:pt idx="1561">
                  <c:v>-59</c:v>
                </c:pt>
                <c:pt idx="1562">
                  <c:v>-59.300293000000238</c:v>
                </c:pt>
                <c:pt idx="1563">
                  <c:v>-59.59960940000019</c:v>
                </c:pt>
                <c:pt idx="1564">
                  <c:v>-59.799804599999334</c:v>
                </c:pt>
                <c:pt idx="1565">
                  <c:v>-60.100097700000333</c:v>
                </c:pt>
                <c:pt idx="1566">
                  <c:v>-60.399902400000428</c:v>
                </c:pt>
                <c:pt idx="1567">
                  <c:v>-60.600097599999572</c:v>
                </c:pt>
                <c:pt idx="1568">
                  <c:v>-60.899902400000428</c:v>
                </c:pt>
                <c:pt idx="1569">
                  <c:v>-61.199706999999762</c:v>
                </c:pt>
                <c:pt idx="1570">
                  <c:v>-61.399902299999667</c:v>
                </c:pt>
                <c:pt idx="1571">
                  <c:v>-61.700195400000666</c:v>
                </c:pt>
                <c:pt idx="1572">
                  <c:v>-62</c:v>
                </c:pt>
                <c:pt idx="1573">
                  <c:v>-62.299804700000095</c:v>
                </c:pt>
                <c:pt idx="1574">
                  <c:v>-62.5</c:v>
                </c:pt>
                <c:pt idx="1575">
                  <c:v>-62.799804700000095</c:v>
                </c:pt>
                <c:pt idx="1576">
                  <c:v>-63.100097700000333</c:v>
                </c:pt>
                <c:pt idx="1577">
                  <c:v>-63.40039059999981</c:v>
                </c:pt>
                <c:pt idx="1578">
                  <c:v>-63.5</c:v>
                </c:pt>
                <c:pt idx="1579">
                  <c:v>-63.799804700000095</c:v>
                </c:pt>
                <c:pt idx="1580">
                  <c:v>-64.100097599999572</c:v>
                </c:pt>
                <c:pt idx="1581">
                  <c:v>-64.399902299999667</c:v>
                </c:pt>
                <c:pt idx="1582">
                  <c:v>-64.600097700000333</c:v>
                </c:pt>
                <c:pt idx="1583">
                  <c:v>-64.90039059999981</c:v>
                </c:pt>
                <c:pt idx="1584">
                  <c:v>-65.199706999999762</c:v>
                </c:pt>
                <c:pt idx="1585">
                  <c:v>-65.399902299999667</c:v>
                </c:pt>
                <c:pt idx="1586">
                  <c:v>-65.700195299999905</c:v>
                </c:pt>
                <c:pt idx="1587">
                  <c:v>-66</c:v>
                </c:pt>
                <c:pt idx="1588">
                  <c:v>-66.300293000000238</c:v>
                </c:pt>
                <c:pt idx="1589">
                  <c:v>-66.59960940000019</c:v>
                </c:pt>
                <c:pt idx="1590">
                  <c:v>-66.799804599999334</c:v>
                </c:pt>
                <c:pt idx="1591">
                  <c:v>-67.100097700000333</c:v>
                </c:pt>
                <c:pt idx="1592">
                  <c:v>-67.399902400000428</c:v>
                </c:pt>
                <c:pt idx="1593">
                  <c:v>-67.600097599999572</c:v>
                </c:pt>
                <c:pt idx="1594">
                  <c:v>-67.899902400000428</c:v>
                </c:pt>
                <c:pt idx="1595">
                  <c:v>-68.199706999999762</c:v>
                </c:pt>
                <c:pt idx="1596">
                  <c:v>-68.5</c:v>
                </c:pt>
                <c:pt idx="1597">
                  <c:v>-68.800293000000238</c:v>
                </c:pt>
                <c:pt idx="1598">
                  <c:v>-69</c:v>
                </c:pt>
                <c:pt idx="1599">
                  <c:v>-69.299804700000095</c:v>
                </c:pt>
              </c:numCache>
            </c:numRef>
          </c:xVal>
          <c:yVal>
            <c:numRef>
              <c:f>Stock_THOR!$AC$3:$AC$2002</c:f>
              <c:numCache>
                <c:formatCode>0.00E+00</c:formatCode>
                <c:ptCount val="2000"/>
                <c:pt idx="0">
                  <c:v>538.30999756000006</c:v>
                </c:pt>
                <c:pt idx="1">
                  <c:v>538.30999756000006</c:v>
                </c:pt>
                <c:pt idx="2">
                  <c:v>538.30999756000006</c:v>
                </c:pt>
                <c:pt idx="3">
                  <c:v>538.30999756000006</c:v>
                </c:pt>
                <c:pt idx="4">
                  <c:v>538.30999756000006</c:v>
                </c:pt>
                <c:pt idx="5">
                  <c:v>538.30999756000006</c:v>
                </c:pt>
                <c:pt idx="6">
                  <c:v>538.30999756000006</c:v>
                </c:pt>
                <c:pt idx="7">
                  <c:v>538.30999756000006</c:v>
                </c:pt>
                <c:pt idx="8">
                  <c:v>538.30999756000006</c:v>
                </c:pt>
                <c:pt idx="9">
                  <c:v>538.30999756000006</c:v>
                </c:pt>
                <c:pt idx="10">
                  <c:v>538.30999756000006</c:v>
                </c:pt>
                <c:pt idx="11">
                  <c:v>538.30999756000006</c:v>
                </c:pt>
                <c:pt idx="12">
                  <c:v>538.30999756000006</c:v>
                </c:pt>
                <c:pt idx="13">
                  <c:v>538.30999756000006</c:v>
                </c:pt>
                <c:pt idx="14">
                  <c:v>538.30999756000006</c:v>
                </c:pt>
                <c:pt idx="15">
                  <c:v>538.30999756000006</c:v>
                </c:pt>
                <c:pt idx="16">
                  <c:v>538.30999756000006</c:v>
                </c:pt>
                <c:pt idx="17">
                  <c:v>538.30999756000006</c:v>
                </c:pt>
                <c:pt idx="18">
                  <c:v>538.30999756000006</c:v>
                </c:pt>
                <c:pt idx="19">
                  <c:v>538.30999756000006</c:v>
                </c:pt>
                <c:pt idx="20">
                  <c:v>538.30999756000006</c:v>
                </c:pt>
                <c:pt idx="21">
                  <c:v>538.30999756000006</c:v>
                </c:pt>
                <c:pt idx="22">
                  <c:v>538.30999756000006</c:v>
                </c:pt>
                <c:pt idx="23">
                  <c:v>538.30999756000006</c:v>
                </c:pt>
                <c:pt idx="24">
                  <c:v>538.30999756000006</c:v>
                </c:pt>
                <c:pt idx="25">
                  <c:v>538.30999756000006</c:v>
                </c:pt>
                <c:pt idx="26">
                  <c:v>538.30999756000006</c:v>
                </c:pt>
                <c:pt idx="27">
                  <c:v>538.30999756000006</c:v>
                </c:pt>
                <c:pt idx="28">
                  <c:v>538.30999756000006</c:v>
                </c:pt>
                <c:pt idx="29">
                  <c:v>538.30999756000006</c:v>
                </c:pt>
                <c:pt idx="30">
                  <c:v>538.30999756000006</c:v>
                </c:pt>
                <c:pt idx="31">
                  <c:v>538.30999756000006</c:v>
                </c:pt>
                <c:pt idx="32">
                  <c:v>538.30999756000006</c:v>
                </c:pt>
                <c:pt idx="33">
                  <c:v>538.30999756000006</c:v>
                </c:pt>
                <c:pt idx="34">
                  <c:v>538.30999756000006</c:v>
                </c:pt>
                <c:pt idx="35">
                  <c:v>538.30999756000006</c:v>
                </c:pt>
                <c:pt idx="36">
                  <c:v>538.30999756000006</c:v>
                </c:pt>
                <c:pt idx="37">
                  <c:v>538.30999756000006</c:v>
                </c:pt>
                <c:pt idx="38">
                  <c:v>538.30999756000006</c:v>
                </c:pt>
                <c:pt idx="39">
                  <c:v>538.30999756000006</c:v>
                </c:pt>
                <c:pt idx="40">
                  <c:v>538.30999756000006</c:v>
                </c:pt>
                <c:pt idx="41">
                  <c:v>538.30999756000006</c:v>
                </c:pt>
                <c:pt idx="42">
                  <c:v>538.30999756000006</c:v>
                </c:pt>
                <c:pt idx="43">
                  <c:v>538.30999756000006</c:v>
                </c:pt>
                <c:pt idx="44">
                  <c:v>538.30999756000006</c:v>
                </c:pt>
                <c:pt idx="45">
                  <c:v>538.30999756000006</c:v>
                </c:pt>
                <c:pt idx="46">
                  <c:v>538.30999756000006</c:v>
                </c:pt>
                <c:pt idx="47">
                  <c:v>538.30999756000006</c:v>
                </c:pt>
                <c:pt idx="48">
                  <c:v>538.30999756000006</c:v>
                </c:pt>
                <c:pt idx="49">
                  <c:v>538.30999756000006</c:v>
                </c:pt>
                <c:pt idx="50">
                  <c:v>538.30999756000006</c:v>
                </c:pt>
                <c:pt idx="51">
                  <c:v>538.30999756000006</c:v>
                </c:pt>
                <c:pt idx="52">
                  <c:v>538.30999756000006</c:v>
                </c:pt>
                <c:pt idx="53">
                  <c:v>538.30999756000006</c:v>
                </c:pt>
                <c:pt idx="54">
                  <c:v>538.30999756000006</c:v>
                </c:pt>
                <c:pt idx="55">
                  <c:v>538.30999756000006</c:v>
                </c:pt>
                <c:pt idx="56">
                  <c:v>538.30999756000006</c:v>
                </c:pt>
                <c:pt idx="57">
                  <c:v>538.30999756000006</c:v>
                </c:pt>
                <c:pt idx="58">
                  <c:v>538.30999756000006</c:v>
                </c:pt>
                <c:pt idx="59">
                  <c:v>538.30999756000006</c:v>
                </c:pt>
                <c:pt idx="60">
                  <c:v>538.30999756000006</c:v>
                </c:pt>
                <c:pt idx="61">
                  <c:v>538.30999756000006</c:v>
                </c:pt>
                <c:pt idx="62">
                  <c:v>538.30999756000006</c:v>
                </c:pt>
                <c:pt idx="63">
                  <c:v>538.30999756000006</c:v>
                </c:pt>
                <c:pt idx="64">
                  <c:v>538.32000731999995</c:v>
                </c:pt>
                <c:pt idx="65">
                  <c:v>538.32000731999995</c:v>
                </c:pt>
                <c:pt idx="66">
                  <c:v>538.32000731999995</c:v>
                </c:pt>
                <c:pt idx="67">
                  <c:v>538.33001708999996</c:v>
                </c:pt>
                <c:pt idx="68">
                  <c:v>538.33001708999996</c:v>
                </c:pt>
                <c:pt idx="69">
                  <c:v>538.34002685999997</c:v>
                </c:pt>
                <c:pt idx="70">
                  <c:v>538.34002685999997</c:v>
                </c:pt>
                <c:pt idx="71">
                  <c:v>538.34997558999999</c:v>
                </c:pt>
                <c:pt idx="72">
                  <c:v>538.35998534999999</c:v>
                </c:pt>
                <c:pt idx="73">
                  <c:v>538.36999512</c:v>
                </c:pt>
                <c:pt idx="74">
                  <c:v>538.38000488</c:v>
                </c:pt>
                <c:pt idx="75">
                  <c:v>538.39001465000001</c:v>
                </c:pt>
                <c:pt idx="76">
                  <c:v>538.40002441000001</c:v>
                </c:pt>
                <c:pt idx="77">
                  <c:v>538.40997314000003</c:v>
                </c:pt>
                <c:pt idx="78">
                  <c:v>538.41998291000004</c:v>
                </c:pt>
                <c:pt idx="79">
                  <c:v>538.42999268000005</c:v>
                </c:pt>
                <c:pt idx="80">
                  <c:v>538.44000243999994</c:v>
                </c:pt>
                <c:pt idx="81">
                  <c:v>538.45001220999995</c:v>
                </c:pt>
                <c:pt idx="82">
                  <c:v>538.46002196999996</c:v>
                </c:pt>
                <c:pt idx="83">
                  <c:v>538.46997069999998</c:v>
                </c:pt>
                <c:pt idx="84">
                  <c:v>538.47998046999999</c:v>
                </c:pt>
                <c:pt idx="85">
                  <c:v>538.48999022999999</c:v>
                </c:pt>
                <c:pt idx="86">
                  <c:v>538.5</c:v>
                </c:pt>
                <c:pt idx="87">
                  <c:v>538.51000977000001</c:v>
                </c:pt>
                <c:pt idx="88">
                  <c:v>538.52001953000001</c:v>
                </c:pt>
                <c:pt idx="89">
                  <c:v>538.53002930000002</c:v>
                </c:pt>
                <c:pt idx="90">
                  <c:v>538.53997803000004</c:v>
                </c:pt>
                <c:pt idx="91">
                  <c:v>538.53997803000004</c:v>
                </c:pt>
                <c:pt idx="92">
                  <c:v>538.54998779000005</c:v>
                </c:pt>
                <c:pt idx="93">
                  <c:v>538.55999756000006</c:v>
                </c:pt>
                <c:pt idx="94">
                  <c:v>538.55999756000006</c:v>
                </c:pt>
                <c:pt idx="95">
                  <c:v>538.55999756000006</c:v>
                </c:pt>
                <c:pt idx="96">
                  <c:v>538.57000731999995</c:v>
                </c:pt>
                <c:pt idx="97">
                  <c:v>538.57000731999995</c:v>
                </c:pt>
                <c:pt idx="98">
                  <c:v>538.57000731999995</c:v>
                </c:pt>
                <c:pt idx="99">
                  <c:v>538.57000731999995</c:v>
                </c:pt>
                <c:pt idx="100">
                  <c:v>538.57000731999995</c:v>
                </c:pt>
                <c:pt idx="101">
                  <c:v>538.57000731999995</c:v>
                </c:pt>
                <c:pt idx="102">
                  <c:v>538.55999756000006</c:v>
                </c:pt>
                <c:pt idx="103">
                  <c:v>538.55999756000006</c:v>
                </c:pt>
                <c:pt idx="104">
                  <c:v>538.55999756000006</c:v>
                </c:pt>
                <c:pt idx="105">
                  <c:v>538.55999756000006</c:v>
                </c:pt>
                <c:pt idx="106">
                  <c:v>538.55999756000006</c:v>
                </c:pt>
                <c:pt idx="107">
                  <c:v>538.55999756000006</c:v>
                </c:pt>
                <c:pt idx="108">
                  <c:v>538.55999756000006</c:v>
                </c:pt>
                <c:pt idx="109">
                  <c:v>538.55999756000006</c:v>
                </c:pt>
                <c:pt idx="110">
                  <c:v>538.55999756000006</c:v>
                </c:pt>
                <c:pt idx="111">
                  <c:v>538.55999756000006</c:v>
                </c:pt>
                <c:pt idx="112">
                  <c:v>538.55999756000006</c:v>
                </c:pt>
                <c:pt idx="113">
                  <c:v>538.55999756000006</c:v>
                </c:pt>
                <c:pt idx="114">
                  <c:v>538.55999756000006</c:v>
                </c:pt>
                <c:pt idx="115">
                  <c:v>538.55999756000006</c:v>
                </c:pt>
                <c:pt idx="116">
                  <c:v>538.55999756000006</c:v>
                </c:pt>
                <c:pt idx="117">
                  <c:v>538.55999756000006</c:v>
                </c:pt>
                <c:pt idx="118">
                  <c:v>538.55999756000006</c:v>
                </c:pt>
                <c:pt idx="119">
                  <c:v>538.57000731999995</c:v>
                </c:pt>
                <c:pt idx="120">
                  <c:v>538.57000731999995</c:v>
                </c:pt>
                <c:pt idx="121">
                  <c:v>538.57000731999995</c:v>
                </c:pt>
                <c:pt idx="122">
                  <c:v>538.57000731999995</c:v>
                </c:pt>
                <c:pt idx="123">
                  <c:v>538.57000731999995</c:v>
                </c:pt>
                <c:pt idx="124">
                  <c:v>538.57000731999995</c:v>
                </c:pt>
                <c:pt idx="125">
                  <c:v>538.57000731999995</c:v>
                </c:pt>
                <c:pt idx="126">
                  <c:v>538.58001708999996</c:v>
                </c:pt>
                <c:pt idx="127">
                  <c:v>538.58001708999996</c:v>
                </c:pt>
                <c:pt idx="128">
                  <c:v>538.58001708999996</c:v>
                </c:pt>
                <c:pt idx="129">
                  <c:v>538.58001708999996</c:v>
                </c:pt>
                <c:pt idx="130">
                  <c:v>538.58001708999996</c:v>
                </c:pt>
                <c:pt idx="131">
                  <c:v>538.59002685999997</c:v>
                </c:pt>
                <c:pt idx="132">
                  <c:v>538.59002685999997</c:v>
                </c:pt>
                <c:pt idx="133">
                  <c:v>538.59002685999997</c:v>
                </c:pt>
                <c:pt idx="134">
                  <c:v>538.59002685999997</c:v>
                </c:pt>
                <c:pt idx="135">
                  <c:v>538.59002685999997</c:v>
                </c:pt>
                <c:pt idx="136">
                  <c:v>538.59997558999999</c:v>
                </c:pt>
                <c:pt idx="137">
                  <c:v>538.59997558999999</c:v>
                </c:pt>
                <c:pt idx="138">
                  <c:v>538.59997558999999</c:v>
                </c:pt>
                <c:pt idx="139">
                  <c:v>538.59997558999999</c:v>
                </c:pt>
                <c:pt idx="140">
                  <c:v>538.59997558999999</c:v>
                </c:pt>
                <c:pt idx="141">
                  <c:v>538.60998534999999</c:v>
                </c:pt>
                <c:pt idx="142">
                  <c:v>538.60998534999999</c:v>
                </c:pt>
                <c:pt idx="143">
                  <c:v>538.60998534999999</c:v>
                </c:pt>
                <c:pt idx="144">
                  <c:v>538.60998534999999</c:v>
                </c:pt>
                <c:pt idx="145">
                  <c:v>538.60998534999999</c:v>
                </c:pt>
                <c:pt idx="146">
                  <c:v>538.60998534999999</c:v>
                </c:pt>
                <c:pt idx="147">
                  <c:v>538.60998534999999</c:v>
                </c:pt>
                <c:pt idx="148">
                  <c:v>538.61999512</c:v>
                </c:pt>
                <c:pt idx="149">
                  <c:v>538.61999512</c:v>
                </c:pt>
                <c:pt idx="150">
                  <c:v>538.61999512</c:v>
                </c:pt>
                <c:pt idx="151">
                  <c:v>538.63000488</c:v>
                </c:pt>
                <c:pt idx="152">
                  <c:v>538.63000488</c:v>
                </c:pt>
                <c:pt idx="153">
                  <c:v>538.64001465000001</c:v>
                </c:pt>
                <c:pt idx="154">
                  <c:v>538.65002441000001</c:v>
                </c:pt>
                <c:pt idx="155">
                  <c:v>538.65002441000001</c:v>
                </c:pt>
                <c:pt idx="156">
                  <c:v>538.65997314000003</c:v>
                </c:pt>
                <c:pt idx="157">
                  <c:v>538.66998291000004</c:v>
                </c:pt>
                <c:pt idx="158">
                  <c:v>538.67999268000005</c:v>
                </c:pt>
                <c:pt idx="159">
                  <c:v>538.69000243999994</c:v>
                </c:pt>
                <c:pt idx="160">
                  <c:v>538.70001220999995</c:v>
                </c:pt>
                <c:pt idx="161">
                  <c:v>538.71002196999996</c:v>
                </c:pt>
                <c:pt idx="162">
                  <c:v>538.72998046999999</c:v>
                </c:pt>
                <c:pt idx="163">
                  <c:v>538.73999022999999</c:v>
                </c:pt>
                <c:pt idx="164">
                  <c:v>538.75</c:v>
                </c:pt>
                <c:pt idx="165">
                  <c:v>538.77001953000001</c:v>
                </c:pt>
                <c:pt idx="166">
                  <c:v>538.78002930000002</c:v>
                </c:pt>
                <c:pt idx="167">
                  <c:v>538.78997803000004</c:v>
                </c:pt>
                <c:pt idx="168">
                  <c:v>538.80999756000006</c:v>
                </c:pt>
                <c:pt idx="169">
                  <c:v>538.82000731999995</c:v>
                </c:pt>
                <c:pt idx="170">
                  <c:v>538.83001708999996</c:v>
                </c:pt>
                <c:pt idx="171">
                  <c:v>538.84002685999997</c:v>
                </c:pt>
                <c:pt idx="172">
                  <c:v>538.85998534999999</c:v>
                </c:pt>
                <c:pt idx="173">
                  <c:v>538.86999512</c:v>
                </c:pt>
                <c:pt idx="174">
                  <c:v>538.88000488</c:v>
                </c:pt>
                <c:pt idx="175">
                  <c:v>538.89001465000001</c:v>
                </c:pt>
                <c:pt idx="176">
                  <c:v>538.90002441000001</c:v>
                </c:pt>
                <c:pt idx="177">
                  <c:v>538.90997314000003</c:v>
                </c:pt>
                <c:pt idx="178">
                  <c:v>538.91998291000004</c:v>
                </c:pt>
                <c:pt idx="179">
                  <c:v>538.92999268000005</c:v>
                </c:pt>
                <c:pt idx="180">
                  <c:v>538.95001220999995</c:v>
                </c:pt>
                <c:pt idx="181">
                  <c:v>538.96002196999996</c:v>
                </c:pt>
                <c:pt idx="182">
                  <c:v>538.96997069999998</c:v>
                </c:pt>
                <c:pt idx="183">
                  <c:v>538.97998046999999</c:v>
                </c:pt>
                <c:pt idx="184">
                  <c:v>538.98999022999999</c:v>
                </c:pt>
                <c:pt idx="185">
                  <c:v>539.01000977000001</c:v>
                </c:pt>
                <c:pt idx="186">
                  <c:v>539.02001953000001</c:v>
                </c:pt>
                <c:pt idx="187">
                  <c:v>539.03002930000002</c:v>
                </c:pt>
                <c:pt idx="188">
                  <c:v>539.04998779000005</c:v>
                </c:pt>
                <c:pt idx="189">
                  <c:v>539.07000731999995</c:v>
                </c:pt>
                <c:pt idx="190">
                  <c:v>539.08001708999996</c:v>
                </c:pt>
                <c:pt idx="191">
                  <c:v>539.09997558999999</c:v>
                </c:pt>
                <c:pt idx="192">
                  <c:v>539.11999512</c:v>
                </c:pt>
                <c:pt idx="193">
                  <c:v>539.14001465000001</c:v>
                </c:pt>
                <c:pt idx="194">
                  <c:v>539.15997314000003</c:v>
                </c:pt>
                <c:pt idx="195">
                  <c:v>539.17999268000005</c:v>
                </c:pt>
                <c:pt idx="196">
                  <c:v>539.21002196999996</c:v>
                </c:pt>
                <c:pt idx="197">
                  <c:v>539.22998046999999</c:v>
                </c:pt>
                <c:pt idx="198">
                  <c:v>539.25</c:v>
                </c:pt>
                <c:pt idx="199">
                  <c:v>539.27001953000001</c:v>
                </c:pt>
                <c:pt idx="200">
                  <c:v>539.29998779000005</c:v>
                </c:pt>
                <c:pt idx="201">
                  <c:v>539.32000731999995</c:v>
                </c:pt>
                <c:pt idx="202">
                  <c:v>539.34002685999997</c:v>
                </c:pt>
                <c:pt idx="203">
                  <c:v>539.36999512</c:v>
                </c:pt>
                <c:pt idx="204">
                  <c:v>539.39001465000001</c:v>
                </c:pt>
                <c:pt idx="205">
                  <c:v>539.41998291000004</c:v>
                </c:pt>
                <c:pt idx="206">
                  <c:v>539.44000243999994</c:v>
                </c:pt>
                <c:pt idx="207">
                  <c:v>539.46002196999996</c:v>
                </c:pt>
                <c:pt idx="208">
                  <c:v>539.48999022999999</c:v>
                </c:pt>
                <c:pt idx="209">
                  <c:v>539.51000977000001</c:v>
                </c:pt>
                <c:pt idx="210">
                  <c:v>539.53997803000004</c:v>
                </c:pt>
                <c:pt idx="211">
                  <c:v>539.57000731999995</c:v>
                </c:pt>
                <c:pt idx="212">
                  <c:v>539.59997558999999</c:v>
                </c:pt>
                <c:pt idx="213">
                  <c:v>539.63000488</c:v>
                </c:pt>
                <c:pt idx="214">
                  <c:v>539.65002441000001</c:v>
                </c:pt>
                <c:pt idx="215">
                  <c:v>539.69000243999994</c:v>
                </c:pt>
                <c:pt idx="216">
                  <c:v>539.71997069999998</c:v>
                </c:pt>
                <c:pt idx="217">
                  <c:v>539.75</c:v>
                </c:pt>
                <c:pt idx="218">
                  <c:v>539.78002930000002</c:v>
                </c:pt>
                <c:pt idx="219">
                  <c:v>539.82000731999995</c:v>
                </c:pt>
                <c:pt idx="220">
                  <c:v>539.85998534999999</c:v>
                </c:pt>
                <c:pt idx="221">
                  <c:v>539.89001465000001</c:v>
                </c:pt>
                <c:pt idx="222">
                  <c:v>539.92999268000005</c:v>
                </c:pt>
                <c:pt idx="223">
                  <c:v>539.96997069999998</c:v>
                </c:pt>
                <c:pt idx="224">
                  <c:v>540.01000977000001</c:v>
                </c:pt>
                <c:pt idx="225">
                  <c:v>540.04998779000005</c:v>
                </c:pt>
                <c:pt idx="226">
                  <c:v>540.09002685999997</c:v>
                </c:pt>
                <c:pt idx="227">
                  <c:v>540.14001465000001</c:v>
                </c:pt>
                <c:pt idx="228">
                  <c:v>540.17999268000005</c:v>
                </c:pt>
                <c:pt idx="229">
                  <c:v>540.22998046999999</c:v>
                </c:pt>
                <c:pt idx="230">
                  <c:v>540.27001953000001</c:v>
                </c:pt>
                <c:pt idx="231">
                  <c:v>540.32000731999995</c:v>
                </c:pt>
                <c:pt idx="232">
                  <c:v>540.35998534999999</c:v>
                </c:pt>
                <c:pt idx="233">
                  <c:v>540.40997314000003</c:v>
                </c:pt>
                <c:pt idx="234">
                  <c:v>540.46002196999996</c:v>
                </c:pt>
                <c:pt idx="235">
                  <c:v>540.51000977000001</c:v>
                </c:pt>
                <c:pt idx="236">
                  <c:v>540.55999756000006</c:v>
                </c:pt>
                <c:pt idx="237">
                  <c:v>540.60998534999999</c:v>
                </c:pt>
                <c:pt idx="238">
                  <c:v>540.65997314000003</c:v>
                </c:pt>
                <c:pt idx="239">
                  <c:v>540.71002196999996</c:v>
                </c:pt>
                <c:pt idx="240">
                  <c:v>540.76000977000001</c:v>
                </c:pt>
                <c:pt idx="241">
                  <c:v>540.80999756000006</c:v>
                </c:pt>
                <c:pt idx="242">
                  <c:v>540.85998534999999</c:v>
                </c:pt>
                <c:pt idx="243">
                  <c:v>540.90997314000003</c:v>
                </c:pt>
                <c:pt idx="244">
                  <c:v>540.96002196999996</c:v>
                </c:pt>
                <c:pt idx="245">
                  <c:v>541.02001953000001</c:v>
                </c:pt>
                <c:pt idx="246">
                  <c:v>541.07000731999995</c:v>
                </c:pt>
                <c:pt idx="247">
                  <c:v>541.13000488</c:v>
                </c:pt>
                <c:pt idx="248">
                  <c:v>541.17999268000005</c:v>
                </c:pt>
                <c:pt idx="249">
                  <c:v>541.23999022999999</c:v>
                </c:pt>
                <c:pt idx="250">
                  <c:v>541.28997803000004</c:v>
                </c:pt>
                <c:pt idx="251">
                  <c:v>541.34997558999999</c:v>
                </c:pt>
                <c:pt idx="252">
                  <c:v>541.40002441000001</c:v>
                </c:pt>
                <c:pt idx="253">
                  <c:v>541.46002196999996</c:v>
                </c:pt>
                <c:pt idx="254">
                  <c:v>541.52001953000001</c:v>
                </c:pt>
                <c:pt idx="255">
                  <c:v>541.58001708999996</c:v>
                </c:pt>
                <c:pt idx="256">
                  <c:v>541.63000488</c:v>
                </c:pt>
                <c:pt idx="257">
                  <c:v>541.69000243999994</c:v>
                </c:pt>
                <c:pt idx="258">
                  <c:v>541.75</c:v>
                </c:pt>
                <c:pt idx="259">
                  <c:v>541.80999756000006</c:v>
                </c:pt>
                <c:pt idx="260">
                  <c:v>541.86999512</c:v>
                </c:pt>
                <c:pt idx="261">
                  <c:v>541.92999268000005</c:v>
                </c:pt>
                <c:pt idx="262">
                  <c:v>541.98999022999999</c:v>
                </c:pt>
                <c:pt idx="263">
                  <c:v>542.04998779000005</c:v>
                </c:pt>
                <c:pt idx="264">
                  <c:v>542.10998534999999</c:v>
                </c:pt>
                <c:pt idx="265">
                  <c:v>542.17999268000005</c:v>
                </c:pt>
                <c:pt idx="266">
                  <c:v>542.23999022999999</c:v>
                </c:pt>
                <c:pt idx="267">
                  <c:v>542.29998779000005</c:v>
                </c:pt>
                <c:pt idx="268">
                  <c:v>542.35998534999999</c:v>
                </c:pt>
                <c:pt idx="269">
                  <c:v>542.41998291000004</c:v>
                </c:pt>
                <c:pt idx="270">
                  <c:v>542.47998046999999</c:v>
                </c:pt>
                <c:pt idx="271">
                  <c:v>542.54998779000005</c:v>
                </c:pt>
                <c:pt idx="272">
                  <c:v>542.60998534999999</c:v>
                </c:pt>
                <c:pt idx="273">
                  <c:v>542.66998291000004</c:v>
                </c:pt>
                <c:pt idx="274">
                  <c:v>542.72998046999999</c:v>
                </c:pt>
                <c:pt idx="275">
                  <c:v>542.79998779000005</c:v>
                </c:pt>
                <c:pt idx="276">
                  <c:v>542.85998534999999</c:v>
                </c:pt>
                <c:pt idx="277">
                  <c:v>542.91998291000004</c:v>
                </c:pt>
                <c:pt idx="278">
                  <c:v>542.97998046999999</c:v>
                </c:pt>
                <c:pt idx="279">
                  <c:v>543.03997803000004</c:v>
                </c:pt>
                <c:pt idx="280">
                  <c:v>543.09997558999999</c:v>
                </c:pt>
                <c:pt idx="281">
                  <c:v>543.15997314000003</c:v>
                </c:pt>
                <c:pt idx="282">
                  <c:v>543.22998046999999</c:v>
                </c:pt>
                <c:pt idx="283">
                  <c:v>543.28997803000004</c:v>
                </c:pt>
                <c:pt idx="284">
                  <c:v>543.34997558999999</c:v>
                </c:pt>
                <c:pt idx="285">
                  <c:v>543.40997314000003</c:v>
                </c:pt>
                <c:pt idx="286">
                  <c:v>543.46997069999998</c:v>
                </c:pt>
                <c:pt idx="287">
                  <c:v>543.53002930000002</c:v>
                </c:pt>
                <c:pt idx="288">
                  <c:v>543.59002685999997</c:v>
                </c:pt>
                <c:pt idx="289">
                  <c:v>543.65002441000001</c:v>
                </c:pt>
                <c:pt idx="290">
                  <c:v>543.71997069999998</c:v>
                </c:pt>
                <c:pt idx="291">
                  <c:v>543.78002930000002</c:v>
                </c:pt>
                <c:pt idx="292">
                  <c:v>543.84002685999997</c:v>
                </c:pt>
                <c:pt idx="293">
                  <c:v>543.90002441000001</c:v>
                </c:pt>
                <c:pt idx="294">
                  <c:v>543.96002196999996</c:v>
                </c:pt>
                <c:pt idx="295">
                  <c:v>544.02001953000001</c:v>
                </c:pt>
                <c:pt idx="296">
                  <c:v>544.08001708999996</c:v>
                </c:pt>
                <c:pt idx="297">
                  <c:v>544.14001465000001</c:v>
                </c:pt>
                <c:pt idx="298">
                  <c:v>544.21002196999996</c:v>
                </c:pt>
                <c:pt idx="299">
                  <c:v>544.27001953000001</c:v>
                </c:pt>
                <c:pt idx="300">
                  <c:v>544.33001708999996</c:v>
                </c:pt>
                <c:pt idx="301">
                  <c:v>544.40002441000001</c:v>
                </c:pt>
                <c:pt idx="302">
                  <c:v>544.46002196999996</c:v>
                </c:pt>
                <c:pt idx="303">
                  <c:v>544.52001953000001</c:v>
                </c:pt>
                <c:pt idx="304">
                  <c:v>544.58001708999996</c:v>
                </c:pt>
                <c:pt idx="305">
                  <c:v>544.65002441000001</c:v>
                </c:pt>
                <c:pt idx="306">
                  <c:v>544.71002196999996</c:v>
                </c:pt>
                <c:pt idx="307">
                  <c:v>544.77001953000001</c:v>
                </c:pt>
                <c:pt idx="308">
                  <c:v>544.84002685999997</c:v>
                </c:pt>
                <c:pt idx="309">
                  <c:v>544.90002441000001</c:v>
                </c:pt>
                <c:pt idx="310">
                  <c:v>544.96997069999998</c:v>
                </c:pt>
                <c:pt idx="311">
                  <c:v>545.03002930000002</c:v>
                </c:pt>
                <c:pt idx="312">
                  <c:v>545.09002685999997</c:v>
                </c:pt>
                <c:pt idx="313">
                  <c:v>545.15997314000003</c:v>
                </c:pt>
                <c:pt idx="314">
                  <c:v>545.21997069999998</c:v>
                </c:pt>
                <c:pt idx="315">
                  <c:v>545.28997803000004</c:v>
                </c:pt>
                <c:pt idx="316">
                  <c:v>545.34997558999999</c:v>
                </c:pt>
                <c:pt idx="317">
                  <c:v>545.41998291000004</c:v>
                </c:pt>
                <c:pt idx="318">
                  <c:v>545.47998046999999</c:v>
                </c:pt>
                <c:pt idx="319">
                  <c:v>545.54998779000005</c:v>
                </c:pt>
                <c:pt idx="320">
                  <c:v>545.60998534999999</c:v>
                </c:pt>
                <c:pt idx="321">
                  <c:v>545.67999268000005</c:v>
                </c:pt>
                <c:pt idx="322">
                  <c:v>545.73999022999999</c:v>
                </c:pt>
                <c:pt idx="323">
                  <c:v>545.79998779000005</c:v>
                </c:pt>
                <c:pt idx="324">
                  <c:v>545.86999512</c:v>
                </c:pt>
                <c:pt idx="325">
                  <c:v>545.92999268000005</c:v>
                </c:pt>
                <c:pt idx="326">
                  <c:v>546</c:v>
                </c:pt>
                <c:pt idx="327">
                  <c:v>546.05999756000006</c:v>
                </c:pt>
                <c:pt idx="328">
                  <c:v>546.13000488</c:v>
                </c:pt>
                <c:pt idx="329">
                  <c:v>546.19000243999994</c:v>
                </c:pt>
                <c:pt idx="330">
                  <c:v>546.26000977000001</c:v>
                </c:pt>
                <c:pt idx="331">
                  <c:v>546.32000731999995</c:v>
                </c:pt>
                <c:pt idx="332">
                  <c:v>546.39001465000001</c:v>
                </c:pt>
                <c:pt idx="333">
                  <c:v>546.45001220999995</c:v>
                </c:pt>
                <c:pt idx="334">
                  <c:v>546.52001953000001</c:v>
                </c:pt>
                <c:pt idx="335">
                  <c:v>546.59002685999997</c:v>
                </c:pt>
                <c:pt idx="336">
                  <c:v>546.65002441000001</c:v>
                </c:pt>
                <c:pt idx="337">
                  <c:v>546.71997069999998</c:v>
                </c:pt>
                <c:pt idx="338">
                  <c:v>546.78997803000004</c:v>
                </c:pt>
                <c:pt idx="339">
                  <c:v>546.85998534999999</c:v>
                </c:pt>
                <c:pt idx="340">
                  <c:v>546.91998291000004</c:v>
                </c:pt>
                <c:pt idx="341">
                  <c:v>546.98999022999999</c:v>
                </c:pt>
                <c:pt idx="342">
                  <c:v>547.05999756000006</c:v>
                </c:pt>
                <c:pt idx="343">
                  <c:v>547.13000488</c:v>
                </c:pt>
                <c:pt idx="344">
                  <c:v>547.20001220999995</c:v>
                </c:pt>
                <c:pt idx="345">
                  <c:v>547.28002930000002</c:v>
                </c:pt>
                <c:pt idx="346">
                  <c:v>547.34997558999999</c:v>
                </c:pt>
                <c:pt idx="347">
                  <c:v>547.41998291000004</c:v>
                </c:pt>
                <c:pt idx="348">
                  <c:v>547.48999022999999</c:v>
                </c:pt>
                <c:pt idx="349">
                  <c:v>547.57000731999995</c:v>
                </c:pt>
                <c:pt idx="350">
                  <c:v>547.64001465000001</c:v>
                </c:pt>
                <c:pt idx="351">
                  <c:v>547.71997069999998</c:v>
                </c:pt>
                <c:pt idx="352">
                  <c:v>547.79998779000005</c:v>
                </c:pt>
                <c:pt idx="353">
                  <c:v>547.86999512</c:v>
                </c:pt>
                <c:pt idx="354">
                  <c:v>547.95001220999995</c:v>
                </c:pt>
                <c:pt idx="355">
                  <c:v>548.03002930000002</c:v>
                </c:pt>
                <c:pt idx="356">
                  <c:v>548.10998534999999</c:v>
                </c:pt>
                <c:pt idx="357">
                  <c:v>548.19000243999994</c:v>
                </c:pt>
                <c:pt idx="358">
                  <c:v>548.27001953000001</c:v>
                </c:pt>
                <c:pt idx="359">
                  <c:v>548.34997558999999</c:v>
                </c:pt>
                <c:pt idx="360">
                  <c:v>548.42999268000005</c:v>
                </c:pt>
                <c:pt idx="361">
                  <c:v>548.51000977000001</c:v>
                </c:pt>
                <c:pt idx="362">
                  <c:v>548.59002685999997</c:v>
                </c:pt>
                <c:pt idx="363">
                  <c:v>548.66998291000004</c:v>
                </c:pt>
                <c:pt idx="364">
                  <c:v>548.76000977000001</c:v>
                </c:pt>
                <c:pt idx="365">
                  <c:v>548.84002685999997</c:v>
                </c:pt>
                <c:pt idx="366">
                  <c:v>548.91998291000004</c:v>
                </c:pt>
                <c:pt idx="367">
                  <c:v>549.01000977000001</c:v>
                </c:pt>
                <c:pt idx="368">
                  <c:v>549.09002685999997</c:v>
                </c:pt>
                <c:pt idx="369">
                  <c:v>549.17999268000005</c:v>
                </c:pt>
                <c:pt idx="370">
                  <c:v>549.26000977000001</c:v>
                </c:pt>
                <c:pt idx="371">
                  <c:v>549.34997558999999</c:v>
                </c:pt>
                <c:pt idx="372">
                  <c:v>549.44000243999994</c:v>
                </c:pt>
                <c:pt idx="373">
                  <c:v>549.52001953000001</c:v>
                </c:pt>
                <c:pt idx="374">
                  <c:v>549.60998534999999</c:v>
                </c:pt>
                <c:pt idx="375">
                  <c:v>549.70001220999995</c:v>
                </c:pt>
                <c:pt idx="376">
                  <c:v>549.78002930000002</c:v>
                </c:pt>
                <c:pt idx="377">
                  <c:v>549.86999512</c:v>
                </c:pt>
                <c:pt idx="378">
                  <c:v>549.96002196999996</c:v>
                </c:pt>
                <c:pt idx="379">
                  <c:v>550.04998779000005</c:v>
                </c:pt>
                <c:pt idx="380">
                  <c:v>550.14001465000001</c:v>
                </c:pt>
                <c:pt idx="381">
                  <c:v>550.22998046999999</c:v>
                </c:pt>
                <c:pt idx="382">
                  <c:v>550.30999756000006</c:v>
                </c:pt>
                <c:pt idx="383">
                  <c:v>550.40002441000001</c:v>
                </c:pt>
                <c:pt idx="384">
                  <c:v>550.48999022999999</c:v>
                </c:pt>
                <c:pt idx="385">
                  <c:v>550.58001708999996</c:v>
                </c:pt>
                <c:pt idx="386">
                  <c:v>550.66998291000004</c:v>
                </c:pt>
                <c:pt idx="387">
                  <c:v>550.76000977000001</c:v>
                </c:pt>
                <c:pt idx="388">
                  <c:v>550.84997558999999</c:v>
                </c:pt>
                <c:pt idx="389">
                  <c:v>550.94000243999994</c:v>
                </c:pt>
                <c:pt idx="390">
                  <c:v>551.03002930000002</c:v>
                </c:pt>
                <c:pt idx="391">
                  <c:v>551.11999512</c:v>
                </c:pt>
                <c:pt idx="392">
                  <c:v>551.21997069999998</c:v>
                </c:pt>
                <c:pt idx="393">
                  <c:v>551.30999756000006</c:v>
                </c:pt>
                <c:pt idx="394">
                  <c:v>551.40002441000001</c:v>
                </c:pt>
                <c:pt idx="395">
                  <c:v>551.5</c:v>
                </c:pt>
                <c:pt idx="396">
                  <c:v>551.59002685999997</c:v>
                </c:pt>
                <c:pt idx="397">
                  <c:v>551.69000243999994</c:v>
                </c:pt>
                <c:pt idx="398">
                  <c:v>551.78002930000002</c:v>
                </c:pt>
                <c:pt idx="399">
                  <c:v>551.88000488</c:v>
                </c:pt>
                <c:pt idx="400">
                  <c:v>551.97998046999999</c:v>
                </c:pt>
                <c:pt idx="401">
                  <c:v>552.08001708999996</c:v>
                </c:pt>
                <c:pt idx="402">
                  <c:v>552.17999268000005</c:v>
                </c:pt>
                <c:pt idx="403">
                  <c:v>552.28002930000002</c:v>
                </c:pt>
                <c:pt idx="404">
                  <c:v>552.38000488</c:v>
                </c:pt>
                <c:pt idx="405">
                  <c:v>552.47998046999999</c:v>
                </c:pt>
                <c:pt idx="406">
                  <c:v>552.59002685999997</c:v>
                </c:pt>
                <c:pt idx="407">
                  <c:v>552.69000243999994</c:v>
                </c:pt>
                <c:pt idx="408">
                  <c:v>552.78997803000004</c:v>
                </c:pt>
                <c:pt idx="409">
                  <c:v>552.90002441000001</c:v>
                </c:pt>
                <c:pt idx="410">
                  <c:v>553</c:v>
                </c:pt>
                <c:pt idx="411">
                  <c:v>553.10998534999999</c:v>
                </c:pt>
                <c:pt idx="412">
                  <c:v>553.21002196999996</c:v>
                </c:pt>
                <c:pt idx="413">
                  <c:v>553.32000731999995</c:v>
                </c:pt>
                <c:pt idx="414">
                  <c:v>553.42999268000005</c:v>
                </c:pt>
                <c:pt idx="415">
                  <c:v>553.53997803000004</c:v>
                </c:pt>
                <c:pt idx="416">
                  <c:v>553.65002441000001</c:v>
                </c:pt>
                <c:pt idx="417">
                  <c:v>553.76000977000001</c:v>
                </c:pt>
                <c:pt idx="418">
                  <c:v>553.86999512</c:v>
                </c:pt>
                <c:pt idx="419">
                  <c:v>553.97998046999999</c:v>
                </c:pt>
                <c:pt idx="420">
                  <c:v>554.09002685999997</c:v>
                </c:pt>
                <c:pt idx="421">
                  <c:v>554.21002196999996</c:v>
                </c:pt>
                <c:pt idx="422">
                  <c:v>554.32000731999995</c:v>
                </c:pt>
                <c:pt idx="423">
                  <c:v>554.42999268000005</c:v>
                </c:pt>
                <c:pt idx="424">
                  <c:v>554.54998779000005</c:v>
                </c:pt>
                <c:pt idx="425">
                  <c:v>554.65997314000003</c:v>
                </c:pt>
                <c:pt idx="426">
                  <c:v>554.78002930000002</c:v>
                </c:pt>
                <c:pt idx="427">
                  <c:v>554.89001465000001</c:v>
                </c:pt>
                <c:pt idx="428">
                  <c:v>555.01000977000001</c:v>
                </c:pt>
                <c:pt idx="429">
                  <c:v>555.11999512</c:v>
                </c:pt>
                <c:pt idx="430">
                  <c:v>555.23999022999999</c:v>
                </c:pt>
                <c:pt idx="431">
                  <c:v>555.34997558999999</c:v>
                </c:pt>
                <c:pt idx="432">
                  <c:v>555.46997069999998</c:v>
                </c:pt>
                <c:pt idx="433">
                  <c:v>555.58001708999996</c:v>
                </c:pt>
                <c:pt idx="434">
                  <c:v>555.70001220999995</c:v>
                </c:pt>
                <c:pt idx="435">
                  <c:v>555.80999756000006</c:v>
                </c:pt>
                <c:pt idx="436">
                  <c:v>555.92999268000005</c:v>
                </c:pt>
                <c:pt idx="437">
                  <c:v>556.03997803000004</c:v>
                </c:pt>
                <c:pt idx="438">
                  <c:v>556.15002441000001</c:v>
                </c:pt>
                <c:pt idx="439">
                  <c:v>556.26000977000001</c:v>
                </c:pt>
                <c:pt idx="440">
                  <c:v>556.36999512</c:v>
                </c:pt>
                <c:pt idx="441">
                  <c:v>556.47998046999999</c:v>
                </c:pt>
                <c:pt idx="442">
                  <c:v>556.59002685999997</c:v>
                </c:pt>
                <c:pt idx="443">
                  <c:v>556.71002196999996</c:v>
                </c:pt>
                <c:pt idx="444">
                  <c:v>556.82000731999995</c:v>
                </c:pt>
                <c:pt idx="445">
                  <c:v>556.91998291000004</c:v>
                </c:pt>
                <c:pt idx="446">
                  <c:v>557.03002930000002</c:v>
                </c:pt>
                <c:pt idx="447">
                  <c:v>557.14001465000001</c:v>
                </c:pt>
                <c:pt idx="448">
                  <c:v>557.25</c:v>
                </c:pt>
                <c:pt idx="449">
                  <c:v>557.35998534999999</c:v>
                </c:pt>
                <c:pt idx="450">
                  <c:v>557.46997069999998</c:v>
                </c:pt>
                <c:pt idx="451">
                  <c:v>557.57000731999995</c:v>
                </c:pt>
                <c:pt idx="452">
                  <c:v>557.67999268000005</c:v>
                </c:pt>
                <c:pt idx="453">
                  <c:v>557.78997803000004</c:v>
                </c:pt>
                <c:pt idx="454">
                  <c:v>557.90002441000001</c:v>
                </c:pt>
                <c:pt idx="455">
                  <c:v>558</c:v>
                </c:pt>
                <c:pt idx="456">
                  <c:v>558.10998534999999</c:v>
                </c:pt>
                <c:pt idx="457">
                  <c:v>558.21002196999996</c:v>
                </c:pt>
                <c:pt idx="458">
                  <c:v>558.32000731999995</c:v>
                </c:pt>
                <c:pt idx="459">
                  <c:v>558.41998291000004</c:v>
                </c:pt>
                <c:pt idx="460">
                  <c:v>558.52001953000001</c:v>
                </c:pt>
                <c:pt idx="461">
                  <c:v>558.61999512</c:v>
                </c:pt>
                <c:pt idx="462">
                  <c:v>558.72998046999999</c:v>
                </c:pt>
                <c:pt idx="463">
                  <c:v>558.83001708999996</c:v>
                </c:pt>
                <c:pt idx="464">
                  <c:v>558.92999268000005</c:v>
                </c:pt>
                <c:pt idx="465">
                  <c:v>559.03002930000002</c:v>
                </c:pt>
                <c:pt idx="466">
                  <c:v>559.13000488</c:v>
                </c:pt>
                <c:pt idx="467">
                  <c:v>559.21997069999998</c:v>
                </c:pt>
                <c:pt idx="468">
                  <c:v>559.32000731999995</c:v>
                </c:pt>
                <c:pt idx="469">
                  <c:v>559.41998291000004</c:v>
                </c:pt>
                <c:pt idx="470">
                  <c:v>559.52001953000001</c:v>
                </c:pt>
                <c:pt idx="471">
                  <c:v>559.60998534999999</c:v>
                </c:pt>
                <c:pt idx="472">
                  <c:v>559.71002196999996</c:v>
                </c:pt>
                <c:pt idx="473">
                  <c:v>559.79998779000005</c:v>
                </c:pt>
                <c:pt idx="474">
                  <c:v>559.90002441000001</c:v>
                </c:pt>
                <c:pt idx="475">
                  <c:v>559.98999022999999</c:v>
                </c:pt>
                <c:pt idx="476">
                  <c:v>560.08001708999996</c:v>
                </c:pt>
                <c:pt idx="477">
                  <c:v>560.16998291000004</c:v>
                </c:pt>
                <c:pt idx="478">
                  <c:v>560.26000977000001</c:v>
                </c:pt>
                <c:pt idx="479">
                  <c:v>560.35998534999999</c:v>
                </c:pt>
                <c:pt idx="480">
                  <c:v>560.45001220999995</c:v>
                </c:pt>
                <c:pt idx="481">
                  <c:v>560.53997803000004</c:v>
                </c:pt>
                <c:pt idx="482">
                  <c:v>560.61999512</c:v>
                </c:pt>
                <c:pt idx="483">
                  <c:v>560.71002196999996</c:v>
                </c:pt>
                <c:pt idx="484">
                  <c:v>560.79998779000005</c:v>
                </c:pt>
                <c:pt idx="485">
                  <c:v>560.89001465000001</c:v>
                </c:pt>
                <c:pt idx="486">
                  <c:v>560.96997069999998</c:v>
                </c:pt>
                <c:pt idx="487">
                  <c:v>561.05999756000006</c:v>
                </c:pt>
                <c:pt idx="488">
                  <c:v>561.15002441000001</c:v>
                </c:pt>
                <c:pt idx="489">
                  <c:v>561.22998046999999</c:v>
                </c:pt>
                <c:pt idx="490">
                  <c:v>561.32000731999995</c:v>
                </c:pt>
                <c:pt idx="491">
                  <c:v>561.40997314000003</c:v>
                </c:pt>
                <c:pt idx="492">
                  <c:v>561.48999022999999</c:v>
                </c:pt>
                <c:pt idx="493">
                  <c:v>561.58001708999996</c:v>
                </c:pt>
                <c:pt idx="494">
                  <c:v>561.65997314000003</c:v>
                </c:pt>
                <c:pt idx="495">
                  <c:v>561.75</c:v>
                </c:pt>
                <c:pt idx="496">
                  <c:v>561.84002685999997</c:v>
                </c:pt>
                <c:pt idx="497">
                  <c:v>561.91998291000004</c:v>
                </c:pt>
                <c:pt idx="498">
                  <c:v>562.01000977000001</c:v>
                </c:pt>
                <c:pt idx="499">
                  <c:v>562.09997558999999</c:v>
                </c:pt>
                <c:pt idx="500">
                  <c:v>562.17999268000005</c:v>
                </c:pt>
                <c:pt idx="501">
                  <c:v>562.27001953000001</c:v>
                </c:pt>
                <c:pt idx="502">
                  <c:v>562.35998534999999</c:v>
                </c:pt>
                <c:pt idx="503">
                  <c:v>562.44000243999994</c:v>
                </c:pt>
                <c:pt idx="504">
                  <c:v>562.53002930000002</c:v>
                </c:pt>
                <c:pt idx="505">
                  <c:v>562.61999512</c:v>
                </c:pt>
                <c:pt idx="506">
                  <c:v>562.71002196999996</c:v>
                </c:pt>
                <c:pt idx="507">
                  <c:v>562.78997803000004</c:v>
                </c:pt>
                <c:pt idx="508">
                  <c:v>562.88000488</c:v>
                </c:pt>
                <c:pt idx="509">
                  <c:v>562.96997069999998</c:v>
                </c:pt>
                <c:pt idx="510">
                  <c:v>563.05999756000006</c:v>
                </c:pt>
                <c:pt idx="511">
                  <c:v>563.15002441000001</c:v>
                </c:pt>
                <c:pt idx="512">
                  <c:v>563.23999022999999</c:v>
                </c:pt>
                <c:pt idx="513">
                  <c:v>563.33001708999996</c:v>
                </c:pt>
                <c:pt idx="514">
                  <c:v>563.41998291000004</c:v>
                </c:pt>
                <c:pt idx="515">
                  <c:v>563.51000977000001</c:v>
                </c:pt>
                <c:pt idx="516">
                  <c:v>563.59997558999999</c:v>
                </c:pt>
                <c:pt idx="517">
                  <c:v>563.69000243999994</c:v>
                </c:pt>
                <c:pt idx="518">
                  <c:v>563.78002930000002</c:v>
                </c:pt>
                <c:pt idx="519">
                  <c:v>563.86999512</c:v>
                </c:pt>
                <c:pt idx="520">
                  <c:v>563.96002196999996</c:v>
                </c:pt>
                <c:pt idx="521">
                  <c:v>564.04998779000005</c:v>
                </c:pt>
                <c:pt idx="522">
                  <c:v>564.14001465000001</c:v>
                </c:pt>
                <c:pt idx="523">
                  <c:v>564.23999022999999</c:v>
                </c:pt>
                <c:pt idx="524">
                  <c:v>564.33001708999996</c:v>
                </c:pt>
                <c:pt idx="525">
                  <c:v>564.41998291000004</c:v>
                </c:pt>
                <c:pt idx="526">
                  <c:v>564.52001953000001</c:v>
                </c:pt>
                <c:pt idx="527">
                  <c:v>564.61999512</c:v>
                </c:pt>
                <c:pt idx="528">
                  <c:v>564.71002196999996</c:v>
                </c:pt>
                <c:pt idx="529">
                  <c:v>564.80999756000006</c:v>
                </c:pt>
                <c:pt idx="530">
                  <c:v>564.90002441000001</c:v>
                </c:pt>
                <c:pt idx="531">
                  <c:v>565</c:v>
                </c:pt>
                <c:pt idx="532">
                  <c:v>565.09997558999999</c:v>
                </c:pt>
                <c:pt idx="533">
                  <c:v>565.20001220999995</c:v>
                </c:pt>
                <c:pt idx="534">
                  <c:v>565.28997803000004</c:v>
                </c:pt>
                <c:pt idx="535">
                  <c:v>565.39001465000001</c:v>
                </c:pt>
                <c:pt idx="536">
                  <c:v>565.48999022999999</c:v>
                </c:pt>
                <c:pt idx="537">
                  <c:v>565.59002685999997</c:v>
                </c:pt>
                <c:pt idx="538">
                  <c:v>565.69000243999994</c:v>
                </c:pt>
                <c:pt idx="539">
                  <c:v>565.78002930000002</c:v>
                </c:pt>
                <c:pt idx="540">
                  <c:v>565.88000488</c:v>
                </c:pt>
                <c:pt idx="541">
                  <c:v>565.97998046999999</c:v>
                </c:pt>
                <c:pt idx="542">
                  <c:v>566.08001708999996</c:v>
                </c:pt>
                <c:pt idx="543">
                  <c:v>566.17999268000005</c:v>
                </c:pt>
                <c:pt idx="544">
                  <c:v>566.28002930000002</c:v>
                </c:pt>
                <c:pt idx="545">
                  <c:v>566.36999512</c:v>
                </c:pt>
                <c:pt idx="546">
                  <c:v>566.46997069999998</c:v>
                </c:pt>
                <c:pt idx="547">
                  <c:v>566.57000731999995</c:v>
                </c:pt>
                <c:pt idx="548">
                  <c:v>566.66998291000004</c:v>
                </c:pt>
                <c:pt idx="549">
                  <c:v>566.77001953000001</c:v>
                </c:pt>
                <c:pt idx="550">
                  <c:v>566.85998534999999</c:v>
                </c:pt>
                <c:pt idx="551">
                  <c:v>566.96002196999996</c:v>
                </c:pt>
                <c:pt idx="552">
                  <c:v>567.05999756000006</c:v>
                </c:pt>
                <c:pt idx="553">
                  <c:v>567.15002441000001</c:v>
                </c:pt>
                <c:pt idx="554">
                  <c:v>567.25</c:v>
                </c:pt>
                <c:pt idx="555">
                  <c:v>567.34997558999999</c:v>
                </c:pt>
                <c:pt idx="556">
                  <c:v>567.44000243999994</c:v>
                </c:pt>
                <c:pt idx="557">
                  <c:v>567.53997803000004</c:v>
                </c:pt>
                <c:pt idx="558">
                  <c:v>567.64001465000001</c:v>
                </c:pt>
                <c:pt idx="559">
                  <c:v>567.72998046999999</c:v>
                </c:pt>
                <c:pt idx="560">
                  <c:v>567.83001708999996</c:v>
                </c:pt>
                <c:pt idx="561">
                  <c:v>567.91998291000004</c:v>
                </c:pt>
                <c:pt idx="562">
                  <c:v>568.02001953000001</c:v>
                </c:pt>
                <c:pt idx="563">
                  <c:v>568.10998534999999</c:v>
                </c:pt>
                <c:pt idx="564">
                  <c:v>568.21002196999996</c:v>
                </c:pt>
                <c:pt idx="565">
                  <c:v>568.29998779000005</c:v>
                </c:pt>
                <c:pt idx="566">
                  <c:v>568.40002441000001</c:v>
                </c:pt>
                <c:pt idx="567">
                  <c:v>568.48999022999999</c:v>
                </c:pt>
                <c:pt idx="568">
                  <c:v>568.58001708999996</c:v>
                </c:pt>
                <c:pt idx="569">
                  <c:v>568.66998291000004</c:v>
                </c:pt>
                <c:pt idx="570">
                  <c:v>568.76000977000001</c:v>
                </c:pt>
                <c:pt idx="571">
                  <c:v>568.84997558999999</c:v>
                </c:pt>
                <c:pt idx="572">
                  <c:v>568.94000243999994</c:v>
                </c:pt>
                <c:pt idx="573">
                  <c:v>569.03002930000002</c:v>
                </c:pt>
                <c:pt idx="574">
                  <c:v>569.11999512</c:v>
                </c:pt>
                <c:pt idx="575">
                  <c:v>569.21002196999996</c:v>
                </c:pt>
                <c:pt idx="576">
                  <c:v>569.28997803000004</c:v>
                </c:pt>
                <c:pt idx="577">
                  <c:v>569.38000488</c:v>
                </c:pt>
                <c:pt idx="578">
                  <c:v>569.46002196999996</c:v>
                </c:pt>
                <c:pt idx="579">
                  <c:v>569.54998779000005</c:v>
                </c:pt>
                <c:pt idx="580">
                  <c:v>569.64001465000001</c:v>
                </c:pt>
                <c:pt idx="581">
                  <c:v>569.71997069999998</c:v>
                </c:pt>
                <c:pt idx="582">
                  <c:v>569.79998779000005</c:v>
                </c:pt>
                <c:pt idx="583">
                  <c:v>569.88000488</c:v>
                </c:pt>
                <c:pt idx="584">
                  <c:v>569.96997069999998</c:v>
                </c:pt>
                <c:pt idx="585">
                  <c:v>570.04998779000005</c:v>
                </c:pt>
                <c:pt idx="586">
                  <c:v>570.13000488</c:v>
                </c:pt>
                <c:pt idx="587">
                  <c:v>570.21002196999996</c:v>
                </c:pt>
                <c:pt idx="588">
                  <c:v>570.28997803000004</c:v>
                </c:pt>
                <c:pt idx="589">
                  <c:v>570.36999512</c:v>
                </c:pt>
                <c:pt idx="590">
                  <c:v>570.44000243999994</c:v>
                </c:pt>
                <c:pt idx="591">
                  <c:v>570.52001953000001</c:v>
                </c:pt>
                <c:pt idx="592">
                  <c:v>570.59997558999999</c:v>
                </c:pt>
                <c:pt idx="593">
                  <c:v>570.67999268000005</c:v>
                </c:pt>
                <c:pt idx="594">
                  <c:v>570.76000977000001</c:v>
                </c:pt>
                <c:pt idx="595">
                  <c:v>570.83001708999996</c:v>
                </c:pt>
                <c:pt idx="596">
                  <c:v>570.90997314000003</c:v>
                </c:pt>
                <c:pt idx="597">
                  <c:v>570.97998046999999</c:v>
                </c:pt>
                <c:pt idx="598">
                  <c:v>571.05999756000006</c:v>
                </c:pt>
                <c:pt idx="599">
                  <c:v>571.14001465000001</c:v>
                </c:pt>
                <c:pt idx="600">
                  <c:v>571.21002196999996</c:v>
                </c:pt>
                <c:pt idx="601">
                  <c:v>571.28002930000002</c:v>
                </c:pt>
                <c:pt idx="602">
                  <c:v>571.35998534999999</c:v>
                </c:pt>
                <c:pt idx="603">
                  <c:v>571.42999268000005</c:v>
                </c:pt>
                <c:pt idx="604">
                  <c:v>571.5</c:v>
                </c:pt>
                <c:pt idx="605">
                  <c:v>571.58001708999996</c:v>
                </c:pt>
                <c:pt idx="606">
                  <c:v>571.65002441000001</c:v>
                </c:pt>
                <c:pt idx="607">
                  <c:v>571.71997069999998</c:v>
                </c:pt>
                <c:pt idx="608">
                  <c:v>571.78997803000004</c:v>
                </c:pt>
                <c:pt idx="609">
                  <c:v>571.85998534999999</c:v>
                </c:pt>
                <c:pt idx="610">
                  <c:v>571.92999268000005</c:v>
                </c:pt>
                <c:pt idx="611">
                  <c:v>572</c:v>
                </c:pt>
                <c:pt idx="612">
                  <c:v>572.05999756000006</c:v>
                </c:pt>
                <c:pt idx="613">
                  <c:v>572.13000488</c:v>
                </c:pt>
                <c:pt idx="614">
                  <c:v>572.20001220999995</c:v>
                </c:pt>
                <c:pt idx="615">
                  <c:v>572.27001953000001</c:v>
                </c:pt>
                <c:pt idx="616">
                  <c:v>572.33001708999996</c:v>
                </c:pt>
                <c:pt idx="617">
                  <c:v>572.40002441000001</c:v>
                </c:pt>
                <c:pt idx="618">
                  <c:v>572.46997069999998</c:v>
                </c:pt>
                <c:pt idx="619">
                  <c:v>572.53002930000002</c:v>
                </c:pt>
                <c:pt idx="620">
                  <c:v>572.59997558999999</c:v>
                </c:pt>
                <c:pt idx="621">
                  <c:v>572.65997314000003</c:v>
                </c:pt>
                <c:pt idx="622">
                  <c:v>572.72998046999999</c:v>
                </c:pt>
                <c:pt idx="623">
                  <c:v>572.78997803000004</c:v>
                </c:pt>
                <c:pt idx="624">
                  <c:v>572.84997558999999</c:v>
                </c:pt>
                <c:pt idx="625">
                  <c:v>572.91998291000004</c:v>
                </c:pt>
                <c:pt idx="626">
                  <c:v>572.97998046999999</c:v>
                </c:pt>
                <c:pt idx="627">
                  <c:v>573.03997803000004</c:v>
                </c:pt>
                <c:pt idx="628">
                  <c:v>573.09997558999999</c:v>
                </c:pt>
                <c:pt idx="629">
                  <c:v>573.16998291000004</c:v>
                </c:pt>
                <c:pt idx="630">
                  <c:v>573.22998046999999</c:v>
                </c:pt>
                <c:pt idx="631">
                  <c:v>573.28997803000004</c:v>
                </c:pt>
                <c:pt idx="632">
                  <c:v>573.34997558999999</c:v>
                </c:pt>
                <c:pt idx="633">
                  <c:v>573.40997314000003</c:v>
                </c:pt>
                <c:pt idx="634">
                  <c:v>573.46997069999998</c:v>
                </c:pt>
                <c:pt idx="635">
                  <c:v>573.53002930000002</c:v>
                </c:pt>
                <c:pt idx="636">
                  <c:v>573.59002685999997</c:v>
                </c:pt>
                <c:pt idx="637">
                  <c:v>573.65002441000001</c:v>
                </c:pt>
                <c:pt idx="638">
                  <c:v>573.70001220999995</c:v>
                </c:pt>
                <c:pt idx="639">
                  <c:v>573.76000977000001</c:v>
                </c:pt>
                <c:pt idx="640">
                  <c:v>573.82000731999995</c:v>
                </c:pt>
                <c:pt idx="641">
                  <c:v>573.88000488</c:v>
                </c:pt>
                <c:pt idx="642">
                  <c:v>573.94000243999994</c:v>
                </c:pt>
                <c:pt idx="643">
                  <c:v>573.98999022999999</c:v>
                </c:pt>
                <c:pt idx="644">
                  <c:v>574.04998779000005</c:v>
                </c:pt>
                <c:pt idx="645">
                  <c:v>574.10998534999999</c:v>
                </c:pt>
                <c:pt idx="646">
                  <c:v>574.15997314000003</c:v>
                </c:pt>
                <c:pt idx="647">
                  <c:v>574.21997069999998</c:v>
                </c:pt>
                <c:pt idx="648">
                  <c:v>574.28002930000002</c:v>
                </c:pt>
                <c:pt idx="649">
                  <c:v>574.33001708999996</c:v>
                </c:pt>
                <c:pt idx="650">
                  <c:v>574.38000488</c:v>
                </c:pt>
                <c:pt idx="651">
                  <c:v>574.42999268000005</c:v>
                </c:pt>
                <c:pt idx="652">
                  <c:v>574.48999022999999</c:v>
                </c:pt>
                <c:pt idx="653">
                  <c:v>574.53997803000004</c:v>
                </c:pt>
                <c:pt idx="654">
                  <c:v>574.59002685999997</c:v>
                </c:pt>
                <c:pt idx="655">
                  <c:v>574.63000488</c:v>
                </c:pt>
                <c:pt idx="656">
                  <c:v>574.67999268000005</c:v>
                </c:pt>
                <c:pt idx="657">
                  <c:v>574.72998046999999</c:v>
                </c:pt>
                <c:pt idx="658">
                  <c:v>574.78002930000002</c:v>
                </c:pt>
                <c:pt idx="659">
                  <c:v>574.82000731999995</c:v>
                </c:pt>
                <c:pt idx="660">
                  <c:v>574.86999512</c:v>
                </c:pt>
                <c:pt idx="661">
                  <c:v>574.90997314000003</c:v>
                </c:pt>
                <c:pt idx="662">
                  <c:v>574.96002196999996</c:v>
                </c:pt>
                <c:pt idx="663">
                  <c:v>575</c:v>
                </c:pt>
                <c:pt idx="664">
                  <c:v>575.04998779000005</c:v>
                </c:pt>
                <c:pt idx="665">
                  <c:v>575.09002685999997</c:v>
                </c:pt>
                <c:pt idx="666">
                  <c:v>575.13000488</c:v>
                </c:pt>
                <c:pt idx="667">
                  <c:v>575.17999268000005</c:v>
                </c:pt>
                <c:pt idx="668">
                  <c:v>575.21997069999998</c:v>
                </c:pt>
                <c:pt idx="669">
                  <c:v>575.26000977000001</c:v>
                </c:pt>
                <c:pt idx="670">
                  <c:v>575.29998779000005</c:v>
                </c:pt>
                <c:pt idx="671">
                  <c:v>575.34002685999997</c:v>
                </c:pt>
                <c:pt idx="672">
                  <c:v>575.38000488</c:v>
                </c:pt>
                <c:pt idx="673">
                  <c:v>575.41998291000004</c:v>
                </c:pt>
                <c:pt idx="674">
                  <c:v>575.45001220999995</c:v>
                </c:pt>
                <c:pt idx="675">
                  <c:v>575.48999022999999</c:v>
                </c:pt>
                <c:pt idx="676">
                  <c:v>575.53002930000002</c:v>
                </c:pt>
                <c:pt idx="677">
                  <c:v>575.55999756000006</c:v>
                </c:pt>
                <c:pt idx="678">
                  <c:v>575.59997558999999</c:v>
                </c:pt>
                <c:pt idx="679">
                  <c:v>575.64001465000001</c:v>
                </c:pt>
                <c:pt idx="680">
                  <c:v>575.66998291000004</c:v>
                </c:pt>
                <c:pt idx="681">
                  <c:v>575.71002196999996</c:v>
                </c:pt>
                <c:pt idx="682">
                  <c:v>575.73999022999999</c:v>
                </c:pt>
                <c:pt idx="683">
                  <c:v>575.78002930000002</c:v>
                </c:pt>
                <c:pt idx="684">
                  <c:v>575.80999756000006</c:v>
                </c:pt>
                <c:pt idx="685">
                  <c:v>575.84997558999999</c:v>
                </c:pt>
                <c:pt idx="686">
                  <c:v>575.88000488</c:v>
                </c:pt>
                <c:pt idx="687">
                  <c:v>575.91998291000004</c:v>
                </c:pt>
                <c:pt idx="688">
                  <c:v>575.95001220999995</c:v>
                </c:pt>
                <c:pt idx="689">
                  <c:v>575.98999022999999</c:v>
                </c:pt>
                <c:pt idx="690">
                  <c:v>576.02001953000001</c:v>
                </c:pt>
                <c:pt idx="691">
                  <c:v>576.05999756000006</c:v>
                </c:pt>
                <c:pt idx="692">
                  <c:v>576.09002685999997</c:v>
                </c:pt>
                <c:pt idx="693">
                  <c:v>576.11999512</c:v>
                </c:pt>
                <c:pt idx="694">
                  <c:v>576.15997314000003</c:v>
                </c:pt>
                <c:pt idx="695">
                  <c:v>576.19000243999994</c:v>
                </c:pt>
                <c:pt idx="696">
                  <c:v>576.22998046999999</c:v>
                </c:pt>
                <c:pt idx="697">
                  <c:v>576.26000977000001</c:v>
                </c:pt>
                <c:pt idx="698">
                  <c:v>576.28997803000004</c:v>
                </c:pt>
                <c:pt idx="699">
                  <c:v>576.33001708999996</c:v>
                </c:pt>
                <c:pt idx="700">
                  <c:v>576.35998534999999</c:v>
                </c:pt>
                <c:pt idx="701">
                  <c:v>576.40002441000001</c:v>
                </c:pt>
                <c:pt idx="702">
                  <c:v>576.42999268000005</c:v>
                </c:pt>
                <c:pt idx="703">
                  <c:v>576.46002196999996</c:v>
                </c:pt>
                <c:pt idx="704">
                  <c:v>576.48999022999999</c:v>
                </c:pt>
                <c:pt idx="705">
                  <c:v>576.53002930000002</c:v>
                </c:pt>
                <c:pt idx="706">
                  <c:v>576.55999756000006</c:v>
                </c:pt>
                <c:pt idx="707">
                  <c:v>576.59002685999997</c:v>
                </c:pt>
                <c:pt idx="708">
                  <c:v>576.61999512</c:v>
                </c:pt>
                <c:pt idx="709">
                  <c:v>576.65002441000001</c:v>
                </c:pt>
                <c:pt idx="710">
                  <c:v>576.67999268000005</c:v>
                </c:pt>
                <c:pt idx="711">
                  <c:v>576.71002196999996</c:v>
                </c:pt>
                <c:pt idx="712">
                  <c:v>576.73999022999999</c:v>
                </c:pt>
                <c:pt idx="713">
                  <c:v>576.77001953000001</c:v>
                </c:pt>
                <c:pt idx="714">
                  <c:v>576.79998779000005</c:v>
                </c:pt>
                <c:pt idx="715">
                  <c:v>576.83001708999996</c:v>
                </c:pt>
                <c:pt idx="716">
                  <c:v>576.85998534999999</c:v>
                </c:pt>
                <c:pt idx="717">
                  <c:v>576.89001465000001</c:v>
                </c:pt>
                <c:pt idx="718">
                  <c:v>576.91998291000004</c:v>
                </c:pt>
                <c:pt idx="719">
                  <c:v>576.96002196999996</c:v>
                </c:pt>
                <c:pt idx="720">
                  <c:v>576.98999022999999</c:v>
                </c:pt>
                <c:pt idx="721">
                  <c:v>577.02001953000001</c:v>
                </c:pt>
                <c:pt idx="722">
                  <c:v>577.04998779000005</c:v>
                </c:pt>
                <c:pt idx="723">
                  <c:v>577.08001708999996</c:v>
                </c:pt>
                <c:pt idx="724">
                  <c:v>577.10998534999999</c:v>
                </c:pt>
                <c:pt idx="725">
                  <c:v>577.14001465000001</c:v>
                </c:pt>
                <c:pt idx="726">
                  <c:v>577.16998291000004</c:v>
                </c:pt>
                <c:pt idx="727">
                  <c:v>577.21002196999996</c:v>
                </c:pt>
                <c:pt idx="728">
                  <c:v>577.23999022999999</c:v>
                </c:pt>
                <c:pt idx="729">
                  <c:v>577.27001953000001</c:v>
                </c:pt>
                <c:pt idx="730">
                  <c:v>577.30999756000006</c:v>
                </c:pt>
                <c:pt idx="731">
                  <c:v>577.34002685999997</c:v>
                </c:pt>
                <c:pt idx="732">
                  <c:v>577.36999512</c:v>
                </c:pt>
                <c:pt idx="733">
                  <c:v>577.40997314000003</c:v>
                </c:pt>
                <c:pt idx="734">
                  <c:v>577.44000243999994</c:v>
                </c:pt>
                <c:pt idx="735">
                  <c:v>577.46997069999998</c:v>
                </c:pt>
                <c:pt idx="736">
                  <c:v>577.51000977000001</c:v>
                </c:pt>
                <c:pt idx="737">
                  <c:v>577.53997803000004</c:v>
                </c:pt>
                <c:pt idx="738">
                  <c:v>577.58001708999996</c:v>
                </c:pt>
                <c:pt idx="739">
                  <c:v>577.60998534999999</c:v>
                </c:pt>
                <c:pt idx="740">
                  <c:v>577.65002441000001</c:v>
                </c:pt>
                <c:pt idx="741">
                  <c:v>577.67999268000005</c:v>
                </c:pt>
                <c:pt idx="742">
                  <c:v>577.71002196999996</c:v>
                </c:pt>
                <c:pt idx="743">
                  <c:v>577.75</c:v>
                </c:pt>
                <c:pt idx="744">
                  <c:v>577.78002930000002</c:v>
                </c:pt>
                <c:pt idx="745">
                  <c:v>577.82000731999995</c:v>
                </c:pt>
                <c:pt idx="746">
                  <c:v>577.84997558999999</c:v>
                </c:pt>
                <c:pt idx="747">
                  <c:v>577.88000488</c:v>
                </c:pt>
                <c:pt idx="748">
                  <c:v>577.91998291000004</c:v>
                </c:pt>
                <c:pt idx="749">
                  <c:v>577.95001220999995</c:v>
                </c:pt>
                <c:pt idx="750">
                  <c:v>577.98999022999999</c:v>
                </c:pt>
                <c:pt idx="751">
                  <c:v>578.02001953000001</c:v>
                </c:pt>
                <c:pt idx="752">
                  <c:v>578.04998779000005</c:v>
                </c:pt>
                <c:pt idx="753">
                  <c:v>578.09002685999997</c:v>
                </c:pt>
                <c:pt idx="754">
                  <c:v>578.11999512</c:v>
                </c:pt>
                <c:pt idx="755">
                  <c:v>578.15997314000003</c:v>
                </c:pt>
                <c:pt idx="756">
                  <c:v>578.19000243999994</c:v>
                </c:pt>
                <c:pt idx="757">
                  <c:v>578.22998046999999</c:v>
                </c:pt>
                <c:pt idx="758">
                  <c:v>578.27001953000001</c:v>
                </c:pt>
                <c:pt idx="759">
                  <c:v>578.29998779000005</c:v>
                </c:pt>
                <c:pt idx="760">
                  <c:v>578.34002685999997</c:v>
                </c:pt>
                <c:pt idx="761">
                  <c:v>578.38000488</c:v>
                </c:pt>
                <c:pt idx="762">
                  <c:v>578.41998291000004</c:v>
                </c:pt>
                <c:pt idx="763">
                  <c:v>578.46002196999996</c:v>
                </c:pt>
                <c:pt idx="764">
                  <c:v>578.5</c:v>
                </c:pt>
                <c:pt idx="765">
                  <c:v>578.53997803000004</c:v>
                </c:pt>
                <c:pt idx="766">
                  <c:v>578.58001708999996</c:v>
                </c:pt>
                <c:pt idx="767">
                  <c:v>578.61999512</c:v>
                </c:pt>
                <c:pt idx="768">
                  <c:v>578.66998291000004</c:v>
                </c:pt>
                <c:pt idx="769">
                  <c:v>578.71002196999996</c:v>
                </c:pt>
                <c:pt idx="770">
                  <c:v>578.76000977000001</c:v>
                </c:pt>
                <c:pt idx="771">
                  <c:v>578.80999756000006</c:v>
                </c:pt>
                <c:pt idx="772">
                  <c:v>578.85998534999999</c:v>
                </c:pt>
                <c:pt idx="773">
                  <c:v>578.90997314000003</c:v>
                </c:pt>
                <c:pt idx="774">
                  <c:v>578.96002196999996</c:v>
                </c:pt>
                <c:pt idx="775">
                  <c:v>579.01000977000001</c:v>
                </c:pt>
                <c:pt idx="776">
                  <c:v>579.05999756000006</c:v>
                </c:pt>
                <c:pt idx="777">
                  <c:v>579.10998534999999</c:v>
                </c:pt>
                <c:pt idx="778">
                  <c:v>579.15997314000003</c:v>
                </c:pt>
                <c:pt idx="779">
                  <c:v>579.21997069999998</c:v>
                </c:pt>
                <c:pt idx="780">
                  <c:v>579.27001953000001</c:v>
                </c:pt>
                <c:pt idx="781">
                  <c:v>579.32000731999995</c:v>
                </c:pt>
                <c:pt idx="782">
                  <c:v>579.38000488</c:v>
                </c:pt>
                <c:pt idx="783">
                  <c:v>579.42999268000005</c:v>
                </c:pt>
                <c:pt idx="784">
                  <c:v>579.48999022999999</c:v>
                </c:pt>
                <c:pt idx="785">
                  <c:v>579.53997803000004</c:v>
                </c:pt>
                <c:pt idx="786">
                  <c:v>579.59997558999999</c:v>
                </c:pt>
                <c:pt idx="787">
                  <c:v>579.65002441000001</c:v>
                </c:pt>
                <c:pt idx="788">
                  <c:v>579.71002196999996</c:v>
                </c:pt>
                <c:pt idx="789">
                  <c:v>579.76000977000001</c:v>
                </c:pt>
                <c:pt idx="790">
                  <c:v>579.82000731999995</c:v>
                </c:pt>
                <c:pt idx="791">
                  <c:v>579.86999512</c:v>
                </c:pt>
                <c:pt idx="792">
                  <c:v>579.92999268000005</c:v>
                </c:pt>
                <c:pt idx="793">
                  <c:v>579.97998046999999</c:v>
                </c:pt>
                <c:pt idx="794">
                  <c:v>580.03997803000004</c:v>
                </c:pt>
                <c:pt idx="795">
                  <c:v>580.09997558999999</c:v>
                </c:pt>
                <c:pt idx="796">
                  <c:v>580.15002441000001</c:v>
                </c:pt>
                <c:pt idx="797">
                  <c:v>580.21002196999996</c:v>
                </c:pt>
                <c:pt idx="798">
                  <c:v>580.27001953000001</c:v>
                </c:pt>
                <c:pt idx="799">
                  <c:v>580.32000731999995</c:v>
                </c:pt>
                <c:pt idx="800">
                  <c:v>580.38000488</c:v>
                </c:pt>
                <c:pt idx="801">
                  <c:v>580.44000243999994</c:v>
                </c:pt>
                <c:pt idx="802">
                  <c:v>580.5</c:v>
                </c:pt>
                <c:pt idx="803">
                  <c:v>580.54998779000005</c:v>
                </c:pt>
                <c:pt idx="804">
                  <c:v>580.60998534999999</c:v>
                </c:pt>
                <c:pt idx="805">
                  <c:v>580.66998291000004</c:v>
                </c:pt>
                <c:pt idx="806">
                  <c:v>580.72998046999999</c:v>
                </c:pt>
                <c:pt idx="807">
                  <c:v>580.78002930000002</c:v>
                </c:pt>
                <c:pt idx="808">
                  <c:v>580.84002685999997</c:v>
                </c:pt>
                <c:pt idx="809">
                  <c:v>580.90002441000001</c:v>
                </c:pt>
                <c:pt idx="810">
                  <c:v>580.96002196999996</c:v>
                </c:pt>
                <c:pt idx="811">
                  <c:v>581.01000977000001</c:v>
                </c:pt>
                <c:pt idx="812">
                  <c:v>581.07000731999995</c:v>
                </c:pt>
                <c:pt idx="813">
                  <c:v>581.11999512</c:v>
                </c:pt>
                <c:pt idx="814">
                  <c:v>581.17999268000005</c:v>
                </c:pt>
                <c:pt idx="815">
                  <c:v>581.22998046999999</c:v>
                </c:pt>
                <c:pt idx="816">
                  <c:v>581.28002930000002</c:v>
                </c:pt>
                <c:pt idx="817">
                  <c:v>581.33001708999996</c:v>
                </c:pt>
                <c:pt idx="818">
                  <c:v>581.39001465000001</c:v>
                </c:pt>
                <c:pt idx="819">
                  <c:v>581.44000243999994</c:v>
                </c:pt>
                <c:pt idx="820">
                  <c:v>581.48999022999999</c:v>
                </c:pt>
                <c:pt idx="821">
                  <c:v>581.53997803000004</c:v>
                </c:pt>
                <c:pt idx="822">
                  <c:v>581.58001708999996</c:v>
                </c:pt>
                <c:pt idx="823">
                  <c:v>581.63000488</c:v>
                </c:pt>
                <c:pt idx="824">
                  <c:v>581.67999268000005</c:v>
                </c:pt>
                <c:pt idx="825">
                  <c:v>581.72998046999999</c:v>
                </c:pt>
                <c:pt idx="826">
                  <c:v>581.77001953000001</c:v>
                </c:pt>
                <c:pt idx="827">
                  <c:v>581.82000731999995</c:v>
                </c:pt>
                <c:pt idx="828">
                  <c:v>581.85998534999999</c:v>
                </c:pt>
                <c:pt idx="829">
                  <c:v>581.90002441000001</c:v>
                </c:pt>
                <c:pt idx="830">
                  <c:v>581.94000243999994</c:v>
                </c:pt>
                <c:pt idx="831">
                  <c:v>581.96997069999998</c:v>
                </c:pt>
                <c:pt idx="832">
                  <c:v>582.01000977000001</c:v>
                </c:pt>
                <c:pt idx="833">
                  <c:v>582.04998779000005</c:v>
                </c:pt>
                <c:pt idx="834">
                  <c:v>582.08001708999996</c:v>
                </c:pt>
                <c:pt idx="835">
                  <c:v>582.11999512</c:v>
                </c:pt>
                <c:pt idx="836">
                  <c:v>582.15002441000001</c:v>
                </c:pt>
                <c:pt idx="837">
                  <c:v>582.17999268000005</c:v>
                </c:pt>
                <c:pt idx="838">
                  <c:v>582.21002196999996</c:v>
                </c:pt>
                <c:pt idx="839">
                  <c:v>582.23999022999999</c:v>
                </c:pt>
                <c:pt idx="840">
                  <c:v>582.26000977000001</c:v>
                </c:pt>
                <c:pt idx="841">
                  <c:v>582.28997803000004</c:v>
                </c:pt>
                <c:pt idx="842">
                  <c:v>582.30999756000006</c:v>
                </c:pt>
                <c:pt idx="843">
                  <c:v>582.33001708999996</c:v>
                </c:pt>
                <c:pt idx="844">
                  <c:v>582.35998534999999</c:v>
                </c:pt>
                <c:pt idx="845">
                  <c:v>582.38000488</c:v>
                </c:pt>
                <c:pt idx="846">
                  <c:v>582.39001465000001</c:v>
                </c:pt>
                <c:pt idx="847">
                  <c:v>582.40997314000003</c:v>
                </c:pt>
                <c:pt idx="848">
                  <c:v>582.42999268000005</c:v>
                </c:pt>
                <c:pt idx="849">
                  <c:v>582.44000243999994</c:v>
                </c:pt>
                <c:pt idx="850">
                  <c:v>582.46002196999996</c:v>
                </c:pt>
                <c:pt idx="851">
                  <c:v>582.46997069999998</c:v>
                </c:pt>
                <c:pt idx="852">
                  <c:v>582.47998046999999</c:v>
                </c:pt>
                <c:pt idx="853">
                  <c:v>582.48999022999999</c:v>
                </c:pt>
                <c:pt idx="854">
                  <c:v>582.5</c:v>
                </c:pt>
                <c:pt idx="855">
                  <c:v>582.51000977000001</c:v>
                </c:pt>
                <c:pt idx="856">
                  <c:v>582.52001953000001</c:v>
                </c:pt>
                <c:pt idx="857">
                  <c:v>582.53002930000002</c:v>
                </c:pt>
                <c:pt idx="858">
                  <c:v>582.53997803000004</c:v>
                </c:pt>
                <c:pt idx="859">
                  <c:v>582.54998779000005</c:v>
                </c:pt>
                <c:pt idx="860">
                  <c:v>582.55999756000006</c:v>
                </c:pt>
                <c:pt idx="861">
                  <c:v>582.55999756000006</c:v>
                </c:pt>
                <c:pt idx="862">
                  <c:v>582.57000731999995</c:v>
                </c:pt>
                <c:pt idx="863">
                  <c:v>582.58001708999996</c:v>
                </c:pt>
                <c:pt idx="864">
                  <c:v>582.58001708999996</c:v>
                </c:pt>
                <c:pt idx="865">
                  <c:v>582.58001708999996</c:v>
                </c:pt>
                <c:pt idx="866">
                  <c:v>582.59002685999997</c:v>
                </c:pt>
                <c:pt idx="867">
                  <c:v>582.59002685999997</c:v>
                </c:pt>
                <c:pt idx="868">
                  <c:v>582.59002685999997</c:v>
                </c:pt>
                <c:pt idx="869">
                  <c:v>582.59997558999999</c:v>
                </c:pt>
                <c:pt idx="870">
                  <c:v>582.59997558999999</c:v>
                </c:pt>
                <c:pt idx="871">
                  <c:v>582.59997558999999</c:v>
                </c:pt>
                <c:pt idx="872">
                  <c:v>582.59997558999999</c:v>
                </c:pt>
                <c:pt idx="873">
                  <c:v>582.59997558999999</c:v>
                </c:pt>
                <c:pt idx="874">
                  <c:v>582.59002685999997</c:v>
                </c:pt>
                <c:pt idx="875">
                  <c:v>582.59002685999997</c:v>
                </c:pt>
                <c:pt idx="876">
                  <c:v>582.59002685999997</c:v>
                </c:pt>
                <c:pt idx="877">
                  <c:v>582.58001708999996</c:v>
                </c:pt>
                <c:pt idx="878">
                  <c:v>582.58001708999996</c:v>
                </c:pt>
                <c:pt idx="879">
                  <c:v>582.58001708999996</c:v>
                </c:pt>
                <c:pt idx="880">
                  <c:v>582.57000731999995</c:v>
                </c:pt>
                <c:pt idx="881">
                  <c:v>582.57000731999995</c:v>
                </c:pt>
                <c:pt idx="882">
                  <c:v>582.55999756000006</c:v>
                </c:pt>
                <c:pt idx="883">
                  <c:v>582.55999756000006</c:v>
                </c:pt>
                <c:pt idx="884">
                  <c:v>582.54998779000005</c:v>
                </c:pt>
                <c:pt idx="885">
                  <c:v>582.54998779000005</c:v>
                </c:pt>
                <c:pt idx="886">
                  <c:v>582.53997803000004</c:v>
                </c:pt>
                <c:pt idx="887">
                  <c:v>582.53997803000004</c:v>
                </c:pt>
                <c:pt idx="888">
                  <c:v>582.53002930000002</c:v>
                </c:pt>
                <c:pt idx="889">
                  <c:v>582.52001953000001</c:v>
                </c:pt>
                <c:pt idx="890">
                  <c:v>582.51000977000001</c:v>
                </c:pt>
                <c:pt idx="891">
                  <c:v>582.5</c:v>
                </c:pt>
                <c:pt idx="892">
                  <c:v>582.5</c:v>
                </c:pt>
                <c:pt idx="893">
                  <c:v>582.48999022999999</c:v>
                </c:pt>
                <c:pt idx="894">
                  <c:v>582.47998046999999</c:v>
                </c:pt>
                <c:pt idx="895">
                  <c:v>582.46997069999998</c:v>
                </c:pt>
                <c:pt idx="896">
                  <c:v>582.46002196999996</c:v>
                </c:pt>
                <c:pt idx="897">
                  <c:v>582.45001220999995</c:v>
                </c:pt>
                <c:pt idx="898">
                  <c:v>582.44000243999994</c:v>
                </c:pt>
                <c:pt idx="899">
                  <c:v>582.42999268000005</c:v>
                </c:pt>
                <c:pt idx="900">
                  <c:v>582.40997314000003</c:v>
                </c:pt>
                <c:pt idx="901">
                  <c:v>582.40002441000001</c:v>
                </c:pt>
                <c:pt idx="902">
                  <c:v>582.38000488</c:v>
                </c:pt>
                <c:pt idx="903">
                  <c:v>582.36999512</c:v>
                </c:pt>
                <c:pt idx="904">
                  <c:v>582.35998534999999</c:v>
                </c:pt>
                <c:pt idx="905">
                  <c:v>582.34002685999997</c:v>
                </c:pt>
                <c:pt idx="906">
                  <c:v>582.32000731999995</c:v>
                </c:pt>
                <c:pt idx="907">
                  <c:v>582.29998779000005</c:v>
                </c:pt>
                <c:pt idx="908">
                  <c:v>582.28002930000002</c:v>
                </c:pt>
                <c:pt idx="909">
                  <c:v>582.26000977000001</c:v>
                </c:pt>
                <c:pt idx="910">
                  <c:v>582.23999022999999</c:v>
                </c:pt>
                <c:pt idx="911">
                  <c:v>582.21997069999998</c:v>
                </c:pt>
                <c:pt idx="912">
                  <c:v>582.20001220999995</c:v>
                </c:pt>
                <c:pt idx="913">
                  <c:v>582.17999268000005</c:v>
                </c:pt>
                <c:pt idx="914">
                  <c:v>582.15002441000001</c:v>
                </c:pt>
                <c:pt idx="915">
                  <c:v>582.13000488</c:v>
                </c:pt>
                <c:pt idx="916">
                  <c:v>582.09997558999999</c:v>
                </c:pt>
                <c:pt idx="917">
                  <c:v>582.08001708999996</c:v>
                </c:pt>
                <c:pt idx="918">
                  <c:v>582.04998779000005</c:v>
                </c:pt>
                <c:pt idx="919">
                  <c:v>582.03002930000002</c:v>
                </c:pt>
                <c:pt idx="920">
                  <c:v>582</c:v>
                </c:pt>
                <c:pt idx="921">
                  <c:v>581.97998046999999</c:v>
                </c:pt>
                <c:pt idx="922">
                  <c:v>581.95001220999995</c:v>
                </c:pt>
                <c:pt idx="923">
                  <c:v>581.91998291000004</c:v>
                </c:pt>
                <c:pt idx="924">
                  <c:v>581.90002441000001</c:v>
                </c:pt>
                <c:pt idx="925">
                  <c:v>581.86999512</c:v>
                </c:pt>
                <c:pt idx="926">
                  <c:v>581.84002685999997</c:v>
                </c:pt>
                <c:pt idx="927">
                  <c:v>581.82000731999995</c:v>
                </c:pt>
                <c:pt idx="928">
                  <c:v>581.78997803000004</c:v>
                </c:pt>
                <c:pt idx="929">
                  <c:v>581.76000977000001</c:v>
                </c:pt>
                <c:pt idx="930">
                  <c:v>581.72998046999999</c:v>
                </c:pt>
                <c:pt idx="931">
                  <c:v>581.71002196999996</c:v>
                </c:pt>
                <c:pt idx="932">
                  <c:v>581.67999268000005</c:v>
                </c:pt>
                <c:pt idx="933">
                  <c:v>581.65002441000001</c:v>
                </c:pt>
                <c:pt idx="934">
                  <c:v>581.61999512</c:v>
                </c:pt>
                <c:pt idx="935">
                  <c:v>581.59002685999997</c:v>
                </c:pt>
                <c:pt idx="936">
                  <c:v>581.55999756000006</c:v>
                </c:pt>
                <c:pt idx="937">
                  <c:v>581.53002930000002</c:v>
                </c:pt>
                <c:pt idx="938">
                  <c:v>581.5</c:v>
                </c:pt>
                <c:pt idx="939">
                  <c:v>581.47998046999999</c:v>
                </c:pt>
                <c:pt idx="940">
                  <c:v>581.45001220999995</c:v>
                </c:pt>
                <c:pt idx="941">
                  <c:v>581.41998291000004</c:v>
                </c:pt>
                <c:pt idx="942">
                  <c:v>581.39001465000001</c:v>
                </c:pt>
                <c:pt idx="943">
                  <c:v>581.35998534999999</c:v>
                </c:pt>
                <c:pt idx="944">
                  <c:v>581.33001708999996</c:v>
                </c:pt>
                <c:pt idx="945">
                  <c:v>581.29998779000005</c:v>
                </c:pt>
                <c:pt idx="946">
                  <c:v>581.27001953000001</c:v>
                </c:pt>
                <c:pt idx="947">
                  <c:v>581.23999022999999</c:v>
                </c:pt>
                <c:pt idx="948">
                  <c:v>581.21997069999998</c:v>
                </c:pt>
                <c:pt idx="949">
                  <c:v>581.19000243999994</c:v>
                </c:pt>
                <c:pt idx="950">
                  <c:v>581.15997314000003</c:v>
                </c:pt>
                <c:pt idx="951">
                  <c:v>581.13000488</c:v>
                </c:pt>
                <c:pt idx="952">
                  <c:v>581.10998534999999</c:v>
                </c:pt>
                <c:pt idx="953">
                  <c:v>581.08001708999996</c:v>
                </c:pt>
                <c:pt idx="954">
                  <c:v>581.05999756000006</c:v>
                </c:pt>
                <c:pt idx="955">
                  <c:v>581.03002930000002</c:v>
                </c:pt>
                <c:pt idx="956">
                  <c:v>581.01000977000001</c:v>
                </c:pt>
                <c:pt idx="957">
                  <c:v>580.97998046999999</c:v>
                </c:pt>
                <c:pt idx="958">
                  <c:v>580.96002196999996</c:v>
                </c:pt>
                <c:pt idx="959">
                  <c:v>580.92999268000005</c:v>
                </c:pt>
                <c:pt idx="960">
                  <c:v>580.90997314000003</c:v>
                </c:pt>
                <c:pt idx="961">
                  <c:v>580.88000488</c:v>
                </c:pt>
                <c:pt idx="962">
                  <c:v>580.85998534999999</c:v>
                </c:pt>
                <c:pt idx="963">
                  <c:v>580.83001708999996</c:v>
                </c:pt>
                <c:pt idx="964">
                  <c:v>580.80999756000006</c:v>
                </c:pt>
                <c:pt idx="965">
                  <c:v>580.78002930000002</c:v>
                </c:pt>
                <c:pt idx="966">
                  <c:v>580.76000977000001</c:v>
                </c:pt>
                <c:pt idx="967">
                  <c:v>580.73999022999999</c:v>
                </c:pt>
                <c:pt idx="968">
                  <c:v>580.71002196999996</c:v>
                </c:pt>
                <c:pt idx="969">
                  <c:v>580.69000243999994</c:v>
                </c:pt>
                <c:pt idx="970">
                  <c:v>580.65997314000003</c:v>
                </c:pt>
                <c:pt idx="971">
                  <c:v>580.64001465000001</c:v>
                </c:pt>
                <c:pt idx="972">
                  <c:v>580.60998534999999</c:v>
                </c:pt>
                <c:pt idx="973">
                  <c:v>580.58001708999996</c:v>
                </c:pt>
                <c:pt idx="974">
                  <c:v>580.55999756000006</c:v>
                </c:pt>
                <c:pt idx="975">
                  <c:v>580.53002930000002</c:v>
                </c:pt>
                <c:pt idx="976">
                  <c:v>580.51000977000001</c:v>
                </c:pt>
                <c:pt idx="977">
                  <c:v>580.47998046999999</c:v>
                </c:pt>
                <c:pt idx="978">
                  <c:v>580.45001220999995</c:v>
                </c:pt>
                <c:pt idx="979">
                  <c:v>580.42999268000005</c:v>
                </c:pt>
                <c:pt idx="980">
                  <c:v>580.40002441000001</c:v>
                </c:pt>
                <c:pt idx="981">
                  <c:v>580.36999512</c:v>
                </c:pt>
                <c:pt idx="982">
                  <c:v>580.34997558999999</c:v>
                </c:pt>
                <c:pt idx="983">
                  <c:v>580.32000731999995</c:v>
                </c:pt>
                <c:pt idx="984">
                  <c:v>580.28997803000004</c:v>
                </c:pt>
                <c:pt idx="985">
                  <c:v>580.26000977000001</c:v>
                </c:pt>
                <c:pt idx="986">
                  <c:v>580.22998046999999</c:v>
                </c:pt>
                <c:pt idx="987">
                  <c:v>580.21002196999996</c:v>
                </c:pt>
                <c:pt idx="988">
                  <c:v>580.17999268000005</c:v>
                </c:pt>
                <c:pt idx="989">
                  <c:v>580.15002441000001</c:v>
                </c:pt>
                <c:pt idx="990">
                  <c:v>580.11999512</c:v>
                </c:pt>
                <c:pt idx="991">
                  <c:v>580.09002685999997</c:v>
                </c:pt>
                <c:pt idx="992">
                  <c:v>580.07000731999995</c:v>
                </c:pt>
                <c:pt idx="993">
                  <c:v>580.03997803000004</c:v>
                </c:pt>
                <c:pt idx="994">
                  <c:v>580.01000977000001</c:v>
                </c:pt>
                <c:pt idx="995">
                  <c:v>579.98999022999999</c:v>
                </c:pt>
                <c:pt idx="996">
                  <c:v>579.96002196999996</c:v>
                </c:pt>
                <c:pt idx="997">
                  <c:v>579.92999268000005</c:v>
                </c:pt>
                <c:pt idx="998">
                  <c:v>579.90997314000003</c:v>
                </c:pt>
                <c:pt idx="999">
                  <c:v>579.88000488</c:v>
                </c:pt>
                <c:pt idx="1000">
                  <c:v>579.85998534999999</c:v>
                </c:pt>
                <c:pt idx="1001">
                  <c:v>579.83001708999996</c:v>
                </c:pt>
                <c:pt idx="1002">
                  <c:v>579.79998779000005</c:v>
                </c:pt>
                <c:pt idx="1003">
                  <c:v>579.78002930000002</c:v>
                </c:pt>
                <c:pt idx="1004">
                  <c:v>579.75</c:v>
                </c:pt>
                <c:pt idx="1005">
                  <c:v>579.72998046999999</c:v>
                </c:pt>
                <c:pt idx="1006">
                  <c:v>579.70001220999995</c:v>
                </c:pt>
                <c:pt idx="1007">
                  <c:v>579.67999268000005</c:v>
                </c:pt>
                <c:pt idx="1008">
                  <c:v>579.65997314000003</c:v>
                </c:pt>
                <c:pt idx="1009">
                  <c:v>579.63000488</c:v>
                </c:pt>
                <c:pt idx="1010">
                  <c:v>579.60998534999999</c:v>
                </c:pt>
                <c:pt idx="1011">
                  <c:v>579.58001708999996</c:v>
                </c:pt>
                <c:pt idx="1012">
                  <c:v>579.55999756000006</c:v>
                </c:pt>
                <c:pt idx="1013">
                  <c:v>579.53997803000004</c:v>
                </c:pt>
                <c:pt idx="1014">
                  <c:v>579.51000977000001</c:v>
                </c:pt>
                <c:pt idx="1015">
                  <c:v>579.48999022999999</c:v>
                </c:pt>
                <c:pt idx="1016">
                  <c:v>579.46002196999996</c:v>
                </c:pt>
                <c:pt idx="1017">
                  <c:v>579.44000243999994</c:v>
                </c:pt>
                <c:pt idx="1018">
                  <c:v>579.40997314000003</c:v>
                </c:pt>
                <c:pt idx="1019">
                  <c:v>579.39001465000001</c:v>
                </c:pt>
                <c:pt idx="1020">
                  <c:v>579.35998534999999</c:v>
                </c:pt>
                <c:pt idx="1021">
                  <c:v>579.34002685999997</c:v>
                </c:pt>
                <c:pt idx="1022">
                  <c:v>579.32000731999995</c:v>
                </c:pt>
                <c:pt idx="1023">
                  <c:v>579.28997803000004</c:v>
                </c:pt>
                <c:pt idx="1024">
                  <c:v>579.26000977000001</c:v>
                </c:pt>
                <c:pt idx="1025">
                  <c:v>579.23999022999999</c:v>
                </c:pt>
                <c:pt idx="1026">
                  <c:v>579.21002196999996</c:v>
                </c:pt>
                <c:pt idx="1027">
                  <c:v>579.17999268000005</c:v>
                </c:pt>
                <c:pt idx="1028">
                  <c:v>579.15002441000001</c:v>
                </c:pt>
                <c:pt idx="1029">
                  <c:v>579.10998534999999</c:v>
                </c:pt>
                <c:pt idx="1030">
                  <c:v>579.08001708999996</c:v>
                </c:pt>
                <c:pt idx="1031">
                  <c:v>579.04998779000005</c:v>
                </c:pt>
                <c:pt idx="1032">
                  <c:v>579.02001953000001</c:v>
                </c:pt>
                <c:pt idx="1033">
                  <c:v>578.98999022999999</c:v>
                </c:pt>
                <c:pt idx="1034">
                  <c:v>578.96002196999996</c:v>
                </c:pt>
                <c:pt idx="1035">
                  <c:v>578.91998291000004</c:v>
                </c:pt>
                <c:pt idx="1036">
                  <c:v>578.89001465000001</c:v>
                </c:pt>
                <c:pt idx="1037">
                  <c:v>578.85998534999999</c:v>
                </c:pt>
                <c:pt idx="1038">
                  <c:v>578.82000731999995</c:v>
                </c:pt>
                <c:pt idx="1039">
                  <c:v>578.78997803000004</c:v>
                </c:pt>
                <c:pt idx="1040">
                  <c:v>578.76000977000001</c:v>
                </c:pt>
                <c:pt idx="1041">
                  <c:v>578.71997069999998</c:v>
                </c:pt>
                <c:pt idx="1042">
                  <c:v>578.69000243999994</c:v>
                </c:pt>
                <c:pt idx="1043">
                  <c:v>578.65997314000003</c:v>
                </c:pt>
                <c:pt idx="1044">
                  <c:v>578.63000488</c:v>
                </c:pt>
                <c:pt idx="1045">
                  <c:v>578.59002685999997</c:v>
                </c:pt>
                <c:pt idx="1046">
                  <c:v>578.55999756000006</c:v>
                </c:pt>
                <c:pt idx="1047">
                  <c:v>578.53002930000002</c:v>
                </c:pt>
                <c:pt idx="1048">
                  <c:v>578.5</c:v>
                </c:pt>
                <c:pt idx="1049">
                  <c:v>578.46997069999998</c:v>
                </c:pt>
                <c:pt idx="1050">
                  <c:v>578.44000243999994</c:v>
                </c:pt>
                <c:pt idx="1051">
                  <c:v>578.40997314000003</c:v>
                </c:pt>
                <c:pt idx="1052">
                  <c:v>578.38000488</c:v>
                </c:pt>
                <c:pt idx="1053">
                  <c:v>578.34997558999999</c:v>
                </c:pt>
                <c:pt idx="1054">
                  <c:v>578.32000731999995</c:v>
                </c:pt>
                <c:pt idx="1055">
                  <c:v>578.28997803000004</c:v>
                </c:pt>
                <c:pt idx="1056">
                  <c:v>578.26000977000001</c:v>
                </c:pt>
                <c:pt idx="1057">
                  <c:v>578.22998046999999</c:v>
                </c:pt>
                <c:pt idx="1058">
                  <c:v>578.20001220999995</c:v>
                </c:pt>
                <c:pt idx="1059">
                  <c:v>578.16998291000004</c:v>
                </c:pt>
                <c:pt idx="1060">
                  <c:v>578.14001465000001</c:v>
                </c:pt>
                <c:pt idx="1061">
                  <c:v>578.11999512</c:v>
                </c:pt>
                <c:pt idx="1062">
                  <c:v>578.09002685999997</c:v>
                </c:pt>
                <c:pt idx="1063">
                  <c:v>578.05999756000006</c:v>
                </c:pt>
                <c:pt idx="1064">
                  <c:v>578.03002930000002</c:v>
                </c:pt>
                <c:pt idx="1065">
                  <c:v>578.01000977000001</c:v>
                </c:pt>
                <c:pt idx="1066">
                  <c:v>577.97998046999999</c:v>
                </c:pt>
                <c:pt idx="1067">
                  <c:v>577.96002196999996</c:v>
                </c:pt>
                <c:pt idx="1068">
                  <c:v>577.92999268000005</c:v>
                </c:pt>
                <c:pt idx="1069">
                  <c:v>577.90997314000003</c:v>
                </c:pt>
                <c:pt idx="1070">
                  <c:v>577.88000488</c:v>
                </c:pt>
                <c:pt idx="1071">
                  <c:v>577.85998534999999</c:v>
                </c:pt>
                <c:pt idx="1072">
                  <c:v>577.83001708999996</c:v>
                </c:pt>
                <c:pt idx="1073">
                  <c:v>577.80999756000006</c:v>
                </c:pt>
                <c:pt idx="1074">
                  <c:v>577.78997803000004</c:v>
                </c:pt>
                <c:pt idx="1075">
                  <c:v>577.77001953000001</c:v>
                </c:pt>
                <c:pt idx="1076">
                  <c:v>577.75</c:v>
                </c:pt>
                <c:pt idx="1077">
                  <c:v>577.72998046999999</c:v>
                </c:pt>
                <c:pt idx="1078">
                  <c:v>577.71002196999996</c:v>
                </c:pt>
                <c:pt idx="1079">
                  <c:v>577.69000243999994</c:v>
                </c:pt>
                <c:pt idx="1080">
                  <c:v>577.66998291000004</c:v>
                </c:pt>
                <c:pt idx="1081">
                  <c:v>577.65002441000001</c:v>
                </c:pt>
                <c:pt idx="1082">
                  <c:v>577.63000488</c:v>
                </c:pt>
                <c:pt idx="1083">
                  <c:v>577.61999512</c:v>
                </c:pt>
                <c:pt idx="1084">
                  <c:v>577.59997558999999</c:v>
                </c:pt>
                <c:pt idx="1085">
                  <c:v>577.59002685999997</c:v>
                </c:pt>
                <c:pt idx="1086">
                  <c:v>577.57000731999995</c:v>
                </c:pt>
                <c:pt idx="1087">
                  <c:v>577.55999756000006</c:v>
                </c:pt>
                <c:pt idx="1088">
                  <c:v>577.53997803000004</c:v>
                </c:pt>
                <c:pt idx="1089">
                  <c:v>577.53002930000002</c:v>
                </c:pt>
                <c:pt idx="1090">
                  <c:v>577.51000977000001</c:v>
                </c:pt>
                <c:pt idx="1091">
                  <c:v>577.5</c:v>
                </c:pt>
                <c:pt idx="1092">
                  <c:v>577.47998046999999</c:v>
                </c:pt>
                <c:pt idx="1093">
                  <c:v>577.46997069999998</c:v>
                </c:pt>
                <c:pt idx="1094">
                  <c:v>577.46002196999996</c:v>
                </c:pt>
                <c:pt idx="1095">
                  <c:v>577.45001220999995</c:v>
                </c:pt>
                <c:pt idx="1096">
                  <c:v>577.42999268000005</c:v>
                </c:pt>
                <c:pt idx="1097">
                  <c:v>577.41998291000004</c:v>
                </c:pt>
                <c:pt idx="1098">
                  <c:v>577.40997314000003</c:v>
                </c:pt>
                <c:pt idx="1099">
                  <c:v>577.40002441000001</c:v>
                </c:pt>
                <c:pt idx="1100">
                  <c:v>577.39001465000001</c:v>
                </c:pt>
                <c:pt idx="1101">
                  <c:v>577.36999512</c:v>
                </c:pt>
                <c:pt idx="1102">
                  <c:v>577.35998534999999</c:v>
                </c:pt>
                <c:pt idx="1103">
                  <c:v>577.34997558999999</c:v>
                </c:pt>
                <c:pt idx="1104">
                  <c:v>577.34002685999997</c:v>
                </c:pt>
                <c:pt idx="1105">
                  <c:v>577.33001708999996</c:v>
                </c:pt>
                <c:pt idx="1106">
                  <c:v>577.32000731999995</c:v>
                </c:pt>
                <c:pt idx="1107">
                  <c:v>577.30999756000006</c:v>
                </c:pt>
                <c:pt idx="1108">
                  <c:v>577.28997803000004</c:v>
                </c:pt>
                <c:pt idx="1109">
                  <c:v>577.28002930000002</c:v>
                </c:pt>
                <c:pt idx="1110">
                  <c:v>577.27001953000001</c:v>
                </c:pt>
                <c:pt idx="1111">
                  <c:v>577.26000977000001</c:v>
                </c:pt>
                <c:pt idx="1112">
                  <c:v>577.26000977000001</c:v>
                </c:pt>
                <c:pt idx="1113">
                  <c:v>577.25</c:v>
                </c:pt>
                <c:pt idx="1114">
                  <c:v>577.23999022999999</c:v>
                </c:pt>
                <c:pt idx="1115">
                  <c:v>577.22998046999999</c:v>
                </c:pt>
                <c:pt idx="1116">
                  <c:v>577.21997069999998</c:v>
                </c:pt>
                <c:pt idx="1117">
                  <c:v>577.21002196999996</c:v>
                </c:pt>
                <c:pt idx="1118">
                  <c:v>577.21002196999996</c:v>
                </c:pt>
                <c:pt idx="1119">
                  <c:v>577.20001220999995</c:v>
                </c:pt>
                <c:pt idx="1120">
                  <c:v>577.19000243999994</c:v>
                </c:pt>
                <c:pt idx="1121">
                  <c:v>577.17999268000005</c:v>
                </c:pt>
                <c:pt idx="1122">
                  <c:v>577.17999268000005</c:v>
                </c:pt>
                <c:pt idx="1123">
                  <c:v>577.16998291000004</c:v>
                </c:pt>
                <c:pt idx="1124">
                  <c:v>577.15997314000003</c:v>
                </c:pt>
                <c:pt idx="1125">
                  <c:v>577.15002441000001</c:v>
                </c:pt>
                <c:pt idx="1126">
                  <c:v>577.15002441000001</c:v>
                </c:pt>
                <c:pt idx="1127">
                  <c:v>577.14001465000001</c:v>
                </c:pt>
                <c:pt idx="1128">
                  <c:v>577.13000488</c:v>
                </c:pt>
                <c:pt idx="1129">
                  <c:v>577.13000488</c:v>
                </c:pt>
                <c:pt idx="1130">
                  <c:v>577.11999512</c:v>
                </c:pt>
                <c:pt idx="1131">
                  <c:v>577.10998534999999</c:v>
                </c:pt>
                <c:pt idx="1132">
                  <c:v>577.10998534999999</c:v>
                </c:pt>
                <c:pt idx="1133">
                  <c:v>577.09997558999999</c:v>
                </c:pt>
                <c:pt idx="1134">
                  <c:v>577.09002685999997</c:v>
                </c:pt>
                <c:pt idx="1135">
                  <c:v>577.09002685999997</c:v>
                </c:pt>
                <c:pt idx="1136">
                  <c:v>577.08001708999996</c:v>
                </c:pt>
                <c:pt idx="1137">
                  <c:v>577.07000731999995</c:v>
                </c:pt>
                <c:pt idx="1138">
                  <c:v>577.07000731999995</c:v>
                </c:pt>
                <c:pt idx="1139">
                  <c:v>577.05999756000006</c:v>
                </c:pt>
                <c:pt idx="1140">
                  <c:v>577.04998779000005</c:v>
                </c:pt>
                <c:pt idx="1141">
                  <c:v>577.03997803000004</c:v>
                </c:pt>
                <c:pt idx="1142">
                  <c:v>577.03997803000004</c:v>
                </c:pt>
                <c:pt idx="1143">
                  <c:v>577.03002930000002</c:v>
                </c:pt>
                <c:pt idx="1144">
                  <c:v>577.02001953000001</c:v>
                </c:pt>
                <c:pt idx="1145">
                  <c:v>577.01000977000001</c:v>
                </c:pt>
                <c:pt idx="1146">
                  <c:v>577.01000977000001</c:v>
                </c:pt>
                <c:pt idx="1147">
                  <c:v>577</c:v>
                </c:pt>
                <c:pt idx="1148">
                  <c:v>576.98999022999999</c:v>
                </c:pt>
                <c:pt idx="1149">
                  <c:v>576.98999022999999</c:v>
                </c:pt>
                <c:pt idx="1150">
                  <c:v>576.97998046999999</c:v>
                </c:pt>
                <c:pt idx="1151">
                  <c:v>576.97998046999999</c:v>
                </c:pt>
                <c:pt idx="1152">
                  <c:v>576.96997069999998</c:v>
                </c:pt>
                <c:pt idx="1153">
                  <c:v>576.96997069999998</c:v>
                </c:pt>
                <c:pt idx="1154">
                  <c:v>576.96002196999996</c:v>
                </c:pt>
                <c:pt idx="1155">
                  <c:v>576.96002196999996</c:v>
                </c:pt>
                <c:pt idx="1156">
                  <c:v>576.96002196999996</c:v>
                </c:pt>
                <c:pt idx="1157">
                  <c:v>576.96002196999996</c:v>
                </c:pt>
                <c:pt idx="1158">
                  <c:v>576.96002196999996</c:v>
                </c:pt>
                <c:pt idx="1159">
                  <c:v>576.96002196999996</c:v>
                </c:pt>
                <c:pt idx="1160">
                  <c:v>576.96002196999996</c:v>
                </c:pt>
                <c:pt idx="1161">
                  <c:v>576.96002196999996</c:v>
                </c:pt>
                <c:pt idx="1162">
                  <c:v>576.96002196999996</c:v>
                </c:pt>
                <c:pt idx="1163">
                  <c:v>576.96002196999996</c:v>
                </c:pt>
                <c:pt idx="1164">
                  <c:v>576.96002196999996</c:v>
                </c:pt>
                <c:pt idx="1165">
                  <c:v>576.96002196999996</c:v>
                </c:pt>
                <c:pt idx="1166">
                  <c:v>576.96002196999996</c:v>
                </c:pt>
                <c:pt idx="1167">
                  <c:v>576.96002196999996</c:v>
                </c:pt>
                <c:pt idx="1168">
                  <c:v>576.96002196999996</c:v>
                </c:pt>
                <c:pt idx="1169">
                  <c:v>576.96002196999996</c:v>
                </c:pt>
                <c:pt idx="1170">
                  <c:v>576.96002196999996</c:v>
                </c:pt>
                <c:pt idx="1171">
                  <c:v>576.96002196999996</c:v>
                </c:pt>
                <c:pt idx="1172">
                  <c:v>576.96002196999996</c:v>
                </c:pt>
                <c:pt idx="1173">
                  <c:v>576.96002196999996</c:v>
                </c:pt>
                <c:pt idx="1174">
                  <c:v>576.96002196999996</c:v>
                </c:pt>
                <c:pt idx="1175">
                  <c:v>576.96002196999996</c:v>
                </c:pt>
                <c:pt idx="1176">
                  <c:v>576.96002196999996</c:v>
                </c:pt>
                <c:pt idx="1177">
                  <c:v>576.95001220999995</c:v>
                </c:pt>
                <c:pt idx="1178">
                  <c:v>576.95001220999995</c:v>
                </c:pt>
                <c:pt idx="1179">
                  <c:v>576.95001220999995</c:v>
                </c:pt>
                <c:pt idx="1180">
                  <c:v>576.94000243999994</c:v>
                </c:pt>
                <c:pt idx="1181">
                  <c:v>576.94000243999994</c:v>
                </c:pt>
                <c:pt idx="1182">
                  <c:v>576.92999268000005</c:v>
                </c:pt>
                <c:pt idx="1183">
                  <c:v>576.91998291000004</c:v>
                </c:pt>
                <c:pt idx="1184">
                  <c:v>576.91998291000004</c:v>
                </c:pt>
                <c:pt idx="1185">
                  <c:v>576.90997314000003</c:v>
                </c:pt>
                <c:pt idx="1186">
                  <c:v>576.90002441000001</c:v>
                </c:pt>
                <c:pt idx="1187">
                  <c:v>576.89001465000001</c:v>
                </c:pt>
                <c:pt idx="1188">
                  <c:v>576.88000488</c:v>
                </c:pt>
                <c:pt idx="1189">
                  <c:v>576.86999512</c:v>
                </c:pt>
                <c:pt idx="1190">
                  <c:v>576.85998534999999</c:v>
                </c:pt>
                <c:pt idx="1191">
                  <c:v>576.84997558999999</c:v>
                </c:pt>
                <c:pt idx="1192">
                  <c:v>576.84002685999997</c:v>
                </c:pt>
                <c:pt idx="1193">
                  <c:v>576.82000731999995</c:v>
                </c:pt>
                <c:pt idx="1194">
                  <c:v>576.80999756000006</c:v>
                </c:pt>
                <c:pt idx="1195">
                  <c:v>576.79998779000005</c:v>
                </c:pt>
                <c:pt idx="1196">
                  <c:v>576.78002930000002</c:v>
                </c:pt>
                <c:pt idx="1197">
                  <c:v>576.77001953000001</c:v>
                </c:pt>
                <c:pt idx="1198">
                  <c:v>576.75</c:v>
                </c:pt>
                <c:pt idx="1199">
                  <c:v>576.72998046999999</c:v>
                </c:pt>
                <c:pt idx="1200">
                  <c:v>576.71997069999998</c:v>
                </c:pt>
                <c:pt idx="1201">
                  <c:v>576.70001220999995</c:v>
                </c:pt>
                <c:pt idx="1202">
                  <c:v>576.67999268000005</c:v>
                </c:pt>
                <c:pt idx="1203">
                  <c:v>576.65997314000003</c:v>
                </c:pt>
                <c:pt idx="1204">
                  <c:v>576.64001465000001</c:v>
                </c:pt>
                <c:pt idx="1205">
                  <c:v>576.63000488</c:v>
                </c:pt>
                <c:pt idx="1206">
                  <c:v>576.59997558999999</c:v>
                </c:pt>
                <c:pt idx="1207">
                  <c:v>576.58001708999996</c:v>
                </c:pt>
                <c:pt idx="1208">
                  <c:v>576.55999756000006</c:v>
                </c:pt>
                <c:pt idx="1209">
                  <c:v>576.53997803000004</c:v>
                </c:pt>
                <c:pt idx="1210">
                  <c:v>576.52001953000001</c:v>
                </c:pt>
                <c:pt idx="1211">
                  <c:v>576.5</c:v>
                </c:pt>
                <c:pt idx="1212">
                  <c:v>576.47998046999999</c:v>
                </c:pt>
                <c:pt idx="1213">
                  <c:v>576.45001220999995</c:v>
                </c:pt>
                <c:pt idx="1214">
                  <c:v>576.42999268000005</c:v>
                </c:pt>
                <c:pt idx="1215">
                  <c:v>576.40997314000003</c:v>
                </c:pt>
                <c:pt idx="1216">
                  <c:v>576.38000488</c:v>
                </c:pt>
                <c:pt idx="1217">
                  <c:v>576.35998534999999</c:v>
                </c:pt>
                <c:pt idx="1218">
                  <c:v>576.33001708999996</c:v>
                </c:pt>
                <c:pt idx="1219">
                  <c:v>576.30999756000006</c:v>
                </c:pt>
                <c:pt idx="1220">
                  <c:v>576.28997803000004</c:v>
                </c:pt>
                <c:pt idx="1221">
                  <c:v>576.26000977000001</c:v>
                </c:pt>
                <c:pt idx="1222">
                  <c:v>576.23999022999999</c:v>
                </c:pt>
                <c:pt idx="1223">
                  <c:v>576.21997069999998</c:v>
                </c:pt>
                <c:pt idx="1224">
                  <c:v>576.19000243999994</c:v>
                </c:pt>
                <c:pt idx="1225">
                  <c:v>576.16998291000004</c:v>
                </c:pt>
                <c:pt idx="1226">
                  <c:v>576.15002441000001</c:v>
                </c:pt>
                <c:pt idx="1227">
                  <c:v>576.13000488</c:v>
                </c:pt>
                <c:pt idx="1228">
                  <c:v>576.10998534999999</c:v>
                </c:pt>
                <c:pt idx="1229">
                  <c:v>576.09002685999997</c:v>
                </c:pt>
                <c:pt idx="1230">
                  <c:v>576.07000731999995</c:v>
                </c:pt>
                <c:pt idx="1231">
                  <c:v>576.04998779000005</c:v>
                </c:pt>
                <c:pt idx="1232">
                  <c:v>576.03002930000002</c:v>
                </c:pt>
                <c:pt idx="1233">
                  <c:v>576.01000977000001</c:v>
                </c:pt>
                <c:pt idx="1234">
                  <c:v>576</c:v>
                </c:pt>
                <c:pt idx="1235">
                  <c:v>575.97998046999999</c:v>
                </c:pt>
                <c:pt idx="1236">
                  <c:v>575.96997069999998</c:v>
                </c:pt>
                <c:pt idx="1237">
                  <c:v>575.95001220999995</c:v>
                </c:pt>
                <c:pt idx="1238">
                  <c:v>575.94000243999994</c:v>
                </c:pt>
                <c:pt idx="1239">
                  <c:v>575.92999268000005</c:v>
                </c:pt>
                <c:pt idx="1240">
                  <c:v>575.91998291000004</c:v>
                </c:pt>
                <c:pt idx="1241">
                  <c:v>575.90997314000003</c:v>
                </c:pt>
                <c:pt idx="1242">
                  <c:v>575.90002441000001</c:v>
                </c:pt>
                <c:pt idx="1243">
                  <c:v>575.89001465000001</c:v>
                </c:pt>
                <c:pt idx="1244">
                  <c:v>575.89001465000001</c:v>
                </c:pt>
                <c:pt idx="1245">
                  <c:v>575.88000488</c:v>
                </c:pt>
                <c:pt idx="1246">
                  <c:v>575.88000488</c:v>
                </c:pt>
                <c:pt idx="1247">
                  <c:v>575.88000488</c:v>
                </c:pt>
                <c:pt idx="1248">
                  <c:v>575.86999512</c:v>
                </c:pt>
                <c:pt idx="1249">
                  <c:v>575.86999512</c:v>
                </c:pt>
                <c:pt idx="1250">
                  <c:v>575.86999512</c:v>
                </c:pt>
                <c:pt idx="1251">
                  <c:v>575.88000488</c:v>
                </c:pt>
                <c:pt idx="1252">
                  <c:v>575.88000488</c:v>
                </c:pt>
                <c:pt idx="1253">
                  <c:v>575.88000488</c:v>
                </c:pt>
                <c:pt idx="1254">
                  <c:v>575.89001465000001</c:v>
                </c:pt>
                <c:pt idx="1255">
                  <c:v>575.90002441000001</c:v>
                </c:pt>
                <c:pt idx="1256">
                  <c:v>575.90002441000001</c:v>
                </c:pt>
                <c:pt idx="1257">
                  <c:v>575.90997314000003</c:v>
                </c:pt>
                <c:pt idx="1258">
                  <c:v>575.91998291000004</c:v>
                </c:pt>
                <c:pt idx="1259">
                  <c:v>575.92999268000005</c:v>
                </c:pt>
                <c:pt idx="1260">
                  <c:v>575.94000243999994</c:v>
                </c:pt>
                <c:pt idx="1261">
                  <c:v>575.95001220999995</c:v>
                </c:pt>
                <c:pt idx="1262">
                  <c:v>575.96997069999998</c:v>
                </c:pt>
                <c:pt idx="1263">
                  <c:v>575.97998046999999</c:v>
                </c:pt>
                <c:pt idx="1264">
                  <c:v>575.98999022999999</c:v>
                </c:pt>
                <c:pt idx="1265">
                  <c:v>576.01000977000001</c:v>
                </c:pt>
                <c:pt idx="1266">
                  <c:v>576.02001953000001</c:v>
                </c:pt>
                <c:pt idx="1267">
                  <c:v>576.03997803000004</c:v>
                </c:pt>
                <c:pt idx="1268">
                  <c:v>576.04998779000005</c:v>
                </c:pt>
                <c:pt idx="1269">
                  <c:v>576.07000731999995</c:v>
                </c:pt>
                <c:pt idx="1270">
                  <c:v>576.09002685999997</c:v>
                </c:pt>
                <c:pt idx="1271">
                  <c:v>576.09997558999999</c:v>
                </c:pt>
                <c:pt idx="1272">
                  <c:v>576.11999512</c:v>
                </c:pt>
                <c:pt idx="1273">
                  <c:v>576.14001465000001</c:v>
                </c:pt>
                <c:pt idx="1274">
                  <c:v>576.15997314000003</c:v>
                </c:pt>
                <c:pt idx="1275">
                  <c:v>576.17999268000005</c:v>
                </c:pt>
                <c:pt idx="1276">
                  <c:v>576.20001220999995</c:v>
                </c:pt>
                <c:pt idx="1277">
                  <c:v>576.21997069999998</c:v>
                </c:pt>
                <c:pt idx="1278">
                  <c:v>576.23999022999999</c:v>
                </c:pt>
                <c:pt idx="1279">
                  <c:v>576.27001953000001</c:v>
                </c:pt>
                <c:pt idx="1280">
                  <c:v>576.28997803000004</c:v>
                </c:pt>
                <c:pt idx="1281">
                  <c:v>576.30999756000006</c:v>
                </c:pt>
                <c:pt idx="1282">
                  <c:v>576.34002685999997</c:v>
                </c:pt>
                <c:pt idx="1283">
                  <c:v>576.35998534999999</c:v>
                </c:pt>
                <c:pt idx="1284">
                  <c:v>576.39001465000001</c:v>
                </c:pt>
                <c:pt idx="1285">
                  <c:v>576.41998291000004</c:v>
                </c:pt>
                <c:pt idx="1286">
                  <c:v>576.45001220999995</c:v>
                </c:pt>
                <c:pt idx="1287">
                  <c:v>576.47998046999999</c:v>
                </c:pt>
                <c:pt idx="1288">
                  <c:v>576.51000977000001</c:v>
                </c:pt>
                <c:pt idx="1289">
                  <c:v>576.53997803000004</c:v>
                </c:pt>
                <c:pt idx="1290">
                  <c:v>576.57000731999995</c:v>
                </c:pt>
                <c:pt idx="1291">
                  <c:v>576.60998534999999</c:v>
                </c:pt>
                <c:pt idx="1292">
                  <c:v>576.64001465000001</c:v>
                </c:pt>
                <c:pt idx="1293">
                  <c:v>576.66998291000004</c:v>
                </c:pt>
                <c:pt idx="1294">
                  <c:v>576.71002196999996</c:v>
                </c:pt>
                <c:pt idx="1295">
                  <c:v>576.75</c:v>
                </c:pt>
                <c:pt idx="1296">
                  <c:v>576.78002930000002</c:v>
                </c:pt>
                <c:pt idx="1297">
                  <c:v>576.82000731999995</c:v>
                </c:pt>
                <c:pt idx="1298">
                  <c:v>576.85998534999999</c:v>
                </c:pt>
                <c:pt idx="1299">
                  <c:v>576.90002441000001</c:v>
                </c:pt>
                <c:pt idx="1300">
                  <c:v>576.94000243999994</c:v>
                </c:pt>
                <c:pt idx="1301">
                  <c:v>576.97998046999999</c:v>
                </c:pt>
                <c:pt idx="1302">
                  <c:v>577.02001953000001</c:v>
                </c:pt>
                <c:pt idx="1303">
                  <c:v>577.05999756000006</c:v>
                </c:pt>
                <c:pt idx="1304">
                  <c:v>577.09997558999999</c:v>
                </c:pt>
                <c:pt idx="1305">
                  <c:v>577.14001465000001</c:v>
                </c:pt>
                <c:pt idx="1306">
                  <c:v>577.17999268000005</c:v>
                </c:pt>
                <c:pt idx="1307">
                  <c:v>577.21997069999998</c:v>
                </c:pt>
                <c:pt idx="1308">
                  <c:v>577.26000977000001</c:v>
                </c:pt>
                <c:pt idx="1309">
                  <c:v>577.29998779000005</c:v>
                </c:pt>
                <c:pt idx="1310">
                  <c:v>577.34997558999999</c:v>
                </c:pt>
                <c:pt idx="1311">
                  <c:v>577.39001465000001</c:v>
                </c:pt>
                <c:pt idx="1312">
                  <c:v>577.42999268000005</c:v>
                </c:pt>
                <c:pt idx="1313">
                  <c:v>577.46997069999998</c:v>
                </c:pt>
                <c:pt idx="1314">
                  <c:v>577.51000977000001</c:v>
                </c:pt>
                <c:pt idx="1315">
                  <c:v>577.55999756000006</c:v>
                </c:pt>
                <c:pt idx="1316">
                  <c:v>577.59997558999999</c:v>
                </c:pt>
                <c:pt idx="1317">
                  <c:v>577.64001465000001</c:v>
                </c:pt>
                <c:pt idx="1318">
                  <c:v>577.69000243999994</c:v>
                </c:pt>
                <c:pt idx="1319">
                  <c:v>577.72998046999999</c:v>
                </c:pt>
                <c:pt idx="1320">
                  <c:v>577.77001953000001</c:v>
                </c:pt>
                <c:pt idx="1321">
                  <c:v>577.80999756000006</c:v>
                </c:pt>
                <c:pt idx="1322">
                  <c:v>577.85998534999999</c:v>
                </c:pt>
                <c:pt idx="1323">
                  <c:v>577.90002441000001</c:v>
                </c:pt>
                <c:pt idx="1324">
                  <c:v>577.94000243999994</c:v>
                </c:pt>
                <c:pt idx="1325">
                  <c:v>577.98999022999999</c:v>
                </c:pt>
                <c:pt idx="1326">
                  <c:v>578.03002930000002</c:v>
                </c:pt>
                <c:pt idx="1327">
                  <c:v>578.08001708999996</c:v>
                </c:pt>
                <c:pt idx="1328">
                  <c:v>578.11999512</c:v>
                </c:pt>
                <c:pt idx="1329">
                  <c:v>578.15997314000003</c:v>
                </c:pt>
                <c:pt idx="1330">
                  <c:v>578.21002196999996</c:v>
                </c:pt>
                <c:pt idx="1331">
                  <c:v>578.25</c:v>
                </c:pt>
                <c:pt idx="1332">
                  <c:v>578.29998779000005</c:v>
                </c:pt>
                <c:pt idx="1333">
                  <c:v>578.34002685999997</c:v>
                </c:pt>
                <c:pt idx="1334">
                  <c:v>578.38000488</c:v>
                </c:pt>
                <c:pt idx="1335">
                  <c:v>578.42999268000005</c:v>
                </c:pt>
                <c:pt idx="1336">
                  <c:v>578.46997069999998</c:v>
                </c:pt>
                <c:pt idx="1337">
                  <c:v>578.51000977000001</c:v>
                </c:pt>
                <c:pt idx="1338">
                  <c:v>578.55999756000006</c:v>
                </c:pt>
                <c:pt idx="1339">
                  <c:v>578.59997558999999</c:v>
                </c:pt>
                <c:pt idx="1340">
                  <c:v>578.64001465000001</c:v>
                </c:pt>
                <c:pt idx="1341">
                  <c:v>578.69000243999994</c:v>
                </c:pt>
                <c:pt idx="1342">
                  <c:v>578.72998046999999</c:v>
                </c:pt>
                <c:pt idx="1343">
                  <c:v>578.77001953000001</c:v>
                </c:pt>
                <c:pt idx="1344">
                  <c:v>578.82000731999995</c:v>
                </c:pt>
                <c:pt idx="1345">
                  <c:v>578.85998534999999</c:v>
                </c:pt>
                <c:pt idx="1346">
                  <c:v>578.90997314000003</c:v>
                </c:pt>
                <c:pt idx="1347">
                  <c:v>578.95001220999995</c:v>
                </c:pt>
                <c:pt idx="1348">
                  <c:v>579</c:v>
                </c:pt>
                <c:pt idx="1349">
                  <c:v>579.03997803000004</c:v>
                </c:pt>
                <c:pt idx="1350">
                  <c:v>579.09002685999997</c:v>
                </c:pt>
                <c:pt idx="1351">
                  <c:v>579.13000488</c:v>
                </c:pt>
                <c:pt idx="1352">
                  <c:v>579.17999268000005</c:v>
                </c:pt>
                <c:pt idx="1353">
                  <c:v>579.21997069999998</c:v>
                </c:pt>
                <c:pt idx="1354">
                  <c:v>579.27001953000001</c:v>
                </c:pt>
                <c:pt idx="1355">
                  <c:v>579.30999756000006</c:v>
                </c:pt>
                <c:pt idx="1356">
                  <c:v>579.35998534999999</c:v>
                </c:pt>
                <c:pt idx="1357">
                  <c:v>579.40997314000003</c:v>
                </c:pt>
                <c:pt idx="1358">
                  <c:v>579.45001220999995</c:v>
                </c:pt>
                <c:pt idx="1359">
                  <c:v>579.5</c:v>
                </c:pt>
                <c:pt idx="1360">
                  <c:v>579.53997803000004</c:v>
                </c:pt>
                <c:pt idx="1361">
                  <c:v>579.59002685999997</c:v>
                </c:pt>
                <c:pt idx="1362">
                  <c:v>579.63000488</c:v>
                </c:pt>
                <c:pt idx="1363">
                  <c:v>579.67999268000005</c:v>
                </c:pt>
                <c:pt idx="1364">
                  <c:v>579.72998046999999</c:v>
                </c:pt>
                <c:pt idx="1365">
                  <c:v>579.77001953000001</c:v>
                </c:pt>
                <c:pt idx="1366">
                  <c:v>579.82000731999995</c:v>
                </c:pt>
                <c:pt idx="1367">
                  <c:v>579.85998534999999</c:v>
                </c:pt>
                <c:pt idx="1368">
                  <c:v>579.90997314000003</c:v>
                </c:pt>
                <c:pt idx="1369">
                  <c:v>579.95001220999995</c:v>
                </c:pt>
                <c:pt idx="1370">
                  <c:v>580</c:v>
                </c:pt>
                <c:pt idx="1371">
                  <c:v>580.03997803000004</c:v>
                </c:pt>
                <c:pt idx="1372">
                  <c:v>580.09002685999997</c:v>
                </c:pt>
                <c:pt idx="1373">
                  <c:v>580.13000488</c:v>
                </c:pt>
                <c:pt idx="1374">
                  <c:v>580.17999268000005</c:v>
                </c:pt>
                <c:pt idx="1375">
                  <c:v>580.21997069999998</c:v>
                </c:pt>
                <c:pt idx="1376">
                  <c:v>580.26000977000001</c:v>
                </c:pt>
                <c:pt idx="1377">
                  <c:v>580.30999756000006</c:v>
                </c:pt>
                <c:pt idx="1378">
                  <c:v>580.34997558999999</c:v>
                </c:pt>
                <c:pt idx="1379">
                  <c:v>580.39001465000001</c:v>
                </c:pt>
                <c:pt idx="1380">
                  <c:v>580.44000243999994</c:v>
                </c:pt>
                <c:pt idx="1381">
                  <c:v>580.47998046999999</c:v>
                </c:pt>
                <c:pt idx="1382">
                  <c:v>580.52001953000001</c:v>
                </c:pt>
                <c:pt idx="1383">
                  <c:v>580.55999756000006</c:v>
                </c:pt>
                <c:pt idx="1384">
                  <c:v>580.59997558999999</c:v>
                </c:pt>
                <c:pt idx="1385">
                  <c:v>580.64001465000001</c:v>
                </c:pt>
                <c:pt idx="1386">
                  <c:v>580.69000243999994</c:v>
                </c:pt>
                <c:pt idx="1387">
                  <c:v>580.72998046999999</c:v>
                </c:pt>
                <c:pt idx="1388">
                  <c:v>580.77001953000001</c:v>
                </c:pt>
                <c:pt idx="1389">
                  <c:v>580.80999756000006</c:v>
                </c:pt>
                <c:pt idx="1390">
                  <c:v>580.84997558999999</c:v>
                </c:pt>
                <c:pt idx="1391">
                  <c:v>580.89001465000001</c:v>
                </c:pt>
                <c:pt idx="1392">
                  <c:v>580.91998291000004</c:v>
                </c:pt>
                <c:pt idx="1393">
                  <c:v>580.96002196999996</c:v>
                </c:pt>
                <c:pt idx="1394">
                  <c:v>581</c:v>
                </c:pt>
                <c:pt idx="1395">
                  <c:v>581.03997803000004</c:v>
                </c:pt>
                <c:pt idx="1396">
                  <c:v>581.08001708999996</c:v>
                </c:pt>
                <c:pt idx="1397">
                  <c:v>581.11999512</c:v>
                </c:pt>
                <c:pt idx="1398">
                  <c:v>581.15997314000003</c:v>
                </c:pt>
                <c:pt idx="1399">
                  <c:v>581.19000243999994</c:v>
                </c:pt>
                <c:pt idx="1400">
                  <c:v>581.22998046999999</c:v>
                </c:pt>
                <c:pt idx="1401">
                  <c:v>581.27001953000001</c:v>
                </c:pt>
                <c:pt idx="1402">
                  <c:v>581.29998779000005</c:v>
                </c:pt>
                <c:pt idx="1403">
                  <c:v>581.34002685999997</c:v>
                </c:pt>
                <c:pt idx="1404">
                  <c:v>581.38000488</c:v>
                </c:pt>
                <c:pt idx="1405">
                  <c:v>581.40997314000003</c:v>
                </c:pt>
                <c:pt idx="1406">
                  <c:v>581.45001220999995</c:v>
                </c:pt>
                <c:pt idx="1407">
                  <c:v>581.47998046999999</c:v>
                </c:pt>
                <c:pt idx="1408">
                  <c:v>581.52001953000001</c:v>
                </c:pt>
                <c:pt idx="1409">
                  <c:v>581.54998779000005</c:v>
                </c:pt>
                <c:pt idx="1410">
                  <c:v>581.59002685999997</c:v>
                </c:pt>
                <c:pt idx="1411">
                  <c:v>581.61999512</c:v>
                </c:pt>
                <c:pt idx="1412">
                  <c:v>581.65997314000003</c:v>
                </c:pt>
                <c:pt idx="1413">
                  <c:v>581.69000243999994</c:v>
                </c:pt>
                <c:pt idx="1414">
                  <c:v>581.72998046999999</c:v>
                </c:pt>
                <c:pt idx="1415">
                  <c:v>581.76000977000001</c:v>
                </c:pt>
                <c:pt idx="1416">
                  <c:v>581.79998779000005</c:v>
                </c:pt>
                <c:pt idx="1417">
                  <c:v>581.83001708999996</c:v>
                </c:pt>
                <c:pt idx="1418">
                  <c:v>581.85998534999999</c:v>
                </c:pt>
                <c:pt idx="1419">
                  <c:v>581.90002441000001</c:v>
                </c:pt>
                <c:pt idx="1420">
                  <c:v>581.92999268000005</c:v>
                </c:pt>
                <c:pt idx="1421">
                  <c:v>581.96997069999998</c:v>
                </c:pt>
                <c:pt idx="1422">
                  <c:v>582</c:v>
                </c:pt>
                <c:pt idx="1423">
                  <c:v>582.03002930000002</c:v>
                </c:pt>
                <c:pt idx="1424">
                  <c:v>582.07000731999995</c:v>
                </c:pt>
                <c:pt idx="1425">
                  <c:v>582.09997558999999</c:v>
                </c:pt>
                <c:pt idx="1426">
                  <c:v>582.14001465000001</c:v>
                </c:pt>
                <c:pt idx="1427">
                  <c:v>582.16998291000004</c:v>
                </c:pt>
                <c:pt idx="1428">
                  <c:v>582.20001220999995</c:v>
                </c:pt>
                <c:pt idx="1429">
                  <c:v>582.23999022999999</c:v>
                </c:pt>
                <c:pt idx="1430">
                  <c:v>582.27001953000001</c:v>
                </c:pt>
                <c:pt idx="1431">
                  <c:v>582.29998779000005</c:v>
                </c:pt>
                <c:pt idx="1432">
                  <c:v>582.34002685999997</c:v>
                </c:pt>
                <c:pt idx="1433">
                  <c:v>582.36999512</c:v>
                </c:pt>
                <c:pt idx="1434">
                  <c:v>582.40002441000001</c:v>
                </c:pt>
                <c:pt idx="1435">
                  <c:v>582.42999268000005</c:v>
                </c:pt>
                <c:pt idx="1436">
                  <c:v>582.46997069999998</c:v>
                </c:pt>
                <c:pt idx="1437">
                  <c:v>582.5</c:v>
                </c:pt>
                <c:pt idx="1438">
                  <c:v>582.53002930000002</c:v>
                </c:pt>
                <c:pt idx="1439">
                  <c:v>582.55999756000006</c:v>
                </c:pt>
                <c:pt idx="1440">
                  <c:v>582.59002685999997</c:v>
                </c:pt>
                <c:pt idx="1441">
                  <c:v>582.61999512</c:v>
                </c:pt>
                <c:pt idx="1442">
                  <c:v>582.65002441000001</c:v>
                </c:pt>
                <c:pt idx="1443">
                  <c:v>582.69000243999994</c:v>
                </c:pt>
                <c:pt idx="1444">
                  <c:v>582.71997069999998</c:v>
                </c:pt>
                <c:pt idx="1445">
                  <c:v>582.75</c:v>
                </c:pt>
                <c:pt idx="1446">
                  <c:v>582.78002930000002</c:v>
                </c:pt>
                <c:pt idx="1447">
                  <c:v>582.80999756000006</c:v>
                </c:pt>
                <c:pt idx="1448">
                  <c:v>582.84002685999997</c:v>
                </c:pt>
                <c:pt idx="1449">
                  <c:v>582.86999512</c:v>
                </c:pt>
                <c:pt idx="1450">
                  <c:v>582.90002441000001</c:v>
                </c:pt>
                <c:pt idx="1451">
                  <c:v>582.92999268000005</c:v>
                </c:pt>
                <c:pt idx="1452">
                  <c:v>582.96002196999996</c:v>
                </c:pt>
                <c:pt idx="1453">
                  <c:v>582.98999022999999</c:v>
                </c:pt>
                <c:pt idx="1454">
                  <c:v>583.02001953000001</c:v>
                </c:pt>
                <c:pt idx="1455">
                  <c:v>583.04998779000005</c:v>
                </c:pt>
                <c:pt idx="1456">
                  <c:v>583.08001708999996</c:v>
                </c:pt>
                <c:pt idx="1457">
                  <c:v>583.09997558999999</c:v>
                </c:pt>
                <c:pt idx="1458">
                  <c:v>583.13000488</c:v>
                </c:pt>
                <c:pt idx="1459">
                  <c:v>583.15997314000003</c:v>
                </c:pt>
                <c:pt idx="1460">
                  <c:v>583.19000243999994</c:v>
                </c:pt>
                <c:pt idx="1461">
                  <c:v>583.21997069999998</c:v>
                </c:pt>
                <c:pt idx="1462">
                  <c:v>583.25</c:v>
                </c:pt>
                <c:pt idx="1463">
                  <c:v>583.28002930000002</c:v>
                </c:pt>
                <c:pt idx="1464">
                  <c:v>583.29998779000005</c:v>
                </c:pt>
                <c:pt idx="1465">
                  <c:v>583.33001708999996</c:v>
                </c:pt>
                <c:pt idx="1466">
                  <c:v>583.35998534999999</c:v>
                </c:pt>
                <c:pt idx="1467">
                  <c:v>583.39001465000001</c:v>
                </c:pt>
                <c:pt idx="1468">
                  <c:v>583.41998291000004</c:v>
                </c:pt>
                <c:pt idx="1469">
                  <c:v>583.45001220999995</c:v>
                </c:pt>
                <c:pt idx="1470">
                  <c:v>583.47998046999999</c:v>
                </c:pt>
                <c:pt idx="1471">
                  <c:v>583.5</c:v>
                </c:pt>
                <c:pt idx="1472">
                  <c:v>583.53002930000002</c:v>
                </c:pt>
                <c:pt idx="1473">
                  <c:v>583.55999756000006</c:v>
                </c:pt>
                <c:pt idx="1474">
                  <c:v>583.59002685999997</c:v>
                </c:pt>
                <c:pt idx="1475">
                  <c:v>583.61999512</c:v>
                </c:pt>
                <c:pt idx="1476">
                  <c:v>583.65002441000001</c:v>
                </c:pt>
                <c:pt idx="1477">
                  <c:v>583.67999268000005</c:v>
                </c:pt>
                <c:pt idx="1478">
                  <c:v>583.71002196999996</c:v>
                </c:pt>
                <c:pt idx="1479">
                  <c:v>583.73999022999999</c:v>
                </c:pt>
                <c:pt idx="1480">
                  <c:v>583.77001953000001</c:v>
                </c:pt>
                <c:pt idx="1481">
                  <c:v>583.79998779000005</c:v>
                </c:pt>
                <c:pt idx="1482">
                  <c:v>583.83001708999996</c:v>
                </c:pt>
                <c:pt idx="1483">
                  <c:v>583.85998534999999</c:v>
                </c:pt>
                <c:pt idx="1484">
                  <c:v>583.88000488</c:v>
                </c:pt>
                <c:pt idx="1485">
                  <c:v>583.90997314000003</c:v>
                </c:pt>
                <c:pt idx="1486">
                  <c:v>583.94000243999994</c:v>
                </c:pt>
                <c:pt idx="1487">
                  <c:v>583.96997069999998</c:v>
                </c:pt>
                <c:pt idx="1488">
                  <c:v>584</c:v>
                </c:pt>
                <c:pt idx="1489">
                  <c:v>584.03002930000002</c:v>
                </c:pt>
                <c:pt idx="1490">
                  <c:v>584.05999756000006</c:v>
                </c:pt>
                <c:pt idx="1491">
                  <c:v>584.09002685999997</c:v>
                </c:pt>
                <c:pt idx="1492">
                  <c:v>584.10998534999999</c:v>
                </c:pt>
                <c:pt idx="1493">
                  <c:v>584.14001465000001</c:v>
                </c:pt>
                <c:pt idx="1494">
                  <c:v>584.16998291000004</c:v>
                </c:pt>
                <c:pt idx="1495">
                  <c:v>584.20001220999995</c:v>
                </c:pt>
                <c:pt idx="1496">
                  <c:v>584.21997069999998</c:v>
                </c:pt>
                <c:pt idx="1497">
                  <c:v>584.25</c:v>
                </c:pt>
                <c:pt idx="1498">
                  <c:v>584.28002930000002</c:v>
                </c:pt>
                <c:pt idx="1499">
                  <c:v>584.29998779000005</c:v>
                </c:pt>
                <c:pt idx="1500">
                  <c:v>584.33001708999996</c:v>
                </c:pt>
                <c:pt idx="1501">
                  <c:v>584.35998534999999</c:v>
                </c:pt>
                <c:pt idx="1502">
                  <c:v>584.38000488</c:v>
                </c:pt>
                <c:pt idx="1503">
                  <c:v>584.40997314000003</c:v>
                </c:pt>
                <c:pt idx="1504">
                  <c:v>584.42999268000005</c:v>
                </c:pt>
                <c:pt idx="1505">
                  <c:v>584.46002196999996</c:v>
                </c:pt>
                <c:pt idx="1506">
                  <c:v>584.47998046999999</c:v>
                </c:pt>
                <c:pt idx="1507">
                  <c:v>584.51000977000001</c:v>
                </c:pt>
                <c:pt idx="1508">
                  <c:v>584.53002930000002</c:v>
                </c:pt>
                <c:pt idx="1509">
                  <c:v>584.54998779000005</c:v>
                </c:pt>
                <c:pt idx="1510">
                  <c:v>584.58001708999996</c:v>
                </c:pt>
                <c:pt idx="1511">
                  <c:v>584.59997558999999</c:v>
                </c:pt>
                <c:pt idx="1512">
                  <c:v>584.63000488</c:v>
                </c:pt>
                <c:pt idx="1513">
                  <c:v>584.65002441000001</c:v>
                </c:pt>
                <c:pt idx="1514">
                  <c:v>584.66998291000004</c:v>
                </c:pt>
                <c:pt idx="1515">
                  <c:v>584.69000243999994</c:v>
                </c:pt>
                <c:pt idx="1516">
                  <c:v>584.71997069999998</c:v>
                </c:pt>
                <c:pt idx="1517">
                  <c:v>584.73999022999999</c:v>
                </c:pt>
                <c:pt idx="1518">
                  <c:v>584.76000977000001</c:v>
                </c:pt>
                <c:pt idx="1519">
                  <c:v>584.78002930000002</c:v>
                </c:pt>
                <c:pt idx="1520">
                  <c:v>584.79998779000005</c:v>
                </c:pt>
                <c:pt idx="1521">
                  <c:v>584.82000731999995</c:v>
                </c:pt>
                <c:pt idx="1522">
                  <c:v>584.84002685999997</c:v>
                </c:pt>
                <c:pt idx="1523">
                  <c:v>584.85998534999999</c:v>
                </c:pt>
                <c:pt idx="1524">
                  <c:v>584.88000488</c:v>
                </c:pt>
                <c:pt idx="1525">
                  <c:v>584.90002441000001</c:v>
                </c:pt>
                <c:pt idx="1526">
                  <c:v>584.91998291000004</c:v>
                </c:pt>
                <c:pt idx="1527">
                  <c:v>584.94000243999994</c:v>
                </c:pt>
                <c:pt idx="1528">
                  <c:v>584.96002196999996</c:v>
                </c:pt>
                <c:pt idx="1529">
                  <c:v>584.97998046999999</c:v>
                </c:pt>
                <c:pt idx="1530">
                  <c:v>584.98999022999999</c:v>
                </c:pt>
                <c:pt idx="1531">
                  <c:v>585.01000977000001</c:v>
                </c:pt>
                <c:pt idx="1532">
                  <c:v>585.03002930000002</c:v>
                </c:pt>
                <c:pt idx="1533">
                  <c:v>585.04998779000005</c:v>
                </c:pt>
                <c:pt idx="1534">
                  <c:v>585.07000731999995</c:v>
                </c:pt>
                <c:pt idx="1535">
                  <c:v>585.08001708999996</c:v>
                </c:pt>
                <c:pt idx="1536">
                  <c:v>585.09997558999999</c:v>
                </c:pt>
                <c:pt idx="1537">
                  <c:v>585.11999512</c:v>
                </c:pt>
                <c:pt idx="1538">
                  <c:v>585.14001465000001</c:v>
                </c:pt>
                <c:pt idx="1539">
                  <c:v>585.15002441000001</c:v>
                </c:pt>
                <c:pt idx="1540">
                  <c:v>585.16998291000004</c:v>
                </c:pt>
                <c:pt idx="1541">
                  <c:v>585.19000243999994</c:v>
                </c:pt>
                <c:pt idx="1542">
                  <c:v>585.20001220999995</c:v>
                </c:pt>
                <c:pt idx="1543">
                  <c:v>585.21997069999998</c:v>
                </c:pt>
                <c:pt idx="1544">
                  <c:v>585.22998046999999</c:v>
                </c:pt>
                <c:pt idx="1545">
                  <c:v>585.25</c:v>
                </c:pt>
                <c:pt idx="1546">
                  <c:v>585.26000977000001</c:v>
                </c:pt>
                <c:pt idx="1547">
                  <c:v>585.28002930000002</c:v>
                </c:pt>
                <c:pt idx="1548">
                  <c:v>585.28997803000004</c:v>
                </c:pt>
                <c:pt idx="1549">
                  <c:v>585.30999756000006</c:v>
                </c:pt>
                <c:pt idx="1550">
                  <c:v>585.32000731999995</c:v>
                </c:pt>
                <c:pt idx="1551">
                  <c:v>585.33001708999996</c:v>
                </c:pt>
                <c:pt idx="1552">
                  <c:v>585.34997558999999</c:v>
                </c:pt>
                <c:pt idx="1553">
                  <c:v>585.35998534999999</c:v>
                </c:pt>
                <c:pt idx="1554">
                  <c:v>585.38000488</c:v>
                </c:pt>
                <c:pt idx="1555">
                  <c:v>585.39001465000001</c:v>
                </c:pt>
                <c:pt idx="1556">
                  <c:v>585.40997314000003</c:v>
                </c:pt>
                <c:pt idx="1557">
                  <c:v>585.41998291000004</c:v>
                </c:pt>
                <c:pt idx="1558">
                  <c:v>585.44000243999994</c:v>
                </c:pt>
                <c:pt idx="1559">
                  <c:v>585.45001220999995</c:v>
                </c:pt>
                <c:pt idx="1560">
                  <c:v>585.46997069999998</c:v>
                </c:pt>
                <c:pt idx="1561">
                  <c:v>585.47998046999999</c:v>
                </c:pt>
                <c:pt idx="1562">
                  <c:v>585.5</c:v>
                </c:pt>
                <c:pt idx="1563">
                  <c:v>585.51000977000001</c:v>
                </c:pt>
                <c:pt idx="1564">
                  <c:v>585.53002930000002</c:v>
                </c:pt>
                <c:pt idx="1565">
                  <c:v>585.54998779000005</c:v>
                </c:pt>
                <c:pt idx="1566">
                  <c:v>585.55999756000006</c:v>
                </c:pt>
                <c:pt idx="1567">
                  <c:v>585.58001708999996</c:v>
                </c:pt>
                <c:pt idx="1568">
                  <c:v>585.59997558999999</c:v>
                </c:pt>
                <c:pt idx="1569">
                  <c:v>585.60998534999999</c:v>
                </c:pt>
                <c:pt idx="1570">
                  <c:v>585.63000488</c:v>
                </c:pt>
                <c:pt idx="1571">
                  <c:v>585.65002441000001</c:v>
                </c:pt>
                <c:pt idx="1572">
                  <c:v>585.65997314000003</c:v>
                </c:pt>
                <c:pt idx="1573">
                  <c:v>585.67999268000005</c:v>
                </c:pt>
                <c:pt idx="1574">
                  <c:v>585.70001220999995</c:v>
                </c:pt>
                <c:pt idx="1575">
                  <c:v>585.71002196999996</c:v>
                </c:pt>
                <c:pt idx="1576">
                  <c:v>585.72998046999999</c:v>
                </c:pt>
                <c:pt idx="1577">
                  <c:v>585.75</c:v>
                </c:pt>
                <c:pt idx="1578">
                  <c:v>585.76000977000001</c:v>
                </c:pt>
                <c:pt idx="1579">
                  <c:v>585.78002930000002</c:v>
                </c:pt>
                <c:pt idx="1580">
                  <c:v>585.79998779000005</c:v>
                </c:pt>
                <c:pt idx="1581">
                  <c:v>585.80999756000006</c:v>
                </c:pt>
                <c:pt idx="1582">
                  <c:v>585.83001708999996</c:v>
                </c:pt>
                <c:pt idx="1583">
                  <c:v>585.84997558999999</c:v>
                </c:pt>
                <c:pt idx="1584">
                  <c:v>585.86999512</c:v>
                </c:pt>
                <c:pt idx="1585">
                  <c:v>585.88000488</c:v>
                </c:pt>
                <c:pt idx="1586">
                  <c:v>585.90002441000001</c:v>
                </c:pt>
                <c:pt idx="1587">
                  <c:v>585.91998291000004</c:v>
                </c:pt>
                <c:pt idx="1588">
                  <c:v>585.94000243999994</c:v>
                </c:pt>
                <c:pt idx="1589">
                  <c:v>585.95001220999995</c:v>
                </c:pt>
                <c:pt idx="1590">
                  <c:v>585.96997069999998</c:v>
                </c:pt>
                <c:pt idx="1591">
                  <c:v>585.98999022999999</c:v>
                </c:pt>
                <c:pt idx="1592">
                  <c:v>586.01000977000001</c:v>
                </c:pt>
                <c:pt idx="1593">
                  <c:v>586.03002930000002</c:v>
                </c:pt>
                <c:pt idx="1594">
                  <c:v>586.04998779000005</c:v>
                </c:pt>
                <c:pt idx="1595">
                  <c:v>586.07000731999995</c:v>
                </c:pt>
                <c:pt idx="1596">
                  <c:v>586.08001708999996</c:v>
                </c:pt>
                <c:pt idx="1597">
                  <c:v>586.09997558999999</c:v>
                </c:pt>
                <c:pt idx="1598">
                  <c:v>586.11999512</c:v>
                </c:pt>
                <c:pt idx="1599">
                  <c:v>586.14001465000001</c:v>
                </c:pt>
              </c:numCache>
            </c:numRef>
          </c:yVal>
          <c:smooth val="1"/>
          <c:extLst>
            <c:ext xmlns:c16="http://schemas.microsoft.com/office/drawing/2014/chart" uri="{C3380CC4-5D6E-409C-BE32-E72D297353CC}">
              <c16:uniqueId val="{00000004-5F34-4A9F-B6DD-7E24B0628D23}"/>
            </c:ext>
          </c:extLst>
        </c:ser>
        <c:ser>
          <c:idx val="5"/>
          <c:order val="5"/>
          <c:tx>
            <c:v>Modified R Shoulder</c:v>
          </c:tx>
          <c:spPr>
            <a:ln w="25400" cap="rnd">
              <a:solidFill>
                <a:srgbClr val="00B0F0"/>
              </a:solidFill>
              <a:round/>
            </a:ln>
            <a:effectLst/>
          </c:spPr>
          <c:marker>
            <c:symbol val="none"/>
          </c:marker>
          <c:xVal>
            <c:numRef>
              <c:f>Modified_THOR!$AB$3:$AB$2002</c:f>
              <c:numCache>
                <c:formatCode>0.00E+00</c:formatCode>
                <c:ptCount val="2000"/>
                <c:pt idx="0">
                  <c:v>-373.5</c:v>
                </c:pt>
                <c:pt idx="1">
                  <c:v>-373.5</c:v>
                </c:pt>
                <c:pt idx="2">
                  <c:v>-373.5</c:v>
                </c:pt>
                <c:pt idx="3">
                  <c:v>-373.5</c:v>
                </c:pt>
                <c:pt idx="4">
                  <c:v>-373.5</c:v>
                </c:pt>
                <c:pt idx="5">
                  <c:v>-373.5</c:v>
                </c:pt>
                <c:pt idx="6">
                  <c:v>-373.5</c:v>
                </c:pt>
                <c:pt idx="7">
                  <c:v>-373.5</c:v>
                </c:pt>
                <c:pt idx="8">
                  <c:v>-373.5</c:v>
                </c:pt>
                <c:pt idx="9">
                  <c:v>-373.5</c:v>
                </c:pt>
                <c:pt idx="10">
                  <c:v>-373.5</c:v>
                </c:pt>
                <c:pt idx="11">
                  <c:v>-373.5</c:v>
                </c:pt>
                <c:pt idx="12">
                  <c:v>-373.5</c:v>
                </c:pt>
                <c:pt idx="13">
                  <c:v>-373.5</c:v>
                </c:pt>
                <c:pt idx="14">
                  <c:v>-373.5</c:v>
                </c:pt>
                <c:pt idx="15">
                  <c:v>-373.5</c:v>
                </c:pt>
                <c:pt idx="16">
                  <c:v>-373.5</c:v>
                </c:pt>
                <c:pt idx="17">
                  <c:v>-373.5</c:v>
                </c:pt>
                <c:pt idx="18">
                  <c:v>-373.5</c:v>
                </c:pt>
                <c:pt idx="19">
                  <c:v>-373.5</c:v>
                </c:pt>
                <c:pt idx="20">
                  <c:v>-373.5</c:v>
                </c:pt>
                <c:pt idx="21">
                  <c:v>-373.5</c:v>
                </c:pt>
                <c:pt idx="22">
                  <c:v>-373.5</c:v>
                </c:pt>
                <c:pt idx="23">
                  <c:v>-373.5</c:v>
                </c:pt>
                <c:pt idx="24">
                  <c:v>-373.5</c:v>
                </c:pt>
                <c:pt idx="25">
                  <c:v>-373.5</c:v>
                </c:pt>
                <c:pt idx="26">
                  <c:v>-373.5</c:v>
                </c:pt>
                <c:pt idx="27">
                  <c:v>-373.5</c:v>
                </c:pt>
                <c:pt idx="28">
                  <c:v>-373.5</c:v>
                </c:pt>
                <c:pt idx="29">
                  <c:v>-373.5</c:v>
                </c:pt>
                <c:pt idx="30">
                  <c:v>-373.5</c:v>
                </c:pt>
                <c:pt idx="31">
                  <c:v>-373.5</c:v>
                </c:pt>
                <c:pt idx="32">
                  <c:v>-373.5</c:v>
                </c:pt>
                <c:pt idx="33">
                  <c:v>-373.5</c:v>
                </c:pt>
                <c:pt idx="34">
                  <c:v>-373.5</c:v>
                </c:pt>
                <c:pt idx="35">
                  <c:v>-373.5</c:v>
                </c:pt>
                <c:pt idx="36">
                  <c:v>-373.39990240000043</c:v>
                </c:pt>
                <c:pt idx="37">
                  <c:v>-373.39990240000043</c:v>
                </c:pt>
                <c:pt idx="38">
                  <c:v>-373.39990240000043</c:v>
                </c:pt>
                <c:pt idx="39">
                  <c:v>-373.39990240000043</c:v>
                </c:pt>
                <c:pt idx="40">
                  <c:v>-373.39990240000043</c:v>
                </c:pt>
                <c:pt idx="41">
                  <c:v>-373.39990240000043</c:v>
                </c:pt>
                <c:pt idx="42">
                  <c:v>-373.39990240000043</c:v>
                </c:pt>
                <c:pt idx="43">
                  <c:v>-373.39990240000043</c:v>
                </c:pt>
                <c:pt idx="44">
                  <c:v>-373.30004890000009</c:v>
                </c:pt>
                <c:pt idx="45">
                  <c:v>-373.30004890000009</c:v>
                </c:pt>
                <c:pt idx="46">
                  <c:v>-373.30004890000009</c:v>
                </c:pt>
                <c:pt idx="47">
                  <c:v>-373.30004890000009</c:v>
                </c:pt>
                <c:pt idx="48">
                  <c:v>-373.30004890000009</c:v>
                </c:pt>
                <c:pt idx="49">
                  <c:v>-373.19995120000021</c:v>
                </c:pt>
                <c:pt idx="50">
                  <c:v>-373.19995120000021</c:v>
                </c:pt>
                <c:pt idx="51">
                  <c:v>-373.19995120000021</c:v>
                </c:pt>
                <c:pt idx="52">
                  <c:v>-373.19995120000021</c:v>
                </c:pt>
                <c:pt idx="53">
                  <c:v>-373.09985350000034</c:v>
                </c:pt>
                <c:pt idx="54">
                  <c:v>-373.09985350000034</c:v>
                </c:pt>
                <c:pt idx="55">
                  <c:v>-373.09985350000034</c:v>
                </c:pt>
                <c:pt idx="56">
                  <c:v>-373</c:v>
                </c:pt>
                <c:pt idx="57">
                  <c:v>-373</c:v>
                </c:pt>
                <c:pt idx="58">
                  <c:v>-372.89990240000043</c:v>
                </c:pt>
                <c:pt idx="59">
                  <c:v>-372.89990240000043</c:v>
                </c:pt>
                <c:pt idx="60">
                  <c:v>-372.89990240000043</c:v>
                </c:pt>
                <c:pt idx="61">
                  <c:v>-372.80004890000009</c:v>
                </c:pt>
                <c:pt idx="62">
                  <c:v>-372.80004890000009</c:v>
                </c:pt>
                <c:pt idx="63">
                  <c:v>-372.69995120000021</c:v>
                </c:pt>
                <c:pt idx="64">
                  <c:v>-372.69995120000021</c:v>
                </c:pt>
                <c:pt idx="65">
                  <c:v>-372.59985350000034</c:v>
                </c:pt>
                <c:pt idx="66">
                  <c:v>-372.59985350000034</c:v>
                </c:pt>
                <c:pt idx="67">
                  <c:v>-372.5</c:v>
                </c:pt>
                <c:pt idx="68">
                  <c:v>-372.5</c:v>
                </c:pt>
                <c:pt idx="69">
                  <c:v>-372.39990240000043</c:v>
                </c:pt>
                <c:pt idx="70">
                  <c:v>-372.39990240000043</c:v>
                </c:pt>
                <c:pt idx="71">
                  <c:v>-372.30004890000009</c:v>
                </c:pt>
                <c:pt idx="72">
                  <c:v>-372.19995120000021</c:v>
                </c:pt>
                <c:pt idx="73">
                  <c:v>-372.19995120000021</c:v>
                </c:pt>
                <c:pt idx="74">
                  <c:v>-372.09985350000034</c:v>
                </c:pt>
                <c:pt idx="75">
                  <c:v>-372.09985350000034</c:v>
                </c:pt>
                <c:pt idx="76">
                  <c:v>-372</c:v>
                </c:pt>
                <c:pt idx="77">
                  <c:v>-371.89990240000043</c:v>
                </c:pt>
                <c:pt idx="78">
                  <c:v>-372</c:v>
                </c:pt>
                <c:pt idx="79">
                  <c:v>-371.90014649999966</c:v>
                </c:pt>
                <c:pt idx="80">
                  <c:v>-371.80004879999979</c:v>
                </c:pt>
                <c:pt idx="81">
                  <c:v>-371.69995109999991</c:v>
                </c:pt>
                <c:pt idx="82">
                  <c:v>-371.69995109999991</c:v>
                </c:pt>
                <c:pt idx="83">
                  <c:v>-371.60009759999957</c:v>
                </c:pt>
                <c:pt idx="84">
                  <c:v>-371.5</c:v>
                </c:pt>
                <c:pt idx="85">
                  <c:v>-371.40014649999966</c:v>
                </c:pt>
                <c:pt idx="86">
                  <c:v>-371.30004879999979</c:v>
                </c:pt>
                <c:pt idx="87">
                  <c:v>-371.30004879999979</c:v>
                </c:pt>
                <c:pt idx="88">
                  <c:v>-371.19995109999991</c:v>
                </c:pt>
                <c:pt idx="89">
                  <c:v>-371.19995109999991</c:v>
                </c:pt>
                <c:pt idx="90">
                  <c:v>-371.09985350000034</c:v>
                </c:pt>
                <c:pt idx="91">
                  <c:v>-371</c:v>
                </c:pt>
                <c:pt idx="92">
                  <c:v>-370.89990230000012</c:v>
                </c:pt>
                <c:pt idx="93">
                  <c:v>-370.79980460000024</c:v>
                </c:pt>
                <c:pt idx="94">
                  <c:v>-370.69995109999991</c:v>
                </c:pt>
                <c:pt idx="95">
                  <c:v>-370.69995109999991</c:v>
                </c:pt>
                <c:pt idx="96">
                  <c:v>-370.59985350000034</c:v>
                </c:pt>
                <c:pt idx="97">
                  <c:v>-370.60009769999988</c:v>
                </c:pt>
                <c:pt idx="98">
                  <c:v>-370.5</c:v>
                </c:pt>
                <c:pt idx="99">
                  <c:v>-370.39990230000012</c:v>
                </c:pt>
                <c:pt idx="100">
                  <c:v>-370.30004879999979</c:v>
                </c:pt>
                <c:pt idx="101">
                  <c:v>-370.19995120000021</c:v>
                </c:pt>
                <c:pt idx="102">
                  <c:v>-370.10009769999988</c:v>
                </c:pt>
                <c:pt idx="103">
                  <c:v>-370</c:v>
                </c:pt>
                <c:pt idx="104">
                  <c:v>-369.89990230000012</c:v>
                </c:pt>
                <c:pt idx="105">
                  <c:v>-369.80004879999979</c:v>
                </c:pt>
                <c:pt idx="106">
                  <c:v>-369.69995120000021</c:v>
                </c:pt>
                <c:pt idx="107">
                  <c:v>-369.60009769999988</c:v>
                </c:pt>
                <c:pt idx="108">
                  <c:v>-369.5</c:v>
                </c:pt>
                <c:pt idx="109">
                  <c:v>-369.40014649999966</c:v>
                </c:pt>
                <c:pt idx="110">
                  <c:v>-369.30004890000009</c:v>
                </c:pt>
                <c:pt idx="111">
                  <c:v>-369.20019539999976</c:v>
                </c:pt>
                <c:pt idx="112">
                  <c:v>-369.10009769999988</c:v>
                </c:pt>
                <c:pt idx="113">
                  <c:v>-369</c:v>
                </c:pt>
                <c:pt idx="114">
                  <c:v>-368.90014649999966</c:v>
                </c:pt>
                <c:pt idx="115">
                  <c:v>-368.80004890000009</c:v>
                </c:pt>
                <c:pt idx="116">
                  <c:v>-368.70019539999976</c:v>
                </c:pt>
                <c:pt idx="117">
                  <c:v>-368.5</c:v>
                </c:pt>
                <c:pt idx="118">
                  <c:v>-368.40014649999966</c:v>
                </c:pt>
                <c:pt idx="119">
                  <c:v>-368.30004890000009</c:v>
                </c:pt>
                <c:pt idx="120">
                  <c:v>-368.20019539999976</c:v>
                </c:pt>
                <c:pt idx="121">
                  <c:v>-368.19995120000021</c:v>
                </c:pt>
                <c:pt idx="122">
                  <c:v>-368</c:v>
                </c:pt>
                <c:pt idx="123">
                  <c:v>-367.89990240000043</c:v>
                </c:pt>
                <c:pt idx="124">
                  <c:v>-367.80004890000009</c:v>
                </c:pt>
                <c:pt idx="125">
                  <c:v>-367.69995120000021</c:v>
                </c:pt>
                <c:pt idx="126">
                  <c:v>-367.5</c:v>
                </c:pt>
                <c:pt idx="127">
                  <c:v>-367.39990240000043</c:v>
                </c:pt>
                <c:pt idx="128">
                  <c:v>-367.30004890000009</c:v>
                </c:pt>
                <c:pt idx="129">
                  <c:v>-367.09985350000034</c:v>
                </c:pt>
                <c:pt idx="130">
                  <c:v>-367</c:v>
                </c:pt>
                <c:pt idx="131">
                  <c:v>-366.89990240000043</c:v>
                </c:pt>
                <c:pt idx="132">
                  <c:v>-366.69995120000021</c:v>
                </c:pt>
                <c:pt idx="133">
                  <c:v>-366.59985350000034</c:v>
                </c:pt>
                <c:pt idx="134">
                  <c:v>-366.5</c:v>
                </c:pt>
                <c:pt idx="135">
                  <c:v>-366.40014649999966</c:v>
                </c:pt>
                <c:pt idx="136">
                  <c:v>-366.30004879999979</c:v>
                </c:pt>
                <c:pt idx="137">
                  <c:v>-366.10009759999957</c:v>
                </c:pt>
                <c:pt idx="138">
                  <c:v>-366</c:v>
                </c:pt>
                <c:pt idx="139">
                  <c:v>-365.80004879999979</c:v>
                </c:pt>
                <c:pt idx="140">
                  <c:v>-365.69995109999991</c:v>
                </c:pt>
                <c:pt idx="141">
                  <c:v>-365.5</c:v>
                </c:pt>
                <c:pt idx="142">
                  <c:v>-365.30004879999979</c:v>
                </c:pt>
                <c:pt idx="143">
                  <c:v>-365.19995109999991</c:v>
                </c:pt>
                <c:pt idx="144">
                  <c:v>-365</c:v>
                </c:pt>
                <c:pt idx="145">
                  <c:v>-364.90014649999966</c:v>
                </c:pt>
                <c:pt idx="146">
                  <c:v>-364.69995109999991</c:v>
                </c:pt>
                <c:pt idx="147">
                  <c:v>-364.5</c:v>
                </c:pt>
                <c:pt idx="148">
                  <c:v>-364.40014649999966</c:v>
                </c:pt>
                <c:pt idx="149">
                  <c:v>-364.19995109999991</c:v>
                </c:pt>
                <c:pt idx="150">
                  <c:v>-364</c:v>
                </c:pt>
                <c:pt idx="151">
                  <c:v>-363.90014649999966</c:v>
                </c:pt>
                <c:pt idx="152">
                  <c:v>-363.69995109999991</c:v>
                </c:pt>
                <c:pt idx="153">
                  <c:v>-363.5</c:v>
                </c:pt>
                <c:pt idx="154">
                  <c:v>-363.30004879999979</c:v>
                </c:pt>
                <c:pt idx="155">
                  <c:v>-363.10009759999957</c:v>
                </c:pt>
                <c:pt idx="156">
                  <c:v>-363</c:v>
                </c:pt>
                <c:pt idx="157">
                  <c:v>-362.80004879999979</c:v>
                </c:pt>
                <c:pt idx="158">
                  <c:v>-362.60009759999957</c:v>
                </c:pt>
                <c:pt idx="159">
                  <c:v>-362.40014649999966</c:v>
                </c:pt>
                <c:pt idx="160">
                  <c:v>-362.19995109999991</c:v>
                </c:pt>
                <c:pt idx="161">
                  <c:v>-362</c:v>
                </c:pt>
                <c:pt idx="162">
                  <c:v>-361.80004879999979</c:v>
                </c:pt>
                <c:pt idx="163">
                  <c:v>-361.60009759999957</c:v>
                </c:pt>
                <c:pt idx="164">
                  <c:v>-361.40014649999966</c:v>
                </c:pt>
                <c:pt idx="165">
                  <c:v>-361.30004879999979</c:v>
                </c:pt>
                <c:pt idx="166">
                  <c:v>-361.10009759999957</c:v>
                </c:pt>
                <c:pt idx="167">
                  <c:v>-360.90014649999966</c:v>
                </c:pt>
                <c:pt idx="168">
                  <c:v>-360.69995109999991</c:v>
                </c:pt>
                <c:pt idx="169">
                  <c:v>-360.5</c:v>
                </c:pt>
                <c:pt idx="170">
                  <c:v>-360.30004879999979</c:v>
                </c:pt>
                <c:pt idx="171">
                  <c:v>-360.10009759999957</c:v>
                </c:pt>
                <c:pt idx="172">
                  <c:v>-359.90014649999966</c:v>
                </c:pt>
                <c:pt idx="173">
                  <c:v>-359.60009759999957</c:v>
                </c:pt>
                <c:pt idx="174">
                  <c:v>-359.5</c:v>
                </c:pt>
                <c:pt idx="175">
                  <c:v>-359.29980460000024</c:v>
                </c:pt>
                <c:pt idx="176">
                  <c:v>-359.09985350000034</c:v>
                </c:pt>
                <c:pt idx="177">
                  <c:v>-358.89990230000012</c:v>
                </c:pt>
                <c:pt idx="178">
                  <c:v>-358.69995109999991</c:v>
                </c:pt>
                <c:pt idx="179">
                  <c:v>-358.5</c:v>
                </c:pt>
                <c:pt idx="180">
                  <c:v>-358.29980460000024</c:v>
                </c:pt>
                <c:pt idx="181">
                  <c:v>-358.09985350000034</c:v>
                </c:pt>
                <c:pt idx="182">
                  <c:v>-357.89990230000012</c:v>
                </c:pt>
                <c:pt idx="183">
                  <c:v>-357.69995109999991</c:v>
                </c:pt>
                <c:pt idx="184">
                  <c:v>-357.5</c:v>
                </c:pt>
                <c:pt idx="185">
                  <c:v>-357.19995109999991</c:v>
                </c:pt>
                <c:pt idx="186">
                  <c:v>-357</c:v>
                </c:pt>
                <c:pt idx="187">
                  <c:v>-356.79980460000024</c:v>
                </c:pt>
                <c:pt idx="188">
                  <c:v>-356.59985350000034</c:v>
                </c:pt>
                <c:pt idx="189">
                  <c:v>-356.5</c:v>
                </c:pt>
                <c:pt idx="190">
                  <c:v>-356.30004879999979</c:v>
                </c:pt>
                <c:pt idx="191">
                  <c:v>-356.10009769999988</c:v>
                </c:pt>
                <c:pt idx="192">
                  <c:v>-355.80004879999979</c:v>
                </c:pt>
                <c:pt idx="193">
                  <c:v>-355.60009769999988</c:v>
                </c:pt>
                <c:pt idx="194">
                  <c:v>-355.39990230000012</c:v>
                </c:pt>
                <c:pt idx="195">
                  <c:v>-355.19995120000021</c:v>
                </c:pt>
                <c:pt idx="196">
                  <c:v>-355</c:v>
                </c:pt>
                <c:pt idx="197">
                  <c:v>-354.80004890000009</c:v>
                </c:pt>
                <c:pt idx="198">
                  <c:v>-354.60009769999988</c:v>
                </c:pt>
                <c:pt idx="199">
                  <c:v>-354.40014649999966</c:v>
                </c:pt>
                <c:pt idx="200">
                  <c:v>-354.20019539999976</c:v>
                </c:pt>
                <c:pt idx="201">
                  <c:v>-353.90014649999966</c:v>
                </c:pt>
                <c:pt idx="202">
                  <c:v>-353.70019539999976</c:v>
                </c:pt>
                <c:pt idx="203">
                  <c:v>-353.59985350000034</c:v>
                </c:pt>
                <c:pt idx="204">
                  <c:v>-353.39990240000043</c:v>
                </c:pt>
                <c:pt idx="205">
                  <c:v>-353.09985350000034</c:v>
                </c:pt>
                <c:pt idx="206">
                  <c:v>-352.89990240000043</c:v>
                </c:pt>
                <c:pt idx="207">
                  <c:v>-352.69995120000021</c:v>
                </c:pt>
                <c:pt idx="208">
                  <c:v>-352.5</c:v>
                </c:pt>
                <c:pt idx="209">
                  <c:v>-352.30004879999979</c:v>
                </c:pt>
                <c:pt idx="210">
                  <c:v>-352.10009759999957</c:v>
                </c:pt>
                <c:pt idx="211">
                  <c:v>-351.80004879999979</c:v>
                </c:pt>
                <c:pt idx="212">
                  <c:v>-351.69995109999991</c:v>
                </c:pt>
                <c:pt idx="213">
                  <c:v>-351.39990230000012</c:v>
                </c:pt>
                <c:pt idx="214">
                  <c:v>-351.19995109999991</c:v>
                </c:pt>
                <c:pt idx="215">
                  <c:v>-351</c:v>
                </c:pt>
                <c:pt idx="216">
                  <c:v>-350.80004879999979</c:v>
                </c:pt>
                <c:pt idx="217">
                  <c:v>-350.5</c:v>
                </c:pt>
                <c:pt idx="218">
                  <c:v>-350.40014649999966</c:v>
                </c:pt>
                <c:pt idx="219">
                  <c:v>-350.10009769999988</c:v>
                </c:pt>
                <c:pt idx="220">
                  <c:v>-349.90014649999966</c:v>
                </c:pt>
                <c:pt idx="221">
                  <c:v>-349.69995120000021</c:v>
                </c:pt>
                <c:pt idx="222">
                  <c:v>-349.5</c:v>
                </c:pt>
                <c:pt idx="223">
                  <c:v>-349.19995120000021</c:v>
                </c:pt>
                <c:pt idx="224">
                  <c:v>-349.10009759999957</c:v>
                </c:pt>
                <c:pt idx="225">
                  <c:v>-348.80004879999979</c:v>
                </c:pt>
                <c:pt idx="226">
                  <c:v>-348.59985350000034</c:v>
                </c:pt>
                <c:pt idx="227">
                  <c:v>-348.39990230000012</c:v>
                </c:pt>
                <c:pt idx="228">
                  <c:v>-348.19995120000021</c:v>
                </c:pt>
                <c:pt idx="229">
                  <c:v>-347.89990230000012</c:v>
                </c:pt>
                <c:pt idx="230">
                  <c:v>-347.60009769999988</c:v>
                </c:pt>
                <c:pt idx="231">
                  <c:v>-347.5</c:v>
                </c:pt>
                <c:pt idx="232">
                  <c:v>-347.20019539999976</c:v>
                </c:pt>
                <c:pt idx="233">
                  <c:v>-347</c:v>
                </c:pt>
                <c:pt idx="234">
                  <c:v>-346.69995120000021</c:v>
                </c:pt>
                <c:pt idx="235">
                  <c:v>-346.5</c:v>
                </c:pt>
                <c:pt idx="236">
                  <c:v>-346.39990230000012</c:v>
                </c:pt>
                <c:pt idx="237">
                  <c:v>-346.09985350000034</c:v>
                </c:pt>
                <c:pt idx="238">
                  <c:v>-345.89990230000012</c:v>
                </c:pt>
                <c:pt idx="239">
                  <c:v>-345.60009769999988</c:v>
                </c:pt>
                <c:pt idx="240">
                  <c:v>-345.40014649999966</c:v>
                </c:pt>
                <c:pt idx="241">
                  <c:v>-345.10009769999988</c:v>
                </c:pt>
                <c:pt idx="242">
                  <c:v>-344.89990240000043</c:v>
                </c:pt>
                <c:pt idx="243">
                  <c:v>-344.69995109999991</c:v>
                </c:pt>
                <c:pt idx="244">
                  <c:v>-344.40014649999966</c:v>
                </c:pt>
                <c:pt idx="245">
                  <c:v>-344.19995109999991</c:v>
                </c:pt>
                <c:pt idx="246">
                  <c:v>-343.89990230000012</c:v>
                </c:pt>
                <c:pt idx="247">
                  <c:v>-343.69995120000021</c:v>
                </c:pt>
                <c:pt idx="248">
                  <c:v>-343.5</c:v>
                </c:pt>
                <c:pt idx="249">
                  <c:v>-343.30004890000009</c:v>
                </c:pt>
                <c:pt idx="250">
                  <c:v>-343</c:v>
                </c:pt>
                <c:pt idx="251">
                  <c:v>-342.80004879999979</c:v>
                </c:pt>
                <c:pt idx="252">
                  <c:v>-342.59985350000034</c:v>
                </c:pt>
                <c:pt idx="253">
                  <c:v>-342.19995109999991</c:v>
                </c:pt>
                <c:pt idx="254">
                  <c:v>-342</c:v>
                </c:pt>
                <c:pt idx="255">
                  <c:v>-341.80004890000009</c:v>
                </c:pt>
                <c:pt idx="256">
                  <c:v>-341.59985350000034</c:v>
                </c:pt>
                <c:pt idx="257">
                  <c:v>-341.30004890000009</c:v>
                </c:pt>
                <c:pt idx="258">
                  <c:v>-341</c:v>
                </c:pt>
                <c:pt idx="259">
                  <c:v>-340.79980460000024</c:v>
                </c:pt>
                <c:pt idx="260">
                  <c:v>-340.60009769999988</c:v>
                </c:pt>
                <c:pt idx="261">
                  <c:v>-340.40014649999966</c:v>
                </c:pt>
                <c:pt idx="262">
                  <c:v>-340</c:v>
                </c:pt>
                <c:pt idx="263">
                  <c:v>-339.80004890000009</c:v>
                </c:pt>
                <c:pt idx="264">
                  <c:v>-339.5</c:v>
                </c:pt>
                <c:pt idx="265">
                  <c:v>-339.29980460000024</c:v>
                </c:pt>
                <c:pt idx="266">
                  <c:v>-339.10009769999988</c:v>
                </c:pt>
                <c:pt idx="267">
                  <c:v>-338.80004890000009</c:v>
                </c:pt>
                <c:pt idx="268">
                  <c:v>-338.59985350000034</c:v>
                </c:pt>
                <c:pt idx="269">
                  <c:v>-338.30004879999979</c:v>
                </c:pt>
                <c:pt idx="270">
                  <c:v>-338</c:v>
                </c:pt>
                <c:pt idx="271">
                  <c:v>-337.69995109999991</c:v>
                </c:pt>
                <c:pt idx="272">
                  <c:v>-337.5</c:v>
                </c:pt>
                <c:pt idx="273">
                  <c:v>-337.20019539999976</c:v>
                </c:pt>
                <c:pt idx="274">
                  <c:v>-336.89990240000043</c:v>
                </c:pt>
                <c:pt idx="275">
                  <c:v>-336.69995109999991</c:v>
                </c:pt>
                <c:pt idx="276">
                  <c:v>-336.39990230000012</c:v>
                </c:pt>
                <c:pt idx="277">
                  <c:v>-336.10009769999988</c:v>
                </c:pt>
                <c:pt idx="278">
                  <c:v>-335.90014649999966</c:v>
                </c:pt>
                <c:pt idx="279">
                  <c:v>-335.59985350000034</c:v>
                </c:pt>
                <c:pt idx="280">
                  <c:v>-335.30004879999979</c:v>
                </c:pt>
                <c:pt idx="281">
                  <c:v>-335</c:v>
                </c:pt>
                <c:pt idx="282">
                  <c:v>-334.69995120000021</c:v>
                </c:pt>
                <c:pt idx="283">
                  <c:v>-334.40014649999966</c:v>
                </c:pt>
                <c:pt idx="284">
                  <c:v>-334.19995120000021</c:v>
                </c:pt>
                <c:pt idx="285">
                  <c:v>-333.90014649999966</c:v>
                </c:pt>
                <c:pt idx="286">
                  <c:v>-333.69995120000021</c:v>
                </c:pt>
                <c:pt idx="287">
                  <c:v>-333.40014649999966</c:v>
                </c:pt>
                <c:pt idx="288">
                  <c:v>-333.09985350000034</c:v>
                </c:pt>
                <c:pt idx="289">
                  <c:v>-332.69995109999991</c:v>
                </c:pt>
                <c:pt idx="290">
                  <c:v>-332.39990230000012</c:v>
                </c:pt>
                <c:pt idx="291">
                  <c:v>-332.10009769999988</c:v>
                </c:pt>
                <c:pt idx="292">
                  <c:v>-331.80004890000009</c:v>
                </c:pt>
                <c:pt idx="293">
                  <c:v>-331.5</c:v>
                </c:pt>
                <c:pt idx="294">
                  <c:v>-331.29980460000024</c:v>
                </c:pt>
                <c:pt idx="295">
                  <c:v>-330.89990230000012</c:v>
                </c:pt>
                <c:pt idx="296">
                  <c:v>-330.60009769999988</c:v>
                </c:pt>
                <c:pt idx="297">
                  <c:v>-330.30004890000009</c:v>
                </c:pt>
                <c:pt idx="298">
                  <c:v>-329.90014649999966</c:v>
                </c:pt>
                <c:pt idx="299">
                  <c:v>-329.69995120000021</c:v>
                </c:pt>
                <c:pt idx="300">
                  <c:v>-329.30004890000009</c:v>
                </c:pt>
                <c:pt idx="301">
                  <c:v>-329</c:v>
                </c:pt>
                <c:pt idx="302">
                  <c:v>-328.60009759999957</c:v>
                </c:pt>
                <c:pt idx="303">
                  <c:v>-328.39990230000012</c:v>
                </c:pt>
                <c:pt idx="304">
                  <c:v>-328</c:v>
                </c:pt>
                <c:pt idx="305">
                  <c:v>-327.69995120000021</c:v>
                </c:pt>
                <c:pt idx="306">
                  <c:v>-327.39990230000012</c:v>
                </c:pt>
                <c:pt idx="307">
                  <c:v>-327</c:v>
                </c:pt>
                <c:pt idx="308">
                  <c:v>-326.70019539999976</c:v>
                </c:pt>
                <c:pt idx="309">
                  <c:v>-326.40014649999966</c:v>
                </c:pt>
                <c:pt idx="310">
                  <c:v>-326</c:v>
                </c:pt>
                <c:pt idx="311">
                  <c:v>-325.60009769999988</c:v>
                </c:pt>
                <c:pt idx="312">
                  <c:v>-325.39990240000043</c:v>
                </c:pt>
                <c:pt idx="313">
                  <c:v>-325</c:v>
                </c:pt>
                <c:pt idx="314">
                  <c:v>-324.69995120000021</c:v>
                </c:pt>
                <c:pt idx="315">
                  <c:v>-324.30004890000009</c:v>
                </c:pt>
                <c:pt idx="316">
                  <c:v>-324</c:v>
                </c:pt>
                <c:pt idx="317">
                  <c:v>-323.59985350000034</c:v>
                </c:pt>
                <c:pt idx="318">
                  <c:v>-323.30004890000009</c:v>
                </c:pt>
                <c:pt idx="319">
                  <c:v>-322.89990240000043</c:v>
                </c:pt>
                <c:pt idx="320">
                  <c:v>-322.59985350000034</c:v>
                </c:pt>
                <c:pt idx="321">
                  <c:v>-322.19995120000021</c:v>
                </c:pt>
                <c:pt idx="322">
                  <c:v>-321.80004890000009</c:v>
                </c:pt>
                <c:pt idx="323">
                  <c:v>-321.40014649999966</c:v>
                </c:pt>
                <c:pt idx="324">
                  <c:v>-321.10009769999988</c:v>
                </c:pt>
                <c:pt idx="325">
                  <c:v>-320.80004890000009</c:v>
                </c:pt>
                <c:pt idx="326">
                  <c:v>-320.40014649999966</c:v>
                </c:pt>
                <c:pt idx="327">
                  <c:v>-320</c:v>
                </c:pt>
                <c:pt idx="328">
                  <c:v>-319.69995120000021</c:v>
                </c:pt>
                <c:pt idx="329">
                  <c:v>-319.30004879999979</c:v>
                </c:pt>
                <c:pt idx="330">
                  <c:v>-318.89990230000012</c:v>
                </c:pt>
                <c:pt idx="331">
                  <c:v>-318.59985350000034</c:v>
                </c:pt>
                <c:pt idx="332">
                  <c:v>-318.19995109999991</c:v>
                </c:pt>
                <c:pt idx="333">
                  <c:v>-317.80004879999979</c:v>
                </c:pt>
                <c:pt idx="334">
                  <c:v>-317.5</c:v>
                </c:pt>
                <c:pt idx="335">
                  <c:v>-317.09985350000034</c:v>
                </c:pt>
                <c:pt idx="336">
                  <c:v>-316.69995120000021</c:v>
                </c:pt>
                <c:pt idx="337">
                  <c:v>-316.30004890000009</c:v>
                </c:pt>
                <c:pt idx="338">
                  <c:v>-315.89990230000012</c:v>
                </c:pt>
                <c:pt idx="339">
                  <c:v>-315.60009769999988</c:v>
                </c:pt>
                <c:pt idx="340">
                  <c:v>-315.19995109999991</c:v>
                </c:pt>
                <c:pt idx="341">
                  <c:v>-314.89990230000012</c:v>
                </c:pt>
                <c:pt idx="342">
                  <c:v>-314.5</c:v>
                </c:pt>
                <c:pt idx="343">
                  <c:v>-314.09985350000034</c:v>
                </c:pt>
                <c:pt idx="344">
                  <c:v>-313.70019539999976</c:v>
                </c:pt>
                <c:pt idx="345">
                  <c:v>-313.30004890000009</c:v>
                </c:pt>
                <c:pt idx="346">
                  <c:v>-312.89990230000012</c:v>
                </c:pt>
                <c:pt idx="347">
                  <c:v>-312.59985350000034</c:v>
                </c:pt>
                <c:pt idx="348">
                  <c:v>-312.19995109999991</c:v>
                </c:pt>
                <c:pt idx="349">
                  <c:v>-311.80004890000009</c:v>
                </c:pt>
                <c:pt idx="350">
                  <c:v>-311.40014649999966</c:v>
                </c:pt>
                <c:pt idx="351">
                  <c:v>-311</c:v>
                </c:pt>
                <c:pt idx="352">
                  <c:v>-310.69995120000021</c:v>
                </c:pt>
                <c:pt idx="353">
                  <c:v>-310.29980460000024</c:v>
                </c:pt>
                <c:pt idx="354">
                  <c:v>-309.90014649999966</c:v>
                </c:pt>
                <c:pt idx="355">
                  <c:v>-309.40014649999966</c:v>
                </c:pt>
                <c:pt idx="356">
                  <c:v>-309.10009769999988</c:v>
                </c:pt>
                <c:pt idx="357">
                  <c:v>-308.69995109999991</c:v>
                </c:pt>
                <c:pt idx="358">
                  <c:v>-308.30004879999979</c:v>
                </c:pt>
                <c:pt idx="359">
                  <c:v>-307.89990240000043</c:v>
                </c:pt>
                <c:pt idx="360">
                  <c:v>-307.60009769999988</c:v>
                </c:pt>
                <c:pt idx="361">
                  <c:v>-307.19995120000021</c:v>
                </c:pt>
                <c:pt idx="362">
                  <c:v>-306.69995109999991</c:v>
                </c:pt>
                <c:pt idx="363">
                  <c:v>-306.30004890000009</c:v>
                </c:pt>
                <c:pt idx="364">
                  <c:v>-306</c:v>
                </c:pt>
                <c:pt idx="365">
                  <c:v>-305.5</c:v>
                </c:pt>
                <c:pt idx="366">
                  <c:v>-305.19995109999991</c:v>
                </c:pt>
                <c:pt idx="367">
                  <c:v>-304.80004890000009</c:v>
                </c:pt>
                <c:pt idx="368">
                  <c:v>-304.30004879999979</c:v>
                </c:pt>
                <c:pt idx="369">
                  <c:v>-304</c:v>
                </c:pt>
                <c:pt idx="370">
                  <c:v>-303.5</c:v>
                </c:pt>
                <c:pt idx="371">
                  <c:v>-303.20019539999976</c:v>
                </c:pt>
                <c:pt idx="372">
                  <c:v>-302.69995109999991</c:v>
                </c:pt>
                <c:pt idx="373">
                  <c:v>-302.40014649999966</c:v>
                </c:pt>
                <c:pt idx="374">
                  <c:v>-302</c:v>
                </c:pt>
                <c:pt idx="375">
                  <c:v>-301.5</c:v>
                </c:pt>
                <c:pt idx="376">
                  <c:v>-301.19995109999991</c:v>
                </c:pt>
                <c:pt idx="377">
                  <c:v>-300.70019539999976</c:v>
                </c:pt>
                <c:pt idx="378">
                  <c:v>-300.29980460000024</c:v>
                </c:pt>
                <c:pt idx="379">
                  <c:v>-300</c:v>
                </c:pt>
                <c:pt idx="380">
                  <c:v>-299.5</c:v>
                </c:pt>
                <c:pt idx="381">
                  <c:v>-299.09985350000034</c:v>
                </c:pt>
                <c:pt idx="382">
                  <c:v>-298.69995120000021</c:v>
                </c:pt>
                <c:pt idx="383">
                  <c:v>-298.19995120000021</c:v>
                </c:pt>
                <c:pt idx="384">
                  <c:v>-297.80004879999979</c:v>
                </c:pt>
                <c:pt idx="385">
                  <c:v>-297.40014649999966</c:v>
                </c:pt>
                <c:pt idx="386">
                  <c:v>-297</c:v>
                </c:pt>
                <c:pt idx="387">
                  <c:v>-296.5</c:v>
                </c:pt>
                <c:pt idx="388">
                  <c:v>-296.10009769999988</c:v>
                </c:pt>
                <c:pt idx="389">
                  <c:v>-295.69995109999991</c:v>
                </c:pt>
                <c:pt idx="390">
                  <c:v>-295.30004890000009</c:v>
                </c:pt>
                <c:pt idx="391">
                  <c:v>-294.89990230000012</c:v>
                </c:pt>
                <c:pt idx="392">
                  <c:v>-294.39990240000043</c:v>
                </c:pt>
                <c:pt idx="393">
                  <c:v>-294</c:v>
                </c:pt>
                <c:pt idx="394">
                  <c:v>-293.5</c:v>
                </c:pt>
                <c:pt idx="395">
                  <c:v>-293.10009769999988</c:v>
                </c:pt>
                <c:pt idx="396">
                  <c:v>-292.69995109999991</c:v>
                </c:pt>
                <c:pt idx="397">
                  <c:v>-292.19995120000021</c:v>
                </c:pt>
                <c:pt idx="398">
                  <c:v>-291.80004879999979</c:v>
                </c:pt>
                <c:pt idx="399">
                  <c:v>-291.30004879999979</c:v>
                </c:pt>
                <c:pt idx="400">
                  <c:v>-290.90014649999966</c:v>
                </c:pt>
                <c:pt idx="401">
                  <c:v>-290.5</c:v>
                </c:pt>
                <c:pt idx="402">
                  <c:v>-290</c:v>
                </c:pt>
                <c:pt idx="403">
                  <c:v>-289.5</c:v>
                </c:pt>
                <c:pt idx="404">
                  <c:v>-289.10009759999957</c:v>
                </c:pt>
                <c:pt idx="405">
                  <c:v>-288.60009769999988</c:v>
                </c:pt>
                <c:pt idx="406">
                  <c:v>-288.09985350000034</c:v>
                </c:pt>
                <c:pt idx="407">
                  <c:v>-287.69995120000021</c:v>
                </c:pt>
                <c:pt idx="408">
                  <c:v>-287.19995120000021</c:v>
                </c:pt>
                <c:pt idx="409">
                  <c:v>-286.69995109999991</c:v>
                </c:pt>
                <c:pt idx="410">
                  <c:v>-286.20019539999976</c:v>
                </c:pt>
                <c:pt idx="411">
                  <c:v>-285.89990230000012</c:v>
                </c:pt>
                <c:pt idx="412">
                  <c:v>-285.40014649999966</c:v>
                </c:pt>
                <c:pt idx="413">
                  <c:v>-284.90014649999966</c:v>
                </c:pt>
                <c:pt idx="414">
                  <c:v>-284.39990230000012</c:v>
                </c:pt>
                <c:pt idx="415">
                  <c:v>-283.89990240000043</c:v>
                </c:pt>
                <c:pt idx="416">
                  <c:v>-283.5</c:v>
                </c:pt>
                <c:pt idx="417">
                  <c:v>-283</c:v>
                </c:pt>
                <c:pt idx="418">
                  <c:v>-282.5</c:v>
                </c:pt>
                <c:pt idx="419">
                  <c:v>-282</c:v>
                </c:pt>
                <c:pt idx="420">
                  <c:v>-281.40014649999966</c:v>
                </c:pt>
                <c:pt idx="421">
                  <c:v>-281</c:v>
                </c:pt>
                <c:pt idx="422">
                  <c:v>-280.5</c:v>
                </c:pt>
                <c:pt idx="423">
                  <c:v>-280</c:v>
                </c:pt>
                <c:pt idx="424">
                  <c:v>-279.5</c:v>
                </c:pt>
                <c:pt idx="425">
                  <c:v>-279</c:v>
                </c:pt>
                <c:pt idx="426">
                  <c:v>-278.5</c:v>
                </c:pt>
                <c:pt idx="427">
                  <c:v>-278</c:v>
                </c:pt>
                <c:pt idx="428">
                  <c:v>-277.5</c:v>
                </c:pt>
                <c:pt idx="429">
                  <c:v>-277</c:v>
                </c:pt>
                <c:pt idx="430">
                  <c:v>-276.5</c:v>
                </c:pt>
                <c:pt idx="431">
                  <c:v>-275.89990230000012</c:v>
                </c:pt>
                <c:pt idx="432">
                  <c:v>-275.5</c:v>
                </c:pt>
                <c:pt idx="433">
                  <c:v>-274.89990240000043</c:v>
                </c:pt>
                <c:pt idx="434">
                  <c:v>-274.5</c:v>
                </c:pt>
                <c:pt idx="435">
                  <c:v>-273.89990230000012</c:v>
                </c:pt>
                <c:pt idx="436">
                  <c:v>-273.40014649999966</c:v>
                </c:pt>
                <c:pt idx="437">
                  <c:v>-272.90014649999966</c:v>
                </c:pt>
                <c:pt idx="438">
                  <c:v>-272.39990230000012</c:v>
                </c:pt>
                <c:pt idx="439">
                  <c:v>-271.80004879999979</c:v>
                </c:pt>
                <c:pt idx="440">
                  <c:v>-271.30004890000009</c:v>
                </c:pt>
                <c:pt idx="441">
                  <c:v>-270.80004890000009</c:v>
                </c:pt>
                <c:pt idx="442">
                  <c:v>-270.19995109999991</c:v>
                </c:pt>
                <c:pt idx="443">
                  <c:v>-269.69995109999991</c:v>
                </c:pt>
                <c:pt idx="444">
                  <c:v>-269.10009769999988</c:v>
                </c:pt>
                <c:pt idx="445">
                  <c:v>-268.60009769999988</c:v>
                </c:pt>
                <c:pt idx="446">
                  <c:v>-268.09985350000034</c:v>
                </c:pt>
                <c:pt idx="447">
                  <c:v>-267.5</c:v>
                </c:pt>
                <c:pt idx="448">
                  <c:v>-267</c:v>
                </c:pt>
                <c:pt idx="449">
                  <c:v>-266.5</c:v>
                </c:pt>
                <c:pt idx="450">
                  <c:v>-266</c:v>
                </c:pt>
                <c:pt idx="451">
                  <c:v>-265.39990240000043</c:v>
                </c:pt>
                <c:pt idx="452">
                  <c:v>-264.90014649999966</c:v>
                </c:pt>
                <c:pt idx="453">
                  <c:v>-264.30004879999979</c:v>
                </c:pt>
                <c:pt idx="454">
                  <c:v>-263.79980460000024</c:v>
                </c:pt>
                <c:pt idx="455">
                  <c:v>-263.19995120000021</c:v>
                </c:pt>
                <c:pt idx="456">
                  <c:v>-262.60009769999988</c:v>
                </c:pt>
                <c:pt idx="457">
                  <c:v>-262.10009769999988</c:v>
                </c:pt>
                <c:pt idx="458">
                  <c:v>-261.59985350000034</c:v>
                </c:pt>
                <c:pt idx="459">
                  <c:v>-261</c:v>
                </c:pt>
                <c:pt idx="460">
                  <c:v>-260.5</c:v>
                </c:pt>
                <c:pt idx="461">
                  <c:v>-259.90014649999966</c:v>
                </c:pt>
                <c:pt idx="462">
                  <c:v>-259.29980460000024</c:v>
                </c:pt>
                <c:pt idx="463">
                  <c:v>-258.69995109999991</c:v>
                </c:pt>
                <c:pt idx="464">
                  <c:v>-258.19995120000021</c:v>
                </c:pt>
                <c:pt idx="465">
                  <c:v>-257.60009769999988</c:v>
                </c:pt>
                <c:pt idx="466">
                  <c:v>-257.10009769999988</c:v>
                </c:pt>
                <c:pt idx="467">
                  <c:v>-256.5</c:v>
                </c:pt>
                <c:pt idx="468">
                  <c:v>-255.90014649999966</c:v>
                </c:pt>
                <c:pt idx="469">
                  <c:v>-255.39990240000043</c:v>
                </c:pt>
                <c:pt idx="470">
                  <c:v>-254.80004890000009</c:v>
                </c:pt>
                <c:pt idx="471">
                  <c:v>-254.19995120000021</c:v>
                </c:pt>
                <c:pt idx="472">
                  <c:v>-253.69995109999991</c:v>
                </c:pt>
                <c:pt idx="473">
                  <c:v>-253.10009759999957</c:v>
                </c:pt>
                <c:pt idx="474">
                  <c:v>-252.5</c:v>
                </c:pt>
                <c:pt idx="475">
                  <c:v>-251.90014649999966</c:v>
                </c:pt>
                <c:pt idx="476">
                  <c:v>-251.30004879999979</c:v>
                </c:pt>
                <c:pt idx="477">
                  <c:v>-250.80004879999979</c:v>
                </c:pt>
                <c:pt idx="478">
                  <c:v>-250.19995109999991</c:v>
                </c:pt>
                <c:pt idx="479">
                  <c:v>-249.60009759999957</c:v>
                </c:pt>
                <c:pt idx="480">
                  <c:v>-249.09985350000034</c:v>
                </c:pt>
                <c:pt idx="481">
                  <c:v>-248.5</c:v>
                </c:pt>
                <c:pt idx="482">
                  <c:v>-247.89990230000012</c:v>
                </c:pt>
                <c:pt idx="483">
                  <c:v>-247.30004879999979</c:v>
                </c:pt>
                <c:pt idx="484">
                  <c:v>-246.69995109999991</c:v>
                </c:pt>
                <c:pt idx="485">
                  <c:v>-246.10009759999957</c:v>
                </c:pt>
                <c:pt idx="486">
                  <c:v>-245.5</c:v>
                </c:pt>
                <c:pt idx="487">
                  <c:v>-244.90014649999966</c:v>
                </c:pt>
                <c:pt idx="488">
                  <c:v>-244.40014649999966</c:v>
                </c:pt>
                <c:pt idx="489">
                  <c:v>-243.80004879999979</c:v>
                </c:pt>
                <c:pt idx="490">
                  <c:v>-243.09985350000034</c:v>
                </c:pt>
                <c:pt idx="491">
                  <c:v>-242.59985350000034</c:v>
                </c:pt>
                <c:pt idx="492">
                  <c:v>-242</c:v>
                </c:pt>
                <c:pt idx="493">
                  <c:v>-241.39990240000043</c:v>
                </c:pt>
                <c:pt idx="494">
                  <c:v>-240.80004890000009</c:v>
                </c:pt>
                <c:pt idx="495">
                  <c:v>-240.20019539999976</c:v>
                </c:pt>
                <c:pt idx="496">
                  <c:v>-239.5</c:v>
                </c:pt>
                <c:pt idx="497">
                  <c:v>-239</c:v>
                </c:pt>
                <c:pt idx="498">
                  <c:v>-238.39990230000012</c:v>
                </c:pt>
                <c:pt idx="499">
                  <c:v>-237.79980460000024</c:v>
                </c:pt>
                <c:pt idx="500">
                  <c:v>-237.19995109999991</c:v>
                </c:pt>
                <c:pt idx="501">
                  <c:v>-236.60009759999957</c:v>
                </c:pt>
                <c:pt idx="502">
                  <c:v>-236</c:v>
                </c:pt>
                <c:pt idx="503">
                  <c:v>-235.39990240000043</c:v>
                </c:pt>
                <c:pt idx="504">
                  <c:v>-234.70019539999976</c:v>
                </c:pt>
                <c:pt idx="505">
                  <c:v>-234.20019539999976</c:v>
                </c:pt>
                <c:pt idx="506">
                  <c:v>-233.5</c:v>
                </c:pt>
                <c:pt idx="507">
                  <c:v>-232.89990230000012</c:v>
                </c:pt>
                <c:pt idx="508">
                  <c:v>-232.29980460000024</c:v>
                </c:pt>
                <c:pt idx="509">
                  <c:v>-231.69995109999991</c:v>
                </c:pt>
                <c:pt idx="510">
                  <c:v>-231.09985350000034</c:v>
                </c:pt>
                <c:pt idx="511">
                  <c:v>-230.40014649999966</c:v>
                </c:pt>
                <c:pt idx="512">
                  <c:v>-229.80004879999979</c:v>
                </c:pt>
                <c:pt idx="513">
                  <c:v>-229.19995120000021</c:v>
                </c:pt>
                <c:pt idx="514">
                  <c:v>-228.59985350000034</c:v>
                </c:pt>
                <c:pt idx="515">
                  <c:v>-228</c:v>
                </c:pt>
                <c:pt idx="516">
                  <c:v>-227.39990240000043</c:v>
                </c:pt>
                <c:pt idx="517">
                  <c:v>-226.70019539999976</c:v>
                </c:pt>
                <c:pt idx="518">
                  <c:v>-226.10009769999988</c:v>
                </c:pt>
                <c:pt idx="519">
                  <c:v>-225.5</c:v>
                </c:pt>
                <c:pt idx="520">
                  <c:v>-224.69995120000021</c:v>
                </c:pt>
                <c:pt idx="521">
                  <c:v>-224.10009769999988</c:v>
                </c:pt>
                <c:pt idx="522">
                  <c:v>-223.5</c:v>
                </c:pt>
                <c:pt idx="523">
                  <c:v>-222.89990230000012</c:v>
                </c:pt>
                <c:pt idx="524">
                  <c:v>-222.30004879999979</c:v>
                </c:pt>
                <c:pt idx="525">
                  <c:v>-221.5</c:v>
                </c:pt>
                <c:pt idx="526">
                  <c:v>-220.89990230000012</c:v>
                </c:pt>
                <c:pt idx="527">
                  <c:v>-220.29980460000024</c:v>
                </c:pt>
                <c:pt idx="528">
                  <c:v>-219.69995109999991</c:v>
                </c:pt>
                <c:pt idx="529">
                  <c:v>-219</c:v>
                </c:pt>
                <c:pt idx="530">
                  <c:v>-218.39990230000012</c:v>
                </c:pt>
                <c:pt idx="531">
                  <c:v>-217.69995109999991</c:v>
                </c:pt>
                <c:pt idx="532">
                  <c:v>-217</c:v>
                </c:pt>
                <c:pt idx="533">
                  <c:v>-216.30004879999979</c:v>
                </c:pt>
                <c:pt idx="534">
                  <c:v>-215.69995109999991</c:v>
                </c:pt>
                <c:pt idx="535">
                  <c:v>-215</c:v>
                </c:pt>
                <c:pt idx="536">
                  <c:v>-214.40014649999966</c:v>
                </c:pt>
                <c:pt idx="537">
                  <c:v>-213.69995109999991</c:v>
                </c:pt>
                <c:pt idx="538">
                  <c:v>-213.10009759999957</c:v>
                </c:pt>
                <c:pt idx="539">
                  <c:v>-212.40014649999966</c:v>
                </c:pt>
                <c:pt idx="540">
                  <c:v>-211.69995109999991</c:v>
                </c:pt>
                <c:pt idx="541">
                  <c:v>-211.10009759999957</c:v>
                </c:pt>
                <c:pt idx="542">
                  <c:v>-210.40014649999966</c:v>
                </c:pt>
                <c:pt idx="543">
                  <c:v>-209.79980460000024</c:v>
                </c:pt>
                <c:pt idx="544">
                  <c:v>-209.09985350000034</c:v>
                </c:pt>
                <c:pt idx="545">
                  <c:v>-208.39990230000012</c:v>
                </c:pt>
                <c:pt idx="546">
                  <c:v>-207.79980460000024</c:v>
                </c:pt>
                <c:pt idx="547">
                  <c:v>-207.09985350000034</c:v>
                </c:pt>
                <c:pt idx="548">
                  <c:v>-206.39990230000012</c:v>
                </c:pt>
                <c:pt idx="549">
                  <c:v>-205.80004879999979</c:v>
                </c:pt>
                <c:pt idx="550">
                  <c:v>-205.10009769999988</c:v>
                </c:pt>
                <c:pt idx="551">
                  <c:v>-204.39990230000012</c:v>
                </c:pt>
                <c:pt idx="552">
                  <c:v>-203.69995120000021</c:v>
                </c:pt>
                <c:pt idx="553">
                  <c:v>-203.10009769999988</c:v>
                </c:pt>
                <c:pt idx="554">
                  <c:v>-202.40014649999966</c:v>
                </c:pt>
                <c:pt idx="555">
                  <c:v>-201.70019539999976</c:v>
                </c:pt>
                <c:pt idx="556">
                  <c:v>-201.09985350000034</c:v>
                </c:pt>
                <c:pt idx="557">
                  <c:v>-200.39990240000043</c:v>
                </c:pt>
                <c:pt idx="558">
                  <c:v>-199.69995120000021</c:v>
                </c:pt>
                <c:pt idx="559">
                  <c:v>-199.10009759999957</c:v>
                </c:pt>
                <c:pt idx="560">
                  <c:v>-198.40014649999966</c:v>
                </c:pt>
                <c:pt idx="561">
                  <c:v>-197.79980460000024</c:v>
                </c:pt>
                <c:pt idx="562">
                  <c:v>-197.09985350000034</c:v>
                </c:pt>
                <c:pt idx="563">
                  <c:v>-196.5</c:v>
                </c:pt>
                <c:pt idx="564">
                  <c:v>-195.69995120000021</c:v>
                </c:pt>
                <c:pt idx="565">
                  <c:v>-195.10009769999988</c:v>
                </c:pt>
                <c:pt idx="566">
                  <c:v>-194.40014649999966</c:v>
                </c:pt>
                <c:pt idx="567">
                  <c:v>-193.80004890000009</c:v>
                </c:pt>
                <c:pt idx="568">
                  <c:v>-193.09985350000034</c:v>
                </c:pt>
                <c:pt idx="569">
                  <c:v>-192.40014649999966</c:v>
                </c:pt>
                <c:pt idx="570">
                  <c:v>-191.69995109999991</c:v>
                </c:pt>
                <c:pt idx="571">
                  <c:v>-191.09985350000034</c:v>
                </c:pt>
                <c:pt idx="572">
                  <c:v>-190.39990230000012</c:v>
                </c:pt>
                <c:pt idx="573">
                  <c:v>-189.69995120000021</c:v>
                </c:pt>
                <c:pt idx="574">
                  <c:v>-189.10009769999988</c:v>
                </c:pt>
                <c:pt idx="575">
                  <c:v>-188.39990240000043</c:v>
                </c:pt>
                <c:pt idx="576">
                  <c:v>-187.69995120000021</c:v>
                </c:pt>
                <c:pt idx="577">
                  <c:v>-187</c:v>
                </c:pt>
                <c:pt idx="578">
                  <c:v>-186.39990230000012</c:v>
                </c:pt>
                <c:pt idx="579">
                  <c:v>-185.59985350000034</c:v>
                </c:pt>
                <c:pt idx="580">
                  <c:v>-185</c:v>
                </c:pt>
                <c:pt idx="581">
                  <c:v>-184.30004890000009</c:v>
                </c:pt>
                <c:pt idx="582">
                  <c:v>-183.69995120000021</c:v>
                </c:pt>
                <c:pt idx="583">
                  <c:v>-183</c:v>
                </c:pt>
                <c:pt idx="584">
                  <c:v>-182.30004879999979</c:v>
                </c:pt>
                <c:pt idx="585">
                  <c:v>-181.59985350000034</c:v>
                </c:pt>
                <c:pt idx="586">
                  <c:v>-180.89990230000012</c:v>
                </c:pt>
                <c:pt idx="587">
                  <c:v>-180.30004890000009</c:v>
                </c:pt>
                <c:pt idx="588">
                  <c:v>-179.59985350000034</c:v>
                </c:pt>
                <c:pt idx="589">
                  <c:v>-178.90014649999966</c:v>
                </c:pt>
                <c:pt idx="590">
                  <c:v>-178.19995109999991</c:v>
                </c:pt>
                <c:pt idx="591">
                  <c:v>-177.60009769999988</c:v>
                </c:pt>
                <c:pt idx="592">
                  <c:v>-176.90014649999966</c:v>
                </c:pt>
                <c:pt idx="593">
                  <c:v>-176.19995120000021</c:v>
                </c:pt>
                <c:pt idx="594">
                  <c:v>-175.5</c:v>
                </c:pt>
                <c:pt idx="595">
                  <c:v>-174.79980460000024</c:v>
                </c:pt>
                <c:pt idx="596">
                  <c:v>-174.10009769999988</c:v>
                </c:pt>
                <c:pt idx="597">
                  <c:v>-173.5</c:v>
                </c:pt>
                <c:pt idx="598">
                  <c:v>-172.80004890000009</c:v>
                </c:pt>
                <c:pt idx="599">
                  <c:v>-172.10009759999957</c:v>
                </c:pt>
                <c:pt idx="600">
                  <c:v>-171.39990230000012</c:v>
                </c:pt>
                <c:pt idx="601">
                  <c:v>-170.80004890000009</c:v>
                </c:pt>
                <c:pt idx="602">
                  <c:v>-170.09985350000034</c:v>
                </c:pt>
                <c:pt idx="603">
                  <c:v>-169.30004879999979</c:v>
                </c:pt>
                <c:pt idx="604">
                  <c:v>-168.59985350000034</c:v>
                </c:pt>
                <c:pt idx="605">
                  <c:v>-168</c:v>
                </c:pt>
                <c:pt idx="606">
                  <c:v>-167.30004890000009</c:v>
                </c:pt>
                <c:pt idx="607">
                  <c:v>-166.60009759999957</c:v>
                </c:pt>
                <c:pt idx="608">
                  <c:v>-166</c:v>
                </c:pt>
                <c:pt idx="609">
                  <c:v>-165.30004890000009</c:v>
                </c:pt>
                <c:pt idx="610">
                  <c:v>-164.60009759999957</c:v>
                </c:pt>
                <c:pt idx="611">
                  <c:v>-163.89990230000012</c:v>
                </c:pt>
                <c:pt idx="612">
                  <c:v>-163.19995120000021</c:v>
                </c:pt>
                <c:pt idx="613">
                  <c:v>-162.59985350000034</c:v>
                </c:pt>
                <c:pt idx="614">
                  <c:v>-161.80004879999979</c:v>
                </c:pt>
                <c:pt idx="615">
                  <c:v>-161.19995120000021</c:v>
                </c:pt>
                <c:pt idx="616">
                  <c:v>-160.5</c:v>
                </c:pt>
                <c:pt idx="617">
                  <c:v>-159.80004879999979</c:v>
                </c:pt>
                <c:pt idx="618">
                  <c:v>-159.09985350000034</c:v>
                </c:pt>
                <c:pt idx="619">
                  <c:v>-158.5</c:v>
                </c:pt>
                <c:pt idx="620">
                  <c:v>-157.80004879999979</c:v>
                </c:pt>
                <c:pt idx="621">
                  <c:v>-157.09985350000034</c:v>
                </c:pt>
                <c:pt idx="622">
                  <c:v>-156.5</c:v>
                </c:pt>
                <c:pt idx="623">
                  <c:v>-155.69995120000021</c:v>
                </c:pt>
                <c:pt idx="624">
                  <c:v>-155.09985350000034</c:v>
                </c:pt>
                <c:pt idx="625">
                  <c:v>-154.40014649999966</c:v>
                </c:pt>
                <c:pt idx="626">
                  <c:v>-153.69995120000021</c:v>
                </c:pt>
                <c:pt idx="627">
                  <c:v>-153</c:v>
                </c:pt>
                <c:pt idx="628">
                  <c:v>-152.40014649999966</c:v>
                </c:pt>
                <c:pt idx="629">
                  <c:v>-151.69995120000021</c:v>
                </c:pt>
                <c:pt idx="630">
                  <c:v>-151</c:v>
                </c:pt>
                <c:pt idx="631">
                  <c:v>-150.40014649999966</c:v>
                </c:pt>
                <c:pt idx="632">
                  <c:v>-149.59985350000034</c:v>
                </c:pt>
                <c:pt idx="633">
                  <c:v>-149</c:v>
                </c:pt>
                <c:pt idx="634">
                  <c:v>-148.30004890000009</c:v>
                </c:pt>
                <c:pt idx="635">
                  <c:v>-147.69995109999991</c:v>
                </c:pt>
                <c:pt idx="636">
                  <c:v>-146.89990230000012</c:v>
                </c:pt>
                <c:pt idx="637">
                  <c:v>-146.30004890000009</c:v>
                </c:pt>
                <c:pt idx="638">
                  <c:v>-145.69995109999991</c:v>
                </c:pt>
                <c:pt idx="639">
                  <c:v>-145</c:v>
                </c:pt>
                <c:pt idx="640">
                  <c:v>-144.39990240000043</c:v>
                </c:pt>
                <c:pt idx="641">
                  <c:v>-143.60009759999957</c:v>
                </c:pt>
                <c:pt idx="642">
                  <c:v>-143</c:v>
                </c:pt>
                <c:pt idx="643">
                  <c:v>-142.30004890000009</c:v>
                </c:pt>
                <c:pt idx="644">
                  <c:v>-141.69995109999991</c:v>
                </c:pt>
                <c:pt idx="645">
                  <c:v>-141</c:v>
                </c:pt>
                <c:pt idx="646">
                  <c:v>-140.40014649999966</c:v>
                </c:pt>
                <c:pt idx="647">
                  <c:v>-139.69995120000021</c:v>
                </c:pt>
                <c:pt idx="648">
                  <c:v>-139.09985350000034</c:v>
                </c:pt>
                <c:pt idx="649">
                  <c:v>-138.39990230000012</c:v>
                </c:pt>
                <c:pt idx="650">
                  <c:v>-137.80004890000009</c:v>
                </c:pt>
                <c:pt idx="651">
                  <c:v>-137.10009759999957</c:v>
                </c:pt>
                <c:pt idx="652">
                  <c:v>-136.5</c:v>
                </c:pt>
                <c:pt idx="653">
                  <c:v>-135.80004890000009</c:v>
                </c:pt>
                <c:pt idx="654">
                  <c:v>-135.19995109999991</c:v>
                </c:pt>
                <c:pt idx="655">
                  <c:v>-134.5</c:v>
                </c:pt>
                <c:pt idx="656">
                  <c:v>-134</c:v>
                </c:pt>
                <c:pt idx="657">
                  <c:v>-133.30004890000009</c:v>
                </c:pt>
                <c:pt idx="658">
                  <c:v>-132.69995109999991</c:v>
                </c:pt>
                <c:pt idx="659">
                  <c:v>-132</c:v>
                </c:pt>
                <c:pt idx="660">
                  <c:v>-131.30004890000009</c:v>
                </c:pt>
                <c:pt idx="661">
                  <c:v>-130.69995109999991</c:v>
                </c:pt>
                <c:pt idx="662">
                  <c:v>-130.09985350000034</c:v>
                </c:pt>
                <c:pt idx="663">
                  <c:v>-129.5</c:v>
                </c:pt>
                <c:pt idx="664">
                  <c:v>-128.80004890000009</c:v>
                </c:pt>
                <c:pt idx="665">
                  <c:v>-128.10009759999957</c:v>
                </c:pt>
                <c:pt idx="666">
                  <c:v>-127.60009769999988</c:v>
                </c:pt>
                <c:pt idx="667">
                  <c:v>-126.90014649999966</c:v>
                </c:pt>
                <c:pt idx="668">
                  <c:v>-126.30004879999979</c:v>
                </c:pt>
                <c:pt idx="669">
                  <c:v>-125.59985350000034</c:v>
                </c:pt>
                <c:pt idx="670">
                  <c:v>-125</c:v>
                </c:pt>
                <c:pt idx="671">
                  <c:v>-124.39990240000043</c:v>
                </c:pt>
                <c:pt idx="672">
                  <c:v>-123.69995109999991</c:v>
                </c:pt>
                <c:pt idx="673">
                  <c:v>-123.09985350000034</c:v>
                </c:pt>
                <c:pt idx="674">
                  <c:v>-122.5</c:v>
                </c:pt>
                <c:pt idx="675">
                  <c:v>-121.89990240000043</c:v>
                </c:pt>
                <c:pt idx="676">
                  <c:v>-121.19995109999991</c:v>
                </c:pt>
                <c:pt idx="677">
                  <c:v>-120.60009769999988</c:v>
                </c:pt>
                <c:pt idx="678">
                  <c:v>-120</c:v>
                </c:pt>
                <c:pt idx="679">
                  <c:v>-119.30004890000009</c:v>
                </c:pt>
                <c:pt idx="680">
                  <c:v>-118.69995109999991</c:v>
                </c:pt>
                <c:pt idx="681">
                  <c:v>-118.10009769999988</c:v>
                </c:pt>
                <c:pt idx="682">
                  <c:v>-117.5</c:v>
                </c:pt>
                <c:pt idx="683">
                  <c:v>-116.80004890000009</c:v>
                </c:pt>
                <c:pt idx="684">
                  <c:v>-116.29980460000024</c:v>
                </c:pt>
                <c:pt idx="685">
                  <c:v>-115.60009769999988</c:v>
                </c:pt>
                <c:pt idx="686">
                  <c:v>-115</c:v>
                </c:pt>
                <c:pt idx="687">
                  <c:v>-114.30004890000009</c:v>
                </c:pt>
                <c:pt idx="688">
                  <c:v>-113.69995109999991</c:v>
                </c:pt>
                <c:pt idx="689">
                  <c:v>-113</c:v>
                </c:pt>
                <c:pt idx="690">
                  <c:v>-112.5</c:v>
                </c:pt>
                <c:pt idx="691">
                  <c:v>-111.80004890000009</c:v>
                </c:pt>
                <c:pt idx="692">
                  <c:v>-111.19995109999991</c:v>
                </c:pt>
                <c:pt idx="693">
                  <c:v>-110.59985350000034</c:v>
                </c:pt>
                <c:pt idx="694">
                  <c:v>-109.89990230000012</c:v>
                </c:pt>
                <c:pt idx="695">
                  <c:v>-109.30004890000009</c:v>
                </c:pt>
                <c:pt idx="696">
                  <c:v>-108.59985350000034</c:v>
                </c:pt>
                <c:pt idx="697">
                  <c:v>-108.09985350000034</c:v>
                </c:pt>
                <c:pt idx="698">
                  <c:v>-107.5</c:v>
                </c:pt>
                <c:pt idx="699">
                  <c:v>-106.80004890000009</c:v>
                </c:pt>
                <c:pt idx="700">
                  <c:v>-106.19995120000021</c:v>
                </c:pt>
                <c:pt idx="701">
                  <c:v>-105.60009759999957</c:v>
                </c:pt>
                <c:pt idx="702">
                  <c:v>-105</c:v>
                </c:pt>
                <c:pt idx="703">
                  <c:v>-104.30004879999979</c:v>
                </c:pt>
                <c:pt idx="704">
                  <c:v>-103.70019539999976</c:v>
                </c:pt>
                <c:pt idx="705">
                  <c:v>-103.09985350000034</c:v>
                </c:pt>
                <c:pt idx="706">
                  <c:v>-102.40014649999966</c:v>
                </c:pt>
                <c:pt idx="707">
                  <c:v>-101.79980460000024</c:v>
                </c:pt>
                <c:pt idx="708">
                  <c:v>-101.19995120000021</c:v>
                </c:pt>
                <c:pt idx="709">
                  <c:v>-100.60009769999988</c:v>
                </c:pt>
                <c:pt idx="710">
                  <c:v>-100</c:v>
                </c:pt>
                <c:pt idx="711">
                  <c:v>-99.300048799999786</c:v>
                </c:pt>
                <c:pt idx="712">
                  <c:v>-98.699951099999907</c:v>
                </c:pt>
                <c:pt idx="713">
                  <c:v>-98.100097699999878</c:v>
                </c:pt>
                <c:pt idx="714">
                  <c:v>-97.5</c:v>
                </c:pt>
                <c:pt idx="715">
                  <c:v>-96.899902400000428</c:v>
                </c:pt>
                <c:pt idx="716">
                  <c:v>-96.300048799999786</c:v>
                </c:pt>
                <c:pt idx="717">
                  <c:v>-95.699951099999907</c:v>
                </c:pt>
                <c:pt idx="718">
                  <c:v>-95.100097699999878</c:v>
                </c:pt>
                <c:pt idx="719">
                  <c:v>-94.5</c:v>
                </c:pt>
                <c:pt idx="720">
                  <c:v>-93.800048900000093</c:v>
                </c:pt>
                <c:pt idx="721">
                  <c:v>-93.199951099999907</c:v>
                </c:pt>
                <c:pt idx="722">
                  <c:v>-92.599853500000336</c:v>
                </c:pt>
                <c:pt idx="723">
                  <c:v>-92</c:v>
                </c:pt>
                <c:pt idx="724">
                  <c:v>-91.400146499999664</c:v>
                </c:pt>
                <c:pt idx="725">
                  <c:v>-90.800048900000093</c:v>
                </c:pt>
                <c:pt idx="726">
                  <c:v>-90.199951099999907</c:v>
                </c:pt>
                <c:pt idx="727">
                  <c:v>-89.599853500000336</c:v>
                </c:pt>
                <c:pt idx="728">
                  <c:v>-89</c:v>
                </c:pt>
                <c:pt idx="729">
                  <c:v>-88.400146499999664</c:v>
                </c:pt>
                <c:pt idx="730">
                  <c:v>-87.899902400000428</c:v>
                </c:pt>
                <c:pt idx="731">
                  <c:v>-87.300048799999786</c:v>
                </c:pt>
                <c:pt idx="732">
                  <c:v>-86.699951099999907</c:v>
                </c:pt>
                <c:pt idx="733">
                  <c:v>-86.100097699999878</c:v>
                </c:pt>
                <c:pt idx="734">
                  <c:v>-85.5</c:v>
                </c:pt>
                <c:pt idx="735">
                  <c:v>-84.899902400000428</c:v>
                </c:pt>
                <c:pt idx="736">
                  <c:v>-84.300048799999786</c:v>
                </c:pt>
                <c:pt idx="737">
                  <c:v>-83.699951099999907</c:v>
                </c:pt>
                <c:pt idx="738">
                  <c:v>-83.199951200000214</c:v>
                </c:pt>
                <c:pt idx="739">
                  <c:v>-82.600097699999878</c:v>
                </c:pt>
                <c:pt idx="740">
                  <c:v>-82</c:v>
                </c:pt>
                <c:pt idx="741">
                  <c:v>-81.400146499999664</c:v>
                </c:pt>
                <c:pt idx="742">
                  <c:v>-80.799804600000243</c:v>
                </c:pt>
                <c:pt idx="743">
                  <c:v>-80.300048799999786</c:v>
                </c:pt>
                <c:pt idx="744">
                  <c:v>-79.700195399999757</c:v>
                </c:pt>
                <c:pt idx="745">
                  <c:v>-79</c:v>
                </c:pt>
                <c:pt idx="746">
                  <c:v>-78.399902400000428</c:v>
                </c:pt>
                <c:pt idx="747">
                  <c:v>-77.900146499999664</c:v>
                </c:pt>
                <c:pt idx="748">
                  <c:v>-77.299804600000243</c:v>
                </c:pt>
                <c:pt idx="749">
                  <c:v>-76.699951200000214</c:v>
                </c:pt>
                <c:pt idx="750">
                  <c:v>-76.200195399999757</c:v>
                </c:pt>
                <c:pt idx="751">
                  <c:v>-75.599853500000336</c:v>
                </c:pt>
                <c:pt idx="752">
                  <c:v>-75</c:v>
                </c:pt>
                <c:pt idx="753">
                  <c:v>-74.5</c:v>
                </c:pt>
                <c:pt idx="754">
                  <c:v>-73.899902300000122</c:v>
                </c:pt>
                <c:pt idx="755">
                  <c:v>-73.400146499999664</c:v>
                </c:pt>
                <c:pt idx="756">
                  <c:v>-72.700195399999757</c:v>
                </c:pt>
                <c:pt idx="757">
                  <c:v>-72.199951200000214</c:v>
                </c:pt>
                <c:pt idx="758">
                  <c:v>-71.600097599999572</c:v>
                </c:pt>
                <c:pt idx="759">
                  <c:v>-71.099853500000336</c:v>
                </c:pt>
                <c:pt idx="760">
                  <c:v>-70.5</c:v>
                </c:pt>
                <c:pt idx="761">
                  <c:v>-70</c:v>
                </c:pt>
                <c:pt idx="762">
                  <c:v>-69.300048900000093</c:v>
                </c:pt>
                <c:pt idx="763">
                  <c:v>-68.800048900000093</c:v>
                </c:pt>
                <c:pt idx="764">
                  <c:v>-68.199951099999907</c:v>
                </c:pt>
                <c:pt idx="765">
                  <c:v>-67.699951099999907</c:v>
                </c:pt>
                <c:pt idx="766">
                  <c:v>-67.100097699999878</c:v>
                </c:pt>
                <c:pt idx="767">
                  <c:v>-66.600097699999878</c:v>
                </c:pt>
                <c:pt idx="768">
                  <c:v>-66.099853500000336</c:v>
                </c:pt>
                <c:pt idx="769">
                  <c:v>-65.399902400000428</c:v>
                </c:pt>
                <c:pt idx="770">
                  <c:v>-64.900146499999664</c:v>
                </c:pt>
                <c:pt idx="771">
                  <c:v>-64.399902300000122</c:v>
                </c:pt>
                <c:pt idx="772">
                  <c:v>-63.800048799999786</c:v>
                </c:pt>
                <c:pt idx="773">
                  <c:v>-63.199951200000214</c:v>
                </c:pt>
                <c:pt idx="774">
                  <c:v>-62.700195399999757</c:v>
                </c:pt>
                <c:pt idx="775">
                  <c:v>-62.199951200000214</c:v>
                </c:pt>
                <c:pt idx="776">
                  <c:v>-61.600097599999572</c:v>
                </c:pt>
                <c:pt idx="777">
                  <c:v>-61.099853500000336</c:v>
                </c:pt>
                <c:pt idx="778">
                  <c:v>-60.5</c:v>
                </c:pt>
                <c:pt idx="779">
                  <c:v>-60</c:v>
                </c:pt>
                <c:pt idx="780">
                  <c:v>-59.5</c:v>
                </c:pt>
                <c:pt idx="781">
                  <c:v>-58.899902400000428</c:v>
                </c:pt>
                <c:pt idx="782">
                  <c:v>-58.300048900000093</c:v>
                </c:pt>
                <c:pt idx="783">
                  <c:v>-57.800048799999786</c:v>
                </c:pt>
                <c:pt idx="784">
                  <c:v>-57.299804600000243</c:v>
                </c:pt>
                <c:pt idx="785">
                  <c:v>-56.800048799999786</c:v>
                </c:pt>
                <c:pt idx="786">
                  <c:v>-56.300048900000093</c:v>
                </c:pt>
                <c:pt idx="787">
                  <c:v>-55.700195399999757</c:v>
                </c:pt>
                <c:pt idx="788">
                  <c:v>-55.199951200000214</c:v>
                </c:pt>
                <c:pt idx="789">
                  <c:v>-54.699951099999907</c:v>
                </c:pt>
                <c:pt idx="790">
                  <c:v>-54.199951099999907</c:v>
                </c:pt>
                <c:pt idx="791">
                  <c:v>-53.599853500000336</c:v>
                </c:pt>
                <c:pt idx="792">
                  <c:v>-53.100097699999878</c:v>
                </c:pt>
                <c:pt idx="793">
                  <c:v>-52.600097699999878</c:v>
                </c:pt>
                <c:pt idx="794">
                  <c:v>-52.099853500000336</c:v>
                </c:pt>
                <c:pt idx="795">
                  <c:v>-51.600097599999572</c:v>
                </c:pt>
                <c:pt idx="796">
                  <c:v>-51</c:v>
                </c:pt>
                <c:pt idx="797">
                  <c:v>-50.5</c:v>
                </c:pt>
                <c:pt idx="798">
                  <c:v>-50</c:v>
                </c:pt>
                <c:pt idx="799">
                  <c:v>-49.600097699999878</c:v>
                </c:pt>
                <c:pt idx="800">
                  <c:v>-49</c:v>
                </c:pt>
                <c:pt idx="801">
                  <c:v>-48.5</c:v>
                </c:pt>
                <c:pt idx="802">
                  <c:v>-48</c:v>
                </c:pt>
                <c:pt idx="803">
                  <c:v>-47.5</c:v>
                </c:pt>
                <c:pt idx="804">
                  <c:v>-47.100097699999878</c:v>
                </c:pt>
                <c:pt idx="805">
                  <c:v>-46.5</c:v>
                </c:pt>
                <c:pt idx="806">
                  <c:v>-46</c:v>
                </c:pt>
                <c:pt idx="807">
                  <c:v>-45.599853500000336</c:v>
                </c:pt>
                <c:pt idx="808">
                  <c:v>-45.100097599999572</c:v>
                </c:pt>
                <c:pt idx="809">
                  <c:v>-44.599853500000336</c:v>
                </c:pt>
                <c:pt idx="810">
                  <c:v>-44.099853500000336</c:v>
                </c:pt>
                <c:pt idx="811">
                  <c:v>-43.600097699999878</c:v>
                </c:pt>
                <c:pt idx="812">
                  <c:v>-43.100097699999878</c:v>
                </c:pt>
                <c:pt idx="813">
                  <c:v>-42.699951200000214</c:v>
                </c:pt>
                <c:pt idx="814">
                  <c:v>-42.099853500000336</c:v>
                </c:pt>
                <c:pt idx="815">
                  <c:v>-41.699951099999907</c:v>
                </c:pt>
                <c:pt idx="816">
                  <c:v>-41.199951099999907</c:v>
                </c:pt>
                <c:pt idx="817">
                  <c:v>-40.800048799999786</c:v>
                </c:pt>
                <c:pt idx="818">
                  <c:v>-40.300048900000093</c:v>
                </c:pt>
                <c:pt idx="819">
                  <c:v>-39.800048900000093</c:v>
                </c:pt>
                <c:pt idx="820">
                  <c:v>-39.300048900000093</c:v>
                </c:pt>
                <c:pt idx="821">
                  <c:v>-38.900146499999664</c:v>
                </c:pt>
                <c:pt idx="822">
                  <c:v>-38.5</c:v>
                </c:pt>
                <c:pt idx="823">
                  <c:v>-37.899902300000122</c:v>
                </c:pt>
                <c:pt idx="824">
                  <c:v>-37.5</c:v>
                </c:pt>
                <c:pt idx="825">
                  <c:v>-37</c:v>
                </c:pt>
                <c:pt idx="826">
                  <c:v>-36.599853500000336</c:v>
                </c:pt>
                <c:pt idx="827">
                  <c:v>-36.099853500000336</c:v>
                </c:pt>
                <c:pt idx="828">
                  <c:v>-35.699951099999907</c:v>
                </c:pt>
                <c:pt idx="829">
                  <c:v>-35.199951099999907</c:v>
                </c:pt>
                <c:pt idx="830">
                  <c:v>-34.800048799999786</c:v>
                </c:pt>
                <c:pt idx="831">
                  <c:v>-34.400146499999664</c:v>
                </c:pt>
                <c:pt idx="832">
                  <c:v>-33.900146499999664</c:v>
                </c:pt>
                <c:pt idx="833">
                  <c:v>-33.5</c:v>
                </c:pt>
                <c:pt idx="834">
                  <c:v>-33</c:v>
                </c:pt>
                <c:pt idx="835">
                  <c:v>-32.599853500000336</c:v>
                </c:pt>
                <c:pt idx="836">
                  <c:v>-32.099853500000336</c:v>
                </c:pt>
                <c:pt idx="837">
                  <c:v>-31.699951200000214</c:v>
                </c:pt>
                <c:pt idx="838">
                  <c:v>-31.300048900000093</c:v>
                </c:pt>
                <c:pt idx="839">
                  <c:v>-30.899902400000428</c:v>
                </c:pt>
                <c:pt idx="840">
                  <c:v>-30.5</c:v>
                </c:pt>
                <c:pt idx="841">
                  <c:v>-30</c:v>
                </c:pt>
                <c:pt idx="842">
                  <c:v>-29.599853500000336</c:v>
                </c:pt>
                <c:pt idx="843">
                  <c:v>-29.199951200000214</c:v>
                </c:pt>
                <c:pt idx="844">
                  <c:v>-28.800048900000093</c:v>
                </c:pt>
                <c:pt idx="845">
                  <c:v>-28.300048900000093</c:v>
                </c:pt>
                <c:pt idx="846">
                  <c:v>-27.899902400000428</c:v>
                </c:pt>
                <c:pt idx="847">
                  <c:v>-27.5</c:v>
                </c:pt>
                <c:pt idx="848">
                  <c:v>-27.099853500000336</c:v>
                </c:pt>
                <c:pt idx="849">
                  <c:v>-26.800048799999786</c:v>
                </c:pt>
                <c:pt idx="850">
                  <c:v>-26.300048799999786</c:v>
                </c:pt>
                <c:pt idx="851">
                  <c:v>-25.900146499999664</c:v>
                </c:pt>
                <c:pt idx="852">
                  <c:v>-25.5</c:v>
                </c:pt>
                <c:pt idx="853">
                  <c:v>-25.100097599999572</c:v>
                </c:pt>
                <c:pt idx="854">
                  <c:v>-24.699951099999907</c:v>
                </c:pt>
                <c:pt idx="855">
                  <c:v>-24.299804600000243</c:v>
                </c:pt>
                <c:pt idx="856">
                  <c:v>-23.899902300000122</c:v>
                </c:pt>
                <c:pt idx="857">
                  <c:v>-23.600097699999878</c:v>
                </c:pt>
                <c:pt idx="858">
                  <c:v>-23.199951200000214</c:v>
                </c:pt>
                <c:pt idx="859">
                  <c:v>-22.699951200000214</c:v>
                </c:pt>
                <c:pt idx="860">
                  <c:v>-22.400146499999664</c:v>
                </c:pt>
                <c:pt idx="861">
                  <c:v>-22</c:v>
                </c:pt>
                <c:pt idx="862">
                  <c:v>-21.699951200000214</c:v>
                </c:pt>
                <c:pt idx="863">
                  <c:v>-21.300048900000093</c:v>
                </c:pt>
                <c:pt idx="864">
                  <c:v>-20.900146499999664</c:v>
                </c:pt>
                <c:pt idx="865">
                  <c:v>-20.5</c:v>
                </c:pt>
                <c:pt idx="866">
                  <c:v>-20.199951099999907</c:v>
                </c:pt>
                <c:pt idx="867">
                  <c:v>-19.799804600000243</c:v>
                </c:pt>
                <c:pt idx="868">
                  <c:v>-19.5</c:v>
                </c:pt>
                <c:pt idx="869">
                  <c:v>-19.100097699999878</c:v>
                </c:pt>
                <c:pt idx="870">
                  <c:v>-18.700195399999757</c:v>
                </c:pt>
                <c:pt idx="871">
                  <c:v>-18.399902400000428</c:v>
                </c:pt>
                <c:pt idx="872">
                  <c:v>-18.100097599999572</c:v>
                </c:pt>
                <c:pt idx="873">
                  <c:v>-17.699951099999907</c:v>
                </c:pt>
                <c:pt idx="874">
                  <c:v>-17.299804600000243</c:v>
                </c:pt>
                <c:pt idx="875">
                  <c:v>-17</c:v>
                </c:pt>
                <c:pt idx="876">
                  <c:v>-16.700195399999757</c:v>
                </c:pt>
                <c:pt idx="877">
                  <c:v>-16.300048900000093</c:v>
                </c:pt>
                <c:pt idx="878">
                  <c:v>-16</c:v>
                </c:pt>
                <c:pt idx="879">
                  <c:v>-15.699951099999907</c:v>
                </c:pt>
                <c:pt idx="880">
                  <c:v>-15.299804600000243</c:v>
                </c:pt>
                <c:pt idx="881">
                  <c:v>-15</c:v>
                </c:pt>
                <c:pt idx="882">
                  <c:v>-14.700195399999757</c:v>
                </c:pt>
                <c:pt idx="883">
                  <c:v>-14.399902400000428</c:v>
                </c:pt>
                <c:pt idx="884">
                  <c:v>-14.100097599999572</c:v>
                </c:pt>
                <c:pt idx="885">
                  <c:v>-13.699951099999907</c:v>
                </c:pt>
                <c:pt idx="886">
                  <c:v>-13.399902300000122</c:v>
                </c:pt>
                <c:pt idx="887">
                  <c:v>-13.100097699999878</c:v>
                </c:pt>
                <c:pt idx="888">
                  <c:v>-12.800048900000093</c:v>
                </c:pt>
                <c:pt idx="889">
                  <c:v>-12.5</c:v>
                </c:pt>
                <c:pt idx="890">
                  <c:v>-12.099853500000336</c:v>
                </c:pt>
                <c:pt idx="891">
                  <c:v>-11.800048799999786</c:v>
                </c:pt>
                <c:pt idx="892">
                  <c:v>-11.5</c:v>
                </c:pt>
                <c:pt idx="893">
                  <c:v>-11.199951200000214</c:v>
                </c:pt>
                <c:pt idx="894">
                  <c:v>-11</c:v>
                </c:pt>
                <c:pt idx="895">
                  <c:v>-10.699951200000214</c:v>
                </c:pt>
                <c:pt idx="896">
                  <c:v>-10.400146499999664</c:v>
                </c:pt>
                <c:pt idx="897">
                  <c:v>-10</c:v>
                </c:pt>
                <c:pt idx="898">
                  <c:v>-9.7998046000002432</c:v>
                </c:pt>
                <c:pt idx="899">
                  <c:v>-9.5</c:v>
                </c:pt>
                <c:pt idx="900">
                  <c:v>-9.2001953999997568</c:v>
                </c:pt>
                <c:pt idx="901">
                  <c:v>-8.8999024000004283</c:v>
                </c:pt>
                <c:pt idx="902">
                  <c:v>-8.6999510999999075</c:v>
                </c:pt>
                <c:pt idx="903">
                  <c:v>-8.3000487999997858</c:v>
                </c:pt>
                <c:pt idx="904">
                  <c:v>-8</c:v>
                </c:pt>
                <c:pt idx="905">
                  <c:v>-7.8000487999997858</c:v>
                </c:pt>
                <c:pt idx="906">
                  <c:v>-7.5</c:v>
                </c:pt>
                <c:pt idx="907">
                  <c:v>-7.3000489000000925</c:v>
                </c:pt>
                <c:pt idx="908">
                  <c:v>-7</c:v>
                </c:pt>
                <c:pt idx="909">
                  <c:v>-6.6999510999999075</c:v>
                </c:pt>
                <c:pt idx="910">
                  <c:v>-6.3999023000001216</c:v>
                </c:pt>
                <c:pt idx="911">
                  <c:v>-6.1000976999998784</c:v>
                </c:pt>
                <c:pt idx="912">
                  <c:v>-5.9001464999996642</c:v>
                </c:pt>
                <c:pt idx="913">
                  <c:v>-5.5998535000003358</c:v>
                </c:pt>
                <c:pt idx="914">
                  <c:v>-5.4001464999996642</c:v>
                </c:pt>
                <c:pt idx="915">
                  <c:v>-5</c:v>
                </c:pt>
                <c:pt idx="916">
                  <c:v>-4.7998046000002432</c:v>
                </c:pt>
                <c:pt idx="917">
                  <c:v>-4.5</c:v>
                </c:pt>
                <c:pt idx="918">
                  <c:v>-4.3000489000000925</c:v>
                </c:pt>
                <c:pt idx="919">
                  <c:v>-4.0998535000003358</c:v>
                </c:pt>
                <c:pt idx="920">
                  <c:v>-3.8000487999997858</c:v>
                </c:pt>
                <c:pt idx="921">
                  <c:v>-3.5</c:v>
                </c:pt>
                <c:pt idx="922">
                  <c:v>-3.2998046000002432</c:v>
                </c:pt>
                <c:pt idx="923">
                  <c:v>-3</c:v>
                </c:pt>
                <c:pt idx="924">
                  <c:v>-2.8000489000000925</c:v>
                </c:pt>
                <c:pt idx="925">
                  <c:v>-2.5</c:v>
                </c:pt>
                <c:pt idx="926">
                  <c:v>-2.3000487999997858</c:v>
                </c:pt>
                <c:pt idx="927">
                  <c:v>-2</c:v>
                </c:pt>
                <c:pt idx="928">
                  <c:v>-1.7998046000002432</c:v>
                </c:pt>
                <c:pt idx="929">
                  <c:v>-1.5</c:v>
                </c:pt>
                <c:pt idx="930">
                  <c:v>-1.3000489000000925</c:v>
                </c:pt>
                <c:pt idx="931">
                  <c:v>-1.0998535000003358</c:v>
                </c:pt>
                <c:pt idx="932">
                  <c:v>-0.90014649999966423</c:v>
                </c:pt>
                <c:pt idx="933">
                  <c:v>-0.5</c:v>
                </c:pt>
                <c:pt idx="934">
                  <c:v>-0.29980460000024323</c:v>
                </c:pt>
                <c:pt idx="935">
                  <c:v>-0.10009769999987839</c:v>
                </c:pt>
                <c:pt idx="936">
                  <c:v>9.9853500000335771E-2</c:v>
                </c:pt>
                <c:pt idx="937">
                  <c:v>0.30004879999978584</c:v>
                </c:pt>
                <c:pt idx="938">
                  <c:v>0.59985350000033577</c:v>
                </c:pt>
                <c:pt idx="939">
                  <c:v>0.80004890000009254</c:v>
                </c:pt>
                <c:pt idx="940">
                  <c:v>1.1000976999998784</c:v>
                </c:pt>
                <c:pt idx="941">
                  <c:v>1.3000487999997858</c:v>
                </c:pt>
                <c:pt idx="942">
                  <c:v>1.5</c:v>
                </c:pt>
                <c:pt idx="943">
                  <c:v>1.6999510999999075</c:v>
                </c:pt>
                <c:pt idx="944">
                  <c:v>1.8999024000004283</c:v>
                </c:pt>
                <c:pt idx="945">
                  <c:v>2.1000976999998784</c:v>
                </c:pt>
                <c:pt idx="946">
                  <c:v>2.5</c:v>
                </c:pt>
                <c:pt idx="947">
                  <c:v>2.6999512000002142</c:v>
                </c:pt>
                <c:pt idx="948">
                  <c:v>2.8999023000001216</c:v>
                </c:pt>
                <c:pt idx="949">
                  <c:v>3.1000975999995717</c:v>
                </c:pt>
                <c:pt idx="950">
                  <c:v>3.3000489000000925</c:v>
                </c:pt>
                <c:pt idx="951">
                  <c:v>3.5</c:v>
                </c:pt>
                <c:pt idx="952">
                  <c:v>3.6999512000002142</c:v>
                </c:pt>
                <c:pt idx="953">
                  <c:v>3.8999023000001216</c:v>
                </c:pt>
                <c:pt idx="954">
                  <c:v>4.1999510999999075</c:v>
                </c:pt>
                <c:pt idx="955">
                  <c:v>4.4001464999996642</c:v>
                </c:pt>
                <c:pt idx="956">
                  <c:v>4.5998535000003358</c:v>
                </c:pt>
                <c:pt idx="957">
                  <c:v>4.8000489000000925</c:v>
                </c:pt>
                <c:pt idx="958">
                  <c:v>5</c:v>
                </c:pt>
                <c:pt idx="959">
                  <c:v>5.1999510999999075</c:v>
                </c:pt>
                <c:pt idx="960">
                  <c:v>5.3000487999997858</c:v>
                </c:pt>
                <c:pt idx="961">
                  <c:v>5.5</c:v>
                </c:pt>
                <c:pt idx="962">
                  <c:v>5.8000489000000925</c:v>
                </c:pt>
                <c:pt idx="963">
                  <c:v>6</c:v>
                </c:pt>
                <c:pt idx="964">
                  <c:v>6.1999512000002142</c:v>
                </c:pt>
                <c:pt idx="965">
                  <c:v>6.3999023000001216</c:v>
                </c:pt>
                <c:pt idx="966">
                  <c:v>6.6000975999995717</c:v>
                </c:pt>
                <c:pt idx="967">
                  <c:v>6.6999512000002142</c:v>
                </c:pt>
                <c:pt idx="968">
                  <c:v>6.9001464999996642</c:v>
                </c:pt>
                <c:pt idx="969">
                  <c:v>7.1000976999998784</c:v>
                </c:pt>
                <c:pt idx="970">
                  <c:v>7.3999023000001216</c:v>
                </c:pt>
                <c:pt idx="971">
                  <c:v>7.5998535000003358</c:v>
                </c:pt>
                <c:pt idx="972">
                  <c:v>7.8000487999997858</c:v>
                </c:pt>
                <c:pt idx="973">
                  <c:v>7.8999024000004283</c:v>
                </c:pt>
                <c:pt idx="974">
                  <c:v>8.1000976999998784</c:v>
                </c:pt>
                <c:pt idx="975">
                  <c:v>8.3000487999997858</c:v>
                </c:pt>
                <c:pt idx="976">
                  <c:v>8.5</c:v>
                </c:pt>
                <c:pt idx="977">
                  <c:v>8.6000975999995717</c:v>
                </c:pt>
                <c:pt idx="978">
                  <c:v>8.8000489000000925</c:v>
                </c:pt>
                <c:pt idx="979">
                  <c:v>9</c:v>
                </c:pt>
                <c:pt idx="980">
                  <c:v>9.2001953999997568</c:v>
                </c:pt>
                <c:pt idx="981">
                  <c:v>9.3999023000001216</c:v>
                </c:pt>
                <c:pt idx="982">
                  <c:v>9.5998535000003358</c:v>
                </c:pt>
                <c:pt idx="983">
                  <c:v>9.6999510999999075</c:v>
                </c:pt>
                <c:pt idx="984">
                  <c:v>9.8999024000004283</c:v>
                </c:pt>
                <c:pt idx="985">
                  <c:v>10.100097699999878</c:v>
                </c:pt>
                <c:pt idx="986">
                  <c:v>10.199951200000214</c:v>
                </c:pt>
                <c:pt idx="987">
                  <c:v>10.399902300000122</c:v>
                </c:pt>
                <c:pt idx="988">
                  <c:v>10.5</c:v>
                </c:pt>
                <c:pt idx="989">
                  <c:v>10.699951200000214</c:v>
                </c:pt>
                <c:pt idx="990">
                  <c:v>11</c:v>
                </c:pt>
                <c:pt idx="991">
                  <c:v>11.100097699999878</c:v>
                </c:pt>
                <c:pt idx="992">
                  <c:v>11.300048799999786</c:v>
                </c:pt>
                <c:pt idx="993">
                  <c:v>11.399902300000122</c:v>
                </c:pt>
                <c:pt idx="994">
                  <c:v>11.600097599999572</c:v>
                </c:pt>
                <c:pt idx="995">
                  <c:v>11.699951200000214</c:v>
                </c:pt>
                <c:pt idx="996">
                  <c:v>11.900146499999664</c:v>
                </c:pt>
                <c:pt idx="997">
                  <c:v>12</c:v>
                </c:pt>
                <c:pt idx="998">
                  <c:v>12.199951099999907</c:v>
                </c:pt>
                <c:pt idx="999">
                  <c:v>12.300048799999786</c:v>
                </c:pt>
                <c:pt idx="1000">
                  <c:v>12.5</c:v>
                </c:pt>
                <c:pt idx="1001">
                  <c:v>12.699951200000214</c:v>
                </c:pt>
                <c:pt idx="1002">
                  <c:v>12.800048900000093</c:v>
                </c:pt>
                <c:pt idx="1003">
                  <c:v>13</c:v>
                </c:pt>
                <c:pt idx="1004">
                  <c:v>13.099853500000336</c:v>
                </c:pt>
                <c:pt idx="1005">
                  <c:v>13.199951099999907</c:v>
                </c:pt>
                <c:pt idx="1006">
                  <c:v>13.399902400000428</c:v>
                </c:pt>
                <c:pt idx="1007">
                  <c:v>13.5</c:v>
                </c:pt>
                <c:pt idx="1008">
                  <c:v>13.699951200000214</c:v>
                </c:pt>
                <c:pt idx="1009">
                  <c:v>13.799804600000243</c:v>
                </c:pt>
                <c:pt idx="1010">
                  <c:v>14</c:v>
                </c:pt>
                <c:pt idx="1011">
                  <c:v>14.100097599999572</c:v>
                </c:pt>
                <c:pt idx="1012">
                  <c:v>14.300048900000093</c:v>
                </c:pt>
                <c:pt idx="1013">
                  <c:v>14.400146499999664</c:v>
                </c:pt>
                <c:pt idx="1014">
                  <c:v>14.5</c:v>
                </c:pt>
                <c:pt idx="1015">
                  <c:v>14.699951099999907</c:v>
                </c:pt>
                <c:pt idx="1016">
                  <c:v>14.800048799999786</c:v>
                </c:pt>
                <c:pt idx="1017">
                  <c:v>14.899902400000428</c:v>
                </c:pt>
                <c:pt idx="1018">
                  <c:v>15</c:v>
                </c:pt>
                <c:pt idx="1019">
                  <c:v>15.100097699999878</c:v>
                </c:pt>
                <c:pt idx="1020">
                  <c:v>15.299804600000243</c:v>
                </c:pt>
                <c:pt idx="1021">
                  <c:v>15.400146499999664</c:v>
                </c:pt>
                <c:pt idx="1022">
                  <c:v>15.5</c:v>
                </c:pt>
                <c:pt idx="1023">
                  <c:v>15.699951200000214</c:v>
                </c:pt>
                <c:pt idx="1024">
                  <c:v>15.800048900000093</c:v>
                </c:pt>
                <c:pt idx="1025">
                  <c:v>15.899902300000122</c:v>
                </c:pt>
                <c:pt idx="1026">
                  <c:v>16.099853500000336</c:v>
                </c:pt>
                <c:pt idx="1027">
                  <c:v>16.199951099999907</c:v>
                </c:pt>
                <c:pt idx="1028">
                  <c:v>16.300048900000093</c:v>
                </c:pt>
                <c:pt idx="1029">
                  <c:v>16.400146499999664</c:v>
                </c:pt>
                <c:pt idx="1030">
                  <c:v>16.5</c:v>
                </c:pt>
                <c:pt idx="1031">
                  <c:v>16.599853500000336</c:v>
                </c:pt>
                <c:pt idx="1032">
                  <c:v>16.699951099999907</c:v>
                </c:pt>
                <c:pt idx="1033">
                  <c:v>16.800048900000093</c:v>
                </c:pt>
                <c:pt idx="1034">
                  <c:v>16.900146499999664</c:v>
                </c:pt>
                <c:pt idx="1035">
                  <c:v>17.100097699999878</c:v>
                </c:pt>
                <c:pt idx="1036">
                  <c:v>17.199951200000214</c:v>
                </c:pt>
                <c:pt idx="1037">
                  <c:v>17.299804600000243</c:v>
                </c:pt>
                <c:pt idx="1038">
                  <c:v>17.400146499999664</c:v>
                </c:pt>
                <c:pt idx="1039">
                  <c:v>17.5</c:v>
                </c:pt>
                <c:pt idx="1040">
                  <c:v>17.600097699999878</c:v>
                </c:pt>
                <c:pt idx="1041">
                  <c:v>17.699951200000214</c:v>
                </c:pt>
                <c:pt idx="1042">
                  <c:v>17.799804600000243</c:v>
                </c:pt>
                <c:pt idx="1043">
                  <c:v>17.900146499999664</c:v>
                </c:pt>
                <c:pt idx="1044">
                  <c:v>18</c:v>
                </c:pt>
                <c:pt idx="1045">
                  <c:v>18.100097699999878</c:v>
                </c:pt>
                <c:pt idx="1046">
                  <c:v>18.200195399999757</c:v>
                </c:pt>
                <c:pt idx="1047">
                  <c:v>18.300048799999786</c:v>
                </c:pt>
                <c:pt idx="1048">
                  <c:v>18.399902300000122</c:v>
                </c:pt>
                <c:pt idx="1049">
                  <c:v>18.5</c:v>
                </c:pt>
                <c:pt idx="1050">
                  <c:v>18.599853500000336</c:v>
                </c:pt>
                <c:pt idx="1051">
                  <c:v>18.700195399999757</c:v>
                </c:pt>
                <c:pt idx="1052">
                  <c:v>18.800048799999786</c:v>
                </c:pt>
                <c:pt idx="1053">
                  <c:v>18.799804600000243</c:v>
                </c:pt>
                <c:pt idx="1054">
                  <c:v>18.900146499999664</c:v>
                </c:pt>
                <c:pt idx="1055">
                  <c:v>19</c:v>
                </c:pt>
                <c:pt idx="1056">
                  <c:v>19.100097699999878</c:v>
                </c:pt>
                <c:pt idx="1057">
                  <c:v>19.199951200000214</c:v>
                </c:pt>
                <c:pt idx="1058">
                  <c:v>19.199951099999907</c:v>
                </c:pt>
                <c:pt idx="1059">
                  <c:v>19.300048799999786</c:v>
                </c:pt>
                <c:pt idx="1060">
                  <c:v>19.5</c:v>
                </c:pt>
                <c:pt idx="1061">
                  <c:v>19.599853500000336</c:v>
                </c:pt>
                <c:pt idx="1062">
                  <c:v>19.700195399999757</c:v>
                </c:pt>
                <c:pt idx="1063">
                  <c:v>19.699951200000214</c:v>
                </c:pt>
                <c:pt idx="1064">
                  <c:v>19.799804600000243</c:v>
                </c:pt>
                <c:pt idx="1065">
                  <c:v>19.900146499999664</c:v>
                </c:pt>
                <c:pt idx="1066">
                  <c:v>20</c:v>
                </c:pt>
                <c:pt idx="1067">
                  <c:v>20</c:v>
                </c:pt>
                <c:pt idx="1068">
                  <c:v>20.100097699999878</c:v>
                </c:pt>
                <c:pt idx="1069">
                  <c:v>20.199951099999907</c:v>
                </c:pt>
                <c:pt idx="1070">
                  <c:v>20.300048799999786</c:v>
                </c:pt>
                <c:pt idx="1071">
                  <c:v>20.300048900000093</c:v>
                </c:pt>
                <c:pt idx="1072">
                  <c:v>20.400146499999664</c:v>
                </c:pt>
                <c:pt idx="1073">
                  <c:v>20.600097699999878</c:v>
                </c:pt>
                <c:pt idx="1074">
                  <c:v>20.600097699999878</c:v>
                </c:pt>
                <c:pt idx="1075">
                  <c:v>20.699951099999907</c:v>
                </c:pt>
                <c:pt idx="1076">
                  <c:v>20.800048799999786</c:v>
                </c:pt>
                <c:pt idx="1077">
                  <c:v>20.899902400000428</c:v>
                </c:pt>
                <c:pt idx="1078">
                  <c:v>20.900146499999664</c:v>
                </c:pt>
                <c:pt idx="1079">
                  <c:v>21</c:v>
                </c:pt>
                <c:pt idx="1080">
                  <c:v>21.099853500000336</c:v>
                </c:pt>
                <c:pt idx="1081">
                  <c:v>21.100097599999572</c:v>
                </c:pt>
                <c:pt idx="1082">
                  <c:v>21.199951200000214</c:v>
                </c:pt>
                <c:pt idx="1083">
                  <c:v>21.300048900000093</c:v>
                </c:pt>
                <c:pt idx="1084">
                  <c:v>21.300048799999786</c:v>
                </c:pt>
                <c:pt idx="1085">
                  <c:v>21.399902300000122</c:v>
                </c:pt>
                <c:pt idx="1086">
                  <c:v>21.5</c:v>
                </c:pt>
                <c:pt idx="1087">
                  <c:v>21.5</c:v>
                </c:pt>
                <c:pt idx="1088">
                  <c:v>21.600097699999878</c:v>
                </c:pt>
                <c:pt idx="1089">
                  <c:v>21.600097699999878</c:v>
                </c:pt>
                <c:pt idx="1090">
                  <c:v>21.800048799999786</c:v>
                </c:pt>
                <c:pt idx="1091">
                  <c:v>21.899902300000122</c:v>
                </c:pt>
                <c:pt idx="1092">
                  <c:v>21.900146499999664</c:v>
                </c:pt>
                <c:pt idx="1093">
                  <c:v>22</c:v>
                </c:pt>
                <c:pt idx="1094">
                  <c:v>22</c:v>
                </c:pt>
                <c:pt idx="1095">
                  <c:v>22.100097699999878</c:v>
                </c:pt>
                <c:pt idx="1096">
                  <c:v>22.099853500000336</c:v>
                </c:pt>
                <c:pt idx="1097">
                  <c:v>22.199951099999907</c:v>
                </c:pt>
                <c:pt idx="1098">
                  <c:v>22.300048900000093</c:v>
                </c:pt>
                <c:pt idx="1099">
                  <c:v>22.300048900000093</c:v>
                </c:pt>
                <c:pt idx="1100">
                  <c:v>22.399902300000122</c:v>
                </c:pt>
                <c:pt idx="1101">
                  <c:v>22.399902300000122</c:v>
                </c:pt>
                <c:pt idx="1102">
                  <c:v>22.499755900000309</c:v>
                </c:pt>
                <c:pt idx="1103">
                  <c:v>22.500244099999691</c:v>
                </c:pt>
                <c:pt idx="1104">
                  <c:v>22.600097700000333</c:v>
                </c:pt>
                <c:pt idx="1105">
                  <c:v>22.600097699999878</c:v>
                </c:pt>
                <c:pt idx="1106">
                  <c:v>22.699951099999453</c:v>
                </c:pt>
                <c:pt idx="1107">
                  <c:v>22.699707000000217</c:v>
                </c:pt>
                <c:pt idx="1108">
                  <c:v>22.800292999999783</c:v>
                </c:pt>
                <c:pt idx="1109">
                  <c:v>22.800048900000547</c:v>
                </c:pt>
                <c:pt idx="1110">
                  <c:v>23.000000000000455</c:v>
                </c:pt>
                <c:pt idx="1111">
                  <c:v>23</c:v>
                </c:pt>
                <c:pt idx="1112">
                  <c:v>23.099853499999881</c:v>
                </c:pt>
                <c:pt idx="1113">
                  <c:v>23.099853499999881</c:v>
                </c:pt>
                <c:pt idx="1114">
                  <c:v>23.100097600000026</c:v>
                </c:pt>
                <c:pt idx="1115">
                  <c:v>23.200195400000212</c:v>
                </c:pt>
                <c:pt idx="1116">
                  <c:v>23.199951200000214</c:v>
                </c:pt>
                <c:pt idx="1117">
                  <c:v>23.299804599999788</c:v>
                </c:pt>
                <c:pt idx="1118">
                  <c:v>23.299804700000095</c:v>
                </c:pt>
                <c:pt idx="1119">
                  <c:v>23.300293000000238</c:v>
                </c:pt>
                <c:pt idx="1120">
                  <c:v>23.399902400000428</c:v>
                </c:pt>
                <c:pt idx="1121">
                  <c:v>23.399902299999667</c:v>
                </c:pt>
                <c:pt idx="1122">
                  <c:v>23.399902299999667</c:v>
                </c:pt>
                <c:pt idx="1123">
                  <c:v>23.5</c:v>
                </c:pt>
                <c:pt idx="1124">
                  <c:v>23.5</c:v>
                </c:pt>
                <c:pt idx="1125">
                  <c:v>23.5</c:v>
                </c:pt>
                <c:pt idx="1126">
                  <c:v>23.600097700000333</c:v>
                </c:pt>
                <c:pt idx="1127">
                  <c:v>23.600097599999572</c:v>
                </c:pt>
                <c:pt idx="1128">
                  <c:v>23.59960940000019</c:v>
                </c:pt>
                <c:pt idx="1129">
                  <c:v>23.600097599999572</c:v>
                </c:pt>
                <c:pt idx="1130">
                  <c:v>23.700195400000666</c:v>
                </c:pt>
                <c:pt idx="1131">
                  <c:v>23.700195299999905</c:v>
                </c:pt>
                <c:pt idx="1132">
                  <c:v>23.699706999999762</c:v>
                </c:pt>
                <c:pt idx="1133">
                  <c:v>23.699706999999762</c:v>
                </c:pt>
                <c:pt idx="1134">
                  <c:v>23.800293000000238</c:v>
                </c:pt>
                <c:pt idx="1135">
                  <c:v>23.800293000000238</c:v>
                </c:pt>
                <c:pt idx="1136">
                  <c:v>23.799804700000095</c:v>
                </c:pt>
                <c:pt idx="1137">
                  <c:v>23.799804599999334</c:v>
                </c:pt>
                <c:pt idx="1138">
                  <c:v>23.799804700000095</c:v>
                </c:pt>
                <c:pt idx="1139">
                  <c:v>23.800293000000238</c:v>
                </c:pt>
                <c:pt idx="1140">
                  <c:v>24</c:v>
                </c:pt>
                <c:pt idx="1141">
                  <c:v>24</c:v>
                </c:pt>
                <c:pt idx="1142">
                  <c:v>24</c:v>
                </c:pt>
                <c:pt idx="1143">
                  <c:v>24</c:v>
                </c:pt>
                <c:pt idx="1144">
                  <c:v>24</c:v>
                </c:pt>
                <c:pt idx="1145">
                  <c:v>24</c:v>
                </c:pt>
                <c:pt idx="1146">
                  <c:v>24</c:v>
                </c:pt>
                <c:pt idx="1147">
                  <c:v>24</c:v>
                </c:pt>
                <c:pt idx="1148">
                  <c:v>24</c:v>
                </c:pt>
                <c:pt idx="1149">
                  <c:v>24</c:v>
                </c:pt>
                <c:pt idx="1150">
                  <c:v>24</c:v>
                </c:pt>
                <c:pt idx="1151">
                  <c:v>24.100097700000333</c:v>
                </c:pt>
                <c:pt idx="1152">
                  <c:v>24.100097700000333</c:v>
                </c:pt>
                <c:pt idx="1153">
                  <c:v>24.100097599999572</c:v>
                </c:pt>
                <c:pt idx="1154">
                  <c:v>24.09960940000019</c:v>
                </c:pt>
                <c:pt idx="1155">
                  <c:v>24</c:v>
                </c:pt>
                <c:pt idx="1156">
                  <c:v>24.100097700000333</c:v>
                </c:pt>
                <c:pt idx="1157">
                  <c:v>24.100097700000333</c:v>
                </c:pt>
                <c:pt idx="1158">
                  <c:v>24</c:v>
                </c:pt>
                <c:pt idx="1159">
                  <c:v>24</c:v>
                </c:pt>
                <c:pt idx="1160">
                  <c:v>24</c:v>
                </c:pt>
                <c:pt idx="1161">
                  <c:v>24</c:v>
                </c:pt>
                <c:pt idx="1162">
                  <c:v>24</c:v>
                </c:pt>
                <c:pt idx="1163">
                  <c:v>24</c:v>
                </c:pt>
                <c:pt idx="1164">
                  <c:v>24</c:v>
                </c:pt>
                <c:pt idx="1165">
                  <c:v>24.09960940000019</c:v>
                </c:pt>
                <c:pt idx="1166">
                  <c:v>24.100097599999572</c:v>
                </c:pt>
                <c:pt idx="1167">
                  <c:v>24.100097700000333</c:v>
                </c:pt>
                <c:pt idx="1168">
                  <c:v>24.100097700000333</c:v>
                </c:pt>
                <c:pt idx="1169">
                  <c:v>24.100097599999572</c:v>
                </c:pt>
                <c:pt idx="1170">
                  <c:v>24.09960940000019</c:v>
                </c:pt>
                <c:pt idx="1171">
                  <c:v>24</c:v>
                </c:pt>
                <c:pt idx="1172">
                  <c:v>24</c:v>
                </c:pt>
                <c:pt idx="1173">
                  <c:v>24</c:v>
                </c:pt>
                <c:pt idx="1174">
                  <c:v>24</c:v>
                </c:pt>
                <c:pt idx="1175">
                  <c:v>24</c:v>
                </c:pt>
                <c:pt idx="1176">
                  <c:v>24</c:v>
                </c:pt>
                <c:pt idx="1177">
                  <c:v>23.899902400000428</c:v>
                </c:pt>
                <c:pt idx="1178">
                  <c:v>23.899902299999667</c:v>
                </c:pt>
                <c:pt idx="1179">
                  <c:v>23.899902299999667</c:v>
                </c:pt>
                <c:pt idx="1180">
                  <c:v>23.899902400000428</c:v>
                </c:pt>
                <c:pt idx="1181">
                  <c:v>23.90039059999981</c:v>
                </c:pt>
                <c:pt idx="1182">
                  <c:v>23.800293000000238</c:v>
                </c:pt>
                <c:pt idx="1183">
                  <c:v>23.799804700000095</c:v>
                </c:pt>
                <c:pt idx="1184">
                  <c:v>23.799804599999334</c:v>
                </c:pt>
                <c:pt idx="1185">
                  <c:v>23.799804700000095</c:v>
                </c:pt>
                <c:pt idx="1186">
                  <c:v>23.700195299999905</c:v>
                </c:pt>
                <c:pt idx="1187">
                  <c:v>23.700195400000666</c:v>
                </c:pt>
                <c:pt idx="1188">
                  <c:v>23.700195299999905</c:v>
                </c:pt>
                <c:pt idx="1189">
                  <c:v>23.699706999999762</c:v>
                </c:pt>
                <c:pt idx="1190">
                  <c:v>23.59960940000019</c:v>
                </c:pt>
                <c:pt idx="1191">
                  <c:v>23.600097599999572</c:v>
                </c:pt>
                <c:pt idx="1192">
                  <c:v>23.600097700000333</c:v>
                </c:pt>
                <c:pt idx="1193">
                  <c:v>23.5</c:v>
                </c:pt>
                <c:pt idx="1194">
                  <c:v>23.5</c:v>
                </c:pt>
                <c:pt idx="1195">
                  <c:v>23.5</c:v>
                </c:pt>
                <c:pt idx="1196">
                  <c:v>23.40039059999981</c:v>
                </c:pt>
                <c:pt idx="1197">
                  <c:v>23.399902400000428</c:v>
                </c:pt>
                <c:pt idx="1198">
                  <c:v>23.399902299999667</c:v>
                </c:pt>
                <c:pt idx="1199">
                  <c:v>23.299804599999334</c:v>
                </c:pt>
                <c:pt idx="1200">
                  <c:v>23.299804700000095</c:v>
                </c:pt>
                <c:pt idx="1201">
                  <c:v>23.299804700000095</c:v>
                </c:pt>
                <c:pt idx="1202">
                  <c:v>23.300293000000238</c:v>
                </c:pt>
                <c:pt idx="1203">
                  <c:v>23.300293000000238</c:v>
                </c:pt>
                <c:pt idx="1204">
                  <c:v>23.200195299999905</c:v>
                </c:pt>
                <c:pt idx="1205">
                  <c:v>23.199706999999762</c:v>
                </c:pt>
                <c:pt idx="1206">
                  <c:v>23.09960940000019</c:v>
                </c:pt>
                <c:pt idx="1207">
                  <c:v>23.100097599999572</c:v>
                </c:pt>
                <c:pt idx="1208">
                  <c:v>23.100097700000333</c:v>
                </c:pt>
                <c:pt idx="1209">
                  <c:v>23</c:v>
                </c:pt>
                <c:pt idx="1210">
                  <c:v>23</c:v>
                </c:pt>
                <c:pt idx="1211">
                  <c:v>22.899902400000428</c:v>
                </c:pt>
                <c:pt idx="1212">
                  <c:v>22.90039059999981</c:v>
                </c:pt>
                <c:pt idx="1213">
                  <c:v>22.800293000000238</c:v>
                </c:pt>
                <c:pt idx="1214">
                  <c:v>22.799804700000095</c:v>
                </c:pt>
                <c:pt idx="1215">
                  <c:v>22.699706999999762</c:v>
                </c:pt>
                <c:pt idx="1216">
                  <c:v>22.699706999999762</c:v>
                </c:pt>
                <c:pt idx="1217">
                  <c:v>22.600097599999572</c:v>
                </c:pt>
                <c:pt idx="1218">
                  <c:v>22.600097700000333</c:v>
                </c:pt>
                <c:pt idx="1219">
                  <c:v>22.5</c:v>
                </c:pt>
                <c:pt idx="1220">
                  <c:v>22.399902299999667</c:v>
                </c:pt>
                <c:pt idx="1221">
                  <c:v>22.399902400000428</c:v>
                </c:pt>
                <c:pt idx="1222">
                  <c:v>22.300293000000238</c:v>
                </c:pt>
                <c:pt idx="1223">
                  <c:v>22.200195400000666</c:v>
                </c:pt>
                <c:pt idx="1224">
                  <c:v>22.200195299999905</c:v>
                </c:pt>
                <c:pt idx="1225">
                  <c:v>22.100097599999572</c:v>
                </c:pt>
                <c:pt idx="1226">
                  <c:v>22.09960940000019</c:v>
                </c:pt>
                <c:pt idx="1227">
                  <c:v>22</c:v>
                </c:pt>
                <c:pt idx="1228">
                  <c:v>21.899902400000428</c:v>
                </c:pt>
                <c:pt idx="1229">
                  <c:v>21.799804700000095</c:v>
                </c:pt>
                <c:pt idx="1230">
                  <c:v>21.799804599999334</c:v>
                </c:pt>
                <c:pt idx="1231">
                  <c:v>21.699706999999762</c:v>
                </c:pt>
                <c:pt idx="1232">
                  <c:v>21.600097599999572</c:v>
                </c:pt>
                <c:pt idx="1233">
                  <c:v>21.600097700000333</c:v>
                </c:pt>
                <c:pt idx="1234">
                  <c:v>21.5</c:v>
                </c:pt>
                <c:pt idx="1235">
                  <c:v>21.399902299999667</c:v>
                </c:pt>
                <c:pt idx="1236">
                  <c:v>21.299804700000095</c:v>
                </c:pt>
                <c:pt idx="1237">
                  <c:v>21.200195299999905</c:v>
                </c:pt>
                <c:pt idx="1238">
                  <c:v>21.100097700000333</c:v>
                </c:pt>
                <c:pt idx="1239">
                  <c:v>21.100097700000333</c:v>
                </c:pt>
                <c:pt idx="1240">
                  <c:v>21</c:v>
                </c:pt>
                <c:pt idx="1241">
                  <c:v>20.899902400000428</c:v>
                </c:pt>
                <c:pt idx="1242">
                  <c:v>20.800293000000238</c:v>
                </c:pt>
                <c:pt idx="1243">
                  <c:v>20.700195400000666</c:v>
                </c:pt>
                <c:pt idx="1244">
                  <c:v>20.600097700000333</c:v>
                </c:pt>
                <c:pt idx="1245">
                  <c:v>20.5</c:v>
                </c:pt>
                <c:pt idx="1246">
                  <c:v>20.5</c:v>
                </c:pt>
                <c:pt idx="1247">
                  <c:v>20.300293000000238</c:v>
                </c:pt>
                <c:pt idx="1248">
                  <c:v>20.300293000000238</c:v>
                </c:pt>
                <c:pt idx="1249">
                  <c:v>20.200195299999905</c:v>
                </c:pt>
                <c:pt idx="1250">
                  <c:v>20.100097599999572</c:v>
                </c:pt>
                <c:pt idx="1251">
                  <c:v>20</c:v>
                </c:pt>
                <c:pt idx="1252">
                  <c:v>19.90039059999981</c:v>
                </c:pt>
                <c:pt idx="1253">
                  <c:v>19.800293000000238</c:v>
                </c:pt>
                <c:pt idx="1254">
                  <c:v>19.700195299999905</c:v>
                </c:pt>
                <c:pt idx="1255">
                  <c:v>19.600097599999572</c:v>
                </c:pt>
                <c:pt idx="1256">
                  <c:v>19.399902400000428</c:v>
                </c:pt>
                <c:pt idx="1257">
                  <c:v>19.300293000000238</c:v>
                </c:pt>
                <c:pt idx="1258">
                  <c:v>19.200195400000666</c:v>
                </c:pt>
                <c:pt idx="1259">
                  <c:v>19.100097700000333</c:v>
                </c:pt>
                <c:pt idx="1260">
                  <c:v>19</c:v>
                </c:pt>
                <c:pt idx="1261">
                  <c:v>18.899902400000428</c:v>
                </c:pt>
                <c:pt idx="1262">
                  <c:v>18.800293000000238</c:v>
                </c:pt>
                <c:pt idx="1263">
                  <c:v>18.700195400000666</c:v>
                </c:pt>
                <c:pt idx="1264">
                  <c:v>18.600097700000333</c:v>
                </c:pt>
                <c:pt idx="1265">
                  <c:v>18.399902299999667</c:v>
                </c:pt>
                <c:pt idx="1266">
                  <c:v>18.299804700000095</c:v>
                </c:pt>
                <c:pt idx="1267">
                  <c:v>18.200195299999905</c:v>
                </c:pt>
                <c:pt idx="1268">
                  <c:v>18.100097700000333</c:v>
                </c:pt>
                <c:pt idx="1269">
                  <c:v>17.899902299999667</c:v>
                </c:pt>
                <c:pt idx="1270">
                  <c:v>17.799804599999334</c:v>
                </c:pt>
                <c:pt idx="1271">
                  <c:v>17.699706999999762</c:v>
                </c:pt>
                <c:pt idx="1272">
                  <c:v>17.600097599999572</c:v>
                </c:pt>
                <c:pt idx="1273">
                  <c:v>17.5</c:v>
                </c:pt>
                <c:pt idx="1274">
                  <c:v>17.399902400000428</c:v>
                </c:pt>
                <c:pt idx="1275">
                  <c:v>17.299804700000095</c:v>
                </c:pt>
                <c:pt idx="1276">
                  <c:v>17.199706999999762</c:v>
                </c:pt>
                <c:pt idx="1277">
                  <c:v>17</c:v>
                </c:pt>
                <c:pt idx="1278">
                  <c:v>16.90039059999981</c:v>
                </c:pt>
                <c:pt idx="1279">
                  <c:v>16.800293000000238</c:v>
                </c:pt>
                <c:pt idx="1280">
                  <c:v>16.600097700000333</c:v>
                </c:pt>
                <c:pt idx="1281">
                  <c:v>16.5</c:v>
                </c:pt>
                <c:pt idx="1282">
                  <c:v>16.399902400000428</c:v>
                </c:pt>
                <c:pt idx="1283">
                  <c:v>16.200195299999905</c:v>
                </c:pt>
                <c:pt idx="1284">
                  <c:v>16.100097700000333</c:v>
                </c:pt>
                <c:pt idx="1285">
                  <c:v>16</c:v>
                </c:pt>
                <c:pt idx="1286">
                  <c:v>15.799804599999334</c:v>
                </c:pt>
                <c:pt idx="1287">
                  <c:v>15.699706999999762</c:v>
                </c:pt>
                <c:pt idx="1288">
                  <c:v>15.5</c:v>
                </c:pt>
                <c:pt idx="1289">
                  <c:v>15.399902400000428</c:v>
                </c:pt>
                <c:pt idx="1290">
                  <c:v>15.299804700000095</c:v>
                </c:pt>
                <c:pt idx="1291">
                  <c:v>15.100097599999572</c:v>
                </c:pt>
                <c:pt idx="1292">
                  <c:v>15</c:v>
                </c:pt>
                <c:pt idx="1293">
                  <c:v>14.800293000000238</c:v>
                </c:pt>
                <c:pt idx="1294">
                  <c:v>14.700195400000666</c:v>
                </c:pt>
                <c:pt idx="1295">
                  <c:v>14.5</c:v>
                </c:pt>
                <c:pt idx="1296">
                  <c:v>14.399902299999667</c:v>
                </c:pt>
                <c:pt idx="1297">
                  <c:v>14.199706999999762</c:v>
                </c:pt>
                <c:pt idx="1298">
                  <c:v>14.100097599999572</c:v>
                </c:pt>
                <c:pt idx="1299">
                  <c:v>13.899902400000428</c:v>
                </c:pt>
                <c:pt idx="1300">
                  <c:v>13.799804700000095</c:v>
                </c:pt>
                <c:pt idx="1301">
                  <c:v>13.600097599999572</c:v>
                </c:pt>
                <c:pt idx="1302">
                  <c:v>13.399902400000428</c:v>
                </c:pt>
                <c:pt idx="1303">
                  <c:v>13.300293000000238</c:v>
                </c:pt>
                <c:pt idx="1304">
                  <c:v>13.100097700000333</c:v>
                </c:pt>
                <c:pt idx="1305">
                  <c:v>13</c:v>
                </c:pt>
                <c:pt idx="1306">
                  <c:v>12.799804599999334</c:v>
                </c:pt>
                <c:pt idx="1307">
                  <c:v>12.699706999999762</c:v>
                </c:pt>
                <c:pt idx="1308">
                  <c:v>12.5</c:v>
                </c:pt>
                <c:pt idx="1309">
                  <c:v>12.300293000000238</c:v>
                </c:pt>
                <c:pt idx="1310">
                  <c:v>12.200195299999905</c:v>
                </c:pt>
                <c:pt idx="1311">
                  <c:v>12</c:v>
                </c:pt>
                <c:pt idx="1312">
                  <c:v>11.899902400000428</c:v>
                </c:pt>
                <c:pt idx="1313">
                  <c:v>11.700195299999905</c:v>
                </c:pt>
                <c:pt idx="1314">
                  <c:v>11.5</c:v>
                </c:pt>
                <c:pt idx="1315">
                  <c:v>11.399902299999667</c:v>
                </c:pt>
                <c:pt idx="1316">
                  <c:v>11.199706999999762</c:v>
                </c:pt>
                <c:pt idx="1317">
                  <c:v>11</c:v>
                </c:pt>
                <c:pt idx="1318">
                  <c:v>10.90039059999981</c:v>
                </c:pt>
                <c:pt idx="1319">
                  <c:v>10.700195400000666</c:v>
                </c:pt>
                <c:pt idx="1320">
                  <c:v>10.5</c:v>
                </c:pt>
                <c:pt idx="1321">
                  <c:v>10.399902299999667</c:v>
                </c:pt>
                <c:pt idx="1322">
                  <c:v>10.199706999999762</c:v>
                </c:pt>
                <c:pt idx="1323">
                  <c:v>10</c:v>
                </c:pt>
                <c:pt idx="1324">
                  <c:v>9.800293000000238</c:v>
                </c:pt>
                <c:pt idx="1325">
                  <c:v>9.7001952999999048</c:v>
                </c:pt>
                <c:pt idx="1326">
                  <c:v>9.6000977000003331</c:v>
                </c:pt>
                <c:pt idx="1327">
                  <c:v>9.3999022999996669</c:v>
                </c:pt>
                <c:pt idx="1328">
                  <c:v>9.199706999999762</c:v>
                </c:pt>
                <c:pt idx="1329">
                  <c:v>9.1000975999995717</c:v>
                </c:pt>
                <c:pt idx="1330">
                  <c:v>8.8999024000004283</c:v>
                </c:pt>
                <c:pt idx="1331">
                  <c:v>8.7001952999999048</c:v>
                </c:pt>
                <c:pt idx="1332">
                  <c:v>8.5</c:v>
                </c:pt>
                <c:pt idx="1333">
                  <c:v>8.3999024000004283</c:v>
                </c:pt>
                <c:pt idx="1334">
                  <c:v>8.2001952999999048</c:v>
                </c:pt>
                <c:pt idx="1335">
                  <c:v>8</c:v>
                </c:pt>
                <c:pt idx="1336">
                  <c:v>7.7998047000000952</c:v>
                </c:pt>
                <c:pt idx="1337">
                  <c:v>7.6000975999995717</c:v>
                </c:pt>
                <c:pt idx="1338">
                  <c:v>7.5</c:v>
                </c:pt>
                <c:pt idx="1339">
                  <c:v>7.300293000000238</c:v>
                </c:pt>
                <c:pt idx="1340">
                  <c:v>7.1000977000003331</c:v>
                </c:pt>
                <c:pt idx="1341">
                  <c:v>6.8999022999996669</c:v>
                </c:pt>
                <c:pt idx="1342">
                  <c:v>6.699706999999762</c:v>
                </c:pt>
                <c:pt idx="1343">
                  <c:v>6.5</c:v>
                </c:pt>
                <c:pt idx="1344">
                  <c:v>6.4003905999998096</c:v>
                </c:pt>
                <c:pt idx="1345">
                  <c:v>6.2001954000006663</c:v>
                </c:pt>
                <c:pt idx="1346">
                  <c:v>6</c:v>
                </c:pt>
                <c:pt idx="1347">
                  <c:v>5.7998045999993337</c:v>
                </c:pt>
                <c:pt idx="1348">
                  <c:v>5.5996094000001904</c:v>
                </c:pt>
                <c:pt idx="1349">
                  <c:v>5.4003905999998096</c:v>
                </c:pt>
                <c:pt idx="1350">
                  <c:v>5.300293000000238</c:v>
                </c:pt>
                <c:pt idx="1351">
                  <c:v>5.1000977000003331</c:v>
                </c:pt>
                <c:pt idx="1352">
                  <c:v>4.8999022999996669</c:v>
                </c:pt>
                <c:pt idx="1353">
                  <c:v>4.699706999999762</c:v>
                </c:pt>
                <c:pt idx="1354">
                  <c:v>4.5</c:v>
                </c:pt>
                <c:pt idx="1355">
                  <c:v>4.300293000000238</c:v>
                </c:pt>
                <c:pt idx="1356">
                  <c:v>4.1000977000003331</c:v>
                </c:pt>
                <c:pt idx="1357">
                  <c:v>3.8999022999996669</c:v>
                </c:pt>
                <c:pt idx="1358">
                  <c:v>3.699706999999762</c:v>
                </c:pt>
                <c:pt idx="1359">
                  <c:v>3.6000975999995717</c:v>
                </c:pt>
                <c:pt idx="1360">
                  <c:v>3.300293000000238</c:v>
                </c:pt>
                <c:pt idx="1361">
                  <c:v>3.2001952999999048</c:v>
                </c:pt>
                <c:pt idx="1362">
                  <c:v>3</c:v>
                </c:pt>
                <c:pt idx="1363">
                  <c:v>2.7998047000000952</c:v>
                </c:pt>
                <c:pt idx="1364">
                  <c:v>2.6000975999995717</c:v>
                </c:pt>
                <c:pt idx="1365">
                  <c:v>2.3999024000004283</c:v>
                </c:pt>
                <c:pt idx="1366">
                  <c:v>2.2001952999999048</c:v>
                </c:pt>
                <c:pt idx="1367">
                  <c:v>2</c:v>
                </c:pt>
                <c:pt idx="1368">
                  <c:v>1.7998047000000952</c:v>
                </c:pt>
                <c:pt idx="1369">
                  <c:v>1.6000975999995717</c:v>
                </c:pt>
                <c:pt idx="1370">
                  <c:v>1.3999024000004283</c:v>
                </c:pt>
                <c:pt idx="1371">
                  <c:v>1.2001952999999048</c:v>
                </c:pt>
                <c:pt idx="1372">
                  <c:v>1</c:v>
                </c:pt>
                <c:pt idx="1373">
                  <c:v>0.79980470000009518</c:v>
                </c:pt>
                <c:pt idx="1374">
                  <c:v>0.60009759999957168</c:v>
                </c:pt>
                <c:pt idx="1375">
                  <c:v>0.39990240000042832</c:v>
                </c:pt>
                <c:pt idx="1376">
                  <c:v>0.20019529999990482</c:v>
                </c:pt>
                <c:pt idx="1377">
                  <c:v>0</c:v>
                </c:pt>
                <c:pt idx="1378">
                  <c:v>-0.20019529999990482</c:v>
                </c:pt>
                <c:pt idx="1379">
                  <c:v>-0.39990240000042832</c:v>
                </c:pt>
                <c:pt idx="1380">
                  <c:v>-0.60009759999957168</c:v>
                </c:pt>
                <c:pt idx="1381">
                  <c:v>-0.79980470000009518</c:v>
                </c:pt>
                <c:pt idx="1382">
                  <c:v>-1</c:v>
                </c:pt>
                <c:pt idx="1383">
                  <c:v>-1.2001952999999048</c:v>
                </c:pt>
                <c:pt idx="1384">
                  <c:v>-1.3999024000004283</c:v>
                </c:pt>
                <c:pt idx="1385">
                  <c:v>-1.6000975999995717</c:v>
                </c:pt>
                <c:pt idx="1386">
                  <c:v>-1.7998047000000952</c:v>
                </c:pt>
                <c:pt idx="1387">
                  <c:v>-2</c:v>
                </c:pt>
                <c:pt idx="1388">
                  <c:v>-2.2001952999999048</c:v>
                </c:pt>
                <c:pt idx="1389">
                  <c:v>-2.3999024000004283</c:v>
                </c:pt>
                <c:pt idx="1390">
                  <c:v>-2.6000975999995717</c:v>
                </c:pt>
                <c:pt idx="1391">
                  <c:v>-2.7998047000000952</c:v>
                </c:pt>
                <c:pt idx="1392">
                  <c:v>-3</c:v>
                </c:pt>
                <c:pt idx="1393">
                  <c:v>-3.2001952999999048</c:v>
                </c:pt>
                <c:pt idx="1394">
                  <c:v>-3.3999024000004283</c:v>
                </c:pt>
                <c:pt idx="1395">
                  <c:v>-3.6000975999995717</c:v>
                </c:pt>
                <c:pt idx="1396">
                  <c:v>-3.7998047000000952</c:v>
                </c:pt>
                <c:pt idx="1397">
                  <c:v>-4</c:v>
                </c:pt>
                <c:pt idx="1398">
                  <c:v>-4.2001952999999048</c:v>
                </c:pt>
                <c:pt idx="1399">
                  <c:v>-4.3999024000004283</c:v>
                </c:pt>
                <c:pt idx="1400">
                  <c:v>-4.6000975999995717</c:v>
                </c:pt>
                <c:pt idx="1401">
                  <c:v>-4.7998047000000952</c:v>
                </c:pt>
                <c:pt idx="1402">
                  <c:v>-5.1000977000003331</c:v>
                </c:pt>
                <c:pt idx="1403">
                  <c:v>-5.300293000000238</c:v>
                </c:pt>
                <c:pt idx="1404">
                  <c:v>-5.5</c:v>
                </c:pt>
                <c:pt idx="1405">
                  <c:v>-5.699706999999762</c:v>
                </c:pt>
                <c:pt idx="1406">
                  <c:v>-5.8999022999996669</c:v>
                </c:pt>
                <c:pt idx="1407">
                  <c:v>-6.1000977000003331</c:v>
                </c:pt>
                <c:pt idx="1408">
                  <c:v>-6.300293000000238</c:v>
                </c:pt>
                <c:pt idx="1409">
                  <c:v>-6.5</c:v>
                </c:pt>
                <c:pt idx="1410">
                  <c:v>-6.699706999999762</c:v>
                </c:pt>
                <c:pt idx="1411">
                  <c:v>-6.8999022999996669</c:v>
                </c:pt>
                <c:pt idx="1412">
                  <c:v>-7.2001954000006663</c:v>
                </c:pt>
                <c:pt idx="1413">
                  <c:v>-7.4003905999998096</c:v>
                </c:pt>
                <c:pt idx="1414">
                  <c:v>-7.5996094000001904</c:v>
                </c:pt>
                <c:pt idx="1415">
                  <c:v>-7.7998045999993337</c:v>
                </c:pt>
                <c:pt idx="1416">
                  <c:v>-8</c:v>
                </c:pt>
                <c:pt idx="1417">
                  <c:v>-8.2001954000006663</c:v>
                </c:pt>
                <c:pt idx="1418">
                  <c:v>-8.4003905999998096</c:v>
                </c:pt>
                <c:pt idx="1419">
                  <c:v>-8.5996094000001904</c:v>
                </c:pt>
                <c:pt idx="1420">
                  <c:v>-8.8999022999996669</c:v>
                </c:pt>
                <c:pt idx="1421">
                  <c:v>-9.1000977000003331</c:v>
                </c:pt>
                <c:pt idx="1422">
                  <c:v>-9.300293000000238</c:v>
                </c:pt>
                <c:pt idx="1423">
                  <c:v>-9.5</c:v>
                </c:pt>
                <c:pt idx="1424">
                  <c:v>-9.699706999999762</c:v>
                </c:pt>
                <c:pt idx="1425">
                  <c:v>-9.8999022999996669</c:v>
                </c:pt>
                <c:pt idx="1426">
                  <c:v>-10.100097700000333</c:v>
                </c:pt>
                <c:pt idx="1427">
                  <c:v>-10.300293000000238</c:v>
                </c:pt>
                <c:pt idx="1428">
                  <c:v>-10.5</c:v>
                </c:pt>
                <c:pt idx="1429">
                  <c:v>-10.700195299999905</c:v>
                </c:pt>
                <c:pt idx="1430">
                  <c:v>-10.899902400000428</c:v>
                </c:pt>
                <c:pt idx="1431">
                  <c:v>-11.100097599999572</c:v>
                </c:pt>
                <c:pt idx="1432">
                  <c:v>-11.299804700000095</c:v>
                </c:pt>
                <c:pt idx="1433">
                  <c:v>-11.5</c:v>
                </c:pt>
                <c:pt idx="1434">
                  <c:v>-11.800293000000238</c:v>
                </c:pt>
                <c:pt idx="1435">
                  <c:v>-12</c:v>
                </c:pt>
                <c:pt idx="1436">
                  <c:v>-12.199706999999762</c:v>
                </c:pt>
                <c:pt idx="1437">
                  <c:v>-12.399902299999667</c:v>
                </c:pt>
                <c:pt idx="1438">
                  <c:v>-12.600097700000333</c:v>
                </c:pt>
                <c:pt idx="1439">
                  <c:v>-12.90039059999981</c:v>
                </c:pt>
                <c:pt idx="1440">
                  <c:v>-13.09960940000019</c:v>
                </c:pt>
                <c:pt idx="1441">
                  <c:v>-13.299804599999334</c:v>
                </c:pt>
                <c:pt idx="1442">
                  <c:v>-13.5</c:v>
                </c:pt>
                <c:pt idx="1443">
                  <c:v>-13.700195400000666</c:v>
                </c:pt>
                <c:pt idx="1444">
                  <c:v>-13.90039059999981</c:v>
                </c:pt>
                <c:pt idx="1445">
                  <c:v>-14.199706999999762</c:v>
                </c:pt>
                <c:pt idx="1446">
                  <c:v>-14.399902299999667</c:v>
                </c:pt>
                <c:pt idx="1447">
                  <c:v>-14.600097700000333</c:v>
                </c:pt>
                <c:pt idx="1448">
                  <c:v>-14.800293000000238</c:v>
                </c:pt>
                <c:pt idx="1449">
                  <c:v>-15</c:v>
                </c:pt>
                <c:pt idx="1450">
                  <c:v>-15.299804700000095</c:v>
                </c:pt>
                <c:pt idx="1451">
                  <c:v>-15.5</c:v>
                </c:pt>
                <c:pt idx="1452">
                  <c:v>-15.700195299999905</c:v>
                </c:pt>
                <c:pt idx="1453">
                  <c:v>-15.899902400000428</c:v>
                </c:pt>
                <c:pt idx="1454">
                  <c:v>-16.100097599999572</c:v>
                </c:pt>
                <c:pt idx="1455">
                  <c:v>-16.399902400000428</c:v>
                </c:pt>
                <c:pt idx="1456">
                  <c:v>-16.600097599999572</c:v>
                </c:pt>
                <c:pt idx="1457">
                  <c:v>-16.799804700000095</c:v>
                </c:pt>
                <c:pt idx="1458">
                  <c:v>-17</c:v>
                </c:pt>
                <c:pt idx="1459">
                  <c:v>-17.200195299999905</c:v>
                </c:pt>
                <c:pt idx="1460">
                  <c:v>-17.399902400000428</c:v>
                </c:pt>
                <c:pt idx="1461">
                  <c:v>-17.699706999999762</c:v>
                </c:pt>
                <c:pt idx="1462">
                  <c:v>-17.899902299999667</c:v>
                </c:pt>
                <c:pt idx="1463">
                  <c:v>-18.100097700000333</c:v>
                </c:pt>
                <c:pt idx="1464">
                  <c:v>-18.300293000000238</c:v>
                </c:pt>
                <c:pt idx="1465">
                  <c:v>-18.59960940000019</c:v>
                </c:pt>
                <c:pt idx="1466">
                  <c:v>-18.799804599999334</c:v>
                </c:pt>
                <c:pt idx="1467">
                  <c:v>-19</c:v>
                </c:pt>
                <c:pt idx="1468">
                  <c:v>-19.200195400000666</c:v>
                </c:pt>
                <c:pt idx="1469">
                  <c:v>-19.40039059999981</c:v>
                </c:pt>
                <c:pt idx="1470">
                  <c:v>-19.699706999999762</c:v>
                </c:pt>
                <c:pt idx="1471">
                  <c:v>-19.899902299999667</c:v>
                </c:pt>
                <c:pt idx="1472">
                  <c:v>-20.100097700000333</c:v>
                </c:pt>
                <c:pt idx="1473">
                  <c:v>-20.300293000000238</c:v>
                </c:pt>
                <c:pt idx="1474">
                  <c:v>-20.600097599999572</c:v>
                </c:pt>
                <c:pt idx="1475">
                  <c:v>-20.799804700000095</c:v>
                </c:pt>
                <c:pt idx="1476">
                  <c:v>-21</c:v>
                </c:pt>
                <c:pt idx="1477">
                  <c:v>-21.100097599999572</c:v>
                </c:pt>
                <c:pt idx="1478">
                  <c:v>-21.399902299999667</c:v>
                </c:pt>
                <c:pt idx="1479">
                  <c:v>-21.600097700000333</c:v>
                </c:pt>
                <c:pt idx="1480">
                  <c:v>-21.800293000000238</c:v>
                </c:pt>
                <c:pt idx="1481">
                  <c:v>-22</c:v>
                </c:pt>
                <c:pt idx="1482">
                  <c:v>-22.299804599999334</c:v>
                </c:pt>
                <c:pt idx="1483">
                  <c:v>-22.5</c:v>
                </c:pt>
                <c:pt idx="1484">
                  <c:v>-22.700195400000666</c:v>
                </c:pt>
                <c:pt idx="1485">
                  <c:v>-22.90039059999981</c:v>
                </c:pt>
                <c:pt idx="1486">
                  <c:v>-23.199706999999762</c:v>
                </c:pt>
                <c:pt idx="1487">
                  <c:v>-23.399902299999667</c:v>
                </c:pt>
                <c:pt idx="1488">
                  <c:v>-23.600097700000333</c:v>
                </c:pt>
                <c:pt idx="1489">
                  <c:v>-23.800293000000238</c:v>
                </c:pt>
                <c:pt idx="1490">
                  <c:v>-24.100097599999572</c:v>
                </c:pt>
                <c:pt idx="1491">
                  <c:v>-24.299804700000095</c:v>
                </c:pt>
                <c:pt idx="1492">
                  <c:v>-24.5</c:v>
                </c:pt>
                <c:pt idx="1493">
                  <c:v>-24.700195299999905</c:v>
                </c:pt>
                <c:pt idx="1494">
                  <c:v>-25</c:v>
                </c:pt>
                <c:pt idx="1495">
                  <c:v>-25.200195299999905</c:v>
                </c:pt>
                <c:pt idx="1496">
                  <c:v>-25.399902400000428</c:v>
                </c:pt>
                <c:pt idx="1497">
                  <c:v>-25.699706999999762</c:v>
                </c:pt>
                <c:pt idx="1498">
                  <c:v>-25.899902299999667</c:v>
                </c:pt>
                <c:pt idx="1499">
                  <c:v>-26.100097700000333</c:v>
                </c:pt>
                <c:pt idx="1500">
                  <c:v>-26.300293000000238</c:v>
                </c:pt>
                <c:pt idx="1501">
                  <c:v>-26.59960940000019</c:v>
                </c:pt>
                <c:pt idx="1502">
                  <c:v>-26.799804599999334</c:v>
                </c:pt>
                <c:pt idx="1503">
                  <c:v>-27</c:v>
                </c:pt>
                <c:pt idx="1504">
                  <c:v>-27.300293000000238</c:v>
                </c:pt>
                <c:pt idx="1505">
                  <c:v>-27.5</c:v>
                </c:pt>
                <c:pt idx="1506">
                  <c:v>-27.699706999999762</c:v>
                </c:pt>
                <c:pt idx="1507">
                  <c:v>-28</c:v>
                </c:pt>
                <c:pt idx="1508">
                  <c:v>-28.200195299999905</c:v>
                </c:pt>
                <c:pt idx="1509">
                  <c:v>-28.399902400000428</c:v>
                </c:pt>
                <c:pt idx="1510">
                  <c:v>-28.700195299999905</c:v>
                </c:pt>
                <c:pt idx="1511">
                  <c:v>-28.899902400000428</c:v>
                </c:pt>
                <c:pt idx="1512">
                  <c:v>-29</c:v>
                </c:pt>
                <c:pt idx="1513">
                  <c:v>-29.299804599999334</c:v>
                </c:pt>
                <c:pt idx="1514">
                  <c:v>-29.5</c:v>
                </c:pt>
                <c:pt idx="1515">
                  <c:v>-29.700195400000666</c:v>
                </c:pt>
                <c:pt idx="1516">
                  <c:v>-30</c:v>
                </c:pt>
                <c:pt idx="1517">
                  <c:v>-30.199706999999762</c:v>
                </c:pt>
                <c:pt idx="1518">
                  <c:v>-30.399902299999667</c:v>
                </c:pt>
                <c:pt idx="1519">
                  <c:v>-30.600097700000333</c:v>
                </c:pt>
                <c:pt idx="1520">
                  <c:v>-30.899902400000428</c:v>
                </c:pt>
                <c:pt idx="1521">
                  <c:v>-31.100097599999572</c:v>
                </c:pt>
                <c:pt idx="1522">
                  <c:v>-31.399902400000428</c:v>
                </c:pt>
                <c:pt idx="1523">
                  <c:v>-31.600097599999572</c:v>
                </c:pt>
                <c:pt idx="1524">
                  <c:v>-31.799804700000095</c:v>
                </c:pt>
                <c:pt idx="1525">
                  <c:v>-32</c:v>
                </c:pt>
                <c:pt idx="1526">
                  <c:v>-32.300293000000238</c:v>
                </c:pt>
                <c:pt idx="1527">
                  <c:v>-32.5</c:v>
                </c:pt>
                <c:pt idx="1528">
                  <c:v>-32.699706999999762</c:v>
                </c:pt>
                <c:pt idx="1529">
                  <c:v>-33</c:v>
                </c:pt>
                <c:pt idx="1530">
                  <c:v>-33.200195400000666</c:v>
                </c:pt>
                <c:pt idx="1531">
                  <c:v>-33.40039059999981</c:v>
                </c:pt>
                <c:pt idx="1532">
                  <c:v>-33.699706999999762</c:v>
                </c:pt>
                <c:pt idx="1533">
                  <c:v>-33.899902299999667</c:v>
                </c:pt>
                <c:pt idx="1534">
                  <c:v>-34.100097700000333</c:v>
                </c:pt>
                <c:pt idx="1535">
                  <c:v>-34.399902400000428</c:v>
                </c:pt>
                <c:pt idx="1536">
                  <c:v>-34.600097599999572</c:v>
                </c:pt>
                <c:pt idx="1537">
                  <c:v>-34.799804700000095</c:v>
                </c:pt>
                <c:pt idx="1538">
                  <c:v>-35.100097599999572</c:v>
                </c:pt>
                <c:pt idx="1539">
                  <c:v>-35.299804700000095</c:v>
                </c:pt>
                <c:pt idx="1540">
                  <c:v>-35.5</c:v>
                </c:pt>
                <c:pt idx="1541">
                  <c:v>-35.800293000000238</c:v>
                </c:pt>
                <c:pt idx="1542">
                  <c:v>-36</c:v>
                </c:pt>
                <c:pt idx="1543">
                  <c:v>-36.199706999999762</c:v>
                </c:pt>
                <c:pt idx="1544">
                  <c:v>-36.5</c:v>
                </c:pt>
                <c:pt idx="1545">
                  <c:v>-36.700195400000666</c:v>
                </c:pt>
                <c:pt idx="1546">
                  <c:v>-36.899902400000428</c:v>
                </c:pt>
                <c:pt idx="1547">
                  <c:v>-37.100097599999572</c:v>
                </c:pt>
                <c:pt idx="1548">
                  <c:v>-37.299804700000095</c:v>
                </c:pt>
                <c:pt idx="1549">
                  <c:v>-37.600097599999572</c:v>
                </c:pt>
                <c:pt idx="1550">
                  <c:v>-37.799804700000095</c:v>
                </c:pt>
                <c:pt idx="1551">
                  <c:v>-38</c:v>
                </c:pt>
                <c:pt idx="1552">
                  <c:v>-38.300293000000238</c:v>
                </c:pt>
                <c:pt idx="1553">
                  <c:v>-38.5</c:v>
                </c:pt>
                <c:pt idx="1554">
                  <c:v>-38.699706999999762</c:v>
                </c:pt>
                <c:pt idx="1555">
                  <c:v>-39</c:v>
                </c:pt>
                <c:pt idx="1556">
                  <c:v>-39.200195400000666</c:v>
                </c:pt>
                <c:pt idx="1557">
                  <c:v>-39.40039059999981</c:v>
                </c:pt>
                <c:pt idx="1558">
                  <c:v>-39.699706999999762</c:v>
                </c:pt>
                <c:pt idx="1559">
                  <c:v>-39.899902299999667</c:v>
                </c:pt>
                <c:pt idx="1560">
                  <c:v>-40.100097700000333</c:v>
                </c:pt>
                <c:pt idx="1561">
                  <c:v>-40.399902400000428</c:v>
                </c:pt>
                <c:pt idx="1562">
                  <c:v>-40.600097599999572</c:v>
                </c:pt>
                <c:pt idx="1563">
                  <c:v>-40.899902400000428</c:v>
                </c:pt>
                <c:pt idx="1564">
                  <c:v>-41.100097599999572</c:v>
                </c:pt>
                <c:pt idx="1565">
                  <c:v>-41.299804700000095</c:v>
                </c:pt>
                <c:pt idx="1566">
                  <c:v>-41.600097700000333</c:v>
                </c:pt>
                <c:pt idx="1567">
                  <c:v>-41.800293000000238</c:v>
                </c:pt>
                <c:pt idx="1568">
                  <c:v>-42</c:v>
                </c:pt>
                <c:pt idx="1569">
                  <c:v>-42.299804599999334</c:v>
                </c:pt>
                <c:pt idx="1570">
                  <c:v>-42.5</c:v>
                </c:pt>
                <c:pt idx="1571">
                  <c:v>-42.800293000000238</c:v>
                </c:pt>
                <c:pt idx="1572">
                  <c:v>-43</c:v>
                </c:pt>
                <c:pt idx="1573">
                  <c:v>-43.199706999999762</c:v>
                </c:pt>
                <c:pt idx="1574">
                  <c:v>-43.5</c:v>
                </c:pt>
                <c:pt idx="1575">
                  <c:v>-43.700195299999905</c:v>
                </c:pt>
                <c:pt idx="1576">
                  <c:v>-44</c:v>
                </c:pt>
                <c:pt idx="1577">
                  <c:v>-44.200195299999905</c:v>
                </c:pt>
                <c:pt idx="1578">
                  <c:v>-44.300293000000238</c:v>
                </c:pt>
                <c:pt idx="1579">
                  <c:v>-44.59960940000019</c:v>
                </c:pt>
                <c:pt idx="1580">
                  <c:v>-44.799804599999334</c:v>
                </c:pt>
                <c:pt idx="1581">
                  <c:v>-45.100097700000333</c:v>
                </c:pt>
                <c:pt idx="1582">
                  <c:v>-45.300293000000238</c:v>
                </c:pt>
                <c:pt idx="1583">
                  <c:v>-45.5</c:v>
                </c:pt>
                <c:pt idx="1584">
                  <c:v>-45.799804700000095</c:v>
                </c:pt>
                <c:pt idx="1585">
                  <c:v>-46</c:v>
                </c:pt>
                <c:pt idx="1586">
                  <c:v>-46.200195299999905</c:v>
                </c:pt>
                <c:pt idx="1587">
                  <c:v>-46.5</c:v>
                </c:pt>
                <c:pt idx="1588">
                  <c:v>-46.700195299999905</c:v>
                </c:pt>
                <c:pt idx="1589">
                  <c:v>-47</c:v>
                </c:pt>
                <c:pt idx="1590">
                  <c:v>-47.199706999999762</c:v>
                </c:pt>
                <c:pt idx="1591">
                  <c:v>-47.399902299999667</c:v>
                </c:pt>
                <c:pt idx="1592">
                  <c:v>-47.700195400000666</c:v>
                </c:pt>
                <c:pt idx="1593">
                  <c:v>-47.90039059999981</c:v>
                </c:pt>
                <c:pt idx="1594">
                  <c:v>-48.199706999999762</c:v>
                </c:pt>
                <c:pt idx="1595">
                  <c:v>-48.399902299999667</c:v>
                </c:pt>
                <c:pt idx="1596">
                  <c:v>-48.600097700000333</c:v>
                </c:pt>
                <c:pt idx="1597">
                  <c:v>-48.899902400000428</c:v>
                </c:pt>
                <c:pt idx="1598">
                  <c:v>-49.100097599999572</c:v>
                </c:pt>
                <c:pt idx="1599">
                  <c:v>-49.399902400000428</c:v>
                </c:pt>
              </c:numCache>
            </c:numRef>
          </c:xVal>
          <c:yVal>
            <c:numRef>
              <c:f>Modified_THOR!$AC$3:$AC$2002</c:f>
              <c:numCache>
                <c:formatCode>0.00E+00</c:formatCode>
                <c:ptCount val="2000"/>
                <c:pt idx="0">
                  <c:v>538.30999756000006</c:v>
                </c:pt>
                <c:pt idx="1">
                  <c:v>538.30999756000006</c:v>
                </c:pt>
                <c:pt idx="2">
                  <c:v>538.30999756000006</c:v>
                </c:pt>
                <c:pt idx="3">
                  <c:v>538.30999756000006</c:v>
                </c:pt>
                <c:pt idx="4">
                  <c:v>538.30999756000006</c:v>
                </c:pt>
                <c:pt idx="5">
                  <c:v>538.30999756000006</c:v>
                </c:pt>
                <c:pt idx="6">
                  <c:v>538.30999756000006</c:v>
                </c:pt>
                <c:pt idx="7">
                  <c:v>538.30999756000006</c:v>
                </c:pt>
                <c:pt idx="8">
                  <c:v>538.30999756000006</c:v>
                </c:pt>
                <c:pt idx="9">
                  <c:v>538.30999756000006</c:v>
                </c:pt>
                <c:pt idx="10">
                  <c:v>538.30999756000006</c:v>
                </c:pt>
                <c:pt idx="11">
                  <c:v>538.30999756000006</c:v>
                </c:pt>
                <c:pt idx="12">
                  <c:v>538.30999756000006</c:v>
                </c:pt>
                <c:pt idx="13">
                  <c:v>538.30999756000006</c:v>
                </c:pt>
                <c:pt idx="14">
                  <c:v>538.30999756000006</c:v>
                </c:pt>
                <c:pt idx="15">
                  <c:v>538.30999756000006</c:v>
                </c:pt>
                <c:pt idx="16">
                  <c:v>538.30999756000006</c:v>
                </c:pt>
                <c:pt idx="17">
                  <c:v>538.30999756000006</c:v>
                </c:pt>
                <c:pt idx="18">
                  <c:v>538.30999756000006</c:v>
                </c:pt>
                <c:pt idx="19">
                  <c:v>538.30999756000006</c:v>
                </c:pt>
                <c:pt idx="20">
                  <c:v>538.30999756000006</c:v>
                </c:pt>
                <c:pt idx="21">
                  <c:v>538.30999756000006</c:v>
                </c:pt>
                <c:pt idx="22">
                  <c:v>538.30999756000006</c:v>
                </c:pt>
                <c:pt idx="23">
                  <c:v>538.30999756000006</c:v>
                </c:pt>
                <c:pt idx="24">
                  <c:v>538.30999756000006</c:v>
                </c:pt>
                <c:pt idx="25">
                  <c:v>538.30999756000006</c:v>
                </c:pt>
                <c:pt idx="26">
                  <c:v>538.30999756000006</c:v>
                </c:pt>
                <c:pt idx="27">
                  <c:v>538.30999756000006</c:v>
                </c:pt>
                <c:pt idx="28">
                  <c:v>538.30999756000006</c:v>
                </c:pt>
                <c:pt idx="29">
                  <c:v>538.30999756000006</c:v>
                </c:pt>
                <c:pt idx="30">
                  <c:v>538.30999756000006</c:v>
                </c:pt>
                <c:pt idx="31">
                  <c:v>538.30999756000006</c:v>
                </c:pt>
                <c:pt idx="32">
                  <c:v>538.30999756000006</c:v>
                </c:pt>
                <c:pt idx="33">
                  <c:v>538.30999756000006</c:v>
                </c:pt>
                <c:pt idx="34">
                  <c:v>538.30999756000006</c:v>
                </c:pt>
                <c:pt idx="35">
                  <c:v>538.30999756000006</c:v>
                </c:pt>
                <c:pt idx="36">
                  <c:v>538.30999756000006</c:v>
                </c:pt>
                <c:pt idx="37">
                  <c:v>538.30999756000006</c:v>
                </c:pt>
                <c:pt idx="38">
                  <c:v>538.30999756000006</c:v>
                </c:pt>
                <c:pt idx="39">
                  <c:v>538.30999756000006</c:v>
                </c:pt>
                <c:pt idx="40">
                  <c:v>538.30999756000006</c:v>
                </c:pt>
                <c:pt idx="41">
                  <c:v>538.30999756000006</c:v>
                </c:pt>
                <c:pt idx="42">
                  <c:v>538.30999756000006</c:v>
                </c:pt>
                <c:pt idx="43">
                  <c:v>538.30999756000006</c:v>
                </c:pt>
                <c:pt idx="44">
                  <c:v>538.30999756000006</c:v>
                </c:pt>
                <c:pt idx="45">
                  <c:v>538.30999756000006</c:v>
                </c:pt>
                <c:pt idx="46">
                  <c:v>538.30999756000006</c:v>
                </c:pt>
                <c:pt idx="47">
                  <c:v>538.30999756000006</c:v>
                </c:pt>
                <c:pt idx="48">
                  <c:v>538.30999756000006</c:v>
                </c:pt>
                <c:pt idx="49">
                  <c:v>538.30999756000006</c:v>
                </c:pt>
                <c:pt idx="50">
                  <c:v>538.30999756000006</c:v>
                </c:pt>
                <c:pt idx="51">
                  <c:v>538.30999756000006</c:v>
                </c:pt>
                <c:pt idx="52">
                  <c:v>538.30999756000006</c:v>
                </c:pt>
                <c:pt idx="53">
                  <c:v>538.30999756000006</c:v>
                </c:pt>
                <c:pt idx="54">
                  <c:v>538.30999756000006</c:v>
                </c:pt>
                <c:pt idx="55">
                  <c:v>538.30999756000006</c:v>
                </c:pt>
                <c:pt idx="56">
                  <c:v>538.30999756000006</c:v>
                </c:pt>
                <c:pt idx="57">
                  <c:v>538.30999756000006</c:v>
                </c:pt>
                <c:pt idx="58">
                  <c:v>538.30999756000006</c:v>
                </c:pt>
                <c:pt idx="59">
                  <c:v>538.30999756000006</c:v>
                </c:pt>
                <c:pt idx="60">
                  <c:v>538.30999756000006</c:v>
                </c:pt>
                <c:pt idx="61">
                  <c:v>538.30999756000006</c:v>
                </c:pt>
                <c:pt idx="62">
                  <c:v>538.30999756000006</c:v>
                </c:pt>
                <c:pt idx="63">
                  <c:v>538.30999756000006</c:v>
                </c:pt>
                <c:pt idx="64">
                  <c:v>538.32000731999995</c:v>
                </c:pt>
                <c:pt idx="65">
                  <c:v>538.32000731999995</c:v>
                </c:pt>
                <c:pt idx="66">
                  <c:v>538.32000731999995</c:v>
                </c:pt>
                <c:pt idx="67">
                  <c:v>538.32000731999995</c:v>
                </c:pt>
                <c:pt idx="68">
                  <c:v>538.33001708999996</c:v>
                </c:pt>
                <c:pt idx="69">
                  <c:v>538.33001708999996</c:v>
                </c:pt>
                <c:pt idx="70">
                  <c:v>538.34002685999997</c:v>
                </c:pt>
                <c:pt idx="71">
                  <c:v>538.34997558999999</c:v>
                </c:pt>
                <c:pt idx="72">
                  <c:v>538.34997558999999</c:v>
                </c:pt>
                <c:pt idx="73">
                  <c:v>538.35998534999999</c:v>
                </c:pt>
                <c:pt idx="74">
                  <c:v>538.36999512</c:v>
                </c:pt>
                <c:pt idx="75">
                  <c:v>538.38000488</c:v>
                </c:pt>
                <c:pt idx="76">
                  <c:v>538.39001465000001</c:v>
                </c:pt>
                <c:pt idx="77">
                  <c:v>538.40002441000001</c:v>
                </c:pt>
                <c:pt idx="78">
                  <c:v>538.40997314000003</c:v>
                </c:pt>
                <c:pt idx="79">
                  <c:v>538.41998291000004</c:v>
                </c:pt>
                <c:pt idx="80">
                  <c:v>538.44000243999994</c:v>
                </c:pt>
                <c:pt idx="81">
                  <c:v>538.45001220999995</c:v>
                </c:pt>
                <c:pt idx="82">
                  <c:v>538.46002196999996</c:v>
                </c:pt>
                <c:pt idx="83">
                  <c:v>538.46997069999998</c:v>
                </c:pt>
                <c:pt idx="84">
                  <c:v>538.47998046999999</c:v>
                </c:pt>
                <c:pt idx="85">
                  <c:v>538.48999022999999</c:v>
                </c:pt>
                <c:pt idx="86">
                  <c:v>538.5</c:v>
                </c:pt>
                <c:pt idx="87">
                  <c:v>538.51000977000001</c:v>
                </c:pt>
                <c:pt idx="88">
                  <c:v>538.52001953000001</c:v>
                </c:pt>
                <c:pt idx="89">
                  <c:v>538.53002930000002</c:v>
                </c:pt>
                <c:pt idx="90">
                  <c:v>538.53997803000004</c:v>
                </c:pt>
                <c:pt idx="91">
                  <c:v>538.54998779000005</c:v>
                </c:pt>
                <c:pt idx="92">
                  <c:v>538.54998779000005</c:v>
                </c:pt>
                <c:pt idx="93">
                  <c:v>538.55999756000006</c:v>
                </c:pt>
                <c:pt idx="94">
                  <c:v>538.57000731999995</c:v>
                </c:pt>
                <c:pt idx="95">
                  <c:v>538.57000731999995</c:v>
                </c:pt>
                <c:pt idx="96">
                  <c:v>538.57000731999995</c:v>
                </c:pt>
                <c:pt idx="97">
                  <c:v>538.58001708999996</c:v>
                </c:pt>
                <c:pt idx="98">
                  <c:v>538.58001708999996</c:v>
                </c:pt>
                <c:pt idx="99">
                  <c:v>538.58001708999996</c:v>
                </c:pt>
                <c:pt idx="100">
                  <c:v>538.58001708999996</c:v>
                </c:pt>
                <c:pt idx="101">
                  <c:v>538.58001708999996</c:v>
                </c:pt>
                <c:pt idx="102">
                  <c:v>538.57000731999995</c:v>
                </c:pt>
                <c:pt idx="103">
                  <c:v>538.57000731999995</c:v>
                </c:pt>
                <c:pt idx="104">
                  <c:v>538.57000731999995</c:v>
                </c:pt>
                <c:pt idx="105">
                  <c:v>538.57000731999995</c:v>
                </c:pt>
                <c:pt idx="106">
                  <c:v>538.57000731999995</c:v>
                </c:pt>
                <c:pt idx="107">
                  <c:v>538.55999756000006</c:v>
                </c:pt>
                <c:pt idx="108">
                  <c:v>538.55999756000006</c:v>
                </c:pt>
                <c:pt idx="109">
                  <c:v>538.55999756000006</c:v>
                </c:pt>
                <c:pt idx="110">
                  <c:v>538.55999756000006</c:v>
                </c:pt>
                <c:pt idx="111">
                  <c:v>538.55999756000006</c:v>
                </c:pt>
                <c:pt idx="112">
                  <c:v>538.55999756000006</c:v>
                </c:pt>
                <c:pt idx="113">
                  <c:v>538.55999756000006</c:v>
                </c:pt>
                <c:pt idx="114">
                  <c:v>538.55999756000006</c:v>
                </c:pt>
                <c:pt idx="115">
                  <c:v>538.55999756000006</c:v>
                </c:pt>
                <c:pt idx="116">
                  <c:v>538.55999756000006</c:v>
                </c:pt>
                <c:pt idx="117">
                  <c:v>538.55999756000006</c:v>
                </c:pt>
                <c:pt idx="118">
                  <c:v>538.55999756000006</c:v>
                </c:pt>
                <c:pt idx="119">
                  <c:v>538.55999756000006</c:v>
                </c:pt>
                <c:pt idx="120">
                  <c:v>538.55999756000006</c:v>
                </c:pt>
                <c:pt idx="121">
                  <c:v>538.55999756000006</c:v>
                </c:pt>
                <c:pt idx="122">
                  <c:v>538.55999756000006</c:v>
                </c:pt>
                <c:pt idx="123">
                  <c:v>538.55999756000006</c:v>
                </c:pt>
                <c:pt idx="124">
                  <c:v>538.57000731999995</c:v>
                </c:pt>
                <c:pt idx="125">
                  <c:v>538.57000731999995</c:v>
                </c:pt>
                <c:pt idx="126">
                  <c:v>538.57000731999995</c:v>
                </c:pt>
                <c:pt idx="127">
                  <c:v>538.57000731999995</c:v>
                </c:pt>
                <c:pt idx="128">
                  <c:v>538.57000731999995</c:v>
                </c:pt>
                <c:pt idx="129">
                  <c:v>538.57000731999995</c:v>
                </c:pt>
                <c:pt idx="130">
                  <c:v>538.58001708999996</c:v>
                </c:pt>
                <c:pt idx="131">
                  <c:v>538.58001708999996</c:v>
                </c:pt>
                <c:pt idx="132">
                  <c:v>538.58001708999996</c:v>
                </c:pt>
                <c:pt idx="133">
                  <c:v>538.58001708999996</c:v>
                </c:pt>
                <c:pt idx="134">
                  <c:v>538.58001708999996</c:v>
                </c:pt>
                <c:pt idx="135">
                  <c:v>538.59002685999997</c:v>
                </c:pt>
                <c:pt idx="136">
                  <c:v>538.59002685999997</c:v>
                </c:pt>
                <c:pt idx="137">
                  <c:v>538.59002685999997</c:v>
                </c:pt>
                <c:pt idx="138">
                  <c:v>538.59002685999997</c:v>
                </c:pt>
                <c:pt idx="139">
                  <c:v>538.59002685999997</c:v>
                </c:pt>
                <c:pt idx="140">
                  <c:v>538.59997558999999</c:v>
                </c:pt>
                <c:pt idx="141">
                  <c:v>538.59997558999999</c:v>
                </c:pt>
                <c:pt idx="142">
                  <c:v>538.59997558999999</c:v>
                </c:pt>
                <c:pt idx="143">
                  <c:v>538.59997558999999</c:v>
                </c:pt>
                <c:pt idx="144">
                  <c:v>538.59997558999999</c:v>
                </c:pt>
                <c:pt idx="145">
                  <c:v>538.59997558999999</c:v>
                </c:pt>
                <c:pt idx="146">
                  <c:v>538.60998534999999</c:v>
                </c:pt>
                <c:pt idx="147">
                  <c:v>538.60998534999999</c:v>
                </c:pt>
                <c:pt idx="148">
                  <c:v>538.60998534999999</c:v>
                </c:pt>
                <c:pt idx="149">
                  <c:v>538.60998534999999</c:v>
                </c:pt>
                <c:pt idx="150">
                  <c:v>538.61999512</c:v>
                </c:pt>
                <c:pt idx="151">
                  <c:v>538.61999512</c:v>
                </c:pt>
                <c:pt idx="152">
                  <c:v>538.63000488</c:v>
                </c:pt>
                <c:pt idx="153">
                  <c:v>538.63000488</c:v>
                </c:pt>
                <c:pt idx="154">
                  <c:v>538.64001465000001</c:v>
                </c:pt>
                <c:pt idx="155">
                  <c:v>538.65002441000001</c:v>
                </c:pt>
                <c:pt idx="156">
                  <c:v>538.65997314000003</c:v>
                </c:pt>
                <c:pt idx="157">
                  <c:v>538.66998291000004</c:v>
                </c:pt>
                <c:pt idx="158">
                  <c:v>538.67999268000005</c:v>
                </c:pt>
                <c:pt idx="159">
                  <c:v>538.69000243999994</c:v>
                </c:pt>
                <c:pt idx="160">
                  <c:v>538.70001220999995</c:v>
                </c:pt>
                <c:pt idx="161">
                  <c:v>538.71997069999998</c:v>
                </c:pt>
                <c:pt idx="162">
                  <c:v>538.72998046999999</c:v>
                </c:pt>
                <c:pt idx="163">
                  <c:v>538.73999022999999</c:v>
                </c:pt>
                <c:pt idx="164">
                  <c:v>538.76000977000001</c:v>
                </c:pt>
                <c:pt idx="165">
                  <c:v>538.77001953000001</c:v>
                </c:pt>
                <c:pt idx="166">
                  <c:v>538.78997803000004</c:v>
                </c:pt>
                <c:pt idx="167">
                  <c:v>538.79998779000005</c:v>
                </c:pt>
                <c:pt idx="168">
                  <c:v>538.80999756000006</c:v>
                </c:pt>
                <c:pt idx="169">
                  <c:v>538.83001708999996</c:v>
                </c:pt>
                <c:pt idx="170">
                  <c:v>538.84002685999997</c:v>
                </c:pt>
                <c:pt idx="171">
                  <c:v>538.84997558999999</c:v>
                </c:pt>
                <c:pt idx="172">
                  <c:v>538.86999512</c:v>
                </c:pt>
                <c:pt idx="173">
                  <c:v>538.88000488</c:v>
                </c:pt>
                <c:pt idx="174">
                  <c:v>538.89001465000001</c:v>
                </c:pt>
                <c:pt idx="175">
                  <c:v>538.90002441000001</c:v>
                </c:pt>
                <c:pt idx="176">
                  <c:v>538.91998291000004</c:v>
                </c:pt>
                <c:pt idx="177">
                  <c:v>538.92999268000005</c:v>
                </c:pt>
                <c:pt idx="178">
                  <c:v>538.94000243999994</c:v>
                </c:pt>
                <c:pt idx="179">
                  <c:v>538.95001220999995</c:v>
                </c:pt>
                <c:pt idx="180">
                  <c:v>538.96997069999998</c:v>
                </c:pt>
                <c:pt idx="181">
                  <c:v>538.97998046999999</c:v>
                </c:pt>
                <c:pt idx="182">
                  <c:v>538.98999022999999</c:v>
                </c:pt>
                <c:pt idx="183">
                  <c:v>539</c:v>
                </c:pt>
                <c:pt idx="184">
                  <c:v>539.02001953000001</c:v>
                </c:pt>
                <c:pt idx="185">
                  <c:v>539.03002930000002</c:v>
                </c:pt>
                <c:pt idx="186">
                  <c:v>539.04998779000005</c:v>
                </c:pt>
                <c:pt idx="187">
                  <c:v>539.05999756000006</c:v>
                </c:pt>
                <c:pt idx="188">
                  <c:v>539.08001708999996</c:v>
                </c:pt>
                <c:pt idx="189">
                  <c:v>539.09002685999997</c:v>
                </c:pt>
                <c:pt idx="190">
                  <c:v>539.10998534999999</c:v>
                </c:pt>
                <c:pt idx="191">
                  <c:v>539.13000488</c:v>
                </c:pt>
                <c:pt idx="192">
                  <c:v>539.15002441000001</c:v>
                </c:pt>
                <c:pt idx="193">
                  <c:v>539.16998291000004</c:v>
                </c:pt>
                <c:pt idx="194">
                  <c:v>539.19000243999994</c:v>
                </c:pt>
                <c:pt idx="195">
                  <c:v>539.21002196999996</c:v>
                </c:pt>
                <c:pt idx="196">
                  <c:v>539.22998046999999</c:v>
                </c:pt>
                <c:pt idx="197">
                  <c:v>539.26000977000001</c:v>
                </c:pt>
                <c:pt idx="198">
                  <c:v>539.28002930000002</c:v>
                </c:pt>
                <c:pt idx="199">
                  <c:v>539.29998779000005</c:v>
                </c:pt>
                <c:pt idx="200">
                  <c:v>539.33001708999996</c:v>
                </c:pt>
                <c:pt idx="201">
                  <c:v>539.34997558999999</c:v>
                </c:pt>
                <c:pt idx="202">
                  <c:v>539.38000488</c:v>
                </c:pt>
                <c:pt idx="203">
                  <c:v>539.40002441000001</c:v>
                </c:pt>
                <c:pt idx="204">
                  <c:v>539.41998291000004</c:v>
                </c:pt>
                <c:pt idx="205">
                  <c:v>539.45001220999995</c:v>
                </c:pt>
                <c:pt idx="206">
                  <c:v>539.47998046999999</c:v>
                </c:pt>
                <c:pt idx="207">
                  <c:v>539.5</c:v>
                </c:pt>
                <c:pt idx="208">
                  <c:v>539.53002930000002</c:v>
                </c:pt>
                <c:pt idx="209">
                  <c:v>539.55999756000006</c:v>
                </c:pt>
                <c:pt idx="210">
                  <c:v>539.58001708999996</c:v>
                </c:pt>
                <c:pt idx="211">
                  <c:v>539.60998534999999</c:v>
                </c:pt>
                <c:pt idx="212">
                  <c:v>539.64001465000001</c:v>
                </c:pt>
                <c:pt idx="213">
                  <c:v>539.66998291000004</c:v>
                </c:pt>
                <c:pt idx="214">
                  <c:v>539.70001220999995</c:v>
                </c:pt>
                <c:pt idx="215">
                  <c:v>539.73999022999999</c:v>
                </c:pt>
                <c:pt idx="216">
                  <c:v>539.77001953000001</c:v>
                </c:pt>
                <c:pt idx="217">
                  <c:v>539.79998779000005</c:v>
                </c:pt>
                <c:pt idx="218">
                  <c:v>539.84002685999997</c:v>
                </c:pt>
                <c:pt idx="219">
                  <c:v>539.88000488</c:v>
                </c:pt>
                <c:pt idx="220">
                  <c:v>539.90997314000003</c:v>
                </c:pt>
                <c:pt idx="221">
                  <c:v>539.95001220999995</c:v>
                </c:pt>
                <c:pt idx="222">
                  <c:v>539.98999022999999</c:v>
                </c:pt>
                <c:pt idx="223">
                  <c:v>540.03002930000002</c:v>
                </c:pt>
                <c:pt idx="224">
                  <c:v>540.07000731999995</c:v>
                </c:pt>
                <c:pt idx="225">
                  <c:v>540.10998534999999</c:v>
                </c:pt>
                <c:pt idx="226">
                  <c:v>540.15002441000001</c:v>
                </c:pt>
                <c:pt idx="227">
                  <c:v>540.19000243999994</c:v>
                </c:pt>
                <c:pt idx="228">
                  <c:v>540.23999022999999</c:v>
                </c:pt>
                <c:pt idx="229">
                  <c:v>540.28002930000002</c:v>
                </c:pt>
                <c:pt idx="230">
                  <c:v>540.32000731999995</c:v>
                </c:pt>
                <c:pt idx="231">
                  <c:v>540.36999512</c:v>
                </c:pt>
                <c:pt idx="232">
                  <c:v>540.41998291000004</c:v>
                </c:pt>
                <c:pt idx="233">
                  <c:v>540.46002196999996</c:v>
                </c:pt>
                <c:pt idx="234">
                  <c:v>540.51000977000001</c:v>
                </c:pt>
                <c:pt idx="235">
                  <c:v>540.55999756000006</c:v>
                </c:pt>
                <c:pt idx="236">
                  <c:v>540.59997558999999</c:v>
                </c:pt>
                <c:pt idx="237">
                  <c:v>540.65002441000001</c:v>
                </c:pt>
                <c:pt idx="238">
                  <c:v>540.70001220999995</c:v>
                </c:pt>
                <c:pt idx="239">
                  <c:v>540.75</c:v>
                </c:pt>
                <c:pt idx="240">
                  <c:v>540.79998779000005</c:v>
                </c:pt>
                <c:pt idx="241">
                  <c:v>540.84002685999997</c:v>
                </c:pt>
                <c:pt idx="242">
                  <c:v>540.89001465000001</c:v>
                </c:pt>
                <c:pt idx="243">
                  <c:v>540.94000243999994</c:v>
                </c:pt>
                <c:pt idx="244">
                  <c:v>540.98999022999999</c:v>
                </c:pt>
                <c:pt idx="245">
                  <c:v>541.03997803000004</c:v>
                </c:pt>
                <c:pt idx="246">
                  <c:v>541.09002685999997</c:v>
                </c:pt>
                <c:pt idx="247">
                  <c:v>541.15002441000001</c:v>
                </c:pt>
                <c:pt idx="248">
                  <c:v>541.20001220999995</c:v>
                </c:pt>
                <c:pt idx="249">
                  <c:v>541.25</c:v>
                </c:pt>
                <c:pt idx="250">
                  <c:v>541.29998779000005</c:v>
                </c:pt>
                <c:pt idx="251">
                  <c:v>541.34997558999999</c:v>
                </c:pt>
                <c:pt idx="252">
                  <c:v>541.40997314000003</c:v>
                </c:pt>
                <c:pt idx="253">
                  <c:v>541.46002196999996</c:v>
                </c:pt>
                <c:pt idx="254">
                  <c:v>541.51000977000001</c:v>
                </c:pt>
                <c:pt idx="255">
                  <c:v>541.57000731999995</c:v>
                </c:pt>
                <c:pt idx="256">
                  <c:v>541.61999512</c:v>
                </c:pt>
                <c:pt idx="257">
                  <c:v>541.66998291000004</c:v>
                </c:pt>
                <c:pt idx="258">
                  <c:v>541.72998046999999</c:v>
                </c:pt>
                <c:pt idx="259">
                  <c:v>541.78002930000002</c:v>
                </c:pt>
                <c:pt idx="260">
                  <c:v>541.83001708999996</c:v>
                </c:pt>
                <c:pt idx="261">
                  <c:v>541.89001465000001</c:v>
                </c:pt>
                <c:pt idx="262">
                  <c:v>541.95001220999995</c:v>
                </c:pt>
                <c:pt idx="263">
                  <c:v>542</c:v>
                </c:pt>
                <c:pt idx="264">
                  <c:v>542.05999756000006</c:v>
                </c:pt>
                <c:pt idx="265">
                  <c:v>542.10998534999999</c:v>
                </c:pt>
                <c:pt idx="266">
                  <c:v>542.16998291000004</c:v>
                </c:pt>
                <c:pt idx="267">
                  <c:v>542.21997069999998</c:v>
                </c:pt>
                <c:pt idx="268">
                  <c:v>542.28002930000002</c:v>
                </c:pt>
                <c:pt idx="269">
                  <c:v>542.33001708999996</c:v>
                </c:pt>
                <c:pt idx="270">
                  <c:v>542.39001465000001</c:v>
                </c:pt>
                <c:pt idx="271">
                  <c:v>542.44000243999994</c:v>
                </c:pt>
                <c:pt idx="272">
                  <c:v>542.5</c:v>
                </c:pt>
                <c:pt idx="273">
                  <c:v>542.55999756000006</c:v>
                </c:pt>
                <c:pt idx="274">
                  <c:v>542.60998534999999</c:v>
                </c:pt>
                <c:pt idx="275">
                  <c:v>542.66998291000004</c:v>
                </c:pt>
                <c:pt idx="276">
                  <c:v>542.72998046999999</c:v>
                </c:pt>
                <c:pt idx="277">
                  <c:v>542.78002930000002</c:v>
                </c:pt>
                <c:pt idx="278">
                  <c:v>542.84002685999997</c:v>
                </c:pt>
                <c:pt idx="279">
                  <c:v>542.90002441000001</c:v>
                </c:pt>
                <c:pt idx="280">
                  <c:v>542.96002196999996</c:v>
                </c:pt>
                <c:pt idx="281">
                  <c:v>543.02001953000001</c:v>
                </c:pt>
                <c:pt idx="282">
                  <c:v>543.07000731999995</c:v>
                </c:pt>
                <c:pt idx="283">
                  <c:v>543.13000488</c:v>
                </c:pt>
                <c:pt idx="284">
                  <c:v>543.19000243999994</c:v>
                </c:pt>
                <c:pt idx="285">
                  <c:v>543.25</c:v>
                </c:pt>
                <c:pt idx="286">
                  <c:v>543.30999756000006</c:v>
                </c:pt>
                <c:pt idx="287">
                  <c:v>543.35998534999999</c:v>
                </c:pt>
                <c:pt idx="288">
                  <c:v>543.41998291000004</c:v>
                </c:pt>
                <c:pt idx="289">
                  <c:v>543.47998046999999</c:v>
                </c:pt>
                <c:pt idx="290">
                  <c:v>543.53997803000004</c:v>
                </c:pt>
                <c:pt idx="291">
                  <c:v>543.59997558999999</c:v>
                </c:pt>
                <c:pt idx="292">
                  <c:v>543.65997314000003</c:v>
                </c:pt>
                <c:pt idx="293">
                  <c:v>543.71997069999998</c:v>
                </c:pt>
                <c:pt idx="294">
                  <c:v>543.78002930000002</c:v>
                </c:pt>
                <c:pt idx="295">
                  <c:v>543.84002685999997</c:v>
                </c:pt>
                <c:pt idx="296">
                  <c:v>543.90002441000001</c:v>
                </c:pt>
                <c:pt idx="297">
                  <c:v>543.96002196999996</c:v>
                </c:pt>
                <c:pt idx="298">
                  <c:v>544.02001953000001</c:v>
                </c:pt>
                <c:pt idx="299">
                  <c:v>544.08001708999996</c:v>
                </c:pt>
                <c:pt idx="300">
                  <c:v>544.14001465000001</c:v>
                </c:pt>
                <c:pt idx="301">
                  <c:v>544.20001220999995</c:v>
                </c:pt>
                <c:pt idx="302">
                  <c:v>544.26000977000001</c:v>
                </c:pt>
                <c:pt idx="303">
                  <c:v>544.32000731999995</c:v>
                </c:pt>
                <c:pt idx="304">
                  <c:v>544.38000488</c:v>
                </c:pt>
                <c:pt idx="305">
                  <c:v>544.44000243999994</c:v>
                </c:pt>
                <c:pt idx="306">
                  <c:v>544.5</c:v>
                </c:pt>
                <c:pt idx="307">
                  <c:v>544.57000731999995</c:v>
                </c:pt>
                <c:pt idx="308">
                  <c:v>544.63000488</c:v>
                </c:pt>
                <c:pt idx="309">
                  <c:v>544.69000243999994</c:v>
                </c:pt>
                <c:pt idx="310">
                  <c:v>544.75</c:v>
                </c:pt>
                <c:pt idx="311">
                  <c:v>544.80999756000006</c:v>
                </c:pt>
                <c:pt idx="312">
                  <c:v>544.88000488</c:v>
                </c:pt>
                <c:pt idx="313">
                  <c:v>544.94000243999994</c:v>
                </c:pt>
                <c:pt idx="314">
                  <c:v>545</c:v>
                </c:pt>
                <c:pt idx="315">
                  <c:v>545.07000731999995</c:v>
                </c:pt>
                <c:pt idx="316">
                  <c:v>545.13000488</c:v>
                </c:pt>
                <c:pt idx="317">
                  <c:v>545.19000243999994</c:v>
                </c:pt>
                <c:pt idx="318">
                  <c:v>545.26000977000001</c:v>
                </c:pt>
                <c:pt idx="319">
                  <c:v>545.32000731999995</c:v>
                </c:pt>
                <c:pt idx="320">
                  <c:v>545.38000488</c:v>
                </c:pt>
                <c:pt idx="321">
                  <c:v>545.45001220999995</c:v>
                </c:pt>
                <c:pt idx="322">
                  <c:v>545.51000977000001</c:v>
                </c:pt>
                <c:pt idx="323">
                  <c:v>545.58001708999996</c:v>
                </c:pt>
                <c:pt idx="324">
                  <c:v>545.64001465000001</c:v>
                </c:pt>
                <c:pt idx="325">
                  <c:v>545.71002196999996</c:v>
                </c:pt>
                <c:pt idx="326">
                  <c:v>545.77001953000001</c:v>
                </c:pt>
                <c:pt idx="327">
                  <c:v>545.84002685999997</c:v>
                </c:pt>
                <c:pt idx="328">
                  <c:v>545.90997314000003</c:v>
                </c:pt>
                <c:pt idx="329">
                  <c:v>545.96997069999998</c:v>
                </c:pt>
                <c:pt idx="330">
                  <c:v>546.03997803000004</c:v>
                </c:pt>
                <c:pt idx="331">
                  <c:v>546.10998534999999</c:v>
                </c:pt>
                <c:pt idx="332">
                  <c:v>546.17999268000005</c:v>
                </c:pt>
                <c:pt idx="333">
                  <c:v>546.23999022999999</c:v>
                </c:pt>
                <c:pt idx="334">
                  <c:v>546.30999756000006</c:v>
                </c:pt>
                <c:pt idx="335">
                  <c:v>546.38000488</c:v>
                </c:pt>
                <c:pt idx="336">
                  <c:v>546.45001220999995</c:v>
                </c:pt>
                <c:pt idx="337">
                  <c:v>546.52001953000001</c:v>
                </c:pt>
                <c:pt idx="338">
                  <c:v>546.59002685999997</c:v>
                </c:pt>
                <c:pt idx="339">
                  <c:v>546.65997314000003</c:v>
                </c:pt>
                <c:pt idx="340">
                  <c:v>546.72998046999999</c:v>
                </c:pt>
                <c:pt idx="341">
                  <c:v>546.80999756000006</c:v>
                </c:pt>
                <c:pt idx="342">
                  <c:v>546.88000488</c:v>
                </c:pt>
                <c:pt idx="343">
                  <c:v>546.95001220999995</c:v>
                </c:pt>
                <c:pt idx="344">
                  <c:v>547.03002930000002</c:v>
                </c:pt>
                <c:pt idx="345">
                  <c:v>547.09997558999999</c:v>
                </c:pt>
                <c:pt idx="346">
                  <c:v>547.17999268000005</c:v>
                </c:pt>
                <c:pt idx="347">
                  <c:v>547.26000977000001</c:v>
                </c:pt>
                <c:pt idx="348">
                  <c:v>547.34002685999997</c:v>
                </c:pt>
                <c:pt idx="349">
                  <c:v>547.40997314000003</c:v>
                </c:pt>
                <c:pt idx="350">
                  <c:v>547.48999022999999</c:v>
                </c:pt>
                <c:pt idx="351">
                  <c:v>547.57000731999995</c:v>
                </c:pt>
                <c:pt idx="352">
                  <c:v>547.65002441000001</c:v>
                </c:pt>
                <c:pt idx="353">
                  <c:v>547.72998046999999</c:v>
                </c:pt>
                <c:pt idx="354">
                  <c:v>547.80999756000006</c:v>
                </c:pt>
                <c:pt idx="355">
                  <c:v>547.90002441000001</c:v>
                </c:pt>
                <c:pt idx="356">
                  <c:v>547.97998046999999</c:v>
                </c:pt>
                <c:pt idx="357">
                  <c:v>548.05999756000006</c:v>
                </c:pt>
                <c:pt idx="358">
                  <c:v>548.15002441000001</c:v>
                </c:pt>
                <c:pt idx="359">
                  <c:v>548.22998046999999</c:v>
                </c:pt>
                <c:pt idx="360">
                  <c:v>548.32000731999995</c:v>
                </c:pt>
                <c:pt idx="361">
                  <c:v>548.40002441000001</c:v>
                </c:pt>
                <c:pt idx="362">
                  <c:v>548.48999022999999</c:v>
                </c:pt>
                <c:pt idx="363">
                  <c:v>548.58001708999996</c:v>
                </c:pt>
                <c:pt idx="364">
                  <c:v>548.65997314000003</c:v>
                </c:pt>
                <c:pt idx="365">
                  <c:v>548.75</c:v>
                </c:pt>
                <c:pt idx="366">
                  <c:v>548.84002685999997</c:v>
                </c:pt>
                <c:pt idx="367">
                  <c:v>548.92999268000005</c:v>
                </c:pt>
                <c:pt idx="368">
                  <c:v>549.02001953000001</c:v>
                </c:pt>
                <c:pt idx="369">
                  <c:v>549.10998534999999</c:v>
                </c:pt>
                <c:pt idx="370">
                  <c:v>549.20001220999995</c:v>
                </c:pt>
                <c:pt idx="371">
                  <c:v>549.28997803000004</c:v>
                </c:pt>
                <c:pt idx="372">
                  <c:v>549.38000488</c:v>
                </c:pt>
                <c:pt idx="373">
                  <c:v>549.46997069999998</c:v>
                </c:pt>
                <c:pt idx="374">
                  <c:v>549.55999756000006</c:v>
                </c:pt>
                <c:pt idx="375">
                  <c:v>549.65002441000001</c:v>
                </c:pt>
                <c:pt idx="376">
                  <c:v>549.75</c:v>
                </c:pt>
                <c:pt idx="377">
                  <c:v>549.84002685999997</c:v>
                </c:pt>
                <c:pt idx="378">
                  <c:v>549.92999268000005</c:v>
                </c:pt>
                <c:pt idx="379">
                  <c:v>550.02001953000001</c:v>
                </c:pt>
                <c:pt idx="380">
                  <c:v>550.11999512</c:v>
                </c:pt>
                <c:pt idx="381">
                  <c:v>550.21002196999996</c:v>
                </c:pt>
                <c:pt idx="382">
                  <c:v>550.30999756000006</c:v>
                </c:pt>
                <c:pt idx="383">
                  <c:v>550.40002441000001</c:v>
                </c:pt>
                <c:pt idx="384">
                  <c:v>550.5</c:v>
                </c:pt>
                <c:pt idx="385">
                  <c:v>550.59002685999997</c:v>
                </c:pt>
                <c:pt idx="386">
                  <c:v>550.69000243999994</c:v>
                </c:pt>
                <c:pt idx="387">
                  <c:v>550.78997803000004</c:v>
                </c:pt>
                <c:pt idx="388">
                  <c:v>550.89001465000001</c:v>
                </c:pt>
                <c:pt idx="389">
                  <c:v>550.97998046999999</c:v>
                </c:pt>
                <c:pt idx="390">
                  <c:v>551.08001708999996</c:v>
                </c:pt>
                <c:pt idx="391">
                  <c:v>551.17999268000005</c:v>
                </c:pt>
                <c:pt idx="392">
                  <c:v>551.28997803000004</c:v>
                </c:pt>
                <c:pt idx="393">
                  <c:v>551.39001465000001</c:v>
                </c:pt>
                <c:pt idx="394">
                  <c:v>551.48999022999999</c:v>
                </c:pt>
                <c:pt idx="395">
                  <c:v>551.59002685999997</c:v>
                </c:pt>
                <c:pt idx="396">
                  <c:v>551.70001220999995</c:v>
                </c:pt>
                <c:pt idx="397">
                  <c:v>551.79998779000005</c:v>
                </c:pt>
                <c:pt idx="398">
                  <c:v>551.90997314000003</c:v>
                </c:pt>
                <c:pt idx="399">
                  <c:v>552.02001953000001</c:v>
                </c:pt>
                <c:pt idx="400">
                  <c:v>552.11999512</c:v>
                </c:pt>
                <c:pt idx="401">
                  <c:v>552.22998046999999</c:v>
                </c:pt>
                <c:pt idx="402">
                  <c:v>552.34002685999997</c:v>
                </c:pt>
                <c:pt idx="403">
                  <c:v>552.45001220999995</c:v>
                </c:pt>
                <c:pt idx="404">
                  <c:v>552.55999756000006</c:v>
                </c:pt>
                <c:pt idx="405">
                  <c:v>552.66998291000004</c:v>
                </c:pt>
                <c:pt idx="406">
                  <c:v>552.78997803000004</c:v>
                </c:pt>
                <c:pt idx="407">
                  <c:v>552.90002441000001</c:v>
                </c:pt>
                <c:pt idx="408">
                  <c:v>553.01000977000001</c:v>
                </c:pt>
                <c:pt idx="409">
                  <c:v>553.13000488</c:v>
                </c:pt>
                <c:pt idx="410">
                  <c:v>553.23999022999999</c:v>
                </c:pt>
                <c:pt idx="411">
                  <c:v>553.35998534999999</c:v>
                </c:pt>
                <c:pt idx="412">
                  <c:v>553.46997069999998</c:v>
                </c:pt>
                <c:pt idx="413">
                  <c:v>553.59002685999997</c:v>
                </c:pt>
                <c:pt idx="414">
                  <c:v>553.70001220999995</c:v>
                </c:pt>
                <c:pt idx="415">
                  <c:v>553.82000731999995</c:v>
                </c:pt>
                <c:pt idx="416">
                  <c:v>553.94000243999994</c:v>
                </c:pt>
                <c:pt idx="417">
                  <c:v>554.05999756000006</c:v>
                </c:pt>
                <c:pt idx="418">
                  <c:v>554.17999268000005</c:v>
                </c:pt>
                <c:pt idx="419">
                  <c:v>554.29998779000005</c:v>
                </c:pt>
                <c:pt idx="420">
                  <c:v>554.41998291000004</c:v>
                </c:pt>
                <c:pt idx="421">
                  <c:v>554.53997803000004</c:v>
                </c:pt>
                <c:pt idx="422">
                  <c:v>554.65997314000003</c:v>
                </c:pt>
                <c:pt idx="423">
                  <c:v>554.78002930000002</c:v>
                </c:pt>
                <c:pt idx="424">
                  <c:v>554.90002441000001</c:v>
                </c:pt>
                <c:pt idx="425">
                  <c:v>555.02001953000001</c:v>
                </c:pt>
                <c:pt idx="426">
                  <c:v>555.14001465000001</c:v>
                </c:pt>
                <c:pt idx="427">
                  <c:v>555.26000977000001</c:v>
                </c:pt>
                <c:pt idx="428">
                  <c:v>555.39001465000001</c:v>
                </c:pt>
                <c:pt idx="429">
                  <c:v>555.51000977000001</c:v>
                </c:pt>
                <c:pt idx="430">
                  <c:v>555.63000488</c:v>
                </c:pt>
                <c:pt idx="431">
                  <c:v>555.75</c:v>
                </c:pt>
                <c:pt idx="432">
                  <c:v>555.86999512</c:v>
                </c:pt>
                <c:pt idx="433">
                  <c:v>556</c:v>
                </c:pt>
                <c:pt idx="434">
                  <c:v>556.11999512</c:v>
                </c:pt>
                <c:pt idx="435">
                  <c:v>556.25</c:v>
                </c:pt>
                <c:pt idx="436">
                  <c:v>556.36999512</c:v>
                </c:pt>
                <c:pt idx="437">
                  <c:v>556.48999022999999</c:v>
                </c:pt>
                <c:pt idx="438">
                  <c:v>556.60998534999999</c:v>
                </c:pt>
                <c:pt idx="439">
                  <c:v>556.73999022999999</c:v>
                </c:pt>
                <c:pt idx="440">
                  <c:v>556.85998534999999</c:v>
                </c:pt>
                <c:pt idx="441">
                  <c:v>556.97998046999999</c:v>
                </c:pt>
                <c:pt idx="442">
                  <c:v>557.10998534999999</c:v>
                </c:pt>
                <c:pt idx="443">
                  <c:v>557.22998046999999</c:v>
                </c:pt>
                <c:pt idx="444">
                  <c:v>557.35998534999999</c:v>
                </c:pt>
                <c:pt idx="445">
                  <c:v>557.47998046999999</c:v>
                </c:pt>
                <c:pt idx="446">
                  <c:v>557.60998534999999</c:v>
                </c:pt>
                <c:pt idx="447">
                  <c:v>557.72998046999999</c:v>
                </c:pt>
                <c:pt idx="448">
                  <c:v>557.84997558999999</c:v>
                </c:pt>
                <c:pt idx="449">
                  <c:v>557.96997069999998</c:v>
                </c:pt>
                <c:pt idx="450">
                  <c:v>558.09997558999999</c:v>
                </c:pt>
                <c:pt idx="451">
                  <c:v>558.21997069999998</c:v>
                </c:pt>
                <c:pt idx="452">
                  <c:v>558.34002685999997</c:v>
                </c:pt>
                <c:pt idx="453">
                  <c:v>558.46002196999996</c:v>
                </c:pt>
                <c:pt idx="454">
                  <c:v>558.59002685999997</c:v>
                </c:pt>
                <c:pt idx="455">
                  <c:v>558.71002196999996</c:v>
                </c:pt>
                <c:pt idx="456">
                  <c:v>558.83001708999996</c:v>
                </c:pt>
                <c:pt idx="457">
                  <c:v>558.95001220999995</c:v>
                </c:pt>
                <c:pt idx="458">
                  <c:v>559.07000731999995</c:v>
                </c:pt>
                <c:pt idx="459">
                  <c:v>559.19000243999994</c:v>
                </c:pt>
                <c:pt idx="460">
                  <c:v>559.30999756000006</c:v>
                </c:pt>
                <c:pt idx="461">
                  <c:v>559.42999268000005</c:v>
                </c:pt>
                <c:pt idx="462">
                  <c:v>559.54998779000005</c:v>
                </c:pt>
                <c:pt idx="463">
                  <c:v>559.66998291000004</c:v>
                </c:pt>
                <c:pt idx="464">
                  <c:v>559.78997803000004</c:v>
                </c:pt>
                <c:pt idx="465">
                  <c:v>559.90997314000003</c:v>
                </c:pt>
                <c:pt idx="466">
                  <c:v>560.03002930000002</c:v>
                </c:pt>
                <c:pt idx="467">
                  <c:v>560.15002441000001</c:v>
                </c:pt>
                <c:pt idx="468">
                  <c:v>560.27001953000001</c:v>
                </c:pt>
                <c:pt idx="469">
                  <c:v>560.38000488</c:v>
                </c:pt>
                <c:pt idx="470">
                  <c:v>560.5</c:v>
                </c:pt>
                <c:pt idx="471">
                  <c:v>560.61999512</c:v>
                </c:pt>
                <c:pt idx="472">
                  <c:v>560.73999022999999</c:v>
                </c:pt>
                <c:pt idx="473">
                  <c:v>560.85998534999999</c:v>
                </c:pt>
                <c:pt idx="474">
                  <c:v>560.96997069999998</c:v>
                </c:pt>
                <c:pt idx="475">
                  <c:v>561.09002685999997</c:v>
                </c:pt>
                <c:pt idx="476">
                  <c:v>561.20001220999995</c:v>
                </c:pt>
                <c:pt idx="477">
                  <c:v>561.32000731999995</c:v>
                </c:pt>
                <c:pt idx="478">
                  <c:v>561.44000243999994</c:v>
                </c:pt>
                <c:pt idx="479">
                  <c:v>561.54998779000005</c:v>
                </c:pt>
                <c:pt idx="480">
                  <c:v>561.66998291000004</c:v>
                </c:pt>
                <c:pt idx="481">
                  <c:v>561.78002930000002</c:v>
                </c:pt>
                <c:pt idx="482">
                  <c:v>561.90002441000001</c:v>
                </c:pt>
                <c:pt idx="483">
                  <c:v>562.01000977000001</c:v>
                </c:pt>
                <c:pt idx="484">
                  <c:v>562.11999512</c:v>
                </c:pt>
                <c:pt idx="485">
                  <c:v>562.23999022999999</c:v>
                </c:pt>
                <c:pt idx="486">
                  <c:v>562.34997558999999</c:v>
                </c:pt>
                <c:pt idx="487">
                  <c:v>562.46997069999998</c:v>
                </c:pt>
                <c:pt idx="488">
                  <c:v>562.58001708999996</c:v>
                </c:pt>
                <c:pt idx="489">
                  <c:v>562.69000243999994</c:v>
                </c:pt>
                <c:pt idx="490">
                  <c:v>562.80999756000006</c:v>
                </c:pt>
                <c:pt idx="491">
                  <c:v>562.91998291000004</c:v>
                </c:pt>
                <c:pt idx="492">
                  <c:v>563.03002930000002</c:v>
                </c:pt>
                <c:pt idx="493">
                  <c:v>563.15002441000001</c:v>
                </c:pt>
                <c:pt idx="494">
                  <c:v>563.26000977000001</c:v>
                </c:pt>
                <c:pt idx="495">
                  <c:v>563.36999512</c:v>
                </c:pt>
                <c:pt idx="496">
                  <c:v>563.47998046999999</c:v>
                </c:pt>
                <c:pt idx="497">
                  <c:v>563.59002685999997</c:v>
                </c:pt>
                <c:pt idx="498">
                  <c:v>563.70001220999995</c:v>
                </c:pt>
                <c:pt idx="499">
                  <c:v>563.80999756000006</c:v>
                </c:pt>
                <c:pt idx="500">
                  <c:v>563.91998291000004</c:v>
                </c:pt>
                <c:pt idx="501">
                  <c:v>564.03002930000002</c:v>
                </c:pt>
                <c:pt idx="502">
                  <c:v>564.14001465000001</c:v>
                </c:pt>
                <c:pt idx="503">
                  <c:v>564.25</c:v>
                </c:pt>
                <c:pt idx="504">
                  <c:v>564.34997558999999</c:v>
                </c:pt>
                <c:pt idx="505">
                  <c:v>564.46002196999996</c:v>
                </c:pt>
                <c:pt idx="506">
                  <c:v>564.57000731999995</c:v>
                </c:pt>
                <c:pt idx="507">
                  <c:v>564.67999268000005</c:v>
                </c:pt>
                <c:pt idx="508">
                  <c:v>564.78002930000002</c:v>
                </c:pt>
                <c:pt idx="509">
                  <c:v>564.89001465000001</c:v>
                </c:pt>
                <c:pt idx="510">
                  <c:v>564.98999022999999</c:v>
                </c:pt>
                <c:pt idx="511">
                  <c:v>565.09997558999999</c:v>
                </c:pt>
                <c:pt idx="512">
                  <c:v>565.20001220999995</c:v>
                </c:pt>
                <c:pt idx="513">
                  <c:v>565.30999756000006</c:v>
                </c:pt>
                <c:pt idx="514">
                  <c:v>565.40997314000003</c:v>
                </c:pt>
                <c:pt idx="515">
                  <c:v>565.52001953000001</c:v>
                </c:pt>
                <c:pt idx="516">
                  <c:v>565.61999512</c:v>
                </c:pt>
                <c:pt idx="517">
                  <c:v>565.72998046999999</c:v>
                </c:pt>
                <c:pt idx="518">
                  <c:v>565.83001708999996</c:v>
                </c:pt>
                <c:pt idx="519">
                  <c:v>565.94000243999994</c:v>
                </c:pt>
                <c:pt idx="520">
                  <c:v>566.03997803000004</c:v>
                </c:pt>
                <c:pt idx="521">
                  <c:v>566.15002441000001</c:v>
                </c:pt>
                <c:pt idx="522">
                  <c:v>566.25</c:v>
                </c:pt>
                <c:pt idx="523">
                  <c:v>566.35998534999999</c:v>
                </c:pt>
                <c:pt idx="524">
                  <c:v>566.46002196999996</c:v>
                </c:pt>
                <c:pt idx="525">
                  <c:v>566.57000731999995</c:v>
                </c:pt>
                <c:pt idx="526">
                  <c:v>566.67999268000005</c:v>
                </c:pt>
                <c:pt idx="527">
                  <c:v>566.78002930000002</c:v>
                </c:pt>
                <c:pt idx="528">
                  <c:v>566.89001465000001</c:v>
                </c:pt>
                <c:pt idx="529">
                  <c:v>566.98999022999999</c:v>
                </c:pt>
                <c:pt idx="530">
                  <c:v>567.09997558999999</c:v>
                </c:pt>
                <c:pt idx="531">
                  <c:v>567.20001220999995</c:v>
                </c:pt>
                <c:pt idx="532">
                  <c:v>567.30999756000006</c:v>
                </c:pt>
                <c:pt idx="533">
                  <c:v>567.40997314000003</c:v>
                </c:pt>
                <c:pt idx="534">
                  <c:v>567.51000977000001</c:v>
                </c:pt>
                <c:pt idx="535">
                  <c:v>567.61999512</c:v>
                </c:pt>
                <c:pt idx="536">
                  <c:v>567.71997069999998</c:v>
                </c:pt>
                <c:pt idx="537">
                  <c:v>567.82000731999995</c:v>
                </c:pt>
                <c:pt idx="538">
                  <c:v>567.91998291000004</c:v>
                </c:pt>
                <c:pt idx="539">
                  <c:v>568.02001953000001</c:v>
                </c:pt>
                <c:pt idx="540">
                  <c:v>568.11999512</c:v>
                </c:pt>
                <c:pt idx="541">
                  <c:v>568.21997069999998</c:v>
                </c:pt>
                <c:pt idx="542">
                  <c:v>568.32000731999995</c:v>
                </c:pt>
                <c:pt idx="543">
                  <c:v>568.41998291000004</c:v>
                </c:pt>
                <c:pt idx="544">
                  <c:v>568.52001953000001</c:v>
                </c:pt>
                <c:pt idx="545">
                  <c:v>568.60998534999999</c:v>
                </c:pt>
                <c:pt idx="546">
                  <c:v>568.71002196999996</c:v>
                </c:pt>
                <c:pt idx="547">
                  <c:v>568.79998779000005</c:v>
                </c:pt>
                <c:pt idx="548">
                  <c:v>568.90002441000001</c:v>
                </c:pt>
                <c:pt idx="549">
                  <c:v>568.98999022999999</c:v>
                </c:pt>
                <c:pt idx="550">
                  <c:v>569.08001708999996</c:v>
                </c:pt>
                <c:pt idx="551">
                  <c:v>569.16998291000004</c:v>
                </c:pt>
                <c:pt idx="552">
                  <c:v>569.26000977000001</c:v>
                </c:pt>
                <c:pt idx="553">
                  <c:v>569.34997558999999</c:v>
                </c:pt>
                <c:pt idx="554">
                  <c:v>569.44000243999994</c:v>
                </c:pt>
                <c:pt idx="555">
                  <c:v>569.53002930000002</c:v>
                </c:pt>
                <c:pt idx="556">
                  <c:v>569.60998534999999</c:v>
                </c:pt>
                <c:pt idx="557">
                  <c:v>569.70001220999995</c:v>
                </c:pt>
                <c:pt idx="558">
                  <c:v>569.78002930000002</c:v>
                </c:pt>
                <c:pt idx="559">
                  <c:v>569.85998534999999</c:v>
                </c:pt>
                <c:pt idx="560">
                  <c:v>569.94000243999994</c:v>
                </c:pt>
                <c:pt idx="561">
                  <c:v>570.02001953000001</c:v>
                </c:pt>
                <c:pt idx="562">
                  <c:v>570.09997558999999</c:v>
                </c:pt>
                <c:pt idx="563">
                  <c:v>570.17999268000005</c:v>
                </c:pt>
                <c:pt idx="564">
                  <c:v>570.25</c:v>
                </c:pt>
                <c:pt idx="565">
                  <c:v>570.32000731999995</c:v>
                </c:pt>
                <c:pt idx="566">
                  <c:v>570.40002441000001</c:v>
                </c:pt>
                <c:pt idx="567">
                  <c:v>570.46997069999998</c:v>
                </c:pt>
                <c:pt idx="568">
                  <c:v>570.53997803000004</c:v>
                </c:pt>
                <c:pt idx="569">
                  <c:v>570.60998534999999</c:v>
                </c:pt>
                <c:pt idx="570">
                  <c:v>570.67999268000005</c:v>
                </c:pt>
                <c:pt idx="571">
                  <c:v>570.75</c:v>
                </c:pt>
                <c:pt idx="572">
                  <c:v>570.82000731999995</c:v>
                </c:pt>
                <c:pt idx="573">
                  <c:v>570.88000488</c:v>
                </c:pt>
                <c:pt idx="574">
                  <c:v>570.95001220999995</c:v>
                </c:pt>
                <c:pt idx="575">
                  <c:v>571.01000977000001</c:v>
                </c:pt>
                <c:pt idx="576">
                  <c:v>571.07000731999995</c:v>
                </c:pt>
                <c:pt idx="577">
                  <c:v>571.13000488</c:v>
                </c:pt>
                <c:pt idx="578">
                  <c:v>571.19000243999994</c:v>
                </c:pt>
                <c:pt idx="579">
                  <c:v>571.25</c:v>
                </c:pt>
                <c:pt idx="580">
                  <c:v>571.30999756000006</c:v>
                </c:pt>
                <c:pt idx="581">
                  <c:v>571.36999512</c:v>
                </c:pt>
                <c:pt idx="582">
                  <c:v>571.42999268000005</c:v>
                </c:pt>
                <c:pt idx="583">
                  <c:v>571.48999022999999</c:v>
                </c:pt>
                <c:pt idx="584">
                  <c:v>571.53997803000004</c:v>
                </c:pt>
                <c:pt idx="585">
                  <c:v>571.59997558999999</c:v>
                </c:pt>
                <c:pt idx="586">
                  <c:v>571.65997314000003</c:v>
                </c:pt>
                <c:pt idx="587">
                  <c:v>571.71002196999996</c:v>
                </c:pt>
                <c:pt idx="588">
                  <c:v>571.77001953000001</c:v>
                </c:pt>
                <c:pt idx="589">
                  <c:v>571.82000731999995</c:v>
                </c:pt>
                <c:pt idx="590">
                  <c:v>571.88000488</c:v>
                </c:pt>
                <c:pt idx="591">
                  <c:v>571.92999268000005</c:v>
                </c:pt>
                <c:pt idx="592">
                  <c:v>571.97998046999999</c:v>
                </c:pt>
                <c:pt idx="593">
                  <c:v>572.03002930000002</c:v>
                </c:pt>
                <c:pt idx="594">
                  <c:v>572.08001708999996</c:v>
                </c:pt>
                <c:pt idx="595">
                  <c:v>572.13000488</c:v>
                </c:pt>
                <c:pt idx="596">
                  <c:v>572.16998291000004</c:v>
                </c:pt>
                <c:pt idx="597">
                  <c:v>572.21997069999998</c:v>
                </c:pt>
                <c:pt idx="598">
                  <c:v>572.26000977000001</c:v>
                </c:pt>
                <c:pt idx="599">
                  <c:v>572.30999756000006</c:v>
                </c:pt>
                <c:pt idx="600">
                  <c:v>572.35998534999999</c:v>
                </c:pt>
                <c:pt idx="601">
                  <c:v>572.40002441000001</c:v>
                </c:pt>
                <c:pt idx="602">
                  <c:v>572.45001220999995</c:v>
                </c:pt>
                <c:pt idx="603">
                  <c:v>572.5</c:v>
                </c:pt>
                <c:pt idx="604">
                  <c:v>572.53997803000004</c:v>
                </c:pt>
                <c:pt idx="605">
                  <c:v>572.59002685999997</c:v>
                </c:pt>
                <c:pt idx="606">
                  <c:v>572.63000488</c:v>
                </c:pt>
                <c:pt idx="607">
                  <c:v>572.67999268000005</c:v>
                </c:pt>
                <c:pt idx="608">
                  <c:v>572.71997069999998</c:v>
                </c:pt>
                <c:pt idx="609">
                  <c:v>572.76000977000001</c:v>
                </c:pt>
                <c:pt idx="610">
                  <c:v>572.80999756000006</c:v>
                </c:pt>
                <c:pt idx="611">
                  <c:v>572.84997558999999</c:v>
                </c:pt>
                <c:pt idx="612">
                  <c:v>572.90002441000001</c:v>
                </c:pt>
                <c:pt idx="613">
                  <c:v>572.94000243999994</c:v>
                </c:pt>
                <c:pt idx="614">
                  <c:v>572.97998046999999</c:v>
                </c:pt>
                <c:pt idx="615">
                  <c:v>573.02001953000001</c:v>
                </c:pt>
                <c:pt idx="616">
                  <c:v>573.05999756000006</c:v>
                </c:pt>
                <c:pt idx="617">
                  <c:v>573.09997558999999</c:v>
                </c:pt>
                <c:pt idx="618">
                  <c:v>573.14001465000001</c:v>
                </c:pt>
                <c:pt idx="619">
                  <c:v>573.19000243999994</c:v>
                </c:pt>
                <c:pt idx="620">
                  <c:v>573.22998046999999</c:v>
                </c:pt>
                <c:pt idx="621">
                  <c:v>573.27001953000001</c:v>
                </c:pt>
                <c:pt idx="622">
                  <c:v>573.32000731999995</c:v>
                </c:pt>
                <c:pt idx="623">
                  <c:v>573.36999512</c:v>
                </c:pt>
                <c:pt idx="624">
                  <c:v>573.40997314000003</c:v>
                </c:pt>
                <c:pt idx="625">
                  <c:v>573.46002196999996</c:v>
                </c:pt>
                <c:pt idx="626">
                  <c:v>573.5</c:v>
                </c:pt>
                <c:pt idx="627">
                  <c:v>573.54998779000005</c:v>
                </c:pt>
                <c:pt idx="628">
                  <c:v>573.59002685999997</c:v>
                </c:pt>
                <c:pt idx="629">
                  <c:v>573.64001465000001</c:v>
                </c:pt>
                <c:pt idx="630">
                  <c:v>573.67999268000005</c:v>
                </c:pt>
                <c:pt idx="631">
                  <c:v>573.71997069999998</c:v>
                </c:pt>
                <c:pt idx="632">
                  <c:v>573.77001953000001</c:v>
                </c:pt>
                <c:pt idx="633">
                  <c:v>573.80999756000006</c:v>
                </c:pt>
                <c:pt idx="634">
                  <c:v>573.85998534999999</c:v>
                </c:pt>
                <c:pt idx="635">
                  <c:v>573.90002441000001</c:v>
                </c:pt>
                <c:pt idx="636">
                  <c:v>573.95001220999995</c:v>
                </c:pt>
                <c:pt idx="637">
                  <c:v>573.98999022999999</c:v>
                </c:pt>
                <c:pt idx="638">
                  <c:v>574.03002930000002</c:v>
                </c:pt>
                <c:pt idx="639">
                  <c:v>574.08001708999996</c:v>
                </c:pt>
                <c:pt idx="640">
                  <c:v>574.11999512</c:v>
                </c:pt>
                <c:pt idx="641">
                  <c:v>574.16998291000004</c:v>
                </c:pt>
                <c:pt idx="642">
                  <c:v>574.21997069999998</c:v>
                </c:pt>
                <c:pt idx="643">
                  <c:v>574.26000977000001</c:v>
                </c:pt>
                <c:pt idx="644">
                  <c:v>574.30999756000006</c:v>
                </c:pt>
                <c:pt idx="645">
                  <c:v>574.34997558999999</c:v>
                </c:pt>
                <c:pt idx="646">
                  <c:v>574.40002441000001</c:v>
                </c:pt>
                <c:pt idx="647">
                  <c:v>574.44000243999994</c:v>
                </c:pt>
                <c:pt idx="648">
                  <c:v>574.47998046999999</c:v>
                </c:pt>
                <c:pt idx="649">
                  <c:v>574.53002930000002</c:v>
                </c:pt>
                <c:pt idx="650">
                  <c:v>574.57000731999995</c:v>
                </c:pt>
                <c:pt idx="651">
                  <c:v>574.61999512</c:v>
                </c:pt>
                <c:pt idx="652">
                  <c:v>574.65997314000003</c:v>
                </c:pt>
                <c:pt idx="653">
                  <c:v>574.70001220999995</c:v>
                </c:pt>
                <c:pt idx="654">
                  <c:v>574.75</c:v>
                </c:pt>
                <c:pt idx="655">
                  <c:v>574.79998779000005</c:v>
                </c:pt>
                <c:pt idx="656">
                  <c:v>574.84002685999997</c:v>
                </c:pt>
                <c:pt idx="657">
                  <c:v>574.89001465000001</c:v>
                </c:pt>
                <c:pt idx="658">
                  <c:v>574.92999268000005</c:v>
                </c:pt>
                <c:pt idx="659">
                  <c:v>574.97998046999999</c:v>
                </c:pt>
                <c:pt idx="660">
                  <c:v>575.02001953000001</c:v>
                </c:pt>
                <c:pt idx="661">
                  <c:v>575.07000731999995</c:v>
                </c:pt>
                <c:pt idx="662">
                  <c:v>575.10998534999999</c:v>
                </c:pt>
                <c:pt idx="663">
                  <c:v>575.15997314000003</c:v>
                </c:pt>
                <c:pt idx="664">
                  <c:v>575.20001220999995</c:v>
                </c:pt>
                <c:pt idx="665">
                  <c:v>575.23999022999999</c:v>
                </c:pt>
                <c:pt idx="666">
                  <c:v>575.28997803000004</c:v>
                </c:pt>
                <c:pt idx="667">
                  <c:v>575.33001708999996</c:v>
                </c:pt>
                <c:pt idx="668">
                  <c:v>575.36999512</c:v>
                </c:pt>
                <c:pt idx="669">
                  <c:v>575.41998291000004</c:v>
                </c:pt>
                <c:pt idx="670">
                  <c:v>575.46002196999996</c:v>
                </c:pt>
                <c:pt idx="671">
                  <c:v>575.51000977000001</c:v>
                </c:pt>
                <c:pt idx="672">
                  <c:v>575.54998779000005</c:v>
                </c:pt>
                <c:pt idx="673">
                  <c:v>575.59997558999999</c:v>
                </c:pt>
                <c:pt idx="674">
                  <c:v>575.64001465000001</c:v>
                </c:pt>
                <c:pt idx="675">
                  <c:v>575.69000243999994</c:v>
                </c:pt>
                <c:pt idx="676">
                  <c:v>575.72998046999999</c:v>
                </c:pt>
                <c:pt idx="677">
                  <c:v>575.78002930000002</c:v>
                </c:pt>
                <c:pt idx="678">
                  <c:v>575.82000731999995</c:v>
                </c:pt>
                <c:pt idx="679">
                  <c:v>575.86999512</c:v>
                </c:pt>
                <c:pt idx="680">
                  <c:v>575.90997314000003</c:v>
                </c:pt>
                <c:pt idx="681">
                  <c:v>575.96002196999996</c:v>
                </c:pt>
                <c:pt idx="682">
                  <c:v>576</c:v>
                </c:pt>
                <c:pt idx="683">
                  <c:v>576.03997803000004</c:v>
                </c:pt>
                <c:pt idx="684">
                  <c:v>576.09002685999997</c:v>
                </c:pt>
                <c:pt idx="685">
                  <c:v>576.13000488</c:v>
                </c:pt>
                <c:pt idx="686">
                  <c:v>576.17999268000005</c:v>
                </c:pt>
                <c:pt idx="687">
                  <c:v>576.21997069999998</c:v>
                </c:pt>
                <c:pt idx="688">
                  <c:v>576.26000977000001</c:v>
                </c:pt>
                <c:pt idx="689">
                  <c:v>576.30999756000006</c:v>
                </c:pt>
                <c:pt idx="690">
                  <c:v>576.34997558999999</c:v>
                </c:pt>
                <c:pt idx="691">
                  <c:v>576.40002441000001</c:v>
                </c:pt>
                <c:pt idx="692">
                  <c:v>576.44000243999994</c:v>
                </c:pt>
                <c:pt idx="693">
                  <c:v>576.48999022999999</c:v>
                </c:pt>
                <c:pt idx="694">
                  <c:v>576.53002930000002</c:v>
                </c:pt>
                <c:pt idx="695">
                  <c:v>576.58001708999996</c:v>
                </c:pt>
                <c:pt idx="696">
                  <c:v>576.61999512</c:v>
                </c:pt>
                <c:pt idx="697">
                  <c:v>576.66998291000004</c:v>
                </c:pt>
                <c:pt idx="698">
                  <c:v>576.71002196999996</c:v>
                </c:pt>
                <c:pt idx="699">
                  <c:v>576.76000977000001</c:v>
                </c:pt>
                <c:pt idx="700">
                  <c:v>576.79998779000005</c:v>
                </c:pt>
                <c:pt idx="701">
                  <c:v>576.84997558999999</c:v>
                </c:pt>
                <c:pt idx="702">
                  <c:v>576.89001465000001</c:v>
                </c:pt>
                <c:pt idx="703">
                  <c:v>576.94000243999994</c:v>
                </c:pt>
                <c:pt idx="704">
                  <c:v>576.98999022999999</c:v>
                </c:pt>
                <c:pt idx="705">
                  <c:v>577.03002930000002</c:v>
                </c:pt>
                <c:pt idx="706">
                  <c:v>577.08001708999996</c:v>
                </c:pt>
                <c:pt idx="707">
                  <c:v>577.11999512</c:v>
                </c:pt>
                <c:pt idx="708">
                  <c:v>577.16998291000004</c:v>
                </c:pt>
                <c:pt idx="709">
                  <c:v>577.21997069999998</c:v>
                </c:pt>
                <c:pt idx="710">
                  <c:v>577.27001953000001</c:v>
                </c:pt>
                <c:pt idx="711">
                  <c:v>577.30999756000006</c:v>
                </c:pt>
                <c:pt idx="712">
                  <c:v>577.35998534999999</c:v>
                </c:pt>
                <c:pt idx="713">
                  <c:v>577.40997314000003</c:v>
                </c:pt>
                <c:pt idx="714">
                  <c:v>577.45001220999995</c:v>
                </c:pt>
                <c:pt idx="715">
                  <c:v>577.5</c:v>
                </c:pt>
                <c:pt idx="716">
                  <c:v>577.54998779000005</c:v>
                </c:pt>
                <c:pt idx="717">
                  <c:v>577.59002685999997</c:v>
                </c:pt>
                <c:pt idx="718">
                  <c:v>577.64001465000001</c:v>
                </c:pt>
                <c:pt idx="719">
                  <c:v>577.69000243999994</c:v>
                </c:pt>
                <c:pt idx="720">
                  <c:v>577.72998046999999</c:v>
                </c:pt>
                <c:pt idx="721">
                  <c:v>577.78002930000002</c:v>
                </c:pt>
                <c:pt idx="722">
                  <c:v>577.83001708999996</c:v>
                </c:pt>
                <c:pt idx="723">
                  <c:v>577.88000488</c:v>
                </c:pt>
                <c:pt idx="724">
                  <c:v>577.91998291000004</c:v>
                </c:pt>
                <c:pt idx="725">
                  <c:v>577.96997069999998</c:v>
                </c:pt>
                <c:pt idx="726">
                  <c:v>578.02001953000001</c:v>
                </c:pt>
                <c:pt idx="727">
                  <c:v>578.07000731999995</c:v>
                </c:pt>
                <c:pt idx="728">
                  <c:v>578.10998534999999</c:v>
                </c:pt>
                <c:pt idx="729">
                  <c:v>578.15997314000003</c:v>
                </c:pt>
                <c:pt idx="730">
                  <c:v>578.21002196999996</c:v>
                </c:pt>
                <c:pt idx="731">
                  <c:v>578.25</c:v>
                </c:pt>
                <c:pt idx="732">
                  <c:v>578.29998779000005</c:v>
                </c:pt>
                <c:pt idx="733">
                  <c:v>578.34997558999999</c:v>
                </c:pt>
                <c:pt idx="734">
                  <c:v>578.40002441000001</c:v>
                </c:pt>
                <c:pt idx="735">
                  <c:v>578.44000243999994</c:v>
                </c:pt>
                <c:pt idx="736">
                  <c:v>578.48999022999999</c:v>
                </c:pt>
                <c:pt idx="737">
                  <c:v>578.53997803000004</c:v>
                </c:pt>
                <c:pt idx="738">
                  <c:v>578.58001708999996</c:v>
                </c:pt>
                <c:pt idx="739">
                  <c:v>578.63000488</c:v>
                </c:pt>
                <c:pt idx="740">
                  <c:v>578.67999268000005</c:v>
                </c:pt>
                <c:pt idx="741">
                  <c:v>578.71997069999998</c:v>
                </c:pt>
                <c:pt idx="742">
                  <c:v>578.77001953000001</c:v>
                </c:pt>
                <c:pt idx="743">
                  <c:v>578.80999756000006</c:v>
                </c:pt>
                <c:pt idx="744">
                  <c:v>578.85998534999999</c:v>
                </c:pt>
                <c:pt idx="745">
                  <c:v>578.90997314000003</c:v>
                </c:pt>
                <c:pt idx="746">
                  <c:v>578.95001220999995</c:v>
                </c:pt>
                <c:pt idx="747">
                  <c:v>579</c:v>
                </c:pt>
                <c:pt idx="748">
                  <c:v>579.03997803000004</c:v>
                </c:pt>
                <c:pt idx="749">
                  <c:v>579.08001708999996</c:v>
                </c:pt>
                <c:pt idx="750">
                  <c:v>579.13000488</c:v>
                </c:pt>
                <c:pt idx="751">
                  <c:v>579.16998291000004</c:v>
                </c:pt>
                <c:pt idx="752">
                  <c:v>579.21002196999996</c:v>
                </c:pt>
                <c:pt idx="753">
                  <c:v>579.26000977000001</c:v>
                </c:pt>
                <c:pt idx="754">
                  <c:v>579.29998779000005</c:v>
                </c:pt>
                <c:pt idx="755">
                  <c:v>579.34002685999997</c:v>
                </c:pt>
                <c:pt idx="756">
                  <c:v>579.38000488</c:v>
                </c:pt>
                <c:pt idx="757">
                  <c:v>579.42999268000005</c:v>
                </c:pt>
                <c:pt idx="758">
                  <c:v>579.46997069999998</c:v>
                </c:pt>
                <c:pt idx="759">
                  <c:v>579.51000977000001</c:v>
                </c:pt>
                <c:pt idx="760">
                  <c:v>579.54998779000005</c:v>
                </c:pt>
                <c:pt idx="761">
                  <c:v>579.59002685999997</c:v>
                </c:pt>
                <c:pt idx="762">
                  <c:v>579.63000488</c:v>
                </c:pt>
                <c:pt idx="763">
                  <c:v>579.66998291000004</c:v>
                </c:pt>
                <c:pt idx="764">
                  <c:v>579.71002196999996</c:v>
                </c:pt>
                <c:pt idx="765">
                  <c:v>579.73999022999999</c:v>
                </c:pt>
                <c:pt idx="766">
                  <c:v>579.78002930000002</c:v>
                </c:pt>
                <c:pt idx="767">
                  <c:v>579.82000731999995</c:v>
                </c:pt>
                <c:pt idx="768">
                  <c:v>579.85998534999999</c:v>
                </c:pt>
                <c:pt idx="769">
                  <c:v>579.90002441000001</c:v>
                </c:pt>
                <c:pt idx="770">
                  <c:v>579.92999268000005</c:v>
                </c:pt>
                <c:pt idx="771">
                  <c:v>579.96997069999998</c:v>
                </c:pt>
                <c:pt idx="772">
                  <c:v>580.01000977000001</c:v>
                </c:pt>
                <c:pt idx="773">
                  <c:v>580.03997803000004</c:v>
                </c:pt>
                <c:pt idx="774">
                  <c:v>580.08001708999996</c:v>
                </c:pt>
                <c:pt idx="775">
                  <c:v>580.11999512</c:v>
                </c:pt>
                <c:pt idx="776">
                  <c:v>580.15002441000001</c:v>
                </c:pt>
                <c:pt idx="777">
                  <c:v>580.19000243999994</c:v>
                </c:pt>
                <c:pt idx="778">
                  <c:v>580.21997069999998</c:v>
                </c:pt>
                <c:pt idx="779">
                  <c:v>580.26000977000001</c:v>
                </c:pt>
                <c:pt idx="780">
                  <c:v>580.28997803000004</c:v>
                </c:pt>
                <c:pt idx="781">
                  <c:v>580.33001708999996</c:v>
                </c:pt>
                <c:pt idx="782">
                  <c:v>580.35998534999999</c:v>
                </c:pt>
                <c:pt idx="783">
                  <c:v>580.39001465000001</c:v>
                </c:pt>
                <c:pt idx="784">
                  <c:v>580.42999268000005</c:v>
                </c:pt>
                <c:pt idx="785">
                  <c:v>580.46002196999996</c:v>
                </c:pt>
                <c:pt idx="786">
                  <c:v>580.48999022999999</c:v>
                </c:pt>
                <c:pt idx="787">
                  <c:v>580.52001953000001</c:v>
                </c:pt>
                <c:pt idx="788">
                  <c:v>580.55999756000006</c:v>
                </c:pt>
                <c:pt idx="789">
                  <c:v>580.59002685999997</c:v>
                </c:pt>
                <c:pt idx="790">
                  <c:v>580.61999512</c:v>
                </c:pt>
                <c:pt idx="791">
                  <c:v>580.65002441000001</c:v>
                </c:pt>
                <c:pt idx="792">
                  <c:v>580.67999268000005</c:v>
                </c:pt>
                <c:pt idx="793">
                  <c:v>580.71002196999996</c:v>
                </c:pt>
                <c:pt idx="794">
                  <c:v>580.73999022999999</c:v>
                </c:pt>
                <c:pt idx="795">
                  <c:v>580.78002930000002</c:v>
                </c:pt>
                <c:pt idx="796">
                  <c:v>580.80999756000006</c:v>
                </c:pt>
                <c:pt idx="797">
                  <c:v>580.83001708999996</c:v>
                </c:pt>
                <c:pt idx="798">
                  <c:v>580.85998534999999</c:v>
                </c:pt>
                <c:pt idx="799">
                  <c:v>580.89001465000001</c:v>
                </c:pt>
                <c:pt idx="800">
                  <c:v>580.91998291000004</c:v>
                </c:pt>
                <c:pt idx="801">
                  <c:v>580.95001220999995</c:v>
                </c:pt>
                <c:pt idx="802">
                  <c:v>580.97998046999999</c:v>
                </c:pt>
                <c:pt idx="803">
                  <c:v>581.01000977000001</c:v>
                </c:pt>
                <c:pt idx="804">
                  <c:v>581.03997803000004</c:v>
                </c:pt>
                <c:pt idx="805">
                  <c:v>581.07000731999995</c:v>
                </c:pt>
                <c:pt idx="806">
                  <c:v>581.09002685999997</c:v>
                </c:pt>
                <c:pt idx="807">
                  <c:v>581.11999512</c:v>
                </c:pt>
                <c:pt idx="808">
                  <c:v>581.15002441000001</c:v>
                </c:pt>
                <c:pt idx="809">
                  <c:v>581.17999268000005</c:v>
                </c:pt>
                <c:pt idx="810">
                  <c:v>581.21002196999996</c:v>
                </c:pt>
                <c:pt idx="811">
                  <c:v>581.23999022999999</c:v>
                </c:pt>
                <c:pt idx="812">
                  <c:v>581.26000977000001</c:v>
                </c:pt>
                <c:pt idx="813">
                  <c:v>581.28997803000004</c:v>
                </c:pt>
                <c:pt idx="814">
                  <c:v>581.32000731999995</c:v>
                </c:pt>
                <c:pt idx="815">
                  <c:v>581.34997558999999</c:v>
                </c:pt>
                <c:pt idx="816">
                  <c:v>581.36999512</c:v>
                </c:pt>
                <c:pt idx="817">
                  <c:v>581.40002441000001</c:v>
                </c:pt>
                <c:pt idx="818">
                  <c:v>581.42999268000005</c:v>
                </c:pt>
                <c:pt idx="819">
                  <c:v>581.46002196999996</c:v>
                </c:pt>
                <c:pt idx="820">
                  <c:v>581.47998046999999</c:v>
                </c:pt>
                <c:pt idx="821">
                  <c:v>581.51000977000001</c:v>
                </c:pt>
                <c:pt idx="822">
                  <c:v>581.53997803000004</c:v>
                </c:pt>
                <c:pt idx="823">
                  <c:v>581.57000731999995</c:v>
                </c:pt>
                <c:pt idx="824">
                  <c:v>581.59997558999999</c:v>
                </c:pt>
                <c:pt idx="825">
                  <c:v>581.61999512</c:v>
                </c:pt>
                <c:pt idx="826">
                  <c:v>581.65002441000001</c:v>
                </c:pt>
                <c:pt idx="827">
                  <c:v>581.67999268000005</c:v>
                </c:pt>
                <c:pt idx="828">
                  <c:v>581.71002196999996</c:v>
                </c:pt>
                <c:pt idx="829">
                  <c:v>581.72998046999999</c:v>
                </c:pt>
                <c:pt idx="830">
                  <c:v>581.76000977000001</c:v>
                </c:pt>
                <c:pt idx="831">
                  <c:v>581.78997803000004</c:v>
                </c:pt>
                <c:pt idx="832">
                  <c:v>581.80999756000006</c:v>
                </c:pt>
                <c:pt idx="833">
                  <c:v>581.84002685999997</c:v>
                </c:pt>
                <c:pt idx="834">
                  <c:v>581.85998534999999</c:v>
                </c:pt>
                <c:pt idx="835">
                  <c:v>581.89001465000001</c:v>
                </c:pt>
                <c:pt idx="836">
                  <c:v>581.90997314000003</c:v>
                </c:pt>
                <c:pt idx="837">
                  <c:v>581.92999268000005</c:v>
                </c:pt>
                <c:pt idx="838">
                  <c:v>581.96002196999996</c:v>
                </c:pt>
                <c:pt idx="839">
                  <c:v>581.97998046999999</c:v>
                </c:pt>
                <c:pt idx="840">
                  <c:v>582</c:v>
                </c:pt>
                <c:pt idx="841">
                  <c:v>582.02001953000001</c:v>
                </c:pt>
                <c:pt idx="842">
                  <c:v>582.03997803000004</c:v>
                </c:pt>
                <c:pt idx="843">
                  <c:v>582.04998779000005</c:v>
                </c:pt>
                <c:pt idx="844">
                  <c:v>582.07000731999995</c:v>
                </c:pt>
                <c:pt idx="845">
                  <c:v>582.09002685999997</c:v>
                </c:pt>
                <c:pt idx="846">
                  <c:v>582.10998534999999</c:v>
                </c:pt>
                <c:pt idx="847">
                  <c:v>582.13000488</c:v>
                </c:pt>
                <c:pt idx="848">
                  <c:v>582.14001465000001</c:v>
                </c:pt>
                <c:pt idx="849">
                  <c:v>582.15997314000003</c:v>
                </c:pt>
                <c:pt idx="850">
                  <c:v>582.17999268000005</c:v>
                </c:pt>
                <c:pt idx="851">
                  <c:v>582.20001220999995</c:v>
                </c:pt>
                <c:pt idx="852">
                  <c:v>582.21002196999996</c:v>
                </c:pt>
                <c:pt idx="853">
                  <c:v>582.22998046999999</c:v>
                </c:pt>
                <c:pt idx="854">
                  <c:v>582.25</c:v>
                </c:pt>
                <c:pt idx="855">
                  <c:v>582.26000977000001</c:v>
                </c:pt>
                <c:pt idx="856">
                  <c:v>582.28002930000002</c:v>
                </c:pt>
                <c:pt idx="857">
                  <c:v>582.28997803000004</c:v>
                </c:pt>
                <c:pt idx="858">
                  <c:v>582.30999756000006</c:v>
                </c:pt>
                <c:pt idx="859">
                  <c:v>582.32000731999995</c:v>
                </c:pt>
                <c:pt idx="860">
                  <c:v>582.33001708999996</c:v>
                </c:pt>
                <c:pt idx="861">
                  <c:v>582.34002685999997</c:v>
                </c:pt>
                <c:pt idx="862">
                  <c:v>582.34997558999999</c:v>
                </c:pt>
                <c:pt idx="863">
                  <c:v>582.35998534999999</c:v>
                </c:pt>
                <c:pt idx="864">
                  <c:v>582.36999512</c:v>
                </c:pt>
                <c:pt idx="865">
                  <c:v>582.38000488</c:v>
                </c:pt>
                <c:pt idx="866">
                  <c:v>582.39001465000001</c:v>
                </c:pt>
                <c:pt idx="867">
                  <c:v>582.39001465000001</c:v>
                </c:pt>
                <c:pt idx="868">
                  <c:v>582.40002441000001</c:v>
                </c:pt>
                <c:pt idx="869">
                  <c:v>582.40002441000001</c:v>
                </c:pt>
                <c:pt idx="870">
                  <c:v>582.40997314000003</c:v>
                </c:pt>
                <c:pt idx="871">
                  <c:v>582.40997314000003</c:v>
                </c:pt>
                <c:pt idx="872">
                  <c:v>582.40997314000003</c:v>
                </c:pt>
                <c:pt idx="873">
                  <c:v>582.40997314000003</c:v>
                </c:pt>
                <c:pt idx="874">
                  <c:v>582.41998291000004</c:v>
                </c:pt>
                <c:pt idx="875">
                  <c:v>582.41998291000004</c:v>
                </c:pt>
                <c:pt idx="876">
                  <c:v>582.41998291000004</c:v>
                </c:pt>
                <c:pt idx="877">
                  <c:v>582.40997314000003</c:v>
                </c:pt>
                <c:pt idx="878">
                  <c:v>582.40997314000003</c:v>
                </c:pt>
                <c:pt idx="879">
                  <c:v>582.40997314000003</c:v>
                </c:pt>
                <c:pt idx="880">
                  <c:v>582.40997314000003</c:v>
                </c:pt>
                <c:pt idx="881">
                  <c:v>582.40002441000001</c:v>
                </c:pt>
                <c:pt idx="882">
                  <c:v>582.40002441000001</c:v>
                </c:pt>
                <c:pt idx="883">
                  <c:v>582.39001465000001</c:v>
                </c:pt>
                <c:pt idx="884">
                  <c:v>582.38000488</c:v>
                </c:pt>
                <c:pt idx="885">
                  <c:v>582.36999512</c:v>
                </c:pt>
                <c:pt idx="886">
                  <c:v>582.36999512</c:v>
                </c:pt>
                <c:pt idx="887">
                  <c:v>582.35998534999999</c:v>
                </c:pt>
                <c:pt idx="888">
                  <c:v>582.34997558999999</c:v>
                </c:pt>
                <c:pt idx="889">
                  <c:v>582.34002685999997</c:v>
                </c:pt>
                <c:pt idx="890">
                  <c:v>582.33001708999996</c:v>
                </c:pt>
                <c:pt idx="891">
                  <c:v>582.32000731999995</c:v>
                </c:pt>
                <c:pt idx="892">
                  <c:v>582.29998779000005</c:v>
                </c:pt>
                <c:pt idx="893">
                  <c:v>582.28997803000004</c:v>
                </c:pt>
                <c:pt idx="894">
                  <c:v>582.28002930000002</c:v>
                </c:pt>
                <c:pt idx="895">
                  <c:v>582.26000977000001</c:v>
                </c:pt>
                <c:pt idx="896">
                  <c:v>582.25</c:v>
                </c:pt>
                <c:pt idx="897">
                  <c:v>582.22998046999999</c:v>
                </c:pt>
                <c:pt idx="898">
                  <c:v>582.21997069999998</c:v>
                </c:pt>
                <c:pt idx="899">
                  <c:v>582.20001220999995</c:v>
                </c:pt>
                <c:pt idx="900">
                  <c:v>582.17999268000005</c:v>
                </c:pt>
                <c:pt idx="901">
                  <c:v>582.16998291000004</c:v>
                </c:pt>
                <c:pt idx="902">
                  <c:v>582.15002441000001</c:v>
                </c:pt>
                <c:pt idx="903">
                  <c:v>582.13000488</c:v>
                </c:pt>
                <c:pt idx="904">
                  <c:v>582.10998534999999</c:v>
                </c:pt>
                <c:pt idx="905">
                  <c:v>582.09002685999997</c:v>
                </c:pt>
                <c:pt idx="906">
                  <c:v>582.07000731999995</c:v>
                </c:pt>
                <c:pt idx="907">
                  <c:v>582.04998779000005</c:v>
                </c:pt>
                <c:pt idx="908">
                  <c:v>582.03002930000002</c:v>
                </c:pt>
                <c:pt idx="909">
                  <c:v>582.01000977000001</c:v>
                </c:pt>
                <c:pt idx="910">
                  <c:v>581.98999022999999</c:v>
                </c:pt>
                <c:pt idx="911">
                  <c:v>581.96997069999998</c:v>
                </c:pt>
                <c:pt idx="912">
                  <c:v>581.95001220999995</c:v>
                </c:pt>
                <c:pt idx="913">
                  <c:v>581.92999268000005</c:v>
                </c:pt>
                <c:pt idx="914">
                  <c:v>581.90002441000001</c:v>
                </c:pt>
                <c:pt idx="915">
                  <c:v>581.88000488</c:v>
                </c:pt>
                <c:pt idx="916">
                  <c:v>581.85998534999999</c:v>
                </c:pt>
                <c:pt idx="917">
                  <c:v>581.84002685999997</c:v>
                </c:pt>
                <c:pt idx="918">
                  <c:v>581.82000731999995</c:v>
                </c:pt>
                <c:pt idx="919">
                  <c:v>581.79998779000005</c:v>
                </c:pt>
                <c:pt idx="920">
                  <c:v>581.78002930000002</c:v>
                </c:pt>
                <c:pt idx="921">
                  <c:v>581.76000977000001</c:v>
                </c:pt>
                <c:pt idx="922">
                  <c:v>581.72998046999999</c:v>
                </c:pt>
                <c:pt idx="923">
                  <c:v>581.71002196999996</c:v>
                </c:pt>
                <c:pt idx="924">
                  <c:v>581.69000243999994</c:v>
                </c:pt>
                <c:pt idx="925">
                  <c:v>581.66998291000004</c:v>
                </c:pt>
                <c:pt idx="926">
                  <c:v>581.65002441000001</c:v>
                </c:pt>
                <c:pt idx="927">
                  <c:v>581.63000488</c:v>
                </c:pt>
                <c:pt idx="928">
                  <c:v>581.60998534999999</c:v>
                </c:pt>
                <c:pt idx="929">
                  <c:v>581.59002685999997</c:v>
                </c:pt>
                <c:pt idx="930">
                  <c:v>581.57000731999995</c:v>
                </c:pt>
                <c:pt idx="931">
                  <c:v>581.54998779000005</c:v>
                </c:pt>
                <c:pt idx="932">
                  <c:v>581.52001953000001</c:v>
                </c:pt>
                <c:pt idx="933">
                  <c:v>581.5</c:v>
                </c:pt>
                <c:pt idx="934">
                  <c:v>581.46997069999998</c:v>
                </c:pt>
                <c:pt idx="935">
                  <c:v>581.45001220999995</c:v>
                </c:pt>
                <c:pt idx="936">
                  <c:v>581.41998291000004</c:v>
                </c:pt>
                <c:pt idx="937">
                  <c:v>581.39001465000001</c:v>
                </c:pt>
                <c:pt idx="938">
                  <c:v>581.36999512</c:v>
                </c:pt>
                <c:pt idx="939">
                  <c:v>581.34002685999997</c:v>
                </c:pt>
                <c:pt idx="940">
                  <c:v>581.30999756000006</c:v>
                </c:pt>
                <c:pt idx="941">
                  <c:v>581.28002930000002</c:v>
                </c:pt>
                <c:pt idx="942">
                  <c:v>581.25</c:v>
                </c:pt>
                <c:pt idx="943">
                  <c:v>581.22998046999999</c:v>
                </c:pt>
                <c:pt idx="944">
                  <c:v>581.20001220999995</c:v>
                </c:pt>
                <c:pt idx="945">
                  <c:v>581.16998291000004</c:v>
                </c:pt>
                <c:pt idx="946">
                  <c:v>581.14001465000001</c:v>
                </c:pt>
                <c:pt idx="947">
                  <c:v>581.10998534999999</c:v>
                </c:pt>
                <c:pt idx="948">
                  <c:v>581.08001708999996</c:v>
                </c:pt>
                <c:pt idx="949">
                  <c:v>581.04998779000005</c:v>
                </c:pt>
                <c:pt idx="950">
                  <c:v>581.02001953000001</c:v>
                </c:pt>
                <c:pt idx="951">
                  <c:v>580.98999022999999</c:v>
                </c:pt>
                <c:pt idx="952">
                  <c:v>580.96002196999996</c:v>
                </c:pt>
                <c:pt idx="953">
                  <c:v>580.92999268000005</c:v>
                </c:pt>
                <c:pt idx="954">
                  <c:v>580.90002441000001</c:v>
                </c:pt>
                <c:pt idx="955">
                  <c:v>580.86999512</c:v>
                </c:pt>
                <c:pt idx="956">
                  <c:v>580.84997558999999</c:v>
                </c:pt>
                <c:pt idx="957">
                  <c:v>580.82000731999995</c:v>
                </c:pt>
                <c:pt idx="958">
                  <c:v>580.78997803000004</c:v>
                </c:pt>
                <c:pt idx="959">
                  <c:v>580.76000977000001</c:v>
                </c:pt>
                <c:pt idx="960">
                  <c:v>580.73999022999999</c:v>
                </c:pt>
                <c:pt idx="961">
                  <c:v>580.71002196999996</c:v>
                </c:pt>
                <c:pt idx="962">
                  <c:v>580.67999268000005</c:v>
                </c:pt>
                <c:pt idx="963">
                  <c:v>580.65997314000003</c:v>
                </c:pt>
                <c:pt idx="964">
                  <c:v>580.63000488</c:v>
                </c:pt>
                <c:pt idx="965">
                  <c:v>580.59997558999999</c:v>
                </c:pt>
                <c:pt idx="966">
                  <c:v>580.57000731999995</c:v>
                </c:pt>
                <c:pt idx="967">
                  <c:v>580.53997803000004</c:v>
                </c:pt>
                <c:pt idx="968">
                  <c:v>580.51000977000001</c:v>
                </c:pt>
                <c:pt idx="969">
                  <c:v>580.47998046999999</c:v>
                </c:pt>
                <c:pt idx="970">
                  <c:v>580.46002196999996</c:v>
                </c:pt>
                <c:pt idx="971">
                  <c:v>580.42999268000005</c:v>
                </c:pt>
                <c:pt idx="972">
                  <c:v>580.40002441000001</c:v>
                </c:pt>
                <c:pt idx="973">
                  <c:v>580.36999512</c:v>
                </c:pt>
                <c:pt idx="974">
                  <c:v>580.34002685999997</c:v>
                </c:pt>
                <c:pt idx="975">
                  <c:v>580.30999756000006</c:v>
                </c:pt>
                <c:pt idx="976">
                  <c:v>580.28002930000002</c:v>
                </c:pt>
                <c:pt idx="977">
                  <c:v>580.25</c:v>
                </c:pt>
                <c:pt idx="978">
                  <c:v>580.22998046999999</c:v>
                </c:pt>
                <c:pt idx="979">
                  <c:v>580.20001220999995</c:v>
                </c:pt>
                <c:pt idx="980">
                  <c:v>580.16998291000004</c:v>
                </c:pt>
                <c:pt idx="981">
                  <c:v>580.14001465000001</c:v>
                </c:pt>
                <c:pt idx="982">
                  <c:v>580.10998534999999</c:v>
                </c:pt>
                <c:pt idx="983">
                  <c:v>580.09002685999997</c:v>
                </c:pt>
                <c:pt idx="984">
                  <c:v>580.05999756000006</c:v>
                </c:pt>
                <c:pt idx="985">
                  <c:v>580.03997803000004</c:v>
                </c:pt>
                <c:pt idx="986">
                  <c:v>580.01000977000001</c:v>
                </c:pt>
                <c:pt idx="987">
                  <c:v>579.98999022999999</c:v>
                </c:pt>
                <c:pt idx="988">
                  <c:v>579.96997069999998</c:v>
                </c:pt>
                <c:pt idx="989">
                  <c:v>579.95001220999995</c:v>
                </c:pt>
                <c:pt idx="990">
                  <c:v>579.92999268000005</c:v>
                </c:pt>
                <c:pt idx="991">
                  <c:v>579.90997314000003</c:v>
                </c:pt>
                <c:pt idx="992">
                  <c:v>579.89001465000001</c:v>
                </c:pt>
                <c:pt idx="993">
                  <c:v>579.86999512</c:v>
                </c:pt>
                <c:pt idx="994">
                  <c:v>579.84997558999999</c:v>
                </c:pt>
                <c:pt idx="995">
                  <c:v>579.84002685999997</c:v>
                </c:pt>
                <c:pt idx="996">
                  <c:v>579.82000731999995</c:v>
                </c:pt>
                <c:pt idx="997">
                  <c:v>579.80999756000006</c:v>
                </c:pt>
                <c:pt idx="998">
                  <c:v>579.78997803000004</c:v>
                </c:pt>
                <c:pt idx="999">
                  <c:v>579.78002930000002</c:v>
                </c:pt>
                <c:pt idx="1000">
                  <c:v>579.77001953000001</c:v>
                </c:pt>
                <c:pt idx="1001">
                  <c:v>579.75</c:v>
                </c:pt>
                <c:pt idx="1002">
                  <c:v>579.73999022999999</c:v>
                </c:pt>
                <c:pt idx="1003">
                  <c:v>579.72998046999999</c:v>
                </c:pt>
                <c:pt idx="1004">
                  <c:v>579.71997069999998</c:v>
                </c:pt>
                <c:pt idx="1005">
                  <c:v>579.71002196999996</c:v>
                </c:pt>
                <c:pt idx="1006">
                  <c:v>579.70001220999995</c:v>
                </c:pt>
                <c:pt idx="1007">
                  <c:v>579.67999268000005</c:v>
                </c:pt>
                <c:pt idx="1008">
                  <c:v>579.66998291000004</c:v>
                </c:pt>
                <c:pt idx="1009">
                  <c:v>579.65997314000003</c:v>
                </c:pt>
                <c:pt idx="1010">
                  <c:v>579.65002441000001</c:v>
                </c:pt>
                <c:pt idx="1011">
                  <c:v>579.64001465000001</c:v>
                </c:pt>
                <c:pt idx="1012">
                  <c:v>579.63000488</c:v>
                </c:pt>
                <c:pt idx="1013">
                  <c:v>579.61999512</c:v>
                </c:pt>
                <c:pt idx="1014">
                  <c:v>579.59997558999999</c:v>
                </c:pt>
                <c:pt idx="1015">
                  <c:v>579.59002685999997</c:v>
                </c:pt>
                <c:pt idx="1016">
                  <c:v>579.58001708999996</c:v>
                </c:pt>
                <c:pt idx="1017">
                  <c:v>579.57000731999995</c:v>
                </c:pt>
                <c:pt idx="1018">
                  <c:v>579.55999756000006</c:v>
                </c:pt>
                <c:pt idx="1019">
                  <c:v>579.53997803000004</c:v>
                </c:pt>
                <c:pt idx="1020">
                  <c:v>579.53002930000002</c:v>
                </c:pt>
                <c:pt idx="1021">
                  <c:v>579.52001953000001</c:v>
                </c:pt>
                <c:pt idx="1022">
                  <c:v>579.51000977000001</c:v>
                </c:pt>
                <c:pt idx="1023">
                  <c:v>579.5</c:v>
                </c:pt>
                <c:pt idx="1024">
                  <c:v>579.48999022999999</c:v>
                </c:pt>
                <c:pt idx="1025">
                  <c:v>579.47998046999999</c:v>
                </c:pt>
                <c:pt idx="1026">
                  <c:v>579.46997069999998</c:v>
                </c:pt>
                <c:pt idx="1027">
                  <c:v>579.46002196999996</c:v>
                </c:pt>
                <c:pt idx="1028">
                  <c:v>579.44000243999994</c:v>
                </c:pt>
                <c:pt idx="1029">
                  <c:v>579.42999268000005</c:v>
                </c:pt>
                <c:pt idx="1030">
                  <c:v>579.41998291000004</c:v>
                </c:pt>
                <c:pt idx="1031">
                  <c:v>579.40997314000003</c:v>
                </c:pt>
                <c:pt idx="1032">
                  <c:v>579.40002441000001</c:v>
                </c:pt>
                <c:pt idx="1033">
                  <c:v>579.39001465000001</c:v>
                </c:pt>
                <c:pt idx="1034">
                  <c:v>579.38000488</c:v>
                </c:pt>
                <c:pt idx="1035">
                  <c:v>579.35998534999999</c:v>
                </c:pt>
                <c:pt idx="1036">
                  <c:v>579.34997558999999</c:v>
                </c:pt>
                <c:pt idx="1037">
                  <c:v>579.34002685999997</c:v>
                </c:pt>
                <c:pt idx="1038">
                  <c:v>579.33001708999996</c:v>
                </c:pt>
                <c:pt idx="1039">
                  <c:v>579.30999756000006</c:v>
                </c:pt>
                <c:pt idx="1040">
                  <c:v>579.29998779000005</c:v>
                </c:pt>
                <c:pt idx="1041">
                  <c:v>579.28002930000002</c:v>
                </c:pt>
                <c:pt idx="1042">
                  <c:v>579.27001953000001</c:v>
                </c:pt>
                <c:pt idx="1043">
                  <c:v>579.25</c:v>
                </c:pt>
                <c:pt idx="1044">
                  <c:v>579.23999022999999</c:v>
                </c:pt>
                <c:pt idx="1045">
                  <c:v>579.21997069999998</c:v>
                </c:pt>
                <c:pt idx="1046">
                  <c:v>579.21002196999996</c:v>
                </c:pt>
                <c:pt idx="1047">
                  <c:v>579.19000243999994</c:v>
                </c:pt>
                <c:pt idx="1048">
                  <c:v>579.17999268000005</c:v>
                </c:pt>
                <c:pt idx="1049">
                  <c:v>579.15997314000003</c:v>
                </c:pt>
                <c:pt idx="1050">
                  <c:v>579.15002441000001</c:v>
                </c:pt>
                <c:pt idx="1051">
                  <c:v>579.13000488</c:v>
                </c:pt>
                <c:pt idx="1052">
                  <c:v>579.11999512</c:v>
                </c:pt>
                <c:pt idx="1053">
                  <c:v>579.09997558999999</c:v>
                </c:pt>
                <c:pt idx="1054">
                  <c:v>579.09002685999997</c:v>
                </c:pt>
                <c:pt idx="1055">
                  <c:v>579.08001708999996</c:v>
                </c:pt>
                <c:pt idx="1056">
                  <c:v>579.07000731999995</c:v>
                </c:pt>
                <c:pt idx="1057">
                  <c:v>579.05999756000006</c:v>
                </c:pt>
                <c:pt idx="1058">
                  <c:v>579.03997803000004</c:v>
                </c:pt>
                <c:pt idx="1059">
                  <c:v>579.03002930000002</c:v>
                </c:pt>
                <c:pt idx="1060">
                  <c:v>579.02001953000001</c:v>
                </c:pt>
                <c:pt idx="1061">
                  <c:v>579.01000977000001</c:v>
                </c:pt>
                <c:pt idx="1062">
                  <c:v>578.98999022999999</c:v>
                </c:pt>
                <c:pt idx="1063">
                  <c:v>578.97998046999999</c:v>
                </c:pt>
                <c:pt idx="1064">
                  <c:v>578.96997069999998</c:v>
                </c:pt>
                <c:pt idx="1065">
                  <c:v>578.96002196999996</c:v>
                </c:pt>
                <c:pt idx="1066">
                  <c:v>578.95001220999995</c:v>
                </c:pt>
                <c:pt idx="1067">
                  <c:v>578.92999268000005</c:v>
                </c:pt>
                <c:pt idx="1068">
                  <c:v>578.91998291000004</c:v>
                </c:pt>
                <c:pt idx="1069">
                  <c:v>578.90002441000001</c:v>
                </c:pt>
                <c:pt idx="1070">
                  <c:v>578.89001465000001</c:v>
                </c:pt>
                <c:pt idx="1071">
                  <c:v>578.86999512</c:v>
                </c:pt>
                <c:pt idx="1072">
                  <c:v>578.84997558999999</c:v>
                </c:pt>
                <c:pt idx="1073">
                  <c:v>578.83001708999996</c:v>
                </c:pt>
                <c:pt idx="1074">
                  <c:v>578.80999756000006</c:v>
                </c:pt>
                <c:pt idx="1075">
                  <c:v>578.78997803000004</c:v>
                </c:pt>
                <c:pt idx="1076">
                  <c:v>578.78002930000002</c:v>
                </c:pt>
                <c:pt idx="1077">
                  <c:v>578.76000977000001</c:v>
                </c:pt>
                <c:pt idx="1078">
                  <c:v>578.73999022999999</c:v>
                </c:pt>
                <c:pt idx="1079">
                  <c:v>578.71997069999998</c:v>
                </c:pt>
                <c:pt idx="1080">
                  <c:v>578.70001220999995</c:v>
                </c:pt>
                <c:pt idx="1081">
                  <c:v>578.67999268000005</c:v>
                </c:pt>
                <c:pt idx="1082">
                  <c:v>578.65997314000003</c:v>
                </c:pt>
                <c:pt idx="1083">
                  <c:v>578.64001465000001</c:v>
                </c:pt>
                <c:pt idx="1084">
                  <c:v>578.61999512</c:v>
                </c:pt>
                <c:pt idx="1085">
                  <c:v>578.59997558999999</c:v>
                </c:pt>
                <c:pt idx="1086">
                  <c:v>578.58001708999996</c:v>
                </c:pt>
                <c:pt idx="1087">
                  <c:v>578.55999756000006</c:v>
                </c:pt>
                <c:pt idx="1088">
                  <c:v>578.53997803000004</c:v>
                </c:pt>
                <c:pt idx="1089">
                  <c:v>578.52001953000001</c:v>
                </c:pt>
                <c:pt idx="1090">
                  <c:v>578.5</c:v>
                </c:pt>
                <c:pt idx="1091">
                  <c:v>578.48999022999999</c:v>
                </c:pt>
                <c:pt idx="1092">
                  <c:v>578.46997069999998</c:v>
                </c:pt>
                <c:pt idx="1093">
                  <c:v>578.45001220999995</c:v>
                </c:pt>
                <c:pt idx="1094">
                  <c:v>578.42999268000005</c:v>
                </c:pt>
                <c:pt idx="1095">
                  <c:v>578.41998291000004</c:v>
                </c:pt>
                <c:pt idx="1096">
                  <c:v>578.40002441000001</c:v>
                </c:pt>
                <c:pt idx="1097">
                  <c:v>578.38000488</c:v>
                </c:pt>
                <c:pt idx="1098">
                  <c:v>578.36999512</c:v>
                </c:pt>
                <c:pt idx="1099">
                  <c:v>578.34997558999999</c:v>
                </c:pt>
                <c:pt idx="1100">
                  <c:v>578.33001708999996</c:v>
                </c:pt>
                <c:pt idx="1101">
                  <c:v>578.32000731999995</c:v>
                </c:pt>
                <c:pt idx="1102">
                  <c:v>578.29998779000005</c:v>
                </c:pt>
                <c:pt idx="1103">
                  <c:v>578.28002930000002</c:v>
                </c:pt>
                <c:pt idx="1104">
                  <c:v>578.27001953000001</c:v>
                </c:pt>
                <c:pt idx="1105">
                  <c:v>578.25</c:v>
                </c:pt>
                <c:pt idx="1106">
                  <c:v>578.23999022999999</c:v>
                </c:pt>
                <c:pt idx="1107">
                  <c:v>578.21997069999998</c:v>
                </c:pt>
                <c:pt idx="1108">
                  <c:v>578.21002196999996</c:v>
                </c:pt>
                <c:pt idx="1109">
                  <c:v>578.19000243999994</c:v>
                </c:pt>
                <c:pt idx="1110">
                  <c:v>578.17999268000005</c:v>
                </c:pt>
                <c:pt idx="1111">
                  <c:v>578.16998291000004</c:v>
                </c:pt>
                <c:pt idx="1112">
                  <c:v>578.15002441000001</c:v>
                </c:pt>
                <c:pt idx="1113">
                  <c:v>578.14001465000001</c:v>
                </c:pt>
                <c:pt idx="1114">
                  <c:v>578.13000488</c:v>
                </c:pt>
                <c:pt idx="1115">
                  <c:v>578.10998534999999</c:v>
                </c:pt>
                <c:pt idx="1116">
                  <c:v>578.09997558999999</c:v>
                </c:pt>
                <c:pt idx="1117">
                  <c:v>578.09002685999997</c:v>
                </c:pt>
                <c:pt idx="1118">
                  <c:v>578.08001708999996</c:v>
                </c:pt>
                <c:pt idx="1119">
                  <c:v>578.05999756000006</c:v>
                </c:pt>
                <c:pt idx="1120">
                  <c:v>578.04998779000005</c:v>
                </c:pt>
                <c:pt idx="1121">
                  <c:v>578.03997803000004</c:v>
                </c:pt>
                <c:pt idx="1122">
                  <c:v>578.02001953000001</c:v>
                </c:pt>
                <c:pt idx="1123">
                  <c:v>578.01000977000001</c:v>
                </c:pt>
                <c:pt idx="1124">
                  <c:v>578</c:v>
                </c:pt>
                <c:pt idx="1125">
                  <c:v>577.97998046999999</c:v>
                </c:pt>
                <c:pt idx="1126">
                  <c:v>577.96997069999998</c:v>
                </c:pt>
                <c:pt idx="1127">
                  <c:v>577.95001220999995</c:v>
                </c:pt>
                <c:pt idx="1128">
                  <c:v>577.94000243999994</c:v>
                </c:pt>
                <c:pt idx="1129">
                  <c:v>577.91998291000004</c:v>
                </c:pt>
                <c:pt idx="1130">
                  <c:v>577.90997314000003</c:v>
                </c:pt>
                <c:pt idx="1131">
                  <c:v>577.89001465000001</c:v>
                </c:pt>
                <c:pt idx="1132">
                  <c:v>577.88000488</c:v>
                </c:pt>
                <c:pt idx="1133">
                  <c:v>577.85998534999999</c:v>
                </c:pt>
                <c:pt idx="1134">
                  <c:v>577.84002685999997</c:v>
                </c:pt>
                <c:pt idx="1135">
                  <c:v>577.83001708999996</c:v>
                </c:pt>
                <c:pt idx="1136">
                  <c:v>577.80999756000006</c:v>
                </c:pt>
                <c:pt idx="1137">
                  <c:v>577.78997803000004</c:v>
                </c:pt>
                <c:pt idx="1138">
                  <c:v>577.78002930000002</c:v>
                </c:pt>
                <c:pt idx="1139">
                  <c:v>577.76000977000001</c:v>
                </c:pt>
                <c:pt idx="1140">
                  <c:v>577.73999022999999</c:v>
                </c:pt>
                <c:pt idx="1141">
                  <c:v>577.72998046999999</c:v>
                </c:pt>
                <c:pt idx="1142">
                  <c:v>577.71002196999996</c:v>
                </c:pt>
                <c:pt idx="1143">
                  <c:v>577.70001220999995</c:v>
                </c:pt>
                <c:pt idx="1144">
                  <c:v>577.67999268000005</c:v>
                </c:pt>
                <c:pt idx="1145">
                  <c:v>577.65997314000003</c:v>
                </c:pt>
                <c:pt idx="1146">
                  <c:v>577.65002441000001</c:v>
                </c:pt>
                <c:pt idx="1147">
                  <c:v>577.63000488</c:v>
                </c:pt>
                <c:pt idx="1148">
                  <c:v>577.60998534999999</c:v>
                </c:pt>
                <c:pt idx="1149">
                  <c:v>577.59997558999999</c:v>
                </c:pt>
                <c:pt idx="1150">
                  <c:v>577.58001708999996</c:v>
                </c:pt>
                <c:pt idx="1151">
                  <c:v>577.57000731999995</c:v>
                </c:pt>
                <c:pt idx="1152">
                  <c:v>577.54998779000005</c:v>
                </c:pt>
                <c:pt idx="1153">
                  <c:v>577.53002930000002</c:v>
                </c:pt>
                <c:pt idx="1154">
                  <c:v>577.52001953000001</c:v>
                </c:pt>
                <c:pt idx="1155">
                  <c:v>577.5</c:v>
                </c:pt>
                <c:pt idx="1156">
                  <c:v>577.47998046999999</c:v>
                </c:pt>
                <c:pt idx="1157">
                  <c:v>577.46997069999998</c:v>
                </c:pt>
                <c:pt idx="1158">
                  <c:v>577.45001220999995</c:v>
                </c:pt>
                <c:pt idx="1159">
                  <c:v>577.42999268000005</c:v>
                </c:pt>
                <c:pt idx="1160">
                  <c:v>577.40997314000003</c:v>
                </c:pt>
                <c:pt idx="1161">
                  <c:v>577.40002441000001</c:v>
                </c:pt>
                <c:pt idx="1162">
                  <c:v>577.38000488</c:v>
                </c:pt>
                <c:pt idx="1163">
                  <c:v>577.35998534999999</c:v>
                </c:pt>
                <c:pt idx="1164">
                  <c:v>577.34002685999997</c:v>
                </c:pt>
                <c:pt idx="1165">
                  <c:v>577.32000731999995</c:v>
                </c:pt>
                <c:pt idx="1166">
                  <c:v>577.29998779000005</c:v>
                </c:pt>
                <c:pt idx="1167">
                  <c:v>577.28002930000002</c:v>
                </c:pt>
                <c:pt idx="1168">
                  <c:v>577.25</c:v>
                </c:pt>
                <c:pt idx="1169">
                  <c:v>577.22998046999999</c:v>
                </c:pt>
                <c:pt idx="1170">
                  <c:v>577.20001220999995</c:v>
                </c:pt>
                <c:pt idx="1171">
                  <c:v>577.17999268000005</c:v>
                </c:pt>
                <c:pt idx="1172">
                  <c:v>577.15002441000001</c:v>
                </c:pt>
                <c:pt idx="1173">
                  <c:v>577.11999512</c:v>
                </c:pt>
                <c:pt idx="1174">
                  <c:v>577.09002685999997</c:v>
                </c:pt>
                <c:pt idx="1175">
                  <c:v>577.05999756000006</c:v>
                </c:pt>
                <c:pt idx="1176">
                  <c:v>577.03002930000002</c:v>
                </c:pt>
                <c:pt idx="1177">
                  <c:v>577</c:v>
                </c:pt>
                <c:pt idx="1178">
                  <c:v>576.96997069999998</c:v>
                </c:pt>
                <c:pt idx="1179">
                  <c:v>576.92999268000005</c:v>
                </c:pt>
                <c:pt idx="1180">
                  <c:v>576.90002441000001</c:v>
                </c:pt>
                <c:pt idx="1181">
                  <c:v>576.85998534999999</c:v>
                </c:pt>
                <c:pt idx="1182">
                  <c:v>576.82000731999995</c:v>
                </c:pt>
                <c:pt idx="1183">
                  <c:v>576.78002930000002</c:v>
                </c:pt>
                <c:pt idx="1184">
                  <c:v>576.73999022999999</c:v>
                </c:pt>
                <c:pt idx="1185">
                  <c:v>576.70001220999995</c:v>
                </c:pt>
                <c:pt idx="1186">
                  <c:v>576.65002441000001</c:v>
                </c:pt>
                <c:pt idx="1187">
                  <c:v>576.60998534999999</c:v>
                </c:pt>
                <c:pt idx="1188">
                  <c:v>576.57000731999995</c:v>
                </c:pt>
                <c:pt idx="1189">
                  <c:v>576.52001953000001</c:v>
                </c:pt>
                <c:pt idx="1190">
                  <c:v>576.46997069999998</c:v>
                </c:pt>
                <c:pt idx="1191">
                  <c:v>576.42999268000005</c:v>
                </c:pt>
                <c:pt idx="1192">
                  <c:v>576.38000488</c:v>
                </c:pt>
                <c:pt idx="1193">
                  <c:v>576.32000731999995</c:v>
                </c:pt>
                <c:pt idx="1194">
                  <c:v>576.27001953000001</c:v>
                </c:pt>
                <c:pt idx="1195">
                  <c:v>576.21002196999996</c:v>
                </c:pt>
                <c:pt idx="1196">
                  <c:v>576.15997314000003</c:v>
                </c:pt>
                <c:pt idx="1197">
                  <c:v>576.09997558999999</c:v>
                </c:pt>
                <c:pt idx="1198">
                  <c:v>576.03997803000004</c:v>
                </c:pt>
                <c:pt idx="1199">
                  <c:v>575.97998046999999</c:v>
                </c:pt>
                <c:pt idx="1200">
                  <c:v>575.91998291000004</c:v>
                </c:pt>
                <c:pt idx="1201">
                  <c:v>575.84997558999999</c:v>
                </c:pt>
                <c:pt idx="1202">
                  <c:v>575.78997803000004</c:v>
                </c:pt>
                <c:pt idx="1203">
                  <c:v>575.72998046999999</c:v>
                </c:pt>
                <c:pt idx="1204">
                  <c:v>575.65997314000003</c:v>
                </c:pt>
                <c:pt idx="1205">
                  <c:v>575.59997558999999</c:v>
                </c:pt>
                <c:pt idx="1206">
                  <c:v>575.53002930000002</c:v>
                </c:pt>
                <c:pt idx="1207">
                  <c:v>575.46002196999996</c:v>
                </c:pt>
                <c:pt idx="1208">
                  <c:v>575.40002441000001</c:v>
                </c:pt>
                <c:pt idx="1209">
                  <c:v>575.33001708999996</c:v>
                </c:pt>
                <c:pt idx="1210">
                  <c:v>575.27001953000001</c:v>
                </c:pt>
                <c:pt idx="1211">
                  <c:v>575.20001220999995</c:v>
                </c:pt>
                <c:pt idx="1212">
                  <c:v>575.14001465000001</c:v>
                </c:pt>
                <c:pt idx="1213">
                  <c:v>575.07000731999995</c:v>
                </c:pt>
                <c:pt idx="1214">
                  <c:v>575.01000977000001</c:v>
                </c:pt>
                <c:pt idx="1215">
                  <c:v>574.94000243999994</c:v>
                </c:pt>
                <c:pt idx="1216">
                  <c:v>574.88000488</c:v>
                </c:pt>
                <c:pt idx="1217">
                  <c:v>574.82000731999995</c:v>
                </c:pt>
                <c:pt idx="1218">
                  <c:v>574.76000977000001</c:v>
                </c:pt>
                <c:pt idx="1219">
                  <c:v>574.70001220999995</c:v>
                </c:pt>
                <c:pt idx="1220">
                  <c:v>574.64001465000001</c:v>
                </c:pt>
                <c:pt idx="1221">
                  <c:v>574.58001708999996</c:v>
                </c:pt>
                <c:pt idx="1222">
                  <c:v>574.52001953000001</c:v>
                </c:pt>
                <c:pt idx="1223">
                  <c:v>574.46997069999998</c:v>
                </c:pt>
                <c:pt idx="1224">
                  <c:v>574.40997314000003</c:v>
                </c:pt>
                <c:pt idx="1225">
                  <c:v>574.35998534999999</c:v>
                </c:pt>
                <c:pt idx="1226">
                  <c:v>574.30999756000006</c:v>
                </c:pt>
                <c:pt idx="1227">
                  <c:v>574.26000977000001</c:v>
                </c:pt>
                <c:pt idx="1228">
                  <c:v>574.21002196999996</c:v>
                </c:pt>
                <c:pt idx="1229">
                  <c:v>574.15997314000003</c:v>
                </c:pt>
                <c:pt idx="1230">
                  <c:v>574.11999512</c:v>
                </c:pt>
                <c:pt idx="1231">
                  <c:v>574.07000731999995</c:v>
                </c:pt>
                <c:pt idx="1232">
                  <c:v>574.03002930000002</c:v>
                </c:pt>
                <c:pt idx="1233">
                  <c:v>573.98999022999999</c:v>
                </c:pt>
                <c:pt idx="1234">
                  <c:v>573.95001220999995</c:v>
                </c:pt>
                <c:pt idx="1235">
                  <c:v>573.90997314000003</c:v>
                </c:pt>
                <c:pt idx="1236">
                  <c:v>573.88000488</c:v>
                </c:pt>
                <c:pt idx="1237">
                  <c:v>573.84002685999997</c:v>
                </c:pt>
                <c:pt idx="1238">
                  <c:v>573.80999756000006</c:v>
                </c:pt>
                <c:pt idx="1239">
                  <c:v>573.78002930000002</c:v>
                </c:pt>
                <c:pt idx="1240">
                  <c:v>573.73999022999999</c:v>
                </c:pt>
                <c:pt idx="1241">
                  <c:v>573.71997069999998</c:v>
                </c:pt>
                <c:pt idx="1242">
                  <c:v>573.69000243999994</c:v>
                </c:pt>
                <c:pt idx="1243">
                  <c:v>573.65997314000003</c:v>
                </c:pt>
                <c:pt idx="1244">
                  <c:v>573.64001465000001</c:v>
                </c:pt>
                <c:pt idx="1245">
                  <c:v>573.60998534999999</c:v>
                </c:pt>
                <c:pt idx="1246">
                  <c:v>573.59002685999997</c:v>
                </c:pt>
                <c:pt idx="1247">
                  <c:v>573.57000731999995</c:v>
                </c:pt>
                <c:pt idx="1248">
                  <c:v>573.54998779000005</c:v>
                </c:pt>
                <c:pt idx="1249">
                  <c:v>573.53002930000002</c:v>
                </c:pt>
                <c:pt idx="1250">
                  <c:v>573.51000977000001</c:v>
                </c:pt>
                <c:pt idx="1251">
                  <c:v>573.48999022999999</c:v>
                </c:pt>
                <c:pt idx="1252">
                  <c:v>573.47998046999999</c:v>
                </c:pt>
                <c:pt idx="1253">
                  <c:v>573.46002196999996</c:v>
                </c:pt>
                <c:pt idx="1254">
                  <c:v>573.45001220999995</c:v>
                </c:pt>
                <c:pt idx="1255">
                  <c:v>573.44000243999994</c:v>
                </c:pt>
                <c:pt idx="1256">
                  <c:v>573.41998291000004</c:v>
                </c:pt>
                <c:pt idx="1257">
                  <c:v>573.40997314000003</c:v>
                </c:pt>
                <c:pt idx="1258">
                  <c:v>573.40002441000001</c:v>
                </c:pt>
                <c:pt idx="1259">
                  <c:v>573.39001465000001</c:v>
                </c:pt>
                <c:pt idx="1260">
                  <c:v>573.39001465000001</c:v>
                </c:pt>
                <c:pt idx="1261">
                  <c:v>573.38000488</c:v>
                </c:pt>
                <c:pt idx="1262">
                  <c:v>573.38000488</c:v>
                </c:pt>
                <c:pt idx="1263">
                  <c:v>573.36999512</c:v>
                </c:pt>
                <c:pt idx="1264">
                  <c:v>573.36999512</c:v>
                </c:pt>
                <c:pt idx="1265">
                  <c:v>573.35998534999999</c:v>
                </c:pt>
                <c:pt idx="1266">
                  <c:v>573.35998534999999</c:v>
                </c:pt>
                <c:pt idx="1267">
                  <c:v>573.35998534999999</c:v>
                </c:pt>
                <c:pt idx="1268">
                  <c:v>573.35998534999999</c:v>
                </c:pt>
                <c:pt idx="1269">
                  <c:v>573.35998534999999</c:v>
                </c:pt>
                <c:pt idx="1270">
                  <c:v>573.35998534999999</c:v>
                </c:pt>
                <c:pt idx="1271">
                  <c:v>573.35998534999999</c:v>
                </c:pt>
                <c:pt idx="1272">
                  <c:v>573.36999512</c:v>
                </c:pt>
                <c:pt idx="1273">
                  <c:v>573.36999512</c:v>
                </c:pt>
                <c:pt idx="1274">
                  <c:v>573.36999512</c:v>
                </c:pt>
                <c:pt idx="1275">
                  <c:v>573.38000488</c:v>
                </c:pt>
                <c:pt idx="1276">
                  <c:v>573.38000488</c:v>
                </c:pt>
                <c:pt idx="1277">
                  <c:v>573.39001465000001</c:v>
                </c:pt>
                <c:pt idx="1278">
                  <c:v>573.40002441000001</c:v>
                </c:pt>
                <c:pt idx="1279">
                  <c:v>573.40002441000001</c:v>
                </c:pt>
                <c:pt idx="1280">
                  <c:v>573.40997314000003</c:v>
                </c:pt>
                <c:pt idx="1281">
                  <c:v>573.41998291000004</c:v>
                </c:pt>
                <c:pt idx="1282">
                  <c:v>573.42999268000005</c:v>
                </c:pt>
                <c:pt idx="1283">
                  <c:v>573.44000243999994</c:v>
                </c:pt>
                <c:pt idx="1284">
                  <c:v>573.45001220999995</c:v>
                </c:pt>
                <c:pt idx="1285">
                  <c:v>573.46997069999998</c:v>
                </c:pt>
                <c:pt idx="1286">
                  <c:v>573.47998046999999</c:v>
                </c:pt>
                <c:pt idx="1287">
                  <c:v>573.48999022999999</c:v>
                </c:pt>
                <c:pt idx="1288">
                  <c:v>573.5</c:v>
                </c:pt>
                <c:pt idx="1289">
                  <c:v>573.52001953000001</c:v>
                </c:pt>
                <c:pt idx="1290">
                  <c:v>573.53002930000002</c:v>
                </c:pt>
                <c:pt idx="1291">
                  <c:v>573.53997803000004</c:v>
                </c:pt>
                <c:pt idx="1292">
                  <c:v>573.55999756000006</c:v>
                </c:pt>
                <c:pt idx="1293">
                  <c:v>573.57000731999995</c:v>
                </c:pt>
                <c:pt idx="1294">
                  <c:v>573.59002685999997</c:v>
                </c:pt>
                <c:pt idx="1295">
                  <c:v>573.60998534999999</c:v>
                </c:pt>
                <c:pt idx="1296">
                  <c:v>573.61999512</c:v>
                </c:pt>
                <c:pt idx="1297">
                  <c:v>573.64001465000001</c:v>
                </c:pt>
                <c:pt idx="1298">
                  <c:v>573.65997314000003</c:v>
                </c:pt>
                <c:pt idx="1299">
                  <c:v>573.66998291000004</c:v>
                </c:pt>
                <c:pt idx="1300">
                  <c:v>573.69000243999994</c:v>
                </c:pt>
                <c:pt idx="1301">
                  <c:v>573.71002196999996</c:v>
                </c:pt>
                <c:pt idx="1302">
                  <c:v>573.72998046999999</c:v>
                </c:pt>
                <c:pt idx="1303">
                  <c:v>573.75</c:v>
                </c:pt>
                <c:pt idx="1304">
                  <c:v>573.78002930000002</c:v>
                </c:pt>
                <c:pt idx="1305">
                  <c:v>573.79998779000005</c:v>
                </c:pt>
                <c:pt idx="1306">
                  <c:v>573.82000731999995</c:v>
                </c:pt>
                <c:pt idx="1307">
                  <c:v>573.84997558999999</c:v>
                </c:pt>
                <c:pt idx="1308">
                  <c:v>573.88000488</c:v>
                </c:pt>
                <c:pt idx="1309">
                  <c:v>573.90002441000001</c:v>
                </c:pt>
                <c:pt idx="1310">
                  <c:v>573.92999268000005</c:v>
                </c:pt>
                <c:pt idx="1311">
                  <c:v>573.96002196999996</c:v>
                </c:pt>
                <c:pt idx="1312">
                  <c:v>573.98999022999999</c:v>
                </c:pt>
                <c:pt idx="1313">
                  <c:v>574.02001953000001</c:v>
                </c:pt>
                <c:pt idx="1314">
                  <c:v>574.04998779000005</c:v>
                </c:pt>
                <c:pt idx="1315">
                  <c:v>574.08001708999996</c:v>
                </c:pt>
                <c:pt idx="1316">
                  <c:v>574.11999512</c:v>
                </c:pt>
                <c:pt idx="1317">
                  <c:v>574.15002441000001</c:v>
                </c:pt>
                <c:pt idx="1318">
                  <c:v>574.17999268000005</c:v>
                </c:pt>
                <c:pt idx="1319">
                  <c:v>574.21997069999998</c:v>
                </c:pt>
                <c:pt idx="1320">
                  <c:v>574.25</c:v>
                </c:pt>
                <c:pt idx="1321">
                  <c:v>574.28997803000004</c:v>
                </c:pt>
                <c:pt idx="1322">
                  <c:v>574.32000731999995</c:v>
                </c:pt>
                <c:pt idx="1323">
                  <c:v>574.35998534999999</c:v>
                </c:pt>
                <c:pt idx="1324">
                  <c:v>574.39001465000001</c:v>
                </c:pt>
                <c:pt idx="1325">
                  <c:v>574.42999268000005</c:v>
                </c:pt>
                <c:pt idx="1326">
                  <c:v>574.46002196999996</c:v>
                </c:pt>
                <c:pt idx="1327">
                  <c:v>574.5</c:v>
                </c:pt>
                <c:pt idx="1328">
                  <c:v>574.53997803000004</c:v>
                </c:pt>
                <c:pt idx="1329">
                  <c:v>574.58001708999996</c:v>
                </c:pt>
                <c:pt idx="1330">
                  <c:v>574.60998534999999</c:v>
                </c:pt>
                <c:pt idx="1331">
                  <c:v>574.65002441000001</c:v>
                </c:pt>
                <c:pt idx="1332">
                  <c:v>574.69000243999994</c:v>
                </c:pt>
                <c:pt idx="1333">
                  <c:v>574.72998046999999</c:v>
                </c:pt>
                <c:pt idx="1334">
                  <c:v>574.77001953000001</c:v>
                </c:pt>
                <c:pt idx="1335">
                  <c:v>574.80999756000006</c:v>
                </c:pt>
                <c:pt idx="1336">
                  <c:v>574.84997558999999</c:v>
                </c:pt>
                <c:pt idx="1337">
                  <c:v>574.89001465000001</c:v>
                </c:pt>
                <c:pt idx="1338">
                  <c:v>574.92999268000005</c:v>
                </c:pt>
                <c:pt idx="1339">
                  <c:v>574.96997069999998</c:v>
                </c:pt>
                <c:pt idx="1340">
                  <c:v>575.01000977000001</c:v>
                </c:pt>
                <c:pt idx="1341">
                  <c:v>575.04998779000005</c:v>
                </c:pt>
                <c:pt idx="1342">
                  <c:v>575.09002685999997</c:v>
                </c:pt>
                <c:pt idx="1343">
                  <c:v>575.13000488</c:v>
                </c:pt>
                <c:pt idx="1344">
                  <c:v>575.17999268000005</c:v>
                </c:pt>
                <c:pt idx="1345">
                  <c:v>575.21997069999998</c:v>
                </c:pt>
                <c:pt idx="1346">
                  <c:v>575.26000977000001</c:v>
                </c:pt>
                <c:pt idx="1347">
                  <c:v>575.29998779000005</c:v>
                </c:pt>
                <c:pt idx="1348">
                  <c:v>575.34997558999999</c:v>
                </c:pt>
                <c:pt idx="1349">
                  <c:v>575.39001465000001</c:v>
                </c:pt>
                <c:pt idx="1350">
                  <c:v>575.42999268000005</c:v>
                </c:pt>
                <c:pt idx="1351">
                  <c:v>575.47998046999999</c:v>
                </c:pt>
                <c:pt idx="1352">
                  <c:v>575.52001953000001</c:v>
                </c:pt>
                <c:pt idx="1353">
                  <c:v>575.57000731999995</c:v>
                </c:pt>
                <c:pt idx="1354">
                  <c:v>575.60998534999999</c:v>
                </c:pt>
                <c:pt idx="1355">
                  <c:v>575.65002441000001</c:v>
                </c:pt>
                <c:pt idx="1356">
                  <c:v>575.70001220999995</c:v>
                </c:pt>
                <c:pt idx="1357">
                  <c:v>575.73999022999999</c:v>
                </c:pt>
                <c:pt idx="1358">
                  <c:v>575.78997803000004</c:v>
                </c:pt>
                <c:pt idx="1359">
                  <c:v>575.83001708999996</c:v>
                </c:pt>
                <c:pt idx="1360">
                  <c:v>575.88000488</c:v>
                </c:pt>
                <c:pt idx="1361">
                  <c:v>575.91998291000004</c:v>
                </c:pt>
                <c:pt idx="1362">
                  <c:v>575.96997069999998</c:v>
                </c:pt>
                <c:pt idx="1363">
                  <c:v>576.01000977000001</c:v>
                </c:pt>
                <c:pt idx="1364">
                  <c:v>576.05999756000006</c:v>
                </c:pt>
                <c:pt idx="1365">
                  <c:v>576.09997558999999</c:v>
                </c:pt>
                <c:pt idx="1366">
                  <c:v>576.15002441000001</c:v>
                </c:pt>
                <c:pt idx="1367">
                  <c:v>576.19000243999994</c:v>
                </c:pt>
                <c:pt idx="1368">
                  <c:v>576.23999022999999</c:v>
                </c:pt>
                <c:pt idx="1369">
                  <c:v>576.28002930000002</c:v>
                </c:pt>
                <c:pt idx="1370">
                  <c:v>576.33001708999996</c:v>
                </c:pt>
                <c:pt idx="1371">
                  <c:v>576.36999512</c:v>
                </c:pt>
                <c:pt idx="1372">
                  <c:v>576.41998291000004</c:v>
                </c:pt>
                <c:pt idx="1373">
                  <c:v>576.46002196999996</c:v>
                </c:pt>
                <c:pt idx="1374">
                  <c:v>576.5</c:v>
                </c:pt>
                <c:pt idx="1375">
                  <c:v>576.54998779000005</c:v>
                </c:pt>
                <c:pt idx="1376">
                  <c:v>576.59002685999997</c:v>
                </c:pt>
                <c:pt idx="1377">
                  <c:v>576.64001465000001</c:v>
                </c:pt>
                <c:pt idx="1378">
                  <c:v>576.67999268000005</c:v>
                </c:pt>
                <c:pt idx="1379">
                  <c:v>576.72998046999999</c:v>
                </c:pt>
                <c:pt idx="1380">
                  <c:v>576.77001953000001</c:v>
                </c:pt>
                <c:pt idx="1381">
                  <c:v>576.82000731999995</c:v>
                </c:pt>
                <c:pt idx="1382">
                  <c:v>576.85998534999999</c:v>
                </c:pt>
                <c:pt idx="1383">
                  <c:v>576.90997314000003</c:v>
                </c:pt>
                <c:pt idx="1384">
                  <c:v>576.95001220999995</c:v>
                </c:pt>
                <c:pt idx="1385">
                  <c:v>577</c:v>
                </c:pt>
                <c:pt idx="1386">
                  <c:v>577.03997803000004</c:v>
                </c:pt>
                <c:pt idx="1387">
                  <c:v>577.09002685999997</c:v>
                </c:pt>
                <c:pt idx="1388">
                  <c:v>577.13000488</c:v>
                </c:pt>
                <c:pt idx="1389">
                  <c:v>577.17999268000005</c:v>
                </c:pt>
                <c:pt idx="1390">
                  <c:v>577.21997069999998</c:v>
                </c:pt>
                <c:pt idx="1391">
                  <c:v>577.27001953000001</c:v>
                </c:pt>
                <c:pt idx="1392">
                  <c:v>577.30999756000006</c:v>
                </c:pt>
                <c:pt idx="1393">
                  <c:v>577.35998534999999</c:v>
                </c:pt>
                <c:pt idx="1394">
                  <c:v>577.40002441000001</c:v>
                </c:pt>
                <c:pt idx="1395">
                  <c:v>577.45001220999995</c:v>
                </c:pt>
                <c:pt idx="1396">
                  <c:v>577.48999022999999</c:v>
                </c:pt>
                <c:pt idx="1397">
                  <c:v>577.53997803000004</c:v>
                </c:pt>
                <c:pt idx="1398">
                  <c:v>577.58001708999996</c:v>
                </c:pt>
                <c:pt idx="1399">
                  <c:v>577.63000488</c:v>
                </c:pt>
                <c:pt idx="1400">
                  <c:v>577.66998291000004</c:v>
                </c:pt>
                <c:pt idx="1401">
                  <c:v>577.71997069999998</c:v>
                </c:pt>
                <c:pt idx="1402">
                  <c:v>577.76000977000001</c:v>
                </c:pt>
                <c:pt idx="1403">
                  <c:v>577.80999756000006</c:v>
                </c:pt>
                <c:pt idx="1404">
                  <c:v>577.84997558999999</c:v>
                </c:pt>
                <c:pt idx="1405">
                  <c:v>577.90002441000001</c:v>
                </c:pt>
                <c:pt idx="1406">
                  <c:v>577.94000243999994</c:v>
                </c:pt>
                <c:pt idx="1407">
                  <c:v>577.98999022999999</c:v>
                </c:pt>
                <c:pt idx="1408">
                  <c:v>578.03002930000002</c:v>
                </c:pt>
                <c:pt idx="1409">
                  <c:v>578.08001708999996</c:v>
                </c:pt>
                <c:pt idx="1410">
                  <c:v>578.11999512</c:v>
                </c:pt>
                <c:pt idx="1411">
                  <c:v>578.16998291000004</c:v>
                </c:pt>
                <c:pt idx="1412">
                  <c:v>578.21002196999996</c:v>
                </c:pt>
                <c:pt idx="1413">
                  <c:v>578.26000977000001</c:v>
                </c:pt>
                <c:pt idx="1414">
                  <c:v>578.29998779000005</c:v>
                </c:pt>
                <c:pt idx="1415">
                  <c:v>578.34997558999999</c:v>
                </c:pt>
                <c:pt idx="1416">
                  <c:v>578.39001465000001</c:v>
                </c:pt>
                <c:pt idx="1417">
                  <c:v>578.44000243999994</c:v>
                </c:pt>
                <c:pt idx="1418">
                  <c:v>578.47998046999999</c:v>
                </c:pt>
                <c:pt idx="1419">
                  <c:v>578.53002930000002</c:v>
                </c:pt>
                <c:pt idx="1420">
                  <c:v>578.57000731999995</c:v>
                </c:pt>
                <c:pt idx="1421">
                  <c:v>578.61999512</c:v>
                </c:pt>
                <c:pt idx="1422">
                  <c:v>578.65997314000003</c:v>
                </c:pt>
                <c:pt idx="1423">
                  <c:v>578.71002196999996</c:v>
                </c:pt>
                <c:pt idx="1424">
                  <c:v>578.75</c:v>
                </c:pt>
                <c:pt idx="1425">
                  <c:v>578.79998779000005</c:v>
                </c:pt>
                <c:pt idx="1426">
                  <c:v>578.84002685999997</c:v>
                </c:pt>
                <c:pt idx="1427">
                  <c:v>578.89001465000001</c:v>
                </c:pt>
                <c:pt idx="1428">
                  <c:v>578.92999268000005</c:v>
                </c:pt>
                <c:pt idx="1429">
                  <c:v>578.97998046999999</c:v>
                </c:pt>
                <c:pt idx="1430">
                  <c:v>579.02001953000001</c:v>
                </c:pt>
                <c:pt idx="1431">
                  <c:v>579.07000731999995</c:v>
                </c:pt>
                <c:pt idx="1432">
                  <c:v>579.10998534999999</c:v>
                </c:pt>
                <c:pt idx="1433">
                  <c:v>579.15997314000003</c:v>
                </c:pt>
                <c:pt idx="1434">
                  <c:v>579.20001220999995</c:v>
                </c:pt>
                <c:pt idx="1435">
                  <c:v>579.25</c:v>
                </c:pt>
                <c:pt idx="1436">
                  <c:v>579.28997803000004</c:v>
                </c:pt>
                <c:pt idx="1437">
                  <c:v>579.33001708999996</c:v>
                </c:pt>
                <c:pt idx="1438">
                  <c:v>579.38000488</c:v>
                </c:pt>
                <c:pt idx="1439">
                  <c:v>579.41998291000004</c:v>
                </c:pt>
                <c:pt idx="1440">
                  <c:v>579.46002196999996</c:v>
                </c:pt>
                <c:pt idx="1441">
                  <c:v>579.51000977000001</c:v>
                </c:pt>
                <c:pt idx="1442">
                  <c:v>579.54998779000005</c:v>
                </c:pt>
                <c:pt idx="1443">
                  <c:v>579.59002685999997</c:v>
                </c:pt>
                <c:pt idx="1444">
                  <c:v>579.64001465000001</c:v>
                </c:pt>
                <c:pt idx="1445">
                  <c:v>579.67999268000005</c:v>
                </c:pt>
                <c:pt idx="1446">
                  <c:v>579.71997069999998</c:v>
                </c:pt>
                <c:pt idx="1447">
                  <c:v>579.76000977000001</c:v>
                </c:pt>
                <c:pt idx="1448">
                  <c:v>579.79998779000005</c:v>
                </c:pt>
                <c:pt idx="1449">
                  <c:v>579.84002685999997</c:v>
                </c:pt>
                <c:pt idx="1450">
                  <c:v>579.88000488</c:v>
                </c:pt>
                <c:pt idx="1451">
                  <c:v>579.91998291000004</c:v>
                </c:pt>
                <c:pt idx="1452">
                  <c:v>579.96002196999996</c:v>
                </c:pt>
                <c:pt idx="1453">
                  <c:v>580</c:v>
                </c:pt>
                <c:pt idx="1454">
                  <c:v>580.03997803000004</c:v>
                </c:pt>
                <c:pt idx="1455">
                  <c:v>580.08001708999996</c:v>
                </c:pt>
                <c:pt idx="1456">
                  <c:v>580.11999512</c:v>
                </c:pt>
                <c:pt idx="1457">
                  <c:v>580.15997314000003</c:v>
                </c:pt>
                <c:pt idx="1458">
                  <c:v>580.20001220999995</c:v>
                </c:pt>
                <c:pt idx="1459">
                  <c:v>580.23999022999999</c:v>
                </c:pt>
                <c:pt idx="1460">
                  <c:v>580.28002930000002</c:v>
                </c:pt>
                <c:pt idx="1461">
                  <c:v>580.30999756000006</c:v>
                </c:pt>
                <c:pt idx="1462">
                  <c:v>580.34997558999999</c:v>
                </c:pt>
                <c:pt idx="1463">
                  <c:v>580.39001465000001</c:v>
                </c:pt>
                <c:pt idx="1464">
                  <c:v>580.42999268000005</c:v>
                </c:pt>
                <c:pt idx="1465">
                  <c:v>580.46997069999998</c:v>
                </c:pt>
                <c:pt idx="1466">
                  <c:v>580.5</c:v>
                </c:pt>
                <c:pt idx="1467">
                  <c:v>580.53997803000004</c:v>
                </c:pt>
                <c:pt idx="1468">
                  <c:v>580.58001708999996</c:v>
                </c:pt>
                <c:pt idx="1469">
                  <c:v>580.61999512</c:v>
                </c:pt>
                <c:pt idx="1470">
                  <c:v>580.65997314000003</c:v>
                </c:pt>
                <c:pt idx="1471">
                  <c:v>580.69000243999994</c:v>
                </c:pt>
                <c:pt idx="1472">
                  <c:v>580.72998046999999</c:v>
                </c:pt>
                <c:pt idx="1473">
                  <c:v>580.77001953000001</c:v>
                </c:pt>
                <c:pt idx="1474">
                  <c:v>580.80999756000006</c:v>
                </c:pt>
                <c:pt idx="1475">
                  <c:v>580.84002685999997</c:v>
                </c:pt>
                <c:pt idx="1476">
                  <c:v>580.88000488</c:v>
                </c:pt>
                <c:pt idx="1477">
                  <c:v>580.91998291000004</c:v>
                </c:pt>
                <c:pt idx="1478">
                  <c:v>580.96002196999996</c:v>
                </c:pt>
                <c:pt idx="1479">
                  <c:v>580.98999022999999</c:v>
                </c:pt>
                <c:pt idx="1480">
                  <c:v>581.03002930000002</c:v>
                </c:pt>
                <c:pt idx="1481">
                  <c:v>581.07000731999995</c:v>
                </c:pt>
                <c:pt idx="1482">
                  <c:v>581.10998534999999</c:v>
                </c:pt>
                <c:pt idx="1483">
                  <c:v>581.15002441000001</c:v>
                </c:pt>
                <c:pt idx="1484">
                  <c:v>581.17999268000005</c:v>
                </c:pt>
                <c:pt idx="1485">
                  <c:v>581.21997069999998</c:v>
                </c:pt>
                <c:pt idx="1486">
                  <c:v>581.26000977000001</c:v>
                </c:pt>
                <c:pt idx="1487">
                  <c:v>581.29998779000005</c:v>
                </c:pt>
                <c:pt idx="1488">
                  <c:v>581.34002685999997</c:v>
                </c:pt>
                <c:pt idx="1489">
                  <c:v>581.38000488</c:v>
                </c:pt>
                <c:pt idx="1490">
                  <c:v>581.40997314000003</c:v>
                </c:pt>
                <c:pt idx="1491">
                  <c:v>581.45001220999995</c:v>
                </c:pt>
                <c:pt idx="1492">
                  <c:v>581.48999022999999</c:v>
                </c:pt>
                <c:pt idx="1493">
                  <c:v>581.53002930000002</c:v>
                </c:pt>
                <c:pt idx="1494">
                  <c:v>581.57000731999995</c:v>
                </c:pt>
                <c:pt idx="1495">
                  <c:v>581.60998534999999</c:v>
                </c:pt>
                <c:pt idx="1496">
                  <c:v>581.64001465000001</c:v>
                </c:pt>
                <c:pt idx="1497">
                  <c:v>581.67999268000005</c:v>
                </c:pt>
                <c:pt idx="1498">
                  <c:v>581.71997069999998</c:v>
                </c:pt>
                <c:pt idx="1499">
                  <c:v>581.76000977000001</c:v>
                </c:pt>
                <c:pt idx="1500">
                  <c:v>581.79998779000005</c:v>
                </c:pt>
                <c:pt idx="1501">
                  <c:v>581.84002685999997</c:v>
                </c:pt>
                <c:pt idx="1502">
                  <c:v>581.88000488</c:v>
                </c:pt>
                <c:pt idx="1503">
                  <c:v>581.90997314000003</c:v>
                </c:pt>
                <c:pt idx="1504">
                  <c:v>581.95001220999995</c:v>
                </c:pt>
                <c:pt idx="1505">
                  <c:v>581.98999022999999</c:v>
                </c:pt>
                <c:pt idx="1506">
                  <c:v>582.03002930000002</c:v>
                </c:pt>
                <c:pt idx="1507">
                  <c:v>582.07000731999995</c:v>
                </c:pt>
                <c:pt idx="1508">
                  <c:v>582.10998534999999</c:v>
                </c:pt>
                <c:pt idx="1509">
                  <c:v>582.14001465000001</c:v>
                </c:pt>
                <c:pt idx="1510">
                  <c:v>582.17999268000005</c:v>
                </c:pt>
                <c:pt idx="1511">
                  <c:v>582.21997069999998</c:v>
                </c:pt>
                <c:pt idx="1512">
                  <c:v>582.26000977000001</c:v>
                </c:pt>
                <c:pt idx="1513">
                  <c:v>582.29998779000005</c:v>
                </c:pt>
                <c:pt idx="1514">
                  <c:v>582.33001708999996</c:v>
                </c:pt>
                <c:pt idx="1515">
                  <c:v>582.36999512</c:v>
                </c:pt>
                <c:pt idx="1516">
                  <c:v>582.40997314000003</c:v>
                </c:pt>
                <c:pt idx="1517">
                  <c:v>582.45001220999995</c:v>
                </c:pt>
                <c:pt idx="1518">
                  <c:v>582.47998046999999</c:v>
                </c:pt>
                <c:pt idx="1519">
                  <c:v>582.52001953000001</c:v>
                </c:pt>
                <c:pt idx="1520">
                  <c:v>582.54998779000005</c:v>
                </c:pt>
                <c:pt idx="1521">
                  <c:v>582.59002685999997</c:v>
                </c:pt>
                <c:pt idx="1522">
                  <c:v>582.63000488</c:v>
                </c:pt>
                <c:pt idx="1523">
                  <c:v>582.65997314000003</c:v>
                </c:pt>
                <c:pt idx="1524">
                  <c:v>582.70001220999995</c:v>
                </c:pt>
                <c:pt idx="1525">
                  <c:v>582.72998046999999</c:v>
                </c:pt>
                <c:pt idx="1526">
                  <c:v>582.77001953000001</c:v>
                </c:pt>
                <c:pt idx="1527">
                  <c:v>582.79998779000005</c:v>
                </c:pt>
                <c:pt idx="1528">
                  <c:v>582.83001708999996</c:v>
                </c:pt>
                <c:pt idx="1529">
                  <c:v>582.86999512</c:v>
                </c:pt>
                <c:pt idx="1530">
                  <c:v>582.90002441000001</c:v>
                </c:pt>
                <c:pt idx="1531">
                  <c:v>582.92999268000005</c:v>
                </c:pt>
                <c:pt idx="1532">
                  <c:v>582.96997069999998</c:v>
                </c:pt>
                <c:pt idx="1533">
                  <c:v>583</c:v>
                </c:pt>
                <c:pt idx="1534">
                  <c:v>583.03002930000002</c:v>
                </c:pt>
                <c:pt idx="1535">
                  <c:v>583.07000731999995</c:v>
                </c:pt>
                <c:pt idx="1536">
                  <c:v>583.09997558999999</c:v>
                </c:pt>
                <c:pt idx="1537">
                  <c:v>583.13000488</c:v>
                </c:pt>
                <c:pt idx="1538">
                  <c:v>583.16998291000004</c:v>
                </c:pt>
                <c:pt idx="1539">
                  <c:v>583.20001220999995</c:v>
                </c:pt>
                <c:pt idx="1540">
                  <c:v>583.22998046999999</c:v>
                </c:pt>
                <c:pt idx="1541">
                  <c:v>583.27001953000001</c:v>
                </c:pt>
                <c:pt idx="1542">
                  <c:v>583.29998779000005</c:v>
                </c:pt>
                <c:pt idx="1543">
                  <c:v>583.33001708999996</c:v>
                </c:pt>
                <c:pt idx="1544">
                  <c:v>583.35998534999999</c:v>
                </c:pt>
                <c:pt idx="1545">
                  <c:v>583.40002441000001</c:v>
                </c:pt>
                <c:pt idx="1546">
                  <c:v>583.42999268000005</c:v>
                </c:pt>
                <c:pt idx="1547">
                  <c:v>583.46002196999996</c:v>
                </c:pt>
                <c:pt idx="1548">
                  <c:v>583.48999022999999</c:v>
                </c:pt>
                <c:pt idx="1549">
                  <c:v>583.53002930000002</c:v>
                </c:pt>
                <c:pt idx="1550">
                  <c:v>583.55999756000006</c:v>
                </c:pt>
                <c:pt idx="1551">
                  <c:v>583.59002685999997</c:v>
                </c:pt>
                <c:pt idx="1552">
                  <c:v>583.63000488</c:v>
                </c:pt>
                <c:pt idx="1553">
                  <c:v>583.65997314000003</c:v>
                </c:pt>
                <c:pt idx="1554">
                  <c:v>583.69000243999994</c:v>
                </c:pt>
                <c:pt idx="1555">
                  <c:v>583.72998046999999</c:v>
                </c:pt>
                <c:pt idx="1556">
                  <c:v>583.76000977000001</c:v>
                </c:pt>
                <c:pt idx="1557">
                  <c:v>583.78997803000004</c:v>
                </c:pt>
                <c:pt idx="1558">
                  <c:v>583.83001708999996</c:v>
                </c:pt>
                <c:pt idx="1559">
                  <c:v>583.85998534999999</c:v>
                </c:pt>
                <c:pt idx="1560">
                  <c:v>583.90002441000001</c:v>
                </c:pt>
                <c:pt idx="1561">
                  <c:v>583.92999268000005</c:v>
                </c:pt>
                <c:pt idx="1562">
                  <c:v>583.96997069999998</c:v>
                </c:pt>
                <c:pt idx="1563">
                  <c:v>584</c:v>
                </c:pt>
                <c:pt idx="1564">
                  <c:v>584.03997803000004</c:v>
                </c:pt>
                <c:pt idx="1565">
                  <c:v>584.07000731999995</c:v>
                </c:pt>
                <c:pt idx="1566">
                  <c:v>584.09997558999999</c:v>
                </c:pt>
                <c:pt idx="1567">
                  <c:v>584.14001465000001</c:v>
                </c:pt>
                <c:pt idx="1568">
                  <c:v>584.17999268000005</c:v>
                </c:pt>
                <c:pt idx="1569">
                  <c:v>584.21002196999996</c:v>
                </c:pt>
                <c:pt idx="1570">
                  <c:v>584.25</c:v>
                </c:pt>
                <c:pt idx="1571">
                  <c:v>584.28002930000002</c:v>
                </c:pt>
                <c:pt idx="1572">
                  <c:v>584.32000731999995</c:v>
                </c:pt>
                <c:pt idx="1573">
                  <c:v>584.34997558999999</c:v>
                </c:pt>
                <c:pt idx="1574">
                  <c:v>584.39001465000001</c:v>
                </c:pt>
                <c:pt idx="1575">
                  <c:v>584.41998291000004</c:v>
                </c:pt>
                <c:pt idx="1576">
                  <c:v>584.46002196999996</c:v>
                </c:pt>
                <c:pt idx="1577">
                  <c:v>584.5</c:v>
                </c:pt>
                <c:pt idx="1578">
                  <c:v>584.53002930000002</c:v>
                </c:pt>
                <c:pt idx="1579">
                  <c:v>584.57000731999995</c:v>
                </c:pt>
                <c:pt idx="1580">
                  <c:v>584.59997558999999</c:v>
                </c:pt>
                <c:pt idx="1581">
                  <c:v>584.64001465000001</c:v>
                </c:pt>
                <c:pt idx="1582">
                  <c:v>584.66998291000004</c:v>
                </c:pt>
                <c:pt idx="1583">
                  <c:v>584.71002196999996</c:v>
                </c:pt>
                <c:pt idx="1584">
                  <c:v>584.73999022999999</c:v>
                </c:pt>
                <c:pt idx="1585">
                  <c:v>584.78002930000002</c:v>
                </c:pt>
                <c:pt idx="1586">
                  <c:v>584.80999756000006</c:v>
                </c:pt>
                <c:pt idx="1587">
                  <c:v>584.84997558999999</c:v>
                </c:pt>
                <c:pt idx="1588">
                  <c:v>584.88000488</c:v>
                </c:pt>
                <c:pt idx="1589">
                  <c:v>584.91998291000004</c:v>
                </c:pt>
                <c:pt idx="1590">
                  <c:v>584.95001220999995</c:v>
                </c:pt>
                <c:pt idx="1591">
                  <c:v>584.97998046999999</c:v>
                </c:pt>
                <c:pt idx="1592">
                  <c:v>585.02001953000001</c:v>
                </c:pt>
                <c:pt idx="1593">
                  <c:v>585.04998779000005</c:v>
                </c:pt>
                <c:pt idx="1594">
                  <c:v>585.08001708999996</c:v>
                </c:pt>
                <c:pt idx="1595">
                  <c:v>585.11999512</c:v>
                </c:pt>
                <c:pt idx="1596">
                  <c:v>585.15002441000001</c:v>
                </c:pt>
                <c:pt idx="1597">
                  <c:v>585.17999268000005</c:v>
                </c:pt>
                <c:pt idx="1598">
                  <c:v>585.21002196999996</c:v>
                </c:pt>
                <c:pt idx="1599">
                  <c:v>585.23999022999999</c:v>
                </c:pt>
              </c:numCache>
            </c:numRef>
          </c:yVal>
          <c:smooth val="1"/>
          <c:extLst>
            <c:ext xmlns:c16="http://schemas.microsoft.com/office/drawing/2014/chart" uri="{C3380CC4-5D6E-409C-BE32-E72D297353CC}">
              <c16:uniqueId val="{00000005-5F34-4A9F-B6DD-7E24B0628D23}"/>
            </c:ext>
          </c:extLst>
        </c:ser>
        <c:dLbls>
          <c:showLegendKey val="0"/>
          <c:showVal val="0"/>
          <c:showCatName val="0"/>
          <c:showSerName val="0"/>
          <c:showPercent val="0"/>
          <c:showBubbleSize val="0"/>
        </c:dLbls>
        <c:axId val="343249576"/>
        <c:axId val="343248920"/>
      </c:scatterChart>
      <c:valAx>
        <c:axId val="343249576"/>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100">
                    <a:solidFill>
                      <a:sysClr val="windowText" lastClr="000000"/>
                    </a:solidFill>
                  </a:rPr>
                  <a:t>X Displacement (mm)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8920"/>
        <c:crosses val="autoZero"/>
        <c:crossBetween val="midCat"/>
      </c:valAx>
      <c:valAx>
        <c:axId val="34324892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Y Displacement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9576"/>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dirty="0">
                <a:solidFill>
                  <a:sysClr val="windowText" lastClr="000000"/>
                </a:solidFill>
              </a:rPr>
              <a:t>Kinematic Plot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Stock Head</c:v>
          </c:tx>
          <c:spPr>
            <a:ln w="25400" cap="rnd">
              <a:solidFill>
                <a:schemeClr val="tx1"/>
              </a:solidFill>
              <a:round/>
            </a:ln>
            <a:effectLst/>
          </c:spPr>
          <c:marker>
            <c:symbol val="none"/>
          </c:marker>
          <c:xVal>
            <c:numRef>
              <c:f>Stock_THOR!$G$3:$G$2002</c:f>
              <c:numCache>
                <c:formatCode>0.00E+00</c:formatCode>
                <c:ptCount val="2000"/>
                <c:pt idx="0">
                  <c:v>-502.5</c:v>
                </c:pt>
                <c:pt idx="1">
                  <c:v>-502.5</c:v>
                </c:pt>
                <c:pt idx="2">
                  <c:v>-502.5</c:v>
                </c:pt>
                <c:pt idx="3">
                  <c:v>-502.5</c:v>
                </c:pt>
                <c:pt idx="4">
                  <c:v>-502.5</c:v>
                </c:pt>
                <c:pt idx="5">
                  <c:v>-502.5</c:v>
                </c:pt>
                <c:pt idx="6">
                  <c:v>-502.5</c:v>
                </c:pt>
                <c:pt idx="7">
                  <c:v>-502.5</c:v>
                </c:pt>
                <c:pt idx="8">
                  <c:v>-502.5</c:v>
                </c:pt>
                <c:pt idx="9">
                  <c:v>-502.5</c:v>
                </c:pt>
                <c:pt idx="10">
                  <c:v>-502.5</c:v>
                </c:pt>
                <c:pt idx="11">
                  <c:v>-502.5</c:v>
                </c:pt>
                <c:pt idx="12">
                  <c:v>-502.5</c:v>
                </c:pt>
                <c:pt idx="13">
                  <c:v>-502.5</c:v>
                </c:pt>
                <c:pt idx="14">
                  <c:v>-502.5</c:v>
                </c:pt>
                <c:pt idx="15">
                  <c:v>-502.5</c:v>
                </c:pt>
                <c:pt idx="16">
                  <c:v>-502.5</c:v>
                </c:pt>
                <c:pt idx="17">
                  <c:v>-502.5</c:v>
                </c:pt>
                <c:pt idx="18">
                  <c:v>-502.5</c:v>
                </c:pt>
                <c:pt idx="19">
                  <c:v>-502.5</c:v>
                </c:pt>
                <c:pt idx="20">
                  <c:v>-502.5</c:v>
                </c:pt>
                <c:pt idx="21">
                  <c:v>-502.5</c:v>
                </c:pt>
                <c:pt idx="22">
                  <c:v>-502.5</c:v>
                </c:pt>
                <c:pt idx="23">
                  <c:v>-502.5</c:v>
                </c:pt>
                <c:pt idx="24">
                  <c:v>-502.5</c:v>
                </c:pt>
                <c:pt idx="25">
                  <c:v>-502.5</c:v>
                </c:pt>
                <c:pt idx="26">
                  <c:v>-502.5</c:v>
                </c:pt>
                <c:pt idx="27">
                  <c:v>-502.5</c:v>
                </c:pt>
                <c:pt idx="28">
                  <c:v>-502.5</c:v>
                </c:pt>
                <c:pt idx="29">
                  <c:v>-502.5</c:v>
                </c:pt>
                <c:pt idx="30">
                  <c:v>-502.5</c:v>
                </c:pt>
                <c:pt idx="31">
                  <c:v>-502.5</c:v>
                </c:pt>
                <c:pt idx="32">
                  <c:v>-502.5</c:v>
                </c:pt>
                <c:pt idx="33">
                  <c:v>-502.5</c:v>
                </c:pt>
                <c:pt idx="34">
                  <c:v>-502.5</c:v>
                </c:pt>
                <c:pt idx="35">
                  <c:v>-502.5</c:v>
                </c:pt>
                <c:pt idx="36">
                  <c:v>-502.39990240000043</c:v>
                </c:pt>
                <c:pt idx="37">
                  <c:v>-502.39990240000043</c:v>
                </c:pt>
                <c:pt idx="38">
                  <c:v>-502.39990240000043</c:v>
                </c:pt>
                <c:pt idx="39">
                  <c:v>-502.39990240000043</c:v>
                </c:pt>
                <c:pt idx="40">
                  <c:v>-502.39990240000043</c:v>
                </c:pt>
                <c:pt idx="41">
                  <c:v>-502.39990240000043</c:v>
                </c:pt>
                <c:pt idx="42">
                  <c:v>-502.39990240000043</c:v>
                </c:pt>
                <c:pt idx="43">
                  <c:v>-502.39990240000043</c:v>
                </c:pt>
                <c:pt idx="44">
                  <c:v>-502.30004890000009</c:v>
                </c:pt>
                <c:pt idx="45">
                  <c:v>-502.30004890000009</c:v>
                </c:pt>
                <c:pt idx="46">
                  <c:v>-502.30004890000009</c:v>
                </c:pt>
                <c:pt idx="47">
                  <c:v>-502.30004890000009</c:v>
                </c:pt>
                <c:pt idx="48">
                  <c:v>-502.30004890000009</c:v>
                </c:pt>
                <c:pt idx="49">
                  <c:v>-502.19995120000021</c:v>
                </c:pt>
                <c:pt idx="50">
                  <c:v>-502.19995120000021</c:v>
                </c:pt>
                <c:pt idx="51">
                  <c:v>-502.19995120000021</c:v>
                </c:pt>
                <c:pt idx="52">
                  <c:v>-502.19995120000021</c:v>
                </c:pt>
                <c:pt idx="53">
                  <c:v>-502.09985350000034</c:v>
                </c:pt>
                <c:pt idx="54">
                  <c:v>-502.09985350000034</c:v>
                </c:pt>
                <c:pt idx="55">
                  <c:v>-502.09985350000034</c:v>
                </c:pt>
                <c:pt idx="56">
                  <c:v>-502</c:v>
                </c:pt>
                <c:pt idx="57">
                  <c:v>-502</c:v>
                </c:pt>
                <c:pt idx="58">
                  <c:v>-501.89990240000043</c:v>
                </c:pt>
                <c:pt idx="59">
                  <c:v>-501.89990240000043</c:v>
                </c:pt>
                <c:pt idx="60">
                  <c:v>-501.89990240000043</c:v>
                </c:pt>
                <c:pt idx="61">
                  <c:v>-501.80004890000009</c:v>
                </c:pt>
                <c:pt idx="62">
                  <c:v>-501.80004890000009</c:v>
                </c:pt>
                <c:pt idx="63">
                  <c:v>-501.69995120000021</c:v>
                </c:pt>
                <c:pt idx="64">
                  <c:v>-501.69995120000021</c:v>
                </c:pt>
                <c:pt idx="65">
                  <c:v>-501.59985350000034</c:v>
                </c:pt>
                <c:pt idx="66">
                  <c:v>-501.59985350000034</c:v>
                </c:pt>
                <c:pt idx="67">
                  <c:v>-501.5</c:v>
                </c:pt>
                <c:pt idx="68">
                  <c:v>-501.5</c:v>
                </c:pt>
                <c:pt idx="69">
                  <c:v>-501.39990240000043</c:v>
                </c:pt>
                <c:pt idx="70">
                  <c:v>-501.39990240000043</c:v>
                </c:pt>
                <c:pt idx="71">
                  <c:v>-501.30004890000009</c:v>
                </c:pt>
                <c:pt idx="72">
                  <c:v>-501.19995120000021</c:v>
                </c:pt>
                <c:pt idx="73">
                  <c:v>-501.19995120000021</c:v>
                </c:pt>
                <c:pt idx="74">
                  <c:v>-501.09985350000034</c:v>
                </c:pt>
                <c:pt idx="75">
                  <c:v>-501.09985350000034</c:v>
                </c:pt>
                <c:pt idx="76">
                  <c:v>-501</c:v>
                </c:pt>
                <c:pt idx="77">
                  <c:v>-500.89990240000043</c:v>
                </c:pt>
                <c:pt idx="78">
                  <c:v>-500.89990240000043</c:v>
                </c:pt>
                <c:pt idx="79">
                  <c:v>-500.80004890000009</c:v>
                </c:pt>
                <c:pt idx="80">
                  <c:v>-500.69995120000021</c:v>
                </c:pt>
                <c:pt idx="81">
                  <c:v>-500.59985350000034</c:v>
                </c:pt>
                <c:pt idx="82">
                  <c:v>-500.59985350000034</c:v>
                </c:pt>
                <c:pt idx="83">
                  <c:v>-500.5</c:v>
                </c:pt>
                <c:pt idx="84">
                  <c:v>-500.39990240000043</c:v>
                </c:pt>
                <c:pt idx="85">
                  <c:v>-500.30004890000009</c:v>
                </c:pt>
                <c:pt idx="86">
                  <c:v>-500.19995120000021</c:v>
                </c:pt>
                <c:pt idx="87">
                  <c:v>-500.19995120000021</c:v>
                </c:pt>
                <c:pt idx="88">
                  <c:v>-500.09985350000034</c:v>
                </c:pt>
                <c:pt idx="89">
                  <c:v>-500</c:v>
                </c:pt>
                <c:pt idx="90">
                  <c:v>-499.89990240000043</c:v>
                </c:pt>
                <c:pt idx="91">
                  <c:v>-499.80004890000009</c:v>
                </c:pt>
                <c:pt idx="92">
                  <c:v>-499.69995120000021</c:v>
                </c:pt>
                <c:pt idx="93">
                  <c:v>-499.59985350000034</c:v>
                </c:pt>
                <c:pt idx="94">
                  <c:v>-499.5</c:v>
                </c:pt>
                <c:pt idx="95">
                  <c:v>-499.5</c:v>
                </c:pt>
                <c:pt idx="96">
                  <c:v>-499.39990240000043</c:v>
                </c:pt>
                <c:pt idx="97">
                  <c:v>-499.30004890000009</c:v>
                </c:pt>
                <c:pt idx="98">
                  <c:v>-499.19995120000021</c:v>
                </c:pt>
                <c:pt idx="99">
                  <c:v>-499.09985350000034</c:v>
                </c:pt>
                <c:pt idx="100">
                  <c:v>-499</c:v>
                </c:pt>
                <c:pt idx="101">
                  <c:v>-498.89990240000043</c:v>
                </c:pt>
                <c:pt idx="102">
                  <c:v>-498.80004890000009</c:v>
                </c:pt>
                <c:pt idx="103">
                  <c:v>-498.69995120000021</c:v>
                </c:pt>
                <c:pt idx="104">
                  <c:v>-498.59985350000034</c:v>
                </c:pt>
                <c:pt idx="105">
                  <c:v>-498.5</c:v>
                </c:pt>
                <c:pt idx="106">
                  <c:v>-498.39990240000043</c:v>
                </c:pt>
                <c:pt idx="107">
                  <c:v>-498.30004890000009</c:v>
                </c:pt>
                <c:pt idx="108">
                  <c:v>-498.19995120000021</c:v>
                </c:pt>
                <c:pt idx="109">
                  <c:v>-498</c:v>
                </c:pt>
                <c:pt idx="110">
                  <c:v>-497.89990240000043</c:v>
                </c:pt>
                <c:pt idx="111">
                  <c:v>-497.80004890000009</c:v>
                </c:pt>
                <c:pt idx="112">
                  <c:v>-497.69995120000021</c:v>
                </c:pt>
                <c:pt idx="113">
                  <c:v>-497.59985350000034</c:v>
                </c:pt>
                <c:pt idx="114">
                  <c:v>-497.5</c:v>
                </c:pt>
                <c:pt idx="115">
                  <c:v>-497.39990240000043</c:v>
                </c:pt>
                <c:pt idx="116">
                  <c:v>-497.20019539999976</c:v>
                </c:pt>
                <c:pt idx="117">
                  <c:v>-497</c:v>
                </c:pt>
                <c:pt idx="118">
                  <c:v>-496.90014649999966</c:v>
                </c:pt>
                <c:pt idx="119">
                  <c:v>-496.80004890000009</c:v>
                </c:pt>
                <c:pt idx="120">
                  <c:v>-496.70019539999976</c:v>
                </c:pt>
                <c:pt idx="121">
                  <c:v>-496.60009769999988</c:v>
                </c:pt>
                <c:pt idx="122">
                  <c:v>-496.40014649999966</c:v>
                </c:pt>
                <c:pt idx="123">
                  <c:v>-496.30004890000009</c:v>
                </c:pt>
                <c:pt idx="124">
                  <c:v>-496.20019539999976</c:v>
                </c:pt>
                <c:pt idx="125">
                  <c:v>-496.10009769999988</c:v>
                </c:pt>
                <c:pt idx="126">
                  <c:v>-495.90014649999966</c:v>
                </c:pt>
                <c:pt idx="127">
                  <c:v>-495.80004890000009</c:v>
                </c:pt>
                <c:pt idx="128">
                  <c:v>-495.70019539999976</c:v>
                </c:pt>
                <c:pt idx="129">
                  <c:v>-495.39990230000012</c:v>
                </c:pt>
                <c:pt idx="130">
                  <c:v>-495.30004879999979</c:v>
                </c:pt>
                <c:pt idx="131">
                  <c:v>-495.19995120000021</c:v>
                </c:pt>
                <c:pt idx="132">
                  <c:v>-495</c:v>
                </c:pt>
                <c:pt idx="133">
                  <c:v>-494.89990230000012</c:v>
                </c:pt>
                <c:pt idx="134">
                  <c:v>-494.69995120000021</c:v>
                </c:pt>
                <c:pt idx="135">
                  <c:v>-494.60009769999988</c:v>
                </c:pt>
                <c:pt idx="136">
                  <c:v>-494.5</c:v>
                </c:pt>
                <c:pt idx="137">
                  <c:v>-494.30004879999979</c:v>
                </c:pt>
                <c:pt idx="138">
                  <c:v>-494.19995120000021</c:v>
                </c:pt>
                <c:pt idx="139">
                  <c:v>-493.89990230000012</c:v>
                </c:pt>
                <c:pt idx="140">
                  <c:v>-493.79980460000024</c:v>
                </c:pt>
                <c:pt idx="141">
                  <c:v>-493.59985350000034</c:v>
                </c:pt>
                <c:pt idx="142">
                  <c:v>-493.39990230000012</c:v>
                </c:pt>
                <c:pt idx="143">
                  <c:v>-493.29980460000024</c:v>
                </c:pt>
                <c:pt idx="144">
                  <c:v>-493.09985350000034</c:v>
                </c:pt>
                <c:pt idx="145">
                  <c:v>-493</c:v>
                </c:pt>
                <c:pt idx="146">
                  <c:v>-492.79980460000024</c:v>
                </c:pt>
                <c:pt idx="147">
                  <c:v>-492.59985350000034</c:v>
                </c:pt>
                <c:pt idx="148">
                  <c:v>-492.5</c:v>
                </c:pt>
                <c:pt idx="149">
                  <c:v>-492.29980460000024</c:v>
                </c:pt>
                <c:pt idx="150">
                  <c:v>-492</c:v>
                </c:pt>
                <c:pt idx="151">
                  <c:v>-491.90014649999966</c:v>
                </c:pt>
                <c:pt idx="152">
                  <c:v>-491.69995109999991</c:v>
                </c:pt>
                <c:pt idx="153">
                  <c:v>-491.5</c:v>
                </c:pt>
                <c:pt idx="154">
                  <c:v>-491.30004879999979</c:v>
                </c:pt>
                <c:pt idx="155">
                  <c:v>-491.10009759999957</c:v>
                </c:pt>
                <c:pt idx="156">
                  <c:v>-491</c:v>
                </c:pt>
                <c:pt idx="157">
                  <c:v>-490.80004879999979</c:v>
                </c:pt>
                <c:pt idx="158">
                  <c:v>-490.60009759999957</c:v>
                </c:pt>
                <c:pt idx="159">
                  <c:v>-490.40014649999966</c:v>
                </c:pt>
                <c:pt idx="160">
                  <c:v>-490.09985350000034</c:v>
                </c:pt>
                <c:pt idx="161">
                  <c:v>-489.89990240000043</c:v>
                </c:pt>
                <c:pt idx="162">
                  <c:v>-489.69995120000021</c:v>
                </c:pt>
                <c:pt idx="163">
                  <c:v>-489.5</c:v>
                </c:pt>
                <c:pt idx="164">
                  <c:v>-489.30004890000009</c:v>
                </c:pt>
                <c:pt idx="165">
                  <c:v>-489.19995120000021</c:v>
                </c:pt>
                <c:pt idx="166">
                  <c:v>-489</c:v>
                </c:pt>
                <c:pt idx="167">
                  <c:v>-488.80004890000009</c:v>
                </c:pt>
                <c:pt idx="168">
                  <c:v>-488.59985350000034</c:v>
                </c:pt>
                <c:pt idx="169">
                  <c:v>-488.39990240000043</c:v>
                </c:pt>
                <c:pt idx="170">
                  <c:v>-488.10009769999988</c:v>
                </c:pt>
                <c:pt idx="171">
                  <c:v>-487.90014649999966</c:v>
                </c:pt>
                <c:pt idx="172">
                  <c:v>-487.70019539999976</c:v>
                </c:pt>
                <c:pt idx="173">
                  <c:v>-487.40014649999966</c:v>
                </c:pt>
                <c:pt idx="174">
                  <c:v>-487.20019539999976</c:v>
                </c:pt>
                <c:pt idx="175">
                  <c:v>-487</c:v>
                </c:pt>
                <c:pt idx="176">
                  <c:v>-486.80004890000009</c:v>
                </c:pt>
                <c:pt idx="177">
                  <c:v>-486.5</c:v>
                </c:pt>
                <c:pt idx="178">
                  <c:v>-486.30004879999979</c:v>
                </c:pt>
                <c:pt idx="179">
                  <c:v>-486.10009769999988</c:v>
                </c:pt>
                <c:pt idx="180">
                  <c:v>-485.89990230000012</c:v>
                </c:pt>
                <c:pt idx="181">
                  <c:v>-485.69995120000021</c:v>
                </c:pt>
                <c:pt idx="182">
                  <c:v>-485.5</c:v>
                </c:pt>
                <c:pt idx="183">
                  <c:v>-485.30004879999979</c:v>
                </c:pt>
                <c:pt idx="184">
                  <c:v>-485</c:v>
                </c:pt>
                <c:pt idx="185">
                  <c:v>-484.69995109999991</c:v>
                </c:pt>
                <c:pt idx="186">
                  <c:v>-484.5</c:v>
                </c:pt>
                <c:pt idx="187">
                  <c:v>-484.29980460000024</c:v>
                </c:pt>
                <c:pt idx="188">
                  <c:v>-484.09985350000034</c:v>
                </c:pt>
                <c:pt idx="189">
                  <c:v>-483.89990230000012</c:v>
                </c:pt>
                <c:pt idx="190">
                  <c:v>-483.60009759999957</c:v>
                </c:pt>
                <c:pt idx="191">
                  <c:v>-483.40014649999966</c:v>
                </c:pt>
                <c:pt idx="192">
                  <c:v>-483.10009759999957</c:v>
                </c:pt>
                <c:pt idx="193">
                  <c:v>-482.90014649999966</c:v>
                </c:pt>
                <c:pt idx="194">
                  <c:v>-482.69995109999991</c:v>
                </c:pt>
                <c:pt idx="195">
                  <c:v>-482.39990240000043</c:v>
                </c:pt>
                <c:pt idx="196">
                  <c:v>-482.19995120000021</c:v>
                </c:pt>
                <c:pt idx="197">
                  <c:v>-481.89990240000043</c:v>
                </c:pt>
                <c:pt idx="198">
                  <c:v>-481.69995120000021</c:v>
                </c:pt>
                <c:pt idx="199">
                  <c:v>-481.5</c:v>
                </c:pt>
                <c:pt idx="200">
                  <c:v>-481.30004890000009</c:v>
                </c:pt>
                <c:pt idx="201">
                  <c:v>-480.90014649999966</c:v>
                </c:pt>
                <c:pt idx="202">
                  <c:v>-480.70019539999976</c:v>
                </c:pt>
                <c:pt idx="203">
                  <c:v>-480.5</c:v>
                </c:pt>
                <c:pt idx="204">
                  <c:v>-480.30004890000009</c:v>
                </c:pt>
                <c:pt idx="205">
                  <c:v>-480</c:v>
                </c:pt>
                <c:pt idx="206">
                  <c:v>-479.69995120000021</c:v>
                </c:pt>
                <c:pt idx="207">
                  <c:v>-479.5</c:v>
                </c:pt>
                <c:pt idx="208">
                  <c:v>-479.19995120000021</c:v>
                </c:pt>
                <c:pt idx="209">
                  <c:v>-479</c:v>
                </c:pt>
                <c:pt idx="210">
                  <c:v>-478.80004879999979</c:v>
                </c:pt>
                <c:pt idx="211">
                  <c:v>-478.39990230000012</c:v>
                </c:pt>
                <c:pt idx="212">
                  <c:v>-478.19995109999991</c:v>
                </c:pt>
                <c:pt idx="213">
                  <c:v>-477.89990230000012</c:v>
                </c:pt>
                <c:pt idx="214">
                  <c:v>-477.69995109999991</c:v>
                </c:pt>
                <c:pt idx="215">
                  <c:v>-477.39990230000012</c:v>
                </c:pt>
                <c:pt idx="216">
                  <c:v>-477.19995109999991</c:v>
                </c:pt>
                <c:pt idx="217">
                  <c:v>-476.80004879999979</c:v>
                </c:pt>
                <c:pt idx="218">
                  <c:v>-476.60009759999957</c:v>
                </c:pt>
                <c:pt idx="219">
                  <c:v>-476.30004879999979</c:v>
                </c:pt>
                <c:pt idx="220">
                  <c:v>-476.10009759999957</c:v>
                </c:pt>
                <c:pt idx="221">
                  <c:v>-475.80004879999979</c:v>
                </c:pt>
                <c:pt idx="222">
                  <c:v>-475.5</c:v>
                </c:pt>
                <c:pt idx="223">
                  <c:v>-475.19995120000021</c:v>
                </c:pt>
                <c:pt idx="224">
                  <c:v>-475</c:v>
                </c:pt>
                <c:pt idx="225">
                  <c:v>-474.69995120000021</c:v>
                </c:pt>
                <c:pt idx="226">
                  <c:v>-474.39990240000043</c:v>
                </c:pt>
                <c:pt idx="227">
                  <c:v>-474.19995120000021</c:v>
                </c:pt>
                <c:pt idx="228">
                  <c:v>-473.80004890000009</c:v>
                </c:pt>
                <c:pt idx="229">
                  <c:v>-473.5</c:v>
                </c:pt>
                <c:pt idx="230">
                  <c:v>-473.20019539999976</c:v>
                </c:pt>
                <c:pt idx="231">
                  <c:v>-473</c:v>
                </c:pt>
                <c:pt idx="232">
                  <c:v>-472.70019539999976</c:v>
                </c:pt>
                <c:pt idx="233">
                  <c:v>-472.40014649999966</c:v>
                </c:pt>
                <c:pt idx="234">
                  <c:v>-472</c:v>
                </c:pt>
                <c:pt idx="235">
                  <c:v>-471.69995120000021</c:v>
                </c:pt>
                <c:pt idx="236">
                  <c:v>-471.5</c:v>
                </c:pt>
                <c:pt idx="237">
                  <c:v>-471.19995120000021</c:v>
                </c:pt>
                <c:pt idx="238">
                  <c:v>-470.89990230000012</c:v>
                </c:pt>
                <c:pt idx="239">
                  <c:v>-470.60009769999988</c:v>
                </c:pt>
                <c:pt idx="240">
                  <c:v>-470.19995109999991</c:v>
                </c:pt>
                <c:pt idx="241">
                  <c:v>-469.89990230000012</c:v>
                </c:pt>
                <c:pt idx="242">
                  <c:v>-469.59985350000034</c:v>
                </c:pt>
                <c:pt idx="243">
                  <c:v>-469.29980460000024</c:v>
                </c:pt>
                <c:pt idx="244">
                  <c:v>-469</c:v>
                </c:pt>
                <c:pt idx="245">
                  <c:v>-468.69995109999991</c:v>
                </c:pt>
                <c:pt idx="246">
                  <c:v>-468.39990230000012</c:v>
                </c:pt>
                <c:pt idx="247">
                  <c:v>-468</c:v>
                </c:pt>
                <c:pt idx="248">
                  <c:v>-467.69995109999991</c:v>
                </c:pt>
                <c:pt idx="249">
                  <c:v>-467.40014649999966</c:v>
                </c:pt>
                <c:pt idx="250">
                  <c:v>-467.10009759999957</c:v>
                </c:pt>
                <c:pt idx="251">
                  <c:v>-466.80004879999979</c:v>
                </c:pt>
                <c:pt idx="252">
                  <c:v>-466.5</c:v>
                </c:pt>
                <c:pt idx="253">
                  <c:v>-466.10009759999957</c:v>
                </c:pt>
                <c:pt idx="254">
                  <c:v>-465.69995120000021</c:v>
                </c:pt>
                <c:pt idx="255">
                  <c:v>-465.39990240000043</c:v>
                </c:pt>
                <c:pt idx="256">
                  <c:v>-465.09985350000034</c:v>
                </c:pt>
                <c:pt idx="257">
                  <c:v>-464.80004890000009</c:v>
                </c:pt>
                <c:pt idx="258">
                  <c:v>-464.39990240000043</c:v>
                </c:pt>
                <c:pt idx="259">
                  <c:v>-464.09985350000034</c:v>
                </c:pt>
                <c:pt idx="260">
                  <c:v>-463.80004890000009</c:v>
                </c:pt>
                <c:pt idx="261">
                  <c:v>-463.40014649999966</c:v>
                </c:pt>
                <c:pt idx="262">
                  <c:v>-463</c:v>
                </c:pt>
                <c:pt idx="263">
                  <c:v>-462.70019539999976</c:v>
                </c:pt>
                <c:pt idx="264">
                  <c:v>-462.30004890000009</c:v>
                </c:pt>
                <c:pt idx="265">
                  <c:v>-462</c:v>
                </c:pt>
                <c:pt idx="266">
                  <c:v>-461.70019539999976</c:v>
                </c:pt>
                <c:pt idx="267">
                  <c:v>-461.30004890000009</c:v>
                </c:pt>
                <c:pt idx="268">
                  <c:v>-461</c:v>
                </c:pt>
                <c:pt idx="269">
                  <c:v>-460.5</c:v>
                </c:pt>
                <c:pt idx="270">
                  <c:v>-460.19995120000021</c:v>
                </c:pt>
                <c:pt idx="271">
                  <c:v>-459.80004879999979</c:v>
                </c:pt>
                <c:pt idx="272">
                  <c:v>-459.5</c:v>
                </c:pt>
                <c:pt idx="273">
                  <c:v>-459.10009769999988</c:v>
                </c:pt>
                <c:pt idx="274">
                  <c:v>-458.69995120000021</c:v>
                </c:pt>
                <c:pt idx="275">
                  <c:v>-458.39990230000012</c:v>
                </c:pt>
                <c:pt idx="276">
                  <c:v>-458</c:v>
                </c:pt>
                <c:pt idx="277">
                  <c:v>-457.60009769999988</c:v>
                </c:pt>
                <c:pt idx="278">
                  <c:v>-457.30004879999979</c:v>
                </c:pt>
                <c:pt idx="279">
                  <c:v>-456.79980460000024</c:v>
                </c:pt>
                <c:pt idx="280">
                  <c:v>-456.39990230000012</c:v>
                </c:pt>
                <c:pt idx="281">
                  <c:v>-456</c:v>
                </c:pt>
                <c:pt idx="282">
                  <c:v>-455.59985350000034</c:v>
                </c:pt>
                <c:pt idx="283">
                  <c:v>-455.19995109999991</c:v>
                </c:pt>
                <c:pt idx="284">
                  <c:v>-454.89990230000012</c:v>
                </c:pt>
                <c:pt idx="285">
                  <c:v>-454.5</c:v>
                </c:pt>
                <c:pt idx="286">
                  <c:v>-454.09985350000034</c:v>
                </c:pt>
                <c:pt idx="287">
                  <c:v>-453.69995109999991</c:v>
                </c:pt>
                <c:pt idx="288">
                  <c:v>-453.29980460000024</c:v>
                </c:pt>
                <c:pt idx="289">
                  <c:v>-452.79980460000024</c:v>
                </c:pt>
                <c:pt idx="290">
                  <c:v>-452.39990230000012</c:v>
                </c:pt>
                <c:pt idx="291">
                  <c:v>-452</c:v>
                </c:pt>
                <c:pt idx="292">
                  <c:v>-451.59985350000034</c:v>
                </c:pt>
                <c:pt idx="293">
                  <c:v>-451.19995109999991</c:v>
                </c:pt>
                <c:pt idx="294">
                  <c:v>-450.69995109999991</c:v>
                </c:pt>
                <c:pt idx="295">
                  <c:v>-450.19995109999991</c:v>
                </c:pt>
                <c:pt idx="296">
                  <c:v>-449.80004879999979</c:v>
                </c:pt>
                <c:pt idx="297">
                  <c:v>-449.40014649999966</c:v>
                </c:pt>
                <c:pt idx="298">
                  <c:v>-448.90014649999966</c:v>
                </c:pt>
                <c:pt idx="299">
                  <c:v>-448.5</c:v>
                </c:pt>
                <c:pt idx="300">
                  <c:v>-448</c:v>
                </c:pt>
                <c:pt idx="301">
                  <c:v>-447.60009759999957</c:v>
                </c:pt>
                <c:pt idx="302">
                  <c:v>-447.10009759999957</c:v>
                </c:pt>
                <c:pt idx="303">
                  <c:v>-446.69995109999991</c:v>
                </c:pt>
                <c:pt idx="304">
                  <c:v>-446.19995109999991</c:v>
                </c:pt>
                <c:pt idx="305">
                  <c:v>-445.80004879999979</c:v>
                </c:pt>
                <c:pt idx="306">
                  <c:v>-445.30004879999979</c:v>
                </c:pt>
                <c:pt idx="307">
                  <c:v>-444.80004879999979</c:v>
                </c:pt>
                <c:pt idx="308">
                  <c:v>-444.40014649999966</c:v>
                </c:pt>
                <c:pt idx="309">
                  <c:v>-443.90014649999966</c:v>
                </c:pt>
                <c:pt idx="310">
                  <c:v>-443.40014649999966</c:v>
                </c:pt>
                <c:pt idx="311">
                  <c:v>-442.90014649999966</c:v>
                </c:pt>
                <c:pt idx="312">
                  <c:v>-442.5</c:v>
                </c:pt>
                <c:pt idx="313">
                  <c:v>-442</c:v>
                </c:pt>
                <c:pt idx="314">
                  <c:v>-441.59985350000034</c:v>
                </c:pt>
                <c:pt idx="315">
                  <c:v>-441.09985350000034</c:v>
                </c:pt>
                <c:pt idx="316">
                  <c:v>-440.59985350000034</c:v>
                </c:pt>
                <c:pt idx="317">
                  <c:v>-440.09985350000034</c:v>
                </c:pt>
                <c:pt idx="318">
                  <c:v>-439.59985350000034</c:v>
                </c:pt>
                <c:pt idx="319">
                  <c:v>-439.09985350000034</c:v>
                </c:pt>
                <c:pt idx="320">
                  <c:v>-438.59985350000034</c:v>
                </c:pt>
                <c:pt idx="321">
                  <c:v>-438.09985350000034</c:v>
                </c:pt>
                <c:pt idx="322">
                  <c:v>-437.5</c:v>
                </c:pt>
                <c:pt idx="323">
                  <c:v>-437</c:v>
                </c:pt>
                <c:pt idx="324">
                  <c:v>-436.5</c:v>
                </c:pt>
                <c:pt idx="325">
                  <c:v>-436</c:v>
                </c:pt>
                <c:pt idx="326">
                  <c:v>-435.60009769999988</c:v>
                </c:pt>
                <c:pt idx="327">
                  <c:v>-435</c:v>
                </c:pt>
                <c:pt idx="328">
                  <c:v>-434.5</c:v>
                </c:pt>
                <c:pt idx="329">
                  <c:v>-434</c:v>
                </c:pt>
                <c:pt idx="330">
                  <c:v>-433.39990230000012</c:v>
                </c:pt>
                <c:pt idx="331">
                  <c:v>-432.89990230000012</c:v>
                </c:pt>
                <c:pt idx="332">
                  <c:v>-432.39990230000012</c:v>
                </c:pt>
                <c:pt idx="333">
                  <c:v>-431.90014649999966</c:v>
                </c:pt>
                <c:pt idx="334">
                  <c:v>-431.40014649999966</c:v>
                </c:pt>
                <c:pt idx="335">
                  <c:v>-430.80004890000009</c:v>
                </c:pt>
                <c:pt idx="336">
                  <c:v>-430.30004890000009</c:v>
                </c:pt>
                <c:pt idx="337">
                  <c:v>-429.70019539999976</c:v>
                </c:pt>
                <c:pt idx="338">
                  <c:v>-429.19995120000021</c:v>
                </c:pt>
                <c:pt idx="339">
                  <c:v>-428.69995120000021</c:v>
                </c:pt>
                <c:pt idx="340">
                  <c:v>-428.09985350000034</c:v>
                </c:pt>
                <c:pt idx="341">
                  <c:v>-427.59985350000034</c:v>
                </c:pt>
                <c:pt idx="342">
                  <c:v>-427.10009759999957</c:v>
                </c:pt>
                <c:pt idx="343">
                  <c:v>-426.5</c:v>
                </c:pt>
                <c:pt idx="344">
                  <c:v>-425.90014649999966</c:v>
                </c:pt>
                <c:pt idx="345">
                  <c:v>-425.5</c:v>
                </c:pt>
                <c:pt idx="346">
                  <c:v>-424.89990230000012</c:v>
                </c:pt>
                <c:pt idx="347">
                  <c:v>-424.29980460000024</c:v>
                </c:pt>
                <c:pt idx="348">
                  <c:v>-423.80004879999979</c:v>
                </c:pt>
                <c:pt idx="349">
                  <c:v>-423.19995120000021</c:v>
                </c:pt>
                <c:pt idx="350">
                  <c:v>-422.60009769999988</c:v>
                </c:pt>
                <c:pt idx="351">
                  <c:v>-422.10009769999988</c:v>
                </c:pt>
                <c:pt idx="352">
                  <c:v>-421.60009769999988</c:v>
                </c:pt>
                <c:pt idx="353">
                  <c:v>-421.09985350000034</c:v>
                </c:pt>
                <c:pt idx="354">
                  <c:v>-420.5</c:v>
                </c:pt>
                <c:pt idx="355">
                  <c:v>-419.90014649999966</c:v>
                </c:pt>
                <c:pt idx="356">
                  <c:v>-419.30004879999979</c:v>
                </c:pt>
                <c:pt idx="357">
                  <c:v>-418.69995109999991</c:v>
                </c:pt>
                <c:pt idx="358">
                  <c:v>-418.19995109999991</c:v>
                </c:pt>
                <c:pt idx="359">
                  <c:v>-417.59985350000034</c:v>
                </c:pt>
                <c:pt idx="360">
                  <c:v>-417.10009769999988</c:v>
                </c:pt>
                <c:pt idx="361">
                  <c:v>-416.5</c:v>
                </c:pt>
                <c:pt idx="362">
                  <c:v>-415.90014649999966</c:v>
                </c:pt>
                <c:pt idx="363">
                  <c:v>-415.39990240000043</c:v>
                </c:pt>
                <c:pt idx="364">
                  <c:v>-414.80004890000009</c:v>
                </c:pt>
                <c:pt idx="365">
                  <c:v>-414.19995109999991</c:v>
                </c:pt>
                <c:pt idx="366">
                  <c:v>-413.60009759999957</c:v>
                </c:pt>
                <c:pt idx="367">
                  <c:v>-413.09985350000034</c:v>
                </c:pt>
                <c:pt idx="368">
                  <c:v>-412.39990230000012</c:v>
                </c:pt>
                <c:pt idx="369">
                  <c:v>-411.89990230000012</c:v>
                </c:pt>
                <c:pt idx="370">
                  <c:v>-411.30004890000009</c:v>
                </c:pt>
                <c:pt idx="371">
                  <c:v>-410.70019539999976</c:v>
                </c:pt>
                <c:pt idx="372">
                  <c:v>-410.09985350000034</c:v>
                </c:pt>
                <c:pt idx="373">
                  <c:v>-409.60009759999957</c:v>
                </c:pt>
                <c:pt idx="374">
                  <c:v>-408.90014649999966</c:v>
                </c:pt>
                <c:pt idx="375">
                  <c:v>-408.29980460000024</c:v>
                </c:pt>
                <c:pt idx="376">
                  <c:v>-407.69995109999991</c:v>
                </c:pt>
                <c:pt idx="377">
                  <c:v>-407.10009769999988</c:v>
                </c:pt>
                <c:pt idx="378">
                  <c:v>-406.5</c:v>
                </c:pt>
                <c:pt idx="379">
                  <c:v>-405.90014649999966</c:v>
                </c:pt>
                <c:pt idx="380">
                  <c:v>-405.30004890000009</c:v>
                </c:pt>
                <c:pt idx="381">
                  <c:v>-404.69995109999991</c:v>
                </c:pt>
                <c:pt idx="382">
                  <c:v>-404</c:v>
                </c:pt>
                <c:pt idx="383">
                  <c:v>-403.39990230000012</c:v>
                </c:pt>
                <c:pt idx="384">
                  <c:v>-402.80004879999979</c:v>
                </c:pt>
                <c:pt idx="385">
                  <c:v>-402.10009769999988</c:v>
                </c:pt>
                <c:pt idx="386">
                  <c:v>-401.5</c:v>
                </c:pt>
                <c:pt idx="387">
                  <c:v>-400.89990240000043</c:v>
                </c:pt>
                <c:pt idx="388">
                  <c:v>-400.19995120000021</c:v>
                </c:pt>
                <c:pt idx="389">
                  <c:v>-399.60009759999957</c:v>
                </c:pt>
                <c:pt idx="390">
                  <c:v>-399</c:v>
                </c:pt>
                <c:pt idx="391">
                  <c:v>-398.29980460000024</c:v>
                </c:pt>
                <c:pt idx="392">
                  <c:v>-397.69995120000021</c:v>
                </c:pt>
                <c:pt idx="393">
                  <c:v>-397.10009769999988</c:v>
                </c:pt>
                <c:pt idx="394">
                  <c:v>-396.39990240000043</c:v>
                </c:pt>
                <c:pt idx="395">
                  <c:v>-395.69995120000021</c:v>
                </c:pt>
                <c:pt idx="396">
                  <c:v>-395.10009759999957</c:v>
                </c:pt>
                <c:pt idx="397">
                  <c:v>-394.39990230000012</c:v>
                </c:pt>
                <c:pt idx="398">
                  <c:v>-393.69995109999991</c:v>
                </c:pt>
                <c:pt idx="399">
                  <c:v>-393</c:v>
                </c:pt>
                <c:pt idx="400">
                  <c:v>-392.40014649999966</c:v>
                </c:pt>
                <c:pt idx="401">
                  <c:v>-391.70019539999976</c:v>
                </c:pt>
                <c:pt idx="402">
                  <c:v>-391</c:v>
                </c:pt>
                <c:pt idx="403">
                  <c:v>-390.30004879999979</c:v>
                </c:pt>
                <c:pt idx="404">
                  <c:v>-389.69995109999991</c:v>
                </c:pt>
                <c:pt idx="405">
                  <c:v>-388.89990230000012</c:v>
                </c:pt>
                <c:pt idx="406">
                  <c:v>-388.19995120000021</c:v>
                </c:pt>
                <c:pt idx="407">
                  <c:v>-387.60009769999988</c:v>
                </c:pt>
                <c:pt idx="408">
                  <c:v>-386.80004890000009</c:v>
                </c:pt>
                <c:pt idx="409">
                  <c:v>-386.09985350000034</c:v>
                </c:pt>
                <c:pt idx="410">
                  <c:v>-385.40014649999966</c:v>
                </c:pt>
                <c:pt idx="411">
                  <c:v>-384.79980460000024</c:v>
                </c:pt>
                <c:pt idx="412">
                  <c:v>-384</c:v>
                </c:pt>
                <c:pt idx="413">
                  <c:v>-383.30004879999979</c:v>
                </c:pt>
                <c:pt idx="414">
                  <c:v>-382.60009769999988</c:v>
                </c:pt>
                <c:pt idx="415">
                  <c:v>-381.80004890000009</c:v>
                </c:pt>
                <c:pt idx="416">
                  <c:v>-381.09985350000034</c:v>
                </c:pt>
                <c:pt idx="417">
                  <c:v>-380.40014649999966</c:v>
                </c:pt>
                <c:pt idx="418">
                  <c:v>-379.69995109999991</c:v>
                </c:pt>
                <c:pt idx="419">
                  <c:v>-378.89990230000012</c:v>
                </c:pt>
                <c:pt idx="420">
                  <c:v>-378.10009769999988</c:v>
                </c:pt>
                <c:pt idx="421">
                  <c:v>-377.40014649999966</c:v>
                </c:pt>
                <c:pt idx="422">
                  <c:v>-376.69995120000021</c:v>
                </c:pt>
                <c:pt idx="423">
                  <c:v>-375.89990240000043</c:v>
                </c:pt>
                <c:pt idx="424">
                  <c:v>-375.10009759999957</c:v>
                </c:pt>
                <c:pt idx="425">
                  <c:v>-374.39990230000012</c:v>
                </c:pt>
                <c:pt idx="426">
                  <c:v>-373.69995120000021</c:v>
                </c:pt>
                <c:pt idx="427">
                  <c:v>-372.80004879999979</c:v>
                </c:pt>
                <c:pt idx="428">
                  <c:v>-372.10009769999988</c:v>
                </c:pt>
                <c:pt idx="429">
                  <c:v>-371.30004890000009</c:v>
                </c:pt>
                <c:pt idx="430">
                  <c:v>-370.60009759999957</c:v>
                </c:pt>
                <c:pt idx="431">
                  <c:v>-369.79980460000024</c:v>
                </c:pt>
                <c:pt idx="432">
                  <c:v>-369</c:v>
                </c:pt>
                <c:pt idx="433">
                  <c:v>-368.19995120000021</c:v>
                </c:pt>
                <c:pt idx="434">
                  <c:v>-367.5</c:v>
                </c:pt>
                <c:pt idx="435">
                  <c:v>-366.69995120000021</c:v>
                </c:pt>
                <c:pt idx="436">
                  <c:v>-365.90014649999966</c:v>
                </c:pt>
                <c:pt idx="437">
                  <c:v>-365.10009759999957</c:v>
                </c:pt>
                <c:pt idx="438">
                  <c:v>-364.29980460000024</c:v>
                </c:pt>
                <c:pt idx="439">
                  <c:v>-363.5</c:v>
                </c:pt>
                <c:pt idx="440">
                  <c:v>-362.70019539999976</c:v>
                </c:pt>
                <c:pt idx="441">
                  <c:v>-361.89990240000043</c:v>
                </c:pt>
                <c:pt idx="442">
                  <c:v>-361.10009759999957</c:v>
                </c:pt>
                <c:pt idx="443">
                  <c:v>-360.19995109999991</c:v>
                </c:pt>
                <c:pt idx="444">
                  <c:v>-359.39990230000012</c:v>
                </c:pt>
                <c:pt idx="445">
                  <c:v>-358.60009769999988</c:v>
                </c:pt>
                <c:pt idx="446">
                  <c:v>-357.80004890000009</c:v>
                </c:pt>
                <c:pt idx="447">
                  <c:v>-357</c:v>
                </c:pt>
                <c:pt idx="448">
                  <c:v>-356.19995109999991</c:v>
                </c:pt>
                <c:pt idx="449">
                  <c:v>-355.39990230000012</c:v>
                </c:pt>
                <c:pt idx="450">
                  <c:v>-354.60009769999988</c:v>
                </c:pt>
                <c:pt idx="451">
                  <c:v>-353.80004890000009</c:v>
                </c:pt>
                <c:pt idx="452">
                  <c:v>-352.90014649999966</c:v>
                </c:pt>
                <c:pt idx="453">
                  <c:v>-352</c:v>
                </c:pt>
                <c:pt idx="454">
                  <c:v>-351.19995109999991</c:v>
                </c:pt>
                <c:pt idx="455">
                  <c:v>-350.39990230000012</c:v>
                </c:pt>
                <c:pt idx="456">
                  <c:v>-349.5</c:v>
                </c:pt>
                <c:pt idx="457">
                  <c:v>-348.70019539999976</c:v>
                </c:pt>
                <c:pt idx="458">
                  <c:v>-347.89990240000043</c:v>
                </c:pt>
                <c:pt idx="459">
                  <c:v>-347</c:v>
                </c:pt>
                <c:pt idx="460">
                  <c:v>-346.19995109999991</c:v>
                </c:pt>
                <c:pt idx="461">
                  <c:v>-345.30004879999979</c:v>
                </c:pt>
                <c:pt idx="462">
                  <c:v>-344.5</c:v>
                </c:pt>
                <c:pt idx="463">
                  <c:v>-343.59985350000034</c:v>
                </c:pt>
                <c:pt idx="464">
                  <c:v>-342.80004879999979</c:v>
                </c:pt>
                <c:pt idx="465">
                  <c:v>-341.89990230000012</c:v>
                </c:pt>
                <c:pt idx="466">
                  <c:v>-341.10009769999988</c:v>
                </c:pt>
                <c:pt idx="467">
                  <c:v>-340.20019539999976</c:v>
                </c:pt>
                <c:pt idx="468">
                  <c:v>-339.30004890000009</c:v>
                </c:pt>
                <c:pt idx="469">
                  <c:v>-338.5</c:v>
                </c:pt>
                <c:pt idx="470">
                  <c:v>-337.59985350000034</c:v>
                </c:pt>
                <c:pt idx="471">
                  <c:v>-336.69995120000021</c:v>
                </c:pt>
                <c:pt idx="472">
                  <c:v>-335.90014649999966</c:v>
                </c:pt>
                <c:pt idx="473">
                  <c:v>-335</c:v>
                </c:pt>
                <c:pt idx="474">
                  <c:v>-334.10009759999957</c:v>
                </c:pt>
                <c:pt idx="475">
                  <c:v>-333.19995109999991</c:v>
                </c:pt>
                <c:pt idx="476">
                  <c:v>-332.30004879999979</c:v>
                </c:pt>
                <c:pt idx="477">
                  <c:v>-331.40014649999966</c:v>
                </c:pt>
                <c:pt idx="478">
                  <c:v>-330.5</c:v>
                </c:pt>
                <c:pt idx="479">
                  <c:v>-329.60009759999957</c:v>
                </c:pt>
                <c:pt idx="480">
                  <c:v>-328.79980460000024</c:v>
                </c:pt>
                <c:pt idx="481">
                  <c:v>-327.89990230000012</c:v>
                </c:pt>
                <c:pt idx="482">
                  <c:v>-327</c:v>
                </c:pt>
                <c:pt idx="483">
                  <c:v>-326</c:v>
                </c:pt>
                <c:pt idx="484">
                  <c:v>-325.10009759999957</c:v>
                </c:pt>
                <c:pt idx="485">
                  <c:v>-324.30004879999979</c:v>
                </c:pt>
                <c:pt idx="486">
                  <c:v>-323.40014649999966</c:v>
                </c:pt>
                <c:pt idx="487">
                  <c:v>-322.5</c:v>
                </c:pt>
                <c:pt idx="488">
                  <c:v>-321.60009759999957</c:v>
                </c:pt>
                <c:pt idx="489">
                  <c:v>-320.69995109999991</c:v>
                </c:pt>
                <c:pt idx="490">
                  <c:v>-319.69995120000021</c:v>
                </c:pt>
                <c:pt idx="491">
                  <c:v>-318.80004890000009</c:v>
                </c:pt>
                <c:pt idx="492">
                  <c:v>-317.89990240000043</c:v>
                </c:pt>
                <c:pt idx="493">
                  <c:v>-317</c:v>
                </c:pt>
                <c:pt idx="494">
                  <c:v>-316.10009769999988</c:v>
                </c:pt>
                <c:pt idx="495">
                  <c:v>-315.20019539999976</c:v>
                </c:pt>
                <c:pt idx="496">
                  <c:v>-314.19995120000021</c:v>
                </c:pt>
                <c:pt idx="497">
                  <c:v>-313.30004879999979</c:v>
                </c:pt>
                <c:pt idx="498">
                  <c:v>-312.39990230000012</c:v>
                </c:pt>
                <c:pt idx="499">
                  <c:v>-311.39990230000012</c:v>
                </c:pt>
                <c:pt idx="500">
                  <c:v>-310.5</c:v>
                </c:pt>
                <c:pt idx="501">
                  <c:v>-309.60009759999957</c:v>
                </c:pt>
                <c:pt idx="502">
                  <c:v>-308.69995109999991</c:v>
                </c:pt>
                <c:pt idx="503">
                  <c:v>-307.69995120000021</c:v>
                </c:pt>
                <c:pt idx="504">
                  <c:v>-306.70019539999976</c:v>
                </c:pt>
                <c:pt idx="505">
                  <c:v>-305.80004890000009</c:v>
                </c:pt>
                <c:pt idx="506">
                  <c:v>-304.89990230000012</c:v>
                </c:pt>
                <c:pt idx="507">
                  <c:v>-303.89990230000012</c:v>
                </c:pt>
                <c:pt idx="508">
                  <c:v>-303</c:v>
                </c:pt>
                <c:pt idx="509">
                  <c:v>-302</c:v>
                </c:pt>
                <c:pt idx="510">
                  <c:v>-301</c:v>
                </c:pt>
                <c:pt idx="511">
                  <c:v>-300.10009769999988</c:v>
                </c:pt>
                <c:pt idx="512">
                  <c:v>-299.10009769999988</c:v>
                </c:pt>
                <c:pt idx="513">
                  <c:v>-298.19995120000021</c:v>
                </c:pt>
                <c:pt idx="514">
                  <c:v>-297.19995109999991</c:v>
                </c:pt>
                <c:pt idx="515">
                  <c:v>-296.19995109999991</c:v>
                </c:pt>
                <c:pt idx="516">
                  <c:v>-295.30004890000009</c:v>
                </c:pt>
                <c:pt idx="517">
                  <c:v>-294.30004890000009</c:v>
                </c:pt>
                <c:pt idx="518">
                  <c:v>-293.30004879999979</c:v>
                </c:pt>
                <c:pt idx="519">
                  <c:v>-292.29980460000024</c:v>
                </c:pt>
                <c:pt idx="520">
                  <c:v>-291.30004890000009</c:v>
                </c:pt>
                <c:pt idx="521">
                  <c:v>-290.30004890000009</c:v>
                </c:pt>
                <c:pt idx="522">
                  <c:v>-289.30004879999979</c:v>
                </c:pt>
                <c:pt idx="523">
                  <c:v>-288.39990230000012</c:v>
                </c:pt>
                <c:pt idx="524">
                  <c:v>-287.40014649999966</c:v>
                </c:pt>
                <c:pt idx="525">
                  <c:v>-286.30004890000009</c:v>
                </c:pt>
                <c:pt idx="526">
                  <c:v>-285.30004879999979</c:v>
                </c:pt>
                <c:pt idx="527">
                  <c:v>-284.39990230000012</c:v>
                </c:pt>
                <c:pt idx="528">
                  <c:v>-283.40014649999966</c:v>
                </c:pt>
                <c:pt idx="529">
                  <c:v>-282.30004890000009</c:v>
                </c:pt>
                <c:pt idx="530">
                  <c:v>-281.39990230000012</c:v>
                </c:pt>
                <c:pt idx="531">
                  <c:v>-280.30004879999979</c:v>
                </c:pt>
                <c:pt idx="532">
                  <c:v>-279.30004890000009</c:v>
                </c:pt>
                <c:pt idx="533">
                  <c:v>-278.30004879999979</c:v>
                </c:pt>
                <c:pt idx="534">
                  <c:v>-277.29980460000024</c:v>
                </c:pt>
                <c:pt idx="535">
                  <c:v>-276.19995120000021</c:v>
                </c:pt>
                <c:pt idx="536">
                  <c:v>-275.30004890000009</c:v>
                </c:pt>
                <c:pt idx="537">
                  <c:v>-274.19995109999991</c:v>
                </c:pt>
                <c:pt idx="538">
                  <c:v>-273.19995109999991</c:v>
                </c:pt>
                <c:pt idx="539">
                  <c:v>-272.20019539999976</c:v>
                </c:pt>
                <c:pt idx="540">
                  <c:v>-271.09985350000034</c:v>
                </c:pt>
                <c:pt idx="541">
                  <c:v>-270.19995109999991</c:v>
                </c:pt>
                <c:pt idx="542">
                  <c:v>-269.10009769999988</c:v>
                </c:pt>
                <c:pt idx="543">
                  <c:v>-268</c:v>
                </c:pt>
                <c:pt idx="544">
                  <c:v>-267</c:v>
                </c:pt>
                <c:pt idx="545">
                  <c:v>-265.89990230000012</c:v>
                </c:pt>
                <c:pt idx="546">
                  <c:v>-265</c:v>
                </c:pt>
                <c:pt idx="547">
                  <c:v>-263.89990240000043</c:v>
                </c:pt>
                <c:pt idx="548">
                  <c:v>-262.89990230000012</c:v>
                </c:pt>
                <c:pt idx="549">
                  <c:v>-261.80004879999979</c:v>
                </c:pt>
                <c:pt idx="550">
                  <c:v>-260.70019539999976</c:v>
                </c:pt>
                <c:pt idx="551">
                  <c:v>-259.69995109999991</c:v>
                </c:pt>
                <c:pt idx="552">
                  <c:v>-258.59985350000034</c:v>
                </c:pt>
                <c:pt idx="553">
                  <c:v>-257.60009769999988</c:v>
                </c:pt>
                <c:pt idx="554">
                  <c:v>-256.5</c:v>
                </c:pt>
                <c:pt idx="555">
                  <c:v>-255.5</c:v>
                </c:pt>
                <c:pt idx="556">
                  <c:v>-254.39990230000012</c:v>
                </c:pt>
                <c:pt idx="557">
                  <c:v>-253.39990240000043</c:v>
                </c:pt>
                <c:pt idx="558">
                  <c:v>-252.30004879999979</c:v>
                </c:pt>
                <c:pt idx="559">
                  <c:v>-251.30004879999979</c:v>
                </c:pt>
                <c:pt idx="560">
                  <c:v>-250.20019539999976</c:v>
                </c:pt>
                <c:pt idx="561">
                  <c:v>-249.19995109999991</c:v>
                </c:pt>
                <c:pt idx="562">
                  <c:v>-248.09985350000034</c:v>
                </c:pt>
                <c:pt idx="563">
                  <c:v>-247.10009769999988</c:v>
                </c:pt>
                <c:pt idx="564">
                  <c:v>-245.89990240000043</c:v>
                </c:pt>
                <c:pt idx="565">
                  <c:v>-244.89990230000012</c:v>
                </c:pt>
                <c:pt idx="566">
                  <c:v>-243.80004879999979</c:v>
                </c:pt>
                <c:pt idx="567">
                  <c:v>-242.80004890000009</c:v>
                </c:pt>
                <c:pt idx="568">
                  <c:v>-241.69995109999991</c:v>
                </c:pt>
                <c:pt idx="569">
                  <c:v>-240.60009769999988</c:v>
                </c:pt>
                <c:pt idx="570">
                  <c:v>-239.59985350000034</c:v>
                </c:pt>
                <c:pt idx="571">
                  <c:v>-238.5</c:v>
                </c:pt>
                <c:pt idx="572">
                  <c:v>-237.39990230000012</c:v>
                </c:pt>
                <c:pt idx="573">
                  <c:v>-236.30004890000009</c:v>
                </c:pt>
                <c:pt idx="574">
                  <c:v>-235.30004879999979</c:v>
                </c:pt>
                <c:pt idx="575">
                  <c:v>-234.09985350000034</c:v>
                </c:pt>
                <c:pt idx="576">
                  <c:v>-233.10009769999988</c:v>
                </c:pt>
                <c:pt idx="577">
                  <c:v>-232</c:v>
                </c:pt>
                <c:pt idx="578">
                  <c:v>-230.89990230000012</c:v>
                </c:pt>
                <c:pt idx="579">
                  <c:v>-229.80004890000009</c:v>
                </c:pt>
                <c:pt idx="580">
                  <c:v>-228.80004879999979</c:v>
                </c:pt>
                <c:pt idx="581">
                  <c:v>-227.59985350000034</c:v>
                </c:pt>
                <c:pt idx="582">
                  <c:v>-226.60009769999988</c:v>
                </c:pt>
                <c:pt idx="583">
                  <c:v>-225.39990240000043</c:v>
                </c:pt>
                <c:pt idx="584">
                  <c:v>-224.39990230000012</c:v>
                </c:pt>
                <c:pt idx="585">
                  <c:v>-223.30004890000009</c:v>
                </c:pt>
                <c:pt idx="586">
                  <c:v>-222.09985350000034</c:v>
                </c:pt>
                <c:pt idx="587">
                  <c:v>-221.09985350000034</c:v>
                </c:pt>
                <c:pt idx="588">
                  <c:v>-220</c:v>
                </c:pt>
                <c:pt idx="589">
                  <c:v>-218.80004890000009</c:v>
                </c:pt>
                <c:pt idx="590">
                  <c:v>-217.69995109999991</c:v>
                </c:pt>
                <c:pt idx="591">
                  <c:v>-216.70019539999976</c:v>
                </c:pt>
                <c:pt idx="592">
                  <c:v>-215.5</c:v>
                </c:pt>
                <c:pt idx="593">
                  <c:v>-214.39990230000012</c:v>
                </c:pt>
                <c:pt idx="594">
                  <c:v>-213.30004890000009</c:v>
                </c:pt>
                <c:pt idx="595">
                  <c:v>-212.19995109999991</c:v>
                </c:pt>
                <c:pt idx="596">
                  <c:v>-211</c:v>
                </c:pt>
                <c:pt idx="597">
                  <c:v>-210</c:v>
                </c:pt>
                <c:pt idx="598">
                  <c:v>-208.90014649999966</c:v>
                </c:pt>
                <c:pt idx="599">
                  <c:v>-207.69995109999991</c:v>
                </c:pt>
                <c:pt idx="600">
                  <c:v>-206.60009769999988</c:v>
                </c:pt>
                <c:pt idx="601">
                  <c:v>-205.5</c:v>
                </c:pt>
                <c:pt idx="602">
                  <c:v>-204.39990230000012</c:v>
                </c:pt>
                <c:pt idx="603">
                  <c:v>-203.10009769999988</c:v>
                </c:pt>
                <c:pt idx="604">
                  <c:v>-202</c:v>
                </c:pt>
                <c:pt idx="605">
                  <c:v>-200.89990230000012</c:v>
                </c:pt>
                <c:pt idx="606">
                  <c:v>-199.80004890000009</c:v>
                </c:pt>
                <c:pt idx="607">
                  <c:v>-198.69995109999991</c:v>
                </c:pt>
                <c:pt idx="608">
                  <c:v>-197.5</c:v>
                </c:pt>
                <c:pt idx="609">
                  <c:v>-196.39990240000043</c:v>
                </c:pt>
                <c:pt idx="610">
                  <c:v>-195.19995109999991</c:v>
                </c:pt>
                <c:pt idx="611">
                  <c:v>-194.10009769999988</c:v>
                </c:pt>
                <c:pt idx="612">
                  <c:v>-192.89990240000043</c:v>
                </c:pt>
                <c:pt idx="613">
                  <c:v>-191.79980460000024</c:v>
                </c:pt>
                <c:pt idx="614">
                  <c:v>-190.60009769999988</c:v>
                </c:pt>
                <c:pt idx="615">
                  <c:v>-189.5</c:v>
                </c:pt>
                <c:pt idx="616">
                  <c:v>-188.39990230000012</c:v>
                </c:pt>
                <c:pt idx="617">
                  <c:v>-187.19995120000021</c:v>
                </c:pt>
                <c:pt idx="618">
                  <c:v>-186</c:v>
                </c:pt>
                <c:pt idx="619">
                  <c:v>-184.89990230000012</c:v>
                </c:pt>
                <c:pt idx="620">
                  <c:v>-183.69995120000021</c:v>
                </c:pt>
                <c:pt idx="621">
                  <c:v>-182.59985350000034</c:v>
                </c:pt>
                <c:pt idx="622">
                  <c:v>-181.5</c:v>
                </c:pt>
                <c:pt idx="623">
                  <c:v>-180.30004879999979</c:v>
                </c:pt>
                <c:pt idx="624">
                  <c:v>-179.19995120000021</c:v>
                </c:pt>
                <c:pt idx="625">
                  <c:v>-178</c:v>
                </c:pt>
                <c:pt idx="626">
                  <c:v>-176.89990230000012</c:v>
                </c:pt>
                <c:pt idx="627">
                  <c:v>-175.70019539999976</c:v>
                </c:pt>
                <c:pt idx="628">
                  <c:v>-174.5</c:v>
                </c:pt>
                <c:pt idx="629">
                  <c:v>-173.39990230000012</c:v>
                </c:pt>
                <c:pt idx="630">
                  <c:v>-172.20019539999976</c:v>
                </c:pt>
                <c:pt idx="631">
                  <c:v>-171.10009759999957</c:v>
                </c:pt>
                <c:pt idx="632">
                  <c:v>-169.89990230000012</c:v>
                </c:pt>
                <c:pt idx="633">
                  <c:v>-168.80004890000009</c:v>
                </c:pt>
                <c:pt idx="634">
                  <c:v>-167.59985350000034</c:v>
                </c:pt>
                <c:pt idx="635">
                  <c:v>-166.5</c:v>
                </c:pt>
                <c:pt idx="636">
                  <c:v>-165.30004879999979</c:v>
                </c:pt>
                <c:pt idx="637">
                  <c:v>-164.19995120000021</c:v>
                </c:pt>
                <c:pt idx="638">
                  <c:v>-163.09985350000034</c:v>
                </c:pt>
                <c:pt idx="639">
                  <c:v>-161.89990230000012</c:v>
                </c:pt>
                <c:pt idx="640">
                  <c:v>-160.89990240000043</c:v>
                </c:pt>
                <c:pt idx="641">
                  <c:v>-159.69995109999991</c:v>
                </c:pt>
                <c:pt idx="642">
                  <c:v>-158.60009769999988</c:v>
                </c:pt>
                <c:pt idx="643">
                  <c:v>-157.40014649999966</c:v>
                </c:pt>
                <c:pt idx="644">
                  <c:v>-156.30004879999979</c:v>
                </c:pt>
                <c:pt idx="645">
                  <c:v>-155.09985350000034</c:v>
                </c:pt>
                <c:pt idx="646">
                  <c:v>-154</c:v>
                </c:pt>
                <c:pt idx="647">
                  <c:v>-152.89990240000043</c:v>
                </c:pt>
                <c:pt idx="648">
                  <c:v>-151.79980460000024</c:v>
                </c:pt>
                <c:pt idx="649">
                  <c:v>-150.60009769999988</c:v>
                </c:pt>
                <c:pt idx="650">
                  <c:v>-149.5</c:v>
                </c:pt>
                <c:pt idx="651">
                  <c:v>-148.30004879999979</c:v>
                </c:pt>
                <c:pt idx="652">
                  <c:v>-147.30004879999979</c:v>
                </c:pt>
                <c:pt idx="653">
                  <c:v>-146.10009769999988</c:v>
                </c:pt>
                <c:pt idx="654">
                  <c:v>-145</c:v>
                </c:pt>
                <c:pt idx="655">
                  <c:v>-143.89990230000012</c:v>
                </c:pt>
                <c:pt idx="656">
                  <c:v>-142.80004890000009</c:v>
                </c:pt>
                <c:pt idx="657">
                  <c:v>-141.59985350000034</c:v>
                </c:pt>
                <c:pt idx="658">
                  <c:v>-140.59985350000034</c:v>
                </c:pt>
                <c:pt idx="659">
                  <c:v>-139.39990230000012</c:v>
                </c:pt>
                <c:pt idx="660">
                  <c:v>-138.20019539999976</c:v>
                </c:pt>
                <c:pt idx="661">
                  <c:v>-137.19995109999991</c:v>
                </c:pt>
                <c:pt idx="662">
                  <c:v>-136</c:v>
                </c:pt>
                <c:pt idx="663">
                  <c:v>-135</c:v>
                </c:pt>
                <c:pt idx="664">
                  <c:v>-133.80004890000009</c:v>
                </c:pt>
                <c:pt idx="665">
                  <c:v>-132.60009759999957</c:v>
                </c:pt>
                <c:pt idx="666">
                  <c:v>-131.60009769999988</c:v>
                </c:pt>
                <c:pt idx="667">
                  <c:v>-130.40014649999966</c:v>
                </c:pt>
                <c:pt idx="668">
                  <c:v>-129.40014649999966</c:v>
                </c:pt>
                <c:pt idx="669">
                  <c:v>-128.19995109999991</c:v>
                </c:pt>
                <c:pt idx="670">
                  <c:v>-127.10009769999988</c:v>
                </c:pt>
                <c:pt idx="671">
                  <c:v>-126</c:v>
                </c:pt>
                <c:pt idx="672">
                  <c:v>-124.90014649999966</c:v>
                </c:pt>
                <c:pt idx="673">
                  <c:v>-123.79980460000024</c:v>
                </c:pt>
                <c:pt idx="674">
                  <c:v>-122.70019539999976</c:v>
                </c:pt>
                <c:pt idx="675">
                  <c:v>-121.59985350000034</c:v>
                </c:pt>
                <c:pt idx="676">
                  <c:v>-120.40014649999966</c:v>
                </c:pt>
                <c:pt idx="677">
                  <c:v>-119.39990230000012</c:v>
                </c:pt>
                <c:pt idx="678">
                  <c:v>-118.30004890000009</c:v>
                </c:pt>
                <c:pt idx="679">
                  <c:v>-117.09985350000034</c:v>
                </c:pt>
                <c:pt idx="680">
                  <c:v>-116</c:v>
                </c:pt>
                <c:pt idx="681">
                  <c:v>-115</c:v>
                </c:pt>
                <c:pt idx="682">
                  <c:v>-113.80004890000009</c:v>
                </c:pt>
                <c:pt idx="683">
                  <c:v>-112.69995120000021</c:v>
                </c:pt>
                <c:pt idx="684">
                  <c:v>-111.69995109999991</c:v>
                </c:pt>
                <c:pt idx="685">
                  <c:v>-110.60009769999988</c:v>
                </c:pt>
                <c:pt idx="686">
                  <c:v>-109.40014649999966</c:v>
                </c:pt>
                <c:pt idx="687">
                  <c:v>-108.30004890000009</c:v>
                </c:pt>
                <c:pt idx="688">
                  <c:v>-107.19995109999991</c:v>
                </c:pt>
                <c:pt idx="689">
                  <c:v>-106.09985350000034</c:v>
                </c:pt>
                <c:pt idx="690">
                  <c:v>-105.10009769999988</c:v>
                </c:pt>
                <c:pt idx="691">
                  <c:v>-103.89990240000043</c:v>
                </c:pt>
                <c:pt idx="692">
                  <c:v>-102.80004879999979</c:v>
                </c:pt>
                <c:pt idx="693">
                  <c:v>-101.69995109999991</c:v>
                </c:pt>
                <c:pt idx="694">
                  <c:v>-100.60009769999988</c:v>
                </c:pt>
                <c:pt idx="695">
                  <c:v>-99.5</c:v>
                </c:pt>
                <c:pt idx="696">
                  <c:v>-98.399902400000428</c:v>
                </c:pt>
                <c:pt idx="697">
                  <c:v>-97.399902300000122</c:v>
                </c:pt>
                <c:pt idx="698">
                  <c:v>-96.300048799999786</c:v>
                </c:pt>
                <c:pt idx="699">
                  <c:v>-95.200195399999757</c:v>
                </c:pt>
                <c:pt idx="700">
                  <c:v>-94.099853500000336</c:v>
                </c:pt>
                <c:pt idx="701">
                  <c:v>-93</c:v>
                </c:pt>
                <c:pt idx="702">
                  <c:v>-91.799804600000243</c:v>
                </c:pt>
                <c:pt idx="703">
                  <c:v>-90.699951200000214</c:v>
                </c:pt>
                <c:pt idx="704">
                  <c:v>-89.600097699999878</c:v>
                </c:pt>
                <c:pt idx="705">
                  <c:v>-88.599853500000336</c:v>
                </c:pt>
                <c:pt idx="706">
                  <c:v>-87.5</c:v>
                </c:pt>
                <c:pt idx="707">
                  <c:v>-86.399902300000122</c:v>
                </c:pt>
                <c:pt idx="708">
                  <c:v>-85.300048799999786</c:v>
                </c:pt>
                <c:pt idx="709">
                  <c:v>-84.200195399999757</c:v>
                </c:pt>
                <c:pt idx="710">
                  <c:v>-83.099853500000336</c:v>
                </c:pt>
                <c:pt idx="711">
                  <c:v>-82</c:v>
                </c:pt>
                <c:pt idx="712">
                  <c:v>-80.899902300000122</c:v>
                </c:pt>
                <c:pt idx="713">
                  <c:v>-79.800048799999786</c:v>
                </c:pt>
                <c:pt idx="714">
                  <c:v>-78.700195399999757</c:v>
                </c:pt>
                <c:pt idx="715">
                  <c:v>-77.699951200000214</c:v>
                </c:pt>
                <c:pt idx="716">
                  <c:v>-76.600097599999572</c:v>
                </c:pt>
                <c:pt idx="717">
                  <c:v>-75.5</c:v>
                </c:pt>
                <c:pt idx="718">
                  <c:v>-74.399902300000122</c:v>
                </c:pt>
                <c:pt idx="719">
                  <c:v>-73.300048900000093</c:v>
                </c:pt>
                <c:pt idx="720">
                  <c:v>-72.300048900000093</c:v>
                </c:pt>
                <c:pt idx="721">
                  <c:v>-71.199951099999907</c:v>
                </c:pt>
                <c:pt idx="722">
                  <c:v>-70.099853500000336</c:v>
                </c:pt>
                <c:pt idx="723">
                  <c:v>-69</c:v>
                </c:pt>
                <c:pt idx="724">
                  <c:v>-68</c:v>
                </c:pt>
                <c:pt idx="725">
                  <c:v>-66.899902400000428</c:v>
                </c:pt>
                <c:pt idx="726">
                  <c:v>-65.800048799999786</c:v>
                </c:pt>
                <c:pt idx="727">
                  <c:v>-64.799804600000243</c:v>
                </c:pt>
                <c:pt idx="728">
                  <c:v>-63.699951200000214</c:v>
                </c:pt>
                <c:pt idx="729">
                  <c:v>-62.600097699999878</c:v>
                </c:pt>
                <c:pt idx="730">
                  <c:v>-61.599853500000336</c:v>
                </c:pt>
                <c:pt idx="731">
                  <c:v>-60.5</c:v>
                </c:pt>
                <c:pt idx="732">
                  <c:v>-59.399902300000122</c:v>
                </c:pt>
                <c:pt idx="733">
                  <c:v>-58.399902300000122</c:v>
                </c:pt>
                <c:pt idx="734">
                  <c:v>-57.300048900000093</c:v>
                </c:pt>
                <c:pt idx="735">
                  <c:v>-56.300048900000093</c:v>
                </c:pt>
                <c:pt idx="736">
                  <c:v>-55.199951099999907</c:v>
                </c:pt>
                <c:pt idx="737">
                  <c:v>-54.099853500000336</c:v>
                </c:pt>
                <c:pt idx="738">
                  <c:v>-53.100097699999878</c:v>
                </c:pt>
                <c:pt idx="739">
                  <c:v>-52</c:v>
                </c:pt>
                <c:pt idx="740">
                  <c:v>-51</c:v>
                </c:pt>
                <c:pt idx="741">
                  <c:v>-49.900146499999664</c:v>
                </c:pt>
                <c:pt idx="742">
                  <c:v>-48.899902300000122</c:v>
                </c:pt>
                <c:pt idx="743">
                  <c:v>-47.800048799999786</c:v>
                </c:pt>
                <c:pt idx="744">
                  <c:v>-46.800048900000093</c:v>
                </c:pt>
                <c:pt idx="745">
                  <c:v>-45.700195399999757</c:v>
                </c:pt>
                <c:pt idx="746">
                  <c:v>-44.599853500000336</c:v>
                </c:pt>
                <c:pt idx="747">
                  <c:v>-43.600097599999572</c:v>
                </c:pt>
                <c:pt idx="748">
                  <c:v>-42.5</c:v>
                </c:pt>
                <c:pt idx="749">
                  <c:v>-41.5</c:v>
                </c:pt>
                <c:pt idx="750">
                  <c:v>-40.5</c:v>
                </c:pt>
                <c:pt idx="751">
                  <c:v>-39.399902400000428</c:v>
                </c:pt>
                <c:pt idx="752">
                  <c:v>-38.400146499999664</c:v>
                </c:pt>
                <c:pt idx="753">
                  <c:v>-37.399902300000122</c:v>
                </c:pt>
                <c:pt idx="754">
                  <c:v>-36.300048799999786</c:v>
                </c:pt>
                <c:pt idx="755">
                  <c:v>-35.300048900000093</c:v>
                </c:pt>
                <c:pt idx="756">
                  <c:v>-34.200195399999757</c:v>
                </c:pt>
                <c:pt idx="757">
                  <c:v>-33.199951200000214</c:v>
                </c:pt>
                <c:pt idx="758">
                  <c:v>-32.100097599999572</c:v>
                </c:pt>
                <c:pt idx="759">
                  <c:v>-31.099853500000336</c:v>
                </c:pt>
                <c:pt idx="760">
                  <c:v>-30.100097699999878</c:v>
                </c:pt>
                <c:pt idx="761">
                  <c:v>-29.100097699999878</c:v>
                </c:pt>
                <c:pt idx="762">
                  <c:v>-28</c:v>
                </c:pt>
                <c:pt idx="763">
                  <c:v>-27</c:v>
                </c:pt>
                <c:pt idx="764">
                  <c:v>-25.900146499999664</c:v>
                </c:pt>
                <c:pt idx="765">
                  <c:v>-24.899902300000122</c:v>
                </c:pt>
                <c:pt idx="766">
                  <c:v>-23.899902300000122</c:v>
                </c:pt>
                <c:pt idx="767">
                  <c:v>-22.900146499999664</c:v>
                </c:pt>
                <c:pt idx="768">
                  <c:v>-21.899902400000428</c:v>
                </c:pt>
                <c:pt idx="769">
                  <c:v>-20.800048900000093</c:v>
                </c:pt>
                <c:pt idx="770">
                  <c:v>-19.800048799999786</c:v>
                </c:pt>
                <c:pt idx="771">
                  <c:v>-18.799804600000243</c:v>
                </c:pt>
                <c:pt idx="772">
                  <c:v>-17.800048799999786</c:v>
                </c:pt>
                <c:pt idx="773">
                  <c:v>-16.699951200000214</c:v>
                </c:pt>
                <c:pt idx="774">
                  <c:v>-15.700195399999757</c:v>
                </c:pt>
                <c:pt idx="775">
                  <c:v>-14.699951200000214</c:v>
                </c:pt>
                <c:pt idx="776">
                  <c:v>-13.699951099999907</c:v>
                </c:pt>
                <c:pt idx="777">
                  <c:v>-12.699951099999907</c:v>
                </c:pt>
                <c:pt idx="778">
                  <c:v>-11.599853500000336</c:v>
                </c:pt>
                <c:pt idx="779">
                  <c:v>-10.699951200000214</c:v>
                </c:pt>
                <c:pt idx="780">
                  <c:v>-9.7001953999997568</c:v>
                </c:pt>
                <c:pt idx="781">
                  <c:v>-8.6999512000002142</c:v>
                </c:pt>
                <c:pt idx="782">
                  <c:v>-7.5998535000003358</c:v>
                </c:pt>
                <c:pt idx="783">
                  <c:v>-6.6000975999995717</c:v>
                </c:pt>
                <c:pt idx="784">
                  <c:v>-5.6999510999999075</c:v>
                </c:pt>
                <c:pt idx="785">
                  <c:v>-4.6999512000002142</c:v>
                </c:pt>
                <c:pt idx="786">
                  <c:v>-3.7001953999997568</c:v>
                </c:pt>
                <c:pt idx="787">
                  <c:v>-2.6000976999998784</c:v>
                </c:pt>
                <c:pt idx="788">
                  <c:v>-1.6999512000002142</c:v>
                </c:pt>
                <c:pt idx="789">
                  <c:v>-0.69995109999990746</c:v>
                </c:pt>
                <c:pt idx="790">
                  <c:v>0.30004890000009254</c:v>
                </c:pt>
                <c:pt idx="791">
                  <c:v>1.3000489000000925</c:v>
                </c:pt>
                <c:pt idx="792">
                  <c:v>2.3000487999997858</c:v>
                </c:pt>
                <c:pt idx="793">
                  <c:v>3.1999510999999075</c:v>
                </c:pt>
                <c:pt idx="794">
                  <c:v>4.1999510999999075</c:v>
                </c:pt>
                <c:pt idx="795">
                  <c:v>5.1999512000002142</c:v>
                </c:pt>
                <c:pt idx="796">
                  <c:v>6.1999512000002142</c:v>
                </c:pt>
                <c:pt idx="797">
                  <c:v>7.2001953999997568</c:v>
                </c:pt>
                <c:pt idx="798">
                  <c:v>8.1000976999998784</c:v>
                </c:pt>
                <c:pt idx="799">
                  <c:v>9.0998535000003358</c:v>
                </c:pt>
                <c:pt idx="800">
                  <c:v>10.099853500000336</c:v>
                </c:pt>
                <c:pt idx="801">
                  <c:v>11</c:v>
                </c:pt>
                <c:pt idx="802">
                  <c:v>12</c:v>
                </c:pt>
                <c:pt idx="803">
                  <c:v>12.900146499999664</c:v>
                </c:pt>
                <c:pt idx="804">
                  <c:v>13.899902300000122</c:v>
                </c:pt>
                <c:pt idx="805">
                  <c:v>14.899902300000122</c:v>
                </c:pt>
                <c:pt idx="806">
                  <c:v>15.799804600000243</c:v>
                </c:pt>
                <c:pt idx="807">
                  <c:v>16.699951099999907</c:v>
                </c:pt>
                <c:pt idx="808">
                  <c:v>17.699951200000214</c:v>
                </c:pt>
                <c:pt idx="809">
                  <c:v>18.600097699999878</c:v>
                </c:pt>
                <c:pt idx="810">
                  <c:v>19.600097699999878</c:v>
                </c:pt>
                <c:pt idx="811">
                  <c:v>20.5</c:v>
                </c:pt>
                <c:pt idx="812">
                  <c:v>21.5</c:v>
                </c:pt>
                <c:pt idx="813">
                  <c:v>22.400146499999664</c:v>
                </c:pt>
                <c:pt idx="814">
                  <c:v>23.400146499999664</c:v>
                </c:pt>
                <c:pt idx="815">
                  <c:v>24.300048900000093</c:v>
                </c:pt>
                <c:pt idx="816">
                  <c:v>25.200195399999757</c:v>
                </c:pt>
                <c:pt idx="817">
                  <c:v>26.100097699999878</c:v>
                </c:pt>
                <c:pt idx="818">
                  <c:v>27</c:v>
                </c:pt>
                <c:pt idx="819">
                  <c:v>28</c:v>
                </c:pt>
                <c:pt idx="820">
                  <c:v>28.900146499999664</c:v>
                </c:pt>
                <c:pt idx="821">
                  <c:v>29.800048900000093</c:v>
                </c:pt>
                <c:pt idx="822">
                  <c:v>30.700195399999757</c:v>
                </c:pt>
                <c:pt idx="823">
                  <c:v>31.700195399999757</c:v>
                </c:pt>
                <c:pt idx="824">
                  <c:v>32.600097699999878</c:v>
                </c:pt>
                <c:pt idx="825">
                  <c:v>33.5</c:v>
                </c:pt>
                <c:pt idx="826">
                  <c:v>34.300048799999786</c:v>
                </c:pt>
                <c:pt idx="827">
                  <c:v>35.300048799999786</c:v>
                </c:pt>
                <c:pt idx="828">
                  <c:v>36.199951200000214</c:v>
                </c:pt>
                <c:pt idx="829">
                  <c:v>37.100097699999878</c:v>
                </c:pt>
                <c:pt idx="830">
                  <c:v>37.899902300000122</c:v>
                </c:pt>
                <c:pt idx="831">
                  <c:v>38.799804600000243</c:v>
                </c:pt>
                <c:pt idx="832">
                  <c:v>39.799804600000243</c:v>
                </c:pt>
                <c:pt idx="833">
                  <c:v>40.600097599999572</c:v>
                </c:pt>
                <c:pt idx="834">
                  <c:v>41.5</c:v>
                </c:pt>
                <c:pt idx="835">
                  <c:v>42.400146499999664</c:v>
                </c:pt>
                <c:pt idx="836">
                  <c:v>43.300048900000093</c:v>
                </c:pt>
                <c:pt idx="837">
                  <c:v>44.199951200000214</c:v>
                </c:pt>
                <c:pt idx="838">
                  <c:v>45</c:v>
                </c:pt>
                <c:pt idx="839">
                  <c:v>45.900146499999664</c:v>
                </c:pt>
                <c:pt idx="840">
                  <c:v>46.699951200000214</c:v>
                </c:pt>
                <c:pt idx="841">
                  <c:v>47.599853500000336</c:v>
                </c:pt>
                <c:pt idx="842">
                  <c:v>48.5</c:v>
                </c:pt>
                <c:pt idx="843">
                  <c:v>49.300048799999786</c:v>
                </c:pt>
                <c:pt idx="844">
                  <c:v>50.099853500000336</c:v>
                </c:pt>
                <c:pt idx="845">
                  <c:v>51.099853500000336</c:v>
                </c:pt>
                <c:pt idx="846">
                  <c:v>51.900146499999664</c:v>
                </c:pt>
                <c:pt idx="847">
                  <c:v>52.699951200000214</c:v>
                </c:pt>
                <c:pt idx="848">
                  <c:v>53.5</c:v>
                </c:pt>
                <c:pt idx="849">
                  <c:v>54.399902300000122</c:v>
                </c:pt>
                <c:pt idx="850">
                  <c:v>55.300048799999786</c:v>
                </c:pt>
                <c:pt idx="851">
                  <c:v>56.099853500000336</c:v>
                </c:pt>
                <c:pt idx="852">
                  <c:v>56.900146499999664</c:v>
                </c:pt>
                <c:pt idx="853">
                  <c:v>57.699951200000214</c:v>
                </c:pt>
                <c:pt idx="854">
                  <c:v>58.599853500000336</c:v>
                </c:pt>
                <c:pt idx="855">
                  <c:v>59.400146499999664</c:v>
                </c:pt>
                <c:pt idx="856">
                  <c:v>60.199951200000214</c:v>
                </c:pt>
                <c:pt idx="857">
                  <c:v>61</c:v>
                </c:pt>
                <c:pt idx="858">
                  <c:v>61.800048799999786</c:v>
                </c:pt>
                <c:pt idx="859">
                  <c:v>62.699951099999907</c:v>
                </c:pt>
                <c:pt idx="860">
                  <c:v>63.399902400000428</c:v>
                </c:pt>
                <c:pt idx="861">
                  <c:v>64.200195399999757</c:v>
                </c:pt>
                <c:pt idx="862">
                  <c:v>65</c:v>
                </c:pt>
                <c:pt idx="863">
                  <c:v>65.799804600000243</c:v>
                </c:pt>
                <c:pt idx="864">
                  <c:v>66.599853500000336</c:v>
                </c:pt>
                <c:pt idx="865">
                  <c:v>67.400146499999664</c:v>
                </c:pt>
                <c:pt idx="866">
                  <c:v>68.199951200000214</c:v>
                </c:pt>
                <c:pt idx="867">
                  <c:v>68.900146499999664</c:v>
                </c:pt>
                <c:pt idx="868">
                  <c:v>69.699951200000214</c:v>
                </c:pt>
                <c:pt idx="869">
                  <c:v>70.600097699999878</c:v>
                </c:pt>
                <c:pt idx="870">
                  <c:v>71.299804600000243</c:v>
                </c:pt>
                <c:pt idx="871">
                  <c:v>72.100097599999572</c:v>
                </c:pt>
                <c:pt idx="872">
                  <c:v>72.800048900000093</c:v>
                </c:pt>
                <c:pt idx="873">
                  <c:v>73.600097699999878</c:v>
                </c:pt>
                <c:pt idx="874">
                  <c:v>74.400146499999664</c:v>
                </c:pt>
                <c:pt idx="875">
                  <c:v>75.100097699999878</c:v>
                </c:pt>
                <c:pt idx="876">
                  <c:v>75.899902300000122</c:v>
                </c:pt>
                <c:pt idx="877">
                  <c:v>76.600097599999572</c:v>
                </c:pt>
                <c:pt idx="878">
                  <c:v>77.399902400000428</c:v>
                </c:pt>
                <c:pt idx="879">
                  <c:v>78.100097699999878</c:v>
                </c:pt>
                <c:pt idx="880">
                  <c:v>78.900146499999664</c:v>
                </c:pt>
                <c:pt idx="881">
                  <c:v>79.600097699999878</c:v>
                </c:pt>
                <c:pt idx="882">
                  <c:v>80.299804600000243</c:v>
                </c:pt>
                <c:pt idx="883">
                  <c:v>81.100097599999572</c:v>
                </c:pt>
                <c:pt idx="884">
                  <c:v>81.800048900000093</c:v>
                </c:pt>
                <c:pt idx="885">
                  <c:v>82.599853500000336</c:v>
                </c:pt>
                <c:pt idx="886">
                  <c:v>83.300048900000093</c:v>
                </c:pt>
                <c:pt idx="887">
                  <c:v>84</c:v>
                </c:pt>
                <c:pt idx="888">
                  <c:v>84.699951099999907</c:v>
                </c:pt>
                <c:pt idx="889">
                  <c:v>85.400146499999664</c:v>
                </c:pt>
                <c:pt idx="890">
                  <c:v>86.199951099999907</c:v>
                </c:pt>
                <c:pt idx="891">
                  <c:v>86.899902400000428</c:v>
                </c:pt>
                <c:pt idx="892">
                  <c:v>87.5</c:v>
                </c:pt>
                <c:pt idx="893">
                  <c:v>88.199951200000214</c:v>
                </c:pt>
                <c:pt idx="894">
                  <c:v>88.899902300000122</c:v>
                </c:pt>
                <c:pt idx="895">
                  <c:v>89.600097599999572</c:v>
                </c:pt>
                <c:pt idx="896">
                  <c:v>90.300048900000093</c:v>
                </c:pt>
                <c:pt idx="897">
                  <c:v>91</c:v>
                </c:pt>
                <c:pt idx="898">
                  <c:v>91.700195399999757</c:v>
                </c:pt>
                <c:pt idx="899">
                  <c:v>92.399902300000122</c:v>
                </c:pt>
                <c:pt idx="900">
                  <c:v>93</c:v>
                </c:pt>
                <c:pt idx="901">
                  <c:v>93.699951099999907</c:v>
                </c:pt>
                <c:pt idx="902">
                  <c:v>94.300048900000093</c:v>
                </c:pt>
                <c:pt idx="903">
                  <c:v>95.099853500000336</c:v>
                </c:pt>
                <c:pt idx="904">
                  <c:v>95.700195399999757</c:v>
                </c:pt>
                <c:pt idx="905">
                  <c:v>96.399902300000122</c:v>
                </c:pt>
                <c:pt idx="906">
                  <c:v>97</c:v>
                </c:pt>
                <c:pt idx="907">
                  <c:v>97.699951099999907</c:v>
                </c:pt>
                <c:pt idx="908">
                  <c:v>98.300048900000093</c:v>
                </c:pt>
                <c:pt idx="909">
                  <c:v>99</c:v>
                </c:pt>
                <c:pt idx="910">
                  <c:v>99.700195399999757</c:v>
                </c:pt>
                <c:pt idx="911">
                  <c:v>100.30004879999979</c:v>
                </c:pt>
                <c:pt idx="912">
                  <c:v>100.89990230000012</c:v>
                </c:pt>
                <c:pt idx="913">
                  <c:v>101.5</c:v>
                </c:pt>
                <c:pt idx="914">
                  <c:v>102.09985350000034</c:v>
                </c:pt>
                <c:pt idx="915">
                  <c:v>102.80004890000009</c:v>
                </c:pt>
                <c:pt idx="916">
                  <c:v>103.5</c:v>
                </c:pt>
                <c:pt idx="917">
                  <c:v>104.10009769999988</c:v>
                </c:pt>
                <c:pt idx="918">
                  <c:v>104.69995109999991</c:v>
                </c:pt>
                <c:pt idx="919">
                  <c:v>105.19995109999991</c:v>
                </c:pt>
                <c:pt idx="920">
                  <c:v>105.80004890000009</c:v>
                </c:pt>
                <c:pt idx="921">
                  <c:v>106.5</c:v>
                </c:pt>
                <c:pt idx="922">
                  <c:v>107.10009769999988</c:v>
                </c:pt>
                <c:pt idx="923">
                  <c:v>107.69995120000021</c:v>
                </c:pt>
                <c:pt idx="924">
                  <c:v>108.29980460000024</c:v>
                </c:pt>
                <c:pt idx="925">
                  <c:v>108.90014649999966</c:v>
                </c:pt>
                <c:pt idx="926">
                  <c:v>109.39990240000043</c:v>
                </c:pt>
                <c:pt idx="927">
                  <c:v>110.09985350000034</c:v>
                </c:pt>
                <c:pt idx="928">
                  <c:v>110.70019539999976</c:v>
                </c:pt>
                <c:pt idx="929">
                  <c:v>111.19995120000021</c:v>
                </c:pt>
                <c:pt idx="930">
                  <c:v>111.79980460000024</c:v>
                </c:pt>
                <c:pt idx="931">
                  <c:v>112.40014649999966</c:v>
                </c:pt>
                <c:pt idx="932">
                  <c:v>112.89990240000043</c:v>
                </c:pt>
                <c:pt idx="933">
                  <c:v>113.59985350000034</c:v>
                </c:pt>
                <c:pt idx="934">
                  <c:v>114.10009769999988</c:v>
                </c:pt>
                <c:pt idx="935">
                  <c:v>114.69995120000021</c:v>
                </c:pt>
                <c:pt idx="936">
                  <c:v>115.19995109999991</c:v>
                </c:pt>
                <c:pt idx="937">
                  <c:v>115.80004879999979</c:v>
                </c:pt>
                <c:pt idx="938">
                  <c:v>116.30004890000009</c:v>
                </c:pt>
                <c:pt idx="939">
                  <c:v>116.80004890000009</c:v>
                </c:pt>
                <c:pt idx="940">
                  <c:v>117.5</c:v>
                </c:pt>
                <c:pt idx="941">
                  <c:v>118</c:v>
                </c:pt>
                <c:pt idx="942">
                  <c:v>118.5</c:v>
                </c:pt>
                <c:pt idx="943">
                  <c:v>119</c:v>
                </c:pt>
                <c:pt idx="944">
                  <c:v>119.5</c:v>
                </c:pt>
                <c:pt idx="945">
                  <c:v>120</c:v>
                </c:pt>
                <c:pt idx="946">
                  <c:v>120.70019539999976</c:v>
                </c:pt>
                <c:pt idx="947">
                  <c:v>121.19995120000021</c:v>
                </c:pt>
                <c:pt idx="948">
                  <c:v>121.69995109999991</c:v>
                </c:pt>
                <c:pt idx="949">
                  <c:v>122.19995109999991</c:v>
                </c:pt>
                <c:pt idx="950">
                  <c:v>122.69995120000021</c:v>
                </c:pt>
                <c:pt idx="951">
                  <c:v>123.20019539999976</c:v>
                </c:pt>
                <c:pt idx="952">
                  <c:v>123.60009769999988</c:v>
                </c:pt>
                <c:pt idx="953">
                  <c:v>124.09985350000034</c:v>
                </c:pt>
                <c:pt idx="954">
                  <c:v>124.69995109999991</c:v>
                </c:pt>
                <c:pt idx="955">
                  <c:v>125.19995109999991</c:v>
                </c:pt>
                <c:pt idx="956">
                  <c:v>125.69995120000021</c:v>
                </c:pt>
                <c:pt idx="957">
                  <c:v>126.10009769999988</c:v>
                </c:pt>
                <c:pt idx="958">
                  <c:v>126.60009769999988</c:v>
                </c:pt>
                <c:pt idx="959">
                  <c:v>127.09985350000034</c:v>
                </c:pt>
                <c:pt idx="960">
                  <c:v>127.5</c:v>
                </c:pt>
                <c:pt idx="961">
                  <c:v>128</c:v>
                </c:pt>
                <c:pt idx="962">
                  <c:v>128.5</c:v>
                </c:pt>
                <c:pt idx="963">
                  <c:v>129</c:v>
                </c:pt>
                <c:pt idx="964">
                  <c:v>129.39990230000012</c:v>
                </c:pt>
                <c:pt idx="965">
                  <c:v>129.79980460000024</c:v>
                </c:pt>
                <c:pt idx="966">
                  <c:v>130.30004879999979</c:v>
                </c:pt>
                <c:pt idx="967">
                  <c:v>130.69995120000021</c:v>
                </c:pt>
                <c:pt idx="968">
                  <c:v>131.20019539999976</c:v>
                </c:pt>
                <c:pt idx="969">
                  <c:v>131.60009769999988</c:v>
                </c:pt>
                <c:pt idx="970">
                  <c:v>132.10009769999988</c:v>
                </c:pt>
                <c:pt idx="971">
                  <c:v>132.5</c:v>
                </c:pt>
                <c:pt idx="972">
                  <c:v>132.90014649999966</c:v>
                </c:pt>
                <c:pt idx="973">
                  <c:v>133.30004890000009</c:v>
                </c:pt>
                <c:pt idx="974">
                  <c:v>133.80004890000009</c:v>
                </c:pt>
                <c:pt idx="975">
                  <c:v>134.19995120000021</c:v>
                </c:pt>
                <c:pt idx="976">
                  <c:v>134.59985350000034</c:v>
                </c:pt>
                <c:pt idx="977">
                  <c:v>135</c:v>
                </c:pt>
                <c:pt idx="978">
                  <c:v>135.30004890000009</c:v>
                </c:pt>
                <c:pt idx="979">
                  <c:v>135.70019539999976</c:v>
                </c:pt>
                <c:pt idx="980">
                  <c:v>136.20019539999976</c:v>
                </c:pt>
                <c:pt idx="981">
                  <c:v>136.60009769999988</c:v>
                </c:pt>
                <c:pt idx="982">
                  <c:v>137</c:v>
                </c:pt>
                <c:pt idx="983">
                  <c:v>137.30004879999979</c:v>
                </c:pt>
                <c:pt idx="984">
                  <c:v>137.69995120000021</c:v>
                </c:pt>
                <c:pt idx="985">
                  <c:v>138.10009769999988</c:v>
                </c:pt>
                <c:pt idx="986">
                  <c:v>138.39990230000012</c:v>
                </c:pt>
                <c:pt idx="987">
                  <c:v>138.79980460000024</c:v>
                </c:pt>
                <c:pt idx="988">
                  <c:v>139.19995109999991</c:v>
                </c:pt>
                <c:pt idx="989">
                  <c:v>139.5</c:v>
                </c:pt>
                <c:pt idx="990">
                  <c:v>140</c:v>
                </c:pt>
                <c:pt idx="991">
                  <c:v>140.30004890000009</c:v>
                </c:pt>
                <c:pt idx="992">
                  <c:v>140.60009769999988</c:v>
                </c:pt>
                <c:pt idx="993">
                  <c:v>141</c:v>
                </c:pt>
                <c:pt idx="994">
                  <c:v>141.30004879999979</c:v>
                </c:pt>
                <c:pt idx="995">
                  <c:v>141.59985350000034</c:v>
                </c:pt>
                <c:pt idx="996">
                  <c:v>142</c:v>
                </c:pt>
                <c:pt idx="997">
                  <c:v>142.30004879999979</c:v>
                </c:pt>
                <c:pt idx="998">
                  <c:v>142.59985350000034</c:v>
                </c:pt>
                <c:pt idx="999">
                  <c:v>142.90014649999966</c:v>
                </c:pt>
                <c:pt idx="1000">
                  <c:v>143.30004879999979</c:v>
                </c:pt>
                <c:pt idx="1001">
                  <c:v>143.59985350000034</c:v>
                </c:pt>
                <c:pt idx="1002">
                  <c:v>143.90014649999966</c:v>
                </c:pt>
                <c:pt idx="1003">
                  <c:v>144.19995120000021</c:v>
                </c:pt>
                <c:pt idx="1004">
                  <c:v>144.5</c:v>
                </c:pt>
                <c:pt idx="1005">
                  <c:v>144.80004879999979</c:v>
                </c:pt>
                <c:pt idx="1006">
                  <c:v>145.09985350000034</c:v>
                </c:pt>
                <c:pt idx="1007">
                  <c:v>145.40014649999966</c:v>
                </c:pt>
                <c:pt idx="1008">
                  <c:v>145.69995120000021</c:v>
                </c:pt>
                <c:pt idx="1009">
                  <c:v>145.89990230000012</c:v>
                </c:pt>
                <c:pt idx="1010">
                  <c:v>146.29980460000024</c:v>
                </c:pt>
                <c:pt idx="1011">
                  <c:v>146.60009759999957</c:v>
                </c:pt>
                <c:pt idx="1012">
                  <c:v>146.80004890000009</c:v>
                </c:pt>
                <c:pt idx="1013">
                  <c:v>147.10009769999988</c:v>
                </c:pt>
                <c:pt idx="1014">
                  <c:v>147.30004879999979</c:v>
                </c:pt>
                <c:pt idx="1015">
                  <c:v>147.59985350000034</c:v>
                </c:pt>
                <c:pt idx="1016">
                  <c:v>147.80004879999979</c:v>
                </c:pt>
                <c:pt idx="1017">
                  <c:v>148.09985350000034</c:v>
                </c:pt>
                <c:pt idx="1018">
                  <c:v>148.30004890000009</c:v>
                </c:pt>
                <c:pt idx="1019">
                  <c:v>148.60009769999988</c:v>
                </c:pt>
                <c:pt idx="1020">
                  <c:v>148.79980460000024</c:v>
                </c:pt>
                <c:pt idx="1021">
                  <c:v>149</c:v>
                </c:pt>
                <c:pt idx="1022">
                  <c:v>149.30004890000009</c:v>
                </c:pt>
                <c:pt idx="1023">
                  <c:v>149.59985350000034</c:v>
                </c:pt>
                <c:pt idx="1024">
                  <c:v>149.80004890000009</c:v>
                </c:pt>
                <c:pt idx="1025">
                  <c:v>150.10009769999988</c:v>
                </c:pt>
                <c:pt idx="1026">
                  <c:v>150.29980460000024</c:v>
                </c:pt>
                <c:pt idx="1027">
                  <c:v>150.5</c:v>
                </c:pt>
                <c:pt idx="1028">
                  <c:v>150.69995120000021</c:v>
                </c:pt>
                <c:pt idx="1029">
                  <c:v>150.90014649999966</c:v>
                </c:pt>
                <c:pt idx="1030">
                  <c:v>151.10009769999988</c:v>
                </c:pt>
                <c:pt idx="1031">
                  <c:v>151.29980460000024</c:v>
                </c:pt>
                <c:pt idx="1032">
                  <c:v>151.5</c:v>
                </c:pt>
                <c:pt idx="1033">
                  <c:v>151.69995120000021</c:v>
                </c:pt>
                <c:pt idx="1034">
                  <c:v>151.90014649999966</c:v>
                </c:pt>
                <c:pt idx="1035">
                  <c:v>152.20019539999976</c:v>
                </c:pt>
                <c:pt idx="1036">
                  <c:v>152.30004879999979</c:v>
                </c:pt>
                <c:pt idx="1037">
                  <c:v>152.5</c:v>
                </c:pt>
                <c:pt idx="1038">
                  <c:v>152.69995109999991</c:v>
                </c:pt>
                <c:pt idx="1039">
                  <c:v>152.80004890000009</c:v>
                </c:pt>
                <c:pt idx="1040">
                  <c:v>153</c:v>
                </c:pt>
                <c:pt idx="1041">
                  <c:v>153.19995120000021</c:v>
                </c:pt>
                <c:pt idx="1042">
                  <c:v>153.29980460000024</c:v>
                </c:pt>
                <c:pt idx="1043">
                  <c:v>153.5</c:v>
                </c:pt>
                <c:pt idx="1044">
                  <c:v>153.59985350000034</c:v>
                </c:pt>
                <c:pt idx="1045">
                  <c:v>153.80004890000009</c:v>
                </c:pt>
                <c:pt idx="1046">
                  <c:v>154</c:v>
                </c:pt>
                <c:pt idx="1047">
                  <c:v>154.19995120000021</c:v>
                </c:pt>
                <c:pt idx="1048">
                  <c:v>154.29980460000024</c:v>
                </c:pt>
                <c:pt idx="1049">
                  <c:v>154.40014649999966</c:v>
                </c:pt>
                <c:pt idx="1050">
                  <c:v>154.59985350000034</c:v>
                </c:pt>
                <c:pt idx="1051">
                  <c:v>154.70019539999976</c:v>
                </c:pt>
                <c:pt idx="1052">
                  <c:v>154.80004879999979</c:v>
                </c:pt>
                <c:pt idx="1053">
                  <c:v>155</c:v>
                </c:pt>
                <c:pt idx="1054">
                  <c:v>155.10009759999957</c:v>
                </c:pt>
                <c:pt idx="1055">
                  <c:v>155.19995120000021</c:v>
                </c:pt>
                <c:pt idx="1056">
                  <c:v>155.30004890000009</c:v>
                </c:pt>
                <c:pt idx="1057">
                  <c:v>155.39990230000012</c:v>
                </c:pt>
                <c:pt idx="1058">
                  <c:v>155.5</c:v>
                </c:pt>
                <c:pt idx="1059">
                  <c:v>155.60009759999957</c:v>
                </c:pt>
                <c:pt idx="1060">
                  <c:v>155.80004879999979</c:v>
                </c:pt>
                <c:pt idx="1061">
                  <c:v>155.89990240000043</c:v>
                </c:pt>
                <c:pt idx="1062">
                  <c:v>156</c:v>
                </c:pt>
                <c:pt idx="1063">
                  <c:v>156.10009769999988</c:v>
                </c:pt>
                <c:pt idx="1064">
                  <c:v>156.19995109999991</c:v>
                </c:pt>
                <c:pt idx="1065">
                  <c:v>156.30004879999979</c:v>
                </c:pt>
                <c:pt idx="1066">
                  <c:v>156.30004890000009</c:v>
                </c:pt>
                <c:pt idx="1067">
                  <c:v>156.40014649999966</c:v>
                </c:pt>
                <c:pt idx="1068">
                  <c:v>156.5</c:v>
                </c:pt>
                <c:pt idx="1069">
                  <c:v>156.59985350000034</c:v>
                </c:pt>
                <c:pt idx="1070">
                  <c:v>156.60009759999957</c:v>
                </c:pt>
                <c:pt idx="1071">
                  <c:v>156.69995120000021</c:v>
                </c:pt>
                <c:pt idx="1072">
                  <c:v>156.80004890000009</c:v>
                </c:pt>
                <c:pt idx="1073">
                  <c:v>156.90014649999966</c:v>
                </c:pt>
                <c:pt idx="1074">
                  <c:v>157</c:v>
                </c:pt>
                <c:pt idx="1075">
                  <c:v>157</c:v>
                </c:pt>
                <c:pt idx="1076">
                  <c:v>157.10009759999957</c:v>
                </c:pt>
                <c:pt idx="1077">
                  <c:v>157.19995120000021</c:v>
                </c:pt>
                <c:pt idx="1078">
                  <c:v>157.20019539999976</c:v>
                </c:pt>
                <c:pt idx="1079">
                  <c:v>157.30004879999979</c:v>
                </c:pt>
                <c:pt idx="1080">
                  <c:v>157.29980460000024</c:v>
                </c:pt>
                <c:pt idx="1081">
                  <c:v>157.30004879999979</c:v>
                </c:pt>
                <c:pt idx="1082">
                  <c:v>157.39990240000043</c:v>
                </c:pt>
                <c:pt idx="1083">
                  <c:v>157.40014649999966</c:v>
                </c:pt>
                <c:pt idx="1084">
                  <c:v>157.5</c:v>
                </c:pt>
                <c:pt idx="1085">
                  <c:v>157.5</c:v>
                </c:pt>
                <c:pt idx="1086">
                  <c:v>157.5</c:v>
                </c:pt>
                <c:pt idx="1087">
                  <c:v>157.59985350000034</c:v>
                </c:pt>
                <c:pt idx="1088">
                  <c:v>157.60009769999988</c:v>
                </c:pt>
                <c:pt idx="1089">
                  <c:v>157.60009769999988</c:v>
                </c:pt>
                <c:pt idx="1090">
                  <c:v>157.69995120000021</c:v>
                </c:pt>
                <c:pt idx="1091">
                  <c:v>157.79980460000024</c:v>
                </c:pt>
                <c:pt idx="1092">
                  <c:v>157.80004879999979</c:v>
                </c:pt>
                <c:pt idx="1093">
                  <c:v>157.80004890000009</c:v>
                </c:pt>
                <c:pt idx="1094">
                  <c:v>157.80004890000009</c:v>
                </c:pt>
                <c:pt idx="1095">
                  <c:v>157.80004879999979</c:v>
                </c:pt>
                <c:pt idx="1096">
                  <c:v>157.79980460000024</c:v>
                </c:pt>
                <c:pt idx="1097">
                  <c:v>157.80004879999979</c:v>
                </c:pt>
                <c:pt idx="1098">
                  <c:v>157.80004890000009</c:v>
                </c:pt>
                <c:pt idx="1099">
                  <c:v>157.90014649999966</c:v>
                </c:pt>
                <c:pt idx="1100">
                  <c:v>157.89990230000012</c:v>
                </c:pt>
                <c:pt idx="1101">
                  <c:v>157.79980460000024</c:v>
                </c:pt>
                <c:pt idx="1102">
                  <c:v>157.89990239999997</c:v>
                </c:pt>
                <c:pt idx="1103">
                  <c:v>157.90014650000012</c:v>
                </c:pt>
                <c:pt idx="1104">
                  <c:v>157.80004890000055</c:v>
                </c:pt>
                <c:pt idx="1105">
                  <c:v>157.80004879999979</c:v>
                </c:pt>
                <c:pt idx="1106">
                  <c:v>157.79980459999979</c:v>
                </c:pt>
                <c:pt idx="1107">
                  <c:v>157.7998047000001</c:v>
                </c:pt>
                <c:pt idx="1108">
                  <c:v>157.80029299999978</c:v>
                </c:pt>
                <c:pt idx="1109">
                  <c:v>157.80004890000055</c:v>
                </c:pt>
                <c:pt idx="1110">
                  <c:v>157.90014650000012</c:v>
                </c:pt>
                <c:pt idx="1111">
                  <c:v>157.89990230000012</c:v>
                </c:pt>
                <c:pt idx="1112">
                  <c:v>157.89990229999967</c:v>
                </c:pt>
                <c:pt idx="1113">
                  <c:v>157.7998047000001</c:v>
                </c:pt>
                <c:pt idx="1114">
                  <c:v>157.80029299999978</c:v>
                </c:pt>
                <c:pt idx="1115">
                  <c:v>157.80004890000055</c:v>
                </c:pt>
                <c:pt idx="1116">
                  <c:v>157.80004879999979</c:v>
                </c:pt>
                <c:pt idx="1117">
                  <c:v>157.79980459999979</c:v>
                </c:pt>
                <c:pt idx="1118">
                  <c:v>157.69970700000022</c:v>
                </c:pt>
                <c:pt idx="1119">
                  <c:v>157.7001952999999</c:v>
                </c:pt>
                <c:pt idx="1120">
                  <c:v>157.70019540000021</c:v>
                </c:pt>
                <c:pt idx="1121">
                  <c:v>157.60009769999988</c:v>
                </c:pt>
                <c:pt idx="1122">
                  <c:v>157.59985349999988</c:v>
                </c:pt>
                <c:pt idx="1123">
                  <c:v>157.59985349999988</c:v>
                </c:pt>
                <c:pt idx="1124">
                  <c:v>157.50024409999969</c:v>
                </c:pt>
                <c:pt idx="1125">
                  <c:v>157.50000000000045</c:v>
                </c:pt>
                <c:pt idx="1126">
                  <c:v>157.5</c:v>
                </c:pt>
                <c:pt idx="1127">
                  <c:v>157.39990229999967</c:v>
                </c:pt>
                <c:pt idx="1128">
                  <c:v>157.39990239999997</c:v>
                </c:pt>
                <c:pt idx="1129">
                  <c:v>157.30029299999978</c:v>
                </c:pt>
                <c:pt idx="1130">
                  <c:v>157.30004890000055</c:v>
                </c:pt>
                <c:pt idx="1131">
                  <c:v>157.19995120000021</c:v>
                </c:pt>
                <c:pt idx="1132">
                  <c:v>157.19995109999945</c:v>
                </c:pt>
                <c:pt idx="1133">
                  <c:v>157.09985349999988</c:v>
                </c:pt>
                <c:pt idx="1134">
                  <c:v>157.10009760000003</c:v>
                </c:pt>
                <c:pt idx="1135">
                  <c:v>157.00000000000045</c:v>
                </c:pt>
                <c:pt idx="1136">
                  <c:v>157</c:v>
                </c:pt>
                <c:pt idx="1137">
                  <c:v>156.89990229999967</c:v>
                </c:pt>
                <c:pt idx="1138">
                  <c:v>156.7998047000001</c:v>
                </c:pt>
                <c:pt idx="1139">
                  <c:v>156.80029299999978</c:v>
                </c:pt>
                <c:pt idx="1140">
                  <c:v>156.80029299999978</c:v>
                </c:pt>
                <c:pt idx="1141">
                  <c:v>156.80004890000055</c:v>
                </c:pt>
                <c:pt idx="1142">
                  <c:v>156.69995120000021</c:v>
                </c:pt>
                <c:pt idx="1143">
                  <c:v>156.59985349999988</c:v>
                </c:pt>
                <c:pt idx="1144">
                  <c:v>156.59985349999988</c:v>
                </c:pt>
                <c:pt idx="1145">
                  <c:v>156.50024409999969</c:v>
                </c:pt>
                <c:pt idx="1146">
                  <c:v>156.40014650000012</c:v>
                </c:pt>
                <c:pt idx="1147">
                  <c:v>156.39990230000012</c:v>
                </c:pt>
                <c:pt idx="1148">
                  <c:v>156.29980459999979</c:v>
                </c:pt>
                <c:pt idx="1149">
                  <c:v>156.19970700000022</c:v>
                </c:pt>
                <c:pt idx="1150">
                  <c:v>156.2001952999999</c:v>
                </c:pt>
                <c:pt idx="1151">
                  <c:v>156.10009770000033</c:v>
                </c:pt>
                <c:pt idx="1152">
                  <c:v>156</c:v>
                </c:pt>
                <c:pt idx="1153">
                  <c:v>155.89990229999967</c:v>
                </c:pt>
                <c:pt idx="1154">
                  <c:v>155.7998047000001</c:v>
                </c:pt>
                <c:pt idx="1155">
                  <c:v>155.80029299999978</c:v>
                </c:pt>
                <c:pt idx="1156">
                  <c:v>155.70019540000021</c:v>
                </c:pt>
                <c:pt idx="1157">
                  <c:v>155.60009769999988</c:v>
                </c:pt>
                <c:pt idx="1158">
                  <c:v>155.49999999999955</c:v>
                </c:pt>
                <c:pt idx="1159">
                  <c:v>155.39990239999997</c:v>
                </c:pt>
                <c:pt idx="1160">
                  <c:v>155.30029299999978</c:v>
                </c:pt>
                <c:pt idx="1161">
                  <c:v>155.30004890000055</c:v>
                </c:pt>
                <c:pt idx="1162">
                  <c:v>155.19995120000021</c:v>
                </c:pt>
                <c:pt idx="1163">
                  <c:v>155.09985349999988</c:v>
                </c:pt>
                <c:pt idx="1164">
                  <c:v>154.99975590000031</c:v>
                </c:pt>
                <c:pt idx="1165">
                  <c:v>154.99975590000031</c:v>
                </c:pt>
                <c:pt idx="1166">
                  <c:v>154.90014650000012</c:v>
                </c:pt>
                <c:pt idx="1167">
                  <c:v>154.80004890000055</c:v>
                </c:pt>
                <c:pt idx="1168">
                  <c:v>154.69995120000021</c:v>
                </c:pt>
                <c:pt idx="1169">
                  <c:v>154.59985349999988</c:v>
                </c:pt>
                <c:pt idx="1170">
                  <c:v>154.59985349999988</c:v>
                </c:pt>
                <c:pt idx="1171">
                  <c:v>154.50024409999969</c:v>
                </c:pt>
                <c:pt idx="1172">
                  <c:v>154.40014650000012</c:v>
                </c:pt>
                <c:pt idx="1173">
                  <c:v>154.30004879999979</c:v>
                </c:pt>
                <c:pt idx="1174">
                  <c:v>154.19995109999945</c:v>
                </c:pt>
                <c:pt idx="1175">
                  <c:v>154.09985349999988</c:v>
                </c:pt>
                <c:pt idx="1176">
                  <c:v>154.00024409999969</c:v>
                </c:pt>
                <c:pt idx="1177">
                  <c:v>153.90014650000012</c:v>
                </c:pt>
                <c:pt idx="1178">
                  <c:v>153.80004879999979</c:v>
                </c:pt>
                <c:pt idx="1179">
                  <c:v>153.69995109999945</c:v>
                </c:pt>
                <c:pt idx="1180">
                  <c:v>153.59985349999988</c:v>
                </c:pt>
                <c:pt idx="1181">
                  <c:v>153.50024409999969</c:v>
                </c:pt>
                <c:pt idx="1182">
                  <c:v>153.40014650000012</c:v>
                </c:pt>
                <c:pt idx="1183">
                  <c:v>153.30004879999979</c:v>
                </c:pt>
                <c:pt idx="1184">
                  <c:v>153.19995109999945</c:v>
                </c:pt>
                <c:pt idx="1185">
                  <c:v>153.09985349999988</c:v>
                </c:pt>
                <c:pt idx="1186">
                  <c:v>152.90014650000012</c:v>
                </c:pt>
                <c:pt idx="1187">
                  <c:v>152.80004890000055</c:v>
                </c:pt>
                <c:pt idx="1188">
                  <c:v>152.69995120000021</c:v>
                </c:pt>
                <c:pt idx="1189">
                  <c:v>152.59985349999988</c:v>
                </c:pt>
                <c:pt idx="1190">
                  <c:v>152.49975590000031</c:v>
                </c:pt>
                <c:pt idx="1191">
                  <c:v>152.40014650000012</c:v>
                </c:pt>
                <c:pt idx="1192">
                  <c:v>152.30004890000055</c:v>
                </c:pt>
                <c:pt idx="1193">
                  <c:v>152.19995120000021</c:v>
                </c:pt>
                <c:pt idx="1194">
                  <c:v>152.09985349999988</c:v>
                </c:pt>
                <c:pt idx="1195">
                  <c:v>151.99975590000031</c:v>
                </c:pt>
                <c:pt idx="1196">
                  <c:v>151.80029299999978</c:v>
                </c:pt>
                <c:pt idx="1197">
                  <c:v>151.70019540000021</c:v>
                </c:pt>
                <c:pt idx="1198">
                  <c:v>151.60009769999988</c:v>
                </c:pt>
                <c:pt idx="1199">
                  <c:v>151.49999999999955</c:v>
                </c:pt>
                <c:pt idx="1200">
                  <c:v>151.39990239999997</c:v>
                </c:pt>
                <c:pt idx="1201">
                  <c:v>151.2998047000001</c:v>
                </c:pt>
                <c:pt idx="1202">
                  <c:v>151.2001952999999</c:v>
                </c:pt>
                <c:pt idx="1203">
                  <c:v>151.10009770000033</c:v>
                </c:pt>
                <c:pt idx="1204">
                  <c:v>151</c:v>
                </c:pt>
                <c:pt idx="1205">
                  <c:v>150.89990229999967</c:v>
                </c:pt>
                <c:pt idx="1206">
                  <c:v>150.7998047000001</c:v>
                </c:pt>
                <c:pt idx="1207">
                  <c:v>150.60009760000003</c:v>
                </c:pt>
                <c:pt idx="1208">
                  <c:v>150.50000000000045</c:v>
                </c:pt>
                <c:pt idx="1209">
                  <c:v>150.39990229999967</c:v>
                </c:pt>
                <c:pt idx="1210">
                  <c:v>150.29980459999933</c:v>
                </c:pt>
                <c:pt idx="1211">
                  <c:v>150.09960940000019</c:v>
                </c:pt>
                <c:pt idx="1212">
                  <c:v>150</c:v>
                </c:pt>
                <c:pt idx="1213">
                  <c:v>149.89990240000043</c:v>
                </c:pt>
                <c:pt idx="1214">
                  <c:v>149.7998047000001</c:v>
                </c:pt>
                <c:pt idx="1215">
                  <c:v>149.69970699999976</c:v>
                </c:pt>
                <c:pt idx="1216">
                  <c:v>149.5</c:v>
                </c:pt>
                <c:pt idx="1217">
                  <c:v>149.40039059999981</c:v>
                </c:pt>
                <c:pt idx="1218">
                  <c:v>149.30029300000024</c:v>
                </c:pt>
                <c:pt idx="1219">
                  <c:v>149.10009770000033</c:v>
                </c:pt>
                <c:pt idx="1220">
                  <c:v>149</c:v>
                </c:pt>
                <c:pt idx="1221">
                  <c:v>148.89990240000043</c:v>
                </c:pt>
                <c:pt idx="1222">
                  <c:v>148.80029300000024</c:v>
                </c:pt>
                <c:pt idx="1223">
                  <c:v>148.60009770000033</c:v>
                </c:pt>
                <c:pt idx="1224">
                  <c:v>148.5</c:v>
                </c:pt>
                <c:pt idx="1225">
                  <c:v>148.39990229999967</c:v>
                </c:pt>
                <c:pt idx="1226">
                  <c:v>148.19970699999976</c:v>
                </c:pt>
                <c:pt idx="1227">
                  <c:v>148.10009759999957</c:v>
                </c:pt>
                <c:pt idx="1228">
                  <c:v>148</c:v>
                </c:pt>
                <c:pt idx="1229">
                  <c:v>147.7998047000001</c:v>
                </c:pt>
                <c:pt idx="1230">
                  <c:v>147.69970699999976</c:v>
                </c:pt>
                <c:pt idx="1231">
                  <c:v>147.59960940000019</c:v>
                </c:pt>
                <c:pt idx="1232">
                  <c:v>147.40039059999981</c:v>
                </c:pt>
                <c:pt idx="1233">
                  <c:v>147.30029300000024</c:v>
                </c:pt>
                <c:pt idx="1234">
                  <c:v>147.2001952999999</c:v>
                </c:pt>
                <c:pt idx="1235">
                  <c:v>147</c:v>
                </c:pt>
                <c:pt idx="1236">
                  <c:v>146.89990240000043</c:v>
                </c:pt>
                <c:pt idx="1237">
                  <c:v>146.80029300000024</c:v>
                </c:pt>
                <c:pt idx="1238">
                  <c:v>146.60009770000033</c:v>
                </c:pt>
                <c:pt idx="1239">
                  <c:v>146.5</c:v>
                </c:pt>
                <c:pt idx="1240">
                  <c:v>146.29980459999933</c:v>
                </c:pt>
                <c:pt idx="1241">
                  <c:v>146.19970699999976</c:v>
                </c:pt>
                <c:pt idx="1242">
                  <c:v>146.10009759999957</c:v>
                </c:pt>
                <c:pt idx="1243">
                  <c:v>145.89990240000043</c:v>
                </c:pt>
                <c:pt idx="1244">
                  <c:v>145.7998047000001</c:v>
                </c:pt>
                <c:pt idx="1245">
                  <c:v>145.69970699999976</c:v>
                </c:pt>
                <c:pt idx="1246">
                  <c:v>145.5</c:v>
                </c:pt>
                <c:pt idx="1247">
                  <c:v>145.40039059999981</c:v>
                </c:pt>
                <c:pt idx="1248">
                  <c:v>145.20019540000067</c:v>
                </c:pt>
                <c:pt idx="1249">
                  <c:v>145.10009770000033</c:v>
                </c:pt>
                <c:pt idx="1250">
                  <c:v>144.89990229999967</c:v>
                </c:pt>
                <c:pt idx="1251">
                  <c:v>144.7998047000001</c:v>
                </c:pt>
                <c:pt idx="1252">
                  <c:v>144.7001952999999</c:v>
                </c:pt>
                <c:pt idx="1253">
                  <c:v>144.5</c:v>
                </c:pt>
                <c:pt idx="1254">
                  <c:v>144.39990229999967</c:v>
                </c:pt>
                <c:pt idx="1255">
                  <c:v>144.19970699999976</c:v>
                </c:pt>
                <c:pt idx="1256">
                  <c:v>144.09960940000019</c:v>
                </c:pt>
                <c:pt idx="1257">
                  <c:v>143.90039059999981</c:v>
                </c:pt>
                <c:pt idx="1258">
                  <c:v>143.80029300000024</c:v>
                </c:pt>
                <c:pt idx="1259">
                  <c:v>143.7001952999999</c:v>
                </c:pt>
                <c:pt idx="1260">
                  <c:v>143.5</c:v>
                </c:pt>
                <c:pt idx="1261">
                  <c:v>143.39990240000043</c:v>
                </c:pt>
                <c:pt idx="1262">
                  <c:v>143.2001952999999</c:v>
                </c:pt>
                <c:pt idx="1263">
                  <c:v>143.10009770000033</c:v>
                </c:pt>
                <c:pt idx="1264">
                  <c:v>142.89990229999967</c:v>
                </c:pt>
                <c:pt idx="1265">
                  <c:v>142.79980459999933</c:v>
                </c:pt>
                <c:pt idx="1266">
                  <c:v>142.59960940000019</c:v>
                </c:pt>
                <c:pt idx="1267">
                  <c:v>142.5</c:v>
                </c:pt>
                <c:pt idx="1268">
                  <c:v>142.39990240000043</c:v>
                </c:pt>
                <c:pt idx="1269">
                  <c:v>142.2001952999999</c:v>
                </c:pt>
                <c:pt idx="1270">
                  <c:v>142.10009759999957</c:v>
                </c:pt>
                <c:pt idx="1271">
                  <c:v>141.89990240000043</c:v>
                </c:pt>
                <c:pt idx="1272">
                  <c:v>141.80029300000024</c:v>
                </c:pt>
                <c:pt idx="1273">
                  <c:v>141.60009770000033</c:v>
                </c:pt>
                <c:pt idx="1274">
                  <c:v>141.60009770000033</c:v>
                </c:pt>
                <c:pt idx="1275">
                  <c:v>141.39990229999967</c:v>
                </c:pt>
                <c:pt idx="1276">
                  <c:v>141.29980459999933</c:v>
                </c:pt>
                <c:pt idx="1277">
                  <c:v>141.09960940000019</c:v>
                </c:pt>
                <c:pt idx="1278">
                  <c:v>141</c:v>
                </c:pt>
                <c:pt idx="1279">
                  <c:v>140.80029300000024</c:v>
                </c:pt>
                <c:pt idx="1280">
                  <c:v>140.7001952999999</c:v>
                </c:pt>
                <c:pt idx="1281">
                  <c:v>140.5</c:v>
                </c:pt>
                <c:pt idx="1282">
                  <c:v>140.39990240000043</c:v>
                </c:pt>
                <c:pt idx="1283">
                  <c:v>140.2001952999999</c:v>
                </c:pt>
                <c:pt idx="1284">
                  <c:v>140.10009770000033</c:v>
                </c:pt>
                <c:pt idx="1285">
                  <c:v>139.89990229999967</c:v>
                </c:pt>
                <c:pt idx="1286">
                  <c:v>139.79980459999933</c:v>
                </c:pt>
                <c:pt idx="1287">
                  <c:v>139.59960940000019</c:v>
                </c:pt>
                <c:pt idx="1288">
                  <c:v>139.5</c:v>
                </c:pt>
                <c:pt idx="1289">
                  <c:v>139.30029300000024</c:v>
                </c:pt>
                <c:pt idx="1290">
                  <c:v>139.2001952999999</c:v>
                </c:pt>
                <c:pt idx="1291">
                  <c:v>139</c:v>
                </c:pt>
                <c:pt idx="1292">
                  <c:v>138.89990240000043</c:v>
                </c:pt>
                <c:pt idx="1293">
                  <c:v>138.7001952999999</c:v>
                </c:pt>
                <c:pt idx="1294">
                  <c:v>138.60009770000033</c:v>
                </c:pt>
                <c:pt idx="1295">
                  <c:v>138.39990229999967</c:v>
                </c:pt>
                <c:pt idx="1296">
                  <c:v>138.29980459999933</c:v>
                </c:pt>
                <c:pt idx="1297">
                  <c:v>138.09960940000019</c:v>
                </c:pt>
                <c:pt idx="1298">
                  <c:v>137.90039059999981</c:v>
                </c:pt>
                <c:pt idx="1299">
                  <c:v>137.80029300000024</c:v>
                </c:pt>
                <c:pt idx="1300">
                  <c:v>137.60009770000033</c:v>
                </c:pt>
                <c:pt idx="1301">
                  <c:v>137.5</c:v>
                </c:pt>
                <c:pt idx="1302">
                  <c:v>137.2998047000001</c:v>
                </c:pt>
                <c:pt idx="1303">
                  <c:v>137.2001952999999</c:v>
                </c:pt>
                <c:pt idx="1304">
                  <c:v>137</c:v>
                </c:pt>
                <c:pt idx="1305">
                  <c:v>136.89990229999967</c:v>
                </c:pt>
                <c:pt idx="1306">
                  <c:v>136.69970699999976</c:v>
                </c:pt>
                <c:pt idx="1307">
                  <c:v>136.59960940000019</c:v>
                </c:pt>
                <c:pt idx="1308">
                  <c:v>136.40039059999981</c:v>
                </c:pt>
                <c:pt idx="1309">
                  <c:v>136.20019540000067</c:v>
                </c:pt>
                <c:pt idx="1310">
                  <c:v>136.10009770000033</c:v>
                </c:pt>
                <c:pt idx="1311">
                  <c:v>135.89990229999967</c:v>
                </c:pt>
                <c:pt idx="1312">
                  <c:v>135.7998047000001</c:v>
                </c:pt>
                <c:pt idx="1313">
                  <c:v>135.60009759999957</c:v>
                </c:pt>
                <c:pt idx="1314">
                  <c:v>135.5</c:v>
                </c:pt>
                <c:pt idx="1315">
                  <c:v>135.2998047000001</c:v>
                </c:pt>
                <c:pt idx="1316">
                  <c:v>135.10009759999957</c:v>
                </c:pt>
                <c:pt idx="1317">
                  <c:v>135</c:v>
                </c:pt>
                <c:pt idx="1318">
                  <c:v>134.80029300000024</c:v>
                </c:pt>
                <c:pt idx="1319">
                  <c:v>134.70019540000067</c:v>
                </c:pt>
                <c:pt idx="1320">
                  <c:v>134.5</c:v>
                </c:pt>
                <c:pt idx="1321">
                  <c:v>134.29980459999933</c:v>
                </c:pt>
                <c:pt idx="1322">
                  <c:v>134.19970699999976</c:v>
                </c:pt>
                <c:pt idx="1323">
                  <c:v>134</c:v>
                </c:pt>
                <c:pt idx="1324">
                  <c:v>133.89990240000043</c:v>
                </c:pt>
                <c:pt idx="1325">
                  <c:v>133.7001952999999</c:v>
                </c:pt>
                <c:pt idx="1326">
                  <c:v>133.60009770000033</c:v>
                </c:pt>
                <c:pt idx="1327">
                  <c:v>133.5</c:v>
                </c:pt>
                <c:pt idx="1328">
                  <c:v>133.2998047000001</c:v>
                </c:pt>
                <c:pt idx="1329">
                  <c:v>133.10009759999957</c:v>
                </c:pt>
                <c:pt idx="1330">
                  <c:v>133</c:v>
                </c:pt>
                <c:pt idx="1331">
                  <c:v>132.7998047000001</c:v>
                </c:pt>
                <c:pt idx="1332">
                  <c:v>132.60009759999957</c:v>
                </c:pt>
                <c:pt idx="1333">
                  <c:v>132.5</c:v>
                </c:pt>
                <c:pt idx="1334">
                  <c:v>132.30029300000024</c:v>
                </c:pt>
                <c:pt idx="1335">
                  <c:v>132.10009770000033</c:v>
                </c:pt>
                <c:pt idx="1336">
                  <c:v>132</c:v>
                </c:pt>
                <c:pt idx="1337">
                  <c:v>131.79980459999933</c:v>
                </c:pt>
                <c:pt idx="1338">
                  <c:v>131.59960940000019</c:v>
                </c:pt>
                <c:pt idx="1339">
                  <c:v>131.5</c:v>
                </c:pt>
                <c:pt idx="1340">
                  <c:v>131.30029300000024</c:v>
                </c:pt>
                <c:pt idx="1341">
                  <c:v>131.10009770000033</c:v>
                </c:pt>
                <c:pt idx="1342">
                  <c:v>131</c:v>
                </c:pt>
                <c:pt idx="1343">
                  <c:v>130.7998047000001</c:v>
                </c:pt>
                <c:pt idx="1344">
                  <c:v>130.60009759999957</c:v>
                </c:pt>
                <c:pt idx="1345">
                  <c:v>130.39990240000043</c:v>
                </c:pt>
                <c:pt idx="1346">
                  <c:v>130.2998047000001</c:v>
                </c:pt>
                <c:pt idx="1347">
                  <c:v>130.10009759999957</c:v>
                </c:pt>
                <c:pt idx="1348">
                  <c:v>129.89990240000043</c:v>
                </c:pt>
                <c:pt idx="1349">
                  <c:v>129.7001952999999</c:v>
                </c:pt>
                <c:pt idx="1350">
                  <c:v>129.60009770000033</c:v>
                </c:pt>
                <c:pt idx="1351">
                  <c:v>129.39990229999967</c:v>
                </c:pt>
                <c:pt idx="1352">
                  <c:v>129.19970699999976</c:v>
                </c:pt>
                <c:pt idx="1353">
                  <c:v>129</c:v>
                </c:pt>
                <c:pt idx="1354">
                  <c:v>128.80029300000024</c:v>
                </c:pt>
                <c:pt idx="1355">
                  <c:v>128.70019540000067</c:v>
                </c:pt>
                <c:pt idx="1356">
                  <c:v>128.5</c:v>
                </c:pt>
                <c:pt idx="1357">
                  <c:v>128.29980459999933</c:v>
                </c:pt>
                <c:pt idx="1358">
                  <c:v>128.09960940000019</c:v>
                </c:pt>
                <c:pt idx="1359">
                  <c:v>128</c:v>
                </c:pt>
                <c:pt idx="1360">
                  <c:v>127.80029300000024</c:v>
                </c:pt>
                <c:pt idx="1361">
                  <c:v>127.60009770000033</c:v>
                </c:pt>
                <c:pt idx="1362">
                  <c:v>127.39990229999967</c:v>
                </c:pt>
                <c:pt idx="1363">
                  <c:v>127.19970699999976</c:v>
                </c:pt>
                <c:pt idx="1364">
                  <c:v>127</c:v>
                </c:pt>
                <c:pt idx="1365">
                  <c:v>126.89990240000043</c:v>
                </c:pt>
                <c:pt idx="1366">
                  <c:v>126.7001952999999</c:v>
                </c:pt>
                <c:pt idx="1367">
                  <c:v>126.5</c:v>
                </c:pt>
                <c:pt idx="1368">
                  <c:v>126.2998047000001</c:v>
                </c:pt>
                <c:pt idx="1369">
                  <c:v>126.10009759999957</c:v>
                </c:pt>
                <c:pt idx="1370">
                  <c:v>125.89990240000043</c:v>
                </c:pt>
                <c:pt idx="1371">
                  <c:v>125.7998047000001</c:v>
                </c:pt>
                <c:pt idx="1372">
                  <c:v>125.60009759999957</c:v>
                </c:pt>
                <c:pt idx="1373">
                  <c:v>125.39990240000043</c:v>
                </c:pt>
                <c:pt idx="1374">
                  <c:v>125.2001952999999</c:v>
                </c:pt>
                <c:pt idx="1375">
                  <c:v>125</c:v>
                </c:pt>
                <c:pt idx="1376">
                  <c:v>124.7998047000001</c:v>
                </c:pt>
                <c:pt idx="1377">
                  <c:v>124.60009759999957</c:v>
                </c:pt>
                <c:pt idx="1378">
                  <c:v>124.39990240000043</c:v>
                </c:pt>
                <c:pt idx="1379">
                  <c:v>124.2001952999999</c:v>
                </c:pt>
                <c:pt idx="1380">
                  <c:v>124.10009770000033</c:v>
                </c:pt>
                <c:pt idx="1381">
                  <c:v>123.89990229999967</c:v>
                </c:pt>
                <c:pt idx="1382">
                  <c:v>123.69970699999976</c:v>
                </c:pt>
                <c:pt idx="1383">
                  <c:v>123.5</c:v>
                </c:pt>
                <c:pt idx="1384">
                  <c:v>123.30029300000024</c:v>
                </c:pt>
                <c:pt idx="1385">
                  <c:v>123.10009770000033</c:v>
                </c:pt>
                <c:pt idx="1386">
                  <c:v>122.89990229999967</c:v>
                </c:pt>
                <c:pt idx="1387">
                  <c:v>122.69970699999976</c:v>
                </c:pt>
                <c:pt idx="1388">
                  <c:v>122.5</c:v>
                </c:pt>
                <c:pt idx="1389">
                  <c:v>122.30029300000024</c:v>
                </c:pt>
                <c:pt idx="1390">
                  <c:v>122.10009770000033</c:v>
                </c:pt>
                <c:pt idx="1391">
                  <c:v>121.89990229999967</c:v>
                </c:pt>
                <c:pt idx="1392">
                  <c:v>121.69970699999976</c:v>
                </c:pt>
                <c:pt idx="1393">
                  <c:v>121.5</c:v>
                </c:pt>
                <c:pt idx="1394">
                  <c:v>121.30029300000024</c:v>
                </c:pt>
                <c:pt idx="1395">
                  <c:v>121.10009770000033</c:v>
                </c:pt>
                <c:pt idx="1396">
                  <c:v>120.89990229999967</c:v>
                </c:pt>
                <c:pt idx="1397">
                  <c:v>120.69970699999976</c:v>
                </c:pt>
                <c:pt idx="1398">
                  <c:v>120.5</c:v>
                </c:pt>
                <c:pt idx="1399">
                  <c:v>120.30029300000024</c:v>
                </c:pt>
                <c:pt idx="1400">
                  <c:v>120.10009770000033</c:v>
                </c:pt>
                <c:pt idx="1401">
                  <c:v>119.89990229999967</c:v>
                </c:pt>
                <c:pt idx="1402">
                  <c:v>119.69970699999976</c:v>
                </c:pt>
                <c:pt idx="1403">
                  <c:v>119.5</c:v>
                </c:pt>
                <c:pt idx="1404">
                  <c:v>119.30029300000024</c:v>
                </c:pt>
                <c:pt idx="1405">
                  <c:v>119.10009770000033</c:v>
                </c:pt>
                <c:pt idx="1406">
                  <c:v>118.89990229999967</c:v>
                </c:pt>
                <c:pt idx="1407">
                  <c:v>118.69970699999976</c:v>
                </c:pt>
                <c:pt idx="1408">
                  <c:v>118.5</c:v>
                </c:pt>
                <c:pt idx="1409">
                  <c:v>118.30029300000024</c:v>
                </c:pt>
                <c:pt idx="1410">
                  <c:v>118.10009770000033</c:v>
                </c:pt>
                <c:pt idx="1411">
                  <c:v>117.89990229999967</c:v>
                </c:pt>
                <c:pt idx="1412">
                  <c:v>117.69970699999976</c:v>
                </c:pt>
                <c:pt idx="1413">
                  <c:v>117.39990240000043</c:v>
                </c:pt>
                <c:pt idx="1414">
                  <c:v>117.2001952999999</c:v>
                </c:pt>
                <c:pt idx="1415">
                  <c:v>117</c:v>
                </c:pt>
                <c:pt idx="1416">
                  <c:v>116.7998047000001</c:v>
                </c:pt>
                <c:pt idx="1417">
                  <c:v>116.60009759999957</c:v>
                </c:pt>
                <c:pt idx="1418">
                  <c:v>116.39990240000043</c:v>
                </c:pt>
                <c:pt idx="1419">
                  <c:v>116.2001952999999</c:v>
                </c:pt>
                <c:pt idx="1420">
                  <c:v>116</c:v>
                </c:pt>
                <c:pt idx="1421">
                  <c:v>115.7998047000001</c:v>
                </c:pt>
                <c:pt idx="1422">
                  <c:v>115.60009759999957</c:v>
                </c:pt>
                <c:pt idx="1423">
                  <c:v>115.2998047000001</c:v>
                </c:pt>
                <c:pt idx="1424">
                  <c:v>115.10009759999957</c:v>
                </c:pt>
                <c:pt idx="1425">
                  <c:v>114.89990240000043</c:v>
                </c:pt>
                <c:pt idx="1426">
                  <c:v>114.7001952999999</c:v>
                </c:pt>
                <c:pt idx="1427">
                  <c:v>114.5</c:v>
                </c:pt>
                <c:pt idx="1428">
                  <c:v>114.39990229999967</c:v>
                </c:pt>
                <c:pt idx="1429">
                  <c:v>114.19970699999976</c:v>
                </c:pt>
                <c:pt idx="1430">
                  <c:v>113.90039059999981</c:v>
                </c:pt>
                <c:pt idx="1431">
                  <c:v>113.70019540000067</c:v>
                </c:pt>
                <c:pt idx="1432">
                  <c:v>113.5</c:v>
                </c:pt>
                <c:pt idx="1433">
                  <c:v>113.29980459999933</c:v>
                </c:pt>
                <c:pt idx="1434">
                  <c:v>113.09960940000019</c:v>
                </c:pt>
                <c:pt idx="1435">
                  <c:v>112.90039059999981</c:v>
                </c:pt>
                <c:pt idx="1436">
                  <c:v>112.70019540000067</c:v>
                </c:pt>
                <c:pt idx="1437">
                  <c:v>112.39990229999967</c:v>
                </c:pt>
                <c:pt idx="1438">
                  <c:v>112.19970699999976</c:v>
                </c:pt>
                <c:pt idx="1439">
                  <c:v>112</c:v>
                </c:pt>
                <c:pt idx="1440">
                  <c:v>111.80029300000024</c:v>
                </c:pt>
                <c:pt idx="1441">
                  <c:v>111.60009770000033</c:v>
                </c:pt>
                <c:pt idx="1442">
                  <c:v>111.39990229999967</c:v>
                </c:pt>
                <c:pt idx="1443">
                  <c:v>111.19970699999976</c:v>
                </c:pt>
                <c:pt idx="1444">
                  <c:v>110.89990240000043</c:v>
                </c:pt>
                <c:pt idx="1445">
                  <c:v>110.7001952999999</c:v>
                </c:pt>
                <c:pt idx="1446">
                  <c:v>110.5</c:v>
                </c:pt>
                <c:pt idx="1447">
                  <c:v>110.2998047000001</c:v>
                </c:pt>
                <c:pt idx="1448">
                  <c:v>110.10009759999957</c:v>
                </c:pt>
                <c:pt idx="1449">
                  <c:v>109.7998047000001</c:v>
                </c:pt>
                <c:pt idx="1450">
                  <c:v>109.60009759999957</c:v>
                </c:pt>
                <c:pt idx="1451">
                  <c:v>109.39990240000043</c:v>
                </c:pt>
                <c:pt idx="1452">
                  <c:v>109.2001952999999</c:v>
                </c:pt>
                <c:pt idx="1453">
                  <c:v>109</c:v>
                </c:pt>
                <c:pt idx="1454">
                  <c:v>108.69970699999976</c:v>
                </c:pt>
                <c:pt idx="1455">
                  <c:v>108.5</c:v>
                </c:pt>
                <c:pt idx="1456">
                  <c:v>108.30029300000024</c:v>
                </c:pt>
                <c:pt idx="1457">
                  <c:v>108.10009770000033</c:v>
                </c:pt>
                <c:pt idx="1458">
                  <c:v>107.89990229999967</c:v>
                </c:pt>
                <c:pt idx="1459">
                  <c:v>107.69970699999976</c:v>
                </c:pt>
                <c:pt idx="1460">
                  <c:v>107.40039059999981</c:v>
                </c:pt>
                <c:pt idx="1461">
                  <c:v>107.20019540000067</c:v>
                </c:pt>
                <c:pt idx="1462">
                  <c:v>107</c:v>
                </c:pt>
                <c:pt idx="1463">
                  <c:v>106.79980459999933</c:v>
                </c:pt>
                <c:pt idx="1464">
                  <c:v>106.5</c:v>
                </c:pt>
                <c:pt idx="1465">
                  <c:v>106.30029300000024</c:v>
                </c:pt>
                <c:pt idx="1466">
                  <c:v>106.10009770000033</c:v>
                </c:pt>
                <c:pt idx="1467">
                  <c:v>105.89990229999967</c:v>
                </c:pt>
                <c:pt idx="1468">
                  <c:v>105.69970699999976</c:v>
                </c:pt>
                <c:pt idx="1469">
                  <c:v>105.39990240000043</c:v>
                </c:pt>
                <c:pt idx="1470">
                  <c:v>105.2001952999999</c:v>
                </c:pt>
                <c:pt idx="1471">
                  <c:v>105</c:v>
                </c:pt>
                <c:pt idx="1472">
                  <c:v>104.7998047000001</c:v>
                </c:pt>
                <c:pt idx="1473">
                  <c:v>104.5</c:v>
                </c:pt>
                <c:pt idx="1474">
                  <c:v>104.2998047000001</c:v>
                </c:pt>
                <c:pt idx="1475">
                  <c:v>104.10009759999957</c:v>
                </c:pt>
                <c:pt idx="1476">
                  <c:v>103.89990240000043</c:v>
                </c:pt>
                <c:pt idx="1477">
                  <c:v>103.80029300000024</c:v>
                </c:pt>
                <c:pt idx="1478">
                  <c:v>103.5</c:v>
                </c:pt>
                <c:pt idx="1479">
                  <c:v>103.29980459999933</c:v>
                </c:pt>
                <c:pt idx="1480">
                  <c:v>103.09960940000019</c:v>
                </c:pt>
                <c:pt idx="1481">
                  <c:v>102.90039059999981</c:v>
                </c:pt>
                <c:pt idx="1482">
                  <c:v>102.60009770000033</c:v>
                </c:pt>
                <c:pt idx="1483">
                  <c:v>102.39990229999967</c:v>
                </c:pt>
                <c:pt idx="1484">
                  <c:v>102.19970699999976</c:v>
                </c:pt>
                <c:pt idx="1485">
                  <c:v>102</c:v>
                </c:pt>
                <c:pt idx="1486">
                  <c:v>101.7001952999999</c:v>
                </c:pt>
                <c:pt idx="1487">
                  <c:v>101.5</c:v>
                </c:pt>
                <c:pt idx="1488">
                  <c:v>101.2998047000001</c:v>
                </c:pt>
                <c:pt idx="1489">
                  <c:v>101</c:v>
                </c:pt>
                <c:pt idx="1490">
                  <c:v>100.7998047000001</c:v>
                </c:pt>
                <c:pt idx="1491">
                  <c:v>100.60009759999957</c:v>
                </c:pt>
                <c:pt idx="1492">
                  <c:v>100.39990240000043</c:v>
                </c:pt>
                <c:pt idx="1493">
                  <c:v>100.10009770000033</c:v>
                </c:pt>
                <c:pt idx="1494">
                  <c:v>99.899902299999667</c:v>
                </c:pt>
                <c:pt idx="1495">
                  <c:v>99.699706999999762</c:v>
                </c:pt>
                <c:pt idx="1496">
                  <c:v>99.5</c:v>
                </c:pt>
                <c:pt idx="1497">
                  <c:v>99.200195400000666</c:v>
                </c:pt>
                <c:pt idx="1498">
                  <c:v>99</c:v>
                </c:pt>
                <c:pt idx="1499">
                  <c:v>98.799804599999334</c:v>
                </c:pt>
                <c:pt idx="1500">
                  <c:v>98.5</c:v>
                </c:pt>
                <c:pt idx="1501">
                  <c:v>98.300293000000238</c:v>
                </c:pt>
                <c:pt idx="1502">
                  <c:v>98.100097700000333</c:v>
                </c:pt>
                <c:pt idx="1503">
                  <c:v>97.899902299999667</c:v>
                </c:pt>
                <c:pt idx="1504">
                  <c:v>97.600097599999572</c:v>
                </c:pt>
                <c:pt idx="1505">
                  <c:v>97.399902400000428</c:v>
                </c:pt>
                <c:pt idx="1506">
                  <c:v>97.200195299999905</c:v>
                </c:pt>
                <c:pt idx="1507">
                  <c:v>96.899902400000428</c:v>
                </c:pt>
                <c:pt idx="1508">
                  <c:v>96.700195299999905</c:v>
                </c:pt>
                <c:pt idx="1509">
                  <c:v>96.5</c:v>
                </c:pt>
                <c:pt idx="1510">
                  <c:v>96.199706999999762</c:v>
                </c:pt>
                <c:pt idx="1511">
                  <c:v>96</c:v>
                </c:pt>
                <c:pt idx="1512">
                  <c:v>95.90039059999981</c:v>
                </c:pt>
                <c:pt idx="1513">
                  <c:v>95.600097700000333</c:v>
                </c:pt>
                <c:pt idx="1514">
                  <c:v>95.399902299999667</c:v>
                </c:pt>
                <c:pt idx="1515">
                  <c:v>95.199706999999762</c:v>
                </c:pt>
                <c:pt idx="1516">
                  <c:v>94.899902400000428</c:v>
                </c:pt>
                <c:pt idx="1517">
                  <c:v>94.700195299999905</c:v>
                </c:pt>
                <c:pt idx="1518">
                  <c:v>94.5</c:v>
                </c:pt>
                <c:pt idx="1519">
                  <c:v>94.200195299999905</c:v>
                </c:pt>
                <c:pt idx="1520">
                  <c:v>94</c:v>
                </c:pt>
                <c:pt idx="1521">
                  <c:v>93.699706999999762</c:v>
                </c:pt>
                <c:pt idx="1522">
                  <c:v>93.5</c:v>
                </c:pt>
                <c:pt idx="1523">
                  <c:v>93.300293000000238</c:v>
                </c:pt>
                <c:pt idx="1524">
                  <c:v>93</c:v>
                </c:pt>
                <c:pt idx="1525">
                  <c:v>92.799804599999334</c:v>
                </c:pt>
                <c:pt idx="1526">
                  <c:v>92.59960940000019</c:v>
                </c:pt>
                <c:pt idx="1527">
                  <c:v>92.300293000000238</c:v>
                </c:pt>
                <c:pt idx="1528">
                  <c:v>92.100097700000333</c:v>
                </c:pt>
                <c:pt idx="1529">
                  <c:v>91.799804700000095</c:v>
                </c:pt>
                <c:pt idx="1530">
                  <c:v>91.600097599999572</c:v>
                </c:pt>
                <c:pt idx="1531">
                  <c:v>91.299804700000095</c:v>
                </c:pt>
                <c:pt idx="1532">
                  <c:v>91.100097599999572</c:v>
                </c:pt>
                <c:pt idx="1533">
                  <c:v>90.899902400000428</c:v>
                </c:pt>
                <c:pt idx="1534">
                  <c:v>90.600097700000333</c:v>
                </c:pt>
                <c:pt idx="1535">
                  <c:v>90.399902299999667</c:v>
                </c:pt>
                <c:pt idx="1536">
                  <c:v>90.09960940000019</c:v>
                </c:pt>
                <c:pt idx="1537">
                  <c:v>89.90039059999981</c:v>
                </c:pt>
                <c:pt idx="1538">
                  <c:v>89.600097700000333</c:v>
                </c:pt>
                <c:pt idx="1539">
                  <c:v>89.399902299999667</c:v>
                </c:pt>
                <c:pt idx="1540">
                  <c:v>89.100097599999572</c:v>
                </c:pt>
                <c:pt idx="1541">
                  <c:v>88.899902400000428</c:v>
                </c:pt>
                <c:pt idx="1542">
                  <c:v>88.700195299999905</c:v>
                </c:pt>
                <c:pt idx="1543">
                  <c:v>88.399902400000428</c:v>
                </c:pt>
                <c:pt idx="1544">
                  <c:v>88.200195299999905</c:v>
                </c:pt>
                <c:pt idx="1545">
                  <c:v>87.899902299999667</c:v>
                </c:pt>
                <c:pt idx="1546">
                  <c:v>87.799804599999334</c:v>
                </c:pt>
                <c:pt idx="1547">
                  <c:v>87.5</c:v>
                </c:pt>
                <c:pt idx="1548">
                  <c:v>87.300293000000238</c:v>
                </c:pt>
                <c:pt idx="1549">
                  <c:v>87</c:v>
                </c:pt>
                <c:pt idx="1550">
                  <c:v>86.799804700000095</c:v>
                </c:pt>
                <c:pt idx="1551">
                  <c:v>86.5</c:v>
                </c:pt>
                <c:pt idx="1552">
                  <c:v>86.299804700000095</c:v>
                </c:pt>
                <c:pt idx="1553">
                  <c:v>86</c:v>
                </c:pt>
                <c:pt idx="1554">
                  <c:v>85.800293000000238</c:v>
                </c:pt>
                <c:pt idx="1555">
                  <c:v>85.5</c:v>
                </c:pt>
                <c:pt idx="1556">
                  <c:v>85.299804599999334</c:v>
                </c:pt>
                <c:pt idx="1557">
                  <c:v>85</c:v>
                </c:pt>
                <c:pt idx="1558">
                  <c:v>84.800293000000238</c:v>
                </c:pt>
                <c:pt idx="1559">
                  <c:v>84.5</c:v>
                </c:pt>
                <c:pt idx="1560">
                  <c:v>84.299804700000095</c:v>
                </c:pt>
                <c:pt idx="1561">
                  <c:v>84</c:v>
                </c:pt>
                <c:pt idx="1562">
                  <c:v>83.699706999999762</c:v>
                </c:pt>
                <c:pt idx="1563">
                  <c:v>83.5</c:v>
                </c:pt>
                <c:pt idx="1564">
                  <c:v>83.200195400000666</c:v>
                </c:pt>
                <c:pt idx="1565">
                  <c:v>83</c:v>
                </c:pt>
                <c:pt idx="1566">
                  <c:v>82.699706999999762</c:v>
                </c:pt>
                <c:pt idx="1567">
                  <c:v>82.5</c:v>
                </c:pt>
                <c:pt idx="1568">
                  <c:v>82.200195299999905</c:v>
                </c:pt>
                <c:pt idx="1569">
                  <c:v>81.899902400000428</c:v>
                </c:pt>
                <c:pt idx="1570">
                  <c:v>81.700195299999905</c:v>
                </c:pt>
                <c:pt idx="1571">
                  <c:v>81.399902299999667</c:v>
                </c:pt>
                <c:pt idx="1572">
                  <c:v>81.199706999999762</c:v>
                </c:pt>
                <c:pt idx="1573">
                  <c:v>80.90039059999981</c:v>
                </c:pt>
                <c:pt idx="1574">
                  <c:v>80.600097700000333</c:v>
                </c:pt>
                <c:pt idx="1575">
                  <c:v>80.399902299999667</c:v>
                </c:pt>
                <c:pt idx="1576">
                  <c:v>80.100097599999572</c:v>
                </c:pt>
                <c:pt idx="1577">
                  <c:v>79.799804700000095</c:v>
                </c:pt>
                <c:pt idx="1578">
                  <c:v>79.699706999999762</c:v>
                </c:pt>
                <c:pt idx="1579">
                  <c:v>79.40039059999981</c:v>
                </c:pt>
                <c:pt idx="1580">
                  <c:v>79.100097700000333</c:v>
                </c:pt>
                <c:pt idx="1581">
                  <c:v>78.899902299999667</c:v>
                </c:pt>
                <c:pt idx="1582">
                  <c:v>78.600097599999572</c:v>
                </c:pt>
                <c:pt idx="1583">
                  <c:v>78.399902400000428</c:v>
                </c:pt>
                <c:pt idx="1584">
                  <c:v>78.100097599999572</c:v>
                </c:pt>
                <c:pt idx="1585">
                  <c:v>77.800293000000238</c:v>
                </c:pt>
                <c:pt idx="1586">
                  <c:v>77.600097700000333</c:v>
                </c:pt>
                <c:pt idx="1587">
                  <c:v>77.299804599999334</c:v>
                </c:pt>
                <c:pt idx="1588">
                  <c:v>77</c:v>
                </c:pt>
                <c:pt idx="1589">
                  <c:v>76.700195299999905</c:v>
                </c:pt>
                <c:pt idx="1590">
                  <c:v>76.5</c:v>
                </c:pt>
                <c:pt idx="1591">
                  <c:v>76.200195299999905</c:v>
                </c:pt>
                <c:pt idx="1592">
                  <c:v>75.899902299999667</c:v>
                </c:pt>
                <c:pt idx="1593">
                  <c:v>75.699706999999762</c:v>
                </c:pt>
                <c:pt idx="1594">
                  <c:v>75.40039059999981</c:v>
                </c:pt>
                <c:pt idx="1595">
                  <c:v>75.100097700000333</c:v>
                </c:pt>
                <c:pt idx="1596">
                  <c:v>74.899902299999667</c:v>
                </c:pt>
                <c:pt idx="1597">
                  <c:v>74.600097599999572</c:v>
                </c:pt>
                <c:pt idx="1598">
                  <c:v>74.299804700000095</c:v>
                </c:pt>
                <c:pt idx="1599">
                  <c:v>74</c:v>
                </c:pt>
              </c:numCache>
            </c:numRef>
          </c:xVal>
          <c:yVal>
            <c:numRef>
              <c:f>Stock_THOR!$H$3:$H$2002</c:f>
              <c:numCache>
                <c:formatCode>0.00E+00</c:formatCode>
                <c:ptCount val="2000"/>
                <c:pt idx="0">
                  <c:v>1178.5999756000001</c:v>
                </c:pt>
                <c:pt idx="1">
                  <c:v>1178.5999756000001</c:v>
                </c:pt>
                <c:pt idx="2">
                  <c:v>1178.5999756000001</c:v>
                </c:pt>
                <c:pt idx="3">
                  <c:v>1178.5999756000001</c:v>
                </c:pt>
                <c:pt idx="4">
                  <c:v>1178.5999756000001</c:v>
                </c:pt>
                <c:pt idx="5">
                  <c:v>1178.5999756000001</c:v>
                </c:pt>
                <c:pt idx="6">
                  <c:v>1178.5999756000001</c:v>
                </c:pt>
                <c:pt idx="7">
                  <c:v>1178.5999756000001</c:v>
                </c:pt>
                <c:pt idx="8">
                  <c:v>1178.5999756000001</c:v>
                </c:pt>
                <c:pt idx="9">
                  <c:v>1178.5999756000001</c:v>
                </c:pt>
                <c:pt idx="10">
                  <c:v>1178.5999756000001</c:v>
                </c:pt>
                <c:pt idx="11">
                  <c:v>1178.5999756000001</c:v>
                </c:pt>
                <c:pt idx="12">
                  <c:v>1178.5</c:v>
                </c:pt>
                <c:pt idx="13">
                  <c:v>1178.5</c:v>
                </c:pt>
                <c:pt idx="14">
                  <c:v>1178.5</c:v>
                </c:pt>
                <c:pt idx="15">
                  <c:v>1178.5</c:v>
                </c:pt>
                <c:pt idx="16">
                  <c:v>1178.5</c:v>
                </c:pt>
                <c:pt idx="17">
                  <c:v>1178.5</c:v>
                </c:pt>
                <c:pt idx="18">
                  <c:v>1178.5</c:v>
                </c:pt>
                <c:pt idx="19">
                  <c:v>1178.5</c:v>
                </c:pt>
                <c:pt idx="20">
                  <c:v>1178.5</c:v>
                </c:pt>
                <c:pt idx="21">
                  <c:v>1178.5</c:v>
                </c:pt>
                <c:pt idx="22">
                  <c:v>1178.5</c:v>
                </c:pt>
                <c:pt idx="23">
                  <c:v>1178.5</c:v>
                </c:pt>
                <c:pt idx="24">
                  <c:v>1178.5</c:v>
                </c:pt>
                <c:pt idx="25">
                  <c:v>1178.5</c:v>
                </c:pt>
                <c:pt idx="26">
                  <c:v>1178.5</c:v>
                </c:pt>
                <c:pt idx="27">
                  <c:v>1178.5</c:v>
                </c:pt>
                <c:pt idx="28">
                  <c:v>1178.5</c:v>
                </c:pt>
                <c:pt idx="29">
                  <c:v>1178.5</c:v>
                </c:pt>
                <c:pt idx="30">
                  <c:v>1178.5</c:v>
                </c:pt>
                <c:pt idx="31">
                  <c:v>1178.5</c:v>
                </c:pt>
                <c:pt idx="32">
                  <c:v>1178.5</c:v>
                </c:pt>
                <c:pt idx="33">
                  <c:v>1178.5</c:v>
                </c:pt>
                <c:pt idx="34">
                  <c:v>1178.5</c:v>
                </c:pt>
                <c:pt idx="35">
                  <c:v>1178.5</c:v>
                </c:pt>
                <c:pt idx="36">
                  <c:v>1178.5</c:v>
                </c:pt>
                <c:pt idx="37">
                  <c:v>1178.5</c:v>
                </c:pt>
                <c:pt idx="38">
                  <c:v>1178.5</c:v>
                </c:pt>
                <c:pt idx="39">
                  <c:v>1178.5</c:v>
                </c:pt>
                <c:pt idx="40">
                  <c:v>1178.5</c:v>
                </c:pt>
                <c:pt idx="41">
                  <c:v>1178.5</c:v>
                </c:pt>
                <c:pt idx="42">
                  <c:v>1178.5</c:v>
                </c:pt>
                <c:pt idx="43">
                  <c:v>1178.5</c:v>
                </c:pt>
                <c:pt idx="44">
                  <c:v>1178.5</c:v>
                </c:pt>
                <c:pt idx="45">
                  <c:v>1178.5</c:v>
                </c:pt>
                <c:pt idx="46">
                  <c:v>1178.5</c:v>
                </c:pt>
                <c:pt idx="47">
                  <c:v>1178.4000243999999</c:v>
                </c:pt>
                <c:pt idx="48">
                  <c:v>1178.4000243999999</c:v>
                </c:pt>
                <c:pt idx="49">
                  <c:v>1178.4000243999999</c:v>
                </c:pt>
                <c:pt idx="50">
                  <c:v>1178.4000243999999</c:v>
                </c:pt>
                <c:pt idx="51">
                  <c:v>1178.4000243999999</c:v>
                </c:pt>
                <c:pt idx="52">
                  <c:v>1178.4000243999999</c:v>
                </c:pt>
                <c:pt idx="53">
                  <c:v>1178.4000243999999</c:v>
                </c:pt>
                <c:pt idx="54">
                  <c:v>1178.4000243999999</c:v>
                </c:pt>
                <c:pt idx="55">
                  <c:v>1178.4000243999999</c:v>
                </c:pt>
                <c:pt idx="56">
                  <c:v>1178.4000243999999</c:v>
                </c:pt>
                <c:pt idx="57">
                  <c:v>1178.4000243999999</c:v>
                </c:pt>
                <c:pt idx="58">
                  <c:v>1178.4000243999999</c:v>
                </c:pt>
                <c:pt idx="59">
                  <c:v>1178.4000243999999</c:v>
                </c:pt>
                <c:pt idx="60">
                  <c:v>1178.4000243999999</c:v>
                </c:pt>
                <c:pt idx="61">
                  <c:v>1178.4000243999999</c:v>
                </c:pt>
                <c:pt idx="62">
                  <c:v>1178.4000243999999</c:v>
                </c:pt>
                <c:pt idx="63">
                  <c:v>1178.4000243999999</c:v>
                </c:pt>
                <c:pt idx="64">
                  <c:v>1178.4000243999999</c:v>
                </c:pt>
                <c:pt idx="65">
                  <c:v>1178.4000243999999</c:v>
                </c:pt>
                <c:pt idx="66">
                  <c:v>1178.3000488</c:v>
                </c:pt>
                <c:pt idx="67">
                  <c:v>1178.3000488</c:v>
                </c:pt>
                <c:pt idx="68">
                  <c:v>1178.3000488</c:v>
                </c:pt>
                <c:pt idx="69">
                  <c:v>1178.3000488</c:v>
                </c:pt>
                <c:pt idx="70">
                  <c:v>1178.3000488</c:v>
                </c:pt>
                <c:pt idx="71">
                  <c:v>1178.3000488</c:v>
                </c:pt>
                <c:pt idx="72">
                  <c:v>1178.3000488</c:v>
                </c:pt>
                <c:pt idx="73">
                  <c:v>1178.3000488</c:v>
                </c:pt>
                <c:pt idx="74">
                  <c:v>1178.3000488</c:v>
                </c:pt>
                <c:pt idx="75">
                  <c:v>1178.3000488</c:v>
                </c:pt>
                <c:pt idx="76">
                  <c:v>1178.3000488</c:v>
                </c:pt>
                <c:pt idx="77">
                  <c:v>1178.3000488</c:v>
                </c:pt>
                <c:pt idx="78">
                  <c:v>1178.3000488</c:v>
                </c:pt>
                <c:pt idx="79">
                  <c:v>1178.3000488</c:v>
                </c:pt>
                <c:pt idx="80">
                  <c:v>1178.1999512</c:v>
                </c:pt>
                <c:pt idx="81">
                  <c:v>1178.1999512</c:v>
                </c:pt>
                <c:pt idx="82">
                  <c:v>1178.1999512</c:v>
                </c:pt>
                <c:pt idx="83">
                  <c:v>1178.1999512</c:v>
                </c:pt>
                <c:pt idx="84">
                  <c:v>1178.1999512</c:v>
                </c:pt>
                <c:pt idx="85">
                  <c:v>1178.1999512</c:v>
                </c:pt>
                <c:pt idx="86">
                  <c:v>1178.1999512</c:v>
                </c:pt>
                <c:pt idx="87">
                  <c:v>1178.1999512</c:v>
                </c:pt>
                <c:pt idx="88">
                  <c:v>1178.1999512</c:v>
                </c:pt>
                <c:pt idx="89">
                  <c:v>1178.1999512</c:v>
                </c:pt>
                <c:pt idx="90">
                  <c:v>1178.1999512</c:v>
                </c:pt>
                <c:pt idx="91">
                  <c:v>1178.0999756000001</c:v>
                </c:pt>
                <c:pt idx="92">
                  <c:v>1178.0999756000001</c:v>
                </c:pt>
                <c:pt idx="93">
                  <c:v>1178.0999756000001</c:v>
                </c:pt>
                <c:pt idx="94">
                  <c:v>1178.0999756000001</c:v>
                </c:pt>
                <c:pt idx="95">
                  <c:v>1178.0999756000001</c:v>
                </c:pt>
                <c:pt idx="96">
                  <c:v>1178.0999756000001</c:v>
                </c:pt>
                <c:pt idx="97">
                  <c:v>1178.0999756000001</c:v>
                </c:pt>
                <c:pt idx="98">
                  <c:v>1178.0999756000001</c:v>
                </c:pt>
                <c:pt idx="99">
                  <c:v>1178</c:v>
                </c:pt>
                <c:pt idx="100">
                  <c:v>1178</c:v>
                </c:pt>
                <c:pt idx="101">
                  <c:v>1178</c:v>
                </c:pt>
                <c:pt idx="102">
                  <c:v>1178</c:v>
                </c:pt>
                <c:pt idx="103">
                  <c:v>1178</c:v>
                </c:pt>
                <c:pt idx="104">
                  <c:v>1178</c:v>
                </c:pt>
                <c:pt idx="105">
                  <c:v>1178</c:v>
                </c:pt>
                <c:pt idx="106">
                  <c:v>1177.9000243999999</c:v>
                </c:pt>
                <c:pt idx="107">
                  <c:v>1177.9000243999999</c:v>
                </c:pt>
                <c:pt idx="108">
                  <c:v>1177.9000243999999</c:v>
                </c:pt>
                <c:pt idx="109">
                  <c:v>1177.9000243999999</c:v>
                </c:pt>
                <c:pt idx="110">
                  <c:v>1177.9000243999999</c:v>
                </c:pt>
                <c:pt idx="111">
                  <c:v>1177.8000488</c:v>
                </c:pt>
                <c:pt idx="112">
                  <c:v>1177.8000488</c:v>
                </c:pt>
                <c:pt idx="113">
                  <c:v>1177.8000488</c:v>
                </c:pt>
                <c:pt idx="114">
                  <c:v>1177.8000488</c:v>
                </c:pt>
                <c:pt idx="115">
                  <c:v>1177.8000488</c:v>
                </c:pt>
                <c:pt idx="116">
                  <c:v>1177.6999512</c:v>
                </c:pt>
                <c:pt idx="117">
                  <c:v>1177.6999512</c:v>
                </c:pt>
                <c:pt idx="118">
                  <c:v>1177.6999512</c:v>
                </c:pt>
                <c:pt idx="119">
                  <c:v>1177.6999512</c:v>
                </c:pt>
                <c:pt idx="120">
                  <c:v>1177.5999756000001</c:v>
                </c:pt>
                <c:pt idx="121">
                  <c:v>1177.5999756000001</c:v>
                </c:pt>
                <c:pt idx="122">
                  <c:v>1177.5999756000001</c:v>
                </c:pt>
                <c:pt idx="123">
                  <c:v>1177.5999756000001</c:v>
                </c:pt>
                <c:pt idx="124">
                  <c:v>1177.5</c:v>
                </c:pt>
                <c:pt idx="125">
                  <c:v>1177.5</c:v>
                </c:pt>
                <c:pt idx="126">
                  <c:v>1177.5</c:v>
                </c:pt>
                <c:pt idx="127">
                  <c:v>1177.5</c:v>
                </c:pt>
                <c:pt idx="128">
                  <c:v>1177.4000243999999</c:v>
                </c:pt>
                <c:pt idx="129">
                  <c:v>1177.4000243999999</c:v>
                </c:pt>
                <c:pt idx="130">
                  <c:v>1177.4000243999999</c:v>
                </c:pt>
                <c:pt idx="131">
                  <c:v>1177.3000488</c:v>
                </c:pt>
                <c:pt idx="132">
                  <c:v>1177.3000488</c:v>
                </c:pt>
                <c:pt idx="133">
                  <c:v>1177.3000488</c:v>
                </c:pt>
                <c:pt idx="134">
                  <c:v>1177.3000488</c:v>
                </c:pt>
                <c:pt idx="135">
                  <c:v>1177.1999512</c:v>
                </c:pt>
                <c:pt idx="136">
                  <c:v>1177.1999512</c:v>
                </c:pt>
                <c:pt idx="137">
                  <c:v>1177.1999512</c:v>
                </c:pt>
                <c:pt idx="138">
                  <c:v>1177.0999756000001</c:v>
                </c:pt>
                <c:pt idx="139">
                  <c:v>1177.0999756000001</c:v>
                </c:pt>
                <c:pt idx="140">
                  <c:v>1177.0999756000001</c:v>
                </c:pt>
                <c:pt idx="141">
                  <c:v>1177</c:v>
                </c:pt>
                <c:pt idx="142">
                  <c:v>1177</c:v>
                </c:pt>
                <c:pt idx="143">
                  <c:v>1177</c:v>
                </c:pt>
                <c:pt idx="144">
                  <c:v>1176.9000243999999</c:v>
                </c:pt>
                <c:pt idx="145">
                  <c:v>1176.9000243999999</c:v>
                </c:pt>
                <c:pt idx="146">
                  <c:v>1176.9000243999999</c:v>
                </c:pt>
                <c:pt idx="147">
                  <c:v>1176.8000488</c:v>
                </c:pt>
                <c:pt idx="148">
                  <c:v>1176.8000488</c:v>
                </c:pt>
                <c:pt idx="149">
                  <c:v>1176.8000488</c:v>
                </c:pt>
                <c:pt idx="150">
                  <c:v>1176.8000488</c:v>
                </c:pt>
                <c:pt idx="151">
                  <c:v>1176.6999512</c:v>
                </c:pt>
                <c:pt idx="152">
                  <c:v>1176.6999512</c:v>
                </c:pt>
                <c:pt idx="153">
                  <c:v>1176.6999512</c:v>
                </c:pt>
                <c:pt idx="154">
                  <c:v>1176.5999756000001</c:v>
                </c:pt>
                <c:pt idx="155">
                  <c:v>1176.5999756000001</c:v>
                </c:pt>
                <c:pt idx="156">
                  <c:v>1176.5999756000001</c:v>
                </c:pt>
                <c:pt idx="157">
                  <c:v>1176.5</c:v>
                </c:pt>
                <c:pt idx="158">
                  <c:v>1176.5</c:v>
                </c:pt>
                <c:pt idx="159">
                  <c:v>1176.5</c:v>
                </c:pt>
                <c:pt idx="160">
                  <c:v>1176.4000243999999</c:v>
                </c:pt>
                <c:pt idx="161">
                  <c:v>1176.4000243999999</c:v>
                </c:pt>
                <c:pt idx="162">
                  <c:v>1176.4000243999999</c:v>
                </c:pt>
                <c:pt idx="163">
                  <c:v>1176.3000488</c:v>
                </c:pt>
                <c:pt idx="164">
                  <c:v>1176.3000488</c:v>
                </c:pt>
                <c:pt idx="165">
                  <c:v>1176.3000488</c:v>
                </c:pt>
                <c:pt idx="166">
                  <c:v>1176.1999512</c:v>
                </c:pt>
                <c:pt idx="167">
                  <c:v>1176.1999512</c:v>
                </c:pt>
                <c:pt idx="168">
                  <c:v>1176.1999512</c:v>
                </c:pt>
                <c:pt idx="169">
                  <c:v>1176.0999756000001</c:v>
                </c:pt>
                <c:pt idx="170">
                  <c:v>1176.0999756000001</c:v>
                </c:pt>
                <c:pt idx="171">
                  <c:v>1176</c:v>
                </c:pt>
                <c:pt idx="172">
                  <c:v>1176</c:v>
                </c:pt>
                <c:pt idx="173">
                  <c:v>1176</c:v>
                </c:pt>
                <c:pt idx="174">
                  <c:v>1175.9000243999999</c:v>
                </c:pt>
                <c:pt idx="175">
                  <c:v>1175.9000243999999</c:v>
                </c:pt>
                <c:pt idx="176">
                  <c:v>1175.8000488</c:v>
                </c:pt>
                <c:pt idx="177">
                  <c:v>1175.8000488</c:v>
                </c:pt>
                <c:pt idx="178">
                  <c:v>1175.8000488</c:v>
                </c:pt>
                <c:pt idx="179">
                  <c:v>1175.6999512</c:v>
                </c:pt>
                <c:pt idx="180">
                  <c:v>1175.6999512</c:v>
                </c:pt>
                <c:pt idx="181">
                  <c:v>1175.5999756000001</c:v>
                </c:pt>
                <c:pt idx="182">
                  <c:v>1175.5999756000001</c:v>
                </c:pt>
                <c:pt idx="183">
                  <c:v>1175.5</c:v>
                </c:pt>
                <c:pt idx="184">
                  <c:v>1175.5</c:v>
                </c:pt>
                <c:pt idx="185">
                  <c:v>1175.5</c:v>
                </c:pt>
                <c:pt idx="186">
                  <c:v>1175.4000243999999</c:v>
                </c:pt>
                <c:pt idx="187">
                  <c:v>1175.4000243999999</c:v>
                </c:pt>
                <c:pt idx="188">
                  <c:v>1175.3000488</c:v>
                </c:pt>
                <c:pt idx="189">
                  <c:v>1175.3000488</c:v>
                </c:pt>
                <c:pt idx="190">
                  <c:v>1175.1999512</c:v>
                </c:pt>
                <c:pt idx="191">
                  <c:v>1175.1999512</c:v>
                </c:pt>
                <c:pt idx="192">
                  <c:v>1175.0999756000001</c:v>
                </c:pt>
                <c:pt idx="193">
                  <c:v>1175.0999756000001</c:v>
                </c:pt>
                <c:pt idx="194">
                  <c:v>1175</c:v>
                </c:pt>
                <c:pt idx="195">
                  <c:v>1175</c:v>
                </c:pt>
                <c:pt idx="196">
                  <c:v>1174.9000243999999</c:v>
                </c:pt>
                <c:pt idx="197">
                  <c:v>1174.9000243999999</c:v>
                </c:pt>
                <c:pt idx="198">
                  <c:v>1174.8000488</c:v>
                </c:pt>
                <c:pt idx="199">
                  <c:v>1174.8000488</c:v>
                </c:pt>
                <c:pt idx="200">
                  <c:v>1174.6999512</c:v>
                </c:pt>
                <c:pt idx="201">
                  <c:v>1174.6999512</c:v>
                </c:pt>
                <c:pt idx="202">
                  <c:v>1174.5999756000001</c:v>
                </c:pt>
                <c:pt idx="203">
                  <c:v>1174.5</c:v>
                </c:pt>
                <c:pt idx="204">
                  <c:v>1174.5</c:v>
                </c:pt>
                <c:pt idx="205">
                  <c:v>1174.4000243999999</c:v>
                </c:pt>
                <c:pt idx="206">
                  <c:v>1174.4000243999999</c:v>
                </c:pt>
                <c:pt idx="207">
                  <c:v>1174.3000488</c:v>
                </c:pt>
                <c:pt idx="208">
                  <c:v>1174.3000488</c:v>
                </c:pt>
                <c:pt idx="209">
                  <c:v>1174.1999512</c:v>
                </c:pt>
                <c:pt idx="210">
                  <c:v>1174.1999512</c:v>
                </c:pt>
                <c:pt idx="211">
                  <c:v>1174.0999756000001</c:v>
                </c:pt>
                <c:pt idx="212">
                  <c:v>1174.0999756000001</c:v>
                </c:pt>
                <c:pt idx="213">
                  <c:v>1174</c:v>
                </c:pt>
                <c:pt idx="214">
                  <c:v>1173.9000243999999</c:v>
                </c:pt>
                <c:pt idx="215">
                  <c:v>1173.9000243999999</c:v>
                </c:pt>
                <c:pt idx="216">
                  <c:v>1173.8000488</c:v>
                </c:pt>
                <c:pt idx="217">
                  <c:v>1173.8000488</c:v>
                </c:pt>
                <c:pt idx="218">
                  <c:v>1173.6999512</c:v>
                </c:pt>
                <c:pt idx="219">
                  <c:v>1173.6999512</c:v>
                </c:pt>
                <c:pt idx="220">
                  <c:v>1173.5999756000001</c:v>
                </c:pt>
                <c:pt idx="221">
                  <c:v>1173.5999756000001</c:v>
                </c:pt>
                <c:pt idx="222">
                  <c:v>1173.5</c:v>
                </c:pt>
                <c:pt idx="223">
                  <c:v>1173.4000243999999</c:v>
                </c:pt>
                <c:pt idx="224">
                  <c:v>1173.4000243999999</c:v>
                </c:pt>
                <c:pt idx="225">
                  <c:v>1173.3000488</c:v>
                </c:pt>
                <c:pt idx="226">
                  <c:v>1173.3000488</c:v>
                </c:pt>
                <c:pt idx="227">
                  <c:v>1173.1999512</c:v>
                </c:pt>
                <c:pt idx="228">
                  <c:v>1173.1999512</c:v>
                </c:pt>
                <c:pt idx="229">
                  <c:v>1173.0999756000001</c:v>
                </c:pt>
                <c:pt idx="230">
                  <c:v>1173.0999756000001</c:v>
                </c:pt>
                <c:pt idx="231">
                  <c:v>1173</c:v>
                </c:pt>
                <c:pt idx="232">
                  <c:v>1172.9000243999999</c:v>
                </c:pt>
                <c:pt idx="233">
                  <c:v>1172.9000243999999</c:v>
                </c:pt>
                <c:pt idx="234">
                  <c:v>1172.8000488</c:v>
                </c:pt>
                <c:pt idx="235">
                  <c:v>1172.8000488</c:v>
                </c:pt>
                <c:pt idx="236">
                  <c:v>1172.6999512</c:v>
                </c:pt>
                <c:pt idx="237">
                  <c:v>1172.6999512</c:v>
                </c:pt>
                <c:pt idx="238">
                  <c:v>1172.5999756000001</c:v>
                </c:pt>
                <c:pt idx="239">
                  <c:v>1172.5999756000001</c:v>
                </c:pt>
                <c:pt idx="240">
                  <c:v>1172.5</c:v>
                </c:pt>
                <c:pt idx="241">
                  <c:v>1172.4000243999999</c:v>
                </c:pt>
                <c:pt idx="242">
                  <c:v>1172.4000243999999</c:v>
                </c:pt>
                <c:pt idx="243">
                  <c:v>1172.3000488</c:v>
                </c:pt>
                <c:pt idx="244">
                  <c:v>1172.3000488</c:v>
                </c:pt>
                <c:pt idx="245">
                  <c:v>1172.1999512</c:v>
                </c:pt>
                <c:pt idx="246">
                  <c:v>1172.1999512</c:v>
                </c:pt>
                <c:pt idx="247">
                  <c:v>1172.0999756000001</c:v>
                </c:pt>
                <c:pt idx="248">
                  <c:v>1172.0999756000001</c:v>
                </c:pt>
                <c:pt idx="249">
                  <c:v>1172</c:v>
                </c:pt>
                <c:pt idx="250">
                  <c:v>1171.9000243999999</c:v>
                </c:pt>
                <c:pt idx="251">
                  <c:v>1171.9000243999999</c:v>
                </c:pt>
                <c:pt idx="252">
                  <c:v>1171.8000488</c:v>
                </c:pt>
                <c:pt idx="253">
                  <c:v>1171.8000488</c:v>
                </c:pt>
                <c:pt idx="254">
                  <c:v>1171.6999512</c:v>
                </c:pt>
                <c:pt idx="255">
                  <c:v>1171.6999512</c:v>
                </c:pt>
                <c:pt idx="256">
                  <c:v>1171.5999756000001</c:v>
                </c:pt>
                <c:pt idx="257">
                  <c:v>1171.5</c:v>
                </c:pt>
                <c:pt idx="258">
                  <c:v>1171.5</c:v>
                </c:pt>
                <c:pt idx="259">
                  <c:v>1171.4000243999999</c:v>
                </c:pt>
                <c:pt idx="260">
                  <c:v>1171.4000243999999</c:v>
                </c:pt>
                <c:pt idx="261">
                  <c:v>1171.3000488</c:v>
                </c:pt>
                <c:pt idx="262">
                  <c:v>1171.3000488</c:v>
                </c:pt>
                <c:pt idx="263">
                  <c:v>1171.1999512</c:v>
                </c:pt>
                <c:pt idx="264">
                  <c:v>1171.0999756000001</c:v>
                </c:pt>
                <c:pt idx="265">
                  <c:v>1171.0999756000001</c:v>
                </c:pt>
                <c:pt idx="266">
                  <c:v>1171</c:v>
                </c:pt>
                <c:pt idx="267">
                  <c:v>1171</c:v>
                </c:pt>
                <c:pt idx="268">
                  <c:v>1170.9000243999999</c:v>
                </c:pt>
                <c:pt idx="269">
                  <c:v>1170.9000243999999</c:v>
                </c:pt>
                <c:pt idx="270">
                  <c:v>1170.8000488</c:v>
                </c:pt>
                <c:pt idx="271">
                  <c:v>1170.6999512</c:v>
                </c:pt>
                <c:pt idx="272">
                  <c:v>1170.6999512</c:v>
                </c:pt>
                <c:pt idx="273">
                  <c:v>1170.5999756000001</c:v>
                </c:pt>
                <c:pt idx="274">
                  <c:v>1170.5999756000001</c:v>
                </c:pt>
                <c:pt idx="275">
                  <c:v>1170.5</c:v>
                </c:pt>
                <c:pt idx="276">
                  <c:v>1170.5</c:v>
                </c:pt>
                <c:pt idx="277">
                  <c:v>1170.4000243999999</c:v>
                </c:pt>
                <c:pt idx="278">
                  <c:v>1170.4000243999999</c:v>
                </c:pt>
                <c:pt idx="279">
                  <c:v>1170.3000488</c:v>
                </c:pt>
                <c:pt idx="280">
                  <c:v>1170.1999512</c:v>
                </c:pt>
                <c:pt idx="281">
                  <c:v>1170.1999512</c:v>
                </c:pt>
                <c:pt idx="282">
                  <c:v>1170.0999756000001</c:v>
                </c:pt>
                <c:pt idx="283">
                  <c:v>1170.0999756000001</c:v>
                </c:pt>
                <c:pt idx="284">
                  <c:v>1170</c:v>
                </c:pt>
                <c:pt idx="285">
                  <c:v>1170</c:v>
                </c:pt>
                <c:pt idx="286">
                  <c:v>1169.9000243999999</c:v>
                </c:pt>
                <c:pt idx="287">
                  <c:v>1169.9000243999999</c:v>
                </c:pt>
                <c:pt idx="288">
                  <c:v>1169.8000488</c:v>
                </c:pt>
                <c:pt idx="289">
                  <c:v>1169.8000488</c:v>
                </c:pt>
                <c:pt idx="290">
                  <c:v>1169.6999512</c:v>
                </c:pt>
                <c:pt idx="291">
                  <c:v>1169.6999512</c:v>
                </c:pt>
                <c:pt idx="292">
                  <c:v>1169.5999756000001</c:v>
                </c:pt>
                <c:pt idx="293">
                  <c:v>1169.5999756000001</c:v>
                </c:pt>
                <c:pt idx="294">
                  <c:v>1169.5</c:v>
                </c:pt>
                <c:pt idx="295">
                  <c:v>1169.5</c:v>
                </c:pt>
                <c:pt idx="296">
                  <c:v>1169.4000243999999</c:v>
                </c:pt>
                <c:pt idx="297">
                  <c:v>1169.4000243999999</c:v>
                </c:pt>
                <c:pt idx="298">
                  <c:v>1169.3000488</c:v>
                </c:pt>
                <c:pt idx="299">
                  <c:v>1169.3000488</c:v>
                </c:pt>
                <c:pt idx="300">
                  <c:v>1169.1999512</c:v>
                </c:pt>
                <c:pt idx="301">
                  <c:v>1169.1999512</c:v>
                </c:pt>
                <c:pt idx="302">
                  <c:v>1169.0999756000001</c:v>
                </c:pt>
                <c:pt idx="303">
                  <c:v>1169.0999756000001</c:v>
                </c:pt>
                <c:pt idx="304">
                  <c:v>1169</c:v>
                </c:pt>
                <c:pt idx="305">
                  <c:v>1169</c:v>
                </c:pt>
                <c:pt idx="306">
                  <c:v>1169</c:v>
                </c:pt>
                <c:pt idx="307">
                  <c:v>1168.9000243999999</c:v>
                </c:pt>
                <c:pt idx="308">
                  <c:v>1168.9000243999999</c:v>
                </c:pt>
                <c:pt idx="309">
                  <c:v>1168.8000488</c:v>
                </c:pt>
                <c:pt idx="310">
                  <c:v>1168.8000488</c:v>
                </c:pt>
                <c:pt idx="311">
                  <c:v>1168.8000488</c:v>
                </c:pt>
                <c:pt idx="312">
                  <c:v>1168.6999512</c:v>
                </c:pt>
                <c:pt idx="313">
                  <c:v>1168.6999512</c:v>
                </c:pt>
                <c:pt idx="314">
                  <c:v>1168.5999756000001</c:v>
                </c:pt>
                <c:pt idx="315">
                  <c:v>1168.5999756000001</c:v>
                </c:pt>
                <c:pt idx="316">
                  <c:v>1168.5999756000001</c:v>
                </c:pt>
                <c:pt idx="317">
                  <c:v>1168.5</c:v>
                </c:pt>
                <c:pt idx="318">
                  <c:v>1168.5</c:v>
                </c:pt>
                <c:pt idx="319">
                  <c:v>1168.5</c:v>
                </c:pt>
                <c:pt idx="320">
                  <c:v>1168.4000243999999</c:v>
                </c:pt>
                <c:pt idx="321">
                  <c:v>1168.4000243999999</c:v>
                </c:pt>
                <c:pt idx="322">
                  <c:v>1168.4000243999999</c:v>
                </c:pt>
                <c:pt idx="323">
                  <c:v>1168.3000488</c:v>
                </c:pt>
                <c:pt idx="324">
                  <c:v>1168.3000488</c:v>
                </c:pt>
                <c:pt idx="325">
                  <c:v>1168.3000488</c:v>
                </c:pt>
                <c:pt idx="326">
                  <c:v>1168.3000488</c:v>
                </c:pt>
                <c:pt idx="327">
                  <c:v>1168.1999512</c:v>
                </c:pt>
                <c:pt idx="328">
                  <c:v>1168.1999512</c:v>
                </c:pt>
                <c:pt idx="329">
                  <c:v>1168.1999512</c:v>
                </c:pt>
                <c:pt idx="330">
                  <c:v>1168.1999512</c:v>
                </c:pt>
                <c:pt idx="331">
                  <c:v>1168.1999512</c:v>
                </c:pt>
                <c:pt idx="332">
                  <c:v>1168.0999756000001</c:v>
                </c:pt>
                <c:pt idx="333">
                  <c:v>1168.0999756000001</c:v>
                </c:pt>
                <c:pt idx="334">
                  <c:v>1168.0999756000001</c:v>
                </c:pt>
                <c:pt idx="335">
                  <c:v>1168.0999756000001</c:v>
                </c:pt>
                <c:pt idx="336">
                  <c:v>1168.0999756000001</c:v>
                </c:pt>
                <c:pt idx="337">
                  <c:v>1168.0999756000001</c:v>
                </c:pt>
                <c:pt idx="338">
                  <c:v>1168.0999756000001</c:v>
                </c:pt>
                <c:pt idx="339">
                  <c:v>1168.0999756000001</c:v>
                </c:pt>
                <c:pt idx="340">
                  <c:v>1168.0999756000001</c:v>
                </c:pt>
                <c:pt idx="341">
                  <c:v>1168.0999756000001</c:v>
                </c:pt>
                <c:pt idx="342">
                  <c:v>1168.0999756000001</c:v>
                </c:pt>
                <c:pt idx="343">
                  <c:v>1168.0999756000001</c:v>
                </c:pt>
                <c:pt idx="344">
                  <c:v>1168.0999756000001</c:v>
                </c:pt>
                <c:pt idx="345">
                  <c:v>1168.0999756000001</c:v>
                </c:pt>
                <c:pt idx="346">
                  <c:v>1168.0999756000001</c:v>
                </c:pt>
                <c:pt idx="347">
                  <c:v>1168.0999756000001</c:v>
                </c:pt>
                <c:pt idx="348">
                  <c:v>1168.1999512</c:v>
                </c:pt>
                <c:pt idx="349">
                  <c:v>1168.1999512</c:v>
                </c:pt>
                <c:pt idx="350">
                  <c:v>1168.1999512</c:v>
                </c:pt>
                <c:pt idx="351">
                  <c:v>1168.1999512</c:v>
                </c:pt>
                <c:pt idx="352">
                  <c:v>1168.1999512</c:v>
                </c:pt>
                <c:pt idx="353">
                  <c:v>1168.3000488</c:v>
                </c:pt>
                <c:pt idx="354">
                  <c:v>1168.3000488</c:v>
                </c:pt>
                <c:pt idx="355">
                  <c:v>1168.3000488</c:v>
                </c:pt>
                <c:pt idx="356">
                  <c:v>1168.4000243999999</c:v>
                </c:pt>
                <c:pt idx="357">
                  <c:v>1168.4000243999999</c:v>
                </c:pt>
                <c:pt idx="358">
                  <c:v>1168.4000243999999</c:v>
                </c:pt>
                <c:pt idx="359">
                  <c:v>1168.5</c:v>
                </c:pt>
                <c:pt idx="360">
                  <c:v>1168.5</c:v>
                </c:pt>
                <c:pt idx="361">
                  <c:v>1168.5999756000001</c:v>
                </c:pt>
                <c:pt idx="362">
                  <c:v>1168.5999756000001</c:v>
                </c:pt>
                <c:pt idx="363">
                  <c:v>1168.6999512</c:v>
                </c:pt>
                <c:pt idx="364">
                  <c:v>1168.6999512</c:v>
                </c:pt>
                <c:pt idx="365">
                  <c:v>1168.8000488</c:v>
                </c:pt>
                <c:pt idx="366">
                  <c:v>1168.9000243999999</c:v>
                </c:pt>
                <c:pt idx="367">
                  <c:v>1168.9000243999999</c:v>
                </c:pt>
                <c:pt idx="368">
                  <c:v>1169</c:v>
                </c:pt>
                <c:pt idx="369">
                  <c:v>1169.0999756000001</c:v>
                </c:pt>
                <c:pt idx="370">
                  <c:v>1169.0999756000001</c:v>
                </c:pt>
                <c:pt idx="371">
                  <c:v>1169.1999512</c:v>
                </c:pt>
                <c:pt idx="372">
                  <c:v>1169.3000488</c:v>
                </c:pt>
                <c:pt idx="373">
                  <c:v>1169.3000488</c:v>
                </c:pt>
                <c:pt idx="374">
                  <c:v>1169.4000243999999</c:v>
                </c:pt>
                <c:pt idx="375">
                  <c:v>1169.5</c:v>
                </c:pt>
                <c:pt idx="376">
                  <c:v>1169.5</c:v>
                </c:pt>
                <c:pt idx="377">
                  <c:v>1169.5999756000001</c:v>
                </c:pt>
                <c:pt idx="378">
                  <c:v>1169.6999512</c:v>
                </c:pt>
                <c:pt idx="379">
                  <c:v>1169.8000488</c:v>
                </c:pt>
                <c:pt idx="380">
                  <c:v>1169.8000488</c:v>
                </c:pt>
                <c:pt idx="381">
                  <c:v>1169.9000243999999</c:v>
                </c:pt>
                <c:pt idx="382">
                  <c:v>1170</c:v>
                </c:pt>
                <c:pt idx="383">
                  <c:v>1170.0999756000001</c:v>
                </c:pt>
                <c:pt idx="384">
                  <c:v>1170.1999512</c:v>
                </c:pt>
                <c:pt idx="385">
                  <c:v>1170.1999512</c:v>
                </c:pt>
                <c:pt idx="386">
                  <c:v>1170.3000488</c:v>
                </c:pt>
                <c:pt idx="387">
                  <c:v>1170.4000243999999</c:v>
                </c:pt>
                <c:pt idx="388">
                  <c:v>1170.5</c:v>
                </c:pt>
                <c:pt idx="389">
                  <c:v>1170.5</c:v>
                </c:pt>
                <c:pt idx="390">
                  <c:v>1170.5999756000001</c:v>
                </c:pt>
                <c:pt idx="391">
                  <c:v>1170.6999512</c:v>
                </c:pt>
                <c:pt idx="392">
                  <c:v>1170.8000488</c:v>
                </c:pt>
                <c:pt idx="393">
                  <c:v>1170.9000243999999</c:v>
                </c:pt>
                <c:pt idx="394">
                  <c:v>1170.9000243999999</c:v>
                </c:pt>
                <c:pt idx="395">
                  <c:v>1171</c:v>
                </c:pt>
                <c:pt idx="396">
                  <c:v>1171.0999756000001</c:v>
                </c:pt>
                <c:pt idx="397">
                  <c:v>1171.1999512</c:v>
                </c:pt>
                <c:pt idx="398">
                  <c:v>1171.3000488</c:v>
                </c:pt>
                <c:pt idx="399">
                  <c:v>1171.3000488</c:v>
                </c:pt>
                <c:pt idx="400">
                  <c:v>1171.4000243999999</c:v>
                </c:pt>
                <c:pt idx="401">
                  <c:v>1171.5</c:v>
                </c:pt>
                <c:pt idx="402">
                  <c:v>1171.5999756000001</c:v>
                </c:pt>
                <c:pt idx="403">
                  <c:v>1171.6999512</c:v>
                </c:pt>
                <c:pt idx="404">
                  <c:v>1171.6999512</c:v>
                </c:pt>
                <c:pt idx="405">
                  <c:v>1171.8000488</c:v>
                </c:pt>
                <c:pt idx="406">
                  <c:v>1171.9000243999999</c:v>
                </c:pt>
                <c:pt idx="407">
                  <c:v>1172</c:v>
                </c:pt>
                <c:pt idx="408">
                  <c:v>1172.0999756000001</c:v>
                </c:pt>
                <c:pt idx="409">
                  <c:v>1172.1999512</c:v>
                </c:pt>
                <c:pt idx="410">
                  <c:v>1172.1999512</c:v>
                </c:pt>
                <c:pt idx="411">
                  <c:v>1172.3000488</c:v>
                </c:pt>
                <c:pt idx="412">
                  <c:v>1172.4000243999999</c:v>
                </c:pt>
                <c:pt idx="413">
                  <c:v>1172.5</c:v>
                </c:pt>
                <c:pt idx="414">
                  <c:v>1172.5999756000001</c:v>
                </c:pt>
                <c:pt idx="415">
                  <c:v>1172.6999512</c:v>
                </c:pt>
                <c:pt idx="416">
                  <c:v>1172.6999512</c:v>
                </c:pt>
                <c:pt idx="417">
                  <c:v>1172.8000488</c:v>
                </c:pt>
                <c:pt idx="418">
                  <c:v>1172.9000243999999</c:v>
                </c:pt>
                <c:pt idx="419">
                  <c:v>1173</c:v>
                </c:pt>
                <c:pt idx="420">
                  <c:v>1173.0999756000001</c:v>
                </c:pt>
                <c:pt idx="421">
                  <c:v>1173.1999512</c:v>
                </c:pt>
                <c:pt idx="422">
                  <c:v>1173.3000488</c:v>
                </c:pt>
                <c:pt idx="423">
                  <c:v>1173.4000243999999</c:v>
                </c:pt>
                <c:pt idx="424">
                  <c:v>1173.4000243999999</c:v>
                </c:pt>
                <c:pt idx="425">
                  <c:v>1173.5</c:v>
                </c:pt>
                <c:pt idx="426">
                  <c:v>1173.5999756000001</c:v>
                </c:pt>
                <c:pt idx="427">
                  <c:v>1173.6999512</c:v>
                </c:pt>
                <c:pt idx="428">
                  <c:v>1173.8000488</c:v>
                </c:pt>
                <c:pt idx="429">
                  <c:v>1173.9000243999999</c:v>
                </c:pt>
                <c:pt idx="430">
                  <c:v>1174</c:v>
                </c:pt>
                <c:pt idx="431">
                  <c:v>1174.0999756000001</c:v>
                </c:pt>
                <c:pt idx="432">
                  <c:v>1174.1999512</c:v>
                </c:pt>
                <c:pt idx="433">
                  <c:v>1174.3000488</c:v>
                </c:pt>
                <c:pt idx="434">
                  <c:v>1174.4000243999999</c:v>
                </c:pt>
                <c:pt idx="435">
                  <c:v>1174.5</c:v>
                </c:pt>
                <c:pt idx="436">
                  <c:v>1174.5999756000001</c:v>
                </c:pt>
                <c:pt idx="437">
                  <c:v>1174.6999512</c:v>
                </c:pt>
                <c:pt idx="438">
                  <c:v>1174.8000488</c:v>
                </c:pt>
                <c:pt idx="439">
                  <c:v>1174.9000243999999</c:v>
                </c:pt>
                <c:pt idx="440">
                  <c:v>1175</c:v>
                </c:pt>
                <c:pt idx="441">
                  <c:v>1175.0999756000001</c:v>
                </c:pt>
                <c:pt idx="442">
                  <c:v>1175.1999512</c:v>
                </c:pt>
                <c:pt idx="443">
                  <c:v>1175.4000243999999</c:v>
                </c:pt>
                <c:pt idx="444">
                  <c:v>1175.5</c:v>
                </c:pt>
                <c:pt idx="445">
                  <c:v>1175.5999756000001</c:v>
                </c:pt>
                <c:pt idx="446">
                  <c:v>1175.6999512</c:v>
                </c:pt>
                <c:pt idx="447">
                  <c:v>1175.8000488</c:v>
                </c:pt>
                <c:pt idx="448">
                  <c:v>1175.9000243999999</c:v>
                </c:pt>
                <c:pt idx="449">
                  <c:v>1176</c:v>
                </c:pt>
                <c:pt idx="450">
                  <c:v>1176.0999756000001</c:v>
                </c:pt>
                <c:pt idx="451">
                  <c:v>1176.3000488</c:v>
                </c:pt>
                <c:pt idx="452">
                  <c:v>1176.4000243999999</c:v>
                </c:pt>
                <c:pt idx="453">
                  <c:v>1176.5</c:v>
                </c:pt>
                <c:pt idx="454">
                  <c:v>1176.5999756000001</c:v>
                </c:pt>
                <c:pt idx="455">
                  <c:v>1176.6999512</c:v>
                </c:pt>
                <c:pt idx="456">
                  <c:v>1176.9000243999999</c:v>
                </c:pt>
                <c:pt idx="457">
                  <c:v>1177</c:v>
                </c:pt>
                <c:pt idx="458">
                  <c:v>1177.0999756000001</c:v>
                </c:pt>
                <c:pt idx="459">
                  <c:v>1177.1999512</c:v>
                </c:pt>
                <c:pt idx="460">
                  <c:v>1177.3000488</c:v>
                </c:pt>
                <c:pt idx="461">
                  <c:v>1177.5</c:v>
                </c:pt>
                <c:pt idx="462">
                  <c:v>1177.5999756000001</c:v>
                </c:pt>
                <c:pt idx="463">
                  <c:v>1177.6999512</c:v>
                </c:pt>
                <c:pt idx="464">
                  <c:v>1177.8000488</c:v>
                </c:pt>
                <c:pt idx="465">
                  <c:v>1178</c:v>
                </c:pt>
                <c:pt idx="466">
                  <c:v>1178.0999756000001</c:v>
                </c:pt>
                <c:pt idx="467">
                  <c:v>1178.1999512</c:v>
                </c:pt>
                <c:pt idx="468">
                  <c:v>1178.3000488</c:v>
                </c:pt>
                <c:pt idx="469">
                  <c:v>1178.5</c:v>
                </c:pt>
                <c:pt idx="470">
                  <c:v>1178.5999756000001</c:v>
                </c:pt>
                <c:pt idx="471">
                  <c:v>1178.6999512</c:v>
                </c:pt>
                <c:pt idx="472">
                  <c:v>1178.8000488</c:v>
                </c:pt>
                <c:pt idx="473">
                  <c:v>1179</c:v>
                </c:pt>
                <c:pt idx="474">
                  <c:v>1179.0999756000001</c:v>
                </c:pt>
                <c:pt idx="475">
                  <c:v>1179.1999512</c:v>
                </c:pt>
                <c:pt idx="476">
                  <c:v>1179.4000243999999</c:v>
                </c:pt>
                <c:pt idx="477">
                  <c:v>1179.5</c:v>
                </c:pt>
                <c:pt idx="478">
                  <c:v>1179.5999756000001</c:v>
                </c:pt>
                <c:pt idx="479">
                  <c:v>1179.8000488</c:v>
                </c:pt>
                <c:pt idx="480">
                  <c:v>1179.9000243999999</c:v>
                </c:pt>
                <c:pt idx="481">
                  <c:v>1180</c:v>
                </c:pt>
                <c:pt idx="482">
                  <c:v>1180.1999512</c:v>
                </c:pt>
                <c:pt idx="483">
                  <c:v>1180.3000488</c:v>
                </c:pt>
                <c:pt idx="484">
                  <c:v>1180.4000243999999</c:v>
                </c:pt>
                <c:pt idx="485">
                  <c:v>1180.5999756000001</c:v>
                </c:pt>
                <c:pt idx="486">
                  <c:v>1180.6999512</c:v>
                </c:pt>
                <c:pt idx="487">
                  <c:v>1180.8000488</c:v>
                </c:pt>
                <c:pt idx="488">
                  <c:v>1181</c:v>
                </c:pt>
                <c:pt idx="489">
                  <c:v>1181.0999756000001</c:v>
                </c:pt>
                <c:pt idx="490">
                  <c:v>1181.1999512</c:v>
                </c:pt>
                <c:pt idx="491">
                  <c:v>1181.4000243999999</c:v>
                </c:pt>
                <c:pt idx="492">
                  <c:v>1181.5</c:v>
                </c:pt>
                <c:pt idx="493">
                  <c:v>1181.5999756000001</c:v>
                </c:pt>
                <c:pt idx="494">
                  <c:v>1181.8000488</c:v>
                </c:pt>
                <c:pt idx="495">
                  <c:v>1181.9000243999999</c:v>
                </c:pt>
                <c:pt idx="496">
                  <c:v>1182</c:v>
                </c:pt>
                <c:pt idx="497">
                  <c:v>1182.1999512</c:v>
                </c:pt>
                <c:pt idx="498">
                  <c:v>1182.3000488</c:v>
                </c:pt>
                <c:pt idx="499">
                  <c:v>1182.5</c:v>
                </c:pt>
                <c:pt idx="500">
                  <c:v>1182.5999756000001</c:v>
                </c:pt>
                <c:pt idx="501">
                  <c:v>1182.6999512</c:v>
                </c:pt>
                <c:pt idx="502">
                  <c:v>1182.9000243999999</c:v>
                </c:pt>
                <c:pt idx="503">
                  <c:v>1183</c:v>
                </c:pt>
                <c:pt idx="504">
                  <c:v>1183.0999756000001</c:v>
                </c:pt>
                <c:pt idx="505">
                  <c:v>1183.3000488</c:v>
                </c:pt>
                <c:pt idx="506">
                  <c:v>1183.4000243999999</c:v>
                </c:pt>
                <c:pt idx="507">
                  <c:v>1183.5999756000001</c:v>
                </c:pt>
                <c:pt idx="508">
                  <c:v>1183.6999512</c:v>
                </c:pt>
                <c:pt idx="509">
                  <c:v>1183.8000488</c:v>
                </c:pt>
                <c:pt idx="510">
                  <c:v>1184</c:v>
                </c:pt>
                <c:pt idx="511">
                  <c:v>1184.0999756000001</c:v>
                </c:pt>
                <c:pt idx="512">
                  <c:v>1184.1999512</c:v>
                </c:pt>
                <c:pt idx="513">
                  <c:v>1184.4000243999999</c:v>
                </c:pt>
                <c:pt idx="514">
                  <c:v>1184.5</c:v>
                </c:pt>
                <c:pt idx="515">
                  <c:v>1184.6999512</c:v>
                </c:pt>
                <c:pt idx="516">
                  <c:v>1184.8000488</c:v>
                </c:pt>
                <c:pt idx="517">
                  <c:v>1184.9000243999999</c:v>
                </c:pt>
                <c:pt idx="518">
                  <c:v>1185.0999756000001</c:v>
                </c:pt>
                <c:pt idx="519">
                  <c:v>1185.1999512</c:v>
                </c:pt>
                <c:pt idx="520">
                  <c:v>1185.3000488</c:v>
                </c:pt>
                <c:pt idx="521">
                  <c:v>1185.5</c:v>
                </c:pt>
                <c:pt idx="522">
                  <c:v>1185.5999756000001</c:v>
                </c:pt>
                <c:pt idx="523">
                  <c:v>1185.6999512</c:v>
                </c:pt>
                <c:pt idx="524">
                  <c:v>1185.9000243999999</c:v>
                </c:pt>
                <c:pt idx="525">
                  <c:v>1186</c:v>
                </c:pt>
                <c:pt idx="526">
                  <c:v>1186.0999756000001</c:v>
                </c:pt>
                <c:pt idx="527">
                  <c:v>1186.3000488</c:v>
                </c:pt>
                <c:pt idx="528">
                  <c:v>1186.4000243999999</c:v>
                </c:pt>
                <c:pt idx="529">
                  <c:v>1186.5</c:v>
                </c:pt>
                <c:pt idx="530">
                  <c:v>1186.6999512</c:v>
                </c:pt>
                <c:pt idx="531">
                  <c:v>1186.8000488</c:v>
                </c:pt>
                <c:pt idx="532">
                  <c:v>1186.9000243999999</c:v>
                </c:pt>
                <c:pt idx="533">
                  <c:v>1187.0999756000001</c:v>
                </c:pt>
                <c:pt idx="534">
                  <c:v>1187.1999512</c:v>
                </c:pt>
                <c:pt idx="535">
                  <c:v>1187.3000488</c:v>
                </c:pt>
                <c:pt idx="536">
                  <c:v>1187.4000243999999</c:v>
                </c:pt>
                <c:pt idx="537">
                  <c:v>1187.5999756000001</c:v>
                </c:pt>
                <c:pt idx="538">
                  <c:v>1187.6999512</c:v>
                </c:pt>
                <c:pt idx="539">
                  <c:v>1187.8000488</c:v>
                </c:pt>
                <c:pt idx="540">
                  <c:v>1188</c:v>
                </c:pt>
                <c:pt idx="541">
                  <c:v>1188.0999756000001</c:v>
                </c:pt>
                <c:pt idx="542">
                  <c:v>1188.1999512</c:v>
                </c:pt>
                <c:pt idx="543">
                  <c:v>1188.3000488</c:v>
                </c:pt>
                <c:pt idx="544">
                  <c:v>1188.5</c:v>
                </c:pt>
                <c:pt idx="545">
                  <c:v>1188.5999756000001</c:v>
                </c:pt>
                <c:pt idx="546">
                  <c:v>1188.6999512</c:v>
                </c:pt>
                <c:pt idx="547">
                  <c:v>1188.8000488</c:v>
                </c:pt>
                <c:pt idx="548">
                  <c:v>1188.9000243999999</c:v>
                </c:pt>
                <c:pt idx="549">
                  <c:v>1189.0999756000001</c:v>
                </c:pt>
                <c:pt idx="550">
                  <c:v>1189.1999512</c:v>
                </c:pt>
                <c:pt idx="551">
                  <c:v>1189.3000488</c:v>
                </c:pt>
                <c:pt idx="552">
                  <c:v>1189.4000243999999</c:v>
                </c:pt>
                <c:pt idx="553">
                  <c:v>1189.5</c:v>
                </c:pt>
                <c:pt idx="554">
                  <c:v>1189.6999512</c:v>
                </c:pt>
                <c:pt idx="555">
                  <c:v>1189.8000488</c:v>
                </c:pt>
                <c:pt idx="556">
                  <c:v>1189.9000243999999</c:v>
                </c:pt>
                <c:pt idx="557">
                  <c:v>1190</c:v>
                </c:pt>
                <c:pt idx="558">
                  <c:v>1190.0999756000001</c:v>
                </c:pt>
                <c:pt idx="559">
                  <c:v>1190.1999512</c:v>
                </c:pt>
                <c:pt idx="560">
                  <c:v>1190.3000488</c:v>
                </c:pt>
                <c:pt idx="561">
                  <c:v>1190.5</c:v>
                </c:pt>
                <c:pt idx="562">
                  <c:v>1190.5999756000001</c:v>
                </c:pt>
                <c:pt idx="563">
                  <c:v>1190.6999512</c:v>
                </c:pt>
                <c:pt idx="564">
                  <c:v>1190.8000488</c:v>
                </c:pt>
                <c:pt idx="565">
                  <c:v>1190.9000243999999</c:v>
                </c:pt>
                <c:pt idx="566">
                  <c:v>1191</c:v>
                </c:pt>
                <c:pt idx="567">
                  <c:v>1191.0999756000001</c:v>
                </c:pt>
                <c:pt idx="568">
                  <c:v>1191.3000488</c:v>
                </c:pt>
                <c:pt idx="569">
                  <c:v>1191.4000243999999</c:v>
                </c:pt>
                <c:pt idx="570">
                  <c:v>1191.5</c:v>
                </c:pt>
                <c:pt idx="571">
                  <c:v>1191.5999756000001</c:v>
                </c:pt>
                <c:pt idx="572">
                  <c:v>1191.6999512</c:v>
                </c:pt>
                <c:pt idx="573">
                  <c:v>1191.8000488</c:v>
                </c:pt>
                <c:pt idx="574">
                  <c:v>1191.9000243999999</c:v>
                </c:pt>
                <c:pt idx="575">
                  <c:v>1192</c:v>
                </c:pt>
                <c:pt idx="576">
                  <c:v>1192.0999756000001</c:v>
                </c:pt>
                <c:pt idx="577">
                  <c:v>1192.1999512</c:v>
                </c:pt>
                <c:pt idx="578">
                  <c:v>1192.4000243999999</c:v>
                </c:pt>
                <c:pt idx="579">
                  <c:v>1192.5</c:v>
                </c:pt>
                <c:pt idx="580">
                  <c:v>1192.5999756000001</c:v>
                </c:pt>
                <c:pt idx="581">
                  <c:v>1192.6999512</c:v>
                </c:pt>
                <c:pt idx="582">
                  <c:v>1192.8000488</c:v>
                </c:pt>
                <c:pt idx="583">
                  <c:v>1192.9000243999999</c:v>
                </c:pt>
                <c:pt idx="584">
                  <c:v>1193</c:v>
                </c:pt>
                <c:pt idx="585">
                  <c:v>1193.0999756000001</c:v>
                </c:pt>
                <c:pt idx="586">
                  <c:v>1193.1999512</c:v>
                </c:pt>
                <c:pt idx="587">
                  <c:v>1193.3000488</c:v>
                </c:pt>
                <c:pt idx="588">
                  <c:v>1193.4000243999999</c:v>
                </c:pt>
                <c:pt idx="589">
                  <c:v>1193.5</c:v>
                </c:pt>
                <c:pt idx="590">
                  <c:v>1193.5999756000001</c:v>
                </c:pt>
                <c:pt idx="591">
                  <c:v>1193.6999512</c:v>
                </c:pt>
                <c:pt idx="592">
                  <c:v>1193.8000488</c:v>
                </c:pt>
                <c:pt idx="593">
                  <c:v>1194</c:v>
                </c:pt>
                <c:pt idx="594">
                  <c:v>1194.0999756000001</c:v>
                </c:pt>
                <c:pt idx="595">
                  <c:v>1194.1999512</c:v>
                </c:pt>
                <c:pt idx="596">
                  <c:v>1194.3000488</c:v>
                </c:pt>
                <c:pt idx="597">
                  <c:v>1194.4000243999999</c:v>
                </c:pt>
                <c:pt idx="598">
                  <c:v>1194.5</c:v>
                </c:pt>
                <c:pt idx="599">
                  <c:v>1194.5999756000001</c:v>
                </c:pt>
                <c:pt idx="600">
                  <c:v>1194.6999512</c:v>
                </c:pt>
                <c:pt idx="601">
                  <c:v>1194.8000488</c:v>
                </c:pt>
                <c:pt idx="602">
                  <c:v>1194.9000243999999</c:v>
                </c:pt>
                <c:pt idx="603">
                  <c:v>1195</c:v>
                </c:pt>
                <c:pt idx="604">
                  <c:v>1195.0999756000001</c:v>
                </c:pt>
                <c:pt idx="605">
                  <c:v>1195.1999512</c:v>
                </c:pt>
                <c:pt idx="606">
                  <c:v>1195.3000488</c:v>
                </c:pt>
                <c:pt idx="607">
                  <c:v>1195.4000243999999</c:v>
                </c:pt>
                <c:pt idx="608">
                  <c:v>1195.5</c:v>
                </c:pt>
                <c:pt idx="609">
                  <c:v>1195.5999756000001</c:v>
                </c:pt>
                <c:pt idx="610">
                  <c:v>1195.6999512</c:v>
                </c:pt>
                <c:pt idx="611">
                  <c:v>1195.8000488</c:v>
                </c:pt>
                <c:pt idx="612">
                  <c:v>1195.9000243999999</c:v>
                </c:pt>
                <c:pt idx="613">
                  <c:v>1196</c:v>
                </c:pt>
                <c:pt idx="614">
                  <c:v>1196.0999756000001</c:v>
                </c:pt>
                <c:pt idx="615">
                  <c:v>1196.1999512</c:v>
                </c:pt>
                <c:pt idx="616">
                  <c:v>1196.3000488</c:v>
                </c:pt>
                <c:pt idx="617">
                  <c:v>1196.4000243999999</c:v>
                </c:pt>
                <c:pt idx="618">
                  <c:v>1196.5</c:v>
                </c:pt>
                <c:pt idx="619">
                  <c:v>1196.5999756000001</c:v>
                </c:pt>
                <c:pt idx="620">
                  <c:v>1196.6999512</c:v>
                </c:pt>
                <c:pt idx="621">
                  <c:v>1196.8000488</c:v>
                </c:pt>
                <c:pt idx="622">
                  <c:v>1196.9000243999999</c:v>
                </c:pt>
                <c:pt idx="623">
                  <c:v>1197</c:v>
                </c:pt>
                <c:pt idx="624">
                  <c:v>1197.0999756000001</c:v>
                </c:pt>
                <c:pt idx="625">
                  <c:v>1197.1999512</c:v>
                </c:pt>
                <c:pt idx="626">
                  <c:v>1197.3000488</c:v>
                </c:pt>
                <c:pt idx="627">
                  <c:v>1197.4000243999999</c:v>
                </c:pt>
                <c:pt idx="628">
                  <c:v>1197.5</c:v>
                </c:pt>
                <c:pt idx="629">
                  <c:v>1197.5999756000001</c:v>
                </c:pt>
                <c:pt idx="630">
                  <c:v>1197.5999756000001</c:v>
                </c:pt>
                <c:pt idx="631">
                  <c:v>1197.6999512</c:v>
                </c:pt>
                <c:pt idx="632">
                  <c:v>1197.8000488</c:v>
                </c:pt>
                <c:pt idx="633">
                  <c:v>1197.9000243999999</c:v>
                </c:pt>
                <c:pt idx="634">
                  <c:v>1198</c:v>
                </c:pt>
                <c:pt idx="635">
                  <c:v>1198.0999756000001</c:v>
                </c:pt>
                <c:pt idx="636">
                  <c:v>1198.1999512</c:v>
                </c:pt>
                <c:pt idx="637">
                  <c:v>1198.1999512</c:v>
                </c:pt>
                <c:pt idx="638">
                  <c:v>1198.3000488</c:v>
                </c:pt>
                <c:pt idx="639">
                  <c:v>1198.4000243999999</c:v>
                </c:pt>
                <c:pt idx="640">
                  <c:v>1198.5</c:v>
                </c:pt>
                <c:pt idx="641">
                  <c:v>1198.5</c:v>
                </c:pt>
                <c:pt idx="642">
                  <c:v>1198.5999756000001</c:v>
                </c:pt>
                <c:pt idx="643">
                  <c:v>1198.6999512</c:v>
                </c:pt>
                <c:pt idx="644">
                  <c:v>1198.6999512</c:v>
                </c:pt>
                <c:pt idx="645">
                  <c:v>1198.8000488</c:v>
                </c:pt>
                <c:pt idx="646">
                  <c:v>1198.9000243999999</c:v>
                </c:pt>
                <c:pt idx="647">
                  <c:v>1198.9000243999999</c:v>
                </c:pt>
                <c:pt idx="648">
                  <c:v>1199</c:v>
                </c:pt>
                <c:pt idx="649">
                  <c:v>1199.0999756000001</c:v>
                </c:pt>
                <c:pt idx="650">
                  <c:v>1199.0999756000001</c:v>
                </c:pt>
                <c:pt idx="651">
                  <c:v>1199.1999512</c:v>
                </c:pt>
                <c:pt idx="652">
                  <c:v>1199.1999512</c:v>
                </c:pt>
                <c:pt idx="653">
                  <c:v>1199.3000488</c:v>
                </c:pt>
                <c:pt idx="654">
                  <c:v>1199.3000488</c:v>
                </c:pt>
                <c:pt idx="655">
                  <c:v>1199.4000243999999</c:v>
                </c:pt>
                <c:pt idx="656">
                  <c:v>1199.4000243999999</c:v>
                </c:pt>
                <c:pt idx="657">
                  <c:v>1199.5</c:v>
                </c:pt>
                <c:pt idx="658">
                  <c:v>1199.5</c:v>
                </c:pt>
                <c:pt idx="659">
                  <c:v>1199.5999756000001</c:v>
                </c:pt>
                <c:pt idx="660">
                  <c:v>1199.5999756000001</c:v>
                </c:pt>
                <c:pt idx="661">
                  <c:v>1199.6999512</c:v>
                </c:pt>
                <c:pt idx="662">
                  <c:v>1199.6999512</c:v>
                </c:pt>
                <c:pt idx="663">
                  <c:v>1199.6999512</c:v>
                </c:pt>
                <c:pt idx="664">
                  <c:v>1199.8000488</c:v>
                </c:pt>
                <c:pt idx="665">
                  <c:v>1199.8000488</c:v>
                </c:pt>
                <c:pt idx="666">
                  <c:v>1199.8000488</c:v>
                </c:pt>
                <c:pt idx="667">
                  <c:v>1199.9000243999999</c:v>
                </c:pt>
                <c:pt idx="668">
                  <c:v>1199.9000243999999</c:v>
                </c:pt>
                <c:pt idx="669">
                  <c:v>1199.9000243999999</c:v>
                </c:pt>
                <c:pt idx="670">
                  <c:v>1199.9000243999999</c:v>
                </c:pt>
                <c:pt idx="671">
                  <c:v>1199.9000243999999</c:v>
                </c:pt>
                <c:pt idx="672">
                  <c:v>1200</c:v>
                </c:pt>
                <c:pt idx="673">
                  <c:v>1200</c:v>
                </c:pt>
                <c:pt idx="674">
                  <c:v>1200</c:v>
                </c:pt>
                <c:pt idx="675">
                  <c:v>1200</c:v>
                </c:pt>
                <c:pt idx="676">
                  <c:v>1200</c:v>
                </c:pt>
                <c:pt idx="677">
                  <c:v>1200</c:v>
                </c:pt>
                <c:pt idx="678">
                  <c:v>1200</c:v>
                </c:pt>
                <c:pt idx="679">
                  <c:v>1200.0999756000001</c:v>
                </c:pt>
                <c:pt idx="680">
                  <c:v>1200.0999756000001</c:v>
                </c:pt>
                <c:pt idx="681">
                  <c:v>1200.0999756000001</c:v>
                </c:pt>
                <c:pt idx="682">
                  <c:v>1200.0999756000001</c:v>
                </c:pt>
                <c:pt idx="683">
                  <c:v>1200.0999756000001</c:v>
                </c:pt>
                <c:pt idx="684">
                  <c:v>1200.0999756000001</c:v>
                </c:pt>
                <c:pt idx="685">
                  <c:v>1200.0999756000001</c:v>
                </c:pt>
                <c:pt idx="686">
                  <c:v>1200</c:v>
                </c:pt>
                <c:pt idx="687">
                  <c:v>1200</c:v>
                </c:pt>
                <c:pt idx="688">
                  <c:v>1200</c:v>
                </c:pt>
                <c:pt idx="689">
                  <c:v>1200</c:v>
                </c:pt>
                <c:pt idx="690">
                  <c:v>1200</c:v>
                </c:pt>
                <c:pt idx="691">
                  <c:v>1200</c:v>
                </c:pt>
                <c:pt idx="692">
                  <c:v>1200</c:v>
                </c:pt>
                <c:pt idx="693">
                  <c:v>1200</c:v>
                </c:pt>
                <c:pt idx="694">
                  <c:v>1199.9000243999999</c:v>
                </c:pt>
                <c:pt idx="695">
                  <c:v>1199.9000243999999</c:v>
                </c:pt>
                <c:pt idx="696">
                  <c:v>1199.9000243999999</c:v>
                </c:pt>
                <c:pt idx="697">
                  <c:v>1199.9000243999999</c:v>
                </c:pt>
                <c:pt idx="698">
                  <c:v>1199.9000243999999</c:v>
                </c:pt>
                <c:pt idx="699">
                  <c:v>1199.8000488</c:v>
                </c:pt>
                <c:pt idx="700">
                  <c:v>1199.8000488</c:v>
                </c:pt>
                <c:pt idx="701">
                  <c:v>1199.8000488</c:v>
                </c:pt>
                <c:pt idx="702">
                  <c:v>1199.6999512</c:v>
                </c:pt>
                <c:pt idx="703">
                  <c:v>1199.6999512</c:v>
                </c:pt>
                <c:pt idx="704">
                  <c:v>1199.6999512</c:v>
                </c:pt>
                <c:pt idx="705">
                  <c:v>1199.6999512</c:v>
                </c:pt>
                <c:pt idx="706">
                  <c:v>1199.5999756000001</c:v>
                </c:pt>
                <c:pt idx="707">
                  <c:v>1199.5999756000001</c:v>
                </c:pt>
                <c:pt idx="708">
                  <c:v>1199.5</c:v>
                </c:pt>
                <c:pt idx="709">
                  <c:v>1199.5</c:v>
                </c:pt>
                <c:pt idx="710">
                  <c:v>1199.5</c:v>
                </c:pt>
                <c:pt idx="711">
                  <c:v>1199.4000243999999</c:v>
                </c:pt>
                <c:pt idx="712">
                  <c:v>1199.4000243999999</c:v>
                </c:pt>
                <c:pt idx="713">
                  <c:v>1199.3000488</c:v>
                </c:pt>
                <c:pt idx="714">
                  <c:v>1199.3000488</c:v>
                </c:pt>
                <c:pt idx="715">
                  <c:v>1199.1999512</c:v>
                </c:pt>
                <c:pt idx="716">
                  <c:v>1199.1999512</c:v>
                </c:pt>
                <c:pt idx="717">
                  <c:v>1199.0999756000001</c:v>
                </c:pt>
                <c:pt idx="718">
                  <c:v>1199.0999756000001</c:v>
                </c:pt>
                <c:pt idx="719">
                  <c:v>1199</c:v>
                </c:pt>
                <c:pt idx="720">
                  <c:v>1199</c:v>
                </c:pt>
                <c:pt idx="721">
                  <c:v>1198.9000243999999</c:v>
                </c:pt>
                <c:pt idx="722">
                  <c:v>1198.8000488</c:v>
                </c:pt>
                <c:pt idx="723">
                  <c:v>1198.8000488</c:v>
                </c:pt>
                <c:pt idx="724">
                  <c:v>1198.6999512</c:v>
                </c:pt>
                <c:pt idx="725">
                  <c:v>1198.6999512</c:v>
                </c:pt>
                <c:pt idx="726">
                  <c:v>1198.5999756000001</c:v>
                </c:pt>
                <c:pt idx="727">
                  <c:v>1198.5</c:v>
                </c:pt>
                <c:pt idx="728">
                  <c:v>1198.5</c:v>
                </c:pt>
                <c:pt idx="729">
                  <c:v>1198.4000243999999</c:v>
                </c:pt>
                <c:pt idx="730">
                  <c:v>1198.3000488</c:v>
                </c:pt>
                <c:pt idx="731">
                  <c:v>1198.3000488</c:v>
                </c:pt>
                <c:pt idx="732">
                  <c:v>1198.1999512</c:v>
                </c:pt>
                <c:pt idx="733">
                  <c:v>1198.0999756000001</c:v>
                </c:pt>
                <c:pt idx="734">
                  <c:v>1198.0999756000001</c:v>
                </c:pt>
                <c:pt idx="735">
                  <c:v>1198</c:v>
                </c:pt>
                <c:pt idx="736">
                  <c:v>1197.9000243999999</c:v>
                </c:pt>
                <c:pt idx="737">
                  <c:v>1197.8000488</c:v>
                </c:pt>
                <c:pt idx="738">
                  <c:v>1197.8000488</c:v>
                </c:pt>
                <c:pt idx="739">
                  <c:v>1197.6999512</c:v>
                </c:pt>
                <c:pt idx="740">
                  <c:v>1197.5999756000001</c:v>
                </c:pt>
                <c:pt idx="741">
                  <c:v>1197.5</c:v>
                </c:pt>
                <c:pt idx="742">
                  <c:v>1197.4000243999999</c:v>
                </c:pt>
                <c:pt idx="743">
                  <c:v>1197.3000488</c:v>
                </c:pt>
                <c:pt idx="744">
                  <c:v>1197.3000488</c:v>
                </c:pt>
                <c:pt idx="745">
                  <c:v>1197.1999512</c:v>
                </c:pt>
                <c:pt idx="746">
                  <c:v>1197.0999756000001</c:v>
                </c:pt>
                <c:pt idx="747">
                  <c:v>1197</c:v>
                </c:pt>
                <c:pt idx="748">
                  <c:v>1196.9000243999999</c:v>
                </c:pt>
                <c:pt idx="749">
                  <c:v>1196.8000488</c:v>
                </c:pt>
                <c:pt idx="750">
                  <c:v>1196.6999512</c:v>
                </c:pt>
                <c:pt idx="751">
                  <c:v>1196.5999756000001</c:v>
                </c:pt>
                <c:pt idx="752">
                  <c:v>1196.5</c:v>
                </c:pt>
                <c:pt idx="753">
                  <c:v>1196.4000243999999</c:v>
                </c:pt>
                <c:pt idx="754">
                  <c:v>1196.3000488</c:v>
                </c:pt>
                <c:pt idx="755">
                  <c:v>1196.1999512</c:v>
                </c:pt>
                <c:pt idx="756">
                  <c:v>1196.0999756000001</c:v>
                </c:pt>
                <c:pt idx="757">
                  <c:v>1196</c:v>
                </c:pt>
                <c:pt idx="758">
                  <c:v>1195.9000243999999</c:v>
                </c:pt>
                <c:pt idx="759">
                  <c:v>1195.8000488</c:v>
                </c:pt>
                <c:pt idx="760">
                  <c:v>1195.6999512</c:v>
                </c:pt>
                <c:pt idx="761">
                  <c:v>1195.5999756000001</c:v>
                </c:pt>
                <c:pt idx="762">
                  <c:v>1195.5</c:v>
                </c:pt>
                <c:pt idx="763">
                  <c:v>1195.4000243999999</c:v>
                </c:pt>
                <c:pt idx="764">
                  <c:v>1195.3000488</c:v>
                </c:pt>
                <c:pt idx="765">
                  <c:v>1195.0999756000001</c:v>
                </c:pt>
                <c:pt idx="766">
                  <c:v>1195</c:v>
                </c:pt>
                <c:pt idx="767">
                  <c:v>1194.9000243999999</c:v>
                </c:pt>
                <c:pt idx="768">
                  <c:v>1194.8000488</c:v>
                </c:pt>
                <c:pt idx="769">
                  <c:v>1194.6999512</c:v>
                </c:pt>
                <c:pt idx="770">
                  <c:v>1194.5</c:v>
                </c:pt>
                <c:pt idx="771">
                  <c:v>1194.4000243999999</c:v>
                </c:pt>
                <c:pt idx="772">
                  <c:v>1194.3000488</c:v>
                </c:pt>
                <c:pt idx="773">
                  <c:v>1194.1999512</c:v>
                </c:pt>
                <c:pt idx="774">
                  <c:v>1194</c:v>
                </c:pt>
                <c:pt idx="775">
                  <c:v>1193.9000243999999</c:v>
                </c:pt>
                <c:pt idx="776">
                  <c:v>1193.8000488</c:v>
                </c:pt>
                <c:pt idx="777">
                  <c:v>1193.5999756000001</c:v>
                </c:pt>
                <c:pt idx="778">
                  <c:v>1193.5</c:v>
                </c:pt>
                <c:pt idx="779">
                  <c:v>1193.3000488</c:v>
                </c:pt>
                <c:pt idx="780">
                  <c:v>1193.1999512</c:v>
                </c:pt>
                <c:pt idx="781">
                  <c:v>1193.0999756000001</c:v>
                </c:pt>
                <c:pt idx="782">
                  <c:v>1192.9000243999999</c:v>
                </c:pt>
                <c:pt idx="783">
                  <c:v>1192.8000488</c:v>
                </c:pt>
                <c:pt idx="784">
                  <c:v>1192.5999756000001</c:v>
                </c:pt>
                <c:pt idx="785">
                  <c:v>1192.5</c:v>
                </c:pt>
                <c:pt idx="786">
                  <c:v>1192.3000488</c:v>
                </c:pt>
                <c:pt idx="787">
                  <c:v>1192.0999756000001</c:v>
                </c:pt>
                <c:pt idx="788">
                  <c:v>1192</c:v>
                </c:pt>
                <c:pt idx="789">
                  <c:v>1191.8000488</c:v>
                </c:pt>
                <c:pt idx="790">
                  <c:v>1191.6999512</c:v>
                </c:pt>
                <c:pt idx="791">
                  <c:v>1191.5</c:v>
                </c:pt>
                <c:pt idx="792">
                  <c:v>1191.3000488</c:v>
                </c:pt>
                <c:pt idx="793">
                  <c:v>1191.1999512</c:v>
                </c:pt>
                <c:pt idx="794">
                  <c:v>1191</c:v>
                </c:pt>
                <c:pt idx="795">
                  <c:v>1190.8000488</c:v>
                </c:pt>
                <c:pt idx="796">
                  <c:v>1190.5999756000001</c:v>
                </c:pt>
                <c:pt idx="797">
                  <c:v>1190.5</c:v>
                </c:pt>
                <c:pt idx="798">
                  <c:v>1190.3000488</c:v>
                </c:pt>
                <c:pt idx="799">
                  <c:v>1190.0999756000001</c:v>
                </c:pt>
                <c:pt idx="800">
                  <c:v>1189.9000243999999</c:v>
                </c:pt>
                <c:pt idx="801">
                  <c:v>1189.6999512</c:v>
                </c:pt>
                <c:pt idx="802">
                  <c:v>1189.5999756000001</c:v>
                </c:pt>
                <c:pt idx="803">
                  <c:v>1189.4000243999999</c:v>
                </c:pt>
                <c:pt idx="804">
                  <c:v>1189.1999512</c:v>
                </c:pt>
                <c:pt idx="805">
                  <c:v>1189</c:v>
                </c:pt>
                <c:pt idx="806">
                  <c:v>1188.8000488</c:v>
                </c:pt>
                <c:pt idx="807">
                  <c:v>1188.5999756000001</c:v>
                </c:pt>
                <c:pt idx="808">
                  <c:v>1188.4000243999999</c:v>
                </c:pt>
                <c:pt idx="809">
                  <c:v>1188.1999512</c:v>
                </c:pt>
                <c:pt idx="810">
                  <c:v>1188</c:v>
                </c:pt>
                <c:pt idx="811">
                  <c:v>1187.8000488</c:v>
                </c:pt>
                <c:pt idx="812">
                  <c:v>1187.5</c:v>
                </c:pt>
                <c:pt idx="813">
                  <c:v>1187.3000488</c:v>
                </c:pt>
                <c:pt idx="814">
                  <c:v>1187.0999756000001</c:v>
                </c:pt>
                <c:pt idx="815">
                  <c:v>1186.9000243999999</c:v>
                </c:pt>
                <c:pt idx="816">
                  <c:v>1186.6999512</c:v>
                </c:pt>
                <c:pt idx="817">
                  <c:v>1186.5</c:v>
                </c:pt>
                <c:pt idx="818">
                  <c:v>1186.1999512</c:v>
                </c:pt>
                <c:pt idx="819">
                  <c:v>1186</c:v>
                </c:pt>
                <c:pt idx="820">
                  <c:v>1185.8000488</c:v>
                </c:pt>
                <c:pt idx="821">
                  <c:v>1185.5</c:v>
                </c:pt>
                <c:pt idx="822">
                  <c:v>1185.3000488</c:v>
                </c:pt>
                <c:pt idx="823">
                  <c:v>1185.0999756000001</c:v>
                </c:pt>
                <c:pt idx="824">
                  <c:v>1184.8000488</c:v>
                </c:pt>
                <c:pt idx="825">
                  <c:v>1184.5999756000001</c:v>
                </c:pt>
                <c:pt idx="826">
                  <c:v>1184.4000243999999</c:v>
                </c:pt>
                <c:pt idx="827">
                  <c:v>1184.0999756000001</c:v>
                </c:pt>
                <c:pt idx="828">
                  <c:v>1183.9000243999999</c:v>
                </c:pt>
                <c:pt idx="829">
                  <c:v>1183.5999756000001</c:v>
                </c:pt>
                <c:pt idx="830">
                  <c:v>1183.4000243999999</c:v>
                </c:pt>
                <c:pt idx="831">
                  <c:v>1183.0999756000001</c:v>
                </c:pt>
                <c:pt idx="832">
                  <c:v>1182.8000488</c:v>
                </c:pt>
                <c:pt idx="833">
                  <c:v>1182.5999756000001</c:v>
                </c:pt>
                <c:pt idx="834">
                  <c:v>1182.3000488</c:v>
                </c:pt>
                <c:pt idx="835">
                  <c:v>1182.0999756000001</c:v>
                </c:pt>
                <c:pt idx="836">
                  <c:v>1181.8000488</c:v>
                </c:pt>
                <c:pt idx="837">
                  <c:v>1181.5</c:v>
                </c:pt>
                <c:pt idx="838">
                  <c:v>1181.3000488</c:v>
                </c:pt>
                <c:pt idx="839">
                  <c:v>1181</c:v>
                </c:pt>
                <c:pt idx="840">
                  <c:v>1180.6999512</c:v>
                </c:pt>
                <c:pt idx="841">
                  <c:v>1180.4000243999999</c:v>
                </c:pt>
                <c:pt idx="842">
                  <c:v>1180.1999512</c:v>
                </c:pt>
                <c:pt idx="843">
                  <c:v>1179.9000243999999</c:v>
                </c:pt>
                <c:pt idx="844">
                  <c:v>1179.5999756000001</c:v>
                </c:pt>
                <c:pt idx="845">
                  <c:v>1179.3000488</c:v>
                </c:pt>
                <c:pt idx="846">
                  <c:v>1179</c:v>
                </c:pt>
                <c:pt idx="847">
                  <c:v>1178.6999512</c:v>
                </c:pt>
                <c:pt idx="848">
                  <c:v>1178.5</c:v>
                </c:pt>
                <c:pt idx="849">
                  <c:v>1178.1999512</c:v>
                </c:pt>
                <c:pt idx="850">
                  <c:v>1177.9000243999999</c:v>
                </c:pt>
                <c:pt idx="851">
                  <c:v>1177.5999756000001</c:v>
                </c:pt>
                <c:pt idx="852">
                  <c:v>1177.3000488</c:v>
                </c:pt>
                <c:pt idx="853">
                  <c:v>1177</c:v>
                </c:pt>
                <c:pt idx="854">
                  <c:v>1176.6999512</c:v>
                </c:pt>
                <c:pt idx="855">
                  <c:v>1176.4000243999999</c:v>
                </c:pt>
                <c:pt idx="856">
                  <c:v>1176.0999756000001</c:v>
                </c:pt>
                <c:pt idx="857">
                  <c:v>1175.8000488</c:v>
                </c:pt>
                <c:pt idx="858">
                  <c:v>1175.5</c:v>
                </c:pt>
                <c:pt idx="859">
                  <c:v>1175.1999512</c:v>
                </c:pt>
                <c:pt idx="860">
                  <c:v>1174.8000488</c:v>
                </c:pt>
                <c:pt idx="861">
                  <c:v>1174.5</c:v>
                </c:pt>
                <c:pt idx="862">
                  <c:v>1174.1999512</c:v>
                </c:pt>
                <c:pt idx="863">
                  <c:v>1173.9000243999999</c:v>
                </c:pt>
                <c:pt idx="864">
                  <c:v>1173.5999756000001</c:v>
                </c:pt>
                <c:pt idx="865">
                  <c:v>1173.3000488</c:v>
                </c:pt>
                <c:pt idx="866">
                  <c:v>1172.9000243999999</c:v>
                </c:pt>
                <c:pt idx="867">
                  <c:v>1172.5999756000001</c:v>
                </c:pt>
                <c:pt idx="868">
                  <c:v>1172.3000488</c:v>
                </c:pt>
                <c:pt idx="869">
                  <c:v>1172</c:v>
                </c:pt>
                <c:pt idx="870">
                  <c:v>1171.5999756000001</c:v>
                </c:pt>
                <c:pt idx="871">
                  <c:v>1171.3000488</c:v>
                </c:pt>
                <c:pt idx="872">
                  <c:v>1171</c:v>
                </c:pt>
                <c:pt idx="873">
                  <c:v>1170.5999756000001</c:v>
                </c:pt>
                <c:pt idx="874">
                  <c:v>1170.3000488</c:v>
                </c:pt>
                <c:pt idx="875">
                  <c:v>1170</c:v>
                </c:pt>
                <c:pt idx="876">
                  <c:v>1169.5999756000001</c:v>
                </c:pt>
                <c:pt idx="877">
                  <c:v>1169.3000488</c:v>
                </c:pt>
                <c:pt idx="878">
                  <c:v>1168.9000243999999</c:v>
                </c:pt>
                <c:pt idx="879">
                  <c:v>1168.5999756000001</c:v>
                </c:pt>
                <c:pt idx="880">
                  <c:v>1168.3000488</c:v>
                </c:pt>
                <c:pt idx="881">
                  <c:v>1167.9000243999999</c:v>
                </c:pt>
                <c:pt idx="882">
                  <c:v>1167.5999756000001</c:v>
                </c:pt>
                <c:pt idx="883">
                  <c:v>1167.1999512</c:v>
                </c:pt>
                <c:pt idx="884">
                  <c:v>1166.9000243999999</c:v>
                </c:pt>
                <c:pt idx="885">
                  <c:v>1166.5</c:v>
                </c:pt>
                <c:pt idx="886">
                  <c:v>1166.0999756000001</c:v>
                </c:pt>
                <c:pt idx="887">
                  <c:v>1165.8000488</c:v>
                </c:pt>
                <c:pt idx="888">
                  <c:v>1165.4000243999999</c:v>
                </c:pt>
                <c:pt idx="889">
                  <c:v>1165.0999756000001</c:v>
                </c:pt>
                <c:pt idx="890">
                  <c:v>1164.6999512</c:v>
                </c:pt>
                <c:pt idx="891">
                  <c:v>1164.4000243999999</c:v>
                </c:pt>
                <c:pt idx="892">
                  <c:v>1164</c:v>
                </c:pt>
                <c:pt idx="893">
                  <c:v>1163.5999756000001</c:v>
                </c:pt>
                <c:pt idx="894">
                  <c:v>1163.3000488</c:v>
                </c:pt>
                <c:pt idx="895">
                  <c:v>1162.9000243999999</c:v>
                </c:pt>
                <c:pt idx="896">
                  <c:v>1162.5</c:v>
                </c:pt>
                <c:pt idx="897">
                  <c:v>1162.1999512</c:v>
                </c:pt>
                <c:pt idx="898">
                  <c:v>1161.8000488</c:v>
                </c:pt>
                <c:pt idx="899">
                  <c:v>1161.4000243999999</c:v>
                </c:pt>
                <c:pt idx="900">
                  <c:v>1161</c:v>
                </c:pt>
                <c:pt idx="901">
                  <c:v>1160.6999512</c:v>
                </c:pt>
                <c:pt idx="902">
                  <c:v>1160.3000488</c:v>
                </c:pt>
                <c:pt idx="903">
                  <c:v>1159.9000243999999</c:v>
                </c:pt>
                <c:pt idx="904">
                  <c:v>1159.5</c:v>
                </c:pt>
                <c:pt idx="905">
                  <c:v>1159.1999512</c:v>
                </c:pt>
                <c:pt idx="906">
                  <c:v>1158.8000488</c:v>
                </c:pt>
                <c:pt idx="907">
                  <c:v>1158.4000243999999</c:v>
                </c:pt>
                <c:pt idx="908">
                  <c:v>1158</c:v>
                </c:pt>
                <c:pt idx="909">
                  <c:v>1157.5999756000001</c:v>
                </c:pt>
                <c:pt idx="910">
                  <c:v>1157.1999512</c:v>
                </c:pt>
                <c:pt idx="911">
                  <c:v>1156.9000243999999</c:v>
                </c:pt>
                <c:pt idx="912">
                  <c:v>1156.5</c:v>
                </c:pt>
                <c:pt idx="913">
                  <c:v>1156.0999756000001</c:v>
                </c:pt>
                <c:pt idx="914">
                  <c:v>1155.6999512</c:v>
                </c:pt>
                <c:pt idx="915">
                  <c:v>1155.3000488</c:v>
                </c:pt>
                <c:pt idx="916">
                  <c:v>1154.9000243999999</c:v>
                </c:pt>
                <c:pt idx="917">
                  <c:v>1154.5</c:v>
                </c:pt>
                <c:pt idx="918">
                  <c:v>1154.0999756000001</c:v>
                </c:pt>
                <c:pt idx="919">
                  <c:v>1153.6999512</c:v>
                </c:pt>
                <c:pt idx="920">
                  <c:v>1153.3000488</c:v>
                </c:pt>
                <c:pt idx="921">
                  <c:v>1152.9000243999999</c:v>
                </c:pt>
                <c:pt idx="922">
                  <c:v>1152.5</c:v>
                </c:pt>
                <c:pt idx="923">
                  <c:v>1152.0999756000001</c:v>
                </c:pt>
                <c:pt idx="924">
                  <c:v>1151.6999512</c:v>
                </c:pt>
                <c:pt idx="925">
                  <c:v>1151.3000488</c:v>
                </c:pt>
                <c:pt idx="926">
                  <c:v>1150.9000243999999</c:v>
                </c:pt>
                <c:pt idx="927">
                  <c:v>1150.5</c:v>
                </c:pt>
                <c:pt idx="928">
                  <c:v>1150.0999756000001</c:v>
                </c:pt>
                <c:pt idx="929">
                  <c:v>1149.6999512</c:v>
                </c:pt>
                <c:pt idx="930">
                  <c:v>1149.3000488</c:v>
                </c:pt>
                <c:pt idx="931">
                  <c:v>1148.9000243999999</c:v>
                </c:pt>
                <c:pt idx="932">
                  <c:v>1148.5</c:v>
                </c:pt>
                <c:pt idx="933">
                  <c:v>1148.0999756000001</c:v>
                </c:pt>
                <c:pt idx="934">
                  <c:v>1147.6999512</c:v>
                </c:pt>
                <c:pt idx="935">
                  <c:v>1147.3000488</c:v>
                </c:pt>
                <c:pt idx="936">
                  <c:v>1146.9000243999999</c:v>
                </c:pt>
                <c:pt idx="937">
                  <c:v>1146.5</c:v>
                </c:pt>
                <c:pt idx="938">
                  <c:v>1146.0999756000001</c:v>
                </c:pt>
                <c:pt idx="939">
                  <c:v>1145.6999512</c:v>
                </c:pt>
                <c:pt idx="940">
                  <c:v>1145.3000488</c:v>
                </c:pt>
                <c:pt idx="941">
                  <c:v>1144.9000243999999</c:v>
                </c:pt>
                <c:pt idx="942">
                  <c:v>1144.5</c:v>
                </c:pt>
                <c:pt idx="943">
                  <c:v>1144</c:v>
                </c:pt>
                <c:pt idx="944">
                  <c:v>1143.5999756000001</c:v>
                </c:pt>
                <c:pt idx="945">
                  <c:v>1143.1999512</c:v>
                </c:pt>
                <c:pt idx="946">
                  <c:v>1142.8000488</c:v>
                </c:pt>
                <c:pt idx="947">
                  <c:v>1142.4000243999999</c:v>
                </c:pt>
                <c:pt idx="948">
                  <c:v>1142</c:v>
                </c:pt>
                <c:pt idx="949">
                  <c:v>1141.5999756000001</c:v>
                </c:pt>
                <c:pt idx="950">
                  <c:v>1141.1999512</c:v>
                </c:pt>
                <c:pt idx="951">
                  <c:v>1140.6999512</c:v>
                </c:pt>
                <c:pt idx="952">
                  <c:v>1140.3000488</c:v>
                </c:pt>
                <c:pt idx="953">
                  <c:v>1139.9000243999999</c:v>
                </c:pt>
                <c:pt idx="954">
                  <c:v>1139.5</c:v>
                </c:pt>
                <c:pt idx="955">
                  <c:v>1139.0999756000001</c:v>
                </c:pt>
                <c:pt idx="956">
                  <c:v>1138.6999512</c:v>
                </c:pt>
                <c:pt idx="957">
                  <c:v>1138.1999512</c:v>
                </c:pt>
                <c:pt idx="958">
                  <c:v>1137.8000488</c:v>
                </c:pt>
                <c:pt idx="959">
                  <c:v>1137.4000243999999</c:v>
                </c:pt>
                <c:pt idx="960">
                  <c:v>1137</c:v>
                </c:pt>
                <c:pt idx="961">
                  <c:v>1136.5999756000001</c:v>
                </c:pt>
                <c:pt idx="962">
                  <c:v>1136.0999756000001</c:v>
                </c:pt>
                <c:pt idx="963">
                  <c:v>1135.6999512</c:v>
                </c:pt>
                <c:pt idx="964">
                  <c:v>1135.3000488</c:v>
                </c:pt>
                <c:pt idx="965">
                  <c:v>1134.9000243999999</c:v>
                </c:pt>
                <c:pt idx="966">
                  <c:v>1134.5</c:v>
                </c:pt>
                <c:pt idx="967">
                  <c:v>1134.0999756000001</c:v>
                </c:pt>
                <c:pt idx="968">
                  <c:v>1133.5999756000001</c:v>
                </c:pt>
                <c:pt idx="969">
                  <c:v>1133.1999512</c:v>
                </c:pt>
                <c:pt idx="970">
                  <c:v>1132.8000488</c:v>
                </c:pt>
                <c:pt idx="971">
                  <c:v>1132.4000243999999</c:v>
                </c:pt>
                <c:pt idx="972">
                  <c:v>1132</c:v>
                </c:pt>
                <c:pt idx="973">
                  <c:v>1131.5</c:v>
                </c:pt>
                <c:pt idx="974">
                  <c:v>1131.0999756000001</c:v>
                </c:pt>
                <c:pt idx="975">
                  <c:v>1130.6999512</c:v>
                </c:pt>
                <c:pt idx="976">
                  <c:v>1130.3000488</c:v>
                </c:pt>
                <c:pt idx="977">
                  <c:v>1129.9000243999999</c:v>
                </c:pt>
                <c:pt idx="978">
                  <c:v>1129.4000243999999</c:v>
                </c:pt>
                <c:pt idx="979">
                  <c:v>1129</c:v>
                </c:pt>
                <c:pt idx="980">
                  <c:v>1128.5999756000001</c:v>
                </c:pt>
                <c:pt idx="981">
                  <c:v>1128.1999512</c:v>
                </c:pt>
                <c:pt idx="982">
                  <c:v>1127.8000488</c:v>
                </c:pt>
                <c:pt idx="983">
                  <c:v>1127.4000243999999</c:v>
                </c:pt>
                <c:pt idx="984">
                  <c:v>1126.9000243999999</c:v>
                </c:pt>
                <c:pt idx="985">
                  <c:v>1126.5</c:v>
                </c:pt>
                <c:pt idx="986">
                  <c:v>1126.0999756000001</c:v>
                </c:pt>
                <c:pt idx="987">
                  <c:v>1125.6999512</c:v>
                </c:pt>
                <c:pt idx="988">
                  <c:v>1125.3000488</c:v>
                </c:pt>
                <c:pt idx="989">
                  <c:v>1124.9000243999999</c:v>
                </c:pt>
                <c:pt idx="990">
                  <c:v>1124.4000243999999</c:v>
                </c:pt>
                <c:pt idx="991">
                  <c:v>1124</c:v>
                </c:pt>
                <c:pt idx="992">
                  <c:v>1123.5999756000001</c:v>
                </c:pt>
                <c:pt idx="993">
                  <c:v>1123.1999512</c:v>
                </c:pt>
                <c:pt idx="994">
                  <c:v>1122.8000488</c:v>
                </c:pt>
                <c:pt idx="995">
                  <c:v>1122.4000243999999</c:v>
                </c:pt>
                <c:pt idx="996">
                  <c:v>1122</c:v>
                </c:pt>
                <c:pt idx="997">
                  <c:v>1121.5</c:v>
                </c:pt>
                <c:pt idx="998">
                  <c:v>1121.0999756000001</c:v>
                </c:pt>
                <c:pt idx="999">
                  <c:v>1120.6999512</c:v>
                </c:pt>
                <c:pt idx="1000">
                  <c:v>1120.3000488</c:v>
                </c:pt>
                <c:pt idx="1001">
                  <c:v>1119.9000243999999</c:v>
                </c:pt>
                <c:pt idx="1002">
                  <c:v>1119.5</c:v>
                </c:pt>
                <c:pt idx="1003">
                  <c:v>1119.0999756000001</c:v>
                </c:pt>
                <c:pt idx="1004">
                  <c:v>1118.6999512</c:v>
                </c:pt>
                <c:pt idx="1005">
                  <c:v>1118.3000488</c:v>
                </c:pt>
                <c:pt idx="1006">
                  <c:v>1117.9000243999999</c:v>
                </c:pt>
                <c:pt idx="1007">
                  <c:v>1117.5</c:v>
                </c:pt>
                <c:pt idx="1008">
                  <c:v>1117.0999756000001</c:v>
                </c:pt>
                <c:pt idx="1009">
                  <c:v>1116.5999756000001</c:v>
                </c:pt>
                <c:pt idx="1010">
                  <c:v>1116.1999512</c:v>
                </c:pt>
                <c:pt idx="1011">
                  <c:v>1115.8000488</c:v>
                </c:pt>
                <c:pt idx="1012">
                  <c:v>1115.4000243999999</c:v>
                </c:pt>
                <c:pt idx="1013">
                  <c:v>1115</c:v>
                </c:pt>
                <c:pt idx="1014">
                  <c:v>1114.5999756000001</c:v>
                </c:pt>
                <c:pt idx="1015">
                  <c:v>1114.1999512</c:v>
                </c:pt>
                <c:pt idx="1016">
                  <c:v>1113.8000488</c:v>
                </c:pt>
                <c:pt idx="1017">
                  <c:v>1113.4000243999999</c:v>
                </c:pt>
                <c:pt idx="1018">
                  <c:v>1113</c:v>
                </c:pt>
                <c:pt idx="1019">
                  <c:v>1112.5999756000001</c:v>
                </c:pt>
                <c:pt idx="1020">
                  <c:v>1112.1999512</c:v>
                </c:pt>
                <c:pt idx="1021">
                  <c:v>1111.8000488</c:v>
                </c:pt>
                <c:pt idx="1022">
                  <c:v>1111.4000243999999</c:v>
                </c:pt>
                <c:pt idx="1023">
                  <c:v>1111.0999756000001</c:v>
                </c:pt>
                <c:pt idx="1024">
                  <c:v>1110.6999512</c:v>
                </c:pt>
                <c:pt idx="1025">
                  <c:v>1110.3000488</c:v>
                </c:pt>
                <c:pt idx="1026">
                  <c:v>1109.9000243999999</c:v>
                </c:pt>
                <c:pt idx="1027">
                  <c:v>1109.5</c:v>
                </c:pt>
                <c:pt idx="1028">
                  <c:v>1109.0999756000001</c:v>
                </c:pt>
                <c:pt idx="1029">
                  <c:v>1108.6999512</c:v>
                </c:pt>
                <c:pt idx="1030">
                  <c:v>1108.3000488</c:v>
                </c:pt>
                <c:pt idx="1031">
                  <c:v>1107.9000243999999</c:v>
                </c:pt>
                <c:pt idx="1032">
                  <c:v>1107.5</c:v>
                </c:pt>
                <c:pt idx="1033">
                  <c:v>1107.0999756000001</c:v>
                </c:pt>
                <c:pt idx="1034">
                  <c:v>1106.8000488</c:v>
                </c:pt>
                <c:pt idx="1035">
                  <c:v>1106.4000243999999</c:v>
                </c:pt>
                <c:pt idx="1036">
                  <c:v>1106</c:v>
                </c:pt>
                <c:pt idx="1037">
                  <c:v>1105.5999756000001</c:v>
                </c:pt>
                <c:pt idx="1038">
                  <c:v>1105.1999512</c:v>
                </c:pt>
                <c:pt idx="1039">
                  <c:v>1104.8000488</c:v>
                </c:pt>
                <c:pt idx="1040">
                  <c:v>1104.5</c:v>
                </c:pt>
                <c:pt idx="1041">
                  <c:v>1104.0999756000001</c:v>
                </c:pt>
                <c:pt idx="1042">
                  <c:v>1103.6999512</c:v>
                </c:pt>
                <c:pt idx="1043">
                  <c:v>1103.3000488</c:v>
                </c:pt>
                <c:pt idx="1044">
                  <c:v>1102.9000243999999</c:v>
                </c:pt>
                <c:pt idx="1045">
                  <c:v>1102.5999756000001</c:v>
                </c:pt>
                <c:pt idx="1046">
                  <c:v>1102.1999512</c:v>
                </c:pt>
                <c:pt idx="1047">
                  <c:v>1101.8000488</c:v>
                </c:pt>
                <c:pt idx="1048">
                  <c:v>1101.4000243999999</c:v>
                </c:pt>
                <c:pt idx="1049">
                  <c:v>1101</c:v>
                </c:pt>
                <c:pt idx="1050">
                  <c:v>1100.6999512</c:v>
                </c:pt>
                <c:pt idx="1051">
                  <c:v>1100.3000488</c:v>
                </c:pt>
                <c:pt idx="1052">
                  <c:v>1099.9000243999999</c:v>
                </c:pt>
                <c:pt idx="1053">
                  <c:v>1099.5999756000001</c:v>
                </c:pt>
                <c:pt idx="1054">
                  <c:v>1099.1999512</c:v>
                </c:pt>
                <c:pt idx="1055">
                  <c:v>1098.8000488</c:v>
                </c:pt>
                <c:pt idx="1056">
                  <c:v>1098.5</c:v>
                </c:pt>
                <c:pt idx="1057">
                  <c:v>1098.0999756000001</c:v>
                </c:pt>
                <c:pt idx="1058">
                  <c:v>1097.6999512</c:v>
                </c:pt>
                <c:pt idx="1059">
                  <c:v>1097.4000243999999</c:v>
                </c:pt>
                <c:pt idx="1060">
                  <c:v>1097</c:v>
                </c:pt>
                <c:pt idx="1061">
                  <c:v>1096.5999756000001</c:v>
                </c:pt>
                <c:pt idx="1062">
                  <c:v>1096.3000488</c:v>
                </c:pt>
                <c:pt idx="1063">
                  <c:v>1095.9000243999999</c:v>
                </c:pt>
                <c:pt idx="1064">
                  <c:v>1095.5999756000001</c:v>
                </c:pt>
                <c:pt idx="1065">
                  <c:v>1095.1999512</c:v>
                </c:pt>
                <c:pt idx="1066">
                  <c:v>1094.8000488</c:v>
                </c:pt>
                <c:pt idx="1067">
                  <c:v>1094.5</c:v>
                </c:pt>
                <c:pt idx="1068">
                  <c:v>1094.0999756000001</c:v>
                </c:pt>
                <c:pt idx="1069">
                  <c:v>1093.8000488</c:v>
                </c:pt>
                <c:pt idx="1070">
                  <c:v>1093.4000243999999</c:v>
                </c:pt>
                <c:pt idx="1071">
                  <c:v>1093.0999756000001</c:v>
                </c:pt>
                <c:pt idx="1072">
                  <c:v>1092.6999512</c:v>
                </c:pt>
                <c:pt idx="1073">
                  <c:v>1092.4000243999999</c:v>
                </c:pt>
                <c:pt idx="1074">
                  <c:v>1092</c:v>
                </c:pt>
                <c:pt idx="1075">
                  <c:v>1091.6999512</c:v>
                </c:pt>
                <c:pt idx="1076">
                  <c:v>1091.3000488</c:v>
                </c:pt>
                <c:pt idx="1077">
                  <c:v>1091</c:v>
                </c:pt>
                <c:pt idx="1078">
                  <c:v>1090.5999756000001</c:v>
                </c:pt>
                <c:pt idx="1079">
                  <c:v>1090.3000488</c:v>
                </c:pt>
                <c:pt idx="1080">
                  <c:v>1090</c:v>
                </c:pt>
                <c:pt idx="1081">
                  <c:v>1089.5999756000001</c:v>
                </c:pt>
                <c:pt idx="1082">
                  <c:v>1089.3000488</c:v>
                </c:pt>
                <c:pt idx="1083">
                  <c:v>1088.9000243999999</c:v>
                </c:pt>
                <c:pt idx="1084">
                  <c:v>1088.5999756000001</c:v>
                </c:pt>
                <c:pt idx="1085">
                  <c:v>1088.3000488</c:v>
                </c:pt>
                <c:pt idx="1086">
                  <c:v>1087.9000243999999</c:v>
                </c:pt>
                <c:pt idx="1087">
                  <c:v>1087.5999756000001</c:v>
                </c:pt>
                <c:pt idx="1088">
                  <c:v>1087.3000488</c:v>
                </c:pt>
                <c:pt idx="1089">
                  <c:v>1086.9000243999999</c:v>
                </c:pt>
                <c:pt idx="1090">
                  <c:v>1086.5999756000001</c:v>
                </c:pt>
                <c:pt idx="1091">
                  <c:v>1086.3000488</c:v>
                </c:pt>
                <c:pt idx="1092">
                  <c:v>1086</c:v>
                </c:pt>
                <c:pt idx="1093">
                  <c:v>1085.5999756000001</c:v>
                </c:pt>
                <c:pt idx="1094">
                  <c:v>1085.3000488</c:v>
                </c:pt>
                <c:pt idx="1095">
                  <c:v>1085</c:v>
                </c:pt>
                <c:pt idx="1096">
                  <c:v>1084.6999512</c:v>
                </c:pt>
                <c:pt idx="1097">
                  <c:v>1084.4000243999999</c:v>
                </c:pt>
                <c:pt idx="1098">
                  <c:v>1084.0999756000001</c:v>
                </c:pt>
                <c:pt idx="1099">
                  <c:v>1083.6999512</c:v>
                </c:pt>
                <c:pt idx="1100">
                  <c:v>1083.4000243999999</c:v>
                </c:pt>
                <c:pt idx="1101">
                  <c:v>1083.0999756000001</c:v>
                </c:pt>
                <c:pt idx="1102">
                  <c:v>1082.8000488</c:v>
                </c:pt>
                <c:pt idx="1103">
                  <c:v>1082.5</c:v>
                </c:pt>
                <c:pt idx="1104">
                  <c:v>1082.1999512</c:v>
                </c:pt>
                <c:pt idx="1105">
                  <c:v>1081.9000243999999</c:v>
                </c:pt>
                <c:pt idx="1106">
                  <c:v>1081.5999756000001</c:v>
                </c:pt>
                <c:pt idx="1107">
                  <c:v>1081.3000488</c:v>
                </c:pt>
                <c:pt idx="1108">
                  <c:v>1081</c:v>
                </c:pt>
                <c:pt idx="1109">
                  <c:v>1080.6999512</c:v>
                </c:pt>
                <c:pt idx="1110">
                  <c:v>1080.4000243999999</c:v>
                </c:pt>
                <c:pt idx="1111">
                  <c:v>1080.0999756000001</c:v>
                </c:pt>
                <c:pt idx="1112">
                  <c:v>1079.8000488</c:v>
                </c:pt>
                <c:pt idx="1113">
                  <c:v>1079.5999756000001</c:v>
                </c:pt>
                <c:pt idx="1114">
                  <c:v>1079.3000488</c:v>
                </c:pt>
                <c:pt idx="1115">
                  <c:v>1079</c:v>
                </c:pt>
                <c:pt idx="1116">
                  <c:v>1078.6999512</c:v>
                </c:pt>
                <c:pt idx="1117">
                  <c:v>1078.4000243999999</c:v>
                </c:pt>
                <c:pt idx="1118">
                  <c:v>1078.1999512</c:v>
                </c:pt>
                <c:pt idx="1119">
                  <c:v>1077.9000243999999</c:v>
                </c:pt>
                <c:pt idx="1120">
                  <c:v>1077.5999756000001</c:v>
                </c:pt>
                <c:pt idx="1121">
                  <c:v>1077.3000488</c:v>
                </c:pt>
                <c:pt idx="1122">
                  <c:v>1077.0999756000001</c:v>
                </c:pt>
                <c:pt idx="1123">
                  <c:v>1076.8000488</c:v>
                </c:pt>
                <c:pt idx="1124">
                  <c:v>1076.5</c:v>
                </c:pt>
                <c:pt idx="1125">
                  <c:v>1076.3000488</c:v>
                </c:pt>
                <c:pt idx="1126">
                  <c:v>1076</c:v>
                </c:pt>
                <c:pt idx="1127">
                  <c:v>1075.6999512</c:v>
                </c:pt>
                <c:pt idx="1128">
                  <c:v>1075.5</c:v>
                </c:pt>
                <c:pt idx="1129">
                  <c:v>1075.1999512</c:v>
                </c:pt>
                <c:pt idx="1130">
                  <c:v>1075</c:v>
                </c:pt>
                <c:pt idx="1131">
                  <c:v>1074.6999512</c:v>
                </c:pt>
                <c:pt idx="1132">
                  <c:v>1074.5</c:v>
                </c:pt>
                <c:pt idx="1133">
                  <c:v>1074.1999512</c:v>
                </c:pt>
                <c:pt idx="1134">
                  <c:v>1074</c:v>
                </c:pt>
                <c:pt idx="1135">
                  <c:v>1073.6999512</c:v>
                </c:pt>
                <c:pt idx="1136">
                  <c:v>1073.5</c:v>
                </c:pt>
                <c:pt idx="1137">
                  <c:v>1073.3000488</c:v>
                </c:pt>
                <c:pt idx="1138">
                  <c:v>1073</c:v>
                </c:pt>
                <c:pt idx="1139">
                  <c:v>1072.8000488</c:v>
                </c:pt>
                <c:pt idx="1140">
                  <c:v>1072.5999756000001</c:v>
                </c:pt>
                <c:pt idx="1141">
                  <c:v>1072.3000488</c:v>
                </c:pt>
                <c:pt idx="1142">
                  <c:v>1072.0999756000001</c:v>
                </c:pt>
                <c:pt idx="1143">
                  <c:v>1071.9000243999999</c:v>
                </c:pt>
                <c:pt idx="1144">
                  <c:v>1071.6999512</c:v>
                </c:pt>
                <c:pt idx="1145">
                  <c:v>1071.4000243999999</c:v>
                </c:pt>
                <c:pt idx="1146">
                  <c:v>1071.1999512</c:v>
                </c:pt>
                <c:pt idx="1147">
                  <c:v>1071</c:v>
                </c:pt>
                <c:pt idx="1148">
                  <c:v>1070.8000488</c:v>
                </c:pt>
                <c:pt idx="1149">
                  <c:v>1070.5999756000001</c:v>
                </c:pt>
                <c:pt idx="1150">
                  <c:v>1070.4000243999999</c:v>
                </c:pt>
                <c:pt idx="1151">
                  <c:v>1070.1999512</c:v>
                </c:pt>
                <c:pt idx="1152">
                  <c:v>1070</c:v>
                </c:pt>
                <c:pt idx="1153">
                  <c:v>1069.6999512</c:v>
                </c:pt>
                <c:pt idx="1154">
                  <c:v>1069.5</c:v>
                </c:pt>
                <c:pt idx="1155">
                  <c:v>1069.3000488</c:v>
                </c:pt>
                <c:pt idx="1156">
                  <c:v>1069.0999756000001</c:v>
                </c:pt>
                <c:pt idx="1157">
                  <c:v>1069</c:v>
                </c:pt>
                <c:pt idx="1158">
                  <c:v>1068.8000488</c:v>
                </c:pt>
                <c:pt idx="1159">
                  <c:v>1068.5999756000001</c:v>
                </c:pt>
                <c:pt idx="1160">
                  <c:v>1068.4000243999999</c:v>
                </c:pt>
                <c:pt idx="1161">
                  <c:v>1068.1999512</c:v>
                </c:pt>
                <c:pt idx="1162">
                  <c:v>1068</c:v>
                </c:pt>
                <c:pt idx="1163">
                  <c:v>1067.8000488</c:v>
                </c:pt>
                <c:pt idx="1164">
                  <c:v>1067.5999756000001</c:v>
                </c:pt>
                <c:pt idx="1165">
                  <c:v>1067.5</c:v>
                </c:pt>
                <c:pt idx="1166">
                  <c:v>1067.3000488</c:v>
                </c:pt>
                <c:pt idx="1167">
                  <c:v>1067.0999756000001</c:v>
                </c:pt>
                <c:pt idx="1168">
                  <c:v>1066.9000243999999</c:v>
                </c:pt>
                <c:pt idx="1169">
                  <c:v>1066.8000488</c:v>
                </c:pt>
                <c:pt idx="1170">
                  <c:v>1066.5999756000001</c:v>
                </c:pt>
                <c:pt idx="1171">
                  <c:v>1066.4000243999999</c:v>
                </c:pt>
                <c:pt idx="1172">
                  <c:v>1066.3000488</c:v>
                </c:pt>
                <c:pt idx="1173">
                  <c:v>1066.0999756000001</c:v>
                </c:pt>
                <c:pt idx="1174">
                  <c:v>1066</c:v>
                </c:pt>
                <c:pt idx="1175">
                  <c:v>1065.8000488</c:v>
                </c:pt>
                <c:pt idx="1176">
                  <c:v>1065.5999756000001</c:v>
                </c:pt>
                <c:pt idx="1177">
                  <c:v>1065.5</c:v>
                </c:pt>
                <c:pt idx="1178">
                  <c:v>1065.3000488</c:v>
                </c:pt>
                <c:pt idx="1179">
                  <c:v>1065.1999512</c:v>
                </c:pt>
                <c:pt idx="1180">
                  <c:v>1065</c:v>
                </c:pt>
                <c:pt idx="1181">
                  <c:v>1064.9000243999999</c:v>
                </c:pt>
                <c:pt idx="1182">
                  <c:v>1064.8000488</c:v>
                </c:pt>
                <c:pt idx="1183">
                  <c:v>1064.5999756000001</c:v>
                </c:pt>
                <c:pt idx="1184">
                  <c:v>1064.5</c:v>
                </c:pt>
                <c:pt idx="1185">
                  <c:v>1064.3000488</c:v>
                </c:pt>
                <c:pt idx="1186">
                  <c:v>1064.1999512</c:v>
                </c:pt>
                <c:pt idx="1187">
                  <c:v>1064.0999756000001</c:v>
                </c:pt>
                <c:pt idx="1188">
                  <c:v>1063.9000243999999</c:v>
                </c:pt>
                <c:pt idx="1189">
                  <c:v>1063.8000488</c:v>
                </c:pt>
                <c:pt idx="1190">
                  <c:v>1063.6999512</c:v>
                </c:pt>
                <c:pt idx="1191">
                  <c:v>1063.5999756000001</c:v>
                </c:pt>
                <c:pt idx="1192">
                  <c:v>1063.4000243999999</c:v>
                </c:pt>
                <c:pt idx="1193">
                  <c:v>1063.3000488</c:v>
                </c:pt>
                <c:pt idx="1194">
                  <c:v>1063.1999512</c:v>
                </c:pt>
                <c:pt idx="1195">
                  <c:v>1063.0999756000001</c:v>
                </c:pt>
                <c:pt idx="1196">
                  <c:v>1063</c:v>
                </c:pt>
                <c:pt idx="1197">
                  <c:v>1062.8000488</c:v>
                </c:pt>
                <c:pt idx="1198">
                  <c:v>1062.6999512</c:v>
                </c:pt>
                <c:pt idx="1199">
                  <c:v>1062.5999756000001</c:v>
                </c:pt>
                <c:pt idx="1200">
                  <c:v>1062.5</c:v>
                </c:pt>
                <c:pt idx="1201">
                  <c:v>1062.4000243999999</c:v>
                </c:pt>
                <c:pt idx="1202">
                  <c:v>1062.3000488</c:v>
                </c:pt>
                <c:pt idx="1203">
                  <c:v>1062.1999512</c:v>
                </c:pt>
                <c:pt idx="1204">
                  <c:v>1062.0999756000001</c:v>
                </c:pt>
                <c:pt idx="1205">
                  <c:v>1062</c:v>
                </c:pt>
                <c:pt idx="1206">
                  <c:v>1061.9000243999999</c:v>
                </c:pt>
                <c:pt idx="1207">
                  <c:v>1061.8000488</c:v>
                </c:pt>
                <c:pt idx="1208">
                  <c:v>1061.6999512</c:v>
                </c:pt>
                <c:pt idx="1209">
                  <c:v>1061.5999756000001</c:v>
                </c:pt>
                <c:pt idx="1210">
                  <c:v>1061.5</c:v>
                </c:pt>
                <c:pt idx="1211">
                  <c:v>1061.4000243999999</c:v>
                </c:pt>
                <c:pt idx="1212">
                  <c:v>1061.4000243999999</c:v>
                </c:pt>
                <c:pt idx="1213">
                  <c:v>1061.3000488</c:v>
                </c:pt>
                <c:pt idx="1214">
                  <c:v>1061.1999512</c:v>
                </c:pt>
                <c:pt idx="1215">
                  <c:v>1061.0999756000001</c:v>
                </c:pt>
                <c:pt idx="1216">
                  <c:v>1061</c:v>
                </c:pt>
                <c:pt idx="1217">
                  <c:v>1060.9000243999999</c:v>
                </c:pt>
                <c:pt idx="1218">
                  <c:v>1060.9000243999999</c:v>
                </c:pt>
                <c:pt idx="1219">
                  <c:v>1060.8000488</c:v>
                </c:pt>
                <c:pt idx="1220">
                  <c:v>1060.6999512</c:v>
                </c:pt>
                <c:pt idx="1221">
                  <c:v>1060.5999756000001</c:v>
                </c:pt>
                <c:pt idx="1222">
                  <c:v>1060.5999756000001</c:v>
                </c:pt>
                <c:pt idx="1223">
                  <c:v>1060.5</c:v>
                </c:pt>
                <c:pt idx="1224">
                  <c:v>1060.4000243999999</c:v>
                </c:pt>
                <c:pt idx="1225">
                  <c:v>1060.4000243999999</c:v>
                </c:pt>
                <c:pt idx="1226">
                  <c:v>1060.3000488</c:v>
                </c:pt>
                <c:pt idx="1227">
                  <c:v>1060.3000488</c:v>
                </c:pt>
                <c:pt idx="1228">
                  <c:v>1060.1999512</c:v>
                </c:pt>
                <c:pt idx="1229">
                  <c:v>1060.0999756000001</c:v>
                </c:pt>
                <c:pt idx="1230">
                  <c:v>1060.0999756000001</c:v>
                </c:pt>
                <c:pt idx="1231">
                  <c:v>1060</c:v>
                </c:pt>
                <c:pt idx="1232">
                  <c:v>1060</c:v>
                </c:pt>
                <c:pt idx="1233">
                  <c:v>1059.9000243999999</c:v>
                </c:pt>
                <c:pt idx="1234">
                  <c:v>1059.9000243999999</c:v>
                </c:pt>
                <c:pt idx="1235">
                  <c:v>1059.8000488</c:v>
                </c:pt>
                <c:pt idx="1236">
                  <c:v>1059.8000488</c:v>
                </c:pt>
                <c:pt idx="1237">
                  <c:v>1059.6999512</c:v>
                </c:pt>
                <c:pt idx="1238">
                  <c:v>1059.6999512</c:v>
                </c:pt>
                <c:pt idx="1239">
                  <c:v>1059.5999756000001</c:v>
                </c:pt>
                <c:pt idx="1240">
                  <c:v>1059.5999756000001</c:v>
                </c:pt>
                <c:pt idx="1241">
                  <c:v>1059.5999756000001</c:v>
                </c:pt>
                <c:pt idx="1242">
                  <c:v>1059.5</c:v>
                </c:pt>
                <c:pt idx="1243">
                  <c:v>1059.5</c:v>
                </c:pt>
                <c:pt idx="1244">
                  <c:v>1059.5</c:v>
                </c:pt>
                <c:pt idx="1245">
                  <c:v>1059.4000243999999</c:v>
                </c:pt>
                <c:pt idx="1246">
                  <c:v>1059.4000243999999</c:v>
                </c:pt>
                <c:pt idx="1247">
                  <c:v>1059.4000243999999</c:v>
                </c:pt>
                <c:pt idx="1248">
                  <c:v>1059.4000243999999</c:v>
                </c:pt>
                <c:pt idx="1249">
                  <c:v>1059.3000488</c:v>
                </c:pt>
                <c:pt idx="1250">
                  <c:v>1059.3000488</c:v>
                </c:pt>
                <c:pt idx="1251">
                  <c:v>1059.3000488</c:v>
                </c:pt>
                <c:pt idx="1252">
                  <c:v>1059.3000488</c:v>
                </c:pt>
                <c:pt idx="1253">
                  <c:v>1059.3000488</c:v>
                </c:pt>
                <c:pt idx="1254">
                  <c:v>1059.3000488</c:v>
                </c:pt>
                <c:pt idx="1255">
                  <c:v>1059.1999512</c:v>
                </c:pt>
                <c:pt idx="1256">
                  <c:v>1059.1999512</c:v>
                </c:pt>
                <c:pt idx="1257">
                  <c:v>1059.1999512</c:v>
                </c:pt>
                <c:pt idx="1258">
                  <c:v>1059.1999512</c:v>
                </c:pt>
                <c:pt idx="1259">
                  <c:v>1059.1999512</c:v>
                </c:pt>
                <c:pt idx="1260">
                  <c:v>1059.1999512</c:v>
                </c:pt>
                <c:pt idx="1261">
                  <c:v>1059.1999512</c:v>
                </c:pt>
                <c:pt idx="1262">
                  <c:v>1059.1999512</c:v>
                </c:pt>
                <c:pt idx="1263">
                  <c:v>1059.1999512</c:v>
                </c:pt>
                <c:pt idx="1264">
                  <c:v>1059.1999512</c:v>
                </c:pt>
                <c:pt idx="1265">
                  <c:v>1059.1999512</c:v>
                </c:pt>
                <c:pt idx="1266">
                  <c:v>1059.1999512</c:v>
                </c:pt>
                <c:pt idx="1267">
                  <c:v>1059.1999512</c:v>
                </c:pt>
                <c:pt idx="1268">
                  <c:v>1059.1999512</c:v>
                </c:pt>
                <c:pt idx="1269">
                  <c:v>1059.1999512</c:v>
                </c:pt>
                <c:pt idx="1270">
                  <c:v>1059.1999512</c:v>
                </c:pt>
                <c:pt idx="1271">
                  <c:v>1059.1999512</c:v>
                </c:pt>
                <c:pt idx="1272">
                  <c:v>1059.3000488</c:v>
                </c:pt>
                <c:pt idx="1273">
                  <c:v>1059.3000488</c:v>
                </c:pt>
                <c:pt idx="1274">
                  <c:v>1059.3000488</c:v>
                </c:pt>
                <c:pt idx="1275">
                  <c:v>1059.3000488</c:v>
                </c:pt>
                <c:pt idx="1276">
                  <c:v>1059.3000488</c:v>
                </c:pt>
                <c:pt idx="1277">
                  <c:v>1059.3000488</c:v>
                </c:pt>
                <c:pt idx="1278">
                  <c:v>1059.4000243999999</c:v>
                </c:pt>
                <c:pt idx="1279">
                  <c:v>1059.4000243999999</c:v>
                </c:pt>
                <c:pt idx="1280">
                  <c:v>1059.4000243999999</c:v>
                </c:pt>
                <c:pt idx="1281">
                  <c:v>1059.4000243999999</c:v>
                </c:pt>
                <c:pt idx="1282">
                  <c:v>1059.5</c:v>
                </c:pt>
                <c:pt idx="1283">
                  <c:v>1059.5</c:v>
                </c:pt>
                <c:pt idx="1284">
                  <c:v>1059.5</c:v>
                </c:pt>
                <c:pt idx="1285">
                  <c:v>1059.5</c:v>
                </c:pt>
                <c:pt idx="1286">
                  <c:v>1059.5999756000001</c:v>
                </c:pt>
                <c:pt idx="1287">
                  <c:v>1059.5999756000001</c:v>
                </c:pt>
                <c:pt idx="1288">
                  <c:v>1059.5999756000001</c:v>
                </c:pt>
                <c:pt idx="1289">
                  <c:v>1059.6999512</c:v>
                </c:pt>
                <c:pt idx="1290">
                  <c:v>1059.6999512</c:v>
                </c:pt>
                <c:pt idx="1291">
                  <c:v>1059.8000488</c:v>
                </c:pt>
                <c:pt idx="1292">
                  <c:v>1059.8000488</c:v>
                </c:pt>
                <c:pt idx="1293">
                  <c:v>1059.8000488</c:v>
                </c:pt>
                <c:pt idx="1294">
                  <c:v>1059.9000243999999</c:v>
                </c:pt>
                <c:pt idx="1295">
                  <c:v>1059.9000243999999</c:v>
                </c:pt>
                <c:pt idx="1296">
                  <c:v>1060</c:v>
                </c:pt>
                <c:pt idx="1297">
                  <c:v>1060</c:v>
                </c:pt>
                <c:pt idx="1298">
                  <c:v>1060.0999756000001</c:v>
                </c:pt>
                <c:pt idx="1299">
                  <c:v>1060.0999756000001</c:v>
                </c:pt>
                <c:pt idx="1300">
                  <c:v>1060.0999756000001</c:v>
                </c:pt>
                <c:pt idx="1301">
                  <c:v>1060.1999512</c:v>
                </c:pt>
                <c:pt idx="1302">
                  <c:v>1060.3000488</c:v>
                </c:pt>
                <c:pt idx="1303">
                  <c:v>1060.3000488</c:v>
                </c:pt>
                <c:pt idx="1304">
                  <c:v>1060.4000243999999</c:v>
                </c:pt>
                <c:pt idx="1305">
                  <c:v>1060.4000243999999</c:v>
                </c:pt>
                <c:pt idx="1306">
                  <c:v>1060.5</c:v>
                </c:pt>
                <c:pt idx="1307">
                  <c:v>1060.5</c:v>
                </c:pt>
                <c:pt idx="1308">
                  <c:v>1060.5999756000001</c:v>
                </c:pt>
                <c:pt idx="1309">
                  <c:v>1060.5999756000001</c:v>
                </c:pt>
                <c:pt idx="1310">
                  <c:v>1060.6999512</c:v>
                </c:pt>
                <c:pt idx="1311">
                  <c:v>1060.8000488</c:v>
                </c:pt>
                <c:pt idx="1312">
                  <c:v>1060.8000488</c:v>
                </c:pt>
                <c:pt idx="1313">
                  <c:v>1060.9000243999999</c:v>
                </c:pt>
                <c:pt idx="1314">
                  <c:v>1061</c:v>
                </c:pt>
                <c:pt idx="1315">
                  <c:v>1061</c:v>
                </c:pt>
                <c:pt idx="1316">
                  <c:v>1061.0999756000001</c:v>
                </c:pt>
                <c:pt idx="1317">
                  <c:v>1061.1999512</c:v>
                </c:pt>
                <c:pt idx="1318">
                  <c:v>1061.1999512</c:v>
                </c:pt>
                <c:pt idx="1319">
                  <c:v>1061.3000488</c:v>
                </c:pt>
                <c:pt idx="1320">
                  <c:v>1061.4000243999999</c:v>
                </c:pt>
                <c:pt idx="1321">
                  <c:v>1061.5</c:v>
                </c:pt>
                <c:pt idx="1322">
                  <c:v>1061.5</c:v>
                </c:pt>
                <c:pt idx="1323">
                  <c:v>1061.5999756000001</c:v>
                </c:pt>
                <c:pt idx="1324">
                  <c:v>1061.6999512</c:v>
                </c:pt>
                <c:pt idx="1325">
                  <c:v>1061.8000488</c:v>
                </c:pt>
                <c:pt idx="1326">
                  <c:v>1061.9000243999999</c:v>
                </c:pt>
                <c:pt idx="1327">
                  <c:v>1061.9000243999999</c:v>
                </c:pt>
                <c:pt idx="1328">
                  <c:v>1062</c:v>
                </c:pt>
                <c:pt idx="1329">
                  <c:v>1062.0999756000001</c:v>
                </c:pt>
                <c:pt idx="1330">
                  <c:v>1062.1999512</c:v>
                </c:pt>
                <c:pt idx="1331">
                  <c:v>1062.3000488</c:v>
                </c:pt>
                <c:pt idx="1332">
                  <c:v>1062.4000243999999</c:v>
                </c:pt>
                <c:pt idx="1333">
                  <c:v>1062.5</c:v>
                </c:pt>
                <c:pt idx="1334">
                  <c:v>1062.5</c:v>
                </c:pt>
                <c:pt idx="1335">
                  <c:v>1062.5999756000001</c:v>
                </c:pt>
                <c:pt idx="1336">
                  <c:v>1062.6999512</c:v>
                </c:pt>
                <c:pt idx="1337">
                  <c:v>1062.8000488</c:v>
                </c:pt>
                <c:pt idx="1338">
                  <c:v>1062.9000243999999</c:v>
                </c:pt>
                <c:pt idx="1339">
                  <c:v>1063</c:v>
                </c:pt>
                <c:pt idx="1340">
                  <c:v>1063.0999756000001</c:v>
                </c:pt>
                <c:pt idx="1341">
                  <c:v>1063.1999512</c:v>
                </c:pt>
                <c:pt idx="1342">
                  <c:v>1063.3000488</c:v>
                </c:pt>
                <c:pt idx="1343">
                  <c:v>1063.4000243999999</c:v>
                </c:pt>
                <c:pt idx="1344">
                  <c:v>1063.5</c:v>
                </c:pt>
                <c:pt idx="1345">
                  <c:v>1063.5999756000001</c:v>
                </c:pt>
                <c:pt idx="1346">
                  <c:v>1063.6999512</c:v>
                </c:pt>
                <c:pt idx="1347">
                  <c:v>1063.8000488</c:v>
                </c:pt>
                <c:pt idx="1348">
                  <c:v>1063.9000243999999</c:v>
                </c:pt>
                <c:pt idx="1349">
                  <c:v>1064</c:v>
                </c:pt>
                <c:pt idx="1350">
                  <c:v>1064.0999756000001</c:v>
                </c:pt>
                <c:pt idx="1351">
                  <c:v>1064.1999512</c:v>
                </c:pt>
                <c:pt idx="1352">
                  <c:v>1064.3000488</c:v>
                </c:pt>
                <c:pt idx="1353">
                  <c:v>1064.4000243999999</c:v>
                </c:pt>
                <c:pt idx="1354">
                  <c:v>1064.5</c:v>
                </c:pt>
                <c:pt idx="1355">
                  <c:v>1064.5999756000001</c:v>
                </c:pt>
                <c:pt idx="1356">
                  <c:v>1064.6999512</c:v>
                </c:pt>
                <c:pt idx="1357">
                  <c:v>1064.9000243999999</c:v>
                </c:pt>
                <c:pt idx="1358">
                  <c:v>1065</c:v>
                </c:pt>
                <c:pt idx="1359">
                  <c:v>1065.0999756000001</c:v>
                </c:pt>
                <c:pt idx="1360">
                  <c:v>1065.1999512</c:v>
                </c:pt>
                <c:pt idx="1361">
                  <c:v>1065.3000488</c:v>
                </c:pt>
                <c:pt idx="1362">
                  <c:v>1065.4000243999999</c:v>
                </c:pt>
                <c:pt idx="1363">
                  <c:v>1065.5</c:v>
                </c:pt>
                <c:pt idx="1364">
                  <c:v>1065.5999756000001</c:v>
                </c:pt>
                <c:pt idx="1365">
                  <c:v>1065.8000488</c:v>
                </c:pt>
                <c:pt idx="1366">
                  <c:v>1065.9000243999999</c:v>
                </c:pt>
                <c:pt idx="1367">
                  <c:v>1066</c:v>
                </c:pt>
                <c:pt idx="1368">
                  <c:v>1066.0999756000001</c:v>
                </c:pt>
                <c:pt idx="1369">
                  <c:v>1066.1999512</c:v>
                </c:pt>
                <c:pt idx="1370">
                  <c:v>1066.4000243999999</c:v>
                </c:pt>
                <c:pt idx="1371">
                  <c:v>1066.5</c:v>
                </c:pt>
                <c:pt idx="1372">
                  <c:v>1066.5999756000001</c:v>
                </c:pt>
                <c:pt idx="1373">
                  <c:v>1066.6999512</c:v>
                </c:pt>
                <c:pt idx="1374">
                  <c:v>1066.8000488</c:v>
                </c:pt>
                <c:pt idx="1375">
                  <c:v>1067</c:v>
                </c:pt>
                <c:pt idx="1376">
                  <c:v>1067.0999756000001</c:v>
                </c:pt>
                <c:pt idx="1377">
                  <c:v>1067.1999512</c:v>
                </c:pt>
                <c:pt idx="1378">
                  <c:v>1067.3000488</c:v>
                </c:pt>
                <c:pt idx="1379">
                  <c:v>1067.5</c:v>
                </c:pt>
                <c:pt idx="1380">
                  <c:v>1067.5999756000001</c:v>
                </c:pt>
                <c:pt idx="1381">
                  <c:v>1067.6999512</c:v>
                </c:pt>
                <c:pt idx="1382">
                  <c:v>1067.9000243999999</c:v>
                </c:pt>
                <c:pt idx="1383">
                  <c:v>1068</c:v>
                </c:pt>
                <c:pt idx="1384">
                  <c:v>1068.0999756000001</c:v>
                </c:pt>
                <c:pt idx="1385">
                  <c:v>1068.1999512</c:v>
                </c:pt>
                <c:pt idx="1386">
                  <c:v>1068.4000243999999</c:v>
                </c:pt>
                <c:pt idx="1387">
                  <c:v>1068.5</c:v>
                </c:pt>
                <c:pt idx="1388">
                  <c:v>1068.5999756000001</c:v>
                </c:pt>
                <c:pt idx="1389">
                  <c:v>1068.8000488</c:v>
                </c:pt>
                <c:pt idx="1390">
                  <c:v>1068.9000243999999</c:v>
                </c:pt>
                <c:pt idx="1391">
                  <c:v>1069</c:v>
                </c:pt>
                <c:pt idx="1392">
                  <c:v>1069.1999512</c:v>
                </c:pt>
                <c:pt idx="1393">
                  <c:v>1069.3000488</c:v>
                </c:pt>
                <c:pt idx="1394">
                  <c:v>1069.5</c:v>
                </c:pt>
                <c:pt idx="1395">
                  <c:v>1069.5999756000001</c:v>
                </c:pt>
                <c:pt idx="1396">
                  <c:v>1069.6999512</c:v>
                </c:pt>
                <c:pt idx="1397">
                  <c:v>1069.9000243999999</c:v>
                </c:pt>
                <c:pt idx="1398">
                  <c:v>1070</c:v>
                </c:pt>
                <c:pt idx="1399">
                  <c:v>1070.0999756000001</c:v>
                </c:pt>
                <c:pt idx="1400">
                  <c:v>1070.3000488</c:v>
                </c:pt>
                <c:pt idx="1401">
                  <c:v>1070.4000243999999</c:v>
                </c:pt>
                <c:pt idx="1402">
                  <c:v>1070.5999756000001</c:v>
                </c:pt>
                <c:pt idx="1403">
                  <c:v>1070.6999512</c:v>
                </c:pt>
                <c:pt idx="1404">
                  <c:v>1070.9000243999999</c:v>
                </c:pt>
                <c:pt idx="1405">
                  <c:v>1071</c:v>
                </c:pt>
                <c:pt idx="1406">
                  <c:v>1071.0999756000001</c:v>
                </c:pt>
                <c:pt idx="1407">
                  <c:v>1071.3000488</c:v>
                </c:pt>
                <c:pt idx="1408">
                  <c:v>1071.4000243999999</c:v>
                </c:pt>
                <c:pt idx="1409">
                  <c:v>1071.5999756000001</c:v>
                </c:pt>
                <c:pt idx="1410">
                  <c:v>1071.6999512</c:v>
                </c:pt>
                <c:pt idx="1411">
                  <c:v>1071.9000243999999</c:v>
                </c:pt>
                <c:pt idx="1412">
                  <c:v>1072</c:v>
                </c:pt>
                <c:pt idx="1413">
                  <c:v>1072.1999512</c:v>
                </c:pt>
                <c:pt idx="1414">
                  <c:v>1072.3000488</c:v>
                </c:pt>
                <c:pt idx="1415">
                  <c:v>1072.5</c:v>
                </c:pt>
                <c:pt idx="1416">
                  <c:v>1072.5999756000001</c:v>
                </c:pt>
                <c:pt idx="1417">
                  <c:v>1072.8000488</c:v>
                </c:pt>
                <c:pt idx="1418">
                  <c:v>1072.9000243999999</c:v>
                </c:pt>
                <c:pt idx="1419">
                  <c:v>1073.0999756000001</c:v>
                </c:pt>
                <c:pt idx="1420">
                  <c:v>1073.1999512</c:v>
                </c:pt>
                <c:pt idx="1421">
                  <c:v>1073.4000243999999</c:v>
                </c:pt>
                <c:pt idx="1422">
                  <c:v>1073.5</c:v>
                </c:pt>
                <c:pt idx="1423">
                  <c:v>1073.6999512</c:v>
                </c:pt>
                <c:pt idx="1424">
                  <c:v>1073.9000243999999</c:v>
                </c:pt>
                <c:pt idx="1425">
                  <c:v>1074</c:v>
                </c:pt>
                <c:pt idx="1426">
                  <c:v>1074.1999512</c:v>
                </c:pt>
                <c:pt idx="1427">
                  <c:v>1074.3000488</c:v>
                </c:pt>
                <c:pt idx="1428">
                  <c:v>1074.5</c:v>
                </c:pt>
                <c:pt idx="1429">
                  <c:v>1074.5999756000001</c:v>
                </c:pt>
                <c:pt idx="1430">
                  <c:v>1074.8000488</c:v>
                </c:pt>
                <c:pt idx="1431">
                  <c:v>1075</c:v>
                </c:pt>
                <c:pt idx="1432">
                  <c:v>1075.0999756000001</c:v>
                </c:pt>
                <c:pt idx="1433">
                  <c:v>1075.3000488</c:v>
                </c:pt>
                <c:pt idx="1434">
                  <c:v>1075.4000243999999</c:v>
                </c:pt>
                <c:pt idx="1435">
                  <c:v>1075.5999756000001</c:v>
                </c:pt>
                <c:pt idx="1436">
                  <c:v>1075.8000488</c:v>
                </c:pt>
                <c:pt idx="1437">
                  <c:v>1075.9000243999999</c:v>
                </c:pt>
                <c:pt idx="1438">
                  <c:v>1076.0999756000001</c:v>
                </c:pt>
                <c:pt idx="1439">
                  <c:v>1076.3000488</c:v>
                </c:pt>
                <c:pt idx="1440">
                  <c:v>1076.4000243999999</c:v>
                </c:pt>
                <c:pt idx="1441">
                  <c:v>1076.5999756000001</c:v>
                </c:pt>
                <c:pt idx="1442">
                  <c:v>1076.8000488</c:v>
                </c:pt>
                <c:pt idx="1443">
                  <c:v>1076.9000243999999</c:v>
                </c:pt>
                <c:pt idx="1444">
                  <c:v>1077.0999756000001</c:v>
                </c:pt>
                <c:pt idx="1445">
                  <c:v>1077.3000488</c:v>
                </c:pt>
                <c:pt idx="1446">
                  <c:v>1077.4000243999999</c:v>
                </c:pt>
                <c:pt idx="1447">
                  <c:v>1077.5999756000001</c:v>
                </c:pt>
                <c:pt idx="1448">
                  <c:v>1077.8000488</c:v>
                </c:pt>
                <c:pt idx="1449">
                  <c:v>1077.9000243999999</c:v>
                </c:pt>
                <c:pt idx="1450">
                  <c:v>1078.0999756000001</c:v>
                </c:pt>
                <c:pt idx="1451">
                  <c:v>1078.3000488</c:v>
                </c:pt>
                <c:pt idx="1452">
                  <c:v>1078.5</c:v>
                </c:pt>
                <c:pt idx="1453">
                  <c:v>1078.5999756000001</c:v>
                </c:pt>
                <c:pt idx="1454">
                  <c:v>1078.8000488</c:v>
                </c:pt>
                <c:pt idx="1455">
                  <c:v>1079</c:v>
                </c:pt>
                <c:pt idx="1456">
                  <c:v>1079.1999512</c:v>
                </c:pt>
                <c:pt idx="1457">
                  <c:v>1079.3000488</c:v>
                </c:pt>
                <c:pt idx="1458">
                  <c:v>1079.5</c:v>
                </c:pt>
                <c:pt idx="1459">
                  <c:v>1079.6999512</c:v>
                </c:pt>
                <c:pt idx="1460">
                  <c:v>1079.9000243999999</c:v>
                </c:pt>
                <c:pt idx="1461">
                  <c:v>1080.0999756000001</c:v>
                </c:pt>
                <c:pt idx="1462">
                  <c:v>1080.1999512</c:v>
                </c:pt>
                <c:pt idx="1463">
                  <c:v>1080.4000243999999</c:v>
                </c:pt>
                <c:pt idx="1464">
                  <c:v>1080.5999756000001</c:v>
                </c:pt>
                <c:pt idx="1465">
                  <c:v>1080.8000488</c:v>
                </c:pt>
                <c:pt idx="1466">
                  <c:v>1081</c:v>
                </c:pt>
                <c:pt idx="1467">
                  <c:v>1081.0999756000001</c:v>
                </c:pt>
                <c:pt idx="1468">
                  <c:v>1081.3000488</c:v>
                </c:pt>
                <c:pt idx="1469">
                  <c:v>1081.5</c:v>
                </c:pt>
                <c:pt idx="1470">
                  <c:v>1081.6999512</c:v>
                </c:pt>
                <c:pt idx="1471">
                  <c:v>1081.9000243999999</c:v>
                </c:pt>
                <c:pt idx="1472">
                  <c:v>1082.0999756000001</c:v>
                </c:pt>
                <c:pt idx="1473">
                  <c:v>1082.1999512</c:v>
                </c:pt>
                <c:pt idx="1474">
                  <c:v>1082.4000243999999</c:v>
                </c:pt>
                <c:pt idx="1475">
                  <c:v>1082.5999756000001</c:v>
                </c:pt>
                <c:pt idx="1476">
                  <c:v>1082.8000488</c:v>
                </c:pt>
                <c:pt idx="1477">
                  <c:v>1083</c:v>
                </c:pt>
                <c:pt idx="1478">
                  <c:v>1083.1999512</c:v>
                </c:pt>
                <c:pt idx="1479">
                  <c:v>1083.4000243999999</c:v>
                </c:pt>
                <c:pt idx="1480">
                  <c:v>1083.5999756000001</c:v>
                </c:pt>
                <c:pt idx="1481">
                  <c:v>1083.6999512</c:v>
                </c:pt>
                <c:pt idx="1482">
                  <c:v>1083.9000243999999</c:v>
                </c:pt>
                <c:pt idx="1483">
                  <c:v>1084.0999756000001</c:v>
                </c:pt>
                <c:pt idx="1484">
                  <c:v>1084.3000488</c:v>
                </c:pt>
                <c:pt idx="1485">
                  <c:v>1084.5</c:v>
                </c:pt>
                <c:pt idx="1486">
                  <c:v>1084.6999512</c:v>
                </c:pt>
                <c:pt idx="1487">
                  <c:v>1084.9000243999999</c:v>
                </c:pt>
                <c:pt idx="1488">
                  <c:v>1085.0999756000001</c:v>
                </c:pt>
                <c:pt idx="1489">
                  <c:v>1085.3000488</c:v>
                </c:pt>
                <c:pt idx="1490">
                  <c:v>1085.5</c:v>
                </c:pt>
                <c:pt idx="1491">
                  <c:v>1085.6999512</c:v>
                </c:pt>
                <c:pt idx="1492">
                  <c:v>1085.9000243999999</c:v>
                </c:pt>
                <c:pt idx="1493">
                  <c:v>1086.0999756000001</c:v>
                </c:pt>
                <c:pt idx="1494">
                  <c:v>1086.3000488</c:v>
                </c:pt>
                <c:pt idx="1495">
                  <c:v>1086.5</c:v>
                </c:pt>
                <c:pt idx="1496">
                  <c:v>1086.5999756000001</c:v>
                </c:pt>
                <c:pt idx="1497">
                  <c:v>1086.8000488</c:v>
                </c:pt>
                <c:pt idx="1498">
                  <c:v>1087</c:v>
                </c:pt>
                <c:pt idx="1499">
                  <c:v>1087.1999512</c:v>
                </c:pt>
                <c:pt idx="1500">
                  <c:v>1087.4000243999999</c:v>
                </c:pt>
                <c:pt idx="1501">
                  <c:v>1087.5999756000001</c:v>
                </c:pt>
                <c:pt idx="1502">
                  <c:v>1087.8000488</c:v>
                </c:pt>
                <c:pt idx="1503">
                  <c:v>1088</c:v>
                </c:pt>
                <c:pt idx="1504">
                  <c:v>1088.1999512</c:v>
                </c:pt>
                <c:pt idx="1505">
                  <c:v>1088.4000243999999</c:v>
                </c:pt>
                <c:pt idx="1506">
                  <c:v>1088.5999756000001</c:v>
                </c:pt>
                <c:pt idx="1507">
                  <c:v>1088.9000243999999</c:v>
                </c:pt>
                <c:pt idx="1508">
                  <c:v>1089.0999756000001</c:v>
                </c:pt>
                <c:pt idx="1509">
                  <c:v>1089.3000488</c:v>
                </c:pt>
                <c:pt idx="1510">
                  <c:v>1089.5</c:v>
                </c:pt>
                <c:pt idx="1511">
                  <c:v>1089.6999512</c:v>
                </c:pt>
                <c:pt idx="1512">
                  <c:v>1089.9000243999999</c:v>
                </c:pt>
                <c:pt idx="1513">
                  <c:v>1090.0999756000001</c:v>
                </c:pt>
                <c:pt idx="1514">
                  <c:v>1090.3000488</c:v>
                </c:pt>
                <c:pt idx="1515">
                  <c:v>1090.5</c:v>
                </c:pt>
                <c:pt idx="1516">
                  <c:v>1090.6999512</c:v>
                </c:pt>
                <c:pt idx="1517">
                  <c:v>1090.9000243999999</c:v>
                </c:pt>
                <c:pt idx="1518">
                  <c:v>1091.0999756000001</c:v>
                </c:pt>
                <c:pt idx="1519">
                  <c:v>1091.3000488</c:v>
                </c:pt>
                <c:pt idx="1520">
                  <c:v>1091.5</c:v>
                </c:pt>
                <c:pt idx="1521">
                  <c:v>1091.6999512</c:v>
                </c:pt>
                <c:pt idx="1522">
                  <c:v>1091.9000243999999</c:v>
                </c:pt>
                <c:pt idx="1523">
                  <c:v>1092.1999512</c:v>
                </c:pt>
                <c:pt idx="1524">
                  <c:v>1092.4000243999999</c:v>
                </c:pt>
                <c:pt idx="1525">
                  <c:v>1092.5999756000001</c:v>
                </c:pt>
                <c:pt idx="1526">
                  <c:v>1092.8000488</c:v>
                </c:pt>
                <c:pt idx="1527">
                  <c:v>1093</c:v>
                </c:pt>
                <c:pt idx="1528">
                  <c:v>1093.1999512</c:v>
                </c:pt>
                <c:pt idx="1529">
                  <c:v>1093.4000243999999</c:v>
                </c:pt>
                <c:pt idx="1530">
                  <c:v>1093.5999756000001</c:v>
                </c:pt>
                <c:pt idx="1531">
                  <c:v>1093.8000488</c:v>
                </c:pt>
                <c:pt idx="1532">
                  <c:v>1094.0999756000001</c:v>
                </c:pt>
                <c:pt idx="1533">
                  <c:v>1094.3000488</c:v>
                </c:pt>
                <c:pt idx="1534">
                  <c:v>1094.5</c:v>
                </c:pt>
                <c:pt idx="1535">
                  <c:v>1094.6999512</c:v>
                </c:pt>
                <c:pt idx="1536">
                  <c:v>1094.9000243999999</c:v>
                </c:pt>
                <c:pt idx="1537">
                  <c:v>1095.0999756000001</c:v>
                </c:pt>
                <c:pt idx="1538">
                  <c:v>1095.3000488</c:v>
                </c:pt>
                <c:pt idx="1539">
                  <c:v>1095.5999756000001</c:v>
                </c:pt>
                <c:pt idx="1540">
                  <c:v>1095.8000488</c:v>
                </c:pt>
                <c:pt idx="1541">
                  <c:v>1096</c:v>
                </c:pt>
                <c:pt idx="1542">
                  <c:v>1096.1999512</c:v>
                </c:pt>
                <c:pt idx="1543">
                  <c:v>1096.4000243999999</c:v>
                </c:pt>
                <c:pt idx="1544">
                  <c:v>1096.5999756000001</c:v>
                </c:pt>
                <c:pt idx="1545">
                  <c:v>1096.9000243999999</c:v>
                </c:pt>
                <c:pt idx="1546">
                  <c:v>1097.0999756000001</c:v>
                </c:pt>
                <c:pt idx="1547">
                  <c:v>1097.3000488</c:v>
                </c:pt>
                <c:pt idx="1548">
                  <c:v>1097.5</c:v>
                </c:pt>
                <c:pt idx="1549">
                  <c:v>1097.6999512</c:v>
                </c:pt>
                <c:pt idx="1550">
                  <c:v>1098</c:v>
                </c:pt>
                <c:pt idx="1551">
                  <c:v>1098.1999512</c:v>
                </c:pt>
                <c:pt idx="1552">
                  <c:v>1098.4000243999999</c:v>
                </c:pt>
                <c:pt idx="1553">
                  <c:v>1098.5999756000001</c:v>
                </c:pt>
                <c:pt idx="1554">
                  <c:v>1098.8000488</c:v>
                </c:pt>
                <c:pt idx="1555">
                  <c:v>1099.0999756000001</c:v>
                </c:pt>
                <c:pt idx="1556">
                  <c:v>1099.3000488</c:v>
                </c:pt>
                <c:pt idx="1557">
                  <c:v>1099.5</c:v>
                </c:pt>
                <c:pt idx="1558">
                  <c:v>1099.6999512</c:v>
                </c:pt>
                <c:pt idx="1559">
                  <c:v>1100</c:v>
                </c:pt>
                <c:pt idx="1560">
                  <c:v>1100.1999512</c:v>
                </c:pt>
                <c:pt idx="1561">
                  <c:v>1100.4000243999999</c:v>
                </c:pt>
                <c:pt idx="1562">
                  <c:v>1100.5999756000001</c:v>
                </c:pt>
                <c:pt idx="1563">
                  <c:v>1100.9000243999999</c:v>
                </c:pt>
                <c:pt idx="1564">
                  <c:v>1101.0999756000001</c:v>
                </c:pt>
                <c:pt idx="1565">
                  <c:v>1101.3000488</c:v>
                </c:pt>
                <c:pt idx="1566">
                  <c:v>1101.5</c:v>
                </c:pt>
                <c:pt idx="1567">
                  <c:v>1101.8000488</c:v>
                </c:pt>
                <c:pt idx="1568">
                  <c:v>1102</c:v>
                </c:pt>
                <c:pt idx="1569">
                  <c:v>1102.1999512</c:v>
                </c:pt>
                <c:pt idx="1570">
                  <c:v>1102.4000243999999</c:v>
                </c:pt>
                <c:pt idx="1571">
                  <c:v>1102.6999512</c:v>
                </c:pt>
                <c:pt idx="1572">
                  <c:v>1102.9000243999999</c:v>
                </c:pt>
                <c:pt idx="1573">
                  <c:v>1103.0999756000001</c:v>
                </c:pt>
                <c:pt idx="1574">
                  <c:v>1103.3000488</c:v>
                </c:pt>
                <c:pt idx="1575">
                  <c:v>1103.5999756000001</c:v>
                </c:pt>
                <c:pt idx="1576">
                  <c:v>1103.8000488</c:v>
                </c:pt>
                <c:pt idx="1577">
                  <c:v>1104</c:v>
                </c:pt>
                <c:pt idx="1578">
                  <c:v>1104.3000488</c:v>
                </c:pt>
                <c:pt idx="1579">
                  <c:v>1104.5</c:v>
                </c:pt>
                <c:pt idx="1580">
                  <c:v>1104.6999512</c:v>
                </c:pt>
                <c:pt idx="1581">
                  <c:v>1105</c:v>
                </c:pt>
                <c:pt idx="1582">
                  <c:v>1105.1999512</c:v>
                </c:pt>
                <c:pt idx="1583">
                  <c:v>1105.4000243999999</c:v>
                </c:pt>
                <c:pt idx="1584">
                  <c:v>1105.5999756000001</c:v>
                </c:pt>
                <c:pt idx="1585">
                  <c:v>1105.9000243999999</c:v>
                </c:pt>
                <c:pt idx="1586">
                  <c:v>1106.0999756000001</c:v>
                </c:pt>
                <c:pt idx="1587">
                  <c:v>1106.3000488</c:v>
                </c:pt>
                <c:pt idx="1588">
                  <c:v>1106.5999756000001</c:v>
                </c:pt>
                <c:pt idx="1589">
                  <c:v>1106.8000488</c:v>
                </c:pt>
                <c:pt idx="1590">
                  <c:v>1107</c:v>
                </c:pt>
                <c:pt idx="1591">
                  <c:v>1107.3000488</c:v>
                </c:pt>
                <c:pt idx="1592">
                  <c:v>1107.5</c:v>
                </c:pt>
                <c:pt idx="1593">
                  <c:v>1107.6999512</c:v>
                </c:pt>
                <c:pt idx="1594">
                  <c:v>1108</c:v>
                </c:pt>
                <c:pt idx="1595">
                  <c:v>1108.1999512</c:v>
                </c:pt>
                <c:pt idx="1596">
                  <c:v>1108.4000243999999</c:v>
                </c:pt>
                <c:pt idx="1597">
                  <c:v>1108.6999512</c:v>
                </c:pt>
                <c:pt idx="1598">
                  <c:v>1108.9000243999999</c:v>
                </c:pt>
                <c:pt idx="1599">
                  <c:v>1109.1999512</c:v>
                </c:pt>
              </c:numCache>
            </c:numRef>
          </c:yVal>
          <c:smooth val="1"/>
          <c:extLst>
            <c:ext xmlns:c16="http://schemas.microsoft.com/office/drawing/2014/chart" uri="{C3380CC4-5D6E-409C-BE32-E72D297353CC}">
              <c16:uniqueId val="{00000000-CE8B-4DC1-AC45-946014A884AC}"/>
            </c:ext>
          </c:extLst>
        </c:ser>
        <c:ser>
          <c:idx val="1"/>
          <c:order val="1"/>
          <c:tx>
            <c:v>Modified Head</c:v>
          </c:tx>
          <c:spPr>
            <a:ln w="25400" cap="rnd">
              <a:solidFill>
                <a:srgbClr val="00B0F0"/>
              </a:solidFill>
              <a:round/>
            </a:ln>
            <a:effectLst/>
          </c:spPr>
          <c:marker>
            <c:symbol val="none"/>
          </c:marker>
          <c:xVal>
            <c:numRef>
              <c:f>Modified_THOR!$G$3:$G$2002</c:f>
              <c:numCache>
                <c:formatCode>0.00E+00</c:formatCode>
                <c:ptCount val="2000"/>
                <c:pt idx="0">
                  <c:v>-502</c:v>
                </c:pt>
                <c:pt idx="1">
                  <c:v>-502</c:v>
                </c:pt>
                <c:pt idx="2">
                  <c:v>-502</c:v>
                </c:pt>
                <c:pt idx="3">
                  <c:v>-502</c:v>
                </c:pt>
                <c:pt idx="4">
                  <c:v>-502</c:v>
                </c:pt>
                <c:pt idx="5">
                  <c:v>-502</c:v>
                </c:pt>
                <c:pt idx="6">
                  <c:v>-502</c:v>
                </c:pt>
                <c:pt idx="7">
                  <c:v>-502</c:v>
                </c:pt>
                <c:pt idx="8">
                  <c:v>-502</c:v>
                </c:pt>
                <c:pt idx="9">
                  <c:v>-502</c:v>
                </c:pt>
                <c:pt idx="10">
                  <c:v>-502</c:v>
                </c:pt>
                <c:pt idx="11">
                  <c:v>-502</c:v>
                </c:pt>
                <c:pt idx="12">
                  <c:v>-502</c:v>
                </c:pt>
                <c:pt idx="13">
                  <c:v>-502</c:v>
                </c:pt>
                <c:pt idx="14">
                  <c:v>-502</c:v>
                </c:pt>
                <c:pt idx="15">
                  <c:v>-502</c:v>
                </c:pt>
                <c:pt idx="16">
                  <c:v>-502</c:v>
                </c:pt>
                <c:pt idx="17">
                  <c:v>-502</c:v>
                </c:pt>
                <c:pt idx="18">
                  <c:v>-502</c:v>
                </c:pt>
                <c:pt idx="19">
                  <c:v>-502</c:v>
                </c:pt>
                <c:pt idx="20">
                  <c:v>-502</c:v>
                </c:pt>
                <c:pt idx="21">
                  <c:v>-502</c:v>
                </c:pt>
                <c:pt idx="22">
                  <c:v>-502</c:v>
                </c:pt>
                <c:pt idx="23">
                  <c:v>-502</c:v>
                </c:pt>
                <c:pt idx="24">
                  <c:v>-502</c:v>
                </c:pt>
                <c:pt idx="25">
                  <c:v>-502</c:v>
                </c:pt>
                <c:pt idx="26">
                  <c:v>-502</c:v>
                </c:pt>
                <c:pt idx="27">
                  <c:v>-502</c:v>
                </c:pt>
                <c:pt idx="28">
                  <c:v>-502</c:v>
                </c:pt>
                <c:pt idx="29">
                  <c:v>-502</c:v>
                </c:pt>
                <c:pt idx="30">
                  <c:v>-502</c:v>
                </c:pt>
                <c:pt idx="31">
                  <c:v>-502</c:v>
                </c:pt>
                <c:pt idx="32">
                  <c:v>-502</c:v>
                </c:pt>
                <c:pt idx="33">
                  <c:v>-502</c:v>
                </c:pt>
                <c:pt idx="34">
                  <c:v>-502</c:v>
                </c:pt>
                <c:pt idx="35">
                  <c:v>-502</c:v>
                </c:pt>
                <c:pt idx="36">
                  <c:v>-501.89990240000043</c:v>
                </c:pt>
                <c:pt idx="37">
                  <c:v>-501.89990240000043</c:v>
                </c:pt>
                <c:pt idx="38">
                  <c:v>-501.89990240000043</c:v>
                </c:pt>
                <c:pt idx="39">
                  <c:v>-501.89990240000043</c:v>
                </c:pt>
                <c:pt idx="40">
                  <c:v>-501.89990240000043</c:v>
                </c:pt>
                <c:pt idx="41">
                  <c:v>-501.89990240000043</c:v>
                </c:pt>
                <c:pt idx="42">
                  <c:v>-501.89990240000043</c:v>
                </c:pt>
                <c:pt idx="43">
                  <c:v>-501.89990240000043</c:v>
                </c:pt>
                <c:pt idx="44">
                  <c:v>-501.80004890000009</c:v>
                </c:pt>
                <c:pt idx="45">
                  <c:v>-501.80004890000009</c:v>
                </c:pt>
                <c:pt idx="46">
                  <c:v>-501.80004890000009</c:v>
                </c:pt>
                <c:pt idx="47">
                  <c:v>-501.80004890000009</c:v>
                </c:pt>
                <c:pt idx="48">
                  <c:v>-501.80004890000009</c:v>
                </c:pt>
                <c:pt idx="49">
                  <c:v>-501.69995120000021</c:v>
                </c:pt>
                <c:pt idx="50">
                  <c:v>-501.69995120000021</c:v>
                </c:pt>
                <c:pt idx="51">
                  <c:v>-501.69995120000021</c:v>
                </c:pt>
                <c:pt idx="52">
                  <c:v>-501.69995120000021</c:v>
                </c:pt>
                <c:pt idx="53">
                  <c:v>-501.59985350000034</c:v>
                </c:pt>
                <c:pt idx="54">
                  <c:v>-501.59985350000034</c:v>
                </c:pt>
                <c:pt idx="55">
                  <c:v>-501.59985350000034</c:v>
                </c:pt>
                <c:pt idx="56">
                  <c:v>-501.5</c:v>
                </c:pt>
                <c:pt idx="57">
                  <c:v>-501.5</c:v>
                </c:pt>
                <c:pt idx="58">
                  <c:v>-501.39990240000043</c:v>
                </c:pt>
                <c:pt idx="59">
                  <c:v>-501.39990240000043</c:v>
                </c:pt>
                <c:pt idx="60">
                  <c:v>-501.39990240000043</c:v>
                </c:pt>
                <c:pt idx="61">
                  <c:v>-501.30004890000009</c:v>
                </c:pt>
                <c:pt idx="62">
                  <c:v>-501.30004890000009</c:v>
                </c:pt>
                <c:pt idx="63">
                  <c:v>-501.19995120000021</c:v>
                </c:pt>
                <c:pt idx="64">
                  <c:v>-501.19995120000021</c:v>
                </c:pt>
                <c:pt idx="65">
                  <c:v>-501.09985350000034</c:v>
                </c:pt>
                <c:pt idx="66">
                  <c:v>-501.09985350000034</c:v>
                </c:pt>
                <c:pt idx="67">
                  <c:v>-501</c:v>
                </c:pt>
                <c:pt idx="68">
                  <c:v>-501</c:v>
                </c:pt>
                <c:pt idx="69">
                  <c:v>-500.89990240000043</c:v>
                </c:pt>
                <c:pt idx="70">
                  <c:v>-500.89990240000043</c:v>
                </c:pt>
                <c:pt idx="71">
                  <c:v>-500.80004890000009</c:v>
                </c:pt>
                <c:pt idx="72">
                  <c:v>-500.69995120000021</c:v>
                </c:pt>
                <c:pt idx="73">
                  <c:v>-500.69995120000021</c:v>
                </c:pt>
                <c:pt idx="74">
                  <c:v>-500.59985350000034</c:v>
                </c:pt>
                <c:pt idx="75">
                  <c:v>-500.59985350000034</c:v>
                </c:pt>
                <c:pt idx="76">
                  <c:v>-500.5</c:v>
                </c:pt>
                <c:pt idx="77">
                  <c:v>-500.39990240000043</c:v>
                </c:pt>
                <c:pt idx="78">
                  <c:v>-500.39990240000043</c:v>
                </c:pt>
                <c:pt idx="79">
                  <c:v>-500.30004890000009</c:v>
                </c:pt>
                <c:pt idx="80">
                  <c:v>-500.19995120000021</c:v>
                </c:pt>
                <c:pt idx="81">
                  <c:v>-500.09985350000034</c:v>
                </c:pt>
                <c:pt idx="82">
                  <c:v>-500.09985350000034</c:v>
                </c:pt>
                <c:pt idx="83">
                  <c:v>-500</c:v>
                </c:pt>
                <c:pt idx="84">
                  <c:v>-499.89990240000043</c:v>
                </c:pt>
                <c:pt idx="85">
                  <c:v>-499.80004890000009</c:v>
                </c:pt>
                <c:pt idx="86">
                  <c:v>-499.69995120000021</c:v>
                </c:pt>
                <c:pt idx="87">
                  <c:v>-499.69995120000021</c:v>
                </c:pt>
                <c:pt idx="88">
                  <c:v>-499.59985350000034</c:v>
                </c:pt>
                <c:pt idx="89">
                  <c:v>-499.5</c:v>
                </c:pt>
                <c:pt idx="90">
                  <c:v>-499.39990240000043</c:v>
                </c:pt>
                <c:pt idx="91">
                  <c:v>-499.30004890000009</c:v>
                </c:pt>
                <c:pt idx="92">
                  <c:v>-499.19995120000021</c:v>
                </c:pt>
                <c:pt idx="93">
                  <c:v>-499.09985350000034</c:v>
                </c:pt>
                <c:pt idx="94">
                  <c:v>-499</c:v>
                </c:pt>
                <c:pt idx="95">
                  <c:v>-499</c:v>
                </c:pt>
                <c:pt idx="96">
                  <c:v>-498.89990240000043</c:v>
                </c:pt>
                <c:pt idx="97">
                  <c:v>-498.80004890000009</c:v>
                </c:pt>
                <c:pt idx="98">
                  <c:v>-498.69995120000021</c:v>
                </c:pt>
                <c:pt idx="99">
                  <c:v>-498.59985350000034</c:v>
                </c:pt>
                <c:pt idx="100">
                  <c:v>-498.5</c:v>
                </c:pt>
                <c:pt idx="101">
                  <c:v>-498.39990240000043</c:v>
                </c:pt>
                <c:pt idx="102">
                  <c:v>-498.30004890000009</c:v>
                </c:pt>
                <c:pt idx="103">
                  <c:v>-498.19995120000021</c:v>
                </c:pt>
                <c:pt idx="104">
                  <c:v>-498.09985350000034</c:v>
                </c:pt>
                <c:pt idx="105">
                  <c:v>-498</c:v>
                </c:pt>
                <c:pt idx="106">
                  <c:v>-497.89990240000043</c:v>
                </c:pt>
                <c:pt idx="107">
                  <c:v>-497.80004890000009</c:v>
                </c:pt>
                <c:pt idx="108">
                  <c:v>-497.69995120000021</c:v>
                </c:pt>
                <c:pt idx="109">
                  <c:v>-497.5</c:v>
                </c:pt>
                <c:pt idx="110">
                  <c:v>-497.39990240000043</c:v>
                </c:pt>
                <c:pt idx="111">
                  <c:v>-497.30004890000009</c:v>
                </c:pt>
                <c:pt idx="112">
                  <c:v>-497.19995120000021</c:v>
                </c:pt>
                <c:pt idx="113">
                  <c:v>-497.09985350000034</c:v>
                </c:pt>
                <c:pt idx="114">
                  <c:v>-497</c:v>
                </c:pt>
                <c:pt idx="115">
                  <c:v>-496.89990240000043</c:v>
                </c:pt>
                <c:pt idx="116">
                  <c:v>-496.80004890000009</c:v>
                </c:pt>
                <c:pt idx="117">
                  <c:v>-496.59985350000034</c:v>
                </c:pt>
                <c:pt idx="118">
                  <c:v>-496.5</c:v>
                </c:pt>
                <c:pt idx="119">
                  <c:v>-496.30004890000009</c:v>
                </c:pt>
                <c:pt idx="120">
                  <c:v>-496.20019539999976</c:v>
                </c:pt>
                <c:pt idx="121">
                  <c:v>-496.10009769999988</c:v>
                </c:pt>
                <c:pt idx="122">
                  <c:v>-495.90014649999966</c:v>
                </c:pt>
                <c:pt idx="123">
                  <c:v>-495.80004890000009</c:v>
                </c:pt>
                <c:pt idx="124">
                  <c:v>-495.70019539999976</c:v>
                </c:pt>
                <c:pt idx="125">
                  <c:v>-495.60009769999988</c:v>
                </c:pt>
                <c:pt idx="126">
                  <c:v>-495.40014649999966</c:v>
                </c:pt>
                <c:pt idx="127">
                  <c:v>-495.30004890000009</c:v>
                </c:pt>
                <c:pt idx="128">
                  <c:v>-495.20019539999976</c:v>
                </c:pt>
                <c:pt idx="129">
                  <c:v>-495</c:v>
                </c:pt>
                <c:pt idx="130">
                  <c:v>-494.90014649999966</c:v>
                </c:pt>
                <c:pt idx="131">
                  <c:v>-494.69995120000021</c:v>
                </c:pt>
                <c:pt idx="132">
                  <c:v>-494.5</c:v>
                </c:pt>
                <c:pt idx="133">
                  <c:v>-494.39990230000012</c:v>
                </c:pt>
                <c:pt idx="134">
                  <c:v>-494.19995120000021</c:v>
                </c:pt>
                <c:pt idx="135">
                  <c:v>-494.10009769999988</c:v>
                </c:pt>
                <c:pt idx="136">
                  <c:v>-494</c:v>
                </c:pt>
                <c:pt idx="137">
                  <c:v>-493.80004879999979</c:v>
                </c:pt>
                <c:pt idx="138">
                  <c:v>-493.69995120000021</c:v>
                </c:pt>
                <c:pt idx="139">
                  <c:v>-493.5</c:v>
                </c:pt>
                <c:pt idx="140">
                  <c:v>-493.39990230000012</c:v>
                </c:pt>
                <c:pt idx="141">
                  <c:v>-493.19995120000021</c:v>
                </c:pt>
                <c:pt idx="142">
                  <c:v>-492.89990230000012</c:v>
                </c:pt>
                <c:pt idx="143">
                  <c:v>-492.79980460000024</c:v>
                </c:pt>
                <c:pt idx="144">
                  <c:v>-492.59985350000034</c:v>
                </c:pt>
                <c:pt idx="145">
                  <c:v>-492.5</c:v>
                </c:pt>
                <c:pt idx="146">
                  <c:v>-492.29980460000024</c:v>
                </c:pt>
                <c:pt idx="147">
                  <c:v>-492.09985350000034</c:v>
                </c:pt>
                <c:pt idx="148">
                  <c:v>-492</c:v>
                </c:pt>
                <c:pt idx="149">
                  <c:v>-491.79980460000024</c:v>
                </c:pt>
                <c:pt idx="150">
                  <c:v>-491.59985350000034</c:v>
                </c:pt>
                <c:pt idx="151">
                  <c:v>-491.5</c:v>
                </c:pt>
                <c:pt idx="152">
                  <c:v>-491.29980460000024</c:v>
                </c:pt>
                <c:pt idx="153">
                  <c:v>-491</c:v>
                </c:pt>
                <c:pt idx="154">
                  <c:v>-490.80004879999979</c:v>
                </c:pt>
                <c:pt idx="155">
                  <c:v>-490.60009759999957</c:v>
                </c:pt>
                <c:pt idx="156">
                  <c:v>-490.5</c:v>
                </c:pt>
                <c:pt idx="157">
                  <c:v>-490.30004879999979</c:v>
                </c:pt>
                <c:pt idx="158">
                  <c:v>-490.10009759999957</c:v>
                </c:pt>
                <c:pt idx="159">
                  <c:v>-489.90014649999966</c:v>
                </c:pt>
                <c:pt idx="160">
                  <c:v>-489.69995109999991</c:v>
                </c:pt>
                <c:pt idx="161">
                  <c:v>-489.5</c:v>
                </c:pt>
                <c:pt idx="162">
                  <c:v>-489.30004879999979</c:v>
                </c:pt>
                <c:pt idx="163">
                  <c:v>-489</c:v>
                </c:pt>
                <c:pt idx="164">
                  <c:v>-488.80004890000009</c:v>
                </c:pt>
                <c:pt idx="165">
                  <c:v>-488.69995120000021</c:v>
                </c:pt>
                <c:pt idx="166">
                  <c:v>-488.5</c:v>
                </c:pt>
                <c:pt idx="167">
                  <c:v>-488.30004890000009</c:v>
                </c:pt>
                <c:pt idx="168">
                  <c:v>-488.09985350000034</c:v>
                </c:pt>
                <c:pt idx="169">
                  <c:v>-487.89990240000043</c:v>
                </c:pt>
                <c:pt idx="170">
                  <c:v>-487.69995120000021</c:v>
                </c:pt>
                <c:pt idx="171">
                  <c:v>-487.5</c:v>
                </c:pt>
                <c:pt idx="172">
                  <c:v>-487.20019539999976</c:v>
                </c:pt>
                <c:pt idx="173">
                  <c:v>-486.90014649999966</c:v>
                </c:pt>
                <c:pt idx="174">
                  <c:v>-486.70019539999976</c:v>
                </c:pt>
                <c:pt idx="175">
                  <c:v>-486.5</c:v>
                </c:pt>
                <c:pt idx="176">
                  <c:v>-486.30004890000009</c:v>
                </c:pt>
                <c:pt idx="177">
                  <c:v>-486.10009769999988</c:v>
                </c:pt>
                <c:pt idx="178">
                  <c:v>-485.90014649999966</c:v>
                </c:pt>
                <c:pt idx="179">
                  <c:v>-485.70019539999976</c:v>
                </c:pt>
                <c:pt idx="180">
                  <c:v>-485.39990230000012</c:v>
                </c:pt>
                <c:pt idx="181">
                  <c:v>-485.19995120000021</c:v>
                </c:pt>
                <c:pt idx="182">
                  <c:v>-485</c:v>
                </c:pt>
                <c:pt idx="183">
                  <c:v>-484.80004879999979</c:v>
                </c:pt>
                <c:pt idx="184">
                  <c:v>-484.60009769999988</c:v>
                </c:pt>
                <c:pt idx="185">
                  <c:v>-484.30004879999979</c:v>
                </c:pt>
                <c:pt idx="186">
                  <c:v>-484.10009769999988</c:v>
                </c:pt>
                <c:pt idx="187">
                  <c:v>-483.79980460000024</c:v>
                </c:pt>
                <c:pt idx="188">
                  <c:v>-483.59985350000034</c:v>
                </c:pt>
                <c:pt idx="189">
                  <c:v>-483.39990230000012</c:v>
                </c:pt>
                <c:pt idx="190">
                  <c:v>-483.19995109999991</c:v>
                </c:pt>
                <c:pt idx="191">
                  <c:v>-483</c:v>
                </c:pt>
                <c:pt idx="192">
                  <c:v>-482.69995109999991</c:v>
                </c:pt>
                <c:pt idx="193">
                  <c:v>-482.5</c:v>
                </c:pt>
                <c:pt idx="194">
                  <c:v>-482.19995109999991</c:v>
                </c:pt>
                <c:pt idx="195">
                  <c:v>-482</c:v>
                </c:pt>
                <c:pt idx="196">
                  <c:v>-481.80004879999979</c:v>
                </c:pt>
                <c:pt idx="197">
                  <c:v>-481.5</c:v>
                </c:pt>
                <c:pt idx="198">
                  <c:v>-481.30004879999979</c:v>
                </c:pt>
                <c:pt idx="199">
                  <c:v>-481.10009759999957</c:v>
                </c:pt>
                <c:pt idx="200">
                  <c:v>-480.80004890000009</c:v>
                </c:pt>
                <c:pt idx="201">
                  <c:v>-480.5</c:v>
                </c:pt>
                <c:pt idx="202">
                  <c:v>-480.30004890000009</c:v>
                </c:pt>
                <c:pt idx="203">
                  <c:v>-480.09985350000034</c:v>
                </c:pt>
                <c:pt idx="204">
                  <c:v>-479.89990240000043</c:v>
                </c:pt>
                <c:pt idx="205">
                  <c:v>-479.5</c:v>
                </c:pt>
                <c:pt idx="206">
                  <c:v>-479.30004890000009</c:v>
                </c:pt>
                <c:pt idx="207">
                  <c:v>-479.10009769999988</c:v>
                </c:pt>
                <c:pt idx="208">
                  <c:v>-478.80004890000009</c:v>
                </c:pt>
                <c:pt idx="209">
                  <c:v>-478.60009769999988</c:v>
                </c:pt>
                <c:pt idx="210">
                  <c:v>-478.40014649999966</c:v>
                </c:pt>
                <c:pt idx="211">
                  <c:v>-478</c:v>
                </c:pt>
                <c:pt idx="212">
                  <c:v>-477.80004879999979</c:v>
                </c:pt>
                <c:pt idx="213">
                  <c:v>-477.5</c:v>
                </c:pt>
                <c:pt idx="214">
                  <c:v>-477.30004879999979</c:v>
                </c:pt>
                <c:pt idx="215">
                  <c:v>-477</c:v>
                </c:pt>
                <c:pt idx="216">
                  <c:v>-476.80004879999979</c:v>
                </c:pt>
                <c:pt idx="217">
                  <c:v>-476.39990230000012</c:v>
                </c:pt>
                <c:pt idx="218">
                  <c:v>-476.19995109999991</c:v>
                </c:pt>
                <c:pt idx="219">
                  <c:v>-475.89990230000012</c:v>
                </c:pt>
                <c:pt idx="220">
                  <c:v>-475.69995109999991</c:v>
                </c:pt>
                <c:pt idx="221">
                  <c:v>-475.39990230000012</c:v>
                </c:pt>
                <c:pt idx="222">
                  <c:v>-475.19995109999991</c:v>
                </c:pt>
                <c:pt idx="223">
                  <c:v>-474.80004879999979</c:v>
                </c:pt>
                <c:pt idx="224">
                  <c:v>-474.60009759999957</c:v>
                </c:pt>
                <c:pt idx="225">
                  <c:v>-474.30004879999979</c:v>
                </c:pt>
                <c:pt idx="226">
                  <c:v>-474</c:v>
                </c:pt>
                <c:pt idx="227">
                  <c:v>-473.80004879999979</c:v>
                </c:pt>
                <c:pt idx="228">
                  <c:v>-473.5</c:v>
                </c:pt>
                <c:pt idx="229">
                  <c:v>-473.09985350000034</c:v>
                </c:pt>
                <c:pt idx="230">
                  <c:v>-472.80004890000009</c:v>
                </c:pt>
                <c:pt idx="231">
                  <c:v>-472.59985350000034</c:v>
                </c:pt>
                <c:pt idx="232">
                  <c:v>-472.30004890000009</c:v>
                </c:pt>
                <c:pt idx="233">
                  <c:v>-472</c:v>
                </c:pt>
                <c:pt idx="234">
                  <c:v>-471.69995120000021</c:v>
                </c:pt>
                <c:pt idx="235">
                  <c:v>-471.39990240000043</c:v>
                </c:pt>
                <c:pt idx="236">
                  <c:v>-471.10009769999988</c:v>
                </c:pt>
                <c:pt idx="237">
                  <c:v>-470.80004890000009</c:v>
                </c:pt>
                <c:pt idx="238">
                  <c:v>-470.5</c:v>
                </c:pt>
                <c:pt idx="239">
                  <c:v>-470.20019539999976</c:v>
                </c:pt>
                <c:pt idx="240">
                  <c:v>-469.90014649999966</c:v>
                </c:pt>
                <c:pt idx="241">
                  <c:v>-469.60009769999988</c:v>
                </c:pt>
                <c:pt idx="242">
                  <c:v>-469.30004890000009</c:v>
                </c:pt>
                <c:pt idx="243">
                  <c:v>-468.89990230000012</c:v>
                </c:pt>
                <c:pt idx="244">
                  <c:v>-468.60009769999988</c:v>
                </c:pt>
                <c:pt idx="245">
                  <c:v>-468.30004879999979</c:v>
                </c:pt>
                <c:pt idx="246">
                  <c:v>-468</c:v>
                </c:pt>
                <c:pt idx="247">
                  <c:v>-467.69995120000021</c:v>
                </c:pt>
                <c:pt idx="248">
                  <c:v>-467.39990230000012</c:v>
                </c:pt>
                <c:pt idx="249">
                  <c:v>-467.10009769999988</c:v>
                </c:pt>
                <c:pt idx="250">
                  <c:v>-466.69995109999991</c:v>
                </c:pt>
                <c:pt idx="251">
                  <c:v>-466.39990230000012</c:v>
                </c:pt>
                <c:pt idx="252">
                  <c:v>-466.09985350000034</c:v>
                </c:pt>
                <c:pt idx="253">
                  <c:v>-465.69995109999991</c:v>
                </c:pt>
                <c:pt idx="254">
                  <c:v>-465.39990230000012</c:v>
                </c:pt>
                <c:pt idx="255">
                  <c:v>-465.09985350000034</c:v>
                </c:pt>
                <c:pt idx="256">
                  <c:v>-464.79980460000024</c:v>
                </c:pt>
                <c:pt idx="257">
                  <c:v>-464.40014649999966</c:v>
                </c:pt>
                <c:pt idx="258">
                  <c:v>-464</c:v>
                </c:pt>
                <c:pt idx="259">
                  <c:v>-463.69995109999991</c:v>
                </c:pt>
                <c:pt idx="260">
                  <c:v>-463.40014649999966</c:v>
                </c:pt>
                <c:pt idx="261">
                  <c:v>-463.10009759999957</c:v>
                </c:pt>
                <c:pt idx="262">
                  <c:v>-462.69995109999991</c:v>
                </c:pt>
                <c:pt idx="263">
                  <c:v>-462.40014649999966</c:v>
                </c:pt>
                <c:pt idx="264">
                  <c:v>-462</c:v>
                </c:pt>
                <c:pt idx="265">
                  <c:v>-461.59985350000034</c:v>
                </c:pt>
                <c:pt idx="266">
                  <c:v>-461.30004890000009</c:v>
                </c:pt>
                <c:pt idx="267">
                  <c:v>-460.89990240000043</c:v>
                </c:pt>
                <c:pt idx="268">
                  <c:v>-460.59985350000034</c:v>
                </c:pt>
                <c:pt idx="269">
                  <c:v>-460.19995120000021</c:v>
                </c:pt>
                <c:pt idx="270">
                  <c:v>-459.89990240000043</c:v>
                </c:pt>
                <c:pt idx="271">
                  <c:v>-459.5</c:v>
                </c:pt>
                <c:pt idx="272">
                  <c:v>-459.19995120000021</c:v>
                </c:pt>
                <c:pt idx="273">
                  <c:v>-458.70019539999976</c:v>
                </c:pt>
                <c:pt idx="274">
                  <c:v>-458.30004890000009</c:v>
                </c:pt>
                <c:pt idx="275">
                  <c:v>-458</c:v>
                </c:pt>
                <c:pt idx="276">
                  <c:v>-457.60009769999988</c:v>
                </c:pt>
                <c:pt idx="277">
                  <c:v>-457.20019539999976</c:v>
                </c:pt>
                <c:pt idx="278">
                  <c:v>-456.90014649999966</c:v>
                </c:pt>
                <c:pt idx="279">
                  <c:v>-456.5</c:v>
                </c:pt>
                <c:pt idx="280">
                  <c:v>-456.10009769999988</c:v>
                </c:pt>
                <c:pt idx="281">
                  <c:v>-455.70019539999976</c:v>
                </c:pt>
                <c:pt idx="282">
                  <c:v>-455.30004890000009</c:v>
                </c:pt>
                <c:pt idx="283">
                  <c:v>-454.80004879999979</c:v>
                </c:pt>
                <c:pt idx="284">
                  <c:v>-454.5</c:v>
                </c:pt>
                <c:pt idx="285">
                  <c:v>-454.10009769999988</c:v>
                </c:pt>
                <c:pt idx="286">
                  <c:v>-453.69995120000021</c:v>
                </c:pt>
                <c:pt idx="287">
                  <c:v>-453.30004879999979</c:v>
                </c:pt>
                <c:pt idx="288">
                  <c:v>-452.89990230000012</c:v>
                </c:pt>
                <c:pt idx="289">
                  <c:v>-452.39990230000012</c:v>
                </c:pt>
                <c:pt idx="290">
                  <c:v>-452</c:v>
                </c:pt>
                <c:pt idx="291">
                  <c:v>-451.60009769999988</c:v>
                </c:pt>
                <c:pt idx="292">
                  <c:v>-451.19995120000021</c:v>
                </c:pt>
                <c:pt idx="293">
                  <c:v>-450.80004879999979</c:v>
                </c:pt>
                <c:pt idx="294">
                  <c:v>-450.39990230000012</c:v>
                </c:pt>
                <c:pt idx="295">
                  <c:v>-449.89990230000012</c:v>
                </c:pt>
                <c:pt idx="296">
                  <c:v>-449.5</c:v>
                </c:pt>
                <c:pt idx="297">
                  <c:v>-449.10009769999988</c:v>
                </c:pt>
                <c:pt idx="298">
                  <c:v>-448.60009769999988</c:v>
                </c:pt>
                <c:pt idx="299">
                  <c:v>-448.19995120000021</c:v>
                </c:pt>
                <c:pt idx="300">
                  <c:v>-447.59985350000034</c:v>
                </c:pt>
                <c:pt idx="301">
                  <c:v>-447.19995109999991</c:v>
                </c:pt>
                <c:pt idx="302">
                  <c:v>-446.69995109999991</c:v>
                </c:pt>
                <c:pt idx="303">
                  <c:v>-446.29980460000024</c:v>
                </c:pt>
                <c:pt idx="304">
                  <c:v>-445.79980460000024</c:v>
                </c:pt>
                <c:pt idx="305">
                  <c:v>-445.39990230000012</c:v>
                </c:pt>
                <c:pt idx="306">
                  <c:v>-444.89990230000012</c:v>
                </c:pt>
                <c:pt idx="307">
                  <c:v>-444.39990230000012</c:v>
                </c:pt>
                <c:pt idx="308">
                  <c:v>-444</c:v>
                </c:pt>
                <c:pt idx="309">
                  <c:v>-443.5</c:v>
                </c:pt>
                <c:pt idx="310">
                  <c:v>-443.10009769999988</c:v>
                </c:pt>
                <c:pt idx="311">
                  <c:v>-442.60009769999988</c:v>
                </c:pt>
                <c:pt idx="312">
                  <c:v>-442.19995120000021</c:v>
                </c:pt>
                <c:pt idx="313">
                  <c:v>-441.69995120000021</c:v>
                </c:pt>
                <c:pt idx="314">
                  <c:v>-441.19995120000021</c:v>
                </c:pt>
                <c:pt idx="315">
                  <c:v>-440.69995120000021</c:v>
                </c:pt>
                <c:pt idx="316">
                  <c:v>-440.19995120000021</c:v>
                </c:pt>
                <c:pt idx="317">
                  <c:v>-439.69995120000021</c:v>
                </c:pt>
                <c:pt idx="318">
                  <c:v>-439.19995120000021</c:v>
                </c:pt>
                <c:pt idx="319">
                  <c:v>-438.69995120000021</c:v>
                </c:pt>
                <c:pt idx="320">
                  <c:v>-438.19995120000021</c:v>
                </c:pt>
                <c:pt idx="321">
                  <c:v>-437.69995120000021</c:v>
                </c:pt>
                <c:pt idx="322">
                  <c:v>-437.10009769999988</c:v>
                </c:pt>
                <c:pt idx="323">
                  <c:v>-436.60009769999988</c:v>
                </c:pt>
                <c:pt idx="324">
                  <c:v>-436.10009769999988</c:v>
                </c:pt>
                <c:pt idx="325">
                  <c:v>-435.70019539999976</c:v>
                </c:pt>
                <c:pt idx="326">
                  <c:v>-435.20019539999976</c:v>
                </c:pt>
                <c:pt idx="327">
                  <c:v>-434.60009769999988</c:v>
                </c:pt>
                <c:pt idx="328">
                  <c:v>-434.10009769999988</c:v>
                </c:pt>
                <c:pt idx="329">
                  <c:v>-433.60009769999988</c:v>
                </c:pt>
                <c:pt idx="330">
                  <c:v>-433</c:v>
                </c:pt>
                <c:pt idx="331">
                  <c:v>-432.59985350000034</c:v>
                </c:pt>
                <c:pt idx="332">
                  <c:v>-432.09985350000034</c:v>
                </c:pt>
                <c:pt idx="333">
                  <c:v>-431.5</c:v>
                </c:pt>
                <c:pt idx="334">
                  <c:v>-431</c:v>
                </c:pt>
                <c:pt idx="335">
                  <c:v>-430.39990240000043</c:v>
                </c:pt>
                <c:pt idx="336">
                  <c:v>-430</c:v>
                </c:pt>
                <c:pt idx="337">
                  <c:v>-429.40014649999966</c:v>
                </c:pt>
                <c:pt idx="338">
                  <c:v>-428.80004879999979</c:v>
                </c:pt>
                <c:pt idx="339">
                  <c:v>-428.30004879999979</c:v>
                </c:pt>
                <c:pt idx="340">
                  <c:v>-427.79980460000024</c:v>
                </c:pt>
                <c:pt idx="341">
                  <c:v>-427.29980460000024</c:v>
                </c:pt>
                <c:pt idx="342">
                  <c:v>-426.69995109999991</c:v>
                </c:pt>
                <c:pt idx="343">
                  <c:v>-426.09985350000034</c:v>
                </c:pt>
                <c:pt idx="344">
                  <c:v>-425.60009769999988</c:v>
                </c:pt>
                <c:pt idx="345">
                  <c:v>-425.10009769999988</c:v>
                </c:pt>
                <c:pt idx="346">
                  <c:v>-424.5</c:v>
                </c:pt>
                <c:pt idx="347">
                  <c:v>-424</c:v>
                </c:pt>
                <c:pt idx="348">
                  <c:v>-423.40014649999966</c:v>
                </c:pt>
                <c:pt idx="349">
                  <c:v>-422.89990240000043</c:v>
                </c:pt>
                <c:pt idx="350">
                  <c:v>-422.30004890000009</c:v>
                </c:pt>
                <c:pt idx="351">
                  <c:v>-421.69995120000021</c:v>
                </c:pt>
                <c:pt idx="352">
                  <c:v>-421.30004879999979</c:v>
                </c:pt>
                <c:pt idx="353">
                  <c:v>-420.69995109999991</c:v>
                </c:pt>
                <c:pt idx="354">
                  <c:v>-420.19995109999991</c:v>
                </c:pt>
                <c:pt idx="355">
                  <c:v>-419.5</c:v>
                </c:pt>
                <c:pt idx="356">
                  <c:v>-419</c:v>
                </c:pt>
                <c:pt idx="357">
                  <c:v>-418.39990230000012</c:v>
                </c:pt>
                <c:pt idx="358">
                  <c:v>-417.90014649999966</c:v>
                </c:pt>
                <c:pt idx="359">
                  <c:v>-417.30004890000009</c:v>
                </c:pt>
                <c:pt idx="360">
                  <c:v>-416.80004890000009</c:v>
                </c:pt>
                <c:pt idx="361">
                  <c:v>-416.19995120000021</c:v>
                </c:pt>
                <c:pt idx="362">
                  <c:v>-415.60009759999957</c:v>
                </c:pt>
                <c:pt idx="363">
                  <c:v>-415</c:v>
                </c:pt>
                <c:pt idx="364">
                  <c:v>-414.5</c:v>
                </c:pt>
                <c:pt idx="365">
                  <c:v>-413.79980460000024</c:v>
                </c:pt>
                <c:pt idx="366">
                  <c:v>-413.30004879999979</c:v>
                </c:pt>
                <c:pt idx="367">
                  <c:v>-412.80004890000009</c:v>
                </c:pt>
                <c:pt idx="368">
                  <c:v>-412.10009769999988</c:v>
                </c:pt>
                <c:pt idx="369">
                  <c:v>-411.59985350000034</c:v>
                </c:pt>
                <c:pt idx="370">
                  <c:v>-410.89990240000043</c:v>
                </c:pt>
                <c:pt idx="371">
                  <c:v>-410.40014649999966</c:v>
                </c:pt>
                <c:pt idx="372">
                  <c:v>-409.79980460000024</c:v>
                </c:pt>
                <c:pt idx="373">
                  <c:v>-409.19995109999991</c:v>
                </c:pt>
                <c:pt idx="374">
                  <c:v>-408.60009769999988</c:v>
                </c:pt>
                <c:pt idx="375">
                  <c:v>-408</c:v>
                </c:pt>
                <c:pt idx="376">
                  <c:v>-407.40014649999966</c:v>
                </c:pt>
                <c:pt idx="377">
                  <c:v>-406.80004890000009</c:v>
                </c:pt>
                <c:pt idx="378">
                  <c:v>-406.09985350000034</c:v>
                </c:pt>
                <c:pt idx="379">
                  <c:v>-405.60009759999957</c:v>
                </c:pt>
                <c:pt idx="380">
                  <c:v>-405</c:v>
                </c:pt>
                <c:pt idx="381">
                  <c:v>-404.29980460000024</c:v>
                </c:pt>
                <c:pt idx="382">
                  <c:v>-403.69995120000021</c:v>
                </c:pt>
                <c:pt idx="383">
                  <c:v>-403.10009769999988</c:v>
                </c:pt>
                <c:pt idx="384">
                  <c:v>-402.40014649999966</c:v>
                </c:pt>
                <c:pt idx="385">
                  <c:v>-401.80004890000009</c:v>
                </c:pt>
                <c:pt idx="386">
                  <c:v>-401.19995109999991</c:v>
                </c:pt>
                <c:pt idx="387">
                  <c:v>-400.5</c:v>
                </c:pt>
                <c:pt idx="388">
                  <c:v>-399.89990230000012</c:v>
                </c:pt>
                <c:pt idx="389">
                  <c:v>-399.30004879999979</c:v>
                </c:pt>
                <c:pt idx="390">
                  <c:v>-398.60009769999988</c:v>
                </c:pt>
                <c:pt idx="391">
                  <c:v>-398</c:v>
                </c:pt>
                <c:pt idx="392">
                  <c:v>-397.39990240000043</c:v>
                </c:pt>
                <c:pt idx="393">
                  <c:v>-396.69995120000021</c:v>
                </c:pt>
                <c:pt idx="394">
                  <c:v>-396</c:v>
                </c:pt>
                <c:pt idx="395">
                  <c:v>-395.39990230000012</c:v>
                </c:pt>
                <c:pt idx="396">
                  <c:v>-394.69995109999991</c:v>
                </c:pt>
                <c:pt idx="397">
                  <c:v>-394</c:v>
                </c:pt>
                <c:pt idx="398">
                  <c:v>-393.40014649999966</c:v>
                </c:pt>
                <c:pt idx="399">
                  <c:v>-392.69995120000021</c:v>
                </c:pt>
                <c:pt idx="400">
                  <c:v>-392</c:v>
                </c:pt>
                <c:pt idx="401">
                  <c:v>-391.40014649999966</c:v>
                </c:pt>
                <c:pt idx="402">
                  <c:v>-390.69995109999991</c:v>
                </c:pt>
                <c:pt idx="403">
                  <c:v>-389.89990230000012</c:v>
                </c:pt>
                <c:pt idx="404">
                  <c:v>-389.30004879999979</c:v>
                </c:pt>
                <c:pt idx="405">
                  <c:v>-388.60009769999988</c:v>
                </c:pt>
                <c:pt idx="406">
                  <c:v>-387.80004890000009</c:v>
                </c:pt>
                <c:pt idx="407">
                  <c:v>-387.19995120000021</c:v>
                </c:pt>
                <c:pt idx="408">
                  <c:v>-386.5</c:v>
                </c:pt>
                <c:pt idx="409">
                  <c:v>-385.69995109999991</c:v>
                </c:pt>
                <c:pt idx="410">
                  <c:v>-385</c:v>
                </c:pt>
                <c:pt idx="411">
                  <c:v>-384.39990230000012</c:v>
                </c:pt>
                <c:pt idx="412">
                  <c:v>-383.60009769999988</c:v>
                </c:pt>
                <c:pt idx="413">
                  <c:v>-382.90014649999966</c:v>
                </c:pt>
                <c:pt idx="414">
                  <c:v>-382.19995120000021</c:v>
                </c:pt>
                <c:pt idx="415">
                  <c:v>-381.5</c:v>
                </c:pt>
                <c:pt idx="416">
                  <c:v>-380.69995109999991</c:v>
                </c:pt>
                <c:pt idx="417">
                  <c:v>-380</c:v>
                </c:pt>
                <c:pt idx="418">
                  <c:v>-379.30004879999979</c:v>
                </c:pt>
                <c:pt idx="419">
                  <c:v>-378.5</c:v>
                </c:pt>
                <c:pt idx="420">
                  <c:v>-377.70019539999976</c:v>
                </c:pt>
                <c:pt idx="421">
                  <c:v>-377</c:v>
                </c:pt>
                <c:pt idx="422">
                  <c:v>-376.19995120000021</c:v>
                </c:pt>
                <c:pt idx="423">
                  <c:v>-375.5</c:v>
                </c:pt>
                <c:pt idx="424">
                  <c:v>-374.69995109999991</c:v>
                </c:pt>
                <c:pt idx="425">
                  <c:v>-374</c:v>
                </c:pt>
                <c:pt idx="426">
                  <c:v>-373.19995120000021</c:v>
                </c:pt>
                <c:pt idx="427">
                  <c:v>-372.40014649999966</c:v>
                </c:pt>
                <c:pt idx="428">
                  <c:v>-371.69995120000021</c:v>
                </c:pt>
                <c:pt idx="429">
                  <c:v>-370.90014649999966</c:v>
                </c:pt>
                <c:pt idx="430">
                  <c:v>-370.10009759999957</c:v>
                </c:pt>
                <c:pt idx="431">
                  <c:v>-369.29980460000024</c:v>
                </c:pt>
                <c:pt idx="432">
                  <c:v>-368.60009769999988</c:v>
                </c:pt>
                <c:pt idx="433">
                  <c:v>-367.69995120000021</c:v>
                </c:pt>
                <c:pt idx="434">
                  <c:v>-367</c:v>
                </c:pt>
                <c:pt idx="435">
                  <c:v>-366.19995120000021</c:v>
                </c:pt>
                <c:pt idx="436">
                  <c:v>-365.40014649999966</c:v>
                </c:pt>
                <c:pt idx="437">
                  <c:v>-364.60009759999957</c:v>
                </c:pt>
                <c:pt idx="438">
                  <c:v>-363.79980460000024</c:v>
                </c:pt>
                <c:pt idx="439">
                  <c:v>-363</c:v>
                </c:pt>
                <c:pt idx="440">
                  <c:v>-362.20019539999976</c:v>
                </c:pt>
                <c:pt idx="441">
                  <c:v>-361.39990240000043</c:v>
                </c:pt>
                <c:pt idx="442">
                  <c:v>-360.5</c:v>
                </c:pt>
                <c:pt idx="443">
                  <c:v>-359.69995109999991</c:v>
                </c:pt>
                <c:pt idx="444">
                  <c:v>-358.89990230000012</c:v>
                </c:pt>
                <c:pt idx="445">
                  <c:v>-358.10009769999988</c:v>
                </c:pt>
                <c:pt idx="446">
                  <c:v>-357.30004890000009</c:v>
                </c:pt>
                <c:pt idx="447">
                  <c:v>-356.40014649999966</c:v>
                </c:pt>
                <c:pt idx="448">
                  <c:v>-355.59985350000034</c:v>
                </c:pt>
                <c:pt idx="449">
                  <c:v>-354.80004879999979</c:v>
                </c:pt>
                <c:pt idx="450">
                  <c:v>-354</c:v>
                </c:pt>
                <c:pt idx="451">
                  <c:v>-353.19995120000021</c:v>
                </c:pt>
                <c:pt idx="452">
                  <c:v>-352.30004879999979</c:v>
                </c:pt>
                <c:pt idx="453">
                  <c:v>-351.40014649999966</c:v>
                </c:pt>
                <c:pt idx="454">
                  <c:v>-350.59985350000034</c:v>
                </c:pt>
                <c:pt idx="455">
                  <c:v>-349.80004879999979</c:v>
                </c:pt>
                <c:pt idx="456">
                  <c:v>-348.89990230000012</c:v>
                </c:pt>
                <c:pt idx="457">
                  <c:v>-348.10009769999988</c:v>
                </c:pt>
                <c:pt idx="458">
                  <c:v>-347.30004890000009</c:v>
                </c:pt>
                <c:pt idx="459">
                  <c:v>-346.30004890000009</c:v>
                </c:pt>
                <c:pt idx="460">
                  <c:v>-345.5</c:v>
                </c:pt>
                <c:pt idx="461">
                  <c:v>-344.60009759999957</c:v>
                </c:pt>
                <c:pt idx="462">
                  <c:v>-343.79980460000024</c:v>
                </c:pt>
                <c:pt idx="463">
                  <c:v>-342.89990230000012</c:v>
                </c:pt>
                <c:pt idx="464">
                  <c:v>-342.10009769999988</c:v>
                </c:pt>
                <c:pt idx="465">
                  <c:v>-341.19995120000021</c:v>
                </c:pt>
                <c:pt idx="466">
                  <c:v>-340.40014649999966</c:v>
                </c:pt>
                <c:pt idx="467">
                  <c:v>-339.5</c:v>
                </c:pt>
                <c:pt idx="468">
                  <c:v>-338.5</c:v>
                </c:pt>
                <c:pt idx="469">
                  <c:v>-337.69995120000021</c:v>
                </c:pt>
                <c:pt idx="470">
                  <c:v>-336.80004890000009</c:v>
                </c:pt>
                <c:pt idx="471">
                  <c:v>-335.89990240000043</c:v>
                </c:pt>
                <c:pt idx="472">
                  <c:v>-335.10009759999957</c:v>
                </c:pt>
                <c:pt idx="473">
                  <c:v>-334.19995109999991</c:v>
                </c:pt>
                <c:pt idx="474">
                  <c:v>-333.30004879999979</c:v>
                </c:pt>
                <c:pt idx="475">
                  <c:v>-332.40014649999966</c:v>
                </c:pt>
                <c:pt idx="476">
                  <c:v>-331.5</c:v>
                </c:pt>
                <c:pt idx="477">
                  <c:v>-330.60009759999957</c:v>
                </c:pt>
                <c:pt idx="478">
                  <c:v>-329.69995109999991</c:v>
                </c:pt>
                <c:pt idx="479">
                  <c:v>-328.80004879999979</c:v>
                </c:pt>
                <c:pt idx="480">
                  <c:v>-328</c:v>
                </c:pt>
                <c:pt idx="481">
                  <c:v>-327</c:v>
                </c:pt>
                <c:pt idx="482">
                  <c:v>-326.09985350000034</c:v>
                </c:pt>
                <c:pt idx="483">
                  <c:v>-325.10009759999957</c:v>
                </c:pt>
                <c:pt idx="484">
                  <c:v>-324.19995109999991</c:v>
                </c:pt>
                <c:pt idx="485">
                  <c:v>-323.30004879999979</c:v>
                </c:pt>
                <c:pt idx="486">
                  <c:v>-322.40014649999966</c:v>
                </c:pt>
                <c:pt idx="487">
                  <c:v>-321.5</c:v>
                </c:pt>
                <c:pt idx="488">
                  <c:v>-320.60009759999957</c:v>
                </c:pt>
                <c:pt idx="489">
                  <c:v>-319.69995109999991</c:v>
                </c:pt>
                <c:pt idx="490">
                  <c:v>-318.69995120000021</c:v>
                </c:pt>
                <c:pt idx="491">
                  <c:v>-317.80004890000009</c:v>
                </c:pt>
                <c:pt idx="492">
                  <c:v>-316.89990240000043</c:v>
                </c:pt>
                <c:pt idx="493">
                  <c:v>-316</c:v>
                </c:pt>
                <c:pt idx="494">
                  <c:v>-315</c:v>
                </c:pt>
                <c:pt idx="495">
                  <c:v>-314.10009769999988</c:v>
                </c:pt>
                <c:pt idx="496">
                  <c:v>-313.10009769999988</c:v>
                </c:pt>
                <c:pt idx="497">
                  <c:v>-312.19995120000021</c:v>
                </c:pt>
                <c:pt idx="498">
                  <c:v>-311.30004879999979</c:v>
                </c:pt>
                <c:pt idx="499">
                  <c:v>-310.29980460000024</c:v>
                </c:pt>
                <c:pt idx="500">
                  <c:v>-309.39990230000012</c:v>
                </c:pt>
                <c:pt idx="501">
                  <c:v>-308.40014649999966</c:v>
                </c:pt>
                <c:pt idx="502">
                  <c:v>-307.5</c:v>
                </c:pt>
                <c:pt idx="503">
                  <c:v>-306.5</c:v>
                </c:pt>
                <c:pt idx="504">
                  <c:v>-305.5</c:v>
                </c:pt>
                <c:pt idx="505">
                  <c:v>-304.60009769999988</c:v>
                </c:pt>
                <c:pt idx="506">
                  <c:v>-303.60009769999988</c:v>
                </c:pt>
                <c:pt idx="507">
                  <c:v>-302.59985350000034</c:v>
                </c:pt>
                <c:pt idx="508">
                  <c:v>-301.69995109999991</c:v>
                </c:pt>
                <c:pt idx="509">
                  <c:v>-300.69995109999991</c:v>
                </c:pt>
                <c:pt idx="510">
                  <c:v>-299.69995120000021</c:v>
                </c:pt>
                <c:pt idx="511">
                  <c:v>-298.80004890000009</c:v>
                </c:pt>
                <c:pt idx="512">
                  <c:v>-297.80004879999979</c:v>
                </c:pt>
                <c:pt idx="513">
                  <c:v>-296.89990230000012</c:v>
                </c:pt>
                <c:pt idx="514">
                  <c:v>-295.89990230000012</c:v>
                </c:pt>
                <c:pt idx="515">
                  <c:v>-294.90014649999966</c:v>
                </c:pt>
                <c:pt idx="516">
                  <c:v>-293.89990240000043</c:v>
                </c:pt>
                <c:pt idx="517">
                  <c:v>-292.90014649999966</c:v>
                </c:pt>
                <c:pt idx="518">
                  <c:v>-291.89990230000012</c:v>
                </c:pt>
                <c:pt idx="519">
                  <c:v>-290.89990230000012</c:v>
                </c:pt>
                <c:pt idx="520">
                  <c:v>-289.80004890000009</c:v>
                </c:pt>
                <c:pt idx="521">
                  <c:v>-288.80004890000009</c:v>
                </c:pt>
                <c:pt idx="522">
                  <c:v>-287.80004879999979</c:v>
                </c:pt>
                <c:pt idx="523">
                  <c:v>-286.79980460000024</c:v>
                </c:pt>
                <c:pt idx="524">
                  <c:v>-285.80004879999979</c:v>
                </c:pt>
                <c:pt idx="525">
                  <c:v>-284.80004890000009</c:v>
                </c:pt>
                <c:pt idx="526">
                  <c:v>-283.80004879999979</c:v>
                </c:pt>
                <c:pt idx="527">
                  <c:v>-282.79980460000024</c:v>
                </c:pt>
                <c:pt idx="528">
                  <c:v>-281.80004879999979</c:v>
                </c:pt>
                <c:pt idx="529">
                  <c:v>-280.70019539999976</c:v>
                </c:pt>
                <c:pt idx="530">
                  <c:v>-279.69995120000021</c:v>
                </c:pt>
                <c:pt idx="531">
                  <c:v>-278.60009759999957</c:v>
                </c:pt>
                <c:pt idx="532">
                  <c:v>-277.59985350000034</c:v>
                </c:pt>
                <c:pt idx="533">
                  <c:v>-276.60009769999988</c:v>
                </c:pt>
                <c:pt idx="534">
                  <c:v>-275.59985350000034</c:v>
                </c:pt>
                <c:pt idx="535">
                  <c:v>-274.5</c:v>
                </c:pt>
                <c:pt idx="536">
                  <c:v>-273.5</c:v>
                </c:pt>
                <c:pt idx="537">
                  <c:v>-272.39990230000012</c:v>
                </c:pt>
                <c:pt idx="538">
                  <c:v>-271.40014649999966</c:v>
                </c:pt>
                <c:pt idx="539">
                  <c:v>-270.30004890000009</c:v>
                </c:pt>
                <c:pt idx="540">
                  <c:v>-269.29980460000024</c:v>
                </c:pt>
                <c:pt idx="541">
                  <c:v>-268.30004879999979</c:v>
                </c:pt>
                <c:pt idx="542">
                  <c:v>-267.20019539999976</c:v>
                </c:pt>
                <c:pt idx="543">
                  <c:v>-266.09985350000034</c:v>
                </c:pt>
                <c:pt idx="544">
                  <c:v>-265</c:v>
                </c:pt>
                <c:pt idx="545">
                  <c:v>-263.89990230000012</c:v>
                </c:pt>
                <c:pt idx="546">
                  <c:v>-263</c:v>
                </c:pt>
                <c:pt idx="547">
                  <c:v>-261.89990240000043</c:v>
                </c:pt>
                <c:pt idx="548">
                  <c:v>-260.80004879999979</c:v>
                </c:pt>
                <c:pt idx="549">
                  <c:v>-259.69995109999991</c:v>
                </c:pt>
                <c:pt idx="550">
                  <c:v>-258.60009769999988</c:v>
                </c:pt>
                <c:pt idx="551">
                  <c:v>-257.59985350000034</c:v>
                </c:pt>
                <c:pt idx="552">
                  <c:v>-256.5</c:v>
                </c:pt>
                <c:pt idx="553">
                  <c:v>-255.39990230000012</c:v>
                </c:pt>
                <c:pt idx="554">
                  <c:v>-254.30004879999979</c:v>
                </c:pt>
                <c:pt idx="555">
                  <c:v>-253.20019539999976</c:v>
                </c:pt>
                <c:pt idx="556">
                  <c:v>-252.19995109999991</c:v>
                </c:pt>
                <c:pt idx="557">
                  <c:v>-251.09985350000034</c:v>
                </c:pt>
                <c:pt idx="558">
                  <c:v>-250</c:v>
                </c:pt>
                <c:pt idx="559">
                  <c:v>-248.90014649999966</c:v>
                </c:pt>
                <c:pt idx="560">
                  <c:v>-247.90014649999966</c:v>
                </c:pt>
                <c:pt idx="561">
                  <c:v>-246.79980460000024</c:v>
                </c:pt>
                <c:pt idx="562">
                  <c:v>-245.69995120000021</c:v>
                </c:pt>
                <c:pt idx="563">
                  <c:v>-244.60009769999988</c:v>
                </c:pt>
                <c:pt idx="564">
                  <c:v>-243.5</c:v>
                </c:pt>
                <c:pt idx="565">
                  <c:v>-242.39990230000012</c:v>
                </c:pt>
                <c:pt idx="566">
                  <c:v>-241.30004879999979</c:v>
                </c:pt>
                <c:pt idx="567">
                  <c:v>-240.30004890000009</c:v>
                </c:pt>
                <c:pt idx="568">
                  <c:v>-239.19995109999991</c:v>
                </c:pt>
                <c:pt idx="569">
                  <c:v>-238</c:v>
                </c:pt>
                <c:pt idx="570">
                  <c:v>-237</c:v>
                </c:pt>
                <c:pt idx="571">
                  <c:v>-235.89990240000043</c:v>
                </c:pt>
                <c:pt idx="572">
                  <c:v>-234.69995109999991</c:v>
                </c:pt>
                <c:pt idx="573">
                  <c:v>-233.69995120000021</c:v>
                </c:pt>
                <c:pt idx="574">
                  <c:v>-232.60009769999988</c:v>
                </c:pt>
                <c:pt idx="575">
                  <c:v>-231.39990240000043</c:v>
                </c:pt>
                <c:pt idx="576">
                  <c:v>-230.39990230000012</c:v>
                </c:pt>
                <c:pt idx="577">
                  <c:v>-229.19995120000021</c:v>
                </c:pt>
                <c:pt idx="578">
                  <c:v>-228.10009769999988</c:v>
                </c:pt>
                <c:pt idx="579">
                  <c:v>-227</c:v>
                </c:pt>
                <c:pt idx="580">
                  <c:v>-225.89990230000012</c:v>
                </c:pt>
                <c:pt idx="581">
                  <c:v>-224.80004890000009</c:v>
                </c:pt>
                <c:pt idx="582">
                  <c:v>-223.69995120000021</c:v>
                </c:pt>
                <c:pt idx="583">
                  <c:v>-222.5</c:v>
                </c:pt>
                <c:pt idx="584">
                  <c:v>-221.5</c:v>
                </c:pt>
                <c:pt idx="585">
                  <c:v>-220.30004890000009</c:v>
                </c:pt>
                <c:pt idx="586">
                  <c:v>-219.19995109999991</c:v>
                </c:pt>
                <c:pt idx="587">
                  <c:v>-218.09985350000034</c:v>
                </c:pt>
                <c:pt idx="588">
                  <c:v>-217</c:v>
                </c:pt>
                <c:pt idx="589">
                  <c:v>-215.80004890000009</c:v>
                </c:pt>
                <c:pt idx="590">
                  <c:v>-214.69995109999991</c:v>
                </c:pt>
                <c:pt idx="591">
                  <c:v>-213.60009769999988</c:v>
                </c:pt>
                <c:pt idx="592">
                  <c:v>-212.5</c:v>
                </c:pt>
                <c:pt idx="593">
                  <c:v>-211.30004879999979</c:v>
                </c:pt>
                <c:pt idx="594">
                  <c:v>-210.19995120000021</c:v>
                </c:pt>
                <c:pt idx="595">
                  <c:v>-209</c:v>
                </c:pt>
                <c:pt idx="596">
                  <c:v>-207.90014649999966</c:v>
                </c:pt>
                <c:pt idx="597">
                  <c:v>-206.89990230000012</c:v>
                </c:pt>
                <c:pt idx="598">
                  <c:v>-205.70019539999976</c:v>
                </c:pt>
                <c:pt idx="599">
                  <c:v>-204.60009759999957</c:v>
                </c:pt>
                <c:pt idx="600">
                  <c:v>-203.39990230000012</c:v>
                </c:pt>
                <c:pt idx="601">
                  <c:v>-202.30004890000009</c:v>
                </c:pt>
                <c:pt idx="602">
                  <c:v>-201.19995109999991</c:v>
                </c:pt>
                <c:pt idx="603">
                  <c:v>-199.89990230000012</c:v>
                </c:pt>
                <c:pt idx="604">
                  <c:v>-198.80004890000009</c:v>
                </c:pt>
                <c:pt idx="605">
                  <c:v>-197.69995109999991</c:v>
                </c:pt>
                <c:pt idx="606">
                  <c:v>-196.5</c:v>
                </c:pt>
                <c:pt idx="607">
                  <c:v>-195.40014649999966</c:v>
                </c:pt>
                <c:pt idx="608">
                  <c:v>-194.30004879999979</c:v>
                </c:pt>
                <c:pt idx="609">
                  <c:v>-193.09985350000034</c:v>
                </c:pt>
                <c:pt idx="610">
                  <c:v>-191.90014649999966</c:v>
                </c:pt>
                <c:pt idx="611">
                  <c:v>-190.80004879999979</c:v>
                </c:pt>
                <c:pt idx="612">
                  <c:v>-189.69995120000021</c:v>
                </c:pt>
                <c:pt idx="613">
                  <c:v>-188.5</c:v>
                </c:pt>
                <c:pt idx="614">
                  <c:v>-187.30004879999979</c:v>
                </c:pt>
                <c:pt idx="615">
                  <c:v>-186.19995120000021</c:v>
                </c:pt>
                <c:pt idx="616">
                  <c:v>-185.09985350000034</c:v>
                </c:pt>
                <c:pt idx="617">
                  <c:v>-183.80004879999979</c:v>
                </c:pt>
                <c:pt idx="618">
                  <c:v>-182.69995120000021</c:v>
                </c:pt>
                <c:pt idx="619">
                  <c:v>-181.59985350000034</c:v>
                </c:pt>
                <c:pt idx="620">
                  <c:v>-180.39990230000012</c:v>
                </c:pt>
                <c:pt idx="621">
                  <c:v>-179.30004890000009</c:v>
                </c:pt>
                <c:pt idx="622">
                  <c:v>-178.19995109999991</c:v>
                </c:pt>
                <c:pt idx="623">
                  <c:v>-177</c:v>
                </c:pt>
                <c:pt idx="624">
                  <c:v>-175.80004890000009</c:v>
                </c:pt>
                <c:pt idx="625">
                  <c:v>-174.60009759999957</c:v>
                </c:pt>
                <c:pt idx="626">
                  <c:v>-173.5</c:v>
                </c:pt>
                <c:pt idx="627">
                  <c:v>-172.30004890000009</c:v>
                </c:pt>
                <c:pt idx="628">
                  <c:v>-171.19995109999991</c:v>
                </c:pt>
                <c:pt idx="629">
                  <c:v>-170.10009769999988</c:v>
                </c:pt>
                <c:pt idx="630">
                  <c:v>-168.90014649999966</c:v>
                </c:pt>
                <c:pt idx="631">
                  <c:v>-167.80004879999979</c:v>
                </c:pt>
                <c:pt idx="632">
                  <c:v>-166.59985350000034</c:v>
                </c:pt>
                <c:pt idx="633">
                  <c:v>-165.5</c:v>
                </c:pt>
                <c:pt idx="634">
                  <c:v>-164.30004890000009</c:v>
                </c:pt>
                <c:pt idx="635">
                  <c:v>-163.19995109999991</c:v>
                </c:pt>
                <c:pt idx="636">
                  <c:v>-162</c:v>
                </c:pt>
                <c:pt idx="637">
                  <c:v>-160.89990240000043</c:v>
                </c:pt>
                <c:pt idx="638">
                  <c:v>-159.79980460000024</c:v>
                </c:pt>
                <c:pt idx="639">
                  <c:v>-158.60009769999988</c:v>
                </c:pt>
                <c:pt idx="640">
                  <c:v>-157.5</c:v>
                </c:pt>
                <c:pt idx="641">
                  <c:v>-156.40014649999966</c:v>
                </c:pt>
                <c:pt idx="642">
                  <c:v>-155.30004879999979</c:v>
                </c:pt>
                <c:pt idx="643">
                  <c:v>-154.10009769999988</c:v>
                </c:pt>
                <c:pt idx="644">
                  <c:v>-153</c:v>
                </c:pt>
                <c:pt idx="645">
                  <c:v>-151.79980460000024</c:v>
                </c:pt>
                <c:pt idx="646">
                  <c:v>-150.70019539999976</c:v>
                </c:pt>
                <c:pt idx="647">
                  <c:v>-149.5</c:v>
                </c:pt>
                <c:pt idx="648">
                  <c:v>-148.5</c:v>
                </c:pt>
                <c:pt idx="649">
                  <c:v>-147.30004879999979</c:v>
                </c:pt>
                <c:pt idx="650">
                  <c:v>-146.19995120000021</c:v>
                </c:pt>
                <c:pt idx="651">
                  <c:v>-145</c:v>
                </c:pt>
                <c:pt idx="652">
                  <c:v>-144</c:v>
                </c:pt>
                <c:pt idx="653">
                  <c:v>-142.80004890000009</c:v>
                </c:pt>
                <c:pt idx="654">
                  <c:v>-141.69995109999991</c:v>
                </c:pt>
                <c:pt idx="655">
                  <c:v>-140.5</c:v>
                </c:pt>
                <c:pt idx="656">
                  <c:v>-139.5</c:v>
                </c:pt>
                <c:pt idx="657">
                  <c:v>-138.30004890000009</c:v>
                </c:pt>
                <c:pt idx="658">
                  <c:v>-137.19995109999991</c:v>
                </c:pt>
                <c:pt idx="659">
                  <c:v>-136.10009769999988</c:v>
                </c:pt>
                <c:pt idx="660">
                  <c:v>-134.90014649999966</c:v>
                </c:pt>
                <c:pt idx="661">
                  <c:v>-133.80004879999979</c:v>
                </c:pt>
                <c:pt idx="662">
                  <c:v>-132.69995109999991</c:v>
                </c:pt>
                <c:pt idx="663">
                  <c:v>-131.60009769999988</c:v>
                </c:pt>
                <c:pt idx="664">
                  <c:v>-130.5</c:v>
                </c:pt>
                <c:pt idx="665">
                  <c:v>-129.30004879999979</c:v>
                </c:pt>
                <c:pt idx="666">
                  <c:v>-128.19995120000021</c:v>
                </c:pt>
                <c:pt idx="667">
                  <c:v>-127.10009769999988</c:v>
                </c:pt>
                <c:pt idx="668">
                  <c:v>-126</c:v>
                </c:pt>
                <c:pt idx="669">
                  <c:v>-124.89990230000012</c:v>
                </c:pt>
                <c:pt idx="670">
                  <c:v>-123.69995120000021</c:v>
                </c:pt>
                <c:pt idx="671">
                  <c:v>-122.69995120000021</c:v>
                </c:pt>
                <c:pt idx="672">
                  <c:v>-121.5</c:v>
                </c:pt>
                <c:pt idx="673">
                  <c:v>-120.39990230000012</c:v>
                </c:pt>
                <c:pt idx="674">
                  <c:v>-119.30004890000009</c:v>
                </c:pt>
                <c:pt idx="675">
                  <c:v>-118.19995120000021</c:v>
                </c:pt>
                <c:pt idx="676">
                  <c:v>-117</c:v>
                </c:pt>
                <c:pt idx="677">
                  <c:v>-116</c:v>
                </c:pt>
                <c:pt idx="678">
                  <c:v>-114.90014649999966</c:v>
                </c:pt>
                <c:pt idx="679">
                  <c:v>-113.69995120000021</c:v>
                </c:pt>
                <c:pt idx="680">
                  <c:v>-112.60009759999957</c:v>
                </c:pt>
                <c:pt idx="681">
                  <c:v>-111.5</c:v>
                </c:pt>
                <c:pt idx="682">
                  <c:v>-110.40014649999966</c:v>
                </c:pt>
                <c:pt idx="683">
                  <c:v>-109.30004890000009</c:v>
                </c:pt>
                <c:pt idx="684">
                  <c:v>-108.19995109999991</c:v>
                </c:pt>
                <c:pt idx="685">
                  <c:v>-107.10009769999988</c:v>
                </c:pt>
                <c:pt idx="686">
                  <c:v>-106</c:v>
                </c:pt>
                <c:pt idx="687">
                  <c:v>-104.80004890000009</c:v>
                </c:pt>
                <c:pt idx="688">
                  <c:v>-103.69995109999991</c:v>
                </c:pt>
                <c:pt idx="689">
                  <c:v>-102.59985350000034</c:v>
                </c:pt>
                <c:pt idx="690">
                  <c:v>-101.60009769999988</c:v>
                </c:pt>
                <c:pt idx="691">
                  <c:v>-100.39990240000043</c:v>
                </c:pt>
                <c:pt idx="692">
                  <c:v>-99.300048799999786</c:v>
                </c:pt>
                <c:pt idx="693">
                  <c:v>-98.199951099999907</c:v>
                </c:pt>
                <c:pt idx="694">
                  <c:v>-97.100097699999878</c:v>
                </c:pt>
                <c:pt idx="695">
                  <c:v>-96</c:v>
                </c:pt>
                <c:pt idx="696">
                  <c:v>-94.800048900000093</c:v>
                </c:pt>
                <c:pt idx="697">
                  <c:v>-93.799804600000243</c:v>
                </c:pt>
                <c:pt idx="698">
                  <c:v>-92.699951200000214</c:v>
                </c:pt>
                <c:pt idx="699">
                  <c:v>-91.600097699999878</c:v>
                </c:pt>
                <c:pt idx="700">
                  <c:v>-90.5</c:v>
                </c:pt>
                <c:pt idx="701">
                  <c:v>-89.400146499999664</c:v>
                </c:pt>
                <c:pt idx="702">
                  <c:v>-88.299804600000243</c:v>
                </c:pt>
                <c:pt idx="703">
                  <c:v>-87.199951200000214</c:v>
                </c:pt>
                <c:pt idx="704">
                  <c:v>-86.100097699999878</c:v>
                </c:pt>
                <c:pt idx="705">
                  <c:v>-84.899902400000428</c:v>
                </c:pt>
                <c:pt idx="706">
                  <c:v>-83.800048799999786</c:v>
                </c:pt>
                <c:pt idx="707">
                  <c:v>-82.699951099999907</c:v>
                </c:pt>
                <c:pt idx="708">
                  <c:v>-81.600097699999878</c:v>
                </c:pt>
                <c:pt idx="709">
                  <c:v>-80.5</c:v>
                </c:pt>
                <c:pt idx="710">
                  <c:v>-79.399902400000428</c:v>
                </c:pt>
                <c:pt idx="711">
                  <c:v>-78.300048799999786</c:v>
                </c:pt>
                <c:pt idx="712">
                  <c:v>-77.199951099999907</c:v>
                </c:pt>
                <c:pt idx="713">
                  <c:v>-76.100097699999878</c:v>
                </c:pt>
                <c:pt idx="714">
                  <c:v>-75.100097699999878</c:v>
                </c:pt>
                <c:pt idx="715">
                  <c:v>-74</c:v>
                </c:pt>
                <c:pt idx="716">
                  <c:v>-72.900146499999664</c:v>
                </c:pt>
                <c:pt idx="717">
                  <c:v>-71.799804600000243</c:v>
                </c:pt>
                <c:pt idx="718">
                  <c:v>-70.699951200000214</c:v>
                </c:pt>
                <c:pt idx="719">
                  <c:v>-69.600097699999878</c:v>
                </c:pt>
                <c:pt idx="720">
                  <c:v>-68.5</c:v>
                </c:pt>
                <c:pt idx="721">
                  <c:v>-67.400146499999664</c:v>
                </c:pt>
                <c:pt idx="722">
                  <c:v>-66.299804600000243</c:v>
                </c:pt>
                <c:pt idx="723">
                  <c:v>-65.300048799999786</c:v>
                </c:pt>
                <c:pt idx="724">
                  <c:v>-64.200195399999757</c:v>
                </c:pt>
                <c:pt idx="725">
                  <c:v>-63.099853500000336</c:v>
                </c:pt>
                <c:pt idx="726">
                  <c:v>-62</c:v>
                </c:pt>
                <c:pt idx="727">
                  <c:v>-60.899902300000122</c:v>
                </c:pt>
                <c:pt idx="728">
                  <c:v>-59.800048799999786</c:v>
                </c:pt>
                <c:pt idx="729">
                  <c:v>-58.800048900000093</c:v>
                </c:pt>
                <c:pt idx="730">
                  <c:v>-57.699951200000214</c:v>
                </c:pt>
                <c:pt idx="731">
                  <c:v>-56.600097599999572</c:v>
                </c:pt>
                <c:pt idx="732">
                  <c:v>-55.5</c:v>
                </c:pt>
                <c:pt idx="733">
                  <c:v>-54.5</c:v>
                </c:pt>
                <c:pt idx="734">
                  <c:v>-53.400146499999664</c:v>
                </c:pt>
                <c:pt idx="735">
                  <c:v>-52.300048900000093</c:v>
                </c:pt>
                <c:pt idx="736">
                  <c:v>-51.300048799999786</c:v>
                </c:pt>
                <c:pt idx="737">
                  <c:v>-50.199951099999907</c:v>
                </c:pt>
                <c:pt idx="738">
                  <c:v>-49.100097699999878</c:v>
                </c:pt>
                <c:pt idx="739">
                  <c:v>-48.100097699999878</c:v>
                </c:pt>
                <c:pt idx="740">
                  <c:v>-47</c:v>
                </c:pt>
                <c:pt idx="741">
                  <c:v>-45.900146499999664</c:v>
                </c:pt>
                <c:pt idx="742">
                  <c:v>-44.899902300000122</c:v>
                </c:pt>
                <c:pt idx="743">
                  <c:v>-43.800048799999786</c:v>
                </c:pt>
                <c:pt idx="744">
                  <c:v>-42.700195399999757</c:v>
                </c:pt>
                <c:pt idx="745">
                  <c:v>-41.600097699999878</c:v>
                </c:pt>
                <c:pt idx="746">
                  <c:v>-40.5</c:v>
                </c:pt>
                <c:pt idx="747">
                  <c:v>-39.5</c:v>
                </c:pt>
                <c:pt idx="748">
                  <c:v>-38.399902300000122</c:v>
                </c:pt>
                <c:pt idx="749">
                  <c:v>-37.399902300000122</c:v>
                </c:pt>
                <c:pt idx="750">
                  <c:v>-36.300048900000093</c:v>
                </c:pt>
                <c:pt idx="751">
                  <c:v>-35.199951200000214</c:v>
                </c:pt>
                <c:pt idx="752">
                  <c:v>-34.199951099999907</c:v>
                </c:pt>
                <c:pt idx="753">
                  <c:v>-33.199951099999907</c:v>
                </c:pt>
                <c:pt idx="754">
                  <c:v>-32.100097699999878</c:v>
                </c:pt>
                <c:pt idx="755">
                  <c:v>-31.100097699999878</c:v>
                </c:pt>
                <c:pt idx="756">
                  <c:v>-29.900146499999664</c:v>
                </c:pt>
                <c:pt idx="757">
                  <c:v>-28.899902400000428</c:v>
                </c:pt>
                <c:pt idx="758">
                  <c:v>-27.800048799999786</c:v>
                </c:pt>
                <c:pt idx="759">
                  <c:v>-26.799804600000243</c:v>
                </c:pt>
                <c:pt idx="760">
                  <c:v>-25.699951200000214</c:v>
                </c:pt>
                <c:pt idx="761">
                  <c:v>-24.700195399999757</c:v>
                </c:pt>
                <c:pt idx="762">
                  <c:v>-23.600097699999878</c:v>
                </c:pt>
                <c:pt idx="763">
                  <c:v>-22.5</c:v>
                </c:pt>
                <c:pt idx="764">
                  <c:v>-21.5</c:v>
                </c:pt>
                <c:pt idx="765">
                  <c:v>-20.5</c:v>
                </c:pt>
                <c:pt idx="766">
                  <c:v>-19.399902300000122</c:v>
                </c:pt>
                <c:pt idx="767">
                  <c:v>-18.400146499999664</c:v>
                </c:pt>
                <c:pt idx="768">
                  <c:v>-17.399902400000428</c:v>
                </c:pt>
                <c:pt idx="769">
                  <c:v>-16.300048900000093</c:v>
                </c:pt>
                <c:pt idx="770">
                  <c:v>-15.199951099999907</c:v>
                </c:pt>
                <c:pt idx="771">
                  <c:v>-14.199951099999907</c:v>
                </c:pt>
                <c:pt idx="772">
                  <c:v>-13.199951200000214</c:v>
                </c:pt>
                <c:pt idx="773">
                  <c:v>-12.100097699999878</c:v>
                </c:pt>
                <c:pt idx="774">
                  <c:v>-11.100097699999878</c:v>
                </c:pt>
                <c:pt idx="775">
                  <c:v>-10</c:v>
                </c:pt>
                <c:pt idx="776">
                  <c:v>-9</c:v>
                </c:pt>
                <c:pt idx="777">
                  <c:v>-8</c:v>
                </c:pt>
                <c:pt idx="778">
                  <c:v>-6.8999023000001216</c:v>
                </c:pt>
                <c:pt idx="779">
                  <c:v>-5.8999023000001216</c:v>
                </c:pt>
                <c:pt idx="780">
                  <c:v>-4.9001464999996642</c:v>
                </c:pt>
                <c:pt idx="781">
                  <c:v>-3.8999024000004283</c:v>
                </c:pt>
                <c:pt idx="782">
                  <c:v>-2.8000489000000925</c:v>
                </c:pt>
                <c:pt idx="783">
                  <c:v>-1.8000487999997858</c:v>
                </c:pt>
                <c:pt idx="784">
                  <c:v>-0.79980460000024323</c:v>
                </c:pt>
                <c:pt idx="785">
                  <c:v>0.19995120000021416</c:v>
                </c:pt>
                <c:pt idx="786">
                  <c:v>1.1999510999999075</c:v>
                </c:pt>
                <c:pt idx="787">
                  <c:v>2.2998046000002432</c:v>
                </c:pt>
                <c:pt idx="788">
                  <c:v>3.3000487999997858</c:v>
                </c:pt>
                <c:pt idx="789">
                  <c:v>4.3000489000000925</c:v>
                </c:pt>
                <c:pt idx="790">
                  <c:v>5.3000489000000925</c:v>
                </c:pt>
                <c:pt idx="791">
                  <c:v>6.4001464999996642</c:v>
                </c:pt>
                <c:pt idx="792">
                  <c:v>7.3999023000001216</c:v>
                </c:pt>
                <c:pt idx="793">
                  <c:v>8.3999023000001216</c:v>
                </c:pt>
                <c:pt idx="794">
                  <c:v>9.3000487999997858</c:v>
                </c:pt>
                <c:pt idx="795">
                  <c:v>10.300048900000093</c:v>
                </c:pt>
                <c:pt idx="796">
                  <c:v>11.399902400000428</c:v>
                </c:pt>
                <c:pt idx="797">
                  <c:v>12.400146499999664</c:v>
                </c:pt>
                <c:pt idx="798">
                  <c:v>13.399902300000122</c:v>
                </c:pt>
                <c:pt idx="799">
                  <c:v>14.299804600000243</c:v>
                </c:pt>
                <c:pt idx="800">
                  <c:v>15.399902300000122</c:v>
                </c:pt>
                <c:pt idx="801">
                  <c:v>16.400146499999664</c:v>
                </c:pt>
                <c:pt idx="802">
                  <c:v>17.300048900000093</c:v>
                </c:pt>
                <c:pt idx="803">
                  <c:v>18.300048900000093</c:v>
                </c:pt>
                <c:pt idx="804">
                  <c:v>19.300048799999786</c:v>
                </c:pt>
                <c:pt idx="805">
                  <c:v>20.300048799999786</c:v>
                </c:pt>
                <c:pt idx="806">
                  <c:v>21.299804600000243</c:v>
                </c:pt>
                <c:pt idx="807">
                  <c:v>22.199951099999907</c:v>
                </c:pt>
                <c:pt idx="808">
                  <c:v>23.199951200000214</c:v>
                </c:pt>
                <c:pt idx="809">
                  <c:v>24.100097699999878</c:v>
                </c:pt>
                <c:pt idx="810">
                  <c:v>25.200195399999757</c:v>
                </c:pt>
                <c:pt idx="811">
                  <c:v>26.100097699999878</c:v>
                </c:pt>
                <c:pt idx="812">
                  <c:v>27.099853500000336</c:v>
                </c:pt>
                <c:pt idx="813">
                  <c:v>28</c:v>
                </c:pt>
                <c:pt idx="814">
                  <c:v>29</c:v>
                </c:pt>
                <c:pt idx="815">
                  <c:v>30</c:v>
                </c:pt>
                <c:pt idx="816">
                  <c:v>30.900146499999664</c:v>
                </c:pt>
                <c:pt idx="817">
                  <c:v>31.899902300000122</c:v>
                </c:pt>
                <c:pt idx="818">
                  <c:v>32.799804600000243</c:v>
                </c:pt>
                <c:pt idx="819">
                  <c:v>33.799804600000243</c:v>
                </c:pt>
                <c:pt idx="820">
                  <c:v>34.699951099999907</c:v>
                </c:pt>
                <c:pt idx="821">
                  <c:v>35.699951200000214</c:v>
                </c:pt>
                <c:pt idx="822">
                  <c:v>36.600097699999878</c:v>
                </c:pt>
                <c:pt idx="823">
                  <c:v>37.600097699999878</c:v>
                </c:pt>
                <c:pt idx="824">
                  <c:v>38.5</c:v>
                </c:pt>
                <c:pt idx="825">
                  <c:v>39.399902300000122</c:v>
                </c:pt>
                <c:pt idx="826">
                  <c:v>40.300048799999786</c:v>
                </c:pt>
                <c:pt idx="827">
                  <c:v>41.400146499999664</c:v>
                </c:pt>
                <c:pt idx="828">
                  <c:v>42.300048900000093</c:v>
                </c:pt>
                <c:pt idx="829">
                  <c:v>43.200195399999757</c:v>
                </c:pt>
                <c:pt idx="830">
                  <c:v>44.100097699999878</c:v>
                </c:pt>
                <c:pt idx="831">
                  <c:v>45</c:v>
                </c:pt>
                <c:pt idx="832">
                  <c:v>46</c:v>
                </c:pt>
                <c:pt idx="833">
                  <c:v>46.900146499999664</c:v>
                </c:pt>
                <c:pt idx="834">
                  <c:v>47.699951200000214</c:v>
                </c:pt>
                <c:pt idx="835">
                  <c:v>48.600097699999878</c:v>
                </c:pt>
                <c:pt idx="836">
                  <c:v>49.600097699999878</c:v>
                </c:pt>
                <c:pt idx="837">
                  <c:v>50.5</c:v>
                </c:pt>
                <c:pt idx="838">
                  <c:v>51.399902300000122</c:v>
                </c:pt>
                <c:pt idx="839">
                  <c:v>52.300048799999786</c:v>
                </c:pt>
                <c:pt idx="840">
                  <c:v>53.099853500000336</c:v>
                </c:pt>
                <c:pt idx="841">
                  <c:v>54.099853500000336</c:v>
                </c:pt>
                <c:pt idx="842">
                  <c:v>55</c:v>
                </c:pt>
                <c:pt idx="843">
                  <c:v>55.800048799999786</c:v>
                </c:pt>
                <c:pt idx="844">
                  <c:v>56.699951099999907</c:v>
                </c:pt>
                <c:pt idx="845">
                  <c:v>57.699951099999907</c:v>
                </c:pt>
                <c:pt idx="846">
                  <c:v>58.5</c:v>
                </c:pt>
                <c:pt idx="847">
                  <c:v>59.399902400000428</c:v>
                </c:pt>
                <c:pt idx="848">
                  <c:v>60.200195399999757</c:v>
                </c:pt>
                <c:pt idx="849">
                  <c:v>61.100097699999878</c:v>
                </c:pt>
                <c:pt idx="850">
                  <c:v>62</c:v>
                </c:pt>
                <c:pt idx="851">
                  <c:v>62.899902300000122</c:v>
                </c:pt>
                <c:pt idx="852">
                  <c:v>63.699951099999907</c:v>
                </c:pt>
                <c:pt idx="853">
                  <c:v>64.5</c:v>
                </c:pt>
                <c:pt idx="854">
                  <c:v>65.5</c:v>
                </c:pt>
                <c:pt idx="855">
                  <c:v>66.300048900000093</c:v>
                </c:pt>
                <c:pt idx="856">
                  <c:v>67.100097699999878</c:v>
                </c:pt>
                <c:pt idx="857">
                  <c:v>68</c:v>
                </c:pt>
                <c:pt idx="858">
                  <c:v>68.800048799999786</c:v>
                </c:pt>
                <c:pt idx="859">
                  <c:v>69.699951099999907</c:v>
                </c:pt>
                <c:pt idx="860">
                  <c:v>70.5</c:v>
                </c:pt>
                <c:pt idx="861">
                  <c:v>71.300048900000093</c:v>
                </c:pt>
                <c:pt idx="862">
                  <c:v>72.100097699999878</c:v>
                </c:pt>
                <c:pt idx="863">
                  <c:v>72.899902300000122</c:v>
                </c:pt>
                <c:pt idx="864">
                  <c:v>73.799804600000243</c:v>
                </c:pt>
                <c:pt idx="865">
                  <c:v>74.600097599999572</c:v>
                </c:pt>
                <c:pt idx="866">
                  <c:v>75.399902400000428</c:v>
                </c:pt>
                <c:pt idx="867">
                  <c:v>76.200195399999757</c:v>
                </c:pt>
                <c:pt idx="868">
                  <c:v>77</c:v>
                </c:pt>
                <c:pt idx="869">
                  <c:v>77.899902300000122</c:v>
                </c:pt>
                <c:pt idx="870">
                  <c:v>78.699951099999907</c:v>
                </c:pt>
                <c:pt idx="871">
                  <c:v>79.5</c:v>
                </c:pt>
                <c:pt idx="872">
                  <c:v>80.300048900000093</c:v>
                </c:pt>
                <c:pt idx="873">
                  <c:v>81</c:v>
                </c:pt>
                <c:pt idx="874">
                  <c:v>81.900146499999664</c:v>
                </c:pt>
                <c:pt idx="875">
                  <c:v>82.699951200000214</c:v>
                </c:pt>
                <c:pt idx="876">
                  <c:v>83.399902300000122</c:v>
                </c:pt>
                <c:pt idx="877">
                  <c:v>84.199951099999907</c:v>
                </c:pt>
                <c:pt idx="878">
                  <c:v>85</c:v>
                </c:pt>
                <c:pt idx="879">
                  <c:v>85.700195399999757</c:v>
                </c:pt>
                <c:pt idx="880">
                  <c:v>86.600097699999878</c:v>
                </c:pt>
                <c:pt idx="881">
                  <c:v>87.300048799999786</c:v>
                </c:pt>
                <c:pt idx="882">
                  <c:v>88.099853500000336</c:v>
                </c:pt>
                <c:pt idx="883">
                  <c:v>88.800048799999786</c:v>
                </c:pt>
                <c:pt idx="884">
                  <c:v>89.5</c:v>
                </c:pt>
                <c:pt idx="885">
                  <c:v>90.399902400000428</c:v>
                </c:pt>
                <c:pt idx="886">
                  <c:v>91.100097699999878</c:v>
                </c:pt>
                <c:pt idx="887">
                  <c:v>91.899902300000122</c:v>
                </c:pt>
                <c:pt idx="888">
                  <c:v>92.599853500000336</c:v>
                </c:pt>
                <c:pt idx="889">
                  <c:v>93.300048799999786</c:v>
                </c:pt>
                <c:pt idx="890">
                  <c:v>94.100097599999572</c:v>
                </c:pt>
                <c:pt idx="891">
                  <c:v>94.800048900000093</c:v>
                </c:pt>
                <c:pt idx="892">
                  <c:v>95.600097699999878</c:v>
                </c:pt>
                <c:pt idx="893">
                  <c:v>96.300048799999786</c:v>
                </c:pt>
                <c:pt idx="894">
                  <c:v>97</c:v>
                </c:pt>
                <c:pt idx="895">
                  <c:v>97.699951099999907</c:v>
                </c:pt>
                <c:pt idx="896">
                  <c:v>98.399902400000428</c:v>
                </c:pt>
                <c:pt idx="897">
                  <c:v>99.199951200000214</c:v>
                </c:pt>
                <c:pt idx="898">
                  <c:v>99.900146499999664</c:v>
                </c:pt>
                <c:pt idx="899">
                  <c:v>100.60009769999988</c:v>
                </c:pt>
                <c:pt idx="900">
                  <c:v>101.29980460000024</c:v>
                </c:pt>
                <c:pt idx="901">
                  <c:v>101.90014649999966</c:v>
                </c:pt>
                <c:pt idx="902">
                  <c:v>102.59985350000034</c:v>
                </c:pt>
                <c:pt idx="903">
                  <c:v>103.39990240000043</c:v>
                </c:pt>
                <c:pt idx="904">
                  <c:v>104.10009769999988</c:v>
                </c:pt>
                <c:pt idx="905">
                  <c:v>104.80004879999979</c:v>
                </c:pt>
                <c:pt idx="906">
                  <c:v>105.39990230000012</c:v>
                </c:pt>
                <c:pt idx="907">
                  <c:v>106.10009759999957</c:v>
                </c:pt>
                <c:pt idx="908">
                  <c:v>106.80004890000009</c:v>
                </c:pt>
                <c:pt idx="909">
                  <c:v>107.5</c:v>
                </c:pt>
                <c:pt idx="910">
                  <c:v>108.20019539999976</c:v>
                </c:pt>
                <c:pt idx="911">
                  <c:v>108.80004879999979</c:v>
                </c:pt>
                <c:pt idx="912">
                  <c:v>109.5</c:v>
                </c:pt>
                <c:pt idx="913">
                  <c:v>110.10009759999957</c:v>
                </c:pt>
                <c:pt idx="914">
                  <c:v>110.80004890000009</c:v>
                </c:pt>
                <c:pt idx="915">
                  <c:v>111.5</c:v>
                </c:pt>
                <c:pt idx="916">
                  <c:v>112.10009769999988</c:v>
                </c:pt>
                <c:pt idx="917">
                  <c:v>112.80004879999979</c:v>
                </c:pt>
                <c:pt idx="918">
                  <c:v>113.39990230000012</c:v>
                </c:pt>
                <c:pt idx="919">
                  <c:v>114</c:v>
                </c:pt>
                <c:pt idx="920">
                  <c:v>114.69995120000021</c:v>
                </c:pt>
                <c:pt idx="921">
                  <c:v>115.39990240000043</c:v>
                </c:pt>
                <c:pt idx="922">
                  <c:v>116</c:v>
                </c:pt>
                <c:pt idx="923">
                  <c:v>116.60009769999988</c:v>
                </c:pt>
                <c:pt idx="924">
                  <c:v>117.19995109999991</c:v>
                </c:pt>
                <c:pt idx="925">
                  <c:v>117.80004879999979</c:v>
                </c:pt>
                <c:pt idx="926">
                  <c:v>118.39990240000043</c:v>
                </c:pt>
                <c:pt idx="927">
                  <c:v>119.09985350000034</c:v>
                </c:pt>
                <c:pt idx="928">
                  <c:v>119.70019539999976</c:v>
                </c:pt>
                <c:pt idx="929">
                  <c:v>120.30004879999979</c:v>
                </c:pt>
                <c:pt idx="930">
                  <c:v>120.89990230000012</c:v>
                </c:pt>
                <c:pt idx="931">
                  <c:v>121.5</c:v>
                </c:pt>
                <c:pt idx="932">
                  <c:v>122.09985350000034</c:v>
                </c:pt>
                <c:pt idx="933">
                  <c:v>122.80004890000009</c:v>
                </c:pt>
                <c:pt idx="934">
                  <c:v>123.30004890000009</c:v>
                </c:pt>
                <c:pt idx="935">
                  <c:v>123.89990230000012</c:v>
                </c:pt>
                <c:pt idx="936">
                  <c:v>124.5</c:v>
                </c:pt>
                <c:pt idx="937">
                  <c:v>125</c:v>
                </c:pt>
                <c:pt idx="938">
                  <c:v>125.59985350000034</c:v>
                </c:pt>
                <c:pt idx="939">
                  <c:v>126.20019539999976</c:v>
                </c:pt>
                <c:pt idx="940">
                  <c:v>126.80004890000009</c:v>
                </c:pt>
                <c:pt idx="941">
                  <c:v>127.39990230000012</c:v>
                </c:pt>
                <c:pt idx="942">
                  <c:v>127.89990230000012</c:v>
                </c:pt>
                <c:pt idx="943">
                  <c:v>128.5</c:v>
                </c:pt>
                <c:pt idx="944">
                  <c:v>129</c:v>
                </c:pt>
                <c:pt idx="945">
                  <c:v>129.5</c:v>
                </c:pt>
                <c:pt idx="946">
                  <c:v>130.20019539999976</c:v>
                </c:pt>
                <c:pt idx="947">
                  <c:v>130.69995120000021</c:v>
                </c:pt>
                <c:pt idx="948">
                  <c:v>131.19995109999991</c:v>
                </c:pt>
                <c:pt idx="949">
                  <c:v>131.69995109999991</c:v>
                </c:pt>
                <c:pt idx="950">
                  <c:v>132.30004890000009</c:v>
                </c:pt>
                <c:pt idx="951">
                  <c:v>132.80004890000009</c:v>
                </c:pt>
                <c:pt idx="952">
                  <c:v>133.30004879999979</c:v>
                </c:pt>
                <c:pt idx="953">
                  <c:v>133.79980460000024</c:v>
                </c:pt>
                <c:pt idx="954">
                  <c:v>134.39990230000012</c:v>
                </c:pt>
                <c:pt idx="955">
                  <c:v>134.90014649999966</c:v>
                </c:pt>
                <c:pt idx="956">
                  <c:v>135.39990240000043</c:v>
                </c:pt>
                <c:pt idx="957">
                  <c:v>135.90014649999966</c:v>
                </c:pt>
                <c:pt idx="958">
                  <c:v>136.39990230000012</c:v>
                </c:pt>
                <c:pt idx="959">
                  <c:v>136.89990230000012</c:v>
                </c:pt>
                <c:pt idx="960">
                  <c:v>137.30004879999979</c:v>
                </c:pt>
                <c:pt idx="961">
                  <c:v>137.80004890000009</c:v>
                </c:pt>
                <c:pt idx="962">
                  <c:v>138.39990240000043</c:v>
                </c:pt>
                <c:pt idx="963">
                  <c:v>138.90014649999966</c:v>
                </c:pt>
                <c:pt idx="964">
                  <c:v>139.30004879999979</c:v>
                </c:pt>
                <c:pt idx="965">
                  <c:v>139.79980460000024</c:v>
                </c:pt>
                <c:pt idx="966">
                  <c:v>140.30004879999979</c:v>
                </c:pt>
                <c:pt idx="967">
                  <c:v>140.69995120000021</c:v>
                </c:pt>
                <c:pt idx="968">
                  <c:v>141.20019539999976</c:v>
                </c:pt>
                <c:pt idx="969">
                  <c:v>141.60009769999988</c:v>
                </c:pt>
                <c:pt idx="970">
                  <c:v>142.19995120000021</c:v>
                </c:pt>
                <c:pt idx="971">
                  <c:v>142.59985350000034</c:v>
                </c:pt>
                <c:pt idx="972">
                  <c:v>143.10009759999957</c:v>
                </c:pt>
                <c:pt idx="973">
                  <c:v>143.5</c:v>
                </c:pt>
                <c:pt idx="974">
                  <c:v>143.90014649999966</c:v>
                </c:pt>
                <c:pt idx="975">
                  <c:v>144.39990230000012</c:v>
                </c:pt>
                <c:pt idx="976">
                  <c:v>144.79980460000024</c:v>
                </c:pt>
                <c:pt idx="977">
                  <c:v>145.19995109999991</c:v>
                </c:pt>
                <c:pt idx="978">
                  <c:v>145.69995120000021</c:v>
                </c:pt>
                <c:pt idx="979">
                  <c:v>146.10009769999988</c:v>
                </c:pt>
                <c:pt idx="980">
                  <c:v>146.60009769999988</c:v>
                </c:pt>
                <c:pt idx="981">
                  <c:v>147</c:v>
                </c:pt>
                <c:pt idx="982">
                  <c:v>147.39990230000012</c:v>
                </c:pt>
                <c:pt idx="983">
                  <c:v>147.80004879999979</c:v>
                </c:pt>
                <c:pt idx="984">
                  <c:v>148.19995120000021</c:v>
                </c:pt>
                <c:pt idx="985">
                  <c:v>148.60009769999988</c:v>
                </c:pt>
                <c:pt idx="986">
                  <c:v>149</c:v>
                </c:pt>
                <c:pt idx="987">
                  <c:v>149.39990230000012</c:v>
                </c:pt>
                <c:pt idx="988">
                  <c:v>149.80004879999979</c:v>
                </c:pt>
                <c:pt idx="989">
                  <c:v>150.19995120000021</c:v>
                </c:pt>
                <c:pt idx="990">
                  <c:v>150.59985350000034</c:v>
                </c:pt>
                <c:pt idx="991">
                  <c:v>151</c:v>
                </c:pt>
                <c:pt idx="992">
                  <c:v>151.39990230000012</c:v>
                </c:pt>
                <c:pt idx="993">
                  <c:v>151.79980460000024</c:v>
                </c:pt>
                <c:pt idx="994">
                  <c:v>152.10009759999957</c:v>
                </c:pt>
                <c:pt idx="995">
                  <c:v>152.5</c:v>
                </c:pt>
                <c:pt idx="996">
                  <c:v>152.90014649999966</c:v>
                </c:pt>
                <c:pt idx="997">
                  <c:v>153.19995120000021</c:v>
                </c:pt>
                <c:pt idx="998">
                  <c:v>153.59985350000034</c:v>
                </c:pt>
                <c:pt idx="999">
                  <c:v>153.90014649999966</c:v>
                </c:pt>
                <c:pt idx="1000">
                  <c:v>154.40014649999966</c:v>
                </c:pt>
                <c:pt idx="1001">
                  <c:v>154.69995120000021</c:v>
                </c:pt>
                <c:pt idx="1002">
                  <c:v>155.10009769999988</c:v>
                </c:pt>
                <c:pt idx="1003">
                  <c:v>155.39990230000012</c:v>
                </c:pt>
                <c:pt idx="1004">
                  <c:v>155.69995109999991</c:v>
                </c:pt>
                <c:pt idx="1005">
                  <c:v>156.10009759999957</c:v>
                </c:pt>
                <c:pt idx="1006">
                  <c:v>156.39990240000043</c:v>
                </c:pt>
                <c:pt idx="1007">
                  <c:v>156.70019539999976</c:v>
                </c:pt>
                <c:pt idx="1008">
                  <c:v>157.10009769999988</c:v>
                </c:pt>
                <c:pt idx="1009">
                  <c:v>157.39990230000012</c:v>
                </c:pt>
                <c:pt idx="1010">
                  <c:v>157.79980460000024</c:v>
                </c:pt>
                <c:pt idx="1011">
                  <c:v>158.10009759999957</c:v>
                </c:pt>
                <c:pt idx="1012">
                  <c:v>158.39990240000043</c:v>
                </c:pt>
                <c:pt idx="1013">
                  <c:v>158.70019539999976</c:v>
                </c:pt>
                <c:pt idx="1014">
                  <c:v>159</c:v>
                </c:pt>
                <c:pt idx="1015">
                  <c:v>159.29980460000024</c:v>
                </c:pt>
                <c:pt idx="1016">
                  <c:v>159.60009759999957</c:v>
                </c:pt>
                <c:pt idx="1017">
                  <c:v>159.89990240000043</c:v>
                </c:pt>
                <c:pt idx="1018">
                  <c:v>160.20019539999976</c:v>
                </c:pt>
                <c:pt idx="1019">
                  <c:v>160.5</c:v>
                </c:pt>
                <c:pt idx="1020">
                  <c:v>160.79980460000024</c:v>
                </c:pt>
                <c:pt idx="1021">
                  <c:v>161.10009759999957</c:v>
                </c:pt>
                <c:pt idx="1022">
                  <c:v>161.39990240000043</c:v>
                </c:pt>
                <c:pt idx="1023">
                  <c:v>161.69995120000021</c:v>
                </c:pt>
                <c:pt idx="1024">
                  <c:v>162</c:v>
                </c:pt>
                <c:pt idx="1025">
                  <c:v>162.30004879999979</c:v>
                </c:pt>
                <c:pt idx="1026">
                  <c:v>162.59985350000034</c:v>
                </c:pt>
                <c:pt idx="1027">
                  <c:v>162.80004879999979</c:v>
                </c:pt>
                <c:pt idx="1028">
                  <c:v>163.09985350000034</c:v>
                </c:pt>
                <c:pt idx="1029">
                  <c:v>163.30004890000009</c:v>
                </c:pt>
                <c:pt idx="1030">
                  <c:v>163.60009769999988</c:v>
                </c:pt>
                <c:pt idx="1031">
                  <c:v>163.79980460000024</c:v>
                </c:pt>
                <c:pt idx="1032">
                  <c:v>164.10009759999957</c:v>
                </c:pt>
                <c:pt idx="1033">
                  <c:v>164.30004890000009</c:v>
                </c:pt>
                <c:pt idx="1034">
                  <c:v>164.60009769999988</c:v>
                </c:pt>
                <c:pt idx="1035">
                  <c:v>164.90014649999966</c:v>
                </c:pt>
                <c:pt idx="1036">
                  <c:v>165.19995120000021</c:v>
                </c:pt>
                <c:pt idx="1037">
                  <c:v>165.39990230000012</c:v>
                </c:pt>
                <c:pt idx="1038">
                  <c:v>165.60009759999957</c:v>
                </c:pt>
                <c:pt idx="1039">
                  <c:v>165.80004890000009</c:v>
                </c:pt>
                <c:pt idx="1040">
                  <c:v>166.10009769999988</c:v>
                </c:pt>
                <c:pt idx="1041">
                  <c:v>166.30004879999979</c:v>
                </c:pt>
                <c:pt idx="1042">
                  <c:v>166.5</c:v>
                </c:pt>
                <c:pt idx="1043">
                  <c:v>166.69995109999991</c:v>
                </c:pt>
                <c:pt idx="1044">
                  <c:v>166.89990240000043</c:v>
                </c:pt>
                <c:pt idx="1045">
                  <c:v>167.10009769999988</c:v>
                </c:pt>
                <c:pt idx="1046">
                  <c:v>167.40014649999966</c:v>
                </c:pt>
                <c:pt idx="1047">
                  <c:v>167.60009769999988</c:v>
                </c:pt>
                <c:pt idx="1048">
                  <c:v>167.79980460000024</c:v>
                </c:pt>
                <c:pt idx="1049">
                  <c:v>168</c:v>
                </c:pt>
                <c:pt idx="1050">
                  <c:v>168.19995120000021</c:v>
                </c:pt>
                <c:pt idx="1051">
                  <c:v>168.40014649999966</c:v>
                </c:pt>
                <c:pt idx="1052">
                  <c:v>168.60009769999988</c:v>
                </c:pt>
                <c:pt idx="1053">
                  <c:v>168.79980460000024</c:v>
                </c:pt>
                <c:pt idx="1054">
                  <c:v>169</c:v>
                </c:pt>
                <c:pt idx="1055">
                  <c:v>169.09985350000034</c:v>
                </c:pt>
                <c:pt idx="1056">
                  <c:v>169.30004890000009</c:v>
                </c:pt>
                <c:pt idx="1057">
                  <c:v>169.5</c:v>
                </c:pt>
                <c:pt idx="1058">
                  <c:v>169.59985350000034</c:v>
                </c:pt>
                <c:pt idx="1059">
                  <c:v>169.80004879999979</c:v>
                </c:pt>
                <c:pt idx="1060">
                  <c:v>170.10009759999957</c:v>
                </c:pt>
                <c:pt idx="1061">
                  <c:v>170.19995120000021</c:v>
                </c:pt>
                <c:pt idx="1062">
                  <c:v>170.40014649999966</c:v>
                </c:pt>
                <c:pt idx="1063">
                  <c:v>170.5</c:v>
                </c:pt>
                <c:pt idx="1064">
                  <c:v>170.69995109999991</c:v>
                </c:pt>
                <c:pt idx="1065">
                  <c:v>170.80004879999979</c:v>
                </c:pt>
                <c:pt idx="1066">
                  <c:v>171</c:v>
                </c:pt>
                <c:pt idx="1067">
                  <c:v>171.10009769999988</c:v>
                </c:pt>
                <c:pt idx="1068">
                  <c:v>171.30004879999979</c:v>
                </c:pt>
                <c:pt idx="1069">
                  <c:v>171.39990230000012</c:v>
                </c:pt>
                <c:pt idx="1070">
                  <c:v>171.5</c:v>
                </c:pt>
                <c:pt idx="1071">
                  <c:v>171.69995120000021</c:v>
                </c:pt>
                <c:pt idx="1072">
                  <c:v>171.80004890000009</c:v>
                </c:pt>
                <c:pt idx="1073">
                  <c:v>172</c:v>
                </c:pt>
                <c:pt idx="1074">
                  <c:v>172.10009769999988</c:v>
                </c:pt>
                <c:pt idx="1075">
                  <c:v>172.29980460000024</c:v>
                </c:pt>
                <c:pt idx="1076">
                  <c:v>172.40014649999966</c:v>
                </c:pt>
                <c:pt idx="1077">
                  <c:v>172.5</c:v>
                </c:pt>
                <c:pt idx="1078">
                  <c:v>172.60009769999988</c:v>
                </c:pt>
                <c:pt idx="1079">
                  <c:v>172.69995120000021</c:v>
                </c:pt>
                <c:pt idx="1080">
                  <c:v>172.79980460000024</c:v>
                </c:pt>
                <c:pt idx="1081">
                  <c:v>172.90014649999966</c:v>
                </c:pt>
                <c:pt idx="1082">
                  <c:v>173</c:v>
                </c:pt>
                <c:pt idx="1083">
                  <c:v>173.10009769999988</c:v>
                </c:pt>
                <c:pt idx="1084">
                  <c:v>173.19995120000021</c:v>
                </c:pt>
                <c:pt idx="1085">
                  <c:v>173.29980460000024</c:v>
                </c:pt>
                <c:pt idx="1086">
                  <c:v>173.40014649999966</c:v>
                </c:pt>
                <c:pt idx="1087">
                  <c:v>173.5</c:v>
                </c:pt>
                <c:pt idx="1088">
                  <c:v>173.60009769999988</c:v>
                </c:pt>
                <c:pt idx="1089">
                  <c:v>173.69995120000021</c:v>
                </c:pt>
                <c:pt idx="1090">
                  <c:v>173.80004879999979</c:v>
                </c:pt>
                <c:pt idx="1091">
                  <c:v>173.89990230000012</c:v>
                </c:pt>
                <c:pt idx="1092">
                  <c:v>174</c:v>
                </c:pt>
                <c:pt idx="1093">
                  <c:v>174</c:v>
                </c:pt>
                <c:pt idx="1094">
                  <c:v>174.10009769999988</c:v>
                </c:pt>
                <c:pt idx="1095">
                  <c:v>174.19995120000021</c:v>
                </c:pt>
                <c:pt idx="1096">
                  <c:v>174.19995109999991</c:v>
                </c:pt>
                <c:pt idx="1097">
                  <c:v>174.30004879999979</c:v>
                </c:pt>
                <c:pt idx="1098">
                  <c:v>174.39990240000043</c:v>
                </c:pt>
                <c:pt idx="1099">
                  <c:v>174.40014649999966</c:v>
                </c:pt>
                <c:pt idx="1100">
                  <c:v>174.5</c:v>
                </c:pt>
                <c:pt idx="1101">
                  <c:v>174.5</c:v>
                </c:pt>
                <c:pt idx="1102">
                  <c:v>174.59985349999988</c:v>
                </c:pt>
                <c:pt idx="1103">
                  <c:v>174.60009760000003</c:v>
                </c:pt>
                <c:pt idx="1104">
                  <c:v>174.70019540000021</c:v>
                </c:pt>
                <c:pt idx="1105">
                  <c:v>174.69995120000021</c:v>
                </c:pt>
                <c:pt idx="1106">
                  <c:v>174.69995109999945</c:v>
                </c:pt>
                <c:pt idx="1107">
                  <c:v>174.7998047000001</c:v>
                </c:pt>
                <c:pt idx="1108">
                  <c:v>174.80029299999978</c:v>
                </c:pt>
                <c:pt idx="1109">
                  <c:v>174.80004890000055</c:v>
                </c:pt>
                <c:pt idx="1110">
                  <c:v>175.00000000000045</c:v>
                </c:pt>
                <c:pt idx="1111">
                  <c:v>175</c:v>
                </c:pt>
                <c:pt idx="1112">
                  <c:v>174.99999999999955</c:v>
                </c:pt>
                <c:pt idx="1113">
                  <c:v>174.99975590000031</c:v>
                </c:pt>
                <c:pt idx="1114">
                  <c:v>175.10009760000003</c:v>
                </c:pt>
                <c:pt idx="1115">
                  <c:v>175.10009770000033</c:v>
                </c:pt>
                <c:pt idx="1116">
                  <c:v>175.10009769999988</c:v>
                </c:pt>
                <c:pt idx="1117">
                  <c:v>175.09985349999988</c:v>
                </c:pt>
                <c:pt idx="1118">
                  <c:v>175.09985349999988</c:v>
                </c:pt>
                <c:pt idx="1119">
                  <c:v>175.10009760000003</c:v>
                </c:pt>
                <c:pt idx="1120">
                  <c:v>175.10009770000033</c:v>
                </c:pt>
                <c:pt idx="1121">
                  <c:v>175.10009769999988</c:v>
                </c:pt>
                <c:pt idx="1122">
                  <c:v>175.09985349999988</c:v>
                </c:pt>
                <c:pt idx="1123">
                  <c:v>175.19970700000022</c:v>
                </c:pt>
                <c:pt idx="1124">
                  <c:v>175.2001952999999</c:v>
                </c:pt>
                <c:pt idx="1125">
                  <c:v>175.10009770000033</c:v>
                </c:pt>
                <c:pt idx="1126">
                  <c:v>175.10009769999988</c:v>
                </c:pt>
                <c:pt idx="1127">
                  <c:v>175.09985349999988</c:v>
                </c:pt>
                <c:pt idx="1128">
                  <c:v>175.09985349999988</c:v>
                </c:pt>
                <c:pt idx="1129">
                  <c:v>175.10009760000003</c:v>
                </c:pt>
                <c:pt idx="1130">
                  <c:v>175.10009770000033</c:v>
                </c:pt>
                <c:pt idx="1131">
                  <c:v>175.10009769999988</c:v>
                </c:pt>
                <c:pt idx="1132">
                  <c:v>174.99999999999955</c:v>
                </c:pt>
                <c:pt idx="1133">
                  <c:v>174.99975590000031</c:v>
                </c:pt>
                <c:pt idx="1134">
                  <c:v>175.00024409999969</c:v>
                </c:pt>
                <c:pt idx="1135">
                  <c:v>175.00000000000045</c:v>
                </c:pt>
                <c:pt idx="1136">
                  <c:v>174.89990230000012</c:v>
                </c:pt>
                <c:pt idx="1137">
                  <c:v>174.89990229999967</c:v>
                </c:pt>
                <c:pt idx="1138">
                  <c:v>174.89990239999997</c:v>
                </c:pt>
                <c:pt idx="1139">
                  <c:v>174.80029299999978</c:v>
                </c:pt>
                <c:pt idx="1140">
                  <c:v>174.90014650000012</c:v>
                </c:pt>
                <c:pt idx="1141">
                  <c:v>174.90014650000012</c:v>
                </c:pt>
                <c:pt idx="1142">
                  <c:v>174.80004879999979</c:v>
                </c:pt>
                <c:pt idx="1143">
                  <c:v>174.79980459999979</c:v>
                </c:pt>
                <c:pt idx="1144">
                  <c:v>174.69970700000022</c:v>
                </c:pt>
                <c:pt idx="1145">
                  <c:v>174.7001952999999</c:v>
                </c:pt>
                <c:pt idx="1146">
                  <c:v>174.60009770000033</c:v>
                </c:pt>
                <c:pt idx="1147">
                  <c:v>174.5</c:v>
                </c:pt>
                <c:pt idx="1148">
                  <c:v>174.49999999999955</c:v>
                </c:pt>
                <c:pt idx="1149">
                  <c:v>174.39990239999997</c:v>
                </c:pt>
                <c:pt idx="1150">
                  <c:v>174.40014650000012</c:v>
                </c:pt>
                <c:pt idx="1151">
                  <c:v>174.30004890000055</c:v>
                </c:pt>
                <c:pt idx="1152">
                  <c:v>174.19995120000021</c:v>
                </c:pt>
                <c:pt idx="1153">
                  <c:v>174.19995109999945</c:v>
                </c:pt>
                <c:pt idx="1154">
                  <c:v>174.09985349999988</c:v>
                </c:pt>
                <c:pt idx="1155">
                  <c:v>174.00024409999969</c:v>
                </c:pt>
                <c:pt idx="1156">
                  <c:v>173.90014650000012</c:v>
                </c:pt>
                <c:pt idx="1157">
                  <c:v>173.89990230000012</c:v>
                </c:pt>
                <c:pt idx="1158">
                  <c:v>173.79980459999979</c:v>
                </c:pt>
                <c:pt idx="1159">
                  <c:v>173.69970700000022</c:v>
                </c:pt>
                <c:pt idx="1160">
                  <c:v>173.60009760000003</c:v>
                </c:pt>
                <c:pt idx="1161">
                  <c:v>173.60009770000033</c:v>
                </c:pt>
                <c:pt idx="1162">
                  <c:v>173.5</c:v>
                </c:pt>
                <c:pt idx="1163">
                  <c:v>173.39990229999967</c:v>
                </c:pt>
                <c:pt idx="1164">
                  <c:v>173.2998047000001</c:v>
                </c:pt>
                <c:pt idx="1165">
                  <c:v>173.2998047000001</c:v>
                </c:pt>
                <c:pt idx="1166">
                  <c:v>173.2001952999999</c:v>
                </c:pt>
                <c:pt idx="1167">
                  <c:v>173.10009770000033</c:v>
                </c:pt>
                <c:pt idx="1168">
                  <c:v>173</c:v>
                </c:pt>
                <c:pt idx="1169">
                  <c:v>172.89990229999967</c:v>
                </c:pt>
                <c:pt idx="1170">
                  <c:v>172.7998047000001</c:v>
                </c:pt>
                <c:pt idx="1171">
                  <c:v>172.7001952999999</c:v>
                </c:pt>
                <c:pt idx="1172">
                  <c:v>172.60009770000033</c:v>
                </c:pt>
                <c:pt idx="1173">
                  <c:v>172.5</c:v>
                </c:pt>
                <c:pt idx="1174">
                  <c:v>172.39990229999967</c:v>
                </c:pt>
                <c:pt idx="1175">
                  <c:v>172.2998047000001</c:v>
                </c:pt>
                <c:pt idx="1176">
                  <c:v>172.2001952999999</c:v>
                </c:pt>
                <c:pt idx="1177">
                  <c:v>172.10009770000033</c:v>
                </c:pt>
                <c:pt idx="1178">
                  <c:v>172</c:v>
                </c:pt>
                <c:pt idx="1179">
                  <c:v>171.89990229999967</c:v>
                </c:pt>
                <c:pt idx="1180">
                  <c:v>171.69970700000022</c:v>
                </c:pt>
                <c:pt idx="1181">
                  <c:v>171.60009760000003</c:v>
                </c:pt>
                <c:pt idx="1182">
                  <c:v>171.50000000000045</c:v>
                </c:pt>
                <c:pt idx="1183">
                  <c:v>171.39990230000012</c:v>
                </c:pt>
                <c:pt idx="1184">
                  <c:v>171.29980459999979</c:v>
                </c:pt>
                <c:pt idx="1185">
                  <c:v>171.19970700000022</c:v>
                </c:pt>
                <c:pt idx="1186">
                  <c:v>171.10009760000003</c:v>
                </c:pt>
                <c:pt idx="1187">
                  <c:v>170.90014650000012</c:v>
                </c:pt>
                <c:pt idx="1188">
                  <c:v>170.80004879999979</c:v>
                </c:pt>
                <c:pt idx="1189">
                  <c:v>170.69995109999945</c:v>
                </c:pt>
                <c:pt idx="1190">
                  <c:v>170.59985349999988</c:v>
                </c:pt>
                <c:pt idx="1191">
                  <c:v>170.50024409999969</c:v>
                </c:pt>
                <c:pt idx="1192">
                  <c:v>170.30004890000055</c:v>
                </c:pt>
                <c:pt idx="1193">
                  <c:v>170.19995120000021</c:v>
                </c:pt>
                <c:pt idx="1194">
                  <c:v>170.09985349999988</c:v>
                </c:pt>
                <c:pt idx="1195">
                  <c:v>169.99975590000031</c:v>
                </c:pt>
                <c:pt idx="1196">
                  <c:v>169.80029299999978</c:v>
                </c:pt>
                <c:pt idx="1197">
                  <c:v>169.70019540000021</c:v>
                </c:pt>
                <c:pt idx="1198">
                  <c:v>169.60009769999988</c:v>
                </c:pt>
                <c:pt idx="1199">
                  <c:v>169.49999999999955</c:v>
                </c:pt>
                <c:pt idx="1200">
                  <c:v>169.39990239999997</c:v>
                </c:pt>
                <c:pt idx="1201">
                  <c:v>169.2998047000001</c:v>
                </c:pt>
                <c:pt idx="1202">
                  <c:v>169.2001952999999</c:v>
                </c:pt>
                <c:pt idx="1203">
                  <c:v>169.10009770000033</c:v>
                </c:pt>
                <c:pt idx="1204">
                  <c:v>169</c:v>
                </c:pt>
                <c:pt idx="1205">
                  <c:v>168.79980459999979</c:v>
                </c:pt>
                <c:pt idx="1206">
                  <c:v>168.69970700000022</c:v>
                </c:pt>
                <c:pt idx="1207">
                  <c:v>168.60009760000003</c:v>
                </c:pt>
                <c:pt idx="1208">
                  <c:v>168.50000000000045</c:v>
                </c:pt>
                <c:pt idx="1209">
                  <c:v>168.39990230000012</c:v>
                </c:pt>
                <c:pt idx="1210">
                  <c:v>168.19995109999945</c:v>
                </c:pt>
                <c:pt idx="1211">
                  <c:v>168.09985349999988</c:v>
                </c:pt>
                <c:pt idx="1212">
                  <c:v>168.00024409999969</c:v>
                </c:pt>
                <c:pt idx="1213">
                  <c:v>167.90014650000012</c:v>
                </c:pt>
                <c:pt idx="1214">
                  <c:v>167.69995120000021</c:v>
                </c:pt>
                <c:pt idx="1215">
                  <c:v>167.59985349999988</c:v>
                </c:pt>
                <c:pt idx="1216">
                  <c:v>167.49975590000031</c:v>
                </c:pt>
                <c:pt idx="1217">
                  <c:v>167.40014650000012</c:v>
                </c:pt>
                <c:pt idx="1218">
                  <c:v>167.20019540000021</c:v>
                </c:pt>
                <c:pt idx="1219">
                  <c:v>167.10009769999988</c:v>
                </c:pt>
                <c:pt idx="1220">
                  <c:v>166.99999999999955</c:v>
                </c:pt>
                <c:pt idx="1221">
                  <c:v>166.89990240000043</c:v>
                </c:pt>
                <c:pt idx="1222">
                  <c:v>166.7001952999999</c:v>
                </c:pt>
                <c:pt idx="1223">
                  <c:v>166.60009770000033</c:v>
                </c:pt>
                <c:pt idx="1224">
                  <c:v>166.5</c:v>
                </c:pt>
                <c:pt idx="1225">
                  <c:v>166.39990229999967</c:v>
                </c:pt>
                <c:pt idx="1226">
                  <c:v>166.2998047000001</c:v>
                </c:pt>
                <c:pt idx="1227">
                  <c:v>166.10009759999957</c:v>
                </c:pt>
                <c:pt idx="1228">
                  <c:v>166</c:v>
                </c:pt>
                <c:pt idx="1229">
                  <c:v>165.89990229999967</c:v>
                </c:pt>
                <c:pt idx="1230">
                  <c:v>165.79980459999933</c:v>
                </c:pt>
                <c:pt idx="1231">
                  <c:v>165.69970699999976</c:v>
                </c:pt>
                <c:pt idx="1232">
                  <c:v>165.5</c:v>
                </c:pt>
                <c:pt idx="1233">
                  <c:v>165.39990240000043</c:v>
                </c:pt>
                <c:pt idx="1234">
                  <c:v>165.2998047000001</c:v>
                </c:pt>
                <c:pt idx="1235">
                  <c:v>165.19970699999976</c:v>
                </c:pt>
                <c:pt idx="1236">
                  <c:v>165.09960940000019</c:v>
                </c:pt>
                <c:pt idx="1237">
                  <c:v>164.90039059999981</c:v>
                </c:pt>
                <c:pt idx="1238">
                  <c:v>164.80029300000024</c:v>
                </c:pt>
                <c:pt idx="1239">
                  <c:v>164.7001952999999</c:v>
                </c:pt>
                <c:pt idx="1240">
                  <c:v>164.60009759999957</c:v>
                </c:pt>
                <c:pt idx="1241">
                  <c:v>164.5</c:v>
                </c:pt>
                <c:pt idx="1242">
                  <c:v>164.30029300000024</c:v>
                </c:pt>
                <c:pt idx="1243">
                  <c:v>164.20019540000067</c:v>
                </c:pt>
                <c:pt idx="1244">
                  <c:v>164.10009770000033</c:v>
                </c:pt>
                <c:pt idx="1245">
                  <c:v>164</c:v>
                </c:pt>
                <c:pt idx="1246">
                  <c:v>163.89990240000043</c:v>
                </c:pt>
                <c:pt idx="1247">
                  <c:v>163.7001952999999</c:v>
                </c:pt>
                <c:pt idx="1248">
                  <c:v>163.60009770000033</c:v>
                </c:pt>
                <c:pt idx="1249">
                  <c:v>163.5</c:v>
                </c:pt>
                <c:pt idx="1250">
                  <c:v>163.39990229999967</c:v>
                </c:pt>
                <c:pt idx="1251">
                  <c:v>163.2998047000001</c:v>
                </c:pt>
                <c:pt idx="1252">
                  <c:v>163.2001952999999</c:v>
                </c:pt>
                <c:pt idx="1253">
                  <c:v>163</c:v>
                </c:pt>
                <c:pt idx="1254">
                  <c:v>162.89990229999967</c:v>
                </c:pt>
                <c:pt idx="1255">
                  <c:v>162.79980459999933</c:v>
                </c:pt>
                <c:pt idx="1256">
                  <c:v>162.69970699999976</c:v>
                </c:pt>
                <c:pt idx="1257">
                  <c:v>162.60009759999957</c:v>
                </c:pt>
                <c:pt idx="1258">
                  <c:v>162.5</c:v>
                </c:pt>
                <c:pt idx="1259">
                  <c:v>162.2998047000001</c:v>
                </c:pt>
                <c:pt idx="1260">
                  <c:v>162.19970699999976</c:v>
                </c:pt>
                <c:pt idx="1261">
                  <c:v>162.09960940000019</c:v>
                </c:pt>
                <c:pt idx="1262">
                  <c:v>162</c:v>
                </c:pt>
                <c:pt idx="1263">
                  <c:v>161.89990240000043</c:v>
                </c:pt>
                <c:pt idx="1264">
                  <c:v>161.7998047000001</c:v>
                </c:pt>
                <c:pt idx="1265">
                  <c:v>161.60009759999957</c:v>
                </c:pt>
                <c:pt idx="1266">
                  <c:v>161.5</c:v>
                </c:pt>
                <c:pt idx="1267">
                  <c:v>161.40039059999981</c:v>
                </c:pt>
                <c:pt idx="1268">
                  <c:v>161.30029300000024</c:v>
                </c:pt>
                <c:pt idx="1269">
                  <c:v>161.2001952999999</c:v>
                </c:pt>
                <c:pt idx="1270">
                  <c:v>161</c:v>
                </c:pt>
                <c:pt idx="1271">
                  <c:v>160.89990240000043</c:v>
                </c:pt>
                <c:pt idx="1272">
                  <c:v>160.80029300000024</c:v>
                </c:pt>
                <c:pt idx="1273">
                  <c:v>160.70019540000067</c:v>
                </c:pt>
                <c:pt idx="1274">
                  <c:v>160.70019540000067</c:v>
                </c:pt>
                <c:pt idx="1275">
                  <c:v>160.5</c:v>
                </c:pt>
                <c:pt idx="1276">
                  <c:v>160.39990229999967</c:v>
                </c:pt>
                <c:pt idx="1277">
                  <c:v>160.2998047000001</c:v>
                </c:pt>
                <c:pt idx="1278">
                  <c:v>160.2001952999999</c:v>
                </c:pt>
                <c:pt idx="1279">
                  <c:v>160</c:v>
                </c:pt>
                <c:pt idx="1280">
                  <c:v>159.89990229999967</c:v>
                </c:pt>
                <c:pt idx="1281">
                  <c:v>159.79980459999933</c:v>
                </c:pt>
                <c:pt idx="1282">
                  <c:v>159.69970699999976</c:v>
                </c:pt>
                <c:pt idx="1283">
                  <c:v>159.5</c:v>
                </c:pt>
                <c:pt idx="1284">
                  <c:v>159.39990240000043</c:v>
                </c:pt>
                <c:pt idx="1285">
                  <c:v>159.2998047000001</c:v>
                </c:pt>
                <c:pt idx="1286">
                  <c:v>159.19970699999976</c:v>
                </c:pt>
                <c:pt idx="1287">
                  <c:v>159</c:v>
                </c:pt>
                <c:pt idx="1288">
                  <c:v>158.90039059999981</c:v>
                </c:pt>
                <c:pt idx="1289">
                  <c:v>158.80029300000024</c:v>
                </c:pt>
                <c:pt idx="1290">
                  <c:v>158.7001952999999</c:v>
                </c:pt>
                <c:pt idx="1291">
                  <c:v>158.5</c:v>
                </c:pt>
                <c:pt idx="1292">
                  <c:v>158.39990240000043</c:v>
                </c:pt>
                <c:pt idx="1293">
                  <c:v>158.30029300000024</c:v>
                </c:pt>
                <c:pt idx="1294">
                  <c:v>158.10009770000033</c:v>
                </c:pt>
                <c:pt idx="1295">
                  <c:v>158</c:v>
                </c:pt>
                <c:pt idx="1296">
                  <c:v>157.89990229999967</c:v>
                </c:pt>
                <c:pt idx="1297">
                  <c:v>157.69970699999976</c:v>
                </c:pt>
                <c:pt idx="1298">
                  <c:v>157.60009759999957</c:v>
                </c:pt>
                <c:pt idx="1299">
                  <c:v>157.5</c:v>
                </c:pt>
                <c:pt idx="1300">
                  <c:v>157.2998047000001</c:v>
                </c:pt>
                <c:pt idx="1301">
                  <c:v>157.19970699999976</c:v>
                </c:pt>
                <c:pt idx="1302">
                  <c:v>157</c:v>
                </c:pt>
                <c:pt idx="1303">
                  <c:v>156.90039059999981</c:v>
                </c:pt>
                <c:pt idx="1304">
                  <c:v>156.80029300000024</c:v>
                </c:pt>
                <c:pt idx="1305">
                  <c:v>156.60009770000033</c:v>
                </c:pt>
                <c:pt idx="1306">
                  <c:v>156.5</c:v>
                </c:pt>
                <c:pt idx="1307">
                  <c:v>156.39990240000043</c:v>
                </c:pt>
                <c:pt idx="1308">
                  <c:v>156.2001952999999</c:v>
                </c:pt>
                <c:pt idx="1309">
                  <c:v>156.10009770000033</c:v>
                </c:pt>
                <c:pt idx="1310">
                  <c:v>155.89990229999967</c:v>
                </c:pt>
                <c:pt idx="1311">
                  <c:v>155.79980459999933</c:v>
                </c:pt>
                <c:pt idx="1312">
                  <c:v>155.59960940000019</c:v>
                </c:pt>
                <c:pt idx="1313">
                  <c:v>155.5</c:v>
                </c:pt>
                <c:pt idx="1314">
                  <c:v>155.39990240000043</c:v>
                </c:pt>
                <c:pt idx="1315">
                  <c:v>155.2001952999999</c:v>
                </c:pt>
                <c:pt idx="1316">
                  <c:v>155.10009759999957</c:v>
                </c:pt>
                <c:pt idx="1317">
                  <c:v>154.89990240000043</c:v>
                </c:pt>
                <c:pt idx="1318">
                  <c:v>154.80029300000024</c:v>
                </c:pt>
                <c:pt idx="1319">
                  <c:v>154.60009770000033</c:v>
                </c:pt>
                <c:pt idx="1320">
                  <c:v>154.5</c:v>
                </c:pt>
                <c:pt idx="1321">
                  <c:v>154.29980459999933</c:v>
                </c:pt>
                <c:pt idx="1322">
                  <c:v>154.19970699999976</c:v>
                </c:pt>
                <c:pt idx="1323">
                  <c:v>154</c:v>
                </c:pt>
                <c:pt idx="1324">
                  <c:v>153.89990240000043</c:v>
                </c:pt>
                <c:pt idx="1325">
                  <c:v>153.7001952999999</c:v>
                </c:pt>
                <c:pt idx="1326">
                  <c:v>153.7001952999999</c:v>
                </c:pt>
                <c:pt idx="1327">
                  <c:v>153.5</c:v>
                </c:pt>
                <c:pt idx="1328">
                  <c:v>153.39990240000043</c:v>
                </c:pt>
                <c:pt idx="1329">
                  <c:v>153.2001952999999</c:v>
                </c:pt>
                <c:pt idx="1330">
                  <c:v>153.10009770000033</c:v>
                </c:pt>
                <c:pt idx="1331">
                  <c:v>152.89990229999967</c:v>
                </c:pt>
                <c:pt idx="1332">
                  <c:v>152.79980459999933</c:v>
                </c:pt>
                <c:pt idx="1333">
                  <c:v>152.59960940000019</c:v>
                </c:pt>
                <c:pt idx="1334">
                  <c:v>152.5</c:v>
                </c:pt>
                <c:pt idx="1335">
                  <c:v>152.30029300000024</c:v>
                </c:pt>
                <c:pt idx="1336">
                  <c:v>152.10009770000033</c:v>
                </c:pt>
                <c:pt idx="1337">
                  <c:v>152</c:v>
                </c:pt>
                <c:pt idx="1338">
                  <c:v>151.7998047000001</c:v>
                </c:pt>
                <c:pt idx="1339">
                  <c:v>151.7001952999999</c:v>
                </c:pt>
                <c:pt idx="1340">
                  <c:v>151.5</c:v>
                </c:pt>
                <c:pt idx="1341">
                  <c:v>151.39990229999967</c:v>
                </c:pt>
                <c:pt idx="1342">
                  <c:v>151.19970699999976</c:v>
                </c:pt>
                <c:pt idx="1343">
                  <c:v>151.09960940000019</c:v>
                </c:pt>
                <c:pt idx="1344">
                  <c:v>150.90039059999981</c:v>
                </c:pt>
                <c:pt idx="1345">
                  <c:v>150.80029300000024</c:v>
                </c:pt>
                <c:pt idx="1346">
                  <c:v>150.60009770000033</c:v>
                </c:pt>
                <c:pt idx="1347">
                  <c:v>150.39990229999967</c:v>
                </c:pt>
                <c:pt idx="1348">
                  <c:v>150.2998047000001</c:v>
                </c:pt>
                <c:pt idx="1349">
                  <c:v>150.10009759999957</c:v>
                </c:pt>
                <c:pt idx="1350">
                  <c:v>150</c:v>
                </c:pt>
                <c:pt idx="1351">
                  <c:v>149.7998047000001</c:v>
                </c:pt>
                <c:pt idx="1352">
                  <c:v>149.69970699999976</c:v>
                </c:pt>
                <c:pt idx="1353">
                  <c:v>149.5</c:v>
                </c:pt>
                <c:pt idx="1354">
                  <c:v>149.40039059999981</c:v>
                </c:pt>
                <c:pt idx="1355">
                  <c:v>149.20019540000067</c:v>
                </c:pt>
                <c:pt idx="1356">
                  <c:v>149</c:v>
                </c:pt>
                <c:pt idx="1357">
                  <c:v>148.89990229999967</c:v>
                </c:pt>
                <c:pt idx="1358">
                  <c:v>148.69970699999976</c:v>
                </c:pt>
                <c:pt idx="1359">
                  <c:v>148.60009759999957</c:v>
                </c:pt>
                <c:pt idx="1360">
                  <c:v>148.39990240000043</c:v>
                </c:pt>
                <c:pt idx="1361">
                  <c:v>148.2001952999999</c:v>
                </c:pt>
                <c:pt idx="1362">
                  <c:v>148.10009759999957</c:v>
                </c:pt>
                <c:pt idx="1363">
                  <c:v>147.89990240000043</c:v>
                </c:pt>
                <c:pt idx="1364">
                  <c:v>147.80029300000024</c:v>
                </c:pt>
                <c:pt idx="1365">
                  <c:v>147.60009770000033</c:v>
                </c:pt>
                <c:pt idx="1366">
                  <c:v>147.5</c:v>
                </c:pt>
                <c:pt idx="1367">
                  <c:v>147.29980459999933</c:v>
                </c:pt>
                <c:pt idx="1368">
                  <c:v>147.09960940000019</c:v>
                </c:pt>
                <c:pt idx="1369">
                  <c:v>147</c:v>
                </c:pt>
                <c:pt idx="1370">
                  <c:v>146.80029300000024</c:v>
                </c:pt>
                <c:pt idx="1371">
                  <c:v>146.7001952999999</c:v>
                </c:pt>
                <c:pt idx="1372">
                  <c:v>146.5</c:v>
                </c:pt>
                <c:pt idx="1373">
                  <c:v>146.39990240000043</c:v>
                </c:pt>
                <c:pt idx="1374">
                  <c:v>146.2001952999999</c:v>
                </c:pt>
                <c:pt idx="1375">
                  <c:v>146</c:v>
                </c:pt>
                <c:pt idx="1376">
                  <c:v>145.89990229999967</c:v>
                </c:pt>
                <c:pt idx="1377">
                  <c:v>145.69970699999976</c:v>
                </c:pt>
                <c:pt idx="1378">
                  <c:v>145.59960940000019</c:v>
                </c:pt>
                <c:pt idx="1379">
                  <c:v>145.40039059999981</c:v>
                </c:pt>
                <c:pt idx="1380">
                  <c:v>145.20019540000067</c:v>
                </c:pt>
                <c:pt idx="1381">
                  <c:v>145.10009770000033</c:v>
                </c:pt>
                <c:pt idx="1382">
                  <c:v>144.89990229999967</c:v>
                </c:pt>
                <c:pt idx="1383">
                  <c:v>144.7998047000001</c:v>
                </c:pt>
                <c:pt idx="1384">
                  <c:v>144.60009759999957</c:v>
                </c:pt>
                <c:pt idx="1385">
                  <c:v>144.39990240000043</c:v>
                </c:pt>
                <c:pt idx="1386">
                  <c:v>144.2998047000001</c:v>
                </c:pt>
                <c:pt idx="1387">
                  <c:v>144.10009759999957</c:v>
                </c:pt>
                <c:pt idx="1388">
                  <c:v>144</c:v>
                </c:pt>
                <c:pt idx="1389">
                  <c:v>143.80029300000024</c:v>
                </c:pt>
                <c:pt idx="1390">
                  <c:v>143.60009770000033</c:v>
                </c:pt>
                <c:pt idx="1391">
                  <c:v>143.5</c:v>
                </c:pt>
                <c:pt idx="1392">
                  <c:v>143.29980459999933</c:v>
                </c:pt>
                <c:pt idx="1393">
                  <c:v>143.19970699999976</c:v>
                </c:pt>
                <c:pt idx="1394">
                  <c:v>143</c:v>
                </c:pt>
                <c:pt idx="1395">
                  <c:v>142.80029300000024</c:v>
                </c:pt>
                <c:pt idx="1396">
                  <c:v>142.7001952999999</c:v>
                </c:pt>
                <c:pt idx="1397">
                  <c:v>142.5</c:v>
                </c:pt>
                <c:pt idx="1398">
                  <c:v>142.39990240000043</c:v>
                </c:pt>
                <c:pt idx="1399">
                  <c:v>142.2001952999999</c:v>
                </c:pt>
                <c:pt idx="1400">
                  <c:v>142</c:v>
                </c:pt>
                <c:pt idx="1401">
                  <c:v>141.89990229999967</c:v>
                </c:pt>
                <c:pt idx="1402">
                  <c:v>141.69970699999976</c:v>
                </c:pt>
                <c:pt idx="1403">
                  <c:v>141.5</c:v>
                </c:pt>
                <c:pt idx="1404">
                  <c:v>141.40039059999981</c:v>
                </c:pt>
                <c:pt idx="1405">
                  <c:v>141.20019540000067</c:v>
                </c:pt>
                <c:pt idx="1406">
                  <c:v>141.10009770000033</c:v>
                </c:pt>
                <c:pt idx="1407">
                  <c:v>140.89990229999967</c:v>
                </c:pt>
                <c:pt idx="1408">
                  <c:v>140.69970699999976</c:v>
                </c:pt>
                <c:pt idx="1409">
                  <c:v>140.60009759999957</c:v>
                </c:pt>
                <c:pt idx="1410">
                  <c:v>140.39990240000043</c:v>
                </c:pt>
                <c:pt idx="1411">
                  <c:v>140.2001952999999</c:v>
                </c:pt>
                <c:pt idx="1412">
                  <c:v>140.10009759999957</c:v>
                </c:pt>
                <c:pt idx="1413">
                  <c:v>139.89990240000043</c:v>
                </c:pt>
                <c:pt idx="1414">
                  <c:v>139.7001952999999</c:v>
                </c:pt>
                <c:pt idx="1415">
                  <c:v>139.60009770000033</c:v>
                </c:pt>
                <c:pt idx="1416">
                  <c:v>139.39990229999967</c:v>
                </c:pt>
                <c:pt idx="1417">
                  <c:v>139.29980459999933</c:v>
                </c:pt>
                <c:pt idx="1418">
                  <c:v>139.09960940000019</c:v>
                </c:pt>
                <c:pt idx="1419">
                  <c:v>138.90039059999981</c:v>
                </c:pt>
                <c:pt idx="1420">
                  <c:v>138.80029300000024</c:v>
                </c:pt>
                <c:pt idx="1421">
                  <c:v>138.60009770000033</c:v>
                </c:pt>
                <c:pt idx="1422">
                  <c:v>138.39990229999967</c:v>
                </c:pt>
                <c:pt idx="1423">
                  <c:v>138.2998047000001</c:v>
                </c:pt>
                <c:pt idx="1424">
                  <c:v>138.10009759999957</c:v>
                </c:pt>
                <c:pt idx="1425">
                  <c:v>137.89990240000043</c:v>
                </c:pt>
                <c:pt idx="1426">
                  <c:v>137.7998047000001</c:v>
                </c:pt>
                <c:pt idx="1427">
                  <c:v>137.60009759999957</c:v>
                </c:pt>
                <c:pt idx="1428">
                  <c:v>137.5</c:v>
                </c:pt>
                <c:pt idx="1429">
                  <c:v>137.2998047000001</c:v>
                </c:pt>
                <c:pt idx="1430">
                  <c:v>137.2001952999999</c:v>
                </c:pt>
                <c:pt idx="1431">
                  <c:v>137</c:v>
                </c:pt>
                <c:pt idx="1432">
                  <c:v>136.7998047000001</c:v>
                </c:pt>
                <c:pt idx="1433">
                  <c:v>136.69970699999976</c:v>
                </c:pt>
                <c:pt idx="1434">
                  <c:v>136.5</c:v>
                </c:pt>
                <c:pt idx="1435">
                  <c:v>136.30029300000024</c:v>
                </c:pt>
                <c:pt idx="1436">
                  <c:v>136.20019540000067</c:v>
                </c:pt>
                <c:pt idx="1437">
                  <c:v>136</c:v>
                </c:pt>
                <c:pt idx="1438">
                  <c:v>135.79980459999933</c:v>
                </c:pt>
                <c:pt idx="1439">
                  <c:v>135.59960940000019</c:v>
                </c:pt>
                <c:pt idx="1440">
                  <c:v>135.5</c:v>
                </c:pt>
                <c:pt idx="1441">
                  <c:v>135.30029300000024</c:v>
                </c:pt>
                <c:pt idx="1442">
                  <c:v>135.10009770000033</c:v>
                </c:pt>
                <c:pt idx="1443">
                  <c:v>135</c:v>
                </c:pt>
                <c:pt idx="1444">
                  <c:v>134.7998047000001</c:v>
                </c:pt>
                <c:pt idx="1445">
                  <c:v>134.60009759999957</c:v>
                </c:pt>
                <c:pt idx="1446">
                  <c:v>134.39990240000043</c:v>
                </c:pt>
                <c:pt idx="1447">
                  <c:v>134.2001952999999</c:v>
                </c:pt>
                <c:pt idx="1448">
                  <c:v>134.10009759999957</c:v>
                </c:pt>
                <c:pt idx="1449">
                  <c:v>133.89990240000043</c:v>
                </c:pt>
                <c:pt idx="1450">
                  <c:v>133.7001952999999</c:v>
                </c:pt>
                <c:pt idx="1451">
                  <c:v>133.5</c:v>
                </c:pt>
                <c:pt idx="1452">
                  <c:v>133.39990229999967</c:v>
                </c:pt>
                <c:pt idx="1453">
                  <c:v>133.19970699999976</c:v>
                </c:pt>
                <c:pt idx="1454">
                  <c:v>133</c:v>
                </c:pt>
                <c:pt idx="1455">
                  <c:v>132.80029300000024</c:v>
                </c:pt>
                <c:pt idx="1456">
                  <c:v>132.60009770000033</c:v>
                </c:pt>
                <c:pt idx="1457">
                  <c:v>132.5</c:v>
                </c:pt>
                <c:pt idx="1458">
                  <c:v>132.29980459999933</c:v>
                </c:pt>
                <c:pt idx="1459">
                  <c:v>132.09960940000019</c:v>
                </c:pt>
                <c:pt idx="1460">
                  <c:v>131.90039059999981</c:v>
                </c:pt>
                <c:pt idx="1461">
                  <c:v>131.70019540000067</c:v>
                </c:pt>
                <c:pt idx="1462">
                  <c:v>131.5</c:v>
                </c:pt>
                <c:pt idx="1463">
                  <c:v>131.39990229999967</c:v>
                </c:pt>
                <c:pt idx="1464">
                  <c:v>131.19970699999976</c:v>
                </c:pt>
                <c:pt idx="1465">
                  <c:v>131</c:v>
                </c:pt>
                <c:pt idx="1466">
                  <c:v>130.80029300000024</c:v>
                </c:pt>
                <c:pt idx="1467">
                  <c:v>130.60009770000033</c:v>
                </c:pt>
                <c:pt idx="1468">
                  <c:v>130.39990229999967</c:v>
                </c:pt>
                <c:pt idx="1469">
                  <c:v>130.2998047000001</c:v>
                </c:pt>
                <c:pt idx="1470">
                  <c:v>130.10009759999957</c:v>
                </c:pt>
                <c:pt idx="1471">
                  <c:v>129.89990240000043</c:v>
                </c:pt>
                <c:pt idx="1472">
                  <c:v>129.7001952999999</c:v>
                </c:pt>
                <c:pt idx="1473">
                  <c:v>129.5</c:v>
                </c:pt>
                <c:pt idx="1474">
                  <c:v>129.2998047000001</c:v>
                </c:pt>
                <c:pt idx="1475">
                  <c:v>129.10009759999957</c:v>
                </c:pt>
                <c:pt idx="1476">
                  <c:v>128.89990240000043</c:v>
                </c:pt>
                <c:pt idx="1477">
                  <c:v>128.80029300000024</c:v>
                </c:pt>
                <c:pt idx="1478">
                  <c:v>128.60009770000033</c:v>
                </c:pt>
                <c:pt idx="1479">
                  <c:v>128.39990229999967</c:v>
                </c:pt>
                <c:pt idx="1480">
                  <c:v>128.2998047000001</c:v>
                </c:pt>
                <c:pt idx="1481">
                  <c:v>128.10009759999957</c:v>
                </c:pt>
                <c:pt idx="1482">
                  <c:v>127.89990240000043</c:v>
                </c:pt>
                <c:pt idx="1483">
                  <c:v>127.7001952999999</c:v>
                </c:pt>
                <c:pt idx="1484">
                  <c:v>127.5</c:v>
                </c:pt>
                <c:pt idx="1485">
                  <c:v>127.2998047000001</c:v>
                </c:pt>
                <c:pt idx="1486">
                  <c:v>127.10009759999957</c:v>
                </c:pt>
                <c:pt idx="1487">
                  <c:v>126.89990240000043</c:v>
                </c:pt>
                <c:pt idx="1488">
                  <c:v>126.7001952999999</c:v>
                </c:pt>
                <c:pt idx="1489">
                  <c:v>126.5</c:v>
                </c:pt>
                <c:pt idx="1490">
                  <c:v>126.2998047000001</c:v>
                </c:pt>
                <c:pt idx="1491">
                  <c:v>126.10009759999957</c:v>
                </c:pt>
                <c:pt idx="1492">
                  <c:v>125.89990240000043</c:v>
                </c:pt>
                <c:pt idx="1493">
                  <c:v>125.7001952999999</c:v>
                </c:pt>
                <c:pt idx="1494">
                  <c:v>125.5</c:v>
                </c:pt>
                <c:pt idx="1495">
                  <c:v>125.2998047000001</c:v>
                </c:pt>
                <c:pt idx="1496">
                  <c:v>125.10009759999957</c:v>
                </c:pt>
                <c:pt idx="1497">
                  <c:v>124.89990240000043</c:v>
                </c:pt>
                <c:pt idx="1498">
                  <c:v>124.7001952999999</c:v>
                </c:pt>
                <c:pt idx="1499">
                  <c:v>124.5</c:v>
                </c:pt>
                <c:pt idx="1500">
                  <c:v>124.2998047000001</c:v>
                </c:pt>
                <c:pt idx="1501">
                  <c:v>124.10009759999957</c:v>
                </c:pt>
                <c:pt idx="1502">
                  <c:v>123.89990240000043</c:v>
                </c:pt>
                <c:pt idx="1503">
                  <c:v>123.7001952999999</c:v>
                </c:pt>
                <c:pt idx="1504">
                  <c:v>123.5</c:v>
                </c:pt>
                <c:pt idx="1505">
                  <c:v>123.2998047000001</c:v>
                </c:pt>
                <c:pt idx="1506">
                  <c:v>123.10009759999957</c:v>
                </c:pt>
                <c:pt idx="1507">
                  <c:v>122.89990240000043</c:v>
                </c:pt>
                <c:pt idx="1508">
                  <c:v>122.7001952999999</c:v>
                </c:pt>
                <c:pt idx="1509">
                  <c:v>122.5</c:v>
                </c:pt>
                <c:pt idx="1510">
                  <c:v>122.2998047000001</c:v>
                </c:pt>
                <c:pt idx="1511">
                  <c:v>122.10009759999957</c:v>
                </c:pt>
                <c:pt idx="1512">
                  <c:v>122</c:v>
                </c:pt>
                <c:pt idx="1513">
                  <c:v>121.80029300000024</c:v>
                </c:pt>
                <c:pt idx="1514">
                  <c:v>121.60009770000033</c:v>
                </c:pt>
                <c:pt idx="1515">
                  <c:v>121.39990229999967</c:v>
                </c:pt>
                <c:pt idx="1516">
                  <c:v>121.19970699999976</c:v>
                </c:pt>
                <c:pt idx="1517">
                  <c:v>121</c:v>
                </c:pt>
                <c:pt idx="1518">
                  <c:v>120.80029300000024</c:v>
                </c:pt>
                <c:pt idx="1519">
                  <c:v>120.60009770000033</c:v>
                </c:pt>
                <c:pt idx="1520">
                  <c:v>120.39990229999967</c:v>
                </c:pt>
                <c:pt idx="1521">
                  <c:v>120.19970699999976</c:v>
                </c:pt>
                <c:pt idx="1522">
                  <c:v>120</c:v>
                </c:pt>
                <c:pt idx="1523">
                  <c:v>119.70019540000067</c:v>
                </c:pt>
                <c:pt idx="1524">
                  <c:v>119.5</c:v>
                </c:pt>
                <c:pt idx="1525">
                  <c:v>119.29980459999933</c:v>
                </c:pt>
                <c:pt idx="1526">
                  <c:v>119.09960940000019</c:v>
                </c:pt>
                <c:pt idx="1527">
                  <c:v>118.90039059999981</c:v>
                </c:pt>
                <c:pt idx="1528">
                  <c:v>118.70019540000067</c:v>
                </c:pt>
                <c:pt idx="1529">
                  <c:v>118.5</c:v>
                </c:pt>
                <c:pt idx="1530">
                  <c:v>118.29980459999933</c:v>
                </c:pt>
                <c:pt idx="1531">
                  <c:v>118.09960940000019</c:v>
                </c:pt>
                <c:pt idx="1532">
                  <c:v>117.90039059999981</c:v>
                </c:pt>
                <c:pt idx="1533">
                  <c:v>117.60009770000033</c:v>
                </c:pt>
                <c:pt idx="1534">
                  <c:v>117.39990229999967</c:v>
                </c:pt>
                <c:pt idx="1535">
                  <c:v>117.19970699999976</c:v>
                </c:pt>
                <c:pt idx="1536">
                  <c:v>117</c:v>
                </c:pt>
                <c:pt idx="1537">
                  <c:v>116.80029300000024</c:v>
                </c:pt>
                <c:pt idx="1538">
                  <c:v>116.60009770000033</c:v>
                </c:pt>
                <c:pt idx="1539">
                  <c:v>116.39990229999967</c:v>
                </c:pt>
                <c:pt idx="1540">
                  <c:v>116.10009759999957</c:v>
                </c:pt>
                <c:pt idx="1541">
                  <c:v>115.89990240000043</c:v>
                </c:pt>
                <c:pt idx="1542">
                  <c:v>115.7001952999999</c:v>
                </c:pt>
                <c:pt idx="1543">
                  <c:v>115.5</c:v>
                </c:pt>
                <c:pt idx="1544">
                  <c:v>115.2998047000001</c:v>
                </c:pt>
                <c:pt idx="1545">
                  <c:v>115.10009759999957</c:v>
                </c:pt>
                <c:pt idx="1546">
                  <c:v>115</c:v>
                </c:pt>
                <c:pt idx="1547">
                  <c:v>114.69970699999976</c:v>
                </c:pt>
                <c:pt idx="1548">
                  <c:v>114.5</c:v>
                </c:pt>
                <c:pt idx="1549">
                  <c:v>114.30029300000024</c:v>
                </c:pt>
                <c:pt idx="1550">
                  <c:v>114.10009770000033</c:v>
                </c:pt>
                <c:pt idx="1551">
                  <c:v>113.89990229999967</c:v>
                </c:pt>
                <c:pt idx="1552">
                  <c:v>113.69970699999976</c:v>
                </c:pt>
                <c:pt idx="1553">
                  <c:v>113.40039059999981</c:v>
                </c:pt>
                <c:pt idx="1554">
                  <c:v>113.20019540000067</c:v>
                </c:pt>
                <c:pt idx="1555">
                  <c:v>113</c:v>
                </c:pt>
                <c:pt idx="1556">
                  <c:v>112.79980459999933</c:v>
                </c:pt>
                <c:pt idx="1557">
                  <c:v>112.5</c:v>
                </c:pt>
                <c:pt idx="1558">
                  <c:v>112.30029300000024</c:v>
                </c:pt>
                <c:pt idx="1559">
                  <c:v>112.10009770000033</c:v>
                </c:pt>
                <c:pt idx="1560">
                  <c:v>111.89990229999967</c:v>
                </c:pt>
                <c:pt idx="1561">
                  <c:v>111.69970699999976</c:v>
                </c:pt>
                <c:pt idx="1562">
                  <c:v>111.39990240000043</c:v>
                </c:pt>
                <c:pt idx="1563">
                  <c:v>111.2001952999999</c:v>
                </c:pt>
                <c:pt idx="1564">
                  <c:v>111</c:v>
                </c:pt>
                <c:pt idx="1565">
                  <c:v>110.7001952999999</c:v>
                </c:pt>
                <c:pt idx="1566">
                  <c:v>110.5</c:v>
                </c:pt>
                <c:pt idx="1567">
                  <c:v>110.2998047000001</c:v>
                </c:pt>
                <c:pt idx="1568">
                  <c:v>110.10009759999957</c:v>
                </c:pt>
                <c:pt idx="1569">
                  <c:v>109.80029300000024</c:v>
                </c:pt>
                <c:pt idx="1570">
                  <c:v>109.60009770000033</c:v>
                </c:pt>
                <c:pt idx="1571">
                  <c:v>109.39990229999967</c:v>
                </c:pt>
                <c:pt idx="1572">
                  <c:v>109.09960940000019</c:v>
                </c:pt>
                <c:pt idx="1573">
                  <c:v>108.90039059999981</c:v>
                </c:pt>
                <c:pt idx="1574">
                  <c:v>108.70019540000067</c:v>
                </c:pt>
                <c:pt idx="1575">
                  <c:v>108.5</c:v>
                </c:pt>
                <c:pt idx="1576">
                  <c:v>108.19970699999976</c:v>
                </c:pt>
                <c:pt idx="1577">
                  <c:v>108</c:v>
                </c:pt>
                <c:pt idx="1578">
                  <c:v>107.89990240000043</c:v>
                </c:pt>
                <c:pt idx="1579">
                  <c:v>107.60009759999957</c:v>
                </c:pt>
                <c:pt idx="1580">
                  <c:v>107.39990240000043</c:v>
                </c:pt>
                <c:pt idx="1581">
                  <c:v>107.2001952999999</c:v>
                </c:pt>
                <c:pt idx="1582">
                  <c:v>106.89990229999967</c:v>
                </c:pt>
                <c:pt idx="1583">
                  <c:v>106.69970699999976</c:v>
                </c:pt>
                <c:pt idx="1584">
                  <c:v>106.5</c:v>
                </c:pt>
                <c:pt idx="1585">
                  <c:v>106.20019540000067</c:v>
                </c:pt>
                <c:pt idx="1586">
                  <c:v>106</c:v>
                </c:pt>
                <c:pt idx="1587">
                  <c:v>105.79980459999933</c:v>
                </c:pt>
                <c:pt idx="1588">
                  <c:v>105.5</c:v>
                </c:pt>
                <c:pt idx="1589">
                  <c:v>105.30029300000024</c:v>
                </c:pt>
                <c:pt idx="1590">
                  <c:v>105</c:v>
                </c:pt>
                <c:pt idx="1591">
                  <c:v>104.7998047000001</c:v>
                </c:pt>
                <c:pt idx="1592">
                  <c:v>104.60009759999957</c:v>
                </c:pt>
                <c:pt idx="1593">
                  <c:v>104.2998047000001</c:v>
                </c:pt>
                <c:pt idx="1594">
                  <c:v>104.10009759999957</c:v>
                </c:pt>
                <c:pt idx="1595">
                  <c:v>103.89990240000043</c:v>
                </c:pt>
                <c:pt idx="1596">
                  <c:v>103.60009770000033</c:v>
                </c:pt>
                <c:pt idx="1597">
                  <c:v>103.39990229999967</c:v>
                </c:pt>
                <c:pt idx="1598">
                  <c:v>103.09960940000019</c:v>
                </c:pt>
                <c:pt idx="1599">
                  <c:v>102.90039059999981</c:v>
                </c:pt>
              </c:numCache>
            </c:numRef>
          </c:xVal>
          <c:yVal>
            <c:numRef>
              <c:f>Modified_THOR!$H$3:$H$2002</c:f>
              <c:numCache>
                <c:formatCode>0.00E+00</c:formatCode>
                <c:ptCount val="2000"/>
                <c:pt idx="0">
                  <c:v>1178.9000243999999</c:v>
                </c:pt>
                <c:pt idx="1">
                  <c:v>1178.9000243999999</c:v>
                </c:pt>
                <c:pt idx="2">
                  <c:v>1178.9000243999999</c:v>
                </c:pt>
                <c:pt idx="3">
                  <c:v>1178.9000243999999</c:v>
                </c:pt>
                <c:pt idx="4">
                  <c:v>1178.9000243999999</c:v>
                </c:pt>
                <c:pt idx="5">
                  <c:v>1178.9000243999999</c:v>
                </c:pt>
                <c:pt idx="6">
                  <c:v>1178.9000243999999</c:v>
                </c:pt>
                <c:pt idx="7">
                  <c:v>1178.9000243999999</c:v>
                </c:pt>
                <c:pt idx="8">
                  <c:v>1178.9000243999999</c:v>
                </c:pt>
                <c:pt idx="9">
                  <c:v>1178.9000243999999</c:v>
                </c:pt>
                <c:pt idx="10">
                  <c:v>1178.9000243999999</c:v>
                </c:pt>
                <c:pt idx="11">
                  <c:v>1178.9000243999999</c:v>
                </c:pt>
                <c:pt idx="12">
                  <c:v>1178.9000243999999</c:v>
                </c:pt>
                <c:pt idx="13">
                  <c:v>1178.9000243999999</c:v>
                </c:pt>
                <c:pt idx="14">
                  <c:v>1178.9000243999999</c:v>
                </c:pt>
                <c:pt idx="15">
                  <c:v>1178.9000243999999</c:v>
                </c:pt>
                <c:pt idx="16">
                  <c:v>1178.9000243999999</c:v>
                </c:pt>
                <c:pt idx="17">
                  <c:v>1178.9000243999999</c:v>
                </c:pt>
                <c:pt idx="18">
                  <c:v>1178.9000243999999</c:v>
                </c:pt>
                <c:pt idx="19">
                  <c:v>1178.9000243999999</c:v>
                </c:pt>
                <c:pt idx="20">
                  <c:v>1178.9000243999999</c:v>
                </c:pt>
                <c:pt idx="21">
                  <c:v>1178.9000243999999</c:v>
                </c:pt>
                <c:pt idx="22">
                  <c:v>1178.9000243999999</c:v>
                </c:pt>
                <c:pt idx="23">
                  <c:v>1178.8000488</c:v>
                </c:pt>
                <c:pt idx="24">
                  <c:v>1178.8000488</c:v>
                </c:pt>
                <c:pt idx="25">
                  <c:v>1178.8000488</c:v>
                </c:pt>
                <c:pt idx="26">
                  <c:v>1178.8000488</c:v>
                </c:pt>
                <c:pt idx="27">
                  <c:v>1178.8000488</c:v>
                </c:pt>
                <c:pt idx="28">
                  <c:v>1178.8000488</c:v>
                </c:pt>
                <c:pt idx="29">
                  <c:v>1178.8000488</c:v>
                </c:pt>
                <c:pt idx="30">
                  <c:v>1178.8000488</c:v>
                </c:pt>
                <c:pt idx="31">
                  <c:v>1178.8000488</c:v>
                </c:pt>
                <c:pt idx="32">
                  <c:v>1178.8000488</c:v>
                </c:pt>
                <c:pt idx="33">
                  <c:v>1178.8000488</c:v>
                </c:pt>
                <c:pt idx="34">
                  <c:v>1178.8000488</c:v>
                </c:pt>
                <c:pt idx="35">
                  <c:v>1178.8000488</c:v>
                </c:pt>
                <c:pt idx="36">
                  <c:v>1178.8000488</c:v>
                </c:pt>
                <c:pt idx="37">
                  <c:v>1178.8000488</c:v>
                </c:pt>
                <c:pt idx="38">
                  <c:v>1178.8000488</c:v>
                </c:pt>
                <c:pt idx="39">
                  <c:v>1178.8000488</c:v>
                </c:pt>
                <c:pt idx="40">
                  <c:v>1178.8000488</c:v>
                </c:pt>
                <c:pt idx="41">
                  <c:v>1178.8000488</c:v>
                </c:pt>
                <c:pt idx="42">
                  <c:v>1178.8000488</c:v>
                </c:pt>
                <c:pt idx="43">
                  <c:v>1178.8000488</c:v>
                </c:pt>
                <c:pt idx="44">
                  <c:v>1178.8000488</c:v>
                </c:pt>
                <c:pt idx="45">
                  <c:v>1178.8000488</c:v>
                </c:pt>
                <c:pt idx="46">
                  <c:v>1178.8000488</c:v>
                </c:pt>
                <c:pt idx="47">
                  <c:v>1178.8000488</c:v>
                </c:pt>
                <c:pt idx="48">
                  <c:v>1178.8000488</c:v>
                </c:pt>
                <c:pt idx="49">
                  <c:v>1178.8000488</c:v>
                </c:pt>
                <c:pt idx="50">
                  <c:v>1178.8000488</c:v>
                </c:pt>
                <c:pt idx="51">
                  <c:v>1178.6999512</c:v>
                </c:pt>
                <c:pt idx="52">
                  <c:v>1178.6999512</c:v>
                </c:pt>
                <c:pt idx="53">
                  <c:v>1178.6999512</c:v>
                </c:pt>
                <c:pt idx="54">
                  <c:v>1178.6999512</c:v>
                </c:pt>
                <c:pt idx="55">
                  <c:v>1178.6999512</c:v>
                </c:pt>
                <c:pt idx="56">
                  <c:v>1178.6999512</c:v>
                </c:pt>
                <c:pt idx="57">
                  <c:v>1178.6999512</c:v>
                </c:pt>
                <c:pt idx="58">
                  <c:v>1178.6999512</c:v>
                </c:pt>
                <c:pt idx="59">
                  <c:v>1178.6999512</c:v>
                </c:pt>
                <c:pt idx="60">
                  <c:v>1178.6999512</c:v>
                </c:pt>
                <c:pt idx="61">
                  <c:v>1178.6999512</c:v>
                </c:pt>
                <c:pt idx="62">
                  <c:v>1178.6999512</c:v>
                </c:pt>
                <c:pt idx="63">
                  <c:v>1178.6999512</c:v>
                </c:pt>
                <c:pt idx="64">
                  <c:v>1178.6999512</c:v>
                </c:pt>
                <c:pt idx="65">
                  <c:v>1178.6999512</c:v>
                </c:pt>
                <c:pt idx="66">
                  <c:v>1178.6999512</c:v>
                </c:pt>
                <c:pt idx="67">
                  <c:v>1178.6999512</c:v>
                </c:pt>
                <c:pt idx="68">
                  <c:v>1178.5999756000001</c:v>
                </c:pt>
                <c:pt idx="69">
                  <c:v>1178.5999756000001</c:v>
                </c:pt>
                <c:pt idx="70">
                  <c:v>1178.5999756000001</c:v>
                </c:pt>
                <c:pt idx="71">
                  <c:v>1178.5999756000001</c:v>
                </c:pt>
                <c:pt idx="72">
                  <c:v>1178.5999756000001</c:v>
                </c:pt>
                <c:pt idx="73">
                  <c:v>1178.5999756000001</c:v>
                </c:pt>
                <c:pt idx="74">
                  <c:v>1178.5999756000001</c:v>
                </c:pt>
                <c:pt idx="75">
                  <c:v>1178.5999756000001</c:v>
                </c:pt>
                <c:pt idx="76">
                  <c:v>1178.5999756000001</c:v>
                </c:pt>
                <c:pt idx="77">
                  <c:v>1178.5999756000001</c:v>
                </c:pt>
                <c:pt idx="78">
                  <c:v>1178.5999756000001</c:v>
                </c:pt>
                <c:pt idx="79">
                  <c:v>1178.5999756000001</c:v>
                </c:pt>
                <c:pt idx="80">
                  <c:v>1178.5999756000001</c:v>
                </c:pt>
                <c:pt idx="81">
                  <c:v>1178.5999756000001</c:v>
                </c:pt>
                <c:pt idx="82">
                  <c:v>1178.5</c:v>
                </c:pt>
                <c:pt idx="83">
                  <c:v>1178.5</c:v>
                </c:pt>
                <c:pt idx="84">
                  <c:v>1178.5</c:v>
                </c:pt>
                <c:pt idx="85">
                  <c:v>1178.5</c:v>
                </c:pt>
                <c:pt idx="86">
                  <c:v>1178.5</c:v>
                </c:pt>
                <c:pt idx="87">
                  <c:v>1178.5</c:v>
                </c:pt>
                <c:pt idx="88">
                  <c:v>1178.5</c:v>
                </c:pt>
                <c:pt idx="89">
                  <c:v>1178.5</c:v>
                </c:pt>
                <c:pt idx="90">
                  <c:v>1178.5</c:v>
                </c:pt>
                <c:pt idx="91">
                  <c:v>1178.5</c:v>
                </c:pt>
                <c:pt idx="92">
                  <c:v>1178.5</c:v>
                </c:pt>
                <c:pt idx="93">
                  <c:v>1178.4000243999999</c:v>
                </c:pt>
                <c:pt idx="94">
                  <c:v>1178.4000243999999</c:v>
                </c:pt>
                <c:pt idx="95">
                  <c:v>1178.4000243999999</c:v>
                </c:pt>
                <c:pt idx="96">
                  <c:v>1178.4000243999999</c:v>
                </c:pt>
                <c:pt idx="97">
                  <c:v>1178.4000243999999</c:v>
                </c:pt>
                <c:pt idx="98">
                  <c:v>1178.4000243999999</c:v>
                </c:pt>
                <c:pt idx="99">
                  <c:v>1178.4000243999999</c:v>
                </c:pt>
                <c:pt idx="100">
                  <c:v>1178.4000243999999</c:v>
                </c:pt>
                <c:pt idx="101">
                  <c:v>1178.4000243999999</c:v>
                </c:pt>
                <c:pt idx="102">
                  <c:v>1178.3000488</c:v>
                </c:pt>
                <c:pt idx="103">
                  <c:v>1178.3000488</c:v>
                </c:pt>
                <c:pt idx="104">
                  <c:v>1178.3000488</c:v>
                </c:pt>
                <c:pt idx="105">
                  <c:v>1178.3000488</c:v>
                </c:pt>
                <c:pt idx="106">
                  <c:v>1178.3000488</c:v>
                </c:pt>
                <c:pt idx="107">
                  <c:v>1178.3000488</c:v>
                </c:pt>
                <c:pt idx="108">
                  <c:v>1178.1999512</c:v>
                </c:pt>
                <c:pt idx="109">
                  <c:v>1178.1999512</c:v>
                </c:pt>
                <c:pt idx="110">
                  <c:v>1178.1999512</c:v>
                </c:pt>
                <c:pt idx="111">
                  <c:v>1178.1999512</c:v>
                </c:pt>
                <c:pt idx="112">
                  <c:v>1178.1999512</c:v>
                </c:pt>
                <c:pt idx="113">
                  <c:v>1178.1999512</c:v>
                </c:pt>
                <c:pt idx="114">
                  <c:v>1178.0999756000001</c:v>
                </c:pt>
                <c:pt idx="115">
                  <c:v>1178.0999756000001</c:v>
                </c:pt>
                <c:pt idx="116">
                  <c:v>1178.0999756000001</c:v>
                </c:pt>
                <c:pt idx="117">
                  <c:v>1178.0999756000001</c:v>
                </c:pt>
                <c:pt idx="118">
                  <c:v>1178</c:v>
                </c:pt>
                <c:pt idx="119">
                  <c:v>1178</c:v>
                </c:pt>
                <c:pt idx="120">
                  <c:v>1178</c:v>
                </c:pt>
                <c:pt idx="121">
                  <c:v>1178</c:v>
                </c:pt>
                <c:pt idx="122">
                  <c:v>1178</c:v>
                </c:pt>
                <c:pt idx="123">
                  <c:v>1177.9000243999999</c:v>
                </c:pt>
                <c:pt idx="124">
                  <c:v>1177.9000243999999</c:v>
                </c:pt>
                <c:pt idx="125">
                  <c:v>1177.9000243999999</c:v>
                </c:pt>
                <c:pt idx="126">
                  <c:v>1177.8000488</c:v>
                </c:pt>
                <c:pt idx="127">
                  <c:v>1177.8000488</c:v>
                </c:pt>
                <c:pt idx="128">
                  <c:v>1177.8000488</c:v>
                </c:pt>
                <c:pt idx="129">
                  <c:v>1177.8000488</c:v>
                </c:pt>
                <c:pt idx="130">
                  <c:v>1177.6999512</c:v>
                </c:pt>
                <c:pt idx="131">
                  <c:v>1177.6999512</c:v>
                </c:pt>
                <c:pt idx="132">
                  <c:v>1177.6999512</c:v>
                </c:pt>
                <c:pt idx="133">
                  <c:v>1177.6999512</c:v>
                </c:pt>
                <c:pt idx="134">
                  <c:v>1177.5999756000001</c:v>
                </c:pt>
                <c:pt idx="135">
                  <c:v>1177.5999756000001</c:v>
                </c:pt>
                <c:pt idx="136">
                  <c:v>1177.5999756000001</c:v>
                </c:pt>
                <c:pt idx="137">
                  <c:v>1177.5</c:v>
                </c:pt>
                <c:pt idx="138">
                  <c:v>1177.5</c:v>
                </c:pt>
                <c:pt idx="139">
                  <c:v>1177.5</c:v>
                </c:pt>
                <c:pt idx="140">
                  <c:v>1177.4000243999999</c:v>
                </c:pt>
                <c:pt idx="141">
                  <c:v>1177.4000243999999</c:v>
                </c:pt>
                <c:pt idx="142">
                  <c:v>1177.4000243999999</c:v>
                </c:pt>
                <c:pt idx="143">
                  <c:v>1177.4000243999999</c:v>
                </c:pt>
                <c:pt idx="144">
                  <c:v>1177.3000488</c:v>
                </c:pt>
                <c:pt idx="145">
                  <c:v>1177.3000488</c:v>
                </c:pt>
                <c:pt idx="146">
                  <c:v>1177.3000488</c:v>
                </c:pt>
                <c:pt idx="147">
                  <c:v>1177.1999512</c:v>
                </c:pt>
                <c:pt idx="148">
                  <c:v>1177.1999512</c:v>
                </c:pt>
                <c:pt idx="149">
                  <c:v>1177.1999512</c:v>
                </c:pt>
                <c:pt idx="150">
                  <c:v>1177.0999756000001</c:v>
                </c:pt>
                <c:pt idx="151">
                  <c:v>1177.0999756000001</c:v>
                </c:pt>
                <c:pt idx="152">
                  <c:v>1177.0999756000001</c:v>
                </c:pt>
                <c:pt idx="153">
                  <c:v>1177</c:v>
                </c:pt>
                <c:pt idx="154">
                  <c:v>1177</c:v>
                </c:pt>
                <c:pt idx="155">
                  <c:v>1177</c:v>
                </c:pt>
                <c:pt idx="156">
                  <c:v>1176.9000243999999</c:v>
                </c:pt>
                <c:pt idx="157">
                  <c:v>1176.9000243999999</c:v>
                </c:pt>
                <c:pt idx="158">
                  <c:v>1176.9000243999999</c:v>
                </c:pt>
                <c:pt idx="159">
                  <c:v>1176.8000488</c:v>
                </c:pt>
                <c:pt idx="160">
                  <c:v>1176.8000488</c:v>
                </c:pt>
                <c:pt idx="161">
                  <c:v>1176.8000488</c:v>
                </c:pt>
                <c:pt idx="162">
                  <c:v>1176.6999512</c:v>
                </c:pt>
                <c:pt idx="163">
                  <c:v>1176.6999512</c:v>
                </c:pt>
                <c:pt idx="164">
                  <c:v>1176.6999512</c:v>
                </c:pt>
                <c:pt idx="165">
                  <c:v>1176.5999756000001</c:v>
                </c:pt>
                <c:pt idx="166">
                  <c:v>1176.5999756000001</c:v>
                </c:pt>
                <c:pt idx="167">
                  <c:v>1176.5999756000001</c:v>
                </c:pt>
                <c:pt idx="168">
                  <c:v>1176.5</c:v>
                </c:pt>
                <c:pt idx="169">
                  <c:v>1176.5</c:v>
                </c:pt>
                <c:pt idx="170">
                  <c:v>1176.5</c:v>
                </c:pt>
                <c:pt idx="171">
                  <c:v>1176.4000243999999</c:v>
                </c:pt>
                <c:pt idx="172">
                  <c:v>1176.4000243999999</c:v>
                </c:pt>
                <c:pt idx="173">
                  <c:v>1176.3000488</c:v>
                </c:pt>
                <c:pt idx="174">
                  <c:v>1176.3000488</c:v>
                </c:pt>
                <c:pt idx="175">
                  <c:v>1176.3000488</c:v>
                </c:pt>
                <c:pt idx="176">
                  <c:v>1176.1999512</c:v>
                </c:pt>
                <c:pt idx="177">
                  <c:v>1176.1999512</c:v>
                </c:pt>
                <c:pt idx="178">
                  <c:v>1176.0999756000001</c:v>
                </c:pt>
                <c:pt idx="179">
                  <c:v>1176.0999756000001</c:v>
                </c:pt>
                <c:pt idx="180">
                  <c:v>1176.0999756000001</c:v>
                </c:pt>
                <c:pt idx="181">
                  <c:v>1176</c:v>
                </c:pt>
                <c:pt idx="182">
                  <c:v>1176</c:v>
                </c:pt>
                <c:pt idx="183">
                  <c:v>1175.9000243999999</c:v>
                </c:pt>
                <c:pt idx="184">
                  <c:v>1175.9000243999999</c:v>
                </c:pt>
                <c:pt idx="185">
                  <c:v>1175.9000243999999</c:v>
                </c:pt>
                <c:pt idx="186">
                  <c:v>1175.8000488</c:v>
                </c:pt>
                <c:pt idx="187">
                  <c:v>1175.8000488</c:v>
                </c:pt>
                <c:pt idx="188">
                  <c:v>1175.6999512</c:v>
                </c:pt>
                <c:pt idx="189">
                  <c:v>1175.6999512</c:v>
                </c:pt>
                <c:pt idx="190">
                  <c:v>1175.5999756000001</c:v>
                </c:pt>
                <c:pt idx="191">
                  <c:v>1175.5999756000001</c:v>
                </c:pt>
                <c:pt idx="192">
                  <c:v>1175.5</c:v>
                </c:pt>
                <c:pt idx="193">
                  <c:v>1175.5</c:v>
                </c:pt>
                <c:pt idx="194">
                  <c:v>1175.4000243999999</c:v>
                </c:pt>
                <c:pt idx="195">
                  <c:v>1175.4000243999999</c:v>
                </c:pt>
                <c:pt idx="196">
                  <c:v>1175.3000488</c:v>
                </c:pt>
                <c:pt idx="197">
                  <c:v>1175.3000488</c:v>
                </c:pt>
                <c:pt idx="198">
                  <c:v>1175.1999512</c:v>
                </c:pt>
                <c:pt idx="199">
                  <c:v>1175.1999512</c:v>
                </c:pt>
                <c:pt idx="200">
                  <c:v>1175.0999756000001</c:v>
                </c:pt>
                <c:pt idx="201">
                  <c:v>1175.0999756000001</c:v>
                </c:pt>
                <c:pt idx="202">
                  <c:v>1175</c:v>
                </c:pt>
                <c:pt idx="203">
                  <c:v>1175</c:v>
                </c:pt>
                <c:pt idx="204">
                  <c:v>1174.9000243999999</c:v>
                </c:pt>
                <c:pt idx="205">
                  <c:v>1174.9000243999999</c:v>
                </c:pt>
                <c:pt idx="206">
                  <c:v>1174.8000488</c:v>
                </c:pt>
                <c:pt idx="207">
                  <c:v>1174.8000488</c:v>
                </c:pt>
                <c:pt idx="208">
                  <c:v>1174.6999512</c:v>
                </c:pt>
                <c:pt idx="209">
                  <c:v>1174.6999512</c:v>
                </c:pt>
                <c:pt idx="210">
                  <c:v>1174.5999756000001</c:v>
                </c:pt>
                <c:pt idx="211">
                  <c:v>1174.5999756000001</c:v>
                </c:pt>
                <c:pt idx="212">
                  <c:v>1174.5</c:v>
                </c:pt>
                <c:pt idx="213">
                  <c:v>1174.5</c:v>
                </c:pt>
                <c:pt idx="214">
                  <c:v>1174.4000243999999</c:v>
                </c:pt>
                <c:pt idx="215">
                  <c:v>1174.4000243999999</c:v>
                </c:pt>
                <c:pt idx="216">
                  <c:v>1174.3000488</c:v>
                </c:pt>
                <c:pt idx="217">
                  <c:v>1174.3000488</c:v>
                </c:pt>
                <c:pt idx="218">
                  <c:v>1174.1999512</c:v>
                </c:pt>
                <c:pt idx="219">
                  <c:v>1174.0999756000001</c:v>
                </c:pt>
                <c:pt idx="220">
                  <c:v>1174.0999756000001</c:v>
                </c:pt>
                <c:pt idx="221">
                  <c:v>1174</c:v>
                </c:pt>
                <c:pt idx="222">
                  <c:v>1174</c:v>
                </c:pt>
                <c:pt idx="223">
                  <c:v>1173.9000243999999</c:v>
                </c:pt>
                <c:pt idx="224">
                  <c:v>1173.9000243999999</c:v>
                </c:pt>
                <c:pt idx="225">
                  <c:v>1173.8000488</c:v>
                </c:pt>
                <c:pt idx="226">
                  <c:v>1173.8000488</c:v>
                </c:pt>
                <c:pt idx="227">
                  <c:v>1173.6999512</c:v>
                </c:pt>
                <c:pt idx="228">
                  <c:v>1173.6999512</c:v>
                </c:pt>
                <c:pt idx="229">
                  <c:v>1173.5999756000001</c:v>
                </c:pt>
                <c:pt idx="230">
                  <c:v>1173.5999756000001</c:v>
                </c:pt>
                <c:pt idx="231">
                  <c:v>1173.5</c:v>
                </c:pt>
                <c:pt idx="232">
                  <c:v>1173.5</c:v>
                </c:pt>
                <c:pt idx="233">
                  <c:v>1173.4000243999999</c:v>
                </c:pt>
                <c:pt idx="234">
                  <c:v>1173.3000488</c:v>
                </c:pt>
                <c:pt idx="235">
                  <c:v>1173.3000488</c:v>
                </c:pt>
                <c:pt idx="236">
                  <c:v>1173.1999512</c:v>
                </c:pt>
                <c:pt idx="237">
                  <c:v>1173.1999512</c:v>
                </c:pt>
                <c:pt idx="238">
                  <c:v>1173.0999756000001</c:v>
                </c:pt>
                <c:pt idx="239">
                  <c:v>1173.0999756000001</c:v>
                </c:pt>
                <c:pt idx="240">
                  <c:v>1173</c:v>
                </c:pt>
                <c:pt idx="241">
                  <c:v>1173</c:v>
                </c:pt>
                <c:pt idx="242">
                  <c:v>1172.9000243999999</c:v>
                </c:pt>
                <c:pt idx="243">
                  <c:v>1172.9000243999999</c:v>
                </c:pt>
                <c:pt idx="244">
                  <c:v>1172.8000488</c:v>
                </c:pt>
                <c:pt idx="245">
                  <c:v>1172.8000488</c:v>
                </c:pt>
                <c:pt idx="246">
                  <c:v>1172.6999512</c:v>
                </c:pt>
                <c:pt idx="247">
                  <c:v>1172.6999512</c:v>
                </c:pt>
                <c:pt idx="248">
                  <c:v>1172.5999756000001</c:v>
                </c:pt>
                <c:pt idx="249">
                  <c:v>1172.5</c:v>
                </c:pt>
                <c:pt idx="250">
                  <c:v>1172.5</c:v>
                </c:pt>
                <c:pt idx="251">
                  <c:v>1172.4000243999999</c:v>
                </c:pt>
                <c:pt idx="252">
                  <c:v>1172.4000243999999</c:v>
                </c:pt>
                <c:pt idx="253">
                  <c:v>1172.3000488</c:v>
                </c:pt>
                <c:pt idx="254">
                  <c:v>1172.3000488</c:v>
                </c:pt>
                <c:pt idx="255">
                  <c:v>1172.1999512</c:v>
                </c:pt>
                <c:pt idx="256">
                  <c:v>1172.1999512</c:v>
                </c:pt>
                <c:pt idx="257">
                  <c:v>1172.0999756000001</c:v>
                </c:pt>
                <c:pt idx="258">
                  <c:v>1172</c:v>
                </c:pt>
                <c:pt idx="259">
                  <c:v>1172</c:v>
                </c:pt>
                <c:pt idx="260">
                  <c:v>1171.9000243999999</c:v>
                </c:pt>
                <c:pt idx="261">
                  <c:v>1171.9000243999999</c:v>
                </c:pt>
                <c:pt idx="262">
                  <c:v>1171.8000488</c:v>
                </c:pt>
                <c:pt idx="263">
                  <c:v>1171.8000488</c:v>
                </c:pt>
                <c:pt idx="264">
                  <c:v>1171.6999512</c:v>
                </c:pt>
                <c:pt idx="265">
                  <c:v>1171.6999512</c:v>
                </c:pt>
                <c:pt idx="266">
                  <c:v>1171.5999756000001</c:v>
                </c:pt>
                <c:pt idx="267">
                  <c:v>1171.5</c:v>
                </c:pt>
                <c:pt idx="268">
                  <c:v>1171.5</c:v>
                </c:pt>
                <c:pt idx="269">
                  <c:v>1171.4000243999999</c:v>
                </c:pt>
                <c:pt idx="270">
                  <c:v>1171.4000243999999</c:v>
                </c:pt>
                <c:pt idx="271">
                  <c:v>1171.3000488</c:v>
                </c:pt>
                <c:pt idx="272">
                  <c:v>1171.3000488</c:v>
                </c:pt>
                <c:pt idx="273">
                  <c:v>1171.1999512</c:v>
                </c:pt>
                <c:pt idx="274">
                  <c:v>1171.1999512</c:v>
                </c:pt>
                <c:pt idx="275">
                  <c:v>1171.0999756000001</c:v>
                </c:pt>
                <c:pt idx="276">
                  <c:v>1171</c:v>
                </c:pt>
                <c:pt idx="277">
                  <c:v>1171</c:v>
                </c:pt>
                <c:pt idx="278">
                  <c:v>1170.9000243999999</c:v>
                </c:pt>
                <c:pt idx="279">
                  <c:v>1170.9000243999999</c:v>
                </c:pt>
                <c:pt idx="280">
                  <c:v>1170.8000488</c:v>
                </c:pt>
                <c:pt idx="281">
                  <c:v>1170.8000488</c:v>
                </c:pt>
                <c:pt idx="282">
                  <c:v>1170.6999512</c:v>
                </c:pt>
                <c:pt idx="283">
                  <c:v>1170.6999512</c:v>
                </c:pt>
                <c:pt idx="284">
                  <c:v>1170.5999756000001</c:v>
                </c:pt>
                <c:pt idx="285">
                  <c:v>1170.5999756000001</c:v>
                </c:pt>
                <c:pt idx="286">
                  <c:v>1170.5</c:v>
                </c:pt>
                <c:pt idx="287">
                  <c:v>1170.5</c:v>
                </c:pt>
                <c:pt idx="288">
                  <c:v>1170.4000243999999</c:v>
                </c:pt>
                <c:pt idx="289">
                  <c:v>1170.4000243999999</c:v>
                </c:pt>
                <c:pt idx="290">
                  <c:v>1170.3000488</c:v>
                </c:pt>
                <c:pt idx="291">
                  <c:v>1170.3000488</c:v>
                </c:pt>
                <c:pt idx="292">
                  <c:v>1170.1999512</c:v>
                </c:pt>
                <c:pt idx="293">
                  <c:v>1170.1999512</c:v>
                </c:pt>
                <c:pt idx="294">
                  <c:v>1170.0999756000001</c:v>
                </c:pt>
                <c:pt idx="295">
                  <c:v>1170.0999756000001</c:v>
                </c:pt>
                <c:pt idx="296">
                  <c:v>1170</c:v>
                </c:pt>
                <c:pt idx="297">
                  <c:v>1170</c:v>
                </c:pt>
                <c:pt idx="298">
                  <c:v>1169.9000243999999</c:v>
                </c:pt>
                <c:pt idx="299">
                  <c:v>1169.9000243999999</c:v>
                </c:pt>
                <c:pt idx="300">
                  <c:v>1169.8000488</c:v>
                </c:pt>
                <c:pt idx="301">
                  <c:v>1169.8000488</c:v>
                </c:pt>
                <c:pt idx="302">
                  <c:v>1169.6999512</c:v>
                </c:pt>
                <c:pt idx="303">
                  <c:v>1169.6999512</c:v>
                </c:pt>
                <c:pt idx="304">
                  <c:v>1169.6999512</c:v>
                </c:pt>
                <c:pt idx="305">
                  <c:v>1169.5999756000001</c:v>
                </c:pt>
                <c:pt idx="306">
                  <c:v>1169.5999756000001</c:v>
                </c:pt>
                <c:pt idx="307">
                  <c:v>1169.5</c:v>
                </c:pt>
                <c:pt idx="308">
                  <c:v>1169.5</c:v>
                </c:pt>
                <c:pt idx="309">
                  <c:v>1169.4000243999999</c:v>
                </c:pt>
                <c:pt idx="310">
                  <c:v>1169.4000243999999</c:v>
                </c:pt>
                <c:pt idx="311">
                  <c:v>1169.4000243999999</c:v>
                </c:pt>
                <c:pt idx="312">
                  <c:v>1169.3000488</c:v>
                </c:pt>
                <c:pt idx="313">
                  <c:v>1169.3000488</c:v>
                </c:pt>
                <c:pt idx="314">
                  <c:v>1169.3000488</c:v>
                </c:pt>
                <c:pt idx="315">
                  <c:v>1169.1999512</c:v>
                </c:pt>
                <c:pt idx="316">
                  <c:v>1169.1999512</c:v>
                </c:pt>
                <c:pt idx="317">
                  <c:v>1169.1999512</c:v>
                </c:pt>
                <c:pt idx="318">
                  <c:v>1169.0999756000001</c:v>
                </c:pt>
                <c:pt idx="319">
                  <c:v>1169.0999756000001</c:v>
                </c:pt>
                <c:pt idx="320">
                  <c:v>1169.0999756000001</c:v>
                </c:pt>
                <c:pt idx="321">
                  <c:v>1169.0999756000001</c:v>
                </c:pt>
                <c:pt idx="322">
                  <c:v>1169</c:v>
                </c:pt>
                <c:pt idx="323">
                  <c:v>1169</c:v>
                </c:pt>
                <c:pt idx="324">
                  <c:v>1169</c:v>
                </c:pt>
                <c:pt idx="325">
                  <c:v>1169</c:v>
                </c:pt>
                <c:pt idx="326">
                  <c:v>1168.9000243999999</c:v>
                </c:pt>
                <c:pt idx="327">
                  <c:v>1168.9000243999999</c:v>
                </c:pt>
                <c:pt idx="328">
                  <c:v>1168.9000243999999</c:v>
                </c:pt>
                <c:pt idx="329">
                  <c:v>1168.9000243999999</c:v>
                </c:pt>
                <c:pt idx="330">
                  <c:v>1168.9000243999999</c:v>
                </c:pt>
                <c:pt idx="331">
                  <c:v>1168.9000243999999</c:v>
                </c:pt>
                <c:pt idx="332">
                  <c:v>1168.9000243999999</c:v>
                </c:pt>
                <c:pt idx="333">
                  <c:v>1168.9000243999999</c:v>
                </c:pt>
                <c:pt idx="334">
                  <c:v>1168.8000488</c:v>
                </c:pt>
                <c:pt idx="335">
                  <c:v>1168.8000488</c:v>
                </c:pt>
                <c:pt idx="336">
                  <c:v>1168.8000488</c:v>
                </c:pt>
                <c:pt idx="337">
                  <c:v>1168.8000488</c:v>
                </c:pt>
                <c:pt idx="338">
                  <c:v>1168.8000488</c:v>
                </c:pt>
                <c:pt idx="339">
                  <c:v>1168.8000488</c:v>
                </c:pt>
                <c:pt idx="340">
                  <c:v>1168.9000243999999</c:v>
                </c:pt>
                <c:pt idx="341">
                  <c:v>1168.9000243999999</c:v>
                </c:pt>
                <c:pt idx="342">
                  <c:v>1168.9000243999999</c:v>
                </c:pt>
                <c:pt idx="343">
                  <c:v>1168.9000243999999</c:v>
                </c:pt>
                <c:pt idx="344">
                  <c:v>1168.9000243999999</c:v>
                </c:pt>
                <c:pt idx="345">
                  <c:v>1168.9000243999999</c:v>
                </c:pt>
                <c:pt idx="346">
                  <c:v>1168.9000243999999</c:v>
                </c:pt>
                <c:pt idx="347">
                  <c:v>1169</c:v>
                </c:pt>
                <c:pt idx="348">
                  <c:v>1169</c:v>
                </c:pt>
                <c:pt idx="349">
                  <c:v>1169</c:v>
                </c:pt>
                <c:pt idx="350">
                  <c:v>1169</c:v>
                </c:pt>
                <c:pt idx="351">
                  <c:v>1169.0999756000001</c:v>
                </c:pt>
                <c:pt idx="352">
                  <c:v>1169.0999756000001</c:v>
                </c:pt>
                <c:pt idx="353">
                  <c:v>1169.0999756000001</c:v>
                </c:pt>
                <c:pt idx="354">
                  <c:v>1169.1999512</c:v>
                </c:pt>
                <c:pt idx="355">
                  <c:v>1169.1999512</c:v>
                </c:pt>
                <c:pt idx="356">
                  <c:v>1169.3000488</c:v>
                </c:pt>
                <c:pt idx="357">
                  <c:v>1169.3000488</c:v>
                </c:pt>
                <c:pt idx="358">
                  <c:v>1169.4000243999999</c:v>
                </c:pt>
                <c:pt idx="359">
                  <c:v>1169.4000243999999</c:v>
                </c:pt>
                <c:pt idx="360">
                  <c:v>1169.5</c:v>
                </c:pt>
                <c:pt idx="361">
                  <c:v>1169.5</c:v>
                </c:pt>
                <c:pt idx="362">
                  <c:v>1169.5999756000001</c:v>
                </c:pt>
                <c:pt idx="363">
                  <c:v>1169.5999756000001</c:v>
                </c:pt>
                <c:pt idx="364">
                  <c:v>1169.6999512</c:v>
                </c:pt>
                <c:pt idx="365">
                  <c:v>1169.8000488</c:v>
                </c:pt>
                <c:pt idx="366">
                  <c:v>1169.8000488</c:v>
                </c:pt>
                <c:pt idx="367">
                  <c:v>1169.9000243999999</c:v>
                </c:pt>
                <c:pt idx="368">
                  <c:v>1170</c:v>
                </c:pt>
                <c:pt idx="369">
                  <c:v>1170</c:v>
                </c:pt>
                <c:pt idx="370">
                  <c:v>1170.0999756000001</c:v>
                </c:pt>
                <c:pt idx="371">
                  <c:v>1170.1999512</c:v>
                </c:pt>
                <c:pt idx="372">
                  <c:v>1170.1999512</c:v>
                </c:pt>
                <c:pt idx="373">
                  <c:v>1170.3000488</c:v>
                </c:pt>
                <c:pt idx="374">
                  <c:v>1170.4000243999999</c:v>
                </c:pt>
                <c:pt idx="375">
                  <c:v>1170.5</c:v>
                </c:pt>
                <c:pt idx="376">
                  <c:v>1170.5</c:v>
                </c:pt>
                <c:pt idx="377">
                  <c:v>1170.5999756000001</c:v>
                </c:pt>
                <c:pt idx="378">
                  <c:v>1170.6999512</c:v>
                </c:pt>
                <c:pt idx="379">
                  <c:v>1170.8000488</c:v>
                </c:pt>
                <c:pt idx="380">
                  <c:v>1170.9000243999999</c:v>
                </c:pt>
                <c:pt idx="381">
                  <c:v>1170.9000243999999</c:v>
                </c:pt>
                <c:pt idx="382">
                  <c:v>1171</c:v>
                </c:pt>
                <c:pt idx="383">
                  <c:v>1171.0999756000001</c:v>
                </c:pt>
                <c:pt idx="384">
                  <c:v>1171.1999512</c:v>
                </c:pt>
                <c:pt idx="385">
                  <c:v>1171.3000488</c:v>
                </c:pt>
                <c:pt idx="386">
                  <c:v>1171.3000488</c:v>
                </c:pt>
                <c:pt idx="387">
                  <c:v>1171.4000243999999</c:v>
                </c:pt>
                <c:pt idx="388">
                  <c:v>1171.5</c:v>
                </c:pt>
                <c:pt idx="389">
                  <c:v>1171.5999756000001</c:v>
                </c:pt>
                <c:pt idx="390">
                  <c:v>1171.6999512</c:v>
                </c:pt>
                <c:pt idx="391">
                  <c:v>1171.6999512</c:v>
                </c:pt>
                <c:pt idx="392">
                  <c:v>1171.8000488</c:v>
                </c:pt>
                <c:pt idx="393">
                  <c:v>1171.9000243999999</c:v>
                </c:pt>
                <c:pt idx="394">
                  <c:v>1172</c:v>
                </c:pt>
                <c:pt idx="395">
                  <c:v>1172.0999756000001</c:v>
                </c:pt>
                <c:pt idx="396">
                  <c:v>1172.0999756000001</c:v>
                </c:pt>
                <c:pt idx="397">
                  <c:v>1172.1999512</c:v>
                </c:pt>
                <c:pt idx="398">
                  <c:v>1172.3000488</c:v>
                </c:pt>
                <c:pt idx="399">
                  <c:v>1172.4000243999999</c:v>
                </c:pt>
                <c:pt idx="400">
                  <c:v>1172.5</c:v>
                </c:pt>
                <c:pt idx="401">
                  <c:v>1172.5999756000001</c:v>
                </c:pt>
                <c:pt idx="402">
                  <c:v>1172.5999756000001</c:v>
                </c:pt>
                <c:pt idx="403">
                  <c:v>1172.6999512</c:v>
                </c:pt>
                <c:pt idx="404">
                  <c:v>1172.8000488</c:v>
                </c:pt>
                <c:pt idx="405">
                  <c:v>1172.9000243999999</c:v>
                </c:pt>
                <c:pt idx="406">
                  <c:v>1173</c:v>
                </c:pt>
                <c:pt idx="407">
                  <c:v>1173.0999756000001</c:v>
                </c:pt>
                <c:pt idx="408">
                  <c:v>1173.0999756000001</c:v>
                </c:pt>
                <c:pt idx="409">
                  <c:v>1173.1999512</c:v>
                </c:pt>
                <c:pt idx="410">
                  <c:v>1173.3000488</c:v>
                </c:pt>
                <c:pt idx="411">
                  <c:v>1173.4000243999999</c:v>
                </c:pt>
                <c:pt idx="412">
                  <c:v>1173.5</c:v>
                </c:pt>
                <c:pt idx="413">
                  <c:v>1173.5999756000001</c:v>
                </c:pt>
                <c:pt idx="414">
                  <c:v>1173.6999512</c:v>
                </c:pt>
                <c:pt idx="415">
                  <c:v>1173.6999512</c:v>
                </c:pt>
                <c:pt idx="416">
                  <c:v>1173.8000488</c:v>
                </c:pt>
                <c:pt idx="417">
                  <c:v>1173.9000243999999</c:v>
                </c:pt>
                <c:pt idx="418">
                  <c:v>1174</c:v>
                </c:pt>
                <c:pt idx="419">
                  <c:v>1174.0999756000001</c:v>
                </c:pt>
                <c:pt idx="420">
                  <c:v>1174.1999512</c:v>
                </c:pt>
                <c:pt idx="421">
                  <c:v>1174.3000488</c:v>
                </c:pt>
                <c:pt idx="422">
                  <c:v>1174.4000243999999</c:v>
                </c:pt>
                <c:pt idx="423">
                  <c:v>1174.5</c:v>
                </c:pt>
                <c:pt idx="424">
                  <c:v>1174.5</c:v>
                </c:pt>
                <c:pt idx="425">
                  <c:v>1174.5999756000001</c:v>
                </c:pt>
                <c:pt idx="426">
                  <c:v>1174.6999512</c:v>
                </c:pt>
                <c:pt idx="427">
                  <c:v>1174.8000488</c:v>
                </c:pt>
                <c:pt idx="428">
                  <c:v>1174.9000243999999</c:v>
                </c:pt>
                <c:pt idx="429">
                  <c:v>1175</c:v>
                </c:pt>
                <c:pt idx="430">
                  <c:v>1175.0999756000001</c:v>
                </c:pt>
                <c:pt idx="431">
                  <c:v>1175.1999512</c:v>
                </c:pt>
                <c:pt idx="432">
                  <c:v>1175.3000488</c:v>
                </c:pt>
                <c:pt idx="433">
                  <c:v>1175.4000243999999</c:v>
                </c:pt>
                <c:pt idx="434">
                  <c:v>1175.5</c:v>
                </c:pt>
                <c:pt idx="435">
                  <c:v>1175.5999756000001</c:v>
                </c:pt>
                <c:pt idx="436">
                  <c:v>1175.6999512</c:v>
                </c:pt>
                <c:pt idx="437">
                  <c:v>1175.8000488</c:v>
                </c:pt>
                <c:pt idx="438">
                  <c:v>1175.9000243999999</c:v>
                </c:pt>
                <c:pt idx="439">
                  <c:v>1176</c:v>
                </c:pt>
                <c:pt idx="440">
                  <c:v>1176.0999756000001</c:v>
                </c:pt>
                <c:pt idx="441">
                  <c:v>1176.1999512</c:v>
                </c:pt>
                <c:pt idx="442">
                  <c:v>1176.3000488</c:v>
                </c:pt>
                <c:pt idx="443">
                  <c:v>1176.4000243999999</c:v>
                </c:pt>
                <c:pt idx="444">
                  <c:v>1176.5</c:v>
                </c:pt>
                <c:pt idx="445">
                  <c:v>1176.5999756000001</c:v>
                </c:pt>
                <c:pt idx="446">
                  <c:v>1176.6999512</c:v>
                </c:pt>
                <c:pt idx="447">
                  <c:v>1176.8000488</c:v>
                </c:pt>
                <c:pt idx="448">
                  <c:v>1177</c:v>
                </c:pt>
                <c:pt idx="449">
                  <c:v>1177.0999756000001</c:v>
                </c:pt>
                <c:pt idx="450">
                  <c:v>1177.1999512</c:v>
                </c:pt>
                <c:pt idx="451">
                  <c:v>1177.3000488</c:v>
                </c:pt>
                <c:pt idx="452">
                  <c:v>1177.4000243999999</c:v>
                </c:pt>
                <c:pt idx="453">
                  <c:v>1177.5</c:v>
                </c:pt>
                <c:pt idx="454">
                  <c:v>1177.5999756000001</c:v>
                </c:pt>
                <c:pt idx="455">
                  <c:v>1177.6999512</c:v>
                </c:pt>
                <c:pt idx="456">
                  <c:v>1177.8000488</c:v>
                </c:pt>
                <c:pt idx="457">
                  <c:v>1178</c:v>
                </c:pt>
                <c:pt idx="458">
                  <c:v>1178.0999756000001</c:v>
                </c:pt>
                <c:pt idx="459">
                  <c:v>1178.1999512</c:v>
                </c:pt>
                <c:pt idx="460">
                  <c:v>1178.3000488</c:v>
                </c:pt>
                <c:pt idx="461">
                  <c:v>1178.4000243999999</c:v>
                </c:pt>
                <c:pt idx="462">
                  <c:v>1178.5</c:v>
                </c:pt>
                <c:pt idx="463">
                  <c:v>1178.5999756000001</c:v>
                </c:pt>
                <c:pt idx="464">
                  <c:v>1178.8000488</c:v>
                </c:pt>
                <c:pt idx="465">
                  <c:v>1178.9000243999999</c:v>
                </c:pt>
                <c:pt idx="466">
                  <c:v>1179</c:v>
                </c:pt>
                <c:pt idx="467">
                  <c:v>1179.0999756000001</c:v>
                </c:pt>
                <c:pt idx="468">
                  <c:v>1179.1999512</c:v>
                </c:pt>
                <c:pt idx="469">
                  <c:v>1179.3000488</c:v>
                </c:pt>
                <c:pt idx="470">
                  <c:v>1179.5</c:v>
                </c:pt>
                <c:pt idx="471">
                  <c:v>1179.5999756000001</c:v>
                </c:pt>
                <c:pt idx="472">
                  <c:v>1179.6999512</c:v>
                </c:pt>
                <c:pt idx="473">
                  <c:v>1179.8000488</c:v>
                </c:pt>
                <c:pt idx="474">
                  <c:v>1179.9000243999999</c:v>
                </c:pt>
                <c:pt idx="475">
                  <c:v>1180.0999756000001</c:v>
                </c:pt>
                <c:pt idx="476">
                  <c:v>1180.1999512</c:v>
                </c:pt>
                <c:pt idx="477">
                  <c:v>1180.3000488</c:v>
                </c:pt>
                <c:pt idx="478">
                  <c:v>1180.4000243999999</c:v>
                </c:pt>
                <c:pt idx="479">
                  <c:v>1180.5</c:v>
                </c:pt>
                <c:pt idx="480">
                  <c:v>1180.6999512</c:v>
                </c:pt>
                <c:pt idx="481">
                  <c:v>1180.8000488</c:v>
                </c:pt>
                <c:pt idx="482">
                  <c:v>1180.9000243999999</c:v>
                </c:pt>
                <c:pt idx="483">
                  <c:v>1181</c:v>
                </c:pt>
                <c:pt idx="484">
                  <c:v>1181.0999756000001</c:v>
                </c:pt>
                <c:pt idx="485">
                  <c:v>1181.3000488</c:v>
                </c:pt>
                <c:pt idx="486">
                  <c:v>1181.4000243999999</c:v>
                </c:pt>
                <c:pt idx="487">
                  <c:v>1181.5</c:v>
                </c:pt>
                <c:pt idx="488">
                  <c:v>1181.5999756000001</c:v>
                </c:pt>
                <c:pt idx="489">
                  <c:v>1181.6999512</c:v>
                </c:pt>
                <c:pt idx="490">
                  <c:v>1181.9000243999999</c:v>
                </c:pt>
                <c:pt idx="491">
                  <c:v>1182</c:v>
                </c:pt>
                <c:pt idx="492">
                  <c:v>1182.0999756000001</c:v>
                </c:pt>
                <c:pt idx="493">
                  <c:v>1182.1999512</c:v>
                </c:pt>
                <c:pt idx="494">
                  <c:v>1182.3000488</c:v>
                </c:pt>
                <c:pt idx="495">
                  <c:v>1182.5</c:v>
                </c:pt>
                <c:pt idx="496">
                  <c:v>1182.5999756000001</c:v>
                </c:pt>
                <c:pt idx="497">
                  <c:v>1182.6999512</c:v>
                </c:pt>
                <c:pt idx="498">
                  <c:v>1182.8000488</c:v>
                </c:pt>
                <c:pt idx="499">
                  <c:v>1182.9000243999999</c:v>
                </c:pt>
                <c:pt idx="500">
                  <c:v>1183.0999756000001</c:v>
                </c:pt>
                <c:pt idx="501">
                  <c:v>1183.1999512</c:v>
                </c:pt>
                <c:pt idx="502">
                  <c:v>1183.3000488</c:v>
                </c:pt>
                <c:pt idx="503">
                  <c:v>1183.4000243999999</c:v>
                </c:pt>
                <c:pt idx="504">
                  <c:v>1183.5</c:v>
                </c:pt>
                <c:pt idx="505">
                  <c:v>1183.6999512</c:v>
                </c:pt>
                <c:pt idx="506">
                  <c:v>1183.8000488</c:v>
                </c:pt>
                <c:pt idx="507">
                  <c:v>1183.9000243999999</c:v>
                </c:pt>
                <c:pt idx="508">
                  <c:v>1184</c:v>
                </c:pt>
                <c:pt idx="509">
                  <c:v>1184.0999756000001</c:v>
                </c:pt>
                <c:pt idx="510">
                  <c:v>1184.3000488</c:v>
                </c:pt>
                <c:pt idx="511">
                  <c:v>1184.4000243999999</c:v>
                </c:pt>
                <c:pt idx="512">
                  <c:v>1184.5</c:v>
                </c:pt>
                <c:pt idx="513">
                  <c:v>1184.5999756000001</c:v>
                </c:pt>
                <c:pt idx="514">
                  <c:v>1184.6999512</c:v>
                </c:pt>
                <c:pt idx="515">
                  <c:v>1184.8000488</c:v>
                </c:pt>
                <c:pt idx="516">
                  <c:v>1185</c:v>
                </c:pt>
                <c:pt idx="517">
                  <c:v>1185.0999756000001</c:v>
                </c:pt>
                <c:pt idx="518">
                  <c:v>1185.1999512</c:v>
                </c:pt>
                <c:pt idx="519">
                  <c:v>1185.3000488</c:v>
                </c:pt>
                <c:pt idx="520">
                  <c:v>1185.4000243999999</c:v>
                </c:pt>
                <c:pt idx="521">
                  <c:v>1185.5</c:v>
                </c:pt>
                <c:pt idx="522">
                  <c:v>1185.6999512</c:v>
                </c:pt>
                <c:pt idx="523">
                  <c:v>1185.8000488</c:v>
                </c:pt>
                <c:pt idx="524">
                  <c:v>1185.9000243999999</c:v>
                </c:pt>
                <c:pt idx="525">
                  <c:v>1186</c:v>
                </c:pt>
                <c:pt idx="526">
                  <c:v>1186.0999756000001</c:v>
                </c:pt>
                <c:pt idx="527">
                  <c:v>1186.1999512</c:v>
                </c:pt>
                <c:pt idx="528">
                  <c:v>1186.3000488</c:v>
                </c:pt>
                <c:pt idx="529">
                  <c:v>1186.4000243999999</c:v>
                </c:pt>
                <c:pt idx="530">
                  <c:v>1186.5999756000001</c:v>
                </c:pt>
                <c:pt idx="531">
                  <c:v>1186.6999512</c:v>
                </c:pt>
                <c:pt idx="532">
                  <c:v>1186.8000488</c:v>
                </c:pt>
                <c:pt idx="533">
                  <c:v>1186.9000243999999</c:v>
                </c:pt>
                <c:pt idx="534">
                  <c:v>1187</c:v>
                </c:pt>
                <c:pt idx="535">
                  <c:v>1187.0999756000001</c:v>
                </c:pt>
                <c:pt idx="536">
                  <c:v>1187.1999512</c:v>
                </c:pt>
                <c:pt idx="537">
                  <c:v>1187.3000488</c:v>
                </c:pt>
                <c:pt idx="538">
                  <c:v>1187.4000243999999</c:v>
                </c:pt>
                <c:pt idx="539">
                  <c:v>1187.5</c:v>
                </c:pt>
                <c:pt idx="540">
                  <c:v>1187.5999756000001</c:v>
                </c:pt>
                <c:pt idx="541">
                  <c:v>1187.6999512</c:v>
                </c:pt>
                <c:pt idx="542">
                  <c:v>1187.9000243999999</c:v>
                </c:pt>
                <c:pt idx="543">
                  <c:v>1188</c:v>
                </c:pt>
                <c:pt idx="544">
                  <c:v>1188.0999756000001</c:v>
                </c:pt>
                <c:pt idx="545">
                  <c:v>1188.1999512</c:v>
                </c:pt>
                <c:pt idx="546">
                  <c:v>1188.3000488</c:v>
                </c:pt>
                <c:pt idx="547">
                  <c:v>1188.4000243999999</c:v>
                </c:pt>
                <c:pt idx="548">
                  <c:v>1188.5</c:v>
                </c:pt>
                <c:pt idx="549">
                  <c:v>1188.5999756000001</c:v>
                </c:pt>
                <c:pt idx="550">
                  <c:v>1188.6999512</c:v>
                </c:pt>
                <c:pt idx="551">
                  <c:v>1188.8000488</c:v>
                </c:pt>
                <c:pt idx="552">
                  <c:v>1188.9000243999999</c:v>
                </c:pt>
                <c:pt idx="553">
                  <c:v>1189</c:v>
                </c:pt>
                <c:pt idx="554">
                  <c:v>1189.0999756000001</c:v>
                </c:pt>
                <c:pt idx="555">
                  <c:v>1189.1999512</c:v>
                </c:pt>
                <c:pt idx="556">
                  <c:v>1189.3000488</c:v>
                </c:pt>
                <c:pt idx="557">
                  <c:v>1189.4000243999999</c:v>
                </c:pt>
                <c:pt idx="558">
                  <c:v>1189.5</c:v>
                </c:pt>
                <c:pt idx="559">
                  <c:v>1189.5999756000001</c:v>
                </c:pt>
                <c:pt idx="560">
                  <c:v>1189.6999512</c:v>
                </c:pt>
                <c:pt idx="561">
                  <c:v>1189.8000488</c:v>
                </c:pt>
                <c:pt idx="562">
                  <c:v>1189.9000243999999</c:v>
                </c:pt>
                <c:pt idx="563">
                  <c:v>1190</c:v>
                </c:pt>
                <c:pt idx="564">
                  <c:v>1190.0999756000001</c:v>
                </c:pt>
                <c:pt idx="565">
                  <c:v>1190.1999512</c:v>
                </c:pt>
                <c:pt idx="566">
                  <c:v>1190.3000488</c:v>
                </c:pt>
                <c:pt idx="567">
                  <c:v>1190.4000243999999</c:v>
                </c:pt>
                <c:pt idx="568">
                  <c:v>1190.5</c:v>
                </c:pt>
                <c:pt idx="569">
                  <c:v>1190.5999756000001</c:v>
                </c:pt>
                <c:pt idx="570">
                  <c:v>1190.8000488</c:v>
                </c:pt>
                <c:pt idx="571">
                  <c:v>1190.9000243999999</c:v>
                </c:pt>
                <c:pt idx="572">
                  <c:v>1191</c:v>
                </c:pt>
                <c:pt idx="573">
                  <c:v>1191.0999756000001</c:v>
                </c:pt>
                <c:pt idx="574">
                  <c:v>1191.1999512</c:v>
                </c:pt>
                <c:pt idx="575">
                  <c:v>1191.3000488</c:v>
                </c:pt>
                <c:pt idx="576">
                  <c:v>1191.4000243999999</c:v>
                </c:pt>
                <c:pt idx="577">
                  <c:v>1191.5</c:v>
                </c:pt>
                <c:pt idx="578">
                  <c:v>1191.5999756000001</c:v>
                </c:pt>
                <c:pt idx="579">
                  <c:v>1191.6999512</c:v>
                </c:pt>
                <c:pt idx="580">
                  <c:v>1191.8000488</c:v>
                </c:pt>
                <c:pt idx="581">
                  <c:v>1191.9000243999999</c:v>
                </c:pt>
                <c:pt idx="582">
                  <c:v>1191.9000243999999</c:v>
                </c:pt>
                <c:pt idx="583">
                  <c:v>1192</c:v>
                </c:pt>
                <c:pt idx="584">
                  <c:v>1192.0999756000001</c:v>
                </c:pt>
                <c:pt idx="585">
                  <c:v>1192.1999512</c:v>
                </c:pt>
                <c:pt idx="586">
                  <c:v>1192.3000488</c:v>
                </c:pt>
                <c:pt idx="587">
                  <c:v>1192.4000243999999</c:v>
                </c:pt>
                <c:pt idx="588">
                  <c:v>1192.5</c:v>
                </c:pt>
                <c:pt idx="589">
                  <c:v>1192.5999756000001</c:v>
                </c:pt>
                <c:pt idx="590">
                  <c:v>1192.6999512</c:v>
                </c:pt>
                <c:pt idx="591">
                  <c:v>1192.8000488</c:v>
                </c:pt>
                <c:pt idx="592">
                  <c:v>1192.9000243999999</c:v>
                </c:pt>
                <c:pt idx="593">
                  <c:v>1193</c:v>
                </c:pt>
                <c:pt idx="594">
                  <c:v>1193.0999756000001</c:v>
                </c:pt>
                <c:pt idx="595">
                  <c:v>1193.1999512</c:v>
                </c:pt>
                <c:pt idx="596">
                  <c:v>1193.3000488</c:v>
                </c:pt>
                <c:pt idx="597">
                  <c:v>1193.3000488</c:v>
                </c:pt>
                <c:pt idx="598">
                  <c:v>1193.4000243999999</c:v>
                </c:pt>
                <c:pt idx="599">
                  <c:v>1193.5</c:v>
                </c:pt>
                <c:pt idx="600">
                  <c:v>1193.5999756000001</c:v>
                </c:pt>
                <c:pt idx="601">
                  <c:v>1193.6999512</c:v>
                </c:pt>
                <c:pt idx="602">
                  <c:v>1193.8000488</c:v>
                </c:pt>
                <c:pt idx="603">
                  <c:v>1193.9000243999999</c:v>
                </c:pt>
                <c:pt idx="604">
                  <c:v>1193.9000243999999</c:v>
                </c:pt>
                <c:pt idx="605">
                  <c:v>1194</c:v>
                </c:pt>
                <c:pt idx="606">
                  <c:v>1194.0999756000001</c:v>
                </c:pt>
                <c:pt idx="607">
                  <c:v>1194.1999512</c:v>
                </c:pt>
                <c:pt idx="608">
                  <c:v>1194.3000488</c:v>
                </c:pt>
                <c:pt idx="609">
                  <c:v>1194.4000243999999</c:v>
                </c:pt>
                <c:pt idx="610">
                  <c:v>1194.4000243999999</c:v>
                </c:pt>
                <c:pt idx="611">
                  <c:v>1194.5</c:v>
                </c:pt>
                <c:pt idx="612">
                  <c:v>1194.5999756000001</c:v>
                </c:pt>
                <c:pt idx="613">
                  <c:v>1194.6999512</c:v>
                </c:pt>
                <c:pt idx="614">
                  <c:v>1194.8000488</c:v>
                </c:pt>
                <c:pt idx="615">
                  <c:v>1194.8000488</c:v>
                </c:pt>
                <c:pt idx="616">
                  <c:v>1194.9000243999999</c:v>
                </c:pt>
                <c:pt idx="617">
                  <c:v>1195</c:v>
                </c:pt>
                <c:pt idx="618">
                  <c:v>1195.0999756000001</c:v>
                </c:pt>
                <c:pt idx="619">
                  <c:v>1195.0999756000001</c:v>
                </c:pt>
                <c:pt idx="620">
                  <c:v>1195.1999512</c:v>
                </c:pt>
                <c:pt idx="621">
                  <c:v>1195.3000488</c:v>
                </c:pt>
                <c:pt idx="622">
                  <c:v>1195.4000243999999</c:v>
                </c:pt>
                <c:pt idx="623">
                  <c:v>1195.4000243999999</c:v>
                </c:pt>
                <c:pt idx="624">
                  <c:v>1195.5</c:v>
                </c:pt>
                <c:pt idx="625">
                  <c:v>1195.5999756000001</c:v>
                </c:pt>
                <c:pt idx="626">
                  <c:v>1195.5999756000001</c:v>
                </c:pt>
                <c:pt idx="627">
                  <c:v>1195.6999512</c:v>
                </c:pt>
                <c:pt idx="628">
                  <c:v>1195.8000488</c:v>
                </c:pt>
                <c:pt idx="629">
                  <c:v>1195.8000488</c:v>
                </c:pt>
                <c:pt idx="630">
                  <c:v>1195.9000243999999</c:v>
                </c:pt>
                <c:pt idx="631">
                  <c:v>1196</c:v>
                </c:pt>
                <c:pt idx="632">
                  <c:v>1196</c:v>
                </c:pt>
                <c:pt idx="633">
                  <c:v>1196.0999756000001</c:v>
                </c:pt>
                <c:pt idx="634">
                  <c:v>1196.1999512</c:v>
                </c:pt>
                <c:pt idx="635">
                  <c:v>1196.1999512</c:v>
                </c:pt>
                <c:pt idx="636">
                  <c:v>1196.3000488</c:v>
                </c:pt>
                <c:pt idx="637">
                  <c:v>1196.4000243999999</c:v>
                </c:pt>
                <c:pt idx="638">
                  <c:v>1196.4000243999999</c:v>
                </c:pt>
                <c:pt idx="639">
                  <c:v>1196.5</c:v>
                </c:pt>
                <c:pt idx="640">
                  <c:v>1196.5999756000001</c:v>
                </c:pt>
                <c:pt idx="641">
                  <c:v>1196.5999756000001</c:v>
                </c:pt>
                <c:pt idx="642">
                  <c:v>1196.6999512</c:v>
                </c:pt>
                <c:pt idx="643">
                  <c:v>1196.6999512</c:v>
                </c:pt>
                <c:pt idx="644">
                  <c:v>1196.8000488</c:v>
                </c:pt>
                <c:pt idx="645">
                  <c:v>1196.9000243999999</c:v>
                </c:pt>
                <c:pt idx="646">
                  <c:v>1196.9000243999999</c:v>
                </c:pt>
                <c:pt idx="647">
                  <c:v>1197</c:v>
                </c:pt>
                <c:pt idx="648">
                  <c:v>1197</c:v>
                </c:pt>
                <c:pt idx="649">
                  <c:v>1197.0999756000001</c:v>
                </c:pt>
                <c:pt idx="650">
                  <c:v>1197.1999512</c:v>
                </c:pt>
                <c:pt idx="651">
                  <c:v>1197.1999512</c:v>
                </c:pt>
                <c:pt idx="652">
                  <c:v>1197.3000488</c:v>
                </c:pt>
                <c:pt idx="653">
                  <c:v>1197.3000488</c:v>
                </c:pt>
                <c:pt idx="654">
                  <c:v>1197.4000243999999</c:v>
                </c:pt>
                <c:pt idx="655">
                  <c:v>1197.4000243999999</c:v>
                </c:pt>
                <c:pt idx="656">
                  <c:v>1197.5</c:v>
                </c:pt>
                <c:pt idx="657">
                  <c:v>1197.5</c:v>
                </c:pt>
                <c:pt idx="658">
                  <c:v>1197.5999756000001</c:v>
                </c:pt>
                <c:pt idx="659">
                  <c:v>1197.5999756000001</c:v>
                </c:pt>
                <c:pt idx="660">
                  <c:v>1197.6999512</c:v>
                </c:pt>
                <c:pt idx="661">
                  <c:v>1197.6999512</c:v>
                </c:pt>
                <c:pt idx="662">
                  <c:v>1197.8000488</c:v>
                </c:pt>
                <c:pt idx="663">
                  <c:v>1197.8000488</c:v>
                </c:pt>
                <c:pt idx="664">
                  <c:v>1197.9000243999999</c:v>
                </c:pt>
                <c:pt idx="665">
                  <c:v>1197.9000243999999</c:v>
                </c:pt>
                <c:pt idx="666">
                  <c:v>1198</c:v>
                </c:pt>
                <c:pt idx="667">
                  <c:v>1198</c:v>
                </c:pt>
                <c:pt idx="668">
                  <c:v>1198</c:v>
                </c:pt>
                <c:pt idx="669">
                  <c:v>1198.0999756000001</c:v>
                </c:pt>
                <c:pt idx="670">
                  <c:v>1198.0999756000001</c:v>
                </c:pt>
                <c:pt idx="671">
                  <c:v>1198.1999512</c:v>
                </c:pt>
                <c:pt idx="672">
                  <c:v>1198.1999512</c:v>
                </c:pt>
                <c:pt idx="673">
                  <c:v>1198.1999512</c:v>
                </c:pt>
                <c:pt idx="674">
                  <c:v>1198.3000488</c:v>
                </c:pt>
                <c:pt idx="675">
                  <c:v>1198.3000488</c:v>
                </c:pt>
                <c:pt idx="676">
                  <c:v>1198.3000488</c:v>
                </c:pt>
                <c:pt idx="677">
                  <c:v>1198.3000488</c:v>
                </c:pt>
                <c:pt idx="678">
                  <c:v>1198.4000243999999</c:v>
                </c:pt>
                <c:pt idx="679">
                  <c:v>1198.4000243999999</c:v>
                </c:pt>
                <c:pt idx="680">
                  <c:v>1198.4000243999999</c:v>
                </c:pt>
                <c:pt idx="681">
                  <c:v>1198.4000243999999</c:v>
                </c:pt>
                <c:pt idx="682">
                  <c:v>1198.5</c:v>
                </c:pt>
                <c:pt idx="683">
                  <c:v>1198.5</c:v>
                </c:pt>
                <c:pt idx="684">
                  <c:v>1198.5</c:v>
                </c:pt>
                <c:pt idx="685">
                  <c:v>1198.5</c:v>
                </c:pt>
                <c:pt idx="686">
                  <c:v>1198.5</c:v>
                </c:pt>
                <c:pt idx="687">
                  <c:v>1198.5</c:v>
                </c:pt>
                <c:pt idx="688">
                  <c:v>1198.5</c:v>
                </c:pt>
                <c:pt idx="689">
                  <c:v>1198.5</c:v>
                </c:pt>
                <c:pt idx="690">
                  <c:v>1198.5999756000001</c:v>
                </c:pt>
                <c:pt idx="691">
                  <c:v>1198.5999756000001</c:v>
                </c:pt>
                <c:pt idx="692">
                  <c:v>1198.5999756000001</c:v>
                </c:pt>
                <c:pt idx="693">
                  <c:v>1198.5999756000001</c:v>
                </c:pt>
                <c:pt idx="694">
                  <c:v>1198.5</c:v>
                </c:pt>
                <c:pt idx="695">
                  <c:v>1198.5</c:v>
                </c:pt>
                <c:pt idx="696">
                  <c:v>1198.5</c:v>
                </c:pt>
                <c:pt idx="697">
                  <c:v>1198.5</c:v>
                </c:pt>
                <c:pt idx="698">
                  <c:v>1198.5</c:v>
                </c:pt>
                <c:pt idx="699">
                  <c:v>1198.5</c:v>
                </c:pt>
                <c:pt idx="700">
                  <c:v>1198.5</c:v>
                </c:pt>
                <c:pt idx="701">
                  <c:v>1198.5</c:v>
                </c:pt>
                <c:pt idx="702">
                  <c:v>1198.5</c:v>
                </c:pt>
                <c:pt idx="703">
                  <c:v>1198.4000243999999</c:v>
                </c:pt>
                <c:pt idx="704">
                  <c:v>1198.4000243999999</c:v>
                </c:pt>
                <c:pt idx="705">
                  <c:v>1198.4000243999999</c:v>
                </c:pt>
                <c:pt idx="706">
                  <c:v>1198.4000243999999</c:v>
                </c:pt>
                <c:pt idx="707">
                  <c:v>1198.3000488</c:v>
                </c:pt>
                <c:pt idx="708">
                  <c:v>1198.3000488</c:v>
                </c:pt>
                <c:pt idx="709">
                  <c:v>1198.3000488</c:v>
                </c:pt>
                <c:pt idx="710">
                  <c:v>1198.1999512</c:v>
                </c:pt>
                <c:pt idx="711">
                  <c:v>1198.1999512</c:v>
                </c:pt>
                <c:pt idx="712">
                  <c:v>1198.1999512</c:v>
                </c:pt>
                <c:pt idx="713">
                  <c:v>1198.0999756000001</c:v>
                </c:pt>
                <c:pt idx="714">
                  <c:v>1198.0999756000001</c:v>
                </c:pt>
                <c:pt idx="715">
                  <c:v>1198</c:v>
                </c:pt>
                <c:pt idx="716">
                  <c:v>1198</c:v>
                </c:pt>
                <c:pt idx="717">
                  <c:v>1197.9000243999999</c:v>
                </c:pt>
                <c:pt idx="718">
                  <c:v>1197.9000243999999</c:v>
                </c:pt>
                <c:pt idx="719">
                  <c:v>1197.8000488</c:v>
                </c:pt>
                <c:pt idx="720">
                  <c:v>1197.8000488</c:v>
                </c:pt>
                <c:pt idx="721">
                  <c:v>1197.6999512</c:v>
                </c:pt>
                <c:pt idx="722">
                  <c:v>1197.6999512</c:v>
                </c:pt>
                <c:pt idx="723">
                  <c:v>1197.5999756000001</c:v>
                </c:pt>
                <c:pt idx="724">
                  <c:v>1197.5</c:v>
                </c:pt>
                <c:pt idx="725">
                  <c:v>1197.5</c:v>
                </c:pt>
                <c:pt idx="726">
                  <c:v>1197.4000243999999</c:v>
                </c:pt>
                <c:pt idx="727">
                  <c:v>1197.4000243999999</c:v>
                </c:pt>
                <c:pt idx="728">
                  <c:v>1197.3000488</c:v>
                </c:pt>
                <c:pt idx="729">
                  <c:v>1197.1999512</c:v>
                </c:pt>
                <c:pt idx="730">
                  <c:v>1197.0999756000001</c:v>
                </c:pt>
                <c:pt idx="731">
                  <c:v>1197.0999756000001</c:v>
                </c:pt>
                <c:pt idx="732">
                  <c:v>1197</c:v>
                </c:pt>
                <c:pt idx="733">
                  <c:v>1196.9000243999999</c:v>
                </c:pt>
                <c:pt idx="734">
                  <c:v>1196.8000488</c:v>
                </c:pt>
                <c:pt idx="735">
                  <c:v>1196.8000488</c:v>
                </c:pt>
                <c:pt idx="736">
                  <c:v>1196.6999512</c:v>
                </c:pt>
                <c:pt idx="737">
                  <c:v>1196.5999756000001</c:v>
                </c:pt>
                <c:pt idx="738">
                  <c:v>1196.5</c:v>
                </c:pt>
                <c:pt idx="739">
                  <c:v>1196.4000243999999</c:v>
                </c:pt>
                <c:pt idx="740">
                  <c:v>1196.3000488</c:v>
                </c:pt>
                <c:pt idx="741">
                  <c:v>1196.3000488</c:v>
                </c:pt>
                <c:pt idx="742">
                  <c:v>1196.1999512</c:v>
                </c:pt>
                <c:pt idx="743">
                  <c:v>1196.0999756000001</c:v>
                </c:pt>
                <c:pt idx="744">
                  <c:v>1196</c:v>
                </c:pt>
                <c:pt idx="745">
                  <c:v>1195.9000243999999</c:v>
                </c:pt>
                <c:pt idx="746">
                  <c:v>1195.8000488</c:v>
                </c:pt>
                <c:pt idx="747">
                  <c:v>1195.6999512</c:v>
                </c:pt>
                <c:pt idx="748">
                  <c:v>1195.5999756000001</c:v>
                </c:pt>
                <c:pt idx="749">
                  <c:v>1195.5</c:v>
                </c:pt>
                <c:pt idx="750">
                  <c:v>1195.4000243999999</c:v>
                </c:pt>
                <c:pt idx="751">
                  <c:v>1195.3000488</c:v>
                </c:pt>
                <c:pt idx="752">
                  <c:v>1195.1999512</c:v>
                </c:pt>
                <c:pt idx="753">
                  <c:v>1195.0999756000001</c:v>
                </c:pt>
                <c:pt idx="754">
                  <c:v>1195</c:v>
                </c:pt>
                <c:pt idx="755">
                  <c:v>1194.8000488</c:v>
                </c:pt>
                <c:pt idx="756">
                  <c:v>1194.6999512</c:v>
                </c:pt>
                <c:pt idx="757">
                  <c:v>1194.5999756000001</c:v>
                </c:pt>
                <c:pt idx="758">
                  <c:v>1194.5</c:v>
                </c:pt>
                <c:pt idx="759">
                  <c:v>1194.4000243999999</c:v>
                </c:pt>
                <c:pt idx="760">
                  <c:v>1194.3000488</c:v>
                </c:pt>
                <c:pt idx="761">
                  <c:v>1194.0999756000001</c:v>
                </c:pt>
                <c:pt idx="762">
                  <c:v>1194</c:v>
                </c:pt>
                <c:pt idx="763">
                  <c:v>1193.9000243999999</c:v>
                </c:pt>
                <c:pt idx="764">
                  <c:v>1193.8000488</c:v>
                </c:pt>
                <c:pt idx="765">
                  <c:v>1193.5999756000001</c:v>
                </c:pt>
                <c:pt idx="766">
                  <c:v>1193.5</c:v>
                </c:pt>
                <c:pt idx="767">
                  <c:v>1193.4000243999999</c:v>
                </c:pt>
                <c:pt idx="768">
                  <c:v>1193.1999512</c:v>
                </c:pt>
                <c:pt idx="769">
                  <c:v>1193.0999756000001</c:v>
                </c:pt>
                <c:pt idx="770">
                  <c:v>1193</c:v>
                </c:pt>
                <c:pt idx="771">
                  <c:v>1192.8000488</c:v>
                </c:pt>
                <c:pt idx="772">
                  <c:v>1192.6999512</c:v>
                </c:pt>
                <c:pt idx="773">
                  <c:v>1192.5</c:v>
                </c:pt>
                <c:pt idx="774">
                  <c:v>1192.4000243999999</c:v>
                </c:pt>
                <c:pt idx="775">
                  <c:v>1192.1999512</c:v>
                </c:pt>
                <c:pt idx="776">
                  <c:v>1192.0999756000001</c:v>
                </c:pt>
                <c:pt idx="777">
                  <c:v>1191.9000243999999</c:v>
                </c:pt>
                <c:pt idx="778">
                  <c:v>1191.8000488</c:v>
                </c:pt>
                <c:pt idx="779">
                  <c:v>1191.5999756000001</c:v>
                </c:pt>
                <c:pt idx="780">
                  <c:v>1191.4000243999999</c:v>
                </c:pt>
                <c:pt idx="781">
                  <c:v>1191.3000488</c:v>
                </c:pt>
                <c:pt idx="782">
                  <c:v>1191.0999756000001</c:v>
                </c:pt>
                <c:pt idx="783">
                  <c:v>1191</c:v>
                </c:pt>
                <c:pt idx="784">
                  <c:v>1190.8000488</c:v>
                </c:pt>
                <c:pt idx="785">
                  <c:v>1190.5999756000001</c:v>
                </c:pt>
                <c:pt idx="786">
                  <c:v>1190.4000243999999</c:v>
                </c:pt>
                <c:pt idx="787">
                  <c:v>1190.3000488</c:v>
                </c:pt>
                <c:pt idx="788">
                  <c:v>1190.0999756000001</c:v>
                </c:pt>
                <c:pt idx="789">
                  <c:v>1189.9000243999999</c:v>
                </c:pt>
                <c:pt idx="790">
                  <c:v>1189.6999512</c:v>
                </c:pt>
                <c:pt idx="791">
                  <c:v>1189.5</c:v>
                </c:pt>
                <c:pt idx="792">
                  <c:v>1189.4000243999999</c:v>
                </c:pt>
                <c:pt idx="793">
                  <c:v>1189.1999512</c:v>
                </c:pt>
                <c:pt idx="794">
                  <c:v>1189</c:v>
                </c:pt>
                <c:pt idx="795">
                  <c:v>1188.8000488</c:v>
                </c:pt>
                <c:pt idx="796">
                  <c:v>1188.5999756000001</c:v>
                </c:pt>
                <c:pt idx="797">
                  <c:v>1188.4000243999999</c:v>
                </c:pt>
                <c:pt idx="798">
                  <c:v>1188.1999512</c:v>
                </c:pt>
                <c:pt idx="799">
                  <c:v>1188</c:v>
                </c:pt>
                <c:pt idx="800">
                  <c:v>1187.8000488</c:v>
                </c:pt>
                <c:pt idx="801">
                  <c:v>1187.5999756000001</c:v>
                </c:pt>
                <c:pt idx="802">
                  <c:v>1187.4000243999999</c:v>
                </c:pt>
                <c:pt idx="803">
                  <c:v>1187.1999512</c:v>
                </c:pt>
                <c:pt idx="804">
                  <c:v>1187</c:v>
                </c:pt>
                <c:pt idx="805">
                  <c:v>1186.6999512</c:v>
                </c:pt>
                <c:pt idx="806">
                  <c:v>1186.5</c:v>
                </c:pt>
                <c:pt idx="807">
                  <c:v>1186.3000488</c:v>
                </c:pt>
                <c:pt idx="808">
                  <c:v>1186.0999756000001</c:v>
                </c:pt>
                <c:pt idx="809">
                  <c:v>1185.8000488</c:v>
                </c:pt>
                <c:pt idx="810">
                  <c:v>1185.5999756000001</c:v>
                </c:pt>
                <c:pt idx="811">
                  <c:v>1185.4000243999999</c:v>
                </c:pt>
                <c:pt idx="812">
                  <c:v>1185.1999512</c:v>
                </c:pt>
                <c:pt idx="813">
                  <c:v>1184.9000243999999</c:v>
                </c:pt>
                <c:pt idx="814">
                  <c:v>1184.6999512</c:v>
                </c:pt>
                <c:pt idx="815">
                  <c:v>1184.4000243999999</c:v>
                </c:pt>
                <c:pt idx="816">
                  <c:v>1184.1999512</c:v>
                </c:pt>
                <c:pt idx="817">
                  <c:v>1184</c:v>
                </c:pt>
                <c:pt idx="818">
                  <c:v>1183.6999512</c:v>
                </c:pt>
                <c:pt idx="819">
                  <c:v>1183.5</c:v>
                </c:pt>
                <c:pt idx="820">
                  <c:v>1183.1999512</c:v>
                </c:pt>
                <c:pt idx="821">
                  <c:v>1183</c:v>
                </c:pt>
                <c:pt idx="822">
                  <c:v>1182.6999512</c:v>
                </c:pt>
                <c:pt idx="823">
                  <c:v>1182.4000243999999</c:v>
                </c:pt>
                <c:pt idx="824">
                  <c:v>1182.1999512</c:v>
                </c:pt>
                <c:pt idx="825">
                  <c:v>1181.9000243999999</c:v>
                </c:pt>
                <c:pt idx="826">
                  <c:v>1181.5999756000001</c:v>
                </c:pt>
                <c:pt idx="827">
                  <c:v>1181.4000243999999</c:v>
                </c:pt>
                <c:pt idx="828">
                  <c:v>1181.0999756000001</c:v>
                </c:pt>
                <c:pt idx="829">
                  <c:v>1180.8000488</c:v>
                </c:pt>
                <c:pt idx="830">
                  <c:v>1180.5999756000001</c:v>
                </c:pt>
                <c:pt idx="831">
                  <c:v>1180.3000488</c:v>
                </c:pt>
                <c:pt idx="832">
                  <c:v>1180</c:v>
                </c:pt>
                <c:pt idx="833">
                  <c:v>1179.6999512</c:v>
                </c:pt>
                <c:pt idx="834">
                  <c:v>1179.4000243999999</c:v>
                </c:pt>
                <c:pt idx="835">
                  <c:v>1179.0999756000001</c:v>
                </c:pt>
                <c:pt idx="836">
                  <c:v>1178.9000243999999</c:v>
                </c:pt>
                <c:pt idx="837">
                  <c:v>1178.5999756000001</c:v>
                </c:pt>
                <c:pt idx="838">
                  <c:v>1178.3000488</c:v>
                </c:pt>
                <c:pt idx="839">
                  <c:v>1178</c:v>
                </c:pt>
                <c:pt idx="840">
                  <c:v>1177.6999512</c:v>
                </c:pt>
                <c:pt idx="841">
                  <c:v>1177.4000243999999</c:v>
                </c:pt>
                <c:pt idx="842">
                  <c:v>1177.0999756000001</c:v>
                </c:pt>
                <c:pt idx="843">
                  <c:v>1176.8000488</c:v>
                </c:pt>
                <c:pt idx="844">
                  <c:v>1176.5</c:v>
                </c:pt>
                <c:pt idx="845">
                  <c:v>1176.0999756000001</c:v>
                </c:pt>
                <c:pt idx="846">
                  <c:v>1175.8000488</c:v>
                </c:pt>
                <c:pt idx="847">
                  <c:v>1175.5</c:v>
                </c:pt>
                <c:pt idx="848">
                  <c:v>1175.1999512</c:v>
                </c:pt>
                <c:pt idx="849">
                  <c:v>1174.9000243999999</c:v>
                </c:pt>
                <c:pt idx="850">
                  <c:v>1174.5999756000001</c:v>
                </c:pt>
                <c:pt idx="851">
                  <c:v>1174.1999512</c:v>
                </c:pt>
                <c:pt idx="852">
                  <c:v>1173.9000243999999</c:v>
                </c:pt>
                <c:pt idx="853">
                  <c:v>1173.5999756000001</c:v>
                </c:pt>
                <c:pt idx="854">
                  <c:v>1173.1999512</c:v>
                </c:pt>
                <c:pt idx="855">
                  <c:v>1172.9000243999999</c:v>
                </c:pt>
                <c:pt idx="856">
                  <c:v>1172.5999756000001</c:v>
                </c:pt>
                <c:pt idx="857">
                  <c:v>1172.1999512</c:v>
                </c:pt>
                <c:pt idx="858">
                  <c:v>1171.9000243999999</c:v>
                </c:pt>
                <c:pt idx="859">
                  <c:v>1171.5999756000001</c:v>
                </c:pt>
                <c:pt idx="860">
                  <c:v>1171.1999512</c:v>
                </c:pt>
                <c:pt idx="861">
                  <c:v>1170.9000243999999</c:v>
                </c:pt>
                <c:pt idx="862">
                  <c:v>1170.5</c:v>
                </c:pt>
                <c:pt idx="863">
                  <c:v>1170.1999512</c:v>
                </c:pt>
                <c:pt idx="864">
                  <c:v>1169.8000488</c:v>
                </c:pt>
                <c:pt idx="865">
                  <c:v>1169.5</c:v>
                </c:pt>
                <c:pt idx="866">
                  <c:v>1169.0999756000001</c:v>
                </c:pt>
                <c:pt idx="867">
                  <c:v>1168.8000488</c:v>
                </c:pt>
                <c:pt idx="868">
                  <c:v>1168.4000243999999</c:v>
                </c:pt>
                <c:pt idx="869">
                  <c:v>1168</c:v>
                </c:pt>
                <c:pt idx="870">
                  <c:v>1167.6999512</c:v>
                </c:pt>
                <c:pt idx="871">
                  <c:v>1167.3000488</c:v>
                </c:pt>
                <c:pt idx="872">
                  <c:v>1166.9000243999999</c:v>
                </c:pt>
                <c:pt idx="873">
                  <c:v>1166.5999756000001</c:v>
                </c:pt>
                <c:pt idx="874">
                  <c:v>1166.1999512</c:v>
                </c:pt>
                <c:pt idx="875">
                  <c:v>1165.8000488</c:v>
                </c:pt>
                <c:pt idx="876">
                  <c:v>1165.5</c:v>
                </c:pt>
                <c:pt idx="877">
                  <c:v>1165.0999756000001</c:v>
                </c:pt>
                <c:pt idx="878">
                  <c:v>1164.6999512</c:v>
                </c:pt>
                <c:pt idx="879">
                  <c:v>1164.3000488</c:v>
                </c:pt>
                <c:pt idx="880">
                  <c:v>1164</c:v>
                </c:pt>
                <c:pt idx="881">
                  <c:v>1163.5999756000001</c:v>
                </c:pt>
                <c:pt idx="882">
                  <c:v>1163.1999512</c:v>
                </c:pt>
                <c:pt idx="883">
                  <c:v>1162.8000488</c:v>
                </c:pt>
                <c:pt idx="884">
                  <c:v>1162.4000243999999</c:v>
                </c:pt>
                <c:pt idx="885">
                  <c:v>1162</c:v>
                </c:pt>
                <c:pt idx="886">
                  <c:v>1161.5999756000001</c:v>
                </c:pt>
                <c:pt idx="887">
                  <c:v>1161.1999512</c:v>
                </c:pt>
                <c:pt idx="888">
                  <c:v>1160.9000243999999</c:v>
                </c:pt>
                <c:pt idx="889">
                  <c:v>1160.5</c:v>
                </c:pt>
                <c:pt idx="890">
                  <c:v>1160.0999756000001</c:v>
                </c:pt>
                <c:pt idx="891">
                  <c:v>1159.6999512</c:v>
                </c:pt>
                <c:pt idx="892">
                  <c:v>1159.3000488</c:v>
                </c:pt>
                <c:pt idx="893">
                  <c:v>1158.9000243999999</c:v>
                </c:pt>
                <c:pt idx="894">
                  <c:v>1158.5</c:v>
                </c:pt>
                <c:pt idx="895">
                  <c:v>1158.0999756000001</c:v>
                </c:pt>
                <c:pt idx="896">
                  <c:v>1157.6999512</c:v>
                </c:pt>
                <c:pt idx="897">
                  <c:v>1157.3000488</c:v>
                </c:pt>
                <c:pt idx="898">
                  <c:v>1156.9000243999999</c:v>
                </c:pt>
                <c:pt idx="899">
                  <c:v>1156.5</c:v>
                </c:pt>
                <c:pt idx="900">
                  <c:v>1156.0999756000001</c:v>
                </c:pt>
                <c:pt idx="901">
                  <c:v>1155.5999756000001</c:v>
                </c:pt>
                <c:pt idx="902">
                  <c:v>1155.1999512</c:v>
                </c:pt>
                <c:pt idx="903">
                  <c:v>1154.8000488</c:v>
                </c:pt>
                <c:pt idx="904">
                  <c:v>1154.4000243999999</c:v>
                </c:pt>
                <c:pt idx="905">
                  <c:v>1154</c:v>
                </c:pt>
                <c:pt idx="906">
                  <c:v>1153.5999756000001</c:v>
                </c:pt>
                <c:pt idx="907">
                  <c:v>1153.1999512</c:v>
                </c:pt>
                <c:pt idx="908">
                  <c:v>1152.8000488</c:v>
                </c:pt>
                <c:pt idx="909">
                  <c:v>1152.4000243999999</c:v>
                </c:pt>
                <c:pt idx="910">
                  <c:v>1151.9000243999999</c:v>
                </c:pt>
                <c:pt idx="911">
                  <c:v>1151.5</c:v>
                </c:pt>
                <c:pt idx="912">
                  <c:v>1151.0999756000001</c:v>
                </c:pt>
                <c:pt idx="913">
                  <c:v>1150.6999512</c:v>
                </c:pt>
                <c:pt idx="914">
                  <c:v>1150.3000488</c:v>
                </c:pt>
                <c:pt idx="915">
                  <c:v>1149.8000488</c:v>
                </c:pt>
                <c:pt idx="916">
                  <c:v>1149.4000243999999</c:v>
                </c:pt>
                <c:pt idx="917">
                  <c:v>1149</c:v>
                </c:pt>
                <c:pt idx="918">
                  <c:v>1148.5999756000001</c:v>
                </c:pt>
                <c:pt idx="919">
                  <c:v>1148.1999512</c:v>
                </c:pt>
                <c:pt idx="920">
                  <c:v>1147.6999512</c:v>
                </c:pt>
                <c:pt idx="921">
                  <c:v>1147.3000488</c:v>
                </c:pt>
                <c:pt idx="922">
                  <c:v>1146.9000243999999</c:v>
                </c:pt>
                <c:pt idx="923">
                  <c:v>1146.5</c:v>
                </c:pt>
                <c:pt idx="924">
                  <c:v>1146</c:v>
                </c:pt>
                <c:pt idx="925">
                  <c:v>1145.5999756000001</c:v>
                </c:pt>
                <c:pt idx="926">
                  <c:v>1145.1999512</c:v>
                </c:pt>
                <c:pt idx="927">
                  <c:v>1144.6999512</c:v>
                </c:pt>
                <c:pt idx="928">
                  <c:v>1144.3000488</c:v>
                </c:pt>
                <c:pt idx="929">
                  <c:v>1143.9000243999999</c:v>
                </c:pt>
                <c:pt idx="930">
                  <c:v>1143.4000243999999</c:v>
                </c:pt>
                <c:pt idx="931">
                  <c:v>1143</c:v>
                </c:pt>
                <c:pt idx="932">
                  <c:v>1142.5999756000001</c:v>
                </c:pt>
                <c:pt idx="933">
                  <c:v>1142.0999756000001</c:v>
                </c:pt>
                <c:pt idx="934">
                  <c:v>1141.6999512</c:v>
                </c:pt>
                <c:pt idx="935">
                  <c:v>1141.3000488</c:v>
                </c:pt>
                <c:pt idx="936">
                  <c:v>1140.8000488</c:v>
                </c:pt>
                <c:pt idx="937">
                  <c:v>1140.4000243999999</c:v>
                </c:pt>
                <c:pt idx="938">
                  <c:v>1139.9000243999999</c:v>
                </c:pt>
                <c:pt idx="939">
                  <c:v>1139.5</c:v>
                </c:pt>
                <c:pt idx="940">
                  <c:v>1139.0999756000001</c:v>
                </c:pt>
                <c:pt idx="941">
                  <c:v>1138.5999756000001</c:v>
                </c:pt>
                <c:pt idx="942">
                  <c:v>1138.1999512</c:v>
                </c:pt>
                <c:pt idx="943">
                  <c:v>1137.6999512</c:v>
                </c:pt>
                <c:pt idx="944">
                  <c:v>1137.3000488</c:v>
                </c:pt>
                <c:pt idx="945">
                  <c:v>1136.8000488</c:v>
                </c:pt>
                <c:pt idx="946">
                  <c:v>1136.4000243999999</c:v>
                </c:pt>
                <c:pt idx="947">
                  <c:v>1136</c:v>
                </c:pt>
                <c:pt idx="948">
                  <c:v>1135.5</c:v>
                </c:pt>
                <c:pt idx="949">
                  <c:v>1135.0999756000001</c:v>
                </c:pt>
                <c:pt idx="950">
                  <c:v>1134.5999756000001</c:v>
                </c:pt>
                <c:pt idx="951">
                  <c:v>1134.1999512</c:v>
                </c:pt>
                <c:pt idx="952">
                  <c:v>1133.6999512</c:v>
                </c:pt>
                <c:pt idx="953">
                  <c:v>1133.3000488</c:v>
                </c:pt>
                <c:pt idx="954">
                  <c:v>1132.8000488</c:v>
                </c:pt>
                <c:pt idx="955">
                  <c:v>1132.4000243999999</c:v>
                </c:pt>
                <c:pt idx="956">
                  <c:v>1131.9000243999999</c:v>
                </c:pt>
                <c:pt idx="957">
                  <c:v>1131.5</c:v>
                </c:pt>
                <c:pt idx="958">
                  <c:v>1131</c:v>
                </c:pt>
                <c:pt idx="959">
                  <c:v>1130.5999756000001</c:v>
                </c:pt>
                <c:pt idx="960">
                  <c:v>1130.0999756000001</c:v>
                </c:pt>
                <c:pt idx="961">
                  <c:v>1129.6999512</c:v>
                </c:pt>
                <c:pt idx="962">
                  <c:v>1129.1999512</c:v>
                </c:pt>
                <c:pt idx="963">
                  <c:v>1128.8000488</c:v>
                </c:pt>
                <c:pt idx="964">
                  <c:v>1128.3000488</c:v>
                </c:pt>
                <c:pt idx="965">
                  <c:v>1127.9000243999999</c:v>
                </c:pt>
                <c:pt idx="966">
                  <c:v>1127.4000243999999</c:v>
                </c:pt>
                <c:pt idx="967">
                  <c:v>1127</c:v>
                </c:pt>
                <c:pt idx="968">
                  <c:v>1126.5</c:v>
                </c:pt>
                <c:pt idx="969">
                  <c:v>1126.0999756000001</c:v>
                </c:pt>
                <c:pt idx="970">
                  <c:v>1125.5999756000001</c:v>
                </c:pt>
                <c:pt idx="971">
                  <c:v>1125.1999512</c:v>
                </c:pt>
                <c:pt idx="972">
                  <c:v>1124.6999512</c:v>
                </c:pt>
                <c:pt idx="973">
                  <c:v>1124.3000488</c:v>
                </c:pt>
                <c:pt idx="974">
                  <c:v>1123.8000488</c:v>
                </c:pt>
                <c:pt idx="975">
                  <c:v>1123.4000243999999</c:v>
                </c:pt>
                <c:pt idx="976">
                  <c:v>1122.9000243999999</c:v>
                </c:pt>
                <c:pt idx="977">
                  <c:v>1122.4000243999999</c:v>
                </c:pt>
                <c:pt idx="978">
                  <c:v>1122</c:v>
                </c:pt>
                <c:pt idx="979">
                  <c:v>1121.5</c:v>
                </c:pt>
                <c:pt idx="980">
                  <c:v>1121.0999756000001</c:v>
                </c:pt>
                <c:pt idx="981">
                  <c:v>1120.5999756000001</c:v>
                </c:pt>
                <c:pt idx="982">
                  <c:v>1120.1999512</c:v>
                </c:pt>
                <c:pt idx="983">
                  <c:v>1119.6999512</c:v>
                </c:pt>
                <c:pt idx="984">
                  <c:v>1119.3000488</c:v>
                </c:pt>
                <c:pt idx="985">
                  <c:v>1118.8000488</c:v>
                </c:pt>
                <c:pt idx="986">
                  <c:v>1118.4000243999999</c:v>
                </c:pt>
                <c:pt idx="987">
                  <c:v>1117.9000243999999</c:v>
                </c:pt>
                <c:pt idx="988">
                  <c:v>1117.5</c:v>
                </c:pt>
                <c:pt idx="989">
                  <c:v>1117</c:v>
                </c:pt>
                <c:pt idx="990">
                  <c:v>1116.5999756000001</c:v>
                </c:pt>
                <c:pt idx="991">
                  <c:v>1116.0999756000001</c:v>
                </c:pt>
                <c:pt idx="992">
                  <c:v>1115.6999512</c:v>
                </c:pt>
                <c:pt idx="993">
                  <c:v>1115.1999512</c:v>
                </c:pt>
                <c:pt idx="994">
                  <c:v>1114.8000488</c:v>
                </c:pt>
                <c:pt idx="995">
                  <c:v>1114.3000488</c:v>
                </c:pt>
                <c:pt idx="996">
                  <c:v>1113.9000243999999</c:v>
                </c:pt>
                <c:pt idx="997">
                  <c:v>1113.5</c:v>
                </c:pt>
                <c:pt idx="998">
                  <c:v>1113</c:v>
                </c:pt>
                <c:pt idx="999">
                  <c:v>1112.5999756000001</c:v>
                </c:pt>
                <c:pt idx="1000">
                  <c:v>1112.0999756000001</c:v>
                </c:pt>
                <c:pt idx="1001">
                  <c:v>1111.6999512</c:v>
                </c:pt>
                <c:pt idx="1002">
                  <c:v>1111.1999512</c:v>
                </c:pt>
                <c:pt idx="1003">
                  <c:v>1110.8000488</c:v>
                </c:pt>
                <c:pt idx="1004">
                  <c:v>1110.3000488</c:v>
                </c:pt>
                <c:pt idx="1005">
                  <c:v>1109.9000243999999</c:v>
                </c:pt>
                <c:pt idx="1006">
                  <c:v>1109.5</c:v>
                </c:pt>
                <c:pt idx="1007">
                  <c:v>1109</c:v>
                </c:pt>
                <c:pt idx="1008">
                  <c:v>1108.5999756000001</c:v>
                </c:pt>
                <c:pt idx="1009">
                  <c:v>1108.0999756000001</c:v>
                </c:pt>
                <c:pt idx="1010">
                  <c:v>1107.6999512</c:v>
                </c:pt>
                <c:pt idx="1011">
                  <c:v>1107.3000488</c:v>
                </c:pt>
                <c:pt idx="1012">
                  <c:v>1106.8000488</c:v>
                </c:pt>
                <c:pt idx="1013">
                  <c:v>1106.4000243999999</c:v>
                </c:pt>
                <c:pt idx="1014">
                  <c:v>1106</c:v>
                </c:pt>
                <c:pt idx="1015">
                  <c:v>1105.5</c:v>
                </c:pt>
                <c:pt idx="1016">
                  <c:v>1105.0999756000001</c:v>
                </c:pt>
                <c:pt idx="1017">
                  <c:v>1104.6999512</c:v>
                </c:pt>
                <c:pt idx="1018">
                  <c:v>1104.1999512</c:v>
                </c:pt>
                <c:pt idx="1019">
                  <c:v>1103.8000488</c:v>
                </c:pt>
                <c:pt idx="1020">
                  <c:v>1103.4000243999999</c:v>
                </c:pt>
                <c:pt idx="1021">
                  <c:v>1102.9000243999999</c:v>
                </c:pt>
                <c:pt idx="1022">
                  <c:v>1102.5</c:v>
                </c:pt>
                <c:pt idx="1023">
                  <c:v>1102.0999756000001</c:v>
                </c:pt>
                <c:pt idx="1024">
                  <c:v>1101.6999512</c:v>
                </c:pt>
                <c:pt idx="1025">
                  <c:v>1101.1999512</c:v>
                </c:pt>
                <c:pt idx="1026">
                  <c:v>1100.8000488</c:v>
                </c:pt>
                <c:pt idx="1027">
                  <c:v>1100.4000243999999</c:v>
                </c:pt>
                <c:pt idx="1028">
                  <c:v>1100</c:v>
                </c:pt>
                <c:pt idx="1029">
                  <c:v>1099.5999756000001</c:v>
                </c:pt>
                <c:pt idx="1030">
                  <c:v>1099.0999756000001</c:v>
                </c:pt>
                <c:pt idx="1031">
                  <c:v>1098.6999512</c:v>
                </c:pt>
                <c:pt idx="1032">
                  <c:v>1098.3000488</c:v>
                </c:pt>
                <c:pt idx="1033">
                  <c:v>1097.9000243999999</c:v>
                </c:pt>
                <c:pt idx="1034">
                  <c:v>1097.5</c:v>
                </c:pt>
                <c:pt idx="1035">
                  <c:v>1097</c:v>
                </c:pt>
                <c:pt idx="1036">
                  <c:v>1096.5999756000001</c:v>
                </c:pt>
                <c:pt idx="1037">
                  <c:v>1096.1999512</c:v>
                </c:pt>
                <c:pt idx="1038">
                  <c:v>1095.8000488</c:v>
                </c:pt>
                <c:pt idx="1039">
                  <c:v>1095.4000243999999</c:v>
                </c:pt>
                <c:pt idx="1040">
                  <c:v>1095</c:v>
                </c:pt>
                <c:pt idx="1041">
                  <c:v>1094.5999756000001</c:v>
                </c:pt>
                <c:pt idx="1042">
                  <c:v>1094.1999512</c:v>
                </c:pt>
                <c:pt idx="1043">
                  <c:v>1093.8000488</c:v>
                </c:pt>
                <c:pt idx="1044">
                  <c:v>1093.4000243999999</c:v>
                </c:pt>
                <c:pt idx="1045">
                  <c:v>1092.9000243999999</c:v>
                </c:pt>
                <c:pt idx="1046">
                  <c:v>1092.5</c:v>
                </c:pt>
                <c:pt idx="1047">
                  <c:v>1092.0999756000001</c:v>
                </c:pt>
                <c:pt idx="1048">
                  <c:v>1091.6999512</c:v>
                </c:pt>
                <c:pt idx="1049">
                  <c:v>1091.3000488</c:v>
                </c:pt>
                <c:pt idx="1050">
                  <c:v>1090.9000243999999</c:v>
                </c:pt>
                <c:pt idx="1051">
                  <c:v>1090.5</c:v>
                </c:pt>
                <c:pt idx="1052">
                  <c:v>1090.0999756000001</c:v>
                </c:pt>
                <c:pt idx="1053">
                  <c:v>1089.6999512</c:v>
                </c:pt>
                <c:pt idx="1054">
                  <c:v>1089.3000488</c:v>
                </c:pt>
                <c:pt idx="1055">
                  <c:v>1088.9000243999999</c:v>
                </c:pt>
                <c:pt idx="1056">
                  <c:v>1088.5999756000001</c:v>
                </c:pt>
                <c:pt idx="1057">
                  <c:v>1088.1999512</c:v>
                </c:pt>
                <c:pt idx="1058">
                  <c:v>1087.8000488</c:v>
                </c:pt>
                <c:pt idx="1059">
                  <c:v>1087.4000243999999</c:v>
                </c:pt>
                <c:pt idx="1060">
                  <c:v>1087</c:v>
                </c:pt>
                <c:pt idx="1061">
                  <c:v>1086.5999756000001</c:v>
                </c:pt>
                <c:pt idx="1062">
                  <c:v>1086.1999512</c:v>
                </c:pt>
                <c:pt idx="1063">
                  <c:v>1085.8000488</c:v>
                </c:pt>
                <c:pt idx="1064">
                  <c:v>1085.4000243999999</c:v>
                </c:pt>
                <c:pt idx="1065">
                  <c:v>1085.0999756000001</c:v>
                </c:pt>
                <c:pt idx="1066">
                  <c:v>1084.6999512</c:v>
                </c:pt>
                <c:pt idx="1067">
                  <c:v>1084.3000488</c:v>
                </c:pt>
                <c:pt idx="1068">
                  <c:v>1083.9000243999999</c:v>
                </c:pt>
                <c:pt idx="1069">
                  <c:v>1083.5</c:v>
                </c:pt>
                <c:pt idx="1070">
                  <c:v>1083.0999756000001</c:v>
                </c:pt>
                <c:pt idx="1071">
                  <c:v>1082.8000488</c:v>
                </c:pt>
                <c:pt idx="1072">
                  <c:v>1082.4000243999999</c:v>
                </c:pt>
                <c:pt idx="1073">
                  <c:v>1082</c:v>
                </c:pt>
                <c:pt idx="1074">
                  <c:v>1081.5999756000001</c:v>
                </c:pt>
                <c:pt idx="1075">
                  <c:v>1081.3000488</c:v>
                </c:pt>
                <c:pt idx="1076">
                  <c:v>1080.9000243999999</c:v>
                </c:pt>
                <c:pt idx="1077">
                  <c:v>1080.5</c:v>
                </c:pt>
                <c:pt idx="1078">
                  <c:v>1080.0999756000001</c:v>
                </c:pt>
                <c:pt idx="1079">
                  <c:v>1079.8000488</c:v>
                </c:pt>
                <c:pt idx="1080">
                  <c:v>1079.4000243999999</c:v>
                </c:pt>
                <c:pt idx="1081">
                  <c:v>1079</c:v>
                </c:pt>
                <c:pt idx="1082">
                  <c:v>1078.6999512</c:v>
                </c:pt>
                <c:pt idx="1083">
                  <c:v>1078.3000488</c:v>
                </c:pt>
                <c:pt idx="1084">
                  <c:v>1077.9000243999999</c:v>
                </c:pt>
                <c:pt idx="1085">
                  <c:v>1077.5999756000001</c:v>
                </c:pt>
                <c:pt idx="1086">
                  <c:v>1077.1999512</c:v>
                </c:pt>
                <c:pt idx="1087">
                  <c:v>1076.8000488</c:v>
                </c:pt>
                <c:pt idx="1088">
                  <c:v>1076.5</c:v>
                </c:pt>
                <c:pt idx="1089">
                  <c:v>1076.0999756000001</c:v>
                </c:pt>
                <c:pt idx="1090">
                  <c:v>1075.6999512</c:v>
                </c:pt>
                <c:pt idx="1091">
                  <c:v>1075.4000243999999</c:v>
                </c:pt>
                <c:pt idx="1092">
                  <c:v>1075</c:v>
                </c:pt>
                <c:pt idx="1093">
                  <c:v>1074.6999512</c:v>
                </c:pt>
                <c:pt idx="1094">
                  <c:v>1074.3000488</c:v>
                </c:pt>
                <c:pt idx="1095">
                  <c:v>1074</c:v>
                </c:pt>
                <c:pt idx="1096">
                  <c:v>1073.5999756000001</c:v>
                </c:pt>
                <c:pt idx="1097">
                  <c:v>1073.1999512</c:v>
                </c:pt>
                <c:pt idx="1098">
                  <c:v>1072.9000243999999</c:v>
                </c:pt>
                <c:pt idx="1099">
                  <c:v>1072.5</c:v>
                </c:pt>
                <c:pt idx="1100">
                  <c:v>1072.1999512</c:v>
                </c:pt>
                <c:pt idx="1101">
                  <c:v>1071.8000488</c:v>
                </c:pt>
                <c:pt idx="1102">
                  <c:v>1071.5</c:v>
                </c:pt>
                <c:pt idx="1103">
                  <c:v>1071.0999756000001</c:v>
                </c:pt>
                <c:pt idx="1104">
                  <c:v>1070.8000488</c:v>
                </c:pt>
                <c:pt idx="1105">
                  <c:v>1070.5</c:v>
                </c:pt>
                <c:pt idx="1106">
                  <c:v>1070.0999756000001</c:v>
                </c:pt>
                <c:pt idx="1107">
                  <c:v>1069.8000488</c:v>
                </c:pt>
                <c:pt idx="1108">
                  <c:v>1069.4000243999999</c:v>
                </c:pt>
                <c:pt idx="1109">
                  <c:v>1069.0999756000001</c:v>
                </c:pt>
                <c:pt idx="1110">
                  <c:v>1068.8000488</c:v>
                </c:pt>
                <c:pt idx="1111">
                  <c:v>1068.4000243999999</c:v>
                </c:pt>
                <c:pt idx="1112">
                  <c:v>1068.0999756000001</c:v>
                </c:pt>
                <c:pt idx="1113">
                  <c:v>1067.8000488</c:v>
                </c:pt>
                <c:pt idx="1114">
                  <c:v>1067.4000243999999</c:v>
                </c:pt>
                <c:pt idx="1115">
                  <c:v>1067.0999756000001</c:v>
                </c:pt>
                <c:pt idx="1116">
                  <c:v>1066.8000488</c:v>
                </c:pt>
                <c:pt idx="1117">
                  <c:v>1066.4000243999999</c:v>
                </c:pt>
                <c:pt idx="1118">
                  <c:v>1066.0999756000001</c:v>
                </c:pt>
                <c:pt idx="1119">
                  <c:v>1065.8000488</c:v>
                </c:pt>
                <c:pt idx="1120">
                  <c:v>1065.4000243999999</c:v>
                </c:pt>
                <c:pt idx="1121">
                  <c:v>1065.0999756000001</c:v>
                </c:pt>
                <c:pt idx="1122">
                  <c:v>1064.8000488</c:v>
                </c:pt>
                <c:pt idx="1123">
                  <c:v>1064.5</c:v>
                </c:pt>
                <c:pt idx="1124">
                  <c:v>1064.1999512</c:v>
                </c:pt>
                <c:pt idx="1125">
                  <c:v>1063.8000488</c:v>
                </c:pt>
                <c:pt idx="1126">
                  <c:v>1063.5</c:v>
                </c:pt>
                <c:pt idx="1127">
                  <c:v>1063.1999512</c:v>
                </c:pt>
                <c:pt idx="1128">
                  <c:v>1062.9000243999999</c:v>
                </c:pt>
                <c:pt idx="1129">
                  <c:v>1062.5999756000001</c:v>
                </c:pt>
                <c:pt idx="1130">
                  <c:v>1062.1999512</c:v>
                </c:pt>
                <c:pt idx="1131">
                  <c:v>1061.9000243999999</c:v>
                </c:pt>
                <c:pt idx="1132">
                  <c:v>1061.5999756000001</c:v>
                </c:pt>
                <c:pt idx="1133">
                  <c:v>1061.3000488</c:v>
                </c:pt>
                <c:pt idx="1134">
                  <c:v>1061</c:v>
                </c:pt>
                <c:pt idx="1135">
                  <c:v>1060.6999512</c:v>
                </c:pt>
                <c:pt idx="1136">
                  <c:v>1060.4000243999999</c:v>
                </c:pt>
                <c:pt idx="1137">
                  <c:v>1060.0999756000001</c:v>
                </c:pt>
                <c:pt idx="1138">
                  <c:v>1059.8000488</c:v>
                </c:pt>
                <c:pt idx="1139">
                  <c:v>1059.4000243999999</c:v>
                </c:pt>
                <c:pt idx="1140">
                  <c:v>1059.0999756000001</c:v>
                </c:pt>
                <c:pt idx="1141">
                  <c:v>1058.8000488</c:v>
                </c:pt>
                <c:pt idx="1142">
                  <c:v>1058.5</c:v>
                </c:pt>
                <c:pt idx="1143">
                  <c:v>1058.1999512</c:v>
                </c:pt>
                <c:pt idx="1144">
                  <c:v>1057.9000243999999</c:v>
                </c:pt>
                <c:pt idx="1145">
                  <c:v>1057.5999756000001</c:v>
                </c:pt>
                <c:pt idx="1146">
                  <c:v>1057.3000488</c:v>
                </c:pt>
                <c:pt idx="1147">
                  <c:v>1057</c:v>
                </c:pt>
                <c:pt idx="1148">
                  <c:v>1056.6999512</c:v>
                </c:pt>
                <c:pt idx="1149">
                  <c:v>1056.4000243999999</c:v>
                </c:pt>
                <c:pt idx="1150">
                  <c:v>1056.0999756000001</c:v>
                </c:pt>
                <c:pt idx="1151">
                  <c:v>1055.8000488</c:v>
                </c:pt>
                <c:pt idx="1152">
                  <c:v>1055.5</c:v>
                </c:pt>
                <c:pt idx="1153">
                  <c:v>1055.3000488</c:v>
                </c:pt>
                <c:pt idx="1154">
                  <c:v>1055</c:v>
                </c:pt>
                <c:pt idx="1155">
                  <c:v>1054.6999512</c:v>
                </c:pt>
                <c:pt idx="1156">
                  <c:v>1054.4000243999999</c:v>
                </c:pt>
                <c:pt idx="1157">
                  <c:v>1054.0999756000001</c:v>
                </c:pt>
                <c:pt idx="1158">
                  <c:v>1053.8000488</c:v>
                </c:pt>
                <c:pt idx="1159">
                  <c:v>1053.5</c:v>
                </c:pt>
                <c:pt idx="1160">
                  <c:v>1053.1999512</c:v>
                </c:pt>
                <c:pt idx="1161">
                  <c:v>1053</c:v>
                </c:pt>
                <c:pt idx="1162">
                  <c:v>1052.6999512</c:v>
                </c:pt>
                <c:pt idx="1163">
                  <c:v>1052.4000243999999</c:v>
                </c:pt>
                <c:pt idx="1164">
                  <c:v>1052.0999756000001</c:v>
                </c:pt>
                <c:pt idx="1165">
                  <c:v>1051.8000488</c:v>
                </c:pt>
                <c:pt idx="1166">
                  <c:v>1051.5999756000001</c:v>
                </c:pt>
                <c:pt idx="1167">
                  <c:v>1051.3000488</c:v>
                </c:pt>
                <c:pt idx="1168">
                  <c:v>1051</c:v>
                </c:pt>
                <c:pt idx="1169">
                  <c:v>1050.8000488</c:v>
                </c:pt>
                <c:pt idx="1170">
                  <c:v>1050.5</c:v>
                </c:pt>
                <c:pt idx="1171">
                  <c:v>1050.1999512</c:v>
                </c:pt>
                <c:pt idx="1172">
                  <c:v>1050</c:v>
                </c:pt>
                <c:pt idx="1173">
                  <c:v>1049.6999512</c:v>
                </c:pt>
                <c:pt idx="1174">
                  <c:v>1049.4000243999999</c:v>
                </c:pt>
                <c:pt idx="1175">
                  <c:v>1049.1999512</c:v>
                </c:pt>
                <c:pt idx="1176">
                  <c:v>1048.9000243999999</c:v>
                </c:pt>
                <c:pt idx="1177">
                  <c:v>1048.6999512</c:v>
                </c:pt>
                <c:pt idx="1178">
                  <c:v>1048.4000243999999</c:v>
                </c:pt>
                <c:pt idx="1179">
                  <c:v>1048.0999756000001</c:v>
                </c:pt>
                <c:pt idx="1180">
                  <c:v>1047.9000243999999</c:v>
                </c:pt>
                <c:pt idx="1181">
                  <c:v>1047.5999756000001</c:v>
                </c:pt>
                <c:pt idx="1182">
                  <c:v>1047.4000243999999</c:v>
                </c:pt>
                <c:pt idx="1183">
                  <c:v>1047.0999756000001</c:v>
                </c:pt>
                <c:pt idx="1184">
                  <c:v>1046.9000243999999</c:v>
                </c:pt>
                <c:pt idx="1185">
                  <c:v>1046.5999756000001</c:v>
                </c:pt>
                <c:pt idx="1186">
                  <c:v>1046.4000243999999</c:v>
                </c:pt>
                <c:pt idx="1187">
                  <c:v>1046.1999512</c:v>
                </c:pt>
                <c:pt idx="1188">
                  <c:v>1045.9000243999999</c:v>
                </c:pt>
                <c:pt idx="1189">
                  <c:v>1045.6999512</c:v>
                </c:pt>
                <c:pt idx="1190">
                  <c:v>1045.4000243999999</c:v>
                </c:pt>
                <c:pt idx="1191">
                  <c:v>1045.1999512</c:v>
                </c:pt>
                <c:pt idx="1192">
                  <c:v>1045</c:v>
                </c:pt>
                <c:pt idx="1193">
                  <c:v>1044.6999512</c:v>
                </c:pt>
                <c:pt idx="1194">
                  <c:v>1044.5</c:v>
                </c:pt>
                <c:pt idx="1195">
                  <c:v>1044.3000488</c:v>
                </c:pt>
                <c:pt idx="1196">
                  <c:v>1044.0999756000001</c:v>
                </c:pt>
                <c:pt idx="1197">
                  <c:v>1043.8000488</c:v>
                </c:pt>
                <c:pt idx="1198">
                  <c:v>1043.5999756000001</c:v>
                </c:pt>
                <c:pt idx="1199">
                  <c:v>1043.4000243999999</c:v>
                </c:pt>
                <c:pt idx="1200">
                  <c:v>1043.1999512</c:v>
                </c:pt>
                <c:pt idx="1201">
                  <c:v>1043</c:v>
                </c:pt>
                <c:pt idx="1202">
                  <c:v>1042.8000488</c:v>
                </c:pt>
                <c:pt idx="1203">
                  <c:v>1042.5</c:v>
                </c:pt>
                <c:pt idx="1204">
                  <c:v>1042.3000488</c:v>
                </c:pt>
                <c:pt idx="1205">
                  <c:v>1042.0999756000001</c:v>
                </c:pt>
                <c:pt idx="1206">
                  <c:v>1041.9000243999999</c:v>
                </c:pt>
                <c:pt idx="1207">
                  <c:v>1041.6999512</c:v>
                </c:pt>
                <c:pt idx="1208">
                  <c:v>1041.5</c:v>
                </c:pt>
                <c:pt idx="1209">
                  <c:v>1041.3000488</c:v>
                </c:pt>
                <c:pt idx="1210">
                  <c:v>1041.0999756000001</c:v>
                </c:pt>
                <c:pt idx="1211">
                  <c:v>1040.9000243999999</c:v>
                </c:pt>
                <c:pt idx="1212">
                  <c:v>1040.6999512</c:v>
                </c:pt>
                <c:pt idx="1213">
                  <c:v>1040.5</c:v>
                </c:pt>
                <c:pt idx="1214">
                  <c:v>1040.3000488</c:v>
                </c:pt>
                <c:pt idx="1215">
                  <c:v>1040.1999512</c:v>
                </c:pt>
                <c:pt idx="1216">
                  <c:v>1040</c:v>
                </c:pt>
                <c:pt idx="1217">
                  <c:v>1039.8000488</c:v>
                </c:pt>
                <c:pt idx="1218">
                  <c:v>1039.5999756000001</c:v>
                </c:pt>
                <c:pt idx="1219">
                  <c:v>1039.4000243999999</c:v>
                </c:pt>
                <c:pt idx="1220">
                  <c:v>1039.1999512</c:v>
                </c:pt>
                <c:pt idx="1221">
                  <c:v>1039.0999756000001</c:v>
                </c:pt>
                <c:pt idx="1222">
                  <c:v>1038.9000243999999</c:v>
                </c:pt>
                <c:pt idx="1223">
                  <c:v>1038.6999512</c:v>
                </c:pt>
                <c:pt idx="1224">
                  <c:v>1038.5</c:v>
                </c:pt>
                <c:pt idx="1225">
                  <c:v>1038.4000243999999</c:v>
                </c:pt>
                <c:pt idx="1226">
                  <c:v>1038.1999512</c:v>
                </c:pt>
                <c:pt idx="1227">
                  <c:v>1038</c:v>
                </c:pt>
                <c:pt idx="1228">
                  <c:v>1037.9000243999999</c:v>
                </c:pt>
                <c:pt idx="1229">
                  <c:v>1037.6999512</c:v>
                </c:pt>
                <c:pt idx="1230">
                  <c:v>1037.5999756000001</c:v>
                </c:pt>
                <c:pt idx="1231">
                  <c:v>1037.4000243999999</c:v>
                </c:pt>
                <c:pt idx="1232">
                  <c:v>1037.3000488</c:v>
                </c:pt>
                <c:pt idx="1233">
                  <c:v>1037.0999756000001</c:v>
                </c:pt>
                <c:pt idx="1234">
                  <c:v>1037</c:v>
                </c:pt>
                <c:pt idx="1235">
                  <c:v>1036.8000488</c:v>
                </c:pt>
                <c:pt idx="1236">
                  <c:v>1036.6999512</c:v>
                </c:pt>
                <c:pt idx="1237">
                  <c:v>1036.5</c:v>
                </c:pt>
                <c:pt idx="1238">
                  <c:v>1036.4000243999999</c:v>
                </c:pt>
                <c:pt idx="1239">
                  <c:v>1036.3000488</c:v>
                </c:pt>
                <c:pt idx="1240">
                  <c:v>1036.0999756000001</c:v>
                </c:pt>
                <c:pt idx="1241">
                  <c:v>1036</c:v>
                </c:pt>
                <c:pt idx="1242">
                  <c:v>1035.9000243999999</c:v>
                </c:pt>
                <c:pt idx="1243">
                  <c:v>1035.6999512</c:v>
                </c:pt>
                <c:pt idx="1244">
                  <c:v>1035.5999756000001</c:v>
                </c:pt>
                <c:pt idx="1245">
                  <c:v>1035.5</c:v>
                </c:pt>
                <c:pt idx="1246">
                  <c:v>1035.4000243999999</c:v>
                </c:pt>
                <c:pt idx="1247">
                  <c:v>1035.1999512</c:v>
                </c:pt>
                <c:pt idx="1248">
                  <c:v>1035.0999756000001</c:v>
                </c:pt>
                <c:pt idx="1249">
                  <c:v>1035</c:v>
                </c:pt>
                <c:pt idx="1250">
                  <c:v>1034.9000243999999</c:v>
                </c:pt>
                <c:pt idx="1251">
                  <c:v>1034.8000488</c:v>
                </c:pt>
                <c:pt idx="1252">
                  <c:v>1034.6999512</c:v>
                </c:pt>
                <c:pt idx="1253">
                  <c:v>1034.5999756000001</c:v>
                </c:pt>
                <c:pt idx="1254">
                  <c:v>1034.4000243999999</c:v>
                </c:pt>
                <c:pt idx="1255">
                  <c:v>1034.3000488</c:v>
                </c:pt>
                <c:pt idx="1256">
                  <c:v>1034.1999512</c:v>
                </c:pt>
                <c:pt idx="1257">
                  <c:v>1034.0999756000001</c:v>
                </c:pt>
                <c:pt idx="1258">
                  <c:v>1034.0999756000001</c:v>
                </c:pt>
                <c:pt idx="1259">
                  <c:v>1034</c:v>
                </c:pt>
                <c:pt idx="1260">
                  <c:v>1033.9000243999999</c:v>
                </c:pt>
                <c:pt idx="1261">
                  <c:v>1033.8000488</c:v>
                </c:pt>
                <c:pt idx="1262">
                  <c:v>1033.6999512</c:v>
                </c:pt>
                <c:pt idx="1263">
                  <c:v>1033.5999756000001</c:v>
                </c:pt>
                <c:pt idx="1264">
                  <c:v>1033.5</c:v>
                </c:pt>
                <c:pt idx="1265">
                  <c:v>1033.4000243999999</c:v>
                </c:pt>
                <c:pt idx="1266">
                  <c:v>1033.4000243999999</c:v>
                </c:pt>
                <c:pt idx="1267">
                  <c:v>1033.3000488</c:v>
                </c:pt>
                <c:pt idx="1268">
                  <c:v>1033.1999512</c:v>
                </c:pt>
                <c:pt idx="1269">
                  <c:v>1033.0999756000001</c:v>
                </c:pt>
                <c:pt idx="1270">
                  <c:v>1033.0999756000001</c:v>
                </c:pt>
                <c:pt idx="1271">
                  <c:v>1033</c:v>
                </c:pt>
                <c:pt idx="1272">
                  <c:v>1032.9000243999999</c:v>
                </c:pt>
                <c:pt idx="1273">
                  <c:v>1032.9000243999999</c:v>
                </c:pt>
                <c:pt idx="1274">
                  <c:v>1032.8000488</c:v>
                </c:pt>
                <c:pt idx="1275">
                  <c:v>1032.6999512</c:v>
                </c:pt>
                <c:pt idx="1276">
                  <c:v>1032.6999512</c:v>
                </c:pt>
                <c:pt idx="1277">
                  <c:v>1032.5999756000001</c:v>
                </c:pt>
                <c:pt idx="1278">
                  <c:v>1032.5999756000001</c:v>
                </c:pt>
                <c:pt idx="1279">
                  <c:v>1032.5</c:v>
                </c:pt>
                <c:pt idx="1280">
                  <c:v>1032.5</c:v>
                </c:pt>
                <c:pt idx="1281">
                  <c:v>1032.4000243999999</c:v>
                </c:pt>
                <c:pt idx="1282">
                  <c:v>1032.4000243999999</c:v>
                </c:pt>
                <c:pt idx="1283">
                  <c:v>1032.3000488</c:v>
                </c:pt>
                <c:pt idx="1284">
                  <c:v>1032.3000488</c:v>
                </c:pt>
                <c:pt idx="1285">
                  <c:v>1032.3000488</c:v>
                </c:pt>
                <c:pt idx="1286">
                  <c:v>1032.1999512</c:v>
                </c:pt>
                <c:pt idx="1287">
                  <c:v>1032.1999512</c:v>
                </c:pt>
                <c:pt idx="1288">
                  <c:v>1032.1999512</c:v>
                </c:pt>
                <c:pt idx="1289">
                  <c:v>1032.0999756000001</c:v>
                </c:pt>
                <c:pt idx="1290">
                  <c:v>1032.0999756000001</c:v>
                </c:pt>
                <c:pt idx="1291">
                  <c:v>1032.0999756000001</c:v>
                </c:pt>
                <c:pt idx="1292">
                  <c:v>1032</c:v>
                </c:pt>
                <c:pt idx="1293">
                  <c:v>1032</c:v>
                </c:pt>
                <c:pt idx="1294">
                  <c:v>1032</c:v>
                </c:pt>
                <c:pt idx="1295">
                  <c:v>1032</c:v>
                </c:pt>
                <c:pt idx="1296">
                  <c:v>1031.9000243999999</c:v>
                </c:pt>
                <c:pt idx="1297">
                  <c:v>1031.9000243999999</c:v>
                </c:pt>
                <c:pt idx="1298">
                  <c:v>1031.9000243999999</c:v>
                </c:pt>
                <c:pt idx="1299">
                  <c:v>1031.9000243999999</c:v>
                </c:pt>
                <c:pt idx="1300">
                  <c:v>1031.9000243999999</c:v>
                </c:pt>
                <c:pt idx="1301">
                  <c:v>1031.9000243999999</c:v>
                </c:pt>
                <c:pt idx="1302">
                  <c:v>1031.9000243999999</c:v>
                </c:pt>
                <c:pt idx="1303">
                  <c:v>1031.9000243999999</c:v>
                </c:pt>
                <c:pt idx="1304">
                  <c:v>1031.9000243999999</c:v>
                </c:pt>
                <c:pt idx="1305">
                  <c:v>1031.9000243999999</c:v>
                </c:pt>
                <c:pt idx="1306">
                  <c:v>1031.8000488</c:v>
                </c:pt>
                <c:pt idx="1307">
                  <c:v>1031.9000243999999</c:v>
                </c:pt>
                <c:pt idx="1308">
                  <c:v>1031.9000243999999</c:v>
                </c:pt>
                <c:pt idx="1309">
                  <c:v>1031.9000243999999</c:v>
                </c:pt>
                <c:pt idx="1310">
                  <c:v>1031.9000243999999</c:v>
                </c:pt>
                <c:pt idx="1311">
                  <c:v>1031.9000243999999</c:v>
                </c:pt>
                <c:pt idx="1312">
                  <c:v>1031.9000243999999</c:v>
                </c:pt>
                <c:pt idx="1313">
                  <c:v>1031.9000243999999</c:v>
                </c:pt>
                <c:pt idx="1314">
                  <c:v>1031.9000243999999</c:v>
                </c:pt>
                <c:pt idx="1315">
                  <c:v>1031.9000243999999</c:v>
                </c:pt>
                <c:pt idx="1316">
                  <c:v>1031.9000243999999</c:v>
                </c:pt>
                <c:pt idx="1317">
                  <c:v>1032</c:v>
                </c:pt>
                <c:pt idx="1318">
                  <c:v>1032</c:v>
                </c:pt>
                <c:pt idx="1319">
                  <c:v>1032</c:v>
                </c:pt>
                <c:pt idx="1320">
                  <c:v>1032</c:v>
                </c:pt>
                <c:pt idx="1321">
                  <c:v>1032</c:v>
                </c:pt>
                <c:pt idx="1322">
                  <c:v>1032.0999756000001</c:v>
                </c:pt>
                <c:pt idx="1323">
                  <c:v>1032.0999756000001</c:v>
                </c:pt>
                <c:pt idx="1324">
                  <c:v>1032.0999756000001</c:v>
                </c:pt>
                <c:pt idx="1325">
                  <c:v>1032.1999512</c:v>
                </c:pt>
                <c:pt idx="1326">
                  <c:v>1032.1999512</c:v>
                </c:pt>
                <c:pt idx="1327">
                  <c:v>1032.1999512</c:v>
                </c:pt>
                <c:pt idx="1328">
                  <c:v>1032.3000488</c:v>
                </c:pt>
                <c:pt idx="1329">
                  <c:v>1032.3000488</c:v>
                </c:pt>
                <c:pt idx="1330">
                  <c:v>1032.3000488</c:v>
                </c:pt>
                <c:pt idx="1331">
                  <c:v>1032.4000243999999</c:v>
                </c:pt>
                <c:pt idx="1332">
                  <c:v>1032.4000243999999</c:v>
                </c:pt>
                <c:pt idx="1333">
                  <c:v>1032.5</c:v>
                </c:pt>
                <c:pt idx="1334">
                  <c:v>1032.5</c:v>
                </c:pt>
                <c:pt idx="1335">
                  <c:v>1032.5999756000001</c:v>
                </c:pt>
                <c:pt idx="1336">
                  <c:v>1032.5999756000001</c:v>
                </c:pt>
                <c:pt idx="1337">
                  <c:v>1032.6999512</c:v>
                </c:pt>
                <c:pt idx="1338">
                  <c:v>1032.6999512</c:v>
                </c:pt>
                <c:pt idx="1339">
                  <c:v>1032.8000488</c:v>
                </c:pt>
                <c:pt idx="1340">
                  <c:v>1032.8000488</c:v>
                </c:pt>
                <c:pt idx="1341">
                  <c:v>1032.9000243999999</c:v>
                </c:pt>
                <c:pt idx="1342">
                  <c:v>1033</c:v>
                </c:pt>
                <c:pt idx="1343">
                  <c:v>1033</c:v>
                </c:pt>
                <c:pt idx="1344">
                  <c:v>1033.0999756000001</c:v>
                </c:pt>
                <c:pt idx="1345">
                  <c:v>1033.1999512</c:v>
                </c:pt>
                <c:pt idx="1346">
                  <c:v>1033.1999512</c:v>
                </c:pt>
                <c:pt idx="1347">
                  <c:v>1033.3000488</c:v>
                </c:pt>
                <c:pt idx="1348">
                  <c:v>1033.4000243999999</c:v>
                </c:pt>
                <c:pt idx="1349">
                  <c:v>1033.4000243999999</c:v>
                </c:pt>
                <c:pt idx="1350">
                  <c:v>1033.5</c:v>
                </c:pt>
                <c:pt idx="1351">
                  <c:v>1033.5999756000001</c:v>
                </c:pt>
                <c:pt idx="1352">
                  <c:v>1033.5999756000001</c:v>
                </c:pt>
                <c:pt idx="1353">
                  <c:v>1033.6999512</c:v>
                </c:pt>
                <c:pt idx="1354">
                  <c:v>1033.8000488</c:v>
                </c:pt>
                <c:pt idx="1355">
                  <c:v>1033.9000243999999</c:v>
                </c:pt>
                <c:pt idx="1356">
                  <c:v>1034</c:v>
                </c:pt>
                <c:pt idx="1357">
                  <c:v>1034</c:v>
                </c:pt>
                <c:pt idx="1358">
                  <c:v>1034.0999756000001</c:v>
                </c:pt>
                <c:pt idx="1359">
                  <c:v>1034.1999512</c:v>
                </c:pt>
                <c:pt idx="1360">
                  <c:v>1034.3000488</c:v>
                </c:pt>
                <c:pt idx="1361">
                  <c:v>1034.4000243999999</c:v>
                </c:pt>
                <c:pt idx="1362">
                  <c:v>1034.5</c:v>
                </c:pt>
                <c:pt idx="1363">
                  <c:v>1034.5999756000001</c:v>
                </c:pt>
                <c:pt idx="1364">
                  <c:v>1034.6999512</c:v>
                </c:pt>
                <c:pt idx="1365">
                  <c:v>1034.6999512</c:v>
                </c:pt>
                <c:pt idx="1366">
                  <c:v>1034.8000488</c:v>
                </c:pt>
                <c:pt idx="1367">
                  <c:v>1034.9000243999999</c:v>
                </c:pt>
                <c:pt idx="1368">
                  <c:v>1035</c:v>
                </c:pt>
                <c:pt idx="1369">
                  <c:v>1035.0999756000001</c:v>
                </c:pt>
                <c:pt idx="1370">
                  <c:v>1035.1999512</c:v>
                </c:pt>
                <c:pt idx="1371">
                  <c:v>1035.3000488</c:v>
                </c:pt>
                <c:pt idx="1372">
                  <c:v>1035.4000243999999</c:v>
                </c:pt>
                <c:pt idx="1373">
                  <c:v>1035.5</c:v>
                </c:pt>
                <c:pt idx="1374">
                  <c:v>1035.5999756000001</c:v>
                </c:pt>
                <c:pt idx="1375">
                  <c:v>1035.8000488</c:v>
                </c:pt>
                <c:pt idx="1376">
                  <c:v>1035.9000243999999</c:v>
                </c:pt>
                <c:pt idx="1377">
                  <c:v>1036</c:v>
                </c:pt>
                <c:pt idx="1378">
                  <c:v>1036.0999756000001</c:v>
                </c:pt>
                <c:pt idx="1379">
                  <c:v>1036.1999512</c:v>
                </c:pt>
                <c:pt idx="1380">
                  <c:v>1036.3000488</c:v>
                </c:pt>
                <c:pt idx="1381">
                  <c:v>1036.4000243999999</c:v>
                </c:pt>
                <c:pt idx="1382">
                  <c:v>1036.5</c:v>
                </c:pt>
                <c:pt idx="1383">
                  <c:v>1036.6999512</c:v>
                </c:pt>
                <c:pt idx="1384">
                  <c:v>1036.8000488</c:v>
                </c:pt>
                <c:pt idx="1385">
                  <c:v>1036.9000243999999</c:v>
                </c:pt>
                <c:pt idx="1386">
                  <c:v>1037</c:v>
                </c:pt>
                <c:pt idx="1387">
                  <c:v>1037.0999756000001</c:v>
                </c:pt>
                <c:pt idx="1388">
                  <c:v>1037.3000488</c:v>
                </c:pt>
                <c:pt idx="1389">
                  <c:v>1037.4000243999999</c:v>
                </c:pt>
                <c:pt idx="1390">
                  <c:v>1037.5</c:v>
                </c:pt>
                <c:pt idx="1391">
                  <c:v>1037.5999756000001</c:v>
                </c:pt>
                <c:pt idx="1392">
                  <c:v>1037.8000488</c:v>
                </c:pt>
                <c:pt idx="1393">
                  <c:v>1037.9000243999999</c:v>
                </c:pt>
                <c:pt idx="1394">
                  <c:v>1038</c:v>
                </c:pt>
                <c:pt idx="1395">
                  <c:v>1038.1999512</c:v>
                </c:pt>
                <c:pt idx="1396">
                  <c:v>1038.3000488</c:v>
                </c:pt>
                <c:pt idx="1397">
                  <c:v>1038.4000243999999</c:v>
                </c:pt>
                <c:pt idx="1398">
                  <c:v>1038.5999756000001</c:v>
                </c:pt>
                <c:pt idx="1399">
                  <c:v>1038.6999512</c:v>
                </c:pt>
                <c:pt idx="1400">
                  <c:v>1038.8000488</c:v>
                </c:pt>
                <c:pt idx="1401">
                  <c:v>1039</c:v>
                </c:pt>
                <c:pt idx="1402">
                  <c:v>1039.0999756000001</c:v>
                </c:pt>
                <c:pt idx="1403">
                  <c:v>1039.3000488</c:v>
                </c:pt>
                <c:pt idx="1404">
                  <c:v>1039.4000243999999</c:v>
                </c:pt>
                <c:pt idx="1405">
                  <c:v>1039.5999756000001</c:v>
                </c:pt>
                <c:pt idx="1406">
                  <c:v>1039.6999512</c:v>
                </c:pt>
                <c:pt idx="1407">
                  <c:v>1039.8000488</c:v>
                </c:pt>
                <c:pt idx="1408">
                  <c:v>1040</c:v>
                </c:pt>
                <c:pt idx="1409">
                  <c:v>1040.0999756000001</c:v>
                </c:pt>
                <c:pt idx="1410">
                  <c:v>1040.3000488</c:v>
                </c:pt>
                <c:pt idx="1411">
                  <c:v>1040.4000243999999</c:v>
                </c:pt>
                <c:pt idx="1412">
                  <c:v>1040.5999756000001</c:v>
                </c:pt>
                <c:pt idx="1413">
                  <c:v>1040.8000488</c:v>
                </c:pt>
                <c:pt idx="1414">
                  <c:v>1040.9000243999999</c:v>
                </c:pt>
                <c:pt idx="1415">
                  <c:v>1041.0999756000001</c:v>
                </c:pt>
                <c:pt idx="1416">
                  <c:v>1041.1999512</c:v>
                </c:pt>
                <c:pt idx="1417">
                  <c:v>1041.4000243999999</c:v>
                </c:pt>
                <c:pt idx="1418">
                  <c:v>1041.5</c:v>
                </c:pt>
                <c:pt idx="1419">
                  <c:v>1041.6999512</c:v>
                </c:pt>
                <c:pt idx="1420">
                  <c:v>1041.9000243999999</c:v>
                </c:pt>
                <c:pt idx="1421">
                  <c:v>1042</c:v>
                </c:pt>
                <c:pt idx="1422">
                  <c:v>1042.1999512</c:v>
                </c:pt>
                <c:pt idx="1423">
                  <c:v>1042.4000243999999</c:v>
                </c:pt>
                <c:pt idx="1424">
                  <c:v>1042.5</c:v>
                </c:pt>
                <c:pt idx="1425">
                  <c:v>1042.6999512</c:v>
                </c:pt>
                <c:pt idx="1426">
                  <c:v>1042.9000243999999</c:v>
                </c:pt>
                <c:pt idx="1427">
                  <c:v>1043</c:v>
                </c:pt>
                <c:pt idx="1428">
                  <c:v>1043.1999512</c:v>
                </c:pt>
                <c:pt idx="1429">
                  <c:v>1043.4000243999999</c:v>
                </c:pt>
                <c:pt idx="1430">
                  <c:v>1043.5</c:v>
                </c:pt>
                <c:pt idx="1431">
                  <c:v>1043.6999512</c:v>
                </c:pt>
                <c:pt idx="1432">
                  <c:v>1043.9000243999999</c:v>
                </c:pt>
                <c:pt idx="1433">
                  <c:v>1044.0999756000001</c:v>
                </c:pt>
                <c:pt idx="1434">
                  <c:v>1044.1999512</c:v>
                </c:pt>
                <c:pt idx="1435">
                  <c:v>1044.4000243999999</c:v>
                </c:pt>
                <c:pt idx="1436">
                  <c:v>1044.5999756000001</c:v>
                </c:pt>
                <c:pt idx="1437">
                  <c:v>1044.8000488</c:v>
                </c:pt>
                <c:pt idx="1438">
                  <c:v>1044.9000243999999</c:v>
                </c:pt>
                <c:pt idx="1439">
                  <c:v>1045.0999756000001</c:v>
                </c:pt>
                <c:pt idx="1440">
                  <c:v>1045.3000488</c:v>
                </c:pt>
                <c:pt idx="1441">
                  <c:v>1045.5</c:v>
                </c:pt>
                <c:pt idx="1442">
                  <c:v>1045.6999512</c:v>
                </c:pt>
                <c:pt idx="1443">
                  <c:v>1045.9000243999999</c:v>
                </c:pt>
                <c:pt idx="1444">
                  <c:v>1046</c:v>
                </c:pt>
                <c:pt idx="1445">
                  <c:v>1046.1999512</c:v>
                </c:pt>
                <c:pt idx="1446">
                  <c:v>1046.4000243999999</c:v>
                </c:pt>
                <c:pt idx="1447">
                  <c:v>1046.5999756000001</c:v>
                </c:pt>
                <c:pt idx="1448">
                  <c:v>1046.8000488</c:v>
                </c:pt>
                <c:pt idx="1449">
                  <c:v>1047</c:v>
                </c:pt>
                <c:pt idx="1450">
                  <c:v>1047.1999512</c:v>
                </c:pt>
                <c:pt idx="1451">
                  <c:v>1047.3000488</c:v>
                </c:pt>
                <c:pt idx="1452">
                  <c:v>1047.5</c:v>
                </c:pt>
                <c:pt idx="1453">
                  <c:v>1047.6999512</c:v>
                </c:pt>
                <c:pt idx="1454">
                  <c:v>1047.9000243999999</c:v>
                </c:pt>
                <c:pt idx="1455">
                  <c:v>1048.0999756000001</c:v>
                </c:pt>
                <c:pt idx="1456">
                  <c:v>1048.3000488</c:v>
                </c:pt>
                <c:pt idx="1457">
                  <c:v>1048.5</c:v>
                </c:pt>
                <c:pt idx="1458">
                  <c:v>1048.6999512</c:v>
                </c:pt>
                <c:pt idx="1459">
                  <c:v>1048.9000243999999</c:v>
                </c:pt>
                <c:pt idx="1460">
                  <c:v>1049.0999756000001</c:v>
                </c:pt>
                <c:pt idx="1461">
                  <c:v>1049.3000488</c:v>
                </c:pt>
                <c:pt idx="1462">
                  <c:v>1049.5</c:v>
                </c:pt>
                <c:pt idx="1463">
                  <c:v>1049.6999512</c:v>
                </c:pt>
                <c:pt idx="1464">
                  <c:v>1049.9000243999999</c:v>
                </c:pt>
                <c:pt idx="1465">
                  <c:v>1050.0999756000001</c:v>
                </c:pt>
                <c:pt idx="1466">
                  <c:v>1050.3000488</c:v>
                </c:pt>
                <c:pt idx="1467">
                  <c:v>1050.5</c:v>
                </c:pt>
                <c:pt idx="1468">
                  <c:v>1050.6999512</c:v>
                </c:pt>
                <c:pt idx="1469">
                  <c:v>1050.9000243999999</c:v>
                </c:pt>
                <c:pt idx="1470">
                  <c:v>1051.0999756000001</c:v>
                </c:pt>
                <c:pt idx="1471">
                  <c:v>1051.3000488</c:v>
                </c:pt>
                <c:pt idx="1472">
                  <c:v>1051.5</c:v>
                </c:pt>
                <c:pt idx="1473">
                  <c:v>1051.6999512</c:v>
                </c:pt>
                <c:pt idx="1474">
                  <c:v>1051.9000243999999</c:v>
                </c:pt>
                <c:pt idx="1475">
                  <c:v>1052.0999756000001</c:v>
                </c:pt>
                <c:pt idx="1476">
                  <c:v>1052.3000488</c:v>
                </c:pt>
                <c:pt idx="1477">
                  <c:v>1052.5</c:v>
                </c:pt>
                <c:pt idx="1478">
                  <c:v>1052.8000488</c:v>
                </c:pt>
                <c:pt idx="1479">
                  <c:v>1053</c:v>
                </c:pt>
                <c:pt idx="1480">
                  <c:v>1053.1999512</c:v>
                </c:pt>
                <c:pt idx="1481">
                  <c:v>1053.4000243999999</c:v>
                </c:pt>
                <c:pt idx="1482">
                  <c:v>1053.5999756000001</c:v>
                </c:pt>
                <c:pt idx="1483">
                  <c:v>1053.8000488</c:v>
                </c:pt>
                <c:pt idx="1484">
                  <c:v>1054</c:v>
                </c:pt>
                <c:pt idx="1485">
                  <c:v>1054.3000488</c:v>
                </c:pt>
                <c:pt idx="1486">
                  <c:v>1054.5</c:v>
                </c:pt>
                <c:pt idx="1487">
                  <c:v>1054.6999512</c:v>
                </c:pt>
                <c:pt idx="1488">
                  <c:v>1054.9000243999999</c:v>
                </c:pt>
                <c:pt idx="1489">
                  <c:v>1055.0999756000001</c:v>
                </c:pt>
                <c:pt idx="1490">
                  <c:v>1055.3000488</c:v>
                </c:pt>
                <c:pt idx="1491">
                  <c:v>1055.5999756000001</c:v>
                </c:pt>
                <c:pt idx="1492">
                  <c:v>1055.8000488</c:v>
                </c:pt>
                <c:pt idx="1493">
                  <c:v>1056</c:v>
                </c:pt>
                <c:pt idx="1494">
                  <c:v>1056.1999512</c:v>
                </c:pt>
                <c:pt idx="1495">
                  <c:v>1056.4000243999999</c:v>
                </c:pt>
                <c:pt idx="1496">
                  <c:v>1056.6999512</c:v>
                </c:pt>
                <c:pt idx="1497">
                  <c:v>1056.9000243999999</c:v>
                </c:pt>
                <c:pt idx="1498">
                  <c:v>1057.0999756000001</c:v>
                </c:pt>
                <c:pt idx="1499">
                  <c:v>1057.3000488</c:v>
                </c:pt>
                <c:pt idx="1500">
                  <c:v>1057.5999756000001</c:v>
                </c:pt>
                <c:pt idx="1501">
                  <c:v>1057.8000488</c:v>
                </c:pt>
                <c:pt idx="1502">
                  <c:v>1058</c:v>
                </c:pt>
                <c:pt idx="1503">
                  <c:v>1058.1999512</c:v>
                </c:pt>
                <c:pt idx="1504">
                  <c:v>1058.5</c:v>
                </c:pt>
                <c:pt idx="1505">
                  <c:v>1058.6999512</c:v>
                </c:pt>
                <c:pt idx="1506">
                  <c:v>1058.9000243999999</c:v>
                </c:pt>
                <c:pt idx="1507">
                  <c:v>1059.1999512</c:v>
                </c:pt>
                <c:pt idx="1508">
                  <c:v>1059.4000243999999</c:v>
                </c:pt>
                <c:pt idx="1509">
                  <c:v>1059.5999756000001</c:v>
                </c:pt>
                <c:pt idx="1510">
                  <c:v>1059.9000243999999</c:v>
                </c:pt>
                <c:pt idx="1511">
                  <c:v>1060.0999756000001</c:v>
                </c:pt>
                <c:pt idx="1512">
                  <c:v>1060.3000488</c:v>
                </c:pt>
                <c:pt idx="1513">
                  <c:v>1060.5999756000001</c:v>
                </c:pt>
                <c:pt idx="1514">
                  <c:v>1060.8000488</c:v>
                </c:pt>
                <c:pt idx="1515">
                  <c:v>1061</c:v>
                </c:pt>
                <c:pt idx="1516">
                  <c:v>1061.3000488</c:v>
                </c:pt>
                <c:pt idx="1517">
                  <c:v>1061.5</c:v>
                </c:pt>
                <c:pt idx="1518">
                  <c:v>1061.6999512</c:v>
                </c:pt>
                <c:pt idx="1519">
                  <c:v>1062</c:v>
                </c:pt>
                <c:pt idx="1520">
                  <c:v>1062.1999512</c:v>
                </c:pt>
                <c:pt idx="1521">
                  <c:v>1062.5</c:v>
                </c:pt>
                <c:pt idx="1522">
                  <c:v>1062.6999512</c:v>
                </c:pt>
                <c:pt idx="1523">
                  <c:v>1062.9000243999999</c:v>
                </c:pt>
                <c:pt idx="1524">
                  <c:v>1063.1999512</c:v>
                </c:pt>
                <c:pt idx="1525">
                  <c:v>1063.4000243999999</c:v>
                </c:pt>
                <c:pt idx="1526">
                  <c:v>1063.6999512</c:v>
                </c:pt>
                <c:pt idx="1527">
                  <c:v>1063.9000243999999</c:v>
                </c:pt>
                <c:pt idx="1528">
                  <c:v>1064.0999756000001</c:v>
                </c:pt>
                <c:pt idx="1529">
                  <c:v>1064.4000243999999</c:v>
                </c:pt>
                <c:pt idx="1530">
                  <c:v>1064.5999756000001</c:v>
                </c:pt>
                <c:pt idx="1531">
                  <c:v>1064.9000243999999</c:v>
                </c:pt>
                <c:pt idx="1532">
                  <c:v>1065.0999756000001</c:v>
                </c:pt>
                <c:pt idx="1533">
                  <c:v>1065.4000243999999</c:v>
                </c:pt>
                <c:pt idx="1534">
                  <c:v>1065.5999756000001</c:v>
                </c:pt>
                <c:pt idx="1535">
                  <c:v>1065.9000243999999</c:v>
                </c:pt>
                <c:pt idx="1536">
                  <c:v>1066.0999756000001</c:v>
                </c:pt>
                <c:pt idx="1537">
                  <c:v>1066.3000488</c:v>
                </c:pt>
                <c:pt idx="1538">
                  <c:v>1066.5999756000001</c:v>
                </c:pt>
                <c:pt idx="1539">
                  <c:v>1066.8000488</c:v>
                </c:pt>
                <c:pt idx="1540">
                  <c:v>1067.0999756000001</c:v>
                </c:pt>
                <c:pt idx="1541">
                  <c:v>1067.3000488</c:v>
                </c:pt>
                <c:pt idx="1542">
                  <c:v>1067.5999756000001</c:v>
                </c:pt>
                <c:pt idx="1543">
                  <c:v>1067.8000488</c:v>
                </c:pt>
                <c:pt idx="1544">
                  <c:v>1068.0999756000001</c:v>
                </c:pt>
                <c:pt idx="1545">
                  <c:v>1068.3000488</c:v>
                </c:pt>
                <c:pt idx="1546">
                  <c:v>1068.5999756000001</c:v>
                </c:pt>
                <c:pt idx="1547">
                  <c:v>1068.9000243999999</c:v>
                </c:pt>
                <c:pt idx="1548">
                  <c:v>1069.0999756000001</c:v>
                </c:pt>
                <c:pt idx="1549">
                  <c:v>1069.4000243999999</c:v>
                </c:pt>
                <c:pt idx="1550">
                  <c:v>1069.5999756000001</c:v>
                </c:pt>
                <c:pt idx="1551">
                  <c:v>1069.9000243999999</c:v>
                </c:pt>
                <c:pt idx="1552">
                  <c:v>1070.0999756000001</c:v>
                </c:pt>
                <c:pt idx="1553">
                  <c:v>1070.4000243999999</c:v>
                </c:pt>
                <c:pt idx="1554">
                  <c:v>1070.5999756000001</c:v>
                </c:pt>
                <c:pt idx="1555">
                  <c:v>1070.9000243999999</c:v>
                </c:pt>
                <c:pt idx="1556">
                  <c:v>1071.0999756000001</c:v>
                </c:pt>
                <c:pt idx="1557">
                  <c:v>1071.4000243999999</c:v>
                </c:pt>
                <c:pt idx="1558">
                  <c:v>1071.5999756000001</c:v>
                </c:pt>
                <c:pt idx="1559">
                  <c:v>1071.9000243999999</c:v>
                </c:pt>
                <c:pt idx="1560">
                  <c:v>1072.1999512</c:v>
                </c:pt>
                <c:pt idx="1561">
                  <c:v>1072.4000243999999</c:v>
                </c:pt>
                <c:pt idx="1562">
                  <c:v>1072.6999512</c:v>
                </c:pt>
                <c:pt idx="1563">
                  <c:v>1072.9000243999999</c:v>
                </c:pt>
                <c:pt idx="1564">
                  <c:v>1073.1999512</c:v>
                </c:pt>
                <c:pt idx="1565">
                  <c:v>1073.5</c:v>
                </c:pt>
                <c:pt idx="1566">
                  <c:v>1073.6999512</c:v>
                </c:pt>
                <c:pt idx="1567">
                  <c:v>1074</c:v>
                </c:pt>
                <c:pt idx="1568">
                  <c:v>1074.1999512</c:v>
                </c:pt>
                <c:pt idx="1569">
                  <c:v>1074.5</c:v>
                </c:pt>
                <c:pt idx="1570">
                  <c:v>1074.8000488</c:v>
                </c:pt>
                <c:pt idx="1571">
                  <c:v>1075</c:v>
                </c:pt>
                <c:pt idx="1572">
                  <c:v>1075.3000488</c:v>
                </c:pt>
                <c:pt idx="1573">
                  <c:v>1075.5</c:v>
                </c:pt>
                <c:pt idx="1574">
                  <c:v>1075.8000488</c:v>
                </c:pt>
                <c:pt idx="1575">
                  <c:v>1076.0999756000001</c:v>
                </c:pt>
                <c:pt idx="1576">
                  <c:v>1076.3000488</c:v>
                </c:pt>
                <c:pt idx="1577">
                  <c:v>1076.5999756000001</c:v>
                </c:pt>
                <c:pt idx="1578">
                  <c:v>1076.8000488</c:v>
                </c:pt>
                <c:pt idx="1579">
                  <c:v>1077.0999756000001</c:v>
                </c:pt>
                <c:pt idx="1580">
                  <c:v>1077.4000243999999</c:v>
                </c:pt>
                <c:pt idx="1581">
                  <c:v>1077.5999756000001</c:v>
                </c:pt>
                <c:pt idx="1582">
                  <c:v>1077.9000243999999</c:v>
                </c:pt>
                <c:pt idx="1583">
                  <c:v>1078.1999512</c:v>
                </c:pt>
                <c:pt idx="1584">
                  <c:v>1078.4000243999999</c:v>
                </c:pt>
                <c:pt idx="1585">
                  <c:v>1078.6999512</c:v>
                </c:pt>
                <c:pt idx="1586">
                  <c:v>1079</c:v>
                </c:pt>
                <c:pt idx="1587">
                  <c:v>1079.1999512</c:v>
                </c:pt>
                <c:pt idx="1588">
                  <c:v>1079.5</c:v>
                </c:pt>
                <c:pt idx="1589">
                  <c:v>1079.8000488</c:v>
                </c:pt>
                <c:pt idx="1590">
                  <c:v>1080</c:v>
                </c:pt>
                <c:pt idx="1591">
                  <c:v>1080.3000488</c:v>
                </c:pt>
                <c:pt idx="1592">
                  <c:v>1080.5999756000001</c:v>
                </c:pt>
                <c:pt idx="1593">
                  <c:v>1080.8000488</c:v>
                </c:pt>
                <c:pt idx="1594">
                  <c:v>1081.0999756000001</c:v>
                </c:pt>
                <c:pt idx="1595">
                  <c:v>1081.4000243999999</c:v>
                </c:pt>
                <c:pt idx="1596">
                  <c:v>1081.5999756000001</c:v>
                </c:pt>
                <c:pt idx="1597">
                  <c:v>1081.9000243999999</c:v>
                </c:pt>
                <c:pt idx="1598">
                  <c:v>1082.1999512</c:v>
                </c:pt>
                <c:pt idx="1599">
                  <c:v>1082.5</c:v>
                </c:pt>
              </c:numCache>
            </c:numRef>
          </c:yVal>
          <c:smooth val="1"/>
          <c:extLst>
            <c:ext xmlns:c16="http://schemas.microsoft.com/office/drawing/2014/chart" uri="{C3380CC4-5D6E-409C-BE32-E72D297353CC}">
              <c16:uniqueId val="{00000001-CE8B-4DC1-AC45-946014A884AC}"/>
            </c:ext>
          </c:extLst>
        </c:ser>
        <c:ser>
          <c:idx val="2"/>
          <c:order val="2"/>
          <c:tx>
            <c:v>Stock T1</c:v>
          </c:tx>
          <c:spPr>
            <a:ln w="25400" cap="rnd">
              <a:solidFill>
                <a:schemeClr val="tx1"/>
              </a:solidFill>
              <a:round/>
            </a:ln>
            <a:effectLst/>
          </c:spPr>
          <c:marker>
            <c:symbol val="none"/>
          </c:marker>
          <c:xVal>
            <c:numRef>
              <c:f>Stock_THOR!$M$3:$M$2002</c:f>
              <c:numCache>
                <c:formatCode>0.00E+00</c:formatCode>
                <c:ptCount val="2000"/>
                <c:pt idx="0">
                  <c:v>-412</c:v>
                </c:pt>
                <c:pt idx="1">
                  <c:v>-412</c:v>
                </c:pt>
                <c:pt idx="2">
                  <c:v>-412</c:v>
                </c:pt>
                <c:pt idx="3">
                  <c:v>-412</c:v>
                </c:pt>
                <c:pt idx="4">
                  <c:v>-412</c:v>
                </c:pt>
                <c:pt idx="5">
                  <c:v>-412</c:v>
                </c:pt>
                <c:pt idx="6">
                  <c:v>-412</c:v>
                </c:pt>
                <c:pt idx="7">
                  <c:v>-412</c:v>
                </c:pt>
                <c:pt idx="8">
                  <c:v>-412</c:v>
                </c:pt>
                <c:pt idx="9">
                  <c:v>-412</c:v>
                </c:pt>
                <c:pt idx="10">
                  <c:v>-412</c:v>
                </c:pt>
                <c:pt idx="11">
                  <c:v>-412</c:v>
                </c:pt>
                <c:pt idx="12">
                  <c:v>-412</c:v>
                </c:pt>
                <c:pt idx="13">
                  <c:v>-412</c:v>
                </c:pt>
                <c:pt idx="14">
                  <c:v>-412</c:v>
                </c:pt>
                <c:pt idx="15">
                  <c:v>-412</c:v>
                </c:pt>
                <c:pt idx="16">
                  <c:v>-412</c:v>
                </c:pt>
                <c:pt idx="17">
                  <c:v>-412</c:v>
                </c:pt>
                <c:pt idx="18">
                  <c:v>-412</c:v>
                </c:pt>
                <c:pt idx="19">
                  <c:v>-412</c:v>
                </c:pt>
                <c:pt idx="20">
                  <c:v>-412</c:v>
                </c:pt>
                <c:pt idx="21">
                  <c:v>-412</c:v>
                </c:pt>
                <c:pt idx="22">
                  <c:v>-412</c:v>
                </c:pt>
                <c:pt idx="23">
                  <c:v>-412</c:v>
                </c:pt>
                <c:pt idx="24">
                  <c:v>-412</c:v>
                </c:pt>
                <c:pt idx="25">
                  <c:v>-412</c:v>
                </c:pt>
                <c:pt idx="26">
                  <c:v>-412</c:v>
                </c:pt>
                <c:pt idx="27">
                  <c:v>-412</c:v>
                </c:pt>
                <c:pt idx="28">
                  <c:v>-412</c:v>
                </c:pt>
                <c:pt idx="29">
                  <c:v>-412</c:v>
                </c:pt>
                <c:pt idx="30">
                  <c:v>-412</c:v>
                </c:pt>
                <c:pt idx="31">
                  <c:v>-412</c:v>
                </c:pt>
                <c:pt idx="32">
                  <c:v>-412</c:v>
                </c:pt>
                <c:pt idx="33">
                  <c:v>-412</c:v>
                </c:pt>
                <c:pt idx="34">
                  <c:v>-412</c:v>
                </c:pt>
                <c:pt idx="35">
                  <c:v>-412</c:v>
                </c:pt>
                <c:pt idx="36">
                  <c:v>-411.89990240000043</c:v>
                </c:pt>
                <c:pt idx="37">
                  <c:v>-411.89990240000043</c:v>
                </c:pt>
                <c:pt idx="38">
                  <c:v>-411.89990240000043</c:v>
                </c:pt>
                <c:pt idx="39">
                  <c:v>-411.89990240000043</c:v>
                </c:pt>
                <c:pt idx="40">
                  <c:v>-411.89990240000043</c:v>
                </c:pt>
                <c:pt idx="41">
                  <c:v>-411.89990240000043</c:v>
                </c:pt>
                <c:pt idx="42">
                  <c:v>-411.89990240000043</c:v>
                </c:pt>
                <c:pt idx="43">
                  <c:v>-411.89990240000043</c:v>
                </c:pt>
                <c:pt idx="44">
                  <c:v>-411.80004890000009</c:v>
                </c:pt>
                <c:pt idx="45">
                  <c:v>-411.80004890000009</c:v>
                </c:pt>
                <c:pt idx="46">
                  <c:v>-411.80004890000009</c:v>
                </c:pt>
                <c:pt idx="47">
                  <c:v>-411.80004890000009</c:v>
                </c:pt>
                <c:pt idx="48">
                  <c:v>-411.80004890000009</c:v>
                </c:pt>
                <c:pt idx="49">
                  <c:v>-411.69995120000021</c:v>
                </c:pt>
                <c:pt idx="50">
                  <c:v>-411.69995120000021</c:v>
                </c:pt>
                <c:pt idx="51">
                  <c:v>-411.69995120000021</c:v>
                </c:pt>
                <c:pt idx="52">
                  <c:v>-411.69995120000021</c:v>
                </c:pt>
                <c:pt idx="53">
                  <c:v>-411.59985350000034</c:v>
                </c:pt>
                <c:pt idx="54">
                  <c:v>-411.59985350000034</c:v>
                </c:pt>
                <c:pt idx="55">
                  <c:v>-411.59985350000034</c:v>
                </c:pt>
                <c:pt idx="56">
                  <c:v>-411.5</c:v>
                </c:pt>
                <c:pt idx="57">
                  <c:v>-411.5</c:v>
                </c:pt>
                <c:pt idx="58">
                  <c:v>-411.39990240000043</c:v>
                </c:pt>
                <c:pt idx="59">
                  <c:v>-411.39990240000043</c:v>
                </c:pt>
                <c:pt idx="60">
                  <c:v>-411.39990240000043</c:v>
                </c:pt>
                <c:pt idx="61">
                  <c:v>-411.30004890000009</c:v>
                </c:pt>
                <c:pt idx="62">
                  <c:v>-411.30004890000009</c:v>
                </c:pt>
                <c:pt idx="63">
                  <c:v>-411.19995120000021</c:v>
                </c:pt>
                <c:pt idx="64">
                  <c:v>-411.19995120000021</c:v>
                </c:pt>
                <c:pt idx="65">
                  <c:v>-411.09985350000034</c:v>
                </c:pt>
                <c:pt idx="66">
                  <c:v>-411.09985350000034</c:v>
                </c:pt>
                <c:pt idx="67">
                  <c:v>-411</c:v>
                </c:pt>
                <c:pt idx="68">
                  <c:v>-411</c:v>
                </c:pt>
                <c:pt idx="69">
                  <c:v>-410.89990240000043</c:v>
                </c:pt>
                <c:pt idx="70">
                  <c:v>-410.89990240000043</c:v>
                </c:pt>
                <c:pt idx="71">
                  <c:v>-410.80004890000009</c:v>
                </c:pt>
                <c:pt idx="72">
                  <c:v>-410.69995120000021</c:v>
                </c:pt>
                <c:pt idx="73">
                  <c:v>-410.69995120000021</c:v>
                </c:pt>
                <c:pt idx="74">
                  <c:v>-410.59985350000034</c:v>
                </c:pt>
                <c:pt idx="75">
                  <c:v>-410.69995109999991</c:v>
                </c:pt>
                <c:pt idx="76">
                  <c:v>-410.60009759999957</c:v>
                </c:pt>
                <c:pt idx="77">
                  <c:v>-410.5</c:v>
                </c:pt>
                <c:pt idx="78">
                  <c:v>-410.5</c:v>
                </c:pt>
                <c:pt idx="79">
                  <c:v>-410.40014649999966</c:v>
                </c:pt>
                <c:pt idx="80">
                  <c:v>-410.30004879999979</c:v>
                </c:pt>
                <c:pt idx="81">
                  <c:v>-410.19995109999991</c:v>
                </c:pt>
                <c:pt idx="82">
                  <c:v>-410.19995109999991</c:v>
                </c:pt>
                <c:pt idx="83">
                  <c:v>-410.10009759999957</c:v>
                </c:pt>
                <c:pt idx="84">
                  <c:v>-410</c:v>
                </c:pt>
                <c:pt idx="85">
                  <c:v>-409.90014649999966</c:v>
                </c:pt>
                <c:pt idx="86">
                  <c:v>-409.80004879999979</c:v>
                </c:pt>
                <c:pt idx="87">
                  <c:v>-409.80004879999979</c:v>
                </c:pt>
                <c:pt idx="88">
                  <c:v>-409.69995109999991</c:v>
                </c:pt>
                <c:pt idx="89">
                  <c:v>-409.60009759999957</c:v>
                </c:pt>
                <c:pt idx="90">
                  <c:v>-409.5</c:v>
                </c:pt>
                <c:pt idx="91">
                  <c:v>-409.40014649999966</c:v>
                </c:pt>
                <c:pt idx="92">
                  <c:v>-409.30004879999979</c:v>
                </c:pt>
                <c:pt idx="93">
                  <c:v>-409.19995109999991</c:v>
                </c:pt>
                <c:pt idx="94">
                  <c:v>-409.10009759999957</c:v>
                </c:pt>
                <c:pt idx="95">
                  <c:v>-409.10009759999957</c:v>
                </c:pt>
                <c:pt idx="96">
                  <c:v>-409</c:v>
                </c:pt>
                <c:pt idx="97">
                  <c:v>-408.90014649999966</c:v>
                </c:pt>
                <c:pt idx="98">
                  <c:v>-408.80004879999979</c:v>
                </c:pt>
                <c:pt idx="99">
                  <c:v>-408.69995109999991</c:v>
                </c:pt>
                <c:pt idx="100">
                  <c:v>-408.60009759999957</c:v>
                </c:pt>
                <c:pt idx="101">
                  <c:v>-408.5</c:v>
                </c:pt>
                <c:pt idx="102">
                  <c:v>-408.40014649999966</c:v>
                </c:pt>
                <c:pt idx="103">
                  <c:v>-408.30004879999979</c:v>
                </c:pt>
                <c:pt idx="104">
                  <c:v>-408.19995109999991</c:v>
                </c:pt>
                <c:pt idx="105">
                  <c:v>-408.10009759999957</c:v>
                </c:pt>
                <c:pt idx="106">
                  <c:v>-408</c:v>
                </c:pt>
                <c:pt idx="107">
                  <c:v>-407.90014649999966</c:v>
                </c:pt>
                <c:pt idx="108">
                  <c:v>-407.80004879999979</c:v>
                </c:pt>
                <c:pt idx="109">
                  <c:v>-407.5</c:v>
                </c:pt>
                <c:pt idx="110">
                  <c:v>-407.39990240000043</c:v>
                </c:pt>
                <c:pt idx="111">
                  <c:v>-407.30004890000009</c:v>
                </c:pt>
                <c:pt idx="112">
                  <c:v>-407.19995120000021</c:v>
                </c:pt>
                <c:pt idx="113">
                  <c:v>-407.09985350000034</c:v>
                </c:pt>
                <c:pt idx="114">
                  <c:v>-407</c:v>
                </c:pt>
                <c:pt idx="115">
                  <c:v>-406.89990240000043</c:v>
                </c:pt>
                <c:pt idx="116">
                  <c:v>-406.80004890000009</c:v>
                </c:pt>
                <c:pt idx="117">
                  <c:v>-406.59985350000034</c:v>
                </c:pt>
                <c:pt idx="118">
                  <c:v>-406.5</c:v>
                </c:pt>
                <c:pt idx="119">
                  <c:v>-406.39990240000043</c:v>
                </c:pt>
                <c:pt idx="120">
                  <c:v>-406.30004890000009</c:v>
                </c:pt>
                <c:pt idx="121">
                  <c:v>-406.19995120000021</c:v>
                </c:pt>
                <c:pt idx="122">
                  <c:v>-406</c:v>
                </c:pt>
                <c:pt idx="123">
                  <c:v>-405.89990240000043</c:v>
                </c:pt>
                <c:pt idx="124">
                  <c:v>-405.80004890000009</c:v>
                </c:pt>
                <c:pt idx="125">
                  <c:v>-405.69995120000021</c:v>
                </c:pt>
                <c:pt idx="126">
                  <c:v>-405.5</c:v>
                </c:pt>
                <c:pt idx="127">
                  <c:v>-405.39990240000043</c:v>
                </c:pt>
                <c:pt idx="128">
                  <c:v>-405.40014649999966</c:v>
                </c:pt>
                <c:pt idx="129">
                  <c:v>-405.19995109999991</c:v>
                </c:pt>
                <c:pt idx="130">
                  <c:v>-405.10009759999957</c:v>
                </c:pt>
                <c:pt idx="131">
                  <c:v>-405</c:v>
                </c:pt>
                <c:pt idx="132">
                  <c:v>-404.80004879999979</c:v>
                </c:pt>
                <c:pt idx="133">
                  <c:v>-404.69995109999991</c:v>
                </c:pt>
                <c:pt idx="134">
                  <c:v>-404.5</c:v>
                </c:pt>
                <c:pt idx="135">
                  <c:v>-404.40014649999966</c:v>
                </c:pt>
                <c:pt idx="136">
                  <c:v>-404.30004879999979</c:v>
                </c:pt>
                <c:pt idx="137">
                  <c:v>-404.10009759999957</c:v>
                </c:pt>
                <c:pt idx="138">
                  <c:v>-404</c:v>
                </c:pt>
                <c:pt idx="139">
                  <c:v>-403.80004879999979</c:v>
                </c:pt>
                <c:pt idx="140">
                  <c:v>-403.69995109999991</c:v>
                </c:pt>
                <c:pt idx="141">
                  <c:v>-403.5</c:v>
                </c:pt>
                <c:pt idx="142">
                  <c:v>-403.30004879999979</c:v>
                </c:pt>
                <c:pt idx="143">
                  <c:v>-403.19995109999991</c:v>
                </c:pt>
                <c:pt idx="144">
                  <c:v>-403</c:v>
                </c:pt>
                <c:pt idx="145">
                  <c:v>-402.90014649999966</c:v>
                </c:pt>
                <c:pt idx="146">
                  <c:v>-402.69995109999991</c:v>
                </c:pt>
                <c:pt idx="147">
                  <c:v>-402.5</c:v>
                </c:pt>
                <c:pt idx="148">
                  <c:v>-402.40014649999966</c:v>
                </c:pt>
                <c:pt idx="149">
                  <c:v>-402.19995109999991</c:v>
                </c:pt>
                <c:pt idx="150">
                  <c:v>-402</c:v>
                </c:pt>
                <c:pt idx="151">
                  <c:v>-401.90014649999966</c:v>
                </c:pt>
                <c:pt idx="152">
                  <c:v>-401.69995109999991</c:v>
                </c:pt>
                <c:pt idx="153">
                  <c:v>-401.5</c:v>
                </c:pt>
                <c:pt idx="154">
                  <c:v>-401.30004879999979</c:v>
                </c:pt>
                <c:pt idx="155">
                  <c:v>-401.10009759999957</c:v>
                </c:pt>
                <c:pt idx="156">
                  <c:v>-401</c:v>
                </c:pt>
                <c:pt idx="157">
                  <c:v>-400.80004879999979</c:v>
                </c:pt>
                <c:pt idx="158">
                  <c:v>-400.60009759999957</c:v>
                </c:pt>
                <c:pt idx="159">
                  <c:v>-400.40014649999966</c:v>
                </c:pt>
                <c:pt idx="160">
                  <c:v>-400.19995109999991</c:v>
                </c:pt>
                <c:pt idx="161">
                  <c:v>-400</c:v>
                </c:pt>
                <c:pt idx="162">
                  <c:v>-399.80004879999979</c:v>
                </c:pt>
                <c:pt idx="163">
                  <c:v>-399.60009759999957</c:v>
                </c:pt>
                <c:pt idx="164">
                  <c:v>-399.40014649999966</c:v>
                </c:pt>
                <c:pt idx="165">
                  <c:v>-399.30004879999979</c:v>
                </c:pt>
                <c:pt idx="166">
                  <c:v>-399.10009759999957</c:v>
                </c:pt>
                <c:pt idx="167">
                  <c:v>-399</c:v>
                </c:pt>
                <c:pt idx="168">
                  <c:v>-398.79980460000024</c:v>
                </c:pt>
                <c:pt idx="169">
                  <c:v>-398.59985350000034</c:v>
                </c:pt>
                <c:pt idx="170">
                  <c:v>-398.39990230000012</c:v>
                </c:pt>
                <c:pt idx="171">
                  <c:v>-398.19995109999991</c:v>
                </c:pt>
                <c:pt idx="172">
                  <c:v>-398</c:v>
                </c:pt>
                <c:pt idx="173">
                  <c:v>-397.69995109999991</c:v>
                </c:pt>
                <c:pt idx="174">
                  <c:v>-397.5</c:v>
                </c:pt>
                <c:pt idx="175">
                  <c:v>-397.29980460000024</c:v>
                </c:pt>
                <c:pt idx="176">
                  <c:v>-397.09985350000034</c:v>
                </c:pt>
                <c:pt idx="177">
                  <c:v>-397</c:v>
                </c:pt>
                <c:pt idx="178">
                  <c:v>-396.80004879999979</c:v>
                </c:pt>
                <c:pt idx="179">
                  <c:v>-396.60009769999988</c:v>
                </c:pt>
                <c:pt idx="180">
                  <c:v>-396.39990230000012</c:v>
                </c:pt>
                <c:pt idx="181">
                  <c:v>-396.19995120000021</c:v>
                </c:pt>
                <c:pt idx="182">
                  <c:v>-396</c:v>
                </c:pt>
                <c:pt idx="183">
                  <c:v>-395.90014649999966</c:v>
                </c:pt>
                <c:pt idx="184">
                  <c:v>-395.70019539999976</c:v>
                </c:pt>
                <c:pt idx="185">
                  <c:v>-395.40014649999966</c:v>
                </c:pt>
                <c:pt idx="186">
                  <c:v>-395.20019539999976</c:v>
                </c:pt>
                <c:pt idx="187">
                  <c:v>-395</c:v>
                </c:pt>
                <c:pt idx="188">
                  <c:v>-394.80004890000009</c:v>
                </c:pt>
                <c:pt idx="189">
                  <c:v>-394.69995120000021</c:v>
                </c:pt>
                <c:pt idx="190">
                  <c:v>-394.5</c:v>
                </c:pt>
                <c:pt idx="191">
                  <c:v>-394.30004890000009</c:v>
                </c:pt>
                <c:pt idx="192">
                  <c:v>-394</c:v>
                </c:pt>
                <c:pt idx="193">
                  <c:v>-393.90014649999966</c:v>
                </c:pt>
                <c:pt idx="194">
                  <c:v>-393.69995109999991</c:v>
                </c:pt>
                <c:pt idx="195">
                  <c:v>-393.5</c:v>
                </c:pt>
                <c:pt idx="196">
                  <c:v>-393.30004879999979</c:v>
                </c:pt>
                <c:pt idx="197">
                  <c:v>-393</c:v>
                </c:pt>
                <c:pt idx="198">
                  <c:v>-392.89990230000012</c:v>
                </c:pt>
                <c:pt idx="199">
                  <c:v>-392.69995109999991</c:v>
                </c:pt>
                <c:pt idx="200">
                  <c:v>-392.5</c:v>
                </c:pt>
                <c:pt idx="201">
                  <c:v>-392.19995109999991</c:v>
                </c:pt>
                <c:pt idx="202">
                  <c:v>-392.10009769999988</c:v>
                </c:pt>
                <c:pt idx="203">
                  <c:v>-391.89990230000012</c:v>
                </c:pt>
                <c:pt idx="204">
                  <c:v>-391.69995120000021</c:v>
                </c:pt>
                <c:pt idx="205">
                  <c:v>-391.5</c:v>
                </c:pt>
                <c:pt idx="206">
                  <c:v>-391.30004890000009</c:v>
                </c:pt>
                <c:pt idx="207">
                  <c:v>-391.10009769999988</c:v>
                </c:pt>
                <c:pt idx="208">
                  <c:v>-390.80004890000009</c:v>
                </c:pt>
                <c:pt idx="209">
                  <c:v>-390.69995120000021</c:v>
                </c:pt>
                <c:pt idx="210">
                  <c:v>-390.5</c:v>
                </c:pt>
                <c:pt idx="211">
                  <c:v>-390.19995120000021</c:v>
                </c:pt>
                <c:pt idx="212">
                  <c:v>-390.10009759999957</c:v>
                </c:pt>
                <c:pt idx="213">
                  <c:v>-389.80004879999979</c:v>
                </c:pt>
                <c:pt idx="214">
                  <c:v>-389.60009759999957</c:v>
                </c:pt>
                <c:pt idx="215">
                  <c:v>-389.39990230000012</c:v>
                </c:pt>
                <c:pt idx="216">
                  <c:v>-389.19995109999991</c:v>
                </c:pt>
                <c:pt idx="217">
                  <c:v>-388.89990230000012</c:v>
                </c:pt>
                <c:pt idx="218">
                  <c:v>-388.80004879999979</c:v>
                </c:pt>
                <c:pt idx="219">
                  <c:v>-388.5</c:v>
                </c:pt>
                <c:pt idx="220">
                  <c:v>-388.30004879999979</c:v>
                </c:pt>
                <c:pt idx="221">
                  <c:v>-388.10009769999988</c:v>
                </c:pt>
                <c:pt idx="222">
                  <c:v>-387.90014649999966</c:v>
                </c:pt>
                <c:pt idx="223">
                  <c:v>-387.60009769999988</c:v>
                </c:pt>
                <c:pt idx="224">
                  <c:v>-387.5</c:v>
                </c:pt>
                <c:pt idx="225">
                  <c:v>-387.19995120000021</c:v>
                </c:pt>
                <c:pt idx="226">
                  <c:v>-387</c:v>
                </c:pt>
                <c:pt idx="227">
                  <c:v>-386.80004879999979</c:v>
                </c:pt>
                <c:pt idx="228">
                  <c:v>-386.59985350000034</c:v>
                </c:pt>
                <c:pt idx="229">
                  <c:v>-386.29980460000024</c:v>
                </c:pt>
                <c:pt idx="230">
                  <c:v>-386</c:v>
                </c:pt>
                <c:pt idx="231">
                  <c:v>-385.89990230000012</c:v>
                </c:pt>
                <c:pt idx="232">
                  <c:v>-385.60009769999988</c:v>
                </c:pt>
                <c:pt idx="233">
                  <c:v>-385.40014649999966</c:v>
                </c:pt>
                <c:pt idx="234">
                  <c:v>-385.10009769999988</c:v>
                </c:pt>
                <c:pt idx="235">
                  <c:v>-384.89990240000043</c:v>
                </c:pt>
                <c:pt idx="236">
                  <c:v>-384.69995120000021</c:v>
                </c:pt>
                <c:pt idx="237">
                  <c:v>-384.5</c:v>
                </c:pt>
                <c:pt idx="238">
                  <c:v>-384.19995109999991</c:v>
                </c:pt>
                <c:pt idx="239">
                  <c:v>-384</c:v>
                </c:pt>
                <c:pt idx="240">
                  <c:v>-383.69995109999991</c:v>
                </c:pt>
                <c:pt idx="241">
                  <c:v>-383.39990230000012</c:v>
                </c:pt>
                <c:pt idx="242">
                  <c:v>-383.19995120000021</c:v>
                </c:pt>
                <c:pt idx="243">
                  <c:v>-382.89990230000012</c:v>
                </c:pt>
                <c:pt idx="244">
                  <c:v>-382.70019539999976</c:v>
                </c:pt>
                <c:pt idx="245">
                  <c:v>-382.40014649999966</c:v>
                </c:pt>
                <c:pt idx="246">
                  <c:v>-382.19995120000021</c:v>
                </c:pt>
                <c:pt idx="247">
                  <c:v>-382</c:v>
                </c:pt>
                <c:pt idx="248">
                  <c:v>-381.69995109999991</c:v>
                </c:pt>
                <c:pt idx="249">
                  <c:v>-381.5</c:v>
                </c:pt>
                <c:pt idx="250">
                  <c:v>-381.19995109999991</c:v>
                </c:pt>
                <c:pt idx="251">
                  <c:v>-381</c:v>
                </c:pt>
                <c:pt idx="252">
                  <c:v>-380.69995120000021</c:v>
                </c:pt>
                <c:pt idx="253">
                  <c:v>-380.40014649999966</c:v>
                </c:pt>
                <c:pt idx="254">
                  <c:v>-380.19995120000021</c:v>
                </c:pt>
                <c:pt idx="255">
                  <c:v>-379.89990240000043</c:v>
                </c:pt>
                <c:pt idx="256">
                  <c:v>-379.69995109999991</c:v>
                </c:pt>
                <c:pt idx="257">
                  <c:v>-379.40014649999966</c:v>
                </c:pt>
                <c:pt idx="258">
                  <c:v>-379.09985350000034</c:v>
                </c:pt>
                <c:pt idx="259">
                  <c:v>-378.89990230000012</c:v>
                </c:pt>
                <c:pt idx="260">
                  <c:v>-378.60009769999988</c:v>
                </c:pt>
                <c:pt idx="261">
                  <c:v>-378.40014649999966</c:v>
                </c:pt>
                <c:pt idx="262">
                  <c:v>-378</c:v>
                </c:pt>
                <c:pt idx="263">
                  <c:v>-377.80004890000009</c:v>
                </c:pt>
                <c:pt idx="264">
                  <c:v>-377.5</c:v>
                </c:pt>
                <c:pt idx="265">
                  <c:v>-377.29980460000024</c:v>
                </c:pt>
                <c:pt idx="266">
                  <c:v>-377</c:v>
                </c:pt>
                <c:pt idx="267">
                  <c:v>-376.69995120000021</c:v>
                </c:pt>
                <c:pt idx="268">
                  <c:v>-376.5</c:v>
                </c:pt>
                <c:pt idx="269">
                  <c:v>-376.10009769999988</c:v>
                </c:pt>
                <c:pt idx="270">
                  <c:v>-375.89990240000043</c:v>
                </c:pt>
                <c:pt idx="271">
                  <c:v>-375.60009759999957</c:v>
                </c:pt>
                <c:pt idx="272">
                  <c:v>-375.39990230000012</c:v>
                </c:pt>
                <c:pt idx="273">
                  <c:v>-375</c:v>
                </c:pt>
                <c:pt idx="274">
                  <c:v>-374.69995120000021</c:v>
                </c:pt>
                <c:pt idx="275">
                  <c:v>-374.5</c:v>
                </c:pt>
                <c:pt idx="276">
                  <c:v>-374.19995120000021</c:v>
                </c:pt>
                <c:pt idx="277">
                  <c:v>-373.80004890000009</c:v>
                </c:pt>
                <c:pt idx="278">
                  <c:v>-373.60009759999957</c:v>
                </c:pt>
                <c:pt idx="279">
                  <c:v>-373.29980460000024</c:v>
                </c:pt>
                <c:pt idx="280">
                  <c:v>-373</c:v>
                </c:pt>
                <c:pt idx="281">
                  <c:v>-372.70019539999976</c:v>
                </c:pt>
                <c:pt idx="282">
                  <c:v>-372.39990240000043</c:v>
                </c:pt>
                <c:pt idx="283">
                  <c:v>-372</c:v>
                </c:pt>
                <c:pt idx="284">
                  <c:v>-371.80004879999979</c:v>
                </c:pt>
                <c:pt idx="285">
                  <c:v>-371.5</c:v>
                </c:pt>
                <c:pt idx="286">
                  <c:v>-371.19995120000021</c:v>
                </c:pt>
                <c:pt idx="287">
                  <c:v>-370.90014649999966</c:v>
                </c:pt>
                <c:pt idx="288">
                  <c:v>-370.59985350000034</c:v>
                </c:pt>
                <c:pt idx="289">
                  <c:v>-370.19995109999991</c:v>
                </c:pt>
                <c:pt idx="290">
                  <c:v>-369.89990230000012</c:v>
                </c:pt>
                <c:pt idx="291">
                  <c:v>-369.5</c:v>
                </c:pt>
                <c:pt idx="292">
                  <c:v>-369.19995120000021</c:v>
                </c:pt>
                <c:pt idx="293">
                  <c:v>-368.90014649999966</c:v>
                </c:pt>
                <c:pt idx="294">
                  <c:v>-368.59985350000034</c:v>
                </c:pt>
                <c:pt idx="295">
                  <c:v>-368.19995109999991</c:v>
                </c:pt>
                <c:pt idx="296">
                  <c:v>-367.89990230000012</c:v>
                </c:pt>
                <c:pt idx="297">
                  <c:v>-367.60009769999988</c:v>
                </c:pt>
                <c:pt idx="298">
                  <c:v>-367.20019539999976</c:v>
                </c:pt>
                <c:pt idx="299">
                  <c:v>-367</c:v>
                </c:pt>
                <c:pt idx="300">
                  <c:v>-366.59985350000034</c:v>
                </c:pt>
                <c:pt idx="301">
                  <c:v>-366.30004879999979</c:v>
                </c:pt>
                <c:pt idx="302">
                  <c:v>-365.90014649999966</c:v>
                </c:pt>
                <c:pt idx="303">
                  <c:v>-365.59985350000034</c:v>
                </c:pt>
                <c:pt idx="304">
                  <c:v>-365.19995109999991</c:v>
                </c:pt>
                <c:pt idx="305">
                  <c:v>-364.89990230000012</c:v>
                </c:pt>
                <c:pt idx="306">
                  <c:v>-364.60009769999988</c:v>
                </c:pt>
                <c:pt idx="307">
                  <c:v>-364.19995120000021</c:v>
                </c:pt>
                <c:pt idx="308">
                  <c:v>-363.90014649999966</c:v>
                </c:pt>
                <c:pt idx="309">
                  <c:v>-363.5</c:v>
                </c:pt>
                <c:pt idx="310">
                  <c:v>-363.20019539999976</c:v>
                </c:pt>
                <c:pt idx="311">
                  <c:v>-362.80004890000009</c:v>
                </c:pt>
                <c:pt idx="312">
                  <c:v>-362.5</c:v>
                </c:pt>
                <c:pt idx="313">
                  <c:v>-362.19995120000021</c:v>
                </c:pt>
                <c:pt idx="314">
                  <c:v>-361.80004890000009</c:v>
                </c:pt>
                <c:pt idx="315">
                  <c:v>-361.39990240000043</c:v>
                </c:pt>
                <c:pt idx="316">
                  <c:v>-361.09985350000034</c:v>
                </c:pt>
                <c:pt idx="317">
                  <c:v>-360.69995120000021</c:v>
                </c:pt>
                <c:pt idx="318">
                  <c:v>-360.39990240000043</c:v>
                </c:pt>
                <c:pt idx="319">
                  <c:v>-360</c:v>
                </c:pt>
                <c:pt idx="320">
                  <c:v>-359.69995120000021</c:v>
                </c:pt>
                <c:pt idx="321">
                  <c:v>-359.30004890000009</c:v>
                </c:pt>
                <c:pt idx="322">
                  <c:v>-358.90014649999966</c:v>
                </c:pt>
                <c:pt idx="323">
                  <c:v>-358.5</c:v>
                </c:pt>
                <c:pt idx="324">
                  <c:v>-358.20019539999976</c:v>
                </c:pt>
                <c:pt idx="325">
                  <c:v>-357.80004890000009</c:v>
                </c:pt>
                <c:pt idx="326">
                  <c:v>-357.5</c:v>
                </c:pt>
                <c:pt idx="327">
                  <c:v>-357.10009769999988</c:v>
                </c:pt>
                <c:pt idx="328">
                  <c:v>-356.69995120000021</c:v>
                </c:pt>
                <c:pt idx="329">
                  <c:v>-356.39990230000012</c:v>
                </c:pt>
                <c:pt idx="330">
                  <c:v>-355.89990230000012</c:v>
                </c:pt>
                <c:pt idx="331">
                  <c:v>-355.59985350000034</c:v>
                </c:pt>
                <c:pt idx="332">
                  <c:v>-355.29980460000024</c:v>
                </c:pt>
                <c:pt idx="333">
                  <c:v>-354.90014649999966</c:v>
                </c:pt>
                <c:pt idx="334">
                  <c:v>-354.5</c:v>
                </c:pt>
                <c:pt idx="335">
                  <c:v>-354.09985350000034</c:v>
                </c:pt>
                <c:pt idx="336">
                  <c:v>-353.80004890000009</c:v>
                </c:pt>
                <c:pt idx="337">
                  <c:v>-353.40014649999966</c:v>
                </c:pt>
                <c:pt idx="338">
                  <c:v>-352.89990230000012</c:v>
                </c:pt>
                <c:pt idx="339">
                  <c:v>-352.60009769999988</c:v>
                </c:pt>
                <c:pt idx="340">
                  <c:v>-352.19995109999991</c:v>
                </c:pt>
                <c:pt idx="341">
                  <c:v>-351.89990230000012</c:v>
                </c:pt>
                <c:pt idx="342">
                  <c:v>-351.5</c:v>
                </c:pt>
                <c:pt idx="343">
                  <c:v>-351.09985350000034</c:v>
                </c:pt>
                <c:pt idx="344">
                  <c:v>-350.70019539999976</c:v>
                </c:pt>
                <c:pt idx="345">
                  <c:v>-350.40014649999966</c:v>
                </c:pt>
                <c:pt idx="346">
                  <c:v>-350</c:v>
                </c:pt>
                <c:pt idx="347">
                  <c:v>-349.5</c:v>
                </c:pt>
                <c:pt idx="348">
                  <c:v>-349.10009759999957</c:v>
                </c:pt>
                <c:pt idx="349">
                  <c:v>-348.69995120000021</c:v>
                </c:pt>
                <c:pt idx="350">
                  <c:v>-348.30004890000009</c:v>
                </c:pt>
                <c:pt idx="351">
                  <c:v>-347.89990230000012</c:v>
                </c:pt>
                <c:pt idx="352">
                  <c:v>-347.60009769999988</c:v>
                </c:pt>
                <c:pt idx="353">
                  <c:v>-347.19995109999991</c:v>
                </c:pt>
                <c:pt idx="354">
                  <c:v>-346.80004879999979</c:v>
                </c:pt>
                <c:pt idx="355">
                  <c:v>-346.40014649999966</c:v>
                </c:pt>
                <c:pt idx="356">
                  <c:v>-346</c:v>
                </c:pt>
                <c:pt idx="357">
                  <c:v>-345.59985350000034</c:v>
                </c:pt>
                <c:pt idx="358">
                  <c:v>-345.19995109999991</c:v>
                </c:pt>
                <c:pt idx="359">
                  <c:v>-344.80004890000009</c:v>
                </c:pt>
                <c:pt idx="360">
                  <c:v>-344.40014649999966</c:v>
                </c:pt>
                <c:pt idx="361">
                  <c:v>-344</c:v>
                </c:pt>
                <c:pt idx="362">
                  <c:v>-343.5</c:v>
                </c:pt>
                <c:pt idx="363">
                  <c:v>-343.19995120000021</c:v>
                </c:pt>
                <c:pt idx="364">
                  <c:v>-342.80004890000009</c:v>
                </c:pt>
                <c:pt idx="365">
                  <c:v>-342.29980460000024</c:v>
                </c:pt>
                <c:pt idx="366">
                  <c:v>-341.90014649999966</c:v>
                </c:pt>
                <c:pt idx="367">
                  <c:v>-341.5</c:v>
                </c:pt>
                <c:pt idx="368">
                  <c:v>-341.10009769999988</c:v>
                </c:pt>
                <c:pt idx="369">
                  <c:v>-340.69995109999991</c:v>
                </c:pt>
                <c:pt idx="370">
                  <c:v>-340.19995120000021</c:v>
                </c:pt>
                <c:pt idx="371">
                  <c:v>-339.90014649999966</c:v>
                </c:pt>
                <c:pt idx="372">
                  <c:v>-339.39990230000012</c:v>
                </c:pt>
                <c:pt idx="373">
                  <c:v>-339</c:v>
                </c:pt>
                <c:pt idx="374">
                  <c:v>-338.60009769999988</c:v>
                </c:pt>
                <c:pt idx="375">
                  <c:v>-338.09985350000034</c:v>
                </c:pt>
                <c:pt idx="376">
                  <c:v>-337.80004879999979</c:v>
                </c:pt>
                <c:pt idx="377">
                  <c:v>-337.30004890000009</c:v>
                </c:pt>
                <c:pt idx="378">
                  <c:v>-336.89990230000012</c:v>
                </c:pt>
                <c:pt idx="379">
                  <c:v>-336.5</c:v>
                </c:pt>
                <c:pt idx="380">
                  <c:v>-336.10009769999988</c:v>
                </c:pt>
                <c:pt idx="381">
                  <c:v>-335.59985350000034</c:v>
                </c:pt>
                <c:pt idx="382">
                  <c:v>-335.19995120000021</c:v>
                </c:pt>
                <c:pt idx="383">
                  <c:v>-334.80004879999979</c:v>
                </c:pt>
                <c:pt idx="384">
                  <c:v>-334.30004879999979</c:v>
                </c:pt>
                <c:pt idx="385">
                  <c:v>-333.90014649999966</c:v>
                </c:pt>
                <c:pt idx="386">
                  <c:v>-333.39990230000012</c:v>
                </c:pt>
                <c:pt idx="387">
                  <c:v>-333</c:v>
                </c:pt>
                <c:pt idx="388">
                  <c:v>-332.60009769999988</c:v>
                </c:pt>
                <c:pt idx="389">
                  <c:v>-332.19995109999991</c:v>
                </c:pt>
                <c:pt idx="390">
                  <c:v>-331.70019539999976</c:v>
                </c:pt>
                <c:pt idx="391">
                  <c:v>-331.29980460000024</c:v>
                </c:pt>
                <c:pt idx="392">
                  <c:v>-330.89990240000043</c:v>
                </c:pt>
                <c:pt idx="393">
                  <c:v>-330.5</c:v>
                </c:pt>
                <c:pt idx="394">
                  <c:v>-330</c:v>
                </c:pt>
                <c:pt idx="395">
                  <c:v>-329.5</c:v>
                </c:pt>
                <c:pt idx="396">
                  <c:v>-329.10009759999957</c:v>
                </c:pt>
                <c:pt idx="397">
                  <c:v>-328.60009769999988</c:v>
                </c:pt>
                <c:pt idx="398">
                  <c:v>-328.19995109999991</c:v>
                </c:pt>
                <c:pt idx="399">
                  <c:v>-327.69995120000021</c:v>
                </c:pt>
                <c:pt idx="400">
                  <c:v>-327.30004879999979</c:v>
                </c:pt>
                <c:pt idx="401">
                  <c:v>-326.90014649999966</c:v>
                </c:pt>
                <c:pt idx="402">
                  <c:v>-326.40014649999966</c:v>
                </c:pt>
                <c:pt idx="403">
                  <c:v>-325.89990230000012</c:v>
                </c:pt>
                <c:pt idx="404">
                  <c:v>-325.5</c:v>
                </c:pt>
                <c:pt idx="405">
                  <c:v>-325</c:v>
                </c:pt>
                <c:pt idx="406">
                  <c:v>-324.5</c:v>
                </c:pt>
                <c:pt idx="407">
                  <c:v>-324.10009769999988</c:v>
                </c:pt>
                <c:pt idx="408">
                  <c:v>-323.59985350000034</c:v>
                </c:pt>
                <c:pt idx="409">
                  <c:v>-323.19995109999991</c:v>
                </c:pt>
                <c:pt idx="410">
                  <c:v>-322.70019539999976</c:v>
                </c:pt>
                <c:pt idx="411">
                  <c:v>-322.29980460000024</c:v>
                </c:pt>
                <c:pt idx="412">
                  <c:v>-321.80004890000009</c:v>
                </c:pt>
                <c:pt idx="413">
                  <c:v>-321.30004879999979</c:v>
                </c:pt>
                <c:pt idx="414">
                  <c:v>-320.89990230000012</c:v>
                </c:pt>
                <c:pt idx="415">
                  <c:v>-320.39990240000043</c:v>
                </c:pt>
                <c:pt idx="416">
                  <c:v>-319.89990230000012</c:v>
                </c:pt>
                <c:pt idx="417">
                  <c:v>-319.5</c:v>
                </c:pt>
                <c:pt idx="418">
                  <c:v>-319</c:v>
                </c:pt>
                <c:pt idx="419">
                  <c:v>-318.5</c:v>
                </c:pt>
                <c:pt idx="420">
                  <c:v>-318</c:v>
                </c:pt>
                <c:pt idx="421">
                  <c:v>-317.5</c:v>
                </c:pt>
                <c:pt idx="422">
                  <c:v>-317.10009769999988</c:v>
                </c:pt>
                <c:pt idx="423">
                  <c:v>-316.59985350000034</c:v>
                </c:pt>
                <c:pt idx="424">
                  <c:v>-316.10009759999957</c:v>
                </c:pt>
                <c:pt idx="425">
                  <c:v>-315.69995120000021</c:v>
                </c:pt>
                <c:pt idx="426">
                  <c:v>-315.19995120000021</c:v>
                </c:pt>
                <c:pt idx="427">
                  <c:v>-314.69995109999991</c:v>
                </c:pt>
                <c:pt idx="428">
                  <c:v>-314.19995120000021</c:v>
                </c:pt>
                <c:pt idx="429">
                  <c:v>-313.70019539999976</c:v>
                </c:pt>
                <c:pt idx="430">
                  <c:v>-313.30004879999979</c:v>
                </c:pt>
                <c:pt idx="431">
                  <c:v>-312.79980460000024</c:v>
                </c:pt>
                <c:pt idx="432">
                  <c:v>-312.30004890000009</c:v>
                </c:pt>
                <c:pt idx="433">
                  <c:v>-311.80004890000009</c:v>
                </c:pt>
                <c:pt idx="434">
                  <c:v>-311.39990230000012</c:v>
                </c:pt>
                <c:pt idx="435">
                  <c:v>-310.89990230000012</c:v>
                </c:pt>
                <c:pt idx="436">
                  <c:v>-310.40014649999966</c:v>
                </c:pt>
                <c:pt idx="437">
                  <c:v>-309.90014649999966</c:v>
                </c:pt>
                <c:pt idx="438">
                  <c:v>-309.39990230000012</c:v>
                </c:pt>
                <c:pt idx="439">
                  <c:v>-308.89990230000012</c:v>
                </c:pt>
                <c:pt idx="440">
                  <c:v>-308.40014649999966</c:v>
                </c:pt>
                <c:pt idx="441">
                  <c:v>-307.89990240000043</c:v>
                </c:pt>
                <c:pt idx="442">
                  <c:v>-307.40014649999966</c:v>
                </c:pt>
                <c:pt idx="443">
                  <c:v>-306.89990230000012</c:v>
                </c:pt>
                <c:pt idx="444">
                  <c:v>-306.39990230000012</c:v>
                </c:pt>
                <c:pt idx="445">
                  <c:v>-305.90014649999966</c:v>
                </c:pt>
                <c:pt idx="446">
                  <c:v>-305.39990240000043</c:v>
                </c:pt>
                <c:pt idx="447">
                  <c:v>-304.90014649999966</c:v>
                </c:pt>
                <c:pt idx="448">
                  <c:v>-304.5</c:v>
                </c:pt>
                <c:pt idx="449">
                  <c:v>-304</c:v>
                </c:pt>
                <c:pt idx="450">
                  <c:v>-303.5</c:v>
                </c:pt>
                <c:pt idx="451">
                  <c:v>-303</c:v>
                </c:pt>
                <c:pt idx="452">
                  <c:v>-302.5</c:v>
                </c:pt>
                <c:pt idx="453">
                  <c:v>-302</c:v>
                </c:pt>
                <c:pt idx="454">
                  <c:v>-301.5</c:v>
                </c:pt>
                <c:pt idx="455">
                  <c:v>-301</c:v>
                </c:pt>
                <c:pt idx="456">
                  <c:v>-300.39990230000012</c:v>
                </c:pt>
                <c:pt idx="457">
                  <c:v>-300</c:v>
                </c:pt>
                <c:pt idx="458">
                  <c:v>-299.5</c:v>
                </c:pt>
                <c:pt idx="459">
                  <c:v>-298.89990240000043</c:v>
                </c:pt>
                <c:pt idx="460">
                  <c:v>-298.5</c:v>
                </c:pt>
                <c:pt idx="461">
                  <c:v>-297.90014649999966</c:v>
                </c:pt>
                <c:pt idx="462">
                  <c:v>-297.5</c:v>
                </c:pt>
                <c:pt idx="463">
                  <c:v>-296.89990230000012</c:v>
                </c:pt>
                <c:pt idx="464">
                  <c:v>-296.5</c:v>
                </c:pt>
                <c:pt idx="465">
                  <c:v>-295.89990230000012</c:v>
                </c:pt>
                <c:pt idx="466">
                  <c:v>-295.5</c:v>
                </c:pt>
                <c:pt idx="467">
                  <c:v>-294.90014649999966</c:v>
                </c:pt>
                <c:pt idx="468">
                  <c:v>-294.40014649999966</c:v>
                </c:pt>
                <c:pt idx="469">
                  <c:v>-293.89990240000043</c:v>
                </c:pt>
                <c:pt idx="470">
                  <c:v>-293.39990240000043</c:v>
                </c:pt>
                <c:pt idx="471">
                  <c:v>-292.89990240000043</c:v>
                </c:pt>
                <c:pt idx="472">
                  <c:v>-292.40014649999966</c:v>
                </c:pt>
                <c:pt idx="473">
                  <c:v>-291.90014649999966</c:v>
                </c:pt>
                <c:pt idx="474">
                  <c:v>-291.40014649999966</c:v>
                </c:pt>
                <c:pt idx="475">
                  <c:v>-290.80004879999979</c:v>
                </c:pt>
                <c:pt idx="476">
                  <c:v>-290.30004879999979</c:v>
                </c:pt>
                <c:pt idx="477">
                  <c:v>-289.80004879999979</c:v>
                </c:pt>
                <c:pt idx="478">
                  <c:v>-289.30004879999979</c:v>
                </c:pt>
                <c:pt idx="479">
                  <c:v>-288.69995109999991</c:v>
                </c:pt>
                <c:pt idx="480">
                  <c:v>-288.29980460000024</c:v>
                </c:pt>
                <c:pt idx="481">
                  <c:v>-287.79980460000024</c:v>
                </c:pt>
                <c:pt idx="482">
                  <c:v>-287.29980460000024</c:v>
                </c:pt>
                <c:pt idx="483">
                  <c:v>-286.69995109999991</c:v>
                </c:pt>
                <c:pt idx="484">
                  <c:v>-286.19995109999991</c:v>
                </c:pt>
                <c:pt idx="485">
                  <c:v>-285.69995109999991</c:v>
                </c:pt>
                <c:pt idx="486">
                  <c:v>-285.19995109999991</c:v>
                </c:pt>
                <c:pt idx="487">
                  <c:v>-284.69995109999991</c:v>
                </c:pt>
                <c:pt idx="488">
                  <c:v>-284.19995109999991</c:v>
                </c:pt>
                <c:pt idx="489">
                  <c:v>-283.69995109999991</c:v>
                </c:pt>
                <c:pt idx="490">
                  <c:v>-283.09985350000034</c:v>
                </c:pt>
                <c:pt idx="491">
                  <c:v>-282.59985350000034</c:v>
                </c:pt>
                <c:pt idx="492">
                  <c:v>-282.09985350000034</c:v>
                </c:pt>
                <c:pt idx="493">
                  <c:v>-281.59985350000034</c:v>
                </c:pt>
                <c:pt idx="494">
                  <c:v>-281.10009769999988</c:v>
                </c:pt>
                <c:pt idx="495">
                  <c:v>-280.60009769999988</c:v>
                </c:pt>
                <c:pt idx="496">
                  <c:v>-280</c:v>
                </c:pt>
                <c:pt idx="497">
                  <c:v>-279.5</c:v>
                </c:pt>
                <c:pt idx="498">
                  <c:v>-279</c:v>
                </c:pt>
                <c:pt idx="499">
                  <c:v>-278.5</c:v>
                </c:pt>
                <c:pt idx="500">
                  <c:v>-278</c:v>
                </c:pt>
                <c:pt idx="501">
                  <c:v>-277.40014649999966</c:v>
                </c:pt>
                <c:pt idx="502">
                  <c:v>-276.90014649999966</c:v>
                </c:pt>
                <c:pt idx="503">
                  <c:v>-276.39990240000043</c:v>
                </c:pt>
                <c:pt idx="504">
                  <c:v>-275.80004890000009</c:v>
                </c:pt>
                <c:pt idx="505">
                  <c:v>-275.30004890000009</c:v>
                </c:pt>
                <c:pt idx="506">
                  <c:v>-274.80004879999979</c:v>
                </c:pt>
                <c:pt idx="507">
                  <c:v>-274.19995109999991</c:v>
                </c:pt>
                <c:pt idx="508">
                  <c:v>-273.79980460000024</c:v>
                </c:pt>
                <c:pt idx="509">
                  <c:v>-273.19995109999991</c:v>
                </c:pt>
                <c:pt idx="510">
                  <c:v>-272.59985350000034</c:v>
                </c:pt>
                <c:pt idx="511">
                  <c:v>-272.10009769999988</c:v>
                </c:pt>
                <c:pt idx="512">
                  <c:v>-271.5</c:v>
                </c:pt>
                <c:pt idx="513">
                  <c:v>-271.10009769999988</c:v>
                </c:pt>
                <c:pt idx="514">
                  <c:v>-270.5</c:v>
                </c:pt>
                <c:pt idx="515">
                  <c:v>-270</c:v>
                </c:pt>
                <c:pt idx="516">
                  <c:v>-269.39990240000043</c:v>
                </c:pt>
                <c:pt idx="517">
                  <c:v>-268.90014649999966</c:v>
                </c:pt>
                <c:pt idx="518">
                  <c:v>-268.39990230000012</c:v>
                </c:pt>
                <c:pt idx="519">
                  <c:v>-267.79980460000024</c:v>
                </c:pt>
                <c:pt idx="520">
                  <c:v>-267.19995120000021</c:v>
                </c:pt>
                <c:pt idx="521">
                  <c:v>-266.60009769999988</c:v>
                </c:pt>
                <c:pt idx="522">
                  <c:v>-266.10009769999988</c:v>
                </c:pt>
                <c:pt idx="523">
                  <c:v>-265.5</c:v>
                </c:pt>
                <c:pt idx="524">
                  <c:v>-265</c:v>
                </c:pt>
                <c:pt idx="525">
                  <c:v>-264.40014649999966</c:v>
                </c:pt>
                <c:pt idx="526">
                  <c:v>-263.80004879999979</c:v>
                </c:pt>
                <c:pt idx="527">
                  <c:v>-263.29980460000024</c:v>
                </c:pt>
                <c:pt idx="528">
                  <c:v>-262.80004879999979</c:v>
                </c:pt>
                <c:pt idx="529">
                  <c:v>-262.10009769999988</c:v>
                </c:pt>
                <c:pt idx="530">
                  <c:v>-261.60009769999988</c:v>
                </c:pt>
                <c:pt idx="531">
                  <c:v>-261</c:v>
                </c:pt>
                <c:pt idx="532">
                  <c:v>-260.39990240000043</c:v>
                </c:pt>
                <c:pt idx="533">
                  <c:v>-259.80004879999979</c:v>
                </c:pt>
                <c:pt idx="534">
                  <c:v>-259.29980460000024</c:v>
                </c:pt>
                <c:pt idx="535">
                  <c:v>-258.69995120000021</c:v>
                </c:pt>
                <c:pt idx="536">
                  <c:v>-258.20019539999976</c:v>
                </c:pt>
                <c:pt idx="537">
                  <c:v>-257.59985350000034</c:v>
                </c:pt>
                <c:pt idx="538">
                  <c:v>-257</c:v>
                </c:pt>
                <c:pt idx="539">
                  <c:v>-256.40014649999966</c:v>
                </c:pt>
                <c:pt idx="540">
                  <c:v>-255.79980460000024</c:v>
                </c:pt>
                <c:pt idx="541">
                  <c:v>-255.30004879999979</c:v>
                </c:pt>
                <c:pt idx="542">
                  <c:v>-254.70019539999976</c:v>
                </c:pt>
                <c:pt idx="543">
                  <c:v>-254.09985350000034</c:v>
                </c:pt>
                <c:pt idx="544">
                  <c:v>-253.5</c:v>
                </c:pt>
                <c:pt idx="545">
                  <c:v>-252.80004879999979</c:v>
                </c:pt>
                <c:pt idx="546">
                  <c:v>-252.29980460000024</c:v>
                </c:pt>
                <c:pt idx="547">
                  <c:v>-251.69995120000021</c:v>
                </c:pt>
                <c:pt idx="548">
                  <c:v>-251.10009769999988</c:v>
                </c:pt>
                <c:pt idx="549">
                  <c:v>-250.5</c:v>
                </c:pt>
                <c:pt idx="550">
                  <c:v>-249.90014649999966</c:v>
                </c:pt>
                <c:pt idx="551">
                  <c:v>-249.29980460000024</c:v>
                </c:pt>
                <c:pt idx="552">
                  <c:v>-248.69995120000021</c:v>
                </c:pt>
                <c:pt idx="553">
                  <c:v>-248.10009769999988</c:v>
                </c:pt>
                <c:pt idx="554">
                  <c:v>-247.5</c:v>
                </c:pt>
                <c:pt idx="555">
                  <c:v>-246.90014649999966</c:v>
                </c:pt>
                <c:pt idx="556">
                  <c:v>-246.29980460000024</c:v>
                </c:pt>
                <c:pt idx="557">
                  <c:v>-245.69995120000021</c:v>
                </c:pt>
                <c:pt idx="558">
                  <c:v>-245.10009769999988</c:v>
                </c:pt>
                <c:pt idx="559">
                  <c:v>-244.5</c:v>
                </c:pt>
                <c:pt idx="560">
                  <c:v>-243.90014649999966</c:v>
                </c:pt>
                <c:pt idx="561">
                  <c:v>-243.29980460000024</c:v>
                </c:pt>
                <c:pt idx="562">
                  <c:v>-242.80004890000009</c:v>
                </c:pt>
                <c:pt idx="563">
                  <c:v>-242.19995120000021</c:v>
                </c:pt>
                <c:pt idx="564">
                  <c:v>-241.5</c:v>
                </c:pt>
                <c:pt idx="565">
                  <c:v>-240.89990230000012</c:v>
                </c:pt>
                <c:pt idx="566">
                  <c:v>-240.30004879999979</c:v>
                </c:pt>
                <c:pt idx="567">
                  <c:v>-239.80004890000009</c:v>
                </c:pt>
                <c:pt idx="568">
                  <c:v>-239.19995109999991</c:v>
                </c:pt>
                <c:pt idx="569">
                  <c:v>-238.5</c:v>
                </c:pt>
                <c:pt idx="570">
                  <c:v>-237.89990230000012</c:v>
                </c:pt>
                <c:pt idx="571">
                  <c:v>-237.39990240000043</c:v>
                </c:pt>
                <c:pt idx="572">
                  <c:v>-236.69995109999991</c:v>
                </c:pt>
                <c:pt idx="573">
                  <c:v>-236.09985350000034</c:v>
                </c:pt>
                <c:pt idx="574">
                  <c:v>-235.60009769999988</c:v>
                </c:pt>
                <c:pt idx="575">
                  <c:v>-234.89990240000043</c:v>
                </c:pt>
                <c:pt idx="576">
                  <c:v>-234.30004879999979</c:v>
                </c:pt>
                <c:pt idx="577">
                  <c:v>-233.69995120000021</c:v>
                </c:pt>
                <c:pt idx="578">
                  <c:v>-233.10009769999988</c:v>
                </c:pt>
                <c:pt idx="579">
                  <c:v>-232.5</c:v>
                </c:pt>
                <c:pt idx="580">
                  <c:v>-231.89990230000012</c:v>
                </c:pt>
                <c:pt idx="581">
                  <c:v>-231.30004890000009</c:v>
                </c:pt>
                <c:pt idx="582">
                  <c:v>-230.69995120000021</c:v>
                </c:pt>
                <c:pt idx="583">
                  <c:v>-230.09985350000034</c:v>
                </c:pt>
                <c:pt idx="584">
                  <c:v>-229.5</c:v>
                </c:pt>
                <c:pt idx="585">
                  <c:v>-228.89990240000043</c:v>
                </c:pt>
                <c:pt idx="586">
                  <c:v>-228.29980460000024</c:v>
                </c:pt>
                <c:pt idx="587">
                  <c:v>-227.69995120000021</c:v>
                </c:pt>
                <c:pt idx="588">
                  <c:v>-227.09985350000034</c:v>
                </c:pt>
                <c:pt idx="589">
                  <c:v>-226.5</c:v>
                </c:pt>
                <c:pt idx="590">
                  <c:v>-225.90014649999966</c:v>
                </c:pt>
                <c:pt idx="591">
                  <c:v>-225.30004890000009</c:v>
                </c:pt>
                <c:pt idx="592">
                  <c:v>-224.69995109999991</c:v>
                </c:pt>
                <c:pt idx="593">
                  <c:v>-224.10009769999988</c:v>
                </c:pt>
                <c:pt idx="594">
                  <c:v>-223.5</c:v>
                </c:pt>
                <c:pt idx="595">
                  <c:v>-222.89990230000012</c:v>
                </c:pt>
                <c:pt idx="596">
                  <c:v>-222.30004890000009</c:v>
                </c:pt>
                <c:pt idx="597">
                  <c:v>-221.79980460000024</c:v>
                </c:pt>
                <c:pt idx="598">
                  <c:v>-221.20019539999976</c:v>
                </c:pt>
                <c:pt idx="599">
                  <c:v>-220.60009759999957</c:v>
                </c:pt>
                <c:pt idx="600">
                  <c:v>-219.89990230000012</c:v>
                </c:pt>
                <c:pt idx="601">
                  <c:v>-219.30004890000009</c:v>
                </c:pt>
                <c:pt idx="602">
                  <c:v>-218.69995109999991</c:v>
                </c:pt>
                <c:pt idx="603">
                  <c:v>-218</c:v>
                </c:pt>
                <c:pt idx="604">
                  <c:v>-217.39990240000043</c:v>
                </c:pt>
                <c:pt idx="605">
                  <c:v>-216.79980460000024</c:v>
                </c:pt>
                <c:pt idx="606">
                  <c:v>-216.30004890000009</c:v>
                </c:pt>
                <c:pt idx="607">
                  <c:v>-215.69995109999991</c:v>
                </c:pt>
                <c:pt idx="608">
                  <c:v>-215.10009769999988</c:v>
                </c:pt>
                <c:pt idx="609">
                  <c:v>-214.5</c:v>
                </c:pt>
                <c:pt idx="610">
                  <c:v>-213.80004879999979</c:v>
                </c:pt>
                <c:pt idx="611">
                  <c:v>-213.19995120000021</c:v>
                </c:pt>
                <c:pt idx="612">
                  <c:v>-212.69995120000021</c:v>
                </c:pt>
                <c:pt idx="613">
                  <c:v>-212.09985350000034</c:v>
                </c:pt>
                <c:pt idx="614">
                  <c:v>-211.39990230000012</c:v>
                </c:pt>
                <c:pt idx="615">
                  <c:v>-210.89990240000043</c:v>
                </c:pt>
                <c:pt idx="616">
                  <c:v>-210.29980460000024</c:v>
                </c:pt>
                <c:pt idx="617">
                  <c:v>-209.69995120000021</c:v>
                </c:pt>
                <c:pt idx="618">
                  <c:v>-209.09985350000034</c:v>
                </c:pt>
                <c:pt idx="619">
                  <c:v>-208.59985350000034</c:v>
                </c:pt>
                <c:pt idx="620">
                  <c:v>-207.89990230000012</c:v>
                </c:pt>
                <c:pt idx="621">
                  <c:v>-207.39990240000043</c:v>
                </c:pt>
                <c:pt idx="622">
                  <c:v>-206.79980460000024</c:v>
                </c:pt>
                <c:pt idx="623">
                  <c:v>-206.19995120000021</c:v>
                </c:pt>
                <c:pt idx="624">
                  <c:v>-205.59985350000034</c:v>
                </c:pt>
                <c:pt idx="625">
                  <c:v>-205</c:v>
                </c:pt>
                <c:pt idx="626">
                  <c:v>-204.5</c:v>
                </c:pt>
                <c:pt idx="627">
                  <c:v>-203.80004890000009</c:v>
                </c:pt>
                <c:pt idx="628">
                  <c:v>-203.30004879999979</c:v>
                </c:pt>
                <c:pt idx="629">
                  <c:v>-202.69995120000021</c:v>
                </c:pt>
                <c:pt idx="630">
                  <c:v>-202.10009769999988</c:v>
                </c:pt>
                <c:pt idx="631">
                  <c:v>-201.60009759999957</c:v>
                </c:pt>
                <c:pt idx="632">
                  <c:v>-200.89990230000012</c:v>
                </c:pt>
                <c:pt idx="633">
                  <c:v>-200.40014649999966</c:v>
                </c:pt>
                <c:pt idx="634">
                  <c:v>-199.80004890000009</c:v>
                </c:pt>
                <c:pt idx="635">
                  <c:v>-199.19995109999991</c:v>
                </c:pt>
                <c:pt idx="636">
                  <c:v>-198.60009769999988</c:v>
                </c:pt>
                <c:pt idx="637">
                  <c:v>-198.09985350000034</c:v>
                </c:pt>
                <c:pt idx="638">
                  <c:v>-197.5</c:v>
                </c:pt>
                <c:pt idx="639">
                  <c:v>-196.89990230000012</c:v>
                </c:pt>
                <c:pt idx="640">
                  <c:v>-196.39990240000043</c:v>
                </c:pt>
                <c:pt idx="641">
                  <c:v>-195.80004879999979</c:v>
                </c:pt>
                <c:pt idx="642">
                  <c:v>-195.30004879999979</c:v>
                </c:pt>
                <c:pt idx="643">
                  <c:v>-194.60009769999988</c:v>
                </c:pt>
                <c:pt idx="644">
                  <c:v>-194.10009759999957</c:v>
                </c:pt>
                <c:pt idx="645">
                  <c:v>-193.5</c:v>
                </c:pt>
                <c:pt idx="646">
                  <c:v>-193</c:v>
                </c:pt>
                <c:pt idx="647">
                  <c:v>-192.39990240000043</c:v>
                </c:pt>
                <c:pt idx="648">
                  <c:v>-191.89990230000012</c:v>
                </c:pt>
                <c:pt idx="649">
                  <c:v>-191.19995120000021</c:v>
                </c:pt>
                <c:pt idx="650">
                  <c:v>-190.69995120000021</c:v>
                </c:pt>
                <c:pt idx="651">
                  <c:v>-190.10009759999957</c:v>
                </c:pt>
                <c:pt idx="652">
                  <c:v>-189.60009769999988</c:v>
                </c:pt>
                <c:pt idx="653">
                  <c:v>-189</c:v>
                </c:pt>
                <c:pt idx="654">
                  <c:v>-188.5</c:v>
                </c:pt>
                <c:pt idx="655">
                  <c:v>-187.89990230000012</c:v>
                </c:pt>
                <c:pt idx="656">
                  <c:v>-187.40014649999966</c:v>
                </c:pt>
                <c:pt idx="657">
                  <c:v>-186.80004890000009</c:v>
                </c:pt>
                <c:pt idx="658">
                  <c:v>-186.29980460000024</c:v>
                </c:pt>
                <c:pt idx="659">
                  <c:v>-185.69995120000021</c:v>
                </c:pt>
                <c:pt idx="660">
                  <c:v>-185.10009769999988</c:v>
                </c:pt>
                <c:pt idx="661">
                  <c:v>-184.60009759999957</c:v>
                </c:pt>
                <c:pt idx="662">
                  <c:v>-184</c:v>
                </c:pt>
                <c:pt idx="663">
                  <c:v>-183.5</c:v>
                </c:pt>
                <c:pt idx="664">
                  <c:v>-182.89990240000043</c:v>
                </c:pt>
                <c:pt idx="665">
                  <c:v>-182.30004879999979</c:v>
                </c:pt>
                <c:pt idx="666">
                  <c:v>-181.80004879999979</c:v>
                </c:pt>
                <c:pt idx="667">
                  <c:v>-181.20019539999976</c:v>
                </c:pt>
                <c:pt idx="668">
                  <c:v>-180.69995109999991</c:v>
                </c:pt>
                <c:pt idx="669">
                  <c:v>-180.09985350000034</c:v>
                </c:pt>
                <c:pt idx="670">
                  <c:v>-179.5</c:v>
                </c:pt>
                <c:pt idx="671">
                  <c:v>-179</c:v>
                </c:pt>
                <c:pt idx="672">
                  <c:v>-178.40014649999966</c:v>
                </c:pt>
                <c:pt idx="673">
                  <c:v>-177.79980460000024</c:v>
                </c:pt>
                <c:pt idx="674">
                  <c:v>-177.30004890000009</c:v>
                </c:pt>
                <c:pt idx="675">
                  <c:v>-176.69995120000021</c:v>
                </c:pt>
                <c:pt idx="676">
                  <c:v>-176.10009759999957</c:v>
                </c:pt>
                <c:pt idx="677">
                  <c:v>-175.60009769999988</c:v>
                </c:pt>
                <c:pt idx="678">
                  <c:v>-175</c:v>
                </c:pt>
                <c:pt idx="679">
                  <c:v>-174.39990240000043</c:v>
                </c:pt>
                <c:pt idx="680">
                  <c:v>-173.80004879999979</c:v>
                </c:pt>
                <c:pt idx="681">
                  <c:v>-173.30004879999979</c:v>
                </c:pt>
                <c:pt idx="682">
                  <c:v>-172.70019539999976</c:v>
                </c:pt>
                <c:pt idx="683">
                  <c:v>-172.09985350000034</c:v>
                </c:pt>
                <c:pt idx="684">
                  <c:v>-171.59985350000034</c:v>
                </c:pt>
                <c:pt idx="685">
                  <c:v>-171.10009769999988</c:v>
                </c:pt>
                <c:pt idx="686">
                  <c:v>-170.5</c:v>
                </c:pt>
                <c:pt idx="687">
                  <c:v>-169.89990240000043</c:v>
                </c:pt>
                <c:pt idx="688">
                  <c:v>-169.30004879999979</c:v>
                </c:pt>
                <c:pt idx="689">
                  <c:v>-168.79980460000024</c:v>
                </c:pt>
                <c:pt idx="690">
                  <c:v>-168.30004890000009</c:v>
                </c:pt>
                <c:pt idx="691">
                  <c:v>-167.69995120000021</c:v>
                </c:pt>
                <c:pt idx="692">
                  <c:v>-167.10009759999957</c:v>
                </c:pt>
                <c:pt idx="693">
                  <c:v>-166.59985350000034</c:v>
                </c:pt>
                <c:pt idx="694">
                  <c:v>-166</c:v>
                </c:pt>
                <c:pt idx="695">
                  <c:v>-165.40014649999966</c:v>
                </c:pt>
                <c:pt idx="696">
                  <c:v>-164.80004890000009</c:v>
                </c:pt>
                <c:pt idx="697">
                  <c:v>-164.39990230000012</c:v>
                </c:pt>
                <c:pt idx="698">
                  <c:v>-163.80004879999979</c:v>
                </c:pt>
                <c:pt idx="699">
                  <c:v>-163.30004890000009</c:v>
                </c:pt>
                <c:pt idx="700">
                  <c:v>-162.69995120000021</c:v>
                </c:pt>
                <c:pt idx="701">
                  <c:v>-162.19995109999991</c:v>
                </c:pt>
                <c:pt idx="702">
                  <c:v>-161.59985350000034</c:v>
                </c:pt>
                <c:pt idx="703">
                  <c:v>-161</c:v>
                </c:pt>
                <c:pt idx="704">
                  <c:v>-160.5</c:v>
                </c:pt>
                <c:pt idx="705">
                  <c:v>-159.89990240000043</c:v>
                </c:pt>
                <c:pt idx="706">
                  <c:v>-159.40014649999966</c:v>
                </c:pt>
                <c:pt idx="707">
                  <c:v>-158.79980460000024</c:v>
                </c:pt>
                <c:pt idx="708">
                  <c:v>-158.30004879999979</c:v>
                </c:pt>
                <c:pt idx="709">
                  <c:v>-157.70019539999976</c:v>
                </c:pt>
                <c:pt idx="710">
                  <c:v>-157.19995120000021</c:v>
                </c:pt>
                <c:pt idx="711">
                  <c:v>-156.60009759999957</c:v>
                </c:pt>
                <c:pt idx="712">
                  <c:v>-156.09985350000034</c:v>
                </c:pt>
                <c:pt idx="713">
                  <c:v>-155.60009769999988</c:v>
                </c:pt>
                <c:pt idx="714">
                  <c:v>-155</c:v>
                </c:pt>
                <c:pt idx="715">
                  <c:v>-154.5</c:v>
                </c:pt>
                <c:pt idx="716">
                  <c:v>-153.90014649999966</c:v>
                </c:pt>
                <c:pt idx="717">
                  <c:v>-153.39990230000012</c:v>
                </c:pt>
                <c:pt idx="718">
                  <c:v>-152.89990230000012</c:v>
                </c:pt>
                <c:pt idx="719">
                  <c:v>-152.40014649999966</c:v>
                </c:pt>
                <c:pt idx="720">
                  <c:v>-151.80004890000009</c:v>
                </c:pt>
                <c:pt idx="721">
                  <c:v>-151.30004879999979</c:v>
                </c:pt>
                <c:pt idx="722">
                  <c:v>-150.79980460000024</c:v>
                </c:pt>
                <c:pt idx="723">
                  <c:v>-150.19995120000021</c:v>
                </c:pt>
                <c:pt idx="724">
                  <c:v>-149.70019539999976</c:v>
                </c:pt>
                <c:pt idx="725">
                  <c:v>-149.19995120000021</c:v>
                </c:pt>
                <c:pt idx="726">
                  <c:v>-148.60009759999957</c:v>
                </c:pt>
                <c:pt idx="727">
                  <c:v>-148.09985350000034</c:v>
                </c:pt>
                <c:pt idx="728">
                  <c:v>-147.60009769999988</c:v>
                </c:pt>
                <c:pt idx="729">
                  <c:v>-147.10009769999988</c:v>
                </c:pt>
                <c:pt idx="730">
                  <c:v>-146.59985350000034</c:v>
                </c:pt>
                <c:pt idx="731">
                  <c:v>-146</c:v>
                </c:pt>
                <c:pt idx="732">
                  <c:v>-145.5</c:v>
                </c:pt>
                <c:pt idx="733">
                  <c:v>-145</c:v>
                </c:pt>
                <c:pt idx="734">
                  <c:v>-144.5</c:v>
                </c:pt>
                <c:pt idx="735">
                  <c:v>-144</c:v>
                </c:pt>
                <c:pt idx="736">
                  <c:v>-143.5</c:v>
                </c:pt>
                <c:pt idx="737">
                  <c:v>-143</c:v>
                </c:pt>
                <c:pt idx="738">
                  <c:v>-142.5</c:v>
                </c:pt>
                <c:pt idx="739">
                  <c:v>-142</c:v>
                </c:pt>
                <c:pt idx="740">
                  <c:v>-141.5</c:v>
                </c:pt>
                <c:pt idx="741">
                  <c:v>-141.10009759999957</c:v>
                </c:pt>
                <c:pt idx="742">
                  <c:v>-140.59985350000034</c:v>
                </c:pt>
                <c:pt idx="743">
                  <c:v>-140.10009769999988</c:v>
                </c:pt>
                <c:pt idx="744">
                  <c:v>-139.60009769999988</c:v>
                </c:pt>
                <c:pt idx="745">
                  <c:v>-139</c:v>
                </c:pt>
                <c:pt idx="746">
                  <c:v>-138.5</c:v>
                </c:pt>
                <c:pt idx="747">
                  <c:v>-138</c:v>
                </c:pt>
                <c:pt idx="748">
                  <c:v>-137.5</c:v>
                </c:pt>
                <c:pt idx="749">
                  <c:v>-137</c:v>
                </c:pt>
                <c:pt idx="750">
                  <c:v>-136.5</c:v>
                </c:pt>
                <c:pt idx="751">
                  <c:v>-136</c:v>
                </c:pt>
                <c:pt idx="752">
                  <c:v>-135.5</c:v>
                </c:pt>
                <c:pt idx="753">
                  <c:v>-135</c:v>
                </c:pt>
                <c:pt idx="754">
                  <c:v>-134.60009769999988</c:v>
                </c:pt>
                <c:pt idx="755">
                  <c:v>-134.10009769999988</c:v>
                </c:pt>
                <c:pt idx="756">
                  <c:v>-133.5</c:v>
                </c:pt>
                <c:pt idx="757">
                  <c:v>-133</c:v>
                </c:pt>
                <c:pt idx="758">
                  <c:v>-132.60009759999957</c:v>
                </c:pt>
                <c:pt idx="759">
                  <c:v>-132.09985350000034</c:v>
                </c:pt>
                <c:pt idx="760">
                  <c:v>-131.60009769999988</c:v>
                </c:pt>
                <c:pt idx="761">
                  <c:v>-131.20019539999976</c:v>
                </c:pt>
                <c:pt idx="762">
                  <c:v>-130.60009769999988</c:v>
                </c:pt>
                <c:pt idx="763">
                  <c:v>-130.09985350000034</c:v>
                </c:pt>
                <c:pt idx="764">
                  <c:v>-129.69995109999991</c:v>
                </c:pt>
                <c:pt idx="765">
                  <c:v>-129.19995109999991</c:v>
                </c:pt>
                <c:pt idx="766">
                  <c:v>-128.80004879999979</c:v>
                </c:pt>
                <c:pt idx="767">
                  <c:v>-128.30004890000009</c:v>
                </c:pt>
                <c:pt idx="768">
                  <c:v>-127.89990240000043</c:v>
                </c:pt>
                <c:pt idx="769">
                  <c:v>-127.30004890000009</c:v>
                </c:pt>
                <c:pt idx="770">
                  <c:v>-126.90014649999966</c:v>
                </c:pt>
                <c:pt idx="771">
                  <c:v>-126.39990230000012</c:v>
                </c:pt>
                <c:pt idx="772">
                  <c:v>-126</c:v>
                </c:pt>
                <c:pt idx="773">
                  <c:v>-125.5</c:v>
                </c:pt>
                <c:pt idx="774">
                  <c:v>-125</c:v>
                </c:pt>
                <c:pt idx="775">
                  <c:v>-124.59985350000034</c:v>
                </c:pt>
                <c:pt idx="776">
                  <c:v>-124.19995109999991</c:v>
                </c:pt>
                <c:pt idx="777">
                  <c:v>-123.69995109999991</c:v>
                </c:pt>
                <c:pt idx="778">
                  <c:v>-123.19995109999991</c:v>
                </c:pt>
                <c:pt idx="779">
                  <c:v>-122.80004879999979</c:v>
                </c:pt>
                <c:pt idx="780">
                  <c:v>-122.30004890000009</c:v>
                </c:pt>
                <c:pt idx="781">
                  <c:v>-121.89990240000043</c:v>
                </c:pt>
                <c:pt idx="782">
                  <c:v>-121.39990240000043</c:v>
                </c:pt>
                <c:pt idx="783">
                  <c:v>-121</c:v>
                </c:pt>
                <c:pt idx="784">
                  <c:v>-120.59985350000034</c:v>
                </c:pt>
                <c:pt idx="785">
                  <c:v>-120.10009769999988</c:v>
                </c:pt>
                <c:pt idx="786">
                  <c:v>-119.70019539999976</c:v>
                </c:pt>
                <c:pt idx="787">
                  <c:v>-119.20019539999976</c:v>
                </c:pt>
                <c:pt idx="788">
                  <c:v>-118.80004890000009</c:v>
                </c:pt>
                <c:pt idx="789">
                  <c:v>-118.40014649999966</c:v>
                </c:pt>
                <c:pt idx="790">
                  <c:v>-118</c:v>
                </c:pt>
                <c:pt idx="791">
                  <c:v>-117.5</c:v>
                </c:pt>
                <c:pt idx="792">
                  <c:v>-117.10009769999988</c:v>
                </c:pt>
                <c:pt idx="793">
                  <c:v>-116.70019539999976</c:v>
                </c:pt>
                <c:pt idx="794">
                  <c:v>-116.30004890000009</c:v>
                </c:pt>
                <c:pt idx="795">
                  <c:v>-115.90014649999966</c:v>
                </c:pt>
                <c:pt idx="796">
                  <c:v>-115.40014649999966</c:v>
                </c:pt>
                <c:pt idx="797">
                  <c:v>-115</c:v>
                </c:pt>
                <c:pt idx="798">
                  <c:v>-114.60009769999988</c:v>
                </c:pt>
                <c:pt idx="799">
                  <c:v>-114.20019539999976</c:v>
                </c:pt>
                <c:pt idx="800">
                  <c:v>-113.70019539999976</c:v>
                </c:pt>
                <c:pt idx="801">
                  <c:v>-113.30004890000009</c:v>
                </c:pt>
                <c:pt idx="802">
                  <c:v>-112.90014649999966</c:v>
                </c:pt>
                <c:pt idx="803">
                  <c:v>-112.5</c:v>
                </c:pt>
                <c:pt idx="804">
                  <c:v>-112.19995120000021</c:v>
                </c:pt>
                <c:pt idx="805">
                  <c:v>-111.69995120000021</c:v>
                </c:pt>
                <c:pt idx="806">
                  <c:v>-111.30004890000009</c:v>
                </c:pt>
                <c:pt idx="807">
                  <c:v>-110.89990240000043</c:v>
                </c:pt>
                <c:pt idx="808">
                  <c:v>-110.5</c:v>
                </c:pt>
                <c:pt idx="809">
                  <c:v>-110.19995109999991</c:v>
                </c:pt>
                <c:pt idx="810">
                  <c:v>-109.69995109999991</c:v>
                </c:pt>
                <c:pt idx="811">
                  <c:v>-109.30004879999979</c:v>
                </c:pt>
                <c:pt idx="812">
                  <c:v>-108.90014649999966</c:v>
                </c:pt>
                <c:pt idx="813">
                  <c:v>-108.59985350000034</c:v>
                </c:pt>
                <c:pt idx="814">
                  <c:v>-108.09985350000034</c:v>
                </c:pt>
                <c:pt idx="815">
                  <c:v>-107.69995109999991</c:v>
                </c:pt>
                <c:pt idx="816">
                  <c:v>-107.39990230000012</c:v>
                </c:pt>
                <c:pt idx="817">
                  <c:v>-107</c:v>
                </c:pt>
                <c:pt idx="818">
                  <c:v>-106.70019539999976</c:v>
                </c:pt>
                <c:pt idx="819">
                  <c:v>-106.20019539999976</c:v>
                </c:pt>
                <c:pt idx="820">
                  <c:v>-105.80004890000009</c:v>
                </c:pt>
                <c:pt idx="821">
                  <c:v>-105.5</c:v>
                </c:pt>
                <c:pt idx="822">
                  <c:v>-105.09985350000034</c:v>
                </c:pt>
                <c:pt idx="823">
                  <c:v>-104.69995109999991</c:v>
                </c:pt>
                <c:pt idx="824">
                  <c:v>-104.30004879999979</c:v>
                </c:pt>
                <c:pt idx="825">
                  <c:v>-103.90014649999966</c:v>
                </c:pt>
                <c:pt idx="826">
                  <c:v>-103.59985350000034</c:v>
                </c:pt>
                <c:pt idx="827">
                  <c:v>-103.09985350000034</c:v>
                </c:pt>
                <c:pt idx="828">
                  <c:v>-102.80004879999979</c:v>
                </c:pt>
                <c:pt idx="829">
                  <c:v>-102.39990230000012</c:v>
                </c:pt>
                <c:pt idx="830">
                  <c:v>-102</c:v>
                </c:pt>
                <c:pt idx="831">
                  <c:v>-101.70019539999976</c:v>
                </c:pt>
                <c:pt idx="832">
                  <c:v>-101.20019539999976</c:v>
                </c:pt>
                <c:pt idx="833">
                  <c:v>-100.89990240000043</c:v>
                </c:pt>
                <c:pt idx="834">
                  <c:v>-100.5</c:v>
                </c:pt>
                <c:pt idx="835">
                  <c:v>-100.19995109999991</c:v>
                </c:pt>
                <c:pt idx="836">
                  <c:v>-99.699951099999907</c:v>
                </c:pt>
                <c:pt idx="837">
                  <c:v>-99.399902300000122</c:v>
                </c:pt>
                <c:pt idx="838">
                  <c:v>-99</c:v>
                </c:pt>
                <c:pt idx="839">
                  <c:v>-98.699951200000214</c:v>
                </c:pt>
                <c:pt idx="840">
                  <c:v>-98.300048799999786</c:v>
                </c:pt>
                <c:pt idx="841">
                  <c:v>-97.900146499999664</c:v>
                </c:pt>
                <c:pt idx="842">
                  <c:v>-97.5</c:v>
                </c:pt>
                <c:pt idx="843">
                  <c:v>-97.199951200000214</c:v>
                </c:pt>
                <c:pt idx="844">
                  <c:v>-96.800048900000093</c:v>
                </c:pt>
                <c:pt idx="845">
                  <c:v>-96.400146499999664</c:v>
                </c:pt>
                <c:pt idx="846">
                  <c:v>-96</c:v>
                </c:pt>
                <c:pt idx="847">
                  <c:v>-95.699951099999907</c:v>
                </c:pt>
                <c:pt idx="848">
                  <c:v>-95.299804600000243</c:v>
                </c:pt>
                <c:pt idx="849">
                  <c:v>-95</c:v>
                </c:pt>
                <c:pt idx="850">
                  <c:v>-94.5</c:v>
                </c:pt>
                <c:pt idx="851">
                  <c:v>-94.200195399999757</c:v>
                </c:pt>
                <c:pt idx="852">
                  <c:v>-93.800048900000093</c:v>
                </c:pt>
                <c:pt idx="853">
                  <c:v>-93.5</c:v>
                </c:pt>
                <c:pt idx="854">
                  <c:v>-93.100097599999572</c:v>
                </c:pt>
                <c:pt idx="855">
                  <c:v>-92.699951099999907</c:v>
                </c:pt>
                <c:pt idx="856">
                  <c:v>-92.399902300000122</c:v>
                </c:pt>
                <c:pt idx="857">
                  <c:v>-92</c:v>
                </c:pt>
                <c:pt idx="858">
                  <c:v>-91.699951200000214</c:v>
                </c:pt>
                <c:pt idx="859">
                  <c:v>-91.199951200000214</c:v>
                </c:pt>
                <c:pt idx="860">
                  <c:v>-90.900146499999664</c:v>
                </c:pt>
                <c:pt idx="861">
                  <c:v>-90.599853500000336</c:v>
                </c:pt>
                <c:pt idx="862">
                  <c:v>-90.199951200000214</c:v>
                </c:pt>
                <c:pt idx="863">
                  <c:v>-89.900146499999664</c:v>
                </c:pt>
                <c:pt idx="864">
                  <c:v>-89.5</c:v>
                </c:pt>
                <c:pt idx="865">
                  <c:v>-89.099853500000336</c:v>
                </c:pt>
                <c:pt idx="866">
                  <c:v>-88.800048799999786</c:v>
                </c:pt>
                <c:pt idx="867">
                  <c:v>-88.5</c:v>
                </c:pt>
                <c:pt idx="868">
                  <c:v>-88.199951200000214</c:v>
                </c:pt>
                <c:pt idx="869">
                  <c:v>-87.699951200000214</c:v>
                </c:pt>
                <c:pt idx="870">
                  <c:v>-87.400146499999664</c:v>
                </c:pt>
                <c:pt idx="871">
                  <c:v>-87.099853500000336</c:v>
                </c:pt>
                <c:pt idx="872">
                  <c:v>-86.800048799999786</c:v>
                </c:pt>
                <c:pt idx="873">
                  <c:v>-86.5</c:v>
                </c:pt>
                <c:pt idx="874">
                  <c:v>-86</c:v>
                </c:pt>
                <c:pt idx="875">
                  <c:v>-85.699951200000214</c:v>
                </c:pt>
                <c:pt idx="876">
                  <c:v>-85.400146499999664</c:v>
                </c:pt>
                <c:pt idx="877">
                  <c:v>-85.099853500000336</c:v>
                </c:pt>
                <c:pt idx="878">
                  <c:v>-84.800048799999786</c:v>
                </c:pt>
                <c:pt idx="879">
                  <c:v>-84.399902300000122</c:v>
                </c:pt>
                <c:pt idx="880">
                  <c:v>-84</c:v>
                </c:pt>
                <c:pt idx="881">
                  <c:v>-83.699951200000214</c:v>
                </c:pt>
                <c:pt idx="882">
                  <c:v>-83.400146499999664</c:v>
                </c:pt>
                <c:pt idx="883">
                  <c:v>-83.099853500000336</c:v>
                </c:pt>
                <c:pt idx="884">
                  <c:v>-82.800048799999786</c:v>
                </c:pt>
                <c:pt idx="885">
                  <c:v>-82.300048799999786</c:v>
                </c:pt>
                <c:pt idx="886">
                  <c:v>-82</c:v>
                </c:pt>
                <c:pt idx="887">
                  <c:v>-81.699951200000214</c:v>
                </c:pt>
                <c:pt idx="888">
                  <c:v>-81.400146499999664</c:v>
                </c:pt>
                <c:pt idx="889">
                  <c:v>-81.099853500000336</c:v>
                </c:pt>
                <c:pt idx="890">
                  <c:v>-80.699951200000214</c:v>
                </c:pt>
                <c:pt idx="891">
                  <c:v>-80.400146499999664</c:v>
                </c:pt>
                <c:pt idx="892">
                  <c:v>-80.099853500000336</c:v>
                </c:pt>
                <c:pt idx="893">
                  <c:v>-79.800048799999786</c:v>
                </c:pt>
                <c:pt idx="894">
                  <c:v>-79.5</c:v>
                </c:pt>
                <c:pt idx="895">
                  <c:v>-79.199951200000214</c:v>
                </c:pt>
                <c:pt idx="896">
                  <c:v>-78.900146499999664</c:v>
                </c:pt>
                <c:pt idx="897">
                  <c:v>-78.5</c:v>
                </c:pt>
                <c:pt idx="898">
                  <c:v>-78.199951099999907</c:v>
                </c:pt>
                <c:pt idx="899">
                  <c:v>-77.899902300000122</c:v>
                </c:pt>
                <c:pt idx="900">
                  <c:v>-77.600097699999878</c:v>
                </c:pt>
                <c:pt idx="901">
                  <c:v>-77.399902400000428</c:v>
                </c:pt>
                <c:pt idx="902">
                  <c:v>-77.100097599999572</c:v>
                </c:pt>
                <c:pt idx="903">
                  <c:v>-76.699951099999907</c:v>
                </c:pt>
                <c:pt idx="904">
                  <c:v>-76.399902300000122</c:v>
                </c:pt>
                <c:pt idx="905">
                  <c:v>-76.100097699999878</c:v>
                </c:pt>
                <c:pt idx="906">
                  <c:v>-75.900146499999664</c:v>
                </c:pt>
                <c:pt idx="907">
                  <c:v>-75.599853500000336</c:v>
                </c:pt>
                <c:pt idx="908">
                  <c:v>-75.300048799999786</c:v>
                </c:pt>
                <c:pt idx="909">
                  <c:v>-74.900146499999664</c:v>
                </c:pt>
                <c:pt idx="910">
                  <c:v>-74.699951099999907</c:v>
                </c:pt>
                <c:pt idx="911">
                  <c:v>-74.399902300000122</c:v>
                </c:pt>
                <c:pt idx="912">
                  <c:v>-74.100097699999878</c:v>
                </c:pt>
                <c:pt idx="913">
                  <c:v>-73.800048900000093</c:v>
                </c:pt>
                <c:pt idx="914">
                  <c:v>-73.600097599999572</c:v>
                </c:pt>
                <c:pt idx="915">
                  <c:v>-73.199951099999907</c:v>
                </c:pt>
                <c:pt idx="916">
                  <c:v>-72.899902300000122</c:v>
                </c:pt>
                <c:pt idx="917">
                  <c:v>-72.699951200000214</c:v>
                </c:pt>
                <c:pt idx="918">
                  <c:v>-72.400146499999664</c:v>
                </c:pt>
                <c:pt idx="919">
                  <c:v>-72.099853500000336</c:v>
                </c:pt>
                <c:pt idx="920">
                  <c:v>-71.900146499999664</c:v>
                </c:pt>
                <c:pt idx="921">
                  <c:v>-71.5</c:v>
                </c:pt>
                <c:pt idx="922">
                  <c:v>-71.299804600000243</c:v>
                </c:pt>
                <c:pt idx="923">
                  <c:v>-71</c:v>
                </c:pt>
                <c:pt idx="924">
                  <c:v>-70.700195399999757</c:v>
                </c:pt>
                <c:pt idx="925">
                  <c:v>-70.5</c:v>
                </c:pt>
                <c:pt idx="926">
                  <c:v>-70.199951099999907</c:v>
                </c:pt>
                <c:pt idx="927">
                  <c:v>-69.900146499999664</c:v>
                </c:pt>
                <c:pt idx="928">
                  <c:v>-69.599853500000336</c:v>
                </c:pt>
                <c:pt idx="929">
                  <c:v>-69.399902300000122</c:v>
                </c:pt>
                <c:pt idx="930">
                  <c:v>-69.100097699999878</c:v>
                </c:pt>
                <c:pt idx="931">
                  <c:v>-68.899902400000428</c:v>
                </c:pt>
                <c:pt idx="932">
                  <c:v>-68.600097599999572</c:v>
                </c:pt>
                <c:pt idx="933">
                  <c:v>-68.300048799999786</c:v>
                </c:pt>
                <c:pt idx="934">
                  <c:v>-68</c:v>
                </c:pt>
                <c:pt idx="935">
                  <c:v>-67.800048799999786</c:v>
                </c:pt>
                <c:pt idx="936">
                  <c:v>-67.600097699999878</c:v>
                </c:pt>
                <c:pt idx="937">
                  <c:v>-67.300048900000093</c:v>
                </c:pt>
                <c:pt idx="938">
                  <c:v>-67.100097599999572</c:v>
                </c:pt>
                <c:pt idx="939">
                  <c:v>-66.899902300000122</c:v>
                </c:pt>
                <c:pt idx="940">
                  <c:v>-66.5</c:v>
                </c:pt>
                <c:pt idx="941">
                  <c:v>-66.300048799999786</c:v>
                </c:pt>
                <c:pt idx="942">
                  <c:v>-66.100097699999878</c:v>
                </c:pt>
                <c:pt idx="943">
                  <c:v>-65.800048900000093</c:v>
                </c:pt>
                <c:pt idx="944">
                  <c:v>-65.600097599999572</c:v>
                </c:pt>
                <c:pt idx="945">
                  <c:v>-65.399902300000122</c:v>
                </c:pt>
                <c:pt idx="946">
                  <c:v>-65.099853500000336</c:v>
                </c:pt>
                <c:pt idx="947">
                  <c:v>-64.899902300000122</c:v>
                </c:pt>
                <c:pt idx="948">
                  <c:v>-64.600097699999878</c:v>
                </c:pt>
                <c:pt idx="949">
                  <c:v>-64.399902400000428</c:v>
                </c:pt>
                <c:pt idx="950">
                  <c:v>-64.199951099999907</c:v>
                </c:pt>
                <c:pt idx="951">
                  <c:v>-64</c:v>
                </c:pt>
                <c:pt idx="952">
                  <c:v>-63.800048799999786</c:v>
                </c:pt>
                <c:pt idx="953">
                  <c:v>-63.5</c:v>
                </c:pt>
                <c:pt idx="954">
                  <c:v>-63.200195399999757</c:v>
                </c:pt>
                <c:pt idx="955">
                  <c:v>-63</c:v>
                </c:pt>
                <c:pt idx="956">
                  <c:v>-62.800048799999786</c:v>
                </c:pt>
                <c:pt idx="957">
                  <c:v>-62.599853500000336</c:v>
                </c:pt>
                <c:pt idx="958">
                  <c:v>-62.300048799999786</c:v>
                </c:pt>
                <c:pt idx="959">
                  <c:v>-62.100097699999878</c:v>
                </c:pt>
                <c:pt idx="960">
                  <c:v>-61.899902400000428</c:v>
                </c:pt>
                <c:pt idx="961">
                  <c:v>-61.699951099999907</c:v>
                </c:pt>
                <c:pt idx="962">
                  <c:v>-61.400146499999664</c:v>
                </c:pt>
                <c:pt idx="963">
                  <c:v>-61.199951099999907</c:v>
                </c:pt>
                <c:pt idx="964">
                  <c:v>-61</c:v>
                </c:pt>
                <c:pt idx="965">
                  <c:v>-60.800048900000093</c:v>
                </c:pt>
                <c:pt idx="966">
                  <c:v>-60.599853500000336</c:v>
                </c:pt>
                <c:pt idx="967">
                  <c:v>-60.400146499999664</c:v>
                </c:pt>
                <c:pt idx="968">
                  <c:v>-60.199951099999907</c:v>
                </c:pt>
                <c:pt idx="969">
                  <c:v>-60</c:v>
                </c:pt>
                <c:pt idx="970">
                  <c:v>-59.699951200000214</c:v>
                </c:pt>
                <c:pt idx="971">
                  <c:v>-59.5</c:v>
                </c:pt>
                <c:pt idx="972">
                  <c:v>-59.300048900000093</c:v>
                </c:pt>
                <c:pt idx="973">
                  <c:v>-59.100097599999572</c:v>
                </c:pt>
                <c:pt idx="974">
                  <c:v>-58.899902300000122</c:v>
                </c:pt>
                <c:pt idx="975">
                  <c:v>-58.800048799999786</c:v>
                </c:pt>
                <c:pt idx="976">
                  <c:v>-58.600097699999878</c:v>
                </c:pt>
                <c:pt idx="977">
                  <c:v>-58.399902400000428</c:v>
                </c:pt>
                <c:pt idx="978">
                  <c:v>-58.199951099999907</c:v>
                </c:pt>
                <c:pt idx="979">
                  <c:v>-58</c:v>
                </c:pt>
                <c:pt idx="980">
                  <c:v>-57.699951099999907</c:v>
                </c:pt>
                <c:pt idx="981">
                  <c:v>-57.5</c:v>
                </c:pt>
                <c:pt idx="982">
                  <c:v>-57.300048900000093</c:v>
                </c:pt>
                <c:pt idx="983">
                  <c:v>-57.099853500000336</c:v>
                </c:pt>
                <c:pt idx="984">
                  <c:v>-57</c:v>
                </c:pt>
                <c:pt idx="985">
                  <c:v>-56.799804600000243</c:v>
                </c:pt>
                <c:pt idx="986">
                  <c:v>-56.600097699999878</c:v>
                </c:pt>
                <c:pt idx="987">
                  <c:v>-56.400146499999664</c:v>
                </c:pt>
                <c:pt idx="988">
                  <c:v>-56.199951200000214</c:v>
                </c:pt>
                <c:pt idx="989">
                  <c:v>-56</c:v>
                </c:pt>
                <c:pt idx="990">
                  <c:v>-55.699951099999907</c:v>
                </c:pt>
                <c:pt idx="991">
                  <c:v>-55.599853500000336</c:v>
                </c:pt>
                <c:pt idx="992">
                  <c:v>-55.399902300000122</c:v>
                </c:pt>
                <c:pt idx="993">
                  <c:v>-55.200195399999757</c:v>
                </c:pt>
                <c:pt idx="994">
                  <c:v>-55.099853500000336</c:v>
                </c:pt>
                <c:pt idx="995">
                  <c:v>-54.900146499999664</c:v>
                </c:pt>
                <c:pt idx="996">
                  <c:v>-54.699951099999907</c:v>
                </c:pt>
                <c:pt idx="997">
                  <c:v>-54.600097699999878</c:v>
                </c:pt>
                <c:pt idx="998">
                  <c:v>-54.400146499999664</c:v>
                </c:pt>
                <c:pt idx="999">
                  <c:v>-54.199951200000214</c:v>
                </c:pt>
                <c:pt idx="1000">
                  <c:v>-54</c:v>
                </c:pt>
                <c:pt idx="1001">
                  <c:v>-53.800048799999786</c:v>
                </c:pt>
                <c:pt idx="1002">
                  <c:v>-53.699951099999907</c:v>
                </c:pt>
                <c:pt idx="1003">
                  <c:v>-53.5</c:v>
                </c:pt>
                <c:pt idx="1004">
                  <c:v>-53.400146499999664</c:v>
                </c:pt>
                <c:pt idx="1005">
                  <c:v>-53.199951200000214</c:v>
                </c:pt>
                <c:pt idx="1006">
                  <c:v>-53.100097599999572</c:v>
                </c:pt>
                <c:pt idx="1007">
                  <c:v>-52.899902300000122</c:v>
                </c:pt>
                <c:pt idx="1008">
                  <c:v>-52.800048799999786</c:v>
                </c:pt>
                <c:pt idx="1009">
                  <c:v>-52.600097699999878</c:v>
                </c:pt>
                <c:pt idx="1010">
                  <c:v>-52.400146499999664</c:v>
                </c:pt>
                <c:pt idx="1011">
                  <c:v>-52.199951200000214</c:v>
                </c:pt>
                <c:pt idx="1012">
                  <c:v>-52.100097599999572</c:v>
                </c:pt>
                <c:pt idx="1013">
                  <c:v>-51.899902300000122</c:v>
                </c:pt>
                <c:pt idx="1014">
                  <c:v>-51.699951200000214</c:v>
                </c:pt>
                <c:pt idx="1015">
                  <c:v>-51.600097699999878</c:v>
                </c:pt>
                <c:pt idx="1016">
                  <c:v>-51.399902400000428</c:v>
                </c:pt>
                <c:pt idx="1017">
                  <c:v>-51.300048799999786</c:v>
                </c:pt>
                <c:pt idx="1018">
                  <c:v>-51.199951099999907</c:v>
                </c:pt>
                <c:pt idx="1019">
                  <c:v>-51</c:v>
                </c:pt>
                <c:pt idx="1020">
                  <c:v>-50.900146499999664</c:v>
                </c:pt>
                <c:pt idx="1021">
                  <c:v>-50.800048900000093</c:v>
                </c:pt>
                <c:pt idx="1022">
                  <c:v>-50.600097599999572</c:v>
                </c:pt>
                <c:pt idx="1023">
                  <c:v>-50.400146499999664</c:v>
                </c:pt>
                <c:pt idx="1024">
                  <c:v>-50.199951099999907</c:v>
                </c:pt>
                <c:pt idx="1025">
                  <c:v>-50.100097699999878</c:v>
                </c:pt>
                <c:pt idx="1026">
                  <c:v>-50</c:v>
                </c:pt>
                <c:pt idx="1027">
                  <c:v>-49.899902400000428</c:v>
                </c:pt>
                <c:pt idx="1028">
                  <c:v>-49.699951099999907</c:v>
                </c:pt>
                <c:pt idx="1029">
                  <c:v>-49.599853500000336</c:v>
                </c:pt>
                <c:pt idx="1030">
                  <c:v>-49.5</c:v>
                </c:pt>
                <c:pt idx="1031">
                  <c:v>-49.400146499999664</c:v>
                </c:pt>
                <c:pt idx="1032">
                  <c:v>-49.199951200000214</c:v>
                </c:pt>
                <c:pt idx="1033">
                  <c:v>-49.100097599999572</c:v>
                </c:pt>
                <c:pt idx="1034">
                  <c:v>-49</c:v>
                </c:pt>
                <c:pt idx="1035">
                  <c:v>-48.799804600000243</c:v>
                </c:pt>
                <c:pt idx="1036">
                  <c:v>-48.600097699999878</c:v>
                </c:pt>
                <c:pt idx="1037">
                  <c:v>-48.5</c:v>
                </c:pt>
                <c:pt idx="1038">
                  <c:v>-48.399902400000428</c:v>
                </c:pt>
                <c:pt idx="1039">
                  <c:v>-48.300048799999786</c:v>
                </c:pt>
                <c:pt idx="1040">
                  <c:v>-48.099853500000336</c:v>
                </c:pt>
                <c:pt idx="1041">
                  <c:v>-48</c:v>
                </c:pt>
                <c:pt idx="1042">
                  <c:v>-47.900146499999664</c:v>
                </c:pt>
                <c:pt idx="1043">
                  <c:v>-47.800048900000093</c:v>
                </c:pt>
                <c:pt idx="1044">
                  <c:v>-47.699951099999907</c:v>
                </c:pt>
                <c:pt idx="1045">
                  <c:v>-47.5</c:v>
                </c:pt>
                <c:pt idx="1046">
                  <c:v>-47.299804600000243</c:v>
                </c:pt>
                <c:pt idx="1047">
                  <c:v>-47.199951200000214</c:v>
                </c:pt>
                <c:pt idx="1048">
                  <c:v>-47.100097699999878</c:v>
                </c:pt>
                <c:pt idx="1049">
                  <c:v>-47</c:v>
                </c:pt>
                <c:pt idx="1050">
                  <c:v>-46.900146499999664</c:v>
                </c:pt>
                <c:pt idx="1051">
                  <c:v>-46.799804600000243</c:v>
                </c:pt>
                <c:pt idx="1052">
                  <c:v>-46.699951200000214</c:v>
                </c:pt>
                <c:pt idx="1053">
                  <c:v>-46.600097699999878</c:v>
                </c:pt>
                <c:pt idx="1054">
                  <c:v>-46.5</c:v>
                </c:pt>
                <c:pt idx="1055">
                  <c:v>-46.400146499999664</c:v>
                </c:pt>
                <c:pt idx="1056">
                  <c:v>-46.299804600000243</c:v>
                </c:pt>
                <c:pt idx="1057">
                  <c:v>-46.199951200000214</c:v>
                </c:pt>
                <c:pt idx="1058">
                  <c:v>-46.100097699999878</c:v>
                </c:pt>
                <c:pt idx="1059">
                  <c:v>-46</c:v>
                </c:pt>
                <c:pt idx="1060">
                  <c:v>-45.800048900000093</c:v>
                </c:pt>
                <c:pt idx="1061">
                  <c:v>-45.699951099999907</c:v>
                </c:pt>
                <c:pt idx="1062">
                  <c:v>-45.599853500000336</c:v>
                </c:pt>
                <c:pt idx="1063">
                  <c:v>-45.600097699999878</c:v>
                </c:pt>
                <c:pt idx="1064">
                  <c:v>-45.5</c:v>
                </c:pt>
                <c:pt idx="1065">
                  <c:v>-45.399902400000428</c:v>
                </c:pt>
                <c:pt idx="1066">
                  <c:v>-45.300048799999786</c:v>
                </c:pt>
                <c:pt idx="1067">
                  <c:v>-45.199951099999907</c:v>
                </c:pt>
                <c:pt idx="1068">
                  <c:v>-45.100097699999878</c:v>
                </c:pt>
                <c:pt idx="1069">
                  <c:v>-45.100097699999878</c:v>
                </c:pt>
                <c:pt idx="1070">
                  <c:v>-44.999755900000309</c:v>
                </c:pt>
                <c:pt idx="1071">
                  <c:v>-44.900146500000119</c:v>
                </c:pt>
                <c:pt idx="1072">
                  <c:v>-44.799804599999788</c:v>
                </c:pt>
                <c:pt idx="1073">
                  <c:v>-44.699707000000217</c:v>
                </c:pt>
                <c:pt idx="1074">
                  <c:v>-44.600097700000333</c:v>
                </c:pt>
                <c:pt idx="1075">
                  <c:v>-44.499999999999545</c:v>
                </c:pt>
                <c:pt idx="1076">
                  <c:v>-44.400146500000119</c:v>
                </c:pt>
                <c:pt idx="1077">
                  <c:v>-44.400146500000119</c:v>
                </c:pt>
                <c:pt idx="1078">
                  <c:v>-44.299804599999788</c:v>
                </c:pt>
                <c:pt idx="1079">
                  <c:v>-44.299804700000095</c:v>
                </c:pt>
                <c:pt idx="1080">
                  <c:v>-44.200195400000212</c:v>
                </c:pt>
                <c:pt idx="1081">
                  <c:v>-44.099853499999881</c:v>
                </c:pt>
                <c:pt idx="1082">
                  <c:v>-44.099853499999881</c:v>
                </c:pt>
                <c:pt idx="1083">
                  <c:v>-44.000000000000455</c:v>
                </c:pt>
                <c:pt idx="1084">
                  <c:v>-44</c:v>
                </c:pt>
                <c:pt idx="1085">
                  <c:v>-43.899902399999974</c:v>
                </c:pt>
                <c:pt idx="1086">
                  <c:v>-43.900146500000119</c:v>
                </c:pt>
                <c:pt idx="1087">
                  <c:v>-43.800048799999786</c:v>
                </c:pt>
                <c:pt idx="1088">
                  <c:v>-43.799804599999788</c:v>
                </c:pt>
                <c:pt idx="1089">
                  <c:v>-43.700195299999905</c:v>
                </c:pt>
                <c:pt idx="1090">
                  <c:v>-43.600097700000333</c:v>
                </c:pt>
                <c:pt idx="1091">
                  <c:v>-43.499999999999545</c:v>
                </c:pt>
                <c:pt idx="1092">
                  <c:v>-43.499755900000309</c:v>
                </c:pt>
                <c:pt idx="1093">
                  <c:v>-43.500244099999691</c:v>
                </c:pt>
                <c:pt idx="1094">
                  <c:v>-43.399902300000122</c:v>
                </c:pt>
                <c:pt idx="1095">
                  <c:v>-43.399902299999667</c:v>
                </c:pt>
                <c:pt idx="1096">
                  <c:v>-43.399902399999974</c:v>
                </c:pt>
                <c:pt idx="1097">
                  <c:v>-43.300048900000547</c:v>
                </c:pt>
                <c:pt idx="1098">
                  <c:v>-43.300048799999786</c:v>
                </c:pt>
                <c:pt idx="1099">
                  <c:v>-43.299804599999788</c:v>
                </c:pt>
                <c:pt idx="1100">
                  <c:v>-43.200195299999905</c:v>
                </c:pt>
                <c:pt idx="1101">
                  <c:v>-43.200195400000212</c:v>
                </c:pt>
                <c:pt idx="1102">
                  <c:v>-43.200195299999905</c:v>
                </c:pt>
                <c:pt idx="1103">
                  <c:v>-43.09960940000019</c:v>
                </c:pt>
                <c:pt idx="1104">
                  <c:v>-43.100097599999572</c:v>
                </c:pt>
                <c:pt idx="1105">
                  <c:v>-43.100097700000333</c:v>
                </c:pt>
                <c:pt idx="1106">
                  <c:v>-43.100097700000333</c:v>
                </c:pt>
                <c:pt idx="1107">
                  <c:v>-43</c:v>
                </c:pt>
                <c:pt idx="1108">
                  <c:v>-43</c:v>
                </c:pt>
                <c:pt idx="1109">
                  <c:v>-43</c:v>
                </c:pt>
                <c:pt idx="1110">
                  <c:v>-42.899902299999667</c:v>
                </c:pt>
                <c:pt idx="1111">
                  <c:v>-42.899902299999667</c:v>
                </c:pt>
                <c:pt idx="1112">
                  <c:v>-42.899902400000428</c:v>
                </c:pt>
                <c:pt idx="1113">
                  <c:v>-42.800293000000238</c:v>
                </c:pt>
                <c:pt idx="1114">
                  <c:v>-42.799804700000095</c:v>
                </c:pt>
                <c:pt idx="1115">
                  <c:v>-42.799804599999334</c:v>
                </c:pt>
                <c:pt idx="1116">
                  <c:v>-42.799804700000095</c:v>
                </c:pt>
                <c:pt idx="1117">
                  <c:v>-42.800293000000238</c:v>
                </c:pt>
                <c:pt idx="1118">
                  <c:v>-42.800293000000238</c:v>
                </c:pt>
                <c:pt idx="1119">
                  <c:v>-42.799804700000095</c:v>
                </c:pt>
                <c:pt idx="1120">
                  <c:v>-42.799804599999334</c:v>
                </c:pt>
                <c:pt idx="1121">
                  <c:v>-42.799804700000095</c:v>
                </c:pt>
                <c:pt idx="1122">
                  <c:v>-42.800293000000238</c:v>
                </c:pt>
                <c:pt idx="1123">
                  <c:v>-42.800293000000238</c:v>
                </c:pt>
                <c:pt idx="1124">
                  <c:v>-42.799804700000095</c:v>
                </c:pt>
                <c:pt idx="1125">
                  <c:v>-42.799804599999334</c:v>
                </c:pt>
                <c:pt idx="1126">
                  <c:v>-42.799804700000095</c:v>
                </c:pt>
                <c:pt idx="1127">
                  <c:v>-42.800293000000238</c:v>
                </c:pt>
                <c:pt idx="1128">
                  <c:v>-42.800293000000238</c:v>
                </c:pt>
                <c:pt idx="1129">
                  <c:v>-42.799804700000095</c:v>
                </c:pt>
                <c:pt idx="1130">
                  <c:v>-42.799804599999334</c:v>
                </c:pt>
                <c:pt idx="1131">
                  <c:v>-42.799804700000095</c:v>
                </c:pt>
                <c:pt idx="1132">
                  <c:v>-42.899902400000428</c:v>
                </c:pt>
                <c:pt idx="1133">
                  <c:v>-42.90039059999981</c:v>
                </c:pt>
                <c:pt idx="1134">
                  <c:v>-42.899902400000428</c:v>
                </c:pt>
                <c:pt idx="1135">
                  <c:v>-42.899902299999667</c:v>
                </c:pt>
                <c:pt idx="1136">
                  <c:v>-42.899902299999667</c:v>
                </c:pt>
                <c:pt idx="1137">
                  <c:v>-42.899902400000428</c:v>
                </c:pt>
                <c:pt idx="1138">
                  <c:v>-43</c:v>
                </c:pt>
                <c:pt idx="1139">
                  <c:v>-43</c:v>
                </c:pt>
                <c:pt idx="1140">
                  <c:v>-42.899902400000428</c:v>
                </c:pt>
                <c:pt idx="1141">
                  <c:v>-42.899902299999667</c:v>
                </c:pt>
                <c:pt idx="1142">
                  <c:v>-42.899902299999667</c:v>
                </c:pt>
                <c:pt idx="1143">
                  <c:v>-43</c:v>
                </c:pt>
                <c:pt idx="1144">
                  <c:v>-43</c:v>
                </c:pt>
                <c:pt idx="1145">
                  <c:v>-43</c:v>
                </c:pt>
                <c:pt idx="1146">
                  <c:v>-43.100097599999572</c:v>
                </c:pt>
                <c:pt idx="1147">
                  <c:v>-43.100097700000333</c:v>
                </c:pt>
                <c:pt idx="1148">
                  <c:v>-43.200195400000666</c:v>
                </c:pt>
                <c:pt idx="1149">
                  <c:v>-43.200195299999905</c:v>
                </c:pt>
                <c:pt idx="1150">
                  <c:v>-43.199706999999762</c:v>
                </c:pt>
                <c:pt idx="1151">
                  <c:v>-43.299804599999334</c:v>
                </c:pt>
                <c:pt idx="1152">
                  <c:v>-43.299804700000095</c:v>
                </c:pt>
                <c:pt idx="1153">
                  <c:v>-43.399902400000428</c:v>
                </c:pt>
                <c:pt idx="1154">
                  <c:v>-43.40039059999981</c:v>
                </c:pt>
                <c:pt idx="1155">
                  <c:v>-43.5</c:v>
                </c:pt>
                <c:pt idx="1156">
                  <c:v>-43.5</c:v>
                </c:pt>
                <c:pt idx="1157">
                  <c:v>-43.600097700000333</c:v>
                </c:pt>
                <c:pt idx="1158">
                  <c:v>-43.600097700000333</c:v>
                </c:pt>
                <c:pt idx="1159">
                  <c:v>-43.700195299999905</c:v>
                </c:pt>
                <c:pt idx="1160">
                  <c:v>-43.699706999999762</c:v>
                </c:pt>
                <c:pt idx="1161">
                  <c:v>-43.799804599999334</c:v>
                </c:pt>
                <c:pt idx="1162">
                  <c:v>-43.799804700000095</c:v>
                </c:pt>
                <c:pt idx="1163">
                  <c:v>-43.899902400000428</c:v>
                </c:pt>
                <c:pt idx="1164">
                  <c:v>-44</c:v>
                </c:pt>
                <c:pt idx="1165">
                  <c:v>-43.90039059999981</c:v>
                </c:pt>
                <c:pt idx="1166">
                  <c:v>-44</c:v>
                </c:pt>
                <c:pt idx="1167">
                  <c:v>-44.100097599999572</c:v>
                </c:pt>
                <c:pt idx="1168">
                  <c:v>-44.100097700000333</c:v>
                </c:pt>
                <c:pt idx="1169">
                  <c:v>-44.200195400000666</c:v>
                </c:pt>
                <c:pt idx="1170">
                  <c:v>-44.300293000000238</c:v>
                </c:pt>
                <c:pt idx="1171">
                  <c:v>-44.299804700000095</c:v>
                </c:pt>
                <c:pt idx="1172">
                  <c:v>-44.399902299999667</c:v>
                </c:pt>
                <c:pt idx="1173">
                  <c:v>-44.5</c:v>
                </c:pt>
                <c:pt idx="1174">
                  <c:v>-44.600097700000333</c:v>
                </c:pt>
                <c:pt idx="1175">
                  <c:v>-44.700195299999905</c:v>
                </c:pt>
                <c:pt idx="1176">
                  <c:v>-44.699706999999762</c:v>
                </c:pt>
                <c:pt idx="1177">
                  <c:v>-44.799804599999334</c:v>
                </c:pt>
                <c:pt idx="1178">
                  <c:v>-44.899902299999667</c:v>
                </c:pt>
                <c:pt idx="1179">
                  <c:v>-45</c:v>
                </c:pt>
                <c:pt idx="1180">
                  <c:v>-45.100097599999572</c:v>
                </c:pt>
                <c:pt idx="1181">
                  <c:v>-45.09960940000019</c:v>
                </c:pt>
                <c:pt idx="1182">
                  <c:v>-45.199706999999762</c:v>
                </c:pt>
                <c:pt idx="1183">
                  <c:v>-45.299804700000095</c:v>
                </c:pt>
                <c:pt idx="1184">
                  <c:v>-45.399902400000428</c:v>
                </c:pt>
                <c:pt idx="1185">
                  <c:v>-45.5</c:v>
                </c:pt>
                <c:pt idx="1186">
                  <c:v>-45.59960940000019</c:v>
                </c:pt>
                <c:pt idx="1187">
                  <c:v>-45.699706999999762</c:v>
                </c:pt>
                <c:pt idx="1188">
                  <c:v>-45.799804700000095</c:v>
                </c:pt>
                <c:pt idx="1189">
                  <c:v>-45.899902400000428</c:v>
                </c:pt>
                <c:pt idx="1190">
                  <c:v>-46</c:v>
                </c:pt>
                <c:pt idx="1191">
                  <c:v>-46.09960940000019</c:v>
                </c:pt>
                <c:pt idx="1192">
                  <c:v>-46.199706999999762</c:v>
                </c:pt>
                <c:pt idx="1193">
                  <c:v>-46.299804700000095</c:v>
                </c:pt>
                <c:pt idx="1194">
                  <c:v>-46.399902400000428</c:v>
                </c:pt>
                <c:pt idx="1195">
                  <c:v>-46.5</c:v>
                </c:pt>
                <c:pt idx="1196">
                  <c:v>-46.59960940000019</c:v>
                </c:pt>
                <c:pt idx="1197">
                  <c:v>-46.699706999999762</c:v>
                </c:pt>
                <c:pt idx="1198">
                  <c:v>-46.799804700000095</c:v>
                </c:pt>
                <c:pt idx="1199">
                  <c:v>-46.899902400000428</c:v>
                </c:pt>
                <c:pt idx="1200">
                  <c:v>-47</c:v>
                </c:pt>
                <c:pt idx="1201">
                  <c:v>-47</c:v>
                </c:pt>
                <c:pt idx="1202">
                  <c:v>-47.09960940000019</c:v>
                </c:pt>
                <c:pt idx="1203">
                  <c:v>-47.199706999999762</c:v>
                </c:pt>
                <c:pt idx="1204">
                  <c:v>-47.399902299999667</c:v>
                </c:pt>
                <c:pt idx="1205">
                  <c:v>-47.5</c:v>
                </c:pt>
                <c:pt idx="1206">
                  <c:v>-47.600097599999572</c:v>
                </c:pt>
                <c:pt idx="1207">
                  <c:v>-47.699706999999762</c:v>
                </c:pt>
                <c:pt idx="1208">
                  <c:v>-47.799804599999334</c:v>
                </c:pt>
                <c:pt idx="1209">
                  <c:v>-48</c:v>
                </c:pt>
                <c:pt idx="1210">
                  <c:v>-48.100097700000333</c:v>
                </c:pt>
                <c:pt idx="1211">
                  <c:v>-48.200195299999905</c:v>
                </c:pt>
                <c:pt idx="1212">
                  <c:v>-48.399902400000428</c:v>
                </c:pt>
                <c:pt idx="1213">
                  <c:v>-48.5</c:v>
                </c:pt>
                <c:pt idx="1214">
                  <c:v>-48.600097700000333</c:v>
                </c:pt>
                <c:pt idx="1215">
                  <c:v>-48.700195400000666</c:v>
                </c:pt>
                <c:pt idx="1216">
                  <c:v>-48.90039059999981</c:v>
                </c:pt>
                <c:pt idx="1217">
                  <c:v>-49</c:v>
                </c:pt>
                <c:pt idx="1218">
                  <c:v>-49.100097599999572</c:v>
                </c:pt>
                <c:pt idx="1219">
                  <c:v>-49.299804700000095</c:v>
                </c:pt>
                <c:pt idx="1220">
                  <c:v>-49.399902400000428</c:v>
                </c:pt>
                <c:pt idx="1221">
                  <c:v>-49.600097599999572</c:v>
                </c:pt>
                <c:pt idx="1222">
                  <c:v>-49.699706999999762</c:v>
                </c:pt>
                <c:pt idx="1223">
                  <c:v>-49.799804599999334</c:v>
                </c:pt>
                <c:pt idx="1224">
                  <c:v>-50</c:v>
                </c:pt>
                <c:pt idx="1225">
                  <c:v>-50.100097700000333</c:v>
                </c:pt>
                <c:pt idx="1226">
                  <c:v>-50.200195299999905</c:v>
                </c:pt>
                <c:pt idx="1227">
                  <c:v>-50.399902400000428</c:v>
                </c:pt>
                <c:pt idx="1228">
                  <c:v>-50.5</c:v>
                </c:pt>
                <c:pt idx="1229">
                  <c:v>-50.700195299999905</c:v>
                </c:pt>
                <c:pt idx="1230">
                  <c:v>-50.800293000000238</c:v>
                </c:pt>
                <c:pt idx="1231">
                  <c:v>-50.90039059999981</c:v>
                </c:pt>
                <c:pt idx="1232">
                  <c:v>-51.09960940000019</c:v>
                </c:pt>
                <c:pt idx="1233">
                  <c:v>-51.199706999999762</c:v>
                </c:pt>
                <c:pt idx="1234">
                  <c:v>-51.399902299999667</c:v>
                </c:pt>
                <c:pt idx="1235">
                  <c:v>-51.5</c:v>
                </c:pt>
                <c:pt idx="1236">
                  <c:v>-51.600097599999572</c:v>
                </c:pt>
                <c:pt idx="1237">
                  <c:v>-51.799804700000095</c:v>
                </c:pt>
                <c:pt idx="1238">
                  <c:v>-52</c:v>
                </c:pt>
                <c:pt idx="1239">
                  <c:v>-52.100097700000333</c:v>
                </c:pt>
                <c:pt idx="1240">
                  <c:v>-52.200195400000666</c:v>
                </c:pt>
                <c:pt idx="1241">
                  <c:v>-52.40039059999981</c:v>
                </c:pt>
                <c:pt idx="1242">
                  <c:v>-52.5</c:v>
                </c:pt>
                <c:pt idx="1243">
                  <c:v>-52.699706999999762</c:v>
                </c:pt>
                <c:pt idx="1244">
                  <c:v>-52.799804700000095</c:v>
                </c:pt>
                <c:pt idx="1245">
                  <c:v>-53</c:v>
                </c:pt>
                <c:pt idx="1246">
                  <c:v>-53.100097599999572</c:v>
                </c:pt>
                <c:pt idx="1247">
                  <c:v>-53.299804700000095</c:v>
                </c:pt>
                <c:pt idx="1248">
                  <c:v>-53.5</c:v>
                </c:pt>
                <c:pt idx="1249">
                  <c:v>-53.600097700000333</c:v>
                </c:pt>
                <c:pt idx="1250">
                  <c:v>-53.800293000000238</c:v>
                </c:pt>
                <c:pt idx="1251">
                  <c:v>-53.90039059999981</c:v>
                </c:pt>
                <c:pt idx="1252">
                  <c:v>-54.09960940000019</c:v>
                </c:pt>
                <c:pt idx="1253">
                  <c:v>-54.199706999999762</c:v>
                </c:pt>
                <c:pt idx="1254">
                  <c:v>-54.399902299999667</c:v>
                </c:pt>
                <c:pt idx="1255">
                  <c:v>-54.600097700000333</c:v>
                </c:pt>
                <c:pt idx="1256">
                  <c:v>-54.700195299999905</c:v>
                </c:pt>
                <c:pt idx="1257">
                  <c:v>-54.899902400000428</c:v>
                </c:pt>
                <c:pt idx="1258">
                  <c:v>-55</c:v>
                </c:pt>
                <c:pt idx="1259">
                  <c:v>-55.200195299999905</c:v>
                </c:pt>
                <c:pt idx="1260">
                  <c:v>-55.399902400000428</c:v>
                </c:pt>
                <c:pt idx="1261">
                  <c:v>-55.5</c:v>
                </c:pt>
                <c:pt idx="1262">
                  <c:v>-55.699706999999762</c:v>
                </c:pt>
                <c:pt idx="1263">
                  <c:v>-55.799804599999334</c:v>
                </c:pt>
                <c:pt idx="1264">
                  <c:v>-56</c:v>
                </c:pt>
                <c:pt idx="1265">
                  <c:v>-56.200195400000666</c:v>
                </c:pt>
                <c:pt idx="1266">
                  <c:v>-56.300293000000238</c:v>
                </c:pt>
                <c:pt idx="1267">
                  <c:v>-56.5</c:v>
                </c:pt>
                <c:pt idx="1268">
                  <c:v>-56.699706999999762</c:v>
                </c:pt>
                <c:pt idx="1269">
                  <c:v>-56.799804700000095</c:v>
                </c:pt>
                <c:pt idx="1270">
                  <c:v>-57</c:v>
                </c:pt>
                <c:pt idx="1271">
                  <c:v>-57.200195299999905</c:v>
                </c:pt>
                <c:pt idx="1272">
                  <c:v>-57.299804700000095</c:v>
                </c:pt>
                <c:pt idx="1273">
                  <c:v>-57.5</c:v>
                </c:pt>
                <c:pt idx="1274">
                  <c:v>-57.600097599999572</c:v>
                </c:pt>
                <c:pt idx="1275">
                  <c:v>-57.700195299999905</c:v>
                </c:pt>
                <c:pt idx="1276">
                  <c:v>-57.899902400000428</c:v>
                </c:pt>
                <c:pt idx="1277">
                  <c:v>-58.100097599999572</c:v>
                </c:pt>
                <c:pt idx="1278">
                  <c:v>-58.199706999999762</c:v>
                </c:pt>
                <c:pt idx="1279">
                  <c:v>-58.399902299999667</c:v>
                </c:pt>
                <c:pt idx="1280">
                  <c:v>-58.600097700000333</c:v>
                </c:pt>
                <c:pt idx="1281">
                  <c:v>-58.700195400000666</c:v>
                </c:pt>
                <c:pt idx="1282">
                  <c:v>-58.90039059999981</c:v>
                </c:pt>
                <c:pt idx="1283">
                  <c:v>-59.09960940000019</c:v>
                </c:pt>
                <c:pt idx="1284">
                  <c:v>-59.299804599999334</c:v>
                </c:pt>
                <c:pt idx="1285">
                  <c:v>-59.399902299999667</c:v>
                </c:pt>
                <c:pt idx="1286">
                  <c:v>-59.600097700000333</c:v>
                </c:pt>
                <c:pt idx="1287">
                  <c:v>-59.800293000000238</c:v>
                </c:pt>
                <c:pt idx="1288">
                  <c:v>-60</c:v>
                </c:pt>
                <c:pt idx="1289">
                  <c:v>-60.100097599999572</c:v>
                </c:pt>
                <c:pt idx="1290">
                  <c:v>-60.299804700000095</c:v>
                </c:pt>
                <c:pt idx="1291">
                  <c:v>-60.5</c:v>
                </c:pt>
                <c:pt idx="1292">
                  <c:v>-60.700195299999905</c:v>
                </c:pt>
                <c:pt idx="1293">
                  <c:v>-60.799804700000095</c:v>
                </c:pt>
                <c:pt idx="1294">
                  <c:v>-61</c:v>
                </c:pt>
                <c:pt idx="1295">
                  <c:v>-61.200195299999905</c:v>
                </c:pt>
                <c:pt idx="1296">
                  <c:v>-61.300293000000238</c:v>
                </c:pt>
                <c:pt idx="1297">
                  <c:v>-61.5</c:v>
                </c:pt>
                <c:pt idx="1298">
                  <c:v>-61.699706999999762</c:v>
                </c:pt>
                <c:pt idx="1299">
                  <c:v>-61.799804599999334</c:v>
                </c:pt>
                <c:pt idx="1300">
                  <c:v>-62</c:v>
                </c:pt>
                <c:pt idx="1301">
                  <c:v>-62.200195400000666</c:v>
                </c:pt>
                <c:pt idx="1302">
                  <c:v>-62.40039059999981</c:v>
                </c:pt>
                <c:pt idx="1303">
                  <c:v>-62.59960940000019</c:v>
                </c:pt>
                <c:pt idx="1304">
                  <c:v>-62.699706999999762</c:v>
                </c:pt>
                <c:pt idx="1305">
                  <c:v>-62.899902299999667</c:v>
                </c:pt>
                <c:pt idx="1306">
                  <c:v>-63.100097700000333</c:v>
                </c:pt>
                <c:pt idx="1307">
                  <c:v>-63.300293000000238</c:v>
                </c:pt>
                <c:pt idx="1308">
                  <c:v>-63.399902400000428</c:v>
                </c:pt>
                <c:pt idx="1309">
                  <c:v>-63.600097599999572</c:v>
                </c:pt>
                <c:pt idx="1310">
                  <c:v>-63.799804700000095</c:v>
                </c:pt>
                <c:pt idx="1311">
                  <c:v>-64</c:v>
                </c:pt>
                <c:pt idx="1312">
                  <c:v>-64.200195299999905</c:v>
                </c:pt>
                <c:pt idx="1313">
                  <c:v>-64.299804700000095</c:v>
                </c:pt>
                <c:pt idx="1314">
                  <c:v>-64.5</c:v>
                </c:pt>
                <c:pt idx="1315">
                  <c:v>-64.700195299999905</c:v>
                </c:pt>
                <c:pt idx="1316">
                  <c:v>-64.899902400000428</c:v>
                </c:pt>
                <c:pt idx="1317">
                  <c:v>-65</c:v>
                </c:pt>
                <c:pt idx="1318">
                  <c:v>-65.199706999999762</c:v>
                </c:pt>
                <c:pt idx="1319">
                  <c:v>-65.399902299999667</c:v>
                </c:pt>
                <c:pt idx="1320">
                  <c:v>-65.600097700000333</c:v>
                </c:pt>
                <c:pt idx="1321">
                  <c:v>-65.800293000000238</c:v>
                </c:pt>
                <c:pt idx="1322">
                  <c:v>-65.90039059999981</c:v>
                </c:pt>
                <c:pt idx="1323">
                  <c:v>-66.09960940000019</c:v>
                </c:pt>
                <c:pt idx="1324">
                  <c:v>-66.299804599999334</c:v>
                </c:pt>
                <c:pt idx="1325">
                  <c:v>-66.5</c:v>
                </c:pt>
                <c:pt idx="1326">
                  <c:v>-66.600097700000333</c:v>
                </c:pt>
                <c:pt idx="1327">
                  <c:v>-66.800293000000238</c:v>
                </c:pt>
                <c:pt idx="1328">
                  <c:v>-67</c:v>
                </c:pt>
                <c:pt idx="1329">
                  <c:v>-67.09960940000019</c:v>
                </c:pt>
                <c:pt idx="1330">
                  <c:v>-67.299804599999334</c:v>
                </c:pt>
                <c:pt idx="1331">
                  <c:v>-67.5</c:v>
                </c:pt>
                <c:pt idx="1332">
                  <c:v>-67.700195400000666</c:v>
                </c:pt>
                <c:pt idx="1333">
                  <c:v>-67.90039059999981</c:v>
                </c:pt>
                <c:pt idx="1334">
                  <c:v>-68.09960940000019</c:v>
                </c:pt>
                <c:pt idx="1335">
                  <c:v>-68.199706999999762</c:v>
                </c:pt>
                <c:pt idx="1336">
                  <c:v>-68.399902299999667</c:v>
                </c:pt>
                <c:pt idx="1337">
                  <c:v>-68.600097700000333</c:v>
                </c:pt>
                <c:pt idx="1338">
                  <c:v>-68.800293000000238</c:v>
                </c:pt>
                <c:pt idx="1339">
                  <c:v>-69</c:v>
                </c:pt>
                <c:pt idx="1340">
                  <c:v>-69.100097599999572</c:v>
                </c:pt>
                <c:pt idx="1341">
                  <c:v>-69.299804700000095</c:v>
                </c:pt>
                <c:pt idx="1342">
                  <c:v>-69.5</c:v>
                </c:pt>
                <c:pt idx="1343">
                  <c:v>-69.700195299999905</c:v>
                </c:pt>
                <c:pt idx="1344">
                  <c:v>-69.899902400000428</c:v>
                </c:pt>
                <c:pt idx="1345">
                  <c:v>-70.100097599999572</c:v>
                </c:pt>
                <c:pt idx="1346">
                  <c:v>-70.299804700000095</c:v>
                </c:pt>
                <c:pt idx="1347">
                  <c:v>-70.5</c:v>
                </c:pt>
                <c:pt idx="1348">
                  <c:v>-70.700195299999905</c:v>
                </c:pt>
                <c:pt idx="1349">
                  <c:v>-70.899902400000428</c:v>
                </c:pt>
                <c:pt idx="1350">
                  <c:v>-71</c:v>
                </c:pt>
                <c:pt idx="1351">
                  <c:v>-71.200195299999905</c:v>
                </c:pt>
                <c:pt idx="1352">
                  <c:v>-71.399902400000428</c:v>
                </c:pt>
                <c:pt idx="1353">
                  <c:v>-71.600097599999572</c:v>
                </c:pt>
                <c:pt idx="1354">
                  <c:v>-71.799804700000095</c:v>
                </c:pt>
                <c:pt idx="1355">
                  <c:v>-72</c:v>
                </c:pt>
                <c:pt idx="1356">
                  <c:v>-72.200195299999905</c:v>
                </c:pt>
                <c:pt idx="1357">
                  <c:v>-72.399902400000428</c:v>
                </c:pt>
                <c:pt idx="1358">
                  <c:v>-72.600097599999572</c:v>
                </c:pt>
                <c:pt idx="1359">
                  <c:v>-72.699706999999762</c:v>
                </c:pt>
                <c:pt idx="1360">
                  <c:v>-72.899902299999667</c:v>
                </c:pt>
                <c:pt idx="1361">
                  <c:v>-73.100097700000333</c:v>
                </c:pt>
                <c:pt idx="1362">
                  <c:v>-73.300293000000238</c:v>
                </c:pt>
                <c:pt idx="1363">
                  <c:v>-73.5</c:v>
                </c:pt>
                <c:pt idx="1364">
                  <c:v>-73.699706999999762</c:v>
                </c:pt>
                <c:pt idx="1365">
                  <c:v>-73.899902299999667</c:v>
                </c:pt>
                <c:pt idx="1366">
                  <c:v>-74.100097700000333</c:v>
                </c:pt>
                <c:pt idx="1367">
                  <c:v>-74.300293000000238</c:v>
                </c:pt>
                <c:pt idx="1368">
                  <c:v>-74.5</c:v>
                </c:pt>
                <c:pt idx="1369">
                  <c:v>-74.699706999999762</c:v>
                </c:pt>
                <c:pt idx="1370">
                  <c:v>-74.899902299999667</c:v>
                </c:pt>
                <c:pt idx="1371">
                  <c:v>-75</c:v>
                </c:pt>
                <c:pt idx="1372">
                  <c:v>-75.200195400000666</c:v>
                </c:pt>
                <c:pt idx="1373">
                  <c:v>-75.40039059999981</c:v>
                </c:pt>
                <c:pt idx="1374">
                  <c:v>-75.59960940000019</c:v>
                </c:pt>
                <c:pt idx="1375">
                  <c:v>-75.799804599999334</c:v>
                </c:pt>
                <c:pt idx="1376">
                  <c:v>-76</c:v>
                </c:pt>
                <c:pt idx="1377">
                  <c:v>-76.200195400000666</c:v>
                </c:pt>
                <c:pt idx="1378">
                  <c:v>-76.40039059999981</c:v>
                </c:pt>
                <c:pt idx="1379">
                  <c:v>-76.59960940000019</c:v>
                </c:pt>
                <c:pt idx="1380">
                  <c:v>-76.799804599999334</c:v>
                </c:pt>
                <c:pt idx="1381">
                  <c:v>-77</c:v>
                </c:pt>
                <c:pt idx="1382">
                  <c:v>-77.200195400000666</c:v>
                </c:pt>
                <c:pt idx="1383">
                  <c:v>-77.40039059999981</c:v>
                </c:pt>
                <c:pt idx="1384">
                  <c:v>-77.59960940000019</c:v>
                </c:pt>
                <c:pt idx="1385">
                  <c:v>-77.799804599999334</c:v>
                </c:pt>
                <c:pt idx="1386">
                  <c:v>-78</c:v>
                </c:pt>
                <c:pt idx="1387">
                  <c:v>-78.200195400000666</c:v>
                </c:pt>
                <c:pt idx="1388">
                  <c:v>-78.40039059999981</c:v>
                </c:pt>
                <c:pt idx="1389">
                  <c:v>-78.59960940000019</c:v>
                </c:pt>
                <c:pt idx="1390">
                  <c:v>-78.799804599999334</c:v>
                </c:pt>
                <c:pt idx="1391">
                  <c:v>-79</c:v>
                </c:pt>
                <c:pt idx="1392">
                  <c:v>-79.200195400000666</c:v>
                </c:pt>
                <c:pt idx="1393">
                  <c:v>-79.40039059999981</c:v>
                </c:pt>
                <c:pt idx="1394">
                  <c:v>-79.59960940000019</c:v>
                </c:pt>
                <c:pt idx="1395">
                  <c:v>-79.799804599999334</c:v>
                </c:pt>
                <c:pt idx="1396">
                  <c:v>-80</c:v>
                </c:pt>
                <c:pt idx="1397">
                  <c:v>-80.200195400000666</c:v>
                </c:pt>
                <c:pt idx="1398">
                  <c:v>-80.40039059999981</c:v>
                </c:pt>
                <c:pt idx="1399">
                  <c:v>-80.59960940000019</c:v>
                </c:pt>
                <c:pt idx="1400">
                  <c:v>-80.799804599999334</c:v>
                </c:pt>
                <c:pt idx="1401">
                  <c:v>-81</c:v>
                </c:pt>
                <c:pt idx="1402">
                  <c:v>-81.200195400000666</c:v>
                </c:pt>
                <c:pt idx="1403">
                  <c:v>-81.40039059999981</c:v>
                </c:pt>
                <c:pt idx="1404">
                  <c:v>-81.59960940000019</c:v>
                </c:pt>
                <c:pt idx="1405">
                  <c:v>-81.899902299999667</c:v>
                </c:pt>
                <c:pt idx="1406">
                  <c:v>-82.100097700000333</c:v>
                </c:pt>
                <c:pt idx="1407">
                  <c:v>-82.300293000000238</c:v>
                </c:pt>
                <c:pt idx="1408">
                  <c:v>-82.5</c:v>
                </c:pt>
                <c:pt idx="1409">
                  <c:v>-82.699706999999762</c:v>
                </c:pt>
                <c:pt idx="1410">
                  <c:v>-82.899902299999667</c:v>
                </c:pt>
                <c:pt idx="1411">
                  <c:v>-83.100097700000333</c:v>
                </c:pt>
                <c:pt idx="1412">
                  <c:v>-83.300293000000238</c:v>
                </c:pt>
                <c:pt idx="1413">
                  <c:v>-83.5</c:v>
                </c:pt>
                <c:pt idx="1414">
                  <c:v>-83.699706999999762</c:v>
                </c:pt>
                <c:pt idx="1415">
                  <c:v>-83.899902299999667</c:v>
                </c:pt>
                <c:pt idx="1416">
                  <c:v>-84.100097700000333</c:v>
                </c:pt>
                <c:pt idx="1417">
                  <c:v>-84.300293000000238</c:v>
                </c:pt>
                <c:pt idx="1418">
                  <c:v>-84.5</c:v>
                </c:pt>
                <c:pt idx="1419">
                  <c:v>-84.799804700000095</c:v>
                </c:pt>
                <c:pt idx="1420">
                  <c:v>-85</c:v>
                </c:pt>
                <c:pt idx="1421">
                  <c:v>-85.200195299999905</c:v>
                </c:pt>
                <c:pt idx="1422">
                  <c:v>-85.399902400000428</c:v>
                </c:pt>
                <c:pt idx="1423">
                  <c:v>-85.600097599999572</c:v>
                </c:pt>
                <c:pt idx="1424">
                  <c:v>-85.799804700000095</c:v>
                </c:pt>
                <c:pt idx="1425">
                  <c:v>-86</c:v>
                </c:pt>
                <c:pt idx="1426">
                  <c:v>-86.200195299999905</c:v>
                </c:pt>
                <c:pt idx="1427">
                  <c:v>-86.399902400000428</c:v>
                </c:pt>
                <c:pt idx="1428">
                  <c:v>-86.600097700000333</c:v>
                </c:pt>
                <c:pt idx="1429">
                  <c:v>-86.800293000000238</c:v>
                </c:pt>
                <c:pt idx="1430">
                  <c:v>-87</c:v>
                </c:pt>
                <c:pt idx="1431">
                  <c:v>-87.199706999999762</c:v>
                </c:pt>
                <c:pt idx="1432">
                  <c:v>-87.399902299999667</c:v>
                </c:pt>
                <c:pt idx="1433">
                  <c:v>-87.600097700000333</c:v>
                </c:pt>
                <c:pt idx="1434">
                  <c:v>-87.800293000000238</c:v>
                </c:pt>
                <c:pt idx="1435">
                  <c:v>-88</c:v>
                </c:pt>
                <c:pt idx="1436">
                  <c:v>-88.299804599999334</c:v>
                </c:pt>
                <c:pt idx="1437">
                  <c:v>-88.5</c:v>
                </c:pt>
                <c:pt idx="1438">
                  <c:v>-88.700195400000666</c:v>
                </c:pt>
                <c:pt idx="1439">
                  <c:v>-88.90039059999981</c:v>
                </c:pt>
                <c:pt idx="1440">
                  <c:v>-89.09960940000019</c:v>
                </c:pt>
                <c:pt idx="1441">
                  <c:v>-89.299804599999334</c:v>
                </c:pt>
                <c:pt idx="1442">
                  <c:v>-89.5</c:v>
                </c:pt>
                <c:pt idx="1443">
                  <c:v>-89.800293000000238</c:v>
                </c:pt>
                <c:pt idx="1444">
                  <c:v>-90</c:v>
                </c:pt>
                <c:pt idx="1445">
                  <c:v>-90.199706999999762</c:v>
                </c:pt>
                <c:pt idx="1446">
                  <c:v>-90.399902299999667</c:v>
                </c:pt>
                <c:pt idx="1447">
                  <c:v>-90.600097700000333</c:v>
                </c:pt>
                <c:pt idx="1448">
                  <c:v>-90.800293000000238</c:v>
                </c:pt>
                <c:pt idx="1449">
                  <c:v>-91</c:v>
                </c:pt>
                <c:pt idx="1450">
                  <c:v>-91.299804700000095</c:v>
                </c:pt>
                <c:pt idx="1451">
                  <c:v>-91.5</c:v>
                </c:pt>
                <c:pt idx="1452">
                  <c:v>-91.700195299999905</c:v>
                </c:pt>
                <c:pt idx="1453">
                  <c:v>-91.899902400000428</c:v>
                </c:pt>
                <c:pt idx="1454">
                  <c:v>-92.100097599999572</c:v>
                </c:pt>
                <c:pt idx="1455">
                  <c:v>-92.299804700000095</c:v>
                </c:pt>
                <c:pt idx="1456">
                  <c:v>-92.600097599999572</c:v>
                </c:pt>
                <c:pt idx="1457">
                  <c:v>-92.799804700000095</c:v>
                </c:pt>
                <c:pt idx="1458">
                  <c:v>-93</c:v>
                </c:pt>
                <c:pt idx="1459">
                  <c:v>-93.200195299999905</c:v>
                </c:pt>
                <c:pt idx="1460">
                  <c:v>-93.399902400000428</c:v>
                </c:pt>
                <c:pt idx="1461">
                  <c:v>-93.600097599999572</c:v>
                </c:pt>
                <c:pt idx="1462">
                  <c:v>-93.899902299999667</c:v>
                </c:pt>
                <c:pt idx="1463">
                  <c:v>-94.100097700000333</c:v>
                </c:pt>
                <c:pt idx="1464">
                  <c:v>-94.300293000000238</c:v>
                </c:pt>
                <c:pt idx="1465">
                  <c:v>-94.5</c:v>
                </c:pt>
                <c:pt idx="1466">
                  <c:v>-94.699706999999762</c:v>
                </c:pt>
                <c:pt idx="1467">
                  <c:v>-94.899902299999667</c:v>
                </c:pt>
                <c:pt idx="1468">
                  <c:v>-95.200195400000666</c:v>
                </c:pt>
                <c:pt idx="1469">
                  <c:v>-95.40039059999981</c:v>
                </c:pt>
                <c:pt idx="1470">
                  <c:v>-95.59960940000019</c:v>
                </c:pt>
                <c:pt idx="1471">
                  <c:v>-95.799804599999334</c:v>
                </c:pt>
                <c:pt idx="1472">
                  <c:v>-96</c:v>
                </c:pt>
                <c:pt idx="1473">
                  <c:v>-96.300293000000238</c:v>
                </c:pt>
                <c:pt idx="1474">
                  <c:v>-96.5</c:v>
                </c:pt>
                <c:pt idx="1475">
                  <c:v>-96.699706999999762</c:v>
                </c:pt>
                <c:pt idx="1476">
                  <c:v>-96.899902299999667</c:v>
                </c:pt>
                <c:pt idx="1477">
                  <c:v>-97</c:v>
                </c:pt>
                <c:pt idx="1478">
                  <c:v>-97.299804700000095</c:v>
                </c:pt>
                <c:pt idx="1479">
                  <c:v>-97.5</c:v>
                </c:pt>
                <c:pt idx="1480">
                  <c:v>-97.700195299999905</c:v>
                </c:pt>
                <c:pt idx="1481">
                  <c:v>-97.899902400000428</c:v>
                </c:pt>
                <c:pt idx="1482">
                  <c:v>-98.100097599999572</c:v>
                </c:pt>
                <c:pt idx="1483">
                  <c:v>-98.299804700000095</c:v>
                </c:pt>
                <c:pt idx="1484">
                  <c:v>-98.600097700000333</c:v>
                </c:pt>
                <c:pt idx="1485">
                  <c:v>-98.800293000000238</c:v>
                </c:pt>
                <c:pt idx="1486">
                  <c:v>-99</c:v>
                </c:pt>
                <c:pt idx="1487">
                  <c:v>-99.199706999999762</c:v>
                </c:pt>
                <c:pt idx="1488">
                  <c:v>-99.399902299999667</c:v>
                </c:pt>
                <c:pt idx="1489">
                  <c:v>-99.700195400000666</c:v>
                </c:pt>
                <c:pt idx="1490">
                  <c:v>-99.90039059999981</c:v>
                </c:pt>
                <c:pt idx="1491">
                  <c:v>-100.09960940000019</c:v>
                </c:pt>
                <c:pt idx="1492">
                  <c:v>-100.29980459999933</c:v>
                </c:pt>
                <c:pt idx="1493">
                  <c:v>-100.5</c:v>
                </c:pt>
                <c:pt idx="1494">
                  <c:v>-100.80029300000024</c:v>
                </c:pt>
                <c:pt idx="1495">
                  <c:v>-101</c:v>
                </c:pt>
                <c:pt idx="1496">
                  <c:v>-101.19970699999976</c:v>
                </c:pt>
                <c:pt idx="1497">
                  <c:v>-101.39990229999967</c:v>
                </c:pt>
                <c:pt idx="1498">
                  <c:v>-101.60009770000033</c:v>
                </c:pt>
                <c:pt idx="1499">
                  <c:v>-101.89990240000043</c:v>
                </c:pt>
                <c:pt idx="1500">
                  <c:v>-102.10009759999957</c:v>
                </c:pt>
                <c:pt idx="1501">
                  <c:v>-102.2998047000001</c:v>
                </c:pt>
                <c:pt idx="1502">
                  <c:v>-102.5</c:v>
                </c:pt>
                <c:pt idx="1503">
                  <c:v>-102.7001952999999</c:v>
                </c:pt>
                <c:pt idx="1504">
                  <c:v>-103</c:v>
                </c:pt>
                <c:pt idx="1505">
                  <c:v>-103.2001952999999</c:v>
                </c:pt>
                <c:pt idx="1506">
                  <c:v>-103.39990240000043</c:v>
                </c:pt>
                <c:pt idx="1507">
                  <c:v>-103.60009759999957</c:v>
                </c:pt>
                <c:pt idx="1508">
                  <c:v>-103.7998047000001</c:v>
                </c:pt>
                <c:pt idx="1509">
                  <c:v>-104.10009770000033</c:v>
                </c:pt>
                <c:pt idx="1510">
                  <c:v>-104.30029300000024</c:v>
                </c:pt>
                <c:pt idx="1511">
                  <c:v>-104.5</c:v>
                </c:pt>
                <c:pt idx="1512">
                  <c:v>-104.59960940000019</c:v>
                </c:pt>
                <c:pt idx="1513">
                  <c:v>-104.89990229999967</c:v>
                </c:pt>
                <c:pt idx="1514">
                  <c:v>-105.10009770000033</c:v>
                </c:pt>
                <c:pt idx="1515">
                  <c:v>-105.30029300000024</c:v>
                </c:pt>
                <c:pt idx="1516">
                  <c:v>-105.5</c:v>
                </c:pt>
                <c:pt idx="1517">
                  <c:v>-105.69970699999976</c:v>
                </c:pt>
                <c:pt idx="1518">
                  <c:v>-106</c:v>
                </c:pt>
                <c:pt idx="1519">
                  <c:v>-106.2001952999999</c:v>
                </c:pt>
                <c:pt idx="1520">
                  <c:v>-106.39990240000043</c:v>
                </c:pt>
                <c:pt idx="1521">
                  <c:v>-106.7001952999999</c:v>
                </c:pt>
                <c:pt idx="1522">
                  <c:v>-106.89990240000043</c:v>
                </c:pt>
                <c:pt idx="1523">
                  <c:v>-107.10009759999957</c:v>
                </c:pt>
                <c:pt idx="1524">
                  <c:v>-107.2998047000001</c:v>
                </c:pt>
                <c:pt idx="1525">
                  <c:v>-107.60009770000033</c:v>
                </c:pt>
                <c:pt idx="1526">
                  <c:v>-107.80029300000024</c:v>
                </c:pt>
                <c:pt idx="1527">
                  <c:v>-108</c:v>
                </c:pt>
                <c:pt idx="1528">
                  <c:v>-108.19970699999976</c:v>
                </c:pt>
                <c:pt idx="1529">
                  <c:v>-108.5</c:v>
                </c:pt>
                <c:pt idx="1530">
                  <c:v>-108.70019540000067</c:v>
                </c:pt>
                <c:pt idx="1531">
                  <c:v>-108.90039059999981</c:v>
                </c:pt>
                <c:pt idx="1532">
                  <c:v>-109.09960940000019</c:v>
                </c:pt>
                <c:pt idx="1533">
                  <c:v>-109.39990229999967</c:v>
                </c:pt>
                <c:pt idx="1534">
                  <c:v>-109.60009770000033</c:v>
                </c:pt>
                <c:pt idx="1535">
                  <c:v>-109.80029300000024</c:v>
                </c:pt>
                <c:pt idx="1536">
                  <c:v>-110</c:v>
                </c:pt>
                <c:pt idx="1537">
                  <c:v>-110.2998047000001</c:v>
                </c:pt>
                <c:pt idx="1538">
                  <c:v>-110.5</c:v>
                </c:pt>
                <c:pt idx="1539">
                  <c:v>-110.7001952999999</c:v>
                </c:pt>
                <c:pt idx="1540">
                  <c:v>-111</c:v>
                </c:pt>
                <c:pt idx="1541">
                  <c:v>-111.2001952999999</c:v>
                </c:pt>
                <c:pt idx="1542">
                  <c:v>-111.39990240000043</c:v>
                </c:pt>
                <c:pt idx="1543">
                  <c:v>-111.60009759999957</c:v>
                </c:pt>
                <c:pt idx="1544">
                  <c:v>-111.89990229999967</c:v>
                </c:pt>
                <c:pt idx="1545">
                  <c:v>-112.10009770000033</c:v>
                </c:pt>
                <c:pt idx="1546">
                  <c:v>-112.20019540000067</c:v>
                </c:pt>
                <c:pt idx="1547">
                  <c:v>-112.5</c:v>
                </c:pt>
                <c:pt idx="1548">
                  <c:v>-112.69970699999976</c:v>
                </c:pt>
                <c:pt idx="1549">
                  <c:v>-112.89990229999967</c:v>
                </c:pt>
                <c:pt idx="1550">
                  <c:v>-113.10009770000033</c:v>
                </c:pt>
                <c:pt idx="1551">
                  <c:v>-113.39990240000043</c:v>
                </c:pt>
                <c:pt idx="1552">
                  <c:v>-113.60009759999957</c:v>
                </c:pt>
                <c:pt idx="1553">
                  <c:v>-113.7998047000001</c:v>
                </c:pt>
                <c:pt idx="1554">
                  <c:v>-114.10009759999957</c:v>
                </c:pt>
                <c:pt idx="1555">
                  <c:v>-114.2998047000001</c:v>
                </c:pt>
                <c:pt idx="1556">
                  <c:v>-114.5</c:v>
                </c:pt>
                <c:pt idx="1557">
                  <c:v>-114.80029300000024</c:v>
                </c:pt>
                <c:pt idx="1558">
                  <c:v>-115</c:v>
                </c:pt>
                <c:pt idx="1559">
                  <c:v>-115.19970699999976</c:v>
                </c:pt>
                <c:pt idx="1560">
                  <c:v>-115.39990229999967</c:v>
                </c:pt>
                <c:pt idx="1561">
                  <c:v>-115.70019540000067</c:v>
                </c:pt>
                <c:pt idx="1562">
                  <c:v>-115.90039059999981</c:v>
                </c:pt>
                <c:pt idx="1563">
                  <c:v>-116.09960940000019</c:v>
                </c:pt>
                <c:pt idx="1564">
                  <c:v>-116.39990229999967</c:v>
                </c:pt>
                <c:pt idx="1565">
                  <c:v>-116.60009770000033</c:v>
                </c:pt>
                <c:pt idx="1566">
                  <c:v>-116.80029300000024</c:v>
                </c:pt>
                <c:pt idx="1567">
                  <c:v>-117.10009759999957</c:v>
                </c:pt>
                <c:pt idx="1568">
                  <c:v>-117.2998047000001</c:v>
                </c:pt>
                <c:pt idx="1569">
                  <c:v>-117.5</c:v>
                </c:pt>
                <c:pt idx="1570">
                  <c:v>-117.7001952999999</c:v>
                </c:pt>
                <c:pt idx="1571">
                  <c:v>-118</c:v>
                </c:pt>
                <c:pt idx="1572">
                  <c:v>-118.2001952999999</c:v>
                </c:pt>
                <c:pt idx="1573">
                  <c:v>-118.39990240000043</c:v>
                </c:pt>
                <c:pt idx="1574">
                  <c:v>-118.69970699999976</c:v>
                </c:pt>
                <c:pt idx="1575">
                  <c:v>-118.89990229999967</c:v>
                </c:pt>
                <c:pt idx="1576">
                  <c:v>-119.10009770000033</c:v>
                </c:pt>
                <c:pt idx="1577">
                  <c:v>-119.40039059999981</c:v>
                </c:pt>
                <c:pt idx="1578">
                  <c:v>-119.5</c:v>
                </c:pt>
                <c:pt idx="1579">
                  <c:v>-119.69970699999976</c:v>
                </c:pt>
                <c:pt idx="1580">
                  <c:v>-120</c:v>
                </c:pt>
                <c:pt idx="1581">
                  <c:v>-120.2001952999999</c:v>
                </c:pt>
                <c:pt idx="1582">
                  <c:v>-120.5</c:v>
                </c:pt>
                <c:pt idx="1583">
                  <c:v>-120.7001952999999</c:v>
                </c:pt>
                <c:pt idx="1584">
                  <c:v>-120.89990240000043</c:v>
                </c:pt>
                <c:pt idx="1585">
                  <c:v>-121.19970699999976</c:v>
                </c:pt>
                <c:pt idx="1586">
                  <c:v>-121.39990229999967</c:v>
                </c:pt>
                <c:pt idx="1587">
                  <c:v>-121.60009770000033</c:v>
                </c:pt>
                <c:pt idx="1588">
                  <c:v>-121.90039059999981</c:v>
                </c:pt>
                <c:pt idx="1589">
                  <c:v>-122.09960940000019</c:v>
                </c:pt>
                <c:pt idx="1590">
                  <c:v>-122.29980459999933</c:v>
                </c:pt>
                <c:pt idx="1591">
                  <c:v>-122.60009770000033</c:v>
                </c:pt>
                <c:pt idx="1592">
                  <c:v>-122.80029300000024</c:v>
                </c:pt>
                <c:pt idx="1593">
                  <c:v>-123.10009759999957</c:v>
                </c:pt>
                <c:pt idx="1594">
                  <c:v>-123.2998047000001</c:v>
                </c:pt>
                <c:pt idx="1595">
                  <c:v>-123.5</c:v>
                </c:pt>
                <c:pt idx="1596">
                  <c:v>-123.7998047000001</c:v>
                </c:pt>
                <c:pt idx="1597">
                  <c:v>-124</c:v>
                </c:pt>
                <c:pt idx="1598">
                  <c:v>-124.2001952999999</c:v>
                </c:pt>
                <c:pt idx="1599">
                  <c:v>-124.5</c:v>
                </c:pt>
              </c:numCache>
            </c:numRef>
          </c:xVal>
          <c:yVal>
            <c:numRef>
              <c:f>Stock_THOR!$N$3:$N$2002</c:f>
              <c:numCache>
                <c:formatCode>0.00E+00</c:formatCode>
                <c:ptCount val="2000"/>
                <c:pt idx="0">
                  <c:v>995.84997558999999</c:v>
                </c:pt>
                <c:pt idx="1">
                  <c:v>995.84997558999999</c:v>
                </c:pt>
                <c:pt idx="2">
                  <c:v>995.84997558999999</c:v>
                </c:pt>
                <c:pt idx="3">
                  <c:v>995.84997558999999</c:v>
                </c:pt>
                <c:pt idx="4">
                  <c:v>995.84997558999999</c:v>
                </c:pt>
                <c:pt idx="5">
                  <c:v>995.84997558999999</c:v>
                </c:pt>
                <c:pt idx="6">
                  <c:v>995.84997558999999</c:v>
                </c:pt>
                <c:pt idx="7">
                  <c:v>995.84002685999997</c:v>
                </c:pt>
                <c:pt idx="8">
                  <c:v>995.84002685999997</c:v>
                </c:pt>
                <c:pt idx="9">
                  <c:v>995.84002685999997</c:v>
                </c:pt>
                <c:pt idx="10">
                  <c:v>995.84002685999997</c:v>
                </c:pt>
                <c:pt idx="11">
                  <c:v>995.84002685999997</c:v>
                </c:pt>
                <c:pt idx="12">
                  <c:v>995.84002685999997</c:v>
                </c:pt>
                <c:pt idx="13">
                  <c:v>995.84002685999997</c:v>
                </c:pt>
                <c:pt idx="14">
                  <c:v>995.84002685999997</c:v>
                </c:pt>
                <c:pt idx="15">
                  <c:v>995.84002685999997</c:v>
                </c:pt>
                <c:pt idx="16">
                  <c:v>995.83001708999996</c:v>
                </c:pt>
                <c:pt idx="17">
                  <c:v>995.83001708999996</c:v>
                </c:pt>
                <c:pt idx="18">
                  <c:v>995.83001708999996</c:v>
                </c:pt>
                <c:pt idx="19">
                  <c:v>995.83001708999996</c:v>
                </c:pt>
                <c:pt idx="20">
                  <c:v>995.83001708999996</c:v>
                </c:pt>
                <c:pt idx="21">
                  <c:v>995.83001708999996</c:v>
                </c:pt>
                <c:pt idx="22">
                  <c:v>995.82000731999995</c:v>
                </c:pt>
                <c:pt idx="23">
                  <c:v>995.82000731999995</c:v>
                </c:pt>
                <c:pt idx="24">
                  <c:v>995.82000731999995</c:v>
                </c:pt>
                <c:pt idx="25">
                  <c:v>995.82000731999995</c:v>
                </c:pt>
                <c:pt idx="26">
                  <c:v>995.80999756000006</c:v>
                </c:pt>
                <c:pt idx="27">
                  <c:v>995.80999756000006</c:v>
                </c:pt>
                <c:pt idx="28">
                  <c:v>995.80999756000006</c:v>
                </c:pt>
                <c:pt idx="29">
                  <c:v>995.80999756000006</c:v>
                </c:pt>
                <c:pt idx="30">
                  <c:v>995.79998779000005</c:v>
                </c:pt>
                <c:pt idx="31">
                  <c:v>995.79998779000005</c:v>
                </c:pt>
                <c:pt idx="32">
                  <c:v>995.79998779000005</c:v>
                </c:pt>
                <c:pt idx="33">
                  <c:v>995.78997803000004</c:v>
                </c:pt>
                <c:pt idx="34">
                  <c:v>995.78997803000004</c:v>
                </c:pt>
                <c:pt idx="35">
                  <c:v>995.78997803000004</c:v>
                </c:pt>
                <c:pt idx="36">
                  <c:v>995.78002930000002</c:v>
                </c:pt>
                <c:pt idx="37">
                  <c:v>995.78002930000002</c:v>
                </c:pt>
                <c:pt idx="38">
                  <c:v>995.78002930000002</c:v>
                </c:pt>
                <c:pt idx="39">
                  <c:v>995.77001953000001</c:v>
                </c:pt>
                <c:pt idx="40">
                  <c:v>995.77001953000001</c:v>
                </c:pt>
                <c:pt idx="41">
                  <c:v>995.76000977000001</c:v>
                </c:pt>
                <c:pt idx="42">
                  <c:v>995.76000977000001</c:v>
                </c:pt>
                <c:pt idx="43">
                  <c:v>995.76000977000001</c:v>
                </c:pt>
                <c:pt idx="44">
                  <c:v>995.75</c:v>
                </c:pt>
                <c:pt idx="45">
                  <c:v>995.75</c:v>
                </c:pt>
                <c:pt idx="46">
                  <c:v>995.73999022999999</c:v>
                </c:pt>
                <c:pt idx="47">
                  <c:v>995.73999022999999</c:v>
                </c:pt>
                <c:pt idx="48">
                  <c:v>995.72998046999999</c:v>
                </c:pt>
                <c:pt idx="49">
                  <c:v>995.72998046999999</c:v>
                </c:pt>
                <c:pt idx="50">
                  <c:v>995.72998046999999</c:v>
                </c:pt>
                <c:pt idx="51">
                  <c:v>995.71997069999998</c:v>
                </c:pt>
                <c:pt idx="52">
                  <c:v>995.71997069999998</c:v>
                </c:pt>
                <c:pt idx="53">
                  <c:v>995.71002196999996</c:v>
                </c:pt>
                <c:pt idx="54">
                  <c:v>995.71002196999996</c:v>
                </c:pt>
                <c:pt idx="55">
                  <c:v>995.70001220999995</c:v>
                </c:pt>
                <c:pt idx="56">
                  <c:v>995.69000243999994</c:v>
                </c:pt>
                <c:pt idx="57">
                  <c:v>995.69000243999994</c:v>
                </c:pt>
                <c:pt idx="58">
                  <c:v>995.67999268000005</c:v>
                </c:pt>
                <c:pt idx="59">
                  <c:v>995.67999268000005</c:v>
                </c:pt>
                <c:pt idx="60">
                  <c:v>995.66998291000004</c:v>
                </c:pt>
                <c:pt idx="61">
                  <c:v>995.66998291000004</c:v>
                </c:pt>
                <c:pt idx="62">
                  <c:v>995.65997314000003</c:v>
                </c:pt>
                <c:pt idx="63">
                  <c:v>995.65002441000001</c:v>
                </c:pt>
                <c:pt idx="64">
                  <c:v>995.65002441000001</c:v>
                </c:pt>
                <c:pt idx="65">
                  <c:v>995.64001465000001</c:v>
                </c:pt>
                <c:pt idx="66">
                  <c:v>995.63000488</c:v>
                </c:pt>
                <c:pt idx="67">
                  <c:v>995.63000488</c:v>
                </c:pt>
                <c:pt idx="68">
                  <c:v>995.61999512</c:v>
                </c:pt>
                <c:pt idx="69">
                  <c:v>995.60998534999999</c:v>
                </c:pt>
                <c:pt idx="70">
                  <c:v>995.59997558999999</c:v>
                </c:pt>
                <c:pt idx="71">
                  <c:v>995.59002685999997</c:v>
                </c:pt>
                <c:pt idx="72">
                  <c:v>995.58001708999996</c:v>
                </c:pt>
                <c:pt idx="73">
                  <c:v>995.58001708999996</c:v>
                </c:pt>
                <c:pt idx="74">
                  <c:v>995.57000731999995</c:v>
                </c:pt>
                <c:pt idx="75">
                  <c:v>995.55999756000006</c:v>
                </c:pt>
                <c:pt idx="76">
                  <c:v>995.53997803000004</c:v>
                </c:pt>
                <c:pt idx="77">
                  <c:v>995.53002930000002</c:v>
                </c:pt>
                <c:pt idx="78">
                  <c:v>995.52001953000001</c:v>
                </c:pt>
                <c:pt idx="79">
                  <c:v>995.51000977000001</c:v>
                </c:pt>
                <c:pt idx="80">
                  <c:v>995.5</c:v>
                </c:pt>
                <c:pt idx="81">
                  <c:v>995.48999022999999</c:v>
                </c:pt>
                <c:pt idx="82">
                  <c:v>995.47998046999999</c:v>
                </c:pt>
                <c:pt idx="83">
                  <c:v>995.46002196999996</c:v>
                </c:pt>
                <c:pt idx="84">
                  <c:v>995.45001220999995</c:v>
                </c:pt>
                <c:pt idx="85">
                  <c:v>995.44000243999994</c:v>
                </c:pt>
                <c:pt idx="86">
                  <c:v>995.41998291000004</c:v>
                </c:pt>
                <c:pt idx="87">
                  <c:v>995.40997314000003</c:v>
                </c:pt>
                <c:pt idx="88">
                  <c:v>995.40002441000001</c:v>
                </c:pt>
                <c:pt idx="89">
                  <c:v>995.38000488</c:v>
                </c:pt>
                <c:pt idx="90">
                  <c:v>995.35998534999999</c:v>
                </c:pt>
                <c:pt idx="91">
                  <c:v>995.34997558999999</c:v>
                </c:pt>
                <c:pt idx="92">
                  <c:v>995.33001708999996</c:v>
                </c:pt>
                <c:pt idx="93">
                  <c:v>995.30999756000006</c:v>
                </c:pt>
                <c:pt idx="94">
                  <c:v>995.28997803000004</c:v>
                </c:pt>
                <c:pt idx="95">
                  <c:v>995.28002930000002</c:v>
                </c:pt>
                <c:pt idx="96">
                  <c:v>995.26000977000001</c:v>
                </c:pt>
                <c:pt idx="97">
                  <c:v>995.23999022999999</c:v>
                </c:pt>
                <c:pt idx="98">
                  <c:v>995.21997069999998</c:v>
                </c:pt>
                <c:pt idx="99">
                  <c:v>995.20001220999995</c:v>
                </c:pt>
                <c:pt idx="100">
                  <c:v>995.17999268000005</c:v>
                </c:pt>
                <c:pt idx="101">
                  <c:v>995.15997314000003</c:v>
                </c:pt>
                <c:pt idx="102">
                  <c:v>995.14001465000001</c:v>
                </c:pt>
                <c:pt idx="103">
                  <c:v>995.11999512</c:v>
                </c:pt>
                <c:pt idx="104">
                  <c:v>995.09997558999999</c:v>
                </c:pt>
                <c:pt idx="105">
                  <c:v>995.07000731999995</c:v>
                </c:pt>
                <c:pt idx="106">
                  <c:v>995.04998779000005</c:v>
                </c:pt>
                <c:pt idx="107">
                  <c:v>995.03002930000002</c:v>
                </c:pt>
                <c:pt idx="108">
                  <c:v>995</c:v>
                </c:pt>
                <c:pt idx="109">
                  <c:v>994.97998046999999</c:v>
                </c:pt>
                <c:pt idx="110">
                  <c:v>994.95001220999995</c:v>
                </c:pt>
                <c:pt idx="111">
                  <c:v>994.92999268000005</c:v>
                </c:pt>
                <c:pt idx="112">
                  <c:v>994.90002441000001</c:v>
                </c:pt>
                <c:pt idx="113">
                  <c:v>994.88000488</c:v>
                </c:pt>
                <c:pt idx="114">
                  <c:v>994.84997558999999</c:v>
                </c:pt>
                <c:pt idx="115">
                  <c:v>994.82000731999995</c:v>
                </c:pt>
                <c:pt idx="116">
                  <c:v>994.78997803000004</c:v>
                </c:pt>
                <c:pt idx="117">
                  <c:v>994.76000977000001</c:v>
                </c:pt>
                <c:pt idx="118">
                  <c:v>994.72998046999999</c:v>
                </c:pt>
                <c:pt idx="119">
                  <c:v>994.71002196999996</c:v>
                </c:pt>
                <c:pt idx="120">
                  <c:v>994.67999268000005</c:v>
                </c:pt>
                <c:pt idx="121">
                  <c:v>994.65002441000001</c:v>
                </c:pt>
                <c:pt idx="122">
                  <c:v>994.61999512</c:v>
                </c:pt>
                <c:pt idx="123">
                  <c:v>994.59002685999997</c:v>
                </c:pt>
                <c:pt idx="124">
                  <c:v>994.55999756000006</c:v>
                </c:pt>
                <c:pt idx="125">
                  <c:v>994.53002930000002</c:v>
                </c:pt>
                <c:pt idx="126">
                  <c:v>994.5</c:v>
                </c:pt>
                <c:pt idx="127">
                  <c:v>994.46997069999998</c:v>
                </c:pt>
                <c:pt idx="128">
                  <c:v>994.44000243999994</c:v>
                </c:pt>
                <c:pt idx="129">
                  <c:v>994.40997314000003</c:v>
                </c:pt>
                <c:pt idx="130">
                  <c:v>994.38000488</c:v>
                </c:pt>
                <c:pt idx="131">
                  <c:v>994.34997558999999</c:v>
                </c:pt>
                <c:pt idx="132">
                  <c:v>994.32000731999995</c:v>
                </c:pt>
                <c:pt idx="133">
                  <c:v>994.28997803000004</c:v>
                </c:pt>
                <c:pt idx="134">
                  <c:v>994.26000977000001</c:v>
                </c:pt>
                <c:pt idx="135">
                  <c:v>994.22998046999999</c:v>
                </c:pt>
                <c:pt idx="136">
                  <c:v>994.19000243999994</c:v>
                </c:pt>
                <c:pt idx="137">
                  <c:v>994.15997314000003</c:v>
                </c:pt>
                <c:pt idx="138">
                  <c:v>994.13000488</c:v>
                </c:pt>
                <c:pt idx="139">
                  <c:v>994.09997558999999</c:v>
                </c:pt>
                <c:pt idx="140">
                  <c:v>994.05999756000006</c:v>
                </c:pt>
                <c:pt idx="141">
                  <c:v>994.03002930000002</c:v>
                </c:pt>
                <c:pt idx="142">
                  <c:v>994</c:v>
                </c:pt>
                <c:pt idx="143">
                  <c:v>993.96002196999996</c:v>
                </c:pt>
                <c:pt idx="144">
                  <c:v>993.92999268000005</c:v>
                </c:pt>
                <c:pt idx="145">
                  <c:v>993.89001465000001</c:v>
                </c:pt>
                <c:pt idx="146">
                  <c:v>993.84997558999999</c:v>
                </c:pt>
                <c:pt idx="147">
                  <c:v>993.82000731999995</c:v>
                </c:pt>
                <c:pt idx="148">
                  <c:v>993.78002930000002</c:v>
                </c:pt>
                <c:pt idx="149">
                  <c:v>993.73999022999999</c:v>
                </c:pt>
                <c:pt idx="150">
                  <c:v>993.71002196999996</c:v>
                </c:pt>
                <c:pt idx="151">
                  <c:v>993.66998291000004</c:v>
                </c:pt>
                <c:pt idx="152">
                  <c:v>993.63000488</c:v>
                </c:pt>
                <c:pt idx="153">
                  <c:v>993.59002685999997</c:v>
                </c:pt>
                <c:pt idx="154">
                  <c:v>993.54998779000005</c:v>
                </c:pt>
                <c:pt idx="155">
                  <c:v>993.51000977000001</c:v>
                </c:pt>
                <c:pt idx="156">
                  <c:v>993.46002196999996</c:v>
                </c:pt>
                <c:pt idx="157">
                  <c:v>993.41998291000004</c:v>
                </c:pt>
                <c:pt idx="158">
                  <c:v>993.36999512</c:v>
                </c:pt>
                <c:pt idx="159">
                  <c:v>993.33001708999996</c:v>
                </c:pt>
                <c:pt idx="160">
                  <c:v>993.28002930000002</c:v>
                </c:pt>
                <c:pt idx="161">
                  <c:v>993.22998046999999</c:v>
                </c:pt>
                <c:pt idx="162">
                  <c:v>993.17999268000005</c:v>
                </c:pt>
                <c:pt idx="163">
                  <c:v>993.13000488</c:v>
                </c:pt>
                <c:pt idx="164">
                  <c:v>993.08001708999996</c:v>
                </c:pt>
                <c:pt idx="165">
                  <c:v>993.03002930000002</c:v>
                </c:pt>
                <c:pt idx="166">
                  <c:v>992.97998046999999</c:v>
                </c:pt>
                <c:pt idx="167">
                  <c:v>992.91998291000004</c:v>
                </c:pt>
                <c:pt idx="168">
                  <c:v>992.86999512</c:v>
                </c:pt>
                <c:pt idx="169">
                  <c:v>992.80999756000006</c:v>
                </c:pt>
                <c:pt idx="170">
                  <c:v>992.76000977000001</c:v>
                </c:pt>
                <c:pt idx="171">
                  <c:v>992.70001220999995</c:v>
                </c:pt>
                <c:pt idx="172">
                  <c:v>992.64001465000001</c:v>
                </c:pt>
                <c:pt idx="173">
                  <c:v>992.58001708999996</c:v>
                </c:pt>
                <c:pt idx="174">
                  <c:v>992.52001953000001</c:v>
                </c:pt>
                <c:pt idx="175">
                  <c:v>992.46002196999996</c:v>
                </c:pt>
                <c:pt idx="176">
                  <c:v>992.40002441000001</c:v>
                </c:pt>
                <c:pt idx="177">
                  <c:v>992.34002685999997</c:v>
                </c:pt>
                <c:pt idx="178">
                  <c:v>992.28002930000002</c:v>
                </c:pt>
                <c:pt idx="179">
                  <c:v>992.21997069999998</c:v>
                </c:pt>
                <c:pt idx="180">
                  <c:v>992.15002441000001</c:v>
                </c:pt>
                <c:pt idx="181">
                  <c:v>992.09002685999997</c:v>
                </c:pt>
                <c:pt idx="182">
                  <c:v>992.02001953000001</c:v>
                </c:pt>
                <c:pt idx="183">
                  <c:v>991.96002196999996</c:v>
                </c:pt>
                <c:pt idx="184">
                  <c:v>991.89001465000001</c:v>
                </c:pt>
                <c:pt idx="185">
                  <c:v>991.83001708999996</c:v>
                </c:pt>
                <c:pt idx="186">
                  <c:v>991.76000977000001</c:v>
                </c:pt>
                <c:pt idx="187">
                  <c:v>991.70001220999995</c:v>
                </c:pt>
                <c:pt idx="188">
                  <c:v>991.63000488</c:v>
                </c:pt>
                <c:pt idx="189">
                  <c:v>991.55999756000006</c:v>
                </c:pt>
                <c:pt idx="190">
                  <c:v>991.48999022999999</c:v>
                </c:pt>
                <c:pt idx="191">
                  <c:v>991.41998291000004</c:v>
                </c:pt>
                <c:pt idx="192">
                  <c:v>991.35998534999999</c:v>
                </c:pt>
                <c:pt idx="193">
                  <c:v>991.28997803000004</c:v>
                </c:pt>
                <c:pt idx="194">
                  <c:v>991.21997069999998</c:v>
                </c:pt>
                <c:pt idx="195">
                  <c:v>991.15002441000001</c:v>
                </c:pt>
                <c:pt idx="196">
                  <c:v>991.08001708999996</c:v>
                </c:pt>
                <c:pt idx="197">
                  <c:v>991</c:v>
                </c:pt>
                <c:pt idx="198">
                  <c:v>990.92999268000005</c:v>
                </c:pt>
                <c:pt idx="199">
                  <c:v>990.85998534999999</c:v>
                </c:pt>
                <c:pt idx="200">
                  <c:v>990.78997803000004</c:v>
                </c:pt>
                <c:pt idx="201">
                  <c:v>990.71997069999998</c:v>
                </c:pt>
                <c:pt idx="202">
                  <c:v>990.64001465000001</c:v>
                </c:pt>
                <c:pt idx="203">
                  <c:v>990.57000731999995</c:v>
                </c:pt>
                <c:pt idx="204">
                  <c:v>990.5</c:v>
                </c:pt>
                <c:pt idx="205">
                  <c:v>990.41998291000004</c:v>
                </c:pt>
                <c:pt idx="206">
                  <c:v>990.34997558999999</c:v>
                </c:pt>
                <c:pt idx="207">
                  <c:v>990.27001953000001</c:v>
                </c:pt>
                <c:pt idx="208">
                  <c:v>990.20001220999995</c:v>
                </c:pt>
                <c:pt idx="209">
                  <c:v>990.11999512</c:v>
                </c:pt>
                <c:pt idx="210">
                  <c:v>990.03997803000004</c:v>
                </c:pt>
                <c:pt idx="211">
                  <c:v>989.96997069999998</c:v>
                </c:pt>
                <c:pt idx="212">
                  <c:v>989.89001465000001</c:v>
                </c:pt>
                <c:pt idx="213">
                  <c:v>989.82000731999995</c:v>
                </c:pt>
                <c:pt idx="214">
                  <c:v>989.73999022999999</c:v>
                </c:pt>
                <c:pt idx="215">
                  <c:v>989.65997314000003</c:v>
                </c:pt>
                <c:pt idx="216">
                  <c:v>989.58001708999996</c:v>
                </c:pt>
                <c:pt idx="217">
                  <c:v>989.5</c:v>
                </c:pt>
                <c:pt idx="218">
                  <c:v>989.42999268000005</c:v>
                </c:pt>
                <c:pt idx="219">
                  <c:v>989.34997558999999</c:v>
                </c:pt>
                <c:pt idx="220">
                  <c:v>989.27001953000001</c:v>
                </c:pt>
                <c:pt idx="221">
                  <c:v>989.19000243999994</c:v>
                </c:pt>
                <c:pt idx="222">
                  <c:v>989.10998534999999</c:v>
                </c:pt>
                <c:pt idx="223">
                  <c:v>989.03002930000002</c:v>
                </c:pt>
                <c:pt idx="224">
                  <c:v>988.95001220999995</c:v>
                </c:pt>
                <c:pt idx="225">
                  <c:v>988.85998534999999</c:v>
                </c:pt>
                <c:pt idx="226">
                  <c:v>988.78002930000002</c:v>
                </c:pt>
                <c:pt idx="227">
                  <c:v>988.70001220999995</c:v>
                </c:pt>
                <c:pt idx="228">
                  <c:v>988.60998534999999</c:v>
                </c:pt>
                <c:pt idx="229">
                  <c:v>988.53002930000002</c:v>
                </c:pt>
                <c:pt idx="230">
                  <c:v>988.45001220999995</c:v>
                </c:pt>
                <c:pt idx="231">
                  <c:v>988.35998534999999</c:v>
                </c:pt>
                <c:pt idx="232">
                  <c:v>988.28002930000002</c:v>
                </c:pt>
                <c:pt idx="233">
                  <c:v>988.19000243999994</c:v>
                </c:pt>
                <c:pt idx="234">
                  <c:v>988.09997558999999</c:v>
                </c:pt>
                <c:pt idx="235">
                  <c:v>988.02001953000001</c:v>
                </c:pt>
                <c:pt idx="236">
                  <c:v>987.92999268000005</c:v>
                </c:pt>
                <c:pt idx="237">
                  <c:v>987.84997558999999</c:v>
                </c:pt>
                <c:pt idx="238">
                  <c:v>987.76000977000001</c:v>
                </c:pt>
                <c:pt idx="239">
                  <c:v>987.66998291000004</c:v>
                </c:pt>
                <c:pt idx="240">
                  <c:v>987.59002685999997</c:v>
                </c:pt>
                <c:pt idx="241">
                  <c:v>987.5</c:v>
                </c:pt>
                <c:pt idx="242">
                  <c:v>987.40997314000003</c:v>
                </c:pt>
                <c:pt idx="243">
                  <c:v>987.32000731999995</c:v>
                </c:pt>
                <c:pt idx="244">
                  <c:v>987.22998046999999</c:v>
                </c:pt>
                <c:pt idx="245">
                  <c:v>987.14001465000001</c:v>
                </c:pt>
                <c:pt idx="246">
                  <c:v>987.04998779000005</c:v>
                </c:pt>
                <c:pt idx="247">
                  <c:v>986.96002196999996</c:v>
                </c:pt>
                <c:pt idx="248">
                  <c:v>986.86999512</c:v>
                </c:pt>
                <c:pt idx="249">
                  <c:v>986.78002930000002</c:v>
                </c:pt>
                <c:pt idx="250">
                  <c:v>986.69000243999994</c:v>
                </c:pt>
                <c:pt idx="251">
                  <c:v>986.59997558999999</c:v>
                </c:pt>
                <c:pt idx="252">
                  <c:v>986.51000977000001</c:v>
                </c:pt>
                <c:pt idx="253">
                  <c:v>986.41998291000004</c:v>
                </c:pt>
                <c:pt idx="254">
                  <c:v>986.33001708999996</c:v>
                </c:pt>
                <c:pt idx="255">
                  <c:v>986.23999022999999</c:v>
                </c:pt>
                <c:pt idx="256">
                  <c:v>986.15002441000001</c:v>
                </c:pt>
                <c:pt idx="257">
                  <c:v>986.05999756000006</c:v>
                </c:pt>
                <c:pt idx="258">
                  <c:v>985.96997069999998</c:v>
                </c:pt>
                <c:pt idx="259">
                  <c:v>985.88000488</c:v>
                </c:pt>
                <c:pt idx="260">
                  <c:v>985.78997803000004</c:v>
                </c:pt>
                <c:pt idx="261">
                  <c:v>985.70001220999995</c:v>
                </c:pt>
                <c:pt idx="262">
                  <c:v>985.60998534999999</c:v>
                </c:pt>
                <c:pt idx="263">
                  <c:v>985.52001953000001</c:v>
                </c:pt>
                <c:pt idx="264">
                  <c:v>985.42999268000005</c:v>
                </c:pt>
                <c:pt idx="265">
                  <c:v>985.34002685999997</c:v>
                </c:pt>
                <c:pt idx="266">
                  <c:v>985.25</c:v>
                </c:pt>
                <c:pt idx="267">
                  <c:v>985.15997314000003</c:v>
                </c:pt>
                <c:pt idx="268">
                  <c:v>985.07000731999995</c:v>
                </c:pt>
                <c:pt idx="269">
                  <c:v>984.97998046999999</c:v>
                </c:pt>
                <c:pt idx="270">
                  <c:v>984.89001465000001</c:v>
                </c:pt>
                <c:pt idx="271">
                  <c:v>984.79998779000005</c:v>
                </c:pt>
                <c:pt idx="272">
                  <c:v>984.71002196999996</c:v>
                </c:pt>
                <c:pt idx="273">
                  <c:v>984.61999512</c:v>
                </c:pt>
                <c:pt idx="274">
                  <c:v>984.53002930000002</c:v>
                </c:pt>
                <c:pt idx="275">
                  <c:v>984.44000243999994</c:v>
                </c:pt>
                <c:pt idx="276">
                  <c:v>984.34997558999999</c:v>
                </c:pt>
                <c:pt idx="277">
                  <c:v>984.26000977000001</c:v>
                </c:pt>
                <c:pt idx="278">
                  <c:v>984.16998291000004</c:v>
                </c:pt>
                <c:pt idx="279">
                  <c:v>984.08001708999996</c:v>
                </c:pt>
                <c:pt idx="280">
                  <c:v>983.98999022999999</c:v>
                </c:pt>
                <c:pt idx="281">
                  <c:v>983.90002441000001</c:v>
                </c:pt>
                <c:pt idx="282">
                  <c:v>983.80999756000006</c:v>
                </c:pt>
                <c:pt idx="283">
                  <c:v>983.72998046999999</c:v>
                </c:pt>
                <c:pt idx="284">
                  <c:v>983.64001465000001</c:v>
                </c:pt>
                <c:pt idx="285">
                  <c:v>983.54998779000005</c:v>
                </c:pt>
                <c:pt idx="286">
                  <c:v>983.46997069999998</c:v>
                </c:pt>
                <c:pt idx="287">
                  <c:v>983.38000488</c:v>
                </c:pt>
                <c:pt idx="288">
                  <c:v>983.28997803000004</c:v>
                </c:pt>
                <c:pt idx="289">
                  <c:v>983.20001220999995</c:v>
                </c:pt>
                <c:pt idx="290">
                  <c:v>983.11999512</c:v>
                </c:pt>
                <c:pt idx="291">
                  <c:v>983.03002930000002</c:v>
                </c:pt>
                <c:pt idx="292">
                  <c:v>982.95001220999995</c:v>
                </c:pt>
                <c:pt idx="293">
                  <c:v>982.85998534999999</c:v>
                </c:pt>
                <c:pt idx="294">
                  <c:v>982.78002930000002</c:v>
                </c:pt>
                <c:pt idx="295">
                  <c:v>982.69000243999994</c:v>
                </c:pt>
                <c:pt idx="296">
                  <c:v>982.60998534999999</c:v>
                </c:pt>
                <c:pt idx="297">
                  <c:v>982.52001953000001</c:v>
                </c:pt>
                <c:pt idx="298">
                  <c:v>982.44000243999994</c:v>
                </c:pt>
                <c:pt idx="299">
                  <c:v>982.34997558999999</c:v>
                </c:pt>
                <c:pt idx="300">
                  <c:v>982.27001953000001</c:v>
                </c:pt>
                <c:pt idx="301">
                  <c:v>982.19000243999994</c:v>
                </c:pt>
                <c:pt idx="302">
                  <c:v>982.09997558999999</c:v>
                </c:pt>
                <c:pt idx="303">
                  <c:v>982.02001953000001</c:v>
                </c:pt>
                <c:pt idx="304">
                  <c:v>981.94000243999994</c:v>
                </c:pt>
                <c:pt idx="305">
                  <c:v>981.85998534999999</c:v>
                </c:pt>
                <c:pt idx="306">
                  <c:v>981.78002930000002</c:v>
                </c:pt>
                <c:pt idx="307">
                  <c:v>981.70001220999995</c:v>
                </c:pt>
                <c:pt idx="308">
                  <c:v>981.63000488</c:v>
                </c:pt>
                <c:pt idx="309">
                  <c:v>981.54998779000005</c:v>
                </c:pt>
                <c:pt idx="310">
                  <c:v>981.47998046999999</c:v>
                </c:pt>
                <c:pt idx="311">
                  <c:v>981.40002441000001</c:v>
                </c:pt>
                <c:pt idx="312">
                  <c:v>981.33001708999996</c:v>
                </c:pt>
                <c:pt idx="313">
                  <c:v>981.26000977000001</c:v>
                </c:pt>
                <c:pt idx="314">
                  <c:v>981.19000243999994</c:v>
                </c:pt>
                <c:pt idx="315">
                  <c:v>981.11999512</c:v>
                </c:pt>
                <c:pt idx="316">
                  <c:v>981.04998779000005</c:v>
                </c:pt>
                <c:pt idx="317">
                  <c:v>980.97998046999999</c:v>
                </c:pt>
                <c:pt idx="318">
                  <c:v>980.91998291000004</c:v>
                </c:pt>
                <c:pt idx="319">
                  <c:v>980.85998534999999</c:v>
                </c:pt>
                <c:pt idx="320">
                  <c:v>980.79998779000005</c:v>
                </c:pt>
                <c:pt idx="321">
                  <c:v>980.73999022999999</c:v>
                </c:pt>
                <c:pt idx="322">
                  <c:v>980.67999268000005</c:v>
                </c:pt>
                <c:pt idx="323">
                  <c:v>980.63000488</c:v>
                </c:pt>
                <c:pt idx="324">
                  <c:v>980.58001708999996</c:v>
                </c:pt>
                <c:pt idx="325">
                  <c:v>980.53002930000002</c:v>
                </c:pt>
                <c:pt idx="326">
                  <c:v>980.47998046999999</c:v>
                </c:pt>
                <c:pt idx="327">
                  <c:v>980.42999268000005</c:v>
                </c:pt>
                <c:pt idx="328">
                  <c:v>980.38000488</c:v>
                </c:pt>
                <c:pt idx="329">
                  <c:v>980.34002685999997</c:v>
                </c:pt>
                <c:pt idx="330">
                  <c:v>980.29998779000005</c:v>
                </c:pt>
                <c:pt idx="331">
                  <c:v>980.26000977000001</c:v>
                </c:pt>
                <c:pt idx="332">
                  <c:v>980.21997069999998</c:v>
                </c:pt>
                <c:pt idx="333">
                  <c:v>980.19000243999994</c:v>
                </c:pt>
                <c:pt idx="334">
                  <c:v>980.15002441000001</c:v>
                </c:pt>
                <c:pt idx="335">
                  <c:v>980.11999512</c:v>
                </c:pt>
                <c:pt idx="336">
                  <c:v>980.09002685999997</c:v>
                </c:pt>
                <c:pt idx="337">
                  <c:v>980.05999756000006</c:v>
                </c:pt>
                <c:pt idx="338">
                  <c:v>980.03002930000002</c:v>
                </c:pt>
                <c:pt idx="339">
                  <c:v>980.01000977000001</c:v>
                </c:pt>
                <c:pt idx="340">
                  <c:v>979.98999022999999</c:v>
                </c:pt>
                <c:pt idx="341">
                  <c:v>979.96002196999996</c:v>
                </c:pt>
                <c:pt idx="342">
                  <c:v>979.94000243999994</c:v>
                </c:pt>
                <c:pt idx="343">
                  <c:v>979.91998291000004</c:v>
                </c:pt>
                <c:pt idx="344">
                  <c:v>979.90997314000003</c:v>
                </c:pt>
                <c:pt idx="345">
                  <c:v>979.89001465000001</c:v>
                </c:pt>
                <c:pt idx="346">
                  <c:v>979.86999512</c:v>
                </c:pt>
                <c:pt idx="347">
                  <c:v>979.85998534999999</c:v>
                </c:pt>
                <c:pt idx="348">
                  <c:v>979.84997558999999</c:v>
                </c:pt>
                <c:pt idx="349">
                  <c:v>979.83001708999996</c:v>
                </c:pt>
                <c:pt idx="350">
                  <c:v>979.82000731999995</c:v>
                </c:pt>
                <c:pt idx="351">
                  <c:v>979.80999756000006</c:v>
                </c:pt>
                <c:pt idx="352">
                  <c:v>979.78997803000004</c:v>
                </c:pt>
                <c:pt idx="353">
                  <c:v>979.78002930000002</c:v>
                </c:pt>
                <c:pt idx="354">
                  <c:v>979.77001953000001</c:v>
                </c:pt>
                <c:pt idx="355">
                  <c:v>979.76000977000001</c:v>
                </c:pt>
                <c:pt idx="356">
                  <c:v>979.73999022999999</c:v>
                </c:pt>
                <c:pt idx="357">
                  <c:v>979.72998046999999</c:v>
                </c:pt>
                <c:pt idx="358">
                  <c:v>979.71997069999998</c:v>
                </c:pt>
                <c:pt idx="359">
                  <c:v>979.70001220999995</c:v>
                </c:pt>
                <c:pt idx="360">
                  <c:v>979.69000243999994</c:v>
                </c:pt>
                <c:pt idx="361">
                  <c:v>979.66998291000004</c:v>
                </c:pt>
                <c:pt idx="362">
                  <c:v>979.65002441000001</c:v>
                </c:pt>
                <c:pt idx="363">
                  <c:v>979.64001465000001</c:v>
                </c:pt>
                <c:pt idx="364">
                  <c:v>979.61999512</c:v>
                </c:pt>
                <c:pt idx="365">
                  <c:v>979.59997558999999</c:v>
                </c:pt>
                <c:pt idx="366">
                  <c:v>979.58001708999996</c:v>
                </c:pt>
                <c:pt idx="367">
                  <c:v>979.55999756000006</c:v>
                </c:pt>
                <c:pt idx="368">
                  <c:v>979.53997803000004</c:v>
                </c:pt>
                <c:pt idx="369">
                  <c:v>979.52001953000001</c:v>
                </c:pt>
                <c:pt idx="370">
                  <c:v>979.5</c:v>
                </c:pt>
                <c:pt idx="371">
                  <c:v>979.47998046999999</c:v>
                </c:pt>
                <c:pt idx="372">
                  <c:v>979.46002196999996</c:v>
                </c:pt>
                <c:pt idx="373">
                  <c:v>979.44000243999994</c:v>
                </c:pt>
                <c:pt idx="374">
                  <c:v>979.41998291000004</c:v>
                </c:pt>
                <c:pt idx="375">
                  <c:v>979.40002441000001</c:v>
                </c:pt>
                <c:pt idx="376">
                  <c:v>979.39001465000001</c:v>
                </c:pt>
                <c:pt idx="377">
                  <c:v>979.36999512</c:v>
                </c:pt>
                <c:pt idx="378">
                  <c:v>979.34997558999999</c:v>
                </c:pt>
                <c:pt idx="379">
                  <c:v>979.33001708999996</c:v>
                </c:pt>
                <c:pt idx="380">
                  <c:v>979.30999756000006</c:v>
                </c:pt>
                <c:pt idx="381">
                  <c:v>979.28997803000004</c:v>
                </c:pt>
                <c:pt idx="382">
                  <c:v>979.28002930000002</c:v>
                </c:pt>
                <c:pt idx="383">
                  <c:v>979.26000977000001</c:v>
                </c:pt>
                <c:pt idx="384">
                  <c:v>979.25</c:v>
                </c:pt>
                <c:pt idx="385">
                  <c:v>979.22998046999999</c:v>
                </c:pt>
                <c:pt idx="386">
                  <c:v>979.21997069999998</c:v>
                </c:pt>
                <c:pt idx="387">
                  <c:v>979.21002196999996</c:v>
                </c:pt>
                <c:pt idx="388">
                  <c:v>979.19000243999994</c:v>
                </c:pt>
                <c:pt idx="389">
                  <c:v>979.17999268000005</c:v>
                </c:pt>
                <c:pt idx="390">
                  <c:v>979.16998291000004</c:v>
                </c:pt>
                <c:pt idx="391">
                  <c:v>979.15997314000003</c:v>
                </c:pt>
                <c:pt idx="392">
                  <c:v>979.15002441000001</c:v>
                </c:pt>
                <c:pt idx="393">
                  <c:v>979.15002441000001</c:v>
                </c:pt>
                <c:pt idx="394">
                  <c:v>979.14001465000001</c:v>
                </c:pt>
                <c:pt idx="395">
                  <c:v>979.13000488</c:v>
                </c:pt>
                <c:pt idx="396">
                  <c:v>979.13000488</c:v>
                </c:pt>
                <c:pt idx="397">
                  <c:v>979.11999512</c:v>
                </c:pt>
                <c:pt idx="398">
                  <c:v>979.11999512</c:v>
                </c:pt>
                <c:pt idx="399">
                  <c:v>979.11999512</c:v>
                </c:pt>
                <c:pt idx="400">
                  <c:v>979.10998534999999</c:v>
                </c:pt>
                <c:pt idx="401">
                  <c:v>979.10998534999999</c:v>
                </c:pt>
                <c:pt idx="402">
                  <c:v>979.10998534999999</c:v>
                </c:pt>
                <c:pt idx="403">
                  <c:v>979.10998534999999</c:v>
                </c:pt>
                <c:pt idx="404">
                  <c:v>979.10998534999999</c:v>
                </c:pt>
                <c:pt idx="405">
                  <c:v>979.10998534999999</c:v>
                </c:pt>
                <c:pt idx="406">
                  <c:v>979.10998534999999</c:v>
                </c:pt>
                <c:pt idx="407">
                  <c:v>979.11999512</c:v>
                </c:pt>
                <c:pt idx="408">
                  <c:v>979.11999512</c:v>
                </c:pt>
                <c:pt idx="409">
                  <c:v>979.13000488</c:v>
                </c:pt>
                <c:pt idx="410">
                  <c:v>979.13000488</c:v>
                </c:pt>
                <c:pt idx="411">
                  <c:v>979.14001465000001</c:v>
                </c:pt>
                <c:pt idx="412">
                  <c:v>979.14001465000001</c:v>
                </c:pt>
                <c:pt idx="413">
                  <c:v>979.15002441000001</c:v>
                </c:pt>
                <c:pt idx="414">
                  <c:v>979.15997314000003</c:v>
                </c:pt>
                <c:pt idx="415">
                  <c:v>979.16998291000004</c:v>
                </c:pt>
                <c:pt idx="416">
                  <c:v>979.17999268000005</c:v>
                </c:pt>
                <c:pt idx="417">
                  <c:v>979.19000243999994</c:v>
                </c:pt>
                <c:pt idx="418">
                  <c:v>979.20001220999995</c:v>
                </c:pt>
                <c:pt idx="419">
                  <c:v>979.21002196999996</c:v>
                </c:pt>
                <c:pt idx="420">
                  <c:v>979.21997069999998</c:v>
                </c:pt>
                <c:pt idx="421">
                  <c:v>979.22998046999999</c:v>
                </c:pt>
                <c:pt idx="422">
                  <c:v>979.23999022999999</c:v>
                </c:pt>
                <c:pt idx="423">
                  <c:v>979.25</c:v>
                </c:pt>
                <c:pt idx="424">
                  <c:v>979.27001953000001</c:v>
                </c:pt>
                <c:pt idx="425">
                  <c:v>979.28002930000002</c:v>
                </c:pt>
                <c:pt idx="426">
                  <c:v>979.28997803000004</c:v>
                </c:pt>
                <c:pt idx="427">
                  <c:v>979.29998779000005</c:v>
                </c:pt>
                <c:pt idx="428">
                  <c:v>979.32000731999995</c:v>
                </c:pt>
                <c:pt idx="429">
                  <c:v>979.33001708999996</c:v>
                </c:pt>
                <c:pt idx="430">
                  <c:v>979.34002685999997</c:v>
                </c:pt>
                <c:pt idx="431">
                  <c:v>979.35998534999999</c:v>
                </c:pt>
                <c:pt idx="432">
                  <c:v>979.36999512</c:v>
                </c:pt>
                <c:pt idx="433">
                  <c:v>979.39001465000001</c:v>
                </c:pt>
                <c:pt idx="434">
                  <c:v>979.40002441000001</c:v>
                </c:pt>
                <c:pt idx="435">
                  <c:v>979.40997314000003</c:v>
                </c:pt>
                <c:pt idx="436">
                  <c:v>979.42999268000005</c:v>
                </c:pt>
                <c:pt idx="437">
                  <c:v>979.45001220999995</c:v>
                </c:pt>
                <c:pt idx="438">
                  <c:v>979.46002196999996</c:v>
                </c:pt>
                <c:pt idx="439">
                  <c:v>979.47998046999999</c:v>
                </c:pt>
                <c:pt idx="440">
                  <c:v>979.48999022999999</c:v>
                </c:pt>
                <c:pt idx="441">
                  <c:v>979.51000977000001</c:v>
                </c:pt>
                <c:pt idx="442">
                  <c:v>979.53002930000002</c:v>
                </c:pt>
                <c:pt idx="443">
                  <c:v>979.53997803000004</c:v>
                </c:pt>
                <c:pt idx="444">
                  <c:v>979.55999756000006</c:v>
                </c:pt>
                <c:pt idx="445">
                  <c:v>979.58001708999996</c:v>
                </c:pt>
                <c:pt idx="446">
                  <c:v>979.59997558999999</c:v>
                </c:pt>
                <c:pt idx="447">
                  <c:v>979.61999512</c:v>
                </c:pt>
                <c:pt idx="448">
                  <c:v>979.64001465000001</c:v>
                </c:pt>
                <c:pt idx="449">
                  <c:v>979.65997314000003</c:v>
                </c:pt>
                <c:pt idx="450">
                  <c:v>979.67999268000005</c:v>
                </c:pt>
                <c:pt idx="451">
                  <c:v>979.70001220999995</c:v>
                </c:pt>
                <c:pt idx="452">
                  <c:v>979.71997069999998</c:v>
                </c:pt>
                <c:pt idx="453">
                  <c:v>979.73999022999999</c:v>
                </c:pt>
                <c:pt idx="454">
                  <c:v>979.77001953000001</c:v>
                </c:pt>
                <c:pt idx="455">
                  <c:v>979.78997803000004</c:v>
                </c:pt>
                <c:pt idx="456">
                  <c:v>979.80999756000006</c:v>
                </c:pt>
                <c:pt idx="457">
                  <c:v>979.84002685999997</c:v>
                </c:pt>
                <c:pt idx="458">
                  <c:v>979.86999512</c:v>
                </c:pt>
                <c:pt idx="459">
                  <c:v>979.89001465000001</c:v>
                </c:pt>
                <c:pt idx="460">
                  <c:v>979.91998291000004</c:v>
                </c:pt>
                <c:pt idx="461">
                  <c:v>979.95001220999995</c:v>
                </c:pt>
                <c:pt idx="462">
                  <c:v>979.96997069999998</c:v>
                </c:pt>
                <c:pt idx="463">
                  <c:v>980</c:v>
                </c:pt>
                <c:pt idx="464">
                  <c:v>980.03002930000002</c:v>
                </c:pt>
                <c:pt idx="465">
                  <c:v>980.05999756000006</c:v>
                </c:pt>
                <c:pt idx="466">
                  <c:v>980.09002685999997</c:v>
                </c:pt>
                <c:pt idx="467">
                  <c:v>980.11999512</c:v>
                </c:pt>
                <c:pt idx="468">
                  <c:v>980.15997314000003</c:v>
                </c:pt>
                <c:pt idx="469">
                  <c:v>980.19000243999994</c:v>
                </c:pt>
                <c:pt idx="470">
                  <c:v>980.21997069999998</c:v>
                </c:pt>
                <c:pt idx="471">
                  <c:v>980.26000977000001</c:v>
                </c:pt>
                <c:pt idx="472">
                  <c:v>980.28997803000004</c:v>
                </c:pt>
                <c:pt idx="473">
                  <c:v>980.32000731999995</c:v>
                </c:pt>
                <c:pt idx="474">
                  <c:v>980.35998534999999</c:v>
                </c:pt>
                <c:pt idx="475">
                  <c:v>980.40002441000001</c:v>
                </c:pt>
                <c:pt idx="476">
                  <c:v>980.44000243999994</c:v>
                </c:pt>
                <c:pt idx="477">
                  <c:v>980.47998046999999</c:v>
                </c:pt>
                <c:pt idx="478">
                  <c:v>980.52001953000001</c:v>
                </c:pt>
                <c:pt idx="479">
                  <c:v>980.55999756000006</c:v>
                </c:pt>
                <c:pt idx="480">
                  <c:v>980.59997558999999</c:v>
                </c:pt>
                <c:pt idx="481">
                  <c:v>980.65002441000001</c:v>
                </c:pt>
                <c:pt idx="482">
                  <c:v>980.70001220999995</c:v>
                </c:pt>
                <c:pt idx="483">
                  <c:v>980.73999022999999</c:v>
                </c:pt>
                <c:pt idx="484">
                  <c:v>980.78997803000004</c:v>
                </c:pt>
                <c:pt idx="485">
                  <c:v>980.84002685999997</c:v>
                </c:pt>
                <c:pt idx="486">
                  <c:v>980.89001465000001</c:v>
                </c:pt>
                <c:pt idx="487">
                  <c:v>980.94000243999994</c:v>
                </c:pt>
                <c:pt idx="488">
                  <c:v>980.97998046999999</c:v>
                </c:pt>
                <c:pt idx="489">
                  <c:v>981.03002930000002</c:v>
                </c:pt>
                <c:pt idx="490">
                  <c:v>981.08001708999996</c:v>
                </c:pt>
                <c:pt idx="491">
                  <c:v>981.13000488</c:v>
                </c:pt>
                <c:pt idx="492">
                  <c:v>981.17999268000005</c:v>
                </c:pt>
                <c:pt idx="493">
                  <c:v>981.22998046999999</c:v>
                </c:pt>
                <c:pt idx="494">
                  <c:v>981.28002930000002</c:v>
                </c:pt>
                <c:pt idx="495">
                  <c:v>981.33001708999996</c:v>
                </c:pt>
                <c:pt idx="496">
                  <c:v>981.38000488</c:v>
                </c:pt>
                <c:pt idx="497">
                  <c:v>981.42999268000005</c:v>
                </c:pt>
                <c:pt idx="498">
                  <c:v>981.48999022999999</c:v>
                </c:pt>
                <c:pt idx="499">
                  <c:v>981.53997803000004</c:v>
                </c:pt>
                <c:pt idx="500">
                  <c:v>981.59002685999997</c:v>
                </c:pt>
                <c:pt idx="501">
                  <c:v>981.65002441000001</c:v>
                </c:pt>
                <c:pt idx="502">
                  <c:v>981.70001220999995</c:v>
                </c:pt>
                <c:pt idx="503">
                  <c:v>981.75</c:v>
                </c:pt>
                <c:pt idx="504">
                  <c:v>981.80999756000006</c:v>
                </c:pt>
                <c:pt idx="505">
                  <c:v>981.86999512</c:v>
                </c:pt>
                <c:pt idx="506">
                  <c:v>981.92999268000005</c:v>
                </c:pt>
                <c:pt idx="507">
                  <c:v>981.98999022999999</c:v>
                </c:pt>
                <c:pt idx="508">
                  <c:v>982.04998779000005</c:v>
                </c:pt>
                <c:pt idx="509">
                  <c:v>982.11999512</c:v>
                </c:pt>
                <c:pt idx="510">
                  <c:v>982.17999268000005</c:v>
                </c:pt>
                <c:pt idx="511">
                  <c:v>982.23999022999999</c:v>
                </c:pt>
                <c:pt idx="512">
                  <c:v>982.29998779000005</c:v>
                </c:pt>
                <c:pt idx="513">
                  <c:v>982.35998534999999</c:v>
                </c:pt>
                <c:pt idx="514">
                  <c:v>982.41998291000004</c:v>
                </c:pt>
                <c:pt idx="515">
                  <c:v>982.47998046999999</c:v>
                </c:pt>
                <c:pt idx="516">
                  <c:v>982.53002930000002</c:v>
                </c:pt>
                <c:pt idx="517">
                  <c:v>982.59002685999997</c:v>
                </c:pt>
                <c:pt idx="518">
                  <c:v>982.64001465000001</c:v>
                </c:pt>
                <c:pt idx="519">
                  <c:v>982.70001220999995</c:v>
                </c:pt>
                <c:pt idx="520">
                  <c:v>982.75</c:v>
                </c:pt>
                <c:pt idx="521">
                  <c:v>982.80999756000006</c:v>
                </c:pt>
                <c:pt idx="522">
                  <c:v>982.86999512</c:v>
                </c:pt>
                <c:pt idx="523">
                  <c:v>982.92999268000005</c:v>
                </c:pt>
                <c:pt idx="524">
                  <c:v>982.98999022999999</c:v>
                </c:pt>
                <c:pt idx="525">
                  <c:v>983.05999756000006</c:v>
                </c:pt>
                <c:pt idx="526">
                  <c:v>983.11999512</c:v>
                </c:pt>
                <c:pt idx="527">
                  <c:v>983.19000243999994</c:v>
                </c:pt>
                <c:pt idx="528">
                  <c:v>983.26000977000001</c:v>
                </c:pt>
                <c:pt idx="529">
                  <c:v>983.33001708999996</c:v>
                </c:pt>
                <c:pt idx="530">
                  <c:v>983.40997314000003</c:v>
                </c:pt>
                <c:pt idx="531">
                  <c:v>983.47998046999999</c:v>
                </c:pt>
                <c:pt idx="532">
                  <c:v>983.55999756000006</c:v>
                </c:pt>
                <c:pt idx="533">
                  <c:v>983.64001465000001</c:v>
                </c:pt>
                <c:pt idx="534">
                  <c:v>983.72998046999999</c:v>
                </c:pt>
                <c:pt idx="535">
                  <c:v>983.80999756000006</c:v>
                </c:pt>
                <c:pt idx="536">
                  <c:v>983.89001465000001</c:v>
                </c:pt>
                <c:pt idx="537">
                  <c:v>983.96002196999996</c:v>
                </c:pt>
                <c:pt idx="538">
                  <c:v>984.03997803000004</c:v>
                </c:pt>
                <c:pt idx="539">
                  <c:v>984.10998534999999</c:v>
                </c:pt>
                <c:pt idx="540">
                  <c:v>984.19000243999994</c:v>
                </c:pt>
                <c:pt idx="541">
                  <c:v>984.26000977000001</c:v>
                </c:pt>
                <c:pt idx="542">
                  <c:v>984.33001708999996</c:v>
                </c:pt>
                <c:pt idx="543">
                  <c:v>984.40002441000001</c:v>
                </c:pt>
                <c:pt idx="544">
                  <c:v>984.47998046999999</c:v>
                </c:pt>
                <c:pt idx="545">
                  <c:v>984.54998779000005</c:v>
                </c:pt>
                <c:pt idx="546">
                  <c:v>984.63000488</c:v>
                </c:pt>
                <c:pt idx="547">
                  <c:v>984.70001220999995</c:v>
                </c:pt>
                <c:pt idx="548">
                  <c:v>984.78002930000002</c:v>
                </c:pt>
                <c:pt idx="549">
                  <c:v>984.85998534999999</c:v>
                </c:pt>
                <c:pt idx="550">
                  <c:v>984.94000243999994</c:v>
                </c:pt>
                <c:pt idx="551">
                  <c:v>985.03002930000002</c:v>
                </c:pt>
                <c:pt idx="552">
                  <c:v>985.10998534999999</c:v>
                </c:pt>
                <c:pt idx="553">
                  <c:v>985.20001220999995</c:v>
                </c:pt>
                <c:pt idx="554">
                  <c:v>985.28997803000004</c:v>
                </c:pt>
                <c:pt idx="555">
                  <c:v>985.38000488</c:v>
                </c:pt>
                <c:pt idx="556">
                  <c:v>985.46997069999998</c:v>
                </c:pt>
                <c:pt idx="557">
                  <c:v>985.57000731999995</c:v>
                </c:pt>
                <c:pt idx="558">
                  <c:v>985.66998291000004</c:v>
                </c:pt>
                <c:pt idx="559">
                  <c:v>985.77001953000001</c:v>
                </c:pt>
                <c:pt idx="560">
                  <c:v>985.86999512</c:v>
                </c:pt>
                <c:pt idx="561">
                  <c:v>985.96997069999998</c:v>
                </c:pt>
                <c:pt idx="562">
                  <c:v>986.08001708999996</c:v>
                </c:pt>
                <c:pt idx="563">
                  <c:v>986.17999268000005</c:v>
                </c:pt>
                <c:pt idx="564">
                  <c:v>986.28002930000002</c:v>
                </c:pt>
                <c:pt idx="565">
                  <c:v>986.38000488</c:v>
                </c:pt>
                <c:pt idx="566">
                  <c:v>986.47998046999999</c:v>
                </c:pt>
                <c:pt idx="567">
                  <c:v>986.58001708999996</c:v>
                </c:pt>
                <c:pt idx="568">
                  <c:v>986.67999268000005</c:v>
                </c:pt>
                <c:pt idx="569">
                  <c:v>986.77001953000001</c:v>
                </c:pt>
                <c:pt idx="570">
                  <c:v>986.86999512</c:v>
                </c:pt>
                <c:pt idx="571">
                  <c:v>986.96997069999998</c:v>
                </c:pt>
                <c:pt idx="572">
                  <c:v>987.07000731999995</c:v>
                </c:pt>
                <c:pt idx="573">
                  <c:v>987.16998291000004</c:v>
                </c:pt>
                <c:pt idx="574">
                  <c:v>987.27001953000001</c:v>
                </c:pt>
                <c:pt idx="575">
                  <c:v>987.36999512</c:v>
                </c:pt>
                <c:pt idx="576">
                  <c:v>987.47998046999999</c:v>
                </c:pt>
                <c:pt idx="577">
                  <c:v>987.58001708999996</c:v>
                </c:pt>
                <c:pt idx="578">
                  <c:v>987.69000243999994</c:v>
                </c:pt>
                <c:pt idx="579">
                  <c:v>987.79998779000005</c:v>
                </c:pt>
                <c:pt idx="580">
                  <c:v>987.90997314000003</c:v>
                </c:pt>
                <c:pt idx="581">
                  <c:v>988.03002930000002</c:v>
                </c:pt>
                <c:pt idx="582">
                  <c:v>988.15002441000001</c:v>
                </c:pt>
                <c:pt idx="583">
                  <c:v>988.27001953000001</c:v>
                </c:pt>
                <c:pt idx="584">
                  <c:v>988.40002441000001</c:v>
                </c:pt>
                <c:pt idx="585">
                  <c:v>988.52001953000001</c:v>
                </c:pt>
                <c:pt idx="586">
                  <c:v>988.65002441000001</c:v>
                </c:pt>
                <c:pt idx="587">
                  <c:v>988.78002930000002</c:v>
                </c:pt>
                <c:pt idx="588">
                  <c:v>988.90002441000001</c:v>
                </c:pt>
                <c:pt idx="589">
                  <c:v>989.03002930000002</c:v>
                </c:pt>
                <c:pt idx="590">
                  <c:v>989.15997314000003</c:v>
                </c:pt>
                <c:pt idx="591">
                  <c:v>989.28002930000002</c:v>
                </c:pt>
                <c:pt idx="592">
                  <c:v>989.40997314000003</c:v>
                </c:pt>
                <c:pt idx="593">
                  <c:v>989.53002930000002</c:v>
                </c:pt>
                <c:pt idx="594">
                  <c:v>989.65002441000001</c:v>
                </c:pt>
                <c:pt idx="595">
                  <c:v>989.77001953000001</c:v>
                </c:pt>
                <c:pt idx="596">
                  <c:v>989.89001465000001</c:v>
                </c:pt>
                <c:pt idx="597">
                  <c:v>990.01000977000001</c:v>
                </c:pt>
                <c:pt idx="598">
                  <c:v>990.14001465000001</c:v>
                </c:pt>
                <c:pt idx="599">
                  <c:v>990.26000977000001</c:v>
                </c:pt>
                <c:pt idx="600">
                  <c:v>990.38000488</c:v>
                </c:pt>
                <c:pt idx="601">
                  <c:v>990.5</c:v>
                </c:pt>
                <c:pt idx="602">
                  <c:v>990.61999512</c:v>
                </c:pt>
                <c:pt idx="603">
                  <c:v>990.73999022999999</c:v>
                </c:pt>
                <c:pt idx="604">
                  <c:v>990.86999512</c:v>
                </c:pt>
                <c:pt idx="605">
                  <c:v>990.98999022999999</c:v>
                </c:pt>
                <c:pt idx="606">
                  <c:v>991.11999512</c:v>
                </c:pt>
                <c:pt idx="607">
                  <c:v>991.25</c:v>
                </c:pt>
                <c:pt idx="608">
                  <c:v>991.39001465000001</c:v>
                </c:pt>
                <c:pt idx="609">
                  <c:v>991.52001953000001</c:v>
                </c:pt>
                <c:pt idx="610">
                  <c:v>991.65997314000003</c:v>
                </c:pt>
                <c:pt idx="611">
                  <c:v>991.79998779000005</c:v>
                </c:pt>
                <c:pt idx="612">
                  <c:v>991.94000243999994</c:v>
                </c:pt>
                <c:pt idx="613">
                  <c:v>992.08001708999996</c:v>
                </c:pt>
                <c:pt idx="614">
                  <c:v>992.21997069999998</c:v>
                </c:pt>
                <c:pt idx="615">
                  <c:v>992.35998534999999</c:v>
                </c:pt>
                <c:pt idx="616">
                  <c:v>992.51000977000001</c:v>
                </c:pt>
                <c:pt idx="617">
                  <c:v>992.65002441000001</c:v>
                </c:pt>
                <c:pt idx="618">
                  <c:v>992.78997803000004</c:v>
                </c:pt>
                <c:pt idx="619">
                  <c:v>992.92999268000005</c:v>
                </c:pt>
                <c:pt idx="620">
                  <c:v>993.05999756000006</c:v>
                </c:pt>
                <c:pt idx="621">
                  <c:v>993.20001220999995</c:v>
                </c:pt>
                <c:pt idx="622">
                  <c:v>993.33001708999996</c:v>
                </c:pt>
                <c:pt idx="623">
                  <c:v>993.46002196999996</c:v>
                </c:pt>
                <c:pt idx="624">
                  <c:v>993.59997558999999</c:v>
                </c:pt>
                <c:pt idx="625">
                  <c:v>993.72998046999999</c:v>
                </c:pt>
                <c:pt idx="626">
                  <c:v>993.85998534999999</c:v>
                </c:pt>
                <c:pt idx="627">
                  <c:v>993.97998046999999</c:v>
                </c:pt>
                <c:pt idx="628">
                  <c:v>994.10998534999999</c:v>
                </c:pt>
                <c:pt idx="629">
                  <c:v>994.23999022999999</c:v>
                </c:pt>
                <c:pt idx="630">
                  <c:v>994.36999512</c:v>
                </c:pt>
                <c:pt idx="631">
                  <c:v>994.5</c:v>
                </c:pt>
                <c:pt idx="632">
                  <c:v>994.63000488</c:v>
                </c:pt>
                <c:pt idx="633">
                  <c:v>994.76000977000001</c:v>
                </c:pt>
                <c:pt idx="634">
                  <c:v>994.89001465000001</c:v>
                </c:pt>
                <c:pt idx="635">
                  <c:v>995.03002930000002</c:v>
                </c:pt>
                <c:pt idx="636">
                  <c:v>995.15997314000003</c:v>
                </c:pt>
                <c:pt idx="637">
                  <c:v>995.29998779000005</c:v>
                </c:pt>
                <c:pt idx="638">
                  <c:v>995.44000243999994</c:v>
                </c:pt>
                <c:pt idx="639">
                  <c:v>995.58001708999996</c:v>
                </c:pt>
                <c:pt idx="640">
                  <c:v>995.72998046999999</c:v>
                </c:pt>
                <c:pt idx="641">
                  <c:v>995.88000488</c:v>
                </c:pt>
                <c:pt idx="642">
                  <c:v>996.02001953000001</c:v>
                </c:pt>
                <c:pt idx="643">
                  <c:v>996.17999268000005</c:v>
                </c:pt>
                <c:pt idx="644">
                  <c:v>996.33001708999996</c:v>
                </c:pt>
                <c:pt idx="645">
                  <c:v>996.48999022999999</c:v>
                </c:pt>
                <c:pt idx="646">
                  <c:v>996.64001465000001</c:v>
                </c:pt>
                <c:pt idx="647">
                  <c:v>996.79998779000005</c:v>
                </c:pt>
                <c:pt idx="648">
                  <c:v>996.96002196999996</c:v>
                </c:pt>
                <c:pt idx="649">
                  <c:v>997.11999512</c:v>
                </c:pt>
                <c:pt idx="650">
                  <c:v>997.28002930000002</c:v>
                </c:pt>
                <c:pt idx="651">
                  <c:v>997.44000243999994</c:v>
                </c:pt>
                <c:pt idx="652">
                  <c:v>997.59997558999999</c:v>
                </c:pt>
                <c:pt idx="653">
                  <c:v>997.76000977000001</c:v>
                </c:pt>
                <c:pt idx="654">
                  <c:v>997.91998291000004</c:v>
                </c:pt>
                <c:pt idx="655">
                  <c:v>998.08001708999996</c:v>
                </c:pt>
                <c:pt idx="656">
                  <c:v>998.23999022999999</c:v>
                </c:pt>
                <c:pt idx="657">
                  <c:v>998.40002441000001</c:v>
                </c:pt>
                <c:pt idx="658">
                  <c:v>998.55999756000006</c:v>
                </c:pt>
                <c:pt idx="659">
                  <c:v>998.71002196999996</c:v>
                </c:pt>
                <c:pt idx="660">
                  <c:v>998.86999512</c:v>
                </c:pt>
                <c:pt idx="661">
                  <c:v>999.03002930000002</c:v>
                </c:pt>
                <c:pt idx="662">
                  <c:v>999.19000243999994</c:v>
                </c:pt>
                <c:pt idx="663">
                  <c:v>999.34002685999997</c:v>
                </c:pt>
                <c:pt idx="664">
                  <c:v>999.5</c:v>
                </c:pt>
                <c:pt idx="665">
                  <c:v>999.65997314000003</c:v>
                </c:pt>
                <c:pt idx="666">
                  <c:v>999.82000731999995</c:v>
                </c:pt>
                <c:pt idx="667">
                  <c:v>999.97998046999999</c:v>
                </c:pt>
                <c:pt idx="668">
                  <c:v>1000.0999756</c:v>
                </c:pt>
                <c:pt idx="669">
                  <c:v>1000.2999878000001</c:v>
                </c:pt>
                <c:pt idx="670">
                  <c:v>1000.5</c:v>
                </c:pt>
                <c:pt idx="671">
                  <c:v>1000.5999756</c:v>
                </c:pt>
                <c:pt idx="672">
                  <c:v>1000.7999878000001</c:v>
                </c:pt>
                <c:pt idx="673">
                  <c:v>1001</c:v>
                </c:pt>
                <c:pt idx="674">
                  <c:v>1001.0999756</c:v>
                </c:pt>
                <c:pt idx="675">
                  <c:v>1001.2999878000001</c:v>
                </c:pt>
                <c:pt idx="676">
                  <c:v>1001.5</c:v>
                </c:pt>
                <c:pt idx="677">
                  <c:v>1001.5999756</c:v>
                </c:pt>
                <c:pt idx="678">
                  <c:v>1001.7999878000001</c:v>
                </c:pt>
                <c:pt idx="679">
                  <c:v>1002</c:v>
                </c:pt>
                <c:pt idx="680">
                  <c:v>1002.2000121999999</c:v>
                </c:pt>
                <c:pt idx="681">
                  <c:v>1002.2999878000001</c:v>
                </c:pt>
                <c:pt idx="682">
                  <c:v>1002.5</c:v>
                </c:pt>
                <c:pt idx="683">
                  <c:v>1002.7000121999999</c:v>
                </c:pt>
                <c:pt idx="684">
                  <c:v>1002.9000244</c:v>
                </c:pt>
                <c:pt idx="685">
                  <c:v>1003.0999756</c:v>
                </c:pt>
                <c:pt idx="686">
                  <c:v>1003.2999878000001</c:v>
                </c:pt>
                <c:pt idx="687">
                  <c:v>1003.4000244</c:v>
                </c:pt>
                <c:pt idx="688">
                  <c:v>1003.5999756</c:v>
                </c:pt>
                <c:pt idx="689">
                  <c:v>1003.7999878000001</c:v>
                </c:pt>
                <c:pt idx="690">
                  <c:v>1004</c:v>
                </c:pt>
                <c:pt idx="691">
                  <c:v>1004.2000121999999</c:v>
                </c:pt>
                <c:pt idx="692">
                  <c:v>1004.4000244</c:v>
                </c:pt>
                <c:pt idx="693">
                  <c:v>1004.5999756</c:v>
                </c:pt>
                <c:pt idx="694">
                  <c:v>1004.7000121999999</c:v>
                </c:pt>
                <c:pt idx="695">
                  <c:v>1004.9000244</c:v>
                </c:pt>
                <c:pt idx="696">
                  <c:v>1005.0999756</c:v>
                </c:pt>
                <c:pt idx="697">
                  <c:v>1005.2999878000001</c:v>
                </c:pt>
                <c:pt idx="698">
                  <c:v>1005.5</c:v>
                </c:pt>
                <c:pt idx="699">
                  <c:v>1005.7000121999999</c:v>
                </c:pt>
                <c:pt idx="700">
                  <c:v>1005.9000244</c:v>
                </c:pt>
                <c:pt idx="701">
                  <c:v>1006.0999756</c:v>
                </c:pt>
                <c:pt idx="702">
                  <c:v>1006.2999878000001</c:v>
                </c:pt>
                <c:pt idx="703">
                  <c:v>1006.5</c:v>
                </c:pt>
                <c:pt idx="704">
                  <c:v>1006.7000121999999</c:v>
                </c:pt>
                <c:pt idx="705">
                  <c:v>1006.9000244</c:v>
                </c:pt>
                <c:pt idx="706">
                  <c:v>1007.0999756</c:v>
                </c:pt>
                <c:pt idx="707">
                  <c:v>1007.2999878000001</c:v>
                </c:pt>
                <c:pt idx="708">
                  <c:v>1007.5</c:v>
                </c:pt>
                <c:pt idx="709">
                  <c:v>1007.7000121999999</c:v>
                </c:pt>
                <c:pt idx="710">
                  <c:v>1007.9000244</c:v>
                </c:pt>
                <c:pt idx="711">
                  <c:v>1008.0999756</c:v>
                </c:pt>
                <c:pt idx="712">
                  <c:v>1008.2999878000001</c:v>
                </c:pt>
                <c:pt idx="713">
                  <c:v>1008.5</c:v>
                </c:pt>
                <c:pt idx="714">
                  <c:v>1008.7999878000001</c:v>
                </c:pt>
                <c:pt idx="715">
                  <c:v>1009</c:v>
                </c:pt>
                <c:pt idx="716">
                  <c:v>1009.2000121999999</c:v>
                </c:pt>
                <c:pt idx="717">
                  <c:v>1009.4000244</c:v>
                </c:pt>
                <c:pt idx="718">
                  <c:v>1009.5999756</c:v>
                </c:pt>
                <c:pt idx="719">
                  <c:v>1009.7999878000001</c:v>
                </c:pt>
                <c:pt idx="720">
                  <c:v>1010</c:v>
                </c:pt>
                <c:pt idx="721">
                  <c:v>1010.2999878000001</c:v>
                </c:pt>
                <c:pt idx="722">
                  <c:v>1010.5</c:v>
                </c:pt>
                <c:pt idx="723">
                  <c:v>1010.7000121999999</c:v>
                </c:pt>
                <c:pt idx="724">
                  <c:v>1010.9000244</c:v>
                </c:pt>
                <c:pt idx="725">
                  <c:v>1011.0999756</c:v>
                </c:pt>
                <c:pt idx="726">
                  <c:v>1011.4000244</c:v>
                </c:pt>
                <c:pt idx="727">
                  <c:v>1011.5999756</c:v>
                </c:pt>
                <c:pt idx="728">
                  <c:v>1011.7999878000001</c:v>
                </c:pt>
                <c:pt idx="729">
                  <c:v>1012</c:v>
                </c:pt>
                <c:pt idx="730">
                  <c:v>1012.2999878000001</c:v>
                </c:pt>
                <c:pt idx="731">
                  <c:v>1012.5</c:v>
                </c:pt>
                <c:pt idx="732">
                  <c:v>1012.7000121999999</c:v>
                </c:pt>
                <c:pt idx="733">
                  <c:v>1012.9000244</c:v>
                </c:pt>
                <c:pt idx="734">
                  <c:v>1013.2000121999999</c:v>
                </c:pt>
                <c:pt idx="735">
                  <c:v>1013.4000244</c:v>
                </c:pt>
                <c:pt idx="736">
                  <c:v>1013.5999756</c:v>
                </c:pt>
                <c:pt idx="737">
                  <c:v>1013.7999878000001</c:v>
                </c:pt>
                <c:pt idx="738">
                  <c:v>1014.0999756</c:v>
                </c:pt>
                <c:pt idx="739">
                  <c:v>1014.2999878000001</c:v>
                </c:pt>
                <c:pt idx="740">
                  <c:v>1014.5</c:v>
                </c:pt>
                <c:pt idx="741">
                  <c:v>1014.7000121999999</c:v>
                </c:pt>
                <c:pt idx="742">
                  <c:v>1015</c:v>
                </c:pt>
                <c:pt idx="743">
                  <c:v>1015.2000121999999</c:v>
                </c:pt>
                <c:pt idx="744">
                  <c:v>1015.4000244</c:v>
                </c:pt>
                <c:pt idx="745">
                  <c:v>1015.7000121999999</c:v>
                </c:pt>
                <c:pt idx="746">
                  <c:v>1015.9000244</c:v>
                </c:pt>
                <c:pt idx="747">
                  <c:v>1016.0999756</c:v>
                </c:pt>
                <c:pt idx="748">
                  <c:v>1016.2999878000001</c:v>
                </c:pt>
                <c:pt idx="749">
                  <c:v>1016.5999756</c:v>
                </c:pt>
                <c:pt idx="750">
                  <c:v>1016.7999878000001</c:v>
                </c:pt>
                <c:pt idx="751">
                  <c:v>1017</c:v>
                </c:pt>
                <c:pt idx="752">
                  <c:v>1017.2999878000001</c:v>
                </c:pt>
                <c:pt idx="753">
                  <c:v>1017.5</c:v>
                </c:pt>
                <c:pt idx="754">
                  <c:v>1017.7000121999999</c:v>
                </c:pt>
                <c:pt idx="755">
                  <c:v>1018</c:v>
                </c:pt>
                <c:pt idx="756">
                  <c:v>1018.2000121999999</c:v>
                </c:pt>
                <c:pt idx="757">
                  <c:v>1018.4000244</c:v>
                </c:pt>
                <c:pt idx="758">
                  <c:v>1018.7000121999999</c:v>
                </c:pt>
                <c:pt idx="759">
                  <c:v>1018.9000244</c:v>
                </c:pt>
                <c:pt idx="760">
                  <c:v>1019.0999756</c:v>
                </c:pt>
                <c:pt idx="761">
                  <c:v>1019.4000244</c:v>
                </c:pt>
                <c:pt idx="762">
                  <c:v>1019.5999756</c:v>
                </c:pt>
                <c:pt idx="763">
                  <c:v>1019.9000244</c:v>
                </c:pt>
                <c:pt idx="764">
                  <c:v>1020.0999756</c:v>
                </c:pt>
                <c:pt idx="765">
                  <c:v>1020.2999878000001</c:v>
                </c:pt>
                <c:pt idx="766">
                  <c:v>1020.5999756</c:v>
                </c:pt>
                <c:pt idx="767">
                  <c:v>1020.7999878000001</c:v>
                </c:pt>
                <c:pt idx="768">
                  <c:v>1021</c:v>
                </c:pt>
                <c:pt idx="769">
                  <c:v>1021.2999878000001</c:v>
                </c:pt>
                <c:pt idx="770">
                  <c:v>1021.5</c:v>
                </c:pt>
                <c:pt idx="771">
                  <c:v>1021.7000121999999</c:v>
                </c:pt>
                <c:pt idx="772">
                  <c:v>1022</c:v>
                </c:pt>
                <c:pt idx="773">
                  <c:v>1022.2000121999999</c:v>
                </c:pt>
                <c:pt idx="774">
                  <c:v>1022.5</c:v>
                </c:pt>
                <c:pt idx="775">
                  <c:v>1022.7000121999999</c:v>
                </c:pt>
                <c:pt idx="776">
                  <c:v>1022.9000244</c:v>
                </c:pt>
                <c:pt idx="777">
                  <c:v>1023.2000121999999</c:v>
                </c:pt>
                <c:pt idx="778">
                  <c:v>1023.4000244</c:v>
                </c:pt>
                <c:pt idx="779">
                  <c:v>1023.7000121999999</c:v>
                </c:pt>
                <c:pt idx="780">
                  <c:v>1023.9000244</c:v>
                </c:pt>
                <c:pt idx="781">
                  <c:v>1024.0999756000001</c:v>
                </c:pt>
                <c:pt idx="782">
                  <c:v>1024.4000243999999</c:v>
                </c:pt>
                <c:pt idx="783">
                  <c:v>1024.5999756000001</c:v>
                </c:pt>
                <c:pt idx="784">
                  <c:v>1024.9000243999999</c:v>
                </c:pt>
                <c:pt idx="785">
                  <c:v>1025.0999756000001</c:v>
                </c:pt>
                <c:pt idx="786">
                  <c:v>1025.3000488</c:v>
                </c:pt>
                <c:pt idx="787">
                  <c:v>1025.5999756000001</c:v>
                </c:pt>
                <c:pt idx="788">
                  <c:v>1025.8000488</c:v>
                </c:pt>
                <c:pt idx="789">
                  <c:v>1026.0999756000001</c:v>
                </c:pt>
                <c:pt idx="790">
                  <c:v>1026.3000488</c:v>
                </c:pt>
                <c:pt idx="791">
                  <c:v>1026.5</c:v>
                </c:pt>
                <c:pt idx="792">
                  <c:v>1026.8000488</c:v>
                </c:pt>
                <c:pt idx="793">
                  <c:v>1027</c:v>
                </c:pt>
                <c:pt idx="794">
                  <c:v>1027.3000488</c:v>
                </c:pt>
                <c:pt idx="795">
                  <c:v>1027.5</c:v>
                </c:pt>
                <c:pt idx="796">
                  <c:v>1027.8000488</c:v>
                </c:pt>
                <c:pt idx="797">
                  <c:v>1028</c:v>
                </c:pt>
                <c:pt idx="798">
                  <c:v>1028.3000488</c:v>
                </c:pt>
                <c:pt idx="799">
                  <c:v>1028.5</c:v>
                </c:pt>
                <c:pt idx="800">
                  <c:v>1028.6999512</c:v>
                </c:pt>
                <c:pt idx="801">
                  <c:v>1029</c:v>
                </c:pt>
                <c:pt idx="802">
                  <c:v>1029.1999512</c:v>
                </c:pt>
                <c:pt idx="803">
                  <c:v>1029.5</c:v>
                </c:pt>
                <c:pt idx="804">
                  <c:v>1029.6999512</c:v>
                </c:pt>
                <c:pt idx="805">
                  <c:v>1029.9000243999999</c:v>
                </c:pt>
                <c:pt idx="806">
                  <c:v>1030.1999512</c:v>
                </c:pt>
                <c:pt idx="807">
                  <c:v>1030.4000243999999</c:v>
                </c:pt>
                <c:pt idx="808">
                  <c:v>1030.6999512</c:v>
                </c:pt>
                <c:pt idx="809">
                  <c:v>1030.9000243999999</c:v>
                </c:pt>
                <c:pt idx="810">
                  <c:v>1031.0999756000001</c:v>
                </c:pt>
                <c:pt idx="811">
                  <c:v>1031.4000243999999</c:v>
                </c:pt>
                <c:pt idx="812">
                  <c:v>1031.5999756000001</c:v>
                </c:pt>
                <c:pt idx="813">
                  <c:v>1031.8000488</c:v>
                </c:pt>
                <c:pt idx="814">
                  <c:v>1032.0999756000001</c:v>
                </c:pt>
                <c:pt idx="815">
                  <c:v>1032.3000488</c:v>
                </c:pt>
                <c:pt idx="816">
                  <c:v>1032.5</c:v>
                </c:pt>
                <c:pt idx="817">
                  <c:v>1032.8000488</c:v>
                </c:pt>
                <c:pt idx="818">
                  <c:v>1033</c:v>
                </c:pt>
                <c:pt idx="819">
                  <c:v>1033.3000488</c:v>
                </c:pt>
                <c:pt idx="820">
                  <c:v>1033.5</c:v>
                </c:pt>
                <c:pt idx="821">
                  <c:v>1033.6999512</c:v>
                </c:pt>
                <c:pt idx="822">
                  <c:v>1034</c:v>
                </c:pt>
                <c:pt idx="823">
                  <c:v>1034.1999512</c:v>
                </c:pt>
                <c:pt idx="824">
                  <c:v>1034.5</c:v>
                </c:pt>
                <c:pt idx="825">
                  <c:v>1034.6999512</c:v>
                </c:pt>
                <c:pt idx="826">
                  <c:v>1034.9000243999999</c:v>
                </c:pt>
                <c:pt idx="827">
                  <c:v>1035.1999512</c:v>
                </c:pt>
                <c:pt idx="828">
                  <c:v>1035.4000243999999</c:v>
                </c:pt>
                <c:pt idx="829">
                  <c:v>1035.6999512</c:v>
                </c:pt>
                <c:pt idx="830">
                  <c:v>1035.9000243999999</c:v>
                </c:pt>
                <c:pt idx="831">
                  <c:v>1036.0999756000001</c:v>
                </c:pt>
                <c:pt idx="832">
                  <c:v>1036.4000243999999</c:v>
                </c:pt>
                <c:pt idx="833">
                  <c:v>1036.5999756000001</c:v>
                </c:pt>
                <c:pt idx="834">
                  <c:v>1036.8000488</c:v>
                </c:pt>
                <c:pt idx="835">
                  <c:v>1037.0999756000001</c:v>
                </c:pt>
                <c:pt idx="836">
                  <c:v>1037.3000488</c:v>
                </c:pt>
                <c:pt idx="837">
                  <c:v>1037.5</c:v>
                </c:pt>
                <c:pt idx="838">
                  <c:v>1037.6999512</c:v>
                </c:pt>
                <c:pt idx="839">
                  <c:v>1038</c:v>
                </c:pt>
                <c:pt idx="840">
                  <c:v>1038.1999512</c:v>
                </c:pt>
                <c:pt idx="841">
                  <c:v>1038.4000243999999</c:v>
                </c:pt>
                <c:pt idx="842">
                  <c:v>1038.6999512</c:v>
                </c:pt>
                <c:pt idx="843">
                  <c:v>1038.9000243999999</c:v>
                </c:pt>
                <c:pt idx="844">
                  <c:v>1039.0999756000001</c:v>
                </c:pt>
                <c:pt idx="845">
                  <c:v>1039.4000243999999</c:v>
                </c:pt>
                <c:pt idx="846">
                  <c:v>1039.5999756000001</c:v>
                </c:pt>
                <c:pt idx="847">
                  <c:v>1039.8000488</c:v>
                </c:pt>
                <c:pt idx="848">
                  <c:v>1040.0999756000001</c:v>
                </c:pt>
                <c:pt idx="849">
                  <c:v>1040.3000488</c:v>
                </c:pt>
                <c:pt idx="850">
                  <c:v>1040.5</c:v>
                </c:pt>
                <c:pt idx="851">
                  <c:v>1040.6999512</c:v>
                </c:pt>
                <c:pt idx="852">
                  <c:v>1041</c:v>
                </c:pt>
                <c:pt idx="853">
                  <c:v>1041.1999512</c:v>
                </c:pt>
                <c:pt idx="854">
                  <c:v>1041.4000243999999</c:v>
                </c:pt>
                <c:pt idx="855">
                  <c:v>1041.5999756000001</c:v>
                </c:pt>
                <c:pt idx="856">
                  <c:v>1041.9000243999999</c:v>
                </c:pt>
                <c:pt idx="857">
                  <c:v>1042.0999756000001</c:v>
                </c:pt>
                <c:pt idx="858">
                  <c:v>1042.3000488</c:v>
                </c:pt>
                <c:pt idx="859">
                  <c:v>1042.5</c:v>
                </c:pt>
                <c:pt idx="860">
                  <c:v>1042.6999512</c:v>
                </c:pt>
                <c:pt idx="861">
                  <c:v>1042.9000243999999</c:v>
                </c:pt>
                <c:pt idx="862">
                  <c:v>1043.1999512</c:v>
                </c:pt>
                <c:pt idx="863">
                  <c:v>1043.4000243999999</c:v>
                </c:pt>
                <c:pt idx="864">
                  <c:v>1043.5999756000001</c:v>
                </c:pt>
                <c:pt idx="865">
                  <c:v>1043.8000488</c:v>
                </c:pt>
                <c:pt idx="866">
                  <c:v>1044</c:v>
                </c:pt>
                <c:pt idx="867">
                  <c:v>1044.1999512</c:v>
                </c:pt>
                <c:pt idx="868">
                  <c:v>1044.4000243999999</c:v>
                </c:pt>
                <c:pt idx="869">
                  <c:v>1044.5999756000001</c:v>
                </c:pt>
                <c:pt idx="870">
                  <c:v>1044.8000488</c:v>
                </c:pt>
                <c:pt idx="871">
                  <c:v>1045</c:v>
                </c:pt>
                <c:pt idx="872">
                  <c:v>1045.1999512</c:v>
                </c:pt>
                <c:pt idx="873">
                  <c:v>1045.4000243999999</c:v>
                </c:pt>
                <c:pt idx="874">
                  <c:v>1045.5999756000001</c:v>
                </c:pt>
                <c:pt idx="875">
                  <c:v>1045.8000488</c:v>
                </c:pt>
                <c:pt idx="876">
                  <c:v>1046</c:v>
                </c:pt>
                <c:pt idx="877">
                  <c:v>1046.1999512</c:v>
                </c:pt>
                <c:pt idx="878">
                  <c:v>1046.4000243999999</c:v>
                </c:pt>
                <c:pt idx="879">
                  <c:v>1046.6999512</c:v>
                </c:pt>
                <c:pt idx="880">
                  <c:v>1046.9000243999999</c:v>
                </c:pt>
                <c:pt idx="881">
                  <c:v>1047.0999756000001</c:v>
                </c:pt>
                <c:pt idx="882">
                  <c:v>1047.3000488</c:v>
                </c:pt>
                <c:pt idx="883">
                  <c:v>1047.5</c:v>
                </c:pt>
                <c:pt idx="884">
                  <c:v>1047.6999512</c:v>
                </c:pt>
                <c:pt idx="885">
                  <c:v>1047.9000243999999</c:v>
                </c:pt>
                <c:pt idx="886">
                  <c:v>1048</c:v>
                </c:pt>
                <c:pt idx="887">
                  <c:v>1048.1999512</c:v>
                </c:pt>
                <c:pt idx="888">
                  <c:v>1048.4000243999999</c:v>
                </c:pt>
                <c:pt idx="889">
                  <c:v>1048.5999756000001</c:v>
                </c:pt>
                <c:pt idx="890">
                  <c:v>1048.8000488</c:v>
                </c:pt>
                <c:pt idx="891">
                  <c:v>1049</c:v>
                </c:pt>
                <c:pt idx="892">
                  <c:v>1049.1999512</c:v>
                </c:pt>
                <c:pt idx="893">
                  <c:v>1049.4000243999999</c:v>
                </c:pt>
                <c:pt idx="894">
                  <c:v>1049.5999756000001</c:v>
                </c:pt>
                <c:pt idx="895">
                  <c:v>1049.8000488</c:v>
                </c:pt>
                <c:pt idx="896">
                  <c:v>1050</c:v>
                </c:pt>
                <c:pt idx="897">
                  <c:v>1050.1999512</c:v>
                </c:pt>
                <c:pt idx="898">
                  <c:v>1050.4000243999999</c:v>
                </c:pt>
                <c:pt idx="899">
                  <c:v>1050.5999756000001</c:v>
                </c:pt>
                <c:pt idx="900">
                  <c:v>1050.8000488</c:v>
                </c:pt>
                <c:pt idx="901">
                  <c:v>1051</c:v>
                </c:pt>
                <c:pt idx="902">
                  <c:v>1051.1999512</c:v>
                </c:pt>
                <c:pt idx="903">
                  <c:v>1051.4000243999999</c:v>
                </c:pt>
                <c:pt idx="904">
                  <c:v>1051.5999756000001</c:v>
                </c:pt>
                <c:pt idx="905">
                  <c:v>1051.8000488</c:v>
                </c:pt>
                <c:pt idx="906">
                  <c:v>1051.9000243999999</c:v>
                </c:pt>
                <c:pt idx="907">
                  <c:v>1052.0999756000001</c:v>
                </c:pt>
                <c:pt idx="908">
                  <c:v>1052.3000488</c:v>
                </c:pt>
                <c:pt idx="909">
                  <c:v>1052.5</c:v>
                </c:pt>
                <c:pt idx="910">
                  <c:v>1052.6999512</c:v>
                </c:pt>
                <c:pt idx="911">
                  <c:v>1052.9000243999999</c:v>
                </c:pt>
                <c:pt idx="912">
                  <c:v>1053</c:v>
                </c:pt>
                <c:pt idx="913">
                  <c:v>1053.1999512</c:v>
                </c:pt>
                <c:pt idx="914">
                  <c:v>1053.4000243999999</c:v>
                </c:pt>
                <c:pt idx="915">
                  <c:v>1053.5999756000001</c:v>
                </c:pt>
                <c:pt idx="916">
                  <c:v>1053.8000488</c:v>
                </c:pt>
                <c:pt idx="917">
                  <c:v>1053.9000243999999</c:v>
                </c:pt>
                <c:pt idx="918">
                  <c:v>1054.0999756000001</c:v>
                </c:pt>
                <c:pt idx="919">
                  <c:v>1054.3000488</c:v>
                </c:pt>
                <c:pt idx="920">
                  <c:v>1054.5</c:v>
                </c:pt>
                <c:pt idx="921">
                  <c:v>1054.6999512</c:v>
                </c:pt>
                <c:pt idx="922">
                  <c:v>1054.8000488</c:v>
                </c:pt>
                <c:pt idx="923">
                  <c:v>1055</c:v>
                </c:pt>
                <c:pt idx="924">
                  <c:v>1055.1999512</c:v>
                </c:pt>
                <c:pt idx="925">
                  <c:v>1055.4000243999999</c:v>
                </c:pt>
                <c:pt idx="926">
                  <c:v>1055.5999756000001</c:v>
                </c:pt>
                <c:pt idx="927">
                  <c:v>1055.6999512</c:v>
                </c:pt>
                <c:pt idx="928">
                  <c:v>1055.9000243999999</c:v>
                </c:pt>
                <c:pt idx="929">
                  <c:v>1056.0999756000001</c:v>
                </c:pt>
                <c:pt idx="930">
                  <c:v>1056.3000488</c:v>
                </c:pt>
                <c:pt idx="931">
                  <c:v>1056.4000243999999</c:v>
                </c:pt>
                <c:pt idx="932">
                  <c:v>1056.5999756000001</c:v>
                </c:pt>
                <c:pt idx="933">
                  <c:v>1056.8000488</c:v>
                </c:pt>
                <c:pt idx="934">
                  <c:v>1057</c:v>
                </c:pt>
                <c:pt idx="935">
                  <c:v>1057.0999756000001</c:v>
                </c:pt>
                <c:pt idx="936">
                  <c:v>1057.3000488</c:v>
                </c:pt>
                <c:pt idx="937">
                  <c:v>1057.5</c:v>
                </c:pt>
                <c:pt idx="938">
                  <c:v>1057.5999756000001</c:v>
                </c:pt>
                <c:pt idx="939">
                  <c:v>1057.8000488</c:v>
                </c:pt>
                <c:pt idx="940">
                  <c:v>1058</c:v>
                </c:pt>
                <c:pt idx="941">
                  <c:v>1058.0999756000001</c:v>
                </c:pt>
                <c:pt idx="942">
                  <c:v>1058.3000488</c:v>
                </c:pt>
                <c:pt idx="943">
                  <c:v>1058.4000243999999</c:v>
                </c:pt>
                <c:pt idx="944">
                  <c:v>1058.5999756000001</c:v>
                </c:pt>
                <c:pt idx="945">
                  <c:v>1058.6999512</c:v>
                </c:pt>
                <c:pt idx="946">
                  <c:v>1058.9000243999999</c:v>
                </c:pt>
                <c:pt idx="947">
                  <c:v>1059</c:v>
                </c:pt>
                <c:pt idx="948">
                  <c:v>1059.1999512</c:v>
                </c:pt>
                <c:pt idx="949">
                  <c:v>1059.4000243999999</c:v>
                </c:pt>
                <c:pt idx="950">
                  <c:v>1059.5</c:v>
                </c:pt>
                <c:pt idx="951">
                  <c:v>1059.6999512</c:v>
                </c:pt>
                <c:pt idx="952">
                  <c:v>1059.8000488</c:v>
                </c:pt>
                <c:pt idx="953">
                  <c:v>1060</c:v>
                </c:pt>
                <c:pt idx="954">
                  <c:v>1060.1999512</c:v>
                </c:pt>
                <c:pt idx="955">
                  <c:v>1060.3000488</c:v>
                </c:pt>
                <c:pt idx="956">
                  <c:v>1060.5</c:v>
                </c:pt>
                <c:pt idx="957">
                  <c:v>1060.5999756000001</c:v>
                </c:pt>
                <c:pt idx="958">
                  <c:v>1060.8000488</c:v>
                </c:pt>
                <c:pt idx="959">
                  <c:v>1060.9000243999999</c:v>
                </c:pt>
                <c:pt idx="960">
                  <c:v>1061.0999756000001</c:v>
                </c:pt>
                <c:pt idx="961">
                  <c:v>1061.3000488</c:v>
                </c:pt>
                <c:pt idx="962">
                  <c:v>1061.4000243999999</c:v>
                </c:pt>
                <c:pt idx="963">
                  <c:v>1061.5999756000001</c:v>
                </c:pt>
                <c:pt idx="964">
                  <c:v>1061.6999512</c:v>
                </c:pt>
                <c:pt idx="965">
                  <c:v>1061.9000243999999</c:v>
                </c:pt>
                <c:pt idx="966">
                  <c:v>1062</c:v>
                </c:pt>
                <c:pt idx="967">
                  <c:v>1062.1999512</c:v>
                </c:pt>
                <c:pt idx="968">
                  <c:v>1062.3000488</c:v>
                </c:pt>
                <c:pt idx="969">
                  <c:v>1062.5</c:v>
                </c:pt>
                <c:pt idx="970">
                  <c:v>1062.5999756000001</c:v>
                </c:pt>
                <c:pt idx="971">
                  <c:v>1062.8000488</c:v>
                </c:pt>
                <c:pt idx="972">
                  <c:v>1062.9000243999999</c:v>
                </c:pt>
                <c:pt idx="973">
                  <c:v>1063</c:v>
                </c:pt>
                <c:pt idx="974">
                  <c:v>1063.1999512</c:v>
                </c:pt>
                <c:pt idx="975">
                  <c:v>1063.3000488</c:v>
                </c:pt>
                <c:pt idx="976">
                  <c:v>1063.5</c:v>
                </c:pt>
                <c:pt idx="977">
                  <c:v>1063.5999756000001</c:v>
                </c:pt>
                <c:pt idx="978">
                  <c:v>1063.8000488</c:v>
                </c:pt>
                <c:pt idx="979">
                  <c:v>1063.9000243999999</c:v>
                </c:pt>
                <c:pt idx="980">
                  <c:v>1064</c:v>
                </c:pt>
                <c:pt idx="981">
                  <c:v>1064.1999512</c:v>
                </c:pt>
                <c:pt idx="982">
                  <c:v>1064.3000488</c:v>
                </c:pt>
                <c:pt idx="983">
                  <c:v>1064.5</c:v>
                </c:pt>
                <c:pt idx="984">
                  <c:v>1064.5999756000001</c:v>
                </c:pt>
                <c:pt idx="985">
                  <c:v>1064.8000488</c:v>
                </c:pt>
                <c:pt idx="986">
                  <c:v>1064.9000243999999</c:v>
                </c:pt>
                <c:pt idx="987">
                  <c:v>1065</c:v>
                </c:pt>
                <c:pt idx="988">
                  <c:v>1065.1999512</c:v>
                </c:pt>
                <c:pt idx="989">
                  <c:v>1065.3000488</c:v>
                </c:pt>
                <c:pt idx="990">
                  <c:v>1065.4000243999999</c:v>
                </c:pt>
                <c:pt idx="991">
                  <c:v>1065.5999756000001</c:v>
                </c:pt>
                <c:pt idx="992">
                  <c:v>1065.6999512</c:v>
                </c:pt>
                <c:pt idx="993">
                  <c:v>1065.8000488</c:v>
                </c:pt>
                <c:pt idx="994">
                  <c:v>1066</c:v>
                </c:pt>
                <c:pt idx="995">
                  <c:v>1066.0999756000001</c:v>
                </c:pt>
                <c:pt idx="996">
                  <c:v>1066.1999512</c:v>
                </c:pt>
                <c:pt idx="997">
                  <c:v>1066.3000488</c:v>
                </c:pt>
                <c:pt idx="998">
                  <c:v>1066.4000243999999</c:v>
                </c:pt>
                <c:pt idx="999">
                  <c:v>1066.5999756000001</c:v>
                </c:pt>
                <c:pt idx="1000">
                  <c:v>1066.6999512</c:v>
                </c:pt>
                <c:pt idx="1001">
                  <c:v>1066.8000488</c:v>
                </c:pt>
                <c:pt idx="1002">
                  <c:v>1066.9000243999999</c:v>
                </c:pt>
                <c:pt idx="1003">
                  <c:v>1067</c:v>
                </c:pt>
                <c:pt idx="1004">
                  <c:v>1067.0999756000001</c:v>
                </c:pt>
                <c:pt idx="1005">
                  <c:v>1067.3000488</c:v>
                </c:pt>
                <c:pt idx="1006">
                  <c:v>1067.4000243999999</c:v>
                </c:pt>
                <c:pt idx="1007">
                  <c:v>1067.5</c:v>
                </c:pt>
                <c:pt idx="1008">
                  <c:v>1067.5999756000001</c:v>
                </c:pt>
                <c:pt idx="1009">
                  <c:v>1067.6999512</c:v>
                </c:pt>
                <c:pt idx="1010">
                  <c:v>1067.9000243999999</c:v>
                </c:pt>
                <c:pt idx="1011">
                  <c:v>1068</c:v>
                </c:pt>
                <c:pt idx="1012">
                  <c:v>1068.0999756000001</c:v>
                </c:pt>
                <c:pt idx="1013">
                  <c:v>1068.1999512</c:v>
                </c:pt>
                <c:pt idx="1014">
                  <c:v>1068.4000243999999</c:v>
                </c:pt>
                <c:pt idx="1015">
                  <c:v>1068.5</c:v>
                </c:pt>
                <c:pt idx="1016">
                  <c:v>1068.5999756000001</c:v>
                </c:pt>
                <c:pt idx="1017">
                  <c:v>1068.6999512</c:v>
                </c:pt>
                <c:pt idx="1018">
                  <c:v>1068.8000488</c:v>
                </c:pt>
                <c:pt idx="1019">
                  <c:v>1069</c:v>
                </c:pt>
                <c:pt idx="1020">
                  <c:v>1069.0999756000001</c:v>
                </c:pt>
                <c:pt idx="1021">
                  <c:v>1069.1999512</c:v>
                </c:pt>
                <c:pt idx="1022">
                  <c:v>1069.3000488</c:v>
                </c:pt>
                <c:pt idx="1023">
                  <c:v>1069.4000243999999</c:v>
                </c:pt>
                <c:pt idx="1024">
                  <c:v>1069.5</c:v>
                </c:pt>
                <c:pt idx="1025">
                  <c:v>1069.5999756000001</c:v>
                </c:pt>
                <c:pt idx="1026">
                  <c:v>1069.6999512</c:v>
                </c:pt>
                <c:pt idx="1027">
                  <c:v>1069.8000488</c:v>
                </c:pt>
                <c:pt idx="1028">
                  <c:v>1069.9000243999999</c:v>
                </c:pt>
                <c:pt idx="1029">
                  <c:v>1070</c:v>
                </c:pt>
                <c:pt idx="1030">
                  <c:v>1070.0999756000001</c:v>
                </c:pt>
                <c:pt idx="1031">
                  <c:v>1070.1999512</c:v>
                </c:pt>
                <c:pt idx="1032">
                  <c:v>1070.3000488</c:v>
                </c:pt>
                <c:pt idx="1033">
                  <c:v>1070.4000243999999</c:v>
                </c:pt>
                <c:pt idx="1034">
                  <c:v>1070.5</c:v>
                </c:pt>
                <c:pt idx="1035">
                  <c:v>1070.5999756000001</c:v>
                </c:pt>
                <c:pt idx="1036">
                  <c:v>1070.6999512</c:v>
                </c:pt>
                <c:pt idx="1037">
                  <c:v>1070.8000488</c:v>
                </c:pt>
                <c:pt idx="1038">
                  <c:v>1070.9000243999999</c:v>
                </c:pt>
                <c:pt idx="1039">
                  <c:v>1071</c:v>
                </c:pt>
                <c:pt idx="1040">
                  <c:v>1071.0999756000001</c:v>
                </c:pt>
                <c:pt idx="1041">
                  <c:v>1071.1999512</c:v>
                </c:pt>
                <c:pt idx="1042">
                  <c:v>1071.3000488</c:v>
                </c:pt>
                <c:pt idx="1043">
                  <c:v>1071.4000243999999</c:v>
                </c:pt>
                <c:pt idx="1044">
                  <c:v>1071.5</c:v>
                </c:pt>
                <c:pt idx="1045">
                  <c:v>1071.5999756000001</c:v>
                </c:pt>
                <c:pt idx="1046">
                  <c:v>1071.6999512</c:v>
                </c:pt>
                <c:pt idx="1047">
                  <c:v>1071.8000488</c:v>
                </c:pt>
                <c:pt idx="1048">
                  <c:v>1071.9000243999999</c:v>
                </c:pt>
                <c:pt idx="1049">
                  <c:v>1072</c:v>
                </c:pt>
                <c:pt idx="1050">
                  <c:v>1072.0999756000001</c:v>
                </c:pt>
                <c:pt idx="1051">
                  <c:v>1072.1999512</c:v>
                </c:pt>
                <c:pt idx="1052">
                  <c:v>1072.1999512</c:v>
                </c:pt>
                <c:pt idx="1053">
                  <c:v>1072.3000488</c:v>
                </c:pt>
                <c:pt idx="1054">
                  <c:v>1072.4000243999999</c:v>
                </c:pt>
                <c:pt idx="1055">
                  <c:v>1072.5</c:v>
                </c:pt>
                <c:pt idx="1056">
                  <c:v>1072.5999756000001</c:v>
                </c:pt>
                <c:pt idx="1057">
                  <c:v>1072.5999756000001</c:v>
                </c:pt>
                <c:pt idx="1058">
                  <c:v>1072.6999512</c:v>
                </c:pt>
                <c:pt idx="1059">
                  <c:v>1072.8000488</c:v>
                </c:pt>
                <c:pt idx="1060">
                  <c:v>1072.8000488</c:v>
                </c:pt>
                <c:pt idx="1061">
                  <c:v>1072.9000243999999</c:v>
                </c:pt>
                <c:pt idx="1062">
                  <c:v>1073</c:v>
                </c:pt>
                <c:pt idx="1063">
                  <c:v>1073</c:v>
                </c:pt>
                <c:pt idx="1064">
                  <c:v>1073.0999756000001</c:v>
                </c:pt>
                <c:pt idx="1065">
                  <c:v>1073.0999756000001</c:v>
                </c:pt>
                <c:pt idx="1066">
                  <c:v>1073.1999512</c:v>
                </c:pt>
                <c:pt idx="1067">
                  <c:v>1073.3000488</c:v>
                </c:pt>
                <c:pt idx="1068">
                  <c:v>1073.3000488</c:v>
                </c:pt>
                <c:pt idx="1069">
                  <c:v>1073.4000243999999</c:v>
                </c:pt>
                <c:pt idx="1070">
                  <c:v>1073.4000243999999</c:v>
                </c:pt>
                <c:pt idx="1071">
                  <c:v>1073.5</c:v>
                </c:pt>
                <c:pt idx="1072">
                  <c:v>1073.5999756000001</c:v>
                </c:pt>
                <c:pt idx="1073">
                  <c:v>1073.5999756000001</c:v>
                </c:pt>
                <c:pt idx="1074">
                  <c:v>1073.6999512</c:v>
                </c:pt>
                <c:pt idx="1075">
                  <c:v>1073.8000488</c:v>
                </c:pt>
                <c:pt idx="1076">
                  <c:v>1073.8000488</c:v>
                </c:pt>
                <c:pt idx="1077">
                  <c:v>1073.9000243999999</c:v>
                </c:pt>
                <c:pt idx="1078">
                  <c:v>1074</c:v>
                </c:pt>
                <c:pt idx="1079">
                  <c:v>1074</c:v>
                </c:pt>
                <c:pt idx="1080">
                  <c:v>1074.0999756000001</c:v>
                </c:pt>
                <c:pt idx="1081">
                  <c:v>1074.0999756000001</c:v>
                </c:pt>
                <c:pt idx="1082">
                  <c:v>1074.1999512</c:v>
                </c:pt>
                <c:pt idx="1083">
                  <c:v>1074.3000488</c:v>
                </c:pt>
                <c:pt idx="1084">
                  <c:v>1074.3000488</c:v>
                </c:pt>
                <c:pt idx="1085">
                  <c:v>1074.4000243999999</c:v>
                </c:pt>
                <c:pt idx="1086">
                  <c:v>1074.4000243999999</c:v>
                </c:pt>
                <c:pt idx="1087">
                  <c:v>1074.5</c:v>
                </c:pt>
                <c:pt idx="1088">
                  <c:v>1074.5</c:v>
                </c:pt>
                <c:pt idx="1089">
                  <c:v>1074.5999756000001</c:v>
                </c:pt>
                <c:pt idx="1090">
                  <c:v>1074.5999756000001</c:v>
                </c:pt>
                <c:pt idx="1091">
                  <c:v>1074.6999512</c:v>
                </c:pt>
                <c:pt idx="1092">
                  <c:v>1074.6999512</c:v>
                </c:pt>
                <c:pt idx="1093">
                  <c:v>1074.6999512</c:v>
                </c:pt>
                <c:pt idx="1094">
                  <c:v>1074.8000488</c:v>
                </c:pt>
                <c:pt idx="1095">
                  <c:v>1074.8000488</c:v>
                </c:pt>
                <c:pt idx="1096">
                  <c:v>1074.9000243999999</c:v>
                </c:pt>
                <c:pt idx="1097">
                  <c:v>1074.9000243999999</c:v>
                </c:pt>
                <c:pt idx="1098">
                  <c:v>1075</c:v>
                </c:pt>
                <c:pt idx="1099">
                  <c:v>1075</c:v>
                </c:pt>
                <c:pt idx="1100">
                  <c:v>1075</c:v>
                </c:pt>
                <c:pt idx="1101">
                  <c:v>1075.0999756000001</c:v>
                </c:pt>
                <c:pt idx="1102">
                  <c:v>1075.0999756000001</c:v>
                </c:pt>
                <c:pt idx="1103">
                  <c:v>1075.1999512</c:v>
                </c:pt>
                <c:pt idx="1104">
                  <c:v>1075.1999512</c:v>
                </c:pt>
                <c:pt idx="1105">
                  <c:v>1075.1999512</c:v>
                </c:pt>
                <c:pt idx="1106">
                  <c:v>1075.3000488</c:v>
                </c:pt>
                <c:pt idx="1107">
                  <c:v>1075.3000488</c:v>
                </c:pt>
                <c:pt idx="1108">
                  <c:v>1075.4000243999999</c:v>
                </c:pt>
                <c:pt idx="1109">
                  <c:v>1075.4000243999999</c:v>
                </c:pt>
                <c:pt idx="1110">
                  <c:v>1075.4000243999999</c:v>
                </c:pt>
                <c:pt idx="1111">
                  <c:v>1075.5</c:v>
                </c:pt>
                <c:pt idx="1112">
                  <c:v>1075.5</c:v>
                </c:pt>
                <c:pt idx="1113">
                  <c:v>1075.5</c:v>
                </c:pt>
                <c:pt idx="1114">
                  <c:v>1075.5999756000001</c:v>
                </c:pt>
                <c:pt idx="1115">
                  <c:v>1075.5999756000001</c:v>
                </c:pt>
                <c:pt idx="1116">
                  <c:v>1075.5999756000001</c:v>
                </c:pt>
                <c:pt idx="1117">
                  <c:v>1075.5999756000001</c:v>
                </c:pt>
                <c:pt idx="1118">
                  <c:v>1075.6999512</c:v>
                </c:pt>
                <c:pt idx="1119">
                  <c:v>1075.6999512</c:v>
                </c:pt>
                <c:pt idx="1120">
                  <c:v>1075.6999512</c:v>
                </c:pt>
                <c:pt idx="1121">
                  <c:v>1075.6999512</c:v>
                </c:pt>
                <c:pt idx="1122">
                  <c:v>1075.6999512</c:v>
                </c:pt>
                <c:pt idx="1123">
                  <c:v>1075.6999512</c:v>
                </c:pt>
                <c:pt idx="1124">
                  <c:v>1075.8000488</c:v>
                </c:pt>
                <c:pt idx="1125">
                  <c:v>1075.8000488</c:v>
                </c:pt>
                <c:pt idx="1126">
                  <c:v>1075.8000488</c:v>
                </c:pt>
                <c:pt idx="1127">
                  <c:v>1075.8000488</c:v>
                </c:pt>
                <c:pt idx="1128">
                  <c:v>1075.8000488</c:v>
                </c:pt>
                <c:pt idx="1129">
                  <c:v>1075.8000488</c:v>
                </c:pt>
                <c:pt idx="1130">
                  <c:v>1075.8000488</c:v>
                </c:pt>
                <c:pt idx="1131">
                  <c:v>1075.8000488</c:v>
                </c:pt>
                <c:pt idx="1132">
                  <c:v>1075.8000488</c:v>
                </c:pt>
                <c:pt idx="1133">
                  <c:v>1075.9000243999999</c:v>
                </c:pt>
                <c:pt idx="1134">
                  <c:v>1075.9000243999999</c:v>
                </c:pt>
                <c:pt idx="1135">
                  <c:v>1075.9000243999999</c:v>
                </c:pt>
                <c:pt idx="1136">
                  <c:v>1075.9000243999999</c:v>
                </c:pt>
                <c:pt idx="1137">
                  <c:v>1075.9000243999999</c:v>
                </c:pt>
                <c:pt idx="1138">
                  <c:v>1075.9000243999999</c:v>
                </c:pt>
                <c:pt idx="1139">
                  <c:v>1075.9000243999999</c:v>
                </c:pt>
                <c:pt idx="1140">
                  <c:v>1075.9000243999999</c:v>
                </c:pt>
                <c:pt idx="1141">
                  <c:v>1075.9000243999999</c:v>
                </c:pt>
                <c:pt idx="1142">
                  <c:v>1075.9000243999999</c:v>
                </c:pt>
                <c:pt idx="1143">
                  <c:v>1075.9000243999999</c:v>
                </c:pt>
                <c:pt idx="1144">
                  <c:v>1075.9000243999999</c:v>
                </c:pt>
                <c:pt idx="1145">
                  <c:v>1075.9000243999999</c:v>
                </c:pt>
                <c:pt idx="1146">
                  <c:v>1075.9000243999999</c:v>
                </c:pt>
                <c:pt idx="1147">
                  <c:v>1075.9000243999999</c:v>
                </c:pt>
                <c:pt idx="1148">
                  <c:v>1075.9000243999999</c:v>
                </c:pt>
                <c:pt idx="1149">
                  <c:v>1075.9000243999999</c:v>
                </c:pt>
                <c:pt idx="1150">
                  <c:v>1075.9000243999999</c:v>
                </c:pt>
                <c:pt idx="1151">
                  <c:v>1075.9000243999999</c:v>
                </c:pt>
                <c:pt idx="1152">
                  <c:v>1075.9000243999999</c:v>
                </c:pt>
                <c:pt idx="1153">
                  <c:v>1075.9000243999999</c:v>
                </c:pt>
                <c:pt idx="1154">
                  <c:v>1075.9000243999999</c:v>
                </c:pt>
                <c:pt idx="1155">
                  <c:v>1075.9000243999999</c:v>
                </c:pt>
                <c:pt idx="1156">
                  <c:v>1075.9000243999999</c:v>
                </c:pt>
                <c:pt idx="1157">
                  <c:v>1075.8000488</c:v>
                </c:pt>
                <c:pt idx="1158">
                  <c:v>1075.8000488</c:v>
                </c:pt>
                <c:pt idx="1159">
                  <c:v>1075.8000488</c:v>
                </c:pt>
                <c:pt idx="1160">
                  <c:v>1075.8000488</c:v>
                </c:pt>
                <c:pt idx="1161">
                  <c:v>1075.8000488</c:v>
                </c:pt>
                <c:pt idx="1162">
                  <c:v>1075.8000488</c:v>
                </c:pt>
                <c:pt idx="1163">
                  <c:v>1075.8000488</c:v>
                </c:pt>
                <c:pt idx="1164">
                  <c:v>1075.8000488</c:v>
                </c:pt>
                <c:pt idx="1165">
                  <c:v>1075.8000488</c:v>
                </c:pt>
                <c:pt idx="1166">
                  <c:v>1075.8000488</c:v>
                </c:pt>
                <c:pt idx="1167">
                  <c:v>1075.6999512</c:v>
                </c:pt>
                <c:pt idx="1168">
                  <c:v>1075.6999512</c:v>
                </c:pt>
                <c:pt idx="1169">
                  <c:v>1075.6999512</c:v>
                </c:pt>
                <c:pt idx="1170">
                  <c:v>1075.6999512</c:v>
                </c:pt>
                <c:pt idx="1171">
                  <c:v>1075.6999512</c:v>
                </c:pt>
                <c:pt idx="1172">
                  <c:v>1075.6999512</c:v>
                </c:pt>
                <c:pt idx="1173">
                  <c:v>1075.6999512</c:v>
                </c:pt>
                <c:pt idx="1174">
                  <c:v>1075.5999756000001</c:v>
                </c:pt>
                <c:pt idx="1175">
                  <c:v>1075.5999756000001</c:v>
                </c:pt>
                <c:pt idx="1176">
                  <c:v>1075.5999756000001</c:v>
                </c:pt>
                <c:pt idx="1177">
                  <c:v>1075.5999756000001</c:v>
                </c:pt>
                <c:pt idx="1178">
                  <c:v>1075.5999756000001</c:v>
                </c:pt>
                <c:pt idx="1179">
                  <c:v>1075.5999756000001</c:v>
                </c:pt>
                <c:pt idx="1180">
                  <c:v>1075.5</c:v>
                </c:pt>
                <c:pt idx="1181">
                  <c:v>1075.5</c:v>
                </c:pt>
                <c:pt idx="1182">
                  <c:v>1075.5</c:v>
                </c:pt>
                <c:pt idx="1183">
                  <c:v>1075.5</c:v>
                </c:pt>
                <c:pt idx="1184">
                  <c:v>1075.4000243999999</c:v>
                </c:pt>
                <c:pt idx="1185">
                  <c:v>1075.4000243999999</c:v>
                </c:pt>
                <c:pt idx="1186">
                  <c:v>1075.4000243999999</c:v>
                </c:pt>
                <c:pt idx="1187">
                  <c:v>1075.4000243999999</c:v>
                </c:pt>
                <c:pt idx="1188">
                  <c:v>1075.3000488</c:v>
                </c:pt>
                <c:pt idx="1189">
                  <c:v>1075.3000488</c:v>
                </c:pt>
                <c:pt idx="1190">
                  <c:v>1075.3000488</c:v>
                </c:pt>
                <c:pt idx="1191">
                  <c:v>1075.1999512</c:v>
                </c:pt>
                <c:pt idx="1192">
                  <c:v>1075.1999512</c:v>
                </c:pt>
                <c:pt idx="1193">
                  <c:v>1075.1999512</c:v>
                </c:pt>
                <c:pt idx="1194">
                  <c:v>1075.0999756000001</c:v>
                </c:pt>
                <c:pt idx="1195">
                  <c:v>1075.0999756000001</c:v>
                </c:pt>
                <c:pt idx="1196">
                  <c:v>1075.0999756000001</c:v>
                </c:pt>
                <c:pt idx="1197">
                  <c:v>1075</c:v>
                </c:pt>
                <c:pt idx="1198">
                  <c:v>1075</c:v>
                </c:pt>
                <c:pt idx="1199">
                  <c:v>1075</c:v>
                </c:pt>
                <c:pt idx="1200">
                  <c:v>1074.9000243999999</c:v>
                </c:pt>
                <c:pt idx="1201">
                  <c:v>1074.9000243999999</c:v>
                </c:pt>
                <c:pt idx="1202">
                  <c:v>1074.9000243999999</c:v>
                </c:pt>
                <c:pt idx="1203">
                  <c:v>1074.8000488</c:v>
                </c:pt>
                <c:pt idx="1204">
                  <c:v>1074.8000488</c:v>
                </c:pt>
                <c:pt idx="1205">
                  <c:v>1074.8000488</c:v>
                </c:pt>
                <c:pt idx="1206">
                  <c:v>1074.8000488</c:v>
                </c:pt>
                <c:pt idx="1207">
                  <c:v>1074.6999512</c:v>
                </c:pt>
                <c:pt idx="1208">
                  <c:v>1074.6999512</c:v>
                </c:pt>
                <c:pt idx="1209">
                  <c:v>1074.6999512</c:v>
                </c:pt>
                <c:pt idx="1210">
                  <c:v>1074.5999756000001</c:v>
                </c:pt>
                <c:pt idx="1211">
                  <c:v>1074.5999756000001</c:v>
                </c:pt>
                <c:pt idx="1212">
                  <c:v>1074.5999756000001</c:v>
                </c:pt>
                <c:pt idx="1213">
                  <c:v>1074.5999756000001</c:v>
                </c:pt>
                <c:pt idx="1214">
                  <c:v>1074.5</c:v>
                </c:pt>
                <c:pt idx="1215">
                  <c:v>1074.5</c:v>
                </c:pt>
                <c:pt idx="1216">
                  <c:v>1074.5</c:v>
                </c:pt>
                <c:pt idx="1217">
                  <c:v>1074.4000243999999</c:v>
                </c:pt>
                <c:pt idx="1218">
                  <c:v>1074.4000243999999</c:v>
                </c:pt>
                <c:pt idx="1219">
                  <c:v>1074.3000488</c:v>
                </c:pt>
                <c:pt idx="1220">
                  <c:v>1074.3000488</c:v>
                </c:pt>
                <c:pt idx="1221">
                  <c:v>1074.3000488</c:v>
                </c:pt>
                <c:pt idx="1222">
                  <c:v>1074.1999512</c:v>
                </c:pt>
                <c:pt idx="1223">
                  <c:v>1074.1999512</c:v>
                </c:pt>
                <c:pt idx="1224">
                  <c:v>1074.0999756000001</c:v>
                </c:pt>
                <c:pt idx="1225">
                  <c:v>1074.0999756000001</c:v>
                </c:pt>
                <c:pt idx="1226">
                  <c:v>1074.0999756000001</c:v>
                </c:pt>
                <c:pt idx="1227">
                  <c:v>1074</c:v>
                </c:pt>
                <c:pt idx="1228">
                  <c:v>1074</c:v>
                </c:pt>
                <c:pt idx="1229">
                  <c:v>1073.9000243999999</c:v>
                </c:pt>
                <c:pt idx="1230">
                  <c:v>1073.9000243999999</c:v>
                </c:pt>
                <c:pt idx="1231">
                  <c:v>1073.9000243999999</c:v>
                </c:pt>
                <c:pt idx="1232">
                  <c:v>1073.8000488</c:v>
                </c:pt>
                <c:pt idx="1233">
                  <c:v>1073.8000488</c:v>
                </c:pt>
                <c:pt idx="1234">
                  <c:v>1073.6999512</c:v>
                </c:pt>
                <c:pt idx="1235">
                  <c:v>1073.6999512</c:v>
                </c:pt>
                <c:pt idx="1236">
                  <c:v>1073.6999512</c:v>
                </c:pt>
                <c:pt idx="1237">
                  <c:v>1073.5999756000001</c:v>
                </c:pt>
                <c:pt idx="1238">
                  <c:v>1073.5999756000001</c:v>
                </c:pt>
                <c:pt idx="1239">
                  <c:v>1073.5</c:v>
                </c:pt>
                <c:pt idx="1240">
                  <c:v>1073.5</c:v>
                </c:pt>
                <c:pt idx="1241">
                  <c:v>1073.4000243999999</c:v>
                </c:pt>
                <c:pt idx="1242">
                  <c:v>1073.4000243999999</c:v>
                </c:pt>
                <c:pt idx="1243">
                  <c:v>1073.3000488</c:v>
                </c:pt>
                <c:pt idx="1244">
                  <c:v>1073.3000488</c:v>
                </c:pt>
                <c:pt idx="1245">
                  <c:v>1073.3000488</c:v>
                </c:pt>
                <c:pt idx="1246">
                  <c:v>1073.1999512</c:v>
                </c:pt>
                <c:pt idx="1247">
                  <c:v>1073.1999512</c:v>
                </c:pt>
                <c:pt idx="1248">
                  <c:v>1073.0999756000001</c:v>
                </c:pt>
                <c:pt idx="1249">
                  <c:v>1073.0999756000001</c:v>
                </c:pt>
                <c:pt idx="1250">
                  <c:v>1073</c:v>
                </c:pt>
                <c:pt idx="1251">
                  <c:v>1073</c:v>
                </c:pt>
                <c:pt idx="1252">
                  <c:v>1072.9000243999999</c:v>
                </c:pt>
                <c:pt idx="1253">
                  <c:v>1072.9000243999999</c:v>
                </c:pt>
                <c:pt idx="1254">
                  <c:v>1072.8000488</c:v>
                </c:pt>
                <c:pt idx="1255">
                  <c:v>1072.8000488</c:v>
                </c:pt>
                <c:pt idx="1256">
                  <c:v>1072.6999512</c:v>
                </c:pt>
                <c:pt idx="1257">
                  <c:v>1072.6999512</c:v>
                </c:pt>
                <c:pt idx="1258">
                  <c:v>1072.5999756000001</c:v>
                </c:pt>
                <c:pt idx="1259">
                  <c:v>1072.5999756000001</c:v>
                </c:pt>
                <c:pt idx="1260">
                  <c:v>1072.5999756000001</c:v>
                </c:pt>
                <c:pt idx="1261">
                  <c:v>1072.5</c:v>
                </c:pt>
                <c:pt idx="1262">
                  <c:v>1072.5</c:v>
                </c:pt>
                <c:pt idx="1263">
                  <c:v>1072.4000243999999</c:v>
                </c:pt>
                <c:pt idx="1264">
                  <c:v>1072.4000243999999</c:v>
                </c:pt>
                <c:pt idx="1265">
                  <c:v>1072.3000488</c:v>
                </c:pt>
                <c:pt idx="1266">
                  <c:v>1072.3000488</c:v>
                </c:pt>
                <c:pt idx="1267">
                  <c:v>1072.1999512</c:v>
                </c:pt>
                <c:pt idx="1268">
                  <c:v>1072.1999512</c:v>
                </c:pt>
                <c:pt idx="1269">
                  <c:v>1072.1999512</c:v>
                </c:pt>
                <c:pt idx="1270">
                  <c:v>1072.0999756000001</c:v>
                </c:pt>
                <c:pt idx="1271">
                  <c:v>1072.0999756000001</c:v>
                </c:pt>
                <c:pt idx="1272">
                  <c:v>1072</c:v>
                </c:pt>
                <c:pt idx="1273">
                  <c:v>1072</c:v>
                </c:pt>
                <c:pt idx="1274">
                  <c:v>1071.9000243999999</c:v>
                </c:pt>
                <c:pt idx="1275">
                  <c:v>1071.9000243999999</c:v>
                </c:pt>
                <c:pt idx="1276">
                  <c:v>1071.8000488</c:v>
                </c:pt>
                <c:pt idx="1277">
                  <c:v>1071.8000488</c:v>
                </c:pt>
                <c:pt idx="1278">
                  <c:v>1071.6999512</c:v>
                </c:pt>
                <c:pt idx="1279">
                  <c:v>1071.6999512</c:v>
                </c:pt>
                <c:pt idx="1280">
                  <c:v>1071.5999756000001</c:v>
                </c:pt>
                <c:pt idx="1281">
                  <c:v>1071.5999756000001</c:v>
                </c:pt>
                <c:pt idx="1282">
                  <c:v>1071.5</c:v>
                </c:pt>
                <c:pt idx="1283">
                  <c:v>1071.5</c:v>
                </c:pt>
                <c:pt idx="1284">
                  <c:v>1071.4000243999999</c:v>
                </c:pt>
                <c:pt idx="1285">
                  <c:v>1071.4000243999999</c:v>
                </c:pt>
                <c:pt idx="1286">
                  <c:v>1071.3000488</c:v>
                </c:pt>
                <c:pt idx="1287">
                  <c:v>1071.3000488</c:v>
                </c:pt>
                <c:pt idx="1288">
                  <c:v>1071.1999512</c:v>
                </c:pt>
                <c:pt idx="1289">
                  <c:v>1071.1999512</c:v>
                </c:pt>
                <c:pt idx="1290">
                  <c:v>1071.0999756000001</c:v>
                </c:pt>
                <c:pt idx="1291">
                  <c:v>1071.0999756000001</c:v>
                </c:pt>
                <c:pt idx="1292">
                  <c:v>1071</c:v>
                </c:pt>
                <c:pt idx="1293">
                  <c:v>1071</c:v>
                </c:pt>
                <c:pt idx="1294">
                  <c:v>1070.9000243999999</c:v>
                </c:pt>
                <c:pt idx="1295">
                  <c:v>1070.9000243999999</c:v>
                </c:pt>
                <c:pt idx="1296">
                  <c:v>1070.8000488</c:v>
                </c:pt>
                <c:pt idx="1297">
                  <c:v>1070.8000488</c:v>
                </c:pt>
                <c:pt idx="1298">
                  <c:v>1070.6999512</c:v>
                </c:pt>
                <c:pt idx="1299">
                  <c:v>1070.6999512</c:v>
                </c:pt>
                <c:pt idx="1300">
                  <c:v>1070.5999756000001</c:v>
                </c:pt>
                <c:pt idx="1301">
                  <c:v>1070.5999756000001</c:v>
                </c:pt>
                <c:pt idx="1302">
                  <c:v>1070.5</c:v>
                </c:pt>
                <c:pt idx="1303">
                  <c:v>1070.5</c:v>
                </c:pt>
                <c:pt idx="1304">
                  <c:v>1070.4000243999999</c:v>
                </c:pt>
                <c:pt idx="1305">
                  <c:v>1070.4000243999999</c:v>
                </c:pt>
                <c:pt idx="1306">
                  <c:v>1070.4000243999999</c:v>
                </c:pt>
                <c:pt idx="1307">
                  <c:v>1070.3000488</c:v>
                </c:pt>
                <c:pt idx="1308">
                  <c:v>1070.3000488</c:v>
                </c:pt>
                <c:pt idx="1309">
                  <c:v>1070.1999512</c:v>
                </c:pt>
                <c:pt idx="1310">
                  <c:v>1070.1999512</c:v>
                </c:pt>
                <c:pt idx="1311">
                  <c:v>1070.0999756000001</c:v>
                </c:pt>
                <c:pt idx="1312">
                  <c:v>1070.0999756000001</c:v>
                </c:pt>
                <c:pt idx="1313">
                  <c:v>1070</c:v>
                </c:pt>
                <c:pt idx="1314">
                  <c:v>1070</c:v>
                </c:pt>
                <c:pt idx="1315">
                  <c:v>1069.9000243999999</c:v>
                </c:pt>
                <c:pt idx="1316">
                  <c:v>1069.9000243999999</c:v>
                </c:pt>
                <c:pt idx="1317">
                  <c:v>1069.8000488</c:v>
                </c:pt>
                <c:pt idx="1318">
                  <c:v>1069.8000488</c:v>
                </c:pt>
                <c:pt idx="1319">
                  <c:v>1069.6999512</c:v>
                </c:pt>
                <c:pt idx="1320">
                  <c:v>1069.6999512</c:v>
                </c:pt>
                <c:pt idx="1321">
                  <c:v>1069.5999756000001</c:v>
                </c:pt>
                <c:pt idx="1322">
                  <c:v>1069.5999756000001</c:v>
                </c:pt>
                <c:pt idx="1323">
                  <c:v>1069.5999756000001</c:v>
                </c:pt>
                <c:pt idx="1324">
                  <c:v>1069.5</c:v>
                </c:pt>
                <c:pt idx="1325">
                  <c:v>1069.5</c:v>
                </c:pt>
                <c:pt idx="1326">
                  <c:v>1069.4000243999999</c:v>
                </c:pt>
                <c:pt idx="1327">
                  <c:v>1069.4000243999999</c:v>
                </c:pt>
                <c:pt idx="1328">
                  <c:v>1069.4000243999999</c:v>
                </c:pt>
                <c:pt idx="1329">
                  <c:v>1069.3000488</c:v>
                </c:pt>
                <c:pt idx="1330">
                  <c:v>1069.3000488</c:v>
                </c:pt>
                <c:pt idx="1331">
                  <c:v>1069.1999512</c:v>
                </c:pt>
                <c:pt idx="1332">
                  <c:v>1069.1999512</c:v>
                </c:pt>
                <c:pt idx="1333">
                  <c:v>1069.1999512</c:v>
                </c:pt>
                <c:pt idx="1334">
                  <c:v>1069.0999756000001</c:v>
                </c:pt>
                <c:pt idx="1335">
                  <c:v>1069.0999756000001</c:v>
                </c:pt>
                <c:pt idx="1336">
                  <c:v>1069.0999756000001</c:v>
                </c:pt>
                <c:pt idx="1337">
                  <c:v>1069.0999756000001</c:v>
                </c:pt>
                <c:pt idx="1338">
                  <c:v>1069</c:v>
                </c:pt>
                <c:pt idx="1339">
                  <c:v>1069</c:v>
                </c:pt>
                <c:pt idx="1340">
                  <c:v>1068.9000243999999</c:v>
                </c:pt>
                <c:pt idx="1341">
                  <c:v>1068.9000243999999</c:v>
                </c:pt>
                <c:pt idx="1342">
                  <c:v>1068.9000243999999</c:v>
                </c:pt>
                <c:pt idx="1343">
                  <c:v>1068.8000488</c:v>
                </c:pt>
                <c:pt idx="1344">
                  <c:v>1068.8000488</c:v>
                </c:pt>
                <c:pt idx="1345">
                  <c:v>1068.8000488</c:v>
                </c:pt>
                <c:pt idx="1346">
                  <c:v>1068.6999512</c:v>
                </c:pt>
                <c:pt idx="1347">
                  <c:v>1068.6999512</c:v>
                </c:pt>
                <c:pt idx="1348">
                  <c:v>1068.6999512</c:v>
                </c:pt>
                <c:pt idx="1349">
                  <c:v>1068.5999756000001</c:v>
                </c:pt>
                <c:pt idx="1350">
                  <c:v>1068.5999756000001</c:v>
                </c:pt>
                <c:pt idx="1351">
                  <c:v>1068.5999756000001</c:v>
                </c:pt>
                <c:pt idx="1352">
                  <c:v>1068.5</c:v>
                </c:pt>
                <c:pt idx="1353">
                  <c:v>1068.5</c:v>
                </c:pt>
                <c:pt idx="1354">
                  <c:v>1068.5</c:v>
                </c:pt>
                <c:pt idx="1355">
                  <c:v>1068.5</c:v>
                </c:pt>
                <c:pt idx="1356">
                  <c:v>1068.4000243999999</c:v>
                </c:pt>
                <c:pt idx="1357">
                  <c:v>1068.4000243999999</c:v>
                </c:pt>
                <c:pt idx="1358">
                  <c:v>1068.4000243999999</c:v>
                </c:pt>
                <c:pt idx="1359">
                  <c:v>1068.4000243999999</c:v>
                </c:pt>
                <c:pt idx="1360">
                  <c:v>1068.3000488</c:v>
                </c:pt>
                <c:pt idx="1361">
                  <c:v>1068.3000488</c:v>
                </c:pt>
                <c:pt idx="1362">
                  <c:v>1068.3000488</c:v>
                </c:pt>
                <c:pt idx="1363">
                  <c:v>1068.3000488</c:v>
                </c:pt>
                <c:pt idx="1364">
                  <c:v>1068.3000488</c:v>
                </c:pt>
                <c:pt idx="1365">
                  <c:v>1068.3000488</c:v>
                </c:pt>
                <c:pt idx="1366">
                  <c:v>1068.1999512</c:v>
                </c:pt>
                <c:pt idx="1367">
                  <c:v>1068.1999512</c:v>
                </c:pt>
                <c:pt idx="1368">
                  <c:v>1068.1999512</c:v>
                </c:pt>
                <c:pt idx="1369">
                  <c:v>1068.1999512</c:v>
                </c:pt>
                <c:pt idx="1370">
                  <c:v>1068.0999756000001</c:v>
                </c:pt>
                <c:pt idx="1371">
                  <c:v>1068.0999756000001</c:v>
                </c:pt>
                <c:pt idx="1372">
                  <c:v>1068.0999756000001</c:v>
                </c:pt>
                <c:pt idx="1373">
                  <c:v>1068.0999756000001</c:v>
                </c:pt>
                <c:pt idx="1374">
                  <c:v>1068.0999756000001</c:v>
                </c:pt>
                <c:pt idx="1375">
                  <c:v>1068</c:v>
                </c:pt>
                <c:pt idx="1376">
                  <c:v>1068</c:v>
                </c:pt>
                <c:pt idx="1377">
                  <c:v>1068</c:v>
                </c:pt>
                <c:pt idx="1378">
                  <c:v>1068</c:v>
                </c:pt>
                <c:pt idx="1379">
                  <c:v>1068</c:v>
                </c:pt>
                <c:pt idx="1380">
                  <c:v>1068</c:v>
                </c:pt>
                <c:pt idx="1381">
                  <c:v>1068</c:v>
                </c:pt>
                <c:pt idx="1382">
                  <c:v>1067.9000243999999</c:v>
                </c:pt>
                <c:pt idx="1383">
                  <c:v>1067.9000243999999</c:v>
                </c:pt>
                <c:pt idx="1384">
                  <c:v>1067.9000243999999</c:v>
                </c:pt>
                <c:pt idx="1385">
                  <c:v>1067.9000243999999</c:v>
                </c:pt>
                <c:pt idx="1386">
                  <c:v>1067.9000243999999</c:v>
                </c:pt>
                <c:pt idx="1387">
                  <c:v>1067.9000243999999</c:v>
                </c:pt>
                <c:pt idx="1388">
                  <c:v>1067.9000243999999</c:v>
                </c:pt>
                <c:pt idx="1389">
                  <c:v>1067.9000243999999</c:v>
                </c:pt>
                <c:pt idx="1390">
                  <c:v>1067.9000243999999</c:v>
                </c:pt>
                <c:pt idx="1391">
                  <c:v>1067.8000488</c:v>
                </c:pt>
                <c:pt idx="1392">
                  <c:v>1067.8000488</c:v>
                </c:pt>
                <c:pt idx="1393">
                  <c:v>1067.8000488</c:v>
                </c:pt>
                <c:pt idx="1394">
                  <c:v>1067.8000488</c:v>
                </c:pt>
                <c:pt idx="1395">
                  <c:v>1067.8000488</c:v>
                </c:pt>
                <c:pt idx="1396">
                  <c:v>1067.8000488</c:v>
                </c:pt>
                <c:pt idx="1397">
                  <c:v>1067.8000488</c:v>
                </c:pt>
                <c:pt idx="1398">
                  <c:v>1067.8000488</c:v>
                </c:pt>
                <c:pt idx="1399">
                  <c:v>1067.8000488</c:v>
                </c:pt>
                <c:pt idx="1400">
                  <c:v>1067.8000488</c:v>
                </c:pt>
                <c:pt idx="1401">
                  <c:v>1067.8000488</c:v>
                </c:pt>
                <c:pt idx="1402">
                  <c:v>1067.8000488</c:v>
                </c:pt>
                <c:pt idx="1403">
                  <c:v>1067.8000488</c:v>
                </c:pt>
                <c:pt idx="1404">
                  <c:v>1067.8000488</c:v>
                </c:pt>
                <c:pt idx="1405">
                  <c:v>1067.8000488</c:v>
                </c:pt>
                <c:pt idx="1406">
                  <c:v>1067.8000488</c:v>
                </c:pt>
                <c:pt idx="1407">
                  <c:v>1067.8000488</c:v>
                </c:pt>
                <c:pt idx="1408">
                  <c:v>1067.8000488</c:v>
                </c:pt>
                <c:pt idx="1409">
                  <c:v>1067.8000488</c:v>
                </c:pt>
                <c:pt idx="1410">
                  <c:v>1067.8000488</c:v>
                </c:pt>
                <c:pt idx="1411">
                  <c:v>1067.8000488</c:v>
                </c:pt>
                <c:pt idx="1412">
                  <c:v>1067.6999512</c:v>
                </c:pt>
                <c:pt idx="1413">
                  <c:v>1067.6999512</c:v>
                </c:pt>
                <c:pt idx="1414">
                  <c:v>1067.6999512</c:v>
                </c:pt>
                <c:pt idx="1415">
                  <c:v>1067.6999512</c:v>
                </c:pt>
                <c:pt idx="1416">
                  <c:v>1067.8000488</c:v>
                </c:pt>
                <c:pt idx="1417">
                  <c:v>1067.8000488</c:v>
                </c:pt>
                <c:pt idx="1418">
                  <c:v>1067.8000488</c:v>
                </c:pt>
                <c:pt idx="1419">
                  <c:v>1067.8000488</c:v>
                </c:pt>
                <c:pt idx="1420">
                  <c:v>1067.8000488</c:v>
                </c:pt>
                <c:pt idx="1421">
                  <c:v>1067.8000488</c:v>
                </c:pt>
                <c:pt idx="1422">
                  <c:v>1067.8000488</c:v>
                </c:pt>
                <c:pt idx="1423">
                  <c:v>1067.8000488</c:v>
                </c:pt>
                <c:pt idx="1424">
                  <c:v>1067.8000488</c:v>
                </c:pt>
                <c:pt idx="1425">
                  <c:v>1067.8000488</c:v>
                </c:pt>
                <c:pt idx="1426">
                  <c:v>1067.8000488</c:v>
                </c:pt>
                <c:pt idx="1427">
                  <c:v>1067.8000488</c:v>
                </c:pt>
                <c:pt idx="1428">
                  <c:v>1067.8000488</c:v>
                </c:pt>
                <c:pt idx="1429">
                  <c:v>1067.8000488</c:v>
                </c:pt>
                <c:pt idx="1430">
                  <c:v>1067.8000488</c:v>
                </c:pt>
                <c:pt idx="1431">
                  <c:v>1067.8000488</c:v>
                </c:pt>
                <c:pt idx="1432">
                  <c:v>1067.8000488</c:v>
                </c:pt>
                <c:pt idx="1433">
                  <c:v>1067.8000488</c:v>
                </c:pt>
                <c:pt idx="1434">
                  <c:v>1067.8000488</c:v>
                </c:pt>
                <c:pt idx="1435">
                  <c:v>1067.8000488</c:v>
                </c:pt>
                <c:pt idx="1436">
                  <c:v>1067.8000488</c:v>
                </c:pt>
                <c:pt idx="1437">
                  <c:v>1067.8000488</c:v>
                </c:pt>
                <c:pt idx="1438">
                  <c:v>1067.9000243999999</c:v>
                </c:pt>
                <c:pt idx="1439">
                  <c:v>1067.9000243999999</c:v>
                </c:pt>
                <c:pt idx="1440">
                  <c:v>1067.9000243999999</c:v>
                </c:pt>
                <c:pt idx="1441">
                  <c:v>1067.9000243999999</c:v>
                </c:pt>
                <c:pt idx="1442">
                  <c:v>1067.9000243999999</c:v>
                </c:pt>
                <c:pt idx="1443">
                  <c:v>1067.9000243999999</c:v>
                </c:pt>
                <c:pt idx="1444">
                  <c:v>1067.9000243999999</c:v>
                </c:pt>
                <c:pt idx="1445">
                  <c:v>1067.9000243999999</c:v>
                </c:pt>
                <c:pt idx="1446">
                  <c:v>1067.9000243999999</c:v>
                </c:pt>
                <c:pt idx="1447">
                  <c:v>1067.9000243999999</c:v>
                </c:pt>
                <c:pt idx="1448">
                  <c:v>1067.9000243999999</c:v>
                </c:pt>
                <c:pt idx="1449">
                  <c:v>1067.9000243999999</c:v>
                </c:pt>
                <c:pt idx="1450">
                  <c:v>1068</c:v>
                </c:pt>
                <c:pt idx="1451">
                  <c:v>1068</c:v>
                </c:pt>
                <c:pt idx="1452">
                  <c:v>1068</c:v>
                </c:pt>
                <c:pt idx="1453">
                  <c:v>1068</c:v>
                </c:pt>
                <c:pt idx="1454">
                  <c:v>1068</c:v>
                </c:pt>
                <c:pt idx="1455">
                  <c:v>1068</c:v>
                </c:pt>
                <c:pt idx="1456">
                  <c:v>1068</c:v>
                </c:pt>
                <c:pt idx="1457">
                  <c:v>1068</c:v>
                </c:pt>
                <c:pt idx="1458">
                  <c:v>1068</c:v>
                </c:pt>
                <c:pt idx="1459">
                  <c:v>1068.0999756000001</c:v>
                </c:pt>
                <c:pt idx="1460">
                  <c:v>1068.0999756000001</c:v>
                </c:pt>
                <c:pt idx="1461">
                  <c:v>1068.0999756000001</c:v>
                </c:pt>
                <c:pt idx="1462">
                  <c:v>1068.0999756000001</c:v>
                </c:pt>
                <c:pt idx="1463">
                  <c:v>1068.0999756000001</c:v>
                </c:pt>
                <c:pt idx="1464">
                  <c:v>1068.0999756000001</c:v>
                </c:pt>
                <c:pt idx="1465">
                  <c:v>1068.0999756000001</c:v>
                </c:pt>
                <c:pt idx="1466">
                  <c:v>1068.0999756000001</c:v>
                </c:pt>
                <c:pt idx="1467">
                  <c:v>1068.0999756000001</c:v>
                </c:pt>
                <c:pt idx="1468">
                  <c:v>1068.0999756000001</c:v>
                </c:pt>
                <c:pt idx="1469">
                  <c:v>1068.1999512</c:v>
                </c:pt>
                <c:pt idx="1470">
                  <c:v>1068.1999512</c:v>
                </c:pt>
                <c:pt idx="1471">
                  <c:v>1068.1999512</c:v>
                </c:pt>
                <c:pt idx="1472">
                  <c:v>1068.1999512</c:v>
                </c:pt>
                <c:pt idx="1473">
                  <c:v>1068.1999512</c:v>
                </c:pt>
                <c:pt idx="1474">
                  <c:v>1068.1999512</c:v>
                </c:pt>
                <c:pt idx="1475">
                  <c:v>1068.1999512</c:v>
                </c:pt>
                <c:pt idx="1476">
                  <c:v>1068.1999512</c:v>
                </c:pt>
                <c:pt idx="1477">
                  <c:v>1068.3000488</c:v>
                </c:pt>
                <c:pt idx="1478">
                  <c:v>1068.3000488</c:v>
                </c:pt>
                <c:pt idx="1479">
                  <c:v>1068.3000488</c:v>
                </c:pt>
                <c:pt idx="1480">
                  <c:v>1068.3000488</c:v>
                </c:pt>
                <c:pt idx="1481">
                  <c:v>1068.3000488</c:v>
                </c:pt>
                <c:pt idx="1482">
                  <c:v>1068.3000488</c:v>
                </c:pt>
                <c:pt idx="1483">
                  <c:v>1068.3000488</c:v>
                </c:pt>
                <c:pt idx="1484">
                  <c:v>1068.4000243999999</c:v>
                </c:pt>
                <c:pt idx="1485">
                  <c:v>1068.4000243999999</c:v>
                </c:pt>
                <c:pt idx="1486">
                  <c:v>1068.4000243999999</c:v>
                </c:pt>
                <c:pt idx="1487">
                  <c:v>1068.4000243999999</c:v>
                </c:pt>
                <c:pt idx="1488">
                  <c:v>1068.4000243999999</c:v>
                </c:pt>
                <c:pt idx="1489">
                  <c:v>1068.4000243999999</c:v>
                </c:pt>
                <c:pt idx="1490">
                  <c:v>1068.4000243999999</c:v>
                </c:pt>
                <c:pt idx="1491">
                  <c:v>1068.4000243999999</c:v>
                </c:pt>
                <c:pt idx="1492">
                  <c:v>1068.5</c:v>
                </c:pt>
                <c:pt idx="1493">
                  <c:v>1068.5</c:v>
                </c:pt>
                <c:pt idx="1494">
                  <c:v>1068.5</c:v>
                </c:pt>
                <c:pt idx="1495">
                  <c:v>1068.5</c:v>
                </c:pt>
                <c:pt idx="1496">
                  <c:v>1068.5</c:v>
                </c:pt>
                <c:pt idx="1497">
                  <c:v>1068.5</c:v>
                </c:pt>
                <c:pt idx="1498">
                  <c:v>1068.5</c:v>
                </c:pt>
                <c:pt idx="1499">
                  <c:v>1068.5999756000001</c:v>
                </c:pt>
                <c:pt idx="1500">
                  <c:v>1068.5999756000001</c:v>
                </c:pt>
                <c:pt idx="1501">
                  <c:v>1068.5999756000001</c:v>
                </c:pt>
                <c:pt idx="1502">
                  <c:v>1068.5999756000001</c:v>
                </c:pt>
                <c:pt idx="1503">
                  <c:v>1068.5999756000001</c:v>
                </c:pt>
                <c:pt idx="1504">
                  <c:v>1068.5999756000001</c:v>
                </c:pt>
                <c:pt idx="1505">
                  <c:v>1068.5999756000001</c:v>
                </c:pt>
                <c:pt idx="1506">
                  <c:v>1068.6999512</c:v>
                </c:pt>
                <c:pt idx="1507">
                  <c:v>1068.6999512</c:v>
                </c:pt>
                <c:pt idx="1508">
                  <c:v>1068.6999512</c:v>
                </c:pt>
                <c:pt idx="1509">
                  <c:v>1068.6999512</c:v>
                </c:pt>
                <c:pt idx="1510">
                  <c:v>1068.6999512</c:v>
                </c:pt>
                <c:pt idx="1511">
                  <c:v>1068.6999512</c:v>
                </c:pt>
                <c:pt idx="1512">
                  <c:v>1068.8000488</c:v>
                </c:pt>
                <c:pt idx="1513">
                  <c:v>1068.8000488</c:v>
                </c:pt>
                <c:pt idx="1514">
                  <c:v>1068.8000488</c:v>
                </c:pt>
                <c:pt idx="1515">
                  <c:v>1068.8000488</c:v>
                </c:pt>
                <c:pt idx="1516">
                  <c:v>1068.8000488</c:v>
                </c:pt>
                <c:pt idx="1517">
                  <c:v>1068.8000488</c:v>
                </c:pt>
                <c:pt idx="1518">
                  <c:v>1068.9000243999999</c:v>
                </c:pt>
                <c:pt idx="1519">
                  <c:v>1068.9000243999999</c:v>
                </c:pt>
                <c:pt idx="1520">
                  <c:v>1068.9000243999999</c:v>
                </c:pt>
                <c:pt idx="1521">
                  <c:v>1068.9000243999999</c:v>
                </c:pt>
                <c:pt idx="1522">
                  <c:v>1068.9000243999999</c:v>
                </c:pt>
                <c:pt idx="1523">
                  <c:v>1068.9000243999999</c:v>
                </c:pt>
                <c:pt idx="1524">
                  <c:v>1068.9000243999999</c:v>
                </c:pt>
                <c:pt idx="1525">
                  <c:v>1069</c:v>
                </c:pt>
                <c:pt idx="1526">
                  <c:v>1069</c:v>
                </c:pt>
                <c:pt idx="1527">
                  <c:v>1069</c:v>
                </c:pt>
                <c:pt idx="1528">
                  <c:v>1069</c:v>
                </c:pt>
                <c:pt idx="1529">
                  <c:v>1069</c:v>
                </c:pt>
                <c:pt idx="1530">
                  <c:v>1069</c:v>
                </c:pt>
                <c:pt idx="1531">
                  <c:v>1069.0999756000001</c:v>
                </c:pt>
                <c:pt idx="1532">
                  <c:v>1069.0999756000001</c:v>
                </c:pt>
                <c:pt idx="1533">
                  <c:v>1069.0999756000001</c:v>
                </c:pt>
                <c:pt idx="1534">
                  <c:v>1069.0999756000001</c:v>
                </c:pt>
                <c:pt idx="1535">
                  <c:v>1069.0999756000001</c:v>
                </c:pt>
                <c:pt idx="1536">
                  <c:v>1069.0999756000001</c:v>
                </c:pt>
                <c:pt idx="1537">
                  <c:v>1069.1999512</c:v>
                </c:pt>
                <c:pt idx="1538">
                  <c:v>1069.1999512</c:v>
                </c:pt>
                <c:pt idx="1539">
                  <c:v>1069.1999512</c:v>
                </c:pt>
                <c:pt idx="1540">
                  <c:v>1069.1999512</c:v>
                </c:pt>
                <c:pt idx="1541">
                  <c:v>1069.1999512</c:v>
                </c:pt>
                <c:pt idx="1542">
                  <c:v>1069.1999512</c:v>
                </c:pt>
                <c:pt idx="1543">
                  <c:v>1069.3000488</c:v>
                </c:pt>
                <c:pt idx="1544">
                  <c:v>1069.3000488</c:v>
                </c:pt>
                <c:pt idx="1545">
                  <c:v>1069.3000488</c:v>
                </c:pt>
                <c:pt idx="1546">
                  <c:v>1069.3000488</c:v>
                </c:pt>
                <c:pt idx="1547">
                  <c:v>1069.3000488</c:v>
                </c:pt>
                <c:pt idx="1548">
                  <c:v>1069.4000243999999</c:v>
                </c:pt>
                <c:pt idx="1549">
                  <c:v>1069.4000243999999</c:v>
                </c:pt>
                <c:pt idx="1550">
                  <c:v>1069.4000243999999</c:v>
                </c:pt>
                <c:pt idx="1551">
                  <c:v>1069.4000243999999</c:v>
                </c:pt>
                <c:pt idx="1552">
                  <c:v>1069.4000243999999</c:v>
                </c:pt>
                <c:pt idx="1553">
                  <c:v>1069.4000243999999</c:v>
                </c:pt>
                <c:pt idx="1554">
                  <c:v>1069.5</c:v>
                </c:pt>
                <c:pt idx="1555">
                  <c:v>1069.5</c:v>
                </c:pt>
                <c:pt idx="1556">
                  <c:v>1069.5</c:v>
                </c:pt>
                <c:pt idx="1557">
                  <c:v>1069.5</c:v>
                </c:pt>
                <c:pt idx="1558">
                  <c:v>1069.5</c:v>
                </c:pt>
                <c:pt idx="1559">
                  <c:v>1069.5</c:v>
                </c:pt>
                <c:pt idx="1560">
                  <c:v>1069.5999756000001</c:v>
                </c:pt>
                <c:pt idx="1561">
                  <c:v>1069.5999756000001</c:v>
                </c:pt>
                <c:pt idx="1562">
                  <c:v>1069.5999756000001</c:v>
                </c:pt>
                <c:pt idx="1563">
                  <c:v>1069.5999756000001</c:v>
                </c:pt>
                <c:pt idx="1564">
                  <c:v>1069.5999756000001</c:v>
                </c:pt>
                <c:pt idx="1565">
                  <c:v>1069.5999756000001</c:v>
                </c:pt>
                <c:pt idx="1566">
                  <c:v>1069.6999512</c:v>
                </c:pt>
                <c:pt idx="1567">
                  <c:v>1069.6999512</c:v>
                </c:pt>
                <c:pt idx="1568">
                  <c:v>1069.6999512</c:v>
                </c:pt>
                <c:pt idx="1569">
                  <c:v>1069.6999512</c:v>
                </c:pt>
                <c:pt idx="1570">
                  <c:v>1069.6999512</c:v>
                </c:pt>
                <c:pt idx="1571">
                  <c:v>1069.6999512</c:v>
                </c:pt>
                <c:pt idx="1572">
                  <c:v>1069.8000488</c:v>
                </c:pt>
                <c:pt idx="1573">
                  <c:v>1069.8000488</c:v>
                </c:pt>
                <c:pt idx="1574">
                  <c:v>1069.8000488</c:v>
                </c:pt>
                <c:pt idx="1575">
                  <c:v>1069.8000488</c:v>
                </c:pt>
                <c:pt idx="1576">
                  <c:v>1069.8000488</c:v>
                </c:pt>
                <c:pt idx="1577">
                  <c:v>1069.8000488</c:v>
                </c:pt>
                <c:pt idx="1578">
                  <c:v>1069.8000488</c:v>
                </c:pt>
                <c:pt idx="1579">
                  <c:v>1069.9000243999999</c:v>
                </c:pt>
                <c:pt idx="1580">
                  <c:v>1069.9000243999999</c:v>
                </c:pt>
                <c:pt idx="1581">
                  <c:v>1069.9000243999999</c:v>
                </c:pt>
                <c:pt idx="1582">
                  <c:v>1069.9000243999999</c:v>
                </c:pt>
                <c:pt idx="1583">
                  <c:v>1069.9000243999999</c:v>
                </c:pt>
                <c:pt idx="1584">
                  <c:v>1069.9000243999999</c:v>
                </c:pt>
                <c:pt idx="1585">
                  <c:v>1070</c:v>
                </c:pt>
                <c:pt idx="1586">
                  <c:v>1070</c:v>
                </c:pt>
                <c:pt idx="1587">
                  <c:v>1070</c:v>
                </c:pt>
                <c:pt idx="1588">
                  <c:v>1070</c:v>
                </c:pt>
                <c:pt idx="1589">
                  <c:v>1070</c:v>
                </c:pt>
                <c:pt idx="1590">
                  <c:v>1070</c:v>
                </c:pt>
                <c:pt idx="1591">
                  <c:v>1070.0999756000001</c:v>
                </c:pt>
                <c:pt idx="1592">
                  <c:v>1070.0999756000001</c:v>
                </c:pt>
                <c:pt idx="1593">
                  <c:v>1070.0999756000001</c:v>
                </c:pt>
                <c:pt idx="1594">
                  <c:v>1070.0999756000001</c:v>
                </c:pt>
                <c:pt idx="1595">
                  <c:v>1070.0999756000001</c:v>
                </c:pt>
                <c:pt idx="1596">
                  <c:v>1070.1999512</c:v>
                </c:pt>
                <c:pt idx="1597">
                  <c:v>1070.1999512</c:v>
                </c:pt>
                <c:pt idx="1598">
                  <c:v>1070.1999512</c:v>
                </c:pt>
                <c:pt idx="1599">
                  <c:v>1070.1999512</c:v>
                </c:pt>
              </c:numCache>
            </c:numRef>
          </c:yVal>
          <c:smooth val="1"/>
          <c:extLst>
            <c:ext xmlns:c16="http://schemas.microsoft.com/office/drawing/2014/chart" uri="{C3380CC4-5D6E-409C-BE32-E72D297353CC}">
              <c16:uniqueId val="{00000002-CE8B-4DC1-AC45-946014A884AC}"/>
            </c:ext>
          </c:extLst>
        </c:ser>
        <c:ser>
          <c:idx val="3"/>
          <c:order val="3"/>
          <c:tx>
            <c:v>Modified T1</c:v>
          </c:tx>
          <c:spPr>
            <a:ln w="25400" cap="rnd">
              <a:solidFill>
                <a:srgbClr val="00B0F0"/>
              </a:solidFill>
              <a:round/>
            </a:ln>
            <a:effectLst/>
          </c:spPr>
          <c:marker>
            <c:symbol val="none"/>
          </c:marker>
          <c:xVal>
            <c:numRef>
              <c:f>Modified_THOR!$M$3:$M$2002</c:f>
              <c:numCache>
                <c:formatCode>0.00E+00</c:formatCode>
                <c:ptCount val="2000"/>
                <c:pt idx="0">
                  <c:v>-411.80004879999979</c:v>
                </c:pt>
                <c:pt idx="1">
                  <c:v>-411.80004879999979</c:v>
                </c:pt>
                <c:pt idx="2">
                  <c:v>-411.80004879999979</c:v>
                </c:pt>
                <c:pt idx="3">
                  <c:v>-411.80004879999979</c:v>
                </c:pt>
                <c:pt idx="4">
                  <c:v>-411.80004879999979</c:v>
                </c:pt>
                <c:pt idx="5">
                  <c:v>-411.80004879999979</c:v>
                </c:pt>
                <c:pt idx="6">
                  <c:v>-411.80004879999979</c:v>
                </c:pt>
                <c:pt idx="7">
                  <c:v>-411.80004879999979</c:v>
                </c:pt>
                <c:pt idx="8">
                  <c:v>-411.80004879999979</c:v>
                </c:pt>
                <c:pt idx="9">
                  <c:v>-411.80004879999979</c:v>
                </c:pt>
                <c:pt idx="10">
                  <c:v>-411.80004879999979</c:v>
                </c:pt>
                <c:pt idx="11">
                  <c:v>-411.80004879999979</c:v>
                </c:pt>
                <c:pt idx="12">
                  <c:v>-411.80004879999979</c:v>
                </c:pt>
                <c:pt idx="13">
                  <c:v>-411.80004879999979</c:v>
                </c:pt>
                <c:pt idx="14">
                  <c:v>-411.80004879999979</c:v>
                </c:pt>
                <c:pt idx="15">
                  <c:v>-411.80004879999979</c:v>
                </c:pt>
                <c:pt idx="16">
                  <c:v>-411.80004879999979</c:v>
                </c:pt>
                <c:pt idx="17">
                  <c:v>-411.80004879999979</c:v>
                </c:pt>
                <c:pt idx="18">
                  <c:v>-411.80004879999979</c:v>
                </c:pt>
                <c:pt idx="19">
                  <c:v>-411.80004879999979</c:v>
                </c:pt>
                <c:pt idx="20">
                  <c:v>-411.80004879999979</c:v>
                </c:pt>
                <c:pt idx="21">
                  <c:v>-411.80004879999979</c:v>
                </c:pt>
                <c:pt idx="22">
                  <c:v>-411.80004879999979</c:v>
                </c:pt>
                <c:pt idx="23">
                  <c:v>-411.80004879999979</c:v>
                </c:pt>
                <c:pt idx="24">
                  <c:v>-411.80004879999979</c:v>
                </c:pt>
                <c:pt idx="25">
                  <c:v>-411.80004879999979</c:v>
                </c:pt>
                <c:pt idx="26">
                  <c:v>-411.80004879999979</c:v>
                </c:pt>
                <c:pt idx="27">
                  <c:v>-411.80004879999979</c:v>
                </c:pt>
                <c:pt idx="28">
                  <c:v>-411.80004879999979</c:v>
                </c:pt>
                <c:pt idx="29">
                  <c:v>-411.80004879999979</c:v>
                </c:pt>
                <c:pt idx="30">
                  <c:v>-411.80004879999979</c:v>
                </c:pt>
                <c:pt idx="31">
                  <c:v>-411.80004879999979</c:v>
                </c:pt>
                <c:pt idx="32">
                  <c:v>-411.80004879999979</c:v>
                </c:pt>
                <c:pt idx="33">
                  <c:v>-411.80004879999979</c:v>
                </c:pt>
                <c:pt idx="34">
                  <c:v>-411.80004879999979</c:v>
                </c:pt>
                <c:pt idx="35">
                  <c:v>-411.80004879999979</c:v>
                </c:pt>
                <c:pt idx="36">
                  <c:v>-411.69995120000021</c:v>
                </c:pt>
                <c:pt idx="37">
                  <c:v>-411.69995120000021</c:v>
                </c:pt>
                <c:pt idx="38">
                  <c:v>-411.69995120000021</c:v>
                </c:pt>
                <c:pt idx="39">
                  <c:v>-411.69995120000021</c:v>
                </c:pt>
                <c:pt idx="40">
                  <c:v>-411.69995120000021</c:v>
                </c:pt>
                <c:pt idx="41">
                  <c:v>-411.69995120000021</c:v>
                </c:pt>
                <c:pt idx="42">
                  <c:v>-411.69995120000021</c:v>
                </c:pt>
                <c:pt idx="43">
                  <c:v>-411.69995120000021</c:v>
                </c:pt>
                <c:pt idx="44">
                  <c:v>-411.60009769999988</c:v>
                </c:pt>
                <c:pt idx="45">
                  <c:v>-411.60009769999988</c:v>
                </c:pt>
                <c:pt idx="46">
                  <c:v>-411.60009769999988</c:v>
                </c:pt>
                <c:pt idx="47">
                  <c:v>-411.60009769999988</c:v>
                </c:pt>
                <c:pt idx="48">
                  <c:v>-411.60009769999988</c:v>
                </c:pt>
                <c:pt idx="49">
                  <c:v>-411.5</c:v>
                </c:pt>
                <c:pt idx="50">
                  <c:v>-411.5</c:v>
                </c:pt>
                <c:pt idx="51">
                  <c:v>-411.5</c:v>
                </c:pt>
                <c:pt idx="52">
                  <c:v>-411.5</c:v>
                </c:pt>
                <c:pt idx="53">
                  <c:v>-411.39990230000012</c:v>
                </c:pt>
                <c:pt idx="54">
                  <c:v>-411.39990230000012</c:v>
                </c:pt>
                <c:pt idx="55">
                  <c:v>-411.39990230000012</c:v>
                </c:pt>
                <c:pt idx="56">
                  <c:v>-411.30004879999979</c:v>
                </c:pt>
                <c:pt idx="57">
                  <c:v>-411.30004879999979</c:v>
                </c:pt>
                <c:pt idx="58">
                  <c:v>-411.19995120000021</c:v>
                </c:pt>
                <c:pt idx="59">
                  <c:v>-411.19995120000021</c:v>
                </c:pt>
                <c:pt idx="60">
                  <c:v>-411.19995120000021</c:v>
                </c:pt>
                <c:pt idx="61">
                  <c:v>-411.10009769999988</c:v>
                </c:pt>
                <c:pt idx="62">
                  <c:v>-411.10009769999988</c:v>
                </c:pt>
                <c:pt idx="63">
                  <c:v>-411</c:v>
                </c:pt>
                <c:pt idx="64">
                  <c:v>-411</c:v>
                </c:pt>
                <c:pt idx="65">
                  <c:v>-410.89990230000012</c:v>
                </c:pt>
                <c:pt idx="66">
                  <c:v>-410.89990230000012</c:v>
                </c:pt>
                <c:pt idx="67">
                  <c:v>-410.80004879999979</c:v>
                </c:pt>
                <c:pt idx="68">
                  <c:v>-410.80004879999979</c:v>
                </c:pt>
                <c:pt idx="69">
                  <c:v>-410.69995120000021</c:v>
                </c:pt>
                <c:pt idx="70">
                  <c:v>-410.69995120000021</c:v>
                </c:pt>
                <c:pt idx="71">
                  <c:v>-410.60009769999988</c:v>
                </c:pt>
                <c:pt idx="72">
                  <c:v>-410.5</c:v>
                </c:pt>
                <c:pt idx="73">
                  <c:v>-410.5</c:v>
                </c:pt>
                <c:pt idx="74">
                  <c:v>-410.39990230000012</c:v>
                </c:pt>
                <c:pt idx="75">
                  <c:v>-410.39990230000012</c:v>
                </c:pt>
                <c:pt idx="76">
                  <c:v>-410.30004879999979</c:v>
                </c:pt>
                <c:pt idx="77">
                  <c:v>-410.19995120000021</c:v>
                </c:pt>
                <c:pt idx="78">
                  <c:v>-410.19995120000021</c:v>
                </c:pt>
                <c:pt idx="79">
                  <c:v>-410.10009769999988</c:v>
                </c:pt>
                <c:pt idx="80">
                  <c:v>-410</c:v>
                </c:pt>
                <c:pt idx="81">
                  <c:v>-409.89990230000012</c:v>
                </c:pt>
                <c:pt idx="82">
                  <c:v>-409.89990230000012</c:v>
                </c:pt>
                <c:pt idx="83">
                  <c:v>-409.80004879999979</c:v>
                </c:pt>
                <c:pt idx="84">
                  <c:v>-409.69995120000021</c:v>
                </c:pt>
                <c:pt idx="85">
                  <c:v>-409.60009769999988</c:v>
                </c:pt>
                <c:pt idx="86">
                  <c:v>-409.5</c:v>
                </c:pt>
                <c:pt idx="87">
                  <c:v>-409.5</c:v>
                </c:pt>
                <c:pt idx="88">
                  <c:v>-409.39990230000012</c:v>
                </c:pt>
                <c:pt idx="89">
                  <c:v>-409.30004879999979</c:v>
                </c:pt>
                <c:pt idx="90">
                  <c:v>-409.19995120000021</c:v>
                </c:pt>
                <c:pt idx="91">
                  <c:v>-409.10009769999988</c:v>
                </c:pt>
                <c:pt idx="92">
                  <c:v>-409</c:v>
                </c:pt>
                <c:pt idx="93">
                  <c:v>-408.89990230000012</c:v>
                </c:pt>
                <c:pt idx="94">
                  <c:v>-408.80004879999979</c:v>
                </c:pt>
                <c:pt idx="95">
                  <c:v>-408.80004879999979</c:v>
                </c:pt>
                <c:pt idx="96">
                  <c:v>-408.69995120000021</c:v>
                </c:pt>
                <c:pt idx="97">
                  <c:v>-408.60009769999988</c:v>
                </c:pt>
                <c:pt idx="98">
                  <c:v>-408.5</c:v>
                </c:pt>
                <c:pt idx="99">
                  <c:v>-408.39990230000012</c:v>
                </c:pt>
                <c:pt idx="100">
                  <c:v>-408.30004879999979</c:v>
                </c:pt>
                <c:pt idx="101">
                  <c:v>-408.19995120000021</c:v>
                </c:pt>
                <c:pt idx="102">
                  <c:v>-408.10009769999988</c:v>
                </c:pt>
                <c:pt idx="103">
                  <c:v>-408</c:v>
                </c:pt>
                <c:pt idx="104">
                  <c:v>-407.89990230000012</c:v>
                </c:pt>
                <c:pt idx="105">
                  <c:v>-407.80004879999979</c:v>
                </c:pt>
                <c:pt idx="106">
                  <c:v>-407.69995120000021</c:v>
                </c:pt>
                <c:pt idx="107">
                  <c:v>-407.60009769999988</c:v>
                </c:pt>
                <c:pt idx="108">
                  <c:v>-407.5</c:v>
                </c:pt>
                <c:pt idx="109">
                  <c:v>-407.30004879999979</c:v>
                </c:pt>
                <c:pt idx="110">
                  <c:v>-407.19995120000021</c:v>
                </c:pt>
                <c:pt idx="111">
                  <c:v>-407.10009769999988</c:v>
                </c:pt>
                <c:pt idx="112">
                  <c:v>-407</c:v>
                </c:pt>
                <c:pt idx="113">
                  <c:v>-406.89990230000012</c:v>
                </c:pt>
                <c:pt idx="114">
                  <c:v>-406.80004879999979</c:v>
                </c:pt>
                <c:pt idx="115">
                  <c:v>-406.69995120000021</c:v>
                </c:pt>
                <c:pt idx="116">
                  <c:v>-406.60009769999988</c:v>
                </c:pt>
                <c:pt idx="117">
                  <c:v>-406.39990230000012</c:v>
                </c:pt>
                <c:pt idx="118">
                  <c:v>-406.30004879999979</c:v>
                </c:pt>
                <c:pt idx="119">
                  <c:v>-406.19995120000021</c:v>
                </c:pt>
                <c:pt idx="120">
                  <c:v>-406.10009769999988</c:v>
                </c:pt>
                <c:pt idx="121">
                  <c:v>-406</c:v>
                </c:pt>
                <c:pt idx="122">
                  <c:v>-405.80004879999979</c:v>
                </c:pt>
                <c:pt idx="123">
                  <c:v>-405.69995120000021</c:v>
                </c:pt>
                <c:pt idx="124">
                  <c:v>-405.60009769999988</c:v>
                </c:pt>
                <c:pt idx="125">
                  <c:v>-405.5</c:v>
                </c:pt>
                <c:pt idx="126">
                  <c:v>-405.30004879999979</c:v>
                </c:pt>
                <c:pt idx="127">
                  <c:v>-405.19995120000021</c:v>
                </c:pt>
                <c:pt idx="128">
                  <c:v>-405.10009769999988</c:v>
                </c:pt>
                <c:pt idx="129">
                  <c:v>-404.89990230000012</c:v>
                </c:pt>
                <c:pt idx="130">
                  <c:v>-404.80004879999979</c:v>
                </c:pt>
                <c:pt idx="131">
                  <c:v>-404.80004890000009</c:v>
                </c:pt>
                <c:pt idx="132">
                  <c:v>-404.60009769999988</c:v>
                </c:pt>
                <c:pt idx="133">
                  <c:v>-404.5</c:v>
                </c:pt>
                <c:pt idx="134">
                  <c:v>-404.30004890000009</c:v>
                </c:pt>
                <c:pt idx="135">
                  <c:v>-404.20019539999976</c:v>
                </c:pt>
                <c:pt idx="136">
                  <c:v>-404.10009769999988</c:v>
                </c:pt>
                <c:pt idx="137">
                  <c:v>-403.90014649999966</c:v>
                </c:pt>
                <c:pt idx="138">
                  <c:v>-403.80004890000009</c:v>
                </c:pt>
                <c:pt idx="139">
                  <c:v>-403.60009769999988</c:v>
                </c:pt>
                <c:pt idx="140">
                  <c:v>-403.5</c:v>
                </c:pt>
                <c:pt idx="141">
                  <c:v>-403.30004890000009</c:v>
                </c:pt>
                <c:pt idx="142">
                  <c:v>-403.10009769999988</c:v>
                </c:pt>
                <c:pt idx="143">
                  <c:v>-403</c:v>
                </c:pt>
                <c:pt idx="144">
                  <c:v>-402.80004890000009</c:v>
                </c:pt>
                <c:pt idx="145">
                  <c:v>-402.70019539999976</c:v>
                </c:pt>
                <c:pt idx="146">
                  <c:v>-402.5</c:v>
                </c:pt>
                <c:pt idx="147">
                  <c:v>-402.30004890000009</c:v>
                </c:pt>
                <c:pt idx="148">
                  <c:v>-402.20019539999976</c:v>
                </c:pt>
                <c:pt idx="149">
                  <c:v>-402</c:v>
                </c:pt>
                <c:pt idx="150">
                  <c:v>-401.80004890000009</c:v>
                </c:pt>
                <c:pt idx="151">
                  <c:v>-401.70019539999976</c:v>
                </c:pt>
                <c:pt idx="152">
                  <c:v>-401.5</c:v>
                </c:pt>
                <c:pt idx="153">
                  <c:v>-401.30004890000009</c:v>
                </c:pt>
                <c:pt idx="154">
                  <c:v>-401.10009769999988</c:v>
                </c:pt>
                <c:pt idx="155">
                  <c:v>-400.90014649999966</c:v>
                </c:pt>
                <c:pt idx="156">
                  <c:v>-400.80004890000009</c:v>
                </c:pt>
                <c:pt idx="157">
                  <c:v>-400.60009769999988</c:v>
                </c:pt>
                <c:pt idx="158">
                  <c:v>-400.40014649999966</c:v>
                </c:pt>
                <c:pt idx="159">
                  <c:v>-400.30004890000009</c:v>
                </c:pt>
                <c:pt idx="160">
                  <c:v>-400.09985350000034</c:v>
                </c:pt>
                <c:pt idx="161">
                  <c:v>-399.89990240000043</c:v>
                </c:pt>
                <c:pt idx="162">
                  <c:v>-399.69995120000021</c:v>
                </c:pt>
                <c:pt idx="163">
                  <c:v>-399.5</c:v>
                </c:pt>
                <c:pt idx="164">
                  <c:v>-399.30004890000009</c:v>
                </c:pt>
                <c:pt idx="165">
                  <c:v>-399.19995120000021</c:v>
                </c:pt>
                <c:pt idx="166">
                  <c:v>-399</c:v>
                </c:pt>
                <c:pt idx="167">
                  <c:v>-398.80004890000009</c:v>
                </c:pt>
                <c:pt idx="168">
                  <c:v>-398.59985350000034</c:v>
                </c:pt>
                <c:pt idx="169">
                  <c:v>-398.39990240000043</c:v>
                </c:pt>
                <c:pt idx="170">
                  <c:v>-398.19995120000021</c:v>
                </c:pt>
                <c:pt idx="171">
                  <c:v>-398</c:v>
                </c:pt>
                <c:pt idx="172">
                  <c:v>-397.80004890000009</c:v>
                </c:pt>
                <c:pt idx="173">
                  <c:v>-397.60009759999957</c:v>
                </c:pt>
                <c:pt idx="174">
                  <c:v>-397.40014649999966</c:v>
                </c:pt>
                <c:pt idx="175">
                  <c:v>-397.19995109999991</c:v>
                </c:pt>
                <c:pt idx="176">
                  <c:v>-397</c:v>
                </c:pt>
                <c:pt idx="177">
                  <c:v>-396.80004879999979</c:v>
                </c:pt>
                <c:pt idx="178">
                  <c:v>-396.60009759999957</c:v>
                </c:pt>
                <c:pt idx="179">
                  <c:v>-396.40014649999966</c:v>
                </c:pt>
                <c:pt idx="180">
                  <c:v>-396.19995109999991</c:v>
                </c:pt>
                <c:pt idx="181">
                  <c:v>-396</c:v>
                </c:pt>
                <c:pt idx="182">
                  <c:v>-395.89990230000012</c:v>
                </c:pt>
                <c:pt idx="183">
                  <c:v>-395.69995109999991</c:v>
                </c:pt>
                <c:pt idx="184">
                  <c:v>-395.5</c:v>
                </c:pt>
                <c:pt idx="185">
                  <c:v>-395.19995109999991</c:v>
                </c:pt>
                <c:pt idx="186">
                  <c:v>-395</c:v>
                </c:pt>
                <c:pt idx="187">
                  <c:v>-394.79980460000024</c:v>
                </c:pt>
                <c:pt idx="188">
                  <c:v>-394.69995120000021</c:v>
                </c:pt>
                <c:pt idx="189">
                  <c:v>-394.5</c:v>
                </c:pt>
                <c:pt idx="190">
                  <c:v>-394.30004879999979</c:v>
                </c:pt>
                <c:pt idx="191">
                  <c:v>-394.10009769999988</c:v>
                </c:pt>
                <c:pt idx="192">
                  <c:v>-393.80004879999979</c:v>
                </c:pt>
                <c:pt idx="193">
                  <c:v>-393.70019539999976</c:v>
                </c:pt>
                <c:pt idx="194">
                  <c:v>-393.5</c:v>
                </c:pt>
                <c:pt idx="195">
                  <c:v>-393.30004890000009</c:v>
                </c:pt>
                <c:pt idx="196">
                  <c:v>-393.10009769999988</c:v>
                </c:pt>
                <c:pt idx="197">
                  <c:v>-392.80004890000009</c:v>
                </c:pt>
                <c:pt idx="198">
                  <c:v>-392.69995120000021</c:v>
                </c:pt>
                <c:pt idx="199">
                  <c:v>-392.5</c:v>
                </c:pt>
                <c:pt idx="200">
                  <c:v>-392.30004890000009</c:v>
                </c:pt>
                <c:pt idx="201">
                  <c:v>-392</c:v>
                </c:pt>
                <c:pt idx="202">
                  <c:v>-391.90014649999966</c:v>
                </c:pt>
                <c:pt idx="203">
                  <c:v>-391.69995109999991</c:v>
                </c:pt>
                <c:pt idx="204">
                  <c:v>-391.5</c:v>
                </c:pt>
                <c:pt idx="205">
                  <c:v>-391.19995109999991</c:v>
                </c:pt>
                <c:pt idx="206">
                  <c:v>-391.09985350000034</c:v>
                </c:pt>
                <c:pt idx="207">
                  <c:v>-390.89990230000012</c:v>
                </c:pt>
                <c:pt idx="208">
                  <c:v>-390.59985350000034</c:v>
                </c:pt>
                <c:pt idx="209">
                  <c:v>-390.5</c:v>
                </c:pt>
                <c:pt idx="210">
                  <c:v>-390.30004879999979</c:v>
                </c:pt>
                <c:pt idx="211">
                  <c:v>-390</c:v>
                </c:pt>
                <c:pt idx="212">
                  <c:v>-389.80004879999979</c:v>
                </c:pt>
                <c:pt idx="213">
                  <c:v>-389.60009769999988</c:v>
                </c:pt>
                <c:pt idx="214">
                  <c:v>-389.40014649999966</c:v>
                </c:pt>
                <c:pt idx="215">
                  <c:v>-389.10009769999988</c:v>
                </c:pt>
                <c:pt idx="216">
                  <c:v>-389</c:v>
                </c:pt>
                <c:pt idx="217">
                  <c:v>-388.69995120000021</c:v>
                </c:pt>
                <c:pt idx="218">
                  <c:v>-388.5</c:v>
                </c:pt>
                <c:pt idx="219">
                  <c:v>-388.30004879999979</c:v>
                </c:pt>
                <c:pt idx="220">
                  <c:v>-388.10009759999957</c:v>
                </c:pt>
                <c:pt idx="221">
                  <c:v>-387.80004879999979</c:v>
                </c:pt>
                <c:pt idx="222">
                  <c:v>-387.69995109999991</c:v>
                </c:pt>
                <c:pt idx="223">
                  <c:v>-387.39990230000012</c:v>
                </c:pt>
                <c:pt idx="224">
                  <c:v>-387.30004879999979</c:v>
                </c:pt>
                <c:pt idx="225">
                  <c:v>-387</c:v>
                </c:pt>
                <c:pt idx="226">
                  <c:v>-386.69995120000021</c:v>
                </c:pt>
                <c:pt idx="227">
                  <c:v>-386.60009769999988</c:v>
                </c:pt>
                <c:pt idx="228">
                  <c:v>-386.30004890000009</c:v>
                </c:pt>
                <c:pt idx="229">
                  <c:v>-386.09985350000034</c:v>
                </c:pt>
                <c:pt idx="230">
                  <c:v>-385.80004890000009</c:v>
                </c:pt>
                <c:pt idx="231">
                  <c:v>-385.69995109999991</c:v>
                </c:pt>
                <c:pt idx="232">
                  <c:v>-385.40014649999966</c:v>
                </c:pt>
                <c:pt idx="233">
                  <c:v>-385.10009759999957</c:v>
                </c:pt>
                <c:pt idx="234">
                  <c:v>-384.89990230000012</c:v>
                </c:pt>
                <c:pt idx="235">
                  <c:v>-384.59985350000034</c:v>
                </c:pt>
                <c:pt idx="236">
                  <c:v>-384.5</c:v>
                </c:pt>
                <c:pt idx="237">
                  <c:v>-384.19995120000021</c:v>
                </c:pt>
                <c:pt idx="238">
                  <c:v>-384</c:v>
                </c:pt>
                <c:pt idx="239">
                  <c:v>-383.70019539999976</c:v>
                </c:pt>
                <c:pt idx="240">
                  <c:v>-383.5</c:v>
                </c:pt>
                <c:pt idx="241">
                  <c:v>-383.19995120000021</c:v>
                </c:pt>
                <c:pt idx="242">
                  <c:v>-383</c:v>
                </c:pt>
                <c:pt idx="243">
                  <c:v>-382.69995109999991</c:v>
                </c:pt>
                <c:pt idx="244">
                  <c:v>-382.5</c:v>
                </c:pt>
                <c:pt idx="245">
                  <c:v>-382.19995109999991</c:v>
                </c:pt>
                <c:pt idx="246">
                  <c:v>-382</c:v>
                </c:pt>
                <c:pt idx="247">
                  <c:v>-381.69995120000021</c:v>
                </c:pt>
                <c:pt idx="248">
                  <c:v>-381.5</c:v>
                </c:pt>
                <c:pt idx="249">
                  <c:v>-381.20019539999976</c:v>
                </c:pt>
                <c:pt idx="250">
                  <c:v>-381</c:v>
                </c:pt>
                <c:pt idx="251">
                  <c:v>-380.69995120000021</c:v>
                </c:pt>
                <c:pt idx="252">
                  <c:v>-380.5</c:v>
                </c:pt>
                <c:pt idx="253">
                  <c:v>-380.19995109999991</c:v>
                </c:pt>
                <c:pt idx="254">
                  <c:v>-379.89990230000012</c:v>
                </c:pt>
                <c:pt idx="255">
                  <c:v>-379.69995120000021</c:v>
                </c:pt>
                <c:pt idx="256">
                  <c:v>-379.39990230000012</c:v>
                </c:pt>
                <c:pt idx="257">
                  <c:v>-379.20019539999976</c:v>
                </c:pt>
                <c:pt idx="258">
                  <c:v>-378.89990240000043</c:v>
                </c:pt>
                <c:pt idx="259">
                  <c:v>-378.59985350000034</c:v>
                </c:pt>
                <c:pt idx="260">
                  <c:v>-378.40014649999966</c:v>
                </c:pt>
                <c:pt idx="261">
                  <c:v>-378.19995109999991</c:v>
                </c:pt>
                <c:pt idx="262">
                  <c:v>-377.79980460000024</c:v>
                </c:pt>
                <c:pt idx="263">
                  <c:v>-377.60009769999988</c:v>
                </c:pt>
                <c:pt idx="264">
                  <c:v>-377.30004890000009</c:v>
                </c:pt>
                <c:pt idx="265">
                  <c:v>-377</c:v>
                </c:pt>
                <c:pt idx="266">
                  <c:v>-376.80004890000009</c:v>
                </c:pt>
                <c:pt idx="267">
                  <c:v>-376.5</c:v>
                </c:pt>
                <c:pt idx="268">
                  <c:v>-376.29980460000024</c:v>
                </c:pt>
                <c:pt idx="269">
                  <c:v>-375.89990230000012</c:v>
                </c:pt>
                <c:pt idx="270">
                  <c:v>-375.69995120000021</c:v>
                </c:pt>
                <c:pt idx="271">
                  <c:v>-375.40014649999966</c:v>
                </c:pt>
                <c:pt idx="272">
                  <c:v>-375.19995120000021</c:v>
                </c:pt>
                <c:pt idx="273">
                  <c:v>-374.80004890000009</c:v>
                </c:pt>
                <c:pt idx="274">
                  <c:v>-374.5</c:v>
                </c:pt>
                <c:pt idx="275">
                  <c:v>-374.29980460000024</c:v>
                </c:pt>
                <c:pt idx="276">
                  <c:v>-374</c:v>
                </c:pt>
                <c:pt idx="277">
                  <c:v>-373.70019539999976</c:v>
                </c:pt>
                <c:pt idx="278">
                  <c:v>-373.40014649999966</c:v>
                </c:pt>
                <c:pt idx="279">
                  <c:v>-373.09985350000034</c:v>
                </c:pt>
                <c:pt idx="280">
                  <c:v>-372.80004879999979</c:v>
                </c:pt>
                <c:pt idx="281">
                  <c:v>-372.5</c:v>
                </c:pt>
                <c:pt idx="282">
                  <c:v>-372.19995120000021</c:v>
                </c:pt>
                <c:pt idx="283">
                  <c:v>-371.90014649999966</c:v>
                </c:pt>
                <c:pt idx="284">
                  <c:v>-371.69995120000021</c:v>
                </c:pt>
                <c:pt idx="285">
                  <c:v>-371.30004890000009</c:v>
                </c:pt>
                <c:pt idx="286">
                  <c:v>-371</c:v>
                </c:pt>
                <c:pt idx="287">
                  <c:v>-370.69995109999991</c:v>
                </c:pt>
                <c:pt idx="288">
                  <c:v>-370.39990230000012</c:v>
                </c:pt>
                <c:pt idx="289">
                  <c:v>-370</c:v>
                </c:pt>
                <c:pt idx="290">
                  <c:v>-369.69995120000021</c:v>
                </c:pt>
                <c:pt idx="291">
                  <c:v>-369.40014649999966</c:v>
                </c:pt>
                <c:pt idx="292">
                  <c:v>-369.09985350000034</c:v>
                </c:pt>
                <c:pt idx="293">
                  <c:v>-368.80004879999979</c:v>
                </c:pt>
                <c:pt idx="294">
                  <c:v>-368.5</c:v>
                </c:pt>
                <c:pt idx="295">
                  <c:v>-368.09985350000034</c:v>
                </c:pt>
                <c:pt idx="296">
                  <c:v>-367.80004879999979</c:v>
                </c:pt>
                <c:pt idx="297">
                  <c:v>-367.5</c:v>
                </c:pt>
                <c:pt idx="298">
                  <c:v>-367.10009769999988</c:v>
                </c:pt>
                <c:pt idx="299">
                  <c:v>-366.80004890000009</c:v>
                </c:pt>
                <c:pt idx="300">
                  <c:v>-366.39990240000043</c:v>
                </c:pt>
                <c:pt idx="301">
                  <c:v>-366.19995109999991</c:v>
                </c:pt>
                <c:pt idx="302">
                  <c:v>-365.80004879999979</c:v>
                </c:pt>
                <c:pt idx="303">
                  <c:v>-365.5</c:v>
                </c:pt>
                <c:pt idx="304">
                  <c:v>-365.09985350000034</c:v>
                </c:pt>
                <c:pt idx="305">
                  <c:v>-364.80004879999979</c:v>
                </c:pt>
                <c:pt idx="306">
                  <c:v>-364.39990230000012</c:v>
                </c:pt>
                <c:pt idx="307">
                  <c:v>-364.10009769999988</c:v>
                </c:pt>
                <c:pt idx="308">
                  <c:v>-363.80004890000009</c:v>
                </c:pt>
                <c:pt idx="309">
                  <c:v>-363.40014649999966</c:v>
                </c:pt>
                <c:pt idx="310">
                  <c:v>-363.10009769999988</c:v>
                </c:pt>
                <c:pt idx="311">
                  <c:v>-362.70019539999976</c:v>
                </c:pt>
                <c:pt idx="312">
                  <c:v>-362.39990240000043</c:v>
                </c:pt>
                <c:pt idx="313">
                  <c:v>-362.09985350000034</c:v>
                </c:pt>
                <c:pt idx="314">
                  <c:v>-361.69995120000021</c:v>
                </c:pt>
                <c:pt idx="315">
                  <c:v>-361.30004890000009</c:v>
                </c:pt>
                <c:pt idx="316">
                  <c:v>-361</c:v>
                </c:pt>
                <c:pt idx="317">
                  <c:v>-360.59985350000034</c:v>
                </c:pt>
                <c:pt idx="318">
                  <c:v>-360.30004890000009</c:v>
                </c:pt>
                <c:pt idx="319">
                  <c:v>-359.89990240000043</c:v>
                </c:pt>
                <c:pt idx="320">
                  <c:v>-359.59985350000034</c:v>
                </c:pt>
                <c:pt idx="321">
                  <c:v>-359.19995120000021</c:v>
                </c:pt>
                <c:pt idx="322">
                  <c:v>-358.80004890000009</c:v>
                </c:pt>
                <c:pt idx="323">
                  <c:v>-358.40014649999966</c:v>
                </c:pt>
                <c:pt idx="324">
                  <c:v>-358.10009769999988</c:v>
                </c:pt>
                <c:pt idx="325">
                  <c:v>-357.70019539999976</c:v>
                </c:pt>
                <c:pt idx="326">
                  <c:v>-357.40014649999966</c:v>
                </c:pt>
                <c:pt idx="327">
                  <c:v>-357</c:v>
                </c:pt>
                <c:pt idx="328">
                  <c:v>-356.60009769999988</c:v>
                </c:pt>
                <c:pt idx="329">
                  <c:v>-356.30004879999979</c:v>
                </c:pt>
                <c:pt idx="330">
                  <c:v>-355.79980460000024</c:v>
                </c:pt>
                <c:pt idx="331">
                  <c:v>-355.5</c:v>
                </c:pt>
                <c:pt idx="332">
                  <c:v>-355.19995109999991</c:v>
                </c:pt>
                <c:pt idx="333">
                  <c:v>-354.69995109999991</c:v>
                </c:pt>
                <c:pt idx="334">
                  <c:v>-354.40014649999966</c:v>
                </c:pt>
                <c:pt idx="335">
                  <c:v>-354</c:v>
                </c:pt>
                <c:pt idx="336">
                  <c:v>-353.59985350000034</c:v>
                </c:pt>
                <c:pt idx="337">
                  <c:v>-353.20019539999976</c:v>
                </c:pt>
                <c:pt idx="338">
                  <c:v>-352.80004879999979</c:v>
                </c:pt>
                <c:pt idx="339">
                  <c:v>-352.5</c:v>
                </c:pt>
                <c:pt idx="340">
                  <c:v>-352</c:v>
                </c:pt>
                <c:pt idx="341">
                  <c:v>-351.69995109999991</c:v>
                </c:pt>
                <c:pt idx="342">
                  <c:v>-351.30004879999979</c:v>
                </c:pt>
                <c:pt idx="343">
                  <c:v>-350.89990240000043</c:v>
                </c:pt>
                <c:pt idx="344">
                  <c:v>-350.5</c:v>
                </c:pt>
                <c:pt idx="345">
                  <c:v>-350.10009769999988</c:v>
                </c:pt>
                <c:pt idx="346">
                  <c:v>-349.69995120000021</c:v>
                </c:pt>
                <c:pt idx="347">
                  <c:v>-349.29980460000024</c:v>
                </c:pt>
                <c:pt idx="348">
                  <c:v>-348.90014649999966</c:v>
                </c:pt>
                <c:pt idx="349">
                  <c:v>-348.5</c:v>
                </c:pt>
                <c:pt idx="350">
                  <c:v>-348.10009769999988</c:v>
                </c:pt>
                <c:pt idx="351">
                  <c:v>-347.69995120000021</c:v>
                </c:pt>
                <c:pt idx="352">
                  <c:v>-347.39990230000012</c:v>
                </c:pt>
                <c:pt idx="353">
                  <c:v>-346.89990230000012</c:v>
                </c:pt>
                <c:pt idx="354">
                  <c:v>-346.5</c:v>
                </c:pt>
                <c:pt idx="355">
                  <c:v>-346</c:v>
                </c:pt>
                <c:pt idx="356">
                  <c:v>-345.60009769999988</c:v>
                </c:pt>
                <c:pt idx="357">
                  <c:v>-345.19995109999991</c:v>
                </c:pt>
                <c:pt idx="358">
                  <c:v>-344.80004879999979</c:v>
                </c:pt>
                <c:pt idx="359">
                  <c:v>-344.39990240000043</c:v>
                </c:pt>
                <c:pt idx="360">
                  <c:v>-344</c:v>
                </c:pt>
                <c:pt idx="361">
                  <c:v>-343.60009769999988</c:v>
                </c:pt>
                <c:pt idx="362">
                  <c:v>-343.10009759999957</c:v>
                </c:pt>
                <c:pt idx="363">
                  <c:v>-342.69995120000021</c:v>
                </c:pt>
                <c:pt idx="364">
                  <c:v>-342.30004890000009</c:v>
                </c:pt>
                <c:pt idx="365">
                  <c:v>-341.89990230000012</c:v>
                </c:pt>
                <c:pt idx="366">
                  <c:v>-341.5</c:v>
                </c:pt>
                <c:pt idx="367">
                  <c:v>-341.09985350000034</c:v>
                </c:pt>
                <c:pt idx="368">
                  <c:v>-340.60009769999988</c:v>
                </c:pt>
                <c:pt idx="369">
                  <c:v>-340.19995109999991</c:v>
                </c:pt>
                <c:pt idx="370">
                  <c:v>-339.69995120000021</c:v>
                </c:pt>
                <c:pt idx="371">
                  <c:v>-339.30004890000009</c:v>
                </c:pt>
                <c:pt idx="372">
                  <c:v>-338.89990230000012</c:v>
                </c:pt>
                <c:pt idx="373">
                  <c:v>-338.5</c:v>
                </c:pt>
                <c:pt idx="374">
                  <c:v>-338</c:v>
                </c:pt>
                <c:pt idx="375">
                  <c:v>-337.5</c:v>
                </c:pt>
                <c:pt idx="376">
                  <c:v>-337.10009759999957</c:v>
                </c:pt>
                <c:pt idx="377">
                  <c:v>-336.70019539999976</c:v>
                </c:pt>
                <c:pt idx="378">
                  <c:v>-336.19995109999991</c:v>
                </c:pt>
                <c:pt idx="379">
                  <c:v>-335.80004879999979</c:v>
                </c:pt>
                <c:pt idx="380">
                  <c:v>-335.30004890000009</c:v>
                </c:pt>
                <c:pt idx="381">
                  <c:v>-334.89990230000012</c:v>
                </c:pt>
                <c:pt idx="382">
                  <c:v>-334.39990240000043</c:v>
                </c:pt>
                <c:pt idx="383">
                  <c:v>-333.89990230000012</c:v>
                </c:pt>
                <c:pt idx="384">
                  <c:v>-333.5</c:v>
                </c:pt>
                <c:pt idx="385">
                  <c:v>-333</c:v>
                </c:pt>
                <c:pt idx="386">
                  <c:v>-332.59985350000034</c:v>
                </c:pt>
                <c:pt idx="387">
                  <c:v>-332.09985350000034</c:v>
                </c:pt>
                <c:pt idx="388">
                  <c:v>-331.69995120000021</c:v>
                </c:pt>
                <c:pt idx="389">
                  <c:v>-331.19995109999991</c:v>
                </c:pt>
                <c:pt idx="390">
                  <c:v>-330.80004890000009</c:v>
                </c:pt>
                <c:pt idx="391">
                  <c:v>-330.29980460000024</c:v>
                </c:pt>
                <c:pt idx="392">
                  <c:v>-329.89990240000043</c:v>
                </c:pt>
                <c:pt idx="393">
                  <c:v>-329.39990230000012</c:v>
                </c:pt>
                <c:pt idx="394">
                  <c:v>-328.89990240000043</c:v>
                </c:pt>
                <c:pt idx="395">
                  <c:v>-328.39990230000012</c:v>
                </c:pt>
                <c:pt idx="396">
                  <c:v>-328</c:v>
                </c:pt>
                <c:pt idx="397">
                  <c:v>-327.5</c:v>
                </c:pt>
                <c:pt idx="398">
                  <c:v>-327.10009759999957</c:v>
                </c:pt>
                <c:pt idx="399">
                  <c:v>-326.5</c:v>
                </c:pt>
                <c:pt idx="400">
                  <c:v>-326.10009759999957</c:v>
                </c:pt>
                <c:pt idx="401">
                  <c:v>-325.70019539999976</c:v>
                </c:pt>
                <c:pt idx="402">
                  <c:v>-325.19995109999991</c:v>
                </c:pt>
                <c:pt idx="403">
                  <c:v>-324.60009769999988</c:v>
                </c:pt>
                <c:pt idx="404">
                  <c:v>-324.19995109999991</c:v>
                </c:pt>
                <c:pt idx="405">
                  <c:v>-323.69995120000021</c:v>
                </c:pt>
                <c:pt idx="406">
                  <c:v>-323.19995120000021</c:v>
                </c:pt>
                <c:pt idx="407">
                  <c:v>-322.80004879999979</c:v>
                </c:pt>
                <c:pt idx="408">
                  <c:v>-322.30004890000009</c:v>
                </c:pt>
                <c:pt idx="409">
                  <c:v>-321.79980460000024</c:v>
                </c:pt>
                <c:pt idx="410">
                  <c:v>-321.30004890000009</c:v>
                </c:pt>
                <c:pt idx="411">
                  <c:v>-320.89990230000012</c:v>
                </c:pt>
                <c:pt idx="412">
                  <c:v>-320.40014649999966</c:v>
                </c:pt>
                <c:pt idx="413">
                  <c:v>-319.90014649999966</c:v>
                </c:pt>
                <c:pt idx="414">
                  <c:v>-319.39990230000012</c:v>
                </c:pt>
                <c:pt idx="415">
                  <c:v>-318.89990240000043</c:v>
                </c:pt>
                <c:pt idx="416">
                  <c:v>-318.39990230000012</c:v>
                </c:pt>
                <c:pt idx="417">
                  <c:v>-317.90014649999966</c:v>
                </c:pt>
                <c:pt idx="418">
                  <c:v>-317.5</c:v>
                </c:pt>
                <c:pt idx="419">
                  <c:v>-317</c:v>
                </c:pt>
                <c:pt idx="420">
                  <c:v>-316.40014649999966</c:v>
                </c:pt>
                <c:pt idx="421">
                  <c:v>-315.90014649999966</c:v>
                </c:pt>
                <c:pt idx="422">
                  <c:v>-315.5</c:v>
                </c:pt>
                <c:pt idx="423">
                  <c:v>-315</c:v>
                </c:pt>
                <c:pt idx="424">
                  <c:v>-314.40014649999966</c:v>
                </c:pt>
                <c:pt idx="425">
                  <c:v>-314</c:v>
                </c:pt>
                <c:pt idx="426">
                  <c:v>-313.5</c:v>
                </c:pt>
                <c:pt idx="427">
                  <c:v>-313</c:v>
                </c:pt>
                <c:pt idx="428">
                  <c:v>-312.5</c:v>
                </c:pt>
                <c:pt idx="429">
                  <c:v>-311.90014649999966</c:v>
                </c:pt>
                <c:pt idx="430">
                  <c:v>-311.5</c:v>
                </c:pt>
                <c:pt idx="431">
                  <c:v>-310.89990230000012</c:v>
                </c:pt>
                <c:pt idx="432">
                  <c:v>-310.5</c:v>
                </c:pt>
                <c:pt idx="433">
                  <c:v>-309.89990240000043</c:v>
                </c:pt>
                <c:pt idx="434">
                  <c:v>-309.5</c:v>
                </c:pt>
                <c:pt idx="435">
                  <c:v>-309</c:v>
                </c:pt>
                <c:pt idx="436">
                  <c:v>-308.40014649999966</c:v>
                </c:pt>
                <c:pt idx="437">
                  <c:v>-308</c:v>
                </c:pt>
                <c:pt idx="438">
                  <c:v>-307.39990230000012</c:v>
                </c:pt>
                <c:pt idx="439">
                  <c:v>-306.89990230000012</c:v>
                </c:pt>
                <c:pt idx="440">
                  <c:v>-306.40014649999966</c:v>
                </c:pt>
                <c:pt idx="441">
                  <c:v>-305.80004890000009</c:v>
                </c:pt>
                <c:pt idx="442">
                  <c:v>-305.30004879999979</c:v>
                </c:pt>
                <c:pt idx="443">
                  <c:v>-304.79980460000024</c:v>
                </c:pt>
                <c:pt idx="444">
                  <c:v>-304.30004879999979</c:v>
                </c:pt>
                <c:pt idx="445">
                  <c:v>-303.70019539999976</c:v>
                </c:pt>
                <c:pt idx="446">
                  <c:v>-303.19995120000021</c:v>
                </c:pt>
                <c:pt idx="447">
                  <c:v>-302.69995109999991</c:v>
                </c:pt>
                <c:pt idx="448">
                  <c:v>-302.19995109999991</c:v>
                </c:pt>
                <c:pt idx="449">
                  <c:v>-301.69995120000021</c:v>
                </c:pt>
                <c:pt idx="450">
                  <c:v>-301.10009769999988</c:v>
                </c:pt>
                <c:pt idx="451">
                  <c:v>-300.59985350000034</c:v>
                </c:pt>
                <c:pt idx="452">
                  <c:v>-300.10009759999957</c:v>
                </c:pt>
                <c:pt idx="453">
                  <c:v>-299.5</c:v>
                </c:pt>
                <c:pt idx="454">
                  <c:v>-299</c:v>
                </c:pt>
                <c:pt idx="455">
                  <c:v>-298.5</c:v>
                </c:pt>
                <c:pt idx="456">
                  <c:v>-297.89990230000012</c:v>
                </c:pt>
                <c:pt idx="457">
                  <c:v>-297.40014649999966</c:v>
                </c:pt>
                <c:pt idx="458">
                  <c:v>-296.89990240000043</c:v>
                </c:pt>
                <c:pt idx="459">
                  <c:v>-296.30004890000009</c:v>
                </c:pt>
                <c:pt idx="460">
                  <c:v>-295.80004879999979</c:v>
                </c:pt>
                <c:pt idx="461">
                  <c:v>-295.19995109999991</c:v>
                </c:pt>
                <c:pt idx="462">
                  <c:v>-294.69995109999991</c:v>
                </c:pt>
                <c:pt idx="463">
                  <c:v>-294.09985350000034</c:v>
                </c:pt>
                <c:pt idx="464">
                  <c:v>-293.60009769999988</c:v>
                </c:pt>
                <c:pt idx="465">
                  <c:v>-293</c:v>
                </c:pt>
                <c:pt idx="466">
                  <c:v>-292.5</c:v>
                </c:pt>
                <c:pt idx="467">
                  <c:v>-291.90014649999966</c:v>
                </c:pt>
                <c:pt idx="468">
                  <c:v>-291.30004890000009</c:v>
                </c:pt>
                <c:pt idx="469">
                  <c:v>-290.89990240000043</c:v>
                </c:pt>
                <c:pt idx="470">
                  <c:v>-290.30004890000009</c:v>
                </c:pt>
                <c:pt idx="471">
                  <c:v>-289.69995120000021</c:v>
                </c:pt>
                <c:pt idx="472">
                  <c:v>-289.19995109999991</c:v>
                </c:pt>
                <c:pt idx="473">
                  <c:v>-288.69995109999991</c:v>
                </c:pt>
                <c:pt idx="474">
                  <c:v>-288.10009759999957</c:v>
                </c:pt>
                <c:pt idx="475">
                  <c:v>-287.5</c:v>
                </c:pt>
                <c:pt idx="476">
                  <c:v>-286.90014649999966</c:v>
                </c:pt>
                <c:pt idx="477">
                  <c:v>-286.40014649999966</c:v>
                </c:pt>
                <c:pt idx="478">
                  <c:v>-285.80004879999979</c:v>
                </c:pt>
                <c:pt idx="479">
                  <c:v>-285.19995109999991</c:v>
                </c:pt>
                <c:pt idx="480">
                  <c:v>-284.79980460000024</c:v>
                </c:pt>
                <c:pt idx="481">
                  <c:v>-284.19995109999991</c:v>
                </c:pt>
                <c:pt idx="482">
                  <c:v>-283.59985350000034</c:v>
                </c:pt>
                <c:pt idx="483">
                  <c:v>-283</c:v>
                </c:pt>
                <c:pt idx="484">
                  <c:v>-282.40014649999966</c:v>
                </c:pt>
                <c:pt idx="485">
                  <c:v>-281.90014649999966</c:v>
                </c:pt>
                <c:pt idx="486">
                  <c:v>-281.30004879999979</c:v>
                </c:pt>
                <c:pt idx="487">
                  <c:v>-280.80004879999979</c:v>
                </c:pt>
                <c:pt idx="488">
                  <c:v>-280.19995109999991</c:v>
                </c:pt>
                <c:pt idx="489">
                  <c:v>-279.69995109999991</c:v>
                </c:pt>
                <c:pt idx="490">
                  <c:v>-279</c:v>
                </c:pt>
                <c:pt idx="491">
                  <c:v>-278.5</c:v>
                </c:pt>
                <c:pt idx="492">
                  <c:v>-277.89990240000043</c:v>
                </c:pt>
                <c:pt idx="493">
                  <c:v>-277.39990240000043</c:v>
                </c:pt>
                <c:pt idx="494">
                  <c:v>-276.70019539999976</c:v>
                </c:pt>
                <c:pt idx="495">
                  <c:v>-276.20019539999976</c:v>
                </c:pt>
                <c:pt idx="496">
                  <c:v>-275.60009769999988</c:v>
                </c:pt>
                <c:pt idx="497">
                  <c:v>-275</c:v>
                </c:pt>
                <c:pt idx="498">
                  <c:v>-274.5</c:v>
                </c:pt>
                <c:pt idx="499">
                  <c:v>-273.89990230000012</c:v>
                </c:pt>
                <c:pt idx="500">
                  <c:v>-273.29980460000024</c:v>
                </c:pt>
                <c:pt idx="501">
                  <c:v>-272.69995109999991</c:v>
                </c:pt>
                <c:pt idx="502">
                  <c:v>-272.19995109999991</c:v>
                </c:pt>
                <c:pt idx="503">
                  <c:v>-271.59985350000034</c:v>
                </c:pt>
                <c:pt idx="504">
                  <c:v>-270.90014649999966</c:v>
                </c:pt>
                <c:pt idx="505">
                  <c:v>-270.40014649999966</c:v>
                </c:pt>
                <c:pt idx="506">
                  <c:v>-269.80004879999979</c:v>
                </c:pt>
                <c:pt idx="507">
                  <c:v>-269.19995109999991</c:v>
                </c:pt>
                <c:pt idx="508">
                  <c:v>-268.69995109999991</c:v>
                </c:pt>
                <c:pt idx="509">
                  <c:v>-268.10009759999957</c:v>
                </c:pt>
                <c:pt idx="510">
                  <c:v>-267.5</c:v>
                </c:pt>
                <c:pt idx="511">
                  <c:v>-266.90014649999966</c:v>
                </c:pt>
                <c:pt idx="512">
                  <c:v>-266.30004879999979</c:v>
                </c:pt>
                <c:pt idx="513">
                  <c:v>-265.80004879999979</c:v>
                </c:pt>
                <c:pt idx="514">
                  <c:v>-265.19995109999991</c:v>
                </c:pt>
                <c:pt idx="515">
                  <c:v>-264.60009759999957</c:v>
                </c:pt>
                <c:pt idx="516">
                  <c:v>-264</c:v>
                </c:pt>
                <c:pt idx="517">
                  <c:v>-263.40014649999966</c:v>
                </c:pt>
                <c:pt idx="518">
                  <c:v>-262.80004879999979</c:v>
                </c:pt>
                <c:pt idx="519">
                  <c:v>-262.19995109999991</c:v>
                </c:pt>
                <c:pt idx="520">
                  <c:v>-261.5</c:v>
                </c:pt>
                <c:pt idx="521">
                  <c:v>-260.90014649999966</c:v>
                </c:pt>
                <c:pt idx="522">
                  <c:v>-260.30004879999979</c:v>
                </c:pt>
                <c:pt idx="523">
                  <c:v>-259.69995109999991</c:v>
                </c:pt>
                <c:pt idx="524">
                  <c:v>-259.19995109999991</c:v>
                </c:pt>
                <c:pt idx="525">
                  <c:v>-258.5</c:v>
                </c:pt>
                <c:pt idx="526">
                  <c:v>-257.89990230000012</c:v>
                </c:pt>
                <c:pt idx="527">
                  <c:v>-257.29980460000024</c:v>
                </c:pt>
                <c:pt idx="528">
                  <c:v>-256.80004879999979</c:v>
                </c:pt>
                <c:pt idx="529">
                  <c:v>-256.10009769999988</c:v>
                </c:pt>
                <c:pt idx="530">
                  <c:v>-255.5</c:v>
                </c:pt>
                <c:pt idx="531">
                  <c:v>-254.90014649999966</c:v>
                </c:pt>
                <c:pt idx="532">
                  <c:v>-254.30004890000009</c:v>
                </c:pt>
                <c:pt idx="533">
                  <c:v>-253.60009769999988</c:v>
                </c:pt>
                <c:pt idx="534">
                  <c:v>-253.09985350000034</c:v>
                </c:pt>
                <c:pt idx="535">
                  <c:v>-252.39990240000043</c:v>
                </c:pt>
                <c:pt idx="536">
                  <c:v>-251.90014649999966</c:v>
                </c:pt>
                <c:pt idx="537">
                  <c:v>-251.19995109999991</c:v>
                </c:pt>
                <c:pt idx="538">
                  <c:v>-250.69995109999991</c:v>
                </c:pt>
                <c:pt idx="539">
                  <c:v>-250.10009769999988</c:v>
                </c:pt>
                <c:pt idx="540">
                  <c:v>-249.39990230000012</c:v>
                </c:pt>
                <c:pt idx="541">
                  <c:v>-248.90014649999966</c:v>
                </c:pt>
                <c:pt idx="542">
                  <c:v>-248.20019539999976</c:v>
                </c:pt>
                <c:pt idx="543">
                  <c:v>-247.59985350000034</c:v>
                </c:pt>
                <c:pt idx="544">
                  <c:v>-247</c:v>
                </c:pt>
                <c:pt idx="545">
                  <c:v>-246.30004879999979</c:v>
                </c:pt>
                <c:pt idx="546">
                  <c:v>-245.79980460000024</c:v>
                </c:pt>
                <c:pt idx="547">
                  <c:v>-245.19995120000021</c:v>
                </c:pt>
                <c:pt idx="548">
                  <c:v>-244.5</c:v>
                </c:pt>
                <c:pt idx="549">
                  <c:v>-243.90014649999966</c:v>
                </c:pt>
                <c:pt idx="550">
                  <c:v>-243.30004890000009</c:v>
                </c:pt>
                <c:pt idx="551">
                  <c:v>-242.69995109999991</c:v>
                </c:pt>
                <c:pt idx="552">
                  <c:v>-242.09985350000034</c:v>
                </c:pt>
                <c:pt idx="553">
                  <c:v>-241.5</c:v>
                </c:pt>
                <c:pt idx="554">
                  <c:v>-240.80004879999979</c:v>
                </c:pt>
                <c:pt idx="555">
                  <c:v>-240.20019539999976</c:v>
                </c:pt>
                <c:pt idx="556">
                  <c:v>-239.59985350000034</c:v>
                </c:pt>
                <c:pt idx="557">
                  <c:v>-239</c:v>
                </c:pt>
                <c:pt idx="558">
                  <c:v>-238.39990230000012</c:v>
                </c:pt>
                <c:pt idx="559">
                  <c:v>-237.80004879999979</c:v>
                </c:pt>
                <c:pt idx="560">
                  <c:v>-237.30004890000009</c:v>
                </c:pt>
                <c:pt idx="561">
                  <c:v>-236.69995109999991</c:v>
                </c:pt>
                <c:pt idx="562">
                  <c:v>-236.09985350000034</c:v>
                </c:pt>
                <c:pt idx="563">
                  <c:v>-235.5</c:v>
                </c:pt>
                <c:pt idx="564">
                  <c:v>-234.80004890000009</c:v>
                </c:pt>
                <c:pt idx="565">
                  <c:v>-234.19995120000021</c:v>
                </c:pt>
                <c:pt idx="566">
                  <c:v>-233.69995109999991</c:v>
                </c:pt>
                <c:pt idx="567">
                  <c:v>-233.10009769999988</c:v>
                </c:pt>
                <c:pt idx="568">
                  <c:v>-232.5</c:v>
                </c:pt>
                <c:pt idx="569">
                  <c:v>-231.90014649999966</c:v>
                </c:pt>
                <c:pt idx="570">
                  <c:v>-231.29980460000024</c:v>
                </c:pt>
                <c:pt idx="571">
                  <c:v>-230.69995120000021</c:v>
                </c:pt>
                <c:pt idx="572">
                  <c:v>-230.09985350000034</c:v>
                </c:pt>
                <c:pt idx="573">
                  <c:v>-229.5</c:v>
                </c:pt>
                <c:pt idx="574">
                  <c:v>-229</c:v>
                </c:pt>
                <c:pt idx="575">
                  <c:v>-228.30004890000009</c:v>
                </c:pt>
                <c:pt idx="576">
                  <c:v>-227.80004879999979</c:v>
                </c:pt>
                <c:pt idx="577">
                  <c:v>-227.09985350000034</c:v>
                </c:pt>
                <c:pt idx="578">
                  <c:v>-226.60009769999988</c:v>
                </c:pt>
                <c:pt idx="579">
                  <c:v>-225.89990240000043</c:v>
                </c:pt>
                <c:pt idx="580">
                  <c:v>-225.39990230000012</c:v>
                </c:pt>
                <c:pt idx="581">
                  <c:v>-224.80004890000009</c:v>
                </c:pt>
                <c:pt idx="582">
                  <c:v>-224.19995120000021</c:v>
                </c:pt>
                <c:pt idx="583">
                  <c:v>-223.59985350000034</c:v>
                </c:pt>
                <c:pt idx="584">
                  <c:v>-223</c:v>
                </c:pt>
                <c:pt idx="585">
                  <c:v>-222.39990240000043</c:v>
                </c:pt>
                <c:pt idx="586">
                  <c:v>-221.79980460000024</c:v>
                </c:pt>
                <c:pt idx="587">
                  <c:v>-221.30004890000009</c:v>
                </c:pt>
                <c:pt idx="588">
                  <c:v>-220.59985350000034</c:v>
                </c:pt>
                <c:pt idx="589">
                  <c:v>-220</c:v>
                </c:pt>
                <c:pt idx="590">
                  <c:v>-219.40014649999966</c:v>
                </c:pt>
                <c:pt idx="591">
                  <c:v>-218.90014649999966</c:v>
                </c:pt>
                <c:pt idx="592">
                  <c:v>-218.30004879999979</c:v>
                </c:pt>
                <c:pt idx="593">
                  <c:v>-217.60009769999988</c:v>
                </c:pt>
                <c:pt idx="594">
                  <c:v>-217</c:v>
                </c:pt>
                <c:pt idx="595">
                  <c:v>-216.39990230000012</c:v>
                </c:pt>
                <c:pt idx="596">
                  <c:v>-215.80004890000009</c:v>
                </c:pt>
                <c:pt idx="597">
                  <c:v>-215.29980460000024</c:v>
                </c:pt>
                <c:pt idx="598">
                  <c:v>-214.70019539999976</c:v>
                </c:pt>
                <c:pt idx="599">
                  <c:v>-214.10009759999957</c:v>
                </c:pt>
                <c:pt idx="600">
                  <c:v>-213.5</c:v>
                </c:pt>
                <c:pt idx="601">
                  <c:v>-212.89990240000043</c:v>
                </c:pt>
                <c:pt idx="602">
                  <c:v>-212.29980460000024</c:v>
                </c:pt>
                <c:pt idx="603">
                  <c:v>-211.60009769999988</c:v>
                </c:pt>
                <c:pt idx="604">
                  <c:v>-211</c:v>
                </c:pt>
                <c:pt idx="605">
                  <c:v>-210.39990230000012</c:v>
                </c:pt>
                <c:pt idx="606">
                  <c:v>-209.80004890000009</c:v>
                </c:pt>
                <c:pt idx="607">
                  <c:v>-209.19995109999991</c:v>
                </c:pt>
                <c:pt idx="608">
                  <c:v>-208.60009769999988</c:v>
                </c:pt>
                <c:pt idx="609">
                  <c:v>-208</c:v>
                </c:pt>
                <c:pt idx="610">
                  <c:v>-207.40014649999966</c:v>
                </c:pt>
                <c:pt idx="611">
                  <c:v>-206.80004879999979</c:v>
                </c:pt>
                <c:pt idx="612">
                  <c:v>-206.19995120000021</c:v>
                </c:pt>
                <c:pt idx="613">
                  <c:v>-205.59985350000034</c:v>
                </c:pt>
                <c:pt idx="614">
                  <c:v>-204.89990230000012</c:v>
                </c:pt>
                <c:pt idx="615">
                  <c:v>-204.39990240000043</c:v>
                </c:pt>
                <c:pt idx="616">
                  <c:v>-203.79980460000024</c:v>
                </c:pt>
                <c:pt idx="617">
                  <c:v>-203.10009769999988</c:v>
                </c:pt>
                <c:pt idx="618">
                  <c:v>-202.59985350000034</c:v>
                </c:pt>
                <c:pt idx="619">
                  <c:v>-202</c:v>
                </c:pt>
                <c:pt idx="620">
                  <c:v>-201.30004879999979</c:v>
                </c:pt>
                <c:pt idx="621">
                  <c:v>-200.80004890000009</c:v>
                </c:pt>
                <c:pt idx="622">
                  <c:v>-200.19995109999991</c:v>
                </c:pt>
                <c:pt idx="623">
                  <c:v>-199.5</c:v>
                </c:pt>
                <c:pt idx="624">
                  <c:v>-199</c:v>
                </c:pt>
                <c:pt idx="625">
                  <c:v>-198.30004879999979</c:v>
                </c:pt>
                <c:pt idx="626">
                  <c:v>-197.69995120000021</c:v>
                </c:pt>
                <c:pt idx="627">
                  <c:v>-197.10009769999988</c:v>
                </c:pt>
                <c:pt idx="628">
                  <c:v>-196.5</c:v>
                </c:pt>
                <c:pt idx="629">
                  <c:v>-196</c:v>
                </c:pt>
                <c:pt idx="630">
                  <c:v>-195.30004890000009</c:v>
                </c:pt>
                <c:pt idx="631">
                  <c:v>-194.69995109999991</c:v>
                </c:pt>
                <c:pt idx="632">
                  <c:v>-194.09985350000034</c:v>
                </c:pt>
                <c:pt idx="633">
                  <c:v>-193.5</c:v>
                </c:pt>
                <c:pt idx="634">
                  <c:v>-192.89990240000043</c:v>
                </c:pt>
                <c:pt idx="635">
                  <c:v>-192.29980460000024</c:v>
                </c:pt>
                <c:pt idx="636">
                  <c:v>-191.69995120000021</c:v>
                </c:pt>
                <c:pt idx="637">
                  <c:v>-191.09985350000034</c:v>
                </c:pt>
                <c:pt idx="638">
                  <c:v>-190.59985350000034</c:v>
                </c:pt>
                <c:pt idx="639">
                  <c:v>-189.89990230000012</c:v>
                </c:pt>
                <c:pt idx="640">
                  <c:v>-189.39990240000043</c:v>
                </c:pt>
                <c:pt idx="641">
                  <c:v>-188.69995109999991</c:v>
                </c:pt>
                <c:pt idx="642">
                  <c:v>-188.19995120000021</c:v>
                </c:pt>
                <c:pt idx="643">
                  <c:v>-187.5</c:v>
                </c:pt>
                <c:pt idx="644">
                  <c:v>-187</c:v>
                </c:pt>
                <c:pt idx="645">
                  <c:v>-186.29980460000024</c:v>
                </c:pt>
                <c:pt idx="646">
                  <c:v>-185.80004890000009</c:v>
                </c:pt>
                <c:pt idx="647">
                  <c:v>-185.19995120000021</c:v>
                </c:pt>
                <c:pt idx="648">
                  <c:v>-184.59985350000034</c:v>
                </c:pt>
                <c:pt idx="649">
                  <c:v>-184</c:v>
                </c:pt>
                <c:pt idx="650">
                  <c:v>-183.39990240000043</c:v>
                </c:pt>
                <c:pt idx="651">
                  <c:v>-182.80004879999979</c:v>
                </c:pt>
                <c:pt idx="652">
                  <c:v>-182.30004879999979</c:v>
                </c:pt>
                <c:pt idx="653">
                  <c:v>-181.70019539999976</c:v>
                </c:pt>
                <c:pt idx="654">
                  <c:v>-181.10009759999957</c:v>
                </c:pt>
                <c:pt idx="655">
                  <c:v>-180.5</c:v>
                </c:pt>
                <c:pt idx="656">
                  <c:v>-180</c:v>
                </c:pt>
                <c:pt idx="657">
                  <c:v>-179.30004890000009</c:v>
                </c:pt>
                <c:pt idx="658">
                  <c:v>-178.79980460000024</c:v>
                </c:pt>
                <c:pt idx="659">
                  <c:v>-178.19995120000021</c:v>
                </c:pt>
                <c:pt idx="660">
                  <c:v>-177.60009769999988</c:v>
                </c:pt>
                <c:pt idx="661">
                  <c:v>-177.10009759999957</c:v>
                </c:pt>
                <c:pt idx="662">
                  <c:v>-176.39990230000012</c:v>
                </c:pt>
                <c:pt idx="663">
                  <c:v>-175.90014649999966</c:v>
                </c:pt>
                <c:pt idx="664">
                  <c:v>-175.30004890000009</c:v>
                </c:pt>
                <c:pt idx="665">
                  <c:v>-174.69995109999991</c:v>
                </c:pt>
                <c:pt idx="666">
                  <c:v>-174.19995120000021</c:v>
                </c:pt>
                <c:pt idx="667">
                  <c:v>-173.60009769999988</c:v>
                </c:pt>
                <c:pt idx="668">
                  <c:v>-173.10009759999957</c:v>
                </c:pt>
                <c:pt idx="669">
                  <c:v>-172.39990230000012</c:v>
                </c:pt>
                <c:pt idx="670">
                  <c:v>-171.80004879999979</c:v>
                </c:pt>
                <c:pt idx="671">
                  <c:v>-171.30004890000009</c:v>
                </c:pt>
                <c:pt idx="672">
                  <c:v>-170.69995109999991</c:v>
                </c:pt>
                <c:pt idx="673">
                  <c:v>-170.09985350000034</c:v>
                </c:pt>
                <c:pt idx="674">
                  <c:v>-169.60009769999988</c:v>
                </c:pt>
                <c:pt idx="675">
                  <c:v>-169</c:v>
                </c:pt>
                <c:pt idx="676">
                  <c:v>-168.40014649999966</c:v>
                </c:pt>
                <c:pt idx="677">
                  <c:v>-167.89990230000012</c:v>
                </c:pt>
                <c:pt idx="678">
                  <c:v>-167.30004890000009</c:v>
                </c:pt>
                <c:pt idx="679">
                  <c:v>-166.69995120000021</c:v>
                </c:pt>
                <c:pt idx="680">
                  <c:v>-166.10009759999957</c:v>
                </c:pt>
                <c:pt idx="681">
                  <c:v>-165.60009769999988</c:v>
                </c:pt>
                <c:pt idx="682">
                  <c:v>-165</c:v>
                </c:pt>
                <c:pt idx="683">
                  <c:v>-164.39990240000043</c:v>
                </c:pt>
                <c:pt idx="684">
                  <c:v>-163.89990230000012</c:v>
                </c:pt>
                <c:pt idx="685">
                  <c:v>-163.30004879999979</c:v>
                </c:pt>
                <c:pt idx="686">
                  <c:v>-162.70019539999976</c:v>
                </c:pt>
                <c:pt idx="687">
                  <c:v>-162.19995120000021</c:v>
                </c:pt>
                <c:pt idx="688">
                  <c:v>-161.60009759999957</c:v>
                </c:pt>
                <c:pt idx="689">
                  <c:v>-161</c:v>
                </c:pt>
                <c:pt idx="690">
                  <c:v>-160.5</c:v>
                </c:pt>
                <c:pt idx="691">
                  <c:v>-159.89990240000043</c:v>
                </c:pt>
                <c:pt idx="692">
                  <c:v>-159.30004879999979</c:v>
                </c:pt>
                <c:pt idx="693">
                  <c:v>-158.79980460000024</c:v>
                </c:pt>
                <c:pt idx="694">
                  <c:v>-158.19995120000021</c:v>
                </c:pt>
                <c:pt idx="695">
                  <c:v>-157.60009769999988</c:v>
                </c:pt>
                <c:pt idx="696">
                  <c:v>-157</c:v>
                </c:pt>
                <c:pt idx="697">
                  <c:v>-156.5</c:v>
                </c:pt>
                <c:pt idx="698">
                  <c:v>-155.89990230000012</c:v>
                </c:pt>
                <c:pt idx="699">
                  <c:v>-155.40014649999966</c:v>
                </c:pt>
                <c:pt idx="700">
                  <c:v>-154.80004890000009</c:v>
                </c:pt>
                <c:pt idx="701">
                  <c:v>-154.19995109999991</c:v>
                </c:pt>
                <c:pt idx="702">
                  <c:v>-153.59985350000034</c:v>
                </c:pt>
                <c:pt idx="703">
                  <c:v>-153</c:v>
                </c:pt>
                <c:pt idx="704">
                  <c:v>-152.5</c:v>
                </c:pt>
                <c:pt idx="705">
                  <c:v>-151.89990240000043</c:v>
                </c:pt>
                <c:pt idx="706">
                  <c:v>-151.30004879999979</c:v>
                </c:pt>
                <c:pt idx="707">
                  <c:v>-150.79980460000024</c:v>
                </c:pt>
                <c:pt idx="708">
                  <c:v>-150.19995120000021</c:v>
                </c:pt>
                <c:pt idx="709">
                  <c:v>-149.60009769999988</c:v>
                </c:pt>
                <c:pt idx="710">
                  <c:v>-149</c:v>
                </c:pt>
                <c:pt idx="711">
                  <c:v>-148.5</c:v>
                </c:pt>
                <c:pt idx="712">
                  <c:v>-147.89990230000012</c:v>
                </c:pt>
                <c:pt idx="713">
                  <c:v>-147.30004879999979</c:v>
                </c:pt>
                <c:pt idx="714">
                  <c:v>-146.80004890000009</c:v>
                </c:pt>
                <c:pt idx="715">
                  <c:v>-146.19995120000021</c:v>
                </c:pt>
                <c:pt idx="716">
                  <c:v>-145.69995109999991</c:v>
                </c:pt>
                <c:pt idx="717">
                  <c:v>-145.09985350000034</c:v>
                </c:pt>
                <c:pt idx="718">
                  <c:v>-144.60009769999988</c:v>
                </c:pt>
                <c:pt idx="719">
                  <c:v>-144</c:v>
                </c:pt>
                <c:pt idx="720">
                  <c:v>-143.5</c:v>
                </c:pt>
                <c:pt idx="721">
                  <c:v>-142.90014649999966</c:v>
                </c:pt>
                <c:pt idx="722">
                  <c:v>-142.29980460000024</c:v>
                </c:pt>
                <c:pt idx="723">
                  <c:v>-141.80004879999979</c:v>
                </c:pt>
                <c:pt idx="724">
                  <c:v>-141.20019539999976</c:v>
                </c:pt>
                <c:pt idx="725">
                  <c:v>-140.69995120000021</c:v>
                </c:pt>
                <c:pt idx="726">
                  <c:v>-140.19995109999991</c:v>
                </c:pt>
                <c:pt idx="727">
                  <c:v>-139.59985350000034</c:v>
                </c:pt>
                <c:pt idx="728">
                  <c:v>-139.10009769999988</c:v>
                </c:pt>
                <c:pt idx="729">
                  <c:v>-138.5</c:v>
                </c:pt>
                <c:pt idx="730">
                  <c:v>-138</c:v>
                </c:pt>
                <c:pt idx="731">
                  <c:v>-137.5</c:v>
                </c:pt>
                <c:pt idx="732">
                  <c:v>-136.89990230000012</c:v>
                </c:pt>
                <c:pt idx="733">
                  <c:v>-136.39990230000012</c:v>
                </c:pt>
                <c:pt idx="734">
                  <c:v>-135.90014649999966</c:v>
                </c:pt>
                <c:pt idx="735">
                  <c:v>-135.30004890000009</c:v>
                </c:pt>
                <c:pt idx="736">
                  <c:v>-134.80004879999979</c:v>
                </c:pt>
                <c:pt idx="737">
                  <c:v>-134.29980460000024</c:v>
                </c:pt>
                <c:pt idx="738">
                  <c:v>-133.69995120000021</c:v>
                </c:pt>
                <c:pt idx="739">
                  <c:v>-133.20019539999976</c:v>
                </c:pt>
                <c:pt idx="740">
                  <c:v>-132.69995120000021</c:v>
                </c:pt>
                <c:pt idx="741">
                  <c:v>-132.19995109999991</c:v>
                </c:pt>
                <c:pt idx="742">
                  <c:v>-131.69995109999991</c:v>
                </c:pt>
                <c:pt idx="743">
                  <c:v>-131.10009769999988</c:v>
                </c:pt>
                <c:pt idx="744">
                  <c:v>-130.60009769999988</c:v>
                </c:pt>
                <c:pt idx="745">
                  <c:v>-130</c:v>
                </c:pt>
                <c:pt idx="746">
                  <c:v>-129.5</c:v>
                </c:pt>
                <c:pt idx="747">
                  <c:v>-129</c:v>
                </c:pt>
                <c:pt idx="748">
                  <c:v>-128.39990230000012</c:v>
                </c:pt>
                <c:pt idx="749">
                  <c:v>-127.89990230000012</c:v>
                </c:pt>
                <c:pt idx="750">
                  <c:v>-127.40014649999966</c:v>
                </c:pt>
                <c:pt idx="751">
                  <c:v>-126.89990240000043</c:v>
                </c:pt>
                <c:pt idx="752">
                  <c:v>-126.40014649999966</c:v>
                </c:pt>
                <c:pt idx="753">
                  <c:v>-125.89990230000012</c:v>
                </c:pt>
                <c:pt idx="754">
                  <c:v>-125.39990230000012</c:v>
                </c:pt>
                <c:pt idx="755">
                  <c:v>-124.90014649999966</c:v>
                </c:pt>
                <c:pt idx="756">
                  <c:v>-124.30004890000009</c:v>
                </c:pt>
                <c:pt idx="757">
                  <c:v>-123.80004890000009</c:v>
                </c:pt>
                <c:pt idx="758">
                  <c:v>-123.30004879999979</c:v>
                </c:pt>
                <c:pt idx="759">
                  <c:v>-122.79980460000024</c:v>
                </c:pt>
                <c:pt idx="760">
                  <c:v>-122.30004879999979</c:v>
                </c:pt>
                <c:pt idx="761">
                  <c:v>-121.90014649999966</c:v>
                </c:pt>
                <c:pt idx="762">
                  <c:v>-121.30004890000009</c:v>
                </c:pt>
                <c:pt idx="763">
                  <c:v>-120.80004890000009</c:v>
                </c:pt>
                <c:pt idx="764">
                  <c:v>-120.30004879999979</c:v>
                </c:pt>
                <c:pt idx="765">
                  <c:v>-119.79980460000024</c:v>
                </c:pt>
                <c:pt idx="766">
                  <c:v>-119.30004879999979</c:v>
                </c:pt>
                <c:pt idx="767">
                  <c:v>-118.90014649999966</c:v>
                </c:pt>
                <c:pt idx="768">
                  <c:v>-118.39990240000043</c:v>
                </c:pt>
                <c:pt idx="769">
                  <c:v>-117.80004890000009</c:v>
                </c:pt>
                <c:pt idx="770">
                  <c:v>-117.40014649999966</c:v>
                </c:pt>
                <c:pt idx="771">
                  <c:v>-116.89990230000012</c:v>
                </c:pt>
                <c:pt idx="772">
                  <c:v>-116.39990230000012</c:v>
                </c:pt>
                <c:pt idx="773">
                  <c:v>-115.89990230000012</c:v>
                </c:pt>
                <c:pt idx="774">
                  <c:v>-115.40014649999966</c:v>
                </c:pt>
                <c:pt idx="775">
                  <c:v>-114.89990240000043</c:v>
                </c:pt>
                <c:pt idx="776">
                  <c:v>-114.40014649999966</c:v>
                </c:pt>
                <c:pt idx="777">
                  <c:v>-114</c:v>
                </c:pt>
                <c:pt idx="778">
                  <c:v>-113.39990230000012</c:v>
                </c:pt>
                <c:pt idx="779">
                  <c:v>-113</c:v>
                </c:pt>
                <c:pt idx="780">
                  <c:v>-112.5</c:v>
                </c:pt>
                <c:pt idx="781">
                  <c:v>-112</c:v>
                </c:pt>
                <c:pt idx="782">
                  <c:v>-111.5</c:v>
                </c:pt>
                <c:pt idx="783">
                  <c:v>-111</c:v>
                </c:pt>
                <c:pt idx="784">
                  <c:v>-110.59985350000034</c:v>
                </c:pt>
                <c:pt idx="785">
                  <c:v>-110.10009769999988</c:v>
                </c:pt>
                <c:pt idx="786">
                  <c:v>-109.70019539999976</c:v>
                </c:pt>
                <c:pt idx="787">
                  <c:v>-109.20019539999976</c:v>
                </c:pt>
                <c:pt idx="788">
                  <c:v>-108.69995120000021</c:v>
                </c:pt>
                <c:pt idx="789">
                  <c:v>-108.30004879999979</c:v>
                </c:pt>
                <c:pt idx="790">
                  <c:v>-107.79980460000024</c:v>
                </c:pt>
                <c:pt idx="791">
                  <c:v>-107.29980460000024</c:v>
                </c:pt>
                <c:pt idx="792">
                  <c:v>-106.89990230000012</c:v>
                </c:pt>
                <c:pt idx="793">
                  <c:v>-106.40014649999966</c:v>
                </c:pt>
                <c:pt idx="794">
                  <c:v>-106</c:v>
                </c:pt>
                <c:pt idx="795">
                  <c:v>-105.60009759999957</c:v>
                </c:pt>
                <c:pt idx="796">
                  <c:v>-105</c:v>
                </c:pt>
                <c:pt idx="797">
                  <c:v>-104.59985350000034</c:v>
                </c:pt>
                <c:pt idx="798">
                  <c:v>-104.19995120000021</c:v>
                </c:pt>
                <c:pt idx="799">
                  <c:v>-103.80004890000009</c:v>
                </c:pt>
                <c:pt idx="800">
                  <c:v>-103.20019539999976</c:v>
                </c:pt>
                <c:pt idx="801">
                  <c:v>-102.80004890000009</c:v>
                </c:pt>
                <c:pt idx="802">
                  <c:v>-102.40014649999966</c:v>
                </c:pt>
                <c:pt idx="803">
                  <c:v>-102</c:v>
                </c:pt>
                <c:pt idx="804">
                  <c:v>-101.60009769999988</c:v>
                </c:pt>
                <c:pt idx="805">
                  <c:v>-101</c:v>
                </c:pt>
                <c:pt idx="806">
                  <c:v>-100.60009769999988</c:v>
                </c:pt>
                <c:pt idx="807">
                  <c:v>-100.19995120000021</c:v>
                </c:pt>
                <c:pt idx="808">
                  <c:v>-99.800048799999786</c:v>
                </c:pt>
                <c:pt idx="809">
                  <c:v>-99.399902300000122</c:v>
                </c:pt>
                <c:pt idx="810">
                  <c:v>-98.899902300000122</c:v>
                </c:pt>
                <c:pt idx="811">
                  <c:v>-98.5</c:v>
                </c:pt>
                <c:pt idx="812">
                  <c:v>-98.100097699999878</c:v>
                </c:pt>
                <c:pt idx="813">
                  <c:v>-97.599853500000336</c:v>
                </c:pt>
                <c:pt idx="814">
                  <c:v>-97.099853500000336</c:v>
                </c:pt>
                <c:pt idx="815">
                  <c:v>-96.699951099999907</c:v>
                </c:pt>
                <c:pt idx="816">
                  <c:v>-96.299804600000243</c:v>
                </c:pt>
                <c:pt idx="817">
                  <c:v>-95.899902300000122</c:v>
                </c:pt>
                <c:pt idx="818">
                  <c:v>-95.5</c:v>
                </c:pt>
                <c:pt idx="819">
                  <c:v>-95</c:v>
                </c:pt>
                <c:pt idx="820">
                  <c:v>-94.699951200000214</c:v>
                </c:pt>
                <c:pt idx="821">
                  <c:v>-94.300048799999786</c:v>
                </c:pt>
                <c:pt idx="822">
                  <c:v>-93.899902300000122</c:v>
                </c:pt>
                <c:pt idx="823">
                  <c:v>-93.399902300000122</c:v>
                </c:pt>
                <c:pt idx="824">
                  <c:v>-93</c:v>
                </c:pt>
                <c:pt idx="825">
                  <c:v>-92.600097699999878</c:v>
                </c:pt>
                <c:pt idx="826">
                  <c:v>-92.199951200000214</c:v>
                </c:pt>
                <c:pt idx="827">
                  <c:v>-91.699951200000214</c:v>
                </c:pt>
                <c:pt idx="828">
                  <c:v>-91.400146499999664</c:v>
                </c:pt>
                <c:pt idx="829">
                  <c:v>-91</c:v>
                </c:pt>
                <c:pt idx="830">
                  <c:v>-90.600097699999878</c:v>
                </c:pt>
                <c:pt idx="831">
                  <c:v>-90.200195399999757</c:v>
                </c:pt>
                <c:pt idx="832">
                  <c:v>-89.700195399999757</c:v>
                </c:pt>
                <c:pt idx="833">
                  <c:v>-89.399902400000428</c:v>
                </c:pt>
                <c:pt idx="834">
                  <c:v>-89</c:v>
                </c:pt>
                <c:pt idx="835">
                  <c:v>-88.599853500000336</c:v>
                </c:pt>
                <c:pt idx="836">
                  <c:v>-88.199951099999907</c:v>
                </c:pt>
                <c:pt idx="837">
                  <c:v>-87.800048799999786</c:v>
                </c:pt>
                <c:pt idx="838">
                  <c:v>-87.400146499999664</c:v>
                </c:pt>
                <c:pt idx="839">
                  <c:v>-87.099853500000336</c:v>
                </c:pt>
                <c:pt idx="840">
                  <c:v>-86.699951099999907</c:v>
                </c:pt>
                <c:pt idx="841">
                  <c:v>-86.199951099999907</c:v>
                </c:pt>
                <c:pt idx="842">
                  <c:v>-85.799804600000243</c:v>
                </c:pt>
                <c:pt idx="843">
                  <c:v>-85.5</c:v>
                </c:pt>
                <c:pt idx="844">
                  <c:v>-85.100097699999878</c:v>
                </c:pt>
                <c:pt idx="845">
                  <c:v>-84.700195399999757</c:v>
                </c:pt>
                <c:pt idx="846">
                  <c:v>-84.300048900000093</c:v>
                </c:pt>
                <c:pt idx="847">
                  <c:v>-83.900146499999664</c:v>
                </c:pt>
                <c:pt idx="848">
                  <c:v>-83.599853500000336</c:v>
                </c:pt>
                <c:pt idx="849">
                  <c:v>-83.199951200000214</c:v>
                </c:pt>
                <c:pt idx="850">
                  <c:v>-82.800048799999786</c:v>
                </c:pt>
                <c:pt idx="851">
                  <c:v>-82.400146499999664</c:v>
                </c:pt>
                <c:pt idx="852">
                  <c:v>-82.099853500000336</c:v>
                </c:pt>
                <c:pt idx="853">
                  <c:v>-81.699951099999907</c:v>
                </c:pt>
                <c:pt idx="854">
                  <c:v>-81.300048799999786</c:v>
                </c:pt>
                <c:pt idx="855">
                  <c:v>-80.899902300000122</c:v>
                </c:pt>
                <c:pt idx="856">
                  <c:v>-80.5</c:v>
                </c:pt>
                <c:pt idx="857">
                  <c:v>-80.200195399999757</c:v>
                </c:pt>
                <c:pt idx="858">
                  <c:v>-79.800048900000093</c:v>
                </c:pt>
                <c:pt idx="859">
                  <c:v>-79.399902400000428</c:v>
                </c:pt>
                <c:pt idx="860">
                  <c:v>-79</c:v>
                </c:pt>
                <c:pt idx="861">
                  <c:v>-78.699951099999907</c:v>
                </c:pt>
                <c:pt idx="862">
                  <c:v>-78.399902300000122</c:v>
                </c:pt>
                <c:pt idx="863">
                  <c:v>-78</c:v>
                </c:pt>
                <c:pt idx="864">
                  <c:v>-77.600097699999878</c:v>
                </c:pt>
                <c:pt idx="865">
                  <c:v>-77.199951200000214</c:v>
                </c:pt>
                <c:pt idx="866">
                  <c:v>-76.900146499999664</c:v>
                </c:pt>
                <c:pt idx="867">
                  <c:v>-76.5</c:v>
                </c:pt>
                <c:pt idx="868">
                  <c:v>-76.199951200000214</c:v>
                </c:pt>
                <c:pt idx="869">
                  <c:v>-75.699951200000214</c:v>
                </c:pt>
                <c:pt idx="870">
                  <c:v>-75.400146499999664</c:v>
                </c:pt>
                <c:pt idx="871">
                  <c:v>-75.099853500000336</c:v>
                </c:pt>
                <c:pt idx="872">
                  <c:v>-74.699951099999907</c:v>
                </c:pt>
                <c:pt idx="873">
                  <c:v>-74.399902300000122</c:v>
                </c:pt>
                <c:pt idx="874">
                  <c:v>-73.899902300000122</c:v>
                </c:pt>
                <c:pt idx="875">
                  <c:v>-73.600097699999878</c:v>
                </c:pt>
                <c:pt idx="876">
                  <c:v>-73.300048900000093</c:v>
                </c:pt>
                <c:pt idx="877">
                  <c:v>-72.899902400000428</c:v>
                </c:pt>
                <c:pt idx="878">
                  <c:v>-72.600097599999572</c:v>
                </c:pt>
                <c:pt idx="879">
                  <c:v>-72.199951099999907</c:v>
                </c:pt>
                <c:pt idx="880">
                  <c:v>-71.799804600000243</c:v>
                </c:pt>
                <c:pt idx="881">
                  <c:v>-71.5</c:v>
                </c:pt>
                <c:pt idx="882">
                  <c:v>-71.100097699999878</c:v>
                </c:pt>
                <c:pt idx="883">
                  <c:v>-70.800048900000093</c:v>
                </c:pt>
                <c:pt idx="884">
                  <c:v>-70.5</c:v>
                </c:pt>
                <c:pt idx="885">
                  <c:v>-70</c:v>
                </c:pt>
                <c:pt idx="886">
                  <c:v>-69.699951099999907</c:v>
                </c:pt>
                <c:pt idx="887">
                  <c:v>-69.300048799999786</c:v>
                </c:pt>
                <c:pt idx="888">
                  <c:v>-69</c:v>
                </c:pt>
                <c:pt idx="889">
                  <c:v>-68.699951200000214</c:v>
                </c:pt>
                <c:pt idx="890">
                  <c:v>-68.300048900000093</c:v>
                </c:pt>
                <c:pt idx="891">
                  <c:v>-67.900146499999664</c:v>
                </c:pt>
                <c:pt idx="892">
                  <c:v>-67.599853500000336</c:v>
                </c:pt>
                <c:pt idx="893">
                  <c:v>-67.300048799999786</c:v>
                </c:pt>
                <c:pt idx="894">
                  <c:v>-66.900146499999664</c:v>
                </c:pt>
                <c:pt idx="895">
                  <c:v>-66.599853500000336</c:v>
                </c:pt>
                <c:pt idx="896">
                  <c:v>-66.300048799999786</c:v>
                </c:pt>
                <c:pt idx="897">
                  <c:v>-65.800048799999786</c:v>
                </c:pt>
                <c:pt idx="898">
                  <c:v>-65.5</c:v>
                </c:pt>
                <c:pt idx="899">
                  <c:v>-65.199951200000214</c:v>
                </c:pt>
                <c:pt idx="900">
                  <c:v>-64.900146499999664</c:v>
                </c:pt>
                <c:pt idx="901">
                  <c:v>-64.599853500000336</c:v>
                </c:pt>
                <c:pt idx="902">
                  <c:v>-64.199951099999907</c:v>
                </c:pt>
                <c:pt idx="903">
                  <c:v>-63.800048799999786</c:v>
                </c:pt>
                <c:pt idx="904">
                  <c:v>-63.5</c:v>
                </c:pt>
                <c:pt idx="905">
                  <c:v>-63.199951200000214</c:v>
                </c:pt>
                <c:pt idx="906">
                  <c:v>-62.900146499999664</c:v>
                </c:pt>
                <c:pt idx="907">
                  <c:v>-62.599853500000336</c:v>
                </c:pt>
                <c:pt idx="908">
                  <c:v>-62.199951099999907</c:v>
                </c:pt>
                <c:pt idx="909">
                  <c:v>-61.800048799999786</c:v>
                </c:pt>
                <c:pt idx="910">
                  <c:v>-61.5</c:v>
                </c:pt>
                <c:pt idx="911">
                  <c:v>-61.199951200000214</c:v>
                </c:pt>
                <c:pt idx="912">
                  <c:v>-60.900146499999664</c:v>
                </c:pt>
                <c:pt idx="913">
                  <c:v>-60.599853500000336</c:v>
                </c:pt>
                <c:pt idx="914">
                  <c:v>-60.300048799999786</c:v>
                </c:pt>
                <c:pt idx="915">
                  <c:v>-59.900146499999664</c:v>
                </c:pt>
                <c:pt idx="916">
                  <c:v>-59.599853500000336</c:v>
                </c:pt>
                <c:pt idx="917">
                  <c:v>-59.300048799999786</c:v>
                </c:pt>
                <c:pt idx="918">
                  <c:v>-59</c:v>
                </c:pt>
                <c:pt idx="919">
                  <c:v>-58.699951200000214</c:v>
                </c:pt>
                <c:pt idx="920">
                  <c:v>-58.5</c:v>
                </c:pt>
                <c:pt idx="921">
                  <c:v>-58.100097599999572</c:v>
                </c:pt>
                <c:pt idx="922">
                  <c:v>-57.799804600000243</c:v>
                </c:pt>
                <c:pt idx="923">
                  <c:v>-57.5</c:v>
                </c:pt>
                <c:pt idx="924">
                  <c:v>-57.200195399999757</c:v>
                </c:pt>
                <c:pt idx="925">
                  <c:v>-56.899902400000428</c:v>
                </c:pt>
                <c:pt idx="926">
                  <c:v>-56.600097599999572</c:v>
                </c:pt>
                <c:pt idx="927">
                  <c:v>-56.300048799999786</c:v>
                </c:pt>
                <c:pt idx="928">
                  <c:v>-56</c:v>
                </c:pt>
                <c:pt idx="929">
                  <c:v>-55.699951200000214</c:v>
                </c:pt>
                <c:pt idx="930">
                  <c:v>-55.400146499999664</c:v>
                </c:pt>
                <c:pt idx="931">
                  <c:v>-55.199951200000214</c:v>
                </c:pt>
                <c:pt idx="932">
                  <c:v>-54.900146499999664</c:v>
                </c:pt>
                <c:pt idx="933">
                  <c:v>-54.5</c:v>
                </c:pt>
                <c:pt idx="934">
                  <c:v>-54.299804600000243</c:v>
                </c:pt>
                <c:pt idx="935">
                  <c:v>-54</c:v>
                </c:pt>
                <c:pt idx="936">
                  <c:v>-53.800048900000093</c:v>
                </c:pt>
                <c:pt idx="937">
                  <c:v>-53.5</c:v>
                </c:pt>
                <c:pt idx="938">
                  <c:v>-53.300048799999786</c:v>
                </c:pt>
                <c:pt idx="939">
                  <c:v>-53</c:v>
                </c:pt>
                <c:pt idx="940">
                  <c:v>-52.599853500000336</c:v>
                </c:pt>
                <c:pt idx="941">
                  <c:v>-52.399902300000122</c:v>
                </c:pt>
                <c:pt idx="942">
                  <c:v>-52.100097699999878</c:v>
                </c:pt>
                <c:pt idx="943">
                  <c:v>-51.899902400000428</c:v>
                </c:pt>
                <c:pt idx="944">
                  <c:v>-51.699951099999907</c:v>
                </c:pt>
                <c:pt idx="945">
                  <c:v>-51.399902300000122</c:v>
                </c:pt>
                <c:pt idx="946">
                  <c:v>-51.099853500000336</c:v>
                </c:pt>
                <c:pt idx="947">
                  <c:v>-50.800048799999786</c:v>
                </c:pt>
                <c:pt idx="948">
                  <c:v>-50.600097699999878</c:v>
                </c:pt>
                <c:pt idx="949">
                  <c:v>-50.300048900000093</c:v>
                </c:pt>
                <c:pt idx="950">
                  <c:v>-50.100097599999572</c:v>
                </c:pt>
                <c:pt idx="951">
                  <c:v>-49.899902300000122</c:v>
                </c:pt>
                <c:pt idx="952">
                  <c:v>-49.600097699999878</c:v>
                </c:pt>
                <c:pt idx="953">
                  <c:v>-49.400146499999664</c:v>
                </c:pt>
                <c:pt idx="954">
                  <c:v>-49.100097699999878</c:v>
                </c:pt>
                <c:pt idx="955">
                  <c:v>-48.800048900000093</c:v>
                </c:pt>
                <c:pt idx="956">
                  <c:v>-48.600097599999572</c:v>
                </c:pt>
                <c:pt idx="957">
                  <c:v>-48.399902300000122</c:v>
                </c:pt>
                <c:pt idx="958">
                  <c:v>-48.100097699999878</c:v>
                </c:pt>
                <c:pt idx="959">
                  <c:v>-47.900146499999664</c:v>
                </c:pt>
                <c:pt idx="960">
                  <c:v>-47.699951200000214</c:v>
                </c:pt>
                <c:pt idx="961">
                  <c:v>-47.5</c:v>
                </c:pt>
                <c:pt idx="962">
                  <c:v>-47.199951099999907</c:v>
                </c:pt>
                <c:pt idx="963">
                  <c:v>-47</c:v>
                </c:pt>
                <c:pt idx="964">
                  <c:v>-46.800048799999786</c:v>
                </c:pt>
                <c:pt idx="965">
                  <c:v>-46.600097699999878</c:v>
                </c:pt>
                <c:pt idx="966">
                  <c:v>-46.399902400000428</c:v>
                </c:pt>
                <c:pt idx="967">
                  <c:v>-46.199951099999907</c:v>
                </c:pt>
                <c:pt idx="968">
                  <c:v>-45.899902300000122</c:v>
                </c:pt>
                <c:pt idx="969">
                  <c:v>-45.699951200000214</c:v>
                </c:pt>
                <c:pt idx="970">
                  <c:v>-45.399902300000122</c:v>
                </c:pt>
                <c:pt idx="971">
                  <c:v>-45.200195399999757</c:v>
                </c:pt>
                <c:pt idx="972">
                  <c:v>-45</c:v>
                </c:pt>
                <c:pt idx="973">
                  <c:v>-44.900146499999664</c:v>
                </c:pt>
                <c:pt idx="974">
                  <c:v>-44.699951099999907</c:v>
                </c:pt>
                <c:pt idx="975">
                  <c:v>-44.5</c:v>
                </c:pt>
                <c:pt idx="976">
                  <c:v>-44.300048900000093</c:v>
                </c:pt>
                <c:pt idx="977">
                  <c:v>-44.099853500000336</c:v>
                </c:pt>
                <c:pt idx="978">
                  <c:v>-43.900146499999664</c:v>
                </c:pt>
                <c:pt idx="979">
                  <c:v>-43.699951099999907</c:v>
                </c:pt>
                <c:pt idx="980">
                  <c:v>-43.399902300000122</c:v>
                </c:pt>
                <c:pt idx="981">
                  <c:v>-43.199951200000214</c:v>
                </c:pt>
                <c:pt idx="982">
                  <c:v>-43</c:v>
                </c:pt>
                <c:pt idx="983">
                  <c:v>-42.800048900000093</c:v>
                </c:pt>
                <c:pt idx="984">
                  <c:v>-42.699951099999907</c:v>
                </c:pt>
                <c:pt idx="985">
                  <c:v>-42.5</c:v>
                </c:pt>
                <c:pt idx="986">
                  <c:v>-42.300048799999786</c:v>
                </c:pt>
                <c:pt idx="987">
                  <c:v>-42.100097699999878</c:v>
                </c:pt>
                <c:pt idx="988">
                  <c:v>-42</c:v>
                </c:pt>
                <c:pt idx="989">
                  <c:v>-41.800048799999786</c:v>
                </c:pt>
                <c:pt idx="990">
                  <c:v>-41.5</c:v>
                </c:pt>
                <c:pt idx="991">
                  <c:v>-41.299804600000243</c:v>
                </c:pt>
                <c:pt idx="992">
                  <c:v>-41.199951200000214</c:v>
                </c:pt>
                <c:pt idx="993">
                  <c:v>-41</c:v>
                </c:pt>
                <c:pt idx="994">
                  <c:v>-40.899902400000428</c:v>
                </c:pt>
                <c:pt idx="995">
                  <c:v>-40.699951099999907</c:v>
                </c:pt>
                <c:pt idx="996">
                  <c:v>-40.5</c:v>
                </c:pt>
                <c:pt idx="997">
                  <c:v>-40.399902300000122</c:v>
                </c:pt>
                <c:pt idx="998">
                  <c:v>-40.200195399999757</c:v>
                </c:pt>
                <c:pt idx="999">
                  <c:v>-40</c:v>
                </c:pt>
                <c:pt idx="1000">
                  <c:v>-39.800048900000093</c:v>
                </c:pt>
                <c:pt idx="1001">
                  <c:v>-39.600097599999572</c:v>
                </c:pt>
                <c:pt idx="1002">
                  <c:v>-39.5</c:v>
                </c:pt>
                <c:pt idx="1003">
                  <c:v>-39.300048799999786</c:v>
                </c:pt>
                <c:pt idx="1004">
                  <c:v>-39.100097699999878</c:v>
                </c:pt>
                <c:pt idx="1005">
                  <c:v>-39</c:v>
                </c:pt>
                <c:pt idx="1006">
                  <c:v>-38.800048799999786</c:v>
                </c:pt>
                <c:pt idx="1007">
                  <c:v>-38.599853500000336</c:v>
                </c:pt>
                <c:pt idx="1008">
                  <c:v>-38.5</c:v>
                </c:pt>
                <c:pt idx="1009">
                  <c:v>-38.300048900000093</c:v>
                </c:pt>
                <c:pt idx="1010">
                  <c:v>-38.100097699999878</c:v>
                </c:pt>
                <c:pt idx="1011">
                  <c:v>-37.899902400000428</c:v>
                </c:pt>
                <c:pt idx="1012">
                  <c:v>-37.800048799999786</c:v>
                </c:pt>
                <c:pt idx="1013">
                  <c:v>-37.699951099999907</c:v>
                </c:pt>
                <c:pt idx="1014">
                  <c:v>-37.5</c:v>
                </c:pt>
                <c:pt idx="1015">
                  <c:v>-37.400146499999664</c:v>
                </c:pt>
                <c:pt idx="1016">
                  <c:v>-37.199951200000214</c:v>
                </c:pt>
                <c:pt idx="1017">
                  <c:v>-37.100097599999572</c:v>
                </c:pt>
                <c:pt idx="1018">
                  <c:v>-37</c:v>
                </c:pt>
                <c:pt idx="1019">
                  <c:v>-36.800048799999786</c:v>
                </c:pt>
                <c:pt idx="1020">
                  <c:v>-36.700195399999757</c:v>
                </c:pt>
                <c:pt idx="1021">
                  <c:v>-36.5</c:v>
                </c:pt>
                <c:pt idx="1022">
                  <c:v>-36.400146499999664</c:v>
                </c:pt>
                <c:pt idx="1023">
                  <c:v>-36.199951099999907</c:v>
                </c:pt>
                <c:pt idx="1024">
                  <c:v>-36</c:v>
                </c:pt>
                <c:pt idx="1025">
                  <c:v>-35.899902300000122</c:v>
                </c:pt>
                <c:pt idx="1026">
                  <c:v>-35.700195399999757</c:v>
                </c:pt>
                <c:pt idx="1027">
                  <c:v>-35.599853500000336</c:v>
                </c:pt>
                <c:pt idx="1028">
                  <c:v>-35.5</c:v>
                </c:pt>
                <c:pt idx="1029">
                  <c:v>-35.399902300000122</c:v>
                </c:pt>
                <c:pt idx="1030">
                  <c:v>-35.199951200000214</c:v>
                </c:pt>
                <c:pt idx="1031">
                  <c:v>-35.100097699999878</c:v>
                </c:pt>
                <c:pt idx="1032">
                  <c:v>-35</c:v>
                </c:pt>
                <c:pt idx="1033">
                  <c:v>-34.800048799999786</c:v>
                </c:pt>
                <c:pt idx="1034">
                  <c:v>-34.699951099999907</c:v>
                </c:pt>
                <c:pt idx="1035">
                  <c:v>-34.5</c:v>
                </c:pt>
                <c:pt idx="1036">
                  <c:v>-34.300048799999786</c:v>
                </c:pt>
                <c:pt idx="1037">
                  <c:v>-34.200195399999757</c:v>
                </c:pt>
                <c:pt idx="1038">
                  <c:v>-34.099853500000336</c:v>
                </c:pt>
                <c:pt idx="1039">
                  <c:v>-34</c:v>
                </c:pt>
                <c:pt idx="1040">
                  <c:v>-33.799804600000243</c:v>
                </c:pt>
                <c:pt idx="1041">
                  <c:v>-33.699951200000214</c:v>
                </c:pt>
                <c:pt idx="1042">
                  <c:v>-33.600097699999878</c:v>
                </c:pt>
                <c:pt idx="1043">
                  <c:v>-33.5</c:v>
                </c:pt>
                <c:pt idx="1044">
                  <c:v>-33.400146499999664</c:v>
                </c:pt>
                <c:pt idx="1045">
                  <c:v>-33.299804600000243</c:v>
                </c:pt>
                <c:pt idx="1046">
                  <c:v>-33.099853500000336</c:v>
                </c:pt>
                <c:pt idx="1047">
                  <c:v>-32.899902300000122</c:v>
                </c:pt>
                <c:pt idx="1048">
                  <c:v>-32.800048900000093</c:v>
                </c:pt>
                <c:pt idx="1049">
                  <c:v>-32.699951200000214</c:v>
                </c:pt>
                <c:pt idx="1050">
                  <c:v>-32.600097599999572</c:v>
                </c:pt>
                <c:pt idx="1051">
                  <c:v>-32.5</c:v>
                </c:pt>
                <c:pt idx="1052">
                  <c:v>-32.399902300000122</c:v>
                </c:pt>
                <c:pt idx="1053">
                  <c:v>-32.300048900000093</c:v>
                </c:pt>
                <c:pt idx="1054">
                  <c:v>-32.199951200000214</c:v>
                </c:pt>
                <c:pt idx="1055">
                  <c:v>-32.100097599999572</c:v>
                </c:pt>
                <c:pt idx="1056">
                  <c:v>-32</c:v>
                </c:pt>
                <c:pt idx="1057">
                  <c:v>-31.899902300000122</c:v>
                </c:pt>
                <c:pt idx="1058">
                  <c:v>-31.800048900000093</c:v>
                </c:pt>
                <c:pt idx="1059">
                  <c:v>-31.699951200000214</c:v>
                </c:pt>
                <c:pt idx="1060">
                  <c:v>-31.5</c:v>
                </c:pt>
                <c:pt idx="1061">
                  <c:v>-31.400146499999664</c:v>
                </c:pt>
                <c:pt idx="1062">
                  <c:v>-31.299804600000243</c:v>
                </c:pt>
                <c:pt idx="1063">
                  <c:v>-31.199951200000214</c:v>
                </c:pt>
                <c:pt idx="1064">
                  <c:v>-31.100097699999878</c:v>
                </c:pt>
                <c:pt idx="1065">
                  <c:v>-31</c:v>
                </c:pt>
                <c:pt idx="1066">
                  <c:v>-30.900146499999664</c:v>
                </c:pt>
                <c:pt idx="1067">
                  <c:v>-30.799804600000243</c:v>
                </c:pt>
                <c:pt idx="1068">
                  <c:v>-30.699951200000214</c:v>
                </c:pt>
                <c:pt idx="1069">
                  <c:v>-30.600097699999878</c:v>
                </c:pt>
                <c:pt idx="1070">
                  <c:v>-30.5</c:v>
                </c:pt>
                <c:pt idx="1071">
                  <c:v>-30.400146499999664</c:v>
                </c:pt>
                <c:pt idx="1072">
                  <c:v>-30.299804600000243</c:v>
                </c:pt>
                <c:pt idx="1073">
                  <c:v>-30.099853500000336</c:v>
                </c:pt>
                <c:pt idx="1074">
                  <c:v>-30</c:v>
                </c:pt>
                <c:pt idx="1075">
                  <c:v>-30</c:v>
                </c:pt>
                <c:pt idx="1076">
                  <c:v>-29.899902400000428</c:v>
                </c:pt>
                <c:pt idx="1077">
                  <c:v>-29.800048799999786</c:v>
                </c:pt>
                <c:pt idx="1078">
                  <c:v>-29.699951099999907</c:v>
                </c:pt>
                <c:pt idx="1079">
                  <c:v>-29.600097699999878</c:v>
                </c:pt>
                <c:pt idx="1080">
                  <c:v>-29.5</c:v>
                </c:pt>
                <c:pt idx="1081">
                  <c:v>-29.400146500000119</c:v>
                </c:pt>
                <c:pt idx="1082">
                  <c:v>-29.400146500000119</c:v>
                </c:pt>
                <c:pt idx="1083">
                  <c:v>-29.299804599999788</c:v>
                </c:pt>
                <c:pt idx="1084">
                  <c:v>-29.200195299999905</c:v>
                </c:pt>
                <c:pt idx="1085">
                  <c:v>-29.100097699999878</c:v>
                </c:pt>
                <c:pt idx="1086">
                  <c:v>-28.999755900000309</c:v>
                </c:pt>
                <c:pt idx="1087">
                  <c:v>-28.900146500000119</c:v>
                </c:pt>
                <c:pt idx="1088">
                  <c:v>-28.899902300000122</c:v>
                </c:pt>
                <c:pt idx="1089">
                  <c:v>-28.799804700000095</c:v>
                </c:pt>
                <c:pt idx="1090">
                  <c:v>-28.600097700000333</c:v>
                </c:pt>
                <c:pt idx="1091">
                  <c:v>-28.499999999999545</c:v>
                </c:pt>
                <c:pt idx="1092">
                  <c:v>-28.499755900000309</c:v>
                </c:pt>
                <c:pt idx="1093">
                  <c:v>-28.400146500000119</c:v>
                </c:pt>
                <c:pt idx="1094">
                  <c:v>-28.299804599999788</c:v>
                </c:pt>
                <c:pt idx="1095">
                  <c:v>-28.200195299999905</c:v>
                </c:pt>
                <c:pt idx="1096">
                  <c:v>-28.200195400000212</c:v>
                </c:pt>
                <c:pt idx="1097">
                  <c:v>-28.099853499999881</c:v>
                </c:pt>
                <c:pt idx="1098">
                  <c:v>-28.000244099999691</c:v>
                </c:pt>
                <c:pt idx="1099">
                  <c:v>-28.000000000000455</c:v>
                </c:pt>
                <c:pt idx="1100">
                  <c:v>-27.899902299999667</c:v>
                </c:pt>
                <c:pt idx="1101">
                  <c:v>-27.899902399999974</c:v>
                </c:pt>
                <c:pt idx="1102">
                  <c:v>-27.800293000000238</c:v>
                </c:pt>
                <c:pt idx="1103">
                  <c:v>-27.699706999999762</c:v>
                </c:pt>
                <c:pt idx="1104">
                  <c:v>-27.699706999999762</c:v>
                </c:pt>
                <c:pt idx="1105">
                  <c:v>-27.600097700000333</c:v>
                </c:pt>
                <c:pt idx="1106">
                  <c:v>-27.5</c:v>
                </c:pt>
                <c:pt idx="1107">
                  <c:v>-27.5</c:v>
                </c:pt>
                <c:pt idx="1108">
                  <c:v>-27.399902400000428</c:v>
                </c:pt>
                <c:pt idx="1109">
                  <c:v>-27.399902299999667</c:v>
                </c:pt>
                <c:pt idx="1110">
                  <c:v>-27.199706999999762</c:v>
                </c:pt>
                <c:pt idx="1111">
                  <c:v>-27.200195299999905</c:v>
                </c:pt>
                <c:pt idx="1112">
                  <c:v>-27.100097700000333</c:v>
                </c:pt>
                <c:pt idx="1113">
                  <c:v>-27.100097599999572</c:v>
                </c:pt>
                <c:pt idx="1114">
                  <c:v>-27</c:v>
                </c:pt>
                <c:pt idx="1115">
                  <c:v>-27</c:v>
                </c:pt>
                <c:pt idx="1116">
                  <c:v>-26.899902299999667</c:v>
                </c:pt>
                <c:pt idx="1117">
                  <c:v>-26.899902400000428</c:v>
                </c:pt>
                <c:pt idx="1118">
                  <c:v>-26.90039059999981</c:v>
                </c:pt>
                <c:pt idx="1119">
                  <c:v>-26.799804700000095</c:v>
                </c:pt>
                <c:pt idx="1120">
                  <c:v>-26.799804599999334</c:v>
                </c:pt>
                <c:pt idx="1121">
                  <c:v>-26.799804700000095</c:v>
                </c:pt>
                <c:pt idx="1122">
                  <c:v>-26.700195400000666</c:v>
                </c:pt>
                <c:pt idx="1123">
                  <c:v>-26.700195299999905</c:v>
                </c:pt>
                <c:pt idx="1124">
                  <c:v>-26.699706999999762</c:v>
                </c:pt>
                <c:pt idx="1125">
                  <c:v>-26.600097599999572</c:v>
                </c:pt>
                <c:pt idx="1126">
                  <c:v>-26.600097700000333</c:v>
                </c:pt>
                <c:pt idx="1127">
                  <c:v>-26.600097700000333</c:v>
                </c:pt>
                <c:pt idx="1128">
                  <c:v>-26.600097599999572</c:v>
                </c:pt>
                <c:pt idx="1129">
                  <c:v>-26.5</c:v>
                </c:pt>
                <c:pt idx="1130">
                  <c:v>-26.5</c:v>
                </c:pt>
                <c:pt idx="1131">
                  <c:v>-26.5</c:v>
                </c:pt>
                <c:pt idx="1132">
                  <c:v>-26.399902400000428</c:v>
                </c:pt>
                <c:pt idx="1133">
                  <c:v>-26.40039059999981</c:v>
                </c:pt>
                <c:pt idx="1134">
                  <c:v>-26.399902400000428</c:v>
                </c:pt>
                <c:pt idx="1135">
                  <c:v>-26.399902299999667</c:v>
                </c:pt>
                <c:pt idx="1136">
                  <c:v>-26.399902299999667</c:v>
                </c:pt>
                <c:pt idx="1137">
                  <c:v>-26.399902400000428</c:v>
                </c:pt>
                <c:pt idx="1138">
                  <c:v>-26.300293000000238</c:v>
                </c:pt>
                <c:pt idx="1139">
                  <c:v>-26.299804700000095</c:v>
                </c:pt>
                <c:pt idx="1140">
                  <c:v>-26.199706999999762</c:v>
                </c:pt>
                <c:pt idx="1141">
                  <c:v>-26.199706999999762</c:v>
                </c:pt>
                <c:pt idx="1142">
                  <c:v>-26.200195299999905</c:v>
                </c:pt>
                <c:pt idx="1143">
                  <c:v>-26.200195400000666</c:v>
                </c:pt>
                <c:pt idx="1144">
                  <c:v>-26.200195299999905</c:v>
                </c:pt>
                <c:pt idx="1145">
                  <c:v>-26.199706999999762</c:v>
                </c:pt>
                <c:pt idx="1146">
                  <c:v>-26.199706999999762</c:v>
                </c:pt>
                <c:pt idx="1147">
                  <c:v>-26.200195299999905</c:v>
                </c:pt>
                <c:pt idx="1148">
                  <c:v>-26.200195400000666</c:v>
                </c:pt>
                <c:pt idx="1149">
                  <c:v>-26.200195299999905</c:v>
                </c:pt>
                <c:pt idx="1150">
                  <c:v>-26.199706999999762</c:v>
                </c:pt>
                <c:pt idx="1151">
                  <c:v>-26.199706999999762</c:v>
                </c:pt>
                <c:pt idx="1152">
                  <c:v>-26.200195299999905</c:v>
                </c:pt>
                <c:pt idx="1153">
                  <c:v>-26.200195400000666</c:v>
                </c:pt>
                <c:pt idx="1154">
                  <c:v>-26.200195299999905</c:v>
                </c:pt>
                <c:pt idx="1155">
                  <c:v>-26.199706999999762</c:v>
                </c:pt>
                <c:pt idx="1156">
                  <c:v>-26.199706999999762</c:v>
                </c:pt>
                <c:pt idx="1157">
                  <c:v>-26.200195299999905</c:v>
                </c:pt>
                <c:pt idx="1158">
                  <c:v>-26.300293000000238</c:v>
                </c:pt>
                <c:pt idx="1159">
                  <c:v>-26.300293000000238</c:v>
                </c:pt>
                <c:pt idx="1160">
                  <c:v>-26.299804700000095</c:v>
                </c:pt>
                <c:pt idx="1161">
                  <c:v>-26.299804599999334</c:v>
                </c:pt>
                <c:pt idx="1162">
                  <c:v>-26.399902299999667</c:v>
                </c:pt>
                <c:pt idx="1163">
                  <c:v>-26.399902400000428</c:v>
                </c:pt>
                <c:pt idx="1164">
                  <c:v>-26.40039059999981</c:v>
                </c:pt>
                <c:pt idx="1165">
                  <c:v>-26.40039059999981</c:v>
                </c:pt>
                <c:pt idx="1166">
                  <c:v>-26.399902400000428</c:v>
                </c:pt>
                <c:pt idx="1167">
                  <c:v>-26.399902299999667</c:v>
                </c:pt>
                <c:pt idx="1168">
                  <c:v>-26.5</c:v>
                </c:pt>
                <c:pt idx="1169">
                  <c:v>-26.5</c:v>
                </c:pt>
                <c:pt idx="1170">
                  <c:v>-26.5</c:v>
                </c:pt>
                <c:pt idx="1171">
                  <c:v>-26.59960940000019</c:v>
                </c:pt>
                <c:pt idx="1172">
                  <c:v>-26.600097599999572</c:v>
                </c:pt>
                <c:pt idx="1173">
                  <c:v>-26.600097700000333</c:v>
                </c:pt>
                <c:pt idx="1174">
                  <c:v>-26.700195400000666</c:v>
                </c:pt>
                <c:pt idx="1175">
                  <c:v>-26.700195299999905</c:v>
                </c:pt>
                <c:pt idx="1176">
                  <c:v>-26.799804700000095</c:v>
                </c:pt>
                <c:pt idx="1177">
                  <c:v>-26.799804599999334</c:v>
                </c:pt>
                <c:pt idx="1178">
                  <c:v>-26.899902299999667</c:v>
                </c:pt>
                <c:pt idx="1179">
                  <c:v>-26.899902400000428</c:v>
                </c:pt>
                <c:pt idx="1180">
                  <c:v>-27</c:v>
                </c:pt>
                <c:pt idx="1181">
                  <c:v>-27</c:v>
                </c:pt>
                <c:pt idx="1182">
                  <c:v>-27.100097599999572</c:v>
                </c:pt>
                <c:pt idx="1183">
                  <c:v>-27.200195299999905</c:v>
                </c:pt>
                <c:pt idx="1184">
                  <c:v>-27.200195400000666</c:v>
                </c:pt>
                <c:pt idx="1185">
                  <c:v>-27.300293000000238</c:v>
                </c:pt>
                <c:pt idx="1186">
                  <c:v>-27.399902400000428</c:v>
                </c:pt>
                <c:pt idx="1187">
                  <c:v>-27.399902299999667</c:v>
                </c:pt>
                <c:pt idx="1188">
                  <c:v>-27.5</c:v>
                </c:pt>
                <c:pt idx="1189">
                  <c:v>-27.600097700000333</c:v>
                </c:pt>
                <c:pt idx="1190">
                  <c:v>-27.600097599999572</c:v>
                </c:pt>
                <c:pt idx="1191">
                  <c:v>-27.699706999999762</c:v>
                </c:pt>
                <c:pt idx="1192">
                  <c:v>-27.799804599999334</c:v>
                </c:pt>
                <c:pt idx="1193">
                  <c:v>-27.799804700000095</c:v>
                </c:pt>
                <c:pt idx="1194">
                  <c:v>-27.899902400000428</c:v>
                </c:pt>
                <c:pt idx="1195">
                  <c:v>-28</c:v>
                </c:pt>
                <c:pt idx="1196">
                  <c:v>-28.09960940000019</c:v>
                </c:pt>
                <c:pt idx="1197">
                  <c:v>-28.199706999999762</c:v>
                </c:pt>
                <c:pt idx="1198">
                  <c:v>-28.200195299999905</c:v>
                </c:pt>
                <c:pt idx="1199">
                  <c:v>-28.300293000000238</c:v>
                </c:pt>
                <c:pt idx="1200">
                  <c:v>-28.40039059999981</c:v>
                </c:pt>
                <c:pt idx="1201">
                  <c:v>-28.40039059999981</c:v>
                </c:pt>
                <c:pt idx="1202">
                  <c:v>-28.5</c:v>
                </c:pt>
                <c:pt idx="1203">
                  <c:v>-28.600097599999572</c:v>
                </c:pt>
                <c:pt idx="1204">
                  <c:v>-28.700195299999905</c:v>
                </c:pt>
                <c:pt idx="1205">
                  <c:v>-28.700195400000666</c:v>
                </c:pt>
                <c:pt idx="1206">
                  <c:v>-28.800293000000238</c:v>
                </c:pt>
                <c:pt idx="1207">
                  <c:v>-28.899902400000428</c:v>
                </c:pt>
                <c:pt idx="1208">
                  <c:v>-29</c:v>
                </c:pt>
                <c:pt idx="1209">
                  <c:v>-29.100097700000333</c:v>
                </c:pt>
                <c:pt idx="1210">
                  <c:v>-29.200195400000666</c:v>
                </c:pt>
                <c:pt idx="1211">
                  <c:v>-29.300293000000238</c:v>
                </c:pt>
                <c:pt idx="1212">
                  <c:v>-29.399902400000428</c:v>
                </c:pt>
                <c:pt idx="1213">
                  <c:v>-29.5</c:v>
                </c:pt>
                <c:pt idx="1214">
                  <c:v>-29.600097700000333</c:v>
                </c:pt>
                <c:pt idx="1215">
                  <c:v>-29.700195400000666</c:v>
                </c:pt>
                <c:pt idx="1216">
                  <c:v>-29.800293000000238</c:v>
                </c:pt>
                <c:pt idx="1217">
                  <c:v>-29.899902400000428</c:v>
                </c:pt>
                <c:pt idx="1218">
                  <c:v>-30</c:v>
                </c:pt>
                <c:pt idx="1219">
                  <c:v>-30.100097700000333</c:v>
                </c:pt>
                <c:pt idx="1220">
                  <c:v>-30.200195400000666</c:v>
                </c:pt>
                <c:pt idx="1221">
                  <c:v>-30.300293000000238</c:v>
                </c:pt>
                <c:pt idx="1222">
                  <c:v>-30.5</c:v>
                </c:pt>
                <c:pt idx="1223">
                  <c:v>-30.600097599999572</c:v>
                </c:pt>
                <c:pt idx="1224">
                  <c:v>-30.700195299999905</c:v>
                </c:pt>
                <c:pt idx="1225">
                  <c:v>-30.800293000000238</c:v>
                </c:pt>
                <c:pt idx="1226">
                  <c:v>-30.90039059999981</c:v>
                </c:pt>
                <c:pt idx="1227">
                  <c:v>-31</c:v>
                </c:pt>
                <c:pt idx="1228">
                  <c:v>-31.100097599999572</c:v>
                </c:pt>
                <c:pt idx="1229">
                  <c:v>-31.200195299999905</c:v>
                </c:pt>
                <c:pt idx="1230">
                  <c:v>-31.300293000000238</c:v>
                </c:pt>
                <c:pt idx="1231">
                  <c:v>-31.40039059999981</c:v>
                </c:pt>
                <c:pt idx="1232">
                  <c:v>-31.5</c:v>
                </c:pt>
                <c:pt idx="1233">
                  <c:v>-31.600097599999572</c:v>
                </c:pt>
                <c:pt idx="1234">
                  <c:v>-31.700195299999905</c:v>
                </c:pt>
                <c:pt idx="1235">
                  <c:v>-31.800293000000238</c:v>
                </c:pt>
                <c:pt idx="1236">
                  <c:v>-31.90039059999981</c:v>
                </c:pt>
                <c:pt idx="1237">
                  <c:v>-32.09960940000019</c:v>
                </c:pt>
                <c:pt idx="1238">
                  <c:v>-32.199706999999762</c:v>
                </c:pt>
                <c:pt idx="1239">
                  <c:v>-32.299804700000095</c:v>
                </c:pt>
                <c:pt idx="1240">
                  <c:v>-32.399902400000428</c:v>
                </c:pt>
                <c:pt idx="1241">
                  <c:v>-32.5</c:v>
                </c:pt>
                <c:pt idx="1242">
                  <c:v>-32.59960940000019</c:v>
                </c:pt>
                <c:pt idx="1243">
                  <c:v>-32.699706999999762</c:v>
                </c:pt>
                <c:pt idx="1244">
                  <c:v>-32.799804700000095</c:v>
                </c:pt>
                <c:pt idx="1245">
                  <c:v>-32.899902400000428</c:v>
                </c:pt>
                <c:pt idx="1246">
                  <c:v>-33.100097599999572</c:v>
                </c:pt>
                <c:pt idx="1247">
                  <c:v>-33.199706999999762</c:v>
                </c:pt>
                <c:pt idx="1248">
                  <c:v>-33.299804599999334</c:v>
                </c:pt>
                <c:pt idx="1249">
                  <c:v>-33.399902299999667</c:v>
                </c:pt>
                <c:pt idx="1250">
                  <c:v>-33.5</c:v>
                </c:pt>
                <c:pt idx="1251">
                  <c:v>-33.600097599999572</c:v>
                </c:pt>
                <c:pt idx="1252">
                  <c:v>-33.699706999999762</c:v>
                </c:pt>
                <c:pt idx="1253">
                  <c:v>-33.799804599999334</c:v>
                </c:pt>
                <c:pt idx="1254">
                  <c:v>-33.899902299999667</c:v>
                </c:pt>
                <c:pt idx="1255">
                  <c:v>-34</c:v>
                </c:pt>
                <c:pt idx="1256">
                  <c:v>-34.200195299999905</c:v>
                </c:pt>
                <c:pt idx="1257">
                  <c:v>-34.299804700000095</c:v>
                </c:pt>
                <c:pt idx="1258">
                  <c:v>-34.399902299999667</c:v>
                </c:pt>
                <c:pt idx="1259">
                  <c:v>-34.5</c:v>
                </c:pt>
                <c:pt idx="1260">
                  <c:v>-34.600097700000333</c:v>
                </c:pt>
                <c:pt idx="1261">
                  <c:v>-34.700195299999905</c:v>
                </c:pt>
                <c:pt idx="1262">
                  <c:v>-34.799804700000095</c:v>
                </c:pt>
                <c:pt idx="1263">
                  <c:v>-34.899902299999667</c:v>
                </c:pt>
                <c:pt idx="1264">
                  <c:v>-35.100097700000333</c:v>
                </c:pt>
                <c:pt idx="1265">
                  <c:v>-35.200195400000666</c:v>
                </c:pt>
                <c:pt idx="1266">
                  <c:v>-35.300293000000238</c:v>
                </c:pt>
                <c:pt idx="1267">
                  <c:v>-35.399902400000428</c:v>
                </c:pt>
                <c:pt idx="1268">
                  <c:v>-35.5</c:v>
                </c:pt>
                <c:pt idx="1269">
                  <c:v>-35.700195299999905</c:v>
                </c:pt>
                <c:pt idx="1270">
                  <c:v>-35.800293000000238</c:v>
                </c:pt>
                <c:pt idx="1271">
                  <c:v>-35.90039059999981</c:v>
                </c:pt>
                <c:pt idx="1272">
                  <c:v>-36</c:v>
                </c:pt>
                <c:pt idx="1273">
                  <c:v>-36.100097599999572</c:v>
                </c:pt>
                <c:pt idx="1274">
                  <c:v>-36.199706999999762</c:v>
                </c:pt>
                <c:pt idx="1275">
                  <c:v>-36.299804700000095</c:v>
                </c:pt>
                <c:pt idx="1276">
                  <c:v>-36.399902400000428</c:v>
                </c:pt>
                <c:pt idx="1277">
                  <c:v>-36.5</c:v>
                </c:pt>
                <c:pt idx="1278">
                  <c:v>-36.59960940000019</c:v>
                </c:pt>
                <c:pt idx="1279">
                  <c:v>-36.799804599999334</c:v>
                </c:pt>
                <c:pt idx="1280">
                  <c:v>-36.899902299999667</c:v>
                </c:pt>
                <c:pt idx="1281">
                  <c:v>-37</c:v>
                </c:pt>
                <c:pt idx="1282">
                  <c:v>-37.100097599999572</c:v>
                </c:pt>
                <c:pt idx="1283">
                  <c:v>-37.199706999999762</c:v>
                </c:pt>
                <c:pt idx="1284">
                  <c:v>-37.399902299999667</c:v>
                </c:pt>
                <c:pt idx="1285">
                  <c:v>-37.5</c:v>
                </c:pt>
                <c:pt idx="1286">
                  <c:v>-37.600097700000333</c:v>
                </c:pt>
                <c:pt idx="1287">
                  <c:v>-37.800293000000238</c:v>
                </c:pt>
                <c:pt idx="1288">
                  <c:v>-37.899902400000428</c:v>
                </c:pt>
                <c:pt idx="1289">
                  <c:v>-38</c:v>
                </c:pt>
                <c:pt idx="1290">
                  <c:v>-38.100097700000333</c:v>
                </c:pt>
                <c:pt idx="1291">
                  <c:v>-38.300293000000238</c:v>
                </c:pt>
                <c:pt idx="1292">
                  <c:v>-38.40039059999981</c:v>
                </c:pt>
                <c:pt idx="1293">
                  <c:v>-38.5</c:v>
                </c:pt>
                <c:pt idx="1294">
                  <c:v>-38.699706999999762</c:v>
                </c:pt>
                <c:pt idx="1295">
                  <c:v>-38.799804700000095</c:v>
                </c:pt>
                <c:pt idx="1296">
                  <c:v>-38.899902400000428</c:v>
                </c:pt>
                <c:pt idx="1297">
                  <c:v>-39.100097599999572</c:v>
                </c:pt>
                <c:pt idx="1298">
                  <c:v>-39.199706999999762</c:v>
                </c:pt>
                <c:pt idx="1299">
                  <c:v>-39.299804599999334</c:v>
                </c:pt>
                <c:pt idx="1300">
                  <c:v>-39.5</c:v>
                </c:pt>
                <c:pt idx="1301">
                  <c:v>-39.600097700000333</c:v>
                </c:pt>
                <c:pt idx="1302">
                  <c:v>-39.700195299999905</c:v>
                </c:pt>
                <c:pt idx="1303">
                  <c:v>-39.799804700000095</c:v>
                </c:pt>
                <c:pt idx="1304">
                  <c:v>-40</c:v>
                </c:pt>
                <c:pt idx="1305">
                  <c:v>-40.100097700000333</c:v>
                </c:pt>
                <c:pt idx="1306">
                  <c:v>-40.200195400000666</c:v>
                </c:pt>
                <c:pt idx="1307">
                  <c:v>-40.40039059999981</c:v>
                </c:pt>
                <c:pt idx="1308">
                  <c:v>-40.5</c:v>
                </c:pt>
                <c:pt idx="1309">
                  <c:v>-40.600097599999572</c:v>
                </c:pt>
                <c:pt idx="1310">
                  <c:v>-40.799804700000095</c:v>
                </c:pt>
                <c:pt idx="1311">
                  <c:v>-40.899902400000428</c:v>
                </c:pt>
                <c:pt idx="1312">
                  <c:v>-41</c:v>
                </c:pt>
                <c:pt idx="1313">
                  <c:v>-41.199706999999762</c:v>
                </c:pt>
                <c:pt idx="1314">
                  <c:v>-41.299804599999334</c:v>
                </c:pt>
                <c:pt idx="1315">
                  <c:v>-41.399902299999667</c:v>
                </c:pt>
                <c:pt idx="1316">
                  <c:v>-41.600097700000333</c:v>
                </c:pt>
                <c:pt idx="1317">
                  <c:v>-41.700195299999905</c:v>
                </c:pt>
                <c:pt idx="1318">
                  <c:v>-41.899902400000428</c:v>
                </c:pt>
                <c:pt idx="1319">
                  <c:v>-42</c:v>
                </c:pt>
                <c:pt idx="1320">
                  <c:v>-42.100097700000333</c:v>
                </c:pt>
                <c:pt idx="1321">
                  <c:v>-42.300293000000238</c:v>
                </c:pt>
                <c:pt idx="1322">
                  <c:v>-42.40039059999981</c:v>
                </c:pt>
                <c:pt idx="1323">
                  <c:v>-42.5</c:v>
                </c:pt>
                <c:pt idx="1324">
                  <c:v>-42.699706999999762</c:v>
                </c:pt>
                <c:pt idx="1325">
                  <c:v>-42.799804700000095</c:v>
                </c:pt>
                <c:pt idx="1326">
                  <c:v>-42.899902299999667</c:v>
                </c:pt>
                <c:pt idx="1327">
                  <c:v>-43</c:v>
                </c:pt>
                <c:pt idx="1328">
                  <c:v>-43.100097599999572</c:v>
                </c:pt>
                <c:pt idx="1329">
                  <c:v>-43.299804700000095</c:v>
                </c:pt>
                <c:pt idx="1330">
                  <c:v>-43.399902299999667</c:v>
                </c:pt>
                <c:pt idx="1331">
                  <c:v>-43.600097700000333</c:v>
                </c:pt>
                <c:pt idx="1332">
                  <c:v>-43.700195400000666</c:v>
                </c:pt>
                <c:pt idx="1333">
                  <c:v>-43.90039059999981</c:v>
                </c:pt>
                <c:pt idx="1334">
                  <c:v>-44</c:v>
                </c:pt>
                <c:pt idx="1335">
                  <c:v>-44.199706999999762</c:v>
                </c:pt>
                <c:pt idx="1336">
                  <c:v>-44.299804700000095</c:v>
                </c:pt>
                <c:pt idx="1337">
                  <c:v>-44.399902400000428</c:v>
                </c:pt>
                <c:pt idx="1338">
                  <c:v>-44.600097599999572</c:v>
                </c:pt>
                <c:pt idx="1339">
                  <c:v>-44.699706999999762</c:v>
                </c:pt>
                <c:pt idx="1340">
                  <c:v>-44.899902299999667</c:v>
                </c:pt>
                <c:pt idx="1341">
                  <c:v>-45</c:v>
                </c:pt>
                <c:pt idx="1342">
                  <c:v>-45.200195400000666</c:v>
                </c:pt>
                <c:pt idx="1343">
                  <c:v>-45.300293000000238</c:v>
                </c:pt>
                <c:pt idx="1344">
                  <c:v>-45.5</c:v>
                </c:pt>
                <c:pt idx="1345">
                  <c:v>-45.600097599999572</c:v>
                </c:pt>
                <c:pt idx="1346">
                  <c:v>-45.799804700000095</c:v>
                </c:pt>
                <c:pt idx="1347">
                  <c:v>-45.899902400000428</c:v>
                </c:pt>
                <c:pt idx="1348">
                  <c:v>-46.100097599999572</c:v>
                </c:pt>
                <c:pt idx="1349">
                  <c:v>-46.299804700000095</c:v>
                </c:pt>
                <c:pt idx="1350">
                  <c:v>-46.399902299999667</c:v>
                </c:pt>
                <c:pt idx="1351">
                  <c:v>-46.600097700000333</c:v>
                </c:pt>
                <c:pt idx="1352">
                  <c:v>-46.700195400000666</c:v>
                </c:pt>
                <c:pt idx="1353">
                  <c:v>-46.90039059999981</c:v>
                </c:pt>
                <c:pt idx="1354">
                  <c:v>-47</c:v>
                </c:pt>
                <c:pt idx="1355">
                  <c:v>-47.199706999999762</c:v>
                </c:pt>
                <c:pt idx="1356">
                  <c:v>-47.399902299999667</c:v>
                </c:pt>
                <c:pt idx="1357">
                  <c:v>-47.5</c:v>
                </c:pt>
                <c:pt idx="1358">
                  <c:v>-47.700195299999905</c:v>
                </c:pt>
                <c:pt idx="1359">
                  <c:v>-47.799804700000095</c:v>
                </c:pt>
                <c:pt idx="1360">
                  <c:v>-48</c:v>
                </c:pt>
                <c:pt idx="1361">
                  <c:v>-48.200195299999905</c:v>
                </c:pt>
                <c:pt idx="1362">
                  <c:v>-48.300293000000238</c:v>
                </c:pt>
                <c:pt idx="1363">
                  <c:v>-48.5</c:v>
                </c:pt>
                <c:pt idx="1364">
                  <c:v>-48.59960940000019</c:v>
                </c:pt>
                <c:pt idx="1365">
                  <c:v>-48.799804599999334</c:v>
                </c:pt>
                <c:pt idx="1366">
                  <c:v>-48.899902299999667</c:v>
                </c:pt>
                <c:pt idx="1367">
                  <c:v>-49.100097700000333</c:v>
                </c:pt>
                <c:pt idx="1368">
                  <c:v>-49.300293000000238</c:v>
                </c:pt>
                <c:pt idx="1369">
                  <c:v>-49.399902400000428</c:v>
                </c:pt>
                <c:pt idx="1370">
                  <c:v>-49.600097599999572</c:v>
                </c:pt>
                <c:pt idx="1371">
                  <c:v>-49.799804700000095</c:v>
                </c:pt>
                <c:pt idx="1372">
                  <c:v>-49.899902400000428</c:v>
                </c:pt>
                <c:pt idx="1373">
                  <c:v>-50.100097599999572</c:v>
                </c:pt>
                <c:pt idx="1374">
                  <c:v>-50.299804700000095</c:v>
                </c:pt>
                <c:pt idx="1375">
                  <c:v>-50.399902299999667</c:v>
                </c:pt>
                <c:pt idx="1376">
                  <c:v>-50.600097700000333</c:v>
                </c:pt>
                <c:pt idx="1377">
                  <c:v>-50.800293000000238</c:v>
                </c:pt>
                <c:pt idx="1378">
                  <c:v>-50.90039059999981</c:v>
                </c:pt>
                <c:pt idx="1379">
                  <c:v>-51.09960940000019</c:v>
                </c:pt>
                <c:pt idx="1380">
                  <c:v>-51.199706999999762</c:v>
                </c:pt>
                <c:pt idx="1381">
                  <c:v>-51.399902299999667</c:v>
                </c:pt>
                <c:pt idx="1382">
                  <c:v>-51.600097700000333</c:v>
                </c:pt>
                <c:pt idx="1383">
                  <c:v>-51.700195299999905</c:v>
                </c:pt>
                <c:pt idx="1384">
                  <c:v>-51.899902400000428</c:v>
                </c:pt>
                <c:pt idx="1385">
                  <c:v>-52.100097599999572</c:v>
                </c:pt>
                <c:pt idx="1386">
                  <c:v>-52.200195299999905</c:v>
                </c:pt>
                <c:pt idx="1387">
                  <c:v>-52.399902400000428</c:v>
                </c:pt>
                <c:pt idx="1388">
                  <c:v>-52.600097599999572</c:v>
                </c:pt>
                <c:pt idx="1389">
                  <c:v>-52.799804700000095</c:v>
                </c:pt>
                <c:pt idx="1390">
                  <c:v>-52.899902299999667</c:v>
                </c:pt>
                <c:pt idx="1391">
                  <c:v>-53.100097700000333</c:v>
                </c:pt>
                <c:pt idx="1392">
                  <c:v>-53.300293000000238</c:v>
                </c:pt>
                <c:pt idx="1393">
                  <c:v>-53.40039059999981</c:v>
                </c:pt>
                <c:pt idx="1394">
                  <c:v>-53.59960940000019</c:v>
                </c:pt>
                <c:pt idx="1395">
                  <c:v>-53.799804599999334</c:v>
                </c:pt>
                <c:pt idx="1396">
                  <c:v>-54</c:v>
                </c:pt>
                <c:pt idx="1397">
                  <c:v>-54.100097700000333</c:v>
                </c:pt>
                <c:pt idx="1398">
                  <c:v>-54.300293000000238</c:v>
                </c:pt>
                <c:pt idx="1399">
                  <c:v>-54.5</c:v>
                </c:pt>
                <c:pt idx="1400">
                  <c:v>-54.600097599999572</c:v>
                </c:pt>
                <c:pt idx="1401">
                  <c:v>-54.799804700000095</c:v>
                </c:pt>
                <c:pt idx="1402">
                  <c:v>-55</c:v>
                </c:pt>
                <c:pt idx="1403">
                  <c:v>-55.200195299999905</c:v>
                </c:pt>
                <c:pt idx="1404">
                  <c:v>-55.299804700000095</c:v>
                </c:pt>
                <c:pt idx="1405">
                  <c:v>-55.5</c:v>
                </c:pt>
                <c:pt idx="1406">
                  <c:v>-55.700195299999905</c:v>
                </c:pt>
                <c:pt idx="1407">
                  <c:v>-55.800293000000238</c:v>
                </c:pt>
                <c:pt idx="1408">
                  <c:v>-56</c:v>
                </c:pt>
                <c:pt idx="1409">
                  <c:v>-56.199706999999762</c:v>
                </c:pt>
                <c:pt idx="1410">
                  <c:v>-56.399902299999667</c:v>
                </c:pt>
                <c:pt idx="1411">
                  <c:v>-56.5</c:v>
                </c:pt>
                <c:pt idx="1412">
                  <c:v>-56.700195400000666</c:v>
                </c:pt>
                <c:pt idx="1413">
                  <c:v>-56.90039059999981</c:v>
                </c:pt>
                <c:pt idx="1414">
                  <c:v>-57.09960940000019</c:v>
                </c:pt>
                <c:pt idx="1415">
                  <c:v>-57.199706999999762</c:v>
                </c:pt>
                <c:pt idx="1416">
                  <c:v>-57.399902299999667</c:v>
                </c:pt>
                <c:pt idx="1417">
                  <c:v>-57.600097700000333</c:v>
                </c:pt>
                <c:pt idx="1418">
                  <c:v>-57.800293000000238</c:v>
                </c:pt>
                <c:pt idx="1419">
                  <c:v>-58</c:v>
                </c:pt>
                <c:pt idx="1420">
                  <c:v>-58.100097599999572</c:v>
                </c:pt>
                <c:pt idx="1421">
                  <c:v>-58.299804700000095</c:v>
                </c:pt>
                <c:pt idx="1422">
                  <c:v>-58.5</c:v>
                </c:pt>
                <c:pt idx="1423">
                  <c:v>-58.700195299999905</c:v>
                </c:pt>
                <c:pt idx="1424">
                  <c:v>-58.899902400000428</c:v>
                </c:pt>
                <c:pt idx="1425">
                  <c:v>-59</c:v>
                </c:pt>
                <c:pt idx="1426">
                  <c:v>-59.200195299999905</c:v>
                </c:pt>
                <c:pt idx="1427">
                  <c:v>-59.399902400000428</c:v>
                </c:pt>
                <c:pt idx="1428">
                  <c:v>-59.5</c:v>
                </c:pt>
                <c:pt idx="1429">
                  <c:v>-59.700195299999905</c:v>
                </c:pt>
                <c:pt idx="1430">
                  <c:v>-59.899902400000428</c:v>
                </c:pt>
                <c:pt idx="1431">
                  <c:v>-60.100097599999572</c:v>
                </c:pt>
                <c:pt idx="1432">
                  <c:v>-60.200195299999905</c:v>
                </c:pt>
                <c:pt idx="1433">
                  <c:v>-60.399902400000428</c:v>
                </c:pt>
                <c:pt idx="1434">
                  <c:v>-60.600097599999572</c:v>
                </c:pt>
                <c:pt idx="1435">
                  <c:v>-60.799804700000095</c:v>
                </c:pt>
                <c:pt idx="1436">
                  <c:v>-61</c:v>
                </c:pt>
                <c:pt idx="1437">
                  <c:v>-61.200195299999905</c:v>
                </c:pt>
                <c:pt idx="1438">
                  <c:v>-61.399902400000428</c:v>
                </c:pt>
                <c:pt idx="1439">
                  <c:v>-61.5</c:v>
                </c:pt>
                <c:pt idx="1440">
                  <c:v>-61.699706999999762</c:v>
                </c:pt>
                <c:pt idx="1441">
                  <c:v>-61.899902299999667</c:v>
                </c:pt>
                <c:pt idx="1442">
                  <c:v>-62.100097700000333</c:v>
                </c:pt>
                <c:pt idx="1443">
                  <c:v>-62.300293000000238</c:v>
                </c:pt>
                <c:pt idx="1444">
                  <c:v>-62.5</c:v>
                </c:pt>
                <c:pt idx="1445">
                  <c:v>-62.699706999999762</c:v>
                </c:pt>
                <c:pt idx="1446">
                  <c:v>-62.799804599999334</c:v>
                </c:pt>
                <c:pt idx="1447">
                  <c:v>-63</c:v>
                </c:pt>
                <c:pt idx="1448">
                  <c:v>-63.200195400000666</c:v>
                </c:pt>
                <c:pt idx="1449">
                  <c:v>-63.40039059999981</c:v>
                </c:pt>
                <c:pt idx="1450">
                  <c:v>-63.59960940000019</c:v>
                </c:pt>
                <c:pt idx="1451">
                  <c:v>-63.799804599999334</c:v>
                </c:pt>
                <c:pt idx="1452">
                  <c:v>-64</c:v>
                </c:pt>
                <c:pt idx="1453">
                  <c:v>-64.200195400000666</c:v>
                </c:pt>
                <c:pt idx="1454">
                  <c:v>-64.300293000000238</c:v>
                </c:pt>
                <c:pt idx="1455">
                  <c:v>-64.5</c:v>
                </c:pt>
                <c:pt idx="1456">
                  <c:v>-64.699706999999762</c:v>
                </c:pt>
                <c:pt idx="1457">
                  <c:v>-64.899902299999667</c:v>
                </c:pt>
                <c:pt idx="1458">
                  <c:v>-65.100097700000333</c:v>
                </c:pt>
                <c:pt idx="1459">
                  <c:v>-65.300293000000238</c:v>
                </c:pt>
                <c:pt idx="1460">
                  <c:v>-65.399902400000428</c:v>
                </c:pt>
                <c:pt idx="1461">
                  <c:v>-65.600097599999572</c:v>
                </c:pt>
                <c:pt idx="1462">
                  <c:v>-65.799804700000095</c:v>
                </c:pt>
                <c:pt idx="1463">
                  <c:v>-66</c:v>
                </c:pt>
                <c:pt idx="1464">
                  <c:v>-66.200195299999905</c:v>
                </c:pt>
                <c:pt idx="1465">
                  <c:v>-66.399902400000428</c:v>
                </c:pt>
                <c:pt idx="1466">
                  <c:v>-66.600097599999572</c:v>
                </c:pt>
                <c:pt idx="1467">
                  <c:v>-66.799804700000095</c:v>
                </c:pt>
                <c:pt idx="1468">
                  <c:v>-67</c:v>
                </c:pt>
                <c:pt idx="1469">
                  <c:v>-67.200195299999905</c:v>
                </c:pt>
                <c:pt idx="1470">
                  <c:v>-67.399902400000428</c:v>
                </c:pt>
                <c:pt idx="1471">
                  <c:v>-67.5</c:v>
                </c:pt>
                <c:pt idx="1472">
                  <c:v>-67.700195299999905</c:v>
                </c:pt>
                <c:pt idx="1473">
                  <c:v>-67.899902400000428</c:v>
                </c:pt>
                <c:pt idx="1474">
                  <c:v>-68.100097599999572</c:v>
                </c:pt>
                <c:pt idx="1475">
                  <c:v>-68.299804700000095</c:v>
                </c:pt>
                <c:pt idx="1476">
                  <c:v>-68.5</c:v>
                </c:pt>
                <c:pt idx="1477">
                  <c:v>-68.600097599999572</c:v>
                </c:pt>
                <c:pt idx="1478">
                  <c:v>-68.799804700000095</c:v>
                </c:pt>
                <c:pt idx="1479">
                  <c:v>-69</c:v>
                </c:pt>
                <c:pt idx="1480">
                  <c:v>-69.200195299999905</c:v>
                </c:pt>
                <c:pt idx="1481">
                  <c:v>-69.399902400000428</c:v>
                </c:pt>
                <c:pt idx="1482">
                  <c:v>-69.5</c:v>
                </c:pt>
                <c:pt idx="1483">
                  <c:v>-69.700195299999905</c:v>
                </c:pt>
                <c:pt idx="1484">
                  <c:v>-69.899902400000428</c:v>
                </c:pt>
                <c:pt idx="1485">
                  <c:v>-70.100097599999572</c:v>
                </c:pt>
                <c:pt idx="1486">
                  <c:v>-70.299804700000095</c:v>
                </c:pt>
                <c:pt idx="1487">
                  <c:v>-70.5</c:v>
                </c:pt>
                <c:pt idx="1488">
                  <c:v>-70.700195299999905</c:v>
                </c:pt>
                <c:pt idx="1489">
                  <c:v>-70.899902400000428</c:v>
                </c:pt>
                <c:pt idx="1490">
                  <c:v>-71.100097599999572</c:v>
                </c:pt>
                <c:pt idx="1491">
                  <c:v>-71.299804700000095</c:v>
                </c:pt>
                <c:pt idx="1492">
                  <c:v>-71.5</c:v>
                </c:pt>
                <c:pt idx="1493">
                  <c:v>-71.700195299999905</c:v>
                </c:pt>
                <c:pt idx="1494">
                  <c:v>-71.899902400000428</c:v>
                </c:pt>
                <c:pt idx="1495">
                  <c:v>-72.100097599999572</c:v>
                </c:pt>
                <c:pt idx="1496">
                  <c:v>-72.199706999999762</c:v>
                </c:pt>
                <c:pt idx="1497">
                  <c:v>-72.399902299999667</c:v>
                </c:pt>
                <c:pt idx="1498">
                  <c:v>-72.600097700000333</c:v>
                </c:pt>
                <c:pt idx="1499">
                  <c:v>-72.800293000000238</c:v>
                </c:pt>
                <c:pt idx="1500">
                  <c:v>-73</c:v>
                </c:pt>
                <c:pt idx="1501">
                  <c:v>-73.199706999999762</c:v>
                </c:pt>
                <c:pt idx="1502">
                  <c:v>-73.399902299999667</c:v>
                </c:pt>
                <c:pt idx="1503">
                  <c:v>-73.600097700000333</c:v>
                </c:pt>
                <c:pt idx="1504">
                  <c:v>-73.800293000000238</c:v>
                </c:pt>
                <c:pt idx="1505">
                  <c:v>-74</c:v>
                </c:pt>
                <c:pt idx="1506">
                  <c:v>-74.199706999999762</c:v>
                </c:pt>
                <c:pt idx="1507">
                  <c:v>-74.399902299999667</c:v>
                </c:pt>
                <c:pt idx="1508">
                  <c:v>-74.600097700000333</c:v>
                </c:pt>
                <c:pt idx="1509">
                  <c:v>-74.800293000000238</c:v>
                </c:pt>
                <c:pt idx="1510">
                  <c:v>-75</c:v>
                </c:pt>
                <c:pt idx="1511">
                  <c:v>-75.199706999999762</c:v>
                </c:pt>
                <c:pt idx="1512">
                  <c:v>-75.299804700000095</c:v>
                </c:pt>
                <c:pt idx="1513">
                  <c:v>-75.5</c:v>
                </c:pt>
                <c:pt idx="1514">
                  <c:v>-75.700195299999905</c:v>
                </c:pt>
                <c:pt idx="1515">
                  <c:v>-75.899902400000428</c:v>
                </c:pt>
                <c:pt idx="1516">
                  <c:v>-76.100097599999572</c:v>
                </c:pt>
                <c:pt idx="1517">
                  <c:v>-76.299804700000095</c:v>
                </c:pt>
                <c:pt idx="1518">
                  <c:v>-76.5</c:v>
                </c:pt>
                <c:pt idx="1519">
                  <c:v>-76.700195299999905</c:v>
                </c:pt>
                <c:pt idx="1520">
                  <c:v>-76.899902400000428</c:v>
                </c:pt>
                <c:pt idx="1521">
                  <c:v>-77.100097599999572</c:v>
                </c:pt>
                <c:pt idx="1522">
                  <c:v>-77.299804700000095</c:v>
                </c:pt>
                <c:pt idx="1523">
                  <c:v>-77.5</c:v>
                </c:pt>
                <c:pt idx="1524">
                  <c:v>-77.700195299999905</c:v>
                </c:pt>
                <c:pt idx="1525">
                  <c:v>-77.899902400000428</c:v>
                </c:pt>
                <c:pt idx="1526">
                  <c:v>-78.100097599999572</c:v>
                </c:pt>
                <c:pt idx="1527">
                  <c:v>-78.299804700000095</c:v>
                </c:pt>
                <c:pt idx="1528">
                  <c:v>-78.5</c:v>
                </c:pt>
                <c:pt idx="1529">
                  <c:v>-78.700195299999905</c:v>
                </c:pt>
                <c:pt idx="1530">
                  <c:v>-78.899902400000428</c:v>
                </c:pt>
                <c:pt idx="1531">
                  <c:v>-79.100097599999572</c:v>
                </c:pt>
                <c:pt idx="1532">
                  <c:v>-79.299804700000095</c:v>
                </c:pt>
                <c:pt idx="1533">
                  <c:v>-79.5</c:v>
                </c:pt>
                <c:pt idx="1534">
                  <c:v>-79.700195299999905</c:v>
                </c:pt>
                <c:pt idx="1535">
                  <c:v>-79.899902400000428</c:v>
                </c:pt>
                <c:pt idx="1536">
                  <c:v>-80.100097599999572</c:v>
                </c:pt>
                <c:pt idx="1537">
                  <c:v>-80.299804700000095</c:v>
                </c:pt>
                <c:pt idx="1538">
                  <c:v>-80.5</c:v>
                </c:pt>
                <c:pt idx="1539">
                  <c:v>-80.700195299999905</c:v>
                </c:pt>
                <c:pt idx="1540">
                  <c:v>-80.899902400000428</c:v>
                </c:pt>
                <c:pt idx="1541">
                  <c:v>-81.100097599999572</c:v>
                </c:pt>
                <c:pt idx="1542">
                  <c:v>-81.299804700000095</c:v>
                </c:pt>
                <c:pt idx="1543">
                  <c:v>-81.5</c:v>
                </c:pt>
                <c:pt idx="1544">
                  <c:v>-81.700195299999905</c:v>
                </c:pt>
                <c:pt idx="1545">
                  <c:v>-81.899902400000428</c:v>
                </c:pt>
                <c:pt idx="1546">
                  <c:v>-82.100097700000333</c:v>
                </c:pt>
                <c:pt idx="1547">
                  <c:v>-82.300293000000238</c:v>
                </c:pt>
                <c:pt idx="1548">
                  <c:v>-82.5</c:v>
                </c:pt>
                <c:pt idx="1549">
                  <c:v>-82.699706999999762</c:v>
                </c:pt>
                <c:pt idx="1550">
                  <c:v>-82.899902299999667</c:v>
                </c:pt>
                <c:pt idx="1551">
                  <c:v>-83.100097700000333</c:v>
                </c:pt>
                <c:pt idx="1552">
                  <c:v>-83.300293000000238</c:v>
                </c:pt>
                <c:pt idx="1553">
                  <c:v>-83.5</c:v>
                </c:pt>
                <c:pt idx="1554">
                  <c:v>-83.699706999999762</c:v>
                </c:pt>
                <c:pt idx="1555">
                  <c:v>-83.899902299999667</c:v>
                </c:pt>
                <c:pt idx="1556">
                  <c:v>-84.100097700000333</c:v>
                </c:pt>
                <c:pt idx="1557">
                  <c:v>-84.300293000000238</c:v>
                </c:pt>
                <c:pt idx="1558">
                  <c:v>-84.5</c:v>
                </c:pt>
                <c:pt idx="1559">
                  <c:v>-84.699706999999762</c:v>
                </c:pt>
                <c:pt idx="1560">
                  <c:v>-84.899902299999667</c:v>
                </c:pt>
                <c:pt idx="1561">
                  <c:v>-85.100097700000333</c:v>
                </c:pt>
                <c:pt idx="1562">
                  <c:v>-85.300293000000238</c:v>
                </c:pt>
                <c:pt idx="1563">
                  <c:v>-85.5</c:v>
                </c:pt>
                <c:pt idx="1564">
                  <c:v>-85.699706999999762</c:v>
                </c:pt>
                <c:pt idx="1565">
                  <c:v>-85.899902299999667</c:v>
                </c:pt>
                <c:pt idx="1566">
                  <c:v>-86.100097700000333</c:v>
                </c:pt>
                <c:pt idx="1567">
                  <c:v>-86.40039059999981</c:v>
                </c:pt>
                <c:pt idx="1568">
                  <c:v>-86.59960940000019</c:v>
                </c:pt>
                <c:pt idx="1569">
                  <c:v>-86.799804599999334</c:v>
                </c:pt>
                <c:pt idx="1570">
                  <c:v>-87</c:v>
                </c:pt>
                <c:pt idx="1571">
                  <c:v>-87.200195400000666</c:v>
                </c:pt>
                <c:pt idx="1572">
                  <c:v>-87.40039059999981</c:v>
                </c:pt>
                <c:pt idx="1573">
                  <c:v>-87.59960940000019</c:v>
                </c:pt>
                <c:pt idx="1574">
                  <c:v>-87.799804599999334</c:v>
                </c:pt>
                <c:pt idx="1575">
                  <c:v>-88</c:v>
                </c:pt>
                <c:pt idx="1576">
                  <c:v>-88.200195400000666</c:v>
                </c:pt>
                <c:pt idx="1577">
                  <c:v>-88.40039059999981</c:v>
                </c:pt>
                <c:pt idx="1578">
                  <c:v>-88.5</c:v>
                </c:pt>
                <c:pt idx="1579">
                  <c:v>-88.699706999999762</c:v>
                </c:pt>
                <c:pt idx="1580">
                  <c:v>-89</c:v>
                </c:pt>
                <c:pt idx="1581">
                  <c:v>-89.200195299999905</c:v>
                </c:pt>
                <c:pt idx="1582">
                  <c:v>-89.399902400000428</c:v>
                </c:pt>
                <c:pt idx="1583">
                  <c:v>-89.600097599999572</c:v>
                </c:pt>
                <c:pt idx="1584">
                  <c:v>-89.799804700000095</c:v>
                </c:pt>
                <c:pt idx="1585">
                  <c:v>-90</c:v>
                </c:pt>
                <c:pt idx="1586">
                  <c:v>-90.200195299999905</c:v>
                </c:pt>
                <c:pt idx="1587">
                  <c:v>-90.399902400000428</c:v>
                </c:pt>
                <c:pt idx="1588">
                  <c:v>-90.600097599999572</c:v>
                </c:pt>
                <c:pt idx="1589">
                  <c:v>-90.899902400000428</c:v>
                </c:pt>
                <c:pt idx="1590">
                  <c:v>-91.100097599999572</c:v>
                </c:pt>
                <c:pt idx="1591">
                  <c:v>-91.299804700000095</c:v>
                </c:pt>
                <c:pt idx="1592">
                  <c:v>-91.5</c:v>
                </c:pt>
                <c:pt idx="1593">
                  <c:v>-91.700195299999905</c:v>
                </c:pt>
                <c:pt idx="1594">
                  <c:v>-91.899902400000428</c:v>
                </c:pt>
                <c:pt idx="1595">
                  <c:v>-92.100097599999572</c:v>
                </c:pt>
                <c:pt idx="1596">
                  <c:v>-92.299804700000095</c:v>
                </c:pt>
                <c:pt idx="1597">
                  <c:v>-92.600097700000333</c:v>
                </c:pt>
                <c:pt idx="1598">
                  <c:v>-92.800293000000238</c:v>
                </c:pt>
                <c:pt idx="1599">
                  <c:v>-93</c:v>
                </c:pt>
              </c:numCache>
            </c:numRef>
          </c:xVal>
          <c:yVal>
            <c:numRef>
              <c:f>Modified_THOR!$N$3:$N$2002</c:f>
              <c:numCache>
                <c:formatCode>0.00E+00</c:formatCode>
                <c:ptCount val="2000"/>
                <c:pt idx="0">
                  <c:v>996.04998779000005</c:v>
                </c:pt>
                <c:pt idx="1">
                  <c:v>996.04998779000005</c:v>
                </c:pt>
                <c:pt idx="2">
                  <c:v>996.04998779000005</c:v>
                </c:pt>
                <c:pt idx="3">
                  <c:v>996.04998779000005</c:v>
                </c:pt>
                <c:pt idx="4">
                  <c:v>996.04998779000005</c:v>
                </c:pt>
                <c:pt idx="5">
                  <c:v>996.04998779000005</c:v>
                </c:pt>
                <c:pt idx="6">
                  <c:v>996.04998779000005</c:v>
                </c:pt>
                <c:pt idx="7">
                  <c:v>996.04998779000005</c:v>
                </c:pt>
                <c:pt idx="8">
                  <c:v>996.03997803000004</c:v>
                </c:pt>
                <c:pt idx="9">
                  <c:v>996.03997803000004</c:v>
                </c:pt>
                <c:pt idx="10">
                  <c:v>996.03997803000004</c:v>
                </c:pt>
                <c:pt idx="11">
                  <c:v>996.03997803000004</c:v>
                </c:pt>
                <c:pt idx="12">
                  <c:v>996.03997803000004</c:v>
                </c:pt>
                <c:pt idx="13">
                  <c:v>996.03997803000004</c:v>
                </c:pt>
                <c:pt idx="14">
                  <c:v>996.03997803000004</c:v>
                </c:pt>
                <c:pt idx="15">
                  <c:v>996.03997803000004</c:v>
                </c:pt>
                <c:pt idx="16">
                  <c:v>996.03002930000002</c:v>
                </c:pt>
                <c:pt idx="17">
                  <c:v>996.03002930000002</c:v>
                </c:pt>
                <c:pt idx="18">
                  <c:v>996.03002930000002</c:v>
                </c:pt>
                <c:pt idx="19">
                  <c:v>996.03002930000002</c:v>
                </c:pt>
                <c:pt idx="20">
                  <c:v>996.03002930000002</c:v>
                </c:pt>
                <c:pt idx="21">
                  <c:v>996.03002930000002</c:v>
                </c:pt>
                <c:pt idx="22">
                  <c:v>996.02001953000001</c:v>
                </c:pt>
                <c:pt idx="23">
                  <c:v>996.02001953000001</c:v>
                </c:pt>
                <c:pt idx="24">
                  <c:v>996.02001953000001</c:v>
                </c:pt>
                <c:pt idx="25">
                  <c:v>996.02001953000001</c:v>
                </c:pt>
                <c:pt idx="26">
                  <c:v>996.01000977000001</c:v>
                </c:pt>
                <c:pt idx="27">
                  <c:v>996.01000977000001</c:v>
                </c:pt>
                <c:pt idx="28">
                  <c:v>996.01000977000001</c:v>
                </c:pt>
                <c:pt idx="29">
                  <c:v>996.01000977000001</c:v>
                </c:pt>
                <c:pt idx="30">
                  <c:v>996</c:v>
                </c:pt>
                <c:pt idx="31">
                  <c:v>996</c:v>
                </c:pt>
                <c:pt idx="32">
                  <c:v>996</c:v>
                </c:pt>
                <c:pt idx="33">
                  <c:v>995.98999022999999</c:v>
                </c:pt>
                <c:pt idx="34">
                  <c:v>995.98999022999999</c:v>
                </c:pt>
                <c:pt idx="35">
                  <c:v>995.98999022999999</c:v>
                </c:pt>
                <c:pt idx="36">
                  <c:v>995.97998046999999</c:v>
                </c:pt>
                <c:pt idx="37">
                  <c:v>995.97998046999999</c:v>
                </c:pt>
                <c:pt idx="38">
                  <c:v>995.97998046999999</c:v>
                </c:pt>
                <c:pt idx="39">
                  <c:v>995.96997069999998</c:v>
                </c:pt>
                <c:pt idx="40">
                  <c:v>995.96997069999998</c:v>
                </c:pt>
                <c:pt idx="41">
                  <c:v>995.96997069999998</c:v>
                </c:pt>
                <c:pt idx="42">
                  <c:v>995.96002196999996</c:v>
                </c:pt>
                <c:pt idx="43">
                  <c:v>995.96002196999996</c:v>
                </c:pt>
                <c:pt idx="44">
                  <c:v>995.95001220999995</c:v>
                </c:pt>
                <c:pt idx="45">
                  <c:v>995.95001220999995</c:v>
                </c:pt>
                <c:pt idx="46">
                  <c:v>995.94000243999994</c:v>
                </c:pt>
                <c:pt idx="47">
                  <c:v>995.94000243999994</c:v>
                </c:pt>
                <c:pt idx="48">
                  <c:v>995.94000243999994</c:v>
                </c:pt>
                <c:pt idx="49">
                  <c:v>995.92999268000005</c:v>
                </c:pt>
                <c:pt idx="50">
                  <c:v>995.92999268000005</c:v>
                </c:pt>
                <c:pt idx="51">
                  <c:v>995.91998291000004</c:v>
                </c:pt>
                <c:pt idx="52">
                  <c:v>995.91998291000004</c:v>
                </c:pt>
                <c:pt idx="53">
                  <c:v>995.90997314000003</c:v>
                </c:pt>
                <c:pt idx="54">
                  <c:v>995.90997314000003</c:v>
                </c:pt>
                <c:pt idx="55">
                  <c:v>995.90002441000001</c:v>
                </c:pt>
                <c:pt idx="56">
                  <c:v>995.89001465000001</c:v>
                </c:pt>
                <c:pt idx="57">
                  <c:v>995.89001465000001</c:v>
                </c:pt>
                <c:pt idx="58">
                  <c:v>995.88000488</c:v>
                </c:pt>
                <c:pt idx="59">
                  <c:v>995.88000488</c:v>
                </c:pt>
                <c:pt idx="60">
                  <c:v>995.86999512</c:v>
                </c:pt>
                <c:pt idx="61">
                  <c:v>995.86999512</c:v>
                </c:pt>
                <c:pt idx="62">
                  <c:v>995.85998534999999</c:v>
                </c:pt>
                <c:pt idx="63">
                  <c:v>995.84997558999999</c:v>
                </c:pt>
                <c:pt idx="64">
                  <c:v>995.84997558999999</c:v>
                </c:pt>
                <c:pt idx="65">
                  <c:v>995.84002685999997</c:v>
                </c:pt>
                <c:pt idx="66">
                  <c:v>995.83001708999996</c:v>
                </c:pt>
                <c:pt idx="67">
                  <c:v>995.83001708999996</c:v>
                </c:pt>
                <c:pt idx="68">
                  <c:v>995.82000731999995</c:v>
                </c:pt>
                <c:pt idx="69">
                  <c:v>995.80999756000006</c:v>
                </c:pt>
                <c:pt idx="70">
                  <c:v>995.80999756000006</c:v>
                </c:pt>
                <c:pt idx="71">
                  <c:v>995.79998779000005</c:v>
                </c:pt>
                <c:pt idx="72">
                  <c:v>995.78997803000004</c:v>
                </c:pt>
                <c:pt idx="73">
                  <c:v>995.78002930000002</c:v>
                </c:pt>
                <c:pt idx="74">
                  <c:v>995.77001953000001</c:v>
                </c:pt>
                <c:pt idx="75">
                  <c:v>995.76000977000001</c:v>
                </c:pt>
                <c:pt idx="76">
                  <c:v>995.75</c:v>
                </c:pt>
                <c:pt idx="77">
                  <c:v>995.73999022999999</c:v>
                </c:pt>
                <c:pt idx="78">
                  <c:v>995.72998046999999</c:v>
                </c:pt>
                <c:pt idx="79">
                  <c:v>995.71997069999998</c:v>
                </c:pt>
                <c:pt idx="80">
                  <c:v>995.71002196999996</c:v>
                </c:pt>
                <c:pt idx="81">
                  <c:v>995.70001220999995</c:v>
                </c:pt>
                <c:pt idx="82">
                  <c:v>995.69000243999994</c:v>
                </c:pt>
                <c:pt idx="83">
                  <c:v>995.67999268000005</c:v>
                </c:pt>
                <c:pt idx="84">
                  <c:v>995.65997314000003</c:v>
                </c:pt>
                <c:pt idx="85">
                  <c:v>995.65002441000001</c:v>
                </c:pt>
                <c:pt idx="86">
                  <c:v>995.64001465000001</c:v>
                </c:pt>
                <c:pt idx="87">
                  <c:v>995.61999512</c:v>
                </c:pt>
                <c:pt idx="88">
                  <c:v>995.60998534999999</c:v>
                </c:pt>
                <c:pt idx="89">
                  <c:v>995.59997558999999</c:v>
                </c:pt>
                <c:pt idx="90">
                  <c:v>995.58001708999996</c:v>
                </c:pt>
                <c:pt idx="91">
                  <c:v>995.57000731999995</c:v>
                </c:pt>
                <c:pt idx="92">
                  <c:v>995.54998779000005</c:v>
                </c:pt>
                <c:pt idx="93">
                  <c:v>995.53002930000002</c:v>
                </c:pt>
                <c:pt idx="94">
                  <c:v>995.52001953000001</c:v>
                </c:pt>
                <c:pt idx="95">
                  <c:v>995.5</c:v>
                </c:pt>
                <c:pt idx="96">
                  <c:v>995.47998046999999</c:v>
                </c:pt>
                <c:pt idx="97">
                  <c:v>995.46997069999998</c:v>
                </c:pt>
                <c:pt idx="98">
                  <c:v>995.45001220999995</c:v>
                </c:pt>
                <c:pt idx="99">
                  <c:v>995.42999268000005</c:v>
                </c:pt>
                <c:pt idx="100">
                  <c:v>995.40997314000003</c:v>
                </c:pt>
                <c:pt idx="101">
                  <c:v>995.39001465000001</c:v>
                </c:pt>
                <c:pt idx="102">
                  <c:v>995.36999512</c:v>
                </c:pt>
                <c:pt idx="103">
                  <c:v>995.34997558999999</c:v>
                </c:pt>
                <c:pt idx="104">
                  <c:v>995.33001708999996</c:v>
                </c:pt>
                <c:pt idx="105">
                  <c:v>995.30999756000006</c:v>
                </c:pt>
                <c:pt idx="106">
                  <c:v>995.28997803000004</c:v>
                </c:pt>
                <c:pt idx="107">
                  <c:v>995.27001953000001</c:v>
                </c:pt>
                <c:pt idx="108">
                  <c:v>995.23999022999999</c:v>
                </c:pt>
                <c:pt idx="109">
                  <c:v>995.21997069999998</c:v>
                </c:pt>
                <c:pt idx="110">
                  <c:v>995.20001220999995</c:v>
                </c:pt>
                <c:pt idx="111">
                  <c:v>995.16998291000004</c:v>
                </c:pt>
                <c:pt idx="112">
                  <c:v>995.15002441000001</c:v>
                </c:pt>
                <c:pt idx="113">
                  <c:v>995.11999512</c:v>
                </c:pt>
                <c:pt idx="114">
                  <c:v>995.09002685999997</c:v>
                </c:pt>
                <c:pt idx="115">
                  <c:v>995.05999756000006</c:v>
                </c:pt>
                <c:pt idx="116">
                  <c:v>995.03997803000004</c:v>
                </c:pt>
                <c:pt idx="117">
                  <c:v>995.01000977000001</c:v>
                </c:pt>
                <c:pt idx="118">
                  <c:v>994.97998046999999</c:v>
                </c:pt>
                <c:pt idx="119">
                  <c:v>994.95001220999995</c:v>
                </c:pt>
                <c:pt idx="120">
                  <c:v>994.91998291000004</c:v>
                </c:pt>
                <c:pt idx="121">
                  <c:v>994.89001465000001</c:v>
                </c:pt>
                <c:pt idx="122">
                  <c:v>994.85998534999999</c:v>
                </c:pt>
                <c:pt idx="123">
                  <c:v>994.83001708999996</c:v>
                </c:pt>
                <c:pt idx="124">
                  <c:v>994.79998779000005</c:v>
                </c:pt>
                <c:pt idx="125">
                  <c:v>994.77001953000001</c:v>
                </c:pt>
                <c:pt idx="126">
                  <c:v>994.73999022999999</c:v>
                </c:pt>
                <c:pt idx="127">
                  <c:v>994.71002196999996</c:v>
                </c:pt>
                <c:pt idx="128">
                  <c:v>994.67999268000005</c:v>
                </c:pt>
                <c:pt idx="129">
                  <c:v>994.65002441000001</c:v>
                </c:pt>
                <c:pt idx="130">
                  <c:v>994.60998534999999</c:v>
                </c:pt>
                <c:pt idx="131">
                  <c:v>994.58001708999996</c:v>
                </c:pt>
                <c:pt idx="132">
                  <c:v>994.54998779000005</c:v>
                </c:pt>
                <c:pt idx="133">
                  <c:v>994.52001953000001</c:v>
                </c:pt>
                <c:pt idx="134">
                  <c:v>994.47998046999999</c:v>
                </c:pt>
                <c:pt idx="135">
                  <c:v>994.45001220999995</c:v>
                </c:pt>
                <c:pt idx="136">
                  <c:v>994.41998291000004</c:v>
                </c:pt>
                <c:pt idx="137">
                  <c:v>994.38000488</c:v>
                </c:pt>
                <c:pt idx="138">
                  <c:v>994.34997558999999</c:v>
                </c:pt>
                <c:pt idx="139">
                  <c:v>994.30999756000006</c:v>
                </c:pt>
                <c:pt idx="140">
                  <c:v>994.28002930000002</c:v>
                </c:pt>
                <c:pt idx="141">
                  <c:v>994.25</c:v>
                </c:pt>
                <c:pt idx="142">
                  <c:v>994.21002196999996</c:v>
                </c:pt>
                <c:pt idx="143">
                  <c:v>994.16998291000004</c:v>
                </c:pt>
                <c:pt idx="144">
                  <c:v>994.14001465000001</c:v>
                </c:pt>
                <c:pt idx="145">
                  <c:v>994.09997558999999</c:v>
                </c:pt>
                <c:pt idx="146">
                  <c:v>994.07000731999995</c:v>
                </c:pt>
                <c:pt idx="147">
                  <c:v>994.03002930000002</c:v>
                </c:pt>
                <c:pt idx="148">
                  <c:v>993.98999022999999</c:v>
                </c:pt>
                <c:pt idx="149">
                  <c:v>993.95001220999995</c:v>
                </c:pt>
                <c:pt idx="150">
                  <c:v>993.90997314000003</c:v>
                </c:pt>
                <c:pt idx="151">
                  <c:v>993.88000488</c:v>
                </c:pt>
                <c:pt idx="152">
                  <c:v>993.84002685999997</c:v>
                </c:pt>
                <c:pt idx="153">
                  <c:v>993.79998779000005</c:v>
                </c:pt>
                <c:pt idx="154">
                  <c:v>993.75</c:v>
                </c:pt>
                <c:pt idx="155">
                  <c:v>993.71002196999996</c:v>
                </c:pt>
                <c:pt idx="156">
                  <c:v>993.66998291000004</c:v>
                </c:pt>
                <c:pt idx="157">
                  <c:v>993.63000488</c:v>
                </c:pt>
                <c:pt idx="158">
                  <c:v>993.59002685999997</c:v>
                </c:pt>
                <c:pt idx="159">
                  <c:v>993.53997803000004</c:v>
                </c:pt>
                <c:pt idx="160">
                  <c:v>993.5</c:v>
                </c:pt>
                <c:pt idx="161">
                  <c:v>993.45001220999995</c:v>
                </c:pt>
                <c:pt idx="162">
                  <c:v>993.40002441000001</c:v>
                </c:pt>
                <c:pt idx="163">
                  <c:v>993.35998534999999</c:v>
                </c:pt>
                <c:pt idx="164">
                  <c:v>993.30999756000006</c:v>
                </c:pt>
                <c:pt idx="165">
                  <c:v>993.26000977000001</c:v>
                </c:pt>
                <c:pt idx="166">
                  <c:v>993.21002196999996</c:v>
                </c:pt>
                <c:pt idx="167">
                  <c:v>993.15997314000003</c:v>
                </c:pt>
                <c:pt idx="168">
                  <c:v>993.10998534999999</c:v>
                </c:pt>
                <c:pt idx="169">
                  <c:v>993.05999756000006</c:v>
                </c:pt>
                <c:pt idx="170">
                  <c:v>993</c:v>
                </c:pt>
                <c:pt idx="171">
                  <c:v>992.95001220999995</c:v>
                </c:pt>
                <c:pt idx="172">
                  <c:v>992.90002441000001</c:v>
                </c:pt>
                <c:pt idx="173">
                  <c:v>992.84002685999997</c:v>
                </c:pt>
                <c:pt idx="174">
                  <c:v>992.78997803000004</c:v>
                </c:pt>
                <c:pt idx="175">
                  <c:v>992.72998046999999</c:v>
                </c:pt>
                <c:pt idx="176">
                  <c:v>992.66998291000004</c:v>
                </c:pt>
                <c:pt idx="177">
                  <c:v>992.60998534999999</c:v>
                </c:pt>
                <c:pt idx="178">
                  <c:v>992.55999756000006</c:v>
                </c:pt>
                <c:pt idx="179">
                  <c:v>992.5</c:v>
                </c:pt>
                <c:pt idx="180">
                  <c:v>992.44000243999994</c:v>
                </c:pt>
                <c:pt idx="181">
                  <c:v>992.38000488</c:v>
                </c:pt>
                <c:pt idx="182">
                  <c:v>992.32000731999995</c:v>
                </c:pt>
                <c:pt idx="183">
                  <c:v>992.26000977000001</c:v>
                </c:pt>
                <c:pt idx="184">
                  <c:v>992.20001220999995</c:v>
                </c:pt>
                <c:pt idx="185">
                  <c:v>992.13000488</c:v>
                </c:pt>
                <c:pt idx="186">
                  <c:v>992.07000731999995</c:v>
                </c:pt>
                <c:pt idx="187">
                  <c:v>992.01000977000001</c:v>
                </c:pt>
                <c:pt idx="188">
                  <c:v>991.95001220999995</c:v>
                </c:pt>
                <c:pt idx="189">
                  <c:v>991.88000488</c:v>
                </c:pt>
                <c:pt idx="190">
                  <c:v>991.82000731999995</c:v>
                </c:pt>
                <c:pt idx="191">
                  <c:v>991.76000977000001</c:v>
                </c:pt>
                <c:pt idx="192">
                  <c:v>991.69000243999994</c:v>
                </c:pt>
                <c:pt idx="193">
                  <c:v>991.63000488</c:v>
                </c:pt>
                <c:pt idx="194">
                  <c:v>991.55999756000006</c:v>
                </c:pt>
                <c:pt idx="195">
                  <c:v>991.48999022999999</c:v>
                </c:pt>
                <c:pt idx="196">
                  <c:v>991.42999268000005</c:v>
                </c:pt>
                <c:pt idx="197">
                  <c:v>991.35998534999999</c:v>
                </c:pt>
                <c:pt idx="198">
                  <c:v>991.28997803000004</c:v>
                </c:pt>
                <c:pt idx="199">
                  <c:v>991.21997069999998</c:v>
                </c:pt>
                <c:pt idx="200">
                  <c:v>991.15002441000001</c:v>
                </c:pt>
                <c:pt idx="201">
                  <c:v>991.08001708999996</c:v>
                </c:pt>
                <c:pt idx="202">
                  <c:v>991.01000977000001</c:v>
                </c:pt>
                <c:pt idx="203">
                  <c:v>990.94000243999994</c:v>
                </c:pt>
                <c:pt idx="204">
                  <c:v>990.86999512</c:v>
                </c:pt>
                <c:pt idx="205">
                  <c:v>990.79998779000005</c:v>
                </c:pt>
                <c:pt idx="206">
                  <c:v>990.72998046999999</c:v>
                </c:pt>
                <c:pt idx="207">
                  <c:v>990.65997314000003</c:v>
                </c:pt>
                <c:pt idx="208">
                  <c:v>990.59002685999997</c:v>
                </c:pt>
                <c:pt idx="209">
                  <c:v>990.52001953000001</c:v>
                </c:pt>
                <c:pt idx="210">
                  <c:v>990.45001220999995</c:v>
                </c:pt>
                <c:pt idx="211">
                  <c:v>990.36999512</c:v>
                </c:pt>
                <c:pt idx="212">
                  <c:v>990.29998779000005</c:v>
                </c:pt>
                <c:pt idx="213">
                  <c:v>990.22998046999999</c:v>
                </c:pt>
                <c:pt idx="214">
                  <c:v>990.15002441000001</c:v>
                </c:pt>
                <c:pt idx="215">
                  <c:v>990.08001708999996</c:v>
                </c:pt>
                <c:pt idx="216">
                  <c:v>990</c:v>
                </c:pt>
                <c:pt idx="217">
                  <c:v>989.92999268000005</c:v>
                </c:pt>
                <c:pt idx="218">
                  <c:v>989.84997558999999</c:v>
                </c:pt>
                <c:pt idx="219">
                  <c:v>989.78002930000002</c:v>
                </c:pt>
                <c:pt idx="220">
                  <c:v>989.70001220999995</c:v>
                </c:pt>
                <c:pt idx="221">
                  <c:v>989.61999512</c:v>
                </c:pt>
                <c:pt idx="222">
                  <c:v>989.53997803000004</c:v>
                </c:pt>
                <c:pt idx="223">
                  <c:v>989.46997069999998</c:v>
                </c:pt>
                <c:pt idx="224">
                  <c:v>989.39001465000001</c:v>
                </c:pt>
                <c:pt idx="225">
                  <c:v>989.30999756000006</c:v>
                </c:pt>
                <c:pt idx="226">
                  <c:v>989.22998046999999</c:v>
                </c:pt>
                <c:pt idx="227">
                  <c:v>989.15002441000001</c:v>
                </c:pt>
                <c:pt idx="228">
                  <c:v>989.07000731999995</c:v>
                </c:pt>
                <c:pt idx="229">
                  <c:v>988.98999022999999</c:v>
                </c:pt>
                <c:pt idx="230">
                  <c:v>988.90997314000003</c:v>
                </c:pt>
                <c:pt idx="231">
                  <c:v>988.83001708999996</c:v>
                </c:pt>
                <c:pt idx="232">
                  <c:v>988.75</c:v>
                </c:pt>
                <c:pt idx="233">
                  <c:v>988.66998291000004</c:v>
                </c:pt>
                <c:pt idx="234">
                  <c:v>988.58001708999996</c:v>
                </c:pt>
                <c:pt idx="235">
                  <c:v>988.5</c:v>
                </c:pt>
                <c:pt idx="236">
                  <c:v>988.41998291000004</c:v>
                </c:pt>
                <c:pt idx="237">
                  <c:v>988.33001708999996</c:v>
                </c:pt>
                <c:pt idx="238">
                  <c:v>988.25</c:v>
                </c:pt>
                <c:pt idx="239">
                  <c:v>988.15997314000003</c:v>
                </c:pt>
                <c:pt idx="240">
                  <c:v>988.08001708999996</c:v>
                </c:pt>
                <c:pt idx="241">
                  <c:v>987.98999022999999</c:v>
                </c:pt>
                <c:pt idx="242">
                  <c:v>987.90997314000003</c:v>
                </c:pt>
                <c:pt idx="243">
                  <c:v>987.82000731999995</c:v>
                </c:pt>
                <c:pt idx="244">
                  <c:v>987.73999022999999</c:v>
                </c:pt>
                <c:pt idx="245">
                  <c:v>987.65002441000001</c:v>
                </c:pt>
                <c:pt idx="246">
                  <c:v>987.55999756000006</c:v>
                </c:pt>
                <c:pt idx="247">
                  <c:v>987.46997069999998</c:v>
                </c:pt>
                <c:pt idx="248">
                  <c:v>987.38000488</c:v>
                </c:pt>
                <c:pt idx="249">
                  <c:v>987.29998779000005</c:v>
                </c:pt>
                <c:pt idx="250">
                  <c:v>987.21002196999996</c:v>
                </c:pt>
                <c:pt idx="251">
                  <c:v>987.11999512</c:v>
                </c:pt>
                <c:pt idx="252">
                  <c:v>987.03002930000002</c:v>
                </c:pt>
                <c:pt idx="253">
                  <c:v>986.94000243999994</c:v>
                </c:pt>
                <c:pt idx="254">
                  <c:v>986.84997558999999</c:v>
                </c:pt>
                <c:pt idx="255">
                  <c:v>986.76000977000001</c:v>
                </c:pt>
                <c:pt idx="256">
                  <c:v>986.66998291000004</c:v>
                </c:pt>
                <c:pt idx="257">
                  <c:v>986.57000731999995</c:v>
                </c:pt>
                <c:pt idx="258">
                  <c:v>986.47998046999999</c:v>
                </c:pt>
                <c:pt idx="259">
                  <c:v>986.39001465000001</c:v>
                </c:pt>
                <c:pt idx="260">
                  <c:v>986.29998779000005</c:v>
                </c:pt>
                <c:pt idx="261">
                  <c:v>986.21002196999996</c:v>
                </c:pt>
                <c:pt idx="262">
                  <c:v>986.11999512</c:v>
                </c:pt>
                <c:pt idx="263">
                  <c:v>986.03002930000002</c:v>
                </c:pt>
                <c:pt idx="264">
                  <c:v>985.94000243999994</c:v>
                </c:pt>
                <c:pt idx="265">
                  <c:v>985.84997558999999</c:v>
                </c:pt>
                <c:pt idx="266">
                  <c:v>985.76000977000001</c:v>
                </c:pt>
                <c:pt idx="267">
                  <c:v>985.66998291000004</c:v>
                </c:pt>
                <c:pt idx="268">
                  <c:v>985.59002685999997</c:v>
                </c:pt>
                <c:pt idx="269">
                  <c:v>985.5</c:v>
                </c:pt>
                <c:pt idx="270">
                  <c:v>985.40002441000001</c:v>
                </c:pt>
                <c:pt idx="271">
                  <c:v>985.32000731999995</c:v>
                </c:pt>
                <c:pt idx="272">
                  <c:v>985.22998046999999</c:v>
                </c:pt>
                <c:pt idx="273">
                  <c:v>985.14001465000001</c:v>
                </c:pt>
                <c:pt idx="274">
                  <c:v>985.04998779000005</c:v>
                </c:pt>
                <c:pt idx="275">
                  <c:v>984.96002196999996</c:v>
                </c:pt>
                <c:pt idx="276">
                  <c:v>984.86999512</c:v>
                </c:pt>
                <c:pt idx="277">
                  <c:v>984.78002930000002</c:v>
                </c:pt>
                <c:pt idx="278">
                  <c:v>984.69000243999994</c:v>
                </c:pt>
                <c:pt idx="279">
                  <c:v>984.59997558999999</c:v>
                </c:pt>
                <c:pt idx="280">
                  <c:v>984.51000977000001</c:v>
                </c:pt>
                <c:pt idx="281">
                  <c:v>984.41998291000004</c:v>
                </c:pt>
                <c:pt idx="282">
                  <c:v>984.34002685999997</c:v>
                </c:pt>
                <c:pt idx="283">
                  <c:v>984.25</c:v>
                </c:pt>
                <c:pt idx="284">
                  <c:v>984.15997314000003</c:v>
                </c:pt>
                <c:pt idx="285">
                  <c:v>984.08001708999996</c:v>
                </c:pt>
                <c:pt idx="286">
                  <c:v>983.98999022999999</c:v>
                </c:pt>
                <c:pt idx="287">
                  <c:v>983.90002441000001</c:v>
                </c:pt>
                <c:pt idx="288">
                  <c:v>983.82000731999995</c:v>
                </c:pt>
                <c:pt idx="289">
                  <c:v>983.73999022999999</c:v>
                </c:pt>
                <c:pt idx="290">
                  <c:v>983.65002441000001</c:v>
                </c:pt>
                <c:pt idx="291">
                  <c:v>983.57000731999995</c:v>
                </c:pt>
                <c:pt idx="292">
                  <c:v>983.48999022999999</c:v>
                </c:pt>
                <c:pt idx="293">
                  <c:v>983.40997314000003</c:v>
                </c:pt>
                <c:pt idx="294">
                  <c:v>983.32000731999995</c:v>
                </c:pt>
                <c:pt idx="295">
                  <c:v>983.23999022999999</c:v>
                </c:pt>
                <c:pt idx="296">
                  <c:v>983.15997314000003</c:v>
                </c:pt>
                <c:pt idx="297">
                  <c:v>983.08001708999996</c:v>
                </c:pt>
                <c:pt idx="298">
                  <c:v>983.01000977000001</c:v>
                </c:pt>
                <c:pt idx="299">
                  <c:v>982.92999268000005</c:v>
                </c:pt>
                <c:pt idx="300">
                  <c:v>982.84997558999999</c:v>
                </c:pt>
                <c:pt idx="301">
                  <c:v>982.77001953000001</c:v>
                </c:pt>
                <c:pt idx="302">
                  <c:v>982.70001220999995</c:v>
                </c:pt>
                <c:pt idx="303">
                  <c:v>982.61999512</c:v>
                </c:pt>
                <c:pt idx="304">
                  <c:v>982.54998779000005</c:v>
                </c:pt>
                <c:pt idx="305">
                  <c:v>982.47998046999999</c:v>
                </c:pt>
                <c:pt idx="306">
                  <c:v>982.40002441000001</c:v>
                </c:pt>
                <c:pt idx="307">
                  <c:v>982.33001708999996</c:v>
                </c:pt>
                <c:pt idx="308">
                  <c:v>982.26000977000001</c:v>
                </c:pt>
                <c:pt idx="309">
                  <c:v>982.19000243999994</c:v>
                </c:pt>
                <c:pt idx="310">
                  <c:v>982.11999512</c:v>
                </c:pt>
                <c:pt idx="311">
                  <c:v>982.05999756000006</c:v>
                </c:pt>
                <c:pt idx="312">
                  <c:v>981.98999022999999</c:v>
                </c:pt>
                <c:pt idx="313">
                  <c:v>981.92999268000005</c:v>
                </c:pt>
                <c:pt idx="314">
                  <c:v>981.86999512</c:v>
                </c:pt>
                <c:pt idx="315">
                  <c:v>981.79998779000005</c:v>
                </c:pt>
                <c:pt idx="316">
                  <c:v>981.75</c:v>
                </c:pt>
                <c:pt idx="317">
                  <c:v>981.69000243999994</c:v>
                </c:pt>
                <c:pt idx="318">
                  <c:v>981.63000488</c:v>
                </c:pt>
                <c:pt idx="319">
                  <c:v>981.58001708999996</c:v>
                </c:pt>
                <c:pt idx="320">
                  <c:v>981.53002930000002</c:v>
                </c:pt>
                <c:pt idx="321">
                  <c:v>981.46997069999998</c:v>
                </c:pt>
                <c:pt idx="322">
                  <c:v>981.41998291000004</c:v>
                </c:pt>
                <c:pt idx="323">
                  <c:v>981.38000488</c:v>
                </c:pt>
                <c:pt idx="324">
                  <c:v>981.33001708999996</c:v>
                </c:pt>
                <c:pt idx="325">
                  <c:v>981.28002930000002</c:v>
                </c:pt>
                <c:pt idx="326">
                  <c:v>981.23999022999999</c:v>
                </c:pt>
                <c:pt idx="327">
                  <c:v>981.20001220999995</c:v>
                </c:pt>
                <c:pt idx="328">
                  <c:v>981.15997314000003</c:v>
                </c:pt>
                <c:pt idx="329">
                  <c:v>981.11999512</c:v>
                </c:pt>
                <c:pt idx="330">
                  <c:v>981.09002685999997</c:v>
                </c:pt>
                <c:pt idx="331">
                  <c:v>981.04998779000005</c:v>
                </c:pt>
                <c:pt idx="332">
                  <c:v>981.02001953000001</c:v>
                </c:pt>
                <c:pt idx="333">
                  <c:v>980.98999022999999</c:v>
                </c:pt>
                <c:pt idx="334">
                  <c:v>980.96002196999996</c:v>
                </c:pt>
                <c:pt idx="335">
                  <c:v>980.92999268000005</c:v>
                </c:pt>
                <c:pt idx="336">
                  <c:v>980.90002441000001</c:v>
                </c:pt>
                <c:pt idx="337">
                  <c:v>980.88000488</c:v>
                </c:pt>
                <c:pt idx="338">
                  <c:v>980.84997558999999</c:v>
                </c:pt>
                <c:pt idx="339">
                  <c:v>980.83001708999996</c:v>
                </c:pt>
                <c:pt idx="340">
                  <c:v>980.80999756000006</c:v>
                </c:pt>
                <c:pt idx="341">
                  <c:v>980.78997803000004</c:v>
                </c:pt>
                <c:pt idx="342">
                  <c:v>980.78002930000002</c:v>
                </c:pt>
                <c:pt idx="343">
                  <c:v>980.76000977000001</c:v>
                </c:pt>
                <c:pt idx="344">
                  <c:v>980.73999022999999</c:v>
                </c:pt>
                <c:pt idx="345">
                  <c:v>980.72998046999999</c:v>
                </c:pt>
                <c:pt idx="346">
                  <c:v>980.71997069999998</c:v>
                </c:pt>
                <c:pt idx="347">
                  <c:v>980.70001220999995</c:v>
                </c:pt>
                <c:pt idx="348">
                  <c:v>980.69000243999994</c:v>
                </c:pt>
                <c:pt idx="349">
                  <c:v>980.67999268000005</c:v>
                </c:pt>
                <c:pt idx="350">
                  <c:v>980.66998291000004</c:v>
                </c:pt>
                <c:pt idx="351">
                  <c:v>980.65997314000003</c:v>
                </c:pt>
                <c:pt idx="352">
                  <c:v>980.65002441000001</c:v>
                </c:pt>
                <c:pt idx="353">
                  <c:v>980.64001465000001</c:v>
                </c:pt>
                <c:pt idx="354">
                  <c:v>980.63000488</c:v>
                </c:pt>
                <c:pt idx="355">
                  <c:v>980.61999512</c:v>
                </c:pt>
                <c:pt idx="356">
                  <c:v>980.60998534999999</c:v>
                </c:pt>
                <c:pt idx="357">
                  <c:v>980.60998534999999</c:v>
                </c:pt>
                <c:pt idx="358">
                  <c:v>980.59997558999999</c:v>
                </c:pt>
                <c:pt idx="359">
                  <c:v>980.59002685999997</c:v>
                </c:pt>
                <c:pt idx="360">
                  <c:v>980.58001708999996</c:v>
                </c:pt>
                <c:pt idx="361">
                  <c:v>980.57000731999995</c:v>
                </c:pt>
                <c:pt idx="362">
                  <c:v>980.57000731999995</c:v>
                </c:pt>
                <c:pt idx="363">
                  <c:v>980.55999756000006</c:v>
                </c:pt>
                <c:pt idx="364">
                  <c:v>980.54998779000005</c:v>
                </c:pt>
                <c:pt idx="365">
                  <c:v>980.53997803000004</c:v>
                </c:pt>
                <c:pt idx="366">
                  <c:v>980.53002930000002</c:v>
                </c:pt>
                <c:pt idx="367">
                  <c:v>980.53002930000002</c:v>
                </c:pt>
                <c:pt idx="368">
                  <c:v>980.52001953000001</c:v>
                </c:pt>
                <c:pt idx="369">
                  <c:v>980.51000977000001</c:v>
                </c:pt>
                <c:pt idx="370">
                  <c:v>980.5</c:v>
                </c:pt>
                <c:pt idx="371">
                  <c:v>980.48999022999999</c:v>
                </c:pt>
                <c:pt idx="372">
                  <c:v>980.47998046999999</c:v>
                </c:pt>
                <c:pt idx="373">
                  <c:v>980.47998046999999</c:v>
                </c:pt>
                <c:pt idx="374">
                  <c:v>980.46997069999998</c:v>
                </c:pt>
                <c:pt idx="375">
                  <c:v>980.46002196999996</c:v>
                </c:pt>
                <c:pt idx="376">
                  <c:v>980.46002196999996</c:v>
                </c:pt>
                <c:pt idx="377">
                  <c:v>980.45001220999995</c:v>
                </c:pt>
                <c:pt idx="378">
                  <c:v>980.45001220999995</c:v>
                </c:pt>
                <c:pt idx="379">
                  <c:v>980.44000243999994</c:v>
                </c:pt>
                <c:pt idx="380">
                  <c:v>980.44000243999994</c:v>
                </c:pt>
                <c:pt idx="381">
                  <c:v>980.42999268000005</c:v>
                </c:pt>
                <c:pt idx="382">
                  <c:v>980.42999268000005</c:v>
                </c:pt>
                <c:pt idx="383">
                  <c:v>980.41998291000004</c:v>
                </c:pt>
                <c:pt idx="384">
                  <c:v>980.41998291000004</c:v>
                </c:pt>
                <c:pt idx="385">
                  <c:v>980.41998291000004</c:v>
                </c:pt>
                <c:pt idx="386">
                  <c:v>980.41998291000004</c:v>
                </c:pt>
                <c:pt idx="387">
                  <c:v>980.41998291000004</c:v>
                </c:pt>
                <c:pt idx="388">
                  <c:v>980.41998291000004</c:v>
                </c:pt>
                <c:pt idx="389">
                  <c:v>980.41998291000004</c:v>
                </c:pt>
                <c:pt idx="390">
                  <c:v>980.41998291000004</c:v>
                </c:pt>
                <c:pt idx="391">
                  <c:v>980.41998291000004</c:v>
                </c:pt>
                <c:pt idx="392">
                  <c:v>980.41998291000004</c:v>
                </c:pt>
                <c:pt idx="393">
                  <c:v>980.41998291000004</c:v>
                </c:pt>
                <c:pt idx="394">
                  <c:v>980.42999268000005</c:v>
                </c:pt>
                <c:pt idx="395">
                  <c:v>980.42999268000005</c:v>
                </c:pt>
                <c:pt idx="396">
                  <c:v>980.42999268000005</c:v>
                </c:pt>
                <c:pt idx="397">
                  <c:v>980.44000243999994</c:v>
                </c:pt>
                <c:pt idx="398">
                  <c:v>980.44000243999994</c:v>
                </c:pt>
                <c:pt idx="399">
                  <c:v>980.45001220999995</c:v>
                </c:pt>
                <c:pt idx="400">
                  <c:v>980.46002196999996</c:v>
                </c:pt>
                <c:pt idx="401">
                  <c:v>980.46997069999998</c:v>
                </c:pt>
                <c:pt idx="402">
                  <c:v>980.46997069999998</c:v>
                </c:pt>
                <c:pt idx="403">
                  <c:v>980.47998046999999</c:v>
                </c:pt>
                <c:pt idx="404">
                  <c:v>980.48999022999999</c:v>
                </c:pt>
                <c:pt idx="405">
                  <c:v>980.5</c:v>
                </c:pt>
                <c:pt idx="406">
                  <c:v>980.51000977000001</c:v>
                </c:pt>
                <c:pt idx="407">
                  <c:v>980.52001953000001</c:v>
                </c:pt>
                <c:pt idx="408">
                  <c:v>980.53002930000002</c:v>
                </c:pt>
                <c:pt idx="409">
                  <c:v>980.53997803000004</c:v>
                </c:pt>
                <c:pt idx="410">
                  <c:v>980.55999756000006</c:v>
                </c:pt>
                <c:pt idx="411">
                  <c:v>980.57000731999995</c:v>
                </c:pt>
                <c:pt idx="412">
                  <c:v>980.58001708999996</c:v>
                </c:pt>
                <c:pt idx="413">
                  <c:v>980.59002685999997</c:v>
                </c:pt>
                <c:pt idx="414">
                  <c:v>980.60998534999999</c:v>
                </c:pt>
                <c:pt idx="415">
                  <c:v>980.61999512</c:v>
                </c:pt>
                <c:pt idx="416">
                  <c:v>980.63000488</c:v>
                </c:pt>
                <c:pt idx="417">
                  <c:v>980.64001465000001</c:v>
                </c:pt>
                <c:pt idx="418">
                  <c:v>980.65997314000003</c:v>
                </c:pt>
                <c:pt idx="419">
                  <c:v>980.66998291000004</c:v>
                </c:pt>
                <c:pt idx="420">
                  <c:v>980.67999268000005</c:v>
                </c:pt>
                <c:pt idx="421">
                  <c:v>980.69000243999994</c:v>
                </c:pt>
                <c:pt idx="422">
                  <c:v>980.70001220999995</c:v>
                </c:pt>
                <c:pt idx="423">
                  <c:v>980.71997069999998</c:v>
                </c:pt>
                <c:pt idx="424">
                  <c:v>980.72998046999999</c:v>
                </c:pt>
                <c:pt idx="425">
                  <c:v>980.73999022999999</c:v>
                </c:pt>
                <c:pt idx="426">
                  <c:v>980.76000977000001</c:v>
                </c:pt>
                <c:pt idx="427">
                  <c:v>980.77001953000001</c:v>
                </c:pt>
                <c:pt idx="428">
                  <c:v>980.78997803000004</c:v>
                </c:pt>
                <c:pt idx="429">
                  <c:v>980.79998779000005</c:v>
                </c:pt>
                <c:pt idx="430">
                  <c:v>980.82000731999995</c:v>
                </c:pt>
                <c:pt idx="431">
                  <c:v>980.83001708999996</c:v>
                </c:pt>
                <c:pt idx="432">
                  <c:v>980.84997558999999</c:v>
                </c:pt>
                <c:pt idx="433">
                  <c:v>980.85998534999999</c:v>
                </c:pt>
                <c:pt idx="434">
                  <c:v>980.88000488</c:v>
                </c:pt>
                <c:pt idx="435">
                  <c:v>980.90002441000001</c:v>
                </c:pt>
                <c:pt idx="436">
                  <c:v>980.90997314000003</c:v>
                </c:pt>
                <c:pt idx="437">
                  <c:v>980.92999268000005</c:v>
                </c:pt>
                <c:pt idx="438">
                  <c:v>980.95001220999995</c:v>
                </c:pt>
                <c:pt idx="439">
                  <c:v>980.96997069999998</c:v>
                </c:pt>
                <c:pt idx="440">
                  <c:v>980.98999022999999</c:v>
                </c:pt>
                <c:pt idx="441">
                  <c:v>981</c:v>
                </c:pt>
                <c:pt idx="442">
                  <c:v>981.02001953000001</c:v>
                </c:pt>
                <c:pt idx="443">
                  <c:v>981.03997803000004</c:v>
                </c:pt>
                <c:pt idx="444">
                  <c:v>981.05999756000006</c:v>
                </c:pt>
                <c:pt idx="445">
                  <c:v>981.08001708999996</c:v>
                </c:pt>
                <c:pt idx="446">
                  <c:v>981.09997558999999</c:v>
                </c:pt>
                <c:pt idx="447">
                  <c:v>981.11999512</c:v>
                </c:pt>
                <c:pt idx="448">
                  <c:v>981.14001465000001</c:v>
                </c:pt>
                <c:pt idx="449">
                  <c:v>981.15997314000003</c:v>
                </c:pt>
                <c:pt idx="450">
                  <c:v>981.19000243999994</c:v>
                </c:pt>
                <c:pt idx="451">
                  <c:v>981.21002196999996</c:v>
                </c:pt>
                <c:pt idx="452">
                  <c:v>981.22998046999999</c:v>
                </c:pt>
                <c:pt idx="453">
                  <c:v>981.25</c:v>
                </c:pt>
                <c:pt idx="454">
                  <c:v>981.28002930000002</c:v>
                </c:pt>
                <c:pt idx="455">
                  <c:v>981.29998779000005</c:v>
                </c:pt>
                <c:pt idx="456">
                  <c:v>981.32000731999995</c:v>
                </c:pt>
                <c:pt idx="457">
                  <c:v>981.34997558999999</c:v>
                </c:pt>
                <c:pt idx="458">
                  <c:v>981.36999512</c:v>
                </c:pt>
                <c:pt idx="459">
                  <c:v>981.40002441000001</c:v>
                </c:pt>
                <c:pt idx="460">
                  <c:v>981.42999268000005</c:v>
                </c:pt>
                <c:pt idx="461">
                  <c:v>981.45001220999995</c:v>
                </c:pt>
                <c:pt idx="462">
                  <c:v>981.47998046999999</c:v>
                </c:pt>
                <c:pt idx="463">
                  <c:v>981.51000977000001</c:v>
                </c:pt>
                <c:pt idx="464">
                  <c:v>981.53997803000004</c:v>
                </c:pt>
                <c:pt idx="465">
                  <c:v>981.57000731999995</c:v>
                </c:pt>
                <c:pt idx="466">
                  <c:v>981.59997558999999</c:v>
                </c:pt>
                <c:pt idx="467">
                  <c:v>981.63000488</c:v>
                </c:pt>
                <c:pt idx="468">
                  <c:v>981.65997314000003</c:v>
                </c:pt>
                <c:pt idx="469">
                  <c:v>981.69000243999994</c:v>
                </c:pt>
                <c:pt idx="470">
                  <c:v>981.71997069999998</c:v>
                </c:pt>
                <c:pt idx="471">
                  <c:v>981.75</c:v>
                </c:pt>
                <c:pt idx="472">
                  <c:v>981.78002930000002</c:v>
                </c:pt>
                <c:pt idx="473">
                  <c:v>981.82000731999995</c:v>
                </c:pt>
                <c:pt idx="474">
                  <c:v>981.84997558999999</c:v>
                </c:pt>
                <c:pt idx="475">
                  <c:v>981.88000488</c:v>
                </c:pt>
                <c:pt idx="476">
                  <c:v>981.91998291000004</c:v>
                </c:pt>
                <c:pt idx="477">
                  <c:v>981.95001220999995</c:v>
                </c:pt>
                <c:pt idx="478">
                  <c:v>981.97998046999999</c:v>
                </c:pt>
                <c:pt idx="479">
                  <c:v>982.02001953000001</c:v>
                </c:pt>
                <c:pt idx="480">
                  <c:v>982.04998779000005</c:v>
                </c:pt>
                <c:pt idx="481">
                  <c:v>982.09002685999997</c:v>
                </c:pt>
                <c:pt idx="482">
                  <c:v>982.13000488</c:v>
                </c:pt>
                <c:pt idx="483">
                  <c:v>982.16998291000004</c:v>
                </c:pt>
                <c:pt idx="484">
                  <c:v>982.20001220999995</c:v>
                </c:pt>
                <c:pt idx="485">
                  <c:v>982.23999022999999</c:v>
                </c:pt>
                <c:pt idx="486">
                  <c:v>982.28002930000002</c:v>
                </c:pt>
                <c:pt idx="487">
                  <c:v>982.32000731999995</c:v>
                </c:pt>
                <c:pt idx="488">
                  <c:v>982.35998534999999</c:v>
                </c:pt>
                <c:pt idx="489">
                  <c:v>982.40002441000001</c:v>
                </c:pt>
                <c:pt idx="490">
                  <c:v>982.45001220999995</c:v>
                </c:pt>
                <c:pt idx="491">
                  <c:v>982.48999022999999</c:v>
                </c:pt>
                <c:pt idx="492">
                  <c:v>982.53002930000002</c:v>
                </c:pt>
                <c:pt idx="493">
                  <c:v>982.57000731999995</c:v>
                </c:pt>
                <c:pt idx="494">
                  <c:v>982.61999512</c:v>
                </c:pt>
                <c:pt idx="495">
                  <c:v>982.65997314000003</c:v>
                </c:pt>
                <c:pt idx="496">
                  <c:v>982.70001220999995</c:v>
                </c:pt>
                <c:pt idx="497">
                  <c:v>982.75</c:v>
                </c:pt>
                <c:pt idx="498">
                  <c:v>982.78997803000004</c:v>
                </c:pt>
                <c:pt idx="499">
                  <c:v>982.83001708999996</c:v>
                </c:pt>
                <c:pt idx="500">
                  <c:v>982.88000488</c:v>
                </c:pt>
                <c:pt idx="501">
                  <c:v>982.91998291000004</c:v>
                </c:pt>
                <c:pt idx="502">
                  <c:v>982.96002196999996</c:v>
                </c:pt>
                <c:pt idx="503">
                  <c:v>983</c:v>
                </c:pt>
                <c:pt idx="504">
                  <c:v>983.03997803000004</c:v>
                </c:pt>
                <c:pt idx="505">
                  <c:v>983.09002685999997</c:v>
                </c:pt>
                <c:pt idx="506">
                  <c:v>983.13000488</c:v>
                </c:pt>
                <c:pt idx="507">
                  <c:v>983.16998291000004</c:v>
                </c:pt>
                <c:pt idx="508">
                  <c:v>983.21002196999996</c:v>
                </c:pt>
                <c:pt idx="509">
                  <c:v>983.26000977000001</c:v>
                </c:pt>
                <c:pt idx="510">
                  <c:v>983.29998779000005</c:v>
                </c:pt>
                <c:pt idx="511">
                  <c:v>983.34002685999997</c:v>
                </c:pt>
                <c:pt idx="512">
                  <c:v>983.38000488</c:v>
                </c:pt>
                <c:pt idx="513">
                  <c:v>983.41998291000004</c:v>
                </c:pt>
                <c:pt idx="514">
                  <c:v>983.46997069999998</c:v>
                </c:pt>
                <c:pt idx="515">
                  <c:v>983.51000977000001</c:v>
                </c:pt>
                <c:pt idx="516">
                  <c:v>983.54998779000005</c:v>
                </c:pt>
                <c:pt idx="517">
                  <c:v>983.59997558999999</c:v>
                </c:pt>
                <c:pt idx="518">
                  <c:v>983.64001465000001</c:v>
                </c:pt>
                <c:pt idx="519">
                  <c:v>983.69000243999994</c:v>
                </c:pt>
                <c:pt idx="520">
                  <c:v>983.73999022999999</c:v>
                </c:pt>
                <c:pt idx="521">
                  <c:v>983.78997803000004</c:v>
                </c:pt>
                <c:pt idx="522">
                  <c:v>983.83001708999996</c:v>
                </c:pt>
                <c:pt idx="523">
                  <c:v>983.88000488</c:v>
                </c:pt>
                <c:pt idx="524">
                  <c:v>983.92999268000005</c:v>
                </c:pt>
                <c:pt idx="525">
                  <c:v>983.97998046999999</c:v>
                </c:pt>
                <c:pt idx="526">
                  <c:v>984.03997803000004</c:v>
                </c:pt>
                <c:pt idx="527">
                  <c:v>984.09002685999997</c:v>
                </c:pt>
                <c:pt idx="528">
                  <c:v>984.14001465000001</c:v>
                </c:pt>
                <c:pt idx="529">
                  <c:v>984.20001220999995</c:v>
                </c:pt>
                <c:pt idx="530">
                  <c:v>984.26000977000001</c:v>
                </c:pt>
                <c:pt idx="531">
                  <c:v>984.30999756000006</c:v>
                </c:pt>
                <c:pt idx="532">
                  <c:v>984.36999512</c:v>
                </c:pt>
                <c:pt idx="533">
                  <c:v>984.41998291000004</c:v>
                </c:pt>
                <c:pt idx="534">
                  <c:v>984.47998046999999</c:v>
                </c:pt>
                <c:pt idx="535">
                  <c:v>984.53002930000002</c:v>
                </c:pt>
                <c:pt idx="536">
                  <c:v>984.58001708999996</c:v>
                </c:pt>
                <c:pt idx="537">
                  <c:v>984.64001465000001</c:v>
                </c:pt>
                <c:pt idx="538">
                  <c:v>984.69000243999994</c:v>
                </c:pt>
                <c:pt idx="539">
                  <c:v>984.75</c:v>
                </c:pt>
                <c:pt idx="540">
                  <c:v>984.79998779000005</c:v>
                </c:pt>
                <c:pt idx="541">
                  <c:v>984.85998534999999</c:v>
                </c:pt>
                <c:pt idx="542">
                  <c:v>984.91998291000004</c:v>
                </c:pt>
                <c:pt idx="543">
                  <c:v>984.97998046999999</c:v>
                </c:pt>
                <c:pt idx="544">
                  <c:v>985.03997803000004</c:v>
                </c:pt>
                <c:pt idx="545">
                  <c:v>985.09997558999999</c:v>
                </c:pt>
                <c:pt idx="546">
                  <c:v>985.15997314000003</c:v>
                </c:pt>
                <c:pt idx="547">
                  <c:v>985.21997069999998</c:v>
                </c:pt>
                <c:pt idx="548">
                  <c:v>985.28997803000004</c:v>
                </c:pt>
                <c:pt idx="549">
                  <c:v>985.35998534999999</c:v>
                </c:pt>
                <c:pt idx="550">
                  <c:v>985.42999268000005</c:v>
                </c:pt>
                <c:pt idx="551">
                  <c:v>985.5</c:v>
                </c:pt>
                <c:pt idx="552">
                  <c:v>985.57000731999995</c:v>
                </c:pt>
                <c:pt idx="553">
                  <c:v>985.63000488</c:v>
                </c:pt>
                <c:pt idx="554">
                  <c:v>985.70001220999995</c:v>
                </c:pt>
                <c:pt idx="555">
                  <c:v>985.76000977000001</c:v>
                </c:pt>
                <c:pt idx="556">
                  <c:v>985.82000731999995</c:v>
                </c:pt>
                <c:pt idx="557">
                  <c:v>985.88000488</c:v>
                </c:pt>
                <c:pt idx="558">
                  <c:v>985.94000243999994</c:v>
                </c:pt>
                <c:pt idx="559">
                  <c:v>986.01000977000001</c:v>
                </c:pt>
                <c:pt idx="560">
                  <c:v>986.07000731999995</c:v>
                </c:pt>
                <c:pt idx="561">
                  <c:v>986.13000488</c:v>
                </c:pt>
                <c:pt idx="562">
                  <c:v>986.20001220999995</c:v>
                </c:pt>
                <c:pt idx="563">
                  <c:v>986.27001953000001</c:v>
                </c:pt>
                <c:pt idx="564">
                  <c:v>986.33001708999996</c:v>
                </c:pt>
                <c:pt idx="565">
                  <c:v>986.40002441000001</c:v>
                </c:pt>
                <c:pt idx="566">
                  <c:v>986.46997069999998</c:v>
                </c:pt>
                <c:pt idx="567">
                  <c:v>986.53997803000004</c:v>
                </c:pt>
                <c:pt idx="568">
                  <c:v>986.61999512</c:v>
                </c:pt>
                <c:pt idx="569">
                  <c:v>986.69000243999994</c:v>
                </c:pt>
                <c:pt idx="570">
                  <c:v>986.76000977000001</c:v>
                </c:pt>
                <c:pt idx="571">
                  <c:v>986.83001708999996</c:v>
                </c:pt>
                <c:pt idx="572">
                  <c:v>986.90002441000001</c:v>
                </c:pt>
                <c:pt idx="573">
                  <c:v>986.96997069999998</c:v>
                </c:pt>
                <c:pt idx="574">
                  <c:v>987.03997803000004</c:v>
                </c:pt>
                <c:pt idx="575">
                  <c:v>987.10998534999999</c:v>
                </c:pt>
                <c:pt idx="576">
                  <c:v>987.16998291000004</c:v>
                </c:pt>
                <c:pt idx="577">
                  <c:v>987.25</c:v>
                </c:pt>
                <c:pt idx="578">
                  <c:v>987.32000731999995</c:v>
                </c:pt>
                <c:pt idx="579">
                  <c:v>987.39001465000001</c:v>
                </c:pt>
                <c:pt idx="580">
                  <c:v>987.46997069999998</c:v>
                </c:pt>
                <c:pt idx="581">
                  <c:v>987.53997803000004</c:v>
                </c:pt>
                <c:pt idx="582">
                  <c:v>987.61999512</c:v>
                </c:pt>
                <c:pt idx="583">
                  <c:v>987.70001220999995</c:v>
                </c:pt>
                <c:pt idx="584">
                  <c:v>987.78002930000002</c:v>
                </c:pt>
                <c:pt idx="585">
                  <c:v>987.86999512</c:v>
                </c:pt>
                <c:pt idx="586">
                  <c:v>987.95001220999995</c:v>
                </c:pt>
                <c:pt idx="587">
                  <c:v>988.03997803000004</c:v>
                </c:pt>
                <c:pt idx="588">
                  <c:v>988.13000488</c:v>
                </c:pt>
                <c:pt idx="589">
                  <c:v>988.21002196999996</c:v>
                </c:pt>
                <c:pt idx="590">
                  <c:v>988.29998779000005</c:v>
                </c:pt>
                <c:pt idx="591">
                  <c:v>988.38000488</c:v>
                </c:pt>
                <c:pt idx="592">
                  <c:v>988.46997069999998</c:v>
                </c:pt>
                <c:pt idx="593">
                  <c:v>988.54998779000005</c:v>
                </c:pt>
                <c:pt idx="594">
                  <c:v>988.64001465000001</c:v>
                </c:pt>
                <c:pt idx="595">
                  <c:v>988.72998046999999</c:v>
                </c:pt>
                <c:pt idx="596">
                  <c:v>988.82000731999995</c:v>
                </c:pt>
                <c:pt idx="597">
                  <c:v>988.90997314000003</c:v>
                </c:pt>
                <c:pt idx="598">
                  <c:v>989.01000977000001</c:v>
                </c:pt>
                <c:pt idx="599">
                  <c:v>989.09997558999999</c:v>
                </c:pt>
                <c:pt idx="600">
                  <c:v>989.20001220999995</c:v>
                </c:pt>
                <c:pt idx="601">
                  <c:v>989.29998779000005</c:v>
                </c:pt>
                <c:pt idx="602">
                  <c:v>989.40002441000001</c:v>
                </c:pt>
                <c:pt idx="603">
                  <c:v>989.5</c:v>
                </c:pt>
                <c:pt idx="604">
                  <c:v>989.59997558999999</c:v>
                </c:pt>
                <c:pt idx="605">
                  <c:v>989.70001220999995</c:v>
                </c:pt>
                <c:pt idx="606">
                  <c:v>989.79998779000005</c:v>
                </c:pt>
                <c:pt idx="607">
                  <c:v>989.90997314000003</c:v>
                </c:pt>
                <c:pt idx="608">
                  <c:v>990.01000977000001</c:v>
                </c:pt>
                <c:pt idx="609">
                  <c:v>990.10998534999999</c:v>
                </c:pt>
                <c:pt idx="610">
                  <c:v>990.21002196999996</c:v>
                </c:pt>
                <c:pt idx="611">
                  <c:v>990.32000731999995</c:v>
                </c:pt>
                <c:pt idx="612">
                  <c:v>990.42999268000005</c:v>
                </c:pt>
                <c:pt idx="613">
                  <c:v>990.53002930000002</c:v>
                </c:pt>
                <c:pt idx="614">
                  <c:v>990.64001465000001</c:v>
                </c:pt>
                <c:pt idx="615">
                  <c:v>990.76000977000001</c:v>
                </c:pt>
                <c:pt idx="616">
                  <c:v>990.86999512</c:v>
                </c:pt>
                <c:pt idx="617">
                  <c:v>990.98999022999999</c:v>
                </c:pt>
                <c:pt idx="618">
                  <c:v>991.09997558999999</c:v>
                </c:pt>
                <c:pt idx="619">
                  <c:v>991.21997069999998</c:v>
                </c:pt>
                <c:pt idx="620">
                  <c:v>991.34002685999997</c:v>
                </c:pt>
                <c:pt idx="621">
                  <c:v>991.46002196999996</c:v>
                </c:pt>
                <c:pt idx="622">
                  <c:v>991.59002685999997</c:v>
                </c:pt>
                <c:pt idx="623">
                  <c:v>991.71002196999996</c:v>
                </c:pt>
                <c:pt idx="624">
                  <c:v>991.84002685999997</c:v>
                </c:pt>
                <c:pt idx="625">
                  <c:v>991.96002196999996</c:v>
                </c:pt>
                <c:pt idx="626">
                  <c:v>992.09002685999997</c:v>
                </c:pt>
                <c:pt idx="627">
                  <c:v>992.21002196999996</c:v>
                </c:pt>
                <c:pt idx="628">
                  <c:v>992.34002685999997</c:v>
                </c:pt>
                <c:pt idx="629">
                  <c:v>992.46997069999998</c:v>
                </c:pt>
                <c:pt idx="630">
                  <c:v>992.59002685999997</c:v>
                </c:pt>
                <c:pt idx="631">
                  <c:v>992.71997069999998</c:v>
                </c:pt>
                <c:pt idx="632">
                  <c:v>992.85998534999999</c:v>
                </c:pt>
                <c:pt idx="633">
                  <c:v>992.98999022999999</c:v>
                </c:pt>
                <c:pt idx="634">
                  <c:v>993.11999512</c:v>
                </c:pt>
                <c:pt idx="635">
                  <c:v>993.26000977000001</c:v>
                </c:pt>
                <c:pt idx="636">
                  <c:v>993.40002441000001</c:v>
                </c:pt>
                <c:pt idx="637">
                  <c:v>993.53002930000002</c:v>
                </c:pt>
                <c:pt idx="638">
                  <c:v>993.66998291000004</c:v>
                </c:pt>
                <c:pt idx="639">
                  <c:v>993.80999756000006</c:v>
                </c:pt>
                <c:pt idx="640">
                  <c:v>993.95001220999995</c:v>
                </c:pt>
                <c:pt idx="641">
                  <c:v>994.09002685999997</c:v>
                </c:pt>
                <c:pt idx="642">
                  <c:v>994.22998046999999</c:v>
                </c:pt>
                <c:pt idx="643">
                  <c:v>994.38000488</c:v>
                </c:pt>
                <c:pt idx="644">
                  <c:v>994.52001953000001</c:v>
                </c:pt>
                <c:pt idx="645">
                  <c:v>994.65997314000003</c:v>
                </c:pt>
                <c:pt idx="646">
                  <c:v>994.80999756000006</c:v>
                </c:pt>
                <c:pt idx="647">
                  <c:v>994.95001220999995</c:v>
                </c:pt>
                <c:pt idx="648">
                  <c:v>995.09997558999999</c:v>
                </c:pt>
                <c:pt idx="649">
                  <c:v>995.25</c:v>
                </c:pt>
                <c:pt idx="650">
                  <c:v>995.40002441000001</c:v>
                </c:pt>
                <c:pt idx="651">
                  <c:v>995.54998779000005</c:v>
                </c:pt>
                <c:pt idx="652">
                  <c:v>995.70001220999995</c:v>
                </c:pt>
                <c:pt idx="653">
                  <c:v>995.84997558999999</c:v>
                </c:pt>
                <c:pt idx="654">
                  <c:v>996</c:v>
                </c:pt>
                <c:pt idx="655">
                  <c:v>996.15002441000001</c:v>
                </c:pt>
                <c:pt idx="656">
                  <c:v>996.30999756000006</c:v>
                </c:pt>
                <c:pt idx="657">
                  <c:v>996.46002196999996</c:v>
                </c:pt>
                <c:pt idx="658">
                  <c:v>996.60998534999999</c:v>
                </c:pt>
                <c:pt idx="659">
                  <c:v>996.76000977000001</c:v>
                </c:pt>
                <c:pt idx="660">
                  <c:v>996.91998291000004</c:v>
                </c:pt>
                <c:pt idx="661">
                  <c:v>997.07000731999995</c:v>
                </c:pt>
                <c:pt idx="662">
                  <c:v>997.21997069999998</c:v>
                </c:pt>
                <c:pt idx="663">
                  <c:v>997.38000488</c:v>
                </c:pt>
                <c:pt idx="664">
                  <c:v>997.53002930000002</c:v>
                </c:pt>
                <c:pt idx="665">
                  <c:v>997.67999268000005</c:v>
                </c:pt>
                <c:pt idx="666">
                  <c:v>997.84002685999997</c:v>
                </c:pt>
                <c:pt idx="667">
                  <c:v>997.98999022999999</c:v>
                </c:pt>
                <c:pt idx="668">
                  <c:v>998.15002441000001</c:v>
                </c:pt>
                <c:pt idx="669">
                  <c:v>998.29998779000005</c:v>
                </c:pt>
                <c:pt idx="670">
                  <c:v>998.45001220999995</c:v>
                </c:pt>
                <c:pt idx="671">
                  <c:v>998.60998534999999</c:v>
                </c:pt>
                <c:pt idx="672">
                  <c:v>998.77001953000001</c:v>
                </c:pt>
                <c:pt idx="673">
                  <c:v>998.91998291000004</c:v>
                </c:pt>
                <c:pt idx="674">
                  <c:v>999.08001708999996</c:v>
                </c:pt>
                <c:pt idx="675">
                  <c:v>999.22998046999999</c:v>
                </c:pt>
                <c:pt idx="676">
                  <c:v>999.39001465000001</c:v>
                </c:pt>
                <c:pt idx="677">
                  <c:v>999.53997803000004</c:v>
                </c:pt>
                <c:pt idx="678">
                  <c:v>999.70001220999995</c:v>
                </c:pt>
                <c:pt idx="679">
                  <c:v>999.84997558999999</c:v>
                </c:pt>
                <c:pt idx="680">
                  <c:v>1000</c:v>
                </c:pt>
                <c:pt idx="681">
                  <c:v>1000.2000121999999</c:v>
                </c:pt>
                <c:pt idx="682">
                  <c:v>1000.2999878000001</c:v>
                </c:pt>
                <c:pt idx="683">
                  <c:v>1000.5</c:v>
                </c:pt>
                <c:pt idx="684">
                  <c:v>1000.5999756</c:v>
                </c:pt>
                <c:pt idx="685">
                  <c:v>1000.7999878000001</c:v>
                </c:pt>
                <c:pt idx="686">
                  <c:v>1001</c:v>
                </c:pt>
                <c:pt idx="687">
                  <c:v>1001.0999756</c:v>
                </c:pt>
                <c:pt idx="688">
                  <c:v>1001.2999878000001</c:v>
                </c:pt>
                <c:pt idx="689">
                  <c:v>1001.5</c:v>
                </c:pt>
                <c:pt idx="690">
                  <c:v>1001.5999756</c:v>
                </c:pt>
                <c:pt idx="691">
                  <c:v>1001.7999878000001</c:v>
                </c:pt>
                <c:pt idx="692">
                  <c:v>1002</c:v>
                </c:pt>
                <c:pt idx="693">
                  <c:v>1002.0999756</c:v>
                </c:pt>
                <c:pt idx="694">
                  <c:v>1002.2999878000001</c:v>
                </c:pt>
                <c:pt idx="695">
                  <c:v>1002.5</c:v>
                </c:pt>
                <c:pt idx="696">
                  <c:v>1002.5999756</c:v>
                </c:pt>
                <c:pt idx="697">
                  <c:v>1002.7999878000001</c:v>
                </c:pt>
                <c:pt idx="698">
                  <c:v>1003</c:v>
                </c:pt>
                <c:pt idx="699">
                  <c:v>1003.0999756</c:v>
                </c:pt>
                <c:pt idx="700">
                  <c:v>1003.2999878000001</c:v>
                </c:pt>
                <c:pt idx="701">
                  <c:v>1003.5</c:v>
                </c:pt>
                <c:pt idx="702">
                  <c:v>1003.7000121999999</c:v>
                </c:pt>
                <c:pt idx="703">
                  <c:v>1003.7999878000001</c:v>
                </c:pt>
                <c:pt idx="704">
                  <c:v>1004</c:v>
                </c:pt>
                <c:pt idx="705">
                  <c:v>1004.2000121999999</c:v>
                </c:pt>
                <c:pt idx="706">
                  <c:v>1004.4000244</c:v>
                </c:pt>
                <c:pt idx="707">
                  <c:v>1004.5</c:v>
                </c:pt>
                <c:pt idx="708">
                  <c:v>1004.7000121999999</c:v>
                </c:pt>
                <c:pt idx="709">
                  <c:v>1004.9000244</c:v>
                </c:pt>
                <c:pt idx="710">
                  <c:v>1005.0999756</c:v>
                </c:pt>
                <c:pt idx="711">
                  <c:v>1005.2999878000001</c:v>
                </c:pt>
                <c:pt idx="712">
                  <c:v>1005.4000244</c:v>
                </c:pt>
                <c:pt idx="713">
                  <c:v>1005.5999756</c:v>
                </c:pt>
                <c:pt idx="714">
                  <c:v>1005.7999878000001</c:v>
                </c:pt>
                <c:pt idx="715">
                  <c:v>1006</c:v>
                </c:pt>
                <c:pt idx="716">
                  <c:v>1006.2000121999999</c:v>
                </c:pt>
                <c:pt idx="717">
                  <c:v>1006.4000244</c:v>
                </c:pt>
                <c:pt idx="718">
                  <c:v>1006.5999756</c:v>
                </c:pt>
                <c:pt idx="719">
                  <c:v>1006.7000121999999</c:v>
                </c:pt>
                <c:pt idx="720">
                  <c:v>1006.9000244</c:v>
                </c:pt>
                <c:pt idx="721">
                  <c:v>1007.0999756</c:v>
                </c:pt>
                <c:pt idx="722">
                  <c:v>1007.2999878000001</c:v>
                </c:pt>
                <c:pt idx="723">
                  <c:v>1007.5</c:v>
                </c:pt>
                <c:pt idx="724">
                  <c:v>1007.7000121999999</c:v>
                </c:pt>
                <c:pt idx="725">
                  <c:v>1007.9000244</c:v>
                </c:pt>
                <c:pt idx="726">
                  <c:v>1008.0999756</c:v>
                </c:pt>
                <c:pt idx="727">
                  <c:v>1008.2999878000001</c:v>
                </c:pt>
                <c:pt idx="728">
                  <c:v>1008.5</c:v>
                </c:pt>
                <c:pt idx="729">
                  <c:v>1008.7000121999999</c:v>
                </c:pt>
                <c:pt idx="730">
                  <c:v>1008.9000244</c:v>
                </c:pt>
                <c:pt idx="731">
                  <c:v>1009.0999756</c:v>
                </c:pt>
                <c:pt idx="732">
                  <c:v>1009.2999878000001</c:v>
                </c:pt>
                <c:pt idx="733">
                  <c:v>1009.5</c:v>
                </c:pt>
                <c:pt idx="734">
                  <c:v>1009.7000121999999</c:v>
                </c:pt>
                <c:pt idx="735">
                  <c:v>1009.7999878000001</c:v>
                </c:pt>
                <c:pt idx="736">
                  <c:v>1010</c:v>
                </c:pt>
                <c:pt idx="737">
                  <c:v>1010.2000121999999</c:v>
                </c:pt>
                <c:pt idx="738">
                  <c:v>1010.4000244</c:v>
                </c:pt>
                <c:pt idx="739">
                  <c:v>1010.5999756</c:v>
                </c:pt>
                <c:pt idx="740">
                  <c:v>1010.9000244</c:v>
                </c:pt>
                <c:pt idx="741">
                  <c:v>1011.0999756</c:v>
                </c:pt>
                <c:pt idx="742">
                  <c:v>1011.2999878000001</c:v>
                </c:pt>
                <c:pt idx="743">
                  <c:v>1011.5</c:v>
                </c:pt>
                <c:pt idx="744">
                  <c:v>1011.7000121999999</c:v>
                </c:pt>
                <c:pt idx="745">
                  <c:v>1011.9000244</c:v>
                </c:pt>
                <c:pt idx="746">
                  <c:v>1012.0999756</c:v>
                </c:pt>
                <c:pt idx="747">
                  <c:v>1012.2999878000001</c:v>
                </c:pt>
                <c:pt idx="748">
                  <c:v>1012.5</c:v>
                </c:pt>
                <c:pt idx="749">
                  <c:v>1012.7000121999999</c:v>
                </c:pt>
                <c:pt idx="750">
                  <c:v>1012.9000244</c:v>
                </c:pt>
                <c:pt idx="751">
                  <c:v>1013.0999756</c:v>
                </c:pt>
                <c:pt idx="752">
                  <c:v>1013.2999878000001</c:v>
                </c:pt>
                <c:pt idx="753">
                  <c:v>1013.5</c:v>
                </c:pt>
                <c:pt idx="754">
                  <c:v>1013.7000121999999</c:v>
                </c:pt>
                <c:pt idx="755">
                  <c:v>1013.9000244</c:v>
                </c:pt>
                <c:pt idx="756">
                  <c:v>1014.0999756</c:v>
                </c:pt>
                <c:pt idx="757">
                  <c:v>1014.2999878000001</c:v>
                </c:pt>
                <c:pt idx="758">
                  <c:v>1014.5</c:v>
                </c:pt>
                <c:pt idx="759">
                  <c:v>1014.7000121999999</c:v>
                </c:pt>
                <c:pt idx="760">
                  <c:v>1014.9000244</c:v>
                </c:pt>
                <c:pt idx="761">
                  <c:v>1015.0999756</c:v>
                </c:pt>
                <c:pt idx="762">
                  <c:v>1015.2999878000001</c:v>
                </c:pt>
                <c:pt idx="763">
                  <c:v>1015.5</c:v>
                </c:pt>
                <c:pt idx="764">
                  <c:v>1015.7000121999999</c:v>
                </c:pt>
                <c:pt idx="765">
                  <c:v>1015.9000244</c:v>
                </c:pt>
                <c:pt idx="766">
                  <c:v>1016.0999756</c:v>
                </c:pt>
                <c:pt idx="767">
                  <c:v>1016.2999878000001</c:v>
                </c:pt>
                <c:pt idx="768">
                  <c:v>1016.5</c:v>
                </c:pt>
                <c:pt idx="769">
                  <c:v>1016.7999878000001</c:v>
                </c:pt>
                <c:pt idx="770">
                  <c:v>1017</c:v>
                </c:pt>
                <c:pt idx="771">
                  <c:v>1017.2000121999999</c:v>
                </c:pt>
                <c:pt idx="772">
                  <c:v>1017.4000244</c:v>
                </c:pt>
                <c:pt idx="773">
                  <c:v>1017.5999756</c:v>
                </c:pt>
                <c:pt idx="774">
                  <c:v>1017.7999878000001</c:v>
                </c:pt>
                <c:pt idx="775">
                  <c:v>1018</c:v>
                </c:pt>
                <c:pt idx="776">
                  <c:v>1018.2000121999999</c:v>
                </c:pt>
                <c:pt idx="777">
                  <c:v>1018.4000244</c:v>
                </c:pt>
                <c:pt idx="778">
                  <c:v>1018.5999756</c:v>
                </c:pt>
                <c:pt idx="779">
                  <c:v>1018.7999878000001</c:v>
                </c:pt>
                <c:pt idx="780">
                  <c:v>1019</c:v>
                </c:pt>
                <c:pt idx="781">
                  <c:v>1019.2000121999999</c:v>
                </c:pt>
                <c:pt idx="782">
                  <c:v>1019.4000244</c:v>
                </c:pt>
                <c:pt idx="783">
                  <c:v>1019.5999756</c:v>
                </c:pt>
                <c:pt idx="784">
                  <c:v>1019.7000121999999</c:v>
                </c:pt>
                <c:pt idx="785">
                  <c:v>1019.9000244</c:v>
                </c:pt>
                <c:pt idx="786">
                  <c:v>1020.0999756</c:v>
                </c:pt>
                <c:pt idx="787">
                  <c:v>1020.2999878000001</c:v>
                </c:pt>
                <c:pt idx="788">
                  <c:v>1020.5</c:v>
                </c:pt>
                <c:pt idx="789">
                  <c:v>1020.7000121999999</c:v>
                </c:pt>
                <c:pt idx="790">
                  <c:v>1020.9000244</c:v>
                </c:pt>
                <c:pt idx="791">
                  <c:v>1021.0999756</c:v>
                </c:pt>
                <c:pt idx="792">
                  <c:v>1021.2999878000001</c:v>
                </c:pt>
                <c:pt idx="793">
                  <c:v>1021.5</c:v>
                </c:pt>
                <c:pt idx="794">
                  <c:v>1021.7000121999999</c:v>
                </c:pt>
                <c:pt idx="795">
                  <c:v>1021.9000244</c:v>
                </c:pt>
                <c:pt idx="796">
                  <c:v>1022.0999756</c:v>
                </c:pt>
                <c:pt idx="797">
                  <c:v>1022.2999878000001</c:v>
                </c:pt>
                <c:pt idx="798">
                  <c:v>1022.5</c:v>
                </c:pt>
                <c:pt idx="799">
                  <c:v>1022.5999756</c:v>
                </c:pt>
                <c:pt idx="800">
                  <c:v>1022.7999878000001</c:v>
                </c:pt>
                <c:pt idx="801">
                  <c:v>1023</c:v>
                </c:pt>
                <c:pt idx="802">
                  <c:v>1023.2000121999999</c:v>
                </c:pt>
                <c:pt idx="803">
                  <c:v>1023.4000244</c:v>
                </c:pt>
                <c:pt idx="804">
                  <c:v>1023.5999756</c:v>
                </c:pt>
                <c:pt idx="805">
                  <c:v>1023.7999878000001</c:v>
                </c:pt>
                <c:pt idx="806">
                  <c:v>1024</c:v>
                </c:pt>
                <c:pt idx="807">
                  <c:v>1024.1999512</c:v>
                </c:pt>
                <c:pt idx="808">
                  <c:v>1024.3000488</c:v>
                </c:pt>
                <c:pt idx="809">
                  <c:v>1024.5</c:v>
                </c:pt>
                <c:pt idx="810">
                  <c:v>1024.6999512</c:v>
                </c:pt>
                <c:pt idx="811">
                  <c:v>1024.9000243999999</c:v>
                </c:pt>
                <c:pt idx="812">
                  <c:v>1025.0999756000001</c:v>
                </c:pt>
                <c:pt idx="813">
                  <c:v>1025.3000488</c:v>
                </c:pt>
                <c:pt idx="814">
                  <c:v>1025.4000243999999</c:v>
                </c:pt>
                <c:pt idx="815">
                  <c:v>1025.5999756000001</c:v>
                </c:pt>
                <c:pt idx="816">
                  <c:v>1025.8000488</c:v>
                </c:pt>
                <c:pt idx="817">
                  <c:v>1026</c:v>
                </c:pt>
                <c:pt idx="818">
                  <c:v>1026.1999512</c:v>
                </c:pt>
                <c:pt idx="819">
                  <c:v>1026.4000243999999</c:v>
                </c:pt>
                <c:pt idx="820">
                  <c:v>1026.5</c:v>
                </c:pt>
                <c:pt idx="821">
                  <c:v>1026.6999512</c:v>
                </c:pt>
                <c:pt idx="822">
                  <c:v>1026.9000243999999</c:v>
                </c:pt>
                <c:pt idx="823">
                  <c:v>1027.0999756000001</c:v>
                </c:pt>
                <c:pt idx="824">
                  <c:v>1027.1999512</c:v>
                </c:pt>
                <c:pt idx="825">
                  <c:v>1027.4000243999999</c:v>
                </c:pt>
                <c:pt idx="826">
                  <c:v>1027.5999756000001</c:v>
                </c:pt>
                <c:pt idx="827">
                  <c:v>1027.8000488</c:v>
                </c:pt>
                <c:pt idx="828">
                  <c:v>1027.9000243999999</c:v>
                </c:pt>
                <c:pt idx="829">
                  <c:v>1028.0999756000001</c:v>
                </c:pt>
                <c:pt idx="830">
                  <c:v>1028.3000488</c:v>
                </c:pt>
                <c:pt idx="831">
                  <c:v>1028.5</c:v>
                </c:pt>
                <c:pt idx="832">
                  <c:v>1028.5999756000001</c:v>
                </c:pt>
                <c:pt idx="833">
                  <c:v>1028.8000488</c:v>
                </c:pt>
                <c:pt idx="834">
                  <c:v>1029</c:v>
                </c:pt>
                <c:pt idx="835">
                  <c:v>1029.0999756000001</c:v>
                </c:pt>
                <c:pt idx="836">
                  <c:v>1029.3000488</c:v>
                </c:pt>
                <c:pt idx="837">
                  <c:v>1029.5</c:v>
                </c:pt>
                <c:pt idx="838">
                  <c:v>1029.5999756000001</c:v>
                </c:pt>
                <c:pt idx="839">
                  <c:v>1029.8000488</c:v>
                </c:pt>
                <c:pt idx="840">
                  <c:v>1030</c:v>
                </c:pt>
                <c:pt idx="841">
                  <c:v>1030.0999756000001</c:v>
                </c:pt>
                <c:pt idx="842">
                  <c:v>1030.3000488</c:v>
                </c:pt>
                <c:pt idx="843">
                  <c:v>1030.5</c:v>
                </c:pt>
                <c:pt idx="844">
                  <c:v>1030.5999756000001</c:v>
                </c:pt>
                <c:pt idx="845">
                  <c:v>1030.8000488</c:v>
                </c:pt>
                <c:pt idx="846">
                  <c:v>1030.9000243999999</c:v>
                </c:pt>
                <c:pt idx="847">
                  <c:v>1031.0999756000001</c:v>
                </c:pt>
                <c:pt idx="848">
                  <c:v>1031.1999512</c:v>
                </c:pt>
                <c:pt idx="849">
                  <c:v>1031.4000243999999</c:v>
                </c:pt>
                <c:pt idx="850">
                  <c:v>1031.5999756000001</c:v>
                </c:pt>
                <c:pt idx="851">
                  <c:v>1031.6999512</c:v>
                </c:pt>
                <c:pt idx="852">
                  <c:v>1031.9000243999999</c:v>
                </c:pt>
                <c:pt idx="853">
                  <c:v>1032</c:v>
                </c:pt>
                <c:pt idx="854">
                  <c:v>1032.1999512</c:v>
                </c:pt>
                <c:pt idx="855">
                  <c:v>1032.3000488</c:v>
                </c:pt>
                <c:pt idx="856">
                  <c:v>1032.5</c:v>
                </c:pt>
                <c:pt idx="857">
                  <c:v>1032.5999756000001</c:v>
                </c:pt>
                <c:pt idx="858">
                  <c:v>1032.8000488</c:v>
                </c:pt>
                <c:pt idx="859">
                  <c:v>1032.9000243999999</c:v>
                </c:pt>
                <c:pt idx="860">
                  <c:v>1033</c:v>
                </c:pt>
                <c:pt idx="861">
                  <c:v>1033.1999512</c:v>
                </c:pt>
                <c:pt idx="862">
                  <c:v>1033.3000488</c:v>
                </c:pt>
                <c:pt idx="863">
                  <c:v>1033.5</c:v>
                </c:pt>
                <c:pt idx="864">
                  <c:v>1033.5999756000001</c:v>
                </c:pt>
                <c:pt idx="865">
                  <c:v>1033.6999512</c:v>
                </c:pt>
                <c:pt idx="866">
                  <c:v>1033.9000243999999</c:v>
                </c:pt>
                <c:pt idx="867">
                  <c:v>1034</c:v>
                </c:pt>
                <c:pt idx="868">
                  <c:v>1034.0999756000001</c:v>
                </c:pt>
                <c:pt idx="869">
                  <c:v>1034.3000488</c:v>
                </c:pt>
                <c:pt idx="870">
                  <c:v>1034.4000243999999</c:v>
                </c:pt>
                <c:pt idx="871">
                  <c:v>1034.5</c:v>
                </c:pt>
                <c:pt idx="872">
                  <c:v>1034.6999512</c:v>
                </c:pt>
                <c:pt idx="873">
                  <c:v>1034.8000488</c:v>
                </c:pt>
                <c:pt idx="874">
                  <c:v>1034.9000243999999</c:v>
                </c:pt>
                <c:pt idx="875">
                  <c:v>1035</c:v>
                </c:pt>
                <c:pt idx="876">
                  <c:v>1035.1999512</c:v>
                </c:pt>
                <c:pt idx="877">
                  <c:v>1035.3000488</c:v>
                </c:pt>
                <c:pt idx="878">
                  <c:v>1035.4000243999999</c:v>
                </c:pt>
                <c:pt idx="879">
                  <c:v>1035.5</c:v>
                </c:pt>
                <c:pt idx="880">
                  <c:v>1035.5999756000001</c:v>
                </c:pt>
                <c:pt idx="881">
                  <c:v>1035.8000488</c:v>
                </c:pt>
                <c:pt idx="882">
                  <c:v>1035.9000243999999</c:v>
                </c:pt>
                <c:pt idx="883">
                  <c:v>1036</c:v>
                </c:pt>
                <c:pt idx="884">
                  <c:v>1036.0999756000001</c:v>
                </c:pt>
                <c:pt idx="885">
                  <c:v>1036.1999512</c:v>
                </c:pt>
                <c:pt idx="886">
                  <c:v>1036.3000488</c:v>
                </c:pt>
                <c:pt idx="887">
                  <c:v>1036.4000243999999</c:v>
                </c:pt>
                <c:pt idx="888">
                  <c:v>1036.5</c:v>
                </c:pt>
                <c:pt idx="889">
                  <c:v>1036.5999756000001</c:v>
                </c:pt>
                <c:pt idx="890">
                  <c:v>1036.8000488</c:v>
                </c:pt>
                <c:pt idx="891">
                  <c:v>1036.9000243999999</c:v>
                </c:pt>
                <c:pt idx="892">
                  <c:v>1037</c:v>
                </c:pt>
                <c:pt idx="893">
                  <c:v>1037.0999756000001</c:v>
                </c:pt>
                <c:pt idx="894">
                  <c:v>1037.1999512</c:v>
                </c:pt>
                <c:pt idx="895">
                  <c:v>1037.3000488</c:v>
                </c:pt>
                <c:pt idx="896">
                  <c:v>1037.4000243999999</c:v>
                </c:pt>
                <c:pt idx="897">
                  <c:v>1037.5</c:v>
                </c:pt>
                <c:pt idx="898">
                  <c:v>1037.5</c:v>
                </c:pt>
                <c:pt idx="899">
                  <c:v>1037.5999756000001</c:v>
                </c:pt>
                <c:pt idx="900">
                  <c:v>1037.6999512</c:v>
                </c:pt>
                <c:pt idx="901">
                  <c:v>1037.8000488</c:v>
                </c:pt>
                <c:pt idx="902">
                  <c:v>1037.9000243999999</c:v>
                </c:pt>
                <c:pt idx="903">
                  <c:v>1038</c:v>
                </c:pt>
                <c:pt idx="904">
                  <c:v>1038.0999756000001</c:v>
                </c:pt>
                <c:pt idx="905">
                  <c:v>1038.1999512</c:v>
                </c:pt>
                <c:pt idx="906">
                  <c:v>1038.3000488</c:v>
                </c:pt>
                <c:pt idx="907">
                  <c:v>1038.4000243999999</c:v>
                </c:pt>
                <c:pt idx="908">
                  <c:v>1038.4000243999999</c:v>
                </c:pt>
                <c:pt idx="909">
                  <c:v>1038.5</c:v>
                </c:pt>
                <c:pt idx="910">
                  <c:v>1038.5999756000001</c:v>
                </c:pt>
                <c:pt idx="911">
                  <c:v>1038.6999512</c:v>
                </c:pt>
                <c:pt idx="912">
                  <c:v>1038.8000488</c:v>
                </c:pt>
                <c:pt idx="913">
                  <c:v>1038.9000243999999</c:v>
                </c:pt>
                <c:pt idx="914">
                  <c:v>1038.9000243999999</c:v>
                </c:pt>
                <c:pt idx="915">
                  <c:v>1039</c:v>
                </c:pt>
                <c:pt idx="916">
                  <c:v>1039.0999756000001</c:v>
                </c:pt>
                <c:pt idx="917">
                  <c:v>1039.1999512</c:v>
                </c:pt>
                <c:pt idx="918">
                  <c:v>1039.3000488</c:v>
                </c:pt>
                <c:pt idx="919">
                  <c:v>1039.3000488</c:v>
                </c:pt>
                <c:pt idx="920">
                  <c:v>1039.4000243999999</c:v>
                </c:pt>
                <c:pt idx="921">
                  <c:v>1039.5</c:v>
                </c:pt>
                <c:pt idx="922">
                  <c:v>1039.5999756000001</c:v>
                </c:pt>
                <c:pt idx="923">
                  <c:v>1039.6999512</c:v>
                </c:pt>
                <c:pt idx="924">
                  <c:v>1039.6999512</c:v>
                </c:pt>
                <c:pt idx="925">
                  <c:v>1039.8000488</c:v>
                </c:pt>
                <c:pt idx="926">
                  <c:v>1039.9000243999999</c:v>
                </c:pt>
                <c:pt idx="927">
                  <c:v>1040</c:v>
                </c:pt>
                <c:pt idx="928">
                  <c:v>1040</c:v>
                </c:pt>
                <c:pt idx="929">
                  <c:v>1040.0999756000001</c:v>
                </c:pt>
                <c:pt idx="930">
                  <c:v>1040.1999512</c:v>
                </c:pt>
                <c:pt idx="931">
                  <c:v>1040.3000488</c:v>
                </c:pt>
                <c:pt idx="932">
                  <c:v>1040.3000488</c:v>
                </c:pt>
                <c:pt idx="933">
                  <c:v>1040.4000243999999</c:v>
                </c:pt>
                <c:pt idx="934">
                  <c:v>1040.5</c:v>
                </c:pt>
                <c:pt idx="935">
                  <c:v>1040.5999756000001</c:v>
                </c:pt>
                <c:pt idx="936">
                  <c:v>1040.5999756000001</c:v>
                </c:pt>
                <c:pt idx="937">
                  <c:v>1040.6999512</c:v>
                </c:pt>
                <c:pt idx="938">
                  <c:v>1040.8000488</c:v>
                </c:pt>
                <c:pt idx="939">
                  <c:v>1040.9000243999999</c:v>
                </c:pt>
                <c:pt idx="940">
                  <c:v>1040.9000243999999</c:v>
                </c:pt>
                <c:pt idx="941">
                  <c:v>1041</c:v>
                </c:pt>
                <c:pt idx="942">
                  <c:v>1041.0999756000001</c:v>
                </c:pt>
                <c:pt idx="943">
                  <c:v>1041.1999512</c:v>
                </c:pt>
                <c:pt idx="944">
                  <c:v>1041.1999512</c:v>
                </c:pt>
                <c:pt idx="945">
                  <c:v>1041.3000488</c:v>
                </c:pt>
                <c:pt idx="946">
                  <c:v>1041.4000243999999</c:v>
                </c:pt>
                <c:pt idx="947">
                  <c:v>1041.5</c:v>
                </c:pt>
                <c:pt idx="948">
                  <c:v>1041.5</c:v>
                </c:pt>
                <c:pt idx="949">
                  <c:v>1041.5999756000001</c:v>
                </c:pt>
                <c:pt idx="950">
                  <c:v>1041.6999512</c:v>
                </c:pt>
                <c:pt idx="951">
                  <c:v>1041.8000488</c:v>
                </c:pt>
                <c:pt idx="952">
                  <c:v>1041.9000243999999</c:v>
                </c:pt>
                <c:pt idx="953">
                  <c:v>1042</c:v>
                </c:pt>
                <c:pt idx="954">
                  <c:v>1042</c:v>
                </c:pt>
                <c:pt idx="955">
                  <c:v>1042.0999756000001</c:v>
                </c:pt>
                <c:pt idx="956">
                  <c:v>1042.1999512</c:v>
                </c:pt>
                <c:pt idx="957">
                  <c:v>1042.3000488</c:v>
                </c:pt>
                <c:pt idx="958">
                  <c:v>1042.4000243999999</c:v>
                </c:pt>
                <c:pt idx="959">
                  <c:v>1042.4000243999999</c:v>
                </c:pt>
                <c:pt idx="960">
                  <c:v>1042.5</c:v>
                </c:pt>
                <c:pt idx="961">
                  <c:v>1042.5999756000001</c:v>
                </c:pt>
                <c:pt idx="962">
                  <c:v>1042.6999512</c:v>
                </c:pt>
                <c:pt idx="963">
                  <c:v>1042.8000488</c:v>
                </c:pt>
                <c:pt idx="964">
                  <c:v>1042.8000488</c:v>
                </c:pt>
                <c:pt idx="965">
                  <c:v>1042.9000243999999</c:v>
                </c:pt>
                <c:pt idx="966">
                  <c:v>1043</c:v>
                </c:pt>
                <c:pt idx="967">
                  <c:v>1043.0999756000001</c:v>
                </c:pt>
                <c:pt idx="968">
                  <c:v>1043.0999756000001</c:v>
                </c:pt>
                <c:pt idx="969">
                  <c:v>1043.1999512</c:v>
                </c:pt>
                <c:pt idx="970">
                  <c:v>1043.3000488</c:v>
                </c:pt>
                <c:pt idx="971">
                  <c:v>1043.4000243999999</c:v>
                </c:pt>
                <c:pt idx="972">
                  <c:v>1043.5</c:v>
                </c:pt>
                <c:pt idx="973">
                  <c:v>1043.5</c:v>
                </c:pt>
                <c:pt idx="974">
                  <c:v>1043.5999756000001</c:v>
                </c:pt>
                <c:pt idx="975">
                  <c:v>1043.6999512</c:v>
                </c:pt>
                <c:pt idx="976">
                  <c:v>1043.8000488</c:v>
                </c:pt>
                <c:pt idx="977">
                  <c:v>1043.9000243999999</c:v>
                </c:pt>
                <c:pt idx="978">
                  <c:v>1044</c:v>
                </c:pt>
                <c:pt idx="979">
                  <c:v>1044</c:v>
                </c:pt>
                <c:pt idx="980">
                  <c:v>1044.0999756000001</c:v>
                </c:pt>
                <c:pt idx="981">
                  <c:v>1044.1999512</c:v>
                </c:pt>
                <c:pt idx="982">
                  <c:v>1044.3000488</c:v>
                </c:pt>
                <c:pt idx="983">
                  <c:v>1044.4000243999999</c:v>
                </c:pt>
                <c:pt idx="984">
                  <c:v>1044.5</c:v>
                </c:pt>
                <c:pt idx="985">
                  <c:v>1044.5999756000001</c:v>
                </c:pt>
                <c:pt idx="986">
                  <c:v>1044.6999512</c:v>
                </c:pt>
                <c:pt idx="987">
                  <c:v>1044.8000488</c:v>
                </c:pt>
                <c:pt idx="988">
                  <c:v>1044.9000243999999</c:v>
                </c:pt>
                <c:pt idx="989">
                  <c:v>1044.9000243999999</c:v>
                </c:pt>
                <c:pt idx="990">
                  <c:v>1045</c:v>
                </c:pt>
                <c:pt idx="991">
                  <c:v>1045.0999756000001</c:v>
                </c:pt>
                <c:pt idx="992">
                  <c:v>1045.1999512</c:v>
                </c:pt>
                <c:pt idx="993">
                  <c:v>1045.3000488</c:v>
                </c:pt>
                <c:pt idx="994">
                  <c:v>1045.4000243999999</c:v>
                </c:pt>
                <c:pt idx="995">
                  <c:v>1045.5</c:v>
                </c:pt>
                <c:pt idx="996">
                  <c:v>1045.5999756000001</c:v>
                </c:pt>
                <c:pt idx="997">
                  <c:v>1045.6999512</c:v>
                </c:pt>
                <c:pt idx="998">
                  <c:v>1045.8000488</c:v>
                </c:pt>
                <c:pt idx="999">
                  <c:v>1045.9000243999999</c:v>
                </c:pt>
                <c:pt idx="1000">
                  <c:v>1046</c:v>
                </c:pt>
                <c:pt idx="1001">
                  <c:v>1046</c:v>
                </c:pt>
                <c:pt idx="1002">
                  <c:v>1046.0999756000001</c:v>
                </c:pt>
                <c:pt idx="1003">
                  <c:v>1046.1999512</c:v>
                </c:pt>
                <c:pt idx="1004">
                  <c:v>1046.3000488</c:v>
                </c:pt>
                <c:pt idx="1005">
                  <c:v>1046.4000243999999</c:v>
                </c:pt>
                <c:pt idx="1006">
                  <c:v>1046.5</c:v>
                </c:pt>
                <c:pt idx="1007">
                  <c:v>1046.5</c:v>
                </c:pt>
                <c:pt idx="1008">
                  <c:v>1046.5999756000001</c:v>
                </c:pt>
                <c:pt idx="1009">
                  <c:v>1046.6999512</c:v>
                </c:pt>
                <c:pt idx="1010">
                  <c:v>1046.8000488</c:v>
                </c:pt>
                <c:pt idx="1011">
                  <c:v>1046.9000243999999</c:v>
                </c:pt>
                <c:pt idx="1012">
                  <c:v>1047</c:v>
                </c:pt>
                <c:pt idx="1013">
                  <c:v>1047.0999756000001</c:v>
                </c:pt>
                <c:pt idx="1014">
                  <c:v>1047.0999756000001</c:v>
                </c:pt>
                <c:pt idx="1015">
                  <c:v>1047.1999512</c:v>
                </c:pt>
                <c:pt idx="1016">
                  <c:v>1047.3000488</c:v>
                </c:pt>
                <c:pt idx="1017">
                  <c:v>1047.4000243999999</c:v>
                </c:pt>
                <c:pt idx="1018">
                  <c:v>1047.5</c:v>
                </c:pt>
                <c:pt idx="1019">
                  <c:v>1047.5</c:v>
                </c:pt>
                <c:pt idx="1020">
                  <c:v>1047.5999756000001</c:v>
                </c:pt>
                <c:pt idx="1021">
                  <c:v>1047.6999512</c:v>
                </c:pt>
                <c:pt idx="1022">
                  <c:v>1047.8000488</c:v>
                </c:pt>
                <c:pt idx="1023">
                  <c:v>1047.9000243999999</c:v>
                </c:pt>
                <c:pt idx="1024">
                  <c:v>1047.9000243999999</c:v>
                </c:pt>
                <c:pt idx="1025">
                  <c:v>1048</c:v>
                </c:pt>
                <c:pt idx="1026">
                  <c:v>1048.0999756000001</c:v>
                </c:pt>
                <c:pt idx="1027">
                  <c:v>1048.0999756000001</c:v>
                </c:pt>
                <c:pt idx="1028">
                  <c:v>1048.1999512</c:v>
                </c:pt>
                <c:pt idx="1029">
                  <c:v>1048.3000488</c:v>
                </c:pt>
                <c:pt idx="1030">
                  <c:v>1048.3000488</c:v>
                </c:pt>
                <c:pt idx="1031">
                  <c:v>1048.4000243999999</c:v>
                </c:pt>
                <c:pt idx="1032">
                  <c:v>1048.5</c:v>
                </c:pt>
                <c:pt idx="1033">
                  <c:v>1048.5</c:v>
                </c:pt>
                <c:pt idx="1034">
                  <c:v>1048.5999756000001</c:v>
                </c:pt>
                <c:pt idx="1035">
                  <c:v>1048.5999756000001</c:v>
                </c:pt>
                <c:pt idx="1036">
                  <c:v>1048.6999512</c:v>
                </c:pt>
                <c:pt idx="1037">
                  <c:v>1048.8000488</c:v>
                </c:pt>
                <c:pt idx="1038">
                  <c:v>1048.8000488</c:v>
                </c:pt>
                <c:pt idx="1039">
                  <c:v>1048.9000243999999</c:v>
                </c:pt>
                <c:pt idx="1040">
                  <c:v>1048.9000243999999</c:v>
                </c:pt>
                <c:pt idx="1041">
                  <c:v>1049</c:v>
                </c:pt>
                <c:pt idx="1042">
                  <c:v>1049.0999756000001</c:v>
                </c:pt>
                <c:pt idx="1043">
                  <c:v>1049.0999756000001</c:v>
                </c:pt>
                <c:pt idx="1044">
                  <c:v>1049.1999512</c:v>
                </c:pt>
                <c:pt idx="1045">
                  <c:v>1049.3000488</c:v>
                </c:pt>
                <c:pt idx="1046">
                  <c:v>1049.3000488</c:v>
                </c:pt>
                <c:pt idx="1047">
                  <c:v>1049.4000243999999</c:v>
                </c:pt>
                <c:pt idx="1048">
                  <c:v>1049.4000243999999</c:v>
                </c:pt>
                <c:pt idx="1049">
                  <c:v>1049.5</c:v>
                </c:pt>
                <c:pt idx="1050">
                  <c:v>1049.5999756000001</c:v>
                </c:pt>
                <c:pt idx="1051">
                  <c:v>1049.5999756000001</c:v>
                </c:pt>
                <c:pt idx="1052">
                  <c:v>1049.6999512</c:v>
                </c:pt>
                <c:pt idx="1053">
                  <c:v>1049.6999512</c:v>
                </c:pt>
                <c:pt idx="1054">
                  <c:v>1049.8000488</c:v>
                </c:pt>
                <c:pt idx="1055">
                  <c:v>1049.8000488</c:v>
                </c:pt>
                <c:pt idx="1056">
                  <c:v>1049.9000243999999</c:v>
                </c:pt>
                <c:pt idx="1057">
                  <c:v>1050</c:v>
                </c:pt>
                <c:pt idx="1058">
                  <c:v>1050</c:v>
                </c:pt>
                <c:pt idx="1059">
                  <c:v>1050.0999756000001</c:v>
                </c:pt>
                <c:pt idx="1060">
                  <c:v>1050.0999756000001</c:v>
                </c:pt>
                <c:pt idx="1061">
                  <c:v>1050.1999512</c:v>
                </c:pt>
                <c:pt idx="1062">
                  <c:v>1050.1999512</c:v>
                </c:pt>
                <c:pt idx="1063">
                  <c:v>1050.3000488</c:v>
                </c:pt>
                <c:pt idx="1064">
                  <c:v>1050.3000488</c:v>
                </c:pt>
                <c:pt idx="1065">
                  <c:v>1050.4000243999999</c:v>
                </c:pt>
                <c:pt idx="1066">
                  <c:v>1050.4000243999999</c:v>
                </c:pt>
                <c:pt idx="1067">
                  <c:v>1050.5</c:v>
                </c:pt>
                <c:pt idx="1068">
                  <c:v>1050.5</c:v>
                </c:pt>
                <c:pt idx="1069">
                  <c:v>1050.5999756000001</c:v>
                </c:pt>
                <c:pt idx="1070">
                  <c:v>1050.5999756000001</c:v>
                </c:pt>
                <c:pt idx="1071">
                  <c:v>1050.6999512</c:v>
                </c:pt>
                <c:pt idx="1072">
                  <c:v>1050.6999512</c:v>
                </c:pt>
                <c:pt idx="1073">
                  <c:v>1050.8000488</c:v>
                </c:pt>
                <c:pt idx="1074">
                  <c:v>1050.8000488</c:v>
                </c:pt>
                <c:pt idx="1075">
                  <c:v>1050.9000243999999</c:v>
                </c:pt>
                <c:pt idx="1076">
                  <c:v>1050.9000243999999</c:v>
                </c:pt>
                <c:pt idx="1077">
                  <c:v>1051</c:v>
                </c:pt>
                <c:pt idx="1078">
                  <c:v>1051</c:v>
                </c:pt>
                <c:pt idx="1079">
                  <c:v>1051.0999756000001</c:v>
                </c:pt>
                <c:pt idx="1080">
                  <c:v>1051.0999756000001</c:v>
                </c:pt>
                <c:pt idx="1081">
                  <c:v>1051.1999512</c:v>
                </c:pt>
                <c:pt idx="1082">
                  <c:v>1051.1999512</c:v>
                </c:pt>
                <c:pt idx="1083">
                  <c:v>1051.3000488</c:v>
                </c:pt>
                <c:pt idx="1084">
                  <c:v>1051.3000488</c:v>
                </c:pt>
                <c:pt idx="1085">
                  <c:v>1051.4000243999999</c:v>
                </c:pt>
                <c:pt idx="1086">
                  <c:v>1051.4000243999999</c:v>
                </c:pt>
                <c:pt idx="1087">
                  <c:v>1051.4000243999999</c:v>
                </c:pt>
                <c:pt idx="1088">
                  <c:v>1051.5</c:v>
                </c:pt>
                <c:pt idx="1089">
                  <c:v>1051.5</c:v>
                </c:pt>
                <c:pt idx="1090">
                  <c:v>1051.5</c:v>
                </c:pt>
                <c:pt idx="1091">
                  <c:v>1051.5999756000001</c:v>
                </c:pt>
                <c:pt idx="1092">
                  <c:v>1051.5999756000001</c:v>
                </c:pt>
                <c:pt idx="1093">
                  <c:v>1051.5999756000001</c:v>
                </c:pt>
                <c:pt idx="1094">
                  <c:v>1051.6999512</c:v>
                </c:pt>
                <c:pt idx="1095">
                  <c:v>1051.6999512</c:v>
                </c:pt>
                <c:pt idx="1096">
                  <c:v>1051.6999512</c:v>
                </c:pt>
                <c:pt idx="1097">
                  <c:v>1051.8000488</c:v>
                </c:pt>
                <c:pt idx="1098">
                  <c:v>1051.8000488</c:v>
                </c:pt>
                <c:pt idx="1099">
                  <c:v>1051.8000488</c:v>
                </c:pt>
                <c:pt idx="1100">
                  <c:v>1051.9000243999999</c:v>
                </c:pt>
                <c:pt idx="1101">
                  <c:v>1051.9000243999999</c:v>
                </c:pt>
                <c:pt idx="1102">
                  <c:v>1051.9000243999999</c:v>
                </c:pt>
                <c:pt idx="1103">
                  <c:v>1051.9000243999999</c:v>
                </c:pt>
                <c:pt idx="1104">
                  <c:v>1052</c:v>
                </c:pt>
                <c:pt idx="1105">
                  <c:v>1052</c:v>
                </c:pt>
                <c:pt idx="1106">
                  <c:v>1052</c:v>
                </c:pt>
                <c:pt idx="1107">
                  <c:v>1052</c:v>
                </c:pt>
                <c:pt idx="1108">
                  <c:v>1052.0999756000001</c:v>
                </c:pt>
                <c:pt idx="1109">
                  <c:v>1052.0999756000001</c:v>
                </c:pt>
                <c:pt idx="1110">
                  <c:v>1052.0999756000001</c:v>
                </c:pt>
                <c:pt idx="1111">
                  <c:v>1052.1999512</c:v>
                </c:pt>
                <c:pt idx="1112">
                  <c:v>1052.1999512</c:v>
                </c:pt>
                <c:pt idx="1113">
                  <c:v>1052.1999512</c:v>
                </c:pt>
                <c:pt idx="1114">
                  <c:v>1052.1999512</c:v>
                </c:pt>
                <c:pt idx="1115">
                  <c:v>1052.3000488</c:v>
                </c:pt>
                <c:pt idx="1116">
                  <c:v>1052.3000488</c:v>
                </c:pt>
                <c:pt idx="1117">
                  <c:v>1052.3000488</c:v>
                </c:pt>
                <c:pt idx="1118">
                  <c:v>1052.4000243999999</c:v>
                </c:pt>
                <c:pt idx="1119">
                  <c:v>1052.4000243999999</c:v>
                </c:pt>
                <c:pt idx="1120">
                  <c:v>1052.4000243999999</c:v>
                </c:pt>
                <c:pt idx="1121">
                  <c:v>1052.4000243999999</c:v>
                </c:pt>
                <c:pt idx="1122">
                  <c:v>1052.5</c:v>
                </c:pt>
                <c:pt idx="1123">
                  <c:v>1052.5</c:v>
                </c:pt>
                <c:pt idx="1124">
                  <c:v>1052.5</c:v>
                </c:pt>
                <c:pt idx="1125">
                  <c:v>1052.5</c:v>
                </c:pt>
                <c:pt idx="1126">
                  <c:v>1052.5999756000001</c:v>
                </c:pt>
                <c:pt idx="1127">
                  <c:v>1052.5999756000001</c:v>
                </c:pt>
                <c:pt idx="1128">
                  <c:v>1052.5999756000001</c:v>
                </c:pt>
                <c:pt idx="1129">
                  <c:v>1052.5999756000001</c:v>
                </c:pt>
                <c:pt idx="1130">
                  <c:v>1052.6999512</c:v>
                </c:pt>
                <c:pt idx="1131">
                  <c:v>1052.6999512</c:v>
                </c:pt>
                <c:pt idx="1132">
                  <c:v>1052.6999512</c:v>
                </c:pt>
                <c:pt idx="1133">
                  <c:v>1052.6999512</c:v>
                </c:pt>
                <c:pt idx="1134">
                  <c:v>1052.8000488</c:v>
                </c:pt>
                <c:pt idx="1135">
                  <c:v>1052.8000488</c:v>
                </c:pt>
                <c:pt idx="1136">
                  <c:v>1052.8000488</c:v>
                </c:pt>
                <c:pt idx="1137">
                  <c:v>1052.8000488</c:v>
                </c:pt>
                <c:pt idx="1138">
                  <c:v>1052.9000243999999</c:v>
                </c:pt>
                <c:pt idx="1139">
                  <c:v>1052.9000243999999</c:v>
                </c:pt>
                <c:pt idx="1140">
                  <c:v>1052.9000243999999</c:v>
                </c:pt>
                <c:pt idx="1141">
                  <c:v>1052.9000243999999</c:v>
                </c:pt>
                <c:pt idx="1142">
                  <c:v>1053</c:v>
                </c:pt>
                <c:pt idx="1143">
                  <c:v>1053</c:v>
                </c:pt>
                <c:pt idx="1144">
                  <c:v>1053</c:v>
                </c:pt>
                <c:pt idx="1145">
                  <c:v>1053</c:v>
                </c:pt>
                <c:pt idx="1146">
                  <c:v>1053</c:v>
                </c:pt>
                <c:pt idx="1147">
                  <c:v>1053.0999756000001</c:v>
                </c:pt>
                <c:pt idx="1148">
                  <c:v>1053.0999756000001</c:v>
                </c:pt>
                <c:pt idx="1149">
                  <c:v>1053.0999756000001</c:v>
                </c:pt>
                <c:pt idx="1150">
                  <c:v>1053.0999756000001</c:v>
                </c:pt>
                <c:pt idx="1151">
                  <c:v>1053.0999756000001</c:v>
                </c:pt>
                <c:pt idx="1152">
                  <c:v>1053.1999512</c:v>
                </c:pt>
                <c:pt idx="1153">
                  <c:v>1053.1999512</c:v>
                </c:pt>
                <c:pt idx="1154">
                  <c:v>1053.1999512</c:v>
                </c:pt>
                <c:pt idx="1155">
                  <c:v>1053.1999512</c:v>
                </c:pt>
                <c:pt idx="1156">
                  <c:v>1053.1999512</c:v>
                </c:pt>
                <c:pt idx="1157">
                  <c:v>1053.3000488</c:v>
                </c:pt>
                <c:pt idx="1158">
                  <c:v>1053.3000488</c:v>
                </c:pt>
                <c:pt idx="1159">
                  <c:v>1053.3000488</c:v>
                </c:pt>
                <c:pt idx="1160">
                  <c:v>1053.3000488</c:v>
                </c:pt>
                <c:pt idx="1161">
                  <c:v>1053.3000488</c:v>
                </c:pt>
                <c:pt idx="1162">
                  <c:v>1053.4000243999999</c:v>
                </c:pt>
                <c:pt idx="1163">
                  <c:v>1053.4000243999999</c:v>
                </c:pt>
                <c:pt idx="1164">
                  <c:v>1053.4000243999999</c:v>
                </c:pt>
                <c:pt idx="1165">
                  <c:v>1053.4000243999999</c:v>
                </c:pt>
                <c:pt idx="1166">
                  <c:v>1053.4000243999999</c:v>
                </c:pt>
                <c:pt idx="1167">
                  <c:v>1053.5</c:v>
                </c:pt>
                <c:pt idx="1168">
                  <c:v>1053.5</c:v>
                </c:pt>
                <c:pt idx="1169">
                  <c:v>1053.5</c:v>
                </c:pt>
                <c:pt idx="1170">
                  <c:v>1053.5</c:v>
                </c:pt>
                <c:pt idx="1171">
                  <c:v>1053.5</c:v>
                </c:pt>
                <c:pt idx="1172">
                  <c:v>1053.5</c:v>
                </c:pt>
                <c:pt idx="1173">
                  <c:v>1053.5999756000001</c:v>
                </c:pt>
                <c:pt idx="1174">
                  <c:v>1053.5999756000001</c:v>
                </c:pt>
                <c:pt idx="1175">
                  <c:v>1053.5999756000001</c:v>
                </c:pt>
                <c:pt idx="1176">
                  <c:v>1053.5999756000001</c:v>
                </c:pt>
                <c:pt idx="1177">
                  <c:v>1053.5999756000001</c:v>
                </c:pt>
                <c:pt idx="1178">
                  <c:v>1053.5999756000001</c:v>
                </c:pt>
                <c:pt idx="1179">
                  <c:v>1053.6999512</c:v>
                </c:pt>
                <c:pt idx="1180">
                  <c:v>1053.6999512</c:v>
                </c:pt>
                <c:pt idx="1181">
                  <c:v>1053.6999512</c:v>
                </c:pt>
                <c:pt idx="1182">
                  <c:v>1053.6999512</c:v>
                </c:pt>
                <c:pt idx="1183">
                  <c:v>1053.6999512</c:v>
                </c:pt>
                <c:pt idx="1184">
                  <c:v>1053.6999512</c:v>
                </c:pt>
                <c:pt idx="1185">
                  <c:v>1053.8000488</c:v>
                </c:pt>
                <c:pt idx="1186">
                  <c:v>1053.8000488</c:v>
                </c:pt>
                <c:pt idx="1187">
                  <c:v>1053.8000488</c:v>
                </c:pt>
                <c:pt idx="1188">
                  <c:v>1053.8000488</c:v>
                </c:pt>
                <c:pt idx="1189">
                  <c:v>1053.8000488</c:v>
                </c:pt>
                <c:pt idx="1190">
                  <c:v>1053.8000488</c:v>
                </c:pt>
                <c:pt idx="1191">
                  <c:v>1053.8000488</c:v>
                </c:pt>
                <c:pt idx="1192">
                  <c:v>1053.9000243999999</c:v>
                </c:pt>
                <c:pt idx="1193">
                  <c:v>1053.9000243999999</c:v>
                </c:pt>
                <c:pt idx="1194">
                  <c:v>1053.9000243999999</c:v>
                </c:pt>
                <c:pt idx="1195">
                  <c:v>1053.9000243999999</c:v>
                </c:pt>
                <c:pt idx="1196">
                  <c:v>1053.9000243999999</c:v>
                </c:pt>
                <c:pt idx="1197">
                  <c:v>1053.9000243999999</c:v>
                </c:pt>
                <c:pt idx="1198">
                  <c:v>1053.9000243999999</c:v>
                </c:pt>
                <c:pt idx="1199">
                  <c:v>1053.9000243999999</c:v>
                </c:pt>
                <c:pt idx="1200">
                  <c:v>1054</c:v>
                </c:pt>
                <c:pt idx="1201">
                  <c:v>1054</c:v>
                </c:pt>
                <c:pt idx="1202">
                  <c:v>1054</c:v>
                </c:pt>
                <c:pt idx="1203">
                  <c:v>1054</c:v>
                </c:pt>
                <c:pt idx="1204">
                  <c:v>1054</c:v>
                </c:pt>
                <c:pt idx="1205">
                  <c:v>1054</c:v>
                </c:pt>
                <c:pt idx="1206">
                  <c:v>1054</c:v>
                </c:pt>
                <c:pt idx="1207">
                  <c:v>1054</c:v>
                </c:pt>
                <c:pt idx="1208">
                  <c:v>1054.0999756000001</c:v>
                </c:pt>
                <c:pt idx="1209">
                  <c:v>1054.0999756000001</c:v>
                </c:pt>
                <c:pt idx="1210">
                  <c:v>1054.0999756000001</c:v>
                </c:pt>
                <c:pt idx="1211">
                  <c:v>1054.0999756000001</c:v>
                </c:pt>
                <c:pt idx="1212">
                  <c:v>1054.0999756000001</c:v>
                </c:pt>
                <c:pt idx="1213">
                  <c:v>1054.0999756000001</c:v>
                </c:pt>
                <c:pt idx="1214">
                  <c:v>1054.1999512</c:v>
                </c:pt>
                <c:pt idx="1215">
                  <c:v>1054.1999512</c:v>
                </c:pt>
                <c:pt idx="1216">
                  <c:v>1054.1999512</c:v>
                </c:pt>
                <c:pt idx="1217">
                  <c:v>1054.1999512</c:v>
                </c:pt>
                <c:pt idx="1218">
                  <c:v>1054.1999512</c:v>
                </c:pt>
                <c:pt idx="1219">
                  <c:v>1054.1999512</c:v>
                </c:pt>
                <c:pt idx="1220">
                  <c:v>1054.1999512</c:v>
                </c:pt>
                <c:pt idx="1221">
                  <c:v>1054.3000488</c:v>
                </c:pt>
                <c:pt idx="1222">
                  <c:v>1054.3000488</c:v>
                </c:pt>
                <c:pt idx="1223">
                  <c:v>1054.3000488</c:v>
                </c:pt>
                <c:pt idx="1224">
                  <c:v>1054.3000488</c:v>
                </c:pt>
                <c:pt idx="1225">
                  <c:v>1054.3000488</c:v>
                </c:pt>
                <c:pt idx="1226">
                  <c:v>1054.3000488</c:v>
                </c:pt>
                <c:pt idx="1227">
                  <c:v>1054.3000488</c:v>
                </c:pt>
                <c:pt idx="1228">
                  <c:v>1054.3000488</c:v>
                </c:pt>
                <c:pt idx="1229">
                  <c:v>1054.3000488</c:v>
                </c:pt>
                <c:pt idx="1230">
                  <c:v>1054.4000243999999</c:v>
                </c:pt>
                <c:pt idx="1231">
                  <c:v>1054.4000243999999</c:v>
                </c:pt>
                <c:pt idx="1232">
                  <c:v>1054.4000243999999</c:v>
                </c:pt>
                <c:pt idx="1233">
                  <c:v>1054.4000243999999</c:v>
                </c:pt>
                <c:pt idx="1234">
                  <c:v>1054.4000243999999</c:v>
                </c:pt>
                <c:pt idx="1235">
                  <c:v>1054.4000243999999</c:v>
                </c:pt>
                <c:pt idx="1236">
                  <c:v>1054.4000243999999</c:v>
                </c:pt>
                <c:pt idx="1237">
                  <c:v>1054.4000243999999</c:v>
                </c:pt>
                <c:pt idx="1238">
                  <c:v>1054.4000243999999</c:v>
                </c:pt>
                <c:pt idx="1239">
                  <c:v>1054.4000243999999</c:v>
                </c:pt>
                <c:pt idx="1240">
                  <c:v>1054.4000243999999</c:v>
                </c:pt>
                <c:pt idx="1241">
                  <c:v>1054.4000243999999</c:v>
                </c:pt>
                <c:pt idx="1242">
                  <c:v>1054.4000243999999</c:v>
                </c:pt>
                <c:pt idx="1243">
                  <c:v>1054.4000243999999</c:v>
                </c:pt>
                <c:pt idx="1244">
                  <c:v>1054.4000243999999</c:v>
                </c:pt>
                <c:pt idx="1245">
                  <c:v>1054.4000243999999</c:v>
                </c:pt>
                <c:pt idx="1246">
                  <c:v>1054.4000243999999</c:v>
                </c:pt>
                <c:pt idx="1247">
                  <c:v>1054.4000243999999</c:v>
                </c:pt>
                <c:pt idx="1248">
                  <c:v>1054.4000243999999</c:v>
                </c:pt>
                <c:pt idx="1249">
                  <c:v>1054.4000243999999</c:v>
                </c:pt>
                <c:pt idx="1250">
                  <c:v>1054.4000243999999</c:v>
                </c:pt>
                <c:pt idx="1251">
                  <c:v>1054.4000243999999</c:v>
                </c:pt>
                <c:pt idx="1252">
                  <c:v>1054.4000243999999</c:v>
                </c:pt>
                <c:pt idx="1253">
                  <c:v>1054.4000243999999</c:v>
                </c:pt>
                <c:pt idx="1254">
                  <c:v>1054.3000488</c:v>
                </c:pt>
                <c:pt idx="1255">
                  <c:v>1054.3000488</c:v>
                </c:pt>
                <c:pt idx="1256">
                  <c:v>1054.3000488</c:v>
                </c:pt>
                <c:pt idx="1257">
                  <c:v>1054.3000488</c:v>
                </c:pt>
                <c:pt idx="1258">
                  <c:v>1054.3000488</c:v>
                </c:pt>
                <c:pt idx="1259">
                  <c:v>1054.3000488</c:v>
                </c:pt>
                <c:pt idx="1260">
                  <c:v>1054.3000488</c:v>
                </c:pt>
                <c:pt idx="1261">
                  <c:v>1054.3000488</c:v>
                </c:pt>
                <c:pt idx="1262">
                  <c:v>1054.3000488</c:v>
                </c:pt>
                <c:pt idx="1263">
                  <c:v>1054.3000488</c:v>
                </c:pt>
                <c:pt idx="1264">
                  <c:v>1054.1999512</c:v>
                </c:pt>
                <c:pt idx="1265">
                  <c:v>1054.1999512</c:v>
                </c:pt>
                <c:pt idx="1266">
                  <c:v>1054.1999512</c:v>
                </c:pt>
                <c:pt idx="1267">
                  <c:v>1054.1999512</c:v>
                </c:pt>
                <c:pt idx="1268">
                  <c:v>1054.1999512</c:v>
                </c:pt>
                <c:pt idx="1269">
                  <c:v>1054.1999512</c:v>
                </c:pt>
                <c:pt idx="1270">
                  <c:v>1054.1999512</c:v>
                </c:pt>
                <c:pt idx="1271">
                  <c:v>1054.1999512</c:v>
                </c:pt>
                <c:pt idx="1272">
                  <c:v>1054.1999512</c:v>
                </c:pt>
                <c:pt idx="1273">
                  <c:v>1054.0999756000001</c:v>
                </c:pt>
                <c:pt idx="1274">
                  <c:v>1054.0999756000001</c:v>
                </c:pt>
                <c:pt idx="1275">
                  <c:v>1054.0999756000001</c:v>
                </c:pt>
                <c:pt idx="1276">
                  <c:v>1054.0999756000001</c:v>
                </c:pt>
                <c:pt idx="1277">
                  <c:v>1054.0999756000001</c:v>
                </c:pt>
                <c:pt idx="1278">
                  <c:v>1054.0999756000001</c:v>
                </c:pt>
                <c:pt idx="1279">
                  <c:v>1054.0999756000001</c:v>
                </c:pt>
                <c:pt idx="1280">
                  <c:v>1054</c:v>
                </c:pt>
                <c:pt idx="1281">
                  <c:v>1054</c:v>
                </c:pt>
                <c:pt idx="1282">
                  <c:v>1054</c:v>
                </c:pt>
                <c:pt idx="1283">
                  <c:v>1054</c:v>
                </c:pt>
                <c:pt idx="1284">
                  <c:v>1054</c:v>
                </c:pt>
                <c:pt idx="1285">
                  <c:v>1054</c:v>
                </c:pt>
                <c:pt idx="1286">
                  <c:v>1054</c:v>
                </c:pt>
                <c:pt idx="1287">
                  <c:v>1053.9000243999999</c:v>
                </c:pt>
                <c:pt idx="1288">
                  <c:v>1053.9000243999999</c:v>
                </c:pt>
                <c:pt idx="1289">
                  <c:v>1053.9000243999999</c:v>
                </c:pt>
                <c:pt idx="1290">
                  <c:v>1053.9000243999999</c:v>
                </c:pt>
                <c:pt idx="1291">
                  <c:v>1053.9000243999999</c:v>
                </c:pt>
                <c:pt idx="1292">
                  <c:v>1053.9000243999999</c:v>
                </c:pt>
                <c:pt idx="1293">
                  <c:v>1053.9000243999999</c:v>
                </c:pt>
                <c:pt idx="1294">
                  <c:v>1053.9000243999999</c:v>
                </c:pt>
                <c:pt idx="1295">
                  <c:v>1053.9000243999999</c:v>
                </c:pt>
                <c:pt idx="1296">
                  <c:v>1053.8000488</c:v>
                </c:pt>
                <c:pt idx="1297">
                  <c:v>1053.8000488</c:v>
                </c:pt>
                <c:pt idx="1298">
                  <c:v>1053.8000488</c:v>
                </c:pt>
                <c:pt idx="1299">
                  <c:v>1053.8000488</c:v>
                </c:pt>
                <c:pt idx="1300">
                  <c:v>1053.8000488</c:v>
                </c:pt>
                <c:pt idx="1301">
                  <c:v>1053.8000488</c:v>
                </c:pt>
                <c:pt idx="1302">
                  <c:v>1053.8000488</c:v>
                </c:pt>
                <c:pt idx="1303">
                  <c:v>1053.6999512</c:v>
                </c:pt>
                <c:pt idx="1304">
                  <c:v>1053.6999512</c:v>
                </c:pt>
                <c:pt idx="1305">
                  <c:v>1053.6999512</c:v>
                </c:pt>
                <c:pt idx="1306">
                  <c:v>1053.6999512</c:v>
                </c:pt>
                <c:pt idx="1307">
                  <c:v>1053.6999512</c:v>
                </c:pt>
                <c:pt idx="1308">
                  <c:v>1053.6999512</c:v>
                </c:pt>
                <c:pt idx="1309">
                  <c:v>1053.5999756000001</c:v>
                </c:pt>
                <c:pt idx="1310">
                  <c:v>1053.5999756000001</c:v>
                </c:pt>
                <c:pt idx="1311">
                  <c:v>1053.5999756000001</c:v>
                </c:pt>
                <c:pt idx="1312">
                  <c:v>1053.5999756000001</c:v>
                </c:pt>
                <c:pt idx="1313">
                  <c:v>1053.5999756000001</c:v>
                </c:pt>
                <c:pt idx="1314">
                  <c:v>1053.5999756000001</c:v>
                </c:pt>
                <c:pt idx="1315">
                  <c:v>1053.5999756000001</c:v>
                </c:pt>
                <c:pt idx="1316">
                  <c:v>1053.5</c:v>
                </c:pt>
                <c:pt idx="1317">
                  <c:v>1053.5</c:v>
                </c:pt>
                <c:pt idx="1318">
                  <c:v>1053.5</c:v>
                </c:pt>
                <c:pt idx="1319">
                  <c:v>1053.5</c:v>
                </c:pt>
                <c:pt idx="1320">
                  <c:v>1053.5</c:v>
                </c:pt>
                <c:pt idx="1321">
                  <c:v>1053.5</c:v>
                </c:pt>
                <c:pt idx="1322">
                  <c:v>1053.5</c:v>
                </c:pt>
                <c:pt idx="1323">
                  <c:v>1053.5</c:v>
                </c:pt>
                <c:pt idx="1324">
                  <c:v>1053.4000243999999</c:v>
                </c:pt>
                <c:pt idx="1325">
                  <c:v>1053.4000243999999</c:v>
                </c:pt>
                <c:pt idx="1326">
                  <c:v>1053.4000243999999</c:v>
                </c:pt>
                <c:pt idx="1327">
                  <c:v>1053.4000243999999</c:v>
                </c:pt>
                <c:pt idx="1328">
                  <c:v>1053.4000243999999</c:v>
                </c:pt>
                <c:pt idx="1329">
                  <c:v>1053.4000243999999</c:v>
                </c:pt>
                <c:pt idx="1330">
                  <c:v>1053.3000488</c:v>
                </c:pt>
                <c:pt idx="1331">
                  <c:v>1053.3000488</c:v>
                </c:pt>
                <c:pt idx="1332">
                  <c:v>1053.3000488</c:v>
                </c:pt>
                <c:pt idx="1333">
                  <c:v>1053.3000488</c:v>
                </c:pt>
                <c:pt idx="1334">
                  <c:v>1053.3000488</c:v>
                </c:pt>
                <c:pt idx="1335">
                  <c:v>1053.3000488</c:v>
                </c:pt>
                <c:pt idx="1336">
                  <c:v>1053.3000488</c:v>
                </c:pt>
                <c:pt idx="1337">
                  <c:v>1053.1999512</c:v>
                </c:pt>
                <c:pt idx="1338">
                  <c:v>1053.1999512</c:v>
                </c:pt>
                <c:pt idx="1339">
                  <c:v>1053.1999512</c:v>
                </c:pt>
                <c:pt idx="1340">
                  <c:v>1053.1999512</c:v>
                </c:pt>
                <c:pt idx="1341">
                  <c:v>1053.1999512</c:v>
                </c:pt>
                <c:pt idx="1342">
                  <c:v>1053.1999512</c:v>
                </c:pt>
                <c:pt idx="1343">
                  <c:v>1053.1999512</c:v>
                </c:pt>
                <c:pt idx="1344">
                  <c:v>1053.1999512</c:v>
                </c:pt>
                <c:pt idx="1345">
                  <c:v>1053.0999756000001</c:v>
                </c:pt>
                <c:pt idx="1346">
                  <c:v>1053.0999756000001</c:v>
                </c:pt>
                <c:pt idx="1347">
                  <c:v>1053.0999756000001</c:v>
                </c:pt>
                <c:pt idx="1348">
                  <c:v>1053.0999756000001</c:v>
                </c:pt>
                <c:pt idx="1349">
                  <c:v>1053.0999756000001</c:v>
                </c:pt>
                <c:pt idx="1350">
                  <c:v>1053.0999756000001</c:v>
                </c:pt>
                <c:pt idx="1351">
                  <c:v>1053.0999756000001</c:v>
                </c:pt>
                <c:pt idx="1352">
                  <c:v>1053</c:v>
                </c:pt>
                <c:pt idx="1353">
                  <c:v>1053</c:v>
                </c:pt>
                <c:pt idx="1354">
                  <c:v>1053</c:v>
                </c:pt>
                <c:pt idx="1355">
                  <c:v>1053</c:v>
                </c:pt>
                <c:pt idx="1356">
                  <c:v>1053</c:v>
                </c:pt>
                <c:pt idx="1357">
                  <c:v>1053</c:v>
                </c:pt>
                <c:pt idx="1358">
                  <c:v>1053</c:v>
                </c:pt>
                <c:pt idx="1359">
                  <c:v>1053</c:v>
                </c:pt>
                <c:pt idx="1360">
                  <c:v>1053</c:v>
                </c:pt>
                <c:pt idx="1361">
                  <c:v>1053</c:v>
                </c:pt>
                <c:pt idx="1362">
                  <c:v>1052.9000243999999</c:v>
                </c:pt>
                <c:pt idx="1363">
                  <c:v>1052.9000243999999</c:v>
                </c:pt>
                <c:pt idx="1364">
                  <c:v>1052.9000243999999</c:v>
                </c:pt>
                <c:pt idx="1365">
                  <c:v>1052.9000243999999</c:v>
                </c:pt>
                <c:pt idx="1366">
                  <c:v>1052.9000243999999</c:v>
                </c:pt>
                <c:pt idx="1367">
                  <c:v>1052.9000243999999</c:v>
                </c:pt>
                <c:pt idx="1368">
                  <c:v>1052.9000243999999</c:v>
                </c:pt>
                <c:pt idx="1369">
                  <c:v>1052.9000243999999</c:v>
                </c:pt>
                <c:pt idx="1370">
                  <c:v>1052.9000243999999</c:v>
                </c:pt>
                <c:pt idx="1371">
                  <c:v>1052.8000488</c:v>
                </c:pt>
                <c:pt idx="1372">
                  <c:v>1052.8000488</c:v>
                </c:pt>
                <c:pt idx="1373">
                  <c:v>1052.8000488</c:v>
                </c:pt>
                <c:pt idx="1374">
                  <c:v>1052.8000488</c:v>
                </c:pt>
                <c:pt idx="1375">
                  <c:v>1052.8000488</c:v>
                </c:pt>
                <c:pt idx="1376">
                  <c:v>1052.8000488</c:v>
                </c:pt>
                <c:pt idx="1377">
                  <c:v>1052.8000488</c:v>
                </c:pt>
                <c:pt idx="1378">
                  <c:v>1052.8000488</c:v>
                </c:pt>
                <c:pt idx="1379">
                  <c:v>1052.8000488</c:v>
                </c:pt>
                <c:pt idx="1380">
                  <c:v>1052.8000488</c:v>
                </c:pt>
                <c:pt idx="1381">
                  <c:v>1052.6999512</c:v>
                </c:pt>
                <c:pt idx="1382">
                  <c:v>1052.6999512</c:v>
                </c:pt>
                <c:pt idx="1383">
                  <c:v>1052.6999512</c:v>
                </c:pt>
                <c:pt idx="1384">
                  <c:v>1052.6999512</c:v>
                </c:pt>
                <c:pt idx="1385">
                  <c:v>1052.6999512</c:v>
                </c:pt>
                <c:pt idx="1386">
                  <c:v>1052.6999512</c:v>
                </c:pt>
                <c:pt idx="1387">
                  <c:v>1052.6999512</c:v>
                </c:pt>
                <c:pt idx="1388">
                  <c:v>1052.6999512</c:v>
                </c:pt>
                <c:pt idx="1389">
                  <c:v>1052.6999512</c:v>
                </c:pt>
                <c:pt idx="1390">
                  <c:v>1052.6999512</c:v>
                </c:pt>
                <c:pt idx="1391">
                  <c:v>1052.6999512</c:v>
                </c:pt>
                <c:pt idx="1392">
                  <c:v>1052.6999512</c:v>
                </c:pt>
                <c:pt idx="1393">
                  <c:v>1052.5999756000001</c:v>
                </c:pt>
                <c:pt idx="1394">
                  <c:v>1052.5999756000001</c:v>
                </c:pt>
                <c:pt idx="1395">
                  <c:v>1052.5999756000001</c:v>
                </c:pt>
                <c:pt idx="1396">
                  <c:v>1052.5999756000001</c:v>
                </c:pt>
                <c:pt idx="1397">
                  <c:v>1052.5999756000001</c:v>
                </c:pt>
                <c:pt idx="1398">
                  <c:v>1052.5999756000001</c:v>
                </c:pt>
                <c:pt idx="1399">
                  <c:v>1052.5999756000001</c:v>
                </c:pt>
                <c:pt idx="1400">
                  <c:v>1052.5999756000001</c:v>
                </c:pt>
                <c:pt idx="1401">
                  <c:v>1052.5999756000001</c:v>
                </c:pt>
                <c:pt idx="1402">
                  <c:v>1052.5999756000001</c:v>
                </c:pt>
                <c:pt idx="1403">
                  <c:v>1052.5999756000001</c:v>
                </c:pt>
                <c:pt idx="1404">
                  <c:v>1052.5999756000001</c:v>
                </c:pt>
                <c:pt idx="1405">
                  <c:v>1052.5999756000001</c:v>
                </c:pt>
                <c:pt idx="1406">
                  <c:v>1052.5999756000001</c:v>
                </c:pt>
                <c:pt idx="1407">
                  <c:v>1052.5999756000001</c:v>
                </c:pt>
                <c:pt idx="1408">
                  <c:v>1052.5999756000001</c:v>
                </c:pt>
                <c:pt idx="1409">
                  <c:v>1052.5999756000001</c:v>
                </c:pt>
                <c:pt idx="1410">
                  <c:v>1052.5999756000001</c:v>
                </c:pt>
                <c:pt idx="1411">
                  <c:v>1052.5999756000001</c:v>
                </c:pt>
                <c:pt idx="1412">
                  <c:v>1052.5999756000001</c:v>
                </c:pt>
                <c:pt idx="1413">
                  <c:v>1052.5999756000001</c:v>
                </c:pt>
                <c:pt idx="1414">
                  <c:v>1052.5999756000001</c:v>
                </c:pt>
                <c:pt idx="1415">
                  <c:v>1052.5999756000001</c:v>
                </c:pt>
                <c:pt idx="1416">
                  <c:v>1052.5999756000001</c:v>
                </c:pt>
                <c:pt idx="1417">
                  <c:v>1052.5999756000001</c:v>
                </c:pt>
                <c:pt idx="1418">
                  <c:v>1052.5999756000001</c:v>
                </c:pt>
                <c:pt idx="1419">
                  <c:v>1052.5999756000001</c:v>
                </c:pt>
                <c:pt idx="1420">
                  <c:v>1052.5999756000001</c:v>
                </c:pt>
                <c:pt idx="1421">
                  <c:v>1052.5999756000001</c:v>
                </c:pt>
                <c:pt idx="1422">
                  <c:v>1052.5999756000001</c:v>
                </c:pt>
                <c:pt idx="1423">
                  <c:v>1052.5999756000001</c:v>
                </c:pt>
                <c:pt idx="1424">
                  <c:v>1052.5999756000001</c:v>
                </c:pt>
                <c:pt idx="1425">
                  <c:v>1052.5999756000001</c:v>
                </c:pt>
                <c:pt idx="1426">
                  <c:v>1052.5999756000001</c:v>
                </c:pt>
                <c:pt idx="1427">
                  <c:v>1052.5999756000001</c:v>
                </c:pt>
                <c:pt idx="1428">
                  <c:v>1052.5999756000001</c:v>
                </c:pt>
                <c:pt idx="1429">
                  <c:v>1052.5999756000001</c:v>
                </c:pt>
                <c:pt idx="1430">
                  <c:v>1052.5999756000001</c:v>
                </c:pt>
                <c:pt idx="1431">
                  <c:v>1052.5999756000001</c:v>
                </c:pt>
                <c:pt idx="1432">
                  <c:v>1052.5999756000001</c:v>
                </c:pt>
                <c:pt idx="1433">
                  <c:v>1052.5999756000001</c:v>
                </c:pt>
                <c:pt idx="1434">
                  <c:v>1052.5999756000001</c:v>
                </c:pt>
                <c:pt idx="1435">
                  <c:v>1052.5999756000001</c:v>
                </c:pt>
                <c:pt idx="1436">
                  <c:v>1052.6999512</c:v>
                </c:pt>
                <c:pt idx="1437">
                  <c:v>1052.6999512</c:v>
                </c:pt>
                <c:pt idx="1438">
                  <c:v>1052.6999512</c:v>
                </c:pt>
                <c:pt idx="1439">
                  <c:v>1052.6999512</c:v>
                </c:pt>
                <c:pt idx="1440">
                  <c:v>1052.6999512</c:v>
                </c:pt>
                <c:pt idx="1441">
                  <c:v>1052.6999512</c:v>
                </c:pt>
                <c:pt idx="1442">
                  <c:v>1052.6999512</c:v>
                </c:pt>
                <c:pt idx="1443">
                  <c:v>1052.6999512</c:v>
                </c:pt>
                <c:pt idx="1444">
                  <c:v>1052.6999512</c:v>
                </c:pt>
                <c:pt idx="1445">
                  <c:v>1052.6999512</c:v>
                </c:pt>
                <c:pt idx="1446">
                  <c:v>1052.6999512</c:v>
                </c:pt>
                <c:pt idx="1447">
                  <c:v>1052.6999512</c:v>
                </c:pt>
                <c:pt idx="1448">
                  <c:v>1052.6999512</c:v>
                </c:pt>
                <c:pt idx="1449">
                  <c:v>1052.8000488</c:v>
                </c:pt>
                <c:pt idx="1450">
                  <c:v>1052.8000488</c:v>
                </c:pt>
                <c:pt idx="1451">
                  <c:v>1052.8000488</c:v>
                </c:pt>
                <c:pt idx="1452">
                  <c:v>1052.8000488</c:v>
                </c:pt>
                <c:pt idx="1453">
                  <c:v>1052.8000488</c:v>
                </c:pt>
                <c:pt idx="1454">
                  <c:v>1052.8000488</c:v>
                </c:pt>
                <c:pt idx="1455">
                  <c:v>1052.8000488</c:v>
                </c:pt>
                <c:pt idx="1456">
                  <c:v>1052.8000488</c:v>
                </c:pt>
                <c:pt idx="1457">
                  <c:v>1052.8000488</c:v>
                </c:pt>
                <c:pt idx="1458">
                  <c:v>1052.9000243999999</c:v>
                </c:pt>
                <c:pt idx="1459">
                  <c:v>1052.9000243999999</c:v>
                </c:pt>
                <c:pt idx="1460">
                  <c:v>1052.9000243999999</c:v>
                </c:pt>
                <c:pt idx="1461">
                  <c:v>1052.9000243999999</c:v>
                </c:pt>
                <c:pt idx="1462">
                  <c:v>1052.9000243999999</c:v>
                </c:pt>
                <c:pt idx="1463">
                  <c:v>1052.9000243999999</c:v>
                </c:pt>
                <c:pt idx="1464">
                  <c:v>1052.9000243999999</c:v>
                </c:pt>
                <c:pt idx="1465">
                  <c:v>1052.9000243999999</c:v>
                </c:pt>
                <c:pt idx="1466">
                  <c:v>1053</c:v>
                </c:pt>
                <c:pt idx="1467">
                  <c:v>1053</c:v>
                </c:pt>
                <c:pt idx="1468">
                  <c:v>1053</c:v>
                </c:pt>
                <c:pt idx="1469">
                  <c:v>1053</c:v>
                </c:pt>
                <c:pt idx="1470">
                  <c:v>1053</c:v>
                </c:pt>
                <c:pt idx="1471">
                  <c:v>1053</c:v>
                </c:pt>
                <c:pt idx="1472">
                  <c:v>1053</c:v>
                </c:pt>
                <c:pt idx="1473">
                  <c:v>1053.0999756000001</c:v>
                </c:pt>
                <c:pt idx="1474">
                  <c:v>1053.0999756000001</c:v>
                </c:pt>
                <c:pt idx="1475">
                  <c:v>1053.0999756000001</c:v>
                </c:pt>
                <c:pt idx="1476">
                  <c:v>1053.0999756000001</c:v>
                </c:pt>
                <c:pt idx="1477">
                  <c:v>1053.0999756000001</c:v>
                </c:pt>
                <c:pt idx="1478">
                  <c:v>1053.0999756000001</c:v>
                </c:pt>
                <c:pt idx="1479">
                  <c:v>1053.1999512</c:v>
                </c:pt>
                <c:pt idx="1480">
                  <c:v>1053.1999512</c:v>
                </c:pt>
                <c:pt idx="1481">
                  <c:v>1053.1999512</c:v>
                </c:pt>
                <c:pt idx="1482">
                  <c:v>1053.1999512</c:v>
                </c:pt>
                <c:pt idx="1483">
                  <c:v>1053.1999512</c:v>
                </c:pt>
                <c:pt idx="1484">
                  <c:v>1053.1999512</c:v>
                </c:pt>
                <c:pt idx="1485">
                  <c:v>1053.3000488</c:v>
                </c:pt>
                <c:pt idx="1486">
                  <c:v>1053.3000488</c:v>
                </c:pt>
                <c:pt idx="1487">
                  <c:v>1053.3000488</c:v>
                </c:pt>
                <c:pt idx="1488">
                  <c:v>1053.3000488</c:v>
                </c:pt>
                <c:pt idx="1489">
                  <c:v>1053.3000488</c:v>
                </c:pt>
                <c:pt idx="1490">
                  <c:v>1053.4000243999999</c:v>
                </c:pt>
                <c:pt idx="1491">
                  <c:v>1053.4000243999999</c:v>
                </c:pt>
                <c:pt idx="1492">
                  <c:v>1053.4000243999999</c:v>
                </c:pt>
                <c:pt idx="1493">
                  <c:v>1053.4000243999999</c:v>
                </c:pt>
                <c:pt idx="1494">
                  <c:v>1053.4000243999999</c:v>
                </c:pt>
                <c:pt idx="1495">
                  <c:v>1053.5</c:v>
                </c:pt>
                <c:pt idx="1496">
                  <c:v>1053.5</c:v>
                </c:pt>
                <c:pt idx="1497">
                  <c:v>1053.5</c:v>
                </c:pt>
                <c:pt idx="1498">
                  <c:v>1053.5</c:v>
                </c:pt>
                <c:pt idx="1499">
                  <c:v>1053.5999756000001</c:v>
                </c:pt>
                <c:pt idx="1500">
                  <c:v>1053.5999756000001</c:v>
                </c:pt>
                <c:pt idx="1501">
                  <c:v>1053.5999756000001</c:v>
                </c:pt>
                <c:pt idx="1502">
                  <c:v>1053.5999756000001</c:v>
                </c:pt>
                <c:pt idx="1503">
                  <c:v>1053.6999512</c:v>
                </c:pt>
                <c:pt idx="1504">
                  <c:v>1053.6999512</c:v>
                </c:pt>
                <c:pt idx="1505">
                  <c:v>1053.6999512</c:v>
                </c:pt>
                <c:pt idx="1506">
                  <c:v>1053.6999512</c:v>
                </c:pt>
                <c:pt idx="1507">
                  <c:v>1053.6999512</c:v>
                </c:pt>
                <c:pt idx="1508">
                  <c:v>1053.8000488</c:v>
                </c:pt>
                <c:pt idx="1509">
                  <c:v>1053.8000488</c:v>
                </c:pt>
                <c:pt idx="1510">
                  <c:v>1053.8000488</c:v>
                </c:pt>
                <c:pt idx="1511">
                  <c:v>1053.9000243999999</c:v>
                </c:pt>
                <c:pt idx="1512">
                  <c:v>1053.9000243999999</c:v>
                </c:pt>
                <c:pt idx="1513">
                  <c:v>1053.9000243999999</c:v>
                </c:pt>
                <c:pt idx="1514">
                  <c:v>1053.9000243999999</c:v>
                </c:pt>
                <c:pt idx="1515">
                  <c:v>1054</c:v>
                </c:pt>
                <c:pt idx="1516">
                  <c:v>1054</c:v>
                </c:pt>
                <c:pt idx="1517">
                  <c:v>1054</c:v>
                </c:pt>
                <c:pt idx="1518">
                  <c:v>1054</c:v>
                </c:pt>
                <c:pt idx="1519">
                  <c:v>1054.0999756000001</c:v>
                </c:pt>
                <c:pt idx="1520">
                  <c:v>1054.0999756000001</c:v>
                </c:pt>
                <c:pt idx="1521">
                  <c:v>1054.0999756000001</c:v>
                </c:pt>
                <c:pt idx="1522">
                  <c:v>1054.1999512</c:v>
                </c:pt>
                <c:pt idx="1523">
                  <c:v>1054.1999512</c:v>
                </c:pt>
                <c:pt idx="1524">
                  <c:v>1054.1999512</c:v>
                </c:pt>
                <c:pt idx="1525">
                  <c:v>1054.1999512</c:v>
                </c:pt>
                <c:pt idx="1526">
                  <c:v>1054.3000488</c:v>
                </c:pt>
                <c:pt idx="1527">
                  <c:v>1054.3000488</c:v>
                </c:pt>
                <c:pt idx="1528">
                  <c:v>1054.3000488</c:v>
                </c:pt>
                <c:pt idx="1529">
                  <c:v>1054.4000243999999</c:v>
                </c:pt>
                <c:pt idx="1530">
                  <c:v>1054.4000243999999</c:v>
                </c:pt>
                <c:pt idx="1531">
                  <c:v>1054.4000243999999</c:v>
                </c:pt>
                <c:pt idx="1532">
                  <c:v>1054.5</c:v>
                </c:pt>
                <c:pt idx="1533">
                  <c:v>1054.5</c:v>
                </c:pt>
                <c:pt idx="1534">
                  <c:v>1054.5</c:v>
                </c:pt>
                <c:pt idx="1535">
                  <c:v>1054.5999756000001</c:v>
                </c:pt>
                <c:pt idx="1536">
                  <c:v>1054.5999756000001</c:v>
                </c:pt>
                <c:pt idx="1537">
                  <c:v>1054.5999756000001</c:v>
                </c:pt>
                <c:pt idx="1538">
                  <c:v>1054.6999512</c:v>
                </c:pt>
                <c:pt idx="1539">
                  <c:v>1054.6999512</c:v>
                </c:pt>
                <c:pt idx="1540">
                  <c:v>1054.6999512</c:v>
                </c:pt>
                <c:pt idx="1541">
                  <c:v>1054.8000488</c:v>
                </c:pt>
                <c:pt idx="1542">
                  <c:v>1054.8000488</c:v>
                </c:pt>
                <c:pt idx="1543">
                  <c:v>1054.8000488</c:v>
                </c:pt>
                <c:pt idx="1544">
                  <c:v>1054.9000243999999</c:v>
                </c:pt>
                <c:pt idx="1545">
                  <c:v>1054.9000243999999</c:v>
                </c:pt>
                <c:pt idx="1546">
                  <c:v>1054.9000243999999</c:v>
                </c:pt>
                <c:pt idx="1547">
                  <c:v>1055</c:v>
                </c:pt>
                <c:pt idx="1548">
                  <c:v>1055</c:v>
                </c:pt>
                <c:pt idx="1549">
                  <c:v>1055</c:v>
                </c:pt>
                <c:pt idx="1550">
                  <c:v>1055.0999756000001</c:v>
                </c:pt>
                <c:pt idx="1551">
                  <c:v>1055.0999756000001</c:v>
                </c:pt>
                <c:pt idx="1552">
                  <c:v>1055.0999756000001</c:v>
                </c:pt>
                <c:pt idx="1553">
                  <c:v>1055.1999512</c:v>
                </c:pt>
                <c:pt idx="1554">
                  <c:v>1055.1999512</c:v>
                </c:pt>
                <c:pt idx="1555">
                  <c:v>1055.3000488</c:v>
                </c:pt>
                <c:pt idx="1556">
                  <c:v>1055.3000488</c:v>
                </c:pt>
                <c:pt idx="1557">
                  <c:v>1055.3000488</c:v>
                </c:pt>
                <c:pt idx="1558">
                  <c:v>1055.4000243999999</c:v>
                </c:pt>
                <c:pt idx="1559">
                  <c:v>1055.4000243999999</c:v>
                </c:pt>
                <c:pt idx="1560">
                  <c:v>1055.4000243999999</c:v>
                </c:pt>
                <c:pt idx="1561">
                  <c:v>1055.5</c:v>
                </c:pt>
                <c:pt idx="1562">
                  <c:v>1055.5</c:v>
                </c:pt>
                <c:pt idx="1563">
                  <c:v>1055.5999756000001</c:v>
                </c:pt>
                <c:pt idx="1564">
                  <c:v>1055.5999756000001</c:v>
                </c:pt>
                <c:pt idx="1565">
                  <c:v>1055.5999756000001</c:v>
                </c:pt>
                <c:pt idx="1566">
                  <c:v>1055.6999512</c:v>
                </c:pt>
                <c:pt idx="1567">
                  <c:v>1055.6999512</c:v>
                </c:pt>
                <c:pt idx="1568">
                  <c:v>1055.8000488</c:v>
                </c:pt>
                <c:pt idx="1569">
                  <c:v>1055.8000488</c:v>
                </c:pt>
                <c:pt idx="1570">
                  <c:v>1055.8000488</c:v>
                </c:pt>
                <c:pt idx="1571">
                  <c:v>1055.9000243999999</c:v>
                </c:pt>
                <c:pt idx="1572">
                  <c:v>1055.9000243999999</c:v>
                </c:pt>
                <c:pt idx="1573">
                  <c:v>1056</c:v>
                </c:pt>
                <c:pt idx="1574">
                  <c:v>1056</c:v>
                </c:pt>
                <c:pt idx="1575">
                  <c:v>1056</c:v>
                </c:pt>
                <c:pt idx="1576">
                  <c:v>1056.0999756000001</c:v>
                </c:pt>
                <c:pt idx="1577">
                  <c:v>1056.0999756000001</c:v>
                </c:pt>
                <c:pt idx="1578">
                  <c:v>1056.0999756000001</c:v>
                </c:pt>
                <c:pt idx="1579">
                  <c:v>1056.1999512</c:v>
                </c:pt>
                <c:pt idx="1580">
                  <c:v>1056.1999512</c:v>
                </c:pt>
                <c:pt idx="1581">
                  <c:v>1056.3000488</c:v>
                </c:pt>
                <c:pt idx="1582">
                  <c:v>1056.3000488</c:v>
                </c:pt>
                <c:pt idx="1583">
                  <c:v>1056.4000243999999</c:v>
                </c:pt>
                <c:pt idx="1584">
                  <c:v>1056.4000243999999</c:v>
                </c:pt>
                <c:pt idx="1585">
                  <c:v>1056.4000243999999</c:v>
                </c:pt>
                <c:pt idx="1586">
                  <c:v>1056.5</c:v>
                </c:pt>
                <c:pt idx="1587">
                  <c:v>1056.5</c:v>
                </c:pt>
                <c:pt idx="1588">
                  <c:v>1056.5999756000001</c:v>
                </c:pt>
                <c:pt idx="1589">
                  <c:v>1056.5999756000001</c:v>
                </c:pt>
                <c:pt idx="1590">
                  <c:v>1056.6999512</c:v>
                </c:pt>
                <c:pt idx="1591">
                  <c:v>1056.6999512</c:v>
                </c:pt>
                <c:pt idx="1592">
                  <c:v>1056.6999512</c:v>
                </c:pt>
                <c:pt idx="1593">
                  <c:v>1056.8000488</c:v>
                </c:pt>
                <c:pt idx="1594">
                  <c:v>1056.8000488</c:v>
                </c:pt>
                <c:pt idx="1595">
                  <c:v>1056.9000243999999</c:v>
                </c:pt>
                <c:pt idx="1596">
                  <c:v>1056.9000243999999</c:v>
                </c:pt>
                <c:pt idx="1597">
                  <c:v>1057</c:v>
                </c:pt>
                <c:pt idx="1598">
                  <c:v>1057</c:v>
                </c:pt>
                <c:pt idx="1599">
                  <c:v>1057.0999756000001</c:v>
                </c:pt>
              </c:numCache>
            </c:numRef>
          </c:yVal>
          <c:smooth val="1"/>
          <c:extLst>
            <c:ext xmlns:c16="http://schemas.microsoft.com/office/drawing/2014/chart" uri="{C3380CC4-5D6E-409C-BE32-E72D297353CC}">
              <c16:uniqueId val="{00000003-CE8B-4DC1-AC45-946014A884AC}"/>
            </c:ext>
          </c:extLst>
        </c:ser>
        <c:ser>
          <c:idx val="4"/>
          <c:order val="4"/>
          <c:tx>
            <c:v>Stock Pelvis</c:v>
          </c:tx>
          <c:spPr>
            <a:ln w="25400" cap="rnd">
              <a:solidFill>
                <a:schemeClr val="tx1"/>
              </a:solidFill>
              <a:round/>
            </a:ln>
            <a:effectLst/>
          </c:spPr>
          <c:marker>
            <c:symbol val="none"/>
          </c:marker>
          <c:xVal>
            <c:numRef>
              <c:f>Stock_THOR!$R$3:$R$2002</c:f>
              <c:numCache>
                <c:formatCode>0.00E+00</c:formatCode>
                <c:ptCount val="2000"/>
                <c:pt idx="0">
                  <c:v>-109.69995109999991</c:v>
                </c:pt>
                <c:pt idx="1">
                  <c:v>-109.69995109999991</c:v>
                </c:pt>
                <c:pt idx="2">
                  <c:v>-109.69995109999991</c:v>
                </c:pt>
                <c:pt idx="3">
                  <c:v>-109.69995109999991</c:v>
                </c:pt>
                <c:pt idx="4">
                  <c:v>-109.69995109999991</c:v>
                </c:pt>
                <c:pt idx="5">
                  <c:v>-109.69995109999991</c:v>
                </c:pt>
                <c:pt idx="6">
                  <c:v>-109.69995109999991</c:v>
                </c:pt>
                <c:pt idx="7">
                  <c:v>-109.69995109999991</c:v>
                </c:pt>
                <c:pt idx="8">
                  <c:v>-109.69995109999991</c:v>
                </c:pt>
                <c:pt idx="9">
                  <c:v>-109.69995109999991</c:v>
                </c:pt>
                <c:pt idx="10">
                  <c:v>-109.69995109999991</c:v>
                </c:pt>
                <c:pt idx="11">
                  <c:v>-109.69995109999991</c:v>
                </c:pt>
                <c:pt idx="12">
                  <c:v>-109.69995109999991</c:v>
                </c:pt>
                <c:pt idx="13">
                  <c:v>-109.69995109999991</c:v>
                </c:pt>
                <c:pt idx="14">
                  <c:v>-109.69995109999991</c:v>
                </c:pt>
                <c:pt idx="15">
                  <c:v>-109.69995109999991</c:v>
                </c:pt>
                <c:pt idx="16">
                  <c:v>-109.69995109999991</c:v>
                </c:pt>
                <c:pt idx="17">
                  <c:v>-109.69995109999991</c:v>
                </c:pt>
                <c:pt idx="18">
                  <c:v>-109.69995109999991</c:v>
                </c:pt>
                <c:pt idx="19">
                  <c:v>-109.69995109999991</c:v>
                </c:pt>
                <c:pt idx="20">
                  <c:v>-109.69995109999991</c:v>
                </c:pt>
                <c:pt idx="21">
                  <c:v>-109.69995109999991</c:v>
                </c:pt>
                <c:pt idx="22">
                  <c:v>-109.69995109999991</c:v>
                </c:pt>
                <c:pt idx="23">
                  <c:v>-109.69995109999991</c:v>
                </c:pt>
                <c:pt idx="24">
                  <c:v>-109.69995109999991</c:v>
                </c:pt>
                <c:pt idx="25">
                  <c:v>-109.69995109999991</c:v>
                </c:pt>
                <c:pt idx="26">
                  <c:v>-109.69995109999991</c:v>
                </c:pt>
                <c:pt idx="27">
                  <c:v>-109.69995109999991</c:v>
                </c:pt>
                <c:pt idx="28">
                  <c:v>-109.69995109999991</c:v>
                </c:pt>
                <c:pt idx="29">
                  <c:v>-109.69995109999991</c:v>
                </c:pt>
                <c:pt idx="30">
                  <c:v>-109.69995109999991</c:v>
                </c:pt>
                <c:pt idx="31">
                  <c:v>-109.69995109999991</c:v>
                </c:pt>
                <c:pt idx="32">
                  <c:v>-109.69995109999991</c:v>
                </c:pt>
                <c:pt idx="33">
                  <c:v>-109.69995109999991</c:v>
                </c:pt>
                <c:pt idx="34">
                  <c:v>-109.69995109999991</c:v>
                </c:pt>
                <c:pt idx="35">
                  <c:v>-109.69995109999991</c:v>
                </c:pt>
                <c:pt idx="36">
                  <c:v>-109.59985350000034</c:v>
                </c:pt>
                <c:pt idx="37">
                  <c:v>-109.59985350000034</c:v>
                </c:pt>
                <c:pt idx="38">
                  <c:v>-109.59985350000034</c:v>
                </c:pt>
                <c:pt idx="39">
                  <c:v>-109.59985350000034</c:v>
                </c:pt>
                <c:pt idx="40">
                  <c:v>-109.59985350000034</c:v>
                </c:pt>
                <c:pt idx="41">
                  <c:v>-109.59985350000034</c:v>
                </c:pt>
                <c:pt idx="42">
                  <c:v>-109.59985350000034</c:v>
                </c:pt>
                <c:pt idx="43">
                  <c:v>-109.59985350000034</c:v>
                </c:pt>
                <c:pt idx="44">
                  <c:v>-109.5</c:v>
                </c:pt>
                <c:pt idx="45">
                  <c:v>-109.5</c:v>
                </c:pt>
                <c:pt idx="46">
                  <c:v>-109.5</c:v>
                </c:pt>
                <c:pt idx="47">
                  <c:v>-109.5</c:v>
                </c:pt>
                <c:pt idx="48">
                  <c:v>-109.5</c:v>
                </c:pt>
                <c:pt idx="49">
                  <c:v>-109.39990230000012</c:v>
                </c:pt>
                <c:pt idx="50">
                  <c:v>-109.39990230000012</c:v>
                </c:pt>
                <c:pt idx="51">
                  <c:v>-109.39990230000012</c:v>
                </c:pt>
                <c:pt idx="52">
                  <c:v>-109.39990230000012</c:v>
                </c:pt>
                <c:pt idx="53">
                  <c:v>-109.29980460000024</c:v>
                </c:pt>
                <c:pt idx="54">
                  <c:v>-109.29980460000024</c:v>
                </c:pt>
                <c:pt idx="55">
                  <c:v>-109.29980460000024</c:v>
                </c:pt>
                <c:pt idx="56">
                  <c:v>-109.19995109999991</c:v>
                </c:pt>
                <c:pt idx="57">
                  <c:v>-109.19995109999991</c:v>
                </c:pt>
                <c:pt idx="58">
                  <c:v>-109.09985350000034</c:v>
                </c:pt>
                <c:pt idx="59">
                  <c:v>-109.09985350000034</c:v>
                </c:pt>
                <c:pt idx="60">
                  <c:v>-109.09985350000034</c:v>
                </c:pt>
                <c:pt idx="61">
                  <c:v>-109</c:v>
                </c:pt>
                <c:pt idx="62">
                  <c:v>-109</c:v>
                </c:pt>
                <c:pt idx="63">
                  <c:v>-108.89990230000012</c:v>
                </c:pt>
                <c:pt idx="64">
                  <c:v>-108.89990230000012</c:v>
                </c:pt>
                <c:pt idx="65">
                  <c:v>-108.79980460000024</c:v>
                </c:pt>
                <c:pt idx="66">
                  <c:v>-108.79980460000024</c:v>
                </c:pt>
                <c:pt idx="67">
                  <c:v>-108.69995109999991</c:v>
                </c:pt>
                <c:pt idx="68">
                  <c:v>-108.69995109999991</c:v>
                </c:pt>
                <c:pt idx="69">
                  <c:v>-108.59985350000034</c:v>
                </c:pt>
                <c:pt idx="70">
                  <c:v>-108.59985350000034</c:v>
                </c:pt>
                <c:pt idx="71">
                  <c:v>-108.5</c:v>
                </c:pt>
                <c:pt idx="72">
                  <c:v>-108.39990230000012</c:v>
                </c:pt>
                <c:pt idx="73">
                  <c:v>-108.39990230000012</c:v>
                </c:pt>
                <c:pt idx="74">
                  <c:v>-108.29980460000024</c:v>
                </c:pt>
                <c:pt idx="75">
                  <c:v>-108.29980460000024</c:v>
                </c:pt>
                <c:pt idx="76">
                  <c:v>-108.19995109999991</c:v>
                </c:pt>
                <c:pt idx="77">
                  <c:v>-108.09985350000034</c:v>
                </c:pt>
                <c:pt idx="78">
                  <c:v>-108.09985350000034</c:v>
                </c:pt>
                <c:pt idx="79">
                  <c:v>-108</c:v>
                </c:pt>
                <c:pt idx="80">
                  <c:v>-107.89990230000012</c:v>
                </c:pt>
                <c:pt idx="81">
                  <c:v>-107.79980460000024</c:v>
                </c:pt>
                <c:pt idx="82">
                  <c:v>-107.79980460000024</c:v>
                </c:pt>
                <c:pt idx="83">
                  <c:v>-107.69995109999991</c:v>
                </c:pt>
                <c:pt idx="84">
                  <c:v>-107.59985350000034</c:v>
                </c:pt>
                <c:pt idx="85">
                  <c:v>-107.5</c:v>
                </c:pt>
                <c:pt idx="86">
                  <c:v>-107.39990230000012</c:v>
                </c:pt>
                <c:pt idx="87">
                  <c:v>-107.39990230000012</c:v>
                </c:pt>
                <c:pt idx="88">
                  <c:v>-107.29980460000024</c:v>
                </c:pt>
                <c:pt idx="89">
                  <c:v>-107.19995109999991</c:v>
                </c:pt>
                <c:pt idx="90">
                  <c:v>-107.09985350000034</c:v>
                </c:pt>
                <c:pt idx="91">
                  <c:v>-107</c:v>
                </c:pt>
                <c:pt idx="92">
                  <c:v>-106.89990230000012</c:v>
                </c:pt>
                <c:pt idx="93">
                  <c:v>-106.79980460000024</c:v>
                </c:pt>
                <c:pt idx="94">
                  <c:v>-106.80004879999979</c:v>
                </c:pt>
                <c:pt idx="95">
                  <c:v>-106.80004879999979</c:v>
                </c:pt>
                <c:pt idx="96">
                  <c:v>-106.69995120000021</c:v>
                </c:pt>
                <c:pt idx="97">
                  <c:v>-106.60009769999988</c:v>
                </c:pt>
                <c:pt idx="98">
                  <c:v>-106.5</c:v>
                </c:pt>
                <c:pt idx="99">
                  <c:v>-106.39990230000012</c:v>
                </c:pt>
                <c:pt idx="100">
                  <c:v>-106.30004879999979</c:v>
                </c:pt>
                <c:pt idx="101">
                  <c:v>-106.30004890000009</c:v>
                </c:pt>
                <c:pt idx="102">
                  <c:v>-106.20019539999976</c:v>
                </c:pt>
                <c:pt idx="103">
                  <c:v>-106.10009769999988</c:v>
                </c:pt>
                <c:pt idx="104">
                  <c:v>-106</c:v>
                </c:pt>
                <c:pt idx="105">
                  <c:v>-105.90014649999966</c:v>
                </c:pt>
                <c:pt idx="106">
                  <c:v>-105.89990240000043</c:v>
                </c:pt>
                <c:pt idx="107">
                  <c:v>-105.80004890000009</c:v>
                </c:pt>
                <c:pt idx="108">
                  <c:v>-105.69995120000021</c:v>
                </c:pt>
                <c:pt idx="109">
                  <c:v>-105.5</c:v>
                </c:pt>
                <c:pt idx="110">
                  <c:v>-105.39990240000043</c:v>
                </c:pt>
                <c:pt idx="111">
                  <c:v>-105.40014649999966</c:v>
                </c:pt>
                <c:pt idx="112">
                  <c:v>-105.30004879999979</c:v>
                </c:pt>
                <c:pt idx="113">
                  <c:v>-105.19995109999991</c:v>
                </c:pt>
                <c:pt idx="114">
                  <c:v>-105.10009759999957</c:v>
                </c:pt>
                <c:pt idx="115">
                  <c:v>-105.09985350000034</c:v>
                </c:pt>
                <c:pt idx="116">
                  <c:v>-105</c:v>
                </c:pt>
                <c:pt idx="117">
                  <c:v>-104.79980460000024</c:v>
                </c:pt>
                <c:pt idx="118">
                  <c:v>-104.69995109999991</c:v>
                </c:pt>
                <c:pt idx="119">
                  <c:v>-104.69995120000021</c:v>
                </c:pt>
                <c:pt idx="120">
                  <c:v>-104.60009769999988</c:v>
                </c:pt>
                <c:pt idx="121">
                  <c:v>-104.5</c:v>
                </c:pt>
                <c:pt idx="122">
                  <c:v>-104.40014649999966</c:v>
                </c:pt>
                <c:pt idx="123">
                  <c:v>-104.30004890000009</c:v>
                </c:pt>
                <c:pt idx="124">
                  <c:v>-104.20019539999976</c:v>
                </c:pt>
                <c:pt idx="125">
                  <c:v>-104.10009769999988</c:v>
                </c:pt>
                <c:pt idx="126">
                  <c:v>-104</c:v>
                </c:pt>
                <c:pt idx="127">
                  <c:v>-103.89990240000043</c:v>
                </c:pt>
                <c:pt idx="128">
                  <c:v>-103.80004890000009</c:v>
                </c:pt>
                <c:pt idx="129">
                  <c:v>-103.59985350000034</c:v>
                </c:pt>
                <c:pt idx="130">
                  <c:v>-103.60009759999957</c:v>
                </c:pt>
                <c:pt idx="131">
                  <c:v>-103.5</c:v>
                </c:pt>
                <c:pt idx="132">
                  <c:v>-103.30004879999979</c:v>
                </c:pt>
                <c:pt idx="133">
                  <c:v>-103.19995109999991</c:v>
                </c:pt>
                <c:pt idx="134">
                  <c:v>-103.09985350000034</c:v>
                </c:pt>
                <c:pt idx="135">
                  <c:v>-103</c:v>
                </c:pt>
                <c:pt idx="136">
                  <c:v>-102.89990230000012</c:v>
                </c:pt>
                <c:pt idx="137">
                  <c:v>-102.69995109999991</c:v>
                </c:pt>
                <c:pt idx="138">
                  <c:v>-102.69995120000021</c:v>
                </c:pt>
                <c:pt idx="139">
                  <c:v>-102.5</c:v>
                </c:pt>
                <c:pt idx="140">
                  <c:v>-102.39990230000012</c:v>
                </c:pt>
                <c:pt idx="141">
                  <c:v>-102.30004890000009</c:v>
                </c:pt>
                <c:pt idx="142">
                  <c:v>-102.10009769999988</c:v>
                </c:pt>
                <c:pt idx="143">
                  <c:v>-102</c:v>
                </c:pt>
                <c:pt idx="144">
                  <c:v>-101.80004890000009</c:v>
                </c:pt>
                <c:pt idx="145">
                  <c:v>-101.80004890000009</c:v>
                </c:pt>
                <c:pt idx="146">
                  <c:v>-101.59985350000034</c:v>
                </c:pt>
                <c:pt idx="147">
                  <c:v>-101.39990240000043</c:v>
                </c:pt>
                <c:pt idx="148">
                  <c:v>-101.40014649999966</c:v>
                </c:pt>
                <c:pt idx="149">
                  <c:v>-101.19995109999991</c:v>
                </c:pt>
                <c:pt idx="150">
                  <c:v>-101</c:v>
                </c:pt>
                <c:pt idx="151">
                  <c:v>-101</c:v>
                </c:pt>
                <c:pt idx="152">
                  <c:v>-100.79980460000024</c:v>
                </c:pt>
                <c:pt idx="153">
                  <c:v>-100.59985350000034</c:v>
                </c:pt>
                <c:pt idx="154">
                  <c:v>-100.5</c:v>
                </c:pt>
                <c:pt idx="155">
                  <c:v>-100.30004879999979</c:v>
                </c:pt>
                <c:pt idx="156">
                  <c:v>-100.30004890000009</c:v>
                </c:pt>
                <c:pt idx="157">
                  <c:v>-100.10009769999988</c:v>
                </c:pt>
                <c:pt idx="158">
                  <c:v>-99.900146499999664</c:v>
                </c:pt>
                <c:pt idx="159">
                  <c:v>-99.800048900000093</c:v>
                </c:pt>
                <c:pt idx="160">
                  <c:v>-99.599853500000336</c:v>
                </c:pt>
                <c:pt idx="161">
                  <c:v>-99.5</c:v>
                </c:pt>
                <c:pt idx="162">
                  <c:v>-99.300048799999786</c:v>
                </c:pt>
                <c:pt idx="163">
                  <c:v>-99.199951099999907</c:v>
                </c:pt>
                <c:pt idx="164">
                  <c:v>-99</c:v>
                </c:pt>
                <c:pt idx="165">
                  <c:v>-99</c:v>
                </c:pt>
                <c:pt idx="166">
                  <c:v>-98.800048799999786</c:v>
                </c:pt>
                <c:pt idx="167">
                  <c:v>-98.700195399999757</c:v>
                </c:pt>
                <c:pt idx="168">
                  <c:v>-98.5</c:v>
                </c:pt>
                <c:pt idx="169">
                  <c:v>-98.399902400000428</c:v>
                </c:pt>
                <c:pt idx="170">
                  <c:v>-98.300048799999786</c:v>
                </c:pt>
                <c:pt idx="171">
                  <c:v>-98.100097599999572</c:v>
                </c:pt>
                <c:pt idx="172">
                  <c:v>-98</c:v>
                </c:pt>
                <c:pt idx="173">
                  <c:v>-97.800048799999786</c:v>
                </c:pt>
                <c:pt idx="174">
                  <c:v>-97.600097699999878</c:v>
                </c:pt>
                <c:pt idx="175">
                  <c:v>-97.5</c:v>
                </c:pt>
                <c:pt idx="176">
                  <c:v>-97.399902400000428</c:v>
                </c:pt>
                <c:pt idx="177">
                  <c:v>-97.199951200000214</c:v>
                </c:pt>
                <c:pt idx="178">
                  <c:v>-97.100097599999572</c:v>
                </c:pt>
                <c:pt idx="179">
                  <c:v>-97</c:v>
                </c:pt>
                <c:pt idx="180">
                  <c:v>-96.799804600000243</c:v>
                </c:pt>
                <c:pt idx="181">
                  <c:v>-96.699951200000214</c:v>
                </c:pt>
                <c:pt idx="182">
                  <c:v>-96.600097699999878</c:v>
                </c:pt>
                <c:pt idx="183">
                  <c:v>-96.5</c:v>
                </c:pt>
                <c:pt idx="184">
                  <c:v>-96.300048900000093</c:v>
                </c:pt>
                <c:pt idx="185">
                  <c:v>-96.100097599999572</c:v>
                </c:pt>
                <c:pt idx="186">
                  <c:v>-96</c:v>
                </c:pt>
                <c:pt idx="187">
                  <c:v>-95.899902300000122</c:v>
                </c:pt>
                <c:pt idx="188">
                  <c:v>-95.800048900000093</c:v>
                </c:pt>
                <c:pt idx="189">
                  <c:v>-95.600097699999878</c:v>
                </c:pt>
                <c:pt idx="190">
                  <c:v>-95.5</c:v>
                </c:pt>
                <c:pt idx="191">
                  <c:v>-95.400146499999664</c:v>
                </c:pt>
                <c:pt idx="192">
                  <c:v>-95.199951099999907</c:v>
                </c:pt>
                <c:pt idx="193">
                  <c:v>-95.100097699999878</c:v>
                </c:pt>
                <c:pt idx="194">
                  <c:v>-94.899902300000122</c:v>
                </c:pt>
                <c:pt idx="195">
                  <c:v>-94.800048900000093</c:v>
                </c:pt>
                <c:pt idx="196">
                  <c:v>-94.699951200000214</c:v>
                </c:pt>
                <c:pt idx="197">
                  <c:v>-94.5</c:v>
                </c:pt>
                <c:pt idx="198">
                  <c:v>-94.399902300000122</c:v>
                </c:pt>
                <c:pt idx="199">
                  <c:v>-94.199951099999907</c:v>
                </c:pt>
                <c:pt idx="200">
                  <c:v>-94.100097699999878</c:v>
                </c:pt>
                <c:pt idx="201">
                  <c:v>-93.900146499999664</c:v>
                </c:pt>
                <c:pt idx="202">
                  <c:v>-93.800048900000093</c:v>
                </c:pt>
                <c:pt idx="203">
                  <c:v>-93.699951099999907</c:v>
                </c:pt>
                <c:pt idx="204">
                  <c:v>-93.599853500000336</c:v>
                </c:pt>
                <c:pt idx="205">
                  <c:v>-93.299804600000243</c:v>
                </c:pt>
                <c:pt idx="206">
                  <c:v>-93.199951200000214</c:v>
                </c:pt>
                <c:pt idx="207">
                  <c:v>-93.100097699999878</c:v>
                </c:pt>
                <c:pt idx="208">
                  <c:v>-92.899902400000428</c:v>
                </c:pt>
                <c:pt idx="209">
                  <c:v>-92.800048799999786</c:v>
                </c:pt>
                <c:pt idx="210">
                  <c:v>-92.699951099999907</c:v>
                </c:pt>
                <c:pt idx="211">
                  <c:v>-92.399902300000122</c:v>
                </c:pt>
                <c:pt idx="212">
                  <c:v>-92.300048799999786</c:v>
                </c:pt>
                <c:pt idx="213">
                  <c:v>-92.100097699999878</c:v>
                </c:pt>
                <c:pt idx="214">
                  <c:v>-92</c:v>
                </c:pt>
                <c:pt idx="215">
                  <c:v>-91.800048799999786</c:v>
                </c:pt>
                <c:pt idx="216">
                  <c:v>-91.699951099999907</c:v>
                </c:pt>
                <c:pt idx="217">
                  <c:v>-91.5</c:v>
                </c:pt>
                <c:pt idx="218">
                  <c:v>-91.400146499999664</c:v>
                </c:pt>
                <c:pt idx="219">
                  <c:v>-91.100097699999878</c:v>
                </c:pt>
                <c:pt idx="220">
                  <c:v>-91</c:v>
                </c:pt>
                <c:pt idx="221">
                  <c:v>-90.800048799999786</c:v>
                </c:pt>
                <c:pt idx="222">
                  <c:v>-90.699951099999907</c:v>
                </c:pt>
                <c:pt idx="223">
                  <c:v>-90.5</c:v>
                </c:pt>
                <c:pt idx="224">
                  <c:v>-90.400146499999664</c:v>
                </c:pt>
                <c:pt idx="225">
                  <c:v>-90.199951200000214</c:v>
                </c:pt>
                <c:pt idx="226">
                  <c:v>-90</c:v>
                </c:pt>
                <c:pt idx="227">
                  <c:v>-89.899902300000122</c:v>
                </c:pt>
                <c:pt idx="228">
                  <c:v>-89.699951200000214</c:v>
                </c:pt>
                <c:pt idx="229">
                  <c:v>-89.5</c:v>
                </c:pt>
                <c:pt idx="230">
                  <c:v>-89.300048900000093</c:v>
                </c:pt>
                <c:pt idx="231">
                  <c:v>-89.199951099999907</c:v>
                </c:pt>
                <c:pt idx="232">
                  <c:v>-89</c:v>
                </c:pt>
                <c:pt idx="233">
                  <c:v>-88.800048799999786</c:v>
                </c:pt>
                <c:pt idx="234">
                  <c:v>-88.600097699999878</c:v>
                </c:pt>
                <c:pt idx="235">
                  <c:v>-88.399902400000428</c:v>
                </c:pt>
                <c:pt idx="236">
                  <c:v>-88.300048799999786</c:v>
                </c:pt>
                <c:pt idx="237">
                  <c:v>-88.099853500000336</c:v>
                </c:pt>
                <c:pt idx="238">
                  <c:v>-88</c:v>
                </c:pt>
                <c:pt idx="239">
                  <c:v>-87.800048900000093</c:v>
                </c:pt>
                <c:pt idx="240">
                  <c:v>-87.600097599999572</c:v>
                </c:pt>
                <c:pt idx="241">
                  <c:v>-87.399902300000122</c:v>
                </c:pt>
                <c:pt idx="242">
                  <c:v>-87.199951200000214</c:v>
                </c:pt>
                <c:pt idx="243">
                  <c:v>-87</c:v>
                </c:pt>
                <c:pt idx="244">
                  <c:v>-86.800048900000093</c:v>
                </c:pt>
                <c:pt idx="245">
                  <c:v>-86.699951099999907</c:v>
                </c:pt>
                <c:pt idx="246">
                  <c:v>-86.5</c:v>
                </c:pt>
                <c:pt idx="247">
                  <c:v>-86.300048900000093</c:v>
                </c:pt>
                <c:pt idx="248">
                  <c:v>-86.099853500000336</c:v>
                </c:pt>
                <c:pt idx="249">
                  <c:v>-86</c:v>
                </c:pt>
                <c:pt idx="250">
                  <c:v>-85.800048799999786</c:v>
                </c:pt>
                <c:pt idx="251">
                  <c:v>-85.600097699999878</c:v>
                </c:pt>
                <c:pt idx="252">
                  <c:v>-85.399902400000428</c:v>
                </c:pt>
                <c:pt idx="253">
                  <c:v>-85.199951099999907</c:v>
                </c:pt>
                <c:pt idx="254">
                  <c:v>-85</c:v>
                </c:pt>
                <c:pt idx="255">
                  <c:v>-84.800048900000093</c:v>
                </c:pt>
                <c:pt idx="256">
                  <c:v>-84.699951099999907</c:v>
                </c:pt>
                <c:pt idx="257">
                  <c:v>-84.5</c:v>
                </c:pt>
                <c:pt idx="258">
                  <c:v>-84.199951200000214</c:v>
                </c:pt>
                <c:pt idx="259">
                  <c:v>-84.099853500000336</c:v>
                </c:pt>
                <c:pt idx="260">
                  <c:v>-83.900146499999664</c:v>
                </c:pt>
                <c:pt idx="261">
                  <c:v>-83.699951099999907</c:v>
                </c:pt>
                <c:pt idx="262">
                  <c:v>-83.5</c:v>
                </c:pt>
                <c:pt idx="263">
                  <c:v>-83.300048900000093</c:v>
                </c:pt>
                <c:pt idx="264">
                  <c:v>-83.099853500000336</c:v>
                </c:pt>
                <c:pt idx="265">
                  <c:v>-82.899902300000122</c:v>
                </c:pt>
                <c:pt idx="266">
                  <c:v>-82.800048900000093</c:v>
                </c:pt>
                <c:pt idx="267">
                  <c:v>-82.5</c:v>
                </c:pt>
                <c:pt idx="268">
                  <c:v>-82.399902300000122</c:v>
                </c:pt>
                <c:pt idx="269">
                  <c:v>-82.100097699999878</c:v>
                </c:pt>
                <c:pt idx="270">
                  <c:v>-82</c:v>
                </c:pt>
                <c:pt idx="271">
                  <c:v>-81.699951099999907</c:v>
                </c:pt>
                <c:pt idx="272">
                  <c:v>-81.600097699999878</c:v>
                </c:pt>
                <c:pt idx="273">
                  <c:v>-81.300048900000093</c:v>
                </c:pt>
                <c:pt idx="274">
                  <c:v>-81.099853500000336</c:v>
                </c:pt>
                <c:pt idx="275">
                  <c:v>-80.899902300000122</c:v>
                </c:pt>
                <c:pt idx="276">
                  <c:v>-80.699951200000214</c:v>
                </c:pt>
                <c:pt idx="277">
                  <c:v>-80.400146499999664</c:v>
                </c:pt>
                <c:pt idx="278">
                  <c:v>-80.300048799999786</c:v>
                </c:pt>
                <c:pt idx="279">
                  <c:v>-80.099853500000336</c:v>
                </c:pt>
                <c:pt idx="280">
                  <c:v>-79.800048799999786</c:v>
                </c:pt>
                <c:pt idx="281">
                  <c:v>-79.600097699999878</c:v>
                </c:pt>
                <c:pt idx="282">
                  <c:v>-79.300048900000093</c:v>
                </c:pt>
                <c:pt idx="283">
                  <c:v>-79.100097599999572</c:v>
                </c:pt>
                <c:pt idx="284">
                  <c:v>-79</c:v>
                </c:pt>
                <c:pt idx="285">
                  <c:v>-78.700195399999757</c:v>
                </c:pt>
                <c:pt idx="286">
                  <c:v>-78.5</c:v>
                </c:pt>
                <c:pt idx="287">
                  <c:v>-78.300048799999786</c:v>
                </c:pt>
                <c:pt idx="288">
                  <c:v>-78.099853500000336</c:v>
                </c:pt>
                <c:pt idx="289">
                  <c:v>-77.699951099999907</c:v>
                </c:pt>
                <c:pt idx="290">
                  <c:v>-77.5</c:v>
                </c:pt>
                <c:pt idx="291">
                  <c:v>-77.300048900000093</c:v>
                </c:pt>
                <c:pt idx="292">
                  <c:v>-77.099853500000336</c:v>
                </c:pt>
                <c:pt idx="293">
                  <c:v>-76.900146499999664</c:v>
                </c:pt>
                <c:pt idx="294">
                  <c:v>-76.599853500000336</c:v>
                </c:pt>
                <c:pt idx="295">
                  <c:v>-76.299804600000243</c:v>
                </c:pt>
                <c:pt idx="296">
                  <c:v>-76.100097699999878</c:v>
                </c:pt>
                <c:pt idx="297">
                  <c:v>-75.900146499999664</c:v>
                </c:pt>
                <c:pt idx="298">
                  <c:v>-75.600097699999878</c:v>
                </c:pt>
                <c:pt idx="299">
                  <c:v>-75.399902400000428</c:v>
                </c:pt>
                <c:pt idx="300">
                  <c:v>-75.099853500000336</c:v>
                </c:pt>
                <c:pt idx="301">
                  <c:v>-74.900146499999664</c:v>
                </c:pt>
                <c:pt idx="302">
                  <c:v>-74.600097599999572</c:v>
                </c:pt>
                <c:pt idx="303">
                  <c:v>-74.399902300000122</c:v>
                </c:pt>
                <c:pt idx="304">
                  <c:v>-74.199951099999907</c:v>
                </c:pt>
                <c:pt idx="305">
                  <c:v>-74</c:v>
                </c:pt>
                <c:pt idx="306">
                  <c:v>-73.699951200000214</c:v>
                </c:pt>
                <c:pt idx="307">
                  <c:v>-73.399902300000122</c:v>
                </c:pt>
                <c:pt idx="308">
                  <c:v>-73.200195399999757</c:v>
                </c:pt>
                <c:pt idx="309">
                  <c:v>-73</c:v>
                </c:pt>
                <c:pt idx="310">
                  <c:v>-72.700195399999757</c:v>
                </c:pt>
                <c:pt idx="311">
                  <c:v>-72.400146499999664</c:v>
                </c:pt>
                <c:pt idx="312">
                  <c:v>-72.300048900000093</c:v>
                </c:pt>
                <c:pt idx="313">
                  <c:v>-72</c:v>
                </c:pt>
                <c:pt idx="314">
                  <c:v>-71.699951200000214</c:v>
                </c:pt>
                <c:pt idx="315">
                  <c:v>-71.5</c:v>
                </c:pt>
                <c:pt idx="316">
                  <c:v>-71.199951200000214</c:v>
                </c:pt>
                <c:pt idx="317">
                  <c:v>-71</c:v>
                </c:pt>
                <c:pt idx="318">
                  <c:v>-70.699951200000214</c:v>
                </c:pt>
                <c:pt idx="319">
                  <c:v>-70.5</c:v>
                </c:pt>
                <c:pt idx="320">
                  <c:v>-70.199951200000214</c:v>
                </c:pt>
                <c:pt idx="321">
                  <c:v>-70</c:v>
                </c:pt>
                <c:pt idx="322">
                  <c:v>-69.600097699999878</c:v>
                </c:pt>
                <c:pt idx="323">
                  <c:v>-69.400146499999664</c:v>
                </c:pt>
                <c:pt idx="324">
                  <c:v>-69.100097699999878</c:v>
                </c:pt>
                <c:pt idx="325">
                  <c:v>-68.900146499999664</c:v>
                </c:pt>
                <c:pt idx="326">
                  <c:v>-68.600097699999878</c:v>
                </c:pt>
                <c:pt idx="327">
                  <c:v>-68.300048799999786</c:v>
                </c:pt>
                <c:pt idx="328">
                  <c:v>-68</c:v>
                </c:pt>
                <c:pt idx="329">
                  <c:v>-67.800048799999786</c:v>
                </c:pt>
                <c:pt idx="330">
                  <c:v>-67.399902300000122</c:v>
                </c:pt>
                <c:pt idx="331">
                  <c:v>-67.099853500000336</c:v>
                </c:pt>
                <c:pt idx="332">
                  <c:v>-66.899902300000122</c:v>
                </c:pt>
                <c:pt idx="333">
                  <c:v>-66.5</c:v>
                </c:pt>
                <c:pt idx="334">
                  <c:v>-66.300048799999786</c:v>
                </c:pt>
                <c:pt idx="335">
                  <c:v>-65.899902400000428</c:v>
                </c:pt>
                <c:pt idx="336">
                  <c:v>-65.699951200000214</c:v>
                </c:pt>
                <c:pt idx="337">
                  <c:v>-65.300048900000093</c:v>
                </c:pt>
                <c:pt idx="338">
                  <c:v>-65</c:v>
                </c:pt>
                <c:pt idx="339">
                  <c:v>-64.699951200000214</c:v>
                </c:pt>
                <c:pt idx="340">
                  <c:v>-64.399902300000122</c:v>
                </c:pt>
                <c:pt idx="341">
                  <c:v>-64.099853500000336</c:v>
                </c:pt>
                <c:pt idx="342">
                  <c:v>-63.800048799999786</c:v>
                </c:pt>
                <c:pt idx="343">
                  <c:v>-63.399902400000428</c:v>
                </c:pt>
                <c:pt idx="344">
                  <c:v>-63.100097699999878</c:v>
                </c:pt>
                <c:pt idx="345">
                  <c:v>-62.900146499999664</c:v>
                </c:pt>
                <c:pt idx="346">
                  <c:v>-62.5</c:v>
                </c:pt>
                <c:pt idx="347">
                  <c:v>-62.199951099999907</c:v>
                </c:pt>
                <c:pt idx="348">
                  <c:v>-61.800048799999786</c:v>
                </c:pt>
                <c:pt idx="349">
                  <c:v>-61.5</c:v>
                </c:pt>
                <c:pt idx="350">
                  <c:v>-61.100097699999878</c:v>
                </c:pt>
                <c:pt idx="351">
                  <c:v>-60.800048799999786</c:v>
                </c:pt>
                <c:pt idx="352">
                  <c:v>-60.600097699999878</c:v>
                </c:pt>
                <c:pt idx="353">
                  <c:v>-60.199951099999907</c:v>
                </c:pt>
                <c:pt idx="354">
                  <c:v>-59.900146499999664</c:v>
                </c:pt>
                <c:pt idx="355">
                  <c:v>-59.5</c:v>
                </c:pt>
                <c:pt idx="356">
                  <c:v>-59.199951200000214</c:v>
                </c:pt>
                <c:pt idx="357">
                  <c:v>-58.799804600000243</c:v>
                </c:pt>
                <c:pt idx="358">
                  <c:v>-58.5</c:v>
                </c:pt>
                <c:pt idx="359">
                  <c:v>-58.199951200000214</c:v>
                </c:pt>
                <c:pt idx="360">
                  <c:v>-57.900146499999664</c:v>
                </c:pt>
                <c:pt idx="361">
                  <c:v>-57.600097699999878</c:v>
                </c:pt>
                <c:pt idx="362">
                  <c:v>-57.199951099999907</c:v>
                </c:pt>
                <c:pt idx="363">
                  <c:v>-56.899902400000428</c:v>
                </c:pt>
                <c:pt idx="364">
                  <c:v>-56.600097699999878</c:v>
                </c:pt>
                <c:pt idx="365">
                  <c:v>-56.199951099999907</c:v>
                </c:pt>
                <c:pt idx="366">
                  <c:v>-55.900146499999664</c:v>
                </c:pt>
                <c:pt idx="367">
                  <c:v>-55.599853500000336</c:v>
                </c:pt>
                <c:pt idx="368">
                  <c:v>-55.199951200000214</c:v>
                </c:pt>
                <c:pt idx="369">
                  <c:v>-54.899902300000122</c:v>
                </c:pt>
                <c:pt idx="370">
                  <c:v>-54.5</c:v>
                </c:pt>
                <c:pt idx="371">
                  <c:v>-54.200195399999757</c:v>
                </c:pt>
                <c:pt idx="372">
                  <c:v>-53.799804600000243</c:v>
                </c:pt>
                <c:pt idx="373">
                  <c:v>-53.5</c:v>
                </c:pt>
                <c:pt idx="374">
                  <c:v>-53.200195399999757</c:v>
                </c:pt>
                <c:pt idx="375">
                  <c:v>-52.799804600000243</c:v>
                </c:pt>
                <c:pt idx="376">
                  <c:v>-52.5</c:v>
                </c:pt>
                <c:pt idx="377">
                  <c:v>-52.100097699999878</c:v>
                </c:pt>
                <c:pt idx="378">
                  <c:v>-51.799804600000243</c:v>
                </c:pt>
                <c:pt idx="379">
                  <c:v>-51.5</c:v>
                </c:pt>
                <c:pt idx="380">
                  <c:v>-51.100097699999878</c:v>
                </c:pt>
                <c:pt idx="381">
                  <c:v>-50.799804600000243</c:v>
                </c:pt>
                <c:pt idx="382">
                  <c:v>-50.399902400000428</c:v>
                </c:pt>
                <c:pt idx="383">
                  <c:v>-50</c:v>
                </c:pt>
                <c:pt idx="384">
                  <c:v>-49.699951099999907</c:v>
                </c:pt>
                <c:pt idx="385">
                  <c:v>-49.300048900000093</c:v>
                </c:pt>
                <c:pt idx="386">
                  <c:v>-49</c:v>
                </c:pt>
                <c:pt idx="387">
                  <c:v>-48.599853500000336</c:v>
                </c:pt>
                <c:pt idx="388">
                  <c:v>-48.199951200000214</c:v>
                </c:pt>
                <c:pt idx="389">
                  <c:v>-47.900146499999664</c:v>
                </c:pt>
                <c:pt idx="390">
                  <c:v>-47.5</c:v>
                </c:pt>
                <c:pt idx="391">
                  <c:v>-47.199951099999907</c:v>
                </c:pt>
                <c:pt idx="392">
                  <c:v>-46.800048900000093</c:v>
                </c:pt>
                <c:pt idx="393">
                  <c:v>-46.5</c:v>
                </c:pt>
                <c:pt idx="394">
                  <c:v>-46.099853500000336</c:v>
                </c:pt>
                <c:pt idx="395">
                  <c:v>-45.699951200000214</c:v>
                </c:pt>
                <c:pt idx="396">
                  <c:v>-45.400146499999664</c:v>
                </c:pt>
                <c:pt idx="397">
                  <c:v>-45</c:v>
                </c:pt>
                <c:pt idx="398">
                  <c:v>-44.600097599999572</c:v>
                </c:pt>
                <c:pt idx="399">
                  <c:v>-44.199951200000214</c:v>
                </c:pt>
                <c:pt idx="400">
                  <c:v>-43.900146499999664</c:v>
                </c:pt>
                <c:pt idx="401">
                  <c:v>-43.5</c:v>
                </c:pt>
                <c:pt idx="402">
                  <c:v>-43.100097599999572</c:v>
                </c:pt>
                <c:pt idx="403">
                  <c:v>-42.699951200000214</c:v>
                </c:pt>
                <c:pt idx="404">
                  <c:v>-42.400146499999664</c:v>
                </c:pt>
                <c:pt idx="405">
                  <c:v>-41.899902300000122</c:v>
                </c:pt>
                <c:pt idx="406">
                  <c:v>-41.5</c:v>
                </c:pt>
                <c:pt idx="407">
                  <c:v>-41.199951200000214</c:v>
                </c:pt>
                <c:pt idx="408">
                  <c:v>-40.800048900000093</c:v>
                </c:pt>
                <c:pt idx="409">
                  <c:v>-40.399902300000122</c:v>
                </c:pt>
                <c:pt idx="410">
                  <c:v>-40</c:v>
                </c:pt>
                <c:pt idx="411">
                  <c:v>-39.699951099999907</c:v>
                </c:pt>
                <c:pt idx="412">
                  <c:v>-39.300048900000093</c:v>
                </c:pt>
                <c:pt idx="413">
                  <c:v>-38.800048799999786</c:v>
                </c:pt>
                <c:pt idx="414">
                  <c:v>-38.399902300000122</c:v>
                </c:pt>
                <c:pt idx="415">
                  <c:v>-38</c:v>
                </c:pt>
                <c:pt idx="416">
                  <c:v>-37.599853500000336</c:v>
                </c:pt>
                <c:pt idx="417">
                  <c:v>-37.200195399999757</c:v>
                </c:pt>
                <c:pt idx="418">
                  <c:v>-36.800048799999786</c:v>
                </c:pt>
                <c:pt idx="419">
                  <c:v>-36.399902300000122</c:v>
                </c:pt>
                <c:pt idx="420">
                  <c:v>-35.900146499999664</c:v>
                </c:pt>
                <c:pt idx="421">
                  <c:v>-35.5</c:v>
                </c:pt>
                <c:pt idx="422">
                  <c:v>-35.100097699999878</c:v>
                </c:pt>
                <c:pt idx="423">
                  <c:v>-34.699951200000214</c:v>
                </c:pt>
                <c:pt idx="424">
                  <c:v>-34.300048799999786</c:v>
                </c:pt>
                <c:pt idx="425">
                  <c:v>-33.899902300000122</c:v>
                </c:pt>
                <c:pt idx="426">
                  <c:v>-33.5</c:v>
                </c:pt>
                <c:pt idx="427">
                  <c:v>-33</c:v>
                </c:pt>
                <c:pt idx="428">
                  <c:v>-32.600097699999878</c:v>
                </c:pt>
                <c:pt idx="429">
                  <c:v>-32.100097699999878</c:v>
                </c:pt>
                <c:pt idx="430">
                  <c:v>-31.800048799999786</c:v>
                </c:pt>
                <c:pt idx="431">
                  <c:v>-31.299804600000243</c:v>
                </c:pt>
                <c:pt idx="432">
                  <c:v>-30.900146499999664</c:v>
                </c:pt>
                <c:pt idx="433">
                  <c:v>-30.5</c:v>
                </c:pt>
                <c:pt idx="434">
                  <c:v>-30.099853500000336</c:v>
                </c:pt>
                <c:pt idx="435">
                  <c:v>-29.600097699999878</c:v>
                </c:pt>
                <c:pt idx="436">
                  <c:v>-29.200195399999757</c:v>
                </c:pt>
                <c:pt idx="437">
                  <c:v>-28.800048799999786</c:v>
                </c:pt>
                <c:pt idx="438">
                  <c:v>-28.399902300000122</c:v>
                </c:pt>
                <c:pt idx="439">
                  <c:v>-27.899902300000122</c:v>
                </c:pt>
                <c:pt idx="440">
                  <c:v>-27.400146499999664</c:v>
                </c:pt>
                <c:pt idx="441">
                  <c:v>-27</c:v>
                </c:pt>
                <c:pt idx="442">
                  <c:v>-26.5</c:v>
                </c:pt>
                <c:pt idx="443">
                  <c:v>-26.099853500000336</c:v>
                </c:pt>
                <c:pt idx="444">
                  <c:v>-25.699951200000214</c:v>
                </c:pt>
                <c:pt idx="445">
                  <c:v>-25.200195399999757</c:v>
                </c:pt>
                <c:pt idx="446">
                  <c:v>-24.800048900000093</c:v>
                </c:pt>
                <c:pt idx="447">
                  <c:v>-24.400146499999664</c:v>
                </c:pt>
                <c:pt idx="448">
                  <c:v>-23.899902300000122</c:v>
                </c:pt>
                <c:pt idx="449">
                  <c:v>-23.5</c:v>
                </c:pt>
                <c:pt idx="450">
                  <c:v>-23.100097699999878</c:v>
                </c:pt>
                <c:pt idx="451">
                  <c:v>-22.599853500000336</c:v>
                </c:pt>
                <c:pt idx="452">
                  <c:v>-22.199951099999907</c:v>
                </c:pt>
                <c:pt idx="453">
                  <c:v>-21.699951099999907</c:v>
                </c:pt>
                <c:pt idx="454">
                  <c:v>-21.299804600000243</c:v>
                </c:pt>
                <c:pt idx="455">
                  <c:v>-20.800048799999786</c:v>
                </c:pt>
                <c:pt idx="456">
                  <c:v>-20.300048799999786</c:v>
                </c:pt>
                <c:pt idx="457">
                  <c:v>-19.900146499999664</c:v>
                </c:pt>
                <c:pt idx="458">
                  <c:v>-19.5</c:v>
                </c:pt>
                <c:pt idx="459">
                  <c:v>-19</c:v>
                </c:pt>
                <c:pt idx="460">
                  <c:v>-18.600097599999572</c:v>
                </c:pt>
                <c:pt idx="461">
                  <c:v>-18.100097599999572</c:v>
                </c:pt>
                <c:pt idx="462">
                  <c:v>-17.699951099999907</c:v>
                </c:pt>
                <c:pt idx="463">
                  <c:v>-17.199951099999907</c:v>
                </c:pt>
                <c:pt idx="464">
                  <c:v>-16.800048799999786</c:v>
                </c:pt>
                <c:pt idx="465">
                  <c:v>-16.300048799999786</c:v>
                </c:pt>
                <c:pt idx="466">
                  <c:v>-15.900146499999664</c:v>
                </c:pt>
                <c:pt idx="467">
                  <c:v>-15.5</c:v>
                </c:pt>
                <c:pt idx="468">
                  <c:v>-15</c:v>
                </c:pt>
                <c:pt idx="469">
                  <c:v>-14.599853500000336</c:v>
                </c:pt>
                <c:pt idx="470">
                  <c:v>-14.099853500000336</c:v>
                </c:pt>
                <c:pt idx="471">
                  <c:v>-13.599853500000336</c:v>
                </c:pt>
                <c:pt idx="472">
                  <c:v>-13.300048799999786</c:v>
                </c:pt>
                <c:pt idx="473">
                  <c:v>-12.800048799999786</c:v>
                </c:pt>
                <c:pt idx="474">
                  <c:v>-12.300048799999786</c:v>
                </c:pt>
                <c:pt idx="475">
                  <c:v>-11.900146499999664</c:v>
                </c:pt>
                <c:pt idx="476">
                  <c:v>-11.400146499999664</c:v>
                </c:pt>
                <c:pt idx="477">
                  <c:v>-10.900146499999664</c:v>
                </c:pt>
                <c:pt idx="478">
                  <c:v>-10.400146499999664</c:v>
                </c:pt>
                <c:pt idx="479">
                  <c:v>-10</c:v>
                </c:pt>
                <c:pt idx="480">
                  <c:v>-9.5998535000003358</c:v>
                </c:pt>
                <c:pt idx="481">
                  <c:v>-9.1999510999999075</c:v>
                </c:pt>
                <c:pt idx="482">
                  <c:v>-8.6999510999999075</c:v>
                </c:pt>
                <c:pt idx="483">
                  <c:v>-8.1000975999995717</c:v>
                </c:pt>
                <c:pt idx="484">
                  <c:v>-7.6999510999999075</c:v>
                </c:pt>
                <c:pt idx="485">
                  <c:v>-7.1999510999999075</c:v>
                </c:pt>
                <c:pt idx="486">
                  <c:v>-6.8000487999997858</c:v>
                </c:pt>
                <c:pt idx="487">
                  <c:v>-6.3000487999997858</c:v>
                </c:pt>
                <c:pt idx="488">
                  <c:v>-5.9001464999996642</c:v>
                </c:pt>
                <c:pt idx="489">
                  <c:v>-5.5</c:v>
                </c:pt>
                <c:pt idx="490">
                  <c:v>-4.8999024000004283</c:v>
                </c:pt>
                <c:pt idx="491">
                  <c:v>-4.5</c:v>
                </c:pt>
                <c:pt idx="492">
                  <c:v>-4.0998535000003358</c:v>
                </c:pt>
                <c:pt idx="493">
                  <c:v>-3.5998535000003358</c:v>
                </c:pt>
                <c:pt idx="494">
                  <c:v>-3.1000976999998784</c:v>
                </c:pt>
                <c:pt idx="495">
                  <c:v>-2.7001953999997568</c:v>
                </c:pt>
                <c:pt idx="496">
                  <c:v>-2.1999512000002142</c:v>
                </c:pt>
                <c:pt idx="497">
                  <c:v>-1.8000487999997858</c:v>
                </c:pt>
                <c:pt idx="498">
                  <c:v>-1.3999023000001216</c:v>
                </c:pt>
                <c:pt idx="499">
                  <c:v>-0.89990230000012161</c:v>
                </c:pt>
                <c:pt idx="500">
                  <c:v>-0.5</c:v>
                </c:pt>
                <c:pt idx="501">
                  <c:v>9.9853500000335771E-2</c:v>
                </c:pt>
                <c:pt idx="502">
                  <c:v>0.39990240000042832</c:v>
                </c:pt>
                <c:pt idx="503">
                  <c:v>0.90014649999966423</c:v>
                </c:pt>
                <c:pt idx="504">
                  <c:v>1.3999023000001216</c:v>
                </c:pt>
                <c:pt idx="505">
                  <c:v>1.7998046000002432</c:v>
                </c:pt>
                <c:pt idx="506">
                  <c:v>2.3000487999997858</c:v>
                </c:pt>
                <c:pt idx="507">
                  <c:v>2.8000489000000925</c:v>
                </c:pt>
                <c:pt idx="508">
                  <c:v>3.2001953999997568</c:v>
                </c:pt>
                <c:pt idx="509">
                  <c:v>3.6999512000002142</c:v>
                </c:pt>
                <c:pt idx="510">
                  <c:v>4.1000975999995717</c:v>
                </c:pt>
                <c:pt idx="511">
                  <c:v>4.5998535000003358</c:v>
                </c:pt>
                <c:pt idx="512">
                  <c:v>5.1000976999998784</c:v>
                </c:pt>
                <c:pt idx="513">
                  <c:v>5.5</c:v>
                </c:pt>
                <c:pt idx="514">
                  <c:v>5.9001464999996642</c:v>
                </c:pt>
                <c:pt idx="515">
                  <c:v>6.3999024000004283</c:v>
                </c:pt>
                <c:pt idx="516">
                  <c:v>6.9001464999996642</c:v>
                </c:pt>
                <c:pt idx="517">
                  <c:v>7.2998046000002432</c:v>
                </c:pt>
                <c:pt idx="518">
                  <c:v>7.8000487999997858</c:v>
                </c:pt>
                <c:pt idx="519">
                  <c:v>8.2001953999997568</c:v>
                </c:pt>
                <c:pt idx="520">
                  <c:v>8.8000487999997858</c:v>
                </c:pt>
                <c:pt idx="521">
                  <c:v>9.1999510999999075</c:v>
                </c:pt>
                <c:pt idx="522">
                  <c:v>9.6999512000002142</c:v>
                </c:pt>
                <c:pt idx="523">
                  <c:v>10.100097699999878</c:v>
                </c:pt>
                <c:pt idx="524">
                  <c:v>10.5</c:v>
                </c:pt>
                <c:pt idx="525">
                  <c:v>11.099853500000336</c:v>
                </c:pt>
                <c:pt idx="526">
                  <c:v>11.5</c:v>
                </c:pt>
                <c:pt idx="527">
                  <c:v>11.900146499999664</c:v>
                </c:pt>
                <c:pt idx="528">
                  <c:v>12.399902400000428</c:v>
                </c:pt>
                <c:pt idx="529">
                  <c:v>12.899902300000122</c:v>
                </c:pt>
                <c:pt idx="530">
                  <c:v>13.300048799999786</c:v>
                </c:pt>
                <c:pt idx="531">
                  <c:v>13.800048900000093</c:v>
                </c:pt>
                <c:pt idx="532">
                  <c:v>14.199951099999907</c:v>
                </c:pt>
                <c:pt idx="533">
                  <c:v>14.800048799999786</c:v>
                </c:pt>
                <c:pt idx="534">
                  <c:v>15.200195399999757</c:v>
                </c:pt>
                <c:pt idx="535">
                  <c:v>15.699951099999907</c:v>
                </c:pt>
                <c:pt idx="536">
                  <c:v>16.099853500000336</c:v>
                </c:pt>
                <c:pt idx="537">
                  <c:v>16.600097699999878</c:v>
                </c:pt>
                <c:pt idx="538">
                  <c:v>17</c:v>
                </c:pt>
                <c:pt idx="539">
                  <c:v>17.399902300000122</c:v>
                </c:pt>
                <c:pt idx="540">
                  <c:v>17.900146499999664</c:v>
                </c:pt>
                <c:pt idx="541">
                  <c:v>18.300048900000093</c:v>
                </c:pt>
                <c:pt idx="542">
                  <c:v>18.799804600000243</c:v>
                </c:pt>
                <c:pt idx="543">
                  <c:v>19.300048900000093</c:v>
                </c:pt>
                <c:pt idx="544">
                  <c:v>19.699951099999907</c:v>
                </c:pt>
                <c:pt idx="545">
                  <c:v>20.199951200000214</c:v>
                </c:pt>
                <c:pt idx="546">
                  <c:v>20.5</c:v>
                </c:pt>
                <c:pt idx="547">
                  <c:v>21</c:v>
                </c:pt>
                <c:pt idx="548">
                  <c:v>21.399902300000122</c:v>
                </c:pt>
                <c:pt idx="549">
                  <c:v>21.899902400000428</c:v>
                </c:pt>
                <c:pt idx="550">
                  <c:v>22.299804600000243</c:v>
                </c:pt>
                <c:pt idx="551">
                  <c:v>22.800048900000093</c:v>
                </c:pt>
                <c:pt idx="552">
                  <c:v>23.199951099999907</c:v>
                </c:pt>
                <c:pt idx="553">
                  <c:v>23.600097699999878</c:v>
                </c:pt>
                <c:pt idx="554">
                  <c:v>24</c:v>
                </c:pt>
                <c:pt idx="555">
                  <c:v>24.399902300000122</c:v>
                </c:pt>
                <c:pt idx="556">
                  <c:v>24.900146499999664</c:v>
                </c:pt>
                <c:pt idx="557">
                  <c:v>25.300048799999786</c:v>
                </c:pt>
                <c:pt idx="558">
                  <c:v>25.699951200000214</c:v>
                </c:pt>
                <c:pt idx="559">
                  <c:v>26.099853500000336</c:v>
                </c:pt>
                <c:pt idx="560">
                  <c:v>26.5</c:v>
                </c:pt>
                <c:pt idx="561">
                  <c:v>26.900146499999664</c:v>
                </c:pt>
                <c:pt idx="562">
                  <c:v>27.300048799999786</c:v>
                </c:pt>
                <c:pt idx="563">
                  <c:v>27.699951200000214</c:v>
                </c:pt>
                <c:pt idx="564">
                  <c:v>28.199951099999907</c:v>
                </c:pt>
                <c:pt idx="565">
                  <c:v>28.600097699999878</c:v>
                </c:pt>
                <c:pt idx="566">
                  <c:v>29</c:v>
                </c:pt>
                <c:pt idx="567">
                  <c:v>29.399902300000122</c:v>
                </c:pt>
                <c:pt idx="568">
                  <c:v>29.700195399999757</c:v>
                </c:pt>
                <c:pt idx="569">
                  <c:v>30.199951099999907</c:v>
                </c:pt>
                <c:pt idx="570">
                  <c:v>30.600097699999878</c:v>
                </c:pt>
                <c:pt idx="571">
                  <c:v>31</c:v>
                </c:pt>
                <c:pt idx="572">
                  <c:v>31.400146499999664</c:v>
                </c:pt>
                <c:pt idx="573">
                  <c:v>31.800048799999786</c:v>
                </c:pt>
                <c:pt idx="574">
                  <c:v>32.199951200000214</c:v>
                </c:pt>
                <c:pt idx="575">
                  <c:v>32.600097599999572</c:v>
                </c:pt>
                <c:pt idx="576">
                  <c:v>33</c:v>
                </c:pt>
                <c:pt idx="577">
                  <c:v>33.5</c:v>
                </c:pt>
                <c:pt idx="578">
                  <c:v>33.800048799999786</c:v>
                </c:pt>
                <c:pt idx="579">
                  <c:v>34.199951099999907</c:v>
                </c:pt>
                <c:pt idx="580">
                  <c:v>34.600097699999878</c:v>
                </c:pt>
                <c:pt idx="581">
                  <c:v>35</c:v>
                </c:pt>
                <c:pt idx="582">
                  <c:v>35.300048799999786</c:v>
                </c:pt>
                <c:pt idx="583">
                  <c:v>35.699951099999907</c:v>
                </c:pt>
                <c:pt idx="584">
                  <c:v>36</c:v>
                </c:pt>
                <c:pt idx="585">
                  <c:v>36.5</c:v>
                </c:pt>
                <c:pt idx="586">
                  <c:v>36.900146499999664</c:v>
                </c:pt>
                <c:pt idx="587">
                  <c:v>37.199951099999907</c:v>
                </c:pt>
                <c:pt idx="588">
                  <c:v>37.600097699999878</c:v>
                </c:pt>
                <c:pt idx="589">
                  <c:v>37.899902300000122</c:v>
                </c:pt>
                <c:pt idx="590">
                  <c:v>38.300048900000093</c:v>
                </c:pt>
                <c:pt idx="591">
                  <c:v>38.599853500000336</c:v>
                </c:pt>
                <c:pt idx="592">
                  <c:v>39</c:v>
                </c:pt>
                <c:pt idx="593">
                  <c:v>39.399902300000122</c:v>
                </c:pt>
                <c:pt idx="594">
                  <c:v>39.800048799999786</c:v>
                </c:pt>
                <c:pt idx="595">
                  <c:v>40.200195399999757</c:v>
                </c:pt>
                <c:pt idx="596">
                  <c:v>40.599853500000336</c:v>
                </c:pt>
                <c:pt idx="597">
                  <c:v>40.800048900000093</c:v>
                </c:pt>
                <c:pt idx="598">
                  <c:v>41.199951099999907</c:v>
                </c:pt>
                <c:pt idx="599">
                  <c:v>41.599853500000336</c:v>
                </c:pt>
                <c:pt idx="600">
                  <c:v>41.899902300000122</c:v>
                </c:pt>
                <c:pt idx="601">
                  <c:v>42.300048799999786</c:v>
                </c:pt>
                <c:pt idx="602">
                  <c:v>42.700195399999757</c:v>
                </c:pt>
                <c:pt idx="603">
                  <c:v>43.100097699999878</c:v>
                </c:pt>
                <c:pt idx="604">
                  <c:v>43.5</c:v>
                </c:pt>
                <c:pt idx="605">
                  <c:v>43.800048900000093</c:v>
                </c:pt>
                <c:pt idx="606">
                  <c:v>44.199951099999907</c:v>
                </c:pt>
                <c:pt idx="607">
                  <c:v>44.5</c:v>
                </c:pt>
                <c:pt idx="608">
                  <c:v>44.899902300000122</c:v>
                </c:pt>
                <c:pt idx="609">
                  <c:v>45.199951099999907</c:v>
                </c:pt>
                <c:pt idx="610">
                  <c:v>45.599853500000336</c:v>
                </c:pt>
                <c:pt idx="611">
                  <c:v>45.899902300000122</c:v>
                </c:pt>
                <c:pt idx="612">
                  <c:v>46.300048799999786</c:v>
                </c:pt>
                <c:pt idx="613">
                  <c:v>46.600097699999878</c:v>
                </c:pt>
                <c:pt idx="614">
                  <c:v>47</c:v>
                </c:pt>
                <c:pt idx="615">
                  <c:v>47.300048799999786</c:v>
                </c:pt>
                <c:pt idx="616">
                  <c:v>47.5</c:v>
                </c:pt>
                <c:pt idx="617">
                  <c:v>47.899902300000122</c:v>
                </c:pt>
                <c:pt idx="618">
                  <c:v>48.199951099999907</c:v>
                </c:pt>
                <c:pt idx="619">
                  <c:v>48.5</c:v>
                </c:pt>
                <c:pt idx="620">
                  <c:v>48.800048799999786</c:v>
                </c:pt>
                <c:pt idx="621">
                  <c:v>49.100097599999572</c:v>
                </c:pt>
                <c:pt idx="622">
                  <c:v>49.300048900000093</c:v>
                </c:pt>
                <c:pt idx="623">
                  <c:v>49.699951200000214</c:v>
                </c:pt>
                <c:pt idx="624">
                  <c:v>49.900146499999664</c:v>
                </c:pt>
                <c:pt idx="625">
                  <c:v>50.300048900000093</c:v>
                </c:pt>
                <c:pt idx="626">
                  <c:v>50.5</c:v>
                </c:pt>
                <c:pt idx="627">
                  <c:v>50.799804600000243</c:v>
                </c:pt>
                <c:pt idx="628">
                  <c:v>51.099853500000336</c:v>
                </c:pt>
                <c:pt idx="629">
                  <c:v>51.300048799999786</c:v>
                </c:pt>
                <c:pt idx="630">
                  <c:v>51.599853500000336</c:v>
                </c:pt>
                <c:pt idx="631">
                  <c:v>51.800048900000093</c:v>
                </c:pt>
                <c:pt idx="632">
                  <c:v>52.100097699999878</c:v>
                </c:pt>
                <c:pt idx="633">
                  <c:v>52.399902300000122</c:v>
                </c:pt>
                <c:pt idx="634">
                  <c:v>52.699951099999907</c:v>
                </c:pt>
                <c:pt idx="635">
                  <c:v>52.900146499999664</c:v>
                </c:pt>
                <c:pt idx="636">
                  <c:v>53.199951200000214</c:v>
                </c:pt>
                <c:pt idx="637">
                  <c:v>53.400146499999664</c:v>
                </c:pt>
                <c:pt idx="638">
                  <c:v>53.600097699999878</c:v>
                </c:pt>
                <c:pt idx="639">
                  <c:v>53.899902300000122</c:v>
                </c:pt>
                <c:pt idx="640">
                  <c:v>54.100097599999572</c:v>
                </c:pt>
                <c:pt idx="641">
                  <c:v>54.399902400000428</c:v>
                </c:pt>
                <c:pt idx="642">
                  <c:v>54.5</c:v>
                </c:pt>
                <c:pt idx="643">
                  <c:v>54.799804600000243</c:v>
                </c:pt>
                <c:pt idx="644">
                  <c:v>55</c:v>
                </c:pt>
                <c:pt idx="645">
                  <c:v>55.300048900000093</c:v>
                </c:pt>
                <c:pt idx="646">
                  <c:v>55.399902300000122</c:v>
                </c:pt>
                <c:pt idx="647">
                  <c:v>55.699951099999907</c:v>
                </c:pt>
                <c:pt idx="648">
                  <c:v>55.800048900000093</c:v>
                </c:pt>
                <c:pt idx="649">
                  <c:v>56.100097699999878</c:v>
                </c:pt>
                <c:pt idx="650">
                  <c:v>56.199951099999907</c:v>
                </c:pt>
                <c:pt idx="651">
                  <c:v>56.5</c:v>
                </c:pt>
                <c:pt idx="652">
                  <c:v>56.600097699999878</c:v>
                </c:pt>
                <c:pt idx="653">
                  <c:v>56.799804600000243</c:v>
                </c:pt>
                <c:pt idx="654">
                  <c:v>56.899902400000428</c:v>
                </c:pt>
                <c:pt idx="655">
                  <c:v>57.200195399999757</c:v>
                </c:pt>
                <c:pt idx="656">
                  <c:v>57.299804600000243</c:v>
                </c:pt>
                <c:pt idx="657">
                  <c:v>57.5</c:v>
                </c:pt>
                <c:pt idx="658">
                  <c:v>57.600097699999878</c:v>
                </c:pt>
                <c:pt idx="659">
                  <c:v>57.800048799999786</c:v>
                </c:pt>
                <c:pt idx="660">
                  <c:v>57.899902300000122</c:v>
                </c:pt>
                <c:pt idx="661">
                  <c:v>58</c:v>
                </c:pt>
                <c:pt idx="662">
                  <c:v>58.200195399999757</c:v>
                </c:pt>
                <c:pt idx="663">
                  <c:v>58.299804600000243</c:v>
                </c:pt>
                <c:pt idx="664">
                  <c:v>58.400146499999664</c:v>
                </c:pt>
                <c:pt idx="665">
                  <c:v>58.599853500000336</c:v>
                </c:pt>
                <c:pt idx="666">
                  <c:v>58.600097699999878</c:v>
                </c:pt>
                <c:pt idx="667">
                  <c:v>58.799804600000243</c:v>
                </c:pt>
                <c:pt idx="668">
                  <c:v>58.800048900000093</c:v>
                </c:pt>
                <c:pt idx="669">
                  <c:v>59</c:v>
                </c:pt>
                <c:pt idx="670">
                  <c:v>59.100097699999878</c:v>
                </c:pt>
                <c:pt idx="671">
                  <c:v>59.100097599999572</c:v>
                </c:pt>
                <c:pt idx="672">
                  <c:v>59.199951200000214</c:v>
                </c:pt>
                <c:pt idx="673">
                  <c:v>59.400146499999664</c:v>
                </c:pt>
                <c:pt idx="674">
                  <c:v>59.399902300000122</c:v>
                </c:pt>
                <c:pt idx="675">
                  <c:v>59.5</c:v>
                </c:pt>
                <c:pt idx="676">
                  <c:v>59.599853500000336</c:v>
                </c:pt>
                <c:pt idx="677">
                  <c:v>59.600097699999878</c:v>
                </c:pt>
                <c:pt idx="678">
                  <c:v>59.699951099999907</c:v>
                </c:pt>
                <c:pt idx="679">
                  <c:v>59.800048799999786</c:v>
                </c:pt>
                <c:pt idx="680">
                  <c:v>59.899902400000428</c:v>
                </c:pt>
                <c:pt idx="681">
                  <c:v>59.800048799999786</c:v>
                </c:pt>
                <c:pt idx="682">
                  <c:v>59.899902300000122</c:v>
                </c:pt>
                <c:pt idx="683">
                  <c:v>60</c:v>
                </c:pt>
                <c:pt idx="684">
                  <c:v>60</c:v>
                </c:pt>
                <c:pt idx="685">
                  <c:v>60</c:v>
                </c:pt>
                <c:pt idx="686">
                  <c:v>60.099853500000336</c:v>
                </c:pt>
                <c:pt idx="687">
                  <c:v>60.100097599999572</c:v>
                </c:pt>
                <c:pt idx="688">
                  <c:v>60.199951200000214</c:v>
                </c:pt>
                <c:pt idx="689">
                  <c:v>60.200195399999757</c:v>
                </c:pt>
                <c:pt idx="690">
                  <c:v>60.099853500000336</c:v>
                </c:pt>
                <c:pt idx="691">
                  <c:v>60.199951099999907</c:v>
                </c:pt>
                <c:pt idx="692">
                  <c:v>60.199951200000214</c:v>
                </c:pt>
                <c:pt idx="693">
                  <c:v>60.200195399999757</c:v>
                </c:pt>
                <c:pt idx="694">
                  <c:v>60.199951200000214</c:v>
                </c:pt>
                <c:pt idx="695">
                  <c:v>60.199951099999907</c:v>
                </c:pt>
                <c:pt idx="696">
                  <c:v>60.300048799999786</c:v>
                </c:pt>
                <c:pt idx="697">
                  <c:v>60.200195399999757</c:v>
                </c:pt>
                <c:pt idx="698">
                  <c:v>60.100097699999878</c:v>
                </c:pt>
                <c:pt idx="699">
                  <c:v>60.099853500000336</c:v>
                </c:pt>
                <c:pt idx="700">
                  <c:v>60.100097599999572</c:v>
                </c:pt>
                <c:pt idx="701">
                  <c:v>60.099853500000336</c:v>
                </c:pt>
                <c:pt idx="702">
                  <c:v>60.100097699999878</c:v>
                </c:pt>
                <c:pt idx="703">
                  <c:v>60.100097699999878</c:v>
                </c:pt>
                <c:pt idx="704">
                  <c:v>60</c:v>
                </c:pt>
                <c:pt idx="705">
                  <c:v>60</c:v>
                </c:pt>
                <c:pt idx="706">
                  <c:v>60</c:v>
                </c:pt>
                <c:pt idx="707">
                  <c:v>59.900146499999664</c:v>
                </c:pt>
                <c:pt idx="708">
                  <c:v>59.899902300000122</c:v>
                </c:pt>
                <c:pt idx="709">
                  <c:v>59.799804600000243</c:v>
                </c:pt>
                <c:pt idx="710">
                  <c:v>59.800048799999786</c:v>
                </c:pt>
                <c:pt idx="711">
                  <c:v>59.699951200000214</c:v>
                </c:pt>
                <c:pt idx="712">
                  <c:v>59.700195399999757</c:v>
                </c:pt>
                <c:pt idx="713">
                  <c:v>59.600097699999878</c:v>
                </c:pt>
                <c:pt idx="714">
                  <c:v>59.5</c:v>
                </c:pt>
                <c:pt idx="715">
                  <c:v>59.5</c:v>
                </c:pt>
                <c:pt idx="716">
                  <c:v>59.399902400000428</c:v>
                </c:pt>
                <c:pt idx="717">
                  <c:v>59.300048900000093</c:v>
                </c:pt>
                <c:pt idx="718">
                  <c:v>59.199951200000214</c:v>
                </c:pt>
                <c:pt idx="719">
                  <c:v>59.199951099999907</c:v>
                </c:pt>
                <c:pt idx="720">
                  <c:v>59.100097599999572</c:v>
                </c:pt>
                <c:pt idx="721">
                  <c:v>59</c:v>
                </c:pt>
                <c:pt idx="722">
                  <c:v>58.900146499999664</c:v>
                </c:pt>
                <c:pt idx="723">
                  <c:v>58.800048799999786</c:v>
                </c:pt>
                <c:pt idx="724">
                  <c:v>58.699951099999907</c:v>
                </c:pt>
                <c:pt idx="725">
                  <c:v>58.600097599999572</c:v>
                </c:pt>
                <c:pt idx="726">
                  <c:v>58.5</c:v>
                </c:pt>
                <c:pt idx="727">
                  <c:v>58.400146499999664</c:v>
                </c:pt>
                <c:pt idx="728">
                  <c:v>58.300048799999786</c:v>
                </c:pt>
                <c:pt idx="729">
                  <c:v>58.199951099999907</c:v>
                </c:pt>
                <c:pt idx="730">
                  <c:v>58.100097599999572</c:v>
                </c:pt>
                <c:pt idx="731">
                  <c:v>58</c:v>
                </c:pt>
                <c:pt idx="732">
                  <c:v>57.900146499999664</c:v>
                </c:pt>
                <c:pt idx="733">
                  <c:v>57.800048799999786</c:v>
                </c:pt>
                <c:pt idx="734">
                  <c:v>57.599853500000336</c:v>
                </c:pt>
                <c:pt idx="735">
                  <c:v>57.5</c:v>
                </c:pt>
                <c:pt idx="736">
                  <c:v>57.399902400000428</c:v>
                </c:pt>
                <c:pt idx="737">
                  <c:v>57.300048900000093</c:v>
                </c:pt>
                <c:pt idx="738">
                  <c:v>57.100097699999878</c:v>
                </c:pt>
                <c:pt idx="739">
                  <c:v>57</c:v>
                </c:pt>
                <c:pt idx="740">
                  <c:v>56.900146499999664</c:v>
                </c:pt>
                <c:pt idx="741">
                  <c:v>56.699951200000214</c:v>
                </c:pt>
                <c:pt idx="742">
                  <c:v>56.600097699999878</c:v>
                </c:pt>
                <c:pt idx="743">
                  <c:v>56.5</c:v>
                </c:pt>
                <c:pt idx="744">
                  <c:v>56.299804600000243</c:v>
                </c:pt>
                <c:pt idx="745">
                  <c:v>56.299804600000243</c:v>
                </c:pt>
                <c:pt idx="746">
                  <c:v>56.100097599999572</c:v>
                </c:pt>
                <c:pt idx="747">
                  <c:v>56</c:v>
                </c:pt>
                <c:pt idx="748">
                  <c:v>55.800048900000093</c:v>
                </c:pt>
                <c:pt idx="749">
                  <c:v>55.699951200000214</c:v>
                </c:pt>
                <c:pt idx="750">
                  <c:v>55.5</c:v>
                </c:pt>
                <c:pt idx="751">
                  <c:v>55.400146499999664</c:v>
                </c:pt>
                <c:pt idx="752">
                  <c:v>55.199951200000214</c:v>
                </c:pt>
                <c:pt idx="753">
                  <c:v>55</c:v>
                </c:pt>
                <c:pt idx="754">
                  <c:v>54.899902300000122</c:v>
                </c:pt>
                <c:pt idx="755">
                  <c:v>54.699951099999907</c:v>
                </c:pt>
                <c:pt idx="756">
                  <c:v>54.599853500000336</c:v>
                </c:pt>
                <c:pt idx="757">
                  <c:v>54.5</c:v>
                </c:pt>
                <c:pt idx="758">
                  <c:v>54.300048900000093</c:v>
                </c:pt>
                <c:pt idx="759">
                  <c:v>54.100097699999878</c:v>
                </c:pt>
                <c:pt idx="760">
                  <c:v>54</c:v>
                </c:pt>
                <c:pt idx="761">
                  <c:v>53.799804600000243</c:v>
                </c:pt>
                <c:pt idx="762">
                  <c:v>53.699951099999907</c:v>
                </c:pt>
                <c:pt idx="763">
                  <c:v>53.5</c:v>
                </c:pt>
                <c:pt idx="764">
                  <c:v>53.300048900000093</c:v>
                </c:pt>
                <c:pt idx="765">
                  <c:v>53.200195399999757</c:v>
                </c:pt>
                <c:pt idx="766">
                  <c:v>53</c:v>
                </c:pt>
                <c:pt idx="767">
                  <c:v>52.799804600000243</c:v>
                </c:pt>
                <c:pt idx="768">
                  <c:v>52.600097599999572</c:v>
                </c:pt>
                <c:pt idx="769">
                  <c:v>52.5</c:v>
                </c:pt>
                <c:pt idx="770">
                  <c:v>52.300048900000093</c:v>
                </c:pt>
                <c:pt idx="771">
                  <c:v>52.100097699999878</c:v>
                </c:pt>
                <c:pt idx="772">
                  <c:v>51.899902300000122</c:v>
                </c:pt>
                <c:pt idx="773">
                  <c:v>51.800048799999786</c:v>
                </c:pt>
                <c:pt idx="774">
                  <c:v>51.599853500000336</c:v>
                </c:pt>
                <c:pt idx="775">
                  <c:v>51.400146499999664</c:v>
                </c:pt>
                <c:pt idx="776">
                  <c:v>51.199951200000214</c:v>
                </c:pt>
                <c:pt idx="777">
                  <c:v>51</c:v>
                </c:pt>
                <c:pt idx="778">
                  <c:v>50.900146499999664</c:v>
                </c:pt>
                <c:pt idx="779">
                  <c:v>50.699951200000214</c:v>
                </c:pt>
                <c:pt idx="780">
                  <c:v>50.5</c:v>
                </c:pt>
                <c:pt idx="781">
                  <c:v>50.300048799999786</c:v>
                </c:pt>
                <c:pt idx="782">
                  <c:v>50.199951099999907</c:v>
                </c:pt>
                <c:pt idx="783">
                  <c:v>50</c:v>
                </c:pt>
                <c:pt idx="784">
                  <c:v>49.800048900000093</c:v>
                </c:pt>
                <c:pt idx="785">
                  <c:v>49.5</c:v>
                </c:pt>
                <c:pt idx="786">
                  <c:v>49.299804600000243</c:v>
                </c:pt>
                <c:pt idx="787">
                  <c:v>49.199951099999907</c:v>
                </c:pt>
                <c:pt idx="788">
                  <c:v>49</c:v>
                </c:pt>
                <c:pt idx="789">
                  <c:v>48.800048900000093</c:v>
                </c:pt>
                <c:pt idx="790">
                  <c:v>48.5</c:v>
                </c:pt>
                <c:pt idx="791">
                  <c:v>48.400146499999664</c:v>
                </c:pt>
                <c:pt idx="792">
                  <c:v>48.199951200000214</c:v>
                </c:pt>
                <c:pt idx="793">
                  <c:v>48</c:v>
                </c:pt>
                <c:pt idx="794">
                  <c:v>47.699951099999907</c:v>
                </c:pt>
                <c:pt idx="795">
                  <c:v>47.5</c:v>
                </c:pt>
                <c:pt idx="796">
                  <c:v>47.399902400000428</c:v>
                </c:pt>
                <c:pt idx="797">
                  <c:v>47.100097699999878</c:v>
                </c:pt>
                <c:pt idx="798">
                  <c:v>46.899902300000122</c:v>
                </c:pt>
                <c:pt idx="799">
                  <c:v>46.699951099999907</c:v>
                </c:pt>
                <c:pt idx="800">
                  <c:v>46.5</c:v>
                </c:pt>
                <c:pt idx="801">
                  <c:v>46.300048799999786</c:v>
                </c:pt>
                <c:pt idx="802">
                  <c:v>46.099853500000336</c:v>
                </c:pt>
                <c:pt idx="803">
                  <c:v>45.800048900000093</c:v>
                </c:pt>
                <c:pt idx="804">
                  <c:v>45.600097699999878</c:v>
                </c:pt>
                <c:pt idx="805">
                  <c:v>45.399902300000122</c:v>
                </c:pt>
                <c:pt idx="806">
                  <c:v>45.199951099999907</c:v>
                </c:pt>
                <c:pt idx="807">
                  <c:v>44.900146499999664</c:v>
                </c:pt>
                <c:pt idx="808">
                  <c:v>44.699951200000214</c:v>
                </c:pt>
                <c:pt idx="809">
                  <c:v>44.400146499999664</c:v>
                </c:pt>
                <c:pt idx="810">
                  <c:v>44.300048900000093</c:v>
                </c:pt>
                <c:pt idx="811">
                  <c:v>44</c:v>
                </c:pt>
                <c:pt idx="812">
                  <c:v>43.799804600000243</c:v>
                </c:pt>
                <c:pt idx="813">
                  <c:v>43.5</c:v>
                </c:pt>
                <c:pt idx="814">
                  <c:v>43.300048799999786</c:v>
                </c:pt>
                <c:pt idx="815">
                  <c:v>43.099853500000336</c:v>
                </c:pt>
                <c:pt idx="816">
                  <c:v>42.800048900000093</c:v>
                </c:pt>
                <c:pt idx="817">
                  <c:v>42.600097699999878</c:v>
                </c:pt>
                <c:pt idx="818">
                  <c:v>42.299804600000243</c:v>
                </c:pt>
                <c:pt idx="819">
                  <c:v>42.099853500000336</c:v>
                </c:pt>
                <c:pt idx="820">
                  <c:v>41.900146499999664</c:v>
                </c:pt>
                <c:pt idx="821">
                  <c:v>41.599853500000336</c:v>
                </c:pt>
                <c:pt idx="822">
                  <c:v>41.300048900000093</c:v>
                </c:pt>
                <c:pt idx="823">
                  <c:v>41.200195399999757</c:v>
                </c:pt>
                <c:pt idx="824">
                  <c:v>40.899902300000122</c:v>
                </c:pt>
                <c:pt idx="825">
                  <c:v>40.599853500000336</c:v>
                </c:pt>
                <c:pt idx="826">
                  <c:v>40.300048799999786</c:v>
                </c:pt>
                <c:pt idx="827">
                  <c:v>40.199951099999907</c:v>
                </c:pt>
                <c:pt idx="828">
                  <c:v>39.899902400000428</c:v>
                </c:pt>
                <c:pt idx="829">
                  <c:v>39.600097699999878</c:v>
                </c:pt>
                <c:pt idx="830">
                  <c:v>39.300048799999786</c:v>
                </c:pt>
                <c:pt idx="831">
                  <c:v>39.099853500000336</c:v>
                </c:pt>
                <c:pt idx="832">
                  <c:v>38.899902300000122</c:v>
                </c:pt>
                <c:pt idx="833">
                  <c:v>38.600097599999572</c:v>
                </c:pt>
                <c:pt idx="834">
                  <c:v>38.300048900000093</c:v>
                </c:pt>
                <c:pt idx="835">
                  <c:v>38.100097699999878</c:v>
                </c:pt>
                <c:pt idx="836">
                  <c:v>37.900146499999664</c:v>
                </c:pt>
                <c:pt idx="837">
                  <c:v>37.600097699999878</c:v>
                </c:pt>
                <c:pt idx="838">
                  <c:v>37.299804600000243</c:v>
                </c:pt>
                <c:pt idx="839">
                  <c:v>37.100097599999572</c:v>
                </c:pt>
                <c:pt idx="840">
                  <c:v>36.800048900000093</c:v>
                </c:pt>
                <c:pt idx="841">
                  <c:v>36.599853500000336</c:v>
                </c:pt>
                <c:pt idx="842">
                  <c:v>36.300048900000093</c:v>
                </c:pt>
                <c:pt idx="843">
                  <c:v>36</c:v>
                </c:pt>
                <c:pt idx="844">
                  <c:v>35.699951099999907</c:v>
                </c:pt>
                <c:pt idx="845">
                  <c:v>35.5</c:v>
                </c:pt>
                <c:pt idx="846">
                  <c:v>35.300048799999786</c:v>
                </c:pt>
                <c:pt idx="847">
                  <c:v>35</c:v>
                </c:pt>
                <c:pt idx="848">
                  <c:v>34.700195399999757</c:v>
                </c:pt>
                <c:pt idx="849">
                  <c:v>34.399902300000122</c:v>
                </c:pt>
                <c:pt idx="850">
                  <c:v>34.199951200000214</c:v>
                </c:pt>
                <c:pt idx="851">
                  <c:v>33.899902300000122</c:v>
                </c:pt>
                <c:pt idx="852">
                  <c:v>33.600097599999572</c:v>
                </c:pt>
                <c:pt idx="853">
                  <c:v>33.300048900000093</c:v>
                </c:pt>
                <c:pt idx="854">
                  <c:v>33.099853500000336</c:v>
                </c:pt>
                <c:pt idx="855">
                  <c:v>32.800048900000093</c:v>
                </c:pt>
                <c:pt idx="856">
                  <c:v>32.5</c:v>
                </c:pt>
                <c:pt idx="857">
                  <c:v>32.199951099999907</c:v>
                </c:pt>
                <c:pt idx="858">
                  <c:v>31.900146499999664</c:v>
                </c:pt>
                <c:pt idx="859">
                  <c:v>31.699951099999907</c:v>
                </c:pt>
                <c:pt idx="860">
                  <c:v>31.300048900000093</c:v>
                </c:pt>
                <c:pt idx="861">
                  <c:v>31</c:v>
                </c:pt>
                <c:pt idx="862">
                  <c:v>30.699951200000214</c:v>
                </c:pt>
                <c:pt idx="863">
                  <c:v>30.399902300000122</c:v>
                </c:pt>
                <c:pt idx="864">
                  <c:v>30.199951099999907</c:v>
                </c:pt>
                <c:pt idx="865">
                  <c:v>29.900146499999664</c:v>
                </c:pt>
                <c:pt idx="866">
                  <c:v>29.599853500000336</c:v>
                </c:pt>
                <c:pt idx="867">
                  <c:v>29.200195399999757</c:v>
                </c:pt>
                <c:pt idx="868">
                  <c:v>28.899902300000122</c:v>
                </c:pt>
                <c:pt idx="869">
                  <c:v>28.699951200000214</c:v>
                </c:pt>
                <c:pt idx="870">
                  <c:v>28.399902300000122</c:v>
                </c:pt>
                <c:pt idx="871">
                  <c:v>28.100097599999572</c:v>
                </c:pt>
                <c:pt idx="872">
                  <c:v>27.699951200000214</c:v>
                </c:pt>
                <c:pt idx="873">
                  <c:v>27.400146499999664</c:v>
                </c:pt>
                <c:pt idx="874">
                  <c:v>27.200195399999757</c:v>
                </c:pt>
                <c:pt idx="875">
                  <c:v>26.899902300000122</c:v>
                </c:pt>
                <c:pt idx="876">
                  <c:v>26.5</c:v>
                </c:pt>
                <c:pt idx="877">
                  <c:v>26.199951099999907</c:v>
                </c:pt>
                <c:pt idx="878">
                  <c:v>25.899902400000428</c:v>
                </c:pt>
                <c:pt idx="879">
                  <c:v>25.600097699999878</c:v>
                </c:pt>
                <c:pt idx="880">
                  <c:v>25.400146499999664</c:v>
                </c:pt>
                <c:pt idx="881">
                  <c:v>25</c:v>
                </c:pt>
                <c:pt idx="882">
                  <c:v>24.699951099999907</c:v>
                </c:pt>
                <c:pt idx="883">
                  <c:v>24.400146499999664</c:v>
                </c:pt>
                <c:pt idx="884">
                  <c:v>24</c:v>
                </c:pt>
                <c:pt idx="885">
                  <c:v>23.800048900000093</c:v>
                </c:pt>
                <c:pt idx="886">
                  <c:v>23.5</c:v>
                </c:pt>
                <c:pt idx="887">
                  <c:v>23.199951200000214</c:v>
                </c:pt>
                <c:pt idx="888">
                  <c:v>22.899902300000122</c:v>
                </c:pt>
                <c:pt idx="889">
                  <c:v>22.5</c:v>
                </c:pt>
                <c:pt idx="890">
                  <c:v>22.300048799999786</c:v>
                </c:pt>
                <c:pt idx="891">
                  <c:v>22</c:v>
                </c:pt>
                <c:pt idx="892">
                  <c:v>21.600097699999878</c:v>
                </c:pt>
                <c:pt idx="893">
                  <c:v>21.300048799999786</c:v>
                </c:pt>
                <c:pt idx="894">
                  <c:v>21</c:v>
                </c:pt>
                <c:pt idx="895">
                  <c:v>20.600097599999572</c:v>
                </c:pt>
                <c:pt idx="896">
                  <c:v>20.300048900000093</c:v>
                </c:pt>
                <c:pt idx="897">
                  <c:v>20.099853500000336</c:v>
                </c:pt>
                <c:pt idx="898">
                  <c:v>19.700195399999757</c:v>
                </c:pt>
                <c:pt idx="899">
                  <c:v>19.399902300000122</c:v>
                </c:pt>
                <c:pt idx="900">
                  <c:v>19.099853500000336</c:v>
                </c:pt>
                <c:pt idx="901">
                  <c:v>18.699951099999907</c:v>
                </c:pt>
                <c:pt idx="902">
                  <c:v>18.399902400000428</c:v>
                </c:pt>
                <c:pt idx="903">
                  <c:v>18.099853500000336</c:v>
                </c:pt>
                <c:pt idx="904">
                  <c:v>17.800048900000093</c:v>
                </c:pt>
                <c:pt idx="905">
                  <c:v>17.5</c:v>
                </c:pt>
                <c:pt idx="906">
                  <c:v>17.099853500000336</c:v>
                </c:pt>
                <c:pt idx="907">
                  <c:v>16.800048799999786</c:v>
                </c:pt>
                <c:pt idx="908">
                  <c:v>16.399902400000428</c:v>
                </c:pt>
                <c:pt idx="909">
                  <c:v>16.199951200000214</c:v>
                </c:pt>
                <c:pt idx="910">
                  <c:v>15.800048900000093</c:v>
                </c:pt>
                <c:pt idx="911">
                  <c:v>15.5</c:v>
                </c:pt>
                <c:pt idx="912">
                  <c:v>15.199951099999907</c:v>
                </c:pt>
                <c:pt idx="913">
                  <c:v>14.800048799999786</c:v>
                </c:pt>
                <c:pt idx="914">
                  <c:v>14.5</c:v>
                </c:pt>
                <c:pt idx="915">
                  <c:v>14.199951200000214</c:v>
                </c:pt>
                <c:pt idx="916">
                  <c:v>13.900146499999664</c:v>
                </c:pt>
                <c:pt idx="917">
                  <c:v>13.5</c:v>
                </c:pt>
                <c:pt idx="918">
                  <c:v>13.199951099999907</c:v>
                </c:pt>
                <c:pt idx="919">
                  <c:v>12.800048799999786</c:v>
                </c:pt>
                <c:pt idx="920">
                  <c:v>12.5</c:v>
                </c:pt>
                <c:pt idx="921">
                  <c:v>12.199951200000214</c:v>
                </c:pt>
                <c:pt idx="922">
                  <c:v>11.900146499999664</c:v>
                </c:pt>
                <c:pt idx="923">
                  <c:v>11.5</c:v>
                </c:pt>
                <c:pt idx="924">
                  <c:v>11.199951099999907</c:v>
                </c:pt>
                <c:pt idx="925">
                  <c:v>10.800048799999786</c:v>
                </c:pt>
                <c:pt idx="926">
                  <c:v>10.5</c:v>
                </c:pt>
                <c:pt idx="927">
                  <c:v>10.199951200000214</c:v>
                </c:pt>
                <c:pt idx="928">
                  <c:v>9.9001464999996642</c:v>
                </c:pt>
                <c:pt idx="929">
                  <c:v>9.5</c:v>
                </c:pt>
                <c:pt idx="930">
                  <c:v>9.0998535000003358</c:v>
                </c:pt>
                <c:pt idx="931">
                  <c:v>8.8000487999997858</c:v>
                </c:pt>
                <c:pt idx="932">
                  <c:v>8.3999024000004283</c:v>
                </c:pt>
                <c:pt idx="933">
                  <c:v>8.1999512000002142</c:v>
                </c:pt>
                <c:pt idx="934">
                  <c:v>7.8000489000000925</c:v>
                </c:pt>
                <c:pt idx="935">
                  <c:v>7.3999023000001216</c:v>
                </c:pt>
                <c:pt idx="936">
                  <c:v>7.0998535000003358</c:v>
                </c:pt>
                <c:pt idx="937">
                  <c:v>6.6999510999999075</c:v>
                </c:pt>
                <c:pt idx="938">
                  <c:v>6.3000489000000925</c:v>
                </c:pt>
                <c:pt idx="939">
                  <c:v>6</c:v>
                </c:pt>
                <c:pt idx="940">
                  <c:v>5.7001953999997568</c:v>
                </c:pt>
                <c:pt idx="941">
                  <c:v>5.3999023000001216</c:v>
                </c:pt>
                <c:pt idx="942">
                  <c:v>5</c:v>
                </c:pt>
                <c:pt idx="943">
                  <c:v>4.6000975999995717</c:v>
                </c:pt>
                <c:pt idx="944">
                  <c:v>4.3000489000000925</c:v>
                </c:pt>
                <c:pt idx="945">
                  <c:v>3.9001464999996642</c:v>
                </c:pt>
                <c:pt idx="946">
                  <c:v>3.6000976999998784</c:v>
                </c:pt>
                <c:pt idx="947">
                  <c:v>3.3000487999997858</c:v>
                </c:pt>
                <c:pt idx="948">
                  <c:v>2.8999023000001216</c:v>
                </c:pt>
                <c:pt idx="949">
                  <c:v>2.6000975999995717</c:v>
                </c:pt>
                <c:pt idx="950">
                  <c:v>2.1999512000002142</c:v>
                </c:pt>
                <c:pt idx="951">
                  <c:v>1.8000489000000925</c:v>
                </c:pt>
                <c:pt idx="952">
                  <c:v>1.5</c:v>
                </c:pt>
                <c:pt idx="953">
                  <c:v>1.0998535000003358</c:v>
                </c:pt>
                <c:pt idx="954">
                  <c:v>0.79980460000024323</c:v>
                </c:pt>
                <c:pt idx="955">
                  <c:v>0.5</c:v>
                </c:pt>
                <c:pt idx="956">
                  <c:v>9.9853500000335771E-2</c:v>
                </c:pt>
                <c:pt idx="957">
                  <c:v>-0.19995109999990746</c:v>
                </c:pt>
                <c:pt idx="958">
                  <c:v>-0.60009769999987839</c:v>
                </c:pt>
                <c:pt idx="959">
                  <c:v>-1</c:v>
                </c:pt>
                <c:pt idx="960">
                  <c:v>-1.3000489000000925</c:v>
                </c:pt>
                <c:pt idx="961">
                  <c:v>-1.6999510999999075</c:v>
                </c:pt>
                <c:pt idx="962">
                  <c:v>-1.9001464999996642</c:v>
                </c:pt>
                <c:pt idx="963">
                  <c:v>-2.2998046000002432</c:v>
                </c:pt>
                <c:pt idx="964">
                  <c:v>-2.6999512000002142</c:v>
                </c:pt>
                <c:pt idx="965">
                  <c:v>-3</c:v>
                </c:pt>
                <c:pt idx="966">
                  <c:v>-3.3999024000004283</c:v>
                </c:pt>
                <c:pt idx="967">
                  <c:v>-3.6999510999999075</c:v>
                </c:pt>
                <c:pt idx="968">
                  <c:v>-4.0998535000003358</c:v>
                </c:pt>
                <c:pt idx="969">
                  <c:v>-4.5</c:v>
                </c:pt>
                <c:pt idx="970">
                  <c:v>-4.6999512000002142</c:v>
                </c:pt>
                <c:pt idx="971">
                  <c:v>-5.1000976999998784</c:v>
                </c:pt>
                <c:pt idx="972">
                  <c:v>-5.3999024000004283</c:v>
                </c:pt>
                <c:pt idx="973">
                  <c:v>-5.8000487999997858</c:v>
                </c:pt>
                <c:pt idx="974">
                  <c:v>-6.1999510999999075</c:v>
                </c:pt>
                <c:pt idx="975">
                  <c:v>-6.5</c:v>
                </c:pt>
                <c:pt idx="976">
                  <c:v>-6.9001464999996642</c:v>
                </c:pt>
                <c:pt idx="977">
                  <c:v>-7.1999512000002142</c:v>
                </c:pt>
                <c:pt idx="978">
                  <c:v>-7.6000975999995717</c:v>
                </c:pt>
                <c:pt idx="979">
                  <c:v>-7.8999023000001216</c:v>
                </c:pt>
                <c:pt idx="980">
                  <c:v>-8.1999510999999075</c:v>
                </c:pt>
                <c:pt idx="981">
                  <c:v>-8.6000976999998784</c:v>
                </c:pt>
                <c:pt idx="982">
                  <c:v>-8.9001464999996642</c:v>
                </c:pt>
                <c:pt idx="983">
                  <c:v>-9.3000489000000925</c:v>
                </c:pt>
                <c:pt idx="984">
                  <c:v>-9.6999510999999075</c:v>
                </c:pt>
                <c:pt idx="985">
                  <c:v>-10</c:v>
                </c:pt>
                <c:pt idx="986">
                  <c:v>-10.399902300000122</c:v>
                </c:pt>
                <c:pt idx="987">
                  <c:v>-10.700195399999757</c:v>
                </c:pt>
                <c:pt idx="988">
                  <c:v>-11.099853500000336</c:v>
                </c:pt>
                <c:pt idx="989">
                  <c:v>-11.5</c:v>
                </c:pt>
                <c:pt idx="990">
                  <c:v>-11.699951099999907</c:v>
                </c:pt>
                <c:pt idx="991">
                  <c:v>-12.099853500000336</c:v>
                </c:pt>
                <c:pt idx="992">
                  <c:v>-12.5</c:v>
                </c:pt>
                <c:pt idx="993">
                  <c:v>-12.800048900000093</c:v>
                </c:pt>
                <c:pt idx="994">
                  <c:v>-13.199951200000214</c:v>
                </c:pt>
                <c:pt idx="995">
                  <c:v>-13.5</c:v>
                </c:pt>
                <c:pt idx="996">
                  <c:v>-13.899902300000122</c:v>
                </c:pt>
                <c:pt idx="997">
                  <c:v>-14.300048799999786</c:v>
                </c:pt>
                <c:pt idx="998">
                  <c:v>-14.600097699999878</c:v>
                </c:pt>
                <c:pt idx="999">
                  <c:v>-15</c:v>
                </c:pt>
                <c:pt idx="1000">
                  <c:v>-15.300048900000093</c:v>
                </c:pt>
                <c:pt idx="1001">
                  <c:v>-15.600097599999572</c:v>
                </c:pt>
                <c:pt idx="1002">
                  <c:v>-16</c:v>
                </c:pt>
                <c:pt idx="1003">
                  <c:v>-16.300048799999786</c:v>
                </c:pt>
                <c:pt idx="1004">
                  <c:v>-16.700195399999757</c:v>
                </c:pt>
                <c:pt idx="1005">
                  <c:v>-17</c:v>
                </c:pt>
                <c:pt idx="1006">
                  <c:v>-17.400146499999664</c:v>
                </c:pt>
                <c:pt idx="1007">
                  <c:v>-17.699951099999907</c:v>
                </c:pt>
                <c:pt idx="1008">
                  <c:v>-18.100097699999878</c:v>
                </c:pt>
                <c:pt idx="1009">
                  <c:v>-18.5</c:v>
                </c:pt>
                <c:pt idx="1010">
                  <c:v>-18.700195399999757</c:v>
                </c:pt>
                <c:pt idx="1011">
                  <c:v>-19.099853500000336</c:v>
                </c:pt>
                <c:pt idx="1012">
                  <c:v>-19.400146499999664</c:v>
                </c:pt>
                <c:pt idx="1013">
                  <c:v>-19.799804600000243</c:v>
                </c:pt>
                <c:pt idx="1014">
                  <c:v>-20.100097699999878</c:v>
                </c:pt>
                <c:pt idx="1015">
                  <c:v>-20.5</c:v>
                </c:pt>
                <c:pt idx="1016">
                  <c:v>-20.800048900000093</c:v>
                </c:pt>
                <c:pt idx="1017">
                  <c:v>-21.199951099999907</c:v>
                </c:pt>
                <c:pt idx="1018">
                  <c:v>-21.5</c:v>
                </c:pt>
                <c:pt idx="1019">
                  <c:v>-21.899902300000122</c:v>
                </c:pt>
                <c:pt idx="1020">
                  <c:v>-22.200195399999757</c:v>
                </c:pt>
                <c:pt idx="1021">
                  <c:v>-22.599853500000336</c:v>
                </c:pt>
                <c:pt idx="1022">
                  <c:v>-22.900146499999664</c:v>
                </c:pt>
                <c:pt idx="1023">
                  <c:v>-23.199951099999907</c:v>
                </c:pt>
                <c:pt idx="1024">
                  <c:v>-23.5</c:v>
                </c:pt>
                <c:pt idx="1025">
                  <c:v>-23.899902300000122</c:v>
                </c:pt>
                <c:pt idx="1026">
                  <c:v>-24.200195399999757</c:v>
                </c:pt>
                <c:pt idx="1027">
                  <c:v>-24.599853500000336</c:v>
                </c:pt>
                <c:pt idx="1028">
                  <c:v>-24.900146499999664</c:v>
                </c:pt>
                <c:pt idx="1029">
                  <c:v>-25.299804600000243</c:v>
                </c:pt>
                <c:pt idx="1030">
                  <c:v>-25.600097699999878</c:v>
                </c:pt>
                <c:pt idx="1031">
                  <c:v>-25.900146499999664</c:v>
                </c:pt>
                <c:pt idx="1032">
                  <c:v>-26.300048900000093</c:v>
                </c:pt>
                <c:pt idx="1033">
                  <c:v>-26.600097599999572</c:v>
                </c:pt>
                <c:pt idx="1034">
                  <c:v>-27</c:v>
                </c:pt>
                <c:pt idx="1035">
                  <c:v>-27.199951099999907</c:v>
                </c:pt>
                <c:pt idx="1036">
                  <c:v>-27.600097699999878</c:v>
                </c:pt>
                <c:pt idx="1037">
                  <c:v>-27.900146499999664</c:v>
                </c:pt>
                <c:pt idx="1038">
                  <c:v>-28.300048900000093</c:v>
                </c:pt>
                <c:pt idx="1039">
                  <c:v>-28.600097599999572</c:v>
                </c:pt>
                <c:pt idx="1040">
                  <c:v>-28.899902300000122</c:v>
                </c:pt>
                <c:pt idx="1041">
                  <c:v>-29.300048799999786</c:v>
                </c:pt>
                <c:pt idx="1042">
                  <c:v>-29.600097699999878</c:v>
                </c:pt>
                <c:pt idx="1043">
                  <c:v>-29.899902400000428</c:v>
                </c:pt>
                <c:pt idx="1044">
                  <c:v>-30.300048799999786</c:v>
                </c:pt>
                <c:pt idx="1045">
                  <c:v>-30.599853500000336</c:v>
                </c:pt>
                <c:pt idx="1046">
                  <c:v>-30.899902300000122</c:v>
                </c:pt>
                <c:pt idx="1047">
                  <c:v>-31.199951200000214</c:v>
                </c:pt>
                <c:pt idx="1048">
                  <c:v>-31.5</c:v>
                </c:pt>
                <c:pt idx="1049">
                  <c:v>-31.899902400000428</c:v>
                </c:pt>
                <c:pt idx="1050">
                  <c:v>-32.199951099999907</c:v>
                </c:pt>
                <c:pt idx="1051">
                  <c:v>-32.599853500000336</c:v>
                </c:pt>
                <c:pt idx="1052">
                  <c:v>-32.899902300000122</c:v>
                </c:pt>
                <c:pt idx="1053">
                  <c:v>-33.200195399999757</c:v>
                </c:pt>
                <c:pt idx="1054">
                  <c:v>-33.599853500000336</c:v>
                </c:pt>
                <c:pt idx="1055">
                  <c:v>-33.900146499999664</c:v>
                </c:pt>
                <c:pt idx="1056">
                  <c:v>-34.199951099999907</c:v>
                </c:pt>
                <c:pt idx="1057">
                  <c:v>-34.600097699999878</c:v>
                </c:pt>
                <c:pt idx="1058">
                  <c:v>-34.900146499999664</c:v>
                </c:pt>
                <c:pt idx="1059">
                  <c:v>-35.199951200000214</c:v>
                </c:pt>
                <c:pt idx="1060">
                  <c:v>-35.399902400000428</c:v>
                </c:pt>
                <c:pt idx="1061">
                  <c:v>-35.800048799999786</c:v>
                </c:pt>
                <c:pt idx="1062">
                  <c:v>-36.099853500000336</c:v>
                </c:pt>
                <c:pt idx="1063">
                  <c:v>-36.399902300000122</c:v>
                </c:pt>
                <c:pt idx="1064">
                  <c:v>-36.800048900000093</c:v>
                </c:pt>
                <c:pt idx="1065">
                  <c:v>-37.099853500000336</c:v>
                </c:pt>
                <c:pt idx="1066">
                  <c:v>-37.400146499999664</c:v>
                </c:pt>
                <c:pt idx="1067">
                  <c:v>-37.799804600000243</c:v>
                </c:pt>
                <c:pt idx="1068">
                  <c:v>-38.100097699999878</c:v>
                </c:pt>
                <c:pt idx="1069">
                  <c:v>-38.400146499999664</c:v>
                </c:pt>
                <c:pt idx="1070">
                  <c:v>-38.699951200000214</c:v>
                </c:pt>
                <c:pt idx="1071">
                  <c:v>-39</c:v>
                </c:pt>
                <c:pt idx="1072">
                  <c:v>-39.399902300000122</c:v>
                </c:pt>
                <c:pt idx="1073">
                  <c:v>-39.600097600000026</c:v>
                </c:pt>
                <c:pt idx="1074">
                  <c:v>-39.899902299999667</c:v>
                </c:pt>
                <c:pt idx="1075">
                  <c:v>-40.200195400000212</c:v>
                </c:pt>
                <c:pt idx="1076">
                  <c:v>-40.599853499999881</c:v>
                </c:pt>
                <c:pt idx="1077">
                  <c:v>-40.900146500000119</c:v>
                </c:pt>
                <c:pt idx="1078">
                  <c:v>-41.199707000000217</c:v>
                </c:pt>
                <c:pt idx="1079">
                  <c:v>-41.5</c:v>
                </c:pt>
                <c:pt idx="1080">
                  <c:v>-41.800292999999783</c:v>
                </c:pt>
                <c:pt idx="1081">
                  <c:v>-42.199951200000214</c:v>
                </c:pt>
                <c:pt idx="1082">
                  <c:v>-42.500244099999691</c:v>
                </c:pt>
                <c:pt idx="1083">
                  <c:v>-42.799804599999788</c:v>
                </c:pt>
                <c:pt idx="1084">
                  <c:v>-43.100097700000333</c:v>
                </c:pt>
                <c:pt idx="1085">
                  <c:v>-43.399902399999974</c:v>
                </c:pt>
                <c:pt idx="1086">
                  <c:v>-43.699951200000214</c:v>
                </c:pt>
                <c:pt idx="1087">
                  <c:v>-44.000244099999691</c:v>
                </c:pt>
                <c:pt idx="1088">
                  <c:v>-44.299804599999788</c:v>
                </c:pt>
                <c:pt idx="1089">
                  <c:v>-44.700195299999905</c:v>
                </c:pt>
                <c:pt idx="1090">
                  <c:v>-44.899902299999667</c:v>
                </c:pt>
                <c:pt idx="1091">
                  <c:v>-45.200195400000212</c:v>
                </c:pt>
                <c:pt idx="1092">
                  <c:v>-45.499755900000309</c:v>
                </c:pt>
                <c:pt idx="1093">
                  <c:v>-45.800048799999786</c:v>
                </c:pt>
                <c:pt idx="1094">
                  <c:v>-46.100097600000026</c:v>
                </c:pt>
                <c:pt idx="1095">
                  <c:v>-46.399902299999667</c:v>
                </c:pt>
                <c:pt idx="1096">
                  <c:v>-46.700195400000212</c:v>
                </c:pt>
                <c:pt idx="1097">
                  <c:v>-46.999755900000309</c:v>
                </c:pt>
                <c:pt idx="1098">
                  <c:v>-47.300048799999786</c:v>
                </c:pt>
                <c:pt idx="1099">
                  <c:v>-47.600097600000026</c:v>
                </c:pt>
                <c:pt idx="1100">
                  <c:v>-47.899902299999667</c:v>
                </c:pt>
                <c:pt idx="1101">
                  <c:v>-48.200195400000212</c:v>
                </c:pt>
                <c:pt idx="1102">
                  <c:v>-48.5</c:v>
                </c:pt>
                <c:pt idx="1103">
                  <c:v>-48.799804700000095</c:v>
                </c:pt>
                <c:pt idx="1104">
                  <c:v>-49.100097599999572</c:v>
                </c:pt>
                <c:pt idx="1105">
                  <c:v>-49.399902299999667</c:v>
                </c:pt>
                <c:pt idx="1106">
                  <c:v>-49.700195400000666</c:v>
                </c:pt>
                <c:pt idx="1107">
                  <c:v>-50</c:v>
                </c:pt>
                <c:pt idx="1108">
                  <c:v>-50.299804700000095</c:v>
                </c:pt>
                <c:pt idx="1109">
                  <c:v>-50.600097599999572</c:v>
                </c:pt>
                <c:pt idx="1110">
                  <c:v>-50.799804599999334</c:v>
                </c:pt>
                <c:pt idx="1111">
                  <c:v>-51.100097700000333</c:v>
                </c:pt>
                <c:pt idx="1112">
                  <c:v>-51.399902400000428</c:v>
                </c:pt>
                <c:pt idx="1113">
                  <c:v>-51.600097599999572</c:v>
                </c:pt>
                <c:pt idx="1114">
                  <c:v>-51.899902400000428</c:v>
                </c:pt>
                <c:pt idx="1115">
                  <c:v>-52.199706999999762</c:v>
                </c:pt>
                <c:pt idx="1116">
                  <c:v>-52.5</c:v>
                </c:pt>
                <c:pt idx="1117">
                  <c:v>-52.800293000000238</c:v>
                </c:pt>
                <c:pt idx="1118">
                  <c:v>-53.100097599999572</c:v>
                </c:pt>
                <c:pt idx="1119">
                  <c:v>-53.399902400000428</c:v>
                </c:pt>
                <c:pt idx="1120">
                  <c:v>-53.699706999999762</c:v>
                </c:pt>
                <c:pt idx="1121">
                  <c:v>-53.899902299999667</c:v>
                </c:pt>
                <c:pt idx="1122">
                  <c:v>-54.200195400000666</c:v>
                </c:pt>
                <c:pt idx="1123">
                  <c:v>-54.5</c:v>
                </c:pt>
                <c:pt idx="1124">
                  <c:v>-54.799804700000095</c:v>
                </c:pt>
                <c:pt idx="1125">
                  <c:v>-55.100097599999572</c:v>
                </c:pt>
                <c:pt idx="1126">
                  <c:v>-55.399902299999667</c:v>
                </c:pt>
                <c:pt idx="1127">
                  <c:v>-55.600097700000333</c:v>
                </c:pt>
                <c:pt idx="1128">
                  <c:v>-55.90039059999981</c:v>
                </c:pt>
                <c:pt idx="1129">
                  <c:v>-56.199706999999762</c:v>
                </c:pt>
                <c:pt idx="1130">
                  <c:v>-56.5</c:v>
                </c:pt>
                <c:pt idx="1131">
                  <c:v>-56.799804700000095</c:v>
                </c:pt>
                <c:pt idx="1132">
                  <c:v>-57</c:v>
                </c:pt>
                <c:pt idx="1133">
                  <c:v>-57.300293000000238</c:v>
                </c:pt>
                <c:pt idx="1134">
                  <c:v>-57.59960940000019</c:v>
                </c:pt>
                <c:pt idx="1135">
                  <c:v>-57.899902299999667</c:v>
                </c:pt>
                <c:pt idx="1136">
                  <c:v>-58.100097700000333</c:v>
                </c:pt>
                <c:pt idx="1137">
                  <c:v>-58.399902400000428</c:v>
                </c:pt>
                <c:pt idx="1138">
                  <c:v>-58.700195299999905</c:v>
                </c:pt>
                <c:pt idx="1139">
                  <c:v>-58.899902400000428</c:v>
                </c:pt>
                <c:pt idx="1140">
                  <c:v>-59.09960940000019</c:v>
                </c:pt>
                <c:pt idx="1141">
                  <c:v>-59.399902299999667</c:v>
                </c:pt>
                <c:pt idx="1142">
                  <c:v>-59.600097700000333</c:v>
                </c:pt>
                <c:pt idx="1143">
                  <c:v>-59.899902400000428</c:v>
                </c:pt>
                <c:pt idx="1144">
                  <c:v>-60.200195299999905</c:v>
                </c:pt>
                <c:pt idx="1145">
                  <c:v>-60.399902400000428</c:v>
                </c:pt>
                <c:pt idx="1146">
                  <c:v>-60.699706999999762</c:v>
                </c:pt>
                <c:pt idx="1147">
                  <c:v>-61</c:v>
                </c:pt>
                <c:pt idx="1148">
                  <c:v>-61.200195400000666</c:v>
                </c:pt>
                <c:pt idx="1149">
                  <c:v>-61.5</c:v>
                </c:pt>
                <c:pt idx="1150">
                  <c:v>-61.799804700000095</c:v>
                </c:pt>
                <c:pt idx="1151">
                  <c:v>-62</c:v>
                </c:pt>
                <c:pt idx="1152">
                  <c:v>-62.299804700000095</c:v>
                </c:pt>
                <c:pt idx="1153">
                  <c:v>-62.5</c:v>
                </c:pt>
                <c:pt idx="1154">
                  <c:v>-62.800293000000238</c:v>
                </c:pt>
                <c:pt idx="1155">
                  <c:v>-63.09960940000019</c:v>
                </c:pt>
                <c:pt idx="1156">
                  <c:v>-63.299804599999334</c:v>
                </c:pt>
                <c:pt idx="1157">
                  <c:v>-63.600097700000333</c:v>
                </c:pt>
                <c:pt idx="1158">
                  <c:v>-63.800293000000238</c:v>
                </c:pt>
                <c:pt idx="1159">
                  <c:v>-64.100097599999572</c:v>
                </c:pt>
                <c:pt idx="1160">
                  <c:v>-64.299804700000095</c:v>
                </c:pt>
                <c:pt idx="1161">
                  <c:v>-64.600097599999572</c:v>
                </c:pt>
                <c:pt idx="1162">
                  <c:v>-64.799804700000095</c:v>
                </c:pt>
                <c:pt idx="1163">
                  <c:v>-65.100097700000333</c:v>
                </c:pt>
                <c:pt idx="1164">
                  <c:v>-65.300293000000238</c:v>
                </c:pt>
                <c:pt idx="1165">
                  <c:v>-65.5</c:v>
                </c:pt>
                <c:pt idx="1166">
                  <c:v>-65.799804700000095</c:v>
                </c:pt>
                <c:pt idx="1167">
                  <c:v>-66</c:v>
                </c:pt>
                <c:pt idx="1168">
                  <c:v>-66.299804700000095</c:v>
                </c:pt>
                <c:pt idx="1169">
                  <c:v>-66.5</c:v>
                </c:pt>
                <c:pt idx="1170">
                  <c:v>-66.700195299999905</c:v>
                </c:pt>
                <c:pt idx="1171">
                  <c:v>-67</c:v>
                </c:pt>
                <c:pt idx="1172">
                  <c:v>-67.199706999999762</c:v>
                </c:pt>
                <c:pt idx="1173">
                  <c:v>-67.5</c:v>
                </c:pt>
                <c:pt idx="1174">
                  <c:v>-67.700195400000666</c:v>
                </c:pt>
                <c:pt idx="1175">
                  <c:v>-68</c:v>
                </c:pt>
                <c:pt idx="1176">
                  <c:v>-68.199706999999762</c:v>
                </c:pt>
                <c:pt idx="1177">
                  <c:v>-68.5</c:v>
                </c:pt>
                <c:pt idx="1178">
                  <c:v>-68.700195299999905</c:v>
                </c:pt>
                <c:pt idx="1179">
                  <c:v>-68.899902400000428</c:v>
                </c:pt>
                <c:pt idx="1180">
                  <c:v>-69.200195299999905</c:v>
                </c:pt>
                <c:pt idx="1181">
                  <c:v>-69.399902400000428</c:v>
                </c:pt>
                <c:pt idx="1182">
                  <c:v>-69.699706999999762</c:v>
                </c:pt>
                <c:pt idx="1183">
                  <c:v>-69.899902299999667</c:v>
                </c:pt>
                <c:pt idx="1184">
                  <c:v>-70.200195400000666</c:v>
                </c:pt>
                <c:pt idx="1185">
                  <c:v>-70.40039059999981</c:v>
                </c:pt>
                <c:pt idx="1186">
                  <c:v>-70.59960940000019</c:v>
                </c:pt>
                <c:pt idx="1187">
                  <c:v>-70.899902299999667</c:v>
                </c:pt>
                <c:pt idx="1188">
                  <c:v>-71.100097700000333</c:v>
                </c:pt>
                <c:pt idx="1189">
                  <c:v>-71.300293000000238</c:v>
                </c:pt>
                <c:pt idx="1190">
                  <c:v>-71.600097599999572</c:v>
                </c:pt>
                <c:pt idx="1191">
                  <c:v>-71.799804700000095</c:v>
                </c:pt>
                <c:pt idx="1192">
                  <c:v>-72.100097599999572</c:v>
                </c:pt>
                <c:pt idx="1193">
                  <c:v>-72.299804700000095</c:v>
                </c:pt>
                <c:pt idx="1194">
                  <c:v>-72.5</c:v>
                </c:pt>
                <c:pt idx="1195">
                  <c:v>-72.800293000000238</c:v>
                </c:pt>
                <c:pt idx="1196">
                  <c:v>-73</c:v>
                </c:pt>
                <c:pt idx="1197">
                  <c:v>-73.199706999999762</c:v>
                </c:pt>
                <c:pt idx="1198">
                  <c:v>-73.399902299999667</c:v>
                </c:pt>
                <c:pt idx="1199">
                  <c:v>-73.700195400000666</c:v>
                </c:pt>
                <c:pt idx="1200">
                  <c:v>-73.90039059999981</c:v>
                </c:pt>
                <c:pt idx="1201">
                  <c:v>-74.100097599999572</c:v>
                </c:pt>
                <c:pt idx="1202">
                  <c:v>-74.299804700000095</c:v>
                </c:pt>
                <c:pt idx="1203">
                  <c:v>-74.5</c:v>
                </c:pt>
                <c:pt idx="1204">
                  <c:v>-74.700195299999905</c:v>
                </c:pt>
                <c:pt idx="1205">
                  <c:v>-75</c:v>
                </c:pt>
                <c:pt idx="1206">
                  <c:v>-75.200195299999905</c:v>
                </c:pt>
                <c:pt idx="1207">
                  <c:v>-75.399902400000428</c:v>
                </c:pt>
                <c:pt idx="1208">
                  <c:v>-75.600097599999572</c:v>
                </c:pt>
                <c:pt idx="1209">
                  <c:v>-75.899902299999667</c:v>
                </c:pt>
                <c:pt idx="1210">
                  <c:v>-76.100097700000333</c:v>
                </c:pt>
                <c:pt idx="1211">
                  <c:v>-76.300293000000238</c:v>
                </c:pt>
                <c:pt idx="1212">
                  <c:v>-76.5</c:v>
                </c:pt>
                <c:pt idx="1213">
                  <c:v>-76.799804599999334</c:v>
                </c:pt>
                <c:pt idx="1214">
                  <c:v>-77</c:v>
                </c:pt>
                <c:pt idx="1215">
                  <c:v>-77.200195400000666</c:v>
                </c:pt>
                <c:pt idx="1216">
                  <c:v>-77.40039059999981</c:v>
                </c:pt>
                <c:pt idx="1217">
                  <c:v>-77.59960940000019</c:v>
                </c:pt>
                <c:pt idx="1218">
                  <c:v>-77.899902299999667</c:v>
                </c:pt>
                <c:pt idx="1219">
                  <c:v>-78.100097700000333</c:v>
                </c:pt>
                <c:pt idx="1220">
                  <c:v>-78.300293000000238</c:v>
                </c:pt>
                <c:pt idx="1221">
                  <c:v>-78.5</c:v>
                </c:pt>
                <c:pt idx="1222">
                  <c:v>-78.699706999999762</c:v>
                </c:pt>
                <c:pt idx="1223">
                  <c:v>-79</c:v>
                </c:pt>
                <c:pt idx="1224">
                  <c:v>-79.200195299999905</c:v>
                </c:pt>
                <c:pt idx="1225">
                  <c:v>-79.399902400000428</c:v>
                </c:pt>
                <c:pt idx="1226">
                  <c:v>-79.600097599999572</c:v>
                </c:pt>
                <c:pt idx="1227">
                  <c:v>-79.799804700000095</c:v>
                </c:pt>
                <c:pt idx="1228">
                  <c:v>-80</c:v>
                </c:pt>
                <c:pt idx="1229">
                  <c:v>-80.299804700000095</c:v>
                </c:pt>
                <c:pt idx="1230">
                  <c:v>-80.5</c:v>
                </c:pt>
                <c:pt idx="1231">
                  <c:v>-80.700195299999905</c:v>
                </c:pt>
                <c:pt idx="1232">
                  <c:v>-80.899902400000428</c:v>
                </c:pt>
                <c:pt idx="1233">
                  <c:v>-81.100097599999572</c:v>
                </c:pt>
                <c:pt idx="1234">
                  <c:v>-81.299804700000095</c:v>
                </c:pt>
                <c:pt idx="1235">
                  <c:v>-81.5</c:v>
                </c:pt>
                <c:pt idx="1236">
                  <c:v>-81.700195299999905</c:v>
                </c:pt>
                <c:pt idx="1237">
                  <c:v>-82</c:v>
                </c:pt>
                <c:pt idx="1238">
                  <c:v>-82.199706999999762</c:v>
                </c:pt>
                <c:pt idx="1239">
                  <c:v>-82.399902299999667</c:v>
                </c:pt>
                <c:pt idx="1240">
                  <c:v>-82.600097700000333</c:v>
                </c:pt>
                <c:pt idx="1241">
                  <c:v>-82.800293000000238</c:v>
                </c:pt>
                <c:pt idx="1242">
                  <c:v>-83</c:v>
                </c:pt>
                <c:pt idx="1243">
                  <c:v>-83.199706999999762</c:v>
                </c:pt>
                <c:pt idx="1244">
                  <c:v>-83.399902299999667</c:v>
                </c:pt>
                <c:pt idx="1245">
                  <c:v>-83.600097700000333</c:v>
                </c:pt>
                <c:pt idx="1246">
                  <c:v>-83.800293000000238</c:v>
                </c:pt>
                <c:pt idx="1247">
                  <c:v>-84.09960940000019</c:v>
                </c:pt>
                <c:pt idx="1248">
                  <c:v>-84.299804599999334</c:v>
                </c:pt>
                <c:pt idx="1249">
                  <c:v>-84.5</c:v>
                </c:pt>
                <c:pt idx="1250">
                  <c:v>-84.700195400000666</c:v>
                </c:pt>
                <c:pt idx="1251">
                  <c:v>-84.90039059999981</c:v>
                </c:pt>
                <c:pt idx="1252">
                  <c:v>-85.09960940000019</c:v>
                </c:pt>
                <c:pt idx="1253">
                  <c:v>-85.299804599999334</c:v>
                </c:pt>
                <c:pt idx="1254">
                  <c:v>-85.5</c:v>
                </c:pt>
                <c:pt idx="1255">
                  <c:v>-85.700195400000666</c:v>
                </c:pt>
                <c:pt idx="1256">
                  <c:v>-85.90039059999981</c:v>
                </c:pt>
                <c:pt idx="1257">
                  <c:v>-86.09960940000019</c:v>
                </c:pt>
                <c:pt idx="1258">
                  <c:v>-86.299804599999334</c:v>
                </c:pt>
                <c:pt idx="1259">
                  <c:v>-86.5</c:v>
                </c:pt>
                <c:pt idx="1260">
                  <c:v>-86.700195400000666</c:v>
                </c:pt>
                <c:pt idx="1261">
                  <c:v>-86.90039059999981</c:v>
                </c:pt>
                <c:pt idx="1262">
                  <c:v>-87.09960940000019</c:v>
                </c:pt>
                <c:pt idx="1263">
                  <c:v>-87.299804599999334</c:v>
                </c:pt>
                <c:pt idx="1264">
                  <c:v>-87.5</c:v>
                </c:pt>
                <c:pt idx="1265">
                  <c:v>-87.700195400000666</c:v>
                </c:pt>
                <c:pt idx="1266">
                  <c:v>-87.90039059999981</c:v>
                </c:pt>
                <c:pt idx="1267">
                  <c:v>-88.09960940000019</c:v>
                </c:pt>
                <c:pt idx="1268">
                  <c:v>-88.299804599999334</c:v>
                </c:pt>
                <c:pt idx="1269">
                  <c:v>-88.5</c:v>
                </c:pt>
                <c:pt idx="1270">
                  <c:v>-88.700195400000666</c:v>
                </c:pt>
                <c:pt idx="1271">
                  <c:v>-88.90039059999981</c:v>
                </c:pt>
                <c:pt idx="1272">
                  <c:v>-89.09960940000019</c:v>
                </c:pt>
                <c:pt idx="1273">
                  <c:v>-89.299804599999334</c:v>
                </c:pt>
                <c:pt idx="1274">
                  <c:v>-89.399902299999667</c:v>
                </c:pt>
                <c:pt idx="1275">
                  <c:v>-89.600097700000333</c:v>
                </c:pt>
                <c:pt idx="1276">
                  <c:v>-89.800293000000238</c:v>
                </c:pt>
                <c:pt idx="1277">
                  <c:v>-90</c:v>
                </c:pt>
                <c:pt idx="1278">
                  <c:v>-90.199706999999762</c:v>
                </c:pt>
                <c:pt idx="1279">
                  <c:v>-90.299804599999334</c:v>
                </c:pt>
                <c:pt idx="1280">
                  <c:v>-90.5</c:v>
                </c:pt>
                <c:pt idx="1281">
                  <c:v>-90.700195400000666</c:v>
                </c:pt>
                <c:pt idx="1282">
                  <c:v>-90.90039059999981</c:v>
                </c:pt>
                <c:pt idx="1283">
                  <c:v>-91.09960940000019</c:v>
                </c:pt>
                <c:pt idx="1284">
                  <c:v>-91.299804599999334</c:v>
                </c:pt>
                <c:pt idx="1285">
                  <c:v>-91.5</c:v>
                </c:pt>
                <c:pt idx="1286">
                  <c:v>-91.700195400000666</c:v>
                </c:pt>
                <c:pt idx="1287">
                  <c:v>-91.90039059999981</c:v>
                </c:pt>
                <c:pt idx="1288">
                  <c:v>-92.09960940000019</c:v>
                </c:pt>
                <c:pt idx="1289">
                  <c:v>-92.299804599999334</c:v>
                </c:pt>
                <c:pt idx="1290">
                  <c:v>-92.5</c:v>
                </c:pt>
                <c:pt idx="1291">
                  <c:v>-92.600097700000333</c:v>
                </c:pt>
                <c:pt idx="1292">
                  <c:v>-92.800293000000238</c:v>
                </c:pt>
                <c:pt idx="1293">
                  <c:v>-93</c:v>
                </c:pt>
                <c:pt idx="1294">
                  <c:v>-93.199706999999762</c:v>
                </c:pt>
                <c:pt idx="1295">
                  <c:v>-93.399902299999667</c:v>
                </c:pt>
                <c:pt idx="1296">
                  <c:v>-93.600097700000333</c:v>
                </c:pt>
                <c:pt idx="1297">
                  <c:v>-93.800293000000238</c:v>
                </c:pt>
                <c:pt idx="1298">
                  <c:v>-94</c:v>
                </c:pt>
                <c:pt idx="1299">
                  <c:v>-94.199706999999762</c:v>
                </c:pt>
                <c:pt idx="1300">
                  <c:v>-94.399902299999667</c:v>
                </c:pt>
                <c:pt idx="1301">
                  <c:v>-94.5</c:v>
                </c:pt>
                <c:pt idx="1302">
                  <c:v>-94.700195299999905</c:v>
                </c:pt>
                <c:pt idx="1303">
                  <c:v>-94.899902400000428</c:v>
                </c:pt>
                <c:pt idx="1304">
                  <c:v>-95.100097599999572</c:v>
                </c:pt>
                <c:pt idx="1305">
                  <c:v>-95.299804700000095</c:v>
                </c:pt>
                <c:pt idx="1306">
                  <c:v>-95.5</c:v>
                </c:pt>
                <c:pt idx="1307">
                  <c:v>-95.600097599999572</c:v>
                </c:pt>
                <c:pt idx="1308">
                  <c:v>-95.799804700000095</c:v>
                </c:pt>
                <c:pt idx="1309">
                  <c:v>-96</c:v>
                </c:pt>
                <c:pt idx="1310">
                  <c:v>-96.200195299999905</c:v>
                </c:pt>
                <c:pt idx="1311">
                  <c:v>-96.399902400000428</c:v>
                </c:pt>
                <c:pt idx="1312">
                  <c:v>-96.600097599999572</c:v>
                </c:pt>
                <c:pt idx="1313">
                  <c:v>-96.699706999999762</c:v>
                </c:pt>
                <c:pt idx="1314">
                  <c:v>-96.899902299999667</c:v>
                </c:pt>
                <c:pt idx="1315">
                  <c:v>-97.100097700000333</c:v>
                </c:pt>
                <c:pt idx="1316">
                  <c:v>-97.300293000000238</c:v>
                </c:pt>
                <c:pt idx="1317">
                  <c:v>-97.5</c:v>
                </c:pt>
                <c:pt idx="1318">
                  <c:v>-97.699706999999762</c:v>
                </c:pt>
                <c:pt idx="1319">
                  <c:v>-97.799804599999334</c:v>
                </c:pt>
                <c:pt idx="1320">
                  <c:v>-98</c:v>
                </c:pt>
                <c:pt idx="1321">
                  <c:v>-98.200195400000666</c:v>
                </c:pt>
                <c:pt idx="1322">
                  <c:v>-98.40039059999981</c:v>
                </c:pt>
                <c:pt idx="1323">
                  <c:v>-98.59960940000019</c:v>
                </c:pt>
                <c:pt idx="1324">
                  <c:v>-98.699706999999762</c:v>
                </c:pt>
                <c:pt idx="1325">
                  <c:v>-98.899902299999667</c:v>
                </c:pt>
                <c:pt idx="1326">
                  <c:v>-99</c:v>
                </c:pt>
                <c:pt idx="1327">
                  <c:v>-99.200195400000666</c:v>
                </c:pt>
                <c:pt idx="1328">
                  <c:v>-99.40039059999981</c:v>
                </c:pt>
                <c:pt idx="1329">
                  <c:v>-99.5</c:v>
                </c:pt>
                <c:pt idx="1330">
                  <c:v>-99.699706999999762</c:v>
                </c:pt>
                <c:pt idx="1331">
                  <c:v>-99.899902299999667</c:v>
                </c:pt>
                <c:pt idx="1332">
                  <c:v>-100.10009770000033</c:v>
                </c:pt>
                <c:pt idx="1333">
                  <c:v>-100.2001952999999</c:v>
                </c:pt>
                <c:pt idx="1334">
                  <c:v>-100.39990240000043</c:v>
                </c:pt>
                <c:pt idx="1335">
                  <c:v>-100.60009759999957</c:v>
                </c:pt>
                <c:pt idx="1336">
                  <c:v>-100.7998047000001</c:v>
                </c:pt>
                <c:pt idx="1337">
                  <c:v>-100.89990240000043</c:v>
                </c:pt>
                <c:pt idx="1338">
                  <c:v>-101.10009759999957</c:v>
                </c:pt>
                <c:pt idx="1339">
                  <c:v>-101.2998047000001</c:v>
                </c:pt>
                <c:pt idx="1340">
                  <c:v>-101.5</c:v>
                </c:pt>
                <c:pt idx="1341">
                  <c:v>-101.60009770000033</c:v>
                </c:pt>
                <c:pt idx="1342">
                  <c:v>-101.80029300000024</c:v>
                </c:pt>
                <c:pt idx="1343">
                  <c:v>-102</c:v>
                </c:pt>
                <c:pt idx="1344">
                  <c:v>-102.09960940000019</c:v>
                </c:pt>
                <c:pt idx="1345">
                  <c:v>-102.29980459999933</c:v>
                </c:pt>
                <c:pt idx="1346">
                  <c:v>-102.5</c:v>
                </c:pt>
                <c:pt idx="1347">
                  <c:v>-102.70019540000067</c:v>
                </c:pt>
                <c:pt idx="1348">
                  <c:v>-102.80029300000024</c:v>
                </c:pt>
                <c:pt idx="1349">
                  <c:v>-103</c:v>
                </c:pt>
                <c:pt idx="1350">
                  <c:v>-103.19970699999976</c:v>
                </c:pt>
                <c:pt idx="1351">
                  <c:v>-103.2998047000001</c:v>
                </c:pt>
                <c:pt idx="1352">
                  <c:v>-103.5</c:v>
                </c:pt>
                <c:pt idx="1353">
                  <c:v>-103.7001952999999</c:v>
                </c:pt>
                <c:pt idx="1354">
                  <c:v>-103.7998047000001</c:v>
                </c:pt>
                <c:pt idx="1355">
                  <c:v>-104</c:v>
                </c:pt>
                <c:pt idx="1356">
                  <c:v>-104.2001952999999</c:v>
                </c:pt>
                <c:pt idx="1357">
                  <c:v>-104.30029300000024</c:v>
                </c:pt>
                <c:pt idx="1358">
                  <c:v>-104.5</c:v>
                </c:pt>
                <c:pt idx="1359">
                  <c:v>-104.69970699999976</c:v>
                </c:pt>
                <c:pt idx="1360">
                  <c:v>-104.79980459999933</c:v>
                </c:pt>
                <c:pt idx="1361">
                  <c:v>-105</c:v>
                </c:pt>
                <c:pt idx="1362">
                  <c:v>-105.20019540000067</c:v>
                </c:pt>
                <c:pt idx="1363">
                  <c:v>-105.30029300000024</c:v>
                </c:pt>
                <c:pt idx="1364">
                  <c:v>-105.5</c:v>
                </c:pt>
                <c:pt idx="1365">
                  <c:v>-105.60009759999957</c:v>
                </c:pt>
                <c:pt idx="1366">
                  <c:v>-105.7998047000001</c:v>
                </c:pt>
                <c:pt idx="1367">
                  <c:v>-106</c:v>
                </c:pt>
                <c:pt idx="1368">
                  <c:v>-106.10009759999957</c:v>
                </c:pt>
                <c:pt idx="1369">
                  <c:v>-106.2998047000001</c:v>
                </c:pt>
                <c:pt idx="1370">
                  <c:v>-106.39990229999967</c:v>
                </c:pt>
                <c:pt idx="1371">
                  <c:v>-106.60009770000033</c:v>
                </c:pt>
                <c:pt idx="1372">
                  <c:v>-106.80029300000024</c:v>
                </c:pt>
                <c:pt idx="1373">
                  <c:v>-106.90039059999981</c:v>
                </c:pt>
                <c:pt idx="1374">
                  <c:v>-107.09960940000019</c:v>
                </c:pt>
                <c:pt idx="1375">
                  <c:v>-107.19970699999976</c:v>
                </c:pt>
                <c:pt idx="1376">
                  <c:v>-107.39990229999967</c:v>
                </c:pt>
                <c:pt idx="1377">
                  <c:v>-107.60009770000033</c:v>
                </c:pt>
                <c:pt idx="1378">
                  <c:v>-107.7001952999999</c:v>
                </c:pt>
                <c:pt idx="1379">
                  <c:v>-107.89990240000043</c:v>
                </c:pt>
                <c:pt idx="1380">
                  <c:v>-108</c:v>
                </c:pt>
                <c:pt idx="1381">
                  <c:v>-108.2001952999999</c:v>
                </c:pt>
                <c:pt idx="1382">
                  <c:v>-108.30029300000024</c:v>
                </c:pt>
                <c:pt idx="1383">
                  <c:v>-108.5</c:v>
                </c:pt>
                <c:pt idx="1384">
                  <c:v>-108.59960940000019</c:v>
                </c:pt>
                <c:pt idx="1385">
                  <c:v>-108.79980459999933</c:v>
                </c:pt>
                <c:pt idx="1386">
                  <c:v>-108.89990229999967</c:v>
                </c:pt>
                <c:pt idx="1387">
                  <c:v>-109.10009770000033</c:v>
                </c:pt>
                <c:pt idx="1388">
                  <c:v>-109.2001952999999</c:v>
                </c:pt>
                <c:pt idx="1389">
                  <c:v>-109.39990240000043</c:v>
                </c:pt>
                <c:pt idx="1390">
                  <c:v>-109.5</c:v>
                </c:pt>
                <c:pt idx="1391">
                  <c:v>-109.7001952999999</c:v>
                </c:pt>
                <c:pt idx="1392">
                  <c:v>-109.80029300000024</c:v>
                </c:pt>
                <c:pt idx="1393">
                  <c:v>-110</c:v>
                </c:pt>
                <c:pt idx="1394">
                  <c:v>-110.09960940000019</c:v>
                </c:pt>
                <c:pt idx="1395">
                  <c:v>-110.29980459999933</c:v>
                </c:pt>
                <c:pt idx="1396">
                  <c:v>-110.39990229999967</c:v>
                </c:pt>
                <c:pt idx="1397">
                  <c:v>-110.60009770000033</c:v>
                </c:pt>
                <c:pt idx="1398">
                  <c:v>-110.7001952999999</c:v>
                </c:pt>
                <c:pt idx="1399">
                  <c:v>-110.89990240000043</c:v>
                </c:pt>
                <c:pt idx="1400">
                  <c:v>-111</c:v>
                </c:pt>
                <c:pt idx="1401">
                  <c:v>-111.2001952999999</c:v>
                </c:pt>
                <c:pt idx="1402">
                  <c:v>-111.30029300000024</c:v>
                </c:pt>
                <c:pt idx="1403">
                  <c:v>-111.5</c:v>
                </c:pt>
                <c:pt idx="1404">
                  <c:v>-111.59960940000019</c:v>
                </c:pt>
                <c:pt idx="1405">
                  <c:v>-111.69970699999976</c:v>
                </c:pt>
                <c:pt idx="1406">
                  <c:v>-111.89990229999967</c:v>
                </c:pt>
                <c:pt idx="1407">
                  <c:v>-112</c:v>
                </c:pt>
                <c:pt idx="1408">
                  <c:v>-112.2001952999999</c:v>
                </c:pt>
                <c:pt idx="1409">
                  <c:v>-112.2998047000001</c:v>
                </c:pt>
                <c:pt idx="1410">
                  <c:v>-112.39990229999967</c:v>
                </c:pt>
                <c:pt idx="1411">
                  <c:v>-112.60009770000033</c:v>
                </c:pt>
                <c:pt idx="1412">
                  <c:v>-112.70019540000067</c:v>
                </c:pt>
                <c:pt idx="1413">
                  <c:v>-112.90039059999981</c:v>
                </c:pt>
                <c:pt idx="1414">
                  <c:v>-113</c:v>
                </c:pt>
                <c:pt idx="1415">
                  <c:v>-113.10009759999957</c:v>
                </c:pt>
                <c:pt idx="1416">
                  <c:v>-113.2998047000001</c:v>
                </c:pt>
                <c:pt idx="1417">
                  <c:v>-113.39990240000043</c:v>
                </c:pt>
                <c:pt idx="1418">
                  <c:v>-113.60009759999957</c:v>
                </c:pt>
                <c:pt idx="1419">
                  <c:v>-113.69970699999976</c:v>
                </c:pt>
                <c:pt idx="1420">
                  <c:v>-113.79980459999933</c:v>
                </c:pt>
                <c:pt idx="1421">
                  <c:v>-114</c:v>
                </c:pt>
                <c:pt idx="1422">
                  <c:v>-114.10009770000033</c:v>
                </c:pt>
                <c:pt idx="1423">
                  <c:v>-114.2001952999999</c:v>
                </c:pt>
                <c:pt idx="1424">
                  <c:v>-114.39990240000043</c:v>
                </c:pt>
                <c:pt idx="1425">
                  <c:v>-114.5</c:v>
                </c:pt>
                <c:pt idx="1426">
                  <c:v>-114.60009770000033</c:v>
                </c:pt>
                <c:pt idx="1427">
                  <c:v>-114.80029300000024</c:v>
                </c:pt>
                <c:pt idx="1428">
                  <c:v>-114.80029300000024</c:v>
                </c:pt>
                <c:pt idx="1429">
                  <c:v>-114.90039059999981</c:v>
                </c:pt>
                <c:pt idx="1430">
                  <c:v>-115.09960940000019</c:v>
                </c:pt>
                <c:pt idx="1431">
                  <c:v>-115.19970699999976</c:v>
                </c:pt>
                <c:pt idx="1432">
                  <c:v>-115.2998047000001</c:v>
                </c:pt>
                <c:pt idx="1433">
                  <c:v>-115.5</c:v>
                </c:pt>
                <c:pt idx="1434">
                  <c:v>-115.60009759999957</c:v>
                </c:pt>
                <c:pt idx="1435">
                  <c:v>-115.69970699999976</c:v>
                </c:pt>
                <c:pt idx="1436">
                  <c:v>-115.89990229999967</c:v>
                </c:pt>
                <c:pt idx="1437">
                  <c:v>-116</c:v>
                </c:pt>
                <c:pt idx="1438">
                  <c:v>-116.10009770000033</c:v>
                </c:pt>
                <c:pt idx="1439">
                  <c:v>-116.2001952999999</c:v>
                </c:pt>
                <c:pt idx="1440">
                  <c:v>-116.39990240000043</c:v>
                </c:pt>
                <c:pt idx="1441">
                  <c:v>-116.5</c:v>
                </c:pt>
                <c:pt idx="1442">
                  <c:v>-116.60009770000033</c:v>
                </c:pt>
                <c:pt idx="1443">
                  <c:v>-116.70019540000067</c:v>
                </c:pt>
                <c:pt idx="1444">
                  <c:v>-116.90039059999981</c:v>
                </c:pt>
                <c:pt idx="1445">
                  <c:v>-117</c:v>
                </c:pt>
                <c:pt idx="1446">
                  <c:v>-117.10009759999957</c:v>
                </c:pt>
                <c:pt idx="1447">
                  <c:v>-117.2001952999999</c:v>
                </c:pt>
                <c:pt idx="1448">
                  <c:v>-117.39990240000043</c:v>
                </c:pt>
                <c:pt idx="1449">
                  <c:v>-117.5</c:v>
                </c:pt>
                <c:pt idx="1450">
                  <c:v>-117.59960940000019</c:v>
                </c:pt>
                <c:pt idx="1451">
                  <c:v>-117.69970699999976</c:v>
                </c:pt>
                <c:pt idx="1452">
                  <c:v>-117.7998047000001</c:v>
                </c:pt>
                <c:pt idx="1453">
                  <c:v>-118</c:v>
                </c:pt>
                <c:pt idx="1454">
                  <c:v>-118.10009759999957</c:v>
                </c:pt>
                <c:pt idx="1455">
                  <c:v>-118.19970699999976</c:v>
                </c:pt>
                <c:pt idx="1456">
                  <c:v>-118.29980459999933</c:v>
                </c:pt>
                <c:pt idx="1457">
                  <c:v>-118.39990229999967</c:v>
                </c:pt>
                <c:pt idx="1458">
                  <c:v>-118.60009770000033</c:v>
                </c:pt>
                <c:pt idx="1459">
                  <c:v>-118.7001952999999</c:v>
                </c:pt>
                <c:pt idx="1460">
                  <c:v>-118.7998047000001</c:v>
                </c:pt>
                <c:pt idx="1461">
                  <c:v>-118.89990229999967</c:v>
                </c:pt>
                <c:pt idx="1462">
                  <c:v>-119</c:v>
                </c:pt>
                <c:pt idx="1463">
                  <c:v>-119.20019540000067</c:v>
                </c:pt>
                <c:pt idx="1464">
                  <c:v>-119.30029300000024</c:v>
                </c:pt>
                <c:pt idx="1465">
                  <c:v>-119.39990240000043</c:v>
                </c:pt>
                <c:pt idx="1466">
                  <c:v>-119.5</c:v>
                </c:pt>
                <c:pt idx="1467">
                  <c:v>-119.60009770000033</c:v>
                </c:pt>
                <c:pt idx="1468">
                  <c:v>-119.70019540000067</c:v>
                </c:pt>
                <c:pt idx="1469">
                  <c:v>-119.80029300000024</c:v>
                </c:pt>
                <c:pt idx="1470">
                  <c:v>-120</c:v>
                </c:pt>
                <c:pt idx="1471">
                  <c:v>-120.10009759999957</c:v>
                </c:pt>
                <c:pt idx="1472">
                  <c:v>-120.2001952999999</c:v>
                </c:pt>
                <c:pt idx="1473">
                  <c:v>-120.30029300000024</c:v>
                </c:pt>
                <c:pt idx="1474">
                  <c:v>-120.40039059999981</c:v>
                </c:pt>
                <c:pt idx="1475">
                  <c:v>-120.5</c:v>
                </c:pt>
                <c:pt idx="1476">
                  <c:v>-120.60009759999957</c:v>
                </c:pt>
                <c:pt idx="1477">
                  <c:v>-120.60009759999957</c:v>
                </c:pt>
                <c:pt idx="1478">
                  <c:v>-120.7001952999999</c:v>
                </c:pt>
                <c:pt idx="1479">
                  <c:v>-120.89990240000043</c:v>
                </c:pt>
                <c:pt idx="1480">
                  <c:v>-121</c:v>
                </c:pt>
                <c:pt idx="1481">
                  <c:v>-121.09960940000019</c:v>
                </c:pt>
                <c:pt idx="1482">
                  <c:v>-121.19970699999976</c:v>
                </c:pt>
                <c:pt idx="1483">
                  <c:v>-121.2998047000001</c:v>
                </c:pt>
                <c:pt idx="1484">
                  <c:v>-121.39990240000043</c:v>
                </c:pt>
                <c:pt idx="1485">
                  <c:v>-121.5</c:v>
                </c:pt>
                <c:pt idx="1486">
                  <c:v>-121.59960940000019</c:v>
                </c:pt>
                <c:pt idx="1487">
                  <c:v>-121.69970699999976</c:v>
                </c:pt>
                <c:pt idx="1488">
                  <c:v>-121.7998047000001</c:v>
                </c:pt>
                <c:pt idx="1489">
                  <c:v>-121.89990240000043</c:v>
                </c:pt>
                <c:pt idx="1490">
                  <c:v>-122</c:v>
                </c:pt>
                <c:pt idx="1491">
                  <c:v>-122.09960940000019</c:v>
                </c:pt>
                <c:pt idx="1492">
                  <c:v>-122.19970699999976</c:v>
                </c:pt>
                <c:pt idx="1493">
                  <c:v>-122.2998047000001</c:v>
                </c:pt>
                <c:pt idx="1494">
                  <c:v>-122.39990240000043</c:v>
                </c:pt>
                <c:pt idx="1495">
                  <c:v>-122.5</c:v>
                </c:pt>
                <c:pt idx="1496">
                  <c:v>-122.59960940000019</c:v>
                </c:pt>
                <c:pt idx="1497">
                  <c:v>-122.69970699999976</c:v>
                </c:pt>
                <c:pt idx="1498">
                  <c:v>-122.7998047000001</c:v>
                </c:pt>
                <c:pt idx="1499">
                  <c:v>-122.89990240000043</c:v>
                </c:pt>
                <c:pt idx="1500">
                  <c:v>-123</c:v>
                </c:pt>
                <c:pt idx="1501">
                  <c:v>-123.09960940000019</c:v>
                </c:pt>
                <c:pt idx="1502">
                  <c:v>-123.19970699999976</c:v>
                </c:pt>
                <c:pt idx="1503">
                  <c:v>-123.2998047000001</c:v>
                </c:pt>
                <c:pt idx="1504">
                  <c:v>-123.39990240000043</c:v>
                </c:pt>
                <c:pt idx="1505">
                  <c:v>-123.5</c:v>
                </c:pt>
                <c:pt idx="1506">
                  <c:v>-123.59960940000019</c:v>
                </c:pt>
                <c:pt idx="1507">
                  <c:v>-123.69970699999976</c:v>
                </c:pt>
                <c:pt idx="1508">
                  <c:v>-123.7998047000001</c:v>
                </c:pt>
                <c:pt idx="1509">
                  <c:v>-123.89990240000043</c:v>
                </c:pt>
                <c:pt idx="1510">
                  <c:v>-124</c:v>
                </c:pt>
                <c:pt idx="1511">
                  <c:v>-124.09960940000019</c:v>
                </c:pt>
                <c:pt idx="1512">
                  <c:v>-124.09960940000019</c:v>
                </c:pt>
                <c:pt idx="1513">
                  <c:v>-124.19970699999976</c:v>
                </c:pt>
                <c:pt idx="1514">
                  <c:v>-124.2998047000001</c:v>
                </c:pt>
                <c:pt idx="1515">
                  <c:v>-124.39990240000043</c:v>
                </c:pt>
                <c:pt idx="1516">
                  <c:v>-124.5</c:v>
                </c:pt>
                <c:pt idx="1517">
                  <c:v>-124.59960940000019</c:v>
                </c:pt>
                <c:pt idx="1518">
                  <c:v>-124.69970699999976</c:v>
                </c:pt>
                <c:pt idx="1519">
                  <c:v>-124.7001952999999</c:v>
                </c:pt>
                <c:pt idx="1520">
                  <c:v>-124.80029300000024</c:v>
                </c:pt>
                <c:pt idx="1521">
                  <c:v>-124.90039059999981</c:v>
                </c:pt>
                <c:pt idx="1522">
                  <c:v>-125</c:v>
                </c:pt>
                <c:pt idx="1523">
                  <c:v>-125.10009759999957</c:v>
                </c:pt>
                <c:pt idx="1524">
                  <c:v>-125.2001952999999</c:v>
                </c:pt>
                <c:pt idx="1525">
                  <c:v>-125.30029300000024</c:v>
                </c:pt>
                <c:pt idx="1526">
                  <c:v>-125.40039059999981</c:v>
                </c:pt>
                <c:pt idx="1527">
                  <c:v>-125.5</c:v>
                </c:pt>
                <c:pt idx="1528">
                  <c:v>-125.5</c:v>
                </c:pt>
                <c:pt idx="1529">
                  <c:v>-125.60009770000033</c:v>
                </c:pt>
                <c:pt idx="1530">
                  <c:v>-125.70019540000067</c:v>
                </c:pt>
                <c:pt idx="1531">
                  <c:v>-125.80029300000024</c:v>
                </c:pt>
                <c:pt idx="1532">
                  <c:v>-125.89990240000043</c:v>
                </c:pt>
                <c:pt idx="1533">
                  <c:v>-126</c:v>
                </c:pt>
                <c:pt idx="1534">
                  <c:v>-126.10009770000033</c:v>
                </c:pt>
                <c:pt idx="1535">
                  <c:v>-126.10009770000033</c:v>
                </c:pt>
                <c:pt idx="1536">
                  <c:v>-126.2001952999999</c:v>
                </c:pt>
                <c:pt idx="1537">
                  <c:v>-126.2998047000001</c:v>
                </c:pt>
                <c:pt idx="1538">
                  <c:v>-126.39990229999967</c:v>
                </c:pt>
                <c:pt idx="1539">
                  <c:v>-126.5</c:v>
                </c:pt>
                <c:pt idx="1540">
                  <c:v>-126.60009770000033</c:v>
                </c:pt>
                <c:pt idx="1541">
                  <c:v>-126.60009759999957</c:v>
                </c:pt>
                <c:pt idx="1542">
                  <c:v>-126.69970699999976</c:v>
                </c:pt>
                <c:pt idx="1543">
                  <c:v>-126.79980459999933</c:v>
                </c:pt>
                <c:pt idx="1544">
                  <c:v>-126.89990229999967</c:v>
                </c:pt>
                <c:pt idx="1545">
                  <c:v>-126.89990240000043</c:v>
                </c:pt>
                <c:pt idx="1546">
                  <c:v>-126.89990240000043</c:v>
                </c:pt>
                <c:pt idx="1547">
                  <c:v>-127</c:v>
                </c:pt>
                <c:pt idx="1548">
                  <c:v>-127.09960940000019</c:v>
                </c:pt>
                <c:pt idx="1549">
                  <c:v>-127.19970699999976</c:v>
                </c:pt>
                <c:pt idx="1550">
                  <c:v>-127.2001952999999</c:v>
                </c:pt>
                <c:pt idx="1551">
                  <c:v>-127.30029300000024</c:v>
                </c:pt>
                <c:pt idx="1552">
                  <c:v>-127.40039059999981</c:v>
                </c:pt>
                <c:pt idx="1553">
                  <c:v>-127.5</c:v>
                </c:pt>
                <c:pt idx="1554">
                  <c:v>-127.5</c:v>
                </c:pt>
                <c:pt idx="1555">
                  <c:v>-127.60009770000033</c:v>
                </c:pt>
                <c:pt idx="1556">
                  <c:v>-127.70019540000067</c:v>
                </c:pt>
                <c:pt idx="1557">
                  <c:v>-127.80029300000024</c:v>
                </c:pt>
                <c:pt idx="1558">
                  <c:v>-127.7998047000001</c:v>
                </c:pt>
                <c:pt idx="1559">
                  <c:v>-127.89990229999967</c:v>
                </c:pt>
                <c:pt idx="1560">
                  <c:v>-128</c:v>
                </c:pt>
                <c:pt idx="1561">
                  <c:v>-128</c:v>
                </c:pt>
                <c:pt idx="1562">
                  <c:v>-128.10009759999957</c:v>
                </c:pt>
                <c:pt idx="1563">
                  <c:v>-128.19970699999976</c:v>
                </c:pt>
                <c:pt idx="1564">
                  <c:v>-128.29980459999933</c:v>
                </c:pt>
                <c:pt idx="1565">
                  <c:v>-128.2998047000001</c:v>
                </c:pt>
                <c:pt idx="1566">
                  <c:v>-128.39990240000043</c:v>
                </c:pt>
                <c:pt idx="1567">
                  <c:v>-128.5</c:v>
                </c:pt>
                <c:pt idx="1568">
                  <c:v>-128.5</c:v>
                </c:pt>
                <c:pt idx="1569">
                  <c:v>-128.60009759999957</c:v>
                </c:pt>
                <c:pt idx="1570">
                  <c:v>-128.7001952999999</c:v>
                </c:pt>
                <c:pt idx="1571">
                  <c:v>-128.70019540000067</c:v>
                </c:pt>
                <c:pt idx="1572">
                  <c:v>-128.80029300000024</c:v>
                </c:pt>
                <c:pt idx="1573">
                  <c:v>-128.89990240000043</c:v>
                </c:pt>
                <c:pt idx="1574">
                  <c:v>-129</c:v>
                </c:pt>
                <c:pt idx="1575">
                  <c:v>-129</c:v>
                </c:pt>
                <c:pt idx="1576">
                  <c:v>-129.10009770000033</c:v>
                </c:pt>
                <c:pt idx="1577">
                  <c:v>-129.2001952999999</c:v>
                </c:pt>
                <c:pt idx="1578">
                  <c:v>-129.10009759999957</c:v>
                </c:pt>
                <c:pt idx="1579">
                  <c:v>-129.19970699999976</c:v>
                </c:pt>
                <c:pt idx="1580">
                  <c:v>-129.29980459999933</c:v>
                </c:pt>
                <c:pt idx="1581">
                  <c:v>-129.2998047000001</c:v>
                </c:pt>
                <c:pt idx="1582">
                  <c:v>-129.39990240000043</c:v>
                </c:pt>
                <c:pt idx="1583">
                  <c:v>-129.5</c:v>
                </c:pt>
                <c:pt idx="1584">
                  <c:v>-129.5</c:v>
                </c:pt>
                <c:pt idx="1585">
                  <c:v>-129.60009759999957</c:v>
                </c:pt>
                <c:pt idx="1586">
                  <c:v>-129.60009770000033</c:v>
                </c:pt>
                <c:pt idx="1587">
                  <c:v>-129.70019540000067</c:v>
                </c:pt>
                <c:pt idx="1588">
                  <c:v>-129.80029300000024</c:v>
                </c:pt>
                <c:pt idx="1589">
                  <c:v>-129.7998047000001</c:v>
                </c:pt>
                <c:pt idx="1590">
                  <c:v>-129.89990229999967</c:v>
                </c:pt>
                <c:pt idx="1591">
                  <c:v>-130</c:v>
                </c:pt>
                <c:pt idx="1592">
                  <c:v>-130</c:v>
                </c:pt>
                <c:pt idx="1593">
                  <c:v>-130.10009759999957</c:v>
                </c:pt>
                <c:pt idx="1594">
                  <c:v>-130.19970699999976</c:v>
                </c:pt>
                <c:pt idx="1595">
                  <c:v>-130.19970699999976</c:v>
                </c:pt>
                <c:pt idx="1596">
                  <c:v>-130.2998047000001</c:v>
                </c:pt>
                <c:pt idx="1597">
                  <c:v>-130.30029300000024</c:v>
                </c:pt>
                <c:pt idx="1598">
                  <c:v>-130.40039059999981</c:v>
                </c:pt>
                <c:pt idx="1599">
                  <c:v>-130.5</c:v>
                </c:pt>
              </c:numCache>
            </c:numRef>
          </c:xVal>
          <c:yVal>
            <c:numRef>
              <c:f>Stock_THOR!$S$3:$S$2002</c:f>
              <c:numCache>
                <c:formatCode>0.00E+00</c:formatCode>
                <c:ptCount val="2000"/>
                <c:pt idx="0">
                  <c:v>620.86999512</c:v>
                </c:pt>
                <c:pt idx="1">
                  <c:v>620.86999512</c:v>
                </c:pt>
                <c:pt idx="2">
                  <c:v>620.86999512</c:v>
                </c:pt>
                <c:pt idx="3">
                  <c:v>620.86999512</c:v>
                </c:pt>
                <c:pt idx="4">
                  <c:v>620.86999512</c:v>
                </c:pt>
                <c:pt idx="5">
                  <c:v>620.85998534999999</c:v>
                </c:pt>
                <c:pt idx="6">
                  <c:v>620.85998534999999</c:v>
                </c:pt>
                <c:pt idx="7">
                  <c:v>620.85998534999999</c:v>
                </c:pt>
                <c:pt idx="8">
                  <c:v>620.85998534999999</c:v>
                </c:pt>
                <c:pt idx="9">
                  <c:v>620.85998534999999</c:v>
                </c:pt>
                <c:pt idx="10">
                  <c:v>620.85998534999999</c:v>
                </c:pt>
                <c:pt idx="11">
                  <c:v>620.85998534999999</c:v>
                </c:pt>
                <c:pt idx="12">
                  <c:v>620.85998534999999</c:v>
                </c:pt>
                <c:pt idx="13">
                  <c:v>620.85998534999999</c:v>
                </c:pt>
                <c:pt idx="14">
                  <c:v>620.85998534999999</c:v>
                </c:pt>
                <c:pt idx="15">
                  <c:v>620.85998534999999</c:v>
                </c:pt>
                <c:pt idx="16">
                  <c:v>620.84997558999999</c:v>
                </c:pt>
                <c:pt idx="17">
                  <c:v>620.84997558999999</c:v>
                </c:pt>
                <c:pt idx="18">
                  <c:v>620.84997558999999</c:v>
                </c:pt>
                <c:pt idx="19">
                  <c:v>620.84997558999999</c:v>
                </c:pt>
                <c:pt idx="20">
                  <c:v>620.84997558999999</c:v>
                </c:pt>
                <c:pt idx="21">
                  <c:v>620.84002685999997</c:v>
                </c:pt>
                <c:pt idx="22">
                  <c:v>620.84002685999997</c:v>
                </c:pt>
                <c:pt idx="23">
                  <c:v>620.84002685999997</c:v>
                </c:pt>
                <c:pt idx="24">
                  <c:v>620.84002685999997</c:v>
                </c:pt>
                <c:pt idx="25">
                  <c:v>620.84002685999997</c:v>
                </c:pt>
                <c:pt idx="26">
                  <c:v>620.83001708999996</c:v>
                </c:pt>
                <c:pt idx="27">
                  <c:v>620.83001708999996</c:v>
                </c:pt>
                <c:pt idx="28">
                  <c:v>620.83001708999996</c:v>
                </c:pt>
                <c:pt idx="29">
                  <c:v>620.83001708999996</c:v>
                </c:pt>
                <c:pt idx="30">
                  <c:v>620.82000731999995</c:v>
                </c:pt>
                <c:pt idx="31">
                  <c:v>620.82000731999995</c:v>
                </c:pt>
                <c:pt idx="32">
                  <c:v>620.82000731999995</c:v>
                </c:pt>
                <c:pt idx="33">
                  <c:v>620.80999756000006</c:v>
                </c:pt>
                <c:pt idx="34">
                  <c:v>620.80999756000006</c:v>
                </c:pt>
                <c:pt idx="35">
                  <c:v>620.80999756000006</c:v>
                </c:pt>
                <c:pt idx="36">
                  <c:v>620.79998779000005</c:v>
                </c:pt>
                <c:pt idx="37">
                  <c:v>620.79998779000005</c:v>
                </c:pt>
                <c:pt idx="38">
                  <c:v>620.79998779000005</c:v>
                </c:pt>
                <c:pt idx="39">
                  <c:v>620.78997803000004</c:v>
                </c:pt>
                <c:pt idx="40">
                  <c:v>620.78997803000004</c:v>
                </c:pt>
                <c:pt idx="41">
                  <c:v>620.78997803000004</c:v>
                </c:pt>
                <c:pt idx="42">
                  <c:v>620.78002930000002</c:v>
                </c:pt>
                <c:pt idx="43">
                  <c:v>620.78002930000002</c:v>
                </c:pt>
                <c:pt idx="44">
                  <c:v>620.77001953000001</c:v>
                </c:pt>
                <c:pt idx="45">
                  <c:v>620.77001953000001</c:v>
                </c:pt>
                <c:pt idx="46">
                  <c:v>620.76000977000001</c:v>
                </c:pt>
                <c:pt idx="47">
                  <c:v>620.76000977000001</c:v>
                </c:pt>
                <c:pt idx="48">
                  <c:v>620.76000977000001</c:v>
                </c:pt>
                <c:pt idx="49">
                  <c:v>620.75</c:v>
                </c:pt>
                <c:pt idx="50">
                  <c:v>620.75</c:v>
                </c:pt>
                <c:pt idx="51">
                  <c:v>620.73999022999999</c:v>
                </c:pt>
                <c:pt idx="52">
                  <c:v>620.73999022999999</c:v>
                </c:pt>
                <c:pt idx="53">
                  <c:v>620.72998046999999</c:v>
                </c:pt>
                <c:pt idx="54">
                  <c:v>620.71997069999998</c:v>
                </c:pt>
                <c:pt idx="55">
                  <c:v>620.71997069999998</c:v>
                </c:pt>
                <c:pt idx="56">
                  <c:v>620.71002196999996</c:v>
                </c:pt>
                <c:pt idx="57">
                  <c:v>620.71002196999996</c:v>
                </c:pt>
                <c:pt idx="58">
                  <c:v>620.70001220999995</c:v>
                </c:pt>
                <c:pt idx="59">
                  <c:v>620.69000243999994</c:v>
                </c:pt>
                <c:pt idx="60">
                  <c:v>620.69000243999994</c:v>
                </c:pt>
                <c:pt idx="61">
                  <c:v>620.67999268000005</c:v>
                </c:pt>
                <c:pt idx="62">
                  <c:v>620.66998291000004</c:v>
                </c:pt>
                <c:pt idx="63">
                  <c:v>620.66998291000004</c:v>
                </c:pt>
                <c:pt idx="64">
                  <c:v>620.65997314000003</c:v>
                </c:pt>
                <c:pt idx="65">
                  <c:v>620.65002441000001</c:v>
                </c:pt>
                <c:pt idx="66">
                  <c:v>620.64001465000001</c:v>
                </c:pt>
                <c:pt idx="67">
                  <c:v>620.63000488</c:v>
                </c:pt>
                <c:pt idx="68">
                  <c:v>620.61999512</c:v>
                </c:pt>
                <c:pt idx="69">
                  <c:v>620.60998534999999</c:v>
                </c:pt>
                <c:pt idx="70">
                  <c:v>620.59997558999999</c:v>
                </c:pt>
                <c:pt idx="71">
                  <c:v>620.59002685999997</c:v>
                </c:pt>
                <c:pt idx="72">
                  <c:v>620.58001708999996</c:v>
                </c:pt>
                <c:pt idx="73">
                  <c:v>620.57000731999995</c:v>
                </c:pt>
                <c:pt idx="74">
                  <c:v>620.54998779000005</c:v>
                </c:pt>
                <c:pt idx="75">
                  <c:v>620.53997803000004</c:v>
                </c:pt>
                <c:pt idx="76">
                  <c:v>620.52001953000001</c:v>
                </c:pt>
                <c:pt idx="77">
                  <c:v>620.51000977000001</c:v>
                </c:pt>
                <c:pt idx="78">
                  <c:v>620.48999022999999</c:v>
                </c:pt>
                <c:pt idx="79">
                  <c:v>620.46997069999998</c:v>
                </c:pt>
                <c:pt idx="80">
                  <c:v>620.45001220999995</c:v>
                </c:pt>
                <c:pt idx="81">
                  <c:v>620.44000243999994</c:v>
                </c:pt>
                <c:pt idx="82">
                  <c:v>620.41998291000004</c:v>
                </c:pt>
                <c:pt idx="83">
                  <c:v>620.39001465000001</c:v>
                </c:pt>
                <c:pt idx="84">
                  <c:v>620.36999512</c:v>
                </c:pt>
                <c:pt idx="85">
                  <c:v>620.34997558999999</c:v>
                </c:pt>
                <c:pt idx="86">
                  <c:v>620.33001708999996</c:v>
                </c:pt>
                <c:pt idx="87">
                  <c:v>620.29998779000005</c:v>
                </c:pt>
                <c:pt idx="88">
                  <c:v>620.28002930000002</c:v>
                </c:pt>
                <c:pt idx="89">
                  <c:v>620.25</c:v>
                </c:pt>
                <c:pt idx="90">
                  <c:v>620.21997069999998</c:v>
                </c:pt>
                <c:pt idx="91">
                  <c:v>620.19000243999994</c:v>
                </c:pt>
                <c:pt idx="92">
                  <c:v>620.15997314000003</c:v>
                </c:pt>
                <c:pt idx="93">
                  <c:v>620.14001465000001</c:v>
                </c:pt>
                <c:pt idx="94">
                  <c:v>620.09997558999999</c:v>
                </c:pt>
                <c:pt idx="95">
                  <c:v>620.07000731999995</c:v>
                </c:pt>
                <c:pt idx="96">
                  <c:v>620.03997803000004</c:v>
                </c:pt>
                <c:pt idx="97">
                  <c:v>620.01000977000001</c:v>
                </c:pt>
                <c:pt idx="98">
                  <c:v>619.97998046999999</c:v>
                </c:pt>
                <c:pt idx="99">
                  <c:v>619.94000243999994</c:v>
                </c:pt>
                <c:pt idx="100">
                  <c:v>619.90997314000003</c:v>
                </c:pt>
                <c:pt idx="101">
                  <c:v>619.86999512</c:v>
                </c:pt>
                <c:pt idx="102">
                  <c:v>619.84002685999997</c:v>
                </c:pt>
                <c:pt idx="103">
                  <c:v>619.79998779000005</c:v>
                </c:pt>
                <c:pt idx="104">
                  <c:v>619.76000977000001</c:v>
                </c:pt>
                <c:pt idx="105">
                  <c:v>619.72998046999999</c:v>
                </c:pt>
                <c:pt idx="106">
                  <c:v>619.69000243999994</c:v>
                </c:pt>
                <c:pt idx="107">
                  <c:v>619.65002441000001</c:v>
                </c:pt>
                <c:pt idx="108">
                  <c:v>619.60998534999999</c:v>
                </c:pt>
                <c:pt idx="109">
                  <c:v>619.58001708999996</c:v>
                </c:pt>
                <c:pt idx="110">
                  <c:v>619.53997803000004</c:v>
                </c:pt>
                <c:pt idx="111">
                  <c:v>619.5</c:v>
                </c:pt>
                <c:pt idx="112">
                  <c:v>619.46002196999996</c:v>
                </c:pt>
                <c:pt idx="113">
                  <c:v>619.41998291000004</c:v>
                </c:pt>
                <c:pt idx="114">
                  <c:v>619.38000488</c:v>
                </c:pt>
                <c:pt idx="115">
                  <c:v>619.34002685999997</c:v>
                </c:pt>
                <c:pt idx="116">
                  <c:v>619.29998779000005</c:v>
                </c:pt>
                <c:pt idx="117">
                  <c:v>619.26000977000001</c:v>
                </c:pt>
                <c:pt idx="118">
                  <c:v>619.21997069999998</c:v>
                </c:pt>
                <c:pt idx="119">
                  <c:v>619.17999268000005</c:v>
                </c:pt>
                <c:pt idx="120">
                  <c:v>619.13000488</c:v>
                </c:pt>
                <c:pt idx="121">
                  <c:v>619.09002685999997</c:v>
                </c:pt>
                <c:pt idx="122">
                  <c:v>619.04998779000005</c:v>
                </c:pt>
                <c:pt idx="123">
                  <c:v>619.01000977000001</c:v>
                </c:pt>
                <c:pt idx="124">
                  <c:v>618.96002196999996</c:v>
                </c:pt>
                <c:pt idx="125">
                  <c:v>618.91998291000004</c:v>
                </c:pt>
                <c:pt idx="126">
                  <c:v>618.86999512</c:v>
                </c:pt>
                <c:pt idx="127">
                  <c:v>618.83001708999996</c:v>
                </c:pt>
                <c:pt idx="128">
                  <c:v>618.78002930000002</c:v>
                </c:pt>
                <c:pt idx="129">
                  <c:v>618.72998046999999</c:v>
                </c:pt>
                <c:pt idx="130">
                  <c:v>618.69000243999994</c:v>
                </c:pt>
                <c:pt idx="131">
                  <c:v>618.64001465000001</c:v>
                </c:pt>
                <c:pt idx="132">
                  <c:v>618.59002685999997</c:v>
                </c:pt>
                <c:pt idx="133">
                  <c:v>618.53997803000004</c:v>
                </c:pt>
                <c:pt idx="134">
                  <c:v>618.48999022999999</c:v>
                </c:pt>
                <c:pt idx="135">
                  <c:v>618.44000243999994</c:v>
                </c:pt>
                <c:pt idx="136">
                  <c:v>618.39001465000001</c:v>
                </c:pt>
                <c:pt idx="137">
                  <c:v>618.34002685999997</c:v>
                </c:pt>
                <c:pt idx="138">
                  <c:v>618.28002930000002</c:v>
                </c:pt>
                <c:pt idx="139">
                  <c:v>618.22998046999999</c:v>
                </c:pt>
                <c:pt idx="140">
                  <c:v>618.17999268000005</c:v>
                </c:pt>
                <c:pt idx="141">
                  <c:v>618.11999512</c:v>
                </c:pt>
                <c:pt idx="142">
                  <c:v>618.05999756000006</c:v>
                </c:pt>
                <c:pt idx="143">
                  <c:v>618.01000977000001</c:v>
                </c:pt>
                <c:pt idx="144">
                  <c:v>617.95001220999995</c:v>
                </c:pt>
                <c:pt idx="145">
                  <c:v>617.89001465000001</c:v>
                </c:pt>
                <c:pt idx="146">
                  <c:v>617.83001708999996</c:v>
                </c:pt>
                <c:pt idx="147">
                  <c:v>617.77001953000001</c:v>
                </c:pt>
                <c:pt idx="148">
                  <c:v>617.70001220999995</c:v>
                </c:pt>
                <c:pt idx="149">
                  <c:v>617.64001465000001</c:v>
                </c:pt>
                <c:pt idx="150">
                  <c:v>617.57000731999995</c:v>
                </c:pt>
                <c:pt idx="151">
                  <c:v>617.51000977000001</c:v>
                </c:pt>
                <c:pt idx="152">
                  <c:v>617.44000243999994</c:v>
                </c:pt>
                <c:pt idx="153">
                  <c:v>617.36999512</c:v>
                </c:pt>
                <c:pt idx="154">
                  <c:v>617.29998779000005</c:v>
                </c:pt>
                <c:pt idx="155">
                  <c:v>617.22998046999999</c:v>
                </c:pt>
                <c:pt idx="156">
                  <c:v>617.15997314000003</c:v>
                </c:pt>
                <c:pt idx="157">
                  <c:v>617.09002685999997</c:v>
                </c:pt>
                <c:pt idx="158">
                  <c:v>617.02001953000001</c:v>
                </c:pt>
                <c:pt idx="159">
                  <c:v>616.94000243999994</c:v>
                </c:pt>
                <c:pt idx="160">
                  <c:v>616.85998534999999</c:v>
                </c:pt>
                <c:pt idx="161">
                  <c:v>616.78997803000004</c:v>
                </c:pt>
                <c:pt idx="162">
                  <c:v>616.71002196999996</c:v>
                </c:pt>
                <c:pt idx="163">
                  <c:v>616.63000488</c:v>
                </c:pt>
                <c:pt idx="164">
                  <c:v>616.54998779000005</c:v>
                </c:pt>
                <c:pt idx="165">
                  <c:v>616.46002196999996</c:v>
                </c:pt>
                <c:pt idx="166">
                  <c:v>616.38000488</c:v>
                </c:pt>
                <c:pt idx="167">
                  <c:v>616.29998779000005</c:v>
                </c:pt>
                <c:pt idx="168">
                  <c:v>616.21002196999996</c:v>
                </c:pt>
                <c:pt idx="169">
                  <c:v>616.11999512</c:v>
                </c:pt>
                <c:pt idx="170">
                  <c:v>616.03997803000004</c:v>
                </c:pt>
                <c:pt idx="171">
                  <c:v>615.95001220999995</c:v>
                </c:pt>
                <c:pt idx="172">
                  <c:v>615.85998534999999</c:v>
                </c:pt>
                <c:pt idx="173">
                  <c:v>615.76000977000001</c:v>
                </c:pt>
                <c:pt idx="174">
                  <c:v>615.66998291000004</c:v>
                </c:pt>
                <c:pt idx="175">
                  <c:v>615.58001708999996</c:v>
                </c:pt>
                <c:pt idx="176">
                  <c:v>615.48999022999999</c:v>
                </c:pt>
                <c:pt idx="177">
                  <c:v>615.39001465000001</c:v>
                </c:pt>
                <c:pt idx="178">
                  <c:v>615.28997803000004</c:v>
                </c:pt>
                <c:pt idx="179">
                  <c:v>615.20001220999995</c:v>
                </c:pt>
                <c:pt idx="180">
                  <c:v>615.09997558999999</c:v>
                </c:pt>
                <c:pt idx="181">
                  <c:v>615</c:v>
                </c:pt>
                <c:pt idx="182">
                  <c:v>614.90002441000001</c:v>
                </c:pt>
                <c:pt idx="183">
                  <c:v>614.79998779000005</c:v>
                </c:pt>
                <c:pt idx="184">
                  <c:v>614.70001220999995</c:v>
                </c:pt>
                <c:pt idx="185">
                  <c:v>614.59997558999999</c:v>
                </c:pt>
                <c:pt idx="186">
                  <c:v>614.48999022999999</c:v>
                </c:pt>
                <c:pt idx="187">
                  <c:v>614.39001465000001</c:v>
                </c:pt>
                <c:pt idx="188">
                  <c:v>614.28997803000004</c:v>
                </c:pt>
                <c:pt idx="189">
                  <c:v>614.17999268000005</c:v>
                </c:pt>
                <c:pt idx="190">
                  <c:v>614.07000731999995</c:v>
                </c:pt>
                <c:pt idx="191">
                  <c:v>613.96997069999998</c:v>
                </c:pt>
                <c:pt idx="192">
                  <c:v>613.85998534999999</c:v>
                </c:pt>
                <c:pt idx="193">
                  <c:v>613.75</c:v>
                </c:pt>
                <c:pt idx="194">
                  <c:v>613.65002441000001</c:v>
                </c:pt>
                <c:pt idx="195">
                  <c:v>613.53997803000004</c:v>
                </c:pt>
                <c:pt idx="196">
                  <c:v>613.42999268000005</c:v>
                </c:pt>
                <c:pt idx="197">
                  <c:v>613.32000731999995</c:v>
                </c:pt>
                <c:pt idx="198">
                  <c:v>613.21002196999996</c:v>
                </c:pt>
                <c:pt idx="199">
                  <c:v>613.09997558999999</c:v>
                </c:pt>
                <c:pt idx="200">
                  <c:v>612.97998046999999</c:v>
                </c:pt>
                <c:pt idx="201">
                  <c:v>612.86999512</c:v>
                </c:pt>
                <c:pt idx="202">
                  <c:v>612.76000977000001</c:v>
                </c:pt>
                <c:pt idx="203">
                  <c:v>612.65002441000001</c:v>
                </c:pt>
                <c:pt idx="204">
                  <c:v>612.53002930000002</c:v>
                </c:pt>
                <c:pt idx="205">
                  <c:v>612.41998291000004</c:v>
                </c:pt>
                <c:pt idx="206">
                  <c:v>612.30999756000006</c:v>
                </c:pt>
                <c:pt idx="207">
                  <c:v>612.19000243999994</c:v>
                </c:pt>
                <c:pt idx="208">
                  <c:v>612.08001708999996</c:v>
                </c:pt>
                <c:pt idx="209">
                  <c:v>611.96002196999996</c:v>
                </c:pt>
                <c:pt idx="210">
                  <c:v>611.84997558999999</c:v>
                </c:pt>
                <c:pt idx="211">
                  <c:v>611.73999022999999</c:v>
                </c:pt>
                <c:pt idx="212">
                  <c:v>611.61999512</c:v>
                </c:pt>
                <c:pt idx="213">
                  <c:v>611.51000977000001</c:v>
                </c:pt>
                <c:pt idx="214">
                  <c:v>611.39001465000001</c:v>
                </c:pt>
                <c:pt idx="215">
                  <c:v>611.28002930000002</c:v>
                </c:pt>
                <c:pt idx="216">
                  <c:v>611.15997314000003</c:v>
                </c:pt>
                <c:pt idx="217">
                  <c:v>611.04998779000005</c:v>
                </c:pt>
                <c:pt idx="218">
                  <c:v>610.92999268000005</c:v>
                </c:pt>
                <c:pt idx="219">
                  <c:v>610.82000731999995</c:v>
                </c:pt>
                <c:pt idx="220">
                  <c:v>610.70001220999995</c:v>
                </c:pt>
                <c:pt idx="221">
                  <c:v>610.59002685999997</c:v>
                </c:pt>
                <c:pt idx="222">
                  <c:v>610.46997069999998</c:v>
                </c:pt>
                <c:pt idx="223">
                  <c:v>610.35998534999999</c:v>
                </c:pt>
                <c:pt idx="224">
                  <c:v>610.23999022999999</c:v>
                </c:pt>
                <c:pt idx="225">
                  <c:v>610.13000488</c:v>
                </c:pt>
                <c:pt idx="226">
                  <c:v>610.01000977000001</c:v>
                </c:pt>
                <c:pt idx="227">
                  <c:v>609.90002441000001</c:v>
                </c:pt>
                <c:pt idx="228">
                  <c:v>609.78002930000002</c:v>
                </c:pt>
                <c:pt idx="229">
                  <c:v>609.66998291000004</c:v>
                </c:pt>
                <c:pt idx="230">
                  <c:v>609.55999756000006</c:v>
                </c:pt>
                <c:pt idx="231">
                  <c:v>609.44000243999994</c:v>
                </c:pt>
                <c:pt idx="232">
                  <c:v>609.33001708999996</c:v>
                </c:pt>
                <c:pt idx="233">
                  <c:v>609.21997069999998</c:v>
                </c:pt>
                <c:pt idx="234">
                  <c:v>609.09997558999999</c:v>
                </c:pt>
                <c:pt idx="235">
                  <c:v>608.98999022999999</c:v>
                </c:pt>
                <c:pt idx="236">
                  <c:v>608.88000488</c:v>
                </c:pt>
                <c:pt idx="237">
                  <c:v>608.76000977000001</c:v>
                </c:pt>
                <c:pt idx="238">
                  <c:v>608.65002441000001</c:v>
                </c:pt>
                <c:pt idx="239">
                  <c:v>608.53997803000004</c:v>
                </c:pt>
                <c:pt idx="240">
                  <c:v>608.41998291000004</c:v>
                </c:pt>
                <c:pt idx="241">
                  <c:v>608.30999756000006</c:v>
                </c:pt>
                <c:pt idx="242">
                  <c:v>608.20001220999995</c:v>
                </c:pt>
                <c:pt idx="243">
                  <c:v>608.09002685999997</c:v>
                </c:pt>
                <c:pt idx="244">
                  <c:v>607.97998046999999</c:v>
                </c:pt>
                <c:pt idx="245">
                  <c:v>607.85998534999999</c:v>
                </c:pt>
                <c:pt idx="246">
                  <c:v>607.75</c:v>
                </c:pt>
                <c:pt idx="247">
                  <c:v>607.64001465000001</c:v>
                </c:pt>
                <c:pt idx="248">
                  <c:v>607.53002930000002</c:v>
                </c:pt>
                <c:pt idx="249">
                  <c:v>607.41998291000004</c:v>
                </c:pt>
                <c:pt idx="250">
                  <c:v>607.30999756000006</c:v>
                </c:pt>
                <c:pt idx="251">
                  <c:v>607.20001220999995</c:v>
                </c:pt>
                <c:pt idx="252">
                  <c:v>607.09002685999997</c:v>
                </c:pt>
                <c:pt idx="253">
                  <c:v>606.97998046999999</c:v>
                </c:pt>
                <c:pt idx="254">
                  <c:v>606.86999512</c:v>
                </c:pt>
                <c:pt idx="255">
                  <c:v>606.76000977000001</c:v>
                </c:pt>
                <c:pt idx="256">
                  <c:v>606.65002441000001</c:v>
                </c:pt>
                <c:pt idx="257">
                  <c:v>606.53997803000004</c:v>
                </c:pt>
                <c:pt idx="258">
                  <c:v>606.42999268000005</c:v>
                </c:pt>
                <c:pt idx="259">
                  <c:v>606.33001708999996</c:v>
                </c:pt>
                <c:pt idx="260">
                  <c:v>606.21997069999998</c:v>
                </c:pt>
                <c:pt idx="261">
                  <c:v>606.10998534999999</c:v>
                </c:pt>
                <c:pt idx="262">
                  <c:v>606</c:v>
                </c:pt>
                <c:pt idx="263">
                  <c:v>605.89001465000001</c:v>
                </c:pt>
                <c:pt idx="264">
                  <c:v>605.78997803000004</c:v>
                </c:pt>
                <c:pt idx="265">
                  <c:v>605.67999268000005</c:v>
                </c:pt>
                <c:pt idx="266">
                  <c:v>605.58001708999996</c:v>
                </c:pt>
                <c:pt idx="267">
                  <c:v>605.46997069999998</c:v>
                </c:pt>
                <c:pt idx="268">
                  <c:v>605.35998534999999</c:v>
                </c:pt>
                <c:pt idx="269">
                  <c:v>605.26000977000001</c:v>
                </c:pt>
                <c:pt idx="270">
                  <c:v>605.15002441000001</c:v>
                </c:pt>
                <c:pt idx="271">
                  <c:v>605.04998779000005</c:v>
                </c:pt>
                <c:pt idx="272">
                  <c:v>604.95001220999995</c:v>
                </c:pt>
                <c:pt idx="273">
                  <c:v>604.84002685999997</c:v>
                </c:pt>
                <c:pt idx="274">
                  <c:v>604.73999022999999</c:v>
                </c:pt>
                <c:pt idx="275">
                  <c:v>604.64001465000001</c:v>
                </c:pt>
                <c:pt idx="276">
                  <c:v>604.53997803000004</c:v>
                </c:pt>
                <c:pt idx="277">
                  <c:v>604.44000243999994</c:v>
                </c:pt>
                <c:pt idx="278">
                  <c:v>604.34002685999997</c:v>
                </c:pt>
                <c:pt idx="279">
                  <c:v>604.22998046999999</c:v>
                </c:pt>
                <c:pt idx="280">
                  <c:v>604.14001465000001</c:v>
                </c:pt>
                <c:pt idx="281">
                  <c:v>604.03997803000004</c:v>
                </c:pt>
                <c:pt idx="282">
                  <c:v>603.94000243999994</c:v>
                </c:pt>
                <c:pt idx="283">
                  <c:v>603.84002685999997</c:v>
                </c:pt>
                <c:pt idx="284">
                  <c:v>603.75</c:v>
                </c:pt>
                <c:pt idx="285">
                  <c:v>603.65997314000003</c:v>
                </c:pt>
                <c:pt idx="286">
                  <c:v>603.55999756000006</c:v>
                </c:pt>
                <c:pt idx="287">
                  <c:v>603.46997069999998</c:v>
                </c:pt>
                <c:pt idx="288">
                  <c:v>603.39001465000001</c:v>
                </c:pt>
                <c:pt idx="289">
                  <c:v>603.29998779000005</c:v>
                </c:pt>
                <c:pt idx="290">
                  <c:v>603.21997069999998</c:v>
                </c:pt>
                <c:pt idx="291">
                  <c:v>603.14001465000001</c:v>
                </c:pt>
                <c:pt idx="292">
                  <c:v>603.05999756000006</c:v>
                </c:pt>
                <c:pt idx="293">
                  <c:v>602.98999022999999</c:v>
                </c:pt>
                <c:pt idx="294">
                  <c:v>602.91998291000004</c:v>
                </c:pt>
                <c:pt idx="295">
                  <c:v>602.84997558999999</c:v>
                </c:pt>
                <c:pt idx="296">
                  <c:v>602.78997803000004</c:v>
                </c:pt>
                <c:pt idx="297">
                  <c:v>602.72998046999999</c:v>
                </c:pt>
                <c:pt idx="298">
                  <c:v>602.67999268000005</c:v>
                </c:pt>
                <c:pt idx="299">
                  <c:v>602.63000488</c:v>
                </c:pt>
                <c:pt idx="300">
                  <c:v>602.59002685999997</c:v>
                </c:pt>
                <c:pt idx="301">
                  <c:v>602.54998779000005</c:v>
                </c:pt>
                <c:pt idx="302">
                  <c:v>602.51000977000001</c:v>
                </c:pt>
                <c:pt idx="303">
                  <c:v>602.47998046999999</c:v>
                </c:pt>
                <c:pt idx="304">
                  <c:v>602.46002196999996</c:v>
                </c:pt>
                <c:pt idx="305">
                  <c:v>602.44000243999994</c:v>
                </c:pt>
                <c:pt idx="306">
                  <c:v>602.41998291000004</c:v>
                </c:pt>
                <c:pt idx="307">
                  <c:v>602.40997314000003</c:v>
                </c:pt>
                <c:pt idx="308">
                  <c:v>602.40997314000003</c:v>
                </c:pt>
                <c:pt idx="309">
                  <c:v>602.40997314000003</c:v>
                </c:pt>
                <c:pt idx="310">
                  <c:v>602.40997314000003</c:v>
                </c:pt>
                <c:pt idx="311">
                  <c:v>602.41998291000004</c:v>
                </c:pt>
                <c:pt idx="312">
                  <c:v>602.42999268000005</c:v>
                </c:pt>
                <c:pt idx="313">
                  <c:v>602.44000243999994</c:v>
                </c:pt>
                <c:pt idx="314">
                  <c:v>602.46002196999996</c:v>
                </c:pt>
                <c:pt idx="315">
                  <c:v>602.47998046999999</c:v>
                </c:pt>
                <c:pt idx="316">
                  <c:v>602.5</c:v>
                </c:pt>
                <c:pt idx="317">
                  <c:v>602.52001953000001</c:v>
                </c:pt>
                <c:pt idx="318">
                  <c:v>602.54998779000005</c:v>
                </c:pt>
                <c:pt idx="319">
                  <c:v>602.58001708999996</c:v>
                </c:pt>
                <c:pt idx="320">
                  <c:v>602.60998534999999</c:v>
                </c:pt>
                <c:pt idx="321">
                  <c:v>602.63000488</c:v>
                </c:pt>
                <c:pt idx="322">
                  <c:v>602.65997314000003</c:v>
                </c:pt>
                <c:pt idx="323">
                  <c:v>602.69000243999994</c:v>
                </c:pt>
                <c:pt idx="324">
                  <c:v>602.71997069999998</c:v>
                </c:pt>
                <c:pt idx="325">
                  <c:v>602.75</c:v>
                </c:pt>
                <c:pt idx="326">
                  <c:v>602.78002930000002</c:v>
                </c:pt>
                <c:pt idx="327">
                  <c:v>602.80999756000006</c:v>
                </c:pt>
                <c:pt idx="328">
                  <c:v>602.83001708999996</c:v>
                </c:pt>
                <c:pt idx="329">
                  <c:v>602.85998534999999</c:v>
                </c:pt>
                <c:pt idx="330">
                  <c:v>602.88000488</c:v>
                </c:pt>
                <c:pt idx="331">
                  <c:v>602.90002441000001</c:v>
                </c:pt>
                <c:pt idx="332">
                  <c:v>602.91998291000004</c:v>
                </c:pt>
                <c:pt idx="333">
                  <c:v>602.94000243999994</c:v>
                </c:pt>
                <c:pt idx="334">
                  <c:v>602.95001220999995</c:v>
                </c:pt>
                <c:pt idx="335">
                  <c:v>602.96997069999998</c:v>
                </c:pt>
                <c:pt idx="336">
                  <c:v>602.97998046999999</c:v>
                </c:pt>
                <c:pt idx="337">
                  <c:v>602.98999022999999</c:v>
                </c:pt>
                <c:pt idx="338">
                  <c:v>603</c:v>
                </c:pt>
                <c:pt idx="339">
                  <c:v>603</c:v>
                </c:pt>
                <c:pt idx="340">
                  <c:v>603.01000977000001</c:v>
                </c:pt>
                <c:pt idx="341">
                  <c:v>603.01000977000001</c:v>
                </c:pt>
                <c:pt idx="342">
                  <c:v>603.01000977000001</c:v>
                </c:pt>
                <c:pt idx="343">
                  <c:v>603.01000977000001</c:v>
                </c:pt>
                <c:pt idx="344">
                  <c:v>603.01000977000001</c:v>
                </c:pt>
                <c:pt idx="345">
                  <c:v>603.01000977000001</c:v>
                </c:pt>
                <c:pt idx="346">
                  <c:v>603.01000977000001</c:v>
                </c:pt>
                <c:pt idx="347">
                  <c:v>603.01000977000001</c:v>
                </c:pt>
                <c:pt idx="348">
                  <c:v>603</c:v>
                </c:pt>
                <c:pt idx="349">
                  <c:v>603</c:v>
                </c:pt>
                <c:pt idx="350">
                  <c:v>603</c:v>
                </c:pt>
                <c:pt idx="351">
                  <c:v>603</c:v>
                </c:pt>
                <c:pt idx="352">
                  <c:v>603</c:v>
                </c:pt>
                <c:pt idx="353">
                  <c:v>603</c:v>
                </c:pt>
                <c:pt idx="354">
                  <c:v>603.01000977000001</c:v>
                </c:pt>
                <c:pt idx="355">
                  <c:v>603.01000977000001</c:v>
                </c:pt>
                <c:pt idx="356">
                  <c:v>603.02001953000001</c:v>
                </c:pt>
                <c:pt idx="357">
                  <c:v>603.02001953000001</c:v>
                </c:pt>
                <c:pt idx="358">
                  <c:v>603.03002930000002</c:v>
                </c:pt>
                <c:pt idx="359">
                  <c:v>603.03997803000004</c:v>
                </c:pt>
                <c:pt idx="360">
                  <c:v>603.05999756000006</c:v>
                </c:pt>
                <c:pt idx="361">
                  <c:v>603.07000731999995</c:v>
                </c:pt>
                <c:pt idx="362">
                  <c:v>603.09002685999997</c:v>
                </c:pt>
                <c:pt idx="363">
                  <c:v>603.10998534999999</c:v>
                </c:pt>
                <c:pt idx="364">
                  <c:v>603.13000488</c:v>
                </c:pt>
                <c:pt idx="365">
                  <c:v>603.15997314000003</c:v>
                </c:pt>
                <c:pt idx="366">
                  <c:v>603.17999268000005</c:v>
                </c:pt>
                <c:pt idx="367">
                  <c:v>603.21002196999996</c:v>
                </c:pt>
                <c:pt idx="368">
                  <c:v>603.23999022999999</c:v>
                </c:pt>
                <c:pt idx="369">
                  <c:v>603.27001953000001</c:v>
                </c:pt>
                <c:pt idx="370">
                  <c:v>603.30999756000006</c:v>
                </c:pt>
                <c:pt idx="371">
                  <c:v>603.34002685999997</c:v>
                </c:pt>
                <c:pt idx="372">
                  <c:v>603.38000488</c:v>
                </c:pt>
                <c:pt idx="373">
                  <c:v>603.41998291000004</c:v>
                </c:pt>
                <c:pt idx="374">
                  <c:v>603.46002196999996</c:v>
                </c:pt>
                <c:pt idx="375">
                  <c:v>603.5</c:v>
                </c:pt>
                <c:pt idx="376">
                  <c:v>603.53997803000004</c:v>
                </c:pt>
                <c:pt idx="377">
                  <c:v>603.59002685999997</c:v>
                </c:pt>
                <c:pt idx="378">
                  <c:v>603.63000488</c:v>
                </c:pt>
                <c:pt idx="379">
                  <c:v>603.67999268000005</c:v>
                </c:pt>
                <c:pt idx="380">
                  <c:v>603.71997069999998</c:v>
                </c:pt>
                <c:pt idx="381">
                  <c:v>603.77001953000001</c:v>
                </c:pt>
                <c:pt idx="382">
                  <c:v>603.82000731999995</c:v>
                </c:pt>
                <c:pt idx="383">
                  <c:v>603.86999512</c:v>
                </c:pt>
                <c:pt idx="384">
                  <c:v>603.91998291000004</c:v>
                </c:pt>
                <c:pt idx="385">
                  <c:v>603.96002196999996</c:v>
                </c:pt>
                <c:pt idx="386">
                  <c:v>604.01000977000001</c:v>
                </c:pt>
                <c:pt idx="387">
                  <c:v>604.05999756000006</c:v>
                </c:pt>
                <c:pt idx="388">
                  <c:v>604.10998534999999</c:v>
                </c:pt>
                <c:pt idx="389">
                  <c:v>604.15997314000003</c:v>
                </c:pt>
                <c:pt idx="390">
                  <c:v>604.21002196999996</c:v>
                </c:pt>
                <c:pt idx="391">
                  <c:v>604.26000977000001</c:v>
                </c:pt>
                <c:pt idx="392">
                  <c:v>604.32000731999995</c:v>
                </c:pt>
                <c:pt idx="393">
                  <c:v>604.36999512</c:v>
                </c:pt>
                <c:pt idx="394">
                  <c:v>604.42999268000005</c:v>
                </c:pt>
                <c:pt idx="395">
                  <c:v>604.48999022999999</c:v>
                </c:pt>
                <c:pt idx="396">
                  <c:v>604.53997803000004</c:v>
                </c:pt>
                <c:pt idx="397">
                  <c:v>604.60998534999999</c:v>
                </c:pt>
                <c:pt idx="398">
                  <c:v>604.66998291000004</c:v>
                </c:pt>
                <c:pt idx="399">
                  <c:v>604.72998046999999</c:v>
                </c:pt>
                <c:pt idx="400">
                  <c:v>604.78997803000004</c:v>
                </c:pt>
                <c:pt idx="401">
                  <c:v>604.85998534999999</c:v>
                </c:pt>
                <c:pt idx="402">
                  <c:v>604.92999268000005</c:v>
                </c:pt>
                <c:pt idx="403">
                  <c:v>604.98999022999999</c:v>
                </c:pt>
                <c:pt idx="404">
                  <c:v>605.05999756000006</c:v>
                </c:pt>
                <c:pt idx="405">
                  <c:v>605.13000488</c:v>
                </c:pt>
                <c:pt idx="406">
                  <c:v>605.20001220999995</c:v>
                </c:pt>
                <c:pt idx="407">
                  <c:v>605.27001953000001</c:v>
                </c:pt>
                <c:pt idx="408">
                  <c:v>605.34002685999997</c:v>
                </c:pt>
                <c:pt idx="409">
                  <c:v>605.40997314000003</c:v>
                </c:pt>
                <c:pt idx="410">
                  <c:v>605.47998046999999</c:v>
                </c:pt>
                <c:pt idx="411">
                  <c:v>605.54998779000005</c:v>
                </c:pt>
                <c:pt idx="412">
                  <c:v>605.60998534999999</c:v>
                </c:pt>
                <c:pt idx="413">
                  <c:v>605.67999268000005</c:v>
                </c:pt>
                <c:pt idx="414">
                  <c:v>605.75</c:v>
                </c:pt>
                <c:pt idx="415">
                  <c:v>605.80999756000006</c:v>
                </c:pt>
                <c:pt idx="416">
                  <c:v>605.88000488</c:v>
                </c:pt>
                <c:pt idx="417">
                  <c:v>605.94000243999994</c:v>
                </c:pt>
                <c:pt idx="418">
                  <c:v>606.01000977000001</c:v>
                </c:pt>
                <c:pt idx="419">
                  <c:v>606.07000731999995</c:v>
                </c:pt>
                <c:pt idx="420">
                  <c:v>606.13000488</c:v>
                </c:pt>
                <c:pt idx="421">
                  <c:v>606.19000243999994</c:v>
                </c:pt>
                <c:pt idx="422">
                  <c:v>606.25</c:v>
                </c:pt>
                <c:pt idx="423">
                  <c:v>606.29998779000005</c:v>
                </c:pt>
                <c:pt idx="424">
                  <c:v>606.35998534999999</c:v>
                </c:pt>
                <c:pt idx="425">
                  <c:v>606.41998291000004</c:v>
                </c:pt>
                <c:pt idx="426">
                  <c:v>606.46997069999998</c:v>
                </c:pt>
                <c:pt idx="427">
                  <c:v>606.53002930000002</c:v>
                </c:pt>
                <c:pt idx="428">
                  <c:v>606.58001708999996</c:v>
                </c:pt>
                <c:pt idx="429">
                  <c:v>606.64001465000001</c:v>
                </c:pt>
                <c:pt idx="430">
                  <c:v>606.70001220999995</c:v>
                </c:pt>
                <c:pt idx="431">
                  <c:v>606.75</c:v>
                </c:pt>
                <c:pt idx="432">
                  <c:v>606.80999756000006</c:v>
                </c:pt>
                <c:pt idx="433">
                  <c:v>606.86999512</c:v>
                </c:pt>
                <c:pt idx="434">
                  <c:v>606.91998291000004</c:v>
                </c:pt>
                <c:pt idx="435">
                  <c:v>606.97998046999999</c:v>
                </c:pt>
                <c:pt idx="436">
                  <c:v>607.03997803000004</c:v>
                </c:pt>
                <c:pt idx="437">
                  <c:v>607.09002685999997</c:v>
                </c:pt>
                <c:pt idx="438">
                  <c:v>607.15002441000001</c:v>
                </c:pt>
                <c:pt idx="439">
                  <c:v>607.20001220999995</c:v>
                </c:pt>
                <c:pt idx="440">
                  <c:v>607.26000977000001</c:v>
                </c:pt>
                <c:pt idx="441">
                  <c:v>607.30999756000006</c:v>
                </c:pt>
                <c:pt idx="442">
                  <c:v>607.35998534999999</c:v>
                </c:pt>
                <c:pt idx="443">
                  <c:v>607.41998291000004</c:v>
                </c:pt>
                <c:pt idx="444">
                  <c:v>607.46997069999998</c:v>
                </c:pt>
                <c:pt idx="445">
                  <c:v>607.51000977000001</c:v>
                </c:pt>
                <c:pt idx="446">
                  <c:v>607.55999756000006</c:v>
                </c:pt>
                <c:pt idx="447">
                  <c:v>607.60998534999999</c:v>
                </c:pt>
                <c:pt idx="448">
                  <c:v>607.65002441000001</c:v>
                </c:pt>
                <c:pt idx="449">
                  <c:v>607.70001220999995</c:v>
                </c:pt>
                <c:pt idx="450">
                  <c:v>607.73999022999999</c:v>
                </c:pt>
                <c:pt idx="451">
                  <c:v>607.78002930000002</c:v>
                </c:pt>
                <c:pt idx="452">
                  <c:v>607.82000731999995</c:v>
                </c:pt>
                <c:pt idx="453">
                  <c:v>607.85998534999999</c:v>
                </c:pt>
                <c:pt idx="454">
                  <c:v>607.90002441000001</c:v>
                </c:pt>
                <c:pt idx="455">
                  <c:v>607.92999268000005</c:v>
                </c:pt>
                <c:pt idx="456">
                  <c:v>607.96997069999998</c:v>
                </c:pt>
                <c:pt idx="457">
                  <c:v>608</c:v>
                </c:pt>
                <c:pt idx="458">
                  <c:v>608.03002930000002</c:v>
                </c:pt>
                <c:pt idx="459">
                  <c:v>608.07000731999995</c:v>
                </c:pt>
                <c:pt idx="460">
                  <c:v>608.09997558999999</c:v>
                </c:pt>
                <c:pt idx="461">
                  <c:v>608.13000488</c:v>
                </c:pt>
                <c:pt idx="462">
                  <c:v>608.16998291000004</c:v>
                </c:pt>
                <c:pt idx="463">
                  <c:v>608.20001220999995</c:v>
                </c:pt>
                <c:pt idx="464">
                  <c:v>608.22998046999999</c:v>
                </c:pt>
                <c:pt idx="465">
                  <c:v>608.26000977000001</c:v>
                </c:pt>
                <c:pt idx="466">
                  <c:v>608.28997803000004</c:v>
                </c:pt>
                <c:pt idx="467">
                  <c:v>608.32000731999995</c:v>
                </c:pt>
                <c:pt idx="468">
                  <c:v>608.34002685999997</c:v>
                </c:pt>
                <c:pt idx="469">
                  <c:v>608.36999512</c:v>
                </c:pt>
                <c:pt idx="470">
                  <c:v>608.39001465000001</c:v>
                </c:pt>
                <c:pt idx="471">
                  <c:v>608.40997314000003</c:v>
                </c:pt>
                <c:pt idx="472">
                  <c:v>608.42999268000005</c:v>
                </c:pt>
                <c:pt idx="473">
                  <c:v>608.44000243999994</c:v>
                </c:pt>
                <c:pt idx="474">
                  <c:v>608.46002196999996</c:v>
                </c:pt>
                <c:pt idx="475">
                  <c:v>608.46002196999996</c:v>
                </c:pt>
                <c:pt idx="476">
                  <c:v>608.46997069999998</c:v>
                </c:pt>
                <c:pt idx="477">
                  <c:v>608.46997069999998</c:v>
                </c:pt>
                <c:pt idx="478">
                  <c:v>608.46997069999998</c:v>
                </c:pt>
                <c:pt idx="479">
                  <c:v>608.46997069999998</c:v>
                </c:pt>
                <c:pt idx="480">
                  <c:v>608.46002196999996</c:v>
                </c:pt>
                <c:pt idx="481">
                  <c:v>608.45001220999995</c:v>
                </c:pt>
                <c:pt idx="482">
                  <c:v>608.44000243999994</c:v>
                </c:pt>
                <c:pt idx="483">
                  <c:v>608.42999268000005</c:v>
                </c:pt>
                <c:pt idx="484">
                  <c:v>608.40997314000003</c:v>
                </c:pt>
                <c:pt idx="485">
                  <c:v>608.40002441000001</c:v>
                </c:pt>
                <c:pt idx="486">
                  <c:v>608.38000488</c:v>
                </c:pt>
                <c:pt idx="487">
                  <c:v>608.36999512</c:v>
                </c:pt>
                <c:pt idx="488">
                  <c:v>608.34997558999999</c:v>
                </c:pt>
                <c:pt idx="489">
                  <c:v>608.34002685999997</c:v>
                </c:pt>
                <c:pt idx="490">
                  <c:v>608.32000731999995</c:v>
                </c:pt>
                <c:pt idx="491">
                  <c:v>608.30999756000006</c:v>
                </c:pt>
                <c:pt idx="492">
                  <c:v>608.29998779000005</c:v>
                </c:pt>
                <c:pt idx="493">
                  <c:v>608.28002930000002</c:v>
                </c:pt>
                <c:pt idx="494">
                  <c:v>608.27001953000001</c:v>
                </c:pt>
                <c:pt idx="495">
                  <c:v>608.26000977000001</c:v>
                </c:pt>
                <c:pt idx="496">
                  <c:v>608.25</c:v>
                </c:pt>
                <c:pt idx="497">
                  <c:v>608.22998046999999</c:v>
                </c:pt>
                <c:pt idx="498">
                  <c:v>608.21997069999998</c:v>
                </c:pt>
                <c:pt idx="499">
                  <c:v>608.21002196999996</c:v>
                </c:pt>
                <c:pt idx="500">
                  <c:v>608.19000243999994</c:v>
                </c:pt>
                <c:pt idx="501">
                  <c:v>608.16998291000004</c:v>
                </c:pt>
                <c:pt idx="502">
                  <c:v>608.15997314000003</c:v>
                </c:pt>
                <c:pt idx="503">
                  <c:v>608.14001465000001</c:v>
                </c:pt>
                <c:pt idx="504">
                  <c:v>608.11999512</c:v>
                </c:pt>
                <c:pt idx="505">
                  <c:v>608.09997558999999</c:v>
                </c:pt>
                <c:pt idx="506">
                  <c:v>608.08001708999996</c:v>
                </c:pt>
                <c:pt idx="507">
                  <c:v>608.04998779000005</c:v>
                </c:pt>
                <c:pt idx="508">
                  <c:v>608.03002930000002</c:v>
                </c:pt>
                <c:pt idx="509">
                  <c:v>608</c:v>
                </c:pt>
                <c:pt idx="510">
                  <c:v>607.96997069999998</c:v>
                </c:pt>
                <c:pt idx="511">
                  <c:v>607.94000243999994</c:v>
                </c:pt>
                <c:pt idx="512">
                  <c:v>607.90997314000003</c:v>
                </c:pt>
                <c:pt idx="513">
                  <c:v>607.86999512</c:v>
                </c:pt>
                <c:pt idx="514">
                  <c:v>607.84002685999997</c:v>
                </c:pt>
                <c:pt idx="515">
                  <c:v>607.79998779000005</c:v>
                </c:pt>
                <c:pt idx="516">
                  <c:v>607.77001953000001</c:v>
                </c:pt>
                <c:pt idx="517">
                  <c:v>607.72998046999999</c:v>
                </c:pt>
                <c:pt idx="518">
                  <c:v>607.69000243999994</c:v>
                </c:pt>
                <c:pt idx="519">
                  <c:v>607.65002441000001</c:v>
                </c:pt>
                <c:pt idx="520">
                  <c:v>607.60998534999999</c:v>
                </c:pt>
                <c:pt idx="521">
                  <c:v>607.57000731999995</c:v>
                </c:pt>
                <c:pt idx="522">
                  <c:v>607.53997803000004</c:v>
                </c:pt>
                <c:pt idx="523">
                  <c:v>607.5</c:v>
                </c:pt>
                <c:pt idx="524">
                  <c:v>607.45001220999995</c:v>
                </c:pt>
                <c:pt idx="525">
                  <c:v>607.40997314000003</c:v>
                </c:pt>
                <c:pt idx="526">
                  <c:v>607.36999512</c:v>
                </c:pt>
                <c:pt idx="527">
                  <c:v>607.32000731999995</c:v>
                </c:pt>
                <c:pt idx="528">
                  <c:v>607.27001953000001</c:v>
                </c:pt>
                <c:pt idx="529">
                  <c:v>607.22998046999999</c:v>
                </c:pt>
                <c:pt idx="530">
                  <c:v>607.16998291000004</c:v>
                </c:pt>
                <c:pt idx="531">
                  <c:v>607.11999512</c:v>
                </c:pt>
                <c:pt idx="532">
                  <c:v>607.07000731999995</c:v>
                </c:pt>
                <c:pt idx="533">
                  <c:v>607.01000977000001</c:v>
                </c:pt>
                <c:pt idx="534">
                  <c:v>606.95001220999995</c:v>
                </c:pt>
                <c:pt idx="535">
                  <c:v>606.89001465000001</c:v>
                </c:pt>
                <c:pt idx="536">
                  <c:v>606.83001708999996</c:v>
                </c:pt>
                <c:pt idx="537">
                  <c:v>606.77001953000001</c:v>
                </c:pt>
                <c:pt idx="538">
                  <c:v>606.70001220999995</c:v>
                </c:pt>
                <c:pt idx="539">
                  <c:v>606.63000488</c:v>
                </c:pt>
                <c:pt idx="540">
                  <c:v>606.57000731999995</c:v>
                </c:pt>
                <c:pt idx="541">
                  <c:v>606.5</c:v>
                </c:pt>
                <c:pt idx="542">
                  <c:v>606.42999268000005</c:v>
                </c:pt>
                <c:pt idx="543">
                  <c:v>606.35998534999999</c:v>
                </c:pt>
                <c:pt idx="544">
                  <c:v>606.28997803000004</c:v>
                </c:pt>
                <c:pt idx="545">
                  <c:v>606.21997069999998</c:v>
                </c:pt>
                <c:pt idx="546">
                  <c:v>606.15002441000001</c:v>
                </c:pt>
                <c:pt idx="547">
                  <c:v>606.07000731999995</c:v>
                </c:pt>
                <c:pt idx="548">
                  <c:v>606</c:v>
                </c:pt>
                <c:pt idx="549">
                  <c:v>605.92999268000005</c:v>
                </c:pt>
                <c:pt idx="550">
                  <c:v>605.85998534999999</c:v>
                </c:pt>
                <c:pt idx="551">
                  <c:v>605.78997803000004</c:v>
                </c:pt>
                <c:pt idx="552">
                  <c:v>605.71997069999998</c:v>
                </c:pt>
                <c:pt idx="553">
                  <c:v>605.65002441000001</c:v>
                </c:pt>
                <c:pt idx="554">
                  <c:v>605.58001708999996</c:v>
                </c:pt>
                <c:pt idx="555">
                  <c:v>605.5</c:v>
                </c:pt>
                <c:pt idx="556">
                  <c:v>605.42999268000005</c:v>
                </c:pt>
                <c:pt idx="557">
                  <c:v>605.34997558999999</c:v>
                </c:pt>
                <c:pt idx="558">
                  <c:v>605.26000977000001</c:v>
                </c:pt>
                <c:pt idx="559">
                  <c:v>605.17999268000005</c:v>
                </c:pt>
                <c:pt idx="560">
                  <c:v>605.09002685999997</c:v>
                </c:pt>
                <c:pt idx="561">
                  <c:v>604.98999022999999</c:v>
                </c:pt>
                <c:pt idx="562">
                  <c:v>604.90002441000001</c:v>
                </c:pt>
                <c:pt idx="563">
                  <c:v>604.79998779000005</c:v>
                </c:pt>
                <c:pt idx="564">
                  <c:v>604.69000243999994</c:v>
                </c:pt>
                <c:pt idx="565">
                  <c:v>604.58001708999996</c:v>
                </c:pt>
                <c:pt idx="566">
                  <c:v>604.46997069999998</c:v>
                </c:pt>
                <c:pt idx="567">
                  <c:v>604.35998534999999</c:v>
                </c:pt>
                <c:pt idx="568">
                  <c:v>604.23999022999999</c:v>
                </c:pt>
                <c:pt idx="569">
                  <c:v>604.11999512</c:v>
                </c:pt>
                <c:pt idx="570">
                  <c:v>604</c:v>
                </c:pt>
                <c:pt idx="571">
                  <c:v>603.88000488</c:v>
                </c:pt>
                <c:pt idx="572">
                  <c:v>603.75</c:v>
                </c:pt>
                <c:pt idx="573">
                  <c:v>603.63000488</c:v>
                </c:pt>
                <c:pt idx="574">
                  <c:v>603.5</c:v>
                </c:pt>
                <c:pt idx="575">
                  <c:v>603.36999512</c:v>
                </c:pt>
                <c:pt idx="576">
                  <c:v>603.25</c:v>
                </c:pt>
                <c:pt idx="577">
                  <c:v>603.11999512</c:v>
                </c:pt>
                <c:pt idx="578">
                  <c:v>603</c:v>
                </c:pt>
                <c:pt idx="579">
                  <c:v>602.86999512</c:v>
                </c:pt>
                <c:pt idx="580">
                  <c:v>602.75</c:v>
                </c:pt>
                <c:pt idx="581">
                  <c:v>602.63000488</c:v>
                </c:pt>
                <c:pt idx="582">
                  <c:v>602.52001953000001</c:v>
                </c:pt>
                <c:pt idx="583">
                  <c:v>602.40002441000001</c:v>
                </c:pt>
                <c:pt idx="584">
                  <c:v>602.28997803000004</c:v>
                </c:pt>
                <c:pt idx="585">
                  <c:v>602.17999268000005</c:v>
                </c:pt>
                <c:pt idx="586">
                  <c:v>602.07000731999995</c:v>
                </c:pt>
                <c:pt idx="587">
                  <c:v>601.96002196999996</c:v>
                </c:pt>
                <c:pt idx="588">
                  <c:v>601.84997558999999</c:v>
                </c:pt>
                <c:pt idx="589">
                  <c:v>601.72998046999999</c:v>
                </c:pt>
                <c:pt idx="590">
                  <c:v>601.61999512</c:v>
                </c:pt>
                <c:pt idx="591">
                  <c:v>601.5</c:v>
                </c:pt>
                <c:pt idx="592">
                  <c:v>601.38000488</c:v>
                </c:pt>
                <c:pt idx="593">
                  <c:v>601.26000977000001</c:v>
                </c:pt>
                <c:pt idx="594">
                  <c:v>601.13000488</c:v>
                </c:pt>
                <c:pt idx="595">
                  <c:v>601</c:v>
                </c:pt>
                <c:pt idx="596">
                  <c:v>600.86999512</c:v>
                </c:pt>
                <c:pt idx="597">
                  <c:v>600.72998046999999</c:v>
                </c:pt>
                <c:pt idx="598">
                  <c:v>600.59002685999997</c:v>
                </c:pt>
                <c:pt idx="599">
                  <c:v>600.45001220999995</c:v>
                </c:pt>
                <c:pt idx="600">
                  <c:v>600.29998779000005</c:v>
                </c:pt>
                <c:pt idx="601">
                  <c:v>600.15002441000001</c:v>
                </c:pt>
                <c:pt idx="602">
                  <c:v>600</c:v>
                </c:pt>
                <c:pt idx="603">
                  <c:v>599.84997558999999</c:v>
                </c:pt>
                <c:pt idx="604">
                  <c:v>599.69000243999994</c:v>
                </c:pt>
                <c:pt idx="605">
                  <c:v>599.53997803000004</c:v>
                </c:pt>
                <c:pt idx="606">
                  <c:v>599.38000488</c:v>
                </c:pt>
                <c:pt idx="607">
                  <c:v>599.21997069999998</c:v>
                </c:pt>
                <c:pt idx="608">
                  <c:v>599.07000731999995</c:v>
                </c:pt>
                <c:pt idx="609">
                  <c:v>598.90997314000003</c:v>
                </c:pt>
                <c:pt idx="610">
                  <c:v>598.76000977000001</c:v>
                </c:pt>
                <c:pt idx="611">
                  <c:v>598.59997558999999</c:v>
                </c:pt>
                <c:pt idx="612">
                  <c:v>598.45001220999995</c:v>
                </c:pt>
                <c:pt idx="613">
                  <c:v>598.30999756000006</c:v>
                </c:pt>
                <c:pt idx="614">
                  <c:v>598.16998291000004</c:v>
                </c:pt>
                <c:pt idx="615">
                  <c:v>598.03002930000002</c:v>
                </c:pt>
                <c:pt idx="616">
                  <c:v>597.89001465000001</c:v>
                </c:pt>
                <c:pt idx="617">
                  <c:v>597.76000977000001</c:v>
                </c:pt>
                <c:pt idx="618">
                  <c:v>597.64001465000001</c:v>
                </c:pt>
                <c:pt idx="619">
                  <c:v>597.51000977000001</c:v>
                </c:pt>
                <c:pt idx="620">
                  <c:v>597.40002441000001</c:v>
                </c:pt>
                <c:pt idx="621">
                  <c:v>597.28002930000002</c:v>
                </c:pt>
                <c:pt idx="622">
                  <c:v>597.16998291000004</c:v>
                </c:pt>
                <c:pt idx="623">
                  <c:v>597.05999756000006</c:v>
                </c:pt>
                <c:pt idx="624">
                  <c:v>596.95001220999995</c:v>
                </c:pt>
                <c:pt idx="625">
                  <c:v>596.84002685999997</c:v>
                </c:pt>
                <c:pt idx="626">
                  <c:v>596.72998046999999</c:v>
                </c:pt>
                <c:pt idx="627">
                  <c:v>596.61999512</c:v>
                </c:pt>
                <c:pt idx="628">
                  <c:v>596.51000977000001</c:v>
                </c:pt>
                <c:pt idx="629">
                  <c:v>596.40002441000001</c:v>
                </c:pt>
                <c:pt idx="630">
                  <c:v>596.28002930000002</c:v>
                </c:pt>
                <c:pt idx="631">
                  <c:v>596.16998291000004</c:v>
                </c:pt>
                <c:pt idx="632">
                  <c:v>596.04998779000005</c:v>
                </c:pt>
                <c:pt idx="633">
                  <c:v>595.91998291000004</c:v>
                </c:pt>
                <c:pt idx="634">
                  <c:v>595.79998779000005</c:v>
                </c:pt>
                <c:pt idx="635">
                  <c:v>595.66998291000004</c:v>
                </c:pt>
                <c:pt idx="636">
                  <c:v>595.53997803000004</c:v>
                </c:pt>
                <c:pt idx="637">
                  <c:v>595.40997314000003</c:v>
                </c:pt>
                <c:pt idx="638">
                  <c:v>595.28002930000002</c:v>
                </c:pt>
                <c:pt idx="639">
                  <c:v>595.14001465000001</c:v>
                </c:pt>
                <c:pt idx="640">
                  <c:v>595.01000977000001</c:v>
                </c:pt>
                <c:pt idx="641">
                  <c:v>594.86999512</c:v>
                </c:pt>
                <c:pt idx="642">
                  <c:v>594.73999022999999</c:v>
                </c:pt>
                <c:pt idx="643">
                  <c:v>594.59997558999999</c:v>
                </c:pt>
                <c:pt idx="644">
                  <c:v>594.46002196999996</c:v>
                </c:pt>
                <c:pt idx="645">
                  <c:v>594.33001708999996</c:v>
                </c:pt>
                <c:pt idx="646">
                  <c:v>594.20001220999995</c:v>
                </c:pt>
                <c:pt idx="647">
                  <c:v>594.07000731999995</c:v>
                </c:pt>
                <c:pt idx="648">
                  <c:v>593.94000243999994</c:v>
                </c:pt>
                <c:pt idx="649">
                  <c:v>593.82000731999995</c:v>
                </c:pt>
                <c:pt idx="650">
                  <c:v>593.70001220999995</c:v>
                </c:pt>
                <c:pt idx="651">
                  <c:v>593.58001708999996</c:v>
                </c:pt>
                <c:pt idx="652">
                  <c:v>593.46997069999998</c:v>
                </c:pt>
                <c:pt idx="653">
                  <c:v>593.35998534999999</c:v>
                </c:pt>
                <c:pt idx="654">
                  <c:v>593.26000977000001</c:v>
                </c:pt>
                <c:pt idx="655">
                  <c:v>593.15997314000003</c:v>
                </c:pt>
                <c:pt idx="656">
                  <c:v>593.05999756000006</c:v>
                </c:pt>
                <c:pt idx="657">
                  <c:v>592.96997069999998</c:v>
                </c:pt>
                <c:pt idx="658">
                  <c:v>592.88000488</c:v>
                </c:pt>
                <c:pt idx="659">
                  <c:v>592.79998779000005</c:v>
                </c:pt>
                <c:pt idx="660">
                  <c:v>592.71002196999996</c:v>
                </c:pt>
                <c:pt idx="661">
                  <c:v>592.63000488</c:v>
                </c:pt>
                <c:pt idx="662">
                  <c:v>592.54998779000005</c:v>
                </c:pt>
                <c:pt idx="663">
                  <c:v>592.46997069999998</c:v>
                </c:pt>
                <c:pt idx="664">
                  <c:v>592.40002441000001</c:v>
                </c:pt>
                <c:pt idx="665">
                  <c:v>592.32000731999995</c:v>
                </c:pt>
                <c:pt idx="666">
                  <c:v>592.25</c:v>
                </c:pt>
                <c:pt idx="667">
                  <c:v>592.16998291000004</c:v>
                </c:pt>
                <c:pt idx="668">
                  <c:v>592.09997558999999</c:v>
                </c:pt>
                <c:pt idx="669">
                  <c:v>592.02001953000001</c:v>
                </c:pt>
                <c:pt idx="670">
                  <c:v>591.95001220999995</c:v>
                </c:pt>
                <c:pt idx="671">
                  <c:v>591.86999512</c:v>
                </c:pt>
                <c:pt idx="672">
                  <c:v>591.78997803000004</c:v>
                </c:pt>
                <c:pt idx="673">
                  <c:v>591.71997069999998</c:v>
                </c:pt>
                <c:pt idx="674">
                  <c:v>591.64001465000001</c:v>
                </c:pt>
                <c:pt idx="675">
                  <c:v>591.57000731999995</c:v>
                </c:pt>
                <c:pt idx="676">
                  <c:v>591.48999022999999</c:v>
                </c:pt>
                <c:pt idx="677">
                  <c:v>591.41998291000004</c:v>
                </c:pt>
                <c:pt idx="678">
                  <c:v>591.34002685999997</c:v>
                </c:pt>
                <c:pt idx="679">
                  <c:v>591.27001953000001</c:v>
                </c:pt>
                <c:pt idx="680">
                  <c:v>591.20001220999995</c:v>
                </c:pt>
                <c:pt idx="681">
                  <c:v>591.13000488</c:v>
                </c:pt>
                <c:pt idx="682">
                  <c:v>591.05999756000006</c:v>
                </c:pt>
                <c:pt idx="683">
                  <c:v>591</c:v>
                </c:pt>
                <c:pt idx="684">
                  <c:v>590.92999268000005</c:v>
                </c:pt>
                <c:pt idx="685">
                  <c:v>590.86999512</c:v>
                </c:pt>
                <c:pt idx="686">
                  <c:v>590.80999756000006</c:v>
                </c:pt>
                <c:pt idx="687">
                  <c:v>590.76000977000001</c:v>
                </c:pt>
                <c:pt idx="688">
                  <c:v>590.71002196999996</c:v>
                </c:pt>
                <c:pt idx="689">
                  <c:v>590.65997314000003</c:v>
                </c:pt>
                <c:pt idx="690">
                  <c:v>590.61999512</c:v>
                </c:pt>
                <c:pt idx="691">
                  <c:v>590.57000731999995</c:v>
                </c:pt>
                <c:pt idx="692">
                  <c:v>590.53997803000004</c:v>
                </c:pt>
                <c:pt idx="693">
                  <c:v>590.5</c:v>
                </c:pt>
                <c:pt idx="694">
                  <c:v>590.46002196999996</c:v>
                </c:pt>
                <c:pt idx="695">
                  <c:v>590.42999268000005</c:v>
                </c:pt>
                <c:pt idx="696">
                  <c:v>590.40002441000001</c:v>
                </c:pt>
                <c:pt idx="697">
                  <c:v>590.36999512</c:v>
                </c:pt>
                <c:pt idx="698">
                  <c:v>590.34997558999999</c:v>
                </c:pt>
                <c:pt idx="699">
                  <c:v>590.32000731999995</c:v>
                </c:pt>
                <c:pt idx="700">
                  <c:v>590.28997803000004</c:v>
                </c:pt>
                <c:pt idx="701">
                  <c:v>590.27001953000001</c:v>
                </c:pt>
                <c:pt idx="702">
                  <c:v>590.23999022999999</c:v>
                </c:pt>
                <c:pt idx="703">
                  <c:v>590.21997069999998</c:v>
                </c:pt>
                <c:pt idx="704">
                  <c:v>590.19000243999994</c:v>
                </c:pt>
                <c:pt idx="705">
                  <c:v>590.16998291000004</c:v>
                </c:pt>
                <c:pt idx="706">
                  <c:v>590.14001465000001</c:v>
                </c:pt>
                <c:pt idx="707">
                  <c:v>590.11999512</c:v>
                </c:pt>
                <c:pt idx="708">
                  <c:v>590.09997558999999</c:v>
                </c:pt>
                <c:pt idx="709">
                  <c:v>590.07000731999995</c:v>
                </c:pt>
                <c:pt idx="710">
                  <c:v>590.04998779000005</c:v>
                </c:pt>
                <c:pt idx="711">
                  <c:v>590.03002930000002</c:v>
                </c:pt>
                <c:pt idx="712">
                  <c:v>590.01000977000001</c:v>
                </c:pt>
                <c:pt idx="713">
                  <c:v>589.98999022999999</c:v>
                </c:pt>
                <c:pt idx="714">
                  <c:v>589.96997069999998</c:v>
                </c:pt>
                <c:pt idx="715">
                  <c:v>589.95001220999995</c:v>
                </c:pt>
                <c:pt idx="716">
                  <c:v>589.94000243999994</c:v>
                </c:pt>
                <c:pt idx="717">
                  <c:v>589.91998291000004</c:v>
                </c:pt>
                <c:pt idx="718">
                  <c:v>589.90997314000003</c:v>
                </c:pt>
                <c:pt idx="719">
                  <c:v>589.90002441000001</c:v>
                </c:pt>
                <c:pt idx="720">
                  <c:v>589.89001465000001</c:v>
                </c:pt>
                <c:pt idx="721">
                  <c:v>589.88000488</c:v>
                </c:pt>
                <c:pt idx="722">
                  <c:v>589.86999512</c:v>
                </c:pt>
                <c:pt idx="723">
                  <c:v>589.86999512</c:v>
                </c:pt>
                <c:pt idx="724">
                  <c:v>589.86999512</c:v>
                </c:pt>
                <c:pt idx="725">
                  <c:v>589.85998534999999</c:v>
                </c:pt>
                <c:pt idx="726">
                  <c:v>589.85998534999999</c:v>
                </c:pt>
                <c:pt idx="727">
                  <c:v>589.85998534999999</c:v>
                </c:pt>
                <c:pt idx="728">
                  <c:v>589.86999512</c:v>
                </c:pt>
                <c:pt idx="729">
                  <c:v>589.86999512</c:v>
                </c:pt>
                <c:pt idx="730">
                  <c:v>589.86999512</c:v>
                </c:pt>
                <c:pt idx="731">
                  <c:v>589.86999512</c:v>
                </c:pt>
                <c:pt idx="732">
                  <c:v>589.88000488</c:v>
                </c:pt>
                <c:pt idx="733">
                  <c:v>589.88000488</c:v>
                </c:pt>
                <c:pt idx="734">
                  <c:v>589.89001465000001</c:v>
                </c:pt>
                <c:pt idx="735">
                  <c:v>589.90002441000001</c:v>
                </c:pt>
                <c:pt idx="736">
                  <c:v>589.90002441000001</c:v>
                </c:pt>
                <c:pt idx="737">
                  <c:v>589.90997314000003</c:v>
                </c:pt>
                <c:pt idx="738">
                  <c:v>589.91998291000004</c:v>
                </c:pt>
                <c:pt idx="739">
                  <c:v>589.91998291000004</c:v>
                </c:pt>
                <c:pt idx="740">
                  <c:v>589.92999268000005</c:v>
                </c:pt>
                <c:pt idx="741">
                  <c:v>589.94000243999994</c:v>
                </c:pt>
                <c:pt idx="742">
                  <c:v>589.95001220999995</c:v>
                </c:pt>
                <c:pt idx="743">
                  <c:v>589.96002196999996</c:v>
                </c:pt>
                <c:pt idx="744">
                  <c:v>589.96997069999998</c:v>
                </c:pt>
                <c:pt idx="745">
                  <c:v>589.98999022999999</c:v>
                </c:pt>
                <c:pt idx="746">
                  <c:v>590</c:v>
                </c:pt>
                <c:pt idx="747">
                  <c:v>590.01000977000001</c:v>
                </c:pt>
                <c:pt idx="748">
                  <c:v>590.03002930000002</c:v>
                </c:pt>
                <c:pt idx="749">
                  <c:v>590.03997803000004</c:v>
                </c:pt>
                <c:pt idx="750">
                  <c:v>590.05999756000006</c:v>
                </c:pt>
                <c:pt idx="751">
                  <c:v>590.08001708999996</c:v>
                </c:pt>
                <c:pt idx="752">
                  <c:v>590.09997558999999</c:v>
                </c:pt>
                <c:pt idx="753">
                  <c:v>590.11999512</c:v>
                </c:pt>
                <c:pt idx="754">
                  <c:v>590.14001465000001</c:v>
                </c:pt>
                <c:pt idx="755">
                  <c:v>590.16998291000004</c:v>
                </c:pt>
                <c:pt idx="756">
                  <c:v>590.19000243999994</c:v>
                </c:pt>
                <c:pt idx="757">
                  <c:v>590.21997069999998</c:v>
                </c:pt>
                <c:pt idx="758">
                  <c:v>590.25</c:v>
                </c:pt>
                <c:pt idx="759">
                  <c:v>590.28002930000002</c:v>
                </c:pt>
                <c:pt idx="760">
                  <c:v>590.30999756000006</c:v>
                </c:pt>
                <c:pt idx="761">
                  <c:v>590.34002685999997</c:v>
                </c:pt>
                <c:pt idx="762">
                  <c:v>590.36999512</c:v>
                </c:pt>
                <c:pt idx="763">
                  <c:v>590.40997314000003</c:v>
                </c:pt>
                <c:pt idx="764">
                  <c:v>590.44000243999994</c:v>
                </c:pt>
                <c:pt idx="765">
                  <c:v>590.47998046999999</c:v>
                </c:pt>
                <c:pt idx="766">
                  <c:v>590.52001953000001</c:v>
                </c:pt>
                <c:pt idx="767">
                  <c:v>590.54998779000005</c:v>
                </c:pt>
                <c:pt idx="768">
                  <c:v>590.59002685999997</c:v>
                </c:pt>
                <c:pt idx="769">
                  <c:v>590.63000488</c:v>
                </c:pt>
                <c:pt idx="770">
                  <c:v>590.66998291000004</c:v>
                </c:pt>
                <c:pt idx="771">
                  <c:v>590.71002196999996</c:v>
                </c:pt>
                <c:pt idx="772">
                  <c:v>590.76000977000001</c:v>
                </c:pt>
                <c:pt idx="773">
                  <c:v>590.79998779000005</c:v>
                </c:pt>
                <c:pt idx="774">
                  <c:v>590.84997558999999</c:v>
                </c:pt>
                <c:pt idx="775">
                  <c:v>590.89001465000001</c:v>
                </c:pt>
                <c:pt idx="776">
                  <c:v>590.94000243999994</c:v>
                </c:pt>
                <c:pt idx="777">
                  <c:v>590.97998046999999</c:v>
                </c:pt>
                <c:pt idx="778">
                  <c:v>591.03002930000002</c:v>
                </c:pt>
                <c:pt idx="779">
                  <c:v>591.08001708999996</c:v>
                </c:pt>
                <c:pt idx="780">
                  <c:v>591.13000488</c:v>
                </c:pt>
                <c:pt idx="781">
                  <c:v>591.16998291000004</c:v>
                </c:pt>
                <c:pt idx="782">
                  <c:v>591.21997069999998</c:v>
                </c:pt>
                <c:pt idx="783">
                  <c:v>591.28002930000002</c:v>
                </c:pt>
                <c:pt idx="784">
                  <c:v>591.33001708999996</c:v>
                </c:pt>
                <c:pt idx="785">
                  <c:v>591.38000488</c:v>
                </c:pt>
                <c:pt idx="786">
                  <c:v>591.42999268000005</c:v>
                </c:pt>
                <c:pt idx="787">
                  <c:v>591.47998046999999</c:v>
                </c:pt>
                <c:pt idx="788">
                  <c:v>591.53997803000004</c:v>
                </c:pt>
                <c:pt idx="789">
                  <c:v>591.59002685999997</c:v>
                </c:pt>
                <c:pt idx="790">
                  <c:v>591.65002441000001</c:v>
                </c:pt>
                <c:pt idx="791">
                  <c:v>591.70001220999995</c:v>
                </c:pt>
                <c:pt idx="792">
                  <c:v>591.76000977000001</c:v>
                </c:pt>
                <c:pt idx="793">
                  <c:v>591.82000731999995</c:v>
                </c:pt>
                <c:pt idx="794">
                  <c:v>591.86999512</c:v>
                </c:pt>
                <c:pt idx="795">
                  <c:v>591.92999268000005</c:v>
                </c:pt>
                <c:pt idx="796">
                  <c:v>591.98999022999999</c:v>
                </c:pt>
                <c:pt idx="797">
                  <c:v>592.04998779000005</c:v>
                </c:pt>
                <c:pt idx="798">
                  <c:v>592.09997558999999</c:v>
                </c:pt>
                <c:pt idx="799">
                  <c:v>592.15997314000003</c:v>
                </c:pt>
                <c:pt idx="800">
                  <c:v>592.21997069999998</c:v>
                </c:pt>
                <c:pt idx="801">
                  <c:v>592.28002930000002</c:v>
                </c:pt>
                <c:pt idx="802">
                  <c:v>592.34002685999997</c:v>
                </c:pt>
                <c:pt idx="803">
                  <c:v>592.40002441000001</c:v>
                </c:pt>
                <c:pt idx="804">
                  <c:v>592.46997069999998</c:v>
                </c:pt>
                <c:pt idx="805">
                  <c:v>592.53002930000002</c:v>
                </c:pt>
                <c:pt idx="806">
                  <c:v>592.59002685999997</c:v>
                </c:pt>
                <c:pt idx="807">
                  <c:v>592.65002441000001</c:v>
                </c:pt>
                <c:pt idx="808">
                  <c:v>592.71997069999998</c:v>
                </c:pt>
                <c:pt idx="809">
                  <c:v>592.78002930000002</c:v>
                </c:pt>
                <c:pt idx="810">
                  <c:v>592.84997558999999</c:v>
                </c:pt>
                <c:pt idx="811">
                  <c:v>592.90997314000003</c:v>
                </c:pt>
                <c:pt idx="812">
                  <c:v>592.97998046999999</c:v>
                </c:pt>
                <c:pt idx="813">
                  <c:v>593.04998779000005</c:v>
                </c:pt>
                <c:pt idx="814">
                  <c:v>593.10998534999999</c:v>
                </c:pt>
                <c:pt idx="815">
                  <c:v>593.17999268000005</c:v>
                </c:pt>
                <c:pt idx="816">
                  <c:v>593.25</c:v>
                </c:pt>
                <c:pt idx="817">
                  <c:v>593.32000731999995</c:v>
                </c:pt>
                <c:pt idx="818">
                  <c:v>593.39001465000001</c:v>
                </c:pt>
                <c:pt idx="819">
                  <c:v>593.46002196999996</c:v>
                </c:pt>
                <c:pt idx="820">
                  <c:v>593.53002930000002</c:v>
                </c:pt>
                <c:pt idx="821">
                  <c:v>593.59997558999999</c:v>
                </c:pt>
                <c:pt idx="822">
                  <c:v>593.66998291000004</c:v>
                </c:pt>
                <c:pt idx="823">
                  <c:v>593.75</c:v>
                </c:pt>
                <c:pt idx="824">
                  <c:v>593.82000731999995</c:v>
                </c:pt>
                <c:pt idx="825">
                  <c:v>593.89001465000001</c:v>
                </c:pt>
                <c:pt idx="826">
                  <c:v>593.96002196999996</c:v>
                </c:pt>
                <c:pt idx="827">
                  <c:v>594.03997803000004</c:v>
                </c:pt>
                <c:pt idx="828">
                  <c:v>594.10998534999999</c:v>
                </c:pt>
                <c:pt idx="829">
                  <c:v>594.17999268000005</c:v>
                </c:pt>
                <c:pt idx="830">
                  <c:v>594.25</c:v>
                </c:pt>
                <c:pt idx="831">
                  <c:v>594.33001708999996</c:v>
                </c:pt>
                <c:pt idx="832">
                  <c:v>594.40002441000001</c:v>
                </c:pt>
                <c:pt idx="833">
                  <c:v>594.46997069999998</c:v>
                </c:pt>
                <c:pt idx="834">
                  <c:v>594.53002930000002</c:v>
                </c:pt>
                <c:pt idx="835">
                  <c:v>594.59997558999999</c:v>
                </c:pt>
                <c:pt idx="836">
                  <c:v>594.66998291000004</c:v>
                </c:pt>
                <c:pt idx="837">
                  <c:v>594.73999022999999</c:v>
                </c:pt>
                <c:pt idx="838">
                  <c:v>594.80999756000006</c:v>
                </c:pt>
                <c:pt idx="839">
                  <c:v>594.88000488</c:v>
                </c:pt>
                <c:pt idx="840">
                  <c:v>594.96002196999996</c:v>
                </c:pt>
                <c:pt idx="841">
                  <c:v>595.03002930000002</c:v>
                </c:pt>
                <c:pt idx="842">
                  <c:v>595.09997558999999</c:v>
                </c:pt>
                <c:pt idx="843">
                  <c:v>595.17999268000005</c:v>
                </c:pt>
                <c:pt idx="844">
                  <c:v>595.26000977000001</c:v>
                </c:pt>
                <c:pt idx="845">
                  <c:v>595.34002685999997</c:v>
                </c:pt>
                <c:pt idx="846">
                  <c:v>595.41998291000004</c:v>
                </c:pt>
                <c:pt idx="847">
                  <c:v>595.5</c:v>
                </c:pt>
                <c:pt idx="848">
                  <c:v>595.58001708999996</c:v>
                </c:pt>
                <c:pt idx="849">
                  <c:v>595.65997314000003</c:v>
                </c:pt>
                <c:pt idx="850">
                  <c:v>595.75</c:v>
                </c:pt>
                <c:pt idx="851">
                  <c:v>595.83001708999996</c:v>
                </c:pt>
                <c:pt idx="852">
                  <c:v>595.91998291000004</c:v>
                </c:pt>
                <c:pt idx="853">
                  <c:v>596</c:v>
                </c:pt>
                <c:pt idx="854">
                  <c:v>596.09002685999997</c:v>
                </c:pt>
                <c:pt idx="855">
                  <c:v>596.17999268000005</c:v>
                </c:pt>
                <c:pt idx="856">
                  <c:v>596.27001953000001</c:v>
                </c:pt>
                <c:pt idx="857">
                  <c:v>596.34997558999999</c:v>
                </c:pt>
                <c:pt idx="858">
                  <c:v>596.44000243999994</c:v>
                </c:pt>
                <c:pt idx="859">
                  <c:v>596.53002930000002</c:v>
                </c:pt>
                <c:pt idx="860">
                  <c:v>596.60998534999999</c:v>
                </c:pt>
                <c:pt idx="861">
                  <c:v>596.70001220999995</c:v>
                </c:pt>
                <c:pt idx="862">
                  <c:v>596.78997803000004</c:v>
                </c:pt>
                <c:pt idx="863">
                  <c:v>596.88000488</c:v>
                </c:pt>
                <c:pt idx="864">
                  <c:v>596.96997069999998</c:v>
                </c:pt>
                <c:pt idx="865">
                  <c:v>597.04998779000005</c:v>
                </c:pt>
                <c:pt idx="866">
                  <c:v>597.14001465000001</c:v>
                </c:pt>
                <c:pt idx="867">
                  <c:v>597.22998046999999</c:v>
                </c:pt>
                <c:pt idx="868">
                  <c:v>597.32000731999995</c:v>
                </c:pt>
                <c:pt idx="869">
                  <c:v>597.40002441000001</c:v>
                </c:pt>
                <c:pt idx="870">
                  <c:v>597.48999022999999</c:v>
                </c:pt>
                <c:pt idx="871">
                  <c:v>597.58001708999996</c:v>
                </c:pt>
                <c:pt idx="872">
                  <c:v>597.66998291000004</c:v>
                </c:pt>
                <c:pt idx="873">
                  <c:v>597.76000977000001</c:v>
                </c:pt>
                <c:pt idx="874">
                  <c:v>597.84002685999997</c:v>
                </c:pt>
                <c:pt idx="875">
                  <c:v>597.92999268000005</c:v>
                </c:pt>
                <c:pt idx="876">
                  <c:v>598.02001953000001</c:v>
                </c:pt>
                <c:pt idx="877">
                  <c:v>598.10998534999999</c:v>
                </c:pt>
                <c:pt idx="878">
                  <c:v>598.19000243999994</c:v>
                </c:pt>
                <c:pt idx="879">
                  <c:v>598.28002930000002</c:v>
                </c:pt>
                <c:pt idx="880">
                  <c:v>598.35998534999999</c:v>
                </c:pt>
                <c:pt idx="881">
                  <c:v>598.45001220999995</c:v>
                </c:pt>
                <c:pt idx="882">
                  <c:v>598.53002930000002</c:v>
                </c:pt>
                <c:pt idx="883">
                  <c:v>598.61999512</c:v>
                </c:pt>
                <c:pt idx="884">
                  <c:v>598.70001220999995</c:v>
                </c:pt>
                <c:pt idx="885">
                  <c:v>598.78997803000004</c:v>
                </c:pt>
                <c:pt idx="886">
                  <c:v>598.86999512</c:v>
                </c:pt>
                <c:pt idx="887">
                  <c:v>598.96002196999996</c:v>
                </c:pt>
                <c:pt idx="888">
                  <c:v>599.03997803000004</c:v>
                </c:pt>
                <c:pt idx="889">
                  <c:v>599.13000488</c:v>
                </c:pt>
                <c:pt idx="890">
                  <c:v>599.21997069999998</c:v>
                </c:pt>
                <c:pt idx="891">
                  <c:v>599.30999756000006</c:v>
                </c:pt>
                <c:pt idx="892">
                  <c:v>599.40997314000003</c:v>
                </c:pt>
                <c:pt idx="893">
                  <c:v>599.5</c:v>
                </c:pt>
                <c:pt idx="894">
                  <c:v>599.59002685999997</c:v>
                </c:pt>
                <c:pt idx="895">
                  <c:v>599.69000243999994</c:v>
                </c:pt>
                <c:pt idx="896">
                  <c:v>599.78997803000004</c:v>
                </c:pt>
                <c:pt idx="897">
                  <c:v>599.88000488</c:v>
                </c:pt>
                <c:pt idx="898">
                  <c:v>599.97998046999999</c:v>
                </c:pt>
                <c:pt idx="899">
                  <c:v>600.08001708999996</c:v>
                </c:pt>
                <c:pt idx="900">
                  <c:v>600.16998291000004</c:v>
                </c:pt>
                <c:pt idx="901">
                  <c:v>600.27001953000001</c:v>
                </c:pt>
                <c:pt idx="902">
                  <c:v>600.36999512</c:v>
                </c:pt>
                <c:pt idx="903">
                  <c:v>600.46997069999998</c:v>
                </c:pt>
                <c:pt idx="904">
                  <c:v>600.55999756000006</c:v>
                </c:pt>
                <c:pt idx="905">
                  <c:v>600.65997314000003</c:v>
                </c:pt>
                <c:pt idx="906">
                  <c:v>600.76000977000001</c:v>
                </c:pt>
                <c:pt idx="907">
                  <c:v>600.84997558999999</c:v>
                </c:pt>
                <c:pt idx="908">
                  <c:v>600.95001220999995</c:v>
                </c:pt>
                <c:pt idx="909">
                  <c:v>601.03997803000004</c:v>
                </c:pt>
                <c:pt idx="910">
                  <c:v>601.13000488</c:v>
                </c:pt>
                <c:pt idx="911">
                  <c:v>601.21997069999998</c:v>
                </c:pt>
                <c:pt idx="912">
                  <c:v>601.30999756000006</c:v>
                </c:pt>
                <c:pt idx="913">
                  <c:v>601.40002441000001</c:v>
                </c:pt>
                <c:pt idx="914">
                  <c:v>601.47998046999999</c:v>
                </c:pt>
                <c:pt idx="915">
                  <c:v>601.57000731999995</c:v>
                </c:pt>
                <c:pt idx="916">
                  <c:v>601.65002441000001</c:v>
                </c:pt>
                <c:pt idx="917">
                  <c:v>601.73999022999999</c:v>
                </c:pt>
                <c:pt idx="918">
                  <c:v>601.82000731999995</c:v>
                </c:pt>
                <c:pt idx="919">
                  <c:v>601.90997314000003</c:v>
                </c:pt>
                <c:pt idx="920">
                  <c:v>601.98999022999999</c:v>
                </c:pt>
                <c:pt idx="921">
                  <c:v>602.08001708999996</c:v>
                </c:pt>
                <c:pt idx="922">
                  <c:v>602.15997314000003</c:v>
                </c:pt>
                <c:pt idx="923">
                  <c:v>602.25</c:v>
                </c:pt>
                <c:pt idx="924">
                  <c:v>602.33001708999996</c:v>
                </c:pt>
                <c:pt idx="925">
                  <c:v>602.40997314000003</c:v>
                </c:pt>
                <c:pt idx="926">
                  <c:v>602.5</c:v>
                </c:pt>
                <c:pt idx="927">
                  <c:v>602.59002685999997</c:v>
                </c:pt>
                <c:pt idx="928">
                  <c:v>602.66998291000004</c:v>
                </c:pt>
                <c:pt idx="929">
                  <c:v>602.76000977000001</c:v>
                </c:pt>
                <c:pt idx="930">
                  <c:v>602.84002685999997</c:v>
                </c:pt>
                <c:pt idx="931">
                  <c:v>602.92999268000005</c:v>
                </c:pt>
                <c:pt idx="932">
                  <c:v>603.02001953000001</c:v>
                </c:pt>
                <c:pt idx="933">
                  <c:v>603.09997558999999</c:v>
                </c:pt>
                <c:pt idx="934">
                  <c:v>603.17999268000005</c:v>
                </c:pt>
                <c:pt idx="935">
                  <c:v>603.27001953000001</c:v>
                </c:pt>
                <c:pt idx="936">
                  <c:v>603.34997558999999</c:v>
                </c:pt>
                <c:pt idx="937">
                  <c:v>603.42999268000005</c:v>
                </c:pt>
                <c:pt idx="938">
                  <c:v>603.51000977000001</c:v>
                </c:pt>
                <c:pt idx="939">
                  <c:v>603.59002685999997</c:v>
                </c:pt>
                <c:pt idx="940">
                  <c:v>603.66998291000004</c:v>
                </c:pt>
                <c:pt idx="941">
                  <c:v>603.75</c:v>
                </c:pt>
                <c:pt idx="942">
                  <c:v>603.83001708999996</c:v>
                </c:pt>
                <c:pt idx="943">
                  <c:v>603.90997314000003</c:v>
                </c:pt>
                <c:pt idx="944">
                  <c:v>603.97998046999999</c:v>
                </c:pt>
                <c:pt idx="945">
                  <c:v>604.05999756000006</c:v>
                </c:pt>
                <c:pt idx="946">
                  <c:v>604.14001465000001</c:v>
                </c:pt>
                <c:pt idx="947">
                  <c:v>604.21002196999996</c:v>
                </c:pt>
                <c:pt idx="948">
                  <c:v>604.28002930000002</c:v>
                </c:pt>
                <c:pt idx="949">
                  <c:v>604.35998534999999</c:v>
                </c:pt>
                <c:pt idx="950">
                  <c:v>604.42999268000005</c:v>
                </c:pt>
                <c:pt idx="951">
                  <c:v>604.5</c:v>
                </c:pt>
                <c:pt idx="952">
                  <c:v>604.58001708999996</c:v>
                </c:pt>
                <c:pt idx="953">
                  <c:v>604.65002441000001</c:v>
                </c:pt>
                <c:pt idx="954">
                  <c:v>604.71997069999998</c:v>
                </c:pt>
                <c:pt idx="955">
                  <c:v>604.78997803000004</c:v>
                </c:pt>
                <c:pt idx="956">
                  <c:v>604.86999512</c:v>
                </c:pt>
                <c:pt idx="957">
                  <c:v>604.94000243999994</c:v>
                </c:pt>
                <c:pt idx="958">
                  <c:v>605.01000977000001</c:v>
                </c:pt>
                <c:pt idx="959">
                  <c:v>605.08001708999996</c:v>
                </c:pt>
                <c:pt idx="960">
                  <c:v>605.15002441000001</c:v>
                </c:pt>
                <c:pt idx="961">
                  <c:v>605.21002196999996</c:v>
                </c:pt>
                <c:pt idx="962">
                  <c:v>605.28002930000002</c:v>
                </c:pt>
                <c:pt idx="963">
                  <c:v>605.34997558999999</c:v>
                </c:pt>
                <c:pt idx="964">
                  <c:v>605.40997314000003</c:v>
                </c:pt>
                <c:pt idx="965">
                  <c:v>605.47998046999999</c:v>
                </c:pt>
                <c:pt idx="966">
                  <c:v>605.53997803000004</c:v>
                </c:pt>
                <c:pt idx="967">
                  <c:v>605.59997558999999</c:v>
                </c:pt>
                <c:pt idx="968">
                  <c:v>605.65997314000003</c:v>
                </c:pt>
                <c:pt idx="969">
                  <c:v>605.71997069999998</c:v>
                </c:pt>
                <c:pt idx="970">
                  <c:v>605.77001953000001</c:v>
                </c:pt>
                <c:pt idx="971">
                  <c:v>605.83001708999996</c:v>
                </c:pt>
                <c:pt idx="972">
                  <c:v>605.88000488</c:v>
                </c:pt>
                <c:pt idx="973">
                  <c:v>605.94000243999994</c:v>
                </c:pt>
                <c:pt idx="974">
                  <c:v>605.98999022999999</c:v>
                </c:pt>
                <c:pt idx="975">
                  <c:v>606.03997803000004</c:v>
                </c:pt>
                <c:pt idx="976">
                  <c:v>606.09997558999999</c:v>
                </c:pt>
                <c:pt idx="977">
                  <c:v>606.15002441000001</c:v>
                </c:pt>
                <c:pt idx="978">
                  <c:v>606.20001220999995</c:v>
                </c:pt>
                <c:pt idx="979">
                  <c:v>606.25</c:v>
                </c:pt>
                <c:pt idx="980">
                  <c:v>606.30999756000006</c:v>
                </c:pt>
                <c:pt idx="981">
                  <c:v>606.35998534999999</c:v>
                </c:pt>
                <c:pt idx="982">
                  <c:v>606.41998291000004</c:v>
                </c:pt>
                <c:pt idx="983">
                  <c:v>606.46997069999998</c:v>
                </c:pt>
                <c:pt idx="984">
                  <c:v>606.52001953000001</c:v>
                </c:pt>
                <c:pt idx="985">
                  <c:v>606.58001708999996</c:v>
                </c:pt>
                <c:pt idx="986">
                  <c:v>606.63000488</c:v>
                </c:pt>
                <c:pt idx="987">
                  <c:v>606.69000243999994</c:v>
                </c:pt>
                <c:pt idx="988">
                  <c:v>606.73999022999999</c:v>
                </c:pt>
                <c:pt idx="989">
                  <c:v>606.79998779000005</c:v>
                </c:pt>
                <c:pt idx="990">
                  <c:v>606.84997558999999</c:v>
                </c:pt>
                <c:pt idx="991">
                  <c:v>606.90997314000003</c:v>
                </c:pt>
                <c:pt idx="992">
                  <c:v>606.96002196999996</c:v>
                </c:pt>
                <c:pt idx="993">
                  <c:v>607.01000977000001</c:v>
                </c:pt>
                <c:pt idx="994">
                  <c:v>607.05999756000006</c:v>
                </c:pt>
                <c:pt idx="995">
                  <c:v>607.10998534999999</c:v>
                </c:pt>
                <c:pt idx="996">
                  <c:v>607.15997314000003</c:v>
                </c:pt>
                <c:pt idx="997">
                  <c:v>607.21002196999996</c:v>
                </c:pt>
                <c:pt idx="998">
                  <c:v>607.26000977000001</c:v>
                </c:pt>
                <c:pt idx="999">
                  <c:v>607.29998779000005</c:v>
                </c:pt>
                <c:pt idx="1000">
                  <c:v>607.34997558999999</c:v>
                </c:pt>
                <c:pt idx="1001">
                  <c:v>607.39001465000001</c:v>
                </c:pt>
                <c:pt idx="1002">
                  <c:v>607.44000243999994</c:v>
                </c:pt>
                <c:pt idx="1003">
                  <c:v>607.47998046999999</c:v>
                </c:pt>
                <c:pt idx="1004">
                  <c:v>607.52001953000001</c:v>
                </c:pt>
                <c:pt idx="1005">
                  <c:v>607.55999756000006</c:v>
                </c:pt>
                <c:pt idx="1006">
                  <c:v>607.59997558999999</c:v>
                </c:pt>
                <c:pt idx="1007">
                  <c:v>607.64001465000001</c:v>
                </c:pt>
                <c:pt idx="1008">
                  <c:v>607.67999268000005</c:v>
                </c:pt>
                <c:pt idx="1009">
                  <c:v>607.71997069999998</c:v>
                </c:pt>
                <c:pt idx="1010">
                  <c:v>607.76000977000001</c:v>
                </c:pt>
                <c:pt idx="1011">
                  <c:v>607.79998779000005</c:v>
                </c:pt>
                <c:pt idx="1012">
                  <c:v>607.84002685999997</c:v>
                </c:pt>
                <c:pt idx="1013">
                  <c:v>607.88000488</c:v>
                </c:pt>
                <c:pt idx="1014">
                  <c:v>607.91998291000004</c:v>
                </c:pt>
                <c:pt idx="1015">
                  <c:v>607.96002196999996</c:v>
                </c:pt>
                <c:pt idx="1016">
                  <c:v>608</c:v>
                </c:pt>
                <c:pt idx="1017">
                  <c:v>608.03997803000004</c:v>
                </c:pt>
                <c:pt idx="1018">
                  <c:v>608.08001708999996</c:v>
                </c:pt>
                <c:pt idx="1019">
                  <c:v>608.11999512</c:v>
                </c:pt>
                <c:pt idx="1020">
                  <c:v>608.15997314000003</c:v>
                </c:pt>
                <c:pt idx="1021">
                  <c:v>608.19000243999994</c:v>
                </c:pt>
                <c:pt idx="1022">
                  <c:v>608.22998046999999</c:v>
                </c:pt>
                <c:pt idx="1023">
                  <c:v>608.27001953000001</c:v>
                </c:pt>
                <c:pt idx="1024">
                  <c:v>608.29998779000005</c:v>
                </c:pt>
                <c:pt idx="1025">
                  <c:v>608.34002685999997</c:v>
                </c:pt>
                <c:pt idx="1026">
                  <c:v>608.36999512</c:v>
                </c:pt>
                <c:pt idx="1027">
                  <c:v>608.40002441000001</c:v>
                </c:pt>
                <c:pt idx="1028">
                  <c:v>608.42999268000005</c:v>
                </c:pt>
                <c:pt idx="1029">
                  <c:v>608.46997069999998</c:v>
                </c:pt>
                <c:pt idx="1030">
                  <c:v>608.5</c:v>
                </c:pt>
                <c:pt idx="1031">
                  <c:v>608.53002930000002</c:v>
                </c:pt>
                <c:pt idx="1032">
                  <c:v>608.55999756000006</c:v>
                </c:pt>
                <c:pt idx="1033">
                  <c:v>608.59002685999997</c:v>
                </c:pt>
                <c:pt idx="1034">
                  <c:v>608.63000488</c:v>
                </c:pt>
                <c:pt idx="1035">
                  <c:v>608.65997314000003</c:v>
                </c:pt>
                <c:pt idx="1036">
                  <c:v>608.69000243999994</c:v>
                </c:pt>
                <c:pt idx="1037">
                  <c:v>608.72998046999999</c:v>
                </c:pt>
                <c:pt idx="1038">
                  <c:v>608.76000977000001</c:v>
                </c:pt>
                <c:pt idx="1039">
                  <c:v>608.79998779000005</c:v>
                </c:pt>
                <c:pt idx="1040">
                  <c:v>608.83001708999996</c:v>
                </c:pt>
                <c:pt idx="1041">
                  <c:v>608.85998534999999</c:v>
                </c:pt>
                <c:pt idx="1042">
                  <c:v>608.90002441000001</c:v>
                </c:pt>
                <c:pt idx="1043">
                  <c:v>608.92999268000005</c:v>
                </c:pt>
                <c:pt idx="1044">
                  <c:v>608.96002196999996</c:v>
                </c:pt>
                <c:pt idx="1045">
                  <c:v>609</c:v>
                </c:pt>
                <c:pt idx="1046">
                  <c:v>609.03002930000002</c:v>
                </c:pt>
                <c:pt idx="1047">
                  <c:v>609.05999756000006</c:v>
                </c:pt>
                <c:pt idx="1048">
                  <c:v>609.09997558999999</c:v>
                </c:pt>
                <c:pt idx="1049">
                  <c:v>609.13000488</c:v>
                </c:pt>
                <c:pt idx="1050">
                  <c:v>609.15997314000003</c:v>
                </c:pt>
                <c:pt idx="1051">
                  <c:v>609.19000243999994</c:v>
                </c:pt>
                <c:pt idx="1052">
                  <c:v>609.21997069999998</c:v>
                </c:pt>
                <c:pt idx="1053">
                  <c:v>609.26000977000001</c:v>
                </c:pt>
                <c:pt idx="1054">
                  <c:v>609.28997803000004</c:v>
                </c:pt>
                <c:pt idx="1055">
                  <c:v>609.32000731999995</c:v>
                </c:pt>
                <c:pt idx="1056">
                  <c:v>609.34997558999999</c:v>
                </c:pt>
                <c:pt idx="1057">
                  <c:v>609.38000488</c:v>
                </c:pt>
                <c:pt idx="1058">
                  <c:v>609.40997314000003</c:v>
                </c:pt>
                <c:pt idx="1059">
                  <c:v>609.44000243999994</c:v>
                </c:pt>
                <c:pt idx="1060">
                  <c:v>609.46997069999998</c:v>
                </c:pt>
                <c:pt idx="1061">
                  <c:v>609.5</c:v>
                </c:pt>
                <c:pt idx="1062">
                  <c:v>609.53002930000002</c:v>
                </c:pt>
                <c:pt idx="1063">
                  <c:v>609.57000731999995</c:v>
                </c:pt>
                <c:pt idx="1064">
                  <c:v>609.59997558999999</c:v>
                </c:pt>
                <c:pt idx="1065">
                  <c:v>609.63000488</c:v>
                </c:pt>
                <c:pt idx="1066">
                  <c:v>609.65997314000003</c:v>
                </c:pt>
                <c:pt idx="1067">
                  <c:v>609.69000243999994</c:v>
                </c:pt>
                <c:pt idx="1068">
                  <c:v>609.72998046999999</c:v>
                </c:pt>
                <c:pt idx="1069">
                  <c:v>609.76000977000001</c:v>
                </c:pt>
                <c:pt idx="1070">
                  <c:v>609.78997803000004</c:v>
                </c:pt>
                <c:pt idx="1071">
                  <c:v>609.83001708999996</c:v>
                </c:pt>
                <c:pt idx="1072">
                  <c:v>609.85998534999999</c:v>
                </c:pt>
                <c:pt idx="1073">
                  <c:v>609.89001465000001</c:v>
                </c:pt>
                <c:pt idx="1074">
                  <c:v>609.91998291000004</c:v>
                </c:pt>
                <c:pt idx="1075">
                  <c:v>609.96002196999996</c:v>
                </c:pt>
                <c:pt idx="1076">
                  <c:v>609.98999022999999</c:v>
                </c:pt>
                <c:pt idx="1077">
                  <c:v>610.02001953000001</c:v>
                </c:pt>
                <c:pt idx="1078">
                  <c:v>610.04998779000005</c:v>
                </c:pt>
                <c:pt idx="1079">
                  <c:v>610.08001708999996</c:v>
                </c:pt>
                <c:pt idx="1080">
                  <c:v>610.10998534999999</c:v>
                </c:pt>
                <c:pt idx="1081">
                  <c:v>610.14001465000001</c:v>
                </c:pt>
                <c:pt idx="1082">
                  <c:v>610.16998291000004</c:v>
                </c:pt>
                <c:pt idx="1083">
                  <c:v>610.20001220999995</c:v>
                </c:pt>
                <c:pt idx="1084">
                  <c:v>610.22998046999999</c:v>
                </c:pt>
                <c:pt idx="1085">
                  <c:v>610.25</c:v>
                </c:pt>
                <c:pt idx="1086">
                  <c:v>610.28002930000002</c:v>
                </c:pt>
                <c:pt idx="1087">
                  <c:v>610.29998779000005</c:v>
                </c:pt>
                <c:pt idx="1088">
                  <c:v>610.33001708999996</c:v>
                </c:pt>
                <c:pt idx="1089">
                  <c:v>610.34997558999999</c:v>
                </c:pt>
                <c:pt idx="1090">
                  <c:v>610.36999512</c:v>
                </c:pt>
                <c:pt idx="1091">
                  <c:v>610.39001465000001</c:v>
                </c:pt>
                <c:pt idx="1092">
                  <c:v>610.40997314000003</c:v>
                </c:pt>
                <c:pt idx="1093">
                  <c:v>610.42999268000005</c:v>
                </c:pt>
                <c:pt idx="1094">
                  <c:v>610.45001220999995</c:v>
                </c:pt>
                <c:pt idx="1095">
                  <c:v>610.46997069999998</c:v>
                </c:pt>
                <c:pt idx="1096">
                  <c:v>610.48999022999999</c:v>
                </c:pt>
                <c:pt idx="1097">
                  <c:v>610.51000977000001</c:v>
                </c:pt>
                <c:pt idx="1098">
                  <c:v>610.53002930000002</c:v>
                </c:pt>
                <c:pt idx="1099">
                  <c:v>610.54998779000005</c:v>
                </c:pt>
                <c:pt idx="1100">
                  <c:v>610.57000731999995</c:v>
                </c:pt>
                <c:pt idx="1101">
                  <c:v>610.59002685999997</c:v>
                </c:pt>
                <c:pt idx="1102">
                  <c:v>610.60998534999999</c:v>
                </c:pt>
                <c:pt idx="1103">
                  <c:v>610.61999512</c:v>
                </c:pt>
                <c:pt idx="1104">
                  <c:v>610.64001465000001</c:v>
                </c:pt>
                <c:pt idx="1105">
                  <c:v>610.65997314000003</c:v>
                </c:pt>
                <c:pt idx="1106">
                  <c:v>610.67999268000005</c:v>
                </c:pt>
                <c:pt idx="1107">
                  <c:v>610.69000243999994</c:v>
                </c:pt>
                <c:pt idx="1108">
                  <c:v>610.71002196999996</c:v>
                </c:pt>
                <c:pt idx="1109">
                  <c:v>610.72998046999999</c:v>
                </c:pt>
                <c:pt idx="1110">
                  <c:v>610.73999022999999</c:v>
                </c:pt>
                <c:pt idx="1111">
                  <c:v>610.76000977000001</c:v>
                </c:pt>
                <c:pt idx="1112">
                  <c:v>610.77001953000001</c:v>
                </c:pt>
                <c:pt idx="1113">
                  <c:v>610.78997803000004</c:v>
                </c:pt>
                <c:pt idx="1114">
                  <c:v>610.79998779000005</c:v>
                </c:pt>
                <c:pt idx="1115">
                  <c:v>610.82000731999995</c:v>
                </c:pt>
                <c:pt idx="1116">
                  <c:v>610.83001708999996</c:v>
                </c:pt>
                <c:pt idx="1117">
                  <c:v>610.84002685999997</c:v>
                </c:pt>
                <c:pt idx="1118">
                  <c:v>610.84997558999999</c:v>
                </c:pt>
                <c:pt idx="1119">
                  <c:v>610.86999512</c:v>
                </c:pt>
                <c:pt idx="1120">
                  <c:v>610.88000488</c:v>
                </c:pt>
                <c:pt idx="1121">
                  <c:v>610.89001465000001</c:v>
                </c:pt>
                <c:pt idx="1122">
                  <c:v>610.90002441000001</c:v>
                </c:pt>
                <c:pt idx="1123">
                  <c:v>610.90997314000003</c:v>
                </c:pt>
                <c:pt idx="1124">
                  <c:v>610.91998291000004</c:v>
                </c:pt>
                <c:pt idx="1125">
                  <c:v>610.92999268000005</c:v>
                </c:pt>
                <c:pt idx="1126">
                  <c:v>610.92999268000005</c:v>
                </c:pt>
                <c:pt idx="1127">
                  <c:v>610.94000243999994</c:v>
                </c:pt>
                <c:pt idx="1128">
                  <c:v>610.95001220999995</c:v>
                </c:pt>
                <c:pt idx="1129">
                  <c:v>610.96002196999996</c:v>
                </c:pt>
                <c:pt idx="1130">
                  <c:v>610.96997069999998</c:v>
                </c:pt>
                <c:pt idx="1131">
                  <c:v>610.96997069999998</c:v>
                </c:pt>
                <c:pt idx="1132">
                  <c:v>610.97998046999999</c:v>
                </c:pt>
                <c:pt idx="1133">
                  <c:v>610.98999022999999</c:v>
                </c:pt>
                <c:pt idx="1134">
                  <c:v>610.98999022999999</c:v>
                </c:pt>
                <c:pt idx="1135">
                  <c:v>611</c:v>
                </c:pt>
                <c:pt idx="1136">
                  <c:v>611.01000977000001</c:v>
                </c:pt>
                <c:pt idx="1137">
                  <c:v>611.01000977000001</c:v>
                </c:pt>
                <c:pt idx="1138">
                  <c:v>611.02001953000001</c:v>
                </c:pt>
                <c:pt idx="1139">
                  <c:v>611.02001953000001</c:v>
                </c:pt>
                <c:pt idx="1140">
                  <c:v>611.03002930000002</c:v>
                </c:pt>
                <c:pt idx="1141">
                  <c:v>611.03002930000002</c:v>
                </c:pt>
                <c:pt idx="1142">
                  <c:v>611.03002930000002</c:v>
                </c:pt>
                <c:pt idx="1143">
                  <c:v>611.03997803000004</c:v>
                </c:pt>
                <c:pt idx="1144">
                  <c:v>611.03997803000004</c:v>
                </c:pt>
                <c:pt idx="1145">
                  <c:v>611.03997803000004</c:v>
                </c:pt>
                <c:pt idx="1146">
                  <c:v>611.03997803000004</c:v>
                </c:pt>
                <c:pt idx="1147">
                  <c:v>611.03997803000004</c:v>
                </c:pt>
                <c:pt idx="1148">
                  <c:v>611.03997803000004</c:v>
                </c:pt>
                <c:pt idx="1149">
                  <c:v>611.03997803000004</c:v>
                </c:pt>
                <c:pt idx="1150">
                  <c:v>611.03997803000004</c:v>
                </c:pt>
                <c:pt idx="1151">
                  <c:v>611.03997803000004</c:v>
                </c:pt>
                <c:pt idx="1152">
                  <c:v>611.03997803000004</c:v>
                </c:pt>
                <c:pt idx="1153">
                  <c:v>611.03997803000004</c:v>
                </c:pt>
                <c:pt idx="1154">
                  <c:v>611.03997803000004</c:v>
                </c:pt>
                <c:pt idx="1155">
                  <c:v>611.03997803000004</c:v>
                </c:pt>
                <c:pt idx="1156">
                  <c:v>611.03997803000004</c:v>
                </c:pt>
                <c:pt idx="1157">
                  <c:v>611.03002930000002</c:v>
                </c:pt>
                <c:pt idx="1158">
                  <c:v>611.03002930000002</c:v>
                </c:pt>
                <c:pt idx="1159">
                  <c:v>611.03002930000002</c:v>
                </c:pt>
                <c:pt idx="1160">
                  <c:v>611.02001953000001</c:v>
                </c:pt>
                <c:pt idx="1161">
                  <c:v>611.02001953000001</c:v>
                </c:pt>
                <c:pt idx="1162">
                  <c:v>611.02001953000001</c:v>
                </c:pt>
                <c:pt idx="1163">
                  <c:v>611.01000977000001</c:v>
                </c:pt>
                <c:pt idx="1164">
                  <c:v>611.01000977000001</c:v>
                </c:pt>
                <c:pt idx="1165">
                  <c:v>611</c:v>
                </c:pt>
                <c:pt idx="1166">
                  <c:v>611</c:v>
                </c:pt>
                <c:pt idx="1167">
                  <c:v>610.98999022999999</c:v>
                </c:pt>
                <c:pt idx="1168">
                  <c:v>610.98999022999999</c:v>
                </c:pt>
                <c:pt idx="1169">
                  <c:v>610.97998046999999</c:v>
                </c:pt>
                <c:pt idx="1170">
                  <c:v>610.96997069999998</c:v>
                </c:pt>
                <c:pt idx="1171">
                  <c:v>610.96997069999998</c:v>
                </c:pt>
                <c:pt idx="1172">
                  <c:v>610.96002196999996</c:v>
                </c:pt>
                <c:pt idx="1173">
                  <c:v>610.95001220999995</c:v>
                </c:pt>
                <c:pt idx="1174">
                  <c:v>610.94000243999994</c:v>
                </c:pt>
                <c:pt idx="1175">
                  <c:v>610.92999268000005</c:v>
                </c:pt>
                <c:pt idx="1176">
                  <c:v>610.91998291000004</c:v>
                </c:pt>
                <c:pt idx="1177">
                  <c:v>610.90997314000003</c:v>
                </c:pt>
                <c:pt idx="1178">
                  <c:v>610.90002441000001</c:v>
                </c:pt>
                <c:pt idx="1179">
                  <c:v>610.89001465000001</c:v>
                </c:pt>
                <c:pt idx="1180">
                  <c:v>610.88000488</c:v>
                </c:pt>
                <c:pt idx="1181">
                  <c:v>610.88000488</c:v>
                </c:pt>
                <c:pt idx="1182">
                  <c:v>610.86999512</c:v>
                </c:pt>
                <c:pt idx="1183">
                  <c:v>610.85998534999999</c:v>
                </c:pt>
                <c:pt idx="1184">
                  <c:v>610.84997558999999</c:v>
                </c:pt>
                <c:pt idx="1185">
                  <c:v>610.84002685999997</c:v>
                </c:pt>
                <c:pt idx="1186">
                  <c:v>610.83001708999996</c:v>
                </c:pt>
                <c:pt idx="1187">
                  <c:v>610.82000731999995</c:v>
                </c:pt>
                <c:pt idx="1188">
                  <c:v>610.80999756000006</c:v>
                </c:pt>
                <c:pt idx="1189">
                  <c:v>610.79998779000005</c:v>
                </c:pt>
                <c:pt idx="1190">
                  <c:v>610.78997803000004</c:v>
                </c:pt>
                <c:pt idx="1191">
                  <c:v>610.78002930000002</c:v>
                </c:pt>
                <c:pt idx="1192">
                  <c:v>610.77001953000001</c:v>
                </c:pt>
                <c:pt idx="1193">
                  <c:v>610.76000977000001</c:v>
                </c:pt>
                <c:pt idx="1194">
                  <c:v>610.75</c:v>
                </c:pt>
                <c:pt idx="1195">
                  <c:v>610.73999022999999</c:v>
                </c:pt>
                <c:pt idx="1196">
                  <c:v>610.71997069999998</c:v>
                </c:pt>
                <c:pt idx="1197">
                  <c:v>610.71002196999996</c:v>
                </c:pt>
                <c:pt idx="1198">
                  <c:v>610.70001220999995</c:v>
                </c:pt>
                <c:pt idx="1199">
                  <c:v>610.69000243999994</c:v>
                </c:pt>
                <c:pt idx="1200">
                  <c:v>610.67999268000005</c:v>
                </c:pt>
                <c:pt idx="1201">
                  <c:v>610.65997314000003</c:v>
                </c:pt>
                <c:pt idx="1202">
                  <c:v>610.65002441000001</c:v>
                </c:pt>
                <c:pt idx="1203">
                  <c:v>610.64001465000001</c:v>
                </c:pt>
                <c:pt idx="1204">
                  <c:v>610.61999512</c:v>
                </c:pt>
                <c:pt idx="1205">
                  <c:v>610.60998534999999</c:v>
                </c:pt>
                <c:pt idx="1206">
                  <c:v>610.59002685999997</c:v>
                </c:pt>
                <c:pt idx="1207">
                  <c:v>610.58001708999996</c:v>
                </c:pt>
                <c:pt idx="1208">
                  <c:v>610.55999756000006</c:v>
                </c:pt>
                <c:pt idx="1209">
                  <c:v>610.54998779000005</c:v>
                </c:pt>
                <c:pt idx="1210">
                  <c:v>610.53002930000002</c:v>
                </c:pt>
                <c:pt idx="1211">
                  <c:v>610.52001953000001</c:v>
                </c:pt>
                <c:pt idx="1212">
                  <c:v>610.5</c:v>
                </c:pt>
                <c:pt idx="1213">
                  <c:v>610.47998046999999</c:v>
                </c:pt>
                <c:pt idx="1214">
                  <c:v>610.46997069999998</c:v>
                </c:pt>
                <c:pt idx="1215">
                  <c:v>610.45001220999995</c:v>
                </c:pt>
                <c:pt idx="1216">
                  <c:v>610.42999268000005</c:v>
                </c:pt>
                <c:pt idx="1217">
                  <c:v>610.41998291000004</c:v>
                </c:pt>
                <c:pt idx="1218">
                  <c:v>610.40002441000001</c:v>
                </c:pt>
                <c:pt idx="1219">
                  <c:v>610.38000488</c:v>
                </c:pt>
                <c:pt idx="1220">
                  <c:v>610.35998534999999</c:v>
                </c:pt>
                <c:pt idx="1221">
                  <c:v>610.34997558999999</c:v>
                </c:pt>
                <c:pt idx="1222">
                  <c:v>610.33001708999996</c:v>
                </c:pt>
                <c:pt idx="1223">
                  <c:v>610.30999756000006</c:v>
                </c:pt>
                <c:pt idx="1224">
                  <c:v>610.28997803000004</c:v>
                </c:pt>
                <c:pt idx="1225">
                  <c:v>610.28002930000002</c:v>
                </c:pt>
                <c:pt idx="1226">
                  <c:v>610.26000977000001</c:v>
                </c:pt>
                <c:pt idx="1227">
                  <c:v>610.23999022999999</c:v>
                </c:pt>
                <c:pt idx="1228">
                  <c:v>610.21997069999998</c:v>
                </c:pt>
                <c:pt idx="1229">
                  <c:v>610.20001220999995</c:v>
                </c:pt>
                <c:pt idx="1230">
                  <c:v>610.19000243999994</c:v>
                </c:pt>
                <c:pt idx="1231">
                  <c:v>610.16998291000004</c:v>
                </c:pt>
                <c:pt idx="1232">
                  <c:v>610.15002441000001</c:v>
                </c:pt>
                <c:pt idx="1233">
                  <c:v>610.13000488</c:v>
                </c:pt>
                <c:pt idx="1234">
                  <c:v>610.10998534999999</c:v>
                </c:pt>
                <c:pt idx="1235">
                  <c:v>610.09002685999997</c:v>
                </c:pt>
                <c:pt idx="1236">
                  <c:v>610.08001708999996</c:v>
                </c:pt>
                <c:pt idx="1237">
                  <c:v>610.05999756000006</c:v>
                </c:pt>
                <c:pt idx="1238">
                  <c:v>610.03997803000004</c:v>
                </c:pt>
                <c:pt idx="1239">
                  <c:v>610.02001953000001</c:v>
                </c:pt>
                <c:pt idx="1240">
                  <c:v>610</c:v>
                </c:pt>
                <c:pt idx="1241">
                  <c:v>609.97998046999999</c:v>
                </c:pt>
                <c:pt idx="1242">
                  <c:v>609.96002196999996</c:v>
                </c:pt>
                <c:pt idx="1243">
                  <c:v>609.92999268000005</c:v>
                </c:pt>
                <c:pt idx="1244">
                  <c:v>609.90997314000003</c:v>
                </c:pt>
                <c:pt idx="1245">
                  <c:v>609.89001465000001</c:v>
                </c:pt>
                <c:pt idx="1246">
                  <c:v>609.86999512</c:v>
                </c:pt>
                <c:pt idx="1247">
                  <c:v>609.84997558999999</c:v>
                </c:pt>
                <c:pt idx="1248">
                  <c:v>609.83001708999996</c:v>
                </c:pt>
                <c:pt idx="1249">
                  <c:v>609.80999756000006</c:v>
                </c:pt>
                <c:pt idx="1250">
                  <c:v>609.78997803000004</c:v>
                </c:pt>
                <c:pt idx="1251">
                  <c:v>609.77001953000001</c:v>
                </c:pt>
                <c:pt idx="1252">
                  <c:v>609.75</c:v>
                </c:pt>
                <c:pt idx="1253">
                  <c:v>609.72998046999999</c:v>
                </c:pt>
                <c:pt idx="1254">
                  <c:v>609.70001220999995</c:v>
                </c:pt>
                <c:pt idx="1255">
                  <c:v>609.67999268000005</c:v>
                </c:pt>
                <c:pt idx="1256">
                  <c:v>609.65997314000003</c:v>
                </c:pt>
                <c:pt idx="1257">
                  <c:v>609.64001465000001</c:v>
                </c:pt>
                <c:pt idx="1258">
                  <c:v>609.61999512</c:v>
                </c:pt>
                <c:pt idx="1259">
                  <c:v>609.59997558999999</c:v>
                </c:pt>
                <c:pt idx="1260">
                  <c:v>609.58001708999996</c:v>
                </c:pt>
                <c:pt idx="1261">
                  <c:v>609.55999756000006</c:v>
                </c:pt>
                <c:pt idx="1262">
                  <c:v>609.53997803000004</c:v>
                </c:pt>
                <c:pt idx="1263">
                  <c:v>609.52001953000001</c:v>
                </c:pt>
                <c:pt idx="1264">
                  <c:v>609.5</c:v>
                </c:pt>
                <c:pt idx="1265">
                  <c:v>609.46997069999998</c:v>
                </c:pt>
                <c:pt idx="1266">
                  <c:v>609.45001220999995</c:v>
                </c:pt>
                <c:pt idx="1267">
                  <c:v>609.42999268000005</c:v>
                </c:pt>
                <c:pt idx="1268">
                  <c:v>609.40997314000003</c:v>
                </c:pt>
                <c:pt idx="1269">
                  <c:v>609.39001465000001</c:v>
                </c:pt>
                <c:pt idx="1270">
                  <c:v>609.35998534999999</c:v>
                </c:pt>
                <c:pt idx="1271">
                  <c:v>609.34002685999997</c:v>
                </c:pt>
                <c:pt idx="1272">
                  <c:v>609.32000731999995</c:v>
                </c:pt>
                <c:pt idx="1273">
                  <c:v>609.28997803000004</c:v>
                </c:pt>
                <c:pt idx="1274">
                  <c:v>609.27001953000001</c:v>
                </c:pt>
                <c:pt idx="1275">
                  <c:v>609.25</c:v>
                </c:pt>
                <c:pt idx="1276">
                  <c:v>609.21997069999998</c:v>
                </c:pt>
                <c:pt idx="1277">
                  <c:v>609.20001220999995</c:v>
                </c:pt>
                <c:pt idx="1278">
                  <c:v>609.17999268000005</c:v>
                </c:pt>
                <c:pt idx="1279">
                  <c:v>609.15002441000001</c:v>
                </c:pt>
                <c:pt idx="1280">
                  <c:v>609.13000488</c:v>
                </c:pt>
                <c:pt idx="1281">
                  <c:v>609.10998534999999</c:v>
                </c:pt>
                <c:pt idx="1282">
                  <c:v>609.09002685999997</c:v>
                </c:pt>
                <c:pt idx="1283">
                  <c:v>609.05999756000006</c:v>
                </c:pt>
                <c:pt idx="1284">
                  <c:v>609.03997803000004</c:v>
                </c:pt>
                <c:pt idx="1285">
                  <c:v>609.02001953000001</c:v>
                </c:pt>
                <c:pt idx="1286">
                  <c:v>608.98999022999999</c:v>
                </c:pt>
                <c:pt idx="1287">
                  <c:v>608.96997069999998</c:v>
                </c:pt>
                <c:pt idx="1288">
                  <c:v>608.95001220999995</c:v>
                </c:pt>
                <c:pt idx="1289">
                  <c:v>608.91998291000004</c:v>
                </c:pt>
                <c:pt idx="1290">
                  <c:v>608.90002441000001</c:v>
                </c:pt>
                <c:pt idx="1291">
                  <c:v>608.88000488</c:v>
                </c:pt>
                <c:pt idx="1292">
                  <c:v>608.84997558999999</c:v>
                </c:pt>
                <c:pt idx="1293">
                  <c:v>608.83001708999996</c:v>
                </c:pt>
                <c:pt idx="1294">
                  <c:v>608.80999756000006</c:v>
                </c:pt>
                <c:pt idx="1295">
                  <c:v>608.78002930000002</c:v>
                </c:pt>
                <c:pt idx="1296">
                  <c:v>608.76000977000001</c:v>
                </c:pt>
                <c:pt idx="1297">
                  <c:v>608.72998046999999</c:v>
                </c:pt>
                <c:pt idx="1298">
                  <c:v>608.71002196999996</c:v>
                </c:pt>
                <c:pt idx="1299">
                  <c:v>608.67999268000005</c:v>
                </c:pt>
                <c:pt idx="1300">
                  <c:v>608.65002441000001</c:v>
                </c:pt>
                <c:pt idx="1301">
                  <c:v>608.63000488</c:v>
                </c:pt>
                <c:pt idx="1302">
                  <c:v>608.59997558999999</c:v>
                </c:pt>
                <c:pt idx="1303">
                  <c:v>608.58001708999996</c:v>
                </c:pt>
                <c:pt idx="1304">
                  <c:v>608.54998779000005</c:v>
                </c:pt>
                <c:pt idx="1305">
                  <c:v>608.52001953000001</c:v>
                </c:pt>
                <c:pt idx="1306">
                  <c:v>608.48999022999999</c:v>
                </c:pt>
                <c:pt idx="1307">
                  <c:v>608.46997069999998</c:v>
                </c:pt>
                <c:pt idx="1308">
                  <c:v>608.44000243999994</c:v>
                </c:pt>
                <c:pt idx="1309">
                  <c:v>608.40997314000003</c:v>
                </c:pt>
                <c:pt idx="1310">
                  <c:v>608.38000488</c:v>
                </c:pt>
                <c:pt idx="1311">
                  <c:v>608.34997558999999</c:v>
                </c:pt>
                <c:pt idx="1312">
                  <c:v>608.33001708999996</c:v>
                </c:pt>
                <c:pt idx="1313">
                  <c:v>608.29998779000005</c:v>
                </c:pt>
                <c:pt idx="1314">
                  <c:v>608.27001953000001</c:v>
                </c:pt>
                <c:pt idx="1315">
                  <c:v>608.23999022999999</c:v>
                </c:pt>
                <c:pt idx="1316">
                  <c:v>608.21002196999996</c:v>
                </c:pt>
                <c:pt idx="1317">
                  <c:v>608.17999268000005</c:v>
                </c:pt>
                <c:pt idx="1318">
                  <c:v>608.15002441000001</c:v>
                </c:pt>
                <c:pt idx="1319">
                  <c:v>608.13000488</c:v>
                </c:pt>
                <c:pt idx="1320">
                  <c:v>608.09997558999999</c:v>
                </c:pt>
                <c:pt idx="1321">
                  <c:v>608.07000731999995</c:v>
                </c:pt>
                <c:pt idx="1322">
                  <c:v>608.03997803000004</c:v>
                </c:pt>
                <c:pt idx="1323">
                  <c:v>608.01000977000001</c:v>
                </c:pt>
                <c:pt idx="1324">
                  <c:v>607.97998046999999</c:v>
                </c:pt>
                <c:pt idx="1325">
                  <c:v>607.95001220999995</c:v>
                </c:pt>
                <c:pt idx="1326">
                  <c:v>607.91998291000004</c:v>
                </c:pt>
                <c:pt idx="1327">
                  <c:v>607.89001465000001</c:v>
                </c:pt>
                <c:pt idx="1328">
                  <c:v>607.85998534999999</c:v>
                </c:pt>
                <c:pt idx="1329">
                  <c:v>607.83001708999996</c:v>
                </c:pt>
                <c:pt idx="1330">
                  <c:v>607.79998779000005</c:v>
                </c:pt>
                <c:pt idx="1331">
                  <c:v>607.77001953000001</c:v>
                </c:pt>
                <c:pt idx="1332">
                  <c:v>607.73999022999999</c:v>
                </c:pt>
                <c:pt idx="1333">
                  <c:v>607.71002196999996</c:v>
                </c:pt>
                <c:pt idx="1334">
                  <c:v>607.67999268000005</c:v>
                </c:pt>
                <c:pt idx="1335">
                  <c:v>607.64001465000001</c:v>
                </c:pt>
                <c:pt idx="1336">
                  <c:v>607.60998534999999</c:v>
                </c:pt>
                <c:pt idx="1337">
                  <c:v>607.58001708999996</c:v>
                </c:pt>
                <c:pt idx="1338">
                  <c:v>607.53997803000004</c:v>
                </c:pt>
                <c:pt idx="1339">
                  <c:v>607.51000977000001</c:v>
                </c:pt>
                <c:pt idx="1340">
                  <c:v>607.46997069999998</c:v>
                </c:pt>
                <c:pt idx="1341">
                  <c:v>607.44000243999994</c:v>
                </c:pt>
                <c:pt idx="1342">
                  <c:v>607.40997314000003</c:v>
                </c:pt>
                <c:pt idx="1343">
                  <c:v>607.36999512</c:v>
                </c:pt>
                <c:pt idx="1344">
                  <c:v>607.34002685999997</c:v>
                </c:pt>
                <c:pt idx="1345">
                  <c:v>607.29998779000005</c:v>
                </c:pt>
                <c:pt idx="1346">
                  <c:v>607.27001953000001</c:v>
                </c:pt>
                <c:pt idx="1347">
                  <c:v>607.23999022999999</c:v>
                </c:pt>
                <c:pt idx="1348">
                  <c:v>607.20001220999995</c:v>
                </c:pt>
                <c:pt idx="1349">
                  <c:v>607.16998291000004</c:v>
                </c:pt>
                <c:pt idx="1350">
                  <c:v>607.14001465000001</c:v>
                </c:pt>
                <c:pt idx="1351">
                  <c:v>607.10998534999999</c:v>
                </c:pt>
                <c:pt idx="1352">
                  <c:v>607.07000731999995</c:v>
                </c:pt>
                <c:pt idx="1353">
                  <c:v>607.03997803000004</c:v>
                </c:pt>
                <c:pt idx="1354">
                  <c:v>607.01000977000001</c:v>
                </c:pt>
                <c:pt idx="1355">
                  <c:v>606.97998046999999</c:v>
                </c:pt>
                <c:pt idx="1356">
                  <c:v>606.95001220999995</c:v>
                </c:pt>
                <c:pt idx="1357">
                  <c:v>606.91998291000004</c:v>
                </c:pt>
                <c:pt idx="1358">
                  <c:v>606.89001465000001</c:v>
                </c:pt>
                <c:pt idx="1359">
                  <c:v>606.85998534999999</c:v>
                </c:pt>
                <c:pt idx="1360">
                  <c:v>606.82000731999995</c:v>
                </c:pt>
                <c:pt idx="1361">
                  <c:v>606.78997803000004</c:v>
                </c:pt>
                <c:pt idx="1362">
                  <c:v>606.76000977000001</c:v>
                </c:pt>
                <c:pt idx="1363">
                  <c:v>606.72998046999999</c:v>
                </c:pt>
                <c:pt idx="1364">
                  <c:v>606.69000243999994</c:v>
                </c:pt>
                <c:pt idx="1365">
                  <c:v>606.65997314000003</c:v>
                </c:pt>
                <c:pt idx="1366">
                  <c:v>606.63000488</c:v>
                </c:pt>
                <c:pt idx="1367">
                  <c:v>606.59002685999997</c:v>
                </c:pt>
                <c:pt idx="1368">
                  <c:v>606.55999756000006</c:v>
                </c:pt>
                <c:pt idx="1369">
                  <c:v>606.52001953000001</c:v>
                </c:pt>
                <c:pt idx="1370">
                  <c:v>606.48999022999999</c:v>
                </c:pt>
                <c:pt idx="1371">
                  <c:v>606.45001220999995</c:v>
                </c:pt>
                <c:pt idx="1372">
                  <c:v>606.41998291000004</c:v>
                </c:pt>
                <c:pt idx="1373">
                  <c:v>606.38000488</c:v>
                </c:pt>
                <c:pt idx="1374">
                  <c:v>606.34997558999999</c:v>
                </c:pt>
                <c:pt idx="1375">
                  <c:v>606.32000731999995</c:v>
                </c:pt>
                <c:pt idx="1376">
                  <c:v>606.28002930000002</c:v>
                </c:pt>
                <c:pt idx="1377">
                  <c:v>606.25</c:v>
                </c:pt>
                <c:pt idx="1378">
                  <c:v>606.21002196999996</c:v>
                </c:pt>
                <c:pt idx="1379">
                  <c:v>606.17999268000005</c:v>
                </c:pt>
                <c:pt idx="1380">
                  <c:v>606.15002441000001</c:v>
                </c:pt>
                <c:pt idx="1381">
                  <c:v>606.11999512</c:v>
                </c:pt>
                <c:pt idx="1382">
                  <c:v>606.09002685999997</c:v>
                </c:pt>
                <c:pt idx="1383">
                  <c:v>606.04998779000005</c:v>
                </c:pt>
                <c:pt idx="1384">
                  <c:v>606.02001953000001</c:v>
                </c:pt>
                <c:pt idx="1385">
                  <c:v>605.98999022999999</c:v>
                </c:pt>
                <c:pt idx="1386">
                  <c:v>605.96002196999996</c:v>
                </c:pt>
                <c:pt idx="1387">
                  <c:v>605.92999268000005</c:v>
                </c:pt>
                <c:pt idx="1388">
                  <c:v>605.90002441000001</c:v>
                </c:pt>
                <c:pt idx="1389">
                  <c:v>605.86999512</c:v>
                </c:pt>
                <c:pt idx="1390">
                  <c:v>605.84002685999997</c:v>
                </c:pt>
                <c:pt idx="1391">
                  <c:v>605.80999756000006</c:v>
                </c:pt>
                <c:pt idx="1392">
                  <c:v>605.78002930000002</c:v>
                </c:pt>
                <c:pt idx="1393">
                  <c:v>605.75</c:v>
                </c:pt>
                <c:pt idx="1394">
                  <c:v>605.71997069999998</c:v>
                </c:pt>
                <c:pt idx="1395">
                  <c:v>605.69000243999994</c:v>
                </c:pt>
                <c:pt idx="1396">
                  <c:v>605.65997314000003</c:v>
                </c:pt>
                <c:pt idx="1397">
                  <c:v>605.63000488</c:v>
                </c:pt>
                <c:pt idx="1398">
                  <c:v>605.59997558999999</c:v>
                </c:pt>
                <c:pt idx="1399">
                  <c:v>605.57000731999995</c:v>
                </c:pt>
                <c:pt idx="1400">
                  <c:v>605.53997803000004</c:v>
                </c:pt>
                <c:pt idx="1401">
                  <c:v>605.51000977000001</c:v>
                </c:pt>
                <c:pt idx="1402">
                  <c:v>605.47998046999999</c:v>
                </c:pt>
                <c:pt idx="1403">
                  <c:v>605.45001220999995</c:v>
                </c:pt>
                <c:pt idx="1404">
                  <c:v>605.41998291000004</c:v>
                </c:pt>
                <c:pt idx="1405">
                  <c:v>605.39001465000001</c:v>
                </c:pt>
                <c:pt idx="1406">
                  <c:v>605.35998534999999</c:v>
                </c:pt>
                <c:pt idx="1407">
                  <c:v>605.33001708999996</c:v>
                </c:pt>
                <c:pt idx="1408">
                  <c:v>605.30999756000006</c:v>
                </c:pt>
                <c:pt idx="1409">
                  <c:v>605.28002930000002</c:v>
                </c:pt>
                <c:pt idx="1410">
                  <c:v>605.25</c:v>
                </c:pt>
                <c:pt idx="1411">
                  <c:v>605.21997069999998</c:v>
                </c:pt>
                <c:pt idx="1412">
                  <c:v>605.20001220999995</c:v>
                </c:pt>
                <c:pt idx="1413">
                  <c:v>605.16998291000004</c:v>
                </c:pt>
                <c:pt idx="1414">
                  <c:v>605.15002441000001</c:v>
                </c:pt>
                <c:pt idx="1415">
                  <c:v>605.11999512</c:v>
                </c:pt>
                <c:pt idx="1416">
                  <c:v>605.09997558999999</c:v>
                </c:pt>
                <c:pt idx="1417">
                  <c:v>605.08001708999996</c:v>
                </c:pt>
                <c:pt idx="1418">
                  <c:v>605.04998779000005</c:v>
                </c:pt>
                <c:pt idx="1419">
                  <c:v>605.03002930000002</c:v>
                </c:pt>
                <c:pt idx="1420">
                  <c:v>605</c:v>
                </c:pt>
                <c:pt idx="1421">
                  <c:v>604.97998046999999</c:v>
                </c:pt>
                <c:pt idx="1422">
                  <c:v>604.95001220999995</c:v>
                </c:pt>
                <c:pt idx="1423">
                  <c:v>604.92999268000005</c:v>
                </c:pt>
                <c:pt idx="1424">
                  <c:v>604.90002441000001</c:v>
                </c:pt>
                <c:pt idx="1425">
                  <c:v>604.88000488</c:v>
                </c:pt>
                <c:pt idx="1426">
                  <c:v>604.84997558999999</c:v>
                </c:pt>
                <c:pt idx="1427">
                  <c:v>604.83001708999996</c:v>
                </c:pt>
                <c:pt idx="1428">
                  <c:v>604.80999756000006</c:v>
                </c:pt>
                <c:pt idx="1429">
                  <c:v>604.78002930000002</c:v>
                </c:pt>
                <c:pt idx="1430">
                  <c:v>604.76000977000001</c:v>
                </c:pt>
                <c:pt idx="1431">
                  <c:v>604.72998046999999</c:v>
                </c:pt>
                <c:pt idx="1432">
                  <c:v>604.71002196999996</c:v>
                </c:pt>
                <c:pt idx="1433">
                  <c:v>604.69000243999994</c:v>
                </c:pt>
                <c:pt idx="1434">
                  <c:v>604.65997314000003</c:v>
                </c:pt>
                <c:pt idx="1435">
                  <c:v>604.64001465000001</c:v>
                </c:pt>
                <c:pt idx="1436">
                  <c:v>604.61999512</c:v>
                </c:pt>
                <c:pt idx="1437">
                  <c:v>604.59002685999997</c:v>
                </c:pt>
                <c:pt idx="1438">
                  <c:v>604.57000731999995</c:v>
                </c:pt>
                <c:pt idx="1439">
                  <c:v>604.54998779000005</c:v>
                </c:pt>
                <c:pt idx="1440">
                  <c:v>604.53002930000002</c:v>
                </c:pt>
                <c:pt idx="1441">
                  <c:v>604.51000977000001</c:v>
                </c:pt>
                <c:pt idx="1442">
                  <c:v>604.48999022999999</c:v>
                </c:pt>
                <c:pt idx="1443">
                  <c:v>604.46997069999998</c:v>
                </c:pt>
                <c:pt idx="1444">
                  <c:v>604.45001220999995</c:v>
                </c:pt>
                <c:pt idx="1445">
                  <c:v>604.42999268000005</c:v>
                </c:pt>
                <c:pt idx="1446">
                  <c:v>604.40997314000003</c:v>
                </c:pt>
                <c:pt idx="1447">
                  <c:v>604.39001465000001</c:v>
                </c:pt>
                <c:pt idx="1448">
                  <c:v>604.36999512</c:v>
                </c:pt>
                <c:pt idx="1449">
                  <c:v>604.34997558999999</c:v>
                </c:pt>
                <c:pt idx="1450">
                  <c:v>604.33001708999996</c:v>
                </c:pt>
                <c:pt idx="1451">
                  <c:v>604.30999756000006</c:v>
                </c:pt>
                <c:pt idx="1452">
                  <c:v>604.28997803000004</c:v>
                </c:pt>
                <c:pt idx="1453">
                  <c:v>604.27001953000001</c:v>
                </c:pt>
                <c:pt idx="1454">
                  <c:v>604.25</c:v>
                </c:pt>
                <c:pt idx="1455">
                  <c:v>604.22998046999999</c:v>
                </c:pt>
                <c:pt idx="1456">
                  <c:v>604.21997069999998</c:v>
                </c:pt>
                <c:pt idx="1457">
                  <c:v>604.20001220999995</c:v>
                </c:pt>
                <c:pt idx="1458">
                  <c:v>604.17999268000005</c:v>
                </c:pt>
                <c:pt idx="1459">
                  <c:v>604.15997314000003</c:v>
                </c:pt>
                <c:pt idx="1460">
                  <c:v>604.14001465000001</c:v>
                </c:pt>
                <c:pt idx="1461">
                  <c:v>604.11999512</c:v>
                </c:pt>
                <c:pt idx="1462">
                  <c:v>604.09997558999999</c:v>
                </c:pt>
                <c:pt idx="1463">
                  <c:v>604.08001708999996</c:v>
                </c:pt>
                <c:pt idx="1464">
                  <c:v>604.07000731999995</c:v>
                </c:pt>
                <c:pt idx="1465">
                  <c:v>604.04998779000005</c:v>
                </c:pt>
                <c:pt idx="1466">
                  <c:v>604.03002930000002</c:v>
                </c:pt>
                <c:pt idx="1467">
                  <c:v>604.01000977000001</c:v>
                </c:pt>
                <c:pt idx="1468">
                  <c:v>604</c:v>
                </c:pt>
                <c:pt idx="1469">
                  <c:v>603.97998046999999</c:v>
                </c:pt>
                <c:pt idx="1470">
                  <c:v>603.96002196999996</c:v>
                </c:pt>
                <c:pt idx="1471">
                  <c:v>603.95001220999995</c:v>
                </c:pt>
                <c:pt idx="1472">
                  <c:v>603.92999268000005</c:v>
                </c:pt>
                <c:pt idx="1473">
                  <c:v>603.90997314000003</c:v>
                </c:pt>
                <c:pt idx="1474">
                  <c:v>603.90002441000001</c:v>
                </c:pt>
                <c:pt idx="1475">
                  <c:v>603.88000488</c:v>
                </c:pt>
                <c:pt idx="1476">
                  <c:v>603.86999512</c:v>
                </c:pt>
                <c:pt idx="1477">
                  <c:v>603.85998534999999</c:v>
                </c:pt>
                <c:pt idx="1478">
                  <c:v>603.84002685999997</c:v>
                </c:pt>
                <c:pt idx="1479">
                  <c:v>603.83001708999996</c:v>
                </c:pt>
                <c:pt idx="1480">
                  <c:v>603.80999756000006</c:v>
                </c:pt>
                <c:pt idx="1481">
                  <c:v>603.79998779000005</c:v>
                </c:pt>
                <c:pt idx="1482">
                  <c:v>603.78997803000004</c:v>
                </c:pt>
                <c:pt idx="1483">
                  <c:v>603.77001953000001</c:v>
                </c:pt>
                <c:pt idx="1484">
                  <c:v>603.76000977000001</c:v>
                </c:pt>
                <c:pt idx="1485">
                  <c:v>603.75</c:v>
                </c:pt>
                <c:pt idx="1486">
                  <c:v>603.73999022999999</c:v>
                </c:pt>
                <c:pt idx="1487">
                  <c:v>603.71997069999998</c:v>
                </c:pt>
                <c:pt idx="1488">
                  <c:v>603.71002196999996</c:v>
                </c:pt>
                <c:pt idx="1489">
                  <c:v>603.70001220999995</c:v>
                </c:pt>
                <c:pt idx="1490">
                  <c:v>603.67999268000005</c:v>
                </c:pt>
                <c:pt idx="1491">
                  <c:v>603.66998291000004</c:v>
                </c:pt>
                <c:pt idx="1492">
                  <c:v>603.65997314000003</c:v>
                </c:pt>
                <c:pt idx="1493">
                  <c:v>603.65002441000001</c:v>
                </c:pt>
                <c:pt idx="1494">
                  <c:v>603.63000488</c:v>
                </c:pt>
                <c:pt idx="1495">
                  <c:v>603.61999512</c:v>
                </c:pt>
                <c:pt idx="1496">
                  <c:v>603.60998534999999</c:v>
                </c:pt>
                <c:pt idx="1497">
                  <c:v>603.59997558999999</c:v>
                </c:pt>
                <c:pt idx="1498">
                  <c:v>603.59002685999997</c:v>
                </c:pt>
                <c:pt idx="1499">
                  <c:v>603.58001708999996</c:v>
                </c:pt>
                <c:pt idx="1500">
                  <c:v>603.55999756000006</c:v>
                </c:pt>
                <c:pt idx="1501">
                  <c:v>603.54998779000005</c:v>
                </c:pt>
                <c:pt idx="1502">
                  <c:v>603.53997803000004</c:v>
                </c:pt>
                <c:pt idx="1503">
                  <c:v>603.53002930000002</c:v>
                </c:pt>
                <c:pt idx="1504">
                  <c:v>603.53002930000002</c:v>
                </c:pt>
                <c:pt idx="1505">
                  <c:v>603.52001953000001</c:v>
                </c:pt>
                <c:pt idx="1506">
                  <c:v>603.51000977000001</c:v>
                </c:pt>
                <c:pt idx="1507">
                  <c:v>603.5</c:v>
                </c:pt>
                <c:pt idx="1508">
                  <c:v>603.48999022999999</c:v>
                </c:pt>
                <c:pt idx="1509">
                  <c:v>603.47998046999999</c:v>
                </c:pt>
                <c:pt idx="1510">
                  <c:v>603.46997069999998</c:v>
                </c:pt>
                <c:pt idx="1511">
                  <c:v>603.46997069999998</c:v>
                </c:pt>
                <c:pt idx="1512">
                  <c:v>603.46002196999996</c:v>
                </c:pt>
                <c:pt idx="1513">
                  <c:v>603.45001220999995</c:v>
                </c:pt>
                <c:pt idx="1514">
                  <c:v>603.44000243999994</c:v>
                </c:pt>
                <c:pt idx="1515">
                  <c:v>603.44000243999994</c:v>
                </c:pt>
                <c:pt idx="1516">
                  <c:v>603.42999268000005</c:v>
                </c:pt>
                <c:pt idx="1517">
                  <c:v>603.41998291000004</c:v>
                </c:pt>
                <c:pt idx="1518">
                  <c:v>603.40997314000003</c:v>
                </c:pt>
                <c:pt idx="1519">
                  <c:v>603.40997314000003</c:v>
                </c:pt>
                <c:pt idx="1520">
                  <c:v>603.40002441000001</c:v>
                </c:pt>
                <c:pt idx="1521">
                  <c:v>603.39001465000001</c:v>
                </c:pt>
                <c:pt idx="1522">
                  <c:v>603.39001465000001</c:v>
                </c:pt>
                <c:pt idx="1523">
                  <c:v>603.38000488</c:v>
                </c:pt>
                <c:pt idx="1524">
                  <c:v>603.36999512</c:v>
                </c:pt>
                <c:pt idx="1525">
                  <c:v>603.35998534999999</c:v>
                </c:pt>
                <c:pt idx="1526">
                  <c:v>603.35998534999999</c:v>
                </c:pt>
                <c:pt idx="1527">
                  <c:v>603.34997558999999</c:v>
                </c:pt>
                <c:pt idx="1528">
                  <c:v>603.34002685999997</c:v>
                </c:pt>
                <c:pt idx="1529">
                  <c:v>603.34002685999997</c:v>
                </c:pt>
                <c:pt idx="1530">
                  <c:v>603.33001708999996</c:v>
                </c:pt>
                <c:pt idx="1531">
                  <c:v>603.32000731999995</c:v>
                </c:pt>
                <c:pt idx="1532">
                  <c:v>603.30999756000006</c:v>
                </c:pt>
                <c:pt idx="1533">
                  <c:v>603.30999756000006</c:v>
                </c:pt>
                <c:pt idx="1534">
                  <c:v>603.29998779000005</c:v>
                </c:pt>
                <c:pt idx="1535">
                  <c:v>603.28997803000004</c:v>
                </c:pt>
                <c:pt idx="1536">
                  <c:v>603.28997803000004</c:v>
                </c:pt>
                <c:pt idx="1537">
                  <c:v>603.28002930000002</c:v>
                </c:pt>
                <c:pt idx="1538">
                  <c:v>603.27001953000001</c:v>
                </c:pt>
                <c:pt idx="1539">
                  <c:v>603.27001953000001</c:v>
                </c:pt>
                <c:pt idx="1540">
                  <c:v>603.26000977000001</c:v>
                </c:pt>
                <c:pt idx="1541">
                  <c:v>603.26000977000001</c:v>
                </c:pt>
                <c:pt idx="1542">
                  <c:v>603.25</c:v>
                </c:pt>
                <c:pt idx="1543">
                  <c:v>603.23999022999999</c:v>
                </c:pt>
                <c:pt idx="1544">
                  <c:v>603.23999022999999</c:v>
                </c:pt>
                <c:pt idx="1545">
                  <c:v>603.22998046999999</c:v>
                </c:pt>
                <c:pt idx="1546">
                  <c:v>603.21997069999998</c:v>
                </c:pt>
                <c:pt idx="1547">
                  <c:v>603.21997069999998</c:v>
                </c:pt>
                <c:pt idx="1548">
                  <c:v>603.21002196999996</c:v>
                </c:pt>
                <c:pt idx="1549">
                  <c:v>603.20001220999995</c:v>
                </c:pt>
                <c:pt idx="1550">
                  <c:v>603.20001220999995</c:v>
                </c:pt>
                <c:pt idx="1551">
                  <c:v>603.19000243999994</c:v>
                </c:pt>
                <c:pt idx="1552">
                  <c:v>603.19000243999994</c:v>
                </c:pt>
                <c:pt idx="1553">
                  <c:v>603.17999268000005</c:v>
                </c:pt>
                <c:pt idx="1554">
                  <c:v>603.17999268000005</c:v>
                </c:pt>
                <c:pt idx="1555">
                  <c:v>603.16998291000004</c:v>
                </c:pt>
                <c:pt idx="1556">
                  <c:v>603.16998291000004</c:v>
                </c:pt>
                <c:pt idx="1557">
                  <c:v>603.15997314000003</c:v>
                </c:pt>
                <c:pt idx="1558">
                  <c:v>603.15997314000003</c:v>
                </c:pt>
                <c:pt idx="1559">
                  <c:v>603.15002441000001</c:v>
                </c:pt>
                <c:pt idx="1560">
                  <c:v>603.15002441000001</c:v>
                </c:pt>
                <c:pt idx="1561">
                  <c:v>603.15002441000001</c:v>
                </c:pt>
                <c:pt idx="1562">
                  <c:v>603.14001465000001</c:v>
                </c:pt>
                <c:pt idx="1563">
                  <c:v>603.14001465000001</c:v>
                </c:pt>
                <c:pt idx="1564">
                  <c:v>603.14001465000001</c:v>
                </c:pt>
                <c:pt idx="1565">
                  <c:v>603.14001465000001</c:v>
                </c:pt>
                <c:pt idx="1566">
                  <c:v>603.14001465000001</c:v>
                </c:pt>
                <c:pt idx="1567">
                  <c:v>603.14001465000001</c:v>
                </c:pt>
                <c:pt idx="1568">
                  <c:v>603.14001465000001</c:v>
                </c:pt>
                <c:pt idx="1569">
                  <c:v>603.14001465000001</c:v>
                </c:pt>
                <c:pt idx="1570">
                  <c:v>603.14001465000001</c:v>
                </c:pt>
                <c:pt idx="1571">
                  <c:v>603.14001465000001</c:v>
                </c:pt>
                <c:pt idx="1572">
                  <c:v>603.14001465000001</c:v>
                </c:pt>
                <c:pt idx="1573">
                  <c:v>603.14001465000001</c:v>
                </c:pt>
                <c:pt idx="1574">
                  <c:v>603.14001465000001</c:v>
                </c:pt>
                <c:pt idx="1575">
                  <c:v>603.14001465000001</c:v>
                </c:pt>
                <c:pt idx="1576">
                  <c:v>603.14001465000001</c:v>
                </c:pt>
                <c:pt idx="1577">
                  <c:v>603.15002441000001</c:v>
                </c:pt>
                <c:pt idx="1578">
                  <c:v>603.15002441000001</c:v>
                </c:pt>
                <c:pt idx="1579">
                  <c:v>603.15002441000001</c:v>
                </c:pt>
                <c:pt idx="1580">
                  <c:v>603.15002441000001</c:v>
                </c:pt>
                <c:pt idx="1581">
                  <c:v>603.15002441000001</c:v>
                </c:pt>
                <c:pt idx="1582">
                  <c:v>603.15997314000003</c:v>
                </c:pt>
                <c:pt idx="1583">
                  <c:v>603.15997314000003</c:v>
                </c:pt>
                <c:pt idx="1584">
                  <c:v>603.15997314000003</c:v>
                </c:pt>
                <c:pt idx="1585">
                  <c:v>603.16998291000004</c:v>
                </c:pt>
                <c:pt idx="1586">
                  <c:v>603.16998291000004</c:v>
                </c:pt>
                <c:pt idx="1587">
                  <c:v>603.16998291000004</c:v>
                </c:pt>
                <c:pt idx="1588">
                  <c:v>603.16998291000004</c:v>
                </c:pt>
                <c:pt idx="1589">
                  <c:v>603.17999268000005</c:v>
                </c:pt>
                <c:pt idx="1590">
                  <c:v>603.17999268000005</c:v>
                </c:pt>
                <c:pt idx="1591">
                  <c:v>603.17999268000005</c:v>
                </c:pt>
                <c:pt idx="1592">
                  <c:v>603.17999268000005</c:v>
                </c:pt>
                <c:pt idx="1593">
                  <c:v>603.17999268000005</c:v>
                </c:pt>
                <c:pt idx="1594">
                  <c:v>603.19000243999994</c:v>
                </c:pt>
                <c:pt idx="1595">
                  <c:v>603.19000243999994</c:v>
                </c:pt>
                <c:pt idx="1596">
                  <c:v>603.19000243999994</c:v>
                </c:pt>
                <c:pt idx="1597">
                  <c:v>603.19000243999994</c:v>
                </c:pt>
                <c:pt idx="1598">
                  <c:v>603.19000243999994</c:v>
                </c:pt>
                <c:pt idx="1599">
                  <c:v>603.19000243999994</c:v>
                </c:pt>
              </c:numCache>
            </c:numRef>
          </c:yVal>
          <c:smooth val="1"/>
          <c:extLst>
            <c:ext xmlns:c16="http://schemas.microsoft.com/office/drawing/2014/chart" uri="{C3380CC4-5D6E-409C-BE32-E72D297353CC}">
              <c16:uniqueId val="{00000004-CE8B-4DC1-AC45-946014A884AC}"/>
            </c:ext>
          </c:extLst>
        </c:ser>
        <c:ser>
          <c:idx val="5"/>
          <c:order val="5"/>
          <c:tx>
            <c:v>Modified Pelvis</c:v>
          </c:tx>
          <c:spPr>
            <a:ln w="25400" cap="rnd">
              <a:solidFill>
                <a:srgbClr val="00B0F0"/>
              </a:solidFill>
              <a:round/>
            </a:ln>
            <a:effectLst/>
          </c:spPr>
          <c:marker>
            <c:symbol val="none"/>
          </c:marker>
          <c:xVal>
            <c:numRef>
              <c:f>Modified_THOR!$R$3:$R$2002</c:f>
              <c:numCache>
                <c:formatCode>0.00E+00</c:formatCode>
                <c:ptCount val="2000"/>
                <c:pt idx="0">
                  <c:v>-109.69995109999991</c:v>
                </c:pt>
                <c:pt idx="1">
                  <c:v>-109.69995109999991</c:v>
                </c:pt>
                <c:pt idx="2">
                  <c:v>-109.69995109999991</c:v>
                </c:pt>
                <c:pt idx="3">
                  <c:v>-109.69995109999991</c:v>
                </c:pt>
                <c:pt idx="4">
                  <c:v>-109.69995109999991</c:v>
                </c:pt>
                <c:pt idx="5">
                  <c:v>-109.69995109999991</c:v>
                </c:pt>
                <c:pt idx="6">
                  <c:v>-109.69995109999991</c:v>
                </c:pt>
                <c:pt idx="7">
                  <c:v>-109.69995109999991</c:v>
                </c:pt>
                <c:pt idx="8">
                  <c:v>-109.69995109999991</c:v>
                </c:pt>
                <c:pt idx="9">
                  <c:v>-109.69995109999991</c:v>
                </c:pt>
                <c:pt idx="10">
                  <c:v>-109.69995109999991</c:v>
                </c:pt>
                <c:pt idx="11">
                  <c:v>-109.69995109999991</c:v>
                </c:pt>
                <c:pt idx="12">
                  <c:v>-109.69995109999991</c:v>
                </c:pt>
                <c:pt idx="13">
                  <c:v>-109.69995109999991</c:v>
                </c:pt>
                <c:pt idx="14">
                  <c:v>-109.69995109999991</c:v>
                </c:pt>
                <c:pt idx="15">
                  <c:v>-109.69995109999991</c:v>
                </c:pt>
                <c:pt idx="16">
                  <c:v>-109.69995109999991</c:v>
                </c:pt>
                <c:pt idx="17">
                  <c:v>-109.69995109999991</c:v>
                </c:pt>
                <c:pt idx="18">
                  <c:v>-109.69995109999991</c:v>
                </c:pt>
                <c:pt idx="19">
                  <c:v>-109.69995109999991</c:v>
                </c:pt>
                <c:pt idx="20">
                  <c:v>-109.69995109999991</c:v>
                </c:pt>
                <c:pt idx="21">
                  <c:v>-109.69995109999991</c:v>
                </c:pt>
                <c:pt idx="22">
                  <c:v>-109.69995109999991</c:v>
                </c:pt>
                <c:pt idx="23">
                  <c:v>-109.69995109999991</c:v>
                </c:pt>
                <c:pt idx="24">
                  <c:v>-109.69995109999991</c:v>
                </c:pt>
                <c:pt idx="25">
                  <c:v>-109.69995109999991</c:v>
                </c:pt>
                <c:pt idx="26">
                  <c:v>-109.69995109999991</c:v>
                </c:pt>
                <c:pt idx="27">
                  <c:v>-109.69995109999991</c:v>
                </c:pt>
                <c:pt idx="28">
                  <c:v>-109.69995109999991</c:v>
                </c:pt>
                <c:pt idx="29">
                  <c:v>-109.69995109999991</c:v>
                </c:pt>
                <c:pt idx="30">
                  <c:v>-109.69995109999991</c:v>
                </c:pt>
                <c:pt idx="31">
                  <c:v>-109.69995109999991</c:v>
                </c:pt>
                <c:pt idx="32">
                  <c:v>-109.69995109999991</c:v>
                </c:pt>
                <c:pt idx="33">
                  <c:v>-109.69995109999991</c:v>
                </c:pt>
                <c:pt idx="34">
                  <c:v>-109.69995109999991</c:v>
                </c:pt>
                <c:pt idx="35">
                  <c:v>-109.69995109999991</c:v>
                </c:pt>
                <c:pt idx="36">
                  <c:v>-109.59985350000034</c:v>
                </c:pt>
                <c:pt idx="37">
                  <c:v>-109.59985350000034</c:v>
                </c:pt>
                <c:pt idx="38">
                  <c:v>-109.59985350000034</c:v>
                </c:pt>
                <c:pt idx="39">
                  <c:v>-109.59985350000034</c:v>
                </c:pt>
                <c:pt idx="40">
                  <c:v>-109.59985350000034</c:v>
                </c:pt>
                <c:pt idx="41">
                  <c:v>-109.59985350000034</c:v>
                </c:pt>
                <c:pt idx="42">
                  <c:v>-109.59985350000034</c:v>
                </c:pt>
                <c:pt idx="43">
                  <c:v>-109.59985350000034</c:v>
                </c:pt>
                <c:pt idx="44">
                  <c:v>-109.5</c:v>
                </c:pt>
                <c:pt idx="45">
                  <c:v>-109.5</c:v>
                </c:pt>
                <c:pt idx="46">
                  <c:v>-109.5</c:v>
                </c:pt>
                <c:pt idx="47">
                  <c:v>-109.5</c:v>
                </c:pt>
                <c:pt idx="48">
                  <c:v>-109.5</c:v>
                </c:pt>
                <c:pt idx="49">
                  <c:v>-109.39990230000012</c:v>
                </c:pt>
                <c:pt idx="50">
                  <c:v>-109.39990230000012</c:v>
                </c:pt>
                <c:pt idx="51">
                  <c:v>-109.39990230000012</c:v>
                </c:pt>
                <c:pt idx="52">
                  <c:v>-109.39990230000012</c:v>
                </c:pt>
                <c:pt idx="53">
                  <c:v>-109.29980460000024</c:v>
                </c:pt>
                <c:pt idx="54">
                  <c:v>-109.29980460000024</c:v>
                </c:pt>
                <c:pt idx="55">
                  <c:v>-109.29980460000024</c:v>
                </c:pt>
                <c:pt idx="56">
                  <c:v>-109.19995109999991</c:v>
                </c:pt>
                <c:pt idx="57">
                  <c:v>-109.19995109999991</c:v>
                </c:pt>
                <c:pt idx="58">
                  <c:v>-109.09985350000034</c:v>
                </c:pt>
                <c:pt idx="59">
                  <c:v>-109.09985350000034</c:v>
                </c:pt>
                <c:pt idx="60">
                  <c:v>-109.09985350000034</c:v>
                </c:pt>
                <c:pt idx="61">
                  <c:v>-109</c:v>
                </c:pt>
                <c:pt idx="62">
                  <c:v>-109</c:v>
                </c:pt>
                <c:pt idx="63">
                  <c:v>-108.89990230000012</c:v>
                </c:pt>
                <c:pt idx="64">
                  <c:v>-108.89990230000012</c:v>
                </c:pt>
                <c:pt idx="65">
                  <c:v>-108.79980460000024</c:v>
                </c:pt>
                <c:pt idx="66">
                  <c:v>-108.79980460000024</c:v>
                </c:pt>
                <c:pt idx="67">
                  <c:v>-108.69995109999991</c:v>
                </c:pt>
                <c:pt idx="68">
                  <c:v>-108.69995109999991</c:v>
                </c:pt>
                <c:pt idx="69">
                  <c:v>-108.59985350000034</c:v>
                </c:pt>
                <c:pt idx="70">
                  <c:v>-108.59985350000034</c:v>
                </c:pt>
                <c:pt idx="71">
                  <c:v>-108.5</c:v>
                </c:pt>
                <c:pt idx="72">
                  <c:v>-108.39990230000012</c:v>
                </c:pt>
                <c:pt idx="73">
                  <c:v>-108.39990230000012</c:v>
                </c:pt>
                <c:pt idx="74">
                  <c:v>-108.29980460000024</c:v>
                </c:pt>
                <c:pt idx="75">
                  <c:v>-108.29980460000024</c:v>
                </c:pt>
                <c:pt idx="76">
                  <c:v>-108.19995109999991</c:v>
                </c:pt>
                <c:pt idx="77">
                  <c:v>-108.09985350000034</c:v>
                </c:pt>
                <c:pt idx="78">
                  <c:v>-108.09985350000034</c:v>
                </c:pt>
                <c:pt idx="79">
                  <c:v>-108</c:v>
                </c:pt>
                <c:pt idx="80">
                  <c:v>-107.89990230000012</c:v>
                </c:pt>
                <c:pt idx="81">
                  <c:v>-107.79980460000024</c:v>
                </c:pt>
                <c:pt idx="82">
                  <c:v>-107.79980460000024</c:v>
                </c:pt>
                <c:pt idx="83">
                  <c:v>-107.69995109999991</c:v>
                </c:pt>
                <c:pt idx="84">
                  <c:v>-107.59985350000034</c:v>
                </c:pt>
                <c:pt idx="85">
                  <c:v>-107.5</c:v>
                </c:pt>
                <c:pt idx="86">
                  <c:v>-107.39990230000012</c:v>
                </c:pt>
                <c:pt idx="87">
                  <c:v>-107.39990230000012</c:v>
                </c:pt>
                <c:pt idx="88">
                  <c:v>-107.29980460000024</c:v>
                </c:pt>
                <c:pt idx="89">
                  <c:v>-107.19995109999991</c:v>
                </c:pt>
                <c:pt idx="90">
                  <c:v>-107.19995120000021</c:v>
                </c:pt>
                <c:pt idx="91">
                  <c:v>-107.10009769999988</c:v>
                </c:pt>
                <c:pt idx="92">
                  <c:v>-107</c:v>
                </c:pt>
                <c:pt idx="93">
                  <c:v>-106.89990230000012</c:v>
                </c:pt>
                <c:pt idx="94">
                  <c:v>-106.80004879999979</c:v>
                </c:pt>
                <c:pt idx="95">
                  <c:v>-106.80004879999979</c:v>
                </c:pt>
                <c:pt idx="96">
                  <c:v>-106.69995120000021</c:v>
                </c:pt>
                <c:pt idx="97">
                  <c:v>-106.70019539999976</c:v>
                </c:pt>
                <c:pt idx="98">
                  <c:v>-106.60009769999988</c:v>
                </c:pt>
                <c:pt idx="99">
                  <c:v>-106.5</c:v>
                </c:pt>
                <c:pt idx="100">
                  <c:v>-106.40014649999966</c:v>
                </c:pt>
                <c:pt idx="101">
                  <c:v>-106.30004890000009</c:v>
                </c:pt>
                <c:pt idx="102">
                  <c:v>-106.20019539999976</c:v>
                </c:pt>
                <c:pt idx="103">
                  <c:v>-106.19995120000021</c:v>
                </c:pt>
                <c:pt idx="104">
                  <c:v>-106.09985350000034</c:v>
                </c:pt>
                <c:pt idx="105">
                  <c:v>-106</c:v>
                </c:pt>
                <c:pt idx="106">
                  <c:v>-105.89990240000043</c:v>
                </c:pt>
                <c:pt idx="107">
                  <c:v>-105.90014649999966</c:v>
                </c:pt>
                <c:pt idx="108">
                  <c:v>-105.80004879999979</c:v>
                </c:pt>
                <c:pt idx="109">
                  <c:v>-105.60009759999957</c:v>
                </c:pt>
                <c:pt idx="110">
                  <c:v>-105.5</c:v>
                </c:pt>
                <c:pt idx="111">
                  <c:v>-105.40014649999966</c:v>
                </c:pt>
                <c:pt idx="112">
                  <c:v>-105.39990230000012</c:v>
                </c:pt>
                <c:pt idx="113">
                  <c:v>-105.29980460000024</c:v>
                </c:pt>
                <c:pt idx="114">
                  <c:v>-105.19995109999991</c:v>
                </c:pt>
                <c:pt idx="115">
                  <c:v>-105.09985350000034</c:v>
                </c:pt>
                <c:pt idx="116">
                  <c:v>-105.10009769999988</c:v>
                </c:pt>
                <c:pt idx="117">
                  <c:v>-104.89990230000012</c:v>
                </c:pt>
                <c:pt idx="118">
                  <c:v>-104.80004879999979</c:v>
                </c:pt>
                <c:pt idx="119">
                  <c:v>-104.69995120000021</c:v>
                </c:pt>
                <c:pt idx="120">
                  <c:v>-104.70019539999976</c:v>
                </c:pt>
                <c:pt idx="121">
                  <c:v>-104.60009769999988</c:v>
                </c:pt>
                <c:pt idx="122">
                  <c:v>-104.40014649999966</c:v>
                </c:pt>
                <c:pt idx="123">
                  <c:v>-104.39990240000043</c:v>
                </c:pt>
                <c:pt idx="124">
                  <c:v>-104.30004890000009</c:v>
                </c:pt>
                <c:pt idx="125">
                  <c:v>-104.19995120000021</c:v>
                </c:pt>
                <c:pt idx="126">
                  <c:v>-104</c:v>
                </c:pt>
                <c:pt idx="127">
                  <c:v>-104</c:v>
                </c:pt>
                <c:pt idx="128">
                  <c:v>-103.90014649999966</c:v>
                </c:pt>
                <c:pt idx="129">
                  <c:v>-103.69995109999991</c:v>
                </c:pt>
                <c:pt idx="130">
                  <c:v>-103.60009759999957</c:v>
                </c:pt>
                <c:pt idx="131">
                  <c:v>-103.59985350000034</c:v>
                </c:pt>
                <c:pt idx="132">
                  <c:v>-103.39990230000012</c:v>
                </c:pt>
                <c:pt idx="133">
                  <c:v>-103.29980460000024</c:v>
                </c:pt>
                <c:pt idx="134">
                  <c:v>-103.09985350000034</c:v>
                </c:pt>
                <c:pt idx="135">
                  <c:v>-103.10009769999988</c:v>
                </c:pt>
                <c:pt idx="136">
                  <c:v>-103</c:v>
                </c:pt>
                <c:pt idx="137">
                  <c:v>-102.80004879999979</c:v>
                </c:pt>
                <c:pt idx="138">
                  <c:v>-102.80004890000009</c:v>
                </c:pt>
                <c:pt idx="139">
                  <c:v>-102.60009769999988</c:v>
                </c:pt>
                <c:pt idx="140">
                  <c:v>-102.5</c:v>
                </c:pt>
                <c:pt idx="141">
                  <c:v>-102.30004890000009</c:v>
                </c:pt>
                <c:pt idx="142">
                  <c:v>-102.19995120000021</c:v>
                </c:pt>
                <c:pt idx="143">
                  <c:v>-102.09985350000034</c:v>
                </c:pt>
                <c:pt idx="144">
                  <c:v>-101.89990240000043</c:v>
                </c:pt>
                <c:pt idx="145">
                  <c:v>-101.90014649999966</c:v>
                </c:pt>
                <c:pt idx="146">
                  <c:v>-101.69995109999991</c:v>
                </c:pt>
                <c:pt idx="147">
                  <c:v>-101.59985350000034</c:v>
                </c:pt>
                <c:pt idx="148">
                  <c:v>-101.5</c:v>
                </c:pt>
                <c:pt idx="149">
                  <c:v>-101.29980460000024</c:v>
                </c:pt>
                <c:pt idx="150">
                  <c:v>-101.19995120000021</c:v>
                </c:pt>
                <c:pt idx="151">
                  <c:v>-101.10009769999988</c:v>
                </c:pt>
                <c:pt idx="152">
                  <c:v>-101</c:v>
                </c:pt>
                <c:pt idx="153">
                  <c:v>-100.80004890000009</c:v>
                </c:pt>
                <c:pt idx="154">
                  <c:v>-100.60009769999988</c:v>
                </c:pt>
                <c:pt idx="155">
                  <c:v>-100.5</c:v>
                </c:pt>
                <c:pt idx="156">
                  <c:v>-100.39990240000043</c:v>
                </c:pt>
                <c:pt idx="157">
                  <c:v>-100.30004879999979</c:v>
                </c:pt>
                <c:pt idx="158">
                  <c:v>-100.10009759999957</c:v>
                </c:pt>
                <c:pt idx="159">
                  <c:v>-100</c:v>
                </c:pt>
                <c:pt idx="160">
                  <c:v>-99.799804600000243</c:v>
                </c:pt>
                <c:pt idx="161">
                  <c:v>-99.699951200000214</c:v>
                </c:pt>
                <c:pt idx="162">
                  <c:v>-99.5</c:v>
                </c:pt>
                <c:pt idx="163">
                  <c:v>-99.400146499999664</c:v>
                </c:pt>
                <c:pt idx="164">
                  <c:v>-99.300048900000093</c:v>
                </c:pt>
                <c:pt idx="165">
                  <c:v>-99.199951200000214</c:v>
                </c:pt>
                <c:pt idx="166">
                  <c:v>-99.100097599999572</c:v>
                </c:pt>
                <c:pt idx="167">
                  <c:v>-98.900146499999664</c:v>
                </c:pt>
                <c:pt idx="168">
                  <c:v>-98.799804600000243</c:v>
                </c:pt>
                <c:pt idx="169">
                  <c:v>-98.699951200000214</c:v>
                </c:pt>
                <c:pt idx="170">
                  <c:v>-98.5</c:v>
                </c:pt>
                <c:pt idx="171">
                  <c:v>-98.400146499999664</c:v>
                </c:pt>
                <c:pt idx="172">
                  <c:v>-98.300048900000093</c:v>
                </c:pt>
                <c:pt idx="173">
                  <c:v>-98</c:v>
                </c:pt>
                <c:pt idx="174">
                  <c:v>-97.900146499999664</c:v>
                </c:pt>
                <c:pt idx="175">
                  <c:v>-97.799804600000243</c:v>
                </c:pt>
                <c:pt idx="176">
                  <c:v>-97.599853500000336</c:v>
                </c:pt>
                <c:pt idx="177">
                  <c:v>-97.5</c:v>
                </c:pt>
                <c:pt idx="178">
                  <c:v>-97.400146499999664</c:v>
                </c:pt>
                <c:pt idx="179">
                  <c:v>-97.300048900000093</c:v>
                </c:pt>
                <c:pt idx="180">
                  <c:v>-97.099853500000336</c:v>
                </c:pt>
                <c:pt idx="181">
                  <c:v>-97</c:v>
                </c:pt>
                <c:pt idx="182">
                  <c:v>-96.899902300000122</c:v>
                </c:pt>
                <c:pt idx="183">
                  <c:v>-96.699951099999907</c:v>
                </c:pt>
                <c:pt idx="184">
                  <c:v>-96.600097699999878</c:v>
                </c:pt>
                <c:pt idx="185">
                  <c:v>-96.400146499999664</c:v>
                </c:pt>
                <c:pt idx="186">
                  <c:v>-96.300048900000093</c:v>
                </c:pt>
                <c:pt idx="187">
                  <c:v>-96.199951099999907</c:v>
                </c:pt>
                <c:pt idx="188">
                  <c:v>-96</c:v>
                </c:pt>
                <c:pt idx="189">
                  <c:v>-95.899902300000122</c:v>
                </c:pt>
                <c:pt idx="190">
                  <c:v>-95.800048799999786</c:v>
                </c:pt>
                <c:pt idx="191">
                  <c:v>-95.700195399999757</c:v>
                </c:pt>
                <c:pt idx="192">
                  <c:v>-95.5</c:v>
                </c:pt>
                <c:pt idx="193">
                  <c:v>-95.300048900000093</c:v>
                </c:pt>
                <c:pt idx="194">
                  <c:v>-95.199951099999907</c:v>
                </c:pt>
                <c:pt idx="195">
                  <c:v>-95.099853500000336</c:v>
                </c:pt>
                <c:pt idx="196">
                  <c:v>-95</c:v>
                </c:pt>
                <c:pt idx="197">
                  <c:v>-94.800048900000093</c:v>
                </c:pt>
                <c:pt idx="198">
                  <c:v>-94.699951200000214</c:v>
                </c:pt>
                <c:pt idx="199">
                  <c:v>-94.5</c:v>
                </c:pt>
                <c:pt idx="200">
                  <c:v>-94.400146499999664</c:v>
                </c:pt>
                <c:pt idx="201">
                  <c:v>-94.199951099999907</c:v>
                </c:pt>
                <c:pt idx="202">
                  <c:v>-94.100097699999878</c:v>
                </c:pt>
                <c:pt idx="203">
                  <c:v>-94</c:v>
                </c:pt>
                <c:pt idx="204">
                  <c:v>-93.899902400000428</c:v>
                </c:pt>
                <c:pt idx="205">
                  <c:v>-93.699951099999907</c:v>
                </c:pt>
                <c:pt idx="206">
                  <c:v>-93.599853500000336</c:v>
                </c:pt>
                <c:pt idx="207">
                  <c:v>-93.399902300000122</c:v>
                </c:pt>
                <c:pt idx="208">
                  <c:v>-93.199951200000214</c:v>
                </c:pt>
                <c:pt idx="209">
                  <c:v>-93.100097699999878</c:v>
                </c:pt>
                <c:pt idx="210">
                  <c:v>-93</c:v>
                </c:pt>
                <c:pt idx="211">
                  <c:v>-92.800048799999786</c:v>
                </c:pt>
                <c:pt idx="212">
                  <c:v>-92.699951099999907</c:v>
                </c:pt>
                <c:pt idx="213">
                  <c:v>-92.5</c:v>
                </c:pt>
                <c:pt idx="214">
                  <c:v>-92.400146499999664</c:v>
                </c:pt>
                <c:pt idx="215">
                  <c:v>-92.199951200000214</c:v>
                </c:pt>
                <c:pt idx="216">
                  <c:v>-92.100097599999572</c:v>
                </c:pt>
                <c:pt idx="217">
                  <c:v>-91.899902300000122</c:v>
                </c:pt>
                <c:pt idx="218">
                  <c:v>-91.800048799999786</c:v>
                </c:pt>
                <c:pt idx="219">
                  <c:v>-91.600097699999878</c:v>
                </c:pt>
                <c:pt idx="220">
                  <c:v>-91.5</c:v>
                </c:pt>
                <c:pt idx="221">
                  <c:v>-91.300048799999786</c:v>
                </c:pt>
                <c:pt idx="222">
                  <c:v>-91.199951099999907</c:v>
                </c:pt>
                <c:pt idx="223">
                  <c:v>-91</c:v>
                </c:pt>
                <c:pt idx="224">
                  <c:v>-90.900146499999664</c:v>
                </c:pt>
                <c:pt idx="225">
                  <c:v>-90.699951200000214</c:v>
                </c:pt>
                <c:pt idx="226">
                  <c:v>-90.5</c:v>
                </c:pt>
                <c:pt idx="227">
                  <c:v>-90.399902300000122</c:v>
                </c:pt>
                <c:pt idx="228">
                  <c:v>-90.199951200000214</c:v>
                </c:pt>
                <c:pt idx="229">
                  <c:v>-90</c:v>
                </c:pt>
                <c:pt idx="230">
                  <c:v>-89.800048900000093</c:v>
                </c:pt>
                <c:pt idx="231">
                  <c:v>-89.799804600000243</c:v>
                </c:pt>
                <c:pt idx="232">
                  <c:v>-89.600097699999878</c:v>
                </c:pt>
                <c:pt idx="233">
                  <c:v>-89.400146499999664</c:v>
                </c:pt>
                <c:pt idx="234">
                  <c:v>-89.199951200000214</c:v>
                </c:pt>
                <c:pt idx="235">
                  <c:v>-89</c:v>
                </c:pt>
                <c:pt idx="236">
                  <c:v>-88.899902300000122</c:v>
                </c:pt>
                <c:pt idx="237">
                  <c:v>-88.699951200000214</c:v>
                </c:pt>
                <c:pt idx="238">
                  <c:v>-88.599853500000336</c:v>
                </c:pt>
                <c:pt idx="239">
                  <c:v>-88.400146499999664</c:v>
                </c:pt>
                <c:pt idx="240">
                  <c:v>-88.199951099999907</c:v>
                </c:pt>
                <c:pt idx="241">
                  <c:v>-88</c:v>
                </c:pt>
                <c:pt idx="242">
                  <c:v>-87.800048900000093</c:v>
                </c:pt>
                <c:pt idx="243">
                  <c:v>-87.699951099999907</c:v>
                </c:pt>
                <c:pt idx="244">
                  <c:v>-87.5</c:v>
                </c:pt>
                <c:pt idx="245">
                  <c:v>-87.300048799999786</c:v>
                </c:pt>
                <c:pt idx="246">
                  <c:v>-87.199951200000214</c:v>
                </c:pt>
                <c:pt idx="247">
                  <c:v>-87</c:v>
                </c:pt>
                <c:pt idx="248">
                  <c:v>-86.799804600000243</c:v>
                </c:pt>
                <c:pt idx="249">
                  <c:v>-86.600097699999878</c:v>
                </c:pt>
                <c:pt idx="250">
                  <c:v>-86.5</c:v>
                </c:pt>
                <c:pt idx="251">
                  <c:v>-86.300048799999786</c:v>
                </c:pt>
                <c:pt idx="252">
                  <c:v>-86.199951200000214</c:v>
                </c:pt>
                <c:pt idx="253">
                  <c:v>-85.900146499999664</c:v>
                </c:pt>
                <c:pt idx="254">
                  <c:v>-85.699951200000214</c:v>
                </c:pt>
                <c:pt idx="255">
                  <c:v>-85.599853500000336</c:v>
                </c:pt>
                <c:pt idx="256">
                  <c:v>-85.399902300000122</c:v>
                </c:pt>
                <c:pt idx="257">
                  <c:v>-85.200195399999757</c:v>
                </c:pt>
                <c:pt idx="258">
                  <c:v>-85</c:v>
                </c:pt>
                <c:pt idx="259">
                  <c:v>-84.799804600000243</c:v>
                </c:pt>
                <c:pt idx="260">
                  <c:v>-84.700195399999757</c:v>
                </c:pt>
                <c:pt idx="261">
                  <c:v>-84.5</c:v>
                </c:pt>
                <c:pt idx="262">
                  <c:v>-84.299804600000243</c:v>
                </c:pt>
                <c:pt idx="263">
                  <c:v>-84.100097699999878</c:v>
                </c:pt>
                <c:pt idx="264">
                  <c:v>-83.899902400000428</c:v>
                </c:pt>
                <c:pt idx="265">
                  <c:v>-83.699951099999907</c:v>
                </c:pt>
                <c:pt idx="266">
                  <c:v>-83.600097699999878</c:v>
                </c:pt>
                <c:pt idx="267">
                  <c:v>-83.300048900000093</c:v>
                </c:pt>
                <c:pt idx="268">
                  <c:v>-83.199951099999907</c:v>
                </c:pt>
                <c:pt idx="269">
                  <c:v>-82.899902300000122</c:v>
                </c:pt>
                <c:pt idx="270">
                  <c:v>-82.800048900000093</c:v>
                </c:pt>
                <c:pt idx="271">
                  <c:v>-82.5</c:v>
                </c:pt>
                <c:pt idx="272">
                  <c:v>-82.399902300000122</c:v>
                </c:pt>
                <c:pt idx="273">
                  <c:v>-82.200195399999757</c:v>
                </c:pt>
                <c:pt idx="274">
                  <c:v>-81.899902400000428</c:v>
                </c:pt>
                <c:pt idx="275">
                  <c:v>-81.799804600000243</c:v>
                </c:pt>
                <c:pt idx="276">
                  <c:v>-81.600097699999878</c:v>
                </c:pt>
                <c:pt idx="277">
                  <c:v>-81.300048900000093</c:v>
                </c:pt>
                <c:pt idx="278">
                  <c:v>-81.199951099999907</c:v>
                </c:pt>
                <c:pt idx="279">
                  <c:v>-81</c:v>
                </c:pt>
                <c:pt idx="280">
                  <c:v>-80.699951200000214</c:v>
                </c:pt>
                <c:pt idx="281">
                  <c:v>-80.5</c:v>
                </c:pt>
                <c:pt idx="282">
                  <c:v>-80.300048900000093</c:v>
                </c:pt>
                <c:pt idx="283">
                  <c:v>-80.100097599999572</c:v>
                </c:pt>
                <c:pt idx="284">
                  <c:v>-79.899902300000122</c:v>
                </c:pt>
                <c:pt idx="285">
                  <c:v>-79.700195399999757</c:v>
                </c:pt>
                <c:pt idx="286">
                  <c:v>-79.5</c:v>
                </c:pt>
                <c:pt idx="287">
                  <c:v>-79.300048799999786</c:v>
                </c:pt>
                <c:pt idx="288">
                  <c:v>-79.099853500000336</c:v>
                </c:pt>
                <c:pt idx="289">
                  <c:v>-78.799804600000243</c:v>
                </c:pt>
                <c:pt idx="290">
                  <c:v>-78.600097699999878</c:v>
                </c:pt>
                <c:pt idx="291">
                  <c:v>-78.400146499999664</c:v>
                </c:pt>
                <c:pt idx="292">
                  <c:v>-78.199951200000214</c:v>
                </c:pt>
                <c:pt idx="293">
                  <c:v>-78</c:v>
                </c:pt>
                <c:pt idx="294">
                  <c:v>-77.799804600000243</c:v>
                </c:pt>
                <c:pt idx="295">
                  <c:v>-77.5</c:v>
                </c:pt>
                <c:pt idx="296">
                  <c:v>-77.300048799999786</c:v>
                </c:pt>
                <c:pt idx="297">
                  <c:v>-77.100097699999878</c:v>
                </c:pt>
                <c:pt idx="298">
                  <c:v>-76.800048900000093</c:v>
                </c:pt>
                <c:pt idx="299">
                  <c:v>-76.599853500000336</c:v>
                </c:pt>
                <c:pt idx="300">
                  <c:v>-76.300048900000093</c:v>
                </c:pt>
                <c:pt idx="301">
                  <c:v>-76.199951099999907</c:v>
                </c:pt>
                <c:pt idx="302">
                  <c:v>-75.900146499999664</c:v>
                </c:pt>
                <c:pt idx="303">
                  <c:v>-75.699951099999907</c:v>
                </c:pt>
                <c:pt idx="304">
                  <c:v>-75.399902300000122</c:v>
                </c:pt>
                <c:pt idx="305">
                  <c:v>-75.300048799999786</c:v>
                </c:pt>
                <c:pt idx="306">
                  <c:v>-75</c:v>
                </c:pt>
                <c:pt idx="307">
                  <c:v>-74.699951200000214</c:v>
                </c:pt>
                <c:pt idx="308">
                  <c:v>-74.600097699999878</c:v>
                </c:pt>
                <c:pt idx="309">
                  <c:v>-74.300048900000093</c:v>
                </c:pt>
                <c:pt idx="310">
                  <c:v>-74</c:v>
                </c:pt>
                <c:pt idx="311">
                  <c:v>-73.800048900000093</c:v>
                </c:pt>
                <c:pt idx="312">
                  <c:v>-73.599853500000336</c:v>
                </c:pt>
                <c:pt idx="313">
                  <c:v>-73.399902400000428</c:v>
                </c:pt>
                <c:pt idx="314">
                  <c:v>-73.099853500000336</c:v>
                </c:pt>
                <c:pt idx="315">
                  <c:v>-72.899902400000428</c:v>
                </c:pt>
                <c:pt idx="316">
                  <c:v>-72.599853500000336</c:v>
                </c:pt>
                <c:pt idx="317">
                  <c:v>-72.399902400000428</c:v>
                </c:pt>
                <c:pt idx="318">
                  <c:v>-72.099853500000336</c:v>
                </c:pt>
                <c:pt idx="319">
                  <c:v>-71.899902400000428</c:v>
                </c:pt>
                <c:pt idx="320">
                  <c:v>-71.599853500000336</c:v>
                </c:pt>
                <c:pt idx="321">
                  <c:v>-71.399902400000428</c:v>
                </c:pt>
                <c:pt idx="322">
                  <c:v>-71</c:v>
                </c:pt>
                <c:pt idx="323">
                  <c:v>-70.800048900000093</c:v>
                </c:pt>
                <c:pt idx="324">
                  <c:v>-70.5</c:v>
                </c:pt>
                <c:pt idx="325">
                  <c:v>-70.300048900000093</c:v>
                </c:pt>
                <c:pt idx="326">
                  <c:v>-70.100097699999878</c:v>
                </c:pt>
                <c:pt idx="327">
                  <c:v>-69.699951200000214</c:v>
                </c:pt>
                <c:pt idx="328">
                  <c:v>-69.5</c:v>
                </c:pt>
                <c:pt idx="329">
                  <c:v>-69.199951200000214</c:v>
                </c:pt>
                <c:pt idx="330">
                  <c:v>-68.899902300000122</c:v>
                </c:pt>
                <c:pt idx="331">
                  <c:v>-68.599853500000336</c:v>
                </c:pt>
                <c:pt idx="332">
                  <c:v>-68.399902300000122</c:v>
                </c:pt>
                <c:pt idx="333">
                  <c:v>-68.100097599999572</c:v>
                </c:pt>
                <c:pt idx="334">
                  <c:v>-67.800048799999786</c:v>
                </c:pt>
                <c:pt idx="335">
                  <c:v>-67.5</c:v>
                </c:pt>
                <c:pt idx="336">
                  <c:v>-67.300048900000093</c:v>
                </c:pt>
                <c:pt idx="337">
                  <c:v>-66.900146499999664</c:v>
                </c:pt>
                <c:pt idx="338">
                  <c:v>-66.600097699999878</c:v>
                </c:pt>
                <c:pt idx="339">
                  <c:v>-66.399902300000122</c:v>
                </c:pt>
                <c:pt idx="340">
                  <c:v>-66</c:v>
                </c:pt>
                <c:pt idx="341">
                  <c:v>-65.799804600000243</c:v>
                </c:pt>
                <c:pt idx="342">
                  <c:v>-65.5</c:v>
                </c:pt>
                <c:pt idx="343">
                  <c:v>-65.099853500000336</c:v>
                </c:pt>
                <c:pt idx="344">
                  <c:v>-64.800048900000093</c:v>
                </c:pt>
                <c:pt idx="345">
                  <c:v>-64.600097699999878</c:v>
                </c:pt>
                <c:pt idx="346">
                  <c:v>-64.300048799999786</c:v>
                </c:pt>
                <c:pt idx="347">
                  <c:v>-63.899902300000122</c:v>
                </c:pt>
                <c:pt idx="348">
                  <c:v>-63.600097599999572</c:v>
                </c:pt>
                <c:pt idx="349">
                  <c:v>-63.300048900000093</c:v>
                </c:pt>
                <c:pt idx="350">
                  <c:v>-63</c:v>
                </c:pt>
                <c:pt idx="351">
                  <c:v>-62.600097699999878</c:v>
                </c:pt>
                <c:pt idx="352">
                  <c:v>-62.399902300000122</c:v>
                </c:pt>
                <c:pt idx="353">
                  <c:v>-62.099853500000336</c:v>
                </c:pt>
                <c:pt idx="354">
                  <c:v>-61.800048799999786</c:v>
                </c:pt>
                <c:pt idx="355">
                  <c:v>-61.400146499999664</c:v>
                </c:pt>
                <c:pt idx="356">
                  <c:v>-61.100097699999878</c:v>
                </c:pt>
                <c:pt idx="357">
                  <c:v>-60.799804600000243</c:v>
                </c:pt>
                <c:pt idx="358">
                  <c:v>-60.5</c:v>
                </c:pt>
                <c:pt idx="359">
                  <c:v>-60.099853500000336</c:v>
                </c:pt>
                <c:pt idx="360">
                  <c:v>-59.800048900000093</c:v>
                </c:pt>
                <c:pt idx="361">
                  <c:v>-59.5</c:v>
                </c:pt>
                <c:pt idx="362">
                  <c:v>-59.100097599999572</c:v>
                </c:pt>
                <c:pt idx="363">
                  <c:v>-58.800048900000093</c:v>
                </c:pt>
                <c:pt idx="364">
                  <c:v>-58.5</c:v>
                </c:pt>
                <c:pt idx="365">
                  <c:v>-58.199951099999907</c:v>
                </c:pt>
                <c:pt idx="366">
                  <c:v>-57.900146499999664</c:v>
                </c:pt>
                <c:pt idx="367">
                  <c:v>-57.599853500000336</c:v>
                </c:pt>
                <c:pt idx="368">
                  <c:v>-57.199951200000214</c:v>
                </c:pt>
                <c:pt idx="369">
                  <c:v>-56.899902300000122</c:v>
                </c:pt>
                <c:pt idx="370">
                  <c:v>-56.5</c:v>
                </c:pt>
                <c:pt idx="371">
                  <c:v>-56.300048900000093</c:v>
                </c:pt>
                <c:pt idx="372">
                  <c:v>-55.899902300000122</c:v>
                </c:pt>
                <c:pt idx="373">
                  <c:v>-55.600097599999572</c:v>
                </c:pt>
                <c:pt idx="374">
                  <c:v>-55.200195399999757</c:v>
                </c:pt>
                <c:pt idx="375">
                  <c:v>-54.899902300000122</c:v>
                </c:pt>
                <c:pt idx="376">
                  <c:v>-54.600097599999572</c:v>
                </c:pt>
                <c:pt idx="377">
                  <c:v>-54.200195399999757</c:v>
                </c:pt>
                <c:pt idx="378">
                  <c:v>-53.899902300000122</c:v>
                </c:pt>
                <c:pt idx="379">
                  <c:v>-53.600097599999572</c:v>
                </c:pt>
                <c:pt idx="380">
                  <c:v>-53.300048900000093</c:v>
                </c:pt>
                <c:pt idx="381">
                  <c:v>-52.899902300000122</c:v>
                </c:pt>
                <c:pt idx="382">
                  <c:v>-52.599853500000336</c:v>
                </c:pt>
                <c:pt idx="383">
                  <c:v>-52.199951200000214</c:v>
                </c:pt>
                <c:pt idx="384">
                  <c:v>-51.900146499999664</c:v>
                </c:pt>
                <c:pt idx="385">
                  <c:v>-51.5</c:v>
                </c:pt>
                <c:pt idx="386">
                  <c:v>-51.199951099999907</c:v>
                </c:pt>
                <c:pt idx="387">
                  <c:v>-50.800048900000093</c:v>
                </c:pt>
                <c:pt idx="388">
                  <c:v>-50.5</c:v>
                </c:pt>
                <c:pt idx="389">
                  <c:v>-50.100097599999572</c:v>
                </c:pt>
                <c:pt idx="390">
                  <c:v>-49.800048900000093</c:v>
                </c:pt>
                <c:pt idx="391">
                  <c:v>-49.5</c:v>
                </c:pt>
                <c:pt idx="392">
                  <c:v>-49.099853500000336</c:v>
                </c:pt>
                <c:pt idx="393">
                  <c:v>-48.800048799999786</c:v>
                </c:pt>
                <c:pt idx="394">
                  <c:v>-48.399902400000428</c:v>
                </c:pt>
                <c:pt idx="395">
                  <c:v>-48.100097699999878</c:v>
                </c:pt>
                <c:pt idx="396">
                  <c:v>-47.699951099999907</c:v>
                </c:pt>
                <c:pt idx="397">
                  <c:v>-47.300048799999786</c:v>
                </c:pt>
                <c:pt idx="398">
                  <c:v>-47</c:v>
                </c:pt>
                <c:pt idx="399">
                  <c:v>-46.600097699999878</c:v>
                </c:pt>
                <c:pt idx="400">
                  <c:v>-46.300048799999786</c:v>
                </c:pt>
                <c:pt idx="401">
                  <c:v>-46</c:v>
                </c:pt>
                <c:pt idx="402">
                  <c:v>-45.5</c:v>
                </c:pt>
                <c:pt idx="403">
                  <c:v>-45.100097699999878</c:v>
                </c:pt>
                <c:pt idx="404">
                  <c:v>-44.800048799999786</c:v>
                </c:pt>
                <c:pt idx="405">
                  <c:v>-44.399902300000122</c:v>
                </c:pt>
                <c:pt idx="406">
                  <c:v>-44</c:v>
                </c:pt>
                <c:pt idx="407">
                  <c:v>-43.699951200000214</c:v>
                </c:pt>
                <c:pt idx="408">
                  <c:v>-43.300048900000093</c:v>
                </c:pt>
                <c:pt idx="409">
                  <c:v>-42.899902300000122</c:v>
                </c:pt>
                <c:pt idx="410">
                  <c:v>-42.5</c:v>
                </c:pt>
                <c:pt idx="411">
                  <c:v>-42.199951099999907</c:v>
                </c:pt>
                <c:pt idx="412">
                  <c:v>-41.800048900000093</c:v>
                </c:pt>
                <c:pt idx="413">
                  <c:v>-41.400146499999664</c:v>
                </c:pt>
                <c:pt idx="414">
                  <c:v>-41.100097699999878</c:v>
                </c:pt>
                <c:pt idx="415">
                  <c:v>-40.699951200000214</c:v>
                </c:pt>
                <c:pt idx="416">
                  <c:v>-40.299804600000243</c:v>
                </c:pt>
                <c:pt idx="417">
                  <c:v>-39.900146499999664</c:v>
                </c:pt>
                <c:pt idx="418">
                  <c:v>-39.5</c:v>
                </c:pt>
                <c:pt idx="419">
                  <c:v>-39.199951200000214</c:v>
                </c:pt>
                <c:pt idx="420">
                  <c:v>-38.700195399999757</c:v>
                </c:pt>
                <c:pt idx="421">
                  <c:v>-38.300048799999786</c:v>
                </c:pt>
                <c:pt idx="422">
                  <c:v>-37.899902300000122</c:v>
                </c:pt>
                <c:pt idx="423">
                  <c:v>-37.599853500000336</c:v>
                </c:pt>
                <c:pt idx="424">
                  <c:v>-37.100097599999572</c:v>
                </c:pt>
                <c:pt idx="425">
                  <c:v>-36.699951200000214</c:v>
                </c:pt>
                <c:pt idx="426">
                  <c:v>-36.399902400000428</c:v>
                </c:pt>
                <c:pt idx="427">
                  <c:v>-35.900146499999664</c:v>
                </c:pt>
                <c:pt idx="428">
                  <c:v>-35.600097699999878</c:v>
                </c:pt>
                <c:pt idx="429">
                  <c:v>-35.100097699999878</c:v>
                </c:pt>
                <c:pt idx="430">
                  <c:v>-34.699951099999907</c:v>
                </c:pt>
                <c:pt idx="431">
                  <c:v>-34.299804600000243</c:v>
                </c:pt>
                <c:pt idx="432">
                  <c:v>-33.900146499999664</c:v>
                </c:pt>
                <c:pt idx="433">
                  <c:v>-33.5</c:v>
                </c:pt>
                <c:pt idx="434">
                  <c:v>-33.199951099999907</c:v>
                </c:pt>
                <c:pt idx="435">
                  <c:v>-32.699951200000214</c:v>
                </c:pt>
                <c:pt idx="436">
                  <c:v>-32.300048900000093</c:v>
                </c:pt>
                <c:pt idx="437">
                  <c:v>-31.900146499999664</c:v>
                </c:pt>
                <c:pt idx="438">
                  <c:v>-31.5</c:v>
                </c:pt>
                <c:pt idx="439">
                  <c:v>-31.100097699999878</c:v>
                </c:pt>
                <c:pt idx="440">
                  <c:v>-30.600097699999878</c:v>
                </c:pt>
                <c:pt idx="441">
                  <c:v>-30.199951200000214</c:v>
                </c:pt>
                <c:pt idx="442">
                  <c:v>-29.800048799999786</c:v>
                </c:pt>
                <c:pt idx="443">
                  <c:v>-29.399902300000122</c:v>
                </c:pt>
                <c:pt idx="444">
                  <c:v>-28.899902300000122</c:v>
                </c:pt>
                <c:pt idx="445">
                  <c:v>-28.5</c:v>
                </c:pt>
                <c:pt idx="446">
                  <c:v>-28.099853500000336</c:v>
                </c:pt>
                <c:pt idx="447">
                  <c:v>-27.699951099999907</c:v>
                </c:pt>
                <c:pt idx="448">
                  <c:v>-27.299804600000243</c:v>
                </c:pt>
                <c:pt idx="449">
                  <c:v>-26.899902300000122</c:v>
                </c:pt>
                <c:pt idx="450">
                  <c:v>-26.5</c:v>
                </c:pt>
                <c:pt idx="451">
                  <c:v>-26.099853500000336</c:v>
                </c:pt>
                <c:pt idx="452">
                  <c:v>-25.699951099999907</c:v>
                </c:pt>
                <c:pt idx="453">
                  <c:v>-25.199951099999907</c:v>
                </c:pt>
                <c:pt idx="454">
                  <c:v>-24.799804600000243</c:v>
                </c:pt>
                <c:pt idx="455">
                  <c:v>-24.399902300000122</c:v>
                </c:pt>
                <c:pt idx="456">
                  <c:v>-23.899902300000122</c:v>
                </c:pt>
                <c:pt idx="457">
                  <c:v>-23.5</c:v>
                </c:pt>
                <c:pt idx="458">
                  <c:v>-23.099853500000336</c:v>
                </c:pt>
                <c:pt idx="459">
                  <c:v>-22.599853500000336</c:v>
                </c:pt>
                <c:pt idx="460">
                  <c:v>-22.199951099999907</c:v>
                </c:pt>
                <c:pt idx="461">
                  <c:v>-21.699951099999907</c:v>
                </c:pt>
                <c:pt idx="462">
                  <c:v>-21.399902300000122</c:v>
                </c:pt>
                <c:pt idx="463">
                  <c:v>-20.899902300000122</c:v>
                </c:pt>
                <c:pt idx="464">
                  <c:v>-20.5</c:v>
                </c:pt>
                <c:pt idx="465">
                  <c:v>-20</c:v>
                </c:pt>
                <c:pt idx="466">
                  <c:v>-19.600097699999878</c:v>
                </c:pt>
                <c:pt idx="467">
                  <c:v>-19.200195399999757</c:v>
                </c:pt>
                <c:pt idx="468">
                  <c:v>-18.700195399999757</c:v>
                </c:pt>
                <c:pt idx="469">
                  <c:v>-18.300048900000093</c:v>
                </c:pt>
                <c:pt idx="470">
                  <c:v>-17.899902400000428</c:v>
                </c:pt>
                <c:pt idx="471">
                  <c:v>-17.399902400000428</c:v>
                </c:pt>
                <c:pt idx="472">
                  <c:v>-17.100097599999572</c:v>
                </c:pt>
                <c:pt idx="473">
                  <c:v>-16.600097599999572</c:v>
                </c:pt>
                <c:pt idx="474">
                  <c:v>-16.100097599999572</c:v>
                </c:pt>
                <c:pt idx="475">
                  <c:v>-15.699951099999907</c:v>
                </c:pt>
                <c:pt idx="476">
                  <c:v>-15.199951099999907</c:v>
                </c:pt>
                <c:pt idx="477">
                  <c:v>-14.800048799999786</c:v>
                </c:pt>
                <c:pt idx="478">
                  <c:v>-14.300048799999786</c:v>
                </c:pt>
                <c:pt idx="479">
                  <c:v>-13.900146499999664</c:v>
                </c:pt>
                <c:pt idx="480">
                  <c:v>-13.599853500000336</c:v>
                </c:pt>
                <c:pt idx="481">
                  <c:v>-13.099853500000336</c:v>
                </c:pt>
                <c:pt idx="482">
                  <c:v>-12.699951099999907</c:v>
                </c:pt>
                <c:pt idx="483">
                  <c:v>-12.199951099999907</c:v>
                </c:pt>
                <c:pt idx="484">
                  <c:v>-11.699951099999907</c:v>
                </c:pt>
                <c:pt idx="485">
                  <c:v>-11.300048799999786</c:v>
                </c:pt>
                <c:pt idx="486">
                  <c:v>-10.900146499999664</c:v>
                </c:pt>
                <c:pt idx="487">
                  <c:v>-10.5</c:v>
                </c:pt>
                <c:pt idx="488">
                  <c:v>-10</c:v>
                </c:pt>
                <c:pt idx="489">
                  <c:v>-9.6000975999995717</c:v>
                </c:pt>
                <c:pt idx="490">
                  <c:v>-9.0998535000003358</c:v>
                </c:pt>
                <c:pt idx="491">
                  <c:v>-8.6999512000002142</c:v>
                </c:pt>
                <c:pt idx="492">
                  <c:v>-8.3000489000000925</c:v>
                </c:pt>
                <c:pt idx="493">
                  <c:v>-7.8999024000004283</c:v>
                </c:pt>
                <c:pt idx="494">
                  <c:v>-7.4001464999996642</c:v>
                </c:pt>
                <c:pt idx="495">
                  <c:v>-7</c:v>
                </c:pt>
                <c:pt idx="496">
                  <c:v>-6.5</c:v>
                </c:pt>
                <c:pt idx="497">
                  <c:v>-6.1000976999998784</c:v>
                </c:pt>
                <c:pt idx="498">
                  <c:v>-5.8000487999997858</c:v>
                </c:pt>
                <c:pt idx="499">
                  <c:v>-5.2998046000002432</c:v>
                </c:pt>
                <c:pt idx="500">
                  <c:v>-4.8999023000001216</c:v>
                </c:pt>
                <c:pt idx="501">
                  <c:v>-4.4001464999996642</c:v>
                </c:pt>
                <c:pt idx="502">
                  <c:v>-4</c:v>
                </c:pt>
                <c:pt idx="503">
                  <c:v>-3.5998535000003358</c:v>
                </c:pt>
                <c:pt idx="504">
                  <c:v>-3.1000976999998784</c:v>
                </c:pt>
                <c:pt idx="505">
                  <c:v>-2.7001953999997568</c:v>
                </c:pt>
                <c:pt idx="506">
                  <c:v>-2.3000487999997858</c:v>
                </c:pt>
                <c:pt idx="507">
                  <c:v>-1.7998046000002432</c:v>
                </c:pt>
                <c:pt idx="508">
                  <c:v>-1.5</c:v>
                </c:pt>
                <c:pt idx="509">
                  <c:v>-1</c:v>
                </c:pt>
                <c:pt idx="510">
                  <c:v>-0.59985350000033577</c:v>
                </c:pt>
                <c:pt idx="511">
                  <c:v>-0.10009769999987839</c:v>
                </c:pt>
                <c:pt idx="512">
                  <c:v>0.30004879999978584</c:v>
                </c:pt>
                <c:pt idx="513">
                  <c:v>0.69995120000021416</c:v>
                </c:pt>
                <c:pt idx="514">
                  <c:v>1.1000976999998784</c:v>
                </c:pt>
                <c:pt idx="515">
                  <c:v>1.5</c:v>
                </c:pt>
                <c:pt idx="516">
                  <c:v>2</c:v>
                </c:pt>
                <c:pt idx="517">
                  <c:v>2.3999023000001216</c:v>
                </c:pt>
                <c:pt idx="518">
                  <c:v>2.8000487999997858</c:v>
                </c:pt>
                <c:pt idx="519">
                  <c:v>3.2001953999997568</c:v>
                </c:pt>
                <c:pt idx="520">
                  <c:v>3.8000487999997858</c:v>
                </c:pt>
                <c:pt idx="521">
                  <c:v>4.1999510999999075</c:v>
                </c:pt>
                <c:pt idx="522">
                  <c:v>4.6000976999998784</c:v>
                </c:pt>
                <c:pt idx="523">
                  <c:v>5</c:v>
                </c:pt>
                <c:pt idx="524">
                  <c:v>5.3999024000004283</c:v>
                </c:pt>
                <c:pt idx="525">
                  <c:v>5.8999023000001216</c:v>
                </c:pt>
                <c:pt idx="526">
                  <c:v>6.3000487999997858</c:v>
                </c:pt>
                <c:pt idx="527">
                  <c:v>6.7001953999997568</c:v>
                </c:pt>
                <c:pt idx="528">
                  <c:v>7.0998535000003358</c:v>
                </c:pt>
                <c:pt idx="529">
                  <c:v>7.5998535000003358</c:v>
                </c:pt>
                <c:pt idx="530">
                  <c:v>8</c:v>
                </c:pt>
                <c:pt idx="531">
                  <c:v>8.5</c:v>
                </c:pt>
                <c:pt idx="532">
                  <c:v>8.8000487999997858</c:v>
                </c:pt>
                <c:pt idx="533">
                  <c:v>9.3000487999997858</c:v>
                </c:pt>
                <c:pt idx="534">
                  <c:v>9.7001953999997568</c:v>
                </c:pt>
                <c:pt idx="535">
                  <c:v>10.199951099999907</c:v>
                </c:pt>
                <c:pt idx="536">
                  <c:v>10.5</c:v>
                </c:pt>
                <c:pt idx="537">
                  <c:v>11</c:v>
                </c:pt>
                <c:pt idx="538">
                  <c:v>11.399902400000428</c:v>
                </c:pt>
                <c:pt idx="539">
                  <c:v>11.799804600000243</c:v>
                </c:pt>
                <c:pt idx="540">
                  <c:v>12.300048900000093</c:v>
                </c:pt>
                <c:pt idx="541">
                  <c:v>12.699951200000214</c:v>
                </c:pt>
                <c:pt idx="542">
                  <c:v>13.099853500000336</c:v>
                </c:pt>
                <c:pt idx="543">
                  <c:v>13.600097699999878</c:v>
                </c:pt>
                <c:pt idx="544">
                  <c:v>14</c:v>
                </c:pt>
                <c:pt idx="545">
                  <c:v>14.399902300000122</c:v>
                </c:pt>
                <c:pt idx="546">
                  <c:v>14.800048900000093</c:v>
                </c:pt>
                <c:pt idx="547">
                  <c:v>15.199951099999907</c:v>
                </c:pt>
                <c:pt idx="548">
                  <c:v>15.600097699999878</c:v>
                </c:pt>
                <c:pt idx="549">
                  <c:v>16.099853500000336</c:v>
                </c:pt>
                <c:pt idx="550">
                  <c:v>16.5</c:v>
                </c:pt>
                <c:pt idx="551">
                  <c:v>16.900146499999664</c:v>
                </c:pt>
                <c:pt idx="552">
                  <c:v>17.300048799999786</c:v>
                </c:pt>
                <c:pt idx="553">
                  <c:v>17.699951200000214</c:v>
                </c:pt>
                <c:pt idx="554">
                  <c:v>18.199951200000214</c:v>
                </c:pt>
                <c:pt idx="555">
                  <c:v>18.599853500000336</c:v>
                </c:pt>
                <c:pt idx="556">
                  <c:v>19</c:v>
                </c:pt>
                <c:pt idx="557">
                  <c:v>19.400146499999664</c:v>
                </c:pt>
                <c:pt idx="558">
                  <c:v>19.800048799999786</c:v>
                </c:pt>
                <c:pt idx="559">
                  <c:v>20.199951200000214</c:v>
                </c:pt>
                <c:pt idx="560">
                  <c:v>20.599853500000336</c:v>
                </c:pt>
                <c:pt idx="561">
                  <c:v>20.900146499999664</c:v>
                </c:pt>
                <c:pt idx="562">
                  <c:v>21.300048799999786</c:v>
                </c:pt>
                <c:pt idx="563">
                  <c:v>21.699951200000214</c:v>
                </c:pt>
                <c:pt idx="564">
                  <c:v>22.199951099999907</c:v>
                </c:pt>
                <c:pt idx="565">
                  <c:v>22.600097699999878</c:v>
                </c:pt>
                <c:pt idx="566">
                  <c:v>22.899902400000428</c:v>
                </c:pt>
                <c:pt idx="567">
                  <c:v>23.299804600000243</c:v>
                </c:pt>
                <c:pt idx="568">
                  <c:v>23.700195399999757</c:v>
                </c:pt>
                <c:pt idx="569">
                  <c:v>24.099853500000336</c:v>
                </c:pt>
                <c:pt idx="570">
                  <c:v>24.5</c:v>
                </c:pt>
                <c:pt idx="571">
                  <c:v>24.800048799999786</c:v>
                </c:pt>
                <c:pt idx="572">
                  <c:v>25.300048900000093</c:v>
                </c:pt>
                <c:pt idx="573">
                  <c:v>25.600097599999572</c:v>
                </c:pt>
                <c:pt idx="574">
                  <c:v>26</c:v>
                </c:pt>
                <c:pt idx="575">
                  <c:v>26.400146499999664</c:v>
                </c:pt>
                <c:pt idx="576">
                  <c:v>26.699951200000214</c:v>
                </c:pt>
                <c:pt idx="577">
                  <c:v>27.199951099999907</c:v>
                </c:pt>
                <c:pt idx="578">
                  <c:v>27.5</c:v>
                </c:pt>
                <c:pt idx="579">
                  <c:v>27.900146499999664</c:v>
                </c:pt>
                <c:pt idx="580">
                  <c:v>28.199951200000214</c:v>
                </c:pt>
                <c:pt idx="581">
                  <c:v>28.600097599999572</c:v>
                </c:pt>
                <c:pt idx="582">
                  <c:v>28.899902300000122</c:v>
                </c:pt>
                <c:pt idx="583">
                  <c:v>29.300048799999786</c:v>
                </c:pt>
                <c:pt idx="584">
                  <c:v>29.600097699999878</c:v>
                </c:pt>
                <c:pt idx="585">
                  <c:v>30</c:v>
                </c:pt>
                <c:pt idx="586">
                  <c:v>30.400146499999664</c:v>
                </c:pt>
                <c:pt idx="587">
                  <c:v>30.699951099999907</c:v>
                </c:pt>
                <c:pt idx="588">
                  <c:v>31.100097699999878</c:v>
                </c:pt>
                <c:pt idx="589">
                  <c:v>31.5</c:v>
                </c:pt>
                <c:pt idx="590">
                  <c:v>31.800048900000093</c:v>
                </c:pt>
                <c:pt idx="591">
                  <c:v>32.099853500000336</c:v>
                </c:pt>
                <c:pt idx="592">
                  <c:v>32.5</c:v>
                </c:pt>
                <c:pt idx="593">
                  <c:v>32.800048799999786</c:v>
                </c:pt>
                <c:pt idx="594">
                  <c:v>33.199951099999907</c:v>
                </c:pt>
                <c:pt idx="595">
                  <c:v>33.5</c:v>
                </c:pt>
                <c:pt idx="596">
                  <c:v>33.899902300000122</c:v>
                </c:pt>
                <c:pt idx="597">
                  <c:v>34.100097699999878</c:v>
                </c:pt>
                <c:pt idx="598">
                  <c:v>34.5</c:v>
                </c:pt>
                <c:pt idx="599">
                  <c:v>34.800048900000093</c:v>
                </c:pt>
                <c:pt idx="600">
                  <c:v>35.199951200000214</c:v>
                </c:pt>
                <c:pt idx="601">
                  <c:v>35.5</c:v>
                </c:pt>
                <c:pt idx="602">
                  <c:v>35.800048900000093</c:v>
                </c:pt>
                <c:pt idx="603">
                  <c:v>36.300048799999786</c:v>
                </c:pt>
                <c:pt idx="604">
                  <c:v>36.600097599999572</c:v>
                </c:pt>
                <c:pt idx="605">
                  <c:v>36.900146499999664</c:v>
                </c:pt>
                <c:pt idx="606">
                  <c:v>37.199951099999907</c:v>
                </c:pt>
                <c:pt idx="607">
                  <c:v>37.5</c:v>
                </c:pt>
                <c:pt idx="608">
                  <c:v>37.800048799999786</c:v>
                </c:pt>
                <c:pt idx="609">
                  <c:v>38.100097599999572</c:v>
                </c:pt>
                <c:pt idx="610">
                  <c:v>38.5</c:v>
                </c:pt>
                <c:pt idx="611">
                  <c:v>38.800048799999786</c:v>
                </c:pt>
                <c:pt idx="612">
                  <c:v>39.100097599999572</c:v>
                </c:pt>
                <c:pt idx="613">
                  <c:v>39.400146499999664</c:v>
                </c:pt>
                <c:pt idx="614">
                  <c:v>39.800048799999786</c:v>
                </c:pt>
                <c:pt idx="615">
                  <c:v>40.100097599999572</c:v>
                </c:pt>
                <c:pt idx="616">
                  <c:v>40.400146499999664</c:v>
                </c:pt>
                <c:pt idx="617">
                  <c:v>40.699951200000214</c:v>
                </c:pt>
                <c:pt idx="618">
                  <c:v>41</c:v>
                </c:pt>
                <c:pt idx="619">
                  <c:v>41.300048900000093</c:v>
                </c:pt>
                <c:pt idx="620">
                  <c:v>41.600097699999878</c:v>
                </c:pt>
                <c:pt idx="621">
                  <c:v>41.900146499999664</c:v>
                </c:pt>
                <c:pt idx="622">
                  <c:v>42.100097699999878</c:v>
                </c:pt>
                <c:pt idx="623">
                  <c:v>42.5</c:v>
                </c:pt>
                <c:pt idx="624">
                  <c:v>42.699951099999907</c:v>
                </c:pt>
                <c:pt idx="625">
                  <c:v>43</c:v>
                </c:pt>
                <c:pt idx="626">
                  <c:v>43.300048799999786</c:v>
                </c:pt>
                <c:pt idx="627">
                  <c:v>43.599853500000336</c:v>
                </c:pt>
                <c:pt idx="628">
                  <c:v>43.800048900000093</c:v>
                </c:pt>
                <c:pt idx="629">
                  <c:v>44</c:v>
                </c:pt>
                <c:pt idx="630">
                  <c:v>44.299804600000243</c:v>
                </c:pt>
                <c:pt idx="631">
                  <c:v>44.5</c:v>
                </c:pt>
                <c:pt idx="632">
                  <c:v>44.900146499999664</c:v>
                </c:pt>
                <c:pt idx="633">
                  <c:v>45.099853500000336</c:v>
                </c:pt>
                <c:pt idx="634">
                  <c:v>45.400146499999664</c:v>
                </c:pt>
                <c:pt idx="635">
                  <c:v>45.5</c:v>
                </c:pt>
                <c:pt idx="636">
                  <c:v>45.800048799999786</c:v>
                </c:pt>
                <c:pt idx="637">
                  <c:v>46</c:v>
                </c:pt>
                <c:pt idx="638">
                  <c:v>46.200195399999757</c:v>
                </c:pt>
                <c:pt idx="639">
                  <c:v>46.5</c:v>
                </c:pt>
                <c:pt idx="640">
                  <c:v>46.699951099999907</c:v>
                </c:pt>
                <c:pt idx="641">
                  <c:v>46.899902400000428</c:v>
                </c:pt>
                <c:pt idx="642">
                  <c:v>47.100097699999878</c:v>
                </c:pt>
                <c:pt idx="643">
                  <c:v>47.399902300000122</c:v>
                </c:pt>
                <c:pt idx="644">
                  <c:v>47.5</c:v>
                </c:pt>
                <c:pt idx="645">
                  <c:v>47.800048900000093</c:v>
                </c:pt>
                <c:pt idx="646">
                  <c:v>47.899902300000122</c:v>
                </c:pt>
                <c:pt idx="647">
                  <c:v>48.199951099999907</c:v>
                </c:pt>
                <c:pt idx="648">
                  <c:v>48.300048900000093</c:v>
                </c:pt>
                <c:pt idx="649">
                  <c:v>48.600097699999878</c:v>
                </c:pt>
                <c:pt idx="650">
                  <c:v>48.699951099999907</c:v>
                </c:pt>
                <c:pt idx="651">
                  <c:v>49</c:v>
                </c:pt>
                <c:pt idx="652">
                  <c:v>49.100097699999878</c:v>
                </c:pt>
                <c:pt idx="653">
                  <c:v>49.299804600000243</c:v>
                </c:pt>
                <c:pt idx="654">
                  <c:v>49.399902400000428</c:v>
                </c:pt>
                <c:pt idx="655">
                  <c:v>49.600097699999878</c:v>
                </c:pt>
                <c:pt idx="656">
                  <c:v>49.699951099999907</c:v>
                </c:pt>
                <c:pt idx="657">
                  <c:v>50</c:v>
                </c:pt>
                <c:pt idx="658">
                  <c:v>50.100097699999878</c:v>
                </c:pt>
                <c:pt idx="659">
                  <c:v>50.199951200000214</c:v>
                </c:pt>
                <c:pt idx="660">
                  <c:v>50.399902300000122</c:v>
                </c:pt>
                <c:pt idx="661">
                  <c:v>50.5</c:v>
                </c:pt>
                <c:pt idx="662">
                  <c:v>50.700195399999757</c:v>
                </c:pt>
                <c:pt idx="663">
                  <c:v>50.799804600000243</c:v>
                </c:pt>
                <c:pt idx="664">
                  <c:v>50.900146499999664</c:v>
                </c:pt>
                <c:pt idx="665">
                  <c:v>51.099853500000336</c:v>
                </c:pt>
                <c:pt idx="666">
                  <c:v>51.199951200000214</c:v>
                </c:pt>
                <c:pt idx="667">
                  <c:v>51.299804600000243</c:v>
                </c:pt>
                <c:pt idx="668">
                  <c:v>51.399902400000428</c:v>
                </c:pt>
                <c:pt idx="669">
                  <c:v>51.5</c:v>
                </c:pt>
                <c:pt idx="670">
                  <c:v>51.600097699999878</c:v>
                </c:pt>
                <c:pt idx="671">
                  <c:v>51.699951099999907</c:v>
                </c:pt>
                <c:pt idx="672">
                  <c:v>51.800048900000093</c:v>
                </c:pt>
                <c:pt idx="673">
                  <c:v>51.900146499999664</c:v>
                </c:pt>
                <c:pt idx="674">
                  <c:v>51.899902300000122</c:v>
                </c:pt>
                <c:pt idx="675">
                  <c:v>52</c:v>
                </c:pt>
                <c:pt idx="676">
                  <c:v>52.099853500000336</c:v>
                </c:pt>
                <c:pt idx="677">
                  <c:v>52.100097699999878</c:v>
                </c:pt>
                <c:pt idx="678">
                  <c:v>52.199951099999907</c:v>
                </c:pt>
                <c:pt idx="679">
                  <c:v>52.300048799999786</c:v>
                </c:pt>
                <c:pt idx="680">
                  <c:v>52.399902400000428</c:v>
                </c:pt>
                <c:pt idx="681">
                  <c:v>52.399902300000122</c:v>
                </c:pt>
                <c:pt idx="682">
                  <c:v>52.399902300000122</c:v>
                </c:pt>
                <c:pt idx="683">
                  <c:v>52.5</c:v>
                </c:pt>
                <c:pt idx="684">
                  <c:v>52.5</c:v>
                </c:pt>
                <c:pt idx="685">
                  <c:v>52.5</c:v>
                </c:pt>
                <c:pt idx="686">
                  <c:v>52.599853500000336</c:v>
                </c:pt>
                <c:pt idx="687">
                  <c:v>52.600097599999572</c:v>
                </c:pt>
                <c:pt idx="688">
                  <c:v>52.699951200000214</c:v>
                </c:pt>
                <c:pt idx="689">
                  <c:v>52.700195399999757</c:v>
                </c:pt>
                <c:pt idx="690">
                  <c:v>52.599853500000336</c:v>
                </c:pt>
                <c:pt idx="691">
                  <c:v>52.699951099999907</c:v>
                </c:pt>
                <c:pt idx="692">
                  <c:v>52.699951200000214</c:v>
                </c:pt>
                <c:pt idx="693">
                  <c:v>52.700195399999757</c:v>
                </c:pt>
                <c:pt idx="694">
                  <c:v>52.699951200000214</c:v>
                </c:pt>
                <c:pt idx="695">
                  <c:v>52.799804600000243</c:v>
                </c:pt>
                <c:pt idx="696">
                  <c:v>52.800048799999786</c:v>
                </c:pt>
                <c:pt idx="697">
                  <c:v>52.700195399999757</c:v>
                </c:pt>
                <c:pt idx="698">
                  <c:v>52.699951200000214</c:v>
                </c:pt>
                <c:pt idx="699">
                  <c:v>52.699951099999907</c:v>
                </c:pt>
                <c:pt idx="700">
                  <c:v>52.600097599999572</c:v>
                </c:pt>
                <c:pt idx="701">
                  <c:v>52.599853500000336</c:v>
                </c:pt>
                <c:pt idx="702">
                  <c:v>52.600097699999878</c:v>
                </c:pt>
                <c:pt idx="703">
                  <c:v>52.600097699999878</c:v>
                </c:pt>
                <c:pt idx="704">
                  <c:v>52.599853500000336</c:v>
                </c:pt>
                <c:pt idx="705">
                  <c:v>52.5</c:v>
                </c:pt>
                <c:pt idx="706">
                  <c:v>52.5</c:v>
                </c:pt>
                <c:pt idx="707">
                  <c:v>52.5</c:v>
                </c:pt>
                <c:pt idx="708">
                  <c:v>52.399902300000122</c:v>
                </c:pt>
                <c:pt idx="709">
                  <c:v>52.299804600000243</c:v>
                </c:pt>
                <c:pt idx="710">
                  <c:v>52.300048799999786</c:v>
                </c:pt>
                <c:pt idx="711">
                  <c:v>52.199951200000214</c:v>
                </c:pt>
                <c:pt idx="712">
                  <c:v>52.200195399999757</c:v>
                </c:pt>
                <c:pt idx="713">
                  <c:v>52.100097699999878</c:v>
                </c:pt>
                <c:pt idx="714">
                  <c:v>52</c:v>
                </c:pt>
                <c:pt idx="715">
                  <c:v>52</c:v>
                </c:pt>
                <c:pt idx="716">
                  <c:v>51.899902400000428</c:v>
                </c:pt>
                <c:pt idx="717">
                  <c:v>51.800048900000093</c:v>
                </c:pt>
                <c:pt idx="718">
                  <c:v>51.699951200000214</c:v>
                </c:pt>
                <c:pt idx="719">
                  <c:v>51.599853500000336</c:v>
                </c:pt>
                <c:pt idx="720">
                  <c:v>51.600097599999572</c:v>
                </c:pt>
                <c:pt idx="721">
                  <c:v>51.5</c:v>
                </c:pt>
                <c:pt idx="722">
                  <c:v>51.400146499999664</c:v>
                </c:pt>
                <c:pt idx="723">
                  <c:v>51.300048799999786</c:v>
                </c:pt>
                <c:pt idx="724">
                  <c:v>51.199951099999907</c:v>
                </c:pt>
                <c:pt idx="725">
                  <c:v>51.100097599999572</c:v>
                </c:pt>
                <c:pt idx="726">
                  <c:v>51</c:v>
                </c:pt>
                <c:pt idx="727">
                  <c:v>50.900146499999664</c:v>
                </c:pt>
                <c:pt idx="728">
                  <c:v>50.699951200000214</c:v>
                </c:pt>
                <c:pt idx="729">
                  <c:v>50.599853500000336</c:v>
                </c:pt>
                <c:pt idx="730">
                  <c:v>50.5</c:v>
                </c:pt>
                <c:pt idx="731">
                  <c:v>50.399902400000428</c:v>
                </c:pt>
                <c:pt idx="732">
                  <c:v>50.300048900000093</c:v>
                </c:pt>
                <c:pt idx="733">
                  <c:v>50.199951200000214</c:v>
                </c:pt>
                <c:pt idx="734">
                  <c:v>50.099853500000336</c:v>
                </c:pt>
                <c:pt idx="735">
                  <c:v>49.900146499999664</c:v>
                </c:pt>
                <c:pt idx="736">
                  <c:v>49.800048900000093</c:v>
                </c:pt>
                <c:pt idx="737">
                  <c:v>49.700195399999757</c:v>
                </c:pt>
                <c:pt idx="738">
                  <c:v>49.5</c:v>
                </c:pt>
                <c:pt idx="739">
                  <c:v>49.399902300000122</c:v>
                </c:pt>
                <c:pt idx="740">
                  <c:v>49.300048799999786</c:v>
                </c:pt>
                <c:pt idx="741">
                  <c:v>49.099853500000336</c:v>
                </c:pt>
                <c:pt idx="742">
                  <c:v>49</c:v>
                </c:pt>
                <c:pt idx="743">
                  <c:v>48.899902300000122</c:v>
                </c:pt>
                <c:pt idx="744">
                  <c:v>48.699951099999907</c:v>
                </c:pt>
                <c:pt idx="745">
                  <c:v>48.699951099999907</c:v>
                </c:pt>
                <c:pt idx="746">
                  <c:v>48.5</c:v>
                </c:pt>
                <c:pt idx="747">
                  <c:v>48.399902400000428</c:v>
                </c:pt>
                <c:pt idx="748">
                  <c:v>48.200195399999757</c:v>
                </c:pt>
                <c:pt idx="749">
                  <c:v>48.100097699999878</c:v>
                </c:pt>
                <c:pt idx="750">
                  <c:v>47.899902300000122</c:v>
                </c:pt>
                <c:pt idx="751">
                  <c:v>47.800048799999786</c:v>
                </c:pt>
                <c:pt idx="752">
                  <c:v>47.599853500000336</c:v>
                </c:pt>
                <c:pt idx="753">
                  <c:v>47.5</c:v>
                </c:pt>
                <c:pt idx="754">
                  <c:v>47.300048799999786</c:v>
                </c:pt>
                <c:pt idx="755">
                  <c:v>47.099853500000336</c:v>
                </c:pt>
                <c:pt idx="756">
                  <c:v>47.099853500000336</c:v>
                </c:pt>
                <c:pt idx="757">
                  <c:v>46.900146499999664</c:v>
                </c:pt>
                <c:pt idx="758">
                  <c:v>46.800048900000093</c:v>
                </c:pt>
                <c:pt idx="759">
                  <c:v>46.600097699999878</c:v>
                </c:pt>
                <c:pt idx="760">
                  <c:v>46.399902300000122</c:v>
                </c:pt>
                <c:pt idx="761">
                  <c:v>46.299804600000243</c:v>
                </c:pt>
                <c:pt idx="762">
                  <c:v>46.199951099999907</c:v>
                </c:pt>
                <c:pt idx="763">
                  <c:v>46</c:v>
                </c:pt>
                <c:pt idx="764">
                  <c:v>45.800048900000093</c:v>
                </c:pt>
                <c:pt idx="765">
                  <c:v>45.700195399999757</c:v>
                </c:pt>
                <c:pt idx="766">
                  <c:v>45.5</c:v>
                </c:pt>
                <c:pt idx="767">
                  <c:v>45.299804600000243</c:v>
                </c:pt>
                <c:pt idx="768">
                  <c:v>45.100097599999572</c:v>
                </c:pt>
                <c:pt idx="769">
                  <c:v>45</c:v>
                </c:pt>
                <c:pt idx="770">
                  <c:v>44.899902400000428</c:v>
                </c:pt>
                <c:pt idx="771">
                  <c:v>44.700195399999757</c:v>
                </c:pt>
                <c:pt idx="772">
                  <c:v>44.5</c:v>
                </c:pt>
                <c:pt idx="773">
                  <c:v>44.399902300000122</c:v>
                </c:pt>
                <c:pt idx="774">
                  <c:v>44.199951099999907</c:v>
                </c:pt>
                <c:pt idx="775">
                  <c:v>44</c:v>
                </c:pt>
                <c:pt idx="776">
                  <c:v>43.800048900000093</c:v>
                </c:pt>
                <c:pt idx="777">
                  <c:v>43.600097699999878</c:v>
                </c:pt>
                <c:pt idx="778">
                  <c:v>43.5</c:v>
                </c:pt>
                <c:pt idx="779">
                  <c:v>43.300048799999786</c:v>
                </c:pt>
                <c:pt idx="780">
                  <c:v>43.099853500000336</c:v>
                </c:pt>
                <c:pt idx="781">
                  <c:v>42.900146499999664</c:v>
                </c:pt>
                <c:pt idx="782">
                  <c:v>42.800048799999786</c:v>
                </c:pt>
                <c:pt idx="783">
                  <c:v>42.599853500000336</c:v>
                </c:pt>
                <c:pt idx="784">
                  <c:v>42.400146499999664</c:v>
                </c:pt>
                <c:pt idx="785">
                  <c:v>42.199951200000214</c:v>
                </c:pt>
                <c:pt idx="786">
                  <c:v>42</c:v>
                </c:pt>
                <c:pt idx="787">
                  <c:v>41.899902300000122</c:v>
                </c:pt>
                <c:pt idx="788">
                  <c:v>41.699951099999907</c:v>
                </c:pt>
                <c:pt idx="789">
                  <c:v>41.5</c:v>
                </c:pt>
                <c:pt idx="790">
                  <c:v>41.200195399999757</c:v>
                </c:pt>
                <c:pt idx="791">
                  <c:v>41.100097699999878</c:v>
                </c:pt>
                <c:pt idx="792">
                  <c:v>40.899902300000122</c:v>
                </c:pt>
                <c:pt idx="793">
                  <c:v>40.699951099999907</c:v>
                </c:pt>
                <c:pt idx="794">
                  <c:v>40.5</c:v>
                </c:pt>
                <c:pt idx="795">
                  <c:v>40.300048900000093</c:v>
                </c:pt>
                <c:pt idx="796">
                  <c:v>40.099853500000336</c:v>
                </c:pt>
                <c:pt idx="797">
                  <c:v>39.900146499999664</c:v>
                </c:pt>
                <c:pt idx="798">
                  <c:v>39.699951200000214</c:v>
                </c:pt>
                <c:pt idx="799">
                  <c:v>39.5</c:v>
                </c:pt>
                <c:pt idx="800">
                  <c:v>39.399902300000122</c:v>
                </c:pt>
                <c:pt idx="801">
                  <c:v>39.100097599999572</c:v>
                </c:pt>
                <c:pt idx="802">
                  <c:v>38.899902400000428</c:v>
                </c:pt>
                <c:pt idx="803">
                  <c:v>38.700195399999757</c:v>
                </c:pt>
                <c:pt idx="804">
                  <c:v>38.5</c:v>
                </c:pt>
                <c:pt idx="805">
                  <c:v>38.300048799999786</c:v>
                </c:pt>
                <c:pt idx="806">
                  <c:v>38.099853500000336</c:v>
                </c:pt>
                <c:pt idx="807">
                  <c:v>37.900146499999664</c:v>
                </c:pt>
                <c:pt idx="808">
                  <c:v>37.599853500000336</c:v>
                </c:pt>
                <c:pt idx="809">
                  <c:v>37.400146499999664</c:v>
                </c:pt>
                <c:pt idx="810">
                  <c:v>37.300048900000093</c:v>
                </c:pt>
                <c:pt idx="811">
                  <c:v>37.100097699999878</c:v>
                </c:pt>
                <c:pt idx="812">
                  <c:v>36.799804600000243</c:v>
                </c:pt>
                <c:pt idx="813">
                  <c:v>36.600097599999572</c:v>
                </c:pt>
                <c:pt idx="814">
                  <c:v>36.5</c:v>
                </c:pt>
                <c:pt idx="815">
                  <c:v>36.199951200000214</c:v>
                </c:pt>
                <c:pt idx="816">
                  <c:v>36</c:v>
                </c:pt>
                <c:pt idx="817">
                  <c:v>35.699951200000214</c:v>
                </c:pt>
                <c:pt idx="818">
                  <c:v>35.5</c:v>
                </c:pt>
                <c:pt idx="819">
                  <c:v>35.299804600000243</c:v>
                </c:pt>
                <c:pt idx="820">
                  <c:v>35.100097599999572</c:v>
                </c:pt>
                <c:pt idx="821">
                  <c:v>34.899902400000428</c:v>
                </c:pt>
                <c:pt idx="822">
                  <c:v>34.600097699999878</c:v>
                </c:pt>
                <c:pt idx="823">
                  <c:v>34.5</c:v>
                </c:pt>
                <c:pt idx="824">
                  <c:v>34.199951200000214</c:v>
                </c:pt>
                <c:pt idx="825">
                  <c:v>34</c:v>
                </c:pt>
                <c:pt idx="826">
                  <c:v>33.699951099999907</c:v>
                </c:pt>
                <c:pt idx="827">
                  <c:v>33.5</c:v>
                </c:pt>
                <c:pt idx="828">
                  <c:v>33.300048900000093</c:v>
                </c:pt>
                <c:pt idx="829">
                  <c:v>33</c:v>
                </c:pt>
                <c:pt idx="830">
                  <c:v>32.800048799999786</c:v>
                </c:pt>
                <c:pt idx="831">
                  <c:v>32.5</c:v>
                </c:pt>
                <c:pt idx="832">
                  <c:v>32.399902300000122</c:v>
                </c:pt>
                <c:pt idx="833">
                  <c:v>32.100097599999572</c:v>
                </c:pt>
                <c:pt idx="834">
                  <c:v>31.800048900000093</c:v>
                </c:pt>
                <c:pt idx="835">
                  <c:v>31.600097699999878</c:v>
                </c:pt>
                <c:pt idx="836">
                  <c:v>31.400146499999664</c:v>
                </c:pt>
                <c:pt idx="837">
                  <c:v>31.100097699999878</c:v>
                </c:pt>
                <c:pt idx="838">
                  <c:v>30.899902300000122</c:v>
                </c:pt>
                <c:pt idx="839">
                  <c:v>30.600097599999572</c:v>
                </c:pt>
                <c:pt idx="840">
                  <c:v>30.300048900000093</c:v>
                </c:pt>
                <c:pt idx="841">
                  <c:v>30.099853500000336</c:v>
                </c:pt>
                <c:pt idx="842">
                  <c:v>29.900146499999664</c:v>
                </c:pt>
                <c:pt idx="843">
                  <c:v>29.600097699999878</c:v>
                </c:pt>
                <c:pt idx="844">
                  <c:v>29.299804600000243</c:v>
                </c:pt>
                <c:pt idx="845">
                  <c:v>29.099853500000336</c:v>
                </c:pt>
                <c:pt idx="846">
                  <c:v>28.800048799999786</c:v>
                </c:pt>
                <c:pt idx="847">
                  <c:v>28.599853500000336</c:v>
                </c:pt>
                <c:pt idx="848">
                  <c:v>28.300048900000093</c:v>
                </c:pt>
                <c:pt idx="849">
                  <c:v>28</c:v>
                </c:pt>
                <c:pt idx="850">
                  <c:v>27.800048799999786</c:v>
                </c:pt>
                <c:pt idx="851">
                  <c:v>27.5</c:v>
                </c:pt>
                <c:pt idx="852">
                  <c:v>27.300048799999786</c:v>
                </c:pt>
                <c:pt idx="853">
                  <c:v>27</c:v>
                </c:pt>
                <c:pt idx="854">
                  <c:v>26.800048900000093</c:v>
                </c:pt>
                <c:pt idx="855">
                  <c:v>26.5</c:v>
                </c:pt>
                <c:pt idx="856">
                  <c:v>26.199951200000214</c:v>
                </c:pt>
                <c:pt idx="857">
                  <c:v>25.899902300000122</c:v>
                </c:pt>
                <c:pt idx="858">
                  <c:v>25.600097599999572</c:v>
                </c:pt>
                <c:pt idx="859">
                  <c:v>25.400146499999664</c:v>
                </c:pt>
                <c:pt idx="860">
                  <c:v>25.099853500000336</c:v>
                </c:pt>
                <c:pt idx="861">
                  <c:v>24.800048900000093</c:v>
                </c:pt>
                <c:pt idx="862">
                  <c:v>24.5</c:v>
                </c:pt>
                <c:pt idx="863">
                  <c:v>24.199951099999907</c:v>
                </c:pt>
                <c:pt idx="864">
                  <c:v>24</c:v>
                </c:pt>
                <c:pt idx="865">
                  <c:v>23.699951099999907</c:v>
                </c:pt>
                <c:pt idx="866">
                  <c:v>23.399902400000428</c:v>
                </c:pt>
                <c:pt idx="867">
                  <c:v>23.100097699999878</c:v>
                </c:pt>
                <c:pt idx="868">
                  <c:v>22.800048799999786</c:v>
                </c:pt>
                <c:pt idx="869">
                  <c:v>22.600097699999878</c:v>
                </c:pt>
                <c:pt idx="870">
                  <c:v>22.299804600000243</c:v>
                </c:pt>
                <c:pt idx="871">
                  <c:v>22</c:v>
                </c:pt>
                <c:pt idx="872">
                  <c:v>21.699951200000214</c:v>
                </c:pt>
                <c:pt idx="873">
                  <c:v>21.400146499999664</c:v>
                </c:pt>
                <c:pt idx="874">
                  <c:v>21.200195399999757</c:v>
                </c:pt>
                <c:pt idx="875">
                  <c:v>20.899902300000122</c:v>
                </c:pt>
                <c:pt idx="876">
                  <c:v>20.599853500000336</c:v>
                </c:pt>
                <c:pt idx="877">
                  <c:v>20.300048799999786</c:v>
                </c:pt>
                <c:pt idx="878">
                  <c:v>20</c:v>
                </c:pt>
                <c:pt idx="879">
                  <c:v>19.700195399999757</c:v>
                </c:pt>
                <c:pt idx="880">
                  <c:v>19.5</c:v>
                </c:pt>
                <c:pt idx="881">
                  <c:v>19.199951200000214</c:v>
                </c:pt>
                <c:pt idx="882">
                  <c:v>18.899902300000122</c:v>
                </c:pt>
                <c:pt idx="883">
                  <c:v>18.600097599999572</c:v>
                </c:pt>
                <c:pt idx="884">
                  <c:v>18.300048900000093</c:v>
                </c:pt>
                <c:pt idx="885">
                  <c:v>18.099853500000336</c:v>
                </c:pt>
                <c:pt idx="886">
                  <c:v>17.700195399999757</c:v>
                </c:pt>
                <c:pt idx="887">
                  <c:v>17.399902300000122</c:v>
                </c:pt>
                <c:pt idx="888">
                  <c:v>17.099853500000336</c:v>
                </c:pt>
                <c:pt idx="889">
                  <c:v>16.800048799999786</c:v>
                </c:pt>
                <c:pt idx="890">
                  <c:v>16.600097599999572</c:v>
                </c:pt>
                <c:pt idx="891">
                  <c:v>16.199951200000214</c:v>
                </c:pt>
                <c:pt idx="892">
                  <c:v>15.900146499999664</c:v>
                </c:pt>
                <c:pt idx="893">
                  <c:v>15.600097699999878</c:v>
                </c:pt>
                <c:pt idx="894">
                  <c:v>15.299804600000243</c:v>
                </c:pt>
                <c:pt idx="895">
                  <c:v>15</c:v>
                </c:pt>
                <c:pt idx="896">
                  <c:v>14.599853500000336</c:v>
                </c:pt>
                <c:pt idx="897">
                  <c:v>14.399902400000428</c:v>
                </c:pt>
                <c:pt idx="898">
                  <c:v>14.100097699999878</c:v>
                </c:pt>
                <c:pt idx="899">
                  <c:v>13.699951200000214</c:v>
                </c:pt>
                <c:pt idx="900">
                  <c:v>13.399902300000122</c:v>
                </c:pt>
                <c:pt idx="901">
                  <c:v>13.100097599999572</c:v>
                </c:pt>
                <c:pt idx="902">
                  <c:v>12.699951200000214</c:v>
                </c:pt>
                <c:pt idx="903">
                  <c:v>12.5</c:v>
                </c:pt>
                <c:pt idx="904">
                  <c:v>12.200195399999757</c:v>
                </c:pt>
                <c:pt idx="905">
                  <c:v>11.800048799999786</c:v>
                </c:pt>
                <c:pt idx="906">
                  <c:v>11.5</c:v>
                </c:pt>
                <c:pt idx="907">
                  <c:v>11.199951099999907</c:v>
                </c:pt>
                <c:pt idx="908">
                  <c:v>10.800048900000093</c:v>
                </c:pt>
                <c:pt idx="909">
                  <c:v>10.599853500000336</c:v>
                </c:pt>
                <c:pt idx="910">
                  <c:v>10.200195399999757</c:v>
                </c:pt>
                <c:pt idx="911">
                  <c:v>9.8999023000001216</c:v>
                </c:pt>
                <c:pt idx="912">
                  <c:v>9.5</c:v>
                </c:pt>
                <c:pt idx="913">
                  <c:v>9.1999510999999075</c:v>
                </c:pt>
                <c:pt idx="914">
                  <c:v>8.8999024000004283</c:v>
                </c:pt>
                <c:pt idx="915">
                  <c:v>8.5998535000003358</c:v>
                </c:pt>
                <c:pt idx="916">
                  <c:v>8.3000489000000925</c:v>
                </c:pt>
                <c:pt idx="917">
                  <c:v>7.8999023000001216</c:v>
                </c:pt>
                <c:pt idx="918">
                  <c:v>7.5</c:v>
                </c:pt>
                <c:pt idx="919">
                  <c:v>7.1999510999999075</c:v>
                </c:pt>
                <c:pt idx="920">
                  <c:v>6.8000489000000925</c:v>
                </c:pt>
                <c:pt idx="921">
                  <c:v>6.5998535000003358</c:v>
                </c:pt>
                <c:pt idx="922">
                  <c:v>6.2001953999997568</c:v>
                </c:pt>
                <c:pt idx="923">
                  <c:v>5.8999023000001216</c:v>
                </c:pt>
                <c:pt idx="924">
                  <c:v>5.5</c:v>
                </c:pt>
                <c:pt idx="925">
                  <c:v>5.1999510999999075</c:v>
                </c:pt>
                <c:pt idx="926">
                  <c:v>4.8000489000000925</c:v>
                </c:pt>
                <c:pt idx="927">
                  <c:v>4.5</c:v>
                </c:pt>
                <c:pt idx="928">
                  <c:v>4.2001953999997568</c:v>
                </c:pt>
                <c:pt idx="929">
                  <c:v>3.8000487999997858</c:v>
                </c:pt>
                <c:pt idx="930">
                  <c:v>3.5</c:v>
                </c:pt>
                <c:pt idx="931">
                  <c:v>3.1000975999995717</c:v>
                </c:pt>
                <c:pt idx="932">
                  <c:v>2.8000489000000925</c:v>
                </c:pt>
                <c:pt idx="933">
                  <c:v>2.5</c:v>
                </c:pt>
                <c:pt idx="934">
                  <c:v>2.2001953999997568</c:v>
                </c:pt>
                <c:pt idx="935">
                  <c:v>1.8000487999997858</c:v>
                </c:pt>
                <c:pt idx="936">
                  <c:v>1.5</c:v>
                </c:pt>
                <c:pt idx="937">
                  <c:v>1.1000975999995717</c:v>
                </c:pt>
                <c:pt idx="938">
                  <c:v>0.80004890000009254</c:v>
                </c:pt>
                <c:pt idx="939">
                  <c:v>0.40014649999966423</c:v>
                </c:pt>
                <c:pt idx="940">
                  <c:v>0.20019539999975677</c:v>
                </c:pt>
                <c:pt idx="941">
                  <c:v>-0.19995120000021416</c:v>
                </c:pt>
                <c:pt idx="942">
                  <c:v>-0.5</c:v>
                </c:pt>
                <c:pt idx="943">
                  <c:v>-0.89990240000042832</c:v>
                </c:pt>
                <c:pt idx="944">
                  <c:v>-1.1999510999999075</c:v>
                </c:pt>
                <c:pt idx="945">
                  <c:v>-1.5998535000003358</c:v>
                </c:pt>
                <c:pt idx="946">
                  <c:v>-1.7998046000002432</c:v>
                </c:pt>
                <c:pt idx="947">
                  <c:v>-2.1999512000002142</c:v>
                </c:pt>
                <c:pt idx="948">
                  <c:v>-2.5</c:v>
                </c:pt>
                <c:pt idx="949">
                  <c:v>-2.8999024000004283</c:v>
                </c:pt>
                <c:pt idx="950">
                  <c:v>-3.1999510999999075</c:v>
                </c:pt>
                <c:pt idx="951">
                  <c:v>-3.5998535000003358</c:v>
                </c:pt>
                <c:pt idx="952">
                  <c:v>-3.8999023000001216</c:v>
                </c:pt>
                <c:pt idx="953">
                  <c:v>-4.3000489000000925</c:v>
                </c:pt>
                <c:pt idx="954">
                  <c:v>-4.6000976999998784</c:v>
                </c:pt>
                <c:pt idx="955">
                  <c:v>-4.8999024000004283</c:v>
                </c:pt>
                <c:pt idx="956">
                  <c:v>-5.3000487999997858</c:v>
                </c:pt>
                <c:pt idx="957">
                  <c:v>-5.5998535000003358</c:v>
                </c:pt>
                <c:pt idx="958">
                  <c:v>-6</c:v>
                </c:pt>
                <c:pt idx="959">
                  <c:v>-6.3000489000000925</c:v>
                </c:pt>
                <c:pt idx="960">
                  <c:v>-6.6999512000002142</c:v>
                </c:pt>
                <c:pt idx="961">
                  <c:v>-7.1000975999995717</c:v>
                </c:pt>
                <c:pt idx="962">
                  <c:v>-7.3000487999997858</c:v>
                </c:pt>
                <c:pt idx="963">
                  <c:v>-7.6999510999999075</c:v>
                </c:pt>
                <c:pt idx="964">
                  <c:v>-8</c:v>
                </c:pt>
                <c:pt idx="965">
                  <c:v>-8.4001464999996642</c:v>
                </c:pt>
                <c:pt idx="966">
                  <c:v>-8.6999512000002142</c:v>
                </c:pt>
                <c:pt idx="967">
                  <c:v>-9.1000975999995717</c:v>
                </c:pt>
                <c:pt idx="968">
                  <c:v>-9.3999023000001216</c:v>
                </c:pt>
                <c:pt idx="969">
                  <c:v>-9.8000487999997858</c:v>
                </c:pt>
                <c:pt idx="970">
                  <c:v>-10</c:v>
                </c:pt>
                <c:pt idx="971">
                  <c:v>-10.400146499999664</c:v>
                </c:pt>
                <c:pt idx="972">
                  <c:v>-10.699951200000214</c:v>
                </c:pt>
                <c:pt idx="973">
                  <c:v>-11.100097599999572</c:v>
                </c:pt>
                <c:pt idx="974">
                  <c:v>-11.5</c:v>
                </c:pt>
                <c:pt idx="975">
                  <c:v>-11.800048799999786</c:v>
                </c:pt>
                <c:pt idx="976">
                  <c:v>-12.200195399999757</c:v>
                </c:pt>
                <c:pt idx="977">
                  <c:v>-12.5</c:v>
                </c:pt>
                <c:pt idx="978">
                  <c:v>-12.900146499999664</c:v>
                </c:pt>
                <c:pt idx="979">
                  <c:v>-13.199951099999907</c:v>
                </c:pt>
                <c:pt idx="980">
                  <c:v>-13.399902300000122</c:v>
                </c:pt>
                <c:pt idx="981">
                  <c:v>-13.800048799999786</c:v>
                </c:pt>
                <c:pt idx="982">
                  <c:v>-14.200195399999757</c:v>
                </c:pt>
                <c:pt idx="983">
                  <c:v>-14.5</c:v>
                </c:pt>
                <c:pt idx="984">
                  <c:v>-14.900146499999664</c:v>
                </c:pt>
                <c:pt idx="985">
                  <c:v>-15.199951099999907</c:v>
                </c:pt>
                <c:pt idx="986">
                  <c:v>-15.5</c:v>
                </c:pt>
                <c:pt idx="987">
                  <c:v>-15.900146499999664</c:v>
                </c:pt>
                <c:pt idx="988">
                  <c:v>-16.199951200000214</c:v>
                </c:pt>
                <c:pt idx="989">
                  <c:v>-16.600097599999572</c:v>
                </c:pt>
                <c:pt idx="990">
                  <c:v>-16.800048799999786</c:v>
                </c:pt>
                <c:pt idx="991">
                  <c:v>-17.199951099999907</c:v>
                </c:pt>
                <c:pt idx="992">
                  <c:v>-17.5</c:v>
                </c:pt>
                <c:pt idx="993">
                  <c:v>-17.800048900000093</c:v>
                </c:pt>
                <c:pt idx="994">
                  <c:v>-18.199951200000214</c:v>
                </c:pt>
                <c:pt idx="995">
                  <c:v>-18.5</c:v>
                </c:pt>
                <c:pt idx="996">
                  <c:v>-18.799804600000243</c:v>
                </c:pt>
                <c:pt idx="997">
                  <c:v>-19.199951200000214</c:v>
                </c:pt>
                <c:pt idx="998">
                  <c:v>-19.5</c:v>
                </c:pt>
                <c:pt idx="999">
                  <c:v>-19.800048900000093</c:v>
                </c:pt>
                <c:pt idx="1000">
                  <c:v>-20.099853500000336</c:v>
                </c:pt>
                <c:pt idx="1001">
                  <c:v>-20.400146499999664</c:v>
                </c:pt>
                <c:pt idx="1002">
                  <c:v>-20.799804600000243</c:v>
                </c:pt>
                <c:pt idx="1003">
                  <c:v>-21.100097699999878</c:v>
                </c:pt>
                <c:pt idx="1004">
                  <c:v>-21.400146499999664</c:v>
                </c:pt>
                <c:pt idx="1005">
                  <c:v>-21.800048900000093</c:v>
                </c:pt>
                <c:pt idx="1006">
                  <c:v>-22.100097599999572</c:v>
                </c:pt>
                <c:pt idx="1007">
                  <c:v>-22.399902300000122</c:v>
                </c:pt>
                <c:pt idx="1008">
                  <c:v>-22.699951200000214</c:v>
                </c:pt>
                <c:pt idx="1009">
                  <c:v>-23.100097699999878</c:v>
                </c:pt>
                <c:pt idx="1010">
                  <c:v>-23.300048900000093</c:v>
                </c:pt>
                <c:pt idx="1011">
                  <c:v>-23.599853500000336</c:v>
                </c:pt>
                <c:pt idx="1012">
                  <c:v>-24</c:v>
                </c:pt>
                <c:pt idx="1013">
                  <c:v>-24.299804600000243</c:v>
                </c:pt>
                <c:pt idx="1014">
                  <c:v>-24.600097699999878</c:v>
                </c:pt>
                <c:pt idx="1015">
                  <c:v>-25</c:v>
                </c:pt>
                <c:pt idx="1016">
                  <c:v>-25.300048900000093</c:v>
                </c:pt>
                <c:pt idx="1017">
                  <c:v>-25.600097599999572</c:v>
                </c:pt>
                <c:pt idx="1018">
                  <c:v>-26</c:v>
                </c:pt>
                <c:pt idx="1019">
                  <c:v>-26.300048799999786</c:v>
                </c:pt>
                <c:pt idx="1020">
                  <c:v>-26.600097699999878</c:v>
                </c:pt>
                <c:pt idx="1021">
                  <c:v>-26.899902400000428</c:v>
                </c:pt>
                <c:pt idx="1022">
                  <c:v>-27.300048799999786</c:v>
                </c:pt>
                <c:pt idx="1023">
                  <c:v>-27.5</c:v>
                </c:pt>
                <c:pt idx="1024">
                  <c:v>-27.799804600000243</c:v>
                </c:pt>
                <c:pt idx="1025">
                  <c:v>-28.100097699999878</c:v>
                </c:pt>
                <c:pt idx="1026">
                  <c:v>-28.5</c:v>
                </c:pt>
                <c:pt idx="1027">
                  <c:v>-28.800048900000093</c:v>
                </c:pt>
                <c:pt idx="1028">
                  <c:v>-29.100097599999572</c:v>
                </c:pt>
                <c:pt idx="1029">
                  <c:v>-29.399902300000122</c:v>
                </c:pt>
                <c:pt idx="1030">
                  <c:v>-29.800048799999786</c:v>
                </c:pt>
                <c:pt idx="1031">
                  <c:v>-30.100097699999878</c:v>
                </c:pt>
                <c:pt idx="1032">
                  <c:v>-30.399902400000428</c:v>
                </c:pt>
                <c:pt idx="1033">
                  <c:v>-30.699951099999907</c:v>
                </c:pt>
                <c:pt idx="1034">
                  <c:v>-31</c:v>
                </c:pt>
                <c:pt idx="1035">
                  <c:v>-31.199951099999907</c:v>
                </c:pt>
                <c:pt idx="1036">
                  <c:v>-31.600097699999878</c:v>
                </c:pt>
                <c:pt idx="1037">
                  <c:v>-31.900146499999664</c:v>
                </c:pt>
                <c:pt idx="1038">
                  <c:v>-32.199951200000214</c:v>
                </c:pt>
                <c:pt idx="1039">
                  <c:v>-32.5</c:v>
                </c:pt>
                <c:pt idx="1040">
                  <c:v>-32.799804600000243</c:v>
                </c:pt>
                <c:pt idx="1041">
                  <c:v>-33.100097699999878</c:v>
                </c:pt>
                <c:pt idx="1042">
                  <c:v>-33.5</c:v>
                </c:pt>
                <c:pt idx="1043">
                  <c:v>-33.800048900000093</c:v>
                </c:pt>
                <c:pt idx="1044">
                  <c:v>-34.100097599999572</c:v>
                </c:pt>
                <c:pt idx="1045">
                  <c:v>-34.399902300000122</c:v>
                </c:pt>
                <c:pt idx="1046">
                  <c:v>-34.599853500000336</c:v>
                </c:pt>
                <c:pt idx="1047">
                  <c:v>-34.899902300000122</c:v>
                </c:pt>
                <c:pt idx="1048">
                  <c:v>-35.200195399999757</c:v>
                </c:pt>
                <c:pt idx="1049">
                  <c:v>-35.5</c:v>
                </c:pt>
                <c:pt idx="1050">
                  <c:v>-35.800048799999786</c:v>
                </c:pt>
                <c:pt idx="1051">
                  <c:v>-36.099853500000336</c:v>
                </c:pt>
                <c:pt idx="1052">
                  <c:v>-36.5</c:v>
                </c:pt>
                <c:pt idx="1053">
                  <c:v>-36.800048900000093</c:v>
                </c:pt>
                <c:pt idx="1054">
                  <c:v>-37.099853500000336</c:v>
                </c:pt>
                <c:pt idx="1055">
                  <c:v>-37.400146499999664</c:v>
                </c:pt>
                <c:pt idx="1056">
                  <c:v>-37.699951099999907</c:v>
                </c:pt>
                <c:pt idx="1057">
                  <c:v>-38</c:v>
                </c:pt>
                <c:pt idx="1058">
                  <c:v>-38.300048900000093</c:v>
                </c:pt>
                <c:pt idx="1059">
                  <c:v>-38.599853500000336</c:v>
                </c:pt>
                <c:pt idx="1060">
                  <c:v>-38.800048900000093</c:v>
                </c:pt>
                <c:pt idx="1061">
                  <c:v>-39.100097599999572</c:v>
                </c:pt>
                <c:pt idx="1062">
                  <c:v>-39.399902300000122</c:v>
                </c:pt>
                <c:pt idx="1063">
                  <c:v>-39.600097699999878</c:v>
                </c:pt>
                <c:pt idx="1064">
                  <c:v>-40</c:v>
                </c:pt>
                <c:pt idx="1065">
                  <c:v>-40.199951200000214</c:v>
                </c:pt>
                <c:pt idx="1066">
                  <c:v>-40.5</c:v>
                </c:pt>
                <c:pt idx="1067">
                  <c:v>-40.799804600000243</c:v>
                </c:pt>
                <c:pt idx="1068">
                  <c:v>-41.100097699999878</c:v>
                </c:pt>
                <c:pt idx="1069">
                  <c:v>-41.400146499999664</c:v>
                </c:pt>
                <c:pt idx="1070">
                  <c:v>-41.699951200000214</c:v>
                </c:pt>
                <c:pt idx="1071">
                  <c:v>-42</c:v>
                </c:pt>
                <c:pt idx="1072">
                  <c:v>-42.299804599999788</c:v>
                </c:pt>
                <c:pt idx="1073">
                  <c:v>-42.500000000000455</c:v>
                </c:pt>
                <c:pt idx="1074">
                  <c:v>-42.799804700000095</c:v>
                </c:pt>
                <c:pt idx="1075">
                  <c:v>-42.999999999999545</c:v>
                </c:pt>
                <c:pt idx="1076">
                  <c:v>-43.300048900000547</c:v>
                </c:pt>
                <c:pt idx="1077">
                  <c:v>-43.599853499999881</c:v>
                </c:pt>
                <c:pt idx="1078">
                  <c:v>-43.899902300000122</c:v>
                </c:pt>
                <c:pt idx="1079">
                  <c:v>-44.200195299999905</c:v>
                </c:pt>
                <c:pt idx="1080">
                  <c:v>-44.499999999999545</c:v>
                </c:pt>
                <c:pt idx="1081">
                  <c:v>-44.699951200000214</c:v>
                </c:pt>
                <c:pt idx="1082">
                  <c:v>-45.000244099999691</c:v>
                </c:pt>
                <c:pt idx="1083">
                  <c:v>-45.299804599999788</c:v>
                </c:pt>
                <c:pt idx="1084">
                  <c:v>-45.600097700000333</c:v>
                </c:pt>
                <c:pt idx="1085">
                  <c:v>-45.899902399999974</c:v>
                </c:pt>
                <c:pt idx="1086">
                  <c:v>-46.099853499999881</c:v>
                </c:pt>
                <c:pt idx="1087">
                  <c:v>-46.400146500000119</c:v>
                </c:pt>
                <c:pt idx="1088">
                  <c:v>-46.699707000000217</c:v>
                </c:pt>
                <c:pt idx="1089">
                  <c:v>-47</c:v>
                </c:pt>
                <c:pt idx="1090">
                  <c:v>-47.100097700000333</c:v>
                </c:pt>
                <c:pt idx="1091">
                  <c:v>-47.399902399999974</c:v>
                </c:pt>
                <c:pt idx="1092">
                  <c:v>-47.699951200000214</c:v>
                </c:pt>
                <c:pt idx="1093">
                  <c:v>-47.900146500000119</c:v>
                </c:pt>
                <c:pt idx="1094">
                  <c:v>-48.199707000000217</c:v>
                </c:pt>
                <c:pt idx="1095">
                  <c:v>-48.5</c:v>
                </c:pt>
                <c:pt idx="1096">
                  <c:v>-48.700195400000212</c:v>
                </c:pt>
                <c:pt idx="1097">
                  <c:v>-48.999755900000309</c:v>
                </c:pt>
                <c:pt idx="1098">
                  <c:v>-49.300048799999786</c:v>
                </c:pt>
                <c:pt idx="1099">
                  <c:v>-49.500000000000455</c:v>
                </c:pt>
                <c:pt idx="1100">
                  <c:v>-49.799804700000095</c:v>
                </c:pt>
                <c:pt idx="1101">
                  <c:v>-50.100097699999878</c:v>
                </c:pt>
                <c:pt idx="1102">
                  <c:v>-50.300293000000238</c:v>
                </c:pt>
                <c:pt idx="1103">
                  <c:v>-50.59960940000019</c:v>
                </c:pt>
                <c:pt idx="1104">
                  <c:v>-50.899902299999667</c:v>
                </c:pt>
                <c:pt idx="1105">
                  <c:v>-51.100097700000333</c:v>
                </c:pt>
                <c:pt idx="1106">
                  <c:v>-51.399902400000428</c:v>
                </c:pt>
                <c:pt idx="1107">
                  <c:v>-51.600097599999572</c:v>
                </c:pt>
                <c:pt idx="1108">
                  <c:v>-51.899902400000428</c:v>
                </c:pt>
                <c:pt idx="1109">
                  <c:v>-52.100097599999572</c:v>
                </c:pt>
                <c:pt idx="1110">
                  <c:v>-52.299804599999334</c:v>
                </c:pt>
                <c:pt idx="1111">
                  <c:v>-52.600097700000333</c:v>
                </c:pt>
                <c:pt idx="1112">
                  <c:v>-52.800293000000238</c:v>
                </c:pt>
                <c:pt idx="1113">
                  <c:v>-53.100097599999572</c:v>
                </c:pt>
                <c:pt idx="1114">
                  <c:v>-53.299804700000095</c:v>
                </c:pt>
                <c:pt idx="1115">
                  <c:v>-53.600097599999572</c:v>
                </c:pt>
                <c:pt idx="1116">
                  <c:v>-53.799804700000095</c:v>
                </c:pt>
                <c:pt idx="1117">
                  <c:v>-54.100097700000333</c:v>
                </c:pt>
                <c:pt idx="1118">
                  <c:v>-54.300293000000238</c:v>
                </c:pt>
                <c:pt idx="1119">
                  <c:v>-54.59960940000019</c:v>
                </c:pt>
                <c:pt idx="1120">
                  <c:v>-54.799804599999334</c:v>
                </c:pt>
                <c:pt idx="1121">
                  <c:v>-55.100097700000333</c:v>
                </c:pt>
                <c:pt idx="1122">
                  <c:v>-55.300293000000238</c:v>
                </c:pt>
                <c:pt idx="1123">
                  <c:v>-55.600097599999572</c:v>
                </c:pt>
                <c:pt idx="1124">
                  <c:v>-55.799804700000095</c:v>
                </c:pt>
                <c:pt idx="1125">
                  <c:v>-56.100097599999572</c:v>
                </c:pt>
                <c:pt idx="1126">
                  <c:v>-56.299804700000095</c:v>
                </c:pt>
                <c:pt idx="1127">
                  <c:v>-56.5</c:v>
                </c:pt>
                <c:pt idx="1128">
                  <c:v>-56.800293000000238</c:v>
                </c:pt>
                <c:pt idx="1129">
                  <c:v>-57</c:v>
                </c:pt>
                <c:pt idx="1130">
                  <c:v>-57.299804599999334</c:v>
                </c:pt>
                <c:pt idx="1131">
                  <c:v>-57.5</c:v>
                </c:pt>
                <c:pt idx="1132">
                  <c:v>-57.800293000000238</c:v>
                </c:pt>
                <c:pt idx="1133">
                  <c:v>-58</c:v>
                </c:pt>
                <c:pt idx="1134">
                  <c:v>-58.299804700000095</c:v>
                </c:pt>
                <c:pt idx="1135">
                  <c:v>-58.5</c:v>
                </c:pt>
                <c:pt idx="1136">
                  <c:v>-58.700195299999905</c:v>
                </c:pt>
                <c:pt idx="1137">
                  <c:v>-59</c:v>
                </c:pt>
                <c:pt idx="1138">
                  <c:v>-59.200195299999905</c:v>
                </c:pt>
                <c:pt idx="1139">
                  <c:v>-59.5</c:v>
                </c:pt>
                <c:pt idx="1140">
                  <c:v>-59.59960940000019</c:v>
                </c:pt>
                <c:pt idx="1141">
                  <c:v>-59.899902299999667</c:v>
                </c:pt>
                <c:pt idx="1142">
                  <c:v>-60.100097700000333</c:v>
                </c:pt>
                <c:pt idx="1143">
                  <c:v>-60.300293000000238</c:v>
                </c:pt>
                <c:pt idx="1144">
                  <c:v>-60.600097599999572</c:v>
                </c:pt>
                <c:pt idx="1145">
                  <c:v>-60.799804700000095</c:v>
                </c:pt>
                <c:pt idx="1146">
                  <c:v>-61.100097599999572</c:v>
                </c:pt>
                <c:pt idx="1147">
                  <c:v>-61.299804700000095</c:v>
                </c:pt>
                <c:pt idx="1148">
                  <c:v>-61.5</c:v>
                </c:pt>
                <c:pt idx="1149">
                  <c:v>-61.800293000000238</c:v>
                </c:pt>
                <c:pt idx="1150">
                  <c:v>-62</c:v>
                </c:pt>
                <c:pt idx="1151">
                  <c:v>-62.199706999999762</c:v>
                </c:pt>
                <c:pt idx="1152">
                  <c:v>-62.5</c:v>
                </c:pt>
                <c:pt idx="1153">
                  <c:v>-62.700195400000666</c:v>
                </c:pt>
                <c:pt idx="1154">
                  <c:v>-62.90039059999981</c:v>
                </c:pt>
                <c:pt idx="1155">
                  <c:v>-63.199706999999762</c:v>
                </c:pt>
                <c:pt idx="1156">
                  <c:v>-63.399902299999667</c:v>
                </c:pt>
                <c:pt idx="1157">
                  <c:v>-63.600097700000333</c:v>
                </c:pt>
                <c:pt idx="1158">
                  <c:v>-63.899902400000428</c:v>
                </c:pt>
                <c:pt idx="1159">
                  <c:v>-64.100097599999572</c:v>
                </c:pt>
                <c:pt idx="1160">
                  <c:v>-64.299804700000095</c:v>
                </c:pt>
                <c:pt idx="1161">
                  <c:v>-64.600097599999572</c:v>
                </c:pt>
                <c:pt idx="1162">
                  <c:v>-64.799804700000095</c:v>
                </c:pt>
                <c:pt idx="1163">
                  <c:v>-65</c:v>
                </c:pt>
                <c:pt idx="1164">
                  <c:v>-65.300293000000238</c:v>
                </c:pt>
                <c:pt idx="1165">
                  <c:v>-65.40039059999981</c:v>
                </c:pt>
                <c:pt idx="1166">
                  <c:v>-65.59960940000019</c:v>
                </c:pt>
                <c:pt idx="1167">
                  <c:v>-65.899902299999667</c:v>
                </c:pt>
                <c:pt idx="1168">
                  <c:v>-66.100097700000333</c:v>
                </c:pt>
                <c:pt idx="1169">
                  <c:v>-66.300293000000238</c:v>
                </c:pt>
                <c:pt idx="1170">
                  <c:v>-66.600097599999572</c:v>
                </c:pt>
                <c:pt idx="1171">
                  <c:v>-66.799804700000095</c:v>
                </c:pt>
                <c:pt idx="1172">
                  <c:v>-67</c:v>
                </c:pt>
                <c:pt idx="1173">
                  <c:v>-67.299804700000095</c:v>
                </c:pt>
                <c:pt idx="1174">
                  <c:v>-67.5</c:v>
                </c:pt>
                <c:pt idx="1175">
                  <c:v>-67.700195299999905</c:v>
                </c:pt>
                <c:pt idx="1176">
                  <c:v>-67.899902400000428</c:v>
                </c:pt>
                <c:pt idx="1177">
                  <c:v>-68.199706999999762</c:v>
                </c:pt>
                <c:pt idx="1178">
                  <c:v>-68.399902299999667</c:v>
                </c:pt>
                <c:pt idx="1179">
                  <c:v>-68.600097700000333</c:v>
                </c:pt>
                <c:pt idx="1180">
                  <c:v>-68.90039059999981</c:v>
                </c:pt>
                <c:pt idx="1181">
                  <c:v>-69.09960940000019</c:v>
                </c:pt>
                <c:pt idx="1182">
                  <c:v>-69.299804599999334</c:v>
                </c:pt>
                <c:pt idx="1183">
                  <c:v>-69.5</c:v>
                </c:pt>
                <c:pt idx="1184">
                  <c:v>-69.800293000000238</c:v>
                </c:pt>
                <c:pt idx="1185">
                  <c:v>-70</c:v>
                </c:pt>
                <c:pt idx="1186">
                  <c:v>-70.199706999999762</c:v>
                </c:pt>
                <c:pt idx="1187">
                  <c:v>-70.399902299999667</c:v>
                </c:pt>
                <c:pt idx="1188">
                  <c:v>-70.700195299999905</c:v>
                </c:pt>
                <c:pt idx="1189">
                  <c:v>-70.899902400000428</c:v>
                </c:pt>
                <c:pt idx="1190">
                  <c:v>-71.100097599999572</c:v>
                </c:pt>
                <c:pt idx="1191">
                  <c:v>-71.299804700000095</c:v>
                </c:pt>
                <c:pt idx="1192">
                  <c:v>-71.600097599999572</c:v>
                </c:pt>
                <c:pt idx="1193">
                  <c:v>-71.799804700000095</c:v>
                </c:pt>
                <c:pt idx="1194">
                  <c:v>-72</c:v>
                </c:pt>
                <c:pt idx="1195">
                  <c:v>-72.200195299999905</c:v>
                </c:pt>
                <c:pt idx="1196">
                  <c:v>-72.399902400000428</c:v>
                </c:pt>
                <c:pt idx="1197">
                  <c:v>-72.699706999999762</c:v>
                </c:pt>
                <c:pt idx="1198">
                  <c:v>-72.899902299999667</c:v>
                </c:pt>
                <c:pt idx="1199">
                  <c:v>-73.100097700000333</c:v>
                </c:pt>
                <c:pt idx="1200">
                  <c:v>-73.300293000000238</c:v>
                </c:pt>
                <c:pt idx="1201">
                  <c:v>-73.5</c:v>
                </c:pt>
                <c:pt idx="1202">
                  <c:v>-73.699706999999762</c:v>
                </c:pt>
                <c:pt idx="1203">
                  <c:v>-73.899902299999667</c:v>
                </c:pt>
                <c:pt idx="1204">
                  <c:v>-74.100097700000333</c:v>
                </c:pt>
                <c:pt idx="1205">
                  <c:v>-74.300293000000238</c:v>
                </c:pt>
                <c:pt idx="1206">
                  <c:v>-74.5</c:v>
                </c:pt>
                <c:pt idx="1207">
                  <c:v>-74.799804700000095</c:v>
                </c:pt>
                <c:pt idx="1208">
                  <c:v>-75</c:v>
                </c:pt>
                <c:pt idx="1209">
                  <c:v>-75.200195299999905</c:v>
                </c:pt>
                <c:pt idx="1210">
                  <c:v>-75.399902400000428</c:v>
                </c:pt>
                <c:pt idx="1211">
                  <c:v>-75.600097599999572</c:v>
                </c:pt>
                <c:pt idx="1212">
                  <c:v>-75.899902400000428</c:v>
                </c:pt>
                <c:pt idx="1213">
                  <c:v>-76.100097599999572</c:v>
                </c:pt>
                <c:pt idx="1214">
                  <c:v>-76.299804700000095</c:v>
                </c:pt>
                <c:pt idx="1215">
                  <c:v>-76.5</c:v>
                </c:pt>
                <c:pt idx="1216">
                  <c:v>-76.700195299999905</c:v>
                </c:pt>
                <c:pt idx="1217">
                  <c:v>-76.899902400000428</c:v>
                </c:pt>
                <c:pt idx="1218">
                  <c:v>-77.100097599999572</c:v>
                </c:pt>
                <c:pt idx="1219">
                  <c:v>-77.399902299999667</c:v>
                </c:pt>
                <c:pt idx="1220">
                  <c:v>-77.600097700000333</c:v>
                </c:pt>
                <c:pt idx="1221">
                  <c:v>-77.800293000000238</c:v>
                </c:pt>
                <c:pt idx="1222">
                  <c:v>-78</c:v>
                </c:pt>
                <c:pt idx="1223">
                  <c:v>-78.199706999999762</c:v>
                </c:pt>
                <c:pt idx="1224">
                  <c:v>-78.399902299999667</c:v>
                </c:pt>
                <c:pt idx="1225">
                  <c:v>-78.600097700000333</c:v>
                </c:pt>
                <c:pt idx="1226">
                  <c:v>-78.800293000000238</c:v>
                </c:pt>
                <c:pt idx="1227">
                  <c:v>-79</c:v>
                </c:pt>
                <c:pt idx="1228">
                  <c:v>-79.199706999999762</c:v>
                </c:pt>
                <c:pt idx="1229">
                  <c:v>-79.5</c:v>
                </c:pt>
                <c:pt idx="1230">
                  <c:v>-79.700195400000666</c:v>
                </c:pt>
                <c:pt idx="1231">
                  <c:v>-79.90039059999981</c:v>
                </c:pt>
                <c:pt idx="1232">
                  <c:v>-80.09960940000019</c:v>
                </c:pt>
                <c:pt idx="1233">
                  <c:v>-80.299804599999334</c:v>
                </c:pt>
                <c:pt idx="1234">
                  <c:v>-80.5</c:v>
                </c:pt>
                <c:pt idx="1235">
                  <c:v>-80.700195400000666</c:v>
                </c:pt>
                <c:pt idx="1236">
                  <c:v>-80.90039059999981</c:v>
                </c:pt>
                <c:pt idx="1237">
                  <c:v>-81.09960940000019</c:v>
                </c:pt>
                <c:pt idx="1238">
                  <c:v>-81.299804599999334</c:v>
                </c:pt>
                <c:pt idx="1239">
                  <c:v>-81.5</c:v>
                </c:pt>
                <c:pt idx="1240">
                  <c:v>-81.700195400000666</c:v>
                </c:pt>
                <c:pt idx="1241">
                  <c:v>-81.90039059999981</c:v>
                </c:pt>
                <c:pt idx="1242">
                  <c:v>-82.09960940000019</c:v>
                </c:pt>
                <c:pt idx="1243">
                  <c:v>-82.299804599999334</c:v>
                </c:pt>
                <c:pt idx="1244">
                  <c:v>-82.5</c:v>
                </c:pt>
                <c:pt idx="1245">
                  <c:v>-82.700195400000666</c:v>
                </c:pt>
                <c:pt idx="1246">
                  <c:v>-82.90039059999981</c:v>
                </c:pt>
                <c:pt idx="1247">
                  <c:v>-83.09960940000019</c:v>
                </c:pt>
                <c:pt idx="1248">
                  <c:v>-83.299804599999334</c:v>
                </c:pt>
                <c:pt idx="1249">
                  <c:v>-83.5</c:v>
                </c:pt>
                <c:pt idx="1250">
                  <c:v>-83.700195400000666</c:v>
                </c:pt>
                <c:pt idx="1251">
                  <c:v>-83.90039059999981</c:v>
                </c:pt>
                <c:pt idx="1252">
                  <c:v>-84.09960940000019</c:v>
                </c:pt>
                <c:pt idx="1253">
                  <c:v>-84.299804599999334</c:v>
                </c:pt>
                <c:pt idx="1254">
                  <c:v>-84.5</c:v>
                </c:pt>
                <c:pt idx="1255">
                  <c:v>-84.700195400000666</c:v>
                </c:pt>
                <c:pt idx="1256">
                  <c:v>-84.90039059999981</c:v>
                </c:pt>
                <c:pt idx="1257">
                  <c:v>-85.09960940000019</c:v>
                </c:pt>
                <c:pt idx="1258">
                  <c:v>-85.299804599999334</c:v>
                </c:pt>
                <c:pt idx="1259">
                  <c:v>-85.5</c:v>
                </c:pt>
                <c:pt idx="1260">
                  <c:v>-85.700195400000666</c:v>
                </c:pt>
                <c:pt idx="1261">
                  <c:v>-85.90039059999981</c:v>
                </c:pt>
                <c:pt idx="1262">
                  <c:v>-86.09960940000019</c:v>
                </c:pt>
                <c:pt idx="1263">
                  <c:v>-86.299804599999334</c:v>
                </c:pt>
                <c:pt idx="1264">
                  <c:v>-86.5</c:v>
                </c:pt>
                <c:pt idx="1265">
                  <c:v>-86.700195400000666</c:v>
                </c:pt>
                <c:pt idx="1266">
                  <c:v>-86.90039059999981</c:v>
                </c:pt>
                <c:pt idx="1267">
                  <c:v>-87.09960940000019</c:v>
                </c:pt>
                <c:pt idx="1268">
                  <c:v>-87.299804599999334</c:v>
                </c:pt>
                <c:pt idx="1269">
                  <c:v>-87.5</c:v>
                </c:pt>
                <c:pt idx="1270">
                  <c:v>-87.700195400000666</c:v>
                </c:pt>
                <c:pt idx="1271">
                  <c:v>-87.90039059999981</c:v>
                </c:pt>
                <c:pt idx="1272">
                  <c:v>-88.09960940000019</c:v>
                </c:pt>
                <c:pt idx="1273">
                  <c:v>-88.199706999999762</c:v>
                </c:pt>
                <c:pt idx="1274">
                  <c:v>-88.299804599999334</c:v>
                </c:pt>
                <c:pt idx="1275">
                  <c:v>-88.5</c:v>
                </c:pt>
                <c:pt idx="1276">
                  <c:v>-88.700195400000666</c:v>
                </c:pt>
                <c:pt idx="1277">
                  <c:v>-88.90039059999981</c:v>
                </c:pt>
                <c:pt idx="1278">
                  <c:v>-89.09960940000019</c:v>
                </c:pt>
                <c:pt idx="1279">
                  <c:v>-89.299804599999334</c:v>
                </c:pt>
                <c:pt idx="1280">
                  <c:v>-89.5</c:v>
                </c:pt>
                <c:pt idx="1281">
                  <c:v>-89.700195400000666</c:v>
                </c:pt>
                <c:pt idx="1282">
                  <c:v>-89.90039059999981</c:v>
                </c:pt>
                <c:pt idx="1283">
                  <c:v>-90.09960940000019</c:v>
                </c:pt>
                <c:pt idx="1284">
                  <c:v>-90.299804599999334</c:v>
                </c:pt>
                <c:pt idx="1285">
                  <c:v>-90.399902299999667</c:v>
                </c:pt>
                <c:pt idx="1286">
                  <c:v>-90.600097700000333</c:v>
                </c:pt>
                <c:pt idx="1287">
                  <c:v>-90.800293000000238</c:v>
                </c:pt>
                <c:pt idx="1288">
                  <c:v>-91</c:v>
                </c:pt>
                <c:pt idx="1289">
                  <c:v>-91.199706999999762</c:v>
                </c:pt>
                <c:pt idx="1290">
                  <c:v>-91.399902299999667</c:v>
                </c:pt>
                <c:pt idx="1291">
                  <c:v>-91.600097700000333</c:v>
                </c:pt>
                <c:pt idx="1292">
                  <c:v>-91.800293000000238</c:v>
                </c:pt>
                <c:pt idx="1293">
                  <c:v>-91.899902400000428</c:v>
                </c:pt>
                <c:pt idx="1294">
                  <c:v>-92.100097599999572</c:v>
                </c:pt>
                <c:pt idx="1295">
                  <c:v>-92.299804700000095</c:v>
                </c:pt>
                <c:pt idx="1296">
                  <c:v>-92.5</c:v>
                </c:pt>
                <c:pt idx="1297">
                  <c:v>-92.700195299999905</c:v>
                </c:pt>
                <c:pt idx="1298">
                  <c:v>-92.899902400000428</c:v>
                </c:pt>
                <c:pt idx="1299">
                  <c:v>-93</c:v>
                </c:pt>
                <c:pt idx="1300">
                  <c:v>-93.200195299999905</c:v>
                </c:pt>
                <c:pt idx="1301">
                  <c:v>-93.399902400000428</c:v>
                </c:pt>
                <c:pt idx="1302">
                  <c:v>-93.600097599999572</c:v>
                </c:pt>
                <c:pt idx="1303">
                  <c:v>-93.799804700000095</c:v>
                </c:pt>
                <c:pt idx="1304">
                  <c:v>-94</c:v>
                </c:pt>
                <c:pt idx="1305">
                  <c:v>-94.100097700000333</c:v>
                </c:pt>
                <c:pt idx="1306">
                  <c:v>-94.300293000000238</c:v>
                </c:pt>
                <c:pt idx="1307">
                  <c:v>-94.5</c:v>
                </c:pt>
                <c:pt idx="1308">
                  <c:v>-94.699706999999762</c:v>
                </c:pt>
                <c:pt idx="1309">
                  <c:v>-94.899902299999667</c:v>
                </c:pt>
                <c:pt idx="1310">
                  <c:v>-95</c:v>
                </c:pt>
                <c:pt idx="1311">
                  <c:v>-95.200195400000666</c:v>
                </c:pt>
                <c:pt idx="1312">
                  <c:v>-95.40039059999981</c:v>
                </c:pt>
                <c:pt idx="1313">
                  <c:v>-95.59960940000019</c:v>
                </c:pt>
                <c:pt idx="1314">
                  <c:v>-95.799804599999334</c:v>
                </c:pt>
                <c:pt idx="1315">
                  <c:v>-95.899902299999667</c:v>
                </c:pt>
                <c:pt idx="1316">
                  <c:v>-96.100097700000333</c:v>
                </c:pt>
                <c:pt idx="1317">
                  <c:v>-96.300293000000238</c:v>
                </c:pt>
                <c:pt idx="1318">
                  <c:v>-96.5</c:v>
                </c:pt>
                <c:pt idx="1319">
                  <c:v>-96.699706999999762</c:v>
                </c:pt>
                <c:pt idx="1320">
                  <c:v>-96.799804700000095</c:v>
                </c:pt>
                <c:pt idx="1321">
                  <c:v>-97</c:v>
                </c:pt>
                <c:pt idx="1322">
                  <c:v>-97.200195299999905</c:v>
                </c:pt>
                <c:pt idx="1323">
                  <c:v>-97.399902400000428</c:v>
                </c:pt>
                <c:pt idx="1324">
                  <c:v>-97.5</c:v>
                </c:pt>
                <c:pt idx="1325">
                  <c:v>-97.700195299999905</c:v>
                </c:pt>
                <c:pt idx="1326">
                  <c:v>-97.799804700000095</c:v>
                </c:pt>
                <c:pt idx="1327">
                  <c:v>-98</c:v>
                </c:pt>
                <c:pt idx="1328">
                  <c:v>-98.100097599999572</c:v>
                </c:pt>
                <c:pt idx="1329">
                  <c:v>-98.299804700000095</c:v>
                </c:pt>
                <c:pt idx="1330">
                  <c:v>-98.5</c:v>
                </c:pt>
                <c:pt idx="1331">
                  <c:v>-98.700195299999905</c:v>
                </c:pt>
                <c:pt idx="1332">
                  <c:v>-98.800293000000238</c:v>
                </c:pt>
                <c:pt idx="1333">
                  <c:v>-99</c:v>
                </c:pt>
                <c:pt idx="1334">
                  <c:v>-99.199706999999762</c:v>
                </c:pt>
                <c:pt idx="1335">
                  <c:v>-99.399902299999667</c:v>
                </c:pt>
                <c:pt idx="1336">
                  <c:v>-99.5</c:v>
                </c:pt>
                <c:pt idx="1337">
                  <c:v>-99.700195400000666</c:v>
                </c:pt>
                <c:pt idx="1338">
                  <c:v>-99.90039059999981</c:v>
                </c:pt>
                <c:pt idx="1339">
                  <c:v>-100</c:v>
                </c:pt>
                <c:pt idx="1340">
                  <c:v>-100.19970699999976</c:v>
                </c:pt>
                <c:pt idx="1341">
                  <c:v>-100.39990229999967</c:v>
                </c:pt>
                <c:pt idx="1342">
                  <c:v>-100.5</c:v>
                </c:pt>
                <c:pt idx="1343">
                  <c:v>-100.7001952999999</c:v>
                </c:pt>
                <c:pt idx="1344">
                  <c:v>-100.89990240000043</c:v>
                </c:pt>
                <c:pt idx="1345">
                  <c:v>-101.10009759999957</c:v>
                </c:pt>
                <c:pt idx="1346">
                  <c:v>-101.2001952999999</c:v>
                </c:pt>
                <c:pt idx="1347">
                  <c:v>-101.39990240000043</c:v>
                </c:pt>
                <c:pt idx="1348">
                  <c:v>-101.60009759999957</c:v>
                </c:pt>
                <c:pt idx="1349">
                  <c:v>-101.69970699999976</c:v>
                </c:pt>
                <c:pt idx="1350">
                  <c:v>-101.89990229999967</c:v>
                </c:pt>
                <c:pt idx="1351">
                  <c:v>-102.10009770000033</c:v>
                </c:pt>
                <c:pt idx="1352">
                  <c:v>-102.20019540000067</c:v>
                </c:pt>
                <c:pt idx="1353">
                  <c:v>-102.40039059999981</c:v>
                </c:pt>
                <c:pt idx="1354">
                  <c:v>-102.59960940000019</c:v>
                </c:pt>
                <c:pt idx="1355">
                  <c:v>-102.69970699999976</c:v>
                </c:pt>
                <c:pt idx="1356">
                  <c:v>-102.89990229999967</c:v>
                </c:pt>
                <c:pt idx="1357">
                  <c:v>-103.10009770000033</c:v>
                </c:pt>
                <c:pt idx="1358">
                  <c:v>-103.2001952999999</c:v>
                </c:pt>
                <c:pt idx="1359">
                  <c:v>-103.39990240000043</c:v>
                </c:pt>
                <c:pt idx="1360">
                  <c:v>-103.60009759999957</c:v>
                </c:pt>
                <c:pt idx="1361">
                  <c:v>-103.7001952999999</c:v>
                </c:pt>
                <c:pt idx="1362">
                  <c:v>-103.89990240000043</c:v>
                </c:pt>
                <c:pt idx="1363">
                  <c:v>-104</c:v>
                </c:pt>
                <c:pt idx="1364">
                  <c:v>-104.19970699999976</c:v>
                </c:pt>
                <c:pt idx="1365">
                  <c:v>-104.39990229999967</c:v>
                </c:pt>
                <c:pt idx="1366">
                  <c:v>-104.5</c:v>
                </c:pt>
                <c:pt idx="1367">
                  <c:v>-104.70019540000067</c:v>
                </c:pt>
                <c:pt idx="1368">
                  <c:v>-104.90039059999981</c:v>
                </c:pt>
                <c:pt idx="1369">
                  <c:v>-105</c:v>
                </c:pt>
                <c:pt idx="1370">
                  <c:v>-105.19970699999976</c:v>
                </c:pt>
                <c:pt idx="1371">
                  <c:v>-105.2998047000001</c:v>
                </c:pt>
                <c:pt idx="1372">
                  <c:v>-105.5</c:v>
                </c:pt>
                <c:pt idx="1373">
                  <c:v>-105.7001952999999</c:v>
                </c:pt>
                <c:pt idx="1374">
                  <c:v>-105.7998047000001</c:v>
                </c:pt>
                <c:pt idx="1375">
                  <c:v>-106</c:v>
                </c:pt>
                <c:pt idx="1376">
                  <c:v>-106.10009770000033</c:v>
                </c:pt>
                <c:pt idx="1377">
                  <c:v>-106.30029300000024</c:v>
                </c:pt>
                <c:pt idx="1378">
                  <c:v>-106.5</c:v>
                </c:pt>
                <c:pt idx="1379">
                  <c:v>-106.59960940000019</c:v>
                </c:pt>
                <c:pt idx="1380">
                  <c:v>-106.79980459999933</c:v>
                </c:pt>
                <c:pt idx="1381">
                  <c:v>-106.89990229999967</c:v>
                </c:pt>
                <c:pt idx="1382">
                  <c:v>-107.10009770000033</c:v>
                </c:pt>
                <c:pt idx="1383">
                  <c:v>-107.2001952999999</c:v>
                </c:pt>
                <c:pt idx="1384">
                  <c:v>-107.39990240000043</c:v>
                </c:pt>
                <c:pt idx="1385">
                  <c:v>-107.60009759999957</c:v>
                </c:pt>
                <c:pt idx="1386">
                  <c:v>-107.7001952999999</c:v>
                </c:pt>
                <c:pt idx="1387">
                  <c:v>-107.89990240000043</c:v>
                </c:pt>
                <c:pt idx="1388">
                  <c:v>-108</c:v>
                </c:pt>
                <c:pt idx="1389">
                  <c:v>-108.19970699999976</c:v>
                </c:pt>
                <c:pt idx="1390">
                  <c:v>-108.29980459999933</c:v>
                </c:pt>
                <c:pt idx="1391">
                  <c:v>-108.5</c:v>
                </c:pt>
                <c:pt idx="1392">
                  <c:v>-108.70019540000067</c:v>
                </c:pt>
                <c:pt idx="1393">
                  <c:v>-108.80029300000024</c:v>
                </c:pt>
                <c:pt idx="1394">
                  <c:v>-109</c:v>
                </c:pt>
                <c:pt idx="1395">
                  <c:v>-109.10009759999957</c:v>
                </c:pt>
                <c:pt idx="1396">
                  <c:v>-109.2998047000001</c:v>
                </c:pt>
                <c:pt idx="1397">
                  <c:v>-109.39990240000043</c:v>
                </c:pt>
                <c:pt idx="1398">
                  <c:v>-109.60009759999957</c:v>
                </c:pt>
                <c:pt idx="1399">
                  <c:v>-109.69970699999976</c:v>
                </c:pt>
                <c:pt idx="1400">
                  <c:v>-109.89990229999967</c:v>
                </c:pt>
                <c:pt idx="1401">
                  <c:v>-110</c:v>
                </c:pt>
                <c:pt idx="1402">
                  <c:v>-110.20019540000067</c:v>
                </c:pt>
                <c:pt idx="1403">
                  <c:v>-110.30029300000024</c:v>
                </c:pt>
                <c:pt idx="1404">
                  <c:v>-110.5</c:v>
                </c:pt>
                <c:pt idx="1405">
                  <c:v>-110.60009759999957</c:v>
                </c:pt>
                <c:pt idx="1406">
                  <c:v>-110.7998047000001</c:v>
                </c:pt>
                <c:pt idx="1407">
                  <c:v>-110.89990240000043</c:v>
                </c:pt>
                <c:pt idx="1408">
                  <c:v>-111.10009759999957</c:v>
                </c:pt>
                <c:pt idx="1409">
                  <c:v>-111.19970699999976</c:v>
                </c:pt>
                <c:pt idx="1410">
                  <c:v>-111.39990229999967</c:v>
                </c:pt>
                <c:pt idx="1411">
                  <c:v>-111.5</c:v>
                </c:pt>
                <c:pt idx="1412">
                  <c:v>-111.70019540000067</c:v>
                </c:pt>
                <c:pt idx="1413">
                  <c:v>-111.80029300000024</c:v>
                </c:pt>
                <c:pt idx="1414">
                  <c:v>-112</c:v>
                </c:pt>
                <c:pt idx="1415">
                  <c:v>-112.10009759999957</c:v>
                </c:pt>
                <c:pt idx="1416">
                  <c:v>-112.2998047000001</c:v>
                </c:pt>
                <c:pt idx="1417">
                  <c:v>-112.39990240000043</c:v>
                </c:pt>
                <c:pt idx="1418">
                  <c:v>-112.60009759999957</c:v>
                </c:pt>
                <c:pt idx="1419">
                  <c:v>-112.69970699999976</c:v>
                </c:pt>
                <c:pt idx="1420">
                  <c:v>-112.89990229999967</c:v>
                </c:pt>
                <c:pt idx="1421">
                  <c:v>-113</c:v>
                </c:pt>
                <c:pt idx="1422">
                  <c:v>-113.10009770000033</c:v>
                </c:pt>
                <c:pt idx="1423">
                  <c:v>-113.30029300000024</c:v>
                </c:pt>
                <c:pt idx="1424">
                  <c:v>-113.39990240000043</c:v>
                </c:pt>
                <c:pt idx="1425">
                  <c:v>-113.60009759999957</c:v>
                </c:pt>
                <c:pt idx="1426">
                  <c:v>-113.7001952999999</c:v>
                </c:pt>
                <c:pt idx="1427">
                  <c:v>-113.89990240000043</c:v>
                </c:pt>
                <c:pt idx="1428">
                  <c:v>-113.89990240000043</c:v>
                </c:pt>
                <c:pt idx="1429">
                  <c:v>-114.10009759999957</c:v>
                </c:pt>
                <c:pt idx="1430">
                  <c:v>-114.19970699999976</c:v>
                </c:pt>
                <c:pt idx="1431">
                  <c:v>-114.29980459999933</c:v>
                </c:pt>
                <c:pt idx="1432">
                  <c:v>-114.5</c:v>
                </c:pt>
                <c:pt idx="1433">
                  <c:v>-114.60009770000033</c:v>
                </c:pt>
                <c:pt idx="1434">
                  <c:v>-114.80029300000024</c:v>
                </c:pt>
                <c:pt idx="1435">
                  <c:v>-114.89990240000043</c:v>
                </c:pt>
                <c:pt idx="1436">
                  <c:v>-115.10009759999957</c:v>
                </c:pt>
                <c:pt idx="1437">
                  <c:v>-115.2001952999999</c:v>
                </c:pt>
                <c:pt idx="1438">
                  <c:v>-115.30029300000024</c:v>
                </c:pt>
                <c:pt idx="1439">
                  <c:v>-115.5</c:v>
                </c:pt>
                <c:pt idx="1440">
                  <c:v>-115.59960940000019</c:v>
                </c:pt>
                <c:pt idx="1441">
                  <c:v>-115.69970699999976</c:v>
                </c:pt>
                <c:pt idx="1442">
                  <c:v>-115.89990229999967</c:v>
                </c:pt>
                <c:pt idx="1443">
                  <c:v>-116</c:v>
                </c:pt>
                <c:pt idx="1444">
                  <c:v>-116.2001952999999</c:v>
                </c:pt>
                <c:pt idx="1445">
                  <c:v>-116.2998047000001</c:v>
                </c:pt>
                <c:pt idx="1446">
                  <c:v>-116.39990229999967</c:v>
                </c:pt>
                <c:pt idx="1447">
                  <c:v>-116.60009770000033</c:v>
                </c:pt>
                <c:pt idx="1448">
                  <c:v>-116.70019540000067</c:v>
                </c:pt>
                <c:pt idx="1449">
                  <c:v>-116.80029300000024</c:v>
                </c:pt>
                <c:pt idx="1450">
                  <c:v>-117</c:v>
                </c:pt>
                <c:pt idx="1451">
                  <c:v>-117.10009759999957</c:v>
                </c:pt>
                <c:pt idx="1452">
                  <c:v>-117.2001952999999</c:v>
                </c:pt>
                <c:pt idx="1453">
                  <c:v>-117.39990240000043</c:v>
                </c:pt>
                <c:pt idx="1454">
                  <c:v>-117.5</c:v>
                </c:pt>
                <c:pt idx="1455">
                  <c:v>-117.69970699999976</c:v>
                </c:pt>
                <c:pt idx="1456">
                  <c:v>-117.79980459999933</c:v>
                </c:pt>
                <c:pt idx="1457">
                  <c:v>-117.89990229999967</c:v>
                </c:pt>
                <c:pt idx="1458">
                  <c:v>-118.10009770000033</c:v>
                </c:pt>
                <c:pt idx="1459">
                  <c:v>-118.2001952999999</c:v>
                </c:pt>
                <c:pt idx="1460">
                  <c:v>-118.2998047000001</c:v>
                </c:pt>
                <c:pt idx="1461">
                  <c:v>-118.5</c:v>
                </c:pt>
                <c:pt idx="1462">
                  <c:v>-118.60009770000033</c:v>
                </c:pt>
                <c:pt idx="1463">
                  <c:v>-118.70019540000067</c:v>
                </c:pt>
                <c:pt idx="1464">
                  <c:v>-118.80029300000024</c:v>
                </c:pt>
                <c:pt idx="1465">
                  <c:v>-119</c:v>
                </c:pt>
                <c:pt idx="1466">
                  <c:v>-119.10009759999957</c:v>
                </c:pt>
                <c:pt idx="1467">
                  <c:v>-119.2001952999999</c:v>
                </c:pt>
                <c:pt idx="1468">
                  <c:v>-119.39990240000043</c:v>
                </c:pt>
                <c:pt idx="1469">
                  <c:v>-119.5</c:v>
                </c:pt>
                <c:pt idx="1470">
                  <c:v>-119.59960940000019</c:v>
                </c:pt>
                <c:pt idx="1471">
                  <c:v>-119.79980459999933</c:v>
                </c:pt>
                <c:pt idx="1472">
                  <c:v>-119.89990229999967</c:v>
                </c:pt>
                <c:pt idx="1473">
                  <c:v>-120</c:v>
                </c:pt>
                <c:pt idx="1474">
                  <c:v>-120.10009759999957</c:v>
                </c:pt>
                <c:pt idx="1475">
                  <c:v>-120.2998047000001</c:v>
                </c:pt>
                <c:pt idx="1476">
                  <c:v>-120.39990229999967</c:v>
                </c:pt>
                <c:pt idx="1477">
                  <c:v>-120.39990229999967</c:v>
                </c:pt>
                <c:pt idx="1478">
                  <c:v>-120.5</c:v>
                </c:pt>
                <c:pt idx="1479">
                  <c:v>-120.70019540000067</c:v>
                </c:pt>
                <c:pt idx="1480">
                  <c:v>-120.80029300000024</c:v>
                </c:pt>
                <c:pt idx="1481">
                  <c:v>-120.89990240000043</c:v>
                </c:pt>
                <c:pt idx="1482">
                  <c:v>-121</c:v>
                </c:pt>
                <c:pt idx="1483">
                  <c:v>-121.10009770000033</c:v>
                </c:pt>
                <c:pt idx="1484">
                  <c:v>-121.30029300000024</c:v>
                </c:pt>
                <c:pt idx="1485">
                  <c:v>-121.40039059999981</c:v>
                </c:pt>
                <c:pt idx="1486">
                  <c:v>-121.5</c:v>
                </c:pt>
                <c:pt idx="1487">
                  <c:v>-121.60009759999957</c:v>
                </c:pt>
                <c:pt idx="1488">
                  <c:v>-121.7998047000001</c:v>
                </c:pt>
                <c:pt idx="1489">
                  <c:v>-121.89990240000043</c:v>
                </c:pt>
                <c:pt idx="1490">
                  <c:v>-122</c:v>
                </c:pt>
                <c:pt idx="1491">
                  <c:v>-122.09960940000019</c:v>
                </c:pt>
                <c:pt idx="1492">
                  <c:v>-122.19970699999976</c:v>
                </c:pt>
                <c:pt idx="1493">
                  <c:v>-122.39990229999967</c:v>
                </c:pt>
                <c:pt idx="1494">
                  <c:v>-122.5</c:v>
                </c:pt>
                <c:pt idx="1495">
                  <c:v>-122.60009759999957</c:v>
                </c:pt>
                <c:pt idx="1496">
                  <c:v>-122.69970699999976</c:v>
                </c:pt>
                <c:pt idx="1497">
                  <c:v>-122.79980459999933</c:v>
                </c:pt>
                <c:pt idx="1498">
                  <c:v>-123</c:v>
                </c:pt>
                <c:pt idx="1499">
                  <c:v>-123.10009770000033</c:v>
                </c:pt>
                <c:pt idx="1500">
                  <c:v>-123.2001952999999</c:v>
                </c:pt>
                <c:pt idx="1501">
                  <c:v>-123.2998047000001</c:v>
                </c:pt>
                <c:pt idx="1502">
                  <c:v>-123.39990229999967</c:v>
                </c:pt>
                <c:pt idx="1503">
                  <c:v>-123.5</c:v>
                </c:pt>
                <c:pt idx="1504">
                  <c:v>-123.70019540000067</c:v>
                </c:pt>
                <c:pt idx="1505">
                  <c:v>-123.80029300000024</c:v>
                </c:pt>
                <c:pt idx="1506">
                  <c:v>-123.89990240000043</c:v>
                </c:pt>
                <c:pt idx="1507">
                  <c:v>-124</c:v>
                </c:pt>
                <c:pt idx="1508">
                  <c:v>-124.10009770000033</c:v>
                </c:pt>
                <c:pt idx="1509">
                  <c:v>-124.20019540000067</c:v>
                </c:pt>
                <c:pt idx="1510">
                  <c:v>-124.40039059999981</c:v>
                </c:pt>
                <c:pt idx="1511">
                  <c:v>-124.5</c:v>
                </c:pt>
                <c:pt idx="1512">
                  <c:v>-124.5</c:v>
                </c:pt>
                <c:pt idx="1513">
                  <c:v>-124.60009759999957</c:v>
                </c:pt>
                <c:pt idx="1514">
                  <c:v>-124.7001952999999</c:v>
                </c:pt>
                <c:pt idx="1515">
                  <c:v>-124.80029300000024</c:v>
                </c:pt>
                <c:pt idx="1516">
                  <c:v>-124.90039059999981</c:v>
                </c:pt>
                <c:pt idx="1517">
                  <c:v>-125</c:v>
                </c:pt>
                <c:pt idx="1518">
                  <c:v>-125.19970699999976</c:v>
                </c:pt>
                <c:pt idx="1519">
                  <c:v>-125.2998047000001</c:v>
                </c:pt>
                <c:pt idx="1520">
                  <c:v>-125.39990240000043</c:v>
                </c:pt>
                <c:pt idx="1521">
                  <c:v>-125.5</c:v>
                </c:pt>
                <c:pt idx="1522">
                  <c:v>-125.59960940000019</c:v>
                </c:pt>
                <c:pt idx="1523">
                  <c:v>-125.69970699999976</c:v>
                </c:pt>
                <c:pt idx="1524">
                  <c:v>-125.7998047000001</c:v>
                </c:pt>
                <c:pt idx="1525">
                  <c:v>-125.89990240000043</c:v>
                </c:pt>
                <c:pt idx="1526">
                  <c:v>-126</c:v>
                </c:pt>
                <c:pt idx="1527">
                  <c:v>-126.09960940000019</c:v>
                </c:pt>
                <c:pt idx="1528">
                  <c:v>-126.19970699999976</c:v>
                </c:pt>
                <c:pt idx="1529">
                  <c:v>-126.39990229999967</c:v>
                </c:pt>
                <c:pt idx="1530">
                  <c:v>-126.5</c:v>
                </c:pt>
                <c:pt idx="1531">
                  <c:v>-126.60009759999957</c:v>
                </c:pt>
                <c:pt idx="1532">
                  <c:v>-126.69970699999976</c:v>
                </c:pt>
                <c:pt idx="1533">
                  <c:v>-126.79980459999933</c:v>
                </c:pt>
                <c:pt idx="1534">
                  <c:v>-126.89990229999967</c:v>
                </c:pt>
                <c:pt idx="1535">
                  <c:v>-127</c:v>
                </c:pt>
                <c:pt idx="1536">
                  <c:v>-127.10009759999957</c:v>
                </c:pt>
                <c:pt idx="1537">
                  <c:v>-127.19970699999976</c:v>
                </c:pt>
                <c:pt idx="1538">
                  <c:v>-127.29980459999933</c:v>
                </c:pt>
                <c:pt idx="1539">
                  <c:v>-127.39990229999967</c:v>
                </c:pt>
                <c:pt idx="1540">
                  <c:v>-127.5</c:v>
                </c:pt>
                <c:pt idx="1541">
                  <c:v>-127.60009759999957</c:v>
                </c:pt>
                <c:pt idx="1542">
                  <c:v>-127.69970699999976</c:v>
                </c:pt>
                <c:pt idx="1543">
                  <c:v>-127.79980459999933</c:v>
                </c:pt>
                <c:pt idx="1544">
                  <c:v>-127.89990229999967</c:v>
                </c:pt>
                <c:pt idx="1545">
                  <c:v>-128</c:v>
                </c:pt>
                <c:pt idx="1546">
                  <c:v>-128</c:v>
                </c:pt>
                <c:pt idx="1547">
                  <c:v>-128.10009759999957</c:v>
                </c:pt>
                <c:pt idx="1548">
                  <c:v>-128.19970699999976</c:v>
                </c:pt>
                <c:pt idx="1549">
                  <c:v>-128.29980459999933</c:v>
                </c:pt>
                <c:pt idx="1550">
                  <c:v>-128.39990229999967</c:v>
                </c:pt>
                <c:pt idx="1551">
                  <c:v>-128.5</c:v>
                </c:pt>
                <c:pt idx="1552">
                  <c:v>-128.60009759999957</c:v>
                </c:pt>
                <c:pt idx="1553">
                  <c:v>-128.69970699999976</c:v>
                </c:pt>
                <c:pt idx="1554">
                  <c:v>-128.79980459999933</c:v>
                </c:pt>
                <c:pt idx="1555">
                  <c:v>-128.89990229999967</c:v>
                </c:pt>
                <c:pt idx="1556">
                  <c:v>-129</c:v>
                </c:pt>
                <c:pt idx="1557">
                  <c:v>-129.10009759999957</c:v>
                </c:pt>
                <c:pt idx="1558">
                  <c:v>-129.19970699999976</c:v>
                </c:pt>
                <c:pt idx="1559">
                  <c:v>-129.29980459999933</c:v>
                </c:pt>
                <c:pt idx="1560">
                  <c:v>-129.39990229999967</c:v>
                </c:pt>
                <c:pt idx="1561">
                  <c:v>-129.5</c:v>
                </c:pt>
                <c:pt idx="1562">
                  <c:v>-129.60009759999957</c:v>
                </c:pt>
                <c:pt idx="1563">
                  <c:v>-129.69970699999976</c:v>
                </c:pt>
                <c:pt idx="1564">
                  <c:v>-129.79980459999933</c:v>
                </c:pt>
                <c:pt idx="1565">
                  <c:v>-129.89990229999967</c:v>
                </c:pt>
                <c:pt idx="1566">
                  <c:v>-130</c:v>
                </c:pt>
                <c:pt idx="1567">
                  <c:v>-130</c:v>
                </c:pt>
                <c:pt idx="1568">
                  <c:v>-130.09960940000019</c:v>
                </c:pt>
                <c:pt idx="1569">
                  <c:v>-130.19970699999976</c:v>
                </c:pt>
                <c:pt idx="1570">
                  <c:v>-130.2998047000001</c:v>
                </c:pt>
                <c:pt idx="1571">
                  <c:v>-130.39990240000043</c:v>
                </c:pt>
                <c:pt idx="1572">
                  <c:v>-130.5</c:v>
                </c:pt>
                <c:pt idx="1573">
                  <c:v>-130.59960940000019</c:v>
                </c:pt>
                <c:pt idx="1574">
                  <c:v>-130.69970699999976</c:v>
                </c:pt>
                <c:pt idx="1575">
                  <c:v>-130.7998047000001</c:v>
                </c:pt>
                <c:pt idx="1576">
                  <c:v>-130.89990240000043</c:v>
                </c:pt>
                <c:pt idx="1577">
                  <c:v>-131</c:v>
                </c:pt>
                <c:pt idx="1578">
                  <c:v>-130.90039059999981</c:v>
                </c:pt>
                <c:pt idx="1579">
                  <c:v>-131</c:v>
                </c:pt>
                <c:pt idx="1580">
                  <c:v>-131.10009759999957</c:v>
                </c:pt>
                <c:pt idx="1581">
                  <c:v>-131.2001952999999</c:v>
                </c:pt>
                <c:pt idx="1582">
                  <c:v>-131.30029300000024</c:v>
                </c:pt>
                <c:pt idx="1583">
                  <c:v>-131.40039059999981</c:v>
                </c:pt>
                <c:pt idx="1584">
                  <c:v>-131.5</c:v>
                </c:pt>
                <c:pt idx="1585">
                  <c:v>-131.60009759999957</c:v>
                </c:pt>
                <c:pt idx="1586">
                  <c:v>-131.60009770000033</c:v>
                </c:pt>
                <c:pt idx="1587">
                  <c:v>-131.70019540000067</c:v>
                </c:pt>
                <c:pt idx="1588">
                  <c:v>-131.80029300000024</c:v>
                </c:pt>
                <c:pt idx="1589">
                  <c:v>-131.89990240000043</c:v>
                </c:pt>
                <c:pt idx="1590">
                  <c:v>-132</c:v>
                </c:pt>
                <c:pt idx="1591">
                  <c:v>-132.10009770000033</c:v>
                </c:pt>
                <c:pt idx="1592">
                  <c:v>-132.20019540000067</c:v>
                </c:pt>
                <c:pt idx="1593">
                  <c:v>-132.2001952999999</c:v>
                </c:pt>
                <c:pt idx="1594">
                  <c:v>-132.2998047000001</c:v>
                </c:pt>
                <c:pt idx="1595">
                  <c:v>-132.39990229999967</c:v>
                </c:pt>
                <c:pt idx="1596">
                  <c:v>-132.5</c:v>
                </c:pt>
                <c:pt idx="1597">
                  <c:v>-132.60009770000033</c:v>
                </c:pt>
                <c:pt idx="1598">
                  <c:v>-132.7001952999999</c:v>
                </c:pt>
                <c:pt idx="1599">
                  <c:v>-132.69970699999976</c:v>
                </c:pt>
              </c:numCache>
            </c:numRef>
          </c:xVal>
          <c:yVal>
            <c:numRef>
              <c:f>Modified_THOR!$S$3:$S$2002</c:f>
              <c:numCache>
                <c:formatCode>0.00E+00</c:formatCode>
                <c:ptCount val="2000"/>
                <c:pt idx="0">
                  <c:v>620.86999512</c:v>
                </c:pt>
                <c:pt idx="1">
                  <c:v>620.86999512</c:v>
                </c:pt>
                <c:pt idx="2">
                  <c:v>620.86999512</c:v>
                </c:pt>
                <c:pt idx="3">
                  <c:v>620.86999512</c:v>
                </c:pt>
                <c:pt idx="4">
                  <c:v>620.86999512</c:v>
                </c:pt>
                <c:pt idx="5">
                  <c:v>620.85998534999999</c:v>
                </c:pt>
                <c:pt idx="6">
                  <c:v>620.85998534999999</c:v>
                </c:pt>
                <c:pt idx="7">
                  <c:v>620.85998534999999</c:v>
                </c:pt>
                <c:pt idx="8">
                  <c:v>620.85998534999999</c:v>
                </c:pt>
                <c:pt idx="9">
                  <c:v>620.85998534999999</c:v>
                </c:pt>
                <c:pt idx="10">
                  <c:v>620.85998534999999</c:v>
                </c:pt>
                <c:pt idx="11">
                  <c:v>620.85998534999999</c:v>
                </c:pt>
                <c:pt idx="12">
                  <c:v>620.85998534999999</c:v>
                </c:pt>
                <c:pt idx="13">
                  <c:v>620.85998534999999</c:v>
                </c:pt>
                <c:pt idx="14">
                  <c:v>620.85998534999999</c:v>
                </c:pt>
                <c:pt idx="15">
                  <c:v>620.85998534999999</c:v>
                </c:pt>
                <c:pt idx="16">
                  <c:v>620.84997558999999</c:v>
                </c:pt>
                <c:pt idx="17">
                  <c:v>620.84997558999999</c:v>
                </c:pt>
                <c:pt idx="18">
                  <c:v>620.84997558999999</c:v>
                </c:pt>
                <c:pt idx="19">
                  <c:v>620.84997558999999</c:v>
                </c:pt>
                <c:pt idx="20">
                  <c:v>620.84997558999999</c:v>
                </c:pt>
                <c:pt idx="21">
                  <c:v>620.84002685999997</c:v>
                </c:pt>
                <c:pt idx="22">
                  <c:v>620.84002685999997</c:v>
                </c:pt>
                <c:pt idx="23">
                  <c:v>620.84002685999997</c:v>
                </c:pt>
                <c:pt idx="24">
                  <c:v>620.84002685999997</c:v>
                </c:pt>
                <c:pt idx="25">
                  <c:v>620.84002685999997</c:v>
                </c:pt>
                <c:pt idx="26">
                  <c:v>620.83001708999996</c:v>
                </c:pt>
                <c:pt idx="27">
                  <c:v>620.83001708999996</c:v>
                </c:pt>
                <c:pt idx="28">
                  <c:v>620.83001708999996</c:v>
                </c:pt>
                <c:pt idx="29">
                  <c:v>620.83001708999996</c:v>
                </c:pt>
                <c:pt idx="30">
                  <c:v>620.82000731999995</c:v>
                </c:pt>
                <c:pt idx="31">
                  <c:v>620.82000731999995</c:v>
                </c:pt>
                <c:pt idx="32">
                  <c:v>620.82000731999995</c:v>
                </c:pt>
                <c:pt idx="33">
                  <c:v>620.80999756000006</c:v>
                </c:pt>
                <c:pt idx="34">
                  <c:v>620.80999756000006</c:v>
                </c:pt>
                <c:pt idx="35">
                  <c:v>620.80999756000006</c:v>
                </c:pt>
                <c:pt idx="36">
                  <c:v>620.79998779000005</c:v>
                </c:pt>
                <c:pt idx="37">
                  <c:v>620.79998779000005</c:v>
                </c:pt>
                <c:pt idx="38">
                  <c:v>620.79998779000005</c:v>
                </c:pt>
                <c:pt idx="39">
                  <c:v>620.78997803000004</c:v>
                </c:pt>
                <c:pt idx="40">
                  <c:v>620.78997803000004</c:v>
                </c:pt>
                <c:pt idx="41">
                  <c:v>620.78997803000004</c:v>
                </c:pt>
                <c:pt idx="42">
                  <c:v>620.78002930000002</c:v>
                </c:pt>
                <c:pt idx="43">
                  <c:v>620.78002930000002</c:v>
                </c:pt>
                <c:pt idx="44">
                  <c:v>620.77001953000001</c:v>
                </c:pt>
                <c:pt idx="45">
                  <c:v>620.77001953000001</c:v>
                </c:pt>
                <c:pt idx="46">
                  <c:v>620.77001953000001</c:v>
                </c:pt>
                <c:pt idx="47">
                  <c:v>620.76000977000001</c:v>
                </c:pt>
                <c:pt idx="48">
                  <c:v>620.76000977000001</c:v>
                </c:pt>
                <c:pt idx="49">
                  <c:v>620.75</c:v>
                </c:pt>
                <c:pt idx="50">
                  <c:v>620.75</c:v>
                </c:pt>
                <c:pt idx="51">
                  <c:v>620.73999022999999</c:v>
                </c:pt>
                <c:pt idx="52">
                  <c:v>620.73999022999999</c:v>
                </c:pt>
                <c:pt idx="53">
                  <c:v>620.72998046999999</c:v>
                </c:pt>
                <c:pt idx="54">
                  <c:v>620.72998046999999</c:v>
                </c:pt>
                <c:pt idx="55">
                  <c:v>620.71997069999998</c:v>
                </c:pt>
                <c:pt idx="56">
                  <c:v>620.71997069999998</c:v>
                </c:pt>
                <c:pt idx="57">
                  <c:v>620.71002196999996</c:v>
                </c:pt>
                <c:pt idx="58">
                  <c:v>620.70001220999995</c:v>
                </c:pt>
                <c:pt idx="59">
                  <c:v>620.70001220999995</c:v>
                </c:pt>
                <c:pt idx="60">
                  <c:v>620.69000243999994</c:v>
                </c:pt>
                <c:pt idx="61">
                  <c:v>620.67999268000005</c:v>
                </c:pt>
                <c:pt idx="62">
                  <c:v>620.67999268000005</c:v>
                </c:pt>
                <c:pt idx="63">
                  <c:v>620.66998291000004</c:v>
                </c:pt>
                <c:pt idx="64">
                  <c:v>620.65997314000003</c:v>
                </c:pt>
                <c:pt idx="65">
                  <c:v>620.65002441000001</c:v>
                </c:pt>
                <c:pt idx="66">
                  <c:v>620.64001465000001</c:v>
                </c:pt>
                <c:pt idx="67">
                  <c:v>620.63000488</c:v>
                </c:pt>
                <c:pt idx="68">
                  <c:v>620.61999512</c:v>
                </c:pt>
                <c:pt idx="69">
                  <c:v>620.60998534999999</c:v>
                </c:pt>
                <c:pt idx="70">
                  <c:v>620.59997558999999</c:v>
                </c:pt>
                <c:pt idx="71">
                  <c:v>620.59002685999997</c:v>
                </c:pt>
                <c:pt idx="72">
                  <c:v>620.58001708999996</c:v>
                </c:pt>
                <c:pt idx="73">
                  <c:v>620.57000731999995</c:v>
                </c:pt>
                <c:pt idx="74">
                  <c:v>620.54998779000005</c:v>
                </c:pt>
                <c:pt idx="75">
                  <c:v>620.53997803000004</c:v>
                </c:pt>
                <c:pt idx="76">
                  <c:v>620.52001953000001</c:v>
                </c:pt>
                <c:pt idx="77">
                  <c:v>620.51000977000001</c:v>
                </c:pt>
                <c:pt idx="78">
                  <c:v>620.48999022999999</c:v>
                </c:pt>
                <c:pt idx="79">
                  <c:v>620.47998046999999</c:v>
                </c:pt>
                <c:pt idx="80">
                  <c:v>620.46002196999996</c:v>
                </c:pt>
                <c:pt idx="81">
                  <c:v>620.44000243999994</c:v>
                </c:pt>
                <c:pt idx="82">
                  <c:v>620.41998291000004</c:v>
                </c:pt>
                <c:pt idx="83">
                  <c:v>620.40002441000001</c:v>
                </c:pt>
                <c:pt idx="84">
                  <c:v>620.36999512</c:v>
                </c:pt>
                <c:pt idx="85">
                  <c:v>620.34997558999999</c:v>
                </c:pt>
                <c:pt idx="86">
                  <c:v>620.33001708999996</c:v>
                </c:pt>
                <c:pt idx="87">
                  <c:v>620.29998779000005</c:v>
                </c:pt>
                <c:pt idx="88">
                  <c:v>620.27001953000001</c:v>
                </c:pt>
                <c:pt idx="89">
                  <c:v>620.25</c:v>
                </c:pt>
                <c:pt idx="90">
                  <c:v>620.21997069999998</c:v>
                </c:pt>
                <c:pt idx="91">
                  <c:v>620.19000243999994</c:v>
                </c:pt>
                <c:pt idx="92">
                  <c:v>620.15997314000003</c:v>
                </c:pt>
                <c:pt idx="93">
                  <c:v>620.13000488</c:v>
                </c:pt>
                <c:pt idx="94">
                  <c:v>620.09997558999999</c:v>
                </c:pt>
                <c:pt idx="95">
                  <c:v>620.05999756000006</c:v>
                </c:pt>
                <c:pt idx="96">
                  <c:v>620.03002930000002</c:v>
                </c:pt>
                <c:pt idx="97">
                  <c:v>619.98999022999999</c:v>
                </c:pt>
                <c:pt idx="98">
                  <c:v>619.96002196999996</c:v>
                </c:pt>
                <c:pt idx="99">
                  <c:v>619.91998291000004</c:v>
                </c:pt>
                <c:pt idx="100">
                  <c:v>619.88000488</c:v>
                </c:pt>
                <c:pt idx="101">
                  <c:v>619.84997558999999</c:v>
                </c:pt>
                <c:pt idx="102">
                  <c:v>619.80999756000006</c:v>
                </c:pt>
                <c:pt idx="103">
                  <c:v>619.77001953000001</c:v>
                </c:pt>
                <c:pt idx="104">
                  <c:v>619.72998046999999</c:v>
                </c:pt>
                <c:pt idx="105">
                  <c:v>619.69000243999994</c:v>
                </c:pt>
                <c:pt idx="106">
                  <c:v>619.65002441000001</c:v>
                </c:pt>
                <c:pt idx="107">
                  <c:v>619.60998534999999</c:v>
                </c:pt>
                <c:pt idx="108">
                  <c:v>619.55999756000006</c:v>
                </c:pt>
                <c:pt idx="109">
                  <c:v>619.52001953000001</c:v>
                </c:pt>
                <c:pt idx="110">
                  <c:v>619.47998046999999</c:v>
                </c:pt>
                <c:pt idx="111">
                  <c:v>619.44000243999994</c:v>
                </c:pt>
                <c:pt idx="112">
                  <c:v>619.40002441000001</c:v>
                </c:pt>
                <c:pt idx="113">
                  <c:v>619.34997558999999</c:v>
                </c:pt>
                <c:pt idx="114">
                  <c:v>619.30999756000006</c:v>
                </c:pt>
                <c:pt idx="115">
                  <c:v>619.27001953000001</c:v>
                </c:pt>
                <c:pt idx="116">
                  <c:v>619.21997069999998</c:v>
                </c:pt>
                <c:pt idx="117">
                  <c:v>619.17999268000005</c:v>
                </c:pt>
                <c:pt idx="118">
                  <c:v>619.13000488</c:v>
                </c:pt>
                <c:pt idx="119">
                  <c:v>619.09002685999997</c:v>
                </c:pt>
                <c:pt idx="120">
                  <c:v>619.04998779000005</c:v>
                </c:pt>
                <c:pt idx="121">
                  <c:v>619</c:v>
                </c:pt>
                <c:pt idx="122">
                  <c:v>618.96002196999996</c:v>
                </c:pt>
                <c:pt idx="123">
                  <c:v>618.90997314000003</c:v>
                </c:pt>
                <c:pt idx="124">
                  <c:v>618.86999512</c:v>
                </c:pt>
                <c:pt idx="125">
                  <c:v>618.82000731999995</c:v>
                </c:pt>
                <c:pt idx="126">
                  <c:v>618.77001953000001</c:v>
                </c:pt>
                <c:pt idx="127">
                  <c:v>618.72998046999999</c:v>
                </c:pt>
                <c:pt idx="128">
                  <c:v>618.67999268000005</c:v>
                </c:pt>
                <c:pt idx="129">
                  <c:v>618.63000488</c:v>
                </c:pt>
                <c:pt idx="130">
                  <c:v>618.58001708999996</c:v>
                </c:pt>
                <c:pt idx="131">
                  <c:v>618.53997803000004</c:v>
                </c:pt>
                <c:pt idx="132">
                  <c:v>618.48999022999999</c:v>
                </c:pt>
                <c:pt idx="133">
                  <c:v>618.44000243999994</c:v>
                </c:pt>
                <c:pt idx="134">
                  <c:v>618.39001465000001</c:v>
                </c:pt>
                <c:pt idx="135">
                  <c:v>618.34002685999997</c:v>
                </c:pt>
                <c:pt idx="136">
                  <c:v>618.28002930000002</c:v>
                </c:pt>
                <c:pt idx="137">
                  <c:v>618.22998046999999</c:v>
                </c:pt>
                <c:pt idx="138">
                  <c:v>618.17999268000005</c:v>
                </c:pt>
                <c:pt idx="139">
                  <c:v>618.13000488</c:v>
                </c:pt>
                <c:pt idx="140">
                  <c:v>618.07000731999995</c:v>
                </c:pt>
                <c:pt idx="141">
                  <c:v>618.02001953000001</c:v>
                </c:pt>
                <c:pt idx="142">
                  <c:v>617.96002196999996</c:v>
                </c:pt>
                <c:pt idx="143">
                  <c:v>617.90002441000001</c:v>
                </c:pt>
                <c:pt idx="144">
                  <c:v>617.84002685999997</c:v>
                </c:pt>
                <c:pt idx="145">
                  <c:v>617.78002930000002</c:v>
                </c:pt>
                <c:pt idx="146">
                  <c:v>617.71997069999998</c:v>
                </c:pt>
                <c:pt idx="147">
                  <c:v>617.65997314000003</c:v>
                </c:pt>
                <c:pt idx="148">
                  <c:v>617.59997558999999</c:v>
                </c:pt>
                <c:pt idx="149">
                  <c:v>617.53002930000002</c:v>
                </c:pt>
                <c:pt idx="150">
                  <c:v>617.46997069999998</c:v>
                </c:pt>
                <c:pt idx="151">
                  <c:v>617.40002441000001</c:v>
                </c:pt>
                <c:pt idx="152">
                  <c:v>617.33001708999996</c:v>
                </c:pt>
                <c:pt idx="153">
                  <c:v>617.26000977000001</c:v>
                </c:pt>
                <c:pt idx="154">
                  <c:v>617.19000243999994</c:v>
                </c:pt>
                <c:pt idx="155">
                  <c:v>617.11999512</c:v>
                </c:pt>
                <c:pt idx="156">
                  <c:v>617.04998779000005</c:v>
                </c:pt>
                <c:pt idx="157">
                  <c:v>616.96997069999998</c:v>
                </c:pt>
                <c:pt idx="158">
                  <c:v>616.90002441000001</c:v>
                </c:pt>
                <c:pt idx="159">
                  <c:v>616.82000731999995</c:v>
                </c:pt>
                <c:pt idx="160">
                  <c:v>616.75</c:v>
                </c:pt>
                <c:pt idx="161">
                  <c:v>616.66998291000004</c:v>
                </c:pt>
                <c:pt idx="162">
                  <c:v>616.59002685999997</c:v>
                </c:pt>
                <c:pt idx="163">
                  <c:v>616.51000977000001</c:v>
                </c:pt>
                <c:pt idx="164">
                  <c:v>616.42999268000005</c:v>
                </c:pt>
                <c:pt idx="165">
                  <c:v>616.34997558999999</c:v>
                </c:pt>
                <c:pt idx="166">
                  <c:v>616.26000977000001</c:v>
                </c:pt>
                <c:pt idx="167">
                  <c:v>616.17999268000005</c:v>
                </c:pt>
                <c:pt idx="168">
                  <c:v>616.09997558999999</c:v>
                </c:pt>
                <c:pt idx="169">
                  <c:v>616.01000977000001</c:v>
                </c:pt>
                <c:pt idx="170">
                  <c:v>615.91998291000004</c:v>
                </c:pt>
                <c:pt idx="171">
                  <c:v>615.83001708999996</c:v>
                </c:pt>
                <c:pt idx="172">
                  <c:v>615.75</c:v>
                </c:pt>
                <c:pt idx="173">
                  <c:v>615.65997314000003</c:v>
                </c:pt>
                <c:pt idx="174">
                  <c:v>615.57000731999995</c:v>
                </c:pt>
                <c:pt idx="175">
                  <c:v>615.47998046999999</c:v>
                </c:pt>
                <c:pt idx="176">
                  <c:v>615.39001465000001</c:v>
                </c:pt>
                <c:pt idx="177">
                  <c:v>615.28997803000004</c:v>
                </c:pt>
                <c:pt idx="178">
                  <c:v>615.20001220999995</c:v>
                </c:pt>
                <c:pt idx="179">
                  <c:v>615.10998534999999</c:v>
                </c:pt>
                <c:pt idx="180">
                  <c:v>615.01000977000001</c:v>
                </c:pt>
                <c:pt idx="181">
                  <c:v>614.91998291000004</c:v>
                </c:pt>
                <c:pt idx="182">
                  <c:v>614.82000731999995</c:v>
                </c:pt>
                <c:pt idx="183">
                  <c:v>614.71997069999998</c:v>
                </c:pt>
                <c:pt idx="184">
                  <c:v>614.63000488</c:v>
                </c:pt>
                <c:pt idx="185">
                  <c:v>614.53002930000002</c:v>
                </c:pt>
                <c:pt idx="186">
                  <c:v>614.42999268000005</c:v>
                </c:pt>
                <c:pt idx="187">
                  <c:v>614.34002685999997</c:v>
                </c:pt>
                <c:pt idx="188">
                  <c:v>614.23999022999999</c:v>
                </c:pt>
                <c:pt idx="189">
                  <c:v>614.14001465000001</c:v>
                </c:pt>
                <c:pt idx="190">
                  <c:v>614.03997803000004</c:v>
                </c:pt>
                <c:pt idx="191">
                  <c:v>613.94000243999994</c:v>
                </c:pt>
                <c:pt idx="192">
                  <c:v>613.84002685999997</c:v>
                </c:pt>
                <c:pt idx="193">
                  <c:v>613.73999022999999</c:v>
                </c:pt>
                <c:pt idx="194">
                  <c:v>613.64001465000001</c:v>
                </c:pt>
                <c:pt idx="195">
                  <c:v>613.53002930000002</c:v>
                </c:pt>
                <c:pt idx="196">
                  <c:v>613.42999268000005</c:v>
                </c:pt>
                <c:pt idx="197">
                  <c:v>613.33001708999996</c:v>
                </c:pt>
                <c:pt idx="198">
                  <c:v>613.22998046999999</c:v>
                </c:pt>
                <c:pt idx="199">
                  <c:v>613.13000488</c:v>
                </c:pt>
                <c:pt idx="200">
                  <c:v>613.02001953000001</c:v>
                </c:pt>
                <c:pt idx="201">
                  <c:v>612.91998291000004</c:v>
                </c:pt>
                <c:pt idx="202">
                  <c:v>612.82000731999995</c:v>
                </c:pt>
                <c:pt idx="203">
                  <c:v>612.71002196999996</c:v>
                </c:pt>
                <c:pt idx="204">
                  <c:v>612.60998534999999</c:v>
                </c:pt>
                <c:pt idx="205">
                  <c:v>612.5</c:v>
                </c:pt>
                <c:pt idx="206">
                  <c:v>612.40002441000001</c:v>
                </c:pt>
                <c:pt idx="207">
                  <c:v>612.28997803000004</c:v>
                </c:pt>
                <c:pt idx="208">
                  <c:v>612.19000243999994</c:v>
                </c:pt>
                <c:pt idx="209">
                  <c:v>612.08001708999996</c:v>
                </c:pt>
                <c:pt idx="210">
                  <c:v>611.97998046999999</c:v>
                </c:pt>
                <c:pt idx="211">
                  <c:v>611.86999512</c:v>
                </c:pt>
                <c:pt idx="212">
                  <c:v>611.76000977000001</c:v>
                </c:pt>
                <c:pt idx="213">
                  <c:v>611.65997314000003</c:v>
                </c:pt>
                <c:pt idx="214">
                  <c:v>611.54998779000005</c:v>
                </c:pt>
                <c:pt idx="215">
                  <c:v>611.44000243999994</c:v>
                </c:pt>
                <c:pt idx="216">
                  <c:v>611.33001708999996</c:v>
                </c:pt>
                <c:pt idx="217">
                  <c:v>611.22998046999999</c:v>
                </c:pt>
                <c:pt idx="218">
                  <c:v>611.11999512</c:v>
                </c:pt>
                <c:pt idx="219">
                  <c:v>611.01000977000001</c:v>
                </c:pt>
                <c:pt idx="220">
                  <c:v>610.90002441000001</c:v>
                </c:pt>
                <c:pt idx="221">
                  <c:v>610.79998779000005</c:v>
                </c:pt>
                <c:pt idx="222">
                  <c:v>610.69000243999994</c:v>
                </c:pt>
                <c:pt idx="223">
                  <c:v>610.58001708999996</c:v>
                </c:pt>
                <c:pt idx="224">
                  <c:v>610.46997069999998</c:v>
                </c:pt>
                <c:pt idx="225">
                  <c:v>610.36999512</c:v>
                </c:pt>
                <c:pt idx="226">
                  <c:v>610.26000977000001</c:v>
                </c:pt>
                <c:pt idx="227">
                  <c:v>610.15002441000001</c:v>
                </c:pt>
                <c:pt idx="228">
                  <c:v>610.03997803000004</c:v>
                </c:pt>
                <c:pt idx="229">
                  <c:v>609.92999268000005</c:v>
                </c:pt>
                <c:pt idx="230">
                  <c:v>609.83001708999996</c:v>
                </c:pt>
                <c:pt idx="231">
                  <c:v>609.71997069999998</c:v>
                </c:pt>
                <c:pt idx="232">
                  <c:v>609.60998534999999</c:v>
                </c:pt>
                <c:pt idx="233">
                  <c:v>609.5</c:v>
                </c:pt>
                <c:pt idx="234">
                  <c:v>609.40002441000001</c:v>
                </c:pt>
                <c:pt idx="235">
                  <c:v>609.28997803000004</c:v>
                </c:pt>
                <c:pt idx="236">
                  <c:v>609.17999268000005</c:v>
                </c:pt>
                <c:pt idx="237">
                  <c:v>609.07000731999995</c:v>
                </c:pt>
                <c:pt idx="238">
                  <c:v>608.96997069999998</c:v>
                </c:pt>
                <c:pt idx="239">
                  <c:v>608.85998534999999</c:v>
                </c:pt>
                <c:pt idx="240">
                  <c:v>608.75</c:v>
                </c:pt>
                <c:pt idx="241">
                  <c:v>608.65002441000001</c:v>
                </c:pt>
                <c:pt idx="242">
                  <c:v>608.53997803000004</c:v>
                </c:pt>
                <c:pt idx="243">
                  <c:v>608.44000243999994</c:v>
                </c:pt>
                <c:pt idx="244">
                  <c:v>608.33001708999996</c:v>
                </c:pt>
                <c:pt idx="245">
                  <c:v>608.21997069999998</c:v>
                </c:pt>
                <c:pt idx="246">
                  <c:v>608.11999512</c:v>
                </c:pt>
                <c:pt idx="247">
                  <c:v>608.01000977000001</c:v>
                </c:pt>
                <c:pt idx="248">
                  <c:v>607.90997314000003</c:v>
                </c:pt>
                <c:pt idx="249">
                  <c:v>607.80999756000006</c:v>
                </c:pt>
                <c:pt idx="250">
                  <c:v>607.70001220999995</c:v>
                </c:pt>
                <c:pt idx="251">
                  <c:v>607.59997558999999</c:v>
                </c:pt>
                <c:pt idx="252">
                  <c:v>607.48999022999999</c:v>
                </c:pt>
                <c:pt idx="253">
                  <c:v>607.39001465000001</c:v>
                </c:pt>
                <c:pt idx="254">
                  <c:v>607.28997803000004</c:v>
                </c:pt>
                <c:pt idx="255">
                  <c:v>607.19000243999994</c:v>
                </c:pt>
                <c:pt idx="256">
                  <c:v>607.08001708999996</c:v>
                </c:pt>
                <c:pt idx="257">
                  <c:v>606.97998046999999</c:v>
                </c:pt>
                <c:pt idx="258">
                  <c:v>606.88000488</c:v>
                </c:pt>
                <c:pt idx="259">
                  <c:v>606.78002930000002</c:v>
                </c:pt>
                <c:pt idx="260">
                  <c:v>606.67999268000005</c:v>
                </c:pt>
                <c:pt idx="261">
                  <c:v>606.58001708999996</c:v>
                </c:pt>
                <c:pt idx="262">
                  <c:v>606.47998046999999</c:v>
                </c:pt>
                <c:pt idx="263">
                  <c:v>606.39001465000001</c:v>
                </c:pt>
                <c:pt idx="264">
                  <c:v>606.28997803000004</c:v>
                </c:pt>
                <c:pt idx="265">
                  <c:v>606.19000243999994</c:v>
                </c:pt>
                <c:pt idx="266">
                  <c:v>606.09002685999997</c:v>
                </c:pt>
                <c:pt idx="267">
                  <c:v>606</c:v>
                </c:pt>
                <c:pt idx="268">
                  <c:v>605.90002441000001</c:v>
                </c:pt>
                <c:pt idx="269">
                  <c:v>605.80999756000006</c:v>
                </c:pt>
                <c:pt idx="270">
                  <c:v>605.71002196999996</c:v>
                </c:pt>
                <c:pt idx="271">
                  <c:v>605.61999512</c:v>
                </c:pt>
                <c:pt idx="272">
                  <c:v>605.53002930000002</c:v>
                </c:pt>
                <c:pt idx="273">
                  <c:v>605.44000243999994</c:v>
                </c:pt>
                <c:pt idx="274">
                  <c:v>605.34997558999999</c:v>
                </c:pt>
                <c:pt idx="275">
                  <c:v>605.26000977000001</c:v>
                </c:pt>
                <c:pt idx="276">
                  <c:v>605.16998291000004</c:v>
                </c:pt>
                <c:pt idx="277">
                  <c:v>605.09002685999997</c:v>
                </c:pt>
                <c:pt idx="278">
                  <c:v>605</c:v>
                </c:pt>
                <c:pt idx="279">
                  <c:v>604.91998291000004</c:v>
                </c:pt>
                <c:pt idx="280">
                  <c:v>604.84002685999997</c:v>
                </c:pt>
                <c:pt idx="281">
                  <c:v>604.77001953000001</c:v>
                </c:pt>
                <c:pt idx="282">
                  <c:v>604.69000243999994</c:v>
                </c:pt>
                <c:pt idx="283">
                  <c:v>604.61999512</c:v>
                </c:pt>
                <c:pt idx="284">
                  <c:v>604.54998779000005</c:v>
                </c:pt>
                <c:pt idx="285">
                  <c:v>604.47998046999999</c:v>
                </c:pt>
                <c:pt idx="286">
                  <c:v>604.41998291000004</c:v>
                </c:pt>
                <c:pt idx="287">
                  <c:v>604.35998534999999</c:v>
                </c:pt>
                <c:pt idx="288">
                  <c:v>604.29998779000005</c:v>
                </c:pt>
                <c:pt idx="289">
                  <c:v>604.25</c:v>
                </c:pt>
                <c:pt idx="290">
                  <c:v>604.20001220999995</c:v>
                </c:pt>
                <c:pt idx="291">
                  <c:v>604.15002441000001</c:v>
                </c:pt>
                <c:pt idx="292">
                  <c:v>604.10998534999999</c:v>
                </c:pt>
                <c:pt idx="293">
                  <c:v>604.07000731999995</c:v>
                </c:pt>
                <c:pt idx="294">
                  <c:v>604.03997803000004</c:v>
                </c:pt>
                <c:pt idx="295">
                  <c:v>604.01000977000001</c:v>
                </c:pt>
                <c:pt idx="296">
                  <c:v>603.97998046999999</c:v>
                </c:pt>
                <c:pt idx="297">
                  <c:v>603.96002196999996</c:v>
                </c:pt>
                <c:pt idx="298">
                  <c:v>603.94000243999994</c:v>
                </c:pt>
                <c:pt idx="299">
                  <c:v>603.91998291000004</c:v>
                </c:pt>
                <c:pt idx="300">
                  <c:v>603.90997314000003</c:v>
                </c:pt>
                <c:pt idx="301">
                  <c:v>603.90002441000001</c:v>
                </c:pt>
                <c:pt idx="302">
                  <c:v>603.90002441000001</c:v>
                </c:pt>
                <c:pt idx="303">
                  <c:v>603.90002441000001</c:v>
                </c:pt>
                <c:pt idx="304">
                  <c:v>603.90002441000001</c:v>
                </c:pt>
                <c:pt idx="305">
                  <c:v>603.90002441000001</c:v>
                </c:pt>
                <c:pt idx="306">
                  <c:v>603.90997314000003</c:v>
                </c:pt>
                <c:pt idx="307">
                  <c:v>603.91998291000004</c:v>
                </c:pt>
                <c:pt idx="308">
                  <c:v>603.92999268000005</c:v>
                </c:pt>
                <c:pt idx="309">
                  <c:v>603.95001220999995</c:v>
                </c:pt>
                <c:pt idx="310">
                  <c:v>603.96997069999998</c:v>
                </c:pt>
                <c:pt idx="311">
                  <c:v>603.97998046999999</c:v>
                </c:pt>
                <c:pt idx="312">
                  <c:v>604</c:v>
                </c:pt>
                <c:pt idx="313">
                  <c:v>604.03002930000002</c:v>
                </c:pt>
                <c:pt idx="314">
                  <c:v>604.04998779000005</c:v>
                </c:pt>
                <c:pt idx="315">
                  <c:v>604.08001708999996</c:v>
                </c:pt>
                <c:pt idx="316">
                  <c:v>604.09997558999999</c:v>
                </c:pt>
                <c:pt idx="317">
                  <c:v>604.13000488</c:v>
                </c:pt>
                <c:pt idx="318">
                  <c:v>604.15997314000003</c:v>
                </c:pt>
                <c:pt idx="319">
                  <c:v>604.17999268000005</c:v>
                </c:pt>
                <c:pt idx="320">
                  <c:v>604.21002196999996</c:v>
                </c:pt>
                <c:pt idx="321">
                  <c:v>604.23999022999999</c:v>
                </c:pt>
                <c:pt idx="322">
                  <c:v>604.27001953000001</c:v>
                </c:pt>
                <c:pt idx="323">
                  <c:v>604.29998779000005</c:v>
                </c:pt>
                <c:pt idx="324">
                  <c:v>604.33001708999996</c:v>
                </c:pt>
                <c:pt idx="325">
                  <c:v>604.35998534999999</c:v>
                </c:pt>
                <c:pt idx="326">
                  <c:v>604.39001465000001</c:v>
                </c:pt>
                <c:pt idx="327">
                  <c:v>604.41998291000004</c:v>
                </c:pt>
                <c:pt idx="328">
                  <c:v>604.44000243999994</c:v>
                </c:pt>
                <c:pt idx="329">
                  <c:v>604.46997069999998</c:v>
                </c:pt>
                <c:pt idx="330">
                  <c:v>604.5</c:v>
                </c:pt>
                <c:pt idx="331">
                  <c:v>604.52001953000001</c:v>
                </c:pt>
                <c:pt idx="332">
                  <c:v>604.54998779000005</c:v>
                </c:pt>
                <c:pt idx="333">
                  <c:v>604.57000731999995</c:v>
                </c:pt>
                <c:pt idx="334">
                  <c:v>604.59997558999999</c:v>
                </c:pt>
                <c:pt idx="335">
                  <c:v>604.61999512</c:v>
                </c:pt>
                <c:pt idx="336">
                  <c:v>604.64001465000001</c:v>
                </c:pt>
                <c:pt idx="337">
                  <c:v>604.65997314000003</c:v>
                </c:pt>
                <c:pt idx="338">
                  <c:v>604.67999268000005</c:v>
                </c:pt>
                <c:pt idx="339">
                  <c:v>604.70001220999995</c:v>
                </c:pt>
                <c:pt idx="340">
                  <c:v>604.71997069999998</c:v>
                </c:pt>
                <c:pt idx="341">
                  <c:v>604.73999022999999</c:v>
                </c:pt>
                <c:pt idx="342">
                  <c:v>604.76000977000001</c:v>
                </c:pt>
                <c:pt idx="343">
                  <c:v>604.78002930000002</c:v>
                </c:pt>
                <c:pt idx="344">
                  <c:v>604.79998779000005</c:v>
                </c:pt>
                <c:pt idx="345">
                  <c:v>604.80999756000006</c:v>
                </c:pt>
                <c:pt idx="346">
                  <c:v>604.83001708999996</c:v>
                </c:pt>
                <c:pt idx="347">
                  <c:v>604.84997558999999</c:v>
                </c:pt>
                <c:pt idx="348">
                  <c:v>604.85998534999999</c:v>
                </c:pt>
                <c:pt idx="349">
                  <c:v>604.88000488</c:v>
                </c:pt>
                <c:pt idx="350">
                  <c:v>604.90002441000001</c:v>
                </c:pt>
                <c:pt idx="351">
                  <c:v>604.91998291000004</c:v>
                </c:pt>
                <c:pt idx="352">
                  <c:v>604.92999268000005</c:v>
                </c:pt>
                <c:pt idx="353">
                  <c:v>604.95001220999995</c:v>
                </c:pt>
                <c:pt idx="354">
                  <c:v>604.96997069999998</c:v>
                </c:pt>
                <c:pt idx="355">
                  <c:v>604.98999022999999</c:v>
                </c:pt>
                <c:pt idx="356">
                  <c:v>605.01000977000001</c:v>
                </c:pt>
                <c:pt idx="357">
                  <c:v>605.03002930000002</c:v>
                </c:pt>
                <c:pt idx="358">
                  <c:v>605.05999756000006</c:v>
                </c:pt>
                <c:pt idx="359">
                  <c:v>605.08001708999996</c:v>
                </c:pt>
                <c:pt idx="360">
                  <c:v>605.09997558999999</c:v>
                </c:pt>
                <c:pt idx="361">
                  <c:v>605.13000488</c:v>
                </c:pt>
                <c:pt idx="362">
                  <c:v>605.15997314000003</c:v>
                </c:pt>
                <c:pt idx="363">
                  <c:v>605.19000243999994</c:v>
                </c:pt>
                <c:pt idx="364">
                  <c:v>605.21997069999998</c:v>
                </c:pt>
                <c:pt idx="365">
                  <c:v>605.25</c:v>
                </c:pt>
                <c:pt idx="366">
                  <c:v>605.28002930000002</c:v>
                </c:pt>
                <c:pt idx="367">
                  <c:v>605.30999756000006</c:v>
                </c:pt>
                <c:pt idx="368">
                  <c:v>605.34997558999999</c:v>
                </c:pt>
                <c:pt idx="369">
                  <c:v>605.39001465000001</c:v>
                </c:pt>
                <c:pt idx="370">
                  <c:v>605.42999268000005</c:v>
                </c:pt>
                <c:pt idx="371">
                  <c:v>605.46997069999998</c:v>
                </c:pt>
                <c:pt idx="372">
                  <c:v>605.52001953000001</c:v>
                </c:pt>
                <c:pt idx="373">
                  <c:v>605.55999756000006</c:v>
                </c:pt>
                <c:pt idx="374">
                  <c:v>605.60998534999999</c:v>
                </c:pt>
                <c:pt idx="375">
                  <c:v>605.65997314000003</c:v>
                </c:pt>
                <c:pt idx="376">
                  <c:v>605.71002196999996</c:v>
                </c:pt>
                <c:pt idx="377">
                  <c:v>605.76000977000001</c:v>
                </c:pt>
                <c:pt idx="378">
                  <c:v>605.80999756000006</c:v>
                </c:pt>
                <c:pt idx="379">
                  <c:v>605.86999512</c:v>
                </c:pt>
                <c:pt idx="380">
                  <c:v>605.91998291000004</c:v>
                </c:pt>
                <c:pt idx="381">
                  <c:v>605.97998046999999</c:v>
                </c:pt>
                <c:pt idx="382">
                  <c:v>606.03997803000004</c:v>
                </c:pt>
                <c:pt idx="383">
                  <c:v>606.09997558999999</c:v>
                </c:pt>
                <c:pt idx="384">
                  <c:v>606.15997314000003</c:v>
                </c:pt>
                <c:pt idx="385">
                  <c:v>606.22998046999999</c:v>
                </c:pt>
                <c:pt idx="386">
                  <c:v>606.28997803000004</c:v>
                </c:pt>
                <c:pt idx="387">
                  <c:v>606.34997558999999</c:v>
                </c:pt>
                <c:pt idx="388">
                  <c:v>606.41998291000004</c:v>
                </c:pt>
                <c:pt idx="389">
                  <c:v>606.48999022999999</c:v>
                </c:pt>
                <c:pt idx="390">
                  <c:v>606.54998779000005</c:v>
                </c:pt>
                <c:pt idx="391">
                  <c:v>606.61999512</c:v>
                </c:pt>
                <c:pt idx="392">
                  <c:v>606.69000243999994</c:v>
                </c:pt>
                <c:pt idx="393">
                  <c:v>606.76000977000001</c:v>
                </c:pt>
                <c:pt idx="394">
                  <c:v>606.82000731999995</c:v>
                </c:pt>
                <c:pt idx="395">
                  <c:v>606.89001465000001</c:v>
                </c:pt>
                <c:pt idx="396">
                  <c:v>606.96002196999996</c:v>
                </c:pt>
                <c:pt idx="397">
                  <c:v>607.03002930000002</c:v>
                </c:pt>
                <c:pt idx="398">
                  <c:v>607.09997558999999</c:v>
                </c:pt>
                <c:pt idx="399">
                  <c:v>607.16998291000004</c:v>
                </c:pt>
                <c:pt idx="400">
                  <c:v>607.23999022999999</c:v>
                </c:pt>
                <c:pt idx="401">
                  <c:v>607.30999756000006</c:v>
                </c:pt>
                <c:pt idx="402">
                  <c:v>607.38000488</c:v>
                </c:pt>
                <c:pt idx="403">
                  <c:v>607.45001220999995</c:v>
                </c:pt>
                <c:pt idx="404">
                  <c:v>607.52001953000001</c:v>
                </c:pt>
                <c:pt idx="405">
                  <c:v>607.59002685999997</c:v>
                </c:pt>
                <c:pt idx="406">
                  <c:v>607.65997314000003</c:v>
                </c:pt>
                <c:pt idx="407">
                  <c:v>607.72998046999999</c:v>
                </c:pt>
                <c:pt idx="408">
                  <c:v>607.79998779000005</c:v>
                </c:pt>
                <c:pt idx="409">
                  <c:v>607.86999512</c:v>
                </c:pt>
                <c:pt idx="410">
                  <c:v>607.94000243999994</c:v>
                </c:pt>
                <c:pt idx="411">
                  <c:v>608.01000977000001</c:v>
                </c:pt>
                <c:pt idx="412">
                  <c:v>608.08001708999996</c:v>
                </c:pt>
                <c:pt idx="413">
                  <c:v>608.15002441000001</c:v>
                </c:pt>
                <c:pt idx="414">
                  <c:v>608.21002196999996</c:v>
                </c:pt>
                <c:pt idx="415">
                  <c:v>608.28002930000002</c:v>
                </c:pt>
                <c:pt idx="416">
                  <c:v>608.34997558999999</c:v>
                </c:pt>
                <c:pt idx="417">
                  <c:v>608.41998291000004</c:v>
                </c:pt>
                <c:pt idx="418">
                  <c:v>608.48999022999999</c:v>
                </c:pt>
                <c:pt idx="419">
                  <c:v>608.54998779000005</c:v>
                </c:pt>
                <c:pt idx="420">
                  <c:v>608.61999512</c:v>
                </c:pt>
                <c:pt idx="421">
                  <c:v>608.69000243999994</c:v>
                </c:pt>
                <c:pt idx="422">
                  <c:v>608.75</c:v>
                </c:pt>
                <c:pt idx="423">
                  <c:v>608.82000731999995</c:v>
                </c:pt>
                <c:pt idx="424">
                  <c:v>608.88000488</c:v>
                </c:pt>
                <c:pt idx="425">
                  <c:v>608.95001220999995</c:v>
                </c:pt>
                <c:pt idx="426">
                  <c:v>609.01000977000001</c:v>
                </c:pt>
                <c:pt idx="427">
                  <c:v>609.08001708999996</c:v>
                </c:pt>
                <c:pt idx="428">
                  <c:v>609.14001465000001</c:v>
                </c:pt>
                <c:pt idx="429">
                  <c:v>609.20001220999995</c:v>
                </c:pt>
                <c:pt idx="430">
                  <c:v>609.26000977000001</c:v>
                </c:pt>
                <c:pt idx="431">
                  <c:v>609.32000731999995</c:v>
                </c:pt>
                <c:pt idx="432">
                  <c:v>609.38000488</c:v>
                </c:pt>
                <c:pt idx="433">
                  <c:v>609.44000243999994</c:v>
                </c:pt>
                <c:pt idx="434">
                  <c:v>609.5</c:v>
                </c:pt>
                <c:pt idx="435">
                  <c:v>609.55999756000006</c:v>
                </c:pt>
                <c:pt idx="436">
                  <c:v>609.60998534999999</c:v>
                </c:pt>
                <c:pt idx="437">
                  <c:v>609.66998291000004</c:v>
                </c:pt>
                <c:pt idx="438">
                  <c:v>609.72998046999999</c:v>
                </c:pt>
                <c:pt idx="439">
                  <c:v>609.78002930000002</c:v>
                </c:pt>
                <c:pt idx="440">
                  <c:v>609.84002685999997</c:v>
                </c:pt>
                <c:pt idx="441">
                  <c:v>609.89001465000001</c:v>
                </c:pt>
                <c:pt idx="442">
                  <c:v>609.94000243999994</c:v>
                </c:pt>
                <c:pt idx="443">
                  <c:v>610</c:v>
                </c:pt>
                <c:pt idx="444">
                  <c:v>610.04998779000005</c:v>
                </c:pt>
                <c:pt idx="445">
                  <c:v>610.09997558999999</c:v>
                </c:pt>
                <c:pt idx="446">
                  <c:v>610.15002441000001</c:v>
                </c:pt>
                <c:pt idx="447">
                  <c:v>610.20001220999995</c:v>
                </c:pt>
                <c:pt idx="448">
                  <c:v>610.25</c:v>
                </c:pt>
                <c:pt idx="449">
                  <c:v>610.28997803000004</c:v>
                </c:pt>
                <c:pt idx="450">
                  <c:v>610.34002685999997</c:v>
                </c:pt>
                <c:pt idx="451">
                  <c:v>610.38000488</c:v>
                </c:pt>
                <c:pt idx="452">
                  <c:v>610.41998291000004</c:v>
                </c:pt>
                <c:pt idx="453">
                  <c:v>610.46997069999998</c:v>
                </c:pt>
                <c:pt idx="454">
                  <c:v>610.51000977000001</c:v>
                </c:pt>
                <c:pt idx="455">
                  <c:v>610.54998779000005</c:v>
                </c:pt>
                <c:pt idx="456">
                  <c:v>610.59002685999997</c:v>
                </c:pt>
                <c:pt idx="457">
                  <c:v>610.61999512</c:v>
                </c:pt>
                <c:pt idx="458">
                  <c:v>610.65997314000003</c:v>
                </c:pt>
                <c:pt idx="459">
                  <c:v>610.70001220999995</c:v>
                </c:pt>
                <c:pt idx="460">
                  <c:v>610.72998046999999</c:v>
                </c:pt>
                <c:pt idx="461">
                  <c:v>610.76000977000001</c:v>
                </c:pt>
                <c:pt idx="462">
                  <c:v>610.79998779000005</c:v>
                </c:pt>
                <c:pt idx="463">
                  <c:v>610.83001708999996</c:v>
                </c:pt>
                <c:pt idx="464">
                  <c:v>610.85998534999999</c:v>
                </c:pt>
                <c:pt idx="465">
                  <c:v>610.89001465000001</c:v>
                </c:pt>
                <c:pt idx="466">
                  <c:v>610.90997314000003</c:v>
                </c:pt>
                <c:pt idx="467">
                  <c:v>610.94000243999994</c:v>
                </c:pt>
                <c:pt idx="468">
                  <c:v>610.96997069999998</c:v>
                </c:pt>
                <c:pt idx="469">
                  <c:v>610.98999022999999</c:v>
                </c:pt>
                <c:pt idx="470">
                  <c:v>611.01000977000001</c:v>
                </c:pt>
                <c:pt idx="471">
                  <c:v>611.03002930000002</c:v>
                </c:pt>
                <c:pt idx="472">
                  <c:v>611.04998779000005</c:v>
                </c:pt>
                <c:pt idx="473">
                  <c:v>611.07000731999995</c:v>
                </c:pt>
                <c:pt idx="474">
                  <c:v>611.08001708999996</c:v>
                </c:pt>
                <c:pt idx="475">
                  <c:v>611.09002685999997</c:v>
                </c:pt>
                <c:pt idx="476">
                  <c:v>611.09997558999999</c:v>
                </c:pt>
                <c:pt idx="477">
                  <c:v>611.10998534999999</c:v>
                </c:pt>
                <c:pt idx="478">
                  <c:v>611.10998534999999</c:v>
                </c:pt>
                <c:pt idx="479">
                  <c:v>611.11999512</c:v>
                </c:pt>
                <c:pt idx="480">
                  <c:v>611.11999512</c:v>
                </c:pt>
                <c:pt idx="481">
                  <c:v>611.11999512</c:v>
                </c:pt>
                <c:pt idx="482">
                  <c:v>611.11999512</c:v>
                </c:pt>
                <c:pt idx="483">
                  <c:v>611.11999512</c:v>
                </c:pt>
                <c:pt idx="484">
                  <c:v>611.11999512</c:v>
                </c:pt>
                <c:pt idx="485">
                  <c:v>611.11999512</c:v>
                </c:pt>
                <c:pt idx="486">
                  <c:v>611.10998534999999</c:v>
                </c:pt>
                <c:pt idx="487">
                  <c:v>611.10998534999999</c:v>
                </c:pt>
                <c:pt idx="488">
                  <c:v>611.09997558999999</c:v>
                </c:pt>
                <c:pt idx="489">
                  <c:v>611.09997558999999</c:v>
                </c:pt>
                <c:pt idx="490">
                  <c:v>611.09002685999997</c:v>
                </c:pt>
                <c:pt idx="491">
                  <c:v>611.09002685999997</c:v>
                </c:pt>
                <c:pt idx="492">
                  <c:v>611.08001708999996</c:v>
                </c:pt>
                <c:pt idx="493">
                  <c:v>611.07000731999995</c:v>
                </c:pt>
                <c:pt idx="494">
                  <c:v>611.05999756000006</c:v>
                </c:pt>
                <c:pt idx="495">
                  <c:v>611.04998779000005</c:v>
                </c:pt>
                <c:pt idx="496">
                  <c:v>611.03997803000004</c:v>
                </c:pt>
                <c:pt idx="497">
                  <c:v>611.03002930000002</c:v>
                </c:pt>
                <c:pt idx="498">
                  <c:v>611.02001953000001</c:v>
                </c:pt>
                <c:pt idx="499">
                  <c:v>611</c:v>
                </c:pt>
                <c:pt idx="500">
                  <c:v>610.98999022999999</c:v>
                </c:pt>
                <c:pt idx="501">
                  <c:v>610.96997069999998</c:v>
                </c:pt>
                <c:pt idx="502">
                  <c:v>610.96002196999996</c:v>
                </c:pt>
                <c:pt idx="503">
                  <c:v>610.94000243999994</c:v>
                </c:pt>
                <c:pt idx="504">
                  <c:v>610.91998291000004</c:v>
                </c:pt>
                <c:pt idx="505">
                  <c:v>610.90002441000001</c:v>
                </c:pt>
                <c:pt idx="506">
                  <c:v>610.88000488</c:v>
                </c:pt>
                <c:pt idx="507">
                  <c:v>610.85998534999999</c:v>
                </c:pt>
                <c:pt idx="508">
                  <c:v>610.83001708999996</c:v>
                </c:pt>
                <c:pt idx="509">
                  <c:v>610.80999756000006</c:v>
                </c:pt>
                <c:pt idx="510">
                  <c:v>610.78002930000002</c:v>
                </c:pt>
                <c:pt idx="511">
                  <c:v>610.75</c:v>
                </c:pt>
                <c:pt idx="512">
                  <c:v>610.72998046999999</c:v>
                </c:pt>
                <c:pt idx="513">
                  <c:v>610.70001220999995</c:v>
                </c:pt>
                <c:pt idx="514">
                  <c:v>610.66998291000004</c:v>
                </c:pt>
                <c:pt idx="515">
                  <c:v>610.64001465000001</c:v>
                </c:pt>
                <c:pt idx="516">
                  <c:v>610.59997558999999</c:v>
                </c:pt>
                <c:pt idx="517">
                  <c:v>610.57000731999995</c:v>
                </c:pt>
                <c:pt idx="518">
                  <c:v>610.53002930000002</c:v>
                </c:pt>
                <c:pt idx="519">
                  <c:v>610.5</c:v>
                </c:pt>
                <c:pt idx="520">
                  <c:v>610.46002196999996</c:v>
                </c:pt>
                <c:pt idx="521">
                  <c:v>610.41998291000004</c:v>
                </c:pt>
                <c:pt idx="522">
                  <c:v>610.38000488</c:v>
                </c:pt>
                <c:pt idx="523">
                  <c:v>610.34002685999997</c:v>
                </c:pt>
                <c:pt idx="524">
                  <c:v>610.29998779000005</c:v>
                </c:pt>
                <c:pt idx="525">
                  <c:v>610.26000977000001</c:v>
                </c:pt>
                <c:pt idx="526">
                  <c:v>610.21002196999996</c:v>
                </c:pt>
                <c:pt idx="527">
                  <c:v>610.16998291000004</c:v>
                </c:pt>
                <c:pt idx="528">
                  <c:v>610.11999512</c:v>
                </c:pt>
                <c:pt idx="529">
                  <c:v>610.08001708999996</c:v>
                </c:pt>
                <c:pt idx="530">
                  <c:v>610.03002930000002</c:v>
                </c:pt>
                <c:pt idx="531">
                  <c:v>609.97998046999999</c:v>
                </c:pt>
                <c:pt idx="532">
                  <c:v>609.92999268000005</c:v>
                </c:pt>
                <c:pt idx="533">
                  <c:v>609.86999512</c:v>
                </c:pt>
                <c:pt idx="534">
                  <c:v>609.82000731999995</c:v>
                </c:pt>
                <c:pt idx="535">
                  <c:v>609.76000977000001</c:v>
                </c:pt>
                <c:pt idx="536">
                  <c:v>609.70001220999995</c:v>
                </c:pt>
                <c:pt idx="537">
                  <c:v>609.65002441000001</c:v>
                </c:pt>
                <c:pt idx="538">
                  <c:v>609.59002685999997</c:v>
                </c:pt>
                <c:pt idx="539">
                  <c:v>609.52001953000001</c:v>
                </c:pt>
                <c:pt idx="540">
                  <c:v>609.46002196999996</c:v>
                </c:pt>
                <c:pt idx="541">
                  <c:v>609.40002441000001</c:v>
                </c:pt>
                <c:pt idx="542">
                  <c:v>609.33001708999996</c:v>
                </c:pt>
                <c:pt idx="543">
                  <c:v>609.26000977000001</c:v>
                </c:pt>
                <c:pt idx="544">
                  <c:v>609.19000243999994</c:v>
                </c:pt>
                <c:pt idx="545">
                  <c:v>609.13000488</c:v>
                </c:pt>
                <c:pt idx="546">
                  <c:v>609.05999756000006</c:v>
                </c:pt>
                <c:pt idx="547">
                  <c:v>608.97998046999999</c:v>
                </c:pt>
                <c:pt idx="548">
                  <c:v>608.90997314000003</c:v>
                </c:pt>
                <c:pt idx="549">
                  <c:v>608.84002685999997</c:v>
                </c:pt>
                <c:pt idx="550">
                  <c:v>608.76000977000001</c:v>
                </c:pt>
                <c:pt idx="551">
                  <c:v>608.67999268000005</c:v>
                </c:pt>
                <c:pt idx="552">
                  <c:v>608.60998534999999</c:v>
                </c:pt>
                <c:pt idx="553">
                  <c:v>608.53002930000002</c:v>
                </c:pt>
                <c:pt idx="554">
                  <c:v>608.45001220999995</c:v>
                </c:pt>
                <c:pt idx="555">
                  <c:v>608.35998534999999</c:v>
                </c:pt>
                <c:pt idx="556">
                  <c:v>608.28002930000002</c:v>
                </c:pt>
                <c:pt idx="557">
                  <c:v>608.20001220999995</c:v>
                </c:pt>
                <c:pt idx="558">
                  <c:v>608.10998534999999</c:v>
                </c:pt>
                <c:pt idx="559">
                  <c:v>608.02001953000001</c:v>
                </c:pt>
                <c:pt idx="560">
                  <c:v>607.92999268000005</c:v>
                </c:pt>
                <c:pt idx="561">
                  <c:v>607.84002685999997</c:v>
                </c:pt>
                <c:pt idx="562">
                  <c:v>607.75</c:v>
                </c:pt>
                <c:pt idx="563">
                  <c:v>607.65002441000001</c:v>
                </c:pt>
                <c:pt idx="564">
                  <c:v>607.55999756000006</c:v>
                </c:pt>
                <c:pt idx="565">
                  <c:v>607.46002196999996</c:v>
                </c:pt>
                <c:pt idx="566">
                  <c:v>607.35998534999999</c:v>
                </c:pt>
                <c:pt idx="567">
                  <c:v>607.26000977000001</c:v>
                </c:pt>
                <c:pt idx="568">
                  <c:v>607.15997314000003</c:v>
                </c:pt>
                <c:pt idx="569">
                  <c:v>607.05999756000006</c:v>
                </c:pt>
                <c:pt idx="570">
                  <c:v>606.96002196999996</c:v>
                </c:pt>
                <c:pt idx="571">
                  <c:v>606.85998534999999</c:v>
                </c:pt>
                <c:pt idx="572">
                  <c:v>606.75</c:v>
                </c:pt>
                <c:pt idx="573">
                  <c:v>606.65002441000001</c:v>
                </c:pt>
                <c:pt idx="574">
                  <c:v>606.53997803000004</c:v>
                </c:pt>
                <c:pt idx="575">
                  <c:v>606.44000243999994</c:v>
                </c:pt>
                <c:pt idx="576">
                  <c:v>606.33001708999996</c:v>
                </c:pt>
                <c:pt idx="577">
                  <c:v>606.21997069999998</c:v>
                </c:pt>
                <c:pt idx="578">
                  <c:v>606.11999512</c:v>
                </c:pt>
                <c:pt idx="579">
                  <c:v>606.01000977000001</c:v>
                </c:pt>
                <c:pt idx="580">
                  <c:v>605.90002441000001</c:v>
                </c:pt>
                <c:pt idx="581">
                  <c:v>605.78997803000004</c:v>
                </c:pt>
                <c:pt idx="582">
                  <c:v>605.69000243999994</c:v>
                </c:pt>
                <c:pt idx="583">
                  <c:v>605.58001708999996</c:v>
                </c:pt>
                <c:pt idx="584">
                  <c:v>605.46997069999998</c:v>
                </c:pt>
                <c:pt idx="585">
                  <c:v>605.36999512</c:v>
                </c:pt>
                <c:pt idx="586">
                  <c:v>605.26000977000001</c:v>
                </c:pt>
                <c:pt idx="587">
                  <c:v>605.15002441000001</c:v>
                </c:pt>
                <c:pt idx="588">
                  <c:v>605.03997803000004</c:v>
                </c:pt>
                <c:pt idx="589">
                  <c:v>604.92999268000005</c:v>
                </c:pt>
                <c:pt idx="590">
                  <c:v>604.82000731999995</c:v>
                </c:pt>
                <c:pt idx="591">
                  <c:v>604.71002196999996</c:v>
                </c:pt>
                <c:pt idx="592">
                  <c:v>604.59002685999997</c:v>
                </c:pt>
                <c:pt idx="593">
                  <c:v>604.47998046999999</c:v>
                </c:pt>
                <c:pt idx="594">
                  <c:v>604.35998534999999</c:v>
                </c:pt>
                <c:pt idx="595">
                  <c:v>604.23999022999999</c:v>
                </c:pt>
                <c:pt idx="596">
                  <c:v>604.11999512</c:v>
                </c:pt>
                <c:pt idx="597">
                  <c:v>604</c:v>
                </c:pt>
                <c:pt idx="598">
                  <c:v>603.88000488</c:v>
                </c:pt>
                <c:pt idx="599">
                  <c:v>603.75</c:v>
                </c:pt>
                <c:pt idx="600">
                  <c:v>603.63000488</c:v>
                </c:pt>
                <c:pt idx="601">
                  <c:v>603.5</c:v>
                </c:pt>
                <c:pt idx="602">
                  <c:v>603.36999512</c:v>
                </c:pt>
                <c:pt idx="603">
                  <c:v>603.23999022999999</c:v>
                </c:pt>
                <c:pt idx="604">
                  <c:v>603.10998534999999</c:v>
                </c:pt>
                <c:pt idx="605">
                  <c:v>602.96997069999998</c:v>
                </c:pt>
                <c:pt idx="606">
                  <c:v>602.84002685999997</c:v>
                </c:pt>
                <c:pt idx="607">
                  <c:v>602.70001220999995</c:v>
                </c:pt>
                <c:pt idx="608">
                  <c:v>602.57000731999995</c:v>
                </c:pt>
                <c:pt idx="609">
                  <c:v>602.42999268000005</c:v>
                </c:pt>
                <c:pt idx="610">
                  <c:v>602.29998779000005</c:v>
                </c:pt>
                <c:pt idx="611">
                  <c:v>602.15997314000003</c:v>
                </c:pt>
                <c:pt idx="612">
                  <c:v>602.02001953000001</c:v>
                </c:pt>
                <c:pt idx="613">
                  <c:v>601.89001465000001</c:v>
                </c:pt>
                <c:pt idx="614">
                  <c:v>601.75</c:v>
                </c:pt>
                <c:pt idx="615">
                  <c:v>601.61999512</c:v>
                </c:pt>
                <c:pt idx="616">
                  <c:v>601.47998046999999</c:v>
                </c:pt>
                <c:pt idx="617">
                  <c:v>601.34002685999997</c:v>
                </c:pt>
                <c:pt idx="618">
                  <c:v>601.21002196999996</c:v>
                </c:pt>
                <c:pt idx="619">
                  <c:v>601.07000731999995</c:v>
                </c:pt>
                <c:pt idx="620">
                  <c:v>600.94000243999994</c:v>
                </c:pt>
                <c:pt idx="621">
                  <c:v>600.79998779000005</c:v>
                </c:pt>
                <c:pt idx="622">
                  <c:v>600.66998291000004</c:v>
                </c:pt>
                <c:pt idx="623">
                  <c:v>600.53997803000004</c:v>
                </c:pt>
                <c:pt idx="624">
                  <c:v>600.40002441000001</c:v>
                </c:pt>
                <c:pt idx="625">
                  <c:v>600.27001953000001</c:v>
                </c:pt>
                <c:pt idx="626">
                  <c:v>600.14001465000001</c:v>
                </c:pt>
                <c:pt idx="627">
                  <c:v>600.01000977000001</c:v>
                </c:pt>
                <c:pt idx="628">
                  <c:v>599.86999512</c:v>
                </c:pt>
                <c:pt idx="629">
                  <c:v>599.73999022999999</c:v>
                </c:pt>
                <c:pt idx="630">
                  <c:v>599.60998534999999</c:v>
                </c:pt>
                <c:pt idx="631">
                  <c:v>599.47998046999999</c:v>
                </c:pt>
                <c:pt idx="632">
                  <c:v>599.34997558999999</c:v>
                </c:pt>
                <c:pt idx="633">
                  <c:v>599.21002196999996</c:v>
                </c:pt>
                <c:pt idx="634">
                  <c:v>599.08001708999996</c:v>
                </c:pt>
                <c:pt idx="635">
                  <c:v>598.94000243999994</c:v>
                </c:pt>
                <c:pt idx="636">
                  <c:v>598.80999756000006</c:v>
                </c:pt>
                <c:pt idx="637">
                  <c:v>598.66998291000004</c:v>
                </c:pt>
                <c:pt idx="638">
                  <c:v>598.53002930000002</c:v>
                </c:pt>
                <c:pt idx="639">
                  <c:v>598.40002441000001</c:v>
                </c:pt>
                <c:pt idx="640">
                  <c:v>598.26000977000001</c:v>
                </c:pt>
                <c:pt idx="641">
                  <c:v>598.11999512</c:v>
                </c:pt>
                <c:pt idx="642">
                  <c:v>597.96997069999998</c:v>
                </c:pt>
                <c:pt idx="643">
                  <c:v>597.83001708999996</c:v>
                </c:pt>
                <c:pt idx="644">
                  <c:v>597.69000243999994</c:v>
                </c:pt>
                <c:pt idx="645">
                  <c:v>597.54998779000005</c:v>
                </c:pt>
                <c:pt idx="646">
                  <c:v>597.40002441000001</c:v>
                </c:pt>
                <c:pt idx="647">
                  <c:v>597.26000977000001</c:v>
                </c:pt>
                <c:pt idx="648">
                  <c:v>597.11999512</c:v>
                </c:pt>
                <c:pt idx="649">
                  <c:v>596.97998046999999</c:v>
                </c:pt>
                <c:pt idx="650">
                  <c:v>596.84002685999997</c:v>
                </c:pt>
                <c:pt idx="651">
                  <c:v>596.70001220999995</c:v>
                </c:pt>
                <c:pt idx="652">
                  <c:v>596.55999756000006</c:v>
                </c:pt>
                <c:pt idx="653">
                  <c:v>596.41998291000004</c:v>
                </c:pt>
                <c:pt idx="654">
                  <c:v>596.28002930000002</c:v>
                </c:pt>
                <c:pt idx="655">
                  <c:v>596.14001465000001</c:v>
                </c:pt>
                <c:pt idx="656">
                  <c:v>596</c:v>
                </c:pt>
                <c:pt idx="657">
                  <c:v>595.86999512</c:v>
                </c:pt>
                <c:pt idx="658">
                  <c:v>595.73999022999999</c:v>
                </c:pt>
                <c:pt idx="659">
                  <c:v>595.59997558999999</c:v>
                </c:pt>
                <c:pt idx="660">
                  <c:v>595.46997069999998</c:v>
                </c:pt>
                <c:pt idx="661">
                  <c:v>595.34997558999999</c:v>
                </c:pt>
                <c:pt idx="662">
                  <c:v>595.21997069999998</c:v>
                </c:pt>
                <c:pt idx="663">
                  <c:v>595.09002685999997</c:v>
                </c:pt>
                <c:pt idx="664">
                  <c:v>594.96997069999998</c:v>
                </c:pt>
                <c:pt idx="665">
                  <c:v>594.84997558999999</c:v>
                </c:pt>
                <c:pt idx="666">
                  <c:v>594.73999022999999</c:v>
                </c:pt>
                <c:pt idx="667">
                  <c:v>594.61999512</c:v>
                </c:pt>
                <c:pt idx="668">
                  <c:v>594.51000977000001</c:v>
                </c:pt>
                <c:pt idx="669">
                  <c:v>594.40002441000001</c:v>
                </c:pt>
                <c:pt idx="670">
                  <c:v>594.28997803000004</c:v>
                </c:pt>
                <c:pt idx="671">
                  <c:v>594.17999268000005</c:v>
                </c:pt>
                <c:pt idx="672">
                  <c:v>594.07000731999995</c:v>
                </c:pt>
                <c:pt idx="673">
                  <c:v>593.96997069999998</c:v>
                </c:pt>
                <c:pt idx="674">
                  <c:v>593.86999512</c:v>
                </c:pt>
                <c:pt idx="675">
                  <c:v>593.77001953000001</c:v>
                </c:pt>
                <c:pt idx="676">
                  <c:v>593.66998291000004</c:v>
                </c:pt>
                <c:pt idx="677">
                  <c:v>593.58001708999996</c:v>
                </c:pt>
                <c:pt idx="678">
                  <c:v>593.47998046999999</c:v>
                </c:pt>
                <c:pt idx="679">
                  <c:v>593.39001465000001</c:v>
                </c:pt>
                <c:pt idx="680">
                  <c:v>593.29998779000005</c:v>
                </c:pt>
                <c:pt idx="681">
                  <c:v>593.21002196999996</c:v>
                </c:pt>
                <c:pt idx="682">
                  <c:v>593.11999512</c:v>
                </c:pt>
                <c:pt idx="683">
                  <c:v>593.03997803000004</c:v>
                </c:pt>
                <c:pt idx="684">
                  <c:v>592.95001220999995</c:v>
                </c:pt>
                <c:pt idx="685">
                  <c:v>592.86999512</c:v>
                </c:pt>
                <c:pt idx="686">
                  <c:v>592.78997803000004</c:v>
                </c:pt>
                <c:pt idx="687">
                  <c:v>592.71002196999996</c:v>
                </c:pt>
                <c:pt idx="688">
                  <c:v>592.63000488</c:v>
                </c:pt>
                <c:pt idx="689">
                  <c:v>592.55999756000006</c:v>
                </c:pt>
                <c:pt idx="690">
                  <c:v>592.47998046999999</c:v>
                </c:pt>
                <c:pt idx="691">
                  <c:v>592.40997314000003</c:v>
                </c:pt>
                <c:pt idx="692">
                  <c:v>592.34002685999997</c:v>
                </c:pt>
                <c:pt idx="693">
                  <c:v>592.27001953000001</c:v>
                </c:pt>
                <c:pt idx="694">
                  <c:v>592.20001220999995</c:v>
                </c:pt>
                <c:pt idx="695">
                  <c:v>592.14001465000001</c:v>
                </c:pt>
                <c:pt idx="696">
                  <c:v>592.08001708999996</c:v>
                </c:pt>
                <c:pt idx="697">
                  <c:v>592.02001953000001</c:v>
                </c:pt>
                <c:pt idx="698">
                  <c:v>591.96002196999996</c:v>
                </c:pt>
                <c:pt idx="699">
                  <c:v>591.90002441000001</c:v>
                </c:pt>
                <c:pt idx="700">
                  <c:v>591.84997558999999</c:v>
                </c:pt>
                <c:pt idx="701">
                  <c:v>591.78997803000004</c:v>
                </c:pt>
                <c:pt idx="702">
                  <c:v>591.73999022999999</c:v>
                </c:pt>
                <c:pt idx="703">
                  <c:v>591.70001220999995</c:v>
                </c:pt>
                <c:pt idx="704">
                  <c:v>591.65002441000001</c:v>
                </c:pt>
                <c:pt idx="705">
                  <c:v>591.60998534999999</c:v>
                </c:pt>
                <c:pt idx="706">
                  <c:v>591.57000731999995</c:v>
                </c:pt>
                <c:pt idx="707">
                  <c:v>591.53002930000002</c:v>
                </c:pt>
                <c:pt idx="708">
                  <c:v>591.48999022999999</c:v>
                </c:pt>
                <c:pt idx="709">
                  <c:v>591.45001220999995</c:v>
                </c:pt>
                <c:pt idx="710">
                  <c:v>591.41998291000004</c:v>
                </c:pt>
                <c:pt idx="711">
                  <c:v>591.39001465000001</c:v>
                </c:pt>
                <c:pt idx="712">
                  <c:v>591.35998534999999</c:v>
                </c:pt>
                <c:pt idx="713">
                  <c:v>591.33001708999996</c:v>
                </c:pt>
                <c:pt idx="714">
                  <c:v>591.30999756000006</c:v>
                </c:pt>
                <c:pt idx="715">
                  <c:v>591.28002930000002</c:v>
                </c:pt>
                <c:pt idx="716">
                  <c:v>591.26000977000001</c:v>
                </c:pt>
                <c:pt idx="717">
                  <c:v>591.23999022999999</c:v>
                </c:pt>
                <c:pt idx="718">
                  <c:v>591.21997069999998</c:v>
                </c:pt>
                <c:pt idx="719">
                  <c:v>591.20001220999995</c:v>
                </c:pt>
                <c:pt idx="720">
                  <c:v>591.19000243999994</c:v>
                </c:pt>
                <c:pt idx="721">
                  <c:v>591.16998291000004</c:v>
                </c:pt>
                <c:pt idx="722">
                  <c:v>591.15997314000003</c:v>
                </c:pt>
                <c:pt idx="723">
                  <c:v>591.14001465000001</c:v>
                </c:pt>
                <c:pt idx="724">
                  <c:v>591.13000488</c:v>
                </c:pt>
                <c:pt idx="725">
                  <c:v>591.11999512</c:v>
                </c:pt>
                <c:pt idx="726">
                  <c:v>591.10998534999999</c:v>
                </c:pt>
                <c:pt idx="727">
                  <c:v>591.09997558999999</c:v>
                </c:pt>
                <c:pt idx="728">
                  <c:v>591.09002685999997</c:v>
                </c:pt>
                <c:pt idx="729">
                  <c:v>591.08001708999996</c:v>
                </c:pt>
                <c:pt idx="730">
                  <c:v>591.08001708999996</c:v>
                </c:pt>
                <c:pt idx="731">
                  <c:v>591.07000731999995</c:v>
                </c:pt>
                <c:pt idx="732">
                  <c:v>591.07000731999995</c:v>
                </c:pt>
                <c:pt idx="733">
                  <c:v>591.05999756000006</c:v>
                </c:pt>
                <c:pt idx="734">
                  <c:v>591.05999756000006</c:v>
                </c:pt>
                <c:pt idx="735">
                  <c:v>591.05999756000006</c:v>
                </c:pt>
                <c:pt idx="736">
                  <c:v>591.05999756000006</c:v>
                </c:pt>
                <c:pt idx="737">
                  <c:v>591.05999756000006</c:v>
                </c:pt>
                <c:pt idx="738">
                  <c:v>591.05999756000006</c:v>
                </c:pt>
                <c:pt idx="739">
                  <c:v>591.05999756000006</c:v>
                </c:pt>
                <c:pt idx="740">
                  <c:v>591.05999756000006</c:v>
                </c:pt>
                <c:pt idx="741">
                  <c:v>591.07000731999995</c:v>
                </c:pt>
                <c:pt idx="742">
                  <c:v>591.07000731999995</c:v>
                </c:pt>
                <c:pt idx="743">
                  <c:v>591.08001708999996</c:v>
                </c:pt>
                <c:pt idx="744">
                  <c:v>591.09002685999997</c:v>
                </c:pt>
                <c:pt idx="745">
                  <c:v>591.09997558999999</c:v>
                </c:pt>
                <c:pt idx="746">
                  <c:v>591.09997558999999</c:v>
                </c:pt>
                <c:pt idx="747">
                  <c:v>591.10998534999999</c:v>
                </c:pt>
                <c:pt idx="748">
                  <c:v>591.11999512</c:v>
                </c:pt>
                <c:pt idx="749">
                  <c:v>591.14001465000001</c:v>
                </c:pt>
                <c:pt idx="750">
                  <c:v>591.15002441000001</c:v>
                </c:pt>
                <c:pt idx="751">
                  <c:v>591.15997314000003</c:v>
                </c:pt>
                <c:pt idx="752">
                  <c:v>591.16998291000004</c:v>
                </c:pt>
                <c:pt idx="753">
                  <c:v>591.19000243999994</c:v>
                </c:pt>
                <c:pt idx="754">
                  <c:v>591.20001220999995</c:v>
                </c:pt>
                <c:pt idx="755">
                  <c:v>591.21997069999998</c:v>
                </c:pt>
                <c:pt idx="756">
                  <c:v>591.23999022999999</c:v>
                </c:pt>
                <c:pt idx="757">
                  <c:v>591.25</c:v>
                </c:pt>
                <c:pt idx="758">
                  <c:v>591.27001953000001</c:v>
                </c:pt>
                <c:pt idx="759">
                  <c:v>591.28997803000004</c:v>
                </c:pt>
                <c:pt idx="760">
                  <c:v>591.30999756000006</c:v>
                </c:pt>
                <c:pt idx="761">
                  <c:v>591.34002685999997</c:v>
                </c:pt>
                <c:pt idx="762">
                  <c:v>591.35998534999999</c:v>
                </c:pt>
                <c:pt idx="763">
                  <c:v>591.38000488</c:v>
                </c:pt>
                <c:pt idx="764">
                  <c:v>591.40997314000003</c:v>
                </c:pt>
                <c:pt idx="765">
                  <c:v>591.42999268000005</c:v>
                </c:pt>
                <c:pt idx="766">
                  <c:v>591.46002196999996</c:v>
                </c:pt>
                <c:pt idx="767">
                  <c:v>591.48999022999999</c:v>
                </c:pt>
                <c:pt idx="768">
                  <c:v>591.52001953000001</c:v>
                </c:pt>
                <c:pt idx="769">
                  <c:v>591.54998779000005</c:v>
                </c:pt>
                <c:pt idx="770">
                  <c:v>591.59002685999997</c:v>
                </c:pt>
                <c:pt idx="771">
                  <c:v>591.61999512</c:v>
                </c:pt>
                <c:pt idx="772">
                  <c:v>591.65997314000003</c:v>
                </c:pt>
                <c:pt idx="773">
                  <c:v>591.69000243999994</c:v>
                </c:pt>
                <c:pt idx="774">
                  <c:v>591.72998046999999</c:v>
                </c:pt>
                <c:pt idx="775">
                  <c:v>591.77001953000001</c:v>
                </c:pt>
                <c:pt idx="776">
                  <c:v>591.80999756000006</c:v>
                </c:pt>
                <c:pt idx="777">
                  <c:v>591.84997558999999</c:v>
                </c:pt>
                <c:pt idx="778">
                  <c:v>591.89001465000001</c:v>
                </c:pt>
                <c:pt idx="779">
                  <c:v>591.94000243999994</c:v>
                </c:pt>
                <c:pt idx="780">
                  <c:v>591.97998046999999</c:v>
                </c:pt>
                <c:pt idx="781">
                  <c:v>592.02001953000001</c:v>
                </c:pt>
                <c:pt idx="782">
                  <c:v>592.07000731999995</c:v>
                </c:pt>
                <c:pt idx="783">
                  <c:v>592.11999512</c:v>
                </c:pt>
                <c:pt idx="784">
                  <c:v>592.15997314000003</c:v>
                </c:pt>
                <c:pt idx="785">
                  <c:v>592.21002196999996</c:v>
                </c:pt>
                <c:pt idx="786">
                  <c:v>592.26000977000001</c:v>
                </c:pt>
                <c:pt idx="787">
                  <c:v>592.30999756000006</c:v>
                </c:pt>
                <c:pt idx="788">
                  <c:v>592.35998534999999</c:v>
                </c:pt>
                <c:pt idx="789">
                  <c:v>592.40997314000003</c:v>
                </c:pt>
                <c:pt idx="790">
                  <c:v>592.46002196999996</c:v>
                </c:pt>
                <c:pt idx="791">
                  <c:v>592.51000977000001</c:v>
                </c:pt>
                <c:pt idx="792">
                  <c:v>592.55999756000006</c:v>
                </c:pt>
                <c:pt idx="793">
                  <c:v>592.60998534999999</c:v>
                </c:pt>
                <c:pt idx="794">
                  <c:v>592.66998291000004</c:v>
                </c:pt>
                <c:pt idx="795">
                  <c:v>592.71997069999998</c:v>
                </c:pt>
                <c:pt idx="796">
                  <c:v>592.78002930000002</c:v>
                </c:pt>
                <c:pt idx="797">
                  <c:v>592.83001708999996</c:v>
                </c:pt>
                <c:pt idx="798">
                  <c:v>592.89001465000001</c:v>
                </c:pt>
                <c:pt idx="799">
                  <c:v>592.94000243999994</c:v>
                </c:pt>
                <c:pt idx="800">
                  <c:v>593</c:v>
                </c:pt>
                <c:pt idx="801">
                  <c:v>593.05999756000006</c:v>
                </c:pt>
                <c:pt idx="802">
                  <c:v>593.10998534999999</c:v>
                </c:pt>
                <c:pt idx="803">
                  <c:v>593.16998291000004</c:v>
                </c:pt>
                <c:pt idx="804">
                  <c:v>593.22998046999999</c:v>
                </c:pt>
                <c:pt idx="805">
                  <c:v>593.28997803000004</c:v>
                </c:pt>
                <c:pt idx="806">
                  <c:v>593.34997558999999</c:v>
                </c:pt>
                <c:pt idx="807">
                  <c:v>593.40997314000003</c:v>
                </c:pt>
                <c:pt idx="808">
                  <c:v>593.46997069999998</c:v>
                </c:pt>
                <c:pt idx="809">
                  <c:v>593.53002930000002</c:v>
                </c:pt>
                <c:pt idx="810">
                  <c:v>593.59002685999997</c:v>
                </c:pt>
                <c:pt idx="811">
                  <c:v>593.65002441000001</c:v>
                </c:pt>
                <c:pt idx="812">
                  <c:v>593.71002196999996</c:v>
                </c:pt>
                <c:pt idx="813">
                  <c:v>593.77001953000001</c:v>
                </c:pt>
                <c:pt idx="814">
                  <c:v>593.83001708999996</c:v>
                </c:pt>
                <c:pt idx="815">
                  <c:v>593.90002441000001</c:v>
                </c:pt>
                <c:pt idx="816">
                  <c:v>593.96002196999996</c:v>
                </c:pt>
                <c:pt idx="817">
                  <c:v>594.02001953000001</c:v>
                </c:pt>
                <c:pt idx="818">
                  <c:v>594.09002685999997</c:v>
                </c:pt>
                <c:pt idx="819">
                  <c:v>594.15002441000001</c:v>
                </c:pt>
                <c:pt idx="820">
                  <c:v>594.21002196999996</c:v>
                </c:pt>
                <c:pt idx="821">
                  <c:v>594.28002930000002</c:v>
                </c:pt>
                <c:pt idx="822">
                  <c:v>594.34002685999997</c:v>
                </c:pt>
                <c:pt idx="823">
                  <c:v>594.40997314000003</c:v>
                </c:pt>
                <c:pt idx="824">
                  <c:v>594.46997069999998</c:v>
                </c:pt>
                <c:pt idx="825">
                  <c:v>594.53997803000004</c:v>
                </c:pt>
                <c:pt idx="826">
                  <c:v>594.59997558999999</c:v>
                </c:pt>
                <c:pt idx="827">
                  <c:v>594.66998291000004</c:v>
                </c:pt>
                <c:pt idx="828">
                  <c:v>594.72998046999999</c:v>
                </c:pt>
                <c:pt idx="829">
                  <c:v>594.79998779000005</c:v>
                </c:pt>
                <c:pt idx="830">
                  <c:v>594.86999512</c:v>
                </c:pt>
                <c:pt idx="831">
                  <c:v>594.92999268000005</c:v>
                </c:pt>
                <c:pt idx="832">
                  <c:v>595</c:v>
                </c:pt>
                <c:pt idx="833">
                  <c:v>595.07000731999995</c:v>
                </c:pt>
                <c:pt idx="834">
                  <c:v>595.13000488</c:v>
                </c:pt>
                <c:pt idx="835">
                  <c:v>595.20001220999995</c:v>
                </c:pt>
                <c:pt idx="836">
                  <c:v>595.27001953000001</c:v>
                </c:pt>
                <c:pt idx="837">
                  <c:v>595.34002685999997</c:v>
                </c:pt>
                <c:pt idx="838">
                  <c:v>595.40997314000003</c:v>
                </c:pt>
                <c:pt idx="839">
                  <c:v>595.47998046999999</c:v>
                </c:pt>
                <c:pt idx="840">
                  <c:v>595.54998779000005</c:v>
                </c:pt>
                <c:pt idx="841">
                  <c:v>595.61999512</c:v>
                </c:pt>
                <c:pt idx="842">
                  <c:v>595.69000243999994</c:v>
                </c:pt>
                <c:pt idx="843">
                  <c:v>595.76000977000001</c:v>
                </c:pt>
                <c:pt idx="844">
                  <c:v>595.83001708999996</c:v>
                </c:pt>
                <c:pt idx="845">
                  <c:v>595.90002441000001</c:v>
                </c:pt>
                <c:pt idx="846">
                  <c:v>595.96997069999998</c:v>
                </c:pt>
                <c:pt idx="847">
                  <c:v>596.04998779000005</c:v>
                </c:pt>
                <c:pt idx="848">
                  <c:v>596.11999512</c:v>
                </c:pt>
                <c:pt idx="849">
                  <c:v>596.19000243999994</c:v>
                </c:pt>
                <c:pt idx="850">
                  <c:v>596.27001953000001</c:v>
                </c:pt>
                <c:pt idx="851">
                  <c:v>596.34002685999997</c:v>
                </c:pt>
                <c:pt idx="852">
                  <c:v>596.41998291000004</c:v>
                </c:pt>
                <c:pt idx="853">
                  <c:v>596.48999022999999</c:v>
                </c:pt>
                <c:pt idx="854">
                  <c:v>596.57000731999995</c:v>
                </c:pt>
                <c:pt idx="855">
                  <c:v>596.64001465000001</c:v>
                </c:pt>
                <c:pt idx="856">
                  <c:v>596.71997069999998</c:v>
                </c:pt>
                <c:pt idx="857">
                  <c:v>596.79998779000005</c:v>
                </c:pt>
                <c:pt idx="858">
                  <c:v>596.86999512</c:v>
                </c:pt>
                <c:pt idx="859">
                  <c:v>596.95001220999995</c:v>
                </c:pt>
                <c:pt idx="860">
                  <c:v>597.03002930000002</c:v>
                </c:pt>
                <c:pt idx="861">
                  <c:v>597.10998534999999</c:v>
                </c:pt>
                <c:pt idx="862">
                  <c:v>597.17999268000005</c:v>
                </c:pt>
                <c:pt idx="863">
                  <c:v>597.26000977000001</c:v>
                </c:pt>
                <c:pt idx="864">
                  <c:v>597.34002685999997</c:v>
                </c:pt>
                <c:pt idx="865">
                  <c:v>597.41998291000004</c:v>
                </c:pt>
                <c:pt idx="866">
                  <c:v>597.5</c:v>
                </c:pt>
                <c:pt idx="867">
                  <c:v>597.58001708999996</c:v>
                </c:pt>
                <c:pt idx="868">
                  <c:v>597.65997314000003</c:v>
                </c:pt>
                <c:pt idx="869">
                  <c:v>597.73999022999999</c:v>
                </c:pt>
                <c:pt idx="870">
                  <c:v>597.82000731999995</c:v>
                </c:pt>
                <c:pt idx="871">
                  <c:v>597.89001465000001</c:v>
                </c:pt>
                <c:pt idx="872">
                  <c:v>597.96997069999998</c:v>
                </c:pt>
                <c:pt idx="873">
                  <c:v>598.04998779000005</c:v>
                </c:pt>
                <c:pt idx="874">
                  <c:v>598.13000488</c:v>
                </c:pt>
                <c:pt idx="875">
                  <c:v>598.20001220999995</c:v>
                </c:pt>
                <c:pt idx="876">
                  <c:v>598.28002930000002</c:v>
                </c:pt>
                <c:pt idx="877">
                  <c:v>598.35998534999999</c:v>
                </c:pt>
                <c:pt idx="878">
                  <c:v>598.44000243999994</c:v>
                </c:pt>
                <c:pt idx="879">
                  <c:v>598.51000977000001</c:v>
                </c:pt>
                <c:pt idx="880">
                  <c:v>598.59002685999997</c:v>
                </c:pt>
                <c:pt idx="881">
                  <c:v>598.66998291000004</c:v>
                </c:pt>
                <c:pt idx="882">
                  <c:v>598.75</c:v>
                </c:pt>
                <c:pt idx="883">
                  <c:v>598.83001708999996</c:v>
                </c:pt>
                <c:pt idx="884">
                  <c:v>598.90997314000003</c:v>
                </c:pt>
                <c:pt idx="885">
                  <c:v>598.98999022999999</c:v>
                </c:pt>
                <c:pt idx="886">
                  <c:v>599.07000731999995</c:v>
                </c:pt>
                <c:pt idx="887">
                  <c:v>599.15002441000001</c:v>
                </c:pt>
                <c:pt idx="888">
                  <c:v>599.22998046999999</c:v>
                </c:pt>
                <c:pt idx="889">
                  <c:v>599.30999756000006</c:v>
                </c:pt>
                <c:pt idx="890">
                  <c:v>599.40002441000001</c:v>
                </c:pt>
                <c:pt idx="891">
                  <c:v>599.47998046999999</c:v>
                </c:pt>
                <c:pt idx="892">
                  <c:v>599.55999756000006</c:v>
                </c:pt>
                <c:pt idx="893">
                  <c:v>599.64001465000001</c:v>
                </c:pt>
                <c:pt idx="894">
                  <c:v>599.71997069999998</c:v>
                </c:pt>
                <c:pt idx="895">
                  <c:v>599.79998779000005</c:v>
                </c:pt>
                <c:pt idx="896">
                  <c:v>599.88000488</c:v>
                </c:pt>
                <c:pt idx="897">
                  <c:v>599.96002196999996</c:v>
                </c:pt>
                <c:pt idx="898">
                  <c:v>600.03997803000004</c:v>
                </c:pt>
                <c:pt idx="899">
                  <c:v>600.11999512</c:v>
                </c:pt>
                <c:pt idx="900">
                  <c:v>600.20001220999995</c:v>
                </c:pt>
                <c:pt idx="901">
                  <c:v>600.28002930000002</c:v>
                </c:pt>
                <c:pt idx="902">
                  <c:v>600.34997558999999</c:v>
                </c:pt>
                <c:pt idx="903">
                  <c:v>600.42999268000005</c:v>
                </c:pt>
                <c:pt idx="904">
                  <c:v>600.5</c:v>
                </c:pt>
                <c:pt idx="905">
                  <c:v>600.58001708999996</c:v>
                </c:pt>
                <c:pt idx="906">
                  <c:v>600.65002441000001</c:v>
                </c:pt>
                <c:pt idx="907">
                  <c:v>600.71997069999998</c:v>
                </c:pt>
                <c:pt idx="908">
                  <c:v>600.79998779000005</c:v>
                </c:pt>
                <c:pt idx="909">
                  <c:v>600.86999512</c:v>
                </c:pt>
                <c:pt idx="910">
                  <c:v>600.95001220999995</c:v>
                </c:pt>
                <c:pt idx="911">
                  <c:v>601.02001953000001</c:v>
                </c:pt>
                <c:pt idx="912">
                  <c:v>601.09997558999999</c:v>
                </c:pt>
                <c:pt idx="913">
                  <c:v>601.16998291000004</c:v>
                </c:pt>
                <c:pt idx="914">
                  <c:v>601.23999022999999</c:v>
                </c:pt>
                <c:pt idx="915">
                  <c:v>601.32000731999995</c:v>
                </c:pt>
                <c:pt idx="916">
                  <c:v>601.39001465000001</c:v>
                </c:pt>
                <c:pt idx="917">
                  <c:v>601.46997069999998</c:v>
                </c:pt>
                <c:pt idx="918">
                  <c:v>601.54998779000005</c:v>
                </c:pt>
                <c:pt idx="919">
                  <c:v>601.61999512</c:v>
                </c:pt>
                <c:pt idx="920">
                  <c:v>601.70001220999995</c:v>
                </c:pt>
                <c:pt idx="921">
                  <c:v>601.78002930000002</c:v>
                </c:pt>
                <c:pt idx="922">
                  <c:v>601.84997558999999</c:v>
                </c:pt>
                <c:pt idx="923">
                  <c:v>601.92999268000005</c:v>
                </c:pt>
                <c:pt idx="924">
                  <c:v>602.01000977000001</c:v>
                </c:pt>
                <c:pt idx="925">
                  <c:v>602.08001708999996</c:v>
                </c:pt>
                <c:pt idx="926">
                  <c:v>602.15997314000003</c:v>
                </c:pt>
                <c:pt idx="927">
                  <c:v>602.22998046999999</c:v>
                </c:pt>
                <c:pt idx="928">
                  <c:v>602.30999756000006</c:v>
                </c:pt>
                <c:pt idx="929">
                  <c:v>602.38000488</c:v>
                </c:pt>
                <c:pt idx="930">
                  <c:v>602.45001220999995</c:v>
                </c:pt>
                <c:pt idx="931">
                  <c:v>602.52001953000001</c:v>
                </c:pt>
                <c:pt idx="932">
                  <c:v>602.59002685999997</c:v>
                </c:pt>
                <c:pt idx="933">
                  <c:v>602.65002441000001</c:v>
                </c:pt>
                <c:pt idx="934">
                  <c:v>602.71997069999998</c:v>
                </c:pt>
                <c:pt idx="935">
                  <c:v>602.78002930000002</c:v>
                </c:pt>
                <c:pt idx="936">
                  <c:v>602.84002685999997</c:v>
                </c:pt>
                <c:pt idx="937">
                  <c:v>602.90002441000001</c:v>
                </c:pt>
                <c:pt idx="938">
                  <c:v>602.96002196999996</c:v>
                </c:pt>
                <c:pt idx="939">
                  <c:v>603.02001953000001</c:v>
                </c:pt>
                <c:pt idx="940">
                  <c:v>603.08001708999996</c:v>
                </c:pt>
                <c:pt idx="941">
                  <c:v>603.14001465000001</c:v>
                </c:pt>
                <c:pt idx="942">
                  <c:v>603.19000243999994</c:v>
                </c:pt>
                <c:pt idx="943">
                  <c:v>603.25</c:v>
                </c:pt>
                <c:pt idx="944">
                  <c:v>603.30999756000006</c:v>
                </c:pt>
                <c:pt idx="945">
                  <c:v>603.36999512</c:v>
                </c:pt>
                <c:pt idx="946">
                  <c:v>603.42999268000005</c:v>
                </c:pt>
                <c:pt idx="947">
                  <c:v>603.47998046999999</c:v>
                </c:pt>
                <c:pt idx="948">
                  <c:v>603.53997803000004</c:v>
                </c:pt>
                <c:pt idx="949">
                  <c:v>603.59997558999999</c:v>
                </c:pt>
                <c:pt idx="950">
                  <c:v>603.65997314000003</c:v>
                </c:pt>
                <c:pt idx="951">
                  <c:v>603.71002196999996</c:v>
                </c:pt>
                <c:pt idx="952">
                  <c:v>603.77001953000001</c:v>
                </c:pt>
                <c:pt idx="953">
                  <c:v>603.83001708999996</c:v>
                </c:pt>
                <c:pt idx="954">
                  <c:v>603.88000488</c:v>
                </c:pt>
                <c:pt idx="955">
                  <c:v>603.94000243999994</c:v>
                </c:pt>
                <c:pt idx="956">
                  <c:v>603.98999022999999</c:v>
                </c:pt>
                <c:pt idx="957">
                  <c:v>604.04998779000005</c:v>
                </c:pt>
                <c:pt idx="958">
                  <c:v>604.09997558999999</c:v>
                </c:pt>
                <c:pt idx="959">
                  <c:v>604.15002441000001</c:v>
                </c:pt>
                <c:pt idx="960">
                  <c:v>604.20001220999995</c:v>
                </c:pt>
                <c:pt idx="961">
                  <c:v>604.25</c:v>
                </c:pt>
                <c:pt idx="962">
                  <c:v>604.29998779000005</c:v>
                </c:pt>
                <c:pt idx="963">
                  <c:v>604.34997558999999</c:v>
                </c:pt>
                <c:pt idx="964">
                  <c:v>604.40002441000001</c:v>
                </c:pt>
                <c:pt idx="965">
                  <c:v>604.45001220999995</c:v>
                </c:pt>
                <c:pt idx="966">
                  <c:v>604.48999022999999</c:v>
                </c:pt>
                <c:pt idx="967">
                  <c:v>604.53997803000004</c:v>
                </c:pt>
                <c:pt idx="968">
                  <c:v>604.58001708999996</c:v>
                </c:pt>
                <c:pt idx="969">
                  <c:v>604.61999512</c:v>
                </c:pt>
                <c:pt idx="970">
                  <c:v>604.65997314000003</c:v>
                </c:pt>
                <c:pt idx="971">
                  <c:v>604.70001220999995</c:v>
                </c:pt>
                <c:pt idx="972">
                  <c:v>604.73999022999999</c:v>
                </c:pt>
                <c:pt idx="973">
                  <c:v>604.78002930000002</c:v>
                </c:pt>
                <c:pt idx="974">
                  <c:v>604.82000731999995</c:v>
                </c:pt>
                <c:pt idx="975">
                  <c:v>604.84997558999999</c:v>
                </c:pt>
                <c:pt idx="976">
                  <c:v>604.89001465000001</c:v>
                </c:pt>
                <c:pt idx="977">
                  <c:v>604.91998291000004</c:v>
                </c:pt>
                <c:pt idx="978">
                  <c:v>604.96002196999996</c:v>
                </c:pt>
                <c:pt idx="979">
                  <c:v>604.98999022999999</c:v>
                </c:pt>
                <c:pt idx="980">
                  <c:v>605.03002930000002</c:v>
                </c:pt>
                <c:pt idx="981">
                  <c:v>605.05999756000006</c:v>
                </c:pt>
                <c:pt idx="982">
                  <c:v>605.09002685999997</c:v>
                </c:pt>
                <c:pt idx="983">
                  <c:v>605.11999512</c:v>
                </c:pt>
                <c:pt idx="984">
                  <c:v>605.15997314000003</c:v>
                </c:pt>
                <c:pt idx="985">
                  <c:v>605.17999268000005</c:v>
                </c:pt>
                <c:pt idx="986">
                  <c:v>605.21002196999996</c:v>
                </c:pt>
                <c:pt idx="987">
                  <c:v>605.23999022999999</c:v>
                </c:pt>
                <c:pt idx="988">
                  <c:v>605.27001953000001</c:v>
                </c:pt>
                <c:pt idx="989">
                  <c:v>605.28997803000004</c:v>
                </c:pt>
                <c:pt idx="990">
                  <c:v>605.32000731999995</c:v>
                </c:pt>
                <c:pt idx="991">
                  <c:v>605.34002685999997</c:v>
                </c:pt>
                <c:pt idx="992">
                  <c:v>605.35998534999999</c:v>
                </c:pt>
                <c:pt idx="993">
                  <c:v>605.38000488</c:v>
                </c:pt>
                <c:pt idx="994">
                  <c:v>605.40002441000001</c:v>
                </c:pt>
                <c:pt idx="995">
                  <c:v>605.41998291000004</c:v>
                </c:pt>
                <c:pt idx="996">
                  <c:v>605.42999268000005</c:v>
                </c:pt>
                <c:pt idx="997">
                  <c:v>605.45001220999995</c:v>
                </c:pt>
                <c:pt idx="998">
                  <c:v>605.46002196999996</c:v>
                </c:pt>
                <c:pt idx="999">
                  <c:v>605.47998046999999</c:v>
                </c:pt>
                <c:pt idx="1000">
                  <c:v>605.48999022999999</c:v>
                </c:pt>
                <c:pt idx="1001">
                  <c:v>605.5</c:v>
                </c:pt>
                <c:pt idx="1002">
                  <c:v>605.51000977000001</c:v>
                </c:pt>
                <c:pt idx="1003">
                  <c:v>605.53002930000002</c:v>
                </c:pt>
                <c:pt idx="1004">
                  <c:v>605.53997803000004</c:v>
                </c:pt>
                <c:pt idx="1005">
                  <c:v>605.54998779000005</c:v>
                </c:pt>
                <c:pt idx="1006">
                  <c:v>605.55999756000006</c:v>
                </c:pt>
                <c:pt idx="1007">
                  <c:v>605.57000731999995</c:v>
                </c:pt>
                <c:pt idx="1008">
                  <c:v>605.58001708999996</c:v>
                </c:pt>
                <c:pt idx="1009">
                  <c:v>605.59002685999997</c:v>
                </c:pt>
                <c:pt idx="1010">
                  <c:v>605.59997558999999</c:v>
                </c:pt>
                <c:pt idx="1011">
                  <c:v>605.60998534999999</c:v>
                </c:pt>
                <c:pt idx="1012">
                  <c:v>605.61999512</c:v>
                </c:pt>
                <c:pt idx="1013">
                  <c:v>605.63000488</c:v>
                </c:pt>
                <c:pt idx="1014">
                  <c:v>605.64001465000001</c:v>
                </c:pt>
                <c:pt idx="1015">
                  <c:v>605.65002441000001</c:v>
                </c:pt>
                <c:pt idx="1016">
                  <c:v>605.65997314000003</c:v>
                </c:pt>
                <c:pt idx="1017">
                  <c:v>605.67999268000005</c:v>
                </c:pt>
                <c:pt idx="1018">
                  <c:v>605.69000243999994</c:v>
                </c:pt>
                <c:pt idx="1019">
                  <c:v>605.70001220999995</c:v>
                </c:pt>
                <c:pt idx="1020">
                  <c:v>605.71002196999996</c:v>
                </c:pt>
                <c:pt idx="1021">
                  <c:v>605.71997069999998</c:v>
                </c:pt>
                <c:pt idx="1022">
                  <c:v>605.72998046999999</c:v>
                </c:pt>
                <c:pt idx="1023">
                  <c:v>605.75</c:v>
                </c:pt>
                <c:pt idx="1024">
                  <c:v>605.76000977000001</c:v>
                </c:pt>
                <c:pt idx="1025">
                  <c:v>605.77001953000001</c:v>
                </c:pt>
                <c:pt idx="1026">
                  <c:v>605.78002930000002</c:v>
                </c:pt>
                <c:pt idx="1027">
                  <c:v>605.79998779000005</c:v>
                </c:pt>
                <c:pt idx="1028">
                  <c:v>605.80999756000006</c:v>
                </c:pt>
                <c:pt idx="1029">
                  <c:v>605.82000731999995</c:v>
                </c:pt>
                <c:pt idx="1030">
                  <c:v>605.83001708999996</c:v>
                </c:pt>
                <c:pt idx="1031">
                  <c:v>605.84997558999999</c:v>
                </c:pt>
                <c:pt idx="1032">
                  <c:v>605.85998534999999</c:v>
                </c:pt>
                <c:pt idx="1033">
                  <c:v>605.86999512</c:v>
                </c:pt>
                <c:pt idx="1034">
                  <c:v>605.89001465000001</c:v>
                </c:pt>
                <c:pt idx="1035">
                  <c:v>605.90002441000001</c:v>
                </c:pt>
                <c:pt idx="1036">
                  <c:v>605.90997314000003</c:v>
                </c:pt>
                <c:pt idx="1037">
                  <c:v>605.92999268000005</c:v>
                </c:pt>
                <c:pt idx="1038">
                  <c:v>605.94000243999994</c:v>
                </c:pt>
                <c:pt idx="1039">
                  <c:v>605.95001220999995</c:v>
                </c:pt>
                <c:pt idx="1040">
                  <c:v>605.96002196999996</c:v>
                </c:pt>
                <c:pt idx="1041">
                  <c:v>605.97998046999999</c:v>
                </c:pt>
                <c:pt idx="1042">
                  <c:v>605.98999022999999</c:v>
                </c:pt>
                <c:pt idx="1043">
                  <c:v>606</c:v>
                </c:pt>
                <c:pt idx="1044">
                  <c:v>606.02001953000001</c:v>
                </c:pt>
                <c:pt idx="1045">
                  <c:v>606.03002930000002</c:v>
                </c:pt>
                <c:pt idx="1046">
                  <c:v>606.03997803000004</c:v>
                </c:pt>
                <c:pt idx="1047">
                  <c:v>606.05999756000006</c:v>
                </c:pt>
                <c:pt idx="1048">
                  <c:v>606.07000731999995</c:v>
                </c:pt>
                <c:pt idx="1049">
                  <c:v>606.09002685999997</c:v>
                </c:pt>
                <c:pt idx="1050">
                  <c:v>606.09997558999999</c:v>
                </c:pt>
                <c:pt idx="1051">
                  <c:v>606.11999512</c:v>
                </c:pt>
                <c:pt idx="1052">
                  <c:v>606.13000488</c:v>
                </c:pt>
                <c:pt idx="1053">
                  <c:v>606.14001465000001</c:v>
                </c:pt>
                <c:pt idx="1054">
                  <c:v>606.15997314000003</c:v>
                </c:pt>
                <c:pt idx="1055">
                  <c:v>606.16998291000004</c:v>
                </c:pt>
                <c:pt idx="1056">
                  <c:v>606.17999268000005</c:v>
                </c:pt>
                <c:pt idx="1057">
                  <c:v>606.19000243999994</c:v>
                </c:pt>
                <c:pt idx="1058">
                  <c:v>606.20001220999995</c:v>
                </c:pt>
                <c:pt idx="1059">
                  <c:v>606.21002196999996</c:v>
                </c:pt>
                <c:pt idx="1060">
                  <c:v>606.22998046999999</c:v>
                </c:pt>
                <c:pt idx="1061">
                  <c:v>606.23999022999999</c:v>
                </c:pt>
                <c:pt idx="1062">
                  <c:v>606.25</c:v>
                </c:pt>
                <c:pt idx="1063">
                  <c:v>606.26000977000001</c:v>
                </c:pt>
                <c:pt idx="1064">
                  <c:v>606.27001953000001</c:v>
                </c:pt>
                <c:pt idx="1065">
                  <c:v>606.27001953000001</c:v>
                </c:pt>
                <c:pt idx="1066">
                  <c:v>606.28002930000002</c:v>
                </c:pt>
                <c:pt idx="1067">
                  <c:v>606.28997803000004</c:v>
                </c:pt>
                <c:pt idx="1068">
                  <c:v>606.29998779000005</c:v>
                </c:pt>
                <c:pt idx="1069">
                  <c:v>606.30999756000006</c:v>
                </c:pt>
                <c:pt idx="1070">
                  <c:v>606.32000731999995</c:v>
                </c:pt>
                <c:pt idx="1071">
                  <c:v>606.34002685999997</c:v>
                </c:pt>
                <c:pt idx="1072">
                  <c:v>606.34997558999999</c:v>
                </c:pt>
                <c:pt idx="1073">
                  <c:v>606.35998534999999</c:v>
                </c:pt>
                <c:pt idx="1074">
                  <c:v>606.36999512</c:v>
                </c:pt>
                <c:pt idx="1075">
                  <c:v>606.39001465000001</c:v>
                </c:pt>
                <c:pt idx="1076">
                  <c:v>606.40002441000001</c:v>
                </c:pt>
                <c:pt idx="1077">
                  <c:v>606.41998291000004</c:v>
                </c:pt>
                <c:pt idx="1078">
                  <c:v>606.42999268000005</c:v>
                </c:pt>
                <c:pt idx="1079">
                  <c:v>606.45001220999995</c:v>
                </c:pt>
                <c:pt idx="1080">
                  <c:v>606.46997069999998</c:v>
                </c:pt>
                <c:pt idx="1081">
                  <c:v>606.47998046999999</c:v>
                </c:pt>
                <c:pt idx="1082">
                  <c:v>606.5</c:v>
                </c:pt>
                <c:pt idx="1083">
                  <c:v>606.52001953000001</c:v>
                </c:pt>
                <c:pt idx="1084">
                  <c:v>606.53997803000004</c:v>
                </c:pt>
                <c:pt idx="1085">
                  <c:v>606.55999756000006</c:v>
                </c:pt>
                <c:pt idx="1086">
                  <c:v>606.58001708999996</c:v>
                </c:pt>
                <c:pt idx="1087">
                  <c:v>606.59997558999999</c:v>
                </c:pt>
                <c:pt idx="1088">
                  <c:v>606.61999512</c:v>
                </c:pt>
                <c:pt idx="1089">
                  <c:v>606.64001465000001</c:v>
                </c:pt>
                <c:pt idx="1090">
                  <c:v>606.65997314000003</c:v>
                </c:pt>
                <c:pt idx="1091">
                  <c:v>606.67999268000005</c:v>
                </c:pt>
                <c:pt idx="1092">
                  <c:v>606.70001220999995</c:v>
                </c:pt>
                <c:pt idx="1093">
                  <c:v>606.72998046999999</c:v>
                </c:pt>
                <c:pt idx="1094">
                  <c:v>606.75</c:v>
                </c:pt>
                <c:pt idx="1095">
                  <c:v>606.77001953000001</c:v>
                </c:pt>
                <c:pt idx="1096">
                  <c:v>606.78997803000004</c:v>
                </c:pt>
                <c:pt idx="1097">
                  <c:v>606.80999756000006</c:v>
                </c:pt>
                <c:pt idx="1098">
                  <c:v>606.83001708999996</c:v>
                </c:pt>
                <c:pt idx="1099">
                  <c:v>606.84997558999999</c:v>
                </c:pt>
                <c:pt idx="1100">
                  <c:v>606.86999512</c:v>
                </c:pt>
                <c:pt idx="1101">
                  <c:v>606.89001465000001</c:v>
                </c:pt>
                <c:pt idx="1102">
                  <c:v>606.90997314000003</c:v>
                </c:pt>
                <c:pt idx="1103">
                  <c:v>606.92999268000005</c:v>
                </c:pt>
                <c:pt idx="1104">
                  <c:v>606.95001220999995</c:v>
                </c:pt>
                <c:pt idx="1105">
                  <c:v>606.96997069999998</c:v>
                </c:pt>
                <c:pt idx="1106">
                  <c:v>606.98999022999999</c:v>
                </c:pt>
                <c:pt idx="1107">
                  <c:v>607</c:v>
                </c:pt>
                <c:pt idx="1108">
                  <c:v>607.02001953000001</c:v>
                </c:pt>
                <c:pt idx="1109">
                  <c:v>607.03997803000004</c:v>
                </c:pt>
                <c:pt idx="1110">
                  <c:v>607.05999756000006</c:v>
                </c:pt>
                <c:pt idx="1111">
                  <c:v>607.08001708999996</c:v>
                </c:pt>
                <c:pt idx="1112">
                  <c:v>607.09002685999997</c:v>
                </c:pt>
                <c:pt idx="1113">
                  <c:v>607.10998534999999</c:v>
                </c:pt>
                <c:pt idx="1114">
                  <c:v>607.13000488</c:v>
                </c:pt>
                <c:pt idx="1115">
                  <c:v>607.14001465000001</c:v>
                </c:pt>
                <c:pt idx="1116">
                  <c:v>607.15997314000003</c:v>
                </c:pt>
                <c:pt idx="1117">
                  <c:v>607.17999268000005</c:v>
                </c:pt>
                <c:pt idx="1118">
                  <c:v>607.20001220999995</c:v>
                </c:pt>
                <c:pt idx="1119">
                  <c:v>607.21002196999996</c:v>
                </c:pt>
                <c:pt idx="1120">
                  <c:v>607.22998046999999</c:v>
                </c:pt>
                <c:pt idx="1121">
                  <c:v>607.25</c:v>
                </c:pt>
                <c:pt idx="1122">
                  <c:v>607.26000977000001</c:v>
                </c:pt>
                <c:pt idx="1123">
                  <c:v>607.28002930000002</c:v>
                </c:pt>
                <c:pt idx="1124">
                  <c:v>607.28997803000004</c:v>
                </c:pt>
                <c:pt idx="1125">
                  <c:v>607.30999756000006</c:v>
                </c:pt>
                <c:pt idx="1126">
                  <c:v>607.32000731999995</c:v>
                </c:pt>
                <c:pt idx="1127">
                  <c:v>607.34002685999997</c:v>
                </c:pt>
                <c:pt idx="1128">
                  <c:v>607.34997558999999</c:v>
                </c:pt>
                <c:pt idx="1129">
                  <c:v>607.36999512</c:v>
                </c:pt>
                <c:pt idx="1130">
                  <c:v>607.38000488</c:v>
                </c:pt>
                <c:pt idx="1131">
                  <c:v>607.40002441000001</c:v>
                </c:pt>
                <c:pt idx="1132">
                  <c:v>607.40997314000003</c:v>
                </c:pt>
                <c:pt idx="1133">
                  <c:v>607.42999268000005</c:v>
                </c:pt>
                <c:pt idx="1134">
                  <c:v>607.44000243999994</c:v>
                </c:pt>
                <c:pt idx="1135">
                  <c:v>607.46002196999996</c:v>
                </c:pt>
                <c:pt idx="1136">
                  <c:v>607.47998046999999</c:v>
                </c:pt>
                <c:pt idx="1137">
                  <c:v>607.5</c:v>
                </c:pt>
                <c:pt idx="1138">
                  <c:v>607.51000977000001</c:v>
                </c:pt>
                <c:pt idx="1139">
                  <c:v>607.53002930000002</c:v>
                </c:pt>
                <c:pt idx="1140">
                  <c:v>607.54998779000005</c:v>
                </c:pt>
                <c:pt idx="1141">
                  <c:v>607.57000731999995</c:v>
                </c:pt>
                <c:pt idx="1142">
                  <c:v>607.59002685999997</c:v>
                </c:pt>
                <c:pt idx="1143">
                  <c:v>607.60998534999999</c:v>
                </c:pt>
                <c:pt idx="1144">
                  <c:v>607.63000488</c:v>
                </c:pt>
                <c:pt idx="1145">
                  <c:v>607.65002441000001</c:v>
                </c:pt>
                <c:pt idx="1146">
                  <c:v>607.66998291000004</c:v>
                </c:pt>
                <c:pt idx="1147">
                  <c:v>607.69000243999994</c:v>
                </c:pt>
                <c:pt idx="1148">
                  <c:v>607.71002196999996</c:v>
                </c:pt>
                <c:pt idx="1149">
                  <c:v>607.72998046999999</c:v>
                </c:pt>
                <c:pt idx="1150">
                  <c:v>607.75</c:v>
                </c:pt>
                <c:pt idx="1151">
                  <c:v>607.77001953000001</c:v>
                </c:pt>
                <c:pt idx="1152">
                  <c:v>607.78002930000002</c:v>
                </c:pt>
                <c:pt idx="1153">
                  <c:v>607.79998779000005</c:v>
                </c:pt>
                <c:pt idx="1154">
                  <c:v>607.82000731999995</c:v>
                </c:pt>
                <c:pt idx="1155">
                  <c:v>607.84002685999997</c:v>
                </c:pt>
                <c:pt idx="1156">
                  <c:v>607.85998534999999</c:v>
                </c:pt>
                <c:pt idx="1157">
                  <c:v>607.88000488</c:v>
                </c:pt>
                <c:pt idx="1158">
                  <c:v>607.90002441000001</c:v>
                </c:pt>
                <c:pt idx="1159">
                  <c:v>607.91998291000004</c:v>
                </c:pt>
                <c:pt idx="1160">
                  <c:v>607.94000243999994</c:v>
                </c:pt>
                <c:pt idx="1161">
                  <c:v>607.95001220999995</c:v>
                </c:pt>
                <c:pt idx="1162">
                  <c:v>607.96997069999998</c:v>
                </c:pt>
                <c:pt idx="1163">
                  <c:v>607.98999022999999</c:v>
                </c:pt>
                <c:pt idx="1164">
                  <c:v>608.01000977000001</c:v>
                </c:pt>
                <c:pt idx="1165">
                  <c:v>608.03002930000002</c:v>
                </c:pt>
                <c:pt idx="1166">
                  <c:v>608.04998779000005</c:v>
                </c:pt>
                <c:pt idx="1167">
                  <c:v>608.07000731999995</c:v>
                </c:pt>
                <c:pt idx="1168">
                  <c:v>608.09002685999997</c:v>
                </c:pt>
                <c:pt idx="1169">
                  <c:v>608.11999512</c:v>
                </c:pt>
                <c:pt idx="1170">
                  <c:v>608.14001465000001</c:v>
                </c:pt>
                <c:pt idx="1171">
                  <c:v>608.15997314000003</c:v>
                </c:pt>
                <c:pt idx="1172">
                  <c:v>608.17999268000005</c:v>
                </c:pt>
                <c:pt idx="1173">
                  <c:v>608.20001220999995</c:v>
                </c:pt>
                <c:pt idx="1174">
                  <c:v>608.22998046999999</c:v>
                </c:pt>
                <c:pt idx="1175">
                  <c:v>608.25</c:v>
                </c:pt>
                <c:pt idx="1176">
                  <c:v>608.27001953000001</c:v>
                </c:pt>
                <c:pt idx="1177">
                  <c:v>608.29998779000005</c:v>
                </c:pt>
                <c:pt idx="1178">
                  <c:v>608.32000731999995</c:v>
                </c:pt>
                <c:pt idx="1179">
                  <c:v>608.34002685999997</c:v>
                </c:pt>
                <c:pt idx="1180">
                  <c:v>608.36999512</c:v>
                </c:pt>
                <c:pt idx="1181">
                  <c:v>608.39001465000001</c:v>
                </c:pt>
                <c:pt idx="1182">
                  <c:v>608.40997314000003</c:v>
                </c:pt>
                <c:pt idx="1183">
                  <c:v>608.44000243999994</c:v>
                </c:pt>
                <c:pt idx="1184">
                  <c:v>608.46002196999996</c:v>
                </c:pt>
                <c:pt idx="1185">
                  <c:v>608.48999022999999</c:v>
                </c:pt>
                <c:pt idx="1186">
                  <c:v>608.51000977000001</c:v>
                </c:pt>
                <c:pt idx="1187">
                  <c:v>608.53002930000002</c:v>
                </c:pt>
                <c:pt idx="1188">
                  <c:v>608.55999756000006</c:v>
                </c:pt>
                <c:pt idx="1189">
                  <c:v>608.58001708999996</c:v>
                </c:pt>
                <c:pt idx="1190">
                  <c:v>608.59997558999999</c:v>
                </c:pt>
                <c:pt idx="1191">
                  <c:v>608.63000488</c:v>
                </c:pt>
                <c:pt idx="1192">
                  <c:v>608.65002441000001</c:v>
                </c:pt>
                <c:pt idx="1193">
                  <c:v>608.66998291000004</c:v>
                </c:pt>
                <c:pt idx="1194">
                  <c:v>608.70001220999995</c:v>
                </c:pt>
                <c:pt idx="1195">
                  <c:v>608.71997069999998</c:v>
                </c:pt>
                <c:pt idx="1196">
                  <c:v>608.73999022999999</c:v>
                </c:pt>
                <c:pt idx="1197">
                  <c:v>608.76000977000001</c:v>
                </c:pt>
                <c:pt idx="1198">
                  <c:v>608.78002930000002</c:v>
                </c:pt>
                <c:pt idx="1199">
                  <c:v>608.80999756000006</c:v>
                </c:pt>
                <c:pt idx="1200">
                  <c:v>608.83001708999996</c:v>
                </c:pt>
                <c:pt idx="1201">
                  <c:v>608.84997558999999</c:v>
                </c:pt>
                <c:pt idx="1202">
                  <c:v>608.86999512</c:v>
                </c:pt>
                <c:pt idx="1203">
                  <c:v>608.89001465000001</c:v>
                </c:pt>
                <c:pt idx="1204">
                  <c:v>608.90997314000003</c:v>
                </c:pt>
                <c:pt idx="1205">
                  <c:v>608.92999268000005</c:v>
                </c:pt>
                <c:pt idx="1206">
                  <c:v>608.95001220999995</c:v>
                </c:pt>
                <c:pt idx="1207">
                  <c:v>608.96997069999998</c:v>
                </c:pt>
                <c:pt idx="1208">
                  <c:v>608.98999022999999</c:v>
                </c:pt>
                <c:pt idx="1209">
                  <c:v>609.01000977000001</c:v>
                </c:pt>
                <c:pt idx="1210">
                  <c:v>609.02001953000001</c:v>
                </c:pt>
                <c:pt idx="1211">
                  <c:v>609.03997803000004</c:v>
                </c:pt>
                <c:pt idx="1212">
                  <c:v>609.05999756000006</c:v>
                </c:pt>
                <c:pt idx="1213">
                  <c:v>609.07000731999995</c:v>
                </c:pt>
                <c:pt idx="1214">
                  <c:v>609.09002685999997</c:v>
                </c:pt>
                <c:pt idx="1215">
                  <c:v>609.09997558999999</c:v>
                </c:pt>
                <c:pt idx="1216">
                  <c:v>609.11999512</c:v>
                </c:pt>
                <c:pt idx="1217">
                  <c:v>609.13000488</c:v>
                </c:pt>
                <c:pt idx="1218">
                  <c:v>609.15002441000001</c:v>
                </c:pt>
                <c:pt idx="1219">
                  <c:v>609.15997314000003</c:v>
                </c:pt>
                <c:pt idx="1220">
                  <c:v>609.16998291000004</c:v>
                </c:pt>
                <c:pt idx="1221">
                  <c:v>609.17999268000005</c:v>
                </c:pt>
                <c:pt idx="1222">
                  <c:v>609.19000243999994</c:v>
                </c:pt>
                <c:pt idx="1223">
                  <c:v>609.20001220999995</c:v>
                </c:pt>
                <c:pt idx="1224">
                  <c:v>609.21002196999996</c:v>
                </c:pt>
                <c:pt idx="1225">
                  <c:v>609.21997069999998</c:v>
                </c:pt>
                <c:pt idx="1226">
                  <c:v>609.21997069999998</c:v>
                </c:pt>
                <c:pt idx="1227">
                  <c:v>609.22998046999999</c:v>
                </c:pt>
                <c:pt idx="1228">
                  <c:v>609.23999022999999</c:v>
                </c:pt>
                <c:pt idx="1229">
                  <c:v>609.23999022999999</c:v>
                </c:pt>
                <c:pt idx="1230">
                  <c:v>609.25</c:v>
                </c:pt>
                <c:pt idx="1231">
                  <c:v>609.25</c:v>
                </c:pt>
                <c:pt idx="1232">
                  <c:v>609.26000977000001</c:v>
                </c:pt>
                <c:pt idx="1233">
                  <c:v>609.26000977000001</c:v>
                </c:pt>
                <c:pt idx="1234">
                  <c:v>609.26000977000001</c:v>
                </c:pt>
                <c:pt idx="1235">
                  <c:v>609.27001953000001</c:v>
                </c:pt>
                <c:pt idx="1236">
                  <c:v>609.27001953000001</c:v>
                </c:pt>
                <c:pt idx="1237">
                  <c:v>609.27001953000001</c:v>
                </c:pt>
                <c:pt idx="1238">
                  <c:v>609.27001953000001</c:v>
                </c:pt>
                <c:pt idx="1239">
                  <c:v>609.28002930000002</c:v>
                </c:pt>
                <c:pt idx="1240">
                  <c:v>609.28002930000002</c:v>
                </c:pt>
                <c:pt idx="1241">
                  <c:v>609.28002930000002</c:v>
                </c:pt>
                <c:pt idx="1242">
                  <c:v>609.28002930000002</c:v>
                </c:pt>
                <c:pt idx="1243">
                  <c:v>609.28002930000002</c:v>
                </c:pt>
                <c:pt idx="1244">
                  <c:v>609.28002930000002</c:v>
                </c:pt>
                <c:pt idx="1245">
                  <c:v>609.28002930000002</c:v>
                </c:pt>
                <c:pt idx="1246">
                  <c:v>609.28002930000002</c:v>
                </c:pt>
                <c:pt idx="1247">
                  <c:v>609.28002930000002</c:v>
                </c:pt>
                <c:pt idx="1248">
                  <c:v>609.28002930000002</c:v>
                </c:pt>
                <c:pt idx="1249">
                  <c:v>609.28002930000002</c:v>
                </c:pt>
                <c:pt idx="1250">
                  <c:v>609.28002930000002</c:v>
                </c:pt>
                <c:pt idx="1251">
                  <c:v>609.27001953000001</c:v>
                </c:pt>
                <c:pt idx="1252">
                  <c:v>609.27001953000001</c:v>
                </c:pt>
                <c:pt idx="1253">
                  <c:v>609.27001953000001</c:v>
                </c:pt>
                <c:pt idx="1254">
                  <c:v>609.27001953000001</c:v>
                </c:pt>
                <c:pt idx="1255">
                  <c:v>609.27001953000001</c:v>
                </c:pt>
                <c:pt idx="1256">
                  <c:v>609.27001953000001</c:v>
                </c:pt>
                <c:pt idx="1257">
                  <c:v>609.26000977000001</c:v>
                </c:pt>
                <c:pt idx="1258">
                  <c:v>609.26000977000001</c:v>
                </c:pt>
                <c:pt idx="1259">
                  <c:v>609.26000977000001</c:v>
                </c:pt>
                <c:pt idx="1260">
                  <c:v>609.25</c:v>
                </c:pt>
                <c:pt idx="1261">
                  <c:v>609.25</c:v>
                </c:pt>
                <c:pt idx="1262">
                  <c:v>609.25</c:v>
                </c:pt>
                <c:pt idx="1263">
                  <c:v>609.25</c:v>
                </c:pt>
                <c:pt idx="1264">
                  <c:v>609.23999022999999</c:v>
                </c:pt>
                <c:pt idx="1265">
                  <c:v>609.23999022999999</c:v>
                </c:pt>
                <c:pt idx="1266">
                  <c:v>609.23999022999999</c:v>
                </c:pt>
                <c:pt idx="1267">
                  <c:v>609.22998046999999</c:v>
                </c:pt>
                <c:pt idx="1268">
                  <c:v>609.22998046999999</c:v>
                </c:pt>
                <c:pt idx="1269">
                  <c:v>609.22998046999999</c:v>
                </c:pt>
                <c:pt idx="1270">
                  <c:v>609.21997069999998</c:v>
                </c:pt>
                <c:pt idx="1271">
                  <c:v>609.21997069999998</c:v>
                </c:pt>
                <c:pt idx="1272">
                  <c:v>609.21002196999996</c:v>
                </c:pt>
                <c:pt idx="1273">
                  <c:v>609.21002196999996</c:v>
                </c:pt>
                <c:pt idx="1274">
                  <c:v>609.20001220999995</c:v>
                </c:pt>
                <c:pt idx="1275">
                  <c:v>609.20001220999995</c:v>
                </c:pt>
                <c:pt idx="1276">
                  <c:v>609.20001220999995</c:v>
                </c:pt>
                <c:pt idx="1277">
                  <c:v>609.19000243999994</c:v>
                </c:pt>
                <c:pt idx="1278">
                  <c:v>609.19000243999994</c:v>
                </c:pt>
                <c:pt idx="1279">
                  <c:v>609.17999268000005</c:v>
                </c:pt>
                <c:pt idx="1280">
                  <c:v>609.17999268000005</c:v>
                </c:pt>
                <c:pt idx="1281">
                  <c:v>609.16998291000004</c:v>
                </c:pt>
                <c:pt idx="1282">
                  <c:v>609.15997314000003</c:v>
                </c:pt>
                <c:pt idx="1283">
                  <c:v>609.15997314000003</c:v>
                </c:pt>
                <c:pt idx="1284">
                  <c:v>609.15002441000001</c:v>
                </c:pt>
                <c:pt idx="1285">
                  <c:v>609.15002441000001</c:v>
                </c:pt>
                <c:pt idx="1286">
                  <c:v>609.14001465000001</c:v>
                </c:pt>
                <c:pt idx="1287">
                  <c:v>609.13000488</c:v>
                </c:pt>
                <c:pt idx="1288">
                  <c:v>609.11999512</c:v>
                </c:pt>
                <c:pt idx="1289">
                  <c:v>609.11999512</c:v>
                </c:pt>
                <c:pt idx="1290">
                  <c:v>609.10998534999999</c:v>
                </c:pt>
                <c:pt idx="1291">
                  <c:v>609.09997558999999</c:v>
                </c:pt>
                <c:pt idx="1292">
                  <c:v>609.09002685999997</c:v>
                </c:pt>
                <c:pt idx="1293">
                  <c:v>609.09002685999997</c:v>
                </c:pt>
                <c:pt idx="1294">
                  <c:v>609.08001708999996</c:v>
                </c:pt>
                <c:pt idx="1295">
                  <c:v>609.07000731999995</c:v>
                </c:pt>
                <c:pt idx="1296">
                  <c:v>609.05999756000006</c:v>
                </c:pt>
                <c:pt idx="1297">
                  <c:v>609.05999756000006</c:v>
                </c:pt>
                <c:pt idx="1298">
                  <c:v>609.04998779000005</c:v>
                </c:pt>
                <c:pt idx="1299">
                  <c:v>609.03997803000004</c:v>
                </c:pt>
                <c:pt idx="1300">
                  <c:v>609.03002930000002</c:v>
                </c:pt>
                <c:pt idx="1301">
                  <c:v>609.02001953000001</c:v>
                </c:pt>
                <c:pt idx="1302">
                  <c:v>609.01000977000001</c:v>
                </c:pt>
                <c:pt idx="1303">
                  <c:v>609.01000977000001</c:v>
                </c:pt>
                <c:pt idx="1304">
                  <c:v>609</c:v>
                </c:pt>
                <c:pt idx="1305">
                  <c:v>608.98999022999999</c:v>
                </c:pt>
                <c:pt idx="1306">
                  <c:v>608.97998046999999</c:v>
                </c:pt>
                <c:pt idx="1307">
                  <c:v>608.96997069999998</c:v>
                </c:pt>
                <c:pt idx="1308">
                  <c:v>608.96002196999996</c:v>
                </c:pt>
                <c:pt idx="1309">
                  <c:v>608.95001220999995</c:v>
                </c:pt>
                <c:pt idx="1310">
                  <c:v>608.94000243999994</c:v>
                </c:pt>
                <c:pt idx="1311">
                  <c:v>608.92999268000005</c:v>
                </c:pt>
                <c:pt idx="1312">
                  <c:v>608.91998291000004</c:v>
                </c:pt>
                <c:pt idx="1313">
                  <c:v>608.90997314000003</c:v>
                </c:pt>
                <c:pt idx="1314">
                  <c:v>608.90002441000001</c:v>
                </c:pt>
                <c:pt idx="1315">
                  <c:v>608.89001465000001</c:v>
                </c:pt>
                <c:pt idx="1316">
                  <c:v>608.88000488</c:v>
                </c:pt>
                <c:pt idx="1317">
                  <c:v>608.86999512</c:v>
                </c:pt>
                <c:pt idx="1318">
                  <c:v>608.85998534999999</c:v>
                </c:pt>
                <c:pt idx="1319">
                  <c:v>608.84002685999997</c:v>
                </c:pt>
                <c:pt idx="1320">
                  <c:v>608.83001708999996</c:v>
                </c:pt>
                <c:pt idx="1321">
                  <c:v>608.82000731999995</c:v>
                </c:pt>
                <c:pt idx="1322">
                  <c:v>608.80999756000006</c:v>
                </c:pt>
                <c:pt idx="1323">
                  <c:v>608.78997803000004</c:v>
                </c:pt>
                <c:pt idx="1324">
                  <c:v>608.78002930000002</c:v>
                </c:pt>
                <c:pt idx="1325">
                  <c:v>608.77001953000001</c:v>
                </c:pt>
                <c:pt idx="1326">
                  <c:v>608.75</c:v>
                </c:pt>
                <c:pt idx="1327">
                  <c:v>608.73999022999999</c:v>
                </c:pt>
                <c:pt idx="1328">
                  <c:v>608.71997069999998</c:v>
                </c:pt>
                <c:pt idx="1329">
                  <c:v>608.71002196999996</c:v>
                </c:pt>
                <c:pt idx="1330">
                  <c:v>608.69000243999994</c:v>
                </c:pt>
                <c:pt idx="1331">
                  <c:v>608.67999268000005</c:v>
                </c:pt>
                <c:pt idx="1332">
                  <c:v>608.65997314000003</c:v>
                </c:pt>
                <c:pt idx="1333">
                  <c:v>608.65002441000001</c:v>
                </c:pt>
                <c:pt idx="1334">
                  <c:v>608.63000488</c:v>
                </c:pt>
                <c:pt idx="1335">
                  <c:v>608.61999512</c:v>
                </c:pt>
                <c:pt idx="1336">
                  <c:v>608.59997558999999</c:v>
                </c:pt>
                <c:pt idx="1337">
                  <c:v>608.58001708999996</c:v>
                </c:pt>
                <c:pt idx="1338">
                  <c:v>608.57000731999995</c:v>
                </c:pt>
                <c:pt idx="1339">
                  <c:v>608.54998779000005</c:v>
                </c:pt>
                <c:pt idx="1340">
                  <c:v>608.53997803000004</c:v>
                </c:pt>
                <c:pt idx="1341">
                  <c:v>608.52001953000001</c:v>
                </c:pt>
                <c:pt idx="1342">
                  <c:v>608.5</c:v>
                </c:pt>
                <c:pt idx="1343">
                  <c:v>608.47998046999999</c:v>
                </c:pt>
                <c:pt idx="1344">
                  <c:v>608.46997069999998</c:v>
                </c:pt>
                <c:pt idx="1345">
                  <c:v>608.45001220999995</c:v>
                </c:pt>
                <c:pt idx="1346">
                  <c:v>608.42999268000005</c:v>
                </c:pt>
                <c:pt idx="1347">
                  <c:v>608.40997314000003</c:v>
                </c:pt>
                <c:pt idx="1348">
                  <c:v>608.39001465000001</c:v>
                </c:pt>
                <c:pt idx="1349">
                  <c:v>608.36999512</c:v>
                </c:pt>
                <c:pt idx="1350">
                  <c:v>608.34997558999999</c:v>
                </c:pt>
                <c:pt idx="1351">
                  <c:v>608.33001708999996</c:v>
                </c:pt>
                <c:pt idx="1352">
                  <c:v>608.32000731999995</c:v>
                </c:pt>
                <c:pt idx="1353">
                  <c:v>608.29998779000005</c:v>
                </c:pt>
                <c:pt idx="1354">
                  <c:v>608.28002930000002</c:v>
                </c:pt>
                <c:pt idx="1355">
                  <c:v>608.26000977000001</c:v>
                </c:pt>
                <c:pt idx="1356">
                  <c:v>608.23999022999999</c:v>
                </c:pt>
                <c:pt idx="1357">
                  <c:v>608.21997069999998</c:v>
                </c:pt>
                <c:pt idx="1358">
                  <c:v>608.20001220999995</c:v>
                </c:pt>
                <c:pt idx="1359">
                  <c:v>608.17999268000005</c:v>
                </c:pt>
                <c:pt idx="1360">
                  <c:v>608.15997314000003</c:v>
                </c:pt>
                <c:pt idx="1361">
                  <c:v>608.14001465000001</c:v>
                </c:pt>
                <c:pt idx="1362">
                  <c:v>608.11999512</c:v>
                </c:pt>
                <c:pt idx="1363">
                  <c:v>608.09997558999999</c:v>
                </c:pt>
                <c:pt idx="1364">
                  <c:v>608.08001708999996</c:v>
                </c:pt>
                <c:pt idx="1365">
                  <c:v>608.05999756000006</c:v>
                </c:pt>
                <c:pt idx="1366">
                  <c:v>608.03997803000004</c:v>
                </c:pt>
                <c:pt idx="1367">
                  <c:v>608.02001953000001</c:v>
                </c:pt>
                <c:pt idx="1368">
                  <c:v>608</c:v>
                </c:pt>
                <c:pt idx="1369">
                  <c:v>607.97998046999999</c:v>
                </c:pt>
                <c:pt idx="1370">
                  <c:v>607.96002196999996</c:v>
                </c:pt>
                <c:pt idx="1371">
                  <c:v>607.92999268000005</c:v>
                </c:pt>
                <c:pt idx="1372">
                  <c:v>607.90997314000003</c:v>
                </c:pt>
                <c:pt idx="1373">
                  <c:v>607.89001465000001</c:v>
                </c:pt>
                <c:pt idx="1374">
                  <c:v>607.86999512</c:v>
                </c:pt>
                <c:pt idx="1375">
                  <c:v>607.84997558999999</c:v>
                </c:pt>
                <c:pt idx="1376">
                  <c:v>607.83001708999996</c:v>
                </c:pt>
                <c:pt idx="1377">
                  <c:v>607.80999756000006</c:v>
                </c:pt>
                <c:pt idx="1378">
                  <c:v>607.78002930000002</c:v>
                </c:pt>
                <c:pt idx="1379">
                  <c:v>607.76000977000001</c:v>
                </c:pt>
                <c:pt idx="1380">
                  <c:v>607.73999022999999</c:v>
                </c:pt>
                <c:pt idx="1381">
                  <c:v>607.71997069999998</c:v>
                </c:pt>
                <c:pt idx="1382">
                  <c:v>607.70001220999995</c:v>
                </c:pt>
                <c:pt idx="1383">
                  <c:v>607.66998291000004</c:v>
                </c:pt>
                <c:pt idx="1384">
                  <c:v>607.65002441000001</c:v>
                </c:pt>
                <c:pt idx="1385">
                  <c:v>607.63000488</c:v>
                </c:pt>
                <c:pt idx="1386">
                  <c:v>607.60998534999999</c:v>
                </c:pt>
                <c:pt idx="1387">
                  <c:v>607.58001708999996</c:v>
                </c:pt>
                <c:pt idx="1388">
                  <c:v>607.55999756000006</c:v>
                </c:pt>
                <c:pt idx="1389">
                  <c:v>607.53997803000004</c:v>
                </c:pt>
                <c:pt idx="1390">
                  <c:v>607.52001953000001</c:v>
                </c:pt>
                <c:pt idx="1391">
                  <c:v>607.48999022999999</c:v>
                </c:pt>
                <c:pt idx="1392">
                  <c:v>607.46997069999998</c:v>
                </c:pt>
                <c:pt idx="1393">
                  <c:v>607.45001220999995</c:v>
                </c:pt>
                <c:pt idx="1394">
                  <c:v>607.41998291000004</c:v>
                </c:pt>
                <c:pt idx="1395">
                  <c:v>607.40002441000001</c:v>
                </c:pt>
                <c:pt idx="1396">
                  <c:v>607.38000488</c:v>
                </c:pt>
                <c:pt idx="1397">
                  <c:v>607.34997558999999</c:v>
                </c:pt>
                <c:pt idx="1398">
                  <c:v>607.33001708999996</c:v>
                </c:pt>
                <c:pt idx="1399">
                  <c:v>607.30999756000006</c:v>
                </c:pt>
                <c:pt idx="1400">
                  <c:v>607.28002930000002</c:v>
                </c:pt>
                <c:pt idx="1401">
                  <c:v>607.26000977000001</c:v>
                </c:pt>
                <c:pt idx="1402">
                  <c:v>607.23999022999999</c:v>
                </c:pt>
                <c:pt idx="1403">
                  <c:v>607.21002196999996</c:v>
                </c:pt>
                <c:pt idx="1404">
                  <c:v>607.19000243999994</c:v>
                </c:pt>
                <c:pt idx="1405">
                  <c:v>607.15997314000003</c:v>
                </c:pt>
                <c:pt idx="1406">
                  <c:v>607.14001465000001</c:v>
                </c:pt>
                <c:pt idx="1407">
                  <c:v>607.10998534999999</c:v>
                </c:pt>
                <c:pt idx="1408">
                  <c:v>607.09002685999997</c:v>
                </c:pt>
                <c:pt idx="1409">
                  <c:v>607.07000731999995</c:v>
                </c:pt>
                <c:pt idx="1410">
                  <c:v>607.03997803000004</c:v>
                </c:pt>
                <c:pt idx="1411">
                  <c:v>607.02001953000001</c:v>
                </c:pt>
                <c:pt idx="1412">
                  <c:v>606.98999022999999</c:v>
                </c:pt>
                <c:pt idx="1413">
                  <c:v>606.96997069999998</c:v>
                </c:pt>
                <c:pt idx="1414">
                  <c:v>606.94000243999994</c:v>
                </c:pt>
                <c:pt idx="1415">
                  <c:v>606.91998291000004</c:v>
                </c:pt>
                <c:pt idx="1416">
                  <c:v>606.90002441000001</c:v>
                </c:pt>
                <c:pt idx="1417">
                  <c:v>606.86999512</c:v>
                </c:pt>
                <c:pt idx="1418">
                  <c:v>606.84997558999999</c:v>
                </c:pt>
                <c:pt idx="1419">
                  <c:v>606.82000731999995</c:v>
                </c:pt>
                <c:pt idx="1420">
                  <c:v>606.79998779000005</c:v>
                </c:pt>
                <c:pt idx="1421">
                  <c:v>606.77001953000001</c:v>
                </c:pt>
                <c:pt idx="1422">
                  <c:v>606.75</c:v>
                </c:pt>
                <c:pt idx="1423">
                  <c:v>606.72998046999999</c:v>
                </c:pt>
                <c:pt idx="1424">
                  <c:v>606.70001220999995</c:v>
                </c:pt>
                <c:pt idx="1425">
                  <c:v>606.67999268000005</c:v>
                </c:pt>
                <c:pt idx="1426">
                  <c:v>606.65997314000003</c:v>
                </c:pt>
                <c:pt idx="1427">
                  <c:v>606.63000488</c:v>
                </c:pt>
                <c:pt idx="1428">
                  <c:v>606.60998534999999</c:v>
                </c:pt>
                <c:pt idx="1429">
                  <c:v>606.59002685999997</c:v>
                </c:pt>
                <c:pt idx="1430">
                  <c:v>606.55999756000006</c:v>
                </c:pt>
                <c:pt idx="1431">
                  <c:v>606.53997803000004</c:v>
                </c:pt>
                <c:pt idx="1432">
                  <c:v>606.52001953000001</c:v>
                </c:pt>
                <c:pt idx="1433">
                  <c:v>606.48999022999999</c:v>
                </c:pt>
                <c:pt idx="1434">
                  <c:v>606.46997069999998</c:v>
                </c:pt>
                <c:pt idx="1435">
                  <c:v>606.45001220999995</c:v>
                </c:pt>
                <c:pt idx="1436">
                  <c:v>606.41998291000004</c:v>
                </c:pt>
                <c:pt idx="1437">
                  <c:v>606.40002441000001</c:v>
                </c:pt>
                <c:pt idx="1438">
                  <c:v>606.38000488</c:v>
                </c:pt>
                <c:pt idx="1439">
                  <c:v>606.35998534999999</c:v>
                </c:pt>
                <c:pt idx="1440">
                  <c:v>606.34002685999997</c:v>
                </c:pt>
                <c:pt idx="1441">
                  <c:v>606.30999756000006</c:v>
                </c:pt>
                <c:pt idx="1442">
                  <c:v>606.28997803000004</c:v>
                </c:pt>
                <c:pt idx="1443">
                  <c:v>606.27001953000001</c:v>
                </c:pt>
                <c:pt idx="1444">
                  <c:v>606.25</c:v>
                </c:pt>
                <c:pt idx="1445">
                  <c:v>606.22998046999999</c:v>
                </c:pt>
                <c:pt idx="1446">
                  <c:v>606.20001220999995</c:v>
                </c:pt>
                <c:pt idx="1447">
                  <c:v>606.17999268000005</c:v>
                </c:pt>
                <c:pt idx="1448">
                  <c:v>606.15997314000003</c:v>
                </c:pt>
                <c:pt idx="1449">
                  <c:v>606.14001465000001</c:v>
                </c:pt>
                <c:pt idx="1450">
                  <c:v>606.10998534999999</c:v>
                </c:pt>
                <c:pt idx="1451">
                  <c:v>606.09002685999997</c:v>
                </c:pt>
                <c:pt idx="1452">
                  <c:v>606.07000731999995</c:v>
                </c:pt>
                <c:pt idx="1453">
                  <c:v>606.04998779000005</c:v>
                </c:pt>
                <c:pt idx="1454">
                  <c:v>606.02001953000001</c:v>
                </c:pt>
                <c:pt idx="1455">
                  <c:v>606</c:v>
                </c:pt>
                <c:pt idx="1456">
                  <c:v>605.97998046999999</c:v>
                </c:pt>
                <c:pt idx="1457">
                  <c:v>605.96002196999996</c:v>
                </c:pt>
                <c:pt idx="1458">
                  <c:v>605.92999268000005</c:v>
                </c:pt>
                <c:pt idx="1459">
                  <c:v>605.90997314000003</c:v>
                </c:pt>
                <c:pt idx="1460">
                  <c:v>605.89001465000001</c:v>
                </c:pt>
                <c:pt idx="1461">
                  <c:v>605.85998534999999</c:v>
                </c:pt>
                <c:pt idx="1462">
                  <c:v>605.84002685999997</c:v>
                </c:pt>
                <c:pt idx="1463">
                  <c:v>605.82000731999995</c:v>
                </c:pt>
                <c:pt idx="1464">
                  <c:v>605.78997803000004</c:v>
                </c:pt>
                <c:pt idx="1465">
                  <c:v>605.77001953000001</c:v>
                </c:pt>
                <c:pt idx="1466">
                  <c:v>605.75</c:v>
                </c:pt>
                <c:pt idx="1467">
                  <c:v>605.71997069999998</c:v>
                </c:pt>
                <c:pt idx="1468">
                  <c:v>605.70001220999995</c:v>
                </c:pt>
                <c:pt idx="1469">
                  <c:v>605.66998291000004</c:v>
                </c:pt>
                <c:pt idx="1470">
                  <c:v>605.65002441000001</c:v>
                </c:pt>
                <c:pt idx="1471">
                  <c:v>605.61999512</c:v>
                </c:pt>
                <c:pt idx="1472">
                  <c:v>605.59997558999999</c:v>
                </c:pt>
                <c:pt idx="1473">
                  <c:v>605.58001708999996</c:v>
                </c:pt>
                <c:pt idx="1474">
                  <c:v>605.54998779000005</c:v>
                </c:pt>
                <c:pt idx="1475">
                  <c:v>605.53002930000002</c:v>
                </c:pt>
                <c:pt idx="1476">
                  <c:v>605.5</c:v>
                </c:pt>
                <c:pt idx="1477">
                  <c:v>605.47998046999999</c:v>
                </c:pt>
                <c:pt idx="1478">
                  <c:v>605.45001220999995</c:v>
                </c:pt>
                <c:pt idx="1479">
                  <c:v>605.42999268000005</c:v>
                </c:pt>
                <c:pt idx="1480">
                  <c:v>605.40997314000003</c:v>
                </c:pt>
                <c:pt idx="1481">
                  <c:v>605.38000488</c:v>
                </c:pt>
                <c:pt idx="1482">
                  <c:v>605.35998534999999</c:v>
                </c:pt>
                <c:pt idx="1483">
                  <c:v>605.34002685999997</c:v>
                </c:pt>
                <c:pt idx="1484">
                  <c:v>605.30999756000006</c:v>
                </c:pt>
                <c:pt idx="1485">
                  <c:v>605.28997803000004</c:v>
                </c:pt>
                <c:pt idx="1486">
                  <c:v>605.27001953000001</c:v>
                </c:pt>
                <c:pt idx="1487">
                  <c:v>605.25</c:v>
                </c:pt>
                <c:pt idx="1488">
                  <c:v>605.22998046999999</c:v>
                </c:pt>
                <c:pt idx="1489">
                  <c:v>605.21002196999996</c:v>
                </c:pt>
                <c:pt idx="1490">
                  <c:v>605.19000243999994</c:v>
                </c:pt>
                <c:pt idx="1491">
                  <c:v>605.15997314000003</c:v>
                </c:pt>
                <c:pt idx="1492">
                  <c:v>605.14001465000001</c:v>
                </c:pt>
                <c:pt idx="1493">
                  <c:v>605.11999512</c:v>
                </c:pt>
                <c:pt idx="1494">
                  <c:v>605.09997558999999</c:v>
                </c:pt>
                <c:pt idx="1495">
                  <c:v>605.08001708999996</c:v>
                </c:pt>
                <c:pt idx="1496">
                  <c:v>605.05999756000006</c:v>
                </c:pt>
                <c:pt idx="1497">
                  <c:v>605.03997803000004</c:v>
                </c:pt>
                <c:pt idx="1498">
                  <c:v>605.02001953000001</c:v>
                </c:pt>
                <c:pt idx="1499">
                  <c:v>605</c:v>
                </c:pt>
                <c:pt idx="1500">
                  <c:v>604.97998046999999</c:v>
                </c:pt>
                <c:pt idx="1501">
                  <c:v>604.96002196999996</c:v>
                </c:pt>
                <c:pt idx="1502">
                  <c:v>604.94000243999994</c:v>
                </c:pt>
                <c:pt idx="1503">
                  <c:v>604.92999268000005</c:v>
                </c:pt>
                <c:pt idx="1504">
                  <c:v>604.90997314000003</c:v>
                </c:pt>
                <c:pt idx="1505">
                  <c:v>604.89001465000001</c:v>
                </c:pt>
                <c:pt idx="1506">
                  <c:v>604.86999512</c:v>
                </c:pt>
                <c:pt idx="1507">
                  <c:v>604.84997558999999</c:v>
                </c:pt>
                <c:pt idx="1508">
                  <c:v>604.83001708999996</c:v>
                </c:pt>
                <c:pt idx="1509">
                  <c:v>604.80999756000006</c:v>
                </c:pt>
                <c:pt idx="1510">
                  <c:v>604.78997803000004</c:v>
                </c:pt>
                <c:pt idx="1511">
                  <c:v>604.77001953000001</c:v>
                </c:pt>
                <c:pt idx="1512">
                  <c:v>604.76000977000001</c:v>
                </c:pt>
                <c:pt idx="1513">
                  <c:v>604.73999022999999</c:v>
                </c:pt>
                <c:pt idx="1514">
                  <c:v>604.71997069999998</c:v>
                </c:pt>
                <c:pt idx="1515">
                  <c:v>604.70001220999995</c:v>
                </c:pt>
                <c:pt idx="1516">
                  <c:v>604.69000243999994</c:v>
                </c:pt>
                <c:pt idx="1517">
                  <c:v>604.66998291000004</c:v>
                </c:pt>
                <c:pt idx="1518">
                  <c:v>604.65002441000001</c:v>
                </c:pt>
                <c:pt idx="1519">
                  <c:v>604.63000488</c:v>
                </c:pt>
                <c:pt idx="1520">
                  <c:v>604.61999512</c:v>
                </c:pt>
                <c:pt idx="1521">
                  <c:v>604.59997558999999</c:v>
                </c:pt>
                <c:pt idx="1522">
                  <c:v>604.59002685999997</c:v>
                </c:pt>
                <c:pt idx="1523">
                  <c:v>604.57000731999995</c:v>
                </c:pt>
                <c:pt idx="1524">
                  <c:v>604.55999756000006</c:v>
                </c:pt>
                <c:pt idx="1525">
                  <c:v>604.53997803000004</c:v>
                </c:pt>
                <c:pt idx="1526">
                  <c:v>604.52001953000001</c:v>
                </c:pt>
                <c:pt idx="1527">
                  <c:v>604.51000977000001</c:v>
                </c:pt>
                <c:pt idx="1528">
                  <c:v>604.5</c:v>
                </c:pt>
                <c:pt idx="1529">
                  <c:v>604.47998046999999</c:v>
                </c:pt>
                <c:pt idx="1530">
                  <c:v>604.46997069999998</c:v>
                </c:pt>
                <c:pt idx="1531">
                  <c:v>604.45001220999995</c:v>
                </c:pt>
                <c:pt idx="1532">
                  <c:v>604.44000243999994</c:v>
                </c:pt>
                <c:pt idx="1533">
                  <c:v>604.41998291000004</c:v>
                </c:pt>
                <c:pt idx="1534">
                  <c:v>604.40997314000003</c:v>
                </c:pt>
                <c:pt idx="1535">
                  <c:v>604.40002441000001</c:v>
                </c:pt>
                <c:pt idx="1536">
                  <c:v>604.38000488</c:v>
                </c:pt>
                <c:pt idx="1537">
                  <c:v>604.36999512</c:v>
                </c:pt>
                <c:pt idx="1538">
                  <c:v>604.35998534999999</c:v>
                </c:pt>
                <c:pt idx="1539">
                  <c:v>604.34997558999999</c:v>
                </c:pt>
                <c:pt idx="1540">
                  <c:v>604.33001708999996</c:v>
                </c:pt>
                <c:pt idx="1541">
                  <c:v>604.32000731999995</c:v>
                </c:pt>
                <c:pt idx="1542">
                  <c:v>604.30999756000006</c:v>
                </c:pt>
                <c:pt idx="1543">
                  <c:v>604.28997803000004</c:v>
                </c:pt>
                <c:pt idx="1544">
                  <c:v>604.28002930000002</c:v>
                </c:pt>
                <c:pt idx="1545">
                  <c:v>604.27001953000001</c:v>
                </c:pt>
                <c:pt idx="1546">
                  <c:v>604.26000977000001</c:v>
                </c:pt>
                <c:pt idx="1547">
                  <c:v>604.23999022999999</c:v>
                </c:pt>
                <c:pt idx="1548">
                  <c:v>604.22998046999999</c:v>
                </c:pt>
                <c:pt idx="1549">
                  <c:v>604.21997069999998</c:v>
                </c:pt>
                <c:pt idx="1550">
                  <c:v>604.20001220999995</c:v>
                </c:pt>
                <c:pt idx="1551">
                  <c:v>604.19000243999994</c:v>
                </c:pt>
                <c:pt idx="1552">
                  <c:v>604.17999268000005</c:v>
                </c:pt>
                <c:pt idx="1553">
                  <c:v>604.16998291000004</c:v>
                </c:pt>
                <c:pt idx="1554">
                  <c:v>604.15002441000001</c:v>
                </c:pt>
                <c:pt idx="1555">
                  <c:v>604.14001465000001</c:v>
                </c:pt>
                <c:pt idx="1556">
                  <c:v>604.13000488</c:v>
                </c:pt>
                <c:pt idx="1557">
                  <c:v>604.11999512</c:v>
                </c:pt>
                <c:pt idx="1558">
                  <c:v>604.10998534999999</c:v>
                </c:pt>
                <c:pt idx="1559">
                  <c:v>604.09997558999999</c:v>
                </c:pt>
                <c:pt idx="1560">
                  <c:v>604.08001708999996</c:v>
                </c:pt>
                <c:pt idx="1561">
                  <c:v>604.07000731999995</c:v>
                </c:pt>
                <c:pt idx="1562">
                  <c:v>604.05999756000006</c:v>
                </c:pt>
                <c:pt idx="1563">
                  <c:v>604.04998779000005</c:v>
                </c:pt>
                <c:pt idx="1564">
                  <c:v>604.03997803000004</c:v>
                </c:pt>
                <c:pt idx="1565">
                  <c:v>604.03002930000002</c:v>
                </c:pt>
                <c:pt idx="1566">
                  <c:v>604.02001953000001</c:v>
                </c:pt>
                <c:pt idx="1567">
                  <c:v>604.01000977000001</c:v>
                </c:pt>
                <c:pt idx="1568">
                  <c:v>604</c:v>
                </c:pt>
                <c:pt idx="1569">
                  <c:v>603.98999022999999</c:v>
                </c:pt>
                <c:pt idx="1570">
                  <c:v>603.97998046999999</c:v>
                </c:pt>
                <c:pt idx="1571">
                  <c:v>603.96997069999998</c:v>
                </c:pt>
                <c:pt idx="1572">
                  <c:v>603.96002196999996</c:v>
                </c:pt>
                <c:pt idx="1573">
                  <c:v>603.95001220999995</c:v>
                </c:pt>
                <c:pt idx="1574">
                  <c:v>603.94000243999994</c:v>
                </c:pt>
                <c:pt idx="1575">
                  <c:v>603.92999268000005</c:v>
                </c:pt>
                <c:pt idx="1576">
                  <c:v>603.91998291000004</c:v>
                </c:pt>
                <c:pt idx="1577">
                  <c:v>603.90997314000003</c:v>
                </c:pt>
                <c:pt idx="1578">
                  <c:v>603.90002441000001</c:v>
                </c:pt>
                <c:pt idx="1579">
                  <c:v>603.89001465000001</c:v>
                </c:pt>
                <c:pt idx="1580">
                  <c:v>603.89001465000001</c:v>
                </c:pt>
                <c:pt idx="1581">
                  <c:v>603.88000488</c:v>
                </c:pt>
                <c:pt idx="1582">
                  <c:v>603.86999512</c:v>
                </c:pt>
                <c:pt idx="1583">
                  <c:v>603.85998534999999</c:v>
                </c:pt>
                <c:pt idx="1584">
                  <c:v>603.85998534999999</c:v>
                </c:pt>
                <c:pt idx="1585">
                  <c:v>603.84997558999999</c:v>
                </c:pt>
                <c:pt idx="1586">
                  <c:v>603.84002685999997</c:v>
                </c:pt>
                <c:pt idx="1587">
                  <c:v>603.84002685999997</c:v>
                </c:pt>
                <c:pt idx="1588">
                  <c:v>603.83001708999996</c:v>
                </c:pt>
                <c:pt idx="1589">
                  <c:v>603.82000731999995</c:v>
                </c:pt>
                <c:pt idx="1590">
                  <c:v>603.82000731999995</c:v>
                </c:pt>
                <c:pt idx="1591">
                  <c:v>603.80999756000006</c:v>
                </c:pt>
                <c:pt idx="1592">
                  <c:v>603.79998779000005</c:v>
                </c:pt>
                <c:pt idx="1593">
                  <c:v>603.79998779000005</c:v>
                </c:pt>
                <c:pt idx="1594">
                  <c:v>603.78997803000004</c:v>
                </c:pt>
                <c:pt idx="1595">
                  <c:v>603.78002930000002</c:v>
                </c:pt>
                <c:pt idx="1596">
                  <c:v>603.78002930000002</c:v>
                </c:pt>
                <c:pt idx="1597">
                  <c:v>603.77001953000001</c:v>
                </c:pt>
                <c:pt idx="1598">
                  <c:v>603.76000977000001</c:v>
                </c:pt>
                <c:pt idx="1599">
                  <c:v>603.76000977000001</c:v>
                </c:pt>
              </c:numCache>
            </c:numRef>
          </c:yVal>
          <c:smooth val="1"/>
          <c:extLst>
            <c:ext xmlns:c16="http://schemas.microsoft.com/office/drawing/2014/chart" uri="{C3380CC4-5D6E-409C-BE32-E72D297353CC}">
              <c16:uniqueId val="{00000005-CE8B-4DC1-AC45-946014A884AC}"/>
            </c:ext>
          </c:extLst>
        </c:ser>
        <c:dLbls>
          <c:showLegendKey val="0"/>
          <c:showVal val="0"/>
          <c:showCatName val="0"/>
          <c:showSerName val="0"/>
          <c:showPercent val="0"/>
          <c:showBubbleSize val="0"/>
        </c:dLbls>
        <c:axId val="343249576"/>
        <c:axId val="343248920"/>
      </c:scatterChart>
      <c:valAx>
        <c:axId val="343249576"/>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100">
                    <a:solidFill>
                      <a:sysClr val="windowText" lastClr="000000"/>
                    </a:solidFill>
                  </a:rPr>
                  <a:t>X Displacement (mm)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8920"/>
        <c:crosses val="autoZero"/>
        <c:crossBetween val="midCat"/>
      </c:valAx>
      <c:valAx>
        <c:axId val="343248920"/>
        <c:scaling>
          <c:orientation val="minMax"/>
          <c:min val="4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Z Displacement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343249576"/>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r>
              <a:rPr lang="en-US" sz="1600">
                <a:solidFill>
                  <a:schemeClr val="tx1"/>
                </a:solidFill>
              </a:rPr>
              <a:t>Flex</a:t>
            </a:r>
            <a:r>
              <a:rPr lang="en-US" sz="1600" baseline="0">
                <a:solidFill>
                  <a:schemeClr val="tx1"/>
                </a:solidFill>
              </a:rPr>
              <a:t> Joint Moments</a:t>
            </a:r>
            <a:endParaRPr lang="en-US" sz="1600">
              <a:solidFill>
                <a:schemeClr val="tx1"/>
              </a:solidFill>
            </a:endParaRP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endParaRPr lang="en-US"/>
        </a:p>
      </c:txPr>
    </c:title>
    <c:autoTitleDeleted val="0"/>
    <c:plotArea>
      <c:layout/>
      <c:scatterChart>
        <c:scatterStyle val="smoothMarker"/>
        <c:varyColors val="0"/>
        <c:ser>
          <c:idx val="0"/>
          <c:order val="0"/>
          <c:tx>
            <c:v>Stock LFJ</c:v>
          </c:tx>
          <c:spPr>
            <a:ln w="25400" cap="rnd">
              <a:solidFill>
                <a:srgbClr val="002060"/>
              </a:solidFill>
              <a:round/>
            </a:ln>
            <a:effectLst/>
          </c:spPr>
          <c:marker>
            <c:symbol val="none"/>
          </c:marker>
          <c:xVal>
            <c:numRef>
              <c:f>Spine_moment!$A$3:$A$1602</c:f>
              <c:numCache>
                <c:formatCode>0.00E+00</c:formatCode>
                <c:ptCount val="16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numCache>
            </c:numRef>
          </c:xVal>
          <c:yVal>
            <c:numRef>
              <c:f>Spine_moment!$B$3:$B$1602</c:f>
              <c:numCache>
                <c:formatCode>0.00E+00</c:formatCode>
                <c:ptCount val="1600"/>
                <c:pt idx="0">
                  <c:v>1.0731057263999999E-2</c:v>
                </c:pt>
                <c:pt idx="1">
                  <c:v>1.0579884984000001E-2</c:v>
                </c:pt>
                <c:pt idx="2">
                  <c:v>1.0214340872999999E-2</c:v>
                </c:pt>
                <c:pt idx="3">
                  <c:v>9.6041867509000008E-3</c:v>
                </c:pt>
                <c:pt idx="4">
                  <c:v>8.7183853610999992E-3</c:v>
                </c:pt>
                <c:pt idx="5">
                  <c:v>7.5255101547000002E-3</c:v>
                </c:pt>
                <c:pt idx="6">
                  <c:v>5.9941811486999997E-3</c:v>
                </c:pt>
                <c:pt idx="7">
                  <c:v>4.0935655124000004E-3</c:v>
                </c:pt>
                <c:pt idx="8">
                  <c:v>1.7940182006E-3</c:v>
                </c:pt>
                <c:pt idx="9">
                  <c:v>-9.3214266235E-4</c:v>
                </c:pt>
                <c:pt idx="10">
                  <c:v>-4.1098035872E-3</c:v>
                </c:pt>
                <c:pt idx="11">
                  <c:v>-7.7601834200000004E-3</c:v>
                </c:pt>
                <c:pt idx="12">
                  <c:v>-1.1899854987999999E-2</c:v>
                </c:pt>
                <c:pt idx="13">
                  <c:v>-1.6539616510000001E-2</c:v>
                </c:pt>
                <c:pt idx="14">
                  <c:v>-2.1683273837E-2</c:v>
                </c:pt>
                <c:pt idx="15">
                  <c:v>-2.7326421811999999E-2</c:v>
                </c:pt>
                <c:pt idx="16">
                  <c:v>-3.3455181867E-2</c:v>
                </c:pt>
                <c:pt idx="17">
                  <c:v>-4.0044810622999999E-2</c:v>
                </c:pt>
                <c:pt idx="18">
                  <c:v>-4.7058254479999999E-2</c:v>
                </c:pt>
                <c:pt idx="19">
                  <c:v>-5.4444774985E-2</c:v>
                </c:pt>
                <c:pt idx="20">
                  <c:v>-6.2138605862999997E-2</c:v>
                </c:pt>
                <c:pt idx="21">
                  <c:v>-7.0057660341E-2</c:v>
                </c:pt>
                <c:pt idx="22">
                  <c:v>-7.8102871776000005E-2</c:v>
                </c:pt>
                <c:pt idx="23">
                  <c:v>-8.6158022284999997E-2</c:v>
                </c:pt>
                <c:pt idx="24">
                  <c:v>-9.4088852405999998E-2</c:v>
                </c:pt>
                <c:pt idx="25">
                  <c:v>-0.10174153745</c:v>
                </c:pt>
                <c:pt idx="26">
                  <c:v>-0.10894158482999999</c:v>
                </c:pt>
                <c:pt idx="27">
                  <c:v>-0.11549231409999999</c:v>
                </c:pt>
                <c:pt idx="28">
                  <c:v>-0.1211726144</c:v>
                </c:pt>
                <c:pt idx="29">
                  <c:v>-0.12573547661000001</c:v>
                </c:pt>
                <c:pt idx="30">
                  <c:v>-0.12890785933000001</c:v>
                </c:pt>
                <c:pt idx="31">
                  <c:v>-0.13039106131</c:v>
                </c:pt>
                <c:pt idx="32">
                  <c:v>-0.12986139953</c:v>
                </c:pt>
                <c:pt idx="33">
                  <c:v>-0.12697121501</c:v>
                </c:pt>
                <c:pt idx="34">
                  <c:v>-0.12135046720999999</c:v>
                </c:pt>
                <c:pt idx="35">
                  <c:v>-0.11260958761000001</c:v>
                </c:pt>
                <c:pt idx="36">
                  <c:v>-0.10034295171</c:v>
                </c:pt>
                <c:pt idx="37">
                  <c:v>-8.4132440387999996E-2</c:v>
                </c:pt>
                <c:pt idx="38">
                  <c:v>-6.3551865518000003E-2</c:v>
                </c:pt>
                <c:pt idx="39">
                  <c:v>-3.8172591477999999E-2</c:v>
                </c:pt>
                <c:pt idx="40">
                  <c:v>-7.5701586902E-3</c:v>
                </c:pt>
                <c:pt idx="41">
                  <c:v>2.8667641803999999E-2</c:v>
                </c:pt>
                <c:pt idx="42">
                  <c:v>7.0931822061999994E-2</c:v>
                </c:pt>
                <c:pt idx="43">
                  <c:v>0.11958353966</c:v>
                </c:pt>
                <c:pt idx="44">
                  <c:v>0.17494435608</c:v>
                </c:pt>
                <c:pt idx="45">
                  <c:v>0.23728401959000001</c:v>
                </c:pt>
                <c:pt idx="46">
                  <c:v>0.30680784582999998</c:v>
                </c:pt>
                <c:pt idx="47">
                  <c:v>0.38364505768000001</c:v>
                </c:pt>
                <c:pt idx="48">
                  <c:v>0.46783658861999999</c:v>
                </c:pt>
                <c:pt idx="49">
                  <c:v>0.55932205914999999</c:v>
                </c:pt>
                <c:pt idx="50">
                  <c:v>0.65792763232999996</c:v>
                </c:pt>
                <c:pt idx="51">
                  <c:v>0.76335608959000001</c:v>
                </c:pt>
                <c:pt idx="52">
                  <c:v>0.875179708</c:v>
                </c:pt>
                <c:pt idx="53">
                  <c:v>0.99283564090999998</c:v>
                </c:pt>
                <c:pt idx="54">
                  <c:v>1.1156245469999999</c:v>
                </c:pt>
                <c:pt idx="55">
                  <c:v>1.2427138090000001</c:v>
                </c:pt>
                <c:pt idx="56">
                  <c:v>1.3731466532000001</c:v>
                </c:pt>
                <c:pt idx="57">
                  <c:v>1.5058574677000001</c:v>
                </c:pt>
                <c:pt idx="58">
                  <c:v>1.6396938562000001</c:v>
                </c:pt>
                <c:pt idx="59">
                  <c:v>1.7734462022999999</c:v>
                </c:pt>
                <c:pt idx="60">
                  <c:v>1.9058861732000001</c:v>
                </c:pt>
                <c:pt idx="61">
                  <c:v>2.0358138083999999</c:v>
                </c:pt>
                <c:pt idx="62">
                  <c:v>2.1621103286999999</c:v>
                </c:pt>
                <c:pt idx="63">
                  <c:v>2.2837908267999998</c:v>
                </c:pt>
                <c:pt idx="64">
                  <c:v>2.4000518322</c:v>
                </c:pt>
                <c:pt idx="65">
                  <c:v>2.5103111267</c:v>
                </c:pt>
                <c:pt idx="66">
                  <c:v>2.6142404079000001</c:v>
                </c:pt>
                <c:pt idx="67">
                  <c:v>2.7117869853999998</c:v>
                </c:pt>
                <c:pt idx="68">
                  <c:v>2.8031842709000001</c:v>
                </c:pt>
                <c:pt idx="69">
                  <c:v>2.8889505863</c:v>
                </c:pt>
                <c:pt idx="70">
                  <c:v>2.9698765277999999</c:v>
                </c:pt>
                <c:pt idx="71">
                  <c:v>3.0470018387</c:v>
                </c:pt>
                <c:pt idx="72">
                  <c:v>3.1215801238999998</c:v>
                </c:pt>
                <c:pt idx="73">
                  <c:v>3.1950371264999999</c:v>
                </c:pt>
                <c:pt idx="74">
                  <c:v>3.2689285278</c:v>
                </c:pt>
                <c:pt idx="75">
                  <c:v>3.3448998928</c:v>
                </c:pt>
                <c:pt idx="76">
                  <c:v>3.424646616</c:v>
                </c:pt>
                <c:pt idx="77">
                  <c:v>3.5098695754999998</c:v>
                </c:pt>
                <c:pt idx="78">
                  <c:v>3.6022281647000001</c:v>
                </c:pt>
                <c:pt idx="79">
                  <c:v>3.7032940388000002</c:v>
                </c:pt>
                <c:pt idx="80">
                  <c:v>3.8145070076000001</c:v>
                </c:pt>
                <c:pt idx="81">
                  <c:v>3.9371340275</c:v>
                </c:pt>
                <c:pt idx="82">
                  <c:v>4.0722327232</c:v>
                </c:pt>
                <c:pt idx="83">
                  <c:v>4.2206192016999999</c:v>
                </c:pt>
                <c:pt idx="84">
                  <c:v>4.3828425406999996</c:v>
                </c:pt>
                <c:pt idx="85">
                  <c:v>4.5591664314000004</c:v>
                </c:pt>
                <c:pt idx="86">
                  <c:v>4.7495551109000003</c:v>
                </c:pt>
                <c:pt idx="87">
                  <c:v>4.9536681175000004</c:v>
                </c:pt>
                <c:pt idx="88">
                  <c:v>5.1708598136999999</c:v>
                </c:pt>
                <c:pt idx="89">
                  <c:v>5.4001870155000002</c:v>
                </c:pt>
                <c:pt idx="90">
                  <c:v>5.6404232979</c:v>
                </c:pt>
                <c:pt idx="91">
                  <c:v>5.8900794983000004</c:v>
                </c:pt>
                <c:pt idx="92">
                  <c:v>6.1474280357</c:v>
                </c:pt>
                <c:pt idx="93">
                  <c:v>6.4105358124</c:v>
                </c:pt>
                <c:pt idx="94">
                  <c:v>6.6772999762999996</c:v>
                </c:pt>
                <c:pt idx="95">
                  <c:v>6.9454908371000004</c:v>
                </c:pt>
                <c:pt idx="96">
                  <c:v>7.2127985953999998</c:v>
                </c:pt>
                <c:pt idx="97">
                  <c:v>7.4768815040999996</c:v>
                </c:pt>
                <c:pt idx="98">
                  <c:v>7.7354154587000004</c:v>
                </c:pt>
                <c:pt idx="99">
                  <c:v>7.9861426353000002</c:v>
                </c:pt>
                <c:pt idx="100">
                  <c:v>8.2269163132000003</c:v>
                </c:pt>
                <c:pt idx="101">
                  <c:v>8.4557390212999994</c:v>
                </c:pt>
                <c:pt idx="102">
                  <c:v>8.6707897186</c:v>
                </c:pt>
                <c:pt idx="103">
                  <c:v>8.8704414368000002</c:v>
                </c:pt>
                <c:pt idx="104">
                  <c:v>9.0532712935999999</c:v>
                </c:pt>
                <c:pt idx="105">
                  <c:v>9.2180595398000005</c:v>
                </c:pt>
                <c:pt idx="106">
                  <c:v>9.3637866974000001</c:v>
                </c:pt>
                <c:pt idx="107">
                  <c:v>9.4896268844999998</c:v>
                </c:pt>
                <c:pt idx="108">
                  <c:v>9.5949430465999992</c:v>
                </c:pt>
                <c:pt idx="109">
                  <c:v>9.6792850494000007</c:v>
                </c:pt>
                <c:pt idx="110">
                  <c:v>9.7423896790000004</c:v>
                </c:pt>
                <c:pt idx="111">
                  <c:v>9.7841835021999994</c:v>
                </c:pt>
                <c:pt idx="112">
                  <c:v>9.8047885894999993</c:v>
                </c:pt>
                <c:pt idx="113">
                  <c:v>9.8045330047999997</c:v>
                </c:pt>
                <c:pt idx="114">
                  <c:v>9.7839603424000003</c:v>
                </c:pt>
                <c:pt idx="115">
                  <c:v>9.7438383101999992</c:v>
                </c:pt>
                <c:pt idx="116">
                  <c:v>9.6851673126000009</c:v>
                </c:pt>
                <c:pt idx="117">
                  <c:v>9.6091804504000002</c:v>
                </c:pt>
                <c:pt idx="118">
                  <c:v>9.5173301696999992</c:v>
                </c:pt>
                <c:pt idx="119">
                  <c:v>9.4112644196000002</c:v>
                </c:pt>
                <c:pt idx="120">
                  <c:v>9.2927980422999994</c:v>
                </c:pt>
                <c:pt idx="121">
                  <c:v>9.1638803481999993</c:v>
                </c:pt>
                <c:pt idx="122">
                  <c:v>9.0265674591000007</c:v>
                </c:pt>
                <c:pt idx="123">
                  <c:v>8.8829975127999994</c:v>
                </c:pt>
                <c:pt idx="124">
                  <c:v>8.7353820801000008</c:v>
                </c:pt>
                <c:pt idx="125">
                  <c:v>8.5860004424999996</c:v>
                </c:pt>
                <c:pt idx="126">
                  <c:v>8.4371929169000008</c:v>
                </c:pt>
                <c:pt idx="127">
                  <c:v>8.2913475037000008</c:v>
                </c:pt>
                <c:pt idx="128">
                  <c:v>8.1508684157999998</c:v>
                </c:pt>
                <c:pt idx="129">
                  <c:v>8.0181341171000007</c:v>
                </c:pt>
                <c:pt idx="130">
                  <c:v>7.8954467773000001</c:v>
                </c:pt>
                <c:pt idx="131">
                  <c:v>7.7849750519000001</c:v>
                </c:pt>
                <c:pt idx="132">
                  <c:v>7.6886858939999998</c:v>
                </c:pt>
                <c:pt idx="133">
                  <c:v>7.6082844734000004</c:v>
                </c:pt>
                <c:pt idx="134">
                  <c:v>7.5451717376999996</c:v>
                </c:pt>
                <c:pt idx="135">
                  <c:v>7.5004200934999998</c:v>
                </c:pt>
                <c:pt idx="136">
                  <c:v>7.4747610091999999</c:v>
                </c:pt>
                <c:pt idx="137">
                  <c:v>7.4685845375</c:v>
                </c:pt>
                <c:pt idx="138">
                  <c:v>7.4819593429999998</c:v>
                </c:pt>
                <c:pt idx="139">
                  <c:v>7.5146589279000002</c:v>
                </c:pt>
                <c:pt idx="140">
                  <c:v>7.5661835670000004</c:v>
                </c:pt>
                <c:pt idx="141">
                  <c:v>7.6357722281999996</c:v>
                </c:pt>
                <c:pt idx="142">
                  <c:v>7.7224211693000004</c:v>
                </c:pt>
                <c:pt idx="143">
                  <c:v>7.8249125481000004</c:v>
                </c:pt>
                <c:pt idx="144">
                  <c:v>7.9418478011999998</c:v>
                </c:pt>
                <c:pt idx="145">
                  <c:v>8.0716791153000003</c:v>
                </c:pt>
                <c:pt idx="146">
                  <c:v>8.2127418518000006</c:v>
                </c:pt>
                <c:pt idx="147">
                  <c:v>8.3632869719999992</c:v>
                </c:pt>
                <c:pt idx="148">
                  <c:v>8.5215129851999993</c:v>
                </c:pt>
                <c:pt idx="149">
                  <c:v>8.6855916976999996</c:v>
                </c:pt>
                <c:pt idx="150">
                  <c:v>8.8536930084000005</c:v>
                </c:pt>
                <c:pt idx="151">
                  <c:v>9.0240097045999992</c:v>
                </c:pt>
                <c:pt idx="152">
                  <c:v>9.1947803497000002</c:v>
                </c:pt>
                <c:pt idx="153">
                  <c:v>9.3643045424999993</c:v>
                </c:pt>
                <c:pt idx="154">
                  <c:v>9.5309524535999994</c:v>
                </c:pt>
                <c:pt idx="155">
                  <c:v>9.6931695938000004</c:v>
                </c:pt>
                <c:pt idx="156">
                  <c:v>9.8494844436999998</c:v>
                </c:pt>
                <c:pt idx="157">
                  <c:v>9.9985132216999997</c:v>
                </c:pt>
                <c:pt idx="158">
                  <c:v>10.138962746000001</c:v>
                </c:pt>
                <c:pt idx="159">
                  <c:v>10.269629478000001</c:v>
                </c:pt>
                <c:pt idx="160">
                  <c:v>10.389395714000001</c:v>
                </c:pt>
                <c:pt idx="161">
                  <c:v>10.497227669000001</c:v>
                </c:pt>
                <c:pt idx="162">
                  <c:v>10.592178345000001</c:v>
                </c:pt>
                <c:pt idx="163">
                  <c:v>10.67339325</c:v>
                </c:pt>
                <c:pt idx="164">
                  <c:v>10.740113257999999</c:v>
                </c:pt>
                <c:pt idx="165">
                  <c:v>10.791686058</c:v>
                </c:pt>
                <c:pt idx="166">
                  <c:v>10.82757473</c:v>
                </c:pt>
                <c:pt idx="167">
                  <c:v>10.847373962000001</c:v>
                </c:pt>
                <c:pt idx="168">
                  <c:v>10.850824356</c:v>
                </c:pt>
                <c:pt idx="169">
                  <c:v>10.837818146</c:v>
                </c:pt>
                <c:pt idx="170">
                  <c:v>10.808398247</c:v>
                </c:pt>
                <c:pt idx="171">
                  <c:v>10.762745857000001</c:v>
                </c:pt>
                <c:pt idx="172">
                  <c:v>10.701164245999999</c:v>
                </c:pt>
                <c:pt idx="173">
                  <c:v>10.624056816</c:v>
                </c:pt>
                <c:pt idx="174">
                  <c:v>10.531906127999999</c:v>
                </c:pt>
                <c:pt idx="175">
                  <c:v>10.425247192</c:v>
                </c:pt>
                <c:pt idx="176">
                  <c:v>10.304638862999999</c:v>
                </c:pt>
                <c:pt idx="177">
                  <c:v>10.170637130999999</c:v>
                </c:pt>
                <c:pt idx="178">
                  <c:v>10.02377224</c:v>
                </c:pt>
                <c:pt idx="179">
                  <c:v>9.8645315169999996</c:v>
                </c:pt>
                <c:pt idx="180">
                  <c:v>9.6933469771999992</c:v>
                </c:pt>
                <c:pt idx="181">
                  <c:v>9.5105886459000004</c:v>
                </c:pt>
                <c:pt idx="182">
                  <c:v>9.3165578841999999</c:v>
                </c:pt>
                <c:pt idx="183">
                  <c:v>9.1114845276</c:v>
                </c:pt>
                <c:pt idx="184">
                  <c:v>8.8955278396999997</c:v>
                </c:pt>
                <c:pt idx="185">
                  <c:v>8.6687822342</c:v>
                </c:pt>
                <c:pt idx="186">
                  <c:v>8.4312839507999993</c:v>
                </c:pt>
                <c:pt idx="187">
                  <c:v>8.1830177306999996</c:v>
                </c:pt>
                <c:pt idx="188">
                  <c:v>7.9239287375999998</c:v>
                </c:pt>
                <c:pt idx="189">
                  <c:v>7.6539397239999998</c:v>
                </c:pt>
                <c:pt idx="190">
                  <c:v>7.3729767799000001</c:v>
                </c:pt>
                <c:pt idx="191">
                  <c:v>7.0810012816999999</c:v>
                </c:pt>
                <c:pt idx="192">
                  <c:v>6.7780451775000001</c:v>
                </c:pt>
                <c:pt idx="193">
                  <c:v>6.4642429351999997</c:v>
                </c:pt>
                <c:pt idx="194">
                  <c:v>6.1398563384999996</c:v>
                </c:pt>
                <c:pt idx="195">
                  <c:v>5.8052926064000001</c:v>
                </c:pt>
                <c:pt idx="196">
                  <c:v>5.4611153603</c:v>
                </c:pt>
                <c:pt idx="197">
                  <c:v>5.1080512999999996</c:v>
                </c:pt>
                <c:pt idx="198">
                  <c:v>4.7469878197000002</c:v>
                </c:pt>
                <c:pt idx="199">
                  <c:v>4.3789644241000003</c:v>
                </c:pt>
                <c:pt idx="200">
                  <c:v>4.0051636695999999</c:v>
                </c:pt>
                <c:pt idx="201">
                  <c:v>3.6269040108000001</c:v>
                </c:pt>
                <c:pt idx="202">
                  <c:v>3.2456293106</c:v>
                </c:pt>
                <c:pt idx="203">
                  <c:v>2.8628928661000002</c:v>
                </c:pt>
                <c:pt idx="204">
                  <c:v>2.4803504944000001</c:v>
                </c:pt>
                <c:pt idx="205">
                  <c:v>2.0997598170999998</c:v>
                </c:pt>
                <c:pt idx="206">
                  <c:v>1.7229712009</c:v>
                </c:pt>
                <c:pt idx="207">
                  <c:v>1.3519049883000001</c:v>
                </c:pt>
                <c:pt idx="208">
                  <c:v>0.98852354287999999</c:v>
                </c:pt>
                <c:pt idx="209">
                  <c:v>0.63480442762</c:v>
                </c:pt>
                <c:pt idx="210">
                  <c:v>0.29271551966999998</c:v>
                </c:pt>
                <c:pt idx="211">
                  <c:v>-3.5813432186999998E-2</c:v>
                </c:pt>
                <c:pt idx="212">
                  <c:v>-0.34892299771000002</c:v>
                </c:pt>
                <c:pt idx="213">
                  <c:v>-0.64485430717000003</c:v>
                </c:pt>
                <c:pt idx="214">
                  <c:v>-0.92197608947999998</c:v>
                </c:pt>
                <c:pt idx="215">
                  <c:v>-1.1788079738999999</c:v>
                </c:pt>
                <c:pt idx="216">
                  <c:v>-1.4140356779000001</c:v>
                </c:pt>
                <c:pt idx="217">
                  <c:v>-1.6265170574000001</c:v>
                </c:pt>
                <c:pt idx="218">
                  <c:v>-1.8152887821000001</c:v>
                </c:pt>
                <c:pt idx="219">
                  <c:v>-1.9795796871</c:v>
                </c:pt>
                <c:pt idx="220">
                  <c:v>-2.118822813</c:v>
                </c:pt>
                <c:pt idx="221">
                  <c:v>-2.2326600552000002</c:v>
                </c:pt>
                <c:pt idx="222">
                  <c:v>-2.3209424019</c:v>
                </c:pt>
                <c:pt idx="223">
                  <c:v>-2.3837251663000001</c:v>
                </c:pt>
                <c:pt idx="224">
                  <c:v>-2.4212563037999999</c:v>
                </c:pt>
                <c:pt idx="225">
                  <c:v>-2.4339568615</c:v>
                </c:pt>
                <c:pt idx="226">
                  <c:v>-2.4223990440000001</c:v>
                </c:pt>
                <c:pt idx="227">
                  <c:v>-2.3872880936</c:v>
                </c:pt>
                <c:pt idx="228">
                  <c:v>-2.3294456005000002</c:v>
                </c:pt>
                <c:pt idx="229">
                  <c:v>-2.249796629</c:v>
                </c:pt>
                <c:pt idx="230">
                  <c:v>-2.1493601798999999</c:v>
                </c:pt>
                <c:pt idx="231">
                  <c:v>-2.0292334557</c:v>
                </c:pt>
                <c:pt idx="232">
                  <c:v>-1.8905725479</c:v>
                </c:pt>
                <c:pt idx="233">
                  <c:v>-1.734577775</c:v>
                </c:pt>
                <c:pt idx="234">
                  <c:v>-1.5624814034000001</c:v>
                </c:pt>
                <c:pt idx="235">
                  <c:v>-1.3755337000000001</c:v>
                </c:pt>
                <c:pt idx="236">
                  <c:v>-1.1749908924000001</c:v>
                </c:pt>
                <c:pt idx="237">
                  <c:v>-0.96210855246000004</c:v>
                </c:pt>
                <c:pt idx="238">
                  <c:v>-0.73813575505999995</c:v>
                </c:pt>
                <c:pt idx="239">
                  <c:v>-0.50430804491000003</c:v>
                </c:pt>
                <c:pt idx="240">
                  <c:v>-0.26184132695000001</c:v>
                </c:pt>
                <c:pt idx="241">
                  <c:v>-1.1927716434000001E-2</c:v>
                </c:pt>
                <c:pt idx="242">
                  <c:v>0.24427005649</c:v>
                </c:pt>
                <c:pt idx="243">
                  <c:v>0.50562465190999994</c:v>
                </c:pt>
                <c:pt idx="244">
                  <c:v>0.77104717492999997</c:v>
                </c:pt>
                <c:pt idx="245">
                  <c:v>1.0394895076999999</c:v>
                </c:pt>
                <c:pt idx="246">
                  <c:v>1.3099530935000001</c:v>
                </c:pt>
                <c:pt idx="247">
                  <c:v>1.5815018414999999</c:v>
                </c:pt>
                <c:pt idx="248">
                  <c:v>1.8532701731000001</c:v>
                </c:pt>
                <c:pt idx="249">
                  <c:v>2.1244688034000001</c:v>
                </c:pt>
                <c:pt idx="250">
                  <c:v>2.3943953514</c:v>
                </c:pt>
                <c:pt idx="251">
                  <c:v>2.6624464989000001</c:v>
                </c:pt>
                <c:pt idx="252">
                  <c:v>2.9281244277999998</c:v>
                </c:pt>
                <c:pt idx="253">
                  <c:v>3.1910390853999999</c:v>
                </c:pt>
                <c:pt idx="254">
                  <c:v>3.4509091377000001</c:v>
                </c:pt>
                <c:pt idx="255">
                  <c:v>3.7075634003000002</c:v>
                </c:pt>
                <c:pt idx="256">
                  <c:v>3.9609382153000001</c:v>
                </c:pt>
                <c:pt idx="257">
                  <c:v>4.2110652923999998</c:v>
                </c:pt>
                <c:pt idx="258">
                  <c:v>4.4580554962000001</c:v>
                </c:pt>
                <c:pt idx="259">
                  <c:v>4.7020926475999998</c:v>
                </c:pt>
                <c:pt idx="260">
                  <c:v>4.9434404372999996</c:v>
                </c:pt>
                <c:pt idx="261">
                  <c:v>5.1824450493000001</c:v>
                </c:pt>
                <c:pt idx="262">
                  <c:v>5.4195232391000001</c:v>
                </c:pt>
                <c:pt idx="263">
                  <c:v>5.6551432610000001</c:v>
                </c:pt>
                <c:pt idx="264">
                  <c:v>5.8898091315999999</c:v>
                </c:pt>
                <c:pt idx="265">
                  <c:v>6.1240453720000003</c:v>
                </c:pt>
                <c:pt idx="266">
                  <c:v>6.3583827019000001</c:v>
                </c:pt>
                <c:pt idx="267">
                  <c:v>6.5933437347000003</c:v>
                </c:pt>
                <c:pt idx="268">
                  <c:v>6.8294272423000004</c:v>
                </c:pt>
                <c:pt idx="269">
                  <c:v>7.0670876503000004</c:v>
                </c:pt>
                <c:pt idx="270">
                  <c:v>7.3067193031000004</c:v>
                </c:pt>
                <c:pt idx="271">
                  <c:v>7.5486497878999996</c:v>
                </c:pt>
                <c:pt idx="272">
                  <c:v>7.7931389809000002</c:v>
                </c:pt>
                <c:pt idx="273">
                  <c:v>8.0403814316000002</c:v>
                </c:pt>
                <c:pt idx="274">
                  <c:v>8.2905082703000001</c:v>
                </c:pt>
                <c:pt idx="275">
                  <c:v>8.5435934066999994</c:v>
                </c:pt>
                <c:pt idx="276">
                  <c:v>8.7996587752999993</c:v>
                </c:pt>
                <c:pt idx="277">
                  <c:v>9.0586748122999996</c:v>
                </c:pt>
                <c:pt idx="278">
                  <c:v>9.3205604553000008</c:v>
                </c:pt>
                <c:pt idx="279">
                  <c:v>9.5852003097999994</c:v>
                </c:pt>
                <c:pt idx="280">
                  <c:v>9.8524751662999996</c:v>
                </c:pt>
                <c:pt idx="281">
                  <c:v>10.122277260000001</c:v>
                </c:pt>
                <c:pt idx="282">
                  <c:v>10.39451313</c:v>
                </c:pt>
                <c:pt idx="283">
                  <c:v>10.669108391</c:v>
                </c:pt>
                <c:pt idx="284">
                  <c:v>10.94602108</c:v>
                </c:pt>
                <c:pt idx="285">
                  <c:v>11.225249290000001</c:v>
                </c:pt>
                <c:pt idx="286">
                  <c:v>11.506833075999999</c:v>
                </c:pt>
                <c:pt idx="287">
                  <c:v>11.790854454</c:v>
                </c:pt>
                <c:pt idx="288">
                  <c:v>12.077437400999999</c:v>
                </c:pt>
                <c:pt idx="289">
                  <c:v>12.366753578000001</c:v>
                </c:pt>
                <c:pt idx="290">
                  <c:v>12.659029007000001</c:v>
                </c:pt>
                <c:pt idx="291">
                  <c:v>12.954557419</c:v>
                </c:pt>
                <c:pt idx="292">
                  <c:v>13.253708839</c:v>
                </c:pt>
                <c:pt idx="293">
                  <c:v>13.556932449</c:v>
                </c:pt>
                <c:pt idx="294">
                  <c:v>13.864752769000001</c:v>
                </c:pt>
                <c:pt idx="295">
                  <c:v>14.177771568000001</c:v>
                </c:pt>
                <c:pt idx="296">
                  <c:v>14.496657372</c:v>
                </c:pt>
                <c:pt idx="297">
                  <c:v>14.822128296000001</c:v>
                </c:pt>
                <c:pt idx="298">
                  <c:v>15.154932976</c:v>
                </c:pt>
                <c:pt idx="299">
                  <c:v>15.495826721</c:v>
                </c:pt>
                <c:pt idx="300">
                  <c:v>15.845544815</c:v>
                </c:pt>
                <c:pt idx="301">
                  <c:v>16.204769134999999</c:v>
                </c:pt>
                <c:pt idx="302">
                  <c:v>16.574104308999999</c:v>
                </c:pt>
                <c:pt idx="303">
                  <c:v>16.954059601000001</c:v>
                </c:pt>
                <c:pt idx="304">
                  <c:v>17.34503746</c:v>
                </c:pt>
                <c:pt idx="305">
                  <c:v>17.747316359999999</c:v>
                </c:pt>
                <c:pt idx="306">
                  <c:v>18.161045074</c:v>
                </c:pt>
                <c:pt idx="307">
                  <c:v>18.586229324000001</c:v>
                </c:pt>
                <c:pt idx="308">
                  <c:v>19.022714615000002</c:v>
                </c:pt>
                <c:pt idx="309">
                  <c:v>19.470170974999998</c:v>
                </c:pt>
                <c:pt idx="310">
                  <c:v>19.92808342</c:v>
                </c:pt>
                <c:pt idx="311">
                  <c:v>20.395738602000002</c:v>
                </c:pt>
                <c:pt idx="312">
                  <c:v>20.872207641999999</c:v>
                </c:pt>
                <c:pt idx="313">
                  <c:v>21.356340408000001</c:v>
                </c:pt>
                <c:pt idx="314">
                  <c:v>21.846778870000001</c:v>
                </c:pt>
                <c:pt idx="315">
                  <c:v>22.341981887999999</c:v>
                </c:pt>
                <c:pt idx="316">
                  <c:v>22.840244293000001</c:v>
                </c:pt>
                <c:pt idx="317">
                  <c:v>23.339714050000001</c:v>
                </c:pt>
                <c:pt idx="318">
                  <c:v>23.838409424000002</c:v>
                </c:pt>
                <c:pt idx="319">
                  <c:v>24.334249496000002</c:v>
                </c:pt>
                <c:pt idx="320">
                  <c:v>24.825086593999998</c:v>
                </c:pt>
                <c:pt idx="321">
                  <c:v>25.308744431000001</c:v>
                </c:pt>
                <c:pt idx="322">
                  <c:v>25.783052443999999</c:v>
                </c:pt>
                <c:pt idx="323">
                  <c:v>26.245885849</c:v>
                </c:pt>
                <c:pt idx="324">
                  <c:v>26.695217133</c:v>
                </c:pt>
                <c:pt idx="325">
                  <c:v>27.129179001000001</c:v>
                </c:pt>
                <c:pt idx="326">
                  <c:v>27.546133041000001</c:v>
                </c:pt>
                <c:pt idx="327">
                  <c:v>27.944742203000001</c:v>
                </c:pt>
                <c:pt idx="328">
                  <c:v>28.324039459000002</c:v>
                </c:pt>
                <c:pt idx="329">
                  <c:v>28.683500290000001</c:v>
                </c:pt>
                <c:pt idx="330">
                  <c:v>29.023113251000002</c:v>
                </c:pt>
                <c:pt idx="331">
                  <c:v>29.343444823999999</c:v>
                </c:pt>
                <c:pt idx="332">
                  <c:v>29.645681380999999</c:v>
                </c:pt>
                <c:pt idx="333">
                  <c:v>29.931648253999999</c:v>
                </c:pt>
                <c:pt idx="334">
                  <c:v>30.203800201</c:v>
                </c:pt>
                <c:pt idx="335">
                  <c:v>30.465188980000001</c:v>
                </c:pt>
                <c:pt idx="336">
                  <c:v>30.719404221000001</c:v>
                </c:pt>
                <c:pt idx="337">
                  <c:v>30.970476151</c:v>
                </c:pt>
                <c:pt idx="338">
                  <c:v>31.222780228000001</c:v>
                </c:pt>
                <c:pt idx="339">
                  <c:v>31.480974196999998</c:v>
                </c:pt>
                <c:pt idx="340">
                  <c:v>31.749954224</c:v>
                </c:pt>
                <c:pt idx="341">
                  <c:v>32.034820557000003</c:v>
                </c:pt>
                <c:pt idx="342">
                  <c:v>32.340812683000003</c:v>
                </c:pt>
                <c:pt idx="343">
                  <c:v>32.673206329000003</c:v>
                </c:pt>
                <c:pt idx="344">
                  <c:v>33.037189484000002</c:v>
                </c:pt>
                <c:pt idx="345">
                  <c:v>33.437698363999999</c:v>
                </c:pt>
                <c:pt idx="346">
                  <c:v>33.879226684999999</c:v>
                </c:pt>
                <c:pt idx="347">
                  <c:v>34.365646362</c:v>
                </c:pt>
                <c:pt idx="348">
                  <c:v>34.900112151999998</c:v>
                </c:pt>
                <c:pt idx="349">
                  <c:v>35.485019684000001</c:v>
                </c:pt>
                <c:pt idx="350">
                  <c:v>36.122020720999998</c:v>
                </c:pt>
                <c:pt idx="351">
                  <c:v>36.812007903999998</c:v>
                </c:pt>
                <c:pt idx="352">
                  <c:v>37.555042266999997</c:v>
                </c:pt>
                <c:pt idx="353">
                  <c:v>38.350288390999999</c:v>
                </c:pt>
                <c:pt idx="354">
                  <c:v>39.196029662999997</c:v>
                </c:pt>
                <c:pt idx="355">
                  <c:v>40.089691162000001</c:v>
                </c:pt>
                <c:pt idx="356">
                  <c:v>41.027885437000002</c:v>
                </c:pt>
                <c:pt idx="357">
                  <c:v>42.006454468000001</c:v>
                </c:pt>
                <c:pt idx="358">
                  <c:v>43.020545959000003</c:v>
                </c:pt>
                <c:pt idx="359">
                  <c:v>44.064701079999999</c:v>
                </c:pt>
                <c:pt idx="360">
                  <c:v>45.132968902999998</c:v>
                </c:pt>
                <c:pt idx="361">
                  <c:v>46.219024658000002</c:v>
                </c:pt>
                <c:pt idx="362">
                  <c:v>47.316299438000001</c:v>
                </c:pt>
                <c:pt idx="363">
                  <c:v>48.418113708</c:v>
                </c:pt>
                <c:pt idx="364">
                  <c:v>49.517803192000002</c:v>
                </c:pt>
                <c:pt idx="365">
                  <c:v>50.608844757</c:v>
                </c:pt>
                <c:pt idx="366">
                  <c:v>51.684974670000003</c:v>
                </c:pt>
                <c:pt idx="367">
                  <c:v>52.740287780999999</c:v>
                </c:pt>
                <c:pt idx="368">
                  <c:v>53.769336699999997</c:v>
                </c:pt>
                <c:pt idx="369">
                  <c:v>54.767211914000001</c:v>
                </c:pt>
                <c:pt idx="370">
                  <c:v>55.729610442999999</c:v>
                </c:pt>
                <c:pt idx="371">
                  <c:v>56.652900696000003</c:v>
                </c:pt>
                <c:pt idx="372">
                  <c:v>57.534152984999999</c:v>
                </c:pt>
                <c:pt idx="373">
                  <c:v>58.371166229000004</c:v>
                </c:pt>
                <c:pt idx="374">
                  <c:v>59.162460326999998</c:v>
                </c:pt>
                <c:pt idx="375">
                  <c:v>59.907264709000003</c:v>
                </c:pt>
                <c:pt idx="376">
                  <c:v>60.605476379000002</c:v>
                </c:pt>
                <c:pt idx="377">
                  <c:v>61.257602691999999</c:v>
                </c:pt>
                <c:pt idx="378">
                  <c:v>61.864688872999999</c:v>
                </c:pt>
                <c:pt idx="379">
                  <c:v>62.428249358999999</c:v>
                </c:pt>
                <c:pt idx="380">
                  <c:v>62.950187683000003</c:v>
                </c:pt>
                <c:pt idx="381">
                  <c:v>63.432727814000003</c:v>
                </c:pt>
                <c:pt idx="382">
                  <c:v>63.878318786999998</c:v>
                </c:pt>
                <c:pt idx="383">
                  <c:v>64.289566039999997</c:v>
                </c:pt>
                <c:pt idx="384">
                  <c:v>64.669166564999998</c:v>
                </c:pt>
                <c:pt idx="385">
                  <c:v>65.019844054999993</c:v>
                </c:pt>
                <c:pt idx="386">
                  <c:v>65.344276428000001</c:v>
                </c:pt>
                <c:pt idx="387">
                  <c:v>65.645019531000003</c:v>
                </c:pt>
                <c:pt idx="388">
                  <c:v>65.924461364999999</c:v>
                </c:pt>
                <c:pt idx="389">
                  <c:v>66.184768676999994</c:v>
                </c:pt>
                <c:pt idx="390">
                  <c:v>66.427841186999999</c:v>
                </c:pt>
                <c:pt idx="391">
                  <c:v>66.655288696</c:v>
                </c:pt>
                <c:pt idx="392">
                  <c:v>66.868431091000005</c:v>
                </c:pt>
                <c:pt idx="393">
                  <c:v>67.068283081000004</c:v>
                </c:pt>
                <c:pt idx="394">
                  <c:v>67.255554199000002</c:v>
                </c:pt>
                <c:pt idx="395">
                  <c:v>67.430694579999994</c:v>
                </c:pt>
                <c:pt idx="396">
                  <c:v>67.593902588000006</c:v>
                </c:pt>
                <c:pt idx="397">
                  <c:v>67.745147704999994</c:v>
                </c:pt>
                <c:pt idx="398">
                  <c:v>67.884201050000001</c:v>
                </c:pt>
                <c:pt idx="399">
                  <c:v>68.010673522999994</c:v>
                </c:pt>
                <c:pt idx="400">
                  <c:v>68.124053954999994</c:v>
                </c:pt>
                <c:pt idx="401">
                  <c:v>68.223762511999993</c:v>
                </c:pt>
                <c:pt idx="402">
                  <c:v>68.309188843000001</c:v>
                </c:pt>
                <c:pt idx="403">
                  <c:v>68.379745482999994</c:v>
                </c:pt>
                <c:pt idx="404">
                  <c:v>68.434906006000006</c:v>
                </c:pt>
                <c:pt idx="405">
                  <c:v>68.474258422999995</c:v>
                </c:pt>
                <c:pt idx="406">
                  <c:v>68.497520446999999</c:v>
                </c:pt>
                <c:pt idx="407">
                  <c:v>68.504585266000007</c:v>
                </c:pt>
                <c:pt idx="408">
                  <c:v>68.495521545000003</c:v>
                </c:pt>
                <c:pt idx="409">
                  <c:v>68.470611571999996</c:v>
                </c:pt>
                <c:pt idx="410">
                  <c:v>68.430335998999993</c:v>
                </c:pt>
                <c:pt idx="411">
                  <c:v>68.375373839999995</c:v>
                </c:pt>
                <c:pt idx="412">
                  <c:v>68.306579589999998</c:v>
                </c:pt>
                <c:pt idx="413">
                  <c:v>68.224975585999999</c:v>
                </c:pt>
                <c:pt idx="414">
                  <c:v>68.131721497000001</c:v>
                </c:pt>
                <c:pt idx="415">
                  <c:v>68.028053283999995</c:v>
                </c:pt>
                <c:pt idx="416">
                  <c:v>67.915260314999998</c:v>
                </c:pt>
                <c:pt idx="417">
                  <c:v>67.794639587000006</c:v>
                </c:pt>
                <c:pt idx="418">
                  <c:v>67.667449950999995</c:v>
                </c:pt>
                <c:pt idx="419">
                  <c:v>67.534866332999997</c:v>
                </c:pt>
                <c:pt idx="420">
                  <c:v>67.397933960000003</c:v>
                </c:pt>
                <c:pt idx="421">
                  <c:v>67.257522582999997</c:v>
                </c:pt>
                <c:pt idx="422">
                  <c:v>67.114265442000004</c:v>
                </c:pt>
                <c:pt idx="423">
                  <c:v>66.968521117999998</c:v>
                </c:pt>
                <c:pt idx="424">
                  <c:v>66.8203125</c:v>
                </c:pt>
                <c:pt idx="425">
                  <c:v>66.669319153000004</c:v>
                </c:pt>
                <c:pt idx="426">
                  <c:v>66.514846801999994</c:v>
                </c:pt>
                <c:pt idx="427">
                  <c:v>66.355842589999995</c:v>
                </c:pt>
                <c:pt idx="428">
                  <c:v>66.190933228000006</c:v>
                </c:pt>
                <c:pt idx="429">
                  <c:v>66.018470764</c:v>
                </c:pt>
                <c:pt idx="430">
                  <c:v>65.836608886999997</c:v>
                </c:pt>
                <c:pt idx="431">
                  <c:v>65.643402100000003</c:v>
                </c:pt>
                <c:pt idx="432">
                  <c:v>65.436912536999998</c:v>
                </c:pt>
                <c:pt idx="433">
                  <c:v>65.215301514000004</c:v>
                </c:pt>
                <c:pt idx="434">
                  <c:v>64.976943969999994</c:v>
                </c:pt>
                <c:pt idx="435">
                  <c:v>64.720497131000002</c:v>
                </c:pt>
                <c:pt idx="436">
                  <c:v>64.444969177000004</c:v>
                </c:pt>
                <c:pt idx="437">
                  <c:v>64.149780273000005</c:v>
                </c:pt>
                <c:pt idx="438">
                  <c:v>63.834781647</c:v>
                </c:pt>
                <c:pt idx="439">
                  <c:v>63.500278473000002</c:v>
                </c:pt>
                <c:pt idx="440">
                  <c:v>63.146999358999999</c:v>
                </c:pt>
                <c:pt idx="441">
                  <c:v>62.776077270999998</c:v>
                </c:pt>
                <c:pt idx="442">
                  <c:v>62.388992309999999</c:v>
                </c:pt>
                <c:pt idx="443">
                  <c:v>61.987525939999998</c:v>
                </c:pt>
                <c:pt idx="444">
                  <c:v>61.573703766000001</c:v>
                </c:pt>
                <c:pt idx="445">
                  <c:v>61.149742126</c:v>
                </c:pt>
                <c:pt idx="446">
                  <c:v>60.717994689999998</c:v>
                </c:pt>
                <c:pt idx="447">
                  <c:v>60.280963898000003</c:v>
                </c:pt>
                <c:pt idx="448">
                  <c:v>59.841312408</c:v>
                </c:pt>
                <c:pt idx="449">
                  <c:v>59.401851653999998</c:v>
                </c:pt>
                <c:pt idx="450">
                  <c:v>58.965488434000001</c:v>
                </c:pt>
                <c:pt idx="451">
                  <c:v>58.535133362000003</c:v>
                </c:pt>
                <c:pt idx="452">
                  <c:v>58.113590240000001</c:v>
                </c:pt>
                <c:pt idx="453">
                  <c:v>57.703437805</c:v>
                </c:pt>
                <c:pt idx="454">
                  <c:v>57.306930542000003</c:v>
                </c:pt>
                <c:pt idx="455">
                  <c:v>56.925918578999998</c:v>
                </c:pt>
                <c:pt idx="456">
                  <c:v>56.561748504999997</c:v>
                </c:pt>
                <c:pt idx="457">
                  <c:v>56.215137482000003</c:v>
                </c:pt>
                <c:pt idx="458">
                  <c:v>55.886081695999998</c:v>
                </c:pt>
                <c:pt idx="459">
                  <c:v>55.573825835999997</c:v>
                </c:pt>
                <c:pt idx="460">
                  <c:v>55.276912689</c:v>
                </c:pt>
                <c:pt idx="461">
                  <c:v>54.993293762</c:v>
                </c:pt>
                <c:pt idx="462">
                  <c:v>54.720405579000001</c:v>
                </c:pt>
                <c:pt idx="463">
                  <c:v>54.455177307</c:v>
                </c:pt>
                <c:pt idx="464">
                  <c:v>54.193984985</c:v>
                </c:pt>
                <c:pt idx="465">
                  <c:v>53.932590484999999</c:v>
                </c:pt>
                <c:pt idx="466">
                  <c:v>53.666027069000002</c:v>
                </c:pt>
                <c:pt idx="467">
                  <c:v>53.388515472000002</c:v>
                </c:pt>
                <c:pt idx="468">
                  <c:v>53.093425750999998</c:v>
                </c:pt>
                <c:pt idx="469">
                  <c:v>52.773258208999998</c:v>
                </c:pt>
                <c:pt idx="470">
                  <c:v>52.419612884999999</c:v>
                </c:pt>
                <c:pt idx="471">
                  <c:v>52.023223877</c:v>
                </c:pt>
                <c:pt idx="472">
                  <c:v>51.574157714999998</c:v>
                </c:pt>
                <c:pt idx="473">
                  <c:v>51.062122344999999</c:v>
                </c:pt>
                <c:pt idx="474">
                  <c:v>50.477024077999999</c:v>
                </c:pt>
                <c:pt idx="475">
                  <c:v>49.809871674</c:v>
                </c:pt>
                <c:pt idx="476">
                  <c:v>49.053722381999997</c:v>
                </c:pt>
                <c:pt idx="477">
                  <c:v>48.204082489000001</c:v>
                </c:pt>
                <c:pt idx="478">
                  <c:v>47.258758544999999</c:v>
                </c:pt>
                <c:pt idx="479">
                  <c:v>46.217464446999998</c:v>
                </c:pt>
                <c:pt idx="480">
                  <c:v>45.081424712999997</c:v>
                </c:pt>
                <c:pt idx="481">
                  <c:v>43.853111267000003</c:v>
                </c:pt>
                <c:pt idx="482">
                  <c:v>42.536205291999998</c:v>
                </c:pt>
                <c:pt idx="483">
                  <c:v>41.135799407999997</c:v>
                </c:pt>
                <c:pt idx="484">
                  <c:v>39.658649445000002</c:v>
                </c:pt>
                <c:pt idx="485">
                  <c:v>38.113155364999997</c:v>
                </c:pt>
                <c:pt idx="486">
                  <c:v>36.509086609000001</c:v>
                </c:pt>
                <c:pt idx="487">
                  <c:v>34.857204437</c:v>
                </c:pt>
                <c:pt idx="488">
                  <c:v>33.168834685999997</c:v>
                </c:pt>
                <c:pt idx="489">
                  <c:v>31.455471038999999</c:v>
                </c:pt>
                <c:pt idx="490">
                  <c:v>29.728511810000001</c:v>
                </c:pt>
                <c:pt idx="491">
                  <c:v>27.999034882</c:v>
                </c:pt>
                <c:pt idx="492">
                  <c:v>26.277603149000001</c:v>
                </c:pt>
                <c:pt idx="493">
                  <c:v>24.574119568</c:v>
                </c:pt>
                <c:pt idx="494">
                  <c:v>22.897760390999998</c:v>
                </c:pt>
                <c:pt idx="495">
                  <c:v>21.256937026999999</c:v>
                </c:pt>
                <c:pt idx="496">
                  <c:v>19.659275054999998</c:v>
                </c:pt>
                <c:pt idx="497">
                  <c:v>18.111602782999999</c:v>
                </c:pt>
                <c:pt idx="498">
                  <c:v>16.619918822999999</c:v>
                </c:pt>
                <c:pt idx="499">
                  <c:v>15.189290047</c:v>
                </c:pt>
                <c:pt idx="500">
                  <c:v>13.823706627</c:v>
                </c:pt>
                <c:pt idx="501">
                  <c:v>12.526019096000001</c:v>
                </c:pt>
                <c:pt idx="502">
                  <c:v>11.297943115000001</c:v>
                </c:pt>
                <c:pt idx="503">
                  <c:v>10.140113831000001</c:v>
                </c:pt>
                <c:pt idx="504">
                  <c:v>9.0521659851000003</c:v>
                </c:pt>
                <c:pt idx="505">
                  <c:v>8.0327434540000002</c:v>
                </c:pt>
                <c:pt idx="506">
                  <c:v>7.0794372559000003</c:v>
                </c:pt>
                <c:pt idx="507">
                  <c:v>6.1887912749999998</c:v>
                </c:pt>
                <c:pt idx="508">
                  <c:v>5.3563766479000003</c:v>
                </c:pt>
                <c:pt idx="509">
                  <c:v>4.5768189430000001</c:v>
                </c:pt>
                <c:pt idx="510">
                  <c:v>3.8437719344999999</c:v>
                </c:pt>
                <c:pt idx="511">
                  <c:v>3.1498930453999998</c:v>
                </c:pt>
                <c:pt idx="512">
                  <c:v>2.4869086741999999</c:v>
                </c:pt>
                <c:pt idx="513">
                  <c:v>1.8459508418999999</c:v>
                </c:pt>
                <c:pt idx="514">
                  <c:v>1.2182605267</c:v>
                </c:pt>
                <c:pt idx="515">
                  <c:v>0.59595966338999995</c:v>
                </c:pt>
                <c:pt idx="516">
                  <c:v>-2.7647431940000002E-2</c:v>
                </c:pt>
                <c:pt idx="517">
                  <c:v>-0.65812903642999998</c:v>
                </c:pt>
                <c:pt idx="518">
                  <c:v>-1.2997274399000001</c:v>
                </c:pt>
                <c:pt idx="519">
                  <c:v>-1.9550662041</c:v>
                </c:pt>
                <c:pt idx="520">
                  <c:v>-2.6252758503</c:v>
                </c:pt>
                <c:pt idx="521">
                  <c:v>-3.3104562759</c:v>
                </c:pt>
                <c:pt idx="522">
                  <c:v>-4.0101041793999999</c:v>
                </c:pt>
                <c:pt idx="523">
                  <c:v>-4.7232956886000004</c:v>
                </c:pt>
                <c:pt idx="524">
                  <c:v>-5.4487118720999996</c:v>
                </c:pt>
                <c:pt idx="525">
                  <c:v>-6.1847009659000003</c:v>
                </c:pt>
                <c:pt idx="526">
                  <c:v>-6.9294080734000003</c:v>
                </c:pt>
                <c:pt idx="527">
                  <c:v>-7.6808691025</c:v>
                </c:pt>
                <c:pt idx="528">
                  <c:v>-8.4370479584000009</c:v>
                </c:pt>
                <c:pt idx="529">
                  <c:v>-9.1958494185999999</c:v>
                </c:pt>
                <c:pt idx="530">
                  <c:v>-9.9551372528000002</c:v>
                </c:pt>
                <c:pt idx="531">
                  <c:v>-10.712851524</c:v>
                </c:pt>
                <c:pt idx="532">
                  <c:v>-11.467201233000001</c:v>
                </c:pt>
                <c:pt idx="533">
                  <c:v>-12.216798782</c:v>
                </c:pt>
                <c:pt idx="534">
                  <c:v>-12.960709572000001</c:v>
                </c:pt>
                <c:pt idx="535">
                  <c:v>-13.698451995999999</c:v>
                </c:pt>
                <c:pt idx="536">
                  <c:v>-14.429954529</c:v>
                </c:pt>
                <c:pt idx="537">
                  <c:v>-15.155477524</c:v>
                </c:pt>
                <c:pt idx="538">
                  <c:v>-15.875514984</c:v>
                </c:pt>
                <c:pt idx="539">
                  <c:v>-16.590705872000001</c:v>
                </c:pt>
                <c:pt idx="540">
                  <c:v>-17.301774979000001</c:v>
                </c:pt>
                <c:pt idx="541">
                  <c:v>-18.009483336999999</c:v>
                </c:pt>
                <c:pt idx="542">
                  <c:v>-18.714574813999999</c:v>
                </c:pt>
                <c:pt idx="543">
                  <c:v>-19.417703628999998</c:v>
                </c:pt>
                <c:pt idx="544">
                  <c:v>-20.119279860999999</c:v>
                </c:pt>
                <c:pt idx="545">
                  <c:v>-20.819250106999998</c:v>
                </c:pt>
                <c:pt idx="546">
                  <c:v>-21.517002106</c:v>
                </c:pt>
                <c:pt idx="547">
                  <c:v>-22.211505890000002</c:v>
                </c:pt>
                <c:pt idx="548">
                  <c:v>-22.901525497000002</c:v>
                </c:pt>
                <c:pt idx="549">
                  <c:v>-23.585702896000001</c:v>
                </c:pt>
                <c:pt idx="550">
                  <c:v>-24.262552261</c:v>
                </c:pt>
                <c:pt idx="551">
                  <c:v>-24.930446624999998</c:v>
                </c:pt>
                <c:pt idx="552">
                  <c:v>-25.587635039999999</c:v>
                </c:pt>
                <c:pt idx="553">
                  <c:v>-26.232295990000001</c:v>
                </c:pt>
                <c:pt idx="554">
                  <c:v>-26.862636565999999</c:v>
                </c:pt>
                <c:pt idx="555">
                  <c:v>-27.476995467999998</c:v>
                </c:pt>
                <c:pt idx="556">
                  <c:v>-28.073915482</c:v>
                </c:pt>
                <c:pt idx="557">
                  <c:v>-28.652187347000002</c:v>
                </c:pt>
                <c:pt idx="558">
                  <c:v>-29.210897446000001</c:v>
                </c:pt>
                <c:pt idx="559">
                  <c:v>-29.749500274999999</c:v>
                </c:pt>
                <c:pt idx="560">
                  <c:v>-30.26789093</c:v>
                </c:pt>
                <c:pt idx="561">
                  <c:v>-30.766460419000001</c:v>
                </c:pt>
                <c:pt idx="562">
                  <c:v>-31.246122360000001</c:v>
                </c:pt>
                <c:pt idx="563">
                  <c:v>-31.708316802999999</c:v>
                </c:pt>
                <c:pt idx="564">
                  <c:v>-32.154983520999998</c:v>
                </c:pt>
                <c:pt idx="565">
                  <c:v>-32.58852005</c:v>
                </c:pt>
                <c:pt idx="566">
                  <c:v>-33.011829376000001</c:v>
                </c:pt>
                <c:pt idx="567">
                  <c:v>-33.428504943999997</c:v>
                </c:pt>
                <c:pt idx="568">
                  <c:v>-33.842933655000003</c:v>
                </c:pt>
                <c:pt idx="569">
                  <c:v>-34.260166167999998</c:v>
                </c:pt>
                <c:pt idx="570">
                  <c:v>-34.685604095000002</c:v>
                </c:pt>
                <c:pt idx="571">
                  <c:v>-35.124637604</c:v>
                </c:pt>
                <c:pt idx="572">
                  <c:v>-35.582267760999997</c:v>
                </c:pt>
                <c:pt idx="573">
                  <c:v>-36.062774658000002</c:v>
                </c:pt>
                <c:pt idx="574">
                  <c:v>-36.569576263000002</c:v>
                </c:pt>
                <c:pt idx="575">
                  <c:v>-37.105236052999999</c:v>
                </c:pt>
                <c:pt idx="576">
                  <c:v>-37.671512604</c:v>
                </c:pt>
                <c:pt idx="577">
                  <c:v>-38.269348145000002</c:v>
                </c:pt>
                <c:pt idx="578">
                  <c:v>-38.898769379000001</c:v>
                </c:pt>
                <c:pt idx="579">
                  <c:v>-39.558788300000003</c:v>
                </c:pt>
                <c:pt idx="580">
                  <c:v>-40.247467041</c:v>
                </c:pt>
                <c:pt idx="581">
                  <c:v>-40.962120056000003</c:v>
                </c:pt>
                <c:pt idx="582">
                  <c:v>-41.699554442999997</c:v>
                </c:pt>
                <c:pt idx="583">
                  <c:v>-42.456211089999996</c:v>
                </c:pt>
                <c:pt idx="584">
                  <c:v>-43.228290557999998</c:v>
                </c:pt>
                <c:pt idx="585">
                  <c:v>-44.011917113999999</c:v>
                </c:pt>
                <c:pt idx="586">
                  <c:v>-44.803375244000001</c:v>
                </c:pt>
                <c:pt idx="587">
                  <c:v>-45.599361420000001</c:v>
                </c:pt>
                <c:pt idx="588">
                  <c:v>-46.397190094000003</c:v>
                </c:pt>
                <c:pt idx="589">
                  <c:v>-47.194946289000001</c:v>
                </c:pt>
                <c:pt idx="590">
                  <c:v>-47.991588593000003</c:v>
                </c:pt>
                <c:pt idx="591">
                  <c:v>-48.786972046000002</c:v>
                </c:pt>
                <c:pt idx="592">
                  <c:v>-49.581836699999997</c:v>
                </c:pt>
                <c:pt idx="593">
                  <c:v>-50.377780913999999</c:v>
                </c:pt>
                <c:pt idx="594">
                  <c:v>-51.177204132</c:v>
                </c:pt>
                <c:pt idx="595">
                  <c:v>-51.983207702999998</c:v>
                </c:pt>
                <c:pt idx="596">
                  <c:v>-52.799442290999998</c:v>
                </c:pt>
                <c:pt idx="597">
                  <c:v>-53.629920959000003</c:v>
                </c:pt>
                <c:pt idx="598">
                  <c:v>-54.478816985999998</c:v>
                </c:pt>
                <c:pt idx="599">
                  <c:v>-55.350296020999998</c:v>
                </c:pt>
                <c:pt idx="600">
                  <c:v>-56.248367309999999</c:v>
                </c:pt>
                <c:pt idx="601">
                  <c:v>-57.176738739000001</c:v>
                </c:pt>
                <c:pt idx="602">
                  <c:v>-58.138660430999998</c:v>
                </c:pt>
                <c:pt idx="603">
                  <c:v>-59.136756896999998</c:v>
                </c:pt>
                <c:pt idx="604">
                  <c:v>-60.172786713000001</c:v>
                </c:pt>
                <c:pt idx="605">
                  <c:v>-61.247463226000001</c:v>
                </c:pt>
                <c:pt idx="606">
                  <c:v>-62.360439301</c:v>
                </c:pt>
                <c:pt idx="607">
                  <c:v>-63.510414124</c:v>
                </c:pt>
                <c:pt idx="608">
                  <c:v>-64.695236206000004</c:v>
                </c:pt>
                <c:pt idx="609">
                  <c:v>-65.912017821999996</c:v>
                </c:pt>
                <c:pt idx="610">
                  <c:v>-67.157249450999998</c:v>
                </c:pt>
                <c:pt idx="611">
                  <c:v>-68.426956176999994</c:v>
                </c:pt>
                <c:pt idx="612">
                  <c:v>-69.716896057</c:v>
                </c:pt>
                <c:pt idx="613">
                  <c:v>-71.022804260000001</c:v>
                </c:pt>
                <c:pt idx="614">
                  <c:v>-72.340583800999994</c:v>
                </c:pt>
                <c:pt idx="615">
                  <c:v>-73.666419982999997</c:v>
                </c:pt>
                <c:pt idx="616">
                  <c:v>-74.996902465999995</c:v>
                </c:pt>
                <c:pt idx="617">
                  <c:v>-76.329101562999995</c:v>
                </c:pt>
                <c:pt idx="618">
                  <c:v>-77.660675049000005</c:v>
                </c:pt>
                <c:pt idx="619">
                  <c:v>-78.989936829000001</c:v>
                </c:pt>
                <c:pt idx="620">
                  <c:v>-80.315917968999997</c:v>
                </c:pt>
                <c:pt idx="621">
                  <c:v>-81.638427734000004</c:v>
                </c:pt>
                <c:pt idx="622">
                  <c:v>-82.958076477000006</c:v>
                </c:pt>
                <c:pt idx="623">
                  <c:v>-84.276313782000003</c:v>
                </c:pt>
                <c:pt idx="624">
                  <c:v>-85.595390320000007</c:v>
                </c:pt>
                <c:pt idx="625">
                  <c:v>-86.918304442999997</c:v>
                </c:pt>
                <c:pt idx="626">
                  <c:v>-88.248718261999997</c:v>
                </c:pt>
                <c:pt idx="627">
                  <c:v>-89.590888977000006</c:v>
                </c:pt>
                <c:pt idx="628">
                  <c:v>-90.949607849000003</c:v>
                </c:pt>
                <c:pt idx="629">
                  <c:v>-92.330070496000005</c:v>
                </c:pt>
                <c:pt idx="630">
                  <c:v>-93.737754821999999</c:v>
                </c:pt>
                <c:pt idx="631">
                  <c:v>-95.178298949999999</c:v>
                </c:pt>
                <c:pt idx="632">
                  <c:v>-96.657363892000006</c:v>
                </c:pt>
                <c:pt idx="633">
                  <c:v>-98.180511475000003</c:v>
                </c:pt>
                <c:pt idx="634">
                  <c:v>-99.753105164000004</c:v>
                </c:pt>
                <c:pt idx="635">
                  <c:v>-101.38018799</c:v>
                </c:pt>
                <c:pt idx="636">
                  <c:v>-103.06633759</c:v>
                </c:pt>
                <c:pt idx="637">
                  <c:v>-104.81550598</c:v>
                </c:pt>
                <c:pt idx="638">
                  <c:v>-106.63088989000001</c:v>
                </c:pt>
                <c:pt idx="639">
                  <c:v>-108.51483154</c:v>
                </c:pt>
                <c:pt idx="640">
                  <c:v>-110.46879577999999</c:v>
                </c:pt>
                <c:pt idx="641">
                  <c:v>-112.49327087</c:v>
                </c:pt>
                <c:pt idx="642">
                  <c:v>-114.58763885</c:v>
                </c:pt>
                <c:pt idx="643">
                  <c:v>-116.75007629</c:v>
                </c:pt>
                <c:pt idx="644">
                  <c:v>-118.97761536</c:v>
                </c:pt>
                <c:pt idx="645">
                  <c:v>-121.26626587</c:v>
                </c:pt>
                <c:pt idx="646">
                  <c:v>-123.61113739</c:v>
                </c:pt>
                <c:pt idx="647">
                  <c:v>-126.00655365</c:v>
                </c:pt>
                <c:pt idx="648">
                  <c:v>-128.44622802999999</c:v>
                </c:pt>
                <c:pt idx="649">
                  <c:v>-130.92347717000001</c:v>
                </c:pt>
                <c:pt idx="650">
                  <c:v>-133.43125916</c:v>
                </c:pt>
                <c:pt idx="651">
                  <c:v>-135.96220398</c:v>
                </c:pt>
                <c:pt idx="652">
                  <c:v>-138.50868224999999</c:v>
                </c:pt>
                <c:pt idx="653">
                  <c:v>-141.06291199</c:v>
                </c:pt>
                <c:pt idx="654">
                  <c:v>-143.61706543</c:v>
                </c:pt>
                <c:pt idx="655">
                  <c:v>-146.16334534000001</c:v>
                </c:pt>
                <c:pt idx="656">
                  <c:v>-148.69406128</c:v>
                </c:pt>
                <c:pt idx="657">
                  <c:v>-151.20167541999999</c:v>
                </c:pt>
                <c:pt idx="658">
                  <c:v>-153.67884827</c:v>
                </c:pt>
                <c:pt idx="659">
                  <c:v>-156.11851501000001</c:v>
                </c:pt>
                <c:pt idx="660">
                  <c:v>-158.51388549999999</c:v>
                </c:pt>
                <c:pt idx="661">
                  <c:v>-160.85853577</c:v>
                </c:pt>
                <c:pt idx="662">
                  <c:v>-163.14656067000001</c:v>
                </c:pt>
                <c:pt idx="663">
                  <c:v>-165.37275696</c:v>
                </c:pt>
                <c:pt idx="664">
                  <c:v>-167.53266907</c:v>
                </c:pt>
                <c:pt idx="665">
                  <c:v>-169.62257385000001</c:v>
                </c:pt>
                <c:pt idx="666">
                  <c:v>-171.63949585</c:v>
                </c:pt>
                <c:pt idx="667">
                  <c:v>-173.58125304999999</c:v>
                </c:pt>
                <c:pt idx="668">
                  <c:v>-175.44651794000001</c:v>
                </c:pt>
                <c:pt idx="669">
                  <c:v>-177.23486328000001</c:v>
                </c:pt>
                <c:pt idx="670">
                  <c:v>-178.94673157</c:v>
                </c:pt>
                <c:pt idx="671">
                  <c:v>-180.58335876000001</c:v>
                </c:pt>
                <c:pt idx="672">
                  <c:v>-182.14671326000001</c:v>
                </c:pt>
                <c:pt idx="673">
                  <c:v>-183.63937378</c:v>
                </c:pt>
                <c:pt idx="674">
                  <c:v>-185.06443787000001</c:v>
                </c:pt>
                <c:pt idx="675">
                  <c:v>-186.425354</c:v>
                </c:pt>
                <c:pt idx="676">
                  <c:v>-187.72583008000001</c:v>
                </c:pt>
                <c:pt idx="677">
                  <c:v>-188.96972656</c:v>
                </c:pt>
                <c:pt idx="678">
                  <c:v>-190.16094971000001</c:v>
                </c:pt>
                <c:pt idx="679">
                  <c:v>-191.30339050000001</c:v>
                </c:pt>
                <c:pt idx="680">
                  <c:v>-192.40084838999999</c:v>
                </c:pt>
                <c:pt idx="681">
                  <c:v>-193.45704651</c:v>
                </c:pt>
                <c:pt idx="682">
                  <c:v>-194.47561646</c:v>
                </c:pt>
                <c:pt idx="683">
                  <c:v>-195.46005249000001</c:v>
                </c:pt>
                <c:pt idx="684">
                  <c:v>-196.41369628999999</c:v>
                </c:pt>
                <c:pt idx="685">
                  <c:v>-197.33964538999999</c:v>
                </c:pt>
                <c:pt idx="686">
                  <c:v>-198.24073791999999</c:v>
                </c:pt>
                <c:pt idx="687">
                  <c:v>-199.11953735</c:v>
                </c:pt>
                <c:pt idx="688">
                  <c:v>-199.9783783</c:v>
                </c:pt>
                <c:pt idx="689">
                  <c:v>-200.81938170999999</c:v>
                </c:pt>
                <c:pt idx="690">
                  <c:v>-201.64448547000001</c:v>
                </c:pt>
                <c:pt idx="691">
                  <c:v>-202.45538329999999</c:v>
                </c:pt>
                <c:pt idx="692">
                  <c:v>-203.25350951999999</c:v>
                </c:pt>
                <c:pt idx="693">
                  <c:v>-204.04003906</c:v>
                </c:pt>
                <c:pt idx="694">
                  <c:v>-204.81590270999999</c:v>
                </c:pt>
                <c:pt idx="695">
                  <c:v>-205.58181762999999</c:v>
                </c:pt>
                <c:pt idx="696">
                  <c:v>-206.33825684000001</c:v>
                </c:pt>
                <c:pt idx="697">
                  <c:v>-207.08549500000001</c:v>
                </c:pt>
                <c:pt idx="698">
                  <c:v>-207.82368468999999</c:v>
                </c:pt>
                <c:pt idx="699">
                  <c:v>-208.55291747999999</c:v>
                </c:pt>
                <c:pt idx="700">
                  <c:v>-209.27325439000001</c:v>
                </c:pt>
                <c:pt idx="701">
                  <c:v>-209.98480225</c:v>
                </c:pt>
                <c:pt idx="702">
                  <c:v>-210.68771362000001</c:v>
                </c:pt>
                <c:pt idx="703">
                  <c:v>-211.38227843999999</c:v>
                </c:pt>
                <c:pt idx="704">
                  <c:v>-212.06889343</c:v>
                </c:pt>
                <c:pt idx="705">
                  <c:v>-212.74807738999999</c:v>
                </c:pt>
                <c:pt idx="706">
                  <c:v>-213.42050171</c:v>
                </c:pt>
                <c:pt idx="707">
                  <c:v>-214.08700562000001</c:v>
                </c:pt>
                <c:pt idx="708">
                  <c:v>-214.74855041999999</c:v>
                </c:pt>
                <c:pt idx="709">
                  <c:v>-215.40618896000001</c:v>
                </c:pt>
                <c:pt idx="710">
                  <c:v>-216.06097412</c:v>
                </c:pt>
                <c:pt idx="711">
                  <c:v>-216.71395874000001</c:v>
                </c:pt>
                <c:pt idx="712">
                  <c:v>-217.36621094</c:v>
                </c:pt>
                <c:pt idx="713">
                  <c:v>-218.01882935</c:v>
                </c:pt>
                <c:pt idx="714">
                  <c:v>-218.67285156</c:v>
                </c:pt>
                <c:pt idx="715">
                  <c:v>-219.32919312000001</c:v>
                </c:pt>
                <c:pt idx="716">
                  <c:v>-219.98854065</c:v>
                </c:pt>
                <c:pt idx="717">
                  <c:v>-220.65135193</c:v>
                </c:pt>
                <c:pt idx="718">
                  <c:v>-221.31784058</c:v>
                </c:pt>
                <c:pt idx="719">
                  <c:v>-221.98800659</c:v>
                </c:pt>
                <c:pt idx="720">
                  <c:v>-222.66163635000001</c:v>
                </c:pt>
                <c:pt idx="721">
                  <c:v>-223.33836364999999</c:v>
                </c:pt>
                <c:pt idx="722">
                  <c:v>-224.01768494000001</c:v>
                </c:pt>
                <c:pt idx="723">
                  <c:v>-224.69902038999999</c:v>
                </c:pt>
                <c:pt idx="724">
                  <c:v>-225.38175964000001</c:v>
                </c:pt>
                <c:pt idx="725">
                  <c:v>-226.06526184000001</c:v>
                </c:pt>
                <c:pt idx="726">
                  <c:v>-226.74891663</c:v>
                </c:pt>
                <c:pt idx="727">
                  <c:v>-227.43215942</c:v>
                </c:pt>
                <c:pt idx="728">
                  <c:v>-228.11450195</c:v>
                </c:pt>
                <c:pt idx="729">
                  <c:v>-228.79551696999999</c:v>
                </c:pt>
                <c:pt idx="730">
                  <c:v>-229.47480773999999</c:v>
                </c:pt>
                <c:pt idx="731">
                  <c:v>-230.15197753999999</c:v>
                </c:pt>
                <c:pt idx="732">
                  <c:v>-230.82667541999999</c:v>
                </c:pt>
                <c:pt idx="733">
                  <c:v>-231.49862671</c:v>
                </c:pt>
                <c:pt idx="734">
                  <c:v>-232.16767883</c:v>
                </c:pt>
                <c:pt idx="735">
                  <c:v>-232.83381653000001</c:v>
                </c:pt>
                <c:pt idx="736">
                  <c:v>-233.4972229</c:v>
                </c:pt>
                <c:pt idx="737">
                  <c:v>-234.15834045</c:v>
                </c:pt>
                <c:pt idx="738">
                  <c:v>-234.81782532</c:v>
                </c:pt>
                <c:pt idx="739">
                  <c:v>-235.47647094999999</c:v>
                </c:pt>
                <c:pt idx="740">
                  <c:v>-236.13516235</c:v>
                </c:pt>
                <c:pt idx="741">
                  <c:v>-236.79481505999999</c:v>
                </c:pt>
                <c:pt idx="742">
                  <c:v>-237.45639037999999</c:v>
                </c:pt>
                <c:pt idx="743">
                  <c:v>-238.12094116</c:v>
                </c:pt>
                <c:pt idx="744">
                  <c:v>-238.78959656000001</c:v>
                </c:pt>
                <c:pt idx="745">
                  <c:v>-239.46357727</c:v>
                </c:pt>
                <c:pt idx="746">
                  <c:v>-240.14422607</c:v>
                </c:pt>
                <c:pt idx="747">
                  <c:v>-240.83291625999999</c:v>
                </c:pt>
                <c:pt idx="748">
                  <c:v>-241.5309906</c:v>
                </c:pt>
                <c:pt idx="749">
                  <c:v>-242.2396698</c:v>
                </c:pt>
                <c:pt idx="750">
                  <c:v>-242.96002197000001</c:v>
                </c:pt>
                <c:pt idx="751">
                  <c:v>-243.69284058</c:v>
                </c:pt>
                <c:pt idx="752">
                  <c:v>-244.43864440999999</c:v>
                </c:pt>
                <c:pt idx="753">
                  <c:v>-245.19763184000001</c:v>
                </c:pt>
                <c:pt idx="754">
                  <c:v>-245.96961974999999</c:v>
                </c:pt>
                <c:pt idx="755">
                  <c:v>-246.75404358</c:v>
                </c:pt>
                <c:pt idx="756">
                  <c:v>-247.54998778999999</c:v>
                </c:pt>
                <c:pt idx="757">
                  <c:v>-248.35623168999999</c:v>
                </c:pt>
                <c:pt idx="758">
                  <c:v>-249.17120360999999</c:v>
                </c:pt>
                <c:pt idx="759">
                  <c:v>-249.99304198999999</c:v>
                </c:pt>
                <c:pt idx="760">
                  <c:v>-250.81964110999999</c:v>
                </c:pt>
                <c:pt idx="761">
                  <c:v>-251.64868164000001</c:v>
                </c:pt>
                <c:pt idx="762">
                  <c:v>-252.47772216999999</c:v>
                </c:pt>
                <c:pt idx="763">
                  <c:v>-253.30429076999999</c:v>
                </c:pt>
                <c:pt idx="764">
                  <c:v>-254.12600707999999</c:v>
                </c:pt>
                <c:pt idx="765">
                  <c:v>-254.94068909000001</c:v>
                </c:pt>
                <c:pt idx="766">
                  <c:v>-255.74641417999999</c:v>
                </c:pt>
                <c:pt idx="767">
                  <c:v>-256.54153442</c:v>
                </c:pt>
                <c:pt idx="768">
                  <c:v>-257.32464599999997</c:v>
                </c:pt>
                <c:pt idx="769">
                  <c:v>-258.09463500999999</c:v>
                </c:pt>
                <c:pt idx="770">
                  <c:v>-258.85067749000001</c:v>
                </c:pt>
                <c:pt idx="771">
                  <c:v>-259.59225464000002</c:v>
                </c:pt>
                <c:pt idx="772">
                  <c:v>-260.31912231000001</c:v>
                </c:pt>
                <c:pt idx="773">
                  <c:v>-261.03121948</c:v>
                </c:pt>
                <c:pt idx="774">
                  <c:v>-261.72860717999998</c:v>
                </c:pt>
                <c:pt idx="775">
                  <c:v>-262.41143799000002</c:v>
                </c:pt>
                <c:pt idx="776">
                  <c:v>-263.07995605000002</c:v>
                </c:pt>
                <c:pt idx="777">
                  <c:v>-263.73449706999997</c:v>
                </c:pt>
                <c:pt idx="778">
                  <c:v>-264.37542724999997</c:v>
                </c:pt>
                <c:pt idx="779">
                  <c:v>-265.00311278999999</c:v>
                </c:pt>
                <c:pt idx="780">
                  <c:v>-265.61785888999998</c:v>
                </c:pt>
                <c:pt idx="781">
                  <c:v>-266.21990966999999</c:v>
                </c:pt>
                <c:pt idx="782">
                  <c:v>-266.80947875999999</c:v>
                </c:pt>
                <c:pt idx="783">
                  <c:v>-267.38671875</c:v>
                </c:pt>
                <c:pt idx="784">
                  <c:v>-267.95175171</c:v>
                </c:pt>
                <c:pt idx="785">
                  <c:v>-268.50466919000002</c:v>
                </c:pt>
                <c:pt idx="786">
                  <c:v>-269.04550171</c:v>
                </c:pt>
                <c:pt idx="787">
                  <c:v>-269.57431029999998</c:v>
                </c:pt>
                <c:pt idx="788">
                  <c:v>-270.09112549000002</c:v>
                </c:pt>
                <c:pt idx="789">
                  <c:v>-270.59594727000001</c:v>
                </c:pt>
                <c:pt idx="790">
                  <c:v>-271.08883666999998</c:v>
                </c:pt>
                <c:pt idx="791">
                  <c:v>-271.56994629000002</c:v>
                </c:pt>
                <c:pt idx="792">
                  <c:v>-272.03958130000001</c:v>
                </c:pt>
                <c:pt idx="793">
                  <c:v>-272.49819946000002</c:v>
                </c:pt>
                <c:pt idx="794">
                  <c:v>-272.94638062000001</c:v>
                </c:pt>
                <c:pt idx="795">
                  <c:v>-273.38485717999998</c:v>
                </c:pt>
                <c:pt idx="796">
                  <c:v>-273.81457519999998</c:v>
                </c:pt>
                <c:pt idx="797">
                  <c:v>-274.23678589000002</c:v>
                </c:pt>
                <c:pt idx="798">
                  <c:v>-274.65316772</c:v>
                </c:pt>
                <c:pt idx="799">
                  <c:v>-275.06594848999998</c:v>
                </c:pt>
                <c:pt idx="800">
                  <c:v>-275.47802733999998</c:v>
                </c:pt>
                <c:pt idx="801">
                  <c:v>-275.89309692</c:v>
                </c:pt>
                <c:pt idx="802">
                  <c:v>-276.31564330999998</c:v>
                </c:pt>
                <c:pt idx="803">
                  <c:v>-276.75091552999999</c:v>
                </c:pt>
                <c:pt idx="804">
                  <c:v>-277.20492553999998</c:v>
                </c:pt>
                <c:pt idx="805">
                  <c:v>-277.68441772</c:v>
                </c:pt>
                <c:pt idx="806">
                  <c:v>-278.19674683</c:v>
                </c:pt>
                <c:pt idx="807">
                  <c:v>-278.74972534</c:v>
                </c:pt>
                <c:pt idx="808">
                  <c:v>-279.35150146000001</c:v>
                </c:pt>
                <c:pt idx="809">
                  <c:v>-280.01037597999999</c:v>
                </c:pt>
                <c:pt idx="810">
                  <c:v>-280.73474120999998</c:v>
                </c:pt>
                <c:pt idx="811">
                  <c:v>-281.53277587999997</c:v>
                </c:pt>
                <c:pt idx="812">
                  <c:v>-282.41229248000002</c:v>
                </c:pt>
                <c:pt idx="813">
                  <c:v>-283.38046265000003</c:v>
                </c:pt>
                <c:pt idx="814">
                  <c:v>-284.44357300000001</c:v>
                </c:pt>
                <c:pt idx="815">
                  <c:v>-285.60665893999999</c:v>
                </c:pt>
                <c:pt idx="816">
                  <c:v>-286.87313842999998</c:v>
                </c:pt>
                <c:pt idx="817">
                  <c:v>-288.24438477000001</c:v>
                </c:pt>
                <c:pt idx="818">
                  <c:v>-289.71945190000002</c:v>
                </c:pt>
                <c:pt idx="819">
                  <c:v>-291.29483032000002</c:v>
                </c:pt>
                <c:pt idx="820">
                  <c:v>-292.96411132999998</c:v>
                </c:pt>
                <c:pt idx="821">
                  <c:v>-294.71765137</c:v>
                </c:pt>
                <c:pt idx="822">
                  <c:v>-296.54223632999998</c:v>
                </c:pt>
                <c:pt idx="823">
                  <c:v>-298.42086791999998</c:v>
                </c:pt>
                <c:pt idx="824">
                  <c:v>-300.33248901000002</c:v>
                </c:pt>
                <c:pt idx="825">
                  <c:v>-302.25177001999998</c:v>
                </c:pt>
                <c:pt idx="826">
                  <c:v>-304.14883422999998</c:v>
                </c:pt>
                <c:pt idx="827">
                  <c:v>-305.98922728999997</c:v>
                </c:pt>
                <c:pt idx="828">
                  <c:v>-307.73449706999997</c:v>
                </c:pt>
                <c:pt idx="829">
                  <c:v>-309.34356688999998</c:v>
                </c:pt>
                <c:pt idx="830">
                  <c:v>-310.77511597</c:v>
                </c:pt>
                <c:pt idx="831">
                  <c:v>-311.99053954999999</c:v>
                </c:pt>
                <c:pt idx="832">
                  <c:v>-312.95678710999999</c:v>
                </c:pt>
                <c:pt idx="833">
                  <c:v>-313.64880370999998</c:v>
                </c:pt>
                <c:pt idx="834">
                  <c:v>-314.05084228999999</c:v>
                </c:pt>
                <c:pt idx="835">
                  <c:v>-314.15673828000001</c:v>
                </c:pt>
                <c:pt idx="836">
                  <c:v>-313.96936034999999</c:v>
                </c:pt>
                <c:pt idx="837">
                  <c:v>-313.49951171999999</c:v>
                </c:pt>
                <c:pt idx="838">
                  <c:v>-312.76486205999998</c:v>
                </c:pt>
                <c:pt idx="839">
                  <c:v>-311.78869629000002</c:v>
                </c:pt>
                <c:pt idx="840">
                  <c:v>-310.59866333000002</c:v>
                </c:pt>
                <c:pt idx="841">
                  <c:v>-309.22546387</c:v>
                </c:pt>
                <c:pt idx="842">
                  <c:v>-307.70162964000002</c:v>
                </c:pt>
                <c:pt idx="843">
                  <c:v>-306.06045532000002</c:v>
                </c:pt>
                <c:pt idx="844">
                  <c:v>-304.33511353</c:v>
                </c:pt>
                <c:pt idx="845">
                  <c:v>-302.55795288000002</c:v>
                </c:pt>
                <c:pt idx="846">
                  <c:v>-300.75985717999998</c:v>
                </c:pt>
                <c:pt idx="847">
                  <c:v>-298.96978760000002</c:v>
                </c:pt>
                <c:pt idx="848">
                  <c:v>-297.21450806000001</c:v>
                </c:pt>
                <c:pt idx="849">
                  <c:v>-295.5184021</c:v>
                </c:pt>
                <c:pt idx="850">
                  <c:v>-293.90328978999997</c:v>
                </c:pt>
                <c:pt idx="851">
                  <c:v>-292.38842772999999</c:v>
                </c:pt>
                <c:pt idx="852">
                  <c:v>-290.99035644999998</c:v>
                </c:pt>
                <c:pt idx="853">
                  <c:v>-289.72290039000001</c:v>
                </c:pt>
                <c:pt idx="854">
                  <c:v>-288.59710693</c:v>
                </c:pt>
                <c:pt idx="855">
                  <c:v>-287.62127686000002</c:v>
                </c:pt>
                <c:pt idx="856">
                  <c:v>-286.80117797999998</c:v>
                </c:pt>
                <c:pt idx="857">
                  <c:v>-286.14028931000001</c:v>
                </c:pt>
                <c:pt idx="858">
                  <c:v>-285.64022827000002</c:v>
                </c:pt>
                <c:pt idx="859">
                  <c:v>-285.30126953000001</c:v>
                </c:pt>
                <c:pt idx="860">
                  <c:v>-285.12277222</c:v>
                </c:pt>
                <c:pt idx="861">
                  <c:v>-285.10339355000002</c:v>
                </c:pt>
                <c:pt idx="862">
                  <c:v>-285.24127197000001</c:v>
                </c:pt>
                <c:pt idx="863">
                  <c:v>-285.53408812999999</c:v>
                </c:pt>
                <c:pt idx="864">
                  <c:v>-285.97906494</c:v>
                </c:pt>
                <c:pt idx="865">
                  <c:v>-286.57278442</c:v>
                </c:pt>
                <c:pt idx="866">
                  <c:v>-287.31106567</c:v>
                </c:pt>
                <c:pt idx="867">
                  <c:v>-288.18862915</c:v>
                </c:pt>
                <c:pt idx="868">
                  <c:v>-289.19885254000002</c:v>
                </c:pt>
                <c:pt idx="869">
                  <c:v>-290.33346558</c:v>
                </c:pt>
                <c:pt idx="870">
                  <c:v>-291.58215331999997</c:v>
                </c:pt>
                <c:pt idx="871">
                  <c:v>-292.93218994</c:v>
                </c:pt>
                <c:pt idx="872">
                  <c:v>-294.36810302999999</c:v>
                </c:pt>
                <c:pt idx="873">
                  <c:v>-295.87130737000001</c:v>
                </c:pt>
                <c:pt idx="874">
                  <c:v>-297.41976928999998</c:v>
                </c:pt>
                <c:pt idx="875">
                  <c:v>-298.98788452000002</c:v>
                </c:pt>
                <c:pt idx="876">
                  <c:v>-300.54650879000002</c:v>
                </c:pt>
                <c:pt idx="877">
                  <c:v>-302.06347656000003</c:v>
                </c:pt>
                <c:pt idx="878">
                  <c:v>-303.50488281000003</c:v>
                </c:pt>
                <c:pt idx="879">
                  <c:v>-304.83721924000002</c:v>
                </c:pt>
                <c:pt idx="880">
                  <c:v>-306.03024291999998</c:v>
                </c:pt>
                <c:pt idx="881">
                  <c:v>-307.05969238</c:v>
                </c:pt>
                <c:pt idx="882">
                  <c:v>-307.90924072000001</c:v>
                </c:pt>
                <c:pt idx="883">
                  <c:v>-308.57107544000002</c:v>
                </c:pt>
                <c:pt idx="884">
                  <c:v>-309.04528808999999</c:v>
                </c:pt>
                <c:pt idx="885">
                  <c:v>-309.33862305000002</c:v>
                </c:pt>
                <c:pt idx="886">
                  <c:v>-309.46316528</c:v>
                </c:pt>
                <c:pt idx="887">
                  <c:v>-309.43508910999998</c:v>
                </c:pt>
                <c:pt idx="888">
                  <c:v>-309.27365112000001</c:v>
                </c:pt>
                <c:pt idx="889">
                  <c:v>-309.00012206999997</c:v>
                </c:pt>
                <c:pt idx="890">
                  <c:v>-308.63684081999997</c:v>
                </c:pt>
                <c:pt idx="891">
                  <c:v>-308.20660400000003</c:v>
                </c:pt>
                <c:pt idx="892">
                  <c:v>-307.73223876999998</c:v>
                </c:pt>
                <c:pt idx="893">
                  <c:v>-307.23617553999998</c:v>
                </c:pt>
                <c:pt idx="894">
                  <c:v>-306.73992920000001</c:v>
                </c:pt>
                <c:pt idx="895">
                  <c:v>-306.26324462999997</c:v>
                </c:pt>
                <c:pt idx="896">
                  <c:v>-305.82321166999998</c:v>
                </c:pt>
                <c:pt idx="897">
                  <c:v>-305.43350220000002</c:v>
                </c:pt>
                <c:pt idx="898">
                  <c:v>-305.10391234999997</c:v>
                </c:pt>
                <c:pt idx="899">
                  <c:v>-304.84014893</c:v>
                </c:pt>
                <c:pt idx="900">
                  <c:v>-304.64389038000002</c:v>
                </c:pt>
                <c:pt idx="901">
                  <c:v>-304.51303101000002</c:v>
                </c:pt>
                <c:pt idx="902">
                  <c:v>-304.44168091</c:v>
                </c:pt>
                <c:pt idx="903">
                  <c:v>-304.42004394999998</c:v>
                </c:pt>
                <c:pt idx="904">
                  <c:v>-304.43426513999998</c:v>
                </c:pt>
                <c:pt idx="905">
                  <c:v>-304.46643066000001</c:v>
                </c:pt>
                <c:pt idx="906">
                  <c:v>-304.49508666999998</c:v>
                </c:pt>
                <c:pt idx="907">
                  <c:v>-304.49664307</c:v>
                </c:pt>
                <c:pt idx="908">
                  <c:v>-304.44757079999999</c:v>
                </c:pt>
                <c:pt idx="909">
                  <c:v>-304.32708739999998</c:v>
                </c:pt>
                <c:pt idx="910">
                  <c:v>-304.11914063</c:v>
                </c:pt>
                <c:pt idx="911">
                  <c:v>-303.81344603999997</c:v>
                </c:pt>
                <c:pt idx="912">
                  <c:v>-303.40539551000001</c:v>
                </c:pt>
                <c:pt idx="913">
                  <c:v>-302.89529419000002</c:v>
                </c:pt>
                <c:pt idx="914">
                  <c:v>-302.28741454999999</c:v>
                </c:pt>
                <c:pt idx="915">
                  <c:v>-301.58911132999998</c:v>
                </c:pt>
                <c:pt idx="916">
                  <c:v>-300.80984496999997</c:v>
                </c:pt>
                <c:pt idx="917">
                  <c:v>-299.96026611000002</c:v>
                </c:pt>
                <c:pt idx="918">
                  <c:v>-299.05133057</c:v>
                </c:pt>
                <c:pt idx="919">
                  <c:v>-298.09356688999998</c:v>
                </c:pt>
                <c:pt idx="920">
                  <c:v>-297.09640503000003</c:v>
                </c:pt>
                <c:pt idx="921">
                  <c:v>-296.06765746999997</c:v>
                </c:pt>
                <c:pt idx="922">
                  <c:v>-295.01324462999997</c:v>
                </c:pt>
                <c:pt idx="923">
                  <c:v>-293.93707275000003</c:v>
                </c:pt>
                <c:pt idx="924">
                  <c:v>-292.84118652000001</c:v>
                </c:pt>
                <c:pt idx="925">
                  <c:v>-291.72659302</c:v>
                </c:pt>
                <c:pt idx="926">
                  <c:v>-290.59414672999998</c:v>
                </c:pt>
                <c:pt idx="927">
                  <c:v>-289.44506835999999</c:v>
                </c:pt>
                <c:pt idx="928">
                  <c:v>-288.28070068</c:v>
                </c:pt>
                <c:pt idx="929">
                  <c:v>-287.10217284999999</c:v>
                </c:pt>
                <c:pt idx="930">
                  <c:v>-285.91009521000001</c:v>
                </c:pt>
                <c:pt idx="931">
                  <c:v>-284.70446777000001</c:v>
                </c:pt>
                <c:pt idx="932">
                  <c:v>-283.48468018</c:v>
                </c:pt>
                <c:pt idx="933">
                  <c:v>-282.24975585999999</c:v>
                </c:pt>
                <c:pt idx="934">
                  <c:v>-280.99877930000002</c:v>
                </c:pt>
                <c:pt idx="935">
                  <c:v>-279.73132323999999</c:v>
                </c:pt>
                <c:pt idx="936">
                  <c:v>-278.44772339000002</c:v>
                </c:pt>
                <c:pt idx="937">
                  <c:v>-277.14898682</c:v>
                </c:pt>
                <c:pt idx="938">
                  <c:v>-275.83639526000002</c:v>
                </c:pt>
                <c:pt idx="939">
                  <c:v>-274.51113892000001</c:v>
                </c:pt>
                <c:pt idx="940">
                  <c:v>-273.17404175000001</c:v>
                </c:pt>
                <c:pt idx="941">
                  <c:v>-271.82540893999999</c:v>
                </c:pt>
                <c:pt idx="942">
                  <c:v>-270.46508789000001</c:v>
                </c:pt>
                <c:pt idx="943">
                  <c:v>-269.09271239999998</c:v>
                </c:pt>
                <c:pt idx="944">
                  <c:v>-267.70809937000001</c:v>
                </c:pt>
                <c:pt idx="945">
                  <c:v>-266.31146239999998</c:v>
                </c:pt>
                <c:pt idx="946">
                  <c:v>-264.90365601000002</c:v>
                </c:pt>
                <c:pt idx="947">
                  <c:v>-263.48629761000001</c:v>
                </c:pt>
                <c:pt idx="948">
                  <c:v>-262.06182861000002</c:v>
                </c:pt>
                <c:pt idx="949">
                  <c:v>-260.63348388999998</c:v>
                </c:pt>
                <c:pt idx="950">
                  <c:v>-259.20495605000002</c:v>
                </c:pt>
                <c:pt idx="951">
                  <c:v>-257.78021239999998</c:v>
                </c:pt>
                <c:pt idx="952">
                  <c:v>-256.36334228999999</c:v>
                </c:pt>
                <c:pt idx="953">
                  <c:v>-254.95852661000001</c:v>
                </c:pt>
                <c:pt idx="954">
                  <c:v>-253.56999207000001</c:v>
                </c:pt>
                <c:pt idx="955">
                  <c:v>-252.2019043</c:v>
                </c:pt>
                <c:pt idx="956">
                  <c:v>-250.85824585</c:v>
                </c:pt>
                <c:pt idx="957">
                  <c:v>-249.54269409</c:v>
                </c:pt>
                <c:pt idx="958">
                  <c:v>-248.25825499999999</c:v>
                </c:pt>
                <c:pt idx="959">
                  <c:v>-247.00691223000001</c:v>
                </c:pt>
                <c:pt idx="960">
                  <c:v>-245.78933716</c:v>
                </c:pt>
                <c:pt idx="961">
                  <c:v>-244.60470581000001</c:v>
                </c:pt>
                <c:pt idx="962">
                  <c:v>-243.45053100999999</c:v>
                </c:pt>
                <c:pt idx="963">
                  <c:v>-242.32260131999999</c:v>
                </c:pt>
                <c:pt idx="964">
                  <c:v>-241.21510315</c:v>
                </c:pt>
                <c:pt idx="965">
                  <c:v>-240.12100219999999</c:v>
                </c:pt>
                <c:pt idx="966">
                  <c:v>-239.03276062</c:v>
                </c:pt>
                <c:pt idx="967">
                  <c:v>-237.94335938</c:v>
                </c:pt>
                <c:pt idx="968">
                  <c:v>-236.84724426</c:v>
                </c:pt>
                <c:pt idx="969">
                  <c:v>-235.74098205999999</c:v>
                </c:pt>
                <c:pt idx="970">
                  <c:v>-234.62345886</c:v>
                </c:pt>
                <c:pt idx="971">
                  <c:v>-233.49565125000001</c:v>
                </c:pt>
                <c:pt idx="972">
                  <c:v>-232.36021423</c:v>
                </c:pt>
                <c:pt idx="973">
                  <c:v>-231.22094727000001</c:v>
                </c:pt>
                <c:pt idx="974">
                  <c:v>-230.08224487000001</c:v>
                </c:pt>
                <c:pt idx="975">
                  <c:v>-228.94866943</c:v>
                </c:pt>
                <c:pt idx="976">
                  <c:v>-227.82469176999999</c:v>
                </c:pt>
                <c:pt idx="977">
                  <c:v>-226.71455383</c:v>
                </c:pt>
                <c:pt idx="978">
                  <c:v>-225.62203979</c:v>
                </c:pt>
                <c:pt idx="979">
                  <c:v>-224.55021667</c:v>
                </c:pt>
                <c:pt idx="980">
                  <c:v>-223.50141907</c:v>
                </c:pt>
                <c:pt idx="981">
                  <c:v>-222.47743224999999</c:v>
                </c:pt>
                <c:pt idx="982">
                  <c:v>-221.47959900000001</c:v>
                </c:pt>
                <c:pt idx="983">
                  <c:v>-220.50889587</c:v>
                </c:pt>
                <c:pt idx="984">
                  <c:v>-219.56605529999999</c:v>
                </c:pt>
                <c:pt idx="985">
                  <c:v>-218.65161133000001</c:v>
                </c:pt>
                <c:pt idx="986">
                  <c:v>-217.76591492</c:v>
                </c:pt>
                <c:pt idx="987">
                  <c:v>-216.90916443</c:v>
                </c:pt>
                <c:pt idx="988">
                  <c:v>-216.08135985999999</c:v>
                </c:pt>
                <c:pt idx="989">
                  <c:v>-215.28230285999999</c:v>
                </c:pt>
                <c:pt idx="990">
                  <c:v>-214.51165771000001</c:v>
                </c:pt>
                <c:pt idx="991">
                  <c:v>-213.76905823000001</c:v>
                </c:pt>
                <c:pt idx="992">
                  <c:v>-213.05406189000001</c:v>
                </c:pt>
                <c:pt idx="993">
                  <c:v>-212.36592102</c:v>
                </c:pt>
                <c:pt idx="994">
                  <c:v>-211.70344542999999</c:v>
                </c:pt>
                <c:pt idx="995">
                  <c:v>-211.06504821999999</c:v>
                </c:pt>
                <c:pt idx="996">
                  <c:v>-210.44885253999999</c:v>
                </c:pt>
                <c:pt idx="997">
                  <c:v>-209.85269165</c:v>
                </c:pt>
                <c:pt idx="998">
                  <c:v>-209.27406310999999</c:v>
                </c:pt>
                <c:pt idx="999">
                  <c:v>-208.71012877999999</c:v>
                </c:pt>
                <c:pt idx="1000">
                  <c:v>-208.15769958000001</c:v>
                </c:pt>
                <c:pt idx="1001">
                  <c:v>-207.61331177</c:v>
                </c:pt>
                <c:pt idx="1002">
                  <c:v>-207.07348633000001</c:v>
                </c:pt>
                <c:pt idx="1003">
                  <c:v>-206.53520202999999</c:v>
                </c:pt>
                <c:pt idx="1004">
                  <c:v>-205.99635315</c:v>
                </c:pt>
                <c:pt idx="1005">
                  <c:v>-205.45591736</c:v>
                </c:pt>
                <c:pt idx="1006">
                  <c:v>-204.91374207000001</c:v>
                </c:pt>
                <c:pt idx="1007">
                  <c:v>-204.37008667000001</c:v>
                </c:pt>
                <c:pt idx="1008">
                  <c:v>-203.82521057</c:v>
                </c:pt>
                <c:pt idx="1009">
                  <c:v>-203.27909851000001</c:v>
                </c:pt>
                <c:pt idx="1010">
                  <c:v>-202.73123168999999</c:v>
                </c:pt>
                <c:pt idx="1011">
                  <c:v>-202.18055724999999</c:v>
                </c:pt>
                <c:pt idx="1012">
                  <c:v>-201.62571715999999</c:v>
                </c:pt>
                <c:pt idx="1013">
                  <c:v>-201.06542969</c:v>
                </c:pt>
                <c:pt idx="1014">
                  <c:v>-200.49871826</c:v>
                </c:pt>
                <c:pt idx="1015">
                  <c:v>-199.92485045999999</c:v>
                </c:pt>
                <c:pt idx="1016">
                  <c:v>-199.34306334999999</c:v>
                </c:pt>
                <c:pt idx="1017">
                  <c:v>-198.75239563</c:v>
                </c:pt>
                <c:pt idx="1018">
                  <c:v>-198.15155028999999</c:v>
                </c:pt>
                <c:pt idx="1019">
                  <c:v>-197.53886413999999</c:v>
                </c:pt>
                <c:pt idx="1020">
                  <c:v>-196.91233826000001</c:v>
                </c:pt>
                <c:pt idx="1021">
                  <c:v>-196.26979065</c:v>
                </c:pt>
                <c:pt idx="1022">
                  <c:v>-195.60896301</c:v>
                </c:pt>
                <c:pt idx="1023">
                  <c:v>-194.92781067000001</c:v>
                </c:pt>
                <c:pt idx="1024">
                  <c:v>-194.22512817</c:v>
                </c:pt>
                <c:pt idx="1025">
                  <c:v>-193.50141907</c:v>
                </c:pt>
                <c:pt idx="1026">
                  <c:v>-192.75944519000001</c:v>
                </c:pt>
                <c:pt idx="1027">
                  <c:v>-192.00418091</c:v>
                </c:pt>
                <c:pt idx="1028">
                  <c:v>-191.24221802</c:v>
                </c:pt>
                <c:pt idx="1029">
                  <c:v>-190.48110962000001</c:v>
                </c:pt>
                <c:pt idx="1030">
                  <c:v>-189.72862244000001</c:v>
                </c:pt>
                <c:pt idx="1031">
                  <c:v>-188.99203491</c:v>
                </c:pt>
                <c:pt idx="1032">
                  <c:v>-188.27749634</c:v>
                </c:pt>
                <c:pt idx="1033">
                  <c:v>-187.58943176</c:v>
                </c:pt>
                <c:pt idx="1034">
                  <c:v>-186.93009949</c:v>
                </c:pt>
                <c:pt idx="1035">
                  <c:v>-186.29945373999999</c:v>
                </c:pt>
                <c:pt idx="1036">
                  <c:v>-185.69543457</c:v>
                </c:pt>
                <c:pt idx="1037">
                  <c:v>-185.11454773</c:v>
                </c:pt>
                <c:pt idx="1038">
                  <c:v>-184.55259705</c:v>
                </c:pt>
                <c:pt idx="1039">
                  <c:v>-184.00515747</c:v>
                </c:pt>
                <c:pt idx="1040">
                  <c:v>-183.46768187999999</c:v>
                </c:pt>
                <c:pt idx="1041">
                  <c:v>-182.93545531999999</c:v>
                </c:pt>
                <c:pt idx="1042">
                  <c:v>-182.40362549</c:v>
                </c:pt>
                <c:pt idx="1043">
                  <c:v>-181.86746216</c:v>
                </c:pt>
                <c:pt idx="1044">
                  <c:v>-181.32273864999999</c:v>
                </c:pt>
                <c:pt idx="1045">
                  <c:v>-180.76614380000001</c:v>
                </c:pt>
                <c:pt idx="1046">
                  <c:v>-180.19558716</c:v>
                </c:pt>
                <c:pt idx="1047">
                  <c:v>-179.61022948999999</c:v>
                </c:pt>
                <c:pt idx="1048">
                  <c:v>-179.0103302</c:v>
                </c:pt>
                <c:pt idx="1049">
                  <c:v>-178.39695739999999</c:v>
                </c:pt>
                <c:pt idx="1050">
                  <c:v>-177.77166747999999</c:v>
                </c:pt>
                <c:pt idx="1051">
                  <c:v>-177.13630676</c:v>
                </c:pt>
                <c:pt idx="1052">
                  <c:v>-176.49279784999999</c:v>
                </c:pt>
                <c:pt idx="1053">
                  <c:v>-175.84312439000001</c:v>
                </c:pt>
                <c:pt idx="1054">
                  <c:v>-175.18933104999999</c:v>
                </c:pt>
                <c:pt idx="1055">
                  <c:v>-174.53350829999999</c:v>
                </c:pt>
                <c:pt idx="1056">
                  <c:v>-173.87785339000001</c:v>
                </c:pt>
                <c:pt idx="1057">
                  <c:v>-173.22470093000001</c:v>
                </c:pt>
                <c:pt idx="1058">
                  <c:v>-172.57653809000001</c:v>
                </c:pt>
                <c:pt idx="1059">
                  <c:v>-171.93589782999999</c:v>
                </c:pt>
                <c:pt idx="1060">
                  <c:v>-171.30523682</c:v>
                </c:pt>
                <c:pt idx="1061">
                  <c:v>-170.68681334999999</c:v>
                </c:pt>
                <c:pt idx="1062">
                  <c:v>-170.08259583</c:v>
                </c:pt>
                <c:pt idx="1063">
                  <c:v>-169.49418639999999</c:v>
                </c:pt>
                <c:pt idx="1064">
                  <c:v>-168.92272948999999</c:v>
                </c:pt>
                <c:pt idx="1065">
                  <c:v>-168.36886597</c:v>
                </c:pt>
                <c:pt idx="1066">
                  <c:v>-167.83264159999999</c:v>
                </c:pt>
                <c:pt idx="1067">
                  <c:v>-167.3134613</c:v>
                </c:pt>
                <c:pt idx="1068">
                  <c:v>-166.81001282</c:v>
                </c:pt>
                <c:pt idx="1069">
                  <c:v>-166.32032776</c:v>
                </c:pt>
                <c:pt idx="1070">
                  <c:v>-165.84202576000001</c:v>
                </c:pt>
                <c:pt idx="1071">
                  <c:v>-165.37245178000001</c:v>
                </c:pt>
                <c:pt idx="1072">
                  <c:v>-164.90859985</c:v>
                </c:pt>
                <c:pt idx="1073">
                  <c:v>-164.44708252000001</c:v>
                </c:pt>
                <c:pt idx="1074">
                  <c:v>-163.98429870999999</c:v>
                </c:pt>
                <c:pt idx="1075">
                  <c:v>-163.51664733999999</c:v>
                </c:pt>
                <c:pt idx="1076">
                  <c:v>-163.04066467000001</c:v>
                </c:pt>
                <c:pt idx="1077">
                  <c:v>-162.55328369</c:v>
                </c:pt>
                <c:pt idx="1078">
                  <c:v>-162.05209350999999</c:v>
                </c:pt>
                <c:pt idx="1079">
                  <c:v>-161.53549193999999</c:v>
                </c:pt>
                <c:pt idx="1080">
                  <c:v>-161.00257873999999</c:v>
                </c:pt>
                <c:pt idx="1081">
                  <c:v>-160.45315552</c:v>
                </c:pt>
                <c:pt idx="1082">
                  <c:v>-159.88778687000001</c:v>
                </c:pt>
                <c:pt idx="1083">
                  <c:v>-159.30781554999999</c:v>
                </c:pt>
                <c:pt idx="1084">
                  <c:v>-158.71511841</c:v>
                </c:pt>
                <c:pt idx="1085">
                  <c:v>-158.11181640999999</c:v>
                </c:pt>
                <c:pt idx="1086">
                  <c:v>-157.50010681000001</c:v>
                </c:pt>
                <c:pt idx="1087">
                  <c:v>-156.88230895999999</c:v>
                </c:pt>
                <c:pt idx="1088">
                  <c:v>-156.26103209999999</c:v>
                </c:pt>
                <c:pt idx="1089">
                  <c:v>-155.63919067</c:v>
                </c:pt>
                <c:pt idx="1090">
                  <c:v>-155.01985167999999</c:v>
                </c:pt>
                <c:pt idx="1091">
                  <c:v>-154.40603637999999</c:v>
                </c:pt>
                <c:pt idx="1092">
                  <c:v>-153.80050659</c:v>
                </c:pt>
                <c:pt idx="1093">
                  <c:v>-153.20567321999999</c:v>
                </c:pt>
                <c:pt idx="1094">
                  <c:v>-152.62351989999999</c:v>
                </c:pt>
                <c:pt idx="1095">
                  <c:v>-152.05552673</c:v>
                </c:pt>
                <c:pt idx="1096">
                  <c:v>-151.50259399000001</c:v>
                </c:pt>
                <c:pt idx="1097">
                  <c:v>-150.96493530000001</c:v>
                </c:pt>
                <c:pt idx="1098">
                  <c:v>-150.44206238000001</c:v>
                </c:pt>
                <c:pt idx="1099">
                  <c:v>-149.93289185</c:v>
                </c:pt>
                <c:pt idx="1100">
                  <c:v>-149.43585204999999</c:v>
                </c:pt>
                <c:pt idx="1101">
                  <c:v>-148.94897460999999</c:v>
                </c:pt>
                <c:pt idx="1102">
                  <c:v>-148.47024536000001</c:v>
                </c:pt>
                <c:pt idx="1103">
                  <c:v>-147.99801636000001</c:v>
                </c:pt>
                <c:pt idx="1104">
                  <c:v>-147.53120422000001</c:v>
                </c:pt>
                <c:pt idx="1105">
                  <c:v>-147.06922913</c:v>
                </c:pt>
                <c:pt idx="1106">
                  <c:v>-146.6118927</c:v>
                </c:pt>
                <c:pt idx="1107">
                  <c:v>-146.15910339000001</c:v>
                </c:pt>
                <c:pt idx="1108">
                  <c:v>-145.71083068999999</c:v>
                </c:pt>
                <c:pt idx="1109">
                  <c:v>-145.26719666</c:v>
                </c:pt>
                <c:pt idx="1110">
                  <c:v>-144.82862854000001</c:v>
                </c:pt>
                <c:pt idx="1111">
                  <c:v>-144.3959198</c:v>
                </c:pt>
                <c:pt idx="1112">
                  <c:v>-143.97016907</c:v>
                </c:pt>
                <c:pt idx="1113">
                  <c:v>-143.55265807999999</c:v>
                </c:pt>
                <c:pt idx="1114">
                  <c:v>-143.14486693999999</c:v>
                </c:pt>
                <c:pt idx="1115">
                  <c:v>-142.74838256999999</c:v>
                </c:pt>
                <c:pt idx="1116">
                  <c:v>-142.36482239</c:v>
                </c:pt>
                <c:pt idx="1117">
                  <c:v>-141.99577332000001</c:v>
                </c:pt>
                <c:pt idx="1118">
                  <c:v>-141.64276122999999</c:v>
                </c:pt>
                <c:pt idx="1119">
                  <c:v>-141.30709838999999</c:v>
                </c:pt>
                <c:pt idx="1120">
                  <c:v>-140.98979187</c:v>
                </c:pt>
                <c:pt idx="1121">
                  <c:v>-140.69152832</c:v>
                </c:pt>
                <c:pt idx="1122">
                  <c:v>-140.41271972999999</c:v>
                </c:pt>
                <c:pt idx="1123">
                  <c:v>-140.15353393999999</c:v>
                </c:pt>
                <c:pt idx="1124">
                  <c:v>-139.91384887999999</c:v>
                </c:pt>
                <c:pt idx="1125">
                  <c:v>-139.69314575000001</c:v>
                </c:pt>
                <c:pt idx="1126">
                  <c:v>-139.49053954999999</c:v>
                </c:pt>
                <c:pt idx="1127">
                  <c:v>-139.30479431000001</c:v>
                </c:pt>
                <c:pt idx="1128">
                  <c:v>-139.13444519000001</c:v>
                </c:pt>
                <c:pt idx="1129">
                  <c:v>-138.97796631</c:v>
                </c:pt>
                <c:pt idx="1130">
                  <c:v>-138.83390807999999</c:v>
                </c:pt>
                <c:pt idx="1131">
                  <c:v>-138.70089722</c:v>
                </c:pt>
                <c:pt idx="1132">
                  <c:v>-138.57749939000001</c:v>
                </c:pt>
                <c:pt idx="1133">
                  <c:v>-138.46221924</c:v>
                </c:pt>
                <c:pt idx="1134">
                  <c:v>-138.35371398999999</c:v>
                </c:pt>
                <c:pt idx="1135">
                  <c:v>-138.25088500999999</c:v>
                </c:pt>
                <c:pt idx="1136">
                  <c:v>-138.15280150999999</c:v>
                </c:pt>
                <c:pt idx="1137">
                  <c:v>-138.05848693999999</c:v>
                </c:pt>
                <c:pt idx="1138">
                  <c:v>-137.96690369000001</c:v>
                </c:pt>
                <c:pt idx="1139">
                  <c:v>-137.87696837999999</c:v>
                </c:pt>
                <c:pt idx="1140">
                  <c:v>-137.78758239999999</c:v>
                </c:pt>
                <c:pt idx="1141">
                  <c:v>-137.69772338999999</c:v>
                </c:pt>
                <c:pt idx="1142">
                  <c:v>-137.60661315999999</c:v>
                </c:pt>
                <c:pt idx="1143">
                  <c:v>-137.51387023999999</c:v>
                </c:pt>
                <c:pt idx="1144">
                  <c:v>-137.41964722</c:v>
                </c:pt>
                <c:pt idx="1145">
                  <c:v>-137.32449341</c:v>
                </c:pt>
                <c:pt idx="1146">
                  <c:v>-137.22917175000001</c:v>
                </c:pt>
                <c:pt idx="1147">
                  <c:v>-137.13452147999999</c:v>
                </c:pt>
                <c:pt idx="1148">
                  <c:v>-137.04138184000001</c:v>
                </c:pt>
                <c:pt idx="1149">
                  <c:v>-136.95053100999999</c:v>
                </c:pt>
                <c:pt idx="1150">
                  <c:v>-136.86267090000001</c:v>
                </c:pt>
                <c:pt idx="1151">
                  <c:v>-136.77845764</c:v>
                </c:pt>
                <c:pt idx="1152">
                  <c:v>-136.69845581000001</c:v>
                </c:pt>
                <c:pt idx="1153">
                  <c:v>-136.62292479999999</c:v>
                </c:pt>
                <c:pt idx="1154">
                  <c:v>-136.55174255</c:v>
                </c:pt>
                <c:pt idx="1155">
                  <c:v>-136.48449707</c:v>
                </c:pt>
                <c:pt idx="1156">
                  <c:v>-136.42060852</c:v>
                </c:pt>
                <c:pt idx="1157">
                  <c:v>-136.359375</c:v>
                </c:pt>
                <c:pt idx="1158">
                  <c:v>-136.30009459999999</c:v>
                </c:pt>
                <c:pt idx="1159">
                  <c:v>-136.24229431000001</c:v>
                </c:pt>
                <c:pt idx="1160">
                  <c:v>-136.18588256999999</c:v>
                </c:pt>
                <c:pt idx="1161">
                  <c:v>-136.13121032999999</c:v>
                </c:pt>
                <c:pt idx="1162">
                  <c:v>-136.07896423</c:v>
                </c:pt>
                <c:pt idx="1163">
                  <c:v>-136.02999878</c:v>
                </c:pt>
                <c:pt idx="1164">
                  <c:v>-135.98524474999999</c:v>
                </c:pt>
                <c:pt idx="1165">
                  <c:v>-135.94567871000001</c:v>
                </c:pt>
                <c:pt idx="1166">
                  <c:v>-135.91232299999999</c:v>
                </c:pt>
                <c:pt idx="1167">
                  <c:v>-135.88615417</c:v>
                </c:pt>
                <c:pt idx="1168">
                  <c:v>-135.86808776999999</c:v>
                </c:pt>
                <c:pt idx="1169">
                  <c:v>-135.85890198000001</c:v>
                </c:pt>
                <c:pt idx="1170">
                  <c:v>-135.85925293</c:v>
                </c:pt>
                <c:pt idx="1171">
                  <c:v>-135.86968994</c:v>
                </c:pt>
                <c:pt idx="1172">
                  <c:v>-135.89064026</c:v>
                </c:pt>
                <c:pt idx="1173">
                  <c:v>-135.92233275999999</c:v>
                </c:pt>
                <c:pt idx="1174">
                  <c:v>-135.96478271000001</c:v>
                </c:pt>
                <c:pt idx="1175">
                  <c:v>-136.01777648999999</c:v>
                </c:pt>
                <c:pt idx="1176">
                  <c:v>-136.08085632000001</c:v>
                </c:pt>
                <c:pt idx="1177">
                  <c:v>-136.15328979</c:v>
                </c:pt>
                <c:pt idx="1178">
                  <c:v>-136.23413085999999</c:v>
                </c:pt>
                <c:pt idx="1179">
                  <c:v>-136.32232665999999</c:v>
                </c:pt>
                <c:pt idx="1180">
                  <c:v>-136.4168396</c:v>
                </c:pt>
                <c:pt idx="1181">
                  <c:v>-136.51675415</c:v>
                </c:pt>
                <c:pt idx="1182">
                  <c:v>-136.62139893</c:v>
                </c:pt>
                <c:pt idx="1183">
                  <c:v>-136.73039245999999</c:v>
                </c:pt>
                <c:pt idx="1184">
                  <c:v>-136.84355163999999</c:v>
                </c:pt>
                <c:pt idx="1185">
                  <c:v>-136.96080017</c:v>
                </c:pt>
                <c:pt idx="1186">
                  <c:v>-137.08213806000001</c:v>
                </c:pt>
                <c:pt idx="1187">
                  <c:v>-137.20759583</c:v>
                </c:pt>
                <c:pt idx="1188">
                  <c:v>-137.33721924</c:v>
                </c:pt>
                <c:pt idx="1189">
                  <c:v>-137.47103881999999</c:v>
                </c:pt>
                <c:pt idx="1190">
                  <c:v>-137.60899352999999</c:v>
                </c:pt>
                <c:pt idx="1191">
                  <c:v>-137.7509613</c:v>
                </c:pt>
                <c:pt idx="1192">
                  <c:v>-137.89672852000001</c:v>
                </c:pt>
                <c:pt idx="1193">
                  <c:v>-138.04603577</c:v>
                </c:pt>
                <c:pt idx="1194">
                  <c:v>-138.19866943</c:v>
                </c:pt>
                <c:pt idx="1195">
                  <c:v>-138.35450745</c:v>
                </c:pt>
                <c:pt idx="1196">
                  <c:v>-138.51350403000001</c:v>
                </c:pt>
                <c:pt idx="1197">
                  <c:v>-138.67565918</c:v>
                </c:pt>
                <c:pt idx="1198">
                  <c:v>-138.84103393999999</c:v>
                </c:pt>
                <c:pt idx="1199">
                  <c:v>-139.00976563</c:v>
                </c:pt>
                <c:pt idx="1200">
                  <c:v>-139.18209838999999</c:v>
                </c:pt>
                <c:pt idx="1201">
                  <c:v>-139.35836792000001</c:v>
                </c:pt>
                <c:pt idx="1202">
                  <c:v>-139.53890991</c:v>
                </c:pt>
                <c:pt idx="1203">
                  <c:v>-139.72402954</c:v>
                </c:pt>
                <c:pt idx="1204">
                  <c:v>-139.91397094999999</c:v>
                </c:pt>
                <c:pt idx="1205">
                  <c:v>-140.10900878999999</c:v>
                </c:pt>
                <c:pt idx="1206">
                  <c:v>-140.30943298</c:v>
                </c:pt>
                <c:pt idx="1207">
                  <c:v>-140.51548767</c:v>
                </c:pt>
                <c:pt idx="1208">
                  <c:v>-140.72723389000001</c:v>
                </c:pt>
                <c:pt idx="1209">
                  <c:v>-140.94450377999999</c:v>
                </c:pt>
                <c:pt idx="1210">
                  <c:v>-141.16691589000001</c:v>
                </c:pt>
                <c:pt idx="1211">
                  <c:v>-141.39382935</c:v>
                </c:pt>
                <c:pt idx="1212">
                  <c:v>-141.62432860999999</c:v>
                </c:pt>
                <c:pt idx="1213">
                  <c:v>-141.85728455</c:v>
                </c:pt>
                <c:pt idx="1214">
                  <c:v>-142.09140015</c:v>
                </c:pt>
                <c:pt idx="1215">
                  <c:v>-142.32524108999999</c:v>
                </c:pt>
                <c:pt idx="1216">
                  <c:v>-142.55734253</c:v>
                </c:pt>
                <c:pt idx="1217">
                  <c:v>-142.78625488</c:v>
                </c:pt>
                <c:pt idx="1218">
                  <c:v>-143.0105896</c:v>
                </c:pt>
                <c:pt idx="1219">
                  <c:v>-143.2290802</c:v>
                </c:pt>
                <c:pt idx="1220">
                  <c:v>-143.44070435</c:v>
                </c:pt>
                <c:pt idx="1221">
                  <c:v>-143.64474487000001</c:v>
                </c:pt>
                <c:pt idx="1222">
                  <c:v>-143.84082031</c:v>
                </c:pt>
                <c:pt idx="1223">
                  <c:v>-144.02885437</c:v>
                </c:pt>
                <c:pt idx="1224">
                  <c:v>-144.20907593000001</c:v>
                </c:pt>
                <c:pt idx="1225">
                  <c:v>-144.38183594</c:v>
                </c:pt>
                <c:pt idx="1226">
                  <c:v>-144.54745482999999</c:v>
                </c:pt>
                <c:pt idx="1227">
                  <c:v>-144.70616150000001</c:v>
                </c:pt>
                <c:pt idx="1228">
                  <c:v>-144.85807800000001</c:v>
                </c:pt>
                <c:pt idx="1229">
                  <c:v>-145.00320435</c:v>
                </c:pt>
                <c:pt idx="1230">
                  <c:v>-145.14143372000001</c:v>
                </c:pt>
                <c:pt idx="1231">
                  <c:v>-145.27259827</c:v>
                </c:pt>
                <c:pt idx="1232">
                  <c:v>-145.39645386000001</c:v>
                </c:pt>
                <c:pt idx="1233">
                  <c:v>-145.51266479</c:v>
                </c:pt>
                <c:pt idx="1234">
                  <c:v>-145.62075806000001</c:v>
                </c:pt>
                <c:pt idx="1235">
                  <c:v>-145.72015381</c:v>
                </c:pt>
                <c:pt idx="1236">
                  <c:v>-145.81019592000001</c:v>
                </c:pt>
                <c:pt idx="1237">
                  <c:v>-145.89012145999999</c:v>
                </c:pt>
                <c:pt idx="1238">
                  <c:v>-145.95909119000001</c:v>
                </c:pt>
                <c:pt idx="1239">
                  <c:v>-146.01629639000001</c:v>
                </c:pt>
                <c:pt idx="1240">
                  <c:v>-146.06103515999999</c:v>
                </c:pt>
                <c:pt idx="1241">
                  <c:v>-146.09271240000001</c:v>
                </c:pt>
                <c:pt idx="1242">
                  <c:v>-146.11091614</c:v>
                </c:pt>
                <c:pt idx="1243">
                  <c:v>-146.11552429</c:v>
                </c:pt>
                <c:pt idx="1244">
                  <c:v>-146.10678100999999</c:v>
                </c:pt>
                <c:pt idx="1245">
                  <c:v>-146.08528136999999</c:v>
                </c:pt>
                <c:pt idx="1246">
                  <c:v>-146.05194091999999</c:v>
                </c:pt>
                <c:pt idx="1247">
                  <c:v>-146.00794983</c:v>
                </c:pt>
                <c:pt idx="1248">
                  <c:v>-145.95466614</c:v>
                </c:pt>
                <c:pt idx="1249">
                  <c:v>-145.89367676000001</c:v>
                </c:pt>
                <c:pt idx="1250">
                  <c:v>-145.82687378</c:v>
                </c:pt>
                <c:pt idx="1251">
                  <c:v>-145.75634765999999</c:v>
                </c:pt>
                <c:pt idx="1252">
                  <c:v>-145.68426514000001</c:v>
                </c:pt>
                <c:pt idx="1253">
                  <c:v>-145.61277770999999</c:v>
                </c:pt>
                <c:pt idx="1254">
                  <c:v>-145.54405212</c:v>
                </c:pt>
                <c:pt idx="1255">
                  <c:v>-145.48022460999999</c:v>
                </c:pt>
                <c:pt idx="1256">
                  <c:v>-145.42335510000001</c:v>
                </c:pt>
                <c:pt idx="1257">
                  <c:v>-145.3752594</c:v>
                </c:pt>
                <c:pt idx="1258">
                  <c:v>-145.33743286000001</c:v>
                </c:pt>
                <c:pt idx="1259">
                  <c:v>-145.31095886</c:v>
                </c:pt>
                <c:pt idx="1260">
                  <c:v>-145.29649352999999</c:v>
                </c:pt>
                <c:pt idx="1261">
                  <c:v>-145.29426574999999</c:v>
                </c:pt>
                <c:pt idx="1262">
                  <c:v>-145.30406189000001</c:v>
                </c:pt>
                <c:pt idx="1263">
                  <c:v>-145.32527160999999</c:v>
                </c:pt>
                <c:pt idx="1264">
                  <c:v>-145.35693359000001</c:v>
                </c:pt>
                <c:pt idx="1265">
                  <c:v>-145.39785767000001</c:v>
                </c:pt>
                <c:pt idx="1266">
                  <c:v>-145.44668579</c:v>
                </c:pt>
                <c:pt idx="1267">
                  <c:v>-145.50190735000001</c:v>
                </c:pt>
                <c:pt idx="1268">
                  <c:v>-145.56181334999999</c:v>
                </c:pt>
                <c:pt idx="1269">
                  <c:v>-145.62458801</c:v>
                </c:pt>
                <c:pt idx="1270">
                  <c:v>-145.68844604</c:v>
                </c:pt>
                <c:pt idx="1271">
                  <c:v>-145.75178528000001</c:v>
                </c:pt>
                <c:pt idx="1272">
                  <c:v>-145.81317139000001</c:v>
                </c:pt>
                <c:pt idx="1273">
                  <c:v>-145.87141417999999</c:v>
                </c:pt>
                <c:pt idx="1274">
                  <c:v>-145.92558288999999</c:v>
                </c:pt>
                <c:pt idx="1275">
                  <c:v>-145.97497559000001</c:v>
                </c:pt>
                <c:pt idx="1276">
                  <c:v>-146.01904296999999</c:v>
                </c:pt>
                <c:pt idx="1277">
                  <c:v>-146.05738830999999</c:v>
                </c:pt>
                <c:pt idx="1278">
                  <c:v>-146.08985901</c:v>
                </c:pt>
                <c:pt idx="1279">
                  <c:v>-146.11660767000001</c:v>
                </c:pt>
                <c:pt idx="1280">
                  <c:v>-146.13804626000001</c:v>
                </c:pt>
                <c:pt idx="1281">
                  <c:v>-146.15470886</c:v>
                </c:pt>
                <c:pt idx="1282">
                  <c:v>-146.16719054999999</c:v>
                </c:pt>
                <c:pt idx="1283">
                  <c:v>-146.17622374999999</c:v>
                </c:pt>
                <c:pt idx="1284">
                  <c:v>-146.18267822000001</c:v>
                </c:pt>
                <c:pt idx="1285">
                  <c:v>-146.18757629000001</c:v>
                </c:pt>
                <c:pt idx="1286">
                  <c:v>-146.19207764000001</c:v>
                </c:pt>
                <c:pt idx="1287">
                  <c:v>-146.19749451000001</c:v>
                </c:pt>
                <c:pt idx="1288">
                  <c:v>-146.20513915999999</c:v>
                </c:pt>
                <c:pt idx="1289">
                  <c:v>-146.21617126000001</c:v>
                </c:pt>
                <c:pt idx="1290">
                  <c:v>-146.23146057</c:v>
                </c:pt>
                <c:pt idx="1291">
                  <c:v>-146.25149536000001</c:v>
                </c:pt>
                <c:pt idx="1292">
                  <c:v>-146.27638245</c:v>
                </c:pt>
                <c:pt idx="1293">
                  <c:v>-146.30596924</c:v>
                </c:pt>
                <c:pt idx="1294">
                  <c:v>-146.33998108</c:v>
                </c:pt>
                <c:pt idx="1295">
                  <c:v>-146.37818909000001</c:v>
                </c:pt>
                <c:pt idx="1296">
                  <c:v>-146.42045593</c:v>
                </c:pt>
                <c:pt idx="1297">
                  <c:v>-146.46667479999999</c:v>
                </c:pt>
                <c:pt idx="1298">
                  <c:v>-146.51667785999999</c:v>
                </c:pt>
                <c:pt idx="1299">
                  <c:v>-146.57023620999999</c:v>
                </c:pt>
                <c:pt idx="1300">
                  <c:v>-146.62710571</c:v>
                </c:pt>
                <c:pt idx="1301">
                  <c:v>-146.68708801</c:v>
                </c:pt>
                <c:pt idx="1302">
                  <c:v>-146.75006103999999</c:v>
                </c:pt>
                <c:pt idx="1303">
                  <c:v>-146.81594849000001</c:v>
                </c:pt>
                <c:pt idx="1304">
                  <c:v>-146.88471985000001</c:v>
                </c:pt>
                <c:pt idx="1305">
                  <c:v>-146.95640564000001</c:v>
                </c:pt>
                <c:pt idx="1306">
                  <c:v>-147.03105163999999</c:v>
                </c:pt>
                <c:pt idx="1307">
                  <c:v>-147.10864258000001</c:v>
                </c:pt>
                <c:pt idx="1308">
                  <c:v>-147.18901062</c:v>
                </c:pt>
                <c:pt idx="1309">
                  <c:v>-147.27186584</c:v>
                </c:pt>
                <c:pt idx="1310">
                  <c:v>-147.3568573</c:v>
                </c:pt>
                <c:pt idx="1311">
                  <c:v>-147.44363403</c:v>
                </c:pt>
                <c:pt idx="1312">
                  <c:v>-147.53193665000001</c:v>
                </c:pt>
                <c:pt idx="1313">
                  <c:v>-147.62168883999999</c:v>
                </c:pt>
                <c:pt idx="1314">
                  <c:v>-147.71295165999999</c:v>
                </c:pt>
                <c:pt idx="1315">
                  <c:v>-147.80587768999999</c:v>
                </c:pt>
                <c:pt idx="1316">
                  <c:v>-147.90060424999999</c:v>
                </c:pt>
                <c:pt idx="1317">
                  <c:v>-147.99731445</c:v>
                </c:pt>
                <c:pt idx="1318">
                  <c:v>-148.09629821999999</c:v>
                </c:pt>
                <c:pt idx="1319">
                  <c:v>-148.19795227</c:v>
                </c:pt>
                <c:pt idx="1320">
                  <c:v>-148.30273438</c:v>
                </c:pt>
                <c:pt idx="1321">
                  <c:v>-148.41119384999999</c:v>
                </c:pt>
                <c:pt idx="1322">
                  <c:v>-148.52403258999999</c:v>
                </c:pt>
                <c:pt idx="1323">
                  <c:v>-148.64208984000001</c:v>
                </c:pt>
                <c:pt idx="1324">
                  <c:v>-148.76623534999999</c:v>
                </c:pt>
                <c:pt idx="1325">
                  <c:v>-148.89727783000001</c:v>
                </c:pt>
                <c:pt idx="1326">
                  <c:v>-149.03590392999999</c:v>
                </c:pt>
                <c:pt idx="1327">
                  <c:v>-149.18258667000001</c:v>
                </c:pt>
                <c:pt idx="1328">
                  <c:v>-149.33755493000001</c:v>
                </c:pt>
                <c:pt idx="1329">
                  <c:v>-149.50074767999999</c:v>
                </c:pt>
                <c:pt idx="1330">
                  <c:v>-149.67182922000001</c:v>
                </c:pt>
                <c:pt idx="1331">
                  <c:v>-149.85015869</c:v>
                </c:pt>
                <c:pt idx="1332">
                  <c:v>-150.03486633</c:v>
                </c:pt>
                <c:pt idx="1333">
                  <c:v>-150.22497559000001</c:v>
                </c:pt>
                <c:pt idx="1334">
                  <c:v>-150.41944885000001</c:v>
                </c:pt>
                <c:pt idx="1335">
                  <c:v>-150.61714172000001</c:v>
                </c:pt>
                <c:pt idx="1336">
                  <c:v>-150.81671143</c:v>
                </c:pt>
                <c:pt idx="1337">
                  <c:v>-151.01666259999999</c:v>
                </c:pt>
                <c:pt idx="1338">
                  <c:v>-151.21553040000001</c:v>
                </c:pt>
                <c:pt idx="1339">
                  <c:v>-151.41195679</c:v>
                </c:pt>
                <c:pt idx="1340">
                  <c:v>-151.60473633000001</c:v>
                </c:pt>
                <c:pt idx="1341">
                  <c:v>-151.79278564000001</c:v>
                </c:pt>
                <c:pt idx="1342">
                  <c:v>-151.97518921</c:v>
                </c:pt>
                <c:pt idx="1343">
                  <c:v>-152.1512146</c:v>
                </c:pt>
                <c:pt idx="1344">
                  <c:v>-152.32037353999999</c:v>
                </c:pt>
                <c:pt idx="1345">
                  <c:v>-152.48249817000001</c:v>
                </c:pt>
                <c:pt idx="1346">
                  <c:v>-152.63774108999999</c:v>
                </c:pt>
                <c:pt idx="1347">
                  <c:v>-152.78649902000001</c:v>
                </c:pt>
                <c:pt idx="1348">
                  <c:v>-152.92936707000001</c:v>
                </c:pt>
                <c:pt idx="1349">
                  <c:v>-153.06707764000001</c:v>
                </c:pt>
                <c:pt idx="1350">
                  <c:v>-153.20048523</c:v>
                </c:pt>
                <c:pt idx="1351">
                  <c:v>-153.33042907999999</c:v>
                </c:pt>
                <c:pt idx="1352">
                  <c:v>-153.45770264000001</c:v>
                </c:pt>
                <c:pt idx="1353">
                  <c:v>-153.58303832999999</c:v>
                </c:pt>
                <c:pt idx="1354">
                  <c:v>-153.70707702999999</c:v>
                </c:pt>
                <c:pt idx="1355">
                  <c:v>-153.83041381999999</c:v>
                </c:pt>
                <c:pt idx="1356">
                  <c:v>-153.95364380000001</c:v>
                </c:pt>
                <c:pt idx="1357">
                  <c:v>-154.07739258000001</c:v>
                </c:pt>
                <c:pt idx="1358">
                  <c:v>-154.20230103</c:v>
                </c:pt>
                <c:pt idx="1359">
                  <c:v>-154.32890320000001</c:v>
                </c:pt>
                <c:pt idx="1360">
                  <c:v>-154.45748900999999</c:v>
                </c:pt>
                <c:pt idx="1361">
                  <c:v>-154.58805846999999</c:v>
                </c:pt>
                <c:pt idx="1362">
                  <c:v>-154.72029114</c:v>
                </c:pt>
                <c:pt idx="1363">
                  <c:v>-154.85356139999999</c:v>
                </c:pt>
                <c:pt idx="1364">
                  <c:v>-154.98686218</c:v>
                </c:pt>
                <c:pt idx="1365">
                  <c:v>-155.11885071</c:v>
                </c:pt>
                <c:pt idx="1366">
                  <c:v>-155.24778748</c:v>
                </c:pt>
                <c:pt idx="1367">
                  <c:v>-155.37156676999999</c:v>
                </c:pt>
                <c:pt idx="1368">
                  <c:v>-155.487854</c:v>
                </c:pt>
                <c:pt idx="1369">
                  <c:v>-155.59434508999999</c:v>
                </c:pt>
                <c:pt idx="1370">
                  <c:v>-155.68904114</c:v>
                </c:pt>
                <c:pt idx="1371">
                  <c:v>-155.77041625999999</c:v>
                </c:pt>
                <c:pt idx="1372">
                  <c:v>-155.83746338</c:v>
                </c:pt>
                <c:pt idx="1373">
                  <c:v>-155.88963318</c:v>
                </c:pt>
                <c:pt idx="1374">
                  <c:v>-155.92675781</c:v>
                </c:pt>
                <c:pt idx="1375">
                  <c:v>-155.9490509</c:v>
                </c:pt>
                <c:pt idx="1376">
                  <c:v>-155.95710754000001</c:v>
                </c:pt>
                <c:pt idx="1377">
                  <c:v>-155.9519043</c:v>
                </c:pt>
                <c:pt idx="1378">
                  <c:v>-155.93463134999999</c:v>
                </c:pt>
                <c:pt idx="1379">
                  <c:v>-155.90657042999999</c:v>
                </c:pt>
                <c:pt idx="1380">
                  <c:v>-155.86901854999999</c:v>
                </c:pt>
                <c:pt idx="1381">
                  <c:v>-155.82322693</c:v>
                </c:pt>
                <c:pt idx="1382">
                  <c:v>-155.77033997000001</c:v>
                </c:pt>
                <c:pt idx="1383">
                  <c:v>-155.71144104000001</c:v>
                </c:pt>
                <c:pt idx="1384">
                  <c:v>-155.64764403999999</c:v>
                </c:pt>
                <c:pt idx="1385">
                  <c:v>-155.58016968000001</c:v>
                </c:pt>
                <c:pt idx="1386">
                  <c:v>-155.5103302</c:v>
                </c:pt>
                <c:pt idx="1387">
                  <c:v>-155.43942261000001</c:v>
                </c:pt>
                <c:pt idx="1388">
                  <c:v>-155.36865234000001</c:v>
                </c:pt>
                <c:pt idx="1389">
                  <c:v>-155.29910278</c:v>
                </c:pt>
                <c:pt idx="1390">
                  <c:v>-155.23173523</c:v>
                </c:pt>
                <c:pt idx="1391">
                  <c:v>-155.16738892000001</c:v>
                </c:pt>
                <c:pt idx="1392">
                  <c:v>-155.10676574999999</c:v>
                </c:pt>
                <c:pt idx="1393">
                  <c:v>-155.05039977999999</c:v>
                </c:pt>
                <c:pt idx="1394">
                  <c:v>-154.99861145</c:v>
                </c:pt>
                <c:pt idx="1395">
                  <c:v>-154.95144653</c:v>
                </c:pt>
                <c:pt idx="1396">
                  <c:v>-154.90853881999999</c:v>
                </c:pt>
                <c:pt idx="1397">
                  <c:v>-154.86911011000001</c:v>
                </c:pt>
                <c:pt idx="1398">
                  <c:v>-154.83204651</c:v>
                </c:pt>
                <c:pt idx="1399">
                  <c:v>-154.79600525000001</c:v>
                </c:pt>
                <c:pt idx="1400">
                  <c:v>-154.75952147999999</c:v>
                </c:pt>
                <c:pt idx="1401">
                  <c:v>-154.72106934000001</c:v>
                </c:pt>
                <c:pt idx="1402">
                  <c:v>-154.67913818</c:v>
                </c:pt>
                <c:pt idx="1403">
                  <c:v>-154.63232421999999</c:v>
                </c:pt>
                <c:pt idx="1404">
                  <c:v>-154.57940674</c:v>
                </c:pt>
                <c:pt idx="1405">
                  <c:v>-154.51950073</c:v>
                </c:pt>
                <c:pt idx="1406">
                  <c:v>-154.45210266000001</c:v>
                </c:pt>
                <c:pt idx="1407">
                  <c:v>-154.37704468000001</c:v>
                </c:pt>
                <c:pt idx="1408">
                  <c:v>-154.2943573</c:v>
                </c:pt>
                <c:pt idx="1409">
                  <c:v>-154.20417785999999</c:v>
                </c:pt>
                <c:pt idx="1410">
                  <c:v>-154.10679626000001</c:v>
                </c:pt>
                <c:pt idx="1411">
                  <c:v>-154.00260925000001</c:v>
                </c:pt>
                <c:pt idx="1412">
                  <c:v>-153.89205933</c:v>
                </c:pt>
                <c:pt idx="1413">
                  <c:v>-153.77551270000001</c:v>
                </c:pt>
                <c:pt idx="1414">
                  <c:v>-153.65328979</c:v>
                </c:pt>
                <c:pt idx="1415">
                  <c:v>-153.52565002</c:v>
                </c:pt>
                <c:pt idx="1416">
                  <c:v>-153.39270020000001</c:v>
                </c:pt>
                <c:pt idx="1417">
                  <c:v>-153.2543335</c:v>
                </c:pt>
                <c:pt idx="1418">
                  <c:v>-153.11015320000001</c:v>
                </c:pt>
                <c:pt idx="1419">
                  <c:v>-152.95950317</c:v>
                </c:pt>
                <c:pt idx="1420">
                  <c:v>-152.80155945000001</c:v>
                </c:pt>
                <c:pt idx="1421">
                  <c:v>-152.63551330999999</c:v>
                </c:pt>
                <c:pt idx="1422">
                  <c:v>-152.46075439000001</c:v>
                </c:pt>
                <c:pt idx="1423">
                  <c:v>-152.27690125000001</c:v>
                </c:pt>
                <c:pt idx="1424">
                  <c:v>-152.08383179</c:v>
                </c:pt>
                <c:pt idx="1425">
                  <c:v>-151.88165283000001</c:v>
                </c:pt>
                <c:pt idx="1426">
                  <c:v>-151.67062378</c:v>
                </c:pt>
                <c:pt idx="1427">
                  <c:v>-151.45117188</c:v>
                </c:pt>
                <c:pt idx="1428">
                  <c:v>-151.22395324999999</c:v>
                </c:pt>
                <c:pt idx="1429">
                  <c:v>-150.98991394000001</c:v>
                </c:pt>
                <c:pt idx="1430">
                  <c:v>-150.75028992</c:v>
                </c:pt>
                <c:pt idx="1431">
                  <c:v>-150.50650024000001</c:v>
                </c:pt>
                <c:pt idx="1432">
                  <c:v>-150.26008605999999</c:v>
                </c:pt>
                <c:pt idx="1433">
                  <c:v>-150.01263427999999</c:v>
                </c:pt>
                <c:pt idx="1434">
                  <c:v>-149.76580810999999</c:v>
                </c:pt>
                <c:pt idx="1435">
                  <c:v>-149.52128601000001</c:v>
                </c:pt>
                <c:pt idx="1436">
                  <c:v>-149.28062439000001</c:v>
                </c:pt>
                <c:pt idx="1437">
                  <c:v>-149.04519653</c:v>
                </c:pt>
                <c:pt idx="1438">
                  <c:v>-148.81610107</c:v>
                </c:pt>
                <c:pt idx="1439">
                  <c:v>-148.5940094</c:v>
                </c:pt>
                <c:pt idx="1440">
                  <c:v>-148.37913513000001</c:v>
                </c:pt>
                <c:pt idx="1441">
                  <c:v>-148.1711731</c:v>
                </c:pt>
                <c:pt idx="1442">
                  <c:v>-147.96928406000001</c:v>
                </c:pt>
                <c:pt idx="1443">
                  <c:v>-147.77206421</c:v>
                </c:pt>
                <c:pt idx="1444">
                  <c:v>-147.57760619999999</c:v>
                </c:pt>
                <c:pt idx="1445">
                  <c:v>-147.38374329000001</c:v>
                </c:pt>
                <c:pt idx="1446">
                  <c:v>-147.18829346000001</c:v>
                </c:pt>
                <c:pt idx="1447">
                  <c:v>-146.98921204000001</c:v>
                </c:pt>
                <c:pt idx="1448">
                  <c:v>-146.78471375000001</c:v>
                </c:pt>
                <c:pt idx="1449">
                  <c:v>-146.57333374000001</c:v>
                </c:pt>
                <c:pt idx="1450">
                  <c:v>-146.35391235</c:v>
                </c:pt>
                <c:pt idx="1451">
                  <c:v>-146.12550354000001</c:v>
                </c:pt>
                <c:pt idx="1452">
                  <c:v>-145.88737488000001</c:v>
                </c:pt>
                <c:pt idx="1453">
                  <c:v>-145.63900756999999</c:v>
                </c:pt>
                <c:pt idx="1454">
                  <c:v>-145.38011169000001</c:v>
                </c:pt>
                <c:pt idx="1455">
                  <c:v>-145.11070251000001</c:v>
                </c:pt>
                <c:pt idx="1456">
                  <c:v>-144.83116150000001</c:v>
                </c:pt>
                <c:pt idx="1457">
                  <c:v>-144.54208374000001</c:v>
                </c:pt>
                <c:pt idx="1458">
                  <c:v>-144.24412537000001</c:v>
                </c:pt>
                <c:pt idx="1459">
                  <c:v>-143.93792725</c:v>
                </c:pt>
                <c:pt idx="1460">
                  <c:v>-143.62413025000001</c:v>
                </c:pt>
                <c:pt idx="1461">
                  <c:v>-143.30345154</c:v>
                </c:pt>
                <c:pt idx="1462">
                  <c:v>-142.97666931000001</c:v>
                </c:pt>
                <c:pt idx="1463">
                  <c:v>-142.64459228999999</c:v>
                </c:pt>
                <c:pt idx="1464">
                  <c:v>-142.30804443</c:v>
                </c:pt>
                <c:pt idx="1465">
                  <c:v>-141.96791077</c:v>
                </c:pt>
                <c:pt idx="1466">
                  <c:v>-141.62507629000001</c:v>
                </c:pt>
                <c:pt idx="1467">
                  <c:v>-141.28031920999999</c:v>
                </c:pt>
                <c:pt idx="1468">
                  <c:v>-140.93420409999999</c:v>
                </c:pt>
                <c:pt idx="1469">
                  <c:v>-140.58709716999999</c:v>
                </c:pt>
                <c:pt idx="1470">
                  <c:v>-140.23916625999999</c:v>
                </c:pt>
                <c:pt idx="1471">
                  <c:v>-139.89033508</c:v>
                </c:pt>
                <c:pt idx="1472">
                  <c:v>-139.54022216999999</c:v>
                </c:pt>
                <c:pt idx="1473">
                  <c:v>-139.18812560999999</c:v>
                </c:pt>
                <c:pt idx="1474">
                  <c:v>-138.83305358999999</c:v>
                </c:pt>
                <c:pt idx="1475">
                  <c:v>-138.47387695</c:v>
                </c:pt>
                <c:pt idx="1476">
                  <c:v>-138.10942077999999</c:v>
                </c:pt>
                <c:pt idx="1477">
                  <c:v>-137.73857117</c:v>
                </c:pt>
                <c:pt idx="1478">
                  <c:v>-137.3603363</c:v>
                </c:pt>
                <c:pt idx="1479">
                  <c:v>-136.97393799</c:v>
                </c:pt>
                <c:pt idx="1480">
                  <c:v>-136.57885741999999</c:v>
                </c:pt>
                <c:pt idx="1481">
                  <c:v>-136.17478943</c:v>
                </c:pt>
                <c:pt idx="1482">
                  <c:v>-135.76162719999999</c:v>
                </c:pt>
                <c:pt idx="1483">
                  <c:v>-135.33947753999999</c:v>
                </c:pt>
                <c:pt idx="1484">
                  <c:v>-134.90873718</c:v>
                </c:pt>
                <c:pt idx="1485">
                  <c:v>-134.47010803000001</c:v>
                </c:pt>
                <c:pt idx="1486">
                  <c:v>-134.02464294000001</c:v>
                </c:pt>
                <c:pt idx="1487">
                  <c:v>-133.57380676</c:v>
                </c:pt>
                <c:pt idx="1488">
                  <c:v>-133.11944579999999</c:v>
                </c:pt>
                <c:pt idx="1489">
                  <c:v>-132.66371154999999</c:v>
                </c:pt>
                <c:pt idx="1490">
                  <c:v>-132.20886229999999</c:v>
                </c:pt>
                <c:pt idx="1491">
                  <c:v>-131.7571106</c:v>
                </c:pt>
                <c:pt idx="1492">
                  <c:v>-131.31045531999999</c:v>
                </c:pt>
                <c:pt idx="1493">
                  <c:v>-130.87057494999999</c:v>
                </c:pt>
                <c:pt idx="1494">
                  <c:v>-130.43878174</c:v>
                </c:pt>
                <c:pt idx="1495">
                  <c:v>-130.01599121000001</c:v>
                </c:pt>
                <c:pt idx="1496">
                  <c:v>-129.60273742999999</c:v>
                </c:pt>
                <c:pt idx="1497">
                  <c:v>-129.19924927</c:v>
                </c:pt>
                <c:pt idx="1498">
                  <c:v>-128.80549622000001</c:v>
                </c:pt>
                <c:pt idx="1499">
                  <c:v>-128.42124939000001</c:v>
                </c:pt>
                <c:pt idx="1500">
                  <c:v>-128.04618834999999</c:v>
                </c:pt>
                <c:pt idx="1501">
                  <c:v>-127.67998505</c:v>
                </c:pt>
                <c:pt idx="1502">
                  <c:v>-127.32227324999999</c:v>
                </c:pt>
                <c:pt idx="1503">
                  <c:v>-126.97262573</c:v>
                </c:pt>
                <c:pt idx="1504">
                  <c:v>-126.63061523</c:v>
                </c:pt>
                <c:pt idx="1505">
                  <c:v>-126.29588318</c:v>
                </c:pt>
                <c:pt idx="1506">
                  <c:v>-125.96814728</c:v>
                </c:pt>
                <c:pt idx="1507">
                  <c:v>-125.64720154</c:v>
                </c:pt>
                <c:pt idx="1508">
                  <c:v>-125.33290100000001</c:v>
                </c:pt>
                <c:pt idx="1509">
                  <c:v>-125.02513123</c:v>
                </c:pt>
                <c:pt idx="1510">
                  <c:v>-124.72377014</c:v>
                </c:pt>
                <c:pt idx="1511">
                  <c:v>-124.4287262</c:v>
                </c:pt>
                <c:pt idx="1512">
                  <c:v>-124.13999939</c:v>
                </c:pt>
                <c:pt idx="1513">
                  <c:v>-123.85770416</c:v>
                </c:pt>
                <c:pt idx="1514">
                  <c:v>-123.58196259</c:v>
                </c:pt>
                <c:pt idx="1515">
                  <c:v>-123.31278229</c:v>
                </c:pt>
                <c:pt idx="1516">
                  <c:v>-123.05004882999999</c:v>
                </c:pt>
                <c:pt idx="1517">
                  <c:v>-122.79358673</c:v>
                </c:pt>
                <c:pt idx="1518">
                  <c:v>-122.54321289000001</c:v>
                </c:pt>
                <c:pt idx="1519">
                  <c:v>-122.29872894</c:v>
                </c:pt>
                <c:pt idx="1520">
                  <c:v>-122.05989838000001</c:v>
                </c:pt>
                <c:pt idx="1521">
                  <c:v>-121.8264389</c:v>
                </c:pt>
                <c:pt idx="1522">
                  <c:v>-121.59810638</c:v>
                </c:pt>
                <c:pt idx="1523">
                  <c:v>-121.37477112000001</c:v>
                </c:pt>
                <c:pt idx="1524">
                  <c:v>-121.15640259</c:v>
                </c:pt>
                <c:pt idx="1525">
                  <c:v>-120.94293976</c:v>
                </c:pt>
                <c:pt idx="1526">
                  <c:v>-120.73413085999999</c:v>
                </c:pt>
                <c:pt idx="1527">
                  <c:v>-120.52948761</c:v>
                </c:pt>
                <c:pt idx="1528">
                  <c:v>-120.32839203</c:v>
                </c:pt>
                <c:pt idx="1529">
                  <c:v>-120.13024901999999</c:v>
                </c:pt>
                <c:pt idx="1530">
                  <c:v>-119.93459319999999</c:v>
                </c:pt>
                <c:pt idx="1531">
                  <c:v>-119.7411499</c:v>
                </c:pt>
                <c:pt idx="1532">
                  <c:v>-119.54976653999999</c:v>
                </c:pt>
                <c:pt idx="1533">
                  <c:v>-119.36022948999999</c:v>
                </c:pt>
                <c:pt idx="1534">
                  <c:v>-119.17203522</c:v>
                </c:pt>
                <c:pt idx="1535">
                  <c:v>-118.98422241</c:v>
                </c:pt>
                <c:pt idx="1536">
                  <c:v>-118.79523467999999</c:v>
                </c:pt>
                <c:pt idx="1537">
                  <c:v>-118.60292816</c:v>
                </c:pt>
                <c:pt idx="1538">
                  <c:v>-118.40480804000001</c:v>
                </c:pt>
                <c:pt idx="1539">
                  <c:v>-118.19840240000001</c:v>
                </c:pt>
                <c:pt idx="1540">
                  <c:v>-117.98151398</c:v>
                </c:pt>
                <c:pt idx="1541">
                  <c:v>-117.75237274</c:v>
                </c:pt>
                <c:pt idx="1542">
                  <c:v>-117.50975800000001</c:v>
                </c:pt>
                <c:pt idx="1543">
                  <c:v>-117.25297546</c:v>
                </c:pt>
                <c:pt idx="1544">
                  <c:v>-116.98163605000001</c:v>
                </c:pt>
                <c:pt idx="1545">
                  <c:v>-116.6955719</c:v>
                </c:pt>
                <c:pt idx="1546">
                  <c:v>-116.39494324</c:v>
                </c:pt>
                <c:pt idx="1547">
                  <c:v>-116.08026123</c:v>
                </c:pt>
                <c:pt idx="1548">
                  <c:v>-115.7522049</c:v>
                </c:pt>
                <c:pt idx="1549">
                  <c:v>-115.41147614</c:v>
                </c:pt>
                <c:pt idx="1550">
                  <c:v>-115.05886078</c:v>
                </c:pt>
                <c:pt idx="1551">
                  <c:v>-114.69528961</c:v>
                </c:pt>
                <c:pt idx="1552">
                  <c:v>-114.32182312</c:v>
                </c:pt>
                <c:pt idx="1553">
                  <c:v>-113.93964386</c:v>
                </c:pt>
                <c:pt idx="1554">
                  <c:v>-113.55014801</c:v>
                </c:pt>
                <c:pt idx="1555">
                  <c:v>-113.15493773999999</c:v>
                </c:pt>
                <c:pt idx="1556">
                  <c:v>-112.75568389999999</c:v>
                </c:pt>
                <c:pt idx="1557">
                  <c:v>-112.35390472</c:v>
                </c:pt>
                <c:pt idx="1558">
                  <c:v>-111.95089722</c:v>
                </c:pt>
                <c:pt idx="1559">
                  <c:v>-111.54776764</c:v>
                </c:pt>
                <c:pt idx="1560">
                  <c:v>-111.14545441</c:v>
                </c:pt>
                <c:pt idx="1561">
                  <c:v>-110.74469757</c:v>
                </c:pt>
                <c:pt idx="1562">
                  <c:v>-110.34609985</c:v>
                </c:pt>
                <c:pt idx="1563">
                  <c:v>-109.95027161</c:v>
                </c:pt>
                <c:pt idx="1564">
                  <c:v>-109.55802155000001</c:v>
                </c:pt>
                <c:pt idx="1565">
                  <c:v>-109.17038727000001</c:v>
                </c:pt>
                <c:pt idx="1566">
                  <c:v>-108.78858948</c:v>
                </c:pt>
                <c:pt idx="1567">
                  <c:v>-108.41397858000001</c:v>
                </c:pt>
                <c:pt idx="1568">
                  <c:v>-108.04803467000001</c:v>
                </c:pt>
                <c:pt idx="1569">
                  <c:v>-107.69231415</c:v>
                </c:pt>
                <c:pt idx="1570">
                  <c:v>-107.3483963</c:v>
                </c:pt>
                <c:pt idx="1571">
                  <c:v>-107.01786804</c:v>
                </c:pt>
                <c:pt idx="1572">
                  <c:v>-106.70235443</c:v>
                </c:pt>
                <c:pt idx="1573">
                  <c:v>-106.40350342000001</c:v>
                </c:pt>
                <c:pt idx="1574">
                  <c:v>-106.12290192</c:v>
                </c:pt>
                <c:pt idx="1575">
                  <c:v>-105.86203003</c:v>
                </c:pt>
                <c:pt idx="1576">
                  <c:v>-105.62219238</c:v>
                </c:pt>
                <c:pt idx="1577">
                  <c:v>-105.40447235000001</c:v>
                </c:pt>
                <c:pt idx="1578">
                  <c:v>-105.2097168</c:v>
                </c:pt>
                <c:pt idx="1579">
                  <c:v>-105.03852843999999</c:v>
                </c:pt>
                <c:pt idx="1580">
                  <c:v>-104.89116669000001</c:v>
                </c:pt>
                <c:pt idx="1581">
                  <c:v>-104.7674408</c:v>
                </c:pt>
                <c:pt idx="1582">
                  <c:v>-104.66661071999999</c:v>
                </c:pt>
                <c:pt idx="1583">
                  <c:v>-104.58730316</c:v>
                </c:pt>
                <c:pt idx="1584">
                  <c:v>-104.52743529999999</c:v>
                </c:pt>
                <c:pt idx="1585">
                  <c:v>-104.48420715</c:v>
                </c:pt>
                <c:pt idx="1586">
                  <c:v>-104.45433044000001</c:v>
                </c:pt>
                <c:pt idx="1587">
                  <c:v>-104.43443298</c:v>
                </c:pt>
                <c:pt idx="1588">
                  <c:v>-104.42146301</c:v>
                </c:pt>
                <c:pt idx="1589">
                  <c:v>-104.41296387</c:v>
                </c:pt>
                <c:pt idx="1590">
                  <c:v>-104.40724182</c:v>
                </c:pt>
                <c:pt idx="1591">
                  <c:v>-104.40331268</c:v>
                </c:pt>
                <c:pt idx="1592">
                  <c:v>-104.40065002</c:v>
                </c:pt>
                <c:pt idx="1593">
                  <c:v>-104.39884949</c:v>
                </c:pt>
                <c:pt idx="1594">
                  <c:v>-104.39753723</c:v>
                </c:pt>
                <c:pt idx="1595">
                  <c:v>-104.39652252</c:v>
                </c:pt>
                <c:pt idx="1596">
                  <c:v>-104.39576721</c:v>
                </c:pt>
                <c:pt idx="1597">
                  <c:v>-104.3952713</c:v>
                </c:pt>
                <c:pt idx="1598">
                  <c:v>-104.39502716</c:v>
                </c:pt>
                <c:pt idx="1599">
                  <c:v>-104.39496613</c:v>
                </c:pt>
              </c:numCache>
            </c:numRef>
          </c:yVal>
          <c:smooth val="1"/>
          <c:extLst>
            <c:ext xmlns:c16="http://schemas.microsoft.com/office/drawing/2014/chart" uri="{C3380CC4-5D6E-409C-BE32-E72D297353CC}">
              <c16:uniqueId val="{00000000-D25D-425C-AD82-2E98F358765A}"/>
            </c:ext>
          </c:extLst>
        </c:ser>
        <c:ser>
          <c:idx val="1"/>
          <c:order val="1"/>
          <c:tx>
            <c:v>Modified LFJ</c:v>
          </c:tx>
          <c:spPr>
            <a:ln w="25400" cap="rnd">
              <a:solidFill>
                <a:srgbClr val="00B0F0"/>
              </a:solidFill>
              <a:round/>
            </a:ln>
            <a:effectLst/>
          </c:spPr>
          <c:marker>
            <c:symbol val="none"/>
          </c:marker>
          <c:xVal>
            <c:numRef>
              <c:f>Spine_moment!$D$3:$D$1602</c:f>
              <c:numCache>
                <c:formatCode>0.00E+00</c:formatCode>
                <c:ptCount val="16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numCache>
            </c:numRef>
          </c:xVal>
          <c:yVal>
            <c:numRef>
              <c:f>Spine_moment!$E$3:$E$1602</c:f>
              <c:numCache>
                <c:formatCode>0.00E+00</c:formatCode>
                <c:ptCount val="1600"/>
                <c:pt idx="0">
                  <c:v>1.5199669637E-2</c:v>
                </c:pt>
                <c:pt idx="1">
                  <c:v>1.5822635963999999E-2</c:v>
                </c:pt>
                <c:pt idx="2">
                  <c:v>1.6270600259000002E-2</c:v>
                </c:pt>
                <c:pt idx="3">
                  <c:v>1.6505567357000001E-2</c:v>
                </c:pt>
                <c:pt idx="4">
                  <c:v>1.6486816107999999E-2</c:v>
                </c:pt>
                <c:pt idx="5">
                  <c:v>1.6171159223000001E-2</c:v>
                </c:pt>
                <c:pt idx="6">
                  <c:v>1.5513292514E-2</c:v>
                </c:pt>
                <c:pt idx="7">
                  <c:v>1.4466242864999999E-2</c:v>
                </c:pt>
                <c:pt idx="8">
                  <c:v>1.2981922365999999E-2</c:v>
                </c:pt>
                <c:pt idx="9">
                  <c:v>1.1011783034E-2</c:v>
                </c:pt>
                <c:pt idx="10">
                  <c:v>8.5075963289000002E-3</c:v>
                </c:pt>
                <c:pt idx="11">
                  <c:v>5.4223546758000001E-3</c:v>
                </c:pt>
                <c:pt idx="12">
                  <c:v>1.7113047652E-3</c:v>
                </c:pt>
                <c:pt idx="13">
                  <c:v>-2.6668801438000001E-3</c:v>
                </c:pt>
                <c:pt idx="14">
                  <c:v>-7.7487835660999997E-3</c:v>
                </c:pt>
                <c:pt idx="15">
                  <c:v>-1.3564783148E-2</c:v>
                </c:pt>
                <c:pt idx="16">
                  <c:v>-2.0137442275999999E-2</c:v>
                </c:pt>
                <c:pt idx="17">
                  <c:v>-2.7479754761000001E-2</c:v>
                </c:pt>
                <c:pt idx="18">
                  <c:v>-3.5593237728E-2</c:v>
                </c:pt>
                <c:pt idx="19">
                  <c:v>-4.4465888292000003E-2</c:v>
                </c:pt>
                <c:pt idx="20">
                  <c:v>-5.4070021957000003E-2</c:v>
                </c:pt>
                <c:pt idx="21">
                  <c:v>-6.4360022545000006E-2</c:v>
                </c:pt>
                <c:pt idx="22">
                  <c:v>-7.5270019472000002E-2</c:v>
                </c:pt>
                <c:pt idx="23">
                  <c:v>-8.6711518466000004E-2</c:v>
                </c:pt>
                <c:pt idx="24">
                  <c:v>-9.8571032286000004E-2</c:v>
                </c:pt>
                <c:pt idx="25">
                  <c:v>-0.11070773751</c:v>
                </c:pt>
                <c:pt idx="26">
                  <c:v>-0.122951217</c:v>
                </c:pt>
                <c:pt idx="27">
                  <c:v>-0.13509936631</c:v>
                </c:pt>
                <c:pt idx="28">
                  <c:v>-0.14691646396999999</c:v>
                </c:pt>
                <c:pt idx="29">
                  <c:v>-0.15813151002</c:v>
                </c:pt>
                <c:pt idx="30">
                  <c:v>-0.16843692958000001</c:v>
                </c:pt>
                <c:pt idx="31">
                  <c:v>-0.17748765647</c:v>
                </c:pt>
                <c:pt idx="32">
                  <c:v>-0.18490076065</c:v>
                </c:pt>
                <c:pt idx="33">
                  <c:v>-0.19025562704000001</c:v>
                </c:pt>
                <c:pt idx="34">
                  <c:v>-0.19309484959000001</c:v>
                </c:pt>
                <c:pt idx="35">
                  <c:v>-0.19292588531999999</c:v>
                </c:pt>
                <c:pt idx="36">
                  <c:v>-0.18922361732000001</c:v>
                </c:pt>
                <c:pt idx="37">
                  <c:v>-0.18143381178000001</c:v>
                </c:pt>
                <c:pt idx="38">
                  <c:v>-0.16897763312</c:v>
                </c:pt>
                <c:pt idx="39">
                  <c:v>-0.15125726163</c:v>
                </c:pt>
                <c:pt idx="40">
                  <c:v>-0.12766273319999999</c:v>
                </c:pt>
                <c:pt idx="41">
                  <c:v>-9.7580023109999997E-2</c:v>
                </c:pt>
                <c:pt idx="42">
                  <c:v>-6.0400500894000002E-2</c:v>
                </c:pt>
                <c:pt idx="43">
                  <c:v>-1.5531730838E-2</c:v>
                </c:pt>
                <c:pt idx="44">
                  <c:v>3.7590332328999998E-2</c:v>
                </c:pt>
                <c:pt idx="45">
                  <c:v>9.9487766623000004E-2</c:v>
                </c:pt>
                <c:pt idx="46">
                  <c:v>0.17062574624999999</c:v>
                </c:pt>
                <c:pt idx="47">
                  <c:v>0.25139620899999998</c:v>
                </c:pt>
                <c:pt idx="48">
                  <c:v>0.34210020303999999</c:v>
                </c:pt>
                <c:pt idx="49">
                  <c:v>0.44292914866999999</c:v>
                </c:pt>
                <c:pt idx="50">
                  <c:v>0.55394554137999996</c:v>
                </c:pt>
                <c:pt idx="51">
                  <c:v>0.67506420611999995</c:v>
                </c:pt>
                <c:pt idx="52">
                  <c:v>0.80603545903999996</c:v>
                </c:pt>
                <c:pt idx="53">
                  <c:v>0.94643205403999997</c:v>
                </c:pt>
                <c:pt idx="54">
                  <c:v>1.0956408978000001</c:v>
                </c:pt>
                <c:pt idx="55">
                  <c:v>1.2528595924000001</c:v>
                </c:pt>
                <c:pt idx="56">
                  <c:v>1.4170980452999999</c:v>
                </c:pt>
                <c:pt idx="57">
                  <c:v>1.5871849060000001</c:v>
                </c:pt>
                <c:pt idx="58">
                  <c:v>1.7617793083</c:v>
                </c:pt>
                <c:pt idx="59">
                  <c:v>1.9393898248999999</c:v>
                </c:pt>
                <c:pt idx="60">
                  <c:v>2.1184017657999998</c:v>
                </c:pt>
                <c:pt idx="61">
                  <c:v>2.2971136570000001</c:v>
                </c:pt>
                <c:pt idx="62">
                  <c:v>2.4737830162000001</c:v>
                </c:pt>
                <c:pt idx="63">
                  <c:v>2.6466791629999999</c:v>
                </c:pt>
                <c:pt idx="64">
                  <c:v>2.8141407966999998</c:v>
                </c:pt>
                <c:pt idx="65">
                  <c:v>2.9746344090000001</c:v>
                </c:pt>
                <c:pt idx="66">
                  <c:v>3.1268076897000001</c:v>
                </c:pt>
                <c:pt idx="67">
                  <c:v>3.2695360184000002</c:v>
                </c:pt>
                <c:pt idx="68">
                  <c:v>3.4019582272000002</c:v>
                </c:pt>
                <c:pt idx="69">
                  <c:v>3.5235021114</c:v>
                </c:pt>
                <c:pt idx="70">
                  <c:v>3.6338999270999999</c:v>
                </c:pt>
                <c:pt idx="71">
                  <c:v>3.7331943511999999</c:v>
                </c:pt>
                <c:pt idx="72">
                  <c:v>3.8217320442</c:v>
                </c:pt>
                <c:pt idx="73">
                  <c:v>3.9001445769999998</c:v>
                </c:pt>
                <c:pt idx="74">
                  <c:v>3.9693183899000002</c:v>
                </c:pt>
                <c:pt idx="75">
                  <c:v>4.0303568839999997</c:v>
                </c:pt>
                <c:pt idx="76">
                  <c:v>4.0845317841000002</c:v>
                </c:pt>
                <c:pt idx="77">
                  <c:v>4.1332278251999996</c:v>
                </c:pt>
                <c:pt idx="78">
                  <c:v>4.1778860091999999</c:v>
                </c:pt>
                <c:pt idx="79">
                  <c:v>4.2199449538999998</c:v>
                </c:pt>
                <c:pt idx="80">
                  <c:v>4.2607831955000002</c:v>
                </c:pt>
                <c:pt idx="81">
                  <c:v>4.3016691207999997</c:v>
                </c:pt>
                <c:pt idx="82">
                  <c:v>4.3437166213999996</c:v>
                </c:pt>
                <c:pt idx="83">
                  <c:v>4.3878488540999996</c:v>
                </c:pt>
                <c:pt idx="84">
                  <c:v>4.4347686768000001</c:v>
                </c:pt>
                <c:pt idx="85">
                  <c:v>4.4849438667000001</c:v>
                </c:pt>
                <c:pt idx="86">
                  <c:v>4.5386066436999997</c:v>
                </c:pt>
                <c:pt idx="87">
                  <c:v>4.5957689285000001</c:v>
                </c:pt>
                <c:pt idx="88">
                  <c:v>4.656244278</c:v>
                </c:pt>
                <c:pt idx="89">
                  <c:v>4.7196741103999997</c:v>
                </c:pt>
                <c:pt idx="90">
                  <c:v>4.7855553627000003</c:v>
                </c:pt>
                <c:pt idx="91">
                  <c:v>4.8532691002000004</c:v>
                </c:pt>
                <c:pt idx="92">
                  <c:v>4.9221057891999997</c:v>
                </c:pt>
                <c:pt idx="93">
                  <c:v>4.9912896156000004</c:v>
                </c:pt>
                <c:pt idx="94">
                  <c:v>5.0600013733000004</c:v>
                </c:pt>
                <c:pt idx="95">
                  <c:v>5.1274037360999998</c:v>
                </c:pt>
                <c:pt idx="96">
                  <c:v>5.1926722527000004</c:v>
                </c:pt>
                <c:pt idx="97">
                  <c:v>5.2550311088999999</c:v>
                </c:pt>
                <c:pt idx="98">
                  <c:v>5.3137936591999999</c:v>
                </c:pt>
                <c:pt idx="99">
                  <c:v>5.3684058189000003</c:v>
                </c:pt>
                <c:pt idx="100">
                  <c:v>5.4184885024999998</c:v>
                </c:pt>
                <c:pt idx="101">
                  <c:v>5.4638733864000004</c:v>
                </c:pt>
                <c:pt idx="102">
                  <c:v>5.5046248436000003</c:v>
                </c:pt>
                <c:pt idx="103">
                  <c:v>5.5410466194000003</c:v>
                </c:pt>
                <c:pt idx="104">
                  <c:v>5.5736742020000003</c:v>
                </c:pt>
                <c:pt idx="105">
                  <c:v>5.6032562256</c:v>
                </c:pt>
                <c:pt idx="106">
                  <c:v>5.6307287215999997</c:v>
                </c:pt>
                <c:pt idx="107">
                  <c:v>5.6571860313000002</c:v>
                </c:pt>
                <c:pt idx="108">
                  <c:v>5.6838512421000003</c:v>
                </c:pt>
                <c:pt idx="109">
                  <c:v>5.7120471001000004</c:v>
                </c:pt>
                <c:pt idx="110">
                  <c:v>5.7431664467000001</c:v>
                </c:pt>
                <c:pt idx="111">
                  <c:v>5.7786431313</c:v>
                </c:pt>
                <c:pt idx="112">
                  <c:v>5.8199219704000003</c:v>
                </c:pt>
                <c:pt idx="113">
                  <c:v>5.8684272766000003</c:v>
                </c:pt>
                <c:pt idx="114">
                  <c:v>5.9255280494999996</c:v>
                </c:pt>
                <c:pt idx="115">
                  <c:v>5.9925060272000001</c:v>
                </c:pt>
                <c:pt idx="116">
                  <c:v>6.0705256462000001</c:v>
                </c:pt>
                <c:pt idx="117">
                  <c:v>6.1606106758000001</c:v>
                </c:pt>
                <c:pt idx="118">
                  <c:v>6.2636280060000002</c:v>
                </c:pt>
                <c:pt idx="119">
                  <c:v>6.3802800178999997</c:v>
                </c:pt>
                <c:pt idx="120">
                  <c:v>6.5111041069000004</c:v>
                </c:pt>
                <c:pt idx="121">
                  <c:v>6.6564745903000002</c:v>
                </c:pt>
                <c:pt idx="122">
                  <c:v>6.8166046143000001</c:v>
                </c:pt>
                <c:pt idx="123">
                  <c:v>6.9915485382</c:v>
                </c:pt>
                <c:pt idx="124">
                  <c:v>7.1812033653</c:v>
                </c:pt>
                <c:pt idx="125">
                  <c:v>7.3853120804000003</c:v>
                </c:pt>
                <c:pt idx="126">
                  <c:v>7.6034717560000002</c:v>
                </c:pt>
                <c:pt idx="127">
                  <c:v>7.8351464271999998</c:v>
                </c:pt>
                <c:pt idx="128">
                  <c:v>8.0796861649</c:v>
                </c:pt>
                <c:pt idx="129">
                  <c:v>8.33634758</c:v>
                </c:pt>
                <c:pt idx="130">
                  <c:v>8.6043109894000001</c:v>
                </c:pt>
                <c:pt idx="131">
                  <c:v>8.8826866150000008</c:v>
                </c:pt>
                <c:pt idx="132">
                  <c:v>9.1705112457000002</c:v>
                </c:pt>
                <c:pt idx="133">
                  <c:v>9.4667396544999995</c:v>
                </c:pt>
                <c:pt idx="134">
                  <c:v>9.7702360153000001</c:v>
                </c:pt>
                <c:pt idx="135">
                  <c:v>10.07976532</c:v>
                </c:pt>
                <c:pt idx="136">
                  <c:v>10.393987656</c:v>
                </c:pt>
                <c:pt idx="137">
                  <c:v>10.711454391</c:v>
                </c:pt>
                <c:pt idx="138">
                  <c:v>11.030611992000001</c:v>
                </c:pt>
                <c:pt idx="139">
                  <c:v>11.349813461</c:v>
                </c:pt>
                <c:pt idx="140">
                  <c:v>11.667338371</c:v>
                </c:pt>
                <c:pt idx="141">
                  <c:v>11.981410027000001</c:v>
                </c:pt>
                <c:pt idx="142">
                  <c:v>12.290206909</c:v>
                </c:pt>
                <c:pt idx="143">
                  <c:v>12.591869354</c:v>
                </c:pt>
                <c:pt idx="144">
                  <c:v>12.88451004</c:v>
                </c:pt>
                <c:pt idx="145">
                  <c:v>13.166231155</c:v>
                </c:pt>
                <c:pt idx="146">
                  <c:v>13.435141563</c:v>
                </c:pt>
                <c:pt idx="147">
                  <c:v>13.689379691999999</c:v>
                </c:pt>
                <c:pt idx="148">
                  <c:v>13.927131653</c:v>
                </c:pt>
                <c:pt idx="149">
                  <c:v>14.146650314</c:v>
                </c:pt>
                <c:pt idx="150">
                  <c:v>14.346276283</c:v>
                </c:pt>
                <c:pt idx="151">
                  <c:v>14.524456023999999</c:v>
                </c:pt>
                <c:pt idx="152">
                  <c:v>14.679768562</c:v>
                </c:pt>
                <c:pt idx="153">
                  <c:v>14.810949325999999</c:v>
                </c:pt>
                <c:pt idx="154">
                  <c:v>14.916912078999999</c:v>
                </c:pt>
                <c:pt idx="155">
                  <c:v>14.996764183</c:v>
                </c:pt>
                <c:pt idx="156">
                  <c:v>15.049815177999999</c:v>
                </c:pt>
                <c:pt idx="157">
                  <c:v>15.075585365</c:v>
                </c:pt>
                <c:pt idx="158">
                  <c:v>15.073814391999999</c:v>
                </c:pt>
                <c:pt idx="159">
                  <c:v>15.044470787</c:v>
                </c:pt>
                <c:pt idx="160">
                  <c:v>14.987764359</c:v>
                </c:pt>
                <c:pt idx="161">
                  <c:v>14.904157638999999</c:v>
                </c:pt>
                <c:pt idx="162">
                  <c:v>14.79437542</c:v>
                </c:pt>
                <c:pt idx="163">
                  <c:v>14.659408569</c:v>
                </c:pt>
                <c:pt idx="164">
                  <c:v>14.500506401000001</c:v>
                </c:pt>
                <c:pt idx="165">
                  <c:v>14.3191576</c:v>
                </c:pt>
                <c:pt idx="166">
                  <c:v>14.117062569</c:v>
                </c:pt>
                <c:pt idx="167">
                  <c:v>13.896090508</c:v>
                </c:pt>
                <c:pt idx="168">
                  <c:v>13.658226966999999</c:v>
                </c:pt>
                <c:pt idx="169">
                  <c:v>13.405512809999999</c:v>
                </c:pt>
                <c:pt idx="170">
                  <c:v>13.139986992000001</c:v>
                </c:pt>
                <c:pt idx="171">
                  <c:v>12.863639832</c:v>
                </c:pt>
                <c:pt idx="172">
                  <c:v>12.578375815999999</c:v>
                </c:pt>
                <c:pt idx="173">
                  <c:v>12.285990715000001</c:v>
                </c:pt>
                <c:pt idx="174">
                  <c:v>11.988157272</c:v>
                </c:pt>
                <c:pt idx="175">
                  <c:v>11.686421394</c:v>
                </c:pt>
                <c:pt idx="176">
                  <c:v>11.382199287000001</c:v>
                </c:pt>
                <c:pt idx="177">
                  <c:v>11.076774597</c:v>
                </c:pt>
                <c:pt idx="178">
                  <c:v>10.771295546999999</c:v>
                </c:pt>
                <c:pt idx="179">
                  <c:v>10.466771125999999</c:v>
                </c:pt>
                <c:pt idx="180">
                  <c:v>10.164069176</c:v>
                </c:pt>
                <c:pt idx="181">
                  <c:v>9.8639230728000005</c:v>
                </c:pt>
                <c:pt idx="182">
                  <c:v>9.5669422149999992</c:v>
                </c:pt>
                <c:pt idx="183">
                  <c:v>9.2736215591000004</c:v>
                </c:pt>
                <c:pt idx="184">
                  <c:v>8.9843635558999999</c:v>
                </c:pt>
                <c:pt idx="185">
                  <c:v>8.6995000839000003</c:v>
                </c:pt>
                <c:pt idx="186">
                  <c:v>8.4193172455000003</c:v>
                </c:pt>
                <c:pt idx="187">
                  <c:v>8.1440696716000005</c:v>
                </c:pt>
                <c:pt idx="188">
                  <c:v>7.8739914893999998</c:v>
                </c:pt>
                <c:pt idx="189">
                  <c:v>7.6093111037999996</c:v>
                </c:pt>
                <c:pt idx="190">
                  <c:v>7.3502669334000004</c:v>
                </c:pt>
                <c:pt idx="191">
                  <c:v>7.0971183777000002</c:v>
                </c:pt>
                <c:pt idx="192">
                  <c:v>6.8501515387999996</c:v>
                </c:pt>
                <c:pt idx="193">
                  <c:v>6.6096811295000002</c:v>
                </c:pt>
                <c:pt idx="194">
                  <c:v>6.3760509490999997</c:v>
                </c:pt>
                <c:pt idx="195">
                  <c:v>6.1496338844</c:v>
                </c:pt>
                <c:pt idx="196">
                  <c:v>5.9308280944999998</c:v>
                </c:pt>
                <c:pt idx="197">
                  <c:v>5.7200489043999996</c:v>
                </c:pt>
                <c:pt idx="198">
                  <c:v>5.5177264213999999</c:v>
                </c:pt>
                <c:pt idx="199">
                  <c:v>5.3243083954000001</c:v>
                </c:pt>
                <c:pt idx="200">
                  <c:v>5.1402626038000001</c:v>
                </c:pt>
                <c:pt idx="201">
                  <c:v>4.9660754204000002</c:v>
                </c:pt>
                <c:pt idx="202">
                  <c:v>4.8022503852999998</c:v>
                </c:pt>
                <c:pt idx="203">
                  <c:v>4.6493105887999997</c:v>
                </c:pt>
                <c:pt idx="204">
                  <c:v>4.5077948570000004</c:v>
                </c:pt>
                <c:pt idx="205">
                  <c:v>4.3782453536999997</c:v>
                </c:pt>
                <c:pt idx="206">
                  <c:v>4.2611832619000003</c:v>
                </c:pt>
                <c:pt idx="207">
                  <c:v>4.1570873260000001</c:v>
                </c:pt>
                <c:pt idx="208">
                  <c:v>4.0663852692000004</c:v>
                </c:pt>
                <c:pt idx="209">
                  <c:v>3.9894478321000002</c:v>
                </c:pt>
                <c:pt idx="210">
                  <c:v>3.9265713691999999</c:v>
                </c:pt>
                <c:pt idx="211">
                  <c:v>3.8779535294</c:v>
                </c:pt>
                <c:pt idx="212">
                  <c:v>3.8436908721999998</c:v>
                </c:pt>
                <c:pt idx="213">
                  <c:v>3.8237867355000001</c:v>
                </c:pt>
                <c:pt idx="214">
                  <c:v>3.8181455135000002</c:v>
                </c:pt>
                <c:pt idx="215">
                  <c:v>3.8265588284000001</c:v>
                </c:pt>
                <c:pt idx="216">
                  <c:v>3.8486981392000001</c:v>
                </c:pt>
                <c:pt idx="217">
                  <c:v>3.8841166496000001</c:v>
                </c:pt>
                <c:pt idx="218">
                  <c:v>3.9322595595999998</c:v>
                </c:pt>
                <c:pt idx="219">
                  <c:v>3.9924798012</c:v>
                </c:pt>
                <c:pt idx="220">
                  <c:v>4.0640563964999998</c:v>
                </c:pt>
                <c:pt idx="221">
                  <c:v>4.1462187766999996</c:v>
                </c:pt>
                <c:pt idx="222">
                  <c:v>4.2381782532000001</c:v>
                </c:pt>
                <c:pt idx="223">
                  <c:v>4.3391532897999996</c:v>
                </c:pt>
                <c:pt idx="224">
                  <c:v>4.4483776092999996</c:v>
                </c:pt>
                <c:pt idx="225">
                  <c:v>4.5651054381999998</c:v>
                </c:pt>
                <c:pt idx="226">
                  <c:v>4.6886277199000004</c:v>
                </c:pt>
                <c:pt idx="227">
                  <c:v>4.8182883263000003</c:v>
                </c:pt>
                <c:pt idx="228">
                  <c:v>4.9534897804</c:v>
                </c:pt>
                <c:pt idx="229">
                  <c:v>5.0936965941999999</c:v>
                </c:pt>
                <c:pt idx="230">
                  <c:v>5.2384276390000002</c:v>
                </c:pt>
                <c:pt idx="231">
                  <c:v>5.3872447014000002</c:v>
                </c:pt>
                <c:pt idx="232">
                  <c:v>5.5397529602000004</c:v>
                </c:pt>
                <c:pt idx="233">
                  <c:v>5.6956110001000004</c:v>
                </c:pt>
                <c:pt idx="234">
                  <c:v>5.8545298576000002</c:v>
                </c:pt>
                <c:pt idx="235">
                  <c:v>6.0162572861000001</c:v>
                </c:pt>
                <c:pt idx="236">
                  <c:v>6.1805682182000004</c:v>
                </c:pt>
                <c:pt idx="237">
                  <c:v>6.3472638129999996</c:v>
                </c:pt>
                <c:pt idx="238">
                  <c:v>6.5161719321999998</c:v>
                </c:pt>
                <c:pt idx="239">
                  <c:v>6.6871519088999998</c:v>
                </c:pt>
                <c:pt idx="240">
                  <c:v>6.8601050377000004</c:v>
                </c:pt>
                <c:pt idx="241">
                  <c:v>7.0349907875</c:v>
                </c:pt>
                <c:pt idx="242">
                  <c:v>7.2118406296000002</c:v>
                </c:pt>
                <c:pt idx="243">
                  <c:v>7.3907527923999998</c:v>
                </c:pt>
                <c:pt idx="244">
                  <c:v>7.5718755721999997</c:v>
                </c:pt>
                <c:pt idx="245">
                  <c:v>7.7553982735</c:v>
                </c:pt>
                <c:pt idx="246">
                  <c:v>7.9415464400999998</c:v>
                </c:pt>
                <c:pt idx="247">
                  <c:v>8.1305761337</c:v>
                </c:pt>
                <c:pt idx="248">
                  <c:v>8.3227758408000003</c:v>
                </c:pt>
                <c:pt idx="249">
                  <c:v>8.5184850693000005</c:v>
                </c:pt>
                <c:pt idx="250">
                  <c:v>8.7181072235000006</c:v>
                </c:pt>
                <c:pt idx="251">
                  <c:v>8.9220933914000007</c:v>
                </c:pt>
                <c:pt idx="252">
                  <c:v>9.1309232712000004</c:v>
                </c:pt>
                <c:pt idx="253">
                  <c:v>9.3450889586999999</c:v>
                </c:pt>
                <c:pt idx="254">
                  <c:v>9.5650787354000002</c:v>
                </c:pt>
                <c:pt idx="255">
                  <c:v>9.7913627625000004</c:v>
                </c:pt>
                <c:pt idx="256">
                  <c:v>10.024386406</c:v>
                </c:pt>
                <c:pt idx="257">
                  <c:v>10.264573097</c:v>
                </c:pt>
                <c:pt idx="258">
                  <c:v>10.512322426000001</c:v>
                </c:pt>
                <c:pt idx="259">
                  <c:v>10.768008232</c:v>
                </c:pt>
                <c:pt idx="260">
                  <c:v>11.031971930999999</c:v>
                </c:pt>
                <c:pt idx="261">
                  <c:v>11.304512978</c:v>
                </c:pt>
                <c:pt idx="262">
                  <c:v>11.585882186999999</c:v>
                </c:pt>
                <c:pt idx="263">
                  <c:v>11.876284599</c:v>
                </c:pt>
                <c:pt idx="264">
                  <c:v>12.175897598000001</c:v>
                </c:pt>
                <c:pt idx="265">
                  <c:v>12.484882355</c:v>
                </c:pt>
                <c:pt idx="266">
                  <c:v>12.803373337</c:v>
                </c:pt>
                <c:pt idx="267">
                  <c:v>13.131468773</c:v>
                </c:pt>
                <c:pt idx="268">
                  <c:v>13.469224929999999</c:v>
                </c:pt>
                <c:pt idx="269">
                  <c:v>13.816638947</c:v>
                </c:pt>
                <c:pt idx="270">
                  <c:v>14.173636436000001</c:v>
                </c:pt>
                <c:pt idx="271">
                  <c:v>14.540078163</c:v>
                </c:pt>
                <c:pt idx="272">
                  <c:v>14.915769577000001</c:v>
                </c:pt>
                <c:pt idx="273">
                  <c:v>15.300457954000001</c:v>
                </c:pt>
                <c:pt idx="274">
                  <c:v>15.69383049</c:v>
                </c:pt>
                <c:pt idx="275">
                  <c:v>16.095516204999999</c:v>
                </c:pt>
                <c:pt idx="276">
                  <c:v>16.505090714000001</c:v>
                </c:pt>
                <c:pt idx="277">
                  <c:v>16.922079086</c:v>
                </c:pt>
                <c:pt idx="278">
                  <c:v>17.345964431999999</c:v>
                </c:pt>
                <c:pt idx="279">
                  <c:v>17.776197433</c:v>
                </c:pt>
                <c:pt idx="280">
                  <c:v>18.212215424</c:v>
                </c:pt>
                <c:pt idx="281">
                  <c:v>18.653461455999999</c:v>
                </c:pt>
                <c:pt idx="282">
                  <c:v>19.099409102999999</c:v>
                </c:pt>
                <c:pt idx="283">
                  <c:v>19.549587249999998</c:v>
                </c:pt>
                <c:pt idx="284">
                  <c:v>20.003601073999999</c:v>
                </c:pt>
                <c:pt idx="285">
                  <c:v>20.461154938</c:v>
                </c:pt>
                <c:pt idx="286">
                  <c:v>20.92206955</c:v>
                </c:pt>
                <c:pt idx="287">
                  <c:v>21.386295318999998</c:v>
                </c:pt>
                <c:pt idx="288">
                  <c:v>21.853921889999999</c:v>
                </c:pt>
                <c:pt idx="289">
                  <c:v>22.32519722</c:v>
                </c:pt>
                <c:pt idx="290">
                  <c:v>22.800535201999999</c:v>
                </c:pt>
                <c:pt idx="291">
                  <c:v>23.280525208</c:v>
                </c:pt>
                <c:pt idx="292">
                  <c:v>23.765926360999998</c:v>
                </c:pt>
                <c:pt idx="293">
                  <c:v>24.257648467999999</c:v>
                </c:pt>
                <c:pt idx="294">
                  <c:v>24.756725311</c:v>
                </c:pt>
                <c:pt idx="295">
                  <c:v>25.264276505000002</c:v>
                </c:pt>
                <c:pt idx="296">
                  <c:v>25.781469345000001</c:v>
                </c:pt>
                <c:pt idx="297">
                  <c:v>26.309484481999998</c:v>
                </c:pt>
                <c:pt idx="298">
                  <c:v>26.849481582999999</c:v>
                </c:pt>
                <c:pt idx="299">
                  <c:v>27.402561188</c:v>
                </c:pt>
                <c:pt idx="300">
                  <c:v>27.969732284999999</c:v>
                </c:pt>
                <c:pt idx="301">
                  <c:v>28.551877975</c:v>
                </c:pt>
                <c:pt idx="302">
                  <c:v>29.149730682000001</c:v>
                </c:pt>
                <c:pt idx="303">
                  <c:v>29.763853073</c:v>
                </c:pt>
                <c:pt idx="304">
                  <c:v>30.394628525000002</c:v>
                </c:pt>
                <c:pt idx="305">
                  <c:v>31.042255401999999</c:v>
                </c:pt>
                <c:pt idx="306">
                  <c:v>31.706743240000002</c:v>
                </c:pt>
                <c:pt idx="307">
                  <c:v>32.387916564999998</c:v>
                </c:pt>
                <c:pt idx="308">
                  <c:v>33.085418701000002</c:v>
                </c:pt>
                <c:pt idx="309">
                  <c:v>33.798709869</c:v>
                </c:pt>
                <c:pt idx="310">
                  <c:v>34.527080536</c:v>
                </c:pt>
                <c:pt idx="311">
                  <c:v>35.269664763999998</c:v>
                </c:pt>
                <c:pt idx="312">
                  <c:v>36.025459290000001</c:v>
                </c:pt>
                <c:pt idx="313">
                  <c:v>36.793338775999999</c:v>
                </c:pt>
                <c:pt idx="314">
                  <c:v>37.572078705000003</c:v>
                </c:pt>
                <c:pt idx="315">
                  <c:v>38.360363006999997</c:v>
                </c:pt>
                <c:pt idx="316">
                  <c:v>39.156814574999999</c:v>
                </c:pt>
                <c:pt idx="317">
                  <c:v>39.960002899000003</c:v>
                </c:pt>
                <c:pt idx="318">
                  <c:v>40.768466949</c:v>
                </c:pt>
                <c:pt idx="319">
                  <c:v>41.580730438000003</c:v>
                </c:pt>
                <c:pt idx="320">
                  <c:v>42.395317077999998</c:v>
                </c:pt>
                <c:pt idx="321">
                  <c:v>43.210777282999999</c:v>
                </c:pt>
                <c:pt idx="322">
                  <c:v>44.025707245</c:v>
                </c:pt>
                <c:pt idx="323">
                  <c:v>44.838756560999997</c:v>
                </c:pt>
                <c:pt idx="324">
                  <c:v>45.648654938</c:v>
                </c:pt>
                <c:pt idx="325">
                  <c:v>46.454227447999997</c:v>
                </c:pt>
                <c:pt idx="326">
                  <c:v>47.254413605000003</c:v>
                </c:pt>
                <c:pt idx="327">
                  <c:v>48.048301696999999</c:v>
                </c:pt>
                <c:pt idx="328">
                  <c:v>48.835159302000001</c:v>
                </c:pt>
                <c:pt idx="329">
                  <c:v>49.614463806000003</c:v>
                </c:pt>
                <c:pt idx="330">
                  <c:v>50.385925293</c:v>
                </c:pt>
                <c:pt idx="331">
                  <c:v>51.149517058999997</c:v>
                </c:pt>
                <c:pt idx="332">
                  <c:v>51.905498504999997</c:v>
                </c:pt>
                <c:pt idx="333">
                  <c:v>52.654426575000002</c:v>
                </c:pt>
                <c:pt idx="334">
                  <c:v>53.397148131999998</c:v>
                </c:pt>
                <c:pt idx="335">
                  <c:v>54.134761810000001</c:v>
                </c:pt>
                <c:pt idx="336">
                  <c:v>54.868591309000003</c:v>
                </c:pt>
                <c:pt idx="337">
                  <c:v>55.600131988999998</c:v>
                </c:pt>
                <c:pt idx="338">
                  <c:v>56.331001282000003</c:v>
                </c:pt>
                <c:pt idx="339">
                  <c:v>57.062877655000001</c:v>
                </c:pt>
                <c:pt idx="340">
                  <c:v>57.797454834</c:v>
                </c:pt>
                <c:pt idx="341">
                  <c:v>58.536396027000002</c:v>
                </c:pt>
                <c:pt idx="342">
                  <c:v>59.281299591</c:v>
                </c:pt>
                <c:pt idx="343">
                  <c:v>60.033668517999999</c:v>
                </c:pt>
                <c:pt idx="344">
                  <c:v>60.794879913000003</c:v>
                </c:pt>
                <c:pt idx="345">
                  <c:v>61.566150665000002</c:v>
                </c:pt>
                <c:pt idx="346">
                  <c:v>62.348491668999998</c:v>
                </c:pt>
                <c:pt idx="347">
                  <c:v>63.142681121999999</c:v>
                </c:pt>
                <c:pt idx="348">
                  <c:v>63.949253081999998</c:v>
                </c:pt>
                <c:pt idx="349">
                  <c:v>64.768493652000004</c:v>
                </c:pt>
                <c:pt idx="350">
                  <c:v>65.600425720000004</c:v>
                </c:pt>
                <c:pt idx="351">
                  <c:v>66.444801330999994</c:v>
                </c:pt>
                <c:pt idx="352">
                  <c:v>67.301086425999998</c:v>
                </c:pt>
                <c:pt idx="353">
                  <c:v>68.168487549000005</c:v>
                </c:pt>
                <c:pt idx="354">
                  <c:v>69.045959472999996</c:v>
                </c:pt>
                <c:pt idx="355">
                  <c:v>69.932212829999997</c:v>
                </c:pt>
                <c:pt idx="356">
                  <c:v>70.825721740999995</c:v>
                </c:pt>
                <c:pt idx="357">
                  <c:v>71.724716186999999</c:v>
                </c:pt>
                <c:pt idx="358">
                  <c:v>72.627212524000001</c:v>
                </c:pt>
                <c:pt idx="359">
                  <c:v>73.531044006000002</c:v>
                </c:pt>
                <c:pt idx="360">
                  <c:v>74.433891295999999</c:v>
                </c:pt>
                <c:pt idx="361">
                  <c:v>75.333328246999997</c:v>
                </c:pt>
                <c:pt idx="362">
                  <c:v>76.226837157999995</c:v>
                </c:pt>
                <c:pt idx="363">
                  <c:v>77.111839294000006</c:v>
                </c:pt>
                <c:pt idx="364">
                  <c:v>77.985748290999993</c:v>
                </c:pt>
                <c:pt idx="365">
                  <c:v>78.846000670999999</c:v>
                </c:pt>
                <c:pt idx="366">
                  <c:v>79.690093993999994</c:v>
                </c:pt>
                <c:pt idx="367">
                  <c:v>80.515632628999995</c:v>
                </c:pt>
                <c:pt idx="368">
                  <c:v>81.320350646999998</c:v>
                </c:pt>
                <c:pt idx="369">
                  <c:v>82.102157593000001</c:v>
                </c:pt>
                <c:pt idx="370">
                  <c:v>82.859176636000001</c:v>
                </c:pt>
                <c:pt idx="371">
                  <c:v>83.589759826999995</c:v>
                </c:pt>
                <c:pt idx="372">
                  <c:v>84.292533875000004</c:v>
                </c:pt>
                <c:pt idx="373">
                  <c:v>84.966392517000003</c:v>
                </c:pt>
                <c:pt idx="374">
                  <c:v>85.610519409000005</c:v>
                </c:pt>
                <c:pt idx="375">
                  <c:v>86.224388122999997</c:v>
                </c:pt>
                <c:pt idx="376">
                  <c:v>86.807769774999997</c:v>
                </c:pt>
                <c:pt idx="377">
                  <c:v>87.360710143999995</c:v>
                </c:pt>
                <c:pt idx="378">
                  <c:v>87.883537292</c:v>
                </c:pt>
                <c:pt idx="379">
                  <c:v>88.376838684000006</c:v>
                </c:pt>
                <c:pt idx="380">
                  <c:v>88.841415405000006</c:v>
                </c:pt>
                <c:pt idx="381">
                  <c:v>89.278251647999994</c:v>
                </c:pt>
                <c:pt idx="382">
                  <c:v>89.688453674000002</c:v>
                </c:pt>
                <c:pt idx="383">
                  <c:v>90.073219299000002</c:v>
                </c:pt>
                <c:pt idx="384">
                  <c:v>90.433776855000005</c:v>
                </c:pt>
                <c:pt idx="385">
                  <c:v>90.771362304999997</c:v>
                </c:pt>
                <c:pt idx="386">
                  <c:v>91.087188721000004</c:v>
                </c:pt>
                <c:pt idx="387">
                  <c:v>91.382415770999998</c:v>
                </c:pt>
                <c:pt idx="388">
                  <c:v>91.658157349000007</c:v>
                </c:pt>
                <c:pt idx="389">
                  <c:v>91.915466308999996</c:v>
                </c:pt>
                <c:pt idx="390">
                  <c:v>92.155334472999996</c:v>
                </c:pt>
                <c:pt idx="391">
                  <c:v>92.378692627000007</c:v>
                </c:pt>
                <c:pt idx="392">
                  <c:v>92.586418151999993</c:v>
                </c:pt>
                <c:pt idx="393">
                  <c:v>92.779304503999995</c:v>
                </c:pt>
                <c:pt idx="394">
                  <c:v>92.958068847999996</c:v>
                </c:pt>
                <c:pt idx="395">
                  <c:v>93.123344420999999</c:v>
                </c:pt>
                <c:pt idx="396">
                  <c:v>93.275657654</c:v>
                </c:pt>
                <c:pt idx="397">
                  <c:v>93.415435790999993</c:v>
                </c:pt>
                <c:pt idx="398">
                  <c:v>93.543014525999993</c:v>
                </c:pt>
                <c:pt idx="399">
                  <c:v>93.658645629999995</c:v>
                </c:pt>
                <c:pt idx="400">
                  <c:v>93.762512207</c:v>
                </c:pt>
                <c:pt idx="401">
                  <c:v>93.854751586999996</c:v>
                </c:pt>
                <c:pt idx="402">
                  <c:v>93.935470581000004</c:v>
                </c:pt>
                <c:pt idx="403">
                  <c:v>94.004760742000002</c:v>
                </c:pt>
                <c:pt idx="404">
                  <c:v>94.062713622999993</c:v>
                </c:pt>
                <c:pt idx="405">
                  <c:v>94.109420775999993</c:v>
                </c:pt>
                <c:pt idx="406">
                  <c:v>94.144966124999996</c:v>
                </c:pt>
                <c:pt idx="407">
                  <c:v>94.169425963999998</c:v>
                </c:pt>
                <c:pt idx="408">
                  <c:v>94.182861328000001</c:v>
                </c:pt>
                <c:pt idx="409">
                  <c:v>94.185302734000004</c:v>
                </c:pt>
                <c:pt idx="410">
                  <c:v>94.176742554</c:v>
                </c:pt>
                <c:pt idx="411">
                  <c:v>94.157127380000006</c:v>
                </c:pt>
                <c:pt idx="412">
                  <c:v>94.126350403000004</c:v>
                </c:pt>
                <c:pt idx="413">
                  <c:v>94.084266662999994</c:v>
                </c:pt>
                <c:pt idx="414">
                  <c:v>94.030700683999996</c:v>
                </c:pt>
                <c:pt idx="415">
                  <c:v>93.965454101999995</c:v>
                </c:pt>
                <c:pt idx="416">
                  <c:v>93.888336182000003</c:v>
                </c:pt>
                <c:pt idx="417">
                  <c:v>93.799171447999996</c:v>
                </c:pt>
                <c:pt idx="418">
                  <c:v>93.697814941000004</c:v>
                </c:pt>
                <c:pt idx="419">
                  <c:v>93.584182738999999</c:v>
                </c:pt>
                <c:pt idx="420">
                  <c:v>93.458267211999996</c:v>
                </c:pt>
                <c:pt idx="421">
                  <c:v>93.320137024000005</c:v>
                </c:pt>
                <c:pt idx="422">
                  <c:v>93.169952393000003</c:v>
                </c:pt>
                <c:pt idx="423">
                  <c:v>93.007972717000001</c:v>
                </c:pt>
                <c:pt idx="424">
                  <c:v>92.834548949999999</c:v>
                </c:pt>
                <c:pt idx="425">
                  <c:v>92.650131225999999</c:v>
                </c:pt>
                <c:pt idx="426">
                  <c:v>92.455245972</c:v>
                </c:pt>
                <c:pt idx="427">
                  <c:v>92.250473021999994</c:v>
                </c:pt>
                <c:pt idx="428">
                  <c:v>92.036437988000003</c:v>
                </c:pt>
                <c:pt idx="429">
                  <c:v>91.813781738000003</c:v>
                </c:pt>
                <c:pt idx="430">
                  <c:v>91.583160399999997</c:v>
                </c:pt>
                <c:pt idx="431">
                  <c:v>91.345252990999995</c:v>
                </c:pt>
                <c:pt idx="432">
                  <c:v>91.100753784000005</c:v>
                </c:pt>
                <c:pt idx="433">
                  <c:v>90.850387573000006</c:v>
                </c:pt>
                <c:pt idx="434">
                  <c:v>90.594932556000003</c:v>
                </c:pt>
                <c:pt idx="435">
                  <c:v>90.335235596000004</c:v>
                </c:pt>
                <c:pt idx="436">
                  <c:v>90.072227478000002</c:v>
                </c:pt>
                <c:pt idx="437">
                  <c:v>89.806930542000003</c:v>
                </c:pt>
                <c:pt idx="438">
                  <c:v>89.540473938000005</c:v>
                </c:pt>
                <c:pt idx="439">
                  <c:v>89.274108886999997</c:v>
                </c:pt>
                <c:pt idx="440">
                  <c:v>89.009216308999996</c:v>
                </c:pt>
                <c:pt idx="441">
                  <c:v>88.747322083</c:v>
                </c:pt>
                <c:pt idx="442">
                  <c:v>88.490081786999994</c:v>
                </c:pt>
                <c:pt idx="443">
                  <c:v>88.239257812999995</c:v>
                </c:pt>
                <c:pt idx="444">
                  <c:v>87.996688843000001</c:v>
                </c:pt>
                <c:pt idx="445">
                  <c:v>87.764244079999997</c:v>
                </c:pt>
                <c:pt idx="446">
                  <c:v>87.543777465999995</c:v>
                </c:pt>
                <c:pt idx="447">
                  <c:v>87.337089539000004</c:v>
                </c:pt>
                <c:pt idx="448">
                  <c:v>87.145889281999999</c:v>
                </c:pt>
                <c:pt idx="449">
                  <c:v>86.971794127999999</c:v>
                </c:pt>
                <c:pt idx="450">
                  <c:v>86.816329956000004</c:v>
                </c:pt>
                <c:pt idx="451">
                  <c:v>86.680892943999993</c:v>
                </c:pt>
                <c:pt idx="452">
                  <c:v>86.566703795999999</c:v>
                </c:pt>
                <c:pt idx="453">
                  <c:v>86.474708557</c:v>
                </c:pt>
                <c:pt idx="454">
                  <c:v>86.405517578000001</c:v>
                </c:pt>
                <c:pt idx="455">
                  <c:v>86.359367371000005</c:v>
                </c:pt>
                <c:pt idx="456">
                  <c:v>86.336051940999994</c:v>
                </c:pt>
                <c:pt idx="457">
                  <c:v>86.334815978999998</c:v>
                </c:pt>
                <c:pt idx="458">
                  <c:v>86.354209900000001</c:v>
                </c:pt>
                <c:pt idx="459">
                  <c:v>86.391937256000006</c:v>
                </c:pt>
                <c:pt idx="460">
                  <c:v>86.444694518999995</c:v>
                </c:pt>
                <c:pt idx="461">
                  <c:v>86.508079529</c:v>
                </c:pt>
                <c:pt idx="462">
                  <c:v>86.576583862000007</c:v>
                </c:pt>
                <c:pt idx="463">
                  <c:v>86.643722534000005</c:v>
                </c:pt>
                <c:pt idx="464">
                  <c:v>86.702201842999997</c:v>
                </c:pt>
                <c:pt idx="465">
                  <c:v>86.743965149000005</c:v>
                </c:pt>
                <c:pt idx="466">
                  <c:v>86.760108947999996</c:v>
                </c:pt>
                <c:pt idx="467">
                  <c:v>86.740798949999999</c:v>
                </c:pt>
                <c:pt idx="468">
                  <c:v>86.675308228000006</c:v>
                </c:pt>
                <c:pt idx="469">
                  <c:v>86.552230835000003</c:v>
                </c:pt>
                <c:pt idx="470">
                  <c:v>86.359893799000005</c:v>
                </c:pt>
                <c:pt idx="471">
                  <c:v>86.087020874000004</c:v>
                </c:pt>
                <c:pt idx="472">
                  <c:v>85.723480225000003</c:v>
                </c:pt>
                <c:pt idx="473">
                  <c:v>85.261085510000001</c:v>
                </c:pt>
                <c:pt idx="474">
                  <c:v>84.694168090999995</c:v>
                </c:pt>
                <c:pt idx="475">
                  <c:v>84.019737243999998</c:v>
                </c:pt>
                <c:pt idx="476">
                  <c:v>83.237220764</c:v>
                </c:pt>
                <c:pt idx="477">
                  <c:v>82.348075867000006</c:v>
                </c:pt>
                <c:pt idx="478">
                  <c:v>81.355361938000001</c:v>
                </c:pt>
                <c:pt idx="479">
                  <c:v>80.263412475999999</c:v>
                </c:pt>
                <c:pt idx="480">
                  <c:v>79.077537536999998</c:v>
                </c:pt>
                <c:pt idx="481">
                  <c:v>77.803848267000006</c:v>
                </c:pt>
                <c:pt idx="482">
                  <c:v>76.449180603000002</c:v>
                </c:pt>
                <c:pt idx="483">
                  <c:v>75.021095275999997</c:v>
                </c:pt>
                <c:pt idx="484">
                  <c:v>73.527931213000002</c:v>
                </c:pt>
                <c:pt idx="485">
                  <c:v>71.978767395000006</c:v>
                </c:pt>
                <c:pt idx="486">
                  <c:v>70.383285521999994</c:v>
                </c:pt>
                <c:pt idx="487">
                  <c:v>68.751541137999993</c:v>
                </c:pt>
                <c:pt idx="488">
                  <c:v>67.093696593999994</c:v>
                </c:pt>
                <c:pt idx="489">
                  <c:v>65.419792174999998</c:v>
                </c:pt>
                <c:pt idx="490">
                  <c:v>63.739608765</c:v>
                </c:pt>
                <c:pt idx="491">
                  <c:v>62.062438964999998</c:v>
                </c:pt>
                <c:pt idx="492">
                  <c:v>60.396743774000001</c:v>
                </c:pt>
                <c:pt idx="493">
                  <c:v>58.749816895000002</c:v>
                </c:pt>
                <c:pt idx="494">
                  <c:v>57.127712250000002</c:v>
                </c:pt>
                <c:pt idx="495">
                  <c:v>55.535411834999998</c:v>
                </c:pt>
                <c:pt idx="496">
                  <c:v>53.977024077999999</c:v>
                </c:pt>
                <c:pt idx="497">
                  <c:v>52.455894469999997</c:v>
                </c:pt>
                <c:pt idx="498">
                  <c:v>50.974597930999998</c:v>
                </c:pt>
                <c:pt idx="499">
                  <c:v>49.534931182999998</c:v>
                </c:pt>
                <c:pt idx="500">
                  <c:v>48.138011931999998</c:v>
                </c:pt>
                <c:pt idx="501">
                  <c:v>46.784351348999998</c:v>
                </c:pt>
                <c:pt idx="502">
                  <c:v>45.473808288999997</c:v>
                </c:pt>
                <c:pt idx="503">
                  <c:v>44.205543517999999</c:v>
                </c:pt>
                <c:pt idx="504">
                  <c:v>42.978046417000002</c:v>
                </c:pt>
                <c:pt idx="505">
                  <c:v>41.789249419999997</c:v>
                </c:pt>
                <c:pt idx="506">
                  <c:v>40.636611938000001</c:v>
                </c:pt>
                <c:pt idx="507">
                  <c:v>39.517246245999999</c:v>
                </c:pt>
                <c:pt idx="508">
                  <c:v>38.428127289000003</c:v>
                </c:pt>
                <c:pt idx="509">
                  <c:v>37.366401672000002</c:v>
                </c:pt>
                <c:pt idx="510">
                  <c:v>36.329612732000001</c:v>
                </c:pt>
                <c:pt idx="511">
                  <c:v>35.315673828000001</c:v>
                </c:pt>
                <c:pt idx="512">
                  <c:v>34.322704315000003</c:v>
                </c:pt>
                <c:pt idx="513">
                  <c:v>33.348876953000001</c:v>
                </c:pt>
                <c:pt idx="514">
                  <c:v>32.392337799000003</c:v>
                </c:pt>
                <c:pt idx="515">
                  <c:v>31.451232910000002</c:v>
                </c:pt>
                <c:pt idx="516">
                  <c:v>30.523778915000001</c:v>
                </c:pt>
                <c:pt idx="517">
                  <c:v>29.608407973999999</c:v>
                </c:pt>
                <c:pt idx="518">
                  <c:v>28.703891754000001</c:v>
                </c:pt>
                <c:pt idx="519">
                  <c:v>27.809335708999999</c:v>
                </c:pt>
                <c:pt idx="520">
                  <c:v>26.924047470000001</c:v>
                </c:pt>
                <c:pt idx="521">
                  <c:v>26.047416686999998</c:v>
                </c:pt>
                <c:pt idx="522">
                  <c:v>25.178873062000001</c:v>
                </c:pt>
                <c:pt idx="523">
                  <c:v>24.317884445000001</c:v>
                </c:pt>
                <c:pt idx="524">
                  <c:v>23.463951111</c:v>
                </c:pt>
                <c:pt idx="525">
                  <c:v>22.616577148000001</c:v>
                </c:pt>
                <c:pt idx="526">
                  <c:v>21.775215149000001</c:v>
                </c:pt>
                <c:pt idx="527">
                  <c:v>20.939216613999999</c:v>
                </c:pt>
                <c:pt idx="528">
                  <c:v>20.107780457</c:v>
                </c:pt>
                <c:pt idx="529">
                  <c:v>19.279907226999999</c:v>
                </c:pt>
                <c:pt idx="530">
                  <c:v>18.454338073999999</c:v>
                </c:pt>
                <c:pt idx="531">
                  <c:v>17.629522324</c:v>
                </c:pt>
                <c:pt idx="532">
                  <c:v>16.803667067999999</c:v>
                </c:pt>
                <c:pt idx="533">
                  <c:v>15.974926949</c:v>
                </c:pt>
                <c:pt idx="534">
                  <c:v>15.141691207999999</c:v>
                </c:pt>
                <c:pt idx="535">
                  <c:v>14.302834511</c:v>
                </c:pt>
                <c:pt idx="536">
                  <c:v>13.457760811</c:v>
                </c:pt>
                <c:pt idx="537">
                  <c:v>12.606249808999999</c:v>
                </c:pt>
                <c:pt idx="538">
                  <c:v>11.748414993000001</c:v>
                </c:pt>
                <c:pt idx="539">
                  <c:v>10.884992599</c:v>
                </c:pt>
                <c:pt idx="540">
                  <c:v>10.017742157000001</c:v>
                </c:pt>
                <c:pt idx="541">
                  <c:v>9.1495409012</c:v>
                </c:pt>
                <c:pt idx="542">
                  <c:v>8.2840986252000004</c:v>
                </c:pt>
                <c:pt idx="543">
                  <c:v>7.4256191253999999</c:v>
                </c:pt>
                <c:pt idx="544">
                  <c:v>6.5785322189000004</c:v>
                </c:pt>
                <c:pt idx="545">
                  <c:v>5.7472300529</c:v>
                </c:pt>
                <c:pt idx="546">
                  <c:v>4.9359006882000003</c:v>
                </c:pt>
                <c:pt idx="547">
                  <c:v>4.1484899521000003</c:v>
                </c:pt>
                <c:pt idx="548">
                  <c:v>3.3886835574999998</c:v>
                </c:pt>
                <c:pt idx="549">
                  <c:v>2.6598656178</c:v>
                </c:pt>
                <c:pt idx="550">
                  <c:v>1.965045929</c:v>
                </c:pt>
                <c:pt idx="551">
                  <c:v>1.3067599535000001</c:v>
                </c:pt>
                <c:pt idx="552">
                  <c:v>0.68699991702999996</c:v>
                </c:pt>
                <c:pt idx="553">
                  <c:v>0.10719238221999999</c:v>
                </c:pt>
                <c:pt idx="554">
                  <c:v>-0.43183067441</c:v>
                </c:pt>
                <c:pt idx="555">
                  <c:v>-0.92985469102999996</c:v>
                </c:pt>
                <c:pt idx="556">
                  <c:v>-1.3872781992000001</c:v>
                </c:pt>
                <c:pt idx="557">
                  <c:v>-1.8051334619999999</c:v>
                </c:pt>
                <c:pt idx="558">
                  <c:v>-2.1851403713000002</c:v>
                </c:pt>
                <c:pt idx="559">
                  <c:v>-2.5296969414000001</c:v>
                </c:pt>
                <c:pt idx="560">
                  <c:v>-2.8417472839000002</c:v>
                </c:pt>
                <c:pt idx="561">
                  <c:v>-3.1246511936000001</c:v>
                </c:pt>
                <c:pt idx="562">
                  <c:v>-3.3822033404999998</c:v>
                </c:pt>
                <c:pt idx="563">
                  <c:v>-3.6186928748999998</c:v>
                </c:pt>
                <c:pt idx="564">
                  <c:v>-3.8388254642000001</c:v>
                </c:pt>
                <c:pt idx="565">
                  <c:v>-4.0476078986999999</c:v>
                </c:pt>
                <c:pt idx="566">
                  <c:v>-4.2503380775000004</c:v>
                </c:pt>
                <c:pt idx="567">
                  <c:v>-4.4526124000999996</c:v>
                </c:pt>
                <c:pt idx="568">
                  <c:v>-4.6602520942999996</c:v>
                </c:pt>
                <c:pt idx="569">
                  <c:v>-4.8791909218000002</c:v>
                </c:pt>
                <c:pt idx="570">
                  <c:v>-5.1153287888000003</c:v>
                </c:pt>
                <c:pt idx="571">
                  <c:v>-5.3742060661000002</c:v>
                </c:pt>
                <c:pt idx="572">
                  <c:v>-5.6604557037000003</c:v>
                </c:pt>
                <c:pt idx="573">
                  <c:v>-5.9772572517000002</c:v>
                </c:pt>
                <c:pt idx="574">
                  <c:v>-6.3261013030999997</c:v>
                </c:pt>
                <c:pt idx="575">
                  <c:v>-6.7069330215000003</c:v>
                </c:pt>
                <c:pt idx="576">
                  <c:v>-7.1184883118000002</c:v>
                </c:pt>
                <c:pt idx="577">
                  <c:v>-7.5586585999000002</c:v>
                </c:pt>
                <c:pt idx="578">
                  <c:v>-8.0248384476000005</c:v>
                </c:pt>
                <c:pt idx="579">
                  <c:v>-8.5142326355000009</c:v>
                </c:pt>
                <c:pt idx="580">
                  <c:v>-9.0240859985000004</c:v>
                </c:pt>
                <c:pt idx="581">
                  <c:v>-9.5518045424999993</c:v>
                </c:pt>
                <c:pt idx="582">
                  <c:v>-10.094976425</c:v>
                </c:pt>
                <c:pt idx="583">
                  <c:v>-10.651344299</c:v>
                </c:pt>
                <c:pt idx="584">
                  <c:v>-11.218801497999999</c:v>
                </c:pt>
                <c:pt idx="585">
                  <c:v>-11.795438766</c:v>
                </c:pt>
                <c:pt idx="586">
                  <c:v>-12.379590034</c:v>
                </c:pt>
                <c:pt idx="587">
                  <c:v>-12.969854355000001</c:v>
                </c:pt>
                <c:pt idx="588">
                  <c:v>-13.565121651</c:v>
                </c:pt>
                <c:pt idx="589">
                  <c:v>-14.16460228</c:v>
                </c:pt>
                <c:pt idx="590">
                  <c:v>-14.767838478</c:v>
                </c:pt>
                <c:pt idx="591">
                  <c:v>-15.374691009999999</c:v>
                </c:pt>
                <c:pt idx="592">
                  <c:v>-15.985322952000001</c:v>
                </c:pt>
                <c:pt idx="593">
                  <c:v>-16.600175858</c:v>
                </c:pt>
                <c:pt idx="594">
                  <c:v>-17.219940185999999</c:v>
                </c:pt>
                <c:pt idx="595">
                  <c:v>-17.845514297000001</c:v>
                </c:pt>
                <c:pt idx="596">
                  <c:v>-18.477931976000001</c:v>
                </c:pt>
                <c:pt idx="597">
                  <c:v>-19.118289948000001</c:v>
                </c:pt>
                <c:pt idx="598">
                  <c:v>-19.767704009999999</c:v>
                </c:pt>
                <c:pt idx="599">
                  <c:v>-20.427335739</c:v>
                </c:pt>
                <c:pt idx="600">
                  <c:v>-21.098485947</c:v>
                </c:pt>
                <c:pt idx="601">
                  <c:v>-21.782640456999999</c:v>
                </c:pt>
                <c:pt idx="602">
                  <c:v>-22.481370926</c:v>
                </c:pt>
                <c:pt idx="603">
                  <c:v>-23.196157455000002</c:v>
                </c:pt>
                <c:pt idx="604">
                  <c:v>-23.928220749000001</c:v>
                </c:pt>
                <c:pt idx="605">
                  <c:v>-24.678396225</c:v>
                </c:pt>
                <c:pt idx="606">
                  <c:v>-25.447128295999999</c:v>
                </c:pt>
                <c:pt idx="607">
                  <c:v>-26.234544754000002</c:v>
                </c:pt>
                <c:pt idx="608">
                  <c:v>-27.04050827</c:v>
                </c:pt>
                <c:pt idx="609">
                  <c:v>-27.864650726000001</c:v>
                </c:pt>
                <c:pt idx="610">
                  <c:v>-28.706420898000001</c:v>
                </c:pt>
                <c:pt idx="611">
                  <c:v>-29.565114975</c:v>
                </c:pt>
                <c:pt idx="612">
                  <c:v>-30.439889908000001</c:v>
                </c:pt>
                <c:pt idx="613">
                  <c:v>-31.329786300999999</c:v>
                </c:pt>
                <c:pt idx="614">
                  <c:v>-32.233757019000002</c:v>
                </c:pt>
                <c:pt idx="615">
                  <c:v>-33.150665283000002</c:v>
                </c:pt>
                <c:pt idx="616">
                  <c:v>-34.079269408999998</c:v>
                </c:pt>
                <c:pt idx="617">
                  <c:v>-35.018203735</c:v>
                </c:pt>
                <c:pt idx="618">
                  <c:v>-35.965976714999996</c:v>
                </c:pt>
                <c:pt idx="619">
                  <c:v>-36.920970916999998</c:v>
                </c:pt>
                <c:pt idx="620">
                  <c:v>-37.881443023999999</c:v>
                </c:pt>
                <c:pt idx="621">
                  <c:v>-38.845558167</c:v>
                </c:pt>
                <c:pt idx="622">
                  <c:v>-39.811431884999998</c:v>
                </c:pt>
                <c:pt idx="623">
                  <c:v>-40.777183532999999</c:v>
                </c:pt>
                <c:pt idx="624">
                  <c:v>-41.740993500000002</c:v>
                </c:pt>
                <c:pt idx="625">
                  <c:v>-42.701148987000003</c:v>
                </c:pt>
                <c:pt idx="626">
                  <c:v>-43.656066895000002</c:v>
                </c:pt>
                <c:pt idx="627">
                  <c:v>-44.604347228999998</c:v>
                </c:pt>
                <c:pt idx="628">
                  <c:v>-45.544853209999999</c:v>
                </c:pt>
                <c:pt idx="629">
                  <c:v>-46.476791382000002</c:v>
                </c:pt>
                <c:pt idx="630">
                  <c:v>-47.399768829000003</c:v>
                </c:pt>
                <c:pt idx="631">
                  <c:v>-48.313838959000002</c:v>
                </c:pt>
                <c:pt idx="632">
                  <c:v>-49.219520568999997</c:v>
                </c:pt>
                <c:pt idx="633">
                  <c:v>-50.117782593000001</c:v>
                </c:pt>
                <c:pt idx="634">
                  <c:v>-51.010013579999999</c:v>
                </c:pt>
                <c:pt idx="635">
                  <c:v>-51.897968292000002</c:v>
                </c:pt>
                <c:pt idx="636">
                  <c:v>-52.783695221000002</c:v>
                </c:pt>
                <c:pt idx="637">
                  <c:v>-53.669486999999997</c:v>
                </c:pt>
                <c:pt idx="638">
                  <c:v>-54.557899474999999</c:v>
                </c:pt>
                <c:pt idx="639">
                  <c:v>-55.451732634999999</c:v>
                </c:pt>
                <c:pt idx="640">
                  <c:v>-56.353893280000001</c:v>
                </c:pt>
                <c:pt idx="641">
                  <c:v>-57.267200469999999</c:v>
                </c:pt>
                <c:pt idx="642">
                  <c:v>-58.194252014</c:v>
                </c:pt>
                <c:pt idx="643">
                  <c:v>-59.137340545999997</c:v>
                </c:pt>
                <c:pt idx="644">
                  <c:v>-60.098403931</c:v>
                </c:pt>
                <c:pt idx="645">
                  <c:v>-61.079044342000003</c:v>
                </c:pt>
                <c:pt idx="646">
                  <c:v>-62.080623627000001</c:v>
                </c:pt>
                <c:pt idx="647">
                  <c:v>-63.104312897</c:v>
                </c:pt>
                <c:pt idx="648">
                  <c:v>-64.151023864999999</c:v>
                </c:pt>
                <c:pt idx="649">
                  <c:v>-65.221321106000005</c:v>
                </c:pt>
                <c:pt idx="650">
                  <c:v>-66.315368652000004</c:v>
                </c:pt>
                <c:pt idx="651">
                  <c:v>-67.432891846000004</c:v>
                </c:pt>
                <c:pt idx="652">
                  <c:v>-68.573196410999998</c:v>
                </c:pt>
                <c:pt idx="653">
                  <c:v>-69.735229492000002</c:v>
                </c:pt>
                <c:pt idx="654">
                  <c:v>-70.917648314999994</c:v>
                </c:pt>
                <c:pt idx="655">
                  <c:v>-72.118858337000006</c:v>
                </c:pt>
                <c:pt idx="656">
                  <c:v>-73.337051392000006</c:v>
                </c:pt>
                <c:pt idx="657">
                  <c:v>-74.570243834999999</c:v>
                </c:pt>
                <c:pt idx="658">
                  <c:v>-75.816329956000004</c:v>
                </c:pt>
                <c:pt idx="659">
                  <c:v>-77.073150635000005</c:v>
                </c:pt>
                <c:pt idx="660">
                  <c:v>-78.338577271000005</c:v>
                </c:pt>
                <c:pt idx="661">
                  <c:v>-79.610588074000006</c:v>
                </c:pt>
                <c:pt idx="662">
                  <c:v>-80.887283324999999</c:v>
                </c:pt>
                <c:pt idx="663">
                  <c:v>-82.166862488000007</c:v>
                </c:pt>
                <c:pt idx="664">
                  <c:v>-83.447631835999999</c:v>
                </c:pt>
                <c:pt idx="665">
                  <c:v>-84.728042603000006</c:v>
                </c:pt>
                <c:pt idx="666">
                  <c:v>-86.006744385000005</c:v>
                </c:pt>
                <c:pt idx="667">
                  <c:v>-87.282569885000001</c:v>
                </c:pt>
                <c:pt idx="668">
                  <c:v>-88.554534911999994</c:v>
                </c:pt>
                <c:pt idx="669">
                  <c:v>-89.821815490999995</c:v>
                </c:pt>
                <c:pt idx="670">
                  <c:v>-91.083747864000003</c:v>
                </c:pt>
                <c:pt idx="671">
                  <c:v>-92.339820861999996</c:v>
                </c:pt>
                <c:pt idx="672">
                  <c:v>-93.589653014999996</c:v>
                </c:pt>
                <c:pt idx="673">
                  <c:v>-94.832992554</c:v>
                </c:pt>
                <c:pt idx="674">
                  <c:v>-96.069709778000004</c:v>
                </c:pt>
                <c:pt idx="675">
                  <c:v>-97.299804687999995</c:v>
                </c:pt>
                <c:pt idx="676">
                  <c:v>-98.523406981999997</c:v>
                </c:pt>
                <c:pt idx="677">
                  <c:v>-99.740768433</c:v>
                </c:pt>
                <c:pt idx="678">
                  <c:v>-100.95225524999999</c:v>
                </c:pt>
                <c:pt idx="679">
                  <c:v>-102.15832519999999</c:v>
                </c:pt>
                <c:pt idx="680">
                  <c:v>-103.35943604000001</c:v>
                </c:pt>
                <c:pt idx="681">
                  <c:v>-104.55598449999999</c:v>
                </c:pt>
                <c:pt idx="682">
                  <c:v>-105.74827576</c:v>
                </c:pt>
                <c:pt idx="683">
                  <c:v>-106.9365387</c:v>
                </c:pt>
                <c:pt idx="684">
                  <c:v>-108.12097168</c:v>
                </c:pt>
                <c:pt idx="685">
                  <c:v>-109.30176544</c:v>
                </c:pt>
                <c:pt idx="686">
                  <c:v>-110.47909546</c:v>
                </c:pt>
                <c:pt idx="687">
                  <c:v>-111.65312958</c:v>
                </c:pt>
                <c:pt idx="688">
                  <c:v>-112.82401276</c:v>
                </c:pt>
                <c:pt idx="689">
                  <c:v>-113.99186707</c:v>
                </c:pt>
                <c:pt idx="690">
                  <c:v>-115.15676117</c:v>
                </c:pt>
                <c:pt idx="691">
                  <c:v>-116.31867217999999</c:v>
                </c:pt>
                <c:pt idx="692">
                  <c:v>-117.47747803</c:v>
                </c:pt>
                <c:pt idx="693">
                  <c:v>-118.63291168000001</c:v>
                </c:pt>
                <c:pt idx="694">
                  <c:v>-119.7845459</c:v>
                </c:pt>
                <c:pt idx="695">
                  <c:v>-120.93177795</c:v>
                </c:pt>
                <c:pt idx="696">
                  <c:v>-122.07385254</c:v>
                </c:pt>
                <c:pt idx="697">
                  <c:v>-123.20990753</c:v>
                </c:pt>
                <c:pt idx="698">
                  <c:v>-124.33899689</c:v>
                </c:pt>
                <c:pt idx="699">
                  <c:v>-125.46012878000001</c:v>
                </c:pt>
                <c:pt idx="700">
                  <c:v>-126.57230377</c:v>
                </c:pt>
                <c:pt idx="701">
                  <c:v>-127.67456055</c:v>
                </c:pt>
                <c:pt idx="702">
                  <c:v>-128.76599121000001</c:v>
                </c:pt>
                <c:pt idx="703">
                  <c:v>-129.84574889999999</c:v>
                </c:pt>
                <c:pt idx="704">
                  <c:v>-130.91305542000001</c:v>
                </c:pt>
                <c:pt idx="705">
                  <c:v>-131.96720886</c:v>
                </c:pt>
                <c:pt idx="706">
                  <c:v>-133.00758361999999</c:v>
                </c:pt>
                <c:pt idx="707">
                  <c:v>-134.03367614999999</c:v>
                </c:pt>
                <c:pt idx="708">
                  <c:v>-135.0450592</c:v>
                </c:pt>
                <c:pt idx="709">
                  <c:v>-136.04138184000001</c:v>
                </c:pt>
                <c:pt idx="710">
                  <c:v>-137.02233887</c:v>
                </c:pt>
                <c:pt idx="711">
                  <c:v>-137.98768616000001</c:v>
                </c:pt>
                <c:pt idx="712">
                  <c:v>-138.93721008</c:v>
                </c:pt>
                <c:pt idx="713">
                  <c:v>-139.87075806000001</c:v>
                </c:pt>
                <c:pt idx="714">
                  <c:v>-140.78822327</c:v>
                </c:pt>
                <c:pt idx="715">
                  <c:v>-141.68959045</c:v>
                </c:pt>
                <c:pt idx="716">
                  <c:v>-142.57492065</c:v>
                </c:pt>
                <c:pt idx="717">
                  <c:v>-143.44442749000001</c:v>
                </c:pt>
                <c:pt idx="718">
                  <c:v>-144.29847717000001</c:v>
                </c:pt>
                <c:pt idx="719">
                  <c:v>-145.13761901999999</c:v>
                </c:pt>
                <c:pt idx="720">
                  <c:v>-145.96258545000001</c:v>
                </c:pt>
                <c:pt idx="721">
                  <c:v>-146.77424622000001</c:v>
                </c:pt>
                <c:pt idx="722">
                  <c:v>-147.57357787999999</c:v>
                </c:pt>
                <c:pt idx="723">
                  <c:v>-148.36163329999999</c:v>
                </c:pt>
                <c:pt idx="724">
                  <c:v>-149.13955687999999</c:v>
                </c:pt>
                <c:pt idx="725">
                  <c:v>-149.90853881999999</c:v>
                </c:pt>
                <c:pt idx="726">
                  <c:v>-150.66981505999999</c:v>
                </c:pt>
                <c:pt idx="727">
                  <c:v>-151.42460632000001</c:v>
                </c:pt>
                <c:pt idx="728">
                  <c:v>-152.17408752</c:v>
                </c:pt>
                <c:pt idx="729">
                  <c:v>-152.91938782</c:v>
                </c:pt>
                <c:pt idx="730">
                  <c:v>-153.6615448</c:v>
                </c:pt>
                <c:pt idx="731">
                  <c:v>-154.40147400000001</c:v>
                </c:pt>
                <c:pt idx="732">
                  <c:v>-155.13996886999999</c:v>
                </c:pt>
                <c:pt idx="733">
                  <c:v>-155.87776184000001</c:v>
                </c:pt>
                <c:pt idx="734">
                  <c:v>-156.61560059000001</c:v>
                </c:pt>
                <c:pt idx="735">
                  <c:v>-157.35427856000001</c:v>
                </c:pt>
                <c:pt idx="736">
                  <c:v>-158.09468079000001</c:v>
                </c:pt>
                <c:pt idx="737">
                  <c:v>-158.83778380999999</c:v>
                </c:pt>
                <c:pt idx="738">
                  <c:v>-159.58465576</c:v>
                </c:pt>
                <c:pt idx="739">
                  <c:v>-160.33648682</c:v>
                </c:pt>
                <c:pt idx="740">
                  <c:v>-161.09458923</c:v>
                </c:pt>
                <c:pt idx="741">
                  <c:v>-161.86032104</c:v>
                </c:pt>
                <c:pt idx="742">
                  <c:v>-162.63502502</c:v>
                </c:pt>
                <c:pt idx="743">
                  <c:v>-163.41998290999999</c:v>
                </c:pt>
                <c:pt idx="744">
                  <c:v>-164.21640015</c:v>
                </c:pt>
                <c:pt idx="745">
                  <c:v>-165.02537537000001</c:v>
                </c:pt>
                <c:pt idx="746">
                  <c:v>-165.84785461000001</c:v>
                </c:pt>
                <c:pt idx="747">
                  <c:v>-166.68470764</c:v>
                </c:pt>
                <c:pt idx="748">
                  <c:v>-167.53669739</c:v>
                </c:pt>
                <c:pt idx="749">
                  <c:v>-168.40447997999999</c:v>
                </c:pt>
                <c:pt idx="750">
                  <c:v>-169.28857421999999</c:v>
                </c:pt>
                <c:pt idx="751">
                  <c:v>-170.1893158</c:v>
                </c:pt>
                <c:pt idx="752">
                  <c:v>-171.10687256</c:v>
                </c:pt>
                <c:pt idx="753">
                  <c:v>-172.04125977000001</c:v>
                </c:pt>
                <c:pt idx="754">
                  <c:v>-172.99230957</c:v>
                </c:pt>
                <c:pt idx="755">
                  <c:v>-173.95965576</c:v>
                </c:pt>
                <c:pt idx="756">
                  <c:v>-174.94274902000001</c:v>
                </c:pt>
                <c:pt idx="757">
                  <c:v>-175.94082642000001</c:v>
                </c:pt>
                <c:pt idx="758">
                  <c:v>-176.95297241</c:v>
                </c:pt>
                <c:pt idx="759">
                  <c:v>-177.97819519000001</c:v>
                </c:pt>
                <c:pt idx="760">
                  <c:v>-179.01550293</c:v>
                </c:pt>
                <c:pt idx="761">
                  <c:v>-180.06381225999999</c:v>
                </c:pt>
                <c:pt idx="762">
                  <c:v>-181.12188721000001</c:v>
                </c:pt>
                <c:pt idx="763">
                  <c:v>-182.18835448999999</c:v>
                </c:pt>
                <c:pt idx="764">
                  <c:v>-183.26171875</c:v>
                </c:pt>
                <c:pt idx="765">
                  <c:v>-184.34045409999999</c:v>
                </c:pt>
                <c:pt idx="766">
                  <c:v>-185.4230957</c:v>
                </c:pt>
                <c:pt idx="767">
                  <c:v>-186.50816345000001</c:v>
                </c:pt>
                <c:pt idx="768">
                  <c:v>-187.59414673000001</c:v>
                </c:pt>
                <c:pt idx="769">
                  <c:v>-188.67948913999999</c:v>
                </c:pt>
                <c:pt idx="770">
                  <c:v>-189.76264954000001</c:v>
                </c:pt>
                <c:pt idx="771">
                  <c:v>-190.84213256999999</c:v>
                </c:pt>
                <c:pt idx="772">
                  <c:v>-191.91656494</c:v>
                </c:pt>
                <c:pt idx="773">
                  <c:v>-192.98474121000001</c:v>
                </c:pt>
                <c:pt idx="774">
                  <c:v>-194.04562378</c:v>
                </c:pt>
                <c:pt idx="775">
                  <c:v>-195.09831238000001</c:v>
                </c:pt>
                <c:pt idx="776">
                  <c:v>-196.14204407</c:v>
                </c:pt>
                <c:pt idx="777">
                  <c:v>-197.17614746000001</c:v>
                </c:pt>
                <c:pt idx="778">
                  <c:v>-198.20005798</c:v>
                </c:pt>
                <c:pt idx="779">
                  <c:v>-199.21331787</c:v>
                </c:pt>
                <c:pt idx="780">
                  <c:v>-200.21554565</c:v>
                </c:pt>
                <c:pt idx="781">
                  <c:v>-201.20643616000001</c:v>
                </c:pt>
                <c:pt idx="782">
                  <c:v>-202.1856842</c:v>
                </c:pt>
                <c:pt idx="783">
                  <c:v>-203.15298462000001</c:v>
                </c:pt>
                <c:pt idx="784">
                  <c:v>-204.10801696999999</c:v>
                </c:pt>
                <c:pt idx="785">
                  <c:v>-205.05043029999999</c:v>
                </c:pt>
                <c:pt idx="786">
                  <c:v>-205.97981261999999</c:v>
                </c:pt>
                <c:pt idx="787">
                  <c:v>-206.89567565999999</c:v>
                </c:pt>
                <c:pt idx="788">
                  <c:v>-207.79754639000001</c:v>
                </c:pt>
                <c:pt idx="789">
                  <c:v>-208.6849823</c:v>
                </c:pt>
                <c:pt idx="790">
                  <c:v>-209.55767822000001</c:v>
                </c:pt>
                <c:pt idx="791">
                  <c:v>-210.41552734000001</c:v>
                </c:pt>
                <c:pt idx="792">
                  <c:v>-211.25869750999999</c:v>
                </c:pt>
                <c:pt idx="793">
                  <c:v>-212.08758545000001</c:v>
                </c:pt>
                <c:pt idx="794">
                  <c:v>-212.90281676999999</c:v>
                </c:pt>
                <c:pt idx="795">
                  <c:v>-213.70521545</c:v>
                </c:pt>
                <c:pt idx="796">
                  <c:v>-214.49577332000001</c:v>
                </c:pt>
                <c:pt idx="797">
                  <c:v>-215.27558898999999</c:v>
                </c:pt>
                <c:pt idx="798">
                  <c:v>-216.04585266000001</c:v>
                </c:pt>
                <c:pt idx="799">
                  <c:v>-216.80783081000001</c:v>
                </c:pt>
                <c:pt idx="800">
                  <c:v>-217.56282042999999</c:v>
                </c:pt>
                <c:pt idx="801">
                  <c:v>-218.31213378999999</c:v>
                </c:pt>
                <c:pt idx="802">
                  <c:v>-219.05708313</c:v>
                </c:pt>
                <c:pt idx="803">
                  <c:v>-219.79898071</c:v>
                </c:pt>
                <c:pt idx="804">
                  <c:v>-220.53915405000001</c:v>
                </c:pt>
                <c:pt idx="805">
                  <c:v>-221.27890015</c:v>
                </c:pt>
                <c:pt idx="806">
                  <c:v>-222.01950073</c:v>
                </c:pt>
                <c:pt idx="807">
                  <c:v>-222.76216124999999</c:v>
                </c:pt>
                <c:pt idx="808">
                  <c:v>-223.50798035</c:v>
                </c:pt>
                <c:pt idx="809">
                  <c:v>-224.25790405000001</c:v>
                </c:pt>
                <c:pt idx="810">
                  <c:v>-225.01264954000001</c:v>
                </c:pt>
                <c:pt idx="811">
                  <c:v>-225.77259827</c:v>
                </c:pt>
                <c:pt idx="812">
                  <c:v>-226.53776550000001</c:v>
                </c:pt>
                <c:pt idx="813">
                  <c:v>-227.30770874000001</c:v>
                </c:pt>
                <c:pt idx="814">
                  <c:v>-228.08151244999999</c:v>
                </c:pt>
                <c:pt idx="815">
                  <c:v>-228.85774230999999</c:v>
                </c:pt>
                <c:pt idx="816">
                  <c:v>-229.63442993000001</c:v>
                </c:pt>
                <c:pt idx="817">
                  <c:v>-230.40910339000001</c:v>
                </c:pt>
                <c:pt idx="818">
                  <c:v>-231.17889403999999</c:v>
                </c:pt>
                <c:pt idx="819">
                  <c:v>-231.94073485999999</c:v>
                </c:pt>
                <c:pt idx="820">
                  <c:v>-232.6915741</c:v>
                </c:pt>
                <c:pt idx="821">
                  <c:v>-233.42860413</c:v>
                </c:pt>
                <c:pt idx="822">
                  <c:v>-234.14932250999999</c:v>
                </c:pt>
                <c:pt idx="823">
                  <c:v>-234.85153198</c:v>
                </c:pt>
                <c:pt idx="824">
                  <c:v>-235.53326415999999</c:v>
                </c:pt>
                <c:pt idx="825">
                  <c:v>-236.19270324999999</c:v>
                </c:pt>
                <c:pt idx="826">
                  <c:v>-236.82815552</c:v>
                </c:pt>
                <c:pt idx="827">
                  <c:v>-237.43801880000001</c:v>
                </c:pt>
                <c:pt idx="828">
                  <c:v>-238.02079773</c:v>
                </c:pt>
                <c:pt idx="829">
                  <c:v>-238.57514954000001</c:v>
                </c:pt>
                <c:pt idx="830">
                  <c:v>-239.09997559000001</c:v>
                </c:pt>
                <c:pt idx="831">
                  <c:v>-239.59455872000001</c:v>
                </c:pt>
                <c:pt idx="832">
                  <c:v>-240.05860901</c:v>
                </c:pt>
                <c:pt idx="833">
                  <c:v>-240.49227905000001</c:v>
                </c:pt>
                <c:pt idx="834">
                  <c:v>-240.89616394000001</c:v>
                </c:pt>
                <c:pt idx="835">
                  <c:v>-241.27128601000001</c:v>
                </c:pt>
                <c:pt idx="836">
                  <c:v>-241.61909485000001</c:v>
                </c:pt>
                <c:pt idx="837">
                  <c:v>-241.94142151</c:v>
                </c:pt>
                <c:pt idx="838">
                  <c:v>-242.24047852000001</c:v>
                </c:pt>
                <c:pt idx="839">
                  <c:v>-242.51884459999999</c:v>
                </c:pt>
                <c:pt idx="840">
                  <c:v>-242.77949523999999</c:v>
                </c:pt>
                <c:pt idx="841">
                  <c:v>-243.02581787</c:v>
                </c:pt>
                <c:pt idx="842">
                  <c:v>-243.26156616</c:v>
                </c:pt>
                <c:pt idx="843">
                  <c:v>-243.49084472999999</c:v>
                </c:pt>
                <c:pt idx="844">
                  <c:v>-243.71803284000001</c:v>
                </c:pt>
                <c:pt idx="845">
                  <c:v>-243.94767761</c:v>
                </c:pt>
                <c:pt idx="846">
                  <c:v>-244.18429565</c:v>
                </c:pt>
                <c:pt idx="847">
                  <c:v>-244.43226623999999</c:v>
                </c:pt>
                <c:pt idx="848">
                  <c:v>-244.69578551999999</c:v>
                </c:pt>
                <c:pt idx="849">
                  <c:v>-244.97897338999999</c:v>
                </c:pt>
                <c:pt idx="850">
                  <c:v>-245.28582764000001</c:v>
                </c:pt>
                <c:pt idx="851">
                  <c:v>-245.62014771</c:v>
                </c:pt>
                <c:pt idx="852">
                  <c:v>-245.98532104</c:v>
                </c:pt>
                <c:pt idx="853">
                  <c:v>-246.38410949999999</c:v>
                </c:pt>
                <c:pt idx="854">
                  <c:v>-246.81852721999999</c:v>
                </c:pt>
                <c:pt idx="855">
                  <c:v>-247.28977965999999</c:v>
                </c:pt>
                <c:pt idx="856">
                  <c:v>-247.79815674</c:v>
                </c:pt>
                <c:pt idx="857">
                  <c:v>-248.34292603</c:v>
                </c:pt>
                <c:pt idx="858">
                  <c:v>-248.92218018</c:v>
                </c:pt>
                <c:pt idx="859">
                  <c:v>-249.53268433</c:v>
                </c:pt>
                <c:pt idx="860">
                  <c:v>-250.16966248</c:v>
                </c:pt>
                <c:pt idx="861">
                  <c:v>-250.82666015999999</c:v>
                </c:pt>
                <c:pt idx="862">
                  <c:v>-251.49549866000001</c:v>
                </c:pt>
                <c:pt idx="863">
                  <c:v>-252.16619872999999</c:v>
                </c:pt>
                <c:pt idx="864">
                  <c:v>-252.82693481000001</c:v>
                </c:pt>
                <c:pt idx="865">
                  <c:v>-253.46400452</c:v>
                </c:pt>
                <c:pt idx="866">
                  <c:v>-254.06173706000001</c:v>
                </c:pt>
                <c:pt idx="867">
                  <c:v>-254.60253906</c:v>
                </c:pt>
                <c:pt idx="868">
                  <c:v>-255.06727599999999</c:v>
                </c:pt>
                <c:pt idx="869">
                  <c:v>-255.4362793</c:v>
                </c:pt>
                <c:pt idx="870">
                  <c:v>-255.69091796999999</c:v>
                </c:pt>
                <c:pt idx="871">
                  <c:v>-255.81536865000001</c:v>
                </c:pt>
                <c:pt idx="872">
                  <c:v>-255.79811096</c:v>
                </c:pt>
                <c:pt idx="873">
                  <c:v>-255.63288879000001</c:v>
                </c:pt>
                <c:pt idx="874">
                  <c:v>-255.31915283000001</c:v>
                </c:pt>
                <c:pt idx="875">
                  <c:v>-254.86213684000001</c:v>
                </c:pt>
                <c:pt idx="876">
                  <c:v>-254.27241516000001</c:v>
                </c:pt>
                <c:pt idx="877">
                  <c:v>-253.56509399000001</c:v>
                </c:pt>
                <c:pt idx="878">
                  <c:v>-252.75883483999999</c:v>
                </c:pt>
                <c:pt idx="879">
                  <c:v>-251.87477111999999</c:v>
                </c:pt>
                <c:pt idx="880">
                  <c:v>-250.93540955</c:v>
                </c:pt>
                <c:pt idx="881">
                  <c:v>-249.96351623999999</c:v>
                </c:pt>
                <c:pt idx="882">
                  <c:v>-248.98120116999999</c:v>
                </c:pt>
                <c:pt idx="883">
                  <c:v>-248.00918579</c:v>
                </c:pt>
                <c:pt idx="884">
                  <c:v>-247.06620788999999</c:v>
                </c:pt>
                <c:pt idx="885">
                  <c:v>-246.16848755000001</c:v>
                </c:pt>
                <c:pt idx="886">
                  <c:v>-245.32957458000001</c:v>
                </c:pt>
                <c:pt idx="887">
                  <c:v>-244.56056212999999</c:v>
                </c:pt>
                <c:pt idx="888">
                  <c:v>-243.87060546999999</c:v>
                </c:pt>
                <c:pt idx="889">
                  <c:v>-243.26719666</c:v>
                </c:pt>
                <c:pt idx="890">
                  <c:v>-242.75592040999999</c:v>
                </c:pt>
                <c:pt idx="891">
                  <c:v>-242.33992004000001</c:v>
                </c:pt>
                <c:pt idx="892">
                  <c:v>-242.01933288999999</c:v>
                </c:pt>
                <c:pt idx="893">
                  <c:v>-241.79084778000001</c:v>
                </c:pt>
                <c:pt idx="894">
                  <c:v>-241.64736937999999</c:v>
                </c:pt>
                <c:pt idx="895">
                  <c:v>-241.57778931000001</c:v>
                </c:pt>
                <c:pt idx="896">
                  <c:v>-241.56674193999999</c:v>
                </c:pt>
                <c:pt idx="897">
                  <c:v>-241.59439087000001</c:v>
                </c:pt>
                <c:pt idx="898">
                  <c:v>-241.63645935</c:v>
                </c:pt>
                <c:pt idx="899">
                  <c:v>-241.66500854</c:v>
                </c:pt>
                <c:pt idx="900">
                  <c:v>-241.65055846999999</c:v>
                </c:pt>
                <c:pt idx="901">
                  <c:v>-241.56529236</c:v>
                </c:pt>
                <c:pt idx="902">
                  <c:v>-241.38613892000001</c:v>
                </c:pt>
                <c:pt idx="903">
                  <c:v>-241.09671021</c:v>
                </c:pt>
                <c:pt idx="904">
                  <c:v>-240.68765259</c:v>
                </c:pt>
                <c:pt idx="905">
                  <c:v>-240.15579224000001</c:v>
                </c:pt>
                <c:pt idx="906">
                  <c:v>-239.50286865000001</c:v>
                </c:pt>
                <c:pt idx="907">
                  <c:v>-238.73423767</c:v>
                </c:pt>
                <c:pt idx="908">
                  <c:v>-237.85769653</c:v>
                </c:pt>
                <c:pt idx="909">
                  <c:v>-236.88223267000001</c:v>
                </c:pt>
                <c:pt idx="910">
                  <c:v>-235.81695557</c:v>
                </c:pt>
                <c:pt idx="911">
                  <c:v>-234.67025756999999</c:v>
                </c:pt>
                <c:pt idx="912">
                  <c:v>-233.44947815</c:v>
                </c:pt>
                <c:pt idx="913">
                  <c:v>-232.16123962</c:v>
                </c:pt>
                <c:pt idx="914">
                  <c:v>-230.8125</c:v>
                </c:pt>
                <c:pt idx="915">
                  <c:v>-229.41168213</c:v>
                </c:pt>
                <c:pt idx="916">
                  <c:v>-227.96907042999999</c:v>
                </c:pt>
                <c:pt idx="917">
                  <c:v>-226.49638367</c:v>
                </c:pt>
                <c:pt idx="918">
                  <c:v>-225.00590514999999</c:v>
                </c:pt>
                <c:pt idx="919">
                  <c:v>-223.50976563</c:v>
                </c:pt>
                <c:pt idx="920">
                  <c:v>-222.01937866</c:v>
                </c:pt>
                <c:pt idx="921">
                  <c:v>-220.54513549999999</c:v>
                </c:pt>
                <c:pt idx="922">
                  <c:v>-219.09632873999999</c:v>
                </c:pt>
                <c:pt idx="923">
                  <c:v>-217.68096924</c:v>
                </c:pt>
                <c:pt idx="924">
                  <c:v>-216.30543517999999</c:v>
                </c:pt>
                <c:pt idx="925">
                  <c:v>-214.97398376000001</c:v>
                </c:pt>
                <c:pt idx="926">
                  <c:v>-213.68838500999999</c:v>
                </c:pt>
                <c:pt idx="927">
                  <c:v>-212.44767761</c:v>
                </c:pt>
                <c:pt idx="928">
                  <c:v>-211.24795531999999</c:v>
                </c:pt>
                <c:pt idx="929">
                  <c:v>-210.08230591</c:v>
                </c:pt>
                <c:pt idx="930">
                  <c:v>-208.94110107</c:v>
                </c:pt>
                <c:pt idx="931">
                  <c:v>-207.81301880000001</c:v>
                </c:pt>
                <c:pt idx="932">
                  <c:v>-206.68655396</c:v>
                </c:pt>
                <c:pt idx="933">
                  <c:v>-205.55145264000001</c:v>
                </c:pt>
                <c:pt idx="934">
                  <c:v>-204.39961242999999</c:v>
                </c:pt>
                <c:pt idx="935">
                  <c:v>-203.22537231000001</c:v>
                </c:pt>
                <c:pt idx="936">
                  <c:v>-202.02542113999999</c:v>
                </c:pt>
                <c:pt idx="937">
                  <c:v>-200.79862976000001</c:v>
                </c:pt>
                <c:pt idx="938">
                  <c:v>-199.54577637</c:v>
                </c:pt>
                <c:pt idx="939">
                  <c:v>-198.26905823000001</c:v>
                </c:pt>
                <c:pt idx="940">
                  <c:v>-196.9715271</c:v>
                </c:pt>
                <c:pt idx="941">
                  <c:v>-195.65673828000001</c:v>
                </c:pt>
                <c:pt idx="942">
                  <c:v>-194.32862854000001</c:v>
                </c:pt>
                <c:pt idx="943">
                  <c:v>-192.99142456000001</c:v>
                </c:pt>
                <c:pt idx="944">
                  <c:v>-191.64949035999999</c:v>
                </c:pt>
                <c:pt idx="945">
                  <c:v>-190.30725097999999</c:v>
                </c:pt>
                <c:pt idx="946">
                  <c:v>-188.96922301999999</c:v>
                </c:pt>
                <c:pt idx="947">
                  <c:v>-187.64004517000001</c:v>
                </c:pt>
                <c:pt idx="948">
                  <c:v>-186.32450867</c:v>
                </c:pt>
                <c:pt idx="949">
                  <c:v>-185.02755737000001</c:v>
                </c:pt>
                <c:pt idx="950">
                  <c:v>-183.75399780000001</c:v>
                </c:pt>
                <c:pt idx="951">
                  <c:v>-182.50805664000001</c:v>
                </c:pt>
                <c:pt idx="952">
                  <c:v>-181.29299927</c:v>
                </c:pt>
                <c:pt idx="953">
                  <c:v>-180.11100769000001</c:v>
                </c:pt>
                <c:pt idx="954">
                  <c:v>-178.96347046</c:v>
                </c:pt>
                <c:pt idx="955">
                  <c:v>-177.85171509</c:v>
                </c:pt>
                <c:pt idx="956">
                  <c:v>-176.77755737000001</c:v>
                </c:pt>
                <c:pt idx="957">
                  <c:v>-175.74319457999999</c:v>
                </c:pt>
                <c:pt idx="958">
                  <c:v>-174.7507019</c:v>
                </c:pt>
                <c:pt idx="959">
                  <c:v>-173.80163573999999</c:v>
                </c:pt>
                <c:pt idx="960">
                  <c:v>-172.89668273999999</c:v>
                </c:pt>
                <c:pt idx="961">
                  <c:v>-172.03540039000001</c:v>
                </c:pt>
                <c:pt idx="962">
                  <c:v>-171.21598815999999</c:v>
                </c:pt>
                <c:pt idx="963">
                  <c:v>-170.43499756</c:v>
                </c:pt>
                <c:pt idx="964">
                  <c:v>-169.68717957000001</c:v>
                </c:pt>
                <c:pt idx="965">
                  <c:v>-168.96554565</c:v>
                </c:pt>
                <c:pt idx="966">
                  <c:v>-168.26202393</c:v>
                </c:pt>
                <c:pt idx="967">
                  <c:v>-167.56877136</c:v>
                </c:pt>
                <c:pt idx="968">
                  <c:v>-166.87971497000001</c:v>
                </c:pt>
                <c:pt idx="969">
                  <c:v>-166.19171143</c:v>
                </c:pt>
                <c:pt idx="970">
                  <c:v>-165.50473022</c:v>
                </c:pt>
                <c:pt idx="971">
                  <c:v>-164.82125854</c:v>
                </c:pt>
                <c:pt idx="972">
                  <c:v>-164.14540099999999</c:v>
                </c:pt>
                <c:pt idx="973">
                  <c:v>-163.48210144000001</c:v>
                </c:pt>
                <c:pt idx="974">
                  <c:v>-162.83631897000001</c:v>
                </c:pt>
                <c:pt idx="975">
                  <c:v>-162.21223449999999</c:v>
                </c:pt>
                <c:pt idx="976">
                  <c:v>-161.61271667</c:v>
                </c:pt>
                <c:pt idx="977">
                  <c:v>-161.03913879000001</c:v>
                </c:pt>
                <c:pt idx="978">
                  <c:v>-160.49143982000001</c:v>
                </c:pt>
                <c:pt idx="979">
                  <c:v>-159.96833801</c:v>
                </c:pt>
                <c:pt idx="980">
                  <c:v>-159.46774292000001</c:v>
                </c:pt>
                <c:pt idx="981">
                  <c:v>-158.98725891000001</c:v>
                </c:pt>
                <c:pt idx="982">
                  <c:v>-158.52462768999999</c:v>
                </c:pt>
                <c:pt idx="983">
                  <c:v>-158.07797241</c:v>
                </c:pt>
                <c:pt idx="984">
                  <c:v>-157.64572143999999</c:v>
                </c:pt>
                <c:pt idx="985">
                  <c:v>-157.22642517</c:v>
                </c:pt>
                <c:pt idx="986">
                  <c:v>-156.8184967</c:v>
                </c:pt>
                <c:pt idx="987">
                  <c:v>-156.42001343000001</c:v>
                </c:pt>
                <c:pt idx="988">
                  <c:v>-156.02853393999999</c:v>
                </c:pt>
                <c:pt idx="989">
                  <c:v>-155.64099121000001</c:v>
                </c:pt>
                <c:pt idx="990">
                  <c:v>-155.25363159</c:v>
                </c:pt>
                <c:pt idx="991">
                  <c:v>-154.86219788</c:v>
                </c:pt>
                <c:pt idx="992">
                  <c:v>-154.4624939</c:v>
                </c:pt>
                <c:pt idx="993">
                  <c:v>-154.05097961000001</c:v>
                </c:pt>
                <c:pt idx="994">
                  <c:v>-153.62507629000001</c:v>
                </c:pt>
                <c:pt idx="995">
                  <c:v>-153.18315125000001</c:v>
                </c:pt>
                <c:pt idx="996">
                  <c:v>-152.72424315999999</c:v>
                </c:pt>
                <c:pt idx="997">
                  <c:v>-152.24786377000001</c:v>
                </c:pt>
                <c:pt idx="998">
                  <c:v>-151.75387573</c:v>
                </c:pt>
                <c:pt idx="999">
                  <c:v>-151.24234009</c:v>
                </c:pt>
                <c:pt idx="1000">
                  <c:v>-150.71347046</c:v>
                </c:pt>
                <c:pt idx="1001">
                  <c:v>-150.16758727999999</c:v>
                </c:pt>
                <c:pt idx="1002">
                  <c:v>-149.60513306000001</c:v>
                </c:pt>
                <c:pt idx="1003">
                  <c:v>-149.02677917</c:v>
                </c:pt>
                <c:pt idx="1004">
                  <c:v>-148.43367004000001</c:v>
                </c:pt>
                <c:pt idx="1005">
                  <c:v>-147.82769775</c:v>
                </c:pt>
                <c:pt idx="1006">
                  <c:v>-147.21165465999999</c:v>
                </c:pt>
                <c:pt idx="1007">
                  <c:v>-146.58901978</c:v>
                </c:pt>
                <c:pt idx="1008">
                  <c:v>-145.96366882000001</c:v>
                </c:pt>
                <c:pt idx="1009">
                  <c:v>-145.33963012999999</c:v>
                </c:pt>
                <c:pt idx="1010">
                  <c:v>-144.72094727000001</c:v>
                </c:pt>
                <c:pt idx="1011">
                  <c:v>-144.11141968000001</c:v>
                </c:pt>
                <c:pt idx="1012">
                  <c:v>-143.51429748999999</c:v>
                </c:pt>
                <c:pt idx="1013">
                  <c:v>-142.93205261</c:v>
                </c:pt>
                <c:pt idx="1014">
                  <c:v>-142.36639403999999</c:v>
                </c:pt>
                <c:pt idx="1015">
                  <c:v>-141.81863403</c:v>
                </c:pt>
                <c:pt idx="1016">
                  <c:v>-141.28994750999999</c:v>
                </c:pt>
                <c:pt idx="1017">
                  <c:v>-140.78153992</c:v>
                </c:pt>
                <c:pt idx="1018">
                  <c:v>-140.29476929</c:v>
                </c:pt>
                <c:pt idx="1019">
                  <c:v>-139.83131409000001</c:v>
                </c:pt>
                <c:pt idx="1020">
                  <c:v>-139.39324951</c:v>
                </c:pt>
                <c:pt idx="1021">
                  <c:v>-138.98303222999999</c:v>
                </c:pt>
                <c:pt idx="1022">
                  <c:v>-138.60346985000001</c:v>
                </c:pt>
                <c:pt idx="1023">
                  <c:v>-138.25764465</c:v>
                </c:pt>
                <c:pt idx="1024">
                  <c:v>-137.94873046999999</c:v>
                </c:pt>
                <c:pt idx="1025">
                  <c:v>-137.67971802</c:v>
                </c:pt>
                <c:pt idx="1026">
                  <c:v>-137.45326233</c:v>
                </c:pt>
                <c:pt idx="1027">
                  <c:v>-137.27156067000001</c:v>
                </c:pt>
                <c:pt idx="1028">
                  <c:v>-137.13624573000001</c:v>
                </c:pt>
                <c:pt idx="1029">
                  <c:v>-137.04832458000001</c:v>
                </c:pt>
                <c:pt idx="1030">
                  <c:v>-137.00813292999999</c:v>
                </c:pt>
                <c:pt idx="1031">
                  <c:v>-137.01533508</c:v>
                </c:pt>
                <c:pt idx="1032">
                  <c:v>-137.06889343</c:v>
                </c:pt>
                <c:pt idx="1033">
                  <c:v>-137.16717528999999</c:v>
                </c:pt>
                <c:pt idx="1034">
                  <c:v>-137.30810546999999</c:v>
                </c:pt>
                <c:pt idx="1035">
                  <c:v>-137.48928832999999</c:v>
                </c:pt>
                <c:pt idx="1036">
                  <c:v>-137.70799255</c:v>
                </c:pt>
                <c:pt idx="1037">
                  <c:v>-137.96109009</c:v>
                </c:pt>
                <c:pt idx="1038">
                  <c:v>-138.24497986</c:v>
                </c:pt>
                <c:pt idx="1039">
                  <c:v>-138.55549622000001</c:v>
                </c:pt>
                <c:pt idx="1040">
                  <c:v>-138.88781738</c:v>
                </c:pt>
                <c:pt idx="1041">
                  <c:v>-139.23654174999999</c:v>
                </c:pt>
                <c:pt idx="1042">
                  <c:v>-139.59594727000001</c:v>
                </c:pt>
                <c:pt idx="1043">
                  <c:v>-139.96037292</c:v>
                </c:pt>
                <c:pt idx="1044">
                  <c:v>-140.32441711000001</c:v>
                </c:pt>
                <c:pt idx="1045">
                  <c:v>-140.68295287999999</c:v>
                </c:pt>
                <c:pt idx="1046">
                  <c:v>-141.03117370999999</c:v>
                </c:pt>
                <c:pt idx="1047">
                  <c:v>-141.36468506</c:v>
                </c:pt>
                <c:pt idx="1048">
                  <c:v>-141.67955017</c:v>
                </c:pt>
                <c:pt idx="1049">
                  <c:v>-141.97229003999999</c:v>
                </c:pt>
                <c:pt idx="1050">
                  <c:v>-142.23986815999999</c:v>
                </c:pt>
                <c:pt idx="1051">
                  <c:v>-142.47956848000001</c:v>
                </c:pt>
                <c:pt idx="1052">
                  <c:v>-142.68885803000001</c:v>
                </c:pt>
                <c:pt idx="1053">
                  <c:v>-142.86538696</c:v>
                </c:pt>
                <c:pt idx="1054">
                  <c:v>-143.00703429999999</c:v>
                </c:pt>
                <c:pt idx="1055">
                  <c:v>-143.11178588999999</c:v>
                </c:pt>
                <c:pt idx="1056">
                  <c:v>-143.17753601000001</c:v>
                </c:pt>
                <c:pt idx="1057">
                  <c:v>-143.20188904</c:v>
                </c:pt>
                <c:pt idx="1058">
                  <c:v>-143.18211364999999</c:v>
                </c:pt>
                <c:pt idx="1059">
                  <c:v>-143.11524962999999</c:v>
                </c:pt>
                <c:pt idx="1060">
                  <c:v>-142.99838256999999</c:v>
                </c:pt>
                <c:pt idx="1061">
                  <c:v>-142.82914733999999</c:v>
                </c:pt>
                <c:pt idx="1062">
                  <c:v>-142.60629272</c:v>
                </c:pt>
                <c:pt idx="1063">
                  <c:v>-142.33015442000001</c:v>
                </c:pt>
                <c:pt idx="1064">
                  <c:v>-142.0027771</c:v>
                </c:pt>
                <c:pt idx="1065">
                  <c:v>-141.62774658000001</c:v>
                </c:pt>
                <c:pt idx="1066">
                  <c:v>-141.20985413</c:v>
                </c:pt>
                <c:pt idx="1067">
                  <c:v>-140.75469971000001</c:v>
                </c:pt>
                <c:pt idx="1068">
                  <c:v>-140.26844788</c:v>
                </c:pt>
                <c:pt idx="1069">
                  <c:v>-139.75762939000001</c:v>
                </c:pt>
                <c:pt idx="1070">
                  <c:v>-139.22898864999999</c:v>
                </c:pt>
                <c:pt idx="1071">
                  <c:v>-138.68928528000001</c:v>
                </c:pt>
                <c:pt idx="1072">
                  <c:v>-138.14517212000001</c:v>
                </c:pt>
                <c:pt idx="1073">
                  <c:v>-137.60302734000001</c:v>
                </c:pt>
                <c:pt idx="1074">
                  <c:v>-137.06881713999999</c:v>
                </c:pt>
                <c:pt idx="1075">
                  <c:v>-136.54794312000001</c:v>
                </c:pt>
                <c:pt idx="1076">
                  <c:v>-136.04512023999999</c:v>
                </c:pt>
                <c:pt idx="1077">
                  <c:v>-135.56422423999999</c:v>
                </c:pt>
                <c:pt idx="1078">
                  <c:v>-135.10824585</c:v>
                </c:pt>
                <c:pt idx="1079">
                  <c:v>-134.67932128999999</c:v>
                </c:pt>
                <c:pt idx="1080">
                  <c:v>-134.27879333000001</c:v>
                </c:pt>
                <c:pt idx="1081">
                  <c:v>-133.90733337</c:v>
                </c:pt>
                <c:pt idx="1082">
                  <c:v>-133.56504821999999</c:v>
                </c:pt>
                <c:pt idx="1083">
                  <c:v>-133.25158690999999</c:v>
                </c:pt>
                <c:pt idx="1084">
                  <c:v>-132.96626282</c:v>
                </c:pt>
                <c:pt idx="1085">
                  <c:v>-132.70825195</c:v>
                </c:pt>
                <c:pt idx="1086">
                  <c:v>-132.4768219</c:v>
                </c:pt>
                <c:pt idx="1087">
                  <c:v>-132.27145386000001</c:v>
                </c:pt>
                <c:pt idx="1088">
                  <c:v>-132.09184264999999</c:v>
                </c:pt>
                <c:pt idx="1089">
                  <c:v>-131.93785095000001</c:v>
                </c:pt>
                <c:pt idx="1090">
                  <c:v>-131.80943298</c:v>
                </c:pt>
                <c:pt idx="1091">
                  <c:v>-131.70658875000001</c:v>
                </c:pt>
                <c:pt idx="1092">
                  <c:v>-131.62930298000001</c:v>
                </c:pt>
                <c:pt idx="1093">
                  <c:v>-131.57752991000001</c:v>
                </c:pt>
                <c:pt idx="1094">
                  <c:v>-131.55128479000001</c:v>
                </c:pt>
                <c:pt idx="1095">
                  <c:v>-131.55082702999999</c:v>
                </c:pt>
                <c:pt idx="1096">
                  <c:v>-131.57669067</c:v>
                </c:pt>
                <c:pt idx="1097">
                  <c:v>-131.62963866999999</c:v>
                </c:pt>
                <c:pt idx="1098">
                  <c:v>-131.71054076999999</c:v>
                </c:pt>
                <c:pt idx="1099">
                  <c:v>-131.82025146000001</c:v>
                </c:pt>
                <c:pt idx="1100">
                  <c:v>-131.95959472999999</c:v>
                </c:pt>
                <c:pt idx="1101">
                  <c:v>-132.12930298000001</c:v>
                </c:pt>
                <c:pt idx="1102">
                  <c:v>-132.33003235000001</c:v>
                </c:pt>
                <c:pt idx="1103">
                  <c:v>-132.56231689000001</c:v>
                </c:pt>
                <c:pt idx="1104">
                  <c:v>-132.8265686</c:v>
                </c:pt>
                <c:pt idx="1105">
                  <c:v>-133.12297057999999</c:v>
                </c:pt>
                <c:pt idx="1106">
                  <c:v>-133.45141602000001</c:v>
                </c:pt>
                <c:pt idx="1107">
                  <c:v>-133.81146240000001</c:v>
                </c:pt>
                <c:pt idx="1108">
                  <c:v>-134.20233153999999</c:v>
                </c:pt>
                <c:pt idx="1109">
                  <c:v>-134.62284851000001</c:v>
                </c:pt>
                <c:pt idx="1110">
                  <c:v>-135.07135009999999</c:v>
                </c:pt>
                <c:pt idx="1111">
                  <c:v>-135.54560852</c:v>
                </c:pt>
                <c:pt idx="1112">
                  <c:v>-136.04269409</c:v>
                </c:pt>
                <c:pt idx="1113">
                  <c:v>-136.55886841</c:v>
                </c:pt>
                <c:pt idx="1114">
                  <c:v>-137.08949279999999</c:v>
                </c:pt>
                <c:pt idx="1115">
                  <c:v>-137.62895202999999</c:v>
                </c:pt>
                <c:pt idx="1116">
                  <c:v>-138.17063904</c:v>
                </c:pt>
                <c:pt idx="1117">
                  <c:v>-138.70700073</c:v>
                </c:pt>
                <c:pt idx="1118">
                  <c:v>-139.22950745</c:v>
                </c:pt>
                <c:pt idx="1119">
                  <c:v>-139.72863770000001</c:v>
                </c:pt>
                <c:pt idx="1120">
                  <c:v>-140.19398498999999</c:v>
                </c:pt>
                <c:pt idx="1121">
                  <c:v>-140.6146698</c:v>
                </c:pt>
                <c:pt idx="1122">
                  <c:v>-140.98022460999999</c:v>
                </c:pt>
                <c:pt idx="1123">
                  <c:v>-141.28166199</c:v>
                </c:pt>
                <c:pt idx="1124">
                  <c:v>-141.51223755000001</c:v>
                </c:pt>
                <c:pt idx="1125">
                  <c:v>-141.6678009</c:v>
                </c:pt>
                <c:pt idx="1126">
                  <c:v>-141.74685668999999</c:v>
                </c:pt>
                <c:pt idx="1127">
                  <c:v>-141.75045775999999</c:v>
                </c:pt>
                <c:pt idx="1128">
                  <c:v>-141.68197631999999</c:v>
                </c:pt>
                <c:pt idx="1129">
                  <c:v>-141.54675293</c:v>
                </c:pt>
                <c:pt idx="1130">
                  <c:v>-141.35171509</c:v>
                </c:pt>
                <c:pt idx="1131">
                  <c:v>-141.10505676</c:v>
                </c:pt>
                <c:pt idx="1132">
                  <c:v>-140.81596375000001</c:v>
                </c:pt>
                <c:pt idx="1133">
                  <c:v>-140.49441528</c:v>
                </c:pt>
                <c:pt idx="1134">
                  <c:v>-140.1509552</c:v>
                </c:pt>
                <c:pt idx="1135">
                  <c:v>-139.79632568</c:v>
                </c:pt>
                <c:pt idx="1136">
                  <c:v>-139.44114685</c:v>
                </c:pt>
                <c:pt idx="1137">
                  <c:v>-139.09559630999999</c:v>
                </c:pt>
                <c:pt idx="1138">
                  <c:v>-138.76911926</c:v>
                </c:pt>
                <c:pt idx="1139">
                  <c:v>-138.47021484000001</c:v>
                </c:pt>
                <c:pt idx="1140">
                  <c:v>-138.20631409000001</c:v>
                </c:pt>
                <c:pt idx="1141">
                  <c:v>-137.98373412999999</c:v>
                </c:pt>
                <c:pt idx="1142">
                  <c:v>-137.80767822000001</c:v>
                </c:pt>
                <c:pt idx="1143">
                  <c:v>-137.68217468</c:v>
                </c:pt>
                <c:pt idx="1144">
                  <c:v>-137.60995482999999</c:v>
                </c:pt>
                <c:pt idx="1145">
                  <c:v>-137.59233093</c:v>
                </c:pt>
                <c:pt idx="1146">
                  <c:v>-137.62913513000001</c:v>
                </c:pt>
                <c:pt idx="1147">
                  <c:v>-137.71870422000001</c:v>
                </c:pt>
                <c:pt idx="1148">
                  <c:v>-137.85795593</c:v>
                </c:pt>
                <c:pt idx="1149">
                  <c:v>-138.04249573000001</c:v>
                </c:pt>
                <c:pt idx="1150">
                  <c:v>-138.26669312000001</c:v>
                </c:pt>
                <c:pt idx="1151">
                  <c:v>-138.52380371000001</c:v>
                </c:pt>
                <c:pt idx="1152">
                  <c:v>-138.80607605</c:v>
                </c:pt>
                <c:pt idx="1153">
                  <c:v>-139.10484314000001</c:v>
                </c:pt>
                <c:pt idx="1154">
                  <c:v>-139.41065979000001</c:v>
                </c:pt>
                <c:pt idx="1155">
                  <c:v>-139.71362305</c:v>
                </c:pt>
                <c:pt idx="1156">
                  <c:v>-140.00381469999999</c:v>
                </c:pt>
                <c:pt idx="1157">
                  <c:v>-140.27171326000001</c:v>
                </c:pt>
                <c:pt idx="1158">
                  <c:v>-140.50860596000001</c:v>
                </c:pt>
                <c:pt idx="1159">
                  <c:v>-140.70693969999999</c:v>
                </c:pt>
                <c:pt idx="1160">
                  <c:v>-140.86064148</c:v>
                </c:pt>
                <c:pt idx="1161">
                  <c:v>-140.96525574</c:v>
                </c:pt>
                <c:pt idx="1162">
                  <c:v>-141.01791381999999</c:v>
                </c:pt>
                <c:pt idx="1163">
                  <c:v>-141.0171814</c:v>
                </c:pt>
                <c:pt idx="1164">
                  <c:v>-140.96289063</c:v>
                </c:pt>
                <c:pt idx="1165">
                  <c:v>-140.85594176999999</c:v>
                </c:pt>
                <c:pt idx="1166">
                  <c:v>-140.69799805</c:v>
                </c:pt>
                <c:pt idx="1167">
                  <c:v>-140.49128723000001</c:v>
                </c:pt>
                <c:pt idx="1168">
                  <c:v>-140.23857117</c:v>
                </c:pt>
                <c:pt idx="1169">
                  <c:v>-139.94314575000001</c:v>
                </c:pt>
                <c:pt idx="1170">
                  <c:v>-139.60874939000001</c:v>
                </c:pt>
                <c:pt idx="1171">
                  <c:v>-139.23945617999999</c:v>
                </c:pt>
                <c:pt idx="1172">
                  <c:v>-138.83937073000001</c:v>
                </c:pt>
                <c:pt idx="1173">
                  <c:v>-138.41238403</c:v>
                </c:pt>
                <c:pt idx="1174">
                  <c:v>-137.96199035999999</c:v>
                </c:pt>
                <c:pt idx="1175">
                  <c:v>-137.4912262</c:v>
                </c:pt>
                <c:pt idx="1176">
                  <c:v>-137.00279236</c:v>
                </c:pt>
                <c:pt idx="1177">
                  <c:v>-136.4992981</c:v>
                </c:pt>
                <c:pt idx="1178">
                  <c:v>-135.98347473000001</c:v>
                </c:pt>
                <c:pt idx="1179">
                  <c:v>-135.45826721</c:v>
                </c:pt>
                <c:pt idx="1180">
                  <c:v>-134.92675781</c:v>
                </c:pt>
                <c:pt idx="1181">
                  <c:v>-134.39199829</c:v>
                </c:pt>
                <c:pt idx="1182">
                  <c:v>-133.85673523</c:v>
                </c:pt>
                <c:pt idx="1183">
                  <c:v>-133.32330322000001</c:v>
                </c:pt>
                <c:pt idx="1184">
                  <c:v>-132.79370116999999</c:v>
                </c:pt>
                <c:pt idx="1185">
                  <c:v>-132.26971435999999</c:v>
                </c:pt>
                <c:pt idx="1186">
                  <c:v>-131.75294495</c:v>
                </c:pt>
                <c:pt idx="1187">
                  <c:v>-131.24481201</c:v>
                </c:pt>
                <c:pt idx="1188">
                  <c:v>-130.74659729000001</c:v>
                </c:pt>
                <c:pt idx="1189">
                  <c:v>-130.25946045000001</c:v>
                </c:pt>
                <c:pt idx="1190">
                  <c:v>-129.78439331000001</c:v>
                </c:pt>
                <c:pt idx="1191">
                  <c:v>-129.32225037000001</c:v>
                </c:pt>
                <c:pt idx="1192">
                  <c:v>-128.87380981000001</c:v>
                </c:pt>
                <c:pt idx="1193">
                  <c:v>-128.43980407999999</c:v>
                </c:pt>
                <c:pt idx="1194">
                  <c:v>-128.02087402000001</c:v>
                </c:pt>
                <c:pt idx="1195">
                  <c:v>-127.61743927000001</c:v>
                </c:pt>
                <c:pt idx="1196">
                  <c:v>-127.22956848</c:v>
                </c:pt>
                <c:pt idx="1197">
                  <c:v>-126.856987</c:v>
                </c:pt>
                <c:pt idx="1198">
                  <c:v>-126.49906158</c:v>
                </c:pt>
                <c:pt idx="1199">
                  <c:v>-126.15473175</c:v>
                </c:pt>
                <c:pt idx="1200">
                  <c:v>-125.82244110000001</c:v>
                </c:pt>
                <c:pt idx="1201">
                  <c:v>-125.50016785</c:v>
                </c:pt>
                <c:pt idx="1202">
                  <c:v>-125.18553925000001</c:v>
                </c:pt>
                <c:pt idx="1203">
                  <c:v>-124.87593079</c:v>
                </c:pt>
                <c:pt idx="1204">
                  <c:v>-124.56848144999999</c:v>
                </c:pt>
                <c:pt idx="1205">
                  <c:v>-124.26004791</c:v>
                </c:pt>
                <c:pt idx="1206">
                  <c:v>-123.94725800000001</c:v>
                </c:pt>
                <c:pt idx="1207">
                  <c:v>-123.62680817</c:v>
                </c:pt>
                <c:pt idx="1208">
                  <c:v>-123.29589844</c:v>
                </c:pt>
                <c:pt idx="1209">
                  <c:v>-122.95243834999999</c:v>
                </c:pt>
                <c:pt idx="1210">
                  <c:v>-122.59494019</c:v>
                </c:pt>
                <c:pt idx="1211">
                  <c:v>-122.22225189</c:v>
                </c:pt>
                <c:pt idx="1212">
                  <c:v>-121.83341217</c:v>
                </c:pt>
                <c:pt idx="1213">
                  <c:v>-121.42764282</c:v>
                </c:pt>
                <c:pt idx="1214">
                  <c:v>-121.00439453</c:v>
                </c:pt>
                <c:pt idx="1215">
                  <c:v>-120.5633316</c:v>
                </c:pt>
                <c:pt idx="1216">
                  <c:v>-120.10425567999999</c:v>
                </c:pt>
                <c:pt idx="1217">
                  <c:v>-119.62694550000001</c:v>
                </c:pt>
                <c:pt idx="1218">
                  <c:v>-119.13108063</c:v>
                </c:pt>
                <c:pt idx="1219">
                  <c:v>-118.61634827</c:v>
                </c:pt>
                <c:pt idx="1220">
                  <c:v>-118.08265686</c:v>
                </c:pt>
                <c:pt idx="1221">
                  <c:v>-117.53038024999999</c:v>
                </c:pt>
                <c:pt idx="1222">
                  <c:v>-116.96053314</c:v>
                </c:pt>
                <c:pt idx="1223">
                  <c:v>-116.37480927</c:v>
                </c:pt>
                <c:pt idx="1224">
                  <c:v>-115.77555846999999</c:v>
                </c:pt>
                <c:pt idx="1225">
                  <c:v>-115.1657486</c:v>
                </c:pt>
                <c:pt idx="1226">
                  <c:v>-114.54885101000001</c:v>
                </c:pt>
                <c:pt idx="1227">
                  <c:v>-113.92866515999999</c:v>
                </c:pt>
                <c:pt idx="1228">
                  <c:v>-113.3091507</c:v>
                </c:pt>
                <c:pt idx="1229">
                  <c:v>-112.69430542000001</c:v>
                </c:pt>
                <c:pt idx="1230">
                  <c:v>-112.08809662</c:v>
                </c:pt>
                <c:pt idx="1231">
                  <c:v>-111.49440765</c:v>
                </c:pt>
                <c:pt idx="1232">
                  <c:v>-110.91696167000001</c:v>
                </c:pt>
                <c:pt idx="1233">
                  <c:v>-110.35925293</c:v>
                </c:pt>
                <c:pt idx="1234">
                  <c:v>-109.82445525999999</c:v>
                </c:pt>
                <c:pt idx="1235">
                  <c:v>-109.31535339</c:v>
                </c:pt>
                <c:pt idx="1236">
                  <c:v>-108.83431244000001</c:v>
                </c:pt>
                <c:pt idx="1237">
                  <c:v>-108.38325500000001</c:v>
                </c:pt>
                <c:pt idx="1238">
                  <c:v>-107.96368407999999</c:v>
                </c:pt>
                <c:pt idx="1239">
                  <c:v>-107.57666779</c:v>
                </c:pt>
                <c:pt idx="1240">
                  <c:v>-107.22281647</c:v>
                </c:pt>
                <c:pt idx="1241">
                  <c:v>-106.90223693999999</c:v>
                </c:pt>
                <c:pt idx="1242">
                  <c:v>-106.61454773</c:v>
                </c:pt>
                <c:pt idx="1243">
                  <c:v>-106.35888672</c:v>
                </c:pt>
                <c:pt idx="1244">
                  <c:v>-106.13398743</c:v>
                </c:pt>
                <c:pt idx="1245">
                  <c:v>-105.93831634999999</c:v>
                </c:pt>
                <c:pt idx="1246">
                  <c:v>-105.77023315</c:v>
                </c:pt>
                <c:pt idx="1247">
                  <c:v>-105.62805939</c:v>
                </c:pt>
                <c:pt idx="1248">
                  <c:v>-105.50996399</c:v>
                </c:pt>
                <c:pt idx="1249">
                  <c:v>-105.41385651</c:v>
                </c:pt>
                <c:pt idx="1250">
                  <c:v>-105.33733368</c:v>
                </c:pt>
                <c:pt idx="1251">
                  <c:v>-105.27767181</c:v>
                </c:pt>
                <c:pt idx="1252">
                  <c:v>-105.23180388999999</c:v>
                </c:pt>
                <c:pt idx="1253">
                  <c:v>-105.19642639</c:v>
                </c:pt>
                <c:pt idx="1254">
                  <c:v>-105.16816711</c:v>
                </c:pt>
                <c:pt idx="1255">
                  <c:v>-105.14376068</c:v>
                </c:pt>
                <c:pt idx="1256">
                  <c:v>-105.12023163000001</c:v>
                </c:pt>
                <c:pt idx="1257">
                  <c:v>-105.09505463000001</c:v>
                </c:pt>
                <c:pt idx="1258">
                  <c:v>-105.06623077</c:v>
                </c:pt>
                <c:pt idx="1259">
                  <c:v>-105.03224944999999</c:v>
                </c:pt>
                <c:pt idx="1260">
                  <c:v>-104.99207306</c:v>
                </c:pt>
                <c:pt idx="1261">
                  <c:v>-104.94508362000001</c:v>
                </c:pt>
                <c:pt idx="1262">
                  <c:v>-104.8908844</c:v>
                </c:pt>
                <c:pt idx="1263">
                  <c:v>-104.82917023</c:v>
                </c:pt>
                <c:pt idx="1264">
                  <c:v>-104.75971985</c:v>
                </c:pt>
                <c:pt idx="1265">
                  <c:v>-104.68237305</c:v>
                </c:pt>
                <c:pt idx="1266">
                  <c:v>-104.59695435</c:v>
                </c:pt>
                <c:pt idx="1267">
                  <c:v>-104.50324249000001</c:v>
                </c:pt>
                <c:pt idx="1268">
                  <c:v>-104.40092468</c:v>
                </c:pt>
                <c:pt idx="1269">
                  <c:v>-104.28952789</c:v>
                </c:pt>
                <c:pt idx="1270">
                  <c:v>-104.16841888</c:v>
                </c:pt>
                <c:pt idx="1271">
                  <c:v>-104.03700256</c:v>
                </c:pt>
                <c:pt idx="1272">
                  <c:v>-103.89495087</c:v>
                </c:pt>
                <c:pt idx="1273">
                  <c:v>-103.74237060999999</c:v>
                </c:pt>
                <c:pt idx="1274">
                  <c:v>-103.57979584</c:v>
                </c:pt>
                <c:pt idx="1275">
                  <c:v>-103.40809631</c:v>
                </c:pt>
                <c:pt idx="1276">
                  <c:v>-103.22840881</c:v>
                </c:pt>
                <c:pt idx="1277">
                  <c:v>-103.04216766</c:v>
                </c:pt>
                <c:pt idx="1278">
                  <c:v>-102.85113525</c:v>
                </c:pt>
                <c:pt idx="1279">
                  <c:v>-102.65734863</c:v>
                </c:pt>
                <c:pt idx="1280">
                  <c:v>-102.46294403</c:v>
                </c:pt>
                <c:pt idx="1281">
                  <c:v>-102.2699585</c:v>
                </c:pt>
                <c:pt idx="1282">
                  <c:v>-102.08018494</c:v>
                </c:pt>
                <c:pt idx="1283">
                  <c:v>-101.89513397</c:v>
                </c:pt>
                <c:pt idx="1284">
                  <c:v>-101.71604919000001</c:v>
                </c:pt>
                <c:pt idx="1285">
                  <c:v>-101.54393005</c:v>
                </c:pt>
                <c:pt idx="1286">
                  <c:v>-101.37954712</c:v>
                </c:pt>
                <c:pt idx="1287">
                  <c:v>-101.22341919</c:v>
                </c:pt>
                <c:pt idx="1288">
                  <c:v>-101.07566833</c:v>
                </c:pt>
                <c:pt idx="1289">
                  <c:v>-100.93592072</c:v>
                </c:pt>
                <c:pt idx="1290">
                  <c:v>-100.80339050000001</c:v>
                </c:pt>
                <c:pt idx="1291">
                  <c:v>-100.67720032</c:v>
                </c:pt>
                <c:pt idx="1292">
                  <c:v>-100.55677795</c:v>
                </c:pt>
                <c:pt idx="1293">
                  <c:v>-100.44208527000001</c:v>
                </c:pt>
                <c:pt idx="1294">
                  <c:v>-100.33356476</c:v>
                </c:pt>
                <c:pt idx="1295">
                  <c:v>-100.23196411000001</c:v>
                </c:pt>
                <c:pt idx="1296">
                  <c:v>-100.13817596</c:v>
                </c:pt>
                <c:pt idx="1297">
                  <c:v>-100.05312347</c:v>
                </c:pt>
                <c:pt idx="1298">
                  <c:v>-99.977645874000004</c:v>
                </c:pt>
                <c:pt idx="1299">
                  <c:v>-99.912445067999997</c:v>
                </c:pt>
                <c:pt idx="1300">
                  <c:v>-99.858169556000007</c:v>
                </c:pt>
                <c:pt idx="1301">
                  <c:v>-99.815513611</c:v>
                </c:pt>
                <c:pt idx="1302">
                  <c:v>-99.785186768000003</c:v>
                </c:pt>
                <c:pt idx="1303">
                  <c:v>-99.767814635999997</c:v>
                </c:pt>
                <c:pt idx="1304">
                  <c:v>-99.763816833000007</c:v>
                </c:pt>
                <c:pt idx="1305">
                  <c:v>-99.773262024000005</c:v>
                </c:pt>
                <c:pt idx="1306">
                  <c:v>-99.795799255000006</c:v>
                </c:pt>
                <c:pt idx="1307">
                  <c:v>-99.830703735</c:v>
                </c:pt>
                <c:pt idx="1308">
                  <c:v>-99.876930236999996</c:v>
                </c:pt>
                <c:pt idx="1309">
                  <c:v>-99.933128357000001</c:v>
                </c:pt>
                <c:pt idx="1310">
                  <c:v>-99.997680664000001</c:v>
                </c:pt>
                <c:pt idx="1311">
                  <c:v>-100.06881713999999</c:v>
                </c:pt>
                <c:pt idx="1312">
                  <c:v>-100.14474487</c:v>
                </c:pt>
                <c:pt idx="1313">
                  <c:v>-100.22372437</c:v>
                </c:pt>
                <c:pt idx="1314">
                  <c:v>-100.30414580999999</c:v>
                </c:pt>
                <c:pt idx="1315">
                  <c:v>-100.38463593</c:v>
                </c:pt>
                <c:pt idx="1316">
                  <c:v>-100.46407318</c:v>
                </c:pt>
                <c:pt idx="1317">
                  <c:v>-100.54155731</c:v>
                </c:pt>
                <c:pt idx="1318">
                  <c:v>-100.61640167</c:v>
                </c:pt>
                <c:pt idx="1319">
                  <c:v>-100.68807219999999</c:v>
                </c:pt>
                <c:pt idx="1320">
                  <c:v>-100.75618744000001</c:v>
                </c:pt>
                <c:pt idx="1321">
                  <c:v>-100.82052612</c:v>
                </c:pt>
                <c:pt idx="1322">
                  <c:v>-100.88100433</c:v>
                </c:pt>
                <c:pt idx="1323">
                  <c:v>-100.93766022</c:v>
                </c:pt>
                <c:pt idx="1324">
                  <c:v>-100.99064636</c:v>
                </c:pt>
                <c:pt idx="1325">
                  <c:v>-101.04021453999999</c:v>
                </c:pt>
                <c:pt idx="1326">
                  <c:v>-101.08664702999999</c:v>
                </c:pt>
                <c:pt idx="1327">
                  <c:v>-101.13023376</c:v>
                </c:pt>
                <c:pt idx="1328">
                  <c:v>-101.17128753999999</c:v>
                </c:pt>
                <c:pt idx="1329">
                  <c:v>-101.21018219</c:v>
                </c:pt>
                <c:pt idx="1330">
                  <c:v>-101.24736023</c:v>
                </c:pt>
                <c:pt idx="1331">
                  <c:v>-101.28336333999999</c:v>
                </c:pt>
                <c:pt idx="1332">
                  <c:v>-101.31886292</c:v>
                </c:pt>
                <c:pt idx="1333">
                  <c:v>-101.35467529</c:v>
                </c:pt>
                <c:pt idx="1334">
                  <c:v>-101.39174652</c:v>
                </c:pt>
                <c:pt idx="1335">
                  <c:v>-101.43109894</c:v>
                </c:pt>
                <c:pt idx="1336">
                  <c:v>-101.47377014</c:v>
                </c:pt>
                <c:pt idx="1337">
                  <c:v>-101.52073669000001</c:v>
                </c:pt>
                <c:pt idx="1338">
                  <c:v>-101.57283783</c:v>
                </c:pt>
                <c:pt idx="1339">
                  <c:v>-101.63069153000001</c:v>
                </c:pt>
                <c:pt idx="1340">
                  <c:v>-101.69464874000001</c:v>
                </c:pt>
                <c:pt idx="1341">
                  <c:v>-101.76478577</c:v>
                </c:pt>
                <c:pt idx="1342">
                  <c:v>-101.84092712</c:v>
                </c:pt>
                <c:pt idx="1343">
                  <c:v>-101.92269897</c:v>
                </c:pt>
                <c:pt idx="1344">
                  <c:v>-102.00957489</c:v>
                </c:pt>
                <c:pt idx="1345">
                  <c:v>-102.10092926</c:v>
                </c:pt>
                <c:pt idx="1346">
                  <c:v>-102.19606018</c:v>
                </c:pt>
                <c:pt idx="1347">
                  <c:v>-102.29423523</c:v>
                </c:pt>
                <c:pt idx="1348">
                  <c:v>-102.39471435999999</c:v>
                </c:pt>
                <c:pt idx="1349">
                  <c:v>-102.49677277000001</c:v>
                </c:pt>
                <c:pt idx="1350">
                  <c:v>-102.59972381999999</c:v>
                </c:pt>
                <c:pt idx="1351">
                  <c:v>-102.70293427</c:v>
                </c:pt>
                <c:pt idx="1352">
                  <c:v>-102.80584717000001</c:v>
                </c:pt>
                <c:pt idx="1353">
                  <c:v>-102.9079895</c:v>
                </c:pt>
                <c:pt idx="1354">
                  <c:v>-103.00898743</c:v>
                </c:pt>
                <c:pt idx="1355">
                  <c:v>-103.10852051000001</c:v>
                </c:pt>
                <c:pt idx="1356">
                  <c:v>-103.20627594</c:v>
                </c:pt>
                <c:pt idx="1357">
                  <c:v>-103.3019104</c:v>
                </c:pt>
                <c:pt idx="1358">
                  <c:v>-103.39508057</c:v>
                </c:pt>
                <c:pt idx="1359">
                  <c:v>-103.48548889</c:v>
                </c:pt>
                <c:pt idx="1360">
                  <c:v>-103.57288361000001</c:v>
                </c:pt>
                <c:pt idx="1361">
                  <c:v>-103.6570282</c:v>
                </c:pt>
                <c:pt idx="1362">
                  <c:v>-103.73767853</c:v>
                </c:pt>
                <c:pt idx="1363">
                  <c:v>-103.81457519999999</c:v>
                </c:pt>
                <c:pt idx="1364">
                  <c:v>-103.88751984</c:v>
                </c:pt>
                <c:pt idx="1365">
                  <c:v>-103.95639801</c:v>
                </c:pt>
                <c:pt idx="1366">
                  <c:v>-104.02116393999999</c:v>
                </c:pt>
                <c:pt idx="1367">
                  <c:v>-104.08184052</c:v>
                </c:pt>
                <c:pt idx="1368">
                  <c:v>-104.13848877</c:v>
                </c:pt>
                <c:pt idx="1369">
                  <c:v>-104.191185</c:v>
                </c:pt>
                <c:pt idx="1370">
                  <c:v>-104.23995209</c:v>
                </c:pt>
                <c:pt idx="1371">
                  <c:v>-104.28475951999999</c:v>
                </c:pt>
                <c:pt idx="1372">
                  <c:v>-104.32553101000001</c:v>
                </c:pt>
                <c:pt idx="1373">
                  <c:v>-104.36217499</c:v>
                </c:pt>
                <c:pt idx="1374">
                  <c:v>-104.39463043000001</c:v>
                </c:pt>
                <c:pt idx="1375">
                  <c:v>-104.42288207999999</c:v>
                </c:pt>
                <c:pt idx="1376">
                  <c:v>-104.44696808</c:v>
                </c:pt>
                <c:pt idx="1377">
                  <c:v>-104.46694946</c:v>
                </c:pt>
                <c:pt idx="1378">
                  <c:v>-104.48290253</c:v>
                </c:pt>
                <c:pt idx="1379">
                  <c:v>-104.49490356</c:v>
                </c:pt>
                <c:pt idx="1380">
                  <c:v>-104.50304413000001</c:v>
                </c:pt>
                <c:pt idx="1381">
                  <c:v>-104.50743866000001</c:v>
                </c:pt>
                <c:pt idx="1382">
                  <c:v>-104.50821686</c:v>
                </c:pt>
                <c:pt idx="1383">
                  <c:v>-104.50549316</c:v>
                </c:pt>
                <c:pt idx="1384">
                  <c:v>-104.49938202</c:v>
                </c:pt>
                <c:pt idx="1385">
                  <c:v>-104.4899826</c:v>
                </c:pt>
                <c:pt idx="1386">
                  <c:v>-104.4773941</c:v>
                </c:pt>
                <c:pt idx="1387">
                  <c:v>-104.46170807</c:v>
                </c:pt>
                <c:pt idx="1388">
                  <c:v>-104.44300842</c:v>
                </c:pt>
                <c:pt idx="1389">
                  <c:v>-104.42137146</c:v>
                </c:pt>
                <c:pt idx="1390">
                  <c:v>-104.3968811</c:v>
                </c:pt>
                <c:pt idx="1391">
                  <c:v>-104.36961365000001</c:v>
                </c:pt>
                <c:pt idx="1392">
                  <c:v>-104.33965302</c:v>
                </c:pt>
                <c:pt idx="1393">
                  <c:v>-104.30708313</c:v>
                </c:pt>
                <c:pt idx="1394">
                  <c:v>-104.27197266</c:v>
                </c:pt>
                <c:pt idx="1395">
                  <c:v>-104.23436737</c:v>
                </c:pt>
                <c:pt idx="1396">
                  <c:v>-104.19425964</c:v>
                </c:pt>
                <c:pt idx="1397">
                  <c:v>-104.15158081</c:v>
                </c:pt>
                <c:pt idx="1398">
                  <c:v>-104.10618590999999</c:v>
                </c:pt>
                <c:pt idx="1399">
                  <c:v>-104.05786132999999</c:v>
                </c:pt>
                <c:pt idx="1400">
                  <c:v>-104.00632477000001</c:v>
                </c:pt>
                <c:pt idx="1401">
                  <c:v>-103.9512558</c:v>
                </c:pt>
                <c:pt idx="1402">
                  <c:v>-103.89230347</c:v>
                </c:pt>
                <c:pt idx="1403">
                  <c:v>-103.82911682</c:v>
                </c:pt>
                <c:pt idx="1404">
                  <c:v>-103.76133728000001</c:v>
                </c:pt>
                <c:pt idx="1405">
                  <c:v>-103.68857574</c:v>
                </c:pt>
                <c:pt idx="1406">
                  <c:v>-103.61042023</c:v>
                </c:pt>
                <c:pt idx="1407">
                  <c:v>-103.52646636999999</c:v>
                </c:pt>
                <c:pt idx="1408">
                  <c:v>-103.43630219000001</c:v>
                </c:pt>
                <c:pt idx="1409">
                  <c:v>-103.3394928</c:v>
                </c:pt>
                <c:pt idx="1410">
                  <c:v>-103.2355957</c:v>
                </c:pt>
                <c:pt idx="1411">
                  <c:v>-103.12418365000001</c:v>
                </c:pt>
                <c:pt idx="1412">
                  <c:v>-103.00487518</c:v>
                </c:pt>
                <c:pt idx="1413">
                  <c:v>-102.87733459</c:v>
                </c:pt>
                <c:pt idx="1414">
                  <c:v>-102.74131011999999</c:v>
                </c:pt>
                <c:pt idx="1415">
                  <c:v>-102.59670258</c:v>
                </c:pt>
                <c:pt idx="1416">
                  <c:v>-102.44360352</c:v>
                </c:pt>
                <c:pt idx="1417">
                  <c:v>-102.28232574</c:v>
                </c:pt>
                <c:pt idx="1418">
                  <c:v>-102.11341095</c:v>
                </c:pt>
                <c:pt idx="1419">
                  <c:v>-101.93759154999999</c:v>
                </c:pt>
                <c:pt idx="1420">
                  <c:v>-101.75576019</c:v>
                </c:pt>
                <c:pt idx="1421">
                  <c:v>-101.56893158</c:v>
                </c:pt>
                <c:pt idx="1422">
                  <c:v>-101.37823486000001</c:v>
                </c:pt>
                <c:pt idx="1423">
                  <c:v>-101.18487549</c:v>
                </c:pt>
                <c:pt idx="1424">
                  <c:v>-100.99010468</c:v>
                </c:pt>
                <c:pt idx="1425">
                  <c:v>-100.79518127</c:v>
                </c:pt>
                <c:pt idx="1426">
                  <c:v>-100.60134125</c:v>
                </c:pt>
                <c:pt idx="1427">
                  <c:v>-100.40975951999999</c:v>
                </c:pt>
                <c:pt idx="1428">
                  <c:v>-100.22153473</c:v>
                </c:pt>
                <c:pt idx="1429">
                  <c:v>-100.03767395</c:v>
                </c:pt>
                <c:pt idx="1430">
                  <c:v>-99.859077454000001</c:v>
                </c:pt>
                <c:pt idx="1431">
                  <c:v>-99.686523437999995</c:v>
                </c:pt>
                <c:pt idx="1432">
                  <c:v>-99.520675659000005</c:v>
                </c:pt>
                <c:pt idx="1433">
                  <c:v>-99.362075806000007</c:v>
                </c:pt>
                <c:pt idx="1434">
                  <c:v>-99.211128235000004</c:v>
                </c:pt>
                <c:pt idx="1435">
                  <c:v>-99.068084717000005</c:v>
                </c:pt>
                <c:pt idx="1436">
                  <c:v>-98.933029175000001</c:v>
                </c:pt>
                <c:pt idx="1437">
                  <c:v>-98.805854796999995</c:v>
                </c:pt>
                <c:pt idx="1438">
                  <c:v>-98.686286925999994</c:v>
                </c:pt>
                <c:pt idx="1439">
                  <c:v>-98.573989867999998</c:v>
                </c:pt>
                <c:pt idx="1440">
                  <c:v>-98.468673706000004</c:v>
                </c:pt>
                <c:pt idx="1441">
                  <c:v>-98.370170592999997</c:v>
                </c:pt>
                <c:pt idx="1442">
                  <c:v>-98.278450011999993</c:v>
                </c:pt>
                <c:pt idx="1443">
                  <c:v>-98.193527222</c:v>
                </c:pt>
                <c:pt idx="1444">
                  <c:v>-98.115455627000003</c:v>
                </c:pt>
                <c:pt idx="1445">
                  <c:v>-98.044357300000001</c:v>
                </c:pt>
                <c:pt idx="1446">
                  <c:v>-97.980453491000006</c:v>
                </c:pt>
                <c:pt idx="1447">
                  <c:v>-97.924049377000003</c:v>
                </c:pt>
                <c:pt idx="1448">
                  <c:v>-97.875518799000005</c:v>
                </c:pt>
                <c:pt idx="1449">
                  <c:v>-97.835258483999993</c:v>
                </c:pt>
                <c:pt idx="1450">
                  <c:v>-97.803672790999997</c:v>
                </c:pt>
                <c:pt idx="1451">
                  <c:v>-97.781143188000001</c:v>
                </c:pt>
                <c:pt idx="1452">
                  <c:v>-97.768005371000001</c:v>
                </c:pt>
                <c:pt idx="1453">
                  <c:v>-97.764495850000003</c:v>
                </c:pt>
                <c:pt idx="1454">
                  <c:v>-97.770675659000005</c:v>
                </c:pt>
                <c:pt idx="1455">
                  <c:v>-97.786384583</c:v>
                </c:pt>
                <c:pt idx="1456">
                  <c:v>-97.811210631999998</c:v>
                </c:pt>
                <c:pt idx="1457">
                  <c:v>-97.844505310000002</c:v>
                </c:pt>
                <c:pt idx="1458">
                  <c:v>-97.885421753000003</c:v>
                </c:pt>
                <c:pt idx="1459">
                  <c:v>-97.932922363000003</c:v>
                </c:pt>
                <c:pt idx="1460">
                  <c:v>-97.985786438000005</c:v>
                </c:pt>
                <c:pt idx="1461">
                  <c:v>-98.042694092000005</c:v>
                </c:pt>
                <c:pt idx="1462">
                  <c:v>-98.102317810000002</c:v>
                </c:pt>
                <c:pt idx="1463">
                  <c:v>-98.163368224999999</c:v>
                </c:pt>
                <c:pt idx="1464">
                  <c:v>-98.224632263000004</c:v>
                </c:pt>
                <c:pt idx="1465">
                  <c:v>-98.285003661999994</c:v>
                </c:pt>
                <c:pt idx="1466">
                  <c:v>-98.343444824000002</c:v>
                </c:pt>
                <c:pt idx="1467">
                  <c:v>-98.398887634000005</c:v>
                </c:pt>
                <c:pt idx="1468">
                  <c:v>-98.450157165999997</c:v>
                </c:pt>
                <c:pt idx="1469">
                  <c:v>-98.495948791999993</c:v>
                </c:pt>
                <c:pt idx="1470">
                  <c:v>-98.534866332999997</c:v>
                </c:pt>
                <c:pt idx="1471">
                  <c:v>-98.565475464000002</c:v>
                </c:pt>
                <c:pt idx="1472">
                  <c:v>-98.586372374999996</c:v>
                </c:pt>
                <c:pt idx="1473">
                  <c:v>-98.596229553000001</c:v>
                </c:pt>
                <c:pt idx="1474">
                  <c:v>-98.593940735000004</c:v>
                </c:pt>
                <c:pt idx="1475">
                  <c:v>-98.578781128000003</c:v>
                </c:pt>
                <c:pt idx="1476">
                  <c:v>-98.550498962000006</c:v>
                </c:pt>
                <c:pt idx="1477">
                  <c:v>-98.509254455999994</c:v>
                </c:pt>
                <c:pt idx="1478">
                  <c:v>-98.455528259000005</c:v>
                </c:pt>
                <c:pt idx="1479">
                  <c:v>-98.390007018999995</c:v>
                </c:pt>
                <c:pt idx="1480">
                  <c:v>-98.313537597999996</c:v>
                </c:pt>
                <c:pt idx="1481">
                  <c:v>-98.227088928000001</c:v>
                </c:pt>
                <c:pt idx="1482">
                  <c:v>-98.131752014</c:v>
                </c:pt>
                <c:pt idx="1483">
                  <c:v>-98.028732300000001</c:v>
                </c:pt>
                <c:pt idx="1484">
                  <c:v>-97.919326781999999</c:v>
                </c:pt>
                <c:pt idx="1485">
                  <c:v>-97.804924010999997</c:v>
                </c:pt>
                <c:pt idx="1486">
                  <c:v>-97.686958313000005</c:v>
                </c:pt>
                <c:pt idx="1487">
                  <c:v>-97.566833496000001</c:v>
                </c:pt>
                <c:pt idx="1488">
                  <c:v>-97.445838928000001</c:v>
                </c:pt>
                <c:pt idx="1489">
                  <c:v>-97.325134277000004</c:v>
                </c:pt>
                <c:pt idx="1490">
                  <c:v>-97.205757141000007</c:v>
                </c:pt>
                <c:pt idx="1491">
                  <c:v>-97.088676453000005</c:v>
                </c:pt>
                <c:pt idx="1492">
                  <c:v>-96.974861145000006</c:v>
                </c:pt>
                <c:pt idx="1493">
                  <c:v>-96.865325928000004</c:v>
                </c:pt>
                <c:pt idx="1494">
                  <c:v>-96.761070251000007</c:v>
                </c:pt>
                <c:pt idx="1495">
                  <c:v>-96.663040160999998</c:v>
                </c:pt>
                <c:pt idx="1496">
                  <c:v>-96.572158813000001</c:v>
                </c:pt>
                <c:pt idx="1497">
                  <c:v>-96.489265442000004</c:v>
                </c:pt>
                <c:pt idx="1498">
                  <c:v>-96.415039062999995</c:v>
                </c:pt>
                <c:pt idx="1499">
                  <c:v>-96.349906920999999</c:v>
                </c:pt>
                <c:pt idx="1500">
                  <c:v>-96.293968200999998</c:v>
                </c:pt>
                <c:pt idx="1501">
                  <c:v>-96.246963500999996</c:v>
                </c:pt>
                <c:pt idx="1502">
                  <c:v>-96.208312988000003</c:v>
                </c:pt>
                <c:pt idx="1503">
                  <c:v>-96.177223205999994</c:v>
                </c:pt>
                <c:pt idx="1504">
                  <c:v>-96.152770996000001</c:v>
                </c:pt>
                <c:pt idx="1505">
                  <c:v>-96.133987426999994</c:v>
                </c:pt>
                <c:pt idx="1506">
                  <c:v>-96.119941710999996</c:v>
                </c:pt>
                <c:pt idx="1507">
                  <c:v>-96.109710692999997</c:v>
                </c:pt>
                <c:pt idx="1508">
                  <c:v>-96.102264403999996</c:v>
                </c:pt>
                <c:pt idx="1509">
                  <c:v>-96.096305846999996</c:v>
                </c:pt>
                <c:pt idx="1510">
                  <c:v>-96.090156554999993</c:v>
                </c:pt>
                <c:pt idx="1511">
                  <c:v>-96.081886291999993</c:v>
                </c:pt>
                <c:pt idx="1512">
                  <c:v>-96.069656371999997</c:v>
                </c:pt>
                <c:pt idx="1513">
                  <c:v>-96.051956176999994</c:v>
                </c:pt>
                <c:pt idx="1514">
                  <c:v>-96.027717589999995</c:v>
                </c:pt>
                <c:pt idx="1515">
                  <c:v>-95.996315002000003</c:v>
                </c:pt>
                <c:pt idx="1516">
                  <c:v>-95.957550049000005</c:v>
                </c:pt>
                <c:pt idx="1517">
                  <c:v>-95.911605835000003</c:v>
                </c:pt>
                <c:pt idx="1518">
                  <c:v>-95.858940125000004</c:v>
                </c:pt>
                <c:pt idx="1519">
                  <c:v>-95.800064086999996</c:v>
                </c:pt>
                <c:pt idx="1520">
                  <c:v>-95.735382079999994</c:v>
                </c:pt>
                <c:pt idx="1521">
                  <c:v>-95.665245056000003</c:v>
                </c:pt>
                <c:pt idx="1522">
                  <c:v>-95.589996338000006</c:v>
                </c:pt>
                <c:pt idx="1523">
                  <c:v>-95.509948730000005</c:v>
                </c:pt>
                <c:pt idx="1524">
                  <c:v>-95.425277710000003</c:v>
                </c:pt>
                <c:pt idx="1525">
                  <c:v>-95.335914611999996</c:v>
                </c:pt>
                <c:pt idx="1526">
                  <c:v>-95.241546631000006</c:v>
                </c:pt>
                <c:pt idx="1527">
                  <c:v>-95.141769409000005</c:v>
                </c:pt>
                <c:pt idx="1528">
                  <c:v>-95.036407471000004</c:v>
                </c:pt>
                <c:pt idx="1529">
                  <c:v>-94.925682068</c:v>
                </c:pt>
                <c:pt idx="1530">
                  <c:v>-94.810195922999995</c:v>
                </c:pt>
                <c:pt idx="1531">
                  <c:v>-94.690849303999997</c:v>
                </c:pt>
                <c:pt idx="1532">
                  <c:v>-94.568771362000007</c:v>
                </c:pt>
                <c:pt idx="1533">
                  <c:v>-94.445137024000005</c:v>
                </c:pt>
                <c:pt idx="1534">
                  <c:v>-94.320976256999998</c:v>
                </c:pt>
                <c:pt idx="1535">
                  <c:v>-94.197059631000002</c:v>
                </c:pt>
                <c:pt idx="1536">
                  <c:v>-94.073928832999997</c:v>
                </c:pt>
                <c:pt idx="1537">
                  <c:v>-93.951980590999995</c:v>
                </c:pt>
                <c:pt idx="1538">
                  <c:v>-93.831535338999998</c:v>
                </c:pt>
                <c:pt idx="1539">
                  <c:v>-93.712738036999994</c:v>
                </c:pt>
                <c:pt idx="1540">
                  <c:v>-93.595359802000004</c:v>
                </c:pt>
                <c:pt idx="1541">
                  <c:v>-93.478637695000003</c:v>
                </c:pt>
                <c:pt idx="1542">
                  <c:v>-93.361274718999994</c:v>
                </c:pt>
                <c:pt idx="1543">
                  <c:v>-93.241622925000001</c:v>
                </c:pt>
                <c:pt idx="1544">
                  <c:v>-93.117958068999997</c:v>
                </c:pt>
                <c:pt idx="1545">
                  <c:v>-92.988822936999995</c:v>
                </c:pt>
                <c:pt idx="1546">
                  <c:v>-92.853271484000004</c:v>
                </c:pt>
                <c:pt idx="1547">
                  <c:v>-92.710845946999996</c:v>
                </c:pt>
                <c:pt idx="1548">
                  <c:v>-92.561401367000002</c:v>
                </c:pt>
                <c:pt idx="1549">
                  <c:v>-92.404953003000003</c:v>
                </c:pt>
                <c:pt idx="1550">
                  <c:v>-92.241615295000003</c:v>
                </c:pt>
                <c:pt idx="1551">
                  <c:v>-92.071594238000003</c:v>
                </c:pt>
                <c:pt idx="1552">
                  <c:v>-91.895240783999995</c:v>
                </c:pt>
                <c:pt idx="1553">
                  <c:v>-91.713058472</c:v>
                </c:pt>
                <c:pt idx="1554">
                  <c:v>-91.525558472</c:v>
                </c:pt>
                <c:pt idx="1555">
                  <c:v>-91.333106994999994</c:v>
                </c:pt>
                <c:pt idx="1556">
                  <c:v>-91.135887146000002</c:v>
                </c:pt>
                <c:pt idx="1557">
                  <c:v>-90.933921814000001</c:v>
                </c:pt>
                <c:pt idx="1558">
                  <c:v>-90.727165221999996</c:v>
                </c:pt>
                <c:pt idx="1559">
                  <c:v>-90.515571593999994</c:v>
                </c:pt>
                <c:pt idx="1560">
                  <c:v>-90.299087524000001</c:v>
                </c:pt>
                <c:pt idx="1561">
                  <c:v>-90.077636718999997</c:v>
                </c:pt>
                <c:pt idx="1562">
                  <c:v>-89.851112365999995</c:v>
                </c:pt>
                <c:pt idx="1563">
                  <c:v>-89.619430542000003</c:v>
                </c:pt>
                <c:pt idx="1564">
                  <c:v>-89.382629394999995</c:v>
                </c:pt>
                <c:pt idx="1565">
                  <c:v>-89.140914917000003</c:v>
                </c:pt>
                <c:pt idx="1566">
                  <c:v>-88.894615173000005</c:v>
                </c:pt>
                <c:pt idx="1567">
                  <c:v>-88.644142150999997</c:v>
                </c:pt>
                <c:pt idx="1568">
                  <c:v>-88.38999939</c:v>
                </c:pt>
                <c:pt idx="1569">
                  <c:v>-88.132781981999997</c:v>
                </c:pt>
                <c:pt idx="1570">
                  <c:v>-87.873184203999998</c:v>
                </c:pt>
                <c:pt idx="1571">
                  <c:v>-87.611938476999995</c:v>
                </c:pt>
                <c:pt idx="1572">
                  <c:v>-87.349792480000005</c:v>
                </c:pt>
                <c:pt idx="1573">
                  <c:v>-87.087532042999996</c:v>
                </c:pt>
                <c:pt idx="1574">
                  <c:v>-86.826034546000002</c:v>
                </c:pt>
                <c:pt idx="1575">
                  <c:v>-86.566337584999999</c:v>
                </c:pt>
                <c:pt idx="1576">
                  <c:v>-86.309623717999997</c:v>
                </c:pt>
                <c:pt idx="1577">
                  <c:v>-86.057197571000003</c:v>
                </c:pt>
                <c:pt idx="1578">
                  <c:v>-85.810455321999996</c:v>
                </c:pt>
                <c:pt idx="1579">
                  <c:v>-85.570816039999997</c:v>
                </c:pt>
                <c:pt idx="1580">
                  <c:v>-85.339653014999996</c:v>
                </c:pt>
                <c:pt idx="1581">
                  <c:v>-85.118240356000001</c:v>
                </c:pt>
                <c:pt idx="1582">
                  <c:v>-84.907722473000007</c:v>
                </c:pt>
                <c:pt idx="1583">
                  <c:v>-84.709083557</c:v>
                </c:pt>
                <c:pt idx="1584">
                  <c:v>-84.523139954000001</c:v>
                </c:pt>
                <c:pt idx="1585">
                  <c:v>-84.350601196</c:v>
                </c:pt>
                <c:pt idx="1586">
                  <c:v>-84.192123413000004</c:v>
                </c:pt>
                <c:pt idx="1587">
                  <c:v>-84.048324585000003</c:v>
                </c:pt>
                <c:pt idx="1588">
                  <c:v>-83.919746399000005</c:v>
                </c:pt>
                <c:pt idx="1589">
                  <c:v>-83.806755065999994</c:v>
                </c:pt>
                <c:pt idx="1590">
                  <c:v>-83.709426879999995</c:v>
                </c:pt>
                <c:pt idx="1591">
                  <c:v>-83.627494811999995</c:v>
                </c:pt>
                <c:pt idx="1592">
                  <c:v>-83.560356139999996</c:v>
                </c:pt>
                <c:pt idx="1593">
                  <c:v>-83.507125853999995</c:v>
                </c:pt>
                <c:pt idx="1594">
                  <c:v>-83.466712951999995</c:v>
                </c:pt>
                <c:pt idx="1595">
                  <c:v>-83.437873839999995</c:v>
                </c:pt>
                <c:pt idx="1596">
                  <c:v>-83.419166564999998</c:v>
                </c:pt>
                <c:pt idx="1597">
                  <c:v>-83.408828735</c:v>
                </c:pt>
                <c:pt idx="1598">
                  <c:v>-83.404632567999997</c:v>
                </c:pt>
                <c:pt idx="1599">
                  <c:v>-83.403755188000005</c:v>
                </c:pt>
              </c:numCache>
            </c:numRef>
          </c:yVal>
          <c:smooth val="1"/>
          <c:extLst>
            <c:ext xmlns:c16="http://schemas.microsoft.com/office/drawing/2014/chart" uri="{C3380CC4-5D6E-409C-BE32-E72D297353CC}">
              <c16:uniqueId val="{00000001-D25D-425C-AD82-2E98F358765A}"/>
            </c:ext>
          </c:extLst>
        </c:ser>
        <c:ser>
          <c:idx val="2"/>
          <c:order val="2"/>
          <c:tx>
            <c:v>Modified ULFJ</c:v>
          </c:tx>
          <c:spPr>
            <a:ln w="25400" cap="rnd">
              <a:solidFill>
                <a:srgbClr val="7030A0"/>
              </a:solidFill>
              <a:prstDash val="solid"/>
              <a:round/>
            </a:ln>
            <a:effectLst/>
          </c:spPr>
          <c:marker>
            <c:symbol val="none"/>
          </c:marker>
          <c:xVal>
            <c:numRef>
              <c:f>Spine_moment!$D$3:$D$1602</c:f>
              <c:numCache>
                <c:formatCode>0.00E+00</c:formatCode>
                <c:ptCount val="16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numCache>
            </c:numRef>
          </c:xVal>
          <c:yVal>
            <c:numRef>
              <c:f>Spine_moment!$F$3:$F$1602</c:f>
              <c:numCache>
                <c:formatCode>0.00E+00</c:formatCode>
                <c:ptCount val="1600"/>
                <c:pt idx="0">
                  <c:v>-1.4331595739E-3</c:v>
                </c:pt>
                <c:pt idx="1">
                  <c:v>-1.3416628352999999E-3</c:v>
                </c:pt>
                <c:pt idx="2">
                  <c:v>-1.2105773203000001E-3</c:v>
                </c:pt>
                <c:pt idx="3">
                  <c:v>-1.03544991E-3</c:v>
                </c:pt>
                <c:pt idx="4">
                  <c:v>-8.1185274757E-4</c:v>
                </c:pt>
                <c:pt idx="5">
                  <c:v>-5.3547130665000003E-4</c:v>
                </c:pt>
                <c:pt idx="6">
                  <c:v>-2.0220511941999999E-4</c:v>
                </c:pt>
                <c:pt idx="7">
                  <c:v>1.9171784515E-4</c:v>
                </c:pt>
                <c:pt idx="8">
                  <c:v>6.4961327006999995E-4</c:v>
                </c:pt>
                <c:pt idx="9">
                  <c:v>1.1742010247E-3</c:v>
                </c:pt>
                <c:pt idx="10">
                  <c:v>1.7674562987E-3</c:v>
                </c:pt>
                <c:pt idx="11">
                  <c:v>2.4304508697000002E-3</c:v>
                </c:pt>
                <c:pt idx="12">
                  <c:v>3.1631817109999999E-3</c:v>
                </c:pt>
                <c:pt idx="13">
                  <c:v>3.9643859490999999E-3</c:v>
                </c:pt>
                <c:pt idx="14">
                  <c:v>4.8313429579000004E-3</c:v>
                </c:pt>
                <c:pt idx="15">
                  <c:v>5.7596657424999996E-3</c:v>
                </c:pt>
                <c:pt idx="16">
                  <c:v>6.743079517E-3</c:v>
                </c:pt>
                <c:pt idx="17">
                  <c:v>7.7731921337999997E-3</c:v>
                </c:pt>
                <c:pt idx="18">
                  <c:v>8.8392561302000003E-3</c:v>
                </c:pt>
                <c:pt idx="19">
                  <c:v>9.9279219285000001E-3</c:v>
                </c:pt>
                <c:pt idx="20">
                  <c:v>1.1022980325000001E-2</c:v>
                </c:pt>
                <c:pt idx="21">
                  <c:v>1.2105098926000001E-2</c:v>
                </c:pt>
                <c:pt idx="22">
                  <c:v>1.3151551597000001E-2</c:v>
                </c:pt>
                <c:pt idx="23">
                  <c:v>1.4135940931999999E-2</c:v>
                </c:pt>
                <c:pt idx="24">
                  <c:v>1.5027930029E-2</c:v>
                </c:pt>
                <c:pt idx="25">
                  <c:v>1.5792995691000001E-2</c:v>
                </c:pt>
                <c:pt idx="26">
                  <c:v>1.6392212361E-2</c:v>
                </c:pt>
                <c:pt idx="27">
                  <c:v>1.6782088205E-2</c:v>
                </c:pt>
                <c:pt idx="28">
                  <c:v>1.6914475708999999E-2</c:v>
                </c:pt>
                <c:pt idx="29">
                  <c:v>1.6736580059E-2</c:v>
                </c:pt>
                <c:pt idx="30">
                  <c:v>1.6191072761999999E-2</c:v>
                </c:pt>
                <c:pt idx="31">
                  <c:v>1.5216336586000001E-2</c:v>
                </c:pt>
                <c:pt idx="32">
                  <c:v>1.3746843672999999E-2</c:v>
                </c:pt>
                <c:pt idx="33">
                  <c:v>1.1713664047E-2</c:v>
                </c:pt>
                <c:pt idx="34">
                  <c:v>9.0451147406999995E-3</c:v>
                </c:pt>
                <c:pt idx="35">
                  <c:v>5.6675486266999997E-3</c:v>
                </c:pt>
                <c:pt idx="36">
                  <c:v>1.5062839957000001E-3</c:v>
                </c:pt>
                <c:pt idx="37">
                  <c:v>-3.5133240744E-3</c:v>
                </c:pt>
                <c:pt idx="38">
                  <c:v>-9.4646625221000008E-3</c:v>
                </c:pt>
                <c:pt idx="39">
                  <c:v>-1.6418481246E-2</c:v>
                </c:pt>
                <c:pt idx="40">
                  <c:v>-2.4441348389000001E-2</c:v>
                </c:pt>
                <c:pt idx="41">
                  <c:v>-3.3593930304E-2</c:v>
                </c:pt>
                <c:pt idx="42">
                  <c:v>-4.3929085134999997E-2</c:v>
                </c:pt>
                <c:pt idx="43">
                  <c:v>-5.5489767342999999E-2</c:v>
                </c:pt>
                <c:pt idx="44">
                  <c:v>-6.8306744099000005E-2</c:v>
                </c:pt>
                <c:pt idx="45">
                  <c:v>-8.2396134733999996E-2</c:v>
                </c:pt>
                <c:pt idx="46">
                  <c:v>-9.7756765782999994E-2</c:v>
                </c:pt>
                <c:pt idx="47">
                  <c:v>-0.11436739563999999</c:v>
                </c:pt>
                <c:pt idx="48">
                  <c:v>-0.13218380511</c:v>
                </c:pt>
                <c:pt idx="49">
                  <c:v>-0.15113581716999999</c:v>
                </c:pt>
                <c:pt idx="50">
                  <c:v>-0.1711242795</c:v>
                </c:pt>
                <c:pt idx="51">
                  <c:v>-0.19201810657999999</c:v>
                </c:pt>
                <c:pt idx="52">
                  <c:v>-0.21365150809</c:v>
                </c:pt>
                <c:pt idx="53">
                  <c:v>-0.23582141101000001</c:v>
                </c:pt>
                <c:pt idx="54">
                  <c:v>-0.25828528404000001</c:v>
                </c:pt>
                <c:pt idx="55">
                  <c:v>-0.28075936436999999</c:v>
                </c:pt>
                <c:pt idx="56">
                  <c:v>-0.30291748047</c:v>
                </c:pt>
                <c:pt idx="57">
                  <c:v>-0.32439091801999997</c:v>
                </c:pt>
                <c:pt idx="58">
                  <c:v>-0.34476974606999999</c:v>
                </c:pt>
                <c:pt idx="59">
                  <c:v>-0.36360570788000002</c:v>
                </c:pt>
                <c:pt idx="60">
                  <c:v>-0.38041654228999999</c:v>
                </c:pt>
                <c:pt idx="61">
                  <c:v>-0.39469179511000002</c:v>
                </c:pt>
                <c:pt idx="62">
                  <c:v>-0.40589976310999998</c:v>
                </c:pt>
                <c:pt idx="63">
                  <c:v>-0.41349443793000001</c:v>
                </c:pt>
                <c:pt idx="64">
                  <c:v>-0.41692176461000002</c:v>
                </c:pt>
                <c:pt idx="65">
                  <c:v>-0.41562375425999998</c:v>
                </c:pt>
                <c:pt idx="66">
                  <c:v>-0.40903797745999998</c:v>
                </c:pt>
                <c:pt idx="67">
                  <c:v>-0.39659136534</c:v>
                </c:pt>
                <c:pt idx="68">
                  <c:v>-0.37769022584</c:v>
                </c:pt>
                <c:pt idx="69">
                  <c:v>-0.35170930624000002</c:v>
                </c:pt>
                <c:pt idx="70">
                  <c:v>-0.31798213720000001</c:v>
                </c:pt>
                <c:pt idx="71">
                  <c:v>-0.27579498290999999</c:v>
                </c:pt>
                <c:pt idx="72">
                  <c:v>-0.22438527644</c:v>
                </c:pt>
                <c:pt idx="73">
                  <c:v>-0.16294372082</c:v>
                </c:pt>
                <c:pt idx="74">
                  <c:v>-9.0620622038999996E-2</c:v>
                </c:pt>
                <c:pt idx="75">
                  <c:v>-6.5387254581000002E-3</c:v>
                </c:pt>
                <c:pt idx="76">
                  <c:v>9.0186327696000004E-2</c:v>
                </c:pt>
                <c:pt idx="77">
                  <c:v>0.20041936635999999</c:v>
                </c:pt>
                <c:pt idx="78">
                  <c:v>0.32497629522999999</c:v>
                </c:pt>
                <c:pt idx="79">
                  <c:v>0.46459475160000002</c:v>
                </c:pt>
                <c:pt idx="80">
                  <c:v>0.6199054718</c:v>
                </c:pt>
                <c:pt idx="81">
                  <c:v>0.79140406847</c:v>
                </c:pt>
                <c:pt idx="82">
                  <c:v>0.97942268848000003</c:v>
                </c:pt>
                <c:pt idx="83">
                  <c:v>1.1841008663000001</c:v>
                </c:pt>
                <c:pt idx="84">
                  <c:v>1.4053568839999999</c:v>
                </c:pt>
                <c:pt idx="85">
                  <c:v>1.6428639889000001</c:v>
                </c:pt>
                <c:pt idx="86">
                  <c:v>1.8960325718</c:v>
                </c:pt>
                <c:pt idx="87">
                  <c:v>2.1640002728000001</c:v>
                </c:pt>
                <c:pt idx="88">
                  <c:v>2.4456291199</c:v>
                </c:pt>
                <c:pt idx="89">
                  <c:v>2.7395100594000001</c:v>
                </c:pt>
                <c:pt idx="90">
                  <c:v>3.0439739226999998</c:v>
                </c:pt>
                <c:pt idx="91">
                  <c:v>3.3571076393000001</c:v>
                </c:pt>
                <c:pt idx="92">
                  <c:v>3.6767766476000001</c:v>
                </c:pt>
                <c:pt idx="93">
                  <c:v>4.0006508826999996</c:v>
                </c:pt>
                <c:pt idx="94">
                  <c:v>4.3262343407000001</c:v>
                </c:pt>
                <c:pt idx="95">
                  <c:v>4.6509008408000003</c:v>
                </c:pt>
                <c:pt idx="96">
                  <c:v>4.9719362259000004</c:v>
                </c:pt>
                <c:pt idx="97">
                  <c:v>5.2865824698999999</c:v>
                </c:pt>
                <c:pt idx="98">
                  <c:v>5.5920763015999997</c:v>
                </c:pt>
                <c:pt idx="99">
                  <c:v>5.8856883049000004</c:v>
                </c:pt>
                <c:pt idx="100">
                  <c:v>6.1647553443999996</c:v>
                </c:pt>
                <c:pt idx="101">
                  <c:v>6.4267134665999999</c:v>
                </c:pt>
                <c:pt idx="102">
                  <c:v>6.6691322327</c:v>
                </c:pt>
                <c:pt idx="103">
                  <c:v>6.8897557258999997</c:v>
                </c:pt>
                <c:pt idx="104">
                  <c:v>7.0865454673999997</c:v>
                </c:pt>
                <c:pt idx="105">
                  <c:v>7.2577280998000004</c:v>
                </c:pt>
                <c:pt idx="106">
                  <c:v>7.4018406868</c:v>
                </c:pt>
                <c:pt idx="107">
                  <c:v>7.5177693366999998</c:v>
                </c:pt>
                <c:pt idx="108">
                  <c:v>7.6047725677000004</c:v>
                </c:pt>
                <c:pt idx="109">
                  <c:v>7.6624870300000003</c:v>
                </c:pt>
                <c:pt idx="110">
                  <c:v>7.6909136772000002</c:v>
                </c:pt>
                <c:pt idx="111">
                  <c:v>7.6903882027000003</c:v>
                </c:pt>
                <c:pt idx="112">
                  <c:v>7.6615428925</c:v>
                </c:pt>
                <c:pt idx="113">
                  <c:v>7.6052622794999998</c:v>
                </c:pt>
                <c:pt idx="114">
                  <c:v>7.5226359367000004</c:v>
                </c:pt>
                <c:pt idx="115">
                  <c:v>7.4149160385000004</c:v>
                </c:pt>
                <c:pt idx="116">
                  <c:v>7.2834811211000003</c:v>
                </c:pt>
                <c:pt idx="117">
                  <c:v>7.1297998427999998</c:v>
                </c:pt>
                <c:pt idx="118">
                  <c:v>6.9553976059</c:v>
                </c:pt>
                <c:pt idx="119">
                  <c:v>6.7618260383999997</c:v>
                </c:pt>
                <c:pt idx="120">
                  <c:v>6.5506405829999999</c:v>
                </c:pt>
                <c:pt idx="121">
                  <c:v>6.3233895302000001</c:v>
                </c:pt>
                <c:pt idx="122">
                  <c:v>6.0816121101</c:v>
                </c:pt>
                <c:pt idx="123">
                  <c:v>5.8268470764</c:v>
                </c:pt>
                <c:pt idx="124">
                  <c:v>5.560646534</c:v>
                </c:pt>
                <c:pt idx="125">
                  <c:v>5.2845869064000004</c:v>
                </c:pt>
                <c:pt idx="126">
                  <c:v>5.0002717971999999</c:v>
                </c:pt>
                <c:pt idx="127">
                  <c:v>4.7093257904000003</c:v>
                </c:pt>
                <c:pt idx="128">
                  <c:v>4.4133777617999996</c:v>
                </c:pt>
                <c:pt idx="129">
                  <c:v>4.1140365600999997</c:v>
                </c:pt>
                <c:pt idx="130">
                  <c:v>3.8128595351999999</c:v>
                </c:pt>
                <c:pt idx="131">
                  <c:v>3.5113170146999999</c:v>
                </c:pt>
                <c:pt idx="132">
                  <c:v>3.2107596397</c:v>
                </c:pt>
                <c:pt idx="133">
                  <c:v>2.9123952388999998</c:v>
                </c:pt>
                <c:pt idx="134">
                  <c:v>2.6172745227999998</c:v>
                </c:pt>
                <c:pt idx="135">
                  <c:v>2.3262853622000002</c:v>
                </c:pt>
                <c:pt idx="136">
                  <c:v>2.0401570797000002</c:v>
                </c:pt>
                <c:pt idx="137">
                  <c:v>1.7594714165000001</c:v>
                </c:pt>
                <c:pt idx="138">
                  <c:v>1.4846763611</c:v>
                </c:pt>
                <c:pt idx="139">
                  <c:v>1.2161002159000001</c:v>
                </c:pt>
                <c:pt idx="140">
                  <c:v>0.95396810769999996</c:v>
                </c:pt>
                <c:pt idx="141">
                  <c:v>0.69842344521999999</c:v>
                </c:pt>
                <c:pt idx="142">
                  <c:v>0.44955375791000002</c:v>
                </c:pt>
                <c:pt idx="143">
                  <c:v>0.20742221177</c:v>
                </c:pt>
                <c:pt idx="144">
                  <c:v>-2.7898253873E-2</c:v>
                </c:pt>
                <c:pt idx="145">
                  <c:v>-0.25629240273999998</c:v>
                </c:pt>
                <c:pt idx="146">
                  <c:v>-0.47757396101999999</c:v>
                </c:pt>
                <c:pt idx="147">
                  <c:v>-0.69145858287999995</c:v>
                </c:pt>
                <c:pt idx="148">
                  <c:v>-0.89753711223999999</c:v>
                </c:pt>
                <c:pt idx="149">
                  <c:v>-1.0952540636000001</c:v>
                </c:pt>
                <c:pt idx="150">
                  <c:v>-1.2838981152</c:v>
                </c:pt>
                <c:pt idx="151">
                  <c:v>-1.4626063108</c:v>
                </c:pt>
                <c:pt idx="152">
                  <c:v>-1.6303812264999999</c:v>
                </c:pt>
                <c:pt idx="153">
                  <c:v>-1.7861176728999999</c:v>
                </c:pt>
                <c:pt idx="154">
                  <c:v>-1.9286338090999999</c:v>
                </c:pt>
                <c:pt idx="155">
                  <c:v>-2.0567061900999999</c:v>
                </c:pt>
                <c:pt idx="156">
                  <c:v>-2.1691098213000002</c:v>
                </c:pt>
                <c:pt idx="157">
                  <c:v>-2.2646605968000002</c:v>
                </c:pt>
                <c:pt idx="158">
                  <c:v>-2.3422622680999998</c:v>
                </c:pt>
                <c:pt idx="159">
                  <c:v>-2.4009575844</c:v>
                </c:pt>
                <c:pt idx="160">
                  <c:v>-2.4399807453000002</c:v>
                </c:pt>
                <c:pt idx="161">
                  <c:v>-2.4588048458</c:v>
                </c:pt>
                <c:pt idx="162">
                  <c:v>-2.4571824073999999</c:v>
                </c:pt>
                <c:pt idx="163">
                  <c:v>-2.4351768493999999</c:v>
                </c:pt>
                <c:pt idx="164">
                  <c:v>-2.3931865692000001</c:v>
                </c:pt>
                <c:pt idx="165">
                  <c:v>-2.3319656849000001</c:v>
                </c:pt>
                <c:pt idx="166">
                  <c:v>-2.2526440619999999</c:v>
                </c:pt>
                <c:pt idx="167">
                  <c:v>-2.1567404269999999</c:v>
                </c:pt>
                <c:pt idx="168">
                  <c:v>-2.046159029</c:v>
                </c:pt>
                <c:pt idx="169">
                  <c:v>-1.9231570958999999</c:v>
                </c:pt>
                <c:pt idx="170">
                  <c:v>-1.7902797461</c:v>
                </c:pt>
                <c:pt idx="171">
                  <c:v>-1.6502670049999999</c:v>
                </c:pt>
                <c:pt idx="172">
                  <c:v>-1.5059478283000001</c:v>
                </c:pt>
                <c:pt idx="173">
                  <c:v>-1.3601390122999999</c:v>
                </c:pt>
                <c:pt idx="174">
                  <c:v>-1.2155600786</c:v>
                </c:pt>
                <c:pt idx="175">
                  <c:v>-1.0747698545</c:v>
                </c:pt>
                <c:pt idx="176">
                  <c:v>-0.94012385607000004</c:v>
                </c:pt>
                <c:pt idx="177">
                  <c:v>-0.81375229359000001</c:v>
                </c:pt>
                <c:pt idx="178">
                  <c:v>-0.69755738974000003</c:v>
                </c:pt>
                <c:pt idx="179">
                  <c:v>-0.59321981668000001</c:v>
                </c:pt>
                <c:pt idx="180">
                  <c:v>-0.50220394135000002</c:v>
                </c:pt>
                <c:pt idx="181">
                  <c:v>-0.42576310038999998</c:v>
                </c:pt>
                <c:pt idx="182">
                  <c:v>-0.36495369673</c:v>
                </c:pt>
                <c:pt idx="183">
                  <c:v>-0.32065671682000002</c:v>
                </c:pt>
                <c:pt idx="184">
                  <c:v>-0.29359596968000001</c:v>
                </c:pt>
                <c:pt idx="185">
                  <c:v>-0.28434327245000002</c:v>
                </c:pt>
                <c:pt idx="186">
                  <c:v>-0.29331043362999998</c:v>
                </c:pt>
                <c:pt idx="187">
                  <c:v>-0.32073688506999998</c:v>
                </c:pt>
                <c:pt idx="188">
                  <c:v>-0.36667975783000001</c:v>
                </c:pt>
                <c:pt idx="189">
                  <c:v>-0.43100604414999999</c:v>
                </c:pt>
                <c:pt idx="190">
                  <c:v>-0.51338505744999996</c:v>
                </c:pt>
                <c:pt idx="191">
                  <c:v>-0.61328387259999995</c:v>
                </c:pt>
                <c:pt idx="192">
                  <c:v>-0.72997206449999996</c:v>
                </c:pt>
                <c:pt idx="193">
                  <c:v>-0.86253881454000003</c:v>
                </c:pt>
                <c:pt idx="194">
                  <c:v>-1.0099215507999999</c:v>
                </c:pt>
                <c:pt idx="195">
                  <c:v>-1.1709429026</c:v>
                </c:pt>
                <c:pt idx="196">
                  <c:v>-1.3443493843000001</c:v>
                </c:pt>
                <c:pt idx="197">
                  <c:v>-1.5288468599</c:v>
                </c:pt>
                <c:pt idx="198">
                  <c:v>-1.7231348753</c:v>
                </c:pt>
                <c:pt idx="199">
                  <c:v>-1.9259394406999999</c:v>
                </c:pt>
                <c:pt idx="200">
                  <c:v>-2.1360433101999998</c:v>
                </c:pt>
                <c:pt idx="201">
                  <c:v>-2.3523135184999999</c:v>
                </c:pt>
                <c:pt idx="202">
                  <c:v>-2.5737211703999998</c:v>
                </c:pt>
                <c:pt idx="203">
                  <c:v>-2.7993514537999999</c:v>
                </c:pt>
                <c:pt idx="204">
                  <c:v>-3.0284028052999998</c:v>
                </c:pt>
                <c:pt idx="205">
                  <c:v>-3.2601745128999999</c:v>
                </c:pt>
                <c:pt idx="206">
                  <c:v>-3.4940478802000001</c:v>
                </c:pt>
                <c:pt idx="207">
                  <c:v>-3.7294611931000001</c:v>
                </c:pt>
                <c:pt idx="208">
                  <c:v>-3.9658811092000001</c:v>
                </c:pt>
                <c:pt idx="209">
                  <c:v>-4.2027754784000004</c:v>
                </c:pt>
                <c:pt idx="210">
                  <c:v>-4.4395909308999997</c:v>
                </c:pt>
                <c:pt idx="211">
                  <c:v>-4.6757359505</c:v>
                </c:pt>
                <c:pt idx="212">
                  <c:v>-4.9105734825000003</c:v>
                </c:pt>
                <c:pt idx="213">
                  <c:v>-5.1434187889</c:v>
                </c:pt>
                <c:pt idx="214">
                  <c:v>-5.3735423088000003</c:v>
                </c:pt>
                <c:pt idx="215">
                  <c:v>-5.6001710891999998</c:v>
                </c:pt>
                <c:pt idx="216">
                  <c:v>-5.8224902153000002</c:v>
                </c:pt>
                <c:pt idx="217">
                  <c:v>-6.0396485329000003</c:v>
                </c:pt>
                <c:pt idx="218">
                  <c:v>-6.2507762909000002</c:v>
                </c:pt>
                <c:pt idx="219">
                  <c:v>-6.4550070763000003</c:v>
                </c:pt>
                <c:pt idx="220">
                  <c:v>-6.6515030861</c:v>
                </c:pt>
                <c:pt idx="221">
                  <c:v>-6.8394780159000002</c:v>
                </c:pt>
                <c:pt idx="222">
                  <c:v>-7.0182185173000002</c:v>
                </c:pt>
                <c:pt idx="223">
                  <c:v>-7.1871004105000003</c:v>
                </c:pt>
                <c:pt idx="224">
                  <c:v>-7.3456025124000002</c:v>
                </c:pt>
                <c:pt idx="225">
                  <c:v>-7.4933156966999999</c:v>
                </c:pt>
                <c:pt idx="226">
                  <c:v>-7.6299476624000002</c:v>
                </c:pt>
                <c:pt idx="227">
                  <c:v>-7.7553277015999997</c:v>
                </c:pt>
                <c:pt idx="228">
                  <c:v>-7.8694105148000002</c:v>
                </c:pt>
                <c:pt idx="229">
                  <c:v>-7.9722785949999997</c:v>
                </c:pt>
                <c:pt idx="230">
                  <c:v>-8.0641412735000007</c:v>
                </c:pt>
                <c:pt idx="231">
                  <c:v>-8.1453323363999992</c:v>
                </c:pt>
                <c:pt idx="232">
                  <c:v>-8.2163095473999999</c:v>
                </c:pt>
                <c:pt idx="233">
                  <c:v>-8.2776536941999996</c:v>
                </c:pt>
                <c:pt idx="234">
                  <c:v>-8.3300695419000004</c:v>
                </c:pt>
                <c:pt idx="235">
                  <c:v>-8.3743829726999994</c:v>
                </c:pt>
                <c:pt idx="236">
                  <c:v>-8.4115352630999993</c:v>
                </c:pt>
                <c:pt idx="237">
                  <c:v>-8.4425725936999996</c:v>
                </c:pt>
                <c:pt idx="238">
                  <c:v>-8.4686326981000004</c:v>
                </c:pt>
                <c:pt idx="239">
                  <c:v>-8.4909305573000005</c:v>
                </c:pt>
                <c:pt idx="240">
                  <c:v>-8.5107364655000008</c:v>
                </c:pt>
                <c:pt idx="241">
                  <c:v>-8.5293560028000002</c:v>
                </c:pt>
                <c:pt idx="242">
                  <c:v>-8.5481081009000004</c:v>
                </c:pt>
                <c:pt idx="243">
                  <c:v>-8.5683002471999998</c:v>
                </c:pt>
                <c:pt idx="244">
                  <c:v>-8.5912084579000005</c:v>
                </c:pt>
                <c:pt idx="245">
                  <c:v>-8.6180572509999998</c:v>
                </c:pt>
                <c:pt idx="246">
                  <c:v>-8.6500043868999992</c:v>
                </c:pt>
                <c:pt idx="247">
                  <c:v>-8.688120842</c:v>
                </c:pt>
                <c:pt idx="248">
                  <c:v>-8.7333707808999996</c:v>
                </c:pt>
                <c:pt idx="249">
                  <c:v>-8.7865943908999995</c:v>
                </c:pt>
                <c:pt idx="250">
                  <c:v>-8.8485021591000006</c:v>
                </c:pt>
                <c:pt idx="251">
                  <c:v>-8.9196720122999995</c:v>
                </c:pt>
                <c:pt idx="252">
                  <c:v>-9.0005483627</c:v>
                </c:pt>
                <c:pt idx="253">
                  <c:v>-9.0914430617999997</c:v>
                </c:pt>
                <c:pt idx="254">
                  <c:v>-9.1925430297999995</c:v>
                </c:pt>
                <c:pt idx="255">
                  <c:v>-9.3039178848000006</c:v>
                </c:pt>
                <c:pt idx="256">
                  <c:v>-9.4255323410000003</c:v>
                </c:pt>
                <c:pt idx="257">
                  <c:v>-9.5572547913000001</c:v>
                </c:pt>
                <c:pt idx="258">
                  <c:v>-9.6988687514999992</c:v>
                </c:pt>
                <c:pt idx="259">
                  <c:v>-9.8500881195000005</c:v>
                </c:pt>
                <c:pt idx="260">
                  <c:v>-10.010574341</c:v>
                </c:pt>
                <c:pt idx="261">
                  <c:v>-10.179945946</c:v>
                </c:pt>
                <c:pt idx="262">
                  <c:v>-10.357790947</c:v>
                </c:pt>
                <c:pt idx="263">
                  <c:v>-10.543683052</c:v>
                </c:pt>
                <c:pt idx="264">
                  <c:v>-10.737198830000001</c:v>
                </c:pt>
                <c:pt idx="265">
                  <c:v>-10.937939644</c:v>
                </c:pt>
                <c:pt idx="266">
                  <c:v>-11.145557404</c:v>
                </c:pt>
                <c:pt idx="267">
                  <c:v>-11.359772681999999</c:v>
                </c:pt>
                <c:pt idx="268">
                  <c:v>-11.580395699</c:v>
                </c:pt>
                <c:pt idx="269">
                  <c:v>-11.807340622</c:v>
                </c:pt>
                <c:pt idx="270">
                  <c:v>-12.040643692</c:v>
                </c:pt>
                <c:pt idx="271">
                  <c:v>-12.280477524</c:v>
                </c:pt>
                <c:pt idx="272">
                  <c:v>-12.527163506000001</c:v>
                </c:pt>
                <c:pt idx="273">
                  <c:v>-12.781173706000001</c:v>
                </c:pt>
                <c:pt idx="274">
                  <c:v>-13.04312706</c:v>
                </c:pt>
                <c:pt idx="275">
                  <c:v>-13.313779831</c:v>
                </c:pt>
                <c:pt idx="276">
                  <c:v>-13.594014167999999</c:v>
                </c:pt>
                <c:pt idx="277">
                  <c:v>-13.884823798999999</c:v>
                </c:pt>
                <c:pt idx="278">
                  <c:v>-14.187295914</c:v>
                </c:pt>
                <c:pt idx="279">
                  <c:v>-14.502593994</c:v>
                </c:pt>
                <c:pt idx="280">
                  <c:v>-14.831943512</c:v>
                </c:pt>
                <c:pt idx="281">
                  <c:v>-15.176615715000001</c:v>
                </c:pt>
                <c:pt idx="282">
                  <c:v>-15.537904739</c:v>
                </c:pt>
                <c:pt idx="283">
                  <c:v>-15.917101860000001</c:v>
                </c:pt>
                <c:pt idx="284">
                  <c:v>-16.315467834</c:v>
                </c:pt>
                <c:pt idx="285">
                  <c:v>-16.734207153</c:v>
                </c:pt>
                <c:pt idx="286">
                  <c:v>-17.174442290999998</c:v>
                </c:pt>
                <c:pt idx="287">
                  <c:v>-17.637187957999998</c:v>
                </c:pt>
                <c:pt idx="288">
                  <c:v>-18.123329163000001</c:v>
                </c:pt>
                <c:pt idx="289">
                  <c:v>-18.633602142000001</c:v>
                </c:pt>
                <c:pt idx="290">
                  <c:v>-19.168575286999999</c:v>
                </c:pt>
                <c:pt idx="291">
                  <c:v>-19.728637695</c:v>
                </c:pt>
                <c:pt idx="292">
                  <c:v>-20.313985825</c:v>
                </c:pt>
                <c:pt idx="293">
                  <c:v>-20.924612045</c:v>
                </c:pt>
                <c:pt idx="294">
                  <c:v>-21.560302734</c:v>
                </c:pt>
                <c:pt idx="295">
                  <c:v>-22.220628737999998</c:v>
                </c:pt>
                <c:pt idx="296">
                  <c:v>-22.904951096000001</c:v>
                </c:pt>
                <c:pt idx="297">
                  <c:v>-23.612421036000001</c:v>
                </c:pt>
                <c:pt idx="298">
                  <c:v>-24.34198761</c:v>
                </c:pt>
                <c:pt idx="299">
                  <c:v>-25.092403411999999</c:v>
                </c:pt>
                <c:pt idx="300">
                  <c:v>-25.862230301</c:v>
                </c:pt>
                <c:pt idx="301">
                  <c:v>-26.649843216000001</c:v>
                </c:pt>
                <c:pt idx="302">
                  <c:v>-27.453432082999999</c:v>
                </c:pt>
                <c:pt idx="303">
                  <c:v>-28.271007537999999</c:v>
                </c:pt>
                <c:pt idx="304">
                  <c:v>-29.100404738999998</c:v>
                </c:pt>
                <c:pt idx="305">
                  <c:v>-29.939291000000001</c:v>
                </c:pt>
                <c:pt idx="306">
                  <c:v>-30.785184860000001</c:v>
                </c:pt>
                <c:pt idx="307">
                  <c:v>-31.635471343999999</c:v>
                </c:pt>
                <c:pt idx="308">
                  <c:v>-32.487422942999999</c:v>
                </c:pt>
                <c:pt idx="309">
                  <c:v>-33.338222504000001</c:v>
                </c:pt>
                <c:pt idx="310">
                  <c:v>-34.184982300000001</c:v>
                </c:pt>
                <c:pt idx="311">
                  <c:v>-35.024765015</c:v>
                </c:pt>
                <c:pt idx="312">
                  <c:v>-35.854606627999999</c:v>
                </c:pt>
                <c:pt idx="313">
                  <c:v>-36.671546935999999</c:v>
                </c:pt>
                <c:pt idx="314">
                  <c:v>-37.472660064999999</c:v>
                </c:pt>
                <c:pt idx="315">
                  <c:v>-38.255092621000003</c:v>
                </c:pt>
                <c:pt idx="316">
                  <c:v>-39.016090392999999</c:v>
                </c:pt>
                <c:pt idx="317">
                  <c:v>-39.753044127999999</c:v>
                </c:pt>
                <c:pt idx="318">
                  <c:v>-40.463512420999997</c:v>
                </c:pt>
                <c:pt idx="319">
                  <c:v>-41.145259856999999</c:v>
                </c:pt>
                <c:pt idx="320">
                  <c:v>-41.796279906999999</c:v>
                </c:pt>
                <c:pt idx="321">
                  <c:v>-42.414813995000003</c:v>
                </c:pt>
                <c:pt idx="322">
                  <c:v>-42.99937439</c:v>
                </c:pt>
                <c:pt idx="323">
                  <c:v>-43.548755645999996</c:v>
                </c:pt>
                <c:pt idx="324">
                  <c:v>-44.062061309999997</c:v>
                </c:pt>
                <c:pt idx="325">
                  <c:v>-44.538711548000002</c:v>
                </c:pt>
                <c:pt idx="326">
                  <c:v>-44.978458404999998</c:v>
                </c:pt>
                <c:pt idx="327">
                  <c:v>-45.381389618</c:v>
                </c:pt>
                <c:pt idx="328">
                  <c:v>-45.747917174999998</c:v>
                </c:pt>
                <c:pt idx="329">
                  <c:v>-46.078777313000003</c:v>
                </c:pt>
                <c:pt idx="330">
                  <c:v>-46.375011444000002</c:v>
                </c:pt>
                <c:pt idx="331">
                  <c:v>-46.637958527000002</c:v>
                </c:pt>
                <c:pt idx="332">
                  <c:v>-46.869213104000004</c:v>
                </c:pt>
                <c:pt idx="333">
                  <c:v>-47.070602417000003</c:v>
                </c:pt>
                <c:pt idx="334">
                  <c:v>-47.244132995999998</c:v>
                </c:pt>
                <c:pt idx="335">
                  <c:v>-47.391967772999998</c:v>
                </c:pt>
                <c:pt idx="336">
                  <c:v>-47.516391753999997</c:v>
                </c:pt>
                <c:pt idx="337">
                  <c:v>-47.619781494000001</c:v>
                </c:pt>
                <c:pt idx="338">
                  <c:v>-47.704597473</c:v>
                </c:pt>
                <c:pt idx="339">
                  <c:v>-47.773368834999999</c:v>
                </c:pt>
                <c:pt idx="340">
                  <c:v>-47.828689574999999</c:v>
                </c:pt>
                <c:pt idx="341">
                  <c:v>-47.873210907000001</c:v>
                </c:pt>
                <c:pt idx="342">
                  <c:v>-47.909618377999998</c:v>
                </c:pt>
                <c:pt idx="343">
                  <c:v>-47.940612793</c:v>
                </c:pt>
                <c:pt idx="344">
                  <c:v>-47.968883513999998</c:v>
                </c:pt>
                <c:pt idx="345">
                  <c:v>-47.997081756999997</c:v>
                </c:pt>
                <c:pt idx="346">
                  <c:v>-48.027778625000003</c:v>
                </c:pt>
                <c:pt idx="347">
                  <c:v>-48.063434600999997</c:v>
                </c:pt>
                <c:pt idx="348">
                  <c:v>-48.106369018999999</c:v>
                </c:pt>
                <c:pt idx="349">
                  <c:v>-48.158733368</c:v>
                </c:pt>
                <c:pt idx="350">
                  <c:v>-48.222480773999997</c:v>
                </c:pt>
                <c:pt idx="351">
                  <c:v>-48.299350738999998</c:v>
                </c:pt>
                <c:pt idx="352">
                  <c:v>-48.390853882000002</c:v>
                </c:pt>
                <c:pt idx="353">
                  <c:v>-48.498252868999998</c:v>
                </c:pt>
                <c:pt idx="354">
                  <c:v>-48.622558593999997</c:v>
                </c:pt>
                <c:pt idx="355">
                  <c:v>-48.764518738</c:v>
                </c:pt>
                <c:pt idx="356">
                  <c:v>-48.924594878999997</c:v>
                </c:pt>
                <c:pt idx="357">
                  <c:v>-49.102954865000001</c:v>
                </c:pt>
                <c:pt idx="358">
                  <c:v>-49.299446105999998</c:v>
                </c:pt>
                <c:pt idx="359">
                  <c:v>-49.513584137000002</c:v>
                </c:pt>
                <c:pt idx="360">
                  <c:v>-49.744564056000002</c:v>
                </c:pt>
                <c:pt idx="361">
                  <c:v>-49.991321564000003</c:v>
                </c:pt>
                <c:pt idx="362">
                  <c:v>-50.252628326</c:v>
                </c:pt>
                <c:pt idx="363">
                  <c:v>-50.527156830000003</c:v>
                </c:pt>
                <c:pt idx="364">
                  <c:v>-50.813503265000001</c:v>
                </c:pt>
                <c:pt idx="365">
                  <c:v>-51.110202788999999</c:v>
                </c:pt>
                <c:pt idx="366">
                  <c:v>-51.415744781000001</c:v>
                </c:pt>
                <c:pt idx="367">
                  <c:v>-51.728614807</c:v>
                </c:pt>
                <c:pt idx="368">
                  <c:v>-52.047336577999999</c:v>
                </c:pt>
                <c:pt idx="369">
                  <c:v>-52.370525360000002</c:v>
                </c:pt>
                <c:pt idx="370">
                  <c:v>-52.696929932000003</c:v>
                </c:pt>
                <c:pt idx="371">
                  <c:v>-53.025463104000004</c:v>
                </c:pt>
                <c:pt idx="372">
                  <c:v>-53.355209350999999</c:v>
                </c:pt>
                <c:pt idx="373">
                  <c:v>-53.685428619</c:v>
                </c:pt>
                <c:pt idx="374">
                  <c:v>-54.015548705999997</c:v>
                </c:pt>
                <c:pt idx="375">
                  <c:v>-54.345169067</c:v>
                </c:pt>
                <c:pt idx="376">
                  <c:v>-54.674049377000003</c:v>
                </c:pt>
                <c:pt idx="377">
                  <c:v>-55.002109527999998</c:v>
                </c:pt>
                <c:pt idx="378">
                  <c:v>-55.329418181999998</c:v>
                </c:pt>
                <c:pt idx="379">
                  <c:v>-55.656181334999999</c:v>
                </c:pt>
                <c:pt idx="380">
                  <c:v>-55.982707976999997</c:v>
                </c:pt>
                <c:pt idx="381">
                  <c:v>-56.309383392000001</c:v>
                </c:pt>
                <c:pt idx="382">
                  <c:v>-56.636615753000001</c:v>
                </c:pt>
                <c:pt idx="383">
                  <c:v>-56.964790344000001</c:v>
                </c:pt>
                <c:pt idx="384">
                  <c:v>-57.294239044000001</c:v>
                </c:pt>
                <c:pt idx="385">
                  <c:v>-57.625209808000001</c:v>
                </c:pt>
                <c:pt idx="386">
                  <c:v>-57.957847594999997</c:v>
                </c:pt>
                <c:pt idx="387">
                  <c:v>-58.292186737000002</c:v>
                </c:pt>
                <c:pt idx="388">
                  <c:v>-58.628154754999997</c:v>
                </c:pt>
                <c:pt idx="389">
                  <c:v>-58.965583801000001</c:v>
                </c:pt>
                <c:pt idx="390">
                  <c:v>-59.304233551000003</c:v>
                </c:pt>
                <c:pt idx="391">
                  <c:v>-59.643798828000001</c:v>
                </c:pt>
                <c:pt idx="392">
                  <c:v>-59.983928679999998</c:v>
                </c:pt>
                <c:pt idx="393">
                  <c:v>-60.324230194000002</c:v>
                </c:pt>
                <c:pt idx="394">
                  <c:v>-60.664276123</c:v>
                </c:pt>
                <c:pt idx="395">
                  <c:v>-61.003612517999997</c:v>
                </c:pt>
                <c:pt idx="396">
                  <c:v>-61.341762543000002</c:v>
                </c:pt>
                <c:pt idx="397">
                  <c:v>-61.678230286000002</c:v>
                </c:pt>
                <c:pt idx="398">
                  <c:v>-62.012516022</c:v>
                </c:pt>
                <c:pt idx="399">
                  <c:v>-62.344123840000002</c:v>
                </c:pt>
                <c:pt idx="400">
                  <c:v>-62.672580719000003</c:v>
                </c:pt>
                <c:pt idx="401">
                  <c:v>-62.997455596999998</c:v>
                </c:pt>
                <c:pt idx="402">
                  <c:v>-63.318363189999999</c:v>
                </c:pt>
                <c:pt idx="403">
                  <c:v>-63.634971618999998</c:v>
                </c:pt>
                <c:pt idx="404">
                  <c:v>-63.947002411</c:v>
                </c:pt>
                <c:pt idx="405">
                  <c:v>-64.254219054999993</c:v>
                </c:pt>
                <c:pt idx="406">
                  <c:v>-64.556427002000007</c:v>
                </c:pt>
                <c:pt idx="407">
                  <c:v>-64.853454589999998</c:v>
                </c:pt>
                <c:pt idx="408">
                  <c:v>-65.145149231000005</c:v>
                </c:pt>
                <c:pt idx="409">
                  <c:v>-65.431365967000005</c:v>
                </c:pt>
                <c:pt idx="410">
                  <c:v>-65.711952209000003</c:v>
                </c:pt>
                <c:pt idx="411">
                  <c:v>-65.986740112000007</c:v>
                </c:pt>
                <c:pt idx="412">
                  <c:v>-66.255546570000007</c:v>
                </c:pt>
                <c:pt idx="413">
                  <c:v>-66.518188476999995</c:v>
                </c:pt>
                <c:pt idx="414">
                  <c:v>-66.774497986</c:v>
                </c:pt>
                <c:pt idx="415">
                  <c:v>-67.024345397999994</c:v>
                </c:pt>
                <c:pt idx="416">
                  <c:v>-67.267654418999996</c:v>
                </c:pt>
                <c:pt idx="417">
                  <c:v>-67.504425049000005</c:v>
                </c:pt>
                <c:pt idx="418">
                  <c:v>-67.734741210999999</c:v>
                </c:pt>
                <c:pt idx="419">
                  <c:v>-67.958778381000002</c:v>
                </c:pt>
                <c:pt idx="420">
                  <c:v>-68.176818847999996</c:v>
                </c:pt>
                <c:pt idx="421">
                  <c:v>-68.389236449999999</c:v>
                </c:pt>
                <c:pt idx="422">
                  <c:v>-68.596504210999996</c:v>
                </c:pt>
                <c:pt idx="423">
                  <c:v>-68.799194335999999</c:v>
                </c:pt>
                <c:pt idx="424">
                  <c:v>-68.997962951999995</c:v>
                </c:pt>
                <c:pt idx="425">
                  <c:v>-69.193534850999995</c:v>
                </c:pt>
                <c:pt idx="426">
                  <c:v>-69.386680603000002</c:v>
                </c:pt>
                <c:pt idx="427">
                  <c:v>-69.578186035000002</c:v>
                </c:pt>
                <c:pt idx="428">
                  <c:v>-69.768821716000005</c:v>
                </c:pt>
                <c:pt idx="429">
                  <c:v>-69.959304810000006</c:v>
                </c:pt>
                <c:pt idx="430">
                  <c:v>-70.150283813000001</c:v>
                </c:pt>
                <c:pt idx="431">
                  <c:v>-70.342338561999995</c:v>
                </c:pt>
                <c:pt idx="432">
                  <c:v>-70.535964965999995</c:v>
                </c:pt>
                <c:pt idx="433">
                  <c:v>-70.731575011999993</c:v>
                </c:pt>
                <c:pt idx="434">
                  <c:v>-70.929504394999995</c:v>
                </c:pt>
                <c:pt idx="435">
                  <c:v>-71.130020142000006</c:v>
                </c:pt>
                <c:pt idx="436">
                  <c:v>-71.333305358999993</c:v>
                </c:pt>
                <c:pt idx="437">
                  <c:v>-71.539451599000003</c:v>
                </c:pt>
                <c:pt idx="438">
                  <c:v>-71.748458862000007</c:v>
                </c:pt>
                <c:pt idx="439">
                  <c:v>-71.960243224999999</c:v>
                </c:pt>
                <c:pt idx="440">
                  <c:v>-72.174621582</c:v>
                </c:pt>
                <c:pt idx="441">
                  <c:v>-72.391319275000001</c:v>
                </c:pt>
                <c:pt idx="442">
                  <c:v>-72.609970093000001</c:v>
                </c:pt>
                <c:pt idx="443">
                  <c:v>-72.830108643000003</c:v>
                </c:pt>
                <c:pt idx="444">
                  <c:v>-73.051177979000002</c:v>
                </c:pt>
                <c:pt idx="445">
                  <c:v>-73.272521972999996</c:v>
                </c:pt>
                <c:pt idx="446">
                  <c:v>-73.493400574000006</c:v>
                </c:pt>
                <c:pt idx="447">
                  <c:v>-73.712997436999999</c:v>
                </c:pt>
                <c:pt idx="448">
                  <c:v>-73.930458068999997</c:v>
                </c:pt>
                <c:pt idx="449">
                  <c:v>-74.144935607999997</c:v>
                </c:pt>
                <c:pt idx="450">
                  <c:v>-74.355659485000004</c:v>
                </c:pt>
                <c:pt idx="451">
                  <c:v>-74.561996460000003</c:v>
                </c:pt>
                <c:pt idx="452">
                  <c:v>-74.763473511000001</c:v>
                </c:pt>
                <c:pt idx="453">
                  <c:v>-74.959785460999996</c:v>
                </c:pt>
                <c:pt idx="454">
                  <c:v>-75.150779724000003</c:v>
                </c:pt>
                <c:pt idx="455">
                  <c:v>-75.336395264000004</c:v>
                </c:pt>
                <c:pt idx="456">
                  <c:v>-75.516624450999998</c:v>
                </c:pt>
                <c:pt idx="457">
                  <c:v>-75.691459656000006</c:v>
                </c:pt>
                <c:pt idx="458">
                  <c:v>-75.860839843999997</c:v>
                </c:pt>
                <c:pt idx="459">
                  <c:v>-76.024612426999994</c:v>
                </c:pt>
                <c:pt idx="460">
                  <c:v>-76.182510375999996</c:v>
                </c:pt>
                <c:pt idx="461">
                  <c:v>-76.334129333000007</c:v>
                </c:pt>
                <c:pt idx="462">
                  <c:v>-76.478912354000002</c:v>
                </c:pt>
                <c:pt idx="463">
                  <c:v>-76.616134643999999</c:v>
                </c:pt>
                <c:pt idx="464">
                  <c:v>-76.744903563999998</c:v>
                </c:pt>
                <c:pt idx="465">
                  <c:v>-76.864166260000005</c:v>
                </c:pt>
                <c:pt idx="466">
                  <c:v>-76.972732543999996</c:v>
                </c:pt>
                <c:pt idx="467">
                  <c:v>-77.069305420000006</c:v>
                </c:pt>
                <c:pt idx="468">
                  <c:v>-77.152519225999995</c:v>
                </c:pt>
                <c:pt idx="469">
                  <c:v>-77.220993042000003</c:v>
                </c:pt>
                <c:pt idx="470">
                  <c:v>-77.273361206000004</c:v>
                </c:pt>
                <c:pt idx="471">
                  <c:v>-77.308303832999997</c:v>
                </c:pt>
                <c:pt idx="472">
                  <c:v>-77.324607849000003</c:v>
                </c:pt>
                <c:pt idx="473">
                  <c:v>-77.321197510000005</c:v>
                </c:pt>
                <c:pt idx="474">
                  <c:v>-77.297203064000001</c:v>
                </c:pt>
                <c:pt idx="475">
                  <c:v>-77.252006531000006</c:v>
                </c:pt>
                <c:pt idx="476">
                  <c:v>-77.185287475999999</c:v>
                </c:pt>
                <c:pt idx="477">
                  <c:v>-77.097061156999999</c:v>
                </c:pt>
                <c:pt idx="478">
                  <c:v>-76.987686156999999</c:v>
                </c:pt>
                <c:pt idx="479">
                  <c:v>-76.857879639000004</c:v>
                </c:pt>
                <c:pt idx="480">
                  <c:v>-76.708724975999999</c:v>
                </c:pt>
                <c:pt idx="481">
                  <c:v>-76.541664123999993</c:v>
                </c:pt>
                <c:pt idx="482">
                  <c:v>-76.358474731000001</c:v>
                </c:pt>
                <c:pt idx="483">
                  <c:v>-76.161262511999993</c:v>
                </c:pt>
                <c:pt idx="484">
                  <c:v>-75.952445983999993</c:v>
                </c:pt>
                <c:pt idx="485">
                  <c:v>-75.734725952000005</c:v>
                </c:pt>
                <c:pt idx="486">
                  <c:v>-75.511054993000002</c:v>
                </c:pt>
                <c:pt idx="487">
                  <c:v>-75.284591675000001</c:v>
                </c:pt>
                <c:pt idx="488">
                  <c:v>-75.058662415000001</c:v>
                </c:pt>
                <c:pt idx="489">
                  <c:v>-74.836723328000005</c:v>
                </c:pt>
                <c:pt idx="490">
                  <c:v>-74.622306824000006</c:v>
                </c:pt>
                <c:pt idx="491">
                  <c:v>-74.418991089000002</c:v>
                </c:pt>
                <c:pt idx="492">
                  <c:v>-74.230346679999997</c:v>
                </c:pt>
                <c:pt idx="493">
                  <c:v>-74.059890746999997</c:v>
                </c:pt>
                <c:pt idx="494">
                  <c:v>-73.911033630000006</c:v>
                </c:pt>
                <c:pt idx="495">
                  <c:v>-73.787048339999998</c:v>
                </c:pt>
                <c:pt idx="496">
                  <c:v>-73.691024780000006</c:v>
                </c:pt>
                <c:pt idx="497">
                  <c:v>-73.625831603999998</c:v>
                </c:pt>
                <c:pt idx="498">
                  <c:v>-73.594085692999997</c:v>
                </c:pt>
                <c:pt idx="499">
                  <c:v>-73.598129271999994</c:v>
                </c:pt>
                <c:pt idx="500">
                  <c:v>-73.640029906999999</c:v>
                </c:pt>
                <c:pt idx="501">
                  <c:v>-73.721557617000002</c:v>
                </c:pt>
                <c:pt idx="502">
                  <c:v>-73.844192504999995</c:v>
                </c:pt>
                <c:pt idx="503">
                  <c:v>-74.009101868000002</c:v>
                </c:pt>
                <c:pt idx="504">
                  <c:v>-74.217124939000001</c:v>
                </c:pt>
                <c:pt idx="505">
                  <c:v>-74.468734741000006</c:v>
                </c:pt>
                <c:pt idx="506">
                  <c:v>-74.764015197999996</c:v>
                </c:pt>
                <c:pt idx="507">
                  <c:v>-75.102622986</c:v>
                </c:pt>
                <c:pt idx="508">
                  <c:v>-75.483779906999999</c:v>
                </c:pt>
                <c:pt idx="509">
                  <c:v>-75.906227111999996</c:v>
                </c:pt>
                <c:pt idx="510">
                  <c:v>-76.368179321</c:v>
                </c:pt>
                <c:pt idx="511">
                  <c:v>-76.867240906000006</c:v>
                </c:pt>
                <c:pt idx="512">
                  <c:v>-77.400344849000007</c:v>
                </c:pt>
                <c:pt idx="513">
                  <c:v>-77.963661193999997</c:v>
                </c:pt>
                <c:pt idx="514">
                  <c:v>-78.552513122999997</c:v>
                </c:pt>
                <c:pt idx="515">
                  <c:v>-79.161308289000004</c:v>
                </c:pt>
                <c:pt idx="516">
                  <c:v>-79.783493042000003</c:v>
                </c:pt>
                <c:pt idx="517">
                  <c:v>-80.411521911999998</c:v>
                </c:pt>
                <c:pt idx="518">
                  <c:v>-81.036941528</c:v>
                </c:pt>
                <c:pt idx="519">
                  <c:v>-81.650848389000004</c:v>
                </c:pt>
                <c:pt idx="520">
                  <c:v>-82.245025635000005</c:v>
                </c:pt>
                <c:pt idx="521">
                  <c:v>-82.813438415999997</c:v>
                </c:pt>
                <c:pt idx="522">
                  <c:v>-83.353080750000004</c:v>
                </c:pt>
                <c:pt idx="523">
                  <c:v>-83.863784789999997</c:v>
                </c:pt>
                <c:pt idx="524">
                  <c:v>-84.347442627000007</c:v>
                </c:pt>
                <c:pt idx="525">
                  <c:v>-84.807060242000006</c:v>
                </c:pt>
                <c:pt idx="526">
                  <c:v>-85.245895386000001</c:v>
                </c:pt>
                <c:pt idx="527">
                  <c:v>-85.666915893999999</c:v>
                </c:pt>
                <c:pt idx="528">
                  <c:v>-86.072547912999994</c:v>
                </c:pt>
                <c:pt idx="529">
                  <c:v>-86.464576721</c:v>
                </c:pt>
                <c:pt idx="530">
                  <c:v>-86.844146729000002</c:v>
                </c:pt>
                <c:pt idx="531">
                  <c:v>-87.211814880000006</c:v>
                </c:pt>
                <c:pt idx="532">
                  <c:v>-87.567581176999994</c:v>
                </c:pt>
                <c:pt idx="533">
                  <c:v>-87.910881042</c:v>
                </c:pt>
                <c:pt idx="534">
                  <c:v>-88.240516662999994</c:v>
                </c:pt>
                <c:pt idx="535">
                  <c:v>-88.554504394999995</c:v>
                </c:pt>
                <c:pt idx="536">
                  <c:v>-88.849922179999993</c:v>
                </c:pt>
                <c:pt idx="537">
                  <c:v>-89.123062133999994</c:v>
                </c:pt>
                <c:pt idx="538">
                  <c:v>-89.370315551999994</c:v>
                </c:pt>
                <c:pt idx="539">
                  <c:v>-89.589599609000004</c:v>
                </c:pt>
                <c:pt idx="540">
                  <c:v>-89.781288146999998</c:v>
                </c:pt>
                <c:pt idx="541">
                  <c:v>-89.947990417</c:v>
                </c:pt>
                <c:pt idx="542">
                  <c:v>-90.093582153</c:v>
                </c:pt>
                <c:pt idx="543">
                  <c:v>-90.222122192</c:v>
                </c:pt>
                <c:pt idx="544">
                  <c:v>-90.336929321</c:v>
                </c:pt>
                <c:pt idx="545">
                  <c:v>-90.440071106000005</c:v>
                </c:pt>
                <c:pt idx="546">
                  <c:v>-90.532302856000001</c:v>
                </c:pt>
                <c:pt idx="547">
                  <c:v>-90.613342285000002</c:v>
                </c:pt>
                <c:pt idx="548">
                  <c:v>-90.682174683</c:v>
                </c:pt>
                <c:pt idx="549">
                  <c:v>-90.737358092999997</c:v>
                </c:pt>
                <c:pt idx="550">
                  <c:v>-90.777183532999999</c:v>
                </c:pt>
                <c:pt idx="551">
                  <c:v>-90.799774170000006</c:v>
                </c:pt>
                <c:pt idx="552">
                  <c:v>-90.803100585999999</c:v>
                </c:pt>
                <c:pt idx="553">
                  <c:v>-90.784957886000001</c:v>
                </c:pt>
                <c:pt idx="554">
                  <c:v>-90.742988585999996</c:v>
                </c:pt>
                <c:pt idx="555">
                  <c:v>-90.674934386999993</c:v>
                </c:pt>
                <c:pt idx="556">
                  <c:v>-90.579353333</c:v>
                </c:pt>
                <c:pt idx="557">
                  <c:v>-90.456687927000004</c:v>
                </c:pt>
                <c:pt idx="558">
                  <c:v>-90.309982300000001</c:v>
                </c:pt>
                <c:pt idx="559">
                  <c:v>-90.144737243999998</c:v>
                </c:pt>
                <c:pt idx="560">
                  <c:v>-89.968002318999993</c:v>
                </c:pt>
                <c:pt idx="561">
                  <c:v>-89.787239075000002</c:v>
                </c:pt>
                <c:pt idx="562">
                  <c:v>-89.609283446999996</c:v>
                </c:pt>
                <c:pt idx="563">
                  <c:v>-89.439544678000004</c:v>
                </c:pt>
                <c:pt idx="564">
                  <c:v>-89.281463622999993</c:v>
                </c:pt>
                <c:pt idx="565">
                  <c:v>-89.136390685999999</c:v>
                </c:pt>
                <c:pt idx="566">
                  <c:v>-89.003829956000004</c:v>
                </c:pt>
                <c:pt idx="567">
                  <c:v>-88.881881714000002</c:v>
                </c:pt>
                <c:pt idx="568">
                  <c:v>-88.767654418999996</c:v>
                </c:pt>
                <c:pt idx="569">
                  <c:v>-88.657600403000004</c:v>
                </c:pt>
                <c:pt idx="570">
                  <c:v>-88.547622681000007</c:v>
                </c:pt>
                <c:pt idx="571">
                  <c:v>-88.432983398000005</c:v>
                </c:pt>
                <c:pt idx="572">
                  <c:v>-88.308219910000005</c:v>
                </c:pt>
                <c:pt idx="573">
                  <c:v>-88.167510985999996</c:v>
                </c:pt>
                <c:pt idx="574">
                  <c:v>-88.005836486999996</c:v>
                </c:pt>
                <c:pt idx="575">
                  <c:v>-87.820358275999993</c:v>
                </c:pt>
                <c:pt idx="576">
                  <c:v>-87.611114502000007</c:v>
                </c:pt>
                <c:pt idx="577">
                  <c:v>-87.380699157999999</c:v>
                </c:pt>
                <c:pt idx="578">
                  <c:v>-87.133224487000007</c:v>
                </c:pt>
                <c:pt idx="579">
                  <c:v>-86.873153686999999</c:v>
                </c:pt>
                <c:pt idx="580">
                  <c:v>-86.604324340999995</c:v>
                </c:pt>
                <c:pt idx="581">
                  <c:v>-86.329467773000005</c:v>
                </c:pt>
                <c:pt idx="582">
                  <c:v>-86.050277710000003</c:v>
                </c:pt>
                <c:pt idx="583">
                  <c:v>-85.767822265999996</c:v>
                </c:pt>
                <c:pt idx="584">
                  <c:v>-85.482772827000005</c:v>
                </c:pt>
                <c:pt idx="585">
                  <c:v>-85.195289611999996</c:v>
                </c:pt>
                <c:pt idx="586">
                  <c:v>-84.904800414999997</c:v>
                </c:pt>
                <c:pt idx="587">
                  <c:v>-84.609901428000001</c:v>
                </c:pt>
                <c:pt idx="588">
                  <c:v>-84.308280945000007</c:v>
                </c:pt>
                <c:pt idx="589">
                  <c:v>-83.996627808</c:v>
                </c:pt>
                <c:pt idx="590">
                  <c:v>-83.670608521000005</c:v>
                </c:pt>
                <c:pt idx="591">
                  <c:v>-83.325447083</c:v>
                </c:pt>
                <c:pt idx="592">
                  <c:v>-82.957321167000003</c:v>
                </c:pt>
                <c:pt idx="593">
                  <c:v>-82.564743042000003</c:v>
                </c:pt>
                <c:pt idx="594">
                  <c:v>-82.148941039999997</c:v>
                </c:pt>
                <c:pt idx="595">
                  <c:v>-81.713195800999998</c:v>
                </c:pt>
                <c:pt idx="596">
                  <c:v>-81.261734008999994</c:v>
                </c:pt>
                <c:pt idx="597">
                  <c:v>-80.798706054999997</c:v>
                </c:pt>
                <c:pt idx="598">
                  <c:v>-80.327514648000005</c:v>
                </c:pt>
                <c:pt idx="599">
                  <c:v>-79.850677489999995</c:v>
                </c:pt>
                <c:pt idx="600">
                  <c:v>-79.370025635000005</c:v>
                </c:pt>
                <c:pt idx="601">
                  <c:v>-78.886840820000003</c:v>
                </c:pt>
                <c:pt idx="602">
                  <c:v>-78.401832580999994</c:v>
                </c:pt>
                <c:pt idx="603">
                  <c:v>-77.915138244999994</c:v>
                </c:pt>
                <c:pt idx="604">
                  <c:v>-77.426437378000003</c:v>
                </c:pt>
                <c:pt idx="605">
                  <c:v>-76.935005188000005</c:v>
                </c:pt>
                <c:pt idx="606">
                  <c:v>-76.439598083000007</c:v>
                </c:pt>
                <c:pt idx="607">
                  <c:v>-75.938262938999998</c:v>
                </c:pt>
                <c:pt idx="608">
                  <c:v>-75.428321838000002</c:v>
                </c:pt>
                <c:pt idx="609">
                  <c:v>-74.907043457</c:v>
                </c:pt>
                <c:pt idx="610">
                  <c:v>-74.372924804999997</c:v>
                </c:pt>
                <c:pt idx="611">
                  <c:v>-73.826637267999999</c:v>
                </c:pt>
                <c:pt idx="612">
                  <c:v>-73.270980835000003</c:v>
                </c:pt>
                <c:pt idx="613">
                  <c:v>-72.710182189999998</c:v>
                </c:pt>
                <c:pt idx="614">
                  <c:v>-72.148986816000004</c:v>
                </c:pt>
                <c:pt idx="615">
                  <c:v>-71.591835021999998</c:v>
                </c:pt>
                <c:pt idx="616">
                  <c:v>-71.042442321999999</c:v>
                </c:pt>
                <c:pt idx="617">
                  <c:v>-70.503875731999997</c:v>
                </c:pt>
                <c:pt idx="618">
                  <c:v>-69.978843689000001</c:v>
                </c:pt>
                <c:pt idx="619">
                  <c:v>-69.469764709000003</c:v>
                </c:pt>
                <c:pt idx="620">
                  <c:v>-68.978546143000003</c:v>
                </c:pt>
                <c:pt idx="621">
                  <c:v>-68.506294249999996</c:v>
                </c:pt>
                <c:pt idx="622">
                  <c:v>-68.053100585999999</c:v>
                </c:pt>
                <c:pt idx="623">
                  <c:v>-67.617874146000005</c:v>
                </c:pt>
                <c:pt idx="624">
                  <c:v>-67.198242187999995</c:v>
                </c:pt>
                <c:pt idx="625">
                  <c:v>-66.790596007999994</c:v>
                </c:pt>
                <c:pt idx="626">
                  <c:v>-66.390609741000006</c:v>
                </c:pt>
                <c:pt idx="627">
                  <c:v>-65.994338988999999</c:v>
                </c:pt>
                <c:pt idx="628">
                  <c:v>-65.599288939999994</c:v>
                </c:pt>
                <c:pt idx="629">
                  <c:v>-65.204696655000006</c:v>
                </c:pt>
                <c:pt idx="630">
                  <c:v>-64.811058044000006</c:v>
                </c:pt>
                <c:pt idx="631">
                  <c:v>-64.419418335000003</c:v>
                </c:pt>
                <c:pt idx="632">
                  <c:v>-64.030776978000006</c:v>
                </c:pt>
                <c:pt idx="633">
                  <c:v>-63.645816803000002</c:v>
                </c:pt>
                <c:pt idx="634">
                  <c:v>-63.264972686999997</c:v>
                </c:pt>
                <c:pt idx="635">
                  <c:v>-62.888679504000002</c:v>
                </c:pt>
                <c:pt idx="636">
                  <c:v>-62.517410278</c:v>
                </c:pt>
                <c:pt idx="637">
                  <c:v>-62.151473998999997</c:v>
                </c:pt>
                <c:pt idx="638">
                  <c:v>-61.790782927999999</c:v>
                </c:pt>
                <c:pt idx="639">
                  <c:v>-61.434715271000002</c:v>
                </c:pt>
                <c:pt idx="640">
                  <c:v>-61.082023620999998</c:v>
                </c:pt>
                <c:pt idx="641">
                  <c:v>-60.730701447000001</c:v>
                </c:pt>
                <c:pt idx="642">
                  <c:v>-60.378021240000002</c:v>
                </c:pt>
                <c:pt idx="643">
                  <c:v>-60.021057128999999</c:v>
                </c:pt>
                <c:pt idx="644">
                  <c:v>-59.657596587999997</c:v>
                </c:pt>
                <c:pt idx="645">
                  <c:v>-59.286781310999999</c:v>
                </c:pt>
                <c:pt idx="646">
                  <c:v>-58.909069060999997</c:v>
                </c:pt>
                <c:pt idx="647">
                  <c:v>-58.525794982999997</c:v>
                </c:pt>
                <c:pt idx="648">
                  <c:v>-58.138694762999997</c:v>
                </c:pt>
                <c:pt idx="649">
                  <c:v>-57.749633789000001</c:v>
                </c:pt>
                <c:pt idx="650">
                  <c:v>-57.360588073999999</c:v>
                </c:pt>
                <c:pt idx="651">
                  <c:v>-56.973758697999997</c:v>
                </c:pt>
                <c:pt idx="652">
                  <c:v>-56.591567992999998</c:v>
                </c:pt>
                <c:pt idx="653">
                  <c:v>-56.216472625999998</c:v>
                </c:pt>
                <c:pt idx="654">
                  <c:v>-55.850742339999996</c:v>
                </c:pt>
                <c:pt idx="655">
                  <c:v>-55.496295928999999</c:v>
                </c:pt>
                <c:pt idx="656">
                  <c:v>-55.154624939000001</c:v>
                </c:pt>
                <c:pt idx="657">
                  <c:v>-54.826828003000003</c:v>
                </c:pt>
                <c:pt idx="658">
                  <c:v>-54.513813018999997</c:v>
                </c:pt>
                <c:pt idx="659">
                  <c:v>-54.216636657999999</c:v>
                </c:pt>
                <c:pt idx="660">
                  <c:v>-53.936744689999998</c:v>
                </c:pt>
                <c:pt idx="661">
                  <c:v>-53.675998688</c:v>
                </c:pt>
                <c:pt idx="662">
                  <c:v>-53.436580657999997</c:v>
                </c:pt>
                <c:pt idx="663">
                  <c:v>-53.220897675000003</c:v>
                </c:pt>
                <c:pt idx="664">
                  <c:v>-53.031551360999998</c:v>
                </c:pt>
                <c:pt idx="665">
                  <c:v>-52.871315002000003</c:v>
                </c:pt>
                <c:pt idx="666">
                  <c:v>-52.743038177000003</c:v>
                </c:pt>
                <c:pt idx="667">
                  <c:v>-52.649505615000002</c:v>
                </c:pt>
                <c:pt idx="668">
                  <c:v>-52.593296051000003</c:v>
                </c:pt>
                <c:pt idx="669">
                  <c:v>-52.576629638999997</c:v>
                </c:pt>
                <c:pt idx="670">
                  <c:v>-52.601226807000003</c:v>
                </c:pt>
                <c:pt idx="671">
                  <c:v>-52.668178558000001</c:v>
                </c:pt>
                <c:pt idx="672">
                  <c:v>-52.777873993</c:v>
                </c:pt>
                <c:pt idx="673">
                  <c:v>-52.929992675999998</c:v>
                </c:pt>
                <c:pt idx="674">
                  <c:v>-53.123569488999998</c:v>
                </c:pt>
                <c:pt idx="675">
                  <c:v>-53.357048034999998</c:v>
                </c:pt>
                <c:pt idx="676">
                  <c:v>-53.628326416</c:v>
                </c:pt>
                <c:pt idx="677">
                  <c:v>-53.934803008999999</c:v>
                </c:pt>
                <c:pt idx="678">
                  <c:v>-54.273433685000001</c:v>
                </c:pt>
                <c:pt idx="679">
                  <c:v>-54.640804291000002</c:v>
                </c:pt>
                <c:pt idx="680">
                  <c:v>-55.033271790000001</c:v>
                </c:pt>
                <c:pt idx="681">
                  <c:v>-55.447483063</c:v>
                </c:pt>
                <c:pt idx="682">
                  <c:v>-55.881156920999999</c:v>
                </c:pt>
                <c:pt idx="683">
                  <c:v>-56.333507537999999</c:v>
                </c:pt>
                <c:pt idx="684">
                  <c:v>-56.80500412</c:v>
                </c:pt>
                <c:pt idx="685">
                  <c:v>-57.296871185000001</c:v>
                </c:pt>
                <c:pt idx="686">
                  <c:v>-57.810630797999998</c:v>
                </c:pt>
                <c:pt idx="687">
                  <c:v>-58.347751617</c:v>
                </c:pt>
                <c:pt idx="688">
                  <c:v>-58.909431458</c:v>
                </c:pt>
                <c:pt idx="689">
                  <c:v>-59.496505737</c:v>
                </c:pt>
                <c:pt idx="690">
                  <c:v>-60.109451294000003</c:v>
                </c:pt>
                <c:pt idx="691">
                  <c:v>-60.748439789000003</c:v>
                </c:pt>
                <c:pt idx="692">
                  <c:v>-61.413394928000002</c:v>
                </c:pt>
                <c:pt idx="693">
                  <c:v>-62.104045868</c:v>
                </c:pt>
                <c:pt idx="694">
                  <c:v>-62.819927216000004</c:v>
                </c:pt>
                <c:pt idx="695">
                  <c:v>-63.560359955000003</c:v>
                </c:pt>
                <c:pt idx="696">
                  <c:v>-64.324401855000005</c:v>
                </c:pt>
                <c:pt idx="697">
                  <c:v>-65.110809325999995</c:v>
                </c:pt>
                <c:pt idx="698">
                  <c:v>-65.917984008999994</c:v>
                </c:pt>
                <c:pt idx="699">
                  <c:v>-66.743927002000007</c:v>
                </c:pt>
                <c:pt idx="700">
                  <c:v>-67.586189270000006</c:v>
                </c:pt>
                <c:pt idx="701">
                  <c:v>-68.441841124999996</c:v>
                </c:pt>
                <c:pt idx="702">
                  <c:v>-69.307434082</c:v>
                </c:pt>
                <c:pt idx="703">
                  <c:v>-70.178993224999999</c:v>
                </c:pt>
                <c:pt idx="704">
                  <c:v>-71.052017211999996</c:v>
                </c:pt>
                <c:pt idx="705">
                  <c:v>-71.921455382999994</c:v>
                </c:pt>
                <c:pt idx="706">
                  <c:v>-72.781738281000003</c:v>
                </c:pt>
                <c:pt idx="707">
                  <c:v>-73.626853943</c:v>
                </c:pt>
                <c:pt idx="708">
                  <c:v>-74.450859070000007</c:v>
                </c:pt>
                <c:pt idx="709">
                  <c:v>-75.249015807999996</c:v>
                </c:pt>
                <c:pt idx="710">
                  <c:v>-76.018951415999993</c:v>
                </c:pt>
                <c:pt idx="711">
                  <c:v>-76.761054993000002</c:v>
                </c:pt>
                <c:pt idx="712">
                  <c:v>-77.478027343999997</c:v>
                </c:pt>
                <c:pt idx="713">
                  <c:v>-78.174095154</c:v>
                </c:pt>
                <c:pt idx="714">
                  <c:v>-78.854286193999997</c:v>
                </c:pt>
                <c:pt idx="715">
                  <c:v>-79.523757935000006</c:v>
                </c:pt>
                <c:pt idx="716">
                  <c:v>-80.187339782999999</c:v>
                </c:pt>
                <c:pt idx="717">
                  <c:v>-80.849266052000004</c:v>
                </c:pt>
                <c:pt idx="718">
                  <c:v>-81.513053893999995</c:v>
                </c:pt>
                <c:pt idx="719">
                  <c:v>-82.181480407999999</c:v>
                </c:pt>
                <c:pt idx="720">
                  <c:v>-82.856567382999998</c:v>
                </c:pt>
                <c:pt idx="721">
                  <c:v>-83.539581299000005</c:v>
                </c:pt>
                <c:pt idx="722">
                  <c:v>-84.231018066000004</c:v>
                </c:pt>
                <c:pt idx="723">
                  <c:v>-84.930587768999999</c:v>
                </c:pt>
                <c:pt idx="724">
                  <c:v>-85.637214661000002</c:v>
                </c:pt>
                <c:pt idx="725">
                  <c:v>-86.348960876000007</c:v>
                </c:pt>
                <c:pt idx="726">
                  <c:v>-87.062980651999993</c:v>
                </c:pt>
                <c:pt idx="727">
                  <c:v>-87.775459290000001</c:v>
                </c:pt>
                <c:pt idx="728">
                  <c:v>-88.481605529999996</c:v>
                </c:pt>
                <c:pt idx="729">
                  <c:v>-89.175636291999993</c:v>
                </c:pt>
                <c:pt idx="730">
                  <c:v>-89.850814818999993</c:v>
                </c:pt>
                <c:pt idx="731">
                  <c:v>-90.499839782999999</c:v>
                </c:pt>
                <c:pt idx="732">
                  <c:v>-91.115928650000001</c:v>
                </c:pt>
                <c:pt idx="733">
                  <c:v>-91.694259643999999</c:v>
                </c:pt>
                <c:pt idx="734">
                  <c:v>-92.232734679999993</c:v>
                </c:pt>
                <c:pt idx="735">
                  <c:v>-92.731719971000004</c:v>
                </c:pt>
                <c:pt idx="736">
                  <c:v>-93.193275451999995</c:v>
                </c:pt>
                <c:pt idx="737">
                  <c:v>-93.620330811000002</c:v>
                </c:pt>
                <c:pt idx="738">
                  <c:v>-94.015953064000001</c:v>
                </c:pt>
                <c:pt idx="739">
                  <c:v>-94.382781981999997</c:v>
                </c:pt>
                <c:pt idx="740">
                  <c:v>-94.722740173000005</c:v>
                </c:pt>
                <c:pt idx="741">
                  <c:v>-95.036880492999998</c:v>
                </c:pt>
                <c:pt idx="742">
                  <c:v>-95.325325011999993</c:v>
                </c:pt>
                <c:pt idx="743">
                  <c:v>-95.587226868000002</c:v>
                </c:pt>
                <c:pt idx="744">
                  <c:v>-95.820793151999993</c:v>
                </c:pt>
                <c:pt idx="745">
                  <c:v>-96.023452758999994</c:v>
                </c:pt>
                <c:pt idx="746">
                  <c:v>-96.192573546999995</c:v>
                </c:pt>
                <c:pt idx="747">
                  <c:v>-96.326705933</c:v>
                </c:pt>
                <c:pt idx="748">
                  <c:v>-96.426681518999999</c:v>
                </c:pt>
                <c:pt idx="749">
                  <c:v>-96.495841979999994</c:v>
                </c:pt>
                <c:pt idx="750">
                  <c:v>-96.539512634000005</c:v>
                </c:pt>
                <c:pt idx="751">
                  <c:v>-96.564262389999996</c:v>
                </c:pt>
                <c:pt idx="752">
                  <c:v>-96.577178954999994</c:v>
                </c:pt>
                <c:pt idx="753">
                  <c:v>-96.585197449000006</c:v>
                </c:pt>
                <c:pt idx="754">
                  <c:v>-96.594604492000002</c:v>
                </c:pt>
                <c:pt idx="755">
                  <c:v>-96.610687256000006</c:v>
                </c:pt>
                <c:pt idx="756">
                  <c:v>-96.637550353999998</c:v>
                </c:pt>
                <c:pt idx="757">
                  <c:v>-96.677986145000006</c:v>
                </c:pt>
                <c:pt idx="758">
                  <c:v>-96.733436584000003</c:v>
                </c:pt>
                <c:pt idx="759">
                  <c:v>-96.804000853999995</c:v>
                </c:pt>
                <c:pt idx="760">
                  <c:v>-96.888465881000002</c:v>
                </c:pt>
                <c:pt idx="761">
                  <c:v>-96.984344481999997</c:v>
                </c:pt>
                <c:pt idx="762">
                  <c:v>-97.087913513000004</c:v>
                </c:pt>
                <c:pt idx="763">
                  <c:v>-97.194252014</c:v>
                </c:pt>
                <c:pt idx="764">
                  <c:v>-97.297492981000005</c:v>
                </c:pt>
                <c:pt idx="765">
                  <c:v>-97.391815186000002</c:v>
                </c:pt>
                <c:pt idx="766">
                  <c:v>-97.473068237000007</c:v>
                </c:pt>
                <c:pt idx="767">
                  <c:v>-97.539962768999999</c:v>
                </c:pt>
                <c:pt idx="768">
                  <c:v>-97.594085692999997</c:v>
                </c:pt>
                <c:pt idx="769">
                  <c:v>-97.639183044000006</c:v>
                </c:pt>
                <c:pt idx="770">
                  <c:v>-97.680290221999996</c:v>
                </c:pt>
                <c:pt idx="771">
                  <c:v>-97.722915649000001</c:v>
                </c:pt>
                <c:pt idx="772">
                  <c:v>-97.772338867000002</c:v>
                </c:pt>
                <c:pt idx="773">
                  <c:v>-97.833099364999995</c:v>
                </c:pt>
                <c:pt idx="774">
                  <c:v>-97.908699036000002</c:v>
                </c:pt>
                <c:pt idx="775">
                  <c:v>-98.001403808999996</c:v>
                </c:pt>
                <c:pt idx="776">
                  <c:v>-98.112144470000004</c:v>
                </c:pt>
                <c:pt idx="777">
                  <c:v>-98.240470885999997</c:v>
                </c:pt>
                <c:pt idx="778">
                  <c:v>-98.384559631000002</c:v>
                </c:pt>
                <c:pt idx="779">
                  <c:v>-98.541275024000001</c:v>
                </c:pt>
                <c:pt idx="780">
                  <c:v>-98.706237793</c:v>
                </c:pt>
                <c:pt idx="781">
                  <c:v>-98.873901367000002</c:v>
                </c:pt>
                <c:pt idx="782">
                  <c:v>-99.037796021000005</c:v>
                </c:pt>
                <c:pt idx="783">
                  <c:v>-99.191429138000004</c:v>
                </c:pt>
                <c:pt idx="784">
                  <c:v>-99.329849242999998</c:v>
                </c:pt>
                <c:pt idx="785">
                  <c:v>-99.450859070000007</c:v>
                </c:pt>
                <c:pt idx="786">
                  <c:v>-99.555107117000006</c:v>
                </c:pt>
                <c:pt idx="787">
                  <c:v>-99.645423889</c:v>
                </c:pt>
                <c:pt idx="788">
                  <c:v>-99.725959778000004</c:v>
                </c:pt>
                <c:pt idx="789">
                  <c:v>-99.801353454999997</c:v>
                </c:pt>
                <c:pt idx="790">
                  <c:v>-99.875999450999998</c:v>
                </c:pt>
                <c:pt idx="791">
                  <c:v>-99.953491210999999</c:v>
                </c:pt>
                <c:pt idx="792">
                  <c:v>-100.03624725</c:v>
                </c:pt>
                <c:pt idx="793">
                  <c:v>-100.12525177000001</c:v>
                </c:pt>
                <c:pt idx="794">
                  <c:v>-100.21991730000001</c:v>
                </c:pt>
                <c:pt idx="795">
                  <c:v>-100.31805420000001</c:v>
                </c:pt>
                <c:pt idx="796">
                  <c:v>-100.41610718</c:v>
                </c:pt>
                <c:pt idx="797">
                  <c:v>-100.51004791</c:v>
                </c:pt>
                <c:pt idx="798">
                  <c:v>-100.59675598</c:v>
                </c:pt>
                <c:pt idx="799">
                  <c:v>-100.67509459999999</c:v>
                </c:pt>
                <c:pt idx="800">
                  <c:v>-100.74605560000001</c:v>
                </c:pt>
                <c:pt idx="801">
                  <c:v>-100.81229401</c:v>
                </c:pt>
                <c:pt idx="802">
                  <c:v>-100.87744141</c:v>
                </c:pt>
                <c:pt idx="803">
                  <c:v>-100.94547272</c:v>
                </c:pt>
                <c:pt idx="804">
                  <c:v>-101.02015686</c:v>
                </c:pt>
                <c:pt idx="805">
                  <c:v>-101.10461426000001</c:v>
                </c:pt>
                <c:pt idx="806">
                  <c:v>-101.20098114</c:v>
                </c:pt>
                <c:pt idx="807">
                  <c:v>-101.31014252</c:v>
                </c:pt>
                <c:pt idx="808">
                  <c:v>-101.43154907</c:v>
                </c:pt>
                <c:pt idx="809">
                  <c:v>-101.56311035</c:v>
                </c:pt>
                <c:pt idx="810">
                  <c:v>-101.70113373</c:v>
                </c:pt>
                <c:pt idx="811">
                  <c:v>-101.84044647</c:v>
                </c:pt>
                <c:pt idx="812">
                  <c:v>-101.97512817</c:v>
                </c:pt>
                <c:pt idx="813">
                  <c:v>-102.09992981000001</c:v>
                </c:pt>
                <c:pt idx="814">
                  <c:v>-102.21163177</c:v>
                </c:pt>
                <c:pt idx="815">
                  <c:v>-102.30943298</c:v>
                </c:pt>
                <c:pt idx="816">
                  <c:v>-102.39449310000001</c:v>
                </c:pt>
                <c:pt idx="817">
                  <c:v>-102.46916199</c:v>
                </c:pt>
                <c:pt idx="818">
                  <c:v>-102.53615569999999</c:v>
                </c:pt>
                <c:pt idx="819">
                  <c:v>-102.59785461</c:v>
                </c:pt>
                <c:pt idx="820">
                  <c:v>-102.65576935</c:v>
                </c:pt>
                <c:pt idx="821">
                  <c:v>-102.71018219</c:v>
                </c:pt>
                <c:pt idx="822">
                  <c:v>-102.75990295</c:v>
                </c:pt>
                <c:pt idx="823">
                  <c:v>-102.80236053</c:v>
                </c:pt>
                <c:pt idx="824">
                  <c:v>-102.83428192</c:v>
                </c:pt>
                <c:pt idx="825">
                  <c:v>-102.85287476000001</c:v>
                </c:pt>
                <c:pt idx="826">
                  <c:v>-102.85669708</c:v>
                </c:pt>
                <c:pt idx="827">
                  <c:v>-102.84579468</c:v>
                </c:pt>
                <c:pt idx="828">
                  <c:v>-102.82133484000001</c:v>
                </c:pt>
                <c:pt idx="829">
                  <c:v>-102.78501129</c:v>
                </c:pt>
                <c:pt idx="830">
                  <c:v>-102.73838806000001</c:v>
                </c:pt>
                <c:pt idx="831">
                  <c:v>-102.68235779</c:v>
                </c:pt>
                <c:pt idx="832">
                  <c:v>-102.61684418</c:v>
                </c:pt>
                <c:pt idx="833">
                  <c:v>-102.54102324999999</c:v>
                </c:pt>
                <c:pt idx="834">
                  <c:v>-102.45410919</c:v>
                </c:pt>
                <c:pt idx="835">
                  <c:v>-102.35616302</c:v>
                </c:pt>
                <c:pt idx="836">
                  <c:v>-102.24846649</c:v>
                </c:pt>
                <c:pt idx="837">
                  <c:v>-102.13339996000001</c:v>
                </c:pt>
                <c:pt idx="838">
                  <c:v>-102.0139389</c:v>
                </c:pt>
                <c:pt idx="839">
                  <c:v>-101.893013</c:v>
                </c:pt>
                <c:pt idx="840">
                  <c:v>-101.77291107000001</c:v>
                </c:pt>
                <c:pt idx="841">
                  <c:v>-101.6550293</c:v>
                </c:pt>
                <c:pt idx="842">
                  <c:v>-101.54017639</c:v>
                </c:pt>
                <c:pt idx="843">
                  <c:v>-101.42935181</c:v>
                </c:pt>
                <c:pt idx="844">
                  <c:v>-101.32444762999999</c:v>
                </c:pt>
                <c:pt idx="845">
                  <c:v>-101.22839355000001</c:v>
                </c:pt>
                <c:pt idx="846">
                  <c:v>-101.14496613</c:v>
                </c:pt>
                <c:pt idx="847">
                  <c:v>-101.07843018</c:v>
                </c:pt>
                <c:pt idx="848">
                  <c:v>-101.03305054</c:v>
                </c:pt>
                <c:pt idx="849">
                  <c:v>-101.01255798</c:v>
                </c:pt>
                <c:pt idx="850">
                  <c:v>-101.01972198</c:v>
                </c:pt>
                <c:pt idx="851">
                  <c:v>-101.05606079</c:v>
                </c:pt>
                <c:pt idx="852">
                  <c:v>-101.12169647</c:v>
                </c:pt>
                <c:pt idx="853">
                  <c:v>-101.21530151</c:v>
                </c:pt>
                <c:pt idx="854">
                  <c:v>-101.33403778</c:v>
                </c:pt>
                <c:pt idx="855">
                  <c:v>-101.47354126</c:v>
                </c:pt>
                <c:pt idx="856">
                  <c:v>-101.6282959</c:v>
                </c:pt>
                <c:pt idx="857">
                  <c:v>-101.7928009</c:v>
                </c:pt>
                <c:pt idx="858">
                  <c:v>-101.96310425</c:v>
                </c:pt>
                <c:pt idx="859">
                  <c:v>-102.13780212</c:v>
                </c:pt>
                <c:pt idx="860">
                  <c:v>-102.31816864</c:v>
                </c:pt>
                <c:pt idx="861">
                  <c:v>-102.50759125</c:v>
                </c:pt>
                <c:pt idx="862">
                  <c:v>-102.71072388</c:v>
                </c:pt>
                <c:pt idx="863">
                  <c:v>-102.93254852</c:v>
                </c:pt>
                <c:pt idx="864">
                  <c:v>-103.17761230000001</c:v>
                </c:pt>
                <c:pt idx="865">
                  <c:v>-103.44943237</c:v>
                </c:pt>
                <c:pt idx="866">
                  <c:v>-103.75012207</c:v>
                </c:pt>
                <c:pt idx="867">
                  <c:v>-104.08018494</c:v>
                </c:pt>
                <c:pt idx="868">
                  <c:v>-104.43852234000001</c:v>
                </c:pt>
                <c:pt idx="869">
                  <c:v>-104.82264709</c:v>
                </c:pt>
                <c:pt idx="870">
                  <c:v>-105.22896575999999</c:v>
                </c:pt>
                <c:pt idx="871">
                  <c:v>-105.65288544000001</c:v>
                </c:pt>
                <c:pt idx="872">
                  <c:v>-106.08870697</c:v>
                </c:pt>
                <c:pt idx="873">
                  <c:v>-106.52948761</c:v>
                </c:pt>
                <c:pt idx="874">
                  <c:v>-106.96694946</c:v>
                </c:pt>
                <c:pt idx="875">
                  <c:v>-107.39151001</c:v>
                </c:pt>
                <c:pt idx="876">
                  <c:v>-107.79264069</c:v>
                </c:pt>
                <c:pt idx="877">
                  <c:v>-108.15995026</c:v>
                </c:pt>
                <c:pt idx="878">
                  <c:v>-108.48482513</c:v>
                </c:pt>
                <c:pt idx="879">
                  <c:v>-108.76163483000001</c:v>
                </c:pt>
                <c:pt idx="880">
                  <c:v>-108.98804474000001</c:v>
                </c:pt>
                <c:pt idx="881">
                  <c:v>-109.16455078</c:v>
                </c:pt>
                <c:pt idx="882">
                  <c:v>-109.29365540000001</c:v>
                </c:pt>
                <c:pt idx="883">
                  <c:v>-109.37896729000001</c:v>
                </c:pt>
                <c:pt idx="884">
                  <c:v>-109.4243927</c:v>
                </c:pt>
                <c:pt idx="885">
                  <c:v>-109.43344879</c:v>
                </c:pt>
                <c:pt idx="886">
                  <c:v>-109.40872955</c:v>
                </c:pt>
                <c:pt idx="887">
                  <c:v>-109.3518219</c:v>
                </c:pt>
                <c:pt idx="888">
                  <c:v>-109.26408386</c:v>
                </c:pt>
                <c:pt idx="889">
                  <c:v>-109.14791107000001</c:v>
                </c:pt>
                <c:pt idx="890">
                  <c:v>-109.00751495</c:v>
                </c:pt>
                <c:pt idx="891">
                  <c:v>-108.84872437</c:v>
                </c:pt>
                <c:pt idx="892">
                  <c:v>-108.67830658</c:v>
                </c:pt>
                <c:pt idx="893">
                  <c:v>-108.50312042</c:v>
                </c:pt>
                <c:pt idx="894">
                  <c:v>-108.32935333</c:v>
                </c:pt>
                <c:pt idx="895">
                  <c:v>-108.16195679</c:v>
                </c:pt>
                <c:pt idx="896">
                  <c:v>-108.00453186</c:v>
                </c:pt>
                <c:pt idx="897">
                  <c:v>-107.85987854</c:v>
                </c:pt>
                <c:pt idx="898">
                  <c:v>-107.73083496</c:v>
                </c:pt>
                <c:pt idx="899">
                  <c:v>-107.62062836</c:v>
                </c:pt>
                <c:pt idx="900">
                  <c:v>-107.53269195999999</c:v>
                </c:pt>
                <c:pt idx="901">
                  <c:v>-107.47033691</c:v>
                </c:pt>
                <c:pt idx="902">
                  <c:v>-107.43637085</c:v>
                </c:pt>
                <c:pt idx="903">
                  <c:v>-107.43274689</c:v>
                </c:pt>
                <c:pt idx="904">
                  <c:v>-107.46043396</c:v>
                </c:pt>
                <c:pt idx="905">
                  <c:v>-107.51953125</c:v>
                </c:pt>
                <c:pt idx="906">
                  <c:v>-107.60953522</c:v>
                </c:pt>
                <c:pt idx="907">
                  <c:v>-107.72958374</c:v>
                </c:pt>
                <c:pt idx="908">
                  <c:v>-107.87872314000001</c:v>
                </c:pt>
                <c:pt idx="909">
                  <c:v>-108.05615234</c:v>
                </c:pt>
                <c:pt idx="910">
                  <c:v>-108.26133728000001</c:v>
                </c:pt>
                <c:pt idx="911">
                  <c:v>-108.49398804</c:v>
                </c:pt>
                <c:pt idx="912">
                  <c:v>-108.75395202999999</c:v>
                </c:pt>
                <c:pt idx="913">
                  <c:v>-109.04100800000001</c:v>
                </c:pt>
                <c:pt idx="914">
                  <c:v>-109.35461426000001</c:v>
                </c:pt>
                <c:pt idx="915">
                  <c:v>-109.69367981000001</c:v>
                </c:pt>
                <c:pt idx="916">
                  <c:v>-110.05638885</c:v>
                </c:pt>
                <c:pt idx="917">
                  <c:v>-110.44011688000001</c:v>
                </c:pt>
                <c:pt idx="918">
                  <c:v>-110.84134674000001</c:v>
                </c:pt>
                <c:pt idx="919">
                  <c:v>-111.25556946</c:v>
                </c:pt>
                <c:pt idx="920">
                  <c:v>-111.67710114</c:v>
                </c:pt>
                <c:pt idx="921">
                  <c:v>-112.09892273</c:v>
                </c:pt>
                <c:pt idx="922">
                  <c:v>-112.51252746999999</c:v>
                </c:pt>
                <c:pt idx="923">
                  <c:v>-112.90795898</c:v>
                </c:pt>
                <c:pt idx="924">
                  <c:v>-113.27453613</c:v>
                </c:pt>
                <c:pt idx="925">
                  <c:v>-113.60266113</c:v>
                </c:pt>
                <c:pt idx="926">
                  <c:v>-113.88589478</c:v>
                </c:pt>
                <c:pt idx="927">
                  <c:v>-114.12199402</c:v>
                </c:pt>
                <c:pt idx="928">
                  <c:v>-114.31259918000001</c:v>
                </c:pt>
                <c:pt idx="929">
                  <c:v>-114.46217346</c:v>
                </c:pt>
                <c:pt idx="930">
                  <c:v>-114.57672119</c:v>
                </c:pt>
                <c:pt idx="931">
                  <c:v>-114.66266632</c:v>
                </c:pt>
                <c:pt idx="932">
                  <c:v>-114.72611999999999</c:v>
                </c:pt>
                <c:pt idx="933">
                  <c:v>-114.77253723</c:v>
                </c:pt>
                <c:pt idx="934">
                  <c:v>-114.80656433</c:v>
                </c:pt>
                <c:pt idx="935">
                  <c:v>-114.83199310000001</c:v>
                </c:pt>
                <c:pt idx="936">
                  <c:v>-114.85179137999999</c:v>
                </c:pt>
                <c:pt idx="937">
                  <c:v>-114.86817169</c:v>
                </c:pt>
                <c:pt idx="938">
                  <c:v>-114.88254547</c:v>
                </c:pt>
                <c:pt idx="939">
                  <c:v>-114.89534759999999</c:v>
                </c:pt>
                <c:pt idx="940">
                  <c:v>-114.90570830999999</c:v>
                </c:pt>
                <c:pt idx="941">
                  <c:v>-114.91107941</c:v>
                </c:pt>
                <c:pt idx="942">
                  <c:v>-114.90690613</c:v>
                </c:pt>
                <c:pt idx="943">
                  <c:v>-114.88675689999999</c:v>
                </c:pt>
                <c:pt idx="944">
                  <c:v>-114.84349822999999</c:v>
                </c:pt>
                <c:pt idx="945">
                  <c:v>-114.77117157000001</c:v>
                </c:pt>
                <c:pt idx="946">
                  <c:v>-114.66641998</c:v>
                </c:pt>
                <c:pt idx="947">
                  <c:v>-114.52871704</c:v>
                </c:pt>
                <c:pt idx="948">
                  <c:v>-114.35980225</c:v>
                </c:pt>
                <c:pt idx="949">
                  <c:v>-114.16268921</c:v>
                </c:pt>
                <c:pt idx="950">
                  <c:v>-113.94059753000001</c:v>
                </c:pt>
                <c:pt idx="951">
                  <c:v>-113.69602202999999</c:v>
                </c:pt>
                <c:pt idx="952">
                  <c:v>-113.43006896999999</c:v>
                </c:pt>
                <c:pt idx="953">
                  <c:v>-113.14214325</c:v>
                </c:pt>
                <c:pt idx="954">
                  <c:v>-112.83026886</c:v>
                </c:pt>
                <c:pt idx="955">
                  <c:v>-112.49224091000001</c:v>
                </c:pt>
                <c:pt idx="956">
                  <c:v>-112.12703705</c:v>
                </c:pt>
                <c:pt idx="957">
                  <c:v>-111.73551178</c:v>
                </c:pt>
                <c:pt idx="958">
                  <c:v>-111.32001495</c:v>
                </c:pt>
                <c:pt idx="959">
                  <c:v>-110.883461</c:v>
                </c:pt>
                <c:pt idx="960">
                  <c:v>-110.42845154</c:v>
                </c:pt>
                <c:pt idx="961">
                  <c:v>-109.95676422</c:v>
                </c:pt>
                <c:pt idx="962">
                  <c:v>-109.46931458</c:v>
                </c:pt>
                <c:pt idx="963">
                  <c:v>-108.96664429</c:v>
                </c:pt>
                <c:pt idx="964">
                  <c:v>-108.44978333</c:v>
                </c:pt>
                <c:pt idx="965">
                  <c:v>-107.92079163</c:v>
                </c:pt>
                <c:pt idx="966">
                  <c:v>-107.38261414</c:v>
                </c:pt>
                <c:pt idx="967">
                  <c:v>-106.83855438000001</c:v>
                </c:pt>
                <c:pt idx="968">
                  <c:v>-106.29173279</c:v>
                </c:pt>
                <c:pt idx="969">
                  <c:v>-105.74462891</c:v>
                </c:pt>
                <c:pt idx="970">
                  <c:v>-105.19875336</c:v>
                </c:pt>
                <c:pt idx="971">
                  <c:v>-104.65448761</c:v>
                </c:pt>
                <c:pt idx="972">
                  <c:v>-104.11103058</c:v>
                </c:pt>
                <c:pt idx="973">
                  <c:v>-103.56632233000001</c:v>
                </c:pt>
                <c:pt idx="974">
                  <c:v>-103.01683807000001</c:v>
                </c:pt>
                <c:pt idx="975">
                  <c:v>-102.45757294000001</c:v>
                </c:pt>
                <c:pt idx="976">
                  <c:v>-101.88291931000001</c:v>
                </c:pt>
                <c:pt idx="977">
                  <c:v>-101.28847503999999</c:v>
                </c:pt>
                <c:pt idx="978">
                  <c:v>-100.67255402000001</c:v>
                </c:pt>
                <c:pt idx="979">
                  <c:v>-100.03638458</c:v>
                </c:pt>
                <c:pt idx="980">
                  <c:v>-99.383285521999994</c:v>
                </c:pt>
                <c:pt idx="981">
                  <c:v>-98.717483521000005</c:v>
                </c:pt>
                <c:pt idx="982">
                  <c:v>-98.042953491000006</c:v>
                </c:pt>
                <c:pt idx="983">
                  <c:v>-97.362495421999995</c:v>
                </c:pt>
                <c:pt idx="984">
                  <c:v>-96.677337645999998</c:v>
                </c:pt>
                <c:pt idx="985">
                  <c:v>-95.987503051999994</c:v>
                </c:pt>
                <c:pt idx="986">
                  <c:v>-95.292648314999994</c:v>
                </c:pt>
                <c:pt idx="987">
                  <c:v>-94.592567443999997</c:v>
                </c:pt>
                <c:pt idx="988">
                  <c:v>-93.887115479000002</c:v>
                </c:pt>
                <c:pt idx="989">
                  <c:v>-93.175849915000001</c:v>
                </c:pt>
                <c:pt idx="990">
                  <c:v>-92.457717896000005</c:v>
                </c:pt>
                <c:pt idx="991">
                  <c:v>-91.730819702000005</c:v>
                </c:pt>
                <c:pt idx="992">
                  <c:v>-90.992340088000006</c:v>
                </c:pt>
                <c:pt idx="993">
                  <c:v>-90.238838196000003</c:v>
                </c:pt>
                <c:pt idx="994">
                  <c:v>-89.467170714999995</c:v>
                </c:pt>
                <c:pt idx="995">
                  <c:v>-88.675559997999997</c:v>
                </c:pt>
                <c:pt idx="996">
                  <c:v>-87.863967896000005</c:v>
                </c:pt>
                <c:pt idx="997">
                  <c:v>-87.033615112000007</c:v>
                </c:pt>
                <c:pt idx="998">
                  <c:v>-86.186218261999997</c:v>
                </c:pt>
                <c:pt idx="999">
                  <c:v>-85.323341369999994</c:v>
                </c:pt>
                <c:pt idx="1000">
                  <c:v>-84.446144103999998</c:v>
                </c:pt>
                <c:pt idx="1001">
                  <c:v>-83.555610657000003</c:v>
                </c:pt>
                <c:pt idx="1002">
                  <c:v>-82.653015136999997</c:v>
                </c:pt>
                <c:pt idx="1003">
                  <c:v>-81.740127563000001</c:v>
                </c:pt>
                <c:pt idx="1004">
                  <c:v>-80.818931579999997</c:v>
                </c:pt>
                <c:pt idx="1005">
                  <c:v>-79.891242981000005</c:v>
                </c:pt>
                <c:pt idx="1006">
                  <c:v>-78.958480835000003</c:v>
                </c:pt>
                <c:pt idx="1007">
                  <c:v>-78.021812439000001</c:v>
                </c:pt>
                <c:pt idx="1008">
                  <c:v>-77.082664489999999</c:v>
                </c:pt>
                <c:pt idx="1009">
                  <c:v>-76.143211364999999</c:v>
                </c:pt>
                <c:pt idx="1010">
                  <c:v>-75.206481933999996</c:v>
                </c:pt>
                <c:pt idx="1011">
                  <c:v>-74.276023864999999</c:v>
                </c:pt>
                <c:pt idx="1012">
                  <c:v>-73.355430603000002</c:v>
                </c:pt>
                <c:pt idx="1013">
                  <c:v>-72.448059082</c:v>
                </c:pt>
                <c:pt idx="1014">
                  <c:v>-71.557022094999994</c:v>
                </c:pt>
                <c:pt idx="1015">
                  <c:v>-70.685356139999996</c:v>
                </c:pt>
                <c:pt idx="1016">
                  <c:v>-69.836143493999998</c:v>
                </c:pt>
                <c:pt idx="1017">
                  <c:v>-69.012413025000001</c:v>
                </c:pt>
                <c:pt idx="1018">
                  <c:v>-68.216941833000007</c:v>
                </c:pt>
                <c:pt idx="1019">
                  <c:v>-67.451972960999996</c:v>
                </c:pt>
                <c:pt idx="1020">
                  <c:v>-66.718940735000004</c:v>
                </c:pt>
                <c:pt idx="1021">
                  <c:v>-66.018348693999997</c:v>
                </c:pt>
                <c:pt idx="1022">
                  <c:v>-65.350021362000007</c:v>
                </c:pt>
                <c:pt idx="1023">
                  <c:v>-64.713523864999999</c:v>
                </c:pt>
                <c:pt idx="1024">
                  <c:v>-64.108421325999998</c:v>
                </c:pt>
                <c:pt idx="1025">
                  <c:v>-63.534263611</c:v>
                </c:pt>
                <c:pt idx="1026">
                  <c:v>-62.990386962999999</c:v>
                </c:pt>
                <c:pt idx="1027">
                  <c:v>-62.475746155000003</c:v>
                </c:pt>
                <c:pt idx="1028">
                  <c:v>-61.988845824999999</c:v>
                </c:pt>
                <c:pt idx="1029">
                  <c:v>-61.527782440000003</c:v>
                </c:pt>
                <c:pt idx="1030">
                  <c:v>-61.090339661000002</c:v>
                </c:pt>
                <c:pt idx="1031">
                  <c:v>-60.674186706999997</c:v>
                </c:pt>
                <c:pt idx="1032">
                  <c:v>-60.277267455999997</c:v>
                </c:pt>
                <c:pt idx="1033">
                  <c:v>-59.898262023999997</c:v>
                </c:pt>
                <c:pt idx="1034">
                  <c:v>-59.536777495999999</c:v>
                </c:pt>
                <c:pt idx="1035">
                  <c:v>-59.193130492999998</c:v>
                </c:pt>
                <c:pt idx="1036">
                  <c:v>-58.867935181</c:v>
                </c:pt>
                <c:pt idx="1037">
                  <c:v>-58.561683655000003</c:v>
                </c:pt>
                <c:pt idx="1038">
                  <c:v>-58.274421691999997</c:v>
                </c:pt>
                <c:pt idx="1039">
                  <c:v>-58.005573273000003</c:v>
                </c:pt>
                <c:pt idx="1040">
                  <c:v>-57.753887177000003</c:v>
                </c:pt>
                <c:pt idx="1041">
                  <c:v>-57.517517089999998</c:v>
                </c:pt>
                <c:pt idx="1042">
                  <c:v>-57.294315337999997</c:v>
                </c:pt>
                <c:pt idx="1043">
                  <c:v>-57.082168578999998</c:v>
                </c:pt>
                <c:pt idx="1044">
                  <c:v>-56.879188538000001</c:v>
                </c:pt>
                <c:pt idx="1045">
                  <c:v>-56.683776854999998</c:v>
                </c:pt>
                <c:pt idx="1046">
                  <c:v>-56.494636536000002</c:v>
                </c:pt>
                <c:pt idx="1047">
                  <c:v>-56.310783385999997</c:v>
                </c:pt>
                <c:pt idx="1048">
                  <c:v>-56.131568909000002</c:v>
                </c:pt>
                <c:pt idx="1049">
                  <c:v>-55.956661224000001</c:v>
                </c:pt>
                <c:pt idx="1050">
                  <c:v>-55.785984038999999</c:v>
                </c:pt>
                <c:pt idx="1051">
                  <c:v>-55.619709014999998</c:v>
                </c:pt>
                <c:pt idx="1052">
                  <c:v>-55.458328246999997</c:v>
                </c:pt>
                <c:pt idx="1053">
                  <c:v>-55.302764893000003</c:v>
                </c:pt>
                <c:pt idx="1054">
                  <c:v>-55.154396057</c:v>
                </c:pt>
                <c:pt idx="1055">
                  <c:v>-55.014907837000003</c:v>
                </c:pt>
                <c:pt idx="1056">
                  <c:v>-54.885978698999999</c:v>
                </c:pt>
                <c:pt idx="1057">
                  <c:v>-54.768928528000004</c:v>
                </c:pt>
                <c:pt idx="1058">
                  <c:v>-54.664405823000003</c:v>
                </c:pt>
                <c:pt idx="1059">
                  <c:v>-54.572105407999999</c:v>
                </c:pt>
                <c:pt idx="1060">
                  <c:v>-54.490585326999998</c:v>
                </c:pt>
                <c:pt idx="1061">
                  <c:v>-54.417377471999998</c:v>
                </c:pt>
                <c:pt idx="1062">
                  <c:v>-54.349433898999997</c:v>
                </c:pt>
                <c:pt idx="1063">
                  <c:v>-54.283657073999997</c:v>
                </c:pt>
                <c:pt idx="1064">
                  <c:v>-54.217262267999999</c:v>
                </c:pt>
                <c:pt idx="1065">
                  <c:v>-54.147945403999998</c:v>
                </c:pt>
                <c:pt idx="1066">
                  <c:v>-54.073940276999998</c:v>
                </c:pt>
                <c:pt idx="1067">
                  <c:v>-53.993976592999999</c:v>
                </c:pt>
                <c:pt idx="1068">
                  <c:v>-53.907154083000002</c:v>
                </c:pt>
                <c:pt idx="1069">
                  <c:v>-53.812755584999998</c:v>
                </c:pt>
                <c:pt idx="1070">
                  <c:v>-53.710128783999998</c:v>
                </c:pt>
                <c:pt idx="1071">
                  <c:v>-53.598815918</c:v>
                </c:pt>
                <c:pt idx="1072">
                  <c:v>-53.479053497000002</c:v>
                </c:pt>
                <c:pt idx="1073">
                  <c:v>-53.352291106999999</c:v>
                </c:pt>
                <c:pt idx="1074">
                  <c:v>-53.221267699999999</c:v>
                </c:pt>
                <c:pt idx="1075">
                  <c:v>-53.089633941999999</c:v>
                </c:pt>
                <c:pt idx="1076">
                  <c:v>-52.961364746000001</c:v>
                </c:pt>
                <c:pt idx="1077">
                  <c:v>-52.840187073000003</c:v>
                </c:pt>
                <c:pt idx="1078">
                  <c:v>-52.729118346999996</c:v>
                </c:pt>
                <c:pt idx="1079">
                  <c:v>-52.630165099999999</c:v>
                </c:pt>
                <c:pt idx="1080">
                  <c:v>-52.544208527000002</c:v>
                </c:pt>
                <c:pt idx="1081">
                  <c:v>-52.471076965000002</c:v>
                </c:pt>
                <c:pt idx="1082">
                  <c:v>-52.409809113000001</c:v>
                </c:pt>
                <c:pt idx="1083">
                  <c:v>-52.359100341999998</c:v>
                </c:pt>
                <c:pt idx="1084">
                  <c:v>-52.31772995</c:v>
                </c:pt>
                <c:pt idx="1085">
                  <c:v>-52.284755707000002</c:v>
                </c:pt>
                <c:pt idx="1086">
                  <c:v>-52.259498596</c:v>
                </c:pt>
                <c:pt idx="1087">
                  <c:v>-52.241458893000001</c:v>
                </c:pt>
                <c:pt idx="1088">
                  <c:v>-52.230197906000001</c:v>
                </c:pt>
                <c:pt idx="1089">
                  <c:v>-52.225189209</c:v>
                </c:pt>
                <c:pt idx="1090">
                  <c:v>-52.225650786999999</c:v>
                </c:pt>
                <c:pt idx="1091">
                  <c:v>-52.230346679999997</c:v>
                </c:pt>
                <c:pt idx="1092">
                  <c:v>-52.237426757999998</c:v>
                </c:pt>
                <c:pt idx="1093">
                  <c:v>-52.244384766000003</c:v>
                </c:pt>
                <c:pt idx="1094">
                  <c:v>-52.248130797999998</c:v>
                </c:pt>
                <c:pt idx="1095">
                  <c:v>-52.245059967000003</c:v>
                </c:pt>
                <c:pt idx="1096">
                  <c:v>-52.231243134000003</c:v>
                </c:pt>
                <c:pt idx="1097">
                  <c:v>-52.202960967999999</c:v>
                </c:pt>
                <c:pt idx="1098">
                  <c:v>-52.157466888000002</c:v>
                </c:pt>
                <c:pt idx="1099">
                  <c:v>-52.093456267999997</c:v>
                </c:pt>
                <c:pt idx="1100">
                  <c:v>-52.010963439999998</c:v>
                </c:pt>
                <c:pt idx="1101">
                  <c:v>-51.910961151000002</c:v>
                </c:pt>
                <c:pt idx="1102">
                  <c:v>-51.794906615999999</c:v>
                </c:pt>
                <c:pt idx="1103">
                  <c:v>-51.664363860999998</c:v>
                </c:pt>
                <c:pt idx="1104">
                  <c:v>-51.520740508999999</c:v>
                </c:pt>
                <c:pt idx="1105">
                  <c:v>-51.365184784</c:v>
                </c:pt>
                <c:pt idx="1106">
                  <c:v>-51.198642731</c:v>
                </c:pt>
                <c:pt idx="1107">
                  <c:v>-51.022140503000003</c:v>
                </c:pt>
                <c:pt idx="1108">
                  <c:v>-50.837139129999997</c:v>
                </c:pt>
                <c:pt idx="1109">
                  <c:v>-50.645645141999999</c:v>
                </c:pt>
                <c:pt idx="1110">
                  <c:v>-50.449993134000003</c:v>
                </c:pt>
                <c:pt idx="1111">
                  <c:v>-50.252487183</c:v>
                </c:pt>
                <c:pt idx="1112">
                  <c:v>-50.055065155000001</c:v>
                </c:pt>
                <c:pt idx="1113">
                  <c:v>-49.859096526999998</c:v>
                </c:pt>
                <c:pt idx="1114">
                  <c:v>-49.665290833</c:v>
                </c:pt>
                <c:pt idx="1115">
                  <c:v>-49.473701476999999</c:v>
                </c:pt>
                <c:pt idx="1116">
                  <c:v>-49.283786773999999</c:v>
                </c:pt>
                <c:pt idx="1117">
                  <c:v>-49.094589233000001</c:v>
                </c:pt>
                <c:pt idx="1118">
                  <c:v>-48.905212401999997</c:v>
                </c:pt>
                <c:pt idx="1119">
                  <c:v>-48.715442656999997</c:v>
                </c:pt>
                <c:pt idx="1120">
                  <c:v>-48.526031494000001</c:v>
                </c:pt>
                <c:pt idx="1121">
                  <c:v>-48.338413238999998</c:v>
                </c:pt>
                <c:pt idx="1122">
                  <c:v>-48.154228209999999</c:v>
                </c:pt>
                <c:pt idx="1123">
                  <c:v>-47.974895476999997</c:v>
                </c:pt>
                <c:pt idx="1124">
                  <c:v>-47.801322937000002</c:v>
                </c:pt>
                <c:pt idx="1125">
                  <c:v>-47.633758544999999</c:v>
                </c:pt>
                <c:pt idx="1126">
                  <c:v>-47.471786498999997</c:v>
                </c:pt>
                <c:pt idx="1127">
                  <c:v>-47.314506530999999</c:v>
                </c:pt>
                <c:pt idx="1128">
                  <c:v>-47.160774230999998</c:v>
                </c:pt>
                <c:pt idx="1129">
                  <c:v>-47.009361267000003</c:v>
                </c:pt>
                <c:pt idx="1130">
                  <c:v>-46.858993529999999</c:v>
                </c:pt>
                <c:pt idx="1131">
                  <c:v>-46.708320618000002</c:v>
                </c:pt>
                <c:pt idx="1132">
                  <c:v>-46.555862427000001</c:v>
                </c:pt>
                <c:pt idx="1133">
                  <c:v>-46.399936676000003</c:v>
                </c:pt>
                <c:pt idx="1134">
                  <c:v>-46.238632201999998</c:v>
                </c:pt>
                <c:pt idx="1135">
                  <c:v>-46.069931029999999</c:v>
                </c:pt>
                <c:pt idx="1136">
                  <c:v>-45.892150878999999</c:v>
                </c:pt>
                <c:pt idx="1137">
                  <c:v>-45.704483031999999</c:v>
                </c:pt>
                <c:pt idx="1138">
                  <c:v>-45.507236481</c:v>
                </c:pt>
                <c:pt idx="1139">
                  <c:v>-45.301692963000001</c:v>
                </c:pt>
                <c:pt idx="1140">
                  <c:v>-45.089786529999998</c:v>
                </c:pt>
                <c:pt idx="1141">
                  <c:v>-44.873798370000003</c:v>
                </c:pt>
                <c:pt idx="1142">
                  <c:v>-44.656112671000002</c:v>
                </c:pt>
                <c:pt idx="1143">
                  <c:v>-44.439056395999998</c:v>
                </c:pt>
                <c:pt idx="1144">
                  <c:v>-44.224769592000001</c:v>
                </c:pt>
                <c:pt idx="1145">
                  <c:v>-44.015151977999999</c:v>
                </c:pt>
                <c:pt idx="1146">
                  <c:v>-43.811908721999998</c:v>
                </c:pt>
                <c:pt idx="1147">
                  <c:v>-43.616691588999998</c:v>
                </c:pt>
                <c:pt idx="1148">
                  <c:v>-43.431217193999998</c:v>
                </c:pt>
                <c:pt idx="1149">
                  <c:v>-43.257266997999999</c:v>
                </c:pt>
                <c:pt idx="1150">
                  <c:v>-43.096595764</c:v>
                </c:pt>
                <c:pt idx="1151">
                  <c:v>-42.950843810999999</c:v>
                </c:pt>
                <c:pt idx="1152">
                  <c:v>-42.821441649999997</c:v>
                </c:pt>
                <c:pt idx="1153">
                  <c:v>-42.709548949999999</c:v>
                </c:pt>
                <c:pt idx="1154">
                  <c:v>-42.616054535000004</c:v>
                </c:pt>
                <c:pt idx="1155">
                  <c:v>-42.541622162000003</c:v>
                </c:pt>
                <c:pt idx="1156">
                  <c:v>-42.486732482999997</c:v>
                </c:pt>
                <c:pt idx="1157">
                  <c:v>-42.451705933</c:v>
                </c:pt>
                <c:pt idx="1158">
                  <c:v>-42.436721802000001</c:v>
                </c:pt>
                <c:pt idx="1159">
                  <c:v>-42.441802979000002</c:v>
                </c:pt>
                <c:pt idx="1160">
                  <c:v>-42.466770171999997</c:v>
                </c:pt>
                <c:pt idx="1161">
                  <c:v>-42.511146545000003</c:v>
                </c:pt>
                <c:pt idx="1162">
                  <c:v>-42.574100494</c:v>
                </c:pt>
                <c:pt idx="1163">
                  <c:v>-42.654403686999999</c:v>
                </c:pt>
                <c:pt idx="1164">
                  <c:v>-42.750457763999997</c:v>
                </c:pt>
                <c:pt idx="1165">
                  <c:v>-42.860412598000003</c:v>
                </c:pt>
                <c:pt idx="1166">
                  <c:v>-42.982368469000001</c:v>
                </c:pt>
                <c:pt idx="1167">
                  <c:v>-43.114566803000002</c:v>
                </c:pt>
                <c:pt idx="1168">
                  <c:v>-43.255508423000002</c:v>
                </c:pt>
                <c:pt idx="1169">
                  <c:v>-43.403968810999999</c:v>
                </c:pt>
                <c:pt idx="1170">
                  <c:v>-43.55891037</c:v>
                </c:pt>
                <c:pt idx="1171">
                  <c:v>-43.719364165999998</c:v>
                </c:pt>
                <c:pt idx="1172">
                  <c:v>-43.884319304999998</c:v>
                </c:pt>
                <c:pt idx="1173">
                  <c:v>-44.052650452000002</c:v>
                </c:pt>
                <c:pt idx="1174">
                  <c:v>-44.223056792999998</c:v>
                </c:pt>
                <c:pt idx="1175">
                  <c:v>-44.394016266000001</c:v>
                </c:pt>
                <c:pt idx="1176">
                  <c:v>-44.563724518000001</c:v>
                </c:pt>
                <c:pt idx="1177">
                  <c:v>-44.730033874999997</c:v>
                </c:pt>
                <c:pt idx="1178">
                  <c:v>-44.890457153</c:v>
                </c:pt>
                <c:pt idx="1179">
                  <c:v>-45.042366028000004</c:v>
                </c:pt>
                <c:pt idx="1180">
                  <c:v>-45.183452606000003</c:v>
                </c:pt>
                <c:pt idx="1181">
                  <c:v>-45.312187195</c:v>
                </c:pt>
                <c:pt idx="1182">
                  <c:v>-45.427947998</c:v>
                </c:pt>
                <c:pt idx="1183">
                  <c:v>-45.530803679999998</c:v>
                </c:pt>
                <c:pt idx="1184">
                  <c:v>-45.621196746999999</c:v>
                </c:pt>
                <c:pt idx="1185">
                  <c:v>-45.699645996000001</c:v>
                </c:pt>
                <c:pt idx="1186">
                  <c:v>-45.766548157000003</c:v>
                </c:pt>
                <c:pt idx="1187">
                  <c:v>-45.822078705000003</c:v>
                </c:pt>
                <c:pt idx="1188">
                  <c:v>-45.866180419999999</c:v>
                </c:pt>
                <c:pt idx="1189">
                  <c:v>-45.898620604999998</c:v>
                </c:pt>
                <c:pt idx="1190">
                  <c:v>-45.919052123999997</c:v>
                </c:pt>
                <c:pt idx="1191">
                  <c:v>-45.926998138000002</c:v>
                </c:pt>
                <c:pt idx="1192">
                  <c:v>-45.921802520999996</c:v>
                </c:pt>
                <c:pt idx="1193">
                  <c:v>-45.902572632000002</c:v>
                </c:pt>
                <c:pt idx="1194">
                  <c:v>-45.868335723999998</c:v>
                </c:pt>
                <c:pt idx="1195">
                  <c:v>-45.818477631</c:v>
                </c:pt>
                <c:pt idx="1196">
                  <c:v>-45.753150939999998</c:v>
                </c:pt>
                <c:pt idx="1197">
                  <c:v>-45.673336028999998</c:v>
                </c:pt>
                <c:pt idx="1198">
                  <c:v>-45.580577849999997</c:v>
                </c:pt>
                <c:pt idx="1199">
                  <c:v>-45.476684570000003</c:v>
                </c:pt>
                <c:pt idx="1200">
                  <c:v>-45.363498688</c:v>
                </c:pt>
                <c:pt idx="1201">
                  <c:v>-45.242755889999998</c:v>
                </c:pt>
                <c:pt idx="1202">
                  <c:v>-45.116024017000001</c:v>
                </c:pt>
                <c:pt idx="1203">
                  <c:v>-44.984722136999999</c:v>
                </c:pt>
                <c:pt idx="1204">
                  <c:v>-44.850147247000002</c:v>
                </c:pt>
                <c:pt idx="1205">
                  <c:v>-44.713500977000002</c:v>
                </c:pt>
                <c:pt idx="1206">
                  <c:v>-44.575958252</c:v>
                </c:pt>
                <c:pt idx="1207">
                  <c:v>-44.438762664999999</c:v>
                </c:pt>
                <c:pt idx="1208">
                  <c:v>-44.303249358999999</c:v>
                </c:pt>
                <c:pt idx="1209">
                  <c:v>-44.170799254999999</c:v>
                </c:pt>
                <c:pt idx="1210">
                  <c:v>-44.042713165000002</c:v>
                </c:pt>
                <c:pt idx="1211">
                  <c:v>-43.920063018999997</c:v>
                </c:pt>
                <c:pt idx="1212">
                  <c:v>-43.803543091000002</c:v>
                </c:pt>
                <c:pt idx="1213">
                  <c:v>-43.693397521999998</c:v>
                </c:pt>
                <c:pt idx="1214">
                  <c:v>-43.589412689</c:v>
                </c:pt>
                <c:pt idx="1215">
                  <c:v>-43.490921020999998</c:v>
                </c:pt>
                <c:pt idx="1216">
                  <c:v>-43.396827698000003</c:v>
                </c:pt>
                <c:pt idx="1217">
                  <c:v>-43.305644989000001</c:v>
                </c:pt>
                <c:pt idx="1218">
                  <c:v>-43.215545654000003</c:v>
                </c:pt>
                <c:pt idx="1219">
                  <c:v>-43.124458312999998</c:v>
                </c:pt>
                <c:pt idx="1220">
                  <c:v>-43.030246734999999</c:v>
                </c:pt>
                <c:pt idx="1221">
                  <c:v>-42.930931090999998</c:v>
                </c:pt>
                <c:pt idx="1222">
                  <c:v>-42.824790954999997</c:v>
                </c:pt>
                <c:pt idx="1223">
                  <c:v>-42.710304260000001</c:v>
                </c:pt>
                <c:pt idx="1224">
                  <c:v>-42.585994720000002</c:v>
                </c:pt>
                <c:pt idx="1225">
                  <c:v>-42.450279236</c:v>
                </c:pt>
                <c:pt idx="1226">
                  <c:v>-42.301372528000002</c:v>
                </c:pt>
                <c:pt idx="1227">
                  <c:v>-42.137294769</c:v>
                </c:pt>
                <c:pt idx="1228">
                  <c:v>-41.955986023000001</c:v>
                </c:pt>
                <c:pt idx="1229">
                  <c:v>-41.755485534999998</c:v>
                </c:pt>
                <c:pt idx="1230">
                  <c:v>-41.534164429</c:v>
                </c:pt>
                <c:pt idx="1231">
                  <c:v>-41.291019439999999</c:v>
                </c:pt>
                <c:pt idx="1232">
                  <c:v>-41.025936127000001</c:v>
                </c:pt>
                <c:pt idx="1233">
                  <c:v>-40.739780426000003</c:v>
                </c:pt>
                <c:pt idx="1234">
                  <c:v>-40.434272765999999</c:v>
                </c:pt>
                <c:pt idx="1235">
                  <c:v>-40.111717224000003</c:v>
                </c:pt>
                <c:pt idx="1236">
                  <c:v>-39.774745940999999</c:v>
                </c:pt>
                <c:pt idx="1237">
                  <c:v>-39.426105499000002</c:v>
                </c:pt>
                <c:pt idx="1238">
                  <c:v>-39.068519592000001</c:v>
                </c:pt>
                <c:pt idx="1239">
                  <c:v>-38.704593658</c:v>
                </c:pt>
                <c:pt idx="1240">
                  <c:v>-38.336734772</c:v>
                </c:pt>
                <c:pt idx="1241">
                  <c:v>-37.967063904</c:v>
                </c:pt>
                <c:pt idx="1242">
                  <c:v>-37.597316741999997</c:v>
                </c:pt>
                <c:pt idx="1243">
                  <c:v>-37.228794098000002</c:v>
                </c:pt>
                <c:pt idx="1244">
                  <c:v>-36.862411498999997</c:v>
                </c:pt>
                <c:pt idx="1245">
                  <c:v>-36.498878478999998</c:v>
                </c:pt>
                <c:pt idx="1246">
                  <c:v>-36.138900757000002</c:v>
                </c:pt>
                <c:pt idx="1247">
                  <c:v>-35.783267975000001</c:v>
                </c:pt>
                <c:pt idx="1248">
                  <c:v>-35.432792663999997</c:v>
                </c:pt>
                <c:pt idx="1249">
                  <c:v>-35.088211059999999</c:v>
                </c:pt>
                <c:pt idx="1250">
                  <c:v>-34.750148772999999</c:v>
                </c:pt>
                <c:pt idx="1251">
                  <c:v>-34.419116973999998</c:v>
                </c:pt>
                <c:pt idx="1252">
                  <c:v>-34.095493316999999</c:v>
                </c:pt>
                <c:pt idx="1253">
                  <c:v>-33.779514313</c:v>
                </c:pt>
                <c:pt idx="1254">
                  <c:v>-33.471340179000002</c:v>
                </c:pt>
                <c:pt idx="1255">
                  <c:v>-33.171146393000001</c:v>
                </c:pt>
                <c:pt idx="1256">
                  <c:v>-32.879180908000002</c:v>
                </c:pt>
                <c:pt idx="1257">
                  <c:v>-32.595775604000004</c:v>
                </c:pt>
                <c:pt idx="1258">
                  <c:v>-32.321353911999999</c:v>
                </c:pt>
                <c:pt idx="1259">
                  <c:v>-32.056465148999997</c:v>
                </c:pt>
                <c:pt idx="1260">
                  <c:v>-31.801799773999999</c:v>
                </c:pt>
                <c:pt idx="1261">
                  <c:v>-31.558200836000001</c:v>
                </c:pt>
                <c:pt idx="1262">
                  <c:v>-31.326637267999999</c:v>
                </c:pt>
                <c:pt idx="1263">
                  <c:v>-31.108180999999998</c:v>
                </c:pt>
                <c:pt idx="1264">
                  <c:v>-30.903970718</c:v>
                </c:pt>
                <c:pt idx="1265">
                  <c:v>-30.715206146</c:v>
                </c:pt>
                <c:pt idx="1266">
                  <c:v>-30.543176651</c:v>
                </c:pt>
                <c:pt idx="1267">
                  <c:v>-30.389247894</c:v>
                </c:pt>
                <c:pt idx="1268">
                  <c:v>-30.254774093999998</c:v>
                </c:pt>
                <c:pt idx="1269">
                  <c:v>-30.140989304000001</c:v>
                </c:pt>
                <c:pt idx="1270">
                  <c:v>-30.048921584999999</c:v>
                </c:pt>
                <c:pt idx="1271">
                  <c:v>-29.979345322</c:v>
                </c:pt>
                <c:pt idx="1272">
                  <c:v>-29.932752609000001</c:v>
                </c:pt>
                <c:pt idx="1273">
                  <c:v>-29.909358978</c:v>
                </c:pt>
                <c:pt idx="1274">
                  <c:v>-29.909130095999998</c:v>
                </c:pt>
                <c:pt idx="1275">
                  <c:v>-29.931800842000001</c:v>
                </c:pt>
                <c:pt idx="1276">
                  <c:v>-29.976886748999998</c:v>
                </c:pt>
                <c:pt idx="1277">
                  <c:v>-30.043703079</c:v>
                </c:pt>
                <c:pt idx="1278">
                  <c:v>-30.131385803000001</c:v>
                </c:pt>
                <c:pt idx="1279">
                  <c:v>-30.238914489999999</c:v>
                </c:pt>
                <c:pt idx="1280">
                  <c:v>-30.365114212000002</c:v>
                </c:pt>
                <c:pt idx="1281">
                  <c:v>-30.508615494000001</c:v>
                </c:pt>
                <c:pt idx="1282">
                  <c:v>-30.667819977000001</c:v>
                </c:pt>
                <c:pt idx="1283">
                  <c:v>-30.840900421000001</c:v>
                </c:pt>
                <c:pt idx="1284">
                  <c:v>-31.025840759000001</c:v>
                </c:pt>
                <c:pt idx="1285">
                  <c:v>-31.220468521000001</c:v>
                </c:pt>
                <c:pt idx="1286">
                  <c:v>-31.42250061</c:v>
                </c:pt>
                <c:pt idx="1287">
                  <c:v>-31.629648208999999</c:v>
                </c:pt>
                <c:pt idx="1288">
                  <c:v>-31.839756011999999</c:v>
                </c:pt>
                <c:pt idx="1289">
                  <c:v>-32.050899506</c:v>
                </c:pt>
                <c:pt idx="1290">
                  <c:v>-32.261425017999997</c:v>
                </c:pt>
                <c:pt idx="1291">
                  <c:v>-32.469959258999999</c:v>
                </c:pt>
                <c:pt idx="1292">
                  <c:v>-32.675388335999997</c:v>
                </c:pt>
                <c:pt idx="1293">
                  <c:v>-32.876804352000001</c:v>
                </c:pt>
                <c:pt idx="1294">
                  <c:v>-33.073467254999997</c:v>
                </c:pt>
                <c:pt idx="1295">
                  <c:v>-33.264801024999997</c:v>
                </c:pt>
                <c:pt idx="1296">
                  <c:v>-33.450389862000002</c:v>
                </c:pt>
                <c:pt idx="1297">
                  <c:v>-33.629955291999998</c:v>
                </c:pt>
                <c:pt idx="1298">
                  <c:v>-33.803329468000001</c:v>
                </c:pt>
                <c:pt idx="1299">
                  <c:v>-33.970424651999998</c:v>
                </c:pt>
                <c:pt idx="1300">
                  <c:v>-34.131221771</c:v>
                </c:pt>
                <c:pt idx="1301">
                  <c:v>-34.28578186</c:v>
                </c:pt>
                <c:pt idx="1302">
                  <c:v>-34.434272765999999</c:v>
                </c:pt>
                <c:pt idx="1303">
                  <c:v>-34.576999663999999</c:v>
                </c:pt>
                <c:pt idx="1304">
                  <c:v>-34.714401244999998</c:v>
                </c:pt>
                <c:pt idx="1305">
                  <c:v>-34.847015380999999</c:v>
                </c:pt>
                <c:pt idx="1306">
                  <c:v>-34.975418091000002</c:v>
                </c:pt>
                <c:pt idx="1307">
                  <c:v>-35.100124358999999</c:v>
                </c:pt>
                <c:pt idx="1308">
                  <c:v>-35.221492767000001</c:v>
                </c:pt>
                <c:pt idx="1309">
                  <c:v>-35.339653015000003</c:v>
                </c:pt>
                <c:pt idx="1310">
                  <c:v>-35.454444885000001</c:v>
                </c:pt>
                <c:pt idx="1311">
                  <c:v>-35.565391540999997</c:v>
                </c:pt>
                <c:pt idx="1312">
                  <c:v>-35.671745299999998</c:v>
                </c:pt>
                <c:pt idx="1313">
                  <c:v>-35.772674561000002</c:v>
                </c:pt>
                <c:pt idx="1314">
                  <c:v>-35.867576599000003</c:v>
                </c:pt>
                <c:pt idx="1315">
                  <c:v>-35.956348419000001</c:v>
                </c:pt>
                <c:pt idx="1316">
                  <c:v>-36.039440155000001</c:v>
                </c:pt>
                <c:pt idx="1317">
                  <c:v>-36.117752074999999</c:v>
                </c:pt>
                <c:pt idx="1318">
                  <c:v>-36.192470551</c:v>
                </c:pt>
                <c:pt idx="1319">
                  <c:v>-36.264930724999999</c:v>
                </c:pt>
                <c:pt idx="1320">
                  <c:v>-36.336513519</c:v>
                </c:pt>
                <c:pt idx="1321">
                  <c:v>-36.408580780000001</c:v>
                </c:pt>
                <c:pt idx="1322">
                  <c:v>-36.482440947999997</c:v>
                </c:pt>
                <c:pt idx="1323">
                  <c:v>-36.559318542</c:v>
                </c:pt>
                <c:pt idx="1324">
                  <c:v>-36.640312195</c:v>
                </c:pt>
                <c:pt idx="1325">
                  <c:v>-36.726356506000002</c:v>
                </c:pt>
                <c:pt idx="1326">
                  <c:v>-36.818168640000003</c:v>
                </c:pt>
                <c:pt idx="1327">
                  <c:v>-36.916206359999997</c:v>
                </c:pt>
                <c:pt idx="1328">
                  <c:v>-37.020603180000002</c:v>
                </c:pt>
                <c:pt idx="1329">
                  <c:v>-37.131122589</c:v>
                </c:pt>
                <c:pt idx="1330">
                  <c:v>-37.247119904000002</c:v>
                </c:pt>
                <c:pt idx="1331">
                  <c:v>-37.367565155000001</c:v>
                </c:pt>
                <c:pt idx="1332">
                  <c:v>-37.491195679</c:v>
                </c:pt>
                <c:pt idx="1333">
                  <c:v>-37.616817474000001</c:v>
                </c:pt>
                <c:pt idx="1334">
                  <c:v>-37.743530272999998</c:v>
                </c:pt>
                <c:pt idx="1335">
                  <c:v>-37.870765685999999</c:v>
                </c:pt>
                <c:pt idx="1336">
                  <c:v>-37.998184203999998</c:v>
                </c:pt>
                <c:pt idx="1337">
                  <c:v>-38.125576019</c:v>
                </c:pt>
                <c:pt idx="1338">
                  <c:v>-38.252784728999998</c:v>
                </c:pt>
                <c:pt idx="1339">
                  <c:v>-38.379653931</c:v>
                </c:pt>
                <c:pt idx="1340">
                  <c:v>-38.505970001000001</c:v>
                </c:pt>
                <c:pt idx="1341">
                  <c:v>-38.631423949999999</c:v>
                </c:pt>
                <c:pt idx="1342">
                  <c:v>-38.755577086999999</c:v>
                </c:pt>
                <c:pt idx="1343">
                  <c:v>-38.877838134999998</c:v>
                </c:pt>
                <c:pt idx="1344">
                  <c:v>-38.997436522999998</c:v>
                </c:pt>
                <c:pt idx="1345">
                  <c:v>-39.113422393999997</c:v>
                </c:pt>
                <c:pt idx="1346">
                  <c:v>-39.224662780999999</c:v>
                </c:pt>
                <c:pt idx="1347">
                  <c:v>-39.329837799000003</c:v>
                </c:pt>
                <c:pt idx="1348">
                  <c:v>-39.427497864000003</c:v>
                </c:pt>
                <c:pt idx="1349">
                  <c:v>-39.51625061</c:v>
                </c:pt>
                <c:pt idx="1350">
                  <c:v>-39.595035553000002</c:v>
                </c:pt>
                <c:pt idx="1351">
                  <c:v>-39.663288115999997</c:v>
                </c:pt>
                <c:pt idx="1352">
                  <c:v>-39.720886229999998</c:v>
                </c:pt>
                <c:pt idx="1353">
                  <c:v>-39.767986297999997</c:v>
                </c:pt>
                <c:pt idx="1354">
                  <c:v>-39.804901123</c:v>
                </c:pt>
                <c:pt idx="1355">
                  <c:v>-39.832019805999998</c:v>
                </c:pt>
                <c:pt idx="1356">
                  <c:v>-39.849781036000003</c:v>
                </c:pt>
                <c:pt idx="1357">
                  <c:v>-39.858650208</c:v>
                </c:pt>
                <c:pt idx="1358">
                  <c:v>-39.859104156000001</c:v>
                </c:pt>
                <c:pt idx="1359">
                  <c:v>-39.851619720000002</c:v>
                </c:pt>
                <c:pt idx="1360">
                  <c:v>-39.836662292</c:v>
                </c:pt>
                <c:pt idx="1361">
                  <c:v>-39.814666748</c:v>
                </c:pt>
                <c:pt idx="1362">
                  <c:v>-39.786048889</c:v>
                </c:pt>
                <c:pt idx="1363">
                  <c:v>-39.751300811999997</c:v>
                </c:pt>
                <c:pt idx="1364">
                  <c:v>-39.711101532000001</c:v>
                </c:pt>
                <c:pt idx="1365">
                  <c:v>-39.666339874000002</c:v>
                </c:pt>
                <c:pt idx="1366">
                  <c:v>-39.618000031000001</c:v>
                </c:pt>
                <c:pt idx="1367">
                  <c:v>-39.567024230999998</c:v>
                </c:pt>
                <c:pt idx="1368">
                  <c:v>-39.514205933</c:v>
                </c:pt>
                <c:pt idx="1369">
                  <c:v>-39.460136413999997</c:v>
                </c:pt>
                <c:pt idx="1370">
                  <c:v>-39.405170441000003</c:v>
                </c:pt>
                <c:pt idx="1371">
                  <c:v>-39.349445342999999</c:v>
                </c:pt>
                <c:pt idx="1372">
                  <c:v>-39.292922974</c:v>
                </c:pt>
                <c:pt idx="1373">
                  <c:v>-39.235424041999998</c:v>
                </c:pt>
                <c:pt idx="1374">
                  <c:v>-39.176620483000001</c:v>
                </c:pt>
                <c:pt idx="1375">
                  <c:v>-39.116035461000003</c:v>
                </c:pt>
                <c:pt idx="1376">
                  <c:v>-39.053050995</c:v>
                </c:pt>
                <c:pt idx="1377">
                  <c:v>-38.986927031999997</c:v>
                </c:pt>
                <c:pt idx="1378">
                  <c:v>-38.916908264</c:v>
                </c:pt>
                <c:pt idx="1379">
                  <c:v>-38.842479705999999</c:v>
                </c:pt>
                <c:pt idx="1380">
                  <c:v>-38.763626099</c:v>
                </c:pt>
                <c:pt idx="1381">
                  <c:v>-38.680881499999998</c:v>
                </c:pt>
                <c:pt idx="1382">
                  <c:v>-38.595191956000001</c:v>
                </c:pt>
                <c:pt idx="1383">
                  <c:v>-38.507736205999997</c:v>
                </c:pt>
                <c:pt idx="1384">
                  <c:v>-38.419757842999999</c:v>
                </c:pt>
                <c:pt idx="1385">
                  <c:v>-38.332427979000002</c:v>
                </c:pt>
                <c:pt idx="1386">
                  <c:v>-38.246768951</c:v>
                </c:pt>
                <c:pt idx="1387">
                  <c:v>-38.163593292000002</c:v>
                </c:pt>
                <c:pt idx="1388">
                  <c:v>-38.083499908</c:v>
                </c:pt>
                <c:pt idx="1389">
                  <c:v>-38.006885529000002</c:v>
                </c:pt>
                <c:pt idx="1390">
                  <c:v>-37.933967590000002</c:v>
                </c:pt>
                <c:pt idx="1391">
                  <c:v>-37.864837645999998</c:v>
                </c:pt>
                <c:pt idx="1392">
                  <c:v>-37.799488068000002</c:v>
                </c:pt>
                <c:pt idx="1393">
                  <c:v>-37.737789153999998</c:v>
                </c:pt>
                <c:pt idx="1394">
                  <c:v>-37.679458617999998</c:v>
                </c:pt>
                <c:pt idx="1395">
                  <c:v>-37.624034881999997</c:v>
                </c:pt>
                <c:pt idx="1396">
                  <c:v>-37.570869446000003</c:v>
                </c:pt>
                <c:pt idx="1397">
                  <c:v>-37.519138335999997</c:v>
                </c:pt>
                <c:pt idx="1398">
                  <c:v>-37.467853546000001</c:v>
                </c:pt>
                <c:pt idx="1399">
                  <c:v>-37.415897369</c:v>
                </c:pt>
                <c:pt idx="1400">
                  <c:v>-37.362064361999998</c:v>
                </c:pt>
                <c:pt idx="1401">
                  <c:v>-37.305118561</c:v>
                </c:pt>
                <c:pt idx="1402">
                  <c:v>-37.243850707999997</c:v>
                </c:pt>
                <c:pt idx="1403">
                  <c:v>-37.177185059000003</c:v>
                </c:pt>
                <c:pt idx="1404">
                  <c:v>-37.104297637999998</c:v>
                </c:pt>
                <c:pt idx="1405">
                  <c:v>-37.024703979000002</c:v>
                </c:pt>
                <c:pt idx="1406">
                  <c:v>-36.938289642000001</c:v>
                </c:pt>
                <c:pt idx="1407">
                  <c:v>-36.845272064</c:v>
                </c:pt>
                <c:pt idx="1408">
                  <c:v>-36.746139526</c:v>
                </c:pt>
                <c:pt idx="1409">
                  <c:v>-36.641605376999998</c:v>
                </c:pt>
                <c:pt idx="1410">
                  <c:v>-36.532546996999997</c:v>
                </c:pt>
                <c:pt idx="1411">
                  <c:v>-36.419940947999997</c:v>
                </c:pt>
                <c:pt idx="1412">
                  <c:v>-36.304828643999997</c:v>
                </c:pt>
                <c:pt idx="1413">
                  <c:v>-36.188312531000001</c:v>
                </c:pt>
                <c:pt idx="1414">
                  <c:v>-36.071556090999998</c:v>
                </c:pt>
                <c:pt idx="1415">
                  <c:v>-35.955764770999998</c:v>
                </c:pt>
                <c:pt idx="1416">
                  <c:v>-35.842144011999999</c:v>
                </c:pt>
                <c:pt idx="1417">
                  <c:v>-35.731853485000002</c:v>
                </c:pt>
                <c:pt idx="1418">
                  <c:v>-35.625957489000001</c:v>
                </c:pt>
                <c:pt idx="1419">
                  <c:v>-35.525375365999999</c:v>
                </c:pt>
                <c:pt idx="1420">
                  <c:v>-35.430862427000001</c:v>
                </c:pt>
                <c:pt idx="1421">
                  <c:v>-35.343017578000001</c:v>
                </c:pt>
                <c:pt idx="1422">
                  <c:v>-35.262359619000001</c:v>
                </c:pt>
                <c:pt idx="1423">
                  <c:v>-35.189403534</c:v>
                </c:pt>
                <c:pt idx="1424">
                  <c:v>-35.124710082999997</c:v>
                </c:pt>
                <c:pt idx="1425">
                  <c:v>-35.068862914999997</c:v>
                </c:pt>
                <c:pt idx="1426">
                  <c:v>-35.022418975999997</c:v>
                </c:pt>
                <c:pt idx="1427">
                  <c:v>-34.985824585000003</c:v>
                </c:pt>
                <c:pt idx="1428">
                  <c:v>-34.959327698000003</c:v>
                </c:pt>
                <c:pt idx="1429">
                  <c:v>-34.942916869999998</c:v>
                </c:pt>
                <c:pt idx="1430">
                  <c:v>-34.936294556</c:v>
                </c:pt>
                <c:pt idx="1431">
                  <c:v>-34.938911437999998</c:v>
                </c:pt>
                <c:pt idx="1432">
                  <c:v>-34.950077057000001</c:v>
                </c:pt>
                <c:pt idx="1433">
                  <c:v>-34.969085692999997</c:v>
                </c:pt>
                <c:pt idx="1434">
                  <c:v>-34.995304107999999</c:v>
                </c:pt>
                <c:pt idx="1435">
                  <c:v>-35.028209685999997</c:v>
                </c:pt>
                <c:pt idx="1436">
                  <c:v>-35.067382813000002</c:v>
                </c:pt>
                <c:pt idx="1437">
                  <c:v>-35.112480163999997</c:v>
                </c:pt>
                <c:pt idx="1438">
                  <c:v>-35.163204192999999</c:v>
                </c:pt>
                <c:pt idx="1439">
                  <c:v>-35.219242096000002</c:v>
                </c:pt>
                <c:pt idx="1440">
                  <c:v>-35.280174254999999</c:v>
                </c:pt>
                <c:pt idx="1441">
                  <c:v>-35.345378875999998</c:v>
                </c:pt>
                <c:pt idx="1442">
                  <c:v>-35.413940429999997</c:v>
                </c:pt>
                <c:pt idx="1443">
                  <c:v>-35.484584808000001</c:v>
                </c:pt>
                <c:pt idx="1444">
                  <c:v>-35.555732726999999</c:v>
                </c:pt>
                <c:pt idx="1445">
                  <c:v>-35.625720977999997</c:v>
                </c:pt>
                <c:pt idx="1446">
                  <c:v>-35.693054199000002</c:v>
                </c:pt>
                <c:pt idx="1447">
                  <c:v>-35.756530761999997</c:v>
                </c:pt>
                <c:pt idx="1448">
                  <c:v>-35.815189361999998</c:v>
                </c:pt>
                <c:pt idx="1449">
                  <c:v>-35.868148804</c:v>
                </c:pt>
                <c:pt idx="1450">
                  <c:v>-35.914474487</c:v>
                </c:pt>
                <c:pt idx="1451">
                  <c:v>-35.953136444000002</c:v>
                </c:pt>
                <c:pt idx="1452">
                  <c:v>-35.983036040999998</c:v>
                </c:pt>
                <c:pt idx="1453">
                  <c:v>-36.003078461000001</c:v>
                </c:pt>
                <c:pt idx="1454">
                  <c:v>-36.012260437000002</c:v>
                </c:pt>
                <c:pt idx="1455">
                  <c:v>-36.009742737000003</c:v>
                </c:pt>
                <c:pt idx="1456">
                  <c:v>-35.994865417</c:v>
                </c:pt>
                <c:pt idx="1457">
                  <c:v>-35.967113495</c:v>
                </c:pt>
                <c:pt idx="1458">
                  <c:v>-35.926048279</c:v>
                </c:pt>
                <c:pt idx="1459">
                  <c:v>-35.871231078999998</c:v>
                </c:pt>
                <c:pt idx="1460">
                  <c:v>-35.802196502999998</c:v>
                </c:pt>
                <c:pt idx="1461">
                  <c:v>-35.718532562</c:v>
                </c:pt>
                <c:pt idx="1462">
                  <c:v>-35.620147705000001</c:v>
                </c:pt>
                <c:pt idx="1463">
                  <c:v>-35.507556915000002</c:v>
                </c:pt>
                <c:pt idx="1464">
                  <c:v>-35.381938933999997</c:v>
                </c:pt>
                <c:pt idx="1465">
                  <c:v>-35.244937897</c:v>
                </c:pt>
                <c:pt idx="1466">
                  <c:v>-35.098400116000001</c:v>
                </c:pt>
                <c:pt idx="1467">
                  <c:v>-34.944175719999997</c:v>
                </c:pt>
                <c:pt idx="1468">
                  <c:v>-34.783958435000002</c:v>
                </c:pt>
                <c:pt idx="1469">
                  <c:v>-34.619136810000001</c:v>
                </c:pt>
                <c:pt idx="1470">
                  <c:v>-34.450683593999997</c:v>
                </c:pt>
                <c:pt idx="1471">
                  <c:v>-34.279129028</c:v>
                </c:pt>
                <c:pt idx="1472">
                  <c:v>-34.104625702</c:v>
                </c:pt>
                <c:pt idx="1473">
                  <c:v>-33.927051544000001</c:v>
                </c:pt>
                <c:pt idx="1474">
                  <c:v>-33.746185302999997</c:v>
                </c:pt>
                <c:pt idx="1475">
                  <c:v>-33.561988831000001</c:v>
                </c:pt>
                <c:pt idx="1476">
                  <c:v>-33.374881744</c:v>
                </c:pt>
                <c:pt idx="1477">
                  <c:v>-33.185787200999997</c:v>
                </c:pt>
                <c:pt idx="1478">
                  <c:v>-32.996009827000002</c:v>
                </c:pt>
                <c:pt idx="1479">
                  <c:v>-32.807044982999997</c:v>
                </c:pt>
                <c:pt idx="1480">
                  <c:v>-32.620410919000001</c:v>
                </c:pt>
                <c:pt idx="1481">
                  <c:v>-32.437557220000002</c:v>
                </c:pt>
                <c:pt idx="1482">
                  <c:v>-32.259826660000002</c:v>
                </c:pt>
                <c:pt idx="1483">
                  <c:v>-32.088436127000001</c:v>
                </c:pt>
                <c:pt idx="1484">
                  <c:v>-31.924449921000001</c:v>
                </c:pt>
                <c:pt idx="1485">
                  <c:v>-31.768810272</c:v>
                </c:pt>
                <c:pt idx="1486">
                  <c:v>-31.622398376</c:v>
                </c:pt>
                <c:pt idx="1487">
                  <c:v>-31.486055373999999</c:v>
                </c:pt>
                <c:pt idx="1488">
                  <c:v>-31.360536575000001</c:v>
                </c:pt>
                <c:pt idx="1489">
                  <c:v>-31.246437072999999</c:v>
                </c:pt>
                <c:pt idx="1490">
                  <c:v>-31.144126891999999</c:v>
                </c:pt>
                <c:pt idx="1491">
                  <c:v>-31.053703307999999</c:v>
                </c:pt>
                <c:pt idx="1492">
                  <c:v>-30.974967957</c:v>
                </c:pt>
                <c:pt idx="1493">
                  <c:v>-30.907405853</c:v>
                </c:pt>
                <c:pt idx="1494">
                  <c:v>-30.850187301999998</c:v>
                </c:pt>
                <c:pt idx="1495">
                  <c:v>-30.802185058999999</c:v>
                </c:pt>
                <c:pt idx="1496">
                  <c:v>-30.762016295999999</c:v>
                </c:pt>
                <c:pt idx="1497">
                  <c:v>-30.728103638</c:v>
                </c:pt>
                <c:pt idx="1498">
                  <c:v>-30.698820114</c:v>
                </c:pt>
                <c:pt idx="1499">
                  <c:v>-30.672719955000002</c:v>
                </c:pt>
                <c:pt idx="1500">
                  <c:v>-30.648715973000002</c:v>
                </c:pt>
                <c:pt idx="1501">
                  <c:v>-30.626087189</c:v>
                </c:pt>
                <c:pt idx="1502">
                  <c:v>-30.604370116999998</c:v>
                </c:pt>
                <c:pt idx="1503">
                  <c:v>-30.583200455</c:v>
                </c:pt>
                <c:pt idx="1504">
                  <c:v>-30.562168120999999</c:v>
                </c:pt>
                <c:pt idx="1505">
                  <c:v>-30.540710448999999</c:v>
                </c:pt>
                <c:pt idx="1506">
                  <c:v>-30.518077850000001</c:v>
                </c:pt>
                <c:pt idx="1507">
                  <c:v>-30.493381500000002</c:v>
                </c:pt>
                <c:pt idx="1508">
                  <c:v>-30.465688705000002</c:v>
                </c:pt>
                <c:pt idx="1509">
                  <c:v>-30.434137344</c:v>
                </c:pt>
                <c:pt idx="1510">
                  <c:v>-30.398033141999999</c:v>
                </c:pt>
                <c:pt idx="1511">
                  <c:v>-30.356920242000001</c:v>
                </c:pt>
                <c:pt idx="1512">
                  <c:v>-30.310628891</c:v>
                </c:pt>
                <c:pt idx="1513">
                  <c:v>-30.259344101</c:v>
                </c:pt>
                <c:pt idx="1514">
                  <c:v>-30.203666686999998</c:v>
                </c:pt>
                <c:pt idx="1515">
                  <c:v>-30.144586563000001</c:v>
                </c:pt>
                <c:pt idx="1516">
                  <c:v>-30.083362578999999</c:v>
                </c:pt>
                <c:pt idx="1517">
                  <c:v>-30.021383285999999</c:v>
                </c:pt>
                <c:pt idx="1518">
                  <c:v>-29.960044861</c:v>
                </c:pt>
                <c:pt idx="1519">
                  <c:v>-29.900651931999999</c:v>
                </c:pt>
                <c:pt idx="1520">
                  <c:v>-29.844335556000001</c:v>
                </c:pt>
                <c:pt idx="1521">
                  <c:v>-29.791986465000001</c:v>
                </c:pt>
                <c:pt idx="1522">
                  <c:v>-29.744205475000001</c:v>
                </c:pt>
                <c:pt idx="1523">
                  <c:v>-29.701292037999998</c:v>
                </c:pt>
                <c:pt idx="1524">
                  <c:v>-29.663309096999999</c:v>
                </c:pt>
                <c:pt idx="1525">
                  <c:v>-29.630214690999999</c:v>
                </c:pt>
                <c:pt idx="1526">
                  <c:v>-29.601970673</c:v>
                </c:pt>
                <c:pt idx="1527">
                  <c:v>-29.578561783000001</c:v>
                </c:pt>
                <c:pt idx="1528">
                  <c:v>-29.559955596999998</c:v>
                </c:pt>
                <c:pt idx="1529">
                  <c:v>-29.546072005999999</c:v>
                </c:pt>
                <c:pt idx="1530">
                  <c:v>-29.536773682</c:v>
                </c:pt>
                <c:pt idx="1531">
                  <c:v>-29.531862259</c:v>
                </c:pt>
                <c:pt idx="1532">
                  <c:v>-29.531078339</c:v>
                </c:pt>
                <c:pt idx="1533">
                  <c:v>-29.534095764</c:v>
                </c:pt>
                <c:pt idx="1534">
                  <c:v>-29.540519713999998</c:v>
                </c:pt>
                <c:pt idx="1535">
                  <c:v>-29.549871445000001</c:v>
                </c:pt>
                <c:pt idx="1536">
                  <c:v>-29.561571121</c:v>
                </c:pt>
                <c:pt idx="1537">
                  <c:v>-29.574903488</c:v>
                </c:pt>
                <c:pt idx="1538">
                  <c:v>-29.588993073000001</c:v>
                </c:pt>
                <c:pt idx="1539">
                  <c:v>-29.602792740000002</c:v>
                </c:pt>
                <c:pt idx="1540">
                  <c:v>-29.615106582999999</c:v>
                </c:pt>
                <c:pt idx="1541">
                  <c:v>-29.624649047999998</c:v>
                </c:pt>
                <c:pt idx="1542">
                  <c:v>-29.630155562999999</c:v>
                </c:pt>
                <c:pt idx="1543">
                  <c:v>-29.630567550999999</c:v>
                </c:pt>
                <c:pt idx="1544">
                  <c:v>-29.62519455</c:v>
                </c:pt>
                <c:pt idx="1545">
                  <c:v>-29.613761902</c:v>
                </c:pt>
                <c:pt idx="1546">
                  <c:v>-29.596324921000001</c:v>
                </c:pt>
                <c:pt idx="1547">
                  <c:v>-29.573129653999999</c:v>
                </c:pt>
                <c:pt idx="1548">
                  <c:v>-29.544483185000001</c:v>
                </c:pt>
                <c:pt idx="1549">
                  <c:v>-29.510650635000001</c:v>
                </c:pt>
                <c:pt idx="1550">
                  <c:v>-29.471784591999999</c:v>
                </c:pt>
                <c:pt idx="1551">
                  <c:v>-29.427892685</c:v>
                </c:pt>
                <c:pt idx="1552">
                  <c:v>-29.378858566000002</c:v>
                </c:pt>
                <c:pt idx="1553">
                  <c:v>-29.324512481999999</c:v>
                </c:pt>
                <c:pt idx="1554">
                  <c:v>-29.264722824</c:v>
                </c:pt>
                <c:pt idx="1555">
                  <c:v>-29.199470519999998</c:v>
                </c:pt>
                <c:pt idx="1556">
                  <c:v>-29.128862381000001</c:v>
                </c:pt>
                <c:pt idx="1557">
                  <c:v>-29.053108215000002</c:v>
                </c:pt>
                <c:pt idx="1558">
                  <c:v>-28.972547531</c:v>
                </c:pt>
                <c:pt idx="1559">
                  <c:v>-28.887727736999999</c:v>
                </c:pt>
                <c:pt idx="1560">
                  <c:v>-28.79945755</c:v>
                </c:pt>
                <c:pt idx="1561">
                  <c:v>-28.708787917999999</c:v>
                </c:pt>
                <c:pt idx="1562">
                  <c:v>-28.616947174</c:v>
                </c:pt>
                <c:pt idx="1563">
                  <c:v>-28.525251389000001</c:v>
                </c:pt>
                <c:pt idx="1564">
                  <c:v>-28.434986115000001</c:v>
                </c:pt>
                <c:pt idx="1565">
                  <c:v>-28.347305297999998</c:v>
                </c:pt>
                <c:pt idx="1566">
                  <c:v>-28.263158797999999</c:v>
                </c:pt>
                <c:pt idx="1567">
                  <c:v>-28.183248519999999</c:v>
                </c:pt>
                <c:pt idx="1568">
                  <c:v>-28.108007431000001</c:v>
                </c:pt>
                <c:pt idx="1569">
                  <c:v>-28.037595749000001</c:v>
                </c:pt>
                <c:pt idx="1570">
                  <c:v>-27.971923828000001</c:v>
                </c:pt>
                <c:pt idx="1571">
                  <c:v>-27.910720824999999</c:v>
                </c:pt>
                <c:pt idx="1572">
                  <c:v>-27.853658675999998</c:v>
                </c:pt>
                <c:pt idx="1573">
                  <c:v>-27.800460815000001</c:v>
                </c:pt>
                <c:pt idx="1574">
                  <c:v>-27.750940322999998</c:v>
                </c:pt>
                <c:pt idx="1575">
                  <c:v>-27.704975128000001</c:v>
                </c:pt>
                <c:pt idx="1576">
                  <c:v>-27.662462233999999</c:v>
                </c:pt>
                <c:pt idx="1577">
                  <c:v>-27.623283386000001</c:v>
                </c:pt>
                <c:pt idx="1578">
                  <c:v>-27.587280273000001</c:v>
                </c:pt>
                <c:pt idx="1579">
                  <c:v>-27.554216385</c:v>
                </c:pt>
                <c:pt idx="1580">
                  <c:v>-27.523742676000001</c:v>
                </c:pt>
                <c:pt idx="1581">
                  <c:v>-27.495397568000001</c:v>
                </c:pt>
                <c:pt idx="1582">
                  <c:v>-27.468656540000001</c:v>
                </c:pt>
                <c:pt idx="1583">
                  <c:v>-27.443052292000001</c:v>
                </c:pt>
                <c:pt idx="1584">
                  <c:v>-27.418308258</c:v>
                </c:pt>
                <c:pt idx="1585">
                  <c:v>-27.394403457999999</c:v>
                </c:pt>
                <c:pt idx="1586">
                  <c:v>-27.371557236000001</c:v>
                </c:pt>
                <c:pt idx="1587">
                  <c:v>-27.350145340000001</c:v>
                </c:pt>
                <c:pt idx="1588">
                  <c:v>-27.330606460999999</c:v>
                </c:pt>
                <c:pt idx="1589">
                  <c:v>-27.313358307000001</c:v>
                </c:pt>
                <c:pt idx="1590">
                  <c:v>-27.298736571999999</c:v>
                </c:pt>
                <c:pt idx="1591">
                  <c:v>-27.286937714</c:v>
                </c:pt>
                <c:pt idx="1592">
                  <c:v>-27.277990340999999</c:v>
                </c:pt>
                <c:pt idx="1593">
                  <c:v>-27.271734238000001</c:v>
                </c:pt>
                <c:pt idx="1594">
                  <c:v>-27.267818451</c:v>
                </c:pt>
                <c:pt idx="1595">
                  <c:v>-27.265729904000001</c:v>
                </c:pt>
                <c:pt idx="1596">
                  <c:v>-27.264871596999999</c:v>
                </c:pt>
                <c:pt idx="1597">
                  <c:v>-27.264671325999998</c:v>
                </c:pt>
                <c:pt idx="1598">
                  <c:v>-27.264688492000001</c:v>
                </c:pt>
                <c:pt idx="1599">
                  <c:v>-27.264707564999998</c:v>
                </c:pt>
              </c:numCache>
            </c:numRef>
          </c:yVal>
          <c:smooth val="1"/>
          <c:extLst>
            <c:ext xmlns:c16="http://schemas.microsoft.com/office/drawing/2014/chart" uri="{C3380CC4-5D6E-409C-BE32-E72D297353CC}">
              <c16:uniqueId val="{00000002-D25D-425C-AD82-2E98F358765A}"/>
            </c:ext>
          </c:extLst>
        </c:ser>
        <c:dLbls>
          <c:showLegendKey val="0"/>
          <c:showVal val="0"/>
          <c:showCatName val="0"/>
          <c:showSerName val="0"/>
          <c:showPercent val="0"/>
          <c:showBubbleSize val="0"/>
        </c:dLbls>
        <c:axId val="581605448"/>
        <c:axId val="581606104"/>
      </c:scatterChart>
      <c:valAx>
        <c:axId val="581605448"/>
        <c:scaling>
          <c:orientation val="minMax"/>
          <c:max val="16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581606104"/>
        <c:crosses val="autoZero"/>
        <c:crossBetween val="midCat"/>
      </c:valAx>
      <c:valAx>
        <c:axId val="58160610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sz="1200">
                    <a:solidFill>
                      <a:schemeClr val="tx1"/>
                    </a:solidFill>
                  </a:rPr>
                  <a:t>Moment (N-m)</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581605448"/>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dirty="0">
                <a:solidFill>
                  <a:schemeClr val="tx1"/>
                </a:solidFill>
              </a:rPr>
              <a:t>ULFJ Rotation</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0"/>
          <c:order val="0"/>
          <c:tx>
            <c:v>Y rotation</c:v>
          </c:tx>
          <c:spPr>
            <a:ln w="25400" cap="rnd">
              <a:solidFill>
                <a:srgbClr val="00B0F0"/>
              </a:solidFill>
              <a:round/>
            </a:ln>
            <a:effectLst/>
          </c:spPr>
          <c:marker>
            <c:symbol val="none"/>
          </c:marker>
          <c:xVal>
            <c:numRef>
              <c:f>ULFJ_Angle!$A$3:$A$2002</c:f>
              <c:numCache>
                <c:formatCode>0.00E+00</c:formatCode>
                <c:ptCount val="2000"/>
                <c:pt idx="0">
                  <c:v>0</c:v>
                </c:pt>
                <c:pt idx="1">
                  <c:v>9.9900007247999995E-2</c:v>
                </c:pt>
                <c:pt idx="2">
                  <c:v>0.19980001450000001</c:v>
                </c:pt>
                <c:pt idx="3">
                  <c:v>0.29970002173999999</c:v>
                </c:pt>
                <c:pt idx="4">
                  <c:v>0.39960002899000002</c:v>
                </c:pt>
                <c:pt idx="5">
                  <c:v>0.49950000643999998</c:v>
                </c:pt>
                <c:pt idx="6">
                  <c:v>0.59940004348999998</c:v>
                </c:pt>
                <c:pt idx="7">
                  <c:v>0.69930005074000001</c:v>
                </c:pt>
                <c:pt idx="8">
                  <c:v>0.79920005798000004</c:v>
                </c:pt>
                <c:pt idx="9">
                  <c:v>0.90000003575999998</c:v>
                </c:pt>
                <c:pt idx="10">
                  <c:v>0.99990004301000002</c:v>
                </c:pt>
                <c:pt idx="11">
                  <c:v>1.0998001099000001</c:v>
                </c:pt>
                <c:pt idx="12">
                  <c:v>1.1997001170999999</c:v>
                </c:pt>
                <c:pt idx="13">
                  <c:v>1.2996001243999999</c:v>
                </c:pt>
                <c:pt idx="14">
                  <c:v>1.3995001316</c:v>
                </c:pt>
                <c:pt idx="15">
                  <c:v>1.4994001389</c:v>
                </c:pt>
                <c:pt idx="16">
                  <c:v>1.5993001461</c:v>
                </c:pt>
                <c:pt idx="17">
                  <c:v>1.6992001534000001</c:v>
                </c:pt>
                <c:pt idx="18">
                  <c:v>1.8000000715</c:v>
                </c:pt>
                <c:pt idx="19">
                  <c:v>1.8999000788</c:v>
                </c:pt>
                <c:pt idx="20">
                  <c:v>1.999800086</c:v>
                </c:pt>
                <c:pt idx="21">
                  <c:v>2.0997002125000002</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3.6999001503</c:v>
                </c:pt>
                <c:pt idx="38">
                  <c:v>3.7998001575</c:v>
                </c:pt>
                <c:pt idx="39">
                  <c:v>3.8997001648</c:v>
                </c:pt>
                <c:pt idx="40">
                  <c:v>3.9996001720000001</c:v>
                </c:pt>
                <c:pt idx="41">
                  <c:v>4.0995001792999997</c:v>
                </c:pt>
                <c:pt idx="42">
                  <c:v>4.1994004250000003</c:v>
                </c:pt>
                <c:pt idx="43">
                  <c:v>4.2993001937999997</c:v>
                </c:pt>
                <c:pt idx="44">
                  <c:v>4.3991999626</c:v>
                </c:pt>
                <c:pt idx="45">
                  <c:v>4.4991002082999998</c:v>
                </c:pt>
                <c:pt idx="46">
                  <c:v>4.5999002456999998</c:v>
                </c:pt>
                <c:pt idx="47">
                  <c:v>4.6998000145000001</c:v>
                </c:pt>
                <c:pt idx="48">
                  <c:v>4.7997002601999998</c:v>
                </c:pt>
                <c:pt idx="49">
                  <c:v>4.8996000290000001</c:v>
                </c:pt>
                <c:pt idx="50">
                  <c:v>4.9995002746999999</c:v>
                </c:pt>
                <c:pt idx="51">
                  <c:v>5.0994000435000002</c:v>
                </c:pt>
                <c:pt idx="52">
                  <c:v>5.1993002892</c:v>
                </c:pt>
                <c:pt idx="53">
                  <c:v>5.2992005347999998</c:v>
                </c:pt>
                <c:pt idx="54">
                  <c:v>5.3991003036</c:v>
                </c:pt>
                <c:pt idx="55">
                  <c:v>5.499900341</c:v>
                </c:pt>
                <c:pt idx="56">
                  <c:v>5.5998001099000003</c:v>
                </c:pt>
                <c:pt idx="57">
                  <c:v>5.6997003555000001</c:v>
                </c:pt>
                <c:pt idx="58">
                  <c:v>5.7996001244000004</c:v>
                </c:pt>
                <c:pt idx="59">
                  <c:v>5.8995003700000002</c:v>
                </c:pt>
                <c:pt idx="60">
                  <c:v>5.9994001388999996</c:v>
                </c:pt>
                <c:pt idx="61">
                  <c:v>6.0993003845000002</c:v>
                </c:pt>
                <c:pt idx="62">
                  <c:v>6.1992001533999996</c:v>
                </c:pt>
                <c:pt idx="63">
                  <c:v>6.2991003990000003</c:v>
                </c:pt>
                <c:pt idx="64">
                  <c:v>6.3999004364000003</c:v>
                </c:pt>
                <c:pt idx="65">
                  <c:v>6.4998002051999997</c:v>
                </c:pt>
                <c:pt idx="66">
                  <c:v>6.5997004509000003</c:v>
                </c:pt>
                <c:pt idx="67">
                  <c:v>6.6996002196999997</c:v>
                </c:pt>
                <c:pt idx="68">
                  <c:v>6.7995004654000004</c:v>
                </c:pt>
                <c:pt idx="69">
                  <c:v>6.8994002341999998</c:v>
                </c:pt>
                <c:pt idx="70">
                  <c:v>6.9993004798999996</c:v>
                </c:pt>
                <c:pt idx="71">
                  <c:v>7.0992002486999999</c:v>
                </c:pt>
                <c:pt idx="72">
                  <c:v>7.1991004943999997</c:v>
                </c:pt>
                <c:pt idx="73">
                  <c:v>7.2999005317999996</c:v>
                </c:pt>
                <c:pt idx="74">
                  <c:v>7.3998003005999999</c:v>
                </c:pt>
                <c:pt idx="75">
                  <c:v>7.4997005462999997</c:v>
                </c:pt>
                <c:pt idx="76">
                  <c:v>7.5996003151</c:v>
                </c:pt>
                <c:pt idx="77">
                  <c:v>7.6995005607999998</c:v>
                </c:pt>
                <c:pt idx="78">
                  <c:v>7.7994003296000001</c:v>
                </c:pt>
                <c:pt idx="79">
                  <c:v>7.8993005752999998</c:v>
                </c:pt>
                <c:pt idx="80">
                  <c:v>7.9992003441000001</c:v>
                </c:pt>
                <c:pt idx="81">
                  <c:v>8.0991001129000004</c:v>
                </c:pt>
                <c:pt idx="82">
                  <c:v>8.1999006270999999</c:v>
                </c:pt>
                <c:pt idx="83">
                  <c:v>8.2998008728000006</c:v>
                </c:pt>
                <c:pt idx="84">
                  <c:v>8.3997001648000005</c:v>
                </c:pt>
                <c:pt idx="85">
                  <c:v>8.4996004104999994</c:v>
                </c:pt>
                <c:pt idx="86">
                  <c:v>8.5995006561</c:v>
                </c:pt>
                <c:pt idx="87">
                  <c:v>8.6993999480999999</c:v>
                </c:pt>
                <c:pt idx="88">
                  <c:v>8.7993001938000006</c:v>
                </c:pt>
                <c:pt idx="89">
                  <c:v>8.8992004394999995</c:v>
                </c:pt>
                <c:pt idx="90">
                  <c:v>8.9991006851000002</c:v>
                </c:pt>
                <c:pt idx="91">
                  <c:v>9.0999002457000007</c:v>
                </c:pt>
                <c:pt idx="92">
                  <c:v>9.1998004912999995</c:v>
                </c:pt>
                <c:pt idx="93">
                  <c:v>9.2997007370000002</c:v>
                </c:pt>
                <c:pt idx="94">
                  <c:v>9.3996000290000001</c:v>
                </c:pt>
                <c:pt idx="95">
                  <c:v>9.4995002747000008</c:v>
                </c:pt>
                <c:pt idx="96">
                  <c:v>9.5994005202999997</c:v>
                </c:pt>
                <c:pt idx="97">
                  <c:v>9.6993007660000004</c:v>
                </c:pt>
                <c:pt idx="98">
                  <c:v>9.7992000580000003</c:v>
                </c:pt>
                <c:pt idx="99">
                  <c:v>9.9000005721999997</c:v>
                </c:pt>
                <c:pt idx="100">
                  <c:v>9.9999008179000004</c:v>
                </c:pt>
                <c:pt idx="101">
                  <c:v>10.09980011</c:v>
                </c:pt>
                <c:pt idx="102">
                  <c:v>10.199700355999999</c:v>
                </c:pt>
                <c:pt idx="103">
                  <c:v>10.299599647999999</c:v>
                </c:pt>
                <c:pt idx="104">
                  <c:v>10.399499893</c:v>
                </c:pt>
                <c:pt idx="105">
                  <c:v>10.499400139</c:v>
                </c:pt>
                <c:pt idx="106">
                  <c:v>10.599301338</c:v>
                </c:pt>
                <c:pt idx="107">
                  <c:v>10.69920063</c:v>
                </c:pt>
                <c:pt idx="108">
                  <c:v>10.800001143999999</c:v>
                </c:pt>
                <c:pt idx="109">
                  <c:v>10.89990139</c:v>
                </c:pt>
                <c:pt idx="110">
                  <c:v>10.999800682</c:v>
                </c:pt>
                <c:pt idx="111">
                  <c:v>11.099700928000001</c:v>
                </c:pt>
                <c:pt idx="112">
                  <c:v>11.199601173</c:v>
                </c:pt>
                <c:pt idx="113">
                  <c:v>11.299501419</c:v>
                </c:pt>
                <c:pt idx="114">
                  <c:v>11.399400711</c:v>
                </c:pt>
                <c:pt idx="115">
                  <c:v>11.499300957000001</c:v>
                </c:pt>
                <c:pt idx="116">
                  <c:v>11.599201202</c:v>
                </c:pt>
                <c:pt idx="117">
                  <c:v>11.700000763</c:v>
                </c:pt>
                <c:pt idx="118">
                  <c:v>11.799901008999999</c:v>
                </c:pt>
                <c:pt idx="119">
                  <c:v>11.899801254</c:v>
                </c:pt>
                <c:pt idx="120">
                  <c:v>11.999700546</c:v>
                </c:pt>
                <c:pt idx="121">
                  <c:v>12.099600792</c:v>
                </c:pt>
                <c:pt idx="122">
                  <c:v>12.199501037999999</c:v>
                </c:pt>
                <c:pt idx="123">
                  <c:v>12.299401283</c:v>
                </c:pt>
                <c:pt idx="124">
                  <c:v>12.399300575</c:v>
                </c:pt>
                <c:pt idx="125">
                  <c:v>12.499200821000001</c:v>
                </c:pt>
                <c:pt idx="126">
                  <c:v>12.600001335</c:v>
                </c:pt>
                <c:pt idx="127">
                  <c:v>12.699900627</c:v>
                </c:pt>
                <c:pt idx="128">
                  <c:v>12.799800873000001</c:v>
                </c:pt>
                <c:pt idx="129">
                  <c:v>12.899701117999999</c:v>
                </c:pt>
                <c:pt idx="130">
                  <c:v>12.999601364</c:v>
                </c:pt>
                <c:pt idx="131">
                  <c:v>13.099500656</c:v>
                </c:pt>
                <c:pt idx="132">
                  <c:v>13.199400902000001</c:v>
                </c:pt>
                <c:pt idx="133">
                  <c:v>13.299301147</c:v>
                </c:pt>
                <c:pt idx="134">
                  <c:v>13.399201393</c:v>
                </c:pt>
                <c:pt idx="135">
                  <c:v>13.500000954000001</c:v>
                </c:pt>
                <c:pt idx="136">
                  <c:v>13.599901199</c:v>
                </c:pt>
                <c:pt idx="137">
                  <c:v>13.699801445</c:v>
                </c:pt>
                <c:pt idx="138">
                  <c:v>13.799700737</c:v>
                </c:pt>
                <c:pt idx="139">
                  <c:v>13.899600982999999</c:v>
                </c:pt>
                <c:pt idx="140">
                  <c:v>13.999501228</c:v>
                </c:pt>
                <c:pt idx="141">
                  <c:v>14.099401474</c:v>
                </c:pt>
                <c:pt idx="142">
                  <c:v>14.199300766</c:v>
                </c:pt>
                <c:pt idx="143">
                  <c:v>14.299201011999999</c:v>
                </c:pt>
                <c:pt idx="144">
                  <c:v>14.400000572</c:v>
                </c:pt>
                <c:pt idx="145">
                  <c:v>14.499900818</c:v>
                </c:pt>
                <c:pt idx="146">
                  <c:v>14.599801063999999</c:v>
                </c:pt>
                <c:pt idx="147">
                  <c:v>14.699701309</c:v>
                </c:pt>
                <c:pt idx="148">
                  <c:v>14.799600601</c:v>
                </c:pt>
                <c:pt idx="149">
                  <c:v>14.899500847000001</c:v>
                </c:pt>
                <c:pt idx="150">
                  <c:v>14.999401092999999</c:v>
                </c:pt>
                <c:pt idx="151">
                  <c:v>15.099301338</c:v>
                </c:pt>
                <c:pt idx="152">
                  <c:v>15.19920063</c:v>
                </c:pt>
                <c:pt idx="153">
                  <c:v>15.300001143999999</c:v>
                </c:pt>
                <c:pt idx="154">
                  <c:v>15.39990139</c:v>
                </c:pt>
                <c:pt idx="155">
                  <c:v>15.499800682</c:v>
                </c:pt>
                <c:pt idx="156">
                  <c:v>15.599700928000001</c:v>
                </c:pt>
                <c:pt idx="157">
                  <c:v>15.699601173</c:v>
                </c:pt>
                <c:pt idx="158">
                  <c:v>15.799501419</c:v>
                </c:pt>
                <c:pt idx="159">
                  <c:v>15.899400711</c:v>
                </c:pt>
                <c:pt idx="160">
                  <c:v>15.999300957000001</c:v>
                </c:pt>
                <c:pt idx="161">
                  <c:v>16.099201202</c:v>
                </c:pt>
                <c:pt idx="162">
                  <c:v>16.200000762999998</c:v>
                </c:pt>
                <c:pt idx="163">
                  <c:v>16.299900054999998</c:v>
                </c:pt>
                <c:pt idx="164">
                  <c:v>16.399801254</c:v>
                </c:pt>
                <c:pt idx="165">
                  <c:v>16.499700546</c:v>
                </c:pt>
                <c:pt idx="166">
                  <c:v>16.599601746000001</c:v>
                </c:pt>
                <c:pt idx="167">
                  <c:v>16.699501038000001</c:v>
                </c:pt>
                <c:pt idx="168">
                  <c:v>16.799400330000001</c:v>
                </c:pt>
                <c:pt idx="169">
                  <c:v>16.899301528999999</c:v>
                </c:pt>
                <c:pt idx="170">
                  <c:v>16.999200820999999</c:v>
                </c:pt>
                <c:pt idx="171">
                  <c:v>17.100000381000001</c:v>
                </c:pt>
                <c:pt idx="172">
                  <c:v>17.199901580999999</c:v>
                </c:pt>
                <c:pt idx="173">
                  <c:v>17.299800872999999</c:v>
                </c:pt>
                <c:pt idx="174">
                  <c:v>17.399700164999999</c:v>
                </c:pt>
                <c:pt idx="175">
                  <c:v>17.499601364</c:v>
                </c:pt>
                <c:pt idx="176">
                  <c:v>17.599500656</c:v>
                </c:pt>
                <c:pt idx="177">
                  <c:v>17.699401855000001</c:v>
                </c:pt>
                <c:pt idx="178">
                  <c:v>17.799301147000001</c:v>
                </c:pt>
                <c:pt idx="179">
                  <c:v>17.899200439000001</c:v>
                </c:pt>
                <c:pt idx="180">
                  <c:v>18.000001907000001</c:v>
                </c:pt>
                <c:pt idx="181">
                  <c:v>18.099901199000001</c:v>
                </c:pt>
                <c:pt idx="182">
                  <c:v>18.199800491000001</c:v>
                </c:pt>
                <c:pt idx="183">
                  <c:v>18.299701690999999</c:v>
                </c:pt>
                <c:pt idx="184">
                  <c:v>18.399600982999999</c:v>
                </c:pt>
                <c:pt idx="185">
                  <c:v>18.499500274999999</c:v>
                </c:pt>
                <c:pt idx="186">
                  <c:v>18.599401474</c:v>
                </c:pt>
                <c:pt idx="187">
                  <c:v>18.699300766</c:v>
                </c:pt>
                <c:pt idx="188">
                  <c:v>18.799200058</c:v>
                </c:pt>
                <c:pt idx="189">
                  <c:v>18.900001526</c:v>
                </c:pt>
                <c:pt idx="190">
                  <c:v>18.999900818</c:v>
                </c:pt>
                <c:pt idx="191">
                  <c:v>19.09980011</c:v>
                </c:pt>
                <c:pt idx="192">
                  <c:v>19.199701309000002</c:v>
                </c:pt>
                <c:pt idx="193">
                  <c:v>19.299600601000002</c:v>
                </c:pt>
                <c:pt idx="194">
                  <c:v>19.399501801</c:v>
                </c:pt>
                <c:pt idx="195">
                  <c:v>19.499401092999999</c:v>
                </c:pt>
                <c:pt idx="196">
                  <c:v>19.599300384999999</c:v>
                </c:pt>
                <c:pt idx="197">
                  <c:v>19.699201584000001</c:v>
                </c:pt>
                <c:pt idx="198">
                  <c:v>19.800001143999999</c:v>
                </c:pt>
                <c:pt idx="199">
                  <c:v>19.899900435999999</c:v>
                </c:pt>
                <c:pt idx="200">
                  <c:v>19.999801636000001</c:v>
                </c:pt>
                <c:pt idx="201">
                  <c:v>20.099700928000001</c:v>
                </c:pt>
                <c:pt idx="202">
                  <c:v>20.199600220000001</c:v>
                </c:pt>
                <c:pt idx="203">
                  <c:v>20.299501418999998</c:v>
                </c:pt>
                <c:pt idx="204">
                  <c:v>20.399400710999998</c:v>
                </c:pt>
                <c:pt idx="205">
                  <c:v>20.49930191</c:v>
                </c:pt>
                <c:pt idx="206">
                  <c:v>20.599201202</c:v>
                </c:pt>
                <c:pt idx="207">
                  <c:v>20.700000762999998</c:v>
                </c:pt>
                <c:pt idx="208">
                  <c:v>20.799900054999998</c:v>
                </c:pt>
                <c:pt idx="209">
                  <c:v>20.899801254</c:v>
                </c:pt>
                <c:pt idx="210">
                  <c:v>20.999700546</c:v>
                </c:pt>
                <c:pt idx="211">
                  <c:v>21.099601746000001</c:v>
                </c:pt>
                <c:pt idx="212">
                  <c:v>21.199501038000001</c:v>
                </c:pt>
                <c:pt idx="213">
                  <c:v>21.299400330000001</c:v>
                </c:pt>
                <c:pt idx="214">
                  <c:v>21.399301528999999</c:v>
                </c:pt>
                <c:pt idx="215">
                  <c:v>21.499200820999999</c:v>
                </c:pt>
                <c:pt idx="216">
                  <c:v>21.600000381000001</c:v>
                </c:pt>
                <c:pt idx="217">
                  <c:v>21.699901580999999</c:v>
                </c:pt>
                <c:pt idx="218">
                  <c:v>21.799800872999999</c:v>
                </c:pt>
                <c:pt idx="219">
                  <c:v>21.899700164999999</c:v>
                </c:pt>
                <c:pt idx="220">
                  <c:v>21.999601364</c:v>
                </c:pt>
                <c:pt idx="221">
                  <c:v>22.099500656</c:v>
                </c:pt>
                <c:pt idx="222">
                  <c:v>22.199401855000001</c:v>
                </c:pt>
                <c:pt idx="223">
                  <c:v>22.299301147000001</c:v>
                </c:pt>
                <c:pt idx="224">
                  <c:v>22.399200439000001</c:v>
                </c:pt>
                <c:pt idx="225">
                  <c:v>22.500001907000001</c:v>
                </c:pt>
                <c:pt idx="226">
                  <c:v>22.599901199000001</c:v>
                </c:pt>
                <c:pt idx="227">
                  <c:v>22.699800491000001</c:v>
                </c:pt>
                <c:pt idx="228">
                  <c:v>22.799701690999999</c:v>
                </c:pt>
                <c:pt idx="229">
                  <c:v>22.899600982999999</c:v>
                </c:pt>
                <c:pt idx="230">
                  <c:v>22.999500274999999</c:v>
                </c:pt>
                <c:pt idx="231">
                  <c:v>23.099401474</c:v>
                </c:pt>
                <c:pt idx="232">
                  <c:v>23.199300766</c:v>
                </c:pt>
                <c:pt idx="233">
                  <c:v>23.299200058</c:v>
                </c:pt>
                <c:pt idx="234">
                  <c:v>23.400001526</c:v>
                </c:pt>
                <c:pt idx="235">
                  <c:v>23.499900818</c:v>
                </c:pt>
                <c:pt idx="236">
                  <c:v>23.59980011</c:v>
                </c:pt>
                <c:pt idx="237">
                  <c:v>23.699701309000002</c:v>
                </c:pt>
                <c:pt idx="238">
                  <c:v>23.799600601000002</c:v>
                </c:pt>
                <c:pt idx="239">
                  <c:v>23.899501801</c:v>
                </c:pt>
                <c:pt idx="240">
                  <c:v>23.999401092999999</c:v>
                </c:pt>
                <c:pt idx="241">
                  <c:v>24.099300384999999</c:v>
                </c:pt>
                <c:pt idx="242">
                  <c:v>24.199201584000001</c:v>
                </c:pt>
                <c:pt idx="243">
                  <c:v>24.300001143999999</c:v>
                </c:pt>
                <c:pt idx="244">
                  <c:v>24.399900435999999</c:v>
                </c:pt>
                <c:pt idx="245">
                  <c:v>24.499801636000001</c:v>
                </c:pt>
                <c:pt idx="246">
                  <c:v>24.599700928000001</c:v>
                </c:pt>
                <c:pt idx="247">
                  <c:v>24.699600220000001</c:v>
                </c:pt>
                <c:pt idx="248">
                  <c:v>24.799501418999998</c:v>
                </c:pt>
                <c:pt idx="249">
                  <c:v>24.899400710999998</c:v>
                </c:pt>
                <c:pt idx="250">
                  <c:v>24.99930191</c:v>
                </c:pt>
                <c:pt idx="251">
                  <c:v>25.099201202</c:v>
                </c:pt>
                <c:pt idx="252">
                  <c:v>25.200000762999998</c:v>
                </c:pt>
                <c:pt idx="253">
                  <c:v>25.299900054999998</c:v>
                </c:pt>
                <c:pt idx="254">
                  <c:v>25.399801254</c:v>
                </c:pt>
                <c:pt idx="255">
                  <c:v>25.499700546</c:v>
                </c:pt>
                <c:pt idx="256">
                  <c:v>25.599601746000001</c:v>
                </c:pt>
                <c:pt idx="257">
                  <c:v>25.699501038000001</c:v>
                </c:pt>
                <c:pt idx="258">
                  <c:v>25.799400330000001</c:v>
                </c:pt>
                <c:pt idx="259">
                  <c:v>25.899301528999999</c:v>
                </c:pt>
                <c:pt idx="260">
                  <c:v>25.999200820999999</c:v>
                </c:pt>
                <c:pt idx="261">
                  <c:v>26.100000381000001</c:v>
                </c:pt>
                <c:pt idx="262">
                  <c:v>26.199901580999999</c:v>
                </c:pt>
                <c:pt idx="263">
                  <c:v>26.299800872999999</c:v>
                </c:pt>
                <c:pt idx="264">
                  <c:v>26.399700164999999</c:v>
                </c:pt>
                <c:pt idx="265">
                  <c:v>26.499601364</c:v>
                </c:pt>
                <c:pt idx="266">
                  <c:v>26.599500656</c:v>
                </c:pt>
                <c:pt idx="267">
                  <c:v>26.699401855000001</c:v>
                </c:pt>
                <c:pt idx="268">
                  <c:v>26.799301147000001</c:v>
                </c:pt>
                <c:pt idx="269">
                  <c:v>26.899200439000001</c:v>
                </c:pt>
                <c:pt idx="270">
                  <c:v>27.000001907000001</c:v>
                </c:pt>
                <c:pt idx="271">
                  <c:v>27.099901199000001</c:v>
                </c:pt>
                <c:pt idx="272">
                  <c:v>27.199800491000001</c:v>
                </c:pt>
                <c:pt idx="273">
                  <c:v>27.299701690999999</c:v>
                </c:pt>
                <c:pt idx="274">
                  <c:v>27.399600982999999</c:v>
                </c:pt>
                <c:pt idx="275">
                  <c:v>27.499500274999999</c:v>
                </c:pt>
                <c:pt idx="276">
                  <c:v>27.599401474</c:v>
                </c:pt>
                <c:pt idx="277">
                  <c:v>27.699300766</c:v>
                </c:pt>
                <c:pt idx="278">
                  <c:v>27.799200058</c:v>
                </c:pt>
                <c:pt idx="279">
                  <c:v>27.900001526</c:v>
                </c:pt>
                <c:pt idx="280">
                  <c:v>27.999900818</c:v>
                </c:pt>
                <c:pt idx="281">
                  <c:v>28.09980011</c:v>
                </c:pt>
                <c:pt idx="282">
                  <c:v>28.199701309000002</c:v>
                </c:pt>
                <c:pt idx="283">
                  <c:v>28.299600601000002</c:v>
                </c:pt>
                <c:pt idx="284">
                  <c:v>28.399501801</c:v>
                </c:pt>
                <c:pt idx="285">
                  <c:v>28.499401092999999</c:v>
                </c:pt>
                <c:pt idx="286">
                  <c:v>28.599300384999999</c:v>
                </c:pt>
                <c:pt idx="287">
                  <c:v>28.699201584000001</c:v>
                </c:pt>
                <c:pt idx="288">
                  <c:v>28.800001143999999</c:v>
                </c:pt>
                <c:pt idx="289">
                  <c:v>28.899900435999999</c:v>
                </c:pt>
                <c:pt idx="290">
                  <c:v>28.999801636000001</c:v>
                </c:pt>
                <c:pt idx="291">
                  <c:v>29.099700928000001</c:v>
                </c:pt>
                <c:pt idx="292">
                  <c:v>29.199600220000001</c:v>
                </c:pt>
                <c:pt idx="293">
                  <c:v>29.299501418999998</c:v>
                </c:pt>
                <c:pt idx="294">
                  <c:v>29.399400710999998</c:v>
                </c:pt>
                <c:pt idx="295">
                  <c:v>29.49930191</c:v>
                </c:pt>
                <c:pt idx="296">
                  <c:v>29.599201202</c:v>
                </c:pt>
                <c:pt idx="297">
                  <c:v>29.700000762999998</c:v>
                </c:pt>
                <c:pt idx="298">
                  <c:v>29.799900054999998</c:v>
                </c:pt>
                <c:pt idx="299">
                  <c:v>29.899801254</c:v>
                </c:pt>
                <c:pt idx="300">
                  <c:v>29.999700546</c:v>
                </c:pt>
                <c:pt idx="301">
                  <c:v>30.099601746000001</c:v>
                </c:pt>
                <c:pt idx="302">
                  <c:v>30.199501038000001</c:v>
                </c:pt>
                <c:pt idx="303">
                  <c:v>30.299400330000001</c:v>
                </c:pt>
                <c:pt idx="304">
                  <c:v>30.399301528999999</c:v>
                </c:pt>
                <c:pt idx="305">
                  <c:v>30.499200820999999</c:v>
                </c:pt>
                <c:pt idx="306">
                  <c:v>30.600000381000001</c:v>
                </c:pt>
                <c:pt idx="307">
                  <c:v>30.699901580999999</c:v>
                </c:pt>
                <c:pt idx="308">
                  <c:v>30.799800872999999</c:v>
                </c:pt>
                <c:pt idx="309">
                  <c:v>30.899700164999999</c:v>
                </c:pt>
                <c:pt idx="310">
                  <c:v>30.999601364</c:v>
                </c:pt>
                <c:pt idx="311">
                  <c:v>31.099500656</c:v>
                </c:pt>
                <c:pt idx="312">
                  <c:v>31.199401855000001</c:v>
                </c:pt>
                <c:pt idx="313">
                  <c:v>31.299301147000001</c:v>
                </c:pt>
                <c:pt idx="314">
                  <c:v>31.399200439000001</c:v>
                </c:pt>
                <c:pt idx="315">
                  <c:v>31.500001907000001</c:v>
                </c:pt>
                <c:pt idx="316">
                  <c:v>31.599901199000001</c:v>
                </c:pt>
                <c:pt idx="317">
                  <c:v>31.699802398999999</c:v>
                </c:pt>
                <c:pt idx="318">
                  <c:v>31.799701690999999</c:v>
                </c:pt>
                <c:pt idx="319">
                  <c:v>31.899602890000001</c:v>
                </c:pt>
                <c:pt idx="320">
                  <c:v>31.999502182000001</c:v>
                </c:pt>
                <c:pt idx="321">
                  <c:v>32.099403381000002</c:v>
                </c:pt>
                <c:pt idx="322">
                  <c:v>32.199302672999998</c:v>
                </c:pt>
                <c:pt idx="323">
                  <c:v>32.299201965000002</c:v>
                </c:pt>
                <c:pt idx="324">
                  <c:v>32.400001525999997</c:v>
                </c:pt>
                <c:pt idx="325">
                  <c:v>32.499900818</c:v>
                </c:pt>
                <c:pt idx="326">
                  <c:v>32.599800109999997</c:v>
                </c:pt>
                <c:pt idx="327">
                  <c:v>32.699703217</c:v>
                </c:pt>
                <c:pt idx="328">
                  <c:v>32.799602509000003</c:v>
                </c:pt>
                <c:pt idx="329">
                  <c:v>32.899501801</c:v>
                </c:pt>
                <c:pt idx="330">
                  <c:v>32.999401093000003</c:v>
                </c:pt>
                <c:pt idx="331">
                  <c:v>33.099300384999999</c:v>
                </c:pt>
                <c:pt idx="332">
                  <c:v>33.199203490999999</c:v>
                </c:pt>
                <c:pt idx="333">
                  <c:v>33.300003052000001</c:v>
                </c:pt>
                <c:pt idx="334">
                  <c:v>33.399902343999997</c:v>
                </c:pt>
                <c:pt idx="335">
                  <c:v>33.499801636000001</c:v>
                </c:pt>
                <c:pt idx="336">
                  <c:v>33.599700927999997</c:v>
                </c:pt>
                <c:pt idx="337">
                  <c:v>33.699600220000001</c:v>
                </c:pt>
                <c:pt idx="338">
                  <c:v>33.799503326</c:v>
                </c:pt>
                <c:pt idx="339">
                  <c:v>33.899402618000003</c:v>
                </c:pt>
                <c:pt idx="340">
                  <c:v>33.99930191</c:v>
                </c:pt>
                <c:pt idx="341">
                  <c:v>34.099201202000003</c:v>
                </c:pt>
                <c:pt idx="342">
                  <c:v>34.200000762999998</c:v>
                </c:pt>
                <c:pt idx="343">
                  <c:v>34.299903870000001</c:v>
                </c:pt>
                <c:pt idx="344">
                  <c:v>34.399803161999998</c:v>
                </c:pt>
                <c:pt idx="345">
                  <c:v>34.499702454000001</c:v>
                </c:pt>
                <c:pt idx="346">
                  <c:v>34.599601745999998</c:v>
                </c:pt>
                <c:pt idx="347">
                  <c:v>34.699501038000001</c:v>
                </c:pt>
                <c:pt idx="348">
                  <c:v>34.799400329999997</c:v>
                </c:pt>
                <c:pt idx="349">
                  <c:v>34.899303435999997</c:v>
                </c:pt>
                <c:pt idx="350">
                  <c:v>34.999202728</c:v>
                </c:pt>
                <c:pt idx="351">
                  <c:v>35.100002289000003</c:v>
                </c:pt>
                <c:pt idx="352">
                  <c:v>35.199901580999999</c:v>
                </c:pt>
                <c:pt idx="353">
                  <c:v>35.299800873000002</c:v>
                </c:pt>
                <c:pt idx="354">
                  <c:v>35.399700164999999</c:v>
                </c:pt>
                <c:pt idx="355">
                  <c:v>35.499603270999998</c:v>
                </c:pt>
                <c:pt idx="356">
                  <c:v>35.599502563000001</c:v>
                </c:pt>
                <c:pt idx="357">
                  <c:v>35.699401854999998</c:v>
                </c:pt>
                <c:pt idx="358">
                  <c:v>35.799301147000001</c:v>
                </c:pt>
                <c:pt idx="359">
                  <c:v>35.899200438999998</c:v>
                </c:pt>
                <c:pt idx="360">
                  <c:v>36.000003814999999</c:v>
                </c:pt>
                <c:pt idx="361">
                  <c:v>36.099903107000003</c:v>
                </c:pt>
                <c:pt idx="362">
                  <c:v>36.199802398999999</c:v>
                </c:pt>
                <c:pt idx="363">
                  <c:v>36.299701691000003</c:v>
                </c:pt>
                <c:pt idx="364">
                  <c:v>36.399600982999999</c:v>
                </c:pt>
                <c:pt idx="365">
                  <c:v>36.499500275000003</c:v>
                </c:pt>
                <c:pt idx="366">
                  <c:v>36.599403381000002</c:v>
                </c:pt>
                <c:pt idx="367">
                  <c:v>36.699302672999998</c:v>
                </c:pt>
                <c:pt idx="368">
                  <c:v>36.799201965000002</c:v>
                </c:pt>
                <c:pt idx="369">
                  <c:v>36.900001525999997</c:v>
                </c:pt>
                <c:pt idx="370">
                  <c:v>36.999900818</c:v>
                </c:pt>
                <c:pt idx="371">
                  <c:v>37.099800109999997</c:v>
                </c:pt>
                <c:pt idx="372">
                  <c:v>37.199703217</c:v>
                </c:pt>
                <c:pt idx="373">
                  <c:v>37.299602509000003</c:v>
                </c:pt>
                <c:pt idx="374">
                  <c:v>37.399501801</c:v>
                </c:pt>
                <c:pt idx="375">
                  <c:v>37.499401093000003</c:v>
                </c:pt>
                <c:pt idx="376">
                  <c:v>37.599300384999999</c:v>
                </c:pt>
                <c:pt idx="377">
                  <c:v>37.699203490999999</c:v>
                </c:pt>
                <c:pt idx="378">
                  <c:v>37.799102783000002</c:v>
                </c:pt>
                <c:pt idx="379">
                  <c:v>37.899902343999997</c:v>
                </c:pt>
                <c:pt idx="380">
                  <c:v>37.999801636000001</c:v>
                </c:pt>
                <c:pt idx="381">
                  <c:v>38.099700927999997</c:v>
                </c:pt>
                <c:pt idx="382">
                  <c:v>38.199600220000001</c:v>
                </c:pt>
                <c:pt idx="383">
                  <c:v>38.299503326</c:v>
                </c:pt>
                <c:pt idx="384">
                  <c:v>38.399402618000003</c:v>
                </c:pt>
                <c:pt idx="385">
                  <c:v>38.49930191</c:v>
                </c:pt>
                <c:pt idx="386">
                  <c:v>38.599201202000003</c:v>
                </c:pt>
                <c:pt idx="387">
                  <c:v>38.699100494</c:v>
                </c:pt>
                <c:pt idx="388">
                  <c:v>38.799903870000001</c:v>
                </c:pt>
                <c:pt idx="389">
                  <c:v>38.899803161999998</c:v>
                </c:pt>
                <c:pt idx="390">
                  <c:v>38.999702454000001</c:v>
                </c:pt>
                <c:pt idx="391">
                  <c:v>39.099601745999998</c:v>
                </c:pt>
                <c:pt idx="392">
                  <c:v>39.199501038000001</c:v>
                </c:pt>
                <c:pt idx="393">
                  <c:v>39.299400329999997</c:v>
                </c:pt>
                <c:pt idx="394">
                  <c:v>39.399303435999997</c:v>
                </c:pt>
                <c:pt idx="395">
                  <c:v>39.499202728</c:v>
                </c:pt>
                <c:pt idx="396">
                  <c:v>39.599102019999997</c:v>
                </c:pt>
                <c:pt idx="397">
                  <c:v>39.699901580999999</c:v>
                </c:pt>
                <c:pt idx="398">
                  <c:v>39.799800873000002</c:v>
                </c:pt>
                <c:pt idx="399">
                  <c:v>39.899700164999999</c:v>
                </c:pt>
                <c:pt idx="400">
                  <c:v>39.999603270999998</c:v>
                </c:pt>
                <c:pt idx="401">
                  <c:v>40.099502563000001</c:v>
                </c:pt>
                <c:pt idx="402">
                  <c:v>40.199401854999998</c:v>
                </c:pt>
                <c:pt idx="403">
                  <c:v>40.299301147000001</c:v>
                </c:pt>
                <c:pt idx="404">
                  <c:v>40.399200438999998</c:v>
                </c:pt>
                <c:pt idx="405">
                  <c:v>40.499103546000001</c:v>
                </c:pt>
                <c:pt idx="406">
                  <c:v>40.599903107000003</c:v>
                </c:pt>
                <c:pt idx="407">
                  <c:v>40.699802398999999</c:v>
                </c:pt>
                <c:pt idx="408">
                  <c:v>40.799701691000003</c:v>
                </c:pt>
                <c:pt idx="409">
                  <c:v>40.899600982999999</c:v>
                </c:pt>
                <c:pt idx="410">
                  <c:v>40.999500275000003</c:v>
                </c:pt>
                <c:pt idx="411">
                  <c:v>41.099403381000002</c:v>
                </c:pt>
                <c:pt idx="412">
                  <c:v>41.199302672999998</c:v>
                </c:pt>
                <c:pt idx="413">
                  <c:v>41.299201965000002</c:v>
                </c:pt>
                <c:pt idx="414">
                  <c:v>41.399101256999998</c:v>
                </c:pt>
                <c:pt idx="415">
                  <c:v>41.499900818</c:v>
                </c:pt>
                <c:pt idx="416">
                  <c:v>41.599800109999997</c:v>
                </c:pt>
                <c:pt idx="417">
                  <c:v>41.699703217</c:v>
                </c:pt>
                <c:pt idx="418">
                  <c:v>41.799602509000003</c:v>
                </c:pt>
                <c:pt idx="419">
                  <c:v>41.899501801</c:v>
                </c:pt>
                <c:pt idx="420">
                  <c:v>41.999401093000003</c:v>
                </c:pt>
                <c:pt idx="421">
                  <c:v>42.099300384999999</c:v>
                </c:pt>
                <c:pt idx="422">
                  <c:v>42.199203490999999</c:v>
                </c:pt>
                <c:pt idx="423">
                  <c:v>42.299102783000002</c:v>
                </c:pt>
                <c:pt idx="424">
                  <c:v>42.399902343999997</c:v>
                </c:pt>
                <c:pt idx="425">
                  <c:v>42.499801636000001</c:v>
                </c:pt>
                <c:pt idx="426">
                  <c:v>42.599700927999997</c:v>
                </c:pt>
                <c:pt idx="427">
                  <c:v>42.699600220000001</c:v>
                </c:pt>
                <c:pt idx="428">
                  <c:v>42.799503326</c:v>
                </c:pt>
                <c:pt idx="429">
                  <c:v>42.899402618000003</c:v>
                </c:pt>
                <c:pt idx="430">
                  <c:v>42.99930191</c:v>
                </c:pt>
                <c:pt idx="431">
                  <c:v>43.099201202000003</c:v>
                </c:pt>
                <c:pt idx="432">
                  <c:v>43.199100494</c:v>
                </c:pt>
                <c:pt idx="433">
                  <c:v>43.299903870000001</c:v>
                </c:pt>
                <c:pt idx="434">
                  <c:v>43.399803161999998</c:v>
                </c:pt>
                <c:pt idx="435">
                  <c:v>43.499702454000001</c:v>
                </c:pt>
                <c:pt idx="436">
                  <c:v>43.599601745999998</c:v>
                </c:pt>
                <c:pt idx="437">
                  <c:v>43.699501038000001</c:v>
                </c:pt>
                <c:pt idx="438">
                  <c:v>43.799400329999997</c:v>
                </c:pt>
                <c:pt idx="439">
                  <c:v>43.899303435999997</c:v>
                </c:pt>
                <c:pt idx="440">
                  <c:v>43.999202728</c:v>
                </c:pt>
                <c:pt idx="441">
                  <c:v>44.099102019999997</c:v>
                </c:pt>
                <c:pt idx="442">
                  <c:v>44.199001312</c:v>
                </c:pt>
                <c:pt idx="443">
                  <c:v>44.299800873000002</c:v>
                </c:pt>
                <c:pt idx="444">
                  <c:v>44.399700164999999</c:v>
                </c:pt>
                <c:pt idx="445">
                  <c:v>44.499603270999998</c:v>
                </c:pt>
                <c:pt idx="446">
                  <c:v>44.599502563000001</c:v>
                </c:pt>
                <c:pt idx="447">
                  <c:v>44.699401854999998</c:v>
                </c:pt>
                <c:pt idx="448">
                  <c:v>44.799301147000001</c:v>
                </c:pt>
                <c:pt idx="449">
                  <c:v>44.899200438999998</c:v>
                </c:pt>
                <c:pt idx="450">
                  <c:v>44.999103546000001</c:v>
                </c:pt>
                <c:pt idx="451">
                  <c:v>45.099002837999997</c:v>
                </c:pt>
                <c:pt idx="452">
                  <c:v>45.199802398999999</c:v>
                </c:pt>
                <c:pt idx="453">
                  <c:v>45.299701691000003</c:v>
                </c:pt>
                <c:pt idx="454">
                  <c:v>45.399600982999999</c:v>
                </c:pt>
                <c:pt idx="455">
                  <c:v>45.499500275000003</c:v>
                </c:pt>
                <c:pt idx="456">
                  <c:v>45.599403381000002</c:v>
                </c:pt>
                <c:pt idx="457">
                  <c:v>45.699302672999998</c:v>
                </c:pt>
                <c:pt idx="458">
                  <c:v>45.799201965000002</c:v>
                </c:pt>
                <c:pt idx="459">
                  <c:v>45.899101256999998</c:v>
                </c:pt>
                <c:pt idx="460">
                  <c:v>45.999000549000002</c:v>
                </c:pt>
                <c:pt idx="461">
                  <c:v>46.099800109999997</c:v>
                </c:pt>
                <c:pt idx="462">
                  <c:v>46.199703217</c:v>
                </c:pt>
                <c:pt idx="463">
                  <c:v>46.299602509000003</c:v>
                </c:pt>
                <c:pt idx="464">
                  <c:v>46.399501801</c:v>
                </c:pt>
                <c:pt idx="465">
                  <c:v>46.499401093000003</c:v>
                </c:pt>
                <c:pt idx="466">
                  <c:v>46.599300384999999</c:v>
                </c:pt>
                <c:pt idx="467">
                  <c:v>46.699203490999999</c:v>
                </c:pt>
                <c:pt idx="468">
                  <c:v>46.799102783000002</c:v>
                </c:pt>
                <c:pt idx="469">
                  <c:v>46.899002074999999</c:v>
                </c:pt>
                <c:pt idx="470">
                  <c:v>46.999801636000001</c:v>
                </c:pt>
                <c:pt idx="471">
                  <c:v>47.099700927999997</c:v>
                </c:pt>
                <c:pt idx="472">
                  <c:v>47.199600220000001</c:v>
                </c:pt>
                <c:pt idx="473">
                  <c:v>47.299503326</c:v>
                </c:pt>
                <c:pt idx="474">
                  <c:v>47.399402618000003</c:v>
                </c:pt>
                <c:pt idx="475">
                  <c:v>47.49930191</c:v>
                </c:pt>
                <c:pt idx="476">
                  <c:v>47.599201202000003</c:v>
                </c:pt>
                <c:pt idx="477">
                  <c:v>47.699100494</c:v>
                </c:pt>
                <c:pt idx="478">
                  <c:v>47.799003601000003</c:v>
                </c:pt>
                <c:pt idx="479">
                  <c:v>47.899803161999998</c:v>
                </c:pt>
                <c:pt idx="480">
                  <c:v>47.999702454000001</c:v>
                </c:pt>
                <c:pt idx="481">
                  <c:v>48.099601745999998</c:v>
                </c:pt>
                <c:pt idx="482">
                  <c:v>48.199501038000001</c:v>
                </c:pt>
                <c:pt idx="483">
                  <c:v>48.299400329999997</c:v>
                </c:pt>
                <c:pt idx="484">
                  <c:v>48.399303435999997</c:v>
                </c:pt>
                <c:pt idx="485">
                  <c:v>48.499202728</c:v>
                </c:pt>
                <c:pt idx="486">
                  <c:v>48.599102019999997</c:v>
                </c:pt>
                <c:pt idx="487">
                  <c:v>48.699001312</c:v>
                </c:pt>
                <c:pt idx="488">
                  <c:v>48.799800873000002</c:v>
                </c:pt>
                <c:pt idx="489">
                  <c:v>48.899700164999999</c:v>
                </c:pt>
                <c:pt idx="490">
                  <c:v>48.999603270999998</c:v>
                </c:pt>
                <c:pt idx="491">
                  <c:v>49.099502563000001</c:v>
                </c:pt>
                <c:pt idx="492">
                  <c:v>49.199401854999998</c:v>
                </c:pt>
                <c:pt idx="493">
                  <c:v>49.299301147000001</c:v>
                </c:pt>
                <c:pt idx="494">
                  <c:v>49.399200438999998</c:v>
                </c:pt>
                <c:pt idx="495">
                  <c:v>49.499103546000001</c:v>
                </c:pt>
                <c:pt idx="496">
                  <c:v>49.599002837999997</c:v>
                </c:pt>
                <c:pt idx="497">
                  <c:v>49.699802398999999</c:v>
                </c:pt>
                <c:pt idx="498">
                  <c:v>49.799701691000003</c:v>
                </c:pt>
                <c:pt idx="499">
                  <c:v>49.899600982999999</c:v>
                </c:pt>
                <c:pt idx="500">
                  <c:v>49.999500275000003</c:v>
                </c:pt>
                <c:pt idx="501">
                  <c:v>50.099403381000002</c:v>
                </c:pt>
                <c:pt idx="502">
                  <c:v>50.199302672999998</c:v>
                </c:pt>
                <c:pt idx="503">
                  <c:v>50.299201965000002</c:v>
                </c:pt>
                <c:pt idx="504">
                  <c:v>50.399101256999998</c:v>
                </c:pt>
                <c:pt idx="505">
                  <c:v>50.499000549000002</c:v>
                </c:pt>
                <c:pt idx="506">
                  <c:v>50.598903655999997</c:v>
                </c:pt>
                <c:pt idx="507">
                  <c:v>50.699703217</c:v>
                </c:pt>
                <c:pt idx="508">
                  <c:v>50.799602509000003</c:v>
                </c:pt>
                <c:pt idx="509">
                  <c:v>50.899501801</c:v>
                </c:pt>
                <c:pt idx="510">
                  <c:v>50.999401093000003</c:v>
                </c:pt>
                <c:pt idx="511">
                  <c:v>51.099300384999999</c:v>
                </c:pt>
                <c:pt idx="512">
                  <c:v>51.199203490999999</c:v>
                </c:pt>
                <c:pt idx="513">
                  <c:v>51.299102783000002</c:v>
                </c:pt>
                <c:pt idx="514">
                  <c:v>51.399002074999999</c:v>
                </c:pt>
                <c:pt idx="515">
                  <c:v>51.498901367000002</c:v>
                </c:pt>
                <c:pt idx="516">
                  <c:v>51.599700927999997</c:v>
                </c:pt>
                <c:pt idx="517">
                  <c:v>51.699600220000001</c:v>
                </c:pt>
                <c:pt idx="518">
                  <c:v>51.799503326</c:v>
                </c:pt>
                <c:pt idx="519">
                  <c:v>51.899402618000003</c:v>
                </c:pt>
                <c:pt idx="520">
                  <c:v>51.99930191</c:v>
                </c:pt>
                <c:pt idx="521">
                  <c:v>52.099201202000003</c:v>
                </c:pt>
                <c:pt idx="522">
                  <c:v>52.199100494</c:v>
                </c:pt>
                <c:pt idx="523">
                  <c:v>52.299003601000003</c:v>
                </c:pt>
                <c:pt idx="524">
                  <c:v>52.398902892999999</c:v>
                </c:pt>
                <c:pt idx="525">
                  <c:v>52.499702454000001</c:v>
                </c:pt>
                <c:pt idx="526">
                  <c:v>52.599601745999998</c:v>
                </c:pt>
                <c:pt idx="527">
                  <c:v>52.699504851999997</c:v>
                </c:pt>
                <c:pt idx="528">
                  <c:v>52.799404144</c:v>
                </c:pt>
                <c:pt idx="529">
                  <c:v>52.899303435999997</c:v>
                </c:pt>
                <c:pt idx="530">
                  <c:v>52.999202728</c:v>
                </c:pt>
                <c:pt idx="531">
                  <c:v>53.099102019999997</c:v>
                </c:pt>
                <c:pt idx="532">
                  <c:v>53.199001312</c:v>
                </c:pt>
                <c:pt idx="533">
                  <c:v>53.298904419000003</c:v>
                </c:pt>
                <c:pt idx="534">
                  <c:v>53.399703979000002</c:v>
                </c:pt>
                <c:pt idx="535">
                  <c:v>53.499603270999998</c:v>
                </c:pt>
                <c:pt idx="536">
                  <c:v>53.599502563000001</c:v>
                </c:pt>
                <c:pt idx="537">
                  <c:v>53.699401854999998</c:v>
                </c:pt>
                <c:pt idx="538">
                  <c:v>53.799301147000001</c:v>
                </c:pt>
                <c:pt idx="539">
                  <c:v>53.899204253999997</c:v>
                </c:pt>
                <c:pt idx="540">
                  <c:v>53.999103546000001</c:v>
                </c:pt>
                <c:pt idx="541">
                  <c:v>54.099002837999997</c:v>
                </c:pt>
                <c:pt idx="542">
                  <c:v>54.19890213</c:v>
                </c:pt>
                <c:pt idx="543">
                  <c:v>54.299701691000003</c:v>
                </c:pt>
                <c:pt idx="544">
                  <c:v>54.399604797000002</c:v>
                </c:pt>
                <c:pt idx="545">
                  <c:v>54.499504088999998</c:v>
                </c:pt>
                <c:pt idx="546">
                  <c:v>54.599403381000002</c:v>
                </c:pt>
                <c:pt idx="547">
                  <c:v>54.699302672999998</c:v>
                </c:pt>
                <c:pt idx="548">
                  <c:v>54.799201965000002</c:v>
                </c:pt>
                <c:pt idx="549">
                  <c:v>54.899101256999998</c:v>
                </c:pt>
                <c:pt idx="550">
                  <c:v>54.999004364000001</c:v>
                </c:pt>
                <c:pt idx="551">
                  <c:v>55.098903655999997</c:v>
                </c:pt>
                <c:pt idx="552">
                  <c:v>55.199703217</c:v>
                </c:pt>
                <c:pt idx="553">
                  <c:v>55.299602509000003</c:v>
                </c:pt>
                <c:pt idx="554">
                  <c:v>55.399501801</c:v>
                </c:pt>
                <c:pt idx="555">
                  <c:v>55.499404906999999</c:v>
                </c:pt>
                <c:pt idx="556">
                  <c:v>55.599304199000002</c:v>
                </c:pt>
                <c:pt idx="557">
                  <c:v>55.699203490999999</c:v>
                </c:pt>
                <c:pt idx="558">
                  <c:v>55.799102783000002</c:v>
                </c:pt>
                <c:pt idx="559">
                  <c:v>55.899002074999999</c:v>
                </c:pt>
                <c:pt idx="560">
                  <c:v>55.998901367000002</c:v>
                </c:pt>
                <c:pt idx="561">
                  <c:v>56.099704742</c:v>
                </c:pt>
                <c:pt idx="562">
                  <c:v>56.199604033999996</c:v>
                </c:pt>
                <c:pt idx="563">
                  <c:v>56.299503326</c:v>
                </c:pt>
                <c:pt idx="564">
                  <c:v>56.399402618000003</c:v>
                </c:pt>
                <c:pt idx="565">
                  <c:v>56.49930191</c:v>
                </c:pt>
                <c:pt idx="566">
                  <c:v>56.599201202000003</c:v>
                </c:pt>
                <c:pt idx="567">
                  <c:v>56.699104308999999</c:v>
                </c:pt>
                <c:pt idx="568">
                  <c:v>56.799003601000003</c:v>
                </c:pt>
                <c:pt idx="569">
                  <c:v>56.898902892999999</c:v>
                </c:pt>
                <c:pt idx="570">
                  <c:v>56.998802185000002</c:v>
                </c:pt>
                <c:pt idx="571">
                  <c:v>57.099601745999998</c:v>
                </c:pt>
                <c:pt idx="572">
                  <c:v>57.199504851999997</c:v>
                </c:pt>
                <c:pt idx="573">
                  <c:v>57.299404144</c:v>
                </c:pt>
                <c:pt idx="574">
                  <c:v>57.399303435999997</c:v>
                </c:pt>
                <c:pt idx="575">
                  <c:v>57.499202728</c:v>
                </c:pt>
                <c:pt idx="576">
                  <c:v>57.599102019999997</c:v>
                </c:pt>
                <c:pt idx="577">
                  <c:v>57.699001312</c:v>
                </c:pt>
                <c:pt idx="578">
                  <c:v>57.798904419000003</c:v>
                </c:pt>
                <c:pt idx="579">
                  <c:v>57.898803710999999</c:v>
                </c:pt>
                <c:pt idx="580">
                  <c:v>57.999603270999998</c:v>
                </c:pt>
                <c:pt idx="581">
                  <c:v>58.099502563000001</c:v>
                </c:pt>
                <c:pt idx="582">
                  <c:v>58.199401854999998</c:v>
                </c:pt>
                <c:pt idx="583">
                  <c:v>58.299301147000001</c:v>
                </c:pt>
                <c:pt idx="584">
                  <c:v>58.399204253999997</c:v>
                </c:pt>
                <c:pt idx="585">
                  <c:v>58.499103546000001</c:v>
                </c:pt>
                <c:pt idx="586">
                  <c:v>58.599002837999997</c:v>
                </c:pt>
                <c:pt idx="587">
                  <c:v>58.69890213</c:v>
                </c:pt>
                <c:pt idx="588">
                  <c:v>58.798801421999997</c:v>
                </c:pt>
                <c:pt idx="589">
                  <c:v>58.899604797000002</c:v>
                </c:pt>
                <c:pt idx="590">
                  <c:v>58.999504088999998</c:v>
                </c:pt>
                <c:pt idx="591">
                  <c:v>59.099403381000002</c:v>
                </c:pt>
                <c:pt idx="592">
                  <c:v>59.199302672999998</c:v>
                </c:pt>
                <c:pt idx="593">
                  <c:v>59.299201965000002</c:v>
                </c:pt>
                <c:pt idx="594">
                  <c:v>59.399101256999998</c:v>
                </c:pt>
                <c:pt idx="595">
                  <c:v>59.499004364000001</c:v>
                </c:pt>
                <c:pt idx="596">
                  <c:v>59.598903655999997</c:v>
                </c:pt>
                <c:pt idx="597">
                  <c:v>59.698802948000001</c:v>
                </c:pt>
                <c:pt idx="598">
                  <c:v>59.799602509000003</c:v>
                </c:pt>
                <c:pt idx="599">
                  <c:v>59.899501801</c:v>
                </c:pt>
                <c:pt idx="600">
                  <c:v>59.999404906999999</c:v>
                </c:pt>
                <c:pt idx="601">
                  <c:v>60.099304199000002</c:v>
                </c:pt>
                <c:pt idx="602">
                  <c:v>60.199203490999999</c:v>
                </c:pt>
                <c:pt idx="603">
                  <c:v>60.299102783000002</c:v>
                </c:pt>
                <c:pt idx="604">
                  <c:v>60.399002074999999</c:v>
                </c:pt>
                <c:pt idx="605">
                  <c:v>60.498901367000002</c:v>
                </c:pt>
                <c:pt idx="606">
                  <c:v>60.598804473999998</c:v>
                </c:pt>
                <c:pt idx="607">
                  <c:v>60.699604033999996</c:v>
                </c:pt>
                <c:pt idx="608">
                  <c:v>60.799503326</c:v>
                </c:pt>
                <c:pt idx="609">
                  <c:v>60.899402618000003</c:v>
                </c:pt>
                <c:pt idx="610">
                  <c:v>60.99930191</c:v>
                </c:pt>
                <c:pt idx="611">
                  <c:v>61.099201202000003</c:v>
                </c:pt>
                <c:pt idx="612">
                  <c:v>61.199104308999999</c:v>
                </c:pt>
                <c:pt idx="613">
                  <c:v>61.299003601000003</c:v>
                </c:pt>
                <c:pt idx="614">
                  <c:v>61.398902892999999</c:v>
                </c:pt>
                <c:pt idx="615">
                  <c:v>61.498802185000002</c:v>
                </c:pt>
                <c:pt idx="616">
                  <c:v>61.599601745999998</c:v>
                </c:pt>
                <c:pt idx="617">
                  <c:v>61.699504851999997</c:v>
                </c:pt>
                <c:pt idx="618">
                  <c:v>61.799404144</c:v>
                </c:pt>
                <c:pt idx="619">
                  <c:v>61.899303435999997</c:v>
                </c:pt>
                <c:pt idx="620">
                  <c:v>61.999202728</c:v>
                </c:pt>
                <c:pt idx="621">
                  <c:v>62.099102019999997</c:v>
                </c:pt>
                <c:pt idx="622">
                  <c:v>62.199001312</c:v>
                </c:pt>
                <c:pt idx="623">
                  <c:v>62.298904419000003</c:v>
                </c:pt>
                <c:pt idx="624">
                  <c:v>62.398803710999999</c:v>
                </c:pt>
                <c:pt idx="625">
                  <c:v>62.499603270999998</c:v>
                </c:pt>
                <c:pt idx="626">
                  <c:v>62.599502563000001</c:v>
                </c:pt>
                <c:pt idx="627">
                  <c:v>62.699401854999998</c:v>
                </c:pt>
                <c:pt idx="628">
                  <c:v>62.799301147000001</c:v>
                </c:pt>
                <c:pt idx="629">
                  <c:v>62.899204253999997</c:v>
                </c:pt>
                <c:pt idx="630">
                  <c:v>62.999103546000001</c:v>
                </c:pt>
                <c:pt idx="631">
                  <c:v>63.099002837999997</c:v>
                </c:pt>
                <c:pt idx="632">
                  <c:v>63.19890213</c:v>
                </c:pt>
                <c:pt idx="633">
                  <c:v>63.298801421999997</c:v>
                </c:pt>
                <c:pt idx="634">
                  <c:v>63.398704529</c:v>
                </c:pt>
                <c:pt idx="635">
                  <c:v>63.499504088999998</c:v>
                </c:pt>
                <c:pt idx="636">
                  <c:v>63.599403381000002</c:v>
                </c:pt>
                <c:pt idx="637">
                  <c:v>63.699302672999998</c:v>
                </c:pt>
                <c:pt idx="638">
                  <c:v>63.799201965000002</c:v>
                </c:pt>
                <c:pt idx="639">
                  <c:v>63.899101256999998</c:v>
                </c:pt>
                <c:pt idx="640">
                  <c:v>63.999004364000001</c:v>
                </c:pt>
                <c:pt idx="641">
                  <c:v>64.098899841000005</c:v>
                </c:pt>
                <c:pt idx="642">
                  <c:v>64.198806762999993</c:v>
                </c:pt>
                <c:pt idx="643">
                  <c:v>64.298706054999997</c:v>
                </c:pt>
                <c:pt idx="644">
                  <c:v>64.399505614999995</c:v>
                </c:pt>
                <c:pt idx="645">
                  <c:v>64.499404906999999</c:v>
                </c:pt>
                <c:pt idx="646">
                  <c:v>64.599304199000002</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65.399406432999996</c:v>
                </c:pt>
                <c:pt idx="655">
                  <c:v>65.499305724999999</c:v>
                </c:pt>
                <c:pt idx="656">
                  <c:v>65.599205017000003</c:v>
                </c:pt>
                <c:pt idx="657">
                  <c:v>65.699104309000006</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66.499206543</c:v>
                </c:pt>
                <c:pt idx="666">
                  <c:v>66.599105835000003</c:v>
                </c:pt>
                <c:pt idx="667">
                  <c:v>66.699005127000007</c:v>
                </c:pt>
                <c:pt idx="668">
                  <c:v>66.798904418999996</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67.599006653000004</c:v>
                </c:pt>
                <c:pt idx="677">
                  <c:v>67.698905945000007</c:v>
                </c:pt>
                <c:pt idx="678">
                  <c:v>67.798805236999996</c:v>
                </c:pt>
                <c:pt idx="679">
                  <c:v>67.898704529</c:v>
                </c:pt>
                <c:pt idx="680">
                  <c:v>67.999504088999998</c:v>
                </c:pt>
                <c:pt idx="681">
                  <c:v>68.099403381000002</c:v>
                </c:pt>
                <c:pt idx="682">
                  <c:v>68.199302673000005</c:v>
                </c:pt>
                <c:pt idx="683">
                  <c:v>68.299201964999995</c:v>
                </c:pt>
                <c:pt idx="684">
                  <c:v>68.399101256999998</c:v>
                </c:pt>
                <c:pt idx="685">
                  <c:v>68.499000549000002</c:v>
                </c:pt>
                <c:pt idx="686">
                  <c:v>68.598899841000005</c:v>
                </c:pt>
                <c:pt idx="687">
                  <c:v>68.698806762999993</c:v>
                </c:pt>
                <c:pt idx="688">
                  <c:v>68.798706054999997</c:v>
                </c:pt>
                <c:pt idx="689">
                  <c:v>68.899505614999995</c:v>
                </c:pt>
                <c:pt idx="690">
                  <c:v>68.999404906999999</c:v>
                </c:pt>
                <c:pt idx="691">
                  <c:v>69.099304199000002</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69.899406432999996</c:v>
                </c:pt>
                <c:pt idx="700">
                  <c:v>69.999305724999999</c:v>
                </c:pt>
                <c:pt idx="701">
                  <c:v>70.099205017000003</c:v>
                </c:pt>
                <c:pt idx="702">
                  <c:v>70.199104309000006</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70.999206543</c:v>
                </c:pt>
                <c:pt idx="711">
                  <c:v>71.099105835000003</c:v>
                </c:pt>
                <c:pt idx="712">
                  <c:v>71.199005127000007</c:v>
                </c:pt>
                <c:pt idx="713">
                  <c:v>71.298904418999996</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72.099006653000004</c:v>
                </c:pt>
                <c:pt idx="722">
                  <c:v>72.198905945000007</c:v>
                </c:pt>
                <c:pt idx="723">
                  <c:v>72.298805236999996</c:v>
                </c:pt>
                <c:pt idx="724">
                  <c:v>72.398704529</c:v>
                </c:pt>
                <c:pt idx="725">
                  <c:v>72.498603821000003</c:v>
                </c:pt>
                <c:pt idx="726">
                  <c:v>72.599403381000002</c:v>
                </c:pt>
                <c:pt idx="727">
                  <c:v>72.699302673000005</c:v>
                </c:pt>
                <c:pt idx="728">
                  <c:v>72.799201964999995</c:v>
                </c:pt>
                <c:pt idx="729">
                  <c:v>72.899101256999998</c:v>
                </c:pt>
                <c:pt idx="730">
                  <c:v>72.999000549000002</c:v>
                </c:pt>
                <c:pt idx="731">
                  <c:v>73.098899841000005</c:v>
                </c:pt>
                <c:pt idx="732">
                  <c:v>73.198806762999993</c:v>
                </c:pt>
                <c:pt idx="733">
                  <c:v>73.298706054999997</c:v>
                </c:pt>
                <c:pt idx="734">
                  <c:v>73.398605347</c:v>
                </c:pt>
                <c:pt idx="735">
                  <c:v>73.499404906999999</c:v>
                </c:pt>
                <c:pt idx="736">
                  <c:v>73.599304199000002</c:v>
                </c:pt>
                <c:pt idx="737">
                  <c:v>73.699203491000006</c:v>
                </c:pt>
                <c:pt idx="738">
                  <c:v>73.799102782999995</c:v>
                </c:pt>
                <c:pt idx="739">
                  <c:v>73.899002074999999</c:v>
                </c:pt>
                <c:pt idx="740">
                  <c:v>73.998901367000002</c:v>
                </c:pt>
                <c:pt idx="741">
                  <c:v>74.098800659000005</c:v>
                </c:pt>
                <c:pt idx="742">
                  <c:v>74.198707580999994</c:v>
                </c:pt>
                <c:pt idx="743">
                  <c:v>74.298606872999997</c:v>
                </c:pt>
                <c:pt idx="744">
                  <c:v>74.399406432999996</c:v>
                </c:pt>
                <c:pt idx="745">
                  <c:v>74.499305724999999</c:v>
                </c:pt>
                <c:pt idx="746">
                  <c:v>74.599205017000003</c:v>
                </c:pt>
                <c:pt idx="747">
                  <c:v>74.699104309000006</c:v>
                </c:pt>
                <c:pt idx="748">
                  <c:v>74.799003600999995</c:v>
                </c:pt>
                <c:pt idx="749">
                  <c:v>74.898902892999999</c:v>
                </c:pt>
                <c:pt idx="750">
                  <c:v>74.998802185000002</c:v>
                </c:pt>
                <c:pt idx="751">
                  <c:v>75.098701477000006</c:v>
                </c:pt>
                <c:pt idx="752">
                  <c:v>75.198600768999995</c:v>
                </c:pt>
                <c:pt idx="753">
                  <c:v>75.299400329999997</c:v>
                </c:pt>
                <c:pt idx="754">
                  <c:v>75.399307250999996</c:v>
                </c:pt>
                <c:pt idx="755">
                  <c:v>75.499206543</c:v>
                </c:pt>
                <c:pt idx="756">
                  <c:v>75.599105835000003</c:v>
                </c:pt>
                <c:pt idx="757">
                  <c:v>75.699005127000007</c:v>
                </c:pt>
                <c:pt idx="758">
                  <c:v>75.798904418999996</c:v>
                </c:pt>
                <c:pt idx="759">
                  <c:v>75.898803710999999</c:v>
                </c:pt>
                <c:pt idx="760">
                  <c:v>75.998703003000003</c:v>
                </c:pt>
                <c:pt idx="761">
                  <c:v>76.098602295000006</c:v>
                </c:pt>
                <c:pt idx="762">
                  <c:v>76.199401855000005</c:v>
                </c:pt>
                <c:pt idx="763">
                  <c:v>76.299301146999994</c:v>
                </c:pt>
                <c:pt idx="764">
                  <c:v>76.399200438999998</c:v>
                </c:pt>
                <c:pt idx="765">
                  <c:v>76.499107361</c:v>
                </c:pt>
                <c:pt idx="766">
                  <c:v>76.599006653000004</c:v>
                </c:pt>
                <c:pt idx="767">
                  <c:v>76.698905945000007</c:v>
                </c:pt>
                <c:pt idx="768">
                  <c:v>76.798805236999996</c:v>
                </c:pt>
                <c:pt idx="769">
                  <c:v>76.898704529</c:v>
                </c:pt>
                <c:pt idx="770">
                  <c:v>76.998603821000003</c:v>
                </c:pt>
                <c:pt idx="771">
                  <c:v>77.098503113000007</c:v>
                </c:pt>
                <c:pt idx="772">
                  <c:v>77.199302673000005</c:v>
                </c:pt>
                <c:pt idx="773">
                  <c:v>77.299201964999995</c:v>
                </c:pt>
                <c:pt idx="774">
                  <c:v>77.399101256999998</c:v>
                </c:pt>
                <c:pt idx="775">
                  <c:v>77.499000549000002</c:v>
                </c:pt>
                <c:pt idx="776">
                  <c:v>77.598907471000004</c:v>
                </c:pt>
                <c:pt idx="777">
                  <c:v>77.698806762999993</c:v>
                </c:pt>
                <c:pt idx="778">
                  <c:v>77.798706054999997</c:v>
                </c:pt>
                <c:pt idx="779">
                  <c:v>77.898605347</c:v>
                </c:pt>
                <c:pt idx="780">
                  <c:v>77.998504639000004</c:v>
                </c:pt>
                <c:pt idx="781">
                  <c:v>78.099304199000002</c:v>
                </c:pt>
                <c:pt idx="782">
                  <c:v>78.199203491000006</c:v>
                </c:pt>
                <c:pt idx="783">
                  <c:v>78.299102782999995</c:v>
                </c:pt>
                <c:pt idx="784">
                  <c:v>78.399002074999999</c:v>
                </c:pt>
                <c:pt idx="785">
                  <c:v>78.498901367000002</c:v>
                </c:pt>
                <c:pt idx="786">
                  <c:v>78.598800659000005</c:v>
                </c:pt>
                <c:pt idx="787">
                  <c:v>78.698707580999994</c:v>
                </c:pt>
                <c:pt idx="788">
                  <c:v>78.798606872999997</c:v>
                </c:pt>
                <c:pt idx="789">
                  <c:v>78.898506165000001</c:v>
                </c:pt>
                <c:pt idx="790">
                  <c:v>78.999305724999999</c:v>
                </c:pt>
                <c:pt idx="791">
                  <c:v>79.099205017000003</c:v>
                </c:pt>
                <c:pt idx="792">
                  <c:v>79.199104309000006</c:v>
                </c:pt>
                <c:pt idx="793">
                  <c:v>79.299003600999995</c:v>
                </c:pt>
                <c:pt idx="794">
                  <c:v>79.398902892999999</c:v>
                </c:pt>
                <c:pt idx="795">
                  <c:v>79.498802185000002</c:v>
                </c:pt>
                <c:pt idx="796">
                  <c:v>79.598701477000006</c:v>
                </c:pt>
                <c:pt idx="797">
                  <c:v>79.698600768999995</c:v>
                </c:pt>
                <c:pt idx="798">
                  <c:v>79.798507689999994</c:v>
                </c:pt>
                <c:pt idx="799">
                  <c:v>79.899307250999996</c:v>
                </c:pt>
                <c:pt idx="800">
                  <c:v>79.999206543</c:v>
                </c:pt>
                <c:pt idx="801">
                  <c:v>80.099105835000003</c:v>
                </c:pt>
                <c:pt idx="802">
                  <c:v>80.199005127000007</c:v>
                </c:pt>
                <c:pt idx="803">
                  <c:v>80.298904418999996</c:v>
                </c:pt>
                <c:pt idx="804">
                  <c:v>80.398803710999999</c:v>
                </c:pt>
                <c:pt idx="805">
                  <c:v>80.498703003000003</c:v>
                </c:pt>
                <c:pt idx="806">
                  <c:v>80.598602295000006</c:v>
                </c:pt>
                <c:pt idx="807">
                  <c:v>80.698501586999996</c:v>
                </c:pt>
                <c:pt idx="808">
                  <c:v>80.799301146999994</c:v>
                </c:pt>
                <c:pt idx="809">
                  <c:v>80.899200438999998</c:v>
                </c:pt>
                <c:pt idx="810">
                  <c:v>80.999107361</c:v>
                </c:pt>
                <c:pt idx="811">
                  <c:v>81.099006653000004</c:v>
                </c:pt>
                <c:pt idx="812">
                  <c:v>81.198905945000007</c:v>
                </c:pt>
                <c:pt idx="813">
                  <c:v>81.298805236999996</c:v>
                </c:pt>
                <c:pt idx="814">
                  <c:v>81.398704529</c:v>
                </c:pt>
                <c:pt idx="815">
                  <c:v>81.498603821000003</c:v>
                </c:pt>
                <c:pt idx="816">
                  <c:v>81.598503113000007</c:v>
                </c:pt>
                <c:pt idx="817">
                  <c:v>81.699302673000005</c:v>
                </c:pt>
                <c:pt idx="818">
                  <c:v>81.799201964999995</c:v>
                </c:pt>
                <c:pt idx="819">
                  <c:v>81.899101256999998</c:v>
                </c:pt>
                <c:pt idx="820">
                  <c:v>81.999000549000002</c:v>
                </c:pt>
                <c:pt idx="821">
                  <c:v>82.098907471000004</c:v>
                </c:pt>
                <c:pt idx="822">
                  <c:v>82.198806762999993</c:v>
                </c:pt>
                <c:pt idx="823">
                  <c:v>82.298706054999997</c:v>
                </c:pt>
                <c:pt idx="824">
                  <c:v>82.398605347</c:v>
                </c:pt>
                <c:pt idx="825">
                  <c:v>82.498504639000004</c:v>
                </c:pt>
                <c:pt idx="826">
                  <c:v>82.599304199000002</c:v>
                </c:pt>
                <c:pt idx="827">
                  <c:v>82.699203491000006</c:v>
                </c:pt>
                <c:pt idx="828">
                  <c:v>82.799102782999995</c:v>
                </c:pt>
                <c:pt idx="829">
                  <c:v>82.899002074999999</c:v>
                </c:pt>
                <c:pt idx="830">
                  <c:v>82.998901367000002</c:v>
                </c:pt>
                <c:pt idx="831">
                  <c:v>83.098800659000005</c:v>
                </c:pt>
                <c:pt idx="832">
                  <c:v>83.198707580999994</c:v>
                </c:pt>
                <c:pt idx="833">
                  <c:v>83.298606872999997</c:v>
                </c:pt>
                <c:pt idx="834">
                  <c:v>83.398506165000001</c:v>
                </c:pt>
                <c:pt idx="835">
                  <c:v>83.498405457000004</c:v>
                </c:pt>
                <c:pt idx="836">
                  <c:v>83.599205017000003</c:v>
                </c:pt>
                <c:pt idx="837">
                  <c:v>83.699104309000006</c:v>
                </c:pt>
                <c:pt idx="838">
                  <c:v>83.799003600999995</c:v>
                </c:pt>
                <c:pt idx="839">
                  <c:v>83.898902892999999</c:v>
                </c:pt>
                <c:pt idx="840">
                  <c:v>83.998802185000002</c:v>
                </c:pt>
                <c:pt idx="841">
                  <c:v>84.098701477000006</c:v>
                </c:pt>
                <c:pt idx="842">
                  <c:v>84.198600768999995</c:v>
                </c:pt>
                <c:pt idx="843">
                  <c:v>84.298507689999994</c:v>
                </c:pt>
                <c:pt idx="844">
                  <c:v>84.398406981999997</c:v>
                </c:pt>
                <c:pt idx="845">
                  <c:v>84.499206543</c:v>
                </c:pt>
                <c:pt idx="846">
                  <c:v>84.599105835000003</c:v>
                </c:pt>
                <c:pt idx="847">
                  <c:v>84.699005127000007</c:v>
                </c:pt>
                <c:pt idx="848">
                  <c:v>84.798904418999996</c:v>
                </c:pt>
                <c:pt idx="849">
                  <c:v>84.898803710999999</c:v>
                </c:pt>
                <c:pt idx="850">
                  <c:v>84.998703003000003</c:v>
                </c:pt>
                <c:pt idx="851">
                  <c:v>85.098602295000006</c:v>
                </c:pt>
                <c:pt idx="852">
                  <c:v>85.198501586999996</c:v>
                </c:pt>
                <c:pt idx="853">
                  <c:v>85.298400878999999</c:v>
                </c:pt>
                <c:pt idx="854">
                  <c:v>85.399200438999998</c:v>
                </c:pt>
                <c:pt idx="855">
                  <c:v>85.499107361</c:v>
                </c:pt>
                <c:pt idx="856">
                  <c:v>85.599006653000004</c:v>
                </c:pt>
                <c:pt idx="857">
                  <c:v>85.698905945000007</c:v>
                </c:pt>
                <c:pt idx="858">
                  <c:v>85.798805236999996</c:v>
                </c:pt>
                <c:pt idx="859">
                  <c:v>85.898704529</c:v>
                </c:pt>
                <c:pt idx="860">
                  <c:v>85.998603821000003</c:v>
                </c:pt>
                <c:pt idx="861">
                  <c:v>86.098503113000007</c:v>
                </c:pt>
                <c:pt idx="862">
                  <c:v>86.198402404999996</c:v>
                </c:pt>
                <c:pt idx="863">
                  <c:v>86.299201964999995</c:v>
                </c:pt>
                <c:pt idx="864">
                  <c:v>86.399101256999998</c:v>
                </c:pt>
                <c:pt idx="865">
                  <c:v>86.499000549000002</c:v>
                </c:pt>
                <c:pt idx="866">
                  <c:v>86.598907471000004</c:v>
                </c:pt>
                <c:pt idx="867">
                  <c:v>86.698806762999993</c:v>
                </c:pt>
                <c:pt idx="868">
                  <c:v>86.798706054999997</c:v>
                </c:pt>
                <c:pt idx="869">
                  <c:v>86.898605347</c:v>
                </c:pt>
                <c:pt idx="870">
                  <c:v>86.998504639000004</c:v>
                </c:pt>
                <c:pt idx="871">
                  <c:v>87.098403931000007</c:v>
                </c:pt>
                <c:pt idx="872">
                  <c:v>87.199203491000006</c:v>
                </c:pt>
                <c:pt idx="873">
                  <c:v>87.299102782999995</c:v>
                </c:pt>
                <c:pt idx="874">
                  <c:v>87.399002074999999</c:v>
                </c:pt>
                <c:pt idx="875">
                  <c:v>87.498901367000002</c:v>
                </c:pt>
                <c:pt idx="876">
                  <c:v>87.598800659000005</c:v>
                </c:pt>
                <c:pt idx="877">
                  <c:v>87.698707580999994</c:v>
                </c:pt>
                <c:pt idx="878">
                  <c:v>87.798606872999997</c:v>
                </c:pt>
                <c:pt idx="879">
                  <c:v>87.898506165000001</c:v>
                </c:pt>
                <c:pt idx="880">
                  <c:v>87.998405457000004</c:v>
                </c:pt>
                <c:pt idx="881">
                  <c:v>88.099205017000003</c:v>
                </c:pt>
                <c:pt idx="882">
                  <c:v>88.199104309000006</c:v>
                </c:pt>
                <c:pt idx="883">
                  <c:v>88.299003600999995</c:v>
                </c:pt>
                <c:pt idx="884">
                  <c:v>88.398902892999999</c:v>
                </c:pt>
                <c:pt idx="885">
                  <c:v>88.498802185000002</c:v>
                </c:pt>
                <c:pt idx="886">
                  <c:v>88.598701477000006</c:v>
                </c:pt>
                <c:pt idx="887">
                  <c:v>88.698600768999995</c:v>
                </c:pt>
                <c:pt idx="888">
                  <c:v>88.798507689999994</c:v>
                </c:pt>
                <c:pt idx="889">
                  <c:v>88.898406981999997</c:v>
                </c:pt>
                <c:pt idx="890">
                  <c:v>88.999206543</c:v>
                </c:pt>
                <c:pt idx="891">
                  <c:v>89.099105835000003</c:v>
                </c:pt>
                <c:pt idx="892">
                  <c:v>89.199005127000007</c:v>
                </c:pt>
                <c:pt idx="893">
                  <c:v>89.298904418999996</c:v>
                </c:pt>
                <c:pt idx="894">
                  <c:v>89.398803710999999</c:v>
                </c:pt>
                <c:pt idx="895">
                  <c:v>89.498703003000003</c:v>
                </c:pt>
                <c:pt idx="896">
                  <c:v>89.598602295000006</c:v>
                </c:pt>
                <c:pt idx="897">
                  <c:v>89.698501586999996</c:v>
                </c:pt>
                <c:pt idx="898">
                  <c:v>89.798400878999999</c:v>
                </c:pt>
                <c:pt idx="899">
                  <c:v>89.898307799999998</c:v>
                </c:pt>
                <c:pt idx="900">
                  <c:v>89.999107361</c:v>
                </c:pt>
                <c:pt idx="901">
                  <c:v>90.099006653000004</c:v>
                </c:pt>
                <c:pt idx="902">
                  <c:v>90.198905945000007</c:v>
                </c:pt>
                <c:pt idx="903">
                  <c:v>90.298805236999996</c:v>
                </c:pt>
                <c:pt idx="904">
                  <c:v>90.398704529</c:v>
                </c:pt>
                <c:pt idx="905">
                  <c:v>90.498603821000003</c:v>
                </c:pt>
                <c:pt idx="906">
                  <c:v>90.598503113000007</c:v>
                </c:pt>
                <c:pt idx="907">
                  <c:v>90.698402404999996</c:v>
                </c:pt>
                <c:pt idx="908">
                  <c:v>90.798301696999999</c:v>
                </c:pt>
                <c:pt idx="909">
                  <c:v>90.899101256999998</c:v>
                </c:pt>
                <c:pt idx="910">
                  <c:v>90.999000549000002</c:v>
                </c:pt>
                <c:pt idx="911">
                  <c:v>91.098907471000004</c:v>
                </c:pt>
                <c:pt idx="912">
                  <c:v>91.198806762999993</c:v>
                </c:pt>
                <c:pt idx="913">
                  <c:v>91.298706054999997</c:v>
                </c:pt>
                <c:pt idx="914">
                  <c:v>91.398605347</c:v>
                </c:pt>
                <c:pt idx="915">
                  <c:v>91.498504639000004</c:v>
                </c:pt>
                <c:pt idx="916">
                  <c:v>91.598403931000007</c:v>
                </c:pt>
                <c:pt idx="917">
                  <c:v>91.698303222999996</c:v>
                </c:pt>
                <c:pt idx="918">
                  <c:v>91.799102782999995</c:v>
                </c:pt>
                <c:pt idx="919">
                  <c:v>91.899002074999999</c:v>
                </c:pt>
                <c:pt idx="920">
                  <c:v>91.998901367000002</c:v>
                </c:pt>
                <c:pt idx="921">
                  <c:v>92.098800659000005</c:v>
                </c:pt>
                <c:pt idx="922">
                  <c:v>92.198707580999994</c:v>
                </c:pt>
                <c:pt idx="923">
                  <c:v>92.298606872999997</c:v>
                </c:pt>
                <c:pt idx="924">
                  <c:v>92.398506165000001</c:v>
                </c:pt>
                <c:pt idx="925">
                  <c:v>92.498405457000004</c:v>
                </c:pt>
                <c:pt idx="926">
                  <c:v>92.598304748999993</c:v>
                </c:pt>
                <c:pt idx="927">
                  <c:v>92.699104309000006</c:v>
                </c:pt>
                <c:pt idx="928">
                  <c:v>92.799003600999995</c:v>
                </c:pt>
                <c:pt idx="929">
                  <c:v>92.898902892999999</c:v>
                </c:pt>
                <c:pt idx="930">
                  <c:v>92.998802185000002</c:v>
                </c:pt>
                <c:pt idx="931">
                  <c:v>93.098701477000006</c:v>
                </c:pt>
                <c:pt idx="932">
                  <c:v>93.198600768999995</c:v>
                </c:pt>
                <c:pt idx="933">
                  <c:v>93.298507689999994</c:v>
                </c:pt>
                <c:pt idx="934">
                  <c:v>93.398406981999997</c:v>
                </c:pt>
                <c:pt idx="935">
                  <c:v>93.498306274000001</c:v>
                </c:pt>
                <c:pt idx="936">
                  <c:v>93.599105835000003</c:v>
                </c:pt>
                <c:pt idx="937">
                  <c:v>93.699005127000007</c:v>
                </c:pt>
                <c:pt idx="938">
                  <c:v>93.798904418999996</c:v>
                </c:pt>
                <c:pt idx="939">
                  <c:v>93.898803710999999</c:v>
                </c:pt>
                <c:pt idx="940">
                  <c:v>93.998703003000003</c:v>
                </c:pt>
                <c:pt idx="941">
                  <c:v>94.098602295000006</c:v>
                </c:pt>
                <c:pt idx="942">
                  <c:v>94.198501586999996</c:v>
                </c:pt>
                <c:pt idx="943">
                  <c:v>94.298400878999999</c:v>
                </c:pt>
                <c:pt idx="944">
                  <c:v>94.398307799999998</c:v>
                </c:pt>
                <c:pt idx="945">
                  <c:v>94.499107361</c:v>
                </c:pt>
                <c:pt idx="946">
                  <c:v>94.599006653000004</c:v>
                </c:pt>
                <c:pt idx="947">
                  <c:v>94.698905945000007</c:v>
                </c:pt>
                <c:pt idx="948">
                  <c:v>94.798805236999996</c:v>
                </c:pt>
                <c:pt idx="949">
                  <c:v>94.898704529</c:v>
                </c:pt>
                <c:pt idx="950">
                  <c:v>94.998603821000003</c:v>
                </c:pt>
                <c:pt idx="951">
                  <c:v>95.098503113000007</c:v>
                </c:pt>
                <c:pt idx="952">
                  <c:v>95.198402404999996</c:v>
                </c:pt>
                <c:pt idx="953">
                  <c:v>95.298301696999999</c:v>
                </c:pt>
                <c:pt idx="954">
                  <c:v>95.399101256999998</c:v>
                </c:pt>
                <c:pt idx="955">
                  <c:v>95.499008179</c:v>
                </c:pt>
                <c:pt idx="956">
                  <c:v>95.598907471000004</c:v>
                </c:pt>
                <c:pt idx="957">
                  <c:v>95.698806762999993</c:v>
                </c:pt>
                <c:pt idx="958">
                  <c:v>95.798706054999997</c:v>
                </c:pt>
                <c:pt idx="959">
                  <c:v>95.898605347</c:v>
                </c:pt>
                <c:pt idx="960">
                  <c:v>95.998504639000004</c:v>
                </c:pt>
                <c:pt idx="961">
                  <c:v>96.098403931000007</c:v>
                </c:pt>
                <c:pt idx="962">
                  <c:v>96.198303222999996</c:v>
                </c:pt>
                <c:pt idx="963">
                  <c:v>96.298202515</c:v>
                </c:pt>
                <c:pt idx="964">
                  <c:v>96.399002074999999</c:v>
                </c:pt>
                <c:pt idx="965">
                  <c:v>96.498901367000002</c:v>
                </c:pt>
                <c:pt idx="966">
                  <c:v>96.598808289000004</c:v>
                </c:pt>
                <c:pt idx="967">
                  <c:v>96.698707580999994</c:v>
                </c:pt>
                <c:pt idx="968">
                  <c:v>96.798606872999997</c:v>
                </c:pt>
                <c:pt idx="969">
                  <c:v>96.898506165000001</c:v>
                </c:pt>
                <c:pt idx="970">
                  <c:v>96.998405457000004</c:v>
                </c:pt>
                <c:pt idx="971">
                  <c:v>97.098304748999993</c:v>
                </c:pt>
                <c:pt idx="972">
                  <c:v>97.198204040999997</c:v>
                </c:pt>
                <c:pt idx="973">
                  <c:v>97.299003600999995</c:v>
                </c:pt>
                <c:pt idx="974">
                  <c:v>97.398902892999999</c:v>
                </c:pt>
                <c:pt idx="975">
                  <c:v>97.498802185000002</c:v>
                </c:pt>
                <c:pt idx="976">
                  <c:v>97.598701477000006</c:v>
                </c:pt>
                <c:pt idx="977">
                  <c:v>97.698608398000005</c:v>
                </c:pt>
                <c:pt idx="978">
                  <c:v>97.798507689999994</c:v>
                </c:pt>
                <c:pt idx="979">
                  <c:v>97.898406981999997</c:v>
                </c:pt>
                <c:pt idx="980">
                  <c:v>97.998306274000001</c:v>
                </c:pt>
                <c:pt idx="981">
                  <c:v>98.098205566000004</c:v>
                </c:pt>
                <c:pt idx="982">
                  <c:v>98.199005127000007</c:v>
                </c:pt>
                <c:pt idx="983">
                  <c:v>98.298904418999996</c:v>
                </c:pt>
                <c:pt idx="984">
                  <c:v>98.398803710999999</c:v>
                </c:pt>
                <c:pt idx="985">
                  <c:v>98.498703003000003</c:v>
                </c:pt>
                <c:pt idx="986">
                  <c:v>98.598602295000006</c:v>
                </c:pt>
                <c:pt idx="987">
                  <c:v>98.698501586999996</c:v>
                </c:pt>
                <c:pt idx="988">
                  <c:v>98.798408507999994</c:v>
                </c:pt>
                <c:pt idx="989">
                  <c:v>98.898307799999998</c:v>
                </c:pt>
                <c:pt idx="990">
                  <c:v>98.998207092000001</c:v>
                </c:pt>
                <c:pt idx="991">
                  <c:v>99.099006653000004</c:v>
                </c:pt>
                <c:pt idx="992">
                  <c:v>99.198905945000007</c:v>
                </c:pt>
                <c:pt idx="993">
                  <c:v>99.298805236999996</c:v>
                </c:pt>
                <c:pt idx="994">
                  <c:v>99.398704529</c:v>
                </c:pt>
                <c:pt idx="995">
                  <c:v>99.498603821000003</c:v>
                </c:pt>
                <c:pt idx="996">
                  <c:v>99.598503113000007</c:v>
                </c:pt>
                <c:pt idx="997">
                  <c:v>99.698402404999996</c:v>
                </c:pt>
                <c:pt idx="998">
                  <c:v>99.798301696999999</c:v>
                </c:pt>
                <c:pt idx="999">
                  <c:v>99.898208617999998</c:v>
                </c:pt>
                <c:pt idx="1000">
                  <c:v>99.999008179</c:v>
                </c:pt>
                <c:pt idx="1001">
                  <c:v>100.09889984</c:v>
                </c:pt>
                <c:pt idx="1002">
                  <c:v>100.19879913</c:v>
                </c:pt>
                <c:pt idx="1003">
                  <c:v>100.29869843</c:v>
                </c:pt>
                <c:pt idx="1004">
                  <c:v>100.39859772</c:v>
                </c:pt>
                <c:pt idx="1005">
                  <c:v>100.49849700999999</c:v>
                </c:pt>
                <c:pt idx="1006">
                  <c:v>100.5983963</c:v>
                </c:pt>
                <c:pt idx="1007">
                  <c:v>100.69830322</c:v>
                </c:pt>
                <c:pt idx="1008">
                  <c:v>100.79820251</c:v>
                </c:pt>
                <c:pt idx="1009">
                  <c:v>100.89900208</c:v>
                </c:pt>
                <c:pt idx="1010">
                  <c:v>100.99890137</c:v>
                </c:pt>
                <c:pt idx="1011">
                  <c:v>101.09880065999999</c:v>
                </c:pt>
                <c:pt idx="1012">
                  <c:v>101.19869995000001</c:v>
                </c:pt>
                <c:pt idx="1013">
                  <c:v>101.29859924</c:v>
                </c:pt>
                <c:pt idx="1014">
                  <c:v>101.39849854000001</c:v>
                </c:pt>
                <c:pt idx="1015">
                  <c:v>101.49839783</c:v>
                </c:pt>
                <c:pt idx="1016">
                  <c:v>101.59829712</c:v>
                </c:pt>
                <c:pt idx="1017">
                  <c:v>101.69819640999999</c:v>
                </c:pt>
                <c:pt idx="1018">
                  <c:v>101.79900360000001</c:v>
                </c:pt>
                <c:pt idx="1019">
                  <c:v>101.89890289</c:v>
                </c:pt>
                <c:pt idx="1020">
                  <c:v>101.99880219000001</c:v>
                </c:pt>
                <c:pt idx="1021">
                  <c:v>102.09870148</c:v>
                </c:pt>
                <c:pt idx="1022">
                  <c:v>102.19860077</c:v>
                </c:pt>
                <c:pt idx="1023">
                  <c:v>102.29850005999999</c:v>
                </c:pt>
                <c:pt idx="1024">
                  <c:v>102.39839935000001</c:v>
                </c:pt>
                <c:pt idx="1025">
                  <c:v>102.49829865</c:v>
                </c:pt>
                <c:pt idx="1026">
                  <c:v>102.59819794000001</c:v>
                </c:pt>
                <c:pt idx="1027">
                  <c:v>102.69809723</c:v>
                </c:pt>
                <c:pt idx="1028">
                  <c:v>102.79889679</c:v>
                </c:pt>
                <c:pt idx="1029">
                  <c:v>102.89880371</c:v>
                </c:pt>
                <c:pt idx="1030">
                  <c:v>102.99870300000001</c:v>
                </c:pt>
                <c:pt idx="1031">
                  <c:v>103.09860229</c:v>
                </c:pt>
                <c:pt idx="1032">
                  <c:v>103.19850159000001</c:v>
                </c:pt>
                <c:pt idx="1033">
                  <c:v>103.29840088</c:v>
                </c:pt>
                <c:pt idx="1034">
                  <c:v>103.39830017</c:v>
                </c:pt>
                <c:pt idx="1035">
                  <c:v>103.49819946</c:v>
                </c:pt>
                <c:pt idx="1036">
                  <c:v>103.59809875000001</c:v>
                </c:pt>
                <c:pt idx="1037">
                  <c:v>103.69889832</c:v>
                </c:pt>
                <c:pt idx="1038">
                  <c:v>103.79879760999999</c:v>
                </c:pt>
                <c:pt idx="1039">
                  <c:v>103.8986969</c:v>
                </c:pt>
                <c:pt idx="1040">
                  <c:v>103.99859619</c:v>
                </c:pt>
                <c:pt idx="1041">
                  <c:v>104.09850311</c:v>
                </c:pt>
                <c:pt idx="1042">
                  <c:v>104.19840240000001</c:v>
                </c:pt>
                <c:pt idx="1043">
                  <c:v>104.2983017</c:v>
                </c:pt>
                <c:pt idx="1044">
                  <c:v>104.39820099000001</c:v>
                </c:pt>
                <c:pt idx="1045">
                  <c:v>104.49810028</c:v>
                </c:pt>
                <c:pt idx="1046">
                  <c:v>104.59889984</c:v>
                </c:pt>
                <c:pt idx="1047">
                  <c:v>104.69879913</c:v>
                </c:pt>
                <c:pt idx="1048">
                  <c:v>104.79869843</c:v>
                </c:pt>
                <c:pt idx="1049">
                  <c:v>104.89859772</c:v>
                </c:pt>
                <c:pt idx="1050">
                  <c:v>104.99849700999999</c:v>
                </c:pt>
                <c:pt idx="1051">
                  <c:v>105.0983963</c:v>
                </c:pt>
                <c:pt idx="1052">
                  <c:v>105.19830322</c:v>
                </c:pt>
                <c:pt idx="1053">
                  <c:v>105.29821013999999</c:v>
                </c:pt>
                <c:pt idx="1054">
                  <c:v>105.39810944</c:v>
                </c:pt>
                <c:pt idx="1055">
                  <c:v>105.498909</c:v>
                </c:pt>
                <c:pt idx="1056">
                  <c:v>105.59880828999999</c:v>
                </c:pt>
                <c:pt idx="1057">
                  <c:v>105.69870758</c:v>
                </c:pt>
                <c:pt idx="1058">
                  <c:v>105.79860687</c:v>
                </c:pt>
                <c:pt idx="1059">
                  <c:v>105.89851379</c:v>
                </c:pt>
                <c:pt idx="1060">
                  <c:v>105.99841309</c:v>
                </c:pt>
                <c:pt idx="1061">
                  <c:v>106.09831238</c:v>
                </c:pt>
                <c:pt idx="1062">
                  <c:v>106.19821167000001</c:v>
                </c:pt>
                <c:pt idx="1063">
                  <c:v>106.29811096</c:v>
                </c:pt>
                <c:pt idx="1064">
                  <c:v>106.39891052</c:v>
                </c:pt>
                <c:pt idx="1065">
                  <c:v>106.49880981</c:v>
                </c:pt>
                <c:pt idx="1066">
                  <c:v>106.59870911</c:v>
                </c:pt>
                <c:pt idx="1067">
                  <c:v>106.6986084</c:v>
                </c:pt>
                <c:pt idx="1068">
                  <c:v>106.79850768999999</c:v>
                </c:pt>
                <c:pt idx="1069">
                  <c:v>106.89840698</c:v>
                </c:pt>
                <c:pt idx="1070">
                  <c:v>106.99830627</c:v>
                </c:pt>
                <c:pt idx="1071">
                  <c:v>107.0982132</c:v>
                </c:pt>
                <c:pt idx="1072">
                  <c:v>107.19811249</c:v>
                </c:pt>
                <c:pt idx="1073">
                  <c:v>107.29891205</c:v>
                </c:pt>
                <c:pt idx="1074">
                  <c:v>107.39881133999999</c:v>
                </c:pt>
                <c:pt idx="1075">
                  <c:v>107.49871063000001</c:v>
                </c:pt>
                <c:pt idx="1076">
                  <c:v>107.59860992</c:v>
                </c:pt>
                <c:pt idx="1077">
                  <c:v>107.69850922000001</c:v>
                </c:pt>
                <c:pt idx="1078">
                  <c:v>107.79840851</c:v>
                </c:pt>
                <c:pt idx="1079">
                  <c:v>107.8983078</c:v>
                </c:pt>
                <c:pt idx="1080">
                  <c:v>107.99820708999999</c:v>
                </c:pt>
                <c:pt idx="1081">
                  <c:v>108.09810638</c:v>
                </c:pt>
                <c:pt idx="1082">
                  <c:v>108.19891357</c:v>
                </c:pt>
                <c:pt idx="1083">
                  <c:v>108.29881287000001</c:v>
                </c:pt>
                <c:pt idx="1084">
                  <c:v>108.39871216</c:v>
                </c:pt>
                <c:pt idx="1085">
                  <c:v>108.49861145</c:v>
                </c:pt>
                <c:pt idx="1086">
                  <c:v>108.59851073999999</c:v>
                </c:pt>
                <c:pt idx="1087">
                  <c:v>108.69841003000001</c:v>
                </c:pt>
                <c:pt idx="1088">
                  <c:v>108.79830933</c:v>
                </c:pt>
                <c:pt idx="1089">
                  <c:v>108.89820862000001</c:v>
                </c:pt>
                <c:pt idx="1090">
                  <c:v>108.99810791</c:v>
                </c:pt>
                <c:pt idx="1091">
                  <c:v>109.0980072</c:v>
                </c:pt>
                <c:pt idx="1092">
                  <c:v>109.19880676</c:v>
                </c:pt>
                <c:pt idx="1093">
                  <c:v>109.29871368000001</c:v>
                </c:pt>
                <c:pt idx="1094">
                  <c:v>109.39861298</c:v>
                </c:pt>
                <c:pt idx="1095">
                  <c:v>109.49851227000001</c:v>
                </c:pt>
                <c:pt idx="1096">
                  <c:v>109.59841156</c:v>
                </c:pt>
                <c:pt idx="1097">
                  <c:v>109.69831085</c:v>
                </c:pt>
                <c:pt idx="1098">
                  <c:v>109.79821013999999</c:v>
                </c:pt>
                <c:pt idx="1099">
                  <c:v>109.89810944</c:v>
                </c:pt>
                <c:pt idx="1100">
                  <c:v>109.99800873</c:v>
                </c:pt>
                <c:pt idx="1101">
                  <c:v>110.09880828999999</c:v>
                </c:pt>
                <c:pt idx="1102">
                  <c:v>110.19870758</c:v>
                </c:pt>
                <c:pt idx="1103">
                  <c:v>110.29860687</c:v>
                </c:pt>
                <c:pt idx="1104">
                  <c:v>110.39851379</c:v>
                </c:pt>
                <c:pt idx="1105">
                  <c:v>110.49841309</c:v>
                </c:pt>
                <c:pt idx="1106">
                  <c:v>110.59831238</c:v>
                </c:pt>
                <c:pt idx="1107">
                  <c:v>110.69821167000001</c:v>
                </c:pt>
                <c:pt idx="1108">
                  <c:v>110.79811096</c:v>
                </c:pt>
                <c:pt idx="1109">
                  <c:v>110.89801025</c:v>
                </c:pt>
                <c:pt idx="1110">
                  <c:v>110.99880981</c:v>
                </c:pt>
                <c:pt idx="1111">
                  <c:v>111.09870911</c:v>
                </c:pt>
                <c:pt idx="1112">
                  <c:v>111.1986084</c:v>
                </c:pt>
                <c:pt idx="1113">
                  <c:v>111.29850768999999</c:v>
                </c:pt>
                <c:pt idx="1114">
                  <c:v>111.39840698</c:v>
                </c:pt>
                <c:pt idx="1115">
                  <c:v>111.49830627</c:v>
                </c:pt>
                <c:pt idx="1116">
                  <c:v>111.5982132</c:v>
                </c:pt>
                <c:pt idx="1117">
                  <c:v>111.69811249</c:v>
                </c:pt>
                <c:pt idx="1118">
                  <c:v>111.79801178</c:v>
                </c:pt>
                <c:pt idx="1119">
                  <c:v>111.89881133999999</c:v>
                </c:pt>
                <c:pt idx="1120">
                  <c:v>111.99871063000001</c:v>
                </c:pt>
                <c:pt idx="1121">
                  <c:v>112.09860992</c:v>
                </c:pt>
                <c:pt idx="1122">
                  <c:v>112.19850922000001</c:v>
                </c:pt>
                <c:pt idx="1123">
                  <c:v>112.29840851</c:v>
                </c:pt>
                <c:pt idx="1124">
                  <c:v>112.3983078</c:v>
                </c:pt>
                <c:pt idx="1125">
                  <c:v>112.49820708999999</c:v>
                </c:pt>
                <c:pt idx="1126">
                  <c:v>112.59810638</c:v>
                </c:pt>
                <c:pt idx="1127">
                  <c:v>112.69801330999999</c:v>
                </c:pt>
                <c:pt idx="1128">
                  <c:v>112.79881287000001</c:v>
                </c:pt>
                <c:pt idx="1129">
                  <c:v>112.89871216</c:v>
                </c:pt>
                <c:pt idx="1130">
                  <c:v>112.99861145</c:v>
                </c:pt>
                <c:pt idx="1131">
                  <c:v>113.09851073999999</c:v>
                </c:pt>
                <c:pt idx="1132">
                  <c:v>113.19841003000001</c:v>
                </c:pt>
                <c:pt idx="1133">
                  <c:v>113.29830933</c:v>
                </c:pt>
                <c:pt idx="1134">
                  <c:v>113.39820862000001</c:v>
                </c:pt>
                <c:pt idx="1135">
                  <c:v>113.49810791</c:v>
                </c:pt>
                <c:pt idx="1136">
                  <c:v>113.5980072</c:v>
                </c:pt>
                <c:pt idx="1137">
                  <c:v>113.69880676</c:v>
                </c:pt>
                <c:pt idx="1138">
                  <c:v>113.79871368000001</c:v>
                </c:pt>
                <c:pt idx="1139">
                  <c:v>113.89861298</c:v>
                </c:pt>
                <c:pt idx="1140">
                  <c:v>113.99851227000001</c:v>
                </c:pt>
                <c:pt idx="1141">
                  <c:v>114.09841156</c:v>
                </c:pt>
                <c:pt idx="1142">
                  <c:v>114.19831085</c:v>
                </c:pt>
                <c:pt idx="1143">
                  <c:v>114.29821013999999</c:v>
                </c:pt>
                <c:pt idx="1144">
                  <c:v>114.39810944</c:v>
                </c:pt>
                <c:pt idx="1145">
                  <c:v>114.49800873</c:v>
                </c:pt>
                <c:pt idx="1146">
                  <c:v>114.59880828999999</c:v>
                </c:pt>
                <c:pt idx="1147">
                  <c:v>114.69870758</c:v>
                </c:pt>
                <c:pt idx="1148">
                  <c:v>114.79860687</c:v>
                </c:pt>
                <c:pt idx="1149">
                  <c:v>114.89851379</c:v>
                </c:pt>
                <c:pt idx="1150">
                  <c:v>114.99841309</c:v>
                </c:pt>
                <c:pt idx="1151">
                  <c:v>115.09831238</c:v>
                </c:pt>
                <c:pt idx="1152">
                  <c:v>115.19821167000001</c:v>
                </c:pt>
                <c:pt idx="1153">
                  <c:v>115.29811096</c:v>
                </c:pt>
                <c:pt idx="1154">
                  <c:v>115.39801025</c:v>
                </c:pt>
                <c:pt idx="1155">
                  <c:v>115.49880981</c:v>
                </c:pt>
                <c:pt idx="1156">
                  <c:v>115.59870911</c:v>
                </c:pt>
                <c:pt idx="1157">
                  <c:v>115.6986084</c:v>
                </c:pt>
                <c:pt idx="1158">
                  <c:v>115.79850768999999</c:v>
                </c:pt>
                <c:pt idx="1159">
                  <c:v>115.89840698</c:v>
                </c:pt>
                <c:pt idx="1160">
                  <c:v>115.99830627</c:v>
                </c:pt>
                <c:pt idx="1161">
                  <c:v>116.0982132</c:v>
                </c:pt>
                <c:pt idx="1162">
                  <c:v>116.19811249</c:v>
                </c:pt>
                <c:pt idx="1163">
                  <c:v>116.29801178</c:v>
                </c:pt>
                <c:pt idx="1164">
                  <c:v>116.39791107000001</c:v>
                </c:pt>
                <c:pt idx="1165">
                  <c:v>116.49871063000001</c:v>
                </c:pt>
                <c:pt idx="1166">
                  <c:v>116.59860992</c:v>
                </c:pt>
                <c:pt idx="1167">
                  <c:v>116.69850922000001</c:v>
                </c:pt>
                <c:pt idx="1168">
                  <c:v>116.79840851</c:v>
                </c:pt>
                <c:pt idx="1169">
                  <c:v>116.8983078</c:v>
                </c:pt>
                <c:pt idx="1170">
                  <c:v>116.99820708999999</c:v>
                </c:pt>
                <c:pt idx="1171">
                  <c:v>117.09810638</c:v>
                </c:pt>
                <c:pt idx="1172">
                  <c:v>117.19801330999999</c:v>
                </c:pt>
                <c:pt idx="1173">
                  <c:v>117.2979126</c:v>
                </c:pt>
                <c:pt idx="1174">
                  <c:v>117.39871216</c:v>
                </c:pt>
                <c:pt idx="1175">
                  <c:v>117.49861145</c:v>
                </c:pt>
                <c:pt idx="1176">
                  <c:v>117.59851073999999</c:v>
                </c:pt>
                <c:pt idx="1177">
                  <c:v>117.69841003000001</c:v>
                </c:pt>
                <c:pt idx="1178">
                  <c:v>117.79830933</c:v>
                </c:pt>
                <c:pt idx="1179">
                  <c:v>117.89820862000001</c:v>
                </c:pt>
                <c:pt idx="1180">
                  <c:v>117.99810791</c:v>
                </c:pt>
                <c:pt idx="1181">
                  <c:v>118.0980072</c:v>
                </c:pt>
                <c:pt idx="1182">
                  <c:v>118.19790648999999</c:v>
                </c:pt>
                <c:pt idx="1183">
                  <c:v>118.29871368000001</c:v>
                </c:pt>
                <c:pt idx="1184">
                  <c:v>118.39861298</c:v>
                </c:pt>
                <c:pt idx="1185">
                  <c:v>118.49851227000001</c:v>
                </c:pt>
                <c:pt idx="1186">
                  <c:v>118.59841156</c:v>
                </c:pt>
                <c:pt idx="1187">
                  <c:v>118.69831085</c:v>
                </c:pt>
                <c:pt idx="1188">
                  <c:v>118.79821013999999</c:v>
                </c:pt>
                <c:pt idx="1189">
                  <c:v>118.89810944</c:v>
                </c:pt>
                <c:pt idx="1190">
                  <c:v>118.99800873</c:v>
                </c:pt>
                <c:pt idx="1191">
                  <c:v>119.09790802000001</c:v>
                </c:pt>
                <c:pt idx="1192">
                  <c:v>119.19870758</c:v>
                </c:pt>
                <c:pt idx="1193">
                  <c:v>119.29860687</c:v>
                </c:pt>
                <c:pt idx="1194">
                  <c:v>119.39851379</c:v>
                </c:pt>
                <c:pt idx="1195">
                  <c:v>119.49841309</c:v>
                </c:pt>
                <c:pt idx="1196">
                  <c:v>119.59831238</c:v>
                </c:pt>
                <c:pt idx="1197">
                  <c:v>119.69821167000001</c:v>
                </c:pt>
                <c:pt idx="1198">
                  <c:v>119.79811096</c:v>
                </c:pt>
                <c:pt idx="1199">
                  <c:v>119.89801025</c:v>
                </c:pt>
                <c:pt idx="1200">
                  <c:v>119.99790955</c:v>
                </c:pt>
                <c:pt idx="1201">
                  <c:v>120.09870911</c:v>
                </c:pt>
                <c:pt idx="1202">
                  <c:v>120.1986084</c:v>
                </c:pt>
                <c:pt idx="1203">
                  <c:v>120.29850768999999</c:v>
                </c:pt>
                <c:pt idx="1204">
                  <c:v>120.39840698</c:v>
                </c:pt>
                <c:pt idx="1205">
                  <c:v>120.49830627</c:v>
                </c:pt>
                <c:pt idx="1206">
                  <c:v>120.5982132</c:v>
                </c:pt>
                <c:pt idx="1207">
                  <c:v>120.69811249</c:v>
                </c:pt>
                <c:pt idx="1208">
                  <c:v>120.79801178</c:v>
                </c:pt>
                <c:pt idx="1209">
                  <c:v>120.89791107000001</c:v>
                </c:pt>
                <c:pt idx="1210">
                  <c:v>120.99871063000001</c:v>
                </c:pt>
                <c:pt idx="1211">
                  <c:v>121.09860992</c:v>
                </c:pt>
                <c:pt idx="1212">
                  <c:v>121.19850922000001</c:v>
                </c:pt>
                <c:pt idx="1213">
                  <c:v>121.29840851</c:v>
                </c:pt>
                <c:pt idx="1214">
                  <c:v>121.3983078</c:v>
                </c:pt>
                <c:pt idx="1215">
                  <c:v>121.49820708999999</c:v>
                </c:pt>
                <c:pt idx="1216">
                  <c:v>121.59810638</c:v>
                </c:pt>
                <c:pt idx="1217">
                  <c:v>121.69801330999999</c:v>
                </c:pt>
                <c:pt idx="1218">
                  <c:v>121.7979126</c:v>
                </c:pt>
                <c:pt idx="1219">
                  <c:v>121.89871216</c:v>
                </c:pt>
                <c:pt idx="1220">
                  <c:v>121.99861145</c:v>
                </c:pt>
                <c:pt idx="1221">
                  <c:v>122.09851073999999</c:v>
                </c:pt>
                <c:pt idx="1222">
                  <c:v>122.19841003000001</c:v>
                </c:pt>
                <c:pt idx="1223">
                  <c:v>122.29830933</c:v>
                </c:pt>
                <c:pt idx="1224">
                  <c:v>122.39820862000001</c:v>
                </c:pt>
                <c:pt idx="1225">
                  <c:v>122.49810791</c:v>
                </c:pt>
                <c:pt idx="1226">
                  <c:v>122.5980072</c:v>
                </c:pt>
                <c:pt idx="1227">
                  <c:v>122.69790648999999</c:v>
                </c:pt>
                <c:pt idx="1228">
                  <c:v>122.79781342</c:v>
                </c:pt>
                <c:pt idx="1229">
                  <c:v>122.89861298</c:v>
                </c:pt>
                <c:pt idx="1230">
                  <c:v>122.99851227000001</c:v>
                </c:pt>
                <c:pt idx="1231">
                  <c:v>123.09841156</c:v>
                </c:pt>
                <c:pt idx="1232">
                  <c:v>123.19831085</c:v>
                </c:pt>
                <c:pt idx="1233">
                  <c:v>123.29821013999999</c:v>
                </c:pt>
                <c:pt idx="1234">
                  <c:v>123.39810944</c:v>
                </c:pt>
                <c:pt idx="1235">
                  <c:v>123.49800873</c:v>
                </c:pt>
                <c:pt idx="1236">
                  <c:v>123.59790802000001</c:v>
                </c:pt>
                <c:pt idx="1237">
                  <c:v>123.69780731</c:v>
                </c:pt>
                <c:pt idx="1238">
                  <c:v>123.79860687</c:v>
                </c:pt>
                <c:pt idx="1239">
                  <c:v>123.89851379</c:v>
                </c:pt>
                <c:pt idx="1240">
                  <c:v>123.99841309</c:v>
                </c:pt>
                <c:pt idx="1241">
                  <c:v>124.09831238</c:v>
                </c:pt>
                <c:pt idx="1242">
                  <c:v>124.19821167000001</c:v>
                </c:pt>
                <c:pt idx="1243">
                  <c:v>124.29811096</c:v>
                </c:pt>
                <c:pt idx="1244">
                  <c:v>124.39801025</c:v>
                </c:pt>
                <c:pt idx="1245">
                  <c:v>124.49790955</c:v>
                </c:pt>
                <c:pt idx="1246">
                  <c:v>124.59780884</c:v>
                </c:pt>
                <c:pt idx="1247">
                  <c:v>124.6986084</c:v>
                </c:pt>
                <c:pt idx="1248">
                  <c:v>124.79850768999999</c:v>
                </c:pt>
                <c:pt idx="1249">
                  <c:v>124.89840698</c:v>
                </c:pt>
                <c:pt idx="1250">
                  <c:v>124.99830627</c:v>
                </c:pt>
                <c:pt idx="1251">
                  <c:v>125.0982132</c:v>
                </c:pt>
                <c:pt idx="1252">
                  <c:v>125.19811249</c:v>
                </c:pt>
                <c:pt idx="1253">
                  <c:v>125.29801178</c:v>
                </c:pt>
                <c:pt idx="1254">
                  <c:v>125.39791107000001</c:v>
                </c:pt>
                <c:pt idx="1255">
                  <c:v>125.49781036</c:v>
                </c:pt>
                <c:pt idx="1256">
                  <c:v>125.59860992</c:v>
                </c:pt>
                <c:pt idx="1257">
                  <c:v>125.69850922000001</c:v>
                </c:pt>
                <c:pt idx="1258">
                  <c:v>125.79840851</c:v>
                </c:pt>
                <c:pt idx="1259">
                  <c:v>125.8983078</c:v>
                </c:pt>
                <c:pt idx="1260">
                  <c:v>125.99820708999999</c:v>
                </c:pt>
                <c:pt idx="1261">
                  <c:v>126.09810638</c:v>
                </c:pt>
                <c:pt idx="1262">
                  <c:v>126.19801330999999</c:v>
                </c:pt>
                <c:pt idx="1263">
                  <c:v>126.2979126</c:v>
                </c:pt>
                <c:pt idx="1264">
                  <c:v>126.39781189</c:v>
                </c:pt>
                <c:pt idx="1265">
                  <c:v>126.49861145</c:v>
                </c:pt>
                <c:pt idx="1266">
                  <c:v>126.59851073999999</c:v>
                </c:pt>
                <c:pt idx="1267">
                  <c:v>126.69841003000001</c:v>
                </c:pt>
                <c:pt idx="1268">
                  <c:v>126.79830933</c:v>
                </c:pt>
                <c:pt idx="1269">
                  <c:v>126.89820862000001</c:v>
                </c:pt>
                <c:pt idx="1270">
                  <c:v>126.99810791</c:v>
                </c:pt>
                <c:pt idx="1271">
                  <c:v>127.0980072</c:v>
                </c:pt>
                <c:pt idx="1272">
                  <c:v>127.19790648999999</c:v>
                </c:pt>
                <c:pt idx="1273">
                  <c:v>127.29781342</c:v>
                </c:pt>
                <c:pt idx="1274">
                  <c:v>127.39861298</c:v>
                </c:pt>
                <c:pt idx="1275">
                  <c:v>127.49851227000001</c:v>
                </c:pt>
                <c:pt idx="1276">
                  <c:v>127.59841156</c:v>
                </c:pt>
                <c:pt idx="1277">
                  <c:v>127.69831085</c:v>
                </c:pt>
                <c:pt idx="1278">
                  <c:v>127.79821013999999</c:v>
                </c:pt>
                <c:pt idx="1279">
                  <c:v>127.89810944</c:v>
                </c:pt>
                <c:pt idx="1280">
                  <c:v>127.99800873</c:v>
                </c:pt>
                <c:pt idx="1281">
                  <c:v>128.09791565</c:v>
                </c:pt>
                <c:pt idx="1282">
                  <c:v>128.19781494</c:v>
                </c:pt>
                <c:pt idx="1283">
                  <c:v>128.29861450000001</c:v>
                </c:pt>
                <c:pt idx="1284">
                  <c:v>128.39851379000001</c:v>
                </c:pt>
                <c:pt idx="1285">
                  <c:v>128.49841309000001</c:v>
                </c:pt>
                <c:pt idx="1286">
                  <c:v>128.59831238000001</c:v>
                </c:pt>
                <c:pt idx="1287">
                  <c:v>128.69821167000001</c:v>
                </c:pt>
                <c:pt idx="1288">
                  <c:v>128.79811096</c:v>
                </c:pt>
                <c:pt idx="1289">
                  <c:v>128.89801025</c:v>
                </c:pt>
                <c:pt idx="1290">
                  <c:v>128.99790955</c:v>
                </c:pt>
                <c:pt idx="1291">
                  <c:v>129.09780884</c:v>
                </c:pt>
                <c:pt idx="1292">
                  <c:v>129.19860840000001</c:v>
                </c:pt>
                <c:pt idx="1293">
                  <c:v>129.29850769000001</c:v>
                </c:pt>
                <c:pt idx="1294">
                  <c:v>129.39840698</c:v>
                </c:pt>
                <c:pt idx="1295">
                  <c:v>129.49830627</c:v>
                </c:pt>
                <c:pt idx="1296">
                  <c:v>129.59820557</c:v>
                </c:pt>
                <c:pt idx="1297">
                  <c:v>129.69810486</c:v>
                </c:pt>
                <c:pt idx="1298">
                  <c:v>129.79800415</c:v>
                </c:pt>
                <c:pt idx="1299">
                  <c:v>129.89790343999999</c:v>
                </c:pt>
                <c:pt idx="1300">
                  <c:v>129.99870300000001</c:v>
                </c:pt>
                <c:pt idx="1301">
                  <c:v>130.09861755</c:v>
                </c:pt>
                <c:pt idx="1302">
                  <c:v>130.19851685</c:v>
                </c:pt>
                <c:pt idx="1303">
                  <c:v>130.29841614</c:v>
                </c:pt>
                <c:pt idx="1304">
                  <c:v>130.39831543</c:v>
                </c:pt>
                <c:pt idx="1305">
                  <c:v>130.49821471999999</c:v>
                </c:pt>
                <c:pt idx="1306">
                  <c:v>130.59811400999999</c:v>
                </c:pt>
                <c:pt idx="1307">
                  <c:v>130.69801330999999</c:v>
                </c:pt>
                <c:pt idx="1308">
                  <c:v>130.79791259999999</c:v>
                </c:pt>
                <c:pt idx="1309">
                  <c:v>130.89871216</c:v>
                </c:pt>
                <c:pt idx="1310">
                  <c:v>130.99861145</c:v>
                </c:pt>
                <c:pt idx="1311">
                  <c:v>131.09851073999999</c:v>
                </c:pt>
                <c:pt idx="1312">
                  <c:v>131.19841002999999</c:v>
                </c:pt>
                <c:pt idx="1313">
                  <c:v>131.29830933</c:v>
                </c:pt>
                <c:pt idx="1314">
                  <c:v>131.39820861999999</c:v>
                </c:pt>
                <c:pt idx="1315">
                  <c:v>131.49810790999999</c:v>
                </c:pt>
                <c:pt idx="1316">
                  <c:v>131.59800720000001</c:v>
                </c:pt>
                <c:pt idx="1317">
                  <c:v>131.69880676</c:v>
                </c:pt>
                <c:pt idx="1318">
                  <c:v>131.79870604999999</c:v>
                </c:pt>
                <c:pt idx="1319">
                  <c:v>131.89860535</c:v>
                </c:pt>
                <c:pt idx="1320">
                  <c:v>131.99850463999999</c:v>
                </c:pt>
                <c:pt idx="1321">
                  <c:v>132.09840392999999</c:v>
                </c:pt>
                <c:pt idx="1322">
                  <c:v>132.19830322000001</c:v>
                </c:pt>
                <c:pt idx="1323">
                  <c:v>132.29820251000001</c:v>
                </c:pt>
                <c:pt idx="1324">
                  <c:v>132.39811707000001</c:v>
                </c:pt>
                <c:pt idx="1325">
                  <c:v>132.49801636000001</c:v>
                </c:pt>
                <c:pt idx="1326">
                  <c:v>132.59881591999999</c:v>
                </c:pt>
                <c:pt idx="1327">
                  <c:v>132.69871520999999</c:v>
                </c:pt>
                <c:pt idx="1328">
                  <c:v>132.79861450000001</c:v>
                </c:pt>
                <c:pt idx="1329">
                  <c:v>132.89851379000001</c:v>
                </c:pt>
                <c:pt idx="1330">
                  <c:v>132.99841309000001</c:v>
                </c:pt>
                <c:pt idx="1331">
                  <c:v>133.09831238000001</c:v>
                </c:pt>
                <c:pt idx="1332">
                  <c:v>133.19821167000001</c:v>
                </c:pt>
                <c:pt idx="1333">
                  <c:v>133.29811096</c:v>
                </c:pt>
                <c:pt idx="1334">
                  <c:v>133.39891051999999</c:v>
                </c:pt>
                <c:pt idx="1335">
                  <c:v>133.49880981000001</c:v>
                </c:pt>
                <c:pt idx="1336">
                  <c:v>133.59870910999999</c:v>
                </c:pt>
                <c:pt idx="1337">
                  <c:v>133.69860840000001</c:v>
                </c:pt>
                <c:pt idx="1338">
                  <c:v>133.79850769000001</c:v>
                </c:pt>
                <c:pt idx="1339">
                  <c:v>133.89840698</c:v>
                </c:pt>
                <c:pt idx="1340">
                  <c:v>133.99830627</c:v>
                </c:pt>
                <c:pt idx="1341">
                  <c:v>134.09820557</c:v>
                </c:pt>
                <c:pt idx="1342">
                  <c:v>134.19810486</c:v>
                </c:pt>
                <c:pt idx="1343">
                  <c:v>134.29890442000001</c:v>
                </c:pt>
                <c:pt idx="1344">
                  <c:v>134.39880371000001</c:v>
                </c:pt>
                <c:pt idx="1345">
                  <c:v>134.49870300000001</c:v>
                </c:pt>
                <c:pt idx="1346">
                  <c:v>134.59861755</c:v>
                </c:pt>
                <c:pt idx="1347">
                  <c:v>134.69851685</c:v>
                </c:pt>
                <c:pt idx="1348">
                  <c:v>134.79841614</c:v>
                </c:pt>
                <c:pt idx="1349">
                  <c:v>134.89831543</c:v>
                </c:pt>
                <c:pt idx="1350">
                  <c:v>134.99821471999999</c:v>
                </c:pt>
                <c:pt idx="1351">
                  <c:v>135.09901428000001</c:v>
                </c:pt>
                <c:pt idx="1352">
                  <c:v>135.19891357</c:v>
                </c:pt>
                <c:pt idx="1353">
                  <c:v>135.29881287000001</c:v>
                </c:pt>
                <c:pt idx="1354">
                  <c:v>135.39871216</c:v>
                </c:pt>
                <c:pt idx="1355">
                  <c:v>135.49861145</c:v>
                </c:pt>
                <c:pt idx="1356">
                  <c:v>135.59851073999999</c:v>
                </c:pt>
                <c:pt idx="1357">
                  <c:v>135.69841002999999</c:v>
                </c:pt>
                <c:pt idx="1358">
                  <c:v>135.79830933</c:v>
                </c:pt>
                <c:pt idx="1359">
                  <c:v>135.89820861999999</c:v>
                </c:pt>
                <c:pt idx="1360">
                  <c:v>135.99900818</c:v>
                </c:pt>
                <c:pt idx="1361">
                  <c:v>136.09890747</c:v>
                </c:pt>
                <c:pt idx="1362">
                  <c:v>136.19880676</c:v>
                </c:pt>
                <c:pt idx="1363">
                  <c:v>136.29870604999999</c:v>
                </c:pt>
                <c:pt idx="1364">
                  <c:v>136.39860535</c:v>
                </c:pt>
                <c:pt idx="1365">
                  <c:v>136.49850463999999</c:v>
                </c:pt>
                <c:pt idx="1366">
                  <c:v>136.59840392999999</c:v>
                </c:pt>
                <c:pt idx="1367">
                  <c:v>136.69830322000001</c:v>
                </c:pt>
                <c:pt idx="1368">
                  <c:v>136.79910278</c:v>
                </c:pt>
                <c:pt idx="1369">
                  <c:v>136.89901732999999</c:v>
                </c:pt>
                <c:pt idx="1370">
                  <c:v>136.99891663</c:v>
                </c:pt>
                <c:pt idx="1371">
                  <c:v>137.09881591999999</c:v>
                </c:pt>
                <c:pt idx="1372">
                  <c:v>137.19871520999999</c:v>
                </c:pt>
                <c:pt idx="1373">
                  <c:v>137.29861450000001</c:v>
                </c:pt>
                <c:pt idx="1374">
                  <c:v>137.39851379000001</c:v>
                </c:pt>
                <c:pt idx="1375">
                  <c:v>137.49841309000001</c:v>
                </c:pt>
                <c:pt idx="1376">
                  <c:v>137.59831238000001</c:v>
                </c:pt>
                <c:pt idx="1377">
                  <c:v>137.69911193999999</c:v>
                </c:pt>
                <c:pt idx="1378">
                  <c:v>137.79901122999999</c:v>
                </c:pt>
                <c:pt idx="1379">
                  <c:v>137.89891051999999</c:v>
                </c:pt>
                <c:pt idx="1380">
                  <c:v>137.99880981000001</c:v>
                </c:pt>
                <c:pt idx="1381">
                  <c:v>138.09870910999999</c:v>
                </c:pt>
                <c:pt idx="1382">
                  <c:v>138.19860840000001</c:v>
                </c:pt>
                <c:pt idx="1383">
                  <c:v>138.29850769000001</c:v>
                </c:pt>
                <c:pt idx="1384">
                  <c:v>138.39840698</c:v>
                </c:pt>
                <c:pt idx="1385">
                  <c:v>138.49920653999999</c:v>
                </c:pt>
                <c:pt idx="1386">
                  <c:v>138.59910583000001</c:v>
                </c:pt>
                <c:pt idx="1387">
                  <c:v>138.69900512999999</c:v>
                </c:pt>
                <c:pt idx="1388">
                  <c:v>138.79890442000001</c:v>
                </c:pt>
                <c:pt idx="1389">
                  <c:v>138.89880371000001</c:v>
                </c:pt>
                <c:pt idx="1390">
                  <c:v>138.99870300000001</c:v>
                </c:pt>
                <c:pt idx="1391">
                  <c:v>139.09861755</c:v>
                </c:pt>
                <c:pt idx="1392">
                  <c:v>139.19851685</c:v>
                </c:pt>
                <c:pt idx="1393">
                  <c:v>139.29841614</c:v>
                </c:pt>
                <c:pt idx="1394">
                  <c:v>139.39921570000001</c:v>
                </c:pt>
                <c:pt idx="1395">
                  <c:v>139.49911499000001</c:v>
                </c:pt>
                <c:pt idx="1396">
                  <c:v>139.59901428000001</c:v>
                </c:pt>
                <c:pt idx="1397">
                  <c:v>139.69891357</c:v>
                </c:pt>
                <c:pt idx="1398">
                  <c:v>139.79881287000001</c:v>
                </c:pt>
                <c:pt idx="1399">
                  <c:v>139.89871216</c:v>
                </c:pt>
                <c:pt idx="1400">
                  <c:v>139.99861145</c:v>
                </c:pt>
                <c:pt idx="1401">
                  <c:v>140.09851073999999</c:v>
                </c:pt>
                <c:pt idx="1402">
                  <c:v>140.19931030000001</c:v>
                </c:pt>
                <c:pt idx="1403">
                  <c:v>140.29920959</c:v>
                </c:pt>
                <c:pt idx="1404">
                  <c:v>140.39910889000001</c:v>
                </c:pt>
                <c:pt idx="1405">
                  <c:v>140.49900818</c:v>
                </c:pt>
                <c:pt idx="1406">
                  <c:v>140.59890747</c:v>
                </c:pt>
                <c:pt idx="1407">
                  <c:v>140.69880676</c:v>
                </c:pt>
                <c:pt idx="1408">
                  <c:v>140.79870604999999</c:v>
                </c:pt>
                <c:pt idx="1409">
                  <c:v>140.89860535</c:v>
                </c:pt>
                <c:pt idx="1410">
                  <c:v>140.99850463999999</c:v>
                </c:pt>
                <c:pt idx="1411">
                  <c:v>141.09930420000001</c:v>
                </c:pt>
                <c:pt idx="1412">
                  <c:v>141.19920349</c:v>
                </c:pt>
                <c:pt idx="1413">
                  <c:v>141.29910278</c:v>
                </c:pt>
                <c:pt idx="1414">
                  <c:v>141.39901732999999</c:v>
                </c:pt>
                <c:pt idx="1415">
                  <c:v>141.49891663</c:v>
                </c:pt>
                <c:pt idx="1416">
                  <c:v>141.59881591999999</c:v>
                </c:pt>
                <c:pt idx="1417">
                  <c:v>141.69871520999999</c:v>
                </c:pt>
                <c:pt idx="1418">
                  <c:v>141.79861450000001</c:v>
                </c:pt>
                <c:pt idx="1419">
                  <c:v>141.89941406</c:v>
                </c:pt>
                <c:pt idx="1420">
                  <c:v>141.99931334999999</c:v>
                </c:pt>
                <c:pt idx="1421">
                  <c:v>142.09921265</c:v>
                </c:pt>
                <c:pt idx="1422">
                  <c:v>142.19911193999999</c:v>
                </c:pt>
                <c:pt idx="1423">
                  <c:v>142.29901122999999</c:v>
                </c:pt>
                <c:pt idx="1424">
                  <c:v>142.39891051999999</c:v>
                </c:pt>
                <c:pt idx="1425">
                  <c:v>142.49880981000001</c:v>
                </c:pt>
                <c:pt idx="1426">
                  <c:v>142.59870910999999</c:v>
                </c:pt>
                <c:pt idx="1427">
                  <c:v>142.69860840000001</c:v>
                </c:pt>
                <c:pt idx="1428">
                  <c:v>142.79940796</c:v>
                </c:pt>
                <c:pt idx="1429">
                  <c:v>142.89930724999999</c:v>
                </c:pt>
                <c:pt idx="1430">
                  <c:v>142.99920653999999</c:v>
                </c:pt>
                <c:pt idx="1431">
                  <c:v>143.09910583000001</c:v>
                </c:pt>
                <c:pt idx="1432">
                  <c:v>143.19900512999999</c:v>
                </c:pt>
                <c:pt idx="1433">
                  <c:v>143.29890442000001</c:v>
                </c:pt>
                <c:pt idx="1434">
                  <c:v>143.39880371000001</c:v>
                </c:pt>
                <c:pt idx="1435">
                  <c:v>143.49870300000001</c:v>
                </c:pt>
                <c:pt idx="1436">
                  <c:v>143.59950255999999</c:v>
                </c:pt>
                <c:pt idx="1437">
                  <c:v>143.69941711000001</c:v>
                </c:pt>
                <c:pt idx="1438">
                  <c:v>143.79931640999999</c:v>
                </c:pt>
                <c:pt idx="1439">
                  <c:v>143.89921570000001</c:v>
                </c:pt>
                <c:pt idx="1440">
                  <c:v>143.99911499000001</c:v>
                </c:pt>
                <c:pt idx="1441">
                  <c:v>144.09901428000001</c:v>
                </c:pt>
                <c:pt idx="1442">
                  <c:v>144.19891357</c:v>
                </c:pt>
                <c:pt idx="1443">
                  <c:v>144.29881287000001</c:v>
                </c:pt>
                <c:pt idx="1444">
                  <c:v>144.39871216</c:v>
                </c:pt>
                <c:pt idx="1445">
                  <c:v>144.49951171999999</c:v>
                </c:pt>
                <c:pt idx="1446">
                  <c:v>144.59941101000001</c:v>
                </c:pt>
                <c:pt idx="1447">
                  <c:v>144.69931030000001</c:v>
                </c:pt>
                <c:pt idx="1448">
                  <c:v>144.79920959</c:v>
                </c:pt>
                <c:pt idx="1449">
                  <c:v>144.89910889000001</c:v>
                </c:pt>
                <c:pt idx="1450">
                  <c:v>144.99900818</c:v>
                </c:pt>
                <c:pt idx="1451">
                  <c:v>145.09890747</c:v>
                </c:pt>
                <c:pt idx="1452">
                  <c:v>145.19880676</c:v>
                </c:pt>
                <c:pt idx="1453">
                  <c:v>145.29960632000001</c:v>
                </c:pt>
                <c:pt idx="1454">
                  <c:v>145.39950562000001</c:v>
                </c:pt>
                <c:pt idx="1455">
                  <c:v>145.49940491000001</c:v>
                </c:pt>
                <c:pt idx="1456">
                  <c:v>145.59930420000001</c:v>
                </c:pt>
                <c:pt idx="1457">
                  <c:v>145.69920349</c:v>
                </c:pt>
                <c:pt idx="1458">
                  <c:v>145.79910278</c:v>
                </c:pt>
                <c:pt idx="1459">
                  <c:v>145.89901732999999</c:v>
                </c:pt>
                <c:pt idx="1460">
                  <c:v>145.99891663</c:v>
                </c:pt>
                <c:pt idx="1461">
                  <c:v>146.09971619000001</c:v>
                </c:pt>
                <c:pt idx="1462">
                  <c:v>146.19961548000001</c:v>
                </c:pt>
                <c:pt idx="1463">
                  <c:v>146.29951477</c:v>
                </c:pt>
                <c:pt idx="1464">
                  <c:v>146.39941406</c:v>
                </c:pt>
                <c:pt idx="1465">
                  <c:v>146.49931334999999</c:v>
                </c:pt>
                <c:pt idx="1466">
                  <c:v>146.59921265</c:v>
                </c:pt>
                <c:pt idx="1467">
                  <c:v>146.69911193999999</c:v>
                </c:pt>
                <c:pt idx="1468">
                  <c:v>146.79901122999999</c:v>
                </c:pt>
                <c:pt idx="1469">
                  <c:v>146.89891051999999</c:v>
                </c:pt>
                <c:pt idx="1470">
                  <c:v>146.99971008</c:v>
                </c:pt>
                <c:pt idx="1471">
                  <c:v>147.09960938</c:v>
                </c:pt>
                <c:pt idx="1472">
                  <c:v>147.19950867</c:v>
                </c:pt>
                <c:pt idx="1473">
                  <c:v>147.29940796</c:v>
                </c:pt>
                <c:pt idx="1474">
                  <c:v>147.39930724999999</c:v>
                </c:pt>
                <c:pt idx="1475">
                  <c:v>147.49920653999999</c:v>
                </c:pt>
                <c:pt idx="1476">
                  <c:v>147.59910583000001</c:v>
                </c:pt>
                <c:pt idx="1477">
                  <c:v>147.69900512999999</c:v>
                </c:pt>
                <c:pt idx="1478">
                  <c:v>147.79980469</c:v>
                </c:pt>
                <c:pt idx="1479">
                  <c:v>147.89970398</c:v>
                </c:pt>
                <c:pt idx="1480">
                  <c:v>147.99960326999999</c:v>
                </c:pt>
                <c:pt idx="1481">
                  <c:v>148.09950255999999</c:v>
                </c:pt>
                <c:pt idx="1482">
                  <c:v>148.19941711000001</c:v>
                </c:pt>
                <c:pt idx="1483">
                  <c:v>148.29931640999999</c:v>
                </c:pt>
                <c:pt idx="1484">
                  <c:v>148.39921570000001</c:v>
                </c:pt>
                <c:pt idx="1485">
                  <c:v>148.49911499000001</c:v>
                </c:pt>
                <c:pt idx="1486">
                  <c:v>148.59901428000001</c:v>
                </c:pt>
                <c:pt idx="1487">
                  <c:v>148.69981383999999</c:v>
                </c:pt>
                <c:pt idx="1488">
                  <c:v>148.79971312999999</c:v>
                </c:pt>
                <c:pt idx="1489">
                  <c:v>148.89961242999999</c:v>
                </c:pt>
                <c:pt idx="1490">
                  <c:v>148.99951171999999</c:v>
                </c:pt>
                <c:pt idx="1491">
                  <c:v>149.09941101000001</c:v>
                </c:pt>
                <c:pt idx="1492">
                  <c:v>149.19931030000001</c:v>
                </c:pt>
                <c:pt idx="1493">
                  <c:v>149.29920959</c:v>
                </c:pt>
                <c:pt idx="1494">
                  <c:v>149.39910889000001</c:v>
                </c:pt>
                <c:pt idx="1495">
                  <c:v>149.49990844999999</c:v>
                </c:pt>
                <c:pt idx="1496">
                  <c:v>149.59980773999999</c:v>
                </c:pt>
                <c:pt idx="1497">
                  <c:v>149.69970703000001</c:v>
                </c:pt>
                <c:pt idx="1498">
                  <c:v>149.79960632000001</c:v>
                </c:pt>
                <c:pt idx="1499">
                  <c:v>149.89950562000001</c:v>
                </c:pt>
                <c:pt idx="1500">
                  <c:v>149.99940491000001</c:v>
                </c:pt>
                <c:pt idx="1501">
                  <c:v>150.09930420000001</c:v>
                </c:pt>
                <c:pt idx="1502">
                  <c:v>150.19920349</c:v>
                </c:pt>
                <c:pt idx="1503">
                  <c:v>150.29910278</c:v>
                </c:pt>
                <c:pt idx="1504">
                  <c:v>150.39991760000001</c:v>
                </c:pt>
                <c:pt idx="1505">
                  <c:v>150.49981689000001</c:v>
                </c:pt>
                <c:pt idx="1506">
                  <c:v>150.59971619000001</c:v>
                </c:pt>
                <c:pt idx="1507">
                  <c:v>150.69961548000001</c:v>
                </c:pt>
                <c:pt idx="1508">
                  <c:v>150.79951477</c:v>
                </c:pt>
                <c:pt idx="1509">
                  <c:v>150.89941406</c:v>
                </c:pt>
                <c:pt idx="1510">
                  <c:v>150.99931334999999</c:v>
                </c:pt>
                <c:pt idx="1511">
                  <c:v>151.09921265</c:v>
                </c:pt>
                <c:pt idx="1512">
                  <c:v>151.20001221000001</c:v>
                </c:pt>
                <c:pt idx="1513">
                  <c:v>151.29991150000001</c:v>
                </c:pt>
                <c:pt idx="1514">
                  <c:v>151.39981079</c:v>
                </c:pt>
                <c:pt idx="1515">
                  <c:v>151.49971008</c:v>
                </c:pt>
                <c:pt idx="1516">
                  <c:v>151.59960938</c:v>
                </c:pt>
                <c:pt idx="1517">
                  <c:v>151.69950867</c:v>
                </c:pt>
                <c:pt idx="1518">
                  <c:v>151.79940796</c:v>
                </c:pt>
                <c:pt idx="1519">
                  <c:v>151.89930724999999</c:v>
                </c:pt>
                <c:pt idx="1520">
                  <c:v>151.99920653999999</c:v>
                </c:pt>
                <c:pt idx="1521">
                  <c:v>152.1000061</c:v>
                </c:pt>
                <c:pt idx="1522">
                  <c:v>152.19990540000001</c:v>
                </c:pt>
                <c:pt idx="1523">
                  <c:v>152.29980469</c:v>
                </c:pt>
                <c:pt idx="1524">
                  <c:v>152.39970398</c:v>
                </c:pt>
                <c:pt idx="1525">
                  <c:v>152.49960326999999</c:v>
                </c:pt>
                <c:pt idx="1526">
                  <c:v>152.59950255999999</c:v>
                </c:pt>
                <c:pt idx="1527">
                  <c:v>152.69941711000001</c:v>
                </c:pt>
                <c:pt idx="1528">
                  <c:v>152.79931640999999</c:v>
                </c:pt>
                <c:pt idx="1529">
                  <c:v>152.90011597</c:v>
                </c:pt>
                <c:pt idx="1530">
                  <c:v>153.00001526</c:v>
                </c:pt>
                <c:pt idx="1531">
                  <c:v>153.09991454999999</c:v>
                </c:pt>
                <c:pt idx="1532">
                  <c:v>153.19981383999999</c:v>
                </c:pt>
                <c:pt idx="1533">
                  <c:v>153.29971312999999</c:v>
                </c:pt>
                <c:pt idx="1534">
                  <c:v>153.39961242999999</c:v>
                </c:pt>
                <c:pt idx="1535">
                  <c:v>153.49951171999999</c:v>
                </c:pt>
                <c:pt idx="1536">
                  <c:v>153.59941101000001</c:v>
                </c:pt>
                <c:pt idx="1537">
                  <c:v>153.69931030000001</c:v>
                </c:pt>
                <c:pt idx="1538">
                  <c:v>153.80010985999999</c:v>
                </c:pt>
                <c:pt idx="1539">
                  <c:v>153.90000916</c:v>
                </c:pt>
                <c:pt idx="1540">
                  <c:v>153.99990844999999</c:v>
                </c:pt>
                <c:pt idx="1541">
                  <c:v>154.09980773999999</c:v>
                </c:pt>
                <c:pt idx="1542">
                  <c:v>154.19970703000001</c:v>
                </c:pt>
                <c:pt idx="1543">
                  <c:v>154.29960632000001</c:v>
                </c:pt>
                <c:pt idx="1544">
                  <c:v>154.39950562000001</c:v>
                </c:pt>
                <c:pt idx="1545">
                  <c:v>154.49940491000001</c:v>
                </c:pt>
                <c:pt idx="1546">
                  <c:v>154.60020446999999</c:v>
                </c:pt>
                <c:pt idx="1547">
                  <c:v>154.70010375999999</c:v>
                </c:pt>
                <c:pt idx="1548">
                  <c:v>154.80000304999999</c:v>
                </c:pt>
                <c:pt idx="1549">
                  <c:v>154.89991760000001</c:v>
                </c:pt>
                <c:pt idx="1550">
                  <c:v>154.99981689000001</c:v>
                </c:pt>
                <c:pt idx="1551">
                  <c:v>155.09971619000001</c:v>
                </c:pt>
                <c:pt idx="1552">
                  <c:v>155.19961548000001</c:v>
                </c:pt>
                <c:pt idx="1553">
                  <c:v>155.29951477</c:v>
                </c:pt>
                <c:pt idx="1554">
                  <c:v>155.39941406</c:v>
                </c:pt>
                <c:pt idx="1555">
                  <c:v>155.50021362000001</c:v>
                </c:pt>
                <c:pt idx="1556">
                  <c:v>155.60011291999999</c:v>
                </c:pt>
                <c:pt idx="1557">
                  <c:v>155.70001221000001</c:v>
                </c:pt>
                <c:pt idx="1558">
                  <c:v>155.79991150000001</c:v>
                </c:pt>
                <c:pt idx="1559">
                  <c:v>155.89981079</c:v>
                </c:pt>
                <c:pt idx="1560">
                  <c:v>155.99971008</c:v>
                </c:pt>
                <c:pt idx="1561">
                  <c:v>156.09960938</c:v>
                </c:pt>
                <c:pt idx="1562">
                  <c:v>156.19950867</c:v>
                </c:pt>
                <c:pt idx="1563">
                  <c:v>156.30030823000001</c:v>
                </c:pt>
                <c:pt idx="1564">
                  <c:v>156.40020752000001</c:v>
                </c:pt>
                <c:pt idx="1565">
                  <c:v>156.50010681000001</c:v>
                </c:pt>
                <c:pt idx="1566">
                  <c:v>156.6000061</c:v>
                </c:pt>
                <c:pt idx="1567">
                  <c:v>156.69990540000001</c:v>
                </c:pt>
                <c:pt idx="1568">
                  <c:v>156.79980469</c:v>
                </c:pt>
                <c:pt idx="1569">
                  <c:v>156.89970398</c:v>
                </c:pt>
                <c:pt idx="1570">
                  <c:v>156.99960326999999</c:v>
                </c:pt>
                <c:pt idx="1571">
                  <c:v>157.09950255999999</c:v>
                </c:pt>
                <c:pt idx="1572">
                  <c:v>157.20031738</c:v>
                </c:pt>
                <c:pt idx="1573">
                  <c:v>157.30021667</c:v>
                </c:pt>
                <c:pt idx="1574">
                  <c:v>157.40011597</c:v>
                </c:pt>
                <c:pt idx="1575">
                  <c:v>157.50001526</c:v>
                </c:pt>
                <c:pt idx="1576">
                  <c:v>157.59991454999999</c:v>
                </c:pt>
                <c:pt idx="1577">
                  <c:v>157.69981383999999</c:v>
                </c:pt>
                <c:pt idx="1578">
                  <c:v>157.79971312999999</c:v>
                </c:pt>
                <c:pt idx="1579">
                  <c:v>157.89961242999999</c:v>
                </c:pt>
                <c:pt idx="1580">
                  <c:v>158.00041199</c:v>
                </c:pt>
                <c:pt idx="1581">
                  <c:v>158.10031128</c:v>
                </c:pt>
                <c:pt idx="1582">
                  <c:v>158.20021057</c:v>
                </c:pt>
                <c:pt idx="1583">
                  <c:v>158.30010985999999</c:v>
                </c:pt>
                <c:pt idx="1584">
                  <c:v>158.40000916</c:v>
                </c:pt>
                <c:pt idx="1585">
                  <c:v>158.49990844999999</c:v>
                </c:pt>
                <c:pt idx="1586">
                  <c:v>158.59980773999999</c:v>
                </c:pt>
                <c:pt idx="1587">
                  <c:v>158.69970703000001</c:v>
                </c:pt>
                <c:pt idx="1588">
                  <c:v>158.79960632000001</c:v>
                </c:pt>
                <c:pt idx="1589">
                  <c:v>158.90040587999999</c:v>
                </c:pt>
                <c:pt idx="1590">
                  <c:v>159.00030518</c:v>
                </c:pt>
                <c:pt idx="1591">
                  <c:v>159.10020446999999</c:v>
                </c:pt>
                <c:pt idx="1592">
                  <c:v>159.20010375999999</c:v>
                </c:pt>
                <c:pt idx="1593">
                  <c:v>159.30000304999999</c:v>
                </c:pt>
                <c:pt idx="1594">
                  <c:v>159.39991760000001</c:v>
                </c:pt>
                <c:pt idx="1595">
                  <c:v>159.49981689000001</c:v>
                </c:pt>
                <c:pt idx="1596">
                  <c:v>159.59971619000001</c:v>
                </c:pt>
                <c:pt idx="1597">
                  <c:v>159.70051574999999</c:v>
                </c:pt>
                <c:pt idx="1598">
                  <c:v>159.80041503999999</c:v>
                </c:pt>
                <c:pt idx="1599">
                  <c:v>159.90031432999999</c:v>
                </c:pt>
              </c:numCache>
            </c:numRef>
          </c:xVal>
          <c:yVal>
            <c:numRef>
              <c:f>ULFJ_Angle!$B$3:$B$2002</c:f>
              <c:numCache>
                <c:formatCode>0.00E+00</c:formatCode>
                <c:ptCount val="2000"/>
                <c:pt idx="0">
                  <c:v>0</c:v>
                </c:pt>
                <c:pt idx="1">
                  <c:v>-3.3124558740000002E-7</c:v>
                </c:pt>
                <c:pt idx="2">
                  <c:v>-1.5217733562E-6</c:v>
                </c:pt>
                <c:pt idx="3">
                  <c:v>-3.1467438930000002E-6</c:v>
                </c:pt>
                <c:pt idx="4">
                  <c:v>-4.8776623771E-6</c:v>
                </c:pt>
                <c:pt idx="5">
                  <c:v>-6.1064606598000002E-6</c:v>
                </c:pt>
                <c:pt idx="6">
                  <c:v>-6.6427887759000002E-6</c:v>
                </c:pt>
                <c:pt idx="7">
                  <c:v>-6.5642880145000001E-6</c:v>
                </c:pt>
                <c:pt idx="8">
                  <c:v>-6.0354091147000004E-6</c:v>
                </c:pt>
                <c:pt idx="9">
                  <c:v>-5.7729748732999999E-6</c:v>
                </c:pt>
                <c:pt idx="10">
                  <c:v>-6.3138868427E-6</c:v>
                </c:pt>
                <c:pt idx="11">
                  <c:v>-7.8953662522999994E-6</c:v>
                </c:pt>
                <c:pt idx="12">
                  <c:v>-1.0346087947E-5</c:v>
                </c:pt>
                <c:pt idx="13">
                  <c:v>-1.3429401406E-5</c:v>
                </c:pt>
                <c:pt idx="14">
                  <c:v>-1.6425618014000001E-5</c:v>
                </c:pt>
                <c:pt idx="15">
                  <c:v>-1.8854565495999998E-5</c:v>
                </c:pt>
                <c:pt idx="16">
                  <c:v>-2.0857773052000001E-5</c:v>
                </c:pt>
                <c:pt idx="17">
                  <c:v>-2.3050642994000002E-5</c:v>
                </c:pt>
                <c:pt idx="18">
                  <c:v>-2.5689880203999999E-5</c:v>
                </c:pt>
                <c:pt idx="19">
                  <c:v>-2.9511793400000002E-5</c:v>
                </c:pt>
                <c:pt idx="20">
                  <c:v>-3.5366130760000002E-5</c:v>
                </c:pt>
                <c:pt idx="21">
                  <c:v>-4.3564043152999998E-5</c:v>
                </c:pt>
                <c:pt idx="22">
                  <c:v>-5.3744533943000002E-5</c:v>
                </c:pt>
                <c:pt idx="23">
                  <c:v>-6.5407948568000005E-5</c:v>
                </c:pt>
                <c:pt idx="24">
                  <c:v>-7.7859236626000005E-5</c:v>
                </c:pt>
                <c:pt idx="25">
                  <c:v>-9.0402209025000006E-5</c:v>
                </c:pt>
                <c:pt idx="26">
                  <c:v>-1.0264148295E-4</c:v>
                </c:pt>
                <c:pt idx="27">
                  <c:v>-1.1399262439000001E-4</c:v>
                </c:pt>
                <c:pt idx="28">
                  <c:v>-1.2485097976999999E-4</c:v>
                </c:pt>
                <c:pt idx="29">
                  <c:v>-1.3605883577999999E-4</c:v>
                </c:pt>
                <c:pt idx="30">
                  <c:v>-1.4897427172E-4</c:v>
                </c:pt>
                <c:pt idx="31">
                  <c:v>-1.6453121497999999E-4</c:v>
                </c:pt>
                <c:pt idx="32">
                  <c:v>-1.8274116155000001E-4</c:v>
                </c:pt>
                <c:pt idx="33">
                  <c:v>-2.0346084784000001E-4</c:v>
                </c:pt>
                <c:pt idx="34">
                  <c:v>-2.2607714344999999E-4</c:v>
                </c:pt>
                <c:pt idx="35">
                  <c:v>-2.4995405692999998E-4</c:v>
                </c:pt>
                <c:pt idx="36">
                  <c:v>-2.7437531389000003E-4</c:v>
                </c:pt>
                <c:pt idx="37">
                  <c:v>-2.9966179864E-4</c:v>
                </c:pt>
                <c:pt idx="38">
                  <c:v>-3.2620315324000002E-4</c:v>
                </c:pt>
                <c:pt idx="39">
                  <c:v>-3.5534595372000002E-4</c:v>
                </c:pt>
                <c:pt idx="40">
                  <c:v>-3.8825333467999999E-4</c:v>
                </c:pt>
                <c:pt idx="41">
                  <c:v>-4.2622603359999999E-4</c:v>
                </c:pt>
                <c:pt idx="42">
                  <c:v>-4.7018090845000001E-4</c:v>
                </c:pt>
                <c:pt idx="43">
                  <c:v>-5.1997456466999997E-4</c:v>
                </c:pt>
                <c:pt idx="44">
                  <c:v>-5.7500548427999996E-4</c:v>
                </c:pt>
                <c:pt idx="45">
                  <c:v>-6.3465477432999998E-4</c:v>
                </c:pt>
                <c:pt idx="46">
                  <c:v>-6.9934647763E-4</c:v>
                </c:pt>
                <c:pt idx="47">
                  <c:v>-7.6736160554000002E-4</c:v>
                </c:pt>
                <c:pt idx="48">
                  <c:v>-8.3984609228000004E-4</c:v>
                </c:pt>
                <c:pt idx="49">
                  <c:v>-9.1920659179000003E-4</c:v>
                </c:pt>
                <c:pt idx="50">
                  <c:v>-1.0092821904E-3</c:v>
                </c:pt>
                <c:pt idx="51">
                  <c:v>-1.1156882392E-3</c:v>
                </c:pt>
                <c:pt idx="52">
                  <c:v>-1.244670595E-3</c:v>
                </c:pt>
                <c:pt idx="53">
                  <c:v>-1.4028758742E-3</c:v>
                </c:pt>
                <c:pt idx="54">
                  <c:v>-1.5967790969E-3</c:v>
                </c:pt>
                <c:pt idx="55">
                  <c:v>-1.8372097984E-3</c:v>
                </c:pt>
                <c:pt idx="56">
                  <c:v>-2.1302993409000001E-3</c:v>
                </c:pt>
                <c:pt idx="57">
                  <c:v>-2.4855020456E-3</c:v>
                </c:pt>
                <c:pt idx="58">
                  <c:v>-2.8959992341999999E-3</c:v>
                </c:pt>
                <c:pt idx="59">
                  <c:v>-3.418403212E-3</c:v>
                </c:pt>
                <c:pt idx="60">
                  <c:v>-3.8984629791E-3</c:v>
                </c:pt>
                <c:pt idx="61">
                  <c:v>-4.2608850636000001E-3</c:v>
                </c:pt>
                <c:pt idx="62">
                  <c:v>-4.5097963883999996E-3</c:v>
                </c:pt>
                <c:pt idx="63">
                  <c:v>-4.799161572E-3</c:v>
                </c:pt>
                <c:pt idx="64">
                  <c:v>-5.044634454E-3</c:v>
                </c:pt>
                <c:pt idx="65">
                  <c:v>-5.2681616507000003E-3</c:v>
                </c:pt>
                <c:pt idx="66">
                  <c:v>-5.5447490885999996E-3</c:v>
                </c:pt>
                <c:pt idx="67">
                  <c:v>-5.8623626828E-3</c:v>
                </c:pt>
                <c:pt idx="68">
                  <c:v>-6.2050167470999998E-3</c:v>
                </c:pt>
                <c:pt idx="69">
                  <c:v>-6.5018311142999996E-3</c:v>
                </c:pt>
                <c:pt idx="70">
                  <c:v>-6.6966507584000001E-3</c:v>
                </c:pt>
                <c:pt idx="71">
                  <c:v>-6.6731581464E-3</c:v>
                </c:pt>
                <c:pt idx="72">
                  <c:v>-6.3660298473999996E-3</c:v>
                </c:pt>
                <c:pt idx="73">
                  <c:v>-5.8789802715000002E-3</c:v>
                </c:pt>
                <c:pt idx="74">
                  <c:v>-5.4550170898000003E-3</c:v>
                </c:pt>
                <c:pt idx="75">
                  <c:v>-5.1948181353999997E-3</c:v>
                </c:pt>
                <c:pt idx="76">
                  <c:v>-5.0465827808000002E-3</c:v>
                </c:pt>
                <c:pt idx="77">
                  <c:v>-4.9306079744999998E-3</c:v>
                </c:pt>
                <c:pt idx="78">
                  <c:v>-4.8081572168000002E-3</c:v>
                </c:pt>
                <c:pt idx="79">
                  <c:v>-4.5935693196999996E-3</c:v>
                </c:pt>
                <c:pt idx="80">
                  <c:v>-4.1950475425000001E-3</c:v>
                </c:pt>
                <c:pt idx="81">
                  <c:v>-3.4736404194999999E-3</c:v>
                </c:pt>
                <c:pt idx="82">
                  <c:v>-2.3151491769000001E-3</c:v>
                </c:pt>
                <c:pt idx="83">
                  <c:v>-5.9740978758999997E-4</c:v>
                </c:pt>
                <c:pt idx="84">
                  <c:v>1.8446017056999999E-3</c:v>
                </c:pt>
                <c:pt idx="85">
                  <c:v>4.9476828426000003E-3</c:v>
                </c:pt>
                <c:pt idx="86">
                  <c:v>8.6637595667999993E-3</c:v>
                </c:pt>
                <c:pt idx="87">
                  <c:v>1.3013402931E-2</c:v>
                </c:pt>
                <c:pt idx="88">
                  <c:v>1.8091902137000002E-2</c:v>
                </c:pt>
                <c:pt idx="89">
                  <c:v>2.3967443033999999E-2</c:v>
                </c:pt>
                <c:pt idx="90">
                  <c:v>3.0515113845E-2</c:v>
                </c:pt>
                <c:pt idx="91">
                  <c:v>3.7936609237999998E-2</c:v>
                </c:pt>
                <c:pt idx="92">
                  <c:v>4.5747172087E-2</c:v>
                </c:pt>
                <c:pt idx="93">
                  <c:v>5.4133027792000001E-2</c:v>
                </c:pt>
                <c:pt idx="94">
                  <c:v>6.3138872385000003E-2</c:v>
                </c:pt>
                <c:pt idx="95">
                  <c:v>7.2719432414000001E-2</c:v>
                </c:pt>
                <c:pt idx="96">
                  <c:v>8.3027698100000005E-2</c:v>
                </c:pt>
                <c:pt idx="97">
                  <c:v>9.3782909213999996E-2</c:v>
                </c:pt>
                <c:pt idx="98">
                  <c:v>0.1047558561</c:v>
                </c:pt>
                <c:pt idx="99">
                  <c:v>0.11601530761000001</c:v>
                </c:pt>
                <c:pt idx="100">
                  <c:v>0.12738935648999999</c:v>
                </c:pt>
                <c:pt idx="101">
                  <c:v>0.13877485693</c:v>
                </c:pt>
                <c:pt idx="102">
                  <c:v>0.15033800899999999</c:v>
                </c:pt>
                <c:pt idx="103">
                  <c:v>0.16206732392000001</c:v>
                </c:pt>
                <c:pt idx="104">
                  <c:v>0.17361326516</c:v>
                </c:pt>
                <c:pt idx="105">
                  <c:v>0.18535403907</c:v>
                </c:pt>
                <c:pt idx="106">
                  <c:v>0.19727817178000001</c:v>
                </c:pt>
                <c:pt idx="107">
                  <c:v>0.20923094450999999</c:v>
                </c:pt>
                <c:pt idx="108">
                  <c:v>0.22118371724999999</c:v>
                </c:pt>
                <c:pt idx="109">
                  <c:v>0.23285573721</c:v>
                </c:pt>
                <c:pt idx="110">
                  <c:v>0.24406935275</c:v>
                </c:pt>
                <c:pt idx="111">
                  <c:v>0.25442346930999998</c:v>
                </c:pt>
                <c:pt idx="112">
                  <c:v>0.26412436366000003</c:v>
                </c:pt>
                <c:pt idx="113">
                  <c:v>0.27279382944000002</c:v>
                </c:pt>
                <c:pt idx="114">
                  <c:v>0.28022566438000002</c:v>
                </c:pt>
                <c:pt idx="115">
                  <c:v>0.28648853301999999</c:v>
                </c:pt>
                <c:pt idx="116">
                  <c:v>0.29165127873000002</c:v>
                </c:pt>
                <c:pt idx="117">
                  <c:v>0.29589721559999999</c:v>
                </c:pt>
                <c:pt idx="118">
                  <c:v>0.29934090376</c:v>
                </c:pt>
                <c:pt idx="119">
                  <c:v>0.30233773589000001</c:v>
                </c:pt>
                <c:pt idx="120">
                  <c:v>0.30464118719</c:v>
                </c:pt>
                <c:pt idx="121">
                  <c:v>0.30646333098</c:v>
                </c:pt>
                <c:pt idx="122">
                  <c:v>0.30748325586000003</c:v>
                </c:pt>
                <c:pt idx="123">
                  <c:v>0.30761504172999998</c:v>
                </c:pt>
                <c:pt idx="124">
                  <c:v>0.3066867888</c:v>
                </c:pt>
                <c:pt idx="125">
                  <c:v>0.30434322356999999</c:v>
                </c:pt>
                <c:pt idx="126">
                  <c:v>0.30068174004999998</c:v>
                </c:pt>
                <c:pt idx="127">
                  <c:v>0.29564508796</c:v>
                </c:pt>
                <c:pt idx="128">
                  <c:v>0.28933635353999998</c:v>
                </c:pt>
                <c:pt idx="129">
                  <c:v>0.28172689676000001</c:v>
                </c:pt>
                <c:pt idx="130">
                  <c:v>0.27330955863</c:v>
                </c:pt>
                <c:pt idx="131">
                  <c:v>0.26411288977000003</c:v>
                </c:pt>
                <c:pt idx="132">
                  <c:v>0.25371867417999999</c:v>
                </c:pt>
                <c:pt idx="133">
                  <c:v>0.24248212576</c:v>
                </c:pt>
                <c:pt idx="134">
                  <c:v>0.23015117644999999</c:v>
                </c:pt>
                <c:pt idx="135">
                  <c:v>0.21702374518000001</c:v>
                </c:pt>
                <c:pt idx="136">
                  <c:v>0.20292794704</c:v>
                </c:pt>
                <c:pt idx="137">
                  <c:v>0.18789815903000001</c:v>
                </c:pt>
                <c:pt idx="138">
                  <c:v>0.17240996658999999</c:v>
                </c:pt>
                <c:pt idx="139">
                  <c:v>0.15619406104</c:v>
                </c:pt>
                <c:pt idx="140">
                  <c:v>0.14000681042999999</c:v>
                </c:pt>
                <c:pt idx="141">
                  <c:v>0.1235903725</c:v>
                </c:pt>
                <c:pt idx="142">
                  <c:v>0.10693325847</c:v>
                </c:pt>
                <c:pt idx="143">
                  <c:v>8.9886508882000005E-2</c:v>
                </c:pt>
                <c:pt idx="144">
                  <c:v>7.2295404970999996E-2</c:v>
                </c:pt>
                <c:pt idx="145">
                  <c:v>5.4730094968999998E-2</c:v>
                </c:pt>
                <c:pt idx="146">
                  <c:v>3.7016373127999998E-2</c:v>
                </c:pt>
                <c:pt idx="147">
                  <c:v>1.9006982445999999E-2</c:v>
                </c:pt>
                <c:pt idx="148">
                  <c:v>1.1404992546999999E-3</c:v>
                </c:pt>
                <c:pt idx="149">
                  <c:v>-1.6579182819000001E-2</c:v>
                </c:pt>
                <c:pt idx="150">
                  <c:v>-3.4255083649999997E-2</c:v>
                </c:pt>
                <c:pt idx="151">
                  <c:v>-5.1634177566E-2</c:v>
                </c:pt>
                <c:pt idx="152">
                  <c:v>-6.8421930074999998E-2</c:v>
                </c:pt>
                <c:pt idx="153">
                  <c:v>-8.5010282694999995E-2</c:v>
                </c:pt>
                <c:pt idx="154">
                  <c:v>-0.10064744949</c:v>
                </c:pt>
                <c:pt idx="155">
                  <c:v>-0.11558555812</c:v>
                </c:pt>
                <c:pt idx="156">
                  <c:v>-0.12974438071</c:v>
                </c:pt>
                <c:pt idx="157">
                  <c:v>-0.1427744031</c:v>
                </c:pt>
                <c:pt idx="158">
                  <c:v>-0.15504807234000001</c:v>
                </c:pt>
                <c:pt idx="159">
                  <c:v>-0.16649088264</c:v>
                </c:pt>
                <c:pt idx="160">
                  <c:v>-0.17681060731000001</c:v>
                </c:pt>
                <c:pt idx="161">
                  <c:v>-0.18574367463999999</c:v>
                </c:pt>
                <c:pt idx="162">
                  <c:v>-0.19321559369999999</c:v>
                </c:pt>
                <c:pt idx="163">
                  <c:v>-0.19943837820999999</c:v>
                </c:pt>
                <c:pt idx="164">
                  <c:v>-0.20432032645000001</c:v>
                </c:pt>
                <c:pt idx="165">
                  <c:v>-0.20800472796</c:v>
                </c:pt>
                <c:pt idx="166">
                  <c:v>-0.21038268506999999</c:v>
                </c:pt>
                <c:pt idx="167">
                  <c:v>-0.21170057355999999</c:v>
                </c:pt>
                <c:pt idx="168">
                  <c:v>-0.21172349155</c:v>
                </c:pt>
                <c:pt idx="169">
                  <c:v>-0.21069782972000001</c:v>
                </c:pt>
                <c:pt idx="170">
                  <c:v>-0.20892725884999999</c:v>
                </c:pt>
                <c:pt idx="171">
                  <c:v>-0.20672121643999999</c:v>
                </c:pt>
                <c:pt idx="172">
                  <c:v>-0.20479592681</c:v>
                </c:pt>
                <c:pt idx="173">
                  <c:v>-0.20335195958999999</c:v>
                </c:pt>
                <c:pt idx="174">
                  <c:v>-0.20252685248999999</c:v>
                </c:pt>
                <c:pt idx="175">
                  <c:v>-0.20259560644999999</c:v>
                </c:pt>
                <c:pt idx="176">
                  <c:v>-0.20336915553000001</c:v>
                </c:pt>
                <c:pt idx="177">
                  <c:v>-0.20433178544</c:v>
                </c:pt>
                <c:pt idx="178">
                  <c:v>-0.20519702137000001</c:v>
                </c:pt>
                <c:pt idx="179">
                  <c:v>-0.20630864799000001</c:v>
                </c:pt>
                <c:pt idx="180">
                  <c:v>-0.20754632353999999</c:v>
                </c:pt>
                <c:pt idx="181">
                  <c:v>-0.2087610811</c:v>
                </c:pt>
                <c:pt idx="182">
                  <c:v>-0.20980395377</c:v>
                </c:pt>
                <c:pt idx="183">
                  <c:v>-0.21020504832</c:v>
                </c:pt>
                <c:pt idx="184">
                  <c:v>-0.21022796630999999</c:v>
                </c:pt>
                <c:pt idx="185">
                  <c:v>-0.21013055742</c:v>
                </c:pt>
                <c:pt idx="186">
                  <c:v>-0.21018785238000001</c:v>
                </c:pt>
                <c:pt idx="187">
                  <c:v>-0.21021650732</c:v>
                </c:pt>
                <c:pt idx="188">
                  <c:v>-0.20998157561</c:v>
                </c:pt>
                <c:pt idx="189">
                  <c:v>-0.20954608917000001</c:v>
                </c:pt>
                <c:pt idx="190">
                  <c:v>-0.20907624066</c:v>
                </c:pt>
                <c:pt idx="191">
                  <c:v>-0.20888142288</c:v>
                </c:pt>
                <c:pt idx="192">
                  <c:v>-0.20921948552</c:v>
                </c:pt>
                <c:pt idx="193">
                  <c:v>-0.21022224426</c:v>
                </c:pt>
                <c:pt idx="194">
                  <c:v>-0.21171776950000001</c:v>
                </c:pt>
                <c:pt idx="195">
                  <c:v>-0.2139467448</c:v>
                </c:pt>
                <c:pt idx="196">
                  <c:v>-0.21680027246</c:v>
                </c:pt>
                <c:pt idx="197">
                  <c:v>-0.22016951441999999</c:v>
                </c:pt>
                <c:pt idx="198">
                  <c:v>-0.22415186465</c:v>
                </c:pt>
                <c:pt idx="199">
                  <c:v>-0.22866137325999999</c:v>
                </c:pt>
                <c:pt idx="200">
                  <c:v>-0.23370377718999999</c:v>
                </c:pt>
                <c:pt idx="201">
                  <c:v>-0.23915873468000001</c:v>
                </c:pt>
                <c:pt idx="202">
                  <c:v>-0.24486008285999999</c:v>
                </c:pt>
                <c:pt idx="203">
                  <c:v>-0.25040102004999998</c:v>
                </c:pt>
                <c:pt idx="204">
                  <c:v>-0.25581586361000003</c:v>
                </c:pt>
                <c:pt idx="205">
                  <c:v>-0.26101297140000002</c:v>
                </c:pt>
                <c:pt idx="206">
                  <c:v>-0.26645645498999998</c:v>
                </c:pt>
                <c:pt idx="207">
                  <c:v>-0.27217498422000003</c:v>
                </c:pt>
                <c:pt idx="208">
                  <c:v>-0.27825450896999998</c:v>
                </c:pt>
                <c:pt idx="209">
                  <c:v>-0.28464922309000001</c:v>
                </c:pt>
                <c:pt idx="210">
                  <c:v>-0.29122152925</c:v>
                </c:pt>
                <c:pt idx="211">
                  <c:v>-0.29792559146999997</c:v>
                </c:pt>
                <c:pt idx="212">
                  <c:v>-0.30462971329999999</c:v>
                </c:pt>
                <c:pt idx="213">
                  <c:v>-0.31144270300999999</c:v>
                </c:pt>
                <c:pt idx="214">
                  <c:v>-0.31855362654000002</c:v>
                </c:pt>
                <c:pt idx="215">
                  <c:v>-0.32628911733999999</c:v>
                </c:pt>
                <c:pt idx="216">
                  <c:v>-0.33483827113999998</c:v>
                </c:pt>
                <c:pt idx="217">
                  <c:v>-0.34413805603999997</c:v>
                </c:pt>
                <c:pt idx="218">
                  <c:v>-0.35407388210000001</c:v>
                </c:pt>
                <c:pt idx="219">
                  <c:v>-0.36443942785</c:v>
                </c:pt>
                <c:pt idx="220">
                  <c:v>-0.37506860495</c:v>
                </c:pt>
                <c:pt idx="221">
                  <c:v>-0.38577225803999998</c:v>
                </c:pt>
                <c:pt idx="222">
                  <c:v>-0.39663058519</c:v>
                </c:pt>
                <c:pt idx="223">
                  <c:v>-0.40740871428999997</c:v>
                </c:pt>
                <c:pt idx="224">
                  <c:v>-0.41819259524000002</c:v>
                </c:pt>
                <c:pt idx="225">
                  <c:v>-0.42875295877000003</c:v>
                </c:pt>
                <c:pt idx="226">
                  <c:v>-0.43909561633999999</c:v>
                </c:pt>
                <c:pt idx="227">
                  <c:v>-0.44947838782999999</c:v>
                </c:pt>
                <c:pt idx="228">
                  <c:v>-0.45979240536999999</c:v>
                </c:pt>
                <c:pt idx="229">
                  <c:v>-0.47003188729000001</c:v>
                </c:pt>
                <c:pt idx="230">
                  <c:v>-0.48008805513000002</c:v>
                </c:pt>
                <c:pt idx="231">
                  <c:v>-0.49035617709000001</c:v>
                </c:pt>
                <c:pt idx="232">
                  <c:v>-0.50065302849000004</c:v>
                </c:pt>
                <c:pt idx="233">
                  <c:v>-0.51053154468999995</c:v>
                </c:pt>
                <c:pt idx="234">
                  <c:v>-0.51985424756999998</c:v>
                </c:pt>
                <c:pt idx="235">
                  <c:v>-0.52851796149999997</c:v>
                </c:pt>
                <c:pt idx="236">
                  <c:v>-0.53624778985999999</c:v>
                </c:pt>
                <c:pt idx="237">
                  <c:v>-0.5430034399</c:v>
                </c:pt>
                <c:pt idx="238">
                  <c:v>-0.54892826080000001</c:v>
                </c:pt>
                <c:pt idx="239">
                  <c:v>-0.55401074886000001</c:v>
                </c:pt>
                <c:pt idx="240">
                  <c:v>-0.55824524164</c:v>
                </c:pt>
                <c:pt idx="241">
                  <c:v>-0.56180357933000002</c:v>
                </c:pt>
                <c:pt idx="242">
                  <c:v>-0.56494361161999995</c:v>
                </c:pt>
                <c:pt idx="243">
                  <c:v>-0.56784874201000002</c:v>
                </c:pt>
                <c:pt idx="244">
                  <c:v>-0.57042151689999998</c:v>
                </c:pt>
                <c:pt idx="245">
                  <c:v>-0.57285106182000001</c:v>
                </c:pt>
                <c:pt idx="246">
                  <c:v>-0.57506281137000004</c:v>
                </c:pt>
                <c:pt idx="247">
                  <c:v>-0.57729750871999996</c:v>
                </c:pt>
                <c:pt idx="248">
                  <c:v>-0.57981872559000003</c:v>
                </c:pt>
                <c:pt idx="249">
                  <c:v>-0.58262640237999996</c:v>
                </c:pt>
                <c:pt idx="250">
                  <c:v>-0.58577793837000003</c:v>
                </c:pt>
                <c:pt idx="251">
                  <c:v>-0.58938777447000001</c:v>
                </c:pt>
                <c:pt idx="252">
                  <c:v>-0.59368526935999999</c:v>
                </c:pt>
                <c:pt idx="253">
                  <c:v>-0.59844118356999998</c:v>
                </c:pt>
                <c:pt idx="254">
                  <c:v>-0.60359817742999999</c:v>
                </c:pt>
                <c:pt idx="255">
                  <c:v>-0.60904169083000004</c:v>
                </c:pt>
                <c:pt idx="256">
                  <c:v>-0.61488634348000004</c:v>
                </c:pt>
                <c:pt idx="257">
                  <c:v>-0.62078821659000005</c:v>
                </c:pt>
                <c:pt idx="258">
                  <c:v>-0.62657552957999996</c:v>
                </c:pt>
                <c:pt idx="259">
                  <c:v>-0.63247740268999997</c:v>
                </c:pt>
                <c:pt idx="260">
                  <c:v>-0.63843655586000003</c:v>
                </c:pt>
                <c:pt idx="261">
                  <c:v>-0.64479690789999999</c:v>
                </c:pt>
                <c:pt idx="262">
                  <c:v>-0.65190207958000002</c:v>
                </c:pt>
                <c:pt idx="263">
                  <c:v>-0.65975219010999997</c:v>
                </c:pt>
                <c:pt idx="264">
                  <c:v>-0.66828989982999998</c:v>
                </c:pt>
                <c:pt idx="265">
                  <c:v>-0.67734330893000005</c:v>
                </c:pt>
                <c:pt idx="266">
                  <c:v>-0.68708425760000003</c:v>
                </c:pt>
                <c:pt idx="267">
                  <c:v>-0.69762748480000003</c:v>
                </c:pt>
                <c:pt idx="268">
                  <c:v>-0.70920211076999995</c:v>
                </c:pt>
                <c:pt idx="269">
                  <c:v>-0.72163623571000002</c:v>
                </c:pt>
                <c:pt idx="270">
                  <c:v>-0.73470062017000004</c:v>
                </c:pt>
                <c:pt idx="271">
                  <c:v>-0.74787956475999995</c:v>
                </c:pt>
                <c:pt idx="272">
                  <c:v>-0.76117318868999995</c:v>
                </c:pt>
                <c:pt idx="273">
                  <c:v>-0.77481061220000003</c:v>
                </c:pt>
                <c:pt idx="274">
                  <c:v>-0.78873449563999998</c:v>
                </c:pt>
                <c:pt idx="275">
                  <c:v>-0.80294489860999996</c:v>
                </c:pt>
                <c:pt idx="276">
                  <c:v>-0.81744182109999997</c:v>
                </c:pt>
                <c:pt idx="277">
                  <c:v>-0.83222520350999996</c:v>
                </c:pt>
                <c:pt idx="278">
                  <c:v>-0.84752428532000001</c:v>
                </c:pt>
                <c:pt idx="279">
                  <c:v>-0.86328178643999998</c:v>
                </c:pt>
                <c:pt idx="280">
                  <c:v>-0.87921118736000003</c:v>
                </c:pt>
                <c:pt idx="281">
                  <c:v>-0.89548444748</c:v>
                </c:pt>
                <c:pt idx="282">
                  <c:v>-0.91261708736000002</c:v>
                </c:pt>
                <c:pt idx="283">
                  <c:v>-0.93055200576999997</c:v>
                </c:pt>
                <c:pt idx="284">
                  <c:v>-0.94905990362000003</c:v>
                </c:pt>
                <c:pt idx="285">
                  <c:v>-0.96819812058999999</c:v>
                </c:pt>
                <c:pt idx="286">
                  <c:v>-0.98790925741000002</c:v>
                </c:pt>
                <c:pt idx="287">
                  <c:v>-1.0082508325999999</c:v>
                </c:pt>
                <c:pt idx="288">
                  <c:v>-1.0293945073999999</c:v>
                </c:pt>
                <c:pt idx="289">
                  <c:v>-1.0512257813999999</c:v>
                </c:pt>
                <c:pt idx="290">
                  <c:v>-1.0739738941000001</c:v>
                </c:pt>
                <c:pt idx="291">
                  <c:v>-1.0978107452000001</c:v>
                </c:pt>
                <c:pt idx="292">
                  <c:v>-1.1231373549000001</c:v>
                </c:pt>
                <c:pt idx="293">
                  <c:v>-1.1500682831</c:v>
                </c:pt>
                <c:pt idx="294">
                  <c:v>-1.1787755489</c:v>
                </c:pt>
                <c:pt idx="295">
                  <c:v>-1.2090872526000001</c:v>
                </c:pt>
                <c:pt idx="296">
                  <c:v>-1.2410607337999999</c:v>
                </c:pt>
                <c:pt idx="297">
                  <c:v>-1.2749823332000001</c:v>
                </c:pt>
                <c:pt idx="298">
                  <c:v>-1.3098779917000001</c:v>
                </c:pt>
                <c:pt idx="299">
                  <c:v>-1.3461488484999999</c:v>
                </c:pt>
                <c:pt idx="300">
                  <c:v>-1.3836804627999999</c:v>
                </c:pt>
                <c:pt idx="301">
                  <c:v>-1.4225870371</c:v>
                </c:pt>
                <c:pt idx="302">
                  <c:v>-1.4629262686</c:v>
                </c:pt>
                <c:pt idx="303">
                  <c:v>-1.5048125982</c:v>
                </c:pt>
                <c:pt idx="304">
                  <c:v>-1.5484179257999999</c:v>
                </c:pt>
                <c:pt idx="305">
                  <c:v>-1.5935130119000001</c:v>
                </c:pt>
                <c:pt idx="306">
                  <c:v>-1.6407282352000001</c:v>
                </c:pt>
                <c:pt idx="307">
                  <c:v>-1.6890320778000001</c:v>
                </c:pt>
                <c:pt idx="308">
                  <c:v>-1.7386538981999999</c:v>
                </c:pt>
                <c:pt idx="309">
                  <c:v>-1.7894216776</c:v>
                </c:pt>
                <c:pt idx="310">
                  <c:v>-1.8415646553</c:v>
                </c:pt>
                <c:pt idx="311">
                  <c:v>-1.8949682713</c:v>
                </c:pt>
                <c:pt idx="312">
                  <c:v>-1.9496898651000001</c:v>
                </c:pt>
                <c:pt idx="313">
                  <c:v>-2.0058438777999998</c:v>
                </c:pt>
                <c:pt idx="314">
                  <c:v>-2.0633730888000001</c:v>
                </c:pt>
                <c:pt idx="315">
                  <c:v>-2.1227357387999999</c:v>
                </c:pt>
                <c:pt idx="316">
                  <c:v>-2.1827862263000002</c:v>
                </c:pt>
                <c:pt idx="317">
                  <c:v>-2.243925333</c:v>
                </c:pt>
                <c:pt idx="318">
                  <c:v>-2.3059811591999999</c:v>
                </c:pt>
                <c:pt idx="319">
                  <c:v>-2.3690111637000002</c:v>
                </c:pt>
                <c:pt idx="320">
                  <c:v>-2.4328434467000002</c:v>
                </c:pt>
                <c:pt idx="321">
                  <c:v>-2.4975924491999999</c:v>
                </c:pt>
                <c:pt idx="322">
                  <c:v>-2.5633728504</c:v>
                </c:pt>
                <c:pt idx="323">
                  <c:v>-2.6298980713</c:v>
                </c:pt>
                <c:pt idx="324">
                  <c:v>-2.6977984904999999</c:v>
                </c:pt>
                <c:pt idx="325">
                  <c:v>-2.7656991482</c:v>
                </c:pt>
                <c:pt idx="326">
                  <c:v>-2.8340580463</c:v>
                </c:pt>
                <c:pt idx="327">
                  <c:v>-2.9030470847999998</c:v>
                </c:pt>
                <c:pt idx="328">
                  <c:v>-2.9727811812999998</c:v>
                </c:pt>
                <c:pt idx="329">
                  <c:v>-3.0433175563999999</c:v>
                </c:pt>
                <c:pt idx="330">
                  <c:v>-3.1145415305999999</c:v>
                </c:pt>
                <c:pt idx="331">
                  <c:v>-3.1866819859</c:v>
                </c:pt>
                <c:pt idx="332">
                  <c:v>-3.2595105170999998</c:v>
                </c:pt>
                <c:pt idx="333">
                  <c:v>-3.3335421085000001</c:v>
                </c:pt>
                <c:pt idx="334">
                  <c:v>-3.4072871208</c:v>
                </c:pt>
                <c:pt idx="335">
                  <c:v>-3.481089592</c:v>
                </c:pt>
                <c:pt idx="336">
                  <c:v>-3.5553503036</c:v>
                </c:pt>
                <c:pt idx="337">
                  <c:v>-3.6298978328999998</c:v>
                </c:pt>
                <c:pt idx="338">
                  <c:v>-3.7047314644</c:v>
                </c:pt>
                <c:pt idx="339">
                  <c:v>-3.7799091338999999</c:v>
                </c:pt>
                <c:pt idx="340">
                  <c:v>-3.8553733825999998</c:v>
                </c:pt>
                <c:pt idx="341">
                  <c:v>-3.9310090542</c:v>
                </c:pt>
                <c:pt idx="342">
                  <c:v>-4.0072183608999996</c:v>
                </c:pt>
                <c:pt idx="343">
                  <c:v>-4.0830836295999999</c:v>
                </c:pt>
                <c:pt idx="344">
                  <c:v>-4.1585474013999999</c:v>
                </c:pt>
                <c:pt idx="345">
                  <c:v>-4.2340688704999998</c:v>
                </c:pt>
                <c:pt idx="346">
                  <c:v>-4.3095903396999997</c:v>
                </c:pt>
                <c:pt idx="347">
                  <c:v>-4.3851118087999996</c:v>
                </c:pt>
                <c:pt idx="348">
                  <c:v>-4.4607477188000004</c:v>
                </c:pt>
                <c:pt idx="349">
                  <c:v>-4.5362119674999999</c:v>
                </c:pt>
                <c:pt idx="350">
                  <c:v>-4.6113891601999999</c:v>
                </c:pt>
                <c:pt idx="351">
                  <c:v>-4.6867961883999998</c:v>
                </c:pt>
                <c:pt idx="352">
                  <c:v>-4.7613434791999998</c:v>
                </c:pt>
                <c:pt idx="353">
                  <c:v>-4.8357191086000002</c:v>
                </c:pt>
                <c:pt idx="354">
                  <c:v>-4.9096360206999998</c:v>
                </c:pt>
                <c:pt idx="355">
                  <c:v>-4.9832091330999999</c:v>
                </c:pt>
                <c:pt idx="356">
                  <c:v>-5.0567245483000001</c:v>
                </c:pt>
                <c:pt idx="357">
                  <c:v>-5.1300687790000001</c:v>
                </c:pt>
                <c:pt idx="358">
                  <c:v>-5.2038140297000002</c:v>
                </c:pt>
                <c:pt idx="359">
                  <c:v>-5.2776737213000002</c:v>
                </c:pt>
                <c:pt idx="360">
                  <c:v>-5.3519916533999998</c:v>
                </c:pt>
                <c:pt idx="361">
                  <c:v>-5.4248771667</c:v>
                </c:pt>
                <c:pt idx="362">
                  <c:v>-5.4973049164000001</c:v>
                </c:pt>
                <c:pt idx="363">
                  <c:v>-5.5687575340000004</c:v>
                </c:pt>
                <c:pt idx="364">
                  <c:v>-5.6387209892000003</c:v>
                </c:pt>
                <c:pt idx="365">
                  <c:v>-5.7073664664999999</c:v>
                </c:pt>
                <c:pt idx="366">
                  <c:v>-5.7746939659000001</c:v>
                </c:pt>
                <c:pt idx="367">
                  <c:v>-5.8405890464999999</c:v>
                </c:pt>
                <c:pt idx="368">
                  <c:v>-5.9059109687999998</c:v>
                </c:pt>
                <c:pt idx="369">
                  <c:v>-5.9700870514000002</c:v>
                </c:pt>
                <c:pt idx="370">
                  <c:v>-6.0325436591999999</c:v>
                </c:pt>
                <c:pt idx="371">
                  <c:v>-6.0944280623999996</c:v>
                </c:pt>
                <c:pt idx="372">
                  <c:v>-6.1563119887999997</c:v>
                </c:pt>
                <c:pt idx="373">
                  <c:v>-6.2170495987000001</c:v>
                </c:pt>
                <c:pt idx="374">
                  <c:v>-6.2783608436999998</c:v>
                </c:pt>
                <c:pt idx="375">
                  <c:v>-6.3390989303999996</c:v>
                </c:pt>
                <c:pt idx="376">
                  <c:v>-6.4004096984999999</c:v>
                </c:pt>
                <c:pt idx="377">
                  <c:v>-6.4611477851999997</c:v>
                </c:pt>
                <c:pt idx="378">
                  <c:v>-6.5213131904999999</c:v>
                </c:pt>
                <c:pt idx="379">
                  <c:v>-6.5820508003000002</c:v>
                </c:pt>
                <c:pt idx="380">
                  <c:v>-6.6416430472999997</c:v>
                </c:pt>
                <c:pt idx="381">
                  <c:v>-6.7012348174999996</c:v>
                </c:pt>
                <c:pt idx="382">
                  <c:v>-6.7602539063</c:v>
                </c:pt>
                <c:pt idx="383">
                  <c:v>-6.8198461533000003</c:v>
                </c:pt>
                <c:pt idx="384">
                  <c:v>-6.8788647652000003</c:v>
                </c:pt>
                <c:pt idx="385">
                  <c:v>-6.9390301703999997</c:v>
                </c:pt>
                <c:pt idx="386">
                  <c:v>-6.9991946220000001</c:v>
                </c:pt>
                <c:pt idx="387">
                  <c:v>-7.0610790252999998</c:v>
                </c:pt>
                <c:pt idx="388">
                  <c:v>-7.1241087914000003</c:v>
                </c:pt>
                <c:pt idx="389">
                  <c:v>-7.1871390343000003</c:v>
                </c:pt>
                <c:pt idx="390">
                  <c:v>-7.2501692772000004</c:v>
                </c:pt>
                <c:pt idx="391">
                  <c:v>-7.3143444061</c:v>
                </c:pt>
                <c:pt idx="392">
                  <c:v>-7.3785204887000004</c:v>
                </c:pt>
                <c:pt idx="393">
                  <c:v>-7.4426965714</c:v>
                </c:pt>
                <c:pt idx="394">
                  <c:v>-7.5074458122000003</c:v>
                </c:pt>
                <c:pt idx="395">
                  <c:v>-7.5727677345000002</c:v>
                </c:pt>
                <c:pt idx="396">
                  <c:v>-7.6375164986000001</c:v>
                </c:pt>
                <c:pt idx="397">
                  <c:v>-7.7039852142000003</c:v>
                </c:pt>
                <c:pt idx="398">
                  <c:v>-7.7698798179999997</c:v>
                </c:pt>
                <c:pt idx="399">
                  <c:v>-7.8369207381999999</c:v>
                </c:pt>
                <c:pt idx="400">
                  <c:v>-7.9039621352999996</c:v>
                </c:pt>
                <c:pt idx="401">
                  <c:v>-7.9715757370000002</c:v>
                </c:pt>
                <c:pt idx="402">
                  <c:v>-8.0386171341000008</c:v>
                </c:pt>
                <c:pt idx="403">
                  <c:v>-8.1062307358000005</c:v>
                </c:pt>
                <c:pt idx="404">
                  <c:v>-8.1732711792000003</c:v>
                </c:pt>
                <c:pt idx="405">
                  <c:v>-8.2408857346000008</c:v>
                </c:pt>
                <c:pt idx="406">
                  <c:v>-8.3084993362000006</c:v>
                </c:pt>
                <c:pt idx="407">
                  <c:v>-8.3743944167999995</c:v>
                </c:pt>
                <c:pt idx="408">
                  <c:v>-8.4402904509999992</c:v>
                </c:pt>
                <c:pt idx="409">
                  <c:v>-8.5056123734</c:v>
                </c:pt>
                <c:pt idx="410">
                  <c:v>-8.5709342957000008</c:v>
                </c:pt>
                <c:pt idx="411">
                  <c:v>-8.6362562179999998</c:v>
                </c:pt>
                <c:pt idx="412">
                  <c:v>-8.7021503447999997</c:v>
                </c:pt>
                <c:pt idx="413">
                  <c:v>-8.7686185837000004</c:v>
                </c:pt>
                <c:pt idx="414">
                  <c:v>-8.8350868224999992</c:v>
                </c:pt>
                <c:pt idx="415">
                  <c:v>-8.9027004242000007</c:v>
                </c:pt>
                <c:pt idx="416">
                  <c:v>-8.9703149795999995</c:v>
                </c:pt>
                <c:pt idx="417">
                  <c:v>-9.0379285811999992</c:v>
                </c:pt>
                <c:pt idx="418">
                  <c:v>-9.1061162948999996</c:v>
                </c:pt>
                <c:pt idx="419">
                  <c:v>-9.1731567382999994</c:v>
                </c:pt>
                <c:pt idx="420">
                  <c:v>-9.2401971816999993</c:v>
                </c:pt>
                <c:pt idx="421">
                  <c:v>-9.3066663742000006</c:v>
                </c:pt>
                <c:pt idx="422">
                  <c:v>-9.3719882964999996</c:v>
                </c:pt>
                <c:pt idx="423">
                  <c:v>-9.4367370605000005</c:v>
                </c:pt>
                <c:pt idx="424">
                  <c:v>-9.5003404617000005</c:v>
                </c:pt>
                <c:pt idx="425">
                  <c:v>-9.5627965926999998</c:v>
                </c:pt>
                <c:pt idx="426">
                  <c:v>-9.6246805191</c:v>
                </c:pt>
                <c:pt idx="427">
                  <c:v>-9.6854190825999993</c:v>
                </c:pt>
                <c:pt idx="428">
                  <c:v>-9.7467298507999995</c:v>
                </c:pt>
                <c:pt idx="429">
                  <c:v>-9.8080406188999998</c:v>
                </c:pt>
                <c:pt idx="430">
                  <c:v>-9.8693523407000008</c:v>
                </c:pt>
                <c:pt idx="431">
                  <c:v>-9.9306631087999993</c:v>
                </c:pt>
                <c:pt idx="432">
                  <c:v>-9.9919738769999995</c:v>
                </c:pt>
                <c:pt idx="433">
                  <c:v>-10.053857803</c:v>
                </c:pt>
                <c:pt idx="434">
                  <c:v>-10.114596367000001</c:v>
                </c:pt>
                <c:pt idx="435">
                  <c:v>-10.174760817999999</c:v>
                </c:pt>
                <c:pt idx="436">
                  <c:v>-10.23492527</c:v>
                </c:pt>
                <c:pt idx="437">
                  <c:v>-10.295091629</c:v>
                </c:pt>
                <c:pt idx="438">
                  <c:v>-10.354682922</c:v>
                </c:pt>
                <c:pt idx="439">
                  <c:v>-10.414275169</c:v>
                </c:pt>
                <c:pt idx="440">
                  <c:v>-10.473866463</c:v>
                </c:pt>
                <c:pt idx="441">
                  <c:v>-10.53345871</c:v>
                </c:pt>
                <c:pt idx="442">
                  <c:v>-10.591905594</c:v>
                </c:pt>
                <c:pt idx="443">
                  <c:v>-10.651496887</c:v>
                </c:pt>
                <c:pt idx="444">
                  <c:v>-10.709942818</c:v>
                </c:pt>
                <c:pt idx="445">
                  <c:v>-10.768388748</c:v>
                </c:pt>
                <c:pt idx="446">
                  <c:v>-10.827407837000001</c:v>
                </c:pt>
                <c:pt idx="447">
                  <c:v>-10.887000084</c:v>
                </c:pt>
                <c:pt idx="448">
                  <c:v>-10.947164536000001</c:v>
                </c:pt>
                <c:pt idx="449">
                  <c:v>-11.007903099</c:v>
                </c:pt>
                <c:pt idx="450">
                  <c:v>-11.069213867</c:v>
                </c:pt>
                <c:pt idx="451">
                  <c:v>-11.131097794</c:v>
                </c:pt>
                <c:pt idx="452">
                  <c:v>-11.192408562000001</c:v>
                </c:pt>
                <c:pt idx="453">
                  <c:v>-11.253147125</c:v>
                </c:pt>
                <c:pt idx="454">
                  <c:v>-11.313311577</c:v>
                </c:pt>
                <c:pt idx="455">
                  <c:v>-11.372903824</c:v>
                </c:pt>
                <c:pt idx="456">
                  <c:v>-11.432496070999999</c:v>
                </c:pt>
                <c:pt idx="457">
                  <c:v>-11.491515160000001</c:v>
                </c:pt>
                <c:pt idx="458">
                  <c:v>-11.550534248</c:v>
                </c:pt>
                <c:pt idx="459">
                  <c:v>-11.608980179</c:v>
                </c:pt>
                <c:pt idx="460">
                  <c:v>-11.667426109000001</c:v>
                </c:pt>
                <c:pt idx="461">
                  <c:v>-11.725298882000001</c:v>
                </c:pt>
                <c:pt idx="462">
                  <c:v>-11.782026290999999</c:v>
                </c:pt>
                <c:pt idx="463">
                  <c:v>-11.838752746999999</c:v>
                </c:pt>
                <c:pt idx="464">
                  <c:v>-11.896052361000001</c:v>
                </c:pt>
                <c:pt idx="465">
                  <c:v>-11.953926085999999</c:v>
                </c:pt>
                <c:pt idx="466">
                  <c:v>-12.011225700000001</c:v>
                </c:pt>
                <c:pt idx="467">
                  <c:v>-12.069098473</c:v>
                </c:pt>
                <c:pt idx="468">
                  <c:v>-12.126399040000001</c:v>
                </c:pt>
                <c:pt idx="469">
                  <c:v>-12.183698654000001</c:v>
                </c:pt>
                <c:pt idx="470">
                  <c:v>-12.241572379999999</c:v>
                </c:pt>
                <c:pt idx="471">
                  <c:v>-12.297725677000001</c:v>
                </c:pt>
                <c:pt idx="472">
                  <c:v>-12.35330677</c:v>
                </c:pt>
                <c:pt idx="473">
                  <c:v>-12.407741547000001</c:v>
                </c:pt>
                <c:pt idx="474">
                  <c:v>-12.46103096</c:v>
                </c:pt>
                <c:pt idx="475">
                  <c:v>-12.512600899000001</c:v>
                </c:pt>
                <c:pt idx="476">
                  <c:v>-12.563024520999999</c:v>
                </c:pt>
                <c:pt idx="477">
                  <c:v>-12.612875938</c:v>
                </c:pt>
                <c:pt idx="478">
                  <c:v>-12.661581039</c:v>
                </c:pt>
                <c:pt idx="479">
                  <c:v>-12.709139823999999</c:v>
                </c:pt>
                <c:pt idx="480">
                  <c:v>-12.756125450000001</c:v>
                </c:pt>
                <c:pt idx="481">
                  <c:v>-12.801965714</c:v>
                </c:pt>
                <c:pt idx="482">
                  <c:v>-12.847232819</c:v>
                </c:pt>
                <c:pt idx="483">
                  <c:v>-12.890780448999999</c:v>
                </c:pt>
                <c:pt idx="484">
                  <c:v>-12.933182715999999</c:v>
                </c:pt>
                <c:pt idx="485">
                  <c:v>-12.974438666999999</c:v>
                </c:pt>
                <c:pt idx="486">
                  <c:v>-13.01512146</c:v>
                </c:pt>
                <c:pt idx="487">
                  <c:v>-13.055232048000001</c:v>
                </c:pt>
                <c:pt idx="488">
                  <c:v>-13.094769478</c:v>
                </c:pt>
                <c:pt idx="489">
                  <c:v>-13.134305954</c:v>
                </c:pt>
                <c:pt idx="490">
                  <c:v>-13.173270226</c:v>
                </c:pt>
                <c:pt idx="491">
                  <c:v>-13.212233543</c:v>
                </c:pt>
                <c:pt idx="492">
                  <c:v>-13.250624656999999</c:v>
                </c:pt>
                <c:pt idx="493">
                  <c:v>-13.289588928000001</c:v>
                </c:pt>
                <c:pt idx="494">
                  <c:v>-13.327980042</c:v>
                </c:pt>
                <c:pt idx="495">
                  <c:v>-13.365797997</c:v>
                </c:pt>
                <c:pt idx="496">
                  <c:v>-13.403042792999999</c:v>
                </c:pt>
                <c:pt idx="497">
                  <c:v>-13.440287590000001</c:v>
                </c:pt>
                <c:pt idx="498">
                  <c:v>-13.476960181999999</c:v>
                </c:pt>
                <c:pt idx="499">
                  <c:v>-13.513058662000001</c:v>
                </c:pt>
                <c:pt idx="500">
                  <c:v>-13.548584937999999</c:v>
                </c:pt>
                <c:pt idx="501">
                  <c:v>-13.583537101999999</c:v>
                </c:pt>
                <c:pt idx="502">
                  <c:v>-13.617344856000001</c:v>
                </c:pt>
                <c:pt idx="503">
                  <c:v>-13.651151657</c:v>
                </c:pt>
                <c:pt idx="504">
                  <c:v>-13.683813095</c:v>
                </c:pt>
                <c:pt idx="505">
                  <c:v>-13.717046738000001</c:v>
                </c:pt>
                <c:pt idx="506">
                  <c:v>-13.749708176</c:v>
                </c:pt>
                <c:pt idx="507">
                  <c:v>-13.783514976999999</c:v>
                </c:pt>
                <c:pt idx="508">
                  <c:v>-13.816175461</c:v>
                </c:pt>
                <c:pt idx="509">
                  <c:v>-13.849409102999999</c:v>
                </c:pt>
                <c:pt idx="510">
                  <c:v>-13.882070540999999</c:v>
                </c:pt>
                <c:pt idx="511">
                  <c:v>-13.915305138000001</c:v>
                </c:pt>
                <c:pt idx="512">
                  <c:v>-13.94853878</c:v>
                </c:pt>
                <c:pt idx="513">
                  <c:v>-13.981772423000001</c:v>
                </c:pt>
                <c:pt idx="514">
                  <c:v>-14.016152382</c:v>
                </c:pt>
                <c:pt idx="515">
                  <c:v>-14.049959183</c:v>
                </c:pt>
                <c:pt idx="516">
                  <c:v>-14.084913254</c:v>
                </c:pt>
                <c:pt idx="517">
                  <c:v>-14.118720055000001</c:v>
                </c:pt>
                <c:pt idx="518">
                  <c:v>-14.151380539</c:v>
                </c:pt>
                <c:pt idx="519">
                  <c:v>-14.181750298000001</c:v>
                </c:pt>
                <c:pt idx="520">
                  <c:v>-14.208681107</c:v>
                </c:pt>
                <c:pt idx="521">
                  <c:v>-14.231600760999999</c:v>
                </c:pt>
                <c:pt idx="522">
                  <c:v>-14.255093575</c:v>
                </c:pt>
                <c:pt idx="523">
                  <c:v>-14.281451225</c:v>
                </c:pt>
                <c:pt idx="524">
                  <c:v>-14.312966347</c:v>
                </c:pt>
                <c:pt idx="525">
                  <c:v>-14.348492622</c:v>
                </c:pt>
                <c:pt idx="526">
                  <c:v>-14.388602257000001</c:v>
                </c:pt>
                <c:pt idx="527">
                  <c:v>-14.432723044999999</c:v>
                </c:pt>
                <c:pt idx="528">
                  <c:v>-14.482001305000001</c:v>
                </c:pt>
                <c:pt idx="529">
                  <c:v>-14.534717560000001</c:v>
                </c:pt>
                <c:pt idx="530">
                  <c:v>-14.588006973000001</c:v>
                </c:pt>
                <c:pt idx="531">
                  <c:v>-14.641295433</c:v>
                </c:pt>
                <c:pt idx="532">
                  <c:v>-14.69343853</c:v>
                </c:pt>
                <c:pt idx="533">
                  <c:v>-14.743288994</c:v>
                </c:pt>
                <c:pt idx="534">
                  <c:v>-14.791995049000001</c:v>
                </c:pt>
                <c:pt idx="535">
                  <c:v>-14.837834358</c:v>
                </c:pt>
                <c:pt idx="536">
                  <c:v>-14.8819561</c:v>
                </c:pt>
                <c:pt idx="537">
                  <c:v>-14.920919418</c:v>
                </c:pt>
                <c:pt idx="538">
                  <c:v>-14.953580856</c:v>
                </c:pt>
                <c:pt idx="539">
                  <c:v>-14.982804298</c:v>
                </c:pt>
                <c:pt idx="540">
                  <c:v>-15.012027740000001</c:v>
                </c:pt>
                <c:pt idx="541">
                  <c:v>-15.04296875</c:v>
                </c:pt>
                <c:pt idx="542">
                  <c:v>-15.076203346</c:v>
                </c:pt>
                <c:pt idx="543">
                  <c:v>-15.111156464</c:v>
                </c:pt>
                <c:pt idx="544">
                  <c:v>-15.147828102</c:v>
                </c:pt>
                <c:pt idx="545">
                  <c:v>-15.187364578</c:v>
                </c:pt>
                <c:pt idx="546">
                  <c:v>-15.228620529000001</c:v>
                </c:pt>
                <c:pt idx="547">
                  <c:v>-15.274460792999999</c:v>
                </c:pt>
                <c:pt idx="548">
                  <c:v>-15.323739052000001</c:v>
                </c:pt>
                <c:pt idx="549">
                  <c:v>-15.374735832000001</c:v>
                </c:pt>
                <c:pt idx="550">
                  <c:v>-15.422867775</c:v>
                </c:pt>
                <c:pt idx="551">
                  <c:v>-15.468707085</c:v>
                </c:pt>
                <c:pt idx="552">
                  <c:v>-15.512255669</c:v>
                </c:pt>
                <c:pt idx="553">
                  <c:v>-15.551792145</c:v>
                </c:pt>
                <c:pt idx="554">
                  <c:v>-15.587318420000001</c:v>
                </c:pt>
                <c:pt idx="555">
                  <c:v>-15.617114066999999</c:v>
                </c:pt>
                <c:pt idx="556">
                  <c:v>-15.641180038</c:v>
                </c:pt>
                <c:pt idx="557">
                  <c:v>-15.660089492999999</c:v>
                </c:pt>
                <c:pt idx="558">
                  <c:v>-15.677280425999999</c:v>
                </c:pt>
                <c:pt idx="559">
                  <c:v>-15.693896294</c:v>
                </c:pt>
                <c:pt idx="560">
                  <c:v>-15.710513114999999</c:v>
                </c:pt>
                <c:pt idx="561">
                  <c:v>-15.729422569</c:v>
                </c:pt>
                <c:pt idx="562">
                  <c:v>-15.750051497999999</c:v>
                </c:pt>
                <c:pt idx="563">
                  <c:v>-15.774689673999999</c:v>
                </c:pt>
                <c:pt idx="564">
                  <c:v>-15.801047325000001</c:v>
                </c:pt>
                <c:pt idx="565">
                  <c:v>-15.829125403999999</c:v>
                </c:pt>
                <c:pt idx="566">
                  <c:v>-15.859494208999999</c:v>
                </c:pt>
                <c:pt idx="567">
                  <c:v>-15.889863968</c:v>
                </c:pt>
                <c:pt idx="568">
                  <c:v>-15.917366982000001</c:v>
                </c:pt>
                <c:pt idx="569">
                  <c:v>-15.940859795</c:v>
                </c:pt>
                <c:pt idx="570">
                  <c:v>-15.961488724000001</c:v>
                </c:pt>
                <c:pt idx="571">
                  <c:v>-15.978677749999999</c:v>
                </c:pt>
                <c:pt idx="572">
                  <c:v>-15.991284370000001</c:v>
                </c:pt>
                <c:pt idx="573">
                  <c:v>-15.998732566999999</c:v>
                </c:pt>
                <c:pt idx="574">
                  <c:v>-16.000452041999999</c:v>
                </c:pt>
                <c:pt idx="575">
                  <c:v>-15.997587204</c:v>
                </c:pt>
                <c:pt idx="576">
                  <c:v>-15.993003845</c:v>
                </c:pt>
                <c:pt idx="577">
                  <c:v>-15.987846375</c:v>
                </c:pt>
                <c:pt idx="578">
                  <c:v>-15.982688904</c:v>
                </c:pt>
                <c:pt idx="579">
                  <c:v>-15.978104590999999</c:v>
                </c:pt>
                <c:pt idx="580">
                  <c:v>-15.974666595</c:v>
                </c:pt>
                <c:pt idx="581">
                  <c:v>-15.972947121000001</c:v>
                </c:pt>
                <c:pt idx="582">
                  <c:v>-15.9712286</c:v>
                </c:pt>
                <c:pt idx="583">
                  <c:v>-15.9712286</c:v>
                </c:pt>
                <c:pt idx="584">
                  <c:v>-15.972947121000001</c:v>
                </c:pt>
                <c:pt idx="585">
                  <c:v>-15.975812912</c:v>
                </c:pt>
                <c:pt idx="586">
                  <c:v>-15.978104590999999</c:v>
                </c:pt>
                <c:pt idx="587">
                  <c:v>-15.979249954</c:v>
                </c:pt>
                <c:pt idx="588">
                  <c:v>-15.979824066000001</c:v>
                </c:pt>
                <c:pt idx="589">
                  <c:v>-15.979249954</c:v>
                </c:pt>
                <c:pt idx="590">
                  <c:v>-15.977532387</c:v>
                </c:pt>
                <c:pt idx="591">
                  <c:v>-15.972374916</c:v>
                </c:pt>
                <c:pt idx="592">
                  <c:v>-15.963206291000001</c:v>
                </c:pt>
                <c:pt idx="593">
                  <c:v>-15.951745987000001</c:v>
                </c:pt>
                <c:pt idx="594">
                  <c:v>-15.940285683000001</c:v>
                </c:pt>
                <c:pt idx="595">
                  <c:v>-15.92939949</c:v>
                </c:pt>
                <c:pt idx="596">
                  <c:v>-15.919658661</c:v>
                </c:pt>
                <c:pt idx="597">
                  <c:v>-15.911064147999999</c:v>
                </c:pt>
                <c:pt idx="598">
                  <c:v>-15.904187201999999</c:v>
                </c:pt>
                <c:pt idx="599">
                  <c:v>-15.898458481</c:v>
                </c:pt>
                <c:pt idx="600">
                  <c:v>-15.893873214999999</c:v>
                </c:pt>
                <c:pt idx="601">
                  <c:v>-15.889863968</c:v>
                </c:pt>
                <c:pt idx="602">
                  <c:v>-15.884706497</c:v>
                </c:pt>
                <c:pt idx="603">
                  <c:v>-15.877257347</c:v>
                </c:pt>
                <c:pt idx="604">
                  <c:v>-15.868660927000001</c:v>
                </c:pt>
                <c:pt idx="605">
                  <c:v>-15.858348846</c:v>
                </c:pt>
                <c:pt idx="606">
                  <c:v>-15.84631443</c:v>
                </c:pt>
                <c:pt idx="607">
                  <c:v>-15.833136559</c:v>
                </c:pt>
                <c:pt idx="608">
                  <c:v>-15.819384575000001</c:v>
                </c:pt>
                <c:pt idx="609">
                  <c:v>-15.802766800000001</c:v>
                </c:pt>
                <c:pt idx="610">
                  <c:v>-15.784430503999999</c:v>
                </c:pt>
                <c:pt idx="611">
                  <c:v>-15.765521049</c:v>
                </c:pt>
                <c:pt idx="612">
                  <c:v>-15.747185707</c:v>
                </c:pt>
                <c:pt idx="613">
                  <c:v>-15.730568886</c:v>
                </c:pt>
                <c:pt idx="614">
                  <c:v>-15.715098381000001</c:v>
                </c:pt>
                <c:pt idx="615">
                  <c:v>-15.701345443999999</c:v>
                </c:pt>
                <c:pt idx="616">
                  <c:v>-15.688738823</c:v>
                </c:pt>
                <c:pt idx="617">
                  <c:v>-15.676135063</c:v>
                </c:pt>
                <c:pt idx="618">
                  <c:v>-15.662955284000001</c:v>
                </c:pt>
                <c:pt idx="619">
                  <c:v>-15.649774551</c:v>
                </c:pt>
                <c:pt idx="620">
                  <c:v>-15.637168883999999</c:v>
                </c:pt>
                <c:pt idx="621">
                  <c:v>-15.624564170999999</c:v>
                </c:pt>
                <c:pt idx="622">
                  <c:v>-15.611958504</c:v>
                </c:pt>
                <c:pt idx="623">
                  <c:v>-15.599352837</c:v>
                </c:pt>
                <c:pt idx="624">
                  <c:v>-15.587892532</c:v>
                </c:pt>
                <c:pt idx="625">
                  <c:v>-15.575285912</c:v>
                </c:pt>
                <c:pt idx="626">
                  <c:v>-15.561533927999999</c:v>
                </c:pt>
                <c:pt idx="627">
                  <c:v>-15.544917107</c:v>
                </c:pt>
                <c:pt idx="628">
                  <c:v>-15.528299332</c:v>
                </c:pt>
                <c:pt idx="629">
                  <c:v>-15.512827873000001</c:v>
                </c:pt>
                <c:pt idx="630">
                  <c:v>-15.49907589</c:v>
                </c:pt>
                <c:pt idx="631">
                  <c:v>-15.488189696999999</c:v>
                </c:pt>
                <c:pt idx="632">
                  <c:v>-15.479021072</c:v>
                </c:pt>
                <c:pt idx="633">
                  <c:v>-15.471572876</c:v>
                </c:pt>
                <c:pt idx="634">
                  <c:v>-15.464697837999999</c:v>
                </c:pt>
                <c:pt idx="635">
                  <c:v>-15.457820892000001</c:v>
                </c:pt>
                <c:pt idx="636">
                  <c:v>-15.452091217</c:v>
                </c:pt>
                <c:pt idx="637">
                  <c:v>-15.445788383</c:v>
                </c:pt>
                <c:pt idx="638">
                  <c:v>-15.438911438</c:v>
                </c:pt>
                <c:pt idx="639">
                  <c:v>-15.432036399999999</c:v>
                </c:pt>
                <c:pt idx="640">
                  <c:v>-15.42458725</c:v>
                </c:pt>
                <c:pt idx="641">
                  <c:v>-15.417137146</c:v>
                </c:pt>
                <c:pt idx="642">
                  <c:v>-15.410262108</c:v>
                </c:pt>
                <c:pt idx="643">
                  <c:v>-15.402238845999999</c:v>
                </c:pt>
                <c:pt idx="644">
                  <c:v>-15.393072128</c:v>
                </c:pt>
                <c:pt idx="645">
                  <c:v>-15.384475708</c:v>
                </c:pt>
                <c:pt idx="646">
                  <c:v>-15.376455307000001</c:v>
                </c:pt>
                <c:pt idx="647">
                  <c:v>-15.370152472999999</c:v>
                </c:pt>
                <c:pt idx="648">
                  <c:v>-15.364420891</c:v>
                </c:pt>
                <c:pt idx="649">
                  <c:v>-15.359264374</c:v>
                </c:pt>
                <c:pt idx="650">
                  <c:v>-15.354681015000001</c:v>
                </c:pt>
                <c:pt idx="651">
                  <c:v>-15.350668906999999</c:v>
                </c:pt>
                <c:pt idx="652">
                  <c:v>-15.346085548</c:v>
                </c:pt>
                <c:pt idx="653">
                  <c:v>-15.342074394000001</c:v>
                </c:pt>
                <c:pt idx="654">
                  <c:v>-15.339208602999999</c:v>
                </c:pt>
                <c:pt idx="655">
                  <c:v>-15.336916924000001</c:v>
                </c:pt>
                <c:pt idx="656">
                  <c:v>-15.334625244</c:v>
                </c:pt>
                <c:pt idx="657">
                  <c:v>-15.332333565000001</c:v>
                </c:pt>
                <c:pt idx="658">
                  <c:v>-15.329468727</c:v>
                </c:pt>
                <c:pt idx="659">
                  <c:v>-15.326602936</c:v>
                </c:pt>
                <c:pt idx="660">
                  <c:v>-15.322593689</c:v>
                </c:pt>
                <c:pt idx="661">
                  <c:v>-15.318581581</c:v>
                </c:pt>
                <c:pt idx="662">
                  <c:v>-15.314570427</c:v>
                </c:pt>
                <c:pt idx="663">
                  <c:v>-15.30941391</c:v>
                </c:pt>
                <c:pt idx="664">
                  <c:v>-15.304830551</c:v>
                </c:pt>
                <c:pt idx="665">
                  <c:v>-15.29967308</c:v>
                </c:pt>
                <c:pt idx="666">
                  <c:v>-15.295661925999999</c:v>
                </c:pt>
                <c:pt idx="667">
                  <c:v>-15.29222393</c:v>
                </c:pt>
                <c:pt idx="668">
                  <c:v>-15.289932251</c:v>
                </c:pt>
                <c:pt idx="669">
                  <c:v>-15.288212776</c:v>
                </c:pt>
                <c:pt idx="670">
                  <c:v>-15.287638663999999</c:v>
                </c:pt>
                <c:pt idx="671">
                  <c:v>-15.288212776</c:v>
                </c:pt>
                <c:pt idx="672">
                  <c:v>-15.290504456000001</c:v>
                </c:pt>
                <c:pt idx="673">
                  <c:v>-15.293370247</c:v>
                </c:pt>
                <c:pt idx="674">
                  <c:v>-15.296807289</c:v>
                </c:pt>
                <c:pt idx="675">
                  <c:v>-15.301392555</c:v>
                </c:pt>
                <c:pt idx="676">
                  <c:v>-15.306548119</c:v>
                </c:pt>
                <c:pt idx="677">
                  <c:v>-15.312278748000001</c:v>
                </c:pt>
                <c:pt idx="678">
                  <c:v>-15.318008423</c:v>
                </c:pt>
                <c:pt idx="679">
                  <c:v>-15.324885368</c:v>
                </c:pt>
                <c:pt idx="680">
                  <c:v>-15.331760406000001</c:v>
                </c:pt>
                <c:pt idx="681">
                  <c:v>-15.33806324</c:v>
                </c:pt>
                <c:pt idx="682">
                  <c:v>-15.34551239</c:v>
                </c:pt>
                <c:pt idx="683">
                  <c:v>-15.35410881</c:v>
                </c:pt>
                <c:pt idx="684">
                  <c:v>-15.365567207</c:v>
                </c:pt>
                <c:pt idx="685">
                  <c:v>-15.379892349</c:v>
                </c:pt>
                <c:pt idx="686">
                  <c:v>-15.395936012</c:v>
                </c:pt>
                <c:pt idx="687">
                  <c:v>-15.414273262</c:v>
                </c:pt>
                <c:pt idx="688">
                  <c:v>-15.433753966999999</c:v>
                </c:pt>
                <c:pt idx="689">
                  <c:v>-15.454382896</c:v>
                </c:pt>
                <c:pt idx="690">
                  <c:v>-15.475009918</c:v>
                </c:pt>
                <c:pt idx="691">
                  <c:v>-15.495638847</c:v>
                </c:pt>
                <c:pt idx="692">
                  <c:v>-15.516267775999999</c:v>
                </c:pt>
                <c:pt idx="693">
                  <c:v>-15.537467957</c:v>
                </c:pt>
                <c:pt idx="694">
                  <c:v>-15.559814453</c:v>
                </c:pt>
                <c:pt idx="695">
                  <c:v>-15.582735061999999</c:v>
                </c:pt>
                <c:pt idx="696">
                  <c:v>-15.606801033</c:v>
                </c:pt>
                <c:pt idx="697">
                  <c:v>-15.632585526</c:v>
                </c:pt>
                <c:pt idx="698">
                  <c:v>-15.659517288</c:v>
                </c:pt>
                <c:pt idx="699">
                  <c:v>-15.688738823</c:v>
                </c:pt>
                <c:pt idx="700">
                  <c:v>-15.718536377</c:v>
                </c:pt>
                <c:pt idx="701">
                  <c:v>-15.750051497999999</c:v>
                </c:pt>
                <c:pt idx="702">
                  <c:v>-15.782138824</c:v>
                </c:pt>
                <c:pt idx="703">
                  <c:v>-15.814227104</c:v>
                </c:pt>
                <c:pt idx="704">
                  <c:v>-15.847460747</c:v>
                </c:pt>
                <c:pt idx="705">
                  <c:v>-15.881267548</c:v>
                </c:pt>
                <c:pt idx="706">
                  <c:v>-15.916221619</c:v>
                </c:pt>
                <c:pt idx="707">
                  <c:v>-15.952320099</c:v>
                </c:pt>
                <c:pt idx="708">
                  <c:v>-15.986701011999999</c:v>
                </c:pt>
                <c:pt idx="709">
                  <c:v>-16.019361495999998</c:v>
                </c:pt>
                <c:pt idx="710">
                  <c:v>-16.050874709999999</c:v>
                </c:pt>
                <c:pt idx="711">
                  <c:v>-16.082963942999999</c:v>
                </c:pt>
                <c:pt idx="712">
                  <c:v>-16.116769790999999</c:v>
                </c:pt>
                <c:pt idx="713">
                  <c:v>-16.152868270999999</c:v>
                </c:pt>
                <c:pt idx="714">
                  <c:v>-16.191261292</c:v>
                </c:pt>
                <c:pt idx="715">
                  <c:v>-16.231943130000001</c:v>
                </c:pt>
                <c:pt idx="716">
                  <c:v>-16.275491714000001</c:v>
                </c:pt>
                <c:pt idx="717">
                  <c:v>-16.320184707999999</c:v>
                </c:pt>
                <c:pt idx="718">
                  <c:v>-16.365451813</c:v>
                </c:pt>
                <c:pt idx="719">
                  <c:v>-16.41129303</c:v>
                </c:pt>
                <c:pt idx="720">
                  <c:v>-16.458280562999999</c:v>
                </c:pt>
                <c:pt idx="721">
                  <c:v>-16.505264281999999</c:v>
                </c:pt>
                <c:pt idx="722">
                  <c:v>-16.552824019999999</c:v>
                </c:pt>
                <c:pt idx="723">
                  <c:v>-16.600955963000001</c:v>
                </c:pt>
                <c:pt idx="724">
                  <c:v>-16.649660109999999</c:v>
                </c:pt>
                <c:pt idx="725">
                  <c:v>-16.69893837</c:v>
                </c:pt>
                <c:pt idx="726">
                  <c:v>-16.750509262000001</c:v>
                </c:pt>
                <c:pt idx="727">
                  <c:v>-16.802078247000001</c:v>
                </c:pt>
                <c:pt idx="728">
                  <c:v>-16.855367660999999</c:v>
                </c:pt>
                <c:pt idx="729">
                  <c:v>-16.909229279000002</c:v>
                </c:pt>
                <c:pt idx="730">
                  <c:v>-16.963090897000001</c:v>
                </c:pt>
                <c:pt idx="731">
                  <c:v>-17.016952515</c:v>
                </c:pt>
                <c:pt idx="732">
                  <c:v>-17.067951202</c:v>
                </c:pt>
                <c:pt idx="733">
                  <c:v>-17.117227553999999</c:v>
                </c:pt>
                <c:pt idx="734">
                  <c:v>-17.16765213</c:v>
                </c:pt>
                <c:pt idx="735">
                  <c:v>-17.220367432</c:v>
                </c:pt>
                <c:pt idx="736">
                  <c:v>-17.275377274</c:v>
                </c:pt>
                <c:pt idx="737">
                  <c:v>-17.333822250000001</c:v>
                </c:pt>
                <c:pt idx="738">
                  <c:v>-17.394561767999999</c:v>
                </c:pt>
                <c:pt idx="739">
                  <c:v>-17.457592009999999</c:v>
                </c:pt>
                <c:pt idx="740">
                  <c:v>-17.521766663000001</c:v>
                </c:pt>
                <c:pt idx="741">
                  <c:v>-17.585943222000001</c:v>
                </c:pt>
                <c:pt idx="742">
                  <c:v>-17.651266098000001</c:v>
                </c:pt>
                <c:pt idx="743">
                  <c:v>-17.717159271</c:v>
                </c:pt>
                <c:pt idx="744">
                  <c:v>-17.784774779999999</c:v>
                </c:pt>
                <c:pt idx="745">
                  <c:v>-17.851814269999998</c:v>
                </c:pt>
                <c:pt idx="746">
                  <c:v>-17.915990828999998</c:v>
                </c:pt>
                <c:pt idx="747">
                  <c:v>-17.976728438999999</c:v>
                </c:pt>
                <c:pt idx="748">
                  <c:v>-18.035173415999999</c:v>
                </c:pt>
                <c:pt idx="749">
                  <c:v>-18.091901779000001</c:v>
                </c:pt>
                <c:pt idx="750">
                  <c:v>-18.148628235</c:v>
                </c:pt>
                <c:pt idx="751">
                  <c:v>-18.206501007</c:v>
                </c:pt>
                <c:pt idx="752">
                  <c:v>-18.265520095999999</c:v>
                </c:pt>
                <c:pt idx="753">
                  <c:v>-18.325685500999999</c:v>
                </c:pt>
                <c:pt idx="754">
                  <c:v>-18.386423110999999</c:v>
                </c:pt>
                <c:pt idx="755">
                  <c:v>-18.447734832999998</c:v>
                </c:pt>
                <c:pt idx="756">
                  <c:v>-18.509046555000001</c:v>
                </c:pt>
                <c:pt idx="757">
                  <c:v>-18.570356368999999</c:v>
                </c:pt>
                <c:pt idx="758">
                  <c:v>-18.632242203000001</c:v>
                </c:pt>
                <c:pt idx="759">
                  <c:v>-18.692977904999999</c:v>
                </c:pt>
                <c:pt idx="760">
                  <c:v>-18.753717422000001</c:v>
                </c:pt>
                <c:pt idx="761">
                  <c:v>-18.812734603999999</c:v>
                </c:pt>
                <c:pt idx="762">
                  <c:v>-18.872327805000001</c:v>
                </c:pt>
                <c:pt idx="763">
                  <c:v>-18.930772781000002</c:v>
                </c:pt>
                <c:pt idx="764">
                  <c:v>-18.987501143999999</c:v>
                </c:pt>
                <c:pt idx="765">
                  <c:v>-19.041362761999999</c:v>
                </c:pt>
                <c:pt idx="766">
                  <c:v>-19.092359543000001</c:v>
                </c:pt>
                <c:pt idx="767">
                  <c:v>-19.143356322999999</c:v>
                </c:pt>
                <c:pt idx="768">
                  <c:v>-19.194355010999999</c:v>
                </c:pt>
                <c:pt idx="769">
                  <c:v>-19.247642516999999</c:v>
                </c:pt>
                <c:pt idx="770">
                  <c:v>-19.302078247000001</c:v>
                </c:pt>
                <c:pt idx="771">
                  <c:v>-19.357086182</c:v>
                </c:pt>
                <c:pt idx="772">
                  <c:v>-19.413240432999999</c:v>
                </c:pt>
                <c:pt idx="773">
                  <c:v>-19.468820571999998</c:v>
                </c:pt>
                <c:pt idx="774">
                  <c:v>-19.524400710999998</c:v>
                </c:pt>
                <c:pt idx="775">
                  <c:v>-19.579408646000001</c:v>
                </c:pt>
                <c:pt idx="776">
                  <c:v>-19.634990691999999</c:v>
                </c:pt>
                <c:pt idx="777">
                  <c:v>-19.690570830999999</c:v>
                </c:pt>
                <c:pt idx="778">
                  <c:v>-19.746725082000001</c:v>
                </c:pt>
                <c:pt idx="779">
                  <c:v>-19.802307128999999</c:v>
                </c:pt>
                <c:pt idx="780">
                  <c:v>-19.857313156</c:v>
                </c:pt>
                <c:pt idx="781">
                  <c:v>-19.912322998</c:v>
                </c:pt>
                <c:pt idx="782">
                  <c:v>-19.965610504000001</c:v>
                </c:pt>
                <c:pt idx="783">
                  <c:v>-20.016035080000002</c:v>
                </c:pt>
                <c:pt idx="784">
                  <c:v>-20.062448501999999</c:v>
                </c:pt>
                <c:pt idx="785">
                  <c:v>-20.106569289999999</c:v>
                </c:pt>
                <c:pt idx="786">
                  <c:v>-20.151264190999999</c:v>
                </c:pt>
                <c:pt idx="787">
                  <c:v>-20.197103500000001</c:v>
                </c:pt>
                <c:pt idx="788">
                  <c:v>-20.242370605000001</c:v>
                </c:pt>
                <c:pt idx="789">
                  <c:v>-20.287637710999999</c:v>
                </c:pt>
                <c:pt idx="790">
                  <c:v>-20.333478928000002</c:v>
                </c:pt>
                <c:pt idx="791">
                  <c:v>-20.378746032999999</c:v>
                </c:pt>
                <c:pt idx="792">
                  <c:v>-20.423439026</c:v>
                </c:pt>
                <c:pt idx="793">
                  <c:v>-20.468133926</c:v>
                </c:pt>
                <c:pt idx="794">
                  <c:v>-20.514545440999999</c:v>
                </c:pt>
                <c:pt idx="795">
                  <c:v>-20.562677383</c:v>
                </c:pt>
                <c:pt idx="796">
                  <c:v>-20.610809325999998</c:v>
                </c:pt>
                <c:pt idx="797">
                  <c:v>-20.657222747999999</c:v>
                </c:pt>
                <c:pt idx="798">
                  <c:v>-20.701917647999998</c:v>
                </c:pt>
                <c:pt idx="799">
                  <c:v>-20.746038436999999</c:v>
                </c:pt>
                <c:pt idx="800">
                  <c:v>-20.789585114000001</c:v>
                </c:pt>
                <c:pt idx="801">
                  <c:v>-20.832561493</c:v>
                </c:pt>
                <c:pt idx="802">
                  <c:v>-20.875535965000001</c:v>
                </c:pt>
                <c:pt idx="803">
                  <c:v>-20.917938232000001</c:v>
                </c:pt>
                <c:pt idx="804">
                  <c:v>-20.959194183000001</c:v>
                </c:pt>
                <c:pt idx="805">
                  <c:v>-21.000448227</c:v>
                </c:pt>
                <c:pt idx="806">
                  <c:v>-21.041131972999999</c:v>
                </c:pt>
                <c:pt idx="807">
                  <c:v>-21.081815720000002</c:v>
                </c:pt>
                <c:pt idx="808">
                  <c:v>-21.122497558999999</c:v>
                </c:pt>
                <c:pt idx="809">
                  <c:v>-21.162607192999999</c:v>
                </c:pt>
                <c:pt idx="810">
                  <c:v>-21.203290938999999</c:v>
                </c:pt>
                <c:pt idx="811">
                  <c:v>-21.244546889999999</c:v>
                </c:pt>
                <c:pt idx="812">
                  <c:v>-21.284084320000002</c:v>
                </c:pt>
                <c:pt idx="813">
                  <c:v>-21.320756912</c:v>
                </c:pt>
                <c:pt idx="814">
                  <c:v>-21.356855392</c:v>
                </c:pt>
                <c:pt idx="815">
                  <c:v>-21.393527984999999</c:v>
                </c:pt>
                <c:pt idx="816">
                  <c:v>-21.430772781000002</c:v>
                </c:pt>
                <c:pt idx="817">
                  <c:v>-21.469736098999999</c:v>
                </c:pt>
                <c:pt idx="818">
                  <c:v>-21.508701324</c:v>
                </c:pt>
                <c:pt idx="819">
                  <c:v>-21.547092438</c:v>
                </c:pt>
                <c:pt idx="820">
                  <c:v>-21.585481644000001</c:v>
                </c:pt>
                <c:pt idx="821">
                  <c:v>-21.623300552</c:v>
                </c:pt>
                <c:pt idx="822">
                  <c:v>-21.661691665999999</c:v>
                </c:pt>
                <c:pt idx="823">
                  <c:v>-21.698936461999999</c:v>
                </c:pt>
                <c:pt idx="824">
                  <c:v>-21.735034942999999</c:v>
                </c:pt>
                <c:pt idx="825">
                  <c:v>-21.768842697</c:v>
                </c:pt>
                <c:pt idx="826">
                  <c:v>-21.801504134999998</c:v>
                </c:pt>
                <c:pt idx="827">
                  <c:v>-21.833019257</c:v>
                </c:pt>
                <c:pt idx="828">
                  <c:v>-21.863962173000001</c:v>
                </c:pt>
                <c:pt idx="829">
                  <c:v>-21.894903183</c:v>
                </c:pt>
                <c:pt idx="830">
                  <c:v>-21.925844193</c:v>
                </c:pt>
                <c:pt idx="831">
                  <c:v>-21.957359314000001</c:v>
                </c:pt>
                <c:pt idx="832">
                  <c:v>-21.988302230999999</c:v>
                </c:pt>
                <c:pt idx="833">
                  <c:v>-22.018096924000002</c:v>
                </c:pt>
                <c:pt idx="834">
                  <c:v>-22.046747207999999</c:v>
                </c:pt>
                <c:pt idx="835">
                  <c:v>-22.07367897</c:v>
                </c:pt>
                <c:pt idx="836">
                  <c:v>-22.099462508999999</c:v>
                </c:pt>
                <c:pt idx="837">
                  <c:v>-22.125249863000001</c:v>
                </c:pt>
                <c:pt idx="838">
                  <c:v>-22.150461196999998</c:v>
                </c:pt>
                <c:pt idx="839">
                  <c:v>-22.177965164</c:v>
                </c:pt>
                <c:pt idx="840">
                  <c:v>-22.206615448000001</c:v>
                </c:pt>
                <c:pt idx="841">
                  <c:v>-22.236410141</c:v>
                </c:pt>
                <c:pt idx="842">
                  <c:v>-22.266206741000001</c:v>
                </c:pt>
                <c:pt idx="843">
                  <c:v>-22.29542923</c:v>
                </c:pt>
                <c:pt idx="844">
                  <c:v>-22.325225830000001</c:v>
                </c:pt>
                <c:pt idx="845">
                  <c:v>-22.355022429999998</c:v>
                </c:pt>
                <c:pt idx="846">
                  <c:v>-22.383670807000001</c:v>
                </c:pt>
                <c:pt idx="847">
                  <c:v>-22.411748886000002</c:v>
                </c:pt>
                <c:pt idx="848">
                  <c:v>-22.440971375</c:v>
                </c:pt>
                <c:pt idx="849">
                  <c:v>-22.470767975000001</c:v>
                </c:pt>
                <c:pt idx="850">
                  <c:v>-22.500562668000001</c:v>
                </c:pt>
                <c:pt idx="851">
                  <c:v>-22.531505585000001</c:v>
                </c:pt>
                <c:pt idx="852">
                  <c:v>-22.562446594000001</c:v>
                </c:pt>
                <c:pt idx="853">
                  <c:v>-22.593961715999999</c:v>
                </c:pt>
                <c:pt idx="854">
                  <c:v>-22.626623154000001</c:v>
                </c:pt>
                <c:pt idx="855">
                  <c:v>-22.658712387000001</c:v>
                </c:pt>
                <c:pt idx="856">
                  <c:v>-22.690227509</c:v>
                </c:pt>
                <c:pt idx="857">
                  <c:v>-22.718303679999998</c:v>
                </c:pt>
                <c:pt idx="858">
                  <c:v>-22.743515015</c:v>
                </c:pt>
                <c:pt idx="859">
                  <c:v>-22.767581939999999</c:v>
                </c:pt>
                <c:pt idx="860">
                  <c:v>-22.790502547999999</c:v>
                </c:pt>
                <c:pt idx="861">
                  <c:v>-22.813995361</c:v>
                </c:pt>
                <c:pt idx="862">
                  <c:v>-22.839206696000002</c:v>
                </c:pt>
                <c:pt idx="863">
                  <c:v>-22.866138458000002</c:v>
                </c:pt>
                <c:pt idx="864">
                  <c:v>-22.894788741999999</c:v>
                </c:pt>
                <c:pt idx="865">
                  <c:v>-22.924583434999999</c:v>
                </c:pt>
                <c:pt idx="866">
                  <c:v>-22.956098557000001</c:v>
                </c:pt>
                <c:pt idx="867">
                  <c:v>-22.988187790000001</c:v>
                </c:pt>
                <c:pt idx="868">
                  <c:v>-23.020849227999999</c:v>
                </c:pt>
                <c:pt idx="869">
                  <c:v>-23.054080963000001</c:v>
                </c:pt>
                <c:pt idx="870">
                  <c:v>-23.087888717999999</c:v>
                </c:pt>
                <c:pt idx="871">
                  <c:v>-23.122268677000001</c:v>
                </c:pt>
                <c:pt idx="872">
                  <c:v>-23.158367157000001</c:v>
                </c:pt>
                <c:pt idx="873">
                  <c:v>-23.196186065999999</c:v>
                </c:pt>
                <c:pt idx="874">
                  <c:v>-23.235149384</c:v>
                </c:pt>
                <c:pt idx="875">
                  <c:v>-23.276405334</c:v>
                </c:pt>
                <c:pt idx="876">
                  <c:v>-23.318235396999999</c:v>
                </c:pt>
                <c:pt idx="877">
                  <c:v>-23.359489441000001</c:v>
                </c:pt>
                <c:pt idx="878">
                  <c:v>-23.399028778000002</c:v>
                </c:pt>
                <c:pt idx="879">
                  <c:v>-23.438564301</c:v>
                </c:pt>
                <c:pt idx="880">
                  <c:v>-23.478101729999999</c:v>
                </c:pt>
                <c:pt idx="881">
                  <c:v>-23.517639160000002</c:v>
                </c:pt>
                <c:pt idx="882">
                  <c:v>-23.556604385</c:v>
                </c:pt>
                <c:pt idx="883">
                  <c:v>-23.595567703</c:v>
                </c:pt>
                <c:pt idx="884">
                  <c:v>-23.635677338000001</c:v>
                </c:pt>
                <c:pt idx="885">
                  <c:v>-23.675212859999998</c:v>
                </c:pt>
                <c:pt idx="886">
                  <c:v>-23.715322494999999</c:v>
                </c:pt>
                <c:pt idx="887">
                  <c:v>-23.753141403000001</c:v>
                </c:pt>
                <c:pt idx="888">
                  <c:v>-23.788667679</c:v>
                </c:pt>
                <c:pt idx="889">
                  <c:v>-23.821903229</c:v>
                </c:pt>
                <c:pt idx="890">
                  <c:v>-23.855134964000001</c:v>
                </c:pt>
                <c:pt idx="891">
                  <c:v>-23.887224196999998</c:v>
                </c:pt>
                <c:pt idx="892">
                  <c:v>-23.917591094999999</c:v>
                </c:pt>
                <c:pt idx="893">
                  <c:v>-23.947389603000001</c:v>
                </c:pt>
                <c:pt idx="894">
                  <c:v>-23.977184296000001</c:v>
                </c:pt>
                <c:pt idx="895">
                  <c:v>-24.006980896000002</c:v>
                </c:pt>
                <c:pt idx="896">
                  <c:v>-24.036203384</c:v>
                </c:pt>
                <c:pt idx="897">
                  <c:v>-24.064281464</c:v>
                </c:pt>
                <c:pt idx="898">
                  <c:v>-24.09292984</c:v>
                </c:pt>
                <c:pt idx="899">
                  <c:v>-24.122154236</c:v>
                </c:pt>
                <c:pt idx="900">
                  <c:v>-24.152523040999998</c:v>
                </c:pt>
                <c:pt idx="901">
                  <c:v>-24.182889937999999</c:v>
                </c:pt>
                <c:pt idx="902">
                  <c:v>-24.214979172</c:v>
                </c:pt>
                <c:pt idx="903">
                  <c:v>-24.248786926000001</c:v>
                </c:pt>
                <c:pt idx="904">
                  <c:v>-24.283166885</c:v>
                </c:pt>
                <c:pt idx="905">
                  <c:v>-24.318691254000001</c:v>
                </c:pt>
                <c:pt idx="906">
                  <c:v>-24.354791640999998</c:v>
                </c:pt>
                <c:pt idx="907">
                  <c:v>-24.392036438000002</c:v>
                </c:pt>
                <c:pt idx="908">
                  <c:v>-24.429283141999999</c:v>
                </c:pt>
                <c:pt idx="909">
                  <c:v>-24.466526031000001</c:v>
                </c:pt>
                <c:pt idx="910">
                  <c:v>-24.504344939999999</c:v>
                </c:pt>
                <c:pt idx="911">
                  <c:v>-24.542736052999999</c:v>
                </c:pt>
                <c:pt idx="912">
                  <c:v>-24.581699370999999</c:v>
                </c:pt>
                <c:pt idx="913">
                  <c:v>-24.622957230000001</c:v>
                </c:pt>
                <c:pt idx="914">
                  <c:v>-24.665357589999999</c:v>
                </c:pt>
                <c:pt idx="915">
                  <c:v>-24.710050583000001</c:v>
                </c:pt>
                <c:pt idx="916">
                  <c:v>-24.755891800000001</c:v>
                </c:pt>
                <c:pt idx="917">
                  <c:v>-24.802305222000001</c:v>
                </c:pt>
                <c:pt idx="918">
                  <c:v>-24.849863052</c:v>
                </c:pt>
                <c:pt idx="919">
                  <c:v>-24.896850585999999</c:v>
                </c:pt>
                <c:pt idx="920">
                  <c:v>-24.944408416999998</c:v>
                </c:pt>
                <c:pt idx="921">
                  <c:v>-24.991968154999999</c:v>
                </c:pt>
                <c:pt idx="922">
                  <c:v>-25.040100098</c:v>
                </c:pt>
                <c:pt idx="923">
                  <c:v>-25.087085724000001</c:v>
                </c:pt>
                <c:pt idx="924">
                  <c:v>-25.128913878999999</c:v>
                </c:pt>
                <c:pt idx="925">
                  <c:v>-25.16386795</c:v>
                </c:pt>
                <c:pt idx="926">
                  <c:v>-25.195383071999998</c:v>
                </c:pt>
                <c:pt idx="927">
                  <c:v>-25.225179671999999</c:v>
                </c:pt>
                <c:pt idx="928">
                  <c:v>-25.252683640000001</c:v>
                </c:pt>
                <c:pt idx="929">
                  <c:v>-25.277894973999999</c:v>
                </c:pt>
                <c:pt idx="930">
                  <c:v>-25.300813675000001</c:v>
                </c:pt>
                <c:pt idx="931">
                  <c:v>-25.322015761999999</c:v>
                </c:pt>
                <c:pt idx="932">
                  <c:v>-25.340351105</c:v>
                </c:pt>
                <c:pt idx="933">
                  <c:v>-25.355249404999999</c:v>
                </c:pt>
                <c:pt idx="934">
                  <c:v>-25.367855072000001</c:v>
                </c:pt>
                <c:pt idx="935">
                  <c:v>-25.379316330000002</c:v>
                </c:pt>
                <c:pt idx="936">
                  <c:v>-25.388484954999999</c:v>
                </c:pt>
                <c:pt idx="937">
                  <c:v>-25.398223877</c:v>
                </c:pt>
                <c:pt idx="938">
                  <c:v>-25.408538818</c:v>
                </c:pt>
                <c:pt idx="939">
                  <c:v>-25.420000076000001</c:v>
                </c:pt>
                <c:pt idx="940">
                  <c:v>-25.43375206</c:v>
                </c:pt>
                <c:pt idx="941">
                  <c:v>-25.450368880999999</c:v>
                </c:pt>
                <c:pt idx="942">
                  <c:v>-25.470994949000001</c:v>
                </c:pt>
                <c:pt idx="943">
                  <c:v>-25.492769241000001</c:v>
                </c:pt>
                <c:pt idx="944">
                  <c:v>-25.514543533000001</c:v>
                </c:pt>
                <c:pt idx="945">
                  <c:v>-25.536317825000001</c:v>
                </c:pt>
                <c:pt idx="946">
                  <c:v>-25.560956955000002</c:v>
                </c:pt>
                <c:pt idx="947">
                  <c:v>-25.587886810000001</c:v>
                </c:pt>
                <c:pt idx="948">
                  <c:v>-25.617683411000002</c:v>
                </c:pt>
                <c:pt idx="949">
                  <c:v>-25.648626327999999</c:v>
                </c:pt>
                <c:pt idx="950">
                  <c:v>-25.680713654000002</c:v>
                </c:pt>
                <c:pt idx="951">
                  <c:v>-25.713373184000002</c:v>
                </c:pt>
                <c:pt idx="952">
                  <c:v>-25.747180939</c:v>
                </c:pt>
                <c:pt idx="953">
                  <c:v>-25.780416489</c:v>
                </c:pt>
                <c:pt idx="954">
                  <c:v>-25.809064865</c:v>
                </c:pt>
                <c:pt idx="955">
                  <c:v>-25.831985474</c:v>
                </c:pt>
                <c:pt idx="956">
                  <c:v>-25.847457886000001</c:v>
                </c:pt>
                <c:pt idx="957">
                  <c:v>-25.857196808000001</c:v>
                </c:pt>
                <c:pt idx="958">
                  <c:v>-25.862926482999999</c:v>
                </c:pt>
                <c:pt idx="959">
                  <c:v>-25.862926482999999</c:v>
                </c:pt>
                <c:pt idx="960">
                  <c:v>-25.85777092</c:v>
                </c:pt>
                <c:pt idx="961">
                  <c:v>-25.8491745</c:v>
                </c:pt>
                <c:pt idx="962">
                  <c:v>-25.836568832000001</c:v>
                </c:pt>
                <c:pt idx="963">
                  <c:v>-25.818807602</c:v>
                </c:pt>
                <c:pt idx="964">
                  <c:v>-25.798749923999999</c:v>
                </c:pt>
                <c:pt idx="965">
                  <c:v>-25.776977539000001</c:v>
                </c:pt>
                <c:pt idx="966">
                  <c:v>-25.753484726</c:v>
                </c:pt>
                <c:pt idx="967">
                  <c:v>-25.731136322000001</c:v>
                </c:pt>
                <c:pt idx="968">
                  <c:v>-25.707071303999999</c:v>
                </c:pt>
                <c:pt idx="969">
                  <c:v>-25.683006287000001</c:v>
                </c:pt>
                <c:pt idx="970">
                  <c:v>-25.657220840000001</c:v>
                </c:pt>
                <c:pt idx="971">
                  <c:v>-25.632007599000001</c:v>
                </c:pt>
                <c:pt idx="972">
                  <c:v>-25.606796265</c:v>
                </c:pt>
                <c:pt idx="973">
                  <c:v>-25.583875656</c:v>
                </c:pt>
                <c:pt idx="974">
                  <c:v>-25.563249588000001</c:v>
                </c:pt>
                <c:pt idx="975">
                  <c:v>-25.544912338</c:v>
                </c:pt>
                <c:pt idx="976">
                  <c:v>-25.526002884</c:v>
                </c:pt>
                <c:pt idx="977">
                  <c:v>-25.505949019999999</c:v>
                </c:pt>
                <c:pt idx="978">
                  <c:v>-25.488758087000001</c:v>
                </c:pt>
                <c:pt idx="979">
                  <c:v>-25.475578307999999</c:v>
                </c:pt>
                <c:pt idx="980">
                  <c:v>-25.464120865000002</c:v>
                </c:pt>
                <c:pt idx="981">
                  <c:v>-25.454378127999998</c:v>
                </c:pt>
                <c:pt idx="982">
                  <c:v>-25.445211410999999</c:v>
                </c:pt>
                <c:pt idx="983">
                  <c:v>-25.435468673999999</c:v>
                </c:pt>
                <c:pt idx="984">
                  <c:v>-25.42515564</c:v>
                </c:pt>
                <c:pt idx="985">
                  <c:v>-25.414268494000002</c:v>
                </c:pt>
                <c:pt idx="986">
                  <c:v>-25.404527664</c:v>
                </c:pt>
                <c:pt idx="987">
                  <c:v>-25.395933151000001</c:v>
                </c:pt>
                <c:pt idx="988">
                  <c:v>-25.386764526</c:v>
                </c:pt>
                <c:pt idx="989">
                  <c:v>-25.376449585</c:v>
                </c:pt>
                <c:pt idx="990">
                  <c:v>-25.36441803</c:v>
                </c:pt>
                <c:pt idx="991">
                  <c:v>-25.348945617999998</c:v>
                </c:pt>
                <c:pt idx="992">
                  <c:v>-25.332328795999999</c:v>
                </c:pt>
                <c:pt idx="993">
                  <c:v>-25.311702728</c:v>
                </c:pt>
                <c:pt idx="994">
                  <c:v>-25.286489487000001</c:v>
                </c:pt>
                <c:pt idx="995">
                  <c:v>-25.258985518999999</c:v>
                </c:pt>
                <c:pt idx="996">
                  <c:v>-25.230335235999998</c:v>
                </c:pt>
                <c:pt idx="997">
                  <c:v>-25.201684952000001</c:v>
                </c:pt>
                <c:pt idx="998">
                  <c:v>-25.173034668</c:v>
                </c:pt>
                <c:pt idx="999">
                  <c:v>-25.144958496000001</c:v>
                </c:pt>
                <c:pt idx="1000">
                  <c:v>-25.116308212</c:v>
                </c:pt>
                <c:pt idx="1001">
                  <c:v>-25.085939407000001</c:v>
                </c:pt>
                <c:pt idx="1002">
                  <c:v>-25.055570602</c:v>
                </c:pt>
                <c:pt idx="1003">
                  <c:v>-25.024627685999999</c:v>
                </c:pt>
                <c:pt idx="1004">
                  <c:v>-24.994258881</c:v>
                </c:pt>
                <c:pt idx="1005">
                  <c:v>-24.964464188000001</c:v>
                </c:pt>
                <c:pt idx="1006">
                  <c:v>-24.932949065999999</c:v>
                </c:pt>
                <c:pt idx="1007">
                  <c:v>-24.902008057</c:v>
                </c:pt>
                <c:pt idx="1008">
                  <c:v>-24.871065139999999</c:v>
                </c:pt>
                <c:pt idx="1009">
                  <c:v>-24.842988968</c:v>
                </c:pt>
                <c:pt idx="1010">
                  <c:v>-24.817203522</c:v>
                </c:pt>
                <c:pt idx="1011">
                  <c:v>-24.793710708999999</c:v>
                </c:pt>
                <c:pt idx="1012">
                  <c:v>-24.770790099999999</c:v>
                </c:pt>
                <c:pt idx="1013">
                  <c:v>-24.749015807999999</c:v>
                </c:pt>
                <c:pt idx="1014">
                  <c:v>-24.726669311999999</c:v>
                </c:pt>
                <c:pt idx="1015">
                  <c:v>-24.702602385999999</c:v>
                </c:pt>
                <c:pt idx="1016">
                  <c:v>-24.677963256999998</c:v>
                </c:pt>
                <c:pt idx="1017">
                  <c:v>-24.651605606</c:v>
                </c:pt>
                <c:pt idx="1018">
                  <c:v>-24.624673843</c:v>
                </c:pt>
                <c:pt idx="1019">
                  <c:v>-24.596025467</c:v>
                </c:pt>
                <c:pt idx="1020">
                  <c:v>-24.566228867</c:v>
                </c:pt>
                <c:pt idx="1021">
                  <c:v>-24.534713745000001</c:v>
                </c:pt>
                <c:pt idx="1022">
                  <c:v>-24.500333785999999</c:v>
                </c:pt>
                <c:pt idx="1023">
                  <c:v>-24.463661194</c:v>
                </c:pt>
                <c:pt idx="1024">
                  <c:v>-24.424697876</c:v>
                </c:pt>
                <c:pt idx="1025">
                  <c:v>-24.384016036999999</c:v>
                </c:pt>
                <c:pt idx="1026">
                  <c:v>-24.341039658</c:v>
                </c:pt>
                <c:pt idx="1027">
                  <c:v>-24.296344757</c:v>
                </c:pt>
                <c:pt idx="1028">
                  <c:v>-24.251077651999999</c:v>
                </c:pt>
                <c:pt idx="1029">
                  <c:v>-24.206384659000001</c:v>
                </c:pt>
                <c:pt idx="1030">
                  <c:v>-24.161117554</c:v>
                </c:pt>
                <c:pt idx="1031">
                  <c:v>-24.117568970000001</c:v>
                </c:pt>
                <c:pt idx="1032">
                  <c:v>-24.075166702000001</c:v>
                </c:pt>
                <c:pt idx="1033">
                  <c:v>-24.035057068</c:v>
                </c:pt>
                <c:pt idx="1034">
                  <c:v>-23.997240067</c:v>
                </c:pt>
                <c:pt idx="1035">
                  <c:v>-23.962858199999999</c:v>
                </c:pt>
                <c:pt idx="1036">
                  <c:v>-23.932491301999999</c:v>
                </c:pt>
                <c:pt idx="1037">
                  <c:v>-23.904413222999999</c:v>
                </c:pt>
                <c:pt idx="1038">
                  <c:v>-23.879201889000001</c:v>
                </c:pt>
                <c:pt idx="1039">
                  <c:v>-23.855709076</c:v>
                </c:pt>
                <c:pt idx="1040">
                  <c:v>-23.832788467</c:v>
                </c:pt>
                <c:pt idx="1041">
                  <c:v>-23.808149338</c:v>
                </c:pt>
                <c:pt idx="1042">
                  <c:v>-23.786376953000001</c:v>
                </c:pt>
                <c:pt idx="1043">
                  <c:v>-23.766321181999999</c:v>
                </c:pt>
                <c:pt idx="1044">
                  <c:v>-23.748558043999999</c:v>
                </c:pt>
                <c:pt idx="1045">
                  <c:v>-23.730794907</c:v>
                </c:pt>
                <c:pt idx="1046">
                  <c:v>-23.713031769000001</c:v>
                </c:pt>
                <c:pt idx="1047">
                  <c:v>-23.697559356999999</c:v>
                </c:pt>
                <c:pt idx="1048">
                  <c:v>-23.683235168</c:v>
                </c:pt>
                <c:pt idx="1049">
                  <c:v>-23.669483185000001</c:v>
                </c:pt>
                <c:pt idx="1050">
                  <c:v>-23.655733109</c:v>
                </c:pt>
                <c:pt idx="1051">
                  <c:v>-23.642551422</c:v>
                </c:pt>
                <c:pt idx="1052">
                  <c:v>-23.629945755000001</c:v>
                </c:pt>
                <c:pt idx="1053">
                  <c:v>-23.619060516000001</c:v>
                </c:pt>
                <c:pt idx="1054">
                  <c:v>-23.609891891</c:v>
                </c:pt>
                <c:pt idx="1055">
                  <c:v>-23.601297378999998</c:v>
                </c:pt>
                <c:pt idx="1056">
                  <c:v>-23.593847275000002</c:v>
                </c:pt>
                <c:pt idx="1057">
                  <c:v>-23.586971283</c:v>
                </c:pt>
                <c:pt idx="1058">
                  <c:v>-23.580095290999999</c:v>
                </c:pt>
                <c:pt idx="1059">
                  <c:v>-23.572647095000001</c:v>
                </c:pt>
                <c:pt idx="1060">
                  <c:v>-23.565771102999999</c:v>
                </c:pt>
                <c:pt idx="1061">
                  <c:v>-23.559467315999999</c:v>
                </c:pt>
                <c:pt idx="1062">
                  <c:v>-23.552019119000001</c:v>
                </c:pt>
                <c:pt idx="1063">
                  <c:v>-23.542850494</c:v>
                </c:pt>
                <c:pt idx="1064">
                  <c:v>-23.531963348000001</c:v>
                </c:pt>
                <c:pt idx="1065">
                  <c:v>-23.519357680999999</c:v>
                </c:pt>
                <c:pt idx="1066">
                  <c:v>-23.505605698</c:v>
                </c:pt>
                <c:pt idx="1067">
                  <c:v>-23.492427826</c:v>
                </c:pt>
                <c:pt idx="1068">
                  <c:v>-23.479248046999999</c:v>
                </c:pt>
                <c:pt idx="1069">
                  <c:v>-23.467214584000001</c:v>
                </c:pt>
                <c:pt idx="1070">
                  <c:v>-23.456327437999999</c:v>
                </c:pt>
                <c:pt idx="1071">
                  <c:v>-23.446012497000002</c:v>
                </c:pt>
                <c:pt idx="1072">
                  <c:v>-23.435699462999999</c:v>
                </c:pt>
                <c:pt idx="1073">
                  <c:v>-23.424240112</c:v>
                </c:pt>
                <c:pt idx="1074">
                  <c:v>-23.414499283000001</c:v>
                </c:pt>
                <c:pt idx="1075">
                  <c:v>-23.404756546000002</c:v>
                </c:pt>
                <c:pt idx="1076">
                  <c:v>-23.395015717</c:v>
                </c:pt>
                <c:pt idx="1077">
                  <c:v>-23.386421204000001</c:v>
                </c:pt>
                <c:pt idx="1078">
                  <c:v>-23.380119323999999</c:v>
                </c:pt>
                <c:pt idx="1079">
                  <c:v>-23.374961852999999</c:v>
                </c:pt>
                <c:pt idx="1080">
                  <c:v>-23.372097015000001</c:v>
                </c:pt>
                <c:pt idx="1081">
                  <c:v>-23.369804382000002</c:v>
                </c:pt>
                <c:pt idx="1082">
                  <c:v>-23.36636734</c:v>
                </c:pt>
                <c:pt idx="1083">
                  <c:v>-23.359489441000001</c:v>
                </c:pt>
                <c:pt idx="1084">
                  <c:v>-23.349750519000001</c:v>
                </c:pt>
                <c:pt idx="1085">
                  <c:v>-23.338289261</c:v>
                </c:pt>
                <c:pt idx="1086">
                  <c:v>-23.325111389</c:v>
                </c:pt>
                <c:pt idx="1087">
                  <c:v>-23.309638976999999</c:v>
                </c:pt>
                <c:pt idx="1088">
                  <c:v>-23.293596268000002</c:v>
                </c:pt>
                <c:pt idx="1089">
                  <c:v>-23.275259018</c:v>
                </c:pt>
                <c:pt idx="1090">
                  <c:v>-23.255777359</c:v>
                </c:pt>
                <c:pt idx="1091">
                  <c:v>-23.236295699999999</c:v>
                </c:pt>
                <c:pt idx="1092">
                  <c:v>-23.217386246</c:v>
                </c:pt>
                <c:pt idx="1093">
                  <c:v>-23.197330475000001</c:v>
                </c:pt>
                <c:pt idx="1094">
                  <c:v>-23.178422928</c:v>
                </c:pt>
                <c:pt idx="1095">
                  <c:v>-23.16065979</c:v>
                </c:pt>
                <c:pt idx="1096">
                  <c:v>-23.142896652000001</c:v>
                </c:pt>
                <c:pt idx="1097">
                  <c:v>-23.123414993000001</c:v>
                </c:pt>
                <c:pt idx="1098">
                  <c:v>-23.102785109999999</c:v>
                </c:pt>
                <c:pt idx="1099">
                  <c:v>-23.082731247000002</c:v>
                </c:pt>
                <c:pt idx="1100">
                  <c:v>-23.062675475999999</c:v>
                </c:pt>
                <c:pt idx="1101">
                  <c:v>-23.042049408</c:v>
                </c:pt>
                <c:pt idx="1102">
                  <c:v>-23.023712157999999</c:v>
                </c:pt>
                <c:pt idx="1103">
                  <c:v>-23.005949019999999</c:v>
                </c:pt>
                <c:pt idx="1104">
                  <c:v>-22.988759994999999</c:v>
                </c:pt>
                <c:pt idx="1105">
                  <c:v>-22.971570968999998</c:v>
                </c:pt>
                <c:pt idx="1106">
                  <c:v>-22.954952240000001</c:v>
                </c:pt>
                <c:pt idx="1107">
                  <c:v>-22.936042786000002</c:v>
                </c:pt>
                <c:pt idx="1108">
                  <c:v>-22.915988922</c:v>
                </c:pt>
                <c:pt idx="1109">
                  <c:v>-22.896505355999999</c:v>
                </c:pt>
                <c:pt idx="1110">
                  <c:v>-22.875879288</c:v>
                </c:pt>
                <c:pt idx="1111">
                  <c:v>-22.854677200000001</c:v>
                </c:pt>
                <c:pt idx="1112">
                  <c:v>-22.834623337</c:v>
                </c:pt>
                <c:pt idx="1113">
                  <c:v>-22.813995361</c:v>
                </c:pt>
                <c:pt idx="1114">
                  <c:v>-22.794513702</c:v>
                </c:pt>
                <c:pt idx="1115">
                  <c:v>-22.775604248</c:v>
                </c:pt>
                <c:pt idx="1116">
                  <c:v>-22.757266997999999</c:v>
                </c:pt>
                <c:pt idx="1117">
                  <c:v>-22.739503859999999</c:v>
                </c:pt>
                <c:pt idx="1118">
                  <c:v>-22.720022201999999</c:v>
                </c:pt>
                <c:pt idx="1119">
                  <c:v>-22.701686858999999</c:v>
                </c:pt>
                <c:pt idx="1120">
                  <c:v>-22.684495926</c:v>
                </c:pt>
                <c:pt idx="1121">
                  <c:v>-22.669025421000001</c:v>
                </c:pt>
                <c:pt idx="1122">
                  <c:v>-22.654127120999998</c:v>
                </c:pt>
                <c:pt idx="1123">
                  <c:v>-22.640949248999998</c:v>
                </c:pt>
                <c:pt idx="1124">
                  <c:v>-22.628915787</c:v>
                </c:pt>
                <c:pt idx="1125">
                  <c:v>-22.617454529</c:v>
                </c:pt>
                <c:pt idx="1126">
                  <c:v>-22.606569289999999</c:v>
                </c:pt>
                <c:pt idx="1127">
                  <c:v>-22.596828461000001</c:v>
                </c:pt>
                <c:pt idx="1128">
                  <c:v>-22.588233947999999</c:v>
                </c:pt>
                <c:pt idx="1129">
                  <c:v>-22.581356049</c:v>
                </c:pt>
                <c:pt idx="1130">
                  <c:v>-22.578491210999999</c:v>
                </c:pt>
                <c:pt idx="1131">
                  <c:v>-22.578491210999999</c:v>
                </c:pt>
                <c:pt idx="1132">
                  <c:v>-22.580783843999999</c:v>
                </c:pt>
                <c:pt idx="1133">
                  <c:v>-22.585367203000001</c:v>
                </c:pt>
                <c:pt idx="1134">
                  <c:v>-22.592243195000002</c:v>
                </c:pt>
                <c:pt idx="1135">
                  <c:v>-22.599119185999999</c:v>
                </c:pt>
                <c:pt idx="1136">
                  <c:v>-22.604276657</c:v>
                </c:pt>
                <c:pt idx="1137">
                  <c:v>-22.608860016000001</c:v>
                </c:pt>
                <c:pt idx="1138">
                  <c:v>-22.612298965000001</c:v>
                </c:pt>
                <c:pt idx="1139">
                  <c:v>-22.613445282000001</c:v>
                </c:pt>
                <c:pt idx="1140">
                  <c:v>-22.614017487000002</c:v>
                </c:pt>
                <c:pt idx="1141">
                  <c:v>-22.613445282000001</c:v>
                </c:pt>
                <c:pt idx="1142">
                  <c:v>-22.612298965000001</c:v>
                </c:pt>
                <c:pt idx="1143">
                  <c:v>-22.610006332000001</c:v>
                </c:pt>
                <c:pt idx="1144">
                  <c:v>-22.607713699000001</c:v>
                </c:pt>
                <c:pt idx="1145">
                  <c:v>-22.603702545000001</c:v>
                </c:pt>
                <c:pt idx="1146">
                  <c:v>-22.598545074</c:v>
                </c:pt>
                <c:pt idx="1147">
                  <c:v>-22.592243195000002</c:v>
                </c:pt>
                <c:pt idx="1148">
                  <c:v>-22.585367203000001</c:v>
                </c:pt>
                <c:pt idx="1149">
                  <c:v>-22.577919005999998</c:v>
                </c:pt>
                <c:pt idx="1150">
                  <c:v>-22.569324493</c:v>
                </c:pt>
                <c:pt idx="1151">
                  <c:v>-22.562446594000001</c:v>
                </c:pt>
                <c:pt idx="1152">
                  <c:v>-22.556144713999998</c:v>
                </c:pt>
                <c:pt idx="1153">
                  <c:v>-22.550987244000002</c:v>
                </c:pt>
                <c:pt idx="1154">
                  <c:v>-22.545829773000001</c:v>
                </c:pt>
                <c:pt idx="1155">
                  <c:v>-22.542392731</c:v>
                </c:pt>
                <c:pt idx="1156">
                  <c:v>-22.538955688000001</c:v>
                </c:pt>
                <c:pt idx="1157">
                  <c:v>-22.536088942999999</c:v>
                </c:pt>
                <c:pt idx="1158">
                  <c:v>-22.533798218000001</c:v>
                </c:pt>
                <c:pt idx="1159">
                  <c:v>-22.532077788999999</c:v>
                </c:pt>
                <c:pt idx="1160">
                  <c:v>-22.530361176</c:v>
                </c:pt>
                <c:pt idx="1161">
                  <c:v>-22.529787064000001</c:v>
                </c:pt>
                <c:pt idx="1162">
                  <c:v>-22.529214859</c:v>
                </c:pt>
                <c:pt idx="1163">
                  <c:v>-22.529787064000001</c:v>
                </c:pt>
                <c:pt idx="1164">
                  <c:v>-22.532077788999999</c:v>
                </c:pt>
                <c:pt idx="1165">
                  <c:v>-22.534370421999999</c:v>
                </c:pt>
                <c:pt idx="1166">
                  <c:v>-22.537235259999999</c:v>
                </c:pt>
                <c:pt idx="1167">
                  <c:v>-22.540100098</c:v>
                </c:pt>
                <c:pt idx="1168">
                  <c:v>-22.542392731</c:v>
                </c:pt>
                <c:pt idx="1169">
                  <c:v>-22.545829773000001</c:v>
                </c:pt>
                <c:pt idx="1170">
                  <c:v>-22.549840927000002</c:v>
                </c:pt>
                <c:pt idx="1171">
                  <c:v>-22.554426193000001</c:v>
                </c:pt>
                <c:pt idx="1172">
                  <c:v>-22.559581757</c:v>
                </c:pt>
                <c:pt idx="1173">
                  <c:v>-22.565313338999999</c:v>
                </c:pt>
                <c:pt idx="1174">
                  <c:v>-22.571043015000001</c:v>
                </c:pt>
                <c:pt idx="1175">
                  <c:v>-22.576772689999999</c:v>
                </c:pt>
                <c:pt idx="1176">
                  <c:v>-22.581930160999999</c:v>
                </c:pt>
                <c:pt idx="1177">
                  <c:v>-22.585939407000001</c:v>
                </c:pt>
                <c:pt idx="1178">
                  <c:v>-22.588233947999999</c:v>
                </c:pt>
                <c:pt idx="1179">
                  <c:v>-22.589378357000001</c:v>
                </c:pt>
                <c:pt idx="1180">
                  <c:v>-22.589378357000001</c:v>
                </c:pt>
                <c:pt idx="1181">
                  <c:v>-22.588806152</c:v>
                </c:pt>
                <c:pt idx="1182">
                  <c:v>-22.587659836</c:v>
                </c:pt>
                <c:pt idx="1183">
                  <c:v>-22.585367203000001</c:v>
                </c:pt>
                <c:pt idx="1184">
                  <c:v>-22.583648682</c:v>
                </c:pt>
                <c:pt idx="1185">
                  <c:v>-22.580783843999999</c:v>
                </c:pt>
                <c:pt idx="1186">
                  <c:v>-22.577344893999999</c:v>
                </c:pt>
                <c:pt idx="1187">
                  <c:v>-22.572761536000002</c:v>
                </c:pt>
                <c:pt idx="1188">
                  <c:v>-22.567029952999999</c:v>
                </c:pt>
                <c:pt idx="1189">
                  <c:v>-22.55843544</c:v>
                </c:pt>
                <c:pt idx="1190">
                  <c:v>-22.549840927000002</c:v>
                </c:pt>
                <c:pt idx="1191">
                  <c:v>-22.539527892999999</c:v>
                </c:pt>
                <c:pt idx="1192">
                  <c:v>-22.529214859</c:v>
                </c:pt>
                <c:pt idx="1193">
                  <c:v>-22.518325806</c:v>
                </c:pt>
                <c:pt idx="1194">
                  <c:v>-22.506866455000001</c:v>
                </c:pt>
                <c:pt idx="1195">
                  <c:v>-22.493688583000001</c:v>
                </c:pt>
                <c:pt idx="1196">
                  <c:v>-22.481653214000001</c:v>
                </c:pt>
                <c:pt idx="1197">
                  <c:v>-22.470767975000001</c:v>
                </c:pt>
                <c:pt idx="1198">
                  <c:v>-22.460453033</c:v>
                </c:pt>
                <c:pt idx="1199">
                  <c:v>-22.450712203999998</c:v>
                </c:pt>
                <c:pt idx="1200">
                  <c:v>-22.440971375</c:v>
                </c:pt>
                <c:pt idx="1201">
                  <c:v>-22.431802749999999</c:v>
                </c:pt>
                <c:pt idx="1202">
                  <c:v>-22.422636032</c:v>
                </c:pt>
                <c:pt idx="1203">
                  <c:v>-22.414613723999999</c:v>
                </c:pt>
                <c:pt idx="1204">
                  <c:v>-22.407165527</c:v>
                </c:pt>
                <c:pt idx="1205">
                  <c:v>-22.399717331000002</c:v>
                </c:pt>
                <c:pt idx="1206">
                  <c:v>-22.393413544000001</c:v>
                </c:pt>
                <c:pt idx="1207">
                  <c:v>-22.387109756000001</c:v>
                </c:pt>
                <c:pt idx="1208">
                  <c:v>-22.381954192999999</c:v>
                </c:pt>
                <c:pt idx="1209">
                  <c:v>-22.376222609999999</c:v>
                </c:pt>
                <c:pt idx="1210">
                  <c:v>-22.371639252000001</c:v>
                </c:pt>
                <c:pt idx="1211">
                  <c:v>-22.367055893</c:v>
                </c:pt>
                <c:pt idx="1212">
                  <c:v>-22.361898421999999</c:v>
                </c:pt>
                <c:pt idx="1213">
                  <c:v>-22.357887267999999</c:v>
                </c:pt>
                <c:pt idx="1214">
                  <c:v>-22.353302002</c:v>
                </c:pt>
                <c:pt idx="1215">
                  <c:v>-22.348146439000001</c:v>
                </c:pt>
                <c:pt idx="1216">
                  <c:v>-22.343561172000001</c:v>
                </c:pt>
                <c:pt idx="1217">
                  <c:v>-22.338403702000001</c:v>
                </c:pt>
                <c:pt idx="1218">
                  <c:v>-22.333820342999999</c:v>
                </c:pt>
                <c:pt idx="1219">
                  <c:v>-22.329809188999999</c:v>
                </c:pt>
                <c:pt idx="1220">
                  <c:v>-22.325225830000001</c:v>
                </c:pt>
                <c:pt idx="1221">
                  <c:v>-22.320068359</c:v>
                </c:pt>
                <c:pt idx="1222">
                  <c:v>-22.314910889</c:v>
                </c:pt>
                <c:pt idx="1223">
                  <c:v>-22.308609009000001</c:v>
                </c:pt>
                <c:pt idx="1224">
                  <c:v>-22.301731109999999</c:v>
                </c:pt>
                <c:pt idx="1225">
                  <c:v>-22.294857024999999</c:v>
                </c:pt>
                <c:pt idx="1226">
                  <c:v>-22.286262512</c:v>
                </c:pt>
                <c:pt idx="1227">
                  <c:v>-22.276521682999999</c:v>
                </c:pt>
                <c:pt idx="1228">
                  <c:v>-22.265632628999999</c:v>
                </c:pt>
                <c:pt idx="1229">
                  <c:v>-22.253026962</c:v>
                </c:pt>
                <c:pt idx="1230">
                  <c:v>-22.239274979000001</c:v>
                </c:pt>
                <c:pt idx="1231">
                  <c:v>-22.224378586</c:v>
                </c:pt>
                <c:pt idx="1232">
                  <c:v>-22.208333969000002</c:v>
                </c:pt>
                <c:pt idx="1233">
                  <c:v>-22.191143036</c:v>
                </c:pt>
                <c:pt idx="1234">
                  <c:v>-22.174528122000002</c:v>
                </c:pt>
                <c:pt idx="1235">
                  <c:v>-22.157909393000001</c:v>
                </c:pt>
                <c:pt idx="1236">
                  <c:v>-22.141292572000001</c:v>
                </c:pt>
                <c:pt idx="1237">
                  <c:v>-22.124103546000001</c:v>
                </c:pt>
                <c:pt idx="1238">
                  <c:v>-22.106340408000001</c:v>
                </c:pt>
                <c:pt idx="1239">
                  <c:v>-22.088003158999999</c:v>
                </c:pt>
                <c:pt idx="1240">
                  <c:v>-22.069093704</c:v>
                </c:pt>
                <c:pt idx="1241">
                  <c:v>-22.050186156999999</c:v>
                </c:pt>
                <c:pt idx="1242">
                  <c:v>-22.031276703</c:v>
                </c:pt>
                <c:pt idx="1243">
                  <c:v>-22.012369155999998</c:v>
                </c:pt>
                <c:pt idx="1244">
                  <c:v>-21.992313384999999</c:v>
                </c:pt>
                <c:pt idx="1245">
                  <c:v>-21.972257614</c:v>
                </c:pt>
                <c:pt idx="1246">
                  <c:v>-21.951055527000001</c:v>
                </c:pt>
                <c:pt idx="1247">
                  <c:v>-21.929283141999999</c:v>
                </c:pt>
                <c:pt idx="1248">
                  <c:v>-21.908082962000002</c:v>
                </c:pt>
                <c:pt idx="1249">
                  <c:v>-21.886880874999999</c:v>
                </c:pt>
                <c:pt idx="1250">
                  <c:v>-21.866252898999999</c:v>
                </c:pt>
                <c:pt idx="1251">
                  <c:v>-21.845624923999999</c:v>
                </c:pt>
                <c:pt idx="1252">
                  <c:v>-21.824996947999999</c:v>
                </c:pt>
                <c:pt idx="1253">
                  <c:v>-21.804943085000001</c:v>
                </c:pt>
                <c:pt idx="1254">
                  <c:v>-21.784313202</c:v>
                </c:pt>
                <c:pt idx="1255">
                  <c:v>-21.76253891</c:v>
                </c:pt>
                <c:pt idx="1256">
                  <c:v>-21.740192412999999</c:v>
                </c:pt>
                <c:pt idx="1257">
                  <c:v>-21.718418120999999</c:v>
                </c:pt>
                <c:pt idx="1258">
                  <c:v>-21.696645737000001</c:v>
                </c:pt>
                <c:pt idx="1259">
                  <c:v>-21.675443649000002</c:v>
                </c:pt>
                <c:pt idx="1260">
                  <c:v>-21.654241561999999</c:v>
                </c:pt>
                <c:pt idx="1261">
                  <c:v>-21.633615494000001</c:v>
                </c:pt>
                <c:pt idx="1262">
                  <c:v>-21.614706039000001</c:v>
                </c:pt>
                <c:pt idx="1263">
                  <c:v>-21.596942901999999</c:v>
                </c:pt>
                <c:pt idx="1264">
                  <c:v>-21.580326079999999</c:v>
                </c:pt>
                <c:pt idx="1265">
                  <c:v>-21.564281464</c:v>
                </c:pt>
                <c:pt idx="1266">
                  <c:v>-21.549955367999999</c:v>
                </c:pt>
                <c:pt idx="1267">
                  <c:v>-21.536777495999999</c:v>
                </c:pt>
                <c:pt idx="1268">
                  <c:v>-21.525890350000001</c:v>
                </c:pt>
                <c:pt idx="1269">
                  <c:v>-21.515577316000002</c:v>
                </c:pt>
                <c:pt idx="1270">
                  <c:v>-21.506408691000001</c:v>
                </c:pt>
                <c:pt idx="1271">
                  <c:v>-21.498386383</c:v>
                </c:pt>
                <c:pt idx="1272">
                  <c:v>-21.491510390999998</c:v>
                </c:pt>
                <c:pt idx="1273">
                  <c:v>-21.484634399000001</c:v>
                </c:pt>
                <c:pt idx="1274">
                  <c:v>-21.478904724</c:v>
                </c:pt>
                <c:pt idx="1275">
                  <c:v>-21.473747252999999</c:v>
                </c:pt>
                <c:pt idx="1276">
                  <c:v>-21.469163895000001</c:v>
                </c:pt>
                <c:pt idx="1277">
                  <c:v>-21.464578628999998</c:v>
                </c:pt>
                <c:pt idx="1278">
                  <c:v>-21.460567474000001</c:v>
                </c:pt>
                <c:pt idx="1279">
                  <c:v>-21.457130432</c:v>
                </c:pt>
                <c:pt idx="1280">
                  <c:v>-21.454265593999999</c:v>
                </c:pt>
                <c:pt idx="1281">
                  <c:v>-21.451972960999999</c:v>
                </c:pt>
                <c:pt idx="1282">
                  <c:v>-21.450254439999998</c:v>
                </c:pt>
                <c:pt idx="1283">
                  <c:v>-21.449110031</c:v>
                </c:pt>
                <c:pt idx="1284">
                  <c:v>-21.450254439999998</c:v>
                </c:pt>
                <c:pt idx="1285">
                  <c:v>-21.454839706000001</c:v>
                </c:pt>
                <c:pt idx="1286">
                  <c:v>-21.461141586</c:v>
                </c:pt>
                <c:pt idx="1287">
                  <c:v>-21.469163895000001</c:v>
                </c:pt>
                <c:pt idx="1288">
                  <c:v>-21.477186202999999</c:v>
                </c:pt>
                <c:pt idx="1289">
                  <c:v>-21.486352921000002</c:v>
                </c:pt>
                <c:pt idx="1290">
                  <c:v>-21.494949341000002</c:v>
                </c:pt>
                <c:pt idx="1291">
                  <c:v>-21.502971648999999</c:v>
                </c:pt>
                <c:pt idx="1292">
                  <c:v>-21.510992049999999</c:v>
                </c:pt>
                <c:pt idx="1293">
                  <c:v>-21.518440247000001</c:v>
                </c:pt>
                <c:pt idx="1294">
                  <c:v>-21.525318146</c:v>
                </c:pt>
                <c:pt idx="1295">
                  <c:v>-21.531620025999999</c:v>
                </c:pt>
                <c:pt idx="1296">
                  <c:v>-21.539070128999999</c:v>
                </c:pt>
                <c:pt idx="1297">
                  <c:v>-21.546518326000001</c:v>
                </c:pt>
                <c:pt idx="1298">
                  <c:v>-21.553396225</c:v>
                </c:pt>
                <c:pt idx="1299">
                  <c:v>-21.560270309</c:v>
                </c:pt>
                <c:pt idx="1300">
                  <c:v>-21.566574097</c:v>
                </c:pt>
                <c:pt idx="1301">
                  <c:v>-21.572303772000001</c:v>
                </c:pt>
                <c:pt idx="1302">
                  <c:v>-21.577459335</c:v>
                </c:pt>
                <c:pt idx="1303">
                  <c:v>-21.581470490000001</c:v>
                </c:pt>
                <c:pt idx="1304">
                  <c:v>-21.584911345999998</c:v>
                </c:pt>
                <c:pt idx="1305">
                  <c:v>-21.588348389</c:v>
                </c:pt>
                <c:pt idx="1306">
                  <c:v>-21.592931747000002</c:v>
                </c:pt>
                <c:pt idx="1307">
                  <c:v>-21.598663330000001</c:v>
                </c:pt>
                <c:pt idx="1308">
                  <c:v>-21.604391098000001</c:v>
                </c:pt>
                <c:pt idx="1309">
                  <c:v>-21.610120772999998</c:v>
                </c:pt>
                <c:pt idx="1310">
                  <c:v>-21.615852356000001</c:v>
                </c:pt>
                <c:pt idx="1311">
                  <c:v>-21.621582030999999</c:v>
                </c:pt>
                <c:pt idx="1312">
                  <c:v>-21.626165390000001</c:v>
                </c:pt>
                <c:pt idx="1313">
                  <c:v>-21.62960434</c:v>
                </c:pt>
                <c:pt idx="1314">
                  <c:v>-21.633041381999998</c:v>
                </c:pt>
                <c:pt idx="1315">
                  <c:v>-21.635906218999999</c:v>
                </c:pt>
                <c:pt idx="1316">
                  <c:v>-21.637626648000001</c:v>
                </c:pt>
                <c:pt idx="1317">
                  <c:v>-21.638772964000001</c:v>
                </c:pt>
                <c:pt idx="1318">
                  <c:v>-21.640489578</c:v>
                </c:pt>
                <c:pt idx="1319">
                  <c:v>-21.641635895</c:v>
                </c:pt>
                <c:pt idx="1320">
                  <c:v>-21.643356322999999</c:v>
                </c:pt>
                <c:pt idx="1321">
                  <c:v>-21.645074844</c:v>
                </c:pt>
                <c:pt idx="1322">
                  <c:v>-21.646221161</c:v>
                </c:pt>
                <c:pt idx="1323">
                  <c:v>-21.646793365000001</c:v>
                </c:pt>
                <c:pt idx="1324">
                  <c:v>-21.647939682000001</c:v>
                </c:pt>
                <c:pt idx="1325">
                  <c:v>-21.648511887000002</c:v>
                </c:pt>
                <c:pt idx="1326">
                  <c:v>-21.649084090999999</c:v>
                </c:pt>
                <c:pt idx="1327">
                  <c:v>-21.650804520000001</c:v>
                </c:pt>
                <c:pt idx="1328">
                  <c:v>-21.652524948</c:v>
                </c:pt>
                <c:pt idx="1329">
                  <c:v>-21.655961990000002</c:v>
                </c:pt>
                <c:pt idx="1330">
                  <c:v>-21.66226387</c:v>
                </c:pt>
                <c:pt idx="1331">
                  <c:v>-21.670288085999999</c:v>
                </c:pt>
                <c:pt idx="1332">
                  <c:v>-21.678882599000001</c:v>
                </c:pt>
                <c:pt idx="1333">
                  <c:v>-21.687477112</c:v>
                </c:pt>
                <c:pt idx="1334">
                  <c:v>-21.696071624999998</c:v>
                </c:pt>
                <c:pt idx="1335">
                  <c:v>-21.703519821</c:v>
                </c:pt>
                <c:pt idx="1336">
                  <c:v>-21.71039772</c:v>
                </c:pt>
                <c:pt idx="1337">
                  <c:v>-21.716125487999999</c:v>
                </c:pt>
                <c:pt idx="1338">
                  <c:v>-21.721282959</c:v>
                </c:pt>
                <c:pt idx="1339">
                  <c:v>-21.725866318000001</c:v>
                </c:pt>
                <c:pt idx="1340">
                  <c:v>-21.729877471999998</c:v>
                </c:pt>
                <c:pt idx="1341">
                  <c:v>-21.734462738000001</c:v>
                </c:pt>
                <c:pt idx="1342">
                  <c:v>-21.740192412999999</c:v>
                </c:pt>
                <c:pt idx="1343">
                  <c:v>-21.746496200999999</c:v>
                </c:pt>
                <c:pt idx="1344">
                  <c:v>-21.753944397000001</c:v>
                </c:pt>
                <c:pt idx="1345">
                  <c:v>-21.761392593</c:v>
                </c:pt>
                <c:pt idx="1346">
                  <c:v>-21.768270492999999</c:v>
                </c:pt>
                <c:pt idx="1347">
                  <c:v>-21.774000168000001</c:v>
                </c:pt>
                <c:pt idx="1348">
                  <c:v>-21.779155730999999</c:v>
                </c:pt>
                <c:pt idx="1349">
                  <c:v>-21.782594680999999</c:v>
                </c:pt>
                <c:pt idx="1350">
                  <c:v>-21.785459518</c:v>
                </c:pt>
                <c:pt idx="1351">
                  <c:v>-21.787179946999998</c:v>
                </c:pt>
                <c:pt idx="1352">
                  <c:v>-21.788324356</c:v>
                </c:pt>
                <c:pt idx="1353">
                  <c:v>-21.790616989</c:v>
                </c:pt>
                <c:pt idx="1354">
                  <c:v>-21.792335510000001</c:v>
                </c:pt>
                <c:pt idx="1355">
                  <c:v>-21.794628143000001</c:v>
                </c:pt>
                <c:pt idx="1356">
                  <c:v>-21.797491074</c:v>
                </c:pt>
                <c:pt idx="1357">
                  <c:v>-21.799785614000001</c:v>
                </c:pt>
                <c:pt idx="1358">
                  <c:v>-21.801504134999998</c:v>
                </c:pt>
                <c:pt idx="1359">
                  <c:v>-21.802648544</c:v>
                </c:pt>
                <c:pt idx="1360">
                  <c:v>-21.803222655999999</c:v>
                </c:pt>
                <c:pt idx="1361">
                  <c:v>-21.803794861</c:v>
                </c:pt>
                <c:pt idx="1362">
                  <c:v>-21.803794861</c:v>
                </c:pt>
                <c:pt idx="1363">
                  <c:v>-21.803222655999999</c:v>
                </c:pt>
                <c:pt idx="1364">
                  <c:v>-21.802076339999999</c:v>
                </c:pt>
                <c:pt idx="1365">
                  <c:v>-21.801504134999998</c:v>
                </c:pt>
                <c:pt idx="1366">
                  <c:v>-21.800357818999998</c:v>
                </c:pt>
                <c:pt idx="1367">
                  <c:v>-21.799211501999999</c:v>
                </c:pt>
                <c:pt idx="1368">
                  <c:v>-21.797491074</c:v>
                </c:pt>
                <c:pt idx="1369">
                  <c:v>-21.795774460000001</c:v>
                </c:pt>
                <c:pt idx="1370">
                  <c:v>-21.793481827000001</c:v>
                </c:pt>
                <c:pt idx="1371">
                  <c:v>-21.791189194000001</c:v>
                </c:pt>
                <c:pt idx="1372">
                  <c:v>-21.787752150999999</c:v>
                </c:pt>
                <c:pt idx="1373">
                  <c:v>-21.784313202</c:v>
                </c:pt>
                <c:pt idx="1374">
                  <c:v>-21.780876159999998</c:v>
                </c:pt>
                <c:pt idx="1375">
                  <c:v>-21.776290893999999</c:v>
                </c:pt>
                <c:pt idx="1376">
                  <c:v>-21.771133422999998</c:v>
                </c:pt>
                <c:pt idx="1377">
                  <c:v>-21.765977858999999</c:v>
                </c:pt>
                <c:pt idx="1378">
                  <c:v>-21.760248184000002</c:v>
                </c:pt>
                <c:pt idx="1379">
                  <c:v>-21.753944397000001</c:v>
                </c:pt>
                <c:pt idx="1380">
                  <c:v>-21.747070312999998</c:v>
                </c:pt>
                <c:pt idx="1381">
                  <c:v>-21.740766525000002</c:v>
                </c:pt>
                <c:pt idx="1382">
                  <c:v>-21.734462738000001</c:v>
                </c:pt>
                <c:pt idx="1383">
                  <c:v>-21.729305267000001</c:v>
                </c:pt>
                <c:pt idx="1384">
                  <c:v>-21.725294113</c:v>
                </c:pt>
                <c:pt idx="1385">
                  <c:v>-21.721857070999999</c:v>
                </c:pt>
                <c:pt idx="1386">
                  <c:v>-21.718992233000002</c:v>
                </c:pt>
                <c:pt idx="1387">
                  <c:v>-21.717271804999999</c:v>
                </c:pt>
                <c:pt idx="1388">
                  <c:v>-21.714981079000001</c:v>
                </c:pt>
                <c:pt idx="1389">
                  <c:v>-21.712688446000001</c:v>
                </c:pt>
                <c:pt idx="1390">
                  <c:v>-21.709823608000001</c:v>
                </c:pt>
                <c:pt idx="1391">
                  <c:v>-21.706386565999999</c:v>
                </c:pt>
                <c:pt idx="1392">
                  <c:v>-21.701229094999999</c:v>
                </c:pt>
                <c:pt idx="1393">
                  <c:v>-21.696071624999998</c:v>
                </c:pt>
                <c:pt idx="1394">
                  <c:v>-21.690341949</c:v>
                </c:pt>
                <c:pt idx="1395">
                  <c:v>-21.685756683000001</c:v>
                </c:pt>
                <c:pt idx="1396">
                  <c:v>-21.681173325</c:v>
                </c:pt>
                <c:pt idx="1397">
                  <c:v>-21.677162169999999</c:v>
                </c:pt>
                <c:pt idx="1398">
                  <c:v>-21.674297332999998</c:v>
                </c:pt>
                <c:pt idx="1399">
                  <c:v>-21.670860291</c:v>
                </c:pt>
                <c:pt idx="1400">
                  <c:v>-21.667993546000002</c:v>
                </c:pt>
                <c:pt idx="1401">
                  <c:v>-21.665130614999999</c:v>
                </c:pt>
                <c:pt idx="1402">
                  <c:v>-21.661691665999999</c:v>
                </c:pt>
                <c:pt idx="1403">
                  <c:v>-21.656536102</c:v>
                </c:pt>
                <c:pt idx="1404">
                  <c:v>-21.650804520000001</c:v>
                </c:pt>
                <c:pt idx="1405">
                  <c:v>-21.643928528</c:v>
                </c:pt>
                <c:pt idx="1406">
                  <c:v>-21.637052535999999</c:v>
                </c:pt>
                <c:pt idx="1407">
                  <c:v>-21.630178451999999</c:v>
                </c:pt>
                <c:pt idx="1408">
                  <c:v>-21.623874663999999</c:v>
                </c:pt>
                <c:pt idx="1409">
                  <c:v>-21.618143082</c:v>
                </c:pt>
                <c:pt idx="1410">
                  <c:v>-21.612985610999999</c:v>
                </c:pt>
                <c:pt idx="1411">
                  <c:v>-21.608402252000001</c:v>
                </c:pt>
                <c:pt idx="1412">
                  <c:v>-21.604391098000001</c:v>
                </c:pt>
                <c:pt idx="1413">
                  <c:v>-21.599807738999999</c:v>
                </c:pt>
                <c:pt idx="1414">
                  <c:v>-21.595222473</c:v>
                </c:pt>
                <c:pt idx="1415">
                  <c:v>-21.591213226000001</c:v>
                </c:pt>
                <c:pt idx="1416">
                  <c:v>-21.586055756</c:v>
                </c:pt>
                <c:pt idx="1417">
                  <c:v>-21.579753876000002</c:v>
                </c:pt>
                <c:pt idx="1418">
                  <c:v>-21.573450089000001</c:v>
                </c:pt>
                <c:pt idx="1419">
                  <c:v>-21.567148208999999</c:v>
                </c:pt>
                <c:pt idx="1420">
                  <c:v>-21.561990737999999</c:v>
                </c:pt>
                <c:pt idx="1421">
                  <c:v>-21.556833266999998</c:v>
                </c:pt>
                <c:pt idx="1422">
                  <c:v>-21.551675797000001</c:v>
                </c:pt>
                <c:pt idx="1423">
                  <c:v>-21.546518326000001</c:v>
                </c:pt>
                <c:pt idx="1424">
                  <c:v>-21.542507172000001</c:v>
                </c:pt>
                <c:pt idx="1425">
                  <c:v>-21.538496017</c:v>
                </c:pt>
                <c:pt idx="1426">
                  <c:v>-21.535058974999998</c:v>
                </c:pt>
                <c:pt idx="1427">
                  <c:v>-21.531620025999999</c:v>
                </c:pt>
                <c:pt idx="1428">
                  <c:v>-21.527036667000001</c:v>
                </c:pt>
                <c:pt idx="1429">
                  <c:v>-21.523025513</c:v>
                </c:pt>
                <c:pt idx="1430">
                  <c:v>-21.519586563000001</c:v>
                </c:pt>
                <c:pt idx="1431">
                  <c:v>-21.516149520999999</c:v>
                </c:pt>
                <c:pt idx="1432">
                  <c:v>-21.511566162000001</c:v>
                </c:pt>
                <c:pt idx="1433">
                  <c:v>-21.506408691000001</c:v>
                </c:pt>
                <c:pt idx="1434">
                  <c:v>-21.501251221</c:v>
                </c:pt>
                <c:pt idx="1435">
                  <c:v>-21.494949341000002</c:v>
                </c:pt>
                <c:pt idx="1436">
                  <c:v>-21.488073349</c:v>
                </c:pt>
                <c:pt idx="1437">
                  <c:v>-21.481197356999999</c:v>
                </c:pt>
                <c:pt idx="1438">
                  <c:v>-21.474319458</c:v>
                </c:pt>
                <c:pt idx="1439">
                  <c:v>-21.468017578000001</c:v>
                </c:pt>
                <c:pt idx="1440">
                  <c:v>-21.461715697999999</c:v>
                </c:pt>
                <c:pt idx="1441">
                  <c:v>-21.455411910999999</c:v>
                </c:pt>
                <c:pt idx="1442">
                  <c:v>-21.448535919000001</c:v>
                </c:pt>
                <c:pt idx="1443">
                  <c:v>-21.442232132000001</c:v>
                </c:pt>
                <c:pt idx="1444">
                  <c:v>-21.43535614</c:v>
                </c:pt>
                <c:pt idx="1445">
                  <c:v>-21.427335739</c:v>
                </c:pt>
                <c:pt idx="1446">
                  <c:v>-21.417594909999998</c:v>
                </c:pt>
                <c:pt idx="1447">
                  <c:v>-21.407852172999998</c:v>
                </c:pt>
                <c:pt idx="1448">
                  <c:v>-21.397539138999999</c:v>
                </c:pt>
                <c:pt idx="1449">
                  <c:v>-21.386651993000001</c:v>
                </c:pt>
                <c:pt idx="1450">
                  <c:v>-21.376337051</c:v>
                </c:pt>
                <c:pt idx="1451">
                  <c:v>-21.366596221999998</c:v>
                </c:pt>
                <c:pt idx="1452">
                  <c:v>-21.356281281000001</c:v>
                </c:pt>
                <c:pt idx="1453">
                  <c:v>-21.345970154</c:v>
                </c:pt>
                <c:pt idx="1454">
                  <c:v>-21.334508895999999</c:v>
                </c:pt>
                <c:pt idx="1455">
                  <c:v>-21.323049545</c:v>
                </c:pt>
                <c:pt idx="1456">
                  <c:v>-21.310443878000001</c:v>
                </c:pt>
                <c:pt idx="1457">
                  <c:v>-21.297264099</c:v>
                </c:pt>
                <c:pt idx="1458">
                  <c:v>-21.282939911</c:v>
                </c:pt>
                <c:pt idx="1459">
                  <c:v>-21.269187927000001</c:v>
                </c:pt>
                <c:pt idx="1460">
                  <c:v>-21.256008147999999</c:v>
                </c:pt>
                <c:pt idx="1461">
                  <c:v>-21.243400573999999</c:v>
                </c:pt>
                <c:pt idx="1462">
                  <c:v>-21.230222701999999</c:v>
                </c:pt>
                <c:pt idx="1463">
                  <c:v>-21.217042923000001</c:v>
                </c:pt>
                <c:pt idx="1464">
                  <c:v>-21.205011368000001</c:v>
                </c:pt>
                <c:pt idx="1465">
                  <c:v>-21.192977904999999</c:v>
                </c:pt>
                <c:pt idx="1466">
                  <c:v>-21.181516646999999</c:v>
                </c:pt>
                <c:pt idx="1467">
                  <c:v>-21.170057297</c:v>
                </c:pt>
                <c:pt idx="1468">
                  <c:v>-21.158597946</c:v>
                </c:pt>
                <c:pt idx="1469">
                  <c:v>-21.147710799999999</c:v>
                </c:pt>
                <c:pt idx="1470">
                  <c:v>-21.135677338000001</c:v>
                </c:pt>
                <c:pt idx="1471">
                  <c:v>-21.124217987000002</c:v>
                </c:pt>
                <c:pt idx="1472">
                  <c:v>-21.112758635999999</c:v>
                </c:pt>
                <c:pt idx="1473">
                  <c:v>-21.101297378999998</c:v>
                </c:pt>
                <c:pt idx="1474">
                  <c:v>-21.088691710999999</c:v>
                </c:pt>
                <c:pt idx="1475">
                  <c:v>-21.075513839999999</c:v>
                </c:pt>
                <c:pt idx="1476">
                  <c:v>-21.061761856</c:v>
                </c:pt>
                <c:pt idx="1477">
                  <c:v>-21.047435759999999</c:v>
                </c:pt>
                <c:pt idx="1478">
                  <c:v>-21.033683777</c:v>
                </c:pt>
                <c:pt idx="1479">
                  <c:v>-21.020503997999999</c:v>
                </c:pt>
                <c:pt idx="1480">
                  <c:v>-21.008472442999999</c:v>
                </c:pt>
                <c:pt idx="1481">
                  <c:v>-20.996438980000001</c:v>
                </c:pt>
                <c:pt idx="1482">
                  <c:v>-20.984979630000002</c:v>
                </c:pt>
                <c:pt idx="1483">
                  <c:v>-20.974664688000001</c:v>
                </c:pt>
                <c:pt idx="1484">
                  <c:v>-20.964349747</c:v>
                </c:pt>
                <c:pt idx="1485">
                  <c:v>-20.954610825</c:v>
                </c:pt>
                <c:pt idx="1486">
                  <c:v>-20.944295882999999</c:v>
                </c:pt>
                <c:pt idx="1487">
                  <c:v>-20.934555054</c:v>
                </c:pt>
                <c:pt idx="1488">
                  <c:v>-20.924240112</c:v>
                </c:pt>
                <c:pt idx="1489">
                  <c:v>-20.914501189999999</c:v>
                </c:pt>
                <c:pt idx="1490">
                  <c:v>-20.904186248999999</c:v>
                </c:pt>
                <c:pt idx="1491">
                  <c:v>-20.894445419</c:v>
                </c:pt>
                <c:pt idx="1492">
                  <c:v>-20.883556366000001</c:v>
                </c:pt>
                <c:pt idx="1493">
                  <c:v>-20.873243332000001</c:v>
                </c:pt>
                <c:pt idx="1494">
                  <c:v>-20.861783980999999</c:v>
                </c:pt>
                <c:pt idx="1495">
                  <c:v>-20.850324630999999</c:v>
                </c:pt>
                <c:pt idx="1496">
                  <c:v>-20.838863372999999</c:v>
                </c:pt>
                <c:pt idx="1497">
                  <c:v>-20.827404022</c:v>
                </c:pt>
                <c:pt idx="1498">
                  <c:v>-20.815942763999999</c:v>
                </c:pt>
                <c:pt idx="1499">
                  <c:v>-20.803337097</c:v>
                </c:pt>
                <c:pt idx="1500">
                  <c:v>-20.791877747000001</c:v>
                </c:pt>
                <c:pt idx="1501">
                  <c:v>-20.780990600999999</c:v>
                </c:pt>
                <c:pt idx="1502">
                  <c:v>-20.770677567</c:v>
                </c:pt>
                <c:pt idx="1503">
                  <c:v>-20.760936737000002</c:v>
                </c:pt>
                <c:pt idx="1504">
                  <c:v>-20.751768112000001</c:v>
                </c:pt>
                <c:pt idx="1505">
                  <c:v>-20.743745804</c:v>
                </c:pt>
                <c:pt idx="1506">
                  <c:v>-20.735723494999998</c:v>
                </c:pt>
                <c:pt idx="1507">
                  <c:v>-20.727701187000001</c:v>
                </c:pt>
                <c:pt idx="1508">
                  <c:v>-20.719106673999999</c:v>
                </c:pt>
                <c:pt idx="1509">
                  <c:v>-20.710512161</c:v>
                </c:pt>
                <c:pt idx="1510">
                  <c:v>-20.701343536</c:v>
                </c:pt>
                <c:pt idx="1511">
                  <c:v>-20.692174910999999</c:v>
                </c:pt>
                <c:pt idx="1512">
                  <c:v>-20.682434082</c:v>
                </c:pt>
                <c:pt idx="1513">
                  <c:v>-20.672693252999998</c:v>
                </c:pt>
                <c:pt idx="1514">
                  <c:v>-20.66409874</c:v>
                </c:pt>
                <c:pt idx="1515">
                  <c:v>-20.655504227000002</c:v>
                </c:pt>
                <c:pt idx="1516">
                  <c:v>-20.648056029999999</c:v>
                </c:pt>
                <c:pt idx="1517">
                  <c:v>-20.640604019000001</c:v>
                </c:pt>
                <c:pt idx="1518">
                  <c:v>-20.634304047000001</c:v>
                </c:pt>
                <c:pt idx="1519">
                  <c:v>-20.628000259</c:v>
                </c:pt>
                <c:pt idx="1520">
                  <c:v>-20.622268677000001</c:v>
                </c:pt>
                <c:pt idx="1521">
                  <c:v>-20.616540909000001</c:v>
                </c:pt>
                <c:pt idx="1522">
                  <c:v>-20.611383438000001</c:v>
                </c:pt>
                <c:pt idx="1523">
                  <c:v>-20.606225967</c:v>
                </c:pt>
                <c:pt idx="1524">
                  <c:v>-20.601068497</c:v>
                </c:pt>
                <c:pt idx="1525">
                  <c:v>-20.595338820999999</c:v>
                </c:pt>
                <c:pt idx="1526">
                  <c:v>-20.589609146000001</c:v>
                </c:pt>
                <c:pt idx="1527">
                  <c:v>-20.583305359000001</c:v>
                </c:pt>
                <c:pt idx="1528">
                  <c:v>-20.577003478999998</c:v>
                </c:pt>
                <c:pt idx="1529">
                  <c:v>-20.570127487000001</c:v>
                </c:pt>
                <c:pt idx="1530">
                  <c:v>-20.563251494999999</c:v>
                </c:pt>
                <c:pt idx="1531">
                  <c:v>-20.555801391999999</c:v>
                </c:pt>
                <c:pt idx="1532">
                  <c:v>-20.548353195000001</c:v>
                </c:pt>
                <c:pt idx="1533">
                  <c:v>-20.540904998999999</c:v>
                </c:pt>
                <c:pt idx="1534">
                  <c:v>-20.534027099999999</c:v>
                </c:pt>
                <c:pt idx="1535">
                  <c:v>-20.527153015</c:v>
                </c:pt>
                <c:pt idx="1536">
                  <c:v>-20.520275116000001</c:v>
                </c:pt>
                <c:pt idx="1537">
                  <c:v>-20.513401031000001</c:v>
                </c:pt>
                <c:pt idx="1538">
                  <c:v>-20.505950928000001</c:v>
                </c:pt>
                <c:pt idx="1539">
                  <c:v>-20.498502730999999</c:v>
                </c:pt>
                <c:pt idx="1540">
                  <c:v>-20.489906310999999</c:v>
                </c:pt>
                <c:pt idx="1541">
                  <c:v>-20.481311798</c:v>
                </c:pt>
                <c:pt idx="1542">
                  <c:v>-20.472717285000002</c:v>
                </c:pt>
                <c:pt idx="1543">
                  <c:v>-20.464122772</c:v>
                </c:pt>
                <c:pt idx="1544">
                  <c:v>-20.455526352</c:v>
                </c:pt>
                <c:pt idx="1545">
                  <c:v>-20.446931839000001</c:v>
                </c:pt>
                <c:pt idx="1546">
                  <c:v>-20.439481735000001</c:v>
                </c:pt>
                <c:pt idx="1547">
                  <c:v>-20.432607651000001</c:v>
                </c:pt>
                <c:pt idx="1548">
                  <c:v>-20.426303864000001</c:v>
                </c:pt>
                <c:pt idx="1549">
                  <c:v>-20.420000076000001</c:v>
                </c:pt>
                <c:pt idx="1550">
                  <c:v>-20.413698195999999</c:v>
                </c:pt>
                <c:pt idx="1551">
                  <c:v>-20.407394408999998</c:v>
                </c:pt>
                <c:pt idx="1552">
                  <c:v>-20.401092529</c:v>
                </c:pt>
                <c:pt idx="1553">
                  <c:v>-20.394788741999999</c:v>
                </c:pt>
                <c:pt idx="1554">
                  <c:v>-20.388484954999999</c:v>
                </c:pt>
                <c:pt idx="1555">
                  <c:v>-20.382757186999999</c:v>
                </c:pt>
                <c:pt idx="1556">
                  <c:v>-20.377599715999999</c:v>
                </c:pt>
                <c:pt idx="1557">
                  <c:v>-20.373014449999999</c:v>
                </c:pt>
                <c:pt idx="1558">
                  <c:v>-20.368431091000001</c:v>
                </c:pt>
                <c:pt idx="1559">
                  <c:v>-20.363847733</c:v>
                </c:pt>
                <c:pt idx="1560">
                  <c:v>-20.359262466000001</c:v>
                </c:pt>
                <c:pt idx="1561">
                  <c:v>-20.353532790999999</c:v>
                </c:pt>
                <c:pt idx="1562">
                  <c:v>-20.347801208</c:v>
                </c:pt>
                <c:pt idx="1563">
                  <c:v>-20.340927124</c:v>
                </c:pt>
                <c:pt idx="1564">
                  <c:v>-20.334623337</c:v>
                </c:pt>
                <c:pt idx="1565">
                  <c:v>-20.328893660999999</c:v>
                </c:pt>
                <c:pt idx="1566">
                  <c:v>-20.323163986000001</c:v>
                </c:pt>
                <c:pt idx="1567">
                  <c:v>-20.318580626999999</c:v>
                </c:pt>
                <c:pt idx="1568">
                  <c:v>-20.315141678</c:v>
                </c:pt>
                <c:pt idx="1569">
                  <c:v>-20.312276839999999</c:v>
                </c:pt>
                <c:pt idx="1570">
                  <c:v>-20.309412002999998</c:v>
                </c:pt>
                <c:pt idx="1571">
                  <c:v>-20.307691574</c:v>
                </c:pt>
                <c:pt idx="1572">
                  <c:v>-20.304828644000001</c:v>
                </c:pt>
                <c:pt idx="1573">
                  <c:v>-20.301963806</c:v>
                </c:pt>
                <c:pt idx="1574">
                  <c:v>-20.298524857</c:v>
                </c:pt>
                <c:pt idx="1575">
                  <c:v>-20.293939590000001</c:v>
                </c:pt>
                <c:pt idx="1576">
                  <c:v>-20.289928436</c:v>
                </c:pt>
                <c:pt idx="1577">
                  <c:v>-20.285345077999999</c:v>
                </c:pt>
                <c:pt idx="1578">
                  <c:v>-20.280761719000001</c:v>
                </c:pt>
                <c:pt idx="1579">
                  <c:v>-20.275604248</c:v>
                </c:pt>
                <c:pt idx="1580">
                  <c:v>-20.271593094</c:v>
                </c:pt>
                <c:pt idx="1581">
                  <c:v>-20.267009734999998</c:v>
                </c:pt>
                <c:pt idx="1582">
                  <c:v>-20.262998581000002</c:v>
                </c:pt>
                <c:pt idx="1583">
                  <c:v>-20.258413314999999</c:v>
                </c:pt>
                <c:pt idx="1584">
                  <c:v>-20.252685546999999</c:v>
                </c:pt>
                <c:pt idx="1585">
                  <c:v>-20.247528075999998</c:v>
                </c:pt>
                <c:pt idx="1586">
                  <c:v>-20.241798401</c:v>
                </c:pt>
                <c:pt idx="1587">
                  <c:v>-20.236066818000001</c:v>
                </c:pt>
                <c:pt idx="1588">
                  <c:v>-20.230909348000001</c:v>
                </c:pt>
                <c:pt idx="1589">
                  <c:v>-20.226325988999999</c:v>
                </c:pt>
                <c:pt idx="1590">
                  <c:v>-20.221742630000001</c:v>
                </c:pt>
                <c:pt idx="1591">
                  <c:v>-20.216587066999999</c:v>
                </c:pt>
                <c:pt idx="1592">
                  <c:v>-20.212001801</c:v>
                </c:pt>
                <c:pt idx="1593">
                  <c:v>-20.207990645999999</c:v>
                </c:pt>
                <c:pt idx="1594">
                  <c:v>-20.202835083</c:v>
                </c:pt>
                <c:pt idx="1595">
                  <c:v>-20.198249817000001</c:v>
                </c:pt>
                <c:pt idx="1596">
                  <c:v>-20.193092346</c:v>
                </c:pt>
                <c:pt idx="1597">
                  <c:v>-20.186788559</c:v>
                </c:pt>
                <c:pt idx="1598">
                  <c:v>-20.181058883999999</c:v>
                </c:pt>
                <c:pt idx="1599">
                  <c:v>-20.174757004</c:v>
                </c:pt>
              </c:numCache>
            </c:numRef>
          </c:yVal>
          <c:smooth val="1"/>
          <c:extLst>
            <c:ext xmlns:c16="http://schemas.microsoft.com/office/drawing/2014/chart" uri="{C3380CC4-5D6E-409C-BE32-E72D297353CC}">
              <c16:uniqueId val="{00000000-158B-4A9E-BBB2-F1CFF10C3F2F}"/>
            </c:ext>
          </c:extLst>
        </c:ser>
        <c:ser>
          <c:idx val="1"/>
          <c:order val="1"/>
          <c:tx>
            <c:v>Z rotation</c:v>
          </c:tx>
          <c:spPr>
            <a:ln w="25400" cap="rnd">
              <a:solidFill>
                <a:srgbClr val="7030A0"/>
              </a:solidFill>
              <a:round/>
            </a:ln>
            <a:effectLst/>
          </c:spPr>
          <c:marker>
            <c:symbol val="none"/>
          </c:marker>
          <c:xVal>
            <c:numRef>
              <c:f>ULFJ_Angle!$A$3:$A$2002</c:f>
              <c:numCache>
                <c:formatCode>0.00E+00</c:formatCode>
                <c:ptCount val="2000"/>
                <c:pt idx="0">
                  <c:v>0</c:v>
                </c:pt>
                <c:pt idx="1">
                  <c:v>9.9900007247999995E-2</c:v>
                </c:pt>
                <c:pt idx="2">
                  <c:v>0.19980001450000001</c:v>
                </c:pt>
                <c:pt idx="3">
                  <c:v>0.29970002173999999</c:v>
                </c:pt>
                <c:pt idx="4">
                  <c:v>0.39960002899000002</c:v>
                </c:pt>
                <c:pt idx="5">
                  <c:v>0.49950000643999998</c:v>
                </c:pt>
                <c:pt idx="6">
                  <c:v>0.59940004348999998</c:v>
                </c:pt>
                <c:pt idx="7">
                  <c:v>0.69930005074000001</c:v>
                </c:pt>
                <c:pt idx="8">
                  <c:v>0.79920005798000004</c:v>
                </c:pt>
                <c:pt idx="9">
                  <c:v>0.90000003575999998</c:v>
                </c:pt>
                <c:pt idx="10">
                  <c:v>0.99990004301000002</c:v>
                </c:pt>
                <c:pt idx="11">
                  <c:v>1.0998001099000001</c:v>
                </c:pt>
                <c:pt idx="12">
                  <c:v>1.1997001170999999</c:v>
                </c:pt>
                <c:pt idx="13">
                  <c:v>1.2996001243999999</c:v>
                </c:pt>
                <c:pt idx="14">
                  <c:v>1.3995001316</c:v>
                </c:pt>
                <c:pt idx="15">
                  <c:v>1.4994001389</c:v>
                </c:pt>
                <c:pt idx="16">
                  <c:v>1.5993001461</c:v>
                </c:pt>
                <c:pt idx="17">
                  <c:v>1.6992001534000001</c:v>
                </c:pt>
                <c:pt idx="18">
                  <c:v>1.8000000715</c:v>
                </c:pt>
                <c:pt idx="19">
                  <c:v>1.8999000788</c:v>
                </c:pt>
                <c:pt idx="20">
                  <c:v>1.999800086</c:v>
                </c:pt>
                <c:pt idx="21">
                  <c:v>2.0997002125000002</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3.6999001503</c:v>
                </c:pt>
                <c:pt idx="38">
                  <c:v>3.7998001575</c:v>
                </c:pt>
                <c:pt idx="39">
                  <c:v>3.8997001648</c:v>
                </c:pt>
                <c:pt idx="40">
                  <c:v>3.9996001720000001</c:v>
                </c:pt>
                <c:pt idx="41">
                  <c:v>4.0995001792999997</c:v>
                </c:pt>
                <c:pt idx="42">
                  <c:v>4.1994004250000003</c:v>
                </c:pt>
                <c:pt idx="43">
                  <c:v>4.2993001937999997</c:v>
                </c:pt>
                <c:pt idx="44">
                  <c:v>4.3991999626</c:v>
                </c:pt>
                <c:pt idx="45">
                  <c:v>4.4991002082999998</c:v>
                </c:pt>
                <c:pt idx="46">
                  <c:v>4.5999002456999998</c:v>
                </c:pt>
                <c:pt idx="47">
                  <c:v>4.6998000145000001</c:v>
                </c:pt>
                <c:pt idx="48">
                  <c:v>4.7997002601999998</c:v>
                </c:pt>
                <c:pt idx="49">
                  <c:v>4.8996000290000001</c:v>
                </c:pt>
                <c:pt idx="50">
                  <c:v>4.9995002746999999</c:v>
                </c:pt>
                <c:pt idx="51">
                  <c:v>5.0994000435000002</c:v>
                </c:pt>
                <c:pt idx="52">
                  <c:v>5.1993002892</c:v>
                </c:pt>
                <c:pt idx="53">
                  <c:v>5.2992005347999998</c:v>
                </c:pt>
                <c:pt idx="54">
                  <c:v>5.3991003036</c:v>
                </c:pt>
                <c:pt idx="55">
                  <c:v>5.499900341</c:v>
                </c:pt>
                <c:pt idx="56">
                  <c:v>5.5998001099000003</c:v>
                </c:pt>
                <c:pt idx="57">
                  <c:v>5.6997003555000001</c:v>
                </c:pt>
                <c:pt idx="58">
                  <c:v>5.7996001244000004</c:v>
                </c:pt>
                <c:pt idx="59">
                  <c:v>5.8995003700000002</c:v>
                </c:pt>
                <c:pt idx="60">
                  <c:v>5.9994001388999996</c:v>
                </c:pt>
                <c:pt idx="61">
                  <c:v>6.0993003845000002</c:v>
                </c:pt>
                <c:pt idx="62">
                  <c:v>6.1992001533999996</c:v>
                </c:pt>
                <c:pt idx="63">
                  <c:v>6.2991003990000003</c:v>
                </c:pt>
                <c:pt idx="64">
                  <c:v>6.3999004364000003</c:v>
                </c:pt>
                <c:pt idx="65">
                  <c:v>6.4998002051999997</c:v>
                </c:pt>
                <c:pt idx="66">
                  <c:v>6.5997004509000003</c:v>
                </c:pt>
                <c:pt idx="67">
                  <c:v>6.6996002196999997</c:v>
                </c:pt>
                <c:pt idx="68">
                  <c:v>6.7995004654000004</c:v>
                </c:pt>
                <c:pt idx="69">
                  <c:v>6.8994002341999998</c:v>
                </c:pt>
                <c:pt idx="70">
                  <c:v>6.9993004798999996</c:v>
                </c:pt>
                <c:pt idx="71">
                  <c:v>7.0992002486999999</c:v>
                </c:pt>
                <c:pt idx="72">
                  <c:v>7.1991004943999997</c:v>
                </c:pt>
                <c:pt idx="73">
                  <c:v>7.2999005317999996</c:v>
                </c:pt>
                <c:pt idx="74">
                  <c:v>7.3998003005999999</c:v>
                </c:pt>
                <c:pt idx="75">
                  <c:v>7.4997005462999997</c:v>
                </c:pt>
                <c:pt idx="76">
                  <c:v>7.5996003151</c:v>
                </c:pt>
                <c:pt idx="77">
                  <c:v>7.6995005607999998</c:v>
                </c:pt>
                <c:pt idx="78">
                  <c:v>7.7994003296000001</c:v>
                </c:pt>
                <c:pt idx="79">
                  <c:v>7.8993005752999998</c:v>
                </c:pt>
                <c:pt idx="80">
                  <c:v>7.9992003441000001</c:v>
                </c:pt>
                <c:pt idx="81">
                  <c:v>8.0991001129000004</c:v>
                </c:pt>
                <c:pt idx="82">
                  <c:v>8.1999006270999999</c:v>
                </c:pt>
                <c:pt idx="83">
                  <c:v>8.2998008728000006</c:v>
                </c:pt>
                <c:pt idx="84">
                  <c:v>8.3997001648000005</c:v>
                </c:pt>
                <c:pt idx="85">
                  <c:v>8.4996004104999994</c:v>
                </c:pt>
                <c:pt idx="86">
                  <c:v>8.5995006561</c:v>
                </c:pt>
                <c:pt idx="87">
                  <c:v>8.6993999480999999</c:v>
                </c:pt>
                <c:pt idx="88">
                  <c:v>8.7993001938000006</c:v>
                </c:pt>
                <c:pt idx="89">
                  <c:v>8.8992004394999995</c:v>
                </c:pt>
                <c:pt idx="90">
                  <c:v>8.9991006851000002</c:v>
                </c:pt>
                <c:pt idx="91">
                  <c:v>9.0999002457000007</c:v>
                </c:pt>
                <c:pt idx="92">
                  <c:v>9.1998004912999995</c:v>
                </c:pt>
                <c:pt idx="93">
                  <c:v>9.2997007370000002</c:v>
                </c:pt>
                <c:pt idx="94">
                  <c:v>9.3996000290000001</c:v>
                </c:pt>
                <c:pt idx="95">
                  <c:v>9.4995002747000008</c:v>
                </c:pt>
                <c:pt idx="96">
                  <c:v>9.5994005202999997</c:v>
                </c:pt>
                <c:pt idx="97">
                  <c:v>9.6993007660000004</c:v>
                </c:pt>
                <c:pt idx="98">
                  <c:v>9.7992000580000003</c:v>
                </c:pt>
                <c:pt idx="99">
                  <c:v>9.9000005721999997</c:v>
                </c:pt>
                <c:pt idx="100">
                  <c:v>9.9999008179000004</c:v>
                </c:pt>
                <c:pt idx="101">
                  <c:v>10.09980011</c:v>
                </c:pt>
                <c:pt idx="102">
                  <c:v>10.199700355999999</c:v>
                </c:pt>
                <c:pt idx="103">
                  <c:v>10.299599647999999</c:v>
                </c:pt>
                <c:pt idx="104">
                  <c:v>10.399499893</c:v>
                </c:pt>
                <c:pt idx="105">
                  <c:v>10.499400139</c:v>
                </c:pt>
                <c:pt idx="106">
                  <c:v>10.599301338</c:v>
                </c:pt>
                <c:pt idx="107">
                  <c:v>10.69920063</c:v>
                </c:pt>
                <c:pt idx="108">
                  <c:v>10.800001143999999</c:v>
                </c:pt>
                <c:pt idx="109">
                  <c:v>10.89990139</c:v>
                </c:pt>
                <c:pt idx="110">
                  <c:v>10.999800682</c:v>
                </c:pt>
                <c:pt idx="111">
                  <c:v>11.099700928000001</c:v>
                </c:pt>
                <c:pt idx="112">
                  <c:v>11.199601173</c:v>
                </c:pt>
                <c:pt idx="113">
                  <c:v>11.299501419</c:v>
                </c:pt>
                <c:pt idx="114">
                  <c:v>11.399400711</c:v>
                </c:pt>
                <c:pt idx="115">
                  <c:v>11.499300957000001</c:v>
                </c:pt>
                <c:pt idx="116">
                  <c:v>11.599201202</c:v>
                </c:pt>
                <c:pt idx="117">
                  <c:v>11.700000763</c:v>
                </c:pt>
                <c:pt idx="118">
                  <c:v>11.799901008999999</c:v>
                </c:pt>
                <c:pt idx="119">
                  <c:v>11.899801254</c:v>
                </c:pt>
                <c:pt idx="120">
                  <c:v>11.999700546</c:v>
                </c:pt>
                <c:pt idx="121">
                  <c:v>12.099600792</c:v>
                </c:pt>
                <c:pt idx="122">
                  <c:v>12.199501037999999</c:v>
                </c:pt>
                <c:pt idx="123">
                  <c:v>12.299401283</c:v>
                </c:pt>
                <c:pt idx="124">
                  <c:v>12.399300575</c:v>
                </c:pt>
                <c:pt idx="125">
                  <c:v>12.499200821000001</c:v>
                </c:pt>
                <c:pt idx="126">
                  <c:v>12.600001335</c:v>
                </c:pt>
                <c:pt idx="127">
                  <c:v>12.699900627</c:v>
                </c:pt>
                <c:pt idx="128">
                  <c:v>12.799800873000001</c:v>
                </c:pt>
                <c:pt idx="129">
                  <c:v>12.899701117999999</c:v>
                </c:pt>
                <c:pt idx="130">
                  <c:v>12.999601364</c:v>
                </c:pt>
                <c:pt idx="131">
                  <c:v>13.099500656</c:v>
                </c:pt>
                <c:pt idx="132">
                  <c:v>13.199400902000001</c:v>
                </c:pt>
                <c:pt idx="133">
                  <c:v>13.299301147</c:v>
                </c:pt>
                <c:pt idx="134">
                  <c:v>13.399201393</c:v>
                </c:pt>
                <c:pt idx="135">
                  <c:v>13.500000954000001</c:v>
                </c:pt>
                <c:pt idx="136">
                  <c:v>13.599901199</c:v>
                </c:pt>
                <c:pt idx="137">
                  <c:v>13.699801445</c:v>
                </c:pt>
                <c:pt idx="138">
                  <c:v>13.799700737</c:v>
                </c:pt>
                <c:pt idx="139">
                  <c:v>13.899600982999999</c:v>
                </c:pt>
                <c:pt idx="140">
                  <c:v>13.999501228</c:v>
                </c:pt>
                <c:pt idx="141">
                  <c:v>14.099401474</c:v>
                </c:pt>
                <c:pt idx="142">
                  <c:v>14.199300766</c:v>
                </c:pt>
                <c:pt idx="143">
                  <c:v>14.299201011999999</c:v>
                </c:pt>
                <c:pt idx="144">
                  <c:v>14.400000572</c:v>
                </c:pt>
                <c:pt idx="145">
                  <c:v>14.499900818</c:v>
                </c:pt>
                <c:pt idx="146">
                  <c:v>14.599801063999999</c:v>
                </c:pt>
                <c:pt idx="147">
                  <c:v>14.699701309</c:v>
                </c:pt>
                <c:pt idx="148">
                  <c:v>14.799600601</c:v>
                </c:pt>
                <c:pt idx="149">
                  <c:v>14.899500847000001</c:v>
                </c:pt>
                <c:pt idx="150">
                  <c:v>14.999401092999999</c:v>
                </c:pt>
                <c:pt idx="151">
                  <c:v>15.099301338</c:v>
                </c:pt>
                <c:pt idx="152">
                  <c:v>15.19920063</c:v>
                </c:pt>
                <c:pt idx="153">
                  <c:v>15.300001143999999</c:v>
                </c:pt>
                <c:pt idx="154">
                  <c:v>15.39990139</c:v>
                </c:pt>
                <c:pt idx="155">
                  <c:v>15.499800682</c:v>
                </c:pt>
                <c:pt idx="156">
                  <c:v>15.599700928000001</c:v>
                </c:pt>
                <c:pt idx="157">
                  <c:v>15.699601173</c:v>
                </c:pt>
                <c:pt idx="158">
                  <c:v>15.799501419</c:v>
                </c:pt>
                <c:pt idx="159">
                  <c:v>15.899400711</c:v>
                </c:pt>
                <c:pt idx="160">
                  <c:v>15.999300957000001</c:v>
                </c:pt>
                <c:pt idx="161">
                  <c:v>16.099201202</c:v>
                </c:pt>
                <c:pt idx="162">
                  <c:v>16.200000762999998</c:v>
                </c:pt>
                <c:pt idx="163">
                  <c:v>16.299900054999998</c:v>
                </c:pt>
                <c:pt idx="164">
                  <c:v>16.399801254</c:v>
                </c:pt>
                <c:pt idx="165">
                  <c:v>16.499700546</c:v>
                </c:pt>
                <c:pt idx="166">
                  <c:v>16.599601746000001</c:v>
                </c:pt>
                <c:pt idx="167">
                  <c:v>16.699501038000001</c:v>
                </c:pt>
                <c:pt idx="168">
                  <c:v>16.799400330000001</c:v>
                </c:pt>
                <c:pt idx="169">
                  <c:v>16.899301528999999</c:v>
                </c:pt>
                <c:pt idx="170">
                  <c:v>16.999200820999999</c:v>
                </c:pt>
                <c:pt idx="171">
                  <c:v>17.100000381000001</c:v>
                </c:pt>
                <c:pt idx="172">
                  <c:v>17.199901580999999</c:v>
                </c:pt>
                <c:pt idx="173">
                  <c:v>17.299800872999999</c:v>
                </c:pt>
                <c:pt idx="174">
                  <c:v>17.399700164999999</c:v>
                </c:pt>
                <c:pt idx="175">
                  <c:v>17.499601364</c:v>
                </c:pt>
                <c:pt idx="176">
                  <c:v>17.599500656</c:v>
                </c:pt>
                <c:pt idx="177">
                  <c:v>17.699401855000001</c:v>
                </c:pt>
                <c:pt idx="178">
                  <c:v>17.799301147000001</c:v>
                </c:pt>
                <c:pt idx="179">
                  <c:v>17.899200439000001</c:v>
                </c:pt>
                <c:pt idx="180">
                  <c:v>18.000001907000001</c:v>
                </c:pt>
                <c:pt idx="181">
                  <c:v>18.099901199000001</c:v>
                </c:pt>
                <c:pt idx="182">
                  <c:v>18.199800491000001</c:v>
                </c:pt>
                <c:pt idx="183">
                  <c:v>18.299701690999999</c:v>
                </c:pt>
                <c:pt idx="184">
                  <c:v>18.399600982999999</c:v>
                </c:pt>
                <c:pt idx="185">
                  <c:v>18.499500274999999</c:v>
                </c:pt>
                <c:pt idx="186">
                  <c:v>18.599401474</c:v>
                </c:pt>
                <c:pt idx="187">
                  <c:v>18.699300766</c:v>
                </c:pt>
                <c:pt idx="188">
                  <c:v>18.799200058</c:v>
                </c:pt>
                <c:pt idx="189">
                  <c:v>18.900001526</c:v>
                </c:pt>
                <c:pt idx="190">
                  <c:v>18.999900818</c:v>
                </c:pt>
                <c:pt idx="191">
                  <c:v>19.09980011</c:v>
                </c:pt>
                <c:pt idx="192">
                  <c:v>19.199701309000002</c:v>
                </c:pt>
                <c:pt idx="193">
                  <c:v>19.299600601000002</c:v>
                </c:pt>
                <c:pt idx="194">
                  <c:v>19.399501801</c:v>
                </c:pt>
                <c:pt idx="195">
                  <c:v>19.499401092999999</c:v>
                </c:pt>
                <c:pt idx="196">
                  <c:v>19.599300384999999</c:v>
                </c:pt>
                <c:pt idx="197">
                  <c:v>19.699201584000001</c:v>
                </c:pt>
                <c:pt idx="198">
                  <c:v>19.800001143999999</c:v>
                </c:pt>
                <c:pt idx="199">
                  <c:v>19.899900435999999</c:v>
                </c:pt>
                <c:pt idx="200">
                  <c:v>19.999801636000001</c:v>
                </c:pt>
                <c:pt idx="201">
                  <c:v>20.099700928000001</c:v>
                </c:pt>
                <c:pt idx="202">
                  <c:v>20.199600220000001</c:v>
                </c:pt>
                <c:pt idx="203">
                  <c:v>20.299501418999998</c:v>
                </c:pt>
                <c:pt idx="204">
                  <c:v>20.399400710999998</c:v>
                </c:pt>
                <c:pt idx="205">
                  <c:v>20.49930191</c:v>
                </c:pt>
                <c:pt idx="206">
                  <c:v>20.599201202</c:v>
                </c:pt>
                <c:pt idx="207">
                  <c:v>20.700000762999998</c:v>
                </c:pt>
                <c:pt idx="208">
                  <c:v>20.799900054999998</c:v>
                </c:pt>
                <c:pt idx="209">
                  <c:v>20.899801254</c:v>
                </c:pt>
                <c:pt idx="210">
                  <c:v>20.999700546</c:v>
                </c:pt>
                <c:pt idx="211">
                  <c:v>21.099601746000001</c:v>
                </c:pt>
                <c:pt idx="212">
                  <c:v>21.199501038000001</c:v>
                </c:pt>
                <c:pt idx="213">
                  <c:v>21.299400330000001</c:v>
                </c:pt>
                <c:pt idx="214">
                  <c:v>21.399301528999999</c:v>
                </c:pt>
                <c:pt idx="215">
                  <c:v>21.499200820999999</c:v>
                </c:pt>
                <c:pt idx="216">
                  <c:v>21.600000381000001</c:v>
                </c:pt>
                <c:pt idx="217">
                  <c:v>21.699901580999999</c:v>
                </c:pt>
                <c:pt idx="218">
                  <c:v>21.799800872999999</c:v>
                </c:pt>
                <c:pt idx="219">
                  <c:v>21.899700164999999</c:v>
                </c:pt>
                <c:pt idx="220">
                  <c:v>21.999601364</c:v>
                </c:pt>
                <c:pt idx="221">
                  <c:v>22.099500656</c:v>
                </c:pt>
                <c:pt idx="222">
                  <c:v>22.199401855000001</c:v>
                </c:pt>
                <c:pt idx="223">
                  <c:v>22.299301147000001</c:v>
                </c:pt>
                <c:pt idx="224">
                  <c:v>22.399200439000001</c:v>
                </c:pt>
                <c:pt idx="225">
                  <c:v>22.500001907000001</c:v>
                </c:pt>
                <c:pt idx="226">
                  <c:v>22.599901199000001</c:v>
                </c:pt>
                <c:pt idx="227">
                  <c:v>22.699800491000001</c:v>
                </c:pt>
                <c:pt idx="228">
                  <c:v>22.799701690999999</c:v>
                </c:pt>
                <c:pt idx="229">
                  <c:v>22.899600982999999</c:v>
                </c:pt>
                <c:pt idx="230">
                  <c:v>22.999500274999999</c:v>
                </c:pt>
                <c:pt idx="231">
                  <c:v>23.099401474</c:v>
                </c:pt>
                <c:pt idx="232">
                  <c:v>23.199300766</c:v>
                </c:pt>
                <c:pt idx="233">
                  <c:v>23.299200058</c:v>
                </c:pt>
                <c:pt idx="234">
                  <c:v>23.400001526</c:v>
                </c:pt>
                <c:pt idx="235">
                  <c:v>23.499900818</c:v>
                </c:pt>
                <c:pt idx="236">
                  <c:v>23.59980011</c:v>
                </c:pt>
                <c:pt idx="237">
                  <c:v>23.699701309000002</c:v>
                </c:pt>
                <c:pt idx="238">
                  <c:v>23.799600601000002</c:v>
                </c:pt>
                <c:pt idx="239">
                  <c:v>23.899501801</c:v>
                </c:pt>
                <c:pt idx="240">
                  <c:v>23.999401092999999</c:v>
                </c:pt>
                <c:pt idx="241">
                  <c:v>24.099300384999999</c:v>
                </c:pt>
                <c:pt idx="242">
                  <c:v>24.199201584000001</c:v>
                </c:pt>
                <c:pt idx="243">
                  <c:v>24.300001143999999</c:v>
                </c:pt>
                <c:pt idx="244">
                  <c:v>24.399900435999999</c:v>
                </c:pt>
                <c:pt idx="245">
                  <c:v>24.499801636000001</c:v>
                </c:pt>
                <c:pt idx="246">
                  <c:v>24.599700928000001</c:v>
                </c:pt>
                <c:pt idx="247">
                  <c:v>24.699600220000001</c:v>
                </c:pt>
                <c:pt idx="248">
                  <c:v>24.799501418999998</c:v>
                </c:pt>
                <c:pt idx="249">
                  <c:v>24.899400710999998</c:v>
                </c:pt>
                <c:pt idx="250">
                  <c:v>24.99930191</c:v>
                </c:pt>
                <c:pt idx="251">
                  <c:v>25.099201202</c:v>
                </c:pt>
                <c:pt idx="252">
                  <c:v>25.200000762999998</c:v>
                </c:pt>
                <c:pt idx="253">
                  <c:v>25.299900054999998</c:v>
                </c:pt>
                <c:pt idx="254">
                  <c:v>25.399801254</c:v>
                </c:pt>
                <c:pt idx="255">
                  <c:v>25.499700546</c:v>
                </c:pt>
                <c:pt idx="256">
                  <c:v>25.599601746000001</c:v>
                </c:pt>
                <c:pt idx="257">
                  <c:v>25.699501038000001</c:v>
                </c:pt>
                <c:pt idx="258">
                  <c:v>25.799400330000001</c:v>
                </c:pt>
                <c:pt idx="259">
                  <c:v>25.899301528999999</c:v>
                </c:pt>
                <c:pt idx="260">
                  <c:v>25.999200820999999</c:v>
                </c:pt>
                <c:pt idx="261">
                  <c:v>26.100000381000001</c:v>
                </c:pt>
                <c:pt idx="262">
                  <c:v>26.199901580999999</c:v>
                </c:pt>
                <c:pt idx="263">
                  <c:v>26.299800872999999</c:v>
                </c:pt>
                <c:pt idx="264">
                  <c:v>26.399700164999999</c:v>
                </c:pt>
                <c:pt idx="265">
                  <c:v>26.499601364</c:v>
                </c:pt>
                <c:pt idx="266">
                  <c:v>26.599500656</c:v>
                </c:pt>
                <c:pt idx="267">
                  <c:v>26.699401855000001</c:v>
                </c:pt>
                <c:pt idx="268">
                  <c:v>26.799301147000001</c:v>
                </c:pt>
                <c:pt idx="269">
                  <c:v>26.899200439000001</c:v>
                </c:pt>
                <c:pt idx="270">
                  <c:v>27.000001907000001</c:v>
                </c:pt>
                <c:pt idx="271">
                  <c:v>27.099901199000001</c:v>
                </c:pt>
                <c:pt idx="272">
                  <c:v>27.199800491000001</c:v>
                </c:pt>
                <c:pt idx="273">
                  <c:v>27.299701690999999</c:v>
                </c:pt>
                <c:pt idx="274">
                  <c:v>27.399600982999999</c:v>
                </c:pt>
                <c:pt idx="275">
                  <c:v>27.499500274999999</c:v>
                </c:pt>
                <c:pt idx="276">
                  <c:v>27.599401474</c:v>
                </c:pt>
                <c:pt idx="277">
                  <c:v>27.699300766</c:v>
                </c:pt>
                <c:pt idx="278">
                  <c:v>27.799200058</c:v>
                </c:pt>
                <c:pt idx="279">
                  <c:v>27.900001526</c:v>
                </c:pt>
                <c:pt idx="280">
                  <c:v>27.999900818</c:v>
                </c:pt>
                <c:pt idx="281">
                  <c:v>28.09980011</c:v>
                </c:pt>
                <c:pt idx="282">
                  <c:v>28.199701309000002</c:v>
                </c:pt>
                <c:pt idx="283">
                  <c:v>28.299600601000002</c:v>
                </c:pt>
                <c:pt idx="284">
                  <c:v>28.399501801</c:v>
                </c:pt>
                <c:pt idx="285">
                  <c:v>28.499401092999999</c:v>
                </c:pt>
                <c:pt idx="286">
                  <c:v>28.599300384999999</c:v>
                </c:pt>
                <c:pt idx="287">
                  <c:v>28.699201584000001</c:v>
                </c:pt>
                <c:pt idx="288">
                  <c:v>28.800001143999999</c:v>
                </c:pt>
                <c:pt idx="289">
                  <c:v>28.899900435999999</c:v>
                </c:pt>
                <c:pt idx="290">
                  <c:v>28.999801636000001</c:v>
                </c:pt>
                <c:pt idx="291">
                  <c:v>29.099700928000001</c:v>
                </c:pt>
                <c:pt idx="292">
                  <c:v>29.199600220000001</c:v>
                </c:pt>
                <c:pt idx="293">
                  <c:v>29.299501418999998</c:v>
                </c:pt>
                <c:pt idx="294">
                  <c:v>29.399400710999998</c:v>
                </c:pt>
                <c:pt idx="295">
                  <c:v>29.49930191</c:v>
                </c:pt>
                <c:pt idx="296">
                  <c:v>29.599201202</c:v>
                </c:pt>
                <c:pt idx="297">
                  <c:v>29.700000762999998</c:v>
                </c:pt>
                <c:pt idx="298">
                  <c:v>29.799900054999998</c:v>
                </c:pt>
                <c:pt idx="299">
                  <c:v>29.899801254</c:v>
                </c:pt>
                <c:pt idx="300">
                  <c:v>29.999700546</c:v>
                </c:pt>
                <c:pt idx="301">
                  <c:v>30.099601746000001</c:v>
                </c:pt>
                <c:pt idx="302">
                  <c:v>30.199501038000001</c:v>
                </c:pt>
                <c:pt idx="303">
                  <c:v>30.299400330000001</c:v>
                </c:pt>
                <c:pt idx="304">
                  <c:v>30.399301528999999</c:v>
                </c:pt>
                <c:pt idx="305">
                  <c:v>30.499200820999999</c:v>
                </c:pt>
                <c:pt idx="306">
                  <c:v>30.600000381000001</c:v>
                </c:pt>
                <c:pt idx="307">
                  <c:v>30.699901580999999</c:v>
                </c:pt>
                <c:pt idx="308">
                  <c:v>30.799800872999999</c:v>
                </c:pt>
                <c:pt idx="309">
                  <c:v>30.899700164999999</c:v>
                </c:pt>
                <c:pt idx="310">
                  <c:v>30.999601364</c:v>
                </c:pt>
                <c:pt idx="311">
                  <c:v>31.099500656</c:v>
                </c:pt>
                <c:pt idx="312">
                  <c:v>31.199401855000001</c:v>
                </c:pt>
                <c:pt idx="313">
                  <c:v>31.299301147000001</c:v>
                </c:pt>
                <c:pt idx="314">
                  <c:v>31.399200439000001</c:v>
                </c:pt>
                <c:pt idx="315">
                  <c:v>31.500001907000001</c:v>
                </c:pt>
                <c:pt idx="316">
                  <c:v>31.599901199000001</c:v>
                </c:pt>
                <c:pt idx="317">
                  <c:v>31.699802398999999</c:v>
                </c:pt>
                <c:pt idx="318">
                  <c:v>31.799701690999999</c:v>
                </c:pt>
                <c:pt idx="319">
                  <c:v>31.899602890000001</c:v>
                </c:pt>
                <c:pt idx="320">
                  <c:v>31.999502182000001</c:v>
                </c:pt>
                <c:pt idx="321">
                  <c:v>32.099403381000002</c:v>
                </c:pt>
                <c:pt idx="322">
                  <c:v>32.199302672999998</c:v>
                </c:pt>
                <c:pt idx="323">
                  <c:v>32.299201965000002</c:v>
                </c:pt>
                <c:pt idx="324">
                  <c:v>32.400001525999997</c:v>
                </c:pt>
                <c:pt idx="325">
                  <c:v>32.499900818</c:v>
                </c:pt>
                <c:pt idx="326">
                  <c:v>32.599800109999997</c:v>
                </c:pt>
                <c:pt idx="327">
                  <c:v>32.699703217</c:v>
                </c:pt>
                <c:pt idx="328">
                  <c:v>32.799602509000003</c:v>
                </c:pt>
                <c:pt idx="329">
                  <c:v>32.899501801</c:v>
                </c:pt>
                <c:pt idx="330">
                  <c:v>32.999401093000003</c:v>
                </c:pt>
                <c:pt idx="331">
                  <c:v>33.099300384999999</c:v>
                </c:pt>
                <c:pt idx="332">
                  <c:v>33.199203490999999</c:v>
                </c:pt>
                <c:pt idx="333">
                  <c:v>33.300003052000001</c:v>
                </c:pt>
                <c:pt idx="334">
                  <c:v>33.399902343999997</c:v>
                </c:pt>
                <c:pt idx="335">
                  <c:v>33.499801636000001</c:v>
                </c:pt>
                <c:pt idx="336">
                  <c:v>33.599700927999997</c:v>
                </c:pt>
                <c:pt idx="337">
                  <c:v>33.699600220000001</c:v>
                </c:pt>
                <c:pt idx="338">
                  <c:v>33.799503326</c:v>
                </c:pt>
                <c:pt idx="339">
                  <c:v>33.899402618000003</c:v>
                </c:pt>
                <c:pt idx="340">
                  <c:v>33.99930191</c:v>
                </c:pt>
                <c:pt idx="341">
                  <c:v>34.099201202000003</c:v>
                </c:pt>
                <c:pt idx="342">
                  <c:v>34.200000762999998</c:v>
                </c:pt>
                <c:pt idx="343">
                  <c:v>34.299903870000001</c:v>
                </c:pt>
                <c:pt idx="344">
                  <c:v>34.399803161999998</c:v>
                </c:pt>
                <c:pt idx="345">
                  <c:v>34.499702454000001</c:v>
                </c:pt>
                <c:pt idx="346">
                  <c:v>34.599601745999998</c:v>
                </c:pt>
                <c:pt idx="347">
                  <c:v>34.699501038000001</c:v>
                </c:pt>
                <c:pt idx="348">
                  <c:v>34.799400329999997</c:v>
                </c:pt>
                <c:pt idx="349">
                  <c:v>34.899303435999997</c:v>
                </c:pt>
                <c:pt idx="350">
                  <c:v>34.999202728</c:v>
                </c:pt>
                <c:pt idx="351">
                  <c:v>35.100002289000003</c:v>
                </c:pt>
                <c:pt idx="352">
                  <c:v>35.199901580999999</c:v>
                </c:pt>
                <c:pt idx="353">
                  <c:v>35.299800873000002</c:v>
                </c:pt>
                <c:pt idx="354">
                  <c:v>35.399700164999999</c:v>
                </c:pt>
                <c:pt idx="355">
                  <c:v>35.499603270999998</c:v>
                </c:pt>
                <c:pt idx="356">
                  <c:v>35.599502563000001</c:v>
                </c:pt>
                <c:pt idx="357">
                  <c:v>35.699401854999998</c:v>
                </c:pt>
                <c:pt idx="358">
                  <c:v>35.799301147000001</c:v>
                </c:pt>
                <c:pt idx="359">
                  <c:v>35.899200438999998</c:v>
                </c:pt>
                <c:pt idx="360">
                  <c:v>36.000003814999999</c:v>
                </c:pt>
                <c:pt idx="361">
                  <c:v>36.099903107000003</c:v>
                </c:pt>
                <c:pt idx="362">
                  <c:v>36.199802398999999</c:v>
                </c:pt>
                <c:pt idx="363">
                  <c:v>36.299701691000003</c:v>
                </c:pt>
                <c:pt idx="364">
                  <c:v>36.399600982999999</c:v>
                </c:pt>
                <c:pt idx="365">
                  <c:v>36.499500275000003</c:v>
                </c:pt>
                <c:pt idx="366">
                  <c:v>36.599403381000002</c:v>
                </c:pt>
                <c:pt idx="367">
                  <c:v>36.699302672999998</c:v>
                </c:pt>
                <c:pt idx="368">
                  <c:v>36.799201965000002</c:v>
                </c:pt>
                <c:pt idx="369">
                  <c:v>36.900001525999997</c:v>
                </c:pt>
                <c:pt idx="370">
                  <c:v>36.999900818</c:v>
                </c:pt>
                <c:pt idx="371">
                  <c:v>37.099800109999997</c:v>
                </c:pt>
                <c:pt idx="372">
                  <c:v>37.199703217</c:v>
                </c:pt>
                <c:pt idx="373">
                  <c:v>37.299602509000003</c:v>
                </c:pt>
                <c:pt idx="374">
                  <c:v>37.399501801</c:v>
                </c:pt>
                <c:pt idx="375">
                  <c:v>37.499401093000003</c:v>
                </c:pt>
                <c:pt idx="376">
                  <c:v>37.599300384999999</c:v>
                </c:pt>
                <c:pt idx="377">
                  <c:v>37.699203490999999</c:v>
                </c:pt>
                <c:pt idx="378">
                  <c:v>37.799102783000002</c:v>
                </c:pt>
                <c:pt idx="379">
                  <c:v>37.899902343999997</c:v>
                </c:pt>
                <c:pt idx="380">
                  <c:v>37.999801636000001</c:v>
                </c:pt>
                <c:pt idx="381">
                  <c:v>38.099700927999997</c:v>
                </c:pt>
                <c:pt idx="382">
                  <c:v>38.199600220000001</c:v>
                </c:pt>
                <c:pt idx="383">
                  <c:v>38.299503326</c:v>
                </c:pt>
                <c:pt idx="384">
                  <c:v>38.399402618000003</c:v>
                </c:pt>
                <c:pt idx="385">
                  <c:v>38.49930191</c:v>
                </c:pt>
                <c:pt idx="386">
                  <c:v>38.599201202000003</c:v>
                </c:pt>
                <c:pt idx="387">
                  <c:v>38.699100494</c:v>
                </c:pt>
                <c:pt idx="388">
                  <c:v>38.799903870000001</c:v>
                </c:pt>
                <c:pt idx="389">
                  <c:v>38.899803161999998</c:v>
                </c:pt>
                <c:pt idx="390">
                  <c:v>38.999702454000001</c:v>
                </c:pt>
                <c:pt idx="391">
                  <c:v>39.099601745999998</c:v>
                </c:pt>
                <c:pt idx="392">
                  <c:v>39.199501038000001</c:v>
                </c:pt>
                <c:pt idx="393">
                  <c:v>39.299400329999997</c:v>
                </c:pt>
                <c:pt idx="394">
                  <c:v>39.399303435999997</c:v>
                </c:pt>
                <c:pt idx="395">
                  <c:v>39.499202728</c:v>
                </c:pt>
                <c:pt idx="396">
                  <c:v>39.599102019999997</c:v>
                </c:pt>
                <c:pt idx="397">
                  <c:v>39.699901580999999</c:v>
                </c:pt>
                <c:pt idx="398">
                  <c:v>39.799800873000002</c:v>
                </c:pt>
                <c:pt idx="399">
                  <c:v>39.899700164999999</c:v>
                </c:pt>
                <c:pt idx="400">
                  <c:v>39.999603270999998</c:v>
                </c:pt>
                <c:pt idx="401">
                  <c:v>40.099502563000001</c:v>
                </c:pt>
                <c:pt idx="402">
                  <c:v>40.199401854999998</c:v>
                </c:pt>
                <c:pt idx="403">
                  <c:v>40.299301147000001</c:v>
                </c:pt>
                <c:pt idx="404">
                  <c:v>40.399200438999998</c:v>
                </c:pt>
                <c:pt idx="405">
                  <c:v>40.499103546000001</c:v>
                </c:pt>
                <c:pt idx="406">
                  <c:v>40.599903107000003</c:v>
                </c:pt>
                <c:pt idx="407">
                  <c:v>40.699802398999999</c:v>
                </c:pt>
                <c:pt idx="408">
                  <c:v>40.799701691000003</c:v>
                </c:pt>
                <c:pt idx="409">
                  <c:v>40.899600982999999</c:v>
                </c:pt>
                <c:pt idx="410">
                  <c:v>40.999500275000003</c:v>
                </c:pt>
                <c:pt idx="411">
                  <c:v>41.099403381000002</c:v>
                </c:pt>
                <c:pt idx="412">
                  <c:v>41.199302672999998</c:v>
                </c:pt>
                <c:pt idx="413">
                  <c:v>41.299201965000002</c:v>
                </c:pt>
                <c:pt idx="414">
                  <c:v>41.399101256999998</c:v>
                </c:pt>
                <c:pt idx="415">
                  <c:v>41.499900818</c:v>
                </c:pt>
                <c:pt idx="416">
                  <c:v>41.599800109999997</c:v>
                </c:pt>
                <c:pt idx="417">
                  <c:v>41.699703217</c:v>
                </c:pt>
                <c:pt idx="418">
                  <c:v>41.799602509000003</c:v>
                </c:pt>
                <c:pt idx="419">
                  <c:v>41.899501801</c:v>
                </c:pt>
                <c:pt idx="420">
                  <c:v>41.999401093000003</c:v>
                </c:pt>
                <c:pt idx="421">
                  <c:v>42.099300384999999</c:v>
                </c:pt>
                <c:pt idx="422">
                  <c:v>42.199203490999999</c:v>
                </c:pt>
                <c:pt idx="423">
                  <c:v>42.299102783000002</c:v>
                </c:pt>
                <c:pt idx="424">
                  <c:v>42.399902343999997</c:v>
                </c:pt>
                <c:pt idx="425">
                  <c:v>42.499801636000001</c:v>
                </c:pt>
                <c:pt idx="426">
                  <c:v>42.599700927999997</c:v>
                </c:pt>
                <c:pt idx="427">
                  <c:v>42.699600220000001</c:v>
                </c:pt>
                <c:pt idx="428">
                  <c:v>42.799503326</c:v>
                </c:pt>
                <c:pt idx="429">
                  <c:v>42.899402618000003</c:v>
                </c:pt>
                <c:pt idx="430">
                  <c:v>42.99930191</c:v>
                </c:pt>
                <c:pt idx="431">
                  <c:v>43.099201202000003</c:v>
                </c:pt>
                <c:pt idx="432">
                  <c:v>43.199100494</c:v>
                </c:pt>
                <c:pt idx="433">
                  <c:v>43.299903870000001</c:v>
                </c:pt>
                <c:pt idx="434">
                  <c:v>43.399803161999998</c:v>
                </c:pt>
                <c:pt idx="435">
                  <c:v>43.499702454000001</c:v>
                </c:pt>
                <c:pt idx="436">
                  <c:v>43.599601745999998</c:v>
                </c:pt>
                <c:pt idx="437">
                  <c:v>43.699501038000001</c:v>
                </c:pt>
                <c:pt idx="438">
                  <c:v>43.799400329999997</c:v>
                </c:pt>
                <c:pt idx="439">
                  <c:v>43.899303435999997</c:v>
                </c:pt>
                <c:pt idx="440">
                  <c:v>43.999202728</c:v>
                </c:pt>
                <c:pt idx="441">
                  <c:v>44.099102019999997</c:v>
                </c:pt>
                <c:pt idx="442">
                  <c:v>44.199001312</c:v>
                </c:pt>
                <c:pt idx="443">
                  <c:v>44.299800873000002</c:v>
                </c:pt>
                <c:pt idx="444">
                  <c:v>44.399700164999999</c:v>
                </c:pt>
                <c:pt idx="445">
                  <c:v>44.499603270999998</c:v>
                </c:pt>
                <c:pt idx="446">
                  <c:v>44.599502563000001</c:v>
                </c:pt>
                <c:pt idx="447">
                  <c:v>44.699401854999998</c:v>
                </c:pt>
                <c:pt idx="448">
                  <c:v>44.799301147000001</c:v>
                </c:pt>
                <c:pt idx="449">
                  <c:v>44.899200438999998</c:v>
                </c:pt>
                <c:pt idx="450">
                  <c:v>44.999103546000001</c:v>
                </c:pt>
                <c:pt idx="451">
                  <c:v>45.099002837999997</c:v>
                </c:pt>
                <c:pt idx="452">
                  <c:v>45.199802398999999</c:v>
                </c:pt>
                <c:pt idx="453">
                  <c:v>45.299701691000003</c:v>
                </c:pt>
                <c:pt idx="454">
                  <c:v>45.399600982999999</c:v>
                </c:pt>
                <c:pt idx="455">
                  <c:v>45.499500275000003</c:v>
                </c:pt>
                <c:pt idx="456">
                  <c:v>45.599403381000002</c:v>
                </c:pt>
                <c:pt idx="457">
                  <c:v>45.699302672999998</c:v>
                </c:pt>
                <c:pt idx="458">
                  <c:v>45.799201965000002</c:v>
                </c:pt>
                <c:pt idx="459">
                  <c:v>45.899101256999998</c:v>
                </c:pt>
                <c:pt idx="460">
                  <c:v>45.999000549000002</c:v>
                </c:pt>
                <c:pt idx="461">
                  <c:v>46.099800109999997</c:v>
                </c:pt>
                <c:pt idx="462">
                  <c:v>46.199703217</c:v>
                </c:pt>
                <c:pt idx="463">
                  <c:v>46.299602509000003</c:v>
                </c:pt>
                <c:pt idx="464">
                  <c:v>46.399501801</c:v>
                </c:pt>
                <c:pt idx="465">
                  <c:v>46.499401093000003</c:v>
                </c:pt>
                <c:pt idx="466">
                  <c:v>46.599300384999999</c:v>
                </c:pt>
                <c:pt idx="467">
                  <c:v>46.699203490999999</c:v>
                </c:pt>
                <c:pt idx="468">
                  <c:v>46.799102783000002</c:v>
                </c:pt>
                <c:pt idx="469">
                  <c:v>46.899002074999999</c:v>
                </c:pt>
                <c:pt idx="470">
                  <c:v>46.999801636000001</c:v>
                </c:pt>
                <c:pt idx="471">
                  <c:v>47.099700927999997</c:v>
                </c:pt>
                <c:pt idx="472">
                  <c:v>47.199600220000001</c:v>
                </c:pt>
                <c:pt idx="473">
                  <c:v>47.299503326</c:v>
                </c:pt>
                <c:pt idx="474">
                  <c:v>47.399402618000003</c:v>
                </c:pt>
                <c:pt idx="475">
                  <c:v>47.49930191</c:v>
                </c:pt>
                <c:pt idx="476">
                  <c:v>47.599201202000003</c:v>
                </c:pt>
                <c:pt idx="477">
                  <c:v>47.699100494</c:v>
                </c:pt>
                <c:pt idx="478">
                  <c:v>47.799003601000003</c:v>
                </c:pt>
                <c:pt idx="479">
                  <c:v>47.899803161999998</c:v>
                </c:pt>
                <c:pt idx="480">
                  <c:v>47.999702454000001</c:v>
                </c:pt>
                <c:pt idx="481">
                  <c:v>48.099601745999998</c:v>
                </c:pt>
                <c:pt idx="482">
                  <c:v>48.199501038000001</c:v>
                </c:pt>
                <c:pt idx="483">
                  <c:v>48.299400329999997</c:v>
                </c:pt>
                <c:pt idx="484">
                  <c:v>48.399303435999997</c:v>
                </c:pt>
                <c:pt idx="485">
                  <c:v>48.499202728</c:v>
                </c:pt>
                <c:pt idx="486">
                  <c:v>48.599102019999997</c:v>
                </c:pt>
                <c:pt idx="487">
                  <c:v>48.699001312</c:v>
                </c:pt>
                <c:pt idx="488">
                  <c:v>48.799800873000002</c:v>
                </c:pt>
                <c:pt idx="489">
                  <c:v>48.899700164999999</c:v>
                </c:pt>
                <c:pt idx="490">
                  <c:v>48.999603270999998</c:v>
                </c:pt>
                <c:pt idx="491">
                  <c:v>49.099502563000001</c:v>
                </c:pt>
                <c:pt idx="492">
                  <c:v>49.199401854999998</c:v>
                </c:pt>
                <c:pt idx="493">
                  <c:v>49.299301147000001</c:v>
                </c:pt>
                <c:pt idx="494">
                  <c:v>49.399200438999998</c:v>
                </c:pt>
                <c:pt idx="495">
                  <c:v>49.499103546000001</c:v>
                </c:pt>
                <c:pt idx="496">
                  <c:v>49.599002837999997</c:v>
                </c:pt>
                <c:pt idx="497">
                  <c:v>49.699802398999999</c:v>
                </c:pt>
                <c:pt idx="498">
                  <c:v>49.799701691000003</c:v>
                </c:pt>
                <c:pt idx="499">
                  <c:v>49.899600982999999</c:v>
                </c:pt>
                <c:pt idx="500">
                  <c:v>49.999500275000003</c:v>
                </c:pt>
                <c:pt idx="501">
                  <c:v>50.099403381000002</c:v>
                </c:pt>
                <c:pt idx="502">
                  <c:v>50.199302672999998</c:v>
                </c:pt>
                <c:pt idx="503">
                  <c:v>50.299201965000002</c:v>
                </c:pt>
                <c:pt idx="504">
                  <c:v>50.399101256999998</c:v>
                </c:pt>
                <c:pt idx="505">
                  <c:v>50.499000549000002</c:v>
                </c:pt>
                <c:pt idx="506">
                  <c:v>50.598903655999997</c:v>
                </c:pt>
                <c:pt idx="507">
                  <c:v>50.699703217</c:v>
                </c:pt>
                <c:pt idx="508">
                  <c:v>50.799602509000003</c:v>
                </c:pt>
                <c:pt idx="509">
                  <c:v>50.899501801</c:v>
                </c:pt>
                <c:pt idx="510">
                  <c:v>50.999401093000003</c:v>
                </c:pt>
                <c:pt idx="511">
                  <c:v>51.099300384999999</c:v>
                </c:pt>
                <c:pt idx="512">
                  <c:v>51.199203490999999</c:v>
                </c:pt>
                <c:pt idx="513">
                  <c:v>51.299102783000002</c:v>
                </c:pt>
                <c:pt idx="514">
                  <c:v>51.399002074999999</c:v>
                </c:pt>
                <c:pt idx="515">
                  <c:v>51.498901367000002</c:v>
                </c:pt>
                <c:pt idx="516">
                  <c:v>51.599700927999997</c:v>
                </c:pt>
                <c:pt idx="517">
                  <c:v>51.699600220000001</c:v>
                </c:pt>
                <c:pt idx="518">
                  <c:v>51.799503326</c:v>
                </c:pt>
                <c:pt idx="519">
                  <c:v>51.899402618000003</c:v>
                </c:pt>
                <c:pt idx="520">
                  <c:v>51.99930191</c:v>
                </c:pt>
                <c:pt idx="521">
                  <c:v>52.099201202000003</c:v>
                </c:pt>
                <c:pt idx="522">
                  <c:v>52.199100494</c:v>
                </c:pt>
                <c:pt idx="523">
                  <c:v>52.299003601000003</c:v>
                </c:pt>
                <c:pt idx="524">
                  <c:v>52.398902892999999</c:v>
                </c:pt>
                <c:pt idx="525">
                  <c:v>52.499702454000001</c:v>
                </c:pt>
                <c:pt idx="526">
                  <c:v>52.599601745999998</c:v>
                </c:pt>
                <c:pt idx="527">
                  <c:v>52.699504851999997</c:v>
                </c:pt>
                <c:pt idx="528">
                  <c:v>52.799404144</c:v>
                </c:pt>
                <c:pt idx="529">
                  <c:v>52.899303435999997</c:v>
                </c:pt>
                <c:pt idx="530">
                  <c:v>52.999202728</c:v>
                </c:pt>
                <c:pt idx="531">
                  <c:v>53.099102019999997</c:v>
                </c:pt>
                <c:pt idx="532">
                  <c:v>53.199001312</c:v>
                </c:pt>
                <c:pt idx="533">
                  <c:v>53.298904419000003</c:v>
                </c:pt>
                <c:pt idx="534">
                  <c:v>53.399703979000002</c:v>
                </c:pt>
                <c:pt idx="535">
                  <c:v>53.499603270999998</c:v>
                </c:pt>
                <c:pt idx="536">
                  <c:v>53.599502563000001</c:v>
                </c:pt>
                <c:pt idx="537">
                  <c:v>53.699401854999998</c:v>
                </c:pt>
                <c:pt idx="538">
                  <c:v>53.799301147000001</c:v>
                </c:pt>
                <c:pt idx="539">
                  <c:v>53.899204253999997</c:v>
                </c:pt>
                <c:pt idx="540">
                  <c:v>53.999103546000001</c:v>
                </c:pt>
                <c:pt idx="541">
                  <c:v>54.099002837999997</c:v>
                </c:pt>
                <c:pt idx="542">
                  <c:v>54.19890213</c:v>
                </c:pt>
                <c:pt idx="543">
                  <c:v>54.299701691000003</c:v>
                </c:pt>
                <c:pt idx="544">
                  <c:v>54.399604797000002</c:v>
                </c:pt>
                <c:pt idx="545">
                  <c:v>54.499504088999998</c:v>
                </c:pt>
                <c:pt idx="546">
                  <c:v>54.599403381000002</c:v>
                </c:pt>
                <c:pt idx="547">
                  <c:v>54.699302672999998</c:v>
                </c:pt>
                <c:pt idx="548">
                  <c:v>54.799201965000002</c:v>
                </c:pt>
                <c:pt idx="549">
                  <c:v>54.899101256999998</c:v>
                </c:pt>
                <c:pt idx="550">
                  <c:v>54.999004364000001</c:v>
                </c:pt>
                <c:pt idx="551">
                  <c:v>55.098903655999997</c:v>
                </c:pt>
                <c:pt idx="552">
                  <c:v>55.199703217</c:v>
                </c:pt>
                <c:pt idx="553">
                  <c:v>55.299602509000003</c:v>
                </c:pt>
                <c:pt idx="554">
                  <c:v>55.399501801</c:v>
                </c:pt>
                <c:pt idx="555">
                  <c:v>55.499404906999999</c:v>
                </c:pt>
                <c:pt idx="556">
                  <c:v>55.599304199000002</c:v>
                </c:pt>
                <c:pt idx="557">
                  <c:v>55.699203490999999</c:v>
                </c:pt>
                <c:pt idx="558">
                  <c:v>55.799102783000002</c:v>
                </c:pt>
                <c:pt idx="559">
                  <c:v>55.899002074999999</c:v>
                </c:pt>
                <c:pt idx="560">
                  <c:v>55.998901367000002</c:v>
                </c:pt>
                <c:pt idx="561">
                  <c:v>56.099704742</c:v>
                </c:pt>
                <c:pt idx="562">
                  <c:v>56.199604033999996</c:v>
                </c:pt>
                <c:pt idx="563">
                  <c:v>56.299503326</c:v>
                </c:pt>
                <c:pt idx="564">
                  <c:v>56.399402618000003</c:v>
                </c:pt>
                <c:pt idx="565">
                  <c:v>56.49930191</c:v>
                </c:pt>
                <c:pt idx="566">
                  <c:v>56.599201202000003</c:v>
                </c:pt>
                <c:pt idx="567">
                  <c:v>56.699104308999999</c:v>
                </c:pt>
                <c:pt idx="568">
                  <c:v>56.799003601000003</c:v>
                </c:pt>
                <c:pt idx="569">
                  <c:v>56.898902892999999</c:v>
                </c:pt>
                <c:pt idx="570">
                  <c:v>56.998802185000002</c:v>
                </c:pt>
                <c:pt idx="571">
                  <c:v>57.099601745999998</c:v>
                </c:pt>
                <c:pt idx="572">
                  <c:v>57.199504851999997</c:v>
                </c:pt>
                <c:pt idx="573">
                  <c:v>57.299404144</c:v>
                </c:pt>
                <c:pt idx="574">
                  <c:v>57.399303435999997</c:v>
                </c:pt>
                <c:pt idx="575">
                  <c:v>57.499202728</c:v>
                </c:pt>
                <c:pt idx="576">
                  <c:v>57.599102019999997</c:v>
                </c:pt>
                <c:pt idx="577">
                  <c:v>57.699001312</c:v>
                </c:pt>
                <c:pt idx="578">
                  <c:v>57.798904419000003</c:v>
                </c:pt>
                <c:pt idx="579">
                  <c:v>57.898803710999999</c:v>
                </c:pt>
                <c:pt idx="580">
                  <c:v>57.999603270999998</c:v>
                </c:pt>
                <c:pt idx="581">
                  <c:v>58.099502563000001</c:v>
                </c:pt>
                <c:pt idx="582">
                  <c:v>58.199401854999998</c:v>
                </c:pt>
                <c:pt idx="583">
                  <c:v>58.299301147000001</c:v>
                </c:pt>
                <c:pt idx="584">
                  <c:v>58.399204253999997</c:v>
                </c:pt>
                <c:pt idx="585">
                  <c:v>58.499103546000001</c:v>
                </c:pt>
                <c:pt idx="586">
                  <c:v>58.599002837999997</c:v>
                </c:pt>
                <c:pt idx="587">
                  <c:v>58.69890213</c:v>
                </c:pt>
                <c:pt idx="588">
                  <c:v>58.798801421999997</c:v>
                </c:pt>
                <c:pt idx="589">
                  <c:v>58.899604797000002</c:v>
                </c:pt>
                <c:pt idx="590">
                  <c:v>58.999504088999998</c:v>
                </c:pt>
                <c:pt idx="591">
                  <c:v>59.099403381000002</c:v>
                </c:pt>
                <c:pt idx="592">
                  <c:v>59.199302672999998</c:v>
                </c:pt>
                <c:pt idx="593">
                  <c:v>59.299201965000002</c:v>
                </c:pt>
                <c:pt idx="594">
                  <c:v>59.399101256999998</c:v>
                </c:pt>
                <c:pt idx="595">
                  <c:v>59.499004364000001</c:v>
                </c:pt>
                <c:pt idx="596">
                  <c:v>59.598903655999997</c:v>
                </c:pt>
                <c:pt idx="597">
                  <c:v>59.698802948000001</c:v>
                </c:pt>
                <c:pt idx="598">
                  <c:v>59.799602509000003</c:v>
                </c:pt>
                <c:pt idx="599">
                  <c:v>59.899501801</c:v>
                </c:pt>
                <c:pt idx="600">
                  <c:v>59.999404906999999</c:v>
                </c:pt>
                <c:pt idx="601">
                  <c:v>60.099304199000002</c:v>
                </c:pt>
                <c:pt idx="602">
                  <c:v>60.199203490999999</c:v>
                </c:pt>
                <c:pt idx="603">
                  <c:v>60.299102783000002</c:v>
                </c:pt>
                <c:pt idx="604">
                  <c:v>60.399002074999999</c:v>
                </c:pt>
                <c:pt idx="605">
                  <c:v>60.498901367000002</c:v>
                </c:pt>
                <c:pt idx="606">
                  <c:v>60.598804473999998</c:v>
                </c:pt>
                <c:pt idx="607">
                  <c:v>60.699604033999996</c:v>
                </c:pt>
                <c:pt idx="608">
                  <c:v>60.799503326</c:v>
                </c:pt>
                <c:pt idx="609">
                  <c:v>60.899402618000003</c:v>
                </c:pt>
                <c:pt idx="610">
                  <c:v>60.99930191</c:v>
                </c:pt>
                <c:pt idx="611">
                  <c:v>61.099201202000003</c:v>
                </c:pt>
                <c:pt idx="612">
                  <c:v>61.199104308999999</c:v>
                </c:pt>
                <c:pt idx="613">
                  <c:v>61.299003601000003</c:v>
                </c:pt>
                <c:pt idx="614">
                  <c:v>61.398902892999999</c:v>
                </c:pt>
                <c:pt idx="615">
                  <c:v>61.498802185000002</c:v>
                </c:pt>
                <c:pt idx="616">
                  <c:v>61.599601745999998</c:v>
                </c:pt>
                <c:pt idx="617">
                  <c:v>61.699504851999997</c:v>
                </c:pt>
                <c:pt idx="618">
                  <c:v>61.799404144</c:v>
                </c:pt>
                <c:pt idx="619">
                  <c:v>61.899303435999997</c:v>
                </c:pt>
                <c:pt idx="620">
                  <c:v>61.999202728</c:v>
                </c:pt>
                <c:pt idx="621">
                  <c:v>62.099102019999997</c:v>
                </c:pt>
                <c:pt idx="622">
                  <c:v>62.199001312</c:v>
                </c:pt>
                <c:pt idx="623">
                  <c:v>62.298904419000003</c:v>
                </c:pt>
                <c:pt idx="624">
                  <c:v>62.398803710999999</c:v>
                </c:pt>
                <c:pt idx="625">
                  <c:v>62.499603270999998</c:v>
                </c:pt>
                <c:pt idx="626">
                  <c:v>62.599502563000001</c:v>
                </c:pt>
                <c:pt idx="627">
                  <c:v>62.699401854999998</c:v>
                </c:pt>
                <c:pt idx="628">
                  <c:v>62.799301147000001</c:v>
                </c:pt>
                <c:pt idx="629">
                  <c:v>62.899204253999997</c:v>
                </c:pt>
                <c:pt idx="630">
                  <c:v>62.999103546000001</c:v>
                </c:pt>
                <c:pt idx="631">
                  <c:v>63.099002837999997</c:v>
                </c:pt>
                <c:pt idx="632">
                  <c:v>63.19890213</c:v>
                </c:pt>
                <c:pt idx="633">
                  <c:v>63.298801421999997</c:v>
                </c:pt>
                <c:pt idx="634">
                  <c:v>63.398704529</c:v>
                </c:pt>
                <c:pt idx="635">
                  <c:v>63.499504088999998</c:v>
                </c:pt>
                <c:pt idx="636">
                  <c:v>63.599403381000002</c:v>
                </c:pt>
                <c:pt idx="637">
                  <c:v>63.699302672999998</c:v>
                </c:pt>
                <c:pt idx="638">
                  <c:v>63.799201965000002</c:v>
                </c:pt>
                <c:pt idx="639">
                  <c:v>63.899101256999998</c:v>
                </c:pt>
                <c:pt idx="640">
                  <c:v>63.999004364000001</c:v>
                </c:pt>
                <c:pt idx="641">
                  <c:v>64.098899841000005</c:v>
                </c:pt>
                <c:pt idx="642">
                  <c:v>64.198806762999993</c:v>
                </c:pt>
                <c:pt idx="643">
                  <c:v>64.298706054999997</c:v>
                </c:pt>
                <c:pt idx="644">
                  <c:v>64.399505614999995</c:v>
                </c:pt>
                <c:pt idx="645">
                  <c:v>64.499404906999999</c:v>
                </c:pt>
                <c:pt idx="646">
                  <c:v>64.599304199000002</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65.399406432999996</c:v>
                </c:pt>
                <c:pt idx="655">
                  <c:v>65.499305724999999</c:v>
                </c:pt>
                <c:pt idx="656">
                  <c:v>65.599205017000003</c:v>
                </c:pt>
                <c:pt idx="657">
                  <c:v>65.699104309000006</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66.499206543</c:v>
                </c:pt>
                <c:pt idx="666">
                  <c:v>66.599105835000003</c:v>
                </c:pt>
                <c:pt idx="667">
                  <c:v>66.699005127000007</c:v>
                </c:pt>
                <c:pt idx="668">
                  <c:v>66.798904418999996</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67.599006653000004</c:v>
                </c:pt>
                <c:pt idx="677">
                  <c:v>67.698905945000007</c:v>
                </c:pt>
                <c:pt idx="678">
                  <c:v>67.798805236999996</c:v>
                </c:pt>
                <c:pt idx="679">
                  <c:v>67.898704529</c:v>
                </c:pt>
                <c:pt idx="680">
                  <c:v>67.999504088999998</c:v>
                </c:pt>
                <c:pt idx="681">
                  <c:v>68.099403381000002</c:v>
                </c:pt>
                <c:pt idx="682">
                  <c:v>68.199302673000005</c:v>
                </c:pt>
                <c:pt idx="683">
                  <c:v>68.299201964999995</c:v>
                </c:pt>
                <c:pt idx="684">
                  <c:v>68.399101256999998</c:v>
                </c:pt>
                <c:pt idx="685">
                  <c:v>68.499000549000002</c:v>
                </c:pt>
                <c:pt idx="686">
                  <c:v>68.598899841000005</c:v>
                </c:pt>
                <c:pt idx="687">
                  <c:v>68.698806762999993</c:v>
                </c:pt>
                <c:pt idx="688">
                  <c:v>68.798706054999997</c:v>
                </c:pt>
                <c:pt idx="689">
                  <c:v>68.899505614999995</c:v>
                </c:pt>
                <c:pt idx="690">
                  <c:v>68.999404906999999</c:v>
                </c:pt>
                <c:pt idx="691">
                  <c:v>69.099304199000002</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69.899406432999996</c:v>
                </c:pt>
                <c:pt idx="700">
                  <c:v>69.999305724999999</c:v>
                </c:pt>
                <c:pt idx="701">
                  <c:v>70.099205017000003</c:v>
                </c:pt>
                <c:pt idx="702">
                  <c:v>70.199104309000006</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70.999206543</c:v>
                </c:pt>
                <c:pt idx="711">
                  <c:v>71.099105835000003</c:v>
                </c:pt>
                <c:pt idx="712">
                  <c:v>71.199005127000007</c:v>
                </c:pt>
                <c:pt idx="713">
                  <c:v>71.298904418999996</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72.099006653000004</c:v>
                </c:pt>
                <c:pt idx="722">
                  <c:v>72.198905945000007</c:v>
                </c:pt>
                <c:pt idx="723">
                  <c:v>72.298805236999996</c:v>
                </c:pt>
                <c:pt idx="724">
                  <c:v>72.398704529</c:v>
                </c:pt>
                <c:pt idx="725">
                  <c:v>72.498603821000003</c:v>
                </c:pt>
                <c:pt idx="726">
                  <c:v>72.599403381000002</c:v>
                </c:pt>
                <c:pt idx="727">
                  <c:v>72.699302673000005</c:v>
                </c:pt>
                <c:pt idx="728">
                  <c:v>72.799201964999995</c:v>
                </c:pt>
                <c:pt idx="729">
                  <c:v>72.899101256999998</c:v>
                </c:pt>
                <c:pt idx="730">
                  <c:v>72.999000549000002</c:v>
                </c:pt>
                <c:pt idx="731">
                  <c:v>73.098899841000005</c:v>
                </c:pt>
                <c:pt idx="732">
                  <c:v>73.198806762999993</c:v>
                </c:pt>
                <c:pt idx="733">
                  <c:v>73.298706054999997</c:v>
                </c:pt>
                <c:pt idx="734">
                  <c:v>73.398605347</c:v>
                </c:pt>
                <c:pt idx="735">
                  <c:v>73.499404906999999</c:v>
                </c:pt>
                <c:pt idx="736">
                  <c:v>73.599304199000002</c:v>
                </c:pt>
                <c:pt idx="737">
                  <c:v>73.699203491000006</c:v>
                </c:pt>
                <c:pt idx="738">
                  <c:v>73.799102782999995</c:v>
                </c:pt>
                <c:pt idx="739">
                  <c:v>73.899002074999999</c:v>
                </c:pt>
                <c:pt idx="740">
                  <c:v>73.998901367000002</c:v>
                </c:pt>
                <c:pt idx="741">
                  <c:v>74.098800659000005</c:v>
                </c:pt>
                <c:pt idx="742">
                  <c:v>74.198707580999994</c:v>
                </c:pt>
                <c:pt idx="743">
                  <c:v>74.298606872999997</c:v>
                </c:pt>
                <c:pt idx="744">
                  <c:v>74.399406432999996</c:v>
                </c:pt>
                <c:pt idx="745">
                  <c:v>74.499305724999999</c:v>
                </c:pt>
                <c:pt idx="746">
                  <c:v>74.599205017000003</c:v>
                </c:pt>
                <c:pt idx="747">
                  <c:v>74.699104309000006</c:v>
                </c:pt>
                <c:pt idx="748">
                  <c:v>74.799003600999995</c:v>
                </c:pt>
                <c:pt idx="749">
                  <c:v>74.898902892999999</c:v>
                </c:pt>
                <c:pt idx="750">
                  <c:v>74.998802185000002</c:v>
                </c:pt>
                <c:pt idx="751">
                  <c:v>75.098701477000006</c:v>
                </c:pt>
                <c:pt idx="752">
                  <c:v>75.198600768999995</c:v>
                </c:pt>
                <c:pt idx="753">
                  <c:v>75.299400329999997</c:v>
                </c:pt>
                <c:pt idx="754">
                  <c:v>75.399307250999996</c:v>
                </c:pt>
                <c:pt idx="755">
                  <c:v>75.499206543</c:v>
                </c:pt>
                <c:pt idx="756">
                  <c:v>75.599105835000003</c:v>
                </c:pt>
                <c:pt idx="757">
                  <c:v>75.699005127000007</c:v>
                </c:pt>
                <c:pt idx="758">
                  <c:v>75.798904418999996</c:v>
                </c:pt>
                <c:pt idx="759">
                  <c:v>75.898803710999999</c:v>
                </c:pt>
                <c:pt idx="760">
                  <c:v>75.998703003000003</c:v>
                </c:pt>
                <c:pt idx="761">
                  <c:v>76.098602295000006</c:v>
                </c:pt>
                <c:pt idx="762">
                  <c:v>76.199401855000005</c:v>
                </c:pt>
                <c:pt idx="763">
                  <c:v>76.299301146999994</c:v>
                </c:pt>
                <c:pt idx="764">
                  <c:v>76.399200438999998</c:v>
                </c:pt>
                <c:pt idx="765">
                  <c:v>76.499107361</c:v>
                </c:pt>
                <c:pt idx="766">
                  <c:v>76.599006653000004</c:v>
                </c:pt>
                <c:pt idx="767">
                  <c:v>76.698905945000007</c:v>
                </c:pt>
                <c:pt idx="768">
                  <c:v>76.798805236999996</c:v>
                </c:pt>
                <c:pt idx="769">
                  <c:v>76.898704529</c:v>
                </c:pt>
                <c:pt idx="770">
                  <c:v>76.998603821000003</c:v>
                </c:pt>
                <c:pt idx="771">
                  <c:v>77.098503113000007</c:v>
                </c:pt>
                <c:pt idx="772">
                  <c:v>77.199302673000005</c:v>
                </c:pt>
                <c:pt idx="773">
                  <c:v>77.299201964999995</c:v>
                </c:pt>
                <c:pt idx="774">
                  <c:v>77.399101256999998</c:v>
                </c:pt>
                <c:pt idx="775">
                  <c:v>77.499000549000002</c:v>
                </c:pt>
                <c:pt idx="776">
                  <c:v>77.598907471000004</c:v>
                </c:pt>
                <c:pt idx="777">
                  <c:v>77.698806762999993</c:v>
                </c:pt>
                <c:pt idx="778">
                  <c:v>77.798706054999997</c:v>
                </c:pt>
                <c:pt idx="779">
                  <c:v>77.898605347</c:v>
                </c:pt>
                <c:pt idx="780">
                  <c:v>77.998504639000004</c:v>
                </c:pt>
                <c:pt idx="781">
                  <c:v>78.099304199000002</c:v>
                </c:pt>
                <c:pt idx="782">
                  <c:v>78.199203491000006</c:v>
                </c:pt>
                <c:pt idx="783">
                  <c:v>78.299102782999995</c:v>
                </c:pt>
                <c:pt idx="784">
                  <c:v>78.399002074999999</c:v>
                </c:pt>
                <c:pt idx="785">
                  <c:v>78.498901367000002</c:v>
                </c:pt>
                <c:pt idx="786">
                  <c:v>78.598800659000005</c:v>
                </c:pt>
                <c:pt idx="787">
                  <c:v>78.698707580999994</c:v>
                </c:pt>
                <c:pt idx="788">
                  <c:v>78.798606872999997</c:v>
                </c:pt>
                <c:pt idx="789">
                  <c:v>78.898506165000001</c:v>
                </c:pt>
                <c:pt idx="790">
                  <c:v>78.999305724999999</c:v>
                </c:pt>
                <c:pt idx="791">
                  <c:v>79.099205017000003</c:v>
                </c:pt>
                <c:pt idx="792">
                  <c:v>79.199104309000006</c:v>
                </c:pt>
                <c:pt idx="793">
                  <c:v>79.299003600999995</c:v>
                </c:pt>
                <c:pt idx="794">
                  <c:v>79.398902892999999</c:v>
                </c:pt>
                <c:pt idx="795">
                  <c:v>79.498802185000002</c:v>
                </c:pt>
                <c:pt idx="796">
                  <c:v>79.598701477000006</c:v>
                </c:pt>
                <c:pt idx="797">
                  <c:v>79.698600768999995</c:v>
                </c:pt>
                <c:pt idx="798">
                  <c:v>79.798507689999994</c:v>
                </c:pt>
                <c:pt idx="799">
                  <c:v>79.899307250999996</c:v>
                </c:pt>
                <c:pt idx="800">
                  <c:v>79.999206543</c:v>
                </c:pt>
                <c:pt idx="801">
                  <c:v>80.099105835000003</c:v>
                </c:pt>
                <c:pt idx="802">
                  <c:v>80.199005127000007</c:v>
                </c:pt>
                <c:pt idx="803">
                  <c:v>80.298904418999996</c:v>
                </c:pt>
                <c:pt idx="804">
                  <c:v>80.398803710999999</c:v>
                </c:pt>
                <c:pt idx="805">
                  <c:v>80.498703003000003</c:v>
                </c:pt>
                <c:pt idx="806">
                  <c:v>80.598602295000006</c:v>
                </c:pt>
                <c:pt idx="807">
                  <c:v>80.698501586999996</c:v>
                </c:pt>
                <c:pt idx="808">
                  <c:v>80.799301146999994</c:v>
                </c:pt>
                <c:pt idx="809">
                  <c:v>80.899200438999998</c:v>
                </c:pt>
                <c:pt idx="810">
                  <c:v>80.999107361</c:v>
                </c:pt>
                <c:pt idx="811">
                  <c:v>81.099006653000004</c:v>
                </c:pt>
                <c:pt idx="812">
                  <c:v>81.198905945000007</c:v>
                </c:pt>
                <c:pt idx="813">
                  <c:v>81.298805236999996</c:v>
                </c:pt>
                <c:pt idx="814">
                  <c:v>81.398704529</c:v>
                </c:pt>
                <c:pt idx="815">
                  <c:v>81.498603821000003</c:v>
                </c:pt>
                <c:pt idx="816">
                  <c:v>81.598503113000007</c:v>
                </c:pt>
                <c:pt idx="817">
                  <c:v>81.699302673000005</c:v>
                </c:pt>
                <c:pt idx="818">
                  <c:v>81.799201964999995</c:v>
                </c:pt>
                <c:pt idx="819">
                  <c:v>81.899101256999998</c:v>
                </c:pt>
                <c:pt idx="820">
                  <c:v>81.999000549000002</c:v>
                </c:pt>
                <c:pt idx="821">
                  <c:v>82.098907471000004</c:v>
                </c:pt>
                <c:pt idx="822">
                  <c:v>82.198806762999993</c:v>
                </c:pt>
                <c:pt idx="823">
                  <c:v>82.298706054999997</c:v>
                </c:pt>
                <c:pt idx="824">
                  <c:v>82.398605347</c:v>
                </c:pt>
                <c:pt idx="825">
                  <c:v>82.498504639000004</c:v>
                </c:pt>
                <c:pt idx="826">
                  <c:v>82.599304199000002</c:v>
                </c:pt>
                <c:pt idx="827">
                  <c:v>82.699203491000006</c:v>
                </c:pt>
                <c:pt idx="828">
                  <c:v>82.799102782999995</c:v>
                </c:pt>
                <c:pt idx="829">
                  <c:v>82.899002074999999</c:v>
                </c:pt>
                <c:pt idx="830">
                  <c:v>82.998901367000002</c:v>
                </c:pt>
                <c:pt idx="831">
                  <c:v>83.098800659000005</c:v>
                </c:pt>
                <c:pt idx="832">
                  <c:v>83.198707580999994</c:v>
                </c:pt>
                <c:pt idx="833">
                  <c:v>83.298606872999997</c:v>
                </c:pt>
                <c:pt idx="834">
                  <c:v>83.398506165000001</c:v>
                </c:pt>
                <c:pt idx="835">
                  <c:v>83.498405457000004</c:v>
                </c:pt>
                <c:pt idx="836">
                  <c:v>83.599205017000003</c:v>
                </c:pt>
                <c:pt idx="837">
                  <c:v>83.699104309000006</c:v>
                </c:pt>
                <c:pt idx="838">
                  <c:v>83.799003600999995</c:v>
                </c:pt>
                <c:pt idx="839">
                  <c:v>83.898902892999999</c:v>
                </c:pt>
                <c:pt idx="840">
                  <c:v>83.998802185000002</c:v>
                </c:pt>
                <c:pt idx="841">
                  <c:v>84.098701477000006</c:v>
                </c:pt>
                <c:pt idx="842">
                  <c:v>84.198600768999995</c:v>
                </c:pt>
                <c:pt idx="843">
                  <c:v>84.298507689999994</c:v>
                </c:pt>
                <c:pt idx="844">
                  <c:v>84.398406981999997</c:v>
                </c:pt>
                <c:pt idx="845">
                  <c:v>84.499206543</c:v>
                </c:pt>
                <c:pt idx="846">
                  <c:v>84.599105835000003</c:v>
                </c:pt>
                <c:pt idx="847">
                  <c:v>84.699005127000007</c:v>
                </c:pt>
                <c:pt idx="848">
                  <c:v>84.798904418999996</c:v>
                </c:pt>
                <c:pt idx="849">
                  <c:v>84.898803710999999</c:v>
                </c:pt>
                <c:pt idx="850">
                  <c:v>84.998703003000003</c:v>
                </c:pt>
                <c:pt idx="851">
                  <c:v>85.098602295000006</c:v>
                </c:pt>
                <c:pt idx="852">
                  <c:v>85.198501586999996</c:v>
                </c:pt>
                <c:pt idx="853">
                  <c:v>85.298400878999999</c:v>
                </c:pt>
                <c:pt idx="854">
                  <c:v>85.399200438999998</c:v>
                </c:pt>
                <c:pt idx="855">
                  <c:v>85.499107361</c:v>
                </c:pt>
                <c:pt idx="856">
                  <c:v>85.599006653000004</c:v>
                </c:pt>
                <c:pt idx="857">
                  <c:v>85.698905945000007</c:v>
                </c:pt>
                <c:pt idx="858">
                  <c:v>85.798805236999996</c:v>
                </c:pt>
                <c:pt idx="859">
                  <c:v>85.898704529</c:v>
                </c:pt>
                <c:pt idx="860">
                  <c:v>85.998603821000003</c:v>
                </c:pt>
                <c:pt idx="861">
                  <c:v>86.098503113000007</c:v>
                </c:pt>
                <c:pt idx="862">
                  <c:v>86.198402404999996</c:v>
                </c:pt>
                <c:pt idx="863">
                  <c:v>86.299201964999995</c:v>
                </c:pt>
                <c:pt idx="864">
                  <c:v>86.399101256999998</c:v>
                </c:pt>
                <c:pt idx="865">
                  <c:v>86.499000549000002</c:v>
                </c:pt>
                <c:pt idx="866">
                  <c:v>86.598907471000004</c:v>
                </c:pt>
                <c:pt idx="867">
                  <c:v>86.698806762999993</c:v>
                </c:pt>
                <c:pt idx="868">
                  <c:v>86.798706054999997</c:v>
                </c:pt>
                <c:pt idx="869">
                  <c:v>86.898605347</c:v>
                </c:pt>
                <c:pt idx="870">
                  <c:v>86.998504639000004</c:v>
                </c:pt>
                <c:pt idx="871">
                  <c:v>87.098403931000007</c:v>
                </c:pt>
                <c:pt idx="872">
                  <c:v>87.199203491000006</c:v>
                </c:pt>
                <c:pt idx="873">
                  <c:v>87.299102782999995</c:v>
                </c:pt>
                <c:pt idx="874">
                  <c:v>87.399002074999999</c:v>
                </c:pt>
                <c:pt idx="875">
                  <c:v>87.498901367000002</c:v>
                </c:pt>
                <c:pt idx="876">
                  <c:v>87.598800659000005</c:v>
                </c:pt>
                <c:pt idx="877">
                  <c:v>87.698707580999994</c:v>
                </c:pt>
                <c:pt idx="878">
                  <c:v>87.798606872999997</c:v>
                </c:pt>
                <c:pt idx="879">
                  <c:v>87.898506165000001</c:v>
                </c:pt>
                <c:pt idx="880">
                  <c:v>87.998405457000004</c:v>
                </c:pt>
                <c:pt idx="881">
                  <c:v>88.099205017000003</c:v>
                </c:pt>
                <c:pt idx="882">
                  <c:v>88.199104309000006</c:v>
                </c:pt>
                <c:pt idx="883">
                  <c:v>88.299003600999995</c:v>
                </c:pt>
                <c:pt idx="884">
                  <c:v>88.398902892999999</c:v>
                </c:pt>
                <c:pt idx="885">
                  <c:v>88.498802185000002</c:v>
                </c:pt>
                <c:pt idx="886">
                  <c:v>88.598701477000006</c:v>
                </c:pt>
                <c:pt idx="887">
                  <c:v>88.698600768999995</c:v>
                </c:pt>
                <c:pt idx="888">
                  <c:v>88.798507689999994</c:v>
                </c:pt>
                <c:pt idx="889">
                  <c:v>88.898406981999997</c:v>
                </c:pt>
                <c:pt idx="890">
                  <c:v>88.999206543</c:v>
                </c:pt>
                <c:pt idx="891">
                  <c:v>89.099105835000003</c:v>
                </c:pt>
                <c:pt idx="892">
                  <c:v>89.199005127000007</c:v>
                </c:pt>
                <c:pt idx="893">
                  <c:v>89.298904418999996</c:v>
                </c:pt>
                <c:pt idx="894">
                  <c:v>89.398803710999999</c:v>
                </c:pt>
                <c:pt idx="895">
                  <c:v>89.498703003000003</c:v>
                </c:pt>
                <c:pt idx="896">
                  <c:v>89.598602295000006</c:v>
                </c:pt>
                <c:pt idx="897">
                  <c:v>89.698501586999996</c:v>
                </c:pt>
                <c:pt idx="898">
                  <c:v>89.798400878999999</c:v>
                </c:pt>
                <c:pt idx="899">
                  <c:v>89.898307799999998</c:v>
                </c:pt>
                <c:pt idx="900">
                  <c:v>89.999107361</c:v>
                </c:pt>
                <c:pt idx="901">
                  <c:v>90.099006653000004</c:v>
                </c:pt>
                <c:pt idx="902">
                  <c:v>90.198905945000007</c:v>
                </c:pt>
                <c:pt idx="903">
                  <c:v>90.298805236999996</c:v>
                </c:pt>
                <c:pt idx="904">
                  <c:v>90.398704529</c:v>
                </c:pt>
                <c:pt idx="905">
                  <c:v>90.498603821000003</c:v>
                </c:pt>
                <c:pt idx="906">
                  <c:v>90.598503113000007</c:v>
                </c:pt>
                <c:pt idx="907">
                  <c:v>90.698402404999996</c:v>
                </c:pt>
                <c:pt idx="908">
                  <c:v>90.798301696999999</c:v>
                </c:pt>
                <c:pt idx="909">
                  <c:v>90.899101256999998</c:v>
                </c:pt>
                <c:pt idx="910">
                  <c:v>90.999000549000002</c:v>
                </c:pt>
                <c:pt idx="911">
                  <c:v>91.098907471000004</c:v>
                </c:pt>
                <c:pt idx="912">
                  <c:v>91.198806762999993</c:v>
                </c:pt>
                <c:pt idx="913">
                  <c:v>91.298706054999997</c:v>
                </c:pt>
                <c:pt idx="914">
                  <c:v>91.398605347</c:v>
                </c:pt>
                <c:pt idx="915">
                  <c:v>91.498504639000004</c:v>
                </c:pt>
                <c:pt idx="916">
                  <c:v>91.598403931000007</c:v>
                </c:pt>
                <c:pt idx="917">
                  <c:v>91.698303222999996</c:v>
                </c:pt>
                <c:pt idx="918">
                  <c:v>91.799102782999995</c:v>
                </c:pt>
                <c:pt idx="919">
                  <c:v>91.899002074999999</c:v>
                </c:pt>
                <c:pt idx="920">
                  <c:v>91.998901367000002</c:v>
                </c:pt>
                <c:pt idx="921">
                  <c:v>92.098800659000005</c:v>
                </c:pt>
                <c:pt idx="922">
                  <c:v>92.198707580999994</c:v>
                </c:pt>
                <c:pt idx="923">
                  <c:v>92.298606872999997</c:v>
                </c:pt>
                <c:pt idx="924">
                  <c:v>92.398506165000001</c:v>
                </c:pt>
                <c:pt idx="925">
                  <c:v>92.498405457000004</c:v>
                </c:pt>
                <c:pt idx="926">
                  <c:v>92.598304748999993</c:v>
                </c:pt>
                <c:pt idx="927">
                  <c:v>92.699104309000006</c:v>
                </c:pt>
                <c:pt idx="928">
                  <c:v>92.799003600999995</c:v>
                </c:pt>
                <c:pt idx="929">
                  <c:v>92.898902892999999</c:v>
                </c:pt>
                <c:pt idx="930">
                  <c:v>92.998802185000002</c:v>
                </c:pt>
                <c:pt idx="931">
                  <c:v>93.098701477000006</c:v>
                </c:pt>
                <c:pt idx="932">
                  <c:v>93.198600768999995</c:v>
                </c:pt>
                <c:pt idx="933">
                  <c:v>93.298507689999994</c:v>
                </c:pt>
                <c:pt idx="934">
                  <c:v>93.398406981999997</c:v>
                </c:pt>
                <c:pt idx="935">
                  <c:v>93.498306274000001</c:v>
                </c:pt>
                <c:pt idx="936">
                  <c:v>93.599105835000003</c:v>
                </c:pt>
                <c:pt idx="937">
                  <c:v>93.699005127000007</c:v>
                </c:pt>
                <c:pt idx="938">
                  <c:v>93.798904418999996</c:v>
                </c:pt>
                <c:pt idx="939">
                  <c:v>93.898803710999999</c:v>
                </c:pt>
                <c:pt idx="940">
                  <c:v>93.998703003000003</c:v>
                </c:pt>
                <c:pt idx="941">
                  <c:v>94.098602295000006</c:v>
                </c:pt>
                <c:pt idx="942">
                  <c:v>94.198501586999996</c:v>
                </c:pt>
                <c:pt idx="943">
                  <c:v>94.298400878999999</c:v>
                </c:pt>
                <c:pt idx="944">
                  <c:v>94.398307799999998</c:v>
                </c:pt>
                <c:pt idx="945">
                  <c:v>94.499107361</c:v>
                </c:pt>
                <c:pt idx="946">
                  <c:v>94.599006653000004</c:v>
                </c:pt>
                <c:pt idx="947">
                  <c:v>94.698905945000007</c:v>
                </c:pt>
                <c:pt idx="948">
                  <c:v>94.798805236999996</c:v>
                </c:pt>
                <c:pt idx="949">
                  <c:v>94.898704529</c:v>
                </c:pt>
                <c:pt idx="950">
                  <c:v>94.998603821000003</c:v>
                </c:pt>
                <c:pt idx="951">
                  <c:v>95.098503113000007</c:v>
                </c:pt>
                <c:pt idx="952">
                  <c:v>95.198402404999996</c:v>
                </c:pt>
                <c:pt idx="953">
                  <c:v>95.298301696999999</c:v>
                </c:pt>
                <c:pt idx="954">
                  <c:v>95.399101256999998</c:v>
                </c:pt>
                <c:pt idx="955">
                  <c:v>95.499008179</c:v>
                </c:pt>
                <c:pt idx="956">
                  <c:v>95.598907471000004</c:v>
                </c:pt>
                <c:pt idx="957">
                  <c:v>95.698806762999993</c:v>
                </c:pt>
                <c:pt idx="958">
                  <c:v>95.798706054999997</c:v>
                </c:pt>
                <c:pt idx="959">
                  <c:v>95.898605347</c:v>
                </c:pt>
                <c:pt idx="960">
                  <c:v>95.998504639000004</c:v>
                </c:pt>
                <c:pt idx="961">
                  <c:v>96.098403931000007</c:v>
                </c:pt>
                <c:pt idx="962">
                  <c:v>96.198303222999996</c:v>
                </c:pt>
                <c:pt idx="963">
                  <c:v>96.298202515</c:v>
                </c:pt>
                <c:pt idx="964">
                  <c:v>96.399002074999999</c:v>
                </c:pt>
                <c:pt idx="965">
                  <c:v>96.498901367000002</c:v>
                </c:pt>
                <c:pt idx="966">
                  <c:v>96.598808289000004</c:v>
                </c:pt>
                <c:pt idx="967">
                  <c:v>96.698707580999994</c:v>
                </c:pt>
                <c:pt idx="968">
                  <c:v>96.798606872999997</c:v>
                </c:pt>
                <c:pt idx="969">
                  <c:v>96.898506165000001</c:v>
                </c:pt>
                <c:pt idx="970">
                  <c:v>96.998405457000004</c:v>
                </c:pt>
                <c:pt idx="971">
                  <c:v>97.098304748999993</c:v>
                </c:pt>
                <c:pt idx="972">
                  <c:v>97.198204040999997</c:v>
                </c:pt>
                <c:pt idx="973">
                  <c:v>97.299003600999995</c:v>
                </c:pt>
                <c:pt idx="974">
                  <c:v>97.398902892999999</c:v>
                </c:pt>
                <c:pt idx="975">
                  <c:v>97.498802185000002</c:v>
                </c:pt>
                <c:pt idx="976">
                  <c:v>97.598701477000006</c:v>
                </c:pt>
                <c:pt idx="977">
                  <c:v>97.698608398000005</c:v>
                </c:pt>
                <c:pt idx="978">
                  <c:v>97.798507689999994</c:v>
                </c:pt>
                <c:pt idx="979">
                  <c:v>97.898406981999997</c:v>
                </c:pt>
                <c:pt idx="980">
                  <c:v>97.998306274000001</c:v>
                </c:pt>
                <c:pt idx="981">
                  <c:v>98.098205566000004</c:v>
                </c:pt>
                <c:pt idx="982">
                  <c:v>98.199005127000007</c:v>
                </c:pt>
                <c:pt idx="983">
                  <c:v>98.298904418999996</c:v>
                </c:pt>
                <c:pt idx="984">
                  <c:v>98.398803710999999</c:v>
                </c:pt>
                <c:pt idx="985">
                  <c:v>98.498703003000003</c:v>
                </c:pt>
                <c:pt idx="986">
                  <c:v>98.598602295000006</c:v>
                </c:pt>
                <c:pt idx="987">
                  <c:v>98.698501586999996</c:v>
                </c:pt>
                <c:pt idx="988">
                  <c:v>98.798408507999994</c:v>
                </c:pt>
                <c:pt idx="989">
                  <c:v>98.898307799999998</c:v>
                </c:pt>
                <c:pt idx="990">
                  <c:v>98.998207092000001</c:v>
                </c:pt>
                <c:pt idx="991">
                  <c:v>99.099006653000004</c:v>
                </c:pt>
                <c:pt idx="992">
                  <c:v>99.198905945000007</c:v>
                </c:pt>
                <c:pt idx="993">
                  <c:v>99.298805236999996</c:v>
                </c:pt>
                <c:pt idx="994">
                  <c:v>99.398704529</c:v>
                </c:pt>
                <c:pt idx="995">
                  <c:v>99.498603821000003</c:v>
                </c:pt>
                <c:pt idx="996">
                  <c:v>99.598503113000007</c:v>
                </c:pt>
                <c:pt idx="997">
                  <c:v>99.698402404999996</c:v>
                </c:pt>
                <c:pt idx="998">
                  <c:v>99.798301696999999</c:v>
                </c:pt>
                <c:pt idx="999">
                  <c:v>99.898208617999998</c:v>
                </c:pt>
                <c:pt idx="1000">
                  <c:v>99.999008179</c:v>
                </c:pt>
                <c:pt idx="1001">
                  <c:v>100.09889984</c:v>
                </c:pt>
                <c:pt idx="1002">
                  <c:v>100.19879913</c:v>
                </c:pt>
                <c:pt idx="1003">
                  <c:v>100.29869843</c:v>
                </c:pt>
                <c:pt idx="1004">
                  <c:v>100.39859772</c:v>
                </c:pt>
                <c:pt idx="1005">
                  <c:v>100.49849700999999</c:v>
                </c:pt>
                <c:pt idx="1006">
                  <c:v>100.5983963</c:v>
                </c:pt>
                <c:pt idx="1007">
                  <c:v>100.69830322</c:v>
                </c:pt>
                <c:pt idx="1008">
                  <c:v>100.79820251</c:v>
                </c:pt>
                <c:pt idx="1009">
                  <c:v>100.89900208</c:v>
                </c:pt>
                <c:pt idx="1010">
                  <c:v>100.99890137</c:v>
                </c:pt>
                <c:pt idx="1011">
                  <c:v>101.09880065999999</c:v>
                </c:pt>
                <c:pt idx="1012">
                  <c:v>101.19869995000001</c:v>
                </c:pt>
                <c:pt idx="1013">
                  <c:v>101.29859924</c:v>
                </c:pt>
                <c:pt idx="1014">
                  <c:v>101.39849854000001</c:v>
                </c:pt>
                <c:pt idx="1015">
                  <c:v>101.49839783</c:v>
                </c:pt>
                <c:pt idx="1016">
                  <c:v>101.59829712</c:v>
                </c:pt>
                <c:pt idx="1017">
                  <c:v>101.69819640999999</c:v>
                </c:pt>
                <c:pt idx="1018">
                  <c:v>101.79900360000001</c:v>
                </c:pt>
                <c:pt idx="1019">
                  <c:v>101.89890289</c:v>
                </c:pt>
                <c:pt idx="1020">
                  <c:v>101.99880219000001</c:v>
                </c:pt>
                <c:pt idx="1021">
                  <c:v>102.09870148</c:v>
                </c:pt>
                <c:pt idx="1022">
                  <c:v>102.19860077</c:v>
                </c:pt>
                <c:pt idx="1023">
                  <c:v>102.29850005999999</c:v>
                </c:pt>
                <c:pt idx="1024">
                  <c:v>102.39839935000001</c:v>
                </c:pt>
                <c:pt idx="1025">
                  <c:v>102.49829865</c:v>
                </c:pt>
                <c:pt idx="1026">
                  <c:v>102.59819794000001</c:v>
                </c:pt>
                <c:pt idx="1027">
                  <c:v>102.69809723</c:v>
                </c:pt>
                <c:pt idx="1028">
                  <c:v>102.79889679</c:v>
                </c:pt>
                <c:pt idx="1029">
                  <c:v>102.89880371</c:v>
                </c:pt>
                <c:pt idx="1030">
                  <c:v>102.99870300000001</c:v>
                </c:pt>
                <c:pt idx="1031">
                  <c:v>103.09860229</c:v>
                </c:pt>
                <c:pt idx="1032">
                  <c:v>103.19850159000001</c:v>
                </c:pt>
                <c:pt idx="1033">
                  <c:v>103.29840088</c:v>
                </c:pt>
                <c:pt idx="1034">
                  <c:v>103.39830017</c:v>
                </c:pt>
                <c:pt idx="1035">
                  <c:v>103.49819946</c:v>
                </c:pt>
                <c:pt idx="1036">
                  <c:v>103.59809875000001</c:v>
                </c:pt>
                <c:pt idx="1037">
                  <c:v>103.69889832</c:v>
                </c:pt>
                <c:pt idx="1038">
                  <c:v>103.79879760999999</c:v>
                </c:pt>
                <c:pt idx="1039">
                  <c:v>103.8986969</c:v>
                </c:pt>
                <c:pt idx="1040">
                  <c:v>103.99859619</c:v>
                </c:pt>
                <c:pt idx="1041">
                  <c:v>104.09850311</c:v>
                </c:pt>
                <c:pt idx="1042">
                  <c:v>104.19840240000001</c:v>
                </c:pt>
                <c:pt idx="1043">
                  <c:v>104.2983017</c:v>
                </c:pt>
                <c:pt idx="1044">
                  <c:v>104.39820099000001</c:v>
                </c:pt>
                <c:pt idx="1045">
                  <c:v>104.49810028</c:v>
                </c:pt>
                <c:pt idx="1046">
                  <c:v>104.59889984</c:v>
                </c:pt>
                <c:pt idx="1047">
                  <c:v>104.69879913</c:v>
                </c:pt>
                <c:pt idx="1048">
                  <c:v>104.79869843</c:v>
                </c:pt>
                <c:pt idx="1049">
                  <c:v>104.89859772</c:v>
                </c:pt>
                <c:pt idx="1050">
                  <c:v>104.99849700999999</c:v>
                </c:pt>
                <c:pt idx="1051">
                  <c:v>105.0983963</c:v>
                </c:pt>
                <c:pt idx="1052">
                  <c:v>105.19830322</c:v>
                </c:pt>
                <c:pt idx="1053">
                  <c:v>105.29821013999999</c:v>
                </c:pt>
                <c:pt idx="1054">
                  <c:v>105.39810944</c:v>
                </c:pt>
                <c:pt idx="1055">
                  <c:v>105.498909</c:v>
                </c:pt>
                <c:pt idx="1056">
                  <c:v>105.59880828999999</c:v>
                </c:pt>
                <c:pt idx="1057">
                  <c:v>105.69870758</c:v>
                </c:pt>
                <c:pt idx="1058">
                  <c:v>105.79860687</c:v>
                </c:pt>
                <c:pt idx="1059">
                  <c:v>105.89851379</c:v>
                </c:pt>
                <c:pt idx="1060">
                  <c:v>105.99841309</c:v>
                </c:pt>
                <c:pt idx="1061">
                  <c:v>106.09831238</c:v>
                </c:pt>
                <c:pt idx="1062">
                  <c:v>106.19821167000001</c:v>
                </c:pt>
                <c:pt idx="1063">
                  <c:v>106.29811096</c:v>
                </c:pt>
                <c:pt idx="1064">
                  <c:v>106.39891052</c:v>
                </c:pt>
                <c:pt idx="1065">
                  <c:v>106.49880981</c:v>
                </c:pt>
                <c:pt idx="1066">
                  <c:v>106.59870911</c:v>
                </c:pt>
                <c:pt idx="1067">
                  <c:v>106.6986084</c:v>
                </c:pt>
                <c:pt idx="1068">
                  <c:v>106.79850768999999</c:v>
                </c:pt>
                <c:pt idx="1069">
                  <c:v>106.89840698</c:v>
                </c:pt>
                <c:pt idx="1070">
                  <c:v>106.99830627</c:v>
                </c:pt>
                <c:pt idx="1071">
                  <c:v>107.0982132</c:v>
                </c:pt>
                <c:pt idx="1072">
                  <c:v>107.19811249</c:v>
                </c:pt>
                <c:pt idx="1073">
                  <c:v>107.29891205</c:v>
                </c:pt>
                <c:pt idx="1074">
                  <c:v>107.39881133999999</c:v>
                </c:pt>
                <c:pt idx="1075">
                  <c:v>107.49871063000001</c:v>
                </c:pt>
                <c:pt idx="1076">
                  <c:v>107.59860992</c:v>
                </c:pt>
                <c:pt idx="1077">
                  <c:v>107.69850922000001</c:v>
                </c:pt>
                <c:pt idx="1078">
                  <c:v>107.79840851</c:v>
                </c:pt>
                <c:pt idx="1079">
                  <c:v>107.8983078</c:v>
                </c:pt>
                <c:pt idx="1080">
                  <c:v>107.99820708999999</c:v>
                </c:pt>
                <c:pt idx="1081">
                  <c:v>108.09810638</c:v>
                </c:pt>
                <c:pt idx="1082">
                  <c:v>108.19891357</c:v>
                </c:pt>
                <c:pt idx="1083">
                  <c:v>108.29881287000001</c:v>
                </c:pt>
                <c:pt idx="1084">
                  <c:v>108.39871216</c:v>
                </c:pt>
                <c:pt idx="1085">
                  <c:v>108.49861145</c:v>
                </c:pt>
                <c:pt idx="1086">
                  <c:v>108.59851073999999</c:v>
                </c:pt>
                <c:pt idx="1087">
                  <c:v>108.69841003000001</c:v>
                </c:pt>
                <c:pt idx="1088">
                  <c:v>108.79830933</c:v>
                </c:pt>
                <c:pt idx="1089">
                  <c:v>108.89820862000001</c:v>
                </c:pt>
                <c:pt idx="1090">
                  <c:v>108.99810791</c:v>
                </c:pt>
                <c:pt idx="1091">
                  <c:v>109.0980072</c:v>
                </c:pt>
                <c:pt idx="1092">
                  <c:v>109.19880676</c:v>
                </c:pt>
                <c:pt idx="1093">
                  <c:v>109.29871368000001</c:v>
                </c:pt>
                <c:pt idx="1094">
                  <c:v>109.39861298</c:v>
                </c:pt>
                <c:pt idx="1095">
                  <c:v>109.49851227000001</c:v>
                </c:pt>
                <c:pt idx="1096">
                  <c:v>109.59841156</c:v>
                </c:pt>
                <c:pt idx="1097">
                  <c:v>109.69831085</c:v>
                </c:pt>
                <c:pt idx="1098">
                  <c:v>109.79821013999999</c:v>
                </c:pt>
                <c:pt idx="1099">
                  <c:v>109.89810944</c:v>
                </c:pt>
                <c:pt idx="1100">
                  <c:v>109.99800873</c:v>
                </c:pt>
                <c:pt idx="1101">
                  <c:v>110.09880828999999</c:v>
                </c:pt>
                <c:pt idx="1102">
                  <c:v>110.19870758</c:v>
                </c:pt>
                <c:pt idx="1103">
                  <c:v>110.29860687</c:v>
                </c:pt>
                <c:pt idx="1104">
                  <c:v>110.39851379</c:v>
                </c:pt>
                <c:pt idx="1105">
                  <c:v>110.49841309</c:v>
                </c:pt>
                <c:pt idx="1106">
                  <c:v>110.59831238</c:v>
                </c:pt>
                <c:pt idx="1107">
                  <c:v>110.69821167000001</c:v>
                </c:pt>
                <c:pt idx="1108">
                  <c:v>110.79811096</c:v>
                </c:pt>
                <c:pt idx="1109">
                  <c:v>110.89801025</c:v>
                </c:pt>
                <c:pt idx="1110">
                  <c:v>110.99880981</c:v>
                </c:pt>
                <c:pt idx="1111">
                  <c:v>111.09870911</c:v>
                </c:pt>
                <c:pt idx="1112">
                  <c:v>111.1986084</c:v>
                </c:pt>
                <c:pt idx="1113">
                  <c:v>111.29850768999999</c:v>
                </c:pt>
                <c:pt idx="1114">
                  <c:v>111.39840698</c:v>
                </c:pt>
                <c:pt idx="1115">
                  <c:v>111.49830627</c:v>
                </c:pt>
                <c:pt idx="1116">
                  <c:v>111.5982132</c:v>
                </c:pt>
                <c:pt idx="1117">
                  <c:v>111.69811249</c:v>
                </c:pt>
                <c:pt idx="1118">
                  <c:v>111.79801178</c:v>
                </c:pt>
                <c:pt idx="1119">
                  <c:v>111.89881133999999</c:v>
                </c:pt>
                <c:pt idx="1120">
                  <c:v>111.99871063000001</c:v>
                </c:pt>
                <c:pt idx="1121">
                  <c:v>112.09860992</c:v>
                </c:pt>
                <c:pt idx="1122">
                  <c:v>112.19850922000001</c:v>
                </c:pt>
                <c:pt idx="1123">
                  <c:v>112.29840851</c:v>
                </c:pt>
                <c:pt idx="1124">
                  <c:v>112.3983078</c:v>
                </c:pt>
                <c:pt idx="1125">
                  <c:v>112.49820708999999</c:v>
                </c:pt>
                <c:pt idx="1126">
                  <c:v>112.59810638</c:v>
                </c:pt>
                <c:pt idx="1127">
                  <c:v>112.69801330999999</c:v>
                </c:pt>
                <c:pt idx="1128">
                  <c:v>112.79881287000001</c:v>
                </c:pt>
                <c:pt idx="1129">
                  <c:v>112.89871216</c:v>
                </c:pt>
                <c:pt idx="1130">
                  <c:v>112.99861145</c:v>
                </c:pt>
                <c:pt idx="1131">
                  <c:v>113.09851073999999</c:v>
                </c:pt>
                <c:pt idx="1132">
                  <c:v>113.19841003000001</c:v>
                </c:pt>
                <c:pt idx="1133">
                  <c:v>113.29830933</c:v>
                </c:pt>
                <c:pt idx="1134">
                  <c:v>113.39820862000001</c:v>
                </c:pt>
                <c:pt idx="1135">
                  <c:v>113.49810791</c:v>
                </c:pt>
                <c:pt idx="1136">
                  <c:v>113.5980072</c:v>
                </c:pt>
                <c:pt idx="1137">
                  <c:v>113.69880676</c:v>
                </c:pt>
                <c:pt idx="1138">
                  <c:v>113.79871368000001</c:v>
                </c:pt>
                <c:pt idx="1139">
                  <c:v>113.89861298</c:v>
                </c:pt>
                <c:pt idx="1140">
                  <c:v>113.99851227000001</c:v>
                </c:pt>
                <c:pt idx="1141">
                  <c:v>114.09841156</c:v>
                </c:pt>
                <c:pt idx="1142">
                  <c:v>114.19831085</c:v>
                </c:pt>
                <c:pt idx="1143">
                  <c:v>114.29821013999999</c:v>
                </c:pt>
                <c:pt idx="1144">
                  <c:v>114.39810944</c:v>
                </c:pt>
                <c:pt idx="1145">
                  <c:v>114.49800873</c:v>
                </c:pt>
                <c:pt idx="1146">
                  <c:v>114.59880828999999</c:v>
                </c:pt>
                <c:pt idx="1147">
                  <c:v>114.69870758</c:v>
                </c:pt>
                <c:pt idx="1148">
                  <c:v>114.79860687</c:v>
                </c:pt>
                <c:pt idx="1149">
                  <c:v>114.89851379</c:v>
                </c:pt>
                <c:pt idx="1150">
                  <c:v>114.99841309</c:v>
                </c:pt>
                <c:pt idx="1151">
                  <c:v>115.09831238</c:v>
                </c:pt>
                <c:pt idx="1152">
                  <c:v>115.19821167000001</c:v>
                </c:pt>
                <c:pt idx="1153">
                  <c:v>115.29811096</c:v>
                </c:pt>
                <c:pt idx="1154">
                  <c:v>115.39801025</c:v>
                </c:pt>
                <c:pt idx="1155">
                  <c:v>115.49880981</c:v>
                </c:pt>
                <c:pt idx="1156">
                  <c:v>115.59870911</c:v>
                </c:pt>
                <c:pt idx="1157">
                  <c:v>115.6986084</c:v>
                </c:pt>
                <c:pt idx="1158">
                  <c:v>115.79850768999999</c:v>
                </c:pt>
                <c:pt idx="1159">
                  <c:v>115.89840698</c:v>
                </c:pt>
                <c:pt idx="1160">
                  <c:v>115.99830627</c:v>
                </c:pt>
                <c:pt idx="1161">
                  <c:v>116.0982132</c:v>
                </c:pt>
                <c:pt idx="1162">
                  <c:v>116.19811249</c:v>
                </c:pt>
                <c:pt idx="1163">
                  <c:v>116.29801178</c:v>
                </c:pt>
                <c:pt idx="1164">
                  <c:v>116.39791107000001</c:v>
                </c:pt>
                <c:pt idx="1165">
                  <c:v>116.49871063000001</c:v>
                </c:pt>
                <c:pt idx="1166">
                  <c:v>116.59860992</c:v>
                </c:pt>
                <c:pt idx="1167">
                  <c:v>116.69850922000001</c:v>
                </c:pt>
                <c:pt idx="1168">
                  <c:v>116.79840851</c:v>
                </c:pt>
                <c:pt idx="1169">
                  <c:v>116.8983078</c:v>
                </c:pt>
                <c:pt idx="1170">
                  <c:v>116.99820708999999</c:v>
                </c:pt>
                <c:pt idx="1171">
                  <c:v>117.09810638</c:v>
                </c:pt>
                <c:pt idx="1172">
                  <c:v>117.19801330999999</c:v>
                </c:pt>
                <c:pt idx="1173">
                  <c:v>117.2979126</c:v>
                </c:pt>
                <c:pt idx="1174">
                  <c:v>117.39871216</c:v>
                </c:pt>
                <c:pt idx="1175">
                  <c:v>117.49861145</c:v>
                </c:pt>
                <c:pt idx="1176">
                  <c:v>117.59851073999999</c:v>
                </c:pt>
                <c:pt idx="1177">
                  <c:v>117.69841003000001</c:v>
                </c:pt>
                <c:pt idx="1178">
                  <c:v>117.79830933</c:v>
                </c:pt>
                <c:pt idx="1179">
                  <c:v>117.89820862000001</c:v>
                </c:pt>
                <c:pt idx="1180">
                  <c:v>117.99810791</c:v>
                </c:pt>
                <c:pt idx="1181">
                  <c:v>118.0980072</c:v>
                </c:pt>
                <c:pt idx="1182">
                  <c:v>118.19790648999999</c:v>
                </c:pt>
                <c:pt idx="1183">
                  <c:v>118.29871368000001</c:v>
                </c:pt>
                <c:pt idx="1184">
                  <c:v>118.39861298</c:v>
                </c:pt>
                <c:pt idx="1185">
                  <c:v>118.49851227000001</c:v>
                </c:pt>
                <c:pt idx="1186">
                  <c:v>118.59841156</c:v>
                </c:pt>
                <c:pt idx="1187">
                  <c:v>118.69831085</c:v>
                </c:pt>
                <c:pt idx="1188">
                  <c:v>118.79821013999999</c:v>
                </c:pt>
                <c:pt idx="1189">
                  <c:v>118.89810944</c:v>
                </c:pt>
                <c:pt idx="1190">
                  <c:v>118.99800873</c:v>
                </c:pt>
                <c:pt idx="1191">
                  <c:v>119.09790802000001</c:v>
                </c:pt>
                <c:pt idx="1192">
                  <c:v>119.19870758</c:v>
                </c:pt>
                <c:pt idx="1193">
                  <c:v>119.29860687</c:v>
                </c:pt>
                <c:pt idx="1194">
                  <c:v>119.39851379</c:v>
                </c:pt>
                <c:pt idx="1195">
                  <c:v>119.49841309</c:v>
                </c:pt>
                <c:pt idx="1196">
                  <c:v>119.59831238</c:v>
                </c:pt>
                <c:pt idx="1197">
                  <c:v>119.69821167000001</c:v>
                </c:pt>
                <c:pt idx="1198">
                  <c:v>119.79811096</c:v>
                </c:pt>
                <c:pt idx="1199">
                  <c:v>119.89801025</c:v>
                </c:pt>
                <c:pt idx="1200">
                  <c:v>119.99790955</c:v>
                </c:pt>
                <c:pt idx="1201">
                  <c:v>120.09870911</c:v>
                </c:pt>
                <c:pt idx="1202">
                  <c:v>120.1986084</c:v>
                </c:pt>
                <c:pt idx="1203">
                  <c:v>120.29850768999999</c:v>
                </c:pt>
                <c:pt idx="1204">
                  <c:v>120.39840698</c:v>
                </c:pt>
                <c:pt idx="1205">
                  <c:v>120.49830627</c:v>
                </c:pt>
                <c:pt idx="1206">
                  <c:v>120.5982132</c:v>
                </c:pt>
                <c:pt idx="1207">
                  <c:v>120.69811249</c:v>
                </c:pt>
                <c:pt idx="1208">
                  <c:v>120.79801178</c:v>
                </c:pt>
                <c:pt idx="1209">
                  <c:v>120.89791107000001</c:v>
                </c:pt>
                <c:pt idx="1210">
                  <c:v>120.99871063000001</c:v>
                </c:pt>
                <c:pt idx="1211">
                  <c:v>121.09860992</c:v>
                </c:pt>
                <c:pt idx="1212">
                  <c:v>121.19850922000001</c:v>
                </c:pt>
                <c:pt idx="1213">
                  <c:v>121.29840851</c:v>
                </c:pt>
                <c:pt idx="1214">
                  <c:v>121.3983078</c:v>
                </c:pt>
                <c:pt idx="1215">
                  <c:v>121.49820708999999</c:v>
                </c:pt>
                <c:pt idx="1216">
                  <c:v>121.59810638</c:v>
                </c:pt>
                <c:pt idx="1217">
                  <c:v>121.69801330999999</c:v>
                </c:pt>
                <c:pt idx="1218">
                  <c:v>121.7979126</c:v>
                </c:pt>
                <c:pt idx="1219">
                  <c:v>121.89871216</c:v>
                </c:pt>
                <c:pt idx="1220">
                  <c:v>121.99861145</c:v>
                </c:pt>
                <c:pt idx="1221">
                  <c:v>122.09851073999999</c:v>
                </c:pt>
                <c:pt idx="1222">
                  <c:v>122.19841003000001</c:v>
                </c:pt>
                <c:pt idx="1223">
                  <c:v>122.29830933</c:v>
                </c:pt>
                <c:pt idx="1224">
                  <c:v>122.39820862000001</c:v>
                </c:pt>
                <c:pt idx="1225">
                  <c:v>122.49810791</c:v>
                </c:pt>
                <c:pt idx="1226">
                  <c:v>122.5980072</c:v>
                </c:pt>
                <c:pt idx="1227">
                  <c:v>122.69790648999999</c:v>
                </c:pt>
                <c:pt idx="1228">
                  <c:v>122.79781342</c:v>
                </c:pt>
                <c:pt idx="1229">
                  <c:v>122.89861298</c:v>
                </c:pt>
                <c:pt idx="1230">
                  <c:v>122.99851227000001</c:v>
                </c:pt>
                <c:pt idx="1231">
                  <c:v>123.09841156</c:v>
                </c:pt>
                <c:pt idx="1232">
                  <c:v>123.19831085</c:v>
                </c:pt>
                <c:pt idx="1233">
                  <c:v>123.29821013999999</c:v>
                </c:pt>
                <c:pt idx="1234">
                  <c:v>123.39810944</c:v>
                </c:pt>
                <c:pt idx="1235">
                  <c:v>123.49800873</c:v>
                </c:pt>
                <c:pt idx="1236">
                  <c:v>123.59790802000001</c:v>
                </c:pt>
                <c:pt idx="1237">
                  <c:v>123.69780731</c:v>
                </c:pt>
                <c:pt idx="1238">
                  <c:v>123.79860687</c:v>
                </c:pt>
                <c:pt idx="1239">
                  <c:v>123.89851379</c:v>
                </c:pt>
                <c:pt idx="1240">
                  <c:v>123.99841309</c:v>
                </c:pt>
                <c:pt idx="1241">
                  <c:v>124.09831238</c:v>
                </c:pt>
                <c:pt idx="1242">
                  <c:v>124.19821167000001</c:v>
                </c:pt>
                <c:pt idx="1243">
                  <c:v>124.29811096</c:v>
                </c:pt>
                <c:pt idx="1244">
                  <c:v>124.39801025</c:v>
                </c:pt>
                <c:pt idx="1245">
                  <c:v>124.49790955</c:v>
                </c:pt>
                <c:pt idx="1246">
                  <c:v>124.59780884</c:v>
                </c:pt>
                <c:pt idx="1247">
                  <c:v>124.6986084</c:v>
                </c:pt>
                <c:pt idx="1248">
                  <c:v>124.79850768999999</c:v>
                </c:pt>
                <c:pt idx="1249">
                  <c:v>124.89840698</c:v>
                </c:pt>
                <c:pt idx="1250">
                  <c:v>124.99830627</c:v>
                </c:pt>
                <c:pt idx="1251">
                  <c:v>125.0982132</c:v>
                </c:pt>
                <c:pt idx="1252">
                  <c:v>125.19811249</c:v>
                </c:pt>
                <c:pt idx="1253">
                  <c:v>125.29801178</c:v>
                </c:pt>
                <c:pt idx="1254">
                  <c:v>125.39791107000001</c:v>
                </c:pt>
                <c:pt idx="1255">
                  <c:v>125.49781036</c:v>
                </c:pt>
                <c:pt idx="1256">
                  <c:v>125.59860992</c:v>
                </c:pt>
                <c:pt idx="1257">
                  <c:v>125.69850922000001</c:v>
                </c:pt>
                <c:pt idx="1258">
                  <c:v>125.79840851</c:v>
                </c:pt>
                <c:pt idx="1259">
                  <c:v>125.8983078</c:v>
                </c:pt>
                <c:pt idx="1260">
                  <c:v>125.99820708999999</c:v>
                </c:pt>
                <c:pt idx="1261">
                  <c:v>126.09810638</c:v>
                </c:pt>
                <c:pt idx="1262">
                  <c:v>126.19801330999999</c:v>
                </c:pt>
                <c:pt idx="1263">
                  <c:v>126.2979126</c:v>
                </c:pt>
                <c:pt idx="1264">
                  <c:v>126.39781189</c:v>
                </c:pt>
                <c:pt idx="1265">
                  <c:v>126.49861145</c:v>
                </c:pt>
                <c:pt idx="1266">
                  <c:v>126.59851073999999</c:v>
                </c:pt>
                <c:pt idx="1267">
                  <c:v>126.69841003000001</c:v>
                </c:pt>
                <c:pt idx="1268">
                  <c:v>126.79830933</c:v>
                </c:pt>
                <c:pt idx="1269">
                  <c:v>126.89820862000001</c:v>
                </c:pt>
                <c:pt idx="1270">
                  <c:v>126.99810791</c:v>
                </c:pt>
                <c:pt idx="1271">
                  <c:v>127.0980072</c:v>
                </c:pt>
                <c:pt idx="1272">
                  <c:v>127.19790648999999</c:v>
                </c:pt>
                <c:pt idx="1273">
                  <c:v>127.29781342</c:v>
                </c:pt>
                <c:pt idx="1274">
                  <c:v>127.39861298</c:v>
                </c:pt>
                <c:pt idx="1275">
                  <c:v>127.49851227000001</c:v>
                </c:pt>
                <c:pt idx="1276">
                  <c:v>127.59841156</c:v>
                </c:pt>
                <c:pt idx="1277">
                  <c:v>127.69831085</c:v>
                </c:pt>
                <c:pt idx="1278">
                  <c:v>127.79821013999999</c:v>
                </c:pt>
                <c:pt idx="1279">
                  <c:v>127.89810944</c:v>
                </c:pt>
                <c:pt idx="1280">
                  <c:v>127.99800873</c:v>
                </c:pt>
                <c:pt idx="1281">
                  <c:v>128.09791565</c:v>
                </c:pt>
                <c:pt idx="1282">
                  <c:v>128.19781494</c:v>
                </c:pt>
                <c:pt idx="1283">
                  <c:v>128.29861450000001</c:v>
                </c:pt>
                <c:pt idx="1284">
                  <c:v>128.39851379000001</c:v>
                </c:pt>
                <c:pt idx="1285">
                  <c:v>128.49841309000001</c:v>
                </c:pt>
                <c:pt idx="1286">
                  <c:v>128.59831238000001</c:v>
                </c:pt>
                <c:pt idx="1287">
                  <c:v>128.69821167000001</c:v>
                </c:pt>
                <c:pt idx="1288">
                  <c:v>128.79811096</c:v>
                </c:pt>
                <c:pt idx="1289">
                  <c:v>128.89801025</c:v>
                </c:pt>
                <c:pt idx="1290">
                  <c:v>128.99790955</c:v>
                </c:pt>
                <c:pt idx="1291">
                  <c:v>129.09780884</c:v>
                </c:pt>
                <c:pt idx="1292">
                  <c:v>129.19860840000001</c:v>
                </c:pt>
                <c:pt idx="1293">
                  <c:v>129.29850769000001</c:v>
                </c:pt>
                <c:pt idx="1294">
                  <c:v>129.39840698</c:v>
                </c:pt>
                <c:pt idx="1295">
                  <c:v>129.49830627</c:v>
                </c:pt>
                <c:pt idx="1296">
                  <c:v>129.59820557</c:v>
                </c:pt>
                <c:pt idx="1297">
                  <c:v>129.69810486</c:v>
                </c:pt>
                <c:pt idx="1298">
                  <c:v>129.79800415</c:v>
                </c:pt>
                <c:pt idx="1299">
                  <c:v>129.89790343999999</c:v>
                </c:pt>
                <c:pt idx="1300">
                  <c:v>129.99870300000001</c:v>
                </c:pt>
                <c:pt idx="1301">
                  <c:v>130.09861755</c:v>
                </c:pt>
                <c:pt idx="1302">
                  <c:v>130.19851685</c:v>
                </c:pt>
                <c:pt idx="1303">
                  <c:v>130.29841614</c:v>
                </c:pt>
                <c:pt idx="1304">
                  <c:v>130.39831543</c:v>
                </c:pt>
                <c:pt idx="1305">
                  <c:v>130.49821471999999</c:v>
                </c:pt>
                <c:pt idx="1306">
                  <c:v>130.59811400999999</c:v>
                </c:pt>
                <c:pt idx="1307">
                  <c:v>130.69801330999999</c:v>
                </c:pt>
                <c:pt idx="1308">
                  <c:v>130.79791259999999</c:v>
                </c:pt>
                <c:pt idx="1309">
                  <c:v>130.89871216</c:v>
                </c:pt>
                <c:pt idx="1310">
                  <c:v>130.99861145</c:v>
                </c:pt>
                <c:pt idx="1311">
                  <c:v>131.09851073999999</c:v>
                </c:pt>
                <c:pt idx="1312">
                  <c:v>131.19841002999999</c:v>
                </c:pt>
                <c:pt idx="1313">
                  <c:v>131.29830933</c:v>
                </c:pt>
                <c:pt idx="1314">
                  <c:v>131.39820861999999</c:v>
                </c:pt>
                <c:pt idx="1315">
                  <c:v>131.49810790999999</c:v>
                </c:pt>
                <c:pt idx="1316">
                  <c:v>131.59800720000001</c:v>
                </c:pt>
                <c:pt idx="1317">
                  <c:v>131.69880676</c:v>
                </c:pt>
                <c:pt idx="1318">
                  <c:v>131.79870604999999</c:v>
                </c:pt>
                <c:pt idx="1319">
                  <c:v>131.89860535</c:v>
                </c:pt>
                <c:pt idx="1320">
                  <c:v>131.99850463999999</c:v>
                </c:pt>
                <c:pt idx="1321">
                  <c:v>132.09840392999999</c:v>
                </c:pt>
                <c:pt idx="1322">
                  <c:v>132.19830322000001</c:v>
                </c:pt>
                <c:pt idx="1323">
                  <c:v>132.29820251000001</c:v>
                </c:pt>
                <c:pt idx="1324">
                  <c:v>132.39811707000001</c:v>
                </c:pt>
                <c:pt idx="1325">
                  <c:v>132.49801636000001</c:v>
                </c:pt>
                <c:pt idx="1326">
                  <c:v>132.59881591999999</c:v>
                </c:pt>
                <c:pt idx="1327">
                  <c:v>132.69871520999999</c:v>
                </c:pt>
                <c:pt idx="1328">
                  <c:v>132.79861450000001</c:v>
                </c:pt>
                <c:pt idx="1329">
                  <c:v>132.89851379000001</c:v>
                </c:pt>
                <c:pt idx="1330">
                  <c:v>132.99841309000001</c:v>
                </c:pt>
                <c:pt idx="1331">
                  <c:v>133.09831238000001</c:v>
                </c:pt>
                <c:pt idx="1332">
                  <c:v>133.19821167000001</c:v>
                </c:pt>
                <c:pt idx="1333">
                  <c:v>133.29811096</c:v>
                </c:pt>
                <c:pt idx="1334">
                  <c:v>133.39891051999999</c:v>
                </c:pt>
                <c:pt idx="1335">
                  <c:v>133.49880981000001</c:v>
                </c:pt>
                <c:pt idx="1336">
                  <c:v>133.59870910999999</c:v>
                </c:pt>
                <c:pt idx="1337">
                  <c:v>133.69860840000001</c:v>
                </c:pt>
                <c:pt idx="1338">
                  <c:v>133.79850769000001</c:v>
                </c:pt>
                <c:pt idx="1339">
                  <c:v>133.89840698</c:v>
                </c:pt>
                <c:pt idx="1340">
                  <c:v>133.99830627</c:v>
                </c:pt>
                <c:pt idx="1341">
                  <c:v>134.09820557</c:v>
                </c:pt>
                <c:pt idx="1342">
                  <c:v>134.19810486</c:v>
                </c:pt>
                <c:pt idx="1343">
                  <c:v>134.29890442000001</c:v>
                </c:pt>
                <c:pt idx="1344">
                  <c:v>134.39880371000001</c:v>
                </c:pt>
                <c:pt idx="1345">
                  <c:v>134.49870300000001</c:v>
                </c:pt>
                <c:pt idx="1346">
                  <c:v>134.59861755</c:v>
                </c:pt>
                <c:pt idx="1347">
                  <c:v>134.69851685</c:v>
                </c:pt>
                <c:pt idx="1348">
                  <c:v>134.79841614</c:v>
                </c:pt>
                <c:pt idx="1349">
                  <c:v>134.89831543</c:v>
                </c:pt>
                <c:pt idx="1350">
                  <c:v>134.99821471999999</c:v>
                </c:pt>
                <c:pt idx="1351">
                  <c:v>135.09901428000001</c:v>
                </c:pt>
                <c:pt idx="1352">
                  <c:v>135.19891357</c:v>
                </c:pt>
                <c:pt idx="1353">
                  <c:v>135.29881287000001</c:v>
                </c:pt>
                <c:pt idx="1354">
                  <c:v>135.39871216</c:v>
                </c:pt>
                <c:pt idx="1355">
                  <c:v>135.49861145</c:v>
                </c:pt>
                <c:pt idx="1356">
                  <c:v>135.59851073999999</c:v>
                </c:pt>
                <c:pt idx="1357">
                  <c:v>135.69841002999999</c:v>
                </c:pt>
                <c:pt idx="1358">
                  <c:v>135.79830933</c:v>
                </c:pt>
                <c:pt idx="1359">
                  <c:v>135.89820861999999</c:v>
                </c:pt>
                <c:pt idx="1360">
                  <c:v>135.99900818</c:v>
                </c:pt>
                <c:pt idx="1361">
                  <c:v>136.09890747</c:v>
                </c:pt>
                <c:pt idx="1362">
                  <c:v>136.19880676</c:v>
                </c:pt>
                <c:pt idx="1363">
                  <c:v>136.29870604999999</c:v>
                </c:pt>
                <c:pt idx="1364">
                  <c:v>136.39860535</c:v>
                </c:pt>
                <c:pt idx="1365">
                  <c:v>136.49850463999999</c:v>
                </c:pt>
                <c:pt idx="1366">
                  <c:v>136.59840392999999</c:v>
                </c:pt>
                <c:pt idx="1367">
                  <c:v>136.69830322000001</c:v>
                </c:pt>
                <c:pt idx="1368">
                  <c:v>136.79910278</c:v>
                </c:pt>
                <c:pt idx="1369">
                  <c:v>136.89901732999999</c:v>
                </c:pt>
                <c:pt idx="1370">
                  <c:v>136.99891663</c:v>
                </c:pt>
                <c:pt idx="1371">
                  <c:v>137.09881591999999</c:v>
                </c:pt>
                <c:pt idx="1372">
                  <c:v>137.19871520999999</c:v>
                </c:pt>
                <c:pt idx="1373">
                  <c:v>137.29861450000001</c:v>
                </c:pt>
                <c:pt idx="1374">
                  <c:v>137.39851379000001</c:v>
                </c:pt>
                <c:pt idx="1375">
                  <c:v>137.49841309000001</c:v>
                </c:pt>
                <c:pt idx="1376">
                  <c:v>137.59831238000001</c:v>
                </c:pt>
                <c:pt idx="1377">
                  <c:v>137.69911193999999</c:v>
                </c:pt>
                <c:pt idx="1378">
                  <c:v>137.79901122999999</c:v>
                </c:pt>
                <c:pt idx="1379">
                  <c:v>137.89891051999999</c:v>
                </c:pt>
                <c:pt idx="1380">
                  <c:v>137.99880981000001</c:v>
                </c:pt>
                <c:pt idx="1381">
                  <c:v>138.09870910999999</c:v>
                </c:pt>
                <c:pt idx="1382">
                  <c:v>138.19860840000001</c:v>
                </c:pt>
                <c:pt idx="1383">
                  <c:v>138.29850769000001</c:v>
                </c:pt>
                <c:pt idx="1384">
                  <c:v>138.39840698</c:v>
                </c:pt>
                <c:pt idx="1385">
                  <c:v>138.49920653999999</c:v>
                </c:pt>
                <c:pt idx="1386">
                  <c:v>138.59910583000001</c:v>
                </c:pt>
                <c:pt idx="1387">
                  <c:v>138.69900512999999</c:v>
                </c:pt>
                <c:pt idx="1388">
                  <c:v>138.79890442000001</c:v>
                </c:pt>
                <c:pt idx="1389">
                  <c:v>138.89880371000001</c:v>
                </c:pt>
                <c:pt idx="1390">
                  <c:v>138.99870300000001</c:v>
                </c:pt>
                <c:pt idx="1391">
                  <c:v>139.09861755</c:v>
                </c:pt>
                <c:pt idx="1392">
                  <c:v>139.19851685</c:v>
                </c:pt>
                <c:pt idx="1393">
                  <c:v>139.29841614</c:v>
                </c:pt>
                <c:pt idx="1394">
                  <c:v>139.39921570000001</c:v>
                </c:pt>
                <c:pt idx="1395">
                  <c:v>139.49911499000001</c:v>
                </c:pt>
                <c:pt idx="1396">
                  <c:v>139.59901428000001</c:v>
                </c:pt>
                <c:pt idx="1397">
                  <c:v>139.69891357</c:v>
                </c:pt>
                <c:pt idx="1398">
                  <c:v>139.79881287000001</c:v>
                </c:pt>
                <c:pt idx="1399">
                  <c:v>139.89871216</c:v>
                </c:pt>
                <c:pt idx="1400">
                  <c:v>139.99861145</c:v>
                </c:pt>
                <c:pt idx="1401">
                  <c:v>140.09851073999999</c:v>
                </c:pt>
                <c:pt idx="1402">
                  <c:v>140.19931030000001</c:v>
                </c:pt>
                <c:pt idx="1403">
                  <c:v>140.29920959</c:v>
                </c:pt>
                <c:pt idx="1404">
                  <c:v>140.39910889000001</c:v>
                </c:pt>
                <c:pt idx="1405">
                  <c:v>140.49900818</c:v>
                </c:pt>
                <c:pt idx="1406">
                  <c:v>140.59890747</c:v>
                </c:pt>
                <c:pt idx="1407">
                  <c:v>140.69880676</c:v>
                </c:pt>
                <c:pt idx="1408">
                  <c:v>140.79870604999999</c:v>
                </c:pt>
                <c:pt idx="1409">
                  <c:v>140.89860535</c:v>
                </c:pt>
                <c:pt idx="1410">
                  <c:v>140.99850463999999</c:v>
                </c:pt>
                <c:pt idx="1411">
                  <c:v>141.09930420000001</c:v>
                </c:pt>
                <c:pt idx="1412">
                  <c:v>141.19920349</c:v>
                </c:pt>
                <c:pt idx="1413">
                  <c:v>141.29910278</c:v>
                </c:pt>
                <c:pt idx="1414">
                  <c:v>141.39901732999999</c:v>
                </c:pt>
                <c:pt idx="1415">
                  <c:v>141.49891663</c:v>
                </c:pt>
                <c:pt idx="1416">
                  <c:v>141.59881591999999</c:v>
                </c:pt>
                <c:pt idx="1417">
                  <c:v>141.69871520999999</c:v>
                </c:pt>
                <c:pt idx="1418">
                  <c:v>141.79861450000001</c:v>
                </c:pt>
                <c:pt idx="1419">
                  <c:v>141.89941406</c:v>
                </c:pt>
                <c:pt idx="1420">
                  <c:v>141.99931334999999</c:v>
                </c:pt>
                <c:pt idx="1421">
                  <c:v>142.09921265</c:v>
                </c:pt>
                <c:pt idx="1422">
                  <c:v>142.19911193999999</c:v>
                </c:pt>
                <c:pt idx="1423">
                  <c:v>142.29901122999999</c:v>
                </c:pt>
                <c:pt idx="1424">
                  <c:v>142.39891051999999</c:v>
                </c:pt>
                <c:pt idx="1425">
                  <c:v>142.49880981000001</c:v>
                </c:pt>
                <c:pt idx="1426">
                  <c:v>142.59870910999999</c:v>
                </c:pt>
                <c:pt idx="1427">
                  <c:v>142.69860840000001</c:v>
                </c:pt>
                <c:pt idx="1428">
                  <c:v>142.79940796</c:v>
                </c:pt>
                <c:pt idx="1429">
                  <c:v>142.89930724999999</c:v>
                </c:pt>
                <c:pt idx="1430">
                  <c:v>142.99920653999999</c:v>
                </c:pt>
                <c:pt idx="1431">
                  <c:v>143.09910583000001</c:v>
                </c:pt>
                <c:pt idx="1432">
                  <c:v>143.19900512999999</c:v>
                </c:pt>
                <c:pt idx="1433">
                  <c:v>143.29890442000001</c:v>
                </c:pt>
                <c:pt idx="1434">
                  <c:v>143.39880371000001</c:v>
                </c:pt>
                <c:pt idx="1435">
                  <c:v>143.49870300000001</c:v>
                </c:pt>
                <c:pt idx="1436">
                  <c:v>143.59950255999999</c:v>
                </c:pt>
                <c:pt idx="1437">
                  <c:v>143.69941711000001</c:v>
                </c:pt>
                <c:pt idx="1438">
                  <c:v>143.79931640999999</c:v>
                </c:pt>
                <c:pt idx="1439">
                  <c:v>143.89921570000001</c:v>
                </c:pt>
                <c:pt idx="1440">
                  <c:v>143.99911499000001</c:v>
                </c:pt>
                <c:pt idx="1441">
                  <c:v>144.09901428000001</c:v>
                </c:pt>
                <c:pt idx="1442">
                  <c:v>144.19891357</c:v>
                </c:pt>
                <c:pt idx="1443">
                  <c:v>144.29881287000001</c:v>
                </c:pt>
                <c:pt idx="1444">
                  <c:v>144.39871216</c:v>
                </c:pt>
                <c:pt idx="1445">
                  <c:v>144.49951171999999</c:v>
                </c:pt>
                <c:pt idx="1446">
                  <c:v>144.59941101000001</c:v>
                </c:pt>
                <c:pt idx="1447">
                  <c:v>144.69931030000001</c:v>
                </c:pt>
                <c:pt idx="1448">
                  <c:v>144.79920959</c:v>
                </c:pt>
                <c:pt idx="1449">
                  <c:v>144.89910889000001</c:v>
                </c:pt>
                <c:pt idx="1450">
                  <c:v>144.99900818</c:v>
                </c:pt>
                <c:pt idx="1451">
                  <c:v>145.09890747</c:v>
                </c:pt>
                <c:pt idx="1452">
                  <c:v>145.19880676</c:v>
                </c:pt>
                <c:pt idx="1453">
                  <c:v>145.29960632000001</c:v>
                </c:pt>
                <c:pt idx="1454">
                  <c:v>145.39950562000001</c:v>
                </c:pt>
                <c:pt idx="1455">
                  <c:v>145.49940491000001</c:v>
                </c:pt>
                <c:pt idx="1456">
                  <c:v>145.59930420000001</c:v>
                </c:pt>
                <c:pt idx="1457">
                  <c:v>145.69920349</c:v>
                </c:pt>
                <c:pt idx="1458">
                  <c:v>145.79910278</c:v>
                </c:pt>
                <c:pt idx="1459">
                  <c:v>145.89901732999999</c:v>
                </c:pt>
                <c:pt idx="1460">
                  <c:v>145.99891663</c:v>
                </c:pt>
                <c:pt idx="1461">
                  <c:v>146.09971619000001</c:v>
                </c:pt>
                <c:pt idx="1462">
                  <c:v>146.19961548000001</c:v>
                </c:pt>
                <c:pt idx="1463">
                  <c:v>146.29951477</c:v>
                </c:pt>
                <c:pt idx="1464">
                  <c:v>146.39941406</c:v>
                </c:pt>
                <c:pt idx="1465">
                  <c:v>146.49931334999999</c:v>
                </c:pt>
                <c:pt idx="1466">
                  <c:v>146.59921265</c:v>
                </c:pt>
                <c:pt idx="1467">
                  <c:v>146.69911193999999</c:v>
                </c:pt>
                <c:pt idx="1468">
                  <c:v>146.79901122999999</c:v>
                </c:pt>
                <c:pt idx="1469">
                  <c:v>146.89891051999999</c:v>
                </c:pt>
                <c:pt idx="1470">
                  <c:v>146.99971008</c:v>
                </c:pt>
                <c:pt idx="1471">
                  <c:v>147.09960938</c:v>
                </c:pt>
                <c:pt idx="1472">
                  <c:v>147.19950867</c:v>
                </c:pt>
                <c:pt idx="1473">
                  <c:v>147.29940796</c:v>
                </c:pt>
                <c:pt idx="1474">
                  <c:v>147.39930724999999</c:v>
                </c:pt>
                <c:pt idx="1475">
                  <c:v>147.49920653999999</c:v>
                </c:pt>
                <c:pt idx="1476">
                  <c:v>147.59910583000001</c:v>
                </c:pt>
                <c:pt idx="1477">
                  <c:v>147.69900512999999</c:v>
                </c:pt>
                <c:pt idx="1478">
                  <c:v>147.79980469</c:v>
                </c:pt>
                <c:pt idx="1479">
                  <c:v>147.89970398</c:v>
                </c:pt>
                <c:pt idx="1480">
                  <c:v>147.99960326999999</c:v>
                </c:pt>
                <c:pt idx="1481">
                  <c:v>148.09950255999999</c:v>
                </c:pt>
                <c:pt idx="1482">
                  <c:v>148.19941711000001</c:v>
                </c:pt>
                <c:pt idx="1483">
                  <c:v>148.29931640999999</c:v>
                </c:pt>
                <c:pt idx="1484">
                  <c:v>148.39921570000001</c:v>
                </c:pt>
                <c:pt idx="1485">
                  <c:v>148.49911499000001</c:v>
                </c:pt>
                <c:pt idx="1486">
                  <c:v>148.59901428000001</c:v>
                </c:pt>
                <c:pt idx="1487">
                  <c:v>148.69981383999999</c:v>
                </c:pt>
                <c:pt idx="1488">
                  <c:v>148.79971312999999</c:v>
                </c:pt>
                <c:pt idx="1489">
                  <c:v>148.89961242999999</c:v>
                </c:pt>
                <c:pt idx="1490">
                  <c:v>148.99951171999999</c:v>
                </c:pt>
                <c:pt idx="1491">
                  <c:v>149.09941101000001</c:v>
                </c:pt>
                <c:pt idx="1492">
                  <c:v>149.19931030000001</c:v>
                </c:pt>
                <c:pt idx="1493">
                  <c:v>149.29920959</c:v>
                </c:pt>
                <c:pt idx="1494">
                  <c:v>149.39910889000001</c:v>
                </c:pt>
                <c:pt idx="1495">
                  <c:v>149.49990844999999</c:v>
                </c:pt>
                <c:pt idx="1496">
                  <c:v>149.59980773999999</c:v>
                </c:pt>
                <c:pt idx="1497">
                  <c:v>149.69970703000001</c:v>
                </c:pt>
                <c:pt idx="1498">
                  <c:v>149.79960632000001</c:v>
                </c:pt>
                <c:pt idx="1499">
                  <c:v>149.89950562000001</c:v>
                </c:pt>
                <c:pt idx="1500">
                  <c:v>149.99940491000001</c:v>
                </c:pt>
                <c:pt idx="1501">
                  <c:v>150.09930420000001</c:v>
                </c:pt>
                <c:pt idx="1502">
                  <c:v>150.19920349</c:v>
                </c:pt>
                <c:pt idx="1503">
                  <c:v>150.29910278</c:v>
                </c:pt>
                <c:pt idx="1504">
                  <c:v>150.39991760000001</c:v>
                </c:pt>
                <c:pt idx="1505">
                  <c:v>150.49981689000001</c:v>
                </c:pt>
                <c:pt idx="1506">
                  <c:v>150.59971619000001</c:v>
                </c:pt>
                <c:pt idx="1507">
                  <c:v>150.69961548000001</c:v>
                </c:pt>
                <c:pt idx="1508">
                  <c:v>150.79951477</c:v>
                </c:pt>
                <c:pt idx="1509">
                  <c:v>150.89941406</c:v>
                </c:pt>
                <c:pt idx="1510">
                  <c:v>150.99931334999999</c:v>
                </c:pt>
                <c:pt idx="1511">
                  <c:v>151.09921265</c:v>
                </c:pt>
                <c:pt idx="1512">
                  <c:v>151.20001221000001</c:v>
                </c:pt>
                <c:pt idx="1513">
                  <c:v>151.29991150000001</c:v>
                </c:pt>
                <c:pt idx="1514">
                  <c:v>151.39981079</c:v>
                </c:pt>
                <c:pt idx="1515">
                  <c:v>151.49971008</c:v>
                </c:pt>
                <c:pt idx="1516">
                  <c:v>151.59960938</c:v>
                </c:pt>
                <c:pt idx="1517">
                  <c:v>151.69950867</c:v>
                </c:pt>
                <c:pt idx="1518">
                  <c:v>151.79940796</c:v>
                </c:pt>
                <c:pt idx="1519">
                  <c:v>151.89930724999999</c:v>
                </c:pt>
                <c:pt idx="1520">
                  <c:v>151.99920653999999</c:v>
                </c:pt>
                <c:pt idx="1521">
                  <c:v>152.1000061</c:v>
                </c:pt>
                <c:pt idx="1522">
                  <c:v>152.19990540000001</c:v>
                </c:pt>
                <c:pt idx="1523">
                  <c:v>152.29980469</c:v>
                </c:pt>
                <c:pt idx="1524">
                  <c:v>152.39970398</c:v>
                </c:pt>
                <c:pt idx="1525">
                  <c:v>152.49960326999999</c:v>
                </c:pt>
                <c:pt idx="1526">
                  <c:v>152.59950255999999</c:v>
                </c:pt>
                <c:pt idx="1527">
                  <c:v>152.69941711000001</c:v>
                </c:pt>
                <c:pt idx="1528">
                  <c:v>152.79931640999999</c:v>
                </c:pt>
                <c:pt idx="1529">
                  <c:v>152.90011597</c:v>
                </c:pt>
                <c:pt idx="1530">
                  <c:v>153.00001526</c:v>
                </c:pt>
                <c:pt idx="1531">
                  <c:v>153.09991454999999</c:v>
                </c:pt>
                <c:pt idx="1532">
                  <c:v>153.19981383999999</c:v>
                </c:pt>
                <c:pt idx="1533">
                  <c:v>153.29971312999999</c:v>
                </c:pt>
                <c:pt idx="1534">
                  <c:v>153.39961242999999</c:v>
                </c:pt>
                <c:pt idx="1535">
                  <c:v>153.49951171999999</c:v>
                </c:pt>
                <c:pt idx="1536">
                  <c:v>153.59941101000001</c:v>
                </c:pt>
                <c:pt idx="1537">
                  <c:v>153.69931030000001</c:v>
                </c:pt>
                <c:pt idx="1538">
                  <c:v>153.80010985999999</c:v>
                </c:pt>
                <c:pt idx="1539">
                  <c:v>153.90000916</c:v>
                </c:pt>
                <c:pt idx="1540">
                  <c:v>153.99990844999999</c:v>
                </c:pt>
                <c:pt idx="1541">
                  <c:v>154.09980773999999</c:v>
                </c:pt>
                <c:pt idx="1542">
                  <c:v>154.19970703000001</c:v>
                </c:pt>
                <c:pt idx="1543">
                  <c:v>154.29960632000001</c:v>
                </c:pt>
                <c:pt idx="1544">
                  <c:v>154.39950562000001</c:v>
                </c:pt>
                <c:pt idx="1545">
                  <c:v>154.49940491000001</c:v>
                </c:pt>
                <c:pt idx="1546">
                  <c:v>154.60020446999999</c:v>
                </c:pt>
                <c:pt idx="1547">
                  <c:v>154.70010375999999</c:v>
                </c:pt>
                <c:pt idx="1548">
                  <c:v>154.80000304999999</c:v>
                </c:pt>
                <c:pt idx="1549">
                  <c:v>154.89991760000001</c:v>
                </c:pt>
                <c:pt idx="1550">
                  <c:v>154.99981689000001</c:v>
                </c:pt>
                <c:pt idx="1551">
                  <c:v>155.09971619000001</c:v>
                </c:pt>
                <c:pt idx="1552">
                  <c:v>155.19961548000001</c:v>
                </c:pt>
                <c:pt idx="1553">
                  <c:v>155.29951477</c:v>
                </c:pt>
                <c:pt idx="1554">
                  <c:v>155.39941406</c:v>
                </c:pt>
                <c:pt idx="1555">
                  <c:v>155.50021362000001</c:v>
                </c:pt>
                <c:pt idx="1556">
                  <c:v>155.60011291999999</c:v>
                </c:pt>
                <c:pt idx="1557">
                  <c:v>155.70001221000001</c:v>
                </c:pt>
                <c:pt idx="1558">
                  <c:v>155.79991150000001</c:v>
                </c:pt>
                <c:pt idx="1559">
                  <c:v>155.89981079</c:v>
                </c:pt>
                <c:pt idx="1560">
                  <c:v>155.99971008</c:v>
                </c:pt>
                <c:pt idx="1561">
                  <c:v>156.09960938</c:v>
                </c:pt>
                <c:pt idx="1562">
                  <c:v>156.19950867</c:v>
                </c:pt>
                <c:pt idx="1563">
                  <c:v>156.30030823000001</c:v>
                </c:pt>
                <c:pt idx="1564">
                  <c:v>156.40020752000001</c:v>
                </c:pt>
                <c:pt idx="1565">
                  <c:v>156.50010681000001</c:v>
                </c:pt>
                <c:pt idx="1566">
                  <c:v>156.6000061</c:v>
                </c:pt>
                <c:pt idx="1567">
                  <c:v>156.69990540000001</c:v>
                </c:pt>
                <c:pt idx="1568">
                  <c:v>156.79980469</c:v>
                </c:pt>
                <c:pt idx="1569">
                  <c:v>156.89970398</c:v>
                </c:pt>
                <c:pt idx="1570">
                  <c:v>156.99960326999999</c:v>
                </c:pt>
                <c:pt idx="1571">
                  <c:v>157.09950255999999</c:v>
                </c:pt>
                <c:pt idx="1572">
                  <c:v>157.20031738</c:v>
                </c:pt>
                <c:pt idx="1573">
                  <c:v>157.30021667</c:v>
                </c:pt>
                <c:pt idx="1574">
                  <c:v>157.40011597</c:v>
                </c:pt>
                <c:pt idx="1575">
                  <c:v>157.50001526</c:v>
                </c:pt>
                <c:pt idx="1576">
                  <c:v>157.59991454999999</c:v>
                </c:pt>
                <c:pt idx="1577">
                  <c:v>157.69981383999999</c:v>
                </c:pt>
                <c:pt idx="1578">
                  <c:v>157.79971312999999</c:v>
                </c:pt>
                <c:pt idx="1579">
                  <c:v>157.89961242999999</c:v>
                </c:pt>
                <c:pt idx="1580">
                  <c:v>158.00041199</c:v>
                </c:pt>
                <c:pt idx="1581">
                  <c:v>158.10031128</c:v>
                </c:pt>
                <c:pt idx="1582">
                  <c:v>158.20021057</c:v>
                </c:pt>
                <c:pt idx="1583">
                  <c:v>158.30010985999999</c:v>
                </c:pt>
                <c:pt idx="1584">
                  <c:v>158.40000916</c:v>
                </c:pt>
                <c:pt idx="1585">
                  <c:v>158.49990844999999</c:v>
                </c:pt>
                <c:pt idx="1586">
                  <c:v>158.59980773999999</c:v>
                </c:pt>
                <c:pt idx="1587">
                  <c:v>158.69970703000001</c:v>
                </c:pt>
                <c:pt idx="1588">
                  <c:v>158.79960632000001</c:v>
                </c:pt>
                <c:pt idx="1589">
                  <c:v>158.90040587999999</c:v>
                </c:pt>
                <c:pt idx="1590">
                  <c:v>159.00030518</c:v>
                </c:pt>
                <c:pt idx="1591">
                  <c:v>159.10020446999999</c:v>
                </c:pt>
                <c:pt idx="1592">
                  <c:v>159.20010375999999</c:v>
                </c:pt>
                <c:pt idx="1593">
                  <c:v>159.30000304999999</c:v>
                </c:pt>
                <c:pt idx="1594">
                  <c:v>159.39991760000001</c:v>
                </c:pt>
                <c:pt idx="1595">
                  <c:v>159.49981689000001</c:v>
                </c:pt>
                <c:pt idx="1596">
                  <c:v>159.59971619000001</c:v>
                </c:pt>
                <c:pt idx="1597">
                  <c:v>159.70051574999999</c:v>
                </c:pt>
                <c:pt idx="1598">
                  <c:v>159.80041503999999</c:v>
                </c:pt>
                <c:pt idx="1599">
                  <c:v>159.90031432999999</c:v>
                </c:pt>
              </c:numCache>
            </c:numRef>
          </c:xVal>
          <c:yVal>
            <c:numRef>
              <c:f>ULFJ_Angle!$C$3:$C$2002</c:f>
              <c:numCache>
                <c:formatCode>0.00E+00</c:formatCode>
                <c:ptCount val="2000"/>
                <c:pt idx="0">
                  <c:v>0</c:v>
                </c:pt>
                <c:pt idx="1">
                  <c:v>-1.3514204866E-8</c:v>
                </c:pt>
                <c:pt idx="2">
                  <c:v>-2.3677506178E-8</c:v>
                </c:pt>
                <c:pt idx="3">
                  <c:v>-6.5270434391000005E-8</c:v>
                </c:pt>
                <c:pt idx="4">
                  <c:v>-1.5246956764E-7</c:v>
                </c:pt>
                <c:pt idx="5">
                  <c:v>-3.0531157335999998E-7</c:v>
                </c:pt>
                <c:pt idx="6">
                  <c:v>-5.1605525185999997E-7</c:v>
                </c:pt>
                <c:pt idx="7">
                  <c:v>-6.5293346551999997E-7</c:v>
                </c:pt>
                <c:pt idx="8">
                  <c:v>-8.0913332566999998E-7</c:v>
                </c:pt>
                <c:pt idx="9">
                  <c:v>-9.5117997034000005E-7</c:v>
                </c:pt>
                <c:pt idx="10">
                  <c:v>-1.0005152262000001E-6</c:v>
                </c:pt>
                <c:pt idx="11">
                  <c:v>-8.8574336132000005E-7</c:v>
                </c:pt>
                <c:pt idx="12">
                  <c:v>-8.0901867250000003E-7</c:v>
                </c:pt>
                <c:pt idx="13">
                  <c:v>-7.0708199472999998E-7</c:v>
                </c:pt>
                <c:pt idx="14">
                  <c:v>-5.6214736332999996E-7</c:v>
                </c:pt>
                <c:pt idx="15">
                  <c:v>-4.4106101881999999E-7</c:v>
                </c:pt>
                <c:pt idx="16">
                  <c:v>-3.9094643966999998E-7</c:v>
                </c:pt>
                <c:pt idx="17">
                  <c:v>-2.4357657934999999E-7</c:v>
                </c:pt>
                <c:pt idx="18">
                  <c:v>3.8243165079E-8</c:v>
                </c:pt>
                <c:pt idx="19">
                  <c:v>1.2834053108999999E-7</c:v>
                </c:pt>
                <c:pt idx="20">
                  <c:v>1.7822019061000001E-7</c:v>
                </c:pt>
                <c:pt idx="21">
                  <c:v>4.3115386461000002E-7</c:v>
                </c:pt>
                <c:pt idx="22">
                  <c:v>1.0609094261E-6</c:v>
                </c:pt>
                <c:pt idx="23">
                  <c:v>1.6648515384E-6</c:v>
                </c:pt>
                <c:pt idx="24">
                  <c:v>2.5482454475E-6</c:v>
                </c:pt>
                <c:pt idx="25">
                  <c:v>3.7834045088000001E-6</c:v>
                </c:pt>
                <c:pt idx="26">
                  <c:v>5.0322578317999999E-6</c:v>
                </c:pt>
                <c:pt idx="27">
                  <c:v>6.1608961914000003E-6</c:v>
                </c:pt>
                <c:pt idx="28">
                  <c:v>7.4060249062E-6</c:v>
                </c:pt>
                <c:pt idx="29">
                  <c:v>8.5245210356999995E-6</c:v>
                </c:pt>
                <c:pt idx="30">
                  <c:v>9.1880547187999993E-6</c:v>
                </c:pt>
                <c:pt idx="31">
                  <c:v>9.6384328572000006E-6</c:v>
                </c:pt>
                <c:pt idx="32">
                  <c:v>9.9816597867000008E-6</c:v>
                </c:pt>
                <c:pt idx="33">
                  <c:v>1.0045835552E-5</c:v>
                </c:pt>
                <c:pt idx="34">
                  <c:v>1.0003433999000001E-5</c:v>
                </c:pt>
                <c:pt idx="35">
                  <c:v>1.024294852E-5</c:v>
                </c:pt>
                <c:pt idx="36">
                  <c:v>1.0723121704000001E-5</c:v>
                </c:pt>
                <c:pt idx="37">
                  <c:v>1.1023374100000001E-5</c:v>
                </c:pt>
                <c:pt idx="38">
                  <c:v>1.1735612134E-5</c:v>
                </c:pt>
                <c:pt idx="39">
                  <c:v>1.2975011486999999E-5</c:v>
                </c:pt>
                <c:pt idx="40">
                  <c:v>1.4390894648E-5</c:v>
                </c:pt>
                <c:pt idx="41">
                  <c:v>1.5505953343E-5</c:v>
                </c:pt>
                <c:pt idx="42">
                  <c:v>1.6879434041999999E-5</c:v>
                </c:pt>
                <c:pt idx="43">
                  <c:v>1.8562333934999999E-5</c:v>
                </c:pt>
                <c:pt idx="44">
                  <c:v>2.0344365112000001E-5</c:v>
                </c:pt>
                <c:pt idx="45">
                  <c:v>2.2215210265000001E-5</c:v>
                </c:pt>
                <c:pt idx="46">
                  <c:v>2.4906017643000001E-5</c:v>
                </c:pt>
                <c:pt idx="47">
                  <c:v>2.8082728022000002E-5</c:v>
                </c:pt>
                <c:pt idx="48">
                  <c:v>3.1701223633999997E-5</c:v>
                </c:pt>
                <c:pt idx="49">
                  <c:v>3.5809061955999998E-5</c:v>
                </c:pt>
                <c:pt idx="50">
                  <c:v>4.0412542148000001E-5</c:v>
                </c:pt>
                <c:pt idx="51">
                  <c:v>4.5456661610000001E-5</c:v>
                </c:pt>
                <c:pt idx="52">
                  <c:v>5.2239262003999997E-5</c:v>
                </c:pt>
                <c:pt idx="53">
                  <c:v>6.2456994783000006E-5</c:v>
                </c:pt>
                <c:pt idx="54">
                  <c:v>7.7045580838000003E-5</c:v>
                </c:pt>
                <c:pt idx="55">
                  <c:v>9.7318319603999996E-5</c:v>
                </c:pt>
                <c:pt idx="56">
                  <c:v>1.2458166748E-4</c:v>
                </c:pt>
                <c:pt idx="57">
                  <c:v>1.6349408542999999E-4</c:v>
                </c:pt>
                <c:pt idx="58">
                  <c:v>6.5493899456000001E-5</c:v>
                </c:pt>
                <c:pt idx="59">
                  <c:v>-1.0918514818000001E-5</c:v>
                </c:pt>
                <c:pt idx="60">
                  <c:v>-1.8174413708000001E-4</c:v>
                </c:pt>
                <c:pt idx="61">
                  <c:v>-6.1024498427000005E-4</c:v>
                </c:pt>
                <c:pt idx="62">
                  <c:v>-1.1364881648E-3</c:v>
                </c:pt>
                <c:pt idx="63">
                  <c:v>-1.6415877034999999E-3</c:v>
                </c:pt>
                <c:pt idx="64">
                  <c:v>-2.2284542209999999E-3</c:v>
                </c:pt>
                <c:pt idx="65">
                  <c:v>-2.8326252941000001E-3</c:v>
                </c:pt>
                <c:pt idx="66">
                  <c:v>-3.5187928006000001E-3</c:v>
                </c:pt>
                <c:pt idx="67">
                  <c:v>-4.1286940686000003E-3</c:v>
                </c:pt>
                <c:pt idx="68">
                  <c:v>-4.5912768692000002E-3</c:v>
                </c:pt>
                <c:pt idx="69">
                  <c:v>-5.0178756937E-3</c:v>
                </c:pt>
                <c:pt idx="70">
                  <c:v>-5.2070799284E-3</c:v>
                </c:pt>
                <c:pt idx="71">
                  <c:v>-5.2161905914999999E-3</c:v>
                </c:pt>
                <c:pt idx="72">
                  <c:v>-4.8217950388999998E-3</c:v>
                </c:pt>
                <c:pt idx="73">
                  <c:v>-4.0639447980000002E-3</c:v>
                </c:pt>
                <c:pt idx="74">
                  <c:v>-2.8519355692E-3</c:v>
                </c:pt>
                <c:pt idx="75">
                  <c:v>-1.2186564272E-3</c:v>
                </c:pt>
                <c:pt idx="76">
                  <c:v>7.4810878141000001E-4</c:v>
                </c:pt>
                <c:pt idx="77">
                  <c:v>3.2560725231E-3</c:v>
                </c:pt>
                <c:pt idx="78">
                  <c:v>6.4542721957000001E-3</c:v>
                </c:pt>
                <c:pt idx="79">
                  <c:v>1.0064171627000001E-2</c:v>
                </c:pt>
                <c:pt idx="80">
                  <c:v>1.4203524217E-2</c:v>
                </c:pt>
                <c:pt idx="81">
                  <c:v>1.8452892080000002E-2</c:v>
                </c:pt>
                <c:pt idx="82">
                  <c:v>2.2459881380000001E-2</c:v>
                </c:pt>
                <c:pt idx="83">
                  <c:v>2.6223918422999998E-2</c:v>
                </c:pt>
                <c:pt idx="84">
                  <c:v>2.9743282124000001E-2</c:v>
                </c:pt>
                <c:pt idx="85">
                  <c:v>3.3275257795999998E-2</c:v>
                </c:pt>
                <c:pt idx="86">
                  <c:v>3.694704175E-2</c:v>
                </c:pt>
                <c:pt idx="87">
                  <c:v>4.0623981506000002E-2</c:v>
                </c:pt>
                <c:pt idx="88">
                  <c:v>4.4225856661999997E-2</c:v>
                </c:pt>
                <c:pt idx="89">
                  <c:v>4.7762989998000001E-2</c:v>
                </c:pt>
                <c:pt idx="90">
                  <c:v>5.0759777426999997E-2</c:v>
                </c:pt>
                <c:pt idx="91">
                  <c:v>5.2787624300000002E-2</c:v>
                </c:pt>
                <c:pt idx="92">
                  <c:v>5.3816732019000002E-2</c:v>
                </c:pt>
                <c:pt idx="93">
                  <c:v>5.3517051040999998E-2</c:v>
                </c:pt>
                <c:pt idx="94">
                  <c:v>5.2284531294999999E-2</c:v>
                </c:pt>
                <c:pt idx="95">
                  <c:v>5.0494477152999998E-2</c:v>
                </c:pt>
                <c:pt idx="96">
                  <c:v>4.8643115908000002E-2</c:v>
                </c:pt>
                <c:pt idx="97">
                  <c:v>4.7295417637000001E-2</c:v>
                </c:pt>
                <c:pt idx="98">
                  <c:v>4.6366583555999999E-2</c:v>
                </c:pt>
                <c:pt idx="99">
                  <c:v>4.5820515603000003E-2</c:v>
                </c:pt>
                <c:pt idx="100">
                  <c:v>4.5677270739999998E-2</c:v>
                </c:pt>
                <c:pt idx="101">
                  <c:v>4.5646898448000003E-2</c:v>
                </c:pt>
                <c:pt idx="102">
                  <c:v>4.5677840710000001E-2</c:v>
                </c:pt>
                <c:pt idx="103">
                  <c:v>4.5002844185000002E-2</c:v>
                </c:pt>
                <c:pt idx="104">
                  <c:v>4.3474085629000001E-2</c:v>
                </c:pt>
                <c:pt idx="105">
                  <c:v>3.9601746946999999E-2</c:v>
                </c:pt>
                <c:pt idx="106">
                  <c:v>3.3548004925E-2</c:v>
                </c:pt>
                <c:pt idx="107">
                  <c:v>2.6308149098999999E-2</c:v>
                </c:pt>
                <c:pt idx="108">
                  <c:v>1.6572877765000001E-2</c:v>
                </c:pt>
                <c:pt idx="109">
                  <c:v>4.8639108427E-3</c:v>
                </c:pt>
                <c:pt idx="110">
                  <c:v>-8.4328409283999997E-3</c:v>
                </c:pt>
                <c:pt idx="111">
                  <c:v>-2.4389171973000001E-2</c:v>
                </c:pt>
                <c:pt idx="112">
                  <c:v>-4.2264480144E-2</c:v>
                </c:pt>
                <c:pt idx="113">
                  <c:v>-6.1981406062999997E-2</c:v>
                </c:pt>
                <c:pt idx="114">
                  <c:v>-8.3325661718999994E-2</c:v>
                </c:pt>
                <c:pt idx="115">
                  <c:v>-0.1052371785</c:v>
                </c:pt>
                <c:pt idx="116">
                  <c:v>-0.12806549668</c:v>
                </c:pt>
                <c:pt idx="117">
                  <c:v>-0.15216015279</c:v>
                </c:pt>
                <c:pt idx="118">
                  <c:v>-0.17683926224999999</c:v>
                </c:pt>
                <c:pt idx="119">
                  <c:v>-0.20186215638999999</c:v>
                </c:pt>
                <c:pt idx="120">
                  <c:v>-0.22687935829</c:v>
                </c:pt>
                <c:pt idx="121">
                  <c:v>-0.25160431861999999</c:v>
                </c:pt>
                <c:pt idx="122">
                  <c:v>-0.27587658167000001</c:v>
                </c:pt>
                <c:pt idx="123">
                  <c:v>-0.30000561475999998</c:v>
                </c:pt>
                <c:pt idx="124">
                  <c:v>-0.32450708747000001</c:v>
                </c:pt>
                <c:pt idx="125">
                  <c:v>-0.34891113638999999</c:v>
                </c:pt>
                <c:pt idx="126">
                  <c:v>-0.37305736542000001</c:v>
                </c:pt>
                <c:pt idx="127">
                  <c:v>-0.39669361711000001</c:v>
                </c:pt>
                <c:pt idx="128">
                  <c:v>-0.42047888040999998</c:v>
                </c:pt>
                <c:pt idx="129">
                  <c:v>-0.44451045989999999</c:v>
                </c:pt>
                <c:pt idx="130">
                  <c:v>-0.46930420399</c:v>
                </c:pt>
                <c:pt idx="131">
                  <c:v>-0.49458497762999998</c:v>
                </c:pt>
                <c:pt idx="132">
                  <c:v>-0.52038139105000003</c:v>
                </c:pt>
                <c:pt idx="133">
                  <c:v>-0.54692852497</c:v>
                </c:pt>
                <c:pt idx="134">
                  <c:v>-0.57403141260000001</c:v>
                </c:pt>
                <c:pt idx="135">
                  <c:v>-0.60182189940999997</c:v>
                </c:pt>
                <c:pt idx="136">
                  <c:v>-0.62966972589000003</c:v>
                </c:pt>
                <c:pt idx="137">
                  <c:v>-0.65734559297999995</c:v>
                </c:pt>
                <c:pt idx="138">
                  <c:v>-0.68513607979000002</c:v>
                </c:pt>
                <c:pt idx="139">
                  <c:v>-0.71137952805000004</c:v>
                </c:pt>
                <c:pt idx="140">
                  <c:v>-0.73630493879000003</c:v>
                </c:pt>
                <c:pt idx="141">
                  <c:v>-0.76025640964999996</c:v>
                </c:pt>
                <c:pt idx="142">
                  <c:v>-0.78329098225000005</c:v>
                </c:pt>
                <c:pt idx="143">
                  <c:v>-0.80586719513000005</c:v>
                </c:pt>
                <c:pt idx="144">
                  <c:v>-0.82741200924000002</c:v>
                </c:pt>
                <c:pt idx="145">
                  <c:v>-0.84758156537999996</c:v>
                </c:pt>
                <c:pt idx="146">
                  <c:v>-0.86649060248999998</c:v>
                </c:pt>
                <c:pt idx="147">
                  <c:v>-0.88385248183999998</c:v>
                </c:pt>
                <c:pt idx="148">
                  <c:v>-0.89995384215999996</c:v>
                </c:pt>
                <c:pt idx="149">
                  <c:v>-0.91462254523999997</c:v>
                </c:pt>
                <c:pt idx="150">
                  <c:v>-0.92820268869</c:v>
                </c:pt>
                <c:pt idx="151">
                  <c:v>-0.93994915484999997</c:v>
                </c:pt>
                <c:pt idx="152">
                  <c:v>-0.95020586252000006</c:v>
                </c:pt>
                <c:pt idx="153">
                  <c:v>-0.95885819197</c:v>
                </c:pt>
                <c:pt idx="154">
                  <c:v>-0.96584880352000002</c:v>
                </c:pt>
                <c:pt idx="155">
                  <c:v>-0.97186535597000001</c:v>
                </c:pt>
                <c:pt idx="156">
                  <c:v>-0.97765266895000003</c:v>
                </c:pt>
                <c:pt idx="157">
                  <c:v>-0.98298144341000004</c:v>
                </c:pt>
                <c:pt idx="158">
                  <c:v>-0.98762279749000004</c:v>
                </c:pt>
                <c:pt idx="159">
                  <c:v>-0.99134731293</c:v>
                </c:pt>
                <c:pt idx="160">
                  <c:v>-0.99438422918000002</c:v>
                </c:pt>
                <c:pt idx="161">
                  <c:v>-0.99696266650999998</c:v>
                </c:pt>
                <c:pt idx="162">
                  <c:v>-0.99885362386999998</c:v>
                </c:pt>
                <c:pt idx="163">
                  <c:v>-1.0006299019</c:v>
                </c:pt>
                <c:pt idx="164">
                  <c:v>-1.0026353598</c:v>
                </c:pt>
                <c:pt idx="165">
                  <c:v>-1.0046982765000001</c:v>
                </c:pt>
                <c:pt idx="166">
                  <c:v>-1.0072194338</c:v>
                </c:pt>
                <c:pt idx="167">
                  <c:v>-1.0104281902000001</c:v>
                </c:pt>
                <c:pt idx="168">
                  <c:v>-1.0146683455000001</c:v>
                </c:pt>
                <c:pt idx="169">
                  <c:v>-1.0205129385</c:v>
                </c:pt>
                <c:pt idx="170">
                  <c:v>-1.028019309</c:v>
                </c:pt>
                <c:pt idx="171">
                  <c:v>-1.0374737977999999</c:v>
                </c:pt>
                <c:pt idx="172">
                  <c:v>-1.0486472845000001</c:v>
                </c:pt>
                <c:pt idx="173">
                  <c:v>-1.0609668493</c:v>
                </c:pt>
                <c:pt idx="174">
                  <c:v>-1.0741457939000001</c:v>
                </c:pt>
                <c:pt idx="175">
                  <c:v>-1.0876113176</c:v>
                </c:pt>
                <c:pt idx="176">
                  <c:v>-1.1018790007000001</c:v>
                </c:pt>
                <c:pt idx="177">
                  <c:v>-1.1169489622</c:v>
                </c:pt>
                <c:pt idx="178">
                  <c:v>-1.1327636242000001</c:v>
                </c:pt>
                <c:pt idx="179">
                  <c:v>-1.1493234634</c:v>
                </c:pt>
                <c:pt idx="180">
                  <c:v>-1.1667426825</c:v>
                </c:pt>
                <c:pt idx="181">
                  <c:v>-1.1844483614000001</c:v>
                </c:pt>
                <c:pt idx="182">
                  <c:v>-1.2027842999</c:v>
                </c:pt>
                <c:pt idx="183">
                  <c:v>-1.2219225168000001</c:v>
                </c:pt>
                <c:pt idx="184">
                  <c:v>-1.2403157949000001</c:v>
                </c:pt>
                <c:pt idx="185">
                  <c:v>-1.2582505941</c:v>
                </c:pt>
                <c:pt idx="186">
                  <c:v>-1.2759563922999999</c:v>
                </c:pt>
                <c:pt idx="187">
                  <c:v>-1.2932609319999999</c:v>
                </c:pt>
                <c:pt idx="188">
                  <c:v>-1.3104510306999999</c:v>
                </c:pt>
                <c:pt idx="189">
                  <c:v>-1.3275263309000001</c:v>
                </c:pt>
                <c:pt idx="190">
                  <c:v>-1.3444298506000001</c:v>
                </c:pt>
                <c:pt idx="191">
                  <c:v>-1.3606457709999999</c:v>
                </c:pt>
                <c:pt idx="192">
                  <c:v>-1.3756010532</c:v>
                </c:pt>
                <c:pt idx="193">
                  <c:v>-1.3894103765000001</c:v>
                </c:pt>
                <c:pt idx="194">
                  <c:v>-1.4020736217000001</c:v>
                </c:pt>
                <c:pt idx="195">
                  <c:v>-1.4139348269000001</c:v>
                </c:pt>
                <c:pt idx="196">
                  <c:v>-1.4253947735000001</c:v>
                </c:pt>
                <c:pt idx="197">
                  <c:v>-1.4364537001</c:v>
                </c:pt>
                <c:pt idx="198">
                  <c:v>-1.4475126266</c:v>
                </c:pt>
                <c:pt idx="199">
                  <c:v>-1.4579411744999999</c:v>
                </c:pt>
                <c:pt idx="200">
                  <c:v>-1.4680832624</c:v>
                </c:pt>
                <c:pt idx="201">
                  <c:v>-1.4781681299</c:v>
                </c:pt>
                <c:pt idx="202">
                  <c:v>-1.4881955385000001</c:v>
                </c:pt>
                <c:pt idx="203">
                  <c:v>-1.4989106655</c:v>
                </c:pt>
                <c:pt idx="204">
                  <c:v>-1.5100268126</c:v>
                </c:pt>
                <c:pt idx="205">
                  <c:v>-1.5213723183000001</c:v>
                </c:pt>
                <c:pt idx="206">
                  <c:v>-1.5325456857999999</c:v>
                </c:pt>
                <c:pt idx="207">
                  <c:v>-1.5432035923</c:v>
                </c:pt>
                <c:pt idx="208">
                  <c:v>-1.5532311201</c:v>
                </c:pt>
                <c:pt idx="209">
                  <c:v>-1.5626856089000001</c:v>
                </c:pt>
                <c:pt idx="210">
                  <c:v>-1.5715671778</c:v>
                </c:pt>
                <c:pt idx="211">
                  <c:v>-1.5795317888</c:v>
                </c:pt>
                <c:pt idx="212">
                  <c:v>-1.5864651203</c:v>
                </c:pt>
                <c:pt idx="213">
                  <c:v>-1.5926535129999999</c:v>
                </c:pt>
                <c:pt idx="214">
                  <c:v>-1.5978103876</c:v>
                </c:pt>
                <c:pt idx="215">
                  <c:v>-1.6021653414000001</c:v>
                </c:pt>
                <c:pt idx="216">
                  <c:v>-1.6058324575</c:v>
                </c:pt>
                <c:pt idx="217">
                  <c:v>-1.6088120936999999</c:v>
                </c:pt>
                <c:pt idx="218">
                  <c:v>-1.6115624904999999</c:v>
                </c:pt>
                <c:pt idx="219">
                  <c:v>-1.6137971877999999</c:v>
                </c:pt>
                <c:pt idx="220">
                  <c:v>-1.6157454252000001</c:v>
                </c:pt>
                <c:pt idx="221">
                  <c:v>-1.6176363229999999</c:v>
                </c:pt>
                <c:pt idx="222">
                  <c:v>-1.6196417809000001</c:v>
                </c:pt>
                <c:pt idx="223">
                  <c:v>-1.6221630573000001</c:v>
                </c:pt>
                <c:pt idx="224">
                  <c:v>-1.6248559951999999</c:v>
                </c:pt>
                <c:pt idx="225">
                  <c:v>-1.6280648708000001</c:v>
                </c:pt>
                <c:pt idx="226">
                  <c:v>-1.6316747665</c:v>
                </c:pt>
                <c:pt idx="227">
                  <c:v>-1.6357431412000001</c:v>
                </c:pt>
                <c:pt idx="228">
                  <c:v>-1.6397540569</c:v>
                </c:pt>
                <c:pt idx="229">
                  <c:v>-1.6440515518000001</c:v>
                </c:pt>
                <c:pt idx="230">
                  <c:v>-1.6486928462999999</c:v>
                </c:pt>
                <c:pt idx="231">
                  <c:v>-1.6534488200999999</c:v>
                </c:pt>
                <c:pt idx="232">
                  <c:v>-1.6580901146</c:v>
                </c:pt>
                <c:pt idx="233">
                  <c:v>-1.6621011496</c:v>
                </c:pt>
                <c:pt idx="234">
                  <c:v>-1.6649087667</c:v>
                </c:pt>
                <c:pt idx="235">
                  <c:v>-1.6663986444000001</c:v>
                </c:pt>
                <c:pt idx="236">
                  <c:v>-1.6665132046</c:v>
                </c:pt>
                <c:pt idx="237">
                  <c:v>-1.6654244660999999</c:v>
                </c:pt>
                <c:pt idx="238">
                  <c:v>-1.6634762287</c:v>
                </c:pt>
                <c:pt idx="239">
                  <c:v>-1.6607259512000001</c:v>
                </c:pt>
                <c:pt idx="240">
                  <c:v>-1.6574025154000001</c:v>
                </c:pt>
                <c:pt idx="241">
                  <c:v>-1.6538498401999999</c:v>
                </c:pt>
                <c:pt idx="242">
                  <c:v>-1.6500681639000001</c:v>
                </c:pt>
                <c:pt idx="243">
                  <c:v>-1.6464581490000001</c:v>
                </c:pt>
                <c:pt idx="244">
                  <c:v>-1.6431347132</c:v>
                </c:pt>
                <c:pt idx="245">
                  <c:v>-1.6401551962000001</c:v>
                </c:pt>
                <c:pt idx="246">
                  <c:v>-1.6376340388999999</c:v>
                </c:pt>
                <c:pt idx="247">
                  <c:v>-1.6357431412000001</c:v>
                </c:pt>
                <c:pt idx="248">
                  <c:v>-1.6344825029000001</c:v>
                </c:pt>
                <c:pt idx="249">
                  <c:v>-1.6336803436</c:v>
                </c:pt>
                <c:pt idx="250">
                  <c:v>-1.6337375641</c:v>
                </c:pt>
                <c:pt idx="251">
                  <c:v>-1.6345398426</c:v>
                </c:pt>
                <c:pt idx="252">
                  <c:v>-1.6360296011</c:v>
                </c:pt>
                <c:pt idx="253">
                  <c:v>-1.6383215189</c:v>
                </c:pt>
                <c:pt idx="254">
                  <c:v>-1.6407855749</c:v>
                </c:pt>
                <c:pt idx="255">
                  <c:v>-1.6435931921</c:v>
                </c:pt>
                <c:pt idx="256">
                  <c:v>-1.6467446089</c:v>
                </c:pt>
                <c:pt idx="257">
                  <c:v>-1.6500108242</c:v>
                </c:pt>
                <c:pt idx="258">
                  <c:v>-1.6539071798</c:v>
                </c:pt>
                <c:pt idx="259">
                  <c:v>-1.6582046747000001</c:v>
                </c:pt>
                <c:pt idx="260">
                  <c:v>-1.6631324291</c:v>
                </c:pt>
                <c:pt idx="261">
                  <c:v>-1.6686905621999999</c:v>
                </c:pt>
                <c:pt idx="262">
                  <c:v>-1.6748789549</c:v>
                </c:pt>
                <c:pt idx="263">
                  <c:v>-1.681697607</c:v>
                </c:pt>
                <c:pt idx="264">
                  <c:v>-1.6893185377</c:v>
                </c:pt>
                <c:pt idx="265">
                  <c:v>-1.6979708672</c:v>
                </c:pt>
                <c:pt idx="266">
                  <c:v>-1.7070242167</c:v>
                </c:pt>
                <c:pt idx="267">
                  <c:v>-1.7164788246</c:v>
                </c:pt>
                <c:pt idx="268">
                  <c:v>-1.7262771130000001</c:v>
                </c:pt>
                <c:pt idx="269">
                  <c:v>-1.7360754012999999</c:v>
                </c:pt>
                <c:pt idx="270">
                  <c:v>-1.7461601496000001</c:v>
                </c:pt>
                <c:pt idx="271">
                  <c:v>-1.7558438778000001</c:v>
                </c:pt>
                <c:pt idx="272">
                  <c:v>-1.7652983664999999</c:v>
                </c:pt>
                <c:pt idx="273">
                  <c:v>-1.7746956348</c:v>
                </c:pt>
                <c:pt idx="274">
                  <c:v>-1.7836917639000001</c:v>
                </c:pt>
                <c:pt idx="275">
                  <c:v>-1.7927449942</c:v>
                </c:pt>
                <c:pt idx="276">
                  <c:v>-1.8024860620000001</c:v>
                </c:pt>
                <c:pt idx="277">
                  <c:v>-1.8125709295000001</c:v>
                </c:pt>
                <c:pt idx="278">
                  <c:v>-1.822884798</c:v>
                </c:pt>
                <c:pt idx="279">
                  <c:v>-1.8331415653000001</c:v>
                </c:pt>
                <c:pt idx="280">
                  <c:v>-1.8431689738999999</c:v>
                </c:pt>
                <c:pt idx="281">
                  <c:v>-1.8528528214</c:v>
                </c:pt>
                <c:pt idx="282">
                  <c:v>-1.8621352911</c:v>
                </c:pt>
                <c:pt idx="283">
                  <c:v>-1.8707304001</c:v>
                </c:pt>
                <c:pt idx="284">
                  <c:v>-1.87875247</c:v>
                </c:pt>
                <c:pt idx="285">
                  <c:v>-1.8862587213999999</c:v>
                </c:pt>
                <c:pt idx="286">
                  <c:v>-1.8939368725000001</c:v>
                </c:pt>
                <c:pt idx="287">
                  <c:v>-1.9021880627000001</c:v>
                </c:pt>
                <c:pt idx="288">
                  <c:v>-1.9114706516</c:v>
                </c:pt>
                <c:pt idx="289">
                  <c:v>-1.9215555191</c:v>
                </c:pt>
                <c:pt idx="290">
                  <c:v>-1.9320414066</c:v>
                </c:pt>
                <c:pt idx="291">
                  <c:v>-1.9428710938</c:v>
                </c:pt>
                <c:pt idx="292">
                  <c:v>-1.9535288811</c:v>
                </c:pt>
                <c:pt idx="293">
                  <c:v>-1.9640148878000001</c:v>
                </c:pt>
                <c:pt idx="294">
                  <c:v>-1.9739276171</c:v>
                </c:pt>
                <c:pt idx="295">
                  <c:v>-1.9834394455</c:v>
                </c:pt>
                <c:pt idx="296">
                  <c:v>-1.9927792549000001</c:v>
                </c:pt>
                <c:pt idx="297">
                  <c:v>-2.0020046234</c:v>
                </c:pt>
                <c:pt idx="298">
                  <c:v>-2.0112299919000001</c:v>
                </c:pt>
                <c:pt idx="299">
                  <c:v>-2.0201687813000002</c:v>
                </c:pt>
                <c:pt idx="300">
                  <c:v>-2.0289928913000002</c:v>
                </c:pt>
                <c:pt idx="301">
                  <c:v>-2.0379891396000001</c:v>
                </c:pt>
                <c:pt idx="302">
                  <c:v>-2.0469851494000002</c:v>
                </c:pt>
                <c:pt idx="303">
                  <c:v>-2.0561532973999999</c:v>
                </c:pt>
                <c:pt idx="304">
                  <c:v>-2.0652065277</c:v>
                </c:pt>
                <c:pt idx="305">
                  <c:v>-2.0743172168999999</c:v>
                </c:pt>
                <c:pt idx="306">
                  <c:v>-2.0836572646999998</c:v>
                </c:pt>
                <c:pt idx="307">
                  <c:v>-2.0928823948000002</c:v>
                </c:pt>
                <c:pt idx="308">
                  <c:v>-2.1022796631</c:v>
                </c:pt>
                <c:pt idx="309">
                  <c:v>-2.1116769313999999</c:v>
                </c:pt>
                <c:pt idx="310">
                  <c:v>-2.1210167408</c:v>
                </c:pt>
                <c:pt idx="311">
                  <c:v>-2.1302421093000001</c:v>
                </c:pt>
                <c:pt idx="312">
                  <c:v>-2.1391808986999998</c:v>
                </c:pt>
                <c:pt idx="313">
                  <c:v>-2.148119688</c:v>
                </c:pt>
                <c:pt idx="314">
                  <c:v>-2.1572303771999999</c:v>
                </c:pt>
                <c:pt idx="315">
                  <c:v>-2.1663985252</c:v>
                </c:pt>
                <c:pt idx="316">
                  <c:v>-2.1757955551000001</c:v>
                </c:pt>
                <c:pt idx="317">
                  <c:v>-2.1854794024999999</c:v>
                </c:pt>
                <c:pt idx="318">
                  <c:v>-2.1954493522999998</c:v>
                </c:pt>
                <c:pt idx="319">
                  <c:v>-2.2061071395999998</c:v>
                </c:pt>
                <c:pt idx="320">
                  <c:v>-2.2168796062</c:v>
                </c:pt>
                <c:pt idx="321">
                  <c:v>-2.2280530930000002</c:v>
                </c:pt>
                <c:pt idx="322">
                  <c:v>-2.2395131587999999</c:v>
                </c:pt>
                <c:pt idx="323">
                  <c:v>-2.2513744831000002</c:v>
                </c:pt>
                <c:pt idx="324">
                  <c:v>-2.2635219097000001</c:v>
                </c:pt>
                <c:pt idx="325">
                  <c:v>-2.2757267952000002</c:v>
                </c:pt>
                <c:pt idx="326">
                  <c:v>-2.2881035805000001</c:v>
                </c:pt>
                <c:pt idx="327">
                  <c:v>-2.3004803657999999</c:v>
                </c:pt>
                <c:pt idx="328">
                  <c:v>-2.3130290508</c:v>
                </c:pt>
                <c:pt idx="329">
                  <c:v>-2.325463295</c:v>
                </c:pt>
                <c:pt idx="330">
                  <c:v>-2.3381836414000001</c:v>
                </c:pt>
                <c:pt idx="331">
                  <c:v>-2.3510761261000002</c:v>
                </c:pt>
                <c:pt idx="332">
                  <c:v>-2.3639688491999999</c:v>
                </c:pt>
                <c:pt idx="333">
                  <c:v>-2.3771476746000002</c:v>
                </c:pt>
                <c:pt idx="334">
                  <c:v>-2.3907279967999999</c:v>
                </c:pt>
                <c:pt idx="335">
                  <c:v>-2.4050529002999999</c:v>
                </c:pt>
                <c:pt idx="336">
                  <c:v>-2.4201800822999999</c:v>
                </c:pt>
                <c:pt idx="337">
                  <c:v>-2.4362814425999999</c:v>
                </c:pt>
                <c:pt idx="338">
                  <c:v>-2.4530129433000001</c:v>
                </c:pt>
                <c:pt idx="339">
                  <c:v>-2.4697444438999998</c:v>
                </c:pt>
                <c:pt idx="340">
                  <c:v>-2.4861323833000002</c:v>
                </c:pt>
                <c:pt idx="341">
                  <c:v>-2.5025775433000002</c:v>
                </c:pt>
                <c:pt idx="342">
                  <c:v>-2.5193662642999999</c:v>
                </c:pt>
                <c:pt idx="343">
                  <c:v>-2.5362699032</c:v>
                </c:pt>
                <c:pt idx="344">
                  <c:v>-2.5540330409999998</c:v>
                </c:pt>
                <c:pt idx="345">
                  <c:v>-2.5721397399999999</c:v>
                </c:pt>
                <c:pt idx="346">
                  <c:v>-2.5904757976999999</c:v>
                </c:pt>
                <c:pt idx="347">
                  <c:v>-2.6085824966</c:v>
                </c:pt>
                <c:pt idx="348">
                  <c:v>-2.6260018348999998</c:v>
                </c:pt>
                <c:pt idx="349">
                  <c:v>-2.6432490349000002</c:v>
                </c:pt>
                <c:pt idx="350">
                  <c:v>-2.6602671145999999</c:v>
                </c:pt>
                <c:pt idx="351">
                  <c:v>-2.6769986153000001</c:v>
                </c:pt>
                <c:pt idx="352">
                  <c:v>-2.6930999756</c:v>
                </c:pt>
                <c:pt idx="353">
                  <c:v>-2.7079980372999999</c:v>
                </c:pt>
                <c:pt idx="354">
                  <c:v>-2.7223801612999998</c:v>
                </c:pt>
                <c:pt idx="355">
                  <c:v>-2.7361321449</c:v>
                </c:pt>
                <c:pt idx="356">
                  <c:v>-2.7496550083</c:v>
                </c:pt>
                <c:pt idx="357">
                  <c:v>-2.7630059719000002</c:v>
                </c:pt>
                <c:pt idx="358">
                  <c:v>-2.7762997149999999</c:v>
                </c:pt>
                <c:pt idx="359">
                  <c:v>-2.7900514603</c:v>
                </c:pt>
                <c:pt idx="360">
                  <c:v>-2.8038036822999999</c:v>
                </c:pt>
                <c:pt idx="361">
                  <c:v>-2.8169250487999999</c:v>
                </c:pt>
                <c:pt idx="362">
                  <c:v>-2.8292448521</c:v>
                </c:pt>
                <c:pt idx="363">
                  <c:v>-2.8405327797000002</c:v>
                </c:pt>
                <c:pt idx="364">
                  <c:v>-2.8506748676</c:v>
                </c:pt>
                <c:pt idx="365">
                  <c:v>-2.8594992161000001</c:v>
                </c:pt>
                <c:pt idx="366">
                  <c:v>-2.8673493861999999</c:v>
                </c:pt>
                <c:pt idx="367">
                  <c:v>-2.8749701977000002</c:v>
                </c:pt>
                <c:pt idx="368">
                  <c:v>-2.8815598487999998</c:v>
                </c:pt>
                <c:pt idx="369">
                  <c:v>-2.887346983</c:v>
                </c:pt>
                <c:pt idx="370">
                  <c:v>-2.892790556</c:v>
                </c:pt>
                <c:pt idx="371">
                  <c:v>-2.8977181911000001</c:v>
                </c:pt>
                <c:pt idx="372">
                  <c:v>-2.9025313854000001</c:v>
                </c:pt>
                <c:pt idx="373">
                  <c:v>-2.9069435596000002</c:v>
                </c:pt>
                <c:pt idx="374">
                  <c:v>-2.9116420746</c:v>
                </c:pt>
                <c:pt idx="375">
                  <c:v>-2.9161114693000001</c:v>
                </c:pt>
                <c:pt idx="376">
                  <c:v>-2.9198360443000002</c:v>
                </c:pt>
                <c:pt idx="377">
                  <c:v>-2.9225292206</c:v>
                </c:pt>
                <c:pt idx="378">
                  <c:v>-2.9243054389999998</c:v>
                </c:pt>
                <c:pt idx="379">
                  <c:v>-2.9260244370000001</c:v>
                </c:pt>
                <c:pt idx="380">
                  <c:v>-2.9277434349</c:v>
                </c:pt>
                <c:pt idx="381">
                  <c:v>-2.9298062324999998</c:v>
                </c:pt>
                <c:pt idx="382">
                  <c:v>-2.9323847293999998</c:v>
                </c:pt>
                <c:pt idx="383">
                  <c:v>-2.9355363846000002</c:v>
                </c:pt>
                <c:pt idx="384">
                  <c:v>-2.9391460419</c:v>
                </c:pt>
                <c:pt idx="385">
                  <c:v>-2.9426414966999999</c:v>
                </c:pt>
                <c:pt idx="386">
                  <c:v>-2.9458501339000001</c:v>
                </c:pt>
                <c:pt idx="387">
                  <c:v>-2.9484288691999998</c:v>
                </c:pt>
                <c:pt idx="388">
                  <c:v>-2.9503769874999999</c:v>
                </c:pt>
                <c:pt idx="389">
                  <c:v>-2.9522106646999999</c:v>
                </c:pt>
                <c:pt idx="390">
                  <c:v>-2.9538722038</c:v>
                </c:pt>
                <c:pt idx="391">
                  <c:v>-2.9555339812999999</c:v>
                </c:pt>
                <c:pt idx="392">
                  <c:v>-2.9572529793000002</c:v>
                </c:pt>
                <c:pt idx="393">
                  <c:v>-2.9592013359</c:v>
                </c:pt>
                <c:pt idx="394">
                  <c:v>-2.9612066746000001</c:v>
                </c:pt>
                <c:pt idx="395">
                  <c:v>-2.9630403519000001</c:v>
                </c:pt>
                <c:pt idx="396">
                  <c:v>-2.9647593498</c:v>
                </c:pt>
                <c:pt idx="397">
                  <c:v>-2.9665355681999999</c:v>
                </c:pt>
                <c:pt idx="398">
                  <c:v>-2.9687702655999999</c:v>
                </c:pt>
                <c:pt idx="399">
                  <c:v>-2.9708330631000002</c:v>
                </c:pt>
                <c:pt idx="400">
                  <c:v>-2.9723801612999998</c:v>
                </c:pt>
                <c:pt idx="401">
                  <c:v>-2.9733541012</c:v>
                </c:pt>
                <c:pt idx="402">
                  <c:v>-2.9735262393999999</c:v>
                </c:pt>
                <c:pt idx="403">
                  <c:v>-2.9727811812999998</c:v>
                </c:pt>
                <c:pt idx="404">
                  <c:v>-2.9707758427000002</c:v>
                </c:pt>
                <c:pt idx="405">
                  <c:v>-2.9685983658000001</c:v>
                </c:pt>
                <c:pt idx="406">
                  <c:v>-2.9660770893000001</c:v>
                </c:pt>
                <c:pt idx="407">
                  <c:v>-2.9632120132000002</c:v>
                </c:pt>
                <c:pt idx="408">
                  <c:v>-2.9602327346999999</c:v>
                </c:pt>
                <c:pt idx="409">
                  <c:v>-2.9568519592000002</c:v>
                </c:pt>
                <c:pt idx="410">
                  <c:v>-2.9534139633000001</c:v>
                </c:pt>
                <c:pt idx="411">
                  <c:v>-2.9494602680000002</c:v>
                </c:pt>
                <c:pt idx="412">
                  <c:v>-2.9444177151000002</c:v>
                </c:pt>
                <c:pt idx="413">
                  <c:v>-2.9380574226</c:v>
                </c:pt>
                <c:pt idx="414">
                  <c:v>-2.9303793907000002</c:v>
                </c:pt>
                <c:pt idx="415">
                  <c:v>-2.9206955432999999</c:v>
                </c:pt>
                <c:pt idx="416">
                  <c:v>-2.9100952148000001</c:v>
                </c:pt>
                <c:pt idx="417">
                  <c:v>-2.8989217280999999</c:v>
                </c:pt>
                <c:pt idx="418">
                  <c:v>-2.8867166042000001</c:v>
                </c:pt>
                <c:pt idx="419">
                  <c:v>-2.8738241196000001</c:v>
                </c:pt>
                <c:pt idx="420">
                  <c:v>-2.8611609936</c:v>
                </c:pt>
                <c:pt idx="421">
                  <c:v>-2.8486120701000002</c:v>
                </c:pt>
                <c:pt idx="422">
                  <c:v>-2.8372094631000002</c:v>
                </c:pt>
                <c:pt idx="423">
                  <c:v>-2.8269529342999999</c:v>
                </c:pt>
                <c:pt idx="424">
                  <c:v>-2.8180139065000001</c:v>
                </c:pt>
                <c:pt idx="425">
                  <c:v>-2.8097054957999998</c:v>
                </c:pt>
                <c:pt idx="426">
                  <c:v>-2.8012824058999999</c:v>
                </c:pt>
                <c:pt idx="427">
                  <c:v>-2.7930884361000001</c:v>
                </c:pt>
                <c:pt idx="428">
                  <c:v>-2.7846653461000002</c:v>
                </c:pt>
                <c:pt idx="429">
                  <c:v>-2.7765285969</c:v>
                </c:pt>
                <c:pt idx="430">
                  <c:v>-2.7684495449000002</c:v>
                </c:pt>
                <c:pt idx="431">
                  <c:v>-2.7597398757999998</c:v>
                </c:pt>
                <c:pt idx="432">
                  <c:v>-2.7506864070999999</c:v>
                </c:pt>
                <c:pt idx="433">
                  <c:v>-2.7413465977000002</c:v>
                </c:pt>
                <c:pt idx="434">
                  <c:v>-2.7322359084999999</c:v>
                </c:pt>
                <c:pt idx="435">
                  <c:v>-2.7235262393999999</c:v>
                </c:pt>
                <c:pt idx="436">
                  <c:v>-2.7152750492000002</c:v>
                </c:pt>
                <c:pt idx="437">
                  <c:v>-2.7080552577999999</c:v>
                </c:pt>
                <c:pt idx="438">
                  <c:v>-2.7012364864</c:v>
                </c:pt>
                <c:pt idx="439">
                  <c:v>-2.6948761939999999</c:v>
                </c:pt>
                <c:pt idx="440">
                  <c:v>-2.6885161399999999</c:v>
                </c:pt>
                <c:pt idx="441">
                  <c:v>-2.6827859879</c:v>
                </c:pt>
                <c:pt idx="442">
                  <c:v>-2.6779155730999999</c:v>
                </c:pt>
                <c:pt idx="443">
                  <c:v>-2.6731021404000002</c:v>
                </c:pt>
                <c:pt idx="444">
                  <c:v>-2.669205904</c:v>
                </c:pt>
                <c:pt idx="445">
                  <c:v>-2.6660544871999998</c:v>
                </c:pt>
                <c:pt idx="446">
                  <c:v>-2.6639914512999998</c:v>
                </c:pt>
                <c:pt idx="447">
                  <c:v>-2.6629028319999999</c:v>
                </c:pt>
                <c:pt idx="448">
                  <c:v>-2.6633610724999999</c:v>
                </c:pt>
                <c:pt idx="449">
                  <c:v>-2.6646218300000002</c:v>
                </c:pt>
                <c:pt idx="450">
                  <c:v>-2.6669137477999998</c:v>
                </c:pt>
                <c:pt idx="451">
                  <c:v>-2.6695494651999998</c:v>
                </c:pt>
                <c:pt idx="452">
                  <c:v>-2.6718988419</c:v>
                </c:pt>
                <c:pt idx="453">
                  <c:v>-2.6745347976999998</c:v>
                </c:pt>
                <c:pt idx="454">
                  <c:v>-2.6764829158999999</c:v>
                </c:pt>
                <c:pt idx="455">
                  <c:v>-2.677628994</c:v>
                </c:pt>
                <c:pt idx="456">
                  <c:v>-2.6784884930000001</c:v>
                </c:pt>
                <c:pt idx="457">
                  <c:v>-2.6792905331000001</c:v>
                </c:pt>
                <c:pt idx="458">
                  <c:v>-2.6803793907000002</c:v>
                </c:pt>
                <c:pt idx="459">
                  <c:v>-2.6826140880999998</c:v>
                </c:pt>
                <c:pt idx="460">
                  <c:v>-2.6863386630999999</c:v>
                </c:pt>
                <c:pt idx="461">
                  <c:v>-2.6908652782</c:v>
                </c:pt>
                <c:pt idx="462">
                  <c:v>-2.6955065726999998</c:v>
                </c:pt>
                <c:pt idx="463">
                  <c:v>-2.6998612881000001</c:v>
                </c:pt>
                <c:pt idx="464">
                  <c:v>-2.7032992839999999</c:v>
                </c:pt>
                <c:pt idx="465">
                  <c:v>-2.7068519592000002</c:v>
                </c:pt>
                <c:pt idx="466">
                  <c:v>-2.710003376</c:v>
                </c:pt>
                <c:pt idx="467">
                  <c:v>-2.7125818729</c:v>
                </c:pt>
                <c:pt idx="468">
                  <c:v>-2.7152750492000002</c:v>
                </c:pt>
                <c:pt idx="469">
                  <c:v>-2.7177391052000002</c:v>
                </c:pt>
                <c:pt idx="470">
                  <c:v>-2.7206039429</c:v>
                </c:pt>
                <c:pt idx="471">
                  <c:v>-2.7227814198</c:v>
                </c:pt>
                <c:pt idx="472">
                  <c:v>-2.7252452373999998</c:v>
                </c:pt>
                <c:pt idx="473">
                  <c:v>-2.727594614</c:v>
                </c:pt>
                <c:pt idx="474">
                  <c:v>-2.7298865318000001</c:v>
                </c:pt>
                <c:pt idx="475">
                  <c:v>-2.7324078083000001</c:v>
                </c:pt>
                <c:pt idx="476">
                  <c:v>-2.7357885837999998</c:v>
                </c:pt>
                <c:pt idx="477">
                  <c:v>-2.7396848201999999</c:v>
                </c:pt>
                <c:pt idx="478">
                  <c:v>-2.7443261147000002</c:v>
                </c:pt>
                <c:pt idx="479">
                  <c:v>-2.7475924491999999</c:v>
                </c:pt>
                <c:pt idx="480">
                  <c:v>-2.7497124672000002</c:v>
                </c:pt>
                <c:pt idx="481">
                  <c:v>-2.7518897057</c:v>
                </c:pt>
                <c:pt idx="482">
                  <c:v>-2.7533221244999999</c:v>
                </c:pt>
                <c:pt idx="483">
                  <c:v>-2.7548120022</c:v>
                </c:pt>
                <c:pt idx="484">
                  <c:v>-2.7552704811000002</c:v>
                </c:pt>
                <c:pt idx="485">
                  <c:v>-2.7557861804999999</c:v>
                </c:pt>
                <c:pt idx="486">
                  <c:v>-2.7568175792999998</c:v>
                </c:pt>
                <c:pt idx="487">
                  <c:v>-2.7587656974999999</c:v>
                </c:pt>
                <c:pt idx="488">
                  <c:v>-2.7618598938000001</c:v>
                </c:pt>
                <c:pt idx="489">
                  <c:v>-2.7661001681999999</c:v>
                </c:pt>
                <c:pt idx="490">
                  <c:v>-2.7716581820999999</c:v>
                </c:pt>
                <c:pt idx="491">
                  <c:v>-2.7774455546999999</c:v>
                </c:pt>
                <c:pt idx="492">
                  <c:v>-2.7831754684000001</c:v>
                </c:pt>
                <c:pt idx="493">
                  <c:v>-2.7890775203999998</c:v>
                </c:pt>
                <c:pt idx="494">
                  <c:v>-2.7949793339000002</c:v>
                </c:pt>
                <c:pt idx="495">
                  <c:v>-2.8009958266999999</c:v>
                </c:pt>
                <c:pt idx="496">
                  <c:v>-2.8074707984999998</c:v>
                </c:pt>
                <c:pt idx="497">
                  <c:v>-2.8149197101999999</c:v>
                </c:pt>
                <c:pt idx="498">
                  <c:v>-2.8233428000999998</c:v>
                </c:pt>
                <c:pt idx="499">
                  <c:v>-2.8326826096</c:v>
                </c:pt>
                <c:pt idx="500">
                  <c:v>-2.8425958157000002</c:v>
                </c:pt>
                <c:pt idx="501">
                  <c:v>-2.8535399437</c:v>
                </c:pt>
                <c:pt idx="502">
                  <c:v>-2.8653435706999999</c:v>
                </c:pt>
                <c:pt idx="503">
                  <c:v>-2.8774340153</c:v>
                </c:pt>
                <c:pt idx="504">
                  <c:v>-2.8897535800999998</c:v>
                </c:pt>
                <c:pt idx="505">
                  <c:v>-2.9025886059000001</c:v>
                </c:pt>
                <c:pt idx="506">
                  <c:v>-2.9154810905000001</c:v>
                </c:pt>
                <c:pt idx="507">
                  <c:v>-2.9291760921000001</c:v>
                </c:pt>
                <c:pt idx="508">
                  <c:v>-2.9430425166999998</c:v>
                </c:pt>
                <c:pt idx="509">
                  <c:v>-2.9571955204</c:v>
                </c:pt>
                <c:pt idx="510">
                  <c:v>-2.9711194037999999</c:v>
                </c:pt>
                <c:pt idx="511">
                  <c:v>-2.9851579666000001</c:v>
                </c:pt>
                <c:pt idx="512">
                  <c:v>-2.9994256496</c:v>
                </c:pt>
                <c:pt idx="513">
                  <c:v>-3.0135788917999999</c:v>
                </c:pt>
                <c:pt idx="514">
                  <c:v>-3.0271017550999999</c:v>
                </c:pt>
                <c:pt idx="515">
                  <c:v>-3.0402805805000002</c:v>
                </c:pt>
                <c:pt idx="516">
                  <c:v>-3.053344965</c:v>
                </c:pt>
                <c:pt idx="517">
                  <c:v>-3.0664668083</c:v>
                </c:pt>
                <c:pt idx="518">
                  <c:v>-3.0802760124000002</c:v>
                </c:pt>
                <c:pt idx="519">
                  <c:v>-3.0949447155000001</c:v>
                </c:pt>
                <c:pt idx="520">
                  <c:v>-3.1089260578000002</c:v>
                </c:pt>
                <c:pt idx="521">
                  <c:v>-3.1209590435000001</c:v>
                </c:pt>
                <c:pt idx="522">
                  <c:v>-3.1310439109999999</c:v>
                </c:pt>
                <c:pt idx="523">
                  <c:v>-3.1406128406999998</c:v>
                </c:pt>
                <c:pt idx="524">
                  <c:v>-3.1502392291999999</c:v>
                </c:pt>
                <c:pt idx="525">
                  <c:v>-3.1607825755999999</c:v>
                </c:pt>
                <c:pt idx="526">
                  <c:v>-3.1706383227999999</c:v>
                </c:pt>
                <c:pt idx="527">
                  <c:v>-3.1804935932</c:v>
                </c:pt>
                <c:pt idx="528">
                  <c:v>-3.1900055408000001</c:v>
                </c:pt>
                <c:pt idx="529">
                  <c:v>-3.1981422900999998</c:v>
                </c:pt>
                <c:pt idx="530">
                  <c:v>-3.2055912017999999</c:v>
                </c:pt>
                <c:pt idx="531">
                  <c:v>-3.2131547928000002</c:v>
                </c:pt>
                <c:pt idx="532">
                  <c:v>-3.2216925620999999</c:v>
                </c:pt>
                <c:pt idx="533">
                  <c:v>-3.2318346500000001</c:v>
                </c:pt>
                <c:pt idx="534">
                  <c:v>-3.2427790165000001</c:v>
                </c:pt>
                <c:pt idx="535">
                  <c:v>-3.2548692226</c:v>
                </c:pt>
                <c:pt idx="536">
                  <c:v>-3.2677042483999998</c:v>
                </c:pt>
                <c:pt idx="537">
                  <c:v>-3.2800810337000001</c:v>
                </c:pt>
                <c:pt idx="538">
                  <c:v>-3.2914264202000001</c:v>
                </c:pt>
                <c:pt idx="539">
                  <c:v>-3.3012249470000001</c:v>
                </c:pt>
                <c:pt idx="540">
                  <c:v>-3.3101637362999998</c:v>
                </c:pt>
                <c:pt idx="541">
                  <c:v>-3.3181858062999998</c:v>
                </c:pt>
                <c:pt idx="542">
                  <c:v>-3.3256919383999999</c:v>
                </c:pt>
                <c:pt idx="543">
                  <c:v>-3.3333702086999999</c:v>
                </c:pt>
                <c:pt idx="544">
                  <c:v>-3.3423089981</c:v>
                </c:pt>
                <c:pt idx="545">
                  <c:v>-3.3527374268000001</c:v>
                </c:pt>
                <c:pt idx="546">
                  <c:v>-3.3639683723</c:v>
                </c:pt>
                <c:pt idx="547">
                  <c:v>-3.3742251396</c:v>
                </c:pt>
                <c:pt idx="548">
                  <c:v>-3.3831639290000002</c:v>
                </c:pt>
                <c:pt idx="549">
                  <c:v>-3.3903834819999998</c:v>
                </c:pt>
                <c:pt idx="550">
                  <c:v>-3.3961708545999998</c:v>
                </c:pt>
                <c:pt idx="551">
                  <c:v>-3.4013853073</c:v>
                </c:pt>
                <c:pt idx="552">
                  <c:v>-3.4060263634000001</c:v>
                </c:pt>
                <c:pt idx="553">
                  <c:v>-3.4108397960999999</c:v>
                </c:pt>
                <c:pt idx="554">
                  <c:v>-3.4154238701000001</c:v>
                </c:pt>
                <c:pt idx="555">
                  <c:v>-3.4197211265999998</c:v>
                </c:pt>
                <c:pt idx="556">
                  <c:v>-3.4235603809000001</c:v>
                </c:pt>
                <c:pt idx="557">
                  <c:v>-3.4286026955</c:v>
                </c:pt>
                <c:pt idx="558">
                  <c:v>-3.4341607094</c:v>
                </c:pt>
                <c:pt idx="559">
                  <c:v>-3.4402921200000001</c:v>
                </c:pt>
                <c:pt idx="560">
                  <c:v>-3.4471106529000002</c:v>
                </c:pt>
                <c:pt idx="561">
                  <c:v>-3.4537575244999998</c:v>
                </c:pt>
                <c:pt idx="562">
                  <c:v>-3.4610345364000001</c:v>
                </c:pt>
                <c:pt idx="563">
                  <c:v>-3.4690563678999999</c:v>
                </c:pt>
                <c:pt idx="564">
                  <c:v>-3.4777662754000001</c:v>
                </c:pt>
                <c:pt idx="565">
                  <c:v>-3.4868195057000002</c:v>
                </c:pt>
                <c:pt idx="566">
                  <c:v>-3.4946124554</c:v>
                </c:pt>
                <c:pt idx="567">
                  <c:v>-3.5014309883000001</c:v>
                </c:pt>
                <c:pt idx="568">
                  <c:v>-3.5072755814000001</c:v>
                </c:pt>
                <c:pt idx="569">
                  <c:v>-3.5122609138000001</c:v>
                </c:pt>
                <c:pt idx="570">
                  <c:v>-3.5162146090999999</c:v>
                </c:pt>
                <c:pt idx="571">
                  <c:v>-3.5203974247000001</c:v>
                </c:pt>
                <c:pt idx="572">
                  <c:v>-3.5247521399999999</c:v>
                </c:pt>
                <c:pt idx="573">
                  <c:v>-3.5289349556</c:v>
                </c:pt>
                <c:pt idx="574">
                  <c:v>-3.5312271117999998</c:v>
                </c:pt>
                <c:pt idx="575">
                  <c:v>-3.5323731898999999</c:v>
                </c:pt>
                <c:pt idx="576">
                  <c:v>-3.5327742099999999</c:v>
                </c:pt>
                <c:pt idx="577">
                  <c:v>-3.5324876307999999</c:v>
                </c:pt>
                <c:pt idx="578">
                  <c:v>-3.5319147110000002</c:v>
                </c:pt>
                <c:pt idx="579">
                  <c:v>-3.5300810337000001</c:v>
                </c:pt>
                <c:pt idx="580">
                  <c:v>-3.5276169777000002</c:v>
                </c:pt>
                <c:pt idx="581">
                  <c:v>-3.5256690978999998</c:v>
                </c:pt>
                <c:pt idx="582">
                  <c:v>-3.5232622622999998</c:v>
                </c:pt>
                <c:pt idx="583">
                  <c:v>-3.5201683043999998</c:v>
                </c:pt>
                <c:pt idx="584">
                  <c:v>-3.5162146090999999</c:v>
                </c:pt>
                <c:pt idx="585">
                  <c:v>-3.5114586352999999</c:v>
                </c:pt>
                <c:pt idx="586">
                  <c:v>-3.5060150622999999</c:v>
                </c:pt>
                <c:pt idx="587">
                  <c:v>-3.5008008479999999</c:v>
                </c:pt>
                <c:pt idx="588">
                  <c:v>-3.4961593150999999</c:v>
                </c:pt>
                <c:pt idx="589">
                  <c:v>-3.4924921989</c:v>
                </c:pt>
                <c:pt idx="590">
                  <c:v>-3.4892263412000002</c:v>
                </c:pt>
                <c:pt idx="591">
                  <c:v>-3.4856162071000001</c:v>
                </c:pt>
                <c:pt idx="592">
                  <c:v>-3.4816052914000002</c:v>
                </c:pt>
                <c:pt idx="593">
                  <c:v>-3.4767348766000001</c:v>
                </c:pt>
                <c:pt idx="594">
                  <c:v>-3.4709475040000002</c:v>
                </c:pt>
                <c:pt idx="595">
                  <c:v>-3.4643580913999998</c:v>
                </c:pt>
                <c:pt idx="596">
                  <c:v>-3.4569089413</c:v>
                </c:pt>
                <c:pt idx="597">
                  <c:v>-3.4490587710999998</c:v>
                </c:pt>
                <c:pt idx="598">
                  <c:v>-3.4408078193999998</c:v>
                </c:pt>
                <c:pt idx="599">
                  <c:v>-3.4320406914000001</c:v>
                </c:pt>
                <c:pt idx="600">
                  <c:v>-3.4234457015999999</c:v>
                </c:pt>
                <c:pt idx="601">
                  <c:v>-3.414277792</c:v>
                </c:pt>
                <c:pt idx="602">
                  <c:v>-3.4036774635000002</c:v>
                </c:pt>
                <c:pt idx="603">
                  <c:v>-3.3934779167000002</c:v>
                </c:pt>
                <c:pt idx="604">
                  <c:v>-3.3829345703000002</c:v>
                </c:pt>
                <c:pt idx="605">
                  <c:v>-3.3727352618999999</c:v>
                </c:pt>
                <c:pt idx="606">
                  <c:v>-3.3631663322000001</c:v>
                </c:pt>
                <c:pt idx="607">
                  <c:v>-3.3545138836000001</c:v>
                </c:pt>
                <c:pt idx="608">
                  <c:v>-3.3463201523000001</c:v>
                </c:pt>
                <c:pt idx="609">
                  <c:v>-3.3384127616999999</c:v>
                </c:pt>
                <c:pt idx="610">
                  <c:v>-3.3301613331</c:v>
                </c:pt>
                <c:pt idx="611">
                  <c:v>-3.3212225436999998</c:v>
                </c:pt>
                <c:pt idx="612">
                  <c:v>-3.3115961552000002</c:v>
                </c:pt>
                <c:pt idx="613">
                  <c:v>-3.3015112876999999</c:v>
                </c:pt>
                <c:pt idx="614">
                  <c:v>-3.2910254002000001</c:v>
                </c:pt>
                <c:pt idx="615">
                  <c:v>-3.2805967330999999</c:v>
                </c:pt>
                <c:pt idx="616">
                  <c:v>-3.2705121039999998</c:v>
                </c:pt>
                <c:pt idx="617">
                  <c:v>-3.2612867355000001</c:v>
                </c:pt>
                <c:pt idx="618">
                  <c:v>-3.2525198460000002</c:v>
                </c:pt>
                <c:pt idx="619">
                  <c:v>-3.2436382771000001</c:v>
                </c:pt>
                <c:pt idx="620">
                  <c:v>-3.2352726459999999</c:v>
                </c:pt>
                <c:pt idx="621">
                  <c:v>-3.2275943755999998</c:v>
                </c:pt>
                <c:pt idx="622">
                  <c:v>-3.2207758427000002</c:v>
                </c:pt>
                <c:pt idx="623">
                  <c:v>-3.2145874499999998</c:v>
                </c:pt>
                <c:pt idx="624">
                  <c:v>-3.2087426186000001</c:v>
                </c:pt>
                <c:pt idx="625">
                  <c:v>-3.2038722038</c:v>
                </c:pt>
                <c:pt idx="626">
                  <c:v>-3.1985433101999998</c:v>
                </c:pt>
                <c:pt idx="627">
                  <c:v>-3.1929850578000001</c:v>
                </c:pt>
                <c:pt idx="628">
                  <c:v>-3.1869688034000001</c:v>
                </c:pt>
                <c:pt idx="629">
                  <c:v>-3.1802647114</c:v>
                </c:pt>
                <c:pt idx="630">
                  <c:v>-3.1733884810999999</c:v>
                </c:pt>
                <c:pt idx="631">
                  <c:v>-3.1667990685</c:v>
                </c:pt>
                <c:pt idx="632">
                  <c:v>-3.1600377559999999</c:v>
                </c:pt>
                <c:pt idx="633">
                  <c:v>-3.1540210247</c:v>
                </c:pt>
                <c:pt idx="634">
                  <c:v>-3.1480619907</c:v>
                </c:pt>
                <c:pt idx="635">
                  <c:v>-3.1418161391999999</c:v>
                </c:pt>
                <c:pt idx="636">
                  <c:v>-3.1356277466</c:v>
                </c:pt>
                <c:pt idx="637">
                  <c:v>-3.1304707527</c:v>
                </c:pt>
                <c:pt idx="638">
                  <c:v>-3.1258866787000001</c:v>
                </c:pt>
                <c:pt idx="639">
                  <c:v>-3.1218187809</c:v>
                </c:pt>
                <c:pt idx="640">
                  <c:v>-3.1183233261000001</c:v>
                </c:pt>
                <c:pt idx="641">
                  <c:v>-3.1145415305999999</c:v>
                </c:pt>
                <c:pt idx="642">
                  <c:v>-3.1107594967000001</c:v>
                </c:pt>
                <c:pt idx="643">
                  <c:v>-3.1068632602999999</c:v>
                </c:pt>
                <c:pt idx="644">
                  <c:v>-3.1027376651999998</c:v>
                </c:pt>
                <c:pt idx="645">
                  <c:v>-3.0985548496000002</c:v>
                </c:pt>
                <c:pt idx="646">
                  <c:v>-3.0944864750000001</c:v>
                </c:pt>
                <c:pt idx="647">
                  <c:v>-3.0904181004</c:v>
                </c:pt>
                <c:pt idx="648">
                  <c:v>-3.0865216255000001</c:v>
                </c:pt>
                <c:pt idx="649">
                  <c:v>-3.0823962688000002</c:v>
                </c:pt>
                <c:pt idx="650">
                  <c:v>-3.0779840946000001</c:v>
                </c:pt>
                <c:pt idx="651">
                  <c:v>-3.0730562209999999</c:v>
                </c:pt>
                <c:pt idx="652">
                  <c:v>-3.0687587261</c:v>
                </c:pt>
                <c:pt idx="653">
                  <c:v>-3.0651488304000001</c:v>
                </c:pt>
                <c:pt idx="654">
                  <c:v>-3.0621693134000001</c:v>
                </c:pt>
                <c:pt idx="655">
                  <c:v>-3.0598199367999999</c:v>
                </c:pt>
                <c:pt idx="656">
                  <c:v>-3.0576999187</c:v>
                </c:pt>
                <c:pt idx="657">
                  <c:v>-3.0552933215999998</c:v>
                </c:pt>
                <c:pt idx="658">
                  <c:v>-3.0528292655999998</c:v>
                </c:pt>
                <c:pt idx="659">
                  <c:v>-3.0495631694999998</c:v>
                </c:pt>
                <c:pt idx="660">
                  <c:v>-3.0465836524999999</c:v>
                </c:pt>
                <c:pt idx="661">
                  <c:v>-3.0429165362999999</c:v>
                </c:pt>
                <c:pt idx="662">
                  <c:v>-3.0383896828000001</c:v>
                </c:pt>
                <c:pt idx="663">
                  <c:v>-3.0323734283000001</c:v>
                </c:pt>
                <c:pt idx="664">
                  <c:v>-3.0260703564</c:v>
                </c:pt>
                <c:pt idx="665">
                  <c:v>-3.0194234847999999</c:v>
                </c:pt>
                <c:pt idx="666">
                  <c:v>-3.0124328135999998</c:v>
                </c:pt>
                <c:pt idx="667">
                  <c:v>-3.0044107436999998</c:v>
                </c:pt>
                <c:pt idx="668">
                  <c:v>-2.9961023331000001</c:v>
                </c:pt>
                <c:pt idx="669">
                  <c:v>-2.9877939223999999</c:v>
                </c:pt>
                <c:pt idx="670">
                  <c:v>-2.9789695740000002</c:v>
                </c:pt>
                <c:pt idx="671">
                  <c:v>-2.9697444438999998</c:v>
                </c:pt>
                <c:pt idx="672">
                  <c:v>-2.9609200954000001</c:v>
                </c:pt>
                <c:pt idx="673">
                  <c:v>-2.9516375065</c:v>
                </c:pt>
                <c:pt idx="674">
                  <c:v>-2.9425268173000001</c:v>
                </c:pt>
                <c:pt idx="675">
                  <c:v>-2.9329576492</c:v>
                </c:pt>
                <c:pt idx="676">
                  <c:v>-2.9229874611</c:v>
                </c:pt>
                <c:pt idx="677">
                  <c:v>-2.9122724533</c:v>
                </c:pt>
                <c:pt idx="678">
                  <c:v>-2.9011564255</c:v>
                </c:pt>
                <c:pt idx="679">
                  <c:v>-2.8895242213999999</c:v>
                </c:pt>
                <c:pt idx="680">
                  <c:v>-2.8775486946000002</c:v>
                </c:pt>
                <c:pt idx="681">
                  <c:v>-2.8655729293999999</c:v>
                </c:pt>
                <c:pt idx="682">
                  <c:v>-2.8533680439000002</c:v>
                </c:pt>
                <c:pt idx="683">
                  <c:v>-2.8413350581999999</c:v>
                </c:pt>
                <c:pt idx="684">
                  <c:v>-2.8297033310000002</c:v>
                </c:pt>
                <c:pt idx="685">
                  <c:v>-2.8185298443</c:v>
                </c:pt>
                <c:pt idx="686">
                  <c:v>-2.8079290389999998</c:v>
                </c:pt>
                <c:pt idx="687">
                  <c:v>-2.7977299690000001</c:v>
                </c:pt>
                <c:pt idx="688">
                  <c:v>-2.7883899211999998</c:v>
                </c:pt>
                <c:pt idx="689">
                  <c:v>-2.7800812720999999</c:v>
                </c:pt>
                <c:pt idx="690">
                  <c:v>-2.7728042603</c:v>
                </c:pt>
                <c:pt idx="691">
                  <c:v>-2.7667877673999999</c:v>
                </c:pt>
                <c:pt idx="692">
                  <c:v>-2.7610003947999999</c:v>
                </c:pt>
                <c:pt idx="693">
                  <c:v>-2.7561299800999999</c:v>
                </c:pt>
                <c:pt idx="694">
                  <c:v>-2.7517178058999998</c:v>
                </c:pt>
                <c:pt idx="695">
                  <c:v>-2.7475924491999999</c:v>
                </c:pt>
                <c:pt idx="696">
                  <c:v>-2.7434666157000001</c:v>
                </c:pt>
                <c:pt idx="697">
                  <c:v>-2.7391693591999999</c:v>
                </c:pt>
                <c:pt idx="698">
                  <c:v>-2.7343559265000001</c:v>
                </c:pt>
                <c:pt idx="699">
                  <c:v>-2.7300584315999998</c:v>
                </c:pt>
                <c:pt idx="700">
                  <c:v>-2.7255890369000002</c:v>
                </c:pt>
                <c:pt idx="701">
                  <c:v>-2.7206614017000001</c:v>
                </c:pt>
                <c:pt idx="702">
                  <c:v>-2.7155044079000001</c:v>
                </c:pt>
                <c:pt idx="703">
                  <c:v>-2.7105193137999999</c:v>
                </c:pt>
                <c:pt idx="704">
                  <c:v>-2.7053623198999999</c:v>
                </c:pt>
                <c:pt idx="705">
                  <c:v>-2.6994028091</c:v>
                </c:pt>
                <c:pt idx="706">
                  <c:v>-2.6924123764000001</c:v>
                </c:pt>
                <c:pt idx="707">
                  <c:v>-2.6848487853999998</c:v>
                </c:pt>
                <c:pt idx="708">
                  <c:v>-2.6765403748000001</c:v>
                </c:pt>
                <c:pt idx="709">
                  <c:v>-2.6682317257000001</c:v>
                </c:pt>
                <c:pt idx="710">
                  <c:v>-2.6607253550999999</c:v>
                </c:pt>
                <c:pt idx="711">
                  <c:v>-2.6543650627000002</c:v>
                </c:pt>
                <c:pt idx="712">
                  <c:v>-2.6487495899</c:v>
                </c:pt>
                <c:pt idx="713">
                  <c:v>-2.6435928345000002</c:v>
                </c:pt>
                <c:pt idx="714">
                  <c:v>-2.6387221812999999</c:v>
                </c:pt>
                <c:pt idx="715">
                  <c:v>-2.6339664459000001</c:v>
                </c:pt>
                <c:pt idx="716">
                  <c:v>-2.6292676926</c:v>
                </c:pt>
                <c:pt idx="717">
                  <c:v>-2.6238243579999998</c:v>
                </c:pt>
                <c:pt idx="718">
                  <c:v>-2.6177504062999999</c:v>
                </c:pt>
                <c:pt idx="719">
                  <c:v>-2.611218214</c:v>
                </c:pt>
                <c:pt idx="720">
                  <c:v>-2.6046288013000001</c:v>
                </c:pt>
                <c:pt idx="721">
                  <c:v>-2.5980963707</c:v>
                </c:pt>
                <c:pt idx="722">
                  <c:v>-2.5914497375000001</c:v>
                </c:pt>
                <c:pt idx="723">
                  <c:v>-2.5845165253000002</c:v>
                </c:pt>
                <c:pt idx="724">
                  <c:v>-2.5772964954000002</c:v>
                </c:pt>
                <c:pt idx="725">
                  <c:v>-2.5703060626999998</c:v>
                </c:pt>
                <c:pt idx="726">
                  <c:v>-2.5630290508</c:v>
                </c:pt>
                <c:pt idx="727">
                  <c:v>-2.5556945800999999</c:v>
                </c:pt>
                <c:pt idx="728">
                  <c:v>-2.5481882095000001</c:v>
                </c:pt>
                <c:pt idx="729">
                  <c:v>-2.5409684180999998</c:v>
                </c:pt>
                <c:pt idx="730">
                  <c:v>-2.5333473681999998</c:v>
                </c:pt>
                <c:pt idx="731">
                  <c:v>-2.5246953963999998</c:v>
                </c:pt>
                <c:pt idx="732">
                  <c:v>-2.5156991482</c:v>
                </c:pt>
                <c:pt idx="733">
                  <c:v>-2.5067603587999998</c:v>
                </c:pt>
                <c:pt idx="734">
                  <c:v>-2.4977643490000001</c:v>
                </c:pt>
                <c:pt idx="735">
                  <c:v>-2.4876794814999998</c:v>
                </c:pt>
                <c:pt idx="736">
                  <c:v>-2.4776518345</c:v>
                </c:pt>
                <c:pt idx="737">
                  <c:v>-2.4681401253000002</c:v>
                </c:pt>
                <c:pt idx="738">
                  <c:v>-2.4581127167000001</c:v>
                </c:pt>
                <c:pt idx="739">
                  <c:v>-2.4481425285</c:v>
                </c:pt>
                <c:pt idx="740">
                  <c:v>-2.4372553825000001</c:v>
                </c:pt>
                <c:pt idx="741">
                  <c:v>-2.4256236552999999</c:v>
                </c:pt>
                <c:pt idx="742">
                  <c:v>-2.4128458500000001</c:v>
                </c:pt>
                <c:pt idx="743">
                  <c:v>-2.4001822472000001</c:v>
                </c:pt>
                <c:pt idx="744">
                  <c:v>-2.387232542</c:v>
                </c:pt>
                <c:pt idx="745">
                  <c:v>-2.3737671374999998</c:v>
                </c:pt>
                <c:pt idx="746">
                  <c:v>-2.3599579334</c:v>
                </c:pt>
                <c:pt idx="747">
                  <c:v>-2.3462631701999999</c:v>
                </c:pt>
                <c:pt idx="748">
                  <c:v>-2.3323392867999999</c:v>
                </c:pt>
                <c:pt idx="749">
                  <c:v>-2.3177278042</c:v>
                </c:pt>
                <c:pt idx="750">
                  <c:v>-2.3039183617000001</c:v>
                </c:pt>
                <c:pt idx="751">
                  <c:v>-2.2898797988999999</c:v>
                </c:pt>
                <c:pt idx="752">
                  <c:v>-2.2764716148000002</c:v>
                </c:pt>
                <c:pt idx="753">
                  <c:v>-2.2628915310000002</c:v>
                </c:pt>
                <c:pt idx="754">
                  <c:v>-2.2489676475999998</c:v>
                </c:pt>
                <c:pt idx="755">
                  <c:v>-2.2347571849999999</c:v>
                </c:pt>
                <c:pt idx="756">
                  <c:v>-2.2203176022000002</c:v>
                </c:pt>
                <c:pt idx="757">
                  <c:v>-2.2052478789999999</c:v>
                </c:pt>
                <c:pt idx="758">
                  <c:v>-2.1899487972</c:v>
                </c:pt>
                <c:pt idx="759">
                  <c:v>-2.1745350361</c:v>
                </c:pt>
                <c:pt idx="760">
                  <c:v>-2.1592931747000002</c:v>
                </c:pt>
                <c:pt idx="761">
                  <c:v>-2.1450827121999998</c:v>
                </c:pt>
                <c:pt idx="762">
                  <c:v>-2.1321330070000002</c:v>
                </c:pt>
                <c:pt idx="763">
                  <c:v>-2.1202147007000001</c:v>
                </c:pt>
                <c:pt idx="764">
                  <c:v>-2.1081242561</c:v>
                </c:pt>
                <c:pt idx="765">
                  <c:v>-2.0958046913000001</c:v>
                </c:pt>
                <c:pt idx="766">
                  <c:v>-2.0836572646999998</c:v>
                </c:pt>
                <c:pt idx="767">
                  <c:v>-2.0718533993000001</c:v>
                </c:pt>
                <c:pt idx="768">
                  <c:v>-2.0605652332000002</c:v>
                </c:pt>
                <c:pt idx="769">
                  <c:v>-2.0499074459000002</c:v>
                </c:pt>
                <c:pt idx="770">
                  <c:v>-2.0402810574000001</c:v>
                </c:pt>
                <c:pt idx="771">
                  <c:v>-2.0306546688</c:v>
                </c:pt>
                <c:pt idx="772">
                  <c:v>-2.0233201981</c:v>
                </c:pt>
                <c:pt idx="773">
                  <c:v>-2.0160431862000001</c:v>
                </c:pt>
                <c:pt idx="774">
                  <c:v>-2.0099120140000002</c:v>
                </c:pt>
                <c:pt idx="775">
                  <c:v>-2.0057291985000001</c:v>
                </c:pt>
                <c:pt idx="776">
                  <c:v>-2.0026924610000001</c:v>
                </c:pt>
                <c:pt idx="777">
                  <c:v>-1.9997699260999999</c:v>
                </c:pt>
                <c:pt idx="778">
                  <c:v>-1.9991397858</c:v>
                </c:pt>
                <c:pt idx="779">
                  <c:v>-1.9985666275</c:v>
                </c:pt>
                <c:pt idx="780">
                  <c:v>-1.9983947277</c:v>
                </c:pt>
                <c:pt idx="781">
                  <c:v>-1.9964464903000001</c:v>
                </c:pt>
                <c:pt idx="782">
                  <c:v>-1.9936960936000001</c:v>
                </c:pt>
                <c:pt idx="783">
                  <c:v>-1.9908310174999999</c:v>
                </c:pt>
                <c:pt idx="784">
                  <c:v>-1.9864763021</c:v>
                </c:pt>
                <c:pt idx="785">
                  <c:v>-1.9804024696</c:v>
                </c:pt>
                <c:pt idx="786">
                  <c:v>-1.9745579957999999</c:v>
                </c:pt>
                <c:pt idx="787">
                  <c:v>-1.9678539038</c:v>
                </c:pt>
                <c:pt idx="788">
                  <c:v>-1.9616080522999999</c:v>
                </c:pt>
                <c:pt idx="789">
                  <c:v>-1.9562792778</c:v>
                </c:pt>
                <c:pt idx="790">
                  <c:v>-1.9514087439000001</c:v>
                </c:pt>
                <c:pt idx="791">
                  <c:v>-1.9474550486</c:v>
                </c:pt>
                <c:pt idx="792">
                  <c:v>-1.9447618723</c:v>
                </c:pt>
                <c:pt idx="793">
                  <c:v>-1.9425271748999999</c:v>
                </c:pt>
                <c:pt idx="794">
                  <c:v>-1.9412093162999999</c:v>
                </c:pt>
                <c:pt idx="795">
                  <c:v>-1.9401780367000001</c:v>
                </c:pt>
                <c:pt idx="796">
                  <c:v>-1.9387454986999999</c:v>
                </c:pt>
                <c:pt idx="797">
                  <c:v>-1.9365108013000001</c:v>
                </c:pt>
                <c:pt idx="798">
                  <c:v>-1.9333593845000001</c:v>
                </c:pt>
                <c:pt idx="799">
                  <c:v>-1.9291763306</c:v>
                </c:pt>
                <c:pt idx="800">
                  <c:v>-1.9245351553000001</c:v>
                </c:pt>
                <c:pt idx="801">
                  <c:v>-1.9192636013</c:v>
                </c:pt>
                <c:pt idx="802">
                  <c:v>-1.9143356085000001</c:v>
                </c:pt>
                <c:pt idx="803">
                  <c:v>-1.9103246926999999</c:v>
                </c:pt>
                <c:pt idx="804">
                  <c:v>-1.9057979584</c:v>
                </c:pt>
                <c:pt idx="805">
                  <c:v>-1.9022452831000001</c:v>
                </c:pt>
                <c:pt idx="806">
                  <c:v>-1.8993231058</c:v>
                </c:pt>
                <c:pt idx="807">
                  <c:v>-1.8972029686</c:v>
                </c:pt>
                <c:pt idx="808">
                  <c:v>-1.8942233324</c:v>
                </c:pt>
                <c:pt idx="809">
                  <c:v>-1.8910145759999999</c:v>
                </c:pt>
                <c:pt idx="810">
                  <c:v>-1.8877484797999999</c:v>
                </c:pt>
                <c:pt idx="811">
                  <c:v>-1.8837947845</c:v>
                </c:pt>
                <c:pt idx="812">
                  <c:v>-1.8790389299000001</c:v>
                </c:pt>
                <c:pt idx="813">
                  <c:v>-1.8742256165</c:v>
                </c:pt>
                <c:pt idx="814">
                  <c:v>-1.8691833018999999</c:v>
                </c:pt>
                <c:pt idx="815">
                  <c:v>-1.8638545275</c:v>
                </c:pt>
                <c:pt idx="816">
                  <c:v>-1.8597861527999999</c:v>
                </c:pt>
                <c:pt idx="817">
                  <c:v>-1.8562908172999999</c:v>
                </c:pt>
                <c:pt idx="818">
                  <c:v>-1.8538267611999999</c:v>
                </c:pt>
                <c:pt idx="819">
                  <c:v>-1.8511338234000001</c:v>
                </c:pt>
                <c:pt idx="820">
                  <c:v>-1.8484406470999999</c:v>
                </c:pt>
                <c:pt idx="821">
                  <c:v>-1.8451746702</c:v>
                </c:pt>
                <c:pt idx="822">
                  <c:v>-1.840762496</c:v>
                </c:pt>
                <c:pt idx="823">
                  <c:v>-1.8354909420000001</c:v>
                </c:pt>
                <c:pt idx="824">
                  <c:v>-1.8295890093</c:v>
                </c:pt>
                <c:pt idx="825">
                  <c:v>-1.8213376998999999</c:v>
                </c:pt>
                <c:pt idx="826">
                  <c:v>-1.8123989105</c:v>
                </c:pt>
                <c:pt idx="827">
                  <c:v>-1.8024288416000001</c:v>
                </c:pt>
                <c:pt idx="828">
                  <c:v>-1.7914845943</c:v>
                </c:pt>
                <c:pt idx="829">
                  <c:v>-1.7801390885999999</c:v>
                </c:pt>
                <c:pt idx="830">
                  <c:v>-1.7695958614</c:v>
                </c:pt>
                <c:pt idx="831">
                  <c:v>-1.7588808537</c:v>
                </c:pt>
                <c:pt idx="832">
                  <c:v>-1.7483375072</c:v>
                </c:pt>
                <c:pt idx="833">
                  <c:v>-1.7372786999000001</c:v>
                </c:pt>
                <c:pt idx="834">
                  <c:v>-1.7257614135999999</c:v>
                </c:pt>
                <c:pt idx="835">
                  <c:v>-1.7117228508</c:v>
                </c:pt>
                <c:pt idx="836">
                  <c:v>-1.6951059102999999</c:v>
                </c:pt>
                <c:pt idx="837">
                  <c:v>-1.6782023907000001</c:v>
                </c:pt>
                <c:pt idx="838">
                  <c:v>-1.6616998911</c:v>
                </c:pt>
                <c:pt idx="839">
                  <c:v>-1.6441662312000001</c:v>
                </c:pt>
                <c:pt idx="840">
                  <c:v>-1.6269189119</c:v>
                </c:pt>
                <c:pt idx="841">
                  <c:v>-1.6090412140000001</c:v>
                </c:pt>
                <c:pt idx="842">
                  <c:v>-1.590762496</c:v>
                </c:pt>
                <c:pt idx="843">
                  <c:v>-1.5703064202999999</c:v>
                </c:pt>
                <c:pt idx="844">
                  <c:v>-1.5499076842999999</c:v>
                </c:pt>
                <c:pt idx="845">
                  <c:v>-1.5283055305</c:v>
                </c:pt>
                <c:pt idx="846">
                  <c:v>-1.5056147575000001</c:v>
                </c:pt>
                <c:pt idx="847">
                  <c:v>-1.4816060066000001</c:v>
                </c:pt>
                <c:pt idx="848">
                  <c:v>-1.4578266144000001</c:v>
                </c:pt>
                <c:pt idx="849">
                  <c:v>-1.4323853254000001</c:v>
                </c:pt>
                <c:pt idx="850">
                  <c:v>-1.4062565565</c:v>
                </c:pt>
                <c:pt idx="851">
                  <c:v>-1.3802424669</c:v>
                </c:pt>
                <c:pt idx="852">
                  <c:v>-1.3549730778</c:v>
                </c:pt>
                <c:pt idx="853">
                  <c:v>-1.3296465874000001</c:v>
                </c:pt>
                <c:pt idx="854">
                  <c:v>-1.3054659367000001</c:v>
                </c:pt>
                <c:pt idx="855">
                  <c:v>-1.2812852858999999</c:v>
                </c:pt>
                <c:pt idx="856">
                  <c:v>-1.2573910952</c:v>
                </c:pt>
                <c:pt idx="857">
                  <c:v>-1.2348150014999999</c:v>
                </c:pt>
                <c:pt idx="858">
                  <c:v>-1.2113792896</c:v>
                </c:pt>
                <c:pt idx="859">
                  <c:v>-1.1873705387</c:v>
                </c:pt>
                <c:pt idx="860">
                  <c:v>-1.1637629271000001</c:v>
                </c:pt>
                <c:pt idx="861">
                  <c:v>-1.1394678354000001</c:v>
                </c:pt>
                <c:pt idx="862">
                  <c:v>-1.1144276856999999</c:v>
                </c:pt>
                <c:pt idx="863">
                  <c:v>-1.087267518</c:v>
                </c:pt>
                <c:pt idx="864">
                  <c:v>-1.0595343113</c:v>
                </c:pt>
                <c:pt idx="865">
                  <c:v>-1.0307697058</c:v>
                </c:pt>
                <c:pt idx="866">
                  <c:v>-1.0006299019</c:v>
                </c:pt>
                <c:pt idx="867">
                  <c:v>-0.96985977887999997</c:v>
                </c:pt>
                <c:pt idx="868">
                  <c:v>-0.93828749656999999</c:v>
                </c:pt>
                <c:pt idx="869">
                  <c:v>-0.90568381547999999</c:v>
                </c:pt>
                <c:pt idx="870">
                  <c:v>-0.87159031629999995</c:v>
                </c:pt>
                <c:pt idx="871">
                  <c:v>-0.83875739573999997</c:v>
                </c:pt>
                <c:pt idx="872">
                  <c:v>-0.80575263500000005</c:v>
                </c:pt>
                <c:pt idx="873">
                  <c:v>-0.77418029308000003</c:v>
                </c:pt>
                <c:pt idx="874">
                  <c:v>-0.74237877130999996</c:v>
                </c:pt>
                <c:pt idx="875">
                  <c:v>-0.71149408817000004</c:v>
                </c:pt>
                <c:pt idx="876">
                  <c:v>-0.67894768714999998</c:v>
                </c:pt>
                <c:pt idx="877">
                  <c:v>-0.64674508572</c:v>
                </c:pt>
                <c:pt idx="878">
                  <c:v>-0.61482900381000005</c:v>
                </c:pt>
                <c:pt idx="879">
                  <c:v>-0.58371508121000004</c:v>
                </c:pt>
                <c:pt idx="880">
                  <c:v>-0.55148380995000001</c:v>
                </c:pt>
                <c:pt idx="881">
                  <c:v>-0.51971673964999998</c:v>
                </c:pt>
                <c:pt idx="882">
                  <c:v>-0.48950815200999998</c:v>
                </c:pt>
                <c:pt idx="883">
                  <c:v>-0.46058887243000002</c:v>
                </c:pt>
                <c:pt idx="884">
                  <c:v>-0.43260353804000001</c:v>
                </c:pt>
                <c:pt idx="885">
                  <c:v>-0.40651485323999997</c:v>
                </c:pt>
                <c:pt idx="886">
                  <c:v>-0.38306766747999998</c:v>
                </c:pt>
                <c:pt idx="887">
                  <c:v>-0.36166042089</c:v>
                </c:pt>
                <c:pt idx="888">
                  <c:v>-0.34117564559000002</c:v>
                </c:pt>
                <c:pt idx="889">
                  <c:v>-0.32207182049999999</c:v>
                </c:pt>
                <c:pt idx="890">
                  <c:v>-0.30457243322999999</c:v>
                </c:pt>
                <c:pt idx="891">
                  <c:v>-0.28761160374</c:v>
                </c:pt>
                <c:pt idx="892">
                  <c:v>-0.27249586582000002</c:v>
                </c:pt>
                <c:pt idx="893">
                  <c:v>-0.25868657230999997</c:v>
                </c:pt>
                <c:pt idx="894">
                  <c:v>-0.24620090424999999</c:v>
                </c:pt>
                <c:pt idx="895">
                  <c:v>-0.23436273633999999</c:v>
                </c:pt>
                <c:pt idx="896">
                  <c:v>-0.22306317091</c:v>
                </c:pt>
                <c:pt idx="897">
                  <c:v>-0.21171203256000001</c:v>
                </c:pt>
                <c:pt idx="898">
                  <c:v>-0.20134073495999999</c:v>
                </c:pt>
                <c:pt idx="899">
                  <c:v>-0.19228160381000001</c:v>
                </c:pt>
                <c:pt idx="900">
                  <c:v>-0.18353763223</c:v>
                </c:pt>
                <c:pt idx="901">
                  <c:v>-0.17472489178</c:v>
                </c:pt>
                <c:pt idx="902">
                  <c:v>-0.16582046449000001</c:v>
                </c:pt>
                <c:pt idx="903">
                  <c:v>-0.15695042908000001</c:v>
                </c:pt>
                <c:pt idx="904">
                  <c:v>-0.14869350195</c:v>
                </c:pt>
                <c:pt idx="905">
                  <c:v>-0.14149089158</c:v>
                </c:pt>
                <c:pt idx="906">
                  <c:v>-0.13515350223</c:v>
                </c:pt>
                <c:pt idx="907">
                  <c:v>-0.12945789098999999</c:v>
                </c:pt>
                <c:pt idx="908">
                  <c:v>-0.12447278202000001</c:v>
                </c:pt>
                <c:pt idx="909">
                  <c:v>-0.11964239925</c:v>
                </c:pt>
                <c:pt idx="910">
                  <c:v>-0.11464010924</c:v>
                </c:pt>
                <c:pt idx="911">
                  <c:v>-0.11048012972</c:v>
                </c:pt>
                <c:pt idx="912">
                  <c:v>-0.10647485405</c:v>
                </c:pt>
                <c:pt idx="913">
                  <c:v>-0.10312280804</c:v>
                </c:pt>
                <c:pt idx="914">
                  <c:v>-9.9398314953E-2</c:v>
                </c:pt>
                <c:pt idx="915">
                  <c:v>-9.5175296068000001E-2</c:v>
                </c:pt>
                <c:pt idx="916">
                  <c:v>-8.9393727480999996E-2</c:v>
                </c:pt>
                <c:pt idx="917">
                  <c:v>-8.1205554306999994E-2</c:v>
                </c:pt>
                <c:pt idx="918">
                  <c:v>-7.1441635488999997E-2</c:v>
                </c:pt>
                <c:pt idx="919">
                  <c:v>-5.9826932846999997E-2</c:v>
                </c:pt>
                <c:pt idx="920">
                  <c:v>-4.6611256896999999E-2</c:v>
                </c:pt>
                <c:pt idx="921">
                  <c:v>-3.1963657588000002E-2</c:v>
                </c:pt>
                <c:pt idx="922">
                  <c:v>-1.6680601983999999E-2</c:v>
                </c:pt>
                <c:pt idx="923">
                  <c:v>-8.2809961167999995E-4</c:v>
                </c:pt>
                <c:pt idx="924">
                  <c:v>1.490201056E-2</c:v>
                </c:pt>
                <c:pt idx="925">
                  <c:v>3.0554080381999998E-2</c:v>
                </c:pt>
                <c:pt idx="926">
                  <c:v>4.5385610312000002E-2</c:v>
                </c:pt>
                <c:pt idx="927">
                  <c:v>6.0067586600999999E-2</c:v>
                </c:pt>
                <c:pt idx="928">
                  <c:v>7.3762290179999995E-2</c:v>
                </c:pt>
                <c:pt idx="929">
                  <c:v>8.8127397001000002E-2</c:v>
                </c:pt>
                <c:pt idx="930">
                  <c:v>0.10173615068</c:v>
                </c:pt>
                <c:pt idx="931">
                  <c:v>0.11508131772000001</c:v>
                </c:pt>
                <c:pt idx="932">
                  <c:v>0.13025435804999999</c:v>
                </c:pt>
                <c:pt idx="933">
                  <c:v>0.14421837032000001</c:v>
                </c:pt>
                <c:pt idx="934">
                  <c:v>0.15695042908000001</c:v>
                </c:pt>
                <c:pt idx="935">
                  <c:v>0.17182549833999999</c:v>
                </c:pt>
                <c:pt idx="936">
                  <c:v>0.18804714083999999</c:v>
                </c:pt>
                <c:pt idx="937">
                  <c:v>0.20361554623</c:v>
                </c:pt>
                <c:pt idx="938">
                  <c:v>0.21935586631000001</c:v>
                </c:pt>
                <c:pt idx="939">
                  <c:v>0.23629947006999999</c:v>
                </c:pt>
                <c:pt idx="940">
                  <c:v>0.25173035263999999</c:v>
                </c:pt>
                <c:pt idx="941">
                  <c:v>0.26505833864</c:v>
                </c:pt>
                <c:pt idx="942">
                  <c:v>0.27620318531999999</c:v>
                </c:pt>
                <c:pt idx="943">
                  <c:v>0.28482684492999999</c:v>
                </c:pt>
                <c:pt idx="944">
                  <c:v>0.29018437862000002</c:v>
                </c:pt>
                <c:pt idx="945">
                  <c:v>0.29562786221999998</c:v>
                </c:pt>
                <c:pt idx="946">
                  <c:v>0.30037805437999998</c:v>
                </c:pt>
                <c:pt idx="947">
                  <c:v>0.30544909835</c:v>
                </c:pt>
                <c:pt idx="948">
                  <c:v>0.31178075075</c:v>
                </c:pt>
                <c:pt idx="949">
                  <c:v>0.31662258506000002</c:v>
                </c:pt>
                <c:pt idx="950">
                  <c:v>0.32124671339999999</c:v>
                </c:pt>
                <c:pt idx="951">
                  <c:v>0.32736063003999999</c:v>
                </c:pt>
                <c:pt idx="952">
                  <c:v>0.33311927319000001</c:v>
                </c:pt>
                <c:pt idx="953">
                  <c:v>0.34064278006999998</c:v>
                </c:pt>
                <c:pt idx="954">
                  <c:v>0.34878510236999999</c:v>
                </c:pt>
                <c:pt idx="955">
                  <c:v>0.35527145862999998</c:v>
                </c:pt>
                <c:pt idx="956">
                  <c:v>0.36243396996999999</c:v>
                </c:pt>
                <c:pt idx="957">
                  <c:v>0.37015798688000001</c:v>
                </c:pt>
                <c:pt idx="958">
                  <c:v>0.37426066399000002</c:v>
                </c:pt>
                <c:pt idx="959">
                  <c:v>0.37915408611000001</c:v>
                </c:pt>
                <c:pt idx="960">
                  <c:v>0.38518205285000001</c:v>
                </c:pt>
                <c:pt idx="961">
                  <c:v>0.39102092384999998</c:v>
                </c:pt>
                <c:pt idx="962">
                  <c:v>0.39760470390000002</c:v>
                </c:pt>
                <c:pt idx="963">
                  <c:v>0.40239498018999997</c:v>
                </c:pt>
                <c:pt idx="964">
                  <c:v>0.40777543186999998</c:v>
                </c:pt>
                <c:pt idx="965">
                  <c:v>0.41424459218999998</c:v>
                </c:pt>
                <c:pt idx="966">
                  <c:v>0.42206034063999998</c:v>
                </c:pt>
                <c:pt idx="967">
                  <c:v>0.43013390898999998</c:v>
                </c:pt>
                <c:pt idx="968">
                  <c:v>0.43876329064000003</c:v>
                </c:pt>
                <c:pt idx="969">
                  <c:v>0.44822350144000001</c:v>
                </c:pt>
                <c:pt idx="970">
                  <c:v>0.45885843039000002</c:v>
                </c:pt>
                <c:pt idx="971">
                  <c:v>0.46858793497000001</c:v>
                </c:pt>
                <c:pt idx="972">
                  <c:v>0.47721728682999998</c:v>
                </c:pt>
                <c:pt idx="973">
                  <c:v>0.48686665296999998</c:v>
                </c:pt>
                <c:pt idx="974">
                  <c:v>0.49565649032999998</c:v>
                </c:pt>
                <c:pt idx="975">
                  <c:v>0.50457233190999995</c:v>
                </c:pt>
                <c:pt idx="976">
                  <c:v>0.51381480694000004</c:v>
                </c:pt>
                <c:pt idx="977">
                  <c:v>0.52404862642000005</c:v>
                </c:pt>
                <c:pt idx="978">
                  <c:v>0.53664314746999997</c:v>
                </c:pt>
                <c:pt idx="979">
                  <c:v>0.54916894435999997</c:v>
                </c:pt>
                <c:pt idx="980">
                  <c:v>0.56173485517999999</c:v>
                </c:pt>
                <c:pt idx="981">
                  <c:v>0.57448983192000003</c:v>
                </c:pt>
                <c:pt idx="982">
                  <c:v>0.58887213468999999</c:v>
                </c:pt>
                <c:pt idx="983">
                  <c:v>0.60170727968000004</c:v>
                </c:pt>
                <c:pt idx="984">
                  <c:v>0.61505818366999998</c:v>
                </c:pt>
                <c:pt idx="985">
                  <c:v>0.62869554758000001</c:v>
                </c:pt>
                <c:pt idx="986">
                  <c:v>0.64267677068999995</c:v>
                </c:pt>
                <c:pt idx="987">
                  <c:v>0.65631419420000003</c:v>
                </c:pt>
                <c:pt idx="988">
                  <c:v>0.66794604062999996</c:v>
                </c:pt>
                <c:pt idx="989">
                  <c:v>0.67883306742000005</c:v>
                </c:pt>
                <c:pt idx="990">
                  <c:v>0.68926167488000001</c:v>
                </c:pt>
                <c:pt idx="991">
                  <c:v>0.69980490208000001</c:v>
                </c:pt>
                <c:pt idx="992">
                  <c:v>0.70885831117999998</c:v>
                </c:pt>
                <c:pt idx="993">
                  <c:v>0.71888577937999998</c:v>
                </c:pt>
                <c:pt idx="994">
                  <c:v>0.73137718438999999</c:v>
                </c:pt>
                <c:pt idx="995">
                  <c:v>0.7438685894</c:v>
                </c:pt>
                <c:pt idx="996">
                  <c:v>0.75727677345</c:v>
                </c:pt>
                <c:pt idx="997">
                  <c:v>0.77269047498999999</c:v>
                </c:pt>
                <c:pt idx="998">
                  <c:v>0.79056811332999999</c:v>
                </c:pt>
                <c:pt idx="999">
                  <c:v>0.80907601118000005</c:v>
                </c:pt>
                <c:pt idx="1000">
                  <c:v>0.83067810534999997</c:v>
                </c:pt>
                <c:pt idx="1001">
                  <c:v>0.85210829973000002</c:v>
                </c:pt>
                <c:pt idx="1002">
                  <c:v>0.87267899513000002</c:v>
                </c:pt>
                <c:pt idx="1003">
                  <c:v>0.89256209134999998</c:v>
                </c:pt>
                <c:pt idx="1004">
                  <c:v>0.91181492804999997</c:v>
                </c:pt>
                <c:pt idx="1005">
                  <c:v>0.92929136752999997</c:v>
                </c:pt>
                <c:pt idx="1006">
                  <c:v>0.94545000792</c:v>
                </c:pt>
                <c:pt idx="1007">
                  <c:v>0.96166592835999998</c:v>
                </c:pt>
                <c:pt idx="1008">
                  <c:v>0.97925698757000001</c:v>
                </c:pt>
                <c:pt idx="1009">
                  <c:v>0.99702000617999997</c:v>
                </c:pt>
                <c:pt idx="1010">
                  <c:v>1.0137516259999999</c:v>
                </c:pt>
                <c:pt idx="1011">
                  <c:v>1.0301966667</c:v>
                </c:pt>
                <c:pt idx="1012">
                  <c:v>1.0445216894</c:v>
                </c:pt>
                <c:pt idx="1013">
                  <c:v>1.0567839146</c:v>
                </c:pt>
                <c:pt idx="1014">
                  <c:v>1.0657227038999999</c:v>
                </c:pt>
                <c:pt idx="1015">
                  <c:v>1.0737446547</c:v>
                </c:pt>
                <c:pt idx="1016">
                  <c:v>1.0782140493000001</c:v>
                </c:pt>
                <c:pt idx="1017">
                  <c:v>1.0802768468999999</c:v>
                </c:pt>
                <c:pt idx="1018">
                  <c:v>1.0803915261999999</c:v>
                </c:pt>
                <c:pt idx="1019">
                  <c:v>1.0795320272</c:v>
                </c:pt>
                <c:pt idx="1020">
                  <c:v>1.0780421495000001</c:v>
                </c:pt>
                <c:pt idx="1021">
                  <c:v>1.074260354</c:v>
                </c:pt>
                <c:pt idx="1022">
                  <c:v>1.0692752599999999</c:v>
                </c:pt>
                <c:pt idx="1023">
                  <c:v>1.0634306669</c:v>
                </c:pt>
                <c:pt idx="1024">
                  <c:v>1.0555232763</c:v>
                </c:pt>
                <c:pt idx="1025">
                  <c:v>1.0476732254000001</c:v>
                </c:pt>
                <c:pt idx="1026">
                  <c:v>1.0407971143999999</c:v>
                </c:pt>
                <c:pt idx="1027">
                  <c:v>1.0347234010999999</c:v>
                </c:pt>
                <c:pt idx="1028">
                  <c:v>1.0284203291</c:v>
                </c:pt>
                <c:pt idx="1029">
                  <c:v>1.0237218142</c:v>
                </c:pt>
                <c:pt idx="1030">
                  <c:v>1.0214871167999999</c:v>
                </c:pt>
                <c:pt idx="1031">
                  <c:v>1.0202264785999999</c:v>
                </c:pt>
                <c:pt idx="1032">
                  <c:v>1.0210287571000001</c:v>
                </c:pt>
                <c:pt idx="1033">
                  <c:v>1.0242947339999999</c:v>
                </c:pt>
                <c:pt idx="1034">
                  <c:v>1.0312280654999999</c:v>
                </c:pt>
                <c:pt idx="1035">
                  <c:v>1.0383906364</c:v>
                </c:pt>
                <c:pt idx="1036">
                  <c:v>1.0471575259999999</c:v>
                </c:pt>
                <c:pt idx="1037">
                  <c:v>1.0570703745000001</c:v>
                </c:pt>
                <c:pt idx="1038">
                  <c:v>1.0674989223</c:v>
                </c:pt>
                <c:pt idx="1039">
                  <c:v>1.0751198529999999</c:v>
                </c:pt>
                <c:pt idx="1040">
                  <c:v>1.0831419229999999</c:v>
                </c:pt>
                <c:pt idx="1041">
                  <c:v>1.0927109718000001</c:v>
                </c:pt>
                <c:pt idx="1042">
                  <c:v>1.1015924214999999</c:v>
                </c:pt>
                <c:pt idx="1043">
                  <c:v>1.1123648881999999</c:v>
                </c:pt>
                <c:pt idx="1044">
                  <c:v>1.1248563528</c:v>
                </c:pt>
                <c:pt idx="1045">
                  <c:v>1.1389520168</c:v>
                </c:pt>
                <c:pt idx="1046">
                  <c:v>1.1523029804</c:v>
                </c:pt>
                <c:pt idx="1047">
                  <c:v>1.1660549641</c:v>
                </c:pt>
                <c:pt idx="1048">
                  <c:v>1.1788902283</c:v>
                </c:pt>
                <c:pt idx="1049">
                  <c:v>1.1908085345999999</c:v>
                </c:pt>
                <c:pt idx="1050">
                  <c:v>1.2010653018999999</c:v>
                </c:pt>
                <c:pt idx="1051">
                  <c:v>1.2121241092999999</c:v>
                </c:pt>
                <c:pt idx="1052">
                  <c:v>1.2217506170000001</c:v>
                </c:pt>
                <c:pt idx="1053">
                  <c:v>1.2304028273000001</c:v>
                </c:pt>
                <c:pt idx="1054">
                  <c:v>1.2402012348</c:v>
                </c:pt>
                <c:pt idx="1055">
                  <c:v>1.2522342205000001</c:v>
                </c:pt>
                <c:pt idx="1056">
                  <c:v>1.2639806271</c:v>
                </c:pt>
                <c:pt idx="1057">
                  <c:v>1.2752687931</c:v>
                </c:pt>
                <c:pt idx="1058">
                  <c:v>1.2907397747</c:v>
                </c:pt>
                <c:pt idx="1059">
                  <c:v>1.3044344187000001</c:v>
                </c:pt>
                <c:pt idx="1060">
                  <c:v>1.3191605806</c:v>
                </c:pt>
                <c:pt idx="1061">
                  <c:v>1.3353191614</c:v>
                </c:pt>
                <c:pt idx="1062">
                  <c:v>1.3544573784</c:v>
                </c:pt>
                <c:pt idx="1063">
                  <c:v>1.370787859</c:v>
                </c:pt>
                <c:pt idx="1064">
                  <c:v>1.3860869408000001</c:v>
                </c:pt>
                <c:pt idx="1065">
                  <c:v>1.4035634994999999</c:v>
                </c:pt>
                <c:pt idx="1066">
                  <c:v>1.4192063807999999</c:v>
                </c:pt>
                <c:pt idx="1067">
                  <c:v>1.4330730437999999</c:v>
                </c:pt>
                <c:pt idx="1068">
                  <c:v>1.4465384482999999</c:v>
                </c:pt>
                <c:pt idx="1069">
                  <c:v>1.4585142136</c:v>
                </c:pt>
                <c:pt idx="1070">
                  <c:v>1.4668226242</c:v>
                </c:pt>
                <c:pt idx="1071">
                  <c:v>1.4739851952</c:v>
                </c:pt>
                <c:pt idx="1072">
                  <c:v>1.4808611869999999</c:v>
                </c:pt>
                <c:pt idx="1073">
                  <c:v>1.4853305817</c:v>
                </c:pt>
                <c:pt idx="1074">
                  <c:v>1.4881955385000001</c:v>
                </c:pt>
                <c:pt idx="1075">
                  <c:v>1.4904875755</c:v>
                </c:pt>
                <c:pt idx="1076">
                  <c:v>1.4927222729</c:v>
                </c:pt>
                <c:pt idx="1077">
                  <c:v>1.4924931526</c:v>
                </c:pt>
                <c:pt idx="1078">
                  <c:v>1.4907168150000001</c:v>
                </c:pt>
                <c:pt idx="1079">
                  <c:v>1.4909459352000001</c:v>
                </c:pt>
                <c:pt idx="1080">
                  <c:v>1.4890550375</c:v>
                </c:pt>
                <c:pt idx="1081">
                  <c:v>1.4839553833000001</c:v>
                </c:pt>
                <c:pt idx="1082">
                  <c:v>1.4801735878</c:v>
                </c:pt>
                <c:pt idx="1083">
                  <c:v>1.4765064716</c:v>
                </c:pt>
                <c:pt idx="1084">
                  <c:v>1.4716359376999999</c:v>
                </c:pt>
                <c:pt idx="1085">
                  <c:v>1.4667080641000001</c:v>
                </c:pt>
                <c:pt idx="1086">
                  <c:v>1.4644733667000001</c:v>
                </c:pt>
                <c:pt idx="1087">
                  <c:v>1.4600613117000001</c:v>
                </c:pt>
                <c:pt idx="1088">
                  <c:v>1.4530134201</c:v>
                </c:pt>
                <c:pt idx="1089">
                  <c:v>1.4460227488999999</c:v>
                </c:pt>
                <c:pt idx="1090">
                  <c:v>1.438172698</c:v>
                </c:pt>
                <c:pt idx="1091">
                  <c:v>1.4264833927</c:v>
                </c:pt>
                <c:pt idx="1092">
                  <c:v>1.4109551907</c:v>
                </c:pt>
                <c:pt idx="1093">
                  <c:v>1.3962291479</c:v>
                </c:pt>
                <c:pt idx="1094">
                  <c:v>1.3790390491</c:v>
                </c:pt>
                <c:pt idx="1095">
                  <c:v>1.3611615896</c:v>
                </c:pt>
                <c:pt idx="1096">
                  <c:v>1.3444871902</c:v>
                </c:pt>
                <c:pt idx="1097">
                  <c:v>1.3299330472999999</c:v>
                </c:pt>
                <c:pt idx="1098">
                  <c:v>1.3153787851000001</c:v>
                </c:pt>
                <c:pt idx="1099">
                  <c:v>1.3023717402999999</c:v>
                </c:pt>
                <c:pt idx="1100">
                  <c:v>1.2926880121</c:v>
                </c:pt>
                <c:pt idx="1101">
                  <c:v>1.2838637828999999</c:v>
                </c:pt>
                <c:pt idx="1102">
                  <c:v>1.2737789154000001</c:v>
                </c:pt>
                <c:pt idx="1103">
                  <c:v>1.2656997442</c:v>
                </c:pt>
                <c:pt idx="1104">
                  <c:v>1.2591100931000001</c:v>
                </c:pt>
                <c:pt idx="1105">
                  <c:v>1.2538958788000001</c:v>
                </c:pt>
                <c:pt idx="1106">
                  <c:v>1.2497702837</c:v>
                </c:pt>
                <c:pt idx="1107">
                  <c:v>1.2471344471000001</c:v>
                </c:pt>
                <c:pt idx="1108">
                  <c:v>1.2458738089000001</c:v>
                </c:pt>
                <c:pt idx="1109">
                  <c:v>1.2453581094999999</c:v>
                </c:pt>
                <c:pt idx="1110">
                  <c:v>1.2482805252</c:v>
                </c:pt>
                <c:pt idx="1111">
                  <c:v>1.2522915602</c:v>
                </c:pt>
                <c:pt idx="1112">
                  <c:v>1.2575631142000001</c:v>
                </c:pt>
                <c:pt idx="1113">
                  <c:v>1.2639806271</c:v>
                </c:pt>
                <c:pt idx="1114">
                  <c:v>1.2725756168</c:v>
                </c:pt>
                <c:pt idx="1115">
                  <c:v>1.2814571856999999</c:v>
                </c:pt>
                <c:pt idx="1116">
                  <c:v>1.2895938158</c:v>
                </c:pt>
                <c:pt idx="1117">
                  <c:v>1.2975012064</c:v>
                </c:pt>
                <c:pt idx="1118">
                  <c:v>1.3060388565000001</c:v>
                </c:pt>
                <c:pt idx="1119">
                  <c:v>1.3121700287</c:v>
                </c:pt>
                <c:pt idx="1120">
                  <c:v>1.3191032410000001</c:v>
                </c:pt>
                <c:pt idx="1121">
                  <c:v>1.3264377116999999</c:v>
                </c:pt>
                <c:pt idx="1122">
                  <c:v>1.3323968649</c:v>
                </c:pt>
                <c:pt idx="1123">
                  <c:v>1.3369235991999999</c:v>
                </c:pt>
                <c:pt idx="1124">
                  <c:v>1.343398571</c:v>
                </c:pt>
                <c:pt idx="1125">
                  <c:v>1.3514777421999999</c:v>
                </c:pt>
                <c:pt idx="1126">
                  <c:v>1.3605312109000001</c:v>
                </c:pt>
                <c:pt idx="1127">
                  <c:v>1.3697564602000001</c:v>
                </c:pt>
                <c:pt idx="1128">
                  <c:v>1.3812737465</c:v>
                </c:pt>
                <c:pt idx="1129">
                  <c:v>1.3934787512</c:v>
                </c:pt>
                <c:pt idx="1130">
                  <c:v>1.4064285755000001</c:v>
                </c:pt>
                <c:pt idx="1131">
                  <c:v>1.4218995570999999</c:v>
                </c:pt>
                <c:pt idx="1132">
                  <c:v>1.4368548393</c:v>
                </c:pt>
                <c:pt idx="1133">
                  <c:v>1.451007843</c:v>
                </c:pt>
                <c:pt idx="1134">
                  <c:v>1.4632700681999999</c:v>
                </c:pt>
                <c:pt idx="1135">
                  <c:v>1.4743289948</c:v>
                </c:pt>
                <c:pt idx="1136">
                  <c:v>1.4838980436</c:v>
                </c:pt>
                <c:pt idx="1137">
                  <c:v>1.4936391115000001</c:v>
                </c:pt>
                <c:pt idx="1138">
                  <c:v>1.50355196</c:v>
                </c:pt>
                <c:pt idx="1139">
                  <c:v>1.5153557062</c:v>
                </c:pt>
                <c:pt idx="1140">
                  <c:v>1.5274460316</c:v>
                </c:pt>
                <c:pt idx="1141">
                  <c:v>1.5389634371000001</c:v>
                </c:pt>
                <c:pt idx="1142">
                  <c:v>1.5526007414</c:v>
                </c:pt>
                <c:pt idx="1143">
                  <c:v>1.5638889074</c:v>
                </c:pt>
                <c:pt idx="1144">
                  <c:v>1.5769532919</c:v>
                </c:pt>
                <c:pt idx="1145">
                  <c:v>1.5896738768000001</c:v>
                </c:pt>
                <c:pt idx="1146">
                  <c:v>1.6041134596</c:v>
                </c:pt>
                <c:pt idx="1147">
                  <c:v>1.6155734062</c:v>
                </c:pt>
                <c:pt idx="1148">
                  <c:v>1.6270334720999999</c:v>
                </c:pt>
                <c:pt idx="1149">
                  <c:v>1.6380923986</c:v>
                </c:pt>
                <c:pt idx="1150">
                  <c:v>1.6474895477</c:v>
                </c:pt>
                <c:pt idx="1151">
                  <c:v>1.6557980776000001</c:v>
                </c:pt>
                <c:pt idx="1152">
                  <c:v>1.6626740694</c:v>
                </c:pt>
                <c:pt idx="1153">
                  <c:v>1.6693208218</c:v>
                </c:pt>
                <c:pt idx="1154">
                  <c:v>1.6727015971999999</c:v>
                </c:pt>
                <c:pt idx="1155">
                  <c:v>1.6764833927</c:v>
                </c:pt>
                <c:pt idx="1156">
                  <c:v>1.681697607</c:v>
                </c:pt>
                <c:pt idx="1157">
                  <c:v>1.6874849796</c:v>
                </c:pt>
                <c:pt idx="1158">
                  <c:v>1.6939026117</c:v>
                </c:pt>
                <c:pt idx="1159">
                  <c:v>1.7018672228</c:v>
                </c:pt>
                <c:pt idx="1160">
                  <c:v>1.7106341124</c:v>
                </c:pt>
                <c:pt idx="1161">
                  <c:v>1.7184842825</c:v>
                </c:pt>
                <c:pt idx="1162">
                  <c:v>1.7259333133999999</c:v>
                </c:pt>
                <c:pt idx="1163">
                  <c:v>1.7343564034000001</c:v>
                </c:pt>
                <c:pt idx="1164">
                  <c:v>1.7412896156</c:v>
                </c:pt>
                <c:pt idx="1165">
                  <c:v>1.7487959862</c:v>
                </c:pt>
                <c:pt idx="1166">
                  <c:v>1.7561304569</c:v>
                </c:pt>
                <c:pt idx="1167">
                  <c:v>1.7648972273000001</c:v>
                </c:pt>
                <c:pt idx="1168">
                  <c:v>1.773950696</c:v>
                </c:pt>
                <c:pt idx="1169">
                  <c:v>1.7830613851999999</c:v>
                </c:pt>
                <c:pt idx="1170">
                  <c:v>1.7928596735</c:v>
                </c:pt>
                <c:pt idx="1171">
                  <c:v>1.8032310009000001</c:v>
                </c:pt>
                <c:pt idx="1172">
                  <c:v>1.8126281500000001</c:v>
                </c:pt>
                <c:pt idx="1173">
                  <c:v>1.8231140374999999</c:v>
                </c:pt>
                <c:pt idx="1174">
                  <c:v>1.8338290452999999</c:v>
                </c:pt>
                <c:pt idx="1175">
                  <c:v>1.8432836533000001</c:v>
                </c:pt>
                <c:pt idx="1176">
                  <c:v>1.8538267611999999</c:v>
                </c:pt>
                <c:pt idx="1177">
                  <c:v>1.8651149273000001</c:v>
                </c:pt>
                <c:pt idx="1178">
                  <c:v>1.876288414</c:v>
                </c:pt>
                <c:pt idx="1179">
                  <c:v>1.8872901201000001</c:v>
                </c:pt>
                <c:pt idx="1180">
                  <c:v>1.8982915878</c:v>
                </c:pt>
                <c:pt idx="1181">
                  <c:v>1.9099808931</c:v>
                </c:pt>
                <c:pt idx="1182">
                  <c:v>1.9220712185</c:v>
                </c:pt>
                <c:pt idx="1183">
                  <c:v>1.9336458445</c:v>
                </c:pt>
                <c:pt idx="1184">
                  <c:v>1.9453350305999999</c:v>
                </c:pt>
                <c:pt idx="1185">
                  <c:v>1.9557635784</c:v>
                </c:pt>
                <c:pt idx="1186">
                  <c:v>1.9659056664000001</c:v>
                </c:pt>
                <c:pt idx="1187">
                  <c:v>1.9765634537000001</c:v>
                </c:pt>
                <c:pt idx="1188">
                  <c:v>1.9877369404</c:v>
                </c:pt>
                <c:pt idx="1189">
                  <c:v>1.9984519482000001</c:v>
                </c:pt>
                <c:pt idx="1190">
                  <c:v>2.0089952946</c:v>
                </c:pt>
                <c:pt idx="1191">
                  <c:v>2.0201687813000002</c:v>
                </c:pt>
                <c:pt idx="1192">
                  <c:v>2.0308265686000002</c:v>
                </c:pt>
                <c:pt idx="1193">
                  <c:v>2.0411405562999998</c:v>
                </c:pt>
                <c:pt idx="1194">
                  <c:v>2.0512251853999999</c:v>
                </c:pt>
                <c:pt idx="1195">
                  <c:v>2.0609090328000002</c:v>
                </c:pt>
                <c:pt idx="1196">
                  <c:v>2.0703060626999998</c:v>
                </c:pt>
                <c:pt idx="1197">
                  <c:v>2.0800471306000001</c:v>
                </c:pt>
                <c:pt idx="1198">
                  <c:v>2.0895016193</c:v>
                </c:pt>
                <c:pt idx="1199">
                  <c:v>2.0987844466999999</c:v>
                </c:pt>
                <c:pt idx="1200">
                  <c:v>2.1082389355000002</c:v>
                </c:pt>
                <c:pt idx="1201">
                  <c:v>2.1186673640999998</c:v>
                </c:pt>
                <c:pt idx="1202">
                  <c:v>2.1275489329999999</c:v>
                </c:pt>
                <c:pt idx="1203">
                  <c:v>2.1357429028000001</c:v>
                </c:pt>
                <c:pt idx="1204">
                  <c:v>2.1437075137999999</c:v>
                </c:pt>
                <c:pt idx="1205">
                  <c:v>2.151099205</c:v>
                </c:pt>
                <c:pt idx="1206">
                  <c:v>2.1572303771999999</c:v>
                </c:pt>
                <c:pt idx="1207">
                  <c:v>2.1629605292999998</c:v>
                </c:pt>
                <c:pt idx="1208">
                  <c:v>2.168804884</c:v>
                </c:pt>
                <c:pt idx="1209">
                  <c:v>2.1752798556999999</c:v>
                </c:pt>
                <c:pt idx="1210">
                  <c:v>2.1835882664000001</c:v>
                </c:pt>
                <c:pt idx="1211">
                  <c:v>2.1914384364999999</c:v>
                </c:pt>
                <c:pt idx="1212">
                  <c:v>2.2005491256999998</c:v>
                </c:pt>
                <c:pt idx="1213">
                  <c:v>2.2074253558999999</c:v>
                </c:pt>
                <c:pt idx="1214">
                  <c:v>2.2147595882000002</c:v>
                </c:pt>
                <c:pt idx="1215">
                  <c:v>2.2219221592</c:v>
                </c:pt>
                <c:pt idx="1216">
                  <c:v>2.2296574115999999</c:v>
                </c:pt>
                <c:pt idx="1217">
                  <c:v>2.2367055416000001</c:v>
                </c:pt>
                <c:pt idx="1218">
                  <c:v>2.2451858521000001</c:v>
                </c:pt>
                <c:pt idx="1219">
                  <c:v>2.2532651424000001</c:v>
                </c:pt>
                <c:pt idx="1220">
                  <c:v>2.2614018916999998</c:v>
                </c:pt>
                <c:pt idx="1221">
                  <c:v>2.2704553604000002</c:v>
                </c:pt>
                <c:pt idx="1222">
                  <c:v>2.2781333923</c:v>
                </c:pt>
                <c:pt idx="1223">
                  <c:v>2.2867858409999999</c:v>
                </c:pt>
                <c:pt idx="1224">
                  <c:v>2.2945210934000002</c:v>
                </c:pt>
                <c:pt idx="1225">
                  <c:v>2.3011679648999999</c:v>
                </c:pt>
                <c:pt idx="1226">
                  <c:v>2.3071844578</c:v>
                </c:pt>
                <c:pt idx="1227">
                  <c:v>2.3138313293000001</c:v>
                </c:pt>
                <c:pt idx="1228">
                  <c:v>2.3212802410000002</c:v>
                </c:pt>
                <c:pt idx="1229">
                  <c:v>2.3289585114000002</c:v>
                </c:pt>
                <c:pt idx="1230">
                  <c:v>2.3357772827000001</c:v>
                </c:pt>
                <c:pt idx="1231">
                  <c:v>2.3429970740999999</c:v>
                </c:pt>
                <c:pt idx="1232">
                  <c:v>2.3517637253000001</c:v>
                </c:pt>
                <c:pt idx="1233">
                  <c:v>2.3598432540999998</c:v>
                </c:pt>
                <c:pt idx="1234">
                  <c:v>2.3696987629000001</c:v>
                </c:pt>
                <c:pt idx="1235">
                  <c:v>2.3784084320000001</c:v>
                </c:pt>
                <c:pt idx="1236">
                  <c:v>2.3866021633000001</c:v>
                </c:pt>
                <c:pt idx="1237">
                  <c:v>2.3931918144000002</c:v>
                </c:pt>
                <c:pt idx="1238">
                  <c:v>2.3994374275000001</c:v>
                </c:pt>
                <c:pt idx="1239">
                  <c:v>2.4049384593999998</c:v>
                </c:pt>
                <c:pt idx="1240">
                  <c:v>2.4086627960000002</c:v>
                </c:pt>
                <c:pt idx="1241">
                  <c:v>2.4120435714999999</c:v>
                </c:pt>
                <c:pt idx="1242">
                  <c:v>2.4149658679999999</c:v>
                </c:pt>
                <c:pt idx="1243">
                  <c:v>2.4197216034000002</c:v>
                </c:pt>
                <c:pt idx="1244">
                  <c:v>2.4253370761999999</c:v>
                </c:pt>
                <c:pt idx="1245">
                  <c:v>2.4317545891000001</c:v>
                </c:pt>
                <c:pt idx="1246">
                  <c:v>2.4393184185000001</c:v>
                </c:pt>
                <c:pt idx="1247">
                  <c:v>2.4465382098999999</c:v>
                </c:pt>
                <c:pt idx="1248">
                  <c:v>2.4519243240000002</c:v>
                </c:pt>
                <c:pt idx="1249">
                  <c:v>2.4563362598</c:v>
                </c:pt>
                <c:pt idx="1250">
                  <c:v>2.4592013359</c:v>
                </c:pt>
                <c:pt idx="1251">
                  <c:v>2.4598889351</c:v>
                </c:pt>
                <c:pt idx="1252">
                  <c:v>2.4596595764</c:v>
                </c:pt>
                <c:pt idx="1253">
                  <c:v>2.4578261375000001</c:v>
                </c:pt>
                <c:pt idx="1254">
                  <c:v>2.4556488990999998</c:v>
                </c:pt>
                <c:pt idx="1255">
                  <c:v>2.4541590214000002</c:v>
                </c:pt>
                <c:pt idx="1256">
                  <c:v>2.4532995224</c:v>
                </c:pt>
                <c:pt idx="1257">
                  <c:v>2.4519243240000002</c:v>
                </c:pt>
                <c:pt idx="1258">
                  <c:v>2.4499187468999999</c:v>
                </c:pt>
                <c:pt idx="1259">
                  <c:v>2.4471683502000001</c:v>
                </c:pt>
                <c:pt idx="1260">
                  <c:v>2.4431002140000002</c:v>
                </c:pt>
                <c:pt idx="1261">
                  <c:v>2.4377710818999998</c:v>
                </c:pt>
                <c:pt idx="1262">
                  <c:v>2.4280874729000002</c:v>
                </c:pt>
                <c:pt idx="1263">
                  <c:v>2.4174869061000002</c:v>
                </c:pt>
                <c:pt idx="1264">
                  <c:v>2.4062561989</c:v>
                </c:pt>
                <c:pt idx="1265">
                  <c:v>2.3946242332000001</c:v>
                </c:pt>
                <c:pt idx="1266">
                  <c:v>2.3824193478</c:v>
                </c:pt>
                <c:pt idx="1267">
                  <c:v>2.3706729412000001</c:v>
                </c:pt>
                <c:pt idx="1268">
                  <c:v>2.357837677</c:v>
                </c:pt>
                <c:pt idx="1269">
                  <c:v>2.3458621501999999</c:v>
                </c:pt>
                <c:pt idx="1270">
                  <c:v>2.3343446255</c:v>
                </c:pt>
                <c:pt idx="1271">
                  <c:v>2.3225407599999999</c:v>
                </c:pt>
                <c:pt idx="1272">
                  <c:v>2.3103933334</c:v>
                </c:pt>
                <c:pt idx="1273">
                  <c:v>2.2981309891000001</c:v>
                </c:pt>
                <c:pt idx="1274">
                  <c:v>2.2864418030000002</c:v>
                </c:pt>
                <c:pt idx="1275">
                  <c:v>2.2762997149999999</c:v>
                </c:pt>
                <c:pt idx="1276">
                  <c:v>2.265011549</c:v>
                </c:pt>
                <c:pt idx="1277">
                  <c:v>2.2541821003</c:v>
                </c:pt>
                <c:pt idx="1278">
                  <c:v>2.2424354552999999</c:v>
                </c:pt>
                <c:pt idx="1279">
                  <c:v>2.2309181690000002</c:v>
                </c:pt>
                <c:pt idx="1280">
                  <c:v>2.2192289828999998</c:v>
                </c:pt>
                <c:pt idx="1281">
                  <c:v>2.2079982758000001</c:v>
                </c:pt>
                <c:pt idx="1282">
                  <c:v>2.1956214905000002</c:v>
                </c:pt>
                <c:pt idx="1283">
                  <c:v>2.1837604046000001</c:v>
                </c:pt>
                <c:pt idx="1284">
                  <c:v>2.1711542605999998</c:v>
                </c:pt>
                <c:pt idx="1285">
                  <c:v>2.1593503952000002</c:v>
                </c:pt>
                <c:pt idx="1286">
                  <c:v>2.1478333473000002</c:v>
                </c:pt>
                <c:pt idx="1287">
                  <c:v>2.1368887424</c:v>
                </c:pt>
                <c:pt idx="1288">
                  <c:v>2.1258299351000001</c:v>
                </c:pt>
                <c:pt idx="1289">
                  <c:v>2.1142551899000002</c:v>
                </c:pt>
                <c:pt idx="1290">
                  <c:v>2.1026806831</c:v>
                </c:pt>
                <c:pt idx="1291">
                  <c:v>2.0900173187000002</c:v>
                </c:pt>
                <c:pt idx="1292">
                  <c:v>2.0759215355</c:v>
                </c:pt>
                <c:pt idx="1293">
                  <c:v>2.0615966320000001</c:v>
                </c:pt>
                <c:pt idx="1294">
                  <c:v>2.0472714901</c:v>
                </c:pt>
                <c:pt idx="1295">
                  <c:v>2.0335197449</c:v>
                </c:pt>
                <c:pt idx="1296">
                  <c:v>2.0224034785999998</c:v>
                </c:pt>
                <c:pt idx="1297">
                  <c:v>2.0131208897000001</c:v>
                </c:pt>
                <c:pt idx="1298">
                  <c:v>2.0064167976</c:v>
                </c:pt>
                <c:pt idx="1299">
                  <c:v>2.0005722046000001</c:v>
                </c:pt>
                <c:pt idx="1300">
                  <c:v>1.9963319302</c:v>
                </c:pt>
                <c:pt idx="1301">
                  <c:v>1.9934096336</c:v>
                </c:pt>
                <c:pt idx="1302">
                  <c:v>1.9920917749</c:v>
                </c:pt>
                <c:pt idx="1303">
                  <c:v>1.9897998571</c:v>
                </c:pt>
                <c:pt idx="1304">
                  <c:v>1.9878516197</c:v>
                </c:pt>
                <c:pt idx="1305">
                  <c:v>1.9845283031000001</c:v>
                </c:pt>
                <c:pt idx="1306">
                  <c:v>1.9794857502000001</c:v>
                </c:pt>
                <c:pt idx="1307">
                  <c:v>1.9744434357</c:v>
                </c:pt>
                <c:pt idx="1308">
                  <c:v>1.9702603817</c:v>
                </c:pt>
                <c:pt idx="1309">
                  <c:v>1.9673382044000001</c:v>
                </c:pt>
                <c:pt idx="1310">
                  <c:v>1.9658484459000001</c:v>
                </c:pt>
                <c:pt idx="1311">
                  <c:v>1.9660203457000001</c:v>
                </c:pt>
                <c:pt idx="1312">
                  <c:v>1.9661921263</c:v>
                </c:pt>
                <c:pt idx="1313">
                  <c:v>1.9679111242</c:v>
                </c:pt>
                <c:pt idx="1314">
                  <c:v>1.9711199999</c:v>
                </c:pt>
                <c:pt idx="1315">
                  <c:v>1.9756466150000001</c:v>
                </c:pt>
                <c:pt idx="1316">
                  <c:v>1.9798867702</c:v>
                </c:pt>
                <c:pt idx="1317">
                  <c:v>1.983668685</c:v>
                </c:pt>
                <c:pt idx="1318">
                  <c:v>1.9882526398</c:v>
                </c:pt>
                <c:pt idx="1319">
                  <c:v>1.9926074743</c:v>
                </c:pt>
                <c:pt idx="1320">
                  <c:v>1.9959307908999999</c:v>
                </c:pt>
                <c:pt idx="1321">
                  <c:v>1.9979362488000001</c:v>
                </c:pt>
                <c:pt idx="1322">
                  <c:v>1.9999991655</c:v>
                </c:pt>
                <c:pt idx="1323">
                  <c:v>2.0013744831000002</c:v>
                </c:pt>
                <c:pt idx="1324">
                  <c:v>2.0022912024999999</c:v>
                </c:pt>
                <c:pt idx="1325">
                  <c:v>2.0035517216000001</c:v>
                </c:pt>
                <c:pt idx="1326">
                  <c:v>2.0053281784000001</c:v>
                </c:pt>
                <c:pt idx="1327">
                  <c:v>2.0072190762000002</c:v>
                </c:pt>
                <c:pt idx="1328">
                  <c:v>2.0102558136000002</c:v>
                </c:pt>
                <c:pt idx="1329">
                  <c:v>2.0144388676</c:v>
                </c:pt>
                <c:pt idx="1330">
                  <c:v>2.019538641</c:v>
                </c:pt>
                <c:pt idx="1331">
                  <c:v>2.0253257750999998</c:v>
                </c:pt>
                <c:pt idx="1332">
                  <c:v>2.0317432879999999</c:v>
                </c:pt>
                <c:pt idx="1333">
                  <c:v>2.0386767387</c:v>
                </c:pt>
                <c:pt idx="1334">
                  <c:v>2.0444638729000002</c:v>
                </c:pt>
                <c:pt idx="1335">
                  <c:v>2.0492773056</c:v>
                </c:pt>
                <c:pt idx="1336">
                  <c:v>2.0531735420000001</c:v>
                </c:pt>
                <c:pt idx="1337">
                  <c:v>2.0569553374999998</c:v>
                </c:pt>
                <c:pt idx="1338">
                  <c:v>2.0598776339999998</c:v>
                </c:pt>
                <c:pt idx="1339">
                  <c:v>2.0627427101000002</c:v>
                </c:pt>
                <c:pt idx="1340">
                  <c:v>2.0645763873999998</c:v>
                </c:pt>
                <c:pt idx="1341">
                  <c:v>2.0650920868</c:v>
                </c:pt>
                <c:pt idx="1342">
                  <c:v>2.0661234855999999</c:v>
                </c:pt>
                <c:pt idx="1343">
                  <c:v>2.0667536259000001</c:v>
                </c:pt>
                <c:pt idx="1344">
                  <c:v>2.0668683051999999</c:v>
                </c:pt>
                <c:pt idx="1345">
                  <c:v>2.0668683051999999</c:v>
                </c:pt>
                <c:pt idx="1346">
                  <c:v>2.0680713653999998</c:v>
                </c:pt>
                <c:pt idx="1347">
                  <c:v>2.0693321228000001</c:v>
                </c:pt>
                <c:pt idx="1348">
                  <c:v>2.0702490807</c:v>
                </c:pt>
                <c:pt idx="1349">
                  <c:v>2.0718533993000001</c:v>
                </c:pt>
                <c:pt idx="1350">
                  <c:v>2.0735723972</c:v>
                </c:pt>
                <c:pt idx="1351">
                  <c:v>2.0755205154</c:v>
                </c:pt>
                <c:pt idx="1352">
                  <c:v>2.0764944553000002</c:v>
                </c:pt>
                <c:pt idx="1353">
                  <c:v>2.0783855915</c:v>
                </c:pt>
                <c:pt idx="1354">
                  <c:v>2.0799326897000001</c:v>
                </c:pt>
                <c:pt idx="1355">
                  <c:v>2.081307888</c:v>
                </c:pt>
                <c:pt idx="1356">
                  <c:v>2.0820529461000001</c:v>
                </c:pt>
                <c:pt idx="1357">
                  <c:v>2.0821099281</c:v>
                </c:pt>
                <c:pt idx="1358">
                  <c:v>2.0826258658999999</c:v>
                </c:pt>
                <c:pt idx="1359">
                  <c:v>2.0829122066000001</c:v>
                </c:pt>
                <c:pt idx="1360">
                  <c:v>2.0844020844000002</c:v>
                </c:pt>
                <c:pt idx="1361">
                  <c:v>2.0861210823</c:v>
                </c:pt>
                <c:pt idx="1362">
                  <c:v>2.0884704589999998</c:v>
                </c:pt>
                <c:pt idx="1363">
                  <c:v>2.0915074348</c:v>
                </c:pt>
                <c:pt idx="1364">
                  <c:v>2.0945441723</c:v>
                </c:pt>
                <c:pt idx="1365">
                  <c:v>2.0974090098999998</c:v>
                </c:pt>
                <c:pt idx="1366">
                  <c:v>2.0993573666000001</c:v>
                </c:pt>
                <c:pt idx="1367">
                  <c:v>2.1021652222</c:v>
                </c:pt>
                <c:pt idx="1368">
                  <c:v>2.1048009396</c:v>
                </c:pt>
                <c:pt idx="1369">
                  <c:v>2.1077232361</c:v>
                </c:pt>
                <c:pt idx="1370">
                  <c:v>2.1101298331999998</c:v>
                </c:pt>
                <c:pt idx="1371">
                  <c:v>2.1133384705</c:v>
                </c:pt>
                <c:pt idx="1372">
                  <c:v>2.1182663440999998</c:v>
                </c:pt>
                <c:pt idx="1373">
                  <c:v>2.124168396</c:v>
                </c:pt>
                <c:pt idx="1374">
                  <c:v>2.1316170691999998</c:v>
                </c:pt>
                <c:pt idx="1375">
                  <c:v>2.1395819186999998</c:v>
                </c:pt>
                <c:pt idx="1376">
                  <c:v>2.147718668</c:v>
                </c:pt>
                <c:pt idx="1377">
                  <c:v>2.1565427779999999</c:v>
                </c:pt>
                <c:pt idx="1378">
                  <c:v>2.1650805473000001</c:v>
                </c:pt>
                <c:pt idx="1379">
                  <c:v>2.1722428799000002</c:v>
                </c:pt>
                <c:pt idx="1380">
                  <c:v>2.1780877112999999</c:v>
                </c:pt>
                <c:pt idx="1381">
                  <c:v>2.1828434467000002</c:v>
                </c:pt>
                <c:pt idx="1382">
                  <c:v>2.1867971420000001</c:v>
                </c:pt>
                <c:pt idx="1383">
                  <c:v>2.1904070377</c:v>
                </c:pt>
                <c:pt idx="1384">
                  <c:v>2.1930427551</c:v>
                </c:pt>
                <c:pt idx="1385">
                  <c:v>2.1967675685999999</c:v>
                </c:pt>
                <c:pt idx="1386">
                  <c:v>2.2010076046</c:v>
                </c:pt>
                <c:pt idx="1387">
                  <c:v>2.2047321796000001</c:v>
                </c:pt>
                <c:pt idx="1388">
                  <c:v>2.2080554962000001</c:v>
                </c:pt>
                <c:pt idx="1389">
                  <c:v>2.2122383118000002</c:v>
                </c:pt>
                <c:pt idx="1390">
                  <c:v>2.2154471874000001</c:v>
                </c:pt>
                <c:pt idx="1391">
                  <c:v>2.2184267044000001</c:v>
                </c:pt>
                <c:pt idx="1392">
                  <c:v>2.2209479809000001</c:v>
                </c:pt>
                <c:pt idx="1393">
                  <c:v>2.2215783596000001</c:v>
                </c:pt>
                <c:pt idx="1394">
                  <c:v>2.2223231792</c:v>
                </c:pt>
                <c:pt idx="1395">
                  <c:v>2.2229535579999999</c:v>
                </c:pt>
                <c:pt idx="1396">
                  <c:v>2.2240421771999999</c:v>
                </c:pt>
                <c:pt idx="1397">
                  <c:v>2.2247869967999998</c:v>
                </c:pt>
                <c:pt idx="1398">
                  <c:v>2.2273654937999998</c:v>
                </c:pt>
                <c:pt idx="1399">
                  <c:v>2.2309753895000002</c:v>
                </c:pt>
                <c:pt idx="1400">
                  <c:v>2.2352728844</c:v>
                </c:pt>
                <c:pt idx="1401">
                  <c:v>2.2393412590000001</c:v>
                </c:pt>
                <c:pt idx="1402">
                  <c:v>2.2431802749999998</c:v>
                </c:pt>
                <c:pt idx="1403">
                  <c:v>2.2469620705</c:v>
                </c:pt>
                <c:pt idx="1404">
                  <c:v>2.2494833469</c:v>
                </c:pt>
                <c:pt idx="1405">
                  <c:v>2.2517180443</c:v>
                </c:pt>
                <c:pt idx="1406">
                  <c:v>2.2530934811000001</c:v>
                </c:pt>
                <c:pt idx="1407">
                  <c:v>2.2538380622999998</c:v>
                </c:pt>
                <c:pt idx="1408">
                  <c:v>2.2545831203</c:v>
                </c:pt>
                <c:pt idx="1409">
                  <c:v>2.2565312386</c:v>
                </c:pt>
                <c:pt idx="1410">
                  <c:v>2.2581930160999999</c:v>
                </c:pt>
                <c:pt idx="1411">
                  <c:v>2.2597975731000002</c:v>
                </c:pt>
                <c:pt idx="1412">
                  <c:v>2.2623758316</c:v>
                </c:pt>
                <c:pt idx="1413">
                  <c:v>2.2665014267000001</c:v>
                </c:pt>
                <c:pt idx="1414">
                  <c:v>2.2710855006999999</c:v>
                </c:pt>
                <c:pt idx="1415">
                  <c:v>2.2750391959999998</c:v>
                </c:pt>
                <c:pt idx="1416">
                  <c:v>2.2789356709000002</c:v>
                </c:pt>
                <c:pt idx="1417">
                  <c:v>2.2835195064999998</c:v>
                </c:pt>
                <c:pt idx="1418">
                  <c:v>2.2879316806999999</c:v>
                </c:pt>
                <c:pt idx="1419">
                  <c:v>2.2925729752000001</c:v>
                </c:pt>
                <c:pt idx="1420">
                  <c:v>2.2970423698000002</c:v>
                </c:pt>
                <c:pt idx="1421">
                  <c:v>2.3008816242000001</c:v>
                </c:pt>
                <c:pt idx="1422">
                  <c:v>2.3036892413999999</c:v>
                </c:pt>
                <c:pt idx="1423">
                  <c:v>2.3063824177000001</c:v>
                </c:pt>
                <c:pt idx="1424">
                  <c:v>2.3085024356999999</c:v>
                </c:pt>
                <c:pt idx="1425">
                  <c:v>2.3102786541000002</c:v>
                </c:pt>
                <c:pt idx="1426">
                  <c:v>2.3122839927999999</c:v>
                </c:pt>
                <c:pt idx="1427">
                  <c:v>2.3133728504</c:v>
                </c:pt>
                <c:pt idx="1428">
                  <c:v>2.3126852512</c:v>
                </c:pt>
                <c:pt idx="1429">
                  <c:v>2.3115966320000001</c:v>
                </c:pt>
                <c:pt idx="1430">
                  <c:v>2.310336113</c:v>
                </c:pt>
                <c:pt idx="1431">
                  <c:v>2.3093047142000001</c:v>
                </c:pt>
                <c:pt idx="1432">
                  <c:v>2.307872057</c:v>
                </c:pt>
                <c:pt idx="1433">
                  <c:v>2.3072991370999998</c:v>
                </c:pt>
                <c:pt idx="1434">
                  <c:v>2.3080439568000002</c:v>
                </c:pt>
                <c:pt idx="1435">
                  <c:v>2.3098776339999998</c:v>
                </c:pt>
                <c:pt idx="1436">
                  <c:v>2.3121123313999998</c:v>
                </c:pt>
                <c:pt idx="1437">
                  <c:v>2.3160088062000002</c:v>
                </c:pt>
                <c:pt idx="1438">
                  <c:v>2.3204782008999998</c:v>
                </c:pt>
                <c:pt idx="1439">
                  <c:v>2.3250620364999999</c:v>
                </c:pt>
                <c:pt idx="1440">
                  <c:v>2.3290731907</c:v>
                </c:pt>
                <c:pt idx="1441">
                  <c:v>2.3315942287000002</c:v>
                </c:pt>
                <c:pt idx="1442">
                  <c:v>2.3337717055999998</c:v>
                </c:pt>
                <c:pt idx="1443">
                  <c:v>2.3358917236000001</c:v>
                </c:pt>
                <c:pt idx="1444">
                  <c:v>2.3378973006999999</c:v>
                </c:pt>
                <c:pt idx="1445">
                  <c:v>2.3402466774000001</c:v>
                </c:pt>
                <c:pt idx="1446">
                  <c:v>2.3432261944000001</c:v>
                </c:pt>
                <c:pt idx="1447">
                  <c:v>2.3472371101</c:v>
                </c:pt>
                <c:pt idx="1448">
                  <c:v>2.3527379036</c:v>
                </c:pt>
                <c:pt idx="1449">
                  <c:v>2.3578948975</c:v>
                </c:pt>
                <c:pt idx="1450">
                  <c:v>2.3627655505999998</c:v>
                </c:pt>
                <c:pt idx="1451">
                  <c:v>2.3664326668000002</c:v>
                </c:pt>
                <c:pt idx="1452">
                  <c:v>2.3701000213999999</c:v>
                </c:pt>
                <c:pt idx="1453">
                  <c:v>2.3730792999000001</c:v>
                </c:pt>
                <c:pt idx="1454">
                  <c:v>2.3754286765999999</c:v>
                </c:pt>
                <c:pt idx="1455">
                  <c:v>2.3771476746000002</c:v>
                </c:pt>
                <c:pt idx="1456">
                  <c:v>2.3793251513999998</c:v>
                </c:pt>
                <c:pt idx="1457">
                  <c:v>2.3819611073</c:v>
                </c:pt>
                <c:pt idx="1458">
                  <c:v>2.3849406242</c:v>
                </c:pt>
                <c:pt idx="1459">
                  <c:v>2.3882639407999999</c:v>
                </c:pt>
                <c:pt idx="1460">
                  <c:v>2.3910143375000001</c:v>
                </c:pt>
                <c:pt idx="1461">
                  <c:v>2.3938219546999999</c:v>
                </c:pt>
                <c:pt idx="1462">
                  <c:v>2.3976039885999998</c:v>
                </c:pt>
                <c:pt idx="1463">
                  <c:v>2.4001822472000001</c:v>
                </c:pt>
                <c:pt idx="1464">
                  <c:v>2.4028179646000001</c:v>
                </c:pt>
                <c:pt idx="1465">
                  <c:v>2.4056830406</c:v>
                </c:pt>
                <c:pt idx="1466">
                  <c:v>2.4092931747000002</c:v>
                </c:pt>
                <c:pt idx="1467">
                  <c:v>2.4129030704000001</c:v>
                </c:pt>
                <c:pt idx="1468">
                  <c:v>2.4159398079000001</c:v>
                </c:pt>
                <c:pt idx="1469">
                  <c:v>2.4181172848000001</c:v>
                </c:pt>
                <c:pt idx="1470">
                  <c:v>2.4206385612000001</c:v>
                </c:pt>
                <c:pt idx="1471">
                  <c:v>2.4232168197999999</c:v>
                </c:pt>
                <c:pt idx="1472">
                  <c:v>2.424649477</c:v>
                </c:pt>
                <c:pt idx="1473">
                  <c:v>2.4265975952000001</c:v>
                </c:pt>
                <c:pt idx="1474">
                  <c:v>2.4286031722999999</c:v>
                </c:pt>
                <c:pt idx="1475">
                  <c:v>2.4310097694000001</c:v>
                </c:pt>
                <c:pt idx="1476">
                  <c:v>2.4336457252999999</c:v>
                </c:pt>
                <c:pt idx="1477">
                  <c:v>2.4380576611000002</c:v>
                </c:pt>
                <c:pt idx="1478">
                  <c:v>2.4429280757999998</c:v>
                </c:pt>
                <c:pt idx="1479">
                  <c:v>2.4484860896999998</c:v>
                </c:pt>
                <c:pt idx="1480">
                  <c:v>2.4528982638999999</c:v>
                </c:pt>
                <c:pt idx="1481">
                  <c:v>2.4564509391999998</c:v>
                </c:pt>
                <c:pt idx="1482">
                  <c:v>2.4590866565999998</c:v>
                </c:pt>
                <c:pt idx="1483">
                  <c:v>2.4617798328</c:v>
                </c:pt>
                <c:pt idx="1484">
                  <c:v>2.4649887085</c:v>
                </c:pt>
                <c:pt idx="1485">
                  <c:v>2.4692862033999998</c:v>
                </c:pt>
                <c:pt idx="1486">
                  <c:v>2.4739274979000001</c:v>
                </c:pt>
                <c:pt idx="1487">
                  <c:v>2.4801158905</c:v>
                </c:pt>
                <c:pt idx="1488">
                  <c:v>2.4869346618999999</c:v>
                </c:pt>
                <c:pt idx="1489">
                  <c:v>2.4940397739</c:v>
                </c:pt>
                <c:pt idx="1490">
                  <c:v>2.5004000664000001</c:v>
                </c:pt>
                <c:pt idx="1491">
                  <c:v>2.5054423808999999</c:v>
                </c:pt>
                <c:pt idx="1492">
                  <c:v>2.5089950561999999</c:v>
                </c:pt>
                <c:pt idx="1493">
                  <c:v>2.5119173526999998</c:v>
                </c:pt>
                <c:pt idx="1494">
                  <c:v>2.5143239498000001</c:v>
                </c:pt>
                <c:pt idx="1495">
                  <c:v>2.5178191661999998</c:v>
                </c:pt>
                <c:pt idx="1496">
                  <c:v>2.5214865207999999</c:v>
                </c:pt>
                <c:pt idx="1497">
                  <c:v>2.525898695</c:v>
                </c:pt>
                <c:pt idx="1498">
                  <c:v>2.5303106307999998</c:v>
                </c:pt>
                <c:pt idx="1499">
                  <c:v>2.5354676246999999</c:v>
                </c:pt>
                <c:pt idx="1500">
                  <c:v>2.5405673980999999</c:v>
                </c:pt>
                <c:pt idx="1501">
                  <c:v>2.5459535122000001</c:v>
                </c:pt>
                <c:pt idx="1502">
                  <c:v>2.5501937866</c:v>
                </c:pt>
                <c:pt idx="1503">
                  <c:v>2.5540330409999998</c:v>
                </c:pt>
                <c:pt idx="1504">
                  <c:v>2.5564966201999999</c:v>
                </c:pt>
                <c:pt idx="1505">
                  <c:v>2.558273077</c:v>
                </c:pt>
                <c:pt idx="1506">
                  <c:v>2.5601067543</c:v>
                </c:pt>
                <c:pt idx="1507">
                  <c:v>2.5622839927999999</c:v>
                </c:pt>
                <c:pt idx="1508">
                  <c:v>2.5641176700999999</c:v>
                </c:pt>
                <c:pt idx="1509">
                  <c:v>2.5672118664000001</c:v>
                </c:pt>
                <c:pt idx="1510">
                  <c:v>2.5699622630999999</c:v>
                </c:pt>
                <c:pt idx="1511">
                  <c:v>2.5726554394000001</c:v>
                </c:pt>
                <c:pt idx="1512">
                  <c:v>2.5759215355</c:v>
                </c:pt>
                <c:pt idx="1513">
                  <c:v>2.5787866116</c:v>
                </c:pt>
                <c:pt idx="1514">
                  <c:v>2.5818805695</c:v>
                </c:pt>
                <c:pt idx="1515">
                  <c:v>2.5833132267000001</c:v>
                </c:pt>
                <c:pt idx="1516">
                  <c:v>2.5840005874999998</c:v>
                </c:pt>
                <c:pt idx="1517">
                  <c:v>2.5849175453000002</c:v>
                </c:pt>
                <c:pt idx="1518">
                  <c:v>2.5861783028000001</c:v>
                </c:pt>
                <c:pt idx="1519">
                  <c:v>2.5881264210000001</c:v>
                </c:pt>
                <c:pt idx="1520">
                  <c:v>2.5903611183000002</c:v>
                </c:pt>
                <c:pt idx="1521">
                  <c:v>2.5917937755999998</c:v>
                </c:pt>
                <c:pt idx="1522">
                  <c:v>2.5940284728999998</c:v>
                </c:pt>
                <c:pt idx="1523">
                  <c:v>2.5964920520999999</c:v>
                </c:pt>
                <c:pt idx="1524">
                  <c:v>2.5995290279000001</c:v>
                </c:pt>
                <c:pt idx="1525">
                  <c:v>2.6024515628999998</c:v>
                </c:pt>
                <c:pt idx="1526">
                  <c:v>2.6051445006999998</c:v>
                </c:pt>
                <c:pt idx="1527">
                  <c:v>2.6077802180999998</c:v>
                </c:pt>
                <c:pt idx="1528">
                  <c:v>2.6100149154999999</c:v>
                </c:pt>
                <c:pt idx="1529">
                  <c:v>2.6118485927999999</c:v>
                </c:pt>
                <c:pt idx="1530">
                  <c:v>2.6131093501999998</c:v>
                </c:pt>
                <c:pt idx="1531">
                  <c:v>2.6141979694000002</c:v>
                </c:pt>
                <c:pt idx="1532">
                  <c:v>2.6150572300000001</c:v>
                </c:pt>
                <c:pt idx="1533">
                  <c:v>2.6153440474999998</c:v>
                </c:pt>
                <c:pt idx="1534">
                  <c:v>2.6157450675999998</c:v>
                </c:pt>
                <c:pt idx="1535">
                  <c:v>2.6168909073000002</c:v>
                </c:pt>
                <c:pt idx="1536">
                  <c:v>2.6188964844</c:v>
                </c:pt>
                <c:pt idx="1537">
                  <c:v>2.6217613219999998</c:v>
                </c:pt>
                <c:pt idx="1538">
                  <c:v>2.6245691776000002</c:v>
                </c:pt>
                <c:pt idx="1539">
                  <c:v>2.6276061534999999</c:v>
                </c:pt>
                <c:pt idx="1540">
                  <c:v>2.6311013699000001</c:v>
                </c:pt>
                <c:pt idx="1541">
                  <c:v>2.6347112656</c:v>
                </c:pt>
                <c:pt idx="1542">
                  <c:v>2.6386075020000002</c:v>
                </c:pt>
                <c:pt idx="1543">
                  <c:v>2.6413009167000001</c:v>
                </c:pt>
                <c:pt idx="1544">
                  <c:v>2.6444523334999999</c:v>
                </c:pt>
                <c:pt idx="1545">
                  <c:v>2.6472599506000001</c:v>
                </c:pt>
                <c:pt idx="1546">
                  <c:v>2.6500675677999999</c:v>
                </c:pt>
                <c:pt idx="1547">
                  <c:v>2.6525316237999998</c:v>
                </c:pt>
                <c:pt idx="1548">
                  <c:v>2.6549379825999999</c:v>
                </c:pt>
                <c:pt idx="1549">
                  <c:v>2.6576313971999999</c:v>
                </c:pt>
                <c:pt idx="1550">
                  <c:v>2.6606109141999998</c:v>
                </c:pt>
                <c:pt idx="1551">
                  <c:v>2.6635332107999998</c:v>
                </c:pt>
                <c:pt idx="1552">
                  <c:v>2.6663408279</c:v>
                </c:pt>
                <c:pt idx="1553">
                  <c:v>2.6686902045999998</c:v>
                </c:pt>
                <c:pt idx="1554">
                  <c:v>2.6714406013000001</c:v>
                </c:pt>
                <c:pt idx="1555">
                  <c:v>2.6735606193999999</c:v>
                </c:pt>
                <c:pt idx="1556">
                  <c:v>2.6755661964000002</c:v>
                </c:pt>
                <c:pt idx="1557">
                  <c:v>2.677628994</c:v>
                </c:pt>
                <c:pt idx="1558">
                  <c:v>2.6795773505999998</c:v>
                </c:pt>
                <c:pt idx="1559">
                  <c:v>2.6817545891000001</c:v>
                </c:pt>
                <c:pt idx="1560">
                  <c:v>2.6828432083</c:v>
                </c:pt>
                <c:pt idx="1561">
                  <c:v>2.6837599277000002</c:v>
                </c:pt>
                <c:pt idx="1562">
                  <c:v>2.6839320660000001</c:v>
                </c:pt>
                <c:pt idx="1563">
                  <c:v>2.6843330860000001</c:v>
                </c:pt>
                <c:pt idx="1564">
                  <c:v>2.6851925849999998</c:v>
                </c:pt>
                <c:pt idx="1565">
                  <c:v>2.6866250038000001</c:v>
                </c:pt>
                <c:pt idx="1566">
                  <c:v>2.6884586811000002</c:v>
                </c:pt>
                <c:pt idx="1567">
                  <c:v>2.6900057792999998</c:v>
                </c:pt>
                <c:pt idx="1568">
                  <c:v>2.6910371780000002</c:v>
                </c:pt>
                <c:pt idx="1569">
                  <c:v>2.6918966769999999</c:v>
                </c:pt>
                <c:pt idx="1570">
                  <c:v>2.6922976970999999</c:v>
                </c:pt>
                <c:pt idx="1571">
                  <c:v>2.6925270556999998</c:v>
                </c:pt>
                <c:pt idx="1572">
                  <c:v>2.6914954185000002</c:v>
                </c:pt>
                <c:pt idx="1573">
                  <c:v>2.6905214787</c:v>
                </c:pt>
                <c:pt idx="1574">
                  <c:v>2.6889171599999999</c:v>
                </c:pt>
                <c:pt idx="1575">
                  <c:v>2.6877136230000001</c:v>
                </c:pt>
                <c:pt idx="1576">
                  <c:v>2.6874845027999998</c:v>
                </c:pt>
                <c:pt idx="1577">
                  <c:v>2.6880004406000002</c:v>
                </c:pt>
                <c:pt idx="1578">
                  <c:v>2.6900057792999998</c:v>
                </c:pt>
                <c:pt idx="1579">
                  <c:v>2.6926414966999999</c:v>
                </c:pt>
                <c:pt idx="1580">
                  <c:v>2.6968245506000001</c:v>
                </c:pt>
                <c:pt idx="1581">
                  <c:v>2.7013511657999998</c:v>
                </c:pt>
                <c:pt idx="1582">
                  <c:v>2.7057633399999999</c:v>
                </c:pt>
                <c:pt idx="1583">
                  <c:v>2.710003376</c:v>
                </c:pt>
                <c:pt idx="1584">
                  <c:v>2.7139000893</c:v>
                </c:pt>
                <c:pt idx="1585">
                  <c:v>2.7157332897000002</c:v>
                </c:pt>
                <c:pt idx="1586">
                  <c:v>2.7164211272999998</c:v>
                </c:pt>
                <c:pt idx="1587">
                  <c:v>2.7169940472</c:v>
                </c:pt>
                <c:pt idx="1588">
                  <c:v>2.7175097466000002</c:v>
                </c:pt>
                <c:pt idx="1589">
                  <c:v>2.7184264659999999</c:v>
                </c:pt>
                <c:pt idx="1590">
                  <c:v>2.7190568446999999</c:v>
                </c:pt>
                <c:pt idx="1591">
                  <c:v>2.7198016643999998</c:v>
                </c:pt>
                <c:pt idx="1592">
                  <c:v>2.7203173637</c:v>
                </c:pt>
                <c:pt idx="1593">
                  <c:v>2.7204320431000002</c:v>
                </c:pt>
                <c:pt idx="1594">
                  <c:v>2.7210049628999999</c:v>
                </c:pt>
                <c:pt idx="1595">
                  <c:v>2.7212915420999999</c:v>
                </c:pt>
                <c:pt idx="1596">
                  <c:v>2.7213487624999999</c:v>
                </c:pt>
                <c:pt idx="1597">
                  <c:v>2.7219791411999998</c:v>
                </c:pt>
                <c:pt idx="1598">
                  <c:v>2.7231824398</c:v>
                </c:pt>
                <c:pt idx="1599">
                  <c:v>2.7250733376</c:v>
                </c:pt>
              </c:numCache>
            </c:numRef>
          </c:yVal>
          <c:smooth val="1"/>
          <c:extLst>
            <c:ext xmlns:c16="http://schemas.microsoft.com/office/drawing/2014/chart" uri="{C3380CC4-5D6E-409C-BE32-E72D297353CC}">
              <c16:uniqueId val="{00000001-158B-4A9E-BBB2-F1CFF10C3F2F}"/>
            </c:ext>
          </c:extLst>
        </c:ser>
        <c:dLbls>
          <c:showLegendKey val="0"/>
          <c:showVal val="0"/>
          <c:showCatName val="0"/>
          <c:showSerName val="0"/>
          <c:showPercent val="0"/>
          <c:showBubbleSize val="0"/>
        </c:dLbls>
        <c:axId val="671148120"/>
        <c:axId val="671150416"/>
      </c:scatterChart>
      <c:valAx>
        <c:axId val="671148120"/>
        <c:scaling>
          <c:orientation val="minMax"/>
          <c:max val="16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out"/>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71150416"/>
        <c:crosses val="autoZero"/>
        <c:crossBetween val="midCat"/>
      </c:valAx>
      <c:valAx>
        <c:axId val="67115041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dirty="0">
                    <a:solidFill>
                      <a:schemeClr val="tx1"/>
                    </a:solidFill>
                  </a:rPr>
                  <a:t>Rotation (Deg.)</a:t>
                </a:r>
              </a:p>
            </c:rich>
          </c:tx>
          <c:layout>
            <c:manualLayout>
              <c:xMode val="edge"/>
              <c:yMode val="edge"/>
              <c:x val="2.3775505313731835E-2"/>
              <c:y val="0.23333333333333328"/>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71148120"/>
        <c:crosses val="autoZero"/>
        <c:crossBetween val="midCat"/>
      </c:valAx>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Entry>
      <c:legendEntry>
        <c:idx val="1"/>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r>
              <a:rPr lang="en-US" sz="1600" baseline="0" dirty="0">
                <a:solidFill>
                  <a:schemeClr val="tx1"/>
                </a:solidFill>
              </a:rPr>
              <a:t>Lumbar LC Y Moments</a:t>
            </a:r>
            <a:endParaRPr lang="en-US" sz="1600" dirty="0">
              <a:solidFill>
                <a:schemeClr val="tx1"/>
              </a:solidFill>
            </a:endParaRP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endParaRPr lang="en-US"/>
        </a:p>
      </c:txPr>
    </c:title>
    <c:autoTitleDeleted val="0"/>
    <c:plotArea>
      <c:layout/>
      <c:scatterChart>
        <c:scatterStyle val="smoothMarker"/>
        <c:varyColors val="0"/>
        <c:ser>
          <c:idx val="3"/>
          <c:order val="3"/>
          <c:tx>
            <c:v>Stock Lumbar LC Y</c:v>
          </c:tx>
          <c:spPr>
            <a:ln w="25400" cap="rnd">
              <a:solidFill>
                <a:schemeClr val="tx1"/>
              </a:solidFill>
              <a:round/>
            </a:ln>
            <a:effectLst/>
          </c:spPr>
          <c:marker>
            <c:symbol val="none"/>
          </c:marker>
          <c:xVal>
            <c:numRef>
              <c:f>Lumbar_LC!$A$3:$A$1602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Lumbar_LC!$E$3:$E$1602</c:f>
              <c:numCache>
                <c:formatCode>0.00E+00</c:formatCode>
                <c:ptCount val="1600"/>
                <c:pt idx="0">
                  <c:v>1.6081932932000002E-2</c:v>
                </c:pt>
                <c:pt idx="1">
                  <c:v>1.7120007425999999E-2</c:v>
                </c:pt>
                <c:pt idx="2">
                  <c:v>1.8031233922000001E-2</c:v>
                </c:pt>
                <c:pt idx="3">
                  <c:v>1.8777923658E-2</c:v>
                </c:pt>
                <c:pt idx="4">
                  <c:v>1.9319195300000001E-2</c:v>
                </c:pt>
                <c:pt idx="5">
                  <c:v>1.9611107185000001E-2</c:v>
                </c:pt>
                <c:pt idx="6">
                  <c:v>1.9606901332999999E-2</c:v>
                </c:pt>
                <c:pt idx="7">
                  <c:v>1.9257498905E-2</c:v>
                </c:pt>
                <c:pt idx="8">
                  <c:v>1.8512114882E-2</c:v>
                </c:pt>
                <c:pt idx="9">
                  <c:v>1.7318859696E-2</c:v>
                </c:pt>
                <c:pt idx="10">
                  <c:v>1.5625376254000001E-2</c:v>
                </c:pt>
                <c:pt idx="11">
                  <c:v>1.3379667886E-2</c:v>
                </c:pt>
                <c:pt idx="12">
                  <c:v>1.0531290434E-2</c:v>
                </c:pt>
                <c:pt idx="13">
                  <c:v>7.0329131559000004E-3</c:v>
                </c:pt>
                <c:pt idx="14">
                  <c:v>2.8420318849000001E-3</c:v>
                </c:pt>
                <c:pt idx="15">
                  <c:v>-2.0773345604999998E-3</c:v>
                </c:pt>
                <c:pt idx="16">
                  <c:v>-7.7528259716999996E-3</c:v>
                </c:pt>
                <c:pt idx="17">
                  <c:v>-1.4201556331999999E-2</c:v>
                </c:pt>
                <c:pt idx="18">
                  <c:v>-2.1427640691000002E-2</c:v>
                </c:pt>
                <c:pt idx="19">
                  <c:v>-2.9419722036E-2</c:v>
                </c:pt>
                <c:pt idx="20">
                  <c:v>-3.8148526102000001E-2</c:v>
                </c:pt>
                <c:pt idx="21">
                  <c:v>-4.7564435750000002E-2</c:v>
                </c:pt>
                <c:pt idx="22">
                  <c:v>-5.7595305144999998E-2</c:v>
                </c:pt>
                <c:pt idx="23">
                  <c:v>-6.8143419920999995E-2</c:v>
                </c:pt>
                <c:pt idx="24">
                  <c:v>-7.9080283641999996E-2</c:v>
                </c:pt>
                <c:pt idx="25">
                  <c:v>-9.0241976082000006E-2</c:v>
                </c:pt>
                <c:pt idx="26">
                  <c:v>-0.10142832994000001</c:v>
                </c:pt>
                <c:pt idx="27">
                  <c:v>-0.11240334808999999</c:v>
                </c:pt>
                <c:pt idx="28">
                  <c:v>-0.1228941977</c:v>
                </c:pt>
                <c:pt idx="29">
                  <c:v>-0.13259017467000001</c:v>
                </c:pt>
                <c:pt idx="30">
                  <c:v>-0.14114238322</c:v>
                </c:pt>
                <c:pt idx="31">
                  <c:v>-0.14816436172</c:v>
                </c:pt>
                <c:pt idx="32">
                  <c:v>-0.15323436260000001</c:v>
                </c:pt>
                <c:pt idx="33">
                  <c:v>-0.15589718521000001</c:v>
                </c:pt>
                <c:pt idx="34">
                  <c:v>-0.15566460788</c:v>
                </c:pt>
                <c:pt idx="35">
                  <c:v>-0.15201777220000001</c:v>
                </c:pt>
                <c:pt idx="36">
                  <c:v>-0.14441300929000001</c:v>
                </c:pt>
                <c:pt idx="37">
                  <c:v>-0.13228824735</c:v>
                </c:pt>
                <c:pt idx="38">
                  <c:v>-0.11506816744999999</c:v>
                </c:pt>
                <c:pt idx="39">
                  <c:v>-9.2169836163999999E-2</c:v>
                </c:pt>
                <c:pt idx="40">
                  <c:v>-6.3011400401999998E-2</c:v>
                </c:pt>
                <c:pt idx="41">
                  <c:v>-2.7023691684000001E-2</c:v>
                </c:pt>
                <c:pt idx="42">
                  <c:v>1.6338789836000001E-2</c:v>
                </c:pt>
                <c:pt idx="43">
                  <c:v>6.7588500679000005E-2</c:v>
                </c:pt>
                <c:pt idx="44">
                  <c:v>0.12719245255</c:v>
                </c:pt>
                <c:pt idx="45">
                  <c:v>0.19555436074999999</c:v>
                </c:pt>
                <c:pt idx="46">
                  <c:v>0.27299603820000001</c:v>
                </c:pt>
                <c:pt idx="47">
                  <c:v>0.35974100232</c:v>
                </c:pt>
                <c:pt idx="48">
                  <c:v>0.45589682459999997</c:v>
                </c:pt>
                <c:pt idx="49">
                  <c:v>0.56143403052999996</c:v>
                </c:pt>
                <c:pt idx="50">
                  <c:v>0.67616468667999996</c:v>
                </c:pt>
                <c:pt idx="51">
                  <c:v>0.79972386360000003</c:v>
                </c:pt>
                <c:pt idx="52">
                  <c:v>0.93155342340000002</c:v>
                </c:pt>
                <c:pt idx="53">
                  <c:v>1.0708863735</c:v>
                </c:pt>
                <c:pt idx="54">
                  <c:v>1.2167333363999999</c:v>
                </c:pt>
                <c:pt idx="55">
                  <c:v>1.3678730725999999</c:v>
                </c:pt>
                <c:pt idx="56">
                  <c:v>1.5228484869000001</c:v>
                </c:pt>
                <c:pt idx="57">
                  <c:v>1.6799551249</c:v>
                </c:pt>
                <c:pt idx="58">
                  <c:v>1.8372118473000001</c:v>
                </c:pt>
                <c:pt idx="59">
                  <c:v>1.9923446177999999</c:v>
                </c:pt>
                <c:pt idx="60">
                  <c:v>2.1428210735</c:v>
                </c:pt>
                <c:pt idx="61">
                  <c:v>2.2859055995999999</c:v>
                </c:pt>
                <c:pt idx="62">
                  <c:v>2.4186961651000001</c:v>
                </c:pt>
                <c:pt idx="63">
                  <c:v>2.5381712913999999</c:v>
                </c:pt>
                <c:pt idx="64">
                  <c:v>2.6412782669000001</c:v>
                </c:pt>
                <c:pt idx="65">
                  <c:v>2.7250299454000002</c:v>
                </c:pt>
                <c:pt idx="66">
                  <c:v>2.7865808009999999</c:v>
                </c:pt>
                <c:pt idx="67">
                  <c:v>2.8232903481</c:v>
                </c:pt>
                <c:pt idx="68">
                  <c:v>2.8327803612000002</c:v>
                </c:pt>
                <c:pt idx="69">
                  <c:v>2.8129873276000001</c:v>
                </c:pt>
                <c:pt idx="70">
                  <c:v>2.7621936798000002</c:v>
                </c:pt>
                <c:pt idx="71">
                  <c:v>2.6789979934999999</c:v>
                </c:pt>
                <c:pt idx="72">
                  <c:v>2.5622520447000001</c:v>
                </c:pt>
                <c:pt idx="73">
                  <c:v>2.4110541344</c:v>
                </c:pt>
                <c:pt idx="74">
                  <c:v>2.2247812748000002</c:v>
                </c:pt>
                <c:pt idx="75">
                  <c:v>2.0030992031000001</c:v>
                </c:pt>
                <c:pt idx="76">
                  <c:v>1.7459679842</c:v>
                </c:pt>
                <c:pt idx="77">
                  <c:v>1.4536764622</c:v>
                </c:pt>
                <c:pt idx="78">
                  <c:v>1.1268930435</c:v>
                </c:pt>
                <c:pt idx="79">
                  <c:v>0.76668375731000005</c:v>
                </c:pt>
                <c:pt idx="80">
                  <c:v>0.37449738382999997</c:v>
                </c:pt>
                <c:pt idx="81">
                  <c:v>-4.7839004546E-2</c:v>
                </c:pt>
                <c:pt idx="82">
                  <c:v>-0.49815231562000001</c:v>
                </c:pt>
                <c:pt idx="83">
                  <c:v>-0.97402667999000003</c:v>
                </c:pt>
                <c:pt idx="84">
                  <c:v>-1.4729095697000001</c:v>
                </c:pt>
                <c:pt idx="85">
                  <c:v>-1.9921480416999999</c:v>
                </c:pt>
                <c:pt idx="86">
                  <c:v>-2.5289289950999998</c:v>
                </c:pt>
                <c:pt idx="87">
                  <c:v>-3.0801775454999998</c:v>
                </c:pt>
                <c:pt idx="88">
                  <c:v>-3.6424963473999998</c:v>
                </c:pt>
                <c:pt idx="89">
                  <c:v>-4.2121047974000003</c:v>
                </c:pt>
                <c:pt idx="90">
                  <c:v>-4.7847700119000001</c:v>
                </c:pt>
                <c:pt idx="91">
                  <c:v>-5.3558154106</c:v>
                </c:pt>
                <c:pt idx="92">
                  <c:v>-5.9201536178999996</c:v>
                </c:pt>
                <c:pt idx="93">
                  <c:v>-6.4722738266000004</c:v>
                </c:pt>
                <c:pt idx="94">
                  <c:v>-7.0063052176999996</c:v>
                </c:pt>
                <c:pt idx="95">
                  <c:v>-7.5162281990000004</c:v>
                </c:pt>
                <c:pt idx="96">
                  <c:v>-7.9960985184000002</c:v>
                </c:pt>
                <c:pt idx="97">
                  <c:v>-8.4402132034000008</c:v>
                </c:pt>
                <c:pt idx="98">
                  <c:v>-8.8431959152000008</c:v>
                </c:pt>
                <c:pt idx="99">
                  <c:v>-9.1999464035000003</c:v>
                </c:pt>
                <c:pt idx="100">
                  <c:v>-9.5056209563999996</c:v>
                </c:pt>
                <c:pt idx="101">
                  <c:v>-9.7557468414000006</c:v>
                </c:pt>
                <c:pt idx="102">
                  <c:v>-9.9463024138999998</c:v>
                </c:pt>
                <c:pt idx="103">
                  <c:v>-10.073754311</c:v>
                </c:pt>
                <c:pt idx="104">
                  <c:v>-10.135202408</c:v>
                </c:pt>
                <c:pt idx="105">
                  <c:v>-10.128548622</c:v>
                </c:pt>
                <c:pt idx="106">
                  <c:v>-10.052515983999999</c:v>
                </c:pt>
                <c:pt idx="107">
                  <c:v>-9.9065504073999993</c:v>
                </c:pt>
                <c:pt idx="108">
                  <c:v>-9.6907587051000004</c:v>
                </c:pt>
                <c:pt idx="109">
                  <c:v>-9.4059419632000001</c:v>
                </c:pt>
                <c:pt idx="110">
                  <c:v>-9.0536756516000008</c:v>
                </c:pt>
                <c:pt idx="111">
                  <c:v>-8.6363840103000005</c:v>
                </c:pt>
                <c:pt idx="112">
                  <c:v>-8.1573810577000003</c:v>
                </c:pt>
                <c:pt idx="113">
                  <c:v>-7.6208329200999998</c:v>
                </c:pt>
                <c:pt idx="114">
                  <c:v>-7.0316057205</c:v>
                </c:pt>
                <c:pt idx="115">
                  <c:v>-6.3950366974000001</c:v>
                </c:pt>
                <c:pt idx="116">
                  <c:v>-5.7167401313999999</c:v>
                </c:pt>
                <c:pt idx="117">
                  <c:v>-5.0025200844000004</c:v>
                </c:pt>
                <c:pt idx="118">
                  <c:v>-4.2583308219999996</c:v>
                </c:pt>
                <c:pt idx="119">
                  <c:v>-3.4902193546000002</c:v>
                </c:pt>
                <c:pt idx="120">
                  <c:v>-2.704249382</c:v>
                </c:pt>
                <c:pt idx="121">
                  <c:v>-1.9064190388</c:v>
                </c:pt>
                <c:pt idx="122">
                  <c:v>-1.1025782824000001</c:v>
                </c:pt>
                <c:pt idx="123">
                  <c:v>-0.29833242297000001</c:v>
                </c:pt>
                <c:pt idx="124">
                  <c:v>0.50106531381999997</c:v>
                </c:pt>
                <c:pt idx="125">
                  <c:v>1.2908058167000001</c:v>
                </c:pt>
                <c:pt idx="126">
                  <c:v>2.0665674209999998</c:v>
                </c:pt>
                <c:pt idx="127">
                  <c:v>2.8244965076000002</c:v>
                </c:pt>
                <c:pt idx="128">
                  <c:v>3.5611941813999999</c:v>
                </c:pt>
                <c:pt idx="129">
                  <c:v>4.2737860679999997</c:v>
                </c:pt>
                <c:pt idx="130">
                  <c:v>4.9599862099000003</c:v>
                </c:pt>
                <c:pt idx="131">
                  <c:v>5.6180262566000003</c:v>
                </c:pt>
                <c:pt idx="132">
                  <c:v>6.2465195655999999</c:v>
                </c:pt>
                <c:pt idx="133">
                  <c:v>6.8443684577999999</c:v>
                </c:pt>
                <c:pt idx="134">
                  <c:v>7.4106469154000001</c:v>
                </c:pt>
                <c:pt idx="135">
                  <c:v>7.9444270134000003</c:v>
                </c:pt>
                <c:pt idx="136">
                  <c:v>8.4446544646999993</c:v>
                </c:pt>
                <c:pt idx="137">
                  <c:v>8.9101591110000005</c:v>
                </c:pt>
                <c:pt idx="138">
                  <c:v>9.3397645950000001</c:v>
                </c:pt>
                <c:pt idx="139">
                  <c:v>9.7323741912999999</c:v>
                </c:pt>
                <c:pt idx="140">
                  <c:v>10.086956023999999</c:v>
                </c:pt>
                <c:pt idx="141">
                  <c:v>10.402472496</c:v>
                </c:pt>
                <c:pt idx="142">
                  <c:v>10.677784920000001</c:v>
                </c:pt>
                <c:pt idx="143">
                  <c:v>10.911538124</c:v>
                </c:pt>
                <c:pt idx="144">
                  <c:v>11.102132796999999</c:v>
                </c:pt>
                <c:pt idx="145">
                  <c:v>11.247831345</c:v>
                </c:pt>
                <c:pt idx="146">
                  <c:v>11.346871375999999</c:v>
                </c:pt>
                <c:pt idx="147">
                  <c:v>11.397535324</c:v>
                </c:pt>
                <c:pt idx="148">
                  <c:v>11.398225783999999</c:v>
                </c:pt>
                <c:pt idx="149">
                  <c:v>11.347533225999999</c:v>
                </c:pt>
                <c:pt idx="150">
                  <c:v>11.24433136</c:v>
                </c:pt>
                <c:pt idx="151">
                  <c:v>11.087882042</c:v>
                </c:pt>
                <c:pt idx="152">
                  <c:v>10.877840042000001</c:v>
                </c:pt>
                <c:pt idx="153">
                  <c:v>10.614181519000001</c:v>
                </c:pt>
                <c:pt idx="154">
                  <c:v>10.297183037</c:v>
                </c:pt>
                <c:pt idx="155">
                  <c:v>9.9274501800999992</c:v>
                </c:pt>
                <c:pt idx="156">
                  <c:v>9.5059328079000007</c:v>
                </c:pt>
                <c:pt idx="157">
                  <c:v>9.0339527129999997</c:v>
                </c:pt>
                <c:pt idx="158">
                  <c:v>8.5133123398000006</c:v>
                </c:pt>
                <c:pt idx="159">
                  <c:v>7.9464430809</c:v>
                </c:pt>
                <c:pt idx="160">
                  <c:v>7.3364911078999997</c:v>
                </c:pt>
                <c:pt idx="161">
                  <c:v>6.6873621941000003</c:v>
                </c:pt>
                <c:pt idx="162">
                  <c:v>6.0037498474</c:v>
                </c:pt>
                <c:pt idx="163">
                  <c:v>5.2910251617000004</c:v>
                </c:pt>
                <c:pt idx="164">
                  <c:v>4.5549769402000004</c:v>
                </c:pt>
                <c:pt idx="165">
                  <c:v>3.8015539646000001</c:v>
                </c:pt>
                <c:pt idx="166">
                  <c:v>3.0366795063000001</c:v>
                </c:pt>
                <c:pt idx="167">
                  <c:v>2.2660958767000001</c:v>
                </c:pt>
                <c:pt idx="168">
                  <c:v>1.4952025414000001</c:v>
                </c:pt>
                <c:pt idx="169">
                  <c:v>0.72889238596000006</c:v>
                </c:pt>
                <c:pt idx="170">
                  <c:v>-2.8556171804999999E-2</c:v>
                </c:pt>
                <c:pt idx="171">
                  <c:v>-0.77350932360000002</c:v>
                </c:pt>
                <c:pt idx="172">
                  <c:v>-1.5029706955</c:v>
                </c:pt>
                <c:pt idx="173">
                  <c:v>-2.2145159245000001</c:v>
                </c:pt>
                <c:pt idx="174">
                  <c:v>-2.906154871</c:v>
                </c:pt>
                <c:pt idx="175">
                  <c:v>-3.5762174129000002</c:v>
                </c:pt>
                <c:pt idx="176">
                  <c:v>-4.2232933044000003</c:v>
                </c:pt>
                <c:pt idx="177">
                  <c:v>-4.8461828232000004</c:v>
                </c:pt>
                <c:pt idx="178">
                  <c:v>-5.4438509941</c:v>
                </c:pt>
                <c:pt idx="179">
                  <c:v>-6.0153675078999997</c:v>
                </c:pt>
                <c:pt idx="180">
                  <c:v>-6.5598492622000002</c:v>
                </c:pt>
                <c:pt idx="181">
                  <c:v>-7.0764169693000003</c:v>
                </c:pt>
                <c:pt idx="182">
                  <c:v>-7.564157486</c:v>
                </c:pt>
                <c:pt idx="183">
                  <c:v>-8.0221176147000008</c:v>
                </c:pt>
                <c:pt idx="184">
                  <c:v>-8.4493474959999997</c:v>
                </c:pt>
                <c:pt idx="185">
                  <c:v>-8.8449449539000007</c:v>
                </c:pt>
                <c:pt idx="186">
                  <c:v>-9.2080335617000006</c:v>
                </c:pt>
                <c:pt idx="187">
                  <c:v>-9.5376958846999997</c:v>
                </c:pt>
                <c:pt idx="188">
                  <c:v>-9.8329734801999997</c:v>
                </c:pt>
                <c:pt idx="189">
                  <c:v>-10.092944145000001</c:v>
                </c:pt>
                <c:pt idx="190">
                  <c:v>-10.316748619</c:v>
                </c:pt>
                <c:pt idx="191">
                  <c:v>-10.503585814999999</c:v>
                </c:pt>
                <c:pt idx="192">
                  <c:v>-10.652716636999999</c:v>
                </c:pt>
                <c:pt idx="193">
                  <c:v>-10.763374328999999</c:v>
                </c:pt>
                <c:pt idx="194">
                  <c:v>-10.834566116</c:v>
                </c:pt>
                <c:pt idx="195">
                  <c:v>-10.864932059999999</c:v>
                </c:pt>
                <c:pt idx="196">
                  <c:v>-10.852713585</c:v>
                </c:pt>
                <c:pt idx="197">
                  <c:v>-10.795770644999999</c:v>
                </c:pt>
                <c:pt idx="198">
                  <c:v>-10.691657065999999</c:v>
                </c:pt>
                <c:pt idx="199">
                  <c:v>-10.537743568</c:v>
                </c:pt>
                <c:pt idx="200">
                  <c:v>-10.331357956</c:v>
                </c:pt>
                <c:pt idx="201">
                  <c:v>-10.069931029999999</c:v>
                </c:pt>
                <c:pt idx="202">
                  <c:v>-9.7511682509999993</c:v>
                </c:pt>
                <c:pt idx="203">
                  <c:v>-9.3732128143000004</c:v>
                </c:pt>
                <c:pt idx="204">
                  <c:v>-8.9347677231000002</c:v>
                </c:pt>
                <c:pt idx="205">
                  <c:v>-8.4352083205999993</c:v>
                </c:pt>
                <c:pt idx="206">
                  <c:v>-7.8746428489999998</c:v>
                </c:pt>
                <c:pt idx="207">
                  <c:v>-7.2538909911999996</c:v>
                </c:pt>
                <c:pt idx="208">
                  <c:v>-6.5744366646000003</c:v>
                </c:pt>
                <c:pt idx="209">
                  <c:v>-5.8383860588000003</c:v>
                </c:pt>
                <c:pt idx="210">
                  <c:v>-5.0484399796000003</c:v>
                </c:pt>
                <c:pt idx="211">
                  <c:v>-4.2079172134</c:v>
                </c:pt>
                <c:pt idx="212">
                  <c:v>-3.3208050727999998</c:v>
                </c:pt>
                <c:pt idx="213">
                  <c:v>-2.3917932510000002</c:v>
                </c:pt>
                <c:pt idx="214">
                  <c:v>-1.4262737035999999</c:v>
                </c:pt>
                <c:pt idx="215">
                  <c:v>-0.43027737736999999</c:v>
                </c:pt>
                <c:pt idx="216">
                  <c:v>0.58966791630000004</c:v>
                </c:pt>
                <c:pt idx="217">
                  <c:v>1.6267039776000001</c:v>
                </c:pt>
                <c:pt idx="218">
                  <c:v>2.6737813949999998</c:v>
                </c:pt>
                <c:pt idx="219">
                  <c:v>3.7237930297999999</c:v>
                </c:pt>
                <c:pt idx="220">
                  <c:v>4.7697415351999997</c:v>
                </c:pt>
                <c:pt idx="221">
                  <c:v>5.8048858643000001</c:v>
                </c:pt>
                <c:pt idx="222">
                  <c:v>6.822781086</c:v>
                </c:pt>
                <c:pt idx="223">
                  <c:v>7.8172745705000004</c:v>
                </c:pt>
                <c:pt idx="224">
                  <c:v>8.7825908660999996</c:v>
                </c:pt>
                <c:pt idx="225">
                  <c:v>9.7134466171000007</c:v>
                </c:pt>
                <c:pt idx="226">
                  <c:v>10.605093955999999</c:v>
                </c:pt>
                <c:pt idx="227">
                  <c:v>11.453354836000001</c:v>
                </c:pt>
                <c:pt idx="228">
                  <c:v>12.254731178</c:v>
                </c:pt>
                <c:pt idx="229">
                  <c:v>13.006545066999999</c:v>
                </c:pt>
                <c:pt idx="230">
                  <c:v>13.706967354</c:v>
                </c:pt>
                <c:pt idx="231">
                  <c:v>14.354913712</c:v>
                </c:pt>
                <c:pt idx="232">
                  <c:v>14.949967384000001</c:v>
                </c:pt>
                <c:pt idx="233">
                  <c:v>15.492368698</c:v>
                </c:pt>
                <c:pt idx="234">
                  <c:v>15.982954979000001</c:v>
                </c:pt>
                <c:pt idx="235">
                  <c:v>16.423051833999999</c:v>
                </c:pt>
                <c:pt idx="236">
                  <c:v>16.814420699999999</c:v>
                </c:pt>
                <c:pt idx="237">
                  <c:v>17.15921402</c:v>
                </c:pt>
                <c:pt idx="238">
                  <c:v>17.459896088000001</c:v>
                </c:pt>
                <c:pt idx="239">
                  <c:v>17.719186783000001</c:v>
                </c:pt>
                <c:pt idx="240">
                  <c:v>17.940055847</c:v>
                </c:pt>
                <c:pt idx="241">
                  <c:v>18.125713348000001</c:v>
                </c:pt>
                <c:pt idx="242">
                  <c:v>18.279554366999999</c:v>
                </c:pt>
                <c:pt idx="243">
                  <c:v>18.405050278000001</c:v>
                </c:pt>
                <c:pt idx="244">
                  <c:v>18.505613326999999</c:v>
                </c:pt>
                <c:pt idx="245">
                  <c:v>18.584495543999999</c:v>
                </c:pt>
                <c:pt idx="246">
                  <c:v>18.644767761000001</c:v>
                </c:pt>
                <c:pt idx="247">
                  <c:v>18.689357758</c:v>
                </c:pt>
                <c:pt idx="248">
                  <c:v>18.721113205000002</c:v>
                </c:pt>
                <c:pt idx="249">
                  <c:v>18.742834090999999</c:v>
                </c:pt>
                <c:pt idx="250">
                  <c:v>18.757219315</c:v>
                </c:pt>
                <c:pt idx="251">
                  <c:v>18.766813278000001</c:v>
                </c:pt>
                <c:pt idx="252">
                  <c:v>18.774030685</c:v>
                </c:pt>
                <c:pt idx="253">
                  <c:v>18.781209946000001</c:v>
                </c:pt>
                <c:pt idx="254">
                  <c:v>18.790584564</c:v>
                </c:pt>
                <c:pt idx="255">
                  <c:v>18.804178237999999</c:v>
                </c:pt>
                <c:pt idx="256">
                  <c:v>18.823698044</c:v>
                </c:pt>
                <c:pt idx="257">
                  <c:v>18.850471497000001</c:v>
                </c:pt>
                <c:pt idx="258">
                  <c:v>18.88543129</c:v>
                </c:pt>
                <c:pt idx="259">
                  <c:v>18.929115294999999</c:v>
                </c:pt>
                <c:pt idx="260">
                  <c:v>18.981731414999999</c:v>
                </c:pt>
                <c:pt idx="261">
                  <c:v>19.043275832999999</c:v>
                </c:pt>
                <c:pt idx="262">
                  <c:v>19.113662720000001</c:v>
                </c:pt>
                <c:pt idx="263">
                  <c:v>19.192811966000001</c:v>
                </c:pt>
                <c:pt idx="264">
                  <c:v>19.280729294</c:v>
                </c:pt>
                <c:pt idx="265">
                  <c:v>19.377603530999998</c:v>
                </c:pt>
                <c:pt idx="266">
                  <c:v>19.483890533</c:v>
                </c:pt>
                <c:pt idx="267">
                  <c:v>19.600347519</c:v>
                </c:pt>
                <c:pt idx="268">
                  <c:v>19.728031158</c:v>
                </c:pt>
                <c:pt idx="269">
                  <c:v>19.868278502999999</c:v>
                </c:pt>
                <c:pt idx="270">
                  <c:v>20.022720336999999</c:v>
                </c:pt>
                <c:pt idx="271">
                  <c:v>20.193344115999999</c:v>
                </c:pt>
                <c:pt idx="272">
                  <c:v>20.382566451999999</c:v>
                </c:pt>
                <c:pt idx="273">
                  <c:v>20.593255997</c:v>
                </c:pt>
                <c:pt idx="274">
                  <c:v>20.828708648999999</c:v>
                </c:pt>
                <c:pt idx="275">
                  <c:v>21.092576981000001</c:v>
                </c:pt>
                <c:pt idx="276">
                  <c:v>21.388776779000001</c:v>
                </c:pt>
                <c:pt idx="277">
                  <c:v>21.721384048000001</c:v>
                </c:pt>
                <c:pt idx="278">
                  <c:v>22.094539642000001</c:v>
                </c:pt>
                <c:pt idx="279">
                  <c:v>22.512384415</c:v>
                </c:pt>
                <c:pt idx="280">
                  <c:v>22.979007720999999</c:v>
                </c:pt>
                <c:pt idx="281">
                  <c:v>23.498373032</c:v>
                </c:pt>
                <c:pt idx="282">
                  <c:v>24.074258803999999</c:v>
                </c:pt>
                <c:pt idx="283">
                  <c:v>24.710245132000001</c:v>
                </c:pt>
                <c:pt idx="284">
                  <c:v>25.409738540999999</c:v>
                </c:pt>
                <c:pt idx="285">
                  <c:v>26.175985336</c:v>
                </c:pt>
                <c:pt idx="286">
                  <c:v>27.012041092</c:v>
                </c:pt>
                <c:pt idx="287">
                  <c:v>27.920709609999999</c:v>
                </c:pt>
                <c:pt idx="288">
                  <c:v>28.904485702999999</c:v>
                </c:pt>
                <c:pt idx="289">
                  <c:v>29.965517043999998</c:v>
                </c:pt>
                <c:pt idx="290">
                  <c:v>31.105545043999999</c:v>
                </c:pt>
                <c:pt idx="291">
                  <c:v>32.325839995999999</c:v>
                </c:pt>
                <c:pt idx="292">
                  <c:v>33.627098083</c:v>
                </c:pt>
                <c:pt idx="293">
                  <c:v>35.009296417000002</c:v>
                </c:pt>
                <c:pt idx="294">
                  <c:v>36.471557617000002</c:v>
                </c:pt>
                <c:pt idx="295">
                  <c:v>38.012142181000002</c:v>
                </c:pt>
                <c:pt idx="296">
                  <c:v>39.628505707000002</c:v>
                </c:pt>
                <c:pt idx="297">
                  <c:v>41.317333220999998</c:v>
                </c:pt>
                <c:pt idx="298">
                  <c:v>43.074508667000003</c:v>
                </c:pt>
                <c:pt idx="299">
                  <c:v>44.895126343000001</c:v>
                </c:pt>
                <c:pt idx="300">
                  <c:v>46.773517609000002</c:v>
                </c:pt>
                <c:pt idx="301">
                  <c:v>48.703269958</c:v>
                </c:pt>
                <c:pt idx="302">
                  <c:v>50.677227019999997</c:v>
                </c:pt>
                <c:pt idx="303">
                  <c:v>52.687469481999997</c:v>
                </c:pt>
                <c:pt idx="304">
                  <c:v>54.725303650000001</c:v>
                </c:pt>
                <c:pt idx="305">
                  <c:v>56.781326294000003</c:v>
                </c:pt>
                <c:pt idx="306">
                  <c:v>58.845516205000003</c:v>
                </c:pt>
                <c:pt idx="307">
                  <c:v>60.907375336000001</c:v>
                </c:pt>
                <c:pt idx="308">
                  <c:v>62.956031799000002</c:v>
                </c:pt>
                <c:pt idx="309">
                  <c:v>64.980339049999998</c:v>
                </c:pt>
                <c:pt idx="310">
                  <c:v>66.969024657999995</c:v>
                </c:pt>
                <c:pt idx="311">
                  <c:v>68.910865783999995</c:v>
                </c:pt>
                <c:pt idx="312">
                  <c:v>70.794883728000002</c:v>
                </c:pt>
                <c:pt idx="313">
                  <c:v>72.610527039000004</c:v>
                </c:pt>
                <c:pt idx="314">
                  <c:v>74.347801208000007</c:v>
                </c:pt>
                <c:pt idx="315">
                  <c:v>75.997367858999993</c:v>
                </c:pt>
                <c:pt idx="316">
                  <c:v>77.550559997999997</c:v>
                </c:pt>
                <c:pt idx="317">
                  <c:v>78.999435425000001</c:v>
                </c:pt>
                <c:pt idx="318">
                  <c:v>80.336845397999994</c:v>
                </c:pt>
                <c:pt idx="319">
                  <c:v>81.556495666999993</c:v>
                </c:pt>
                <c:pt idx="320">
                  <c:v>82.653060913000004</c:v>
                </c:pt>
                <c:pt idx="321">
                  <c:v>83.622276306000003</c:v>
                </c:pt>
                <c:pt idx="322">
                  <c:v>84.461029053000004</c:v>
                </c:pt>
                <c:pt idx="323">
                  <c:v>85.167411803999997</c:v>
                </c:pt>
                <c:pt idx="324">
                  <c:v>85.740745544000006</c:v>
                </c:pt>
                <c:pt idx="325">
                  <c:v>86.181602478000002</c:v>
                </c:pt>
                <c:pt idx="326">
                  <c:v>86.491760253999999</c:v>
                </c:pt>
                <c:pt idx="327">
                  <c:v>86.674072265999996</c:v>
                </c:pt>
                <c:pt idx="328">
                  <c:v>86.732307434000006</c:v>
                </c:pt>
                <c:pt idx="329">
                  <c:v>86.671119689999998</c:v>
                </c:pt>
                <c:pt idx="330">
                  <c:v>86.496040343999994</c:v>
                </c:pt>
                <c:pt idx="331">
                  <c:v>86.213485718000001</c:v>
                </c:pt>
                <c:pt idx="332">
                  <c:v>85.830711364999999</c:v>
                </c:pt>
                <c:pt idx="333">
                  <c:v>85.355659485000004</c:v>
                </c:pt>
                <c:pt idx="334">
                  <c:v>84.796752929999997</c:v>
                </c:pt>
                <c:pt idx="335">
                  <c:v>84.162719726999995</c:v>
                </c:pt>
                <c:pt idx="336">
                  <c:v>83.462463378999999</c:v>
                </c:pt>
                <c:pt idx="337">
                  <c:v>82.704948424999998</c:v>
                </c:pt>
                <c:pt idx="338">
                  <c:v>81.899055481000005</c:v>
                </c:pt>
                <c:pt idx="339">
                  <c:v>81.053421021000005</c:v>
                </c:pt>
                <c:pt idx="340">
                  <c:v>80.176216124999996</c:v>
                </c:pt>
                <c:pt idx="341">
                  <c:v>79.275024414000001</c:v>
                </c:pt>
                <c:pt idx="342">
                  <c:v>78.356948853000006</c:v>
                </c:pt>
                <c:pt idx="343">
                  <c:v>77.428855896000002</c:v>
                </c:pt>
                <c:pt idx="344">
                  <c:v>76.497612000000004</c:v>
                </c:pt>
                <c:pt idx="345">
                  <c:v>75.570137024000005</c:v>
                </c:pt>
                <c:pt idx="346">
                  <c:v>74.653312682999996</c:v>
                </c:pt>
                <c:pt idx="347">
                  <c:v>73.753890991000006</c:v>
                </c:pt>
                <c:pt idx="348">
                  <c:v>72.878517150999997</c:v>
                </c:pt>
                <c:pt idx="349">
                  <c:v>72.033767699999999</c:v>
                </c:pt>
                <c:pt idx="350">
                  <c:v>71.226074218999997</c:v>
                </c:pt>
                <c:pt idx="351">
                  <c:v>70.461608886999997</c:v>
                </c:pt>
                <c:pt idx="352">
                  <c:v>69.746322632000002</c:v>
                </c:pt>
                <c:pt idx="353">
                  <c:v>69.086059570000003</c:v>
                </c:pt>
                <c:pt idx="354">
                  <c:v>68.486587524000001</c:v>
                </c:pt>
                <c:pt idx="355">
                  <c:v>67.953552246000001</c:v>
                </c:pt>
                <c:pt idx="356">
                  <c:v>67.492378235000004</c:v>
                </c:pt>
                <c:pt idx="357">
                  <c:v>67.108039856000005</c:v>
                </c:pt>
                <c:pt idx="358">
                  <c:v>66.804862975999995</c:v>
                </c:pt>
                <c:pt idx="359">
                  <c:v>66.586341857999997</c:v>
                </c:pt>
                <c:pt idx="360">
                  <c:v>66.454956054999997</c:v>
                </c:pt>
                <c:pt idx="361">
                  <c:v>66.412017821999996</c:v>
                </c:pt>
                <c:pt idx="362">
                  <c:v>66.457481384000005</c:v>
                </c:pt>
                <c:pt idx="363">
                  <c:v>66.589805603000002</c:v>
                </c:pt>
                <c:pt idx="364">
                  <c:v>66.805931091000005</c:v>
                </c:pt>
                <c:pt idx="365">
                  <c:v>67.101432799999998</c:v>
                </c:pt>
                <c:pt idx="366">
                  <c:v>67.470779418999996</c:v>
                </c:pt>
                <c:pt idx="367">
                  <c:v>67.907569885000001</c:v>
                </c:pt>
                <c:pt idx="368">
                  <c:v>68.404762267999999</c:v>
                </c:pt>
                <c:pt idx="369">
                  <c:v>68.954872131000002</c:v>
                </c:pt>
                <c:pt idx="370">
                  <c:v>69.550125121999997</c:v>
                </c:pt>
                <c:pt idx="371">
                  <c:v>70.182609557999996</c:v>
                </c:pt>
                <c:pt idx="372">
                  <c:v>70.844474792</c:v>
                </c:pt>
                <c:pt idx="373">
                  <c:v>71.528175353999998</c:v>
                </c:pt>
                <c:pt idx="374">
                  <c:v>72.226623535000002</c:v>
                </c:pt>
                <c:pt idx="375">
                  <c:v>72.933197020999998</c:v>
                </c:pt>
                <c:pt idx="376">
                  <c:v>73.641769409000005</c:v>
                </c:pt>
                <c:pt idx="377">
                  <c:v>74.346794127999999</c:v>
                </c:pt>
                <c:pt idx="378">
                  <c:v>75.043403624999996</c:v>
                </c:pt>
                <c:pt idx="379">
                  <c:v>75.727478027000004</c:v>
                </c:pt>
                <c:pt idx="380">
                  <c:v>76.395706176999994</c:v>
                </c:pt>
                <c:pt idx="381">
                  <c:v>77.045684813999998</c:v>
                </c:pt>
                <c:pt idx="382">
                  <c:v>77.675949097</c:v>
                </c:pt>
                <c:pt idx="383">
                  <c:v>78.285865783999995</c:v>
                </c:pt>
                <c:pt idx="384">
                  <c:v>78.875419617000006</c:v>
                </c:pt>
                <c:pt idx="385">
                  <c:v>79.444984435999999</c:v>
                </c:pt>
                <c:pt idx="386">
                  <c:v>79.995056152000004</c:v>
                </c:pt>
                <c:pt idx="387">
                  <c:v>80.526031493999994</c:v>
                </c:pt>
                <c:pt idx="388">
                  <c:v>81.038131714000002</c:v>
                </c:pt>
                <c:pt idx="389">
                  <c:v>81.531448363999999</c:v>
                </c:pt>
                <c:pt idx="390">
                  <c:v>82.005989075000002</c:v>
                </c:pt>
                <c:pt idx="391">
                  <c:v>82.461593628000003</c:v>
                </c:pt>
                <c:pt idx="392">
                  <c:v>82.897911071999999</c:v>
                </c:pt>
                <c:pt idx="393">
                  <c:v>83.314422606999997</c:v>
                </c:pt>
                <c:pt idx="394">
                  <c:v>83.710426330999994</c:v>
                </c:pt>
                <c:pt idx="395">
                  <c:v>84.085006714000002</c:v>
                </c:pt>
                <c:pt idx="396">
                  <c:v>84.437011718999997</c:v>
                </c:pt>
                <c:pt idx="397">
                  <c:v>84.765121460000003</c:v>
                </c:pt>
                <c:pt idx="398">
                  <c:v>85.067993164000001</c:v>
                </c:pt>
                <c:pt idx="399">
                  <c:v>85.344421386999997</c:v>
                </c:pt>
                <c:pt idx="400">
                  <c:v>85.593467712000006</c:v>
                </c:pt>
                <c:pt idx="401">
                  <c:v>85.814514160000002</c:v>
                </c:pt>
                <c:pt idx="402">
                  <c:v>86.007263183999996</c:v>
                </c:pt>
                <c:pt idx="403">
                  <c:v>86.171722411999994</c:v>
                </c:pt>
                <c:pt idx="404">
                  <c:v>86.308143615999995</c:v>
                </c:pt>
                <c:pt idx="405">
                  <c:v>86.416923522999994</c:v>
                </c:pt>
                <c:pt idx="406">
                  <c:v>86.498634338000002</c:v>
                </c:pt>
                <c:pt idx="407">
                  <c:v>86.554145813000005</c:v>
                </c:pt>
                <c:pt idx="408">
                  <c:v>86.584693908999995</c:v>
                </c:pt>
                <c:pt idx="409">
                  <c:v>86.591804503999995</c:v>
                </c:pt>
                <c:pt idx="410">
                  <c:v>86.577239989999995</c:v>
                </c:pt>
                <c:pt idx="411">
                  <c:v>86.54296875</c:v>
                </c:pt>
                <c:pt idx="412">
                  <c:v>86.491096497000001</c:v>
                </c:pt>
                <c:pt idx="413">
                  <c:v>86.423782349000007</c:v>
                </c:pt>
                <c:pt idx="414">
                  <c:v>86.343193053999997</c:v>
                </c:pt>
                <c:pt idx="415">
                  <c:v>86.251541137999993</c:v>
                </c:pt>
                <c:pt idx="416">
                  <c:v>86.151123046999999</c:v>
                </c:pt>
                <c:pt idx="417">
                  <c:v>86.044319153000004</c:v>
                </c:pt>
                <c:pt idx="418">
                  <c:v>85.933479309000006</c:v>
                </c:pt>
                <c:pt idx="419">
                  <c:v>85.820854186999995</c:v>
                </c:pt>
                <c:pt idx="420">
                  <c:v>85.708534240999995</c:v>
                </c:pt>
                <c:pt idx="421">
                  <c:v>85.598434448000006</c:v>
                </c:pt>
                <c:pt idx="422">
                  <c:v>85.492271423000005</c:v>
                </c:pt>
                <c:pt idx="423">
                  <c:v>85.391578674000002</c:v>
                </c:pt>
                <c:pt idx="424">
                  <c:v>85.297752380000006</c:v>
                </c:pt>
                <c:pt idx="425">
                  <c:v>85.212104796999995</c:v>
                </c:pt>
                <c:pt idx="426">
                  <c:v>85.135826111</c:v>
                </c:pt>
                <c:pt idx="427">
                  <c:v>85.069900512999993</c:v>
                </c:pt>
                <c:pt idx="428">
                  <c:v>85.015014648000005</c:v>
                </c:pt>
                <c:pt idx="429">
                  <c:v>84.971450806000007</c:v>
                </c:pt>
                <c:pt idx="430">
                  <c:v>84.938896178999997</c:v>
                </c:pt>
                <c:pt idx="431">
                  <c:v>84.916351317999997</c:v>
                </c:pt>
                <c:pt idx="432">
                  <c:v>84.902244568</c:v>
                </c:pt>
                <c:pt idx="433">
                  <c:v>84.894615173000005</c:v>
                </c:pt>
                <c:pt idx="434">
                  <c:v>84.891342163000004</c:v>
                </c:pt>
                <c:pt idx="435">
                  <c:v>84.890457153</c:v>
                </c:pt>
                <c:pt idx="436">
                  <c:v>84.890426636000001</c:v>
                </c:pt>
                <c:pt idx="437">
                  <c:v>84.890281677000004</c:v>
                </c:pt>
                <c:pt idx="438">
                  <c:v>84.889640807999996</c:v>
                </c:pt>
                <c:pt idx="439">
                  <c:v>84.888725281000006</c:v>
                </c:pt>
                <c:pt idx="440">
                  <c:v>84.888366699000002</c:v>
                </c:pt>
                <c:pt idx="441">
                  <c:v>84.889968871999997</c:v>
                </c:pt>
                <c:pt idx="442">
                  <c:v>84.895393372000001</c:v>
                </c:pt>
                <c:pt idx="443">
                  <c:v>84.906784058</c:v>
                </c:pt>
                <c:pt idx="444">
                  <c:v>84.926414489999999</c:v>
                </c:pt>
                <c:pt idx="445">
                  <c:v>84.956573485999996</c:v>
                </c:pt>
                <c:pt idx="446">
                  <c:v>84.999443053999997</c:v>
                </c:pt>
                <c:pt idx="447">
                  <c:v>85.056930542000003</c:v>
                </c:pt>
                <c:pt idx="448">
                  <c:v>85.130538939999994</c:v>
                </c:pt>
                <c:pt idx="449">
                  <c:v>85.221275329999997</c:v>
                </c:pt>
                <c:pt idx="450">
                  <c:v>85.329620360999996</c:v>
                </c:pt>
                <c:pt idx="451">
                  <c:v>85.455413817999997</c:v>
                </c:pt>
                <c:pt idx="452">
                  <c:v>85.597702025999993</c:v>
                </c:pt>
                <c:pt idx="453">
                  <c:v>85.754722595000004</c:v>
                </c:pt>
                <c:pt idx="454">
                  <c:v>85.923980713000006</c:v>
                </c:pt>
                <c:pt idx="455">
                  <c:v>86.102294921999999</c:v>
                </c:pt>
                <c:pt idx="456">
                  <c:v>86.285835266000007</c:v>
                </c:pt>
                <c:pt idx="457">
                  <c:v>86.470169067</c:v>
                </c:pt>
                <c:pt idx="458">
                  <c:v>86.650329589999998</c:v>
                </c:pt>
                <c:pt idx="459">
                  <c:v>86.820953368999994</c:v>
                </c:pt>
                <c:pt idx="460">
                  <c:v>86.976463318</c:v>
                </c:pt>
                <c:pt idx="461">
                  <c:v>87.111259459999999</c:v>
                </c:pt>
                <c:pt idx="462">
                  <c:v>87.219879149999997</c:v>
                </c:pt>
                <c:pt idx="463">
                  <c:v>87.297195435000006</c:v>
                </c:pt>
                <c:pt idx="464">
                  <c:v>87.338577271000005</c:v>
                </c:pt>
                <c:pt idx="465">
                  <c:v>87.339996338000006</c:v>
                </c:pt>
                <c:pt idx="466">
                  <c:v>87.298110961999996</c:v>
                </c:pt>
                <c:pt idx="467">
                  <c:v>87.210372925000001</c:v>
                </c:pt>
                <c:pt idx="468">
                  <c:v>87.075119018999999</c:v>
                </c:pt>
                <c:pt idx="469">
                  <c:v>86.891616821</c:v>
                </c:pt>
                <c:pt idx="470">
                  <c:v>86.660049438000001</c:v>
                </c:pt>
                <c:pt idx="471">
                  <c:v>86.381431579999997</c:v>
                </c:pt>
                <c:pt idx="472">
                  <c:v>86.057418823000006</c:v>
                </c:pt>
                <c:pt idx="473">
                  <c:v>85.690155028999996</c:v>
                </c:pt>
                <c:pt idx="474">
                  <c:v>85.282234192000004</c:v>
                </c:pt>
                <c:pt idx="475">
                  <c:v>84.836700438999998</c:v>
                </c:pt>
                <c:pt idx="476">
                  <c:v>84.357261657999999</c:v>
                </c:pt>
                <c:pt idx="477">
                  <c:v>83.848838806000003</c:v>
                </c:pt>
                <c:pt idx="478">
                  <c:v>83.318115234000004</c:v>
                </c:pt>
                <c:pt idx="479">
                  <c:v>82.773605347</c:v>
                </c:pt>
                <c:pt idx="480">
                  <c:v>82.225212096999996</c:v>
                </c:pt>
                <c:pt idx="481">
                  <c:v>81.683509826999995</c:v>
                </c:pt>
                <c:pt idx="482">
                  <c:v>81.159057617000002</c:v>
                </c:pt>
                <c:pt idx="483">
                  <c:v>80.662124633999994</c:v>
                </c:pt>
                <c:pt idx="484">
                  <c:v>80.202812195000007</c:v>
                </c:pt>
                <c:pt idx="485">
                  <c:v>79.791252135999997</c:v>
                </c:pt>
                <c:pt idx="486">
                  <c:v>79.437553406000006</c:v>
                </c:pt>
                <c:pt idx="487">
                  <c:v>79.151458739999995</c:v>
                </c:pt>
                <c:pt idx="488">
                  <c:v>78.941871642999999</c:v>
                </c:pt>
                <c:pt idx="489">
                  <c:v>78.816444396999998</c:v>
                </c:pt>
                <c:pt idx="490">
                  <c:v>78.781494140999996</c:v>
                </c:pt>
                <c:pt idx="491">
                  <c:v>78.842048645000006</c:v>
                </c:pt>
                <c:pt idx="492">
                  <c:v>79.001823424999998</c:v>
                </c:pt>
                <c:pt idx="493">
                  <c:v>79.263099670000003</c:v>
                </c:pt>
                <c:pt idx="494">
                  <c:v>79.626457213999998</c:v>
                </c:pt>
                <c:pt idx="495">
                  <c:v>80.090568542</c:v>
                </c:pt>
                <c:pt idx="496">
                  <c:v>80.652244568</c:v>
                </c:pt>
                <c:pt idx="497">
                  <c:v>81.306564331000004</c:v>
                </c:pt>
                <c:pt idx="498">
                  <c:v>82.047004700000002</c:v>
                </c:pt>
                <c:pt idx="499">
                  <c:v>82.865539550999998</c:v>
                </c:pt>
                <c:pt idx="500">
                  <c:v>83.752708435000002</c:v>
                </c:pt>
                <c:pt idx="501">
                  <c:v>84.697792053000001</c:v>
                </c:pt>
                <c:pt idx="502">
                  <c:v>85.689094542999996</c:v>
                </c:pt>
                <c:pt idx="503">
                  <c:v>86.714172363000003</c:v>
                </c:pt>
                <c:pt idx="504">
                  <c:v>87.759902953999998</c:v>
                </c:pt>
                <c:pt idx="505">
                  <c:v>88.812515258999994</c:v>
                </c:pt>
                <c:pt idx="506">
                  <c:v>89.857780457000004</c:v>
                </c:pt>
                <c:pt idx="507">
                  <c:v>90.881515503000003</c:v>
                </c:pt>
                <c:pt idx="508">
                  <c:v>91.870445251000007</c:v>
                </c:pt>
                <c:pt idx="509">
                  <c:v>92.81312561</c:v>
                </c:pt>
                <c:pt idx="510">
                  <c:v>93.700592040999993</c:v>
                </c:pt>
                <c:pt idx="511">
                  <c:v>94.526672363000003</c:v>
                </c:pt>
                <c:pt idx="512">
                  <c:v>95.288093567000004</c:v>
                </c:pt>
                <c:pt idx="513">
                  <c:v>95.984207153</c:v>
                </c:pt>
                <c:pt idx="514">
                  <c:v>96.616233825999998</c:v>
                </c:pt>
                <c:pt idx="515">
                  <c:v>97.186531067000004</c:v>
                </c:pt>
                <c:pt idx="516">
                  <c:v>97.698463439999998</c:v>
                </c:pt>
                <c:pt idx="517">
                  <c:v>98.156944275000001</c:v>
                </c:pt>
                <c:pt idx="518">
                  <c:v>98.568824767999999</c:v>
                </c:pt>
                <c:pt idx="519">
                  <c:v>98.942581176999994</c:v>
                </c:pt>
                <c:pt idx="520">
                  <c:v>99.287422179999993</c:v>
                </c:pt>
                <c:pt idx="521">
                  <c:v>99.612350464000002</c:v>
                </c:pt>
                <c:pt idx="522">
                  <c:v>99.925552367999998</c:v>
                </c:pt>
                <c:pt idx="523">
                  <c:v>100.23403168</c:v>
                </c:pt>
                <c:pt idx="524">
                  <c:v>100.54329681</c:v>
                </c:pt>
                <c:pt idx="525">
                  <c:v>100.85704041</c:v>
                </c:pt>
                <c:pt idx="526">
                  <c:v>101.17692565999999</c:v>
                </c:pt>
                <c:pt idx="527">
                  <c:v>101.50250244</c:v>
                </c:pt>
                <c:pt idx="528">
                  <c:v>101.83120728</c:v>
                </c:pt>
                <c:pt idx="529">
                  <c:v>102.15835571</c:v>
                </c:pt>
                <c:pt idx="530">
                  <c:v>102.47708129999999</c:v>
                </c:pt>
                <c:pt idx="531">
                  <c:v>102.7786026</c:v>
                </c:pt>
                <c:pt idx="532">
                  <c:v>103.05311584</c:v>
                </c:pt>
                <c:pt idx="533">
                  <c:v>103.29094696</c:v>
                </c:pt>
                <c:pt idx="534">
                  <c:v>103.48348236</c:v>
                </c:pt>
                <c:pt idx="535">
                  <c:v>103.62378692999999</c:v>
                </c:pt>
                <c:pt idx="536">
                  <c:v>103.70700836</c:v>
                </c:pt>
                <c:pt idx="537">
                  <c:v>103.7306366</c:v>
                </c:pt>
                <c:pt idx="538">
                  <c:v>103.69454956</c:v>
                </c:pt>
                <c:pt idx="539">
                  <c:v>103.60080719</c:v>
                </c:pt>
                <c:pt idx="540">
                  <c:v>103.45329285</c:v>
                </c:pt>
                <c:pt idx="541">
                  <c:v>103.25738525</c:v>
                </c:pt>
                <c:pt idx="542">
                  <c:v>103.01966858</c:v>
                </c:pt>
                <c:pt idx="543">
                  <c:v>102.74763489</c:v>
                </c:pt>
                <c:pt idx="544">
                  <c:v>102.44930266999999</c:v>
                </c:pt>
                <c:pt idx="545">
                  <c:v>102.13285064999999</c:v>
                </c:pt>
                <c:pt idx="546">
                  <c:v>101.80638123</c:v>
                </c:pt>
                <c:pt idx="547">
                  <c:v>101.47772217000001</c:v>
                </c:pt>
                <c:pt idx="548">
                  <c:v>101.15407562</c:v>
                </c:pt>
                <c:pt idx="549">
                  <c:v>100.84133911000001</c:v>
                </c:pt>
                <c:pt idx="550">
                  <c:v>100.54340363</c:v>
                </c:pt>
                <c:pt idx="551">
                  <c:v>100.26168060000001</c:v>
                </c:pt>
                <c:pt idx="552">
                  <c:v>99.995018005000006</c:v>
                </c:pt>
                <c:pt idx="553">
                  <c:v>99.739837645999998</c:v>
                </c:pt>
                <c:pt idx="554">
                  <c:v>99.490341186999999</c:v>
                </c:pt>
                <c:pt idx="555">
                  <c:v>99.238853454999997</c:v>
                </c:pt>
                <c:pt idx="556">
                  <c:v>98.976165770999998</c:v>
                </c:pt>
                <c:pt idx="557">
                  <c:v>98.691787719999994</c:v>
                </c:pt>
                <c:pt idx="558">
                  <c:v>98.374107361</c:v>
                </c:pt>
                <c:pt idx="559">
                  <c:v>98.010665893999999</c:v>
                </c:pt>
                <c:pt idx="560">
                  <c:v>97.588935852000006</c:v>
                </c:pt>
                <c:pt idx="561">
                  <c:v>97.097595214999998</c:v>
                </c:pt>
                <c:pt idx="562">
                  <c:v>96.527801514000004</c:v>
                </c:pt>
                <c:pt idx="563">
                  <c:v>95.874031067000004</c:v>
                </c:pt>
                <c:pt idx="564">
                  <c:v>95.134643554999997</c:v>
                </c:pt>
                <c:pt idx="565">
                  <c:v>94.312255859000004</c:v>
                </c:pt>
                <c:pt idx="566">
                  <c:v>93.413925171000002</c:v>
                </c:pt>
                <c:pt idx="567">
                  <c:v>92.451072693</c:v>
                </c:pt>
                <c:pt idx="568">
                  <c:v>91.438964843999997</c:v>
                </c:pt>
                <c:pt idx="569">
                  <c:v>90.395843506000006</c:v>
                </c:pt>
                <c:pt idx="570">
                  <c:v>89.341934203999998</c:v>
                </c:pt>
                <c:pt idx="571">
                  <c:v>88.298484802000004</c:v>
                </c:pt>
                <c:pt idx="572">
                  <c:v>87.286865234000004</c:v>
                </c:pt>
                <c:pt idx="573">
                  <c:v>86.327758789000001</c:v>
                </c:pt>
                <c:pt idx="574">
                  <c:v>85.440528869999994</c:v>
                </c:pt>
                <c:pt idx="575">
                  <c:v>84.642562866000006</c:v>
                </c:pt>
                <c:pt idx="576">
                  <c:v>83.948554993000002</c:v>
                </c:pt>
                <c:pt idx="577">
                  <c:v>83.369743346999996</c:v>
                </c:pt>
                <c:pt idx="578">
                  <c:v>82.913330078000001</c:v>
                </c:pt>
                <c:pt idx="579">
                  <c:v>82.582283020000006</c:v>
                </c:pt>
                <c:pt idx="580">
                  <c:v>82.375411987000007</c:v>
                </c:pt>
                <c:pt idx="581">
                  <c:v>82.287506104000002</c:v>
                </c:pt>
                <c:pt idx="582">
                  <c:v>82.309440613000007</c:v>
                </c:pt>
                <c:pt idx="583">
                  <c:v>82.428222656000003</c:v>
                </c:pt>
                <c:pt idx="584">
                  <c:v>82.627258300999998</c:v>
                </c:pt>
                <c:pt idx="585">
                  <c:v>82.887092589999995</c:v>
                </c:pt>
                <c:pt idx="586">
                  <c:v>83.186798096000004</c:v>
                </c:pt>
                <c:pt idx="587">
                  <c:v>83.505615234000004</c:v>
                </c:pt>
                <c:pt idx="588">
                  <c:v>83.824279785000002</c:v>
                </c:pt>
                <c:pt idx="589">
                  <c:v>84.125984192000004</c:v>
                </c:pt>
                <c:pt idx="590">
                  <c:v>84.397186278999996</c:v>
                </c:pt>
                <c:pt idx="591">
                  <c:v>84.628196716000005</c:v>
                </c:pt>
                <c:pt idx="592">
                  <c:v>84.813468932999996</c:v>
                </c:pt>
                <c:pt idx="593">
                  <c:v>84.951606749999996</c:v>
                </c:pt>
                <c:pt idx="594">
                  <c:v>85.045173645000006</c:v>
                </c:pt>
                <c:pt idx="595">
                  <c:v>85.100379943999997</c:v>
                </c:pt>
                <c:pt idx="596">
                  <c:v>85.126655579000001</c:v>
                </c:pt>
                <c:pt idx="597">
                  <c:v>85.136016846000004</c:v>
                </c:pt>
                <c:pt idx="598">
                  <c:v>85.142318725999999</c:v>
                </c:pt>
                <c:pt idx="599">
                  <c:v>85.160522460999999</c:v>
                </c:pt>
                <c:pt idx="600">
                  <c:v>85.205970764</c:v>
                </c:pt>
                <c:pt idx="601">
                  <c:v>85.293724060000002</c:v>
                </c:pt>
                <c:pt idx="602">
                  <c:v>85.437950134000005</c:v>
                </c:pt>
                <c:pt idx="603">
                  <c:v>85.651359557999996</c:v>
                </c:pt>
                <c:pt idx="604">
                  <c:v>85.944702148000005</c:v>
                </c:pt>
                <c:pt idx="605">
                  <c:v>86.326423645000006</c:v>
                </c:pt>
                <c:pt idx="606">
                  <c:v>86.802375792999996</c:v>
                </c:pt>
                <c:pt idx="607">
                  <c:v>87.375526428000001</c:v>
                </c:pt>
                <c:pt idx="608">
                  <c:v>88.045722960999996</c:v>
                </c:pt>
                <c:pt idx="609">
                  <c:v>88.809570312999995</c:v>
                </c:pt>
                <c:pt idx="610">
                  <c:v>89.660415649000001</c:v>
                </c:pt>
                <c:pt idx="611">
                  <c:v>90.588508606000005</c:v>
                </c:pt>
                <c:pt idx="612">
                  <c:v>91.581436156999999</c:v>
                </c:pt>
                <c:pt idx="613">
                  <c:v>92.624969481999997</c:v>
                </c:pt>
                <c:pt idx="614">
                  <c:v>93.703994750999996</c:v>
                </c:pt>
                <c:pt idx="615">
                  <c:v>94.803199767999999</c:v>
                </c:pt>
                <c:pt idx="616">
                  <c:v>95.907585143999995</c:v>
                </c:pt>
                <c:pt idx="617">
                  <c:v>97.002868652000004</c:v>
                </c:pt>
                <c:pt idx="618">
                  <c:v>98.075752257999994</c:v>
                </c:pt>
                <c:pt idx="619">
                  <c:v>99.114135742000002</c:v>
                </c:pt>
                <c:pt idx="620">
                  <c:v>100.10735321</c:v>
                </c:pt>
                <c:pt idx="621">
                  <c:v>101.04647826999999</c:v>
                </c:pt>
                <c:pt idx="622">
                  <c:v>101.92471313</c:v>
                </c:pt>
                <c:pt idx="623">
                  <c:v>102.73780823</c:v>
                </c:pt>
                <c:pt idx="624">
                  <c:v>103.48439026</c:v>
                </c:pt>
                <c:pt idx="625">
                  <c:v>104.16605377</c:v>
                </c:pt>
                <c:pt idx="626">
                  <c:v>104.78726958999999</c:v>
                </c:pt>
                <c:pt idx="627">
                  <c:v>105.3552475</c:v>
                </c:pt>
                <c:pt idx="628">
                  <c:v>105.87969971</c:v>
                </c:pt>
                <c:pt idx="629">
                  <c:v>106.3724823</c:v>
                </c:pt>
                <c:pt idx="630">
                  <c:v>106.84713745000001</c:v>
                </c:pt>
                <c:pt idx="631">
                  <c:v>107.31837462999999</c:v>
                </c:pt>
                <c:pt idx="632">
                  <c:v>107.80146027000001</c:v>
                </c:pt>
                <c:pt idx="633">
                  <c:v>108.31156921</c:v>
                </c:pt>
                <c:pt idx="634">
                  <c:v>108.86330414</c:v>
                </c:pt>
                <c:pt idx="635">
                  <c:v>109.47036743</c:v>
                </c:pt>
                <c:pt idx="636">
                  <c:v>110.14527893</c:v>
                </c:pt>
                <c:pt idx="637">
                  <c:v>110.89907837</c:v>
                </c:pt>
                <c:pt idx="638">
                  <c:v>111.74100494</c:v>
                </c:pt>
                <c:pt idx="639">
                  <c:v>112.67826843</c:v>
                </c:pt>
                <c:pt idx="640">
                  <c:v>113.71591187</c:v>
                </c:pt>
                <c:pt idx="641">
                  <c:v>114.85677338000001</c:v>
                </c:pt>
                <c:pt idx="642">
                  <c:v>116.10137939000001</c:v>
                </c:pt>
                <c:pt idx="643">
                  <c:v>117.44785309</c:v>
                </c:pt>
                <c:pt idx="644">
                  <c:v>118.89195251</c:v>
                </c:pt>
                <c:pt idx="645">
                  <c:v>120.42727661000001</c:v>
                </c:pt>
                <c:pt idx="646">
                  <c:v>122.04550934</c:v>
                </c:pt>
                <c:pt idx="647">
                  <c:v>123.73668671</c:v>
                </c:pt>
                <c:pt idx="648">
                  <c:v>125.48958588000001</c:v>
                </c:pt>
                <c:pt idx="649">
                  <c:v>127.29213715</c:v>
                </c:pt>
                <c:pt idx="650">
                  <c:v>129.13189697000001</c:v>
                </c:pt>
                <c:pt idx="651">
                  <c:v>130.99647522000001</c:v>
                </c:pt>
                <c:pt idx="652">
                  <c:v>132.87391663</c:v>
                </c:pt>
                <c:pt idx="653">
                  <c:v>134.75286865000001</c:v>
                </c:pt>
                <c:pt idx="654">
                  <c:v>136.62269592000001</c:v>
                </c:pt>
                <c:pt idx="655">
                  <c:v>138.47354125999999</c:v>
                </c:pt>
                <c:pt idx="656">
                  <c:v>140.29634093999999</c:v>
                </c:pt>
                <c:pt idx="657">
                  <c:v>142.08282471000001</c:v>
                </c:pt>
                <c:pt idx="658">
                  <c:v>143.82557678000001</c:v>
                </c:pt>
                <c:pt idx="659">
                  <c:v>145.51815796</c:v>
                </c:pt>
                <c:pt idx="660">
                  <c:v>147.15530396</c:v>
                </c:pt>
                <c:pt idx="661">
                  <c:v>148.73300171</c:v>
                </c:pt>
                <c:pt idx="662">
                  <c:v>150.24839782999999</c:v>
                </c:pt>
                <c:pt idx="663">
                  <c:v>151.69987488000001</c:v>
                </c:pt>
                <c:pt idx="664">
                  <c:v>153.08718872</c:v>
                </c:pt>
                <c:pt idx="665">
                  <c:v>154.41152954</c:v>
                </c:pt>
                <c:pt idx="666">
                  <c:v>155.67544556000001</c:v>
                </c:pt>
                <c:pt idx="667">
                  <c:v>156.88278198</c:v>
                </c:pt>
                <c:pt idx="668">
                  <c:v>158.03863525</c:v>
                </c:pt>
                <c:pt idx="669">
                  <c:v>159.14921570000001</c:v>
                </c:pt>
                <c:pt idx="670">
                  <c:v>160.22154236</c:v>
                </c:pt>
                <c:pt idx="671">
                  <c:v>161.26309204</c:v>
                </c:pt>
                <c:pt idx="672">
                  <c:v>162.28146362000001</c:v>
                </c:pt>
                <c:pt idx="673">
                  <c:v>163.28407288</c:v>
                </c:pt>
                <c:pt idx="674">
                  <c:v>164.27793883999999</c:v>
                </c:pt>
                <c:pt idx="675">
                  <c:v>165.26942443999999</c:v>
                </c:pt>
                <c:pt idx="676">
                  <c:v>166.26402282999999</c:v>
                </c:pt>
                <c:pt idx="677">
                  <c:v>167.26618958</c:v>
                </c:pt>
                <c:pt idx="678">
                  <c:v>168.27937317000001</c:v>
                </c:pt>
                <c:pt idx="679">
                  <c:v>169.30604553000001</c:v>
                </c:pt>
                <c:pt idx="680">
                  <c:v>170.34783935999999</c:v>
                </c:pt>
                <c:pt idx="681">
                  <c:v>171.40563965000001</c:v>
                </c:pt>
                <c:pt idx="682">
                  <c:v>172.47969054999999</c:v>
                </c:pt>
                <c:pt idx="683">
                  <c:v>173.56971741000001</c:v>
                </c:pt>
                <c:pt idx="684">
                  <c:v>174.67494202</c:v>
                </c:pt>
                <c:pt idx="685">
                  <c:v>175.7940979</c:v>
                </c:pt>
                <c:pt idx="686">
                  <c:v>176.92555236999999</c:v>
                </c:pt>
                <c:pt idx="687">
                  <c:v>178.06748962</c:v>
                </c:pt>
                <c:pt idx="688">
                  <c:v>179.21810912999999</c:v>
                </c:pt>
                <c:pt idx="689">
                  <c:v>180.37582397</c:v>
                </c:pt>
                <c:pt idx="690">
                  <c:v>181.53938292999999</c:v>
                </c:pt>
                <c:pt idx="691">
                  <c:v>182.70796204000001</c:v>
                </c:pt>
                <c:pt idx="692">
                  <c:v>183.88113403</c:v>
                </c:pt>
                <c:pt idx="693">
                  <c:v>185.0587616</c:v>
                </c:pt>
                <c:pt idx="694">
                  <c:v>186.24095154</c:v>
                </c:pt>
                <c:pt idx="695">
                  <c:v>187.42802429</c:v>
                </c:pt>
                <c:pt idx="696">
                  <c:v>188.62045287999999</c:v>
                </c:pt>
                <c:pt idx="697">
                  <c:v>189.81883239999999</c:v>
                </c:pt>
                <c:pt idx="698">
                  <c:v>191.02387999999999</c:v>
                </c:pt>
                <c:pt idx="699">
                  <c:v>192.23641968000001</c:v>
                </c:pt>
                <c:pt idx="700">
                  <c:v>193.45733643</c:v>
                </c:pt>
                <c:pt idx="701">
                  <c:v>194.68754577999999</c:v>
                </c:pt>
                <c:pt idx="702">
                  <c:v>195.92800903</c:v>
                </c:pt>
                <c:pt idx="703">
                  <c:v>197.17974853999999</c:v>
                </c:pt>
                <c:pt idx="704">
                  <c:v>198.44378662</c:v>
                </c:pt>
                <c:pt idx="705">
                  <c:v>199.72106934000001</c:v>
                </c:pt>
                <c:pt idx="706">
                  <c:v>201.01243590999999</c:v>
                </c:pt>
                <c:pt idx="707">
                  <c:v>202.31857299999999</c:v>
                </c:pt>
                <c:pt idx="708">
                  <c:v>203.63998412999999</c:v>
                </c:pt>
                <c:pt idx="709">
                  <c:v>204.97694397000001</c:v>
                </c:pt>
                <c:pt idx="710">
                  <c:v>206.32945251000001</c:v>
                </c:pt>
                <c:pt idx="711">
                  <c:v>207.69717406999999</c:v>
                </c:pt>
                <c:pt idx="712">
                  <c:v>209.07933044000001</c:v>
                </c:pt>
                <c:pt idx="713">
                  <c:v>210.47471619000001</c:v>
                </c:pt>
                <c:pt idx="714">
                  <c:v>211.88169861</c:v>
                </c:pt>
                <c:pt idx="715">
                  <c:v>213.29824829</c:v>
                </c:pt>
                <c:pt idx="716">
                  <c:v>214.72207642000001</c:v>
                </c:pt>
                <c:pt idx="717">
                  <c:v>216.15083313</c:v>
                </c:pt>
                <c:pt idx="718">
                  <c:v>217.5821991</c:v>
                </c:pt>
                <c:pt idx="719">
                  <c:v>219.01390076000001</c:v>
                </c:pt>
                <c:pt idx="720">
                  <c:v>220.4437561</c:v>
                </c:pt>
                <c:pt idx="721">
                  <c:v>221.8697052</c:v>
                </c:pt>
                <c:pt idx="722">
                  <c:v>223.28982543999999</c:v>
                </c:pt>
                <c:pt idx="723">
                  <c:v>224.70234679999999</c:v>
                </c:pt>
                <c:pt idx="724">
                  <c:v>226.10557556000001</c:v>
                </c:pt>
                <c:pt idx="725">
                  <c:v>227.49774170000001</c:v>
                </c:pt>
                <c:pt idx="726">
                  <c:v>228.87693787000001</c:v>
                </c:pt>
                <c:pt idx="727">
                  <c:v>230.24125670999999</c:v>
                </c:pt>
                <c:pt idx="728">
                  <c:v>231.58895874000001</c:v>
                </c:pt>
                <c:pt idx="729">
                  <c:v>232.91845703000001</c:v>
                </c:pt>
                <c:pt idx="730">
                  <c:v>234.22822571</c:v>
                </c:pt>
                <c:pt idx="731">
                  <c:v>235.51683044000001</c:v>
                </c:pt>
                <c:pt idx="732">
                  <c:v>236.78298950000001</c:v>
                </c:pt>
                <c:pt idx="733">
                  <c:v>238.02572631999999</c:v>
                </c:pt>
                <c:pt idx="734">
                  <c:v>239.24443054</c:v>
                </c:pt>
                <c:pt idx="735">
                  <c:v>240.43887329</c:v>
                </c:pt>
                <c:pt idx="736">
                  <c:v>241.60926818999999</c:v>
                </c:pt>
                <c:pt idx="737">
                  <c:v>242.75628662</c:v>
                </c:pt>
                <c:pt idx="738">
                  <c:v>243.88101196</c:v>
                </c:pt>
                <c:pt idx="739">
                  <c:v>244.98477173000001</c:v>
                </c:pt>
                <c:pt idx="740">
                  <c:v>246.06904602</c:v>
                </c:pt>
                <c:pt idx="741">
                  <c:v>247.13545227</c:v>
                </c:pt>
                <c:pt idx="742">
                  <c:v>248.18571471999999</c:v>
                </c:pt>
                <c:pt idx="743">
                  <c:v>249.22149658000001</c:v>
                </c:pt>
                <c:pt idx="744">
                  <c:v>250.24430846999999</c:v>
                </c:pt>
                <c:pt idx="745">
                  <c:v>251.25547791</c:v>
                </c:pt>
                <c:pt idx="746">
                  <c:v>252.25617980999999</c:v>
                </c:pt>
                <c:pt idx="747">
                  <c:v>253.24749756</c:v>
                </c:pt>
                <c:pt idx="748">
                  <c:v>254.23037719999999</c:v>
                </c:pt>
                <c:pt idx="749">
                  <c:v>255.20555114999999</c:v>
                </c:pt>
                <c:pt idx="750">
                  <c:v>256.17349243000001</c:v>
                </c:pt>
                <c:pt idx="751">
                  <c:v>257.13436890000003</c:v>
                </c:pt>
                <c:pt idx="752">
                  <c:v>258.08795165999999</c:v>
                </c:pt>
                <c:pt idx="753">
                  <c:v>259.03350829999999</c:v>
                </c:pt>
                <c:pt idx="754">
                  <c:v>259.96994018999999</c:v>
                </c:pt>
                <c:pt idx="755">
                  <c:v>260.89584351000002</c:v>
                </c:pt>
                <c:pt idx="756">
                  <c:v>261.80963135000002</c:v>
                </c:pt>
                <c:pt idx="757">
                  <c:v>262.70953369</c:v>
                </c:pt>
                <c:pt idx="758">
                  <c:v>263.59356688999998</c:v>
                </c:pt>
                <c:pt idx="759">
                  <c:v>264.45965575999998</c:v>
                </c:pt>
                <c:pt idx="760">
                  <c:v>265.30593871999997</c:v>
                </c:pt>
                <c:pt idx="761">
                  <c:v>266.13082886000001</c:v>
                </c:pt>
                <c:pt idx="762">
                  <c:v>266.93322754000002</c:v>
                </c:pt>
                <c:pt idx="763">
                  <c:v>267.71261597</c:v>
                </c:pt>
                <c:pt idx="764">
                  <c:v>268.46917724999997</c:v>
                </c:pt>
                <c:pt idx="765">
                  <c:v>269.20385742000002</c:v>
                </c:pt>
                <c:pt idx="766">
                  <c:v>269.91830443999999</c:v>
                </c:pt>
                <c:pt idx="767">
                  <c:v>270.61480712999997</c:v>
                </c:pt>
                <c:pt idx="768">
                  <c:v>271.29611205999998</c:v>
                </c:pt>
                <c:pt idx="769">
                  <c:v>271.96514893</c:v>
                </c:pt>
                <c:pt idx="770">
                  <c:v>272.62487793000003</c:v>
                </c:pt>
                <c:pt idx="771">
                  <c:v>273.27810669000002</c:v>
                </c:pt>
                <c:pt idx="772">
                  <c:v>273.92727660999998</c:v>
                </c:pt>
                <c:pt idx="773">
                  <c:v>274.57431029999998</c:v>
                </c:pt>
                <c:pt idx="774">
                  <c:v>275.22055053999998</c:v>
                </c:pt>
                <c:pt idx="775">
                  <c:v>275.86676025000003</c:v>
                </c:pt>
                <c:pt idx="776">
                  <c:v>276.51327515000003</c:v>
                </c:pt>
                <c:pt idx="777">
                  <c:v>277.16003418000003</c:v>
                </c:pt>
                <c:pt idx="778">
                  <c:v>277.80667113999999</c:v>
                </c:pt>
                <c:pt idx="779">
                  <c:v>278.45251465000001</c:v>
                </c:pt>
                <c:pt idx="780">
                  <c:v>279.09664916999998</c:v>
                </c:pt>
                <c:pt idx="781">
                  <c:v>279.73797607</c:v>
                </c:pt>
                <c:pt idx="782">
                  <c:v>280.37518311000002</c:v>
                </c:pt>
                <c:pt idx="783">
                  <c:v>281.00671387</c:v>
                </c:pt>
                <c:pt idx="784">
                  <c:v>281.63079834000001</c:v>
                </c:pt>
                <c:pt idx="785">
                  <c:v>282.24545288000002</c:v>
                </c:pt>
                <c:pt idx="786">
                  <c:v>282.84841919000002</c:v>
                </c:pt>
                <c:pt idx="787">
                  <c:v>283.43722534</c:v>
                </c:pt>
                <c:pt idx="788">
                  <c:v>284.00912476000002</c:v>
                </c:pt>
                <c:pt idx="789">
                  <c:v>284.56118773999998</c:v>
                </c:pt>
                <c:pt idx="790">
                  <c:v>285.09057617000002</c:v>
                </c:pt>
                <c:pt idx="791">
                  <c:v>285.59469603999997</c:v>
                </c:pt>
                <c:pt idx="792">
                  <c:v>286.07116698999999</c:v>
                </c:pt>
                <c:pt idx="793">
                  <c:v>286.51760863999999</c:v>
                </c:pt>
                <c:pt idx="794">
                  <c:v>286.93173217999998</c:v>
                </c:pt>
                <c:pt idx="795">
                  <c:v>287.31173705999998</c:v>
                </c:pt>
                <c:pt idx="796">
                  <c:v>287.65682982999999</c:v>
                </c:pt>
                <c:pt idx="797">
                  <c:v>287.96768187999999</c:v>
                </c:pt>
                <c:pt idx="798">
                  <c:v>288.24658203000001</c:v>
                </c:pt>
                <c:pt idx="799">
                  <c:v>288.49740601000002</c:v>
                </c:pt>
                <c:pt idx="800">
                  <c:v>288.72546387</c:v>
                </c:pt>
                <c:pt idx="801">
                  <c:v>288.93731688999998</c:v>
                </c:pt>
                <c:pt idx="802">
                  <c:v>289.14059448</c:v>
                </c:pt>
                <c:pt idx="803">
                  <c:v>289.34368896000001</c:v>
                </c:pt>
                <c:pt idx="804">
                  <c:v>289.55554198999999</c:v>
                </c:pt>
                <c:pt idx="805">
                  <c:v>289.78549193999999</c:v>
                </c:pt>
                <c:pt idx="806">
                  <c:v>290.04306029999998</c:v>
                </c:pt>
                <c:pt idx="807">
                  <c:v>290.33792113999999</c:v>
                </c:pt>
                <c:pt idx="808">
                  <c:v>290.67996216</c:v>
                </c:pt>
                <c:pt idx="809">
                  <c:v>291.07940674000002</c:v>
                </c:pt>
                <c:pt idx="810">
                  <c:v>291.54675293000003</c:v>
                </c:pt>
                <c:pt idx="811">
                  <c:v>292.09234619</c:v>
                </c:pt>
                <c:pt idx="812">
                  <c:v>292.72576903999999</c:v>
                </c:pt>
                <c:pt idx="813">
                  <c:v>293.45535278</c:v>
                </c:pt>
                <c:pt idx="814">
                  <c:v>294.28762817</c:v>
                </c:pt>
                <c:pt idx="815">
                  <c:v>295.22674561000002</c:v>
                </c:pt>
                <c:pt idx="816">
                  <c:v>296.27398682</c:v>
                </c:pt>
                <c:pt idx="817">
                  <c:v>297.42745972</c:v>
                </c:pt>
                <c:pt idx="818">
                  <c:v>298.68203734999997</c:v>
                </c:pt>
                <c:pt idx="819">
                  <c:v>300.02941894999998</c:v>
                </c:pt>
                <c:pt idx="820">
                  <c:v>301.45809937000001</c:v>
                </c:pt>
                <c:pt idx="821">
                  <c:v>302.95336914000001</c:v>
                </c:pt>
                <c:pt idx="822">
                  <c:v>304.49737549000002</c:v>
                </c:pt>
                <c:pt idx="823">
                  <c:v>306.06906128000003</c:v>
                </c:pt>
                <c:pt idx="824">
                  <c:v>307.64392090000001</c:v>
                </c:pt>
                <c:pt idx="825">
                  <c:v>309.19378662000003</c:v>
                </c:pt>
                <c:pt idx="826">
                  <c:v>310.68713379000002</c:v>
                </c:pt>
                <c:pt idx="827">
                  <c:v>312.09005737000001</c:v>
                </c:pt>
                <c:pt idx="828">
                  <c:v>313.36761474999997</c:v>
                </c:pt>
                <c:pt idx="829">
                  <c:v>314.48574829</c:v>
                </c:pt>
                <c:pt idx="830">
                  <c:v>315.41366577000002</c:v>
                </c:pt>
                <c:pt idx="831">
                  <c:v>316.12600708000002</c:v>
                </c:pt>
                <c:pt idx="832">
                  <c:v>316.60430908000001</c:v>
                </c:pt>
                <c:pt idx="833">
                  <c:v>316.83776855000002</c:v>
                </c:pt>
                <c:pt idx="834">
                  <c:v>316.82321166999998</c:v>
                </c:pt>
                <c:pt idx="835">
                  <c:v>316.56448363999999</c:v>
                </c:pt>
                <c:pt idx="836">
                  <c:v>316.07171631</c:v>
                </c:pt>
                <c:pt idx="837">
                  <c:v>315.36035156000003</c:v>
                </c:pt>
                <c:pt idx="838">
                  <c:v>314.45022583000002</c:v>
                </c:pt>
                <c:pt idx="839">
                  <c:v>313.36447143999999</c:v>
                </c:pt>
                <c:pt idx="840">
                  <c:v>312.12841796999999</c:v>
                </c:pt>
                <c:pt idx="841">
                  <c:v>310.76858521000003</c:v>
                </c:pt>
                <c:pt idx="842">
                  <c:v>309.31192017000001</c:v>
                </c:pt>
                <c:pt idx="843">
                  <c:v>307.78515625</c:v>
                </c:pt>
                <c:pt idx="844">
                  <c:v>306.21423340000001</c:v>
                </c:pt>
                <c:pt idx="845">
                  <c:v>304.62377930000002</c:v>
                </c:pt>
                <c:pt idx="846">
                  <c:v>303.03665160999998</c:v>
                </c:pt>
                <c:pt idx="847">
                  <c:v>301.4737854</c:v>
                </c:pt>
                <c:pt idx="848">
                  <c:v>299.95422363</c:v>
                </c:pt>
                <c:pt idx="849">
                  <c:v>298.49499512</c:v>
                </c:pt>
                <c:pt idx="850">
                  <c:v>297.11102295000001</c:v>
                </c:pt>
                <c:pt idx="851">
                  <c:v>295.81503296</c:v>
                </c:pt>
                <c:pt idx="852">
                  <c:v>294.61734009000003</c:v>
                </c:pt>
                <c:pt idx="853">
                  <c:v>293.52590942</c:v>
                </c:pt>
                <c:pt idx="854">
                  <c:v>292.54684448</c:v>
                </c:pt>
                <c:pt idx="855">
                  <c:v>291.68505858999998</c:v>
                </c:pt>
                <c:pt idx="856">
                  <c:v>290.94482421999999</c:v>
                </c:pt>
                <c:pt idx="857">
                  <c:v>290.32995605000002</c:v>
                </c:pt>
                <c:pt idx="858">
                  <c:v>289.84405518</c:v>
                </c:pt>
                <c:pt idx="859">
                  <c:v>289.49072266000002</c:v>
                </c:pt>
                <c:pt idx="860">
                  <c:v>289.27355956999997</c:v>
                </c:pt>
                <c:pt idx="861">
                  <c:v>289.19613647</c:v>
                </c:pt>
                <c:pt idx="862">
                  <c:v>289.26187134000003</c:v>
                </c:pt>
                <c:pt idx="863">
                  <c:v>289.47390746999997</c:v>
                </c:pt>
                <c:pt idx="864">
                  <c:v>289.83486937999999</c:v>
                </c:pt>
                <c:pt idx="865">
                  <c:v>290.34661864999998</c:v>
                </c:pt>
                <c:pt idx="866">
                  <c:v>291.00982665999999</c:v>
                </c:pt>
                <c:pt idx="867">
                  <c:v>291.82351684999998</c:v>
                </c:pt>
                <c:pt idx="868">
                  <c:v>292.78479004000002</c:v>
                </c:pt>
                <c:pt idx="869">
                  <c:v>293.88858032000002</c:v>
                </c:pt>
                <c:pt idx="870">
                  <c:v>295.12734984999997</c:v>
                </c:pt>
                <c:pt idx="871">
                  <c:v>296.49078369</c:v>
                </c:pt>
                <c:pt idx="872">
                  <c:v>297.96548461999998</c:v>
                </c:pt>
                <c:pt idx="873">
                  <c:v>299.53466796999999</c:v>
                </c:pt>
                <c:pt idx="874">
                  <c:v>301.17791748000002</c:v>
                </c:pt>
                <c:pt idx="875">
                  <c:v>302.87106323</c:v>
                </c:pt>
                <c:pt idx="876">
                  <c:v>304.58612061000002</c:v>
                </c:pt>
                <c:pt idx="877">
                  <c:v>306.29156494</c:v>
                </c:pt>
                <c:pt idx="878">
                  <c:v>307.95367432</c:v>
                </c:pt>
                <c:pt idx="879">
                  <c:v>309.53933716</c:v>
                </c:pt>
                <c:pt idx="880">
                  <c:v>311.01962279999998</c:v>
                </c:pt>
                <c:pt idx="881">
                  <c:v>312.37243652000001</c:v>
                </c:pt>
                <c:pt idx="882">
                  <c:v>313.58334351000002</c:v>
                </c:pt>
                <c:pt idx="883">
                  <c:v>314.64505005000001</c:v>
                </c:pt>
                <c:pt idx="884">
                  <c:v>315.55636597</c:v>
                </c:pt>
                <c:pt idx="885">
                  <c:v>316.32089232999999</c:v>
                </c:pt>
                <c:pt idx="886">
                  <c:v>316.94586182</c:v>
                </c:pt>
                <c:pt idx="887">
                  <c:v>317.44134521000001</c:v>
                </c:pt>
                <c:pt idx="888">
                  <c:v>317.81973267000001</c:v>
                </c:pt>
                <c:pt idx="889">
                  <c:v>318.09509277000001</c:v>
                </c:pt>
                <c:pt idx="890">
                  <c:v>318.28240966999999</c:v>
                </c:pt>
                <c:pt idx="891">
                  <c:v>318.39706421</c:v>
                </c:pt>
                <c:pt idx="892">
                  <c:v>318.45449829</c:v>
                </c:pt>
                <c:pt idx="893">
                  <c:v>318.46963500999999</c:v>
                </c:pt>
                <c:pt idx="894">
                  <c:v>318.45578003000003</c:v>
                </c:pt>
                <c:pt idx="895">
                  <c:v>318.42401123000002</c:v>
                </c:pt>
                <c:pt idx="896">
                  <c:v>318.38320922999998</c:v>
                </c:pt>
                <c:pt idx="897">
                  <c:v>318.34036255000001</c:v>
                </c:pt>
                <c:pt idx="898">
                  <c:v>318.30072021000001</c:v>
                </c:pt>
                <c:pt idx="899">
                  <c:v>318.26818847999999</c:v>
                </c:pt>
                <c:pt idx="900">
                  <c:v>318.24578857</c:v>
                </c:pt>
                <c:pt idx="901">
                  <c:v>318.23562621999997</c:v>
                </c:pt>
                <c:pt idx="902">
                  <c:v>318.23828125</c:v>
                </c:pt>
                <c:pt idx="903">
                  <c:v>318.25210571000002</c:v>
                </c:pt>
                <c:pt idx="904">
                  <c:v>318.27267455999998</c:v>
                </c:pt>
                <c:pt idx="905">
                  <c:v>318.29238892000001</c:v>
                </c:pt>
                <c:pt idx="906">
                  <c:v>318.30065918000003</c:v>
                </c:pt>
                <c:pt idx="907">
                  <c:v>318.28509521000001</c:v>
                </c:pt>
                <c:pt idx="908">
                  <c:v>318.23321533000001</c:v>
                </c:pt>
                <c:pt idx="909">
                  <c:v>318.13455199999999</c:v>
                </c:pt>
                <c:pt idx="910">
                  <c:v>317.98254394999998</c:v>
                </c:pt>
                <c:pt idx="911">
                  <c:v>317.77508545000001</c:v>
                </c:pt>
                <c:pt idx="912">
                  <c:v>317.51394653</c:v>
                </c:pt>
                <c:pt idx="913">
                  <c:v>317.20416260000002</c:v>
                </c:pt>
                <c:pt idx="914">
                  <c:v>316.85321045000001</c:v>
                </c:pt>
                <c:pt idx="915">
                  <c:v>316.46984863</c:v>
                </c:pt>
                <c:pt idx="916">
                  <c:v>316.06298828000001</c:v>
                </c:pt>
                <c:pt idx="917">
                  <c:v>315.64053345000002</c:v>
                </c:pt>
                <c:pt idx="918">
                  <c:v>315.20858765000003</c:v>
                </c:pt>
                <c:pt idx="919">
                  <c:v>314.77069091999999</c:v>
                </c:pt>
                <c:pt idx="920">
                  <c:v>314.32736205999998</c:v>
                </c:pt>
                <c:pt idx="921">
                  <c:v>313.87585448999999</c:v>
                </c:pt>
                <c:pt idx="922">
                  <c:v>313.41058349999997</c:v>
                </c:pt>
                <c:pt idx="923">
                  <c:v>312.92361449999999</c:v>
                </c:pt>
                <c:pt idx="924">
                  <c:v>312.40539551000001</c:v>
                </c:pt>
                <c:pt idx="925">
                  <c:v>311.84600829999999</c:v>
                </c:pt>
                <c:pt idx="926">
                  <c:v>311.23626709000001</c:v>
                </c:pt>
                <c:pt idx="927">
                  <c:v>310.56799316000001</c:v>
                </c:pt>
                <c:pt idx="928">
                  <c:v>309.83361816000001</c:v>
                </c:pt>
                <c:pt idx="929">
                  <c:v>309.02590942</c:v>
                </c:pt>
                <c:pt idx="930">
                  <c:v>308.13827515000003</c:v>
                </c:pt>
                <c:pt idx="931">
                  <c:v>307.16571045000001</c:v>
                </c:pt>
                <c:pt idx="932">
                  <c:v>306.10574341</c:v>
                </c:pt>
                <c:pt idx="933">
                  <c:v>304.95922852000001</c:v>
                </c:pt>
                <c:pt idx="934">
                  <c:v>303.73083495999998</c:v>
                </c:pt>
                <c:pt idx="935">
                  <c:v>302.42858887</c:v>
                </c:pt>
                <c:pt idx="936">
                  <c:v>301.06262206999997</c:v>
                </c:pt>
                <c:pt idx="937">
                  <c:v>299.64404296999999</c:v>
                </c:pt>
                <c:pt idx="938">
                  <c:v>298.18429565000002</c:v>
                </c:pt>
                <c:pt idx="939">
                  <c:v>296.69476318</c:v>
                </c:pt>
                <c:pt idx="940">
                  <c:v>295.18627930000002</c:v>
                </c:pt>
                <c:pt idx="941">
                  <c:v>293.66882323999999</c:v>
                </c:pt>
                <c:pt idx="942">
                  <c:v>292.15197754000002</c:v>
                </c:pt>
                <c:pt idx="943">
                  <c:v>290.64569091999999</c:v>
                </c:pt>
                <c:pt idx="944">
                  <c:v>289.16040039000001</c:v>
                </c:pt>
                <c:pt idx="945">
                  <c:v>287.70635986000002</c:v>
                </c:pt>
                <c:pt idx="946">
                  <c:v>286.29302978999999</c:v>
                </c:pt>
                <c:pt idx="947">
                  <c:v>284.92901611000002</c:v>
                </c:pt>
                <c:pt idx="948">
                  <c:v>283.62200927999999</c:v>
                </c:pt>
                <c:pt idx="949">
                  <c:v>282.37832642000001</c:v>
                </c:pt>
                <c:pt idx="950">
                  <c:v>281.20254517000001</c:v>
                </c:pt>
                <c:pt idx="951">
                  <c:v>280.09747313999998</c:v>
                </c:pt>
                <c:pt idx="952">
                  <c:v>279.06399535999998</c:v>
                </c:pt>
                <c:pt idx="953">
                  <c:v>278.10070801000001</c:v>
                </c:pt>
                <c:pt idx="954">
                  <c:v>277.20358276000002</c:v>
                </c:pt>
                <c:pt idx="955">
                  <c:v>276.36654663000002</c:v>
                </c:pt>
                <c:pt idx="956">
                  <c:v>275.58197021000001</c:v>
                </c:pt>
                <c:pt idx="957">
                  <c:v>274.84088135000002</c:v>
                </c:pt>
                <c:pt idx="958">
                  <c:v>274.13272095000002</c:v>
                </c:pt>
                <c:pt idx="959">
                  <c:v>273.44540404999998</c:v>
                </c:pt>
                <c:pt idx="960">
                  <c:v>272.76608276000002</c:v>
                </c:pt>
                <c:pt idx="961">
                  <c:v>272.08215331999997</c:v>
                </c:pt>
                <c:pt idx="962">
                  <c:v>271.38204955999998</c:v>
                </c:pt>
                <c:pt idx="963">
                  <c:v>270.65527343999997</c:v>
                </c:pt>
                <c:pt idx="964">
                  <c:v>269.89190674000002</c:v>
                </c:pt>
                <c:pt idx="965">
                  <c:v>269.08236693999999</c:v>
                </c:pt>
                <c:pt idx="966">
                  <c:v>268.21801757999998</c:v>
                </c:pt>
                <c:pt idx="967">
                  <c:v>267.29241943</c:v>
                </c:pt>
                <c:pt idx="968">
                  <c:v>266.30239868000001</c:v>
                </c:pt>
                <c:pt idx="969">
                  <c:v>265.24856567</c:v>
                </c:pt>
                <c:pt idx="970">
                  <c:v>264.13491821000002</c:v>
                </c:pt>
                <c:pt idx="971">
                  <c:v>262.96807861000002</c:v>
                </c:pt>
                <c:pt idx="972">
                  <c:v>261.75650023999998</c:v>
                </c:pt>
                <c:pt idx="973">
                  <c:v>260.50970459000001</c:v>
                </c:pt>
                <c:pt idx="974">
                  <c:v>259.23736572000001</c:v>
                </c:pt>
                <c:pt idx="975">
                  <c:v>257.94842528999999</c:v>
                </c:pt>
                <c:pt idx="976">
                  <c:v>256.65060425000001</c:v>
                </c:pt>
                <c:pt idx="977">
                  <c:v>255.35008239999999</c:v>
                </c:pt>
                <c:pt idx="978">
                  <c:v>254.05123900999999</c:v>
                </c:pt>
                <c:pt idx="979">
                  <c:v>252.75654602</c:v>
                </c:pt>
                <c:pt idx="980">
                  <c:v>251.46643065999999</c:v>
                </c:pt>
                <c:pt idx="981">
                  <c:v>250.17961120999999</c:v>
                </c:pt>
                <c:pt idx="982">
                  <c:v>248.89370728</c:v>
                </c:pt>
                <c:pt idx="983">
                  <c:v>247.60545349</c:v>
                </c:pt>
                <c:pt idx="984">
                  <c:v>246.31051636000001</c:v>
                </c:pt>
                <c:pt idx="985">
                  <c:v>245.00331116000001</c:v>
                </c:pt>
                <c:pt idx="986">
                  <c:v>243.67713928000001</c:v>
                </c:pt>
                <c:pt idx="987">
                  <c:v>242.32466124999999</c:v>
                </c:pt>
                <c:pt idx="988">
                  <c:v>240.93867492999999</c:v>
                </c:pt>
                <c:pt idx="989">
                  <c:v>239.51330565999999</c:v>
                </c:pt>
                <c:pt idx="990">
                  <c:v>238.04533386</c:v>
                </c:pt>
                <c:pt idx="991">
                  <c:v>236.53483582000001</c:v>
                </c:pt>
                <c:pt idx="992">
                  <c:v>234.98474121000001</c:v>
                </c:pt>
                <c:pt idx="993">
                  <c:v>233.40011597</c:v>
                </c:pt>
                <c:pt idx="994">
                  <c:v>231.78802490000001</c:v>
                </c:pt>
                <c:pt idx="995">
                  <c:v>230.1574707</c:v>
                </c:pt>
                <c:pt idx="996">
                  <c:v>228.51892090000001</c:v>
                </c:pt>
                <c:pt idx="997">
                  <c:v>226.88352965999999</c:v>
                </c:pt>
                <c:pt idx="998">
                  <c:v>225.26264954000001</c:v>
                </c:pt>
                <c:pt idx="999">
                  <c:v>223.66766357</c:v>
                </c:pt>
                <c:pt idx="1000">
                  <c:v>222.10986328000001</c:v>
                </c:pt>
                <c:pt idx="1001">
                  <c:v>220.60014343</c:v>
                </c:pt>
                <c:pt idx="1002">
                  <c:v>219.14871216</c:v>
                </c:pt>
                <c:pt idx="1003">
                  <c:v>217.76480103</c:v>
                </c:pt>
                <c:pt idx="1004">
                  <c:v>216.45664977999999</c:v>
                </c:pt>
                <c:pt idx="1005">
                  <c:v>215.23156738</c:v>
                </c:pt>
                <c:pt idx="1006">
                  <c:v>214.09580994000001</c:v>
                </c:pt>
                <c:pt idx="1007">
                  <c:v>213.05413818</c:v>
                </c:pt>
                <c:pt idx="1008">
                  <c:v>212.10920715</c:v>
                </c:pt>
                <c:pt idx="1009">
                  <c:v>211.26075745</c:v>
                </c:pt>
                <c:pt idx="1010">
                  <c:v>210.50479125999999</c:v>
                </c:pt>
                <c:pt idx="1011">
                  <c:v>209.83343506</c:v>
                </c:pt>
                <c:pt idx="1012">
                  <c:v>209.2359314</c:v>
                </c:pt>
                <c:pt idx="1013">
                  <c:v>208.70013427999999</c:v>
                </c:pt>
                <c:pt idx="1014">
                  <c:v>208.21351623999999</c:v>
                </c:pt>
                <c:pt idx="1015">
                  <c:v>207.76353455</c:v>
                </c:pt>
                <c:pt idx="1016">
                  <c:v>207.33776854999999</c:v>
                </c:pt>
                <c:pt idx="1017">
                  <c:v>206.92405701000001</c:v>
                </c:pt>
                <c:pt idx="1018">
                  <c:v>206.51065062999999</c:v>
                </c:pt>
                <c:pt idx="1019">
                  <c:v>206.08637999999999</c:v>
                </c:pt>
                <c:pt idx="1020">
                  <c:v>205.64096068999999</c:v>
                </c:pt>
                <c:pt idx="1021">
                  <c:v>205.16523742999999</c:v>
                </c:pt>
                <c:pt idx="1022">
                  <c:v>204.65135193</c:v>
                </c:pt>
                <c:pt idx="1023">
                  <c:v>204.09297179999999</c:v>
                </c:pt>
                <c:pt idx="1024">
                  <c:v>203.48603821</c:v>
                </c:pt>
                <c:pt idx="1025">
                  <c:v>202.82991028000001</c:v>
                </c:pt>
                <c:pt idx="1026">
                  <c:v>202.12815857000001</c:v>
                </c:pt>
                <c:pt idx="1027">
                  <c:v>201.38824463</c:v>
                </c:pt>
                <c:pt idx="1028">
                  <c:v>200.62031554999999</c:v>
                </c:pt>
                <c:pt idx="1029">
                  <c:v>199.83570861999999</c:v>
                </c:pt>
                <c:pt idx="1030">
                  <c:v>199.04559326</c:v>
                </c:pt>
                <c:pt idx="1031">
                  <c:v>198.26002502</c:v>
                </c:pt>
                <c:pt idx="1032">
                  <c:v>197.48719788</c:v>
                </c:pt>
                <c:pt idx="1033">
                  <c:v>196.73294067</c:v>
                </c:pt>
                <c:pt idx="1034">
                  <c:v>196.00041199</c:v>
                </c:pt>
                <c:pt idx="1035">
                  <c:v>195.28994750999999</c:v>
                </c:pt>
                <c:pt idx="1036">
                  <c:v>194.59925842000001</c:v>
                </c:pt>
                <c:pt idx="1037">
                  <c:v>193.92433166999999</c:v>
                </c:pt>
                <c:pt idx="1038">
                  <c:v>193.26036071999999</c:v>
                </c:pt>
                <c:pt idx="1039">
                  <c:v>192.60173035</c:v>
                </c:pt>
                <c:pt idx="1040">
                  <c:v>191.94149780000001</c:v>
                </c:pt>
                <c:pt idx="1041">
                  <c:v>191.27154540999999</c:v>
                </c:pt>
                <c:pt idx="1042">
                  <c:v>190.58338928000001</c:v>
                </c:pt>
                <c:pt idx="1043">
                  <c:v>189.86920165999999</c:v>
                </c:pt>
                <c:pt idx="1044">
                  <c:v>189.12249756</c:v>
                </c:pt>
                <c:pt idx="1045">
                  <c:v>188.33827209</c:v>
                </c:pt>
                <c:pt idx="1046">
                  <c:v>187.51274108999999</c:v>
                </c:pt>
                <c:pt idx="1047">
                  <c:v>186.64302063</c:v>
                </c:pt>
                <c:pt idx="1048">
                  <c:v>185.72711182</c:v>
                </c:pt>
                <c:pt idx="1049">
                  <c:v>184.76420593</c:v>
                </c:pt>
                <c:pt idx="1050">
                  <c:v>183.75508117999999</c:v>
                </c:pt>
                <c:pt idx="1051">
                  <c:v>182.70211792000001</c:v>
                </c:pt>
                <c:pt idx="1052">
                  <c:v>181.60888671999999</c:v>
                </c:pt>
                <c:pt idx="1053">
                  <c:v>180.47941589000001</c:v>
                </c:pt>
                <c:pt idx="1054">
                  <c:v>179.31790161000001</c:v>
                </c:pt>
                <c:pt idx="1055">
                  <c:v>178.12895202999999</c:v>
                </c:pt>
                <c:pt idx="1056">
                  <c:v>176.91777038999999</c:v>
                </c:pt>
                <c:pt idx="1057">
                  <c:v>175.69039917000001</c:v>
                </c:pt>
                <c:pt idx="1058">
                  <c:v>174.45391846000001</c:v>
                </c:pt>
                <c:pt idx="1059">
                  <c:v>173.21636963</c:v>
                </c:pt>
                <c:pt idx="1060">
                  <c:v>171.98620604999999</c:v>
                </c:pt>
                <c:pt idx="1061">
                  <c:v>170.77159119000001</c:v>
                </c:pt>
                <c:pt idx="1062">
                  <c:v>169.58004761000001</c:v>
                </c:pt>
                <c:pt idx="1063">
                  <c:v>168.41844176999999</c:v>
                </c:pt>
                <c:pt idx="1064">
                  <c:v>167.29310608</c:v>
                </c:pt>
                <c:pt idx="1065">
                  <c:v>166.2099762</c:v>
                </c:pt>
                <c:pt idx="1066">
                  <c:v>165.17414855999999</c:v>
                </c:pt>
                <c:pt idx="1067">
                  <c:v>164.18901062</c:v>
                </c:pt>
                <c:pt idx="1068">
                  <c:v>163.25578307999999</c:v>
                </c:pt>
                <c:pt idx="1069">
                  <c:v>162.37351989999999</c:v>
                </c:pt>
                <c:pt idx="1070">
                  <c:v>161.53926086000001</c:v>
                </c:pt>
                <c:pt idx="1071">
                  <c:v>160.74851989999999</c:v>
                </c:pt>
                <c:pt idx="1072">
                  <c:v>159.99586486999999</c:v>
                </c:pt>
                <c:pt idx="1073">
                  <c:v>159.27511597</c:v>
                </c:pt>
                <c:pt idx="1074">
                  <c:v>158.57923889</c:v>
                </c:pt>
                <c:pt idx="1075">
                  <c:v>157.90036011000001</c:v>
                </c:pt>
                <c:pt idx="1076">
                  <c:v>157.22998046999999</c:v>
                </c:pt>
                <c:pt idx="1077">
                  <c:v>156.55957031</c:v>
                </c:pt>
                <c:pt idx="1078">
                  <c:v>155.88142395</c:v>
                </c:pt>
                <c:pt idx="1079">
                  <c:v>155.18928528000001</c:v>
                </c:pt>
                <c:pt idx="1080">
                  <c:v>154.47859192000001</c:v>
                </c:pt>
                <c:pt idx="1081">
                  <c:v>153.74636841</c:v>
                </c:pt>
                <c:pt idx="1082">
                  <c:v>152.99095154</c:v>
                </c:pt>
                <c:pt idx="1083">
                  <c:v>152.2118988</c:v>
                </c:pt>
                <c:pt idx="1084">
                  <c:v>151.41003418</c:v>
                </c:pt>
                <c:pt idx="1085">
                  <c:v>150.58757019000001</c:v>
                </c:pt>
                <c:pt idx="1086">
                  <c:v>149.74821471999999</c:v>
                </c:pt>
                <c:pt idx="1087">
                  <c:v>148.89715576</c:v>
                </c:pt>
                <c:pt idx="1088">
                  <c:v>148.04095459000001</c:v>
                </c:pt>
                <c:pt idx="1089">
                  <c:v>147.18736267</c:v>
                </c:pt>
                <c:pt idx="1090">
                  <c:v>146.34492492999999</c:v>
                </c:pt>
                <c:pt idx="1091">
                  <c:v>145.52238464000001</c:v>
                </c:pt>
                <c:pt idx="1092">
                  <c:v>144.7283783</c:v>
                </c:pt>
                <c:pt idx="1093">
                  <c:v>143.97135925000001</c:v>
                </c:pt>
                <c:pt idx="1094">
                  <c:v>143.25915527000001</c:v>
                </c:pt>
                <c:pt idx="1095">
                  <c:v>142.59841918999999</c:v>
                </c:pt>
                <c:pt idx="1096">
                  <c:v>141.99435424999999</c:v>
                </c:pt>
                <c:pt idx="1097">
                  <c:v>141.45040893999999</c:v>
                </c:pt>
                <c:pt idx="1098">
                  <c:v>140.96792603</c:v>
                </c:pt>
                <c:pt idx="1099">
                  <c:v>140.54585266000001</c:v>
                </c:pt>
                <c:pt idx="1100">
                  <c:v>140.18078613</c:v>
                </c:pt>
                <c:pt idx="1101">
                  <c:v>139.86723327999999</c:v>
                </c:pt>
                <c:pt idx="1102">
                  <c:v>139.59794617</c:v>
                </c:pt>
                <c:pt idx="1103">
                  <c:v>139.36451721</c:v>
                </c:pt>
                <c:pt idx="1104">
                  <c:v>139.15798950000001</c:v>
                </c:pt>
                <c:pt idx="1105">
                  <c:v>138.96908568999999</c:v>
                </c:pt>
                <c:pt idx="1106">
                  <c:v>138.78851318</c:v>
                </c:pt>
                <c:pt idx="1107">
                  <c:v>138.60754395000001</c:v>
                </c:pt>
                <c:pt idx="1108">
                  <c:v>138.41865540000001</c:v>
                </c:pt>
                <c:pt idx="1109">
                  <c:v>138.21556090999999</c:v>
                </c:pt>
                <c:pt idx="1110">
                  <c:v>137.99307250999999</c:v>
                </c:pt>
                <c:pt idx="1111">
                  <c:v>137.74714660999999</c:v>
                </c:pt>
                <c:pt idx="1112">
                  <c:v>137.47505188</c:v>
                </c:pt>
                <c:pt idx="1113">
                  <c:v>137.17538451999999</c:v>
                </c:pt>
                <c:pt idx="1114">
                  <c:v>136.84768677</c:v>
                </c:pt>
                <c:pt idx="1115">
                  <c:v>136.4919281</c:v>
                </c:pt>
                <c:pt idx="1116">
                  <c:v>136.10842896</c:v>
                </c:pt>
                <c:pt idx="1117">
                  <c:v>135.69850159000001</c:v>
                </c:pt>
                <c:pt idx="1118">
                  <c:v>135.26509093999999</c:v>
                </c:pt>
                <c:pt idx="1119">
                  <c:v>134.81260681000001</c:v>
                </c:pt>
                <c:pt idx="1120">
                  <c:v>134.34642029</c:v>
                </c:pt>
                <c:pt idx="1121">
                  <c:v>133.87271118000001</c:v>
                </c:pt>
                <c:pt idx="1122">
                  <c:v>133.3984375</c:v>
                </c:pt>
                <c:pt idx="1123">
                  <c:v>132.93096924</c:v>
                </c:pt>
                <c:pt idx="1124">
                  <c:v>132.47763062000001</c:v>
                </c:pt>
                <c:pt idx="1125">
                  <c:v>132.04524230999999</c:v>
                </c:pt>
                <c:pt idx="1126">
                  <c:v>131.63964844</c:v>
                </c:pt>
                <c:pt idx="1127">
                  <c:v>131.26541137999999</c:v>
                </c:pt>
                <c:pt idx="1128">
                  <c:v>130.92556762999999</c:v>
                </c:pt>
                <c:pt idx="1129">
                  <c:v>130.62120056000001</c:v>
                </c:pt>
                <c:pt idx="1130">
                  <c:v>130.35113525</c:v>
                </c:pt>
                <c:pt idx="1131">
                  <c:v>130.11224365000001</c:v>
                </c:pt>
                <c:pt idx="1132">
                  <c:v>129.90011597</c:v>
                </c:pt>
                <c:pt idx="1133">
                  <c:v>129.70964050000001</c:v>
                </c:pt>
                <c:pt idx="1134">
                  <c:v>129.53521728999999</c:v>
                </c:pt>
                <c:pt idx="1135">
                  <c:v>129.37103271000001</c:v>
                </c:pt>
                <c:pt idx="1136">
                  <c:v>129.21154784999999</c:v>
                </c:pt>
                <c:pt idx="1137">
                  <c:v>129.05198669000001</c:v>
                </c:pt>
                <c:pt idx="1138">
                  <c:v>128.88830565999999</c:v>
                </c:pt>
                <c:pt idx="1139">
                  <c:v>128.71679688</c:v>
                </c:pt>
                <c:pt idx="1140">
                  <c:v>128.53393555</c:v>
                </c:pt>
                <c:pt idx="1141">
                  <c:v>128.33657837000001</c:v>
                </c:pt>
                <c:pt idx="1142">
                  <c:v>128.12226867999999</c:v>
                </c:pt>
                <c:pt idx="1143">
                  <c:v>127.88941192999999</c:v>
                </c:pt>
                <c:pt idx="1144">
                  <c:v>127.63736725</c:v>
                </c:pt>
                <c:pt idx="1145">
                  <c:v>127.36659241</c:v>
                </c:pt>
                <c:pt idx="1146">
                  <c:v>127.07872009</c:v>
                </c:pt>
                <c:pt idx="1147">
                  <c:v>126.77649689</c:v>
                </c:pt>
                <c:pt idx="1148">
                  <c:v>126.46360779</c:v>
                </c:pt>
                <c:pt idx="1149">
                  <c:v>126.14431763</c:v>
                </c:pt>
                <c:pt idx="1150">
                  <c:v>125.82328033</c:v>
                </c:pt>
                <c:pt idx="1151">
                  <c:v>125.50559998</c:v>
                </c:pt>
                <c:pt idx="1152">
                  <c:v>125.19675445999999</c:v>
                </c:pt>
                <c:pt idx="1153">
                  <c:v>124.90229033999999</c:v>
                </c:pt>
                <c:pt idx="1154">
                  <c:v>124.62747955</c:v>
                </c:pt>
                <c:pt idx="1155">
                  <c:v>124.37689209</c:v>
                </c:pt>
                <c:pt idx="1156">
                  <c:v>124.1540451</c:v>
                </c:pt>
                <c:pt idx="1157">
                  <c:v>123.96135712</c:v>
                </c:pt>
                <c:pt idx="1158">
                  <c:v>123.80033112</c:v>
                </c:pt>
                <c:pt idx="1159">
                  <c:v>123.67178345000001</c:v>
                </c:pt>
                <c:pt idx="1160">
                  <c:v>123.57604980000001</c:v>
                </c:pt>
                <c:pt idx="1161">
                  <c:v>123.51296234</c:v>
                </c:pt>
                <c:pt idx="1162">
                  <c:v>123.48167419000001</c:v>
                </c:pt>
                <c:pt idx="1163">
                  <c:v>123.48065185999999</c:v>
                </c:pt>
                <c:pt idx="1164">
                  <c:v>123.50798798</c:v>
                </c:pt>
                <c:pt idx="1165">
                  <c:v>123.56160736</c:v>
                </c:pt>
                <c:pt idx="1166">
                  <c:v>123.63906097</c:v>
                </c:pt>
                <c:pt idx="1167">
                  <c:v>123.73710632</c:v>
                </c:pt>
                <c:pt idx="1168">
                  <c:v>123.85153961</c:v>
                </c:pt>
                <c:pt idx="1169">
                  <c:v>123.97745514</c:v>
                </c:pt>
                <c:pt idx="1170">
                  <c:v>124.10977936</c:v>
                </c:pt>
                <c:pt idx="1171">
                  <c:v>124.24391174</c:v>
                </c:pt>
                <c:pt idx="1172">
                  <c:v>124.37627411</c:v>
                </c:pt>
                <c:pt idx="1173">
                  <c:v>124.50449371000001</c:v>
                </c:pt>
                <c:pt idx="1174">
                  <c:v>124.62718964</c:v>
                </c:pt>
                <c:pt idx="1175">
                  <c:v>124.74358368</c:v>
                </c:pt>
                <c:pt idx="1176">
                  <c:v>124.85318755999999</c:v>
                </c:pt>
                <c:pt idx="1177">
                  <c:v>124.95579529</c:v>
                </c:pt>
                <c:pt idx="1178">
                  <c:v>125.05155182</c:v>
                </c:pt>
                <c:pt idx="1179">
                  <c:v>125.14098358</c:v>
                </c:pt>
                <c:pt idx="1180">
                  <c:v>125.22505950999999</c:v>
                </c:pt>
                <c:pt idx="1181">
                  <c:v>125.305336</c:v>
                </c:pt>
                <c:pt idx="1182">
                  <c:v>125.38394928</c:v>
                </c:pt>
                <c:pt idx="1183">
                  <c:v>125.46339417</c:v>
                </c:pt>
                <c:pt idx="1184">
                  <c:v>125.54608154</c:v>
                </c:pt>
                <c:pt idx="1185">
                  <c:v>125.63415526999999</c:v>
                </c:pt>
                <c:pt idx="1186">
                  <c:v>125.72973632999999</c:v>
                </c:pt>
                <c:pt idx="1187">
                  <c:v>125.83518982</c:v>
                </c:pt>
                <c:pt idx="1188">
                  <c:v>125.95306395999999</c:v>
                </c:pt>
                <c:pt idx="1189">
                  <c:v>126.0858078</c:v>
                </c:pt>
                <c:pt idx="1190">
                  <c:v>126.23540497</c:v>
                </c:pt>
                <c:pt idx="1191">
                  <c:v>126.40320586999999</c:v>
                </c:pt>
                <c:pt idx="1192">
                  <c:v>126.59013367</c:v>
                </c:pt>
                <c:pt idx="1193">
                  <c:v>126.79708862</c:v>
                </c:pt>
                <c:pt idx="1194">
                  <c:v>127.02508545000001</c:v>
                </c:pt>
                <c:pt idx="1195">
                  <c:v>127.2749939</c:v>
                </c:pt>
                <c:pt idx="1196">
                  <c:v>127.54730225</c:v>
                </c:pt>
                <c:pt idx="1197">
                  <c:v>127.84194183</c:v>
                </c:pt>
                <c:pt idx="1198">
                  <c:v>128.15826415999999</c:v>
                </c:pt>
                <c:pt idx="1199">
                  <c:v>128.49516295999999</c:v>
                </c:pt>
                <c:pt idx="1200">
                  <c:v>128.85098267000001</c:v>
                </c:pt>
                <c:pt idx="1201">
                  <c:v>129.22355651999999</c:v>
                </c:pt>
                <c:pt idx="1202">
                  <c:v>129.61054992999999</c:v>
                </c:pt>
                <c:pt idx="1203">
                  <c:v>130.00967406999999</c:v>
                </c:pt>
                <c:pt idx="1204">
                  <c:v>130.41857909999999</c:v>
                </c:pt>
                <c:pt idx="1205">
                  <c:v>130.83470154</c:v>
                </c:pt>
                <c:pt idx="1206">
                  <c:v>131.25521850999999</c:v>
                </c:pt>
                <c:pt idx="1207">
                  <c:v>131.67718506</c:v>
                </c:pt>
                <c:pt idx="1208">
                  <c:v>132.09783935999999</c:v>
                </c:pt>
                <c:pt idx="1209">
                  <c:v>132.51477051000001</c:v>
                </c:pt>
                <c:pt idx="1210">
                  <c:v>132.92590332</c:v>
                </c:pt>
                <c:pt idx="1211">
                  <c:v>133.32937622</c:v>
                </c:pt>
                <c:pt idx="1212">
                  <c:v>133.72355651999999</c:v>
                </c:pt>
                <c:pt idx="1213">
                  <c:v>134.10714722</c:v>
                </c:pt>
                <c:pt idx="1214">
                  <c:v>134.47929382000001</c:v>
                </c:pt>
                <c:pt idx="1215">
                  <c:v>134.83966064000001</c:v>
                </c:pt>
                <c:pt idx="1216">
                  <c:v>135.18853759999999</c:v>
                </c:pt>
                <c:pt idx="1217">
                  <c:v>135.52708435</c:v>
                </c:pt>
                <c:pt idx="1218">
                  <c:v>135.85734557999999</c:v>
                </c:pt>
                <c:pt idx="1219">
                  <c:v>136.18193054</c:v>
                </c:pt>
                <c:pt idx="1220">
                  <c:v>136.5037384</c:v>
                </c:pt>
                <c:pt idx="1221">
                  <c:v>136.82588196</c:v>
                </c:pt>
                <c:pt idx="1222">
                  <c:v>137.15158081000001</c:v>
                </c:pt>
                <c:pt idx="1223">
                  <c:v>137.48402404999999</c:v>
                </c:pt>
                <c:pt idx="1224">
                  <c:v>137.82633971999999</c:v>
                </c:pt>
                <c:pt idx="1225">
                  <c:v>138.18145752000001</c:v>
                </c:pt>
                <c:pt idx="1226">
                  <c:v>138.55186462</c:v>
                </c:pt>
                <c:pt idx="1227">
                  <c:v>138.93943787000001</c:v>
                </c:pt>
                <c:pt idx="1228">
                  <c:v>139.34547423999999</c:v>
                </c:pt>
                <c:pt idx="1229">
                  <c:v>139.77069091999999</c:v>
                </c:pt>
                <c:pt idx="1230">
                  <c:v>140.21542357999999</c:v>
                </c:pt>
                <c:pt idx="1231">
                  <c:v>140.67980957</c:v>
                </c:pt>
                <c:pt idx="1232">
                  <c:v>141.16352843999999</c:v>
                </c:pt>
                <c:pt idx="1233">
                  <c:v>141.66514587</c:v>
                </c:pt>
                <c:pt idx="1234">
                  <c:v>142.18180846999999</c:v>
                </c:pt>
                <c:pt idx="1235">
                  <c:v>142.70973205999999</c:v>
                </c:pt>
                <c:pt idx="1236">
                  <c:v>143.24501038</c:v>
                </c:pt>
                <c:pt idx="1237">
                  <c:v>143.78417969</c:v>
                </c:pt>
                <c:pt idx="1238">
                  <c:v>144.32432556000001</c:v>
                </c:pt>
                <c:pt idx="1239">
                  <c:v>144.86280823000001</c:v>
                </c:pt>
                <c:pt idx="1240">
                  <c:v>145.39700317</c:v>
                </c:pt>
                <c:pt idx="1241">
                  <c:v>145.92436218</c:v>
                </c:pt>
                <c:pt idx="1242">
                  <c:v>146.44258117999999</c:v>
                </c:pt>
                <c:pt idx="1243">
                  <c:v>146.94981383999999</c:v>
                </c:pt>
                <c:pt idx="1244">
                  <c:v>147.44506835999999</c:v>
                </c:pt>
                <c:pt idx="1245">
                  <c:v>147.92854309000001</c:v>
                </c:pt>
                <c:pt idx="1246">
                  <c:v>148.40161133000001</c:v>
                </c:pt>
                <c:pt idx="1247">
                  <c:v>148.86653136999999</c:v>
                </c:pt>
                <c:pt idx="1248">
                  <c:v>149.32624817000001</c:v>
                </c:pt>
                <c:pt idx="1249">
                  <c:v>149.78437804999999</c:v>
                </c:pt>
                <c:pt idx="1250">
                  <c:v>150.24502562999999</c:v>
                </c:pt>
                <c:pt idx="1251">
                  <c:v>150.7121582</c:v>
                </c:pt>
                <c:pt idx="1252">
                  <c:v>151.18899536000001</c:v>
                </c:pt>
                <c:pt idx="1253">
                  <c:v>151.67810059000001</c:v>
                </c:pt>
                <c:pt idx="1254">
                  <c:v>152.18190002</c:v>
                </c:pt>
                <c:pt idx="1255">
                  <c:v>152.70263671999999</c:v>
                </c:pt>
                <c:pt idx="1256">
                  <c:v>153.24180602999999</c:v>
                </c:pt>
                <c:pt idx="1257">
                  <c:v>153.79980469</c:v>
                </c:pt>
                <c:pt idx="1258">
                  <c:v>154.37623596</c:v>
                </c:pt>
                <c:pt idx="1259">
                  <c:v>154.97026062</c:v>
                </c:pt>
                <c:pt idx="1260">
                  <c:v>155.58041381999999</c:v>
                </c:pt>
                <c:pt idx="1261">
                  <c:v>156.20417785999999</c:v>
                </c:pt>
                <c:pt idx="1262">
                  <c:v>156.83779906999999</c:v>
                </c:pt>
                <c:pt idx="1263">
                  <c:v>157.47645568999999</c:v>
                </c:pt>
                <c:pt idx="1264">
                  <c:v>158.11462402000001</c:v>
                </c:pt>
                <c:pt idx="1265">
                  <c:v>158.74653624999999</c:v>
                </c:pt>
                <c:pt idx="1266">
                  <c:v>159.36683654999999</c:v>
                </c:pt>
                <c:pt idx="1267">
                  <c:v>159.97129821999999</c:v>
                </c:pt>
                <c:pt idx="1268">
                  <c:v>160.55674744000001</c:v>
                </c:pt>
                <c:pt idx="1269">
                  <c:v>161.12063599000001</c:v>
                </c:pt>
                <c:pt idx="1270">
                  <c:v>161.66090392999999</c:v>
                </c:pt>
                <c:pt idx="1271">
                  <c:v>162.17622374999999</c:v>
                </c:pt>
                <c:pt idx="1272">
                  <c:v>162.66622924999999</c:v>
                </c:pt>
                <c:pt idx="1273">
                  <c:v>163.13154602</c:v>
                </c:pt>
                <c:pt idx="1274">
                  <c:v>163.57362366000001</c:v>
                </c:pt>
                <c:pt idx="1275">
                  <c:v>163.99443054</c:v>
                </c:pt>
                <c:pt idx="1276">
                  <c:v>164.39633179</c:v>
                </c:pt>
                <c:pt idx="1277">
                  <c:v>164.78225707999999</c:v>
                </c:pt>
                <c:pt idx="1278">
                  <c:v>165.15574645999999</c:v>
                </c:pt>
                <c:pt idx="1279">
                  <c:v>165.52053832999999</c:v>
                </c:pt>
                <c:pt idx="1280">
                  <c:v>165.88012695</c:v>
                </c:pt>
                <c:pt idx="1281">
                  <c:v>166.23793029999999</c:v>
                </c:pt>
                <c:pt idx="1282">
                  <c:v>166.59771728999999</c:v>
                </c:pt>
                <c:pt idx="1283">
                  <c:v>166.96337890999999</c:v>
                </c:pt>
                <c:pt idx="1284">
                  <c:v>167.33827209</c:v>
                </c:pt>
                <c:pt idx="1285">
                  <c:v>167.72499084</c:v>
                </c:pt>
                <c:pt idx="1286">
                  <c:v>168.12557982999999</c:v>
                </c:pt>
                <c:pt idx="1287">
                  <c:v>168.54170227</c:v>
                </c:pt>
                <c:pt idx="1288">
                  <c:v>168.97462462999999</c:v>
                </c:pt>
                <c:pt idx="1289">
                  <c:v>169.42492676000001</c:v>
                </c:pt>
                <c:pt idx="1290">
                  <c:v>169.89242554</c:v>
                </c:pt>
                <c:pt idx="1291">
                  <c:v>170.37623596</c:v>
                </c:pt>
                <c:pt idx="1292">
                  <c:v>170.87487793</c:v>
                </c:pt>
                <c:pt idx="1293">
                  <c:v>171.38632201999999</c:v>
                </c:pt>
                <c:pt idx="1294">
                  <c:v>171.90827942000001</c:v>
                </c:pt>
                <c:pt idx="1295">
                  <c:v>172.4387207</c:v>
                </c:pt>
                <c:pt idx="1296">
                  <c:v>172.97624207000001</c:v>
                </c:pt>
                <c:pt idx="1297">
                  <c:v>173.51989746000001</c:v>
                </c:pt>
                <c:pt idx="1298">
                  <c:v>174.06843567000001</c:v>
                </c:pt>
                <c:pt idx="1299">
                  <c:v>174.61965942</c:v>
                </c:pt>
                <c:pt idx="1300">
                  <c:v>175.17042541999999</c:v>
                </c:pt>
                <c:pt idx="1301">
                  <c:v>175.71717834</c:v>
                </c:pt>
                <c:pt idx="1302">
                  <c:v>176.25637817</c:v>
                </c:pt>
                <c:pt idx="1303">
                  <c:v>176.78446959999999</c:v>
                </c:pt>
                <c:pt idx="1304">
                  <c:v>177.29803466999999</c:v>
                </c:pt>
                <c:pt idx="1305">
                  <c:v>177.79438782</c:v>
                </c:pt>
                <c:pt idx="1306">
                  <c:v>178.27194213999999</c:v>
                </c:pt>
                <c:pt idx="1307">
                  <c:v>178.72993468999999</c:v>
                </c:pt>
                <c:pt idx="1308">
                  <c:v>179.16793823</c:v>
                </c:pt>
                <c:pt idx="1309">
                  <c:v>179.58625792999999</c:v>
                </c:pt>
                <c:pt idx="1310">
                  <c:v>179.98657227000001</c:v>
                </c:pt>
                <c:pt idx="1311">
                  <c:v>180.37164307</c:v>
                </c:pt>
                <c:pt idx="1312">
                  <c:v>180.74447631999999</c:v>
                </c:pt>
                <c:pt idx="1313">
                  <c:v>181.10798645</c:v>
                </c:pt>
                <c:pt idx="1314">
                  <c:v>181.46504211000001</c:v>
                </c:pt>
                <c:pt idx="1315">
                  <c:v>181.81845093000001</c:v>
                </c:pt>
                <c:pt idx="1316">
                  <c:v>182.17094420999999</c:v>
                </c:pt>
                <c:pt idx="1317">
                  <c:v>182.52517700000001</c:v>
                </c:pt>
                <c:pt idx="1318">
                  <c:v>182.88366698999999</c:v>
                </c:pt>
                <c:pt idx="1319">
                  <c:v>183.24870300000001</c:v>
                </c:pt>
                <c:pt idx="1320">
                  <c:v>183.62187195000001</c:v>
                </c:pt>
                <c:pt idx="1321">
                  <c:v>184.00355529999999</c:v>
                </c:pt>
                <c:pt idx="1322">
                  <c:v>184.39306640999999</c:v>
                </c:pt>
                <c:pt idx="1323">
                  <c:v>184.78913879000001</c:v>
                </c:pt>
                <c:pt idx="1324">
                  <c:v>185.19004821999999</c:v>
                </c:pt>
                <c:pt idx="1325">
                  <c:v>185.59359741</c:v>
                </c:pt>
                <c:pt idx="1326">
                  <c:v>185.99728393999999</c:v>
                </c:pt>
                <c:pt idx="1327">
                  <c:v>186.39860535</c:v>
                </c:pt>
                <c:pt idx="1328">
                  <c:v>186.79502869000001</c:v>
                </c:pt>
                <c:pt idx="1329">
                  <c:v>187.18350219999999</c:v>
                </c:pt>
                <c:pt idx="1330">
                  <c:v>187.55981445</c:v>
                </c:pt>
                <c:pt idx="1331">
                  <c:v>187.91830443999999</c:v>
                </c:pt>
                <c:pt idx="1332">
                  <c:v>188.25245666999999</c:v>
                </c:pt>
                <c:pt idx="1333">
                  <c:v>188.55578613</c:v>
                </c:pt>
                <c:pt idx="1334">
                  <c:v>188.82240295</c:v>
                </c:pt>
                <c:pt idx="1335">
                  <c:v>189.04695129000001</c:v>
                </c:pt>
                <c:pt idx="1336">
                  <c:v>189.22459412000001</c:v>
                </c:pt>
                <c:pt idx="1337">
                  <c:v>189.35166931000001</c:v>
                </c:pt>
                <c:pt idx="1338">
                  <c:v>189.42636107999999</c:v>
                </c:pt>
                <c:pt idx="1339">
                  <c:v>189.44873046999999</c:v>
                </c:pt>
                <c:pt idx="1340">
                  <c:v>189.42042541999999</c:v>
                </c:pt>
                <c:pt idx="1341">
                  <c:v>189.34469604</c:v>
                </c:pt>
                <c:pt idx="1342">
                  <c:v>189.22618102999999</c:v>
                </c:pt>
                <c:pt idx="1343">
                  <c:v>189.0703125</c:v>
                </c:pt>
                <c:pt idx="1344">
                  <c:v>188.8828125</c:v>
                </c:pt>
                <c:pt idx="1345">
                  <c:v>188.66950989</c:v>
                </c:pt>
                <c:pt idx="1346">
                  <c:v>188.43635559000001</c:v>
                </c:pt>
                <c:pt idx="1347">
                  <c:v>188.18939209000001</c:v>
                </c:pt>
                <c:pt idx="1348">
                  <c:v>187.93484497</c:v>
                </c:pt>
                <c:pt idx="1349">
                  <c:v>187.67926025</c:v>
                </c:pt>
                <c:pt idx="1350">
                  <c:v>187.42939758</c:v>
                </c:pt>
                <c:pt idx="1351">
                  <c:v>187.19180298000001</c:v>
                </c:pt>
                <c:pt idx="1352">
                  <c:v>186.97236633</c:v>
                </c:pt>
                <c:pt idx="1353">
                  <c:v>186.77583313</c:v>
                </c:pt>
                <c:pt idx="1354">
                  <c:v>186.60545349</c:v>
                </c:pt>
                <c:pt idx="1355">
                  <c:v>186.46292113999999</c:v>
                </c:pt>
                <c:pt idx="1356">
                  <c:v>186.34831238000001</c:v>
                </c:pt>
                <c:pt idx="1357">
                  <c:v>186.26029968</c:v>
                </c:pt>
                <c:pt idx="1358">
                  <c:v>186.19641113</c:v>
                </c:pt>
                <c:pt idx="1359">
                  <c:v>186.15287781000001</c:v>
                </c:pt>
                <c:pt idx="1360">
                  <c:v>186.12431334999999</c:v>
                </c:pt>
                <c:pt idx="1361">
                  <c:v>186.10406494</c:v>
                </c:pt>
                <c:pt idx="1362">
                  <c:v>186.08500670999999</c:v>
                </c:pt>
                <c:pt idx="1363">
                  <c:v>186.06037903000001</c:v>
                </c:pt>
                <c:pt idx="1364">
                  <c:v>186.02423096000001</c:v>
                </c:pt>
                <c:pt idx="1365">
                  <c:v>185.97111511</c:v>
                </c:pt>
                <c:pt idx="1366">
                  <c:v>185.89578247</c:v>
                </c:pt>
                <c:pt idx="1367">
                  <c:v>185.79351807</c:v>
                </c:pt>
                <c:pt idx="1368">
                  <c:v>185.66069031000001</c:v>
                </c:pt>
                <c:pt idx="1369">
                  <c:v>185.49505615000001</c:v>
                </c:pt>
                <c:pt idx="1370">
                  <c:v>185.29577637</c:v>
                </c:pt>
                <c:pt idx="1371">
                  <c:v>185.06340026999999</c:v>
                </c:pt>
                <c:pt idx="1372">
                  <c:v>184.79972839000001</c:v>
                </c:pt>
                <c:pt idx="1373">
                  <c:v>184.50756835999999</c:v>
                </c:pt>
                <c:pt idx="1374">
                  <c:v>184.19032288</c:v>
                </c:pt>
                <c:pt idx="1375">
                  <c:v>183.85174560999999</c:v>
                </c:pt>
                <c:pt idx="1376">
                  <c:v>183.49607849</c:v>
                </c:pt>
                <c:pt idx="1377">
                  <c:v>183.12802124000001</c:v>
                </c:pt>
                <c:pt idx="1378">
                  <c:v>182.75242614999999</c:v>
                </c:pt>
                <c:pt idx="1379">
                  <c:v>182.37385559000001</c:v>
                </c:pt>
                <c:pt idx="1380">
                  <c:v>181.99624634</c:v>
                </c:pt>
                <c:pt idx="1381">
                  <c:v>181.62297057999999</c:v>
                </c:pt>
                <c:pt idx="1382">
                  <c:v>181.25720215000001</c:v>
                </c:pt>
                <c:pt idx="1383">
                  <c:v>180.90203857</c:v>
                </c:pt>
                <c:pt idx="1384">
                  <c:v>180.56018065999999</c:v>
                </c:pt>
                <c:pt idx="1385">
                  <c:v>180.23362732000001</c:v>
                </c:pt>
                <c:pt idx="1386">
                  <c:v>179.92350769000001</c:v>
                </c:pt>
                <c:pt idx="1387">
                  <c:v>179.62985229</c:v>
                </c:pt>
                <c:pt idx="1388">
                  <c:v>179.35151672000001</c:v>
                </c:pt>
                <c:pt idx="1389">
                  <c:v>179.08628845000001</c:v>
                </c:pt>
                <c:pt idx="1390">
                  <c:v>178.83113098000001</c:v>
                </c:pt>
                <c:pt idx="1391">
                  <c:v>178.58239746000001</c:v>
                </c:pt>
                <c:pt idx="1392">
                  <c:v>178.33621216</c:v>
                </c:pt>
                <c:pt idx="1393">
                  <c:v>178.08892822000001</c:v>
                </c:pt>
                <c:pt idx="1394">
                  <c:v>177.83728027000001</c:v>
                </c:pt>
                <c:pt idx="1395">
                  <c:v>177.57836914000001</c:v>
                </c:pt>
                <c:pt idx="1396">
                  <c:v>177.30996704</c:v>
                </c:pt>
                <c:pt idx="1397">
                  <c:v>177.03100585999999</c:v>
                </c:pt>
                <c:pt idx="1398">
                  <c:v>176.74156189000001</c:v>
                </c:pt>
                <c:pt idx="1399">
                  <c:v>176.44256591999999</c:v>
                </c:pt>
                <c:pt idx="1400">
                  <c:v>176.13563538</c:v>
                </c:pt>
                <c:pt idx="1401">
                  <c:v>175.82289123999999</c:v>
                </c:pt>
                <c:pt idx="1402">
                  <c:v>175.50657654</c:v>
                </c:pt>
                <c:pt idx="1403">
                  <c:v>175.18899536000001</c:v>
                </c:pt>
                <c:pt idx="1404">
                  <c:v>174.87283325000001</c:v>
                </c:pt>
                <c:pt idx="1405">
                  <c:v>174.56118774000001</c:v>
                </c:pt>
                <c:pt idx="1406">
                  <c:v>174.25712584999999</c:v>
                </c:pt>
                <c:pt idx="1407">
                  <c:v>173.96322631999999</c:v>
                </c:pt>
                <c:pt idx="1408">
                  <c:v>173.68135071</c:v>
                </c:pt>
                <c:pt idx="1409">
                  <c:v>173.41249084</c:v>
                </c:pt>
                <c:pt idx="1410">
                  <c:v>173.15684508999999</c:v>
                </c:pt>
                <c:pt idx="1411">
                  <c:v>172.91413879000001</c:v>
                </c:pt>
                <c:pt idx="1412">
                  <c:v>172.68379211000001</c:v>
                </c:pt>
                <c:pt idx="1413">
                  <c:v>172.46473693999999</c:v>
                </c:pt>
                <c:pt idx="1414">
                  <c:v>172.25511169000001</c:v>
                </c:pt>
                <c:pt idx="1415">
                  <c:v>172.05195617999999</c:v>
                </c:pt>
                <c:pt idx="1416">
                  <c:v>171.85108948000001</c:v>
                </c:pt>
                <c:pt idx="1417">
                  <c:v>171.6472168</c:v>
                </c:pt>
                <c:pt idx="1418">
                  <c:v>171.43440247000001</c:v>
                </c:pt>
                <c:pt idx="1419">
                  <c:v>171.20675659</c:v>
                </c:pt>
                <c:pt idx="1420">
                  <c:v>170.95904540999999</c:v>
                </c:pt>
                <c:pt idx="1421">
                  <c:v>170.68688965000001</c:v>
                </c:pt>
                <c:pt idx="1422">
                  <c:v>170.38691711000001</c:v>
                </c:pt>
                <c:pt idx="1423">
                  <c:v>170.05714416999999</c:v>
                </c:pt>
                <c:pt idx="1424">
                  <c:v>169.69700623</c:v>
                </c:pt>
                <c:pt idx="1425">
                  <c:v>169.30700684000001</c:v>
                </c:pt>
                <c:pt idx="1426">
                  <c:v>168.88865662000001</c:v>
                </c:pt>
                <c:pt idx="1427">
                  <c:v>168.44477843999999</c:v>
                </c:pt>
                <c:pt idx="1428">
                  <c:v>167.97937012</c:v>
                </c:pt>
                <c:pt idx="1429">
                  <c:v>167.49710082999999</c:v>
                </c:pt>
                <c:pt idx="1430">
                  <c:v>167.00282288</c:v>
                </c:pt>
                <c:pt idx="1431">
                  <c:v>166.50117492999999</c:v>
                </c:pt>
                <c:pt idx="1432">
                  <c:v>165.99650574</c:v>
                </c:pt>
                <c:pt idx="1433">
                  <c:v>165.4931488</c:v>
                </c:pt>
                <c:pt idx="1434">
                  <c:v>164.99551392000001</c:v>
                </c:pt>
                <c:pt idx="1435">
                  <c:v>164.5078125</c:v>
                </c:pt>
                <c:pt idx="1436">
                  <c:v>164.03401184000001</c:v>
                </c:pt>
                <c:pt idx="1437">
                  <c:v>163.57789611999999</c:v>
                </c:pt>
                <c:pt idx="1438">
                  <c:v>163.14268494000001</c:v>
                </c:pt>
                <c:pt idx="1439">
                  <c:v>162.73043823</c:v>
                </c:pt>
                <c:pt idx="1440">
                  <c:v>162.34194946</c:v>
                </c:pt>
                <c:pt idx="1441">
                  <c:v>161.97688292999999</c:v>
                </c:pt>
                <c:pt idx="1442">
                  <c:v>161.63383483999999</c:v>
                </c:pt>
                <c:pt idx="1443">
                  <c:v>161.31019592000001</c:v>
                </c:pt>
                <c:pt idx="1444">
                  <c:v>161.00192261000001</c:v>
                </c:pt>
                <c:pt idx="1445">
                  <c:v>160.70349121000001</c:v>
                </c:pt>
                <c:pt idx="1446">
                  <c:v>160.40850829999999</c:v>
                </c:pt>
                <c:pt idx="1447">
                  <c:v>160.11074829</c:v>
                </c:pt>
                <c:pt idx="1448">
                  <c:v>159.80493164000001</c:v>
                </c:pt>
                <c:pt idx="1449">
                  <c:v>159.48699951</c:v>
                </c:pt>
                <c:pt idx="1450">
                  <c:v>159.15403748</c:v>
                </c:pt>
                <c:pt idx="1451">
                  <c:v>158.80384827</c:v>
                </c:pt>
                <c:pt idx="1452">
                  <c:v>158.43447875999999</c:v>
                </c:pt>
                <c:pt idx="1453">
                  <c:v>158.04411315999999</c:v>
                </c:pt>
                <c:pt idx="1454">
                  <c:v>157.63137817</c:v>
                </c:pt>
                <c:pt idx="1455">
                  <c:v>157.19589232999999</c:v>
                </c:pt>
                <c:pt idx="1456">
                  <c:v>156.73861693999999</c:v>
                </c:pt>
                <c:pt idx="1457">
                  <c:v>156.26167297000001</c:v>
                </c:pt>
                <c:pt idx="1458">
                  <c:v>155.76802063</c:v>
                </c:pt>
                <c:pt idx="1459">
                  <c:v>155.26133727999999</c:v>
                </c:pt>
                <c:pt idx="1460">
                  <c:v>154.74578857</c:v>
                </c:pt>
                <c:pt idx="1461">
                  <c:v>154.22552490000001</c:v>
                </c:pt>
                <c:pt idx="1462">
                  <c:v>153.70429992999999</c:v>
                </c:pt>
                <c:pt idx="1463">
                  <c:v>153.18550110000001</c:v>
                </c:pt>
                <c:pt idx="1464">
                  <c:v>152.67216492</c:v>
                </c:pt>
                <c:pt idx="1465">
                  <c:v>152.16691589000001</c:v>
                </c:pt>
                <c:pt idx="1466">
                  <c:v>151.67210388000001</c:v>
                </c:pt>
                <c:pt idx="1467">
                  <c:v>151.18984985</c:v>
                </c:pt>
                <c:pt idx="1468">
                  <c:v>150.72193909000001</c:v>
                </c:pt>
                <c:pt idx="1469">
                  <c:v>150.26968384</c:v>
                </c:pt>
                <c:pt idx="1470">
                  <c:v>149.83380127000001</c:v>
                </c:pt>
                <c:pt idx="1471">
                  <c:v>149.4143219</c:v>
                </c:pt>
                <c:pt idx="1472">
                  <c:v>149.01034546</c:v>
                </c:pt>
                <c:pt idx="1473">
                  <c:v>148.61985779</c:v>
                </c:pt>
                <c:pt idx="1474">
                  <c:v>148.23994446</c:v>
                </c:pt>
                <c:pt idx="1475">
                  <c:v>147.86726379000001</c:v>
                </c:pt>
                <c:pt idx="1476">
                  <c:v>147.4984436</c:v>
                </c:pt>
                <c:pt idx="1477">
                  <c:v>147.13034058</c:v>
                </c:pt>
                <c:pt idx="1478">
                  <c:v>146.75990295</c:v>
                </c:pt>
                <c:pt idx="1479">
                  <c:v>146.38386535999999</c:v>
                </c:pt>
                <c:pt idx="1480">
                  <c:v>145.99885559000001</c:v>
                </c:pt>
                <c:pt idx="1481">
                  <c:v>145.6018219</c:v>
                </c:pt>
                <c:pt idx="1482">
                  <c:v>145.19020080999999</c:v>
                </c:pt>
                <c:pt idx="1483">
                  <c:v>144.76197815</c:v>
                </c:pt>
                <c:pt idx="1484">
                  <c:v>144.31585693</c:v>
                </c:pt>
                <c:pt idx="1485">
                  <c:v>143.85147094999999</c:v>
                </c:pt>
                <c:pt idx="1486">
                  <c:v>143.36927795</c:v>
                </c:pt>
                <c:pt idx="1487">
                  <c:v>142.87042235999999</c:v>
                </c:pt>
                <c:pt idx="1488">
                  <c:v>142.35673523</c:v>
                </c:pt>
                <c:pt idx="1489">
                  <c:v>141.83076477</c:v>
                </c:pt>
                <c:pt idx="1490">
                  <c:v>141.29563904</c:v>
                </c:pt>
                <c:pt idx="1491">
                  <c:v>140.75491332999999</c:v>
                </c:pt>
                <c:pt idx="1492">
                  <c:v>140.21238708000001</c:v>
                </c:pt>
                <c:pt idx="1493">
                  <c:v>139.67192077999999</c:v>
                </c:pt>
                <c:pt idx="1494">
                  <c:v>139.13728333</c:v>
                </c:pt>
                <c:pt idx="1495">
                  <c:v>138.61204529</c:v>
                </c:pt>
                <c:pt idx="1496">
                  <c:v>138.09936522999999</c:v>
                </c:pt>
                <c:pt idx="1497">
                  <c:v>137.60169983</c:v>
                </c:pt>
                <c:pt idx="1498">
                  <c:v>137.12075806000001</c:v>
                </c:pt>
                <c:pt idx="1499">
                  <c:v>136.65759277000001</c:v>
                </c:pt>
                <c:pt idx="1500">
                  <c:v>136.21278380999999</c:v>
                </c:pt>
                <c:pt idx="1501">
                  <c:v>135.78642273</c:v>
                </c:pt>
                <c:pt idx="1502">
                  <c:v>135.37811278999999</c:v>
                </c:pt>
                <c:pt idx="1503">
                  <c:v>134.98698425000001</c:v>
                </c:pt>
                <c:pt idx="1504">
                  <c:v>134.61172485</c:v>
                </c:pt>
                <c:pt idx="1505">
                  <c:v>134.25067139000001</c:v>
                </c:pt>
                <c:pt idx="1506">
                  <c:v>133.90184020999999</c:v>
                </c:pt>
                <c:pt idx="1507">
                  <c:v>133.56291199</c:v>
                </c:pt>
                <c:pt idx="1508">
                  <c:v>133.23126221000001</c:v>
                </c:pt>
                <c:pt idx="1509">
                  <c:v>132.90400696</c:v>
                </c:pt>
                <c:pt idx="1510">
                  <c:v>132.578125</c:v>
                </c:pt>
                <c:pt idx="1511">
                  <c:v>132.2507019</c:v>
                </c:pt>
                <c:pt idx="1512">
                  <c:v>131.91938782</c:v>
                </c:pt>
                <c:pt idx="1513">
                  <c:v>131.58267212000001</c:v>
                </c:pt>
                <c:pt idx="1514">
                  <c:v>131.23986815999999</c:v>
                </c:pt>
                <c:pt idx="1515">
                  <c:v>130.89073181000001</c:v>
                </c:pt>
                <c:pt idx="1516">
                  <c:v>130.53517151</c:v>
                </c:pt>
                <c:pt idx="1517">
                  <c:v>130.17338562</c:v>
                </c:pt>
                <c:pt idx="1518">
                  <c:v>129.80595398</c:v>
                </c:pt>
                <c:pt idx="1519">
                  <c:v>129.43359375</c:v>
                </c:pt>
                <c:pt idx="1520">
                  <c:v>129.05683898999999</c:v>
                </c:pt>
                <c:pt idx="1521">
                  <c:v>128.67607117</c:v>
                </c:pt>
                <c:pt idx="1522">
                  <c:v>128.29190062999999</c:v>
                </c:pt>
                <c:pt idx="1523">
                  <c:v>127.90542603</c:v>
                </c:pt>
                <c:pt idx="1524">
                  <c:v>127.51818848000001</c:v>
                </c:pt>
                <c:pt idx="1525">
                  <c:v>127.13204956</c:v>
                </c:pt>
                <c:pt idx="1526">
                  <c:v>126.74900818</c:v>
                </c:pt>
                <c:pt idx="1527">
                  <c:v>126.37098693999999</c:v>
                </c:pt>
                <c:pt idx="1528">
                  <c:v>125.99968719</c:v>
                </c:pt>
                <c:pt idx="1529">
                  <c:v>125.63667297000001</c:v>
                </c:pt>
                <c:pt idx="1530">
                  <c:v>125.28343964</c:v>
                </c:pt>
                <c:pt idx="1531">
                  <c:v>124.94140625</c:v>
                </c:pt>
                <c:pt idx="1532">
                  <c:v>124.61170197</c:v>
                </c:pt>
                <c:pt idx="1533">
                  <c:v>124.29480743000001</c:v>
                </c:pt>
                <c:pt idx="1534">
                  <c:v>123.99035644999999</c:v>
                </c:pt>
                <c:pt idx="1535">
                  <c:v>123.6973114</c:v>
                </c:pt>
                <c:pt idx="1536">
                  <c:v>123.41414641999999</c:v>
                </c:pt>
                <c:pt idx="1537">
                  <c:v>123.13889313</c:v>
                </c:pt>
                <c:pt idx="1538">
                  <c:v>122.86910248</c:v>
                </c:pt>
                <c:pt idx="1539">
                  <c:v>122.60203552</c:v>
                </c:pt>
                <c:pt idx="1540">
                  <c:v>122.33514404</c:v>
                </c:pt>
                <c:pt idx="1541">
                  <c:v>122.06647491</c:v>
                </c:pt>
                <c:pt idx="1542">
                  <c:v>121.79457092</c:v>
                </c:pt>
                <c:pt idx="1543">
                  <c:v>121.51811981</c:v>
                </c:pt>
                <c:pt idx="1544">
                  <c:v>121.23587036000001</c:v>
                </c:pt>
                <c:pt idx="1545">
                  <c:v>120.94686127</c:v>
                </c:pt>
                <c:pt idx="1546">
                  <c:v>120.65054321</c:v>
                </c:pt>
                <c:pt idx="1547">
                  <c:v>120.34677886999999</c:v>
                </c:pt>
                <c:pt idx="1548">
                  <c:v>120.03578949</c:v>
                </c:pt>
                <c:pt idx="1549">
                  <c:v>119.71805573</c:v>
                </c:pt>
                <c:pt idx="1550">
                  <c:v>119.39414978000001</c:v>
                </c:pt>
                <c:pt idx="1551">
                  <c:v>119.06461333999999</c:v>
                </c:pt>
                <c:pt idx="1552">
                  <c:v>118.73014832</c:v>
                </c:pt>
                <c:pt idx="1553">
                  <c:v>118.39211272999999</c:v>
                </c:pt>
                <c:pt idx="1554">
                  <c:v>118.05274199999999</c:v>
                </c:pt>
                <c:pt idx="1555">
                  <c:v>117.71479797000001</c:v>
                </c:pt>
                <c:pt idx="1556">
                  <c:v>117.38106537</c:v>
                </c:pt>
                <c:pt idx="1557">
                  <c:v>117.05413055</c:v>
                </c:pt>
                <c:pt idx="1558">
                  <c:v>116.73620605000001</c:v>
                </c:pt>
                <c:pt idx="1559">
                  <c:v>116.42897034000001</c:v>
                </c:pt>
                <c:pt idx="1560">
                  <c:v>116.133461</c:v>
                </c:pt>
                <c:pt idx="1561">
                  <c:v>115.85009766</c:v>
                </c:pt>
                <c:pt idx="1562">
                  <c:v>115.57878875999999</c:v>
                </c:pt>
                <c:pt idx="1563">
                  <c:v>115.31904602</c:v>
                </c:pt>
                <c:pt idx="1564">
                  <c:v>115.07011414</c:v>
                </c:pt>
                <c:pt idx="1565">
                  <c:v>114.83099365</c:v>
                </c:pt>
                <c:pt idx="1566">
                  <c:v>114.60042572</c:v>
                </c:pt>
                <c:pt idx="1567">
                  <c:v>114.3769989</c:v>
                </c:pt>
                <c:pt idx="1568">
                  <c:v>114.15934753000001</c:v>
                </c:pt>
                <c:pt idx="1569">
                  <c:v>113.94624329</c:v>
                </c:pt>
                <c:pt idx="1570">
                  <c:v>113.73670959</c:v>
                </c:pt>
                <c:pt idx="1571">
                  <c:v>113.53016663</c:v>
                </c:pt>
                <c:pt idx="1572">
                  <c:v>113.32644653</c:v>
                </c:pt>
                <c:pt idx="1573">
                  <c:v>113.12574768</c:v>
                </c:pt>
                <c:pt idx="1574">
                  <c:v>112.92868805000001</c:v>
                </c:pt>
                <c:pt idx="1575">
                  <c:v>112.73636627</c:v>
                </c:pt>
                <c:pt idx="1576">
                  <c:v>112.55018616</c:v>
                </c:pt>
                <c:pt idx="1577">
                  <c:v>112.37161254999999</c:v>
                </c:pt>
                <c:pt idx="1578">
                  <c:v>112.20214081</c:v>
                </c:pt>
                <c:pt idx="1579">
                  <c:v>112.04341888</c:v>
                </c:pt>
                <c:pt idx="1580">
                  <c:v>111.89715576</c:v>
                </c:pt>
                <c:pt idx="1581">
                  <c:v>111.76477051000001</c:v>
                </c:pt>
                <c:pt idx="1582">
                  <c:v>111.64708709999999</c:v>
                </c:pt>
                <c:pt idx="1583">
                  <c:v>111.54430388999999</c:v>
                </c:pt>
                <c:pt idx="1584">
                  <c:v>111.45601653999999</c:v>
                </c:pt>
                <c:pt idx="1585">
                  <c:v>111.38111115</c:v>
                </c:pt>
                <c:pt idx="1586">
                  <c:v>111.31772614</c:v>
                </c:pt>
                <c:pt idx="1587">
                  <c:v>111.26357269</c:v>
                </c:pt>
                <c:pt idx="1588">
                  <c:v>111.21659088</c:v>
                </c:pt>
                <c:pt idx="1589">
                  <c:v>111.1754837</c:v>
                </c:pt>
                <c:pt idx="1590">
                  <c:v>111.13969421</c:v>
                </c:pt>
                <c:pt idx="1591">
                  <c:v>111.10905457</c:v>
                </c:pt>
                <c:pt idx="1592">
                  <c:v>111.08353424000001</c:v>
                </c:pt>
                <c:pt idx="1593">
                  <c:v>111.06307983000001</c:v>
                </c:pt>
                <c:pt idx="1594">
                  <c:v>111.04746246000001</c:v>
                </c:pt>
                <c:pt idx="1595">
                  <c:v>111.03623199</c:v>
                </c:pt>
                <c:pt idx="1596">
                  <c:v>111.02877808</c:v>
                </c:pt>
                <c:pt idx="1597">
                  <c:v>111.02445984000001</c:v>
                </c:pt>
                <c:pt idx="1598">
                  <c:v>111.02259827</c:v>
                </c:pt>
                <c:pt idx="1599">
                  <c:v>111.02218628</c:v>
                </c:pt>
              </c:numCache>
            </c:numRef>
          </c:yVal>
          <c:smooth val="1"/>
          <c:extLst>
            <c:ext xmlns:c16="http://schemas.microsoft.com/office/drawing/2014/chart" uri="{C3380CC4-5D6E-409C-BE32-E72D297353CC}">
              <c16:uniqueId val="{00000000-B29C-47A0-91D8-6DE93A2CD795}"/>
            </c:ext>
          </c:extLst>
        </c:ser>
        <c:ser>
          <c:idx val="4"/>
          <c:order val="4"/>
          <c:tx>
            <c:v>Modified Lumbar LC Y</c:v>
          </c:tx>
          <c:spPr>
            <a:ln w="25400" cap="rnd">
              <a:solidFill>
                <a:srgbClr val="00B0F0"/>
              </a:solidFill>
              <a:round/>
            </a:ln>
            <a:effectLst/>
          </c:spPr>
          <c:marker>
            <c:symbol val="none"/>
          </c:marker>
          <c:xVal>
            <c:numRef>
              <c:f>Lumbar_LC!$I$3:$I$1602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Lumbar_LC!$M$3:$M$1602</c:f>
              <c:numCache>
                <c:formatCode>0.00E+00</c:formatCode>
                <c:ptCount val="1600"/>
                <c:pt idx="0">
                  <c:v>2.8685121796999998E-3</c:v>
                </c:pt>
                <c:pt idx="1">
                  <c:v>3.5829979461000001E-3</c:v>
                </c:pt>
                <c:pt idx="2">
                  <c:v>4.3560559860999996E-3</c:v>
                </c:pt>
                <c:pt idx="3">
                  <c:v>5.1837335340999997E-3</c:v>
                </c:pt>
                <c:pt idx="4">
                  <c:v>6.0604102909999997E-3</c:v>
                </c:pt>
                <c:pt idx="5">
                  <c:v>6.9787609390999997E-3</c:v>
                </c:pt>
                <c:pt idx="6">
                  <c:v>7.9297302291000005E-3</c:v>
                </c:pt>
                <c:pt idx="7">
                  <c:v>8.9025301859000008E-3</c:v>
                </c:pt>
                <c:pt idx="8">
                  <c:v>9.8846526815999994E-3</c:v>
                </c:pt>
                <c:pt idx="9">
                  <c:v>1.0861897840999999E-2</c:v>
                </c:pt>
                <c:pt idx="10">
                  <c:v>1.1818424799000001E-2</c:v>
                </c:pt>
                <c:pt idx="11">
                  <c:v>1.2736786157E-2</c:v>
                </c:pt>
                <c:pt idx="12">
                  <c:v>1.3597919606E-2</c:v>
                </c:pt>
                <c:pt idx="13">
                  <c:v>1.4381119980999999E-2</c:v>
                </c:pt>
                <c:pt idx="14">
                  <c:v>1.5064082108000001E-2</c:v>
                </c:pt>
                <c:pt idx="15">
                  <c:v>1.5623062849000001E-2</c:v>
                </c:pt>
                <c:pt idx="16">
                  <c:v>1.6033209860000001E-2</c:v>
                </c:pt>
                <c:pt idx="17">
                  <c:v>1.6269033775E-2</c:v>
                </c:pt>
                <c:pt idx="18">
                  <c:v>1.6304979101000001E-2</c:v>
                </c:pt>
                <c:pt idx="19">
                  <c:v>1.6116125509E-2</c:v>
                </c:pt>
                <c:pt idx="20">
                  <c:v>1.5679011121000001E-2</c:v>
                </c:pt>
                <c:pt idx="21">
                  <c:v>1.4972575009000001E-2</c:v>
                </c:pt>
                <c:pt idx="22">
                  <c:v>1.3979200274E-2</c:v>
                </c:pt>
                <c:pt idx="23">
                  <c:v>1.2685645372000001E-2</c:v>
                </c:pt>
                <c:pt idx="24">
                  <c:v>1.1083645745999999E-2</c:v>
                </c:pt>
                <c:pt idx="25">
                  <c:v>9.1703608632E-3</c:v>
                </c:pt>
                <c:pt idx="26">
                  <c:v>6.9488836451999996E-3</c:v>
                </c:pt>
                <c:pt idx="27">
                  <c:v>4.4288425706000001E-3</c:v>
                </c:pt>
                <c:pt idx="28">
                  <c:v>1.6270929482E-3</c:v>
                </c:pt>
                <c:pt idx="29">
                  <c:v>-1.4315501321E-3</c:v>
                </c:pt>
                <c:pt idx="30">
                  <c:v>-4.7135585919E-3</c:v>
                </c:pt>
                <c:pt idx="31">
                  <c:v>-8.1758890300999993E-3</c:v>
                </c:pt>
                <c:pt idx="32">
                  <c:v>-1.1765082366999999E-2</c:v>
                </c:pt>
                <c:pt idx="33">
                  <c:v>-1.5416294335999999E-2</c:v>
                </c:pt>
                <c:pt idx="34">
                  <c:v>-1.9052414223999999E-2</c:v>
                </c:pt>
                <c:pt idx="35">
                  <c:v>-2.2583330049999999E-2</c:v>
                </c:pt>
                <c:pt idx="36">
                  <c:v>-2.5905126705999999E-2</c:v>
                </c:pt>
                <c:pt idx="37">
                  <c:v>-2.8899099678000001E-2</c:v>
                </c:pt>
                <c:pt idx="38">
                  <c:v>-3.1430639327E-2</c:v>
                </c:pt>
                <c:pt idx="39">
                  <c:v>-3.3348072319999998E-2</c:v>
                </c:pt>
                <c:pt idx="40">
                  <c:v>-3.4481544048000003E-2</c:v>
                </c:pt>
                <c:pt idx="41">
                  <c:v>-3.4642040729999997E-2</c:v>
                </c:pt>
                <c:pt idx="42">
                  <c:v>-3.3620685338999999E-2</c:v>
                </c:pt>
                <c:pt idx="43">
                  <c:v>-3.1188432126999999E-2</c:v>
                </c:pt>
                <c:pt idx="44">
                  <c:v>-2.7096319944E-2</c:v>
                </c:pt>
                <c:pt idx="45">
                  <c:v>-2.1076332778000001E-2</c:v>
                </c:pt>
                <c:pt idx="46">
                  <c:v>-1.2842943892000001E-2</c:v>
                </c:pt>
                <c:pt idx="47">
                  <c:v>-2.0954504143000001E-3</c:v>
                </c:pt>
                <c:pt idx="48">
                  <c:v>1.1478970759E-2</c:v>
                </c:pt>
                <c:pt idx="49">
                  <c:v>2.8201622887999999E-2</c:v>
                </c:pt>
                <c:pt idx="50">
                  <c:v>4.8398207872999997E-2</c:v>
                </c:pt>
                <c:pt idx="51">
                  <c:v>7.2394222021000001E-2</c:v>
                </c:pt>
                <c:pt idx="52">
                  <c:v>0.10050896555</c:v>
                </c:pt>
                <c:pt idx="53">
                  <c:v>0.13304655254</c:v>
                </c:pt>
                <c:pt idx="54">
                  <c:v>0.17028285563000001</c:v>
                </c:pt>
                <c:pt idx="55">
                  <c:v>0.2124491781</c:v>
                </c:pt>
                <c:pt idx="56">
                  <c:v>0.25971454381999998</c:v>
                </c:pt>
                <c:pt idx="57">
                  <c:v>0.31216770411</c:v>
                </c:pt>
                <c:pt idx="58">
                  <c:v>0.36979818343999998</c:v>
                </c:pt>
                <c:pt idx="59">
                  <c:v>0.43247672915000002</c:v>
                </c:pt>
                <c:pt idx="60">
                  <c:v>0.49993908404999998</c:v>
                </c:pt>
                <c:pt idx="61">
                  <c:v>0.57177698612000005</c:v>
                </c:pt>
                <c:pt idx="62">
                  <c:v>0.64743626117999997</c:v>
                </c:pt>
                <c:pt idx="63">
                  <c:v>0.72621726990000002</c:v>
                </c:pt>
                <c:pt idx="64">
                  <c:v>0.80727750063000003</c:v>
                </c:pt>
                <c:pt idx="65">
                  <c:v>0.88964802027000001</c:v>
                </c:pt>
                <c:pt idx="66">
                  <c:v>0.97225773334999999</c:v>
                </c:pt>
                <c:pt idx="67">
                  <c:v>1.0539436339999999</c:v>
                </c:pt>
                <c:pt idx="68">
                  <c:v>1.1334569454000001</c:v>
                </c:pt>
                <c:pt idx="69">
                  <c:v>1.2094752789000001</c:v>
                </c:pt>
                <c:pt idx="70">
                  <c:v>1.2806128263000001</c:v>
                </c:pt>
                <c:pt idx="71">
                  <c:v>1.3454480171000001</c:v>
                </c:pt>
                <c:pt idx="72">
                  <c:v>1.4025920629999999</c:v>
                </c:pt>
                <c:pt idx="73">
                  <c:v>1.4507734776000001</c:v>
                </c:pt>
                <c:pt idx="74">
                  <c:v>1.4888532162000001</c:v>
                </c:pt>
                <c:pt idx="75">
                  <c:v>1.5157568454999999</c:v>
                </c:pt>
                <c:pt idx="76">
                  <c:v>1.5304362774</c:v>
                </c:pt>
                <c:pt idx="77">
                  <c:v>1.5318779945000001</c:v>
                </c:pt>
                <c:pt idx="78">
                  <c:v>1.5190759896999999</c:v>
                </c:pt>
                <c:pt idx="79">
                  <c:v>1.4909909964000001</c:v>
                </c:pt>
                <c:pt idx="80">
                  <c:v>1.4465681314000001</c:v>
                </c:pt>
                <c:pt idx="81">
                  <c:v>1.3847920895000001</c:v>
                </c:pt>
                <c:pt idx="82">
                  <c:v>1.3047025204</c:v>
                </c:pt>
                <c:pt idx="83">
                  <c:v>1.205384016</c:v>
                </c:pt>
                <c:pt idx="84">
                  <c:v>1.0859812498000001</c:v>
                </c:pt>
                <c:pt idx="85">
                  <c:v>0.94568431376999995</c:v>
                </c:pt>
                <c:pt idx="86">
                  <c:v>0.78370267152999995</c:v>
                </c:pt>
                <c:pt idx="87">
                  <c:v>0.59935104846999998</c:v>
                </c:pt>
                <c:pt idx="88">
                  <c:v>0.39222696423999998</c:v>
                </c:pt>
                <c:pt idx="89">
                  <c:v>0.16239960492</c:v>
                </c:pt>
                <c:pt idx="90">
                  <c:v>-8.9396975934999998E-2</c:v>
                </c:pt>
                <c:pt idx="91">
                  <c:v>-0.36160904169000002</c:v>
                </c:pt>
                <c:pt idx="92">
                  <c:v>-0.65180569886999995</c:v>
                </c:pt>
                <c:pt idx="93">
                  <c:v>-0.95672583580000004</c:v>
                </c:pt>
                <c:pt idx="94">
                  <c:v>-1.2724258900000001</c:v>
                </c:pt>
                <c:pt idx="95">
                  <c:v>-1.594507575</c:v>
                </c:pt>
                <c:pt idx="96">
                  <c:v>-1.9183617829999999</c:v>
                </c:pt>
                <c:pt idx="97">
                  <c:v>-2.2393846512</c:v>
                </c:pt>
                <c:pt idx="98">
                  <c:v>-2.5531458855000002</c:v>
                </c:pt>
                <c:pt idx="99">
                  <c:v>-2.8554868698</c:v>
                </c:pt>
                <c:pt idx="100">
                  <c:v>-3.1425576209999999</c:v>
                </c:pt>
                <c:pt idx="101">
                  <c:v>-3.4108200072999999</c:v>
                </c:pt>
                <c:pt idx="102">
                  <c:v>-3.6570441723</c:v>
                </c:pt>
                <c:pt idx="103">
                  <c:v>-3.8783471584</c:v>
                </c:pt>
                <c:pt idx="104">
                  <c:v>-4.0722842216000004</c:v>
                </c:pt>
                <c:pt idx="105">
                  <c:v>-4.2369332314000001</c:v>
                </c:pt>
                <c:pt idx="106">
                  <c:v>-4.3709621428999998</c:v>
                </c:pt>
                <c:pt idx="107">
                  <c:v>-4.4737319945999996</c:v>
                </c:pt>
                <c:pt idx="108">
                  <c:v>-4.5453696251000002</c:v>
                </c:pt>
                <c:pt idx="109">
                  <c:v>-4.5866870879999997</c:v>
                </c:pt>
                <c:pt idx="110">
                  <c:v>-4.5990133285999999</c:v>
                </c:pt>
                <c:pt idx="111">
                  <c:v>-4.5841026306000003</c:v>
                </c:pt>
                <c:pt idx="112">
                  <c:v>-4.5441412926</c:v>
                </c:pt>
                <c:pt idx="113">
                  <c:v>-4.4817299843000002</c:v>
                </c:pt>
                <c:pt idx="114">
                  <c:v>-4.3997888564999998</c:v>
                </c:pt>
                <c:pt idx="115">
                  <c:v>-4.3014545441000003</c:v>
                </c:pt>
                <c:pt idx="116">
                  <c:v>-4.1899676323000001</c:v>
                </c:pt>
                <c:pt idx="117">
                  <c:v>-4.0685296059000002</c:v>
                </c:pt>
                <c:pt idx="118">
                  <c:v>-3.9401693344000002</c:v>
                </c:pt>
                <c:pt idx="119">
                  <c:v>-3.8076155186</c:v>
                </c:pt>
                <c:pt idx="120">
                  <c:v>-3.6732170582000001</c:v>
                </c:pt>
                <c:pt idx="121">
                  <c:v>-3.5389425755000001</c:v>
                </c:pt>
                <c:pt idx="122">
                  <c:v>-3.4063713551000001</c:v>
                </c:pt>
                <c:pt idx="123">
                  <c:v>-3.2766969204</c:v>
                </c:pt>
                <c:pt idx="124">
                  <c:v>-3.1508049964999998</c:v>
                </c:pt>
                <c:pt idx="125">
                  <c:v>-3.029406786</c:v>
                </c:pt>
                <c:pt idx="126">
                  <c:v>-2.9131765366</c:v>
                </c:pt>
                <c:pt idx="127">
                  <c:v>-2.8028116226000002</c:v>
                </c:pt>
                <c:pt idx="128">
                  <c:v>-2.6989872456000001</c:v>
                </c:pt>
                <c:pt idx="129">
                  <c:v>-2.6022341250999999</c:v>
                </c:pt>
                <c:pt idx="130">
                  <c:v>-2.5127539634999998</c:v>
                </c:pt>
                <c:pt idx="131">
                  <c:v>-2.4302694798000002</c:v>
                </c:pt>
                <c:pt idx="132">
                  <c:v>-2.354036808</c:v>
                </c:pt>
                <c:pt idx="133">
                  <c:v>-2.282990694</c:v>
                </c:pt>
                <c:pt idx="134">
                  <c:v>-2.2159061431999998</c:v>
                </c:pt>
                <c:pt idx="135">
                  <c:v>-2.1515676975</c:v>
                </c:pt>
                <c:pt idx="136">
                  <c:v>-2.0890524387</c:v>
                </c:pt>
                <c:pt idx="137">
                  <c:v>-2.0280878543999998</c:v>
                </c:pt>
                <c:pt idx="138">
                  <c:v>-1.9691962004000001</c:v>
                </c:pt>
                <c:pt idx="139">
                  <c:v>-1.9135434628000001</c:v>
                </c:pt>
                <c:pt idx="140">
                  <c:v>-1.8626748323</c:v>
                </c:pt>
                <c:pt idx="141">
                  <c:v>-1.8182482718999999</c:v>
                </c:pt>
                <c:pt idx="142">
                  <c:v>-1.7819037437</c:v>
                </c:pt>
                <c:pt idx="143">
                  <c:v>-1.7553393841</c:v>
                </c:pt>
                <c:pt idx="144">
                  <c:v>-1.7404398917999999</c:v>
                </c:pt>
                <c:pt idx="145">
                  <c:v>-1.7392925024000001</c:v>
                </c:pt>
                <c:pt idx="146">
                  <c:v>-1.7540603876</c:v>
                </c:pt>
                <c:pt idx="147">
                  <c:v>-1.7867918014999999</c:v>
                </c:pt>
                <c:pt idx="148">
                  <c:v>-1.8392767906</c:v>
                </c:pt>
                <c:pt idx="149">
                  <c:v>-1.9130244255</c:v>
                </c:pt>
                <c:pt idx="150">
                  <c:v>-2.0093178748999998</c:v>
                </c:pt>
                <c:pt idx="151">
                  <c:v>-2.1291947365000001</c:v>
                </c:pt>
                <c:pt idx="152">
                  <c:v>-2.2733249664000001</c:v>
                </c:pt>
                <c:pt idx="153">
                  <c:v>-2.4419372082000002</c:v>
                </c:pt>
                <c:pt idx="154">
                  <c:v>-2.6348474026000002</c:v>
                </c:pt>
                <c:pt idx="155">
                  <c:v>-2.8515226840999999</c:v>
                </c:pt>
                <c:pt idx="156">
                  <c:v>-3.0911340714</c:v>
                </c:pt>
                <c:pt idx="157">
                  <c:v>-3.3525686264000001</c:v>
                </c:pt>
                <c:pt idx="158">
                  <c:v>-3.6344678402000001</c:v>
                </c:pt>
                <c:pt idx="159">
                  <c:v>-3.9354052544</c:v>
                </c:pt>
                <c:pt idx="160">
                  <c:v>-4.2540721893000004</c:v>
                </c:pt>
                <c:pt idx="161">
                  <c:v>-4.5892553328999997</c:v>
                </c:pt>
                <c:pt idx="162">
                  <c:v>-4.9396653175000003</c:v>
                </c:pt>
                <c:pt idx="163">
                  <c:v>-5.3037919997999996</c:v>
                </c:pt>
                <c:pt idx="164">
                  <c:v>-5.6798014640999996</c:v>
                </c:pt>
                <c:pt idx="165">
                  <c:v>-6.0654544829999999</c:v>
                </c:pt>
                <c:pt idx="166">
                  <c:v>-6.4580926894999999</c:v>
                </c:pt>
                <c:pt idx="167">
                  <c:v>-6.8546705246000004</c:v>
                </c:pt>
                <c:pt idx="168">
                  <c:v>-7.2517657279999996</c:v>
                </c:pt>
                <c:pt idx="169">
                  <c:v>-7.6456122398000002</c:v>
                </c:pt>
                <c:pt idx="170">
                  <c:v>-8.0322675705000002</c:v>
                </c:pt>
                <c:pt idx="171">
                  <c:v>-8.4078502655000005</c:v>
                </c:pt>
                <c:pt idx="172">
                  <c:v>-8.7686834334999997</c:v>
                </c:pt>
                <c:pt idx="173">
                  <c:v>-9.1112995148000007</c:v>
                </c:pt>
                <c:pt idx="174">
                  <c:v>-9.4323673247999995</c:v>
                </c:pt>
                <c:pt idx="175">
                  <c:v>-9.7286596297999992</c:v>
                </c:pt>
                <c:pt idx="176">
                  <c:v>-9.9971303939999991</c:v>
                </c:pt>
                <c:pt idx="177">
                  <c:v>-10.234989166</c:v>
                </c:pt>
                <c:pt idx="178">
                  <c:v>-10.439692496999999</c:v>
                </c:pt>
                <c:pt idx="179">
                  <c:v>-10.608998299</c:v>
                </c:pt>
                <c:pt idx="180">
                  <c:v>-10.741152763000001</c:v>
                </c:pt>
                <c:pt idx="181">
                  <c:v>-10.835012436</c:v>
                </c:pt>
                <c:pt idx="182">
                  <c:v>-10.889942168999999</c:v>
                </c:pt>
                <c:pt idx="183">
                  <c:v>-10.905501365999999</c:v>
                </c:pt>
                <c:pt idx="184">
                  <c:v>-10.881152153</c:v>
                </c:pt>
                <c:pt idx="185">
                  <c:v>-10.816269875</c:v>
                </c:pt>
                <c:pt idx="186">
                  <c:v>-10.710412025</c:v>
                </c:pt>
                <c:pt idx="187">
                  <c:v>-10.563508987000001</c:v>
                </c:pt>
                <c:pt idx="188">
                  <c:v>-10.375828743</c:v>
                </c:pt>
                <c:pt idx="189">
                  <c:v>-10.147849083000001</c:v>
                </c:pt>
                <c:pt idx="190">
                  <c:v>-9.8801689148000005</c:v>
                </c:pt>
                <c:pt idx="191">
                  <c:v>-9.5734672546000006</c:v>
                </c:pt>
                <c:pt idx="192">
                  <c:v>-9.2285537719999997</c:v>
                </c:pt>
                <c:pt idx="193">
                  <c:v>-8.8464517593000007</c:v>
                </c:pt>
                <c:pt idx="194">
                  <c:v>-8.4284009933000004</c:v>
                </c:pt>
                <c:pt idx="195">
                  <c:v>-7.9758305549999999</c:v>
                </c:pt>
                <c:pt idx="196">
                  <c:v>-7.4903693199000001</c:v>
                </c:pt>
                <c:pt idx="197">
                  <c:v>-6.9738550186000001</c:v>
                </c:pt>
                <c:pt idx="198">
                  <c:v>-6.4283523560000004</c:v>
                </c:pt>
                <c:pt idx="199">
                  <c:v>-5.8561964035000003</c:v>
                </c:pt>
                <c:pt idx="200">
                  <c:v>-5.2599682807999999</c:v>
                </c:pt>
                <c:pt idx="201">
                  <c:v>-4.6423587799000003</c:v>
                </c:pt>
                <c:pt idx="202">
                  <c:v>-4.0060005187999996</c:v>
                </c:pt>
                <c:pt idx="203">
                  <c:v>-3.3533518313999999</c:v>
                </c:pt>
                <c:pt idx="204">
                  <c:v>-2.6866545677000002</c:v>
                </c:pt>
                <c:pt idx="205">
                  <c:v>-2.0079357623999998</c:v>
                </c:pt>
                <c:pt idx="206">
                  <c:v>-1.3190252781</c:v>
                </c:pt>
                <c:pt idx="207">
                  <c:v>-0.62157648801999998</c:v>
                </c:pt>
                <c:pt idx="208">
                  <c:v>8.2908183336000002E-2</c:v>
                </c:pt>
                <c:pt idx="209">
                  <c:v>0.79306137562000001</c:v>
                </c:pt>
                <c:pt idx="210">
                  <c:v>1.5076363087</c:v>
                </c:pt>
                <c:pt idx="211">
                  <c:v>2.2254383564000002</c:v>
                </c:pt>
                <c:pt idx="212">
                  <c:v>2.9452505111999998</c:v>
                </c:pt>
                <c:pt idx="213">
                  <c:v>3.6658093929</c:v>
                </c:pt>
                <c:pt idx="214">
                  <c:v>4.3857464789999998</c:v>
                </c:pt>
                <c:pt idx="215">
                  <c:v>5.1034584045000004</c:v>
                </c:pt>
                <c:pt idx="216">
                  <c:v>5.8169631957999997</c:v>
                </c:pt>
                <c:pt idx="217">
                  <c:v>6.5238108634999996</c:v>
                </c:pt>
                <c:pt idx="218">
                  <c:v>7.2211384773000002</c:v>
                </c:pt>
                <c:pt idx="219">
                  <c:v>7.9058432579</c:v>
                </c:pt>
                <c:pt idx="220">
                  <c:v>8.5747318268000008</c:v>
                </c:pt>
                <c:pt idx="221">
                  <c:v>9.2246255875000003</c:v>
                </c:pt>
                <c:pt idx="222">
                  <c:v>9.8524875641000005</c:v>
                </c:pt>
                <c:pt idx="223">
                  <c:v>10.455525398000001</c:v>
                </c:pt>
                <c:pt idx="224">
                  <c:v>11.031208992</c:v>
                </c:pt>
                <c:pt idx="225">
                  <c:v>11.577230453</c:v>
                </c:pt>
                <c:pt idx="226">
                  <c:v>12.091464043</c:v>
                </c:pt>
                <c:pt idx="227">
                  <c:v>12.572002411</c:v>
                </c:pt>
                <c:pt idx="228">
                  <c:v>13.017272949000001</c:v>
                </c:pt>
                <c:pt idx="229">
                  <c:v>13.426132202</c:v>
                </c:pt>
                <c:pt idx="230">
                  <c:v>13.797838211</c:v>
                </c:pt>
                <c:pt idx="231">
                  <c:v>14.131948470999999</c:v>
                </c:pt>
                <c:pt idx="232">
                  <c:v>14.428229332000001</c:v>
                </c:pt>
                <c:pt idx="233">
                  <c:v>14.686645508</c:v>
                </c:pt>
                <c:pt idx="234">
                  <c:v>14.907424926999999</c:v>
                </c:pt>
                <c:pt idx="235">
                  <c:v>15.091114998</c:v>
                </c:pt>
                <c:pt idx="236">
                  <c:v>15.238602638</c:v>
                </c:pt>
                <c:pt idx="237">
                  <c:v>15.351126670999999</c:v>
                </c:pt>
                <c:pt idx="238">
                  <c:v>15.43023777</c:v>
                </c:pt>
                <c:pt idx="239">
                  <c:v>15.477719306999999</c:v>
                </c:pt>
                <c:pt idx="240">
                  <c:v>15.495545387</c:v>
                </c:pt>
                <c:pt idx="241">
                  <c:v>15.485854149</c:v>
                </c:pt>
                <c:pt idx="242">
                  <c:v>15.450899123999999</c:v>
                </c:pt>
                <c:pt idx="243">
                  <c:v>15.393013</c:v>
                </c:pt>
                <c:pt idx="244">
                  <c:v>15.31462574</c:v>
                </c:pt>
                <c:pt idx="245">
                  <c:v>15.218298912</c:v>
                </c:pt>
                <c:pt idx="246">
                  <c:v>15.106674194</c:v>
                </c:pt>
                <c:pt idx="247">
                  <c:v>14.982368469000001</c:v>
                </c:pt>
                <c:pt idx="248">
                  <c:v>14.847935677000001</c:v>
                </c:pt>
                <c:pt idx="249">
                  <c:v>14.705932617</c:v>
                </c:pt>
                <c:pt idx="250">
                  <c:v>14.558980942</c:v>
                </c:pt>
                <c:pt idx="251">
                  <c:v>14.409701347</c:v>
                </c:pt>
                <c:pt idx="252">
                  <c:v>14.260565758</c:v>
                </c:pt>
                <c:pt idx="253">
                  <c:v>14.113853454999999</c:v>
                </c:pt>
                <c:pt idx="254">
                  <c:v>13.971755028</c:v>
                </c:pt>
                <c:pt idx="255">
                  <c:v>13.836464882</c:v>
                </c:pt>
                <c:pt idx="256">
                  <c:v>13.710177421999999</c:v>
                </c:pt>
                <c:pt idx="257">
                  <c:v>13.595040321000001</c:v>
                </c:pt>
                <c:pt idx="258">
                  <c:v>13.493144035</c:v>
                </c:pt>
                <c:pt idx="259">
                  <c:v>13.406540871000001</c:v>
                </c:pt>
                <c:pt idx="260">
                  <c:v>13.337239264999999</c:v>
                </c:pt>
                <c:pt idx="261">
                  <c:v>13.287141800000001</c:v>
                </c:pt>
                <c:pt idx="262">
                  <c:v>13.257954596999999</c:v>
                </c:pt>
                <c:pt idx="263">
                  <c:v>13.251152992</c:v>
                </c:pt>
                <c:pt idx="264">
                  <c:v>13.26804924</c:v>
                </c:pt>
                <c:pt idx="265">
                  <c:v>13.309922218000001</c:v>
                </c:pt>
                <c:pt idx="266">
                  <c:v>13.378149033</c:v>
                </c:pt>
                <c:pt idx="267">
                  <c:v>13.474223136999999</c:v>
                </c:pt>
                <c:pt idx="268">
                  <c:v>13.599658012000001</c:v>
                </c:pt>
                <c:pt idx="269">
                  <c:v>13.755925179</c:v>
                </c:pt>
                <c:pt idx="270">
                  <c:v>13.944489479</c:v>
                </c:pt>
                <c:pt idx="271">
                  <c:v>14.166867256</c:v>
                </c:pt>
                <c:pt idx="272">
                  <c:v>14.424666405</c:v>
                </c:pt>
                <c:pt idx="273">
                  <c:v>14.719581604</c:v>
                </c:pt>
                <c:pt idx="274">
                  <c:v>15.053366661</c:v>
                </c:pt>
                <c:pt idx="275">
                  <c:v>15.427816391</c:v>
                </c:pt>
                <c:pt idx="276">
                  <c:v>15.844752312000001</c:v>
                </c:pt>
                <c:pt idx="277">
                  <c:v>16.30597496</c:v>
                </c:pt>
                <c:pt idx="278">
                  <c:v>16.813171387000001</c:v>
                </c:pt>
                <c:pt idx="279">
                  <c:v>17.367799759</c:v>
                </c:pt>
                <c:pt idx="280">
                  <c:v>17.971035004000001</c:v>
                </c:pt>
                <c:pt idx="281">
                  <c:v>18.623825072999999</c:v>
                </c:pt>
                <c:pt idx="282">
                  <c:v>19.326951981000001</c:v>
                </c:pt>
                <c:pt idx="283">
                  <c:v>20.080991744999999</c:v>
                </c:pt>
                <c:pt idx="284">
                  <c:v>20.886240005000001</c:v>
                </c:pt>
                <c:pt idx="285">
                  <c:v>21.7426548</c:v>
                </c:pt>
                <c:pt idx="286">
                  <c:v>22.649801254</c:v>
                </c:pt>
                <c:pt idx="287">
                  <c:v>23.606765747000001</c:v>
                </c:pt>
                <c:pt idx="288">
                  <c:v>24.612075806</c:v>
                </c:pt>
                <c:pt idx="289">
                  <c:v>25.663671493999999</c:v>
                </c:pt>
                <c:pt idx="290">
                  <c:v>26.758914948000001</c:v>
                </c:pt>
                <c:pt idx="291">
                  <c:v>27.894613266</c:v>
                </c:pt>
                <c:pt idx="292">
                  <c:v>29.066995621</c:v>
                </c:pt>
                <c:pt idx="293">
                  <c:v>30.271656036</c:v>
                </c:pt>
                <c:pt idx="294">
                  <c:v>31.503549576000001</c:v>
                </c:pt>
                <c:pt idx="295">
                  <c:v>32.757106780999997</c:v>
                </c:pt>
                <c:pt idx="296">
                  <c:v>34.026378631999997</c:v>
                </c:pt>
                <c:pt idx="297">
                  <c:v>35.305103301999999</c:v>
                </c:pt>
                <c:pt idx="298">
                  <c:v>36.586708068999997</c:v>
                </c:pt>
                <c:pt idx="299">
                  <c:v>37.864326476999999</c:v>
                </c:pt>
                <c:pt idx="300">
                  <c:v>39.130901336999997</c:v>
                </c:pt>
                <c:pt idx="301">
                  <c:v>40.379325866999999</c:v>
                </c:pt>
                <c:pt idx="302">
                  <c:v>41.602577209000003</c:v>
                </c:pt>
                <c:pt idx="303">
                  <c:v>42.793838501000003</c:v>
                </c:pt>
                <c:pt idx="304">
                  <c:v>43.946586609000001</c:v>
                </c:pt>
                <c:pt idx="305">
                  <c:v>45.054611205999997</c:v>
                </c:pt>
                <c:pt idx="306">
                  <c:v>46.112022400000001</c:v>
                </c:pt>
                <c:pt idx="307">
                  <c:v>47.113262177000003</c:v>
                </c:pt>
                <c:pt idx="308">
                  <c:v>48.053119658999996</c:v>
                </c:pt>
                <c:pt idx="309">
                  <c:v>48.926757813000002</c:v>
                </c:pt>
                <c:pt idx="310">
                  <c:v>49.729736328000001</c:v>
                </c:pt>
                <c:pt idx="311">
                  <c:v>50.457981109999999</c:v>
                </c:pt>
                <c:pt idx="312">
                  <c:v>51.107746124000002</c:v>
                </c:pt>
                <c:pt idx="313">
                  <c:v>51.675609588999997</c:v>
                </c:pt>
                <c:pt idx="314">
                  <c:v>52.158519745</c:v>
                </c:pt>
                <c:pt idx="315">
                  <c:v>52.553855896000002</c:v>
                </c:pt>
                <c:pt idx="316">
                  <c:v>52.859428405999999</c:v>
                </c:pt>
                <c:pt idx="317">
                  <c:v>53.073509215999998</c:v>
                </c:pt>
                <c:pt idx="318">
                  <c:v>53.194950104</c:v>
                </c:pt>
                <c:pt idx="319">
                  <c:v>53.223323821999998</c:v>
                </c:pt>
                <c:pt idx="320">
                  <c:v>53.159000397</c:v>
                </c:pt>
                <c:pt idx="321">
                  <c:v>53.003097533999998</c:v>
                </c:pt>
                <c:pt idx="322">
                  <c:v>52.757377624999997</c:v>
                </c:pt>
                <c:pt idx="323">
                  <c:v>52.424217224000003</c:v>
                </c:pt>
                <c:pt idx="324">
                  <c:v>52.006671906000001</c:v>
                </c:pt>
                <c:pt idx="325">
                  <c:v>51.508575438999998</c:v>
                </c:pt>
                <c:pt idx="326">
                  <c:v>50.934543609999999</c:v>
                </c:pt>
                <c:pt idx="327">
                  <c:v>50.289817810000002</c:v>
                </c:pt>
                <c:pt idx="328">
                  <c:v>49.579994202000002</c:v>
                </c:pt>
                <c:pt idx="329">
                  <c:v>48.810791016000003</c:v>
                </c:pt>
                <c:pt idx="330">
                  <c:v>47.987983704000001</c:v>
                </c:pt>
                <c:pt idx="331">
                  <c:v>47.117496490000001</c:v>
                </c:pt>
                <c:pt idx="332">
                  <c:v>46.205513000000003</c:v>
                </c:pt>
                <c:pt idx="333">
                  <c:v>45.258518219000003</c:v>
                </c:pt>
                <c:pt idx="334">
                  <c:v>44.283290862999998</c:v>
                </c:pt>
                <c:pt idx="335">
                  <c:v>43.286899566999999</c:v>
                </c:pt>
                <c:pt idx="336">
                  <c:v>42.276634215999998</c:v>
                </c:pt>
                <c:pt idx="337">
                  <c:v>41.259803771999998</c:v>
                </c:pt>
                <c:pt idx="338">
                  <c:v>40.243473053000002</c:v>
                </c:pt>
                <c:pt idx="339">
                  <c:v>39.234313964999998</c:v>
                </c:pt>
                <c:pt idx="340">
                  <c:v>38.238620758000003</c:v>
                </c:pt>
                <c:pt idx="341">
                  <c:v>37.262439727999997</c:v>
                </c:pt>
                <c:pt idx="342">
                  <c:v>36.311710357999999</c:v>
                </c:pt>
                <c:pt idx="343">
                  <c:v>35.392318725999999</c:v>
                </c:pt>
                <c:pt idx="344">
                  <c:v>34.510105133000003</c:v>
                </c:pt>
                <c:pt idx="345">
                  <c:v>33.670848845999998</c:v>
                </c:pt>
                <c:pt idx="346">
                  <c:v>32.880084990999997</c:v>
                </c:pt>
                <c:pt idx="347">
                  <c:v>32.142841339</c:v>
                </c:pt>
                <c:pt idx="348">
                  <c:v>31.463531494000001</c:v>
                </c:pt>
                <c:pt idx="349">
                  <c:v>30.845949173000001</c:v>
                </c:pt>
                <c:pt idx="350">
                  <c:v>30.293325423999999</c:v>
                </c:pt>
                <c:pt idx="351">
                  <c:v>29.808458328</c:v>
                </c:pt>
                <c:pt idx="352">
                  <c:v>29.393918991</c:v>
                </c:pt>
                <c:pt idx="353">
                  <c:v>29.052240372</c:v>
                </c:pt>
                <c:pt idx="354">
                  <c:v>28.785961150999999</c:v>
                </c:pt>
                <c:pt idx="355">
                  <c:v>28.597423552999999</c:v>
                </c:pt>
                <c:pt idx="356">
                  <c:v>28.488445282000001</c:v>
                </c:pt>
                <c:pt idx="357">
                  <c:v>28.460157393999999</c:v>
                </c:pt>
                <c:pt idx="358">
                  <c:v>28.512910843</c:v>
                </c:pt>
                <c:pt idx="359">
                  <c:v>28.646099091</c:v>
                </c:pt>
                <c:pt idx="360">
                  <c:v>28.858161926000001</c:v>
                </c:pt>
                <c:pt idx="361">
                  <c:v>29.146839142000001</c:v>
                </c:pt>
                <c:pt idx="362">
                  <c:v>29.509370804</c:v>
                </c:pt>
                <c:pt idx="363">
                  <c:v>29.942548752</c:v>
                </c:pt>
                <c:pt idx="364">
                  <c:v>30.44276619</c:v>
                </c:pt>
                <c:pt idx="365">
                  <c:v>31.006046295000001</c:v>
                </c:pt>
                <c:pt idx="366">
                  <c:v>31.627965927000002</c:v>
                </c:pt>
                <c:pt idx="367">
                  <c:v>32.303585052000003</c:v>
                </c:pt>
                <c:pt idx="368">
                  <c:v>33.027542113999999</c:v>
                </c:pt>
                <c:pt idx="369">
                  <c:v>33.794250488000003</c:v>
                </c:pt>
                <c:pt idx="370">
                  <c:v>34.598072051999999</c:v>
                </c:pt>
                <c:pt idx="371">
                  <c:v>35.433395386000001</c:v>
                </c:pt>
                <c:pt idx="372">
                  <c:v>36.294624329000001</c:v>
                </c:pt>
                <c:pt idx="373">
                  <c:v>37.176120758000003</c:v>
                </c:pt>
                <c:pt idx="374">
                  <c:v>38.072151183999999</c:v>
                </c:pt>
                <c:pt idx="375">
                  <c:v>38.976882934999999</c:v>
                </c:pt>
                <c:pt idx="376">
                  <c:v>39.884422301999997</c:v>
                </c:pt>
                <c:pt idx="377">
                  <c:v>40.788852691999999</c:v>
                </c:pt>
                <c:pt idx="378">
                  <c:v>41.684383392000001</c:v>
                </c:pt>
                <c:pt idx="379">
                  <c:v>42.565605163999997</c:v>
                </c:pt>
                <c:pt idx="380">
                  <c:v>43.427665709999999</c:v>
                </c:pt>
                <c:pt idx="381">
                  <c:v>44.266269684000001</c:v>
                </c:pt>
                <c:pt idx="382">
                  <c:v>45.077568053999997</c:v>
                </c:pt>
                <c:pt idx="383">
                  <c:v>45.858005523999999</c:v>
                </c:pt>
                <c:pt idx="384">
                  <c:v>46.604221344000003</c:v>
                </c:pt>
                <c:pt idx="385">
                  <c:v>47.312984467</c:v>
                </c:pt>
                <c:pt idx="386">
                  <c:v>47.981121063000003</c:v>
                </c:pt>
                <c:pt idx="387">
                  <c:v>48.605514526</c:v>
                </c:pt>
                <c:pt idx="388">
                  <c:v>49.183197020999998</c:v>
                </c:pt>
                <c:pt idx="389">
                  <c:v>49.711460113999998</c:v>
                </c:pt>
                <c:pt idx="390">
                  <c:v>50.188022613999998</c:v>
                </c:pt>
                <c:pt idx="391">
                  <c:v>50.611209869</c:v>
                </c:pt>
                <c:pt idx="392">
                  <c:v>50.980022429999998</c:v>
                </c:pt>
                <c:pt idx="393">
                  <c:v>51.294090271000002</c:v>
                </c:pt>
                <c:pt idx="394">
                  <c:v>51.553569793999998</c:v>
                </c:pt>
                <c:pt idx="395">
                  <c:v>51.759029388000002</c:v>
                </c:pt>
                <c:pt idx="396">
                  <c:v>51.911373138000002</c:v>
                </c:pt>
                <c:pt idx="397">
                  <c:v>52.011829376000001</c:v>
                </c:pt>
                <c:pt idx="398">
                  <c:v>52.061851501</c:v>
                </c:pt>
                <c:pt idx="399">
                  <c:v>52.062900542999998</c:v>
                </c:pt>
                <c:pt idx="400">
                  <c:v>52.016311645999998</c:v>
                </c:pt>
                <c:pt idx="401">
                  <c:v>51.923351287999999</c:v>
                </c:pt>
                <c:pt idx="402">
                  <c:v>51.785369873</c:v>
                </c:pt>
                <c:pt idx="403">
                  <c:v>51.603950500000003</c:v>
                </c:pt>
                <c:pt idx="404">
                  <c:v>51.381069183000001</c:v>
                </c:pt>
                <c:pt idx="405">
                  <c:v>51.119194030999999</c:v>
                </c:pt>
                <c:pt idx="406">
                  <c:v>50.821323395</c:v>
                </c:pt>
                <c:pt idx="407">
                  <c:v>50.490974426000001</c:v>
                </c:pt>
                <c:pt idx="408">
                  <c:v>50.132129669000001</c:v>
                </c:pt>
                <c:pt idx="409">
                  <c:v>49.749080657999997</c:v>
                </c:pt>
                <c:pt idx="410">
                  <c:v>49.346240997000002</c:v>
                </c:pt>
                <c:pt idx="411">
                  <c:v>48.927921294999997</c:v>
                </c:pt>
                <c:pt idx="412">
                  <c:v>48.498081206999998</c:v>
                </c:pt>
                <c:pt idx="413">
                  <c:v>48.060207366999997</c:v>
                </c:pt>
                <c:pt idx="414">
                  <c:v>47.617336272999999</c:v>
                </c:pt>
                <c:pt idx="415">
                  <c:v>47.172080993999998</c:v>
                </c:pt>
                <c:pt idx="416">
                  <c:v>46.726570129000002</c:v>
                </c:pt>
                <c:pt idx="417">
                  <c:v>46.282356262</c:v>
                </c:pt>
                <c:pt idx="418">
                  <c:v>45.840423584</c:v>
                </c:pt>
                <c:pt idx="419">
                  <c:v>45.401279449</c:v>
                </c:pt>
                <c:pt idx="420">
                  <c:v>44.964981078999998</c:v>
                </c:pt>
                <c:pt idx="421">
                  <c:v>44.531185149999999</c:v>
                </c:pt>
                <c:pt idx="422">
                  <c:v>44.099365233999997</c:v>
                </c:pt>
                <c:pt idx="423">
                  <c:v>43.669158936000002</c:v>
                </c:pt>
                <c:pt idx="424">
                  <c:v>43.240634917999998</c:v>
                </c:pt>
                <c:pt idx="425">
                  <c:v>42.814414978000002</c:v>
                </c:pt>
                <c:pt idx="426">
                  <c:v>42.391723632999998</c:v>
                </c:pt>
                <c:pt idx="427">
                  <c:v>41.974258423000002</c:v>
                </c:pt>
                <c:pt idx="428">
                  <c:v>41.563774109000001</c:v>
                </c:pt>
                <c:pt idx="429">
                  <c:v>41.161758423000002</c:v>
                </c:pt>
                <c:pt idx="430">
                  <c:v>40.769416808999999</c:v>
                </c:pt>
                <c:pt idx="431">
                  <c:v>40.387676239000001</c:v>
                </c:pt>
                <c:pt idx="432">
                  <c:v>40.017112732000001</c:v>
                </c:pt>
                <c:pt idx="433">
                  <c:v>39.657947540000002</c:v>
                </c:pt>
                <c:pt idx="434">
                  <c:v>39.310161591000004</c:v>
                </c:pt>
                <c:pt idx="435">
                  <c:v>38.973613739000001</c:v>
                </c:pt>
                <c:pt idx="436">
                  <c:v>38.648006439</c:v>
                </c:pt>
                <c:pt idx="437">
                  <c:v>38.332778931</c:v>
                </c:pt>
                <c:pt idx="438">
                  <c:v>38.027172088999997</c:v>
                </c:pt>
                <c:pt idx="439">
                  <c:v>37.730365753000001</c:v>
                </c:pt>
                <c:pt idx="440">
                  <c:v>37.441532135000003</c:v>
                </c:pt>
                <c:pt idx="441">
                  <c:v>37.159915924000003</c:v>
                </c:pt>
                <c:pt idx="442">
                  <c:v>36.885135650999999</c:v>
                </c:pt>
                <c:pt idx="443">
                  <c:v>36.617401123</c:v>
                </c:pt>
                <c:pt idx="444">
                  <c:v>36.357467651</c:v>
                </c:pt>
                <c:pt idx="445">
                  <c:v>36.106426239000001</c:v>
                </c:pt>
                <c:pt idx="446">
                  <c:v>35.865535735999998</c:v>
                </c:pt>
                <c:pt idx="447">
                  <c:v>35.636054993000002</c:v>
                </c:pt>
                <c:pt idx="448">
                  <c:v>35.419094086000001</c:v>
                </c:pt>
                <c:pt idx="449">
                  <c:v>35.215667725000003</c:v>
                </c:pt>
                <c:pt idx="450">
                  <c:v>35.026824951000002</c:v>
                </c:pt>
                <c:pt idx="451">
                  <c:v>34.853588104000004</c:v>
                </c:pt>
                <c:pt idx="452">
                  <c:v>34.696811676000003</c:v>
                </c:pt>
                <c:pt idx="453">
                  <c:v>34.557140349999997</c:v>
                </c:pt>
                <c:pt idx="454">
                  <c:v>34.434951781999999</c:v>
                </c:pt>
                <c:pt idx="455">
                  <c:v>34.330268859999997</c:v>
                </c:pt>
                <c:pt idx="456">
                  <c:v>34.242824554000002</c:v>
                </c:pt>
                <c:pt idx="457">
                  <c:v>34.172275542999998</c:v>
                </c:pt>
                <c:pt idx="458">
                  <c:v>34.118328093999999</c:v>
                </c:pt>
                <c:pt idx="459">
                  <c:v>34.080703735</c:v>
                </c:pt>
                <c:pt idx="460">
                  <c:v>34.059108733999999</c:v>
                </c:pt>
                <c:pt idx="461">
                  <c:v>34.053253173999998</c:v>
                </c:pt>
                <c:pt idx="462">
                  <c:v>34.062805175999998</c:v>
                </c:pt>
                <c:pt idx="463">
                  <c:v>34.087203979000002</c:v>
                </c:pt>
                <c:pt idx="464">
                  <c:v>34.125518798999998</c:v>
                </c:pt>
                <c:pt idx="465">
                  <c:v>34.176486969000003</c:v>
                </c:pt>
                <c:pt idx="466">
                  <c:v>34.238624573000003</c:v>
                </c:pt>
                <c:pt idx="467">
                  <c:v>34.310348511000001</c:v>
                </c:pt>
                <c:pt idx="468">
                  <c:v>34.390125275000003</c:v>
                </c:pt>
                <c:pt idx="469">
                  <c:v>34.476726532000001</c:v>
                </c:pt>
                <c:pt idx="470">
                  <c:v>34.569534302000001</c:v>
                </c:pt>
                <c:pt idx="471">
                  <c:v>34.668807983000001</c:v>
                </c:pt>
                <c:pt idx="472">
                  <c:v>34.775985718000001</c:v>
                </c:pt>
                <c:pt idx="473">
                  <c:v>34.893951416</c:v>
                </c:pt>
                <c:pt idx="474">
                  <c:v>35.026996613000001</c:v>
                </c:pt>
                <c:pt idx="475">
                  <c:v>35.180545807000001</c:v>
                </c:pt>
                <c:pt idx="476">
                  <c:v>35.360908508000001</c:v>
                </c:pt>
                <c:pt idx="477">
                  <c:v>35.575176239000001</c:v>
                </c:pt>
                <c:pt idx="478">
                  <c:v>35.830970764</c:v>
                </c:pt>
                <c:pt idx="479">
                  <c:v>36.135833740000002</c:v>
                </c:pt>
                <c:pt idx="480">
                  <c:v>36.496517181000002</c:v>
                </c:pt>
                <c:pt idx="481">
                  <c:v>36.918498993</c:v>
                </c:pt>
                <c:pt idx="482">
                  <c:v>37.405780792000002</c:v>
                </c:pt>
                <c:pt idx="483">
                  <c:v>37.960830688000001</c:v>
                </c:pt>
                <c:pt idx="484">
                  <c:v>38.584526062000002</c:v>
                </c:pt>
                <c:pt idx="485">
                  <c:v>39.276168822999999</c:v>
                </c:pt>
                <c:pt idx="486">
                  <c:v>40.033641815000003</c:v>
                </c:pt>
                <c:pt idx="487">
                  <c:v>40.853591919000003</c:v>
                </c:pt>
                <c:pt idx="488">
                  <c:v>41.731487274000003</c:v>
                </c:pt>
                <c:pt idx="489">
                  <c:v>42.661560059000003</c:v>
                </c:pt>
                <c:pt idx="490">
                  <c:v>43.636913300000003</c:v>
                </c:pt>
                <c:pt idx="491">
                  <c:v>44.649871826000002</c:v>
                </c:pt>
                <c:pt idx="492">
                  <c:v>45.692398071</c:v>
                </c:pt>
                <c:pt idx="493">
                  <c:v>46.756420134999999</c:v>
                </c:pt>
                <c:pt idx="494">
                  <c:v>47.834102631</c:v>
                </c:pt>
                <c:pt idx="495">
                  <c:v>48.918102263999998</c:v>
                </c:pt>
                <c:pt idx="496">
                  <c:v>50.001743316999999</c:v>
                </c:pt>
                <c:pt idx="497">
                  <c:v>51.079109191999997</c:v>
                </c:pt>
                <c:pt idx="498">
                  <c:v>52.145038605000003</c:v>
                </c:pt>
                <c:pt idx="499">
                  <c:v>53.195098877</c:v>
                </c:pt>
                <c:pt idx="500">
                  <c:v>54.225582123000002</c:v>
                </c:pt>
                <c:pt idx="501">
                  <c:v>55.233470916999998</c:v>
                </c:pt>
                <c:pt idx="502">
                  <c:v>56.216445923000002</c:v>
                </c:pt>
                <c:pt idx="503">
                  <c:v>57.172901154000002</c:v>
                </c:pt>
                <c:pt idx="504">
                  <c:v>58.101924896</c:v>
                </c:pt>
                <c:pt idx="505">
                  <c:v>59.003234863000003</c:v>
                </c:pt>
                <c:pt idx="506">
                  <c:v>59.877124786000003</c:v>
                </c:pt>
                <c:pt idx="507">
                  <c:v>60.724525452000002</c:v>
                </c:pt>
                <c:pt idx="508">
                  <c:v>61.547012328999998</c:v>
                </c:pt>
                <c:pt idx="509">
                  <c:v>62.346660614000001</c:v>
                </c:pt>
                <c:pt idx="510">
                  <c:v>63.125801086000003</c:v>
                </c:pt>
                <c:pt idx="511">
                  <c:v>63.886878967000001</c:v>
                </c:pt>
                <c:pt idx="512">
                  <c:v>64.632446289000001</c:v>
                </c:pt>
                <c:pt idx="513">
                  <c:v>65.365264893000003</c:v>
                </c:pt>
                <c:pt idx="514">
                  <c:v>66.088417053000001</c:v>
                </c:pt>
                <c:pt idx="515">
                  <c:v>66.805267334000007</c:v>
                </c:pt>
                <c:pt idx="516">
                  <c:v>67.519256592000005</c:v>
                </c:pt>
                <c:pt idx="517">
                  <c:v>68.233551024999997</c:v>
                </c:pt>
                <c:pt idx="518">
                  <c:v>68.950660705999994</c:v>
                </c:pt>
                <c:pt idx="519">
                  <c:v>69.672225952000005</c:v>
                </c:pt>
                <c:pt idx="520">
                  <c:v>70.399055481000005</c:v>
                </c:pt>
                <c:pt idx="521">
                  <c:v>71.131141662999994</c:v>
                </c:pt>
                <c:pt idx="522">
                  <c:v>71.867439270000006</c:v>
                </c:pt>
                <c:pt idx="523">
                  <c:v>72.605796814000001</c:v>
                </c:pt>
                <c:pt idx="524">
                  <c:v>73.343322753999999</c:v>
                </c:pt>
                <c:pt idx="525">
                  <c:v>74.076988220000004</c:v>
                </c:pt>
                <c:pt idx="526">
                  <c:v>74.804016113000003</c:v>
                </c:pt>
                <c:pt idx="527">
                  <c:v>75.522003174000005</c:v>
                </c:pt>
                <c:pt idx="528">
                  <c:v>76.228858947999996</c:v>
                </c:pt>
                <c:pt idx="529">
                  <c:v>76.922554016000007</c:v>
                </c:pt>
                <c:pt idx="530">
                  <c:v>77.600738524999997</c:v>
                </c:pt>
                <c:pt idx="531">
                  <c:v>78.260505675999994</c:v>
                </c:pt>
                <c:pt idx="532">
                  <c:v>78.898376464999998</c:v>
                </c:pt>
                <c:pt idx="533">
                  <c:v>79.510505675999994</c:v>
                </c:pt>
                <c:pt idx="534">
                  <c:v>80.092994689999998</c:v>
                </c:pt>
                <c:pt idx="535">
                  <c:v>80.642318725999999</c:v>
                </c:pt>
                <c:pt idx="536">
                  <c:v>81.155715942</c:v>
                </c:pt>
                <c:pt idx="537">
                  <c:v>81.631240844999994</c:v>
                </c:pt>
                <c:pt idx="538">
                  <c:v>82.067298889</c:v>
                </c:pt>
                <c:pt idx="539">
                  <c:v>82.462142943999993</c:v>
                </c:pt>
                <c:pt idx="540">
                  <c:v>82.813835143999995</c:v>
                </c:pt>
                <c:pt idx="541">
                  <c:v>83.120780945000007</c:v>
                </c:pt>
                <c:pt idx="542">
                  <c:v>83.382369995000005</c:v>
                </c:pt>
                <c:pt idx="543">
                  <c:v>83.599464416999993</c:v>
                </c:pt>
                <c:pt idx="544">
                  <c:v>83.774658203000001</c:v>
                </c:pt>
                <c:pt idx="545">
                  <c:v>83.912231445000003</c:v>
                </c:pt>
                <c:pt idx="546">
                  <c:v>84.017807007000002</c:v>
                </c:pt>
                <c:pt idx="547">
                  <c:v>84.097740173000005</c:v>
                </c:pt>
                <c:pt idx="548">
                  <c:v>84.158447265999996</c:v>
                </c:pt>
                <c:pt idx="549">
                  <c:v>84.205619811999995</c:v>
                </c:pt>
                <c:pt idx="550">
                  <c:v>84.243446349999999</c:v>
                </c:pt>
                <c:pt idx="551">
                  <c:v>84.274116516000007</c:v>
                </c:pt>
                <c:pt idx="552">
                  <c:v>84.297813415999997</c:v>
                </c:pt>
                <c:pt idx="553">
                  <c:v>84.313217163000004</c:v>
                </c:pt>
                <c:pt idx="554">
                  <c:v>84.318336486999996</c:v>
                </c:pt>
                <c:pt idx="555">
                  <c:v>84.311195373999993</c:v>
                </c:pt>
                <c:pt idx="556">
                  <c:v>84.290016174000002</c:v>
                </c:pt>
                <c:pt idx="557">
                  <c:v>84.253273010000001</c:v>
                </c:pt>
                <c:pt idx="558">
                  <c:v>84.19984436</c:v>
                </c:pt>
                <c:pt idx="559">
                  <c:v>84.129249572999996</c:v>
                </c:pt>
                <c:pt idx="560">
                  <c:v>84.041923522999994</c:v>
                </c:pt>
                <c:pt idx="561">
                  <c:v>83.939582825000002</c:v>
                </c:pt>
                <c:pt idx="562">
                  <c:v>83.825569153000004</c:v>
                </c:pt>
                <c:pt idx="563">
                  <c:v>83.705001831000004</c:v>
                </c:pt>
                <c:pt idx="564">
                  <c:v>83.584625243999994</c:v>
                </c:pt>
                <c:pt idx="565">
                  <c:v>83.472343445000007</c:v>
                </c:pt>
                <c:pt idx="566">
                  <c:v>83.376518250000004</c:v>
                </c:pt>
                <c:pt idx="567">
                  <c:v>83.305198669000006</c:v>
                </c:pt>
                <c:pt idx="568">
                  <c:v>83.265380859000004</c:v>
                </c:pt>
                <c:pt idx="569">
                  <c:v>83.262382506999998</c:v>
                </c:pt>
                <c:pt idx="570">
                  <c:v>83.299324036000002</c:v>
                </c:pt>
                <c:pt idx="571">
                  <c:v>83.376861571999996</c:v>
                </c:pt>
                <c:pt idx="572">
                  <c:v>83.493278502999999</c:v>
                </c:pt>
                <c:pt idx="573">
                  <c:v>83.644920349000003</c:v>
                </c:pt>
                <c:pt idx="574">
                  <c:v>83.826797485</c:v>
                </c:pt>
                <c:pt idx="575">
                  <c:v>84.033210753999995</c:v>
                </c:pt>
                <c:pt idx="576">
                  <c:v>84.258354186999995</c:v>
                </c:pt>
                <c:pt idx="577">
                  <c:v>84.496856688999998</c:v>
                </c:pt>
                <c:pt idx="578">
                  <c:v>84.744194031000006</c:v>
                </c:pt>
                <c:pt idx="579">
                  <c:v>84.997047424000002</c:v>
                </c:pt>
                <c:pt idx="580">
                  <c:v>85.253570557000003</c:v>
                </c:pt>
                <c:pt idx="581">
                  <c:v>85.513473511000001</c:v>
                </c:pt>
                <c:pt idx="582">
                  <c:v>85.777809142999999</c:v>
                </c:pt>
                <c:pt idx="583">
                  <c:v>86.048614502000007</c:v>
                </c:pt>
                <c:pt idx="584">
                  <c:v>86.328414917000003</c:v>
                </c:pt>
                <c:pt idx="585">
                  <c:v>86.619628906000003</c:v>
                </c:pt>
                <c:pt idx="586">
                  <c:v>86.923995972</c:v>
                </c:pt>
                <c:pt idx="587">
                  <c:v>87.242095946999996</c:v>
                </c:pt>
                <c:pt idx="588">
                  <c:v>87.572982788000004</c:v>
                </c:pt>
                <c:pt idx="589">
                  <c:v>87.913932799999998</c:v>
                </c:pt>
                <c:pt idx="590">
                  <c:v>88.260391235</c:v>
                </c:pt>
                <c:pt idx="591">
                  <c:v>88.606178283999995</c:v>
                </c:pt>
                <c:pt idx="592">
                  <c:v>88.943840026999993</c:v>
                </c:pt>
                <c:pt idx="593">
                  <c:v>89.265045165999993</c:v>
                </c:pt>
                <c:pt idx="594">
                  <c:v>89.561111449999999</c:v>
                </c:pt>
                <c:pt idx="595">
                  <c:v>89.823806762999993</c:v>
                </c:pt>
                <c:pt idx="596">
                  <c:v>90.046386718999997</c:v>
                </c:pt>
                <c:pt idx="597">
                  <c:v>90.224426269999995</c:v>
                </c:pt>
                <c:pt idx="598">
                  <c:v>90.356216431000007</c:v>
                </c:pt>
                <c:pt idx="599">
                  <c:v>90.442916870000005</c:v>
                </c:pt>
                <c:pt idx="600">
                  <c:v>90.488410950000002</c:v>
                </c:pt>
                <c:pt idx="601">
                  <c:v>90.498794556000007</c:v>
                </c:pt>
                <c:pt idx="602">
                  <c:v>90.481529236</c:v>
                </c:pt>
                <c:pt idx="603">
                  <c:v>90.444572449000006</c:v>
                </c:pt>
                <c:pt idx="604">
                  <c:v>90.395744324000006</c:v>
                </c:pt>
                <c:pt idx="605">
                  <c:v>90.342277526999993</c:v>
                </c:pt>
                <c:pt idx="606">
                  <c:v>90.290489196999999</c:v>
                </c:pt>
                <c:pt idx="607">
                  <c:v>90.245544433999996</c:v>
                </c:pt>
                <c:pt idx="608">
                  <c:v>90.211410521999994</c:v>
                </c:pt>
                <c:pt idx="609">
                  <c:v>90.190933228000006</c:v>
                </c:pt>
                <c:pt idx="610">
                  <c:v>90.185798645000006</c:v>
                </c:pt>
                <c:pt idx="611">
                  <c:v>90.196403502999999</c:v>
                </c:pt>
                <c:pt idx="612">
                  <c:v>90.222038268999995</c:v>
                </c:pt>
                <c:pt idx="613">
                  <c:v>90.261421204000001</c:v>
                </c:pt>
                <c:pt idx="614">
                  <c:v>90.313354492000002</c:v>
                </c:pt>
                <c:pt idx="615">
                  <c:v>90.377159118999998</c:v>
                </c:pt>
                <c:pt idx="616">
                  <c:v>90.452827454000001</c:v>
                </c:pt>
                <c:pt idx="617">
                  <c:v>90.540893554999997</c:v>
                </c:pt>
                <c:pt idx="618">
                  <c:v>90.642242432000003</c:v>
                </c:pt>
                <c:pt idx="619">
                  <c:v>90.757858275999993</c:v>
                </c:pt>
                <c:pt idx="620">
                  <c:v>90.888519286999994</c:v>
                </c:pt>
                <c:pt idx="621">
                  <c:v>91.034408568999993</c:v>
                </c:pt>
                <c:pt idx="622">
                  <c:v>91.194732665999993</c:v>
                </c:pt>
                <c:pt idx="623">
                  <c:v>91.367561339999995</c:v>
                </c:pt>
                <c:pt idx="624">
                  <c:v>91.549835204999994</c:v>
                </c:pt>
                <c:pt idx="625">
                  <c:v>91.737518311000002</c:v>
                </c:pt>
                <c:pt idx="626">
                  <c:v>91.925819396999998</c:v>
                </c:pt>
                <c:pt idx="627">
                  <c:v>92.109375</c:v>
                </c:pt>
                <c:pt idx="628">
                  <c:v>92.282310486</c:v>
                </c:pt>
                <c:pt idx="629">
                  <c:v>92.438377380000006</c:v>
                </c:pt>
                <c:pt idx="630">
                  <c:v>92.571403502999999</c:v>
                </c:pt>
                <c:pt idx="631">
                  <c:v>92.675857543999996</c:v>
                </c:pt>
                <c:pt idx="632">
                  <c:v>92.747299193999993</c:v>
                </c:pt>
                <c:pt idx="633">
                  <c:v>92.782646178999997</c:v>
                </c:pt>
                <c:pt idx="634">
                  <c:v>92.780372619999994</c:v>
                </c:pt>
                <c:pt idx="635">
                  <c:v>92.740684509000005</c:v>
                </c:pt>
                <c:pt idx="636">
                  <c:v>92.665611267000003</c:v>
                </c:pt>
                <c:pt idx="637">
                  <c:v>92.558891295999999</c:v>
                </c:pt>
                <c:pt idx="638">
                  <c:v>92.425682068</c:v>
                </c:pt>
                <c:pt idx="639">
                  <c:v>92.272155761999997</c:v>
                </c:pt>
                <c:pt idx="640">
                  <c:v>92.105010985999996</c:v>
                </c:pt>
                <c:pt idx="641">
                  <c:v>91.931030273000005</c:v>
                </c:pt>
                <c:pt idx="642">
                  <c:v>91.756729125999996</c:v>
                </c:pt>
                <c:pt idx="643">
                  <c:v>91.588127135999997</c:v>
                </c:pt>
                <c:pt idx="644">
                  <c:v>91.430519103999998</c:v>
                </c:pt>
                <c:pt idx="645">
                  <c:v>91.288383483999993</c:v>
                </c:pt>
                <c:pt idx="646">
                  <c:v>91.165504455999994</c:v>
                </c:pt>
                <c:pt idx="647">
                  <c:v>91.065261840999995</c:v>
                </c:pt>
                <c:pt idx="648">
                  <c:v>90.990859985</c:v>
                </c:pt>
                <c:pt idx="649">
                  <c:v>90.945381165000001</c:v>
                </c:pt>
                <c:pt idx="650">
                  <c:v>90.931770325000002</c:v>
                </c:pt>
                <c:pt idx="651">
                  <c:v>90.952842712000006</c:v>
                </c:pt>
                <c:pt idx="652">
                  <c:v>91.011329650999997</c:v>
                </c:pt>
                <c:pt idx="653">
                  <c:v>91.109916686999995</c:v>
                </c:pt>
                <c:pt idx="654">
                  <c:v>91.251152039000004</c:v>
                </c:pt>
                <c:pt idx="655">
                  <c:v>91.437301636000001</c:v>
                </c:pt>
                <c:pt idx="656">
                  <c:v>91.670188904</c:v>
                </c:pt>
                <c:pt idx="657">
                  <c:v>91.951057434000006</c:v>
                </c:pt>
                <c:pt idx="658">
                  <c:v>92.280494689999998</c:v>
                </c:pt>
                <c:pt idx="659">
                  <c:v>92.658370972</c:v>
                </c:pt>
                <c:pt idx="660">
                  <c:v>93.083778381000002</c:v>
                </c:pt>
                <c:pt idx="661">
                  <c:v>93.555038452000005</c:v>
                </c:pt>
                <c:pt idx="662">
                  <c:v>94.069770813000005</c:v>
                </c:pt>
                <c:pt idx="663">
                  <c:v>94.625007628999995</c:v>
                </c:pt>
                <c:pt idx="664">
                  <c:v>95.217353821000003</c:v>
                </c:pt>
                <c:pt idx="665">
                  <c:v>95.843215942</c:v>
                </c:pt>
                <c:pt idx="666">
                  <c:v>96.499015807999996</c:v>
                </c:pt>
                <c:pt idx="667">
                  <c:v>97.181335449000002</c:v>
                </c:pt>
                <c:pt idx="668">
                  <c:v>97.886985779</c:v>
                </c:pt>
                <c:pt idx="669">
                  <c:v>98.613075256000002</c:v>
                </c:pt>
                <c:pt idx="670">
                  <c:v>99.357170104999994</c:v>
                </c:pt>
                <c:pt idx="671">
                  <c:v>100.11735535</c:v>
                </c:pt>
                <c:pt idx="672">
                  <c:v>100.89221191</c:v>
                </c:pt>
                <c:pt idx="673">
                  <c:v>101.68077087</c:v>
                </c:pt>
                <c:pt idx="674">
                  <c:v>102.48249054</c:v>
                </c:pt>
                <c:pt idx="675">
                  <c:v>103.29721832</c:v>
                </c:pt>
                <c:pt idx="676">
                  <c:v>104.12507629</c:v>
                </c:pt>
                <c:pt idx="677">
                  <c:v>104.96633911000001</c:v>
                </c:pt>
                <c:pt idx="678">
                  <c:v>105.8213501</c:v>
                </c:pt>
                <c:pt idx="679">
                  <c:v>106.69047546</c:v>
                </c:pt>
                <c:pt idx="680">
                  <c:v>107.57398987000001</c:v>
                </c:pt>
                <c:pt idx="681">
                  <c:v>108.47200775</c:v>
                </c:pt>
                <c:pt idx="682">
                  <c:v>109.38442993</c:v>
                </c:pt>
                <c:pt idx="683">
                  <c:v>110.31095886</c:v>
                </c:pt>
                <c:pt idx="684">
                  <c:v>111.25125122</c:v>
                </c:pt>
                <c:pt idx="685">
                  <c:v>112.20519256999999</c:v>
                </c:pt>
                <c:pt idx="686">
                  <c:v>113.1730957</c:v>
                </c:pt>
                <c:pt idx="687">
                  <c:v>114.15573120000001</c:v>
                </c:pt>
                <c:pt idx="688">
                  <c:v>115.15426635999999</c:v>
                </c:pt>
                <c:pt idx="689">
                  <c:v>116.17008208999999</c:v>
                </c:pt>
                <c:pt idx="690">
                  <c:v>117.20453644</c:v>
                </c:pt>
                <c:pt idx="691">
                  <c:v>118.2587738</c:v>
                </c:pt>
                <c:pt idx="692">
                  <c:v>119.33361053</c:v>
                </c:pt>
                <c:pt idx="693">
                  <c:v>120.42945099000001</c:v>
                </c:pt>
                <c:pt idx="694">
                  <c:v>121.5461731</c:v>
                </c:pt>
                <c:pt idx="695">
                  <c:v>122.68305968999999</c:v>
                </c:pt>
                <c:pt idx="696">
                  <c:v>123.83883667000001</c:v>
                </c:pt>
                <c:pt idx="697">
                  <c:v>125.01178741</c:v>
                </c:pt>
                <c:pt idx="698">
                  <c:v>126.19981384</c:v>
                </c:pt>
                <c:pt idx="699">
                  <c:v>127.40049744</c:v>
                </c:pt>
                <c:pt idx="700">
                  <c:v>128.61114502000001</c:v>
                </c:pt>
                <c:pt idx="701">
                  <c:v>129.82888793999999</c:v>
                </c:pt>
                <c:pt idx="702">
                  <c:v>131.05082702999999</c:v>
                </c:pt>
                <c:pt idx="703">
                  <c:v>132.27415465999999</c:v>
                </c:pt>
                <c:pt idx="704">
                  <c:v>133.49623108</c:v>
                </c:pt>
                <c:pt idx="705">
                  <c:v>134.71452332000001</c:v>
                </c:pt>
                <c:pt idx="706">
                  <c:v>135.92643738000001</c:v>
                </c:pt>
                <c:pt idx="707">
                  <c:v>137.12919617</c:v>
                </c:pt>
                <c:pt idx="708">
                  <c:v>138.31985474000001</c:v>
                </c:pt>
                <c:pt idx="709">
                  <c:v>139.49542235999999</c:v>
                </c:pt>
                <c:pt idx="710">
                  <c:v>140.65281676999999</c:v>
                </c:pt>
                <c:pt idx="711">
                  <c:v>141.78881835999999</c:v>
                </c:pt>
                <c:pt idx="712">
                  <c:v>142.90028380999999</c:v>
                </c:pt>
                <c:pt idx="713">
                  <c:v>143.98434448</c:v>
                </c:pt>
                <c:pt idx="714">
                  <c:v>145.03857421999999</c:v>
                </c:pt>
                <c:pt idx="715">
                  <c:v>146.06117248999999</c:v>
                </c:pt>
                <c:pt idx="716">
                  <c:v>147.05113220000001</c:v>
                </c:pt>
                <c:pt idx="717">
                  <c:v>148.00817871000001</c:v>
                </c:pt>
                <c:pt idx="718">
                  <c:v>148.93266295999999</c:v>
                </c:pt>
                <c:pt idx="719">
                  <c:v>149.82542419000001</c:v>
                </c:pt>
                <c:pt idx="720">
                  <c:v>150.68766785</c:v>
                </c:pt>
                <c:pt idx="721">
                  <c:v>151.52082824999999</c:v>
                </c:pt>
                <c:pt idx="722">
                  <c:v>152.32658386</c:v>
                </c:pt>
                <c:pt idx="723">
                  <c:v>153.10693359000001</c:v>
                </c:pt>
                <c:pt idx="724">
                  <c:v>153.86416625999999</c:v>
                </c:pt>
                <c:pt idx="725">
                  <c:v>154.60079956000001</c:v>
                </c:pt>
                <c:pt idx="726">
                  <c:v>155.31950377999999</c:v>
                </c:pt>
                <c:pt idx="727">
                  <c:v>156.02301025</c:v>
                </c:pt>
                <c:pt idx="728">
                  <c:v>156.71386719</c:v>
                </c:pt>
                <c:pt idx="729">
                  <c:v>157.39434814000001</c:v>
                </c:pt>
                <c:pt idx="730">
                  <c:v>158.06637573</c:v>
                </c:pt>
                <c:pt idx="731">
                  <c:v>158.73156738</c:v>
                </c:pt>
                <c:pt idx="732">
                  <c:v>159.3913269</c:v>
                </c:pt>
                <c:pt idx="733">
                  <c:v>160.04682922000001</c:v>
                </c:pt>
                <c:pt idx="734">
                  <c:v>160.69883727999999</c:v>
                </c:pt>
                <c:pt idx="735">
                  <c:v>161.34762573</c:v>
                </c:pt>
                <c:pt idx="736">
                  <c:v>161.99311829000001</c:v>
                </c:pt>
                <c:pt idx="737">
                  <c:v>162.63519287</c:v>
                </c:pt>
                <c:pt idx="738">
                  <c:v>163.27389525999999</c:v>
                </c:pt>
                <c:pt idx="739">
                  <c:v>163.90936278999999</c:v>
                </c:pt>
                <c:pt idx="740">
                  <c:v>164.54173279</c:v>
                </c:pt>
                <c:pt idx="741">
                  <c:v>165.17111206000001</c:v>
                </c:pt>
                <c:pt idx="742">
                  <c:v>165.79759215999999</c:v>
                </c:pt>
                <c:pt idx="743">
                  <c:v>166.42131042</c:v>
                </c:pt>
                <c:pt idx="744">
                  <c:v>167.04241943</c:v>
                </c:pt>
                <c:pt idx="745">
                  <c:v>167.66104125999999</c:v>
                </c:pt>
                <c:pt idx="746">
                  <c:v>168.27723693999999</c:v>
                </c:pt>
                <c:pt idx="747">
                  <c:v>168.89093018</c:v>
                </c:pt>
                <c:pt idx="748">
                  <c:v>169.50178528000001</c:v>
                </c:pt>
                <c:pt idx="749">
                  <c:v>170.10922241</c:v>
                </c:pt>
                <c:pt idx="750">
                  <c:v>170.71253967000001</c:v>
                </c:pt>
                <c:pt idx="751">
                  <c:v>171.31112671</c:v>
                </c:pt>
                <c:pt idx="752">
                  <c:v>171.90449523999999</c:v>
                </c:pt>
                <c:pt idx="753">
                  <c:v>172.49221802</c:v>
                </c:pt>
                <c:pt idx="754">
                  <c:v>173.07386779999999</c:v>
                </c:pt>
                <c:pt idx="755">
                  <c:v>173.64901732999999</c:v>
                </c:pt>
                <c:pt idx="756">
                  <c:v>174.21728515999999</c:v>
                </c:pt>
                <c:pt idx="757">
                  <c:v>174.77838134999999</c:v>
                </c:pt>
                <c:pt idx="758">
                  <c:v>175.33221435999999</c:v>
                </c:pt>
                <c:pt idx="759">
                  <c:v>175.87893677</c:v>
                </c:pt>
                <c:pt idx="760">
                  <c:v>176.41903687000001</c:v>
                </c:pt>
                <c:pt idx="761">
                  <c:v>176.95332336000001</c:v>
                </c:pt>
                <c:pt idx="762">
                  <c:v>177.48277282999999</c:v>
                </c:pt>
                <c:pt idx="763">
                  <c:v>178.00820923000001</c:v>
                </c:pt>
                <c:pt idx="764">
                  <c:v>178.53004455999999</c:v>
                </c:pt>
                <c:pt idx="765">
                  <c:v>179.04821777000001</c:v>
                </c:pt>
                <c:pt idx="766">
                  <c:v>179.56221008</c:v>
                </c:pt>
                <c:pt idx="767">
                  <c:v>180.07095337000001</c:v>
                </c:pt>
                <c:pt idx="768">
                  <c:v>180.57284546</c:v>
                </c:pt>
                <c:pt idx="769">
                  <c:v>181.06614685</c:v>
                </c:pt>
                <c:pt idx="770">
                  <c:v>181.54946899000001</c:v>
                </c:pt>
                <c:pt idx="771">
                  <c:v>182.02197265999999</c:v>
                </c:pt>
                <c:pt idx="772">
                  <c:v>182.48333740000001</c:v>
                </c:pt>
                <c:pt idx="773">
                  <c:v>182.93365478999999</c:v>
                </c:pt>
                <c:pt idx="774">
                  <c:v>183.37319946</c:v>
                </c:pt>
                <c:pt idx="775">
                  <c:v>183.80227661000001</c:v>
                </c:pt>
                <c:pt idx="776">
                  <c:v>184.22102355999999</c:v>
                </c:pt>
                <c:pt idx="777">
                  <c:v>184.62921143</c:v>
                </c:pt>
                <c:pt idx="778">
                  <c:v>185.02616882000001</c:v>
                </c:pt>
                <c:pt idx="779">
                  <c:v>185.41079712000001</c:v>
                </c:pt>
                <c:pt idx="780">
                  <c:v>185.78153992</c:v>
                </c:pt>
                <c:pt idx="781">
                  <c:v>186.13635253999999</c:v>
                </c:pt>
                <c:pt idx="782">
                  <c:v>186.47273254000001</c:v>
                </c:pt>
                <c:pt idx="783">
                  <c:v>186.78800964000001</c:v>
                </c:pt>
                <c:pt idx="784">
                  <c:v>187.07960510000001</c:v>
                </c:pt>
                <c:pt idx="785">
                  <c:v>187.34512329</c:v>
                </c:pt>
                <c:pt idx="786">
                  <c:v>187.58244324</c:v>
                </c:pt>
                <c:pt idx="787">
                  <c:v>187.79005432</c:v>
                </c:pt>
                <c:pt idx="788">
                  <c:v>187.96748352</c:v>
                </c:pt>
                <c:pt idx="789">
                  <c:v>188.11550903</c:v>
                </c:pt>
                <c:pt idx="790">
                  <c:v>188.23602295000001</c:v>
                </c:pt>
                <c:pt idx="791">
                  <c:v>188.33180236999999</c:v>
                </c:pt>
                <c:pt idx="792">
                  <c:v>188.40618896000001</c:v>
                </c:pt>
                <c:pt idx="793">
                  <c:v>188.46278380999999</c:v>
                </c:pt>
                <c:pt idx="794">
                  <c:v>188.50515747</c:v>
                </c:pt>
                <c:pt idx="795">
                  <c:v>188.53665161000001</c:v>
                </c:pt>
                <c:pt idx="796">
                  <c:v>188.56016541</c:v>
                </c:pt>
                <c:pt idx="797">
                  <c:v>188.57807922000001</c:v>
                </c:pt>
                <c:pt idx="798">
                  <c:v>188.59214782999999</c:v>
                </c:pt>
                <c:pt idx="799">
                  <c:v>188.60348511000001</c:v>
                </c:pt>
                <c:pt idx="800">
                  <c:v>188.61268616000001</c:v>
                </c:pt>
                <c:pt idx="801">
                  <c:v>188.62022400000001</c:v>
                </c:pt>
                <c:pt idx="802">
                  <c:v>188.62677002000001</c:v>
                </c:pt>
                <c:pt idx="803">
                  <c:v>188.63330078000001</c:v>
                </c:pt>
                <c:pt idx="804">
                  <c:v>188.64111328000001</c:v>
                </c:pt>
                <c:pt idx="805">
                  <c:v>188.65171814000001</c:v>
                </c:pt>
                <c:pt idx="806">
                  <c:v>188.66667175000001</c:v>
                </c:pt>
                <c:pt idx="807">
                  <c:v>188.68742370999999</c:v>
                </c:pt>
                <c:pt idx="808">
                  <c:v>188.71522522000001</c:v>
                </c:pt>
                <c:pt idx="809">
                  <c:v>188.75109863</c:v>
                </c:pt>
                <c:pt idx="810">
                  <c:v>188.79571533000001</c:v>
                </c:pt>
                <c:pt idx="811">
                  <c:v>188.84928894000001</c:v>
                </c:pt>
                <c:pt idx="812">
                  <c:v>188.91151428000001</c:v>
                </c:pt>
                <c:pt idx="813">
                  <c:v>188.98155212</c:v>
                </c:pt>
                <c:pt idx="814">
                  <c:v>189.05802917</c:v>
                </c:pt>
                <c:pt idx="815">
                  <c:v>189.13922119</c:v>
                </c:pt>
                <c:pt idx="816">
                  <c:v>189.22343445000001</c:v>
                </c:pt>
                <c:pt idx="817">
                  <c:v>189.30937195000001</c:v>
                </c:pt>
                <c:pt idx="818">
                  <c:v>189.39620972</c:v>
                </c:pt>
                <c:pt idx="819">
                  <c:v>189.48348999000001</c:v>
                </c:pt>
                <c:pt idx="820">
                  <c:v>189.5710144</c:v>
                </c:pt>
                <c:pt idx="821">
                  <c:v>189.65859985</c:v>
                </c:pt>
                <c:pt idx="822">
                  <c:v>189.74595642</c:v>
                </c:pt>
                <c:pt idx="823">
                  <c:v>189.83264159999999</c:v>
                </c:pt>
                <c:pt idx="824">
                  <c:v>189.9181366</c:v>
                </c:pt>
                <c:pt idx="825">
                  <c:v>190.00189209000001</c:v>
                </c:pt>
                <c:pt idx="826">
                  <c:v>190.08343506</c:v>
                </c:pt>
                <c:pt idx="827">
                  <c:v>190.16259765999999</c:v>
                </c:pt>
                <c:pt idx="828">
                  <c:v>190.23989868000001</c:v>
                </c:pt>
                <c:pt idx="829">
                  <c:v>190.31666565</c:v>
                </c:pt>
                <c:pt idx="830">
                  <c:v>190.39479065</c:v>
                </c:pt>
                <c:pt idx="831">
                  <c:v>190.47633361999999</c:v>
                </c:pt>
                <c:pt idx="832">
                  <c:v>190.56317139000001</c:v>
                </c:pt>
                <c:pt idx="833">
                  <c:v>190.65684508999999</c:v>
                </c:pt>
                <c:pt idx="834">
                  <c:v>190.75857543999999</c:v>
                </c:pt>
                <c:pt idx="835">
                  <c:v>190.86936951000001</c:v>
                </c:pt>
                <c:pt idx="836">
                  <c:v>190.99031067000001</c:v>
                </c:pt>
                <c:pt idx="837">
                  <c:v>191.12294005999999</c:v>
                </c:pt>
                <c:pt idx="838">
                  <c:v>191.26939392</c:v>
                </c:pt>
                <c:pt idx="839">
                  <c:v>191.43226623999999</c:v>
                </c:pt>
                <c:pt idx="840">
                  <c:v>191.61430358999999</c:v>
                </c:pt>
                <c:pt idx="841">
                  <c:v>191.81813048999999</c:v>
                </c:pt>
                <c:pt idx="842">
                  <c:v>192.04608153999999</c:v>
                </c:pt>
                <c:pt idx="843">
                  <c:v>192.30012511999999</c:v>
                </c:pt>
                <c:pt idx="844">
                  <c:v>192.58177185</c:v>
                </c:pt>
                <c:pt idx="845">
                  <c:v>192.89215088</c:v>
                </c:pt>
                <c:pt idx="846">
                  <c:v>193.23229979999999</c:v>
                </c:pt>
                <c:pt idx="847">
                  <c:v>193.60340880999999</c:v>
                </c:pt>
                <c:pt idx="848">
                  <c:v>194.00680542000001</c:v>
                </c:pt>
                <c:pt idx="849">
                  <c:v>194.44369506999999</c:v>
                </c:pt>
                <c:pt idx="850">
                  <c:v>194.91491698999999</c:v>
                </c:pt>
                <c:pt idx="851">
                  <c:v>195.42073059000001</c:v>
                </c:pt>
                <c:pt idx="852">
                  <c:v>195.96070861999999</c:v>
                </c:pt>
                <c:pt idx="853">
                  <c:v>196.53359985</c:v>
                </c:pt>
                <c:pt idx="854">
                  <c:v>197.13722229000001</c:v>
                </c:pt>
                <c:pt idx="855">
                  <c:v>197.76843262</c:v>
                </c:pt>
                <c:pt idx="856">
                  <c:v>198.42315674</c:v>
                </c:pt>
                <c:pt idx="857">
                  <c:v>199.09651184000001</c:v>
                </c:pt>
                <c:pt idx="858">
                  <c:v>199.78300476000001</c:v>
                </c:pt>
                <c:pt idx="859">
                  <c:v>200.47680664000001</c:v>
                </c:pt>
                <c:pt idx="860">
                  <c:v>201.17227173000001</c:v>
                </c:pt>
                <c:pt idx="861">
                  <c:v>201.86431884999999</c:v>
                </c:pt>
                <c:pt idx="862">
                  <c:v>202.54833984000001</c:v>
                </c:pt>
                <c:pt idx="863">
                  <c:v>203.2197113</c:v>
                </c:pt>
                <c:pt idx="864">
                  <c:v>203.87322997999999</c:v>
                </c:pt>
                <c:pt idx="865">
                  <c:v>204.50256347999999</c:v>
                </c:pt>
                <c:pt idx="866">
                  <c:v>205.09983826000001</c:v>
                </c:pt>
                <c:pt idx="867">
                  <c:v>205.65556334999999</c:v>
                </c:pt>
                <c:pt idx="868">
                  <c:v>206.15919495</c:v>
                </c:pt>
                <c:pt idx="869">
                  <c:v>206.6003418</c:v>
                </c:pt>
                <c:pt idx="870">
                  <c:v>206.97009277000001</c:v>
                </c:pt>
                <c:pt idx="871">
                  <c:v>207.26205443999999</c:v>
                </c:pt>
                <c:pt idx="872">
                  <c:v>207.47296143</c:v>
                </c:pt>
                <c:pt idx="873">
                  <c:v>207.60304260000001</c:v>
                </c:pt>
                <c:pt idx="874">
                  <c:v>207.65592957000001</c:v>
                </c:pt>
                <c:pt idx="875">
                  <c:v>207.63787841999999</c:v>
                </c:pt>
                <c:pt idx="876">
                  <c:v>207.55679321</c:v>
                </c:pt>
                <c:pt idx="877">
                  <c:v>207.42175293</c:v>
                </c:pt>
                <c:pt idx="878">
                  <c:v>207.2428894</c:v>
                </c:pt>
                <c:pt idx="879">
                  <c:v>207.03125</c:v>
                </c:pt>
                <c:pt idx="880">
                  <c:v>206.79847717000001</c:v>
                </c:pt>
                <c:pt idx="881">
                  <c:v>206.5565033</c:v>
                </c:pt>
                <c:pt idx="882">
                  <c:v>206.31721497000001</c:v>
                </c:pt>
                <c:pt idx="883">
                  <c:v>206.09194946</c:v>
                </c:pt>
                <c:pt idx="884">
                  <c:v>205.89083862000001</c:v>
                </c:pt>
                <c:pt idx="885">
                  <c:v>205.72215270999999</c:v>
                </c:pt>
                <c:pt idx="886">
                  <c:v>205.59185790999999</c:v>
                </c:pt>
                <c:pt idx="887">
                  <c:v>205.50354003999999</c:v>
                </c:pt>
                <c:pt idx="888">
                  <c:v>205.45877075000001</c:v>
                </c:pt>
                <c:pt idx="889">
                  <c:v>205.45744324</c:v>
                </c:pt>
                <c:pt idx="890">
                  <c:v>205.49786377000001</c:v>
                </c:pt>
                <c:pt idx="891">
                  <c:v>205.57673645</c:v>
                </c:pt>
                <c:pt idx="892">
                  <c:v>205.68919373</c:v>
                </c:pt>
                <c:pt idx="893">
                  <c:v>205.82878113000001</c:v>
                </c:pt>
                <c:pt idx="894">
                  <c:v>205.98731995</c:v>
                </c:pt>
                <c:pt idx="895">
                  <c:v>206.15470886</c:v>
                </c:pt>
                <c:pt idx="896">
                  <c:v>206.31877136</c:v>
                </c:pt>
                <c:pt idx="897">
                  <c:v>206.46525574</c:v>
                </c:pt>
                <c:pt idx="898">
                  <c:v>206.57798767</c:v>
                </c:pt>
                <c:pt idx="899">
                  <c:v>206.63963318</c:v>
                </c:pt>
                <c:pt idx="900">
                  <c:v>206.6335144</c:v>
                </c:pt>
                <c:pt idx="901">
                  <c:v>206.54605103</c:v>
                </c:pt>
                <c:pt idx="902">
                  <c:v>206.36869812</c:v>
                </c:pt>
                <c:pt idx="903">
                  <c:v>206.09858704000001</c:v>
                </c:pt>
                <c:pt idx="904">
                  <c:v>205.73802185</c:v>
                </c:pt>
                <c:pt idx="905">
                  <c:v>205.29335022000001</c:v>
                </c:pt>
                <c:pt idx="906">
                  <c:v>204.77381897000001</c:v>
                </c:pt>
                <c:pt idx="907">
                  <c:v>204.19059752999999</c:v>
                </c:pt>
                <c:pt idx="908">
                  <c:v>203.55589294000001</c:v>
                </c:pt>
                <c:pt idx="909">
                  <c:v>202.88218689000001</c:v>
                </c:pt>
                <c:pt idx="910">
                  <c:v>202.18145752000001</c:v>
                </c:pt>
                <c:pt idx="911">
                  <c:v>201.46452332000001</c:v>
                </c:pt>
                <c:pt idx="912">
                  <c:v>200.74067688</c:v>
                </c:pt>
                <c:pt idx="913">
                  <c:v>200.01792907999999</c:v>
                </c:pt>
                <c:pt idx="914">
                  <c:v>199.30351257000001</c:v>
                </c:pt>
                <c:pt idx="915">
                  <c:v>198.60421753</c:v>
                </c:pt>
                <c:pt idx="916">
                  <c:v>197.92613220000001</c:v>
                </c:pt>
                <c:pt idx="917">
                  <c:v>197.27415465999999</c:v>
                </c:pt>
                <c:pt idx="918">
                  <c:v>196.65161133000001</c:v>
                </c:pt>
                <c:pt idx="919">
                  <c:v>196.06007385000001</c:v>
                </c:pt>
                <c:pt idx="920">
                  <c:v>195.4992981</c:v>
                </c:pt>
                <c:pt idx="921">
                  <c:v>194.96749878</c:v>
                </c:pt>
                <c:pt idx="922">
                  <c:v>194.46188354</c:v>
                </c:pt>
                <c:pt idx="923">
                  <c:v>193.97889709</c:v>
                </c:pt>
                <c:pt idx="924">
                  <c:v>193.51400756999999</c:v>
                </c:pt>
                <c:pt idx="925">
                  <c:v>193.06137085</c:v>
                </c:pt>
                <c:pt idx="926">
                  <c:v>192.61398315</c:v>
                </c:pt>
                <c:pt idx="927">
                  <c:v>192.16401672000001</c:v>
                </c:pt>
                <c:pt idx="928">
                  <c:v>191.70318603999999</c:v>
                </c:pt>
                <c:pt idx="929">
                  <c:v>191.22319031000001</c:v>
                </c:pt>
                <c:pt idx="930">
                  <c:v>190.71621704</c:v>
                </c:pt>
                <c:pt idx="931">
                  <c:v>190.17582702999999</c:v>
                </c:pt>
                <c:pt idx="932">
                  <c:v>189.59826659999999</c:v>
                </c:pt>
                <c:pt idx="933">
                  <c:v>188.98362732000001</c:v>
                </c:pt>
                <c:pt idx="934">
                  <c:v>188.33625792999999</c:v>
                </c:pt>
                <c:pt idx="935">
                  <c:v>187.66445923000001</c:v>
                </c:pt>
                <c:pt idx="936">
                  <c:v>186.97956848000001</c:v>
                </c:pt>
                <c:pt idx="937">
                  <c:v>186.29473877000001</c:v>
                </c:pt>
                <c:pt idx="938">
                  <c:v>185.62364196999999</c:v>
                </c:pt>
                <c:pt idx="939">
                  <c:v>184.97921753</c:v>
                </c:pt>
                <c:pt idx="940">
                  <c:v>184.37261963</c:v>
                </c:pt>
                <c:pt idx="941">
                  <c:v>183.81251526</c:v>
                </c:pt>
                <c:pt idx="942">
                  <c:v>183.30462646000001</c:v>
                </c:pt>
                <c:pt idx="943">
                  <c:v>182.85157776</c:v>
                </c:pt>
                <c:pt idx="944">
                  <c:v>182.45318603999999</c:v>
                </c:pt>
                <c:pt idx="945">
                  <c:v>182.10684204</c:v>
                </c:pt>
                <c:pt idx="946">
                  <c:v>181.80773926000001</c:v>
                </c:pt>
                <c:pt idx="947">
                  <c:v>181.54933166999999</c:v>
                </c:pt>
                <c:pt idx="948">
                  <c:v>181.32409668</c:v>
                </c:pt>
                <c:pt idx="949">
                  <c:v>181.12425232000001</c:v>
                </c:pt>
                <c:pt idx="950">
                  <c:v>180.94204712000001</c:v>
                </c:pt>
                <c:pt idx="951">
                  <c:v>180.76965332</c:v>
                </c:pt>
                <c:pt idx="952">
                  <c:v>180.59873962</c:v>
                </c:pt>
                <c:pt idx="953">
                  <c:v>180.42024230999999</c:v>
                </c:pt>
                <c:pt idx="954">
                  <c:v>180.22471619000001</c:v>
                </c:pt>
                <c:pt idx="955">
                  <c:v>180.00326537999999</c:v>
                </c:pt>
                <c:pt idx="956">
                  <c:v>179.74827576000001</c:v>
                </c:pt>
                <c:pt idx="957">
                  <c:v>179.45358275999999</c:v>
                </c:pt>
                <c:pt idx="958">
                  <c:v>179.11419677999999</c:v>
                </c:pt>
                <c:pt idx="959">
                  <c:v>178.72602843999999</c:v>
                </c:pt>
                <c:pt idx="960">
                  <c:v>178.28587340999999</c:v>
                </c:pt>
                <c:pt idx="961">
                  <c:v>177.79148864999999</c:v>
                </c:pt>
                <c:pt idx="962">
                  <c:v>177.24154662999999</c:v>
                </c:pt>
                <c:pt idx="963">
                  <c:v>176.63551330999999</c:v>
                </c:pt>
                <c:pt idx="964">
                  <c:v>175.97343445000001</c:v>
                </c:pt>
                <c:pt idx="965">
                  <c:v>175.25575255999999</c:v>
                </c:pt>
                <c:pt idx="966">
                  <c:v>174.48353577</c:v>
                </c:pt>
                <c:pt idx="967">
                  <c:v>173.65943909000001</c:v>
                </c:pt>
                <c:pt idx="968">
                  <c:v>172.78895568999999</c:v>
                </c:pt>
                <c:pt idx="969">
                  <c:v>171.88076781999999</c:v>
                </c:pt>
                <c:pt idx="970">
                  <c:v>170.9460144</c:v>
                </c:pt>
                <c:pt idx="971">
                  <c:v>169.99699401999999</c:v>
                </c:pt>
                <c:pt idx="972">
                  <c:v>169.04602051000001</c:v>
                </c:pt>
                <c:pt idx="973">
                  <c:v>168.10449219</c:v>
                </c:pt>
                <c:pt idx="974">
                  <c:v>167.18211364999999</c:v>
                </c:pt>
                <c:pt idx="975">
                  <c:v>166.28620910999999</c:v>
                </c:pt>
                <c:pt idx="976">
                  <c:v>165.42140198000001</c:v>
                </c:pt>
                <c:pt idx="977">
                  <c:v>164.58952332000001</c:v>
                </c:pt>
                <c:pt idx="978">
                  <c:v>163.78964232999999</c:v>
                </c:pt>
                <c:pt idx="979">
                  <c:v>163.01841736</c:v>
                </c:pt>
                <c:pt idx="980">
                  <c:v>162.27102661000001</c:v>
                </c:pt>
                <c:pt idx="981">
                  <c:v>161.54223633000001</c:v>
                </c:pt>
                <c:pt idx="982">
                  <c:v>160.82699585</c:v>
                </c:pt>
                <c:pt idx="983">
                  <c:v>160.12055968999999</c:v>
                </c:pt>
                <c:pt idx="984">
                  <c:v>159.41844176999999</c:v>
                </c:pt>
                <c:pt idx="985">
                  <c:v>158.71644592000001</c:v>
                </c:pt>
                <c:pt idx="986">
                  <c:v>158.01066589000001</c:v>
                </c:pt>
                <c:pt idx="987">
                  <c:v>157.29742432</c:v>
                </c:pt>
                <c:pt idx="988">
                  <c:v>156.57312012</c:v>
                </c:pt>
                <c:pt idx="989">
                  <c:v>155.83407593000001</c:v>
                </c:pt>
                <c:pt idx="990">
                  <c:v>155.07647704999999</c:v>
                </c:pt>
                <c:pt idx="991">
                  <c:v>154.29660034</c:v>
                </c:pt>
                <c:pt idx="992">
                  <c:v>153.49133301000001</c:v>
                </c:pt>
                <c:pt idx="993">
                  <c:v>152.65872192</c:v>
                </c:pt>
                <c:pt idx="994">
                  <c:v>151.79818725999999</c:v>
                </c:pt>
                <c:pt idx="995">
                  <c:v>150.91049193999999</c:v>
                </c:pt>
                <c:pt idx="996">
                  <c:v>149.9974823</c:v>
                </c:pt>
                <c:pt idx="997">
                  <c:v>149.06170653999999</c:v>
                </c:pt>
                <c:pt idx="998">
                  <c:v>148.10621642999999</c:v>
                </c:pt>
                <c:pt idx="999">
                  <c:v>147.13446045000001</c:v>
                </c:pt>
                <c:pt idx="1000">
                  <c:v>146.1502533</c:v>
                </c:pt>
                <c:pt idx="1001">
                  <c:v>145.1578064</c:v>
                </c:pt>
                <c:pt idx="1002">
                  <c:v>144.16178894000001</c:v>
                </c:pt>
                <c:pt idx="1003">
                  <c:v>143.16735840000001</c:v>
                </c:pt>
                <c:pt idx="1004">
                  <c:v>142.18017578000001</c:v>
                </c:pt>
                <c:pt idx="1005">
                  <c:v>141.20635985999999</c:v>
                </c:pt>
                <c:pt idx="1006">
                  <c:v>140.25224304</c:v>
                </c:pt>
                <c:pt idx="1007">
                  <c:v>139.32408142</c:v>
                </c:pt>
                <c:pt idx="1008">
                  <c:v>138.42776488999999</c:v>
                </c:pt>
                <c:pt idx="1009">
                  <c:v>137.5684967</c:v>
                </c:pt>
                <c:pt idx="1010">
                  <c:v>136.75027466</c:v>
                </c:pt>
                <c:pt idx="1011">
                  <c:v>135.97547913</c:v>
                </c:pt>
                <c:pt idx="1012">
                  <c:v>135.24461364999999</c:v>
                </c:pt>
                <c:pt idx="1013">
                  <c:v>134.55619812</c:v>
                </c:pt>
                <c:pt idx="1014">
                  <c:v>133.90686034999999</c:v>
                </c:pt>
                <c:pt idx="1015">
                  <c:v>133.29180908000001</c:v>
                </c:pt>
                <c:pt idx="1016">
                  <c:v>132.70552063</c:v>
                </c:pt>
                <c:pt idx="1017">
                  <c:v>132.14230347</c:v>
                </c:pt>
                <c:pt idx="1018">
                  <c:v>131.59661865000001</c:v>
                </c:pt>
                <c:pt idx="1019">
                  <c:v>131.06330872000001</c:v>
                </c:pt>
                <c:pt idx="1020">
                  <c:v>130.53788757000001</c:v>
                </c:pt>
                <c:pt idx="1021">
                  <c:v>130.01686096</c:v>
                </c:pt>
                <c:pt idx="1022">
                  <c:v>129.49809264999999</c:v>
                </c:pt>
                <c:pt idx="1023">
                  <c:v>128.98092650999999</c:v>
                </c:pt>
                <c:pt idx="1024">
                  <c:v>128.46615600999999</c:v>
                </c:pt>
                <c:pt idx="1025">
                  <c:v>127.95578766</c:v>
                </c:pt>
                <c:pt idx="1026">
                  <c:v>127.45265961</c:v>
                </c:pt>
                <c:pt idx="1027">
                  <c:v>126.96003723</c:v>
                </c:pt>
                <c:pt idx="1028">
                  <c:v>126.48133086999999</c:v>
                </c:pt>
                <c:pt idx="1029">
                  <c:v>126.01988983</c:v>
                </c:pt>
                <c:pt idx="1030">
                  <c:v>125.5789566</c:v>
                </c:pt>
                <c:pt idx="1031">
                  <c:v>125.16168213</c:v>
                </c:pt>
                <c:pt idx="1032">
                  <c:v>124.77114868</c:v>
                </c:pt>
                <c:pt idx="1033">
                  <c:v>124.41034698</c:v>
                </c:pt>
                <c:pt idx="1034">
                  <c:v>124.08216095</c:v>
                </c:pt>
                <c:pt idx="1035">
                  <c:v>123.78943633999999</c:v>
                </c:pt>
                <c:pt idx="1036">
                  <c:v>123.53499603</c:v>
                </c:pt>
                <c:pt idx="1037">
                  <c:v>123.32145690999999</c:v>
                </c:pt>
                <c:pt idx="1038">
                  <c:v>123.15097046</c:v>
                </c:pt>
                <c:pt idx="1039">
                  <c:v>123.02503204</c:v>
                </c:pt>
                <c:pt idx="1040">
                  <c:v>122.94435883</c:v>
                </c:pt>
                <c:pt idx="1041">
                  <c:v>122.90887451</c:v>
                </c:pt>
                <c:pt idx="1042">
                  <c:v>122.91786956999999</c:v>
                </c:pt>
                <c:pt idx="1043">
                  <c:v>122.97016144</c:v>
                </c:pt>
                <c:pt idx="1044">
                  <c:v>123.06406403</c:v>
                </c:pt>
                <c:pt idx="1045">
                  <c:v>123.19717407</c:v>
                </c:pt>
                <c:pt idx="1046">
                  <c:v>123.36616515999999</c:v>
                </c:pt>
                <c:pt idx="1047">
                  <c:v>123.56672668</c:v>
                </c:pt>
                <c:pt idx="1048">
                  <c:v>123.79360199</c:v>
                </c:pt>
                <c:pt idx="1049">
                  <c:v>124.04061127</c:v>
                </c:pt>
                <c:pt idx="1050">
                  <c:v>124.30060577</c:v>
                </c:pt>
                <c:pt idx="1051">
                  <c:v>124.56555176000001</c:v>
                </c:pt>
                <c:pt idx="1052">
                  <c:v>124.82695007</c:v>
                </c:pt>
                <c:pt idx="1053">
                  <c:v>125.07648467999999</c:v>
                </c:pt>
                <c:pt idx="1054">
                  <c:v>125.30654907</c:v>
                </c:pt>
                <c:pt idx="1055">
                  <c:v>125.51049805</c:v>
                </c:pt>
                <c:pt idx="1056">
                  <c:v>125.68260193</c:v>
                </c:pt>
                <c:pt idx="1057">
                  <c:v>125.81787872</c:v>
                </c:pt>
                <c:pt idx="1058">
                  <c:v>125.91200256</c:v>
                </c:pt>
                <c:pt idx="1059">
                  <c:v>125.96134949</c:v>
                </c:pt>
                <c:pt idx="1060">
                  <c:v>125.96326447</c:v>
                </c:pt>
                <c:pt idx="1061">
                  <c:v>125.91667175000001</c:v>
                </c:pt>
                <c:pt idx="1062">
                  <c:v>125.82274628</c:v>
                </c:pt>
                <c:pt idx="1063">
                  <c:v>125.68508147999999</c:v>
                </c:pt>
                <c:pt idx="1064">
                  <c:v>125.50911713000001</c:v>
                </c:pt>
                <c:pt idx="1065">
                  <c:v>125.3013382</c:v>
                </c:pt>
                <c:pt idx="1066">
                  <c:v>125.06860352</c:v>
                </c:pt>
                <c:pt idx="1067">
                  <c:v>124.81765747</c:v>
                </c:pt>
                <c:pt idx="1068">
                  <c:v>124.55482483</c:v>
                </c:pt>
                <c:pt idx="1069">
                  <c:v>124.28578949</c:v>
                </c:pt>
                <c:pt idx="1070">
                  <c:v>124.01530457</c:v>
                </c:pt>
                <c:pt idx="1071">
                  <c:v>123.74697876</c:v>
                </c:pt>
                <c:pt idx="1072">
                  <c:v>123.48319244</c:v>
                </c:pt>
                <c:pt idx="1073">
                  <c:v>123.22518158</c:v>
                </c:pt>
                <c:pt idx="1074">
                  <c:v>122.97319794000001</c:v>
                </c:pt>
                <c:pt idx="1075">
                  <c:v>122.72666931000001</c:v>
                </c:pt>
                <c:pt idx="1076">
                  <c:v>122.48444366</c:v>
                </c:pt>
                <c:pt idx="1077">
                  <c:v>122.24508667000001</c:v>
                </c:pt>
                <c:pt idx="1078">
                  <c:v>122.00727080999999</c:v>
                </c:pt>
                <c:pt idx="1079">
                  <c:v>121.77007294000001</c:v>
                </c:pt>
                <c:pt idx="1080">
                  <c:v>121.53297424</c:v>
                </c:pt>
                <c:pt idx="1081">
                  <c:v>121.2956543</c:v>
                </c:pt>
                <c:pt idx="1082">
                  <c:v>121.05774689</c:v>
                </c:pt>
                <c:pt idx="1083">
                  <c:v>120.81876373</c:v>
                </c:pt>
                <c:pt idx="1084">
                  <c:v>120.57817077999999</c:v>
                </c:pt>
                <c:pt idx="1085">
                  <c:v>120.33547211</c:v>
                </c:pt>
                <c:pt idx="1086">
                  <c:v>120.09030914</c:v>
                </c:pt>
                <c:pt idx="1087">
                  <c:v>119.84246063000001</c:v>
                </c:pt>
                <c:pt idx="1088">
                  <c:v>119.59180449999999</c:v>
                </c:pt>
                <c:pt idx="1089">
                  <c:v>119.3383255</c:v>
                </c:pt>
                <c:pt idx="1090">
                  <c:v>119.08213806000001</c:v>
                </c:pt>
                <c:pt idx="1091">
                  <c:v>118.82341003000001</c:v>
                </c:pt>
                <c:pt idx="1092">
                  <c:v>118.56220245</c:v>
                </c:pt>
                <c:pt idx="1093">
                  <c:v>118.29854584</c:v>
                </c:pt>
                <c:pt idx="1094">
                  <c:v>118.03271484</c:v>
                </c:pt>
                <c:pt idx="1095">
                  <c:v>117.76552581999999</c:v>
                </c:pt>
                <c:pt idx="1096">
                  <c:v>117.4983902</c:v>
                </c:pt>
                <c:pt idx="1097">
                  <c:v>117.23316192999999</c:v>
                </c:pt>
                <c:pt idx="1098">
                  <c:v>116.97186279</c:v>
                </c:pt>
                <c:pt idx="1099">
                  <c:v>116.71638489</c:v>
                </c:pt>
                <c:pt idx="1100">
                  <c:v>116.46838379</c:v>
                </c:pt>
                <c:pt idx="1101">
                  <c:v>116.22940826</c:v>
                </c:pt>
                <c:pt idx="1102">
                  <c:v>116.00108337</c:v>
                </c:pt>
                <c:pt idx="1103">
                  <c:v>115.78526306000001</c:v>
                </c:pt>
                <c:pt idx="1104">
                  <c:v>115.58396148999999</c:v>
                </c:pt>
                <c:pt idx="1105">
                  <c:v>115.39914702999999</c:v>
                </c:pt>
                <c:pt idx="1106">
                  <c:v>115.23249817</c:v>
                </c:pt>
                <c:pt idx="1107">
                  <c:v>115.08529663</c:v>
                </c:pt>
                <c:pt idx="1108">
                  <c:v>114.95848846</c:v>
                </c:pt>
                <c:pt idx="1109">
                  <c:v>114.85273743</c:v>
                </c:pt>
                <c:pt idx="1110">
                  <c:v>114.76839447</c:v>
                </c:pt>
                <c:pt idx="1111">
                  <c:v>114.70537567</c:v>
                </c:pt>
                <c:pt idx="1112">
                  <c:v>114.66301727</c:v>
                </c:pt>
                <c:pt idx="1113">
                  <c:v>114.63998413</c:v>
                </c:pt>
                <c:pt idx="1114">
                  <c:v>114.63424683</c:v>
                </c:pt>
                <c:pt idx="1115">
                  <c:v>114.64308929000001</c:v>
                </c:pt>
                <c:pt idx="1116">
                  <c:v>114.66308594</c:v>
                </c:pt>
                <c:pt idx="1117">
                  <c:v>114.68997955</c:v>
                </c:pt>
                <c:pt idx="1118">
                  <c:v>114.71854401</c:v>
                </c:pt>
                <c:pt idx="1119">
                  <c:v>114.74243164000001</c:v>
                </c:pt>
                <c:pt idx="1120">
                  <c:v>114.7542038</c:v>
                </c:pt>
                <c:pt idx="1121">
                  <c:v>114.74591827</c:v>
                </c:pt>
                <c:pt idx="1122">
                  <c:v>114.71034241</c:v>
                </c:pt>
                <c:pt idx="1123">
                  <c:v>114.6421814</c:v>
                </c:pt>
                <c:pt idx="1124">
                  <c:v>114.53872681</c:v>
                </c:pt>
                <c:pt idx="1125">
                  <c:v>114.40000153</c:v>
                </c:pt>
                <c:pt idx="1126">
                  <c:v>114.22857666</c:v>
                </c:pt>
                <c:pt idx="1127">
                  <c:v>114.02907562</c:v>
                </c:pt>
                <c:pt idx="1128">
                  <c:v>113.8074646</c:v>
                </c:pt>
                <c:pt idx="1129">
                  <c:v>113.57053375</c:v>
                </c:pt>
                <c:pt idx="1130">
                  <c:v>113.32565308</c:v>
                </c:pt>
                <c:pt idx="1131">
                  <c:v>113.08045197</c:v>
                </c:pt>
                <c:pt idx="1132">
                  <c:v>112.84234619</c:v>
                </c:pt>
                <c:pt idx="1133">
                  <c:v>112.61811066</c:v>
                </c:pt>
                <c:pt idx="1134">
                  <c:v>112.41367339999999</c:v>
                </c:pt>
                <c:pt idx="1135">
                  <c:v>112.23410034</c:v>
                </c:pt>
                <c:pt idx="1136">
                  <c:v>112.08359528</c:v>
                </c:pt>
                <c:pt idx="1137">
                  <c:v>111.9655838</c:v>
                </c:pt>
                <c:pt idx="1138">
                  <c:v>111.88277435000001</c:v>
                </c:pt>
                <c:pt idx="1139">
                  <c:v>111.83716583</c:v>
                </c:pt>
                <c:pt idx="1140">
                  <c:v>111.82998657</c:v>
                </c:pt>
                <c:pt idx="1141">
                  <c:v>111.86158752</c:v>
                </c:pt>
                <c:pt idx="1142">
                  <c:v>111.9312973</c:v>
                </c:pt>
                <c:pt idx="1143">
                  <c:v>112.03742981000001</c:v>
                </c:pt>
                <c:pt idx="1144">
                  <c:v>112.17742920000001</c:v>
                </c:pt>
                <c:pt idx="1145">
                  <c:v>112.34810638</c:v>
                </c:pt>
                <c:pt idx="1146">
                  <c:v>112.54571532999999</c:v>
                </c:pt>
                <c:pt idx="1147">
                  <c:v>112.76590729</c:v>
                </c:pt>
                <c:pt idx="1148">
                  <c:v>113.00369263</c:v>
                </c:pt>
                <c:pt idx="1149">
                  <c:v>113.25352478000001</c:v>
                </c:pt>
                <c:pt idx="1150">
                  <c:v>113.50955963</c:v>
                </c:pt>
                <c:pt idx="1151">
                  <c:v>113.76586914000001</c:v>
                </c:pt>
                <c:pt idx="1152">
                  <c:v>114.01654816</c:v>
                </c:pt>
                <c:pt idx="1153">
                  <c:v>114.25589752</c:v>
                </c:pt>
                <c:pt idx="1154">
                  <c:v>114.4785614</c:v>
                </c:pt>
                <c:pt idx="1155">
                  <c:v>114.67958831999999</c:v>
                </c:pt>
                <c:pt idx="1156">
                  <c:v>114.85460663000001</c:v>
                </c:pt>
                <c:pt idx="1157">
                  <c:v>115.00009154999999</c:v>
                </c:pt>
                <c:pt idx="1158">
                  <c:v>115.11352539000001</c:v>
                </c:pt>
                <c:pt idx="1159">
                  <c:v>115.19356537</c:v>
                </c:pt>
                <c:pt idx="1160">
                  <c:v>115.24029541</c:v>
                </c:pt>
                <c:pt idx="1161">
                  <c:v>115.25527191</c:v>
                </c:pt>
                <c:pt idx="1162">
                  <c:v>115.24115753</c:v>
                </c:pt>
                <c:pt idx="1163">
                  <c:v>115.20137024</c:v>
                </c:pt>
                <c:pt idx="1164">
                  <c:v>115.13991547000001</c:v>
                </c:pt>
                <c:pt idx="1165">
                  <c:v>115.06108856</c:v>
                </c:pt>
                <c:pt idx="1166">
                  <c:v>114.96920013</c:v>
                </c:pt>
                <c:pt idx="1167">
                  <c:v>114.86856842</c:v>
                </c:pt>
                <c:pt idx="1168">
                  <c:v>114.76351166000001</c:v>
                </c:pt>
                <c:pt idx="1169">
                  <c:v>114.65819550000001</c:v>
                </c:pt>
                <c:pt idx="1170">
                  <c:v>114.55648804</c:v>
                </c:pt>
                <c:pt idx="1171">
                  <c:v>114.46173859</c:v>
                </c:pt>
                <c:pt idx="1172">
                  <c:v>114.37645721</c:v>
                </c:pt>
                <c:pt idx="1173">
                  <c:v>114.30211638999999</c:v>
                </c:pt>
                <c:pt idx="1174">
                  <c:v>114.23898315</c:v>
                </c:pt>
                <c:pt idx="1175">
                  <c:v>114.18617249</c:v>
                </c:pt>
                <c:pt idx="1176">
                  <c:v>114.14205933</c:v>
                </c:pt>
                <c:pt idx="1177">
                  <c:v>114.1047287</c:v>
                </c:pt>
                <c:pt idx="1178">
                  <c:v>114.07219696</c:v>
                </c:pt>
                <c:pt idx="1179">
                  <c:v>114.04264069</c:v>
                </c:pt>
                <c:pt idx="1180">
                  <c:v>114.01454926</c:v>
                </c:pt>
                <c:pt idx="1181">
                  <c:v>113.98651886</c:v>
                </c:pt>
                <c:pt idx="1182">
                  <c:v>113.95700073</c:v>
                </c:pt>
                <c:pt idx="1183">
                  <c:v>113.92436218</c:v>
                </c:pt>
                <c:pt idx="1184">
                  <c:v>113.8871994</c:v>
                </c:pt>
                <c:pt idx="1185">
                  <c:v>113.84457397</c:v>
                </c:pt>
                <c:pt idx="1186">
                  <c:v>113.79595184</c:v>
                </c:pt>
                <c:pt idx="1187">
                  <c:v>113.74102782999999</c:v>
                </c:pt>
                <c:pt idx="1188">
                  <c:v>113.6795578</c:v>
                </c:pt>
                <c:pt idx="1189">
                  <c:v>113.61131287000001</c:v>
                </c:pt>
                <c:pt idx="1190">
                  <c:v>113.53599548</c:v>
                </c:pt>
                <c:pt idx="1191">
                  <c:v>113.45298767</c:v>
                </c:pt>
                <c:pt idx="1192">
                  <c:v>113.36112976</c:v>
                </c:pt>
                <c:pt idx="1193">
                  <c:v>113.25886536</c:v>
                </c:pt>
                <c:pt idx="1194">
                  <c:v>113.14463806000001</c:v>
                </c:pt>
                <c:pt idx="1195">
                  <c:v>113.01726532000001</c:v>
                </c:pt>
                <c:pt idx="1196">
                  <c:v>112.87611389</c:v>
                </c:pt>
                <c:pt idx="1197">
                  <c:v>112.72111511</c:v>
                </c:pt>
                <c:pt idx="1198">
                  <c:v>112.55271912000001</c:v>
                </c:pt>
                <c:pt idx="1199">
                  <c:v>112.37176513999999</c:v>
                </c:pt>
                <c:pt idx="1200">
                  <c:v>112.17930603000001</c:v>
                </c:pt>
                <c:pt idx="1201">
                  <c:v>111.97659302</c:v>
                </c:pt>
                <c:pt idx="1202">
                  <c:v>111.76518249999999</c:v>
                </c:pt>
                <c:pt idx="1203">
                  <c:v>111.54688263</c:v>
                </c:pt>
                <c:pt idx="1204">
                  <c:v>111.32331085</c:v>
                </c:pt>
                <c:pt idx="1205">
                  <c:v>111.09542084</c:v>
                </c:pt>
                <c:pt idx="1206">
                  <c:v>110.86359406</c:v>
                </c:pt>
                <c:pt idx="1207">
                  <c:v>110.62818145999999</c:v>
                </c:pt>
                <c:pt idx="1208">
                  <c:v>110.38977814</c:v>
                </c:pt>
                <c:pt idx="1209">
                  <c:v>110.14907837</c:v>
                </c:pt>
                <c:pt idx="1210">
                  <c:v>109.90654755</c:v>
                </c:pt>
                <c:pt idx="1211">
                  <c:v>109.6623764</c:v>
                </c:pt>
                <c:pt idx="1212">
                  <c:v>109.41664886</c:v>
                </c:pt>
                <c:pt idx="1213">
                  <c:v>109.16937256</c:v>
                </c:pt>
                <c:pt idx="1214">
                  <c:v>108.92017365</c:v>
                </c:pt>
                <c:pt idx="1215">
                  <c:v>108.66797638</c:v>
                </c:pt>
                <c:pt idx="1216">
                  <c:v>108.41092682</c:v>
                </c:pt>
                <c:pt idx="1217">
                  <c:v>108.14662933</c:v>
                </c:pt>
                <c:pt idx="1218">
                  <c:v>107.87249756</c:v>
                </c:pt>
                <c:pt idx="1219">
                  <c:v>107.58603668000001</c:v>
                </c:pt>
                <c:pt idx="1220">
                  <c:v>107.28510283999999</c:v>
                </c:pt>
                <c:pt idx="1221">
                  <c:v>106.96813965</c:v>
                </c:pt>
                <c:pt idx="1222">
                  <c:v>106.63435364</c:v>
                </c:pt>
                <c:pt idx="1223">
                  <c:v>106.28390503</c:v>
                </c:pt>
                <c:pt idx="1224">
                  <c:v>105.91796875</c:v>
                </c:pt>
                <c:pt idx="1225">
                  <c:v>105.53851318</c:v>
                </c:pt>
                <c:pt idx="1226">
                  <c:v>105.14788818</c:v>
                </c:pt>
                <c:pt idx="1227">
                  <c:v>104.74842834</c:v>
                </c:pt>
                <c:pt idx="1228">
                  <c:v>104.34227753</c:v>
                </c:pt>
                <c:pt idx="1229">
                  <c:v>103.93144989</c:v>
                </c:pt>
                <c:pt idx="1230">
                  <c:v>103.51791382</c:v>
                </c:pt>
                <c:pt idx="1231">
                  <c:v>103.10357666</c:v>
                </c:pt>
                <c:pt idx="1232">
                  <c:v>102.69020844000001</c:v>
                </c:pt>
                <c:pt idx="1233">
                  <c:v>102.27937317</c:v>
                </c:pt>
                <c:pt idx="1234">
                  <c:v>101.87245178000001</c:v>
                </c:pt>
                <c:pt idx="1235">
                  <c:v>101.47057343</c:v>
                </c:pt>
                <c:pt idx="1236">
                  <c:v>101.07453156</c:v>
                </c:pt>
                <c:pt idx="1237">
                  <c:v>100.68480682000001</c:v>
                </c:pt>
                <c:pt idx="1238">
                  <c:v>100.30174255</c:v>
                </c:pt>
                <c:pt idx="1239">
                  <c:v>99.925674438000001</c:v>
                </c:pt>
                <c:pt idx="1240">
                  <c:v>99.556884765999996</c:v>
                </c:pt>
                <c:pt idx="1241">
                  <c:v>99.195480347</c:v>
                </c:pt>
                <c:pt idx="1242">
                  <c:v>98.841346740999995</c:v>
                </c:pt>
                <c:pt idx="1243">
                  <c:v>98.494277953999998</c:v>
                </c:pt>
                <c:pt idx="1244">
                  <c:v>98.154060364000003</c:v>
                </c:pt>
                <c:pt idx="1245">
                  <c:v>97.820419311999999</c:v>
                </c:pt>
                <c:pt idx="1246">
                  <c:v>97.492950438999998</c:v>
                </c:pt>
                <c:pt idx="1247">
                  <c:v>97.171226501000007</c:v>
                </c:pt>
                <c:pt idx="1248">
                  <c:v>96.854927063000005</c:v>
                </c:pt>
                <c:pt idx="1249">
                  <c:v>96.543846130000006</c:v>
                </c:pt>
                <c:pt idx="1250">
                  <c:v>96.237800598000007</c:v>
                </c:pt>
                <c:pt idx="1251">
                  <c:v>95.936485290999997</c:v>
                </c:pt>
                <c:pt idx="1252">
                  <c:v>95.639419556000007</c:v>
                </c:pt>
                <c:pt idx="1253">
                  <c:v>95.345932007000002</c:v>
                </c:pt>
                <c:pt idx="1254">
                  <c:v>95.055198669000006</c:v>
                </c:pt>
                <c:pt idx="1255">
                  <c:v>94.766494750999996</c:v>
                </c:pt>
                <c:pt idx="1256">
                  <c:v>94.479560852000006</c:v>
                </c:pt>
                <c:pt idx="1257">
                  <c:v>94.194885253999999</c:v>
                </c:pt>
                <c:pt idx="1258">
                  <c:v>93.913696289000001</c:v>
                </c:pt>
                <c:pt idx="1259">
                  <c:v>93.637733459000003</c:v>
                </c:pt>
                <c:pt idx="1260">
                  <c:v>93.368965149000005</c:v>
                </c:pt>
                <c:pt idx="1261">
                  <c:v>93.109405518000003</c:v>
                </c:pt>
                <c:pt idx="1262">
                  <c:v>92.861045837000006</c:v>
                </c:pt>
                <c:pt idx="1263">
                  <c:v>92.625808715999995</c:v>
                </c:pt>
                <c:pt idx="1264">
                  <c:v>92.405487061000002</c:v>
                </c:pt>
                <c:pt idx="1265">
                  <c:v>92.201637267999999</c:v>
                </c:pt>
                <c:pt idx="1266">
                  <c:v>92.015502929999997</c:v>
                </c:pt>
                <c:pt idx="1267">
                  <c:v>91.847969054999993</c:v>
                </c:pt>
                <c:pt idx="1268">
                  <c:v>91.699508667000003</c:v>
                </c:pt>
                <c:pt idx="1269">
                  <c:v>91.570182799999998</c:v>
                </c:pt>
                <c:pt idx="1270">
                  <c:v>91.459655761999997</c:v>
                </c:pt>
                <c:pt idx="1271">
                  <c:v>91.367271423000005</c:v>
                </c:pt>
                <c:pt idx="1272">
                  <c:v>91.292221068999993</c:v>
                </c:pt>
                <c:pt idx="1273">
                  <c:v>91.23374939</c:v>
                </c:pt>
                <c:pt idx="1274">
                  <c:v>91.191314696999996</c:v>
                </c:pt>
                <c:pt idx="1275">
                  <c:v>91.16468811</c:v>
                </c:pt>
                <c:pt idx="1276">
                  <c:v>91.154006957999997</c:v>
                </c:pt>
                <c:pt idx="1277">
                  <c:v>91.159721375000004</c:v>
                </c:pt>
                <c:pt idx="1278">
                  <c:v>91.182533264</c:v>
                </c:pt>
                <c:pt idx="1279">
                  <c:v>91.223228454999997</c:v>
                </c:pt>
                <c:pt idx="1280">
                  <c:v>91.282485961999996</c:v>
                </c:pt>
                <c:pt idx="1281">
                  <c:v>91.360733031999999</c:v>
                </c:pt>
                <c:pt idx="1282">
                  <c:v>91.458091736</c:v>
                </c:pt>
                <c:pt idx="1283">
                  <c:v>91.574371338000006</c:v>
                </c:pt>
                <c:pt idx="1284">
                  <c:v>91.709068298000005</c:v>
                </c:pt>
                <c:pt idx="1285">
                  <c:v>91.861351013000004</c:v>
                </c:pt>
                <c:pt idx="1286">
                  <c:v>92.030075073000006</c:v>
                </c:pt>
                <c:pt idx="1287">
                  <c:v>92.213745117000002</c:v>
                </c:pt>
                <c:pt idx="1288">
                  <c:v>92.410423279</c:v>
                </c:pt>
                <c:pt idx="1289">
                  <c:v>92.617607117000006</c:v>
                </c:pt>
                <c:pt idx="1290">
                  <c:v>92.832237243999998</c:v>
                </c:pt>
                <c:pt idx="1291">
                  <c:v>93.050872803000004</c:v>
                </c:pt>
                <c:pt idx="1292">
                  <c:v>93.269996642999999</c:v>
                </c:pt>
                <c:pt idx="1293">
                  <c:v>93.486351013000004</c:v>
                </c:pt>
                <c:pt idx="1294">
                  <c:v>93.697204589999998</c:v>
                </c:pt>
                <c:pt idx="1295">
                  <c:v>93.900527953999998</c:v>
                </c:pt>
                <c:pt idx="1296">
                  <c:v>94.095046996999997</c:v>
                </c:pt>
                <c:pt idx="1297">
                  <c:v>94.280273437999995</c:v>
                </c:pt>
                <c:pt idx="1298">
                  <c:v>94.456497192</c:v>
                </c:pt>
                <c:pt idx="1299">
                  <c:v>94.624740600999999</c:v>
                </c:pt>
                <c:pt idx="1300">
                  <c:v>94.786605835000003</c:v>
                </c:pt>
                <c:pt idx="1301">
                  <c:v>94.944114685000002</c:v>
                </c:pt>
                <c:pt idx="1302">
                  <c:v>95.099571228000002</c:v>
                </c:pt>
                <c:pt idx="1303">
                  <c:v>95.255340575999995</c:v>
                </c:pt>
                <c:pt idx="1304">
                  <c:v>95.413604735999996</c:v>
                </c:pt>
                <c:pt idx="1305">
                  <c:v>95.576164246000005</c:v>
                </c:pt>
                <c:pt idx="1306">
                  <c:v>95.744277953999998</c:v>
                </c:pt>
                <c:pt idx="1307">
                  <c:v>95.918533324999999</c:v>
                </c:pt>
                <c:pt idx="1308">
                  <c:v>96.098770142000006</c:v>
                </c:pt>
                <c:pt idx="1309">
                  <c:v>96.284049988000007</c:v>
                </c:pt>
                <c:pt idx="1310">
                  <c:v>96.472648621000005</c:v>
                </c:pt>
                <c:pt idx="1311">
                  <c:v>96.662078856999997</c:v>
                </c:pt>
                <c:pt idx="1312">
                  <c:v>96.849182128999999</c:v>
                </c:pt>
                <c:pt idx="1313">
                  <c:v>97.030227660999998</c:v>
                </c:pt>
                <c:pt idx="1314">
                  <c:v>97.201148986999996</c:v>
                </c:pt>
                <c:pt idx="1315">
                  <c:v>97.357879639000004</c:v>
                </c:pt>
                <c:pt idx="1316">
                  <c:v>97.496788025000001</c:v>
                </c:pt>
                <c:pt idx="1317">
                  <c:v>97.615051269999995</c:v>
                </c:pt>
                <c:pt idx="1318">
                  <c:v>97.710899353000002</c:v>
                </c:pt>
                <c:pt idx="1319">
                  <c:v>97.783576964999995</c:v>
                </c:pt>
                <c:pt idx="1320">
                  <c:v>97.833229064999998</c:v>
                </c:pt>
                <c:pt idx="1321">
                  <c:v>97.860801696999999</c:v>
                </c:pt>
                <c:pt idx="1322">
                  <c:v>97.867988585999996</c:v>
                </c:pt>
                <c:pt idx="1323">
                  <c:v>97.857131957999997</c:v>
                </c:pt>
                <c:pt idx="1324">
                  <c:v>97.831039429</c:v>
                </c:pt>
                <c:pt idx="1325">
                  <c:v>97.792839049999998</c:v>
                </c:pt>
                <c:pt idx="1326">
                  <c:v>97.745880127000007</c:v>
                </c:pt>
                <c:pt idx="1327">
                  <c:v>97.693649292000003</c:v>
                </c:pt>
                <c:pt idx="1328">
                  <c:v>97.639678954999994</c:v>
                </c:pt>
                <c:pt idx="1329">
                  <c:v>97.587463378999999</c:v>
                </c:pt>
                <c:pt idx="1330">
                  <c:v>97.540382385000001</c:v>
                </c:pt>
                <c:pt idx="1331">
                  <c:v>97.501609802000004</c:v>
                </c:pt>
                <c:pt idx="1332">
                  <c:v>97.474014281999999</c:v>
                </c:pt>
                <c:pt idx="1333">
                  <c:v>97.460014342999997</c:v>
                </c:pt>
                <c:pt idx="1334">
                  <c:v>97.461402892999999</c:v>
                </c:pt>
                <c:pt idx="1335">
                  <c:v>97.479232788000004</c:v>
                </c:pt>
                <c:pt idx="1336">
                  <c:v>97.513809203999998</c:v>
                </c:pt>
                <c:pt idx="1337">
                  <c:v>97.564781189000001</c:v>
                </c:pt>
                <c:pt idx="1338">
                  <c:v>97.631278992000006</c:v>
                </c:pt>
                <c:pt idx="1339">
                  <c:v>97.711997986</c:v>
                </c:pt>
                <c:pt idx="1340">
                  <c:v>97.805305481000005</c:v>
                </c:pt>
                <c:pt idx="1341">
                  <c:v>97.909355164000004</c:v>
                </c:pt>
                <c:pt idx="1342">
                  <c:v>98.022178650000001</c:v>
                </c:pt>
                <c:pt idx="1343">
                  <c:v>98.141708374000004</c:v>
                </c:pt>
                <c:pt idx="1344">
                  <c:v>98.265861510999997</c:v>
                </c:pt>
                <c:pt idx="1345">
                  <c:v>98.392639160000002</c:v>
                </c:pt>
                <c:pt idx="1346">
                  <c:v>98.520248413000004</c:v>
                </c:pt>
                <c:pt idx="1347">
                  <c:v>98.647254943999997</c:v>
                </c:pt>
                <c:pt idx="1348">
                  <c:v>98.772682189999998</c:v>
                </c:pt>
                <c:pt idx="1349">
                  <c:v>98.896087645999998</c:v>
                </c:pt>
                <c:pt idx="1350">
                  <c:v>99.017517089999998</c:v>
                </c:pt>
                <c:pt idx="1351">
                  <c:v>99.137420653999996</c:v>
                </c:pt>
                <c:pt idx="1352">
                  <c:v>99.256568908999995</c:v>
                </c:pt>
                <c:pt idx="1353">
                  <c:v>99.375976562999995</c:v>
                </c:pt>
                <c:pt idx="1354">
                  <c:v>99.496849060000002</c:v>
                </c:pt>
                <c:pt idx="1355">
                  <c:v>99.620422363000003</c:v>
                </c:pt>
                <c:pt idx="1356">
                  <c:v>99.747787475999999</c:v>
                </c:pt>
                <c:pt idx="1357">
                  <c:v>99.879753113000007</c:v>
                </c:pt>
                <c:pt idx="1358">
                  <c:v>100.01675415</c:v>
                </c:pt>
                <c:pt idx="1359">
                  <c:v>100.15875244</c:v>
                </c:pt>
                <c:pt idx="1360">
                  <c:v>100.30522156000001</c:v>
                </c:pt>
                <c:pt idx="1361">
                  <c:v>100.45516205</c:v>
                </c:pt>
                <c:pt idx="1362">
                  <c:v>100.60716248</c:v>
                </c:pt>
                <c:pt idx="1363">
                  <c:v>100.75948334</c:v>
                </c:pt>
                <c:pt idx="1364">
                  <c:v>100.91019439999999</c:v>
                </c:pt>
                <c:pt idx="1365">
                  <c:v>101.05734253</c:v>
                </c:pt>
                <c:pt idx="1366">
                  <c:v>101.19907379</c:v>
                </c:pt>
                <c:pt idx="1367">
                  <c:v>101.33370209</c:v>
                </c:pt>
                <c:pt idx="1368">
                  <c:v>101.45975494</c:v>
                </c:pt>
                <c:pt idx="1369">
                  <c:v>101.57599639999999</c:v>
                </c:pt>
                <c:pt idx="1370">
                  <c:v>101.68148041000001</c:v>
                </c:pt>
                <c:pt idx="1371">
                  <c:v>101.77558136</c:v>
                </c:pt>
                <c:pt idx="1372">
                  <c:v>101.85797882</c:v>
                </c:pt>
                <c:pt idx="1373">
                  <c:v>101.92858887</c:v>
                </c:pt>
                <c:pt idx="1374">
                  <c:v>101.98751068</c:v>
                </c:pt>
                <c:pt idx="1375">
                  <c:v>102.03501129</c:v>
                </c:pt>
                <c:pt idx="1376">
                  <c:v>102.07152557000001</c:v>
                </c:pt>
                <c:pt idx="1377">
                  <c:v>102.09767914</c:v>
                </c:pt>
                <c:pt idx="1378">
                  <c:v>102.11427307</c:v>
                </c:pt>
                <c:pt idx="1379">
                  <c:v>102.12223815999999</c:v>
                </c:pt>
                <c:pt idx="1380">
                  <c:v>102.12256622</c:v>
                </c:pt>
                <c:pt idx="1381">
                  <c:v>102.11624146</c:v>
                </c:pt>
                <c:pt idx="1382">
                  <c:v>102.10425567999999</c:v>
                </c:pt>
                <c:pt idx="1383">
                  <c:v>102.08766937</c:v>
                </c:pt>
                <c:pt idx="1384">
                  <c:v>102.06760405999999</c:v>
                </c:pt>
                <c:pt idx="1385">
                  <c:v>102.04515839</c:v>
                </c:pt>
                <c:pt idx="1386">
                  <c:v>102.02122498</c:v>
                </c:pt>
                <c:pt idx="1387">
                  <c:v>101.996315</c:v>
                </c:pt>
                <c:pt idx="1388">
                  <c:v>101.97045898</c:v>
                </c:pt>
                <c:pt idx="1389">
                  <c:v>101.94318389999999</c:v>
                </c:pt>
                <c:pt idx="1390">
                  <c:v>101.91358185</c:v>
                </c:pt>
                <c:pt idx="1391">
                  <c:v>101.88046265</c:v>
                </c:pt>
                <c:pt idx="1392">
                  <c:v>101.84249878</c:v>
                </c:pt>
                <c:pt idx="1393">
                  <c:v>101.79834747</c:v>
                </c:pt>
                <c:pt idx="1394">
                  <c:v>101.74674988</c:v>
                </c:pt>
                <c:pt idx="1395">
                  <c:v>101.68664551000001</c:v>
                </c:pt>
                <c:pt idx="1396">
                  <c:v>101.61730957</c:v>
                </c:pt>
                <c:pt idx="1397">
                  <c:v>101.53842926</c:v>
                </c:pt>
                <c:pt idx="1398">
                  <c:v>101.45005035</c:v>
                </c:pt>
                <c:pt idx="1399">
                  <c:v>101.35245514</c:v>
                </c:pt>
                <c:pt idx="1400">
                  <c:v>101.24598693999999</c:v>
                </c:pt>
                <c:pt idx="1401">
                  <c:v>101.13092804</c:v>
                </c:pt>
                <c:pt idx="1402">
                  <c:v>101.00739288</c:v>
                </c:pt>
                <c:pt idx="1403">
                  <c:v>100.87534332</c:v>
                </c:pt>
                <c:pt idx="1404">
                  <c:v>100.73468018</c:v>
                </c:pt>
                <c:pt idx="1405">
                  <c:v>100.58538055</c:v>
                </c:pt>
                <c:pt idx="1406">
                  <c:v>100.42759705</c:v>
                </c:pt>
                <c:pt idx="1407">
                  <c:v>100.26168060000001</c:v>
                </c:pt>
                <c:pt idx="1408">
                  <c:v>100.08815002</c:v>
                </c:pt>
                <c:pt idx="1409">
                  <c:v>99.907653808999996</c:v>
                </c:pt>
                <c:pt idx="1410">
                  <c:v>99.720909118999998</c:v>
                </c:pt>
                <c:pt idx="1411">
                  <c:v>99.528656006000006</c:v>
                </c:pt>
                <c:pt idx="1412">
                  <c:v>99.331626892000003</c:v>
                </c:pt>
                <c:pt idx="1413">
                  <c:v>99.130592346</c:v>
                </c:pt>
                <c:pt idx="1414">
                  <c:v>98.92640686</c:v>
                </c:pt>
                <c:pt idx="1415">
                  <c:v>98.720001221000004</c:v>
                </c:pt>
                <c:pt idx="1416">
                  <c:v>98.512405396000005</c:v>
                </c:pt>
                <c:pt idx="1417">
                  <c:v>98.304725646999998</c:v>
                </c:pt>
                <c:pt idx="1418">
                  <c:v>98.098114014000004</c:v>
                </c:pt>
                <c:pt idx="1419">
                  <c:v>97.893775939999998</c:v>
                </c:pt>
                <c:pt idx="1420">
                  <c:v>97.692924500000004</c:v>
                </c:pt>
                <c:pt idx="1421">
                  <c:v>97.496734618999994</c:v>
                </c:pt>
                <c:pt idx="1422">
                  <c:v>97.306304932000003</c:v>
                </c:pt>
                <c:pt idx="1423">
                  <c:v>97.122650145999998</c:v>
                </c:pt>
                <c:pt idx="1424">
                  <c:v>96.946701050000001</c:v>
                </c:pt>
                <c:pt idx="1425">
                  <c:v>96.779258728000002</c:v>
                </c:pt>
                <c:pt idx="1426">
                  <c:v>96.620941161999994</c:v>
                </c:pt>
                <c:pt idx="1427">
                  <c:v>96.472198485999996</c:v>
                </c:pt>
                <c:pt idx="1428">
                  <c:v>96.333335876000007</c:v>
                </c:pt>
                <c:pt idx="1429">
                  <c:v>96.204551696999999</c:v>
                </c:pt>
                <c:pt idx="1430">
                  <c:v>96.085952758999994</c:v>
                </c:pt>
                <c:pt idx="1431">
                  <c:v>95.977569579999994</c:v>
                </c:pt>
                <c:pt idx="1432">
                  <c:v>95.879302979000002</c:v>
                </c:pt>
                <c:pt idx="1433">
                  <c:v>95.790855407999999</c:v>
                </c:pt>
                <c:pt idx="1434">
                  <c:v>95.711616516000007</c:v>
                </c:pt>
                <c:pt idx="1435">
                  <c:v>95.640647888000004</c:v>
                </c:pt>
                <c:pt idx="1436">
                  <c:v>95.576721191000004</c:v>
                </c:pt>
                <c:pt idx="1437">
                  <c:v>95.518402100000003</c:v>
                </c:pt>
                <c:pt idx="1438">
                  <c:v>95.464111328000001</c:v>
                </c:pt>
                <c:pt idx="1439">
                  <c:v>95.412261963000006</c:v>
                </c:pt>
                <c:pt idx="1440">
                  <c:v>95.361427307</c:v>
                </c:pt>
                <c:pt idx="1441">
                  <c:v>95.310424804999997</c:v>
                </c:pt>
                <c:pt idx="1442">
                  <c:v>95.258323669000006</c:v>
                </c:pt>
                <c:pt idx="1443">
                  <c:v>95.204391478999995</c:v>
                </c:pt>
                <c:pt idx="1444">
                  <c:v>95.148040770999998</c:v>
                </c:pt>
                <c:pt idx="1445">
                  <c:v>95.088729857999994</c:v>
                </c:pt>
                <c:pt idx="1446">
                  <c:v>95.025863646999994</c:v>
                </c:pt>
                <c:pt idx="1447">
                  <c:v>94.958770752000007</c:v>
                </c:pt>
                <c:pt idx="1448">
                  <c:v>94.886810303000004</c:v>
                </c:pt>
                <c:pt idx="1449">
                  <c:v>94.809494018999999</c:v>
                </c:pt>
                <c:pt idx="1450">
                  <c:v>94.726623535000002</c:v>
                </c:pt>
                <c:pt idx="1451">
                  <c:v>94.638298035000005</c:v>
                </c:pt>
                <c:pt idx="1452">
                  <c:v>94.544815063000001</c:v>
                </c:pt>
                <c:pt idx="1453">
                  <c:v>94.446571349999999</c:v>
                </c:pt>
                <c:pt idx="1454">
                  <c:v>94.343986510999997</c:v>
                </c:pt>
                <c:pt idx="1455">
                  <c:v>94.237472534000005</c:v>
                </c:pt>
                <c:pt idx="1456">
                  <c:v>94.127372742000006</c:v>
                </c:pt>
                <c:pt idx="1457">
                  <c:v>94.013870238999999</c:v>
                </c:pt>
                <c:pt idx="1458">
                  <c:v>93.896957396999994</c:v>
                </c:pt>
                <c:pt idx="1459">
                  <c:v>93.776451111</c:v>
                </c:pt>
                <c:pt idx="1460">
                  <c:v>93.652015685999999</c:v>
                </c:pt>
                <c:pt idx="1461">
                  <c:v>93.523117064999994</c:v>
                </c:pt>
                <c:pt idx="1462">
                  <c:v>93.388992310000006</c:v>
                </c:pt>
                <c:pt idx="1463">
                  <c:v>93.248695373999993</c:v>
                </c:pt>
                <c:pt idx="1464">
                  <c:v>93.101173400999997</c:v>
                </c:pt>
                <c:pt idx="1465">
                  <c:v>92.945472717000001</c:v>
                </c:pt>
                <c:pt idx="1466">
                  <c:v>92.780929564999994</c:v>
                </c:pt>
                <c:pt idx="1467">
                  <c:v>92.607238769999995</c:v>
                </c:pt>
                <c:pt idx="1468">
                  <c:v>92.424423218000001</c:v>
                </c:pt>
                <c:pt idx="1469">
                  <c:v>92.232727050999998</c:v>
                </c:pt>
                <c:pt idx="1470">
                  <c:v>92.032554626000007</c:v>
                </c:pt>
                <c:pt idx="1471">
                  <c:v>91.824409485000004</c:v>
                </c:pt>
                <c:pt idx="1472">
                  <c:v>91.608955382999994</c:v>
                </c:pt>
                <c:pt idx="1473">
                  <c:v>91.387130737000007</c:v>
                </c:pt>
                <c:pt idx="1474">
                  <c:v>91.160232543999996</c:v>
                </c:pt>
                <c:pt idx="1475">
                  <c:v>90.929931640999996</c:v>
                </c:pt>
                <c:pt idx="1476">
                  <c:v>90.698181152000004</c:v>
                </c:pt>
                <c:pt idx="1477">
                  <c:v>90.467048645000006</c:v>
                </c:pt>
                <c:pt idx="1478">
                  <c:v>90.238563537999994</c:v>
                </c:pt>
                <c:pt idx="1479">
                  <c:v>90.014572143999999</c:v>
                </c:pt>
                <c:pt idx="1480">
                  <c:v>89.796600342000005</c:v>
                </c:pt>
                <c:pt idx="1481">
                  <c:v>89.585762024000005</c:v>
                </c:pt>
                <c:pt idx="1482">
                  <c:v>89.382705688000001</c:v>
                </c:pt>
                <c:pt idx="1483">
                  <c:v>89.187622070000003</c:v>
                </c:pt>
                <c:pt idx="1484">
                  <c:v>89.000297545999999</c:v>
                </c:pt>
                <c:pt idx="1485">
                  <c:v>88.820213318</c:v>
                </c:pt>
                <c:pt idx="1486">
                  <c:v>88.646644592000001</c:v>
                </c:pt>
                <c:pt idx="1487">
                  <c:v>88.478759765999996</c:v>
                </c:pt>
                <c:pt idx="1488">
                  <c:v>88.315643311000002</c:v>
                </c:pt>
                <c:pt idx="1489">
                  <c:v>88.156341553000004</c:v>
                </c:pt>
                <c:pt idx="1490">
                  <c:v>87.999923706000004</c:v>
                </c:pt>
                <c:pt idx="1491">
                  <c:v>87.845596313000001</c:v>
                </c:pt>
                <c:pt idx="1492">
                  <c:v>87.692764281999999</c:v>
                </c:pt>
                <c:pt idx="1493">
                  <c:v>87.541069031000006</c:v>
                </c:pt>
                <c:pt idx="1494">
                  <c:v>87.390365600999999</c:v>
                </c:pt>
                <c:pt idx="1495">
                  <c:v>87.240661621000001</c:v>
                </c:pt>
                <c:pt idx="1496">
                  <c:v>87.092018127000003</c:v>
                </c:pt>
                <c:pt idx="1497">
                  <c:v>86.944488524999997</c:v>
                </c:pt>
                <c:pt idx="1498">
                  <c:v>86.798049926999994</c:v>
                </c:pt>
                <c:pt idx="1499">
                  <c:v>86.652587890999996</c:v>
                </c:pt>
                <c:pt idx="1500">
                  <c:v>86.507896423000005</c:v>
                </c:pt>
                <c:pt idx="1501">
                  <c:v>86.363670349000003</c:v>
                </c:pt>
                <c:pt idx="1502">
                  <c:v>86.219535828000005</c:v>
                </c:pt>
                <c:pt idx="1503">
                  <c:v>86.075096130000006</c:v>
                </c:pt>
                <c:pt idx="1504">
                  <c:v>85.930046082000004</c:v>
                </c:pt>
                <c:pt idx="1505">
                  <c:v>85.784317017000006</c:v>
                </c:pt>
                <c:pt idx="1506">
                  <c:v>85.638198853000006</c:v>
                </c:pt>
                <c:pt idx="1507">
                  <c:v>85.492370605000005</c:v>
                </c:pt>
                <c:pt idx="1508">
                  <c:v>85.347755432</c:v>
                </c:pt>
                <c:pt idx="1509">
                  <c:v>85.205314635999997</c:v>
                </c:pt>
                <c:pt idx="1510">
                  <c:v>85.065849303999997</c:v>
                </c:pt>
                <c:pt idx="1511">
                  <c:v>84.929840088000006</c:v>
                </c:pt>
                <c:pt idx="1512">
                  <c:v>84.797439574999999</c:v>
                </c:pt>
                <c:pt idx="1513">
                  <c:v>84.668601989999999</c:v>
                </c:pt>
                <c:pt idx="1514">
                  <c:v>84.543304442999997</c:v>
                </c:pt>
                <c:pt idx="1515">
                  <c:v>84.421669006000002</c:v>
                </c:pt>
                <c:pt idx="1516">
                  <c:v>84.304023743000002</c:v>
                </c:pt>
                <c:pt idx="1517">
                  <c:v>84.190895080999994</c:v>
                </c:pt>
                <c:pt idx="1518">
                  <c:v>84.082923889</c:v>
                </c:pt>
                <c:pt idx="1519">
                  <c:v>83.980804442999997</c:v>
                </c:pt>
                <c:pt idx="1520">
                  <c:v>83.885208129999995</c:v>
                </c:pt>
                <c:pt idx="1521">
                  <c:v>83.796661377000007</c:v>
                </c:pt>
                <c:pt idx="1522">
                  <c:v>83.715438843000001</c:v>
                </c:pt>
                <c:pt idx="1523">
                  <c:v>83.641433715999995</c:v>
                </c:pt>
                <c:pt idx="1524">
                  <c:v>83.574043274000005</c:v>
                </c:pt>
                <c:pt idx="1525">
                  <c:v>83.512107849000003</c:v>
                </c:pt>
                <c:pt idx="1526">
                  <c:v>83.454032897999994</c:v>
                </c:pt>
                <c:pt idx="1527">
                  <c:v>83.398078917999996</c:v>
                </c:pt>
                <c:pt idx="1528">
                  <c:v>83.342605590999995</c:v>
                </c:pt>
                <c:pt idx="1529">
                  <c:v>83.286209106000001</c:v>
                </c:pt>
                <c:pt idx="1530">
                  <c:v>83.227745056000003</c:v>
                </c:pt>
                <c:pt idx="1531">
                  <c:v>83.166290282999995</c:v>
                </c:pt>
                <c:pt idx="1532">
                  <c:v>83.101028442</c:v>
                </c:pt>
                <c:pt idx="1533">
                  <c:v>83.031158446999996</c:v>
                </c:pt>
                <c:pt idx="1534">
                  <c:v>82.955902100000003</c:v>
                </c:pt>
                <c:pt idx="1535">
                  <c:v>82.874549865999995</c:v>
                </c:pt>
                <c:pt idx="1536">
                  <c:v>82.786483765</c:v>
                </c:pt>
                <c:pt idx="1537">
                  <c:v>82.691223144999995</c:v>
                </c:pt>
                <c:pt idx="1538">
                  <c:v>82.588417053000001</c:v>
                </c:pt>
                <c:pt idx="1539">
                  <c:v>82.477752686000002</c:v>
                </c:pt>
                <c:pt idx="1540">
                  <c:v>82.358848571999999</c:v>
                </c:pt>
                <c:pt idx="1541">
                  <c:v>82.231185913000004</c:v>
                </c:pt>
                <c:pt idx="1542">
                  <c:v>82.094154357999997</c:v>
                </c:pt>
                <c:pt idx="1543">
                  <c:v>81.947120666999993</c:v>
                </c:pt>
                <c:pt idx="1544">
                  <c:v>81.789627074999999</c:v>
                </c:pt>
                <c:pt idx="1545">
                  <c:v>81.621726989999999</c:v>
                </c:pt>
                <c:pt idx="1546">
                  <c:v>81.444267272999994</c:v>
                </c:pt>
                <c:pt idx="1547">
                  <c:v>81.258811950999998</c:v>
                </c:pt>
                <c:pt idx="1548">
                  <c:v>81.067314147999994</c:v>
                </c:pt>
                <c:pt idx="1549">
                  <c:v>80.871780396000005</c:v>
                </c:pt>
                <c:pt idx="1550">
                  <c:v>80.674087524000001</c:v>
                </c:pt>
                <c:pt idx="1551">
                  <c:v>80.475967406999999</c:v>
                </c:pt>
                <c:pt idx="1552">
                  <c:v>80.279052734000004</c:v>
                </c:pt>
                <c:pt idx="1553">
                  <c:v>80.084846497000001</c:v>
                </c:pt>
                <c:pt idx="1554">
                  <c:v>79.894538878999995</c:v>
                </c:pt>
                <c:pt idx="1555">
                  <c:v>79.708778381000002</c:v>
                </c:pt>
                <c:pt idx="1556">
                  <c:v>79.527603149000001</c:v>
                </c:pt>
                <c:pt idx="1557">
                  <c:v>79.350563049000002</c:v>
                </c:pt>
                <c:pt idx="1558">
                  <c:v>79.176887511999993</c:v>
                </c:pt>
                <c:pt idx="1559">
                  <c:v>79.005577087000006</c:v>
                </c:pt>
                <c:pt idx="1560">
                  <c:v>78.835556030000006</c:v>
                </c:pt>
                <c:pt idx="1561">
                  <c:v>78.665817261000001</c:v>
                </c:pt>
                <c:pt idx="1562">
                  <c:v>78.495521545000003</c:v>
                </c:pt>
                <c:pt idx="1563">
                  <c:v>78.324081421000002</c:v>
                </c:pt>
                <c:pt idx="1564">
                  <c:v>78.151214600000003</c:v>
                </c:pt>
                <c:pt idx="1565">
                  <c:v>77.976921082000004</c:v>
                </c:pt>
                <c:pt idx="1566">
                  <c:v>77.801422118999994</c:v>
                </c:pt>
                <c:pt idx="1567">
                  <c:v>77.625099182</c:v>
                </c:pt>
                <c:pt idx="1568">
                  <c:v>77.448410034000005</c:v>
                </c:pt>
                <c:pt idx="1569">
                  <c:v>77.271804810000006</c:v>
                </c:pt>
                <c:pt idx="1570">
                  <c:v>77.095626831000004</c:v>
                </c:pt>
                <c:pt idx="1571">
                  <c:v>76.920005798000005</c:v>
                </c:pt>
                <c:pt idx="1572">
                  <c:v>76.744865417</c:v>
                </c:pt>
                <c:pt idx="1573">
                  <c:v>76.570060729999994</c:v>
                </c:pt>
                <c:pt idx="1574">
                  <c:v>76.395530700999998</c:v>
                </c:pt>
                <c:pt idx="1575">
                  <c:v>76.221412658999995</c:v>
                </c:pt>
                <c:pt idx="1576">
                  <c:v>76.048110961999996</c:v>
                </c:pt>
                <c:pt idx="1577">
                  <c:v>75.876266478999995</c:v>
                </c:pt>
                <c:pt idx="1578">
                  <c:v>75.706687927000004</c:v>
                </c:pt>
                <c:pt idx="1579">
                  <c:v>75.540283203000001</c:v>
                </c:pt>
                <c:pt idx="1580">
                  <c:v>75.377952575999998</c:v>
                </c:pt>
                <c:pt idx="1581">
                  <c:v>75.220542907999999</c:v>
                </c:pt>
                <c:pt idx="1582">
                  <c:v>75.068786621000001</c:v>
                </c:pt>
                <c:pt idx="1583">
                  <c:v>74.923294067</c:v>
                </c:pt>
                <c:pt idx="1584">
                  <c:v>74.784622192</c:v>
                </c:pt>
                <c:pt idx="1585">
                  <c:v>74.653373717999997</c:v>
                </c:pt>
                <c:pt idx="1586">
                  <c:v>74.530258179</c:v>
                </c:pt>
                <c:pt idx="1587">
                  <c:v>74.416061400999993</c:v>
                </c:pt>
                <c:pt idx="1588">
                  <c:v>74.311523437999995</c:v>
                </c:pt>
                <c:pt idx="1589">
                  <c:v>74.217254639000004</c:v>
                </c:pt>
                <c:pt idx="1590">
                  <c:v>74.133735657000003</c:v>
                </c:pt>
                <c:pt idx="1591">
                  <c:v>74.061340332</c:v>
                </c:pt>
                <c:pt idx="1592">
                  <c:v>74.000274657999995</c:v>
                </c:pt>
                <c:pt idx="1593">
                  <c:v>73.950454711999996</c:v>
                </c:pt>
                <c:pt idx="1594">
                  <c:v>73.911476135000001</c:v>
                </c:pt>
                <c:pt idx="1595">
                  <c:v>73.882720946999996</c:v>
                </c:pt>
                <c:pt idx="1596">
                  <c:v>73.863388061999999</c:v>
                </c:pt>
                <c:pt idx="1597">
                  <c:v>73.852310181000007</c:v>
                </c:pt>
                <c:pt idx="1598">
                  <c:v>73.847671508999994</c:v>
                </c:pt>
                <c:pt idx="1599">
                  <c:v>73.846679687999995</c:v>
                </c:pt>
              </c:numCache>
            </c:numRef>
          </c:yVal>
          <c:smooth val="1"/>
          <c:extLst>
            <c:ext xmlns:c16="http://schemas.microsoft.com/office/drawing/2014/chart" uri="{C3380CC4-5D6E-409C-BE32-E72D297353CC}">
              <c16:uniqueId val="{00000001-B29C-47A0-91D8-6DE93A2CD795}"/>
            </c:ext>
          </c:extLst>
        </c:ser>
        <c:ser>
          <c:idx val="5"/>
          <c:order val="5"/>
          <c:tx>
            <c:v>Coxal Replacement Lumbar LC Y</c:v>
          </c:tx>
          <c:spPr>
            <a:ln w="25400" cap="rnd">
              <a:solidFill>
                <a:srgbClr val="FF0000"/>
              </a:solidFill>
              <a:round/>
            </a:ln>
            <a:effectLst/>
          </c:spPr>
          <c:marker>
            <c:symbol val="none"/>
          </c:marker>
          <c:xVal>
            <c:numRef>
              <c:f>Lumbar_LC!$AC$3:$AC$1602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Lumbar_LC!$AG$3:$AG$1602</c:f>
              <c:numCache>
                <c:formatCode>0.00E+00</c:formatCode>
                <c:ptCount val="1600"/>
                <c:pt idx="0">
                  <c:v>1.3177533401000001E-3</c:v>
                </c:pt>
                <c:pt idx="1">
                  <c:v>1.8542939797000001E-3</c:v>
                </c:pt>
                <c:pt idx="2">
                  <c:v>2.4496861733000002E-3</c:v>
                </c:pt>
                <c:pt idx="3">
                  <c:v>3.10320477E-3</c:v>
                </c:pt>
                <c:pt idx="4">
                  <c:v>3.8129689637999998E-3</c:v>
                </c:pt>
                <c:pt idx="5">
                  <c:v>4.57594404E-3</c:v>
                </c:pt>
                <c:pt idx="6">
                  <c:v>5.3879367187999998E-3</c:v>
                </c:pt>
                <c:pt idx="7">
                  <c:v>6.2435586005000002E-3</c:v>
                </c:pt>
                <c:pt idx="8">
                  <c:v>7.1361744775999998E-3</c:v>
                </c:pt>
                <c:pt idx="9">
                  <c:v>8.0578681082000003E-3</c:v>
                </c:pt>
                <c:pt idx="10">
                  <c:v>8.9993989095000001E-3</c:v>
                </c:pt>
                <c:pt idx="11">
                  <c:v>9.9500901996999996E-3</c:v>
                </c:pt>
                <c:pt idx="12">
                  <c:v>1.0897660627999999E-2</c:v>
                </c:pt>
                <c:pt idx="13">
                  <c:v>1.1828082614E-2</c:v>
                </c:pt>
                <c:pt idx="14">
                  <c:v>1.2725522741999999E-2</c:v>
                </c:pt>
                <c:pt idx="15">
                  <c:v>1.3572309166E-2</c:v>
                </c:pt>
                <c:pt idx="16">
                  <c:v>1.4348884112999999E-2</c:v>
                </c:pt>
                <c:pt idx="17">
                  <c:v>1.5033901669E-2</c:v>
                </c:pt>
                <c:pt idx="18">
                  <c:v>1.5604581684E-2</c:v>
                </c:pt>
                <c:pt idx="19">
                  <c:v>1.6037220134999999E-2</c:v>
                </c:pt>
                <c:pt idx="20">
                  <c:v>1.6307769343E-2</c:v>
                </c:pt>
                <c:pt idx="21">
                  <c:v>1.6392428428000001E-2</c:v>
                </c:pt>
                <c:pt idx="22">
                  <c:v>1.6268193722000002E-2</c:v>
                </c:pt>
                <c:pt idx="23">
                  <c:v>1.5913441776999999E-2</c:v>
                </c:pt>
                <c:pt idx="24">
                  <c:v>1.5308559871999999E-2</c:v>
                </c:pt>
                <c:pt idx="25">
                  <c:v>1.4436494559E-2</c:v>
                </c:pt>
                <c:pt idx="26">
                  <c:v>1.3283214531999999E-2</c:v>
                </c:pt>
                <c:pt idx="27">
                  <c:v>1.1838194914E-2</c:v>
                </c:pt>
                <c:pt idx="28">
                  <c:v>1.0094971396E-2</c:v>
                </c:pt>
                <c:pt idx="29">
                  <c:v>8.0517409369000002E-3</c:v>
                </c:pt>
                <c:pt idx="30">
                  <c:v>5.712010432E-3</c:v>
                </c:pt>
                <c:pt idx="31">
                  <c:v>3.0852647033000002E-3</c:v>
                </c:pt>
                <c:pt idx="32">
                  <c:v>1.8764892592999999E-4</c:v>
                </c:pt>
                <c:pt idx="33">
                  <c:v>-2.9573258944E-3</c:v>
                </c:pt>
                <c:pt idx="34">
                  <c:v>-6.3180262222999996E-3</c:v>
                </c:pt>
                <c:pt idx="35">
                  <c:v>-9.8538659513000004E-3</c:v>
                </c:pt>
                <c:pt idx="36">
                  <c:v>-1.3514299877000001E-2</c:v>
                </c:pt>
                <c:pt idx="37">
                  <c:v>-1.7237534746999999E-2</c:v>
                </c:pt>
                <c:pt idx="38">
                  <c:v>-2.0949000493000001E-2</c:v>
                </c:pt>
                <c:pt idx="39">
                  <c:v>-2.4559710174999999E-2</c:v>
                </c:pt>
                <c:pt idx="40">
                  <c:v>-2.7964584529000001E-2</c:v>
                </c:pt>
                <c:pt idx="41">
                  <c:v>-3.1040785833999999E-2</c:v>
                </c:pt>
                <c:pt idx="42">
                  <c:v>-3.3646129072E-2</c:v>
                </c:pt>
                <c:pt idx="43">
                  <c:v>-3.5617623478000002E-2</c:v>
                </c:pt>
                <c:pt idx="44">
                  <c:v>-3.6770183593000001E-2</c:v>
                </c:pt>
                <c:pt idx="45">
                  <c:v>-3.6895588040000003E-2</c:v>
                </c:pt>
                <c:pt idx="46">
                  <c:v>-3.5761851817E-2</c:v>
                </c:pt>
                <c:pt idx="47">
                  <c:v>-3.3113148063000003E-2</c:v>
                </c:pt>
                <c:pt idx="48">
                  <c:v>-2.8670309110999999E-2</c:v>
                </c:pt>
                <c:pt idx="49">
                  <c:v>-2.2131834178999998E-2</c:v>
                </c:pt>
                <c:pt idx="50">
                  <c:v>-1.3175291941000001E-2</c:v>
                </c:pt>
                <c:pt idx="51">
                  <c:v>-1.4590944629E-3</c:v>
                </c:pt>
                <c:pt idx="52">
                  <c:v>1.3374567963E-2</c:v>
                </c:pt>
                <c:pt idx="53">
                  <c:v>3.1694192438999999E-2</c:v>
                </c:pt>
                <c:pt idx="54">
                  <c:v>5.3869795053999997E-2</c:v>
                </c:pt>
                <c:pt idx="55">
                  <c:v>8.0260559915999993E-2</c:v>
                </c:pt>
                <c:pt idx="56">
                  <c:v>0.11120100318999999</c:v>
                </c:pt>
                <c:pt idx="57">
                  <c:v>0.14698663353999999</c:v>
                </c:pt>
                <c:pt idx="58">
                  <c:v>0.18785849214</c:v>
                </c:pt>
                <c:pt idx="59">
                  <c:v>0.23398654162999999</c:v>
                </c:pt>
                <c:pt idx="60">
                  <c:v>0.28545489906999999</c:v>
                </c:pt>
                <c:pt idx="61">
                  <c:v>0.34225243329999999</c:v>
                </c:pt>
                <c:pt idx="62">
                  <c:v>0.40426889061999999</c:v>
                </c:pt>
                <c:pt idx="63">
                  <c:v>0.47129267454000001</c:v>
                </c:pt>
                <c:pt idx="64">
                  <c:v>0.54301172495000005</c:v>
                </c:pt>
                <c:pt idx="65">
                  <c:v>0.61903160810000002</c:v>
                </c:pt>
                <c:pt idx="66">
                  <c:v>0.69890314341000004</c:v>
                </c:pt>
                <c:pt idx="67">
                  <c:v>0.78213053941999999</c:v>
                </c:pt>
                <c:pt idx="68">
                  <c:v>0.86817139386999997</c:v>
                </c:pt>
                <c:pt idx="69">
                  <c:v>0.95644247532000004</c:v>
                </c:pt>
                <c:pt idx="70">
                  <c:v>1.0463221073</c:v>
                </c:pt>
                <c:pt idx="71">
                  <c:v>1.1371729373999999</c:v>
                </c:pt>
                <c:pt idx="72">
                  <c:v>1.2284069061</c:v>
                </c:pt>
                <c:pt idx="73">
                  <c:v>1.3195450306000001</c:v>
                </c:pt>
                <c:pt idx="74">
                  <c:v>1.4101868868</c:v>
                </c:pt>
                <c:pt idx="75">
                  <c:v>1.4999130964</c:v>
                </c:pt>
                <c:pt idx="76">
                  <c:v>1.5882340669999999</c:v>
                </c:pt>
                <c:pt idx="77">
                  <c:v>1.6745667458</c:v>
                </c:pt>
                <c:pt idx="78">
                  <c:v>1.7581698895</c:v>
                </c:pt>
                <c:pt idx="79">
                  <c:v>1.8380908966</c:v>
                </c:pt>
                <c:pt idx="80">
                  <c:v>1.9131680727</c:v>
                </c:pt>
                <c:pt idx="81">
                  <c:v>1.9820379019000001</c:v>
                </c:pt>
                <c:pt idx="82">
                  <c:v>2.0431196690000002</c:v>
                </c:pt>
                <c:pt idx="83">
                  <c:v>2.0945997238</c:v>
                </c:pt>
                <c:pt idx="84">
                  <c:v>2.1344206333</c:v>
                </c:pt>
                <c:pt idx="85">
                  <c:v>2.1602368355000001</c:v>
                </c:pt>
                <c:pt idx="86">
                  <c:v>2.1693818568999998</c:v>
                </c:pt>
                <c:pt idx="87">
                  <c:v>2.1589584351000002</c:v>
                </c:pt>
                <c:pt idx="88">
                  <c:v>2.1260511874999999</c:v>
                </c:pt>
                <c:pt idx="89">
                  <c:v>2.0680100918000002</c:v>
                </c:pt>
                <c:pt idx="90">
                  <c:v>1.9827299117999999</c:v>
                </c:pt>
                <c:pt idx="91">
                  <c:v>1.8687844276000001</c:v>
                </c:pt>
                <c:pt idx="92">
                  <c:v>1.7254449129</c:v>
                </c:pt>
                <c:pt idx="93">
                  <c:v>1.5526950359</c:v>
                </c:pt>
                <c:pt idx="94">
                  <c:v>1.3511356114999999</c:v>
                </c:pt>
                <c:pt idx="95">
                  <c:v>1.1217494011</c:v>
                </c:pt>
                <c:pt idx="96">
                  <c:v>0.86579298972999996</c:v>
                </c:pt>
                <c:pt idx="97">
                  <c:v>0.58496397734000005</c:v>
                </c:pt>
                <c:pt idx="98">
                  <c:v>0.28159371018000001</c:v>
                </c:pt>
                <c:pt idx="99">
                  <c:v>-4.1372437030000001E-2</c:v>
                </c:pt>
                <c:pt idx="100">
                  <c:v>-0.38043534756000003</c:v>
                </c:pt>
                <c:pt idx="101">
                  <c:v>-0.73148888349999996</c:v>
                </c:pt>
                <c:pt idx="102">
                  <c:v>-1.0898295641</c:v>
                </c:pt>
                <c:pt idx="103">
                  <c:v>-1.450296998</c:v>
                </c:pt>
                <c:pt idx="104">
                  <c:v>-1.8074213266000001</c:v>
                </c:pt>
                <c:pt idx="105">
                  <c:v>-2.1556200981</c:v>
                </c:pt>
                <c:pt idx="106">
                  <c:v>-2.4895267486999999</c:v>
                </c:pt>
                <c:pt idx="107">
                  <c:v>-2.8042588234000001</c:v>
                </c:pt>
                <c:pt idx="108">
                  <c:v>-3.0954439640000002</c:v>
                </c:pt>
                <c:pt idx="109">
                  <c:v>-3.3591415882</c:v>
                </c:pt>
                <c:pt idx="110">
                  <c:v>-3.5918164252999998</c:v>
                </c:pt>
                <c:pt idx="111">
                  <c:v>-3.7903614044</c:v>
                </c:pt>
                <c:pt idx="112">
                  <c:v>-3.9521999359</c:v>
                </c:pt>
                <c:pt idx="113">
                  <c:v>-4.0755162239000002</c:v>
                </c:pt>
                <c:pt idx="114">
                  <c:v>-4.1595387458999999</c:v>
                </c:pt>
                <c:pt idx="115">
                  <c:v>-4.2046141624000004</c:v>
                </c:pt>
                <c:pt idx="116">
                  <c:v>-4.2119927406000004</c:v>
                </c:pt>
                <c:pt idx="117">
                  <c:v>-4.1836552620000003</c:v>
                </c:pt>
                <c:pt idx="118">
                  <c:v>-4.1222929954999996</c:v>
                </c:pt>
                <c:pt idx="119">
                  <c:v>-4.0311889648000001</c:v>
                </c:pt>
                <c:pt idx="120">
                  <c:v>-3.9139399528999999</c:v>
                </c:pt>
                <c:pt idx="121">
                  <c:v>-3.7741842270000001</c:v>
                </c:pt>
                <c:pt idx="122">
                  <c:v>-3.6154880523999999</c:v>
                </c:pt>
                <c:pt idx="123">
                  <c:v>-3.4413802624000001</c:v>
                </c:pt>
                <c:pt idx="124">
                  <c:v>-3.2553882599000001</c:v>
                </c:pt>
                <c:pt idx="125">
                  <c:v>-3.0609779358</c:v>
                </c:pt>
                <c:pt idx="126">
                  <c:v>-2.8613712788000001</c:v>
                </c:pt>
                <c:pt idx="127">
                  <c:v>-2.6593124866000002</c:v>
                </c:pt>
                <c:pt idx="128">
                  <c:v>-2.456925869</c:v>
                </c:pt>
                <c:pt idx="129">
                  <c:v>-2.2557425498999999</c:v>
                </c:pt>
                <c:pt idx="130">
                  <c:v>-2.0567800999000001</c:v>
                </c:pt>
                <c:pt idx="131">
                  <c:v>-1.8605368137</c:v>
                </c:pt>
                <c:pt idx="132">
                  <c:v>-1.6670017241999999</c:v>
                </c:pt>
                <c:pt idx="133">
                  <c:v>-1.4758256674000001</c:v>
                </c:pt>
                <c:pt idx="134">
                  <c:v>-1.2865985632000001</c:v>
                </c:pt>
                <c:pt idx="135">
                  <c:v>-1.0991303921</c:v>
                </c:pt>
                <c:pt idx="136">
                  <c:v>-0.91364020108999999</c:v>
                </c:pt>
                <c:pt idx="137">
                  <c:v>-0.73075562715999998</c:v>
                </c:pt>
                <c:pt idx="138">
                  <c:v>-0.55139541625999999</c:v>
                </c:pt>
                <c:pt idx="139">
                  <c:v>-0.37674558162999999</c:v>
                </c:pt>
                <c:pt idx="140">
                  <c:v>-0.20837704837000001</c:v>
                </c:pt>
                <c:pt idx="141">
                  <c:v>-4.8329364508000003E-2</c:v>
                </c:pt>
                <c:pt idx="142">
                  <c:v>0.10096066445</c:v>
                </c:pt>
                <c:pt idx="143">
                  <c:v>0.23680654168000001</c:v>
                </c:pt>
                <c:pt idx="144">
                  <c:v>0.35638856887999998</c:v>
                </c:pt>
                <c:pt idx="145">
                  <c:v>0.45682457089</c:v>
                </c:pt>
                <c:pt idx="146">
                  <c:v>0.53520166873999997</c:v>
                </c:pt>
                <c:pt idx="147">
                  <c:v>0.58862364292000002</c:v>
                </c:pt>
                <c:pt idx="148">
                  <c:v>0.61435043812000001</c:v>
                </c:pt>
                <c:pt idx="149">
                  <c:v>0.60994160175000001</c:v>
                </c:pt>
                <c:pt idx="150">
                  <c:v>0.57333302498000005</c:v>
                </c:pt>
                <c:pt idx="151">
                  <c:v>0.50291806458999999</c:v>
                </c:pt>
                <c:pt idx="152">
                  <c:v>0.39758473635000002</c:v>
                </c:pt>
                <c:pt idx="153">
                  <c:v>0.25666400789999999</c:v>
                </c:pt>
                <c:pt idx="154">
                  <c:v>7.9854272305999993E-2</c:v>
                </c:pt>
                <c:pt idx="155">
                  <c:v>-0.13284575939000001</c:v>
                </c:pt>
                <c:pt idx="156">
                  <c:v>-0.38115167618000001</c:v>
                </c:pt>
                <c:pt idx="157">
                  <c:v>-0.66451245546000004</c:v>
                </c:pt>
                <c:pt idx="158">
                  <c:v>-0.98218160868000004</c:v>
                </c:pt>
                <c:pt idx="159">
                  <c:v>-1.3331626653999999</c:v>
                </c:pt>
                <c:pt idx="160">
                  <c:v>-1.7160117626</c:v>
                </c:pt>
                <c:pt idx="161">
                  <c:v>-2.1287200451000001</c:v>
                </c:pt>
                <c:pt idx="162">
                  <c:v>-2.5687263011999999</c:v>
                </c:pt>
                <c:pt idx="163">
                  <c:v>-3.0329701899999999</c:v>
                </c:pt>
                <c:pt idx="164">
                  <c:v>-3.5179464817000001</c:v>
                </c:pt>
                <c:pt idx="165">
                  <c:v>-4.0197243690000004</c:v>
                </c:pt>
                <c:pt idx="166">
                  <c:v>-4.5339365005000003</c:v>
                </c:pt>
                <c:pt idx="167">
                  <c:v>-5.0557961463999996</c:v>
                </c:pt>
                <c:pt idx="168">
                  <c:v>-5.5801968574999998</c:v>
                </c:pt>
                <c:pt idx="169">
                  <c:v>-6.101878643</c:v>
                </c:pt>
                <c:pt idx="170">
                  <c:v>-6.6155662537</c:v>
                </c:pt>
                <c:pt idx="171">
                  <c:v>-7.1160778998999996</c:v>
                </c:pt>
                <c:pt idx="172">
                  <c:v>-7.5984125136999996</c:v>
                </c:pt>
                <c:pt idx="173">
                  <c:v>-8.0578022002999994</c:v>
                </c:pt>
                <c:pt idx="174">
                  <c:v>-8.4897623061999994</c:v>
                </c:pt>
                <c:pt idx="175">
                  <c:v>-8.8901081084999998</c:v>
                </c:pt>
                <c:pt idx="176">
                  <c:v>-9.2549295424999993</c:v>
                </c:pt>
                <c:pt idx="177">
                  <c:v>-9.5805883408000003</c:v>
                </c:pt>
                <c:pt idx="178">
                  <c:v>-9.8637199401999993</c:v>
                </c:pt>
                <c:pt idx="179">
                  <c:v>-10.101286888000001</c:v>
                </c:pt>
                <c:pt idx="180">
                  <c:v>-10.290753365</c:v>
                </c:pt>
                <c:pt idx="181">
                  <c:v>-10.430203437999999</c:v>
                </c:pt>
                <c:pt idx="182">
                  <c:v>-10.518268585</c:v>
                </c:pt>
                <c:pt idx="183">
                  <c:v>-10.554022788999999</c:v>
                </c:pt>
                <c:pt idx="184">
                  <c:v>-10.537064552</c:v>
                </c:pt>
                <c:pt idx="185">
                  <c:v>-10.467674255</c:v>
                </c:pt>
                <c:pt idx="186">
                  <c:v>-10.346781731</c:v>
                </c:pt>
                <c:pt idx="187">
                  <c:v>-10.17578125</c:v>
                </c:pt>
                <c:pt idx="188">
                  <c:v>-9.9563236236999995</c:v>
                </c:pt>
                <c:pt idx="189">
                  <c:v>-9.6901216507000001</c:v>
                </c:pt>
                <c:pt idx="190">
                  <c:v>-9.3788814545000001</c:v>
                </c:pt>
                <c:pt idx="191">
                  <c:v>-9.0243368148999998</c:v>
                </c:pt>
                <c:pt idx="192">
                  <c:v>-8.6282749176000006</c:v>
                </c:pt>
                <c:pt idx="193">
                  <c:v>-8.1926012039000007</c:v>
                </c:pt>
                <c:pt idx="194">
                  <c:v>-7.7193999289999997</c:v>
                </c:pt>
                <c:pt idx="195">
                  <c:v>-7.2108416557000004</c:v>
                </c:pt>
                <c:pt idx="196">
                  <c:v>-6.6689982413999997</c:v>
                </c:pt>
                <c:pt idx="197">
                  <c:v>-6.0958280563000002</c:v>
                </c:pt>
                <c:pt idx="198">
                  <c:v>-5.4933605194000004</c:v>
                </c:pt>
                <c:pt idx="199">
                  <c:v>-4.8638067244999998</c:v>
                </c:pt>
                <c:pt idx="200">
                  <c:v>-4.2094731331000004</c:v>
                </c:pt>
                <c:pt idx="201">
                  <c:v>-3.5326611996000001</c:v>
                </c:pt>
                <c:pt idx="202">
                  <c:v>-2.8356666564999999</c:v>
                </c:pt>
                <c:pt idx="203">
                  <c:v>-2.1207919121000001</c:v>
                </c:pt>
                <c:pt idx="204">
                  <c:v>-1.3903859854</c:v>
                </c:pt>
                <c:pt idx="205">
                  <c:v>-0.64694434404000001</c:v>
                </c:pt>
                <c:pt idx="206">
                  <c:v>0.10683313011999999</c:v>
                </c:pt>
                <c:pt idx="207">
                  <c:v>0.86807775496999995</c:v>
                </c:pt>
                <c:pt idx="208">
                  <c:v>1.6338142157</c:v>
                </c:pt>
                <c:pt idx="209">
                  <c:v>2.4010407924999999</c:v>
                </c:pt>
                <c:pt idx="210">
                  <c:v>3.1668593883999998</c:v>
                </c:pt>
                <c:pt idx="211">
                  <c:v>3.9286100864</c:v>
                </c:pt>
                <c:pt idx="212">
                  <c:v>4.6838898659000003</c:v>
                </c:pt>
                <c:pt idx="213">
                  <c:v>5.4304103851000001</c:v>
                </c:pt>
                <c:pt idx="214">
                  <c:v>6.1658177376000003</c:v>
                </c:pt>
                <c:pt idx="215">
                  <c:v>6.8875846863000003</c:v>
                </c:pt>
                <c:pt idx="216">
                  <c:v>7.5929899216000001</c:v>
                </c:pt>
                <c:pt idx="217">
                  <c:v>8.2791767119999999</c:v>
                </c:pt>
                <c:pt idx="218">
                  <c:v>8.9432678222999993</c:v>
                </c:pt>
                <c:pt idx="219">
                  <c:v>9.5824937820000002</c:v>
                </c:pt>
                <c:pt idx="220">
                  <c:v>10.194289207000001</c:v>
                </c:pt>
                <c:pt idx="221">
                  <c:v>10.776350021000001</c:v>
                </c:pt>
                <c:pt idx="222">
                  <c:v>11.326723099000001</c:v>
                </c:pt>
                <c:pt idx="223">
                  <c:v>11.843914032000001</c:v>
                </c:pt>
                <c:pt idx="224">
                  <c:v>12.326890945000001</c:v>
                </c:pt>
                <c:pt idx="225">
                  <c:v>12.774982452</c:v>
                </c:pt>
                <c:pt idx="226">
                  <c:v>13.187829018</c:v>
                </c:pt>
                <c:pt idx="227">
                  <c:v>13.565390587</c:v>
                </c:pt>
                <c:pt idx="228">
                  <c:v>13.907926559</c:v>
                </c:pt>
                <c:pt idx="229">
                  <c:v>14.215990067</c:v>
                </c:pt>
                <c:pt idx="230">
                  <c:v>14.49044323</c:v>
                </c:pt>
                <c:pt idx="231">
                  <c:v>14.732412338</c:v>
                </c:pt>
                <c:pt idx="232">
                  <c:v>14.943170546999999</c:v>
                </c:pt>
                <c:pt idx="233">
                  <c:v>15.124032021</c:v>
                </c:pt>
                <c:pt idx="234">
                  <c:v>15.276320457000001</c:v>
                </c:pt>
                <c:pt idx="235">
                  <c:v>15.401410103</c:v>
                </c:pt>
                <c:pt idx="236">
                  <c:v>15.500801085999999</c:v>
                </c:pt>
                <c:pt idx="237">
                  <c:v>15.576171875</c:v>
                </c:pt>
                <c:pt idx="238">
                  <c:v>15.62940979</c:v>
                </c:pt>
                <c:pt idx="239">
                  <c:v>15.662590027</c:v>
                </c:pt>
                <c:pt idx="240">
                  <c:v>15.677886009</c:v>
                </c:pt>
                <c:pt idx="241">
                  <c:v>15.677494049</c:v>
                </c:pt>
                <c:pt idx="242">
                  <c:v>15.663601874999999</c:v>
                </c:pt>
                <c:pt idx="243">
                  <c:v>15.63835907</c:v>
                </c:pt>
                <c:pt idx="244">
                  <c:v>15.603827476999999</c:v>
                </c:pt>
                <c:pt idx="245">
                  <c:v>15.561940193</c:v>
                </c:pt>
                <c:pt idx="246">
                  <c:v>15.514502524999999</c:v>
                </c:pt>
                <c:pt idx="247">
                  <c:v>15.463225365</c:v>
                </c:pt>
                <c:pt idx="248">
                  <c:v>15.409734726</c:v>
                </c:pt>
                <c:pt idx="249">
                  <c:v>15.355557442</c:v>
                </c:pt>
                <c:pt idx="250">
                  <c:v>15.302128792</c:v>
                </c:pt>
                <c:pt idx="251">
                  <c:v>15.25082016</c:v>
                </c:pt>
                <c:pt idx="252">
                  <c:v>15.202934265</c:v>
                </c:pt>
                <c:pt idx="253">
                  <c:v>15.159650803</c:v>
                </c:pt>
                <c:pt idx="254">
                  <c:v>15.121959686</c:v>
                </c:pt>
                <c:pt idx="255">
                  <c:v>15.090600014</c:v>
                </c:pt>
                <c:pt idx="256">
                  <c:v>15.066009521</c:v>
                </c:pt>
                <c:pt idx="257">
                  <c:v>15.048316956000001</c:v>
                </c:pt>
                <c:pt idx="258">
                  <c:v>15.037380218999999</c:v>
                </c:pt>
                <c:pt idx="259">
                  <c:v>15.032821654999999</c:v>
                </c:pt>
                <c:pt idx="260">
                  <c:v>15.034029961</c:v>
                </c:pt>
                <c:pt idx="261">
                  <c:v>15.040185928</c:v>
                </c:pt>
                <c:pt idx="262">
                  <c:v>15.050348282</c:v>
                </c:pt>
                <c:pt idx="263">
                  <c:v>15.063551903</c:v>
                </c:pt>
                <c:pt idx="264">
                  <c:v>15.078868866000001</c:v>
                </c:pt>
                <c:pt idx="265">
                  <c:v>15.095445633000001</c:v>
                </c:pt>
                <c:pt idx="266">
                  <c:v>15.112523079000001</c:v>
                </c:pt>
                <c:pt idx="267">
                  <c:v>15.129442214999999</c:v>
                </c:pt>
                <c:pt idx="268">
                  <c:v>15.145675659</c:v>
                </c:pt>
                <c:pt idx="269">
                  <c:v>15.160886765000001</c:v>
                </c:pt>
                <c:pt idx="270">
                  <c:v>15.174954414</c:v>
                </c:pt>
                <c:pt idx="271">
                  <c:v>15.187954903</c:v>
                </c:pt>
                <c:pt idx="272">
                  <c:v>15.200148582000001</c:v>
                </c:pt>
                <c:pt idx="273">
                  <c:v>15.211951256000001</c:v>
                </c:pt>
                <c:pt idx="274">
                  <c:v>15.223872184999999</c:v>
                </c:pt>
                <c:pt idx="275">
                  <c:v>15.236475945</c:v>
                </c:pt>
                <c:pt idx="276">
                  <c:v>15.250368118000001</c:v>
                </c:pt>
                <c:pt idx="277">
                  <c:v>15.266138077000001</c:v>
                </c:pt>
                <c:pt idx="278">
                  <c:v>15.284294128000001</c:v>
                </c:pt>
                <c:pt idx="279">
                  <c:v>15.305291176000001</c:v>
                </c:pt>
                <c:pt idx="280">
                  <c:v>15.329611778</c:v>
                </c:pt>
                <c:pt idx="281">
                  <c:v>15.357807159</c:v>
                </c:pt>
                <c:pt idx="282">
                  <c:v>15.390468597</c:v>
                </c:pt>
                <c:pt idx="283">
                  <c:v>15.428191184999999</c:v>
                </c:pt>
                <c:pt idx="284">
                  <c:v>15.471618652</c:v>
                </c:pt>
                <c:pt idx="285">
                  <c:v>15.521551132000001</c:v>
                </c:pt>
                <c:pt idx="286">
                  <c:v>15.578999519</c:v>
                </c:pt>
                <c:pt idx="287">
                  <c:v>15.645115852</c:v>
                </c:pt>
                <c:pt idx="288">
                  <c:v>15.721051215999999</c:v>
                </c:pt>
                <c:pt idx="289">
                  <c:v>15.80782795</c:v>
                </c:pt>
                <c:pt idx="290">
                  <c:v>15.906280518000001</c:v>
                </c:pt>
                <c:pt idx="291">
                  <c:v>16.017082213999998</c:v>
                </c:pt>
                <c:pt idx="292">
                  <c:v>16.140806198</c:v>
                </c:pt>
                <c:pt idx="293">
                  <c:v>16.277976989999999</c:v>
                </c:pt>
                <c:pt idx="294">
                  <c:v>16.429109573000002</c:v>
                </c:pt>
                <c:pt idx="295">
                  <c:v>16.594734192000001</c:v>
                </c:pt>
                <c:pt idx="296">
                  <c:v>16.775362014999999</c:v>
                </c:pt>
                <c:pt idx="297">
                  <c:v>16.971403122000002</c:v>
                </c:pt>
                <c:pt idx="298">
                  <c:v>17.183107375999999</c:v>
                </c:pt>
                <c:pt idx="299">
                  <c:v>17.410545349</c:v>
                </c:pt>
                <c:pt idx="300">
                  <c:v>17.653545380000001</c:v>
                </c:pt>
                <c:pt idx="301">
                  <c:v>17.911605835</c:v>
                </c:pt>
                <c:pt idx="302">
                  <c:v>18.183839798000001</c:v>
                </c:pt>
                <c:pt idx="303">
                  <c:v>18.468997954999999</c:v>
                </c:pt>
                <c:pt idx="304">
                  <c:v>18.765552521</c:v>
                </c:pt>
                <c:pt idx="305">
                  <c:v>19.071769713999998</c:v>
                </c:pt>
                <c:pt idx="306">
                  <c:v>19.385749817000001</c:v>
                </c:pt>
                <c:pt idx="307">
                  <c:v>19.705518723000001</c:v>
                </c:pt>
                <c:pt idx="308">
                  <c:v>20.029136657999999</c:v>
                </c:pt>
                <c:pt idx="309">
                  <c:v>20.354721069</c:v>
                </c:pt>
                <c:pt idx="310">
                  <c:v>20.680431366000001</c:v>
                </c:pt>
                <c:pt idx="311">
                  <c:v>21.004505157000001</c:v>
                </c:pt>
                <c:pt idx="312">
                  <c:v>21.325321198000001</c:v>
                </c:pt>
                <c:pt idx="313">
                  <c:v>21.641443252999998</c:v>
                </c:pt>
                <c:pt idx="314">
                  <c:v>21.95164299</c:v>
                </c:pt>
                <c:pt idx="315">
                  <c:v>22.254905700999998</c:v>
                </c:pt>
                <c:pt idx="316">
                  <c:v>22.550405502</c:v>
                </c:pt>
                <c:pt idx="317">
                  <c:v>22.837474823000001</c:v>
                </c:pt>
                <c:pt idx="318">
                  <c:v>23.115594863999998</c:v>
                </c:pt>
                <c:pt idx="319">
                  <c:v>23.384420394999999</c:v>
                </c:pt>
                <c:pt idx="320">
                  <c:v>23.643819809</c:v>
                </c:pt>
                <c:pt idx="321">
                  <c:v>23.893867492999998</c:v>
                </c:pt>
                <c:pt idx="322">
                  <c:v>24.134828568</c:v>
                </c:pt>
                <c:pt idx="323">
                  <c:v>24.367156982000001</c:v>
                </c:pt>
                <c:pt idx="324">
                  <c:v>24.591503143000001</c:v>
                </c:pt>
                <c:pt idx="325">
                  <c:v>24.808675766</c:v>
                </c:pt>
                <c:pt idx="326">
                  <c:v>25.019557953</c:v>
                </c:pt>
                <c:pt idx="327">
                  <c:v>25.225025176999999</c:v>
                </c:pt>
                <c:pt idx="328">
                  <c:v>25.425867081</c:v>
                </c:pt>
                <c:pt idx="329">
                  <c:v>25.622714995999999</c:v>
                </c:pt>
                <c:pt idx="330">
                  <c:v>25.816040039000001</c:v>
                </c:pt>
                <c:pt idx="331">
                  <c:v>26.006195068</c:v>
                </c:pt>
                <c:pt idx="332">
                  <c:v>26.193449019999999</c:v>
                </c:pt>
                <c:pt idx="333">
                  <c:v>26.378015518000002</c:v>
                </c:pt>
                <c:pt idx="334">
                  <c:v>26.560106276999999</c:v>
                </c:pt>
                <c:pt idx="335">
                  <c:v>26.740009308000001</c:v>
                </c:pt>
                <c:pt idx="336">
                  <c:v>26.918151855000001</c:v>
                </c:pt>
                <c:pt idx="337">
                  <c:v>27.095127106</c:v>
                </c:pt>
                <c:pt idx="338">
                  <c:v>27.271703720000001</c:v>
                </c:pt>
                <c:pt idx="339">
                  <c:v>27.448797226</c:v>
                </c:pt>
                <c:pt idx="340">
                  <c:v>27.627435684000002</c:v>
                </c:pt>
                <c:pt idx="341">
                  <c:v>27.808757782000001</c:v>
                </c:pt>
                <c:pt idx="342">
                  <c:v>27.994028091000001</c:v>
                </c:pt>
                <c:pt idx="343">
                  <c:v>28.184654236</c:v>
                </c:pt>
                <c:pt idx="344">
                  <c:v>28.382177352999999</c:v>
                </c:pt>
                <c:pt idx="345">
                  <c:v>28.588176727</c:v>
                </c:pt>
                <c:pt idx="346">
                  <c:v>28.804103851000001</c:v>
                </c:pt>
                <c:pt idx="347">
                  <c:v>29.031137466000001</c:v>
                </c:pt>
                <c:pt idx="348">
                  <c:v>29.270183563</c:v>
                </c:pt>
                <c:pt idx="349">
                  <c:v>29.521974564000001</c:v>
                </c:pt>
                <c:pt idx="350">
                  <c:v>29.787126540999999</c:v>
                </c:pt>
                <c:pt idx="351">
                  <c:v>30.066104889000002</c:v>
                </c:pt>
                <c:pt idx="352">
                  <c:v>30.359174727999999</c:v>
                </c:pt>
                <c:pt idx="353">
                  <c:v>30.666399001999999</c:v>
                </c:pt>
                <c:pt idx="354">
                  <c:v>30.987604140999998</c:v>
                </c:pt>
                <c:pt idx="355">
                  <c:v>31.322324753</c:v>
                </c:pt>
                <c:pt idx="356">
                  <c:v>31.669780730999999</c:v>
                </c:pt>
                <c:pt idx="357">
                  <c:v>32.028907775999997</c:v>
                </c:pt>
                <c:pt idx="358">
                  <c:v>32.398460387999997</c:v>
                </c:pt>
                <c:pt idx="359">
                  <c:v>32.777084350999999</c:v>
                </c:pt>
                <c:pt idx="360">
                  <c:v>33.163265228</c:v>
                </c:pt>
                <c:pt idx="361">
                  <c:v>33.555290221999996</c:v>
                </c:pt>
                <c:pt idx="362">
                  <c:v>33.951343536000003</c:v>
                </c:pt>
                <c:pt idx="363">
                  <c:v>34.349674225000001</c:v>
                </c:pt>
                <c:pt idx="364">
                  <c:v>34.748737335000001</c:v>
                </c:pt>
                <c:pt idx="365">
                  <c:v>35.147254943999997</c:v>
                </c:pt>
                <c:pt idx="366">
                  <c:v>35.544208527000002</c:v>
                </c:pt>
                <c:pt idx="367">
                  <c:v>35.938785553000002</c:v>
                </c:pt>
                <c:pt idx="368">
                  <c:v>36.330318450999997</c:v>
                </c:pt>
                <c:pt idx="369">
                  <c:v>36.718246460000003</c:v>
                </c:pt>
                <c:pt idx="370">
                  <c:v>37.102130889999998</c:v>
                </c:pt>
                <c:pt idx="371">
                  <c:v>37.481632232999999</c:v>
                </c:pt>
                <c:pt idx="372">
                  <c:v>37.856418609999999</c:v>
                </c:pt>
                <c:pt idx="373">
                  <c:v>38.226127624999997</c:v>
                </c:pt>
                <c:pt idx="374">
                  <c:v>38.59046936</c:v>
                </c:pt>
                <c:pt idx="375">
                  <c:v>38.949363708</c:v>
                </c:pt>
                <c:pt idx="376">
                  <c:v>39.303031920999999</c:v>
                </c:pt>
                <c:pt idx="377">
                  <c:v>39.652042389000002</c:v>
                </c:pt>
                <c:pt idx="378">
                  <c:v>39.997314453000001</c:v>
                </c:pt>
                <c:pt idx="379">
                  <c:v>40.340053558000001</c:v>
                </c:pt>
                <c:pt idx="380">
                  <c:v>40.681621552000003</c:v>
                </c:pt>
                <c:pt idx="381">
                  <c:v>41.023414612000003</c:v>
                </c:pt>
                <c:pt idx="382">
                  <c:v>41.366775513</c:v>
                </c:pt>
                <c:pt idx="383">
                  <c:v>41.712917328000003</c:v>
                </c:pt>
                <c:pt idx="384">
                  <c:v>42.062900542999998</c:v>
                </c:pt>
                <c:pt idx="385">
                  <c:v>42.417659759999999</c:v>
                </c:pt>
                <c:pt idx="386">
                  <c:v>42.77804184</c:v>
                </c:pt>
                <c:pt idx="387">
                  <c:v>43.144809723000002</c:v>
                </c:pt>
                <c:pt idx="388">
                  <c:v>43.518596649000003</c:v>
                </c:pt>
                <c:pt idx="389">
                  <c:v>43.899784087999997</c:v>
                </c:pt>
                <c:pt idx="390">
                  <c:v>44.288417815999999</c:v>
                </c:pt>
                <c:pt idx="391">
                  <c:v>44.684265136999997</c:v>
                </c:pt>
                <c:pt idx="392">
                  <c:v>45.086933135999999</c:v>
                </c:pt>
                <c:pt idx="393">
                  <c:v>45.495895386000001</c:v>
                </c:pt>
                <c:pt idx="394">
                  <c:v>45.910469055</c:v>
                </c:pt>
                <c:pt idx="395">
                  <c:v>46.329772949000002</c:v>
                </c:pt>
                <c:pt idx="396">
                  <c:v>46.752765656000001</c:v>
                </c:pt>
                <c:pt idx="397">
                  <c:v>47.178352355999998</c:v>
                </c:pt>
                <c:pt idx="398">
                  <c:v>47.605529785000002</c:v>
                </c:pt>
                <c:pt idx="399">
                  <c:v>48.033519745</c:v>
                </c:pt>
                <c:pt idx="400">
                  <c:v>48.461872100999997</c:v>
                </c:pt>
                <c:pt idx="401">
                  <c:v>48.890449523999997</c:v>
                </c:pt>
                <c:pt idx="402">
                  <c:v>49.319347381999997</c:v>
                </c:pt>
                <c:pt idx="403">
                  <c:v>49.748878478999998</c:v>
                </c:pt>
                <c:pt idx="404">
                  <c:v>50.179641724</c:v>
                </c:pt>
                <c:pt idx="405">
                  <c:v>50.612560272000003</c:v>
                </c:pt>
                <c:pt idx="406">
                  <c:v>51.048732758</c:v>
                </c:pt>
                <c:pt idx="407">
                  <c:v>51.489177703999999</c:v>
                </c:pt>
                <c:pt idx="408">
                  <c:v>51.934707641999999</c:v>
                </c:pt>
                <c:pt idx="409">
                  <c:v>52.386013030999997</c:v>
                </c:pt>
                <c:pt idx="410">
                  <c:v>52.843746185000001</c:v>
                </c:pt>
                <c:pt idx="411">
                  <c:v>53.308578490999999</c:v>
                </c:pt>
                <c:pt idx="412">
                  <c:v>53.781261444000002</c:v>
                </c:pt>
                <c:pt idx="413">
                  <c:v>54.262561798</c:v>
                </c:pt>
                <c:pt idx="414">
                  <c:v>54.753105163999997</c:v>
                </c:pt>
                <c:pt idx="415">
                  <c:v>55.253265380999999</c:v>
                </c:pt>
                <c:pt idx="416">
                  <c:v>55.763153076000002</c:v>
                </c:pt>
                <c:pt idx="417">
                  <c:v>56.282657622999999</c:v>
                </c:pt>
                <c:pt idx="418">
                  <c:v>56.811447143999999</c:v>
                </c:pt>
                <c:pt idx="419">
                  <c:v>57.348884583</c:v>
                </c:pt>
                <c:pt idx="420">
                  <c:v>57.894046783</c:v>
                </c:pt>
                <c:pt idx="421">
                  <c:v>58.445842743</c:v>
                </c:pt>
                <c:pt idx="422">
                  <c:v>59.003067016999999</c:v>
                </c:pt>
                <c:pt idx="423">
                  <c:v>59.564380645999996</c:v>
                </c:pt>
                <c:pt idx="424">
                  <c:v>60.128330231</c:v>
                </c:pt>
                <c:pt idx="425">
                  <c:v>60.693332671999997</c:v>
                </c:pt>
                <c:pt idx="426">
                  <c:v>61.257637023999997</c:v>
                </c:pt>
                <c:pt idx="427">
                  <c:v>61.819335938000002</c:v>
                </c:pt>
                <c:pt idx="428">
                  <c:v>62.376487732000001</c:v>
                </c:pt>
                <c:pt idx="429">
                  <c:v>62.927211761000002</c:v>
                </c:pt>
                <c:pt idx="430">
                  <c:v>63.469684600999997</c:v>
                </c:pt>
                <c:pt idx="431">
                  <c:v>64.002082825000002</c:v>
                </c:pt>
                <c:pt idx="432">
                  <c:v>64.522560119999994</c:v>
                </c:pt>
                <c:pt idx="433">
                  <c:v>65.029327393000003</c:v>
                </c:pt>
                <c:pt idx="434">
                  <c:v>65.520736693999993</c:v>
                </c:pt>
                <c:pt idx="435">
                  <c:v>65.995277404999996</c:v>
                </c:pt>
                <c:pt idx="436">
                  <c:v>66.451461792000003</c:v>
                </c:pt>
                <c:pt idx="437">
                  <c:v>66.887763977000006</c:v>
                </c:pt>
                <c:pt idx="438">
                  <c:v>67.302642821999996</c:v>
                </c:pt>
                <c:pt idx="439">
                  <c:v>67.694519043</c:v>
                </c:pt>
                <c:pt idx="440">
                  <c:v>68.061729431000003</c:v>
                </c:pt>
                <c:pt idx="441">
                  <c:v>68.402542113999999</c:v>
                </c:pt>
                <c:pt idx="442">
                  <c:v>68.715293884000005</c:v>
                </c:pt>
                <c:pt idx="443">
                  <c:v>68.998466492000006</c:v>
                </c:pt>
                <c:pt idx="444">
                  <c:v>69.250663756999998</c:v>
                </c:pt>
                <c:pt idx="445">
                  <c:v>69.470558166999993</c:v>
                </c:pt>
                <c:pt idx="446">
                  <c:v>69.656776428000001</c:v>
                </c:pt>
                <c:pt idx="447">
                  <c:v>69.807868958</c:v>
                </c:pt>
                <c:pt idx="448">
                  <c:v>69.922370911000002</c:v>
                </c:pt>
                <c:pt idx="449">
                  <c:v>69.998908997000001</c:v>
                </c:pt>
                <c:pt idx="450">
                  <c:v>70.036300659000005</c:v>
                </c:pt>
                <c:pt idx="451">
                  <c:v>70.033706664999997</c:v>
                </c:pt>
                <c:pt idx="452">
                  <c:v>69.990707396999994</c:v>
                </c:pt>
                <c:pt idx="453">
                  <c:v>69.907356261999993</c:v>
                </c:pt>
                <c:pt idx="454">
                  <c:v>69.784202575999998</c:v>
                </c:pt>
                <c:pt idx="455">
                  <c:v>69.622367858999993</c:v>
                </c:pt>
                <c:pt idx="456">
                  <c:v>69.423667907999999</c:v>
                </c:pt>
                <c:pt idx="457">
                  <c:v>69.190750121999997</c:v>
                </c:pt>
                <c:pt idx="458">
                  <c:v>68.927146911999998</c:v>
                </c:pt>
                <c:pt idx="459">
                  <c:v>68.637222289999997</c:v>
                </c:pt>
                <c:pt idx="460">
                  <c:v>68.326026916999993</c:v>
                </c:pt>
                <c:pt idx="461">
                  <c:v>67.999099731000001</c:v>
                </c:pt>
                <c:pt idx="462">
                  <c:v>67.662254333000007</c:v>
                </c:pt>
                <c:pt idx="463">
                  <c:v>67.321372986</c:v>
                </c:pt>
                <c:pt idx="464">
                  <c:v>66.982292174999998</c:v>
                </c:pt>
                <c:pt idx="465">
                  <c:v>66.650833129999995</c:v>
                </c:pt>
                <c:pt idx="466">
                  <c:v>66.332878113000007</c:v>
                </c:pt>
                <c:pt idx="467">
                  <c:v>66.034317017000006</c:v>
                </c:pt>
                <c:pt idx="468">
                  <c:v>65.760803222999996</c:v>
                </c:pt>
                <c:pt idx="469">
                  <c:v>65.517463684000006</c:v>
                </c:pt>
                <c:pt idx="470">
                  <c:v>65.308677673000005</c:v>
                </c:pt>
                <c:pt idx="471">
                  <c:v>65.138000488000003</c:v>
                </c:pt>
                <c:pt idx="472">
                  <c:v>65.008193969999994</c:v>
                </c:pt>
                <c:pt idx="473">
                  <c:v>64.921257018999995</c:v>
                </c:pt>
                <c:pt idx="474">
                  <c:v>64.878448485999996</c:v>
                </c:pt>
                <c:pt idx="475">
                  <c:v>64.880386353000006</c:v>
                </c:pt>
                <c:pt idx="476">
                  <c:v>64.927169800000001</c:v>
                </c:pt>
                <c:pt idx="477">
                  <c:v>65.018379210999996</c:v>
                </c:pt>
                <c:pt idx="478">
                  <c:v>65.153053283999995</c:v>
                </c:pt>
                <c:pt idx="479">
                  <c:v>65.329673767000003</c:v>
                </c:pt>
                <c:pt idx="480">
                  <c:v>65.546195983999993</c:v>
                </c:pt>
                <c:pt idx="481">
                  <c:v>65.800094603999995</c:v>
                </c:pt>
                <c:pt idx="482">
                  <c:v>66.088455199999999</c:v>
                </c:pt>
                <c:pt idx="483">
                  <c:v>66.408119201999995</c:v>
                </c:pt>
                <c:pt idx="484">
                  <c:v>66.755790709999999</c:v>
                </c:pt>
                <c:pt idx="485">
                  <c:v>67.128089904999996</c:v>
                </c:pt>
                <c:pt idx="486">
                  <c:v>67.521621703999998</c:v>
                </c:pt>
                <c:pt idx="487">
                  <c:v>67.933059692</c:v>
                </c:pt>
                <c:pt idx="488">
                  <c:v>68.359252929999997</c:v>
                </c:pt>
                <c:pt idx="489">
                  <c:v>68.797172545999999</c:v>
                </c:pt>
                <c:pt idx="490">
                  <c:v>69.243865967000005</c:v>
                </c:pt>
                <c:pt idx="491">
                  <c:v>69.696601868000002</c:v>
                </c:pt>
                <c:pt idx="492">
                  <c:v>70.152984618999994</c:v>
                </c:pt>
                <c:pt idx="493">
                  <c:v>70.610923767000003</c:v>
                </c:pt>
                <c:pt idx="494">
                  <c:v>71.068565368999998</c:v>
                </c:pt>
                <c:pt idx="495">
                  <c:v>71.524108886999997</c:v>
                </c:pt>
                <c:pt idx="496">
                  <c:v>71.975547790999997</c:v>
                </c:pt>
                <c:pt idx="497">
                  <c:v>72.420547485</c:v>
                </c:pt>
                <c:pt idx="498">
                  <c:v>72.856689453000001</c:v>
                </c:pt>
                <c:pt idx="499">
                  <c:v>73.281929016000007</c:v>
                </c:pt>
                <c:pt idx="500">
                  <c:v>73.695007324000002</c:v>
                </c:pt>
                <c:pt idx="501">
                  <c:v>74.095748900999993</c:v>
                </c:pt>
                <c:pt idx="502">
                  <c:v>74.485099792</c:v>
                </c:pt>
                <c:pt idx="503">
                  <c:v>74.864952087000006</c:v>
                </c:pt>
                <c:pt idx="504">
                  <c:v>75.237922667999996</c:v>
                </c:pt>
                <c:pt idx="505">
                  <c:v>75.607139587000006</c:v>
                </c:pt>
                <c:pt idx="506">
                  <c:v>75.975967406999999</c:v>
                </c:pt>
                <c:pt idx="507">
                  <c:v>76.347732543999996</c:v>
                </c:pt>
                <c:pt idx="508">
                  <c:v>76.725540160999998</c:v>
                </c:pt>
                <c:pt idx="509">
                  <c:v>77.112243652000004</c:v>
                </c:pt>
                <c:pt idx="510">
                  <c:v>77.510444641000007</c:v>
                </c:pt>
                <c:pt idx="511">
                  <c:v>77.922439574999999</c:v>
                </c:pt>
                <c:pt idx="512">
                  <c:v>78.350250243999994</c:v>
                </c:pt>
                <c:pt idx="513">
                  <c:v>78.795791625999996</c:v>
                </c:pt>
                <c:pt idx="514">
                  <c:v>79.260963439999998</c:v>
                </c:pt>
                <c:pt idx="515">
                  <c:v>79.747543335000003</c:v>
                </c:pt>
                <c:pt idx="516">
                  <c:v>80.257041931000003</c:v>
                </c:pt>
                <c:pt idx="517">
                  <c:v>80.790618895999998</c:v>
                </c:pt>
                <c:pt idx="518">
                  <c:v>81.349105835000003</c:v>
                </c:pt>
                <c:pt idx="519">
                  <c:v>81.933044433999996</c:v>
                </c:pt>
                <c:pt idx="520">
                  <c:v>82.542709350999999</c:v>
                </c:pt>
                <c:pt idx="521">
                  <c:v>83.177963257000002</c:v>
                </c:pt>
                <c:pt idx="522">
                  <c:v>83.838012695000003</c:v>
                </c:pt>
                <c:pt idx="523">
                  <c:v>84.521240234000004</c:v>
                </c:pt>
                <c:pt idx="524">
                  <c:v>85.225196838000002</c:v>
                </c:pt>
                <c:pt idx="525">
                  <c:v>85.946670531999999</c:v>
                </c:pt>
                <c:pt idx="526">
                  <c:v>86.681854247999993</c:v>
                </c:pt>
                <c:pt idx="527">
                  <c:v>87.426620482999994</c:v>
                </c:pt>
                <c:pt idx="528">
                  <c:v>88.176773071</c:v>
                </c:pt>
                <c:pt idx="529">
                  <c:v>88.928169249999996</c:v>
                </c:pt>
                <c:pt idx="530">
                  <c:v>89.676704407000003</c:v>
                </c:pt>
                <c:pt idx="531">
                  <c:v>90.418281554999993</c:v>
                </c:pt>
                <c:pt idx="532">
                  <c:v>91.148864746000001</c:v>
                </c:pt>
                <c:pt idx="533">
                  <c:v>91.864624023000005</c:v>
                </c:pt>
                <c:pt idx="534">
                  <c:v>92.562072753999999</c:v>
                </c:pt>
                <c:pt idx="535">
                  <c:v>93.238174438000001</c:v>
                </c:pt>
                <c:pt idx="536">
                  <c:v>93.890365600999999</c:v>
                </c:pt>
                <c:pt idx="537">
                  <c:v>94.516555785999998</c:v>
                </c:pt>
                <c:pt idx="538">
                  <c:v>95.115089416999993</c:v>
                </c:pt>
                <c:pt idx="539">
                  <c:v>95.684677124000004</c:v>
                </c:pt>
                <c:pt idx="540">
                  <c:v>96.224433899000005</c:v>
                </c:pt>
                <c:pt idx="541">
                  <c:v>96.734001160000005</c:v>
                </c:pt>
                <c:pt idx="542">
                  <c:v>97.213600158999995</c:v>
                </c:pt>
                <c:pt idx="543">
                  <c:v>97.664001464999998</c:v>
                </c:pt>
                <c:pt idx="544">
                  <c:v>98.086471558</c:v>
                </c:pt>
                <c:pt idx="545">
                  <c:v>98.482711792000003</c:v>
                </c:pt>
                <c:pt idx="546">
                  <c:v>98.854835510000001</c:v>
                </c:pt>
                <c:pt idx="547">
                  <c:v>99.205383300999998</c:v>
                </c:pt>
                <c:pt idx="548">
                  <c:v>99.537353515999996</c:v>
                </c:pt>
                <c:pt idx="549">
                  <c:v>99.854270935000002</c:v>
                </c:pt>
                <c:pt idx="550">
                  <c:v>100.16020966000001</c:v>
                </c:pt>
                <c:pt idx="551">
                  <c:v>100.45967865</c:v>
                </c:pt>
                <c:pt idx="552">
                  <c:v>100.75746155</c:v>
                </c:pt>
                <c:pt idx="553">
                  <c:v>101.05844879</c:v>
                </c:pt>
                <c:pt idx="554">
                  <c:v>101.36753082</c:v>
                </c:pt>
                <c:pt idx="555">
                  <c:v>101.68943787000001</c:v>
                </c:pt>
                <c:pt idx="556">
                  <c:v>102.02845001</c:v>
                </c:pt>
                <c:pt idx="557">
                  <c:v>102.38813782</c:v>
                </c:pt>
                <c:pt idx="558">
                  <c:v>102.77120972</c:v>
                </c:pt>
                <c:pt idx="559">
                  <c:v>103.17948914</c:v>
                </c:pt>
                <c:pt idx="560">
                  <c:v>103.61392975</c:v>
                </c:pt>
                <c:pt idx="561">
                  <c:v>104.07472229</c:v>
                </c:pt>
                <c:pt idx="562">
                  <c:v>104.561409</c:v>
                </c:pt>
                <c:pt idx="563">
                  <c:v>105.07310486</c:v>
                </c:pt>
                <c:pt idx="564">
                  <c:v>105.60881042</c:v>
                </c:pt>
                <c:pt idx="565">
                  <c:v>106.16758728000001</c:v>
                </c:pt>
                <c:pt idx="566">
                  <c:v>106.74846649</c:v>
                </c:pt>
                <c:pt idx="567">
                  <c:v>107.35028839</c:v>
                </c:pt>
                <c:pt idx="568">
                  <c:v>107.97167969</c:v>
                </c:pt>
                <c:pt idx="569">
                  <c:v>108.61120605000001</c:v>
                </c:pt>
                <c:pt idx="570">
                  <c:v>109.26751709</c:v>
                </c:pt>
                <c:pt idx="571">
                  <c:v>109.93943023999999</c:v>
                </c:pt>
                <c:pt idx="572">
                  <c:v>110.62586975000001</c:v>
                </c:pt>
                <c:pt idx="573">
                  <c:v>111.325737</c:v>
                </c:pt>
                <c:pt idx="574">
                  <c:v>112.03773499</c:v>
                </c:pt>
                <c:pt idx="575">
                  <c:v>112.76022338999999</c:v>
                </c:pt>
                <c:pt idx="576">
                  <c:v>113.49127197</c:v>
                </c:pt>
                <c:pt idx="577">
                  <c:v>114.22875977</c:v>
                </c:pt>
                <c:pt idx="578">
                  <c:v>114.97052002</c:v>
                </c:pt>
                <c:pt idx="579">
                  <c:v>115.71446228000001</c:v>
                </c:pt>
                <c:pt idx="580">
                  <c:v>116.45866393999999</c:v>
                </c:pt>
                <c:pt idx="581">
                  <c:v>117.20143127</c:v>
                </c:pt>
                <c:pt idx="582">
                  <c:v>117.94139862</c:v>
                </c:pt>
                <c:pt idx="583">
                  <c:v>118.67757416000001</c:v>
                </c:pt>
                <c:pt idx="584">
                  <c:v>119.40922546</c:v>
                </c:pt>
                <c:pt idx="585">
                  <c:v>120.13571167000001</c:v>
                </c:pt>
                <c:pt idx="586">
                  <c:v>120.85636139</c:v>
                </c:pt>
                <c:pt idx="587">
                  <c:v>121.57053375</c:v>
                </c:pt>
                <c:pt idx="588">
                  <c:v>122.27771758999999</c:v>
                </c:pt>
                <c:pt idx="589">
                  <c:v>122.97757721000001</c:v>
                </c:pt>
                <c:pt idx="590">
                  <c:v>123.66988373</c:v>
                </c:pt>
                <c:pt idx="591">
                  <c:v>124.35450745</c:v>
                </c:pt>
                <c:pt idx="592">
                  <c:v>125.03137207</c:v>
                </c:pt>
                <c:pt idx="593">
                  <c:v>125.70043182000001</c:v>
                </c:pt>
                <c:pt idx="594">
                  <c:v>126.36172485</c:v>
                </c:pt>
                <c:pt idx="595">
                  <c:v>127.01538085999999</c:v>
                </c:pt>
                <c:pt idx="596">
                  <c:v>127.66152954</c:v>
                </c:pt>
                <c:pt idx="597">
                  <c:v>128.30039977999999</c:v>
                </c:pt>
                <c:pt idx="598">
                  <c:v>128.93249512</c:v>
                </c:pt>
                <c:pt idx="599">
                  <c:v>129.55857849</c:v>
                </c:pt>
                <c:pt idx="600">
                  <c:v>130.17938232</c:v>
                </c:pt>
                <c:pt idx="601">
                  <c:v>130.79521179</c:v>
                </c:pt>
                <c:pt idx="602">
                  <c:v>131.40565491000001</c:v>
                </c:pt>
                <c:pt idx="603">
                  <c:v>132.00958252000001</c:v>
                </c:pt>
                <c:pt idx="604">
                  <c:v>132.60536193999999</c:v>
                </c:pt>
                <c:pt idx="605">
                  <c:v>133.19110107</c:v>
                </c:pt>
                <c:pt idx="606">
                  <c:v>133.76486206000001</c:v>
                </c:pt>
                <c:pt idx="607">
                  <c:v>134.32501221000001</c:v>
                </c:pt>
                <c:pt idx="608">
                  <c:v>134.87077332000001</c:v>
                </c:pt>
                <c:pt idx="609">
                  <c:v>135.40261841</c:v>
                </c:pt>
                <c:pt idx="610">
                  <c:v>135.92242432</c:v>
                </c:pt>
                <c:pt idx="611">
                  <c:v>136.43333435</c:v>
                </c:pt>
                <c:pt idx="612">
                  <c:v>136.93940735000001</c:v>
                </c:pt>
                <c:pt idx="613">
                  <c:v>137.44485474000001</c:v>
                </c:pt>
                <c:pt idx="614">
                  <c:v>137.95329285</c:v>
                </c:pt>
                <c:pt idx="615">
                  <c:v>138.46725463999999</c:v>
                </c:pt>
                <c:pt idx="616">
                  <c:v>138.98793029999999</c:v>
                </c:pt>
                <c:pt idx="617">
                  <c:v>139.51521301</c:v>
                </c:pt>
                <c:pt idx="618">
                  <c:v>140.04795837</c:v>
                </c:pt>
                <c:pt idx="619">
                  <c:v>140.58436584</c:v>
                </c:pt>
                <c:pt idx="620">
                  <c:v>141.12242126000001</c:v>
                </c:pt>
                <c:pt idx="621">
                  <c:v>141.66009521000001</c:v>
                </c:pt>
                <c:pt idx="622">
                  <c:v>142.19529724</c:v>
                </c:pt>
                <c:pt idx="623">
                  <c:v>142.72596741000001</c:v>
                </c:pt>
                <c:pt idx="624">
                  <c:v>143.25036621000001</c:v>
                </c:pt>
                <c:pt idx="625">
                  <c:v>143.76734923999999</c:v>
                </c:pt>
                <c:pt idx="626">
                  <c:v>144.27673340000001</c:v>
                </c:pt>
                <c:pt idx="627">
                  <c:v>144.77961730999999</c:v>
                </c:pt>
                <c:pt idx="628">
                  <c:v>145.27864074999999</c:v>
                </c:pt>
                <c:pt idx="629">
                  <c:v>145.77783203000001</c:v>
                </c:pt>
                <c:pt idx="630">
                  <c:v>146.28211974999999</c:v>
                </c:pt>
                <c:pt idx="631">
                  <c:v>146.79663085999999</c:v>
                </c:pt>
                <c:pt idx="632">
                  <c:v>147.32603455</c:v>
                </c:pt>
                <c:pt idx="633">
                  <c:v>147.87394714000001</c:v>
                </c:pt>
                <c:pt idx="634">
                  <c:v>148.44261169000001</c:v>
                </c:pt>
                <c:pt idx="635">
                  <c:v>149.03273010000001</c:v>
                </c:pt>
                <c:pt idx="636">
                  <c:v>149.6434021</c:v>
                </c:pt>
                <c:pt idx="637">
                  <c:v>150.27230835</c:v>
                </c:pt>
                <c:pt idx="638">
                  <c:v>150.91607665999999</c:v>
                </c:pt>
                <c:pt idx="639">
                  <c:v>151.57077025999999</c:v>
                </c:pt>
                <c:pt idx="640">
                  <c:v>152.23229979999999</c:v>
                </c:pt>
                <c:pt idx="641">
                  <c:v>152.89659119000001</c:v>
                </c:pt>
                <c:pt idx="642">
                  <c:v>153.55940247000001</c:v>
                </c:pt>
                <c:pt idx="643">
                  <c:v>154.21620178000001</c:v>
                </c:pt>
                <c:pt idx="644">
                  <c:v>154.86248778999999</c:v>
                </c:pt>
                <c:pt idx="645">
                  <c:v>155.49452209</c:v>
                </c:pt>
                <c:pt idx="646">
                  <c:v>156.11004639000001</c:v>
                </c:pt>
                <c:pt idx="647">
                  <c:v>156.70857239</c:v>
                </c:pt>
                <c:pt idx="648">
                  <c:v>157.29121398999999</c:v>
                </c:pt>
                <c:pt idx="649">
                  <c:v>157.86035156</c:v>
                </c:pt>
                <c:pt idx="650">
                  <c:v>158.41908264</c:v>
                </c:pt>
                <c:pt idx="651">
                  <c:v>158.97061156999999</c:v>
                </c:pt>
                <c:pt idx="652">
                  <c:v>159.51768494000001</c:v>
                </c:pt>
                <c:pt idx="653">
                  <c:v>160.06214904999999</c:v>
                </c:pt>
                <c:pt idx="654">
                  <c:v>160.60462952</c:v>
                </c:pt>
                <c:pt idx="655">
                  <c:v>161.14431762999999</c:v>
                </c:pt>
                <c:pt idx="656">
                  <c:v>161.67890929999999</c:v>
                </c:pt>
                <c:pt idx="657">
                  <c:v>162.20478821</c:v>
                </c:pt>
                <c:pt idx="658">
                  <c:v>162.71737671</c:v>
                </c:pt>
                <c:pt idx="659">
                  <c:v>163.21141051999999</c:v>
                </c:pt>
                <c:pt idx="660">
                  <c:v>163.68133545000001</c:v>
                </c:pt>
                <c:pt idx="661">
                  <c:v>164.12188721000001</c:v>
                </c:pt>
                <c:pt idx="662">
                  <c:v>164.52897644000001</c:v>
                </c:pt>
                <c:pt idx="663">
                  <c:v>164.90054321</c:v>
                </c:pt>
                <c:pt idx="664">
                  <c:v>165.23687744</c:v>
                </c:pt>
                <c:pt idx="665">
                  <c:v>165.54040527000001</c:v>
                </c:pt>
                <c:pt idx="666">
                  <c:v>165.81507873999999</c:v>
                </c:pt>
                <c:pt idx="667">
                  <c:v>166.06585693</c:v>
                </c:pt>
                <c:pt idx="668">
                  <c:v>166.29830933</c:v>
                </c:pt>
                <c:pt idx="669">
                  <c:v>166.51829529</c:v>
                </c:pt>
                <c:pt idx="670">
                  <c:v>166.73133849999999</c:v>
                </c:pt>
                <c:pt idx="671">
                  <c:v>166.94190979000001</c:v>
                </c:pt>
                <c:pt idx="672">
                  <c:v>167.15280150999999</c:v>
                </c:pt>
                <c:pt idx="673">
                  <c:v>167.36483765</c:v>
                </c:pt>
                <c:pt idx="674">
                  <c:v>167.57684326</c:v>
                </c:pt>
                <c:pt idx="675">
                  <c:v>167.78599548</c:v>
                </c:pt>
                <c:pt idx="676">
                  <c:v>167.98826599</c:v>
                </c:pt>
                <c:pt idx="677">
                  <c:v>168.17892456000001</c:v>
                </c:pt>
                <c:pt idx="678">
                  <c:v>168.35327147999999</c:v>
                </c:pt>
                <c:pt idx="679">
                  <c:v>168.50758361999999</c:v>
                </c:pt>
                <c:pt idx="680">
                  <c:v>168.6399231</c:v>
                </c:pt>
                <c:pt idx="681">
                  <c:v>168.75036621000001</c:v>
                </c:pt>
                <c:pt idx="682">
                  <c:v>168.84094238</c:v>
                </c:pt>
                <c:pt idx="683">
                  <c:v>168.91539001000001</c:v>
                </c:pt>
                <c:pt idx="684">
                  <c:v>168.97885131999999</c:v>
                </c:pt>
                <c:pt idx="685">
                  <c:v>169.03753662</c:v>
                </c:pt>
                <c:pt idx="686">
                  <c:v>169.09809874999999</c:v>
                </c:pt>
                <c:pt idx="687">
                  <c:v>169.16668701</c:v>
                </c:pt>
                <c:pt idx="688">
                  <c:v>169.24807738999999</c:v>
                </c:pt>
                <c:pt idx="689">
                  <c:v>169.34524536000001</c:v>
                </c:pt>
                <c:pt idx="690">
                  <c:v>169.45948791999999</c:v>
                </c:pt>
                <c:pt idx="691">
                  <c:v>169.59065247000001</c:v>
                </c:pt>
                <c:pt idx="692">
                  <c:v>169.73750304999999</c:v>
                </c:pt>
                <c:pt idx="693">
                  <c:v>169.89805602999999</c:v>
                </c:pt>
                <c:pt idx="694">
                  <c:v>170.06983948000001</c:v>
                </c:pt>
                <c:pt idx="695">
                  <c:v>170.25006103999999</c:v>
                </c:pt>
                <c:pt idx="696">
                  <c:v>170.43588256999999</c:v>
                </c:pt>
                <c:pt idx="697">
                  <c:v>170.62486267</c:v>
                </c:pt>
                <c:pt idx="698">
                  <c:v>170.81530762</c:v>
                </c:pt>
                <c:pt idx="699">
                  <c:v>171.00631713999999</c:v>
                </c:pt>
                <c:pt idx="700">
                  <c:v>171.19770813</c:v>
                </c:pt>
                <c:pt idx="701">
                  <c:v>171.38998412999999</c:v>
                </c:pt>
                <c:pt idx="702">
                  <c:v>171.58442688</c:v>
                </c:pt>
                <c:pt idx="703">
                  <c:v>171.78294373</c:v>
                </c:pt>
                <c:pt idx="704">
                  <c:v>171.98759459999999</c:v>
                </c:pt>
                <c:pt idx="705">
                  <c:v>172.20018005</c:v>
                </c:pt>
                <c:pt idx="706">
                  <c:v>172.42192077999999</c:v>
                </c:pt>
                <c:pt idx="707">
                  <c:v>172.65321349999999</c:v>
                </c:pt>
                <c:pt idx="708">
                  <c:v>172.89329529</c:v>
                </c:pt>
                <c:pt idx="709">
                  <c:v>173.14009093999999</c:v>
                </c:pt>
                <c:pt idx="710">
                  <c:v>173.39033508</c:v>
                </c:pt>
                <c:pt idx="711">
                  <c:v>173.63975525000001</c:v>
                </c:pt>
                <c:pt idx="712">
                  <c:v>173.88322449</c:v>
                </c:pt>
                <c:pt idx="713">
                  <c:v>174.11500548999999</c:v>
                </c:pt>
                <c:pt idx="714">
                  <c:v>174.32929992999999</c:v>
                </c:pt>
                <c:pt idx="715">
                  <c:v>174.52076721</c:v>
                </c:pt>
                <c:pt idx="716">
                  <c:v>174.68489074999999</c:v>
                </c:pt>
                <c:pt idx="717">
                  <c:v>174.81796265</c:v>
                </c:pt>
                <c:pt idx="718">
                  <c:v>174.91688538</c:v>
                </c:pt>
                <c:pt idx="719">
                  <c:v>174.97906494</c:v>
                </c:pt>
                <c:pt idx="720">
                  <c:v>175.00250244</c:v>
                </c:pt>
                <c:pt idx="721">
                  <c:v>174.98641968000001</c:v>
                </c:pt>
                <c:pt idx="722">
                  <c:v>174.93193054</c:v>
                </c:pt>
                <c:pt idx="723">
                  <c:v>174.84211730999999</c:v>
                </c:pt>
                <c:pt idx="724">
                  <c:v>174.72140503</c:v>
                </c:pt>
                <c:pt idx="725">
                  <c:v>174.57463074</c:v>
                </c:pt>
                <c:pt idx="726">
                  <c:v>174.40626526</c:v>
                </c:pt>
                <c:pt idx="727">
                  <c:v>174.21980285999999</c:v>
                </c:pt>
                <c:pt idx="728">
                  <c:v>174.01737976000001</c:v>
                </c:pt>
                <c:pt idx="729">
                  <c:v>173.79991150000001</c:v>
                </c:pt>
                <c:pt idx="730">
                  <c:v>173.56759643999999</c:v>
                </c:pt>
                <c:pt idx="731">
                  <c:v>173.32029724</c:v>
                </c:pt>
                <c:pt idx="732">
                  <c:v>173.05751038</c:v>
                </c:pt>
                <c:pt idx="733">
                  <c:v>172.77844238</c:v>
                </c:pt>
                <c:pt idx="734">
                  <c:v>172.48229979999999</c:v>
                </c:pt>
                <c:pt idx="735">
                  <c:v>172.16864014000001</c:v>
                </c:pt>
                <c:pt idx="736">
                  <c:v>171.83752440999999</c:v>
                </c:pt>
                <c:pt idx="737">
                  <c:v>171.48950195</c:v>
                </c:pt>
                <c:pt idx="738">
                  <c:v>171.12568665000001</c:v>
                </c:pt>
                <c:pt idx="739">
                  <c:v>170.74786377000001</c:v>
                </c:pt>
                <c:pt idx="740">
                  <c:v>170.35839844</c:v>
                </c:pt>
                <c:pt idx="741">
                  <c:v>169.96002197000001</c:v>
                </c:pt>
                <c:pt idx="742">
                  <c:v>169.55555724999999</c:v>
                </c:pt>
                <c:pt idx="743">
                  <c:v>169.14770508000001</c:v>
                </c:pt>
                <c:pt idx="744">
                  <c:v>168.73881531000001</c:v>
                </c:pt>
                <c:pt idx="745">
                  <c:v>168.33076477</c:v>
                </c:pt>
                <c:pt idx="746">
                  <c:v>167.92497252999999</c:v>
                </c:pt>
                <c:pt idx="747">
                  <c:v>167.52255249000001</c:v>
                </c:pt>
                <c:pt idx="748">
                  <c:v>167.12438965000001</c:v>
                </c:pt>
                <c:pt idx="749">
                  <c:v>166.73101807</c:v>
                </c:pt>
                <c:pt idx="750">
                  <c:v>166.34260559000001</c:v>
                </c:pt>
                <c:pt idx="751">
                  <c:v>165.95932006999999</c:v>
                </c:pt>
                <c:pt idx="752">
                  <c:v>165.58169556000001</c:v>
                </c:pt>
                <c:pt idx="753">
                  <c:v>165.21075439000001</c:v>
                </c:pt>
                <c:pt idx="754">
                  <c:v>164.84786987000001</c:v>
                </c:pt>
                <c:pt idx="755">
                  <c:v>164.49461364999999</c:v>
                </c:pt>
                <c:pt idx="756">
                  <c:v>164.15248108</c:v>
                </c:pt>
                <c:pt idx="757">
                  <c:v>163.82272338999999</c:v>
                </c:pt>
                <c:pt idx="758">
                  <c:v>163.50648498999999</c:v>
                </c:pt>
                <c:pt idx="759">
                  <c:v>163.20500182999999</c:v>
                </c:pt>
                <c:pt idx="760">
                  <c:v>162.91967772999999</c:v>
                </c:pt>
                <c:pt idx="761">
                  <c:v>162.65202332000001</c:v>
                </c:pt>
                <c:pt idx="762">
                  <c:v>162.40368652000001</c:v>
                </c:pt>
                <c:pt idx="763">
                  <c:v>162.17637633999999</c:v>
                </c:pt>
                <c:pt idx="764">
                  <c:v>161.97160339000001</c:v>
                </c:pt>
                <c:pt idx="765">
                  <c:v>161.79039001000001</c:v>
                </c:pt>
                <c:pt idx="766">
                  <c:v>161.63296509</c:v>
                </c:pt>
                <c:pt idx="767">
                  <c:v>161.49855041999999</c:v>
                </c:pt>
                <c:pt idx="768">
                  <c:v>161.38529968</c:v>
                </c:pt>
                <c:pt idx="769">
                  <c:v>161.29048157</c:v>
                </c:pt>
                <c:pt idx="770">
                  <c:v>161.21076965</c:v>
                </c:pt>
                <c:pt idx="771">
                  <c:v>161.14253235000001</c:v>
                </c:pt>
                <c:pt idx="772">
                  <c:v>161.08222961000001</c:v>
                </c:pt>
                <c:pt idx="773">
                  <c:v>161.02702332000001</c:v>
                </c:pt>
                <c:pt idx="774">
                  <c:v>160.97509765999999</c:v>
                </c:pt>
                <c:pt idx="775">
                  <c:v>160.9256134</c:v>
                </c:pt>
                <c:pt idx="776">
                  <c:v>160.87838744999999</c:v>
                </c:pt>
                <c:pt idx="777">
                  <c:v>160.83358765</c:v>
                </c:pt>
                <c:pt idx="778">
                  <c:v>160.79139709</c:v>
                </c:pt>
                <c:pt idx="779">
                  <c:v>160.75175476000001</c:v>
                </c:pt>
                <c:pt idx="780">
                  <c:v>160.71432494999999</c:v>
                </c:pt>
                <c:pt idx="781">
                  <c:v>160.67857361</c:v>
                </c:pt>
                <c:pt idx="782">
                  <c:v>160.64404296999999</c:v>
                </c:pt>
                <c:pt idx="783">
                  <c:v>160.61061096</c:v>
                </c:pt>
                <c:pt idx="784">
                  <c:v>160.57856749999999</c:v>
                </c:pt>
                <c:pt idx="785">
                  <c:v>160.54850769000001</c:v>
                </c:pt>
                <c:pt idx="786">
                  <c:v>160.52114868000001</c:v>
                </c:pt>
                <c:pt idx="787">
                  <c:v>160.49711608999999</c:v>
                </c:pt>
                <c:pt idx="788">
                  <c:v>160.47676086000001</c:v>
                </c:pt>
                <c:pt idx="789">
                  <c:v>160.46018982000001</c:v>
                </c:pt>
                <c:pt idx="790">
                  <c:v>160.44728087999999</c:v>
                </c:pt>
                <c:pt idx="791">
                  <c:v>160.4377594</c:v>
                </c:pt>
                <c:pt idx="792">
                  <c:v>160.43119812</c:v>
                </c:pt>
                <c:pt idx="793">
                  <c:v>160.42697143999999</c:v>
                </c:pt>
                <c:pt idx="794">
                  <c:v>160.42424011</c:v>
                </c:pt>
                <c:pt idx="795">
                  <c:v>160.42190552</c:v>
                </c:pt>
                <c:pt idx="796">
                  <c:v>160.41871642999999</c:v>
                </c:pt>
                <c:pt idx="797">
                  <c:v>160.41355895999999</c:v>
                </c:pt>
                <c:pt idx="798">
                  <c:v>160.40576171999999</c:v>
                </c:pt>
                <c:pt idx="799">
                  <c:v>160.39497374999999</c:v>
                </c:pt>
                <c:pt idx="800">
                  <c:v>160.38092040999999</c:v>
                </c:pt>
                <c:pt idx="801">
                  <c:v>160.36323547000001</c:v>
                </c:pt>
                <c:pt idx="802">
                  <c:v>160.34132385000001</c:v>
                </c:pt>
                <c:pt idx="803">
                  <c:v>160.31439209000001</c:v>
                </c:pt>
                <c:pt idx="804">
                  <c:v>160.28163147000001</c:v>
                </c:pt>
                <c:pt idx="805">
                  <c:v>160.24256897000001</c:v>
                </c:pt>
                <c:pt idx="806">
                  <c:v>160.19728087999999</c:v>
                </c:pt>
                <c:pt idx="807">
                  <c:v>160.14640807999999</c:v>
                </c:pt>
                <c:pt idx="808">
                  <c:v>160.09103393999999</c:v>
                </c:pt>
                <c:pt idx="809">
                  <c:v>160.03239440999999</c:v>
                </c:pt>
                <c:pt idx="810">
                  <c:v>159.97174072000001</c:v>
                </c:pt>
                <c:pt idx="811">
                  <c:v>159.91024780000001</c:v>
                </c:pt>
                <c:pt idx="812">
                  <c:v>159.84893799</c:v>
                </c:pt>
                <c:pt idx="813">
                  <c:v>159.78855895999999</c:v>
                </c:pt>
                <c:pt idx="814">
                  <c:v>159.72947693</c:v>
                </c:pt>
                <c:pt idx="815">
                  <c:v>159.67181396000001</c:v>
                </c:pt>
                <c:pt idx="816">
                  <c:v>159.61593628</c:v>
                </c:pt>
                <c:pt idx="817">
                  <c:v>159.56298828000001</c:v>
                </c:pt>
                <c:pt idx="818">
                  <c:v>159.51487732000001</c:v>
                </c:pt>
                <c:pt idx="819">
                  <c:v>159.47390747</c:v>
                </c:pt>
                <c:pt idx="820">
                  <c:v>159.44244384999999</c:v>
                </c:pt>
                <c:pt idx="821">
                  <c:v>159.42262267999999</c:v>
                </c:pt>
                <c:pt idx="822">
                  <c:v>159.41615295</c:v>
                </c:pt>
                <c:pt idx="823">
                  <c:v>159.42440796</c:v>
                </c:pt>
                <c:pt idx="824">
                  <c:v>159.44863892000001</c:v>
                </c:pt>
                <c:pt idx="825">
                  <c:v>159.49005127000001</c:v>
                </c:pt>
                <c:pt idx="826">
                  <c:v>159.54971312999999</c:v>
                </c:pt>
                <c:pt idx="827">
                  <c:v>159.62834167</c:v>
                </c:pt>
                <c:pt idx="828">
                  <c:v>159.72601318</c:v>
                </c:pt>
                <c:pt idx="829">
                  <c:v>159.8419342</c:v>
                </c:pt>
                <c:pt idx="830">
                  <c:v>159.97441101000001</c:v>
                </c:pt>
                <c:pt idx="831">
                  <c:v>160.12098693999999</c:v>
                </c:pt>
                <c:pt idx="832">
                  <c:v>160.27876282</c:v>
                </c:pt>
                <c:pt idx="833">
                  <c:v>160.44496154999999</c:v>
                </c:pt>
                <c:pt idx="834">
                  <c:v>160.61766051999999</c:v>
                </c:pt>
                <c:pt idx="835">
                  <c:v>160.79614258000001</c:v>
                </c:pt>
                <c:pt idx="836">
                  <c:v>160.98069763000001</c:v>
                </c:pt>
                <c:pt idx="837">
                  <c:v>161.17208862000001</c:v>
                </c:pt>
                <c:pt idx="838">
                  <c:v>161.37115478999999</c:v>
                </c:pt>
                <c:pt idx="839">
                  <c:v>161.57864380000001</c:v>
                </c:pt>
                <c:pt idx="840">
                  <c:v>161.79519653</c:v>
                </c:pt>
                <c:pt idx="841">
                  <c:v>162.02119446</c:v>
                </c:pt>
                <c:pt idx="842">
                  <c:v>162.25657654</c:v>
                </c:pt>
                <c:pt idx="843">
                  <c:v>162.50071715999999</c:v>
                </c:pt>
                <c:pt idx="844">
                  <c:v>162.75244140999999</c:v>
                </c:pt>
                <c:pt idx="845">
                  <c:v>163.00996398999999</c:v>
                </c:pt>
                <c:pt idx="846">
                  <c:v>163.27084350999999</c:v>
                </c:pt>
                <c:pt idx="847">
                  <c:v>163.5319519</c:v>
                </c:pt>
                <c:pt idx="848">
                  <c:v>163.78956604000001</c:v>
                </c:pt>
                <c:pt idx="849">
                  <c:v>164.03958130000001</c:v>
                </c:pt>
                <c:pt idx="850">
                  <c:v>164.27767943999999</c:v>
                </c:pt>
                <c:pt idx="851">
                  <c:v>164.49949645999999</c:v>
                </c:pt>
                <c:pt idx="852">
                  <c:v>164.70068359000001</c:v>
                </c:pt>
                <c:pt idx="853">
                  <c:v>164.87710571</c:v>
                </c:pt>
                <c:pt idx="854">
                  <c:v>165.02528380999999</c:v>
                </c:pt>
                <c:pt idx="855">
                  <c:v>165.14280701000001</c:v>
                </c:pt>
                <c:pt idx="856">
                  <c:v>165.2283783</c:v>
                </c:pt>
                <c:pt idx="857">
                  <c:v>165.28155518</c:v>
                </c:pt>
                <c:pt idx="858">
                  <c:v>165.30258179</c:v>
                </c:pt>
                <c:pt idx="859">
                  <c:v>165.29228209999999</c:v>
                </c:pt>
                <c:pt idx="860">
                  <c:v>165.25195313</c:v>
                </c:pt>
                <c:pt idx="861">
                  <c:v>165.18334960999999</c:v>
                </c:pt>
                <c:pt idx="862">
                  <c:v>165.08868408000001</c:v>
                </c:pt>
                <c:pt idx="863">
                  <c:v>164.97061156999999</c:v>
                </c:pt>
                <c:pt idx="864">
                  <c:v>164.83210754000001</c:v>
                </c:pt>
                <c:pt idx="865">
                  <c:v>164.67642212000001</c:v>
                </c:pt>
                <c:pt idx="866">
                  <c:v>164.50695801000001</c:v>
                </c:pt>
                <c:pt idx="867">
                  <c:v>164.32720947000001</c:v>
                </c:pt>
                <c:pt idx="868">
                  <c:v>164.14073181000001</c:v>
                </c:pt>
                <c:pt idx="869">
                  <c:v>163.95103455</c:v>
                </c:pt>
                <c:pt idx="870">
                  <c:v>163.76141357</c:v>
                </c:pt>
                <c:pt idx="871">
                  <c:v>163.57470703000001</c:v>
                </c:pt>
                <c:pt idx="872">
                  <c:v>163.39309692</c:v>
                </c:pt>
                <c:pt idx="873">
                  <c:v>163.21806334999999</c:v>
                </c:pt>
                <c:pt idx="874">
                  <c:v>163.05049133</c:v>
                </c:pt>
                <c:pt idx="875">
                  <c:v>162.89117432</c:v>
                </c:pt>
                <c:pt idx="876">
                  <c:v>162.74150084999999</c:v>
                </c:pt>
                <c:pt idx="877">
                  <c:v>162.60375977000001</c:v>
                </c:pt>
                <c:pt idx="878">
                  <c:v>162.48092650999999</c:v>
                </c:pt>
                <c:pt idx="879">
                  <c:v>162.37629699999999</c:v>
                </c:pt>
                <c:pt idx="880">
                  <c:v>162.29306030000001</c:v>
                </c:pt>
                <c:pt idx="881">
                  <c:v>162.23396301</c:v>
                </c:pt>
                <c:pt idx="882">
                  <c:v>162.20121764999999</c:v>
                </c:pt>
                <c:pt idx="883">
                  <c:v>162.19654846</c:v>
                </c:pt>
                <c:pt idx="884">
                  <c:v>162.22102355999999</c:v>
                </c:pt>
                <c:pt idx="885">
                  <c:v>162.27481079</c:v>
                </c:pt>
                <c:pt idx="886">
                  <c:v>162.35691833000001</c:v>
                </c:pt>
                <c:pt idx="887">
                  <c:v>162.46513367</c:v>
                </c:pt>
                <c:pt idx="888">
                  <c:v>162.59606934000001</c:v>
                </c:pt>
                <c:pt idx="889">
                  <c:v>162.74519348000001</c:v>
                </c:pt>
                <c:pt idx="890">
                  <c:v>162.90678406000001</c:v>
                </c:pt>
                <c:pt idx="891">
                  <c:v>163.07380676</c:v>
                </c:pt>
                <c:pt idx="892">
                  <c:v>163.23783875000001</c:v>
                </c:pt>
                <c:pt idx="893">
                  <c:v>163.38899230999999</c:v>
                </c:pt>
                <c:pt idx="894">
                  <c:v>163.51596068999999</c:v>
                </c:pt>
                <c:pt idx="895">
                  <c:v>163.60621642999999</c:v>
                </c:pt>
                <c:pt idx="896">
                  <c:v>163.64698791999999</c:v>
                </c:pt>
                <c:pt idx="897">
                  <c:v>163.62712096999999</c:v>
                </c:pt>
                <c:pt idx="898">
                  <c:v>163.53921509</c:v>
                </c:pt>
                <c:pt idx="899">
                  <c:v>163.38079834000001</c:v>
                </c:pt>
                <c:pt idx="900">
                  <c:v>163.15405272999999</c:v>
                </c:pt>
                <c:pt idx="901">
                  <c:v>162.86486815999999</c:v>
                </c:pt>
                <c:pt idx="902">
                  <c:v>162.52224731000001</c:v>
                </c:pt>
                <c:pt idx="903">
                  <c:v>162.13793945</c:v>
                </c:pt>
                <c:pt idx="904">
                  <c:v>161.72590636999999</c:v>
                </c:pt>
                <c:pt idx="905">
                  <c:v>161.30151366999999</c:v>
                </c:pt>
                <c:pt idx="906">
                  <c:v>160.88059998</c:v>
                </c:pt>
                <c:pt idx="907">
                  <c:v>160.47848511000001</c:v>
                </c:pt>
                <c:pt idx="908">
                  <c:v>160.10902404999999</c:v>
                </c:pt>
                <c:pt idx="909">
                  <c:v>159.78387451</c:v>
                </c:pt>
                <c:pt idx="910">
                  <c:v>159.51210022000001</c:v>
                </c:pt>
                <c:pt idx="911">
                  <c:v>159.30009459999999</c:v>
                </c:pt>
                <c:pt idx="912">
                  <c:v>159.15155028999999</c:v>
                </c:pt>
                <c:pt idx="913">
                  <c:v>159.06755065999999</c:v>
                </c:pt>
                <c:pt idx="914">
                  <c:v>159.04663085999999</c:v>
                </c:pt>
                <c:pt idx="915">
                  <c:v>159.08489990000001</c:v>
                </c:pt>
                <c:pt idx="916">
                  <c:v>159.17607117</c:v>
                </c:pt>
                <c:pt idx="917">
                  <c:v>159.31150818</c:v>
                </c:pt>
                <c:pt idx="918">
                  <c:v>159.48033142</c:v>
                </c:pt>
                <c:pt idx="919">
                  <c:v>159.66986084000001</c:v>
                </c:pt>
                <c:pt idx="920">
                  <c:v>159.86676025</c:v>
                </c:pt>
                <c:pt idx="921">
                  <c:v>160.05903624999999</c:v>
                </c:pt>
                <c:pt idx="922">
                  <c:v>160.23805236999999</c:v>
                </c:pt>
                <c:pt idx="923">
                  <c:v>160.39938354</c:v>
                </c:pt>
                <c:pt idx="924">
                  <c:v>160.54232787999999</c:v>
                </c:pt>
                <c:pt idx="925">
                  <c:v>160.66883849999999</c:v>
                </c:pt>
                <c:pt idx="926">
                  <c:v>160.78242492999999</c:v>
                </c:pt>
                <c:pt idx="927">
                  <c:v>160.88729857999999</c:v>
                </c:pt>
                <c:pt idx="928">
                  <c:v>160.98774718999999</c:v>
                </c:pt>
                <c:pt idx="929">
                  <c:v>161.08767700000001</c:v>
                </c:pt>
                <c:pt idx="930">
                  <c:v>161.19012451</c:v>
                </c:pt>
                <c:pt idx="931">
                  <c:v>161.29679870999999</c:v>
                </c:pt>
                <c:pt idx="932">
                  <c:v>161.40782166</c:v>
                </c:pt>
                <c:pt idx="933">
                  <c:v>161.52166747999999</c:v>
                </c:pt>
                <c:pt idx="934">
                  <c:v>161.63542175000001</c:v>
                </c:pt>
                <c:pt idx="935">
                  <c:v>161.74530028999999</c:v>
                </c:pt>
                <c:pt idx="936">
                  <c:v>161.84733582000001</c:v>
                </c:pt>
                <c:pt idx="937">
                  <c:v>161.93794249999999</c:v>
                </c:pt>
                <c:pt idx="938">
                  <c:v>162.01426696999999</c:v>
                </c:pt>
                <c:pt idx="939">
                  <c:v>162.07420349</c:v>
                </c:pt>
                <c:pt idx="940">
                  <c:v>162.11625670999999</c:v>
                </c:pt>
                <c:pt idx="941">
                  <c:v>162.13922119</c:v>
                </c:pt>
                <c:pt idx="942">
                  <c:v>162.14179992999999</c:v>
                </c:pt>
                <c:pt idx="943">
                  <c:v>162.12246704</c:v>
                </c:pt>
                <c:pt idx="944">
                  <c:v>162.07971190999999</c:v>
                </c:pt>
                <c:pt idx="945">
                  <c:v>162.01222229000001</c:v>
                </c:pt>
                <c:pt idx="946">
                  <c:v>161.91867065</c:v>
                </c:pt>
                <c:pt idx="947">
                  <c:v>161.79710388000001</c:v>
                </c:pt>
                <c:pt idx="948">
                  <c:v>161.64447021000001</c:v>
                </c:pt>
                <c:pt idx="949">
                  <c:v>161.45652770999999</c:v>
                </c:pt>
                <c:pt idx="950">
                  <c:v>161.22827147999999</c:v>
                </c:pt>
                <c:pt idx="951">
                  <c:v>160.95501709000001</c:v>
                </c:pt>
                <c:pt idx="952">
                  <c:v>160.63397216999999</c:v>
                </c:pt>
                <c:pt idx="953">
                  <c:v>160.26553344999999</c:v>
                </c:pt>
                <c:pt idx="954">
                  <c:v>159.85357665999999</c:v>
                </c:pt>
                <c:pt idx="955">
                  <c:v>159.4046936</c:v>
                </c:pt>
                <c:pt idx="956">
                  <c:v>158.92704773</c:v>
                </c:pt>
                <c:pt idx="957">
                  <c:v>158.42950439000001</c:v>
                </c:pt>
                <c:pt idx="958">
                  <c:v>157.92115784000001</c:v>
                </c:pt>
                <c:pt idx="959">
                  <c:v>157.41098022</c:v>
                </c:pt>
                <c:pt idx="960">
                  <c:v>156.90725707999999</c:v>
                </c:pt>
                <c:pt idx="961">
                  <c:v>156.41697693</c:v>
                </c:pt>
                <c:pt idx="962">
                  <c:v>155.94537353999999</c:v>
                </c:pt>
                <c:pt idx="963">
                  <c:v>155.49580383</c:v>
                </c:pt>
                <c:pt idx="964">
                  <c:v>155.06965636999999</c:v>
                </c:pt>
                <c:pt idx="965">
                  <c:v>154.66647338999999</c:v>
                </c:pt>
                <c:pt idx="966">
                  <c:v>154.28430176000001</c:v>
                </c:pt>
                <c:pt idx="967">
                  <c:v>153.92027282999999</c:v>
                </c:pt>
                <c:pt idx="968">
                  <c:v>153.57106017999999</c:v>
                </c:pt>
                <c:pt idx="969">
                  <c:v>153.23303222999999</c:v>
                </c:pt>
                <c:pt idx="970">
                  <c:v>152.90231323</c:v>
                </c:pt>
                <c:pt idx="971">
                  <c:v>152.57487488000001</c:v>
                </c:pt>
                <c:pt idx="972">
                  <c:v>152.24645996000001</c:v>
                </c:pt>
                <c:pt idx="973">
                  <c:v>151.91256713999999</c:v>
                </c:pt>
                <c:pt idx="974">
                  <c:v>151.56867980999999</c:v>
                </c:pt>
                <c:pt idx="975">
                  <c:v>151.21029662999999</c:v>
                </c:pt>
                <c:pt idx="976">
                  <c:v>150.83279418999999</c:v>
                </c:pt>
                <c:pt idx="977">
                  <c:v>150.43151854999999</c:v>
                </c:pt>
                <c:pt idx="978">
                  <c:v>150.00199889999999</c:v>
                </c:pt>
                <c:pt idx="979">
                  <c:v>149.54034424</c:v>
                </c:pt>
                <c:pt idx="980">
                  <c:v>149.04394531</c:v>
                </c:pt>
                <c:pt idx="981">
                  <c:v>148.51232909999999</c:v>
                </c:pt>
                <c:pt idx="982">
                  <c:v>147.94732665999999</c:v>
                </c:pt>
                <c:pt idx="983">
                  <c:v>147.35249329000001</c:v>
                </c:pt>
                <c:pt idx="984">
                  <c:v>146.73222351000001</c:v>
                </c:pt>
                <c:pt idx="985">
                  <c:v>146.09106445</c:v>
                </c:pt>
                <c:pt idx="986">
                  <c:v>145.43363952999999</c:v>
                </c:pt>
                <c:pt idx="987">
                  <c:v>144.76493834999999</c:v>
                </c:pt>
                <c:pt idx="988">
                  <c:v>144.09072875999999</c:v>
                </c:pt>
                <c:pt idx="989">
                  <c:v>143.41751099000001</c:v>
                </c:pt>
                <c:pt idx="990">
                  <c:v>142.75198363999999</c:v>
                </c:pt>
                <c:pt idx="991">
                  <c:v>142.10043335</c:v>
                </c:pt>
                <c:pt idx="992">
                  <c:v>141.46824645999999</c:v>
                </c:pt>
                <c:pt idx="993">
                  <c:v>140.8596344</c:v>
                </c:pt>
                <c:pt idx="994">
                  <c:v>140.27757263000001</c:v>
                </c:pt>
                <c:pt idx="995">
                  <c:v>139.72392273</c:v>
                </c:pt>
                <c:pt idx="996">
                  <c:v>139.19960022000001</c:v>
                </c:pt>
                <c:pt idx="997">
                  <c:v>138.70454407</c:v>
                </c:pt>
                <c:pt idx="998">
                  <c:v>138.23750304999999</c:v>
                </c:pt>
                <c:pt idx="999">
                  <c:v>137.79597473000001</c:v>
                </c:pt>
                <c:pt idx="1000">
                  <c:v>137.37635803000001</c:v>
                </c:pt>
                <c:pt idx="1001">
                  <c:v>136.97422791</c:v>
                </c:pt>
                <c:pt idx="1002">
                  <c:v>136.58489990000001</c:v>
                </c:pt>
                <c:pt idx="1003">
                  <c:v>136.20401000999999</c:v>
                </c:pt>
                <c:pt idx="1004">
                  <c:v>135.82771301</c:v>
                </c:pt>
                <c:pt idx="1005">
                  <c:v>135.45260619999999</c:v>
                </c:pt>
                <c:pt idx="1006">
                  <c:v>135.07580565999999</c:v>
                </c:pt>
                <c:pt idx="1007">
                  <c:v>134.69534302</c:v>
                </c:pt>
                <c:pt idx="1008">
                  <c:v>134.31071471999999</c:v>
                </c:pt>
                <c:pt idx="1009">
                  <c:v>133.92320251000001</c:v>
                </c:pt>
                <c:pt idx="1010">
                  <c:v>133.53576659999999</c:v>
                </c:pt>
                <c:pt idx="1011">
                  <c:v>133.15249634</c:v>
                </c:pt>
                <c:pt idx="1012">
                  <c:v>132.77796935999999</c:v>
                </c:pt>
                <c:pt idx="1013">
                  <c:v>132.41679382000001</c:v>
                </c:pt>
                <c:pt idx="1014">
                  <c:v>132.07318115000001</c:v>
                </c:pt>
                <c:pt idx="1015">
                  <c:v>131.75059508999999</c:v>
                </c:pt>
                <c:pt idx="1016">
                  <c:v>131.45155334</c:v>
                </c:pt>
                <c:pt idx="1017">
                  <c:v>131.17749022999999</c:v>
                </c:pt>
                <c:pt idx="1018">
                  <c:v>130.92863464000001</c:v>
                </c:pt>
                <c:pt idx="1019">
                  <c:v>130.70399474999999</c:v>
                </c:pt>
                <c:pt idx="1020">
                  <c:v>130.50154114</c:v>
                </c:pt>
                <c:pt idx="1021">
                  <c:v>130.31855773999999</c:v>
                </c:pt>
                <c:pt idx="1022">
                  <c:v>130.15222168</c:v>
                </c:pt>
                <c:pt idx="1023">
                  <c:v>130.00045775999999</c:v>
                </c:pt>
                <c:pt idx="1024">
                  <c:v>129.86277770999999</c:v>
                </c:pt>
                <c:pt idx="1025">
                  <c:v>129.74052429</c:v>
                </c:pt>
                <c:pt idx="1026">
                  <c:v>129.63641357</c:v>
                </c:pt>
                <c:pt idx="1027">
                  <c:v>129.55378723000001</c:v>
                </c:pt>
                <c:pt idx="1028">
                  <c:v>129.49597168</c:v>
                </c:pt>
                <c:pt idx="1029">
                  <c:v>129.46583557</c:v>
                </c:pt>
                <c:pt idx="1030">
                  <c:v>129.46546935999999</c:v>
                </c:pt>
                <c:pt idx="1031">
                  <c:v>129.49584960999999</c:v>
                </c:pt>
                <c:pt idx="1032">
                  <c:v>129.55657959000001</c:v>
                </c:pt>
                <c:pt idx="1033">
                  <c:v>129.64584350999999</c:v>
                </c:pt>
                <c:pt idx="1034">
                  <c:v>129.76074219</c:v>
                </c:pt>
                <c:pt idx="1035">
                  <c:v>129.89782715000001</c:v>
                </c:pt>
                <c:pt idx="1036">
                  <c:v>130.05334472999999</c:v>
                </c:pt>
                <c:pt idx="1037">
                  <c:v>130.22334290000001</c:v>
                </c:pt>
                <c:pt idx="1038">
                  <c:v>130.40388489</c:v>
                </c:pt>
                <c:pt idx="1039">
                  <c:v>130.59144592000001</c:v>
                </c:pt>
                <c:pt idx="1040">
                  <c:v>130.78318787000001</c:v>
                </c:pt>
                <c:pt idx="1041">
                  <c:v>130.97715758999999</c:v>
                </c:pt>
                <c:pt idx="1042">
                  <c:v>131.17253113000001</c:v>
                </c:pt>
                <c:pt idx="1043">
                  <c:v>131.36968994</c:v>
                </c:pt>
                <c:pt idx="1044">
                  <c:v>131.56991576999999</c:v>
                </c:pt>
                <c:pt idx="1045">
                  <c:v>131.77493286000001</c:v>
                </c:pt>
                <c:pt idx="1046">
                  <c:v>131.98652648999999</c:v>
                </c:pt>
                <c:pt idx="1047">
                  <c:v>132.20643616000001</c:v>
                </c:pt>
                <c:pt idx="1048">
                  <c:v>132.43623352</c:v>
                </c:pt>
                <c:pt idx="1049">
                  <c:v>132.67710876000001</c:v>
                </c:pt>
                <c:pt idx="1050">
                  <c:v>132.92956543</c:v>
                </c:pt>
                <c:pt idx="1051">
                  <c:v>133.19329834000001</c:v>
                </c:pt>
                <c:pt idx="1052">
                  <c:v>133.46728515999999</c:v>
                </c:pt>
                <c:pt idx="1053">
                  <c:v>133.74990844999999</c:v>
                </c:pt>
                <c:pt idx="1054">
                  <c:v>134.03887939000001</c:v>
                </c:pt>
                <c:pt idx="1055">
                  <c:v>134.33114624000001</c:v>
                </c:pt>
                <c:pt idx="1056">
                  <c:v>134.62280272999999</c:v>
                </c:pt>
                <c:pt idx="1057">
                  <c:v>134.90882873999999</c:v>
                </c:pt>
                <c:pt idx="1058">
                  <c:v>135.18278502999999</c:v>
                </c:pt>
                <c:pt idx="1059">
                  <c:v>135.43659973000001</c:v>
                </c:pt>
                <c:pt idx="1060">
                  <c:v>135.66085815</c:v>
                </c:pt>
                <c:pt idx="1061">
                  <c:v>135.84614563</c:v>
                </c:pt>
                <c:pt idx="1062">
                  <c:v>135.98522948999999</c:v>
                </c:pt>
                <c:pt idx="1063">
                  <c:v>136.07490540000001</c:v>
                </c:pt>
                <c:pt idx="1064">
                  <c:v>136.11633301000001</c:v>
                </c:pt>
                <c:pt idx="1065">
                  <c:v>136.11408997000001</c:v>
                </c:pt>
                <c:pt idx="1066">
                  <c:v>136.07504272</c:v>
                </c:pt>
                <c:pt idx="1067">
                  <c:v>136.00743102999999</c:v>
                </c:pt>
                <c:pt idx="1068">
                  <c:v>135.91999817000001</c:v>
                </c:pt>
                <c:pt idx="1069">
                  <c:v>135.82125854</c:v>
                </c:pt>
                <c:pt idx="1070">
                  <c:v>135.71887207</c:v>
                </c:pt>
                <c:pt idx="1071">
                  <c:v>135.61917113999999</c:v>
                </c:pt>
                <c:pt idx="1072">
                  <c:v>135.52694701999999</c:v>
                </c:pt>
                <c:pt idx="1073">
                  <c:v>135.4455719</c:v>
                </c:pt>
                <c:pt idx="1074">
                  <c:v>135.37734985</c:v>
                </c:pt>
                <c:pt idx="1075">
                  <c:v>135.32395935</c:v>
                </c:pt>
                <c:pt idx="1076">
                  <c:v>135.28688048999999</c:v>
                </c:pt>
                <c:pt idx="1077">
                  <c:v>135.26756287000001</c:v>
                </c:pt>
                <c:pt idx="1078">
                  <c:v>135.26731873</c:v>
                </c:pt>
                <c:pt idx="1079">
                  <c:v>135.28717040999999</c:v>
                </c:pt>
                <c:pt idx="1080">
                  <c:v>135.32781982</c:v>
                </c:pt>
                <c:pt idx="1081">
                  <c:v>135.38955687999999</c:v>
                </c:pt>
                <c:pt idx="1082">
                  <c:v>135.47204590000001</c:v>
                </c:pt>
                <c:pt idx="1083">
                  <c:v>135.57400512999999</c:v>
                </c:pt>
                <c:pt idx="1084">
                  <c:v>135.69291687</c:v>
                </c:pt>
                <c:pt idx="1085">
                  <c:v>135.82489014000001</c:v>
                </c:pt>
                <c:pt idx="1086">
                  <c:v>135.96458435</c:v>
                </c:pt>
                <c:pt idx="1087">
                  <c:v>136.10531616</c:v>
                </c:pt>
                <c:pt idx="1088">
                  <c:v>136.23922729</c:v>
                </c:pt>
                <c:pt idx="1089">
                  <c:v>136.35751343000001</c:v>
                </c:pt>
                <c:pt idx="1090">
                  <c:v>136.45071411000001</c:v>
                </c:pt>
                <c:pt idx="1091">
                  <c:v>136.50909424</c:v>
                </c:pt>
                <c:pt idx="1092">
                  <c:v>136.52284241000001</c:v>
                </c:pt>
                <c:pt idx="1093">
                  <c:v>136.48257446</c:v>
                </c:pt>
                <c:pt idx="1094">
                  <c:v>136.38066101000001</c:v>
                </c:pt>
                <c:pt idx="1095">
                  <c:v>136.21308898999999</c:v>
                </c:pt>
                <c:pt idx="1096">
                  <c:v>135.98062134</c:v>
                </c:pt>
                <c:pt idx="1097">
                  <c:v>135.68847656</c:v>
                </c:pt>
                <c:pt idx="1098">
                  <c:v>135.34504699999999</c:v>
                </c:pt>
                <c:pt idx="1099">
                  <c:v>134.96081543</c:v>
                </c:pt>
                <c:pt idx="1100">
                  <c:v>134.54762267999999</c:v>
                </c:pt>
                <c:pt idx="1101">
                  <c:v>134.11804198999999</c:v>
                </c:pt>
                <c:pt idx="1102">
                  <c:v>133.6847229</c:v>
                </c:pt>
                <c:pt idx="1103">
                  <c:v>133.25971985000001</c:v>
                </c:pt>
                <c:pt idx="1104">
                  <c:v>132.85375977000001</c:v>
                </c:pt>
                <c:pt idx="1105">
                  <c:v>132.47581482000001</c:v>
                </c:pt>
                <c:pt idx="1106">
                  <c:v>132.13298035</c:v>
                </c:pt>
                <c:pt idx="1107">
                  <c:v>131.83068847999999</c:v>
                </c:pt>
                <c:pt idx="1108">
                  <c:v>131.57279968</c:v>
                </c:pt>
                <c:pt idx="1109">
                  <c:v>131.36157227000001</c:v>
                </c:pt>
                <c:pt idx="1110">
                  <c:v>131.19758605999999</c:v>
                </c:pt>
                <c:pt idx="1111">
                  <c:v>131.07983397999999</c:v>
                </c:pt>
                <c:pt idx="1112">
                  <c:v>131.00593567000001</c:v>
                </c:pt>
                <c:pt idx="1113">
                  <c:v>130.97236633</c:v>
                </c:pt>
                <c:pt idx="1114">
                  <c:v>130.97445679</c:v>
                </c:pt>
                <c:pt idx="1115">
                  <c:v>131.00657654</c:v>
                </c:pt>
                <c:pt idx="1116">
                  <c:v>131.06237793</c:v>
                </c:pt>
                <c:pt idx="1117">
                  <c:v>131.13485718000001</c:v>
                </c:pt>
                <c:pt idx="1118">
                  <c:v>131.21620178000001</c:v>
                </c:pt>
                <c:pt idx="1119">
                  <c:v>131.2975769</c:v>
                </c:pt>
                <c:pt idx="1120">
                  <c:v>131.36920165999999</c:v>
                </c:pt>
                <c:pt idx="1121">
                  <c:v>131.42124939000001</c:v>
                </c:pt>
                <c:pt idx="1122">
                  <c:v>131.44566345000001</c:v>
                </c:pt>
                <c:pt idx="1123">
                  <c:v>131.43806458</c:v>
                </c:pt>
                <c:pt idx="1124">
                  <c:v>131.39839172000001</c:v>
                </c:pt>
                <c:pt idx="1125">
                  <c:v>131.33012389999999</c:v>
                </c:pt>
                <c:pt idx="1126">
                  <c:v>131.23895264000001</c:v>
                </c:pt>
                <c:pt idx="1127">
                  <c:v>131.13169861</c:v>
                </c:pt>
                <c:pt idx="1128">
                  <c:v>131.01560974</c:v>
                </c:pt>
                <c:pt idx="1129">
                  <c:v>130.89797974000001</c:v>
                </c:pt>
                <c:pt idx="1130">
                  <c:v>130.78570557</c:v>
                </c:pt>
                <c:pt idx="1131">
                  <c:v>130.68476867999999</c:v>
                </c:pt>
                <c:pt idx="1132">
                  <c:v>130.59979247999999</c:v>
                </c:pt>
                <c:pt idx="1133">
                  <c:v>130.53388977</c:v>
                </c:pt>
                <c:pt idx="1134">
                  <c:v>130.48880005000001</c:v>
                </c:pt>
                <c:pt idx="1135">
                  <c:v>130.46507263000001</c:v>
                </c:pt>
                <c:pt idx="1136">
                  <c:v>130.46224975999999</c:v>
                </c:pt>
                <c:pt idx="1137">
                  <c:v>130.47901916999999</c:v>
                </c:pt>
                <c:pt idx="1138">
                  <c:v>130.51339722</c:v>
                </c:pt>
                <c:pt idx="1139">
                  <c:v>130.56289673000001</c:v>
                </c:pt>
                <c:pt idx="1140">
                  <c:v>130.62454224000001</c:v>
                </c:pt>
                <c:pt idx="1141">
                  <c:v>130.69488525</c:v>
                </c:pt>
                <c:pt idx="1142">
                  <c:v>130.77009583</c:v>
                </c:pt>
                <c:pt idx="1143">
                  <c:v>130.84614563</c:v>
                </c:pt>
                <c:pt idx="1144">
                  <c:v>130.91874695000001</c:v>
                </c:pt>
                <c:pt idx="1145">
                  <c:v>130.98321533000001</c:v>
                </c:pt>
                <c:pt idx="1146">
                  <c:v>131.03442383000001</c:v>
                </c:pt>
                <c:pt idx="1147">
                  <c:v>131.06701659999999</c:v>
                </c:pt>
                <c:pt idx="1148">
                  <c:v>131.07577515</c:v>
                </c:pt>
                <c:pt idx="1149">
                  <c:v>131.05636597</c:v>
                </c:pt>
                <c:pt idx="1150">
                  <c:v>131.00619506999999</c:v>
                </c:pt>
                <c:pt idx="1151">
                  <c:v>130.92489624000001</c:v>
                </c:pt>
                <c:pt idx="1152">
                  <c:v>130.81427002000001</c:v>
                </c:pt>
                <c:pt idx="1153">
                  <c:v>130.67797852000001</c:v>
                </c:pt>
                <c:pt idx="1154">
                  <c:v>130.52117920000001</c:v>
                </c:pt>
                <c:pt idx="1155">
                  <c:v>130.35003662</c:v>
                </c:pt>
                <c:pt idx="1156">
                  <c:v>130.17114258000001</c:v>
                </c:pt>
                <c:pt idx="1157">
                  <c:v>129.9909668</c:v>
                </c:pt>
                <c:pt idx="1158">
                  <c:v>129.81535339000001</c:v>
                </c:pt>
                <c:pt idx="1159">
                  <c:v>129.64924622000001</c:v>
                </c:pt>
                <c:pt idx="1160">
                  <c:v>129.49668883999999</c:v>
                </c:pt>
                <c:pt idx="1161">
                  <c:v>129.36108397999999</c:v>
                </c:pt>
                <c:pt idx="1162">
                  <c:v>129.2456665</c:v>
                </c:pt>
                <c:pt idx="1163">
                  <c:v>129.15393065999999</c:v>
                </c:pt>
                <c:pt idx="1164">
                  <c:v>129.08966064000001</c:v>
                </c:pt>
                <c:pt idx="1165">
                  <c:v>129.05648804</c:v>
                </c:pt>
                <c:pt idx="1166">
                  <c:v>129.05731201</c:v>
                </c:pt>
                <c:pt idx="1167">
                  <c:v>129.09391785</c:v>
                </c:pt>
                <c:pt idx="1168">
                  <c:v>129.16677856000001</c:v>
                </c:pt>
                <c:pt idx="1169">
                  <c:v>129.27496338</c:v>
                </c:pt>
                <c:pt idx="1170">
                  <c:v>129.41596985000001</c:v>
                </c:pt>
                <c:pt idx="1171">
                  <c:v>129.58561707000001</c:v>
                </c:pt>
                <c:pt idx="1172">
                  <c:v>129.77798462000001</c:v>
                </c:pt>
                <c:pt idx="1173">
                  <c:v>129.98571777000001</c:v>
                </c:pt>
                <c:pt idx="1174">
                  <c:v>130.20080565999999</c:v>
                </c:pt>
                <c:pt idx="1175">
                  <c:v>130.41557312</c:v>
                </c:pt>
                <c:pt idx="1176">
                  <c:v>130.62341309000001</c:v>
                </c:pt>
                <c:pt idx="1177">
                  <c:v>130.81916809000001</c:v>
                </c:pt>
                <c:pt idx="1178">
                  <c:v>130.9990387</c:v>
                </c:pt>
                <c:pt idx="1179">
                  <c:v>131.16035461000001</c:v>
                </c:pt>
                <c:pt idx="1180">
                  <c:v>131.30117798000001</c:v>
                </c:pt>
                <c:pt idx="1181">
                  <c:v>131.42013549999999</c:v>
                </c:pt>
                <c:pt idx="1182">
                  <c:v>131.51644897</c:v>
                </c:pt>
                <c:pt idx="1183">
                  <c:v>131.59007263000001</c:v>
                </c:pt>
                <c:pt idx="1184">
                  <c:v>131.64149474999999</c:v>
                </c:pt>
                <c:pt idx="1185">
                  <c:v>131.67147826999999</c:v>
                </c:pt>
                <c:pt idx="1186">
                  <c:v>131.68092346</c:v>
                </c:pt>
                <c:pt idx="1187">
                  <c:v>131.67095947000001</c:v>
                </c:pt>
                <c:pt idx="1188">
                  <c:v>131.64308166999999</c:v>
                </c:pt>
                <c:pt idx="1189">
                  <c:v>131.59924315999999</c:v>
                </c:pt>
                <c:pt idx="1190">
                  <c:v>131.54188538</c:v>
                </c:pt>
                <c:pt idx="1191">
                  <c:v>131.47396850999999</c:v>
                </c:pt>
                <c:pt idx="1192">
                  <c:v>131.39887999999999</c:v>
                </c:pt>
                <c:pt idx="1193">
                  <c:v>131.32034302</c:v>
                </c:pt>
                <c:pt idx="1194">
                  <c:v>131.24224853999999</c:v>
                </c:pt>
                <c:pt idx="1195">
                  <c:v>131.16850281000001</c:v>
                </c:pt>
                <c:pt idx="1196">
                  <c:v>131.10290527000001</c:v>
                </c:pt>
                <c:pt idx="1197">
                  <c:v>131.04904174999999</c:v>
                </c:pt>
                <c:pt idx="1198">
                  <c:v>131.01022338999999</c:v>
                </c:pt>
                <c:pt idx="1199">
                  <c:v>130.98945617999999</c:v>
                </c:pt>
                <c:pt idx="1200">
                  <c:v>130.98944091999999</c:v>
                </c:pt>
                <c:pt idx="1201">
                  <c:v>131.01255798</c:v>
                </c:pt>
                <c:pt idx="1202">
                  <c:v>131.06079102000001</c:v>
                </c:pt>
                <c:pt idx="1203">
                  <c:v>131.13563538</c:v>
                </c:pt>
                <c:pt idx="1204">
                  <c:v>131.23803710999999</c:v>
                </c:pt>
                <c:pt idx="1205">
                  <c:v>131.36834716999999</c:v>
                </c:pt>
                <c:pt idx="1206">
                  <c:v>131.52635193</c:v>
                </c:pt>
                <c:pt idx="1207">
                  <c:v>131.71122742</c:v>
                </c:pt>
                <c:pt idx="1208">
                  <c:v>131.92146301</c:v>
                </c:pt>
                <c:pt idx="1209">
                  <c:v>132.1546936</c:v>
                </c:pt>
                <c:pt idx="1210">
                  <c:v>132.40756225999999</c:v>
                </c:pt>
                <c:pt idx="1211">
                  <c:v>132.67564392</c:v>
                </c:pt>
                <c:pt idx="1212">
                  <c:v>132.95347595000001</c:v>
                </c:pt>
                <c:pt idx="1213">
                  <c:v>133.23458862000001</c:v>
                </c:pt>
                <c:pt idx="1214">
                  <c:v>133.51148986999999</c:v>
                </c:pt>
                <c:pt idx="1215">
                  <c:v>133.77571105999999</c:v>
                </c:pt>
                <c:pt idx="1216">
                  <c:v>134.01786804</c:v>
                </c:pt>
                <c:pt idx="1217">
                  <c:v>134.22804260000001</c:v>
                </c:pt>
                <c:pt idx="1218">
                  <c:v>134.39704895</c:v>
                </c:pt>
                <c:pt idx="1219">
                  <c:v>134.51831055</c:v>
                </c:pt>
                <c:pt idx="1220">
                  <c:v>134.58944701999999</c:v>
                </c:pt>
                <c:pt idx="1221">
                  <c:v>134.61245728</c:v>
                </c:pt>
                <c:pt idx="1222">
                  <c:v>134.59286499000001</c:v>
                </c:pt>
                <c:pt idx="1223">
                  <c:v>134.53848267000001</c:v>
                </c:pt>
                <c:pt idx="1224">
                  <c:v>134.45834350999999</c:v>
                </c:pt>
                <c:pt idx="1225">
                  <c:v>134.36193847999999</c:v>
                </c:pt>
                <c:pt idx="1226">
                  <c:v>134.25863647</c:v>
                </c:pt>
                <c:pt idx="1227">
                  <c:v>134.15727233999999</c:v>
                </c:pt>
                <c:pt idx="1228">
                  <c:v>134.06573485999999</c:v>
                </c:pt>
                <c:pt idx="1229">
                  <c:v>133.99061584</c:v>
                </c:pt>
                <c:pt idx="1230">
                  <c:v>133.93711852999999</c:v>
                </c:pt>
                <c:pt idx="1231">
                  <c:v>133.90896606000001</c:v>
                </c:pt>
                <c:pt idx="1232">
                  <c:v>133.90844727000001</c:v>
                </c:pt>
                <c:pt idx="1233">
                  <c:v>133.93661499000001</c:v>
                </c:pt>
                <c:pt idx="1234">
                  <c:v>133.99348449999999</c:v>
                </c:pt>
                <c:pt idx="1235">
                  <c:v>134.07818603999999</c:v>
                </c:pt>
                <c:pt idx="1236">
                  <c:v>134.1890564</c:v>
                </c:pt>
                <c:pt idx="1237">
                  <c:v>134.32362366000001</c:v>
                </c:pt>
                <c:pt idx="1238">
                  <c:v>134.47863770000001</c:v>
                </c:pt>
                <c:pt idx="1239">
                  <c:v>134.65019226000001</c:v>
                </c:pt>
                <c:pt idx="1240">
                  <c:v>134.83384705</c:v>
                </c:pt>
                <c:pt idx="1241">
                  <c:v>135.02459716999999</c:v>
                </c:pt>
                <c:pt idx="1242">
                  <c:v>135.21681212999999</c:v>
                </c:pt>
                <c:pt idx="1243">
                  <c:v>135.40429688</c:v>
                </c:pt>
                <c:pt idx="1244">
                  <c:v>135.58038329999999</c:v>
                </c:pt>
                <c:pt idx="1245">
                  <c:v>135.73809814000001</c:v>
                </c:pt>
                <c:pt idx="1246">
                  <c:v>135.87025452</c:v>
                </c:pt>
                <c:pt idx="1247">
                  <c:v>135.96960448999999</c:v>
                </c:pt>
                <c:pt idx="1248">
                  <c:v>136.02909851000001</c:v>
                </c:pt>
                <c:pt idx="1249">
                  <c:v>136.04252625000001</c:v>
                </c:pt>
                <c:pt idx="1250">
                  <c:v>136.00567627000001</c:v>
                </c:pt>
                <c:pt idx="1251">
                  <c:v>135.91781616</c:v>
                </c:pt>
                <c:pt idx="1252">
                  <c:v>135.78240966999999</c:v>
                </c:pt>
                <c:pt idx="1253">
                  <c:v>135.60658264</c:v>
                </c:pt>
                <c:pt idx="1254">
                  <c:v>135.39982605</c:v>
                </c:pt>
                <c:pt idx="1255">
                  <c:v>135.17271423</c:v>
                </c:pt>
                <c:pt idx="1256">
                  <c:v>134.93614196999999</c:v>
                </c:pt>
                <c:pt idx="1257">
                  <c:v>134.70075989</c:v>
                </c:pt>
                <c:pt idx="1258">
                  <c:v>134.47650146000001</c:v>
                </c:pt>
                <c:pt idx="1259">
                  <c:v>134.27212524000001</c:v>
                </c:pt>
                <c:pt idx="1260">
                  <c:v>134.09475707999999</c:v>
                </c:pt>
                <c:pt idx="1261">
                  <c:v>133.94960022000001</c:v>
                </c:pt>
                <c:pt idx="1262">
                  <c:v>133.83998108</c:v>
                </c:pt>
                <c:pt idx="1263">
                  <c:v>133.76757813</c:v>
                </c:pt>
                <c:pt idx="1264">
                  <c:v>133.73268127</c:v>
                </c:pt>
                <c:pt idx="1265">
                  <c:v>133.73446655000001</c:v>
                </c:pt>
                <c:pt idx="1266">
                  <c:v>133.77143860000001</c:v>
                </c:pt>
                <c:pt idx="1267">
                  <c:v>133.84179688</c:v>
                </c:pt>
                <c:pt idx="1268">
                  <c:v>133.94354247999999</c:v>
                </c:pt>
                <c:pt idx="1269">
                  <c:v>134.07435608</c:v>
                </c:pt>
                <c:pt idx="1270">
                  <c:v>134.23124695000001</c:v>
                </c:pt>
                <c:pt idx="1271">
                  <c:v>134.41023254000001</c:v>
                </c:pt>
                <c:pt idx="1272">
                  <c:v>134.60618590999999</c:v>
                </c:pt>
                <c:pt idx="1273">
                  <c:v>134.81294249999999</c:v>
                </c:pt>
                <c:pt idx="1274">
                  <c:v>135.02352905000001</c:v>
                </c:pt>
                <c:pt idx="1275">
                  <c:v>135.23045349</c:v>
                </c:pt>
                <c:pt idx="1276">
                  <c:v>135.42590332</c:v>
                </c:pt>
                <c:pt idx="1277">
                  <c:v>135.60174560999999</c:v>
                </c:pt>
                <c:pt idx="1278">
                  <c:v>135.74958801</c:v>
                </c:pt>
                <c:pt idx="1279">
                  <c:v>135.86122130999999</c:v>
                </c:pt>
                <c:pt idx="1280">
                  <c:v>135.92973327999999</c:v>
                </c:pt>
                <c:pt idx="1281">
                  <c:v>135.95103455</c:v>
                </c:pt>
                <c:pt idx="1282">
                  <c:v>135.92514037999999</c:v>
                </c:pt>
                <c:pt idx="1283">
                  <c:v>135.85635375999999</c:v>
                </c:pt>
                <c:pt idx="1284">
                  <c:v>135.75228881999999</c:v>
                </c:pt>
                <c:pt idx="1285">
                  <c:v>135.62254333000001</c:v>
                </c:pt>
                <c:pt idx="1286">
                  <c:v>135.47773742999999</c:v>
                </c:pt>
                <c:pt idx="1287">
                  <c:v>135.32894897</c:v>
                </c:pt>
                <c:pt idx="1288">
                  <c:v>135.18721008</c:v>
                </c:pt>
                <c:pt idx="1289">
                  <c:v>135.06282042999999</c:v>
                </c:pt>
                <c:pt idx="1290">
                  <c:v>134.9646759</c:v>
                </c:pt>
                <c:pt idx="1291">
                  <c:v>134.89978027000001</c:v>
                </c:pt>
                <c:pt idx="1292">
                  <c:v>134.87284851000001</c:v>
                </c:pt>
                <c:pt idx="1293">
                  <c:v>134.88609314000001</c:v>
                </c:pt>
                <c:pt idx="1294">
                  <c:v>134.93930054</c:v>
                </c:pt>
                <c:pt idx="1295">
                  <c:v>135.03033447000001</c:v>
                </c:pt>
                <c:pt idx="1296">
                  <c:v>135.15592957000001</c:v>
                </c:pt>
                <c:pt idx="1297">
                  <c:v>135.31231689000001</c:v>
                </c:pt>
                <c:pt idx="1298">
                  <c:v>135.49563599000001</c:v>
                </c:pt>
                <c:pt idx="1299">
                  <c:v>135.70214844</c:v>
                </c:pt>
                <c:pt idx="1300">
                  <c:v>135.92826843</c:v>
                </c:pt>
                <c:pt idx="1301">
                  <c:v>136.17054748999999</c:v>
                </c:pt>
                <c:pt idx="1302">
                  <c:v>136.42568969999999</c:v>
                </c:pt>
                <c:pt idx="1303">
                  <c:v>136.69056702</c:v>
                </c:pt>
                <c:pt idx="1304">
                  <c:v>136.96211242999999</c:v>
                </c:pt>
                <c:pt idx="1305">
                  <c:v>137.23698425000001</c:v>
                </c:pt>
                <c:pt idx="1306">
                  <c:v>137.5112915</c:v>
                </c:pt>
                <c:pt idx="1307">
                  <c:v>137.78051758000001</c:v>
                </c:pt>
                <c:pt idx="1308">
                  <c:v>138.03964232999999</c:v>
                </c:pt>
                <c:pt idx="1309">
                  <c:v>138.28346252</c:v>
                </c:pt>
                <c:pt idx="1310">
                  <c:v>138.50709534000001</c:v>
                </c:pt>
                <c:pt idx="1311">
                  <c:v>138.70651244999999</c:v>
                </c:pt>
                <c:pt idx="1312">
                  <c:v>138.87890625</c:v>
                </c:pt>
                <c:pt idx="1313">
                  <c:v>139.02290343999999</c:v>
                </c:pt>
                <c:pt idx="1314">
                  <c:v>139.13856505999999</c:v>
                </c:pt>
                <c:pt idx="1315">
                  <c:v>139.22723389000001</c:v>
                </c:pt>
                <c:pt idx="1316">
                  <c:v>139.29112244000001</c:v>
                </c:pt>
                <c:pt idx="1317">
                  <c:v>139.33283997000001</c:v>
                </c:pt>
                <c:pt idx="1318">
                  <c:v>139.35502625000001</c:v>
                </c:pt>
                <c:pt idx="1319">
                  <c:v>139.36013793999999</c:v>
                </c:pt>
                <c:pt idx="1320">
                  <c:v>139.35038757000001</c:v>
                </c:pt>
                <c:pt idx="1321">
                  <c:v>139.32777404999999</c:v>
                </c:pt>
                <c:pt idx="1322">
                  <c:v>139.29421997</c:v>
                </c:pt>
                <c:pt idx="1323">
                  <c:v>139.25195313</c:v>
                </c:pt>
                <c:pt idx="1324">
                  <c:v>139.20401000999999</c:v>
                </c:pt>
                <c:pt idx="1325">
                  <c:v>139.15458679</c:v>
                </c:pt>
                <c:pt idx="1326">
                  <c:v>139.10876465000001</c:v>
                </c:pt>
                <c:pt idx="1327">
                  <c:v>139.07170105</c:v>
                </c:pt>
                <c:pt idx="1328">
                  <c:v>139.04780579000001</c:v>
                </c:pt>
                <c:pt idx="1329">
                  <c:v>139.04032898</c:v>
                </c:pt>
                <c:pt idx="1330">
                  <c:v>139.05119324</c:v>
                </c:pt>
                <c:pt idx="1331">
                  <c:v>139.08091736</c:v>
                </c:pt>
                <c:pt idx="1332">
                  <c:v>139.12870788999999</c:v>
                </c:pt>
                <c:pt idx="1333">
                  <c:v>139.1925354</c:v>
                </c:pt>
                <c:pt idx="1334">
                  <c:v>139.26931762999999</c:v>
                </c:pt>
                <c:pt idx="1335">
                  <c:v>139.35523986999999</c:v>
                </c:pt>
                <c:pt idx="1336">
                  <c:v>139.44619750999999</c:v>
                </c:pt>
                <c:pt idx="1337">
                  <c:v>139.53804016000001</c:v>
                </c:pt>
                <c:pt idx="1338">
                  <c:v>139.6265564</c:v>
                </c:pt>
                <c:pt idx="1339">
                  <c:v>139.70735167999999</c:v>
                </c:pt>
                <c:pt idx="1340">
                  <c:v>139.77572631999999</c:v>
                </c:pt>
                <c:pt idx="1341">
                  <c:v>139.82664489999999</c:v>
                </c:pt>
                <c:pt idx="1342">
                  <c:v>139.85485840000001</c:v>
                </c:pt>
                <c:pt idx="1343">
                  <c:v>139.85525512999999</c:v>
                </c:pt>
                <c:pt idx="1344">
                  <c:v>139.82345581000001</c:v>
                </c:pt>
                <c:pt idx="1345">
                  <c:v>139.75653076</c:v>
                </c:pt>
                <c:pt idx="1346">
                  <c:v>139.65342712</c:v>
                </c:pt>
                <c:pt idx="1347">
                  <c:v>139.51499939000001</c:v>
                </c:pt>
                <c:pt idx="1348">
                  <c:v>139.34379577999999</c:v>
                </c:pt>
                <c:pt idx="1349">
                  <c:v>139.14366150000001</c:v>
                </c:pt>
                <c:pt idx="1350">
                  <c:v>138.91940308</c:v>
                </c:pt>
                <c:pt idx="1351">
                  <c:v>138.67640685999999</c:v>
                </c:pt>
                <c:pt idx="1352">
                  <c:v>138.42028809000001</c:v>
                </c:pt>
                <c:pt idx="1353">
                  <c:v>138.15661621000001</c:v>
                </c:pt>
                <c:pt idx="1354">
                  <c:v>137.89067077999999</c:v>
                </c:pt>
                <c:pt idx="1355">
                  <c:v>137.62734985</c:v>
                </c:pt>
                <c:pt idx="1356">
                  <c:v>137.37112427</c:v>
                </c:pt>
                <c:pt idx="1357">
                  <c:v>137.12602233999999</c:v>
                </c:pt>
                <c:pt idx="1358">
                  <c:v>136.8956604</c:v>
                </c:pt>
                <c:pt idx="1359">
                  <c:v>136.68327332000001</c:v>
                </c:pt>
                <c:pt idx="1360">
                  <c:v>136.49174500000001</c:v>
                </c:pt>
                <c:pt idx="1361">
                  <c:v>136.32351685</c:v>
                </c:pt>
                <c:pt idx="1362">
                  <c:v>136.18045043999999</c:v>
                </c:pt>
                <c:pt idx="1363">
                  <c:v>136.06370544000001</c:v>
                </c:pt>
                <c:pt idx="1364">
                  <c:v>135.97357177999999</c:v>
                </c:pt>
                <c:pt idx="1365">
                  <c:v>135.90942383000001</c:v>
                </c:pt>
                <c:pt idx="1366">
                  <c:v>135.86975097999999</c:v>
                </c:pt>
                <c:pt idx="1367">
                  <c:v>135.85224915000001</c:v>
                </c:pt>
                <c:pt idx="1368">
                  <c:v>135.85388184000001</c:v>
                </c:pt>
                <c:pt idx="1369">
                  <c:v>135.87091064000001</c:v>
                </c:pt>
                <c:pt idx="1370">
                  <c:v>135.89886475</c:v>
                </c:pt>
                <c:pt idx="1371">
                  <c:v>135.93251038</c:v>
                </c:pt>
                <c:pt idx="1372">
                  <c:v>135.96583557</c:v>
                </c:pt>
                <c:pt idx="1373">
                  <c:v>135.99198913999999</c:v>
                </c:pt>
                <c:pt idx="1374">
                  <c:v>136.00338744999999</c:v>
                </c:pt>
                <c:pt idx="1375">
                  <c:v>135.99226379000001</c:v>
                </c:pt>
                <c:pt idx="1376">
                  <c:v>135.95193481000001</c:v>
                </c:pt>
                <c:pt idx="1377">
                  <c:v>135.87846375000001</c:v>
                </c:pt>
                <c:pt idx="1378">
                  <c:v>135.77168273999999</c:v>
                </c:pt>
                <c:pt idx="1379">
                  <c:v>135.63502502</c:v>
                </c:pt>
                <c:pt idx="1380">
                  <c:v>135.47460938</c:v>
                </c:pt>
                <c:pt idx="1381">
                  <c:v>135.29826355</c:v>
                </c:pt>
                <c:pt idx="1382">
                  <c:v>135.11470032</c:v>
                </c:pt>
                <c:pt idx="1383">
                  <c:v>134.93276978</c:v>
                </c:pt>
                <c:pt idx="1384">
                  <c:v>134.76081848000001</c:v>
                </c:pt>
                <c:pt idx="1385">
                  <c:v>134.60610962000001</c:v>
                </c:pt>
                <c:pt idx="1386">
                  <c:v>134.47439575000001</c:v>
                </c:pt>
                <c:pt idx="1387">
                  <c:v>134.36958313</c:v>
                </c:pt>
                <c:pt idx="1388">
                  <c:v>134.29359435999999</c:v>
                </c:pt>
                <c:pt idx="1389">
                  <c:v>134.24627685999999</c:v>
                </c:pt>
                <c:pt idx="1390">
                  <c:v>134.22552490000001</c:v>
                </c:pt>
                <c:pt idx="1391">
                  <c:v>134.22764587</c:v>
                </c:pt>
                <c:pt idx="1392">
                  <c:v>134.24778748</c:v>
                </c:pt>
                <c:pt idx="1393">
                  <c:v>134.2802887</c:v>
                </c:pt>
                <c:pt idx="1394">
                  <c:v>134.31892395</c:v>
                </c:pt>
                <c:pt idx="1395">
                  <c:v>134.35707092000001</c:v>
                </c:pt>
                <c:pt idx="1396">
                  <c:v>134.38801574999999</c:v>
                </c:pt>
                <c:pt idx="1397">
                  <c:v>134.40544127999999</c:v>
                </c:pt>
                <c:pt idx="1398">
                  <c:v>134.40396118000001</c:v>
                </c:pt>
                <c:pt idx="1399">
                  <c:v>134.37944031000001</c:v>
                </c:pt>
                <c:pt idx="1400">
                  <c:v>134.32893372000001</c:v>
                </c:pt>
                <c:pt idx="1401">
                  <c:v>134.25051880000001</c:v>
                </c:pt>
                <c:pt idx="1402">
                  <c:v>134.14326477</c:v>
                </c:pt>
                <c:pt idx="1403">
                  <c:v>134.00732421999999</c:v>
                </c:pt>
                <c:pt idx="1404">
                  <c:v>133.84390259</c:v>
                </c:pt>
                <c:pt idx="1405">
                  <c:v>133.65509033000001</c:v>
                </c:pt>
                <c:pt idx="1406">
                  <c:v>133.44355773999999</c:v>
                </c:pt>
                <c:pt idx="1407">
                  <c:v>133.21237183</c:v>
                </c:pt>
                <c:pt idx="1408">
                  <c:v>132.96502685999999</c:v>
                </c:pt>
                <c:pt idx="1409">
                  <c:v>132.70549011</c:v>
                </c:pt>
                <c:pt idx="1410">
                  <c:v>132.43814087000001</c:v>
                </c:pt>
                <c:pt idx="1411">
                  <c:v>132.16766357</c:v>
                </c:pt>
                <c:pt idx="1412">
                  <c:v>131.89898682</c:v>
                </c:pt>
                <c:pt idx="1413">
                  <c:v>131.63719176999999</c:v>
                </c:pt>
                <c:pt idx="1414">
                  <c:v>131.38742065</c:v>
                </c:pt>
                <c:pt idx="1415">
                  <c:v>131.15463256999999</c:v>
                </c:pt>
                <c:pt idx="1416">
                  <c:v>130.94338988999999</c:v>
                </c:pt>
                <c:pt idx="1417">
                  <c:v>130.75753784</c:v>
                </c:pt>
                <c:pt idx="1418">
                  <c:v>130.59994506999999</c:v>
                </c:pt>
                <c:pt idx="1419">
                  <c:v>130.47227477999999</c:v>
                </c:pt>
                <c:pt idx="1420">
                  <c:v>130.37490844999999</c:v>
                </c:pt>
                <c:pt idx="1421">
                  <c:v>130.30697631999999</c:v>
                </c:pt>
                <c:pt idx="1422">
                  <c:v>130.26641846000001</c:v>
                </c:pt>
                <c:pt idx="1423">
                  <c:v>130.25010681000001</c:v>
                </c:pt>
                <c:pt idx="1424">
                  <c:v>130.25413513000001</c:v>
                </c:pt>
                <c:pt idx="1425">
                  <c:v>130.27418517999999</c:v>
                </c:pt>
                <c:pt idx="1426">
                  <c:v>130.3059082</c:v>
                </c:pt>
                <c:pt idx="1427">
                  <c:v>130.34512329</c:v>
                </c:pt>
                <c:pt idx="1428">
                  <c:v>130.38775634999999</c:v>
                </c:pt>
                <c:pt idx="1429">
                  <c:v>130.42979431000001</c:v>
                </c:pt>
                <c:pt idx="1430">
                  <c:v>130.46725463999999</c:v>
                </c:pt>
                <c:pt idx="1431">
                  <c:v>130.49610901</c:v>
                </c:pt>
                <c:pt idx="1432">
                  <c:v>130.51210022000001</c:v>
                </c:pt>
                <c:pt idx="1433">
                  <c:v>130.51074219</c:v>
                </c:pt>
                <c:pt idx="1434">
                  <c:v>130.48741150000001</c:v>
                </c:pt>
                <c:pt idx="1435">
                  <c:v>130.43742370999999</c:v>
                </c:pt>
                <c:pt idx="1436">
                  <c:v>130.35621642999999</c:v>
                </c:pt>
                <c:pt idx="1437">
                  <c:v>130.23986815999999</c:v>
                </c:pt>
                <c:pt idx="1438">
                  <c:v>130.08607483</c:v>
                </c:pt>
                <c:pt idx="1439">
                  <c:v>129.89503479000001</c:v>
                </c:pt>
                <c:pt idx="1440">
                  <c:v>129.66947937</c:v>
                </c:pt>
                <c:pt idx="1441">
                  <c:v>129.41395568999999</c:v>
                </c:pt>
                <c:pt idx="1442">
                  <c:v>129.13406372</c:v>
                </c:pt>
                <c:pt idx="1443">
                  <c:v>128.83598327999999</c:v>
                </c:pt>
                <c:pt idx="1444">
                  <c:v>128.52615356000001</c:v>
                </c:pt>
                <c:pt idx="1445">
                  <c:v>128.21089172000001</c:v>
                </c:pt>
                <c:pt idx="1446">
                  <c:v>127.89581299</c:v>
                </c:pt>
                <c:pt idx="1447">
                  <c:v>127.58527374000001</c:v>
                </c:pt>
                <c:pt idx="1448">
                  <c:v>127.28218079</c:v>
                </c:pt>
                <c:pt idx="1449">
                  <c:v>126.98819733000001</c:v>
                </c:pt>
                <c:pt idx="1450">
                  <c:v>126.70401764</c:v>
                </c:pt>
                <c:pt idx="1451">
                  <c:v>126.42955017</c:v>
                </c:pt>
                <c:pt idx="1452">
                  <c:v>126.16400908999999</c:v>
                </c:pt>
                <c:pt idx="1453">
                  <c:v>125.90605164</c:v>
                </c:pt>
                <c:pt idx="1454">
                  <c:v>125.65396118</c:v>
                </c:pt>
                <c:pt idx="1455">
                  <c:v>125.40573883</c:v>
                </c:pt>
                <c:pt idx="1456">
                  <c:v>125.15920258</c:v>
                </c:pt>
                <c:pt idx="1457">
                  <c:v>124.9122467</c:v>
                </c:pt>
                <c:pt idx="1458">
                  <c:v>124.66307831</c:v>
                </c:pt>
                <c:pt idx="1459">
                  <c:v>124.41026306000001</c:v>
                </c:pt>
                <c:pt idx="1460">
                  <c:v>124.15263367</c:v>
                </c:pt>
                <c:pt idx="1461">
                  <c:v>123.88915253</c:v>
                </c:pt>
                <c:pt idx="1462">
                  <c:v>123.61885071</c:v>
                </c:pt>
                <c:pt idx="1463">
                  <c:v>123.34084319999999</c:v>
                </c:pt>
                <c:pt idx="1464">
                  <c:v>123.05426788</c:v>
                </c:pt>
                <c:pt idx="1465">
                  <c:v>122.75814056</c:v>
                </c:pt>
                <c:pt idx="1466">
                  <c:v>122.45130157</c:v>
                </c:pt>
                <c:pt idx="1467">
                  <c:v>122.13253784</c:v>
                </c:pt>
                <c:pt idx="1468">
                  <c:v>121.80091095</c:v>
                </c:pt>
                <c:pt idx="1469">
                  <c:v>121.45600128</c:v>
                </c:pt>
                <c:pt idx="1470">
                  <c:v>121.09790802000001</c:v>
                </c:pt>
                <c:pt idx="1471">
                  <c:v>120.72718811</c:v>
                </c:pt>
                <c:pt idx="1472">
                  <c:v>120.34497833</c:v>
                </c:pt>
                <c:pt idx="1473">
                  <c:v>119.95323944</c:v>
                </c:pt>
                <c:pt idx="1474">
                  <c:v>119.55479431000001</c:v>
                </c:pt>
                <c:pt idx="1475">
                  <c:v>119.15309143</c:v>
                </c:pt>
                <c:pt idx="1476">
                  <c:v>118.75178528000001</c:v>
                </c:pt>
                <c:pt idx="1477">
                  <c:v>118.35429382</c:v>
                </c:pt>
                <c:pt idx="1478">
                  <c:v>117.96350098000001</c:v>
                </c:pt>
                <c:pt idx="1479">
                  <c:v>117.58162689</c:v>
                </c:pt>
                <c:pt idx="1480">
                  <c:v>117.21020507999999</c:v>
                </c:pt>
                <c:pt idx="1481">
                  <c:v>116.85005950999999</c:v>
                </c:pt>
                <c:pt idx="1482">
                  <c:v>116.50128174</c:v>
                </c:pt>
                <c:pt idx="1483">
                  <c:v>116.1633606</c:v>
                </c:pt>
                <c:pt idx="1484">
                  <c:v>115.83550262</c:v>
                </c:pt>
                <c:pt idx="1485">
                  <c:v>115.51693726000001</c:v>
                </c:pt>
                <c:pt idx="1486">
                  <c:v>115.20700073</c:v>
                </c:pt>
                <c:pt idx="1487">
                  <c:v>114.90511322</c:v>
                </c:pt>
                <c:pt idx="1488">
                  <c:v>114.61083221</c:v>
                </c:pt>
                <c:pt idx="1489">
                  <c:v>114.32387543</c:v>
                </c:pt>
                <c:pt idx="1490">
                  <c:v>114.04401398</c:v>
                </c:pt>
                <c:pt idx="1491">
                  <c:v>113.77091217</c:v>
                </c:pt>
                <c:pt idx="1492">
                  <c:v>113.50408173</c:v>
                </c:pt>
                <c:pt idx="1493">
                  <c:v>113.24286652000001</c:v>
                </c:pt>
                <c:pt idx="1494">
                  <c:v>112.98643494</c:v>
                </c:pt>
                <c:pt idx="1495">
                  <c:v>112.73381042</c:v>
                </c:pt>
                <c:pt idx="1496">
                  <c:v>112.48391724</c:v>
                </c:pt>
                <c:pt idx="1497">
                  <c:v>112.23570251</c:v>
                </c:pt>
                <c:pt idx="1498">
                  <c:v>111.98833466000001</c:v>
                </c:pt>
                <c:pt idx="1499">
                  <c:v>111.74131011999999</c:v>
                </c:pt>
                <c:pt idx="1500">
                  <c:v>111.49440765</c:v>
                </c:pt>
                <c:pt idx="1501">
                  <c:v>111.24760437</c:v>
                </c:pt>
                <c:pt idx="1502">
                  <c:v>111.00104523</c:v>
                </c:pt>
                <c:pt idx="1503">
                  <c:v>110.7550354</c:v>
                </c:pt>
                <c:pt idx="1504">
                  <c:v>110.51003265</c:v>
                </c:pt>
                <c:pt idx="1505">
                  <c:v>110.26661682</c:v>
                </c:pt>
                <c:pt idx="1506">
                  <c:v>110.02545929</c:v>
                </c:pt>
                <c:pt idx="1507">
                  <c:v>109.78726196</c:v>
                </c:pt>
                <c:pt idx="1508">
                  <c:v>109.55271148999999</c:v>
                </c:pt>
                <c:pt idx="1509">
                  <c:v>109.32241058</c:v>
                </c:pt>
                <c:pt idx="1510">
                  <c:v>109.09681702</c:v>
                </c:pt>
                <c:pt idx="1511">
                  <c:v>108.87621307000001</c:v>
                </c:pt>
                <c:pt idx="1512">
                  <c:v>108.66069031000001</c:v>
                </c:pt>
                <c:pt idx="1513">
                  <c:v>108.45018005</c:v>
                </c:pt>
                <c:pt idx="1514">
                  <c:v>108.24449158</c:v>
                </c:pt>
                <c:pt idx="1515">
                  <c:v>108.0433197</c:v>
                </c:pt>
                <c:pt idx="1516">
                  <c:v>107.84630584999999</c:v>
                </c:pt>
                <c:pt idx="1517">
                  <c:v>107.65309143</c:v>
                </c:pt>
                <c:pt idx="1518">
                  <c:v>107.46326447</c:v>
                </c:pt>
                <c:pt idx="1519">
                  <c:v>107.27619171000001</c:v>
                </c:pt>
                <c:pt idx="1520">
                  <c:v>107.09091949</c:v>
                </c:pt>
                <c:pt idx="1521">
                  <c:v>106.90615845000001</c:v>
                </c:pt>
                <c:pt idx="1522">
                  <c:v>106.72042084</c:v>
                </c:pt>
                <c:pt idx="1523">
                  <c:v>106.53227997</c:v>
                </c:pt>
                <c:pt idx="1524">
                  <c:v>106.34066772</c:v>
                </c:pt>
                <c:pt idx="1525">
                  <c:v>106.14503479</c:v>
                </c:pt>
                <c:pt idx="1526">
                  <c:v>105.94530487</c:v>
                </c:pt>
                <c:pt idx="1527">
                  <c:v>105.74168396</c:v>
                </c:pt>
                <c:pt idx="1528">
                  <c:v>105.53450012</c:v>
                </c:pt>
                <c:pt idx="1529">
                  <c:v>105.32412720000001</c:v>
                </c:pt>
                <c:pt idx="1530">
                  <c:v>105.11094666</c:v>
                </c:pt>
                <c:pt idx="1531">
                  <c:v>104.89530945</c:v>
                </c:pt>
                <c:pt idx="1532">
                  <c:v>104.67753601</c:v>
                </c:pt>
                <c:pt idx="1533">
                  <c:v>104.45788573999999</c:v>
                </c:pt>
                <c:pt idx="1534">
                  <c:v>104.23655701</c:v>
                </c:pt>
                <c:pt idx="1535">
                  <c:v>104.01363373</c:v>
                </c:pt>
                <c:pt idx="1536">
                  <c:v>103.78905487</c:v>
                </c:pt>
                <c:pt idx="1537">
                  <c:v>103.56266022</c:v>
                </c:pt>
                <c:pt idx="1538">
                  <c:v>103.33432007</c:v>
                </c:pt>
                <c:pt idx="1539">
                  <c:v>103.10407257</c:v>
                </c:pt>
                <c:pt idx="1540">
                  <c:v>102.87226868</c:v>
                </c:pt>
                <c:pt idx="1541">
                  <c:v>102.63952637</c:v>
                </c:pt>
                <c:pt idx="1542">
                  <c:v>102.40658569</c:v>
                </c:pt>
                <c:pt idx="1543">
                  <c:v>102.17415619000001</c:v>
                </c:pt>
                <c:pt idx="1544">
                  <c:v>101.94284058</c:v>
                </c:pt>
                <c:pt idx="1545">
                  <c:v>101.71310425</c:v>
                </c:pt>
                <c:pt idx="1546">
                  <c:v>101.48525238000001</c:v>
                </c:pt>
                <c:pt idx="1547">
                  <c:v>101.25947571</c:v>
                </c:pt>
                <c:pt idx="1548">
                  <c:v>101.03597259999999</c:v>
                </c:pt>
                <c:pt idx="1549">
                  <c:v>100.81508636</c:v>
                </c:pt>
                <c:pt idx="1550">
                  <c:v>100.5973587</c:v>
                </c:pt>
                <c:pt idx="1551">
                  <c:v>100.38343811</c:v>
                </c:pt>
                <c:pt idx="1552">
                  <c:v>100.17394256999999</c:v>
                </c:pt>
                <c:pt idx="1553">
                  <c:v>99.969367981000005</c:v>
                </c:pt>
                <c:pt idx="1554">
                  <c:v>99.770210266000007</c:v>
                </c:pt>
                <c:pt idx="1555">
                  <c:v>99.577163696</c:v>
                </c:pt>
                <c:pt idx="1556">
                  <c:v>99.391281128000003</c:v>
                </c:pt>
                <c:pt idx="1557">
                  <c:v>99.213973999000004</c:v>
                </c:pt>
                <c:pt idx="1558">
                  <c:v>99.046920775999993</c:v>
                </c:pt>
                <c:pt idx="1559">
                  <c:v>98.891952515</c:v>
                </c:pt>
                <c:pt idx="1560">
                  <c:v>98.750999450999998</c:v>
                </c:pt>
                <c:pt idx="1561">
                  <c:v>98.625991821</c:v>
                </c:pt>
                <c:pt idx="1562">
                  <c:v>98.518661499000004</c:v>
                </c:pt>
                <c:pt idx="1563">
                  <c:v>98.430335998999993</c:v>
                </c:pt>
                <c:pt idx="1564">
                  <c:v>98.361900329999997</c:v>
                </c:pt>
                <c:pt idx="1565">
                  <c:v>98.313880920000003</c:v>
                </c:pt>
                <c:pt idx="1566">
                  <c:v>98.286491393999995</c:v>
                </c:pt>
                <c:pt idx="1567">
                  <c:v>98.279594420999999</c:v>
                </c:pt>
                <c:pt idx="1568">
                  <c:v>98.292602539000001</c:v>
                </c:pt>
                <c:pt idx="1569">
                  <c:v>98.324356078999998</c:v>
                </c:pt>
                <c:pt idx="1570">
                  <c:v>98.372947693</c:v>
                </c:pt>
                <c:pt idx="1571">
                  <c:v>98.435546875</c:v>
                </c:pt>
                <c:pt idx="1572">
                  <c:v>98.508369446000003</c:v>
                </c:pt>
                <c:pt idx="1573">
                  <c:v>98.586883545000006</c:v>
                </c:pt>
                <c:pt idx="1574">
                  <c:v>98.666259765999996</c:v>
                </c:pt>
                <c:pt idx="1575">
                  <c:v>98.741958617999998</c:v>
                </c:pt>
                <c:pt idx="1576">
                  <c:v>98.810417174999998</c:v>
                </c:pt>
                <c:pt idx="1577">
                  <c:v>98.869384765999996</c:v>
                </c:pt>
                <c:pt idx="1578">
                  <c:v>98.917640685999999</c:v>
                </c:pt>
                <c:pt idx="1579">
                  <c:v>98.954597473000007</c:v>
                </c:pt>
                <c:pt idx="1580">
                  <c:v>98.980155945000007</c:v>
                </c:pt>
                <c:pt idx="1581">
                  <c:v>98.994590759000005</c:v>
                </c:pt>
                <c:pt idx="1582">
                  <c:v>98.998405457000004</c:v>
                </c:pt>
                <c:pt idx="1583">
                  <c:v>98.992218018000003</c:v>
                </c:pt>
                <c:pt idx="1584">
                  <c:v>98.976676940999994</c:v>
                </c:pt>
                <c:pt idx="1585">
                  <c:v>98.95249939</c:v>
                </c:pt>
                <c:pt idx="1586">
                  <c:v>98.920608521000005</c:v>
                </c:pt>
                <c:pt idx="1587">
                  <c:v>98.882247925000001</c:v>
                </c:pt>
                <c:pt idx="1588">
                  <c:v>98.838973999000004</c:v>
                </c:pt>
                <c:pt idx="1589">
                  <c:v>98.792655945000007</c:v>
                </c:pt>
                <c:pt idx="1590">
                  <c:v>98.745452881000006</c:v>
                </c:pt>
                <c:pt idx="1591">
                  <c:v>98.699623107999997</c:v>
                </c:pt>
                <c:pt idx="1592">
                  <c:v>98.657211304</c:v>
                </c:pt>
                <c:pt idx="1593">
                  <c:v>98.619895935000002</c:v>
                </c:pt>
                <c:pt idx="1594">
                  <c:v>98.589012146000002</c:v>
                </c:pt>
                <c:pt idx="1595">
                  <c:v>98.565429687999995</c:v>
                </c:pt>
                <c:pt idx="1596">
                  <c:v>98.549308776999993</c:v>
                </c:pt>
                <c:pt idx="1597">
                  <c:v>98.540008545000006</c:v>
                </c:pt>
                <c:pt idx="1598">
                  <c:v>98.536094665999997</c:v>
                </c:pt>
                <c:pt idx="1599">
                  <c:v>98.535255432</c:v>
                </c:pt>
              </c:numCache>
            </c:numRef>
          </c:yVal>
          <c:smooth val="1"/>
          <c:extLst>
            <c:ext xmlns:c16="http://schemas.microsoft.com/office/drawing/2014/chart" uri="{C3380CC4-5D6E-409C-BE32-E72D297353CC}">
              <c16:uniqueId val="{00000002-B29C-47A0-91D8-6DE93A2CD795}"/>
            </c:ext>
          </c:extLst>
        </c:ser>
        <c:dLbls>
          <c:showLegendKey val="0"/>
          <c:showVal val="0"/>
          <c:showCatName val="0"/>
          <c:showSerName val="0"/>
          <c:showPercent val="0"/>
          <c:showBubbleSize val="0"/>
        </c:dLbls>
        <c:axId val="581605448"/>
        <c:axId val="581606104"/>
        <c:extLst>
          <c:ext xmlns:c15="http://schemas.microsoft.com/office/drawing/2012/chart" uri="{02D57815-91ED-43cb-92C2-25804820EDAC}">
            <c15:filteredScatterSeries>
              <c15:ser>
                <c:idx val="0"/>
                <c:order val="0"/>
                <c:tx>
                  <c:v>Stock LFJ</c:v>
                </c:tx>
                <c:spPr>
                  <a:ln w="25400" cap="rnd">
                    <a:solidFill>
                      <a:srgbClr val="002060"/>
                    </a:solidFill>
                    <a:round/>
                  </a:ln>
                  <a:effectLst/>
                </c:spPr>
                <c:marker>
                  <c:symbol val="none"/>
                </c:marker>
                <c:xVal>
                  <c:numRef>
                    <c:extLst>
                      <c:ext uri="{02D57815-91ED-43cb-92C2-25804820EDAC}">
                        <c15:formulaRef>
                          <c15:sqref>Spine_moment!$A$3:$A$1602</c15:sqref>
                        </c15:formulaRef>
                      </c:ext>
                    </c:extLst>
                    <c:numCache>
                      <c:formatCode>0.00E+00</c:formatCode>
                      <c:ptCount val="16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numCache>
                  </c:numRef>
                </c:xVal>
                <c:yVal>
                  <c:numRef>
                    <c:extLst>
                      <c:ext uri="{02D57815-91ED-43cb-92C2-25804820EDAC}">
                        <c15:formulaRef>
                          <c15:sqref>Spine_moment!$B$3:$B$1602</c15:sqref>
                        </c15:formulaRef>
                      </c:ext>
                    </c:extLst>
                    <c:numCache>
                      <c:formatCode>0.00E+00</c:formatCode>
                      <c:ptCount val="1600"/>
                      <c:pt idx="0">
                        <c:v>1.0731057263999999E-2</c:v>
                      </c:pt>
                      <c:pt idx="1">
                        <c:v>1.0579884984000001E-2</c:v>
                      </c:pt>
                      <c:pt idx="2">
                        <c:v>1.0214340872999999E-2</c:v>
                      </c:pt>
                      <c:pt idx="3">
                        <c:v>9.6041867509000008E-3</c:v>
                      </c:pt>
                      <c:pt idx="4">
                        <c:v>8.7183853610999992E-3</c:v>
                      </c:pt>
                      <c:pt idx="5">
                        <c:v>7.5255101547000002E-3</c:v>
                      </c:pt>
                      <c:pt idx="6">
                        <c:v>5.9941811486999997E-3</c:v>
                      </c:pt>
                      <c:pt idx="7">
                        <c:v>4.0935655124000004E-3</c:v>
                      </c:pt>
                      <c:pt idx="8">
                        <c:v>1.7940182006E-3</c:v>
                      </c:pt>
                      <c:pt idx="9">
                        <c:v>-9.3214266235E-4</c:v>
                      </c:pt>
                      <c:pt idx="10">
                        <c:v>-4.1098035872E-3</c:v>
                      </c:pt>
                      <c:pt idx="11">
                        <c:v>-7.7601834200000004E-3</c:v>
                      </c:pt>
                      <c:pt idx="12">
                        <c:v>-1.1899854987999999E-2</c:v>
                      </c:pt>
                      <c:pt idx="13">
                        <c:v>-1.6539616510000001E-2</c:v>
                      </c:pt>
                      <c:pt idx="14">
                        <c:v>-2.1683273837E-2</c:v>
                      </c:pt>
                      <c:pt idx="15">
                        <c:v>-2.7326421811999999E-2</c:v>
                      </c:pt>
                      <c:pt idx="16">
                        <c:v>-3.3455181867E-2</c:v>
                      </c:pt>
                      <c:pt idx="17">
                        <c:v>-4.0044810622999999E-2</c:v>
                      </c:pt>
                      <c:pt idx="18">
                        <c:v>-4.7058254479999999E-2</c:v>
                      </c:pt>
                      <c:pt idx="19">
                        <c:v>-5.4444774985E-2</c:v>
                      </c:pt>
                      <c:pt idx="20">
                        <c:v>-6.2138605862999997E-2</c:v>
                      </c:pt>
                      <c:pt idx="21">
                        <c:v>-7.0057660341E-2</c:v>
                      </c:pt>
                      <c:pt idx="22">
                        <c:v>-7.8102871776000005E-2</c:v>
                      </c:pt>
                      <c:pt idx="23">
                        <c:v>-8.6158022284999997E-2</c:v>
                      </c:pt>
                      <c:pt idx="24">
                        <c:v>-9.4088852405999998E-2</c:v>
                      </c:pt>
                      <c:pt idx="25">
                        <c:v>-0.10174153745</c:v>
                      </c:pt>
                      <c:pt idx="26">
                        <c:v>-0.10894158482999999</c:v>
                      </c:pt>
                      <c:pt idx="27">
                        <c:v>-0.11549231409999999</c:v>
                      </c:pt>
                      <c:pt idx="28">
                        <c:v>-0.1211726144</c:v>
                      </c:pt>
                      <c:pt idx="29">
                        <c:v>-0.12573547661000001</c:v>
                      </c:pt>
                      <c:pt idx="30">
                        <c:v>-0.12890785933000001</c:v>
                      </c:pt>
                      <c:pt idx="31">
                        <c:v>-0.13039106131</c:v>
                      </c:pt>
                      <c:pt idx="32">
                        <c:v>-0.12986139953</c:v>
                      </c:pt>
                      <c:pt idx="33">
                        <c:v>-0.12697121501</c:v>
                      </c:pt>
                      <c:pt idx="34">
                        <c:v>-0.12135046720999999</c:v>
                      </c:pt>
                      <c:pt idx="35">
                        <c:v>-0.11260958761000001</c:v>
                      </c:pt>
                      <c:pt idx="36">
                        <c:v>-0.10034295171</c:v>
                      </c:pt>
                      <c:pt idx="37">
                        <c:v>-8.4132440387999996E-2</c:v>
                      </c:pt>
                      <c:pt idx="38">
                        <c:v>-6.3551865518000003E-2</c:v>
                      </c:pt>
                      <c:pt idx="39">
                        <c:v>-3.8172591477999999E-2</c:v>
                      </c:pt>
                      <c:pt idx="40">
                        <c:v>-7.5701586902E-3</c:v>
                      </c:pt>
                      <c:pt idx="41">
                        <c:v>2.8667641803999999E-2</c:v>
                      </c:pt>
                      <c:pt idx="42">
                        <c:v>7.0931822061999994E-2</c:v>
                      </c:pt>
                      <c:pt idx="43">
                        <c:v>0.11958353966</c:v>
                      </c:pt>
                      <c:pt idx="44">
                        <c:v>0.17494435608</c:v>
                      </c:pt>
                      <c:pt idx="45">
                        <c:v>0.23728401959000001</c:v>
                      </c:pt>
                      <c:pt idx="46">
                        <c:v>0.30680784582999998</c:v>
                      </c:pt>
                      <c:pt idx="47">
                        <c:v>0.38364505768000001</c:v>
                      </c:pt>
                      <c:pt idx="48">
                        <c:v>0.46783658861999999</c:v>
                      </c:pt>
                      <c:pt idx="49">
                        <c:v>0.55932205914999999</c:v>
                      </c:pt>
                      <c:pt idx="50">
                        <c:v>0.65792763232999996</c:v>
                      </c:pt>
                      <c:pt idx="51">
                        <c:v>0.76335608959000001</c:v>
                      </c:pt>
                      <c:pt idx="52">
                        <c:v>0.875179708</c:v>
                      </c:pt>
                      <c:pt idx="53">
                        <c:v>0.99283564090999998</c:v>
                      </c:pt>
                      <c:pt idx="54">
                        <c:v>1.1156245469999999</c:v>
                      </c:pt>
                      <c:pt idx="55">
                        <c:v>1.2427138090000001</c:v>
                      </c:pt>
                      <c:pt idx="56">
                        <c:v>1.3731466532000001</c:v>
                      </c:pt>
                      <c:pt idx="57">
                        <c:v>1.5058574677000001</c:v>
                      </c:pt>
                      <c:pt idx="58">
                        <c:v>1.6396938562000001</c:v>
                      </c:pt>
                      <c:pt idx="59">
                        <c:v>1.7734462022999999</c:v>
                      </c:pt>
                      <c:pt idx="60">
                        <c:v>1.9058861732000001</c:v>
                      </c:pt>
                      <c:pt idx="61">
                        <c:v>2.0358138083999999</c:v>
                      </c:pt>
                      <c:pt idx="62">
                        <c:v>2.1621103286999999</c:v>
                      </c:pt>
                      <c:pt idx="63">
                        <c:v>2.2837908267999998</c:v>
                      </c:pt>
                      <c:pt idx="64">
                        <c:v>2.4000518322</c:v>
                      </c:pt>
                      <c:pt idx="65">
                        <c:v>2.5103111267</c:v>
                      </c:pt>
                      <c:pt idx="66">
                        <c:v>2.6142404079000001</c:v>
                      </c:pt>
                      <c:pt idx="67">
                        <c:v>2.7117869853999998</c:v>
                      </c:pt>
                      <c:pt idx="68">
                        <c:v>2.8031842709000001</c:v>
                      </c:pt>
                      <c:pt idx="69">
                        <c:v>2.8889505863</c:v>
                      </c:pt>
                      <c:pt idx="70">
                        <c:v>2.9698765277999999</c:v>
                      </c:pt>
                      <c:pt idx="71">
                        <c:v>3.0470018387</c:v>
                      </c:pt>
                      <c:pt idx="72">
                        <c:v>3.1215801238999998</c:v>
                      </c:pt>
                      <c:pt idx="73">
                        <c:v>3.1950371264999999</c:v>
                      </c:pt>
                      <c:pt idx="74">
                        <c:v>3.2689285278</c:v>
                      </c:pt>
                      <c:pt idx="75">
                        <c:v>3.3448998928</c:v>
                      </c:pt>
                      <c:pt idx="76">
                        <c:v>3.424646616</c:v>
                      </c:pt>
                      <c:pt idx="77">
                        <c:v>3.5098695754999998</c:v>
                      </c:pt>
                      <c:pt idx="78">
                        <c:v>3.6022281647000001</c:v>
                      </c:pt>
                      <c:pt idx="79">
                        <c:v>3.7032940388000002</c:v>
                      </c:pt>
                      <c:pt idx="80">
                        <c:v>3.8145070076000001</c:v>
                      </c:pt>
                      <c:pt idx="81">
                        <c:v>3.9371340275</c:v>
                      </c:pt>
                      <c:pt idx="82">
                        <c:v>4.0722327232</c:v>
                      </c:pt>
                      <c:pt idx="83">
                        <c:v>4.2206192016999999</c:v>
                      </c:pt>
                      <c:pt idx="84">
                        <c:v>4.3828425406999996</c:v>
                      </c:pt>
                      <c:pt idx="85">
                        <c:v>4.5591664314000004</c:v>
                      </c:pt>
                      <c:pt idx="86">
                        <c:v>4.7495551109000003</c:v>
                      </c:pt>
                      <c:pt idx="87">
                        <c:v>4.9536681175000004</c:v>
                      </c:pt>
                      <c:pt idx="88">
                        <c:v>5.1708598136999999</c:v>
                      </c:pt>
                      <c:pt idx="89">
                        <c:v>5.4001870155000002</c:v>
                      </c:pt>
                      <c:pt idx="90">
                        <c:v>5.6404232979</c:v>
                      </c:pt>
                      <c:pt idx="91">
                        <c:v>5.8900794983000004</c:v>
                      </c:pt>
                      <c:pt idx="92">
                        <c:v>6.1474280357</c:v>
                      </c:pt>
                      <c:pt idx="93">
                        <c:v>6.4105358124</c:v>
                      </c:pt>
                      <c:pt idx="94">
                        <c:v>6.6772999762999996</c:v>
                      </c:pt>
                      <c:pt idx="95">
                        <c:v>6.9454908371000004</c:v>
                      </c:pt>
                      <c:pt idx="96">
                        <c:v>7.2127985953999998</c:v>
                      </c:pt>
                      <c:pt idx="97">
                        <c:v>7.4768815040999996</c:v>
                      </c:pt>
                      <c:pt idx="98">
                        <c:v>7.7354154587000004</c:v>
                      </c:pt>
                      <c:pt idx="99">
                        <c:v>7.9861426353000002</c:v>
                      </c:pt>
                      <c:pt idx="100">
                        <c:v>8.2269163132000003</c:v>
                      </c:pt>
                      <c:pt idx="101">
                        <c:v>8.4557390212999994</c:v>
                      </c:pt>
                      <c:pt idx="102">
                        <c:v>8.6707897186</c:v>
                      </c:pt>
                      <c:pt idx="103">
                        <c:v>8.8704414368000002</c:v>
                      </c:pt>
                      <c:pt idx="104">
                        <c:v>9.0532712935999999</c:v>
                      </c:pt>
                      <c:pt idx="105">
                        <c:v>9.2180595398000005</c:v>
                      </c:pt>
                      <c:pt idx="106">
                        <c:v>9.3637866974000001</c:v>
                      </c:pt>
                      <c:pt idx="107">
                        <c:v>9.4896268844999998</c:v>
                      </c:pt>
                      <c:pt idx="108">
                        <c:v>9.5949430465999992</c:v>
                      </c:pt>
                      <c:pt idx="109">
                        <c:v>9.6792850494000007</c:v>
                      </c:pt>
                      <c:pt idx="110">
                        <c:v>9.7423896790000004</c:v>
                      </c:pt>
                      <c:pt idx="111">
                        <c:v>9.7841835021999994</c:v>
                      </c:pt>
                      <c:pt idx="112">
                        <c:v>9.8047885894999993</c:v>
                      </c:pt>
                      <c:pt idx="113">
                        <c:v>9.8045330047999997</c:v>
                      </c:pt>
                      <c:pt idx="114">
                        <c:v>9.7839603424000003</c:v>
                      </c:pt>
                      <c:pt idx="115">
                        <c:v>9.7438383101999992</c:v>
                      </c:pt>
                      <c:pt idx="116">
                        <c:v>9.6851673126000009</c:v>
                      </c:pt>
                      <c:pt idx="117">
                        <c:v>9.6091804504000002</c:v>
                      </c:pt>
                      <c:pt idx="118">
                        <c:v>9.5173301696999992</c:v>
                      </c:pt>
                      <c:pt idx="119">
                        <c:v>9.4112644196000002</c:v>
                      </c:pt>
                      <c:pt idx="120">
                        <c:v>9.2927980422999994</c:v>
                      </c:pt>
                      <c:pt idx="121">
                        <c:v>9.1638803481999993</c:v>
                      </c:pt>
                      <c:pt idx="122">
                        <c:v>9.0265674591000007</c:v>
                      </c:pt>
                      <c:pt idx="123">
                        <c:v>8.8829975127999994</c:v>
                      </c:pt>
                      <c:pt idx="124">
                        <c:v>8.7353820801000008</c:v>
                      </c:pt>
                      <c:pt idx="125">
                        <c:v>8.5860004424999996</c:v>
                      </c:pt>
                      <c:pt idx="126">
                        <c:v>8.4371929169000008</c:v>
                      </c:pt>
                      <c:pt idx="127">
                        <c:v>8.2913475037000008</c:v>
                      </c:pt>
                      <c:pt idx="128">
                        <c:v>8.1508684157999998</c:v>
                      </c:pt>
                      <c:pt idx="129">
                        <c:v>8.0181341171000007</c:v>
                      </c:pt>
                      <c:pt idx="130">
                        <c:v>7.8954467773000001</c:v>
                      </c:pt>
                      <c:pt idx="131">
                        <c:v>7.7849750519000001</c:v>
                      </c:pt>
                      <c:pt idx="132">
                        <c:v>7.6886858939999998</c:v>
                      </c:pt>
                      <c:pt idx="133">
                        <c:v>7.6082844734000004</c:v>
                      </c:pt>
                      <c:pt idx="134">
                        <c:v>7.5451717376999996</c:v>
                      </c:pt>
                      <c:pt idx="135">
                        <c:v>7.5004200934999998</c:v>
                      </c:pt>
                      <c:pt idx="136">
                        <c:v>7.4747610091999999</c:v>
                      </c:pt>
                      <c:pt idx="137">
                        <c:v>7.4685845375</c:v>
                      </c:pt>
                      <c:pt idx="138">
                        <c:v>7.4819593429999998</c:v>
                      </c:pt>
                      <c:pt idx="139">
                        <c:v>7.5146589279000002</c:v>
                      </c:pt>
                      <c:pt idx="140">
                        <c:v>7.5661835670000004</c:v>
                      </c:pt>
                      <c:pt idx="141">
                        <c:v>7.6357722281999996</c:v>
                      </c:pt>
                      <c:pt idx="142">
                        <c:v>7.7224211693000004</c:v>
                      </c:pt>
                      <c:pt idx="143">
                        <c:v>7.8249125481000004</c:v>
                      </c:pt>
                      <c:pt idx="144">
                        <c:v>7.9418478011999998</c:v>
                      </c:pt>
                      <c:pt idx="145">
                        <c:v>8.0716791153000003</c:v>
                      </c:pt>
                      <c:pt idx="146">
                        <c:v>8.2127418518000006</c:v>
                      </c:pt>
                      <c:pt idx="147">
                        <c:v>8.3632869719999992</c:v>
                      </c:pt>
                      <c:pt idx="148">
                        <c:v>8.5215129851999993</c:v>
                      </c:pt>
                      <c:pt idx="149">
                        <c:v>8.6855916976999996</c:v>
                      </c:pt>
                      <c:pt idx="150">
                        <c:v>8.8536930084000005</c:v>
                      </c:pt>
                      <c:pt idx="151">
                        <c:v>9.0240097045999992</c:v>
                      </c:pt>
                      <c:pt idx="152">
                        <c:v>9.1947803497000002</c:v>
                      </c:pt>
                      <c:pt idx="153">
                        <c:v>9.3643045424999993</c:v>
                      </c:pt>
                      <c:pt idx="154">
                        <c:v>9.5309524535999994</c:v>
                      </c:pt>
                      <c:pt idx="155">
                        <c:v>9.6931695938000004</c:v>
                      </c:pt>
                      <c:pt idx="156">
                        <c:v>9.8494844436999998</c:v>
                      </c:pt>
                      <c:pt idx="157">
                        <c:v>9.9985132216999997</c:v>
                      </c:pt>
                      <c:pt idx="158">
                        <c:v>10.138962746000001</c:v>
                      </c:pt>
                      <c:pt idx="159">
                        <c:v>10.269629478000001</c:v>
                      </c:pt>
                      <c:pt idx="160">
                        <c:v>10.389395714000001</c:v>
                      </c:pt>
                      <c:pt idx="161">
                        <c:v>10.497227669000001</c:v>
                      </c:pt>
                      <c:pt idx="162">
                        <c:v>10.592178345000001</c:v>
                      </c:pt>
                      <c:pt idx="163">
                        <c:v>10.67339325</c:v>
                      </c:pt>
                      <c:pt idx="164">
                        <c:v>10.740113257999999</c:v>
                      </c:pt>
                      <c:pt idx="165">
                        <c:v>10.791686058</c:v>
                      </c:pt>
                      <c:pt idx="166">
                        <c:v>10.82757473</c:v>
                      </c:pt>
                      <c:pt idx="167">
                        <c:v>10.847373962000001</c:v>
                      </c:pt>
                      <c:pt idx="168">
                        <c:v>10.850824356</c:v>
                      </c:pt>
                      <c:pt idx="169">
                        <c:v>10.837818146</c:v>
                      </c:pt>
                      <c:pt idx="170">
                        <c:v>10.808398247</c:v>
                      </c:pt>
                      <c:pt idx="171">
                        <c:v>10.762745857000001</c:v>
                      </c:pt>
                      <c:pt idx="172">
                        <c:v>10.701164245999999</c:v>
                      </c:pt>
                      <c:pt idx="173">
                        <c:v>10.624056816</c:v>
                      </c:pt>
                      <c:pt idx="174">
                        <c:v>10.531906127999999</c:v>
                      </c:pt>
                      <c:pt idx="175">
                        <c:v>10.425247192</c:v>
                      </c:pt>
                      <c:pt idx="176">
                        <c:v>10.304638862999999</c:v>
                      </c:pt>
                      <c:pt idx="177">
                        <c:v>10.170637130999999</c:v>
                      </c:pt>
                      <c:pt idx="178">
                        <c:v>10.02377224</c:v>
                      </c:pt>
                      <c:pt idx="179">
                        <c:v>9.8645315169999996</c:v>
                      </c:pt>
                      <c:pt idx="180">
                        <c:v>9.6933469771999992</c:v>
                      </c:pt>
                      <c:pt idx="181">
                        <c:v>9.5105886459000004</c:v>
                      </c:pt>
                      <c:pt idx="182">
                        <c:v>9.3165578841999999</c:v>
                      </c:pt>
                      <c:pt idx="183">
                        <c:v>9.1114845276</c:v>
                      </c:pt>
                      <c:pt idx="184">
                        <c:v>8.8955278396999997</c:v>
                      </c:pt>
                      <c:pt idx="185">
                        <c:v>8.6687822342</c:v>
                      </c:pt>
                      <c:pt idx="186">
                        <c:v>8.4312839507999993</c:v>
                      </c:pt>
                      <c:pt idx="187">
                        <c:v>8.1830177306999996</c:v>
                      </c:pt>
                      <c:pt idx="188">
                        <c:v>7.9239287375999998</c:v>
                      </c:pt>
                      <c:pt idx="189">
                        <c:v>7.6539397239999998</c:v>
                      </c:pt>
                      <c:pt idx="190">
                        <c:v>7.3729767799000001</c:v>
                      </c:pt>
                      <c:pt idx="191">
                        <c:v>7.0810012816999999</c:v>
                      </c:pt>
                      <c:pt idx="192">
                        <c:v>6.7780451775000001</c:v>
                      </c:pt>
                      <c:pt idx="193">
                        <c:v>6.4642429351999997</c:v>
                      </c:pt>
                      <c:pt idx="194">
                        <c:v>6.1398563384999996</c:v>
                      </c:pt>
                      <c:pt idx="195">
                        <c:v>5.8052926064000001</c:v>
                      </c:pt>
                      <c:pt idx="196">
                        <c:v>5.4611153603</c:v>
                      </c:pt>
                      <c:pt idx="197">
                        <c:v>5.1080512999999996</c:v>
                      </c:pt>
                      <c:pt idx="198">
                        <c:v>4.7469878197000002</c:v>
                      </c:pt>
                      <c:pt idx="199">
                        <c:v>4.3789644241000003</c:v>
                      </c:pt>
                      <c:pt idx="200">
                        <c:v>4.0051636695999999</c:v>
                      </c:pt>
                      <c:pt idx="201">
                        <c:v>3.6269040108000001</c:v>
                      </c:pt>
                      <c:pt idx="202">
                        <c:v>3.2456293106</c:v>
                      </c:pt>
                      <c:pt idx="203">
                        <c:v>2.8628928661000002</c:v>
                      </c:pt>
                      <c:pt idx="204">
                        <c:v>2.4803504944000001</c:v>
                      </c:pt>
                      <c:pt idx="205">
                        <c:v>2.0997598170999998</c:v>
                      </c:pt>
                      <c:pt idx="206">
                        <c:v>1.7229712009</c:v>
                      </c:pt>
                      <c:pt idx="207">
                        <c:v>1.3519049883000001</c:v>
                      </c:pt>
                      <c:pt idx="208">
                        <c:v>0.98852354287999999</c:v>
                      </c:pt>
                      <c:pt idx="209">
                        <c:v>0.63480442762</c:v>
                      </c:pt>
                      <c:pt idx="210">
                        <c:v>0.29271551966999998</c:v>
                      </c:pt>
                      <c:pt idx="211">
                        <c:v>-3.5813432186999998E-2</c:v>
                      </c:pt>
                      <c:pt idx="212">
                        <c:v>-0.34892299771000002</c:v>
                      </c:pt>
                      <c:pt idx="213">
                        <c:v>-0.64485430717000003</c:v>
                      </c:pt>
                      <c:pt idx="214">
                        <c:v>-0.92197608947999998</c:v>
                      </c:pt>
                      <c:pt idx="215">
                        <c:v>-1.1788079738999999</c:v>
                      </c:pt>
                      <c:pt idx="216">
                        <c:v>-1.4140356779000001</c:v>
                      </c:pt>
                      <c:pt idx="217">
                        <c:v>-1.6265170574000001</c:v>
                      </c:pt>
                      <c:pt idx="218">
                        <c:v>-1.8152887821000001</c:v>
                      </c:pt>
                      <c:pt idx="219">
                        <c:v>-1.9795796871</c:v>
                      </c:pt>
                      <c:pt idx="220">
                        <c:v>-2.118822813</c:v>
                      </c:pt>
                      <c:pt idx="221">
                        <c:v>-2.2326600552000002</c:v>
                      </c:pt>
                      <c:pt idx="222">
                        <c:v>-2.3209424019</c:v>
                      </c:pt>
                      <c:pt idx="223">
                        <c:v>-2.3837251663000001</c:v>
                      </c:pt>
                      <c:pt idx="224">
                        <c:v>-2.4212563037999999</c:v>
                      </c:pt>
                      <c:pt idx="225">
                        <c:v>-2.4339568615</c:v>
                      </c:pt>
                      <c:pt idx="226">
                        <c:v>-2.4223990440000001</c:v>
                      </c:pt>
                      <c:pt idx="227">
                        <c:v>-2.3872880936</c:v>
                      </c:pt>
                      <c:pt idx="228">
                        <c:v>-2.3294456005000002</c:v>
                      </c:pt>
                      <c:pt idx="229">
                        <c:v>-2.249796629</c:v>
                      </c:pt>
                      <c:pt idx="230">
                        <c:v>-2.1493601798999999</c:v>
                      </c:pt>
                      <c:pt idx="231">
                        <c:v>-2.0292334557</c:v>
                      </c:pt>
                      <c:pt idx="232">
                        <c:v>-1.8905725479</c:v>
                      </c:pt>
                      <c:pt idx="233">
                        <c:v>-1.734577775</c:v>
                      </c:pt>
                      <c:pt idx="234">
                        <c:v>-1.5624814034000001</c:v>
                      </c:pt>
                      <c:pt idx="235">
                        <c:v>-1.3755337000000001</c:v>
                      </c:pt>
                      <c:pt idx="236">
                        <c:v>-1.1749908924000001</c:v>
                      </c:pt>
                      <c:pt idx="237">
                        <c:v>-0.96210855246000004</c:v>
                      </c:pt>
                      <c:pt idx="238">
                        <c:v>-0.73813575505999995</c:v>
                      </c:pt>
                      <c:pt idx="239">
                        <c:v>-0.50430804491000003</c:v>
                      </c:pt>
                      <c:pt idx="240">
                        <c:v>-0.26184132695000001</c:v>
                      </c:pt>
                      <c:pt idx="241">
                        <c:v>-1.1927716434000001E-2</c:v>
                      </c:pt>
                      <c:pt idx="242">
                        <c:v>0.24427005649</c:v>
                      </c:pt>
                      <c:pt idx="243">
                        <c:v>0.50562465190999994</c:v>
                      </c:pt>
                      <c:pt idx="244">
                        <c:v>0.77104717492999997</c:v>
                      </c:pt>
                      <c:pt idx="245">
                        <c:v>1.0394895076999999</c:v>
                      </c:pt>
                      <c:pt idx="246">
                        <c:v>1.3099530935000001</c:v>
                      </c:pt>
                      <c:pt idx="247">
                        <c:v>1.5815018414999999</c:v>
                      </c:pt>
                      <c:pt idx="248">
                        <c:v>1.8532701731000001</c:v>
                      </c:pt>
                      <c:pt idx="249">
                        <c:v>2.1244688034000001</c:v>
                      </c:pt>
                      <c:pt idx="250">
                        <c:v>2.3943953514</c:v>
                      </c:pt>
                      <c:pt idx="251">
                        <c:v>2.6624464989000001</c:v>
                      </c:pt>
                      <c:pt idx="252">
                        <c:v>2.9281244277999998</c:v>
                      </c:pt>
                      <c:pt idx="253">
                        <c:v>3.1910390853999999</c:v>
                      </c:pt>
                      <c:pt idx="254">
                        <c:v>3.4509091377000001</c:v>
                      </c:pt>
                      <c:pt idx="255">
                        <c:v>3.7075634003000002</c:v>
                      </c:pt>
                      <c:pt idx="256">
                        <c:v>3.9609382153000001</c:v>
                      </c:pt>
                      <c:pt idx="257">
                        <c:v>4.2110652923999998</c:v>
                      </c:pt>
                      <c:pt idx="258">
                        <c:v>4.4580554962000001</c:v>
                      </c:pt>
                      <c:pt idx="259">
                        <c:v>4.7020926475999998</c:v>
                      </c:pt>
                      <c:pt idx="260">
                        <c:v>4.9434404372999996</c:v>
                      </c:pt>
                      <c:pt idx="261">
                        <c:v>5.1824450493000001</c:v>
                      </c:pt>
                      <c:pt idx="262">
                        <c:v>5.4195232391000001</c:v>
                      </c:pt>
                      <c:pt idx="263">
                        <c:v>5.6551432610000001</c:v>
                      </c:pt>
                      <c:pt idx="264">
                        <c:v>5.8898091315999999</c:v>
                      </c:pt>
                      <c:pt idx="265">
                        <c:v>6.1240453720000003</c:v>
                      </c:pt>
                      <c:pt idx="266">
                        <c:v>6.3583827019000001</c:v>
                      </c:pt>
                      <c:pt idx="267">
                        <c:v>6.5933437347000003</c:v>
                      </c:pt>
                      <c:pt idx="268">
                        <c:v>6.8294272423000004</c:v>
                      </c:pt>
                      <c:pt idx="269">
                        <c:v>7.0670876503000004</c:v>
                      </c:pt>
                      <c:pt idx="270">
                        <c:v>7.3067193031000004</c:v>
                      </c:pt>
                      <c:pt idx="271">
                        <c:v>7.5486497878999996</c:v>
                      </c:pt>
                      <c:pt idx="272">
                        <c:v>7.7931389809000002</c:v>
                      </c:pt>
                      <c:pt idx="273">
                        <c:v>8.0403814316000002</c:v>
                      </c:pt>
                      <c:pt idx="274">
                        <c:v>8.2905082703000001</c:v>
                      </c:pt>
                      <c:pt idx="275">
                        <c:v>8.5435934066999994</c:v>
                      </c:pt>
                      <c:pt idx="276">
                        <c:v>8.7996587752999993</c:v>
                      </c:pt>
                      <c:pt idx="277">
                        <c:v>9.0586748122999996</c:v>
                      </c:pt>
                      <c:pt idx="278">
                        <c:v>9.3205604553000008</c:v>
                      </c:pt>
                      <c:pt idx="279">
                        <c:v>9.5852003097999994</c:v>
                      </c:pt>
                      <c:pt idx="280">
                        <c:v>9.8524751662999996</c:v>
                      </c:pt>
                      <c:pt idx="281">
                        <c:v>10.122277260000001</c:v>
                      </c:pt>
                      <c:pt idx="282">
                        <c:v>10.39451313</c:v>
                      </c:pt>
                      <c:pt idx="283">
                        <c:v>10.669108391</c:v>
                      </c:pt>
                      <c:pt idx="284">
                        <c:v>10.94602108</c:v>
                      </c:pt>
                      <c:pt idx="285">
                        <c:v>11.225249290000001</c:v>
                      </c:pt>
                      <c:pt idx="286">
                        <c:v>11.506833075999999</c:v>
                      </c:pt>
                      <c:pt idx="287">
                        <c:v>11.790854454</c:v>
                      </c:pt>
                      <c:pt idx="288">
                        <c:v>12.077437400999999</c:v>
                      </c:pt>
                      <c:pt idx="289">
                        <c:v>12.366753578000001</c:v>
                      </c:pt>
                      <c:pt idx="290">
                        <c:v>12.659029007000001</c:v>
                      </c:pt>
                      <c:pt idx="291">
                        <c:v>12.954557419</c:v>
                      </c:pt>
                      <c:pt idx="292">
                        <c:v>13.253708839</c:v>
                      </c:pt>
                      <c:pt idx="293">
                        <c:v>13.556932449</c:v>
                      </c:pt>
                      <c:pt idx="294">
                        <c:v>13.864752769000001</c:v>
                      </c:pt>
                      <c:pt idx="295">
                        <c:v>14.177771568000001</c:v>
                      </c:pt>
                      <c:pt idx="296">
                        <c:v>14.496657372</c:v>
                      </c:pt>
                      <c:pt idx="297">
                        <c:v>14.822128296000001</c:v>
                      </c:pt>
                      <c:pt idx="298">
                        <c:v>15.154932976</c:v>
                      </c:pt>
                      <c:pt idx="299">
                        <c:v>15.495826721</c:v>
                      </c:pt>
                      <c:pt idx="300">
                        <c:v>15.845544815</c:v>
                      </c:pt>
                      <c:pt idx="301">
                        <c:v>16.204769134999999</c:v>
                      </c:pt>
                      <c:pt idx="302">
                        <c:v>16.574104308999999</c:v>
                      </c:pt>
                      <c:pt idx="303">
                        <c:v>16.954059601000001</c:v>
                      </c:pt>
                      <c:pt idx="304">
                        <c:v>17.34503746</c:v>
                      </c:pt>
                      <c:pt idx="305">
                        <c:v>17.747316359999999</c:v>
                      </c:pt>
                      <c:pt idx="306">
                        <c:v>18.161045074</c:v>
                      </c:pt>
                      <c:pt idx="307">
                        <c:v>18.586229324000001</c:v>
                      </c:pt>
                      <c:pt idx="308">
                        <c:v>19.022714615000002</c:v>
                      </c:pt>
                      <c:pt idx="309">
                        <c:v>19.470170974999998</c:v>
                      </c:pt>
                      <c:pt idx="310">
                        <c:v>19.92808342</c:v>
                      </c:pt>
                      <c:pt idx="311">
                        <c:v>20.395738602000002</c:v>
                      </c:pt>
                      <c:pt idx="312">
                        <c:v>20.872207641999999</c:v>
                      </c:pt>
                      <c:pt idx="313">
                        <c:v>21.356340408000001</c:v>
                      </c:pt>
                      <c:pt idx="314">
                        <c:v>21.846778870000001</c:v>
                      </c:pt>
                      <c:pt idx="315">
                        <c:v>22.341981887999999</c:v>
                      </c:pt>
                      <c:pt idx="316">
                        <c:v>22.840244293000001</c:v>
                      </c:pt>
                      <c:pt idx="317">
                        <c:v>23.339714050000001</c:v>
                      </c:pt>
                      <c:pt idx="318">
                        <c:v>23.838409424000002</c:v>
                      </c:pt>
                      <c:pt idx="319">
                        <c:v>24.334249496000002</c:v>
                      </c:pt>
                      <c:pt idx="320">
                        <c:v>24.825086593999998</c:v>
                      </c:pt>
                      <c:pt idx="321">
                        <c:v>25.308744431000001</c:v>
                      </c:pt>
                      <c:pt idx="322">
                        <c:v>25.783052443999999</c:v>
                      </c:pt>
                      <c:pt idx="323">
                        <c:v>26.245885849</c:v>
                      </c:pt>
                      <c:pt idx="324">
                        <c:v>26.695217133</c:v>
                      </c:pt>
                      <c:pt idx="325">
                        <c:v>27.129179001000001</c:v>
                      </c:pt>
                      <c:pt idx="326">
                        <c:v>27.546133041000001</c:v>
                      </c:pt>
                      <c:pt idx="327">
                        <c:v>27.944742203000001</c:v>
                      </c:pt>
                      <c:pt idx="328">
                        <c:v>28.324039459000002</c:v>
                      </c:pt>
                      <c:pt idx="329">
                        <c:v>28.683500290000001</c:v>
                      </c:pt>
                      <c:pt idx="330">
                        <c:v>29.023113251000002</c:v>
                      </c:pt>
                      <c:pt idx="331">
                        <c:v>29.343444823999999</c:v>
                      </c:pt>
                      <c:pt idx="332">
                        <c:v>29.645681380999999</c:v>
                      </c:pt>
                      <c:pt idx="333">
                        <c:v>29.931648253999999</c:v>
                      </c:pt>
                      <c:pt idx="334">
                        <c:v>30.203800201</c:v>
                      </c:pt>
                      <c:pt idx="335">
                        <c:v>30.465188980000001</c:v>
                      </c:pt>
                      <c:pt idx="336">
                        <c:v>30.719404221000001</c:v>
                      </c:pt>
                      <c:pt idx="337">
                        <c:v>30.970476151</c:v>
                      </c:pt>
                      <c:pt idx="338">
                        <c:v>31.222780228000001</c:v>
                      </c:pt>
                      <c:pt idx="339">
                        <c:v>31.480974196999998</c:v>
                      </c:pt>
                      <c:pt idx="340">
                        <c:v>31.749954224</c:v>
                      </c:pt>
                      <c:pt idx="341">
                        <c:v>32.034820557000003</c:v>
                      </c:pt>
                      <c:pt idx="342">
                        <c:v>32.340812683000003</c:v>
                      </c:pt>
                      <c:pt idx="343">
                        <c:v>32.673206329000003</c:v>
                      </c:pt>
                      <c:pt idx="344">
                        <c:v>33.037189484000002</c:v>
                      </c:pt>
                      <c:pt idx="345">
                        <c:v>33.437698363999999</c:v>
                      </c:pt>
                      <c:pt idx="346">
                        <c:v>33.879226684999999</c:v>
                      </c:pt>
                      <c:pt idx="347">
                        <c:v>34.365646362</c:v>
                      </c:pt>
                      <c:pt idx="348">
                        <c:v>34.900112151999998</c:v>
                      </c:pt>
                      <c:pt idx="349">
                        <c:v>35.485019684000001</c:v>
                      </c:pt>
                      <c:pt idx="350">
                        <c:v>36.122020720999998</c:v>
                      </c:pt>
                      <c:pt idx="351">
                        <c:v>36.812007903999998</c:v>
                      </c:pt>
                      <c:pt idx="352">
                        <c:v>37.555042266999997</c:v>
                      </c:pt>
                      <c:pt idx="353">
                        <c:v>38.350288390999999</c:v>
                      </c:pt>
                      <c:pt idx="354">
                        <c:v>39.196029662999997</c:v>
                      </c:pt>
                      <c:pt idx="355">
                        <c:v>40.089691162000001</c:v>
                      </c:pt>
                      <c:pt idx="356">
                        <c:v>41.027885437000002</c:v>
                      </c:pt>
                      <c:pt idx="357">
                        <c:v>42.006454468000001</c:v>
                      </c:pt>
                      <c:pt idx="358">
                        <c:v>43.020545959000003</c:v>
                      </c:pt>
                      <c:pt idx="359">
                        <c:v>44.064701079999999</c:v>
                      </c:pt>
                      <c:pt idx="360">
                        <c:v>45.132968902999998</c:v>
                      </c:pt>
                      <c:pt idx="361">
                        <c:v>46.219024658000002</c:v>
                      </c:pt>
                      <c:pt idx="362">
                        <c:v>47.316299438000001</c:v>
                      </c:pt>
                      <c:pt idx="363">
                        <c:v>48.418113708</c:v>
                      </c:pt>
                      <c:pt idx="364">
                        <c:v>49.517803192000002</c:v>
                      </c:pt>
                      <c:pt idx="365">
                        <c:v>50.608844757</c:v>
                      </c:pt>
                      <c:pt idx="366">
                        <c:v>51.684974670000003</c:v>
                      </c:pt>
                      <c:pt idx="367">
                        <c:v>52.740287780999999</c:v>
                      </c:pt>
                      <c:pt idx="368">
                        <c:v>53.769336699999997</c:v>
                      </c:pt>
                      <c:pt idx="369">
                        <c:v>54.767211914000001</c:v>
                      </c:pt>
                      <c:pt idx="370">
                        <c:v>55.729610442999999</c:v>
                      </c:pt>
                      <c:pt idx="371">
                        <c:v>56.652900696000003</c:v>
                      </c:pt>
                      <c:pt idx="372">
                        <c:v>57.534152984999999</c:v>
                      </c:pt>
                      <c:pt idx="373">
                        <c:v>58.371166229000004</c:v>
                      </c:pt>
                      <c:pt idx="374">
                        <c:v>59.162460326999998</c:v>
                      </c:pt>
                      <c:pt idx="375">
                        <c:v>59.907264709000003</c:v>
                      </c:pt>
                      <c:pt idx="376">
                        <c:v>60.605476379000002</c:v>
                      </c:pt>
                      <c:pt idx="377">
                        <c:v>61.257602691999999</c:v>
                      </c:pt>
                      <c:pt idx="378">
                        <c:v>61.864688872999999</c:v>
                      </c:pt>
                      <c:pt idx="379">
                        <c:v>62.428249358999999</c:v>
                      </c:pt>
                      <c:pt idx="380">
                        <c:v>62.950187683000003</c:v>
                      </c:pt>
                      <c:pt idx="381">
                        <c:v>63.432727814000003</c:v>
                      </c:pt>
                      <c:pt idx="382">
                        <c:v>63.878318786999998</c:v>
                      </c:pt>
                      <c:pt idx="383">
                        <c:v>64.289566039999997</c:v>
                      </c:pt>
                      <c:pt idx="384">
                        <c:v>64.669166564999998</c:v>
                      </c:pt>
                      <c:pt idx="385">
                        <c:v>65.019844054999993</c:v>
                      </c:pt>
                      <c:pt idx="386">
                        <c:v>65.344276428000001</c:v>
                      </c:pt>
                      <c:pt idx="387">
                        <c:v>65.645019531000003</c:v>
                      </c:pt>
                      <c:pt idx="388">
                        <c:v>65.924461364999999</c:v>
                      </c:pt>
                      <c:pt idx="389">
                        <c:v>66.184768676999994</c:v>
                      </c:pt>
                      <c:pt idx="390">
                        <c:v>66.427841186999999</c:v>
                      </c:pt>
                      <c:pt idx="391">
                        <c:v>66.655288696</c:v>
                      </c:pt>
                      <c:pt idx="392">
                        <c:v>66.868431091000005</c:v>
                      </c:pt>
                      <c:pt idx="393">
                        <c:v>67.068283081000004</c:v>
                      </c:pt>
                      <c:pt idx="394">
                        <c:v>67.255554199000002</c:v>
                      </c:pt>
                      <c:pt idx="395">
                        <c:v>67.430694579999994</c:v>
                      </c:pt>
                      <c:pt idx="396">
                        <c:v>67.593902588000006</c:v>
                      </c:pt>
                      <c:pt idx="397">
                        <c:v>67.745147704999994</c:v>
                      </c:pt>
                      <c:pt idx="398">
                        <c:v>67.884201050000001</c:v>
                      </c:pt>
                      <c:pt idx="399">
                        <c:v>68.010673522999994</c:v>
                      </c:pt>
                      <c:pt idx="400">
                        <c:v>68.124053954999994</c:v>
                      </c:pt>
                      <c:pt idx="401">
                        <c:v>68.223762511999993</c:v>
                      </c:pt>
                      <c:pt idx="402">
                        <c:v>68.309188843000001</c:v>
                      </c:pt>
                      <c:pt idx="403">
                        <c:v>68.379745482999994</c:v>
                      </c:pt>
                      <c:pt idx="404">
                        <c:v>68.434906006000006</c:v>
                      </c:pt>
                      <c:pt idx="405">
                        <c:v>68.474258422999995</c:v>
                      </c:pt>
                      <c:pt idx="406">
                        <c:v>68.497520446999999</c:v>
                      </c:pt>
                      <c:pt idx="407">
                        <c:v>68.504585266000007</c:v>
                      </c:pt>
                      <c:pt idx="408">
                        <c:v>68.495521545000003</c:v>
                      </c:pt>
                      <c:pt idx="409">
                        <c:v>68.470611571999996</c:v>
                      </c:pt>
                      <c:pt idx="410">
                        <c:v>68.430335998999993</c:v>
                      </c:pt>
                      <c:pt idx="411">
                        <c:v>68.375373839999995</c:v>
                      </c:pt>
                      <c:pt idx="412">
                        <c:v>68.306579589999998</c:v>
                      </c:pt>
                      <c:pt idx="413">
                        <c:v>68.224975585999999</c:v>
                      </c:pt>
                      <c:pt idx="414">
                        <c:v>68.131721497000001</c:v>
                      </c:pt>
                      <c:pt idx="415">
                        <c:v>68.028053283999995</c:v>
                      </c:pt>
                      <c:pt idx="416">
                        <c:v>67.915260314999998</c:v>
                      </c:pt>
                      <c:pt idx="417">
                        <c:v>67.794639587000006</c:v>
                      </c:pt>
                      <c:pt idx="418">
                        <c:v>67.667449950999995</c:v>
                      </c:pt>
                      <c:pt idx="419">
                        <c:v>67.534866332999997</c:v>
                      </c:pt>
                      <c:pt idx="420">
                        <c:v>67.397933960000003</c:v>
                      </c:pt>
                      <c:pt idx="421">
                        <c:v>67.257522582999997</c:v>
                      </c:pt>
                      <c:pt idx="422">
                        <c:v>67.114265442000004</c:v>
                      </c:pt>
                      <c:pt idx="423">
                        <c:v>66.968521117999998</c:v>
                      </c:pt>
                      <c:pt idx="424">
                        <c:v>66.8203125</c:v>
                      </c:pt>
                      <c:pt idx="425">
                        <c:v>66.669319153000004</c:v>
                      </c:pt>
                      <c:pt idx="426">
                        <c:v>66.514846801999994</c:v>
                      </c:pt>
                      <c:pt idx="427">
                        <c:v>66.355842589999995</c:v>
                      </c:pt>
                      <c:pt idx="428">
                        <c:v>66.190933228000006</c:v>
                      </c:pt>
                      <c:pt idx="429">
                        <c:v>66.018470764</c:v>
                      </c:pt>
                      <c:pt idx="430">
                        <c:v>65.836608886999997</c:v>
                      </c:pt>
                      <c:pt idx="431">
                        <c:v>65.643402100000003</c:v>
                      </c:pt>
                      <c:pt idx="432">
                        <c:v>65.436912536999998</c:v>
                      </c:pt>
                      <c:pt idx="433">
                        <c:v>65.215301514000004</c:v>
                      </c:pt>
                      <c:pt idx="434">
                        <c:v>64.976943969999994</c:v>
                      </c:pt>
                      <c:pt idx="435">
                        <c:v>64.720497131000002</c:v>
                      </c:pt>
                      <c:pt idx="436">
                        <c:v>64.444969177000004</c:v>
                      </c:pt>
                      <c:pt idx="437">
                        <c:v>64.149780273000005</c:v>
                      </c:pt>
                      <c:pt idx="438">
                        <c:v>63.834781647</c:v>
                      </c:pt>
                      <c:pt idx="439">
                        <c:v>63.500278473000002</c:v>
                      </c:pt>
                      <c:pt idx="440">
                        <c:v>63.146999358999999</c:v>
                      </c:pt>
                      <c:pt idx="441">
                        <c:v>62.776077270999998</c:v>
                      </c:pt>
                      <c:pt idx="442">
                        <c:v>62.388992309999999</c:v>
                      </c:pt>
                      <c:pt idx="443">
                        <c:v>61.987525939999998</c:v>
                      </c:pt>
                      <c:pt idx="444">
                        <c:v>61.573703766000001</c:v>
                      </c:pt>
                      <c:pt idx="445">
                        <c:v>61.149742126</c:v>
                      </c:pt>
                      <c:pt idx="446">
                        <c:v>60.717994689999998</c:v>
                      </c:pt>
                      <c:pt idx="447">
                        <c:v>60.280963898000003</c:v>
                      </c:pt>
                      <c:pt idx="448">
                        <c:v>59.841312408</c:v>
                      </c:pt>
                      <c:pt idx="449">
                        <c:v>59.401851653999998</c:v>
                      </c:pt>
                      <c:pt idx="450">
                        <c:v>58.965488434000001</c:v>
                      </c:pt>
                      <c:pt idx="451">
                        <c:v>58.535133362000003</c:v>
                      </c:pt>
                      <c:pt idx="452">
                        <c:v>58.113590240000001</c:v>
                      </c:pt>
                      <c:pt idx="453">
                        <c:v>57.703437805</c:v>
                      </c:pt>
                      <c:pt idx="454">
                        <c:v>57.306930542000003</c:v>
                      </c:pt>
                      <c:pt idx="455">
                        <c:v>56.925918578999998</c:v>
                      </c:pt>
                      <c:pt idx="456">
                        <c:v>56.561748504999997</c:v>
                      </c:pt>
                      <c:pt idx="457">
                        <c:v>56.215137482000003</c:v>
                      </c:pt>
                      <c:pt idx="458">
                        <c:v>55.886081695999998</c:v>
                      </c:pt>
                      <c:pt idx="459">
                        <c:v>55.573825835999997</c:v>
                      </c:pt>
                      <c:pt idx="460">
                        <c:v>55.276912689</c:v>
                      </c:pt>
                      <c:pt idx="461">
                        <c:v>54.993293762</c:v>
                      </c:pt>
                      <c:pt idx="462">
                        <c:v>54.720405579000001</c:v>
                      </c:pt>
                      <c:pt idx="463">
                        <c:v>54.455177307</c:v>
                      </c:pt>
                      <c:pt idx="464">
                        <c:v>54.193984985</c:v>
                      </c:pt>
                      <c:pt idx="465">
                        <c:v>53.932590484999999</c:v>
                      </c:pt>
                      <c:pt idx="466">
                        <c:v>53.666027069000002</c:v>
                      </c:pt>
                      <c:pt idx="467">
                        <c:v>53.388515472000002</c:v>
                      </c:pt>
                      <c:pt idx="468">
                        <c:v>53.093425750999998</c:v>
                      </c:pt>
                      <c:pt idx="469">
                        <c:v>52.773258208999998</c:v>
                      </c:pt>
                      <c:pt idx="470">
                        <c:v>52.419612884999999</c:v>
                      </c:pt>
                      <c:pt idx="471">
                        <c:v>52.023223877</c:v>
                      </c:pt>
                      <c:pt idx="472">
                        <c:v>51.574157714999998</c:v>
                      </c:pt>
                      <c:pt idx="473">
                        <c:v>51.062122344999999</c:v>
                      </c:pt>
                      <c:pt idx="474">
                        <c:v>50.477024077999999</c:v>
                      </c:pt>
                      <c:pt idx="475">
                        <c:v>49.809871674</c:v>
                      </c:pt>
                      <c:pt idx="476">
                        <c:v>49.053722381999997</c:v>
                      </c:pt>
                      <c:pt idx="477">
                        <c:v>48.204082489000001</c:v>
                      </c:pt>
                      <c:pt idx="478">
                        <c:v>47.258758544999999</c:v>
                      </c:pt>
                      <c:pt idx="479">
                        <c:v>46.217464446999998</c:v>
                      </c:pt>
                      <c:pt idx="480">
                        <c:v>45.081424712999997</c:v>
                      </c:pt>
                      <c:pt idx="481">
                        <c:v>43.853111267000003</c:v>
                      </c:pt>
                      <c:pt idx="482">
                        <c:v>42.536205291999998</c:v>
                      </c:pt>
                      <c:pt idx="483">
                        <c:v>41.135799407999997</c:v>
                      </c:pt>
                      <c:pt idx="484">
                        <c:v>39.658649445000002</c:v>
                      </c:pt>
                      <c:pt idx="485">
                        <c:v>38.113155364999997</c:v>
                      </c:pt>
                      <c:pt idx="486">
                        <c:v>36.509086609000001</c:v>
                      </c:pt>
                      <c:pt idx="487">
                        <c:v>34.857204437</c:v>
                      </c:pt>
                      <c:pt idx="488">
                        <c:v>33.168834685999997</c:v>
                      </c:pt>
                      <c:pt idx="489">
                        <c:v>31.455471038999999</c:v>
                      </c:pt>
                      <c:pt idx="490">
                        <c:v>29.728511810000001</c:v>
                      </c:pt>
                      <c:pt idx="491">
                        <c:v>27.999034882</c:v>
                      </c:pt>
                      <c:pt idx="492">
                        <c:v>26.277603149000001</c:v>
                      </c:pt>
                      <c:pt idx="493">
                        <c:v>24.574119568</c:v>
                      </c:pt>
                      <c:pt idx="494">
                        <c:v>22.897760390999998</c:v>
                      </c:pt>
                      <c:pt idx="495">
                        <c:v>21.256937026999999</c:v>
                      </c:pt>
                      <c:pt idx="496">
                        <c:v>19.659275054999998</c:v>
                      </c:pt>
                      <c:pt idx="497">
                        <c:v>18.111602782999999</c:v>
                      </c:pt>
                      <c:pt idx="498">
                        <c:v>16.619918822999999</c:v>
                      </c:pt>
                      <c:pt idx="499">
                        <c:v>15.189290047</c:v>
                      </c:pt>
                      <c:pt idx="500">
                        <c:v>13.823706627</c:v>
                      </c:pt>
                      <c:pt idx="501">
                        <c:v>12.526019096000001</c:v>
                      </c:pt>
                      <c:pt idx="502">
                        <c:v>11.297943115000001</c:v>
                      </c:pt>
                      <c:pt idx="503">
                        <c:v>10.140113831000001</c:v>
                      </c:pt>
                      <c:pt idx="504">
                        <c:v>9.0521659851000003</c:v>
                      </c:pt>
                      <c:pt idx="505">
                        <c:v>8.0327434540000002</c:v>
                      </c:pt>
                      <c:pt idx="506">
                        <c:v>7.0794372559000003</c:v>
                      </c:pt>
                      <c:pt idx="507">
                        <c:v>6.1887912749999998</c:v>
                      </c:pt>
                      <c:pt idx="508">
                        <c:v>5.3563766479000003</c:v>
                      </c:pt>
                      <c:pt idx="509">
                        <c:v>4.5768189430000001</c:v>
                      </c:pt>
                      <c:pt idx="510">
                        <c:v>3.8437719344999999</c:v>
                      </c:pt>
                      <c:pt idx="511">
                        <c:v>3.1498930453999998</c:v>
                      </c:pt>
                      <c:pt idx="512">
                        <c:v>2.4869086741999999</c:v>
                      </c:pt>
                      <c:pt idx="513">
                        <c:v>1.8459508418999999</c:v>
                      </c:pt>
                      <c:pt idx="514">
                        <c:v>1.2182605267</c:v>
                      </c:pt>
                      <c:pt idx="515">
                        <c:v>0.59595966338999995</c:v>
                      </c:pt>
                      <c:pt idx="516">
                        <c:v>-2.7647431940000002E-2</c:v>
                      </c:pt>
                      <c:pt idx="517">
                        <c:v>-0.65812903642999998</c:v>
                      </c:pt>
                      <c:pt idx="518">
                        <c:v>-1.2997274399000001</c:v>
                      </c:pt>
                      <c:pt idx="519">
                        <c:v>-1.9550662041</c:v>
                      </c:pt>
                      <c:pt idx="520">
                        <c:v>-2.6252758503</c:v>
                      </c:pt>
                      <c:pt idx="521">
                        <c:v>-3.3104562759</c:v>
                      </c:pt>
                      <c:pt idx="522">
                        <c:v>-4.0101041793999999</c:v>
                      </c:pt>
                      <c:pt idx="523">
                        <c:v>-4.7232956886000004</c:v>
                      </c:pt>
                      <c:pt idx="524">
                        <c:v>-5.4487118720999996</c:v>
                      </c:pt>
                      <c:pt idx="525">
                        <c:v>-6.1847009659000003</c:v>
                      </c:pt>
                      <c:pt idx="526">
                        <c:v>-6.9294080734000003</c:v>
                      </c:pt>
                      <c:pt idx="527">
                        <c:v>-7.6808691025</c:v>
                      </c:pt>
                      <c:pt idx="528">
                        <c:v>-8.4370479584000009</c:v>
                      </c:pt>
                      <c:pt idx="529">
                        <c:v>-9.1958494185999999</c:v>
                      </c:pt>
                      <c:pt idx="530">
                        <c:v>-9.9551372528000002</c:v>
                      </c:pt>
                      <c:pt idx="531">
                        <c:v>-10.712851524</c:v>
                      </c:pt>
                      <c:pt idx="532">
                        <c:v>-11.467201233000001</c:v>
                      </c:pt>
                      <c:pt idx="533">
                        <c:v>-12.216798782</c:v>
                      </c:pt>
                      <c:pt idx="534">
                        <c:v>-12.960709572000001</c:v>
                      </c:pt>
                      <c:pt idx="535">
                        <c:v>-13.698451995999999</c:v>
                      </c:pt>
                      <c:pt idx="536">
                        <c:v>-14.429954529</c:v>
                      </c:pt>
                      <c:pt idx="537">
                        <c:v>-15.155477524</c:v>
                      </c:pt>
                      <c:pt idx="538">
                        <c:v>-15.875514984</c:v>
                      </c:pt>
                      <c:pt idx="539">
                        <c:v>-16.590705872000001</c:v>
                      </c:pt>
                      <c:pt idx="540">
                        <c:v>-17.301774979000001</c:v>
                      </c:pt>
                      <c:pt idx="541">
                        <c:v>-18.009483336999999</c:v>
                      </c:pt>
                      <c:pt idx="542">
                        <c:v>-18.714574813999999</c:v>
                      </c:pt>
                      <c:pt idx="543">
                        <c:v>-19.417703628999998</c:v>
                      </c:pt>
                      <c:pt idx="544">
                        <c:v>-20.119279860999999</c:v>
                      </c:pt>
                      <c:pt idx="545">
                        <c:v>-20.819250106999998</c:v>
                      </c:pt>
                      <c:pt idx="546">
                        <c:v>-21.517002106</c:v>
                      </c:pt>
                      <c:pt idx="547">
                        <c:v>-22.211505890000002</c:v>
                      </c:pt>
                      <c:pt idx="548">
                        <c:v>-22.901525497000002</c:v>
                      </c:pt>
                      <c:pt idx="549">
                        <c:v>-23.585702896000001</c:v>
                      </c:pt>
                      <c:pt idx="550">
                        <c:v>-24.262552261</c:v>
                      </c:pt>
                      <c:pt idx="551">
                        <c:v>-24.930446624999998</c:v>
                      </c:pt>
                      <c:pt idx="552">
                        <c:v>-25.587635039999999</c:v>
                      </c:pt>
                      <c:pt idx="553">
                        <c:v>-26.232295990000001</c:v>
                      </c:pt>
                      <c:pt idx="554">
                        <c:v>-26.862636565999999</c:v>
                      </c:pt>
                      <c:pt idx="555">
                        <c:v>-27.476995467999998</c:v>
                      </c:pt>
                      <c:pt idx="556">
                        <c:v>-28.073915482</c:v>
                      </c:pt>
                      <c:pt idx="557">
                        <c:v>-28.652187347000002</c:v>
                      </c:pt>
                      <c:pt idx="558">
                        <c:v>-29.210897446000001</c:v>
                      </c:pt>
                      <c:pt idx="559">
                        <c:v>-29.749500274999999</c:v>
                      </c:pt>
                      <c:pt idx="560">
                        <c:v>-30.26789093</c:v>
                      </c:pt>
                      <c:pt idx="561">
                        <c:v>-30.766460419000001</c:v>
                      </c:pt>
                      <c:pt idx="562">
                        <c:v>-31.246122360000001</c:v>
                      </c:pt>
                      <c:pt idx="563">
                        <c:v>-31.708316802999999</c:v>
                      </c:pt>
                      <c:pt idx="564">
                        <c:v>-32.154983520999998</c:v>
                      </c:pt>
                      <c:pt idx="565">
                        <c:v>-32.58852005</c:v>
                      </c:pt>
                      <c:pt idx="566">
                        <c:v>-33.011829376000001</c:v>
                      </c:pt>
                      <c:pt idx="567">
                        <c:v>-33.428504943999997</c:v>
                      </c:pt>
                      <c:pt idx="568">
                        <c:v>-33.842933655000003</c:v>
                      </c:pt>
                      <c:pt idx="569">
                        <c:v>-34.260166167999998</c:v>
                      </c:pt>
                      <c:pt idx="570">
                        <c:v>-34.685604095000002</c:v>
                      </c:pt>
                      <c:pt idx="571">
                        <c:v>-35.124637604</c:v>
                      </c:pt>
                      <c:pt idx="572">
                        <c:v>-35.582267760999997</c:v>
                      </c:pt>
                      <c:pt idx="573">
                        <c:v>-36.062774658000002</c:v>
                      </c:pt>
                      <c:pt idx="574">
                        <c:v>-36.569576263000002</c:v>
                      </c:pt>
                      <c:pt idx="575">
                        <c:v>-37.105236052999999</c:v>
                      </c:pt>
                      <c:pt idx="576">
                        <c:v>-37.671512604</c:v>
                      </c:pt>
                      <c:pt idx="577">
                        <c:v>-38.269348145000002</c:v>
                      </c:pt>
                      <c:pt idx="578">
                        <c:v>-38.898769379000001</c:v>
                      </c:pt>
                      <c:pt idx="579">
                        <c:v>-39.558788300000003</c:v>
                      </c:pt>
                      <c:pt idx="580">
                        <c:v>-40.247467041</c:v>
                      </c:pt>
                      <c:pt idx="581">
                        <c:v>-40.962120056000003</c:v>
                      </c:pt>
                      <c:pt idx="582">
                        <c:v>-41.699554442999997</c:v>
                      </c:pt>
                      <c:pt idx="583">
                        <c:v>-42.456211089999996</c:v>
                      </c:pt>
                      <c:pt idx="584">
                        <c:v>-43.228290557999998</c:v>
                      </c:pt>
                      <c:pt idx="585">
                        <c:v>-44.011917113999999</c:v>
                      </c:pt>
                      <c:pt idx="586">
                        <c:v>-44.803375244000001</c:v>
                      </c:pt>
                      <c:pt idx="587">
                        <c:v>-45.599361420000001</c:v>
                      </c:pt>
                      <c:pt idx="588">
                        <c:v>-46.397190094000003</c:v>
                      </c:pt>
                      <c:pt idx="589">
                        <c:v>-47.194946289000001</c:v>
                      </c:pt>
                      <c:pt idx="590">
                        <c:v>-47.991588593000003</c:v>
                      </c:pt>
                      <c:pt idx="591">
                        <c:v>-48.786972046000002</c:v>
                      </c:pt>
                      <c:pt idx="592">
                        <c:v>-49.581836699999997</c:v>
                      </c:pt>
                      <c:pt idx="593">
                        <c:v>-50.377780913999999</c:v>
                      </c:pt>
                      <c:pt idx="594">
                        <c:v>-51.177204132</c:v>
                      </c:pt>
                      <c:pt idx="595">
                        <c:v>-51.983207702999998</c:v>
                      </c:pt>
                      <c:pt idx="596">
                        <c:v>-52.799442290999998</c:v>
                      </c:pt>
                      <c:pt idx="597">
                        <c:v>-53.629920959000003</c:v>
                      </c:pt>
                      <c:pt idx="598">
                        <c:v>-54.478816985999998</c:v>
                      </c:pt>
                      <c:pt idx="599">
                        <c:v>-55.350296020999998</c:v>
                      </c:pt>
                      <c:pt idx="600">
                        <c:v>-56.248367309999999</c:v>
                      </c:pt>
                      <c:pt idx="601">
                        <c:v>-57.176738739000001</c:v>
                      </c:pt>
                      <c:pt idx="602">
                        <c:v>-58.138660430999998</c:v>
                      </c:pt>
                      <c:pt idx="603">
                        <c:v>-59.136756896999998</c:v>
                      </c:pt>
                      <c:pt idx="604">
                        <c:v>-60.172786713000001</c:v>
                      </c:pt>
                      <c:pt idx="605">
                        <c:v>-61.247463226000001</c:v>
                      </c:pt>
                      <c:pt idx="606">
                        <c:v>-62.360439301</c:v>
                      </c:pt>
                      <c:pt idx="607">
                        <c:v>-63.510414124</c:v>
                      </c:pt>
                      <c:pt idx="608">
                        <c:v>-64.695236206000004</c:v>
                      </c:pt>
                      <c:pt idx="609">
                        <c:v>-65.912017821999996</c:v>
                      </c:pt>
                      <c:pt idx="610">
                        <c:v>-67.157249450999998</c:v>
                      </c:pt>
                      <c:pt idx="611">
                        <c:v>-68.426956176999994</c:v>
                      </c:pt>
                      <c:pt idx="612">
                        <c:v>-69.716896057</c:v>
                      </c:pt>
                      <c:pt idx="613">
                        <c:v>-71.022804260000001</c:v>
                      </c:pt>
                      <c:pt idx="614">
                        <c:v>-72.340583800999994</c:v>
                      </c:pt>
                      <c:pt idx="615">
                        <c:v>-73.666419982999997</c:v>
                      </c:pt>
                      <c:pt idx="616">
                        <c:v>-74.996902465999995</c:v>
                      </c:pt>
                      <c:pt idx="617">
                        <c:v>-76.329101562999995</c:v>
                      </c:pt>
                      <c:pt idx="618">
                        <c:v>-77.660675049000005</c:v>
                      </c:pt>
                      <c:pt idx="619">
                        <c:v>-78.989936829000001</c:v>
                      </c:pt>
                      <c:pt idx="620">
                        <c:v>-80.315917968999997</c:v>
                      </c:pt>
                      <c:pt idx="621">
                        <c:v>-81.638427734000004</c:v>
                      </c:pt>
                      <c:pt idx="622">
                        <c:v>-82.958076477000006</c:v>
                      </c:pt>
                      <c:pt idx="623">
                        <c:v>-84.276313782000003</c:v>
                      </c:pt>
                      <c:pt idx="624">
                        <c:v>-85.595390320000007</c:v>
                      </c:pt>
                      <c:pt idx="625">
                        <c:v>-86.918304442999997</c:v>
                      </c:pt>
                      <c:pt idx="626">
                        <c:v>-88.248718261999997</c:v>
                      </c:pt>
                      <c:pt idx="627">
                        <c:v>-89.590888977000006</c:v>
                      </c:pt>
                      <c:pt idx="628">
                        <c:v>-90.949607849000003</c:v>
                      </c:pt>
                      <c:pt idx="629">
                        <c:v>-92.330070496000005</c:v>
                      </c:pt>
                      <c:pt idx="630">
                        <c:v>-93.737754821999999</c:v>
                      </c:pt>
                      <c:pt idx="631">
                        <c:v>-95.178298949999999</c:v>
                      </c:pt>
                      <c:pt idx="632">
                        <c:v>-96.657363892000006</c:v>
                      </c:pt>
                      <c:pt idx="633">
                        <c:v>-98.180511475000003</c:v>
                      </c:pt>
                      <c:pt idx="634">
                        <c:v>-99.753105164000004</c:v>
                      </c:pt>
                      <c:pt idx="635">
                        <c:v>-101.38018799</c:v>
                      </c:pt>
                      <c:pt idx="636">
                        <c:v>-103.06633759</c:v>
                      </c:pt>
                      <c:pt idx="637">
                        <c:v>-104.81550598</c:v>
                      </c:pt>
                      <c:pt idx="638">
                        <c:v>-106.63088989000001</c:v>
                      </c:pt>
                      <c:pt idx="639">
                        <c:v>-108.51483154</c:v>
                      </c:pt>
                      <c:pt idx="640">
                        <c:v>-110.46879577999999</c:v>
                      </c:pt>
                      <c:pt idx="641">
                        <c:v>-112.49327087</c:v>
                      </c:pt>
                      <c:pt idx="642">
                        <c:v>-114.58763885</c:v>
                      </c:pt>
                      <c:pt idx="643">
                        <c:v>-116.75007629</c:v>
                      </c:pt>
                      <c:pt idx="644">
                        <c:v>-118.97761536</c:v>
                      </c:pt>
                      <c:pt idx="645">
                        <c:v>-121.26626587</c:v>
                      </c:pt>
                      <c:pt idx="646">
                        <c:v>-123.61113739</c:v>
                      </c:pt>
                      <c:pt idx="647">
                        <c:v>-126.00655365</c:v>
                      </c:pt>
                      <c:pt idx="648">
                        <c:v>-128.44622802999999</c:v>
                      </c:pt>
                      <c:pt idx="649">
                        <c:v>-130.92347717000001</c:v>
                      </c:pt>
                      <c:pt idx="650">
                        <c:v>-133.43125916</c:v>
                      </c:pt>
                      <c:pt idx="651">
                        <c:v>-135.96220398</c:v>
                      </c:pt>
                      <c:pt idx="652">
                        <c:v>-138.50868224999999</c:v>
                      </c:pt>
                      <c:pt idx="653">
                        <c:v>-141.06291199</c:v>
                      </c:pt>
                      <c:pt idx="654">
                        <c:v>-143.61706543</c:v>
                      </c:pt>
                      <c:pt idx="655">
                        <c:v>-146.16334534000001</c:v>
                      </c:pt>
                      <c:pt idx="656">
                        <c:v>-148.69406128</c:v>
                      </c:pt>
                      <c:pt idx="657">
                        <c:v>-151.20167541999999</c:v>
                      </c:pt>
                      <c:pt idx="658">
                        <c:v>-153.67884827</c:v>
                      </c:pt>
                      <c:pt idx="659">
                        <c:v>-156.11851501000001</c:v>
                      </c:pt>
                      <c:pt idx="660">
                        <c:v>-158.51388549999999</c:v>
                      </c:pt>
                      <c:pt idx="661">
                        <c:v>-160.85853577</c:v>
                      </c:pt>
                      <c:pt idx="662">
                        <c:v>-163.14656067000001</c:v>
                      </c:pt>
                      <c:pt idx="663">
                        <c:v>-165.37275696</c:v>
                      </c:pt>
                      <c:pt idx="664">
                        <c:v>-167.53266907</c:v>
                      </c:pt>
                      <c:pt idx="665">
                        <c:v>-169.62257385000001</c:v>
                      </c:pt>
                      <c:pt idx="666">
                        <c:v>-171.63949585</c:v>
                      </c:pt>
                      <c:pt idx="667">
                        <c:v>-173.58125304999999</c:v>
                      </c:pt>
                      <c:pt idx="668">
                        <c:v>-175.44651794000001</c:v>
                      </c:pt>
                      <c:pt idx="669">
                        <c:v>-177.23486328000001</c:v>
                      </c:pt>
                      <c:pt idx="670">
                        <c:v>-178.94673157</c:v>
                      </c:pt>
                      <c:pt idx="671">
                        <c:v>-180.58335876000001</c:v>
                      </c:pt>
                      <c:pt idx="672">
                        <c:v>-182.14671326000001</c:v>
                      </c:pt>
                      <c:pt idx="673">
                        <c:v>-183.63937378</c:v>
                      </c:pt>
                      <c:pt idx="674">
                        <c:v>-185.06443787000001</c:v>
                      </c:pt>
                      <c:pt idx="675">
                        <c:v>-186.425354</c:v>
                      </c:pt>
                      <c:pt idx="676">
                        <c:v>-187.72583008000001</c:v>
                      </c:pt>
                      <c:pt idx="677">
                        <c:v>-188.96972656</c:v>
                      </c:pt>
                      <c:pt idx="678">
                        <c:v>-190.16094971000001</c:v>
                      </c:pt>
                      <c:pt idx="679">
                        <c:v>-191.30339050000001</c:v>
                      </c:pt>
                      <c:pt idx="680">
                        <c:v>-192.40084838999999</c:v>
                      </c:pt>
                      <c:pt idx="681">
                        <c:v>-193.45704651</c:v>
                      </c:pt>
                      <c:pt idx="682">
                        <c:v>-194.47561646</c:v>
                      </c:pt>
                      <c:pt idx="683">
                        <c:v>-195.46005249000001</c:v>
                      </c:pt>
                      <c:pt idx="684">
                        <c:v>-196.41369628999999</c:v>
                      </c:pt>
                      <c:pt idx="685">
                        <c:v>-197.33964538999999</c:v>
                      </c:pt>
                      <c:pt idx="686">
                        <c:v>-198.24073791999999</c:v>
                      </c:pt>
                      <c:pt idx="687">
                        <c:v>-199.11953735</c:v>
                      </c:pt>
                      <c:pt idx="688">
                        <c:v>-199.9783783</c:v>
                      </c:pt>
                      <c:pt idx="689">
                        <c:v>-200.81938170999999</c:v>
                      </c:pt>
                      <c:pt idx="690">
                        <c:v>-201.64448547000001</c:v>
                      </c:pt>
                      <c:pt idx="691">
                        <c:v>-202.45538329999999</c:v>
                      </c:pt>
                      <c:pt idx="692">
                        <c:v>-203.25350951999999</c:v>
                      </c:pt>
                      <c:pt idx="693">
                        <c:v>-204.04003906</c:v>
                      </c:pt>
                      <c:pt idx="694">
                        <c:v>-204.81590270999999</c:v>
                      </c:pt>
                      <c:pt idx="695">
                        <c:v>-205.58181762999999</c:v>
                      </c:pt>
                      <c:pt idx="696">
                        <c:v>-206.33825684000001</c:v>
                      </c:pt>
                      <c:pt idx="697">
                        <c:v>-207.08549500000001</c:v>
                      </c:pt>
                      <c:pt idx="698">
                        <c:v>-207.82368468999999</c:v>
                      </c:pt>
                      <c:pt idx="699">
                        <c:v>-208.55291747999999</c:v>
                      </c:pt>
                      <c:pt idx="700">
                        <c:v>-209.27325439000001</c:v>
                      </c:pt>
                      <c:pt idx="701">
                        <c:v>-209.98480225</c:v>
                      </c:pt>
                      <c:pt idx="702">
                        <c:v>-210.68771362000001</c:v>
                      </c:pt>
                      <c:pt idx="703">
                        <c:v>-211.38227843999999</c:v>
                      </c:pt>
                      <c:pt idx="704">
                        <c:v>-212.06889343</c:v>
                      </c:pt>
                      <c:pt idx="705">
                        <c:v>-212.74807738999999</c:v>
                      </c:pt>
                      <c:pt idx="706">
                        <c:v>-213.42050171</c:v>
                      </c:pt>
                      <c:pt idx="707">
                        <c:v>-214.08700562000001</c:v>
                      </c:pt>
                      <c:pt idx="708">
                        <c:v>-214.74855041999999</c:v>
                      </c:pt>
                      <c:pt idx="709">
                        <c:v>-215.40618896000001</c:v>
                      </c:pt>
                      <c:pt idx="710">
                        <c:v>-216.06097412</c:v>
                      </c:pt>
                      <c:pt idx="711">
                        <c:v>-216.71395874000001</c:v>
                      </c:pt>
                      <c:pt idx="712">
                        <c:v>-217.36621094</c:v>
                      </c:pt>
                      <c:pt idx="713">
                        <c:v>-218.01882935</c:v>
                      </c:pt>
                      <c:pt idx="714">
                        <c:v>-218.67285156</c:v>
                      </c:pt>
                      <c:pt idx="715">
                        <c:v>-219.32919312000001</c:v>
                      </c:pt>
                      <c:pt idx="716">
                        <c:v>-219.98854065</c:v>
                      </c:pt>
                      <c:pt idx="717">
                        <c:v>-220.65135193</c:v>
                      </c:pt>
                      <c:pt idx="718">
                        <c:v>-221.31784058</c:v>
                      </c:pt>
                      <c:pt idx="719">
                        <c:v>-221.98800659</c:v>
                      </c:pt>
                      <c:pt idx="720">
                        <c:v>-222.66163635000001</c:v>
                      </c:pt>
                      <c:pt idx="721">
                        <c:v>-223.33836364999999</c:v>
                      </c:pt>
                      <c:pt idx="722">
                        <c:v>-224.01768494000001</c:v>
                      </c:pt>
                      <c:pt idx="723">
                        <c:v>-224.69902038999999</c:v>
                      </c:pt>
                      <c:pt idx="724">
                        <c:v>-225.38175964000001</c:v>
                      </c:pt>
                      <c:pt idx="725">
                        <c:v>-226.06526184000001</c:v>
                      </c:pt>
                      <c:pt idx="726">
                        <c:v>-226.74891663</c:v>
                      </c:pt>
                      <c:pt idx="727">
                        <c:v>-227.43215942</c:v>
                      </c:pt>
                      <c:pt idx="728">
                        <c:v>-228.11450195</c:v>
                      </c:pt>
                      <c:pt idx="729">
                        <c:v>-228.79551696999999</c:v>
                      </c:pt>
                      <c:pt idx="730">
                        <c:v>-229.47480773999999</c:v>
                      </c:pt>
                      <c:pt idx="731">
                        <c:v>-230.15197753999999</c:v>
                      </c:pt>
                      <c:pt idx="732">
                        <c:v>-230.82667541999999</c:v>
                      </c:pt>
                      <c:pt idx="733">
                        <c:v>-231.49862671</c:v>
                      </c:pt>
                      <c:pt idx="734">
                        <c:v>-232.16767883</c:v>
                      </c:pt>
                      <c:pt idx="735">
                        <c:v>-232.83381653000001</c:v>
                      </c:pt>
                      <c:pt idx="736">
                        <c:v>-233.4972229</c:v>
                      </c:pt>
                      <c:pt idx="737">
                        <c:v>-234.15834045</c:v>
                      </c:pt>
                      <c:pt idx="738">
                        <c:v>-234.81782532</c:v>
                      </c:pt>
                      <c:pt idx="739">
                        <c:v>-235.47647094999999</c:v>
                      </c:pt>
                      <c:pt idx="740">
                        <c:v>-236.13516235</c:v>
                      </c:pt>
                      <c:pt idx="741">
                        <c:v>-236.79481505999999</c:v>
                      </c:pt>
                      <c:pt idx="742">
                        <c:v>-237.45639037999999</c:v>
                      </c:pt>
                      <c:pt idx="743">
                        <c:v>-238.12094116</c:v>
                      </c:pt>
                      <c:pt idx="744">
                        <c:v>-238.78959656000001</c:v>
                      </c:pt>
                      <c:pt idx="745">
                        <c:v>-239.46357727</c:v>
                      </c:pt>
                      <c:pt idx="746">
                        <c:v>-240.14422607</c:v>
                      </c:pt>
                      <c:pt idx="747">
                        <c:v>-240.83291625999999</c:v>
                      </c:pt>
                      <c:pt idx="748">
                        <c:v>-241.5309906</c:v>
                      </c:pt>
                      <c:pt idx="749">
                        <c:v>-242.2396698</c:v>
                      </c:pt>
                      <c:pt idx="750">
                        <c:v>-242.96002197000001</c:v>
                      </c:pt>
                      <c:pt idx="751">
                        <c:v>-243.69284058</c:v>
                      </c:pt>
                      <c:pt idx="752">
                        <c:v>-244.43864440999999</c:v>
                      </c:pt>
                      <c:pt idx="753">
                        <c:v>-245.19763184000001</c:v>
                      </c:pt>
                      <c:pt idx="754">
                        <c:v>-245.96961974999999</c:v>
                      </c:pt>
                      <c:pt idx="755">
                        <c:v>-246.75404358</c:v>
                      </c:pt>
                      <c:pt idx="756">
                        <c:v>-247.54998778999999</c:v>
                      </c:pt>
                      <c:pt idx="757">
                        <c:v>-248.35623168999999</c:v>
                      </c:pt>
                      <c:pt idx="758">
                        <c:v>-249.17120360999999</c:v>
                      </c:pt>
                      <c:pt idx="759">
                        <c:v>-249.99304198999999</c:v>
                      </c:pt>
                      <c:pt idx="760">
                        <c:v>-250.81964110999999</c:v>
                      </c:pt>
                      <c:pt idx="761">
                        <c:v>-251.64868164000001</c:v>
                      </c:pt>
                      <c:pt idx="762">
                        <c:v>-252.47772216999999</c:v>
                      </c:pt>
                      <c:pt idx="763">
                        <c:v>-253.30429076999999</c:v>
                      </c:pt>
                      <c:pt idx="764">
                        <c:v>-254.12600707999999</c:v>
                      </c:pt>
                      <c:pt idx="765">
                        <c:v>-254.94068909000001</c:v>
                      </c:pt>
                      <c:pt idx="766">
                        <c:v>-255.74641417999999</c:v>
                      </c:pt>
                      <c:pt idx="767">
                        <c:v>-256.54153442</c:v>
                      </c:pt>
                      <c:pt idx="768">
                        <c:v>-257.32464599999997</c:v>
                      </c:pt>
                      <c:pt idx="769">
                        <c:v>-258.09463500999999</c:v>
                      </c:pt>
                      <c:pt idx="770">
                        <c:v>-258.85067749000001</c:v>
                      </c:pt>
                      <c:pt idx="771">
                        <c:v>-259.59225464000002</c:v>
                      </c:pt>
                      <c:pt idx="772">
                        <c:v>-260.31912231000001</c:v>
                      </c:pt>
                      <c:pt idx="773">
                        <c:v>-261.03121948</c:v>
                      </c:pt>
                      <c:pt idx="774">
                        <c:v>-261.72860717999998</c:v>
                      </c:pt>
                      <c:pt idx="775">
                        <c:v>-262.41143799000002</c:v>
                      </c:pt>
                      <c:pt idx="776">
                        <c:v>-263.07995605000002</c:v>
                      </c:pt>
                      <c:pt idx="777">
                        <c:v>-263.73449706999997</c:v>
                      </c:pt>
                      <c:pt idx="778">
                        <c:v>-264.37542724999997</c:v>
                      </c:pt>
                      <c:pt idx="779">
                        <c:v>-265.00311278999999</c:v>
                      </c:pt>
                      <c:pt idx="780">
                        <c:v>-265.61785888999998</c:v>
                      </c:pt>
                      <c:pt idx="781">
                        <c:v>-266.21990966999999</c:v>
                      </c:pt>
                      <c:pt idx="782">
                        <c:v>-266.80947875999999</c:v>
                      </c:pt>
                      <c:pt idx="783">
                        <c:v>-267.38671875</c:v>
                      </c:pt>
                      <c:pt idx="784">
                        <c:v>-267.95175171</c:v>
                      </c:pt>
                      <c:pt idx="785">
                        <c:v>-268.50466919000002</c:v>
                      </c:pt>
                      <c:pt idx="786">
                        <c:v>-269.04550171</c:v>
                      </c:pt>
                      <c:pt idx="787">
                        <c:v>-269.57431029999998</c:v>
                      </c:pt>
                      <c:pt idx="788">
                        <c:v>-270.09112549000002</c:v>
                      </c:pt>
                      <c:pt idx="789">
                        <c:v>-270.59594727000001</c:v>
                      </c:pt>
                      <c:pt idx="790">
                        <c:v>-271.08883666999998</c:v>
                      </c:pt>
                      <c:pt idx="791">
                        <c:v>-271.56994629000002</c:v>
                      </c:pt>
                      <c:pt idx="792">
                        <c:v>-272.03958130000001</c:v>
                      </c:pt>
                      <c:pt idx="793">
                        <c:v>-272.49819946000002</c:v>
                      </c:pt>
                      <c:pt idx="794">
                        <c:v>-272.94638062000001</c:v>
                      </c:pt>
                      <c:pt idx="795">
                        <c:v>-273.38485717999998</c:v>
                      </c:pt>
                      <c:pt idx="796">
                        <c:v>-273.81457519999998</c:v>
                      </c:pt>
                      <c:pt idx="797">
                        <c:v>-274.23678589000002</c:v>
                      </c:pt>
                      <c:pt idx="798">
                        <c:v>-274.65316772</c:v>
                      </c:pt>
                      <c:pt idx="799">
                        <c:v>-275.06594848999998</c:v>
                      </c:pt>
                      <c:pt idx="800">
                        <c:v>-275.47802733999998</c:v>
                      </c:pt>
                      <c:pt idx="801">
                        <c:v>-275.89309692</c:v>
                      </c:pt>
                      <c:pt idx="802">
                        <c:v>-276.31564330999998</c:v>
                      </c:pt>
                      <c:pt idx="803">
                        <c:v>-276.75091552999999</c:v>
                      </c:pt>
                      <c:pt idx="804">
                        <c:v>-277.20492553999998</c:v>
                      </c:pt>
                      <c:pt idx="805">
                        <c:v>-277.68441772</c:v>
                      </c:pt>
                      <c:pt idx="806">
                        <c:v>-278.19674683</c:v>
                      </c:pt>
                      <c:pt idx="807">
                        <c:v>-278.74972534</c:v>
                      </c:pt>
                      <c:pt idx="808">
                        <c:v>-279.35150146000001</c:v>
                      </c:pt>
                      <c:pt idx="809">
                        <c:v>-280.01037597999999</c:v>
                      </c:pt>
                      <c:pt idx="810">
                        <c:v>-280.73474120999998</c:v>
                      </c:pt>
                      <c:pt idx="811">
                        <c:v>-281.53277587999997</c:v>
                      </c:pt>
                      <c:pt idx="812">
                        <c:v>-282.41229248000002</c:v>
                      </c:pt>
                      <c:pt idx="813">
                        <c:v>-283.38046265000003</c:v>
                      </c:pt>
                      <c:pt idx="814">
                        <c:v>-284.44357300000001</c:v>
                      </c:pt>
                      <c:pt idx="815">
                        <c:v>-285.60665893999999</c:v>
                      </c:pt>
                      <c:pt idx="816">
                        <c:v>-286.87313842999998</c:v>
                      </c:pt>
                      <c:pt idx="817">
                        <c:v>-288.24438477000001</c:v>
                      </c:pt>
                      <c:pt idx="818">
                        <c:v>-289.71945190000002</c:v>
                      </c:pt>
                      <c:pt idx="819">
                        <c:v>-291.29483032000002</c:v>
                      </c:pt>
                      <c:pt idx="820">
                        <c:v>-292.96411132999998</c:v>
                      </c:pt>
                      <c:pt idx="821">
                        <c:v>-294.71765137</c:v>
                      </c:pt>
                      <c:pt idx="822">
                        <c:v>-296.54223632999998</c:v>
                      </c:pt>
                      <c:pt idx="823">
                        <c:v>-298.42086791999998</c:v>
                      </c:pt>
                      <c:pt idx="824">
                        <c:v>-300.33248901000002</c:v>
                      </c:pt>
                      <c:pt idx="825">
                        <c:v>-302.25177001999998</c:v>
                      </c:pt>
                      <c:pt idx="826">
                        <c:v>-304.14883422999998</c:v>
                      </c:pt>
                      <c:pt idx="827">
                        <c:v>-305.98922728999997</c:v>
                      </c:pt>
                      <c:pt idx="828">
                        <c:v>-307.73449706999997</c:v>
                      </c:pt>
                      <c:pt idx="829">
                        <c:v>-309.34356688999998</c:v>
                      </c:pt>
                      <c:pt idx="830">
                        <c:v>-310.77511597</c:v>
                      </c:pt>
                      <c:pt idx="831">
                        <c:v>-311.99053954999999</c:v>
                      </c:pt>
                      <c:pt idx="832">
                        <c:v>-312.95678710999999</c:v>
                      </c:pt>
                      <c:pt idx="833">
                        <c:v>-313.64880370999998</c:v>
                      </c:pt>
                      <c:pt idx="834">
                        <c:v>-314.05084228999999</c:v>
                      </c:pt>
                      <c:pt idx="835">
                        <c:v>-314.15673828000001</c:v>
                      </c:pt>
                      <c:pt idx="836">
                        <c:v>-313.96936034999999</c:v>
                      </c:pt>
                      <c:pt idx="837">
                        <c:v>-313.49951171999999</c:v>
                      </c:pt>
                      <c:pt idx="838">
                        <c:v>-312.76486205999998</c:v>
                      </c:pt>
                      <c:pt idx="839">
                        <c:v>-311.78869629000002</c:v>
                      </c:pt>
                      <c:pt idx="840">
                        <c:v>-310.59866333000002</c:v>
                      </c:pt>
                      <c:pt idx="841">
                        <c:v>-309.22546387</c:v>
                      </c:pt>
                      <c:pt idx="842">
                        <c:v>-307.70162964000002</c:v>
                      </c:pt>
                      <c:pt idx="843">
                        <c:v>-306.06045532000002</c:v>
                      </c:pt>
                      <c:pt idx="844">
                        <c:v>-304.33511353</c:v>
                      </c:pt>
                      <c:pt idx="845">
                        <c:v>-302.55795288000002</c:v>
                      </c:pt>
                      <c:pt idx="846">
                        <c:v>-300.75985717999998</c:v>
                      </c:pt>
                      <c:pt idx="847">
                        <c:v>-298.96978760000002</c:v>
                      </c:pt>
                      <c:pt idx="848">
                        <c:v>-297.21450806000001</c:v>
                      </c:pt>
                      <c:pt idx="849">
                        <c:v>-295.5184021</c:v>
                      </c:pt>
                      <c:pt idx="850">
                        <c:v>-293.90328978999997</c:v>
                      </c:pt>
                      <c:pt idx="851">
                        <c:v>-292.38842772999999</c:v>
                      </c:pt>
                      <c:pt idx="852">
                        <c:v>-290.99035644999998</c:v>
                      </c:pt>
                      <c:pt idx="853">
                        <c:v>-289.72290039000001</c:v>
                      </c:pt>
                      <c:pt idx="854">
                        <c:v>-288.59710693</c:v>
                      </c:pt>
                      <c:pt idx="855">
                        <c:v>-287.62127686000002</c:v>
                      </c:pt>
                      <c:pt idx="856">
                        <c:v>-286.80117797999998</c:v>
                      </c:pt>
                      <c:pt idx="857">
                        <c:v>-286.14028931000001</c:v>
                      </c:pt>
                      <c:pt idx="858">
                        <c:v>-285.64022827000002</c:v>
                      </c:pt>
                      <c:pt idx="859">
                        <c:v>-285.30126953000001</c:v>
                      </c:pt>
                      <c:pt idx="860">
                        <c:v>-285.12277222</c:v>
                      </c:pt>
                      <c:pt idx="861">
                        <c:v>-285.10339355000002</c:v>
                      </c:pt>
                      <c:pt idx="862">
                        <c:v>-285.24127197000001</c:v>
                      </c:pt>
                      <c:pt idx="863">
                        <c:v>-285.53408812999999</c:v>
                      </c:pt>
                      <c:pt idx="864">
                        <c:v>-285.97906494</c:v>
                      </c:pt>
                      <c:pt idx="865">
                        <c:v>-286.57278442</c:v>
                      </c:pt>
                      <c:pt idx="866">
                        <c:v>-287.31106567</c:v>
                      </c:pt>
                      <c:pt idx="867">
                        <c:v>-288.18862915</c:v>
                      </c:pt>
                      <c:pt idx="868">
                        <c:v>-289.19885254000002</c:v>
                      </c:pt>
                      <c:pt idx="869">
                        <c:v>-290.33346558</c:v>
                      </c:pt>
                      <c:pt idx="870">
                        <c:v>-291.58215331999997</c:v>
                      </c:pt>
                      <c:pt idx="871">
                        <c:v>-292.93218994</c:v>
                      </c:pt>
                      <c:pt idx="872">
                        <c:v>-294.36810302999999</c:v>
                      </c:pt>
                      <c:pt idx="873">
                        <c:v>-295.87130737000001</c:v>
                      </c:pt>
                      <c:pt idx="874">
                        <c:v>-297.41976928999998</c:v>
                      </c:pt>
                      <c:pt idx="875">
                        <c:v>-298.98788452000002</c:v>
                      </c:pt>
                      <c:pt idx="876">
                        <c:v>-300.54650879000002</c:v>
                      </c:pt>
                      <c:pt idx="877">
                        <c:v>-302.06347656000003</c:v>
                      </c:pt>
                      <c:pt idx="878">
                        <c:v>-303.50488281000003</c:v>
                      </c:pt>
                      <c:pt idx="879">
                        <c:v>-304.83721924000002</c:v>
                      </c:pt>
                      <c:pt idx="880">
                        <c:v>-306.03024291999998</c:v>
                      </c:pt>
                      <c:pt idx="881">
                        <c:v>-307.05969238</c:v>
                      </c:pt>
                      <c:pt idx="882">
                        <c:v>-307.90924072000001</c:v>
                      </c:pt>
                      <c:pt idx="883">
                        <c:v>-308.57107544000002</c:v>
                      </c:pt>
                      <c:pt idx="884">
                        <c:v>-309.04528808999999</c:v>
                      </c:pt>
                      <c:pt idx="885">
                        <c:v>-309.33862305000002</c:v>
                      </c:pt>
                      <c:pt idx="886">
                        <c:v>-309.46316528</c:v>
                      </c:pt>
                      <c:pt idx="887">
                        <c:v>-309.43508910999998</c:v>
                      </c:pt>
                      <c:pt idx="888">
                        <c:v>-309.27365112000001</c:v>
                      </c:pt>
                      <c:pt idx="889">
                        <c:v>-309.00012206999997</c:v>
                      </c:pt>
                      <c:pt idx="890">
                        <c:v>-308.63684081999997</c:v>
                      </c:pt>
                      <c:pt idx="891">
                        <c:v>-308.20660400000003</c:v>
                      </c:pt>
                      <c:pt idx="892">
                        <c:v>-307.73223876999998</c:v>
                      </c:pt>
                      <c:pt idx="893">
                        <c:v>-307.23617553999998</c:v>
                      </c:pt>
                      <c:pt idx="894">
                        <c:v>-306.73992920000001</c:v>
                      </c:pt>
                      <c:pt idx="895">
                        <c:v>-306.26324462999997</c:v>
                      </c:pt>
                      <c:pt idx="896">
                        <c:v>-305.82321166999998</c:v>
                      </c:pt>
                      <c:pt idx="897">
                        <c:v>-305.43350220000002</c:v>
                      </c:pt>
                      <c:pt idx="898">
                        <c:v>-305.10391234999997</c:v>
                      </c:pt>
                      <c:pt idx="899">
                        <c:v>-304.84014893</c:v>
                      </c:pt>
                      <c:pt idx="900">
                        <c:v>-304.64389038000002</c:v>
                      </c:pt>
                      <c:pt idx="901">
                        <c:v>-304.51303101000002</c:v>
                      </c:pt>
                      <c:pt idx="902">
                        <c:v>-304.44168091</c:v>
                      </c:pt>
                      <c:pt idx="903">
                        <c:v>-304.42004394999998</c:v>
                      </c:pt>
                      <c:pt idx="904">
                        <c:v>-304.43426513999998</c:v>
                      </c:pt>
                      <c:pt idx="905">
                        <c:v>-304.46643066000001</c:v>
                      </c:pt>
                      <c:pt idx="906">
                        <c:v>-304.49508666999998</c:v>
                      </c:pt>
                      <c:pt idx="907">
                        <c:v>-304.49664307</c:v>
                      </c:pt>
                      <c:pt idx="908">
                        <c:v>-304.44757079999999</c:v>
                      </c:pt>
                      <c:pt idx="909">
                        <c:v>-304.32708739999998</c:v>
                      </c:pt>
                      <c:pt idx="910">
                        <c:v>-304.11914063</c:v>
                      </c:pt>
                      <c:pt idx="911">
                        <c:v>-303.81344603999997</c:v>
                      </c:pt>
                      <c:pt idx="912">
                        <c:v>-303.40539551000001</c:v>
                      </c:pt>
                      <c:pt idx="913">
                        <c:v>-302.89529419000002</c:v>
                      </c:pt>
                      <c:pt idx="914">
                        <c:v>-302.28741454999999</c:v>
                      </c:pt>
                      <c:pt idx="915">
                        <c:v>-301.58911132999998</c:v>
                      </c:pt>
                      <c:pt idx="916">
                        <c:v>-300.80984496999997</c:v>
                      </c:pt>
                      <c:pt idx="917">
                        <c:v>-299.96026611000002</c:v>
                      </c:pt>
                      <c:pt idx="918">
                        <c:v>-299.05133057</c:v>
                      </c:pt>
                      <c:pt idx="919">
                        <c:v>-298.09356688999998</c:v>
                      </c:pt>
                      <c:pt idx="920">
                        <c:v>-297.09640503000003</c:v>
                      </c:pt>
                      <c:pt idx="921">
                        <c:v>-296.06765746999997</c:v>
                      </c:pt>
                      <c:pt idx="922">
                        <c:v>-295.01324462999997</c:v>
                      </c:pt>
                      <c:pt idx="923">
                        <c:v>-293.93707275000003</c:v>
                      </c:pt>
                      <c:pt idx="924">
                        <c:v>-292.84118652000001</c:v>
                      </c:pt>
                      <c:pt idx="925">
                        <c:v>-291.72659302</c:v>
                      </c:pt>
                      <c:pt idx="926">
                        <c:v>-290.59414672999998</c:v>
                      </c:pt>
                      <c:pt idx="927">
                        <c:v>-289.44506835999999</c:v>
                      </c:pt>
                      <c:pt idx="928">
                        <c:v>-288.28070068</c:v>
                      </c:pt>
                      <c:pt idx="929">
                        <c:v>-287.10217284999999</c:v>
                      </c:pt>
                      <c:pt idx="930">
                        <c:v>-285.91009521000001</c:v>
                      </c:pt>
                      <c:pt idx="931">
                        <c:v>-284.70446777000001</c:v>
                      </c:pt>
                      <c:pt idx="932">
                        <c:v>-283.48468018</c:v>
                      </c:pt>
                      <c:pt idx="933">
                        <c:v>-282.24975585999999</c:v>
                      </c:pt>
                      <c:pt idx="934">
                        <c:v>-280.99877930000002</c:v>
                      </c:pt>
                      <c:pt idx="935">
                        <c:v>-279.73132323999999</c:v>
                      </c:pt>
                      <c:pt idx="936">
                        <c:v>-278.44772339000002</c:v>
                      </c:pt>
                      <c:pt idx="937">
                        <c:v>-277.14898682</c:v>
                      </c:pt>
                      <c:pt idx="938">
                        <c:v>-275.83639526000002</c:v>
                      </c:pt>
                      <c:pt idx="939">
                        <c:v>-274.51113892000001</c:v>
                      </c:pt>
                      <c:pt idx="940">
                        <c:v>-273.17404175000001</c:v>
                      </c:pt>
                      <c:pt idx="941">
                        <c:v>-271.82540893999999</c:v>
                      </c:pt>
                      <c:pt idx="942">
                        <c:v>-270.46508789000001</c:v>
                      </c:pt>
                      <c:pt idx="943">
                        <c:v>-269.09271239999998</c:v>
                      </c:pt>
                      <c:pt idx="944">
                        <c:v>-267.70809937000001</c:v>
                      </c:pt>
                      <c:pt idx="945">
                        <c:v>-266.31146239999998</c:v>
                      </c:pt>
                      <c:pt idx="946">
                        <c:v>-264.90365601000002</c:v>
                      </c:pt>
                      <c:pt idx="947">
                        <c:v>-263.48629761000001</c:v>
                      </c:pt>
                      <c:pt idx="948">
                        <c:v>-262.06182861000002</c:v>
                      </c:pt>
                      <c:pt idx="949">
                        <c:v>-260.63348388999998</c:v>
                      </c:pt>
                      <c:pt idx="950">
                        <c:v>-259.20495605000002</c:v>
                      </c:pt>
                      <c:pt idx="951">
                        <c:v>-257.78021239999998</c:v>
                      </c:pt>
                      <c:pt idx="952">
                        <c:v>-256.36334228999999</c:v>
                      </c:pt>
                      <c:pt idx="953">
                        <c:v>-254.95852661000001</c:v>
                      </c:pt>
                      <c:pt idx="954">
                        <c:v>-253.56999207000001</c:v>
                      </c:pt>
                      <c:pt idx="955">
                        <c:v>-252.2019043</c:v>
                      </c:pt>
                      <c:pt idx="956">
                        <c:v>-250.85824585</c:v>
                      </c:pt>
                      <c:pt idx="957">
                        <c:v>-249.54269409</c:v>
                      </c:pt>
                      <c:pt idx="958">
                        <c:v>-248.25825499999999</c:v>
                      </c:pt>
                      <c:pt idx="959">
                        <c:v>-247.00691223000001</c:v>
                      </c:pt>
                      <c:pt idx="960">
                        <c:v>-245.78933716</c:v>
                      </c:pt>
                      <c:pt idx="961">
                        <c:v>-244.60470581000001</c:v>
                      </c:pt>
                      <c:pt idx="962">
                        <c:v>-243.45053100999999</c:v>
                      </c:pt>
                      <c:pt idx="963">
                        <c:v>-242.32260131999999</c:v>
                      </c:pt>
                      <c:pt idx="964">
                        <c:v>-241.21510315</c:v>
                      </c:pt>
                      <c:pt idx="965">
                        <c:v>-240.12100219999999</c:v>
                      </c:pt>
                      <c:pt idx="966">
                        <c:v>-239.03276062</c:v>
                      </c:pt>
                      <c:pt idx="967">
                        <c:v>-237.94335938</c:v>
                      </c:pt>
                      <c:pt idx="968">
                        <c:v>-236.84724426</c:v>
                      </c:pt>
                      <c:pt idx="969">
                        <c:v>-235.74098205999999</c:v>
                      </c:pt>
                      <c:pt idx="970">
                        <c:v>-234.62345886</c:v>
                      </c:pt>
                      <c:pt idx="971">
                        <c:v>-233.49565125000001</c:v>
                      </c:pt>
                      <c:pt idx="972">
                        <c:v>-232.36021423</c:v>
                      </c:pt>
                      <c:pt idx="973">
                        <c:v>-231.22094727000001</c:v>
                      </c:pt>
                      <c:pt idx="974">
                        <c:v>-230.08224487000001</c:v>
                      </c:pt>
                      <c:pt idx="975">
                        <c:v>-228.94866943</c:v>
                      </c:pt>
                      <c:pt idx="976">
                        <c:v>-227.82469176999999</c:v>
                      </c:pt>
                      <c:pt idx="977">
                        <c:v>-226.71455383</c:v>
                      </c:pt>
                      <c:pt idx="978">
                        <c:v>-225.62203979</c:v>
                      </c:pt>
                      <c:pt idx="979">
                        <c:v>-224.55021667</c:v>
                      </c:pt>
                      <c:pt idx="980">
                        <c:v>-223.50141907</c:v>
                      </c:pt>
                      <c:pt idx="981">
                        <c:v>-222.47743224999999</c:v>
                      </c:pt>
                      <c:pt idx="982">
                        <c:v>-221.47959900000001</c:v>
                      </c:pt>
                      <c:pt idx="983">
                        <c:v>-220.50889587</c:v>
                      </c:pt>
                      <c:pt idx="984">
                        <c:v>-219.56605529999999</c:v>
                      </c:pt>
                      <c:pt idx="985">
                        <c:v>-218.65161133000001</c:v>
                      </c:pt>
                      <c:pt idx="986">
                        <c:v>-217.76591492</c:v>
                      </c:pt>
                      <c:pt idx="987">
                        <c:v>-216.90916443</c:v>
                      </c:pt>
                      <c:pt idx="988">
                        <c:v>-216.08135985999999</c:v>
                      </c:pt>
                      <c:pt idx="989">
                        <c:v>-215.28230285999999</c:v>
                      </c:pt>
                      <c:pt idx="990">
                        <c:v>-214.51165771000001</c:v>
                      </c:pt>
                      <c:pt idx="991">
                        <c:v>-213.76905823000001</c:v>
                      </c:pt>
                      <c:pt idx="992">
                        <c:v>-213.05406189000001</c:v>
                      </c:pt>
                      <c:pt idx="993">
                        <c:v>-212.36592102</c:v>
                      </c:pt>
                      <c:pt idx="994">
                        <c:v>-211.70344542999999</c:v>
                      </c:pt>
                      <c:pt idx="995">
                        <c:v>-211.06504821999999</c:v>
                      </c:pt>
                      <c:pt idx="996">
                        <c:v>-210.44885253999999</c:v>
                      </c:pt>
                      <c:pt idx="997">
                        <c:v>-209.85269165</c:v>
                      </c:pt>
                      <c:pt idx="998">
                        <c:v>-209.27406310999999</c:v>
                      </c:pt>
                      <c:pt idx="999">
                        <c:v>-208.71012877999999</c:v>
                      </c:pt>
                      <c:pt idx="1000">
                        <c:v>-208.15769958000001</c:v>
                      </c:pt>
                      <c:pt idx="1001">
                        <c:v>-207.61331177</c:v>
                      </c:pt>
                      <c:pt idx="1002">
                        <c:v>-207.07348633000001</c:v>
                      </c:pt>
                      <c:pt idx="1003">
                        <c:v>-206.53520202999999</c:v>
                      </c:pt>
                      <c:pt idx="1004">
                        <c:v>-205.99635315</c:v>
                      </c:pt>
                      <c:pt idx="1005">
                        <c:v>-205.45591736</c:v>
                      </c:pt>
                      <c:pt idx="1006">
                        <c:v>-204.91374207000001</c:v>
                      </c:pt>
                      <c:pt idx="1007">
                        <c:v>-204.37008667000001</c:v>
                      </c:pt>
                      <c:pt idx="1008">
                        <c:v>-203.82521057</c:v>
                      </c:pt>
                      <c:pt idx="1009">
                        <c:v>-203.27909851000001</c:v>
                      </c:pt>
                      <c:pt idx="1010">
                        <c:v>-202.73123168999999</c:v>
                      </c:pt>
                      <c:pt idx="1011">
                        <c:v>-202.18055724999999</c:v>
                      </c:pt>
                      <c:pt idx="1012">
                        <c:v>-201.62571715999999</c:v>
                      </c:pt>
                      <c:pt idx="1013">
                        <c:v>-201.06542969</c:v>
                      </c:pt>
                      <c:pt idx="1014">
                        <c:v>-200.49871826</c:v>
                      </c:pt>
                      <c:pt idx="1015">
                        <c:v>-199.92485045999999</c:v>
                      </c:pt>
                      <c:pt idx="1016">
                        <c:v>-199.34306334999999</c:v>
                      </c:pt>
                      <c:pt idx="1017">
                        <c:v>-198.75239563</c:v>
                      </c:pt>
                      <c:pt idx="1018">
                        <c:v>-198.15155028999999</c:v>
                      </c:pt>
                      <c:pt idx="1019">
                        <c:v>-197.53886413999999</c:v>
                      </c:pt>
                      <c:pt idx="1020">
                        <c:v>-196.91233826000001</c:v>
                      </c:pt>
                      <c:pt idx="1021">
                        <c:v>-196.26979065</c:v>
                      </c:pt>
                      <c:pt idx="1022">
                        <c:v>-195.60896301</c:v>
                      </c:pt>
                      <c:pt idx="1023">
                        <c:v>-194.92781067000001</c:v>
                      </c:pt>
                      <c:pt idx="1024">
                        <c:v>-194.22512817</c:v>
                      </c:pt>
                      <c:pt idx="1025">
                        <c:v>-193.50141907</c:v>
                      </c:pt>
                      <c:pt idx="1026">
                        <c:v>-192.75944519000001</c:v>
                      </c:pt>
                      <c:pt idx="1027">
                        <c:v>-192.00418091</c:v>
                      </c:pt>
                      <c:pt idx="1028">
                        <c:v>-191.24221802</c:v>
                      </c:pt>
                      <c:pt idx="1029">
                        <c:v>-190.48110962000001</c:v>
                      </c:pt>
                      <c:pt idx="1030">
                        <c:v>-189.72862244000001</c:v>
                      </c:pt>
                      <c:pt idx="1031">
                        <c:v>-188.99203491</c:v>
                      </c:pt>
                      <c:pt idx="1032">
                        <c:v>-188.27749634</c:v>
                      </c:pt>
                      <c:pt idx="1033">
                        <c:v>-187.58943176</c:v>
                      </c:pt>
                      <c:pt idx="1034">
                        <c:v>-186.93009949</c:v>
                      </c:pt>
                      <c:pt idx="1035">
                        <c:v>-186.29945373999999</c:v>
                      </c:pt>
                      <c:pt idx="1036">
                        <c:v>-185.69543457</c:v>
                      </c:pt>
                      <c:pt idx="1037">
                        <c:v>-185.11454773</c:v>
                      </c:pt>
                      <c:pt idx="1038">
                        <c:v>-184.55259705</c:v>
                      </c:pt>
                      <c:pt idx="1039">
                        <c:v>-184.00515747</c:v>
                      </c:pt>
                      <c:pt idx="1040">
                        <c:v>-183.46768187999999</c:v>
                      </c:pt>
                      <c:pt idx="1041">
                        <c:v>-182.93545531999999</c:v>
                      </c:pt>
                      <c:pt idx="1042">
                        <c:v>-182.40362549</c:v>
                      </c:pt>
                      <c:pt idx="1043">
                        <c:v>-181.86746216</c:v>
                      </c:pt>
                      <c:pt idx="1044">
                        <c:v>-181.32273864999999</c:v>
                      </c:pt>
                      <c:pt idx="1045">
                        <c:v>-180.76614380000001</c:v>
                      </c:pt>
                      <c:pt idx="1046">
                        <c:v>-180.19558716</c:v>
                      </c:pt>
                      <c:pt idx="1047">
                        <c:v>-179.61022948999999</c:v>
                      </c:pt>
                      <c:pt idx="1048">
                        <c:v>-179.0103302</c:v>
                      </c:pt>
                      <c:pt idx="1049">
                        <c:v>-178.39695739999999</c:v>
                      </c:pt>
                      <c:pt idx="1050">
                        <c:v>-177.77166747999999</c:v>
                      </c:pt>
                      <c:pt idx="1051">
                        <c:v>-177.13630676</c:v>
                      </c:pt>
                      <c:pt idx="1052">
                        <c:v>-176.49279784999999</c:v>
                      </c:pt>
                      <c:pt idx="1053">
                        <c:v>-175.84312439000001</c:v>
                      </c:pt>
                      <c:pt idx="1054">
                        <c:v>-175.18933104999999</c:v>
                      </c:pt>
                      <c:pt idx="1055">
                        <c:v>-174.53350829999999</c:v>
                      </c:pt>
                      <c:pt idx="1056">
                        <c:v>-173.87785339000001</c:v>
                      </c:pt>
                      <c:pt idx="1057">
                        <c:v>-173.22470093000001</c:v>
                      </c:pt>
                      <c:pt idx="1058">
                        <c:v>-172.57653809000001</c:v>
                      </c:pt>
                      <c:pt idx="1059">
                        <c:v>-171.93589782999999</c:v>
                      </c:pt>
                      <c:pt idx="1060">
                        <c:v>-171.30523682</c:v>
                      </c:pt>
                      <c:pt idx="1061">
                        <c:v>-170.68681334999999</c:v>
                      </c:pt>
                      <c:pt idx="1062">
                        <c:v>-170.08259583</c:v>
                      </c:pt>
                      <c:pt idx="1063">
                        <c:v>-169.49418639999999</c:v>
                      </c:pt>
                      <c:pt idx="1064">
                        <c:v>-168.92272948999999</c:v>
                      </c:pt>
                      <c:pt idx="1065">
                        <c:v>-168.36886597</c:v>
                      </c:pt>
                      <c:pt idx="1066">
                        <c:v>-167.83264159999999</c:v>
                      </c:pt>
                      <c:pt idx="1067">
                        <c:v>-167.3134613</c:v>
                      </c:pt>
                      <c:pt idx="1068">
                        <c:v>-166.81001282</c:v>
                      </c:pt>
                      <c:pt idx="1069">
                        <c:v>-166.32032776</c:v>
                      </c:pt>
                      <c:pt idx="1070">
                        <c:v>-165.84202576000001</c:v>
                      </c:pt>
                      <c:pt idx="1071">
                        <c:v>-165.37245178000001</c:v>
                      </c:pt>
                      <c:pt idx="1072">
                        <c:v>-164.90859985</c:v>
                      </c:pt>
                      <c:pt idx="1073">
                        <c:v>-164.44708252000001</c:v>
                      </c:pt>
                      <c:pt idx="1074">
                        <c:v>-163.98429870999999</c:v>
                      </c:pt>
                      <c:pt idx="1075">
                        <c:v>-163.51664733999999</c:v>
                      </c:pt>
                      <c:pt idx="1076">
                        <c:v>-163.04066467000001</c:v>
                      </c:pt>
                      <c:pt idx="1077">
                        <c:v>-162.55328369</c:v>
                      </c:pt>
                      <c:pt idx="1078">
                        <c:v>-162.05209350999999</c:v>
                      </c:pt>
                      <c:pt idx="1079">
                        <c:v>-161.53549193999999</c:v>
                      </c:pt>
                      <c:pt idx="1080">
                        <c:v>-161.00257873999999</c:v>
                      </c:pt>
                      <c:pt idx="1081">
                        <c:v>-160.45315552</c:v>
                      </c:pt>
                      <c:pt idx="1082">
                        <c:v>-159.88778687000001</c:v>
                      </c:pt>
                      <c:pt idx="1083">
                        <c:v>-159.30781554999999</c:v>
                      </c:pt>
                      <c:pt idx="1084">
                        <c:v>-158.71511841</c:v>
                      </c:pt>
                      <c:pt idx="1085">
                        <c:v>-158.11181640999999</c:v>
                      </c:pt>
                      <c:pt idx="1086">
                        <c:v>-157.50010681000001</c:v>
                      </c:pt>
                      <c:pt idx="1087">
                        <c:v>-156.88230895999999</c:v>
                      </c:pt>
                      <c:pt idx="1088">
                        <c:v>-156.26103209999999</c:v>
                      </c:pt>
                      <c:pt idx="1089">
                        <c:v>-155.63919067</c:v>
                      </c:pt>
                      <c:pt idx="1090">
                        <c:v>-155.01985167999999</c:v>
                      </c:pt>
                      <c:pt idx="1091">
                        <c:v>-154.40603637999999</c:v>
                      </c:pt>
                      <c:pt idx="1092">
                        <c:v>-153.80050659</c:v>
                      </c:pt>
                      <c:pt idx="1093">
                        <c:v>-153.20567321999999</c:v>
                      </c:pt>
                      <c:pt idx="1094">
                        <c:v>-152.62351989999999</c:v>
                      </c:pt>
                      <c:pt idx="1095">
                        <c:v>-152.05552673</c:v>
                      </c:pt>
                      <c:pt idx="1096">
                        <c:v>-151.50259399000001</c:v>
                      </c:pt>
                      <c:pt idx="1097">
                        <c:v>-150.96493530000001</c:v>
                      </c:pt>
                      <c:pt idx="1098">
                        <c:v>-150.44206238000001</c:v>
                      </c:pt>
                      <c:pt idx="1099">
                        <c:v>-149.93289185</c:v>
                      </c:pt>
                      <c:pt idx="1100">
                        <c:v>-149.43585204999999</c:v>
                      </c:pt>
                      <c:pt idx="1101">
                        <c:v>-148.94897460999999</c:v>
                      </c:pt>
                      <c:pt idx="1102">
                        <c:v>-148.47024536000001</c:v>
                      </c:pt>
                      <c:pt idx="1103">
                        <c:v>-147.99801636000001</c:v>
                      </c:pt>
                      <c:pt idx="1104">
                        <c:v>-147.53120422000001</c:v>
                      </c:pt>
                      <c:pt idx="1105">
                        <c:v>-147.06922913</c:v>
                      </c:pt>
                      <c:pt idx="1106">
                        <c:v>-146.6118927</c:v>
                      </c:pt>
                      <c:pt idx="1107">
                        <c:v>-146.15910339000001</c:v>
                      </c:pt>
                      <c:pt idx="1108">
                        <c:v>-145.71083068999999</c:v>
                      </c:pt>
                      <c:pt idx="1109">
                        <c:v>-145.26719666</c:v>
                      </c:pt>
                      <c:pt idx="1110">
                        <c:v>-144.82862854000001</c:v>
                      </c:pt>
                      <c:pt idx="1111">
                        <c:v>-144.3959198</c:v>
                      </c:pt>
                      <c:pt idx="1112">
                        <c:v>-143.97016907</c:v>
                      </c:pt>
                      <c:pt idx="1113">
                        <c:v>-143.55265807999999</c:v>
                      </c:pt>
                      <c:pt idx="1114">
                        <c:v>-143.14486693999999</c:v>
                      </c:pt>
                      <c:pt idx="1115">
                        <c:v>-142.74838256999999</c:v>
                      </c:pt>
                      <c:pt idx="1116">
                        <c:v>-142.36482239</c:v>
                      </c:pt>
                      <c:pt idx="1117">
                        <c:v>-141.99577332000001</c:v>
                      </c:pt>
                      <c:pt idx="1118">
                        <c:v>-141.64276122999999</c:v>
                      </c:pt>
                      <c:pt idx="1119">
                        <c:v>-141.30709838999999</c:v>
                      </c:pt>
                      <c:pt idx="1120">
                        <c:v>-140.98979187</c:v>
                      </c:pt>
                      <c:pt idx="1121">
                        <c:v>-140.69152832</c:v>
                      </c:pt>
                      <c:pt idx="1122">
                        <c:v>-140.41271972999999</c:v>
                      </c:pt>
                      <c:pt idx="1123">
                        <c:v>-140.15353393999999</c:v>
                      </c:pt>
                      <c:pt idx="1124">
                        <c:v>-139.91384887999999</c:v>
                      </c:pt>
                      <c:pt idx="1125">
                        <c:v>-139.69314575000001</c:v>
                      </c:pt>
                      <c:pt idx="1126">
                        <c:v>-139.49053954999999</c:v>
                      </c:pt>
                      <c:pt idx="1127">
                        <c:v>-139.30479431000001</c:v>
                      </c:pt>
                      <c:pt idx="1128">
                        <c:v>-139.13444519000001</c:v>
                      </c:pt>
                      <c:pt idx="1129">
                        <c:v>-138.97796631</c:v>
                      </c:pt>
                      <c:pt idx="1130">
                        <c:v>-138.83390807999999</c:v>
                      </c:pt>
                      <c:pt idx="1131">
                        <c:v>-138.70089722</c:v>
                      </c:pt>
                      <c:pt idx="1132">
                        <c:v>-138.57749939000001</c:v>
                      </c:pt>
                      <c:pt idx="1133">
                        <c:v>-138.46221924</c:v>
                      </c:pt>
                      <c:pt idx="1134">
                        <c:v>-138.35371398999999</c:v>
                      </c:pt>
                      <c:pt idx="1135">
                        <c:v>-138.25088500999999</c:v>
                      </c:pt>
                      <c:pt idx="1136">
                        <c:v>-138.15280150999999</c:v>
                      </c:pt>
                      <c:pt idx="1137">
                        <c:v>-138.05848693999999</c:v>
                      </c:pt>
                      <c:pt idx="1138">
                        <c:v>-137.96690369000001</c:v>
                      </c:pt>
                      <c:pt idx="1139">
                        <c:v>-137.87696837999999</c:v>
                      </c:pt>
                      <c:pt idx="1140">
                        <c:v>-137.78758239999999</c:v>
                      </c:pt>
                      <c:pt idx="1141">
                        <c:v>-137.69772338999999</c:v>
                      </c:pt>
                      <c:pt idx="1142">
                        <c:v>-137.60661315999999</c:v>
                      </c:pt>
                      <c:pt idx="1143">
                        <c:v>-137.51387023999999</c:v>
                      </c:pt>
                      <c:pt idx="1144">
                        <c:v>-137.41964722</c:v>
                      </c:pt>
                      <c:pt idx="1145">
                        <c:v>-137.32449341</c:v>
                      </c:pt>
                      <c:pt idx="1146">
                        <c:v>-137.22917175000001</c:v>
                      </c:pt>
                      <c:pt idx="1147">
                        <c:v>-137.13452147999999</c:v>
                      </c:pt>
                      <c:pt idx="1148">
                        <c:v>-137.04138184000001</c:v>
                      </c:pt>
                      <c:pt idx="1149">
                        <c:v>-136.95053100999999</c:v>
                      </c:pt>
                      <c:pt idx="1150">
                        <c:v>-136.86267090000001</c:v>
                      </c:pt>
                      <c:pt idx="1151">
                        <c:v>-136.77845764</c:v>
                      </c:pt>
                      <c:pt idx="1152">
                        <c:v>-136.69845581000001</c:v>
                      </c:pt>
                      <c:pt idx="1153">
                        <c:v>-136.62292479999999</c:v>
                      </c:pt>
                      <c:pt idx="1154">
                        <c:v>-136.55174255</c:v>
                      </c:pt>
                      <c:pt idx="1155">
                        <c:v>-136.48449707</c:v>
                      </c:pt>
                      <c:pt idx="1156">
                        <c:v>-136.42060852</c:v>
                      </c:pt>
                      <c:pt idx="1157">
                        <c:v>-136.359375</c:v>
                      </c:pt>
                      <c:pt idx="1158">
                        <c:v>-136.30009459999999</c:v>
                      </c:pt>
                      <c:pt idx="1159">
                        <c:v>-136.24229431000001</c:v>
                      </c:pt>
                      <c:pt idx="1160">
                        <c:v>-136.18588256999999</c:v>
                      </c:pt>
                      <c:pt idx="1161">
                        <c:v>-136.13121032999999</c:v>
                      </c:pt>
                      <c:pt idx="1162">
                        <c:v>-136.07896423</c:v>
                      </c:pt>
                      <c:pt idx="1163">
                        <c:v>-136.02999878</c:v>
                      </c:pt>
                      <c:pt idx="1164">
                        <c:v>-135.98524474999999</c:v>
                      </c:pt>
                      <c:pt idx="1165">
                        <c:v>-135.94567871000001</c:v>
                      </c:pt>
                      <c:pt idx="1166">
                        <c:v>-135.91232299999999</c:v>
                      </c:pt>
                      <c:pt idx="1167">
                        <c:v>-135.88615417</c:v>
                      </c:pt>
                      <c:pt idx="1168">
                        <c:v>-135.86808776999999</c:v>
                      </c:pt>
                      <c:pt idx="1169">
                        <c:v>-135.85890198000001</c:v>
                      </c:pt>
                      <c:pt idx="1170">
                        <c:v>-135.85925293</c:v>
                      </c:pt>
                      <c:pt idx="1171">
                        <c:v>-135.86968994</c:v>
                      </c:pt>
                      <c:pt idx="1172">
                        <c:v>-135.89064026</c:v>
                      </c:pt>
                      <c:pt idx="1173">
                        <c:v>-135.92233275999999</c:v>
                      </c:pt>
                      <c:pt idx="1174">
                        <c:v>-135.96478271000001</c:v>
                      </c:pt>
                      <c:pt idx="1175">
                        <c:v>-136.01777648999999</c:v>
                      </c:pt>
                      <c:pt idx="1176">
                        <c:v>-136.08085632000001</c:v>
                      </c:pt>
                      <c:pt idx="1177">
                        <c:v>-136.15328979</c:v>
                      </c:pt>
                      <c:pt idx="1178">
                        <c:v>-136.23413085999999</c:v>
                      </c:pt>
                      <c:pt idx="1179">
                        <c:v>-136.32232665999999</c:v>
                      </c:pt>
                      <c:pt idx="1180">
                        <c:v>-136.4168396</c:v>
                      </c:pt>
                      <c:pt idx="1181">
                        <c:v>-136.51675415</c:v>
                      </c:pt>
                      <c:pt idx="1182">
                        <c:v>-136.62139893</c:v>
                      </c:pt>
                      <c:pt idx="1183">
                        <c:v>-136.73039245999999</c:v>
                      </c:pt>
                      <c:pt idx="1184">
                        <c:v>-136.84355163999999</c:v>
                      </c:pt>
                      <c:pt idx="1185">
                        <c:v>-136.96080017</c:v>
                      </c:pt>
                      <c:pt idx="1186">
                        <c:v>-137.08213806000001</c:v>
                      </c:pt>
                      <c:pt idx="1187">
                        <c:v>-137.20759583</c:v>
                      </c:pt>
                      <c:pt idx="1188">
                        <c:v>-137.33721924</c:v>
                      </c:pt>
                      <c:pt idx="1189">
                        <c:v>-137.47103881999999</c:v>
                      </c:pt>
                      <c:pt idx="1190">
                        <c:v>-137.60899352999999</c:v>
                      </c:pt>
                      <c:pt idx="1191">
                        <c:v>-137.7509613</c:v>
                      </c:pt>
                      <c:pt idx="1192">
                        <c:v>-137.89672852000001</c:v>
                      </c:pt>
                      <c:pt idx="1193">
                        <c:v>-138.04603577</c:v>
                      </c:pt>
                      <c:pt idx="1194">
                        <c:v>-138.19866943</c:v>
                      </c:pt>
                      <c:pt idx="1195">
                        <c:v>-138.35450745</c:v>
                      </c:pt>
                      <c:pt idx="1196">
                        <c:v>-138.51350403000001</c:v>
                      </c:pt>
                      <c:pt idx="1197">
                        <c:v>-138.67565918</c:v>
                      </c:pt>
                      <c:pt idx="1198">
                        <c:v>-138.84103393999999</c:v>
                      </c:pt>
                      <c:pt idx="1199">
                        <c:v>-139.00976563</c:v>
                      </c:pt>
                      <c:pt idx="1200">
                        <c:v>-139.18209838999999</c:v>
                      </c:pt>
                      <c:pt idx="1201">
                        <c:v>-139.35836792000001</c:v>
                      </c:pt>
                      <c:pt idx="1202">
                        <c:v>-139.53890991</c:v>
                      </c:pt>
                      <c:pt idx="1203">
                        <c:v>-139.72402954</c:v>
                      </c:pt>
                      <c:pt idx="1204">
                        <c:v>-139.91397094999999</c:v>
                      </c:pt>
                      <c:pt idx="1205">
                        <c:v>-140.10900878999999</c:v>
                      </c:pt>
                      <c:pt idx="1206">
                        <c:v>-140.30943298</c:v>
                      </c:pt>
                      <c:pt idx="1207">
                        <c:v>-140.51548767</c:v>
                      </c:pt>
                      <c:pt idx="1208">
                        <c:v>-140.72723389000001</c:v>
                      </c:pt>
                      <c:pt idx="1209">
                        <c:v>-140.94450377999999</c:v>
                      </c:pt>
                      <c:pt idx="1210">
                        <c:v>-141.16691589000001</c:v>
                      </c:pt>
                      <c:pt idx="1211">
                        <c:v>-141.39382935</c:v>
                      </c:pt>
                      <c:pt idx="1212">
                        <c:v>-141.62432860999999</c:v>
                      </c:pt>
                      <c:pt idx="1213">
                        <c:v>-141.85728455</c:v>
                      </c:pt>
                      <c:pt idx="1214">
                        <c:v>-142.09140015</c:v>
                      </c:pt>
                      <c:pt idx="1215">
                        <c:v>-142.32524108999999</c:v>
                      </c:pt>
                      <c:pt idx="1216">
                        <c:v>-142.55734253</c:v>
                      </c:pt>
                      <c:pt idx="1217">
                        <c:v>-142.78625488</c:v>
                      </c:pt>
                      <c:pt idx="1218">
                        <c:v>-143.0105896</c:v>
                      </c:pt>
                      <c:pt idx="1219">
                        <c:v>-143.2290802</c:v>
                      </c:pt>
                      <c:pt idx="1220">
                        <c:v>-143.44070435</c:v>
                      </c:pt>
                      <c:pt idx="1221">
                        <c:v>-143.64474487000001</c:v>
                      </c:pt>
                      <c:pt idx="1222">
                        <c:v>-143.84082031</c:v>
                      </c:pt>
                      <c:pt idx="1223">
                        <c:v>-144.02885437</c:v>
                      </c:pt>
                      <c:pt idx="1224">
                        <c:v>-144.20907593000001</c:v>
                      </c:pt>
                      <c:pt idx="1225">
                        <c:v>-144.38183594</c:v>
                      </c:pt>
                      <c:pt idx="1226">
                        <c:v>-144.54745482999999</c:v>
                      </c:pt>
                      <c:pt idx="1227">
                        <c:v>-144.70616150000001</c:v>
                      </c:pt>
                      <c:pt idx="1228">
                        <c:v>-144.85807800000001</c:v>
                      </c:pt>
                      <c:pt idx="1229">
                        <c:v>-145.00320435</c:v>
                      </c:pt>
                      <c:pt idx="1230">
                        <c:v>-145.14143372000001</c:v>
                      </c:pt>
                      <c:pt idx="1231">
                        <c:v>-145.27259827</c:v>
                      </c:pt>
                      <c:pt idx="1232">
                        <c:v>-145.39645386000001</c:v>
                      </c:pt>
                      <c:pt idx="1233">
                        <c:v>-145.51266479</c:v>
                      </c:pt>
                      <c:pt idx="1234">
                        <c:v>-145.62075806000001</c:v>
                      </c:pt>
                      <c:pt idx="1235">
                        <c:v>-145.72015381</c:v>
                      </c:pt>
                      <c:pt idx="1236">
                        <c:v>-145.81019592000001</c:v>
                      </c:pt>
                      <c:pt idx="1237">
                        <c:v>-145.89012145999999</c:v>
                      </c:pt>
                      <c:pt idx="1238">
                        <c:v>-145.95909119000001</c:v>
                      </c:pt>
                      <c:pt idx="1239">
                        <c:v>-146.01629639000001</c:v>
                      </c:pt>
                      <c:pt idx="1240">
                        <c:v>-146.06103515999999</c:v>
                      </c:pt>
                      <c:pt idx="1241">
                        <c:v>-146.09271240000001</c:v>
                      </c:pt>
                      <c:pt idx="1242">
                        <c:v>-146.11091614</c:v>
                      </c:pt>
                      <c:pt idx="1243">
                        <c:v>-146.11552429</c:v>
                      </c:pt>
                      <c:pt idx="1244">
                        <c:v>-146.10678100999999</c:v>
                      </c:pt>
                      <c:pt idx="1245">
                        <c:v>-146.08528136999999</c:v>
                      </c:pt>
                      <c:pt idx="1246">
                        <c:v>-146.05194091999999</c:v>
                      </c:pt>
                      <c:pt idx="1247">
                        <c:v>-146.00794983</c:v>
                      </c:pt>
                      <c:pt idx="1248">
                        <c:v>-145.95466614</c:v>
                      </c:pt>
                      <c:pt idx="1249">
                        <c:v>-145.89367676000001</c:v>
                      </c:pt>
                      <c:pt idx="1250">
                        <c:v>-145.82687378</c:v>
                      </c:pt>
                      <c:pt idx="1251">
                        <c:v>-145.75634765999999</c:v>
                      </c:pt>
                      <c:pt idx="1252">
                        <c:v>-145.68426514000001</c:v>
                      </c:pt>
                      <c:pt idx="1253">
                        <c:v>-145.61277770999999</c:v>
                      </c:pt>
                      <c:pt idx="1254">
                        <c:v>-145.54405212</c:v>
                      </c:pt>
                      <c:pt idx="1255">
                        <c:v>-145.48022460999999</c:v>
                      </c:pt>
                      <c:pt idx="1256">
                        <c:v>-145.42335510000001</c:v>
                      </c:pt>
                      <c:pt idx="1257">
                        <c:v>-145.3752594</c:v>
                      </c:pt>
                      <c:pt idx="1258">
                        <c:v>-145.33743286000001</c:v>
                      </c:pt>
                      <c:pt idx="1259">
                        <c:v>-145.31095886</c:v>
                      </c:pt>
                      <c:pt idx="1260">
                        <c:v>-145.29649352999999</c:v>
                      </c:pt>
                      <c:pt idx="1261">
                        <c:v>-145.29426574999999</c:v>
                      </c:pt>
                      <c:pt idx="1262">
                        <c:v>-145.30406189000001</c:v>
                      </c:pt>
                      <c:pt idx="1263">
                        <c:v>-145.32527160999999</c:v>
                      </c:pt>
                      <c:pt idx="1264">
                        <c:v>-145.35693359000001</c:v>
                      </c:pt>
                      <c:pt idx="1265">
                        <c:v>-145.39785767000001</c:v>
                      </c:pt>
                      <c:pt idx="1266">
                        <c:v>-145.44668579</c:v>
                      </c:pt>
                      <c:pt idx="1267">
                        <c:v>-145.50190735000001</c:v>
                      </c:pt>
                      <c:pt idx="1268">
                        <c:v>-145.56181334999999</c:v>
                      </c:pt>
                      <c:pt idx="1269">
                        <c:v>-145.62458801</c:v>
                      </c:pt>
                      <c:pt idx="1270">
                        <c:v>-145.68844604</c:v>
                      </c:pt>
                      <c:pt idx="1271">
                        <c:v>-145.75178528000001</c:v>
                      </c:pt>
                      <c:pt idx="1272">
                        <c:v>-145.81317139000001</c:v>
                      </c:pt>
                      <c:pt idx="1273">
                        <c:v>-145.87141417999999</c:v>
                      </c:pt>
                      <c:pt idx="1274">
                        <c:v>-145.92558288999999</c:v>
                      </c:pt>
                      <c:pt idx="1275">
                        <c:v>-145.97497559000001</c:v>
                      </c:pt>
                      <c:pt idx="1276">
                        <c:v>-146.01904296999999</c:v>
                      </c:pt>
                      <c:pt idx="1277">
                        <c:v>-146.05738830999999</c:v>
                      </c:pt>
                      <c:pt idx="1278">
                        <c:v>-146.08985901</c:v>
                      </c:pt>
                      <c:pt idx="1279">
                        <c:v>-146.11660767000001</c:v>
                      </c:pt>
                      <c:pt idx="1280">
                        <c:v>-146.13804626000001</c:v>
                      </c:pt>
                      <c:pt idx="1281">
                        <c:v>-146.15470886</c:v>
                      </c:pt>
                      <c:pt idx="1282">
                        <c:v>-146.16719054999999</c:v>
                      </c:pt>
                      <c:pt idx="1283">
                        <c:v>-146.17622374999999</c:v>
                      </c:pt>
                      <c:pt idx="1284">
                        <c:v>-146.18267822000001</c:v>
                      </c:pt>
                      <c:pt idx="1285">
                        <c:v>-146.18757629000001</c:v>
                      </c:pt>
                      <c:pt idx="1286">
                        <c:v>-146.19207764000001</c:v>
                      </c:pt>
                      <c:pt idx="1287">
                        <c:v>-146.19749451000001</c:v>
                      </c:pt>
                      <c:pt idx="1288">
                        <c:v>-146.20513915999999</c:v>
                      </c:pt>
                      <c:pt idx="1289">
                        <c:v>-146.21617126000001</c:v>
                      </c:pt>
                      <c:pt idx="1290">
                        <c:v>-146.23146057</c:v>
                      </c:pt>
                      <c:pt idx="1291">
                        <c:v>-146.25149536000001</c:v>
                      </c:pt>
                      <c:pt idx="1292">
                        <c:v>-146.27638245</c:v>
                      </c:pt>
                      <c:pt idx="1293">
                        <c:v>-146.30596924</c:v>
                      </c:pt>
                      <c:pt idx="1294">
                        <c:v>-146.33998108</c:v>
                      </c:pt>
                      <c:pt idx="1295">
                        <c:v>-146.37818909000001</c:v>
                      </c:pt>
                      <c:pt idx="1296">
                        <c:v>-146.42045593</c:v>
                      </c:pt>
                      <c:pt idx="1297">
                        <c:v>-146.46667479999999</c:v>
                      </c:pt>
                      <c:pt idx="1298">
                        <c:v>-146.51667785999999</c:v>
                      </c:pt>
                      <c:pt idx="1299">
                        <c:v>-146.57023620999999</c:v>
                      </c:pt>
                      <c:pt idx="1300">
                        <c:v>-146.62710571</c:v>
                      </c:pt>
                      <c:pt idx="1301">
                        <c:v>-146.68708801</c:v>
                      </c:pt>
                      <c:pt idx="1302">
                        <c:v>-146.75006103999999</c:v>
                      </c:pt>
                      <c:pt idx="1303">
                        <c:v>-146.81594849000001</c:v>
                      </c:pt>
                      <c:pt idx="1304">
                        <c:v>-146.88471985000001</c:v>
                      </c:pt>
                      <c:pt idx="1305">
                        <c:v>-146.95640564000001</c:v>
                      </c:pt>
                      <c:pt idx="1306">
                        <c:v>-147.03105163999999</c:v>
                      </c:pt>
                      <c:pt idx="1307">
                        <c:v>-147.10864258000001</c:v>
                      </c:pt>
                      <c:pt idx="1308">
                        <c:v>-147.18901062</c:v>
                      </c:pt>
                      <c:pt idx="1309">
                        <c:v>-147.27186584</c:v>
                      </c:pt>
                      <c:pt idx="1310">
                        <c:v>-147.3568573</c:v>
                      </c:pt>
                      <c:pt idx="1311">
                        <c:v>-147.44363403</c:v>
                      </c:pt>
                      <c:pt idx="1312">
                        <c:v>-147.53193665000001</c:v>
                      </c:pt>
                      <c:pt idx="1313">
                        <c:v>-147.62168883999999</c:v>
                      </c:pt>
                      <c:pt idx="1314">
                        <c:v>-147.71295165999999</c:v>
                      </c:pt>
                      <c:pt idx="1315">
                        <c:v>-147.80587768999999</c:v>
                      </c:pt>
                      <c:pt idx="1316">
                        <c:v>-147.90060424999999</c:v>
                      </c:pt>
                      <c:pt idx="1317">
                        <c:v>-147.99731445</c:v>
                      </c:pt>
                      <c:pt idx="1318">
                        <c:v>-148.09629821999999</c:v>
                      </c:pt>
                      <c:pt idx="1319">
                        <c:v>-148.19795227</c:v>
                      </c:pt>
                      <c:pt idx="1320">
                        <c:v>-148.30273438</c:v>
                      </c:pt>
                      <c:pt idx="1321">
                        <c:v>-148.41119384999999</c:v>
                      </c:pt>
                      <c:pt idx="1322">
                        <c:v>-148.52403258999999</c:v>
                      </c:pt>
                      <c:pt idx="1323">
                        <c:v>-148.64208984000001</c:v>
                      </c:pt>
                      <c:pt idx="1324">
                        <c:v>-148.76623534999999</c:v>
                      </c:pt>
                      <c:pt idx="1325">
                        <c:v>-148.89727783000001</c:v>
                      </c:pt>
                      <c:pt idx="1326">
                        <c:v>-149.03590392999999</c:v>
                      </c:pt>
                      <c:pt idx="1327">
                        <c:v>-149.18258667000001</c:v>
                      </c:pt>
                      <c:pt idx="1328">
                        <c:v>-149.33755493000001</c:v>
                      </c:pt>
                      <c:pt idx="1329">
                        <c:v>-149.50074767999999</c:v>
                      </c:pt>
                      <c:pt idx="1330">
                        <c:v>-149.67182922000001</c:v>
                      </c:pt>
                      <c:pt idx="1331">
                        <c:v>-149.85015869</c:v>
                      </c:pt>
                      <c:pt idx="1332">
                        <c:v>-150.03486633</c:v>
                      </c:pt>
                      <c:pt idx="1333">
                        <c:v>-150.22497559000001</c:v>
                      </c:pt>
                      <c:pt idx="1334">
                        <c:v>-150.41944885000001</c:v>
                      </c:pt>
                      <c:pt idx="1335">
                        <c:v>-150.61714172000001</c:v>
                      </c:pt>
                      <c:pt idx="1336">
                        <c:v>-150.81671143</c:v>
                      </c:pt>
                      <c:pt idx="1337">
                        <c:v>-151.01666259999999</c:v>
                      </c:pt>
                      <c:pt idx="1338">
                        <c:v>-151.21553040000001</c:v>
                      </c:pt>
                      <c:pt idx="1339">
                        <c:v>-151.41195679</c:v>
                      </c:pt>
                      <c:pt idx="1340">
                        <c:v>-151.60473633000001</c:v>
                      </c:pt>
                      <c:pt idx="1341">
                        <c:v>-151.79278564000001</c:v>
                      </c:pt>
                      <c:pt idx="1342">
                        <c:v>-151.97518921</c:v>
                      </c:pt>
                      <c:pt idx="1343">
                        <c:v>-152.1512146</c:v>
                      </c:pt>
                      <c:pt idx="1344">
                        <c:v>-152.32037353999999</c:v>
                      </c:pt>
                      <c:pt idx="1345">
                        <c:v>-152.48249817000001</c:v>
                      </c:pt>
                      <c:pt idx="1346">
                        <c:v>-152.63774108999999</c:v>
                      </c:pt>
                      <c:pt idx="1347">
                        <c:v>-152.78649902000001</c:v>
                      </c:pt>
                      <c:pt idx="1348">
                        <c:v>-152.92936707000001</c:v>
                      </c:pt>
                      <c:pt idx="1349">
                        <c:v>-153.06707764000001</c:v>
                      </c:pt>
                      <c:pt idx="1350">
                        <c:v>-153.20048523</c:v>
                      </c:pt>
                      <c:pt idx="1351">
                        <c:v>-153.33042907999999</c:v>
                      </c:pt>
                      <c:pt idx="1352">
                        <c:v>-153.45770264000001</c:v>
                      </c:pt>
                      <c:pt idx="1353">
                        <c:v>-153.58303832999999</c:v>
                      </c:pt>
                      <c:pt idx="1354">
                        <c:v>-153.70707702999999</c:v>
                      </c:pt>
                      <c:pt idx="1355">
                        <c:v>-153.83041381999999</c:v>
                      </c:pt>
                      <c:pt idx="1356">
                        <c:v>-153.95364380000001</c:v>
                      </c:pt>
                      <c:pt idx="1357">
                        <c:v>-154.07739258000001</c:v>
                      </c:pt>
                      <c:pt idx="1358">
                        <c:v>-154.20230103</c:v>
                      </c:pt>
                      <c:pt idx="1359">
                        <c:v>-154.32890320000001</c:v>
                      </c:pt>
                      <c:pt idx="1360">
                        <c:v>-154.45748900999999</c:v>
                      </c:pt>
                      <c:pt idx="1361">
                        <c:v>-154.58805846999999</c:v>
                      </c:pt>
                      <c:pt idx="1362">
                        <c:v>-154.72029114</c:v>
                      </c:pt>
                      <c:pt idx="1363">
                        <c:v>-154.85356139999999</c:v>
                      </c:pt>
                      <c:pt idx="1364">
                        <c:v>-154.98686218</c:v>
                      </c:pt>
                      <c:pt idx="1365">
                        <c:v>-155.11885071</c:v>
                      </c:pt>
                      <c:pt idx="1366">
                        <c:v>-155.24778748</c:v>
                      </c:pt>
                      <c:pt idx="1367">
                        <c:v>-155.37156676999999</c:v>
                      </c:pt>
                      <c:pt idx="1368">
                        <c:v>-155.487854</c:v>
                      </c:pt>
                      <c:pt idx="1369">
                        <c:v>-155.59434508999999</c:v>
                      </c:pt>
                      <c:pt idx="1370">
                        <c:v>-155.68904114</c:v>
                      </c:pt>
                      <c:pt idx="1371">
                        <c:v>-155.77041625999999</c:v>
                      </c:pt>
                      <c:pt idx="1372">
                        <c:v>-155.83746338</c:v>
                      </c:pt>
                      <c:pt idx="1373">
                        <c:v>-155.88963318</c:v>
                      </c:pt>
                      <c:pt idx="1374">
                        <c:v>-155.92675781</c:v>
                      </c:pt>
                      <c:pt idx="1375">
                        <c:v>-155.9490509</c:v>
                      </c:pt>
                      <c:pt idx="1376">
                        <c:v>-155.95710754000001</c:v>
                      </c:pt>
                      <c:pt idx="1377">
                        <c:v>-155.9519043</c:v>
                      </c:pt>
                      <c:pt idx="1378">
                        <c:v>-155.93463134999999</c:v>
                      </c:pt>
                      <c:pt idx="1379">
                        <c:v>-155.90657042999999</c:v>
                      </c:pt>
                      <c:pt idx="1380">
                        <c:v>-155.86901854999999</c:v>
                      </c:pt>
                      <c:pt idx="1381">
                        <c:v>-155.82322693</c:v>
                      </c:pt>
                      <c:pt idx="1382">
                        <c:v>-155.77033997000001</c:v>
                      </c:pt>
                      <c:pt idx="1383">
                        <c:v>-155.71144104000001</c:v>
                      </c:pt>
                      <c:pt idx="1384">
                        <c:v>-155.64764403999999</c:v>
                      </c:pt>
                      <c:pt idx="1385">
                        <c:v>-155.58016968000001</c:v>
                      </c:pt>
                      <c:pt idx="1386">
                        <c:v>-155.5103302</c:v>
                      </c:pt>
                      <c:pt idx="1387">
                        <c:v>-155.43942261000001</c:v>
                      </c:pt>
                      <c:pt idx="1388">
                        <c:v>-155.36865234000001</c:v>
                      </c:pt>
                      <c:pt idx="1389">
                        <c:v>-155.29910278</c:v>
                      </c:pt>
                      <c:pt idx="1390">
                        <c:v>-155.23173523</c:v>
                      </c:pt>
                      <c:pt idx="1391">
                        <c:v>-155.16738892000001</c:v>
                      </c:pt>
                      <c:pt idx="1392">
                        <c:v>-155.10676574999999</c:v>
                      </c:pt>
                      <c:pt idx="1393">
                        <c:v>-155.05039977999999</c:v>
                      </c:pt>
                      <c:pt idx="1394">
                        <c:v>-154.99861145</c:v>
                      </c:pt>
                      <c:pt idx="1395">
                        <c:v>-154.95144653</c:v>
                      </c:pt>
                      <c:pt idx="1396">
                        <c:v>-154.90853881999999</c:v>
                      </c:pt>
                      <c:pt idx="1397">
                        <c:v>-154.86911011000001</c:v>
                      </c:pt>
                      <c:pt idx="1398">
                        <c:v>-154.83204651</c:v>
                      </c:pt>
                      <c:pt idx="1399">
                        <c:v>-154.79600525000001</c:v>
                      </c:pt>
                      <c:pt idx="1400">
                        <c:v>-154.75952147999999</c:v>
                      </c:pt>
                      <c:pt idx="1401">
                        <c:v>-154.72106934000001</c:v>
                      </c:pt>
                      <c:pt idx="1402">
                        <c:v>-154.67913818</c:v>
                      </c:pt>
                      <c:pt idx="1403">
                        <c:v>-154.63232421999999</c:v>
                      </c:pt>
                      <c:pt idx="1404">
                        <c:v>-154.57940674</c:v>
                      </c:pt>
                      <c:pt idx="1405">
                        <c:v>-154.51950073</c:v>
                      </c:pt>
                      <c:pt idx="1406">
                        <c:v>-154.45210266000001</c:v>
                      </c:pt>
                      <c:pt idx="1407">
                        <c:v>-154.37704468000001</c:v>
                      </c:pt>
                      <c:pt idx="1408">
                        <c:v>-154.2943573</c:v>
                      </c:pt>
                      <c:pt idx="1409">
                        <c:v>-154.20417785999999</c:v>
                      </c:pt>
                      <c:pt idx="1410">
                        <c:v>-154.10679626000001</c:v>
                      </c:pt>
                      <c:pt idx="1411">
                        <c:v>-154.00260925000001</c:v>
                      </c:pt>
                      <c:pt idx="1412">
                        <c:v>-153.89205933</c:v>
                      </c:pt>
                      <c:pt idx="1413">
                        <c:v>-153.77551270000001</c:v>
                      </c:pt>
                      <c:pt idx="1414">
                        <c:v>-153.65328979</c:v>
                      </c:pt>
                      <c:pt idx="1415">
                        <c:v>-153.52565002</c:v>
                      </c:pt>
                      <c:pt idx="1416">
                        <c:v>-153.39270020000001</c:v>
                      </c:pt>
                      <c:pt idx="1417">
                        <c:v>-153.2543335</c:v>
                      </c:pt>
                      <c:pt idx="1418">
                        <c:v>-153.11015320000001</c:v>
                      </c:pt>
                      <c:pt idx="1419">
                        <c:v>-152.95950317</c:v>
                      </c:pt>
                      <c:pt idx="1420">
                        <c:v>-152.80155945000001</c:v>
                      </c:pt>
                      <c:pt idx="1421">
                        <c:v>-152.63551330999999</c:v>
                      </c:pt>
                      <c:pt idx="1422">
                        <c:v>-152.46075439000001</c:v>
                      </c:pt>
                      <c:pt idx="1423">
                        <c:v>-152.27690125000001</c:v>
                      </c:pt>
                      <c:pt idx="1424">
                        <c:v>-152.08383179</c:v>
                      </c:pt>
                      <c:pt idx="1425">
                        <c:v>-151.88165283000001</c:v>
                      </c:pt>
                      <c:pt idx="1426">
                        <c:v>-151.67062378</c:v>
                      </c:pt>
                      <c:pt idx="1427">
                        <c:v>-151.45117188</c:v>
                      </c:pt>
                      <c:pt idx="1428">
                        <c:v>-151.22395324999999</c:v>
                      </c:pt>
                      <c:pt idx="1429">
                        <c:v>-150.98991394000001</c:v>
                      </c:pt>
                      <c:pt idx="1430">
                        <c:v>-150.75028992</c:v>
                      </c:pt>
                      <c:pt idx="1431">
                        <c:v>-150.50650024000001</c:v>
                      </c:pt>
                      <c:pt idx="1432">
                        <c:v>-150.26008605999999</c:v>
                      </c:pt>
                      <c:pt idx="1433">
                        <c:v>-150.01263427999999</c:v>
                      </c:pt>
                      <c:pt idx="1434">
                        <c:v>-149.76580810999999</c:v>
                      </c:pt>
                      <c:pt idx="1435">
                        <c:v>-149.52128601000001</c:v>
                      </c:pt>
                      <c:pt idx="1436">
                        <c:v>-149.28062439000001</c:v>
                      </c:pt>
                      <c:pt idx="1437">
                        <c:v>-149.04519653</c:v>
                      </c:pt>
                      <c:pt idx="1438">
                        <c:v>-148.81610107</c:v>
                      </c:pt>
                      <c:pt idx="1439">
                        <c:v>-148.5940094</c:v>
                      </c:pt>
                      <c:pt idx="1440">
                        <c:v>-148.37913513000001</c:v>
                      </c:pt>
                      <c:pt idx="1441">
                        <c:v>-148.1711731</c:v>
                      </c:pt>
                      <c:pt idx="1442">
                        <c:v>-147.96928406000001</c:v>
                      </c:pt>
                      <c:pt idx="1443">
                        <c:v>-147.77206421</c:v>
                      </c:pt>
                      <c:pt idx="1444">
                        <c:v>-147.57760619999999</c:v>
                      </c:pt>
                      <c:pt idx="1445">
                        <c:v>-147.38374329000001</c:v>
                      </c:pt>
                      <c:pt idx="1446">
                        <c:v>-147.18829346000001</c:v>
                      </c:pt>
                      <c:pt idx="1447">
                        <c:v>-146.98921204000001</c:v>
                      </c:pt>
                      <c:pt idx="1448">
                        <c:v>-146.78471375000001</c:v>
                      </c:pt>
                      <c:pt idx="1449">
                        <c:v>-146.57333374000001</c:v>
                      </c:pt>
                      <c:pt idx="1450">
                        <c:v>-146.35391235</c:v>
                      </c:pt>
                      <c:pt idx="1451">
                        <c:v>-146.12550354000001</c:v>
                      </c:pt>
                      <c:pt idx="1452">
                        <c:v>-145.88737488000001</c:v>
                      </c:pt>
                      <c:pt idx="1453">
                        <c:v>-145.63900756999999</c:v>
                      </c:pt>
                      <c:pt idx="1454">
                        <c:v>-145.38011169000001</c:v>
                      </c:pt>
                      <c:pt idx="1455">
                        <c:v>-145.11070251000001</c:v>
                      </c:pt>
                      <c:pt idx="1456">
                        <c:v>-144.83116150000001</c:v>
                      </c:pt>
                      <c:pt idx="1457">
                        <c:v>-144.54208374000001</c:v>
                      </c:pt>
                      <c:pt idx="1458">
                        <c:v>-144.24412537000001</c:v>
                      </c:pt>
                      <c:pt idx="1459">
                        <c:v>-143.93792725</c:v>
                      </c:pt>
                      <c:pt idx="1460">
                        <c:v>-143.62413025000001</c:v>
                      </c:pt>
                      <c:pt idx="1461">
                        <c:v>-143.30345154</c:v>
                      </c:pt>
                      <c:pt idx="1462">
                        <c:v>-142.97666931000001</c:v>
                      </c:pt>
                      <c:pt idx="1463">
                        <c:v>-142.64459228999999</c:v>
                      </c:pt>
                      <c:pt idx="1464">
                        <c:v>-142.30804443</c:v>
                      </c:pt>
                      <c:pt idx="1465">
                        <c:v>-141.96791077</c:v>
                      </c:pt>
                      <c:pt idx="1466">
                        <c:v>-141.62507629000001</c:v>
                      </c:pt>
                      <c:pt idx="1467">
                        <c:v>-141.28031920999999</c:v>
                      </c:pt>
                      <c:pt idx="1468">
                        <c:v>-140.93420409999999</c:v>
                      </c:pt>
                      <c:pt idx="1469">
                        <c:v>-140.58709716999999</c:v>
                      </c:pt>
                      <c:pt idx="1470">
                        <c:v>-140.23916625999999</c:v>
                      </c:pt>
                      <c:pt idx="1471">
                        <c:v>-139.89033508</c:v>
                      </c:pt>
                      <c:pt idx="1472">
                        <c:v>-139.54022216999999</c:v>
                      </c:pt>
                      <c:pt idx="1473">
                        <c:v>-139.18812560999999</c:v>
                      </c:pt>
                      <c:pt idx="1474">
                        <c:v>-138.83305358999999</c:v>
                      </c:pt>
                      <c:pt idx="1475">
                        <c:v>-138.47387695</c:v>
                      </c:pt>
                      <c:pt idx="1476">
                        <c:v>-138.10942077999999</c:v>
                      </c:pt>
                      <c:pt idx="1477">
                        <c:v>-137.73857117</c:v>
                      </c:pt>
                      <c:pt idx="1478">
                        <c:v>-137.3603363</c:v>
                      </c:pt>
                      <c:pt idx="1479">
                        <c:v>-136.97393799</c:v>
                      </c:pt>
                      <c:pt idx="1480">
                        <c:v>-136.57885741999999</c:v>
                      </c:pt>
                      <c:pt idx="1481">
                        <c:v>-136.17478943</c:v>
                      </c:pt>
                      <c:pt idx="1482">
                        <c:v>-135.76162719999999</c:v>
                      </c:pt>
                      <c:pt idx="1483">
                        <c:v>-135.33947753999999</c:v>
                      </c:pt>
                      <c:pt idx="1484">
                        <c:v>-134.90873718</c:v>
                      </c:pt>
                      <c:pt idx="1485">
                        <c:v>-134.47010803000001</c:v>
                      </c:pt>
                      <c:pt idx="1486">
                        <c:v>-134.02464294000001</c:v>
                      </c:pt>
                      <c:pt idx="1487">
                        <c:v>-133.57380676</c:v>
                      </c:pt>
                      <c:pt idx="1488">
                        <c:v>-133.11944579999999</c:v>
                      </c:pt>
                      <c:pt idx="1489">
                        <c:v>-132.66371154999999</c:v>
                      </c:pt>
                      <c:pt idx="1490">
                        <c:v>-132.20886229999999</c:v>
                      </c:pt>
                      <c:pt idx="1491">
                        <c:v>-131.7571106</c:v>
                      </c:pt>
                      <c:pt idx="1492">
                        <c:v>-131.31045531999999</c:v>
                      </c:pt>
                      <c:pt idx="1493">
                        <c:v>-130.87057494999999</c:v>
                      </c:pt>
                      <c:pt idx="1494">
                        <c:v>-130.43878174</c:v>
                      </c:pt>
                      <c:pt idx="1495">
                        <c:v>-130.01599121000001</c:v>
                      </c:pt>
                      <c:pt idx="1496">
                        <c:v>-129.60273742999999</c:v>
                      </c:pt>
                      <c:pt idx="1497">
                        <c:v>-129.19924927</c:v>
                      </c:pt>
                      <c:pt idx="1498">
                        <c:v>-128.80549622000001</c:v>
                      </c:pt>
                      <c:pt idx="1499">
                        <c:v>-128.42124939000001</c:v>
                      </c:pt>
                      <c:pt idx="1500">
                        <c:v>-128.04618834999999</c:v>
                      </c:pt>
                      <c:pt idx="1501">
                        <c:v>-127.67998505</c:v>
                      </c:pt>
                      <c:pt idx="1502">
                        <c:v>-127.32227324999999</c:v>
                      </c:pt>
                      <c:pt idx="1503">
                        <c:v>-126.97262573</c:v>
                      </c:pt>
                      <c:pt idx="1504">
                        <c:v>-126.63061523</c:v>
                      </c:pt>
                      <c:pt idx="1505">
                        <c:v>-126.29588318</c:v>
                      </c:pt>
                      <c:pt idx="1506">
                        <c:v>-125.96814728</c:v>
                      </c:pt>
                      <c:pt idx="1507">
                        <c:v>-125.64720154</c:v>
                      </c:pt>
                      <c:pt idx="1508">
                        <c:v>-125.33290100000001</c:v>
                      </c:pt>
                      <c:pt idx="1509">
                        <c:v>-125.02513123</c:v>
                      </c:pt>
                      <c:pt idx="1510">
                        <c:v>-124.72377014</c:v>
                      </c:pt>
                      <c:pt idx="1511">
                        <c:v>-124.4287262</c:v>
                      </c:pt>
                      <c:pt idx="1512">
                        <c:v>-124.13999939</c:v>
                      </c:pt>
                      <c:pt idx="1513">
                        <c:v>-123.85770416</c:v>
                      </c:pt>
                      <c:pt idx="1514">
                        <c:v>-123.58196259</c:v>
                      </c:pt>
                      <c:pt idx="1515">
                        <c:v>-123.31278229</c:v>
                      </c:pt>
                      <c:pt idx="1516">
                        <c:v>-123.05004882999999</c:v>
                      </c:pt>
                      <c:pt idx="1517">
                        <c:v>-122.79358673</c:v>
                      </c:pt>
                      <c:pt idx="1518">
                        <c:v>-122.54321289000001</c:v>
                      </c:pt>
                      <c:pt idx="1519">
                        <c:v>-122.29872894</c:v>
                      </c:pt>
                      <c:pt idx="1520">
                        <c:v>-122.05989838000001</c:v>
                      </c:pt>
                      <c:pt idx="1521">
                        <c:v>-121.8264389</c:v>
                      </c:pt>
                      <c:pt idx="1522">
                        <c:v>-121.59810638</c:v>
                      </c:pt>
                      <c:pt idx="1523">
                        <c:v>-121.37477112000001</c:v>
                      </c:pt>
                      <c:pt idx="1524">
                        <c:v>-121.15640259</c:v>
                      </c:pt>
                      <c:pt idx="1525">
                        <c:v>-120.94293976</c:v>
                      </c:pt>
                      <c:pt idx="1526">
                        <c:v>-120.73413085999999</c:v>
                      </c:pt>
                      <c:pt idx="1527">
                        <c:v>-120.52948761</c:v>
                      </c:pt>
                      <c:pt idx="1528">
                        <c:v>-120.32839203</c:v>
                      </c:pt>
                      <c:pt idx="1529">
                        <c:v>-120.13024901999999</c:v>
                      </c:pt>
                      <c:pt idx="1530">
                        <c:v>-119.93459319999999</c:v>
                      </c:pt>
                      <c:pt idx="1531">
                        <c:v>-119.7411499</c:v>
                      </c:pt>
                      <c:pt idx="1532">
                        <c:v>-119.54976653999999</c:v>
                      </c:pt>
                      <c:pt idx="1533">
                        <c:v>-119.36022948999999</c:v>
                      </c:pt>
                      <c:pt idx="1534">
                        <c:v>-119.17203522</c:v>
                      </c:pt>
                      <c:pt idx="1535">
                        <c:v>-118.98422241</c:v>
                      </c:pt>
                      <c:pt idx="1536">
                        <c:v>-118.79523467999999</c:v>
                      </c:pt>
                      <c:pt idx="1537">
                        <c:v>-118.60292816</c:v>
                      </c:pt>
                      <c:pt idx="1538">
                        <c:v>-118.40480804000001</c:v>
                      </c:pt>
                      <c:pt idx="1539">
                        <c:v>-118.19840240000001</c:v>
                      </c:pt>
                      <c:pt idx="1540">
                        <c:v>-117.98151398</c:v>
                      </c:pt>
                      <c:pt idx="1541">
                        <c:v>-117.75237274</c:v>
                      </c:pt>
                      <c:pt idx="1542">
                        <c:v>-117.50975800000001</c:v>
                      </c:pt>
                      <c:pt idx="1543">
                        <c:v>-117.25297546</c:v>
                      </c:pt>
                      <c:pt idx="1544">
                        <c:v>-116.98163605000001</c:v>
                      </c:pt>
                      <c:pt idx="1545">
                        <c:v>-116.6955719</c:v>
                      </c:pt>
                      <c:pt idx="1546">
                        <c:v>-116.39494324</c:v>
                      </c:pt>
                      <c:pt idx="1547">
                        <c:v>-116.08026123</c:v>
                      </c:pt>
                      <c:pt idx="1548">
                        <c:v>-115.7522049</c:v>
                      </c:pt>
                      <c:pt idx="1549">
                        <c:v>-115.41147614</c:v>
                      </c:pt>
                      <c:pt idx="1550">
                        <c:v>-115.05886078</c:v>
                      </c:pt>
                      <c:pt idx="1551">
                        <c:v>-114.69528961</c:v>
                      </c:pt>
                      <c:pt idx="1552">
                        <c:v>-114.32182312</c:v>
                      </c:pt>
                      <c:pt idx="1553">
                        <c:v>-113.93964386</c:v>
                      </c:pt>
                      <c:pt idx="1554">
                        <c:v>-113.55014801</c:v>
                      </c:pt>
                      <c:pt idx="1555">
                        <c:v>-113.15493773999999</c:v>
                      </c:pt>
                      <c:pt idx="1556">
                        <c:v>-112.75568389999999</c:v>
                      </c:pt>
                      <c:pt idx="1557">
                        <c:v>-112.35390472</c:v>
                      </c:pt>
                      <c:pt idx="1558">
                        <c:v>-111.95089722</c:v>
                      </c:pt>
                      <c:pt idx="1559">
                        <c:v>-111.54776764</c:v>
                      </c:pt>
                      <c:pt idx="1560">
                        <c:v>-111.14545441</c:v>
                      </c:pt>
                      <c:pt idx="1561">
                        <c:v>-110.74469757</c:v>
                      </c:pt>
                      <c:pt idx="1562">
                        <c:v>-110.34609985</c:v>
                      </c:pt>
                      <c:pt idx="1563">
                        <c:v>-109.95027161</c:v>
                      </c:pt>
                      <c:pt idx="1564">
                        <c:v>-109.55802155000001</c:v>
                      </c:pt>
                      <c:pt idx="1565">
                        <c:v>-109.17038727000001</c:v>
                      </c:pt>
                      <c:pt idx="1566">
                        <c:v>-108.78858948</c:v>
                      </c:pt>
                      <c:pt idx="1567">
                        <c:v>-108.41397858000001</c:v>
                      </c:pt>
                      <c:pt idx="1568">
                        <c:v>-108.04803467000001</c:v>
                      </c:pt>
                      <c:pt idx="1569">
                        <c:v>-107.69231415</c:v>
                      </c:pt>
                      <c:pt idx="1570">
                        <c:v>-107.3483963</c:v>
                      </c:pt>
                      <c:pt idx="1571">
                        <c:v>-107.01786804</c:v>
                      </c:pt>
                      <c:pt idx="1572">
                        <c:v>-106.70235443</c:v>
                      </c:pt>
                      <c:pt idx="1573">
                        <c:v>-106.40350342000001</c:v>
                      </c:pt>
                      <c:pt idx="1574">
                        <c:v>-106.12290192</c:v>
                      </c:pt>
                      <c:pt idx="1575">
                        <c:v>-105.86203003</c:v>
                      </c:pt>
                      <c:pt idx="1576">
                        <c:v>-105.62219238</c:v>
                      </c:pt>
                      <c:pt idx="1577">
                        <c:v>-105.40447235000001</c:v>
                      </c:pt>
                      <c:pt idx="1578">
                        <c:v>-105.2097168</c:v>
                      </c:pt>
                      <c:pt idx="1579">
                        <c:v>-105.03852843999999</c:v>
                      </c:pt>
                      <c:pt idx="1580">
                        <c:v>-104.89116669000001</c:v>
                      </c:pt>
                      <c:pt idx="1581">
                        <c:v>-104.7674408</c:v>
                      </c:pt>
                      <c:pt idx="1582">
                        <c:v>-104.66661071999999</c:v>
                      </c:pt>
                      <c:pt idx="1583">
                        <c:v>-104.58730316</c:v>
                      </c:pt>
                      <c:pt idx="1584">
                        <c:v>-104.52743529999999</c:v>
                      </c:pt>
                      <c:pt idx="1585">
                        <c:v>-104.48420715</c:v>
                      </c:pt>
                      <c:pt idx="1586">
                        <c:v>-104.45433044000001</c:v>
                      </c:pt>
                      <c:pt idx="1587">
                        <c:v>-104.43443298</c:v>
                      </c:pt>
                      <c:pt idx="1588">
                        <c:v>-104.42146301</c:v>
                      </c:pt>
                      <c:pt idx="1589">
                        <c:v>-104.41296387</c:v>
                      </c:pt>
                      <c:pt idx="1590">
                        <c:v>-104.40724182</c:v>
                      </c:pt>
                      <c:pt idx="1591">
                        <c:v>-104.40331268</c:v>
                      </c:pt>
                      <c:pt idx="1592">
                        <c:v>-104.40065002</c:v>
                      </c:pt>
                      <c:pt idx="1593">
                        <c:v>-104.39884949</c:v>
                      </c:pt>
                      <c:pt idx="1594">
                        <c:v>-104.39753723</c:v>
                      </c:pt>
                      <c:pt idx="1595">
                        <c:v>-104.39652252</c:v>
                      </c:pt>
                      <c:pt idx="1596">
                        <c:v>-104.39576721</c:v>
                      </c:pt>
                      <c:pt idx="1597">
                        <c:v>-104.3952713</c:v>
                      </c:pt>
                      <c:pt idx="1598">
                        <c:v>-104.39502716</c:v>
                      </c:pt>
                      <c:pt idx="1599">
                        <c:v>-104.39496613</c:v>
                      </c:pt>
                    </c:numCache>
                  </c:numRef>
                </c:yVal>
                <c:smooth val="1"/>
                <c:extLst>
                  <c:ext xmlns:c16="http://schemas.microsoft.com/office/drawing/2014/chart" uri="{C3380CC4-5D6E-409C-BE32-E72D297353CC}">
                    <c16:uniqueId val="{00000003-B29C-47A0-91D8-6DE93A2CD795}"/>
                  </c:ext>
                </c:extLst>
              </c15:ser>
            </c15:filteredScatterSeries>
            <c15:filteredScatterSeries>
              <c15:ser>
                <c:idx val="1"/>
                <c:order val="1"/>
                <c:tx>
                  <c:v>Modified LFJ</c:v>
                </c:tx>
                <c:spPr>
                  <a:ln w="25400" cap="rnd">
                    <a:solidFill>
                      <a:srgbClr val="00B0F0"/>
                    </a:solidFill>
                    <a:round/>
                  </a:ln>
                  <a:effectLst/>
                </c:spPr>
                <c:marker>
                  <c:symbol val="none"/>
                </c:marker>
                <c:xVal>
                  <c:numRef>
                    <c:extLst xmlns:c15="http://schemas.microsoft.com/office/drawing/2012/chart">
                      <c:ext xmlns:c15="http://schemas.microsoft.com/office/drawing/2012/chart" uri="{02D57815-91ED-43cb-92C2-25804820EDAC}">
                        <c15:formulaRef>
                          <c15:sqref>Spine_moment!$D$3:$D$1602</c15:sqref>
                        </c15:formulaRef>
                      </c:ext>
                    </c:extLst>
                    <c:numCache>
                      <c:formatCode>0.00E+00</c:formatCode>
                      <c:ptCount val="16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numCache>
                  </c:numRef>
                </c:xVal>
                <c:yVal>
                  <c:numRef>
                    <c:extLst xmlns:c15="http://schemas.microsoft.com/office/drawing/2012/chart">
                      <c:ext xmlns:c15="http://schemas.microsoft.com/office/drawing/2012/chart" uri="{02D57815-91ED-43cb-92C2-25804820EDAC}">
                        <c15:formulaRef>
                          <c15:sqref>Spine_moment!$E$3:$E$1602</c15:sqref>
                        </c15:formulaRef>
                      </c:ext>
                    </c:extLst>
                    <c:numCache>
                      <c:formatCode>0.00E+00</c:formatCode>
                      <c:ptCount val="1600"/>
                      <c:pt idx="0">
                        <c:v>1.5199669637E-2</c:v>
                      </c:pt>
                      <c:pt idx="1">
                        <c:v>1.5822635963999999E-2</c:v>
                      </c:pt>
                      <c:pt idx="2">
                        <c:v>1.6270600259000002E-2</c:v>
                      </c:pt>
                      <c:pt idx="3">
                        <c:v>1.6505567357000001E-2</c:v>
                      </c:pt>
                      <c:pt idx="4">
                        <c:v>1.6486816107999999E-2</c:v>
                      </c:pt>
                      <c:pt idx="5">
                        <c:v>1.6171159223000001E-2</c:v>
                      </c:pt>
                      <c:pt idx="6">
                        <c:v>1.5513292514E-2</c:v>
                      </c:pt>
                      <c:pt idx="7">
                        <c:v>1.4466242864999999E-2</c:v>
                      </c:pt>
                      <c:pt idx="8">
                        <c:v>1.2981922365999999E-2</c:v>
                      </c:pt>
                      <c:pt idx="9">
                        <c:v>1.1011783034E-2</c:v>
                      </c:pt>
                      <c:pt idx="10">
                        <c:v>8.5075963289000002E-3</c:v>
                      </c:pt>
                      <c:pt idx="11">
                        <c:v>5.4223546758000001E-3</c:v>
                      </c:pt>
                      <c:pt idx="12">
                        <c:v>1.7113047652E-3</c:v>
                      </c:pt>
                      <c:pt idx="13">
                        <c:v>-2.6668801438000001E-3</c:v>
                      </c:pt>
                      <c:pt idx="14">
                        <c:v>-7.7487835660999997E-3</c:v>
                      </c:pt>
                      <c:pt idx="15">
                        <c:v>-1.3564783148E-2</c:v>
                      </c:pt>
                      <c:pt idx="16">
                        <c:v>-2.0137442275999999E-2</c:v>
                      </c:pt>
                      <c:pt idx="17">
                        <c:v>-2.7479754761000001E-2</c:v>
                      </c:pt>
                      <c:pt idx="18">
                        <c:v>-3.5593237728E-2</c:v>
                      </c:pt>
                      <c:pt idx="19">
                        <c:v>-4.4465888292000003E-2</c:v>
                      </c:pt>
                      <c:pt idx="20">
                        <c:v>-5.4070021957000003E-2</c:v>
                      </c:pt>
                      <c:pt idx="21">
                        <c:v>-6.4360022545000006E-2</c:v>
                      </c:pt>
                      <c:pt idx="22">
                        <c:v>-7.5270019472000002E-2</c:v>
                      </c:pt>
                      <c:pt idx="23">
                        <c:v>-8.6711518466000004E-2</c:v>
                      </c:pt>
                      <c:pt idx="24">
                        <c:v>-9.8571032286000004E-2</c:v>
                      </c:pt>
                      <c:pt idx="25">
                        <c:v>-0.11070773751</c:v>
                      </c:pt>
                      <c:pt idx="26">
                        <c:v>-0.122951217</c:v>
                      </c:pt>
                      <c:pt idx="27">
                        <c:v>-0.13509936631</c:v>
                      </c:pt>
                      <c:pt idx="28">
                        <c:v>-0.14691646396999999</c:v>
                      </c:pt>
                      <c:pt idx="29">
                        <c:v>-0.15813151002</c:v>
                      </c:pt>
                      <c:pt idx="30">
                        <c:v>-0.16843692958000001</c:v>
                      </c:pt>
                      <c:pt idx="31">
                        <c:v>-0.17748765647</c:v>
                      </c:pt>
                      <c:pt idx="32">
                        <c:v>-0.18490076065</c:v>
                      </c:pt>
                      <c:pt idx="33">
                        <c:v>-0.19025562704000001</c:v>
                      </c:pt>
                      <c:pt idx="34">
                        <c:v>-0.19309484959000001</c:v>
                      </c:pt>
                      <c:pt idx="35">
                        <c:v>-0.19292588531999999</c:v>
                      </c:pt>
                      <c:pt idx="36">
                        <c:v>-0.18922361732000001</c:v>
                      </c:pt>
                      <c:pt idx="37">
                        <c:v>-0.18143381178000001</c:v>
                      </c:pt>
                      <c:pt idx="38">
                        <c:v>-0.16897763312</c:v>
                      </c:pt>
                      <c:pt idx="39">
                        <c:v>-0.15125726163</c:v>
                      </c:pt>
                      <c:pt idx="40">
                        <c:v>-0.12766273319999999</c:v>
                      </c:pt>
                      <c:pt idx="41">
                        <c:v>-9.7580023109999997E-2</c:v>
                      </c:pt>
                      <c:pt idx="42">
                        <c:v>-6.0400500894000002E-2</c:v>
                      </c:pt>
                      <c:pt idx="43">
                        <c:v>-1.5531730838E-2</c:v>
                      </c:pt>
                      <c:pt idx="44">
                        <c:v>3.7590332328999998E-2</c:v>
                      </c:pt>
                      <c:pt idx="45">
                        <c:v>9.9487766623000004E-2</c:v>
                      </c:pt>
                      <c:pt idx="46">
                        <c:v>0.17062574624999999</c:v>
                      </c:pt>
                      <c:pt idx="47">
                        <c:v>0.25139620899999998</c:v>
                      </c:pt>
                      <c:pt idx="48">
                        <c:v>0.34210020303999999</c:v>
                      </c:pt>
                      <c:pt idx="49">
                        <c:v>0.44292914866999999</c:v>
                      </c:pt>
                      <c:pt idx="50">
                        <c:v>0.55394554137999996</c:v>
                      </c:pt>
                      <c:pt idx="51">
                        <c:v>0.67506420611999995</c:v>
                      </c:pt>
                      <c:pt idx="52">
                        <c:v>0.80603545903999996</c:v>
                      </c:pt>
                      <c:pt idx="53">
                        <c:v>0.94643205403999997</c:v>
                      </c:pt>
                      <c:pt idx="54">
                        <c:v>1.0956408978000001</c:v>
                      </c:pt>
                      <c:pt idx="55">
                        <c:v>1.2528595924000001</c:v>
                      </c:pt>
                      <c:pt idx="56">
                        <c:v>1.4170980452999999</c:v>
                      </c:pt>
                      <c:pt idx="57">
                        <c:v>1.5871849060000001</c:v>
                      </c:pt>
                      <c:pt idx="58">
                        <c:v>1.7617793083</c:v>
                      </c:pt>
                      <c:pt idx="59">
                        <c:v>1.9393898248999999</c:v>
                      </c:pt>
                      <c:pt idx="60">
                        <c:v>2.1184017657999998</c:v>
                      </c:pt>
                      <c:pt idx="61">
                        <c:v>2.2971136570000001</c:v>
                      </c:pt>
                      <c:pt idx="62">
                        <c:v>2.4737830162000001</c:v>
                      </c:pt>
                      <c:pt idx="63">
                        <c:v>2.6466791629999999</c:v>
                      </c:pt>
                      <c:pt idx="64">
                        <c:v>2.8141407966999998</c:v>
                      </c:pt>
                      <c:pt idx="65">
                        <c:v>2.9746344090000001</c:v>
                      </c:pt>
                      <c:pt idx="66">
                        <c:v>3.1268076897000001</c:v>
                      </c:pt>
                      <c:pt idx="67">
                        <c:v>3.2695360184000002</c:v>
                      </c:pt>
                      <c:pt idx="68">
                        <c:v>3.4019582272000002</c:v>
                      </c:pt>
                      <c:pt idx="69">
                        <c:v>3.5235021114</c:v>
                      </c:pt>
                      <c:pt idx="70">
                        <c:v>3.6338999270999999</c:v>
                      </c:pt>
                      <c:pt idx="71">
                        <c:v>3.7331943511999999</c:v>
                      </c:pt>
                      <c:pt idx="72">
                        <c:v>3.8217320442</c:v>
                      </c:pt>
                      <c:pt idx="73">
                        <c:v>3.9001445769999998</c:v>
                      </c:pt>
                      <c:pt idx="74">
                        <c:v>3.9693183899000002</c:v>
                      </c:pt>
                      <c:pt idx="75">
                        <c:v>4.0303568839999997</c:v>
                      </c:pt>
                      <c:pt idx="76">
                        <c:v>4.0845317841000002</c:v>
                      </c:pt>
                      <c:pt idx="77">
                        <c:v>4.1332278251999996</c:v>
                      </c:pt>
                      <c:pt idx="78">
                        <c:v>4.1778860091999999</c:v>
                      </c:pt>
                      <c:pt idx="79">
                        <c:v>4.2199449538999998</c:v>
                      </c:pt>
                      <c:pt idx="80">
                        <c:v>4.2607831955000002</c:v>
                      </c:pt>
                      <c:pt idx="81">
                        <c:v>4.3016691207999997</c:v>
                      </c:pt>
                      <c:pt idx="82">
                        <c:v>4.3437166213999996</c:v>
                      </c:pt>
                      <c:pt idx="83">
                        <c:v>4.3878488540999996</c:v>
                      </c:pt>
                      <c:pt idx="84">
                        <c:v>4.4347686768000001</c:v>
                      </c:pt>
                      <c:pt idx="85">
                        <c:v>4.4849438667000001</c:v>
                      </c:pt>
                      <c:pt idx="86">
                        <c:v>4.5386066436999997</c:v>
                      </c:pt>
                      <c:pt idx="87">
                        <c:v>4.5957689285000001</c:v>
                      </c:pt>
                      <c:pt idx="88">
                        <c:v>4.656244278</c:v>
                      </c:pt>
                      <c:pt idx="89">
                        <c:v>4.7196741103999997</c:v>
                      </c:pt>
                      <c:pt idx="90">
                        <c:v>4.7855553627000003</c:v>
                      </c:pt>
                      <c:pt idx="91">
                        <c:v>4.8532691002000004</c:v>
                      </c:pt>
                      <c:pt idx="92">
                        <c:v>4.9221057891999997</c:v>
                      </c:pt>
                      <c:pt idx="93">
                        <c:v>4.9912896156000004</c:v>
                      </c:pt>
                      <c:pt idx="94">
                        <c:v>5.0600013733000004</c:v>
                      </c:pt>
                      <c:pt idx="95">
                        <c:v>5.1274037360999998</c:v>
                      </c:pt>
                      <c:pt idx="96">
                        <c:v>5.1926722527000004</c:v>
                      </c:pt>
                      <c:pt idx="97">
                        <c:v>5.2550311088999999</c:v>
                      </c:pt>
                      <c:pt idx="98">
                        <c:v>5.3137936591999999</c:v>
                      </c:pt>
                      <c:pt idx="99">
                        <c:v>5.3684058189000003</c:v>
                      </c:pt>
                      <c:pt idx="100">
                        <c:v>5.4184885024999998</c:v>
                      </c:pt>
                      <c:pt idx="101">
                        <c:v>5.4638733864000004</c:v>
                      </c:pt>
                      <c:pt idx="102">
                        <c:v>5.5046248436000003</c:v>
                      </c:pt>
                      <c:pt idx="103">
                        <c:v>5.5410466194000003</c:v>
                      </c:pt>
                      <c:pt idx="104">
                        <c:v>5.5736742020000003</c:v>
                      </c:pt>
                      <c:pt idx="105">
                        <c:v>5.6032562256</c:v>
                      </c:pt>
                      <c:pt idx="106">
                        <c:v>5.6307287215999997</c:v>
                      </c:pt>
                      <c:pt idx="107">
                        <c:v>5.6571860313000002</c:v>
                      </c:pt>
                      <c:pt idx="108">
                        <c:v>5.6838512421000003</c:v>
                      </c:pt>
                      <c:pt idx="109">
                        <c:v>5.7120471001000004</c:v>
                      </c:pt>
                      <c:pt idx="110">
                        <c:v>5.7431664467000001</c:v>
                      </c:pt>
                      <c:pt idx="111">
                        <c:v>5.7786431313</c:v>
                      </c:pt>
                      <c:pt idx="112">
                        <c:v>5.8199219704000003</c:v>
                      </c:pt>
                      <c:pt idx="113">
                        <c:v>5.8684272766000003</c:v>
                      </c:pt>
                      <c:pt idx="114">
                        <c:v>5.9255280494999996</c:v>
                      </c:pt>
                      <c:pt idx="115">
                        <c:v>5.9925060272000001</c:v>
                      </c:pt>
                      <c:pt idx="116">
                        <c:v>6.0705256462000001</c:v>
                      </c:pt>
                      <c:pt idx="117">
                        <c:v>6.1606106758000001</c:v>
                      </c:pt>
                      <c:pt idx="118">
                        <c:v>6.2636280060000002</c:v>
                      </c:pt>
                      <c:pt idx="119">
                        <c:v>6.3802800178999997</c:v>
                      </c:pt>
                      <c:pt idx="120">
                        <c:v>6.5111041069000004</c:v>
                      </c:pt>
                      <c:pt idx="121">
                        <c:v>6.6564745903000002</c:v>
                      </c:pt>
                      <c:pt idx="122">
                        <c:v>6.8166046143000001</c:v>
                      </c:pt>
                      <c:pt idx="123">
                        <c:v>6.9915485382</c:v>
                      </c:pt>
                      <c:pt idx="124">
                        <c:v>7.1812033653</c:v>
                      </c:pt>
                      <c:pt idx="125">
                        <c:v>7.3853120804000003</c:v>
                      </c:pt>
                      <c:pt idx="126">
                        <c:v>7.6034717560000002</c:v>
                      </c:pt>
                      <c:pt idx="127">
                        <c:v>7.8351464271999998</c:v>
                      </c:pt>
                      <c:pt idx="128">
                        <c:v>8.0796861649</c:v>
                      </c:pt>
                      <c:pt idx="129">
                        <c:v>8.33634758</c:v>
                      </c:pt>
                      <c:pt idx="130">
                        <c:v>8.6043109894000001</c:v>
                      </c:pt>
                      <c:pt idx="131">
                        <c:v>8.8826866150000008</c:v>
                      </c:pt>
                      <c:pt idx="132">
                        <c:v>9.1705112457000002</c:v>
                      </c:pt>
                      <c:pt idx="133">
                        <c:v>9.4667396544999995</c:v>
                      </c:pt>
                      <c:pt idx="134">
                        <c:v>9.7702360153000001</c:v>
                      </c:pt>
                      <c:pt idx="135">
                        <c:v>10.07976532</c:v>
                      </c:pt>
                      <c:pt idx="136">
                        <c:v>10.393987656</c:v>
                      </c:pt>
                      <c:pt idx="137">
                        <c:v>10.711454391</c:v>
                      </c:pt>
                      <c:pt idx="138">
                        <c:v>11.030611992000001</c:v>
                      </c:pt>
                      <c:pt idx="139">
                        <c:v>11.349813461</c:v>
                      </c:pt>
                      <c:pt idx="140">
                        <c:v>11.667338371</c:v>
                      </c:pt>
                      <c:pt idx="141">
                        <c:v>11.981410027000001</c:v>
                      </c:pt>
                      <c:pt idx="142">
                        <c:v>12.290206909</c:v>
                      </c:pt>
                      <c:pt idx="143">
                        <c:v>12.591869354</c:v>
                      </c:pt>
                      <c:pt idx="144">
                        <c:v>12.88451004</c:v>
                      </c:pt>
                      <c:pt idx="145">
                        <c:v>13.166231155</c:v>
                      </c:pt>
                      <c:pt idx="146">
                        <c:v>13.435141563</c:v>
                      </c:pt>
                      <c:pt idx="147">
                        <c:v>13.689379691999999</c:v>
                      </c:pt>
                      <c:pt idx="148">
                        <c:v>13.927131653</c:v>
                      </c:pt>
                      <c:pt idx="149">
                        <c:v>14.146650314</c:v>
                      </c:pt>
                      <c:pt idx="150">
                        <c:v>14.346276283</c:v>
                      </c:pt>
                      <c:pt idx="151">
                        <c:v>14.524456023999999</c:v>
                      </c:pt>
                      <c:pt idx="152">
                        <c:v>14.679768562</c:v>
                      </c:pt>
                      <c:pt idx="153">
                        <c:v>14.810949325999999</c:v>
                      </c:pt>
                      <c:pt idx="154">
                        <c:v>14.916912078999999</c:v>
                      </c:pt>
                      <c:pt idx="155">
                        <c:v>14.996764183</c:v>
                      </c:pt>
                      <c:pt idx="156">
                        <c:v>15.049815177999999</c:v>
                      </c:pt>
                      <c:pt idx="157">
                        <c:v>15.075585365</c:v>
                      </c:pt>
                      <c:pt idx="158">
                        <c:v>15.073814391999999</c:v>
                      </c:pt>
                      <c:pt idx="159">
                        <c:v>15.044470787</c:v>
                      </c:pt>
                      <c:pt idx="160">
                        <c:v>14.987764359</c:v>
                      </c:pt>
                      <c:pt idx="161">
                        <c:v>14.904157638999999</c:v>
                      </c:pt>
                      <c:pt idx="162">
                        <c:v>14.79437542</c:v>
                      </c:pt>
                      <c:pt idx="163">
                        <c:v>14.659408569</c:v>
                      </c:pt>
                      <c:pt idx="164">
                        <c:v>14.500506401000001</c:v>
                      </c:pt>
                      <c:pt idx="165">
                        <c:v>14.3191576</c:v>
                      </c:pt>
                      <c:pt idx="166">
                        <c:v>14.117062569</c:v>
                      </c:pt>
                      <c:pt idx="167">
                        <c:v>13.896090508</c:v>
                      </c:pt>
                      <c:pt idx="168">
                        <c:v>13.658226966999999</c:v>
                      </c:pt>
                      <c:pt idx="169">
                        <c:v>13.405512809999999</c:v>
                      </c:pt>
                      <c:pt idx="170">
                        <c:v>13.139986992000001</c:v>
                      </c:pt>
                      <c:pt idx="171">
                        <c:v>12.863639832</c:v>
                      </c:pt>
                      <c:pt idx="172">
                        <c:v>12.578375815999999</c:v>
                      </c:pt>
                      <c:pt idx="173">
                        <c:v>12.285990715000001</c:v>
                      </c:pt>
                      <c:pt idx="174">
                        <c:v>11.988157272</c:v>
                      </c:pt>
                      <c:pt idx="175">
                        <c:v>11.686421394</c:v>
                      </c:pt>
                      <c:pt idx="176">
                        <c:v>11.382199287000001</c:v>
                      </c:pt>
                      <c:pt idx="177">
                        <c:v>11.076774597</c:v>
                      </c:pt>
                      <c:pt idx="178">
                        <c:v>10.771295546999999</c:v>
                      </c:pt>
                      <c:pt idx="179">
                        <c:v>10.466771125999999</c:v>
                      </c:pt>
                      <c:pt idx="180">
                        <c:v>10.164069176</c:v>
                      </c:pt>
                      <c:pt idx="181">
                        <c:v>9.8639230728000005</c:v>
                      </c:pt>
                      <c:pt idx="182">
                        <c:v>9.5669422149999992</c:v>
                      </c:pt>
                      <c:pt idx="183">
                        <c:v>9.2736215591000004</c:v>
                      </c:pt>
                      <c:pt idx="184">
                        <c:v>8.9843635558999999</c:v>
                      </c:pt>
                      <c:pt idx="185">
                        <c:v>8.6995000839000003</c:v>
                      </c:pt>
                      <c:pt idx="186">
                        <c:v>8.4193172455000003</c:v>
                      </c:pt>
                      <c:pt idx="187">
                        <c:v>8.1440696716000005</c:v>
                      </c:pt>
                      <c:pt idx="188">
                        <c:v>7.8739914893999998</c:v>
                      </c:pt>
                      <c:pt idx="189">
                        <c:v>7.6093111037999996</c:v>
                      </c:pt>
                      <c:pt idx="190">
                        <c:v>7.3502669334000004</c:v>
                      </c:pt>
                      <c:pt idx="191">
                        <c:v>7.0971183777000002</c:v>
                      </c:pt>
                      <c:pt idx="192">
                        <c:v>6.8501515387999996</c:v>
                      </c:pt>
                      <c:pt idx="193">
                        <c:v>6.6096811295000002</c:v>
                      </c:pt>
                      <c:pt idx="194">
                        <c:v>6.3760509490999997</c:v>
                      </c:pt>
                      <c:pt idx="195">
                        <c:v>6.1496338844</c:v>
                      </c:pt>
                      <c:pt idx="196">
                        <c:v>5.9308280944999998</c:v>
                      </c:pt>
                      <c:pt idx="197">
                        <c:v>5.7200489043999996</c:v>
                      </c:pt>
                      <c:pt idx="198">
                        <c:v>5.5177264213999999</c:v>
                      </c:pt>
                      <c:pt idx="199">
                        <c:v>5.3243083954000001</c:v>
                      </c:pt>
                      <c:pt idx="200">
                        <c:v>5.1402626038000001</c:v>
                      </c:pt>
                      <c:pt idx="201">
                        <c:v>4.9660754204000002</c:v>
                      </c:pt>
                      <c:pt idx="202">
                        <c:v>4.8022503852999998</c:v>
                      </c:pt>
                      <c:pt idx="203">
                        <c:v>4.6493105887999997</c:v>
                      </c:pt>
                      <c:pt idx="204">
                        <c:v>4.5077948570000004</c:v>
                      </c:pt>
                      <c:pt idx="205">
                        <c:v>4.3782453536999997</c:v>
                      </c:pt>
                      <c:pt idx="206">
                        <c:v>4.2611832619000003</c:v>
                      </c:pt>
                      <c:pt idx="207">
                        <c:v>4.1570873260000001</c:v>
                      </c:pt>
                      <c:pt idx="208">
                        <c:v>4.0663852692000004</c:v>
                      </c:pt>
                      <c:pt idx="209">
                        <c:v>3.9894478321000002</c:v>
                      </c:pt>
                      <c:pt idx="210">
                        <c:v>3.9265713691999999</c:v>
                      </c:pt>
                      <c:pt idx="211">
                        <c:v>3.8779535294</c:v>
                      </c:pt>
                      <c:pt idx="212">
                        <c:v>3.8436908721999998</c:v>
                      </c:pt>
                      <c:pt idx="213">
                        <c:v>3.8237867355000001</c:v>
                      </c:pt>
                      <c:pt idx="214">
                        <c:v>3.8181455135000002</c:v>
                      </c:pt>
                      <c:pt idx="215">
                        <c:v>3.8265588284000001</c:v>
                      </c:pt>
                      <c:pt idx="216">
                        <c:v>3.8486981392000001</c:v>
                      </c:pt>
                      <c:pt idx="217">
                        <c:v>3.8841166496000001</c:v>
                      </c:pt>
                      <c:pt idx="218">
                        <c:v>3.9322595595999998</c:v>
                      </c:pt>
                      <c:pt idx="219">
                        <c:v>3.9924798012</c:v>
                      </c:pt>
                      <c:pt idx="220">
                        <c:v>4.0640563964999998</c:v>
                      </c:pt>
                      <c:pt idx="221">
                        <c:v>4.1462187766999996</c:v>
                      </c:pt>
                      <c:pt idx="222">
                        <c:v>4.2381782532000001</c:v>
                      </c:pt>
                      <c:pt idx="223">
                        <c:v>4.3391532897999996</c:v>
                      </c:pt>
                      <c:pt idx="224">
                        <c:v>4.4483776092999996</c:v>
                      </c:pt>
                      <c:pt idx="225">
                        <c:v>4.5651054381999998</c:v>
                      </c:pt>
                      <c:pt idx="226">
                        <c:v>4.6886277199000004</c:v>
                      </c:pt>
                      <c:pt idx="227">
                        <c:v>4.8182883263000003</c:v>
                      </c:pt>
                      <c:pt idx="228">
                        <c:v>4.9534897804</c:v>
                      </c:pt>
                      <c:pt idx="229">
                        <c:v>5.0936965941999999</c:v>
                      </c:pt>
                      <c:pt idx="230">
                        <c:v>5.2384276390000002</c:v>
                      </c:pt>
                      <c:pt idx="231">
                        <c:v>5.3872447014000002</c:v>
                      </c:pt>
                      <c:pt idx="232">
                        <c:v>5.5397529602000004</c:v>
                      </c:pt>
                      <c:pt idx="233">
                        <c:v>5.6956110001000004</c:v>
                      </c:pt>
                      <c:pt idx="234">
                        <c:v>5.8545298576000002</c:v>
                      </c:pt>
                      <c:pt idx="235">
                        <c:v>6.0162572861000001</c:v>
                      </c:pt>
                      <c:pt idx="236">
                        <c:v>6.1805682182000004</c:v>
                      </c:pt>
                      <c:pt idx="237">
                        <c:v>6.3472638129999996</c:v>
                      </c:pt>
                      <c:pt idx="238">
                        <c:v>6.5161719321999998</c:v>
                      </c:pt>
                      <c:pt idx="239">
                        <c:v>6.6871519088999998</c:v>
                      </c:pt>
                      <c:pt idx="240">
                        <c:v>6.8601050377000004</c:v>
                      </c:pt>
                      <c:pt idx="241">
                        <c:v>7.0349907875</c:v>
                      </c:pt>
                      <c:pt idx="242">
                        <c:v>7.2118406296000002</c:v>
                      </c:pt>
                      <c:pt idx="243">
                        <c:v>7.3907527923999998</c:v>
                      </c:pt>
                      <c:pt idx="244">
                        <c:v>7.5718755721999997</c:v>
                      </c:pt>
                      <c:pt idx="245">
                        <c:v>7.7553982735</c:v>
                      </c:pt>
                      <c:pt idx="246">
                        <c:v>7.9415464400999998</c:v>
                      </c:pt>
                      <c:pt idx="247">
                        <c:v>8.1305761337</c:v>
                      </c:pt>
                      <c:pt idx="248">
                        <c:v>8.3227758408000003</c:v>
                      </c:pt>
                      <c:pt idx="249">
                        <c:v>8.5184850693000005</c:v>
                      </c:pt>
                      <c:pt idx="250">
                        <c:v>8.7181072235000006</c:v>
                      </c:pt>
                      <c:pt idx="251">
                        <c:v>8.9220933914000007</c:v>
                      </c:pt>
                      <c:pt idx="252">
                        <c:v>9.1309232712000004</c:v>
                      </c:pt>
                      <c:pt idx="253">
                        <c:v>9.3450889586999999</c:v>
                      </c:pt>
                      <c:pt idx="254">
                        <c:v>9.5650787354000002</c:v>
                      </c:pt>
                      <c:pt idx="255">
                        <c:v>9.7913627625000004</c:v>
                      </c:pt>
                      <c:pt idx="256">
                        <c:v>10.024386406</c:v>
                      </c:pt>
                      <c:pt idx="257">
                        <c:v>10.264573097</c:v>
                      </c:pt>
                      <c:pt idx="258">
                        <c:v>10.512322426000001</c:v>
                      </c:pt>
                      <c:pt idx="259">
                        <c:v>10.768008232</c:v>
                      </c:pt>
                      <c:pt idx="260">
                        <c:v>11.031971930999999</c:v>
                      </c:pt>
                      <c:pt idx="261">
                        <c:v>11.304512978</c:v>
                      </c:pt>
                      <c:pt idx="262">
                        <c:v>11.585882186999999</c:v>
                      </c:pt>
                      <c:pt idx="263">
                        <c:v>11.876284599</c:v>
                      </c:pt>
                      <c:pt idx="264">
                        <c:v>12.175897598000001</c:v>
                      </c:pt>
                      <c:pt idx="265">
                        <c:v>12.484882355</c:v>
                      </c:pt>
                      <c:pt idx="266">
                        <c:v>12.803373337</c:v>
                      </c:pt>
                      <c:pt idx="267">
                        <c:v>13.131468773</c:v>
                      </c:pt>
                      <c:pt idx="268">
                        <c:v>13.469224929999999</c:v>
                      </c:pt>
                      <c:pt idx="269">
                        <c:v>13.816638947</c:v>
                      </c:pt>
                      <c:pt idx="270">
                        <c:v>14.173636436000001</c:v>
                      </c:pt>
                      <c:pt idx="271">
                        <c:v>14.540078163</c:v>
                      </c:pt>
                      <c:pt idx="272">
                        <c:v>14.915769577000001</c:v>
                      </c:pt>
                      <c:pt idx="273">
                        <c:v>15.300457954000001</c:v>
                      </c:pt>
                      <c:pt idx="274">
                        <c:v>15.69383049</c:v>
                      </c:pt>
                      <c:pt idx="275">
                        <c:v>16.095516204999999</c:v>
                      </c:pt>
                      <c:pt idx="276">
                        <c:v>16.505090714000001</c:v>
                      </c:pt>
                      <c:pt idx="277">
                        <c:v>16.922079086</c:v>
                      </c:pt>
                      <c:pt idx="278">
                        <c:v>17.345964431999999</c:v>
                      </c:pt>
                      <c:pt idx="279">
                        <c:v>17.776197433</c:v>
                      </c:pt>
                      <c:pt idx="280">
                        <c:v>18.212215424</c:v>
                      </c:pt>
                      <c:pt idx="281">
                        <c:v>18.653461455999999</c:v>
                      </c:pt>
                      <c:pt idx="282">
                        <c:v>19.099409102999999</c:v>
                      </c:pt>
                      <c:pt idx="283">
                        <c:v>19.549587249999998</c:v>
                      </c:pt>
                      <c:pt idx="284">
                        <c:v>20.003601073999999</c:v>
                      </c:pt>
                      <c:pt idx="285">
                        <c:v>20.461154938</c:v>
                      </c:pt>
                      <c:pt idx="286">
                        <c:v>20.92206955</c:v>
                      </c:pt>
                      <c:pt idx="287">
                        <c:v>21.386295318999998</c:v>
                      </c:pt>
                      <c:pt idx="288">
                        <c:v>21.853921889999999</c:v>
                      </c:pt>
                      <c:pt idx="289">
                        <c:v>22.32519722</c:v>
                      </c:pt>
                      <c:pt idx="290">
                        <c:v>22.800535201999999</c:v>
                      </c:pt>
                      <c:pt idx="291">
                        <c:v>23.280525208</c:v>
                      </c:pt>
                      <c:pt idx="292">
                        <c:v>23.765926360999998</c:v>
                      </c:pt>
                      <c:pt idx="293">
                        <c:v>24.257648467999999</c:v>
                      </c:pt>
                      <c:pt idx="294">
                        <c:v>24.756725311</c:v>
                      </c:pt>
                      <c:pt idx="295">
                        <c:v>25.264276505000002</c:v>
                      </c:pt>
                      <c:pt idx="296">
                        <c:v>25.781469345000001</c:v>
                      </c:pt>
                      <c:pt idx="297">
                        <c:v>26.309484481999998</c:v>
                      </c:pt>
                      <c:pt idx="298">
                        <c:v>26.849481582999999</c:v>
                      </c:pt>
                      <c:pt idx="299">
                        <c:v>27.402561188</c:v>
                      </c:pt>
                      <c:pt idx="300">
                        <c:v>27.969732284999999</c:v>
                      </c:pt>
                      <c:pt idx="301">
                        <c:v>28.551877975</c:v>
                      </c:pt>
                      <c:pt idx="302">
                        <c:v>29.149730682000001</c:v>
                      </c:pt>
                      <c:pt idx="303">
                        <c:v>29.763853073</c:v>
                      </c:pt>
                      <c:pt idx="304">
                        <c:v>30.394628525000002</c:v>
                      </c:pt>
                      <c:pt idx="305">
                        <c:v>31.042255401999999</c:v>
                      </c:pt>
                      <c:pt idx="306">
                        <c:v>31.706743240000002</c:v>
                      </c:pt>
                      <c:pt idx="307">
                        <c:v>32.387916564999998</c:v>
                      </c:pt>
                      <c:pt idx="308">
                        <c:v>33.085418701000002</c:v>
                      </c:pt>
                      <c:pt idx="309">
                        <c:v>33.798709869</c:v>
                      </c:pt>
                      <c:pt idx="310">
                        <c:v>34.527080536</c:v>
                      </c:pt>
                      <c:pt idx="311">
                        <c:v>35.269664763999998</c:v>
                      </c:pt>
                      <c:pt idx="312">
                        <c:v>36.025459290000001</c:v>
                      </c:pt>
                      <c:pt idx="313">
                        <c:v>36.793338775999999</c:v>
                      </c:pt>
                      <c:pt idx="314">
                        <c:v>37.572078705000003</c:v>
                      </c:pt>
                      <c:pt idx="315">
                        <c:v>38.360363006999997</c:v>
                      </c:pt>
                      <c:pt idx="316">
                        <c:v>39.156814574999999</c:v>
                      </c:pt>
                      <c:pt idx="317">
                        <c:v>39.960002899000003</c:v>
                      </c:pt>
                      <c:pt idx="318">
                        <c:v>40.768466949</c:v>
                      </c:pt>
                      <c:pt idx="319">
                        <c:v>41.580730438000003</c:v>
                      </c:pt>
                      <c:pt idx="320">
                        <c:v>42.395317077999998</c:v>
                      </c:pt>
                      <c:pt idx="321">
                        <c:v>43.210777282999999</c:v>
                      </c:pt>
                      <c:pt idx="322">
                        <c:v>44.025707245</c:v>
                      </c:pt>
                      <c:pt idx="323">
                        <c:v>44.838756560999997</c:v>
                      </c:pt>
                      <c:pt idx="324">
                        <c:v>45.648654938</c:v>
                      </c:pt>
                      <c:pt idx="325">
                        <c:v>46.454227447999997</c:v>
                      </c:pt>
                      <c:pt idx="326">
                        <c:v>47.254413605000003</c:v>
                      </c:pt>
                      <c:pt idx="327">
                        <c:v>48.048301696999999</c:v>
                      </c:pt>
                      <c:pt idx="328">
                        <c:v>48.835159302000001</c:v>
                      </c:pt>
                      <c:pt idx="329">
                        <c:v>49.614463806000003</c:v>
                      </c:pt>
                      <c:pt idx="330">
                        <c:v>50.385925293</c:v>
                      </c:pt>
                      <c:pt idx="331">
                        <c:v>51.149517058999997</c:v>
                      </c:pt>
                      <c:pt idx="332">
                        <c:v>51.905498504999997</c:v>
                      </c:pt>
                      <c:pt idx="333">
                        <c:v>52.654426575000002</c:v>
                      </c:pt>
                      <c:pt idx="334">
                        <c:v>53.397148131999998</c:v>
                      </c:pt>
                      <c:pt idx="335">
                        <c:v>54.134761810000001</c:v>
                      </c:pt>
                      <c:pt idx="336">
                        <c:v>54.868591309000003</c:v>
                      </c:pt>
                      <c:pt idx="337">
                        <c:v>55.600131988999998</c:v>
                      </c:pt>
                      <c:pt idx="338">
                        <c:v>56.331001282000003</c:v>
                      </c:pt>
                      <c:pt idx="339">
                        <c:v>57.062877655000001</c:v>
                      </c:pt>
                      <c:pt idx="340">
                        <c:v>57.797454834</c:v>
                      </c:pt>
                      <c:pt idx="341">
                        <c:v>58.536396027000002</c:v>
                      </c:pt>
                      <c:pt idx="342">
                        <c:v>59.281299591</c:v>
                      </c:pt>
                      <c:pt idx="343">
                        <c:v>60.033668517999999</c:v>
                      </c:pt>
                      <c:pt idx="344">
                        <c:v>60.794879913000003</c:v>
                      </c:pt>
                      <c:pt idx="345">
                        <c:v>61.566150665000002</c:v>
                      </c:pt>
                      <c:pt idx="346">
                        <c:v>62.348491668999998</c:v>
                      </c:pt>
                      <c:pt idx="347">
                        <c:v>63.142681121999999</c:v>
                      </c:pt>
                      <c:pt idx="348">
                        <c:v>63.949253081999998</c:v>
                      </c:pt>
                      <c:pt idx="349">
                        <c:v>64.768493652000004</c:v>
                      </c:pt>
                      <c:pt idx="350">
                        <c:v>65.600425720000004</c:v>
                      </c:pt>
                      <c:pt idx="351">
                        <c:v>66.444801330999994</c:v>
                      </c:pt>
                      <c:pt idx="352">
                        <c:v>67.301086425999998</c:v>
                      </c:pt>
                      <c:pt idx="353">
                        <c:v>68.168487549000005</c:v>
                      </c:pt>
                      <c:pt idx="354">
                        <c:v>69.045959472999996</c:v>
                      </c:pt>
                      <c:pt idx="355">
                        <c:v>69.932212829999997</c:v>
                      </c:pt>
                      <c:pt idx="356">
                        <c:v>70.825721740999995</c:v>
                      </c:pt>
                      <c:pt idx="357">
                        <c:v>71.724716186999999</c:v>
                      </c:pt>
                      <c:pt idx="358">
                        <c:v>72.627212524000001</c:v>
                      </c:pt>
                      <c:pt idx="359">
                        <c:v>73.531044006000002</c:v>
                      </c:pt>
                      <c:pt idx="360">
                        <c:v>74.433891295999999</c:v>
                      </c:pt>
                      <c:pt idx="361">
                        <c:v>75.333328246999997</c:v>
                      </c:pt>
                      <c:pt idx="362">
                        <c:v>76.226837157999995</c:v>
                      </c:pt>
                      <c:pt idx="363">
                        <c:v>77.111839294000006</c:v>
                      </c:pt>
                      <c:pt idx="364">
                        <c:v>77.985748290999993</c:v>
                      </c:pt>
                      <c:pt idx="365">
                        <c:v>78.846000670999999</c:v>
                      </c:pt>
                      <c:pt idx="366">
                        <c:v>79.690093993999994</c:v>
                      </c:pt>
                      <c:pt idx="367">
                        <c:v>80.515632628999995</c:v>
                      </c:pt>
                      <c:pt idx="368">
                        <c:v>81.320350646999998</c:v>
                      </c:pt>
                      <c:pt idx="369">
                        <c:v>82.102157593000001</c:v>
                      </c:pt>
                      <c:pt idx="370">
                        <c:v>82.859176636000001</c:v>
                      </c:pt>
                      <c:pt idx="371">
                        <c:v>83.589759826999995</c:v>
                      </c:pt>
                      <c:pt idx="372">
                        <c:v>84.292533875000004</c:v>
                      </c:pt>
                      <c:pt idx="373">
                        <c:v>84.966392517000003</c:v>
                      </c:pt>
                      <c:pt idx="374">
                        <c:v>85.610519409000005</c:v>
                      </c:pt>
                      <c:pt idx="375">
                        <c:v>86.224388122999997</c:v>
                      </c:pt>
                      <c:pt idx="376">
                        <c:v>86.807769774999997</c:v>
                      </c:pt>
                      <c:pt idx="377">
                        <c:v>87.360710143999995</c:v>
                      </c:pt>
                      <c:pt idx="378">
                        <c:v>87.883537292</c:v>
                      </c:pt>
                      <c:pt idx="379">
                        <c:v>88.376838684000006</c:v>
                      </c:pt>
                      <c:pt idx="380">
                        <c:v>88.841415405000006</c:v>
                      </c:pt>
                      <c:pt idx="381">
                        <c:v>89.278251647999994</c:v>
                      </c:pt>
                      <c:pt idx="382">
                        <c:v>89.688453674000002</c:v>
                      </c:pt>
                      <c:pt idx="383">
                        <c:v>90.073219299000002</c:v>
                      </c:pt>
                      <c:pt idx="384">
                        <c:v>90.433776855000005</c:v>
                      </c:pt>
                      <c:pt idx="385">
                        <c:v>90.771362304999997</c:v>
                      </c:pt>
                      <c:pt idx="386">
                        <c:v>91.087188721000004</c:v>
                      </c:pt>
                      <c:pt idx="387">
                        <c:v>91.382415770999998</c:v>
                      </c:pt>
                      <c:pt idx="388">
                        <c:v>91.658157349000007</c:v>
                      </c:pt>
                      <c:pt idx="389">
                        <c:v>91.915466308999996</c:v>
                      </c:pt>
                      <c:pt idx="390">
                        <c:v>92.155334472999996</c:v>
                      </c:pt>
                      <c:pt idx="391">
                        <c:v>92.378692627000007</c:v>
                      </c:pt>
                      <c:pt idx="392">
                        <c:v>92.586418151999993</c:v>
                      </c:pt>
                      <c:pt idx="393">
                        <c:v>92.779304503999995</c:v>
                      </c:pt>
                      <c:pt idx="394">
                        <c:v>92.958068847999996</c:v>
                      </c:pt>
                      <c:pt idx="395">
                        <c:v>93.123344420999999</c:v>
                      </c:pt>
                      <c:pt idx="396">
                        <c:v>93.275657654</c:v>
                      </c:pt>
                      <c:pt idx="397">
                        <c:v>93.415435790999993</c:v>
                      </c:pt>
                      <c:pt idx="398">
                        <c:v>93.543014525999993</c:v>
                      </c:pt>
                      <c:pt idx="399">
                        <c:v>93.658645629999995</c:v>
                      </c:pt>
                      <c:pt idx="400">
                        <c:v>93.762512207</c:v>
                      </c:pt>
                      <c:pt idx="401">
                        <c:v>93.854751586999996</c:v>
                      </c:pt>
                      <c:pt idx="402">
                        <c:v>93.935470581000004</c:v>
                      </c:pt>
                      <c:pt idx="403">
                        <c:v>94.004760742000002</c:v>
                      </c:pt>
                      <c:pt idx="404">
                        <c:v>94.062713622999993</c:v>
                      </c:pt>
                      <c:pt idx="405">
                        <c:v>94.109420775999993</c:v>
                      </c:pt>
                      <c:pt idx="406">
                        <c:v>94.144966124999996</c:v>
                      </c:pt>
                      <c:pt idx="407">
                        <c:v>94.169425963999998</c:v>
                      </c:pt>
                      <c:pt idx="408">
                        <c:v>94.182861328000001</c:v>
                      </c:pt>
                      <c:pt idx="409">
                        <c:v>94.185302734000004</c:v>
                      </c:pt>
                      <c:pt idx="410">
                        <c:v>94.176742554</c:v>
                      </c:pt>
                      <c:pt idx="411">
                        <c:v>94.157127380000006</c:v>
                      </c:pt>
                      <c:pt idx="412">
                        <c:v>94.126350403000004</c:v>
                      </c:pt>
                      <c:pt idx="413">
                        <c:v>94.084266662999994</c:v>
                      </c:pt>
                      <c:pt idx="414">
                        <c:v>94.030700683999996</c:v>
                      </c:pt>
                      <c:pt idx="415">
                        <c:v>93.965454101999995</c:v>
                      </c:pt>
                      <c:pt idx="416">
                        <c:v>93.888336182000003</c:v>
                      </c:pt>
                      <c:pt idx="417">
                        <c:v>93.799171447999996</c:v>
                      </c:pt>
                      <c:pt idx="418">
                        <c:v>93.697814941000004</c:v>
                      </c:pt>
                      <c:pt idx="419">
                        <c:v>93.584182738999999</c:v>
                      </c:pt>
                      <c:pt idx="420">
                        <c:v>93.458267211999996</c:v>
                      </c:pt>
                      <c:pt idx="421">
                        <c:v>93.320137024000005</c:v>
                      </c:pt>
                      <c:pt idx="422">
                        <c:v>93.169952393000003</c:v>
                      </c:pt>
                      <c:pt idx="423">
                        <c:v>93.007972717000001</c:v>
                      </c:pt>
                      <c:pt idx="424">
                        <c:v>92.834548949999999</c:v>
                      </c:pt>
                      <c:pt idx="425">
                        <c:v>92.650131225999999</c:v>
                      </c:pt>
                      <c:pt idx="426">
                        <c:v>92.455245972</c:v>
                      </c:pt>
                      <c:pt idx="427">
                        <c:v>92.250473021999994</c:v>
                      </c:pt>
                      <c:pt idx="428">
                        <c:v>92.036437988000003</c:v>
                      </c:pt>
                      <c:pt idx="429">
                        <c:v>91.813781738000003</c:v>
                      </c:pt>
                      <c:pt idx="430">
                        <c:v>91.583160399999997</c:v>
                      </c:pt>
                      <c:pt idx="431">
                        <c:v>91.345252990999995</c:v>
                      </c:pt>
                      <c:pt idx="432">
                        <c:v>91.100753784000005</c:v>
                      </c:pt>
                      <c:pt idx="433">
                        <c:v>90.850387573000006</c:v>
                      </c:pt>
                      <c:pt idx="434">
                        <c:v>90.594932556000003</c:v>
                      </c:pt>
                      <c:pt idx="435">
                        <c:v>90.335235596000004</c:v>
                      </c:pt>
                      <c:pt idx="436">
                        <c:v>90.072227478000002</c:v>
                      </c:pt>
                      <c:pt idx="437">
                        <c:v>89.806930542000003</c:v>
                      </c:pt>
                      <c:pt idx="438">
                        <c:v>89.540473938000005</c:v>
                      </c:pt>
                      <c:pt idx="439">
                        <c:v>89.274108886999997</c:v>
                      </c:pt>
                      <c:pt idx="440">
                        <c:v>89.009216308999996</c:v>
                      </c:pt>
                      <c:pt idx="441">
                        <c:v>88.747322083</c:v>
                      </c:pt>
                      <c:pt idx="442">
                        <c:v>88.490081786999994</c:v>
                      </c:pt>
                      <c:pt idx="443">
                        <c:v>88.239257812999995</c:v>
                      </c:pt>
                      <c:pt idx="444">
                        <c:v>87.996688843000001</c:v>
                      </c:pt>
                      <c:pt idx="445">
                        <c:v>87.764244079999997</c:v>
                      </c:pt>
                      <c:pt idx="446">
                        <c:v>87.543777465999995</c:v>
                      </c:pt>
                      <c:pt idx="447">
                        <c:v>87.337089539000004</c:v>
                      </c:pt>
                      <c:pt idx="448">
                        <c:v>87.145889281999999</c:v>
                      </c:pt>
                      <c:pt idx="449">
                        <c:v>86.971794127999999</c:v>
                      </c:pt>
                      <c:pt idx="450">
                        <c:v>86.816329956000004</c:v>
                      </c:pt>
                      <c:pt idx="451">
                        <c:v>86.680892943999993</c:v>
                      </c:pt>
                      <c:pt idx="452">
                        <c:v>86.566703795999999</c:v>
                      </c:pt>
                      <c:pt idx="453">
                        <c:v>86.474708557</c:v>
                      </c:pt>
                      <c:pt idx="454">
                        <c:v>86.405517578000001</c:v>
                      </c:pt>
                      <c:pt idx="455">
                        <c:v>86.359367371000005</c:v>
                      </c:pt>
                      <c:pt idx="456">
                        <c:v>86.336051940999994</c:v>
                      </c:pt>
                      <c:pt idx="457">
                        <c:v>86.334815978999998</c:v>
                      </c:pt>
                      <c:pt idx="458">
                        <c:v>86.354209900000001</c:v>
                      </c:pt>
                      <c:pt idx="459">
                        <c:v>86.391937256000006</c:v>
                      </c:pt>
                      <c:pt idx="460">
                        <c:v>86.444694518999995</c:v>
                      </c:pt>
                      <c:pt idx="461">
                        <c:v>86.508079529</c:v>
                      </c:pt>
                      <c:pt idx="462">
                        <c:v>86.576583862000007</c:v>
                      </c:pt>
                      <c:pt idx="463">
                        <c:v>86.643722534000005</c:v>
                      </c:pt>
                      <c:pt idx="464">
                        <c:v>86.702201842999997</c:v>
                      </c:pt>
                      <c:pt idx="465">
                        <c:v>86.743965149000005</c:v>
                      </c:pt>
                      <c:pt idx="466">
                        <c:v>86.760108947999996</c:v>
                      </c:pt>
                      <c:pt idx="467">
                        <c:v>86.740798949999999</c:v>
                      </c:pt>
                      <c:pt idx="468">
                        <c:v>86.675308228000006</c:v>
                      </c:pt>
                      <c:pt idx="469">
                        <c:v>86.552230835000003</c:v>
                      </c:pt>
                      <c:pt idx="470">
                        <c:v>86.359893799000005</c:v>
                      </c:pt>
                      <c:pt idx="471">
                        <c:v>86.087020874000004</c:v>
                      </c:pt>
                      <c:pt idx="472">
                        <c:v>85.723480225000003</c:v>
                      </c:pt>
                      <c:pt idx="473">
                        <c:v>85.261085510000001</c:v>
                      </c:pt>
                      <c:pt idx="474">
                        <c:v>84.694168090999995</c:v>
                      </c:pt>
                      <c:pt idx="475">
                        <c:v>84.019737243999998</c:v>
                      </c:pt>
                      <c:pt idx="476">
                        <c:v>83.237220764</c:v>
                      </c:pt>
                      <c:pt idx="477">
                        <c:v>82.348075867000006</c:v>
                      </c:pt>
                      <c:pt idx="478">
                        <c:v>81.355361938000001</c:v>
                      </c:pt>
                      <c:pt idx="479">
                        <c:v>80.263412475999999</c:v>
                      </c:pt>
                      <c:pt idx="480">
                        <c:v>79.077537536999998</c:v>
                      </c:pt>
                      <c:pt idx="481">
                        <c:v>77.803848267000006</c:v>
                      </c:pt>
                      <c:pt idx="482">
                        <c:v>76.449180603000002</c:v>
                      </c:pt>
                      <c:pt idx="483">
                        <c:v>75.021095275999997</c:v>
                      </c:pt>
                      <c:pt idx="484">
                        <c:v>73.527931213000002</c:v>
                      </c:pt>
                      <c:pt idx="485">
                        <c:v>71.978767395000006</c:v>
                      </c:pt>
                      <c:pt idx="486">
                        <c:v>70.383285521999994</c:v>
                      </c:pt>
                      <c:pt idx="487">
                        <c:v>68.751541137999993</c:v>
                      </c:pt>
                      <c:pt idx="488">
                        <c:v>67.093696593999994</c:v>
                      </c:pt>
                      <c:pt idx="489">
                        <c:v>65.419792174999998</c:v>
                      </c:pt>
                      <c:pt idx="490">
                        <c:v>63.739608765</c:v>
                      </c:pt>
                      <c:pt idx="491">
                        <c:v>62.062438964999998</c:v>
                      </c:pt>
                      <c:pt idx="492">
                        <c:v>60.396743774000001</c:v>
                      </c:pt>
                      <c:pt idx="493">
                        <c:v>58.749816895000002</c:v>
                      </c:pt>
                      <c:pt idx="494">
                        <c:v>57.127712250000002</c:v>
                      </c:pt>
                      <c:pt idx="495">
                        <c:v>55.535411834999998</c:v>
                      </c:pt>
                      <c:pt idx="496">
                        <c:v>53.977024077999999</c:v>
                      </c:pt>
                      <c:pt idx="497">
                        <c:v>52.455894469999997</c:v>
                      </c:pt>
                      <c:pt idx="498">
                        <c:v>50.974597930999998</c:v>
                      </c:pt>
                      <c:pt idx="499">
                        <c:v>49.534931182999998</c:v>
                      </c:pt>
                      <c:pt idx="500">
                        <c:v>48.138011931999998</c:v>
                      </c:pt>
                      <c:pt idx="501">
                        <c:v>46.784351348999998</c:v>
                      </c:pt>
                      <c:pt idx="502">
                        <c:v>45.473808288999997</c:v>
                      </c:pt>
                      <c:pt idx="503">
                        <c:v>44.205543517999999</c:v>
                      </c:pt>
                      <c:pt idx="504">
                        <c:v>42.978046417000002</c:v>
                      </c:pt>
                      <c:pt idx="505">
                        <c:v>41.789249419999997</c:v>
                      </c:pt>
                      <c:pt idx="506">
                        <c:v>40.636611938000001</c:v>
                      </c:pt>
                      <c:pt idx="507">
                        <c:v>39.517246245999999</c:v>
                      </c:pt>
                      <c:pt idx="508">
                        <c:v>38.428127289000003</c:v>
                      </c:pt>
                      <c:pt idx="509">
                        <c:v>37.366401672000002</c:v>
                      </c:pt>
                      <c:pt idx="510">
                        <c:v>36.329612732000001</c:v>
                      </c:pt>
                      <c:pt idx="511">
                        <c:v>35.315673828000001</c:v>
                      </c:pt>
                      <c:pt idx="512">
                        <c:v>34.322704315000003</c:v>
                      </c:pt>
                      <c:pt idx="513">
                        <c:v>33.348876953000001</c:v>
                      </c:pt>
                      <c:pt idx="514">
                        <c:v>32.392337799000003</c:v>
                      </c:pt>
                      <c:pt idx="515">
                        <c:v>31.451232910000002</c:v>
                      </c:pt>
                      <c:pt idx="516">
                        <c:v>30.523778915000001</c:v>
                      </c:pt>
                      <c:pt idx="517">
                        <c:v>29.608407973999999</c:v>
                      </c:pt>
                      <c:pt idx="518">
                        <c:v>28.703891754000001</c:v>
                      </c:pt>
                      <c:pt idx="519">
                        <c:v>27.809335708999999</c:v>
                      </c:pt>
                      <c:pt idx="520">
                        <c:v>26.924047470000001</c:v>
                      </c:pt>
                      <c:pt idx="521">
                        <c:v>26.047416686999998</c:v>
                      </c:pt>
                      <c:pt idx="522">
                        <c:v>25.178873062000001</c:v>
                      </c:pt>
                      <c:pt idx="523">
                        <c:v>24.317884445000001</c:v>
                      </c:pt>
                      <c:pt idx="524">
                        <c:v>23.463951111</c:v>
                      </c:pt>
                      <c:pt idx="525">
                        <c:v>22.616577148000001</c:v>
                      </c:pt>
                      <c:pt idx="526">
                        <c:v>21.775215149000001</c:v>
                      </c:pt>
                      <c:pt idx="527">
                        <c:v>20.939216613999999</c:v>
                      </c:pt>
                      <c:pt idx="528">
                        <c:v>20.107780457</c:v>
                      </c:pt>
                      <c:pt idx="529">
                        <c:v>19.279907226999999</c:v>
                      </c:pt>
                      <c:pt idx="530">
                        <c:v>18.454338073999999</c:v>
                      </c:pt>
                      <c:pt idx="531">
                        <c:v>17.629522324</c:v>
                      </c:pt>
                      <c:pt idx="532">
                        <c:v>16.803667067999999</c:v>
                      </c:pt>
                      <c:pt idx="533">
                        <c:v>15.974926949</c:v>
                      </c:pt>
                      <c:pt idx="534">
                        <c:v>15.141691207999999</c:v>
                      </c:pt>
                      <c:pt idx="535">
                        <c:v>14.302834511</c:v>
                      </c:pt>
                      <c:pt idx="536">
                        <c:v>13.457760811</c:v>
                      </c:pt>
                      <c:pt idx="537">
                        <c:v>12.606249808999999</c:v>
                      </c:pt>
                      <c:pt idx="538">
                        <c:v>11.748414993000001</c:v>
                      </c:pt>
                      <c:pt idx="539">
                        <c:v>10.884992599</c:v>
                      </c:pt>
                      <c:pt idx="540">
                        <c:v>10.017742157000001</c:v>
                      </c:pt>
                      <c:pt idx="541">
                        <c:v>9.1495409012</c:v>
                      </c:pt>
                      <c:pt idx="542">
                        <c:v>8.2840986252000004</c:v>
                      </c:pt>
                      <c:pt idx="543">
                        <c:v>7.4256191253999999</c:v>
                      </c:pt>
                      <c:pt idx="544">
                        <c:v>6.5785322189000004</c:v>
                      </c:pt>
                      <c:pt idx="545">
                        <c:v>5.7472300529</c:v>
                      </c:pt>
                      <c:pt idx="546">
                        <c:v>4.9359006882000003</c:v>
                      </c:pt>
                      <c:pt idx="547">
                        <c:v>4.1484899521000003</c:v>
                      </c:pt>
                      <c:pt idx="548">
                        <c:v>3.3886835574999998</c:v>
                      </c:pt>
                      <c:pt idx="549">
                        <c:v>2.6598656178</c:v>
                      </c:pt>
                      <c:pt idx="550">
                        <c:v>1.965045929</c:v>
                      </c:pt>
                      <c:pt idx="551">
                        <c:v>1.3067599535000001</c:v>
                      </c:pt>
                      <c:pt idx="552">
                        <c:v>0.68699991702999996</c:v>
                      </c:pt>
                      <c:pt idx="553">
                        <c:v>0.10719238221999999</c:v>
                      </c:pt>
                      <c:pt idx="554">
                        <c:v>-0.43183067441</c:v>
                      </c:pt>
                      <c:pt idx="555">
                        <c:v>-0.92985469102999996</c:v>
                      </c:pt>
                      <c:pt idx="556">
                        <c:v>-1.3872781992000001</c:v>
                      </c:pt>
                      <c:pt idx="557">
                        <c:v>-1.8051334619999999</c:v>
                      </c:pt>
                      <c:pt idx="558">
                        <c:v>-2.1851403713000002</c:v>
                      </c:pt>
                      <c:pt idx="559">
                        <c:v>-2.5296969414000001</c:v>
                      </c:pt>
                      <c:pt idx="560">
                        <c:v>-2.8417472839000002</c:v>
                      </c:pt>
                      <c:pt idx="561">
                        <c:v>-3.1246511936000001</c:v>
                      </c:pt>
                      <c:pt idx="562">
                        <c:v>-3.3822033404999998</c:v>
                      </c:pt>
                      <c:pt idx="563">
                        <c:v>-3.6186928748999998</c:v>
                      </c:pt>
                      <c:pt idx="564">
                        <c:v>-3.8388254642000001</c:v>
                      </c:pt>
                      <c:pt idx="565">
                        <c:v>-4.0476078986999999</c:v>
                      </c:pt>
                      <c:pt idx="566">
                        <c:v>-4.2503380775000004</c:v>
                      </c:pt>
                      <c:pt idx="567">
                        <c:v>-4.4526124000999996</c:v>
                      </c:pt>
                      <c:pt idx="568">
                        <c:v>-4.6602520942999996</c:v>
                      </c:pt>
                      <c:pt idx="569">
                        <c:v>-4.8791909218000002</c:v>
                      </c:pt>
                      <c:pt idx="570">
                        <c:v>-5.1153287888000003</c:v>
                      </c:pt>
                      <c:pt idx="571">
                        <c:v>-5.3742060661000002</c:v>
                      </c:pt>
                      <c:pt idx="572">
                        <c:v>-5.6604557037000003</c:v>
                      </c:pt>
                      <c:pt idx="573">
                        <c:v>-5.9772572517000002</c:v>
                      </c:pt>
                      <c:pt idx="574">
                        <c:v>-6.3261013030999997</c:v>
                      </c:pt>
                      <c:pt idx="575">
                        <c:v>-6.7069330215000003</c:v>
                      </c:pt>
                      <c:pt idx="576">
                        <c:v>-7.1184883118000002</c:v>
                      </c:pt>
                      <c:pt idx="577">
                        <c:v>-7.5586585999000002</c:v>
                      </c:pt>
                      <c:pt idx="578">
                        <c:v>-8.0248384476000005</c:v>
                      </c:pt>
                      <c:pt idx="579">
                        <c:v>-8.5142326355000009</c:v>
                      </c:pt>
                      <c:pt idx="580">
                        <c:v>-9.0240859985000004</c:v>
                      </c:pt>
                      <c:pt idx="581">
                        <c:v>-9.5518045424999993</c:v>
                      </c:pt>
                      <c:pt idx="582">
                        <c:v>-10.094976425</c:v>
                      </c:pt>
                      <c:pt idx="583">
                        <c:v>-10.651344299</c:v>
                      </c:pt>
                      <c:pt idx="584">
                        <c:v>-11.218801497999999</c:v>
                      </c:pt>
                      <c:pt idx="585">
                        <c:v>-11.795438766</c:v>
                      </c:pt>
                      <c:pt idx="586">
                        <c:v>-12.379590034</c:v>
                      </c:pt>
                      <c:pt idx="587">
                        <c:v>-12.969854355000001</c:v>
                      </c:pt>
                      <c:pt idx="588">
                        <c:v>-13.565121651</c:v>
                      </c:pt>
                      <c:pt idx="589">
                        <c:v>-14.16460228</c:v>
                      </c:pt>
                      <c:pt idx="590">
                        <c:v>-14.767838478</c:v>
                      </c:pt>
                      <c:pt idx="591">
                        <c:v>-15.374691009999999</c:v>
                      </c:pt>
                      <c:pt idx="592">
                        <c:v>-15.985322952000001</c:v>
                      </c:pt>
                      <c:pt idx="593">
                        <c:v>-16.600175858</c:v>
                      </c:pt>
                      <c:pt idx="594">
                        <c:v>-17.219940185999999</c:v>
                      </c:pt>
                      <c:pt idx="595">
                        <c:v>-17.845514297000001</c:v>
                      </c:pt>
                      <c:pt idx="596">
                        <c:v>-18.477931976000001</c:v>
                      </c:pt>
                      <c:pt idx="597">
                        <c:v>-19.118289948000001</c:v>
                      </c:pt>
                      <c:pt idx="598">
                        <c:v>-19.767704009999999</c:v>
                      </c:pt>
                      <c:pt idx="599">
                        <c:v>-20.427335739</c:v>
                      </c:pt>
                      <c:pt idx="600">
                        <c:v>-21.098485947</c:v>
                      </c:pt>
                      <c:pt idx="601">
                        <c:v>-21.782640456999999</c:v>
                      </c:pt>
                      <c:pt idx="602">
                        <c:v>-22.481370926</c:v>
                      </c:pt>
                      <c:pt idx="603">
                        <c:v>-23.196157455000002</c:v>
                      </c:pt>
                      <c:pt idx="604">
                        <c:v>-23.928220749000001</c:v>
                      </c:pt>
                      <c:pt idx="605">
                        <c:v>-24.678396225</c:v>
                      </c:pt>
                      <c:pt idx="606">
                        <c:v>-25.447128295999999</c:v>
                      </c:pt>
                      <c:pt idx="607">
                        <c:v>-26.234544754000002</c:v>
                      </c:pt>
                      <c:pt idx="608">
                        <c:v>-27.04050827</c:v>
                      </c:pt>
                      <c:pt idx="609">
                        <c:v>-27.864650726000001</c:v>
                      </c:pt>
                      <c:pt idx="610">
                        <c:v>-28.706420898000001</c:v>
                      </c:pt>
                      <c:pt idx="611">
                        <c:v>-29.565114975</c:v>
                      </c:pt>
                      <c:pt idx="612">
                        <c:v>-30.439889908000001</c:v>
                      </c:pt>
                      <c:pt idx="613">
                        <c:v>-31.329786300999999</c:v>
                      </c:pt>
                      <c:pt idx="614">
                        <c:v>-32.233757019000002</c:v>
                      </c:pt>
                      <c:pt idx="615">
                        <c:v>-33.150665283000002</c:v>
                      </c:pt>
                      <c:pt idx="616">
                        <c:v>-34.079269408999998</c:v>
                      </c:pt>
                      <c:pt idx="617">
                        <c:v>-35.018203735</c:v>
                      </c:pt>
                      <c:pt idx="618">
                        <c:v>-35.965976714999996</c:v>
                      </c:pt>
                      <c:pt idx="619">
                        <c:v>-36.920970916999998</c:v>
                      </c:pt>
                      <c:pt idx="620">
                        <c:v>-37.881443023999999</c:v>
                      </c:pt>
                      <c:pt idx="621">
                        <c:v>-38.845558167</c:v>
                      </c:pt>
                      <c:pt idx="622">
                        <c:v>-39.811431884999998</c:v>
                      </c:pt>
                      <c:pt idx="623">
                        <c:v>-40.777183532999999</c:v>
                      </c:pt>
                      <c:pt idx="624">
                        <c:v>-41.740993500000002</c:v>
                      </c:pt>
                      <c:pt idx="625">
                        <c:v>-42.701148987000003</c:v>
                      </c:pt>
                      <c:pt idx="626">
                        <c:v>-43.656066895000002</c:v>
                      </c:pt>
                      <c:pt idx="627">
                        <c:v>-44.604347228999998</c:v>
                      </c:pt>
                      <c:pt idx="628">
                        <c:v>-45.544853209999999</c:v>
                      </c:pt>
                      <c:pt idx="629">
                        <c:v>-46.476791382000002</c:v>
                      </c:pt>
                      <c:pt idx="630">
                        <c:v>-47.399768829000003</c:v>
                      </c:pt>
                      <c:pt idx="631">
                        <c:v>-48.313838959000002</c:v>
                      </c:pt>
                      <c:pt idx="632">
                        <c:v>-49.219520568999997</c:v>
                      </c:pt>
                      <c:pt idx="633">
                        <c:v>-50.117782593000001</c:v>
                      </c:pt>
                      <c:pt idx="634">
                        <c:v>-51.010013579999999</c:v>
                      </c:pt>
                      <c:pt idx="635">
                        <c:v>-51.897968292000002</c:v>
                      </c:pt>
                      <c:pt idx="636">
                        <c:v>-52.783695221000002</c:v>
                      </c:pt>
                      <c:pt idx="637">
                        <c:v>-53.669486999999997</c:v>
                      </c:pt>
                      <c:pt idx="638">
                        <c:v>-54.557899474999999</c:v>
                      </c:pt>
                      <c:pt idx="639">
                        <c:v>-55.451732634999999</c:v>
                      </c:pt>
                      <c:pt idx="640">
                        <c:v>-56.353893280000001</c:v>
                      </c:pt>
                      <c:pt idx="641">
                        <c:v>-57.267200469999999</c:v>
                      </c:pt>
                      <c:pt idx="642">
                        <c:v>-58.194252014</c:v>
                      </c:pt>
                      <c:pt idx="643">
                        <c:v>-59.137340545999997</c:v>
                      </c:pt>
                      <c:pt idx="644">
                        <c:v>-60.098403931</c:v>
                      </c:pt>
                      <c:pt idx="645">
                        <c:v>-61.079044342000003</c:v>
                      </c:pt>
                      <c:pt idx="646">
                        <c:v>-62.080623627000001</c:v>
                      </c:pt>
                      <c:pt idx="647">
                        <c:v>-63.104312897</c:v>
                      </c:pt>
                      <c:pt idx="648">
                        <c:v>-64.151023864999999</c:v>
                      </c:pt>
                      <c:pt idx="649">
                        <c:v>-65.221321106000005</c:v>
                      </c:pt>
                      <c:pt idx="650">
                        <c:v>-66.315368652000004</c:v>
                      </c:pt>
                      <c:pt idx="651">
                        <c:v>-67.432891846000004</c:v>
                      </c:pt>
                      <c:pt idx="652">
                        <c:v>-68.573196410999998</c:v>
                      </c:pt>
                      <c:pt idx="653">
                        <c:v>-69.735229492000002</c:v>
                      </c:pt>
                      <c:pt idx="654">
                        <c:v>-70.917648314999994</c:v>
                      </c:pt>
                      <c:pt idx="655">
                        <c:v>-72.118858337000006</c:v>
                      </c:pt>
                      <c:pt idx="656">
                        <c:v>-73.337051392000006</c:v>
                      </c:pt>
                      <c:pt idx="657">
                        <c:v>-74.570243834999999</c:v>
                      </c:pt>
                      <c:pt idx="658">
                        <c:v>-75.816329956000004</c:v>
                      </c:pt>
                      <c:pt idx="659">
                        <c:v>-77.073150635000005</c:v>
                      </c:pt>
                      <c:pt idx="660">
                        <c:v>-78.338577271000005</c:v>
                      </c:pt>
                      <c:pt idx="661">
                        <c:v>-79.610588074000006</c:v>
                      </c:pt>
                      <c:pt idx="662">
                        <c:v>-80.887283324999999</c:v>
                      </c:pt>
                      <c:pt idx="663">
                        <c:v>-82.166862488000007</c:v>
                      </c:pt>
                      <c:pt idx="664">
                        <c:v>-83.447631835999999</c:v>
                      </c:pt>
                      <c:pt idx="665">
                        <c:v>-84.728042603000006</c:v>
                      </c:pt>
                      <c:pt idx="666">
                        <c:v>-86.006744385000005</c:v>
                      </c:pt>
                      <c:pt idx="667">
                        <c:v>-87.282569885000001</c:v>
                      </c:pt>
                      <c:pt idx="668">
                        <c:v>-88.554534911999994</c:v>
                      </c:pt>
                      <c:pt idx="669">
                        <c:v>-89.821815490999995</c:v>
                      </c:pt>
                      <c:pt idx="670">
                        <c:v>-91.083747864000003</c:v>
                      </c:pt>
                      <c:pt idx="671">
                        <c:v>-92.339820861999996</c:v>
                      </c:pt>
                      <c:pt idx="672">
                        <c:v>-93.589653014999996</c:v>
                      </c:pt>
                      <c:pt idx="673">
                        <c:v>-94.832992554</c:v>
                      </c:pt>
                      <c:pt idx="674">
                        <c:v>-96.069709778000004</c:v>
                      </c:pt>
                      <c:pt idx="675">
                        <c:v>-97.299804687999995</c:v>
                      </c:pt>
                      <c:pt idx="676">
                        <c:v>-98.523406981999997</c:v>
                      </c:pt>
                      <c:pt idx="677">
                        <c:v>-99.740768433</c:v>
                      </c:pt>
                      <c:pt idx="678">
                        <c:v>-100.95225524999999</c:v>
                      </c:pt>
                      <c:pt idx="679">
                        <c:v>-102.15832519999999</c:v>
                      </c:pt>
                      <c:pt idx="680">
                        <c:v>-103.35943604000001</c:v>
                      </c:pt>
                      <c:pt idx="681">
                        <c:v>-104.55598449999999</c:v>
                      </c:pt>
                      <c:pt idx="682">
                        <c:v>-105.74827576</c:v>
                      </c:pt>
                      <c:pt idx="683">
                        <c:v>-106.9365387</c:v>
                      </c:pt>
                      <c:pt idx="684">
                        <c:v>-108.12097168</c:v>
                      </c:pt>
                      <c:pt idx="685">
                        <c:v>-109.30176544</c:v>
                      </c:pt>
                      <c:pt idx="686">
                        <c:v>-110.47909546</c:v>
                      </c:pt>
                      <c:pt idx="687">
                        <c:v>-111.65312958</c:v>
                      </c:pt>
                      <c:pt idx="688">
                        <c:v>-112.82401276</c:v>
                      </c:pt>
                      <c:pt idx="689">
                        <c:v>-113.99186707</c:v>
                      </c:pt>
                      <c:pt idx="690">
                        <c:v>-115.15676117</c:v>
                      </c:pt>
                      <c:pt idx="691">
                        <c:v>-116.31867217999999</c:v>
                      </c:pt>
                      <c:pt idx="692">
                        <c:v>-117.47747803</c:v>
                      </c:pt>
                      <c:pt idx="693">
                        <c:v>-118.63291168000001</c:v>
                      </c:pt>
                      <c:pt idx="694">
                        <c:v>-119.7845459</c:v>
                      </c:pt>
                      <c:pt idx="695">
                        <c:v>-120.93177795</c:v>
                      </c:pt>
                      <c:pt idx="696">
                        <c:v>-122.07385254</c:v>
                      </c:pt>
                      <c:pt idx="697">
                        <c:v>-123.20990753</c:v>
                      </c:pt>
                      <c:pt idx="698">
                        <c:v>-124.33899689</c:v>
                      </c:pt>
                      <c:pt idx="699">
                        <c:v>-125.46012878000001</c:v>
                      </c:pt>
                      <c:pt idx="700">
                        <c:v>-126.57230377</c:v>
                      </c:pt>
                      <c:pt idx="701">
                        <c:v>-127.67456055</c:v>
                      </c:pt>
                      <c:pt idx="702">
                        <c:v>-128.76599121000001</c:v>
                      </c:pt>
                      <c:pt idx="703">
                        <c:v>-129.84574889999999</c:v>
                      </c:pt>
                      <c:pt idx="704">
                        <c:v>-130.91305542000001</c:v>
                      </c:pt>
                      <c:pt idx="705">
                        <c:v>-131.96720886</c:v>
                      </c:pt>
                      <c:pt idx="706">
                        <c:v>-133.00758361999999</c:v>
                      </c:pt>
                      <c:pt idx="707">
                        <c:v>-134.03367614999999</c:v>
                      </c:pt>
                      <c:pt idx="708">
                        <c:v>-135.0450592</c:v>
                      </c:pt>
                      <c:pt idx="709">
                        <c:v>-136.04138184000001</c:v>
                      </c:pt>
                      <c:pt idx="710">
                        <c:v>-137.02233887</c:v>
                      </c:pt>
                      <c:pt idx="711">
                        <c:v>-137.98768616000001</c:v>
                      </c:pt>
                      <c:pt idx="712">
                        <c:v>-138.93721008</c:v>
                      </c:pt>
                      <c:pt idx="713">
                        <c:v>-139.87075806000001</c:v>
                      </c:pt>
                      <c:pt idx="714">
                        <c:v>-140.78822327</c:v>
                      </c:pt>
                      <c:pt idx="715">
                        <c:v>-141.68959045</c:v>
                      </c:pt>
                      <c:pt idx="716">
                        <c:v>-142.57492065</c:v>
                      </c:pt>
                      <c:pt idx="717">
                        <c:v>-143.44442749000001</c:v>
                      </c:pt>
                      <c:pt idx="718">
                        <c:v>-144.29847717000001</c:v>
                      </c:pt>
                      <c:pt idx="719">
                        <c:v>-145.13761901999999</c:v>
                      </c:pt>
                      <c:pt idx="720">
                        <c:v>-145.96258545000001</c:v>
                      </c:pt>
                      <c:pt idx="721">
                        <c:v>-146.77424622000001</c:v>
                      </c:pt>
                      <c:pt idx="722">
                        <c:v>-147.57357787999999</c:v>
                      </c:pt>
                      <c:pt idx="723">
                        <c:v>-148.36163329999999</c:v>
                      </c:pt>
                      <c:pt idx="724">
                        <c:v>-149.13955687999999</c:v>
                      </c:pt>
                      <c:pt idx="725">
                        <c:v>-149.90853881999999</c:v>
                      </c:pt>
                      <c:pt idx="726">
                        <c:v>-150.66981505999999</c:v>
                      </c:pt>
                      <c:pt idx="727">
                        <c:v>-151.42460632000001</c:v>
                      </c:pt>
                      <c:pt idx="728">
                        <c:v>-152.17408752</c:v>
                      </c:pt>
                      <c:pt idx="729">
                        <c:v>-152.91938782</c:v>
                      </c:pt>
                      <c:pt idx="730">
                        <c:v>-153.6615448</c:v>
                      </c:pt>
                      <c:pt idx="731">
                        <c:v>-154.40147400000001</c:v>
                      </c:pt>
                      <c:pt idx="732">
                        <c:v>-155.13996886999999</c:v>
                      </c:pt>
                      <c:pt idx="733">
                        <c:v>-155.87776184000001</c:v>
                      </c:pt>
                      <c:pt idx="734">
                        <c:v>-156.61560059000001</c:v>
                      </c:pt>
                      <c:pt idx="735">
                        <c:v>-157.35427856000001</c:v>
                      </c:pt>
                      <c:pt idx="736">
                        <c:v>-158.09468079000001</c:v>
                      </c:pt>
                      <c:pt idx="737">
                        <c:v>-158.83778380999999</c:v>
                      </c:pt>
                      <c:pt idx="738">
                        <c:v>-159.58465576</c:v>
                      </c:pt>
                      <c:pt idx="739">
                        <c:v>-160.33648682</c:v>
                      </c:pt>
                      <c:pt idx="740">
                        <c:v>-161.09458923</c:v>
                      </c:pt>
                      <c:pt idx="741">
                        <c:v>-161.86032104</c:v>
                      </c:pt>
                      <c:pt idx="742">
                        <c:v>-162.63502502</c:v>
                      </c:pt>
                      <c:pt idx="743">
                        <c:v>-163.41998290999999</c:v>
                      </c:pt>
                      <c:pt idx="744">
                        <c:v>-164.21640015</c:v>
                      </c:pt>
                      <c:pt idx="745">
                        <c:v>-165.02537537000001</c:v>
                      </c:pt>
                      <c:pt idx="746">
                        <c:v>-165.84785461000001</c:v>
                      </c:pt>
                      <c:pt idx="747">
                        <c:v>-166.68470764</c:v>
                      </c:pt>
                      <c:pt idx="748">
                        <c:v>-167.53669739</c:v>
                      </c:pt>
                      <c:pt idx="749">
                        <c:v>-168.40447997999999</c:v>
                      </c:pt>
                      <c:pt idx="750">
                        <c:v>-169.28857421999999</c:v>
                      </c:pt>
                      <c:pt idx="751">
                        <c:v>-170.1893158</c:v>
                      </c:pt>
                      <c:pt idx="752">
                        <c:v>-171.10687256</c:v>
                      </c:pt>
                      <c:pt idx="753">
                        <c:v>-172.04125977000001</c:v>
                      </c:pt>
                      <c:pt idx="754">
                        <c:v>-172.99230957</c:v>
                      </c:pt>
                      <c:pt idx="755">
                        <c:v>-173.95965576</c:v>
                      </c:pt>
                      <c:pt idx="756">
                        <c:v>-174.94274902000001</c:v>
                      </c:pt>
                      <c:pt idx="757">
                        <c:v>-175.94082642000001</c:v>
                      </c:pt>
                      <c:pt idx="758">
                        <c:v>-176.95297241</c:v>
                      </c:pt>
                      <c:pt idx="759">
                        <c:v>-177.97819519000001</c:v>
                      </c:pt>
                      <c:pt idx="760">
                        <c:v>-179.01550293</c:v>
                      </c:pt>
                      <c:pt idx="761">
                        <c:v>-180.06381225999999</c:v>
                      </c:pt>
                      <c:pt idx="762">
                        <c:v>-181.12188721000001</c:v>
                      </c:pt>
                      <c:pt idx="763">
                        <c:v>-182.18835448999999</c:v>
                      </c:pt>
                      <c:pt idx="764">
                        <c:v>-183.26171875</c:v>
                      </c:pt>
                      <c:pt idx="765">
                        <c:v>-184.34045409999999</c:v>
                      </c:pt>
                      <c:pt idx="766">
                        <c:v>-185.4230957</c:v>
                      </c:pt>
                      <c:pt idx="767">
                        <c:v>-186.50816345000001</c:v>
                      </c:pt>
                      <c:pt idx="768">
                        <c:v>-187.59414673000001</c:v>
                      </c:pt>
                      <c:pt idx="769">
                        <c:v>-188.67948913999999</c:v>
                      </c:pt>
                      <c:pt idx="770">
                        <c:v>-189.76264954000001</c:v>
                      </c:pt>
                      <c:pt idx="771">
                        <c:v>-190.84213256999999</c:v>
                      </c:pt>
                      <c:pt idx="772">
                        <c:v>-191.91656494</c:v>
                      </c:pt>
                      <c:pt idx="773">
                        <c:v>-192.98474121000001</c:v>
                      </c:pt>
                      <c:pt idx="774">
                        <c:v>-194.04562378</c:v>
                      </c:pt>
                      <c:pt idx="775">
                        <c:v>-195.09831238000001</c:v>
                      </c:pt>
                      <c:pt idx="776">
                        <c:v>-196.14204407</c:v>
                      </c:pt>
                      <c:pt idx="777">
                        <c:v>-197.17614746000001</c:v>
                      </c:pt>
                      <c:pt idx="778">
                        <c:v>-198.20005798</c:v>
                      </c:pt>
                      <c:pt idx="779">
                        <c:v>-199.21331787</c:v>
                      </c:pt>
                      <c:pt idx="780">
                        <c:v>-200.21554565</c:v>
                      </c:pt>
                      <c:pt idx="781">
                        <c:v>-201.20643616000001</c:v>
                      </c:pt>
                      <c:pt idx="782">
                        <c:v>-202.1856842</c:v>
                      </c:pt>
                      <c:pt idx="783">
                        <c:v>-203.15298462000001</c:v>
                      </c:pt>
                      <c:pt idx="784">
                        <c:v>-204.10801696999999</c:v>
                      </c:pt>
                      <c:pt idx="785">
                        <c:v>-205.05043029999999</c:v>
                      </c:pt>
                      <c:pt idx="786">
                        <c:v>-205.97981261999999</c:v>
                      </c:pt>
                      <c:pt idx="787">
                        <c:v>-206.89567565999999</c:v>
                      </c:pt>
                      <c:pt idx="788">
                        <c:v>-207.79754639000001</c:v>
                      </c:pt>
                      <c:pt idx="789">
                        <c:v>-208.6849823</c:v>
                      </c:pt>
                      <c:pt idx="790">
                        <c:v>-209.55767822000001</c:v>
                      </c:pt>
                      <c:pt idx="791">
                        <c:v>-210.41552734000001</c:v>
                      </c:pt>
                      <c:pt idx="792">
                        <c:v>-211.25869750999999</c:v>
                      </c:pt>
                      <c:pt idx="793">
                        <c:v>-212.08758545000001</c:v>
                      </c:pt>
                      <c:pt idx="794">
                        <c:v>-212.90281676999999</c:v>
                      </c:pt>
                      <c:pt idx="795">
                        <c:v>-213.70521545</c:v>
                      </c:pt>
                      <c:pt idx="796">
                        <c:v>-214.49577332000001</c:v>
                      </c:pt>
                      <c:pt idx="797">
                        <c:v>-215.27558898999999</c:v>
                      </c:pt>
                      <c:pt idx="798">
                        <c:v>-216.04585266000001</c:v>
                      </c:pt>
                      <c:pt idx="799">
                        <c:v>-216.80783081000001</c:v>
                      </c:pt>
                      <c:pt idx="800">
                        <c:v>-217.56282042999999</c:v>
                      </c:pt>
                      <c:pt idx="801">
                        <c:v>-218.31213378999999</c:v>
                      </c:pt>
                      <c:pt idx="802">
                        <c:v>-219.05708313</c:v>
                      </c:pt>
                      <c:pt idx="803">
                        <c:v>-219.79898071</c:v>
                      </c:pt>
                      <c:pt idx="804">
                        <c:v>-220.53915405000001</c:v>
                      </c:pt>
                      <c:pt idx="805">
                        <c:v>-221.27890015</c:v>
                      </c:pt>
                      <c:pt idx="806">
                        <c:v>-222.01950073</c:v>
                      </c:pt>
                      <c:pt idx="807">
                        <c:v>-222.76216124999999</c:v>
                      </c:pt>
                      <c:pt idx="808">
                        <c:v>-223.50798035</c:v>
                      </c:pt>
                      <c:pt idx="809">
                        <c:v>-224.25790405000001</c:v>
                      </c:pt>
                      <c:pt idx="810">
                        <c:v>-225.01264954000001</c:v>
                      </c:pt>
                      <c:pt idx="811">
                        <c:v>-225.77259827</c:v>
                      </c:pt>
                      <c:pt idx="812">
                        <c:v>-226.53776550000001</c:v>
                      </c:pt>
                      <c:pt idx="813">
                        <c:v>-227.30770874000001</c:v>
                      </c:pt>
                      <c:pt idx="814">
                        <c:v>-228.08151244999999</c:v>
                      </c:pt>
                      <c:pt idx="815">
                        <c:v>-228.85774230999999</c:v>
                      </c:pt>
                      <c:pt idx="816">
                        <c:v>-229.63442993000001</c:v>
                      </c:pt>
                      <c:pt idx="817">
                        <c:v>-230.40910339000001</c:v>
                      </c:pt>
                      <c:pt idx="818">
                        <c:v>-231.17889403999999</c:v>
                      </c:pt>
                      <c:pt idx="819">
                        <c:v>-231.94073485999999</c:v>
                      </c:pt>
                      <c:pt idx="820">
                        <c:v>-232.6915741</c:v>
                      </c:pt>
                      <c:pt idx="821">
                        <c:v>-233.42860413</c:v>
                      </c:pt>
                      <c:pt idx="822">
                        <c:v>-234.14932250999999</c:v>
                      </c:pt>
                      <c:pt idx="823">
                        <c:v>-234.85153198</c:v>
                      </c:pt>
                      <c:pt idx="824">
                        <c:v>-235.53326415999999</c:v>
                      </c:pt>
                      <c:pt idx="825">
                        <c:v>-236.19270324999999</c:v>
                      </c:pt>
                      <c:pt idx="826">
                        <c:v>-236.82815552</c:v>
                      </c:pt>
                      <c:pt idx="827">
                        <c:v>-237.43801880000001</c:v>
                      </c:pt>
                      <c:pt idx="828">
                        <c:v>-238.02079773</c:v>
                      </c:pt>
                      <c:pt idx="829">
                        <c:v>-238.57514954000001</c:v>
                      </c:pt>
                      <c:pt idx="830">
                        <c:v>-239.09997559000001</c:v>
                      </c:pt>
                      <c:pt idx="831">
                        <c:v>-239.59455872000001</c:v>
                      </c:pt>
                      <c:pt idx="832">
                        <c:v>-240.05860901</c:v>
                      </c:pt>
                      <c:pt idx="833">
                        <c:v>-240.49227905000001</c:v>
                      </c:pt>
                      <c:pt idx="834">
                        <c:v>-240.89616394000001</c:v>
                      </c:pt>
                      <c:pt idx="835">
                        <c:v>-241.27128601000001</c:v>
                      </c:pt>
                      <c:pt idx="836">
                        <c:v>-241.61909485000001</c:v>
                      </c:pt>
                      <c:pt idx="837">
                        <c:v>-241.94142151</c:v>
                      </c:pt>
                      <c:pt idx="838">
                        <c:v>-242.24047852000001</c:v>
                      </c:pt>
                      <c:pt idx="839">
                        <c:v>-242.51884459999999</c:v>
                      </c:pt>
                      <c:pt idx="840">
                        <c:v>-242.77949523999999</c:v>
                      </c:pt>
                      <c:pt idx="841">
                        <c:v>-243.02581787</c:v>
                      </c:pt>
                      <c:pt idx="842">
                        <c:v>-243.26156616</c:v>
                      </c:pt>
                      <c:pt idx="843">
                        <c:v>-243.49084472999999</c:v>
                      </c:pt>
                      <c:pt idx="844">
                        <c:v>-243.71803284000001</c:v>
                      </c:pt>
                      <c:pt idx="845">
                        <c:v>-243.94767761</c:v>
                      </c:pt>
                      <c:pt idx="846">
                        <c:v>-244.18429565</c:v>
                      </c:pt>
                      <c:pt idx="847">
                        <c:v>-244.43226623999999</c:v>
                      </c:pt>
                      <c:pt idx="848">
                        <c:v>-244.69578551999999</c:v>
                      </c:pt>
                      <c:pt idx="849">
                        <c:v>-244.97897338999999</c:v>
                      </c:pt>
                      <c:pt idx="850">
                        <c:v>-245.28582764000001</c:v>
                      </c:pt>
                      <c:pt idx="851">
                        <c:v>-245.62014771</c:v>
                      </c:pt>
                      <c:pt idx="852">
                        <c:v>-245.98532104</c:v>
                      </c:pt>
                      <c:pt idx="853">
                        <c:v>-246.38410949999999</c:v>
                      </c:pt>
                      <c:pt idx="854">
                        <c:v>-246.81852721999999</c:v>
                      </c:pt>
                      <c:pt idx="855">
                        <c:v>-247.28977965999999</c:v>
                      </c:pt>
                      <c:pt idx="856">
                        <c:v>-247.79815674</c:v>
                      </c:pt>
                      <c:pt idx="857">
                        <c:v>-248.34292603</c:v>
                      </c:pt>
                      <c:pt idx="858">
                        <c:v>-248.92218018</c:v>
                      </c:pt>
                      <c:pt idx="859">
                        <c:v>-249.53268433</c:v>
                      </c:pt>
                      <c:pt idx="860">
                        <c:v>-250.16966248</c:v>
                      </c:pt>
                      <c:pt idx="861">
                        <c:v>-250.82666015999999</c:v>
                      </c:pt>
                      <c:pt idx="862">
                        <c:v>-251.49549866000001</c:v>
                      </c:pt>
                      <c:pt idx="863">
                        <c:v>-252.16619872999999</c:v>
                      </c:pt>
                      <c:pt idx="864">
                        <c:v>-252.82693481000001</c:v>
                      </c:pt>
                      <c:pt idx="865">
                        <c:v>-253.46400452</c:v>
                      </c:pt>
                      <c:pt idx="866">
                        <c:v>-254.06173706000001</c:v>
                      </c:pt>
                      <c:pt idx="867">
                        <c:v>-254.60253906</c:v>
                      </c:pt>
                      <c:pt idx="868">
                        <c:v>-255.06727599999999</c:v>
                      </c:pt>
                      <c:pt idx="869">
                        <c:v>-255.4362793</c:v>
                      </c:pt>
                      <c:pt idx="870">
                        <c:v>-255.69091796999999</c:v>
                      </c:pt>
                      <c:pt idx="871">
                        <c:v>-255.81536865000001</c:v>
                      </c:pt>
                      <c:pt idx="872">
                        <c:v>-255.79811096</c:v>
                      </c:pt>
                      <c:pt idx="873">
                        <c:v>-255.63288879000001</c:v>
                      </c:pt>
                      <c:pt idx="874">
                        <c:v>-255.31915283000001</c:v>
                      </c:pt>
                      <c:pt idx="875">
                        <c:v>-254.86213684000001</c:v>
                      </c:pt>
                      <c:pt idx="876">
                        <c:v>-254.27241516000001</c:v>
                      </c:pt>
                      <c:pt idx="877">
                        <c:v>-253.56509399000001</c:v>
                      </c:pt>
                      <c:pt idx="878">
                        <c:v>-252.75883483999999</c:v>
                      </c:pt>
                      <c:pt idx="879">
                        <c:v>-251.87477111999999</c:v>
                      </c:pt>
                      <c:pt idx="880">
                        <c:v>-250.93540955</c:v>
                      </c:pt>
                      <c:pt idx="881">
                        <c:v>-249.96351623999999</c:v>
                      </c:pt>
                      <c:pt idx="882">
                        <c:v>-248.98120116999999</c:v>
                      </c:pt>
                      <c:pt idx="883">
                        <c:v>-248.00918579</c:v>
                      </c:pt>
                      <c:pt idx="884">
                        <c:v>-247.06620788999999</c:v>
                      </c:pt>
                      <c:pt idx="885">
                        <c:v>-246.16848755000001</c:v>
                      </c:pt>
                      <c:pt idx="886">
                        <c:v>-245.32957458000001</c:v>
                      </c:pt>
                      <c:pt idx="887">
                        <c:v>-244.56056212999999</c:v>
                      </c:pt>
                      <c:pt idx="888">
                        <c:v>-243.87060546999999</c:v>
                      </c:pt>
                      <c:pt idx="889">
                        <c:v>-243.26719666</c:v>
                      </c:pt>
                      <c:pt idx="890">
                        <c:v>-242.75592040999999</c:v>
                      </c:pt>
                      <c:pt idx="891">
                        <c:v>-242.33992004000001</c:v>
                      </c:pt>
                      <c:pt idx="892">
                        <c:v>-242.01933288999999</c:v>
                      </c:pt>
                      <c:pt idx="893">
                        <c:v>-241.79084778000001</c:v>
                      </c:pt>
                      <c:pt idx="894">
                        <c:v>-241.64736937999999</c:v>
                      </c:pt>
                      <c:pt idx="895">
                        <c:v>-241.57778931000001</c:v>
                      </c:pt>
                      <c:pt idx="896">
                        <c:v>-241.56674193999999</c:v>
                      </c:pt>
                      <c:pt idx="897">
                        <c:v>-241.59439087000001</c:v>
                      </c:pt>
                      <c:pt idx="898">
                        <c:v>-241.63645935</c:v>
                      </c:pt>
                      <c:pt idx="899">
                        <c:v>-241.66500854</c:v>
                      </c:pt>
                      <c:pt idx="900">
                        <c:v>-241.65055846999999</c:v>
                      </c:pt>
                      <c:pt idx="901">
                        <c:v>-241.56529236</c:v>
                      </c:pt>
                      <c:pt idx="902">
                        <c:v>-241.38613892000001</c:v>
                      </c:pt>
                      <c:pt idx="903">
                        <c:v>-241.09671021</c:v>
                      </c:pt>
                      <c:pt idx="904">
                        <c:v>-240.68765259</c:v>
                      </c:pt>
                      <c:pt idx="905">
                        <c:v>-240.15579224000001</c:v>
                      </c:pt>
                      <c:pt idx="906">
                        <c:v>-239.50286865000001</c:v>
                      </c:pt>
                      <c:pt idx="907">
                        <c:v>-238.73423767</c:v>
                      </c:pt>
                      <c:pt idx="908">
                        <c:v>-237.85769653</c:v>
                      </c:pt>
                      <c:pt idx="909">
                        <c:v>-236.88223267000001</c:v>
                      </c:pt>
                      <c:pt idx="910">
                        <c:v>-235.81695557</c:v>
                      </c:pt>
                      <c:pt idx="911">
                        <c:v>-234.67025756999999</c:v>
                      </c:pt>
                      <c:pt idx="912">
                        <c:v>-233.44947815</c:v>
                      </c:pt>
                      <c:pt idx="913">
                        <c:v>-232.16123962</c:v>
                      </c:pt>
                      <c:pt idx="914">
                        <c:v>-230.8125</c:v>
                      </c:pt>
                      <c:pt idx="915">
                        <c:v>-229.41168213</c:v>
                      </c:pt>
                      <c:pt idx="916">
                        <c:v>-227.96907042999999</c:v>
                      </c:pt>
                      <c:pt idx="917">
                        <c:v>-226.49638367</c:v>
                      </c:pt>
                      <c:pt idx="918">
                        <c:v>-225.00590514999999</c:v>
                      </c:pt>
                      <c:pt idx="919">
                        <c:v>-223.50976563</c:v>
                      </c:pt>
                      <c:pt idx="920">
                        <c:v>-222.01937866</c:v>
                      </c:pt>
                      <c:pt idx="921">
                        <c:v>-220.54513549999999</c:v>
                      </c:pt>
                      <c:pt idx="922">
                        <c:v>-219.09632873999999</c:v>
                      </c:pt>
                      <c:pt idx="923">
                        <c:v>-217.68096924</c:v>
                      </c:pt>
                      <c:pt idx="924">
                        <c:v>-216.30543517999999</c:v>
                      </c:pt>
                      <c:pt idx="925">
                        <c:v>-214.97398376000001</c:v>
                      </c:pt>
                      <c:pt idx="926">
                        <c:v>-213.68838500999999</c:v>
                      </c:pt>
                      <c:pt idx="927">
                        <c:v>-212.44767761</c:v>
                      </c:pt>
                      <c:pt idx="928">
                        <c:v>-211.24795531999999</c:v>
                      </c:pt>
                      <c:pt idx="929">
                        <c:v>-210.08230591</c:v>
                      </c:pt>
                      <c:pt idx="930">
                        <c:v>-208.94110107</c:v>
                      </c:pt>
                      <c:pt idx="931">
                        <c:v>-207.81301880000001</c:v>
                      </c:pt>
                      <c:pt idx="932">
                        <c:v>-206.68655396</c:v>
                      </c:pt>
                      <c:pt idx="933">
                        <c:v>-205.55145264000001</c:v>
                      </c:pt>
                      <c:pt idx="934">
                        <c:v>-204.39961242999999</c:v>
                      </c:pt>
                      <c:pt idx="935">
                        <c:v>-203.22537231000001</c:v>
                      </c:pt>
                      <c:pt idx="936">
                        <c:v>-202.02542113999999</c:v>
                      </c:pt>
                      <c:pt idx="937">
                        <c:v>-200.79862976000001</c:v>
                      </c:pt>
                      <c:pt idx="938">
                        <c:v>-199.54577637</c:v>
                      </c:pt>
                      <c:pt idx="939">
                        <c:v>-198.26905823000001</c:v>
                      </c:pt>
                      <c:pt idx="940">
                        <c:v>-196.9715271</c:v>
                      </c:pt>
                      <c:pt idx="941">
                        <c:v>-195.65673828000001</c:v>
                      </c:pt>
                      <c:pt idx="942">
                        <c:v>-194.32862854000001</c:v>
                      </c:pt>
                      <c:pt idx="943">
                        <c:v>-192.99142456000001</c:v>
                      </c:pt>
                      <c:pt idx="944">
                        <c:v>-191.64949035999999</c:v>
                      </c:pt>
                      <c:pt idx="945">
                        <c:v>-190.30725097999999</c:v>
                      </c:pt>
                      <c:pt idx="946">
                        <c:v>-188.96922301999999</c:v>
                      </c:pt>
                      <c:pt idx="947">
                        <c:v>-187.64004517000001</c:v>
                      </c:pt>
                      <c:pt idx="948">
                        <c:v>-186.32450867</c:v>
                      </c:pt>
                      <c:pt idx="949">
                        <c:v>-185.02755737000001</c:v>
                      </c:pt>
                      <c:pt idx="950">
                        <c:v>-183.75399780000001</c:v>
                      </c:pt>
                      <c:pt idx="951">
                        <c:v>-182.50805664000001</c:v>
                      </c:pt>
                      <c:pt idx="952">
                        <c:v>-181.29299927</c:v>
                      </c:pt>
                      <c:pt idx="953">
                        <c:v>-180.11100769000001</c:v>
                      </c:pt>
                      <c:pt idx="954">
                        <c:v>-178.96347046</c:v>
                      </c:pt>
                      <c:pt idx="955">
                        <c:v>-177.85171509</c:v>
                      </c:pt>
                      <c:pt idx="956">
                        <c:v>-176.77755737000001</c:v>
                      </c:pt>
                      <c:pt idx="957">
                        <c:v>-175.74319457999999</c:v>
                      </c:pt>
                      <c:pt idx="958">
                        <c:v>-174.7507019</c:v>
                      </c:pt>
                      <c:pt idx="959">
                        <c:v>-173.80163573999999</c:v>
                      </c:pt>
                      <c:pt idx="960">
                        <c:v>-172.89668273999999</c:v>
                      </c:pt>
                      <c:pt idx="961">
                        <c:v>-172.03540039000001</c:v>
                      </c:pt>
                      <c:pt idx="962">
                        <c:v>-171.21598815999999</c:v>
                      </c:pt>
                      <c:pt idx="963">
                        <c:v>-170.43499756</c:v>
                      </c:pt>
                      <c:pt idx="964">
                        <c:v>-169.68717957000001</c:v>
                      </c:pt>
                      <c:pt idx="965">
                        <c:v>-168.96554565</c:v>
                      </c:pt>
                      <c:pt idx="966">
                        <c:v>-168.26202393</c:v>
                      </c:pt>
                      <c:pt idx="967">
                        <c:v>-167.56877136</c:v>
                      </c:pt>
                      <c:pt idx="968">
                        <c:v>-166.87971497000001</c:v>
                      </c:pt>
                      <c:pt idx="969">
                        <c:v>-166.19171143</c:v>
                      </c:pt>
                      <c:pt idx="970">
                        <c:v>-165.50473022</c:v>
                      </c:pt>
                      <c:pt idx="971">
                        <c:v>-164.82125854</c:v>
                      </c:pt>
                      <c:pt idx="972">
                        <c:v>-164.14540099999999</c:v>
                      </c:pt>
                      <c:pt idx="973">
                        <c:v>-163.48210144000001</c:v>
                      </c:pt>
                      <c:pt idx="974">
                        <c:v>-162.83631897000001</c:v>
                      </c:pt>
                      <c:pt idx="975">
                        <c:v>-162.21223449999999</c:v>
                      </c:pt>
                      <c:pt idx="976">
                        <c:v>-161.61271667</c:v>
                      </c:pt>
                      <c:pt idx="977">
                        <c:v>-161.03913879000001</c:v>
                      </c:pt>
                      <c:pt idx="978">
                        <c:v>-160.49143982000001</c:v>
                      </c:pt>
                      <c:pt idx="979">
                        <c:v>-159.96833801</c:v>
                      </c:pt>
                      <c:pt idx="980">
                        <c:v>-159.46774292000001</c:v>
                      </c:pt>
                      <c:pt idx="981">
                        <c:v>-158.98725891000001</c:v>
                      </c:pt>
                      <c:pt idx="982">
                        <c:v>-158.52462768999999</c:v>
                      </c:pt>
                      <c:pt idx="983">
                        <c:v>-158.07797241</c:v>
                      </c:pt>
                      <c:pt idx="984">
                        <c:v>-157.64572143999999</c:v>
                      </c:pt>
                      <c:pt idx="985">
                        <c:v>-157.22642517</c:v>
                      </c:pt>
                      <c:pt idx="986">
                        <c:v>-156.8184967</c:v>
                      </c:pt>
                      <c:pt idx="987">
                        <c:v>-156.42001343000001</c:v>
                      </c:pt>
                      <c:pt idx="988">
                        <c:v>-156.02853393999999</c:v>
                      </c:pt>
                      <c:pt idx="989">
                        <c:v>-155.64099121000001</c:v>
                      </c:pt>
                      <c:pt idx="990">
                        <c:v>-155.25363159</c:v>
                      </c:pt>
                      <c:pt idx="991">
                        <c:v>-154.86219788</c:v>
                      </c:pt>
                      <c:pt idx="992">
                        <c:v>-154.4624939</c:v>
                      </c:pt>
                      <c:pt idx="993">
                        <c:v>-154.05097961000001</c:v>
                      </c:pt>
                      <c:pt idx="994">
                        <c:v>-153.62507629000001</c:v>
                      </c:pt>
                      <c:pt idx="995">
                        <c:v>-153.18315125000001</c:v>
                      </c:pt>
                      <c:pt idx="996">
                        <c:v>-152.72424315999999</c:v>
                      </c:pt>
                      <c:pt idx="997">
                        <c:v>-152.24786377000001</c:v>
                      </c:pt>
                      <c:pt idx="998">
                        <c:v>-151.75387573</c:v>
                      </c:pt>
                      <c:pt idx="999">
                        <c:v>-151.24234009</c:v>
                      </c:pt>
                      <c:pt idx="1000">
                        <c:v>-150.71347046</c:v>
                      </c:pt>
                      <c:pt idx="1001">
                        <c:v>-150.16758727999999</c:v>
                      </c:pt>
                      <c:pt idx="1002">
                        <c:v>-149.60513306000001</c:v>
                      </c:pt>
                      <c:pt idx="1003">
                        <c:v>-149.02677917</c:v>
                      </c:pt>
                      <c:pt idx="1004">
                        <c:v>-148.43367004000001</c:v>
                      </c:pt>
                      <c:pt idx="1005">
                        <c:v>-147.82769775</c:v>
                      </c:pt>
                      <c:pt idx="1006">
                        <c:v>-147.21165465999999</c:v>
                      </c:pt>
                      <c:pt idx="1007">
                        <c:v>-146.58901978</c:v>
                      </c:pt>
                      <c:pt idx="1008">
                        <c:v>-145.96366882000001</c:v>
                      </c:pt>
                      <c:pt idx="1009">
                        <c:v>-145.33963012999999</c:v>
                      </c:pt>
                      <c:pt idx="1010">
                        <c:v>-144.72094727000001</c:v>
                      </c:pt>
                      <c:pt idx="1011">
                        <c:v>-144.11141968000001</c:v>
                      </c:pt>
                      <c:pt idx="1012">
                        <c:v>-143.51429748999999</c:v>
                      </c:pt>
                      <c:pt idx="1013">
                        <c:v>-142.93205261</c:v>
                      </c:pt>
                      <c:pt idx="1014">
                        <c:v>-142.36639403999999</c:v>
                      </c:pt>
                      <c:pt idx="1015">
                        <c:v>-141.81863403</c:v>
                      </c:pt>
                      <c:pt idx="1016">
                        <c:v>-141.28994750999999</c:v>
                      </c:pt>
                      <c:pt idx="1017">
                        <c:v>-140.78153992</c:v>
                      </c:pt>
                      <c:pt idx="1018">
                        <c:v>-140.29476929</c:v>
                      </c:pt>
                      <c:pt idx="1019">
                        <c:v>-139.83131409000001</c:v>
                      </c:pt>
                      <c:pt idx="1020">
                        <c:v>-139.39324951</c:v>
                      </c:pt>
                      <c:pt idx="1021">
                        <c:v>-138.98303222999999</c:v>
                      </c:pt>
                      <c:pt idx="1022">
                        <c:v>-138.60346985000001</c:v>
                      </c:pt>
                      <c:pt idx="1023">
                        <c:v>-138.25764465</c:v>
                      </c:pt>
                      <c:pt idx="1024">
                        <c:v>-137.94873046999999</c:v>
                      </c:pt>
                      <c:pt idx="1025">
                        <c:v>-137.67971802</c:v>
                      </c:pt>
                      <c:pt idx="1026">
                        <c:v>-137.45326233</c:v>
                      </c:pt>
                      <c:pt idx="1027">
                        <c:v>-137.27156067000001</c:v>
                      </c:pt>
                      <c:pt idx="1028">
                        <c:v>-137.13624573000001</c:v>
                      </c:pt>
                      <c:pt idx="1029">
                        <c:v>-137.04832458000001</c:v>
                      </c:pt>
                      <c:pt idx="1030">
                        <c:v>-137.00813292999999</c:v>
                      </c:pt>
                      <c:pt idx="1031">
                        <c:v>-137.01533508</c:v>
                      </c:pt>
                      <c:pt idx="1032">
                        <c:v>-137.06889343</c:v>
                      </c:pt>
                      <c:pt idx="1033">
                        <c:v>-137.16717528999999</c:v>
                      </c:pt>
                      <c:pt idx="1034">
                        <c:v>-137.30810546999999</c:v>
                      </c:pt>
                      <c:pt idx="1035">
                        <c:v>-137.48928832999999</c:v>
                      </c:pt>
                      <c:pt idx="1036">
                        <c:v>-137.70799255</c:v>
                      </c:pt>
                      <c:pt idx="1037">
                        <c:v>-137.96109009</c:v>
                      </c:pt>
                      <c:pt idx="1038">
                        <c:v>-138.24497986</c:v>
                      </c:pt>
                      <c:pt idx="1039">
                        <c:v>-138.55549622000001</c:v>
                      </c:pt>
                      <c:pt idx="1040">
                        <c:v>-138.88781738</c:v>
                      </c:pt>
                      <c:pt idx="1041">
                        <c:v>-139.23654174999999</c:v>
                      </c:pt>
                      <c:pt idx="1042">
                        <c:v>-139.59594727000001</c:v>
                      </c:pt>
                      <c:pt idx="1043">
                        <c:v>-139.96037292</c:v>
                      </c:pt>
                      <c:pt idx="1044">
                        <c:v>-140.32441711000001</c:v>
                      </c:pt>
                      <c:pt idx="1045">
                        <c:v>-140.68295287999999</c:v>
                      </c:pt>
                      <c:pt idx="1046">
                        <c:v>-141.03117370999999</c:v>
                      </c:pt>
                      <c:pt idx="1047">
                        <c:v>-141.36468506</c:v>
                      </c:pt>
                      <c:pt idx="1048">
                        <c:v>-141.67955017</c:v>
                      </c:pt>
                      <c:pt idx="1049">
                        <c:v>-141.97229003999999</c:v>
                      </c:pt>
                      <c:pt idx="1050">
                        <c:v>-142.23986815999999</c:v>
                      </c:pt>
                      <c:pt idx="1051">
                        <c:v>-142.47956848000001</c:v>
                      </c:pt>
                      <c:pt idx="1052">
                        <c:v>-142.68885803000001</c:v>
                      </c:pt>
                      <c:pt idx="1053">
                        <c:v>-142.86538696</c:v>
                      </c:pt>
                      <c:pt idx="1054">
                        <c:v>-143.00703429999999</c:v>
                      </c:pt>
                      <c:pt idx="1055">
                        <c:v>-143.11178588999999</c:v>
                      </c:pt>
                      <c:pt idx="1056">
                        <c:v>-143.17753601000001</c:v>
                      </c:pt>
                      <c:pt idx="1057">
                        <c:v>-143.20188904</c:v>
                      </c:pt>
                      <c:pt idx="1058">
                        <c:v>-143.18211364999999</c:v>
                      </c:pt>
                      <c:pt idx="1059">
                        <c:v>-143.11524962999999</c:v>
                      </c:pt>
                      <c:pt idx="1060">
                        <c:v>-142.99838256999999</c:v>
                      </c:pt>
                      <c:pt idx="1061">
                        <c:v>-142.82914733999999</c:v>
                      </c:pt>
                      <c:pt idx="1062">
                        <c:v>-142.60629272</c:v>
                      </c:pt>
                      <c:pt idx="1063">
                        <c:v>-142.33015442000001</c:v>
                      </c:pt>
                      <c:pt idx="1064">
                        <c:v>-142.0027771</c:v>
                      </c:pt>
                      <c:pt idx="1065">
                        <c:v>-141.62774658000001</c:v>
                      </c:pt>
                      <c:pt idx="1066">
                        <c:v>-141.20985413</c:v>
                      </c:pt>
                      <c:pt idx="1067">
                        <c:v>-140.75469971000001</c:v>
                      </c:pt>
                      <c:pt idx="1068">
                        <c:v>-140.26844788</c:v>
                      </c:pt>
                      <c:pt idx="1069">
                        <c:v>-139.75762939000001</c:v>
                      </c:pt>
                      <c:pt idx="1070">
                        <c:v>-139.22898864999999</c:v>
                      </c:pt>
                      <c:pt idx="1071">
                        <c:v>-138.68928528000001</c:v>
                      </c:pt>
                      <c:pt idx="1072">
                        <c:v>-138.14517212000001</c:v>
                      </c:pt>
                      <c:pt idx="1073">
                        <c:v>-137.60302734000001</c:v>
                      </c:pt>
                      <c:pt idx="1074">
                        <c:v>-137.06881713999999</c:v>
                      </c:pt>
                      <c:pt idx="1075">
                        <c:v>-136.54794312000001</c:v>
                      </c:pt>
                      <c:pt idx="1076">
                        <c:v>-136.04512023999999</c:v>
                      </c:pt>
                      <c:pt idx="1077">
                        <c:v>-135.56422423999999</c:v>
                      </c:pt>
                      <c:pt idx="1078">
                        <c:v>-135.10824585</c:v>
                      </c:pt>
                      <c:pt idx="1079">
                        <c:v>-134.67932128999999</c:v>
                      </c:pt>
                      <c:pt idx="1080">
                        <c:v>-134.27879333000001</c:v>
                      </c:pt>
                      <c:pt idx="1081">
                        <c:v>-133.90733337</c:v>
                      </c:pt>
                      <c:pt idx="1082">
                        <c:v>-133.56504821999999</c:v>
                      </c:pt>
                      <c:pt idx="1083">
                        <c:v>-133.25158690999999</c:v>
                      </c:pt>
                      <c:pt idx="1084">
                        <c:v>-132.96626282</c:v>
                      </c:pt>
                      <c:pt idx="1085">
                        <c:v>-132.70825195</c:v>
                      </c:pt>
                      <c:pt idx="1086">
                        <c:v>-132.4768219</c:v>
                      </c:pt>
                      <c:pt idx="1087">
                        <c:v>-132.27145386000001</c:v>
                      </c:pt>
                      <c:pt idx="1088">
                        <c:v>-132.09184264999999</c:v>
                      </c:pt>
                      <c:pt idx="1089">
                        <c:v>-131.93785095000001</c:v>
                      </c:pt>
                      <c:pt idx="1090">
                        <c:v>-131.80943298</c:v>
                      </c:pt>
                      <c:pt idx="1091">
                        <c:v>-131.70658875000001</c:v>
                      </c:pt>
                      <c:pt idx="1092">
                        <c:v>-131.62930298000001</c:v>
                      </c:pt>
                      <c:pt idx="1093">
                        <c:v>-131.57752991000001</c:v>
                      </c:pt>
                      <c:pt idx="1094">
                        <c:v>-131.55128479000001</c:v>
                      </c:pt>
                      <c:pt idx="1095">
                        <c:v>-131.55082702999999</c:v>
                      </c:pt>
                      <c:pt idx="1096">
                        <c:v>-131.57669067</c:v>
                      </c:pt>
                      <c:pt idx="1097">
                        <c:v>-131.62963866999999</c:v>
                      </c:pt>
                      <c:pt idx="1098">
                        <c:v>-131.71054076999999</c:v>
                      </c:pt>
                      <c:pt idx="1099">
                        <c:v>-131.82025146000001</c:v>
                      </c:pt>
                      <c:pt idx="1100">
                        <c:v>-131.95959472999999</c:v>
                      </c:pt>
                      <c:pt idx="1101">
                        <c:v>-132.12930298000001</c:v>
                      </c:pt>
                      <c:pt idx="1102">
                        <c:v>-132.33003235000001</c:v>
                      </c:pt>
                      <c:pt idx="1103">
                        <c:v>-132.56231689000001</c:v>
                      </c:pt>
                      <c:pt idx="1104">
                        <c:v>-132.8265686</c:v>
                      </c:pt>
                      <c:pt idx="1105">
                        <c:v>-133.12297057999999</c:v>
                      </c:pt>
                      <c:pt idx="1106">
                        <c:v>-133.45141602000001</c:v>
                      </c:pt>
                      <c:pt idx="1107">
                        <c:v>-133.81146240000001</c:v>
                      </c:pt>
                      <c:pt idx="1108">
                        <c:v>-134.20233153999999</c:v>
                      </c:pt>
                      <c:pt idx="1109">
                        <c:v>-134.62284851000001</c:v>
                      </c:pt>
                      <c:pt idx="1110">
                        <c:v>-135.07135009999999</c:v>
                      </c:pt>
                      <c:pt idx="1111">
                        <c:v>-135.54560852</c:v>
                      </c:pt>
                      <c:pt idx="1112">
                        <c:v>-136.04269409</c:v>
                      </c:pt>
                      <c:pt idx="1113">
                        <c:v>-136.55886841</c:v>
                      </c:pt>
                      <c:pt idx="1114">
                        <c:v>-137.08949279999999</c:v>
                      </c:pt>
                      <c:pt idx="1115">
                        <c:v>-137.62895202999999</c:v>
                      </c:pt>
                      <c:pt idx="1116">
                        <c:v>-138.17063904</c:v>
                      </c:pt>
                      <c:pt idx="1117">
                        <c:v>-138.70700073</c:v>
                      </c:pt>
                      <c:pt idx="1118">
                        <c:v>-139.22950745</c:v>
                      </c:pt>
                      <c:pt idx="1119">
                        <c:v>-139.72863770000001</c:v>
                      </c:pt>
                      <c:pt idx="1120">
                        <c:v>-140.19398498999999</c:v>
                      </c:pt>
                      <c:pt idx="1121">
                        <c:v>-140.6146698</c:v>
                      </c:pt>
                      <c:pt idx="1122">
                        <c:v>-140.98022460999999</c:v>
                      </c:pt>
                      <c:pt idx="1123">
                        <c:v>-141.28166199</c:v>
                      </c:pt>
                      <c:pt idx="1124">
                        <c:v>-141.51223755000001</c:v>
                      </c:pt>
                      <c:pt idx="1125">
                        <c:v>-141.6678009</c:v>
                      </c:pt>
                      <c:pt idx="1126">
                        <c:v>-141.74685668999999</c:v>
                      </c:pt>
                      <c:pt idx="1127">
                        <c:v>-141.75045775999999</c:v>
                      </c:pt>
                      <c:pt idx="1128">
                        <c:v>-141.68197631999999</c:v>
                      </c:pt>
                      <c:pt idx="1129">
                        <c:v>-141.54675293</c:v>
                      </c:pt>
                      <c:pt idx="1130">
                        <c:v>-141.35171509</c:v>
                      </c:pt>
                      <c:pt idx="1131">
                        <c:v>-141.10505676</c:v>
                      </c:pt>
                      <c:pt idx="1132">
                        <c:v>-140.81596375000001</c:v>
                      </c:pt>
                      <c:pt idx="1133">
                        <c:v>-140.49441528</c:v>
                      </c:pt>
                      <c:pt idx="1134">
                        <c:v>-140.1509552</c:v>
                      </c:pt>
                      <c:pt idx="1135">
                        <c:v>-139.79632568</c:v>
                      </c:pt>
                      <c:pt idx="1136">
                        <c:v>-139.44114685</c:v>
                      </c:pt>
                      <c:pt idx="1137">
                        <c:v>-139.09559630999999</c:v>
                      </c:pt>
                      <c:pt idx="1138">
                        <c:v>-138.76911926</c:v>
                      </c:pt>
                      <c:pt idx="1139">
                        <c:v>-138.47021484000001</c:v>
                      </c:pt>
                      <c:pt idx="1140">
                        <c:v>-138.20631409000001</c:v>
                      </c:pt>
                      <c:pt idx="1141">
                        <c:v>-137.98373412999999</c:v>
                      </c:pt>
                      <c:pt idx="1142">
                        <c:v>-137.80767822000001</c:v>
                      </c:pt>
                      <c:pt idx="1143">
                        <c:v>-137.68217468</c:v>
                      </c:pt>
                      <c:pt idx="1144">
                        <c:v>-137.60995482999999</c:v>
                      </c:pt>
                      <c:pt idx="1145">
                        <c:v>-137.59233093</c:v>
                      </c:pt>
                      <c:pt idx="1146">
                        <c:v>-137.62913513000001</c:v>
                      </c:pt>
                      <c:pt idx="1147">
                        <c:v>-137.71870422000001</c:v>
                      </c:pt>
                      <c:pt idx="1148">
                        <c:v>-137.85795593</c:v>
                      </c:pt>
                      <c:pt idx="1149">
                        <c:v>-138.04249573000001</c:v>
                      </c:pt>
                      <c:pt idx="1150">
                        <c:v>-138.26669312000001</c:v>
                      </c:pt>
                      <c:pt idx="1151">
                        <c:v>-138.52380371000001</c:v>
                      </c:pt>
                      <c:pt idx="1152">
                        <c:v>-138.80607605</c:v>
                      </c:pt>
                      <c:pt idx="1153">
                        <c:v>-139.10484314000001</c:v>
                      </c:pt>
                      <c:pt idx="1154">
                        <c:v>-139.41065979000001</c:v>
                      </c:pt>
                      <c:pt idx="1155">
                        <c:v>-139.71362305</c:v>
                      </c:pt>
                      <c:pt idx="1156">
                        <c:v>-140.00381469999999</c:v>
                      </c:pt>
                      <c:pt idx="1157">
                        <c:v>-140.27171326000001</c:v>
                      </c:pt>
                      <c:pt idx="1158">
                        <c:v>-140.50860596000001</c:v>
                      </c:pt>
                      <c:pt idx="1159">
                        <c:v>-140.70693969999999</c:v>
                      </c:pt>
                      <c:pt idx="1160">
                        <c:v>-140.86064148</c:v>
                      </c:pt>
                      <c:pt idx="1161">
                        <c:v>-140.96525574</c:v>
                      </c:pt>
                      <c:pt idx="1162">
                        <c:v>-141.01791381999999</c:v>
                      </c:pt>
                      <c:pt idx="1163">
                        <c:v>-141.0171814</c:v>
                      </c:pt>
                      <c:pt idx="1164">
                        <c:v>-140.96289063</c:v>
                      </c:pt>
                      <c:pt idx="1165">
                        <c:v>-140.85594176999999</c:v>
                      </c:pt>
                      <c:pt idx="1166">
                        <c:v>-140.69799805</c:v>
                      </c:pt>
                      <c:pt idx="1167">
                        <c:v>-140.49128723000001</c:v>
                      </c:pt>
                      <c:pt idx="1168">
                        <c:v>-140.23857117</c:v>
                      </c:pt>
                      <c:pt idx="1169">
                        <c:v>-139.94314575000001</c:v>
                      </c:pt>
                      <c:pt idx="1170">
                        <c:v>-139.60874939000001</c:v>
                      </c:pt>
                      <c:pt idx="1171">
                        <c:v>-139.23945617999999</c:v>
                      </c:pt>
                      <c:pt idx="1172">
                        <c:v>-138.83937073000001</c:v>
                      </c:pt>
                      <c:pt idx="1173">
                        <c:v>-138.41238403</c:v>
                      </c:pt>
                      <c:pt idx="1174">
                        <c:v>-137.96199035999999</c:v>
                      </c:pt>
                      <c:pt idx="1175">
                        <c:v>-137.4912262</c:v>
                      </c:pt>
                      <c:pt idx="1176">
                        <c:v>-137.00279236</c:v>
                      </c:pt>
                      <c:pt idx="1177">
                        <c:v>-136.4992981</c:v>
                      </c:pt>
                      <c:pt idx="1178">
                        <c:v>-135.98347473000001</c:v>
                      </c:pt>
                      <c:pt idx="1179">
                        <c:v>-135.45826721</c:v>
                      </c:pt>
                      <c:pt idx="1180">
                        <c:v>-134.92675781</c:v>
                      </c:pt>
                      <c:pt idx="1181">
                        <c:v>-134.39199829</c:v>
                      </c:pt>
                      <c:pt idx="1182">
                        <c:v>-133.85673523</c:v>
                      </c:pt>
                      <c:pt idx="1183">
                        <c:v>-133.32330322000001</c:v>
                      </c:pt>
                      <c:pt idx="1184">
                        <c:v>-132.79370116999999</c:v>
                      </c:pt>
                      <c:pt idx="1185">
                        <c:v>-132.26971435999999</c:v>
                      </c:pt>
                      <c:pt idx="1186">
                        <c:v>-131.75294495</c:v>
                      </c:pt>
                      <c:pt idx="1187">
                        <c:v>-131.24481201</c:v>
                      </c:pt>
                      <c:pt idx="1188">
                        <c:v>-130.74659729000001</c:v>
                      </c:pt>
                      <c:pt idx="1189">
                        <c:v>-130.25946045000001</c:v>
                      </c:pt>
                      <c:pt idx="1190">
                        <c:v>-129.78439331000001</c:v>
                      </c:pt>
                      <c:pt idx="1191">
                        <c:v>-129.32225037000001</c:v>
                      </c:pt>
                      <c:pt idx="1192">
                        <c:v>-128.87380981000001</c:v>
                      </c:pt>
                      <c:pt idx="1193">
                        <c:v>-128.43980407999999</c:v>
                      </c:pt>
                      <c:pt idx="1194">
                        <c:v>-128.02087402000001</c:v>
                      </c:pt>
                      <c:pt idx="1195">
                        <c:v>-127.61743927000001</c:v>
                      </c:pt>
                      <c:pt idx="1196">
                        <c:v>-127.22956848</c:v>
                      </c:pt>
                      <c:pt idx="1197">
                        <c:v>-126.856987</c:v>
                      </c:pt>
                      <c:pt idx="1198">
                        <c:v>-126.49906158</c:v>
                      </c:pt>
                      <c:pt idx="1199">
                        <c:v>-126.15473175</c:v>
                      </c:pt>
                      <c:pt idx="1200">
                        <c:v>-125.82244110000001</c:v>
                      </c:pt>
                      <c:pt idx="1201">
                        <c:v>-125.50016785</c:v>
                      </c:pt>
                      <c:pt idx="1202">
                        <c:v>-125.18553925000001</c:v>
                      </c:pt>
                      <c:pt idx="1203">
                        <c:v>-124.87593079</c:v>
                      </c:pt>
                      <c:pt idx="1204">
                        <c:v>-124.56848144999999</c:v>
                      </c:pt>
                      <c:pt idx="1205">
                        <c:v>-124.26004791</c:v>
                      </c:pt>
                      <c:pt idx="1206">
                        <c:v>-123.94725800000001</c:v>
                      </c:pt>
                      <c:pt idx="1207">
                        <c:v>-123.62680817</c:v>
                      </c:pt>
                      <c:pt idx="1208">
                        <c:v>-123.29589844</c:v>
                      </c:pt>
                      <c:pt idx="1209">
                        <c:v>-122.95243834999999</c:v>
                      </c:pt>
                      <c:pt idx="1210">
                        <c:v>-122.59494019</c:v>
                      </c:pt>
                      <c:pt idx="1211">
                        <c:v>-122.22225189</c:v>
                      </c:pt>
                      <c:pt idx="1212">
                        <c:v>-121.83341217</c:v>
                      </c:pt>
                      <c:pt idx="1213">
                        <c:v>-121.42764282</c:v>
                      </c:pt>
                      <c:pt idx="1214">
                        <c:v>-121.00439453</c:v>
                      </c:pt>
                      <c:pt idx="1215">
                        <c:v>-120.5633316</c:v>
                      </c:pt>
                      <c:pt idx="1216">
                        <c:v>-120.10425567999999</c:v>
                      </c:pt>
                      <c:pt idx="1217">
                        <c:v>-119.62694550000001</c:v>
                      </c:pt>
                      <c:pt idx="1218">
                        <c:v>-119.13108063</c:v>
                      </c:pt>
                      <c:pt idx="1219">
                        <c:v>-118.61634827</c:v>
                      </c:pt>
                      <c:pt idx="1220">
                        <c:v>-118.08265686</c:v>
                      </c:pt>
                      <c:pt idx="1221">
                        <c:v>-117.53038024999999</c:v>
                      </c:pt>
                      <c:pt idx="1222">
                        <c:v>-116.96053314</c:v>
                      </c:pt>
                      <c:pt idx="1223">
                        <c:v>-116.37480927</c:v>
                      </c:pt>
                      <c:pt idx="1224">
                        <c:v>-115.77555846999999</c:v>
                      </c:pt>
                      <c:pt idx="1225">
                        <c:v>-115.1657486</c:v>
                      </c:pt>
                      <c:pt idx="1226">
                        <c:v>-114.54885101000001</c:v>
                      </c:pt>
                      <c:pt idx="1227">
                        <c:v>-113.92866515999999</c:v>
                      </c:pt>
                      <c:pt idx="1228">
                        <c:v>-113.3091507</c:v>
                      </c:pt>
                      <c:pt idx="1229">
                        <c:v>-112.69430542000001</c:v>
                      </c:pt>
                      <c:pt idx="1230">
                        <c:v>-112.08809662</c:v>
                      </c:pt>
                      <c:pt idx="1231">
                        <c:v>-111.49440765</c:v>
                      </c:pt>
                      <c:pt idx="1232">
                        <c:v>-110.91696167000001</c:v>
                      </c:pt>
                      <c:pt idx="1233">
                        <c:v>-110.35925293</c:v>
                      </c:pt>
                      <c:pt idx="1234">
                        <c:v>-109.82445525999999</c:v>
                      </c:pt>
                      <c:pt idx="1235">
                        <c:v>-109.31535339</c:v>
                      </c:pt>
                      <c:pt idx="1236">
                        <c:v>-108.83431244000001</c:v>
                      </c:pt>
                      <c:pt idx="1237">
                        <c:v>-108.38325500000001</c:v>
                      </c:pt>
                      <c:pt idx="1238">
                        <c:v>-107.96368407999999</c:v>
                      </c:pt>
                      <c:pt idx="1239">
                        <c:v>-107.57666779</c:v>
                      </c:pt>
                      <c:pt idx="1240">
                        <c:v>-107.22281647</c:v>
                      </c:pt>
                      <c:pt idx="1241">
                        <c:v>-106.90223693999999</c:v>
                      </c:pt>
                      <c:pt idx="1242">
                        <c:v>-106.61454773</c:v>
                      </c:pt>
                      <c:pt idx="1243">
                        <c:v>-106.35888672</c:v>
                      </c:pt>
                      <c:pt idx="1244">
                        <c:v>-106.13398743</c:v>
                      </c:pt>
                      <c:pt idx="1245">
                        <c:v>-105.93831634999999</c:v>
                      </c:pt>
                      <c:pt idx="1246">
                        <c:v>-105.77023315</c:v>
                      </c:pt>
                      <c:pt idx="1247">
                        <c:v>-105.62805939</c:v>
                      </c:pt>
                      <c:pt idx="1248">
                        <c:v>-105.50996399</c:v>
                      </c:pt>
                      <c:pt idx="1249">
                        <c:v>-105.41385651</c:v>
                      </c:pt>
                      <c:pt idx="1250">
                        <c:v>-105.33733368</c:v>
                      </c:pt>
                      <c:pt idx="1251">
                        <c:v>-105.27767181</c:v>
                      </c:pt>
                      <c:pt idx="1252">
                        <c:v>-105.23180388999999</c:v>
                      </c:pt>
                      <c:pt idx="1253">
                        <c:v>-105.19642639</c:v>
                      </c:pt>
                      <c:pt idx="1254">
                        <c:v>-105.16816711</c:v>
                      </c:pt>
                      <c:pt idx="1255">
                        <c:v>-105.14376068</c:v>
                      </c:pt>
                      <c:pt idx="1256">
                        <c:v>-105.12023163000001</c:v>
                      </c:pt>
                      <c:pt idx="1257">
                        <c:v>-105.09505463000001</c:v>
                      </c:pt>
                      <c:pt idx="1258">
                        <c:v>-105.06623077</c:v>
                      </c:pt>
                      <c:pt idx="1259">
                        <c:v>-105.03224944999999</c:v>
                      </c:pt>
                      <c:pt idx="1260">
                        <c:v>-104.99207306</c:v>
                      </c:pt>
                      <c:pt idx="1261">
                        <c:v>-104.94508362000001</c:v>
                      </c:pt>
                      <c:pt idx="1262">
                        <c:v>-104.8908844</c:v>
                      </c:pt>
                      <c:pt idx="1263">
                        <c:v>-104.82917023</c:v>
                      </c:pt>
                      <c:pt idx="1264">
                        <c:v>-104.75971985</c:v>
                      </c:pt>
                      <c:pt idx="1265">
                        <c:v>-104.68237305</c:v>
                      </c:pt>
                      <c:pt idx="1266">
                        <c:v>-104.59695435</c:v>
                      </c:pt>
                      <c:pt idx="1267">
                        <c:v>-104.50324249000001</c:v>
                      </c:pt>
                      <c:pt idx="1268">
                        <c:v>-104.40092468</c:v>
                      </c:pt>
                      <c:pt idx="1269">
                        <c:v>-104.28952789</c:v>
                      </c:pt>
                      <c:pt idx="1270">
                        <c:v>-104.16841888</c:v>
                      </c:pt>
                      <c:pt idx="1271">
                        <c:v>-104.03700256</c:v>
                      </c:pt>
                      <c:pt idx="1272">
                        <c:v>-103.89495087</c:v>
                      </c:pt>
                      <c:pt idx="1273">
                        <c:v>-103.74237060999999</c:v>
                      </c:pt>
                      <c:pt idx="1274">
                        <c:v>-103.57979584</c:v>
                      </c:pt>
                      <c:pt idx="1275">
                        <c:v>-103.40809631</c:v>
                      </c:pt>
                      <c:pt idx="1276">
                        <c:v>-103.22840881</c:v>
                      </c:pt>
                      <c:pt idx="1277">
                        <c:v>-103.04216766</c:v>
                      </c:pt>
                      <c:pt idx="1278">
                        <c:v>-102.85113525</c:v>
                      </c:pt>
                      <c:pt idx="1279">
                        <c:v>-102.65734863</c:v>
                      </c:pt>
                      <c:pt idx="1280">
                        <c:v>-102.46294403</c:v>
                      </c:pt>
                      <c:pt idx="1281">
                        <c:v>-102.2699585</c:v>
                      </c:pt>
                      <c:pt idx="1282">
                        <c:v>-102.08018494</c:v>
                      </c:pt>
                      <c:pt idx="1283">
                        <c:v>-101.89513397</c:v>
                      </c:pt>
                      <c:pt idx="1284">
                        <c:v>-101.71604919000001</c:v>
                      </c:pt>
                      <c:pt idx="1285">
                        <c:v>-101.54393005</c:v>
                      </c:pt>
                      <c:pt idx="1286">
                        <c:v>-101.37954712</c:v>
                      </c:pt>
                      <c:pt idx="1287">
                        <c:v>-101.22341919</c:v>
                      </c:pt>
                      <c:pt idx="1288">
                        <c:v>-101.07566833</c:v>
                      </c:pt>
                      <c:pt idx="1289">
                        <c:v>-100.93592072</c:v>
                      </c:pt>
                      <c:pt idx="1290">
                        <c:v>-100.80339050000001</c:v>
                      </c:pt>
                      <c:pt idx="1291">
                        <c:v>-100.67720032</c:v>
                      </c:pt>
                      <c:pt idx="1292">
                        <c:v>-100.55677795</c:v>
                      </c:pt>
                      <c:pt idx="1293">
                        <c:v>-100.44208527000001</c:v>
                      </c:pt>
                      <c:pt idx="1294">
                        <c:v>-100.33356476</c:v>
                      </c:pt>
                      <c:pt idx="1295">
                        <c:v>-100.23196411000001</c:v>
                      </c:pt>
                      <c:pt idx="1296">
                        <c:v>-100.13817596</c:v>
                      </c:pt>
                      <c:pt idx="1297">
                        <c:v>-100.05312347</c:v>
                      </c:pt>
                      <c:pt idx="1298">
                        <c:v>-99.977645874000004</c:v>
                      </c:pt>
                      <c:pt idx="1299">
                        <c:v>-99.912445067999997</c:v>
                      </c:pt>
                      <c:pt idx="1300">
                        <c:v>-99.858169556000007</c:v>
                      </c:pt>
                      <c:pt idx="1301">
                        <c:v>-99.815513611</c:v>
                      </c:pt>
                      <c:pt idx="1302">
                        <c:v>-99.785186768000003</c:v>
                      </c:pt>
                      <c:pt idx="1303">
                        <c:v>-99.767814635999997</c:v>
                      </c:pt>
                      <c:pt idx="1304">
                        <c:v>-99.763816833000007</c:v>
                      </c:pt>
                      <c:pt idx="1305">
                        <c:v>-99.773262024000005</c:v>
                      </c:pt>
                      <c:pt idx="1306">
                        <c:v>-99.795799255000006</c:v>
                      </c:pt>
                      <c:pt idx="1307">
                        <c:v>-99.830703735</c:v>
                      </c:pt>
                      <c:pt idx="1308">
                        <c:v>-99.876930236999996</c:v>
                      </c:pt>
                      <c:pt idx="1309">
                        <c:v>-99.933128357000001</c:v>
                      </c:pt>
                      <c:pt idx="1310">
                        <c:v>-99.997680664000001</c:v>
                      </c:pt>
                      <c:pt idx="1311">
                        <c:v>-100.06881713999999</c:v>
                      </c:pt>
                      <c:pt idx="1312">
                        <c:v>-100.14474487</c:v>
                      </c:pt>
                      <c:pt idx="1313">
                        <c:v>-100.22372437</c:v>
                      </c:pt>
                      <c:pt idx="1314">
                        <c:v>-100.30414580999999</c:v>
                      </c:pt>
                      <c:pt idx="1315">
                        <c:v>-100.38463593</c:v>
                      </c:pt>
                      <c:pt idx="1316">
                        <c:v>-100.46407318</c:v>
                      </c:pt>
                      <c:pt idx="1317">
                        <c:v>-100.54155731</c:v>
                      </c:pt>
                      <c:pt idx="1318">
                        <c:v>-100.61640167</c:v>
                      </c:pt>
                      <c:pt idx="1319">
                        <c:v>-100.68807219999999</c:v>
                      </c:pt>
                      <c:pt idx="1320">
                        <c:v>-100.75618744000001</c:v>
                      </c:pt>
                      <c:pt idx="1321">
                        <c:v>-100.82052612</c:v>
                      </c:pt>
                      <c:pt idx="1322">
                        <c:v>-100.88100433</c:v>
                      </c:pt>
                      <c:pt idx="1323">
                        <c:v>-100.93766022</c:v>
                      </c:pt>
                      <c:pt idx="1324">
                        <c:v>-100.99064636</c:v>
                      </c:pt>
                      <c:pt idx="1325">
                        <c:v>-101.04021453999999</c:v>
                      </c:pt>
                      <c:pt idx="1326">
                        <c:v>-101.08664702999999</c:v>
                      </c:pt>
                      <c:pt idx="1327">
                        <c:v>-101.13023376</c:v>
                      </c:pt>
                      <c:pt idx="1328">
                        <c:v>-101.17128753999999</c:v>
                      </c:pt>
                      <c:pt idx="1329">
                        <c:v>-101.21018219</c:v>
                      </c:pt>
                      <c:pt idx="1330">
                        <c:v>-101.24736023</c:v>
                      </c:pt>
                      <c:pt idx="1331">
                        <c:v>-101.28336333999999</c:v>
                      </c:pt>
                      <c:pt idx="1332">
                        <c:v>-101.31886292</c:v>
                      </c:pt>
                      <c:pt idx="1333">
                        <c:v>-101.35467529</c:v>
                      </c:pt>
                      <c:pt idx="1334">
                        <c:v>-101.39174652</c:v>
                      </c:pt>
                      <c:pt idx="1335">
                        <c:v>-101.43109894</c:v>
                      </c:pt>
                      <c:pt idx="1336">
                        <c:v>-101.47377014</c:v>
                      </c:pt>
                      <c:pt idx="1337">
                        <c:v>-101.52073669000001</c:v>
                      </c:pt>
                      <c:pt idx="1338">
                        <c:v>-101.57283783</c:v>
                      </c:pt>
                      <c:pt idx="1339">
                        <c:v>-101.63069153000001</c:v>
                      </c:pt>
                      <c:pt idx="1340">
                        <c:v>-101.69464874000001</c:v>
                      </c:pt>
                      <c:pt idx="1341">
                        <c:v>-101.76478577</c:v>
                      </c:pt>
                      <c:pt idx="1342">
                        <c:v>-101.84092712</c:v>
                      </c:pt>
                      <c:pt idx="1343">
                        <c:v>-101.92269897</c:v>
                      </c:pt>
                      <c:pt idx="1344">
                        <c:v>-102.00957489</c:v>
                      </c:pt>
                      <c:pt idx="1345">
                        <c:v>-102.10092926</c:v>
                      </c:pt>
                      <c:pt idx="1346">
                        <c:v>-102.19606018</c:v>
                      </c:pt>
                      <c:pt idx="1347">
                        <c:v>-102.29423523</c:v>
                      </c:pt>
                      <c:pt idx="1348">
                        <c:v>-102.39471435999999</c:v>
                      </c:pt>
                      <c:pt idx="1349">
                        <c:v>-102.49677277000001</c:v>
                      </c:pt>
                      <c:pt idx="1350">
                        <c:v>-102.59972381999999</c:v>
                      </c:pt>
                      <c:pt idx="1351">
                        <c:v>-102.70293427</c:v>
                      </c:pt>
                      <c:pt idx="1352">
                        <c:v>-102.80584717000001</c:v>
                      </c:pt>
                      <c:pt idx="1353">
                        <c:v>-102.9079895</c:v>
                      </c:pt>
                      <c:pt idx="1354">
                        <c:v>-103.00898743</c:v>
                      </c:pt>
                      <c:pt idx="1355">
                        <c:v>-103.10852051000001</c:v>
                      </c:pt>
                      <c:pt idx="1356">
                        <c:v>-103.20627594</c:v>
                      </c:pt>
                      <c:pt idx="1357">
                        <c:v>-103.3019104</c:v>
                      </c:pt>
                      <c:pt idx="1358">
                        <c:v>-103.39508057</c:v>
                      </c:pt>
                      <c:pt idx="1359">
                        <c:v>-103.48548889</c:v>
                      </c:pt>
                      <c:pt idx="1360">
                        <c:v>-103.57288361000001</c:v>
                      </c:pt>
                      <c:pt idx="1361">
                        <c:v>-103.6570282</c:v>
                      </c:pt>
                      <c:pt idx="1362">
                        <c:v>-103.73767853</c:v>
                      </c:pt>
                      <c:pt idx="1363">
                        <c:v>-103.81457519999999</c:v>
                      </c:pt>
                      <c:pt idx="1364">
                        <c:v>-103.88751984</c:v>
                      </c:pt>
                      <c:pt idx="1365">
                        <c:v>-103.95639801</c:v>
                      </c:pt>
                      <c:pt idx="1366">
                        <c:v>-104.02116393999999</c:v>
                      </c:pt>
                      <c:pt idx="1367">
                        <c:v>-104.08184052</c:v>
                      </c:pt>
                      <c:pt idx="1368">
                        <c:v>-104.13848877</c:v>
                      </c:pt>
                      <c:pt idx="1369">
                        <c:v>-104.191185</c:v>
                      </c:pt>
                      <c:pt idx="1370">
                        <c:v>-104.23995209</c:v>
                      </c:pt>
                      <c:pt idx="1371">
                        <c:v>-104.28475951999999</c:v>
                      </c:pt>
                      <c:pt idx="1372">
                        <c:v>-104.32553101000001</c:v>
                      </c:pt>
                      <c:pt idx="1373">
                        <c:v>-104.36217499</c:v>
                      </c:pt>
                      <c:pt idx="1374">
                        <c:v>-104.39463043000001</c:v>
                      </c:pt>
                      <c:pt idx="1375">
                        <c:v>-104.42288207999999</c:v>
                      </c:pt>
                      <c:pt idx="1376">
                        <c:v>-104.44696808</c:v>
                      </c:pt>
                      <c:pt idx="1377">
                        <c:v>-104.46694946</c:v>
                      </c:pt>
                      <c:pt idx="1378">
                        <c:v>-104.48290253</c:v>
                      </c:pt>
                      <c:pt idx="1379">
                        <c:v>-104.49490356</c:v>
                      </c:pt>
                      <c:pt idx="1380">
                        <c:v>-104.50304413000001</c:v>
                      </c:pt>
                      <c:pt idx="1381">
                        <c:v>-104.50743866000001</c:v>
                      </c:pt>
                      <c:pt idx="1382">
                        <c:v>-104.50821686</c:v>
                      </c:pt>
                      <c:pt idx="1383">
                        <c:v>-104.50549316</c:v>
                      </c:pt>
                      <c:pt idx="1384">
                        <c:v>-104.49938202</c:v>
                      </c:pt>
                      <c:pt idx="1385">
                        <c:v>-104.4899826</c:v>
                      </c:pt>
                      <c:pt idx="1386">
                        <c:v>-104.4773941</c:v>
                      </c:pt>
                      <c:pt idx="1387">
                        <c:v>-104.46170807</c:v>
                      </c:pt>
                      <c:pt idx="1388">
                        <c:v>-104.44300842</c:v>
                      </c:pt>
                      <c:pt idx="1389">
                        <c:v>-104.42137146</c:v>
                      </c:pt>
                      <c:pt idx="1390">
                        <c:v>-104.3968811</c:v>
                      </c:pt>
                      <c:pt idx="1391">
                        <c:v>-104.36961365000001</c:v>
                      </c:pt>
                      <c:pt idx="1392">
                        <c:v>-104.33965302</c:v>
                      </c:pt>
                      <c:pt idx="1393">
                        <c:v>-104.30708313</c:v>
                      </c:pt>
                      <c:pt idx="1394">
                        <c:v>-104.27197266</c:v>
                      </c:pt>
                      <c:pt idx="1395">
                        <c:v>-104.23436737</c:v>
                      </c:pt>
                      <c:pt idx="1396">
                        <c:v>-104.19425964</c:v>
                      </c:pt>
                      <c:pt idx="1397">
                        <c:v>-104.15158081</c:v>
                      </c:pt>
                      <c:pt idx="1398">
                        <c:v>-104.10618590999999</c:v>
                      </c:pt>
                      <c:pt idx="1399">
                        <c:v>-104.05786132999999</c:v>
                      </c:pt>
                      <c:pt idx="1400">
                        <c:v>-104.00632477000001</c:v>
                      </c:pt>
                      <c:pt idx="1401">
                        <c:v>-103.9512558</c:v>
                      </c:pt>
                      <c:pt idx="1402">
                        <c:v>-103.89230347</c:v>
                      </c:pt>
                      <c:pt idx="1403">
                        <c:v>-103.82911682</c:v>
                      </c:pt>
                      <c:pt idx="1404">
                        <c:v>-103.76133728000001</c:v>
                      </c:pt>
                      <c:pt idx="1405">
                        <c:v>-103.68857574</c:v>
                      </c:pt>
                      <c:pt idx="1406">
                        <c:v>-103.61042023</c:v>
                      </c:pt>
                      <c:pt idx="1407">
                        <c:v>-103.52646636999999</c:v>
                      </c:pt>
                      <c:pt idx="1408">
                        <c:v>-103.43630219000001</c:v>
                      </c:pt>
                      <c:pt idx="1409">
                        <c:v>-103.3394928</c:v>
                      </c:pt>
                      <c:pt idx="1410">
                        <c:v>-103.2355957</c:v>
                      </c:pt>
                      <c:pt idx="1411">
                        <c:v>-103.12418365000001</c:v>
                      </c:pt>
                      <c:pt idx="1412">
                        <c:v>-103.00487518</c:v>
                      </c:pt>
                      <c:pt idx="1413">
                        <c:v>-102.87733459</c:v>
                      </c:pt>
                      <c:pt idx="1414">
                        <c:v>-102.74131011999999</c:v>
                      </c:pt>
                      <c:pt idx="1415">
                        <c:v>-102.59670258</c:v>
                      </c:pt>
                      <c:pt idx="1416">
                        <c:v>-102.44360352</c:v>
                      </c:pt>
                      <c:pt idx="1417">
                        <c:v>-102.28232574</c:v>
                      </c:pt>
                      <c:pt idx="1418">
                        <c:v>-102.11341095</c:v>
                      </c:pt>
                      <c:pt idx="1419">
                        <c:v>-101.93759154999999</c:v>
                      </c:pt>
                      <c:pt idx="1420">
                        <c:v>-101.75576019</c:v>
                      </c:pt>
                      <c:pt idx="1421">
                        <c:v>-101.56893158</c:v>
                      </c:pt>
                      <c:pt idx="1422">
                        <c:v>-101.37823486000001</c:v>
                      </c:pt>
                      <c:pt idx="1423">
                        <c:v>-101.18487549</c:v>
                      </c:pt>
                      <c:pt idx="1424">
                        <c:v>-100.99010468</c:v>
                      </c:pt>
                      <c:pt idx="1425">
                        <c:v>-100.79518127</c:v>
                      </c:pt>
                      <c:pt idx="1426">
                        <c:v>-100.60134125</c:v>
                      </c:pt>
                      <c:pt idx="1427">
                        <c:v>-100.40975951999999</c:v>
                      </c:pt>
                      <c:pt idx="1428">
                        <c:v>-100.22153473</c:v>
                      </c:pt>
                      <c:pt idx="1429">
                        <c:v>-100.03767395</c:v>
                      </c:pt>
                      <c:pt idx="1430">
                        <c:v>-99.859077454000001</c:v>
                      </c:pt>
                      <c:pt idx="1431">
                        <c:v>-99.686523437999995</c:v>
                      </c:pt>
                      <c:pt idx="1432">
                        <c:v>-99.520675659000005</c:v>
                      </c:pt>
                      <c:pt idx="1433">
                        <c:v>-99.362075806000007</c:v>
                      </c:pt>
                      <c:pt idx="1434">
                        <c:v>-99.211128235000004</c:v>
                      </c:pt>
                      <c:pt idx="1435">
                        <c:v>-99.068084717000005</c:v>
                      </c:pt>
                      <c:pt idx="1436">
                        <c:v>-98.933029175000001</c:v>
                      </c:pt>
                      <c:pt idx="1437">
                        <c:v>-98.805854796999995</c:v>
                      </c:pt>
                      <c:pt idx="1438">
                        <c:v>-98.686286925999994</c:v>
                      </c:pt>
                      <c:pt idx="1439">
                        <c:v>-98.573989867999998</c:v>
                      </c:pt>
                      <c:pt idx="1440">
                        <c:v>-98.468673706000004</c:v>
                      </c:pt>
                      <c:pt idx="1441">
                        <c:v>-98.370170592999997</c:v>
                      </c:pt>
                      <c:pt idx="1442">
                        <c:v>-98.278450011999993</c:v>
                      </c:pt>
                      <c:pt idx="1443">
                        <c:v>-98.193527222</c:v>
                      </c:pt>
                      <c:pt idx="1444">
                        <c:v>-98.115455627000003</c:v>
                      </c:pt>
                      <c:pt idx="1445">
                        <c:v>-98.044357300000001</c:v>
                      </c:pt>
                      <c:pt idx="1446">
                        <c:v>-97.980453491000006</c:v>
                      </c:pt>
                      <c:pt idx="1447">
                        <c:v>-97.924049377000003</c:v>
                      </c:pt>
                      <c:pt idx="1448">
                        <c:v>-97.875518799000005</c:v>
                      </c:pt>
                      <c:pt idx="1449">
                        <c:v>-97.835258483999993</c:v>
                      </c:pt>
                      <c:pt idx="1450">
                        <c:v>-97.803672790999997</c:v>
                      </c:pt>
                      <c:pt idx="1451">
                        <c:v>-97.781143188000001</c:v>
                      </c:pt>
                      <c:pt idx="1452">
                        <c:v>-97.768005371000001</c:v>
                      </c:pt>
                      <c:pt idx="1453">
                        <c:v>-97.764495850000003</c:v>
                      </c:pt>
                      <c:pt idx="1454">
                        <c:v>-97.770675659000005</c:v>
                      </c:pt>
                      <c:pt idx="1455">
                        <c:v>-97.786384583</c:v>
                      </c:pt>
                      <c:pt idx="1456">
                        <c:v>-97.811210631999998</c:v>
                      </c:pt>
                      <c:pt idx="1457">
                        <c:v>-97.844505310000002</c:v>
                      </c:pt>
                      <c:pt idx="1458">
                        <c:v>-97.885421753000003</c:v>
                      </c:pt>
                      <c:pt idx="1459">
                        <c:v>-97.932922363000003</c:v>
                      </c:pt>
                      <c:pt idx="1460">
                        <c:v>-97.985786438000005</c:v>
                      </c:pt>
                      <c:pt idx="1461">
                        <c:v>-98.042694092000005</c:v>
                      </c:pt>
                      <c:pt idx="1462">
                        <c:v>-98.102317810000002</c:v>
                      </c:pt>
                      <c:pt idx="1463">
                        <c:v>-98.163368224999999</c:v>
                      </c:pt>
                      <c:pt idx="1464">
                        <c:v>-98.224632263000004</c:v>
                      </c:pt>
                      <c:pt idx="1465">
                        <c:v>-98.285003661999994</c:v>
                      </c:pt>
                      <c:pt idx="1466">
                        <c:v>-98.343444824000002</c:v>
                      </c:pt>
                      <c:pt idx="1467">
                        <c:v>-98.398887634000005</c:v>
                      </c:pt>
                      <c:pt idx="1468">
                        <c:v>-98.450157165999997</c:v>
                      </c:pt>
                      <c:pt idx="1469">
                        <c:v>-98.495948791999993</c:v>
                      </c:pt>
                      <c:pt idx="1470">
                        <c:v>-98.534866332999997</c:v>
                      </c:pt>
                      <c:pt idx="1471">
                        <c:v>-98.565475464000002</c:v>
                      </c:pt>
                      <c:pt idx="1472">
                        <c:v>-98.586372374999996</c:v>
                      </c:pt>
                      <c:pt idx="1473">
                        <c:v>-98.596229553000001</c:v>
                      </c:pt>
                      <c:pt idx="1474">
                        <c:v>-98.593940735000004</c:v>
                      </c:pt>
                      <c:pt idx="1475">
                        <c:v>-98.578781128000003</c:v>
                      </c:pt>
                      <c:pt idx="1476">
                        <c:v>-98.550498962000006</c:v>
                      </c:pt>
                      <c:pt idx="1477">
                        <c:v>-98.509254455999994</c:v>
                      </c:pt>
                      <c:pt idx="1478">
                        <c:v>-98.455528259000005</c:v>
                      </c:pt>
                      <c:pt idx="1479">
                        <c:v>-98.390007018999995</c:v>
                      </c:pt>
                      <c:pt idx="1480">
                        <c:v>-98.313537597999996</c:v>
                      </c:pt>
                      <c:pt idx="1481">
                        <c:v>-98.227088928000001</c:v>
                      </c:pt>
                      <c:pt idx="1482">
                        <c:v>-98.131752014</c:v>
                      </c:pt>
                      <c:pt idx="1483">
                        <c:v>-98.028732300000001</c:v>
                      </c:pt>
                      <c:pt idx="1484">
                        <c:v>-97.919326781999999</c:v>
                      </c:pt>
                      <c:pt idx="1485">
                        <c:v>-97.804924010999997</c:v>
                      </c:pt>
                      <c:pt idx="1486">
                        <c:v>-97.686958313000005</c:v>
                      </c:pt>
                      <c:pt idx="1487">
                        <c:v>-97.566833496000001</c:v>
                      </c:pt>
                      <c:pt idx="1488">
                        <c:v>-97.445838928000001</c:v>
                      </c:pt>
                      <c:pt idx="1489">
                        <c:v>-97.325134277000004</c:v>
                      </c:pt>
                      <c:pt idx="1490">
                        <c:v>-97.205757141000007</c:v>
                      </c:pt>
                      <c:pt idx="1491">
                        <c:v>-97.088676453000005</c:v>
                      </c:pt>
                      <c:pt idx="1492">
                        <c:v>-96.974861145000006</c:v>
                      </c:pt>
                      <c:pt idx="1493">
                        <c:v>-96.865325928000004</c:v>
                      </c:pt>
                      <c:pt idx="1494">
                        <c:v>-96.761070251000007</c:v>
                      </c:pt>
                      <c:pt idx="1495">
                        <c:v>-96.663040160999998</c:v>
                      </c:pt>
                      <c:pt idx="1496">
                        <c:v>-96.572158813000001</c:v>
                      </c:pt>
                      <c:pt idx="1497">
                        <c:v>-96.489265442000004</c:v>
                      </c:pt>
                      <c:pt idx="1498">
                        <c:v>-96.415039062999995</c:v>
                      </c:pt>
                      <c:pt idx="1499">
                        <c:v>-96.349906920999999</c:v>
                      </c:pt>
                      <c:pt idx="1500">
                        <c:v>-96.293968200999998</c:v>
                      </c:pt>
                      <c:pt idx="1501">
                        <c:v>-96.246963500999996</c:v>
                      </c:pt>
                      <c:pt idx="1502">
                        <c:v>-96.208312988000003</c:v>
                      </c:pt>
                      <c:pt idx="1503">
                        <c:v>-96.177223205999994</c:v>
                      </c:pt>
                      <c:pt idx="1504">
                        <c:v>-96.152770996000001</c:v>
                      </c:pt>
                      <c:pt idx="1505">
                        <c:v>-96.133987426999994</c:v>
                      </c:pt>
                      <c:pt idx="1506">
                        <c:v>-96.119941710999996</c:v>
                      </c:pt>
                      <c:pt idx="1507">
                        <c:v>-96.109710692999997</c:v>
                      </c:pt>
                      <c:pt idx="1508">
                        <c:v>-96.102264403999996</c:v>
                      </c:pt>
                      <c:pt idx="1509">
                        <c:v>-96.096305846999996</c:v>
                      </c:pt>
                      <c:pt idx="1510">
                        <c:v>-96.090156554999993</c:v>
                      </c:pt>
                      <c:pt idx="1511">
                        <c:v>-96.081886291999993</c:v>
                      </c:pt>
                      <c:pt idx="1512">
                        <c:v>-96.069656371999997</c:v>
                      </c:pt>
                      <c:pt idx="1513">
                        <c:v>-96.051956176999994</c:v>
                      </c:pt>
                      <c:pt idx="1514">
                        <c:v>-96.027717589999995</c:v>
                      </c:pt>
                      <c:pt idx="1515">
                        <c:v>-95.996315002000003</c:v>
                      </c:pt>
                      <c:pt idx="1516">
                        <c:v>-95.957550049000005</c:v>
                      </c:pt>
                      <c:pt idx="1517">
                        <c:v>-95.911605835000003</c:v>
                      </c:pt>
                      <c:pt idx="1518">
                        <c:v>-95.858940125000004</c:v>
                      </c:pt>
                      <c:pt idx="1519">
                        <c:v>-95.800064086999996</c:v>
                      </c:pt>
                      <c:pt idx="1520">
                        <c:v>-95.735382079999994</c:v>
                      </c:pt>
                      <c:pt idx="1521">
                        <c:v>-95.665245056000003</c:v>
                      </c:pt>
                      <c:pt idx="1522">
                        <c:v>-95.589996338000006</c:v>
                      </c:pt>
                      <c:pt idx="1523">
                        <c:v>-95.509948730000005</c:v>
                      </c:pt>
                      <c:pt idx="1524">
                        <c:v>-95.425277710000003</c:v>
                      </c:pt>
                      <c:pt idx="1525">
                        <c:v>-95.335914611999996</c:v>
                      </c:pt>
                      <c:pt idx="1526">
                        <c:v>-95.241546631000006</c:v>
                      </c:pt>
                      <c:pt idx="1527">
                        <c:v>-95.141769409000005</c:v>
                      </c:pt>
                      <c:pt idx="1528">
                        <c:v>-95.036407471000004</c:v>
                      </c:pt>
                      <c:pt idx="1529">
                        <c:v>-94.925682068</c:v>
                      </c:pt>
                      <c:pt idx="1530">
                        <c:v>-94.810195922999995</c:v>
                      </c:pt>
                      <c:pt idx="1531">
                        <c:v>-94.690849303999997</c:v>
                      </c:pt>
                      <c:pt idx="1532">
                        <c:v>-94.568771362000007</c:v>
                      </c:pt>
                      <c:pt idx="1533">
                        <c:v>-94.445137024000005</c:v>
                      </c:pt>
                      <c:pt idx="1534">
                        <c:v>-94.320976256999998</c:v>
                      </c:pt>
                      <c:pt idx="1535">
                        <c:v>-94.197059631000002</c:v>
                      </c:pt>
                      <c:pt idx="1536">
                        <c:v>-94.073928832999997</c:v>
                      </c:pt>
                      <c:pt idx="1537">
                        <c:v>-93.951980590999995</c:v>
                      </c:pt>
                      <c:pt idx="1538">
                        <c:v>-93.831535338999998</c:v>
                      </c:pt>
                      <c:pt idx="1539">
                        <c:v>-93.712738036999994</c:v>
                      </c:pt>
                      <c:pt idx="1540">
                        <c:v>-93.595359802000004</c:v>
                      </c:pt>
                      <c:pt idx="1541">
                        <c:v>-93.478637695000003</c:v>
                      </c:pt>
                      <c:pt idx="1542">
                        <c:v>-93.361274718999994</c:v>
                      </c:pt>
                      <c:pt idx="1543">
                        <c:v>-93.241622925000001</c:v>
                      </c:pt>
                      <c:pt idx="1544">
                        <c:v>-93.117958068999997</c:v>
                      </c:pt>
                      <c:pt idx="1545">
                        <c:v>-92.988822936999995</c:v>
                      </c:pt>
                      <c:pt idx="1546">
                        <c:v>-92.853271484000004</c:v>
                      </c:pt>
                      <c:pt idx="1547">
                        <c:v>-92.710845946999996</c:v>
                      </c:pt>
                      <c:pt idx="1548">
                        <c:v>-92.561401367000002</c:v>
                      </c:pt>
                      <c:pt idx="1549">
                        <c:v>-92.404953003000003</c:v>
                      </c:pt>
                      <c:pt idx="1550">
                        <c:v>-92.241615295000003</c:v>
                      </c:pt>
                      <c:pt idx="1551">
                        <c:v>-92.071594238000003</c:v>
                      </c:pt>
                      <c:pt idx="1552">
                        <c:v>-91.895240783999995</c:v>
                      </c:pt>
                      <c:pt idx="1553">
                        <c:v>-91.713058472</c:v>
                      </c:pt>
                      <c:pt idx="1554">
                        <c:v>-91.525558472</c:v>
                      </c:pt>
                      <c:pt idx="1555">
                        <c:v>-91.333106994999994</c:v>
                      </c:pt>
                      <c:pt idx="1556">
                        <c:v>-91.135887146000002</c:v>
                      </c:pt>
                      <c:pt idx="1557">
                        <c:v>-90.933921814000001</c:v>
                      </c:pt>
                      <c:pt idx="1558">
                        <c:v>-90.727165221999996</c:v>
                      </c:pt>
                      <c:pt idx="1559">
                        <c:v>-90.515571593999994</c:v>
                      </c:pt>
                      <c:pt idx="1560">
                        <c:v>-90.299087524000001</c:v>
                      </c:pt>
                      <c:pt idx="1561">
                        <c:v>-90.077636718999997</c:v>
                      </c:pt>
                      <c:pt idx="1562">
                        <c:v>-89.851112365999995</c:v>
                      </c:pt>
                      <c:pt idx="1563">
                        <c:v>-89.619430542000003</c:v>
                      </c:pt>
                      <c:pt idx="1564">
                        <c:v>-89.382629394999995</c:v>
                      </c:pt>
                      <c:pt idx="1565">
                        <c:v>-89.140914917000003</c:v>
                      </c:pt>
                      <c:pt idx="1566">
                        <c:v>-88.894615173000005</c:v>
                      </c:pt>
                      <c:pt idx="1567">
                        <c:v>-88.644142150999997</c:v>
                      </c:pt>
                      <c:pt idx="1568">
                        <c:v>-88.38999939</c:v>
                      </c:pt>
                      <c:pt idx="1569">
                        <c:v>-88.132781981999997</c:v>
                      </c:pt>
                      <c:pt idx="1570">
                        <c:v>-87.873184203999998</c:v>
                      </c:pt>
                      <c:pt idx="1571">
                        <c:v>-87.611938476999995</c:v>
                      </c:pt>
                      <c:pt idx="1572">
                        <c:v>-87.349792480000005</c:v>
                      </c:pt>
                      <c:pt idx="1573">
                        <c:v>-87.087532042999996</c:v>
                      </c:pt>
                      <c:pt idx="1574">
                        <c:v>-86.826034546000002</c:v>
                      </c:pt>
                      <c:pt idx="1575">
                        <c:v>-86.566337584999999</c:v>
                      </c:pt>
                      <c:pt idx="1576">
                        <c:v>-86.309623717999997</c:v>
                      </c:pt>
                      <c:pt idx="1577">
                        <c:v>-86.057197571000003</c:v>
                      </c:pt>
                      <c:pt idx="1578">
                        <c:v>-85.810455321999996</c:v>
                      </c:pt>
                      <c:pt idx="1579">
                        <c:v>-85.570816039999997</c:v>
                      </c:pt>
                      <c:pt idx="1580">
                        <c:v>-85.339653014999996</c:v>
                      </c:pt>
                      <c:pt idx="1581">
                        <c:v>-85.118240356000001</c:v>
                      </c:pt>
                      <c:pt idx="1582">
                        <c:v>-84.907722473000007</c:v>
                      </c:pt>
                      <c:pt idx="1583">
                        <c:v>-84.709083557</c:v>
                      </c:pt>
                      <c:pt idx="1584">
                        <c:v>-84.523139954000001</c:v>
                      </c:pt>
                      <c:pt idx="1585">
                        <c:v>-84.350601196</c:v>
                      </c:pt>
                      <c:pt idx="1586">
                        <c:v>-84.192123413000004</c:v>
                      </c:pt>
                      <c:pt idx="1587">
                        <c:v>-84.048324585000003</c:v>
                      </c:pt>
                      <c:pt idx="1588">
                        <c:v>-83.919746399000005</c:v>
                      </c:pt>
                      <c:pt idx="1589">
                        <c:v>-83.806755065999994</c:v>
                      </c:pt>
                      <c:pt idx="1590">
                        <c:v>-83.709426879999995</c:v>
                      </c:pt>
                      <c:pt idx="1591">
                        <c:v>-83.627494811999995</c:v>
                      </c:pt>
                      <c:pt idx="1592">
                        <c:v>-83.560356139999996</c:v>
                      </c:pt>
                      <c:pt idx="1593">
                        <c:v>-83.507125853999995</c:v>
                      </c:pt>
                      <c:pt idx="1594">
                        <c:v>-83.466712951999995</c:v>
                      </c:pt>
                      <c:pt idx="1595">
                        <c:v>-83.437873839999995</c:v>
                      </c:pt>
                      <c:pt idx="1596">
                        <c:v>-83.419166564999998</c:v>
                      </c:pt>
                      <c:pt idx="1597">
                        <c:v>-83.408828735</c:v>
                      </c:pt>
                      <c:pt idx="1598">
                        <c:v>-83.404632567999997</c:v>
                      </c:pt>
                      <c:pt idx="1599">
                        <c:v>-83.403755188000005</c:v>
                      </c:pt>
                    </c:numCache>
                  </c:numRef>
                </c:yVal>
                <c:smooth val="1"/>
                <c:extLst xmlns:c15="http://schemas.microsoft.com/office/drawing/2012/chart">
                  <c:ext xmlns:c16="http://schemas.microsoft.com/office/drawing/2014/chart" uri="{C3380CC4-5D6E-409C-BE32-E72D297353CC}">
                    <c16:uniqueId val="{00000004-B29C-47A0-91D8-6DE93A2CD795}"/>
                  </c:ext>
                </c:extLst>
              </c15:ser>
            </c15:filteredScatterSeries>
            <c15:filteredScatterSeries>
              <c15:ser>
                <c:idx val="2"/>
                <c:order val="2"/>
                <c:tx>
                  <c:v>Modified ULFJ</c:v>
                </c:tx>
                <c:spPr>
                  <a:ln w="25400" cap="rnd">
                    <a:solidFill>
                      <a:srgbClr val="7030A0"/>
                    </a:solidFill>
                    <a:prstDash val="solid"/>
                    <a:round/>
                  </a:ln>
                  <a:effectLst/>
                </c:spPr>
                <c:marker>
                  <c:symbol val="none"/>
                </c:marker>
                <c:xVal>
                  <c:numRef>
                    <c:extLst xmlns:c15="http://schemas.microsoft.com/office/drawing/2012/chart">
                      <c:ext xmlns:c15="http://schemas.microsoft.com/office/drawing/2012/chart" uri="{02D57815-91ED-43cb-92C2-25804820EDAC}">
                        <c15:formulaRef>
                          <c15:sqref>Spine_moment!$D$3:$D$1602</c15:sqref>
                        </c15:formulaRef>
                      </c:ext>
                    </c:extLst>
                    <c:numCache>
                      <c:formatCode>0.00E+00</c:formatCode>
                      <c:ptCount val="16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numCache>
                  </c:numRef>
                </c:xVal>
                <c:yVal>
                  <c:numRef>
                    <c:extLst xmlns:c15="http://schemas.microsoft.com/office/drawing/2012/chart">
                      <c:ext xmlns:c15="http://schemas.microsoft.com/office/drawing/2012/chart" uri="{02D57815-91ED-43cb-92C2-25804820EDAC}">
                        <c15:formulaRef>
                          <c15:sqref>Spine_moment!$F$3:$F$1602</c15:sqref>
                        </c15:formulaRef>
                      </c:ext>
                    </c:extLst>
                    <c:numCache>
                      <c:formatCode>0.00E+00</c:formatCode>
                      <c:ptCount val="1600"/>
                      <c:pt idx="0">
                        <c:v>-1.4331595739E-3</c:v>
                      </c:pt>
                      <c:pt idx="1">
                        <c:v>-1.3416628352999999E-3</c:v>
                      </c:pt>
                      <c:pt idx="2">
                        <c:v>-1.2105773203000001E-3</c:v>
                      </c:pt>
                      <c:pt idx="3">
                        <c:v>-1.03544991E-3</c:v>
                      </c:pt>
                      <c:pt idx="4">
                        <c:v>-8.1185274757E-4</c:v>
                      </c:pt>
                      <c:pt idx="5">
                        <c:v>-5.3547130665000003E-4</c:v>
                      </c:pt>
                      <c:pt idx="6">
                        <c:v>-2.0220511941999999E-4</c:v>
                      </c:pt>
                      <c:pt idx="7">
                        <c:v>1.9171784515E-4</c:v>
                      </c:pt>
                      <c:pt idx="8">
                        <c:v>6.4961327006999995E-4</c:v>
                      </c:pt>
                      <c:pt idx="9">
                        <c:v>1.1742010247E-3</c:v>
                      </c:pt>
                      <c:pt idx="10">
                        <c:v>1.7674562987E-3</c:v>
                      </c:pt>
                      <c:pt idx="11">
                        <c:v>2.4304508697000002E-3</c:v>
                      </c:pt>
                      <c:pt idx="12">
                        <c:v>3.1631817109999999E-3</c:v>
                      </c:pt>
                      <c:pt idx="13">
                        <c:v>3.9643859490999999E-3</c:v>
                      </c:pt>
                      <c:pt idx="14">
                        <c:v>4.8313429579000004E-3</c:v>
                      </c:pt>
                      <c:pt idx="15">
                        <c:v>5.7596657424999996E-3</c:v>
                      </c:pt>
                      <c:pt idx="16">
                        <c:v>6.743079517E-3</c:v>
                      </c:pt>
                      <c:pt idx="17">
                        <c:v>7.7731921337999997E-3</c:v>
                      </c:pt>
                      <c:pt idx="18">
                        <c:v>8.8392561302000003E-3</c:v>
                      </c:pt>
                      <c:pt idx="19">
                        <c:v>9.9279219285000001E-3</c:v>
                      </c:pt>
                      <c:pt idx="20">
                        <c:v>1.1022980325000001E-2</c:v>
                      </c:pt>
                      <c:pt idx="21">
                        <c:v>1.2105098926000001E-2</c:v>
                      </c:pt>
                      <c:pt idx="22">
                        <c:v>1.3151551597000001E-2</c:v>
                      </c:pt>
                      <c:pt idx="23">
                        <c:v>1.4135940931999999E-2</c:v>
                      </c:pt>
                      <c:pt idx="24">
                        <c:v>1.5027930029E-2</c:v>
                      </c:pt>
                      <c:pt idx="25">
                        <c:v>1.5792995691000001E-2</c:v>
                      </c:pt>
                      <c:pt idx="26">
                        <c:v>1.6392212361E-2</c:v>
                      </c:pt>
                      <c:pt idx="27">
                        <c:v>1.6782088205E-2</c:v>
                      </c:pt>
                      <c:pt idx="28">
                        <c:v>1.6914475708999999E-2</c:v>
                      </c:pt>
                      <c:pt idx="29">
                        <c:v>1.6736580059E-2</c:v>
                      </c:pt>
                      <c:pt idx="30">
                        <c:v>1.6191072761999999E-2</c:v>
                      </c:pt>
                      <c:pt idx="31">
                        <c:v>1.5216336586000001E-2</c:v>
                      </c:pt>
                      <c:pt idx="32">
                        <c:v>1.3746843672999999E-2</c:v>
                      </c:pt>
                      <c:pt idx="33">
                        <c:v>1.1713664047E-2</c:v>
                      </c:pt>
                      <c:pt idx="34">
                        <c:v>9.0451147406999995E-3</c:v>
                      </c:pt>
                      <c:pt idx="35">
                        <c:v>5.6675486266999997E-3</c:v>
                      </c:pt>
                      <c:pt idx="36">
                        <c:v>1.5062839957000001E-3</c:v>
                      </c:pt>
                      <c:pt idx="37">
                        <c:v>-3.5133240744E-3</c:v>
                      </c:pt>
                      <c:pt idx="38">
                        <c:v>-9.4646625221000008E-3</c:v>
                      </c:pt>
                      <c:pt idx="39">
                        <c:v>-1.6418481246E-2</c:v>
                      </c:pt>
                      <c:pt idx="40">
                        <c:v>-2.4441348389000001E-2</c:v>
                      </c:pt>
                      <c:pt idx="41">
                        <c:v>-3.3593930304E-2</c:v>
                      </c:pt>
                      <c:pt idx="42">
                        <c:v>-4.3929085134999997E-2</c:v>
                      </c:pt>
                      <c:pt idx="43">
                        <c:v>-5.5489767342999999E-2</c:v>
                      </c:pt>
                      <c:pt idx="44">
                        <c:v>-6.8306744099000005E-2</c:v>
                      </c:pt>
                      <c:pt idx="45">
                        <c:v>-8.2396134733999996E-2</c:v>
                      </c:pt>
                      <c:pt idx="46">
                        <c:v>-9.7756765782999994E-2</c:v>
                      </c:pt>
                      <c:pt idx="47">
                        <c:v>-0.11436739563999999</c:v>
                      </c:pt>
                      <c:pt idx="48">
                        <c:v>-0.13218380511</c:v>
                      </c:pt>
                      <c:pt idx="49">
                        <c:v>-0.15113581716999999</c:v>
                      </c:pt>
                      <c:pt idx="50">
                        <c:v>-0.1711242795</c:v>
                      </c:pt>
                      <c:pt idx="51">
                        <c:v>-0.19201810657999999</c:v>
                      </c:pt>
                      <c:pt idx="52">
                        <c:v>-0.21365150809</c:v>
                      </c:pt>
                      <c:pt idx="53">
                        <c:v>-0.23582141101000001</c:v>
                      </c:pt>
                      <c:pt idx="54">
                        <c:v>-0.25828528404000001</c:v>
                      </c:pt>
                      <c:pt idx="55">
                        <c:v>-0.28075936436999999</c:v>
                      </c:pt>
                      <c:pt idx="56">
                        <c:v>-0.30291748047</c:v>
                      </c:pt>
                      <c:pt idx="57">
                        <c:v>-0.32439091801999997</c:v>
                      </c:pt>
                      <c:pt idx="58">
                        <c:v>-0.34476974606999999</c:v>
                      </c:pt>
                      <c:pt idx="59">
                        <c:v>-0.36360570788000002</c:v>
                      </c:pt>
                      <c:pt idx="60">
                        <c:v>-0.38041654228999999</c:v>
                      </c:pt>
                      <c:pt idx="61">
                        <c:v>-0.39469179511000002</c:v>
                      </c:pt>
                      <c:pt idx="62">
                        <c:v>-0.40589976310999998</c:v>
                      </c:pt>
                      <c:pt idx="63">
                        <c:v>-0.41349443793000001</c:v>
                      </c:pt>
                      <c:pt idx="64">
                        <c:v>-0.41692176461000002</c:v>
                      </c:pt>
                      <c:pt idx="65">
                        <c:v>-0.41562375425999998</c:v>
                      </c:pt>
                      <c:pt idx="66">
                        <c:v>-0.40903797745999998</c:v>
                      </c:pt>
                      <c:pt idx="67">
                        <c:v>-0.39659136534</c:v>
                      </c:pt>
                      <c:pt idx="68">
                        <c:v>-0.37769022584</c:v>
                      </c:pt>
                      <c:pt idx="69">
                        <c:v>-0.35170930624000002</c:v>
                      </c:pt>
                      <c:pt idx="70">
                        <c:v>-0.31798213720000001</c:v>
                      </c:pt>
                      <c:pt idx="71">
                        <c:v>-0.27579498290999999</c:v>
                      </c:pt>
                      <c:pt idx="72">
                        <c:v>-0.22438527644</c:v>
                      </c:pt>
                      <c:pt idx="73">
                        <c:v>-0.16294372082</c:v>
                      </c:pt>
                      <c:pt idx="74">
                        <c:v>-9.0620622038999996E-2</c:v>
                      </c:pt>
                      <c:pt idx="75">
                        <c:v>-6.5387254581000002E-3</c:v>
                      </c:pt>
                      <c:pt idx="76">
                        <c:v>9.0186327696000004E-2</c:v>
                      </c:pt>
                      <c:pt idx="77">
                        <c:v>0.20041936635999999</c:v>
                      </c:pt>
                      <c:pt idx="78">
                        <c:v>0.32497629522999999</c:v>
                      </c:pt>
                      <c:pt idx="79">
                        <c:v>0.46459475160000002</c:v>
                      </c:pt>
                      <c:pt idx="80">
                        <c:v>0.6199054718</c:v>
                      </c:pt>
                      <c:pt idx="81">
                        <c:v>0.79140406847</c:v>
                      </c:pt>
                      <c:pt idx="82">
                        <c:v>0.97942268848000003</c:v>
                      </c:pt>
                      <c:pt idx="83">
                        <c:v>1.1841008663000001</c:v>
                      </c:pt>
                      <c:pt idx="84">
                        <c:v>1.4053568839999999</c:v>
                      </c:pt>
                      <c:pt idx="85">
                        <c:v>1.6428639889000001</c:v>
                      </c:pt>
                      <c:pt idx="86">
                        <c:v>1.8960325718</c:v>
                      </c:pt>
                      <c:pt idx="87">
                        <c:v>2.1640002728000001</c:v>
                      </c:pt>
                      <c:pt idx="88">
                        <c:v>2.4456291199</c:v>
                      </c:pt>
                      <c:pt idx="89">
                        <c:v>2.7395100594000001</c:v>
                      </c:pt>
                      <c:pt idx="90">
                        <c:v>3.0439739226999998</c:v>
                      </c:pt>
                      <c:pt idx="91">
                        <c:v>3.3571076393000001</c:v>
                      </c:pt>
                      <c:pt idx="92">
                        <c:v>3.6767766476000001</c:v>
                      </c:pt>
                      <c:pt idx="93">
                        <c:v>4.0006508826999996</c:v>
                      </c:pt>
                      <c:pt idx="94">
                        <c:v>4.3262343407000001</c:v>
                      </c:pt>
                      <c:pt idx="95">
                        <c:v>4.6509008408000003</c:v>
                      </c:pt>
                      <c:pt idx="96">
                        <c:v>4.9719362259000004</c:v>
                      </c:pt>
                      <c:pt idx="97">
                        <c:v>5.2865824698999999</c:v>
                      </c:pt>
                      <c:pt idx="98">
                        <c:v>5.5920763015999997</c:v>
                      </c:pt>
                      <c:pt idx="99">
                        <c:v>5.8856883049000004</c:v>
                      </c:pt>
                      <c:pt idx="100">
                        <c:v>6.1647553443999996</c:v>
                      </c:pt>
                      <c:pt idx="101">
                        <c:v>6.4267134665999999</c:v>
                      </c:pt>
                      <c:pt idx="102">
                        <c:v>6.6691322327</c:v>
                      </c:pt>
                      <c:pt idx="103">
                        <c:v>6.8897557258999997</c:v>
                      </c:pt>
                      <c:pt idx="104">
                        <c:v>7.0865454673999997</c:v>
                      </c:pt>
                      <c:pt idx="105">
                        <c:v>7.2577280998000004</c:v>
                      </c:pt>
                      <c:pt idx="106">
                        <c:v>7.4018406868</c:v>
                      </c:pt>
                      <c:pt idx="107">
                        <c:v>7.5177693366999998</c:v>
                      </c:pt>
                      <c:pt idx="108">
                        <c:v>7.6047725677000004</c:v>
                      </c:pt>
                      <c:pt idx="109">
                        <c:v>7.6624870300000003</c:v>
                      </c:pt>
                      <c:pt idx="110">
                        <c:v>7.6909136772000002</c:v>
                      </c:pt>
                      <c:pt idx="111">
                        <c:v>7.6903882027000003</c:v>
                      </c:pt>
                      <c:pt idx="112">
                        <c:v>7.6615428925</c:v>
                      </c:pt>
                      <c:pt idx="113">
                        <c:v>7.6052622794999998</c:v>
                      </c:pt>
                      <c:pt idx="114">
                        <c:v>7.5226359367000004</c:v>
                      </c:pt>
                      <c:pt idx="115">
                        <c:v>7.4149160385000004</c:v>
                      </c:pt>
                      <c:pt idx="116">
                        <c:v>7.2834811211000003</c:v>
                      </c:pt>
                      <c:pt idx="117">
                        <c:v>7.1297998427999998</c:v>
                      </c:pt>
                      <c:pt idx="118">
                        <c:v>6.9553976059</c:v>
                      </c:pt>
                      <c:pt idx="119">
                        <c:v>6.7618260383999997</c:v>
                      </c:pt>
                      <c:pt idx="120">
                        <c:v>6.5506405829999999</c:v>
                      </c:pt>
                      <c:pt idx="121">
                        <c:v>6.3233895302000001</c:v>
                      </c:pt>
                      <c:pt idx="122">
                        <c:v>6.0816121101</c:v>
                      </c:pt>
                      <c:pt idx="123">
                        <c:v>5.8268470764</c:v>
                      </c:pt>
                      <c:pt idx="124">
                        <c:v>5.560646534</c:v>
                      </c:pt>
                      <c:pt idx="125">
                        <c:v>5.2845869064000004</c:v>
                      </c:pt>
                      <c:pt idx="126">
                        <c:v>5.0002717971999999</c:v>
                      </c:pt>
                      <c:pt idx="127">
                        <c:v>4.7093257904000003</c:v>
                      </c:pt>
                      <c:pt idx="128">
                        <c:v>4.4133777617999996</c:v>
                      </c:pt>
                      <c:pt idx="129">
                        <c:v>4.1140365600999997</c:v>
                      </c:pt>
                      <c:pt idx="130">
                        <c:v>3.8128595351999999</c:v>
                      </c:pt>
                      <c:pt idx="131">
                        <c:v>3.5113170146999999</c:v>
                      </c:pt>
                      <c:pt idx="132">
                        <c:v>3.2107596397</c:v>
                      </c:pt>
                      <c:pt idx="133">
                        <c:v>2.9123952388999998</c:v>
                      </c:pt>
                      <c:pt idx="134">
                        <c:v>2.6172745227999998</c:v>
                      </c:pt>
                      <c:pt idx="135">
                        <c:v>2.3262853622000002</c:v>
                      </c:pt>
                      <c:pt idx="136">
                        <c:v>2.0401570797000002</c:v>
                      </c:pt>
                      <c:pt idx="137">
                        <c:v>1.7594714165000001</c:v>
                      </c:pt>
                      <c:pt idx="138">
                        <c:v>1.4846763611</c:v>
                      </c:pt>
                      <c:pt idx="139">
                        <c:v>1.2161002159000001</c:v>
                      </c:pt>
                      <c:pt idx="140">
                        <c:v>0.95396810769999996</c:v>
                      </c:pt>
                      <c:pt idx="141">
                        <c:v>0.69842344521999999</c:v>
                      </c:pt>
                      <c:pt idx="142">
                        <c:v>0.44955375791000002</c:v>
                      </c:pt>
                      <c:pt idx="143">
                        <c:v>0.20742221177</c:v>
                      </c:pt>
                      <c:pt idx="144">
                        <c:v>-2.7898253873E-2</c:v>
                      </c:pt>
                      <c:pt idx="145">
                        <c:v>-0.25629240273999998</c:v>
                      </c:pt>
                      <c:pt idx="146">
                        <c:v>-0.47757396101999999</c:v>
                      </c:pt>
                      <c:pt idx="147">
                        <c:v>-0.69145858287999995</c:v>
                      </c:pt>
                      <c:pt idx="148">
                        <c:v>-0.89753711223999999</c:v>
                      </c:pt>
                      <c:pt idx="149">
                        <c:v>-1.0952540636000001</c:v>
                      </c:pt>
                      <c:pt idx="150">
                        <c:v>-1.2838981152</c:v>
                      </c:pt>
                      <c:pt idx="151">
                        <c:v>-1.4626063108</c:v>
                      </c:pt>
                      <c:pt idx="152">
                        <c:v>-1.6303812264999999</c:v>
                      </c:pt>
                      <c:pt idx="153">
                        <c:v>-1.7861176728999999</c:v>
                      </c:pt>
                      <c:pt idx="154">
                        <c:v>-1.9286338090999999</c:v>
                      </c:pt>
                      <c:pt idx="155">
                        <c:v>-2.0567061900999999</c:v>
                      </c:pt>
                      <c:pt idx="156">
                        <c:v>-2.1691098213000002</c:v>
                      </c:pt>
                      <c:pt idx="157">
                        <c:v>-2.2646605968000002</c:v>
                      </c:pt>
                      <c:pt idx="158">
                        <c:v>-2.3422622680999998</c:v>
                      </c:pt>
                      <c:pt idx="159">
                        <c:v>-2.4009575844</c:v>
                      </c:pt>
                      <c:pt idx="160">
                        <c:v>-2.4399807453000002</c:v>
                      </c:pt>
                      <c:pt idx="161">
                        <c:v>-2.4588048458</c:v>
                      </c:pt>
                      <c:pt idx="162">
                        <c:v>-2.4571824073999999</c:v>
                      </c:pt>
                      <c:pt idx="163">
                        <c:v>-2.4351768493999999</c:v>
                      </c:pt>
                      <c:pt idx="164">
                        <c:v>-2.3931865692000001</c:v>
                      </c:pt>
                      <c:pt idx="165">
                        <c:v>-2.3319656849000001</c:v>
                      </c:pt>
                      <c:pt idx="166">
                        <c:v>-2.2526440619999999</c:v>
                      </c:pt>
                      <c:pt idx="167">
                        <c:v>-2.1567404269999999</c:v>
                      </c:pt>
                      <c:pt idx="168">
                        <c:v>-2.046159029</c:v>
                      </c:pt>
                      <c:pt idx="169">
                        <c:v>-1.9231570958999999</c:v>
                      </c:pt>
                      <c:pt idx="170">
                        <c:v>-1.7902797461</c:v>
                      </c:pt>
                      <c:pt idx="171">
                        <c:v>-1.6502670049999999</c:v>
                      </c:pt>
                      <c:pt idx="172">
                        <c:v>-1.5059478283000001</c:v>
                      </c:pt>
                      <c:pt idx="173">
                        <c:v>-1.3601390122999999</c:v>
                      </c:pt>
                      <c:pt idx="174">
                        <c:v>-1.2155600786</c:v>
                      </c:pt>
                      <c:pt idx="175">
                        <c:v>-1.0747698545</c:v>
                      </c:pt>
                      <c:pt idx="176">
                        <c:v>-0.94012385607000004</c:v>
                      </c:pt>
                      <c:pt idx="177">
                        <c:v>-0.81375229359000001</c:v>
                      </c:pt>
                      <c:pt idx="178">
                        <c:v>-0.69755738974000003</c:v>
                      </c:pt>
                      <c:pt idx="179">
                        <c:v>-0.59321981668000001</c:v>
                      </c:pt>
                      <c:pt idx="180">
                        <c:v>-0.50220394135000002</c:v>
                      </c:pt>
                      <c:pt idx="181">
                        <c:v>-0.42576310038999998</c:v>
                      </c:pt>
                      <c:pt idx="182">
                        <c:v>-0.36495369673</c:v>
                      </c:pt>
                      <c:pt idx="183">
                        <c:v>-0.32065671682000002</c:v>
                      </c:pt>
                      <c:pt idx="184">
                        <c:v>-0.29359596968000001</c:v>
                      </c:pt>
                      <c:pt idx="185">
                        <c:v>-0.28434327245000002</c:v>
                      </c:pt>
                      <c:pt idx="186">
                        <c:v>-0.29331043362999998</c:v>
                      </c:pt>
                      <c:pt idx="187">
                        <c:v>-0.32073688506999998</c:v>
                      </c:pt>
                      <c:pt idx="188">
                        <c:v>-0.36667975783000001</c:v>
                      </c:pt>
                      <c:pt idx="189">
                        <c:v>-0.43100604414999999</c:v>
                      </c:pt>
                      <c:pt idx="190">
                        <c:v>-0.51338505744999996</c:v>
                      </c:pt>
                      <c:pt idx="191">
                        <c:v>-0.61328387259999995</c:v>
                      </c:pt>
                      <c:pt idx="192">
                        <c:v>-0.72997206449999996</c:v>
                      </c:pt>
                      <c:pt idx="193">
                        <c:v>-0.86253881454000003</c:v>
                      </c:pt>
                      <c:pt idx="194">
                        <c:v>-1.0099215507999999</c:v>
                      </c:pt>
                      <c:pt idx="195">
                        <c:v>-1.1709429026</c:v>
                      </c:pt>
                      <c:pt idx="196">
                        <c:v>-1.3443493843000001</c:v>
                      </c:pt>
                      <c:pt idx="197">
                        <c:v>-1.5288468599</c:v>
                      </c:pt>
                      <c:pt idx="198">
                        <c:v>-1.7231348753</c:v>
                      </c:pt>
                      <c:pt idx="199">
                        <c:v>-1.9259394406999999</c:v>
                      </c:pt>
                      <c:pt idx="200">
                        <c:v>-2.1360433101999998</c:v>
                      </c:pt>
                      <c:pt idx="201">
                        <c:v>-2.3523135184999999</c:v>
                      </c:pt>
                      <c:pt idx="202">
                        <c:v>-2.5737211703999998</c:v>
                      </c:pt>
                      <c:pt idx="203">
                        <c:v>-2.7993514537999999</c:v>
                      </c:pt>
                      <c:pt idx="204">
                        <c:v>-3.0284028052999998</c:v>
                      </c:pt>
                      <c:pt idx="205">
                        <c:v>-3.2601745128999999</c:v>
                      </c:pt>
                      <c:pt idx="206">
                        <c:v>-3.4940478802000001</c:v>
                      </c:pt>
                      <c:pt idx="207">
                        <c:v>-3.7294611931000001</c:v>
                      </c:pt>
                      <c:pt idx="208">
                        <c:v>-3.9658811092000001</c:v>
                      </c:pt>
                      <c:pt idx="209">
                        <c:v>-4.2027754784000004</c:v>
                      </c:pt>
                      <c:pt idx="210">
                        <c:v>-4.4395909308999997</c:v>
                      </c:pt>
                      <c:pt idx="211">
                        <c:v>-4.6757359505</c:v>
                      </c:pt>
                      <c:pt idx="212">
                        <c:v>-4.9105734825000003</c:v>
                      </c:pt>
                      <c:pt idx="213">
                        <c:v>-5.1434187889</c:v>
                      </c:pt>
                      <c:pt idx="214">
                        <c:v>-5.3735423088000003</c:v>
                      </c:pt>
                      <c:pt idx="215">
                        <c:v>-5.6001710891999998</c:v>
                      </c:pt>
                      <c:pt idx="216">
                        <c:v>-5.8224902153000002</c:v>
                      </c:pt>
                      <c:pt idx="217">
                        <c:v>-6.0396485329000003</c:v>
                      </c:pt>
                      <c:pt idx="218">
                        <c:v>-6.2507762909000002</c:v>
                      </c:pt>
                      <c:pt idx="219">
                        <c:v>-6.4550070763000003</c:v>
                      </c:pt>
                      <c:pt idx="220">
                        <c:v>-6.6515030861</c:v>
                      </c:pt>
                      <c:pt idx="221">
                        <c:v>-6.8394780159000002</c:v>
                      </c:pt>
                      <c:pt idx="222">
                        <c:v>-7.0182185173000002</c:v>
                      </c:pt>
                      <c:pt idx="223">
                        <c:v>-7.1871004105000003</c:v>
                      </c:pt>
                      <c:pt idx="224">
                        <c:v>-7.3456025124000002</c:v>
                      </c:pt>
                      <c:pt idx="225">
                        <c:v>-7.4933156966999999</c:v>
                      </c:pt>
                      <c:pt idx="226">
                        <c:v>-7.6299476624000002</c:v>
                      </c:pt>
                      <c:pt idx="227">
                        <c:v>-7.7553277015999997</c:v>
                      </c:pt>
                      <c:pt idx="228">
                        <c:v>-7.8694105148000002</c:v>
                      </c:pt>
                      <c:pt idx="229">
                        <c:v>-7.9722785949999997</c:v>
                      </c:pt>
                      <c:pt idx="230">
                        <c:v>-8.0641412735000007</c:v>
                      </c:pt>
                      <c:pt idx="231">
                        <c:v>-8.1453323363999992</c:v>
                      </c:pt>
                      <c:pt idx="232">
                        <c:v>-8.2163095473999999</c:v>
                      </c:pt>
                      <c:pt idx="233">
                        <c:v>-8.2776536941999996</c:v>
                      </c:pt>
                      <c:pt idx="234">
                        <c:v>-8.3300695419000004</c:v>
                      </c:pt>
                      <c:pt idx="235">
                        <c:v>-8.3743829726999994</c:v>
                      </c:pt>
                      <c:pt idx="236">
                        <c:v>-8.4115352630999993</c:v>
                      </c:pt>
                      <c:pt idx="237">
                        <c:v>-8.4425725936999996</c:v>
                      </c:pt>
                      <c:pt idx="238">
                        <c:v>-8.4686326981000004</c:v>
                      </c:pt>
                      <c:pt idx="239">
                        <c:v>-8.4909305573000005</c:v>
                      </c:pt>
                      <c:pt idx="240">
                        <c:v>-8.5107364655000008</c:v>
                      </c:pt>
                      <c:pt idx="241">
                        <c:v>-8.5293560028000002</c:v>
                      </c:pt>
                      <c:pt idx="242">
                        <c:v>-8.5481081009000004</c:v>
                      </c:pt>
                      <c:pt idx="243">
                        <c:v>-8.5683002471999998</c:v>
                      </c:pt>
                      <c:pt idx="244">
                        <c:v>-8.5912084579000005</c:v>
                      </c:pt>
                      <c:pt idx="245">
                        <c:v>-8.6180572509999998</c:v>
                      </c:pt>
                      <c:pt idx="246">
                        <c:v>-8.6500043868999992</c:v>
                      </c:pt>
                      <c:pt idx="247">
                        <c:v>-8.688120842</c:v>
                      </c:pt>
                      <c:pt idx="248">
                        <c:v>-8.7333707808999996</c:v>
                      </c:pt>
                      <c:pt idx="249">
                        <c:v>-8.7865943908999995</c:v>
                      </c:pt>
                      <c:pt idx="250">
                        <c:v>-8.8485021591000006</c:v>
                      </c:pt>
                      <c:pt idx="251">
                        <c:v>-8.9196720122999995</c:v>
                      </c:pt>
                      <c:pt idx="252">
                        <c:v>-9.0005483627</c:v>
                      </c:pt>
                      <c:pt idx="253">
                        <c:v>-9.0914430617999997</c:v>
                      </c:pt>
                      <c:pt idx="254">
                        <c:v>-9.1925430297999995</c:v>
                      </c:pt>
                      <c:pt idx="255">
                        <c:v>-9.3039178848000006</c:v>
                      </c:pt>
                      <c:pt idx="256">
                        <c:v>-9.4255323410000003</c:v>
                      </c:pt>
                      <c:pt idx="257">
                        <c:v>-9.5572547913000001</c:v>
                      </c:pt>
                      <c:pt idx="258">
                        <c:v>-9.6988687514999992</c:v>
                      </c:pt>
                      <c:pt idx="259">
                        <c:v>-9.8500881195000005</c:v>
                      </c:pt>
                      <c:pt idx="260">
                        <c:v>-10.010574341</c:v>
                      </c:pt>
                      <c:pt idx="261">
                        <c:v>-10.179945946</c:v>
                      </c:pt>
                      <c:pt idx="262">
                        <c:v>-10.357790947</c:v>
                      </c:pt>
                      <c:pt idx="263">
                        <c:v>-10.543683052</c:v>
                      </c:pt>
                      <c:pt idx="264">
                        <c:v>-10.737198830000001</c:v>
                      </c:pt>
                      <c:pt idx="265">
                        <c:v>-10.937939644</c:v>
                      </c:pt>
                      <c:pt idx="266">
                        <c:v>-11.145557404</c:v>
                      </c:pt>
                      <c:pt idx="267">
                        <c:v>-11.359772681999999</c:v>
                      </c:pt>
                      <c:pt idx="268">
                        <c:v>-11.580395699</c:v>
                      </c:pt>
                      <c:pt idx="269">
                        <c:v>-11.807340622</c:v>
                      </c:pt>
                      <c:pt idx="270">
                        <c:v>-12.040643692</c:v>
                      </c:pt>
                      <c:pt idx="271">
                        <c:v>-12.280477524</c:v>
                      </c:pt>
                      <c:pt idx="272">
                        <c:v>-12.527163506000001</c:v>
                      </c:pt>
                      <c:pt idx="273">
                        <c:v>-12.781173706000001</c:v>
                      </c:pt>
                      <c:pt idx="274">
                        <c:v>-13.04312706</c:v>
                      </c:pt>
                      <c:pt idx="275">
                        <c:v>-13.313779831</c:v>
                      </c:pt>
                      <c:pt idx="276">
                        <c:v>-13.594014167999999</c:v>
                      </c:pt>
                      <c:pt idx="277">
                        <c:v>-13.884823798999999</c:v>
                      </c:pt>
                      <c:pt idx="278">
                        <c:v>-14.187295914</c:v>
                      </c:pt>
                      <c:pt idx="279">
                        <c:v>-14.502593994</c:v>
                      </c:pt>
                      <c:pt idx="280">
                        <c:v>-14.831943512</c:v>
                      </c:pt>
                      <c:pt idx="281">
                        <c:v>-15.176615715000001</c:v>
                      </c:pt>
                      <c:pt idx="282">
                        <c:v>-15.537904739</c:v>
                      </c:pt>
                      <c:pt idx="283">
                        <c:v>-15.917101860000001</c:v>
                      </c:pt>
                      <c:pt idx="284">
                        <c:v>-16.315467834</c:v>
                      </c:pt>
                      <c:pt idx="285">
                        <c:v>-16.734207153</c:v>
                      </c:pt>
                      <c:pt idx="286">
                        <c:v>-17.174442290999998</c:v>
                      </c:pt>
                      <c:pt idx="287">
                        <c:v>-17.637187957999998</c:v>
                      </c:pt>
                      <c:pt idx="288">
                        <c:v>-18.123329163000001</c:v>
                      </c:pt>
                      <c:pt idx="289">
                        <c:v>-18.633602142000001</c:v>
                      </c:pt>
                      <c:pt idx="290">
                        <c:v>-19.168575286999999</c:v>
                      </c:pt>
                      <c:pt idx="291">
                        <c:v>-19.728637695</c:v>
                      </c:pt>
                      <c:pt idx="292">
                        <c:v>-20.313985825</c:v>
                      </c:pt>
                      <c:pt idx="293">
                        <c:v>-20.924612045</c:v>
                      </c:pt>
                      <c:pt idx="294">
                        <c:v>-21.560302734</c:v>
                      </c:pt>
                      <c:pt idx="295">
                        <c:v>-22.220628737999998</c:v>
                      </c:pt>
                      <c:pt idx="296">
                        <c:v>-22.904951096000001</c:v>
                      </c:pt>
                      <c:pt idx="297">
                        <c:v>-23.612421036000001</c:v>
                      </c:pt>
                      <c:pt idx="298">
                        <c:v>-24.34198761</c:v>
                      </c:pt>
                      <c:pt idx="299">
                        <c:v>-25.092403411999999</c:v>
                      </c:pt>
                      <c:pt idx="300">
                        <c:v>-25.862230301</c:v>
                      </c:pt>
                      <c:pt idx="301">
                        <c:v>-26.649843216000001</c:v>
                      </c:pt>
                      <c:pt idx="302">
                        <c:v>-27.453432082999999</c:v>
                      </c:pt>
                      <c:pt idx="303">
                        <c:v>-28.271007537999999</c:v>
                      </c:pt>
                      <c:pt idx="304">
                        <c:v>-29.100404738999998</c:v>
                      </c:pt>
                      <c:pt idx="305">
                        <c:v>-29.939291000000001</c:v>
                      </c:pt>
                      <c:pt idx="306">
                        <c:v>-30.785184860000001</c:v>
                      </c:pt>
                      <c:pt idx="307">
                        <c:v>-31.635471343999999</c:v>
                      </c:pt>
                      <c:pt idx="308">
                        <c:v>-32.487422942999999</c:v>
                      </c:pt>
                      <c:pt idx="309">
                        <c:v>-33.338222504000001</c:v>
                      </c:pt>
                      <c:pt idx="310">
                        <c:v>-34.184982300000001</c:v>
                      </c:pt>
                      <c:pt idx="311">
                        <c:v>-35.024765015</c:v>
                      </c:pt>
                      <c:pt idx="312">
                        <c:v>-35.854606627999999</c:v>
                      </c:pt>
                      <c:pt idx="313">
                        <c:v>-36.671546935999999</c:v>
                      </c:pt>
                      <c:pt idx="314">
                        <c:v>-37.472660064999999</c:v>
                      </c:pt>
                      <c:pt idx="315">
                        <c:v>-38.255092621000003</c:v>
                      </c:pt>
                      <c:pt idx="316">
                        <c:v>-39.016090392999999</c:v>
                      </c:pt>
                      <c:pt idx="317">
                        <c:v>-39.753044127999999</c:v>
                      </c:pt>
                      <c:pt idx="318">
                        <c:v>-40.463512420999997</c:v>
                      </c:pt>
                      <c:pt idx="319">
                        <c:v>-41.145259856999999</c:v>
                      </c:pt>
                      <c:pt idx="320">
                        <c:v>-41.796279906999999</c:v>
                      </c:pt>
                      <c:pt idx="321">
                        <c:v>-42.414813995000003</c:v>
                      </c:pt>
                      <c:pt idx="322">
                        <c:v>-42.99937439</c:v>
                      </c:pt>
                      <c:pt idx="323">
                        <c:v>-43.548755645999996</c:v>
                      </c:pt>
                      <c:pt idx="324">
                        <c:v>-44.062061309999997</c:v>
                      </c:pt>
                      <c:pt idx="325">
                        <c:v>-44.538711548000002</c:v>
                      </c:pt>
                      <c:pt idx="326">
                        <c:v>-44.978458404999998</c:v>
                      </c:pt>
                      <c:pt idx="327">
                        <c:v>-45.381389618</c:v>
                      </c:pt>
                      <c:pt idx="328">
                        <c:v>-45.747917174999998</c:v>
                      </c:pt>
                      <c:pt idx="329">
                        <c:v>-46.078777313000003</c:v>
                      </c:pt>
                      <c:pt idx="330">
                        <c:v>-46.375011444000002</c:v>
                      </c:pt>
                      <c:pt idx="331">
                        <c:v>-46.637958527000002</c:v>
                      </c:pt>
                      <c:pt idx="332">
                        <c:v>-46.869213104000004</c:v>
                      </c:pt>
                      <c:pt idx="333">
                        <c:v>-47.070602417000003</c:v>
                      </c:pt>
                      <c:pt idx="334">
                        <c:v>-47.244132995999998</c:v>
                      </c:pt>
                      <c:pt idx="335">
                        <c:v>-47.391967772999998</c:v>
                      </c:pt>
                      <c:pt idx="336">
                        <c:v>-47.516391753999997</c:v>
                      </c:pt>
                      <c:pt idx="337">
                        <c:v>-47.619781494000001</c:v>
                      </c:pt>
                      <c:pt idx="338">
                        <c:v>-47.704597473</c:v>
                      </c:pt>
                      <c:pt idx="339">
                        <c:v>-47.773368834999999</c:v>
                      </c:pt>
                      <c:pt idx="340">
                        <c:v>-47.828689574999999</c:v>
                      </c:pt>
                      <c:pt idx="341">
                        <c:v>-47.873210907000001</c:v>
                      </c:pt>
                      <c:pt idx="342">
                        <c:v>-47.909618377999998</c:v>
                      </c:pt>
                      <c:pt idx="343">
                        <c:v>-47.940612793</c:v>
                      </c:pt>
                      <c:pt idx="344">
                        <c:v>-47.968883513999998</c:v>
                      </c:pt>
                      <c:pt idx="345">
                        <c:v>-47.997081756999997</c:v>
                      </c:pt>
                      <c:pt idx="346">
                        <c:v>-48.027778625000003</c:v>
                      </c:pt>
                      <c:pt idx="347">
                        <c:v>-48.063434600999997</c:v>
                      </c:pt>
                      <c:pt idx="348">
                        <c:v>-48.106369018999999</c:v>
                      </c:pt>
                      <c:pt idx="349">
                        <c:v>-48.158733368</c:v>
                      </c:pt>
                      <c:pt idx="350">
                        <c:v>-48.222480773999997</c:v>
                      </c:pt>
                      <c:pt idx="351">
                        <c:v>-48.299350738999998</c:v>
                      </c:pt>
                      <c:pt idx="352">
                        <c:v>-48.390853882000002</c:v>
                      </c:pt>
                      <c:pt idx="353">
                        <c:v>-48.498252868999998</c:v>
                      </c:pt>
                      <c:pt idx="354">
                        <c:v>-48.622558593999997</c:v>
                      </c:pt>
                      <c:pt idx="355">
                        <c:v>-48.764518738</c:v>
                      </c:pt>
                      <c:pt idx="356">
                        <c:v>-48.924594878999997</c:v>
                      </c:pt>
                      <c:pt idx="357">
                        <c:v>-49.102954865000001</c:v>
                      </c:pt>
                      <c:pt idx="358">
                        <c:v>-49.299446105999998</c:v>
                      </c:pt>
                      <c:pt idx="359">
                        <c:v>-49.513584137000002</c:v>
                      </c:pt>
                      <c:pt idx="360">
                        <c:v>-49.744564056000002</c:v>
                      </c:pt>
                      <c:pt idx="361">
                        <c:v>-49.991321564000003</c:v>
                      </c:pt>
                      <c:pt idx="362">
                        <c:v>-50.252628326</c:v>
                      </c:pt>
                      <c:pt idx="363">
                        <c:v>-50.527156830000003</c:v>
                      </c:pt>
                      <c:pt idx="364">
                        <c:v>-50.813503265000001</c:v>
                      </c:pt>
                      <c:pt idx="365">
                        <c:v>-51.110202788999999</c:v>
                      </c:pt>
                      <c:pt idx="366">
                        <c:v>-51.415744781000001</c:v>
                      </c:pt>
                      <c:pt idx="367">
                        <c:v>-51.728614807</c:v>
                      </c:pt>
                      <c:pt idx="368">
                        <c:v>-52.047336577999999</c:v>
                      </c:pt>
                      <c:pt idx="369">
                        <c:v>-52.370525360000002</c:v>
                      </c:pt>
                      <c:pt idx="370">
                        <c:v>-52.696929932000003</c:v>
                      </c:pt>
                      <c:pt idx="371">
                        <c:v>-53.025463104000004</c:v>
                      </c:pt>
                      <c:pt idx="372">
                        <c:v>-53.355209350999999</c:v>
                      </c:pt>
                      <c:pt idx="373">
                        <c:v>-53.685428619</c:v>
                      </c:pt>
                      <c:pt idx="374">
                        <c:v>-54.015548705999997</c:v>
                      </c:pt>
                      <c:pt idx="375">
                        <c:v>-54.345169067</c:v>
                      </c:pt>
                      <c:pt idx="376">
                        <c:v>-54.674049377000003</c:v>
                      </c:pt>
                      <c:pt idx="377">
                        <c:v>-55.002109527999998</c:v>
                      </c:pt>
                      <c:pt idx="378">
                        <c:v>-55.329418181999998</c:v>
                      </c:pt>
                      <c:pt idx="379">
                        <c:v>-55.656181334999999</c:v>
                      </c:pt>
                      <c:pt idx="380">
                        <c:v>-55.982707976999997</c:v>
                      </c:pt>
                      <c:pt idx="381">
                        <c:v>-56.309383392000001</c:v>
                      </c:pt>
                      <c:pt idx="382">
                        <c:v>-56.636615753000001</c:v>
                      </c:pt>
                      <c:pt idx="383">
                        <c:v>-56.964790344000001</c:v>
                      </c:pt>
                      <c:pt idx="384">
                        <c:v>-57.294239044000001</c:v>
                      </c:pt>
                      <c:pt idx="385">
                        <c:v>-57.625209808000001</c:v>
                      </c:pt>
                      <c:pt idx="386">
                        <c:v>-57.957847594999997</c:v>
                      </c:pt>
                      <c:pt idx="387">
                        <c:v>-58.292186737000002</c:v>
                      </c:pt>
                      <c:pt idx="388">
                        <c:v>-58.628154754999997</c:v>
                      </c:pt>
                      <c:pt idx="389">
                        <c:v>-58.965583801000001</c:v>
                      </c:pt>
                      <c:pt idx="390">
                        <c:v>-59.304233551000003</c:v>
                      </c:pt>
                      <c:pt idx="391">
                        <c:v>-59.643798828000001</c:v>
                      </c:pt>
                      <c:pt idx="392">
                        <c:v>-59.983928679999998</c:v>
                      </c:pt>
                      <c:pt idx="393">
                        <c:v>-60.324230194000002</c:v>
                      </c:pt>
                      <c:pt idx="394">
                        <c:v>-60.664276123</c:v>
                      </c:pt>
                      <c:pt idx="395">
                        <c:v>-61.003612517999997</c:v>
                      </c:pt>
                      <c:pt idx="396">
                        <c:v>-61.341762543000002</c:v>
                      </c:pt>
                      <c:pt idx="397">
                        <c:v>-61.678230286000002</c:v>
                      </c:pt>
                      <c:pt idx="398">
                        <c:v>-62.012516022</c:v>
                      </c:pt>
                      <c:pt idx="399">
                        <c:v>-62.344123840000002</c:v>
                      </c:pt>
                      <c:pt idx="400">
                        <c:v>-62.672580719000003</c:v>
                      </c:pt>
                      <c:pt idx="401">
                        <c:v>-62.997455596999998</c:v>
                      </c:pt>
                      <c:pt idx="402">
                        <c:v>-63.318363189999999</c:v>
                      </c:pt>
                      <c:pt idx="403">
                        <c:v>-63.634971618999998</c:v>
                      </c:pt>
                      <c:pt idx="404">
                        <c:v>-63.947002411</c:v>
                      </c:pt>
                      <c:pt idx="405">
                        <c:v>-64.254219054999993</c:v>
                      </c:pt>
                      <c:pt idx="406">
                        <c:v>-64.556427002000007</c:v>
                      </c:pt>
                      <c:pt idx="407">
                        <c:v>-64.853454589999998</c:v>
                      </c:pt>
                      <c:pt idx="408">
                        <c:v>-65.145149231000005</c:v>
                      </c:pt>
                      <c:pt idx="409">
                        <c:v>-65.431365967000005</c:v>
                      </c:pt>
                      <c:pt idx="410">
                        <c:v>-65.711952209000003</c:v>
                      </c:pt>
                      <c:pt idx="411">
                        <c:v>-65.986740112000007</c:v>
                      </c:pt>
                      <c:pt idx="412">
                        <c:v>-66.255546570000007</c:v>
                      </c:pt>
                      <c:pt idx="413">
                        <c:v>-66.518188476999995</c:v>
                      </c:pt>
                      <c:pt idx="414">
                        <c:v>-66.774497986</c:v>
                      </c:pt>
                      <c:pt idx="415">
                        <c:v>-67.024345397999994</c:v>
                      </c:pt>
                      <c:pt idx="416">
                        <c:v>-67.267654418999996</c:v>
                      </c:pt>
                      <c:pt idx="417">
                        <c:v>-67.504425049000005</c:v>
                      </c:pt>
                      <c:pt idx="418">
                        <c:v>-67.734741210999999</c:v>
                      </c:pt>
                      <c:pt idx="419">
                        <c:v>-67.958778381000002</c:v>
                      </c:pt>
                      <c:pt idx="420">
                        <c:v>-68.176818847999996</c:v>
                      </c:pt>
                      <c:pt idx="421">
                        <c:v>-68.389236449999999</c:v>
                      </c:pt>
                      <c:pt idx="422">
                        <c:v>-68.596504210999996</c:v>
                      </c:pt>
                      <c:pt idx="423">
                        <c:v>-68.799194335999999</c:v>
                      </c:pt>
                      <c:pt idx="424">
                        <c:v>-68.997962951999995</c:v>
                      </c:pt>
                      <c:pt idx="425">
                        <c:v>-69.193534850999995</c:v>
                      </c:pt>
                      <c:pt idx="426">
                        <c:v>-69.386680603000002</c:v>
                      </c:pt>
                      <c:pt idx="427">
                        <c:v>-69.578186035000002</c:v>
                      </c:pt>
                      <c:pt idx="428">
                        <c:v>-69.768821716000005</c:v>
                      </c:pt>
                      <c:pt idx="429">
                        <c:v>-69.959304810000006</c:v>
                      </c:pt>
                      <c:pt idx="430">
                        <c:v>-70.150283813000001</c:v>
                      </c:pt>
                      <c:pt idx="431">
                        <c:v>-70.342338561999995</c:v>
                      </c:pt>
                      <c:pt idx="432">
                        <c:v>-70.535964965999995</c:v>
                      </c:pt>
                      <c:pt idx="433">
                        <c:v>-70.731575011999993</c:v>
                      </c:pt>
                      <c:pt idx="434">
                        <c:v>-70.929504394999995</c:v>
                      </c:pt>
                      <c:pt idx="435">
                        <c:v>-71.130020142000006</c:v>
                      </c:pt>
                      <c:pt idx="436">
                        <c:v>-71.333305358999993</c:v>
                      </c:pt>
                      <c:pt idx="437">
                        <c:v>-71.539451599000003</c:v>
                      </c:pt>
                      <c:pt idx="438">
                        <c:v>-71.748458862000007</c:v>
                      </c:pt>
                      <c:pt idx="439">
                        <c:v>-71.960243224999999</c:v>
                      </c:pt>
                      <c:pt idx="440">
                        <c:v>-72.174621582</c:v>
                      </c:pt>
                      <c:pt idx="441">
                        <c:v>-72.391319275000001</c:v>
                      </c:pt>
                      <c:pt idx="442">
                        <c:v>-72.609970093000001</c:v>
                      </c:pt>
                      <c:pt idx="443">
                        <c:v>-72.830108643000003</c:v>
                      </c:pt>
                      <c:pt idx="444">
                        <c:v>-73.051177979000002</c:v>
                      </c:pt>
                      <c:pt idx="445">
                        <c:v>-73.272521972999996</c:v>
                      </c:pt>
                      <c:pt idx="446">
                        <c:v>-73.493400574000006</c:v>
                      </c:pt>
                      <c:pt idx="447">
                        <c:v>-73.712997436999999</c:v>
                      </c:pt>
                      <c:pt idx="448">
                        <c:v>-73.930458068999997</c:v>
                      </c:pt>
                      <c:pt idx="449">
                        <c:v>-74.144935607999997</c:v>
                      </c:pt>
                      <c:pt idx="450">
                        <c:v>-74.355659485000004</c:v>
                      </c:pt>
                      <c:pt idx="451">
                        <c:v>-74.561996460000003</c:v>
                      </c:pt>
                      <c:pt idx="452">
                        <c:v>-74.763473511000001</c:v>
                      </c:pt>
                      <c:pt idx="453">
                        <c:v>-74.959785460999996</c:v>
                      </c:pt>
                      <c:pt idx="454">
                        <c:v>-75.150779724000003</c:v>
                      </c:pt>
                      <c:pt idx="455">
                        <c:v>-75.336395264000004</c:v>
                      </c:pt>
                      <c:pt idx="456">
                        <c:v>-75.516624450999998</c:v>
                      </c:pt>
                      <c:pt idx="457">
                        <c:v>-75.691459656000006</c:v>
                      </c:pt>
                      <c:pt idx="458">
                        <c:v>-75.860839843999997</c:v>
                      </c:pt>
                      <c:pt idx="459">
                        <c:v>-76.024612426999994</c:v>
                      </c:pt>
                      <c:pt idx="460">
                        <c:v>-76.182510375999996</c:v>
                      </c:pt>
                      <c:pt idx="461">
                        <c:v>-76.334129333000007</c:v>
                      </c:pt>
                      <c:pt idx="462">
                        <c:v>-76.478912354000002</c:v>
                      </c:pt>
                      <c:pt idx="463">
                        <c:v>-76.616134643999999</c:v>
                      </c:pt>
                      <c:pt idx="464">
                        <c:v>-76.744903563999998</c:v>
                      </c:pt>
                      <c:pt idx="465">
                        <c:v>-76.864166260000005</c:v>
                      </c:pt>
                      <c:pt idx="466">
                        <c:v>-76.972732543999996</c:v>
                      </c:pt>
                      <c:pt idx="467">
                        <c:v>-77.069305420000006</c:v>
                      </c:pt>
                      <c:pt idx="468">
                        <c:v>-77.152519225999995</c:v>
                      </c:pt>
                      <c:pt idx="469">
                        <c:v>-77.220993042000003</c:v>
                      </c:pt>
                      <c:pt idx="470">
                        <c:v>-77.273361206000004</c:v>
                      </c:pt>
                      <c:pt idx="471">
                        <c:v>-77.308303832999997</c:v>
                      </c:pt>
                      <c:pt idx="472">
                        <c:v>-77.324607849000003</c:v>
                      </c:pt>
                      <c:pt idx="473">
                        <c:v>-77.321197510000005</c:v>
                      </c:pt>
                      <c:pt idx="474">
                        <c:v>-77.297203064000001</c:v>
                      </c:pt>
                      <c:pt idx="475">
                        <c:v>-77.252006531000006</c:v>
                      </c:pt>
                      <c:pt idx="476">
                        <c:v>-77.185287475999999</c:v>
                      </c:pt>
                      <c:pt idx="477">
                        <c:v>-77.097061156999999</c:v>
                      </c:pt>
                      <c:pt idx="478">
                        <c:v>-76.987686156999999</c:v>
                      </c:pt>
                      <c:pt idx="479">
                        <c:v>-76.857879639000004</c:v>
                      </c:pt>
                      <c:pt idx="480">
                        <c:v>-76.708724975999999</c:v>
                      </c:pt>
                      <c:pt idx="481">
                        <c:v>-76.541664123999993</c:v>
                      </c:pt>
                      <c:pt idx="482">
                        <c:v>-76.358474731000001</c:v>
                      </c:pt>
                      <c:pt idx="483">
                        <c:v>-76.161262511999993</c:v>
                      </c:pt>
                      <c:pt idx="484">
                        <c:v>-75.952445983999993</c:v>
                      </c:pt>
                      <c:pt idx="485">
                        <c:v>-75.734725952000005</c:v>
                      </c:pt>
                      <c:pt idx="486">
                        <c:v>-75.511054993000002</c:v>
                      </c:pt>
                      <c:pt idx="487">
                        <c:v>-75.284591675000001</c:v>
                      </c:pt>
                      <c:pt idx="488">
                        <c:v>-75.058662415000001</c:v>
                      </c:pt>
                      <c:pt idx="489">
                        <c:v>-74.836723328000005</c:v>
                      </c:pt>
                      <c:pt idx="490">
                        <c:v>-74.622306824000006</c:v>
                      </c:pt>
                      <c:pt idx="491">
                        <c:v>-74.418991089000002</c:v>
                      </c:pt>
                      <c:pt idx="492">
                        <c:v>-74.230346679999997</c:v>
                      </c:pt>
                      <c:pt idx="493">
                        <c:v>-74.059890746999997</c:v>
                      </c:pt>
                      <c:pt idx="494">
                        <c:v>-73.911033630000006</c:v>
                      </c:pt>
                      <c:pt idx="495">
                        <c:v>-73.787048339999998</c:v>
                      </c:pt>
                      <c:pt idx="496">
                        <c:v>-73.691024780000006</c:v>
                      </c:pt>
                      <c:pt idx="497">
                        <c:v>-73.625831603999998</c:v>
                      </c:pt>
                      <c:pt idx="498">
                        <c:v>-73.594085692999997</c:v>
                      </c:pt>
                      <c:pt idx="499">
                        <c:v>-73.598129271999994</c:v>
                      </c:pt>
                      <c:pt idx="500">
                        <c:v>-73.640029906999999</c:v>
                      </c:pt>
                      <c:pt idx="501">
                        <c:v>-73.721557617000002</c:v>
                      </c:pt>
                      <c:pt idx="502">
                        <c:v>-73.844192504999995</c:v>
                      </c:pt>
                      <c:pt idx="503">
                        <c:v>-74.009101868000002</c:v>
                      </c:pt>
                      <c:pt idx="504">
                        <c:v>-74.217124939000001</c:v>
                      </c:pt>
                      <c:pt idx="505">
                        <c:v>-74.468734741000006</c:v>
                      </c:pt>
                      <c:pt idx="506">
                        <c:v>-74.764015197999996</c:v>
                      </c:pt>
                      <c:pt idx="507">
                        <c:v>-75.102622986</c:v>
                      </c:pt>
                      <c:pt idx="508">
                        <c:v>-75.483779906999999</c:v>
                      </c:pt>
                      <c:pt idx="509">
                        <c:v>-75.906227111999996</c:v>
                      </c:pt>
                      <c:pt idx="510">
                        <c:v>-76.368179321</c:v>
                      </c:pt>
                      <c:pt idx="511">
                        <c:v>-76.867240906000006</c:v>
                      </c:pt>
                      <c:pt idx="512">
                        <c:v>-77.400344849000007</c:v>
                      </c:pt>
                      <c:pt idx="513">
                        <c:v>-77.963661193999997</c:v>
                      </c:pt>
                      <c:pt idx="514">
                        <c:v>-78.552513122999997</c:v>
                      </c:pt>
                      <c:pt idx="515">
                        <c:v>-79.161308289000004</c:v>
                      </c:pt>
                      <c:pt idx="516">
                        <c:v>-79.783493042000003</c:v>
                      </c:pt>
                      <c:pt idx="517">
                        <c:v>-80.411521911999998</c:v>
                      </c:pt>
                      <c:pt idx="518">
                        <c:v>-81.036941528</c:v>
                      </c:pt>
                      <c:pt idx="519">
                        <c:v>-81.650848389000004</c:v>
                      </c:pt>
                      <c:pt idx="520">
                        <c:v>-82.245025635000005</c:v>
                      </c:pt>
                      <c:pt idx="521">
                        <c:v>-82.813438415999997</c:v>
                      </c:pt>
                      <c:pt idx="522">
                        <c:v>-83.353080750000004</c:v>
                      </c:pt>
                      <c:pt idx="523">
                        <c:v>-83.863784789999997</c:v>
                      </c:pt>
                      <c:pt idx="524">
                        <c:v>-84.347442627000007</c:v>
                      </c:pt>
                      <c:pt idx="525">
                        <c:v>-84.807060242000006</c:v>
                      </c:pt>
                      <c:pt idx="526">
                        <c:v>-85.245895386000001</c:v>
                      </c:pt>
                      <c:pt idx="527">
                        <c:v>-85.666915893999999</c:v>
                      </c:pt>
                      <c:pt idx="528">
                        <c:v>-86.072547912999994</c:v>
                      </c:pt>
                      <c:pt idx="529">
                        <c:v>-86.464576721</c:v>
                      </c:pt>
                      <c:pt idx="530">
                        <c:v>-86.844146729000002</c:v>
                      </c:pt>
                      <c:pt idx="531">
                        <c:v>-87.211814880000006</c:v>
                      </c:pt>
                      <c:pt idx="532">
                        <c:v>-87.567581176999994</c:v>
                      </c:pt>
                      <c:pt idx="533">
                        <c:v>-87.910881042</c:v>
                      </c:pt>
                      <c:pt idx="534">
                        <c:v>-88.240516662999994</c:v>
                      </c:pt>
                      <c:pt idx="535">
                        <c:v>-88.554504394999995</c:v>
                      </c:pt>
                      <c:pt idx="536">
                        <c:v>-88.849922179999993</c:v>
                      </c:pt>
                      <c:pt idx="537">
                        <c:v>-89.123062133999994</c:v>
                      </c:pt>
                      <c:pt idx="538">
                        <c:v>-89.370315551999994</c:v>
                      </c:pt>
                      <c:pt idx="539">
                        <c:v>-89.589599609000004</c:v>
                      </c:pt>
                      <c:pt idx="540">
                        <c:v>-89.781288146999998</c:v>
                      </c:pt>
                      <c:pt idx="541">
                        <c:v>-89.947990417</c:v>
                      </c:pt>
                      <c:pt idx="542">
                        <c:v>-90.093582153</c:v>
                      </c:pt>
                      <c:pt idx="543">
                        <c:v>-90.222122192</c:v>
                      </c:pt>
                      <c:pt idx="544">
                        <c:v>-90.336929321</c:v>
                      </c:pt>
                      <c:pt idx="545">
                        <c:v>-90.440071106000005</c:v>
                      </c:pt>
                      <c:pt idx="546">
                        <c:v>-90.532302856000001</c:v>
                      </c:pt>
                      <c:pt idx="547">
                        <c:v>-90.613342285000002</c:v>
                      </c:pt>
                      <c:pt idx="548">
                        <c:v>-90.682174683</c:v>
                      </c:pt>
                      <c:pt idx="549">
                        <c:v>-90.737358092999997</c:v>
                      </c:pt>
                      <c:pt idx="550">
                        <c:v>-90.777183532999999</c:v>
                      </c:pt>
                      <c:pt idx="551">
                        <c:v>-90.799774170000006</c:v>
                      </c:pt>
                      <c:pt idx="552">
                        <c:v>-90.803100585999999</c:v>
                      </c:pt>
                      <c:pt idx="553">
                        <c:v>-90.784957886000001</c:v>
                      </c:pt>
                      <c:pt idx="554">
                        <c:v>-90.742988585999996</c:v>
                      </c:pt>
                      <c:pt idx="555">
                        <c:v>-90.674934386999993</c:v>
                      </c:pt>
                      <c:pt idx="556">
                        <c:v>-90.579353333</c:v>
                      </c:pt>
                      <c:pt idx="557">
                        <c:v>-90.456687927000004</c:v>
                      </c:pt>
                      <c:pt idx="558">
                        <c:v>-90.309982300000001</c:v>
                      </c:pt>
                      <c:pt idx="559">
                        <c:v>-90.144737243999998</c:v>
                      </c:pt>
                      <c:pt idx="560">
                        <c:v>-89.968002318999993</c:v>
                      </c:pt>
                      <c:pt idx="561">
                        <c:v>-89.787239075000002</c:v>
                      </c:pt>
                      <c:pt idx="562">
                        <c:v>-89.609283446999996</c:v>
                      </c:pt>
                      <c:pt idx="563">
                        <c:v>-89.439544678000004</c:v>
                      </c:pt>
                      <c:pt idx="564">
                        <c:v>-89.281463622999993</c:v>
                      </c:pt>
                      <c:pt idx="565">
                        <c:v>-89.136390685999999</c:v>
                      </c:pt>
                      <c:pt idx="566">
                        <c:v>-89.003829956000004</c:v>
                      </c:pt>
                      <c:pt idx="567">
                        <c:v>-88.881881714000002</c:v>
                      </c:pt>
                      <c:pt idx="568">
                        <c:v>-88.767654418999996</c:v>
                      </c:pt>
                      <c:pt idx="569">
                        <c:v>-88.657600403000004</c:v>
                      </c:pt>
                      <c:pt idx="570">
                        <c:v>-88.547622681000007</c:v>
                      </c:pt>
                      <c:pt idx="571">
                        <c:v>-88.432983398000005</c:v>
                      </c:pt>
                      <c:pt idx="572">
                        <c:v>-88.308219910000005</c:v>
                      </c:pt>
                      <c:pt idx="573">
                        <c:v>-88.167510985999996</c:v>
                      </c:pt>
                      <c:pt idx="574">
                        <c:v>-88.005836486999996</c:v>
                      </c:pt>
                      <c:pt idx="575">
                        <c:v>-87.820358275999993</c:v>
                      </c:pt>
                      <c:pt idx="576">
                        <c:v>-87.611114502000007</c:v>
                      </c:pt>
                      <c:pt idx="577">
                        <c:v>-87.380699157999999</c:v>
                      </c:pt>
                      <c:pt idx="578">
                        <c:v>-87.133224487000007</c:v>
                      </c:pt>
                      <c:pt idx="579">
                        <c:v>-86.873153686999999</c:v>
                      </c:pt>
                      <c:pt idx="580">
                        <c:v>-86.604324340999995</c:v>
                      </c:pt>
                      <c:pt idx="581">
                        <c:v>-86.329467773000005</c:v>
                      </c:pt>
                      <c:pt idx="582">
                        <c:v>-86.050277710000003</c:v>
                      </c:pt>
                      <c:pt idx="583">
                        <c:v>-85.767822265999996</c:v>
                      </c:pt>
                      <c:pt idx="584">
                        <c:v>-85.482772827000005</c:v>
                      </c:pt>
                      <c:pt idx="585">
                        <c:v>-85.195289611999996</c:v>
                      </c:pt>
                      <c:pt idx="586">
                        <c:v>-84.904800414999997</c:v>
                      </c:pt>
                      <c:pt idx="587">
                        <c:v>-84.609901428000001</c:v>
                      </c:pt>
                      <c:pt idx="588">
                        <c:v>-84.308280945000007</c:v>
                      </c:pt>
                      <c:pt idx="589">
                        <c:v>-83.996627808</c:v>
                      </c:pt>
                      <c:pt idx="590">
                        <c:v>-83.670608521000005</c:v>
                      </c:pt>
                      <c:pt idx="591">
                        <c:v>-83.325447083</c:v>
                      </c:pt>
                      <c:pt idx="592">
                        <c:v>-82.957321167000003</c:v>
                      </c:pt>
                      <c:pt idx="593">
                        <c:v>-82.564743042000003</c:v>
                      </c:pt>
                      <c:pt idx="594">
                        <c:v>-82.148941039999997</c:v>
                      </c:pt>
                      <c:pt idx="595">
                        <c:v>-81.713195800999998</c:v>
                      </c:pt>
                      <c:pt idx="596">
                        <c:v>-81.261734008999994</c:v>
                      </c:pt>
                      <c:pt idx="597">
                        <c:v>-80.798706054999997</c:v>
                      </c:pt>
                      <c:pt idx="598">
                        <c:v>-80.327514648000005</c:v>
                      </c:pt>
                      <c:pt idx="599">
                        <c:v>-79.850677489999995</c:v>
                      </c:pt>
                      <c:pt idx="600">
                        <c:v>-79.370025635000005</c:v>
                      </c:pt>
                      <c:pt idx="601">
                        <c:v>-78.886840820000003</c:v>
                      </c:pt>
                      <c:pt idx="602">
                        <c:v>-78.401832580999994</c:v>
                      </c:pt>
                      <c:pt idx="603">
                        <c:v>-77.915138244999994</c:v>
                      </c:pt>
                      <c:pt idx="604">
                        <c:v>-77.426437378000003</c:v>
                      </c:pt>
                      <c:pt idx="605">
                        <c:v>-76.935005188000005</c:v>
                      </c:pt>
                      <c:pt idx="606">
                        <c:v>-76.439598083000007</c:v>
                      </c:pt>
                      <c:pt idx="607">
                        <c:v>-75.938262938999998</c:v>
                      </c:pt>
                      <c:pt idx="608">
                        <c:v>-75.428321838000002</c:v>
                      </c:pt>
                      <c:pt idx="609">
                        <c:v>-74.907043457</c:v>
                      </c:pt>
                      <c:pt idx="610">
                        <c:v>-74.372924804999997</c:v>
                      </c:pt>
                      <c:pt idx="611">
                        <c:v>-73.826637267999999</c:v>
                      </c:pt>
                      <c:pt idx="612">
                        <c:v>-73.270980835000003</c:v>
                      </c:pt>
                      <c:pt idx="613">
                        <c:v>-72.710182189999998</c:v>
                      </c:pt>
                      <c:pt idx="614">
                        <c:v>-72.148986816000004</c:v>
                      </c:pt>
                      <c:pt idx="615">
                        <c:v>-71.591835021999998</c:v>
                      </c:pt>
                      <c:pt idx="616">
                        <c:v>-71.042442321999999</c:v>
                      </c:pt>
                      <c:pt idx="617">
                        <c:v>-70.503875731999997</c:v>
                      </c:pt>
                      <c:pt idx="618">
                        <c:v>-69.978843689000001</c:v>
                      </c:pt>
                      <c:pt idx="619">
                        <c:v>-69.469764709000003</c:v>
                      </c:pt>
                      <c:pt idx="620">
                        <c:v>-68.978546143000003</c:v>
                      </c:pt>
                      <c:pt idx="621">
                        <c:v>-68.506294249999996</c:v>
                      </c:pt>
                      <c:pt idx="622">
                        <c:v>-68.053100585999999</c:v>
                      </c:pt>
                      <c:pt idx="623">
                        <c:v>-67.617874146000005</c:v>
                      </c:pt>
                      <c:pt idx="624">
                        <c:v>-67.198242187999995</c:v>
                      </c:pt>
                      <c:pt idx="625">
                        <c:v>-66.790596007999994</c:v>
                      </c:pt>
                      <c:pt idx="626">
                        <c:v>-66.390609741000006</c:v>
                      </c:pt>
                      <c:pt idx="627">
                        <c:v>-65.994338988999999</c:v>
                      </c:pt>
                      <c:pt idx="628">
                        <c:v>-65.599288939999994</c:v>
                      </c:pt>
                      <c:pt idx="629">
                        <c:v>-65.204696655000006</c:v>
                      </c:pt>
                      <c:pt idx="630">
                        <c:v>-64.811058044000006</c:v>
                      </c:pt>
                      <c:pt idx="631">
                        <c:v>-64.419418335000003</c:v>
                      </c:pt>
                      <c:pt idx="632">
                        <c:v>-64.030776978000006</c:v>
                      </c:pt>
                      <c:pt idx="633">
                        <c:v>-63.645816803000002</c:v>
                      </c:pt>
                      <c:pt idx="634">
                        <c:v>-63.264972686999997</c:v>
                      </c:pt>
                      <c:pt idx="635">
                        <c:v>-62.888679504000002</c:v>
                      </c:pt>
                      <c:pt idx="636">
                        <c:v>-62.517410278</c:v>
                      </c:pt>
                      <c:pt idx="637">
                        <c:v>-62.151473998999997</c:v>
                      </c:pt>
                      <c:pt idx="638">
                        <c:v>-61.790782927999999</c:v>
                      </c:pt>
                      <c:pt idx="639">
                        <c:v>-61.434715271000002</c:v>
                      </c:pt>
                      <c:pt idx="640">
                        <c:v>-61.082023620999998</c:v>
                      </c:pt>
                      <c:pt idx="641">
                        <c:v>-60.730701447000001</c:v>
                      </c:pt>
                      <c:pt idx="642">
                        <c:v>-60.378021240000002</c:v>
                      </c:pt>
                      <c:pt idx="643">
                        <c:v>-60.021057128999999</c:v>
                      </c:pt>
                      <c:pt idx="644">
                        <c:v>-59.657596587999997</c:v>
                      </c:pt>
                      <c:pt idx="645">
                        <c:v>-59.286781310999999</c:v>
                      </c:pt>
                      <c:pt idx="646">
                        <c:v>-58.909069060999997</c:v>
                      </c:pt>
                      <c:pt idx="647">
                        <c:v>-58.525794982999997</c:v>
                      </c:pt>
                      <c:pt idx="648">
                        <c:v>-58.138694762999997</c:v>
                      </c:pt>
                      <c:pt idx="649">
                        <c:v>-57.749633789000001</c:v>
                      </c:pt>
                      <c:pt idx="650">
                        <c:v>-57.360588073999999</c:v>
                      </c:pt>
                      <c:pt idx="651">
                        <c:v>-56.973758697999997</c:v>
                      </c:pt>
                      <c:pt idx="652">
                        <c:v>-56.591567992999998</c:v>
                      </c:pt>
                      <c:pt idx="653">
                        <c:v>-56.216472625999998</c:v>
                      </c:pt>
                      <c:pt idx="654">
                        <c:v>-55.850742339999996</c:v>
                      </c:pt>
                      <c:pt idx="655">
                        <c:v>-55.496295928999999</c:v>
                      </c:pt>
                      <c:pt idx="656">
                        <c:v>-55.154624939000001</c:v>
                      </c:pt>
                      <c:pt idx="657">
                        <c:v>-54.826828003000003</c:v>
                      </c:pt>
                      <c:pt idx="658">
                        <c:v>-54.513813018999997</c:v>
                      </c:pt>
                      <c:pt idx="659">
                        <c:v>-54.216636657999999</c:v>
                      </c:pt>
                      <c:pt idx="660">
                        <c:v>-53.936744689999998</c:v>
                      </c:pt>
                      <c:pt idx="661">
                        <c:v>-53.675998688</c:v>
                      </c:pt>
                      <c:pt idx="662">
                        <c:v>-53.436580657999997</c:v>
                      </c:pt>
                      <c:pt idx="663">
                        <c:v>-53.220897675000003</c:v>
                      </c:pt>
                      <c:pt idx="664">
                        <c:v>-53.031551360999998</c:v>
                      </c:pt>
                      <c:pt idx="665">
                        <c:v>-52.871315002000003</c:v>
                      </c:pt>
                      <c:pt idx="666">
                        <c:v>-52.743038177000003</c:v>
                      </c:pt>
                      <c:pt idx="667">
                        <c:v>-52.649505615000002</c:v>
                      </c:pt>
                      <c:pt idx="668">
                        <c:v>-52.593296051000003</c:v>
                      </c:pt>
                      <c:pt idx="669">
                        <c:v>-52.576629638999997</c:v>
                      </c:pt>
                      <c:pt idx="670">
                        <c:v>-52.601226807000003</c:v>
                      </c:pt>
                      <c:pt idx="671">
                        <c:v>-52.668178558000001</c:v>
                      </c:pt>
                      <c:pt idx="672">
                        <c:v>-52.777873993</c:v>
                      </c:pt>
                      <c:pt idx="673">
                        <c:v>-52.929992675999998</c:v>
                      </c:pt>
                      <c:pt idx="674">
                        <c:v>-53.123569488999998</c:v>
                      </c:pt>
                      <c:pt idx="675">
                        <c:v>-53.357048034999998</c:v>
                      </c:pt>
                      <c:pt idx="676">
                        <c:v>-53.628326416</c:v>
                      </c:pt>
                      <c:pt idx="677">
                        <c:v>-53.934803008999999</c:v>
                      </c:pt>
                      <c:pt idx="678">
                        <c:v>-54.273433685000001</c:v>
                      </c:pt>
                      <c:pt idx="679">
                        <c:v>-54.640804291000002</c:v>
                      </c:pt>
                      <c:pt idx="680">
                        <c:v>-55.033271790000001</c:v>
                      </c:pt>
                      <c:pt idx="681">
                        <c:v>-55.447483063</c:v>
                      </c:pt>
                      <c:pt idx="682">
                        <c:v>-55.881156920999999</c:v>
                      </c:pt>
                      <c:pt idx="683">
                        <c:v>-56.333507537999999</c:v>
                      </c:pt>
                      <c:pt idx="684">
                        <c:v>-56.80500412</c:v>
                      </c:pt>
                      <c:pt idx="685">
                        <c:v>-57.296871185000001</c:v>
                      </c:pt>
                      <c:pt idx="686">
                        <c:v>-57.810630797999998</c:v>
                      </c:pt>
                      <c:pt idx="687">
                        <c:v>-58.347751617</c:v>
                      </c:pt>
                      <c:pt idx="688">
                        <c:v>-58.909431458</c:v>
                      </c:pt>
                      <c:pt idx="689">
                        <c:v>-59.496505737</c:v>
                      </c:pt>
                      <c:pt idx="690">
                        <c:v>-60.109451294000003</c:v>
                      </c:pt>
                      <c:pt idx="691">
                        <c:v>-60.748439789000003</c:v>
                      </c:pt>
                      <c:pt idx="692">
                        <c:v>-61.413394928000002</c:v>
                      </c:pt>
                      <c:pt idx="693">
                        <c:v>-62.104045868</c:v>
                      </c:pt>
                      <c:pt idx="694">
                        <c:v>-62.819927216000004</c:v>
                      </c:pt>
                      <c:pt idx="695">
                        <c:v>-63.560359955000003</c:v>
                      </c:pt>
                      <c:pt idx="696">
                        <c:v>-64.324401855000005</c:v>
                      </c:pt>
                      <c:pt idx="697">
                        <c:v>-65.110809325999995</c:v>
                      </c:pt>
                      <c:pt idx="698">
                        <c:v>-65.917984008999994</c:v>
                      </c:pt>
                      <c:pt idx="699">
                        <c:v>-66.743927002000007</c:v>
                      </c:pt>
                      <c:pt idx="700">
                        <c:v>-67.586189270000006</c:v>
                      </c:pt>
                      <c:pt idx="701">
                        <c:v>-68.441841124999996</c:v>
                      </c:pt>
                      <c:pt idx="702">
                        <c:v>-69.307434082</c:v>
                      </c:pt>
                      <c:pt idx="703">
                        <c:v>-70.178993224999999</c:v>
                      </c:pt>
                      <c:pt idx="704">
                        <c:v>-71.052017211999996</c:v>
                      </c:pt>
                      <c:pt idx="705">
                        <c:v>-71.921455382999994</c:v>
                      </c:pt>
                      <c:pt idx="706">
                        <c:v>-72.781738281000003</c:v>
                      </c:pt>
                      <c:pt idx="707">
                        <c:v>-73.626853943</c:v>
                      </c:pt>
                      <c:pt idx="708">
                        <c:v>-74.450859070000007</c:v>
                      </c:pt>
                      <c:pt idx="709">
                        <c:v>-75.249015807999996</c:v>
                      </c:pt>
                      <c:pt idx="710">
                        <c:v>-76.018951415999993</c:v>
                      </c:pt>
                      <c:pt idx="711">
                        <c:v>-76.761054993000002</c:v>
                      </c:pt>
                      <c:pt idx="712">
                        <c:v>-77.478027343999997</c:v>
                      </c:pt>
                      <c:pt idx="713">
                        <c:v>-78.174095154</c:v>
                      </c:pt>
                      <c:pt idx="714">
                        <c:v>-78.854286193999997</c:v>
                      </c:pt>
                      <c:pt idx="715">
                        <c:v>-79.523757935000006</c:v>
                      </c:pt>
                      <c:pt idx="716">
                        <c:v>-80.187339782999999</c:v>
                      </c:pt>
                      <c:pt idx="717">
                        <c:v>-80.849266052000004</c:v>
                      </c:pt>
                      <c:pt idx="718">
                        <c:v>-81.513053893999995</c:v>
                      </c:pt>
                      <c:pt idx="719">
                        <c:v>-82.181480407999999</c:v>
                      </c:pt>
                      <c:pt idx="720">
                        <c:v>-82.856567382999998</c:v>
                      </c:pt>
                      <c:pt idx="721">
                        <c:v>-83.539581299000005</c:v>
                      </c:pt>
                      <c:pt idx="722">
                        <c:v>-84.231018066000004</c:v>
                      </c:pt>
                      <c:pt idx="723">
                        <c:v>-84.930587768999999</c:v>
                      </c:pt>
                      <c:pt idx="724">
                        <c:v>-85.637214661000002</c:v>
                      </c:pt>
                      <c:pt idx="725">
                        <c:v>-86.348960876000007</c:v>
                      </c:pt>
                      <c:pt idx="726">
                        <c:v>-87.062980651999993</c:v>
                      </c:pt>
                      <c:pt idx="727">
                        <c:v>-87.775459290000001</c:v>
                      </c:pt>
                      <c:pt idx="728">
                        <c:v>-88.481605529999996</c:v>
                      </c:pt>
                      <c:pt idx="729">
                        <c:v>-89.175636291999993</c:v>
                      </c:pt>
                      <c:pt idx="730">
                        <c:v>-89.850814818999993</c:v>
                      </c:pt>
                      <c:pt idx="731">
                        <c:v>-90.499839782999999</c:v>
                      </c:pt>
                      <c:pt idx="732">
                        <c:v>-91.115928650000001</c:v>
                      </c:pt>
                      <c:pt idx="733">
                        <c:v>-91.694259643999999</c:v>
                      </c:pt>
                      <c:pt idx="734">
                        <c:v>-92.232734679999993</c:v>
                      </c:pt>
                      <c:pt idx="735">
                        <c:v>-92.731719971000004</c:v>
                      </c:pt>
                      <c:pt idx="736">
                        <c:v>-93.193275451999995</c:v>
                      </c:pt>
                      <c:pt idx="737">
                        <c:v>-93.620330811000002</c:v>
                      </c:pt>
                      <c:pt idx="738">
                        <c:v>-94.015953064000001</c:v>
                      </c:pt>
                      <c:pt idx="739">
                        <c:v>-94.382781981999997</c:v>
                      </c:pt>
                      <c:pt idx="740">
                        <c:v>-94.722740173000005</c:v>
                      </c:pt>
                      <c:pt idx="741">
                        <c:v>-95.036880492999998</c:v>
                      </c:pt>
                      <c:pt idx="742">
                        <c:v>-95.325325011999993</c:v>
                      </c:pt>
                      <c:pt idx="743">
                        <c:v>-95.587226868000002</c:v>
                      </c:pt>
                      <c:pt idx="744">
                        <c:v>-95.820793151999993</c:v>
                      </c:pt>
                      <c:pt idx="745">
                        <c:v>-96.023452758999994</c:v>
                      </c:pt>
                      <c:pt idx="746">
                        <c:v>-96.192573546999995</c:v>
                      </c:pt>
                      <c:pt idx="747">
                        <c:v>-96.326705933</c:v>
                      </c:pt>
                      <c:pt idx="748">
                        <c:v>-96.426681518999999</c:v>
                      </c:pt>
                      <c:pt idx="749">
                        <c:v>-96.495841979999994</c:v>
                      </c:pt>
                      <c:pt idx="750">
                        <c:v>-96.539512634000005</c:v>
                      </c:pt>
                      <c:pt idx="751">
                        <c:v>-96.564262389999996</c:v>
                      </c:pt>
                      <c:pt idx="752">
                        <c:v>-96.577178954999994</c:v>
                      </c:pt>
                      <c:pt idx="753">
                        <c:v>-96.585197449000006</c:v>
                      </c:pt>
                      <c:pt idx="754">
                        <c:v>-96.594604492000002</c:v>
                      </c:pt>
                      <c:pt idx="755">
                        <c:v>-96.610687256000006</c:v>
                      </c:pt>
                      <c:pt idx="756">
                        <c:v>-96.637550353999998</c:v>
                      </c:pt>
                      <c:pt idx="757">
                        <c:v>-96.677986145000006</c:v>
                      </c:pt>
                      <c:pt idx="758">
                        <c:v>-96.733436584000003</c:v>
                      </c:pt>
                      <c:pt idx="759">
                        <c:v>-96.804000853999995</c:v>
                      </c:pt>
                      <c:pt idx="760">
                        <c:v>-96.888465881000002</c:v>
                      </c:pt>
                      <c:pt idx="761">
                        <c:v>-96.984344481999997</c:v>
                      </c:pt>
                      <c:pt idx="762">
                        <c:v>-97.087913513000004</c:v>
                      </c:pt>
                      <c:pt idx="763">
                        <c:v>-97.194252014</c:v>
                      </c:pt>
                      <c:pt idx="764">
                        <c:v>-97.297492981000005</c:v>
                      </c:pt>
                      <c:pt idx="765">
                        <c:v>-97.391815186000002</c:v>
                      </c:pt>
                      <c:pt idx="766">
                        <c:v>-97.473068237000007</c:v>
                      </c:pt>
                      <c:pt idx="767">
                        <c:v>-97.539962768999999</c:v>
                      </c:pt>
                      <c:pt idx="768">
                        <c:v>-97.594085692999997</c:v>
                      </c:pt>
                      <c:pt idx="769">
                        <c:v>-97.639183044000006</c:v>
                      </c:pt>
                      <c:pt idx="770">
                        <c:v>-97.680290221999996</c:v>
                      </c:pt>
                      <c:pt idx="771">
                        <c:v>-97.722915649000001</c:v>
                      </c:pt>
                      <c:pt idx="772">
                        <c:v>-97.772338867000002</c:v>
                      </c:pt>
                      <c:pt idx="773">
                        <c:v>-97.833099364999995</c:v>
                      </c:pt>
                      <c:pt idx="774">
                        <c:v>-97.908699036000002</c:v>
                      </c:pt>
                      <c:pt idx="775">
                        <c:v>-98.001403808999996</c:v>
                      </c:pt>
                      <c:pt idx="776">
                        <c:v>-98.112144470000004</c:v>
                      </c:pt>
                      <c:pt idx="777">
                        <c:v>-98.240470885999997</c:v>
                      </c:pt>
                      <c:pt idx="778">
                        <c:v>-98.384559631000002</c:v>
                      </c:pt>
                      <c:pt idx="779">
                        <c:v>-98.541275024000001</c:v>
                      </c:pt>
                      <c:pt idx="780">
                        <c:v>-98.706237793</c:v>
                      </c:pt>
                      <c:pt idx="781">
                        <c:v>-98.873901367000002</c:v>
                      </c:pt>
                      <c:pt idx="782">
                        <c:v>-99.037796021000005</c:v>
                      </c:pt>
                      <c:pt idx="783">
                        <c:v>-99.191429138000004</c:v>
                      </c:pt>
                      <c:pt idx="784">
                        <c:v>-99.329849242999998</c:v>
                      </c:pt>
                      <c:pt idx="785">
                        <c:v>-99.450859070000007</c:v>
                      </c:pt>
                      <c:pt idx="786">
                        <c:v>-99.555107117000006</c:v>
                      </c:pt>
                      <c:pt idx="787">
                        <c:v>-99.645423889</c:v>
                      </c:pt>
                      <c:pt idx="788">
                        <c:v>-99.725959778000004</c:v>
                      </c:pt>
                      <c:pt idx="789">
                        <c:v>-99.801353454999997</c:v>
                      </c:pt>
                      <c:pt idx="790">
                        <c:v>-99.875999450999998</c:v>
                      </c:pt>
                      <c:pt idx="791">
                        <c:v>-99.953491210999999</c:v>
                      </c:pt>
                      <c:pt idx="792">
                        <c:v>-100.03624725</c:v>
                      </c:pt>
                      <c:pt idx="793">
                        <c:v>-100.12525177000001</c:v>
                      </c:pt>
                      <c:pt idx="794">
                        <c:v>-100.21991730000001</c:v>
                      </c:pt>
                      <c:pt idx="795">
                        <c:v>-100.31805420000001</c:v>
                      </c:pt>
                      <c:pt idx="796">
                        <c:v>-100.41610718</c:v>
                      </c:pt>
                      <c:pt idx="797">
                        <c:v>-100.51004791</c:v>
                      </c:pt>
                      <c:pt idx="798">
                        <c:v>-100.59675598</c:v>
                      </c:pt>
                      <c:pt idx="799">
                        <c:v>-100.67509459999999</c:v>
                      </c:pt>
                      <c:pt idx="800">
                        <c:v>-100.74605560000001</c:v>
                      </c:pt>
                      <c:pt idx="801">
                        <c:v>-100.81229401</c:v>
                      </c:pt>
                      <c:pt idx="802">
                        <c:v>-100.87744141</c:v>
                      </c:pt>
                      <c:pt idx="803">
                        <c:v>-100.94547272</c:v>
                      </c:pt>
                      <c:pt idx="804">
                        <c:v>-101.02015686</c:v>
                      </c:pt>
                      <c:pt idx="805">
                        <c:v>-101.10461426000001</c:v>
                      </c:pt>
                      <c:pt idx="806">
                        <c:v>-101.20098114</c:v>
                      </c:pt>
                      <c:pt idx="807">
                        <c:v>-101.31014252</c:v>
                      </c:pt>
                      <c:pt idx="808">
                        <c:v>-101.43154907</c:v>
                      </c:pt>
                      <c:pt idx="809">
                        <c:v>-101.56311035</c:v>
                      </c:pt>
                      <c:pt idx="810">
                        <c:v>-101.70113373</c:v>
                      </c:pt>
                      <c:pt idx="811">
                        <c:v>-101.84044647</c:v>
                      </c:pt>
                      <c:pt idx="812">
                        <c:v>-101.97512817</c:v>
                      </c:pt>
                      <c:pt idx="813">
                        <c:v>-102.09992981000001</c:v>
                      </c:pt>
                      <c:pt idx="814">
                        <c:v>-102.21163177</c:v>
                      </c:pt>
                      <c:pt idx="815">
                        <c:v>-102.30943298</c:v>
                      </c:pt>
                      <c:pt idx="816">
                        <c:v>-102.39449310000001</c:v>
                      </c:pt>
                      <c:pt idx="817">
                        <c:v>-102.46916199</c:v>
                      </c:pt>
                      <c:pt idx="818">
                        <c:v>-102.53615569999999</c:v>
                      </c:pt>
                      <c:pt idx="819">
                        <c:v>-102.59785461</c:v>
                      </c:pt>
                      <c:pt idx="820">
                        <c:v>-102.65576935</c:v>
                      </c:pt>
                      <c:pt idx="821">
                        <c:v>-102.71018219</c:v>
                      </c:pt>
                      <c:pt idx="822">
                        <c:v>-102.75990295</c:v>
                      </c:pt>
                      <c:pt idx="823">
                        <c:v>-102.80236053</c:v>
                      </c:pt>
                      <c:pt idx="824">
                        <c:v>-102.83428192</c:v>
                      </c:pt>
                      <c:pt idx="825">
                        <c:v>-102.85287476000001</c:v>
                      </c:pt>
                      <c:pt idx="826">
                        <c:v>-102.85669708</c:v>
                      </c:pt>
                      <c:pt idx="827">
                        <c:v>-102.84579468</c:v>
                      </c:pt>
                      <c:pt idx="828">
                        <c:v>-102.82133484000001</c:v>
                      </c:pt>
                      <c:pt idx="829">
                        <c:v>-102.78501129</c:v>
                      </c:pt>
                      <c:pt idx="830">
                        <c:v>-102.73838806000001</c:v>
                      </c:pt>
                      <c:pt idx="831">
                        <c:v>-102.68235779</c:v>
                      </c:pt>
                      <c:pt idx="832">
                        <c:v>-102.61684418</c:v>
                      </c:pt>
                      <c:pt idx="833">
                        <c:v>-102.54102324999999</c:v>
                      </c:pt>
                      <c:pt idx="834">
                        <c:v>-102.45410919</c:v>
                      </c:pt>
                      <c:pt idx="835">
                        <c:v>-102.35616302</c:v>
                      </c:pt>
                      <c:pt idx="836">
                        <c:v>-102.24846649</c:v>
                      </c:pt>
                      <c:pt idx="837">
                        <c:v>-102.13339996000001</c:v>
                      </c:pt>
                      <c:pt idx="838">
                        <c:v>-102.0139389</c:v>
                      </c:pt>
                      <c:pt idx="839">
                        <c:v>-101.893013</c:v>
                      </c:pt>
                      <c:pt idx="840">
                        <c:v>-101.77291107000001</c:v>
                      </c:pt>
                      <c:pt idx="841">
                        <c:v>-101.6550293</c:v>
                      </c:pt>
                      <c:pt idx="842">
                        <c:v>-101.54017639</c:v>
                      </c:pt>
                      <c:pt idx="843">
                        <c:v>-101.42935181</c:v>
                      </c:pt>
                      <c:pt idx="844">
                        <c:v>-101.32444762999999</c:v>
                      </c:pt>
                      <c:pt idx="845">
                        <c:v>-101.22839355000001</c:v>
                      </c:pt>
                      <c:pt idx="846">
                        <c:v>-101.14496613</c:v>
                      </c:pt>
                      <c:pt idx="847">
                        <c:v>-101.07843018</c:v>
                      </c:pt>
                      <c:pt idx="848">
                        <c:v>-101.03305054</c:v>
                      </c:pt>
                      <c:pt idx="849">
                        <c:v>-101.01255798</c:v>
                      </c:pt>
                      <c:pt idx="850">
                        <c:v>-101.01972198</c:v>
                      </c:pt>
                      <c:pt idx="851">
                        <c:v>-101.05606079</c:v>
                      </c:pt>
                      <c:pt idx="852">
                        <c:v>-101.12169647</c:v>
                      </c:pt>
                      <c:pt idx="853">
                        <c:v>-101.21530151</c:v>
                      </c:pt>
                      <c:pt idx="854">
                        <c:v>-101.33403778</c:v>
                      </c:pt>
                      <c:pt idx="855">
                        <c:v>-101.47354126</c:v>
                      </c:pt>
                      <c:pt idx="856">
                        <c:v>-101.6282959</c:v>
                      </c:pt>
                      <c:pt idx="857">
                        <c:v>-101.7928009</c:v>
                      </c:pt>
                      <c:pt idx="858">
                        <c:v>-101.96310425</c:v>
                      </c:pt>
                      <c:pt idx="859">
                        <c:v>-102.13780212</c:v>
                      </c:pt>
                      <c:pt idx="860">
                        <c:v>-102.31816864</c:v>
                      </c:pt>
                      <c:pt idx="861">
                        <c:v>-102.50759125</c:v>
                      </c:pt>
                      <c:pt idx="862">
                        <c:v>-102.71072388</c:v>
                      </c:pt>
                      <c:pt idx="863">
                        <c:v>-102.93254852</c:v>
                      </c:pt>
                      <c:pt idx="864">
                        <c:v>-103.17761230000001</c:v>
                      </c:pt>
                      <c:pt idx="865">
                        <c:v>-103.44943237</c:v>
                      </c:pt>
                      <c:pt idx="866">
                        <c:v>-103.75012207</c:v>
                      </c:pt>
                      <c:pt idx="867">
                        <c:v>-104.08018494</c:v>
                      </c:pt>
                      <c:pt idx="868">
                        <c:v>-104.43852234000001</c:v>
                      </c:pt>
                      <c:pt idx="869">
                        <c:v>-104.82264709</c:v>
                      </c:pt>
                      <c:pt idx="870">
                        <c:v>-105.22896575999999</c:v>
                      </c:pt>
                      <c:pt idx="871">
                        <c:v>-105.65288544000001</c:v>
                      </c:pt>
                      <c:pt idx="872">
                        <c:v>-106.08870697</c:v>
                      </c:pt>
                      <c:pt idx="873">
                        <c:v>-106.52948761</c:v>
                      </c:pt>
                      <c:pt idx="874">
                        <c:v>-106.96694946</c:v>
                      </c:pt>
                      <c:pt idx="875">
                        <c:v>-107.39151001</c:v>
                      </c:pt>
                      <c:pt idx="876">
                        <c:v>-107.79264069</c:v>
                      </c:pt>
                      <c:pt idx="877">
                        <c:v>-108.15995026</c:v>
                      </c:pt>
                      <c:pt idx="878">
                        <c:v>-108.48482513</c:v>
                      </c:pt>
                      <c:pt idx="879">
                        <c:v>-108.76163483000001</c:v>
                      </c:pt>
                      <c:pt idx="880">
                        <c:v>-108.98804474000001</c:v>
                      </c:pt>
                      <c:pt idx="881">
                        <c:v>-109.16455078</c:v>
                      </c:pt>
                      <c:pt idx="882">
                        <c:v>-109.29365540000001</c:v>
                      </c:pt>
                      <c:pt idx="883">
                        <c:v>-109.37896729000001</c:v>
                      </c:pt>
                      <c:pt idx="884">
                        <c:v>-109.4243927</c:v>
                      </c:pt>
                      <c:pt idx="885">
                        <c:v>-109.43344879</c:v>
                      </c:pt>
                      <c:pt idx="886">
                        <c:v>-109.40872955</c:v>
                      </c:pt>
                      <c:pt idx="887">
                        <c:v>-109.3518219</c:v>
                      </c:pt>
                      <c:pt idx="888">
                        <c:v>-109.26408386</c:v>
                      </c:pt>
                      <c:pt idx="889">
                        <c:v>-109.14791107000001</c:v>
                      </c:pt>
                      <c:pt idx="890">
                        <c:v>-109.00751495</c:v>
                      </c:pt>
                      <c:pt idx="891">
                        <c:v>-108.84872437</c:v>
                      </c:pt>
                      <c:pt idx="892">
                        <c:v>-108.67830658</c:v>
                      </c:pt>
                      <c:pt idx="893">
                        <c:v>-108.50312042</c:v>
                      </c:pt>
                      <c:pt idx="894">
                        <c:v>-108.32935333</c:v>
                      </c:pt>
                      <c:pt idx="895">
                        <c:v>-108.16195679</c:v>
                      </c:pt>
                      <c:pt idx="896">
                        <c:v>-108.00453186</c:v>
                      </c:pt>
                      <c:pt idx="897">
                        <c:v>-107.85987854</c:v>
                      </c:pt>
                      <c:pt idx="898">
                        <c:v>-107.73083496</c:v>
                      </c:pt>
                      <c:pt idx="899">
                        <c:v>-107.62062836</c:v>
                      </c:pt>
                      <c:pt idx="900">
                        <c:v>-107.53269195999999</c:v>
                      </c:pt>
                      <c:pt idx="901">
                        <c:v>-107.47033691</c:v>
                      </c:pt>
                      <c:pt idx="902">
                        <c:v>-107.43637085</c:v>
                      </c:pt>
                      <c:pt idx="903">
                        <c:v>-107.43274689</c:v>
                      </c:pt>
                      <c:pt idx="904">
                        <c:v>-107.46043396</c:v>
                      </c:pt>
                      <c:pt idx="905">
                        <c:v>-107.51953125</c:v>
                      </c:pt>
                      <c:pt idx="906">
                        <c:v>-107.60953522</c:v>
                      </c:pt>
                      <c:pt idx="907">
                        <c:v>-107.72958374</c:v>
                      </c:pt>
                      <c:pt idx="908">
                        <c:v>-107.87872314000001</c:v>
                      </c:pt>
                      <c:pt idx="909">
                        <c:v>-108.05615234</c:v>
                      </c:pt>
                      <c:pt idx="910">
                        <c:v>-108.26133728000001</c:v>
                      </c:pt>
                      <c:pt idx="911">
                        <c:v>-108.49398804</c:v>
                      </c:pt>
                      <c:pt idx="912">
                        <c:v>-108.75395202999999</c:v>
                      </c:pt>
                      <c:pt idx="913">
                        <c:v>-109.04100800000001</c:v>
                      </c:pt>
                      <c:pt idx="914">
                        <c:v>-109.35461426000001</c:v>
                      </c:pt>
                      <c:pt idx="915">
                        <c:v>-109.69367981000001</c:v>
                      </c:pt>
                      <c:pt idx="916">
                        <c:v>-110.05638885</c:v>
                      </c:pt>
                      <c:pt idx="917">
                        <c:v>-110.44011688000001</c:v>
                      </c:pt>
                      <c:pt idx="918">
                        <c:v>-110.84134674000001</c:v>
                      </c:pt>
                      <c:pt idx="919">
                        <c:v>-111.25556946</c:v>
                      </c:pt>
                      <c:pt idx="920">
                        <c:v>-111.67710114</c:v>
                      </c:pt>
                      <c:pt idx="921">
                        <c:v>-112.09892273</c:v>
                      </c:pt>
                      <c:pt idx="922">
                        <c:v>-112.51252746999999</c:v>
                      </c:pt>
                      <c:pt idx="923">
                        <c:v>-112.90795898</c:v>
                      </c:pt>
                      <c:pt idx="924">
                        <c:v>-113.27453613</c:v>
                      </c:pt>
                      <c:pt idx="925">
                        <c:v>-113.60266113</c:v>
                      </c:pt>
                      <c:pt idx="926">
                        <c:v>-113.88589478</c:v>
                      </c:pt>
                      <c:pt idx="927">
                        <c:v>-114.12199402</c:v>
                      </c:pt>
                      <c:pt idx="928">
                        <c:v>-114.31259918000001</c:v>
                      </c:pt>
                      <c:pt idx="929">
                        <c:v>-114.46217346</c:v>
                      </c:pt>
                      <c:pt idx="930">
                        <c:v>-114.57672119</c:v>
                      </c:pt>
                      <c:pt idx="931">
                        <c:v>-114.66266632</c:v>
                      </c:pt>
                      <c:pt idx="932">
                        <c:v>-114.72611999999999</c:v>
                      </c:pt>
                      <c:pt idx="933">
                        <c:v>-114.77253723</c:v>
                      </c:pt>
                      <c:pt idx="934">
                        <c:v>-114.80656433</c:v>
                      </c:pt>
                      <c:pt idx="935">
                        <c:v>-114.83199310000001</c:v>
                      </c:pt>
                      <c:pt idx="936">
                        <c:v>-114.85179137999999</c:v>
                      </c:pt>
                      <c:pt idx="937">
                        <c:v>-114.86817169</c:v>
                      </c:pt>
                      <c:pt idx="938">
                        <c:v>-114.88254547</c:v>
                      </c:pt>
                      <c:pt idx="939">
                        <c:v>-114.89534759999999</c:v>
                      </c:pt>
                      <c:pt idx="940">
                        <c:v>-114.90570830999999</c:v>
                      </c:pt>
                      <c:pt idx="941">
                        <c:v>-114.91107941</c:v>
                      </c:pt>
                      <c:pt idx="942">
                        <c:v>-114.90690613</c:v>
                      </c:pt>
                      <c:pt idx="943">
                        <c:v>-114.88675689999999</c:v>
                      </c:pt>
                      <c:pt idx="944">
                        <c:v>-114.84349822999999</c:v>
                      </c:pt>
                      <c:pt idx="945">
                        <c:v>-114.77117157000001</c:v>
                      </c:pt>
                      <c:pt idx="946">
                        <c:v>-114.66641998</c:v>
                      </c:pt>
                      <c:pt idx="947">
                        <c:v>-114.52871704</c:v>
                      </c:pt>
                      <c:pt idx="948">
                        <c:v>-114.35980225</c:v>
                      </c:pt>
                      <c:pt idx="949">
                        <c:v>-114.16268921</c:v>
                      </c:pt>
                      <c:pt idx="950">
                        <c:v>-113.94059753000001</c:v>
                      </c:pt>
                      <c:pt idx="951">
                        <c:v>-113.69602202999999</c:v>
                      </c:pt>
                      <c:pt idx="952">
                        <c:v>-113.43006896999999</c:v>
                      </c:pt>
                      <c:pt idx="953">
                        <c:v>-113.14214325</c:v>
                      </c:pt>
                      <c:pt idx="954">
                        <c:v>-112.83026886</c:v>
                      </c:pt>
                      <c:pt idx="955">
                        <c:v>-112.49224091000001</c:v>
                      </c:pt>
                      <c:pt idx="956">
                        <c:v>-112.12703705</c:v>
                      </c:pt>
                      <c:pt idx="957">
                        <c:v>-111.73551178</c:v>
                      </c:pt>
                      <c:pt idx="958">
                        <c:v>-111.32001495</c:v>
                      </c:pt>
                      <c:pt idx="959">
                        <c:v>-110.883461</c:v>
                      </c:pt>
                      <c:pt idx="960">
                        <c:v>-110.42845154</c:v>
                      </c:pt>
                      <c:pt idx="961">
                        <c:v>-109.95676422</c:v>
                      </c:pt>
                      <c:pt idx="962">
                        <c:v>-109.46931458</c:v>
                      </c:pt>
                      <c:pt idx="963">
                        <c:v>-108.96664429</c:v>
                      </c:pt>
                      <c:pt idx="964">
                        <c:v>-108.44978333</c:v>
                      </c:pt>
                      <c:pt idx="965">
                        <c:v>-107.92079163</c:v>
                      </c:pt>
                      <c:pt idx="966">
                        <c:v>-107.38261414</c:v>
                      </c:pt>
                      <c:pt idx="967">
                        <c:v>-106.83855438000001</c:v>
                      </c:pt>
                      <c:pt idx="968">
                        <c:v>-106.29173279</c:v>
                      </c:pt>
                      <c:pt idx="969">
                        <c:v>-105.74462891</c:v>
                      </c:pt>
                      <c:pt idx="970">
                        <c:v>-105.19875336</c:v>
                      </c:pt>
                      <c:pt idx="971">
                        <c:v>-104.65448761</c:v>
                      </c:pt>
                      <c:pt idx="972">
                        <c:v>-104.11103058</c:v>
                      </c:pt>
                      <c:pt idx="973">
                        <c:v>-103.56632233000001</c:v>
                      </c:pt>
                      <c:pt idx="974">
                        <c:v>-103.01683807000001</c:v>
                      </c:pt>
                      <c:pt idx="975">
                        <c:v>-102.45757294000001</c:v>
                      </c:pt>
                      <c:pt idx="976">
                        <c:v>-101.88291931000001</c:v>
                      </c:pt>
                      <c:pt idx="977">
                        <c:v>-101.28847503999999</c:v>
                      </c:pt>
                      <c:pt idx="978">
                        <c:v>-100.67255402000001</c:v>
                      </c:pt>
                      <c:pt idx="979">
                        <c:v>-100.03638458</c:v>
                      </c:pt>
                      <c:pt idx="980">
                        <c:v>-99.383285521999994</c:v>
                      </c:pt>
                      <c:pt idx="981">
                        <c:v>-98.717483521000005</c:v>
                      </c:pt>
                      <c:pt idx="982">
                        <c:v>-98.042953491000006</c:v>
                      </c:pt>
                      <c:pt idx="983">
                        <c:v>-97.362495421999995</c:v>
                      </c:pt>
                      <c:pt idx="984">
                        <c:v>-96.677337645999998</c:v>
                      </c:pt>
                      <c:pt idx="985">
                        <c:v>-95.987503051999994</c:v>
                      </c:pt>
                      <c:pt idx="986">
                        <c:v>-95.292648314999994</c:v>
                      </c:pt>
                      <c:pt idx="987">
                        <c:v>-94.592567443999997</c:v>
                      </c:pt>
                      <c:pt idx="988">
                        <c:v>-93.887115479000002</c:v>
                      </c:pt>
                      <c:pt idx="989">
                        <c:v>-93.175849915000001</c:v>
                      </c:pt>
                      <c:pt idx="990">
                        <c:v>-92.457717896000005</c:v>
                      </c:pt>
                      <c:pt idx="991">
                        <c:v>-91.730819702000005</c:v>
                      </c:pt>
                      <c:pt idx="992">
                        <c:v>-90.992340088000006</c:v>
                      </c:pt>
                      <c:pt idx="993">
                        <c:v>-90.238838196000003</c:v>
                      </c:pt>
                      <c:pt idx="994">
                        <c:v>-89.467170714999995</c:v>
                      </c:pt>
                      <c:pt idx="995">
                        <c:v>-88.675559997999997</c:v>
                      </c:pt>
                      <c:pt idx="996">
                        <c:v>-87.863967896000005</c:v>
                      </c:pt>
                      <c:pt idx="997">
                        <c:v>-87.033615112000007</c:v>
                      </c:pt>
                      <c:pt idx="998">
                        <c:v>-86.186218261999997</c:v>
                      </c:pt>
                      <c:pt idx="999">
                        <c:v>-85.323341369999994</c:v>
                      </c:pt>
                      <c:pt idx="1000">
                        <c:v>-84.446144103999998</c:v>
                      </c:pt>
                      <c:pt idx="1001">
                        <c:v>-83.555610657000003</c:v>
                      </c:pt>
                      <c:pt idx="1002">
                        <c:v>-82.653015136999997</c:v>
                      </c:pt>
                      <c:pt idx="1003">
                        <c:v>-81.740127563000001</c:v>
                      </c:pt>
                      <c:pt idx="1004">
                        <c:v>-80.818931579999997</c:v>
                      </c:pt>
                      <c:pt idx="1005">
                        <c:v>-79.891242981000005</c:v>
                      </c:pt>
                      <c:pt idx="1006">
                        <c:v>-78.958480835000003</c:v>
                      </c:pt>
                      <c:pt idx="1007">
                        <c:v>-78.021812439000001</c:v>
                      </c:pt>
                      <c:pt idx="1008">
                        <c:v>-77.082664489999999</c:v>
                      </c:pt>
                      <c:pt idx="1009">
                        <c:v>-76.143211364999999</c:v>
                      </c:pt>
                      <c:pt idx="1010">
                        <c:v>-75.206481933999996</c:v>
                      </c:pt>
                      <c:pt idx="1011">
                        <c:v>-74.276023864999999</c:v>
                      </c:pt>
                      <c:pt idx="1012">
                        <c:v>-73.355430603000002</c:v>
                      </c:pt>
                      <c:pt idx="1013">
                        <c:v>-72.448059082</c:v>
                      </c:pt>
                      <c:pt idx="1014">
                        <c:v>-71.557022094999994</c:v>
                      </c:pt>
                      <c:pt idx="1015">
                        <c:v>-70.685356139999996</c:v>
                      </c:pt>
                      <c:pt idx="1016">
                        <c:v>-69.836143493999998</c:v>
                      </c:pt>
                      <c:pt idx="1017">
                        <c:v>-69.012413025000001</c:v>
                      </c:pt>
                      <c:pt idx="1018">
                        <c:v>-68.216941833000007</c:v>
                      </c:pt>
                      <c:pt idx="1019">
                        <c:v>-67.451972960999996</c:v>
                      </c:pt>
                      <c:pt idx="1020">
                        <c:v>-66.718940735000004</c:v>
                      </c:pt>
                      <c:pt idx="1021">
                        <c:v>-66.018348693999997</c:v>
                      </c:pt>
                      <c:pt idx="1022">
                        <c:v>-65.350021362000007</c:v>
                      </c:pt>
                      <c:pt idx="1023">
                        <c:v>-64.713523864999999</c:v>
                      </c:pt>
                      <c:pt idx="1024">
                        <c:v>-64.108421325999998</c:v>
                      </c:pt>
                      <c:pt idx="1025">
                        <c:v>-63.534263611</c:v>
                      </c:pt>
                      <c:pt idx="1026">
                        <c:v>-62.990386962999999</c:v>
                      </c:pt>
                      <c:pt idx="1027">
                        <c:v>-62.475746155000003</c:v>
                      </c:pt>
                      <c:pt idx="1028">
                        <c:v>-61.988845824999999</c:v>
                      </c:pt>
                      <c:pt idx="1029">
                        <c:v>-61.527782440000003</c:v>
                      </c:pt>
                      <c:pt idx="1030">
                        <c:v>-61.090339661000002</c:v>
                      </c:pt>
                      <c:pt idx="1031">
                        <c:v>-60.674186706999997</c:v>
                      </c:pt>
                      <c:pt idx="1032">
                        <c:v>-60.277267455999997</c:v>
                      </c:pt>
                      <c:pt idx="1033">
                        <c:v>-59.898262023999997</c:v>
                      </c:pt>
                      <c:pt idx="1034">
                        <c:v>-59.536777495999999</c:v>
                      </c:pt>
                      <c:pt idx="1035">
                        <c:v>-59.193130492999998</c:v>
                      </c:pt>
                      <c:pt idx="1036">
                        <c:v>-58.867935181</c:v>
                      </c:pt>
                      <c:pt idx="1037">
                        <c:v>-58.561683655000003</c:v>
                      </c:pt>
                      <c:pt idx="1038">
                        <c:v>-58.274421691999997</c:v>
                      </c:pt>
                      <c:pt idx="1039">
                        <c:v>-58.005573273000003</c:v>
                      </c:pt>
                      <c:pt idx="1040">
                        <c:v>-57.753887177000003</c:v>
                      </c:pt>
                      <c:pt idx="1041">
                        <c:v>-57.517517089999998</c:v>
                      </c:pt>
                      <c:pt idx="1042">
                        <c:v>-57.294315337999997</c:v>
                      </c:pt>
                      <c:pt idx="1043">
                        <c:v>-57.082168578999998</c:v>
                      </c:pt>
                      <c:pt idx="1044">
                        <c:v>-56.879188538000001</c:v>
                      </c:pt>
                      <c:pt idx="1045">
                        <c:v>-56.683776854999998</c:v>
                      </c:pt>
                      <c:pt idx="1046">
                        <c:v>-56.494636536000002</c:v>
                      </c:pt>
                      <c:pt idx="1047">
                        <c:v>-56.310783385999997</c:v>
                      </c:pt>
                      <c:pt idx="1048">
                        <c:v>-56.131568909000002</c:v>
                      </c:pt>
                      <c:pt idx="1049">
                        <c:v>-55.956661224000001</c:v>
                      </c:pt>
                      <c:pt idx="1050">
                        <c:v>-55.785984038999999</c:v>
                      </c:pt>
                      <c:pt idx="1051">
                        <c:v>-55.619709014999998</c:v>
                      </c:pt>
                      <c:pt idx="1052">
                        <c:v>-55.458328246999997</c:v>
                      </c:pt>
                      <c:pt idx="1053">
                        <c:v>-55.302764893000003</c:v>
                      </c:pt>
                      <c:pt idx="1054">
                        <c:v>-55.154396057</c:v>
                      </c:pt>
                      <c:pt idx="1055">
                        <c:v>-55.014907837000003</c:v>
                      </c:pt>
                      <c:pt idx="1056">
                        <c:v>-54.885978698999999</c:v>
                      </c:pt>
                      <c:pt idx="1057">
                        <c:v>-54.768928528000004</c:v>
                      </c:pt>
                      <c:pt idx="1058">
                        <c:v>-54.664405823000003</c:v>
                      </c:pt>
                      <c:pt idx="1059">
                        <c:v>-54.572105407999999</c:v>
                      </c:pt>
                      <c:pt idx="1060">
                        <c:v>-54.490585326999998</c:v>
                      </c:pt>
                      <c:pt idx="1061">
                        <c:v>-54.417377471999998</c:v>
                      </c:pt>
                      <c:pt idx="1062">
                        <c:v>-54.349433898999997</c:v>
                      </c:pt>
                      <c:pt idx="1063">
                        <c:v>-54.283657073999997</c:v>
                      </c:pt>
                      <c:pt idx="1064">
                        <c:v>-54.217262267999999</c:v>
                      </c:pt>
                      <c:pt idx="1065">
                        <c:v>-54.147945403999998</c:v>
                      </c:pt>
                      <c:pt idx="1066">
                        <c:v>-54.073940276999998</c:v>
                      </c:pt>
                      <c:pt idx="1067">
                        <c:v>-53.993976592999999</c:v>
                      </c:pt>
                      <c:pt idx="1068">
                        <c:v>-53.907154083000002</c:v>
                      </c:pt>
                      <c:pt idx="1069">
                        <c:v>-53.812755584999998</c:v>
                      </c:pt>
                      <c:pt idx="1070">
                        <c:v>-53.710128783999998</c:v>
                      </c:pt>
                      <c:pt idx="1071">
                        <c:v>-53.598815918</c:v>
                      </c:pt>
                      <c:pt idx="1072">
                        <c:v>-53.479053497000002</c:v>
                      </c:pt>
                      <c:pt idx="1073">
                        <c:v>-53.352291106999999</c:v>
                      </c:pt>
                      <c:pt idx="1074">
                        <c:v>-53.221267699999999</c:v>
                      </c:pt>
                      <c:pt idx="1075">
                        <c:v>-53.089633941999999</c:v>
                      </c:pt>
                      <c:pt idx="1076">
                        <c:v>-52.961364746000001</c:v>
                      </c:pt>
                      <c:pt idx="1077">
                        <c:v>-52.840187073000003</c:v>
                      </c:pt>
                      <c:pt idx="1078">
                        <c:v>-52.729118346999996</c:v>
                      </c:pt>
                      <c:pt idx="1079">
                        <c:v>-52.630165099999999</c:v>
                      </c:pt>
                      <c:pt idx="1080">
                        <c:v>-52.544208527000002</c:v>
                      </c:pt>
                      <c:pt idx="1081">
                        <c:v>-52.471076965000002</c:v>
                      </c:pt>
                      <c:pt idx="1082">
                        <c:v>-52.409809113000001</c:v>
                      </c:pt>
                      <c:pt idx="1083">
                        <c:v>-52.359100341999998</c:v>
                      </c:pt>
                      <c:pt idx="1084">
                        <c:v>-52.31772995</c:v>
                      </c:pt>
                      <c:pt idx="1085">
                        <c:v>-52.284755707000002</c:v>
                      </c:pt>
                      <c:pt idx="1086">
                        <c:v>-52.259498596</c:v>
                      </c:pt>
                      <c:pt idx="1087">
                        <c:v>-52.241458893000001</c:v>
                      </c:pt>
                      <c:pt idx="1088">
                        <c:v>-52.230197906000001</c:v>
                      </c:pt>
                      <c:pt idx="1089">
                        <c:v>-52.225189209</c:v>
                      </c:pt>
                      <c:pt idx="1090">
                        <c:v>-52.225650786999999</c:v>
                      </c:pt>
                      <c:pt idx="1091">
                        <c:v>-52.230346679999997</c:v>
                      </c:pt>
                      <c:pt idx="1092">
                        <c:v>-52.237426757999998</c:v>
                      </c:pt>
                      <c:pt idx="1093">
                        <c:v>-52.244384766000003</c:v>
                      </c:pt>
                      <c:pt idx="1094">
                        <c:v>-52.248130797999998</c:v>
                      </c:pt>
                      <c:pt idx="1095">
                        <c:v>-52.245059967000003</c:v>
                      </c:pt>
                      <c:pt idx="1096">
                        <c:v>-52.231243134000003</c:v>
                      </c:pt>
                      <c:pt idx="1097">
                        <c:v>-52.202960967999999</c:v>
                      </c:pt>
                      <c:pt idx="1098">
                        <c:v>-52.157466888000002</c:v>
                      </c:pt>
                      <c:pt idx="1099">
                        <c:v>-52.093456267999997</c:v>
                      </c:pt>
                      <c:pt idx="1100">
                        <c:v>-52.010963439999998</c:v>
                      </c:pt>
                      <c:pt idx="1101">
                        <c:v>-51.910961151000002</c:v>
                      </c:pt>
                      <c:pt idx="1102">
                        <c:v>-51.794906615999999</c:v>
                      </c:pt>
                      <c:pt idx="1103">
                        <c:v>-51.664363860999998</c:v>
                      </c:pt>
                      <c:pt idx="1104">
                        <c:v>-51.520740508999999</c:v>
                      </c:pt>
                      <c:pt idx="1105">
                        <c:v>-51.365184784</c:v>
                      </c:pt>
                      <c:pt idx="1106">
                        <c:v>-51.198642731</c:v>
                      </c:pt>
                      <c:pt idx="1107">
                        <c:v>-51.022140503000003</c:v>
                      </c:pt>
                      <c:pt idx="1108">
                        <c:v>-50.837139129999997</c:v>
                      </c:pt>
                      <c:pt idx="1109">
                        <c:v>-50.645645141999999</c:v>
                      </c:pt>
                      <c:pt idx="1110">
                        <c:v>-50.449993134000003</c:v>
                      </c:pt>
                      <c:pt idx="1111">
                        <c:v>-50.252487183</c:v>
                      </c:pt>
                      <c:pt idx="1112">
                        <c:v>-50.055065155000001</c:v>
                      </c:pt>
                      <c:pt idx="1113">
                        <c:v>-49.859096526999998</c:v>
                      </c:pt>
                      <c:pt idx="1114">
                        <c:v>-49.665290833</c:v>
                      </c:pt>
                      <c:pt idx="1115">
                        <c:v>-49.473701476999999</c:v>
                      </c:pt>
                      <c:pt idx="1116">
                        <c:v>-49.283786773999999</c:v>
                      </c:pt>
                      <c:pt idx="1117">
                        <c:v>-49.094589233000001</c:v>
                      </c:pt>
                      <c:pt idx="1118">
                        <c:v>-48.905212401999997</c:v>
                      </c:pt>
                      <c:pt idx="1119">
                        <c:v>-48.715442656999997</c:v>
                      </c:pt>
                      <c:pt idx="1120">
                        <c:v>-48.526031494000001</c:v>
                      </c:pt>
                      <c:pt idx="1121">
                        <c:v>-48.338413238999998</c:v>
                      </c:pt>
                      <c:pt idx="1122">
                        <c:v>-48.154228209999999</c:v>
                      </c:pt>
                      <c:pt idx="1123">
                        <c:v>-47.974895476999997</c:v>
                      </c:pt>
                      <c:pt idx="1124">
                        <c:v>-47.801322937000002</c:v>
                      </c:pt>
                      <c:pt idx="1125">
                        <c:v>-47.633758544999999</c:v>
                      </c:pt>
                      <c:pt idx="1126">
                        <c:v>-47.471786498999997</c:v>
                      </c:pt>
                      <c:pt idx="1127">
                        <c:v>-47.314506530999999</c:v>
                      </c:pt>
                      <c:pt idx="1128">
                        <c:v>-47.160774230999998</c:v>
                      </c:pt>
                      <c:pt idx="1129">
                        <c:v>-47.009361267000003</c:v>
                      </c:pt>
                      <c:pt idx="1130">
                        <c:v>-46.858993529999999</c:v>
                      </c:pt>
                      <c:pt idx="1131">
                        <c:v>-46.708320618000002</c:v>
                      </c:pt>
                      <c:pt idx="1132">
                        <c:v>-46.555862427000001</c:v>
                      </c:pt>
                      <c:pt idx="1133">
                        <c:v>-46.399936676000003</c:v>
                      </c:pt>
                      <c:pt idx="1134">
                        <c:v>-46.238632201999998</c:v>
                      </c:pt>
                      <c:pt idx="1135">
                        <c:v>-46.069931029999999</c:v>
                      </c:pt>
                      <c:pt idx="1136">
                        <c:v>-45.892150878999999</c:v>
                      </c:pt>
                      <c:pt idx="1137">
                        <c:v>-45.704483031999999</c:v>
                      </c:pt>
                      <c:pt idx="1138">
                        <c:v>-45.507236481</c:v>
                      </c:pt>
                      <c:pt idx="1139">
                        <c:v>-45.301692963000001</c:v>
                      </c:pt>
                      <c:pt idx="1140">
                        <c:v>-45.089786529999998</c:v>
                      </c:pt>
                      <c:pt idx="1141">
                        <c:v>-44.873798370000003</c:v>
                      </c:pt>
                      <c:pt idx="1142">
                        <c:v>-44.656112671000002</c:v>
                      </c:pt>
                      <c:pt idx="1143">
                        <c:v>-44.439056395999998</c:v>
                      </c:pt>
                      <c:pt idx="1144">
                        <c:v>-44.224769592000001</c:v>
                      </c:pt>
                      <c:pt idx="1145">
                        <c:v>-44.015151977999999</c:v>
                      </c:pt>
                      <c:pt idx="1146">
                        <c:v>-43.811908721999998</c:v>
                      </c:pt>
                      <c:pt idx="1147">
                        <c:v>-43.616691588999998</c:v>
                      </c:pt>
                      <c:pt idx="1148">
                        <c:v>-43.431217193999998</c:v>
                      </c:pt>
                      <c:pt idx="1149">
                        <c:v>-43.257266997999999</c:v>
                      </c:pt>
                      <c:pt idx="1150">
                        <c:v>-43.096595764</c:v>
                      </c:pt>
                      <c:pt idx="1151">
                        <c:v>-42.950843810999999</c:v>
                      </c:pt>
                      <c:pt idx="1152">
                        <c:v>-42.821441649999997</c:v>
                      </c:pt>
                      <c:pt idx="1153">
                        <c:v>-42.709548949999999</c:v>
                      </c:pt>
                      <c:pt idx="1154">
                        <c:v>-42.616054535000004</c:v>
                      </c:pt>
                      <c:pt idx="1155">
                        <c:v>-42.541622162000003</c:v>
                      </c:pt>
                      <c:pt idx="1156">
                        <c:v>-42.486732482999997</c:v>
                      </c:pt>
                      <c:pt idx="1157">
                        <c:v>-42.451705933</c:v>
                      </c:pt>
                      <c:pt idx="1158">
                        <c:v>-42.436721802000001</c:v>
                      </c:pt>
                      <c:pt idx="1159">
                        <c:v>-42.441802979000002</c:v>
                      </c:pt>
                      <c:pt idx="1160">
                        <c:v>-42.466770171999997</c:v>
                      </c:pt>
                      <c:pt idx="1161">
                        <c:v>-42.511146545000003</c:v>
                      </c:pt>
                      <c:pt idx="1162">
                        <c:v>-42.574100494</c:v>
                      </c:pt>
                      <c:pt idx="1163">
                        <c:v>-42.654403686999999</c:v>
                      </c:pt>
                      <c:pt idx="1164">
                        <c:v>-42.750457763999997</c:v>
                      </c:pt>
                      <c:pt idx="1165">
                        <c:v>-42.860412598000003</c:v>
                      </c:pt>
                      <c:pt idx="1166">
                        <c:v>-42.982368469000001</c:v>
                      </c:pt>
                      <c:pt idx="1167">
                        <c:v>-43.114566803000002</c:v>
                      </c:pt>
                      <c:pt idx="1168">
                        <c:v>-43.255508423000002</c:v>
                      </c:pt>
                      <c:pt idx="1169">
                        <c:v>-43.403968810999999</c:v>
                      </c:pt>
                      <c:pt idx="1170">
                        <c:v>-43.55891037</c:v>
                      </c:pt>
                      <c:pt idx="1171">
                        <c:v>-43.719364165999998</c:v>
                      </c:pt>
                      <c:pt idx="1172">
                        <c:v>-43.884319304999998</c:v>
                      </c:pt>
                      <c:pt idx="1173">
                        <c:v>-44.052650452000002</c:v>
                      </c:pt>
                      <c:pt idx="1174">
                        <c:v>-44.223056792999998</c:v>
                      </c:pt>
                      <c:pt idx="1175">
                        <c:v>-44.394016266000001</c:v>
                      </c:pt>
                      <c:pt idx="1176">
                        <c:v>-44.563724518000001</c:v>
                      </c:pt>
                      <c:pt idx="1177">
                        <c:v>-44.730033874999997</c:v>
                      </c:pt>
                      <c:pt idx="1178">
                        <c:v>-44.890457153</c:v>
                      </c:pt>
                      <c:pt idx="1179">
                        <c:v>-45.042366028000004</c:v>
                      </c:pt>
                      <c:pt idx="1180">
                        <c:v>-45.183452606000003</c:v>
                      </c:pt>
                      <c:pt idx="1181">
                        <c:v>-45.312187195</c:v>
                      </c:pt>
                      <c:pt idx="1182">
                        <c:v>-45.427947998</c:v>
                      </c:pt>
                      <c:pt idx="1183">
                        <c:v>-45.530803679999998</c:v>
                      </c:pt>
                      <c:pt idx="1184">
                        <c:v>-45.621196746999999</c:v>
                      </c:pt>
                      <c:pt idx="1185">
                        <c:v>-45.699645996000001</c:v>
                      </c:pt>
                      <c:pt idx="1186">
                        <c:v>-45.766548157000003</c:v>
                      </c:pt>
                      <c:pt idx="1187">
                        <c:v>-45.822078705000003</c:v>
                      </c:pt>
                      <c:pt idx="1188">
                        <c:v>-45.866180419999999</c:v>
                      </c:pt>
                      <c:pt idx="1189">
                        <c:v>-45.898620604999998</c:v>
                      </c:pt>
                      <c:pt idx="1190">
                        <c:v>-45.919052123999997</c:v>
                      </c:pt>
                      <c:pt idx="1191">
                        <c:v>-45.926998138000002</c:v>
                      </c:pt>
                      <c:pt idx="1192">
                        <c:v>-45.921802520999996</c:v>
                      </c:pt>
                      <c:pt idx="1193">
                        <c:v>-45.902572632000002</c:v>
                      </c:pt>
                      <c:pt idx="1194">
                        <c:v>-45.868335723999998</c:v>
                      </c:pt>
                      <c:pt idx="1195">
                        <c:v>-45.818477631</c:v>
                      </c:pt>
                      <c:pt idx="1196">
                        <c:v>-45.753150939999998</c:v>
                      </c:pt>
                      <c:pt idx="1197">
                        <c:v>-45.673336028999998</c:v>
                      </c:pt>
                      <c:pt idx="1198">
                        <c:v>-45.580577849999997</c:v>
                      </c:pt>
                      <c:pt idx="1199">
                        <c:v>-45.476684570000003</c:v>
                      </c:pt>
                      <c:pt idx="1200">
                        <c:v>-45.363498688</c:v>
                      </c:pt>
                      <c:pt idx="1201">
                        <c:v>-45.242755889999998</c:v>
                      </c:pt>
                      <c:pt idx="1202">
                        <c:v>-45.116024017000001</c:v>
                      </c:pt>
                      <c:pt idx="1203">
                        <c:v>-44.984722136999999</c:v>
                      </c:pt>
                      <c:pt idx="1204">
                        <c:v>-44.850147247000002</c:v>
                      </c:pt>
                      <c:pt idx="1205">
                        <c:v>-44.713500977000002</c:v>
                      </c:pt>
                      <c:pt idx="1206">
                        <c:v>-44.575958252</c:v>
                      </c:pt>
                      <c:pt idx="1207">
                        <c:v>-44.438762664999999</c:v>
                      </c:pt>
                      <c:pt idx="1208">
                        <c:v>-44.303249358999999</c:v>
                      </c:pt>
                      <c:pt idx="1209">
                        <c:v>-44.170799254999999</c:v>
                      </c:pt>
                      <c:pt idx="1210">
                        <c:v>-44.042713165000002</c:v>
                      </c:pt>
                      <c:pt idx="1211">
                        <c:v>-43.920063018999997</c:v>
                      </c:pt>
                      <c:pt idx="1212">
                        <c:v>-43.803543091000002</c:v>
                      </c:pt>
                      <c:pt idx="1213">
                        <c:v>-43.693397521999998</c:v>
                      </c:pt>
                      <c:pt idx="1214">
                        <c:v>-43.589412689</c:v>
                      </c:pt>
                      <c:pt idx="1215">
                        <c:v>-43.490921020999998</c:v>
                      </c:pt>
                      <c:pt idx="1216">
                        <c:v>-43.396827698000003</c:v>
                      </c:pt>
                      <c:pt idx="1217">
                        <c:v>-43.305644989000001</c:v>
                      </c:pt>
                      <c:pt idx="1218">
                        <c:v>-43.215545654000003</c:v>
                      </c:pt>
                      <c:pt idx="1219">
                        <c:v>-43.124458312999998</c:v>
                      </c:pt>
                      <c:pt idx="1220">
                        <c:v>-43.030246734999999</c:v>
                      </c:pt>
                      <c:pt idx="1221">
                        <c:v>-42.930931090999998</c:v>
                      </c:pt>
                      <c:pt idx="1222">
                        <c:v>-42.824790954999997</c:v>
                      </c:pt>
                      <c:pt idx="1223">
                        <c:v>-42.710304260000001</c:v>
                      </c:pt>
                      <c:pt idx="1224">
                        <c:v>-42.585994720000002</c:v>
                      </c:pt>
                      <c:pt idx="1225">
                        <c:v>-42.450279236</c:v>
                      </c:pt>
                      <c:pt idx="1226">
                        <c:v>-42.301372528000002</c:v>
                      </c:pt>
                      <c:pt idx="1227">
                        <c:v>-42.137294769</c:v>
                      </c:pt>
                      <c:pt idx="1228">
                        <c:v>-41.955986023000001</c:v>
                      </c:pt>
                      <c:pt idx="1229">
                        <c:v>-41.755485534999998</c:v>
                      </c:pt>
                      <c:pt idx="1230">
                        <c:v>-41.534164429</c:v>
                      </c:pt>
                      <c:pt idx="1231">
                        <c:v>-41.291019439999999</c:v>
                      </c:pt>
                      <c:pt idx="1232">
                        <c:v>-41.025936127000001</c:v>
                      </c:pt>
                      <c:pt idx="1233">
                        <c:v>-40.739780426000003</c:v>
                      </c:pt>
                      <c:pt idx="1234">
                        <c:v>-40.434272765999999</c:v>
                      </c:pt>
                      <c:pt idx="1235">
                        <c:v>-40.111717224000003</c:v>
                      </c:pt>
                      <c:pt idx="1236">
                        <c:v>-39.774745940999999</c:v>
                      </c:pt>
                      <c:pt idx="1237">
                        <c:v>-39.426105499000002</c:v>
                      </c:pt>
                      <c:pt idx="1238">
                        <c:v>-39.068519592000001</c:v>
                      </c:pt>
                      <c:pt idx="1239">
                        <c:v>-38.704593658</c:v>
                      </c:pt>
                      <c:pt idx="1240">
                        <c:v>-38.336734772</c:v>
                      </c:pt>
                      <c:pt idx="1241">
                        <c:v>-37.967063904</c:v>
                      </c:pt>
                      <c:pt idx="1242">
                        <c:v>-37.597316741999997</c:v>
                      </c:pt>
                      <c:pt idx="1243">
                        <c:v>-37.228794098000002</c:v>
                      </c:pt>
                      <c:pt idx="1244">
                        <c:v>-36.862411498999997</c:v>
                      </c:pt>
                      <c:pt idx="1245">
                        <c:v>-36.498878478999998</c:v>
                      </c:pt>
                      <c:pt idx="1246">
                        <c:v>-36.138900757000002</c:v>
                      </c:pt>
                      <c:pt idx="1247">
                        <c:v>-35.783267975000001</c:v>
                      </c:pt>
                      <c:pt idx="1248">
                        <c:v>-35.432792663999997</c:v>
                      </c:pt>
                      <c:pt idx="1249">
                        <c:v>-35.088211059999999</c:v>
                      </c:pt>
                      <c:pt idx="1250">
                        <c:v>-34.750148772999999</c:v>
                      </c:pt>
                      <c:pt idx="1251">
                        <c:v>-34.419116973999998</c:v>
                      </c:pt>
                      <c:pt idx="1252">
                        <c:v>-34.095493316999999</c:v>
                      </c:pt>
                      <c:pt idx="1253">
                        <c:v>-33.779514313</c:v>
                      </c:pt>
                      <c:pt idx="1254">
                        <c:v>-33.471340179000002</c:v>
                      </c:pt>
                      <c:pt idx="1255">
                        <c:v>-33.171146393000001</c:v>
                      </c:pt>
                      <c:pt idx="1256">
                        <c:v>-32.879180908000002</c:v>
                      </c:pt>
                      <c:pt idx="1257">
                        <c:v>-32.595775604000004</c:v>
                      </c:pt>
                      <c:pt idx="1258">
                        <c:v>-32.321353911999999</c:v>
                      </c:pt>
                      <c:pt idx="1259">
                        <c:v>-32.056465148999997</c:v>
                      </c:pt>
                      <c:pt idx="1260">
                        <c:v>-31.801799773999999</c:v>
                      </c:pt>
                      <c:pt idx="1261">
                        <c:v>-31.558200836000001</c:v>
                      </c:pt>
                      <c:pt idx="1262">
                        <c:v>-31.326637267999999</c:v>
                      </c:pt>
                      <c:pt idx="1263">
                        <c:v>-31.108180999999998</c:v>
                      </c:pt>
                      <c:pt idx="1264">
                        <c:v>-30.903970718</c:v>
                      </c:pt>
                      <c:pt idx="1265">
                        <c:v>-30.715206146</c:v>
                      </c:pt>
                      <c:pt idx="1266">
                        <c:v>-30.543176651</c:v>
                      </c:pt>
                      <c:pt idx="1267">
                        <c:v>-30.389247894</c:v>
                      </c:pt>
                      <c:pt idx="1268">
                        <c:v>-30.254774093999998</c:v>
                      </c:pt>
                      <c:pt idx="1269">
                        <c:v>-30.140989304000001</c:v>
                      </c:pt>
                      <c:pt idx="1270">
                        <c:v>-30.048921584999999</c:v>
                      </c:pt>
                      <c:pt idx="1271">
                        <c:v>-29.979345322</c:v>
                      </c:pt>
                      <c:pt idx="1272">
                        <c:v>-29.932752609000001</c:v>
                      </c:pt>
                      <c:pt idx="1273">
                        <c:v>-29.909358978</c:v>
                      </c:pt>
                      <c:pt idx="1274">
                        <c:v>-29.909130095999998</c:v>
                      </c:pt>
                      <c:pt idx="1275">
                        <c:v>-29.931800842000001</c:v>
                      </c:pt>
                      <c:pt idx="1276">
                        <c:v>-29.976886748999998</c:v>
                      </c:pt>
                      <c:pt idx="1277">
                        <c:v>-30.043703079</c:v>
                      </c:pt>
                      <c:pt idx="1278">
                        <c:v>-30.131385803000001</c:v>
                      </c:pt>
                      <c:pt idx="1279">
                        <c:v>-30.238914489999999</c:v>
                      </c:pt>
                      <c:pt idx="1280">
                        <c:v>-30.365114212000002</c:v>
                      </c:pt>
                      <c:pt idx="1281">
                        <c:v>-30.508615494000001</c:v>
                      </c:pt>
                      <c:pt idx="1282">
                        <c:v>-30.667819977000001</c:v>
                      </c:pt>
                      <c:pt idx="1283">
                        <c:v>-30.840900421000001</c:v>
                      </c:pt>
                      <c:pt idx="1284">
                        <c:v>-31.025840759000001</c:v>
                      </c:pt>
                      <c:pt idx="1285">
                        <c:v>-31.220468521000001</c:v>
                      </c:pt>
                      <c:pt idx="1286">
                        <c:v>-31.42250061</c:v>
                      </c:pt>
                      <c:pt idx="1287">
                        <c:v>-31.629648208999999</c:v>
                      </c:pt>
                      <c:pt idx="1288">
                        <c:v>-31.839756011999999</c:v>
                      </c:pt>
                      <c:pt idx="1289">
                        <c:v>-32.050899506</c:v>
                      </c:pt>
                      <c:pt idx="1290">
                        <c:v>-32.261425017999997</c:v>
                      </c:pt>
                      <c:pt idx="1291">
                        <c:v>-32.469959258999999</c:v>
                      </c:pt>
                      <c:pt idx="1292">
                        <c:v>-32.675388335999997</c:v>
                      </c:pt>
                      <c:pt idx="1293">
                        <c:v>-32.876804352000001</c:v>
                      </c:pt>
                      <c:pt idx="1294">
                        <c:v>-33.073467254999997</c:v>
                      </c:pt>
                      <c:pt idx="1295">
                        <c:v>-33.264801024999997</c:v>
                      </c:pt>
                      <c:pt idx="1296">
                        <c:v>-33.450389862000002</c:v>
                      </c:pt>
                      <c:pt idx="1297">
                        <c:v>-33.629955291999998</c:v>
                      </c:pt>
                      <c:pt idx="1298">
                        <c:v>-33.803329468000001</c:v>
                      </c:pt>
                      <c:pt idx="1299">
                        <c:v>-33.970424651999998</c:v>
                      </c:pt>
                      <c:pt idx="1300">
                        <c:v>-34.131221771</c:v>
                      </c:pt>
                      <c:pt idx="1301">
                        <c:v>-34.28578186</c:v>
                      </c:pt>
                      <c:pt idx="1302">
                        <c:v>-34.434272765999999</c:v>
                      </c:pt>
                      <c:pt idx="1303">
                        <c:v>-34.576999663999999</c:v>
                      </c:pt>
                      <c:pt idx="1304">
                        <c:v>-34.714401244999998</c:v>
                      </c:pt>
                      <c:pt idx="1305">
                        <c:v>-34.847015380999999</c:v>
                      </c:pt>
                      <c:pt idx="1306">
                        <c:v>-34.975418091000002</c:v>
                      </c:pt>
                      <c:pt idx="1307">
                        <c:v>-35.100124358999999</c:v>
                      </c:pt>
                      <c:pt idx="1308">
                        <c:v>-35.221492767000001</c:v>
                      </c:pt>
                      <c:pt idx="1309">
                        <c:v>-35.339653015000003</c:v>
                      </c:pt>
                      <c:pt idx="1310">
                        <c:v>-35.454444885000001</c:v>
                      </c:pt>
                      <c:pt idx="1311">
                        <c:v>-35.565391540999997</c:v>
                      </c:pt>
                      <c:pt idx="1312">
                        <c:v>-35.671745299999998</c:v>
                      </c:pt>
                      <c:pt idx="1313">
                        <c:v>-35.772674561000002</c:v>
                      </c:pt>
                      <c:pt idx="1314">
                        <c:v>-35.867576599000003</c:v>
                      </c:pt>
                      <c:pt idx="1315">
                        <c:v>-35.956348419000001</c:v>
                      </c:pt>
                      <c:pt idx="1316">
                        <c:v>-36.039440155000001</c:v>
                      </c:pt>
                      <c:pt idx="1317">
                        <c:v>-36.117752074999999</c:v>
                      </c:pt>
                      <c:pt idx="1318">
                        <c:v>-36.192470551</c:v>
                      </c:pt>
                      <c:pt idx="1319">
                        <c:v>-36.264930724999999</c:v>
                      </c:pt>
                      <c:pt idx="1320">
                        <c:v>-36.336513519</c:v>
                      </c:pt>
                      <c:pt idx="1321">
                        <c:v>-36.408580780000001</c:v>
                      </c:pt>
                      <c:pt idx="1322">
                        <c:v>-36.482440947999997</c:v>
                      </c:pt>
                      <c:pt idx="1323">
                        <c:v>-36.559318542</c:v>
                      </c:pt>
                      <c:pt idx="1324">
                        <c:v>-36.640312195</c:v>
                      </c:pt>
                      <c:pt idx="1325">
                        <c:v>-36.726356506000002</c:v>
                      </c:pt>
                      <c:pt idx="1326">
                        <c:v>-36.818168640000003</c:v>
                      </c:pt>
                      <c:pt idx="1327">
                        <c:v>-36.916206359999997</c:v>
                      </c:pt>
                      <c:pt idx="1328">
                        <c:v>-37.020603180000002</c:v>
                      </c:pt>
                      <c:pt idx="1329">
                        <c:v>-37.131122589</c:v>
                      </c:pt>
                      <c:pt idx="1330">
                        <c:v>-37.247119904000002</c:v>
                      </c:pt>
                      <c:pt idx="1331">
                        <c:v>-37.367565155000001</c:v>
                      </c:pt>
                      <c:pt idx="1332">
                        <c:v>-37.491195679</c:v>
                      </c:pt>
                      <c:pt idx="1333">
                        <c:v>-37.616817474000001</c:v>
                      </c:pt>
                      <c:pt idx="1334">
                        <c:v>-37.743530272999998</c:v>
                      </c:pt>
                      <c:pt idx="1335">
                        <c:v>-37.870765685999999</c:v>
                      </c:pt>
                      <c:pt idx="1336">
                        <c:v>-37.998184203999998</c:v>
                      </c:pt>
                      <c:pt idx="1337">
                        <c:v>-38.125576019</c:v>
                      </c:pt>
                      <c:pt idx="1338">
                        <c:v>-38.252784728999998</c:v>
                      </c:pt>
                      <c:pt idx="1339">
                        <c:v>-38.379653931</c:v>
                      </c:pt>
                      <c:pt idx="1340">
                        <c:v>-38.505970001000001</c:v>
                      </c:pt>
                      <c:pt idx="1341">
                        <c:v>-38.631423949999999</c:v>
                      </c:pt>
                      <c:pt idx="1342">
                        <c:v>-38.755577086999999</c:v>
                      </c:pt>
                      <c:pt idx="1343">
                        <c:v>-38.877838134999998</c:v>
                      </c:pt>
                      <c:pt idx="1344">
                        <c:v>-38.997436522999998</c:v>
                      </c:pt>
                      <c:pt idx="1345">
                        <c:v>-39.113422393999997</c:v>
                      </c:pt>
                      <c:pt idx="1346">
                        <c:v>-39.224662780999999</c:v>
                      </c:pt>
                      <c:pt idx="1347">
                        <c:v>-39.329837799000003</c:v>
                      </c:pt>
                      <c:pt idx="1348">
                        <c:v>-39.427497864000003</c:v>
                      </c:pt>
                      <c:pt idx="1349">
                        <c:v>-39.51625061</c:v>
                      </c:pt>
                      <c:pt idx="1350">
                        <c:v>-39.595035553000002</c:v>
                      </c:pt>
                      <c:pt idx="1351">
                        <c:v>-39.663288115999997</c:v>
                      </c:pt>
                      <c:pt idx="1352">
                        <c:v>-39.720886229999998</c:v>
                      </c:pt>
                      <c:pt idx="1353">
                        <c:v>-39.767986297999997</c:v>
                      </c:pt>
                      <c:pt idx="1354">
                        <c:v>-39.804901123</c:v>
                      </c:pt>
                      <c:pt idx="1355">
                        <c:v>-39.832019805999998</c:v>
                      </c:pt>
                      <c:pt idx="1356">
                        <c:v>-39.849781036000003</c:v>
                      </c:pt>
                      <c:pt idx="1357">
                        <c:v>-39.858650208</c:v>
                      </c:pt>
                      <c:pt idx="1358">
                        <c:v>-39.859104156000001</c:v>
                      </c:pt>
                      <c:pt idx="1359">
                        <c:v>-39.851619720000002</c:v>
                      </c:pt>
                      <c:pt idx="1360">
                        <c:v>-39.836662292</c:v>
                      </c:pt>
                      <c:pt idx="1361">
                        <c:v>-39.814666748</c:v>
                      </c:pt>
                      <c:pt idx="1362">
                        <c:v>-39.786048889</c:v>
                      </c:pt>
                      <c:pt idx="1363">
                        <c:v>-39.751300811999997</c:v>
                      </c:pt>
                      <c:pt idx="1364">
                        <c:v>-39.711101532000001</c:v>
                      </c:pt>
                      <c:pt idx="1365">
                        <c:v>-39.666339874000002</c:v>
                      </c:pt>
                      <c:pt idx="1366">
                        <c:v>-39.618000031000001</c:v>
                      </c:pt>
                      <c:pt idx="1367">
                        <c:v>-39.567024230999998</c:v>
                      </c:pt>
                      <c:pt idx="1368">
                        <c:v>-39.514205933</c:v>
                      </c:pt>
                      <c:pt idx="1369">
                        <c:v>-39.460136413999997</c:v>
                      </c:pt>
                      <c:pt idx="1370">
                        <c:v>-39.405170441000003</c:v>
                      </c:pt>
                      <c:pt idx="1371">
                        <c:v>-39.349445342999999</c:v>
                      </c:pt>
                      <c:pt idx="1372">
                        <c:v>-39.292922974</c:v>
                      </c:pt>
                      <c:pt idx="1373">
                        <c:v>-39.235424041999998</c:v>
                      </c:pt>
                      <c:pt idx="1374">
                        <c:v>-39.176620483000001</c:v>
                      </c:pt>
                      <c:pt idx="1375">
                        <c:v>-39.116035461000003</c:v>
                      </c:pt>
                      <c:pt idx="1376">
                        <c:v>-39.053050995</c:v>
                      </c:pt>
                      <c:pt idx="1377">
                        <c:v>-38.986927031999997</c:v>
                      </c:pt>
                      <c:pt idx="1378">
                        <c:v>-38.916908264</c:v>
                      </c:pt>
                      <c:pt idx="1379">
                        <c:v>-38.842479705999999</c:v>
                      </c:pt>
                      <c:pt idx="1380">
                        <c:v>-38.763626099</c:v>
                      </c:pt>
                      <c:pt idx="1381">
                        <c:v>-38.680881499999998</c:v>
                      </c:pt>
                      <c:pt idx="1382">
                        <c:v>-38.595191956000001</c:v>
                      </c:pt>
                      <c:pt idx="1383">
                        <c:v>-38.507736205999997</c:v>
                      </c:pt>
                      <c:pt idx="1384">
                        <c:v>-38.419757842999999</c:v>
                      </c:pt>
                      <c:pt idx="1385">
                        <c:v>-38.332427979000002</c:v>
                      </c:pt>
                      <c:pt idx="1386">
                        <c:v>-38.246768951</c:v>
                      </c:pt>
                      <c:pt idx="1387">
                        <c:v>-38.163593292000002</c:v>
                      </c:pt>
                      <c:pt idx="1388">
                        <c:v>-38.083499908</c:v>
                      </c:pt>
                      <c:pt idx="1389">
                        <c:v>-38.006885529000002</c:v>
                      </c:pt>
                      <c:pt idx="1390">
                        <c:v>-37.933967590000002</c:v>
                      </c:pt>
                      <c:pt idx="1391">
                        <c:v>-37.864837645999998</c:v>
                      </c:pt>
                      <c:pt idx="1392">
                        <c:v>-37.799488068000002</c:v>
                      </c:pt>
                      <c:pt idx="1393">
                        <c:v>-37.737789153999998</c:v>
                      </c:pt>
                      <c:pt idx="1394">
                        <c:v>-37.679458617999998</c:v>
                      </c:pt>
                      <c:pt idx="1395">
                        <c:v>-37.624034881999997</c:v>
                      </c:pt>
                      <c:pt idx="1396">
                        <c:v>-37.570869446000003</c:v>
                      </c:pt>
                      <c:pt idx="1397">
                        <c:v>-37.519138335999997</c:v>
                      </c:pt>
                      <c:pt idx="1398">
                        <c:v>-37.467853546000001</c:v>
                      </c:pt>
                      <c:pt idx="1399">
                        <c:v>-37.415897369</c:v>
                      </c:pt>
                      <c:pt idx="1400">
                        <c:v>-37.362064361999998</c:v>
                      </c:pt>
                      <c:pt idx="1401">
                        <c:v>-37.305118561</c:v>
                      </c:pt>
                      <c:pt idx="1402">
                        <c:v>-37.243850707999997</c:v>
                      </c:pt>
                      <c:pt idx="1403">
                        <c:v>-37.177185059000003</c:v>
                      </c:pt>
                      <c:pt idx="1404">
                        <c:v>-37.104297637999998</c:v>
                      </c:pt>
                      <c:pt idx="1405">
                        <c:v>-37.024703979000002</c:v>
                      </c:pt>
                      <c:pt idx="1406">
                        <c:v>-36.938289642000001</c:v>
                      </c:pt>
                      <c:pt idx="1407">
                        <c:v>-36.845272064</c:v>
                      </c:pt>
                      <c:pt idx="1408">
                        <c:v>-36.746139526</c:v>
                      </c:pt>
                      <c:pt idx="1409">
                        <c:v>-36.641605376999998</c:v>
                      </c:pt>
                      <c:pt idx="1410">
                        <c:v>-36.532546996999997</c:v>
                      </c:pt>
                      <c:pt idx="1411">
                        <c:v>-36.419940947999997</c:v>
                      </c:pt>
                      <c:pt idx="1412">
                        <c:v>-36.304828643999997</c:v>
                      </c:pt>
                      <c:pt idx="1413">
                        <c:v>-36.188312531000001</c:v>
                      </c:pt>
                      <c:pt idx="1414">
                        <c:v>-36.071556090999998</c:v>
                      </c:pt>
                      <c:pt idx="1415">
                        <c:v>-35.955764770999998</c:v>
                      </c:pt>
                      <c:pt idx="1416">
                        <c:v>-35.842144011999999</c:v>
                      </c:pt>
                      <c:pt idx="1417">
                        <c:v>-35.731853485000002</c:v>
                      </c:pt>
                      <c:pt idx="1418">
                        <c:v>-35.625957489000001</c:v>
                      </c:pt>
                      <c:pt idx="1419">
                        <c:v>-35.525375365999999</c:v>
                      </c:pt>
                      <c:pt idx="1420">
                        <c:v>-35.430862427000001</c:v>
                      </c:pt>
                      <c:pt idx="1421">
                        <c:v>-35.343017578000001</c:v>
                      </c:pt>
                      <c:pt idx="1422">
                        <c:v>-35.262359619000001</c:v>
                      </c:pt>
                      <c:pt idx="1423">
                        <c:v>-35.189403534</c:v>
                      </c:pt>
                      <c:pt idx="1424">
                        <c:v>-35.124710082999997</c:v>
                      </c:pt>
                      <c:pt idx="1425">
                        <c:v>-35.068862914999997</c:v>
                      </c:pt>
                      <c:pt idx="1426">
                        <c:v>-35.022418975999997</c:v>
                      </c:pt>
                      <c:pt idx="1427">
                        <c:v>-34.985824585000003</c:v>
                      </c:pt>
                      <c:pt idx="1428">
                        <c:v>-34.959327698000003</c:v>
                      </c:pt>
                      <c:pt idx="1429">
                        <c:v>-34.942916869999998</c:v>
                      </c:pt>
                      <c:pt idx="1430">
                        <c:v>-34.936294556</c:v>
                      </c:pt>
                      <c:pt idx="1431">
                        <c:v>-34.938911437999998</c:v>
                      </c:pt>
                      <c:pt idx="1432">
                        <c:v>-34.950077057000001</c:v>
                      </c:pt>
                      <c:pt idx="1433">
                        <c:v>-34.969085692999997</c:v>
                      </c:pt>
                      <c:pt idx="1434">
                        <c:v>-34.995304107999999</c:v>
                      </c:pt>
                      <c:pt idx="1435">
                        <c:v>-35.028209685999997</c:v>
                      </c:pt>
                      <c:pt idx="1436">
                        <c:v>-35.067382813000002</c:v>
                      </c:pt>
                      <c:pt idx="1437">
                        <c:v>-35.112480163999997</c:v>
                      </c:pt>
                      <c:pt idx="1438">
                        <c:v>-35.163204192999999</c:v>
                      </c:pt>
                      <c:pt idx="1439">
                        <c:v>-35.219242096000002</c:v>
                      </c:pt>
                      <c:pt idx="1440">
                        <c:v>-35.280174254999999</c:v>
                      </c:pt>
                      <c:pt idx="1441">
                        <c:v>-35.345378875999998</c:v>
                      </c:pt>
                      <c:pt idx="1442">
                        <c:v>-35.413940429999997</c:v>
                      </c:pt>
                      <c:pt idx="1443">
                        <c:v>-35.484584808000001</c:v>
                      </c:pt>
                      <c:pt idx="1444">
                        <c:v>-35.555732726999999</c:v>
                      </c:pt>
                      <c:pt idx="1445">
                        <c:v>-35.625720977999997</c:v>
                      </c:pt>
                      <c:pt idx="1446">
                        <c:v>-35.693054199000002</c:v>
                      </c:pt>
                      <c:pt idx="1447">
                        <c:v>-35.756530761999997</c:v>
                      </c:pt>
                      <c:pt idx="1448">
                        <c:v>-35.815189361999998</c:v>
                      </c:pt>
                      <c:pt idx="1449">
                        <c:v>-35.868148804</c:v>
                      </c:pt>
                      <c:pt idx="1450">
                        <c:v>-35.914474487</c:v>
                      </c:pt>
                      <c:pt idx="1451">
                        <c:v>-35.953136444000002</c:v>
                      </c:pt>
                      <c:pt idx="1452">
                        <c:v>-35.983036040999998</c:v>
                      </c:pt>
                      <c:pt idx="1453">
                        <c:v>-36.003078461000001</c:v>
                      </c:pt>
                      <c:pt idx="1454">
                        <c:v>-36.012260437000002</c:v>
                      </c:pt>
                      <c:pt idx="1455">
                        <c:v>-36.009742737000003</c:v>
                      </c:pt>
                      <c:pt idx="1456">
                        <c:v>-35.994865417</c:v>
                      </c:pt>
                      <c:pt idx="1457">
                        <c:v>-35.967113495</c:v>
                      </c:pt>
                      <c:pt idx="1458">
                        <c:v>-35.926048279</c:v>
                      </c:pt>
                      <c:pt idx="1459">
                        <c:v>-35.871231078999998</c:v>
                      </c:pt>
                      <c:pt idx="1460">
                        <c:v>-35.802196502999998</c:v>
                      </c:pt>
                      <c:pt idx="1461">
                        <c:v>-35.718532562</c:v>
                      </c:pt>
                      <c:pt idx="1462">
                        <c:v>-35.620147705000001</c:v>
                      </c:pt>
                      <c:pt idx="1463">
                        <c:v>-35.507556915000002</c:v>
                      </c:pt>
                      <c:pt idx="1464">
                        <c:v>-35.381938933999997</c:v>
                      </c:pt>
                      <c:pt idx="1465">
                        <c:v>-35.244937897</c:v>
                      </c:pt>
                      <c:pt idx="1466">
                        <c:v>-35.098400116000001</c:v>
                      </c:pt>
                      <c:pt idx="1467">
                        <c:v>-34.944175719999997</c:v>
                      </c:pt>
                      <c:pt idx="1468">
                        <c:v>-34.783958435000002</c:v>
                      </c:pt>
                      <c:pt idx="1469">
                        <c:v>-34.619136810000001</c:v>
                      </c:pt>
                      <c:pt idx="1470">
                        <c:v>-34.450683593999997</c:v>
                      </c:pt>
                      <c:pt idx="1471">
                        <c:v>-34.279129028</c:v>
                      </c:pt>
                      <c:pt idx="1472">
                        <c:v>-34.104625702</c:v>
                      </c:pt>
                      <c:pt idx="1473">
                        <c:v>-33.927051544000001</c:v>
                      </c:pt>
                      <c:pt idx="1474">
                        <c:v>-33.746185302999997</c:v>
                      </c:pt>
                      <c:pt idx="1475">
                        <c:v>-33.561988831000001</c:v>
                      </c:pt>
                      <c:pt idx="1476">
                        <c:v>-33.374881744</c:v>
                      </c:pt>
                      <c:pt idx="1477">
                        <c:v>-33.185787200999997</c:v>
                      </c:pt>
                      <c:pt idx="1478">
                        <c:v>-32.996009827000002</c:v>
                      </c:pt>
                      <c:pt idx="1479">
                        <c:v>-32.807044982999997</c:v>
                      </c:pt>
                      <c:pt idx="1480">
                        <c:v>-32.620410919000001</c:v>
                      </c:pt>
                      <c:pt idx="1481">
                        <c:v>-32.437557220000002</c:v>
                      </c:pt>
                      <c:pt idx="1482">
                        <c:v>-32.259826660000002</c:v>
                      </c:pt>
                      <c:pt idx="1483">
                        <c:v>-32.088436127000001</c:v>
                      </c:pt>
                      <c:pt idx="1484">
                        <c:v>-31.924449921000001</c:v>
                      </c:pt>
                      <c:pt idx="1485">
                        <c:v>-31.768810272</c:v>
                      </c:pt>
                      <c:pt idx="1486">
                        <c:v>-31.622398376</c:v>
                      </c:pt>
                      <c:pt idx="1487">
                        <c:v>-31.486055373999999</c:v>
                      </c:pt>
                      <c:pt idx="1488">
                        <c:v>-31.360536575000001</c:v>
                      </c:pt>
                      <c:pt idx="1489">
                        <c:v>-31.246437072999999</c:v>
                      </c:pt>
                      <c:pt idx="1490">
                        <c:v>-31.144126891999999</c:v>
                      </c:pt>
                      <c:pt idx="1491">
                        <c:v>-31.053703307999999</c:v>
                      </c:pt>
                      <c:pt idx="1492">
                        <c:v>-30.974967957</c:v>
                      </c:pt>
                      <c:pt idx="1493">
                        <c:v>-30.907405853</c:v>
                      </c:pt>
                      <c:pt idx="1494">
                        <c:v>-30.850187301999998</c:v>
                      </c:pt>
                      <c:pt idx="1495">
                        <c:v>-30.802185058999999</c:v>
                      </c:pt>
                      <c:pt idx="1496">
                        <c:v>-30.762016295999999</c:v>
                      </c:pt>
                      <c:pt idx="1497">
                        <c:v>-30.728103638</c:v>
                      </c:pt>
                      <c:pt idx="1498">
                        <c:v>-30.698820114</c:v>
                      </c:pt>
                      <c:pt idx="1499">
                        <c:v>-30.672719955000002</c:v>
                      </c:pt>
                      <c:pt idx="1500">
                        <c:v>-30.648715973000002</c:v>
                      </c:pt>
                      <c:pt idx="1501">
                        <c:v>-30.626087189</c:v>
                      </c:pt>
                      <c:pt idx="1502">
                        <c:v>-30.604370116999998</c:v>
                      </c:pt>
                      <c:pt idx="1503">
                        <c:v>-30.583200455</c:v>
                      </c:pt>
                      <c:pt idx="1504">
                        <c:v>-30.562168120999999</c:v>
                      </c:pt>
                      <c:pt idx="1505">
                        <c:v>-30.540710448999999</c:v>
                      </c:pt>
                      <c:pt idx="1506">
                        <c:v>-30.518077850000001</c:v>
                      </c:pt>
                      <c:pt idx="1507">
                        <c:v>-30.493381500000002</c:v>
                      </c:pt>
                      <c:pt idx="1508">
                        <c:v>-30.465688705000002</c:v>
                      </c:pt>
                      <c:pt idx="1509">
                        <c:v>-30.434137344</c:v>
                      </c:pt>
                      <c:pt idx="1510">
                        <c:v>-30.398033141999999</c:v>
                      </c:pt>
                      <c:pt idx="1511">
                        <c:v>-30.356920242000001</c:v>
                      </c:pt>
                      <c:pt idx="1512">
                        <c:v>-30.310628891</c:v>
                      </c:pt>
                      <c:pt idx="1513">
                        <c:v>-30.259344101</c:v>
                      </c:pt>
                      <c:pt idx="1514">
                        <c:v>-30.203666686999998</c:v>
                      </c:pt>
                      <c:pt idx="1515">
                        <c:v>-30.144586563000001</c:v>
                      </c:pt>
                      <c:pt idx="1516">
                        <c:v>-30.083362578999999</c:v>
                      </c:pt>
                      <c:pt idx="1517">
                        <c:v>-30.021383285999999</c:v>
                      </c:pt>
                      <c:pt idx="1518">
                        <c:v>-29.960044861</c:v>
                      </c:pt>
                      <c:pt idx="1519">
                        <c:v>-29.900651931999999</c:v>
                      </c:pt>
                      <c:pt idx="1520">
                        <c:v>-29.844335556000001</c:v>
                      </c:pt>
                      <c:pt idx="1521">
                        <c:v>-29.791986465000001</c:v>
                      </c:pt>
                      <c:pt idx="1522">
                        <c:v>-29.744205475000001</c:v>
                      </c:pt>
                      <c:pt idx="1523">
                        <c:v>-29.701292037999998</c:v>
                      </c:pt>
                      <c:pt idx="1524">
                        <c:v>-29.663309096999999</c:v>
                      </c:pt>
                      <c:pt idx="1525">
                        <c:v>-29.630214690999999</c:v>
                      </c:pt>
                      <c:pt idx="1526">
                        <c:v>-29.601970673</c:v>
                      </c:pt>
                      <c:pt idx="1527">
                        <c:v>-29.578561783000001</c:v>
                      </c:pt>
                      <c:pt idx="1528">
                        <c:v>-29.559955596999998</c:v>
                      </c:pt>
                      <c:pt idx="1529">
                        <c:v>-29.546072005999999</c:v>
                      </c:pt>
                      <c:pt idx="1530">
                        <c:v>-29.536773682</c:v>
                      </c:pt>
                      <c:pt idx="1531">
                        <c:v>-29.531862259</c:v>
                      </c:pt>
                      <c:pt idx="1532">
                        <c:v>-29.531078339</c:v>
                      </c:pt>
                      <c:pt idx="1533">
                        <c:v>-29.534095764</c:v>
                      </c:pt>
                      <c:pt idx="1534">
                        <c:v>-29.540519713999998</c:v>
                      </c:pt>
                      <c:pt idx="1535">
                        <c:v>-29.549871445000001</c:v>
                      </c:pt>
                      <c:pt idx="1536">
                        <c:v>-29.561571121</c:v>
                      </c:pt>
                      <c:pt idx="1537">
                        <c:v>-29.574903488</c:v>
                      </c:pt>
                      <c:pt idx="1538">
                        <c:v>-29.588993073000001</c:v>
                      </c:pt>
                      <c:pt idx="1539">
                        <c:v>-29.602792740000002</c:v>
                      </c:pt>
                      <c:pt idx="1540">
                        <c:v>-29.615106582999999</c:v>
                      </c:pt>
                      <c:pt idx="1541">
                        <c:v>-29.624649047999998</c:v>
                      </c:pt>
                      <c:pt idx="1542">
                        <c:v>-29.630155562999999</c:v>
                      </c:pt>
                      <c:pt idx="1543">
                        <c:v>-29.630567550999999</c:v>
                      </c:pt>
                      <c:pt idx="1544">
                        <c:v>-29.62519455</c:v>
                      </c:pt>
                      <c:pt idx="1545">
                        <c:v>-29.613761902</c:v>
                      </c:pt>
                      <c:pt idx="1546">
                        <c:v>-29.596324921000001</c:v>
                      </c:pt>
                      <c:pt idx="1547">
                        <c:v>-29.573129653999999</c:v>
                      </c:pt>
                      <c:pt idx="1548">
                        <c:v>-29.544483185000001</c:v>
                      </c:pt>
                      <c:pt idx="1549">
                        <c:v>-29.510650635000001</c:v>
                      </c:pt>
                      <c:pt idx="1550">
                        <c:v>-29.471784591999999</c:v>
                      </c:pt>
                      <c:pt idx="1551">
                        <c:v>-29.427892685</c:v>
                      </c:pt>
                      <c:pt idx="1552">
                        <c:v>-29.378858566000002</c:v>
                      </c:pt>
                      <c:pt idx="1553">
                        <c:v>-29.324512481999999</c:v>
                      </c:pt>
                      <c:pt idx="1554">
                        <c:v>-29.264722824</c:v>
                      </c:pt>
                      <c:pt idx="1555">
                        <c:v>-29.199470519999998</c:v>
                      </c:pt>
                      <c:pt idx="1556">
                        <c:v>-29.128862381000001</c:v>
                      </c:pt>
                      <c:pt idx="1557">
                        <c:v>-29.053108215000002</c:v>
                      </c:pt>
                      <c:pt idx="1558">
                        <c:v>-28.972547531</c:v>
                      </c:pt>
                      <c:pt idx="1559">
                        <c:v>-28.887727736999999</c:v>
                      </c:pt>
                      <c:pt idx="1560">
                        <c:v>-28.79945755</c:v>
                      </c:pt>
                      <c:pt idx="1561">
                        <c:v>-28.708787917999999</c:v>
                      </c:pt>
                      <c:pt idx="1562">
                        <c:v>-28.616947174</c:v>
                      </c:pt>
                      <c:pt idx="1563">
                        <c:v>-28.525251389000001</c:v>
                      </c:pt>
                      <c:pt idx="1564">
                        <c:v>-28.434986115000001</c:v>
                      </c:pt>
                      <c:pt idx="1565">
                        <c:v>-28.347305297999998</c:v>
                      </c:pt>
                      <c:pt idx="1566">
                        <c:v>-28.263158797999999</c:v>
                      </c:pt>
                      <c:pt idx="1567">
                        <c:v>-28.183248519999999</c:v>
                      </c:pt>
                      <c:pt idx="1568">
                        <c:v>-28.108007431000001</c:v>
                      </c:pt>
                      <c:pt idx="1569">
                        <c:v>-28.037595749000001</c:v>
                      </c:pt>
                      <c:pt idx="1570">
                        <c:v>-27.971923828000001</c:v>
                      </c:pt>
                      <c:pt idx="1571">
                        <c:v>-27.910720824999999</c:v>
                      </c:pt>
                      <c:pt idx="1572">
                        <c:v>-27.853658675999998</c:v>
                      </c:pt>
                      <c:pt idx="1573">
                        <c:v>-27.800460815000001</c:v>
                      </c:pt>
                      <c:pt idx="1574">
                        <c:v>-27.750940322999998</c:v>
                      </c:pt>
                      <c:pt idx="1575">
                        <c:v>-27.704975128000001</c:v>
                      </c:pt>
                      <c:pt idx="1576">
                        <c:v>-27.662462233999999</c:v>
                      </c:pt>
                      <c:pt idx="1577">
                        <c:v>-27.623283386000001</c:v>
                      </c:pt>
                      <c:pt idx="1578">
                        <c:v>-27.587280273000001</c:v>
                      </c:pt>
                      <c:pt idx="1579">
                        <c:v>-27.554216385</c:v>
                      </c:pt>
                      <c:pt idx="1580">
                        <c:v>-27.523742676000001</c:v>
                      </c:pt>
                      <c:pt idx="1581">
                        <c:v>-27.495397568000001</c:v>
                      </c:pt>
                      <c:pt idx="1582">
                        <c:v>-27.468656540000001</c:v>
                      </c:pt>
                      <c:pt idx="1583">
                        <c:v>-27.443052292000001</c:v>
                      </c:pt>
                      <c:pt idx="1584">
                        <c:v>-27.418308258</c:v>
                      </c:pt>
                      <c:pt idx="1585">
                        <c:v>-27.394403457999999</c:v>
                      </c:pt>
                      <c:pt idx="1586">
                        <c:v>-27.371557236000001</c:v>
                      </c:pt>
                      <c:pt idx="1587">
                        <c:v>-27.350145340000001</c:v>
                      </c:pt>
                      <c:pt idx="1588">
                        <c:v>-27.330606460999999</c:v>
                      </c:pt>
                      <c:pt idx="1589">
                        <c:v>-27.313358307000001</c:v>
                      </c:pt>
                      <c:pt idx="1590">
                        <c:v>-27.298736571999999</c:v>
                      </c:pt>
                      <c:pt idx="1591">
                        <c:v>-27.286937714</c:v>
                      </c:pt>
                      <c:pt idx="1592">
                        <c:v>-27.277990340999999</c:v>
                      </c:pt>
                      <c:pt idx="1593">
                        <c:v>-27.271734238000001</c:v>
                      </c:pt>
                      <c:pt idx="1594">
                        <c:v>-27.267818451</c:v>
                      </c:pt>
                      <c:pt idx="1595">
                        <c:v>-27.265729904000001</c:v>
                      </c:pt>
                      <c:pt idx="1596">
                        <c:v>-27.264871596999999</c:v>
                      </c:pt>
                      <c:pt idx="1597">
                        <c:v>-27.264671325999998</c:v>
                      </c:pt>
                      <c:pt idx="1598">
                        <c:v>-27.264688492000001</c:v>
                      </c:pt>
                      <c:pt idx="1599">
                        <c:v>-27.264707564999998</c:v>
                      </c:pt>
                    </c:numCache>
                  </c:numRef>
                </c:yVal>
                <c:smooth val="1"/>
                <c:extLst xmlns:c15="http://schemas.microsoft.com/office/drawing/2012/chart">
                  <c:ext xmlns:c16="http://schemas.microsoft.com/office/drawing/2014/chart" uri="{C3380CC4-5D6E-409C-BE32-E72D297353CC}">
                    <c16:uniqueId val="{00000005-B29C-47A0-91D8-6DE93A2CD795}"/>
                  </c:ext>
                </c:extLst>
              </c15:ser>
            </c15:filteredScatterSeries>
          </c:ext>
        </c:extLst>
      </c:scatterChart>
      <c:valAx>
        <c:axId val="581605448"/>
        <c:scaling>
          <c:orientation val="minMax"/>
          <c:max val="16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581606104"/>
        <c:crosses val="autoZero"/>
        <c:crossBetween val="midCat"/>
      </c:valAx>
      <c:valAx>
        <c:axId val="58160610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sz="1200">
                    <a:solidFill>
                      <a:schemeClr val="tx1"/>
                    </a:solidFill>
                  </a:rPr>
                  <a:t>Moment (N-m)</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581605448"/>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Rib X-Displacement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2"/>
          <c:order val="0"/>
          <c:tx>
            <c:v>Stock Right</c:v>
          </c:tx>
          <c:spPr>
            <a:ln w="25400" cap="rnd">
              <a:solidFill>
                <a:schemeClr val="tx1"/>
              </a:solidFill>
              <a:round/>
            </a:ln>
            <a:effectLst/>
          </c:spPr>
          <c:marker>
            <c:symbol val="none"/>
          </c:marker>
          <c:xVal>
            <c:numRef>
              <c:f>'[upper_thorax_4.3_comparison.xlsx]upper IR-TRACCs'!$A$3:$A$2002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13.1</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16.7</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19.399999999999999</c:v>
                </c:pt>
                <c:pt idx="195">
                  <c:v>19.498999999999999</c:v>
                </c:pt>
                <c:pt idx="196">
                  <c:v>19.599</c:v>
                </c:pt>
                <c:pt idx="197">
                  <c:v>19.699000000000002</c:v>
                </c:pt>
                <c:pt idx="198">
                  <c:v>19.8</c:v>
                </c:pt>
                <c:pt idx="199">
                  <c:v>19.899999999999999</c:v>
                </c:pt>
                <c:pt idx="200">
                  <c:v>20</c:v>
                </c:pt>
                <c:pt idx="201">
                  <c:v>20.100000000000001</c:v>
                </c:pt>
                <c:pt idx="202">
                  <c:v>20.2</c:v>
                </c:pt>
                <c:pt idx="203">
                  <c:v>20.3</c:v>
                </c:pt>
                <c:pt idx="204">
                  <c:v>20.399000000000001</c:v>
                </c:pt>
                <c:pt idx="205">
                  <c:v>20.498999999999999</c:v>
                </c:pt>
                <c:pt idx="206">
                  <c:v>20.599</c:v>
                </c:pt>
                <c:pt idx="207">
                  <c:v>20.7</c:v>
                </c:pt>
                <c:pt idx="208">
                  <c:v>20.8</c:v>
                </c:pt>
                <c:pt idx="209">
                  <c:v>20.9</c:v>
                </c:pt>
                <c:pt idx="210">
                  <c:v>21</c:v>
                </c:pt>
                <c:pt idx="211">
                  <c:v>21.1</c:v>
                </c:pt>
                <c:pt idx="212">
                  <c:v>21.2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23.9</c:v>
                </c:pt>
                <c:pt idx="240">
                  <c:v>23.998999999999999</c:v>
                </c:pt>
                <c:pt idx="241">
                  <c:v>24.099</c:v>
                </c:pt>
                <c:pt idx="242">
                  <c:v>24.199000000000002</c:v>
                </c:pt>
                <c:pt idx="243">
                  <c:v>24.3</c:v>
                </c:pt>
                <c:pt idx="244">
                  <c:v>24.4</c:v>
                </c:pt>
                <c:pt idx="245">
                  <c:v>24.5</c:v>
                </c:pt>
                <c:pt idx="246">
                  <c:v>24.6</c:v>
                </c:pt>
                <c:pt idx="247">
                  <c:v>24.7</c:v>
                </c:pt>
                <c:pt idx="248">
                  <c:v>24.8</c:v>
                </c:pt>
                <c:pt idx="249">
                  <c:v>24.899000000000001</c:v>
                </c:pt>
                <c:pt idx="250">
                  <c:v>24.998999999999999</c:v>
                </c:pt>
                <c:pt idx="251">
                  <c:v>25.099</c:v>
                </c:pt>
                <c:pt idx="252">
                  <c:v>25.2</c:v>
                </c:pt>
                <c:pt idx="253">
                  <c:v>25.3</c:v>
                </c:pt>
                <c:pt idx="254">
                  <c:v>25.4</c:v>
                </c:pt>
                <c:pt idx="255">
                  <c:v>25.5</c:v>
                </c:pt>
                <c:pt idx="256">
                  <c:v>25.6</c:v>
                </c:pt>
                <c:pt idx="257">
                  <c:v>25.7</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28.4</c:v>
                </c:pt>
                <c:pt idx="285">
                  <c:v>28.498999999999999</c:v>
                </c:pt>
                <c:pt idx="286">
                  <c:v>28.599</c:v>
                </c:pt>
                <c:pt idx="287">
                  <c:v>28.699000000000002</c:v>
                </c:pt>
                <c:pt idx="288">
                  <c:v>28.8</c:v>
                </c:pt>
                <c:pt idx="289">
                  <c:v>28.9</c:v>
                </c:pt>
                <c:pt idx="290">
                  <c:v>29</c:v>
                </c:pt>
                <c:pt idx="291">
                  <c:v>29.1</c:v>
                </c:pt>
                <c:pt idx="292">
                  <c:v>29.2</c:v>
                </c:pt>
                <c:pt idx="293">
                  <c:v>29.3</c:v>
                </c:pt>
                <c:pt idx="294">
                  <c:v>29.399000000000001</c:v>
                </c:pt>
                <c:pt idx="295">
                  <c:v>29.498999999999999</c:v>
                </c:pt>
                <c:pt idx="296">
                  <c:v>29.599</c:v>
                </c:pt>
                <c:pt idx="297">
                  <c:v>29.7</c:v>
                </c:pt>
                <c:pt idx="298">
                  <c:v>29.8</c:v>
                </c:pt>
                <c:pt idx="299">
                  <c:v>29.9</c:v>
                </c:pt>
                <c:pt idx="300">
                  <c:v>30</c:v>
                </c:pt>
                <c:pt idx="301">
                  <c:v>30.1</c:v>
                </c:pt>
                <c:pt idx="302">
                  <c:v>30.2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33.799999999999997</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35.6</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38.299999999999997</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40.1</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42.8</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44.6</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47.3</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49.1</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51.8</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53.6</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56.3</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58.1</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60.8</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62.6</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68</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77.998999999999995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82.498999999999995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86.998999999999995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91.498999999999995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95.998999999999995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'[upper_thorax_4.3_comparison.xlsx]upper IR-TRACCs'!$B$3:$B$2002</c:f>
              <c:numCache>
                <c:formatCode>General</c:formatCode>
                <c:ptCount val="2000"/>
                <c:pt idx="0">
                  <c:v>0</c:v>
                </c:pt>
                <c:pt idx="1">
                  <c:v>0</c:v>
                </c:pt>
                <c:pt idx="2" formatCode="0.00E+00">
                  <c:v>-1.5259000000000001E-5</c:v>
                </c:pt>
                <c:pt idx="3" formatCode="0.00E+00">
                  <c:v>-3.0518000000000002E-5</c:v>
                </c:pt>
                <c:pt idx="4" formatCode="0.00E+00">
                  <c:v>-4.5775999999999997E-5</c:v>
                </c:pt>
                <c:pt idx="5" formatCode="0.00E+00">
                  <c:v>-4.5775999999999997E-5</c:v>
                </c:pt>
                <c:pt idx="6" formatCode="0.00E+00">
                  <c:v>-6.1035000000000001E-5</c:v>
                </c:pt>
                <c:pt idx="7" formatCode="0.00E+00">
                  <c:v>-6.1035000000000001E-5</c:v>
                </c:pt>
                <c:pt idx="8" formatCode="0.00E+00">
                  <c:v>-6.1035000000000001E-5</c:v>
                </c:pt>
                <c:pt idx="9" formatCode="0.00E+00">
                  <c:v>-6.1035000000000001E-5</c:v>
                </c:pt>
                <c:pt idx="10" formatCode="0.00E+00">
                  <c:v>-7.6293999999999998E-5</c:v>
                </c:pt>
                <c:pt idx="11" formatCode="0.00E+00">
                  <c:v>-7.6293999999999998E-5</c:v>
                </c:pt>
                <c:pt idx="12" formatCode="0.00E+00">
                  <c:v>-7.6293999999999998E-5</c:v>
                </c:pt>
                <c:pt idx="13" formatCode="0.00E+00">
                  <c:v>-6.1035000000000001E-5</c:v>
                </c:pt>
                <c:pt idx="14" formatCode="0.00E+00">
                  <c:v>-6.1035000000000001E-5</c:v>
                </c:pt>
                <c:pt idx="15" formatCode="0.00E+00">
                  <c:v>-9.1552999999999996E-5</c:v>
                </c:pt>
                <c:pt idx="16" formatCode="0.00E+00">
                  <c:v>-7.6293999999999998E-5</c:v>
                </c:pt>
                <c:pt idx="17" formatCode="0.00E+00">
                  <c:v>-7.6293999999999998E-5</c:v>
                </c:pt>
                <c:pt idx="18" formatCode="0.00E+00">
                  <c:v>-7.6293999999999998E-5</c:v>
                </c:pt>
                <c:pt idx="19" formatCode="0.00E+00">
                  <c:v>-4.5775999999999997E-5</c:v>
                </c:pt>
                <c:pt idx="20" formatCode="0.00E+00">
                  <c:v>-6.1035000000000001E-5</c:v>
                </c:pt>
                <c:pt idx="21" formatCode="0.00E+00">
                  <c:v>-6.1035000000000001E-5</c:v>
                </c:pt>
                <c:pt idx="22" formatCode="0.00E+00">
                  <c:v>-1.5259000000000001E-5</c:v>
                </c:pt>
                <c:pt idx="23">
                  <c:v>0</c:v>
                </c:pt>
                <c:pt idx="24" formatCode="0.00E+00">
                  <c:v>4.5775999999999997E-5</c:v>
                </c:pt>
                <c:pt idx="25" formatCode="0.00E+00">
                  <c:v>6.1035000000000001E-5</c:v>
                </c:pt>
                <c:pt idx="26">
                  <c:v>1.0681E-4</c:v>
                </c:pt>
                <c:pt idx="27">
                  <c:v>1.5259E-4</c:v>
                </c:pt>
                <c:pt idx="28">
                  <c:v>1.9835999999999999E-4</c:v>
                </c:pt>
                <c:pt idx="29">
                  <c:v>2.4414E-4</c:v>
                </c:pt>
                <c:pt idx="30">
                  <c:v>2.7465999999999998E-4</c:v>
                </c:pt>
                <c:pt idx="31">
                  <c:v>3.3568999999999998E-4</c:v>
                </c:pt>
                <c:pt idx="32">
                  <c:v>3.9672999999999998E-4</c:v>
                </c:pt>
                <c:pt idx="33">
                  <c:v>4.5775999999999998E-4</c:v>
                </c:pt>
                <c:pt idx="34">
                  <c:v>5.1880000000000003E-4</c:v>
                </c:pt>
                <c:pt idx="35">
                  <c:v>5.9509000000000005E-4</c:v>
                </c:pt>
                <c:pt idx="36">
                  <c:v>6.8665000000000002E-4</c:v>
                </c:pt>
                <c:pt idx="37">
                  <c:v>7.6294000000000004E-4</c:v>
                </c:pt>
                <c:pt idx="38">
                  <c:v>8.6974999999999997E-4</c:v>
                </c:pt>
                <c:pt idx="39">
                  <c:v>9.7656000000000001E-4</c:v>
                </c:pt>
                <c:pt idx="40">
                  <c:v>1.0834E-3</c:v>
                </c:pt>
                <c:pt idx="41">
                  <c:v>1.1749E-3</c:v>
                </c:pt>
                <c:pt idx="42">
                  <c:v>1.297E-3</c:v>
                </c:pt>
                <c:pt idx="43">
                  <c:v>1.4038E-3</c:v>
                </c:pt>
                <c:pt idx="44">
                  <c:v>1.4954E-3</c:v>
                </c:pt>
                <c:pt idx="45">
                  <c:v>1.6022E-3</c:v>
                </c:pt>
                <c:pt idx="46">
                  <c:v>1.709E-3</c:v>
                </c:pt>
                <c:pt idx="47">
                  <c:v>1.8158E-3</c:v>
                </c:pt>
                <c:pt idx="48">
                  <c:v>1.9379E-3</c:v>
                </c:pt>
                <c:pt idx="49">
                  <c:v>2.0294000000000002E-3</c:v>
                </c:pt>
                <c:pt idx="50">
                  <c:v>2.1362E-3</c:v>
                </c:pt>
                <c:pt idx="51">
                  <c:v>2.2430000000000002E-3</c:v>
                </c:pt>
                <c:pt idx="52">
                  <c:v>2.3651000000000002E-3</c:v>
                </c:pt>
                <c:pt idx="53">
                  <c:v>2.4719E-3</c:v>
                </c:pt>
                <c:pt idx="54">
                  <c:v>2.594E-3</c:v>
                </c:pt>
                <c:pt idx="55">
                  <c:v>2.7008000000000002E-3</c:v>
                </c:pt>
                <c:pt idx="56">
                  <c:v>2.8381000000000001E-3</c:v>
                </c:pt>
                <c:pt idx="57">
                  <c:v>3.0365000000000001E-3</c:v>
                </c:pt>
                <c:pt idx="58">
                  <c:v>3.2349000000000002E-3</c:v>
                </c:pt>
                <c:pt idx="59">
                  <c:v>2.9907000000000002E-3</c:v>
                </c:pt>
                <c:pt idx="60">
                  <c:v>2.2430000000000002E-3</c:v>
                </c:pt>
                <c:pt idx="61">
                  <c:v>1.1597000000000001E-3</c:v>
                </c:pt>
                <c:pt idx="62">
                  <c:v>-1.3732999999999999E-4</c:v>
                </c:pt>
                <c:pt idx="63">
                  <c:v>-1.6479000000000001E-3</c:v>
                </c:pt>
                <c:pt idx="64">
                  <c:v>-3.1281E-3</c:v>
                </c:pt>
                <c:pt idx="65">
                  <c:v>-4.2877000000000002E-3</c:v>
                </c:pt>
                <c:pt idx="66">
                  <c:v>-4.9591000000000001E-3</c:v>
                </c:pt>
                <c:pt idx="67">
                  <c:v>-4.7913000000000001E-3</c:v>
                </c:pt>
                <c:pt idx="68">
                  <c:v>-3.5247999999999998E-3</c:v>
                </c:pt>
                <c:pt idx="69">
                  <c:v>-1.9835999999999999E-3</c:v>
                </c:pt>
                <c:pt idx="70">
                  <c:v>-1.4191E-3</c:v>
                </c:pt>
                <c:pt idx="71">
                  <c:v>-4.1809000000000004E-3</c:v>
                </c:pt>
                <c:pt idx="72">
                  <c:v>-1.1703E-2</c:v>
                </c:pt>
                <c:pt idx="73">
                  <c:v>-2.4383999999999999E-2</c:v>
                </c:pt>
                <c:pt idx="74">
                  <c:v>-4.0725999999999998E-2</c:v>
                </c:pt>
                <c:pt idx="75">
                  <c:v>-5.8838000000000001E-2</c:v>
                </c:pt>
                <c:pt idx="76">
                  <c:v>-7.6462000000000002E-2</c:v>
                </c:pt>
                <c:pt idx="77">
                  <c:v>-9.1629000000000002E-2</c:v>
                </c:pt>
                <c:pt idx="78">
                  <c:v>-0.10382</c:v>
                </c:pt>
                <c:pt idx="79">
                  <c:v>-0.11304</c:v>
                </c:pt>
                <c:pt idx="80">
                  <c:v>-0.11949</c:v>
                </c:pt>
                <c:pt idx="81">
                  <c:v>-0.12386</c:v>
                </c:pt>
                <c:pt idx="82">
                  <c:v>-0.12745999999999999</c:v>
                </c:pt>
                <c:pt idx="83">
                  <c:v>-0.13106999999999999</c:v>
                </c:pt>
                <c:pt idx="84">
                  <c:v>-0.13503999999999999</c:v>
                </c:pt>
                <c:pt idx="85">
                  <c:v>-0.14013999999999999</c:v>
                </c:pt>
                <c:pt idx="86">
                  <c:v>-0.14709</c:v>
                </c:pt>
                <c:pt idx="87">
                  <c:v>-0.15629999999999999</c:v>
                </c:pt>
                <c:pt idx="88">
                  <c:v>-0.18031</c:v>
                </c:pt>
                <c:pt idx="89">
                  <c:v>-0.21747</c:v>
                </c:pt>
                <c:pt idx="90">
                  <c:v>-0.26140000000000002</c:v>
                </c:pt>
                <c:pt idx="91">
                  <c:v>-0.33559</c:v>
                </c:pt>
                <c:pt idx="92">
                  <c:v>-0.4753</c:v>
                </c:pt>
                <c:pt idx="93">
                  <c:v>-0.71238999999999997</c:v>
                </c:pt>
                <c:pt idx="94">
                  <c:v>-1.0331999999999999</c:v>
                </c:pt>
                <c:pt idx="95">
                  <c:v>-1.4258999999999999</c:v>
                </c:pt>
                <c:pt idx="96">
                  <c:v>-1.8781000000000001</c:v>
                </c:pt>
                <c:pt idx="97">
                  <c:v>-2.3696000000000002</c:v>
                </c:pt>
                <c:pt idx="98">
                  <c:v>-2.8868</c:v>
                </c:pt>
                <c:pt idx="99">
                  <c:v>-3.4239999999999999</c:v>
                </c:pt>
                <c:pt idx="100">
                  <c:v>-3.9662000000000002</c:v>
                </c:pt>
                <c:pt idx="101">
                  <c:v>-4.5045000000000002</c:v>
                </c:pt>
                <c:pt idx="102">
                  <c:v>-5.0316999999999998</c:v>
                </c:pt>
                <c:pt idx="103">
                  <c:v>-5.5465</c:v>
                </c:pt>
                <c:pt idx="104">
                  <c:v>-6.0479000000000003</c:v>
                </c:pt>
                <c:pt idx="105">
                  <c:v>-6.5370999999999997</c:v>
                </c:pt>
                <c:pt idx="106">
                  <c:v>-7.0183</c:v>
                </c:pt>
                <c:pt idx="107">
                  <c:v>-7.4939</c:v>
                </c:pt>
                <c:pt idx="108">
                  <c:v>-7.9683999999999999</c:v>
                </c:pt>
                <c:pt idx="109">
                  <c:v>-8.4314</c:v>
                </c:pt>
                <c:pt idx="110">
                  <c:v>-8.8855000000000004</c:v>
                </c:pt>
                <c:pt idx="111">
                  <c:v>-9.3297000000000008</c:v>
                </c:pt>
                <c:pt idx="112">
                  <c:v>-9.7635000000000005</c:v>
                </c:pt>
                <c:pt idx="113">
                  <c:v>-10.186999999999999</c:v>
                </c:pt>
                <c:pt idx="114">
                  <c:v>-10.601000000000001</c:v>
                </c:pt>
                <c:pt idx="115">
                  <c:v>-11.003</c:v>
                </c:pt>
                <c:pt idx="116">
                  <c:v>-11.396000000000001</c:v>
                </c:pt>
                <c:pt idx="117">
                  <c:v>-11.785</c:v>
                </c:pt>
                <c:pt idx="118">
                  <c:v>-12.164999999999999</c:v>
                </c:pt>
                <c:pt idx="119">
                  <c:v>-12.542</c:v>
                </c:pt>
                <c:pt idx="120">
                  <c:v>-12.917999999999999</c:v>
                </c:pt>
                <c:pt idx="121">
                  <c:v>-13.29</c:v>
                </c:pt>
                <c:pt idx="122">
                  <c:v>-13.657</c:v>
                </c:pt>
                <c:pt idx="123">
                  <c:v>-14.019</c:v>
                </c:pt>
                <c:pt idx="124">
                  <c:v>-14.375999999999999</c:v>
                </c:pt>
                <c:pt idx="125">
                  <c:v>-14.731</c:v>
                </c:pt>
                <c:pt idx="126">
                  <c:v>-15.086</c:v>
                </c:pt>
                <c:pt idx="127">
                  <c:v>-15.435</c:v>
                </c:pt>
                <c:pt idx="128">
                  <c:v>-15.785</c:v>
                </c:pt>
                <c:pt idx="129">
                  <c:v>-16.135000000000002</c:v>
                </c:pt>
                <c:pt idx="130">
                  <c:v>-16.484999999999999</c:v>
                </c:pt>
                <c:pt idx="131">
                  <c:v>-16.832999999999998</c:v>
                </c:pt>
                <c:pt idx="132">
                  <c:v>-17.178999999999998</c:v>
                </c:pt>
                <c:pt idx="133">
                  <c:v>-17.526</c:v>
                </c:pt>
                <c:pt idx="134">
                  <c:v>-17.876000000000001</c:v>
                </c:pt>
                <c:pt idx="135">
                  <c:v>-18.231999999999999</c:v>
                </c:pt>
                <c:pt idx="136">
                  <c:v>-18.588000000000001</c:v>
                </c:pt>
                <c:pt idx="137">
                  <c:v>-18.948</c:v>
                </c:pt>
                <c:pt idx="138">
                  <c:v>-19.309999999999999</c:v>
                </c:pt>
                <c:pt idx="139">
                  <c:v>-19.670000000000002</c:v>
                </c:pt>
                <c:pt idx="140">
                  <c:v>-20.029</c:v>
                </c:pt>
                <c:pt idx="141">
                  <c:v>-20.39</c:v>
                </c:pt>
                <c:pt idx="142">
                  <c:v>-20.748999999999999</c:v>
                </c:pt>
                <c:pt idx="143">
                  <c:v>-21.103999999999999</c:v>
                </c:pt>
                <c:pt idx="144">
                  <c:v>-21.462</c:v>
                </c:pt>
                <c:pt idx="145">
                  <c:v>-21.815000000000001</c:v>
                </c:pt>
                <c:pt idx="146">
                  <c:v>-22.161999999999999</c:v>
                </c:pt>
                <c:pt idx="147">
                  <c:v>-22.501000000000001</c:v>
                </c:pt>
                <c:pt idx="148">
                  <c:v>-22.832999999999998</c:v>
                </c:pt>
                <c:pt idx="149">
                  <c:v>-23.163</c:v>
                </c:pt>
                <c:pt idx="150">
                  <c:v>-23.491</c:v>
                </c:pt>
                <c:pt idx="151">
                  <c:v>-23.821000000000002</c:v>
                </c:pt>
                <c:pt idx="152">
                  <c:v>-24.152000000000001</c:v>
                </c:pt>
                <c:pt idx="153">
                  <c:v>-24.486000000000001</c:v>
                </c:pt>
                <c:pt idx="154">
                  <c:v>-24.815999999999999</c:v>
                </c:pt>
                <c:pt idx="155">
                  <c:v>-25.140999999999998</c:v>
                </c:pt>
                <c:pt idx="156">
                  <c:v>-25.462</c:v>
                </c:pt>
                <c:pt idx="157">
                  <c:v>-25.776</c:v>
                </c:pt>
                <c:pt idx="158">
                  <c:v>-26.085999999999999</c:v>
                </c:pt>
                <c:pt idx="159">
                  <c:v>-26.39</c:v>
                </c:pt>
                <c:pt idx="160">
                  <c:v>-26.690999999999999</c:v>
                </c:pt>
                <c:pt idx="161">
                  <c:v>-26.986999999999998</c:v>
                </c:pt>
                <c:pt idx="162">
                  <c:v>-27.28</c:v>
                </c:pt>
                <c:pt idx="163">
                  <c:v>-27.562000000000001</c:v>
                </c:pt>
                <c:pt idx="164">
                  <c:v>-27.837</c:v>
                </c:pt>
                <c:pt idx="165">
                  <c:v>-28.106000000000002</c:v>
                </c:pt>
                <c:pt idx="166">
                  <c:v>-28.37</c:v>
                </c:pt>
                <c:pt idx="167">
                  <c:v>-28.629000000000001</c:v>
                </c:pt>
                <c:pt idx="168">
                  <c:v>-28.885000000000002</c:v>
                </c:pt>
                <c:pt idx="169">
                  <c:v>-29.14</c:v>
                </c:pt>
                <c:pt idx="170">
                  <c:v>-29.393000000000001</c:v>
                </c:pt>
                <c:pt idx="171">
                  <c:v>-29.646999999999998</c:v>
                </c:pt>
                <c:pt idx="172">
                  <c:v>-29.902999999999999</c:v>
                </c:pt>
                <c:pt idx="173">
                  <c:v>-30.164000000000001</c:v>
                </c:pt>
                <c:pt idx="174">
                  <c:v>-30.431999999999999</c:v>
                </c:pt>
                <c:pt idx="175">
                  <c:v>-30.707000000000001</c:v>
                </c:pt>
                <c:pt idx="176">
                  <c:v>-30.991</c:v>
                </c:pt>
                <c:pt idx="177">
                  <c:v>-31.280999999999999</c:v>
                </c:pt>
                <c:pt idx="178">
                  <c:v>-31.576000000000001</c:v>
                </c:pt>
                <c:pt idx="179">
                  <c:v>-31.876000000000001</c:v>
                </c:pt>
                <c:pt idx="180">
                  <c:v>-32.183</c:v>
                </c:pt>
                <c:pt idx="181">
                  <c:v>-32.49</c:v>
                </c:pt>
                <c:pt idx="182">
                  <c:v>-32.795999999999999</c:v>
                </c:pt>
                <c:pt idx="183">
                  <c:v>-33.097999999999999</c:v>
                </c:pt>
                <c:pt idx="184">
                  <c:v>-33.396000000000001</c:v>
                </c:pt>
                <c:pt idx="185">
                  <c:v>-33.689</c:v>
                </c:pt>
                <c:pt idx="186">
                  <c:v>-33.979999999999997</c:v>
                </c:pt>
                <c:pt idx="187">
                  <c:v>-34.265000000000001</c:v>
                </c:pt>
                <c:pt idx="188">
                  <c:v>-34.54</c:v>
                </c:pt>
                <c:pt idx="189">
                  <c:v>-34.807000000000002</c:v>
                </c:pt>
                <c:pt idx="190">
                  <c:v>-35.063000000000002</c:v>
                </c:pt>
                <c:pt idx="191">
                  <c:v>-35.31</c:v>
                </c:pt>
                <c:pt idx="192">
                  <c:v>-35.546999999999997</c:v>
                </c:pt>
                <c:pt idx="193">
                  <c:v>-35.774999999999999</c:v>
                </c:pt>
                <c:pt idx="194">
                  <c:v>-35.996000000000002</c:v>
                </c:pt>
                <c:pt idx="195">
                  <c:v>-36.210999999999999</c:v>
                </c:pt>
                <c:pt idx="196">
                  <c:v>-36.423000000000002</c:v>
                </c:pt>
                <c:pt idx="197">
                  <c:v>-36.634999999999998</c:v>
                </c:pt>
                <c:pt idx="198">
                  <c:v>-36.85</c:v>
                </c:pt>
                <c:pt idx="199">
                  <c:v>-37.069000000000003</c:v>
                </c:pt>
                <c:pt idx="200">
                  <c:v>-37.295000000000002</c:v>
                </c:pt>
                <c:pt idx="201">
                  <c:v>-37.53</c:v>
                </c:pt>
                <c:pt idx="202">
                  <c:v>-37.771000000000001</c:v>
                </c:pt>
                <c:pt idx="203">
                  <c:v>-38.018999999999998</c:v>
                </c:pt>
                <c:pt idx="204">
                  <c:v>-38.267000000000003</c:v>
                </c:pt>
                <c:pt idx="205">
                  <c:v>-38.518000000000001</c:v>
                </c:pt>
                <c:pt idx="206">
                  <c:v>-38.771000000000001</c:v>
                </c:pt>
                <c:pt idx="207">
                  <c:v>-39.024999999999999</c:v>
                </c:pt>
                <c:pt idx="208">
                  <c:v>-39.273000000000003</c:v>
                </c:pt>
                <c:pt idx="209">
                  <c:v>-39.520000000000003</c:v>
                </c:pt>
                <c:pt idx="210">
                  <c:v>-39.765999999999998</c:v>
                </c:pt>
                <c:pt idx="211">
                  <c:v>-40.008000000000003</c:v>
                </c:pt>
                <c:pt idx="212">
                  <c:v>-40.244</c:v>
                </c:pt>
                <c:pt idx="213">
                  <c:v>-40.476999999999997</c:v>
                </c:pt>
                <c:pt idx="214">
                  <c:v>-40.703000000000003</c:v>
                </c:pt>
                <c:pt idx="215">
                  <c:v>-40.924999999999997</c:v>
                </c:pt>
                <c:pt idx="216">
                  <c:v>-41.146000000000001</c:v>
                </c:pt>
                <c:pt idx="217">
                  <c:v>-41.363</c:v>
                </c:pt>
                <c:pt idx="218">
                  <c:v>-41.573999999999998</c:v>
                </c:pt>
                <c:pt idx="219">
                  <c:v>-41.781999999999996</c:v>
                </c:pt>
                <c:pt idx="220">
                  <c:v>-41.984000000000002</c:v>
                </c:pt>
                <c:pt idx="221">
                  <c:v>-42.177999999999997</c:v>
                </c:pt>
                <c:pt idx="222">
                  <c:v>-42.366999999999997</c:v>
                </c:pt>
                <c:pt idx="223">
                  <c:v>-42.55</c:v>
                </c:pt>
                <c:pt idx="224">
                  <c:v>-42.728999999999999</c:v>
                </c:pt>
                <c:pt idx="225">
                  <c:v>-42.905999999999999</c:v>
                </c:pt>
                <c:pt idx="226">
                  <c:v>-43.078000000000003</c:v>
                </c:pt>
                <c:pt idx="227">
                  <c:v>-43.25</c:v>
                </c:pt>
                <c:pt idx="228">
                  <c:v>-43.420999999999999</c:v>
                </c:pt>
                <c:pt idx="229">
                  <c:v>-43.585999999999999</c:v>
                </c:pt>
                <c:pt idx="230">
                  <c:v>-43.747999999999998</c:v>
                </c:pt>
                <c:pt idx="231">
                  <c:v>-43.906999999999996</c:v>
                </c:pt>
                <c:pt idx="232">
                  <c:v>-44.061</c:v>
                </c:pt>
                <c:pt idx="233">
                  <c:v>-44.215000000000003</c:v>
                </c:pt>
                <c:pt idx="234">
                  <c:v>-44.366999999999997</c:v>
                </c:pt>
                <c:pt idx="235">
                  <c:v>-44.52</c:v>
                </c:pt>
                <c:pt idx="236">
                  <c:v>-44.671999999999997</c:v>
                </c:pt>
                <c:pt idx="237">
                  <c:v>-44.825000000000003</c:v>
                </c:pt>
                <c:pt idx="238">
                  <c:v>-44.98</c:v>
                </c:pt>
                <c:pt idx="239">
                  <c:v>-45.137</c:v>
                </c:pt>
                <c:pt idx="240">
                  <c:v>-45.293999999999997</c:v>
                </c:pt>
                <c:pt idx="241">
                  <c:v>-45.45</c:v>
                </c:pt>
                <c:pt idx="242">
                  <c:v>-45.603999999999999</c:v>
                </c:pt>
                <c:pt idx="243">
                  <c:v>-45.762999999999998</c:v>
                </c:pt>
                <c:pt idx="244">
                  <c:v>-45.923999999999999</c:v>
                </c:pt>
                <c:pt idx="245">
                  <c:v>-46.085000000000001</c:v>
                </c:pt>
                <c:pt idx="246">
                  <c:v>-46.243000000000002</c:v>
                </c:pt>
                <c:pt idx="247">
                  <c:v>-46.398000000000003</c:v>
                </c:pt>
                <c:pt idx="248">
                  <c:v>-46.548000000000002</c:v>
                </c:pt>
                <c:pt idx="249">
                  <c:v>-46.692</c:v>
                </c:pt>
                <c:pt idx="250">
                  <c:v>-46.83</c:v>
                </c:pt>
                <c:pt idx="251">
                  <c:v>-46.963999999999999</c:v>
                </c:pt>
                <c:pt idx="252">
                  <c:v>-47.094999999999999</c:v>
                </c:pt>
                <c:pt idx="253">
                  <c:v>-47.216999999999999</c:v>
                </c:pt>
                <c:pt idx="254">
                  <c:v>-47.331000000000003</c:v>
                </c:pt>
                <c:pt idx="255">
                  <c:v>-47.436</c:v>
                </c:pt>
                <c:pt idx="256">
                  <c:v>-47.531999999999996</c:v>
                </c:pt>
                <c:pt idx="257">
                  <c:v>-47.622999999999998</c:v>
                </c:pt>
                <c:pt idx="258">
                  <c:v>-47.709000000000003</c:v>
                </c:pt>
                <c:pt idx="259">
                  <c:v>-47.793999999999997</c:v>
                </c:pt>
                <c:pt idx="260">
                  <c:v>-47.878</c:v>
                </c:pt>
                <c:pt idx="261">
                  <c:v>-47.965000000000003</c:v>
                </c:pt>
                <c:pt idx="262">
                  <c:v>-48.051000000000002</c:v>
                </c:pt>
                <c:pt idx="263">
                  <c:v>-48.137999999999998</c:v>
                </c:pt>
                <c:pt idx="264">
                  <c:v>-48.225999999999999</c:v>
                </c:pt>
                <c:pt idx="265">
                  <c:v>-48.317999999999998</c:v>
                </c:pt>
                <c:pt idx="266">
                  <c:v>-48.408999999999999</c:v>
                </c:pt>
                <c:pt idx="267">
                  <c:v>-48.497999999999998</c:v>
                </c:pt>
                <c:pt idx="268">
                  <c:v>-48.584000000000003</c:v>
                </c:pt>
                <c:pt idx="269">
                  <c:v>-48.667000000000002</c:v>
                </c:pt>
                <c:pt idx="270">
                  <c:v>-48.747</c:v>
                </c:pt>
                <c:pt idx="271">
                  <c:v>-48.82</c:v>
                </c:pt>
                <c:pt idx="272">
                  <c:v>-48.887</c:v>
                </c:pt>
                <c:pt idx="273">
                  <c:v>-48.951000000000001</c:v>
                </c:pt>
                <c:pt idx="274">
                  <c:v>-49.012999999999998</c:v>
                </c:pt>
                <c:pt idx="275">
                  <c:v>-49.070999999999998</c:v>
                </c:pt>
                <c:pt idx="276">
                  <c:v>-49.128</c:v>
                </c:pt>
                <c:pt idx="277">
                  <c:v>-49.183999999999997</c:v>
                </c:pt>
                <c:pt idx="278">
                  <c:v>-49.238999999999997</c:v>
                </c:pt>
                <c:pt idx="279">
                  <c:v>-49.292000000000002</c:v>
                </c:pt>
                <c:pt idx="280">
                  <c:v>-49.341000000000001</c:v>
                </c:pt>
                <c:pt idx="281">
                  <c:v>-49.386000000000003</c:v>
                </c:pt>
                <c:pt idx="282">
                  <c:v>-49.430999999999997</c:v>
                </c:pt>
                <c:pt idx="283">
                  <c:v>-49.475000000000001</c:v>
                </c:pt>
                <c:pt idx="284">
                  <c:v>-49.517000000000003</c:v>
                </c:pt>
                <c:pt idx="285">
                  <c:v>-49.56</c:v>
                </c:pt>
                <c:pt idx="286">
                  <c:v>-49.603999999999999</c:v>
                </c:pt>
                <c:pt idx="287">
                  <c:v>-49.646000000000001</c:v>
                </c:pt>
                <c:pt idx="288">
                  <c:v>-49.686999999999998</c:v>
                </c:pt>
                <c:pt idx="289">
                  <c:v>-49.725000000000001</c:v>
                </c:pt>
                <c:pt idx="290">
                  <c:v>-49.762999999999998</c:v>
                </c:pt>
                <c:pt idx="291">
                  <c:v>-49.801000000000002</c:v>
                </c:pt>
                <c:pt idx="292">
                  <c:v>-49.838000000000001</c:v>
                </c:pt>
                <c:pt idx="293">
                  <c:v>-49.875999999999998</c:v>
                </c:pt>
                <c:pt idx="294">
                  <c:v>-49.912999999999997</c:v>
                </c:pt>
                <c:pt idx="295">
                  <c:v>-49.948</c:v>
                </c:pt>
                <c:pt idx="296">
                  <c:v>-49.984999999999999</c:v>
                </c:pt>
                <c:pt idx="297">
                  <c:v>-50.023000000000003</c:v>
                </c:pt>
                <c:pt idx="298">
                  <c:v>-50.061</c:v>
                </c:pt>
                <c:pt idx="299">
                  <c:v>-50.097000000000001</c:v>
                </c:pt>
                <c:pt idx="300">
                  <c:v>-50.133000000000003</c:v>
                </c:pt>
                <c:pt idx="301">
                  <c:v>-50.164999999999999</c:v>
                </c:pt>
                <c:pt idx="302">
                  <c:v>-50.192</c:v>
                </c:pt>
                <c:pt idx="303">
                  <c:v>-50.215000000000003</c:v>
                </c:pt>
                <c:pt idx="304">
                  <c:v>-50.234000000000002</c:v>
                </c:pt>
                <c:pt idx="305">
                  <c:v>-50.247999999999998</c:v>
                </c:pt>
                <c:pt idx="306">
                  <c:v>-50.259</c:v>
                </c:pt>
                <c:pt idx="307">
                  <c:v>-50.264000000000003</c:v>
                </c:pt>
                <c:pt idx="308">
                  <c:v>-50.265999999999998</c:v>
                </c:pt>
                <c:pt idx="309">
                  <c:v>-50.268000000000001</c:v>
                </c:pt>
                <c:pt idx="310">
                  <c:v>-50.265999999999998</c:v>
                </c:pt>
                <c:pt idx="311">
                  <c:v>-50.262</c:v>
                </c:pt>
                <c:pt idx="312">
                  <c:v>-50.256999999999998</c:v>
                </c:pt>
                <c:pt idx="313">
                  <c:v>-50.249000000000002</c:v>
                </c:pt>
                <c:pt idx="314">
                  <c:v>-50.238999999999997</c:v>
                </c:pt>
                <c:pt idx="315">
                  <c:v>-50.223999999999997</c:v>
                </c:pt>
                <c:pt idx="316">
                  <c:v>-50.207999999999998</c:v>
                </c:pt>
                <c:pt idx="317">
                  <c:v>-50.189</c:v>
                </c:pt>
                <c:pt idx="318">
                  <c:v>-50.167000000000002</c:v>
                </c:pt>
                <c:pt idx="319">
                  <c:v>-50.145000000000003</c:v>
                </c:pt>
                <c:pt idx="320">
                  <c:v>-50.122</c:v>
                </c:pt>
                <c:pt idx="321">
                  <c:v>-50.097000000000001</c:v>
                </c:pt>
                <c:pt idx="322">
                  <c:v>-50.07</c:v>
                </c:pt>
                <c:pt idx="323">
                  <c:v>-50.042000000000002</c:v>
                </c:pt>
                <c:pt idx="324">
                  <c:v>-50.012</c:v>
                </c:pt>
                <c:pt idx="325">
                  <c:v>-49.978999999999999</c:v>
                </c:pt>
                <c:pt idx="326">
                  <c:v>-49.945</c:v>
                </c:pt>
                <c:pt idx="327">
                  <c:v>-49.912999999999997</c:v>
                </c:pt>
                <c:pt idx="328">
                  <c:v>-49.881999999999998</c:v>
                </c:pt>
                <c:pt idx="329">
                  <c:v>-49.853000000000002</c:v>
                </c:pt>
                <c:pt idx="330">
                  <c:v>-49.825000000000003</c:v>
                </c:pt>
                <c:pt idx="331">
                  <c:v>-49.8</c:v>
                </c:pt>
                <c:pt idx="332">
                  <c:v>-49.776000000000003</c:v>
                </c:pt>
                <c:pt idx="333">
                  <c:v>-49.753</c:v>
                </c:pt>
                <c:pt idx="334">
                  <c:v>-49.731999999999999</c:v>
                </c:pt>
                <c:pt idx="335">
                  <c:v>-49.71</c:v>
                </c:pt>
                <c:pt idx="336">
                  <c:v>-49.686999999999998</c:v>
                </c:pt>
                <c:pt idx="337">
                  <c:v>-49.661999999999999</c:v>
                </c:pt>
                <c:pt idx="338">
                  <c:v>-49.634999999999998</c:v>
                </c:pt>
                <c:pt idx="339">
                  <c:v>-49.606999999999999</c:v>
                </c:pt>
                <c:pt idx="340">
                  <c:v>-49.573999999999998</c:v>
                </c:pt>
                <c:pt idx="341">
                  <c:v>-49.536999999999999</c:v>
                </c:pt>
                <c:pt idx="342">
                  <c:v>-49.496000000000002</c:v>
                </c:pt>
                <c:pt idx="343">
                  <c:v>-49.453000000000003</c:v>
                </c:pt>
                <c:pt idx="344">
                  <c:v>-49.408000000000001</c:v>
                </c:pt>
                <c:pt idx="345">
                  <c:v>-49.36</c:v>
                </c:pt>
                <c:pt idx="346">
                  <c:v>-49.311999999999998</c:v>
                </c:pt>
                <c:pt idx="347">
                  <c:v>-49.261000000000003</c:v>
                </c:pt>
                <c:pt idx="348">
                  <c:v>-49.209000000000003</c:v>
                </c:pt>
                <c:pt idx="349">
                  <c:v>-49.152000000000001</c:v>
                </c:pt>
                <c:pt idx="350">
                  <c:v>-49.093000000000004</c:v>
                </c:pt>
                <c:pt idx="351">
                  <c:v>-49.031999999999996</c:v>
                </c:pt>
                <c:pt idx="352">
                  <c:v>-48.970999999999997</c:v>
                </c:pt>
                <c:pt idx="353">
                  <c:v>-48.905000000000001</c:v>
                </c:pt>
                <c:pt idx="354">
                  <c:v>-48.835999999999999</c:v>
                </c:pt>
                <c:pt idx="355">
                  <c:v>-48.765999999999998</c:v>
                </c:pt>
                <c:pt idx="356">
                  <c:v>-48.692999999999998</c:v>
                </c:pt>
                <c:pt idx="357">
                  <c:v>-48.62</c:v>
                </c:pt>
                <c:pt idx="358">
                  <c:v>-48.548000000000002</c:v>
                </c:pt>
                <c:pt idx="359">
                  <c:v>-48.472999999999999</c:v>
                </c:pt>
                <c:pt idx="360">
                  <c:v>-48.396999999999998</c:v>
                </c:pt>
                <c:pt idx="361">
                  <c:v>-48.319000000000003</c:v>
                </c:pt>
                <c:pt idx="362">
                  <c:v>-48.237000000000002</c:v>
                </c:pt>
                <c:pt idx="363">
                  <c:v>-48.152999999999999</c:v>
                </c:pt>
                <c:pt idx="364">
                  <c:v>-48.067999999999998</c:v>
                </c:pt>
                <c:pt idx="365">
                  <c:v>-47.981999999999999</c:v>
                </c:pt>
                <c:pt idx="366">
                  <c:v>-47.896999999999998</c:v>
                </c:pt>
                <c:pt idx="367">
                  <c:v>-47.808999999999997</c:v>
                </c:pt>
                <c:pt idx="368">
                  <c:v>-47.720999999999997</c:v>
                </c:pt>
                <c:pt idx="369">
                  <c:v>-47.628999999999998</c:v>
                </c:pt>
                <c:pt idx="370">
                  <c:v>-47.536000000000001</c:v>
                </c:pt>
                <c:pt idx="371">
                  <c:v>-47.441000000000003</c:v>
                </c:pt>
                <c:pt idx="372">
                  <c:v>-47.344000000000001</c:v>
                </c:pt>
                <c:pt idx="373">
                  <c:v>-47.244999999999997</c:v>
                </c:pt>
                <c:pt idx="374">
                  <c:v>-47.143999999999998</c:v>
                </c:pt>
                <c:pt idx="375">
                  <c:v>-47.040999999999997</c:v>
                </c:pt>
                <c:pt idx="376">
                  <c:v>-46.938000000000002</c:v>
                </c:pt>
                <c:pt idx="377">
                  <c:v>-46.835000000000001</c:v>
                </c:pt>
                <c:pt idx="378">
                  <c:v>-46.731999999999999</c:v>
                </c:pt>
                <c:pt idx="379">
                  <c:v>-46.627000000000002</c:v>
                </c:pt>
                <c:pt idx="380">
                  <c:v>-46.524000000000001</c:v>
                </c:pt>
                <c:pt idx="381">
                  <c:v>-46.42</c:v>
                </c:pt>
                <c:pt idx="382">
                  <c:v>-46.314</c:v>
                </c:pt>
                <c:pt idx="383">
                  <c:v>-46.207999999999998</c:v>
                </c:pt>
                <c:pt idx="384">
                  <c:v>-46.100999999999999</c:v>
                </c:pt>
                <c:pt idx="385">
                  <c:v>-45.994</c:v>
                </c:pt>
                <c:pt idx="386">
                  <c:v>-45.887999999999998</c:v>
                </c:pt>
                <c:pt idx="387">
                  <c:v>-45.780999999999999</c:v>
                </c:pt>
                <c:pt idx="388">
                  <c:v>-45.673000000000002</c:v>
                </c:pt>
                <c:pt idx="389">
                  <c:v>-45.564999999999998</c:v>
                </c:pt>
                <c:pt idx="390">
                  <c:v>-45.459000000000003</c:v>
                </c:pt>
                <c:pt idx="391">
                  <c:v>-45.353000000000002</c:v>
                </c:pt>
                <c:pt idx="392">
                  <c:v>-45.249000000000002</c:v>
                </c:pt>
                <c:pt idx="393">
                  <c:v>-45.145000000000003</c:v>
                </c:pt>
                <c:pt idx="394">
                  <c:v>-45.043999999999997</c:v>
                </c:pt>
                <c:pt idx="395">
                  <c:v>-44.942999999999998</c:v>
                </c:pt>
                <c:pt idx="396">
                  <c:v>-44.838999999999999</c:v>
                </c:pt>
                <c:pt idx="397">
                  <c:v>-44.731999999999999</c:v>
                </c:pt>
                <c:pt idx="398">
                  <c:v>-44.621000000000002</c:v>
                </c:pt>
                <c:pt idx="399">
                  <c:v>-44.506999999999998</c:v>
                </c:pt>
                <c:pt idx="400">
                  <c:v>-44.39</c:v>
                </c:pt>
                <c:pt idx="401">
                  <c:v>-44.271000000000001</c:v>
                </c:pt>
                <c:pt idx="402">
                  <c:v>-44.15</c:v>
                </c:pt>
                <c:pt idx="403">
                  <c:v>-44.029000000000003</c:v>
                </c:pt>
                <c:pt idx="404">
                  <c:v>-43.908000000000001</c:v>
                </c:pt>
                <c:pt idx="405">
                  <c:v>-43.787999999999997</c:v>
                </c:pt>
                <c:pt idx="406">
                  <c:v>-43.665999999999997</c:v>
                </c:pt>
                <c:pt idx="407">
                  <c:v>-43.545000000000002</c:v>
                </c:pt>
                <c:pt idx="408">
                  <c:v>-43.424999999999997</c:v>
                </c:pt>
                <c:pt idx="409">
                  <c:v>-43.304000000000002</c:v>
                </c:pt>
                <c:pt idx="410">
                  <c:v>-43.186</c:v>
                </c:pt>
                <c:pt idx="411">
                  <c:v>-43.069000000000003</c:v>
                </c:pt>
                <c:pt idx="412">
                  <c:v>-42.951999999999998</c:v>
                </c:pt>
                <c:pt idx="413">
                  <c:v>-42.834000000000003</c:v>
                </c:pt>
                <c:pt idx="414">
                  <c:v>-42.718000000000004</c:v>
                </c:pt>
                <c:pt idx="415">
                  <c:v>-42.600999999999999</c:v>
                </c:pt>
                <c:pt idx="416">
                  <c:v>-42.484000000000002</c:v>
                </c:pt>
                <c:pt idx="417">
                  <c:v>-42.371000000000002</c:v>
                </c:pt>
                <c:pt idx="418">
                  <c:v>-42.259</c:v>
                </c:pt>
                <c:pt idx="419">
                  <c:v>-42.146000000000001</c:v>
                </c:pt>
                <c:pt idx="420">
                  <c:v>-42.033000000000001</c:v>
                </c:pt>
                <c:pt idx="421">
                  <c:v>-41.921999999999997</c:v>
                </c:pt>
                <c:pt idx="422">
                  <c:v>-41.811999999999998</c:v>
                </c:pt>
                <c:pt idx="423">
                  <c:v>-41.7</c:v>
                </c:pt>
                <c:pt idx="424">
                  <c:v>-41.585999999999999</c:v>
                </c:pt>
                <c:pt idx="425">
                  <c:v>-41.475999999999999</c:v>
                </c:pt>
                <c:pt idx="426">
                  <c:v>-41.366</c:v>
                </c:pt>
                <c:pt idx="427">
                  <c:v>-41.256999999999998</c:v>
                </c:pt>
                <c:pt idx="428">
                  <c:v>-41.145000000000003</c:v>
                </c:pt>
                <c:pt idx="429">
                  <c:v>-41.033000000000001</c:v>
                </c:pt>
                <c:pt idx="430">
                  <c:v>-40.92</c:v>
                </c:pt>
                <c:pt idx="431">
                  <c:v>-40.807000000000002</c:v>
                </c:pt>
                <c:pt idx="432">
                  <c:v>-40.69</c:v>
                </c:pt>
                <c:pt idx="433">
                  <c:v>-40.572000000000003</c:v>
                </c:pt>
                <c:pt idx="434">
                  <c:v>-40.453000000000003</c:v>
                </c:pt>
                <c:pt idx="435">
                  <c:v>-40.334000000000003</c:v>
                </c:pt>
                <c:pt idx="436">
                  <c:v>-40.210999999999999</c:v>
                </c:pt>
                <c:pt idx="437">
                  <c:v>-40.088000000000001</c:v>
                </c:pt>
                <c:pt idx="438">
                  <c:v>-39.962000000000003</c:v>
                </c:pt>
                <c:pt idx="439">
                  <c:v>-39.835000000000001</c:v>
                </c:pt>
                <c:pt idx="440">
                  <c:v>-39.704999999999998</c:v>
                </c:pt>
                <c:pt idx="441">
                  <c:v>-39.575000000000003</c:v>
                </c:pt>
                <c:pt idx="442">
                  <c:v>-39.445</c:v>
                </c:pt>
                <c:pt idx="443">
                  <c:v>-39.314</c:v>
                </c:pt>
                <c:pt idx="444">
                  <c:v>-39.183</c:v>
                </c:pt>
                <c:pt idx="445">
                  <c:v>-39.051000000000002</c:v>
                </c:pt>
                <c:pt idx="446">
                  <c:v>-38.918999999999997</c:v>
                </c:pt>
                <c:pt idx="447">
                  <c:v>-38.784999999999997</c:v>
                </c:pt>
                <c:pt idx="448">
                  <c:v>-38.646000000000001</c:v>
                </c:pt>
                <c:pt idx="449">
                  <c:v>-38.508000000000003</c:v>
                </c:pt>
                <c:pt idx="450">
                  <c:v>-38.366999999999997</c:v>
                </c:pt>
                <c:pt idx="451">
                  <c:v>-38.223999999999997</c:v>
                </c:pt>
                <c:pt idx="452">
                  <c:v>-38.079000000000001</c:v>
                </c:pt>
                <c:pt idx="453">
                  <c:v>-37.935000000000002</c:v>
                </c:pt>
                <c:pt idx="454">
                  <c:v>-37.786999999999999</c:v>
                </c:pt>
                <c:pt idx="455">
                  <c:v>-37.64</c:v>
                </c:pt>
                <c:pt idx="456">
                  <c:v>-37.493000000000002</c:v>
                </c:pt>
                <c:pt idx="457">
                  <c:v>-37.344999999999999</c:v>
                </c:pt>
                <c:pt idx="458">
                  <c:v>-37.197000000000003</c:v>
                </c:pt>
                <c:pt idx="459">
                  <c:v>-37.051000000000002</c:v>
                </c:pt>
                <c:pt idx="460">
                  <c:v>-36.908000000000001</c:v>
                </c:pt>
                <c:pt idx="461">
                  <c:v>-36.767000000000003</c:v>
                </c:pt>
                <c:pt idx="462">
                  <c:v>-36.631</c:v>
                </c:pt>
                <c:pt idx="463">
                  <c:v>-36.497</c:v>
                </c:pt>
                <c:pt idx="464">
                  <c:v>-36.363</c:v>
                </c:pt>
                <c:pt idx="465">
                  <c:v>-36.231000000000002</c:v>
                </c:pt>
                <c:pt idx="466">
                  <c:v>-36.1</c:v>
                </c:pt>
                <c:pt idx="467">
                  <c:v>-35.969000000000001</c:v>
                </c:pt>
                <c:pt idx="468">
                  <c:v>-35.832999999999998</c:v>
                </c:pt>
                <c:pt idx="469">
                  <c:v>-35.695999999999998</c:v>
                </c:pt>
                <c:pt idx="470">
                  <c:v>-35.56</c:v>
                </c:pt>
                <c:pt idx="471">
                  <c:v>-35.423999999999999</c:v>
                </c:pt>
                <c:pt idx="472">
                  <c:v>-35.286999999999999</c:v>
                </c:pt>
                <c:pt idx="473">
                  <c:v>-35.151000000000003</c:v>
                </c:pt>
                <c:pt idx="474">
                  <c:v>-35.017000000000003</c:v>
                </c:pt>
                <c:pt idx="475">
                  <c:v>-34.883000000000003</c:v>
                </c:pt>
                <c:pt idx="476">
                  <c:v>-34.749000000000002</c:v>
                </c:pt>
                <c:pt idx="477">
                  <c:v>-34.613999999999997</c:v>
                </c:pt>
                <c:pt idx="478">
                  <c:v>-34.479999999999997</c:v>
                </c:pt>
                <c:pt idx="479">
                  <c:v>-34.345999999999997</c:v>
                </c:pt>
                <c:pt idx="480">
                  <c:v>-34.213000000000001</c:v>
                </c:pt>
                <c:pt idx="481">
                  <c:v>-34.081000000000003</c:v>
                </c:pt>
                <c:pt idx="482">
                  <c:v>-33.948999999999998</c:v>
                </c:pt>
                <c:pt idx="483">
                  <c:v>-33.814999999999998</c:v>
                </c:pt>
                <c:pt idx="484">
                  <c:v>-33.679000000000002</c:v>
                </c:pt>
                <c:pt idx="485">
                  <c:v>-33.540999999999997</c:v>
                </c:pt>
                <c:pt idx="486">
                  <c:v>-33.401000000000003</c:v>
                </c:pt>
                <c:pt idx="487">
                  <c:v>-33.262</c:v>
                </c:pt>
                <c:pt idx="488">
                  <c:v>-33.122</c:v>
                </c:pt>
                <c:pt idx="489">
                  <c:v>-32.984999999999999</c:v>
                </c:pt>
                <c:pt idx="490">
                  <c:v>-32.847999999999999</c:v>
                </c:pt>
                <c:pt idx="491">
                  <c:v>-32.712000000000003</c:v>
                </c:pt>
                <c:pt idx="492">
                  <c:v>-32.576999999999998</c:v>
                </c:pt>
                <c:pt idx="493">
                  <c:v>-32.44</c:v>
                </c:pt>
                <c:pt idx="494">
                  <c:v>-32.305</c:v>
                </c:pt>
                <c:pt idx="495">
                  <c:v>-32.170999999999999</c:v>
                </c:pt>
                <c:pt idx="496">
                  <c:v>-32.036000000000001</c:v>
                </c:pt>
                <c:pt idx="497">
                  <c:v>-31.9</c:v>
                </c:pt>
                <c:pt idx="498">
                  <c:v>-31.763000000000002</c:v>
                </c:pt>
                <c:pt idx="499">
                  <c:v>-31.626999999999999</c:v>
                </c:pt>
                <c:pt idx="500">
                  <c:v>-31.49</c:v>
                </c:pt>
                <c:pt idx="501">
                  <c:v>-31.35</c:v>
                </c:pt>
                <c:pt idx="502">
                  <c:v>-31.207999999999998</c:v>
                </c:pt>
                <c:pt idx="503">
                  <c:v>-31.064</c:v>
                </c:pt>
                <c:pt idx="504">
                  <c:v>-30.919</c:v>
                </c:pt>
                <c:pt idx="505">
                  <c:v>-30.773</c:v>
                </c:pt>
                <c:pt idx="506">
                  <c:v>-30.628</c:v>
                </c:pt>
                <c:pt idx="507">
                  <c:v>-30.481000000000002</c:v>
                </c:pt>
                <c:pt idx="508">
                  <c:v>-30.334</c:v>
                </c:pt>
                <c:pt idx="509">
                  <c:v>-30.184999999999999</c:v>
                </c:pt>
                <c:pt idx="510">
                  <c:v>-30.036999999999999</c:v>
                </c:pt>
                <c:pt idx="511">
                  <c:v>-29.888999999999999</c:v>
                </c:pt>
                <c:pt idx="512">
                  <c:v>-29.74</c:v>
                </c:pt>
                <c:pt idx="513">
                  <c:v>-29.594000000000001</c:v>
                </c:pt>
                <c:pt idx="514">
                  <c:v>-29.449000000000002</c:v>
                </c:pt>
                <c:pt idx="515">
                  <c:v>-29.306999999999999</c:v>
                </c:pt>
                <c:pt idx="516">
                  <c:v>-29.163</c:v>
                </c:pt>
                <c:pt idx="517">
                  <c:v>-29.023</c:v>
                </c:pt>
                <c:pt idx="518">
                  <c:v>-28.884</c:v>
                </c:pt>
                <c:pt idx="519">
                  <c:v>-28.745999999999999</c:v>
                </c:pt>
                <c:pt idx="520">
                  <c:v>-28.608000000000001</c:v>
                </c:pt>
                <c:pt idx="521">
                  <c:v>-28.472000000000001</c:v>
                </c:pt>
                <c:pt idx="522">
                  <c:v>-28.338999999999999</c:v>
                </c:pt>
                <c:pt idx="523">
                  <c:v>-28.207000000000001</c:v>
                </c:pt>
                <c:pt idx="524">
                  <c:v>-28.077000000000002</c:v>
                </c:pt>
                <c:pt idx="525">
                  <c:v>-27.946000000000002</c:v>
                </c:pt>
                <c:pt idx="526">
                  <c:v>-27.815999999999999</c:v>
                </c:pt>
                <c:pt idx="527">
                  <c:v>-27.683</c:v>
                </c:pt>
                <c:pt idx="528">
                  <c:v>-27.55</c:v>
                </c:pt>
                <c:pt idx="529">
                  <c:v>-27.416</c:v>
                </c:pt>
                <c:pt idx="530">
                  <c:v>-27.282</c:v>
                </c:pt>
                <c:pt idx="531">
                  <c:v>-27.15</c:v>
                </c:pt>
                <c:pt idx="532">
                  <c:v>-27.018999999999998</c:v>
                </c:pt>
                <c:pt idx="533">
                  <c:v>-26.89</c:v>
                </c:pt>
                <c:pt idx="534">
                  <c:v>-26.763000000000002</c:v>
                </c:pt>
                <c:pt idx="535">
                  <c:v>-26.638999999999999</c:v>
                </c:pt>
                <c:pt idx="536">
                  <c:v>-26.515999999999998</c:v>
                </c:pt>
                <c:pt idx="537">
                  <c:v>-26.393000000000001</c:v>
                </c:pt>
                <c:pt idx="538">
                  <c:v>-26.271000000000001</c:v>
                </c:pt>
                <c:pt idx="539">
                  <c:v>-26.149000000000001</c:v>
                </c:pt>
                <c:pt idx="540">
                  <c:v>-26.032</c:v>
                </c:pt>
                <c:pt idx="541">
                  <c:v>-25.917999999999999</c:v>
                </c:pt>
                <c:pt idx="542">
                  <c:v>-25.806999999999999</c:v>
                </c:pt>
                <c:pt idx="543">
                  <c:v>-25.696999999999999</c:v>
                </c:pt>
                <c:pt idx="544">
                  <c:v>-25.588999999999999</c:v>
                </c:pt>
                <c:pt idx="545">
                  <c:v>-25.48</c:v>
                </c:pt>
                <c:pt idx="546">
                  <c:v>-25.373000000000001</c:v>
                </c:pt>
                <c:pt idx="547">
                  <c:v>-25.268999999999998</c:v>
                </c:pt>
                <c:pt idx="548">
                  <c:v>-25.166</c:v>
                </c:pt>
                <c:pt idx="549">
                  <c:v>-25.065000000000001</c:v>
                </c:pt>
                <c:pt idx="550">
                  <c:v>-24.963000000000001</c:v>
                </c:pt>
                <c:pt idx="551">
                  <c:v>-24.863</c:v>
                </c:pt>
                <c:pt idx="552">
                  <c:v>-24.763000000000002</c:v>
                </c:pt>
                <c:pt idx="553">
                  <c:v>-24.664000000000001</c:v>
                </c:pt>
                <c:pt idx="554">
                  <c:v>-24.565000000000001</c:v>
                </c:pt>
                <c:pt idx="555">
                  <c:v>-24.466000000000001</c:v>
                </c:pt>
                <c:pt idx="556">
                  <c:v>-24.367999999999999</c:v>
                </c:pt>
                <c:pt idx="557">
                  <c:v>-24.273</c:v>
                </c:pt>
                <c:pt idx="558">
                  <c:v>-24.178999999999998</c:v>
                </c:pt>
                <c:pt idx="559">
                  <c:v>-24.087</c:v>
                </c:pt>
                <c:pt idx="560">
                  <c:v>-23.995000000000001</c:v>
                </c:pt>
                <c:pt idx="561">
                  <c:v>-23.905000000000001</c:v>
                </c:pt>
                <c:pt idx="562">
                  <c:v>-23.818000000000001</c:v>
                </c:pt>
                <c:pt idx="563">
                  <c:v>-23.731999999999999</c:v>
                </c:pt>
                <c:pt idx="564">
                  <c:v>-23.649000000000001</c:v>
                </c:pt>
                <c:pt idx="565">
                  <c:v>-23.565999999999999</c:v>
                </c:pt>
                <c:pt idx="566">
                  <c:v>-23.484000000000002</c:v>
                </c:pt>
                <c:pt idx="567">
                  <c:v>-23.402000000000001</c:v>
                </c:pt>
                <c:pt idx="568">
                  <c:v>-23.318999999999999</c:v>
                </c:pt>
                <c:pt idx="569">
                  <c:v>-23.236999999999998</c:v>
                </c:pt>
                <c:pt idx="570">
                  <c:v>-23.154</c:v>
                </c:pt>
                <c:pt idx="571">
                  <c:v>-23.068999999999999</c:v>
                </c:pt>
                <c:pt idx="572">
                  <c:v>-22.984999999999999</c:v>
                </c:pt>
                <c:pt idx="573">
                  <c:v>-22.901</c:v>
                </c:pt>
                <c:pt idx="574">
                  <c:v>-22.815999999999999</c:v>
                </c:pt>
                <c:pt idx="575">
                  <c:v>-22.73</c:v>
                </c:pt>
                <c:pt idx="576">
                  <c:v>-22.641999999999999</c:v>
                </c:pt>
                <c:pt idx="577">
                  <c:v>-22.553000000000001</c:v>
                </c:pt>
                <c:pt idx="578">
                  <c:v>-22.463000000000001</c:v>
                </c:pt>
                <c:pt idx="579">
                  <c:v>-22.373000000000001</c:v>
                </c:pt>
                <c:pt idx="580">
                  <c:v>-22.283999999999999</c:v>
                </c:pt>
                <c:pt idx="581">
                  <c:v>-22.195</c:v>
                </c:pt>
                <c:pt idx="582">
                  <c:v>-22.106000000000002</c:v>
                </c:pt>
                <c:pt idx="583">
                  <c:v>-22.015999999999998</c:v>
                </c:pt>
                <c:pt idx="584">
                  <c:v>-21.927</c:v>
                </c:pt>
                <c:pt idx="585">
                  <c:v>-21.841999999999999</c:v>
                </c:pt>
                <c:pt idx="586">
                  <c:v>-21.757000000000001</c:v>
                </c:pt>
                <c:pt idx="587">
                  <c:v>-21.672999999999998</c:v>
                </c:pt>
                <c:pt idx="588">
                  <c:v>-21.591000000000001</c:v>
                </c:pt>
                <c:pt idx="589">
                  <c:v>-21.51</c:v>
                </c:pt>
                <c:pt idx="590">
                  <c:v>-21.433</c:v>
                </c:pt>
                <c:pt idx="591">
                  <c:v>-21.358000000000001</c:v>
                </c:pt>
                <c:pt idx="592">
                  <c:v>-21.283999999999999</c:v>
                </c:pt>
                <c:pt idx="593">
                  <c:v>-21.210999999999999</c:v>
                </c:pt>
                <c:pt idx="594">
                  <c:v>-21.140999999999998</c:v>
                </c:pt>
                <c:pt idx="595">
                  <c:v>-21.071999999999999</c:v>
                </c:pt>
                <c:pt idx="596">
                  <c:v>-21.004000000000001</c:v>
                </c:pt>
                <c:pt idx="597">
                  <c:v>-20.936</c:v>
                </c:pt>
                <c:pt idx="598">
                  <c:v>-20.867000000000001</c:v>
                </c:pt>
                <c:pt idx="599">
                  <c:v>-20.800999999999998</c:v>
                </c:pt>
                <c:pt idx="600">
                  <c:v>-20.734999999999999</c:v>
                </c:pt>
                <c:pt idx="601">
                  <c:v>-20.667999999999999</c:v>
                </c:pt>
                <c:pt idx="602">
                  <c:v>-20.603999999999999</c:v>
                </c:pt>
                <c:pt idx="603">
                  <c:v>-20.54</c:v>
                </c:pt>
                <c:pt idx="604">
                  <c:v>-20.475999999999999</c:v>
                </c:pt>
                <c:pt idx="605">
                  <c:v>-20.411999999999999</c:v>
                </c:pt>
                <c:pt idx="606">
                  <c:v>-20.349</c:v>
                </c:pt>
                <c:pt idx="607">
                  <c:v>-20.286999999999999</c:v>
                </c:pt>
                <c:pt idx="608">
                  <c:v>-20.225000000000001</c:v>
                </c:pt>
                <c:pt idx="609">
                  <c:v>-20.163</c:v>
                </c:pt>
                <c:pt idx="610">
                  <c:v>-20.100999999999999</c:v>
                </c:pt>
                <c:pt idx="611">
                  <c:v>-20.041</c:v>
                </c:pt>
                <c:pt idx="612">
                  <c:v>-19.983000000000001</c:v>
                </c:pt>
                <c:pt idx="613">
                  <c:v>-19.925000000000001</c:v>
                </c:pt>
                <c:pt idx="614">
                  <c:v>-19.867000000000001</c:v>
                </c:pt>
                <c:pt idx="615">
                  <c:v>-19.809000000000001</c:v>
                </c:pt>
                <c:pt idx="616">
                  <c:v>-19.75</c:v>
                </c:pt>
                <c:pt idx="617">
                  <c:v>-19.692</c:v>
                </c:pt>
                <c:pt idx="618">
                  <c:v>-19.632999999999999</c:v>
                </c:pt>
                <c:pt idx="619">
                  <c:v>-19.573</c:v>
                </c:pt>
                <c:pt idx="620">
                  <c:v>-19.513000000000002</c:v>
                </c:pt>
                <c:pt idx="621">
                  <c:v>-19.452000000000002</c:v>
                </c:pt>
                <c:pt idx="622">
                  <c:v>-19.388999999999999</c:v>
                </c:pt>
                <c:pt idx="623">
                  <c:v>-19.323</c:v>
                </c:pt>
                <c:pt idx="624">
                  <c:v>-19.257000000000001</c:v>
                </c:pt>
                <c:pt idx="625">
                  <c:v>-19.190000000000001</c:v>
                </c:pt>
                <c:pt idx="626">
                  <c:v>-19.122</c:v>
                </c:pt>
                <c:pt idx="627">
                  <c:v>-19.053000000000001</c:v>
                </c:pt>
                <c:pt idx="628">
                  <c:v>-18.983000000000001</c:v>
                </c:pt>
                <c:pt idx="629">
                  <c:v>-18.914000000000001</c:v>
                </c:pt>
                <c:pt idx="630">
                  <c:v>-18.844999999999999</c:v>
                </c:pt>
                <c:pt idx="631">
                  <c:v>-18.774000000000001</c:v>
                </c:pt>
                <c:pt idx="632">
                  <c:v>-18.702999999999999</c:v>
                </c:pt>
                <c:pt idx="633">
                  <c:v>-18.632000000000001</c:v>
                </c:pt>
                <c:pt idx="634">
                  <c:v>-18.561</c:v>
                </c:pt>
                <c:pt idx="635">
                  <c:v>-18.489000000000001</c:v>
                </c:pt>
                <c:pt idx="636">
                  <c:v>-18.419</c:v>
                </c:pt>
                <c:pt idx="637">
                  <c:v>-18.349</c:v>
                </c:pt>
                <c:pt idx="638">
                  <c:v>-18.280999999999999</c:v>
                </c:pt>
                <c:pt idx="639">
                  <c:v>-18.215</c:v>
                </c:pt>
                <c:pt idx="640">
                  <c:v>-18.151</c:v>
                </c:pt>
                <c:pt idx="641">
                  <c:v>-18.088000000000001</c:v>
                </c:pt>
                <c:pt idx="642">
                  <c:v>-18.024999999999999</c:v>
                </c:pt>
                <c:pt idx="643">
                  <c:v>-17.963000000000001</c:v>
                </c:pt>
                <c:pt idx="644">
                  <c:v>-17.902999999999999</c:v>
                </c:pt>
                <c:pt idx="645">
                  <c:v>-17.844000000000001</c:v>
                </c:pt>
                <c:pt idx="646">
                  <c:v>-17.786000000000001</c:v>
                </c:pt>
                <c:pt idx="647">
                  <c:v>-17.728999999999999</c:v>
                </c:pt>
                <c:pt idx="648">
                  <c:v>-17.670000000000002</c:v>
                </c:pt>
                <c:pt idx="649">
                  <c:v>-17.61</c:v>
                </c:pt>
                <c:pt idx="650">
                  <c:v>-17.552</c:v>
                </c:pt>
                <c:pt idx="651">
                  <c:v>-17.492999999999999</c:v>
                </c:pt>
                <c:pt idx="652">
                  <c:v>-17.434000000000001</c:v>
                </c:pt>
                <c:pt idx="653">
                  <c:v>-17.373999999999999</c:v>
                </c:pt>
                <c:pt idx="654">
                  <c:v>-17.317</c:v>
                </c:pt>
                <c:pt idx="655">
                  <c:v>-17.257999999999999</c:v>
                </c:pt>
                <c:pt idx="656">
                  <c:v>-17.2</c:v>
                </c:pt>
                <c:pt idx="657">
                  <c:v>-17.141999999999999</c:v>
                </c:pt>
                <c:pt idx="658">
                  <c:v>-17.082999999999998</c:v>
                </c:pt>
                <c:pt idx="659">
                  <c:v>-17.024000000000001</c:v>
                </c:pt>
                <c:pt idx="660">
                  <c:v>-16.963999999999999</c:v>
                </c:pt>
                <c:pt idx="661">
                  <c:v>-16.902000000000001</c:v>
                </c:pt>
                <c:pt idx="662">
                  <c:v>-16.838999999999999</c:v>
                </c:pt>
                <c:pt idx="663">
                  <c:v>-16.774000000000001</c:v>
                </c:pt>
                <c:pt idx="664">
                  <c:v>-16.707999999999998</c:v>
                </c:pt>
                <c:pt idx="665">
                  <c:v>-16.640999999999998</c:v>
                </c:pt>
                <c:pt idx="666">
                  <c:v>-16.573</c:v>
                </c:pt>
                <c:pt idx="667">
                  <c:v>-16.504999999999999</c:v>
                </c:pt>
                <c:pt idx="668">
                  <c:v>-16.436</c:v>
                </c:pt>
                <c:pt idx="669">
                  <c:v>-16.367000000000001</c:v>
                </c:pt>
                <c:pt idx="670">
                  <c:v>-16.297000000000001</c:v>
                </c:pt>
                <c:pt idx="671">
                  <c:v>-16.227</c:v>
                </c:pt>
                <c:pt idx="672">
                  <c:v>-16.158000000000001</c:v>
                </c:pt>
                <c:pt idx="673">
                  <c:v>-16.09</c:v>
                </c:pt>
                <c:pt idx="674">
                  <c:v>-16.021000000000001</c:v>
                </c:pt>
                <c:pt idx="675">
                  <c:v>-15.952</c:v>
                </c:pt>
                <c:pt idx="676">
                  <c:v>-15.884</c:v>
                </c:pt>
                <c:pt idx="677">
                  <c:v>-15.817</c:v>
                </c:pt>
                <c:pt idx="678">
                  <c:v>-15.75</c:v>
                </c:pt>
                <c:pt idx="679">
                  <c:v>-15.682</c:v>
                </c:pt>
                <c:pt idx="680">
                  <c:v>-15.612</c:v>
                </c:pt>
                <c:pt idx="681">
                  <c:v>-15.542</c:v>
                </c:pt>
                <c:pt idx="682">
                  <c:v>-15.471</c:v>
                </c:pt>
                <c:pt idx="683">
                  <c:v>-15.397</c:v>
                </c:pt>
                <c:pt idx="684">
                  <c:v>-15.323</c:v>
                </c:pt>
                <c:pt idx="685">
                  <c:v>-15.247999999999999</c:v>
                </c:pt>
                <c:pt idx="686">
                  <c:v>-15.170999999999999</c:v>
                </c:pt>
                <c:pt idx="687">
                  <c:v>-15.092000000000001</c:v>
                </c:pt>
                <c:pt idx="688">
                  <c:v>-15.010999999999999</c:v>
                </c:pt>
                <c:pt idx="689">
                  <c:v>-14.928000000000001</c:v>
                </c:pt>
                <c:pt idx="690">
                  <c:v>-14.845000000000001</c:v>
                </c:pt>
                <c:pt idx="691">
                  <c:v>-14.759</c:v>
                </c:pt>
                <c:pt idx="692">
                  <c:v>-14.673</c:v>
                </c:pt>
                <c:pt idx="693">
                  <c:v>-14.586</c:v>
                </c:pt>
                <c:pt idx="694">
                  <c:v>-14.499000000000001</c:v>
                </c:pt>
                <c:pt idx="695">
                  <c:v>-14.412000000000001</c:v>
                </c:pt>
                <c:pt idx="696">
                  <c:v>-14.324</c:v>
                </c:pt>
                <c:pt idx="697">
                  <c:v>-14.236000000000001</c:v>
                </c:pt>
                <c:pt idx="698">
                  <c:v>-14.147</c:v>
                </c:pt>
                <c:pt idx="699">
                  <c:v>-14.057</c:v>
                </c:pt>
                <c:pt idx="700">
                  <c:v>-13.968</c:v>
                </c:pt>
                <c:pt idx="701">
                  <c:v>-13.88</c:v>
                </c:pt>
                <c:pt idx="702">
                  <c:v>-13.791</c:v>
                </c:pt>
                <c:pt idx="703">
                  <c:v>-13.702999999999999</c:v>
                </c:pt>
                <c:pt idx="704">
                  <c:v>-13.615</c:v>
                </c:pt>
                <c:pt idx="705">
                  <c:v>-13.528</c:v>
                </c:pt>
                <c:pt idx="706">
                  <c:v>-13.442</c:v>
                </c:pt>
                <c:pt idx="707">
                  <c:v>-13.356999999999999</c:v>
                </c:pt>
                <c:pt idx="708">
                  <c:v>-13.273</c:v>
                </c:pt>
                <c:pt idx="709">
                  <c:v>-13.189</c:v>
                </c:pt>
                <c:pt idx="710">
                  <c:v>-13.106</c:v>
                </c:pt>
                <c:pt idx="711">
                  <c:v>-13.023</c:v>
                </c:pt>
                <c:pt idx="712">
                  <c:v>-12.942</c:v>
                </c:pt>
                <c:pt idx="713">
                  <c:v>-12.861000000000001</c:v>
                </c:pt>
                <c:pt idx="714">
                  <c:v>-12.782</c:v>
                </c:pt>
                <c:pt idx="715">
                  <c:v>-12.702999999999999</c:v>
                </c:pt>
                <c:pt idx="716">
                  <c:v>-12.624000000000001</c:v>
                </c:pt>
                <c:pt idx="717">
                  <c:v>-12.545999999999999</c:v>
                </c:pt>
                <c:pt idx="718">
                  <c:v>-12.468999999999999</c:v>
                </c:pt>
                <c:pt idx="719">
                  <c:v>-12.391999999999999</c:v>
                </c:pt>
                <c:pt idx="720">
                  <c:v>-12.316000000000001</c:v>
                </c:pt>
                <c:pt idx="721">
                  <c:v>-12.24</c:v>
                </c:pt>
                <c:pt idx="722">
                  <c:v>-12.164999999999999</c:v>
                </c:pt>
                <c:pt idx="723">
                  <c:v>-12.09</c:v>
                </c:pt>
                <c:pt idx="724">
                  <c:v>-12.016</c:v>
                </c:pt>
                <c:pt idx="725">
                  <c:v>-11.942</c:v>
                </c:pt>
                <c:pt idx="726">
                  <c:v>-11.869</c:v>
                </c:pt>
                <c:pt idx="727">
                  <c:v>-11.797000000000001</c:v>
                </c:pt>
                <c:pt idx="728">
                  <c:v>-11.725</c:v>
                </c:pt>
                <c:pt idx="729">
                  <c:v>-11.654</c:v>
                </c:pt>
                <c:pt idx="730">
                  <c:v>-11.582000000000001</c:v>
                </c:pt>
                <c:pt idx="731">
                  <c:v>-11.510999999999999</c:v>
                </c:pt>
                <c:pt idx="732">
                  <c:v>-11.44</c:v>
                </c:pt>
                <c:pt idx="733">
                  <c:v>-11.371</c:v>
                </c:pt>
                <c:pt idx="734">
                  <c:v>-11.303000000000001</c:v>
                </c:pt>
                <c:pt idx="735">
                  <c:v>-11.234999999999999</c:v>
                </c:pt>
                <c:pt idx="736">
                  <c:v>-11.167999999999999</c:v>
                </c:pt>
                <c:pt idx="737">
                  <c:v>-11.102</c:v>
                </c:pt>
                <c:pt idx="738">
                  <c:v>-11.036</c:v>
                </c:pt>
                <c:pt idx="739">
                  <c:v>-10.968999999999999</c:v>
                </c:pt>
                <c:pt idx="740">
                  <c:v>-10.904</c:v>
                </c:pt>
                <c:pt idx="741">
                  <c:v>-10.839</c:v>
                </c:pt>
                <c:pt idx="742">
                  <c:v>-10.775</c:v>
                </c:pt>
                <c:pt idx="743">
                  <c:v>-10.711</c:v>
                </c:pt>
                <c:pt idx="744">
                  <c:v>-10.648</c:v>
                </c:pt>
                <c:pt idx="745">
                  <c:v>-10.585000000000001</c:v>
                </c:pt>
                <c:pt idx="746">
                  <c:v>-10.523</c:v>
                </c:pt>
                <c:pt idx="747">
                  <c:v>-10.462</c:v>
                </c:pt>
                <c:pt idx="748">
                  <c:v>-10.4</c:v>
                </c:pt>
                <c:pt idx="749">
                  <c:v>-10.337999999999999</c:v>
                </c:pt>
                <c:pt idx="750">
                  <c:v>-10.276</c:v>
                </c:pt>
                <c:pt idx="751">
                  <c:v>-10.214</c:v>
                </c:pt>
                <c:pt idx="752">
                  <c:v>-10.151999999999999</c:v>
                </c:pt>
                <c:pt idx="753">
                  <c:v>-10.09</c:v>
                </c:pt>
                <c:pt idx="754">
                  <c:v>-10.028</c:v>
                </c:pt>
                <c:pt idx="755">
                  <c:v>-9.9665999999999997</c:v>
                </c:pt>
                <c:pt idx="756">
                  <c:v>-9.9059000000000008</c:v>
                </c:pt>
                <c:pt idx="757">
                  <c:v>-9.8463999999999992</c:v>
                </c:pt>
                <c:pt idx="758">
                  <c:v>-9.7881999999999998</c:v>
                </c:pt>
                <c:pt idx="759">
                  <c:v>-9.7309999999999999</c:v>
                </c:pt>
                <c:pt idx="760">
                  <c:v>-9.6751000000000005</c:v>
                </c:pt>
                <c:pt idx="761">
                  <c:v>-9.6213999999999995</c:v>
                </c:pt>
                <c:pt idx="762">
                  <c:v>-9.5692000000000004</c:v>
                </c:pt>
                <c:pt idx="763">
                  <c:v>-9.5191999999999997</c:v>
                </c:pt>
                <c:pt idx="764">
                  <c:v>-9.4708000000000006</c:v>
                </c:pt>
                <c:pt idx="765">
                  <c:v>-9.4238</c:v>
                </c:pt>
                <c:pt idx="766">
                  <c:v>-9.3788999999999998</c:v>
                </c:pt>
                <c:pt idx="767">
                  <c:v>-9.3359000000000005</c:v>
                </c:pt>
                <c:pt idx="768">
                  <c:v>-9.2949000000000002</c:v>
                </c:pt>
                <c:pt idx="769">
                  <c:v>-9.2553999999999998</c:v>
                </c:pt>
                <c:pt idx="770">
                  <c:v>-9.2173999999999996</c:v>
                </c:pt>
                <c:pt idx="771">
                  <c:v>-9.1808999999999994</c:v>
                </c:pt>
                <c:pt idx="772">
                  <c:v>-9.1456</c:v>
                </c:pt>
                <c:pt idx="773">
                  <c:v>-9.1120000000000001</c:v>
                </c:pt>
                <c:pt idx="774">
                  <c:v>-9.0799000000000003</c:v>
                </c:pt>
                <c:pt idx="775">
                  <c:v>-9.0495000000000001</c:v>
                </c:pt>
                <c:pt idx="776">
                  <c:v>-9.0208999999999993</c:v>
                </c:pt>
                <c:pt idx="777">
                  <c:v>-8.9936000000000007</c:v>
                </c:pt>
                <c:pt idx="778">
                  <c:v>-8.9677000000000007</c:v>
                </c:pt>
                <c:pt idx="779">
                  <c:v>-8.9427000000000003</c:v>
                </c:pt>
                <c:pt idx="780">
                  <c:v>-8.9185999999999996</c:v>
                </c:pt>
                <c:pt idx="781">
                  <c:v>-8.8948999999999998</c:v>
                </c:pt>
                <c:pt idx="782">
                  <c:v>-8.8722999999999992</c:v>
                </c:pt>
                <c:pt idx="783">
                  <c:v>-8.8506</c:v>
                </c:pt>
                <c:pt idx="784">
                  <c:v>-8.8298000000000005</c:v>
                </c:pt>
                <c:pt idx="785">
                  <c:v>-8.8099000000000007</c:v>
                </c:pt>
                <c:pt idx="786">
                  <c:v>-8.7908000000000008</c:v>
                </c:pt>
                <c:pt idx="787">
                  <c:v>-8.7723999999999993</c:v>
                </c:pt>
                <c:pt idx="788">
                  <c:v>-8.7547999999999995</c:v>
                </c:pt>
                <c:pt idx="789">
                  <c:v>-8.7376000000000005</c:v>
                </c:pt>
                <c:pt idx="790">
                  <c:v>-8.7210000000000001</c:v>
                </c:pt>
                <c:pt idx="791">
                  <c:v>-8.7057000000000002</c:v>
                </c:pt>
                <c:pt idx="792">
                  <c:v>-8.6918000000000006</c:v>
                </c:pt>
                <c:pt idx="793">
                  <c:v>-8.6788000000000007</c:v>
                </c:pt>
                <c:pt idx="794">
                  <c:v>-8.6666000000000007</c:v>
                </c:pt>
                <c:pt idx="795">
                  <c:v>-8.6559000000000008</c:v>
                </c:pt>
                <c:pt idx="796">
                  <c:v>-8.6471999999999998</c:v>
                </c:pt>
                <c:pt idx="797">
                  <c:v>-8.6397999999999993</c:v>
                </c:pt>
                <c:pt idx="798">
                  <c:v>-8.6336999999999993</c:v>
                </c:pt>
                <c:pt idx="799">
                  <c:v>-8.6288</c:v>
                </c:pt>
                <c:pt idx="800">
                  <c:v>-8.6257000000000001</c:v>
                </c:pt>
                <c:pt idx="801">
                  <c:v>-8.6245999999999992</c:v>
                </c:pt>
                <c:pt idx="802">
                  <c:v>-8.6250999999999998</c:v>
                </c:pt>
                <c:pt idx="803">
                  <c:v>-8.6268999999999991</c:v>
                </c:pt>
                <c:pt idx="804">
                  <c:v>-8.6300000000000008</c:v>
                </c:pt>
                <c:pt idx="805">
                  <c:v>-8.6336999999999993</c:v>
                </c:pt>
                <c:pt idx="806">
                  <c:v>-8.6385000000000005</c:v>
                </c:pt>
                <c:pt idx="807">
                  <c:v>-8.6456</c:v>
                </c:pt>
                <c:pt idx="808">
                  <c:v>-8.6547000000000001</c:v>
                </c:pt>
                <c:pt idx="809">
                  <c:v>-8.6655999999999995</c:v>
                </c:pt>
                <c:pt idx="810">
                  <c:v>-8.6782000000000004</c:v>
                </c:pt>
                <c:pt idx="811">
                  <c:v>-8.6923999999999992</c:v>
                </c:pt>
                <c:pt idx="812">
                  <c:v>-8.7074999999999996</c:v>
                </c:pt>
                <c:pt idx="813">
                  <c:v>-8.7225000000000001</c:v>
                </c:pt>
                <c:pt idx="814">
                  <c:v>-8.7373999999999992</c:v>
                </c:pt>
                <c:pt idx="815">
                  <c:v>-8.7523999999999997</c:v>
                </c:pt>
                <c:pt idx="816">
                  <c:v>-8.7675000000000001</c:v>
                </c:pt>
                <c:pt idx="817">
                  <c:v>-8.7818000000000005</c:v>
                </c:pt>
                <c:pt idx="818">
                  <c:v>-8.7956000000000003</c:v>
                </c:pt>
                <c:pt idx="819">
                  <c:v>-8.8094999999999999</c:v>
                </c:pt>
                <c:pt idx="820">
                  <c:v>-8.8223000000000003</c:v>
                </c:pt>
                <c:pt idx="821">
                  <c:v>-8.8344000000000005</c:v>
                </c:pt>
                <c:pt idx="822">
                  <c:v>-8.8461999999999996</c:v>
                </c:pt>
                <c:pt idx="823">
                  <c:v>-8.8577999999999992</c:v>
                </c:pt>
                <c:pt idx="824">
                  <c:v>-8.8693000000000008</c:v>
                </c:pt>
                <c:pt idx="825">
                  <c:v>-8.8803999999999998</c:v>
                </c:pt>
                <c:pt idx="826">
                  <c:v>-8.891</c:v>
                </c:pt>
                <c:pt idx="827">
                  <c:v>-8.9004999999999992</c:v>
                </c:pt>
                <c:pt idx="828">
                  <c:v>-8.9092000000000002</c:v>
                </c:pt>
                <c:pt idx="829">
                  <c:v>-8.9171999999999993</c:v>
                </c:pt>
                <c:pt idx="830">
                  <c:v>-8.9248999999999992</c:v>
                </c:pt>
                <c:pt idx="831">
                  <c:v>-8.9327000000000005</c:v>
                </c:pt>
                <c:pt idx="832">
                  <c:v>-8.9405999999999999</c:v>
                </c:pt>
                <c:pt idx="833">
                  <c:v>-8.9490999999999996</c:v>
                </c:pt>
                <c:pt idx="834">
                  <c:v>-8.9585000000000008</c:v>
                </c:pt>
                <c:pt idx="835">
                  <c:v>-8.9688999999999997</c:v>
                </c:pt>
                <c:pt idx="836">
                  <c:v>-8.9802</c:v>
                </c:pt>
                <c:pt idx="837">
                  <c:v>-8.9916</c:v>
                </c:pt>
                <c:pt idx="838">
                  <c:v>-9.0030999999999999</c:v>
                </c:pt>
                <c:pt idx="839">
                  <c:v>-9.0145999999999997</c:v>
                </c:pt>
                <c:pt idx="840">
                  <c:v>-9.0260999999999996</c:v>
                </c:pt>
                <c:pt idx="841">
                  <c:v>-9.0367999999999995</c:v>
                </c:pt>
                <c:pt idx="842">
                  <c:v>-9.0469000000000008</c:v>
                </c:pt>
                <c:pt idx="843">
                  <c:v>-9.0563000000000002</c:v>
                </c:pt>
                <c:pt idx="844">
                  <c:v>-9.0648</c:v>
                </c:pt>
                <c:pt idx="845">
                  <c:v>-9.0724</c:v>
                </c:pt>
                <c:pt idx="846">
                  <c:v>-9.08</c:v>
                </c:pt>
                <c:pt idx="847">
                  <c:v>-9.0877999999999997</c:v>
                </c:pt>
                <c:pt idx="848">
                  <c:v>-9.0951000000000004</c:v>
                </c:pt>
                <c:pt idx="849">
                  <c:v>-9.1021999999999998</c:v>
                </c:pt>
                <c:pt idx="850">
                  <c:v>-9.1090999999999998</c:v>
                </c:pt>
                <c:pt idx="851">
                  <c:v>-9.1159999999999997</c:v>
                </c:pt>
                <c:pt idx="852">
                  <c:v>-9.1222999999999992</c:v>
                </c:pt>
                <c:pt idx="853">
                  <c:v>-9.1279000000000003</c:v>
                </c:pt>
                <c:pt idx="854">
                  <c:v>-9.1326000000000001</c:v>
                </c:pt>
                <c:pt idx="855">
                  <c:v>-9.1358999999999995</c:v>
                </c:pt>
                <c:pt idx="856">
                  <c:v>-9.1379000000000001</c:v>
                </c:pt>
                <c:pt idx="857">
                  <c:v>-9.1384000000000007</c:v>
                </c:pt>
                <c:pt idx="858">
                  <c:v>-9.1379000000000001</c:v>
                </c:pt>
                <c:pt idx="859">
                  <c:v>-9.1372999999999998</c:v>
                </c:pt>
                <c:pt idx="860">
                  <c:v>-9.1361000000000008</c:v>
                </c:pt>
                <c:pt idx="861">
                  <c:v>-9.1343999999999994</c:v>
                </c:pt>
                <c:pt idx="862">
                  <c:v>-9.1331000000000007</c:v>
                </c:pt>
                <c:pt idx="863">
                  <c:v>-9.1321999999999992</c:v>
                </c:pt>
                <c:pt idx="864">
                  <c:v>-9.1318000000000001</c:v>
                </c:pt>
                <c:pt idx="865">
                  <c:v>-9.1325000000000003</c:v>
                </c:pt>
                <c:pt idx="866">
                  <c:v>-9.1343999999999994</c:v>
                </c:pt>
                <c:pt idx="867">
                  <c:v>-9.1372</c:v>
                </c:pt>
                <c:pt idx="868">
                  <c:v>-9.1403999999999996</c:v>
                </c:pt>
                <c:pt idx="869">
                  <c:v>-9.1434999999999995</c:v>
                </c:pt>
                <c:pt idx="870">
                  <c:v>-9.1458999999999993</c:v>
                </c:pt>
                <c:pt idx="871">
                  <c:v>-9.1473999999999993</c:v>
                </c:pt>
                <c:pt idx="872">
                  <c:v>-9.1478000000000002</c:v>
                </c:pt>
                <c:pt idx="873">
                  <c:v>-9.1472999999999995</c:v>
                </c:pt>
                <c:pt idx="874">
                  <c:v>-9.1458999999999993</c:v>
                </c:pt>
                <c:pt idx="875">
                  <c:v>-9.1440999999999999</c:v>
                </c:pt>
                <c:pt idx="876">
                  <c:v>-9.1415000000000006</c:v>
                </c:pt>
                <c:pt idx="877">
                  <c:v>-9.1381999999999994</c:v>
                </c:pt>
                <c:pt idx="878">
                  <c:v>-9.1340000000000003</c:v>
                </c:pt>
                <c:pt idx="879">
                  <c:v>-9.1295000000000002</c:v>
                </c:pt>
                <c:pt idx="880">
                  <c:v>-9.1244999999999994</c:v>
                </c:pt>
                <c:pt idx="881">
                  <c:v>-9.1187000000000005</c:v>
                </c:pt>
                <c:pt idx="882">
                  <c:v>-9.1118000000000006</c:v>
                </c:pt>
                <c:pt idx="883">
                  <c:v>-9.1038999999999994</c:v>
                </c:pt>
                <c:pt idx="884">
                  <c:v>-9.0954999999999995</c:v>
                </c:pt>
                <c:pt idx="885">
                  <c:v>-9.0862999999999996</c:v>
                </c:pt>
                <c:pt idx="886">
                  <c:v>-9.0752000000000006</c:v>
                </c:pt>
                <c:pt idx="887">
                  <c:v>-9.0625999999999998</c:v>
                </c:pt>
                <c:pt idx="888">
                  <c:v>-9.0485000000000007</c:v>
                </c:pt>
                <c:pt idx="889">
                  <c:v>-9.0332000000000008</c:v>
                </c:pt>
                <c:pt idx="890">
                  <c:v>-9.0167999999999999</c:v>
                </c:pt>
                <c:pt idx="891">
                  <c:v>-9.0007000000000001</c:v>
                </c:pt>
                <c:pt idx="892">
                  <c:v>-8.9852000000000007</c:v>
                </c:pt>
                <c:pt idx="893">
                  <c:v>-8.9701000000000004</c:v>
                </c:pt>
                <c:pt idx="894">
                  <c:v>-8.9553999999999991</c:v>
                </c:pt>
                <c:pt idx="895">
                  <c:v>-8.9417000000000009</c:v>
                </c:pt>
                <c:pt idx="896">
                  <c:v>-8.9289000000000005</c:v>
                </c:pt>
                <c:pt idx="897">
                  <c:v>-8.9161999999999999</c:v>
                </c:pt>
                <c:pt idx="898">
                  <c:v>-8.9038000000000004</c:v>
                </c:pt>
                <c:pt idx="899">
                  <c:v>-8.8917999999999999</c:v>
                </c:pt>
                <c:pt idx="900">
                  <c:v>-8.8798999999999992</c:v>
                </c:pt>
                <c:pt idx="901">
                  <c:v>-8.8681000000000001</c:v>
                </c:pt>
                <c:pt idx="902">
                  <c:v>-8.8567999999999998</c:v>
                </c:pt>
                <c:pt idx="903">
                  <c:v>-8.8466000000000005</c:v>
                </c:pt>
                <c:pt idx="904">
                  <c:v>-8.8374000000000006</c:v>
                </c:pt>
                <c:pt idx="905">
                  <c:v>-8.8291000000000004</c:v>
                </c:pt>
                <c:pt idx="906">
                  <c:v>-8.8222000000000005</c:v>
                </c:pt>
                <c:pt idx="907">
                  <c:v>-8.8171999999999997</c:v>
                </c:pt>
                <c:pt idx="908">
                  <c:v>-8.8135999999999992</c:v>
                </c:pt>
                <c:pt idx="909">
                  <c:v>-8.8107000000000006</c:v>
                </c:pt>
                <c:pt idx="910">
                  <c:v>-8.8080999999999996</c:v>
                </c:pt>
                <c:pt idx="911">
                  <c:v>-8.8058999999999994</c:v>
                </c:pt>
                <c:pt idx="912">
                  <c:v>-8.8040000000000003</c:v>
                </c:pt>
                <c:pt idx="913">
                  <c:v>-8.8026999999999997</c:v>
                </c:pt>
                <c:pt idx="914">
                  <c:v>-8.8018000000000001</c:v>
                </c:pt>
                <c:pt idx="915">
                  <c:v>-8.8010999999999999</c:v>
                </c:pt>
                <c:pt idx="916">
                  <c:v>-8.8003999999999998</c:v>
                </c:pt>
                <c:pt idx="917">
                  <c:v>-8.7995000000000001</c:v>
                </c:pt>
                <c:pt idx="918">
                  <c:v>-8.7987000000000002</c:v>
                </c:pt>
                <c:pt idx="919">
                  <c:v>-8.7979000000000003</c:v>
                </c:pt>
                <c:pt idx="920">
                  <c:v>-8.7973999999999997</c:v>
                </c:pt>
                <c:pt idx="921">
                  <c:v>-8.7975999999999992</c:v>
                </c:pt>
                <c:pt idx="922">
                  <c:v>-8.7990999999999993</c:v>
                </c:pt>
                <c:pt idx="923">
                  <c:v>-8.8018000000000001</c:v>
                </c:pt>
                <c:pt idx="924">
                  <c:v>-8.8058999999999994</c:v>
                </c:pt>
                <c:pt idx="925">
                  <c:v>-8.8111999999999995</c:v>
                </c:pt>
                <c:pt idx="926">
                  <c:v>-8.8175000000000008</c:v>
                </c:pt>
                <c:pt idx="927">
                  <c:v>-8.8246000000000002</c:v>
                </c:pt>
                <c:pt idx="928">
                  <c:v>-8.8318999999999992</c:v>
                </c:pt>
                <c:pt idx="929">
                  <c:v>-8.8391999999999999</c:v>
                </c:pt>
                <c:pt idx="930">
                  <c:v>-8.8461999999999996</c:v>
                </c:pt>
                <c:pt idx="931">
                  <c:v>-8.8530999999999995</c:v>
                </c:pt>
                <c:pt idx="932">
                  <c:v>-8.8602000000000007</c:v>
                </c:pt>
                <c:pt idx="933">
                  <c:v>-8.8676999999999992</c:v>
                </c:pt>
                <c:pt idx="934">
                  <c:v>-8.8754000000000008</c:v>
                </c:pt>
                <c:pt idx="935">
                  <c:v>-8.8831000000000007</c:v>
                </c:pt>
                <c:pt idx="936">
                  <c:v>-8.8912999999999993</c:v>
                </c:pt>
                <c:pt idx="937">
                  <c:v>-8.8999000000000006</c:v>
                </c:pt>
                <c:pt idx="938">
                  <c:v>-8.9087999999999994</c:v>
                </c:pt>
                <c:pt idx="939">
                  <c:v>-8.9179999999999993</c:v>
                </c:pt>
                <c:pt idx="940">
                  <c:v>-8.9273000000000007</c:v>
                </c:pt>
                <c:pt idx="941">
                  <c:v>-8.9366000000000003</c:v>
                </c:pt>
                <c:pt idx="942">
                  <c:v>-8.9453999999999994</c:v>
                </c:pt>
                <c:pt idx="943">
                  <c:v>-8.9536999999999995</c:v>
                </c:pt>
                <c:pt idx="944">
                  <c:v>-8.9612999999999996</c:v>
                </c:pt>
                <c:pt idx="945">
                  <c:v>-8.9684000000000008</c:v>
                </c:pt>
                <c:pt idx="946">
                  <c:v>-8.9746000000000006</c:v>
                </c:pt>
                <c:pt idx="947">
                  <c:v>-8.9804999999999993</c:v>
                </c:pt>
                <c:pt idx="948">
                  <c:v>-8.9867000000000008</c:v>
                </c:pt>
                <c:pt idx="949">
                  <c:v>-8.9933999999999994</c:v>
                </c:pt>
                <c:pt idx="950">
                  <c:v>-9.0007000000000001</c:v>
                </c:pt>
                <c:pt idx="951">
                  <c:v>-9.0083000000000002</c:v>
                </c:pt>
                <c:pt idx="952">
                  <c:v>-9.0161999999999995</c:v>
                </c:pt>
                <c:pt idx="953">
                  <c:v>-9.0244</c:v>
                </c:pt>
                <c:pt idx="954">
                  <c:v>-9.0329999999999995</c:v>
                </c:pt>
                <c:pt idx="955">
                  <c:v>-9.0416000000000007</c:v>
                </c:pt>
                <c:pt idx="956">
                  <c:v>-9.0501000000000005</c:v>
                </c:pt>
                <c:pt idx="957">
                  <c:v>-9.0582999999999991</c:v>
                </c:pt>
                <c:pt idx="958">
                  <c:v>-9.0660000000000007</c:v>
                </c:pt>
                <c:pt idx="959">
                  <c:v>-9.0732999999999997</c:v>
                </c:pt>
                <c:pt idx="960">
                  <c:v>-9.08</c:v>
                </c:pt>
                <c:pt idx="961">
                  <c:v>-9.0859000000000005</c:v>
                </c:pt>
                <c:pt idx="962">
                  <c:v>-9.0909999999999993</c:v>
                </c:pt>
                <c:pt idx="963">
                  <c:v>-9.0953999999999997</c:v>
                </c:pt>
                <c:pt idx="964">
                  <c:v>-9.0997000000000003</c:v>
                </c:pt>
                <c:pt idx="965">
                  <c:v>-9.1038999999999994</c:v>
                </c:pt>
                <c:pt idx="966">
                  <c:v>-9.1081000000000003</c:v>
                </c:pt>
                <c:pt idx="967">
                  <c:v>-9.1123999999999992</c:v>
                </c:pt>
                <c:pt idx="968">
                  <c:v>-9.1166999999999998</c:v>
                </c:pt>
                <c:pt idx="969">
                  <c:v>-9.1212999999999997</c:v>
                </c:pt>
                <c:pt idx="970">
                  <c:v>-9.1257999999999999</c:v>
                </c:pt>
                <c:pt idx="971">
                  <c:v>-9.1298999999999992</c:v>
                </c:pt>
                <c:pt idx="972">
                  <c:v>-9.1338000000000008</c:v>
                </c:pt>
                <c:pt idx="973">
                  <c:v>-9.1373999999999995</c:v>
                </c:pt>
                <c:pt idx="974">
                  <c:v>-9.1404999999999994</c:v>
                </c:pt>
                <c:pt idx="975">
                  <c:v>-9.1432000000000002</c:v>
                </c:pt>
                <c:pt idx="976">
                  <c:v>-9.1456</c:v>
                </c:pt>
                <c:pt idx="977">
                  <c:v>-9.1475000000000009</c:v>
                </c:pt>
                <c:pt idx="978">
                  <c:v>-9.1488999999999994</c:v>
                </c:pt>
                <c:pt idx="979">
                  <c:v>-9.1501999999999999</c:v>
                </c:pt>
                <c:pt idx="980">
                  <c:v>-9.1513000000000009</c:v>
                </c:pt>
                <c:pt idx="981">
                  <c:v>-9.1523000000000003</c:v>
                </c:pt>
                <c:pt idx="982">
                  <c:v>-9.1532</c:v>
                </c:pt>
                <c:pt idx="983">
                  <c:v>-9.1537000000000006</c:v>
                </c:pt>
                <c:pt idx="984">
                  <c:v>-9.1539999999999999</c:v>
                </c:pt>
                <c:pt idx="985">
                  <c:v>-9.1533999999999995</c:v>
                </c:pt>
                <c:pt idx="986">
                  <c:v>-9.1516000000000002</c:v>
                </c:pt>
                <c:pt idx="987">
                  <c:v>-9.1486000000000001</c:v>
                </c:pt>
                <c:pt idx="988">
                  <c:v>-9.1445000000000007</c:v>
                </c:pt>
                <c:pt idx="989">
                  <c:v>-9.1394000000000002</c:v>
                </c:pt>
                <c:pt idx="990">
                  <c:v>-9.1336999999999993</c:v>
                </c:pt>
                <c:pt idx="991">
                  <c:v>-9.1274999999999995</c:v>
                </c:pt>
                <c:pt idx="992">
                  <c:v>-9.1210000000000004</c:v>
                </c:pt>
                <c:pt idx="993">
                  <c:v>-9.1138999999999992</c:v>
                </c:pt>
                <c:pt idx="994">
                  <c:v>-9.1066000000000003</c:v>
                </c:pt>
                <c:pt idx="995">
                  <c:v>-9.0993999999999993</c:v>
                </c:pt>
                <c:pt idx="996">
                  <c:v>-9.0920000000000005</c:v>
                </c:pt>
                <c:pt idx="997">
                  <c:v>-9.0845000000000002</c:v>
                </c:pt>
                <c:pt idx="998">
                  <c:v>-9.0767000000000007</c:v>
                </c:pt>
                <c:pt idx="999">
                  <c:v>-9.0691000000000006</c:v>
                </c:pt>
                <c:pt idx="1000">
                  <c:v>-9.0617000000000001</c:v>
                </c:pt>
                <c:pt idx="1001">
                  <c:v>-9.0541</c:v>
                </c:pt>
                <c:pt idx="1002">
                  <c:v>-9.0466999999999995</c:v>
                </c:pt>
                <c:pt idx="1003">
                  <c:v>-9.0398999999999994</c:v>
                </c:pt>
                <c:pt idx="1004">
                  <c:v>-9.0341000000000005</c:v>
                </c:pt>
                <c:pt idx="1005">
                  <c:v>-9.0291999999999994</c:v>
                </c:pt>
                <c:pt idx="1006">
                  <c:v>-9.0250000000000004</c:v>
                </c:pt>
                <c:pt idx="1007">
                  <c:v>-9.0212000000000003</c:v>
                </c:pt>
                <c:pt idx="1008">
                  <c:v>-9.0174000000000003</c:v>
                </c:pt>
                <c:pt idx="1009">
                  <c:v>-9.0129000000000001</c:v>
                </c:pt>
                <c:pt idx="1010">
                  <c:v>-9.0077999999999996</c:v>
                </c:pt>
                <c:pt idx="1011">
                  <c:v>-9.0024999999999995</c:v>
                </c:pt>
                <c:pt idx="1012">
                  <c:v>-8.9968000000000004</c:v>
                </c:pt>
                <c:pt idx="1013">
                  <c:v>-8.9903999999999993</c:v>
                </c:pt>
                <c:pt idx="1014">
                  <c:v>-8.9835999999999991</c:v>
                </c:pt>
                <c:pt idx="1015">
                  <c:v>-8.9766999999999992</c:v>
                </c:pt>
                <c:pt idx="1016">
                  <c:v>-8.9702999999999999</c:v>
                </c:pt>
                <c:pt idx="1017">
                  <c:v>-8.9643999999999995</c:v>
                </c:pt>
                <c:pt idx="1018">
                  <c:v>-8.9593000000000007</c:v>
                </c:pt>
                <c:pt idx="1019">
                  <c:v>-8.9550000000000001</c:v>
                </c:pt>
                <c:pt idx="1020">
                  <c:v>-8.9512999999999998</c:v>
                </c:pt>
                <c:pt idx="1021">
                  <c:v>-8.9480000000000004</c:v>
                </c:pt>
                <c:pt idx="1022">
                  <c:v>-8.9448000000000008</c:v>
                </c:pt>
                <c:pt idx="1023">
                  <c:v>-8.9419000000000004</c:v>
                </c:pt>
                <c:pt idx="1024">
                  <c:v>-8.9392999999999994</c:v>
                </c:pt>
                <c:pt idx="1025">
                  <c:v>-8.9368999999999996</c:v>
                </c:pt>
                <c:pt idx="1026">
                  <c:v>-8.9351000000000003</c:v>
                </c:pt>
                <c:pt idx="1027">
                  <c:v>-8.9344000000000001</c:v>
                </c:pt>
                <c:pt idx="1028">
                  <c:v>-8.9346999999999994</c:v>
                </c:pt>
                <c:pt idx="1029">
                  <c:v>-8.9357000000000006</c:v>
                </c:pt>
                <c:pt idx="1030">
                  <c:v>-8.9374000000000002</c:v>
                </c:pt>
                <c:pt idx="1031">
                  <c:v>-8.9396000000000004</c:v>
                </c:pt>
                <c:pt idx="1032">
                  <c:v>-8.9425000000000008</c:v>
                </c:pt>
                <c:pt idx="1033">
                  <c:v>-8.9457000000000004</c:v>
                </c:pt>
                <c:pt idx="1034">
                  <c:v>-8.9488000000000003</c:v>
                </c:pt>
                <c:pt idx="1035">
                  <c:v>-8.9520999999999997</c:v>
                </c:pt>
                <c:pt idx="1036">
                  <c:v>-8.9551999999999996</c:v>
                </c:pt>
                <c:pt idx="1037">
                  <c:v>-8.9581999999999997</c:v>
                </c:pt>
                <c:pt idx="1038">
                  <c:v>-8.9611999999999998</c:v>
                </c:pt>
                <c:pt idx="1039">
                  <c:v>-8.9647000000000006</c:v>
                </c:pt>
                <c:pt idx="1040">
                  <c:v>-8.9684000000000008</c:v>
                </c:pt>
                <c:pt idx="1041">
                  <c:v>-8.9723000000000006</c:v>
                </c:pt>
                <c:pt idx="1042">
                  <c:v>-8.9766999999999992</c:v>
                </c:pt>
                <c:pt idx="1043">
                  <c:v>-8.9811999999999994</c:v>
                </c:pt>
                <c:pt idx="1044">
                  <c:v>-8.9860000000000007</c:v>
                </c:pt>
                <c:pt idx="1045">
                  <c:v>-8.9908000000000001</c:v>
                </c:pt>
                <c:pt idx="1046">
                  <c:v>-8.9961000000000002</c:v>
                </c:pt>
                <c:pt idx="1047">
                  <c:v>-9.0012000000000008</c:v>
                </c:pt>
                <c:pt idx="1048">
                  <c:v>-9.0067000000000004</c:v>
                </c:pt>
                <c:pt idx="1049">
                  <c:v>-9.0124999999999993</c:v>
                </c:pt>
                <c:pt idx="1050">
                  <c:v>-9.0183999999999997</c:v>
                </c:pt>
                <c:pt idx="1051">
                  <c:v>-9.0243000000000002</c:v>
                </c:pt>
                <c:pt idx="1052">
                  <c:v>-9.0299999999999994</c:v>
                </c:pt>
                <c:pt idx="1053">
                  <c:v>-9.0355000000000008</c:v>
                </c:pt>
                <c:pt idx="1054">
                  <c:v>-9.0406999999999993</c:v>
                </c:pt>
                <c:pt idx="1055">
                  <c:v>-9.0452999999999992</c:v>
                </c:pt>
                <c:pt idx="1056">
                  <c:v>-9.0490999999999993</c:v>
                </c:pt>
                <c:pt idx="1057">
                  <c:v>-9.0524000000000004</c:v>
                </c:pt>
                <c:pt idx="1058">
                  <c:v>-9.0550999999999995</c:v>
                </c:pt>
                <c:pt idx="1059">
                  <c:v>-9.0573999999999995</c:v>
                </c:pt>
                <c:pt idx="1060">
                  <c:v>-9.0594999999999999</c:v>
                </c:pt>
                <c:pt idx="1061">
                  <c:v>-9.0620999999999992</c:v>
                </c:pt>
                <c:pt idx="1062">
                  <c:v>-9.0652000000000008</c:v>
                </c:pt>
                <c:pt idx="1063">
                  <c:v>-9.0686999999999998</c:v>
                </c:pt>
                <c:pt idx="1064">
                  <c:v>-9.0731999999999999</c:v>
                </c:pt>
                <c:pt idx="1065">
                  <c:v>-9.0786999999999995</c:v>
                </c:pt>
                <c:pt idx="1066">
                  <c:v>-9.0848999999999993</c:v>
                </c:pt>
                <c:pt idx="1067">
                  <c:v>-9.0911000000000008</c:v>
                </c:pt>
                <c:pt idx="1068">
                  <c:v>-9.0978999999999992</c:v>
                </c:pt>
                <c:pt idx="1069">
                  <c:v>-9.1052999999999997</c:v>
                </c:pt>
                <c:pt idx="1070">
                  <c:v>-9.1130999999999993</c:v>
                </c:pt>
                <c:pt idx="1071">
                  <c:v>-9.1211000000000002</c:v>
                </c:pt>
                <c:pt idx="1072">
                  <c:v>-9.1296999999999997</c:v>
                </c:pt>
                <c:pt idx="1073">
                  <c:v>-9.1392000000000007</c:v>
                </c:pt>
                <c:pt idx="1074">
                  <c:v>-9.1489999999999991</c:v>
                </c:pt>
                <c:pt idx="1075">
                  <c:v>-9.1588999999999992</c:v>
                </c:pt>
                <c:pt idx="1076">
                  <c:v>-9.1691000000000003</c:v>
                </c:pt>
                <c:pt idx="1077">
                  <c:v>-9.1790000000000003</c:v>
                </c:pt>
                <c:pt idx="1078">
                  <c:v>-9.1884999999999994</c:v>
                </c:pt>
                <c:pt idx="1079">
                  <c:v>-9.1972000000000005</c:v>
                </c:pt>
                <c:pt idx="1080">
                  <c:v>-9.2052999999999994</c:v>
                </c:pt>
                <c:pt idx="1081">
                  <c:v>-9.2123000000000008</c:v>
                </c:pt>
                <c:pt idx="1082">
                  <c:v>-9.2182999999999993</c:v>
                </c:pt>
                <c:pt idx="1083">
                  <c:v>-9.2233000000000001</c:v>
                </c:pt>
                <c:pt idx="1084">
                  <c:v>-9.2274999999999991</c:v>
                </c:pt>
                <c:pt idx="1085">
                  <c:v>-9.2309000000000001</c:v>
                </c:pt>
                <c:pt idx="1086">
                  <c:v>-9.2334999999999994</c:v>
                </c:pt>
                <c:pt idx="1087">
                  <c:v>-9.2359000000000009</c:v>
                </c:pt>
                <c:pt idx="1088">
                  <c:v>-9.2384000000000004</c:v>
                </c:pt>
                <c:pt idx="1089">
                  <c:v>-9.2410999999999994</c:v>
                </c:pt>
                <c:pt idx="1090">
                  <c:v>-9.2437000000000005</c:v>
                </c:pt>
                <c:pt idx="1091">
                  <c:v>-9.2464999999999993</c:v>
                </c:pt>
                <c:pt idx="1092">
                  <c:v>-9.2492000000000001</c:v>
                </c:pt>
                <c:pt idx="1093">
                  <c:v>-9.2517999999999994</c:v>
                </c:pt>
                <c:pt idx="1094">
                  <c:v>-9.2540999999999993</c:v>
                </c:pt>
                <c:pt idx="1095">
                  <c:v>-9.2562999999999995</c:v>
                </c:pt>
                <c:pt idx="1096">
                  <c:v>-9.2584</c:v>
                </c:pt>
                <c:pt idx="1097">
                  <c:v>-9.2607999999999997</c:v>
                </c:pt>
                <c:pt idx="1098">
                  <c:v>-9.2636000000000003</c:v>
                </c:pt>
                <c:pt idx="1099">
                  <c:v>-9.2666000000000004</c:v>
                </c:pt>
                <c:pt idx="1100">
                  <c:v>-9.2700999999999993</c:v>
                </c:pt>
                <c:pt idx="1101">
                  <c:v>-9.2741000000000007</c:v>
                </c:pt>
                <c:pt idx="1102">
                  <c:v>-9.2782</c:v>
                </c:pt>
                <c:pt idx="1103">
                  <c:v>-9.2817000000000007</c:v>
                </c:pt>
                <c:pt idx="1104">
                  <c:v>-9.2847000000000008</c:v>
                </c:pt>
                <c:pt idx="1105">
                  <c:v>-9.2872000000000003</c:v>
                </c:pt>
                <c:pt idx="1106">
                  <c:v>-9.2890999999999995</c:v>
                </c:pt>
                <c:pt idx="1107">
                  <c:v>-9.2902000000000005</c:v>
                </c:pt>
                <c:pt idx="1108">
                  <c:v>-9.2908000000000008</c:v>
                </c:pt>
                <c:pt idx="1109">
                  <c:v>-9.2909000000000006</c:v>
                </c:pt>
                <c:pt idx="1110">
                  <c:v>-9.2908000000000008</c:v>
                </c:pt>
                <c:pt idx="1111">
                  <c:v>-9.2901000000000007</c:v>
                </c:pt>
                <c:pt idx="1112">
                  <c:v>-9.2883999999999993</c:v>
                </c:pt>
                <c:pt idx="1113">
                  <c:v>-9.2860999999999994</c:v>
                </c:pt>
                <c:pt idx="1114">
                  <c:v>-9.2827000000000002</c:v>
                </c:pt>
                <c:pt idx="1115">
                  <c:v>-9.2786000000000008</c:v>
                </c:pt>
                <c:pt idx="1116">
                  <c:v>-9.2738999999999994</c:v>
                </c:pt>
                <c:pt idx="1117">
                  <c:v>-9.2690999999999999</c:v>
                </c:pt>
                <c:pt idx="1118">
                  <c:v>-9.2643000000000004</c:v>
                </c:pt>
                <c:pt idx="1119">
                  <c:v>-9.2593999999999994</c:v>
                </c:pt>
                <c:pt idx="1120">
                  <c:v>-9.2545000000000002</c:v>
                </c:pt>
                <c:pt idx="1121">
                  <c:v>-9.2498000000000005</c:v>
                </c:pt>
                <c:pt idx="1122">
                  <c:v>-9.2455999999999996</c:v>
                </c:pt>
                <c:pt idx="1123">
                  <c:v>-9.2417999999999996</c:v>
                </c:pt>
                <c:pt idx="1124">
                  <c:v>-9.2380999999999993</c:v>
                </c:pt>
                <c:pt idx="1125">
                  <c:v>-9.2347000000000001</c:v>
                </c:pt>
                <c:pt idx="1126">
                  <c:v>-9.2312999999999992</c:v>
                </c:pt>
                <c:pt idx="1127">
                  <c:v>-9.2279</c:v>
                </c:pt>
                <c:pt idx="1128">
                  <c:v>-9.2242999999999995</c:v>
                </c:pt>
                <c:pt idx="1129">
                  <c:v>-9.2203999999999997</c:v>
                </c:pt>
                <c:pt idx="1130">
                  <c:v>-9.2157999999999998</c:v>
                </c:pt>
                <c:pt idx="1131">
                  <c:v>-9.2106999999999992</c:v>
                </c:pt>
                <c:pt idx="1132">
                  <c:v>-9.2049000000000003</c:v>
                </c:pt>
                <c:pt idx="1133">
                  <c:v>-9.1986000000000008</c:v>
                </c:pt>
                <c:pt idx="1134">
                  <c:v>-9.1922999999999995</c:v>
                </c:pt>
                <c:pt idx="1135">
                  <c:v>-9.1861999999999995</c:v>
                </c:pt>
                <c:pt idx="1136">
                  <c:v>-9.1806000000000001</c:v>
                </c:pt>
                <c:pt idx="1137">
                  <c:v>-9.1753999999999998</c:v>
                </c:pt>
                <c:pt idx="1138">
                  <c:v>-9.1708999999999996</c:v>
                </c:pt>
                <c:pt idx="1139">
                  <c:v>-9.1669</c:v>
                </c:pt>
                <c:pt idx="1140">
                  <c:v>-9.1629000000000005</c:v>
                </c:pt>
                <c:pt idx="1141">
                  <c:v>-9.1591000000000005</c:v>
                </c:pt>
                <c:pt idx="1142">
                  <c:v>-9.1555</c:v>
                </c:pt>
                <c:pt idx="1143">
                  <c:v>-9.1521000000000008</c:v>
                </c:pt>
                <c:pt idx="1144">
                  <c:v>-9.1486999999999998</c:v>
                </c:pt>
                <c:pt idx="1145">
                  <c:v>-9.1457999999999995</c:v>
                </c:pt>
                <c:pt idx="1146">
                  <c:v>-9.1434999999999995</c:v>
                </c:pt>
                <c:pt idx="1147">
                  <c:v>-9.1422000000000008</c:v>
                </c:pt>
                <c:pt idx="1148">
                  <c:v>-9.1420999999999992</c:v>
                </c:pt>
                <c:pt idx="1149">
                  <c:v>-9.1427999999999994</c:v>
                </c:pt>
                <c:pt idx="1150">
                  <c:v>-9.1440999999999999</c:v>
                </c:pt>
                <c:pt idx="1151">
                  <c:v>-9.1462000000000003</c:v>
                </c:pt>
                <c:pt idx="1152">
                  <c:v>-9.1494</c:v>
                </c:pt>
                <c:pt idx="1153">
                  <c:v>-9.1532</c:v>
                </c:pt>
                <c:pt idx="1154">
                  <c:v>-9.1576000000000004</c:v>
                </c:pt>
                <c:pt idx="1155">
                  <c:v>-9.1628000000000007</c:v>
                </c:pt>
                <c:pt idx="1156">
                  <c:v>-9.1679999999999993</c:v>
                </c:pt>
                <c:pt idx="1157">
                  <c:v>-9.1731999999999996</c:v>
                </c:pt>
                <c:pt idx="1158">
                  <c:v>-9.1785999999999994</c:v>
                </c:pt>
                <c:pt idx="1159">
                  <c:v>-9.1837999999999997</c:v>
                </c:pt>
                <c:pt idx="1160">
                  <c:v>-9.1890000000000001</c:v>
                </c:pt>
                <c:pt idx="1161">
                  <c:v>-9.1940000000000008</c:v>
                </c:pt>
                <c:pt idx="1162">
                  <c:v>-9.1986000000000008</c:v>
                </c:pt>
                <c:pt idx="1163">
                  <c:v>-9.2029999999999994</c:v>
                </c:pt>
                <c:pt idx="1164">
                  <c:v>-9.2075999999999993</c:v>
                </c:pt>
                <c:pt idx="1165">
                  <c:v>-9.2123000000000008</c:v>
                </c:pt>
                <c:pt idx="1166">
                  <c:v>-9.2173999999999996</c:v>
                </c:pt>
                <c:pt idx="1167">
                  <c:v>-9.2225000000000001</c:v>
                </c:pt>
                <c:pt idx="1168">
                  <c:v>-9.2271999999999998</c:v>
                </c:pt>
                <c:pt idx="1169">
                  <c:v>-9.2318999999999996</c:v>
                </c:pt>
                <c:pt idx="1170">
                  <c:v>-9.2370999999999999</c:v>
                </c:pt>
                <c:pt idx="1171">
                  <c:v>-9.2420000000000009</c:v>
                </c:pt>
                <c:pt idx="1172">
                  <c:v>-9.2466000000000008</c:v>
                </c:pt>
                <c:pt idx="1173">
                  <c:v>-9.2513000000000005</c:v>
                </c:pt>
                <c:pt idx="1174">
                  <c:v>-9.2565000000000008</c:v>
                </c:pt>
                <c:pt idx="1175">
                  <c:v>-9.2616999999999994</c:v>
                </c:pt>
                <c:pt idx="1176">
                  <c:v>-9.2668999999999997</c:v>
                </c:pt>
                <c:pt idx="1177">
                  <c:v>-9.2722999999999995</c:v>
                </c:pt>
                <c:pt idx="1178">
                  <c:v>-9.2776999999999994</c:v>
                </c:pt>
                <c:pt idx="1179">
                  <c:v>-9.2832000000000008</c:v>
                </c:pt>
                <c:pt idx="1180">
                  <c:v>-9.2887000000000004</c:v>
                </c:pt>
                <c:pt idx="1181">
                  <c:v>-9.2946000000000009</c:v>
                </c:pt>
                <c:pt idx="1182">
                  <c:v>-9.3005999999999993</c:v>
                </c:pt>
                <c:pt idx="1183">
                  <c:v>-9.3064</c:v>
                </c:pt>
                <c:pt idx="1184">
                  <c:v>-9.3116000000000003</c:v>
                </c:pt>
                <c:pt idx="1185">
                  <c:v>-9.3169000000000004</c:v>
                </c:pt>
                <c:pt idx="1186">
                  <c:v>-9.3223000000000003</c:v>
                </c:pt>
                <c:pt idx="1187">
                  <c:v>-9.3274000000000008</c:v>
                </c:pt>
                <c:pt idx="1188">
                  <c:v>-9.3321000000000005</c:v>
                </c:pt>
                <c:pt idx="1189">
                  <c:v>-9.3367000000000004</c:v>
                </c:pt>
                <c:pt idx="1190">
                  <c:v>-9.3409999999999993</c:v>
                </c:pt>
                <c:pt idx="1191">
                  <c:v>-9.3447999999999993</c:v>
                </c:pt>
                <c:pt idx="1192">
                  <c:v>-9.3488000000000007</c:v>
                </c:pt>
                <c:pt idx="1193">
                  <c:v>-9.3528000000000002</c:v>
                </c:pt>
                <c:pt idx="1194">
                  <c:v>-9.3564000000000007</c:v>
                </c:pt>
                <c:pt idx="1195">
                  <c:v>-9.3597000000000001</c:v>
                </c:pt>
                <c:pt idx="1196">
                  <c:v>-9.3630999999999993</c:v>
                </c:pt>
                <c:pt idx="1197">
                  <c:v>-9.3663000000000007</c:v>
                </c:pt>
                <c:pt idx="1198">
                  <c:v>-9.3695000000000004</c:v>
                </c:pt>
                <c:pt idx="1199">
                  <c:v>-9.3722999999999992</c:v>
                </c:pt>
                <c:pt idx="1200">
                  <c:v>-9.3748000000000005</c:v>
                </c:pt>
                <c:pt idx="1201">
                  <c:v>-9.3766999999999996</c:v>
                </c:pt>
                <c:pt idx="1202">
                  <c:v>-9.3779000000000003</c:v>
                </c:pt>
                <c:pt idx="1203">
                  <c:v>-9.3786000000000005</c:v>
                </c:pt>
                <c:pt idx="1204">
                  <c:v>-9.3789999999999996</c:v>
                </c:pt>
                <c:pt idx="1205">
                  <c:v>-9.3792000000000009</c:v>
                </c:pt>
                <c:pt idx="1206">
                  <c:v>-9.3790999999999993</c:v>
                </c:pt>
                <c:pt idx="1207">
                  <c:v>-9.3792000000000009</c:v>
                </c:pt>
                <c:pt idx="1208">
                  <c:v>-9.3795000000000002</c:v>
                </c:pt>
                <c:pt idx="1209">
                  <c:v>-9.3797999999999995</c:v>
                </c:pt>
                <c:pt idx="1210">
                  <c:v>-9.3801000000000005</c:v>
                </c:pt>
                <c:pt idx="1211">
                  <c:v>-9.3803999999999998</c:v>
                </c:pt>
                <c:pt idx="1212">
                  <c:v>-9.3806999999999992</c:v>
                </c:pt>
                <c:pt idx="1213">
                  <c:v>-9.3808000000000007</c:v>
                </c:pt>
                <c:pt idx="1214">
                  <c:v>-9.3806999999999992</c:v>
                </c:pt>
                <c:pt idx="1215">
                  <c:v>-9.3805999999999994</c:v>
                </c:pt>
                <c:pt idx="1216">
                  <c:v>-9.3808000000000007</c:v>
                </c:pt>
                <c:pt idx="1217">
                  <c:v>-9.3811</c:v>
                </c:pt>
                <c:pt idx="1218">
                  <c:v>-9.3812999999999995</c:v>
                </c:pt>
                <c:pt idx="1219">
                  <c:v>-9.3811</c:v>
                </c:pt>
                <c:pt idx="1220">
                  <c:v>-9.3802000000000003</c:v>
                </c:pt>
                <c:pt idx="1221">
                  <c:v>-9.3787000000000003</c:v>
                </c:pt>
                <c:pt idx="1222">
                  <c:v>-9.3766999999999996</c:v>
                </c:pt>
                <c:pt idx="1223">
                  <c:v>-9.3742999999999999</c:v>
                </c:pt>
                <c:pt idx="1224">
                  <c:v>-9.3710000000000004</c:v>
                </c:pt>
                <c:pt idx="1225">
                  <c:v>-9.3670000000000009</c:v>
                </c:pt>
                <c:pt idx="1226">
                  <c:v>-9.3627000000000002</c:v>
                </c:pt>
                <c:pt idx="1227">
                  <c:v>-9.3582999999999998</c:v>
                </c:pt>
                <c:pt idx="1228">
                  <c:v>-9.3536000000000001</c:v>
                </c:pt>
                <c:pt idx="1229">
                  <c:v>-9.3484999999999996</c:v>
                </c:pt>
                <c:pt idx="1230">
                  <c:v>-9.3436000000000003</c:v>
                </c:pt>
                <c:pt idx="1231">
                  <c:v>-9.3385999999999996</c:v>
                </c:pt>
                <c:pt idx="1232">
                  <c:v>-9.3338000000000001</c:v>
                </c:pt>
                <c:pt idx="1233">
                  <c:v>-9.3291000000000004</c:v>
                </c:pt>
                <c:pt idx="1234">
                  <c:v>-9.3247999999999998</c:v>
                </c:pt>
                <c:pt idx="1235">
                  <c:v>-9.3206000000000007</c:v>
                </c:pt>
                <c:pt idx="1236">
                  <c:v>-9.3164999999999996</c:v>
                </c:pt>
                <c:pt idx="1237">
                  <c:v>-9.3126999999999995</c:v>
                </c:pt>
                <c:pt idx="1238">
                  <c:v>-9.3093000000000004</c:v>
                </c:pt>
                <c:pt idx="1239">
                  <c:v>-9.3059999999999992</c:v>
                </c:pt>
                <c:pt idx="1240">
                  <c:v>-9.3027999999999995</c:v>
                </c:pt>
                <c:pt idx="1241">
                  <c:v>-9.2996999999999996</c:v>
                </c:pt>
                <c:pt idx="1242">
                  <c:v>-9.2965</c:v>
                </c:pt>
                <c:pt idx="1243">
                  <c:v>-9.2934999999999999</c:v>
                </c:pt>
                <c:pt idx="1244">
                  <c:v>-9.2904999999999998</c:v>
                </c:pt>
                <c:pt idx="1245">
                  <c:v>-9.2873000000000001</c:v>
                </c:pt>
                <c:pt idx="1246">
                  <c:v>-9.2834000000000003</c:v>
                </c:pt>
                <c:pt idx="1247">
                  <c:v>-9.2786000000000008</c:v>
                </c:pt>
                <c:pt idx="1248">
                  <c:v>-9.2731999999999992</c:v>
                </c:pt>
                <c:pt idx="1249">
                  <c:v>-9.2666000000000004</c:v>
                </c:pt>
                <c:pt idx="1250">
                  <c:v>-9.2588000000000008</c:v>
                </c:pt>
                <c:pt idx="1251">
                  <c:v>-9.2497000000000007</c:v>
                </c:pt>
                <c:pt idx="1252">
                  <c:v>-9.2394999999999996</c:v>
                </c:pt>
                <c:pt idx="1253">
                  <c:v>-9.2283000000000008</c:v>
                </c:pt>
                <c:pt idx="1254">
                  <c:v>-9.2164000000000001</c:v>
                </c:pt>
                <c:pt idx="1255">
                  <c:v>-9.2044999999999995</c:v>
                </c:pt>
                <c:pt idx="1256">
                  <c:v>-9.1927000000000003</c:v>
                </c:pt>
                <c:pt idx="1257">
                  <c:v>-9.1815999999999995</c:v>
                </c:pt>
                <c:pt idx="1258">
                  <c:v>-9.1712000000000007</c:v>
                </c:pt>
                <c:pt idx="1259">
                  <c:v>-9.1618999999999993</c:v>
                </c:pt>
                <c:pt idx="1260">
                  <c:v>-9.1537000000000006</c:v>
                </c:pt>
                <c:pt idx="1261">
                  <c:v>-9.1463999999999999</c:v>
                </c:pt>
                <c:pt idx="1262">
                  <c:v>-9.14</c:v>
                </c:pt>
                <c:pt idx="1263">
                  <c:v>-9.1343999999999994</c:v>
                </c:pt>
                <c:pt idx="1264">
                  <c:v>-9.1294000000000004</c:v>
                </c:pt>
                <c:pt idx="1265">
                  <c:v>-9.1248000000000005</c:v>
                </c:pt>
                <c:pt idx="1266">
                  <c:v>-9.1209000000000007</c:v>
                </c:pt>
                <c:pt idx="1267">
                  <c:v>-9.1173999999999999</c:v>
                </c:pt>
                <c:pt idx="1268">
                  <c:v>-9.1142000000000003</c:v>
                </c:pt>
                <c:pt idx="1269">
                  <c:v>-9.1112000000000002</c:v>
                </c:pt>
                <c:pt idx="1270">
                  <c:v>-9.1085999999999991</c:v>
                </c:pt>
                <c:pt idx="1271">
                  <c:v>-9.1061999999999994</c:v>
                </c:pt>
                <c:pt idx="1272">
                  <c:v>-9.1039999999999992</c:v>
                </c:pt>
                <c:pt idx="1273">
                  <c:v>-9.1016999999999992</c:v>
                </c:pt>
                <c:pt idx="1274">
                  <c:v>-9.0993999999999993</c:v>
                </c:pt>
                <c:pt idx="1275">
                  <c:v>-9.0968</c:v>
                </c:pt>
                <c:pt idx="1276">
                  <c:v>-9.0942000000000007</c:v>
                </c:pt>
                <c:pt idx="1277">
                  <c:v>-9.0915999999999997</c:v>
                </c:pt>
                <c:pt idx="1278">
                  <c:v>-9.0889000000000006</c:v>
                </c:pt>
                <c:pt idx="1279">
                  <c:v>-9.0861999999999998</c:v>
                </c:pt>
                <c:pt idx="1280">
                  <c:v>-9.0836000000000006</c:v>
                </c:pt>
                <c:pt idx="1281">
                  <c:v>-9.0815999999999999</c:v>
                </c:pt>
                <c:pt idx="1282">
                  <c:v>-9.0802999999999994</c:v>
                </c:pt>
                <c:pt idx="1283">
                  <c:v>-9.0800999999999998</c:v>
                </c:pt>
                <c:pt idx="1284">
                  <c:v>-9.0809999999999995</c:v>
                </c:pt>
                <c:pt idx="1285">
                  <c:v>-9.0829000000000004</c:v>
                </c:pt>
                <c:pt idx="1286">
                  <c:v>-9.0858000000000008</c:v>
                </c:pt>
                <c:pt idx="1287">
                  <c:v>-9.0897000000000006</c:v>
                </c:pt>
                <c:pt idx="1288">
                  <c:v>-9.0946999999999996</c:v>
                </c:pt>
                <c:pt idx="1289">
                  <c:v>-9.1006999999999998</c:v>
                </c:pt>
                <c:pt idx="1290">
                  <c:v>-9.1074999999999999</c:v>
                </c:pt>
                <c:pt idx="1291">
                  <c:v>-9.1146999999999991</c:v>
                </c:pt>
                <c:pt idx="1292">
                  <c:v>-9.1217000000000006</c:v>
                </c:pt>
                <c:pt idx="1293">
                  <c:v>-9.1286000000000005</c:v>
                </c:pt>
                <c:pt idx="1294">
                  <c:v>-9.1356999999999999</c:v>
                </c:pt>
                <c:pt idx="1295">
                  <c:v>-9.1431000000000004</c:v>
                </c:pt>
                <c:pt idx="1296">
                  <c:v>-9.1504999999999992</c:v>
                </c:pt>
                <c:pt idx="1297">
                  <c:v>-9.1578999999999997</c:v>
                </c:pt>
                <c:pt idx="1298">
                  <c:v>-9.1653000000000002</c:v>
                </c:pt>
                <c:pt idx="1299">
                  <c:v>-9.1727000000000007</c:v>
                </c:pt>
                <c:pt idx="1300">
                  <c:v>-9.1803000000000008</c:v>
                </c:pt>
                <c:pt idx="1301">
                  <c:v>-9.1875</c:v>
                </c:pt>
                <c:pt idx="1302">
                  <c:v>-9.1943000000000001</c:v>
                </c:pt>
                <c:pt idx="1303">
                  <c:v>-9.2007999999999992</c:v>
                </c:pt>
                <c:pt idx="1304">
                  <c:v>-9.2066999999999997</c:v>
                </c:pt>
                <c:pt idx="1305">
                  <c:v>-9.2119999999999997</c:v>
                </c:pt>
                <c:pt idx="1306">
                  <c:v>-9.2169000000000008</c:v>
                </c:pt>
                <c:pt idx="1307">
                  <c:v>-9.2210000000000001</c:v>
                </c:pt>
                <c:pt idx="1308">
                  <c:v>-9.2245000000000008</c:v>
                </c:pt>
                <c:pt idx="1309">
                  <c:v>-9.2272999999999996</c:v>
                </c:pt>
                <c:pt idx="1310">
                  <c:v>-9.2294</c:v>
                </c:pt>
                <c:pt idx="1311">
                  <c:v>-9.2311999999999994</c:v>
                </c:pt>
                <c:pt idx="1312">
                  <c:v>-9.2326999999999995</c:v>
                </c:pt>
                <c:pt idx="1313">
                  <c:v>-9.2342999999999993</c:v>
                </c:pt>
                <c:pt idx="1314">
                  <c:v>-9.2359000000000009</c:v>
                </c:pt>
                <c:pt idx="1315">
                  <c:v>-9.2380999999999993</c:v>
                </c:pt>
                <c:pt idx="1316">
                  <c:v>-9.2409999999999997</c:v>
                </c:pt>
                <c:pt idx="1317">
                  <c:v>-9.2446000000000002</c:v>
                </c:pt>
                <c:pt idx="1318">
                  <c:v>-9.2490000000000006</c:v>
                </c:pt>
                <c:pt idx="1319">
                  <c:v>-9.2542000000000009</c:v>
                </c:pt>
                <c:pt idx="1320">
                  <c:v>-9.2598000000000003</c:v>
                </c:pt>
                <c:pt idx="1321">
                  <c:v>-9.2650000000000006</c:v>
                </c:pt>
                <c:pt idx="1322">
                  <c:v>-9.2703000000000007</c:v>
                </c:pt>
                <c:pt idx="1323">
                  <c:v>-9.2757000000000005</c:v>
                </c:pt>
                <c:pt idx="1324">
                  <c:v>-9.2811000000000003</c:v>
                </c:pt>
                <c:pt idx="1325">
                  <c:v>-9.2864000000000004</c:v>
                </c:pt>
                <c:pt idx="1326">
                  <c:v>-9.2917000000000005</c:v>
                </c:pt>
                <c:pt idx="1327">
                  <c:v>-9.2967999999999993</c:v>
                </c:pt>
                <c:pt idx="1328">
                  <c:v>-9.3015000000000008</c:v>
                </c:pt>
                <c:pt idx="1329">
                  <c:v>-9.3061000000000007</c:v>
                </c:pt>
                <c:pt idx="1330">
                  <c:v>-9.3102</c:v>
                </c:pt>
                <c:pt idx="1331">
                  <c:v>-9.3137000000000008</c:v>
                </c:pt>
                <c:pt idx="1332">
                  <c:v>-9.3170000000000002</c:v>
                </c:pt>
                <c:pt idx="1333">
                  <c:v>-9.3192000000000004</c:v>
                </c:pt>
                <c:pt idx="1334">
                  <c:v>-9.3203999999999994</c:v>
                </c:pt>
                <c:pt idx="1335">
                  <c:v>-9.3208000000000002</c:v>
                </c:pt>
                <c:pt idx="1336">
                  <c:v>-9.3207000000000004</c:v>
                </c:pt>
                <c:pt idx="1337">
                  <c:v>-9.3198000000000008</c:v>
                </c:pt>
                <c:pt idx="1338">
                  <c:v>-9.3188999999999993</c:v>
                </c:pt>
                <c:pt idx="1339">
                  <c:v>-9.3179999999999996</c:v>
                </c:pt>
                <c:pt idx="1340">
                  <c:v>-9.3175000000000008</c:v>
                </c:pt>
                <c:pt idx="1341">
                  <c:v>-9.3172999999999995</c:v>
                </c:pt>
                <c:pt idx="1342">
                  <c:v>-9.3170999999999999</c:v>
                </c:pt>
                <c:pt idx="1343">
                  <c:v>-9.3170999999999999</c:v>
                </c:pt>
                <c:pt idx="1344">
                  <c:v>-9.3175000000000008</c:v>
                </c:pt>
                <c:pt idx="1345">
                  <c:v>-9.3171999999999997</c:v>
                </c:pt>
                <c:pt idx="1346">
                  <c:v>-9.3163</c:v>
                </c:pt>
                <c:pt idx="1347">
                  <c:v>-9.3148</c:v>
                </c:pt>
                <c:pt idx="1348">
                  <c:v>-9.3126999999999995</c:v>
                </c:pt>
                <c:pt idx="1349">
                  <c:v>-9.3094000000000001</c:v>
                </c:pt>
                <c:pt idx="1350">
                  <c:v>-9.3050999999999995</c:v>
                </c:pt>
                <c:pt idx="1351">
                  <c:v>-9.3002000000000002</c:v>
                </c:pt>
                <c:pt idx="1352">
                  <c:v>-9.2949000000000002</c:v>
                </c:pt>
                <c:pt idx="1353">
                  <c:v>-9.2893000000000008</c:v>
                </c:pt>
                <c:pt idx="1354">
                  <c:v>-9.2835000000000001</c:v>
                </c:pt>
                <c:pt idx="1355">
                  <c:v>-9.2774999999999999</c:v>
                </c:pt>
                <c:pt idx="1356">
                  <c:v>-9.2714999999999996</c:v>
                </c:pt>
                <c:pt idx="1357">
                  <c:v>-9.2657000000000007</c:v>
                </c:pt>
                <c:pt idx="1358">
                  <c:v>-9.2599</c:v>
                </c:pt>
                <c:pt idx="1359">
                  <c:v>-9.2539999999999996</c:v>
                </c:pt>
                <c:pt idx="1360">
                  <c:v>-9.2483000000000004</c:v>
                </c:pt>
                <c:pt idx="1361">
                  <c:v>-9.2428000000000008</c:v>
                </c:pt>
                <c:pt idx="1362">
                  <c:v>-9.2375000000000007</c:v>
                </c:pt>
                <c:pt idx="1363">
                  <c:v>-9.2324000000000002</c:v>
                </c:pt>
                <c:pt idx="1364">
                  <c:v>-9.2277000000000005</c:v>
                </c:pt>
                <c:pt idx="1365">
                  <c:v>-9.2234999999999996</c:v>
                </c:pt>
                <c:pt idx="1366">
                  <c:v>-9.2195999999999998</c:v>
                </c:pt>
                <c:pt idx="1367">
                  <c:v>-9.2158999999999995</c:v>
                </c:pt>
                <c:pt idx="1368">
                  <c:v>-9.2124000000000006</c:v>
                </c:pt>
                <c:pt idx="1369">
                  <c:v>-9.2088999999999999</c:v>
                </c:pt>
                <c:pt idx="1370">
                  <c:v>-9.2056000000000004</c:v>
                </c:pt>
                <c:pt idx="1371">
                  <c:v>-9.2019000000000002</c:v>
                </c:pt>
                <c:pt idx="1372">
                  <c:v>-9.1980000000000004</c:v>
                </c:pt>
                <c:pt idx="1373">
                  <c:v>-9.1936</c:v>
                </c:pt>
                <c:pt idx="1374">
                  <c:v>-9.1890999999999998</c:v>
                </c:pt>
                <c:pt idx="1375">
                  <c:v>-9.1844000000000001</c:v>
                </c:pt>
                <c:pt idx="1376">
                  <c:v>-9.1792999999999996</c:v>
                </c:pt>
                <c:pt idx="1377">
                  <c:v>-9.1738999999999997</c:v>
                </c:pt>
                <c:pt idx="1378">
                  <c:v>-9.1685999999999996</c:v>
                </c:pt>
                <c:pt idx="1379">
                  <c:v>-9.1637000000000004</c:v>
                </c:pt>
                <c:pt idx="1380">
                  <c:v>-9.1593</c:v>
                </c:pt>
                <c:pt idx="1381">
                  <c:v>-9.1554000000000002</c:v>
                </c:pt>
                <c:pt idx="1382">
                  <c:v>-9.1521000000000008</c:v>
                </c:pt>
                <c:pt idx="1383">
                  <c:v>-9.1495999999999995</c:v>
                </c:pt>
                <c:pt idx="1384">
                  <c:v>-9.1477000000000004</c:v>
                </c:pt>
                <c:pt idx="1385">
                  <c:v>-9.1463999999999999</c:v>
                </c:pt>
                <c:pt idx="1386">
                  <c:v>-9.1456999999999997</c:v>
                </c:pt>
                <c:pt idx="1387">
                  <c:v>-9.1454000000000004</c:v>
                </c:pt>
                <c:pt idx="1388">
                  <c:v>-9.1453000000000007</c:v>
                </c:pt>
                <c:pt idx="1389">
                  <c:v>-9.1449999999999996</c:v>
                </c:pt>
                <c:pt idx="1390">
                  <c:v>-9.1448</c:v>
                </c:pt>
                <c:pt idx="1391">
                  <c:v>-9.1447000000000003</c:v>
                </c:pt>
                <c:pt idx="1392">
                  <c:v>-9.1447000000000003</c:v>
                </c:pt>
                <c:pt idx="1393">
                  <c:v>-9.1445000000000007</c:v>
                </c:pt>
                <c:pt idx="1394">
                  <c:v>-9.1447000000000003</c:v>
                </c:pt>
                <c:pt idx="1395">
                  <c:v>-9.1454000000000004</c:v>
                </c:pt>
                <c:pt idx="1396">
                  <c:v>-9.1463999999999999</c:v>
                </c:pt>
                <c:pt idx="1397">
                  <c:v>-9.1472999999999995</c:v>
                </c:pt>
                <c:pt idx="1398">
                  <c:v>-9.1478000000000002</c:v>
                </c:pt>
                <c:pt idx="1399">
                  <c:v>-9.1480999999999995</c:v>
                </c:pt>
                <c:pt idx="1400">
                  <c:v>-9.1485000000000003</c:v>
                </c:pt>
                <c:pt idx="1401">
                  <c:v>-9.1491000000000007</c:v>
                </c:pt>
                <c:pt idx="1402">
                  <c:v>-9.1496999999999993</c:v>
                </c:pt>
                <c:pt idx="1403">
                  <c:v>-9.1504999999999992</c:v>
                </c:pt>
                <c:pt idx="1404">
                  <c:v>-9.1513000000000009</c:v>
                </c:pt>
                <c:pt idx="1405">
                  <c:v>-9.1524000000000001</c:v>
                </c:pt>
                <c:pt idx="1406">
                  <c:v>-9.1540999999999997</c:v>
                </c:pt>
                <c:pt idx="1407">
                  <c:v>-9.1563999999999997</c:v>
                </c:pt>
                <c:pt idx="1408">
                  <c:v>-9.1593999999999998</c:v>
                </c:pt>
                <c:pt idx="1409">
                  <c:v>-9.1630000000000003</c:v>
                </c:pt>
                <c:pt idx="1410">
                  <c:v>-9.1669</c:v>
                </c:pt>
                <c:pt idx="1411">
                  <c:v>-9.1714000000000002</c:v>
                </c:pt>
                <c:pt idx="1412">
                  <c:v>-9.1762999999999995</c:v>
                </c:pt>
                <c:pt idx="1413">
                  <c:v>-9.1811000000000007</c:v>
                </c:pt>
                <c:pt idx="1414">
                  <c:v>-9.1852</c:v>
                </c:pt>
                <c:pt idx="1415">
                  <c:v>-9.1884999999999994</c:v>
                </c:pt>
                <c:pt idx="1416">
                  <c:v>-9.1911000000000005</c:v>
                </c:pt>
                <c:pt idx="1417">
                  <c:v>-9.1933000000000007</c:v>
                </c:pt>
                <c:pt idx="1418">
                  <c:v>-9.1949000000000005</c:v>
                </c:pt>
                <c:pt idx="1419">
                  <c:v>-9.1964000000000006</c:v>
                </c:pt>
                <c:pt idx="1420">
                  <c:v>-9.1981000000000002</c:v>
                </c:pt>
                <c:pt idx="1421">
                  <c:v>-9.1997</c:v>
                </c:pt>
                <c:pt idx="1422">
                  <c:v>-9.2015999999999991</c:v>
                </c:pt>
                <c:pt idx="1423">
                  <c:v>-9.2035999999999998</c:v>
                </c:pt>
                <c:pt idx="1424">
                  <c:v>-9.2057000000000002</c:v>
                </c:pt>
                <c:pt idx="1425">
                  <c:v>-9.2075999999999993</c:v>
                </c:pt>
                <c:pt idx="1426">
                  <c:v>-9.2094000000000005</c:v>
                </c:pt>
                <c:pt idx="1427">
                  <c:v>-9.2109000000000005</c:v>
                </c:pt>
                <c:pt idx="1428">
                  <c:v>-9.2123000000000008</c:v>
                </c:pt>
                <c:pt idx="1429">
                  <c:v>-9.2131000000000007</c:v>
                </c:pt>
                <c:pt idx="1430">
                  <c:v>-9.2131000000000007</c:v>
                </c:pt>
                <c:pt idx="1431">
                  <c:v>-9.2126999999999999</c:v>
                </c:pt>
                <c:pt idx="1432">
                  <c:v>-9.2119</c:v>
                </c:pt>
                <c:pt idx="1433">
                  <c:v>-9.2106999999999992</c:v>
                </c:pt>
                <c:pt idx="1434">
                  <c:v>-9.2091999999999992</c:v>
                </c:pt>
                <c:pt idx="1435">
                  <c:v>-9.2073</c:v>
                </c:pt>
                <c:pt idx="1436">
                  <c:v>-9.2048000000000005</c:v>
                </c:pt>
                <c:pt idx="1437">
                  <c:v>-9.2019000000000002</c:v>
                </c:pt>
                <c:pt idx="1438">
                  <c:v>-9.1988000000000003</c:v>
                </c:pt>
                <c:pt idx="1439">
                  <c:v>-9.1952999999999996</c:v>
                </c:pt>
                <c:pt idx="1440">
                  <c:v>-9.1913999999999998</c:v>
                </c:pt>
                <c:pt idx="1441">
                  <c:v>-9.1870999999999992</c:v>
                </c:pt>
                <c:pt idx="1442">
                  <c:v>-9.1823999999999995</c:v>
                </c:pt>
                <c:pt idx="1443">
                  <c:v>-9.1774000000000004</c:v>
                </c:pt>
                <c:pt idx="1444">
                  <c:v>-9.1723999999999997</c:v>
                </c:pt>
                <c:pt idx="1445">
                  <c:v>-9.1672999999999991</c:v>
                </c:pt>
                <c:pt idx="1446">
                  <c:v>-9.1622000000000003</c:v>
                </c:pt>
                <c:pt idx="1447">
                  <c:v>-9.157</c:v>
                </c:pt>
                <c:pt idx="1448">
                  <c:v>-9.1521000000000008</c:v>
                </c:pt>
                <c:pt idx="1449">
                  <c:v>-9.1475000000000009</c:v>
                </c:pt>
                <c:pt idx="1450">
                  <c:v>-9.1433</c:v>
                </c:pt>
                <c:pt idx="1451">
                  <c:v>-9.1393000000000004</c:v>
                </c:pt>
                <c:pt idx="1452">
                  <c:v>-9.1358999999999995</c:v>
                </c:pt>
                <c:pt idx="1453">
                  <c:v>-9.1327999999999996</c:v>
                </c:pt>
                <c:pt idx="1454">
                  <c:v>-9.1298999999999992</c:v>
                </c:pt>
                <c:pt idx="1455">
                  <c:v>-9.1272000000000002</c:v>
                </c:pt>
                <c:pt idx="1456">
                  <c:v>-9.1245999999999992</c:v>
                </c:pt>
                <c:pt idx="1457">
                  <c:v>-9.1220999999999997</c:v>
                </c:pt>
                <c:pt idx="1458">
                  <c:v>-9.1194000000000006</c:v>
                </c:pt>
                <c:pt idx="1459">
                  <c:v>-9.1166</c:v>
                </c:pt>
                <c:pt idx="1460">
                  <c:v>-9.1138999999999992</c:v>
                </c:pt>
                <c:pt idx="1461">
                  <c:v>-9.1111000000000004</c:v>
                </c:pt>
                <c:pt idx="1462">
                  <c:v>-9.1085999999999991</c:v>
                </c:pt>
                <c:pt idx="1463">
                  <c:v>-9.1061999999999994</c:v>
                </c:pt>
                <c:pt idx="1464">
                  <c:v>-9.1038999999999994</c:v>
                </c:pt>
                <c:pt idx="1465">
                  <c:v>-9.1013000000000002</c:v>
                </c:pt>
                <c:pt idx="1466">
                  <c:v>-9.0983999999999998</c:v>
                </c:pt>
                <c:pt idx="1467">
                  <c:v>-9.0953999999999997</c:v>
                </c:pt>
                <c:pt idx="1468">
                  <c:v>-9.0920000000000005</c:v>
                </c:pt>
                <c:pt idx="1469">
                  <c:v>-9.0883000000000003</c:v>
                </c:pt>
                <c:pt idx="1470">
                  <c:v>-9.0844000000000005</c:v>
                </c:pt>
                <c:pt idx="1471">
                  <c:v>-9.0807000000000002</c:v>
                </c:pt>
                <c:pt idx="1472">
                  <c:v>-9.077</c:v>
                </c:pt>
                <c:pt idx="1473">
                  <c:v>-9.0731999999999999</c:v>
                </c:pt>
                <c:pt idx="1474">
                  <c:v>-9.0693000000000001</c:v>
                </c:pt>
                <c:pt idx="1475">
                  <c:v>-9.0655999999999999</c:v>
                </c:pt>
                <c:pt idx="1476">
                  <c:v>-9.0620999999999992</c:v>
                </c:pt>
                <c:pt idx="1477">
                  <c:v>-9.0581999999999994</c:v>
                </c:pt>
                <c:pt idx="1478">
                  <c:v>-9.0536999999999992</c:v>
                </c:pt>
                <c:pt idx="1479">
                  <c:v>-9.0488</c:v>
                </c:pt>
                <c:pt idx="1480">
                  <c:v>-9.0434000000000001</c:v>
                </c:pt>
                <c:pt idx="1481">
                  <c:v>-9.0371000000000006</c:v>
                </c:pt>
                <c:pt idx="1482">
                  <c:v>-9.0310000000000006</c:v>
                </c:pt>
                <c:pt idx="1483">
                  <c:v>-9.0253999999999994</c:v>
                </c:pt>
                <c:pt idx="1484">
                  <c:v>-9.0197000000000003</c:v>
                </c:pt>
                <c:pt idx="1485">
                  <c:v>-9.0143000000000004</c:v>
                </c:pt>
                <c:pt idx="1486">
                  <c:v>-9.0094999999999992</c:v>
                </c:pt>
                <c:pt idx="1487">
                  <c:v>-9.0052000000000003</c:v>
                </c:pt>
                <c:pt idx="1488">
                  <c:v>-9.0015000000000001</c:v>
                </c:pt>
                <c:pt idx="1489">
                  <c:v>-8.9981000000000009</c:v>
                </c:pt>
                <c:pt idx="1490">
                  <c:v>-8.9947999999999997</c:v>
                </c:pt>
                <c:pt idx="1491">
                  <c:v>-8.9915000000000003</c:v>
                </c:pt>
                <c:pt idx="1492">
                  <c:v>-8.9879999999999995</c:v>
                </c:pt>
                <c:pt idx="1493">
                  <c:v>-8.9845000000000006</c:v>
                </c:pt>
                <c:pt idx="1494">
                  <c:v>-8.9812999999999992</c:v>
                </c:pt>
                <c:pt idx="1495">
                  <c:v>-8.9786999999999999</c:v>
                </c:pt>
                <c:pt idx="1496">
                  <c:v>-8.9765999999999995</c:v>
                </c:pt>
                <c:pt idx="1497">
                  <c:v>-8.9750999999999994</c:v>
                </c:pt>
                <c:pt idx="1498">
                  <c:v>-8.9741999999999997</c:v>
                </c:pt>
                <c:pt idx="1499">
                  <c:v>-8.9738000000000007</c:v>
                </c:pt>
                <c:pt idx="1500">
                  <c:v>-8.9740000000000002</c:v>
                </c:pt>
                <c:pt idx="1501">
                  <c:v>-8.9749999999999996</c:v>
                </c:pt>
                <c:pt idx="1502">
                  <c:v>-8.9763000000000002</c:v>
                </c:pt>
                <c:pt idx="1503">
                  <c:v>-8.9779999999999998</c:v>
                </c:pt>
                <c:pt idx="1504">
                  <c:v>-8.9799000000000007</c:v>
                </c:pt>
                <c:pt idx="1505">
                  <c:v>-8.9817999999999998</c:v>
                </c:pt>
                <c:pt idx="1506">
                  <c:v>-8.9833999999999996</c:v>
                </c:pt>
                <c:pt idx="1507">
                  <c:v>-8.9849999999999994</c:v>
                </c:pt>
                <c:pt idx="1508">
                  <c:v>-8.9865999999999993</c:v>
                </c:pt>
                <c:pt idx="1509">
                  <c:v>-8.9878</c:v>
                </c:pt>
                <c:pt idx="1510">
                  <c:v>-8.9886999999999997</c:v>
                </c:pt>
                <c:pt idx="1511">
                  <c:v>-8.9901</c:v>
                </c:pt>
                <c:pt idx="1512">
                  <c:v>-8.9924999999999997</c:v>
                </c:pt>
                <c:pt idx="1513">
                  <c:v>-8.9954000000000001</c:v>
                </c:pt>
                <c:pt idx="1514">
                  <c:v>-8.9986999999999995</c:v>
                </c:pt>
                <c:pt idx="1515">
                  <c:v>-9.0029000000000003</c:v>
                </c:pt>
                <c:pt idx="1516">
                  <c:v>-9.0078999999999994</c:v>
                </c:pt>
                <c:pt idx="1517">
                  <c:v>-9.0135000000000005</c:v>
                </c:pt>
                <c:pt idx="1518">
                  <c:v>-9.0190999999999999</c:v>
                </c:pt>
                <c:pt idx="1519">
                  <c:v>-9.0251999999999999</c:v>
                </c:pt>
                <c:pt idx="1520">
                  <c:v>-9.0314999999999994</c:v>
                </c:pt>
                <c:pt idx="1521">
                  <c:v>-9.0379000000000005</c:v>
                </c:pt>
                <c:pt idx="1522">
                  <c:v>-9.0442999999999998</c:v>
                </c:pt>
                <c:pt idx="1523">
                  <c:v>-9.0511999999999997</c:v>
                </c:pt>
                <c:pt idx="1524">
                  <c:v>-9.0588999999999995</c:v>
                </c:pt>
                <c:pt idx="1525">
                  <c:v>-9.0665999999999993</c:v>
                </c:pt>
                <c:pt idx="1526">
                  <c:v>-9.0747999999999998</c:v>
                </c:pt>
                <c:pt idx="1527">
                  <c:v>-9.0837000000000003</c:v>
                </c:pt>
                <c:pt idx="1528">
                  <c:v>-9.0929000000000002</c:v>
                </c:pt>
                <c:pt idx="1529">
                  <c:v>-9.1022999999999996</c:v>
                </c:pt>
                <c:pt idx="1530">
                  <c:v>-9.1114999999999995</c:v>
                </c:pt>
                <c:pt idx="1531">
                  <c:v>-9.1206999999999994</c:v>
                </c:pt>
                <c:pt idx="1532">
                  <c:v>-9.1295999999999999</c:v>
                </c:pt>
                <c:pt idx="1533">
                  <c:v>-9.1382999999999992</c:v>
                </c:pt>
                <c:pt idx="1534">
                  <c:v>-9.1464999999999996</c:v>
                </c:pt>
                <c:pt idx="1535">
                  <c:v>-9.1541999999999994</c:v>
                </c:pt>
                <c:pt idx="1536">
                  <c:v>-9.1609999999999996</c:v>
                </c:pt>
                <c:pt idx="1537">
                  <c:v>-9.1672999999999991</c:v>
                </c:pt>
                <c:pt idx="1538">
                  <c:v>-9.1737000000000002</c:v>
                </c:pt>
                <c:pt idx="1539">
                  <c:v>-9.1801999999999992</c:v>
                </c:pt>
                <c:pt idx="1540">
                  <c:v>-9.1864000000000008</c:v>
                </c:pt>
                <c:pt idx="1541">
                  <c:v>-9.1926000000000005</c:v>
                </c:pt>
                <c:pt idx="1542">
                  <c:v>-9.1989999999999998</c:v>
                </c:pt>
                <c:pt idx="1543">
                  <c:v>-9.2058</c:v>
                </c:pt>
                <c:pt idx="1544">
                  <c:v>-9.2121999999999993</c:v>
                </c:pt>
                <c:pt idx="1545">
                  <c:v>-9.2180999999999997</c:v>
                </c:pt>
                <c:pt idx="1546">
                  <c:v>-9.2238000000000007</c:v>
                </c:pt>
                <c:pt idx="1547">
                  <c:v>-9.2289999999999992</c:v>
                </c:pt>
                <c:pt idx="1548">
                  <c:v>-9.2335999999999991</c:v>
                </c:pt>
                <c:pt idx="1549">
                  <c:v>-9.2382000000000009</c:v>
                </c:pt>
                <c:pt idx="1550">
                  <c:v>-9.2425999999999995</c:v>
                </c:pt>
                <c:pt idx="1551">
                  <c:v>-9.2467000000000006</c:v>
                </c:pt>
                <c:pt idx="1552">
                  <c:v>-9.2504000000000008</c:v>
                </c:pt>
                <c:pt idx="1553">
                  <c:v>-9.2544000000000004</c:v>
                </c:pt>
                <c:pt idx="1554">
                  <c:v>-9.2584</c:v>
                </c:pt>
                <c:pt idx="1555">
                  <c:v>-9.2624999999999993</c:v>
                </c:pt>
                <c:pt idx="1556">
                  <c:v>-9.2658000000000005</c:v>
                </c:pt>
                <c:pt idx="1557">
                  <c:v>-9.2685999999999993</c:v>
                </c:pt>
                <c:pt idx="1558">
                  <c:v>-9.2711000000000006</c:v>
                </c:pt>
                <c:pt idx="1559">
                  <c:v>-9.2731999999999992</c:v>
                </c:pt>
                <c:pt idx="1560">
                  <c:v>-9.2751999999999999</c:v>
                </c:pt>
                <c:pt idx="1561">
                  <c:v>-9.2768999999999995</c:v>
                </c:pt>
                <c:pt idx="1562">
                  <c:v>-9.2779000000000007</c:v>
                </c:pt>
                <c:pt idx="1563">
                  <c:v>-9.2781000000000002</c:v>
                </c:pt>
                <c:pt idx="1564">
                  <c:v>-9.2780000000000005</c:v>
                </c:pt>
                <c:pt idx="1565">
                  <c:v>-9.2776999999999994</c:v>
                </c:pt>
                <c:pt idx="1566">
                  <c:v>-9.2767999999999997</c:v>
                </c:pt>
                <c:pt idx="1567">
                  <c:v>-9.2751999999999999</c:v>
                </c:pt>
                <c:pt idx="1568">
                  <c:v>-9.2729999999999997</c:v>
                </c:pt>
                <c:pt idx="1569">
                  <c:v>-9.2700999999999993</c:v>
                </c:pt>
                <c:pt idx="1570">
                  <c:v>-9.2666000000000004</c:v>
                </c:pt>
                <c:pt idx="1571">
                  <c:v>-9.2628000000000004</c:v>
                </c:pt>
                <c:pt idx="1572">
                  <c:v>-9.2584999999999997</c:v>
                </c:pt>
                <c:pt idx="1573">
                  <c:v>-9.2538</c:v>
                </c:pt>
                <c:pt idx="1574">
                  <c:v>-9.2485999999999997</c:v>
                </c:pt>
                <c:pt idx="1575">
                  <c:v>-9.2432999999999996</c:v>
                </c:pt>
                <c:pt idx="1576">
                  <c:v>-9.2382000000000009</c:v>
                </c:pt>
                <c:pt idx="1577">
                  <c:v>-9.2330000000000005</c:v>
                </c:pt>
                <c:pt idx="1578">
                  <c:v>-9.2278000000000002</c:v>
                </c:pt>
                <c:pt idx="1579">
                  <c:v>-9.2227999999999994</c:v>
                </c:pt>
                <c:pt idx="1580">
                  <c:v>-9.2180999999999997</c:v>
                </c:pt>
                <c:pt idx="1581">
                  <c:v>-9.2139000000000006</c:v>
                </c:pt>
                <c:pt idx="1582">
                  <c:v>-9.2098999999999993</c:v>
                </c:pt>
                <c:pt idx="1583">
                  <c:v>-9.2060999999999993</c:v>
                </c:pt>
                <c:pt idx="1584">
                  <c:v>-9.2024000000000008</c:v>
                </c:pt>
                <c:pt idx="1585">
                  <c:v>-9.1986000000000008</c:v>
                </c:pt>
                <c:pt idx="1586">
                  <c:v>-9.1946999999999992</c:v>
                </c:pt>
                <c:pt idx="1587">
                  <c:v>-9.1906999999999996</c:v>
                </c:pt>
                <c:pt idx="1588">
                  <c:v>-9.1864000000000008</c:v>
                </c:pt>
                <c:pt idx="1589">
                  <c:v>-9.1816999999999993</c:v>
                </c:pt>
                <c:pt idx="1590">
                  <c:v>-9.1768999999999998</c:v>
                </c:pt>
                <c:pt idx="1591">
                  <c:v>-9.1722999999999999</c:v>
                </c:pt>
                <c:pt idx="1592">
                  <c:v>-9.1677999999999997</c:v>
                </c:pt>
                <c:pt idx="1593">
                  <c:v>-9.1632999999999996</c:v>
                </c:pt>
                <c:pt idx="1594">
                  <c:v>-9.1585999999999999</c:v>
                </c:pt>
                <c:pt idx="1595">
                  <c:v>-9.1539000000000001</c:v>
                </c:pt>
                <c:pt idx="1596">
                  <c:v>-9.1489999999999991</c:v>
                </c:pt>
                <c:pt idx="1597">
                  <c:v>-9.1437000000000008</c:v>
                </c:pt>
                <c:pt idx="1598">
                  <c:v>-9.1379999999999999</c:v>
                </c:pt>
                <c:pt idx="1599">
                  <c:v>-9.1321999999999992</c:v>
                </c:pt>
                <c:pt idx="1600">
                  <c:v>-9.1259999999999994</c:v>
                </c:pt>
                <c:pt idx="1601">
                  <c:v>-9.1197999999999997</c:v>
                </c:pt>
                <c:pt idx="1602">
                  <c:v>-9.1136999999999997</c:v>
                </c:pt>
                <c:pt idx="1603">
                  <c:v>-9.1077999999999992</c:v>
                </c:pt>
                <c:pt idx="1604">
                  <c:v>-9.1021999999999998</c:v>
                </c:pt>
                <c:pt idx="1605">
                  <c:v>-9.0968999999999998</c:v>
                </c:pt>
                <c:pt idx="1606">
                  <c:v>-9.0921000000000003</c:v>
                </c:pt>
                <c:pt idx="1607">
                  <c:v>-9.0879999999999992</c:v>
                </c:pt>
                <c:pt idx="1608">
                  <c:v>-9.0844000000000005</c:v>
                </c:pt>
                <c:pt idx="1609">
                  <c:v>-9.0814000000000004</c:v>
                </c:pt>
                <c:pt idx="1610">
                  <c:v>-9.0784000000000002</c:v>
                </c:pt>
                <c:pt idx="1611">
                  <c:v>-9.0754000000000001</c:v>
                </c:pt>
                <c:pt idx="1612">
                  <c:v>-9.0721000000000007</c:v>
                </c:pt>
                <c:pt idx="1613">
                  <c:v>-9.0691000000000006</c:v>
                </c:pt>
                <c:pt idx="1614">
                  <c:v>-9.0657999999999994</c:v>
                </c:pt>
                <c:pt idx="1615">
                  <c:v>-9.0619999999999994</c:v>
                </c:pt>
                <c:pt idx="1616">
                  <c:v>-9.0581999999999994</c:v>
                </c:pt>
                <c:pt idx="1617">
                  <c:v>-9.0553000000000008</c:v>
                </c:pt>
                <c:pt idx="1618">
                  <c:v>-9.0524000000000004</c:v>
                </c:pt>
                <c:pt idx="1619">
                  <c:v>-9.0494000000000003</c:v>
                </c:pt>
                <c:pt idx="1620">
                  <c:v>-9.0474999999999994</c:v>
                </c:pt>
                <c:pt idx="1621">
                  <c:v>-9.0470000000000006</c:v>
                </c:pt>
                <c:pt idx="1622">
                  <c:v>-9.0466999999999995</c:v>
                </c:pt>
                <c:pt idx="1623">
                  <c:v>-9.0460999999999991</c:v>
                </c:pt>
                <c:pt idx="1624">
                  <c:v>-9.0460999999999991</c:v>
                </c:pt>
                <c:pt idx="1625">
                  <c:v>-9.0471000000000004</c:v>
                </c:pt>
                <c:pt idx="1626">
                  <c:v>-9.048</c:v>
                </c:pt>
                <c:pt idx="1627">
                  <c:v>-9.048</c:v>
                </c:pt>
                <c:pt idx="1628">
                  <c:v>-9.0475999999999992</c:v>
                </c:pt>
                <c:pt idx="1629">
                  <c:v>-9.0487000000000002</c:v>
                </c:pt>
                <c:pt idx="1630">
                  <c:v>-9.0504999999999995</c:v>
                </c:pt>
                <c:pt idx="1631">
                  <c:v>-9.0523000000000007</c:v>
                </c:pt>
                <c:pt idx="1632">
                  <c:v>-9.0541999999999998</c:v>
                </c:pt>
                <c:pt idx="1633">
                  <c:v>-9.0580999999999996</c:v>
                </c:pt>
                <c:pt idx="1634">
                  <c:v>-9.0633999999999997</c:v>
                </c:pt>
                <c:pt idx="1635">
                  <c:v>-9.0693000000000001</c:v>
                </c:pt>
                <c:pt idx="1636">
                  <c:v>-9.0762999999999998</c:v>
                </c:pt>
                <c:pt idx="1637">
                  <c:v>-9.0846999999999998</c:v>
                </c:pt>
                <c:pt idx="1638">
                  <c:v>-9.0935000000000006</c:v>
                </c:pt>
                <c:pt idx="1639">
                  <c:v>-9.1016999999999992</c:v>
                </c:pt>
                <c:pt idx="1640">
                  <c:v>-9.1098999999999997</c:v>
                </c:pt>
                <c:pt idx="1641">
                  <c:v>-9.1189999999999998</c:v>
                </c:pt>
                <c:pt idx="1642">
                  <c:v>-9.1282999999999994</c:v>
                </c:pt>
                <c:pt idx="1643">
                  <c:v>-9.1370000000000005</c:v>
                </c:pt>
                <c:pt idx="1644">
                  <c:v>-9.1455000000000002</c:v>
                </c:pt>
                <c:pt idx="1645">
                  <c:v>-9.1546000000000003</c:v>
                </c:pt>
                <c:pt idx="1646">
                  <c:v>-9.1641999999999992</c:v>
                </c:pt>
                <c:pt idx="1647">
                  <c:v>-9.1740999999999993</c:v>
                </c:pt>
                <c:pt idx="1648">
                  <c:v>-9.1843000000000004</c:v>
                </c:pt>
                <c:pt idx="1649">
                  <c:v>-9.1946999999999992</c:v>
                </c:pt>
                <c:pt idx="1650">
                  <c:v>-9.2049000000000003</c:v>
                </c:pt>
                <c:pt idx="1651">
                  <c:v>-9.2150999999999996</c:v>
                </c:pt>
                <c:pt idx="1652">
                  <c:v>-9.2247000000000003</c:v>
                </c:pt>
                <c:pt idx="1653">
                  <c:v>-9.2333999999999996</c:v>
                </c:pt>
                <c:pt idx="1654">
                  <c:v>-9.2410999999999994</c:v>
                </c:pt>
                <c:pt idx="1655">
                  <c:v>-9.2481000000000009</c:v>
                </c:pt>
                <c:pt idx="1656">
                  <c:v>-9.2538999999999998</c:v>
                </c:pt>
                <c:pt idx="1657">
                  <c:v>-9.2586999999999993</c:v>
                </c:pt>
                <c:pt idx="1658">
                  <c:v>-9.2627000000000006</c:v>
                </c:pt>
                <c:pt idx="1659">
                  <c:v>-9.2662999999999993</c:v>
                </c:pt>
                <c:pt idx="1660">
                  <c:v>-9.2690000000000001</c:v>
                </c:pt>
                <c:pt idx="1661">
                  <c:v>-9.2713999999999999</c:v>
                </c:pt>
                <c:pt idx="1662">
                  <c:v>-9.2742000000000004</c:v>
                </c:pt>
                <c:pt idx="1663">
                  <c:v>-9.2773000000000003</c:v>
                </c:pt>
                <c:pt idx="1664">
                  <c:v>-9.2800999999999991</c:v>
                </c:pt>
                <c:pt idx="1665">
                  <c:v>-9.2825000000000006</c:v>
                </c:pt>
                <c:pt idx="1666">
                  <c:v>-9.2848000000000006</c:v>
                </c:pt>
                <c:pt idx="1667">
                  <c:v>-9.2872000000000003</c:v>
                </c:pt>
                <c:pt idx="1668">
                  <c:v>-9.2889999999999997</c:v>
                </c:pt>
                <c:pt idx="1669">
                  <c:v>-9.2897999999999996</c:v>
                </c:pt>
                <c:pt idx="1670">
                  <c:v>-9.2908000000000008</c:v>
                </c:pt>
                <c:pt idx="1671">
                  <c:v>-9.2917000000000005</c:v>
                </c:pt>
                <c:pt idx="1672">
                  <c:v>-9.2920999999999996</c:v>
                </c:pt>
                <c:pt idx="1673">
                  <c:v>-9.2925000000000004</c:v>
                </c:pt>
                <c:pt idx="1674">
                  <c:v>-9.2934999999999999</c:v>
                </c:pt>
                <c:pt idx="1675">
                  <c:v>-9.2950999999999997</c:v>
                </c:pt>
                <c:pt idx="1676">
                  <c:v>-9.2965999999999998</c:v>
                </c:pt>
                <c:pt idx="1677">
                  <c:v>-9.2981999999999996</c:v>
                </c:pt>
                <c:pt idx="1678">
                  <c:v>-9.3003</c:v>
                </c:pt>
                <c:pt idx="1679">
                  <c:v>-9.3026999999999997</c:v>
                </c:pt>
                <c:pt idx="1680">
                  <c:v>-9.3046000000000006</c:v>
                </c:pt>
                <c:pt idx="1681">
                  <c:v>-9.3062000000000005</c:v>
                </c:pt>
                <c:pt idx="1682">
                  <c:v>-9.3082999999999991</c:v>
                </c:pt>
                <c:pt idx="1683">
                  <c:v>-9.3103999999999996</c:v>
                </c:pt>
                <c:pt idx="1684">
                  <c:v>-9.3118999999999996</c:v>
                </c:pt>
                <c:pt idx="1685">
                  <c:v>-9.3130000000000006</c:v>
                </c:pt>
                <c:pt idx="1686">
                  <c:v>-9.3140999999999998</c:v>
                </c:pt>
                <c:pt idx="1687">
                  <c:v>-9.3148999999999997</c:v>
                </c:pt>
                <c:pt idx="1688">
                  <c:v>-9.3153000000000006</c:v>
                </c:pt>
                <c:pt idx="1689">
                  <c:v>-9.3155999999999999</c:v>
                </c:pt>
                <c:pt idx="1690">
                  <c:v>-9.3160000000000007</c:v>
                </c:pt>
                <c:pt idx="1691">
                  <c:v>-9.3163</c:v>
                </c:pt>
                <c:pt idx="1692">
                  <c:v>-9.3162000000000003</c:v>
                </c:pt>
                <c:pt idx="1693">
                  <c:v>-9.3158999999999992</c:v>
                </c:pt>
                <c:pt idx="1694">
                  <c:v>-9.3152000000000008</c:v>
                </c:pt>
                <c:pt idx="1695">
                  <c:v>-9.3138000000000005</c:v>
                </c:pt>
                <c:pt idx="1696">
                  <c:v>-9.3119999999999994</c:v>
                </c:pt>
                <c:pt idx="1697">
                  <c:v>-9.3094000000000001</c:v>
                </c:pt>
                <c:pt idx="1698">
                  <c:v>-9.3062000000000005</c:v>
                </c:pt>
                <c:pt idx="1699">
                  <c:v>-9.3023000000000007</c:v>
                </c:pt>
                <c:pt idx="1700">
                  <c:v>-9.2979000000000003</c:v>
                </c:pt>
                <c:pt idx="1701">
                  <c:v>-9.2931000000000008</c:v>
                </c:pt>
                <c:pt idx="1702">
                  <c:v>-9.2881</c:v>
                </c:pt>
                <c:pt idx="1703">
                  <c:v>-9.2829999999999995</c:v>
                </c:pt>
                <c:pt idx="1704">
                  <c:v>-9.2781000000000002</c:v>
                </c:pt>
                <c:pt idx="1705">
                  <c:v>-9.2730999999999995</c:v>
                </c:pt>
                <c:pt idx="1706">
                  <c:v>-9.2678999999999991</c:v>
                </c:pt>
                <c:pt idx="1707">
                  <c:v>-9.2626000000000008</c:v>
                </c:pt>
                <c:pt idx="1708">
                  <c:v>-9.2576999999999998</c:v>
                </c:pt>
                <c:pt idx="1709">
                  <c:v>-9.2527000000000008</c:v>
                </c:pt>
                <c:pt idx="1710">
                  <c:v>-9.2476000000000003</c:v>
                </c:pt>
                <c:pt idx="1711">
                  <c:v>-9.2426999999999992</c:v>
                </c:pt>
                <c:pt idx="1712">
                  <c:v>-9.2380999999999993</c:v>
                </c:pt>
                <c:pt idx="1713">
                  <c:v>-9.2334999999999994</c:v>
                </c:pt>
                <c:pt idx="1714">
                  <c:v>-9.2288999999999994</c:v>
                </c:pt>
                <c:pt idx="1715">
                  <c:v>-9.2246000000000006</c:v>
                </c:pt>
                <c:pt idx="1716">
                  <c:v>-9.2205999999999992</c:v>
                </c:pt>
                <c:pt idx="1717">
                  <c:v>-9.2166999999999994</c:v>
                </c:pt>
                <c:pt idx="1718">
                  <c:v>-9.2129999999999992</c:v>
                </c:pt>
                <c:pt idx="1719">
                  <c:v>-9.2094000000000005</c:v>
                </c:pt>
                <c:pt idx="1720">
                  <c:v>-9.2059999999999995</c:v>
                </c:pt>
                <c:pt idx="1721">
                  <c:v>-9.2025000000000006</c:v>
                </c:pt>
                <c:pt idx="1722">
                  <c:v>-9.1987000000000005</c:v>
                </c:pt>
                <c:pt idx="1723">
                  <c:v>-9.1949000000000005</c:v>
                </c:pt>
                <c:pt idx="1724">
                  <c:v>-9.1908999999999992</c:v>
                </c:pt>
                <c:pt idx="1725">
                  <c:v>-9.1866000000000003</c:v>
                </c:pt>
                <c:pt idx="1726">
                  <c:v>-9.1821000000000002</c:v>
                </c:pt>
                <c:pt idx="1727">
                  <c:v>-9.1782000000000004</c:v>
                </c:pt>
                <c:pt idx="1728">
                  <c:v>-9.1745000000000001</c:v>
                </c:pt>
                <c:pt idx="1729">
                  <c:v>-9.1706000000000003</c:v>
                </c:pt>
                <c:pt idx="1730">
                  <c:v>-9.1664999999999992</c:v>
                </c:pt>
                <c:pt idx="1731">
                  <c:v>-9.1625999999999994</c:v>
                </c:pt>
                <c:pt idx="1732">
                  <c:v>-9.1592000000000002</c:v>
                </c:pt>
                <c:pt idx="1733">
                  <c:v>-9.1555999999999997</c:v>
                </c:pt>
                <c:pt idx="1734">
                  <c:v>-9.1526999999999994</c:v>
                </c:pt>
                <c:pt idx="1735">
                  <c:v>-9.1501000000000001</c:v>
                </c:pt>
                <c:pt idx="1736">
                  <c:v>-9.1471999999999998</c:v>
                </c:pt>
                <c:pt idx="1737">
                  <c:v>-9.1443999999999992</c:v>
                </c:pt>
                <c:pt idx="1738">
                  <c:v>-9.1417999999999999</c:v>
                </c:pt>
                <c:pt idx="1739">
                  <c:v>-9.1403999999999996</c:v>
                </c:pt>
                <c:pt idx="1740">
                  <c:v>-9.1401000000000003</c:v>
                </c:pt>
                <c:pt idx="1741">
                  <c:v>-9.1408000000000005</c:v>
                </c:pt>
                <c:pt idx="1742">
                  <c:v>-9.1425999999999998</c:v>
                </c:pt>
                <c:pt idx="1743">
                  <c:v>-9.1448999999999998</c:v>
                </c:pt>
                <c:pt idx="1744">
                  <c:v>-9.1471999999999998</c:v>
                </c:pt>
                <c:pt idx="1745">
                  <c:v>-9.1501999999999999</c:v>
                </c:pt>
                <c:pt idx="1746">
                  <c:v>-9.1544000000000008</c:v>
                </c:pt>
                <c:pt idx="1747">
                  <c:v>-9.1591000000000005</c:v>
                </c:pt>
                <c:pt idx="1748">
                  <c:v>-9.1638999999999999</c:v>
                </c:pt>
                <c:pt idx="1749">
                  <c:v>-9.1687999999999992</c:v>
                </c:pt>
                <c:pt idx="1750">
                  <c:v>-9.1742000000000008</c:v>
                </c:pt>
                <c:pt idx="1751">
                  <c:v>-9.1793999999999993</c:v>
                </c:pt>
                <c:pt idx="1752">
                  <c:v>-9.1842000000000006</c:v>
                </c:pt>
                <c:pt idx="1753">
                  <c:v>-9.1890999999999998</c:v>
                </c:pt>
                <c:pt idx="1754">
                  <c:v>-9.1943000000000001</c:v>
                </c:pt>
                <c:pt idx="1755">
                  <c:v>-9.1991999999999994</c:v>
                </c:pt>
                <c:pt idx="1756">
                  <c:v>-9.2042999999999999</c:v>
                </c:pt>
                <c:pt idx="1757">
                  <c:v>-9.2101000000000006</c:v>
                </c:pt>
                <c:pt idx="1758">
                  <c:v>-9.2162000000000006</c:v>
                </c:pt>
                <c:pt idx="1759">
                  <c:v>-9.2217000000000002</c:v>
                </c:pt>
                <c:pt idx="1760">
                  <c:v>-9.2270000000000003</c:v>
                </c:pt>
                <c:pt idx="1761">
                  <c:v>-9.2334999999999994</c:v>
                </c:pt>
                <c:pt idx="1762">
                  <c:v>-9.2407000000000004</c:v>
                </c:pt>
                <c:pt idx="1763">
                  <c:v>-9.2472999999999992</c:v>
                </c:pt>
                <c:pt idx="1764">
                  <c:v>-9.2532999999999994</c:v>
                </c:pt>
                <c:pt idx="1765">
                  <c:v>-9.2596000000000007</c:v>
                </c:pt>
                <c:pt idx="1766">
                  <c:v>-9.266</c:v>
                </c:pt>
                <c:pt idx="1767">
                  <c:v>-9.2726000000000006</c:v>
                </c:pt>
                <c:pt idx="1768">
                  <c:v>-9.2790999999999997</c:v>
                </c:pt>
                <c:pt idx="1769">
                  <c:v>-9.2866</c:v>
                </c:pt>
                <c:pt idx="1770">
                  <c:v>-9.2942999999999998</c:v>
                </c:pt>
                <c:pt idx="1771">
                  <c:v>-9.3018999999999998</c:v>
                </c:pt>
                <c:pt idx="1772">
                  <c:v>-9.3095999999999997</c:v>
                </c:pt>
                <c:pt idx="1773">
                  <c:v>-9.3180999999999994</c:v>
                </c:pt>
                <c:pt idx="1774">
                  <c:v>-9.3268000000000004</c:v>
                </c:pt>
                <c:pt idx="1775">
                  <c:v>-9.3351000000000006</c:v>
                </c:pt>
                <c:pt idx="1776">
                  <c:v>-9.3437999999999999</c:v>
                </c:pt>
                <c:pt idx="1777">
                  <c:v>-9.3522999999999996</c:v>
                </c:pt>
                <c:pt idx="1778">
                  <c:v>-9.3604000000000003</c:v>
                </c:pt>
                <c:pt idx="1779">
                  <c:v>-9.3681000000000001</c:v>
                </c:pt>
                <c:pt idx="1780">
                  <c:v>-9.3751999999999995</c:v>
                </c:pt>
                <c:pt idx="1781">
                  <c:v>-9.3812999999999995</c:v>
                </c:pt>
                <c:pt idx="1782">
                  <c:v>-9.3865999999999996</c:v>
                </c:pt>
                <c:pt idx="1783">
                  <c:v>-9.3911999999999995</c:v>
                </c:pt>
                <c:pt idx="1784">
                  <c:v>-9.3963999999999999</c:v>
                </c:pt>
                <c:pt idx="1785">
                  <c:v>-9.4015000000000004</c:v>
                </c:pt>
                <c:pt idx="1786">
                  <c:v>-9.4061000000000003</c:v>
                </c:pt>
                <c:pt idx="1787">
                  <c:v>-9.4103999999999992</c:v>
                </c:pt>
                <c:pt idx="1788">
                  <c:v>-9.4149999999999991</c:v>
                </c:pt>
                <c:pt idx="1789">
                  <c:v>-9.4194999999999993</c:v>
                </c:pt>
                <c:pt idx="1790">
                  <c:v>-9.4228000000000005</c:v>
                </c:pt>
                <c:pt idx="1791">
                  <c:v>-9.4253</c:v>
                </c:pt>
                <c:pt idx="1792">
                  <c:v>-9.4269999999999996</c:v>
                </c:pt>
                <c:pt idx="1793">
                  <c:v>-9.4277999999999995</c:v>
                </c:pt>
                <c:pt idx="1794">
                  <c:v>-9.4283999999999999</c:v>
                </c:pt>
                <c:pt idx="1795">
                  <c:v>-9.4289000000000005</c:v>
                </c:pt>
                <c:pt idx="1796">
                  <c:v>-9.4291</c:v>
                </c:pt>
                <c:pt idx="1797">
                  <c:v>-9.4293999999999993</c:v>
                </c:pt>
                <c:pt idx="1798">
                  <c:v>-9.4295000000000009</c:v>
                </c:pt>
                <c:pt idx="1799">
                  <c:v>-9.4295000000000009</c:v>
                </c:pt>
                <c:pt idx="1800">
                  <c:v>-9.4292999999999996</c:v>
                </c:pt>
                <c:pt idx="1801">
                  <c:v>-9.4291999999999998</c:v>
                </c:pt>
                <c:pt idx="1802">
                  <c:v>-9.4290000000000003</c:v>
                </c:pt>
                <c:pt idx="1803">
                  <c:v>-9.4281000000000006</c:v>
                </c:pt>
                <c:pt idx="1804">
                  <c:v>-9.4265000000000008</c:v>
                </c:pt>
                <c:pt idx="1805">
                  <c:v>-9.4238</c:v>
                </c:pt>
                <c:pt idx="1806">
                  <c:v>-9.4204000000000008</c:v>
                </c:pt>
                <c:pt idx="1807">
                  <c:v>-9.4161000000000001</c:v>
                </c:pt>
                <c:pt idx="1808">
                  <c:v>-9.4108999999999998</c:v>
                </c:pt>
                <c:pt idx="1809">
                  <c:v>-9.4053000000000004</c:v>
                </c:pt>
                <c:pt idx="1810">
                  <c:v>-9.4</c:v>
                </c:pt>
                <c:pt idx="1811">
                  <c:v>-9.3945000000000007</c:v>
                </c:pt>
                <c:pt idx="1812">
                  <c:v>-9.3890999999999991</c:v>
                </c:pt>
                <c:pt idx="1813">
                  <c:v>-9.3839000000000006</c:v>
                </c:pt>
                <c:pt idx="1814">
                  <c:v>-9.3785000000000007</c:v>
                </c:pt>
                <c:pt idx="1815">
                  <c:v>-9.3729999999999993</c:v>
                </c:pt>
                <c:pt idx="1816">
                  <c:v>-9.3678000000000008</c:v>
                </c:pt>
                <c:pt idx="1817">
                  <c:v>-9.3628</c:v>
                </c:pt>
                <c:pt idx="1818">
                  <c:v>-9.3574000000000002</c:v>
                </c:pt>
                <c:pt idx="1819">
                  <c:v>-9.3512000000000004</c:v>
                </c:pt>
                <c:pt idx="1820">
                  <c:v>-9.3440999999999992</c:v>
                </c:pt>
                <c:pt idx="1821">
                  <c:v>-9.3369999999999997</c:v>
                </c:pt>
                <c:pt idx="1822">
                  <c:v>-9.3297000000000008</c:v>
                </c:pt>
                <c:pt idx="1823">
                  <c:v>-9.3228000000000009</c:v>
                </c:pt>
                <c:pt idx="1824">
                  <c:v>-9.3158999999999992</c:v>
                </c:pt>
                <c:pt idx="1825">
                  <c:v>-9.3096999999999994</c:v>
                </c:pt>
                <c:pt idx="1826">
                  <c:v>-9.3038000000000007</c:v>
                </c:pt>
                <c:pt idx="1827">
                  <c:v>-9.2986000000000004</c:v>
                </c:pt>
                <c:pt idx="1828">
                  <c:v>-9.2942</c:v>
                </c:pt>
                <c:pt idx="1829">
                  <c:v>-9.2905999999999995</c:v>
                </c:pt>
                <c:pt idx="1830">
                  <c:v>-9.2870000000000008</c:v>
                </c:pt>
                <c:pt idx="1831">
                  <c:v>-9.2827999999999999</c:v>
                </c:pt>
                <c:pt idx="1832">
                  <c:v>-9.2781000000000002</c:v>
                </c:pt>
                <c:pt idx="1833">
                  <c:v>-9.2735000000000003</c:v>
                </c:pt>
                <c:pt idx="1834">
                  <c:v>-9.2688000000000006</c:v>
                </c:pt>
                <c:pt idx="1835">
                  <c:v>-9.2638999999999996</c:v>
                </c:pt>
                <c:pt idx="1836">
                  <c:v>-9.2590000000000003</c:v>
                </c:pt>
                <c:pt idx="1837">
                  <c:v>-9.2539999999999996</c:v>
                </c:pt>
                <c:pt idx="1838">
                  <c:v>-9.2491000000000003</c:v>
                </c:pt>
                <c:pt idx="1839">
                  <c:v>-9.2441999999999993</c:v>
                </c:pt>
                <c:pt idx="1840">
                  <c:v>-9.2393000000000001</c:v>
                </c:pt>
                <c:pt idx="1841">
                  <c:v>-9.2344000000000008</c:v>
                </c:pt>
                <c:pt idx="1842">
                  <c:v>-9.2297999999999991</c:v>
                </c:pt>
                <c:pt idx="1843">
                  <c:v>-9.2256</c:v>
                </c:pt>
                <c:pt idx="1844">
                  <c:v>-9.2218</c:v>
                </c:pt>
                <c:pt idx="1845">
                  <c:v>-9.2181999999999995</c:v>
                </c:pt>
                <c:pt idx="1846">
                  <c:v>-9.2142999999999997</c:v>
                </c:pt>
                <c:pt idx="1847">
                  <c:v>-9.2101000000000006</c:v>
                </c:pt>
                <c:pt idx="1848">
                  <c:v>-9.2053999999999991</c:v>
                </c:pt>
                <c:pt idx="1849">
                  <c:v>-9.2006999999999994</c:v>
                </c:pt>
                <c:pt idx="1850">
                  <c:v>-9.1959</c:v>
                </c:pt>
                <c:pt idx="1851">
                  <c:v>-9.1913</c:v>
                </c:pt>
                <c:pt idx="1852">
                  <c:v>-9.1866000000000003</c:v>
                </c:pt>
                <c:pt idx="1853">
                  <c:v>-9.1821000000000002</c:v>
                </c:pt>
                <c:pt idx="1854">
                  <c:v>-9.1778999999999993</c:v>
                </c:pt>
                <c:pt idx="1855">
                  <c:v>-9.1744000000000003</c:v>
                </c:pt>
                <c:pt idx="1856">
                  <c:v>-9.1714000000000002</c:v>
                </c:pt>
                <c:pt idx="1857">
                  <c:v>-9.1686999999999994</c:v>
                </c:pt>
                <c:pt idx="1858">
                  <c:v>-9.1663999999999994</c:v>
                </c:pt>
                <c:pt idx="1859">
                  <c:v>-9.1649999999999991</c:v>
                </c:pt>
                <c:pt idx="1860">
                  <c:v>-9.1637000000000004</c:v>
                </c:pt>
                <c:pt idx="1861">
                  <c:v>-9.1623999999999999</c:v>
                </c:pt>
                <c:pt idx="1862">
                  <c:v>-9.1616</c:v>
                </c:pt>
                <c:pt idx="1863">
                  <c:v>-9.1613000000000007</c:v>
                </c:pt>
                <c:pt idx="1864">
                  <c:v>-9.1614000000000004</c:v>
                </c:pt>
                <c:pt idx="1865">
                  <c:v>-9.1621000000000006</c:v>
                </c:pt>
                <c:pt idx="1866">
                  <c:v>-9.1635000000000009</c:v>
                </c:pt>
                <c:pt idx="1867">
                  <c:v>-9.1655999999999995</c:v>
                </c:pt>
                <c:pt idx="1868">
                  <c:v>-9.1683000000000003</c:v>
                </c:pt>
                <c:pt idx="1869">
                  <c:v>-9.1715999999999998</c:v>
                </c:pt>
                <c:pt idx="1870">
                  <c:v>-9.1757000000000009</c:v>
                </c:pt>
                <c:pt idx="1871">
                  <c:v>-9.1801999999999992</c:v>
                </c:pt>
                <c:pt idx="1872">
                  <c:v>-9.1847999999999992</c:v>
                </c:pt>
                <c:pt idx="1873">
                  <c:v>-9.1892999999999994</c:v>
                </c:pt>
                <c:pt idx="1874">
                  <c:v>-9.1943000000000001</c:v>
                </c:pt>
                <c:pt idx="1875">
                  <c:v>-9.1995000000000005</c:v>
                </c:pt>
                <c:pt idx="1876">
                  <c:v>-9.2049000000000003</c:v>
                </c:pt>
                <c:pt idx="1877">
                  <c:v>-9.2104999999999997</c:v>
                </c:pt>
                <c:pt idx="1878">
                  <c:v>-9.2162000000000006</c:v>
                </c:pt>
                <c:pt idx="1879">
                  <c:v>-9.2220999999999993</c:v>
                </c:pt>
                <c:pt idx="1880">
                  <c:v>-9.2281999999999993</c:v>
                </c:pt>
                <c:pt idx="1881">
                  <c:v>-9.2344000000000008</c:v>
                </c:pt>
                <c:pt idx="1882">
                  <c:v>-9.2406000000000006</c:v>
                </c:pt>
                <c:pt idx="1883">
                  <c:v>-9.2469999999999999</c:v>
                </c:pt>
                <c:pt idx="1884">
                  <c:v>-9.2538</c:v>
                </c:pt>
                <c:pt idx="1885">
                  <c:v>-9.2608999999999995</c:v>
                </c:pt>
                <c:pt idx="1886">
                  <c:v>-9.2683</c:v>
                </c:pt>
                <c:pt idx="1887">
                  <c:v>-9.2754999999999992</c:v>
                </c:pt>
                <c:pt idx="1888">
                  <c:v>-9.2827999999999999</c:v>
                </c:pt>
                <c:pt idx="1889">
                  <c:v>-9.2898999999999994</c:v>
                </c:pt>
                <c:pt idx="1890">
                  <c:v>-9.2969000000000008</c:v>
                </c:pt>
                <c:pt idx="1891">
                  <c:v>-9.3039000000000005</c:v>
                </c:pt>
                <c:pt idx="1892">
                  <c:v>-9.3109999999999999</c:v>
                </c:pt>
                <c:pt idx="1893">
                  <c:v>-9.3179999999999996</c:v>
                </c:pt>
                <c:pt idx="1894">
                  <c:v>-9.3247999999999998</c:v>
                </c:pt>
                <c:pt idx="1895">
                  <c:v>-9.3312000000000008</c:v>
                </c:pt>
                <c:pt idx="1896">
                  <c:v>-9.3374000000000006</c:v>
                </c:pt>
                <c:pt idx="1897">
                  <c:v>-9.3429000000000002</c:v>
                </c:pt>
                <c:pt idx="1898">
                  <c:v>-9.3481000000000005</c:v>
                </c:pt>
                <c:pt idx="1899">
                  <c:v>-9.3529</c:v>
                </c:pt>
                <c:pt idx="1900">
                  <c:v>-9.3573000000000004</c:v>
                </c:pt>
                <c:pt idx="1901">
                  <c:v>-9.3612000000000002</c:v>
                </c:pt>
                <c:pt idx="1902">
                  <c:v>-9.3645999999999994</c:v>
                </c:pt>
                <c:pt idx="1903">
                  <c:v>-9.3674999999999997</c:v>
                </c:pt>
                <c:pt idx="1904">
                  <c:v>-9.3702000000000005</c:v>
                </c:pt>
                <c:pt idx="1905">
                  <c:v>-9.3725000000000005</c:v>
                </c:pt>
                <c:pt idx="1906">
                  <c:v>-9.3744999999999994</c:v>
                </c:pt>
                <c:pt idx="1907">
                  <c:v>-9.3758999999999997</c:v>
                </c:pt>
                <c:pt idx="1908">
                  <c:v>-9.3766999999999996</c:v>
                </c:pt>
                <c:pt idx="1909">
                  <c:v>-9.3767999999999994</c:v>
                </c:pt>
                <c:pt idx="1910">
                  <c:v>-9.3763000000000005</c:v>
                </c:pt>
                <c:pt idx="1911">
                  <c:v>-9.3751999999999995</c:v>
                </c:pt>
                <c:pt idx="1912">
                  <c:v>-9.3732000000000006</c:v>
                </c:pt>
                <c:pt idx="1913">
                  <c:v>-9.3704000000000001</c:v>
                </c:pt>
                <c:pt idx="1914">
                  <c:v>-9.3668999999999993</c:v>
                </c:pt>
                <c:pt idx="1915">
                  <c:v>-9.3627000000000002</c:v>
                </c:pt>
                <c:pt idx="1916">
                  <c:v>-9.3576999999999995</c:v>
                </c:pt>
                <c:pt idx="1917">
                  <c:v>-9.3524999999999991</c:v>
                </c:pt>
                <c:pt idx="1918">
                  <c:v>-9.3470999999999993</c:v>
                </c:pt>
                <c:pt idx="1919">
                  <c:v>-9.3416999999999994</c:v>
                </c:pt>
                <c:pt idx="1920">
                  <c:v>-9.3359000000000005</c:v>
                </c:pt>
                <c:pt idx="1921">
                  <c:v>-9.3299000000000003</c:v>
                </c:pt>
                <c:pt idx="1922">
                  <c:v>-9.3233999999999995</c:v>
                </c:pt>
                <c:pt idx="1923">
                  <c:v>-9.3162000000000003</c:v>
                </c:pt>
                <c:pt idx="1924">
                  <c:v>-9.3085000000000004</c:v>
                </c:pt>
                <c:pt idx="1925">
                  <c:v>-9.3008000000000006</c:v>
                </c:pt>
                <c:pt idx="1926">
                  <c:v>-9.2929999999999993</c:v>
                </c:pt>
                <c:pt idx="1927">
                  <c:v>-9.2849000000000004</c:v>
                </c:pt>
                <c:pt idx="1928">
                  <c:v>-9.2766000000000002</c:v>
                </c:pt>
                <c:pt idx="1929">
                  <c:v>-9.2685999999999993</c:v>
                </c:pt>
                <c:pt idx="1930">
                  <c:v>-9.2607999999999997</c:v>
                </c:pt>
                <c:pt idx="1931">
                  <c:v>-9.2536000000000005</c:v>
                </c:pt>
                <c:pt idx="1932">
                  <c:v>-9.2464999999999993</c:v>
                </c:pt>
                <c:pt idx="1933">
                  <c:v>-9.2394999999999996</c:v>
                </c:pt>
                <c:pt idx="1934">
                  <c:v>-9.2326999999999995</c:v>
                </c:pt>
                <c:pt idx="1935">
                  <c:v>-9.2257999999999996</c:v>
                </c:pt>
                <c:pt idx="1936">
                  <c:v>-9.2186000000000003</c:v>
                </c:pt>
                <c:pt idx="1937">
                  <c:v>-9.2112999999999996</c:v>
                </c:pt>
                <c:pt idx="1938">
                  <c:v>-9.2040000000000006</c:v>
                </c:pt>
                <c:pt idx="1939">
                  <c:v>-9.1959</c:v>
                </c:pt>
                <c:pt idx="1940">
                  <c:v>-9.1875999999999998</c:v>
                </c:pt>
                <c:pt idx="1941">
                  <c:v>-9.1791999999999998</c:v>
                </c:pt>
                <c:pt idx="1942">
                  <c:v>-9.1707999999999998</c:v>
                </c:pt>
                <c:pt idx="1943">
                  <c:v>-9.1625999999999994</c:v>
                </c:pt>
                <c:pt idx="1944">
                  <c:v>-9.1547999999999998</c:v>
                </c:pt>
                <c:pt idx="1945">
                  <c:v>-9.1471999999999998</c:v>
                </c:pt>
                <c:pt idx="1946">
                  <c:v>-9.1401000000000003</c:v>
                </c:pt>
                <c:pt idx="1947">
                  <c:v>-9.1334999999999997</c:v>
                </c:pt>
                <c:pt idx="1948">
                  <c:v>-9.1273</c:v>
                </c:pt>
                <c:pt idx="1949">
                  <c:v>-9.1212999999999997</c:v>
                </c:pt>
                <c:pt idx="1950">
                  <c:v>-9.1151999999999997</c:v>
                </c:pt>
                <c:pt idx="1951">
                  <c:v>-9.1095000000000006</c:v>
                </c:pt>
                <c:pt idx="1952">
                  <c:v>-9.1039999999999992</c:v>
                </c:pt>
                <c:pt idx="1953">
                  <c:v>-9.0988000000000007</c:v>
                </c:pt>
                <c:pt idx="1954">
                  <c:v>-9.0945</c:v>
                </c:pt>
                <c:pt idx="1955">
                  <c:v>-9.0912000000000006</c:v>
                </c:pt>
                <c:pt idx="1956">
                  <c:v>-9.0884</c:v>
                </c:pt>
                <c:pt idx="1957">
                  <c:v>-9.0860000000000003</c:v>
                </c:pt>
                <c:pt idx="1958">
                  <c:v>-9.0841999999999992</c:v>
                </c:pt>
                <c:pt idx="1959">
                  <c:v>-9.0828000000000007</c:v>
                </c:pt>
                <c:pt idx="1960">
                  <c:v>-9.0822000000000003</c:v>
                </c:pt>
                <c:pt idx="1961">
                  <c:v>-9.0818999999999992</c:v>
                </c:pt>
                <c:pt idx="1962">
                  <c:v>-9.0822000000000003</c:v>
                </c:pt>
                <c:pt idx="1963">
                  <c:v>-9.0831999999999997</c:v>
                </c:pt>
                <c:pt idx="1964">
                  <c:v>-9.0846</c:v>
                </c:pt>
                <c:pt idx="1965">
                  <c:v>-9.0863999999999994</c:v>
                </c:pt>
                <c:pt idx="1966">
                  <c:v>-9.0885999999999996</c:v>
                </c:pt>
                <c:pt idx="1967">
                  <c:v>-9.0911000000000008</c:v>
                </c:pt>
                <c:pt idx="1968">
                  <c:v>-9.0938999999999997</c:v>
                </c:pt>
                <c:pt idx="1969">
                  <c:v>-9.0968</c:v>
                </c:pt>
                <c:pt idx="1970">
                  <c:v>-9.1</c:v>
                </c:pt>
                <c:pt idx="1971">
                  <c:v>-9.1037999999999997</c:v>
                </c:pt>
                <c:pt idx="1972">
                  <c:v>-9.1082000000000001</c:v>
                </c:pt>
                <c:pt idx="1973">
                  <c:v>-9.1129999999999995</c:v>
                </c:pt>
                <c:pt idx="1974">
                  <c:v>-9.1182999999999996</c:v>
                </c:pt>
                <c:pt idx="1975">
                  <c:v>-9.1241000000000003</c:v>
                </c:pt>
                <c:pt idx="1976">
                  <c:v>-9.1302000000000003</c:v>
                </c:pt>
                <c:pt idx="1977">
                  <c:v>-9.1364000000000001</c:v>
                </c:pt>
                <c:pt idx="1978">
                  <c:v>-9.1425000000000001</c:v>
                </c:pt>
                <c:pt idx="1979">
                  <c:v>-9.1485000000000003</c:v>
                </c:pt>
                <c:pt idx="1980">
                  <c:v>-9.1542999999999992</c:v>
                </c:pt>
                <c:pt idx="1981">
                  <c:v>-9.1599000000000004</c:v>
                </c:pt>
                <c:pt idx="1982">
                  <c:v>-9.1654999999999998</c:v>
                </c:pt>
                <c:pt idx="1983">
                  <c:v>-9.1710999999999991</c:v>
                </c:pt>
                <c:pt idx="1984">
                  <c:v>-9.1768999999999998</c:v>
                </c:pt>
                <c:pt idx="1985">
                  <c:v>-9.1830999999999996</c:v>
                </c:pt>
                <c:pt idx="1986">
                  <c:v>-9.1898999999999997</c:v>
                </c:pt>
                <c:pt idx="1987">
                  <c:v>-9.1974</c:v>
                </c:pt>
                <c:pt idx="1988">
                  <c:v>-9.2056000000000004</c:v>
                </c:pt>
                <c:pt idx="1989">
                  <c:v>-9.2143999999999995</c:v>
                </c:pt>
                <c:pt idx="1990">
                  <c:v>-9.2234999999999996</c:v>
                </c:pt>
                <c:pt idx="1991">
                  <c:v>-9.2327999999999992</c:v>
                </c:pt>
                <c:pt idx="1992">
                  <c:v>-9.2421000000000006</c:v>
                </c:pt>
                <c:pt idx="1993">
                  <c:v>-9.2510999999999992</c:v>
                </c:pt>
                <c:pt idx="1994">
                  <c:v>-9.2597000000000005</c:v>
                </c:pt>
                <c:pt idx="1995">
                  <c:v>-9.2678999999999991</c:v>
                </c:pt>
                <c:pt idx="1996">
                  <c:v>-9.2759</c:v>
                </c:pt>
                <c:pt idx="1997">
                  <c:v>-9.2836999999999996</c:v>
                </c:pt>
                <c:pt idx="1998">
                  <c:v>-9.2911999999999999</c:v>
                </c:pt>
                <c:pt idx="1999">
                  <c:v>-9.2986000000000004</c:v>
                </c:pt>
              </c:numCache>
            </c:numRef>
          </c:yVal>
          <c:smooth val="1"/>
          <c:extLst>
            <c:ext xmlns:c16="http://schemas.microsoft.com/office/drawing/2014/chart" uri="{C3380CC4-5D6E-409C-BE32-E72D297353CC}">
              <c16:uniqueId val="{00000000-4A52-4D99-A2BE-0042AC749B2A}"/>
            </c:ext>
          </c:extLst>
        </c:ser>
        <c:ser>
          <c:idx val="3"/>
          <c:order val="1"/>
          <c:tx>
            <c:v>Stock Left</c:v>
          </c:tx>
          <c:spPr>
            <a:ln w="25400" cap="rnd">
              <a:solidFill>
                <a:schemeClr val="bg1">
                  <a:lumMod val="65000"/>
                </a:schemeClr>
              </a:solidFill>
              <a:prstDash val="sysDash"/>
              <a:round/>
            </a:ln>
            <a:effectLst/>
          </c:spPr>
          <c:marker>
            <c:symbol val="none"/>
          </c:marker>
          <c:xVal>
            <c:numRef>
              <c:f>'[upper_thorax_4.3_comparison.xlsx]upper IR-TRACCs'!$A$3:$A$2002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13.1</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16.7</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19.399999999999999</c:v>
                </c:pt>
                <c:pt idx="195">
                  <c:v>19.498999999999999</c:v>
                </c:pt>
                <c:pt idx="196">
                  <c:v>19.599</c:v>
                </c:pt>
                <c:pt idx="197">
                  <c:v>19.699000000000002</c:v>
                </c:pt>
                <c:pt idx="198">
                  <c:v>19.8</c:v>
                </c:pt>
                <c:pt idx="199">
                  <c:v>19.899999999999999</c:v>
                </c:pt>
                <c:pt idx="200">
                  <c:v>20</c:v>
                </c:pt>
                <c:pt idx="201">
                  <c:v>20.100000000000001</c:v>
                </c:pt>
                <c:pt idx="202">
                  <c:v>20.2</c:v>
                </c:pt>
                <c:pt idx="203">
                  <c:v>20.3</c:v>
                </c:pt>
                <c:pt idx="204">
                  <c:v>20.399000000000001</c:v>
                </c:pt>
                <c:pt idx="205">
                  <c:v>20.498999999999999</c:v>
                </c:pt>
                <c:pt idx="206">
                  <c:v>20.599</c:v>
                </c:pt>
                <c:pt idx="207">
                  <c:v>20.7</c:v>
                </c:pt>
                <c:pt idx="208">
                  <c:v>20.8</c:v>
                </c:pt>
                <c:pt idx="209">
                  <c:v>20.9</c:v>
                </c:pt>
                <c:pt idx="210">
                  <c:v>21</c:v>
                </c:pt>
                <c:pt idx="211">
                  <c:v>21.1</c:v>
                </c:pt>
                <c:pt idx="212">
                  <c:v>21.2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23.9</c:v>
                </c:pt>
                <c:pt idx="240">
                  <c:v>23.998999999999999</c:v>
                </c:pt>
                <c:pt idx="241">
                  <c:v>24.099</c:v>
                </c:pt>
                <c:pt idx="242">
                  <c:v>24.199000000000002</c:v>
                </c:pt>
                <c:pt idx="243">
                  <c:v>24.3</c:v>
                </c:pt>
                <c:pt idx="244">
                  <c:v>24.4</c:v>
                </c:pt>
                <c:pt idx="245">
                  <c:v>24.5</c:v>
                </c:pt>
                <c:pt idx="246">
                  <c:v>24.6</c:v>
                </c:pt>
                <c:pt idx="247">
                  <c:v>24.7</c:v>
                </c:pt>
                <c:pt idx="248">
                  <c:v>24.8</c:v>
                </c:pt>
                <c:pt idx="249">
                  <c:v>24.899000000000001</c:v>
                </c:pt>
                <c:pt idx="250">
                  <c:v>24.998999999999999</c:v>
                </c:pt>
                <c:pt idx="251">
                  <c:v>25.099</c:v>
                </c:pt>
                <c:pt idx="252">
                  <c:v>25.2</c:v>
                </c:pt>
                <c:pt idx="253">
                  <c:v>25.3</c:v>
                </c:pt>
                <c:pt idx="254">
                  <c:v>25.4</c:v>
                </c:pt>
                <c:pt idx="255">
                  <c:v>25.5</c:v>
                </c:pt>
                <c:pt idx="256">
                  <c:v>25.6</c:v>
                </c:pt>
                <c:pt idx="257">
                  <c:v>25.7</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28.4</c:v>
                </c:pt>
                <c:pt idx="285">
                  <c:v>28.498999999999999</c:v>
                </c:pt>
                <c:pt idx="286">
                  <c:v>28.599</c:v>
                </c:pt>
                <c:pt idx="287">
                  <c:v>28.699000000000002</c:v>
                </c:pt>
                <c:pt idx="288">
                  <c:v>28.8</c:v>
                </c:pt>
                <c:pt idx="289">
                  <c:v>28.9</c:v>
                </c:pt>
                <c:pt idx="290">
                  <c:v>29</c:v>
                </c:pt>
                <c:pt idx="291">
                  <c:v>29.1</c:v>
                </c:pt>
                <c:pt idx="292">
                  <c:v>29.2</c:v>
                </c:pt>
                <c:pt idx="293">
                  <c:v>29.3</c:v>
                </c:pt>
                <c:pt idx="294">
                  <c:v>29.399000000000001</c:v>
                </c:pt>
                <c:pt idx="295">
                  <c:v>29.498999999999999</c:v>
                </c:pt>
                <c:pt idx="296">
                  <c:v>29.599</c:v>
                </c:pt>
                <c:pt idx="297">
                  <c:v>29.7</c:v>
                </c:pt>
                <c:pt idx="298">
                  <c:v>29.8</c:v>
                </c:pt>
                <c:pt idx="299">
                  <c:v>29.9</c:v>
                </c:pt>
                <c:pt idx="300">
                  <c:v>30</c:v>
                </c:pt>
                <c:pt idx="301">
                  <c:v>30.1</c:v>
                </c:pt>
                <c:pt idx="302">
                  <c:v>30.2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33.799999999999997</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35.6</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38.299999999999997</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40.1</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42.8</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44.6</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47.3</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49.1</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51.8</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53.6</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56.3</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58.1</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60.8</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62.6</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68</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77.998999999999995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82.498999999999995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86.998999999999995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91.498999999999995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95.998999999999995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'[upper_thorax_4.3_comparison.xlsx]upper IR-TRACCs'!$C$3:$C$2002</c:f>
              <c:numCache>
                <c:formatCode>General</c:formatCode>
                <c:ptCount val="2000"/>
                <c:pt idx="0">
                  <c:v>0</c:v>
                </c:pt>
                <c:pt idx="1">
                  <c:v>0</c:v>
                </c:pt>
                <c:pt idx="2">
                  <c:v>0</c:v>
                </c:pt>
                <c:pt idx="3">
                  <c:v>0</c:v>
                </c:pt>
                <c:pt idx="4" formatCode="0.00E+00">
                  <c:v>4.5775999999999997E-5</c:v>
                </c:pt>
                <c:pt idx="5" formatCode="0.00E+00">
                  <c:v>6.1035000000000001E-5</c:v>
                </c:pt>
                <c:pt idx="6">
                  <c:v>1.0681E-4</c:v>
                </c:pt>
                <c:pt idx="7">
                  <c:v>1.5259E-4</c:v>
                </c:pt>
                <c:pt idx="8">
                  <c:v>2.1362E-4</c:v>
                </c:pt>
                <c:pt idx="9">
                  <c:v>2.5940000000000002E-4</c:v>
                </c:pt>
                <c:pt idx="10">
                  <c:v>3.2043000000000002E-4</c:v>
                </c:pt>
                <c:pt idx="11">
                  <c:v>4.1198999999999999E-4</c:v>
                </c:pt>
                <c:pt idx="12">
                  <c:v>5.0354000000000002E-4</c:v>
                </c:pt>
                <c:pt idx="13">
                  <c:v>5.6457999999999996E-4</c:v>
                </c:pt>
                <c:pt idx="14">
                  <c:v>6.2560999999999997E-4</c:v>
                </c:pt>
                <c:pt idx="15">
                  <c:v>7.0189999999999998E-4</c:v>
                </c:pt>
                <c:pt idx="16">
                  <c:v>7.9345999999999996E-4</c:v>
                </c:pt>
                <c:pt idx="17">
                  <c:v>8.6974999999999997E-4</c:v>
                </c:pt>
                <c:pt idx="18">
                  <c:v>9.613E-4</c:v>
                </c:pt>
                <c:pt idx="19">
                  <c:v>1.0376000000000001E-3</c:v>
                </c:pt>
                <c:pt idx="20">
                  <c:v>1.1291999999999999E-3</c:v>
                </c:pt>
                <c:pt idx="21">
                  <c:v>1.2053999999999999E-3</c:v>
                </c:pt>
                <c:pt idx="22">
                  <c:v>1.3274999999999999E-3</c:v>
                </c:pt>
                <c:pt idx="23">
                  <c:v>1.4191E-3</c:v>
                </c:pt>
                <c:pt idx="24">
                  <c:v>1.5564000000000001E-3</c:v>
                </c:pt>
                <c:pt idx="25">
                  <c:v>1.6479000000000001E-3</c:v>
                </c:pt>
                <c:pt idx="26">
                  <c:v>1.7700000000000001E-3</c:v>
                </c:pt>
                <c:pt idx="27">
                  <c:v>1.8921000000000001E-3</c:v>
                </c:pt>
                <c:pt idx="28">
                  <c:v>2.0447E-3</c:v>
                </c:pt>
                <c:pt idx="29">
                  <c:v>2.1819999999999999E-3</c:v>
                </c:pt>
                <c:pt idx="30">
                  <c:v>2.3346E-3</c:v>
                </c:pt>
                <c:pt idx="31">
                  <c:v>2.4719E-3</c:v>
                </c:pt>
                <c:pt idx="32">
                  <c:v>2.6245000000000001E-3</c:v>
                </c:pt>
                <c:pt idx="33">
                  <c:v>2.7924E-3</c:v>
                </c:pt>
                <c:pt idx="34">
                  <c:v>2.9602000000000001E-3</c:v>
                </c:pt>
                <c:pt idx="35">
                  <c:v>3.1586000000000001E-3</c:v>
                </c:pt>
                <c:pt idx="36">
                  <c:v>3.3264000000000002E-3</c:v>
                </c:pt>
                <c:pt idx="37">
                  <c:v>3.5553E-3</c:v>
                </c:pt>
                <c:pt idx="38">
                  <c:v>3.7537E-3</c:v>
                </c:pt>
                <c:pt idx="39">
                  <c:v>3.9673E-3</c:v>
                </c:pt>
                <c:pt idx="40">
                  <c:v>4.1961999999999998E-3</c:v>
                </c:pt>
                <c:pt idx="41">
                  <c:v>4.4098000000000002E-3</c:v>
                </c:pt>
                <c:pt idx="42">
                  <c:v>4.6081999999999998E-3</c:v>
                </c:pt>
                <c:pt idx="43">
                  <c:v>4.8370000000000002E-3</c:v>
                </c:pt>
                <c:pt idx="44">
                  <c:v>5.0353999999999998E-3</c:v>
                </c:pt>
                <c:pt idx="45">
                  <c:v>5.2490000000000002E-3</c:v>
                </c:pt>
                <c:pt idx="46">
                  <c:v>5.4473999999999998E-3</c:v>
                </c:pt>
                <c:pt idx="47">
                  <c:v>5.6610000000000002E-3</c:v>
                </c:pt>
                <c:pt idx="48">
                  <c:v>5.8593999999999999E-3</c:v>
                </c:pt>
                <c:pt idx="49">
                  <c:v>6.1035000000000004E-3</c:v>
                </c:pt>
                <c:pt idx="50">
                  <c:v>6.2713999999999999E-3</c:v>
                </c:pt>
                <c:pt idx="51">
                  <c:v>6.4850000000000003E-3</c:v>
                </c:pt>
                <c:pt idx="52">
                  <c:v>6.6832999999999997E-3</c:v>
                </c:pt>
                <c:pt idx="53">
                  <c:v>6.8970000000000004E-3</c:v>
                </c:pt>
                <c:pt idx="54">
                  <c:v>7.0952999999999997E-3</c:v>
                </c:pt>
                <c:pt idx="55">
                  <c:v>7.2937000000000002E-3</c:v>
                </c:pt>
                <c:pt idx="56">
                  <c:v>7.4920999999999998E-3</c:v>
                </c:pt>
                <c:pt idx="57">
                  <c:v>7.6904E-3</c:v>
                </c:pt>
                <c:pt idx="58">
                  <c:v>7.8887999999999996E-3</c:v>
                </c:pt>
                <c:pt idx="59">
                  <c:v>8.1787000000000006E-3</c:v>
                </c:pt>
                <c:pt idx="60">
                  <c:v>8.3771000000000002E-3</c:v>
                </c:pt>
                <c:pt idx="61">
                  <c:v>8.2702999999999995E-3</c:v>
                </c:pt>
                <c:pt idx="62">
                  <c:v>7.8429999999999993E-3</c:v>
                </c:pt>
                <c:pt idx="63">
                  <c:v>7.3242000000000003E-3</c:v>
                </c:pt>
                <c:pt idx="64">
                  <c:v>6.8665000000000002E-3</c:v>
                </c:pt>
                <c:pt idx="65">
                  <c:v>6.4392E-3</c:v>
                </c:pt>
                <c:pt idx="66">
                  <c:v>6.2408000000000003E-3</c:v>
                </c:pt>
                <c:pt idx="67">
                  <c:v>6.3477000000000004E-3</c:v>
                </c:pt>
                <c:pt idx="68">
                  <c:v>6.6680999999999997E-3</c:v>
                </c:pt>
                <c:pt idx="69">
                  <c:v>6.8512E-3</c:v>
                </c:pt>
                <c:pt idx="70">
                  <c:v>5.6305000000000001E-3</c:v>
                </c:pt>
                <c:pt idx="71">
                  <c:v>5.0354000000000002E-4</c:v>
                </c:pt>
                <c:pt idx="72">
                  <c:v>-9.6282999999999994E-3</c:v>
                </c:pt>
                <c:pt idx="73">
                  <c:v>-2.4857000000000001E-2</c:v>
                </c:pt>
                <c:pt idx="74">
                  <c:v>-4.3319999999999997E-2</c:v>
                </c:pt>
                <c:pt idx="75">
                  <c:v>-6.2805E-2</c:v>
                </c:pt>
                <c:pt idx="76">
                  <c:v>-8.1466999999999998E-2</c:v>
                </c:pt>
                <c:pt idx="77">
                  <c:v>-9.8174999999999998E-2</c:v>
                </c:pt>
                <c:pt idx="78">
                  <c:v>-0.11235000000000001</c:v>
                </c:pt>
                <c:pt idx="79">
                  <c:v>-0.12361</c:v>
                </c:pt>
                <c:pt idx="80">
                  <c:v>-0.13195999999999999</c:v>
                </c:pt>
                <c:pt idx="81">
                  <c:v>-0.13786000000000001</c:v>
                </c:pt>
                <c:pt idx="82">
                  <c:v>-0.14252999999999999</c:v>
                </c:pt>
                <c:pt idx="83">
                  <c:v>-0.14643999999999999</c:v>
                </c:pt>
                <c:pt idx="84">
                  <c:v>-0.14948</c:v>
                </c:pt>
                <c:pt idx="85">
                  <c:v>-0.15221999999999999</c:v>
                </c:pt>
                <c:pt idx="86">
                  <c:v>-0.15567</c:v>
                </c:pt>
                <c:pt idx="87">
                  <c:v>-0.16078000000000001</c:v>
                </c:pt>
                <c:pt idx="88">
                  <c:v>-0.18881000000000001</c:v>
                </c:pt>
                <c:pt idx="89">
                  <c:v>-0.22197</c:v>
                </c:pt>
                <c:pt idx="90">
                  <c:v>-0.26269999999999999</c:v>
                </c:pt>
                <c:pt idx="91">
                  <c:v>-0.31934000000000001</c:v>
                </c:pt>
                <c:pt idx="92">
                  <c:v>-0.42226999999999998</c:v>
                </c:pt>
                <c:pt idx="93">
                  <c:v>-0.62416000000000005</c:v>
                </c:pt>
                <c:pt idx="94">
                  <c:v>-0.91898999999999997</c:v>
                </c:pt>
                <c:pt idx="95">
                  <c:v>-1.2842</c:v>
                </c:pt>
                <c:pt idx="96">
                  <c:v>-1.7112000000000001</c:v>
                </c:pt>
                <c:pt idx="97">
                  <c:v>-2.1825999999999999</c:v>
                </c:pt>
                <c:pt idx="98">
                  <c:v>-2.6861000000000002</c:v>
                </c:pt>
                <c:pt idx="99">
                  <c:v>-3.2161</c:v>
                </c:pt>
                <c:pt idx="100">
                  <c:v>-3.7532999999999999</c:v>
                </c:pt>
                <c:pt idx="101">
                  <c:v>-4.2896999999999998</c:v>
                </c:pt>
                <c:pt idx="102">
                  <c:v>-4.8178999999999998</c:v>
                </c:pt>
                <c:pt idx="103">
                  <c:v>-5.3360000000000003</c:v>
                </c:pt>
                <c:pt idx="104">
                  <c:v>-5.8446999999999996</c:v>
                </c:pt>
                <c:pt idx="105">
                  <c:v>-6.3448000000000002</c:v>
                </c:pt>
                <c:pt idx="106">
                  <c:v>-6.8392999999999997</c:v>
                </c:pt>
                <c:pt idx="107">
                  <c:v>-7.33</c:v>
                </c:pt>
                <c:pt idx="108">
                  <c:v>-7.8212000000000002</c:v>
                </c:pt>
                <c:pt idx="109">
                  <c:v>-8.3001000000000005</c:v>
                </c:pt>
                <c:pt idx="110">
                  <c:v>-8.7711000000000006</c:v>
                </c:pt>
                <c:pt idx="111">
                  <c:v>-9.2330000000000005</c:v>
                </c:pt>
                <c:pt idx="112">
                  <c:v>-9.6859999999999999</c:v>
                </c:pt>
                <c:pt idx="113">
                  <c:v>-10.127000000000001</c:v>
                </c:pt>
                <c:pt idx="114">
                  <c:v>-10.557</c:v>
                </c:pt>
                <c:pt idx="115">
                  <c:v>-10.975</c:v>
                </c:pt>
                <c:pt idx="116">
                  <c:v>-11.382</c:v>
                </c:pt>
                <c:pt idx="117">
                  <c:v>-11.785</c:v>
                </c:pt>
                <c:pt idx="118">
                  <c:v>-12.18</c:v>
                </c:pt>
                <c:pt idx="119">
                  <c:v>-12.574</c:v>
                </c:pt>
                <c:pt idx="120">
                  <c:v>-12.965999999999999</c:v>
                </c:pt>
                <c:pt idx="121">
                  <c:v>-13.36</c:v>
                </c:pt>
                <c:pt idx="122">
                  <c:v>-13.750999999999999</c:v>
                </c:pt>
                <c:pt idx="123">
                  <c:v>-14.138999999999999</c:v>
                </c:pt>
                <c:pt idx="124">
                  <c:v>-14.522</c:v>
                </c:pt>
                <c:pt idx="125">
                  <c:v>-14.901999999999999</c:v>
                </c:pt>
                <c:pt idx="126">
                  <c:v>-15.279</c:v>
                </c:pt>
                <c:pt idx="127">
                  <c:v>-15.651</c:v>
                </c:pt>
                <c:pt idx="128">
                  <c:v>-16.018000000000001</c:v>
                </c:pt>
                <c:pt idx="129">
                  <c:v>-16.381</c:v>
                </c:pt>
                <c:pt idx="130">
                  <c:v>-16.741</c:v>
                </c:pt>
                <c:pt idx="131">
                  <c:v>-17.094999999999999</c:v>
                </c:pt>
                <c:pt idx="132">
                  <c:v>-17.446999999999999</c:v>
                </c:pt>
                <c:pt idx="133">
                  <c:v>-17.794</c:v>
                </c:pt>
                <c:pt idx="134">
                  <c:v>-18.138999999999999</c:v>
                </c:pt>
                <c:pt idx="135">
                  <c:v>-18.489999999999998</c:v>
                </c:pt>
                <c:pt idx="136">
                  <c:v>-18.844000000000001</c:v>
                </c:pt>
                <c:pt idx="137">
                  <c:v>-19.201000000000001</c:v>
                </c:pt>
                <c:pt idx="138">
                  <c:v>-19.559000000000001</c:v>
                </c:pt>
                <c:pt idx="139">
                  <c:v>-19.917000000000002</c:v>
                </c:pt>
                <c:pt idx="140">
                  <c:v>-20.274999999999999</c:v>
                </c:pt>
                <c:pt idx="141">
                  <c:v>-20.635999999999999</c:v>
                </c:pt>
                <c:pt idx="142">
                  <c:v>-20.995999999999999</c:v>
                </c:pt>
                <c:pt idx="143">
                  <c:v>-21.353000000000002</c:v>
                </c:pt>
                <c:pt idx="144">
                  <c:v>-21.713999999999999</c:v>
                </c:pt>
                <c:pt idx="145">
                  <c:v>-22.071000000000002</c:v>
                </c:pt>
                <c:pt idx="146">
                  <c:v>-22.423999999999999</c:v>
                </c:pt>
                <c:pt idx="147">
                  <c:v>-22.773</c:v>
                </c:pt>
                <c:pt idx="148">
                  <c:v>-23.114999999999998</c:v>
                </c:pt>
                <c:pt idx="149">
                  <c:v>-23.452999999999999</c:v>
                </c:pt>
                <c:pt idx="150">
                  <c:v>-23.79</c:v>
                </c:pt>
                <c:pt idx="151">
                  <c:v>-24.126000000000001</c:v>
                </c:pt>
                <c:pt idx="152">
                  <c:v>-24.459</c:v>
                </c:pt>
                <c:pt idx="153">
                  <c:v>-24.792999999999999</c:v>
                </c:pt>
                <c:pt idx="154">
                  <c:v>-25.12</c:v>
                </c:pt>
                <c:pt idx="155">
                  <c:v>-25.443999999999999</c:v>
                </c:pt>
                <c:pt idx="156">
                  <c:v>-25.763000000000002</c:v>
                </c:pt>
                <c:pt idx="157">
                  <c:v>-26.077999999999999</c:v>
                </c:pt>
                <c:pt idx="158">
                  <c:v>-26.388000000000002</c:v>
                </c:pt>
                <c:pt idx="159">
                  <c:v>-26.693000000000001</c:v>
                </c:pt>
                <c:pt idx="160">
                  <c:v>-26.994</c:v>
                </c:pt>
                <c:pt idx="161">
                  <c:v>-27.288</c:v>
                </c:pt>
                <c:pt idx="162">
                  <c:v>-27.579000000000001</c:v>
                </c:pt>
                <c:pt idx="163">
                  <c:v>-27.859000000000002</c:v>
                </c:pt>
                <c:pt idx="164">
                  <c:v>-28.13</c:v>
                </c:pt>
                <c:pt idx="165">
                  <c:v>-28.395</c:v>
                </c:pt>
                <c:pt idx="166">
                  <c:v>-28.655000000000001</c:v>
                </c:pt>
                <c:pt idx="167">
                  <c:v>-28.911000000000001</c:v>
                </c:pt>
                <c:pt idx="168">
                  <c:v>-29.163</c:v>
                </c:pt>
                <c:pt idx="169">
                  <c:v>-29.413</c:v>
                </c:pt>
                <c:pt idx="170">
                  <c:v>-29.66</c:v>
                </c:pt>
                <c:pt idx="171">
                  <c:v>-29.904</c:v>
                </c:pt>
                <c:pt idx="172">
                  <c:v>-30.143999999999998</c:v>
                </c:pt>
                <c:pt idx="173">
                  <c:v>-30.381</c:v>
                </c:pt>
                <c:pt idx="174">
                  <c:v>-30.614999999999998</c:v>
                </c:pt>
                <c:pt idx="175">
                  <c:v>-30.846</c:v>
                </c:pt>
                <c:pt idx="176">
                  <c:v>-31.071999999999999</c:v>
                </c:pt>
                <c:pt idx="177">
                  <c:v>-31.294</c:v>
                </c:pt>
                <c:pt idx="178">
                  <c:v>-31.513999999999999</c:v>
                </c:pt>
                <c:pt idx="179">
                  <c:v>-31.736999999999998</c:v>
                </c:pt>
                <c:pt idx="180">
                  <c:v>-31.966999999999999</c:v>
                </c:pt>
                <c:pt idx="181">
                  <c:v>-32.201000000000001</c:v>
                </c:pt>
                <c:pt idx="182">
                  <c:v>-32.44</c:v>
                </c:pt>
                <c:pt idx="183">
                  <c:v>-32.688000000000002</c:v>
                </c:pt>
                <c:pt idx="184">
                  <c:v>-32.945999999999998</c:v>
                </c:pt>
                <c:pt idx="185">
                  <c:v>-33.216999999999999</c:v>
                </c:pt>
                <c:pt idx="186">
                  <c:v>-33.496000000000002</c:v>
                </c:pt>
                <c:pt idx="187">
                  <c:v>-33.780999999999999</c:v>
                </c:pt>
                <c:pt idx="188">
                  <c:v>-34.070999999999998</c:v>
                </c:pt>
                <c:pt idx="189">
                  <c:v>-34.366</c:v>
                </c:pt>
                <c:pt idx="190">
                  <c:v>-34.659999999999997</c:v>
                </c:pt>
                <c:pt idx="191">
                  <c:v>-34.957000000000001</c:v>
                </c:pt>
                <c:pt idx="192">
                  <c:v>-35.255000000000003</c:v>
                </c:pt>
                <c:pt idx="193">
                  <c:v>-35.555999999999997</c:v>
                </c:pt>
                <c:pt idx="194">
                  <c:v>-35.856000000000002</c:v>
                </c:pt>
                <c:pt idx="195">
                  <c:v>-36.155000000000001</c:v>
                </c:pt>
                <c:pt idx="196">
                  <c:v>-36.448999999999998</c:v>
                </c:pt>
                <c:pt idx="197">
                  <c:v>-36.734999999999999</c:v>
                </c:pt>
                <c:pt idx="198">
                  <c:v>-37.018000000000001</c:v>
                </c:pt>
                <c:pt idx="199">
                  <c:v>-37.295000000000002</c:v>
                </c:pt>
                <c:pt idx="200">
                  <c:v>-37.567999999999998</c:v>
                </c:pt>
                <c:pt idx="201">
                  <c:v>-37.832999999999998</c:v>
                </c:pt>
                <c:pt idx="202">
                  <c:v>-38.093000000000004</c:v>
                </c:pt>
                <c:pt idx="203">
                  <c:v>-38.347000000000001</c:v>
                </c:pt>
                <c:pt idx="204">
                  <c:v>-38.594999999999999</c:v>
                </c:pt>
                <c:pt idx="205">
                  <c:v>-38.837000000000003</c:v>
                </c:pt>
                <c:pt idx="206">
                  <c:v>-39.073999999999998</c:v>
                </c:pt>
                <c:pt idx="207">
                  <c:v>-39.314</c:v>
                </c:pt>
                <c:pt idx="208">
                  <c:v>-39.549999999999997</c:v>
                </c:pt>
                <c:pt idx="209">
                  <c:v>-39.783000000000001</c:v>
                </c:pt>
                <c:pt idx="210">
                  <c:v>-40.01</c:v>
                </c:pt>
                <c:pt idx="211">
                  <c:v>-40.234999999999999</c:v>
                </c:pt>
                <c:pt idx="212">
                  <c:v>-40.454000000000001</c:v>
                </c:pt>
                <c:pt idx="213">
                  <c:v>-40.670999999999999</c:v>
                </c:pt>
                <c:pt idx="214">
                  <c:v>-40.887</c:v>
                </c:pt>
                <c:pt idx="215">
                  <c:v>-41.097000000000001</c:v>
                </c:pt>
                <c:pt idx="216">
                  <c:v>-41.305</c:v>
                </c:pt>
                <c:pt idx="217">
                  <c:v>-41.506</c:v>
                </c:pt>
                <c:pt idx="218">
                  <c:v>-41.704999999999998</c:v>
                </c:pt>
                <c:pt idx="219">
                  <c:v>-41.9</c:v>
                </c:pt>
                <c:pt idx="220">
                  <c:v>-42.094000000000001</c:v>
                </c:pt>
                <c:pt idx="221">
                  <c:v>-42.280999999999999</c:v>
                </c:pt>
                <c:pt idx="222">
                  <c:v>-42.462000000000003</c:v>
                </c:pt>
                <c:pt idx="223">
                  <c:v>-42.640999999999998</c:v>
                </c:pt>
                <c:pt idx="224">
                  <c:v>-42.817999999999998</c:v>
                </c:pt>
                <c:pt idx="225">
                  <c:v>-42.994999999999997</c:v>
                </c:pt>
                <c:pt idx="226">
                  <c:v>-43.167999999999999</c:v>
                </c:pt>
                <c:pt idx="227">
                  <c:v>-43.34</c:v>
                </c:pt>
                <c:pt idx="228">
                  <c:v>-43.515000000000001</c:v>
                </c:pt>
                <c:pt idx="229">
                  <c:v>-43.692</c:v>
                </c:pt>
                <c:pt idx="230">
                  <c:v>-43.869</c:v>
                </c:pt>
                <c:pt idx="231">
                  <c:v>-44.045999999999999</c:v>
                </c:pt>
                <c:pt idx="232">
                  <c:v>-44.22</c:v>
                </c:pt>
                <c:pt idx="233">
                  <c:v>-44.393999999999998</c:v>
                </c:pt>
                <c:pt idx="234">
                  <c:v>-44.570999999999998</c:v>
                </c:pt>
                <c:pt idx="235">
                  <c:v>-44.747</c:v>
                </c:pt>
                <c:pt idx="236">
                  <c:v>-44.920999999999999</c:v>
                </c:pt>
                <c:pt idx="237">
                  <c:v>-45.095999999999997</c:v>
                </c:pt>
                <c:pt idx="238">
                  <c:v>-45.273000000000003</c:v>
                </c:pt>
                <c:pt idx="239">
                  <c:v>-45.445999999999998</c:v>
                </c:pt>
                <c:pt idx="240">
                  <c:v>-45.615000000000002</c:v>
                </c:pt>
                <c:pt idx="241">
                  <c:v>-45.78</c:v>
                </c:pt>
                <c:pt idx="242">
                  <c:v>-45.939</c:v>
                </c:pt>
                <c:pt idx="243">
                  <c:v>-46.093000000000004</c:v>
                </c:pt>
                <c:pt idx="244">
                  <c:v>-46.238999999999997</c:v>
                </c:pt>
                <c:pt idx="245">
                  <c:v>-46.38</c:v>
                </c:pt>
                <c:pt idx="246">
                  <c:v>-46.515999999999998</c:v>
                </c:pt>
                <c:pt idx="247">
                  <c:v>-46.646999999999998</c:v>
                </c:pt>
                <c:pt idx="248">
                  <c:v>-46.771999999999998</c:v>
                </c:pt>
                <c:pt idx="249">
                  <c:v>-46.893000000000001</c:v>
                </c:pt>
                <c:pt idx="250">
                  <c:v>-47.011000000000003</c:v>
                </c:pt>
                <c:pt idx="251">
                  <c:v>-47.128</c:v>
                </c:pt>
                <c:pt idx="252">
                  <c:v>-47.247</c:v>
                </c:pt>
                <c:pt idx="253">
                  <c:v>-47.366999999999997</c:v>
                </c:pt>
                <c:pt idx="254">
                  <c:v>-47.484000000000002</c:v>
                </c:pt>
                <c:pt idx="255">
                  <c:v>-47.600999999999999</c:v>
                </c:pt>
                <c:pt idx="256">
                  <c:v>-47.715000000000003</c:v>
                </c:pt>
                <c:pt idx="257">
                  <c:v>-47.826000000000001</c:v>
                </c:pt>
                <c:pt idx="258">
                  <c:v>-47.936</c:v>
                </c:pt>
                <c:pt idx="259">
                  <c:v>-48.046999999999997</c:v>
                </c:pt>
                <c:pt idx="260">
                  <c:v>-48.155999999999999</c:v>
                </c:pt>
                <c:pt idx="261">
                  <c:v>-48.265000000000001</c:v>
                </c:pt>
                <c:pt idx="262">
                  <c:v>-48.371000000000002</c:v>
                </c:pt>
                <c:pt idx="263">
                  <c:v>-48.475000000000001</c:v>
                </c:pt>
                <c:pt idx="264">
                  <c:v>-48.576999999999998</c:v>
                </c:pt>
                <c:pt idx="265">
                  <c:v>-48.671999999999997</c:v>
                </c:pt>
                <c:pt idx="266">
                  <c:v>-48.762</c:v>
                </c:pt>
                <c:pt idx="267">
                  <c:v>-48.847000000000001</c:v>
                </c:pt>
                <c:pt idx="268">
                  <c:v>-48.927999999999997</c:v>
                </c:pt>
                <c:pt idx="269">
                  <c:v>-49.003999999999998</c:v>
                </c:pt>
                <c:pt idx="270">
                  <c:v>-49.075000000000003</c:v>
                </c:pt>
                <c:pt idx="271">
                  <c:v>-49.142000000000003</c:v>
                </c:pt>
                <c:pt idx="272">
                  <c:v>-49.204000000000001</c:v>
                </c:pt>
                <c:pt idx="273">
                  <c:v>-49.26</c:v>
                </c:pt>
                <c:pt idx="274">
                  <c:v>-49.311</c:v>
                </c:pt>
                <c:pt idx="275">
                  <c:v>-49.363</c:v>
                </c:pt>
                <c:pt idx="276">
                  <c:v>-49.415999999999997</c:v>
                </c:pt>
                <c:pt idx="277">
                  <c:v>-49.468000000000004</c:v>
                </c:pt>
                <c:pt idx="278">
                  <c:v>-49.518999999999998</c:v>
                </c:pt>
                <c:pt idx="279">
                  <c:v>-49.573</c:v>
                </c:pt>
                <c:pt idx="280">
                  <c:v>-49.627000000000002</c:v>
                </c:pt>
                <c:pt idx="281">
                  <c:v>-49.68</c:v>
                </c:pt>
                <c:pt idx="282">
                  <c:v>-49.734000000000002</c:v>
                </c:pt>
                <c:pt idx="283">
                  <c:v>-49.786999999999999</c:v>
                </c:pt>
                <c:pt idx="284">
                  <c:v>-49.841000000000001</c:v>
                </c:pt>
                <c:pt idx="285">
                  <c:v>-49.893999999999998</c:v>
                </c:pt>
                <c:pt idx="286">
                  <c:v>-49.945999999999998</c:v>
                </c:pt>
                <c:pt idx="287">
                  <c:v>-49.994999999999997</c:v>
                </c:pt>
                <c:pt idx="288">
                  <c:v>-50.040999999999997</c:v>
                </c:pt>
                <c:pt idx="289">
                  <c:v>-50.084000000000003</c:v>
                </c:pt>
                <c:pt idx="290">
                  <c:v>-50.124000000000002</c:v>
                </c:pt>
                <c:pt idx="291">
                  <c:v>-50.164999999999999</c:v>
                </c:pt>
                <c:pt idx="292">
                  <c:v>-50.204000000000001</c:v>
                </c:pt>
                <c:pt idx="293">
                  <c:v>-50.241999999999997</c:v>
                </c:pt>
                <c:pt idx="294">
                  <c:v>-50.280999999999999</c:v>
                </c:pt>
                <c:pt idx="295">
                  <c:v>-50.322000000000003</c:v>
                </c:pt>
                <c:pt idx="296">
                  <c:v>-50.366</c:v>
                </c:pt>
                <c:pt idx="297">
                  <c:v>-50.411999999999999</c:v>
                </c:pt>
                <c:pt idx="298">
                  <c:v>-50.459000000000003</c:v>
                </c:pt>
                <c:pt idx="299">
                  <c:v>-50.503999999999998</c:v>
                </c:pt>
                <c:pt idx="300">
                  <c:v>-50.548000000000002</c:v>
                </c:pt>
                <c:pt idx="301">
                  <c:v>-50.587000000000003</c:v>
                </c:pt>
                <c:pt idx="302">
                  <c:v>-50.622</c:v>
                </c:pt>
                <c:pt idx="303">
                  <c:v>-50.656999999999996</c:v>
                </c:pt>
                <c:pt idx="304">
                  <c:v>-50.686</c:v>
                </c:pt>
                <c:pt idx="305">
                  <c:v>-50.713999999999999</c:v>
                </c:pt>
                <c:pt idx="306">
                  <c:v>-50.738</c:v>
                </c:pt>
                <c:pt idx="307">
                  <c:v>-50.759</c:v>
                </c:pt>
                <c:pt idx="308">
                  <c:v>-50.777000000000001</c:v>
                </c:pt>
                <c:pt idx="309">
                  <c:v>-50.792999999999999</c:v>
                </c:pt>
                <c:pt idx="310">
                  <c:v>-50.804000000000002</c:v>
                </c:pt>
                <c:pt idx="311">
                  <c:v>-50.81</c:v>
                </c:pt>
                <c:pt idx="312">
                  <c:v>-50.811</c:v>
                </c:pt>
                <c:pt idx="313">
                  <c:v>-50.808999999999997</c:v>
                </c:pt>
                <c:pt idx="314">
                  <c:v>-50.802</c:v>
                </c:pt>
                <c:pt idx="315">
                  <c:v>-50.79</c:v>
                </c:pt>
                <c:pt idx="316">
                  <c:v>-50.777000000000001</c:v>
                </c:pt>
                <c:pt idx="317">
                  <c:v>-50.761000000000003</c:v>
                </c:pt>
                <c:pt idx="318">
                  <c:v>-50.743000000000002</c:v>
                </c:pt>
                <c:pt idx="319">
                  <c:v>-50.722000000000001</c:v>
                </c:pt>
                <c:pt idx="320">
                  <c:v>-50.701000000000001</c:v>
                </c:pt>
                <c:pt idx="321">
                  <c:v>-50.677</c:v>
                </c:pt>
                <c:pt idx="322">
                  <c:v>-50.651000000000003</c:v>
                </c:pt>
                <c:pt idx="323">
                  <c:v>-50.625999999999998</c:v>
                </c:pt>
                <c:pt idx="324">
                  <c:v>-50.597999999999999</c:v>
                </c:pt>
                <c:pt idx="325">
                  <c:v>-50.569000000000003</c:v>
                </c:pt>
                <c:pt idx="326">
                  <c:v>-50.54</c:v>
                </c:pt>
                <c:pt idx="327">
                  <c:v>-50.511000000000003</c:v>
                </c:pt>
                <c:pt idx="328">
                  <c:v>-50.482999999999997</c:v>
                </c:pt>
                <c:pt idx="329">
                  <c:v>-50.454000000000001</c:v>
                </c:pt>
                <c:pt idx="330">
                  <c:v>-50.420999999999999</c:v>
                </c:pt>
                <c:pt idx="331">
                  <c:v>-50.387999999999998</c:v>
                </c:pt>
                <c:pt idx="332">
                  <c:v>-50.353999999999999</c:v>
                </c:pt>
                <c:pt idx="333">
                  <c:v>-50.316000000000003</c:v>
                </c:pt>
                <c:pt idx="334">
                  <c:v>-50.277000000000001</c:v>
                </c:pt>
                <c:pt idx="335">
                  <c:v>-50.237000000000002</c:v>
                </c:pt>
                <c:pt idx="336">
                  <c:v>-50.194000000000003</c:v>
                </c:pt>
                <c:pt idx="337">
                  <c:v>-50.149000000000001</c:v>
                </c:pt>
                <c:pt idx="338">
                  <c:v>-50.103000000000002</c:v>
                </c:pt>
                <c:pt idx="339">
                  <c:v>-50.055999999999997</c:v>
                </c:pt>
                <c:pt idx="340">
                  <c:v>-50.008000000000003</c:v>
                </c:pt>
                <c:pt idx="341">
                  <c:v>-49.959000000000003</c:v>
                </c:pt>
                <c:pt idx="342">
                  <c:v>-49.906999999999996</c:v>
                </c:pt>
                <c:pt idx="343">
                  <c:v>-49.856000000000002</c:v>
                </c:pt>
                <c:pt idx="344">
                  <c:v>-49.805</c:v>
                </c:pt>
                <c:pt idx="345">
                  <c:v>-49.753</c:v>
                </c:pt>
                <c:pt idx="346">
                  <c:v>-49.7</c:v>
                </c:pt>
                <c:pt idx="347">
                  <c:v>-49.645000000000003</c:v>
                </c:pt>
                <c:pt idx="348">
                  <c:v>-49.588000000000001</c:v>
                </c:pt>
                <c:pt idx="349">
                  <c:v>-49.527000000000001</c:v>
                </c:pt>
                <c:pt idx="350">
                  <c:v>-49.460999999999999</c:v>
                </c:pt>
                <c:pt idx="351">
                  <c:v>-49.393000000000001</c:v>
                </c:pt>
                <c:pt idx="352">
                  <c:v>-49.325000000000003</c:v>
                </c:pt>
                <c:pt idx="353">
                  <c:v>-49.253999999999998</c:v>
                </c:pt>
                <c:pt idx="354">
                  <c:v>-49.18</c:v>
                </c:pt>
                <c:pt idx="355">
                  <c:v>-49.104999999999997</c:v>
                </c:pt>
                <c:pt idx="356">
                  <c:v>-49.027999999999999</c:v>
                </c:pt>
                <c:pt idx="357">
                  <c:v>-48.948999999999998</c:v>
                </c:pt>
                <c:pt idx="358">
                  <c:v>-48.868000000000002</c:v>
                </c:pt>
                <c:pt idx="359">
                  <c:v>-48.784999999999997</c:v>
                </c:pt>
                <c:pt idx="360">
                  <c:v>-48.698999999999998</c:v>
                </c:pt>
                <c:pt idx="361">
                  <c:v>-48.613999999999997</c:v>
                </c:pt>
                <c:pt idx="362">
                  <c:v>-48.529000000000003</c:v>
                </c:pt>
                <c:pt idx="363">
                  <c:v>-48.445</c:v>
                </c:pt>
                <c:pt idx="364">
                  <c:v>-48.359000000000002</c:v>
                </c:pt>
                <c:pt idx="365">
                  <c:v>-48.27</c:v>
                </c:pt>
                <c:pt idx="366">
                  <c:v>-48.18</c:v>
                </c:pt>
                <c:pt idx="367">
                  <c:v>-48.09</c:v>
                </c:pt>
                <c:pt idx="368">
                  <c:v>-48.003</c:v>
                </c:pt>
                <c:pt idx="369">
                  <c:v>-47.918999999999997</c:v>
                </c:pt>
                <c:pt idx="370">
                  <c:v>-47.835999999999999</c:v>
                </c:pt>
                <c:pt idx="371">
                  <c:v>-47.750999999999998</c:v>
                </c:pt>
                <c:pt idx="372">
                  <c:v>-47.665999999999997</c:v>
                </c:pt>
                <c:pt idx="373">
                  <c:v>-47.579000000000001</c:v>
                </c:pt>
                <c:pt idx="374">
                  <c:v>-47.49</c:v>
                </c:pt>
                <c:pt idx="375">
                  <c:v>-47.399000000000001</c:v>
                </c:pt>
                <c:pt idx="376">
                  <c:v>-47.308</c:v>
                </c:pt>
                <c:pt idx="377">
                  <c:v>-47.216000000000001</c:v>
                </c:pt>
                <c:pt idx="378">
                  <c:v>-47.125</c:v>
                </c:pt>
                <c:pt idx="379">
                  <c:v>-47.033999999999999</c:v>
                </c:pt>
                <c:pt idx="380">
                  <c:v>-46.947000000000003</c:v>
                </c:pt>
                <c:pt idx="381">
                  <c:v>-46.860999999999997</c:v>
                </c:pt>
                <c:pt idx="382">
                  <c:v>-46.774999999999999</c:v>
                </c:pt>
                <c:pt idx="383">
                  <c:v>-46.689</c:v>
                </c:pt>
                <c:pt idx="384">
                  <c:v>-46.6</c:v>
                </c:pt>
                <c:pt idx="385">
                  <c:v>-46.508000000000003</c:v>
                </c:pt>
                <c:pt idx="386">
                  <c:v>-46.414000000000001</c:v>
                </c:pt>
                <c:pt idx="387">
                  <c:v>-46.319000000000003</c:v>
                </c:pt>
                <c:pt idx="388">
                  <c:v>-46.222000000000001</c:v>
                </c:pt>
                <c:pt idx="389">
                  <c:v>-46.122</c:v>
                </c:pt>
                <c:pt idx="390">
                  <c:v>-46.021000000000001</c:v>
                </c:pt>
                <c:pt idx="391">
                  <c:v>-45.917000000000002</c:v>
                </c:pt>
                <c:pt idx="392">
                  <c:v>-45.811</c:v>
                </c:pt>
                <c:pt idx="393">
                  <c:v>-45.703000000000003</c:v>
                </c:pt>
                <c:pt idx="394">
                  <c:v>-45.593000000000004</c:v>
                </c:pt>
                <c:pt idx="395">
                  <c:v>-45.481999999999999</c:v>
                </c:pt>
                <c:pt idx="396">
                  <c:v>-45.369</c:v>
                </c:pt>
                <c:pt idx="397">
                  <c:v>-45.255000000000003</c:v>
                </c:pt>
                <c:pt idx="398">
                  <c:v>-45.140999999999998</c:v>
                </c:pt>
                <c:pt idx="399">
                  <c:v>-45.026000000000003</c:v>
                </c:pt>
                <c:pt idx="400">
                  <c:v>-44.911000000000001</c:v>
                </c:pt>
                <c:pt idx="401">
                  <c:v>-44.793999999999997</c:v>
                </c:pt>
                <c:pt idx="402">
                  <c:v>-44.677</c:v>
                </c:pt>
                <c:pt idx="403">
                  <c:v>-44.558999999999997</c:v>
                </c:pt>
                <c:pt idx="404">
                  <c:v>-44.441000000000003</c:v>
                </c:pt>
                <c:pt idx="405">
                  <c:v>-44.32</c:v>
                </c:pt>
                <c:pt idx="406">
                  <c:v>-44.198</c:v>
                </c:pt>
                <c:pt idx="407">
                  <c:v>-44.076999999999998</c:v>
                </c:pt>
                <c:pt idx="408">
                  <c:v>-43.957000000000001</c:v>
                </c:pt>
                <c:pt idx="409">
                  <c:v>-43.838999999999999</c:v>
                </c:pt>
                <c:pt idx="410">
                  <c:v>-43.723999999999997</c:v>
                </c:pt>
                <c:pt idx="411">
                  <c:v>-43.607999999999997</c:v>
                </c:pt>
                <c:pt idx="412">
                  <c:v>-43.494</c:v>
                </c:pt>
                <c:pt idx="413">
                  <c:v>-43.381</c:v>
                </c:pt>
                <c:pt idx="414">
                  <c:v>-43.267000000000003</c:v>
                </c:pt>
                <c:pt idx="415">
                  <c:v>-43.154000000000003</c:v>
                </c:pt>
                <c:pt idx="416">
                  <c:v>-43.040999999999997</c:v>
                </c:pt>
                <c:pt idx="417">
                  <c:v>-42.929000000000002</c:v>
                </c:pt>
                <c:pt idx="418">
                  <c:v>-42.814</c:v>
                </c:pt>
                <c:pt idx="419">
                  <c:v>-42.697000000000003</c:v>
                </c:pt>
                <c:pt idx="420">
                  <c:v>-42.576999999999998</c:v>
                </c:pt>
                <c:pt idx="421">
                  <c:v>-42.454999999999998</c:v>
                </c:pt>
                <c:pt idx="422">
                  <c:v>-42.332000000000001</c:v>
                </c:pt>
                <c:pt idx="423">
                  <c:v>-42.21</c:v>
                </c:pt>
                <c:pt idx="424">
                  <c:v>-42.088999999999999</c:v>
                </c:pt>
                <c:pt idx="425">
                  <c:v>-41.972000000000001</c:v>
                </c:pt>
                <c:pt idx="426">
                  <c:v>-41.853999999999999</c:v>
                </c:pt>
                <c:pt idx="427">
                  <c:v>-41.734999999999999</c:v>
                </c:pt>
                <c:pt idx="428">
                  <c:v>-41.616</c:v>
                </c:pt>
                <c:pt idx="429">
                  <c:v>-41.5</c:v>
                </c:pt>
                <c:pt idx="430">
                  <c:v>-41.384</c:v>
                </c:pt>
                <c:pt idx="431">
                  <c:v>-41.27</c:v>
                </c:pt>
                <c:pt idx="432">
                  <c:v>-41.155000000000001</c:v>
                </c:pt>
                <c:pt idx="433">
                  <c:v>-41.039000000000001</c:v>
                </c:pt>
                <c:pt idx="434">
                  <c:v>-40.921999999999997</c:v>
                </c:pt>
                <c:pt idx="435">
                  <c:v>-40.805</c:v>
                </c:pt>
                <c:pt idx="436">
                  <c:v>-40.688000000000002</c:v>
                </c:pt>
                <c:pt idx="437">
                  <c:v>-40.569000000000003</c:v>
                </c:pt>
                <c:pt idx="438">
                  <c:v>-40.448</c:v>
                </c:pt>
                <c:pt idx="439">
                  <c:v>-40.329000000000001</c:v>
                </c:pt>
                <c:pt idx="440">
                  <c:v>-40.207999999999998</c:v>
                </c:pt>
                <c:pt idx="441">
                  <c:v>-40.085999999999999</c:v>
                </c:pt>
                <c:pt idx="442">
                  <c:v>-39.963999999999999</c:v>
                </c:pt>
                <c:pt idx="443">
                  <c:v>-39.838999999999999</c:v>
                </c:pt>
                <c:pt idx="444">
                  <c:v>-39.713000000000001</c:v>
                </c:pt>
                <c:pt idx="445">
                  <c:v>-39.581000000000003</c:v>
                </c:pt>
                <c:pt idx="446">
                  <c:v>-39.445999999999998</c:v>
                </c:pt>
                <c:pt idx="447">
                  <c:v>-39.31</c:v>
                </c:pt>
                <c:pt idx="448">
                  <c:v>-39.173000000000002</c:v>
                </c:pt>
                <c:pt idx="449">
                  <c:v>-39.031999999999996</c:v>
                </c:pt>
                <c:pt idx="450">
                  <c:v>-38.89</c:v>
                </c:pt>
                <c:pt idx="451">
                  <c:v>-38.746000000000002</c:v>
                </c:pt>
                <c:pt idx="452">
                  <c:v>-38.6</c:v>
                </c:pt>
                <c:pt idx="453">
                  <c:v>-38.454999999999998</c:v>
                </c:pt>
                <c:pt idx="454">
                  <c:v>-38.308999999999997</c:v>
                </c:pt>
                <c:pt idx="455">
                  <c:v>-38.161000000000001</c:v>
                </c:pt>
                <c:pt idx="456">
                  <c:v>-38.015999999999998</c:v>
                </c:pt>
                <c:pt idx="457">
                  <c:v>-37.872</c:v>
                </c:pt>
                <c:pt idx="458">
                  <c:v>-37.725000000000001</c:v>
                </c:pt>
                <c:pt idx="459">
                  <c:v>-37.579000000000001</c:v>
                </c:pt>
                <c:pt idx="460">
                  <c:v>-37.436999999999998</c:v>
                </c:pt>
                <c:pt idx="461">
                  <c:v>-37.292999999999999</c:v>
                </c:pt>
                <c:pt idx="462">
                  <c:v>-37.152999999999999</c:v>
                </c:pt>
                <c:pt idx="463">
                  <c:v>-37.014000000000003</c:v>
                </c:pt>
                <c:pt idx="464">
                  <c:v>-36.875999999999998</c:v>
                </c:pt>
                <c:pt idx="465">
                  <c:v>-36.738</c:v>
                </c:pt>
                <c:pt idx="466">
                  <c:v>-36.598999999999997</c:v>
                </c:pt>
                <c:pt idx="467">
                  <c:v>-36.460999999999999</c:v>
                </c:pt>
                <c:pt idx="468">
                  <c:v>-36.320999999999998</c:v>
                </c:pt>
                <c:pt idx="469">
                  <c:v>-36.179000000000002</c:v>
                </c:pt>
                <c:pt idx="470">
                  <c:v>-36.036000000000001</c:v>
                </c:pt>
                <c:pt idx="471">
                  <c:v>-35.895000000000003</c:v>
                </c:pt>
                <c:pt idx="472">
                  <c:v>-35.756</c:v>
                </c:pt>
                <c:pt idx="473">
                  <c:v>-35.616999999999997</c:v>
                </c:pt>
                <c:pt idx="474">
                  <c:v>-35.475000000000001</c:v>
                </c:pt>
                <c:pt idx="475">
                  <c:v>-35.332999999999998</c:v>
                </c:pt>
                <c:pt idx="476">
                  <c:v>-35.191000000000003</c:v>
                </c:pt>
                <c:pt idx="477">
                  <c:v>-35.048999999999999</c:v>
                </c:pt>
                <c:pt idx="478">
                  <c:v>-34.905999999999999</c:v>
                </c:pt>
                <c:pt idx="479">
                  <c:v>-34.76</c:v>
                </c:pt>
                <c:pt idx="480">
                  <c:v>-34.612000000000002</c:v>
                </c:pt>
                <c:pt idx="481">
                  <c:v>-34.465000000000003</c:v>
                </c:pt>
                <c:pt idx="482">
                  <c:v>-34.316000000000003</c:v>
                </c:pt>
                <c:pt idx="483">
                  <c:v>-34.165999999999997</c:v>
                </c:pt>
                <c:pt idx="484">
                  <c:v>-34.014000000000003</c:v>
                </c:pt>
                <c:pt idx="485">
                  <c:v>-33.86</c:v>
                </c:pt>
                <c:pt idx="486">
                  <c:v>-33.707000000000001</c:v>
                </c:pt>
                <c:pt idx="487">
                  <c:v>-33.558</c:v>
                </c:pt>
                <c:pt idx="488">
                  <c:v>-33.411000000000001</c:v>
                </c:pt>
                <c:pt idx="489">
                  <c:v>-33.267000000000003</c:v>
                </c:pt>
                <c:pt idx="490">
                  <c:v>-33.127000000000002</c:v>
                </c:pt>
                <c:pt idx="491">
                  <c:v>-32.991</c:v>
                </c:pt>
                <c:pt idx="492">
                  <c:v>-32.856999999999999</c:v>
                </c:pt>
                <c:pt idx="493">
                  <c:v>-32.723999999999997</c:v>
                </c:pt>
                <c:pt idx="494">
                  <c:v>-32.593000000000004</c:v>
                </c:pt>
                <c:pt idx="495">
                  <c:v>-32.462000000000003</c:v>
                </c:pt>
                <c:pt idx="496">
                  <c:v>-32.332999999999998</c:v>
                </c:pt>
                <c:pt idx="497">
                  <c:v>-32.201999999999998</c:v>
                </c:pt>
                <c:pt idx="498">
                  <c:v>-32.075000000000003</c:v>
                </c:pt>
                <c:pt idx="499">
                  <c:v>-31.95</c:v>
                </c:pt>
                <c:pt idx="500">
                  <c:v>-31.827999999999999</c:v>
                </c:pt>
                <c:pt idx="501">
                  <c:v>-31.707999999999998</c:v>
                </c:pt>
                <c:pt idx="502">
                  <c:v>-31.59</c:v>
                </c:pt>
                <c:pt idx="503">
                  <c:v>-31.471</c:v>
                </c:pt>
                <c:pt idx="504">
                  <c:v>-31.350999999999999</c:v>
                </c:pt>
                <c:pt idx="505">
                  <c:v>-31.231000000000002</c:v>
                </c:pt>
                <c:pt idx="506">
                  <c:v>-31.109000000000002</c:v>
                </c:pt>
                <c:pt idx="507">
                  <c:v>-30.986000000000001</c:v>
                </c:pt>
                <c:pt idx="508">
                  <c:v>-30.861999999999998</c:v>
                </c:pt>
                <c:pt idx="509">
                  <c:v>-30.738</c:v>
                </c:pt>
                <c:pt idx="510">
                  <c:v>-30.611999999999998</c:v>
                </c:pt>
                <c:pt idx="511">
                  <c:v>-30.486000000000001</c:v>
                </c:pt>
                <c:pt idx="512">
                  <c:v>-30.358000000000001</c:v>
                </c:pt>
                <c:pt idx="513">
                  <c:v>-30.228000000000002</c:v>
                </c:pt>
                <c:pt idx="514">
                  <c:v>-30.097999999999999</c:v>
                </c:pt>
                <c:pt idx="515">
                  <c:v>-29.968</c:v>
                </c:pt>
                <c:pt idx="516">
                  <c:v>-29.837</c:v>
                </c:pt>
                <c:pt idx="517">
                  <c:v>-29.707999999999998</c:v>
                </c:pt>
                <c:pt idx="518">
                  <c:v>-29.576000000000001</c:v>
                </c:pt>
                <c:pt idx="519">
                  <c:v>-29.442</c:v>
                </c:pt>
                <c:pt idx="520">
                  <c:v>-29.309000000000001</c:v>
                </c:pt>
                <c:pt idx="521">
                  <c:v>-29.175999999999998</c:v>
                </c:pt>
                <c:pt idx="522">
                  <c:v>-29.045000000000002</c:v>
                </c:pt>
                <c:pt idx="523">
                  <c:v>-28.917999999999999</c:v>
                </c:pt>
                <c:pt idx="524">
                  <c:v>-28.791</c:v>
                </c:pt>
                <c:pt idx="525">
                  <c:v>-28.664000000000001</c:v>
                </c:pt>
                <c:pt idx="526">
                  <c:v>-28.539000000000001</c:v>
                </c:pt>
                <c:pt idx="527">
                  <c:v>-28.414000000000001</c:v>
                </c:pt>
                <c:pt idx="528">
                  <c:v>-28.29</c:v>
                </c:pt>
                <c:pt idx="529">
                  <c:v>-28.166</c:v>
                </c:pt>
                <c:pt idx="530">
                  <c:v>-28.044</c:v>
                </c:pt>
                <c:pt idx="531">
                  <c:v>-27.922999999999998</c:v>
                </c:pt>
                <c:pt idx="532">
                  <c:v>-27.800999999999998</c:v>
                </c:pt>
                <c:pt idx="533">
                  <c:v>-27.678999999999998</c:v>
                </c:pt>
                <c:pt idx="534">
                  <c:v>-27.556000000000001</c:v>
                </c:pt>
                <c:pt idx="535">
                  <c:v>-27.434000000000001</c:v>
                </c:pt>
                <c:pt idx="536">
                  <c:v>-27.314</c:v>
                </c:pt>
                <c:pt idx="537">
                  <c:v>-27.195</c:v>
                </c:pt>
                <c:pt idx="538">
                  <c:v>-27.077999999999999</c:v>
                </c:pt>
                <c:pt idx="539">
                  <c:v>-26.962</c:v>
                </c:pt>
                <c:pt idx="540">
                  <c:v>-26.847000000000001</c:v>
                </c:pt>
                <c:pt idx="541">
                  <c:v>-26.733000000000001</c:v>
                </c:pt>
                <c:pt idx="542">
                  <c:v>-26.62</c:v>
                </c:pt>
                <c:pt idx="543">
                  <c:v>-26.504999999999999</c:v>
                </c:pt>
                <c:pt idx="544">
                  <c:v>-26.391999999999999</c:v>
                </c:pt>
                <c:pt idx="545">
                  <c:v>-26.279</c:v>
                </c:pt>
                <c:pt idx="546">
                  <c:v>-26.167000000000002</c:v>
                </c:pt>
                <c:pt idx="547">
                  <c:v>-26.056000000000001</c:v>
                </c:pt>
                <c:pt idx="548">
                  <c:v>-25.946000000000002</c:v>
                </c:pt>
                <c:pt idx="549">
                  <c:v>-25.834</c:v>
                </c:pt>
                <c:pt idx="550">
                  <c:v>-25.725000000000001</c:v>
                </c:pt>
                <c:pt idx="551">
                  <c:v>-25.617000000000001</c:v>
                </c:pt>
                <c:pt idx="552">
                  <c:v>-25.51</c:v>
                </c:pt>
                <c:pt idx="553">
                  <c:v>-25.404</c:v>
                </c:pt>
                <c:pt idx="554">
                  <c:v>-25.297999999999998</c:v>
                </c:pt>
                <c:pt idx="555">
                  <c:v>-25.193999999999999</c:v>
                </c:pt>
                <c:pt idx="556">
                  <c:v>-25.091000000000001</c:v>
                </c:pt>
                <c:pt idx="557">
                  <c:v>-24.99</c:v>
                </c:pt>
                <c:pt idx="558">
                  <c:v>-24.890999999999998</c:v>
                </c:pt>
                <c:pt idx="559">
                  <c:v>-24.794</c:v>
                </c:pt>
                <c:pt idx="560">
                  <c:v>-24.698</c:v>
                </c:pt>
                <c:pt idx="561">
                  <c:v>-24.603000000000002</c:v>
                </c:pt>
                <c:pt idx="562">
                  <c:v>-24.512</c:v>
                </c:pt>
                <c:pt idx="563">
                  <c:v>-24.422000000000001</c:v>
                </c:pt>
                <c:pt idx="564">
                  <c:v>-24.332000000000001</c:v>
                </c:pt>
                <c:pt idx="565">
                  <c:v>-24.242999999999999</c:v>
                </c:pt>
                <c:pt idx="566">
                  <c:v>-24.154</c:v>
                </c:pt>
                <c:pt idx="567">
                  <c:v>-24.067</c:v>
                </c:pt>
                <c:pt idx="568">
                  <c:v>-23.981000000000002</c:v>
                </c:pt>
                <c:pt idx="569">
                  <c:v>-23.893999999999998</c:v>
                </c:pt>
                <c:pt idx="570">
                  <c:v>-23.806999999999999</c:v>
                </c:pt>
                <c:pt idx="571">
                  <c:v>-23.72</c:v>
                </c:pt>
                <c:pt idx="572">
                  <c:v>-23.634</c:v>
                </c:pt>
                <c:pt idx="573">
                  <c:v>-23.547999999999998</c:v>
                </c:pt>
                <c:pt idx="574">
                  <c:v>-23.460999999999999</c:v>
                </c:pt>
                <c:pt idx="575">
                  <c:v>-23.375</c:v>
                </c:pt>
                <c:pt idx="576">
                  <c:v>-23.291</c:v>
                </c:pt>
                <c:pt idx="577">
                  <c:v>-23.207000000000001</c:v>
                </c:pt>
                <c:pt idx="578">
                  <c:v>-23.123999999999999</c:v>
                </c:pt>
                <c:pt idx="579">
                  <c:v>-23.044</c:v>
                </c:pt>
                <c:pt idx="580">
                  <c:v>-22.963000000000001</c:v>
                </c:pt>
                <c:pt idx="581">
                  <c:v>-22.882999999999999</c:v>
                </c:pt>
                <c:pt idx="582">
                  <c:v>-22.803000000000001</c:v>
                </c:pt>
                <c:pt idx="583">
                  <c:v>-22.722999999999999</c:v>
                </c:pt>
                <c:pt idx="584">
                  <c:v>-22.643000000000001</c:v>
                </c:pt>
                <c:pt idx="585">
                  <c:v>-22.565000000000001</c:v>
                </c:pt>
                <c:pt idx="586">
                  <c:v>-22.484999999999999</c:v>
                </c:pt>
                <c:pt idx="587">
                  <c:v>-22.404</c:v>
                </c:pt>
                <c:pt idx="588">
                  <c:v>-22.321999999999999</c:v>
                </c:pt>
                <c:pt idx="589">
                  <c:v>-22.239000000000001</c:v>
                </c:pt>
                <c:pt idx="590">
                  <c:v>-22.157</c:v>
                </c:pt>
                <c:pt idx="591">
                  <c:v>-22.074000000000002</c:v>
                </c:pt>
                <c:pt idx="592">
                  <c:v>-21.992000000000001</c:v>
                </c:pt>
                <c:pt idx="593">
                  <c:v>-21.91</c:v>
                </c:pt>
                <c:pt idx="594">
                  <c:v>-21.827999999999999</c:v>
                </c:pt>
                <c:pt idx="595">
                  <c:v>-21.745000000000001</c:v>
                </c:pt>
                <c:pt idx="596">
                  <c:v>-21.661000000000001</c:v>
                </c:pt>
                <c:pt idx="597">
                  <c:v>-21.576000000000001</c:v>
                </c:pt>
                <c:pt idx="598">
                  <c:v>-21.492000000000001</c:v>
                </c:pt>
                <c:pt idx="599">
                  <c:v>-21.41</c:v>
                </c:pt>
                <c:pt idx="600">
                  <c:v>-21.33</c:v>
                </c:pt>
                <c:pt idx="601">
                  <c:v>-21.251000000000001</c:v>
                </c:pt>
                <c:pt idx="602">
                  <c:v>-21.172999999999998</c:v>
                </c:pt>
                <c:pt idx="603">
                  <c:v>-21.094999999999999</c:v>
                </c:pt>
                <c:pt idx="604">
                  <c:v>-21.018000000000001</c:v>
                </c:pt>
                <c:pt idx="605">
                  <c:v>-20.940999999999999</c:v>
                </c:pt>
                <c:pt idx="606">
                  <c:v>-20.866</c:v>
                </c:pt>
                <c:pt idx="607">
                  <c:v>-20.792000000000002</c:v>
                </c:pt>
                <c:pt idx="608">
                  <c:v>-20.72</c:v>
                </c:pt>
                <c:pt idx="609">
                  <c:v>-20.649000000000001</c:v>
                </c:pt>
                <c:pt idx="610">
                  <c:v>-20.58</c:v>
                </c:pt>
                <c:pt idx="611">
                  <c:v>-20.513999999999999</c:v>
                </c:pt>
                <c:pt idx="612">
                  <c:v>-20.451000000000001</c:v>
                </c:pt>
                <c:pt idx="613">
                  <c:v>-20.393000000000001</c:v>
                </c:pt>
                <c:pt idx="614">
                  <c:v>-20.335999999999999</c:v>
                </c:pt>
                <c:pt idx="615">
                  <c:v>-20.280999999999999</c:v>
                </c:pt>
                <c:pt idx="616">
                  <c:v>-20.228999999999999</c:v>
                </c:pt>
                <c:pt idx="617">
                  <c:v>-20.178999999999998</c:v>
                </c:pt>
                <c:pt idx="618">
                  <c:v>-20.132000000000001</c:v>
                </c:pt>
                <c:pt idx="619">
                  <c:v>-20.084</c:v>
                </c:pt>
                <c:pt idx="620">
                  <c:v>-20.036999999999999</c:v>
                </c:pt>
                <c:pt idx="621">
                  <c:v>-19.989999999999998</c:v>
                </c:pt>
                <c:pt idx="622">
                  <c:v>-19.945</c:v>
                </c:pt>
                <c:pt idx="623">
                  <c:v>-19.899000000000001</c:v>
                </c:pt>
                <c:pt idx="624">
                  <c:v>-19.856000000000002</c:v>
                </c:pt>
                <c:pt idx="625">
                  <c:v>-19.815000000000001</c:v>
                </c:pt>
                <c:pt idx="626">
                  <c:v>-19.776</c:v>
                </c:pt>
                <c:pt idx="627">
                  <c:v>-19.736999999999998</c:v>
                </c:pt>
                <c:pt idx="628">
                  <c:v>-19.699000000000002</c:v>
                </c:pt>
                <c:pt idx="629">
                  <c:v>-19.66</c:v>
                </c:pt>
                <c:pt idx="630">
                  <c:v>-19.619</c:v>
                </c:pt>
                <c:pt idx="631">
                  <c:v>-19.574999999999999</c:v>
                </c:pt>
                <c:pt idx="632">
                  <c:v>-19.527999999999999</c:v>
                </c:pt>
                <c:pt idx="633">
                  <c:v>-19.478999999999999</c:v>
                </c:pt>
                <c:pt idx="634">
                  <c:v>-19.427</c:v>
                </c:pt>
                <c:pt idx="635">
                  <c:v>-19.373000000000001</c:v>
                </c:pt>
                <c:pt idx="636">
                  <c:v>-19.318999999999999</c:v>
                </c:pt>
                <c:pt idx="637">
                  <c:v>-19.265000000000001</c:v>
                </c:pt>
                <c:pt idx="638">
                  <c:v>-19.21</c:v>
                </c:pt>
                <c:pt idx="639">
                  <c:v>-19.152999999999999</c:v>
                </c:pt>
                <c:pt idx="640">
                  <c:v>-19.096</c:v>
                </c:pt>
                <c:pt idx="641">
                  <c:v>-19.039000000000001</c:v>
                </c:pt>
                <c:pt idx="642">
                  <c:v>-18.983000000000001</c:v>
                </c:pt>
                <c:pt idx="643">
                  <c:v>-18.927</c:v>
                </c:pt>
                <c:pt idx="644">
                  <c:v>-18.870999999999999</c:v>
                </c:pt>
                <c:pt idx="645">
                  <c:v>-18.817</c:v>
                </c:pt>
                <c:pt idx="646">
                  <c:v>-18.763000000000002</c:v>
                </c:pt>
                <c:pt idx="647">
                  <c:v>-18.706</c:v>
                </c:pt>
                <c:pt idx="648">
                  <c:v>-18.646999999999998</c:v>
                </c:pt>
                <c:pt idx="649">
                  <c:v>-18.587</c:v>
                </c:pt>
                <c:pt idx="650">
                  <c:v>-18.527000000000001</c:v>
                </c:pt>
                <c:pt idx="651">
                  <c:v>-18.466999999999999</c:v>
                </c:pt>
                <c:pt idx="652">
                  <c:v>-18.408000000000001</c:v>
                </c:pt>
                <c:pt idx="653">
                  <c:v>-18.349</c:v>
                </c:pt>
                <c:pt idx="654">
                  <c:v>-18.291</c:v>
                </c:pt>
                <c:pt idx="655">
                  <c:v>-18.233000000000001</c:v>
                </c:pt>
                <c:pt idx="656">
                  <c:v>-18.175000000000001</c:v>
                </c:pt>
                <c:pt idx="657">
                  <c:v>-18.117999999999999</c:v>
                </c:pt>
                <c:pt idx="658">
                  <c:v>-18.061</c:v>
                </c:pt>
                <c:pt idx="659">
                  <c:v>-18.004000000000001</c:v>
                </c:pt>
                <c:pt idx="660">
                  <c:v>-17.948</c:v>
                </c:pt>
                <c:pt idx="661">
                  <c:v>-17.890999999999998</c:v>
                </c:pt>
                <c:pt idx="662">
                  <c:v>-17.835000000000001</c:v>
                </c:pt>
                <c:pt idx="663">
                  <c:v>-17.779</c:v>
                </c:pt>
                <c:pt idx="664">
                  <c:v>-17.724</c:v>
                </c:pt>
                <c:pt idx="665">
                  <c:v>-17.667999999999999</c:v>
                </c:pt>
                <c:pt idx="666">
                  <c:v>-17.613</c:v>
                </c:pt>
                <c:pt idx="667">
                  <c:v>-17.558</c:v>
                </c:pt>
                <c:pt idx="668">
                  <c:v>-17.503</c:v>
                </c:pt>
                <c:pt idx="669">
                  <c:v>-17.448</c:v>
                </c:pt>
                <c:pt idx="670">
                  <c:v>-17.391999999999999</c:v>
                </c:pt>
                <c:pt idx="671">
                  <c:v>-17.337</c:v>
                </c:pt>
                <c:pt idx="672">
                  <c:v>-17.282</c:v>
                </c:pt>
                <c:pt idx="673">
                  <c:v>-17.227</c:v>
                </c:pt>
                <c:pt idx="674">
                  <c:v>-17.172999999999998</c:v>
                </c:pt>
                <c:pt idx="675">
                  <c:v>-17.117999999999999</c:v>
                </c:pt>
                <c:pt idx="676">
                  <c:v>-17.064</c:v>
                </c:pt>
                <c:pt idx="677">
                  <c:v>-17.010000000000002</c:v>
                </c:pt>
                <c:pt idx="678">
                  <c:v>-16.954999999999998</c:v>
                </c:pt>
                <c:pt idx="679">
                  <c:v>-16.901</c:v>
                </c:pt>
                <c:pt idx="680">
                  <c:v>-16.844999999999999</c:v>
                </c:pt>
                <c:pt idx="681">
                  <c:v>-16.79</c:v>
                </c:pt>
                <c:pt idx="682">
                  <c:v>-16.734000000000002</c:v>
                </c:pt>
                <c:pt idx="683">
                  <c:v>-16.677</c:v>
                </c:pt>
                <c:pt idx="684">
                  <c:v>-16.619</c:v>
                </c:pt>
                <c:pt idx="685">
                  <c:v>-16.559999999999999</c:v>
                </c:pt>
                <c:pt idx="686">
                  <c:v>-16.501000000000001</c:v>
                </c:pt>
                <c:pt idx="687">
                  <c:v>-16.440999999999999</c:v>
                </c:pt>
                <c:pt idx="688">
                  <c:v>-16.382000000000001</c:v>
                </c:pt>
                <c:pt idx="689">
                  <c:v>-16.321999999999999</c:v>
                </c:pt>
                <c:pt idx="690">
                  <c:v>-16.262</c:v>
                </c:pt>
                <c:pt idx="691">
                  <c:v>-16.202999999999999</c:v>
                </c:pt>
                <c:pt idx="692">
                  <c:v>-16.143000000000001</c:v>
                </c:pt>
                <c:pt idx="693">
                  <c:v>-16.084</c:v>
                </c:pt>
                <c:pt idx="694">
                  <c:v>-16.023</c:v>
                </c:pt>
                <c:pt idx="695">
                  <c:v>-15.962</c:v>
                </c:pt>
                <c:pt idx="696">
                  <c:v>-15.901999999999999</c:v>
                </c:pt>
                <c:pt idx="697">
                  <c:v>-15.840999999999999</c:v>
                </c:pt>
                <c:pt idx="698">
                  <c:v>-15.779</c:v>
                </c:pt>
                <c:pt idx="699">
                  <c:v>-15.715999999999999</c:v>
                </c:pt>
                <c:pt idx="700">
                  <c:v>-15.653</c:v>
                </c:pt>
                <c:pt idx="701">
                  <c:v>-15.59</c:v>
                </c:pt>
                <c:pt idx="702">
                  <c:v>-15.526999999999999</c:v>
                </c:pt>
                <c:pt idx="703">
                  <c:v>-15.462999999999999</c:v>
                </c:pt>
                <c:pt idx="704">
                  <c:v>-15.398999999999999</c:v>
                </c:pt>
                <c:pt idx="705">
                  <c:v>-15.335000000000001</c:v>
                </c:pt>
                <c:pt idx="706">
                  <c:v>-15.272</c:v>
                </c:pt>
                <c:pt idx="707">
                  <c:v>-15.209</c:v>
                </c:pt>
                <c:pt idx="708">
                  <c:v>-15.145</c:v>
                </c:pt>
                <c:pt idx="709">
                  <c:v>-15.083</c:v>
                </c:pt>
                <c:pt idx="710">
                  <c:v>-15.022</c:v>
                </c:pt>
                <c:pt idx="711">
                  <c:v>-14.961</c:v>
                </c:pt>
                <c:pt idx="712">
                  <c:v>-14.901</c:v>
                </c:pt>
                <c:pt idx="713">
                  <c:v>-14.840999999999999</c:v>
                </c:pt>
                <c:pt idx="714">
                  <c:v>-14.781000000000001</c:v>
                </c:pt>
                <c:pt idx="715">
                  <c:v>-14.722</c:v>
                </c:pt>
                <c:pt idx="716">
                  <c:v>-14.662000000000001</c:v>
                </c:pt>
                <c:pt idx="717">
                  <c:v>-14.602</c:v>
                </c:pt>
                <c:pt idx="718">
                  <c:v>-14.542999999999999</c:v>
                </c:pt>
                <c:pt idx="719">
                  <c:v>-14.484</c:v>
                </c:pt>
                <c:pt idx="720">
                  <c:v>-14.426</c:v>
                </c:pt>
                <c:pt idx="721">
                  <c:v>-14.368</c:v>
                </c:pt>
                <c:pt idx="722">
                  <c:v>-14.31</c:v>
                </c:pt>
                <c:pt idx="723">
                  <c:v>-14.253</c:v>
                </c:pt>
                <c:pt idx="724">
                  <c:v>-14.196</c:v>
                </c:pt>
                <c:pt idx="725">
                  <c:v>-14.14</c:v>
                </c:pt>
                <c:pt idx="726">
                  <c:v>-14.083</c:v>
                </c:pt>
                <c:pt idx="727">
                  <c:v>-14.026999999999999</c:v>
                </c:pt>
                <c:pt idx="728">
                  <c:v>-13.971</c:v>
                </c:pt>
                <c:pt idx="729">
                  <c:v>-13.914999999999999</c:v>
                </c:pt>
                <c:pt idx="730">
                  <c:v>-13.861000000000001</c:v>
                </c:pt>
                <c:pt idx="731">
                  <c:v>-13.808</c:v>
                </c:pt>
                <c:pt idx="732">
                  <c:v>-13.755000000000001</c:v>
                </c:pt>
                <c:pt idx="733">
                  <c:v>-13.704000000000001</c:v>
                </c:pt>
                <c:pt idx="734">
                  <c:v>-13.653</c:v>
                </c:pt>
                <c:pt idx="735">
                  <c:v>-13.603</c:v>
                </c:pt>
                <c:pt idx="736">
                  <c:v>-13.555</c:v>
                </c:pt>
                <c:pt idx="737">
                  <c:v>-13.507999999999999</c:v>
                </c:pt>
                <c:pt idx="738">
                  <c:v>-13.462</c:v>
                </c:pt>
                <c:pt idx="739">
                  <c:v>-13.417</c:v>
                </c:pt>
                <c:pt idx="740">
                  <c:v>-13.374000000000001</c:v>
                </c:pt>
                <c:pt idx="741">
                  <c:v>-13.332000000000001</c:v>
                </c:pt>
                <c:pt idx="742">
                  <c:v>-13.291</c:v>
                </c:pt>
                <c:pt idx="743">
                  <c:v>-13.250999999999999</c:v>
                </c:pt>
                <c:pt idx="744">
                  <c:v>-13.212</c:v>
                </c:pt>
                <c:pt idx="745">
                  <c:v>-13.175000000000001</c:v>
                </c:pt>
                <c:pt idx="746">
                  <c:v>-13.138</c:v>
                </c:pt>
                <c:pt idx="747">
                  <c:v>-13.103</c:v>
                </c:pt>
                <c:pt idx="748">
                  <c:v>-13.069000000000001</c:v>
                </c:pt>
                <c:pt idx="749">
                  <c:v>-13.036</c:v>
                </c:pt>
                <c:pt idx="750">
                  <c:v>-13.003</c:v>
                </c:pt>
                <c:pt idx="751">
                  <c:v>-12.971</c:v>
                </c:pt>
                <c:pt idx="752">
                  <c:v>-12.938000000000001</c:v>
                </c:pt>
                <c:pt idx="753">
                  <c:v>-12.906000000000001</c:v>
                </c:pt>
                <c:pt idx="754">
                  <c:v>-12.872999999999999</c:v>
                </c:pt>
                <c:pt idx="755">
                  <c:v>-12.840999999999999</c:v>
                </c:pt>
                <c:pt idx="756">
                  <c:v>-12.808999999999999</c:v>
                </c:pt>
                <c:pt idx="757">
                  <c:v>-12.778</c:v>
                </c:pt>
                <c:pt idx="758">
                  <c:v>-12.747</c:v>
                </c:pt>
                <c:pt idx="759">
                  <c:v>-12.717000000000001</c:v>
                </c:pt>
                <c:pt idx="760">
                  <c:v>-12.686999999999999</c:v>
                </c:pt>
                <c:pt idx="761">
                  <c:v>-12.659000000000001</c:v>
                </c:pt>
                <c:pt idx="762">
                  <c:v>-12.632</c:v>
                </c:pt>
                <c:pt idx="763">
                  <c:v>-12.605</c:v>
                </c:pt>
                <c:pt idx="764">
                  <c:v>-12.579000000000001</c:v>
                </c:pt>
                <c:pt idx="765">
                  <c:v>-12.554</c:v>
                </c:pt>
                <c:pt idx="766">
                  <c:v>-12.529</c:v>
                </c:pt>
                <c:pt idx="767">
                  <c:v>-12.506</c:v>
                </c:pt>
                <c:pt idx="768">
                  <c:v>-12.483000000000001</c:v>
                </c:pt>
                <c:pt idx="769">
                  <c:v>-12.462</c:v>
                </c:pt>
                <c:pt idx="770">
                  <c:v>-12.443</c:v>
                </c:pt>
                <c:pt idx="771">
                  <c:v>-12.425000000000001</c:v>
                </c:pt>
                <c:pt idx="772">
                  <c:v>-12.409000000000001</c:v>
                </c:pt>
                <c:pt idx="773">
                  <c:v>-12.394</c:v>
                </c:pt>
                <c:pt idx="774">
                  <c:v>-12.381</c:v>
                </c:pt>
                <c:pt idx="775">
                  <c:v>-12.369</c:v>
                </c:pt>
                <c:pt idx="776">
                  <c:v>-12.359</c:v>
                </c:pt>
                <c:pt idx="777">
                  <c:v>-12.35</c:v>
                </c:pt>
                <c:pt idx="778">
                  <c:v>-12.343</c:v>
                </c:pt>
                <c:pt idx="779">
                  <c:v>-12.337</c:v>
                </c:pt>
                <c:pt idx="780">
                  <c:v>-12.332000000000001</c:v>
                </c:pt>
                <c:pt idx="781">
                  <c:v>-12.33</c:v>
                </c:pt>
                <c:pt idx="782">
                  <c:v>-12.327999999999999</c:v>
                </c:pt>
                <c:pt idx="783">
                  <c:v>-12.327999999999999</c:v>
                </c:pt>
                <c:pt idx="784">
                  <c:v>-12.329000000000001</c:v>
                </c:pt>
                <c:pt idx="785">
                  <c:v>-12.331</c:v>
                </c:pt>
                <c:pt idx="786">
                  <c:v>-12.334</c:v>
                </c:pt>
                <c:pt idx="787">
                  <c:v>-12.339</c:v>
                </c:pt>
                <c:pt idx="788">
                  <c:v>-12.343999999999999</c:v>
                </c:pt>
                <c:pt idx="789">
                  <c:v>-12.35</c:v>
                </c:pt>
                <c:pt idx="790">
                  <c:v>-12.356</c:v>
                </c:pt>
                <c:pt idx="791">
                  <c:v>-12.363</c:v>
                </c:pt>
                <c:pt idx="792">
                  <c:v>-12.371</c:v>
                </c:pt>
                <c:pt idx="793">
                  <c:v>-12.38</c:v>
                </c:pt>
                <c:pt idx="794">
                  <c:v>-12.388999999999999</c:v>
                </c:pt>
                <c:pt idx="795">
                  <c:v>-12.398</c:v>
                </c:pt>
                <c:pt idx="796">
                  <c:v>-12.406000000000001</c:v>
                </c:pt>
                <c:pt idx="797">
                  <c:v>-12.414999999999999</c:v>
                </c:pt>
                <c:pt idx="798">
                  <c:v>-12.423999999999999</c:v>
                </c:pt>
                <c:pt idx="799">
                  <c:v>-12.433999999999999</c:v>
                </c:pt>
                <c:pt idx="800">
                  <c:v>-12.443</c:v>
                </c:pt>
                <c:pt idx="801">
                  <c:v>-12.452</c:v>
                </c:pt>
                <c:pt idx="802">
                  <c:v>-12.462</c:v>
                </c:pt>
                <c:pt idx="803">
                  <c:v>-12.473000000000001</c:v>
                </c:pt>
                <c:pt idx="804">
                  <c:v>-12.484</c:v>
                </c:pt>
                <c:pt idx="805">
                  <c:v>-12.496</c:v>
                </c:pt>
                <c:pt idx="806">
                  <c:v>-12.509</c:v>
                </c:pt>
                <c:pt idx="807">
                  <c:v>-12.522</c:v>
                </c:pt>
                <c:pt idx="808">
                  <c:v>-12.536</c:v>
                </c:pt>
                <c:pt idx="809">
                  <c:v>-12.551</c:v>
                </c:pt>
                <c:pt idx="810">
                  <c:v>-12.566000000000001</c:v>
                </c:pt>
                <c:pt idx="811">
                  <c:v>-12.58</c:v>
                </c:pt>
                <c:pt idx="812">
                  <c:v>-12.597</c:v>
                </c:pt>
                <c:pt idx="813">
                  <c:v>-12.614000000000001</c:v>
                </c:pt>
                <c:pt idx="814">
                  <c:v>-12.632</c:v>
                </c:pt>
                <c:pt idx="815">
                  <c:v>-12.651999999999999</c:v>
                </c:pt>
                <c:pt idx="816">
                  <c:v>-12.672000000000001</c:v>
                </c:pt>
                <c:pt idx="817">
                  <c:v>-12.693</c:v>
                </c:pt>
                <c:pt idx="818">
                  <c:v>-12.714</c:v>
                </c:pt>
                <c:pt idx="819">
                  <c:v>-12.734999999999999</c:v>
                </c:pt>
                <c:pt idx="820">
                  <c:v>-12.756</c:v>
                </c:pt>
                <c:pt idx="821">
                  <c:v>-12.775</c:v>
                </c:pt>
                <c:pt idx="822">
                  <c:v>-12.794</c:v>
                </c:pt>
                <c:pt idx="823">
                  <c:v>-12.811</c:v>
                </c:pt>
                <c:pt idx="824">
                  <c:v>-12.827</c:v>
                </c:pt>
                <c:pt idx="825">
                  <c:v>-12.840999999999999</c:v>
                </c:pt>
                <c:pt idx="826">
                  <c:v>-12.853</c:v>
                </c:pt>
                <c:pt idx="827">
                  <c:v>-12.863</c:v>
                </c:pt>
                <c:pt idx="828">
                  <c:v>-12.872999999999999</c:v>
                </c:pt>
                <c:pt idx="829">
                  <c:v>-12.881</c:v>
                </c:pt>
                <c:pt idx="830">
                  <c:v>-12.888</c:v>
                </c:pt>
                <c:pt idx="831">
                  <c:v>-12.893000000000001</c:v>
                </c:pt>
                <c:pt idx="832">
                  <c:v>-12.897</c:v>
                </c:pt>
                <c:pt idx="833">
                  <c:v>-12.901</c:v>
                </c:pt>
                <c:pt idx="834">
                  <c:v>-12.903</c:v>
                </c:pt>
                <c:pt idx="835">
                  <c:v>-12.904</c:v>
                </c:pt>
                <c:pt idx="836">
                  <c:v>-12.904</c:v>
                </c:pt>
                <c:pt idx="837">
                  <c:v>-12.903</c:v>
                </c:pt>
                <c:pt idx="838">
                  <c:v>-12.901</c:v>
                </c:pt>
                <c:pt idx="839">
                  <c:v>-12.898999999999999</c:v>
                </c:pt>
                <c:pt idx="840">
                  <c:v>-12.897</c:v>
                </c:pt>
                <c:pt idx="841">
                  <c:v>-12.895</c:v>
                </c:pt>
                <c:pt idx="842">
                  <c:v>-12.894</c:v>
                </c:pt>
                <c:pt idx="843">
                  <c:v>-12.893000000000001</c:v>
                </c:pt>
                <c:pt idx="844">
                  <c:v>-12.893000000000001</c:v>
                </c:pt>
                <c:pt idx="845">
                  <c:v>-12.893000000000001</c:v>
                </c:pt>
                <c:pt idx="846">
                  <c:v>-12.891999999999999</c:v>
                </c:pt>
                <c:pt idx="847">
                  <c:v>-12.891999999999999</c:v>
                </c:pt>
                <c:pt idx="848">
                  <c:v>-12.891999999999999</c:v>
                </c:pt>
                <c:pt idx="849">
                  <c:v>-12.891</c:v>
                </c:pt>
                <c:pt idx="850">
                  <c:v>-12.888999999999999</c:v>
                </c:pt>
                <c:pt idx="851">
                  <c:v>-12.885999999999999</c:v>
                </c:pt>
                <c:pt idx="852">
                  <c:v>-12.882</c:v>
                </c:pt>
                <c:pt idx="853">
                  <c:v>-12.878</c:v>
                </c:pt>
                <c:pt idx="854">
                  <c:v>-12.872</c:v>
                </c:pt>
                <c:pt idx="855">
                  <c:v>-12.865</c:v>
                </c:pt>
                <c:pt idx="856">
                  <c:v>-12.856</c:v>
                </c:pt>
                <c:pt idx="857">
                  <c:v>-12.847</c:v>
                </c:pt>
                <c:pt idx="858">
                  <c:v>-12.837</c:v>
                </c:pt>
                <c:pt idx="859">
                  <c:v>-12.826000000000001</c:v>
                </c:pt>
                <c:pt idx="860">
                  <c:v>-12.814</c:v>
                </c:pt>
                <c:pt idx="861">
                  <c:v>-12.803000000000001</c:v>
                </c:pt>
                <c:pt idx="862">
                  <c:v>-12.791</c:v>
                </c:pt>
                <c:pt idx="863">
                  <c:v>-12.778</c:v>
                </c:pt>
                <c:pt idx="864">
                  <c:v>-12.765000000000001</c:v>
                </c:pt>
                <c:pt idx="865">
                  <c:v>-12.750999999999999</c:v>
                </c:pt>
                <c:pt idx="866">
                  <c:v>-12.738</c:v>
                </c:pt>
                <c:pt idx="867">
                  <c:v>-12.725</c:v>
                </c:pt>
                <c:pt idx="868">
                  <c:v>-12.712</c:v>
                </c:pt>
                <c:pt idx="869">
                  <c:v>-12.701000000000001</c:v>
                </c:pt>
                <c:pt idx="870">
                  <c:v>-12.69</c:v>
                </c:pt>
                <c:pt idx="871">
                  <c:v>-12.679</c:v>
                </c:pt>
                <c:pt idx="872">
                  <c:v>-12.667999999999999</c:v>
                </c:pt>
                <c:pt idx="873">
                  <c:v>-12.657999999999999</c:v>
                </c:pt>
                <c:pt idx="874">
                  <c:v>-12.648</c:v>
                </c:pt>
                <c:pt idx="875">
                  <c:v>-12.638999999999999</c:v>
                </c:pt>
                <c:pt idx="876">
                  <c:v>-12.63</c:v>
                </c:pt>
                <c:pt idx="877">
                  <c:v>-12.622</c:v>
                </c:pt>
                <c:pt idx="878">
                  <c:v>-12.614000000000001</c:v>
                </c:pt>
                <c:pt idx="879">
                  <c:v>-12.606999999999999</c:v>
                </c:pt>
                <c:pt idx="880">
                  <c:v>-12.6</c:v>
                </c:pt>
                <c:pt idx="881">
                  <c:v>-12.593999999999999</c:v>
                </c:pt>
                <c:pt idx="882">
                  <c:v>-12.587</c:v>
                </c:pt>
                <c:pt idx="883">
                  <c:v>-12.58</c:v>
                </c:pt>
                <c:pt idx="884">
                  <c:v>-12.573</c:v>
                </c:pt>
                <c:pt idx="885">
                  <c:v>-12.567</c:v>
                </c:pt>
                <c:pt idx="886">
                  <c:v>-12.561</c:v>
                </c:pt>
                <c:pt idx="887">
                  <c:v>-12.555</c:v>
                </c:pt>
                <c:pt idx="888">
                  <c:v>-12.55</c:v>
                </c:pt>
                <c:pt idx="889">
                  <c:v>-12.545</c:v>
                </c:pt>
                <c:pt idx="890">
                  <c:v>-12.541</c:v>
                </c:pt>
                <c:pt idx="891">
                  <c:v>-12.536</c:v>
                </c:pt>
                <c:pt idx="892">
                  <c:v>-12.532</c:v>
                </c:pt>
                <c:pt idx="893">
                  <c:v>-12.528</c:v>
                </c:pt>
                <c:pt idx="894">
                  <c:v>-12.523999999999999</c:v>
                </c:pt>
                <c:pt idx="895">
                  <c:v>-12.52</c:v>
                </c:pt>
                <c:pt idx="896">
                  <c:v>-12.516999999999999</c:v>
                </c:pt>
                <c:pt idx="897">
                  <c:v>-12.515000000000001</c:v>
                </c:pt>
                <c:pt idx="898">
                  <c:v>-12.513999999999999</c:v>
                </c:pt>
                <c:pt idx="899">
                  <c:v>-12.513</c:v>
                </c:pt>
                <c:pt idx="900">
                  <c:v>-12.513</c:v>
                </c:pt>
                <c:pt idx="901">
                  <c:v>-12.513</c:v>
                </c:pt>
                <c:pt idx="902">
                  <c:v>-12.513999999999999</c:v>
                </c:pt>
                <c:pt idx="903">
                  <c:v>-12.515000000000001</c:v>
                </c:pt>
                <c:pt idx="904">
                  <c:v>-12.516999999999999</c:v>
                </c:pt>
                <c:pt idx="905">
                  <c:v>-12.519</c:v>
                </c:pt>
                <c:pt idx="906">
                  <c:v>-12.522</c:v>
                </c:pt>
                <c:pt idx="907">
                  <c:v>-12.526</c:v>
                </c:pt>
                <c:pt idx="908">
                  <c:v>-12.53</c:v>
                </c:pt>
                <c:pt idx="909">
                  <c:v>-12.534000000000001</c:v>
                </c:pt>
                <c:pt idx="910">
                  <c:v>-12.537000000000001</c:v>
                </c:pt>
                <c:pt idx="911">
                  <c:v>-12.541</c:v>
                </c:pt>
                <c:pt idx="912">
                  <c:v>-12.542999999999999</c:v>
                </c:pt>
                <c:pt idx="913">
                  <c:v>-12.545</c:v>
                </c:pt>
                <c:pt idx="914">
                  <c:v>-12.547000000000001</c:v>
                </c:pt>
                <c:pt idx="915">
                  <c:v>-12.548999999999999</c:v>
                </c:pt>
                <c:pt idx="916">
                  <c:v>-12.552</c:v>
                </c:pt>
                <c:pt idx="917">
                  <c:v>-12.555</c:v>
                </c:pt>
                <c:pt idx="918">
                  <c:v>-12.558999999999999</c:v>
                </c:pt>
                <c:pt idx="919">
                  <c:v>-12.564</c:v>
                </c:pt>
                <c:pt idx="920">
                  <c:v>-12.569000000000001</c:v>
                </c:pt>
                <c:pt idx="921">
                  <c:v>-12.574</c:v>
                </c:pt>
                <c:pt idx="922">
                  <c:v>-12.58</c:v>
                </c:pt>
                <c:pt idx="923">
                  <c:v>-12.587999999999999</c:v>
                </c:pt>
                <c:pt idx="924">
                  <c:v>-12.595000000000001</c:v>
                </c:pt>
                <c:pt idx="925">
                  <c:v>-12.602</c:v>
                </c:pt>
                <c:pt idx="926">
                  <c:v>-12.609</c:v>
                </c:pt>
                <c:pt idx="927">
                  <c:v>-12.616</c:v>
                </c:pt>
                <c:pt idx="928">
                  <c:v>-12.622</c:v>
                </c:pt>
                <c:pt idx="929">
                  <c:v>-12.627000000000001</c:v>
                </c:pt>
                <c:pt idx="930">
                  <c:v>-12.632</c:v>
                </c:pt>
                <c:pt idx="931">
                  <c:v>-12.635999999999999</c:v>
                </c:pt>
                <c:pt idx="932">
                  <c:v>-12.638999999999999</c:v>
                </c:pt>
                <c:pt idx="933">
                  <c:v>-12.641999999999999</c:v>
                </c:pt>
                <c:pt idx="934">
                  <c:v>-12.644</c:v>
                </c:pt>
                <c:pt idx="935">
                  <c:v>-12.645</c:v>
                </c:pt>
                <c:pt idx="936">
                  <c:v>-12.645</c:v>
                </c:pt>
                <c:pt idx="937">
                  <c:v>-12.644</c:v>
                </c:pt>
                <c:pt idx="938">
                  <c:v>-12.641999999999999</c:v>
                </c:pt>
                <c:pt idx="939">
                  <c:v>-12.64</c:v>
                </c:pt>
                <c:pt idx="940">
                  <c:v>-12.635999999999999</c:v>
                </c:pt>
                <c:pt idx="941">
                  <c:v>-12.632</c:v>
                </c:pt>
                <c:pt idx="942">
                  <c:v>-12.628</c:v>
                </c:pt>
                <c:pt idx="943">
                  <c:v>-12.622999999999999</c:v>
                </c:pt>
                <c:pt idx="944">
                  <c:v>-12.618</c:v>
                </c:pt>
                <c:pt idx="945">
                  <c:v>-12.613</c:v>
                </c:pt>
                <c:pt idx="946">
                  <c:v>-12.609</c:v>
                </c:pt>
                <c:pt idx="947">
                  <c:v>-12.603999999999999</c:v>
                </c:pt>
                <c:pt idx="948">
                  <c:v>-12.6</c:v>
                </c:pt>
                <c:pt idx="949">
                  <c:v>-12.596</c:v>
                </c:pt>
                <c:pt idx="950">
                  <c:v>-12.592000000000001</c:v>
                </c:pt>
                <c:pt idx="951">
                  <c:v>-12.587999999999999</c:v>
                </c:pt>
                <c:pt idx="952">
                  <c:v>-12.583</c:v>
                </c:pt>
                <c:pt idx="953">
                  <c:v>-12.579000000000001</c:v>
                </c:pt>
                <c:pt idx="954">
                  <c:v>-12.574999999999999</c:v>
                </c:pt>
                <c:pt idx="955">
                  <c:v>-12.571999999999999</c:v>
                </c:pt>
                <c:pt idx="956">
                  <c:v>-12.568</c:v>
                </c:pt>
                <c:pt idx="957">
                  <c:v>-12.565</c:v>
                </c:pt>
                <c:pt idx="958">
                  <c:v>-12.561999999999999</c:v>
                </c:pt>
                <c:pt idx="959">
                  <c:v>-12.56</c:v>
                </c:pt>
                <c:pt idx="960">
                  <c:v>-12.558</c:v>
                </c:pt>
                <c:pt idx="961">
                  <c:v>-12.555999999999999</c:v>
                </c:pt>
                <c:pt idx="962">
                  <c:v>-12.554</c:v>
                </c:pt>
                <c:pt idx="963">
                  <c:v>-12.552</c:v>
                </c:pt>
                <c:pt idx="964">
                  <c:v>-12.551</c:v>
                </c:pt>
                <c:pt idx="965">
                  <c:v>-12.55</c:v>
                </c:pt>
                <c:pt idx="966">
                  <c:v>-12.55</c:v>
                </c:pt>
                <c:pt idx="967">
                  <c:v>-12.55</c:v>
                </c:pt>
                <c:pt idx="968">
                  <c:v>-12.551</c:v>
                </c:pt>
                <c:pt idx="969">
                  <c:v>-12.552</c:v>
                </c:pt>
                <c:pt idx="970">
                  <c:v>-12.553000000000001</c:v>
                </c:pt>
                <c:pt idx="971">
                  <c:v>-12.554</c:v>
                </c:pt>
                <c:pt idx="972">
                  <c:v>-12.555</c:v>
                </c:pt>
                <c:pt idx="973">
                  <c:v>-12.555</c:v>
                </c:pt>
                <c:pt idx="974">
                  <c:v>-12.555999999999999</c:v>
                </c:pt>
                <c:pt idx="975">
                  <c:v>-12.557</c:v>
                </c:pt>
                <c:pt idx="976">
                  <c:v>-12.558</c:v>
                </c:pt>
                <c:pt idx="977">
                  <c:v>-12.558999999999999</c:v>
                </c:pt>
                <c:pt idx="978">
                  <c:v>-12.561</c:v>
                </c:pt>
                <c:pt idx="979">
                  <c:v>-12.563000000000001</c:v>
                </c:pt>
                <c:pt idx="980">
                  <c:v>-12.566000000000001</c:v>
                </c:pt>
                <c:pt idx="981">
                  <c:v>-12.569000000000001</c:v>
                </c:pt>
                <c:pt idx="982">
                  <c:v>-12.573</c:v>
                </c:pt>
                <c:pt idx="983">
                  <c:v>-12.577</c:v>
                </c:pt>
                <c:pt idx="984">
                  <c:v>-12.581</c:v>
                </c:pt>
                <c:pt idx="985">
                  <c:v>-12.585000000000001</c:v>
                </c:pt>
                <c:pt idx="986">
                  <c:v>-12.587999999999999</c:v>
                </c:pt>
                <c:pt idx="987">
                  <c:v>-12.590999999999999</c:v>
                </c:pt>
                <c:pt idx="988">
                  <c:v>-12.593</c:v>
                </c:pt>
                <c:pt idx="989">
                  <c:v>-12.595000000000001</c:v>
                </c:pt>
                <c:pt idx="990">
                  <c:v>-12.596</c:v>
                </c:pt>
                <c:pt idx="991">
                  <c:v>-12.597</c:v>
                </c:pt>
                <c:pt idx="992">
                  <c:v>-12.598000000000001</c:v>
                </c:pt>
                <c:pt idx="993">
                  <c:v>-12.598000000000001</c:v>
                </c:pt>
                <c:pt idx="994">
                  <c:v>-12.598000000000001</c:v>
                </c:pt>
                <c:pt idx="995">
                  <c:v>-12.597</c:v>
                </c:pt>
                <c:pt idx="996">
                  <c:v>-12.596</c:v>
                </c:pt>
                <c:pt idx="997">
                  <c:v>-12.595000000000001</c:v>
                </c:pt>
                <c:pt idx="998">
                  <c:v>-12.593999999999999</c:v>
                </c:pt>
                <c:pt idx="999">
                  <c:v>-12.593</c:v>
                </c:pt>
                <c:pt idx="1000">
                  <c:v>-12.592000000000001</c:v>
                </c:pt>
                <c:pt idx="1001">
                  <c:v>-12.590999999999999</c:v>
                </c:pt>
                <c:pt idx="1002">
                  <c:v>-12.59</c:v>
                </c:pt>
                <c:pt idx="1003">
                  <c:v>-12.59</c:v>
                </c:pt>
                <c:pt idx="1004">
                  <c:v>-12.59</c:v>
                </c:pt>
                <c:pt idx="1005">
                  <c:v>-12.592000000000001</c:v>
                </c:pt>
                <c:pt idx="1006">
                  <c:v>-12.593</c:v>
                </c:pt>
                <c:pt idx="1007">
                  <c:v>-12.596</c:v>
                </c:pt>
                <c:pt idx="1008">
                  <c:v>-12.598000000000001</c:v>
                </c:pt>
                <c:pt idx="1009">
                  <c:v>-12.6</c:v>
                </c:pt>
                <c:pt idx="1010">
                  <c:v>-12.602</c:v>
                </c:pt>
                <c:pt idx="1011">
                  <c:v>-12.603</c:v>
                </c:pt>
                <c:pt idx="1012">
                  <c:v>-12.605</c:v>
                </c:pt>
                <c:pt idx="1013">
                  <c:v>-12.606</c:v>
                </c:pt>
                <c:pt idx="1014">
                  <c:v>-12.606999999999999</c:v>
                </c:pt>
                <c:pt idx="1015">
                  <c:v>-12.608000000000001</c:v>
                </c:pt>
                <c:pt idx="1016">
                  <c:v>-12.609</c:v>
                </c:pt>
                <c:pt idx="1017">
                  <c:v>-12.61</c:v>
                </c:pt>
                <c:pt idx="1018">
                  <c:v>-12.61</c:v>
                </c:pt>
                <c:pt idx="1019">
                  <c:v>-12.61</c:v>
                </c:pt>
                <c:pt idx="1020">
                  <c:v>-12.609</c:v>
                </c:pt>
                <c:pt idx="1021">
                  <c:v>-12.609</c:v>
                </c:pt>
                <c:pt idx="1022">
                  <c:v>-12.609</c:v>
                </c:pt>
                <c:pt idx="1023">
                  <c:v>-12.608000000000001</c:v>
                </c:pt>
                <c:pt idx="1024">
                  <c:v>-12.606999999999999</c:v>
                </c:pt>
                <c:pt idx="1025">
                  <c:v>-12.605</c:v>
                </c:pt>
                <c:pt idx="1026">
                  <c:v>-12.603999999999999</c:v>
                </c:pt>
                <c:pt idx="1027">
                  <c:v>-12.603</c:v>
                </c:pt>
                <c:pt idx="1028">
                  <c:v>-12.603</c:v>
                </c:pt>
                <c:pt idx="1029">
                  <c:v>-12.603</c:v>
                </c:pt>
                <c:pt idx="1030">
                  <c:v>-12.603</c:v>
                </c:pt>
                <c:pt idx="1031">
                  <c:v>-12.605</c:v>
                </c:pt>
                <c:pt idx="1032">
                  <c:v>-12.606</c:v>
                </c:pt>
                <c:pt idx="1033">
                  <c:v>-12.608000000000001</c:v>
                </c:pt>
                <c:pt idx="1034">
                  <c:v>-12.61</c:v>
                </c:pt>
                <c:pt idx="1035">
                  <c:v>-12.612</c:v>
                </c:pt>
                <c:pt idx="1036">
                  <c:v>-12.615</c:v>
                </c:pt>
                <c:pt idx="1037">
                  <c:v>-12.619</c:v>
                </c:pt>
                <c:pt idx="1038">
                  <c:v>-12.622999999999999</c:v>
                </c:pt>
                <c:pt idx="1039">
                  <c:v>-12.627000000000001</c:v>
                </c:pt>
                <c:pt idx="1040">
                  <c:v>-12.632</c:v>
                </c:pt>
                <c:pt idx="1041">
                  <c:v>-12.635999999999999</c:v>
                </c:pt>
                <c:pt idx="1042">
                  <c:v>-12.64</c:v>
                </c:pt>
                <c:pt idx="1043">
                  <c:v>-12.643000000000001</c:v>
                </c:pt>
                <c:pt idx="1044">
                  <c:v>-12.645</c:v>
                </c:pt>
                <c:pt idx="1045">
                  <c:v>-12.647</c:v>
                </c:pt>
                <c:pt idx="1046">
                  <c:v>-12.648</c:v>
                </c:pt>
                <c:pt idx="1047">
                  <c:v>-12.648999999999999</c:v>
                </c:pt>
                <c:pt idx="1048">
                  <c:v>-12.648999999999999</c:v>
                </c:pt>
                <c:pt idx="1049">
                  <c:v>-12.648</c:v>
                </c:pt>
                <c:pt idx="1050">
                  <c:v>-12.648</c:v>
                </c:pt>
                <c:pt idx="1051">
                  <c:v>-12.647</c:v>
                </c:pt>
                <c:pt idx="1052">
                  <c:v>-12.645</c:v>
                </c:pt>
                <c:pt idx="1053">
                  <c:v>-12.644</c:v>
                </c:pt>
                <c:pt idx="1054">
                  <c:v>-12.643000000000001</c:v>
                </c:pt>
                <c:pt idx="1055">
                  <c:v>-12.643000000000001</c:v>
                </c:pt>
                <c:pt idx="1056">
                  <c:v>-12.641999999999999</c:v>
                </c:pt>
                <c:pt idx="1057">
                  <c:v>-12.641999999999999</c:v>
                </c:pt>
                <c:pt idx="1058">
                  <c:v>-12.641999999999999</c:v>
                </c:pt>
                <c:pt idx="1059">
                  <c:v>-12.643000000000001</c:v>
                </c:pt>
                <c:pt idx="1060">
                  <c:v>-12.644</c:v>
                </c:pt>
                <c:pt idx="1061">
                  <c:v>-12.646000000000001</c:v>
                </c:pt>
                <c:pt idx="1062">
                  <c:v>-12.648</c:v>
                </c:pt>
                <c:pt idx="1063">
                  <c:v>-12.651</c:v>
                </c:pt>
                <c:pt idx="1064">
                  <c:v>-12.654</c:v>
                </c:pt>
                <c:pt idx="1065">
                  <c:v>-12.657</c:v>
                </c:pt>
                <c:pt idx="1066">
                  <c:v>-12.66</c:v>
                </c:pt>
                <c:pt idx="1067">
                  <c:v>-12.662000000000001</c:v>
                </c:pt>
                <c:pt idx="1068">
                  <c:v>-12.664</c:v>
                </c:pt>
                <c:pt idx="1069">
                  <c:v>-12.666</c:v>
                </c:pt>
                <c:pt idx="1070">
                  <c:v>-12.667999999999999</c:v>
                </c:pt>
                <c:pt idx="1071">
                  <c:v>-12.669</c:v>
                </c:pt>
                <c:pt idx="1072">
                  <c:v>-12.67</c:v>
                </c:pt>
                <c:pt idx="1073">
                  <c:v>-12.670999999999999</c:v>
                </c:pt>
                <c:pt idx="1074">
                  <c:v>-12.67</c:v>
                </c:pt>
                <c:pt idx="1075">
                  <c:v>-12.669</c:v>
                </c:pt>
                <c:pt idx="1076">
                  <c:v>-12.669</c:v>
                </c:pt>
                <c:pt idx="1077">
                  <c:v>-12.667999999999999</c:v>
                </c:pt>
                <c:pt idx="1078">
                  <c:v>-12.667</c:v>
                </c:pt>
                <c:pt idx="1079">
                  <c:v>-12.667</c:v>
                </c:pt>
                <c:pt idx="1080">
                  <c:v>-12.667999999999999</c:v>
                </c:pt>
                <c:pt idx="1081">
                  <c:v>-12.67</c:v>
                </c:pt>
                <c:pt idx="1082">
                  <c:v>-12.672000000000001</c:v>
                </c:pt>
                <c:pt idx="1083">
                  <c:v>-12.675000000000001</c:v>
                </c:pt>
                <c:pt idx="1084">
                  <c:v>-12.679</c:v>
                </c:pt>
                <c:pt idx="1085">
                  <c:v>-12.683</c:v>
                </c:pt>
                <c:pt idx="1086">
                  <c:v>-12.688000000000001</c:v>
                </c:pt>
                <c:pt idx="1087">
                  <c:v>-12.693</c:v>
                </c:pt>
                <c:pt idx="1088">
                  <c:v>-12.698</c:v>
                </c:pt>
                <c:pt idx="1089">
                  <c:v>-12.704000000000001</c:v>
                </c:pt>
                <c:pt idx="1090">
                  <c:v>-12.71</c:v>
                </c:pt>
                <c:pt idx="1091">
                  <c:v>-12.717000000000001</c:v>
                </c:pt>
                <c:pt idx="1092">
                  <c:v>-12.724</c:v>
                </c:pt>
                <c:pt idx="1093">
                  <c:v>-12.731</c:v>
                </c:pt>
                <c:pt idx="1094">
                  <c:v>-12.738</c:v>
                </c:pt>
                <c:pt idx="1095">
                  <c:v>-12.744999999999999</c:v>
                </c:pt>
                <c:pt idx="1096">
                  <c:v>-12.752000000000001</c:v>
                </c:pt>
                <c:pt idx="1097">
                  <c:v>-12.759</c:v>
                </c:pt>
                <c:pt idx="1098">
                  <c:v>-12.765000000000001</c:v>
                </c:pt>
                <c:pt idx="1099">
                  <c:v>-12.771000000000001</c:v>
                </c:pt>
                <c:pt idx="1100">
                  <c:v>-12.776</c:v>
                </c:pt>
                <c:pt idx="1101">
                  <c:v>-12.781000000000001</c:v>
                </c:pt>
                <c:pt idx="1102">
                  <c:v>-12.785</c:v>
                </c:pt>
                <c:pt idx="1103">
                  <c:v>-12.79</c:v>
                </c:pt>
                <c:pt idx="1104">
                  <c:v>-12.794</c:v>
                </c:pt>
                <c:pt idx="1105">
                  <c:v>-12.798</c:v>
                </c:pt>
                <c:pt idx="1106">
                  <c:v>-12.803000000000001</c:v>
                </c:pt>
                <c:pt idx="1107">
                  <c:v>-12.808</c:v>
                </c:pt>
                <c:pt idx="1108">
                  <c:v>-12.811999999999999</c:v>
                </c:pt>
                <c:pt idx="1109">
                  <c:v>-12.817</c:v>
                </c:pt>
                <c:pt idx="1110">
                  <c:v>-12.823</c:v>
                </c:pt>
                <c:pt idx="1111">
                  <c:v>-12.827999999999999</c:v>
                </c:pt>
                <c:pt idx="1112">
                  <c:v>-12.834</c:v>
                </c:pt>
                <c:pt idx="1113">
                  <c:v>-12.839</c:v>
                </c:pt>
                <c:pt idx="1114">
                  <c:v>-12.845000000000001</c:v>
                </c:pt>
                <c:pt idx="1115">
                  <c:v>-12.849</c:v>
                </c:pt>
                <c:pt idx="1116">
                  <c:v>-12.853999999999999</c:v>
                </c:pt>
                <c:pt idx="1117">
                  <c:v>-12.86</c:v>
                </c:pt>
                <c:pt idx="1118">
                  <c:v>-12.865</c:v>
                </c:pt>
                <c:pt idx="1119">
                  <c:v>-12.87</c:v>
                </c:pt>
                <c:pt idx="1120">
                  <c:v>-12.874000000000001</c:v>
                </c:pt>
                <c:pt idx="1121">
                  <c:v>-12.879</c:v>
                </c:pt>
                <c:pt idx="1122">
                  <c:v>-12.882999999999999</c:v>
                </c:pt>
                <c:pt idx="1123">
                  <c:v>-12.885999999999999</c:v>
                </c:pt>
                <c:pt idx="1124">
                  <c:v>-12.888</c:v>
                </c:pt>
                <c:pt idx="1125">
                  <c:v>-12.89</c:v>
                </c:pt>
                <c:pt idx="1126">
                  <c:v>-12.891</c:v>
                </c:pt>
                <c:pt idx="1127">
                  <c:v>-12.891999999999999</c:v>
                </c:pt>
                <c:pt idx="1128">
                  <c:v>-12.891999999999999</c:v>
                </c:pt>
                <c:pt idx="1129">
                  <c:v>-12.891999999999999</c:v>
                </c:pt>
                <c:pt idx="1130">
                  <c:v>-12.891</c:v>
                </c:pt>
                <c:pt idx="1131">
                  <c:v>-12.89</c:v>
                </c:pt>
                <c:pt idx="1132">
                  <c:v>-12.888999999999999</c:v>
                </c:pt>
                <c:pt idx="1133">
                  <c:v>-12.888</c:v>
                </c:pt>
                <c:pt idx="1134">
                  <c:v>-12.888</c:v>
                </c:pt>
                <c:pt idx="1135">
                  <c:v>-12.888</c:v>
                </c:pt>
                <c:pt idx="1136">
                  <c:v>-12.888</c:v>
                </c:pt>
                <c:pt idx="1137">
                  <c:v>-12.888</c:v>
                </c:pt>
                <c:pt idx="1138">
                  <c:v>-12.888</c:v>
                </c:pt>
                <c:pt idx="1139">
                  <c:v>-12.888</c:v>
                </c:pt>
                <c:pt idx="1140">
                  <c:v>-12.887</c:v>
                </c:pt>
                <c:pt idx="1141">
                  <c:v>-12.887</c:v>
                </c:pt>
                <c:pt idx="1142">
                  <c:v>-12.885</c:v>
                </c:pt>
                <c:pt idx="1143">
                  <c:v>-12.884</c:v>
                </c:pt>
                <c:pt idx="1144">
                  <c:v>-12.882</c:v>
                </c:pt>
                <c:pt idx="1145">
                  <c:v>-12.881</c:v>
                </c:pt>
                <c:pt idx="1146">
                  <c:v>-12.879</c:v>
                </c:pt>
                <c:pt idx="1147">
                  <c:v>-12.878</c:v>
                </c:pt>
                <c:pt idx="1148">
                  <c:v>-12.877000000000001</c:v>
                </c:pt>
                <c:pt idx="1149">
                  <c:v>-12.875999999999999</c:v>
                </c:pt>
                <c:pt idx="1150">
                  <c:v>-12.875</c:v>
                </c:pt>
                <c:pt idx="1151">
                  <c:v>-12.872999999999999</c:v>
                </c:pt>
                <c:pt idx="1152">
                  <c:v>-12.87</c:v>
                </c:pt>
                <c:pt idx="1153">
                  <c:v>-12.867000000000001</c:v>
                </c:pt>
                <c:pt idx="1154">
                  <c:v>-12.863</c:v>
                </c:pt>
                <c:pt idx="1155">
                  <c:v>-12.86</c:v>
                </c:pt>
                <c:pt idx="1156">
                  <c:v>-12.856</c:v>
                </c:pt>
                <c:pt idx="1157">
                  <c:v>-12.853</c:v>
                </c:pt>
                <c:pt idx="1158">
                  <c:v>-12.85</c:v>
                </c:pt>
                <c:pt idx="1159">
                  <c:v>-12.847</c:v>
                </c:pt>
                <c:pt idx="1160">
                  <c:v>-12.845000000000001</c:v>
                </c:pt>
                <c:pt idx="1161">
                  <c:v>-12.843</c:v>
                </c:pt>
                <c:pt idx="1162">
                  <c:v>-12.842000000000001</c:v>
                </c:pt>
                <c:pt idx="1163">
                  <c:v>-12.840999999999999</c:v>
                </c:pt>
                <c:pt idx="1164">
                  <c:v>-12.839</c:v>
                </c:pt>
                <c:pt idx="1165">
                  <c:v>-12.837999999999999</c:v>
                </c:pt>
                <c:pt idx="1166">
                  <c:v>-12.837</c:v>
                </c:pt>
                <c:pt idx="1167">
                  <c:v>-12.835000000000001</c:v>
                </c:pt>
                <c:pt idx="1168">
                  <c:v>-12.832000000000001</c:v>
                </c:pt>
                <c:pt idx="1169">
                  <c:v>-12.83</c:v>
                </c:pt>
                <c:pt idx="1170">
                  <c:v>-12.827</c:v>
                </c:pt>
                <c:pt idx="1171">
                  <c:v>-12.824</c:v>
                </c:pt>
                <c:pt idx="1172">
                  <c:v>-12.821999999999999</c:v>
                </c:pt>
                <c:pt idx="1173">
                  <c:v>-12.819000000000001</c:v>
                </c:pt>
                <c:pt idx="1174">
                  <c:v>-12.816000000000001</c:v>
                </c:pt>
                <c:pt idx="1175">
                  <c:v>-12.813000000000001</c:v>
                </c:pt>
                <c:pt idx="1176">
                  <c:v>-12.808999999999999</c:v>
                </c:pt>
                <c:pt idx="1177">
                  <c:v>-12.804</c:v>
                </c:pt>
                <c:pt idx="1178">
                  <c:v>-12.798999999999999</c:v>
                </c:pt>
                <c:pt idx="1179">
                  <c:v>-12.792999999999999</c:v>
                </c:pt>
                <c:pt idx="1180">
                  <c:v>-12.786</c:v>
                </c:pt>
                <c:pt idx="1181">
                  <c:v>-12.779</c:v>
                </c:pt>
                <c:pt idx="1182">
                  <c:v>-12.771000000000001</c:v>
                </c:pt>
                <c:pt idx="1183">
                  <c:v>-12.763999999999999</c:v>
                </c:pt>
                <c:pt idx="1184">
                  <c:v>-12.756</c:v>
                </c:pt>
                <c:pt idx="1185">
                  <c:v>-12.75</c:v>
                </c:pt>
                <c:pt idx="1186">
                  <c:v>-12.744</c:v>
                </c:pt>
                <c:pt idx="1187">
                  <c:v>-12.739000000000001</c:v>
                </c:pt>
                <c:pt idx="1188">
                  <c:v>-12.734</c:v>
                </c:pt>
                <c:pt idx="1189">
                  <c:v>-12.731</c:v>
                </c:pt>
                <c:pt idx="1190">
                  <c:v>-12.728</c:v>
                </c:pt>
                <c:pt idx="1191">
                  <c:v>-12.725</c:v>
                </c:pt>
                <c:pt idx="1192">
                  <c:v>-12.722</c:v>
                </c:pt>
                <c:pt idx="1193">
                  <c:v>-12.718999999999999</c:v>
                </c:pt>
                <c:pt idx="1194">
                  <c:v>-12.717000000000001</c:v>
                </c:pt>
                <c:pt idx="1195">
                  <c:v>-12.715</c:v>
                </c:pt>
                <c:pt idx="1196">
                  <c:v>-12.712999999999999</c:v>
                </c:pt>
                <c:pt idx="1197">
                  <c:v>-12.712</c:v>
                </c:pt>
                <c:pt idx="1198">
                  <c:v>-12.711</c:v>
                </c:pt>
                <c:pt idx="1199">
                  <c:v>-12.71</c:v>
                </c:pt>
                <c:pt idx="1200">
                  <c:v>-12.71</c:v>
                </c:pt>
                <c:pt idx="1201">
                  <c:v>-12.709</c:v>
                </c:pt>
                <c:pt idx="1202">
                  <c:v>-12.709</c:v>
                </c:pt>
                <c:pt idx="1203">
                  <c:v>-12.709</c:v>
                </c:pt>
                <c:pt idx="1204">
                  <c:v>-12.709</c:v>
                </c:pt>
                <c:pt idx="1205">
                  <c:v>-12.709</c:v>
                </c:pt>
                <c:pt idx="1206">
                  <c:v>-12.709</c:v>
                </c:pt>
                <c:pt idx="1207">
                  <c:v>-12.71</c:v>
                </c:pt>
                <c:pt idx="1208">
                  <c:v>-12.71</c:v>
                </c:pt>
                <c:pt idx="1209">
                  <c:v>-12.711</c:v>
                </c:pt>
                <c:pt idx="1210">
                  <c:v>-12.712</c:v>
                </c:pt>
                <c:pt idx="1211">
                  <c:v>-12.712999999999999</c:v>
                </c:pt>
                <c:pt idx="1212">
                  <c:v>-12.715</c:v>
                </c:pt>
                <c:pt idx="1213">
                  <c:v>-12.717000000000001</c:v>
                </c:pt>
                <c:pt idx="1214">
                  <c:v>-12.718999999999999</c:v>
                </c:pt>
                <c:pt idx="1215">
                  <c:v>-12.722</c:v>
                </c:pt>
                <c:pt idx="1216">
                  <c:v>-12.725</c:v>
                </c:pt>
                <c:pt idx="1217">
                  <c:v>-12.728</c:v>
                </c:pt>
                <c:pt idx="1218">
                  <c:v>-12.731</c:v>
                </c:pt>
                <c:pt idx="1219">
                  <c:v>-12.734</c:v>
                </c:pt>
                <c:pt idx="1220">
                  <c:v>-12.737</c:v>
                </c:pt>
                <c:pt idx="1221">
                  <c:v>-12.741</c:v>
                </c:pt>
                <c:pt idx="1222">
                  <c:v>-12.744</c:v>
                </c:pt>
                <c:pt idx="1223">
                  <c:v>-12.747</c:v>
                </c:pt>
                <c:pt idx="1224">
                  <c:v>-12.75</c:v>
                </c:pt>
                <c:pt idx="1225">
                  <c:v>-12.753</c:v>
                </c:pt>
                <c:pt idx="1226">
                  <c:v>-12.755000000000001</c:v>
                </c:pt>
                <c:pt idx="1227">
                  <c:v>-12.757</c:v>
                </c:pt>
                <c:pt idx="1228">
                  <c:v>-12.757999999999999</c:v>
                </c:pt>
                <c:pt idx="1229">
                  <c:v>-12.759</c:v>
                </c:pt>
                <c:pt idx="1230">
                  <c:v>-12.759</c:v>
                </c:pt>
                <c:pt idx="1231">
                  <c:v>-12.757999999999999</c:v>
                </c:pt>
                <c:pt idx="1232">
                  <c:v>-12.757</c:v>
                </c:pt>
                <c:pt idx="1233">
                  <c:v>-12.755000000000001</c:v>
                </c:pt>
                <c:pt idx="1234">
                  <c:v>-12.753</c:v>
                </c:pt>
                <c:pt idx="1235">
                  <c:v>-12.750999999999999</c:v>
                </c:pt>
                <c:pt idx="1236">
                  <c:v>-12.749000000000001</c:v>
                </c:pt>
                <c:pt idx="1237">
                  <c:v>-12.746</c:v>
                </c:pt>
                <c:pt idx="1238">
                  <c:v>-12.742000000000001</c:v>
                </c:pt>
                <c:pt idx="1239">
                  <c:v>-12.738</c:v>
                </c:pt>
                <c:pt idx="1240">
                  <c:v>-12.734</c:v>
                </c:pt>
                <c:pt idx="1241">
                  <c:v>-12.731</c:v>
                </c:pt>
                <c:pt idx="1242">
                  <c:v>-12.727</c:v>
                </c:pt>
                <c:pt idx="1243">
                  <c:v>-12.724</c:v>
                </c:pt>
                <c:pt idx="1244">
                  <c:v>-12.721</c:v>
                </c:pt>
                <c:pt idx="1245">
                  <c:v>-12.717000000000001</c:v>
                </c:pt>
                <c:pt idx="1246">
                  <c:v>-12.714</c:v>
                </c:pt>
                <c:pt idx="1247">
                  <c:v>-12.71</c:v>
                </c:pt>
                <c:pt idx="1248">
                  <c:v>-12.706</c:v>
                </c:pt>
                <c:pt idx="1249">
                  <c:v>-12.702</c:v>
                </c:pt>
                <c:pt idx="1250">
                  <c:v>-12.696999999999999</c:v>
                </c:pt>
                <c:pt idx="1251">
                  <c:v>-12.693</c:v>
                </c:pt>
                <c:pt idx="1252">
                  <c:v>-12.689</c:v>
                </c:pt>
                <c:pt idx="1253">
                  <c:v>-12.685</c:v>
                </c:pt>
                <c:pt idx="1254">
                  <c:v>-12.680999999999999</c:v>
                </c:pt>
                <c:pt idx="1255">
                  <c:v>-12.677</c:v>
                </c:pt>
                <c:pt idx="1256">
                  <c:v>-12.672000000000001</c:v>
                </c:pt>
                <c:pt idx="1257">
                  <c:v>-12.667999999999999</c:v>
                </c:pt>
                <c:pt idx="1258">
                  <c:v>-12.663</c:v>
                </c:pt>
                <c:pt idx="1259">
                  <c:v>-12.657999999999999</c:v>
                </c:pt>
                <c:pt idx="1260">
                  <c:v>-12.653</c:v>
                </c:pt>
                <c:pt idx="1261">
                  <c:v>-12.647</c:v>
                </c:pt>
                <c:pt idx="1262">
                  <c:v>-12.641</c:v>
                </c:pt>
                <c:pt idx="1263">
                  <c:v>-12.635</c:v>
                </c:pt>
                <c:pt idx="1264">
                  <c:v>-12.628</c:v>
                </c:pt>
                <c:pt idx="1265">
                  <c:v>-12.621</c:v>
                </c:pt>
                <c:pt idx="1266">
                  <c:v>-12.614000000000001</c:v>
                </c:pt>
                <c:pt idx="1267">
                  <c:v>-12.608000000000001</c:v>
                </c:pt>
                <c:pt idx="1268">
                  <c:v>-12.602</c:v>
                </c:pt>
                <c:pt idx="1269">
                  <c:v>-12.597</c:v>
                </c:pt>
                <c:pt idx="1270">
                  <c:v>-12.592000000000001</c:v>
                </c:pt>
                <c:pt idx="1271">
                  <c:v>-12.587</c:v>
                </c:pt>
                <c:pt idx="1272">
                  <c:v>-12.583</c:v>
                </c:pt>
                <c:pt idx="1273">
                  <c:v>-12.577999999999999</c:v>
                </c:pt>
                <c:pt idx="1274">
                  <c:v>-12.574</c:v>
                </c:pt>
                <c:pt idx="1275">
                  <c:v>-12.57</c:v>
                </c:pt>
                <c:pt idx="1276">
                  <c:v>-12.566000000000001</c:v>
                </c:pt>
                <c:pt idx="1277">
                  <c:v>-12.564</c:v>
                </c:pt>
                <c:pt idx="1278">
                  <c:v>-12.561999999999999</c:v>
                </c:pt>
                <c:pt idx="1279">
                  <c:v>-12.561</c:v>
                </c:pt>
                <c:pt idx="1280">
                  <c:v>-12.56</c:v>
                </c:pt>
                <c:pt idx="1281">
                  <c:v>-12.56</c:v>
                </c:pt>
                <c:pt idx="1282">
                  <c:v>-12.56</c:v>
                </c:pt>
                <c:pt idx="1283">
                  <c:v>-12.56</c:v>
                </c:pt>
                <c:pt idx="1284">
                  <c:v>-12.561</c:v>
                </c:pt>
                <c:pt idx="1285">
                  <c:v>-12.561999999999999</c:v>
                </c:pt>
                <c:pt idx="1286">
                  <c:v>-12.561999999999999</c:v>
                </c:pt>
                <c:pt idx="1287">
                  <c:v>-12.563000000000001</c:v>
                </c:pt>
                <c:pt idx="1288">
                  <c:v>-12.563000000000001</c:v>
                </c:pt>
                <c:pt idx="1289">
                  <c:v>-12.563000000000001</c:v>
                </c:pt>
                <c:pt idx="1290">
                  <c:v>-12.563000000000001</c:v>
                </c:pt>
                <c:pt idx="1291">
                  <c:v>-12.561999999999999</c:v>
                </c:pt>
                <c:pt idx="1292">
                  <c:v>-12.561999999999999</c:v>
                </c:pt>
                <c:pt idx="1293">
                  <c:v>-12.561</c:v>
                </c:pt>
                <c:pt idx="1294">
                  <c:v>-12.558999999999999</c:v>
                </c:pt>
                <c:pt idx="1295">
                  <c:v>-12.558</c:v>
                </c:pt>
                <c:pt idx="1296">
                  <c:v>-12.555999999999999</c:v>
                </c:pt>
                <c:pt idx="1297">
                  <c:v>-12.555</c:v>
                </c:pt>
                <c:pt idx="1298">
                  <c:v>-12.552</c:v>
                </c:pt>
                <c:pt idx="1299">
                  <c:v>-12.55</c:v>
                </c:pt>
                <c:pt idx="1300">
                  <c:v>-12.548</c:v>
                </c:pt>
                <c:pt idx="1301">
                  <c:v>-12.545</c:v>
                </c:pt>
                <c:pt idx="1302">
                  <c:v>-12.544</c:v>
                </c:pt>
                <c:pt idx="1303">
                  <c:v>-12.542</c:v>
                </c:pt>
                <c:pt idx="1304">
                  <c:v>-12.541</c:v>
                </c:pt>
                <c:pt idx="1305">
                  <c:v>-12.54</c:v>
                </c:pt>
                <c:pt idx="1306">
                  <c:v>-12.539</c:v>
                </c:pt>
                <c:pt idx="1307">
                  <c:v>-12.538</c:v>
                </c:pt>
                <c:pt idx="1308">
                  <c:v>-12.536</c:v>
                </c:pt>
                <c:pt idx="1309">
                  <c:v>-12.534000000000001</c:v>
                </c:pt>
                <c:pt idx="1310">
                  <c:v>-12.531000000000001</c:v>
                </c:pt>
                <c:pt idx="1311">
                  <c:v>-12.528</c:v>
                </c:pt>
                <c:pt idx="1312">
                  <c:v>-12.525</c:v>
                </c:pt>
                <c:pt idx="1313">
                  <c:v>-12.522</c:v>
                </c:pt>
                <c:pt idx="1314">
                  <c:v>-12.52</c:v>
                </c:pt>
                <c:pt idx="1315">
                  <c:v>-12.516999999999999</c:v>
                </c:pt>
                <c:pt idx="1316">
                  <c:v>-12.515000000000001</c:v>
                </c:pt>
                <c:pt idx="1317">
                  <c:v>-12.513</c:v>
                </c:pt>
                <c:pt idx="1318">
                  <c:v>-12.51</c:v>
                </c:pt>
                <c:pt idx="1319">
                  <c:v>-12.507999999999999</c:v>
                </c:pt>
                <c:pt idx="1320">
                  <c:v>-12.505000000000001</c:v>
                </c:pt>
                <c:pt idx="1321">
                  <c:v>-12.502000000000001</c:v>
                </c:pt>
                <c:pt idx="1322">
                  <c:v>-12.497999999999999</c:v>
                </c:pt>
                <c:pt idx="1323">
                  <c:v>-12.494</c:v>
                </c:pt>
                <c:pt idx="1324">
                  <c:v>-12.489000000000001</c:v>
                </c:pt>
                <c:pt idx="1325">
                  <c:v>-12.484999999999999</c:v>
                </c:pt>
                <c:pt idx="1326">
                  <c:v>-12.48</c:v>
                </c:pt>
                <c:pt idx="1327">
                  <c:v>-12.475</c:v>
                </c:pt>
                <c:pt idx="1328">
                  <c:v>-12.468999999999999</c:v>
                </c:pt>
                <c:pt idx="1329">
                  <c:v>-12.464</c:v>
                </c:pt>
                <c:pt idx="1330">
                  <c:v>-12.459</c:v>
                </c:pt>
                <c:pt idx="1331">
                  <c:v>-12.452999999999999</c:v>
                </c:pt>
                <c:pt idx="1332">
                  <c:v>-12.448</c:v>
                </c:pt>
                <c:pt idx="1333">
                  <c:v>-12.444000000000001</c:v>
                </c:pt>
                <c:pt idx="1334">
                  <c:v>-12.441000000000001</c:v>
                </c:pt>
                <c:pt idx="1335">
                  <c:v>-12.436999999999999</c:v>
                </c:pt>
                <c:pt idx="1336">
                  <c:v>-12.435</c:v>
                </c:pt>
                <c:pt idx="1337">
                  <c:v>-12.433</c:v>
                </c:pt>
                <c:pt idx="1338">
                  <c:v>-12.430999999999999</c:v>
                </c:pt>
                <c:pt idx="1339">
                  <c:v>-12.429</c:v>
                </c:pt>
                <c:pt idx="1340">
                  <c:v>-12.429</c:v>
                </c:pt>
                <c:pt idx="1341">
                  <c:v>-12.428000000000001</c:v>
                </c:pt>
                <c:pt idx="1342">
                  <c:v>-12.428000000000001</c:v>
                </c:pt>
                <c:pt idx="1343">
                  <c:v>-12.428000000000001</c:v>
                </c:pt>
                <c:pt idx="1344">
                  <c:v>-12.428000000000001</c:v>
                </c:pt>
                <c:pt idx="1345">
                  <c:v>-12.428000000000001</c:v>
                </c:pt>
                <c:pt idx="1346">
                  <c:v>-12.429</c:v>
                </c:pt>
                <c:pt idx="1347">
                  <c:v>-12.429</c:v>
                </c:pt>
                <c:pt idx="1348">
                  <c:v>-12.429</c:v>
                </c:pt>
                <c:pt idx="1349">
                  <c:v>-12.429</c:v>
                </c:pt>
                <c:pt idx="1350">
                  <c:v>-12.43</c:v>
                </c:pt>
                <c:pt idx="1351">
                  <c:v>-12.430999999999999</c:v>
                </c:pt>
                <c:pt idx="1352">
                  <c:v>-12.433</c:v>
                </c:pt>
                <c:pt idx="1353">
                  <c:v>-12.433999999999999</c:v>
                </c:pt>
                <c:pt idx="1354">
                  <c:v>-12.436</c:v>
                </c:pt>
                <c:pt idx="1355">
                  <c:v>-12.436999999999999</c:v>
                </c:pt>
                <c:pt idx="1356">
                  <c:v>-12.438000000000001</c:v>
                </c:pt>
                <c:pt idx="1357">
                  <c:v>-12.438000000000001</c:v>
                </c:pt>
                <c:pt idx="1358">
                  <c:v>-12.439</c:v>
                </c:pt>
                <c:pt idx="1359">
                  <c:v>-12.439</c:v>
                </c:pt>
                <c:pt idx="1360">
                  <c:v>-12.439</c:v>
                </c:pt>
                <c:pt idx="1361">
                  <c:v>-12.44</c:v>
                </c:pt>
                <c:pt idx="1362">
                  <c:v>-12.441000000000001</c:v>
                </c:pt>
                <c:pt idx="1363">
                  <c:v>-12.443</c:v>
                </c:pt>
                <c:pt idx="1364">
                  <c:v>-12.445</c:v>
                </c:pt>
                <c:pt idx="1365">
                  <c:v>-12.446999999999999</c:v>
                </c:pt>
                <c:pt idx="1366">
                  <c:v>-12.448</c:v>
                </c:pt>
                <c:pt idx="1367">
                  <c:v>-12.45</c:v>
                </c:pt>
                <c:pt idx="1368">
                  <c:v>-12.451000000000001</c:v>
                </c:pt>
                <c:pt idx="1369">
                  <c:v>-12.451000000000001</c:v>
                </c:pt>
                <c:pt idx="1370">
                  <c:v>-12.452</c:v>
                </c:pt>
                <c:pt idx="1371">
                  <c:v>-12.452999999999999</c:v>
                </c:pt>
                <c:pt idx="1372">
                  <c:v>-12.455</c:v>
                </c:pt>
                <c:pt idx="1373">
                  <c:v>-12.457000000000001</c:v>
                </c:pt>
                <c:pt idx="1374">
                  <c:v>-12.459</c:v>
                </c:pt>
                <c:pt idx="1375">
                  <c:v>-12.462</c:v>
                </c:pt>
                <c:pt idx="1376">
                  <c:v>-12.465</c:v>
                </c:pt>
                <c:pt idx="1377">
                  <c:v>-12.468</c:v>
                </c:pt>
                <c:pt idx="1378">
                  <c:v>-12.471</c:v>
                </c:pt>
                <c:pt idx="1379">
                  <c:v>-12.473000000000001</c:v>
                </c:pt>
                <c:pt idx="1380">
                  <c:v>-12.475</c:v>
                </c:pt>
                <c:pt idx="1381">
                  <c:v>-12.478</c:v>
                </c:pt>
                <c:pt idx="1382">
                  <c:v>-12.48</c:v>
                </c:pt>
                <c:pt idx="1383">
                  <c:v>-12.481999999999999</c:v>
                </c:pt>
                <c:pt idx="1384">
                  <c:v>-12.484</c:v>
                </c:pt>
                <c:pt idx="1385">
                  <c:v>-12.486000000000001</c:v>
                </c:pt>
                <c:pt idx="1386">
                  <c:v>-12.488</c:v>
                </c:pt>
                <c:pt idx="1387">
                  <c:v>-12.49</c:v>
                </c:pt>
                <c:pt idx="1388">
                  <c:v>-12.491</c:v>
                </c:pt>
                <c:pt idx="1389">
                  <c:v>-12.493</c:v>
                </c:pt>
                <c:pt idx="1390">
                  <c:v>-12.494</c:v>
                </c:pt>
                <c:pt idx="1391">
                  <c:v>-12.494</c:v>
                </c:pt>
                <c:pt idx="1392">
                  <c:v>-12.494999999999999</c:v>
                </c:pt>
                <c:pt idx="1393">
                  <c:v>-12.494999999999999</c:v>
                </c:pt>
                <c:pt idx="1394">
                  <c:v>-12.496</c:v>
                </c:pt>
                <c:pt idx="1395">
                  <c:v>-12.497</c:v>
                </c:pt>
                <c:pt idx="1396">
                  <c:v>-12.497999999999999</c:v>
                </c:pt>
                <c:pt idx="1397">
                  <c:v>-12.5</c:v>
                </c:pt>
                <c:pt idx="1398">
                  <c:v>-12.502000000000001</c:v>
                </c:pt>
                <c:pt idx="1399">
                  <c:v>-12.503</c:v>
                </c:pt>
                <c:pt idx="1400">
                  <c:v>-12.505000000000001</c:v>
                </c:pt>
                <c:pt idx="1401">
                  <c:v>-12.506</c:v>
                </c:pt>
                <c:pt idx="1402">
                  <c:v>-12.507</c:v>
                </c:pt>
                <c:pt idx="1403">
                  <c:v>-12.507999999999999</c:v>
                </c:pt>
                <c:pt idx="1404">
                  <c:v>-12.507999999999999</c:v>
                </c:pt>
                <c:pt idx="1405">
                  <c:v>-12.507</c:v>
                </c:pt>
                <c:pt idx="1406">
                  <c:v>-12.507</c:v>
                </c:pt>
                <c:pt idx="1407">
                  <c:v>-12.506</c:v>
                </c:pt>
                <c:pt idx="1408">
                  <c:v>-12.506</c:v>
                </c:pt>
                <c:pt idx="1409">
                  <c:v>-12.506</c:v>
                </c:pt>
                <c:pt idx="1410">
                  <c:v>-12.505000000000001</c:v>
                </c:pt>
                <c:pt idx="1411">
                  <c:v>-12.504</c:v>
                </c:pt>
                <c:pt idx="1412">
                  <c:v>-12.502000000000001</c:v>
                </c:pt>
                <c:pt idx="1413">
                  <c:v>-12.5</c:v>
                </c:pt>
                <c:pt idx="1414">
                  <c:v>-12.497</c:v>
                </c:pt>
                <c:pt idx="1415">
                  <c:v>-12.494</c:v>
                </c:pt>
                <c:pt idx="1416">
                  <c:v>-12.491</c:v>
                </c:pt>
                <c:pt idx="1417">
                  <c:v>-12.488</c:v>
                </c:pt>
                <c:pt idx="1418">
                  <c:v>-12.484999999999999</c:v>
                </c:pt>
                <c:pt idx="1419">
                  <c:v>-12.481</c:v>
                </c:pt>
                <c:pt idx="1420">
                  <c:v>-12.478</c:v>
                </c:pt>
                <c:pt idx="1421">
                  <c:v>-12.475</c:v>
                </c:pt>
                <c:pt idx="1422">
                  <c:v>-12.472</c:v>
                </c:pt>
                <c:pt idx="1423">
                  <c:v>-12.468999999999999</c:v>
                </c:pt>
                <c:pt idx="1424">
                  <c:v>-12.465999999999999</c:v>
                </c:pt>
                <c:pt idx="1425">
                  <c:v>-12.464</c:v>
                </c:pt>
                <c:pt idx="1426">
                  <c:v>-12.462</c:v>
                </c:pt>
                <c:pt idx="1427">
                  <c:v>-12.46</c:v>
                </c:pt>
                <c:pt idx="1428">
                  <c:v>-12.458</c:v>
                </c:pt>
                <c:pt idx="1429">
                  <c:v>-12.456</c:v>
                </c:pt>
                <c:pt idx="1430">
                  <c:v>-12.454000000000001</c:v>
                </c:pt>
                <c:pt idx="1431">
                  <c:v>-12.452</c:v>
                </c:pt>
                <c:pt idx="1432">
                  <c:v>-12.45</c:v>
                </c:pt>
                <c:pt idx="1433">
                  <c:v>-12.449</c:v>
                </c:pt>
                <c:pt idx="1434">
                  <c:v>-12.448</c:v>
                </c:pt>
                <c:pt idx="1435">
                  <c:v>-12.446999999999999</c:v>
                </c:pt>
                <c:pt idx="1436">
                  <c:v>-12.446</c:v>
                </c:pt>
                <c:pt idx="1437">
                  <c:v>-12.445</c:v>
                </c:pt>
                <c:pt idx="1438">
                  <c:v>-12.445</c:v>
                </c:pt>
                <c:pt idx="1439">
                  <c:v>-12.445</c:v>
                </c:pt>
                <c:pt idx="1440">
                  <c:v>-12.444000000000001</c:v>
                </c:pt>
                <c:pt idx="1441">
                  <c:v>-12.444000000000001</c:v>
                </c:pt>
                <c:pt idx="1442">
                  <c:v>-12.444000000000001</c:v>
                </c:pt>
                <c:pt idx="1443">
                  <c:v>-12.444000000000001</c:v>
                </c:pt>
                <c:pt idx="1444">
                  <c:v>-12.444000000000001</c:v>
                </c:pt>
                <c:pt idx="1445">
                  <c:v>-12.444000000000001</c:v>
                </c:pt>
                <c:pt idx="1446">
                  <c:v>-12.444000000000001</c:v>
                </c:pt>
                <c:pt idx="1447">
                  <c:v>-12.444000000000001</c:v>
                </c:pt>
                <c:pt idx="1448">
                  <c:v>-12.443</c:v>
                </c:pt>
                <c:pt idx="1449">
                  <c:v>-12.441000000000001</c:v>
                </c:pt>
                <c:pt idx="1450">
                  <c:v>-12.44</c:v>
                </c:pt>
                <c:pt idx="1451">
                  <c:v>-12.438000000000001</c:v>
                </c:pt>
                <c:pt idx="1452">
                  <c:v>-12.436999999999999</c:v>
                </c:pt>
                <c:pt idx="1453">
                  <c:v>-12.436</c:v>
                </c:pt>
                <c:pt idx="1454">
                  <c:v>-12.436</c:v>
                </c:pt>
                <c:pt idx="1455">
                  <c:v>-12.436</c:v>
                </c:pt>
                <c:pt idx="1456">
                  <c:v>-12.436999999999999</c:v>
                </c:pt>
                <c:pt idx="1457">
                  <c:v>-12.438000000000001</c:v>
                </c:pt>
                <c:pt idx="1458">
                  <c:v>-12.44</c:v>
                </c:pt>
                <c:pt idx="1459">
                  <c:v>-12.442</c:v>
                </c:pt>
                <c:pt idx="1460">
                  <c:v>-12.444000000000001</c:v>
                </c:pt>
                <c:pt idx="1461">
                  <c:v>-12.446</c:v>
                </c:pt>
                <c:pt idx="1462">
                  <c:v>-12.449</c:v>
                </c:pt>
                <c:pt idx="1463">
                  <c:v>-12.452</c:v>
                </c:pt>
                <c:pt idx="1464">
                  <c:v>-12.455</c:v>
                </c:pt>
                <c:pt idx="1465">
                  <c:v>-12.458</c:v>
                </c:pt>
                <c:pt idx="1466">
                  <c:v>-12.461</c:v>
                </c:pt>
                <c:pt idx="1467">
                  <c:v>-12.462999999999999</c:v>
                </c:pt>
                <c:pt idx="1468">
                  <c:v>-12.465</c:v>
                </c:pt>
                <c:pt idx="1469">
                  <c:v>-12.465999999999999</c:v>
                </c:pt>
                <c:pt idx="1470">
                  <c:v>-12.467000000000001</c:v>
                </c:pt>
                <c:pt idx="1471">
                  <c:v>-12.467000000000001</c:v>
                </c:pt>
                <c:pt idx="1472">
                  <c:v>-12.467000000000001</c:v>
                </c:pt>
                <c:pt idx="1473">
                  <c:v>-12.467000000000001</c:v>
                </c:pt>
                <c:pt idx="1474">
                  <c:v>-12.465999999999999</c:v>
                </c:pt>
                <c:pt idx="1475">
                  <c:v>-12.464</c:v>
                </c:pt>
                <c:pt idx="1476">
                  <c:v>-12.462</c:v>
                </c:pt>
                <c:pt idx="1477">
                  <c:v>-12.46</c:v>
                </c:pt>
                <c:pt idx="1478">
                  <c:v>-12.458</c:v>
                </c:pt>
                <c:pt idx="1479">
                  <c:v>-12.455</c:v>
                </c:pt>
                <c:pt idx="1480">
                  <c:v>-12.452</c:v>
                </c:pt>
                <c:pt idx="1481">
                  <c:v>-12.449</c:v>
                </c:pt>
                <c:pt idx="1482">
                  <c:v>-12.446</c:v>
                </c:pt>
                <c:pt idx="1483">
                  <c:v>-12.442</c:v>
                </c:pt>
                <c:pt idx="1484">
                  <c:v>-12.438000000000001</c:v>
                </c:pt>
                <c:pt idx="1485">
                  <c:v>-12.433999999999999</c:v>
                </c:pt>
                <c:pt idx="1486">
                  <c:v>-12.430999999999999</c:v>
                </c:pt>
                <c:pt idx="1487">
                  <c:v>-12.427</c:v>
                </c:pt>
                <c:pt idx="1488">
                  <c:v>-12.425000000000001</c:v>
                </c:pt>
                <c:pt idx="1489">
                  <c:v>-12.422000000000001</c:v>
                </c:pt>
                <c:pt idx="1490">
                  <c:v>-12.42</c:v>
                </c:pt>
                <c:pt idx="1491">
                  <c:v>-12.417999999999999</c:v>
                </c:pt>
                <c:pt idx="1492">
                  <c:v>-12.416</c:v>
                </c:pt>
                <c:pt idx="1493">
                  <c:v>-12.414</c:v>
                </c:pt>
                <c:pt idx="1494">
                  <c:v>-12.412000000000001</c:v>
                </c:pt>
                <c:pt idx="1495">
                  <c:v>-12.409000000000001</c:v>
                </c:pt>
                <c:pt idx="1496">
                  <c:v>-12.407</c:v>
                </c:pt>
                <c:pt idx="1497">
                  <c:v>-12.404999999999999</c:v>
                </c:pt>
                <c:pt idx="1498">
                  <c:v>-12.403</c:v>
                </c:pt>
                <c:pt idx="1499">
                  <c:v>-12.401</c:v>
                </c:pt>
                <c:pt idx="1500">
                  <c:v>-12.398999999999999</c:v>
                </c:pt>
                <c:pt idx="1501">
                  <c:v>-12.398</c:v>
                </c:pt>
                <c:pt idx="1502">
                  <c:v>-12.397</c:v>
                </c:pt>
                <c:pt idx="1503">
                  <c:v>-12.397</c:v>
                </c:pt>
                <c:pt idx="1504">
                  <c:v>-12.396000000000001</c:v>
                </c:pt>
                <c:pt idx="1505">
                  <c:v>-12.396000000000001</c:v>
                </c:pt>
                <c:pt idx="1506">
                  <c:v>-12.396000000000001</c:v>
                </c:pt>
                <c:pt idx="1507">
                  <c:v>-12.396000000000001</c:v>
                </c:pt>
                <c:pt idx="1508">
                  <c:v>-12.396000000000001</c:v>
                </c:pt>
                <c:pt idx="1509">
                  <c:v>-12.396000000000001</c:v>
                </c:pt>
                <c:pt idx="1510">
                  <c:v>-12.396000000000001</c:v>
                </c:pt>
                <c:pt idx="1511">
                  <c:v>-12.396000000000001</c:v>
                </c:pt>
                <c:pt idx="1512">
                  <c:v>-12.395</c:v>
                </c:pt>
                <c:pt idx="1513">
                  <c:v>-12.395</c:v>
                </c:pt>
                <c:pt idx="1514">
                  <c:v>-12.394</c:v>
                </c:pt>
                <c:pt idx="1515">
                  <c:v>-12.393000000000001</c:v>
                </c:pt>
                <c:pt idx="1516">
                  <c:v>-12.391999999999999</c:v>
                </c:pt>
                <c:pt idx="1517">
                  <c:v>-12.391</c:v>
                </c:pt>
                <c:pt idx="1518">
                  <c:v>-12.391</c:v>
                </c:pt>
                <c:pt idx="1519">
                  <c:v>-12.39</c:v>
                </c:pt>
                <c:pt idx="1520">
                  <c:v>-12.391</c:v>
                </c:pt>
                <c:pt idx="1521">
                  <c:v>-12.391</c:v>
                </c:pt>
                <c:pt idx="1522">
                  <c:v>-12.391999999999999</c:v>
                </c:pt>
                <c:pt idx="1523">
                  <c:v>-12.393000000000001</c:v>
                </c:pt>
                <c:pt idx="1524">
                  <c:v>-12.393000000000001</c:v>
                </c:pt>
                <c:pt idx="1525">
                  <c:v>-12.393000000000001</c:v>
                </c:pt>
                <c:pt idx="1526">
                  <c:v>-12.393000000000001</c:v>
                </c:pt>
                <c:pt idx="1527">
                  <c:v>-12.393000000000001</c:v>
                </c:pt>
                <c:pt idx="1528">
                  <c:v>-12.393000000000001</c:v>
                </c:pt>
                <c:pt idx="1529">
                  <c:v>-12.394</c:v>
                </c:pt>
                <c:pt idx="1530">
                  <c:v>-12.394</c:v>
                </c:pt>
                <c:pt idx="1531">
                  <c:v>-12.395</c:v>
                </c:pt>
                <c:pt idx="1532">
                  <c:v>-12.397</c:v>
                </c:pt>
                <c:pt idx="1533">
                  <c:v>-12.4</c:v>
                </c:pt>
                <c:pt idx="1534">
                  <c:v>-12.401999999999999</c:v>
                </c:pt>
                <c:pt idx="1535">
                  <c:v>-12.404999999999999</c:v>
                </c:pt>
                <c:pt idx="1536">
                  <c:v>-12.407</c:v>
                </c:pt>
                <c:pt idx="1537">
                  <c:v>-12.41</c:v>
                </c:pt>
                <c:pt idx="1538">
                  <c:v>-12.413</c:v>
                </c:pt>
                <c:pt idx="1539">
                  <c:v>-12.414999999999999</c:v>
                </c:pt>
                <c:pt idx="1540">
                  <c:v>-12.417</c:v>
                </c:pt>
                <c:pt idx="1541">
                  <c:v>-12.42</c:v>
                </c:pt>
                <c:pt idx="1542">
                  <c:v>-12.422000000000001</c:v>
                </c:pt>
                <c:pt idx="1543">
                  <c:v>-12.423999999999999</c:v>
                </c:pt>
                <c:pt idx="1544">
                  <c:v>-12.425000000000001</c:v>
                </c:pt>
                <c:pt idx="1545">
                  <c:v>-12.426</c:v>
                </c:pt>
                <c:pt idx="1546">
                  <c:v>-12.427</c:v>
                </c:pt>
                <c:pt idx="1547">
                  <c:v>-12.427</c:v>
                </c:pt>
                <c:pt idx="1548">
                  <c:v>-12.427</c:v>
                </c:pt>
                <c:pt idx="1549">
                  <c:v>-12.428000000000001</c:v>
                </c:pt>
                <c:pt idx="1550">
                  <c:v>-12.428000000000001</c:v>
                </c:pt>
                <c:pt idx="1551">
                  <c:v>-12.428000000000001</c:v>
                </c:pt>
                <c:pt idx="1552">
                  <c:v>-12.427</c:v>
                </c:pt>
                <c:pt idx="1553">
                  <c:v>-12.427</c:v>
                </c:pt>
                <c:pt idx="1554">
                  <c:v>-12.426</c:v>
                </c:pt>
                <c:pt idx="1555">
                  <c:v>-12.426</c:v>
                </c:pt>
                <c:pt idx="1556">
                  <c:v>-12.425000000000001</c:v>
                </c:pt>
                <c:pt idx="1557">
                  <c:v>-12.423999999999999</c:v>
                </c:pt>
                <c:pt idx="1558">
                  <c:v>-12.423999999999999</c:v>
                </c:pt>
                <c:pt idx="1559">
                  <c:v>-12.423999999999999</c:v>
                </c:pt>
                <c:pt idx="1560">
                  <c:v>-12.423999999999999</c:v>
                </c:pt>
                <c:pt idx="1561">
                  <c:v>-12.425000000000001</c:v>
                </c:pt>
                <c:pt idx="1562">
                  <c:v>-12.426</c:v>
                </c:pt>
                <c:pt idx="1563">
                  <c:v>-12.427</c:v>
                </c:pt>
                <c:pt idx="1564">
                  <c:v>-12.428000000000001</c:v>
                </c:pt>
                <c:pt idx="1565">
                  <c:v>-12.43</c:v>
                </c:pt>
                <c:pt idx="1566">
                  <c:v>-12.430999999999999</c:v>
                </c:pt>
                <c:pt idx="1567">
                  <c:v>-12.433</c:v>
                </c:pt>
                <c:pt idx="1568">
                  <c:v>-12.433999999999999</c:v>
                </c:pt>
                <c:pt idx="1569">
                  <c:v>-12.436</c:v>
                </c:pt>
                <c:pt idx="1570">
                  <c:v>-12.438000000000001</c:v>
                </c:pt>
                <c:pt idx="1571">
                  <c:v>-12.439</c:v>
                </c:pt>
                <c:pt idx="1572">
                  <c:v>-12.44</c:v>
                </c:pt>
                <c:pt idx="1573">
                  <c:v>-12.441000000000001</c:v>
                </c:pt>
                <c:pt idx="1574">
                  <c:v>-12.441000000000001</c:v>
                </c:pt>
                <c:pt idx="1575">
                  <c:v>-12.443</c:v>
                </c:pt>
                <c:pt idx="1576">
                  <c:v>-12.443</c:v>
                </c:pt>
                <c:pt idx="1577">
                  <c:v>-12.444000000000001</c:v>
                </c:pt>
                <c:pt idx="1578">
                  <c:v>-12.445</c:v>
                </c:pt>
                <c:pt idx="1579">
                  <c:v>-12.445</c:v>
                </c:pt>
                <c:pt idx="1580">
                  <c:v>-12.446</c:v>
                </c:pt>
                <c:pt idx="1581">
                  <c:v>-12.446999999999999</c:v>
                </c:pt>
                <c:pt idx="1582">
                  <c:v>-12.448</c:v>
                </c:pt>
                <c:pt idx="1583">
                  <c:v>-12.449</c:v>
                </c:pt>
                <c:pt idx="1584">
                  <c:v>-12.45</c:v>
                </c:pt>
                <c:pt idx="1585">
                  <c:v>-12.451000000000001</c:v>
                </c:pt>
                <c:pt idx="1586">
                  <c:v>-12.452</c:v>
                </c:pt>
                <c:pt idx="1587">
                  <c:v>-12.452999999999999</c:v>
                </c:pt>
                <c:pt idx="1588">
                  <c:v>-12.454000000000001</c:v>
                </c:pt>
                <c:pt idx="1589">
                  <c:v>-12.455</c:v>
                </c:pt>
                <c:pt idx="1590">
                  <c:v>-12.456</c:v>
                </c:pt>
                <c:pt idx="1591">
                  <c:v>-12.457000000000001</c:v>
                </c:pt>
                <c:pt idx="1592">
                  <c:v>-12.458</c:v>
                </c:pt>
                <c:pt idx="1593">
                  <c:v>-12.459</c:v>
                </c:pt>
                <c:pt idx="1594">
                  <c:v>-12.46</c:v>
                </c:pt>
                <c:pt idx="1595">
                  <c:v>-12.461</c:v>
                </c:pt>
                <c:pt idx="1596">
                  <c:v>-12.461</c:v>
                </c:pt>
                <c:pt idx="1597">
                  <c:v>-12.462</c:v>
                </c:pt>
                <c:pt idx="1598">
                  <c:v>-12.462</c:v>
                </c:pt>
                <c:pt idx="1599">
                  <c:v>-12.462</c:v>
                </c:pt>
                <c:pt idx="1600">
                  <c:v>-12.462</c:v>
                </c:pt>
                <c:pt idx="1601">
                  <c:v>-12.462</c:v>
                </c:pt>
                <c:pt idx="1602">
                  <c:v>-12.462</c:v>
                </c:pt>
                <c:pt idx="1603">
                  <c:v>-12.461</c:v>
                </c:pt>
                <c:pt idx="1604">
                  <c:v>-12.461</c:v>
                </c:pt>
                <c:pt idx="1605">
                  <c:v>-12.46</c:v>
                </c:pt>
                <c:pt idx="1606">
                  <c:v>-12.458</c:v>
                </c:pt>
                <c:pt idx="1607">
                  <c:v>-12.456</c:v>
                </c:pt>
                <c:pt idx="1608">
                  <c:v>-12.452999999999999</c:v>
                </c:pt>
                <c:pt idx="1609">
                  <c:v>-12.45</c:v>
                </c:pt>
                <c:pt idx="1610">
                  <c:v>-12.446999999999999</c:v>
                </c:pt>
                <c:pt idx="1611">
                  <c:v>-12.443</c:v>
                </c:pt>
                <c:pt idx="1612">
                  <c:v>-12.44</c:v>
                </c:pt>
                <c:pt idx="1613">
                  <c:v>-12.436</c:v>
                </c:pt>
                <c:pt idx="1614">
                  <c:v>-12.433</c:v>
                </c:pt>
                <c:pt idx="1615">
                  <c:v>-12.43</c:v>
                </c:pt>
                <c:pt idx="1616">
                  <c:v>-12.427</c:v>
                </c:pt>
                <c:pt idx="1617">
                  <c:v>-12.423999999999999</c:v>
                </c:pt>
                <c:pt idx="1618">
                  <c:v>-12.422000000000001</c:v>
                </c:pt>
                <c:pt idx="1619">
                  <c:v>-12.419</c:v>
                </c:pt>
                <c:pt idx="1620">
                  <c:v>-12.417</c:v>
                </c:pt>
                <c:pt idx="1621">
                  <c:v>-12.414</c:v>
                </c:pt>
                <c:pt idx="1622">
                  <c:v>-12.411</c:v>
                </c:pt>
                <c:pt idx="1623">
                  <c:v>-12.407999999999999</c:v>
                </c:pt>
                <c:pt idx="1624">
                  <c:v>-12.406000000000001</c:v>
                </c:pt>
                <c:pt idx="1625">
                  <c:v>-12.403</c:v>
                </c:pt>
                <c:pt idx="1626">
                  <c:v>-12.401</c:v>
                </c:pt>
                <c:pt idx="1627">
                  <c:v>-12.398999999999999</c:v>
                </c:pt>
                <c:pt idx="1628">
                  <c:v>-12.398</c:v>
                </c:pt>
                <c:pt idx="1629">
                  <c:v>-12.397</c:v>
                </c:pt>
                <c:pt idx="1630">
                  <c:v>-12.396000000000001</c:v>
                </c:pt>
                <c:pt idx="1631">
                  <c:v>-12.396000000000001</c:v>
                </c:pt>
                <c:pt idx="1632">
                  <c:v>-12.397</c:v>
                </c:pt>
                <c:pt idx="1633">
                  <c:v>-12.397</c:v>
                </c:pt>
                <c:pt idx="1634">
                  <c:v>-12.398</c:v>
                </c:pt>
                <c:pt idx="1635">
                  <c:v>-12.398999999999999</c:v>
                </c:pt>
                <c:pt idx="1636">
                  <c:v>-12.401</c:v>
                </c:pt>
                <c:pt idx="1637">
                  <c:v>-12.403</c:v>
                </c:pt>
                <c:pt idx="1638">
                  <c:v>-12.404999999999999</c:v>
                </c:pt>
                <c:pt idx="1639">
                  <c:v>-12.407999999999999</c:v>
                </c:pt>
                <c:pt idx="1640">
                  <c:v>-12.411</c:v>
                </c:pt>
                <c:pt idx="1641">
                  <c:v>-12.414</c:v>
                </c:pt>
                <c:pt idx="1642">
                  <c:v>-12.417</c:v>
                </c:pt>
                <c:pt idx="1643">
                  <c:v>-12.420999999999999</c:v>
                </c:pt>
                <c:pt idx="1644">
                  <c:v>-12.425000000000001</c:v>
                </c:pt>
                <c:pt idx="1645">
                  <c:v>-12.43</c:v>
                </c:pt>
                <c:pt idx="1646">
                  <c:v>-12.435</c:v>
                </c:pt>
                <c:pt idx="1647">
                  <c:v>-12.441000000000001</c:v>
                </c:pt>
                <c:pt idx="1648">
                  <c:v>-12.446999999999999</c:v>
                </c:pt>
                <c:pt idx="1649">
                  <c:v>-12.452</c:v>
                </c:pt>
                <c:pt idx="1650">
                  <c:v>-12.457000000000001</c:v>
                </c:pt>
                <c:pt idx="1651">
                  <c:v>-12.462</c:v>
                </c:pt>
                <c:pt idx="1652">
                  <c:v>-12.465999999999999</c:v>
                </c:pt>
                <c:pt idx="1653">
                  <c:v>-12.468999999999999</c:v>
                </c:pt>
                <c:pt idx="1654">
                  <c:v>-12.472</c:v>
                </c:pt>
                <c:pt idx="1655">
                  <c:v>-12.474</c:v>
                </c:pt>
                <c:pt idx="1656">
                  <c:v>-12.476000000000001</c:v>
                </c:pt>
                <c:pt idx="1657">
                  <c:v>-12.478</c:v>
                </c:pt>
                <c:pt idx="1658">
                  <c:v>-12.478999999999999</c:v>
                </c:pt>
                <c:pt idx="1659">
                  <c:v>-12.48</c:v>
                </c:pt>
                <c:pt idx="1660">
                  <c:v>-12.48</c:v>
                </c:pt>
                <c:pt idx="1661">
                  <c:v>-12.481</c:v>
                </c:pt>
                <c:pt idx="1662">
                  <c:v>-12.481</c:v>
                </c:pt>
                <c:pt idx="1663">
                  <c:v>-12.481</c:v>
                </c:pt>
                <c:pt idx="1664">
                  <c:v>-12.481999999999999</c:v>
                </c:pt>
                <c:pt idx="1665">
                  <c:v>-12.481999999999999</c:v>
                </c:pt>
                <c:pt idx="1666">
                  <c:v>-12.481999999999999</c:v>
                </c:pt>
                <c:pt idx="1667">
                  <c:v>-12.481999999999999</c:v>
                </c:pt>
                <c:pt idx="1668">
                  <c:v>-12.481</c:v>
                </c:pt>
                <c:pt idx="1669">
                  <c:v>-12.48</c:v>
                </c:pt>
                <c:pt idx="1670">
                  <c:v>-12.48</c:v>
                </c:pt>
                <c:pt idx="1671">
                  <c:v>-12.48</c:v>
                </c:pt>
                <c:pt idx="1672">
                  <c:v>-12.48</c:v>
                </c:pt>
                <c:pt idx="1673">
                  <c:v>-12.481</c:v>
                </c:pt>
                <c:pt idx="1674">
                  <c:v>-12.481999999999999</c:v>
                </c:pt>
                <c:pt idx="1675">
                  <c:v>-12.483000000000001</c:v>
                </c:pt>
                <c:pt idx="1676">
                  <c:v>-12.484999999999999</c:v>
                </c:pt>
                <c:pt idx="1677">
                  <c:v>-12.487</c:v>
                </c:pt>
                <c:pt idx="1678">
                  <c:v>-12.489000000000001</c:v>
                </c:pt>
                <c:pt idx="1679">
                  <c:v>-12.491</c:v>
                </c:pt>
                <c:pt idx="1680">
                  <c:v>-12.494</c:v>
                </c:pt>
                <c:pt idx="1681">
                  <c:v>-12.497</c:v>
                </c:pt>
                <c:pt idx="1682">
                  <c:v>-12.500999999999999</c:v>
                </c:pt>
                <c:pt idx="1683">
                  <c:v>-12.504</c:v>
                </c:pt>
                <c:pt idx="1684">
                  <c:v>-12.509</c:v>
                </c:pt>
                <c:pt idx="1685">
                  <c:v>-12.513</c:v>
                </c:pt>
                <c:pt idx="1686">
                  <c:v>-12.516999999999999</c:v>
                </c:pt>
                <c:pt idx="1687">
                  <c:v>-12.52</c:v>
                </c:pt>
                <c:pt idx="1688">
                  <c:v>-12.523999999999999</c:v>
                </c:pt>
                <c:pt idx="1689">
                  <c:v>-12.526</c:v>
                </c:pt>
                <c:pt idx="1690">
                  <c:v>-12.528</c:v>
                </c:pt>
                <c:pt idx="1691">
                  <c:v>-12.53</c:v>
                </c:pt>
                <c:pt idx="1692">
                  <c:v>-12.532</c:v>
                </c:pt>
                <c:pt idx="1693">
                  <c:v>-12.534000000000001</c:v>
                </c:pt>
                <c:pt idx="1694">
                  <c:v>-12.536</c:v>
                </c:pt>
                <c:pt idx="1695">
                  <c:v>-12.538</c:v>
                </c:pt>
                <c:pt idx="1696">
                  <c:v>-12.541</c:v>
                </c:pt>
                <c:pt idx="1697">
                  <c:v>-12.542999999999999</c:v>
                </c:pt>
                <c:pt idx="1698">
                  <c:v>-12.545999999999999</c:v>
                </c:pt>
                <c:pt idx="1699">
                  <c:v>-12.548999999999999</c:v>
                </c:pt>
                <c:pt idx="1700">
                  <c:v>-12.551</c:v>
                </c:pt>
                <c:pt idx="1701">
                  <c:v>-12.553000000000001</c:v>
                </c:pt>
                <c:pt idx="1702">
                  <c:v>-12.555</c:v>
                </c:pt>
                <c:pt idx="1703">
                  <c:v>-12.557</c:v>
                </c:pt>
                <c:pt idx="1704">
                  <c:v>-12.558999999999999</c:v>
                </c:pt>
                <c:pt idx="1705">
                  <c:v>-12.561</c:v>
                </c:pt>
                <c:pt idx="1706">
                  <c:v>-12.563000000000001</c:v>
                </c:pt>
                <c:pt idx="1707">
                  <c:v>-12.566000000000001</c:v>
                </c:pt>
                <c:pt idx="1708">
                  <c:v>-12.568</c:v>
                </c:pt>
                <c:pt idx="1709">
                  <c:v>-12.571</c:v>
                </c:pt>
                <c:pt idx="1710">
                  <c:v>-12.573</c:v>
                </c:pt>
                <c:pt idx="1711">
                  <c:v>-12.574</c:v>
                </c:pt>
                <c:pt idx="1712">
                  <c:v>-12.576000000000001</c:v>
                </c:pt>
                <c:pt idx="1713">
                  <c:v>-12.577</c:v>
                </c:pt>
                <c:pt idx="1714">
                  <c:v>-12.577</c:v>
                </c:pt>
                <c:pt idx="1715">
                  <c:v>-12.576000000000001</c:v>
                </c:pt>
                <c:pt idx="1716">
                  <c:v>-12.576000000000001</c:v>
                </c:pt>
                <c:pt idx="1717">
                  <c:v>-12.574</c:v>
                </c:pt>
                <c:pt idx="1718">
                  <c:v>-12.573</c:v>
                </c:pt>
                <c:pt idx="1719">
                  <c:v>-12.571999999999999</c:v>
                </c:pt>
                <c:pt idx="1720">
                  <c:v>-12.571</c:v>
                </c:pt>
                <c:pt idx="1721">
                  <c:v>-12.569000000000001</c:v>
                </c:pt>
                <c:pt idx="1722">
                  <c:v>-12.568</c:v>
                </c:pt>
                <c:pt idx="1723">
                  <c:v>-12.567</c:v>
                </c:pt>
                <c:pt idx="1724">
                  <c:v>-12.567</c:v>
                </c:pt>
                <c:pt idx="1725">
                  <c:v>-12.566000000000001</c:v>
                </c:pt>
                <c:pt idx="1726">
                  <c:v>-12.566000000000001</c:v>
                </c:pt>
                <c:pt idx="1727">
                  <c:v>-12.565</c:v>
                </c:pt>
                <c:pt idx="1728">
                  <c:v>-12.564</c:v>
                </c:pt>
                <c:pt idx="1729">
                  <c:v>-12.561999999999999</c:v>
                </c:pt>
                <c:pt idx="1730">
                  <c:v>-12.56</c:v>
                </c:pt>
                <c:pt idx="1731">
                  <c:v>-12.558</c:v>
                </c:pt>
                <c:pt idx="1732">
                  <c:v>-12.554</c:v>
                </c:pt>
                <c:pt idx="1733">
                  <c:v>-12.551</c:v>
                </c:pt>
                <c:pt idx="1734">
                  <c:v>-12.548</c:v>
                </c:pt>
                <c:pt idx="1735">
                  <c:v>-12.545</c:v>
                </c:pt>
                <c:pt idx="1736">
                  <c:v>-12.542</c:v>
                </c:pt>
                <c:pt idx="1737">
                  <c:v>-12.538</c:v>
                </c:pt>
                <c:pt idx="1738">
                  <c:v>-12.534000000000001</c:v>
                </c:pt>
                <c:pt idx="1739">
                  <c:v>-12.531000000000001</c:v>
                </c:pt>
                <c:pt idx="1740">
                  <c:v>-12.526999999999999</c:v>
                </c:pt>
                <c:pt idx="1741">
                  <c:v>-12.523999999999999</c:v>
                </c:pt>
                <c:pt idx="1742">
                  <c:v>-12.521000000000001</c:v>
                </c:pt>
                <c:pt idx="1743">
                  <c:v>-12.518000000000001</c:v>
                </c:pt>
                <c:pt idx="1744">
                  <c:v>-12.515000000000001</c:v>
                </c:pt>
                <c:pt idx="1745">
                  <c:v>-12.513</c:v>
                </c:pt>
                <c:pt idx="1746">
                  <c:v>-12.510999999999999</c:v>
                </c:pt>
                <c:pt idx="1747">
                  <c:v>-12.509</c:v>
                </c:pt>
                <c:pt idx="1748">
                  <c:v>-12.507</c:v>
                </c:pt>
                <c:pt idx="1749">
                  <c:v>-12.505000000000001</c:v>
                </c:pt>
                <c:pt idx="1750">
                  <c:v>-12.504</c:v>
                </c:pt>
                <c:pt idx="1751">
                  <c:v>-12.503</c:v>
                </c:pt>
                <c:pt idx="1752">
                  <c:v>-12.502000000000001</c:v>
                </c:pt>
                <c:pt idx="1753">
                  <c:v>-12.500999999999999</c:v>
                </c:pt>
                <c:pt idx="1754">
                  <c:v>-12.500999999999999</c:v>
                </c:pt>
                <c:pt idx="1755">
                  <c:v>-12.500999999999999</c:v>
                </c:pt>
                <c:pt idx="1756">
                  <c:v>-12.502000000000001</c:v>
                </c:pt>
                <c:pt idx="1757">
                  <c:v>-12.502000000000001</c:v>
                </c:pt>
                <c:pt idx="1758">
                  <c:v>-12.502000000000001</c:v>
                </c:pt>
                <c:pt idx="1759">
                  <c:v>-12.503</c:v>
                </c:pt>
                <c:pt idx="1760">
                  <c:v>-12.503</c:v>
                </c:pt>
                <c:pt idx="1761">
                  <c:v>-12.504</c:v>
                </c:pt>
                <c:pt idx="1762">
                  <c:v>-12.504</c:v>
                </c:pt>
                <c:pt idx="1763">
                  <c:v>-12.505000000000001</c:v>
                </c:pt>
                <c:pt idx="1764">
                  <c:v>-12.505000000000001</c:v>
                </c:pt>
                <c:pt idx="1765">
                  <c:v>-12.505000000000001</c:v>
                </c:pt>
                <c:pt idx="1766">
                  <c:v>-12.505000000000001</c:v>
                </c:pt>
                <c:pt idx="1767">
                  <c:v>-12.505000000000001</c:v>
                </c:pt>
                <c:pt idx="1768">
                  <c:v>-12.504</c:v>
                </c:pt>
                <c:pt idx="1769">
                  <c:v>-12.503</c:v>
                </c:pt>
                <c:pt idx="1770">
                  <c:v>-12.500999999999999</c:v>
                </c:pt>
                <c:pt idx="1771">
                  <c:v>-12.499000000000001</c:v>
                </c:pt>
                <c:pt idx="1772">
                  <c:v>-12.497</c:v>
                </c:pt>
                <c:pt idx="1773">
                  <c:v>-12.494999999999999</c:v>
                </c:pt>
                <c:pt idx="1774">
                  <c:v>-12.492000000000001</c:v>
                </c:pt>
                <c:pt idx="1775">
                  <c:v>-12.49</c:v>
                </c:pt>
                <c:pt idx="1776">
                  <c:v>-12.488</c:v>
                </c:pt>
                <c:pt idx="1777">
                  <c:v>-12.486000000000001</c:v>
                </c:pt>
                <c:pt idx="1778">
                  <c:v>-12.483000000000001</c:v>
                </c:pt>
                <c:pt idx="1779">
                  <c:v>-12.48</c:v>
                </c:pt>
                <c:pt idx="1780">
                  <c:v>-12.476000000000001</c:v>
                </c:pt>
                <c:pt idx="1781">
                  <c:v>-12.472</c:v>
                </c:pt>
                <c:pt idx="1782">
                  <c:v>-12.468999999999999</c:v>
                </c:pt>
                <c:pt idx="1783">
                  <c:v>-12.465</c:v>
                </c:pt>
                <c:pt idx="1784">
                  <c:v>-12.46</c:v>
                </c:pt>
                <c:pt idx="1785">
                  <c:v>-12.455</c:v>
                </c:pt>
                <c:pt idx="1786">
                  <c:v>-12.449</c:v>
                </c:pt>
                <c:pt idx="1787">
                  <c:v>-12.443</c:v>
                </c:pt>
                <c:pt idx="1788">
                  <c:v>-12.436</c:v>
                </c:pt>
                <c:pt idx="1789">
                  <c:v>-12.43</c:v>
                </c:pt>
                <c:pt idx="1790">
                  <c:v>-12.423</c:v>
                </c:pt>
                <c:pt idx="1791">
                  <c:v>-12.416</c:v>
                </c:pt>
                <c:pt idx="1792">
                  <c:v>-12.409000000000001</c:v>
                </c:pt>
                <c:pt idx="1793">
                  <c:v>-12.401999999999999</c:v>
                </c:pt>
                <c:pt idx="1794">
                  <c:v>-12.394</c:v>
                </c:pt>
                <c:pt idx="1795">
                  <c:v>-12.387</c:v>
                </c:pt>
                <c:pt idx="1796">
                  <c:v>-12.378</c:v>
                </c:pt>
                <c:pt idx="1797">
                  <c:v>-12.37</c:v>
                </c:pt>
                <c:pt idx="1798">
                  <c:v>-12.361000000000001</c:v>
                </c:pt>
                <c:pt idx="1799">
                  <c:v>-12.352</c:v>
                </c:pt>
                <c:pt idx="1800">
                  <c:v>-12.343</c:v>
                </c:pt>
                <c:pt idx="1801">
                  <c:v>-12.334</c:v>
                </c:pt>
                <c:pt idx="1802">
                  <c:v>-12.324999999999999</c:v>
                </c:pt>
                <c:pt idx="1803">
                  <c:v>-12.317</c:v>
                </c:pt>
                <c:pt idx="1804">
                  <c:v>-12.308</c:v>
                </c:pt>
                <c:pt idx="1805">
                  <c:v>-12.298999999999999</c:v>
                </c:pt>
                <c:pt idx="1806">
                  <c:v>-12.291</c:v>
                </c:pt>
                <c:pt idx="1807">
                  <c:v>-12.282999999999999</c:v>
                </c:pt>
                <c:pt idx="1808">
                  <c:v>-12.275</c:v>
                </c:pt>
                <c:pt idx="1809">
                  <c:v>-12.266999999999999</c:v>
                </c:pt>
                <c:pt idx="1810">
                  <c:v>-12.259</c:v>
                </c:pt>
                <c:pt idx="1811">
                  <c:v>-12.252000000000001</c:v>
                </c:pt>
                <c:pt idx="1812">
                  <c:v>-12.244</c:v>
                </c:pt>
                <c:pt idx="1813">
                  <c:v>-12.237</c:v>
                </c:pt>
                <c:pt idx="1814">
                  <c:v>-12.228999999999999</c:v>
                </c:pt>
                <c:pt idx="1815">
                  <c:v>-12.221</c:v>
                </c:pt>
                <c:pt idx="1816">
                  <c:v>-12.212999999999999</c:v>
                </c:pt>
                <c:pt idx="1817">
                  <c:v>-12.205</c:v>
                </c:pt>
                <c:pt idx="1818">
                  <c:v>-12.196999999999999</c:v>
                </c:pt>
                <c:pt idx="1819">
                  <c:v>-12.189</c:v>
                </c:pt>
                <c:pt idx="1820">
                  <c:v>-12.180999999999999</c:v>
                </c:pt>
                <c:pt idx="1821">
                  <c:v>-12.173</c:v>
                </c:pt>
                <c:pt idx="1822">
                  <c:v>-12.164999999999999</c:v>
                </c:pt>
                <c:pt idx="1823">
                  <c:v>-12.157999999999999</c:v>
                </c:pt>
                <c:pt idx="1824">
                  <c:v>-12.151</c:v>
                </c:pt>
                <c:pt idx="1825">
                  <c:v>-12.144</c:v>
                </c:pt>
                <c:pt idx="1826">
                  <c:v>-12.135999999999999</c:v>
                </c:pt>
                <c:pt idx="1827">
                  <c:v>-12.129</c:v>
                </c:pt>
                <c:pt idx="1828">
                  <c:v>-12.121</c:v>
                </c:pt>
                <c:pt idx="1829">
                  <c:v>-12.113</c:v>
                </c:pt>
                <c:pt idx="1830">
                  <c:v>-12.105</c:v>
                </c:pt>
                <c:pt idx="1831">
                  <c:v>-12.097</c:v>
                </c:pt>
                <c:pt idx="1832">
                  <c:v>-12.09</c:v>
                </c:pt>
                <c:pt idx="1833">
                  <c:v>-12.084</c:v>
                </c:pt>
                <c:pt idx="1834">
                  <c:v>-12.077999999999999</c:v>
                </c:pt>
                <c:pt idx="1835">
                  <c:v>-12.071999999999999</c:v>
                </c:pt>
                <c:pt idx="1836">
                  <c:v>-12.065</c:v>
                </c:pt>
                <c:pt idx="1837">
                  <c:v>-12.058999999999999</c:v>
                </c:pt>
                <c:pt idx="1838">
                  <c:v>-12.054</c:v>
                </c:pt>
                <c:pt idx="1839">
                  <c:v>-12.048999999999999</c:v>
                </c:pt>
                <c:pt idx="1840">
                  <c:v>-12.044</c:v>
                </c:pt>
                <c:pt idx="1841">
                  <c:v>-12.04</c:v>
                </c:pt>
                <c:pt idx="1842">
                  <c:v>-12.036</c:v>
                </c:pt>
                <c:pt idx="1843">
                  <c:v>-12.032999999999999</c:v>
                </c:pt>
                <c:pt idx="1844">
                  <c:v>-12.029</c:v>
                </c:pt>
                <c:pt idx="1845">
                  <c:v>-12.026</c:v>
                </c:pt>
                <c:pt idx="1846">
                  <c:v>-12.023</c:v>
                </c:pt>
                <c:pt idx="1847">
                  <c:v>-12.021000000000001</c:v>
                </c:pt>
                <c:pt idx="1848">
                  <c:v>-12.018000000000001</c:v>
                </c:pt>
                <c:pt idx="1849">
                  <c:v>-12.016</c:v>
                </c:pt>
                <c:pt idx="1850">
                  <c:v>-12.015000000000001</c:v>
                </c:pt>
                <c:pt idx="1851">
                  <c:v>-12.013999999999999</c:v>
                </c:pt>
                <c:pt idx="1852">
                  <c:v>-12.013</c:v>
                </c:pt>
                <c:pt idx="1853">
                  <c:v>-12.012</c:v>
                </c:pt>
                <c:pt idx="1854">
                  <c:v>-12.01</c:v>
                </c:pt>
                <c:pt idx="1855">
                  <c:v>-12.007999999999999</c:v>
                </c:pt>
                <c:pt idx="1856">
                  <c:v>-12.006</c:v>
                </c:pt>
                <c:pt idx="1857">
                  <c:v>-12.004</c:v>
                </c:pt>
                <c:pt idx="1858">
                  <c:v>-12.002000000000001</c:v>
                </c:pt>
                <c:pt idx="1859">
                  <c:v>-12</c:v>
                </c:pt>
                <c:pt idx="1860">
                  <c:v>-11.999000000000001</c:v>
                </c:pt>
                <c:pt idx="1861">
                  <c:v>-11.997</c:v>
                </c:pt>
                <c:pt idx="1862">
                  <c:v>-11.996</c:v>
                </c:pt>
                <c:pt idx="1863">
                  <c:v>-11.994</c:v>
                </c:pt>
                <c:pt idx="1864">
                  <c:v>-11.993</c:v>
                </c:pt>
                <c:pt idx="1865">
                  <c:v>-11.991</c:v>
                </c:pt>
                <c:pt idx="1866">
                  <c:v>-11.99</c:v>
                </c:pt>
                <c:pt idx="1867">
                  <c:v>-11.989000000000001</c:v>
                </c:pt>
                <c:pt idx="1868">
                  <c:v>-11.989000000000001</c:v>
                </c:pt>
                <c:pt idx="1869">
                  <c:v>-11.989000000000001</c:v>
                </c:pt>
                <c:pt idx="1870">
                  <c:v>-11.99</c:v>
                </c:pt>
                <c:pt idx="1871">
                  <c:v>-11.991</c:v>
                </c:pt>
                <c:pt idx="1872">
                  <c:v>-11.994</c:v>
                </c:pt>
                <c:pt idx="1873">
                  <c:v>-11.997</c:v>
                </c:pt>
                <c:pt idx="1874">
                  <c:v>-12.000999999999999</c:v>
                </c:pt>
                <c:pt idx="1875">
                  <c:v>-12.005000000000001</c:v>
                </c:pt>
                <c:pt idx="1876">
                  <c:v>-12.007999999999999</c:v>
                </c:pt>
                <c:pt idx="1877">
                  <c:v>-12.012</c:v>
                </c:pt>
                <c:pt idx="1878">
                  <c:v>-12.015000000000001</c:v>
                </c:pt>
                <c:pt idx="1879">
                  <c:v>-12.019</c:v>
                </c:pt>
                <c:pt idx="1880">
                  <c:v>-12.023</c:v>
                </c:pt>
                <c:pt idx="1881">
                  <c:v>-12.026</c:v>
                </c:pt>
                <c:pt idx="1882">
                  <c:v>-12.03</c:v>
                </c:pt>
                <c:pt idx="1883">
                  <c:v>-12.032999999999999</c:v>
                </c:pt>
                <c:pt idx="1884">
                  <c:v>-12.036</c:v>
                </c:pt>
                <c:pt idx="1885">
                  <c:v>-12.039</c:v>
                </c:pt>
                <c:pt idx="1886">
                  <c:v>-12.042</c:v>
                </c:pt>
                <c:pt idx="1887">
                  <c:v>-12.045</c:v>
                </c:pt>
                <c:pt idx="1888">
                  <c:v>-12.047000000000001</c:v>
                </c:pt>
                <c:pt idx="1889">
                  <c:v>-12.048999999999999</c:v>
                </c:pt>
                <c:pt idx="1890">
                  <c:v>-12.05</c:v>
                </c:pt>
                <c:pt idx="1891">
                  <c:v>-12.051</c:v>
                </c:pt>
                <c:pt idx="1892">
                  <c:v>-12.052</c:v>
                </c:pt>
                <c:pt idx="1893">
                  <c:v>-12.053000000000001</c:v>
                </c:pt>
                <c:pt idx="1894">
                  <c:v>-12.053000000000001</c:v>
                </c:pt>
                <c:pt idx="1895">
                  <c:v>-12.053000000000001</c:v>
                </c:pt>
                <c:pt idx="1896">
                  <c:v>-12.052</c:v>
                </c:pt>
                <c:pt idx="1897">
                  <c:v>-12.052</c:v>
                </c:pt>
                <c:pt idx="1898">
                  <c:v>-12.052</c:v>
                </c:pt>
                <c:pt idx="1899">
                  <c:v>-12.051</c:v>
                </c:pt>
                <c:pt idx="1900">
                  <c:v>-12.051</c:v>
                </c:pt>
                <c:pt idx="1901">
                  <c:v>-12.051</c:v>
                </c:pt>
                <c:pt idx="1902">
                  <c:v>-12.051</c:v>
                </c:pt>
                <c:pt idx="1903">
                  <c:v>-12.051</c:v>
                </c:pt>
                <c:pt idx="1904">
                  <c:v>-12.051</c:v>
                </c:pt>
                <c:pt idx="1905">
                  <c:v>-12.05</c:v>
                </c:pt>
                <c:pt idx="1906">
                  <c:v>-12.05</c:v>
                </c:pt>
                <c:pt idx="1907">
                  <c:v>-12.048999999999999</c:v>
                </c:pt>
                <c:pt idx="1908">
                  <c:v>-12.047000000000001</c:v>
                </c:pt>
                <c:pt idx="1909">
                  <c:v>-12.045</c:v>
                </c:pt>
                <c:pt idx="1910">
                  <c:v>-12.041</c:v>
                </c:pt>
                <c:pt idx="1911">
                  <c:v>-12.037000000000001</c:v>
                </c:pt>
                <c:pt idx="1912">
                  <c:v>-12.032</c:v>
                </c:pt>
                <c:pt idx="1913">
                  <c:v>-12.026</c:v>
                </c:pt>
                <c:pt idx="1914">
                  <c:v>-12.02</c:v>
                </c:pt>
                <c:pt idx="1915">
                  <c:v>-12.013</c:v>
                </c:pt>
                <c:pt idx="1916">
                  <c:v>-12.006</c:v>
                </c:pt>
                <c:pt idx="1917">
                  <c:v>-11.997999999999999</c:v>
                </c:pt>
                <c:pt idx="1918">
                  <c:v>-11.99</c:v>
                </c:pt>
                <c:pt idx="1919">
                  <c:v>-11.981999999999999</c:v>
                </c:pt>
                <c:pt idx="1920">
                  <c:v>-11.974</c:v>
                </c:pt>
                <c:pt idx="1921">
                  <c:v>-11.965999999999999</c:v>
                </c:pt>
                <c:pt idx="1922">
                  <c:v>-11.958</c:v>
                </c:pt>
                <c:pt idx="1923">
                  <c:v>-11.95</c:v>
                </c:pt>
                <c:pt idx="1924">
                  <c:v>-11.943</c:v>
                </c:pt>
                <c:pt idx="1925">
                  <c:v>-11.936</c:v>
                </c:pt>
                <c:pt idx="1926">
                  <c:v>-11.929</c:v>
                </c:pt>
                <c:pt idx="1927">
                  <c:v>-11.923</c:v>
                </c:pt>
                <c:pt idx="1928">
                  <c:v>-11.916</c:v>
                </c:pt>
                <c:pt idx="1929">
                  <c:v>-11.91</c:v>
                </c:pt>
                <c:pt idx="1930">
                  <c:v>-11.904999999999999</c:v>
                </c:pt>
                <c:pt idx="1931">
                  <c:v>-11.9</c:v>
                </c:pt>
                <c:pt idx="1932">
                  <c:v>-11.895</c:v>
                </c:pt>
                <c:pt idx="1933">
                  <c:v>-11.89</c:v>
                </c:pt>
                <c:pt idx="1934">
                  <c:v>-11.885</c:v>
                </c:pt>
                <c:pt idx="1935">
                  <c:v>-11.88</c:v>
                </c:pt>
                <c:pt idx="1936">
                  <c:v>-11.875</c:v>
                </c:pt>
                <c:pt idx="1937">
                  <c:v>-11.869</c:v>
                </c:pt>
                <c:pt idx="1938">
                  <c:v>-11.863</c:v>
                </c:pt>
                <c:pt idx="1939">
                  <c:v>-11.856999999999999</c:v>
                </c:pt>
                <c:pt idx="1940">
                  <c:v>-11.85</c:v>
                </c:pt>
                <c:pt idx="1941">
                  <c:v>-11.843999999999999</c:v>
                </c:pt>
                <c:pt idx="1942">
                  <c:v>-11.839</c:v>
                </c:pt>
                <c:pt idx="1943">
                  <c:v>-11.834</c:v>
                </c:pt>
                <c:pt idx="1944">
                  <c:v>-11.827999999999999</c:v>
                </c:pt>
                <c:pt idx="1945">
                  <c:v>-11.824</c:v>
                </c:pt>
                <c:pt idx="1946">
                  <c:v>-11.819000000000001</c:v>
                </c:pt>
                <c:pt idx="1947">
                  <c:v>-11.814</c:v>
                </c:pt>
                <c:pt idx="1948">
                  <c:v>-11.81</c:v>
                </c:pt>
                <c:pt idx="1949">
                  <c:v>-11.805</c:v>
                </c:pt>
                <c:pt idx="1950">
                  <c:v>-11.801</c:v>
                </c:pt>
                <c:pt idx="1951">
                  <c:v>-11.795999999999999</c:v>
                </c:pt>
                <c:pt idx="1952">
                  <c:v>-11.792</c:v>
                </c:pt>
                <c:pt idx="1953">
                  <c:v>-11.787000000000001</c:v>
                </c:pt>
                <c:pt idx="1954">
                  <c:v>-11.782999999999999</c:v>
                </c:pt>
                <c:pt idx="1955">
                  <c:v>-11.779</c:v>
                </c:pt>
                <c:pt idx="1956">
                  <c:v>-11.773999999999999</c:v>
                </c:pt>
                <c:pt idx="1957">
                  <c:v>-11.77</c:v>
                </c:pt>
                <c:pt idx="1958">
                  <c:v>-11.766</c:v>
                </c:pt>
                <c:pt idx="1959">
                  <c:v>-11.760999999999999</c:v>
                </c:pt>
                <c:pt idx="1960">
                  <c:v>-11.756</c:v>
                </c:pt>
                <c:pt idx="1961">
                  <c:v>-11.750999999999999</c:v>
                </c:pt>
                <c:pt idx="1962">
                  <c:v>-11.747</c:v>
                </c:pt>
                <c:pt idx="1963">
                  <c:v>-11.743</c:v>
                </c:pt>
                <c:pt idx="1964">
                  <c:v>-11.74</c:v>
                </c:pt>
                <c:pt idx="1965">
                  <c:v>-11.738</c:v>
                </c:pt>
                <c:pt idx="1966">
                  <c:v>-11.734999999999999</c:v>
                </c:pt>
                <c:pt idx="1967">
                  <c:v>-11.734</c:v>
                </c:pt>
                <c:pt idx="1968">
                  <c:v>-11.731999999999999</c:v>
                </c:pt>
                <c:pt idx="1969">
                  <c:v>-11.731</c:v>
                </c:pt>
                <c:pt idx="1970">
                  <c:v>-11.731</c:v>
                </c:pt>
                <c:pt idx="1971">
                  <c:v>-11.73</c:v>
                </c:pt>
                <c:pt idx="1972">
                  <c:v>-11.73</c:v>
                </c:pt>
                <c:pt idx="1973">
                  <c:v>-11.73</c:v>
                </c:pt>
                <c:pt idx="1974">
                  <c:v>-11.73</c:v>
                </c:pt>
                <c:pt idx="1975">
                  <c:v>-11.73</c:v>
                </c:pt>
                <c:pt idx="1976">
                  <c:v>-11.731</c:v>
                </c:pt>
                <c:pt idx="1977">
                  <c:v>-11.731</c:v>
                </c:pt>
                <c:pt idx="1978">
                  <c:v>-11.731999999999999</c:v>
                </c:pt>
                <c:pt idx="1979">
                  <c:v>-11.731999999999999</c:v>
                </c:pt>
                <c:pt idx="1980">
                  <c:v>-11.733000000000001</c:v>
                </c:pt>
                <c:pt idx="1981">
                  <c:v>-11.734</c:v>
                </c:pt>
                <c:pt idx="1982">
                  <c:v>-11.734</c:v>
                </c:pt>
                <c:pt idx="1983">
                  <c:v>-11.734999999999999</c:v>
                </c:pt>
                <c:pt idx="1984">
                  <c:v>-11.734999999999999</c:v>
                </c:pt>
                <c:pt idx="1985">
                  <c:v>-11.736000000000001</c:v>
                </c:pt>
                <c:pt idx="1986">
                  <c:v>-11.736000000000001</c:v>
                </c:pt>
                <c:pt idx="1987">
                  <c:v>-11.736000000000001</c:v>
                </c:pt>
                <c:pt idx="1988">
                  <c:v>-11.737</c:v>
                </c:pt>
                <c:pt idx="1989">
                  <c:v>-11.737</c:v>
                </c:pt>
                <c:pt idx="1990">
                  <c:v>-11.737</c:v>
                </c:pt>
                <c:pt idx="1991">
                  <c:v>-11.737</c:v>
                </c:pt>
                <c:pt idx="1992">
                  <c:v>-11.738</c:v>
                </c:pt>
                <c:pt idx="1993">
                  <c:v>-11.738</c:v>
                </c:pt>
                <c:pt idx="1994">
                  <c:v>-11.739000000000001</c:v>
                </c:pt>
                <c:pt idx="1995">
                  <c:v>-11.74</c:v>
                </c:pt>
                <c:pt idx="1996">
                  <c:v>-11.741</c:v>
                </c:pt>
                <c:pt idx="1997">
                  <c:v>-11.743</c:v>
                </c:pt>
                <c:pt idx="1998">
                  <c:v>-11.744999999999999</c:v>
                </c:pt>
                <c:pt idx="1999">
                  <c:v>-11.747999999999999</c:v>
                </c:pt>
              </c:numCache>
            </c:numRef>
          </c:yVal>
          <c:smooth val="1"/>
          <c:extLst>
            <c:ext xmlns:c16="http://schemas.microsoft.com/office/drawing/2014/chart" uri="{C3380CC4-5D6E-409C-BE32-E72D297353CC}">
              <c16:uniqueId val="{00000001-4A52-4D99-A2BE-0042AC749B2A}"/>
            </c:ext>
          </c:extLst>
        </c:ser>
        <c:ser>
          <c:idx val="0"/>
          <c:order val="2"/>
          <c:tx>
            <c:v>04172020 Right</c:v>
          </c:tx>
          <c:spPr>
            <a:ln w="19050" cap="rnd">
              <a:solidFill>
                <a:srgbClr val="00B0F0"/>
              </a:solidFill>
              <a:round/>
            </a:ln>
            <a:effectLst/>
          </c:spPr>
          <c:marker>
            <c:symbol val="none"/>
          </c:marker>
          <c:xVal>
            <c:numRef>
              <c:f>'[upper_thorax_4.3_comparison.xlsx]upper IR-TRACCs'!$E$3:$E$2002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13.1</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16.7</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19.399999999999999</c:v>
                </c:pt>
                <c:pt idx="195">
                  <c:v>19.498999999999999</c:v>
                </c:pt>
                <c:pt idx="196">
                  <c:v>19.599</c:v>
                </c:pt>
                <c:pt idx="197">
                  <c:v>19.699000000000002</c:v>
                </c:pt>
                <c:pt idx="198">
                  <c:v>19.8</c:v>
                </c:pt>
                <c:pt idx="199">
                  <c:v>19.899999999999999</c:v>
                </c:pt>
                <c:pt idx="200">
                  <c:v>20</c:v>
                </c:pt>
                <c:pt idx="201">
                  <c:v>20.100000000000001</c:v>
                </c:pt>
                <c:pt idx="202">
                  <c:v>20.2</c:v>
                </c:pt>
                <c:pt idx="203">
                  <c:v>20.3</c:v>
                </c:pt>
                <c:pt idx="204">
                  <c:v>20.399000000000001</c:v>
                </c:pt>
                <c:pt idx="205">
                  <c:v>20.498999999999999</c:v>
                </c:pt>
                <c:pt idx="206">
                  <c:v>20.599</c:v>
                </c:pt>
                <c:pt idx="207">
                  <c:v>20.7</c:v>
                </c:pt>
                <c:pt idx="208">
                  <c:v>20.8</c:v>
                </c:pt>
                <c:pt idx="209">
                  <c:v>20.9</c:v>
                </c:pt>
                <c:pt idx="210">
                  <c:v>21</c:v>
                </c:pt>
                <c:pt idx="211">
                  <c:v>21.1</c:v>
                </c:pt>
                <c:pt idx="212">
                  <c:v>21.2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23.9</c:v>
                </c:pt>
                <c:pt idx="240">
                  <c:v>23.998999999999999</c:v>
                </c:pt>
                <c:pt idx="241">
                  <c:v>24.099</c:v>
                </c:pt>
                <c:pt idx="242">
                  <c:v>24.199000000000002</c:v>
                </c:pt>
                <c:pt idx="243">
                  <c:v>24.3</c:v>
                </c:pt>
                <c:pt idx="244">
                  <c:v>24.4</c:v>
                </c:pt>
                <c:pt idx="245">
                  <c:v>24.5</c:v>
                </c:pt>
                <c:pt idx="246">
                  <c:v>24.6</c:v>
                </c:pt>
                <c:pt idx="247">
                  <c:v>24.7</c:v>
                </c:pt>
                <c:pt idx="248">
                  <c:v>24.8</c:v>
                </c:pt>
                <c:pt idx="249">
                  <c:v>24.899000000000001</c:v>
                </c:pt>
                <c:pt idx="250">
                  <c:v>24.998999999999999</c:v>
                </c:pt>
                <c:pt idx="251">
                  <c:v>25.099</c:v>
                </c:pt>
                <c:pt idx="252">
                  <c:v>25.2</c:v>
                </c:pt>
                <c:pt idx="253">
                  <c:v>25.3</c:v>
                </c:pt>
                <c:pt idx="254">
                  <c:v>25.4</c:v>
                </c:pt>
                <c:pt idx="255">
                  <c:v>25.5</c:v>
                </c:pt>
                <c:pt idx="256">
                  <c:v>25.6</c:v>
                </c:pt>
                <c:pt idx="257">
                  <c:v>25.7</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28.4</c:v>
                </c:pt>
                <c:pt idx="285">
                  <c:v>28.498999999999999</c:v>
                </c:pt>
                <c:pt idx="286">
                  <c:v>28.599</c:v>
                </c:pt>
                <c:pt idx="287">
                  <c:v>28.699000000000002</c:v>
                </c:pt>
                <c:pt idx="288">
                  <c:v>28.8</c:v>
                </c:pt>
                <c:pt idx="289">
                  <c:v>28.9</c:v>
                </c:pt>
                <c:pt idx="290">
                  <c:v>29</c:v>
                </c:pt>
                <c:pt idx="291">
                  <c:v>29.1</c:v>
                </c:pt>
                <c:pt idx="292">
                  <c:v>29.2</c:v>
                </c:pt>
                <c:pt idx="293">
                  <c:v>29.3</c:v>
                </c:pt>
                <c:pt idx="294">
                  <c:v>29.399000000000001</c:v>
                </c:pt>
                <c:pt idx="295">
                  <c:v>29.498999999999999</c:v>
                </c:pt>
                <c:pt idx="296">
                  <c:v>29.599</c:v>
                </c:pt>
                <c:pt idx="297">
                  <c:v>29.7</c:v>
                </c:pt>
                <c:pt idx="298">
                  <c:v>29.8</c:v>
                </c:pt>
                <c:pt idx="299">
                  <c:v>29.9</c:v>
                </c:pt>
                <c:pt idx="300">
                  <c:v>30</c:v>
                </c:pt>
                <c:pt idx="301">
                  <c:v>30.1</c:v>
                </c:pt>
                <c:pt idx="302">
                  <c:v>30.2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33.799999999999997</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35.6</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38.299999999999997</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40.1</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42.8</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44.6</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47.3</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49.1</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51.8</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53.6</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56.3</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58.1</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60.8</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62.6</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68</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77.998999999999995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82.498999999999995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86.998999999999995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91.498999999999995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95.998999999999995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'[upper_thorax_4.3_comparison.xlsx]upper IR-TRACCs'!$F$3:$F$2002</c:f>
              <c:numCache>
                <c:formatCode>0.00E+00</c:formatCode>
                <c:ptCount val="2000"/>
                <c:pt idx="0" formatCode="General">
                  <c:v>0</c:v>
                </c:pt>
                <c:pt idx="1">
                  <c:v>3.0518000000000002E-5</c:v>
                </c:pt>
                <c:pt idx="2">
                  <c:v>1.5259000000000001E-5</c:v>
                </c:pt>
                <c:pt idx="3">
                  <c:v>1.5259000000000001E-5</c:v>
                </c:pt>
                <c:pt idx="4">
                  <c:v>1.5259000000000001E-5</c:v>
                </c:pt>
                <c:pt idx="5">
                  <c:v>3.0518000000000002E-5</c:v>
                </c:pt>
                <c:pt idx="6">
                  <c:v>3.0518000000000002E-5</c:v>
                </c:pt>
                <c:pt idx="7">
                  <c:v>6.1035000000000001E-5</c:v>
                </c:pt>
                <c:pt idx="8">
                  <c:v>7.6293999999999998E-5</c:v>
                </c:pt>
                <c:pt idx="9">
                  <c:v>9.1552999999999996E-5</c:v>
                </c:pt>
                <c:pt idx="10" formatCode="General">
                  <c:v>1.0681E-4</c:v>
                </c:pt>
                <c:pt idx="11" formatCode="General">
                  <c:v>1.5259E-4</c:v>
                </c:pt>
                <c:pt idx="12" formatCode="General">
                  <c:v>1.8311E-4</c:v>
                </c:pt>
                <c:pt idx="13" formatCode="General">
                  <c:v>2.1362E-4</c:v>
                </c:pt>
                <c:pt idx="14" formatCode="General">
                  <c:v>2.4414E-4</c:v>
                </c:pt>
                <c:pt idx="15" formatCode="General">
                  <c:v>2.8991999999999999E-4</c:v>
                </c:pt>
                <c:pt idx="16" formatCode="General">
                  <c:v>3.3568999999999998E-4</c:v>
                </c:pt>
                <c:pt idx="17" formatCode="General">
                  <c:v>3.6621000000000001E-4</c:v>
                </c:pt>
                <c:pt idx="18" formatCode="General">
                  <c:v>4.1198999999999999E-4</c:v>
                </c:pt>
                <c:pt idx="19" formatCode="General">
                  <c:v>4.7301999999999999E-4</c:v>
                </c:pt>
                <c:pt idx="20" formatCode="General">
                  <c:v>5.0354000000000002E-4</c:v>
                </c:pt>
                <c:pt idx="21" formatCode="General">
                  <c:v>5.4931999999999995E-4</c:v>
                </c:pt>
                <c:pt idx="22" formatCode="General">
                  <c:v>5.9509000000000005E-4</c:v>
                </c:pt>
                <c:pt idx="23" formatCode="General">
                  <c:v>6.7139000000000001E-4</c:v>
                </c:pt>
                <c:pt idx="24" formatCode="General">
                  <c:v>7.1716E-4</c:v>
                </c:pt>
                <c:pt idx="25" formatCode="General">
                  <c:v>7.6294000000000004E-4</c:v>
                </c:pt>
                <c:pt idx="26" formatCode="General">
                  <c:v>8.3923000000000005E-4</c:v>
                </c:pt>
                <c:pt idx="27" formatCode="General">
                  <c:v>8.8500999999999999E-4</c:v>
                </c:pt>
                <c:pt idx="28" formatCode="General">
                  <c:v>9.613E-4</c:v>
                </c:pt>
                <c:pt idx="29" formatCode="General">
                  <c:v>1.0223000000000001E-3</c:v>
                </c:pt>
                <c:pt idx="30" formatCode="General">
                  <c:v>1.0985999999999999E-3</c:v>
                </c:pt>
                <c:pt idx="31" formatCode="General">
                  <c:v>1.1749E-3</c:v>
                </c:pt>
                <c:pt idx="32" formatCode="General">
                  <c:v>1.2665E-3</c:v>
                </c:pt>
                <c:pt idx="33" formatCode="General">
                  <c:v>1.3427999999999999E-3</c:v>
                </c:pt>
                <c:pt idx="34" formatCode="General">
                  <c:v>1.4496000000000001E-3</c:v>
                </c:pt>
                <c:pt idx="35" formatCode="General">
                  <c:v>1.5410999999999999E-3</c:v>
                </c:pt>
                <c:pt idx="36" formatCode="General">
                  <c:v>1.6479000000000001E-3</c:v>
                </c:pt>
                <c:pt idx="37" formatCode="General">
                  <c:v>1.7547999999999999E-3</c:v>
                </c:pt>
                <c:pt idx="38" formatCode="General">
                  <c:v>1.8615999999999999E-3</c:v>
                </c:pt>
                <c:pt idx="39" formatCode="General">
                  <c:v>1.9683999999999999E-3</c:v>
                </c:pt>
                <c:pt idx="40" formatCode="General">
                  <c:v>2.0904999999999999E-3</c:v>
                </c:pt>
                <c:pt idx="41" formatCode="General">
                  <c:v>2.1973000000000001E-3</c:v>
                </c:pt>
                <c:pt idx="42" formatCode="General">
                  <c:v>2.3192999999999998E-3</c:v>
                </c:pt>
                <c:pt idx="43" formatCode="General">
                  <c:v>2.4109000000000001E-3</c:v>
                </c:pt>
                <c:pt idx="44" formatCode="General">
                  <c:v>2.5176999999999999E-3</c:v>
                </c:pt>
                <c:pt idx="45" formatCode="General">
                  <c:v>2.6245000000000001E-3</c:v>
                </c:pt>
                <c:pt idx="46" formatCode="General">
                  <c:v>2.7160999999999999E-3</c:v>
                </c:pt>
                <c:pt idx="47" formatCode="General">
                  <c:v>2.8075999999999999E-3</c:v>
                </c:pt>
                <c:pt idx="48" formatCode="General">
                  <c:v>2.8992000000000002E-3</c:v>
                </c:pt>
                <c:pt idx="49" formatCode="General">
                  <c:v>2.9907000000000002E-3</c:v>
                </c:pt>
                <c:pt idx="50" formatCode="General">
                  <c:v>3.0669999999999998E-3</c:v>
                </c:pt>
                <c:pt idx="51" formatCode="General">
                  <c:v>3.1281E-3</c:v>
                </c:pt>
                <c:pt idx="52" formatCode="General">
                  <c:v>3.1890999999999998E-3</c:v>
                </c:pt>
                <c:pt idx="53" formatCode="General">
                  <c:v>3.2501000000000001E-3</c:v>
                </c:pt>
                <c:pt idx="54" formatCode="General">
                  <c:v>3.3111999999999998E-3</c:v>
                </c:pt>
                <c:pt idx="55" formatCode="General">
                  <c:v>3.3722000000000001E-3</c:v>
                </c:pt>
                <c:pt idx="56" formatCode="General">
                  <c:v>3.418E-3</c:v>
                </c:pt>
                <c:pt idx="57" formatCode="General">
                  <c:v>3.4637000000000001E-3</c:v>
                </c:pt>
                <c:pt idx="58" formatCode="General">
                  <c:v>3.5400000000000002E-3</c:v>
                </c:pt>
                <c:pt idx="59" formatCode="General">
                  <c:v>3.6162999999999998E-3</c:v>
                </c:pt>
                <c:pt idx="60" formatCode="General">
                  <c:v>3.7079000000000001E-3</c:v>
                </c:pt>
                <c:pt idx="61" formatCode="General">
                  <c:v>3.8605000000000002E-3</c:v>
                </c:pt>
                <c:pt idx="62" formatCode="General">
                  <c:v>4.1656000000000002E-3</c:v>
                </c:pt>
                <c:pt idx="63" formatCode="General">
                  <c:v>4.3182000000000003E-3</c:v>
                </c:pt>
                <c:pt idx="64" formatCode="General">
                  <c:v>4.0283000000000003E-3</c:v>
                </c:pt>
                <c:pt idx="65" formatCode="General">
                  <c:v>3.5706000000000002E-3</c:v>
                </c:pt>
                <c:pt idx="66" formatCode="General">
                  <c:v>3.3568999999999999E-3</c:v>
                </c:pt>
                <c:pt idx="67" formatCode="General">
                  <c:v>3.1128000000000002E-3</c:v>
                </c:pt>
                <c:pt idx="68" formatCode="General">
                  <c:v>2.5330000000000001E-3</c:v>
                </c:pt>
                <c:pt idx="69" formatCode="General">
                  <c:v>1.7853000000000001E-3</c:v>
                </c:pt>
                <c:pt idx="70" formatCode="General">
                  <c:v>1.1749E-3</c:v>
                </c:pt>
                <c:pt idx="71" formatCode="General">
                  <c:v>1.1749E-3</c:v>
                </c:pt>
                <c:pt idx="72" formatCode="General">
                  <c:v>2.0598999999999999E-3</c:v>
                </c:pt>
                <c:pt idx="73" formatCode="General">
                  <c:v>3.7994000000000001E-3</c:v>
                </c:pt>
                <c:pt idx="74" formatCode="General">
                  <c:v>6.1187999999999998E-3</c:v>
                </c:pt>
                <c:pt idx="75" formatCode="General">
                  <c:v>6.4697000000000001E-3</c:v>
                </c:pt>
                <c:pt idx="76" formatCode="General">
                  <c:v>2.7160999999999999E-3</c:v>
                </c:pt>
                <c:pt idx="77" formatCode="General">
                  <c:v>-5.5846999999999997E-3</c:v>
                </c:pt>
                <c:pt idx="78" formatCode="General">
                  <c:v>-1.7426000000000001E-2</c:v>
                </c:pt>
                <c:pt idx="79" formatCode="General">
                  <c:v>-3.1920999999999998E-2</c:v>
                </c:pt>
                <c:pt idx="80" formatCode="General">
                  <c:v>-4.7363000000000002E-2</c:v>
                </c:pt>
                <c:pt idx="81" formatCode="General">
                  <c:v>-6.1691000000000003E-2</c:v>
                </c:pt>
                <c:pt idx="82" formatCode="General">
                  <c:v>-7.3668999999999998E-2</c:v>
                </c:pt>
                <c:pt idx="83" formatCode="General">
                  <c:v>-8.2443000000000002E-2</c:v>
                </c:pt>
                <c:pt idx="84" formatCode="General">
                  <c:v>-8.8715000000000002E-2</c:v>
                </c:pt>
                <c:pt idx="85" formatCode="General">
                  <c:v>-9.2925999999999995E-2</c:v>
                </c:pt>
                <c:pt idx="86" formatCode="General">
                  <c:v>-9.8373000000000002E-2</c:v>
                </c:pt>
                <c:pt idx="87" formatCode="General">
                  <c:v>-0.11507000000000001</c:v>
                </c:pt>
                <c:pt idx="88" formatCode="General">
                  <c:v>-0.13605999999999999</c:v>
                </c:pt>
                <c:pt idx="89" formatCode="General">
                  <c:v>-0.16586000000000001</c:v>
                </c:pt>
                <c:pt idx="90" formatCode="General">
                  <c:v>-0.24861</c:v>
                </c:pt>
                <c:pt idx="91" formatCode="General">
                  <c:v>-0.47043000000000001</c:v>
                </c:pt>
                <c:pt idx="92" formatCode="General">
                  <c:v>-0.88161999999999996</c:v>
                </c:pt>
                <c:pt idx="93" formatCode="General">
                  <c:v>-1.4388000000000001</c:v>
                </c:pt>
                <c:pt idx="94" formatCode="General">
                  <c:v>-2.0404</c:v>
                </c:pt>
                <c:pt idx="95" formatCode="General">
                  <c:v>-2.6402000000000001</c:v>
                </c:pt>
                <c:pt idx="96" formatCode="General">
                  <c:v>-3.2341000000000002</c:v>
                </c:pt>
                <c:pt idx="97" formatCode="General">
                  <c:v>-3.8117999999999999</c:v>
                </c:pt>
                <c:pt idx="98" formatCode="General">
                  <c:v>-4.3716999999999997</c:v>
                </c:pt>
                <c:pt idx="99" formatCode="General">
                  <c:v>-4.9143999999999997</c:v>
                </c:pt>
                <c:pt idx="100" formatCode="General">
                  <c:v>-5.4314</c:v>
                </c:pt>
                <c:pt idx="101" formatCode="General">
                  <c:v>-5.9305000000000003</c:v>
                </c:pt>
                <c:pt idx="102" formatCode="General">
                  <c:v>-6.4162999999999997</c:v>
                </c:pt>
                <c:pt idx="103" formatCode="General">
                  <c:v>-6.8888999999999996</c:v>
                </c:pt>
                <c:pt idx="104" formatCode="General">
                  <c:v>-7.3494999999999999</c:v>
                </c:pt>
                <c:pt idx="105" formatCode="General">
                  <c:v>-7.8005000000000004</c:v>
                </c:pt>
                <c:pt idx="106" formatCode="General">
                  <c:v>-8.2425999999999995</c:v>
                </c:pt>
                <c:pt idx="107" formatCode="General">
                  <c:v>-8.6797000000000004</c:v>
                </c:pt>
                <c:pt idx="108" formatCode="General">
                  <c:v>-9.1158000000000001</c:v>
                </c:pt>
                <c:pt idx="109" formatCode="General">
                  <c:v>-9.5431000000000008</c:v>
                </c:pt>
                <c:pt idx="110" formatCode="General">
                  <c:v>-9.9672000000000001</c:v>
                </c:pt>
                <c:pt idx="111" formatCode="General">
                  <c:v>-10.385999999999999</c:v>
                </c:pt>
                <c:pt idx="112" formatCode="General">
                  <c:v>-10.797000000000001</c:v>
                </c:pt>
                <c:pt idx="113" formatCode="General">
                  <c:v>-11.199</c:v>
                </c:pt>
                <c:pt idx="114" formatCode="General">
                  <c:v>-11.592000000000001</c:v>
                </c:pt>
                <c:pt idx="115" formatCode="General">
                  <c:v>-11.98</c:v>
                </c:pt>
                <c:pt idx="116" formatCode="General">
                  <c:v>-12.36</c:v>
                </c:pt>
                <c:pt idx="117" formatCode="General">
                  <c:v>-12.741</c:v>
                </c:pt>
                <c:pt idx="118" formatCode="General">
                  <c:v>-13.115</c:v>
                </c:pt>
                <c:pt idx="119" formatCode="General">
                  <c:v>-13.487</c:v>
                </c:pt>
                <c:pt idx="120" formatCode="General">
                  <c:v>-13.859</c:v>
                </c:pt>
                <c:pt idx="121" formatCode="General">
                  <c:v>-14.228999999999999</c:v>
                </c:pt>
                <c:pt idx="122" formatCode="General">
                  <c:v>-14.601000000000001</c:v>
                </c:pt>
                <c:pt idx="123" formatCode="General">
                  <c:v>-14.972</c:v>
                </c:pt>
                <c:pt idx="124" formatCode="General">
                  <c:v>-15.343999999999999</c:v>
                </c:pt>
                <c:pt idx="125" formatCode="General">
                  <c:v>-15.715999999999999</c:v>
                </c:pt>
                <c:pt idx="126" formatCode="General">
                  <c:v>-16.087</c:v>
                </c:pt>
                <c:pt idx="127" formatCode="General">
                  <c:v>-16.448</c:v>
                </c:pt>
                <c:pt idx="128" formatCode="General">
                  <c:v>-16.797999999999998</c:v>
                </c:pt>
                <c:pt idx="129" formatCode="General">
                  <c:v>-17.14</c:v>
                </c:pt>
                <c:pt idx="130" formatCode="General">
                  <c:v>-17.477</c:v>
                </c:pt>
                <c:pt idx="131" formatCode="General">
                  <c:v>-17.814</c:v>
                </c:pt>
                <c:pt idx="132" formatCode="General">
                  <c:v>-18.151</c:v>
                </c:pt>
                <c:pt idx="133" formatCode="General">
                  <c:v>-18.492000000000001</c:v>
                </c:pt>
                <c:pt idx="134" formatCode="General">
                  <c:v>-18.835999999999999</c:v>
                </c:pt>
                <c:pt idx="135" formatCode="General">
                  <c:v>-19.184999999999999</c:v>
                </c:pt>
                <c:pt idx="136" formatCode="General">
                  <c:v>-19.530999999999999</c:v>
                </c:pt>
                <c:pt idx="137" formatCode="General">
                  <c:v>-19.878</c:v>
                </c:pt>
                <c:pt idx="138" formatCode="General">
                  <c:v>-20.23</c:v>
                </c:pt>
                <c:pt idx="139" formatCode="General">
                  <c:v>-20.584</c:v>
                </c:pt>
                <c:pt idx="140" formatCode="General">
                  <c:v>-20.940999999999999</c:v>
                </c:pt>
                <c:pt idx="141" formatCode="General">
                  <c:v>-21.3</c:v>
                </c:pt>
                <c:pt idx="142" formatCode="General">
                  <c:v>-21.657</c:v>
                </c:pt>
                <c:pt idx="143" formatCode="General">
                  <c:v>-22.013000000000002</c:v>
                </c:pt>
                <c:pt idx="144" formatCode="General">
                  <c:v>-22.369</c:v>
                </c:pt>
                <c:pt idx="145" formatCode="General">
                  <c:v>-22.716000000000001</c:v>
                </c:pt>
                <c:pt idx="146" formatCode="General">
                  <c:v>-23.056999999999999</c:v>
                </c:pt>
                <c:pt idx="147" formatCode="General">
                  <c:v>-23.39</c:v>
                </c:pt>
                <c:pt idx="148" formatCode="General">
                  <c:v>-23.716999999999999</c:v>
                </c:pt>
                <c:pt idx="149" formatCode="General">
                  <c:v>-24.036999999999999</c:v>
                </c:pt>
                <c:pt idx="150" formatCode="General">
                  <c:v>-24.350999999999999</c:v>
                </c:pt>
                <c:pt idx="151" formatCode="General">
                  <c:v>-24.66</c:v>
                </c:pt>
                <c:pt idx="152" formatCode="General">
                  <c:v>-24.965</c:v>
                </c:pt>
                <c:pt idx="153" formatCode="General">
                  <c:v>-25.271000000000001</c:v>
                </c:pt>
                <c:pt idx="154" formatCode="General">
                  <c:v>-25.571999999999999</c:v>
                </c:pt>
                <c:pt idx="155" formatCode="General">
                  <c:v>-25.867999999999999</c:v>
                </c:pt>
                <c:pt idx="156" formatCode="General">
                  <c:v>-26.158999999999999</c:v>
                </c:pt>
                <c:pt idx="157" formatCode="General">
                  <c:v>-26.443999999999999</c:v>
                </c:pt>
                <c:pt idx="158" formatCode="General">
                  <c:v>-26.722999999999999</c:v>
                </c:pt>
                <c:pt idx="159" formatCode="General">
                  <c:v>-26.994</c:v>
                </c:pt>
                <c:pt idx="160" formatCode="General">
                  <c:v>-27.26</c:v>
                </c:pt>
                <c:pt idx="161" formatCode="General">
                  <c:v>-27.521999999999998</c:v>
                </c:pt>
                <c:pt idx="162" formatCode="General">
                  <c:v>-27.783000000000001</c:v>
                </c:pt>
                <c:pt idx="163" formatCode="General">
                  <c:v>-28.042000000000002</c:v>
                </c:pt>
                <c:pt idx="164" formatCode="General">
                  <c:v>-28.302</c:v>
                </c:pt>
                <c:pt idx="165" formatCode="General">
                  <c:v>-28.565999999999999</c:v>
                </c:pt>
                <c:pt idx="166" formatCode="General">
                  <c:v>-28.837</c:v>
                </c:pt>
                <c:pt idx="167" formatCode="General">
                  <c:v>-29.114999999999998</c:v>
                </c:pt>
                <c:pt idx="168" formatCode="General">
                  <c:v>-29.402000000000001</c:v>
                </c:pt>
                <c:pt idx="169" formatCode="General">
                  <c:v>-29.7</c:v>
                </c:pt>
                <c:pt idx="170" formatCode="General">
                  <c:v>-30.01</c:v>
                </c:pt>
                <c:pt idx="171" formatCode="General">
                  <c:v>-30.334</c:v>
                </c:pt>
                <c:pt idx="172" formatCode="General">
                  <c:v>-30.666</c:v>
                </c:pt>
                <c:pt idx="173" formatCode="General">
                  <c:v>-31.007000000000001</c:v>
                </c:pt>
                <c:pt idx="174" formatCode="General">
                  <c:v>-31.356999999999999</c:v>
                </c:pt>
                <c:pt idx="175" formatCode="General">
                  <c:v>-31.709</c:v>
                </c:pt>
                <c:pt idx="176" formatCode="General">
                  <c:v>-32.063000000000002</c:v>
                </c:pt>
                <c:pt idx="177" formatCode="General">
                  <c:v>-32.412999999999997</c:v>
                </c:pt>
                <c:pt idx="178" formatCode="General">
                  <c:v>-32.758000000000003</c:v>
                </c:pt>
                <c:pt idx="179" formatCode="General">
                  <c:v>-33.095999999999997</c:v>
                </c:pt>
                <c:pt idx="180" formatCode="General">
                  <c:v>-33.427999999999997</c:v>
                </c:pt>
                <c:pt idx="181" formatCode="General">
                  <c:v>-33.75</c:v>
                </c:pt>
                <c:pt idx="182" formatCode="General">
                  <c:v>-34.066000000000003</c:v>
                </c:pt>
                <c:pt idx="183" formatCode="General">
                  <c:v>-34.375</c:v>
                </c:pt>
                <c:pt idx="184" formatCode="General">
                  <c:v>-34.677</c:v>
                </c:pt>
                <c:pt idx="185" formatCode="General">
                  <c:v>-34.972000000000001</c:v>
                </c:pt>
                <c:pt idx="186" formatCode="General">
                  <c:v>-35.256999999999998</c:v>
                </c:pt>
                <c:pt idx="187" formatCode="General">
                  <c:v>-35.533000000000001</c:v>
                </c:pt>
                <c:pt idx="188" formatCode="General">
                  <c:v>-35.798999999999999</c:v>
                </c:pt>
                <c:pt idx="189" formatCode="General">
                  <c:v>-36.055999999999997</c:v>
                </c:pt>
                <c:pt idx="190" formatCode="General">
                  <c:v>-36.302999999999997</c:v>
                </c:pt>
                <c:pt idx="191" formatCode="General">
                  <c:v>-36.540999999999997</c:v>
                </c:pt>
                <c:pt idx="192" formatCode="General">
                  <c:v>-36.771999999999998</c:v>
                </c:pt>
                <c:pt idx="193" formatCode="General">
                  <c:v>-36.994999999999997</c:v>
                </c:pt>
                <c:pt idx="194" formatCode="General">
                  <c:v>-37.212000000000003</c:v>
                </c:pt>
                <c:pt idx="195" formatCode="General">
                  <c:v>-37.420999999999999</c:v>
                </c:pt>
                <c:pt idx="196" formatCode="General">
                  <c:v>-37.622999999999998</c:v>
                </c:pt>
                <c:pt idx="197" formatCode="General">
                  <c:v>-37.82</c:v>
                </c:pt>
                <c:pt idx="198" formatCode="General">
                  <c:v>-38.017000000000003</c:v>
                </c:pt>
                <c:pt idx="199" formatCode="General">
                  <c:v>-38.215000000000003</c:v>
                </c:pt>
                <c:pt idx="200" formatCode="General">
                  <c:v>-38.420999999999999</c:v>
                </c:pt>
                <c:pt idx="201" formatCode="General">
                  <c:v>-38.637999999999998</c:v>
                </c:pt>
                <c:pt idx="202" formatCode="General">
                  <c:v>-38.868000000000002</c:v>
                </c:pt>
                <c:pt idx="203" formatCode="General">
                  <c:v>-39.110999999999997</c:v>
                </c:pt>
                <c:pt idx="204" formatCode="General">
                  <c:v>-39.366</c:v>
                </c:pt>
                <c:pt idx="205" formatCode="General">
                  <c:v>-39.631</c:v>
                </c:pt>
                <c:pt idx="206" formatCode="General">
                  <c:v>-39.901000000000003</c:v>
                </c:pt>
                <c:pt idx="207" formatCode="General">
                  <c:v>-40.177</c:v>
                </c:pt>
                <c:pt idx="208" formatCode="General">
                  <c:v>-40.448999999999998</c:v>
                </c:pt>
                <c:pt idx="209" formatCode="General">
                  <c:v>-40.716000000000001</c:v>
                </c:pt>
                <c:pt idx="210" formatCode="General">
                  <c:v>-40.975000000000001</c:v>
                </c:pt>
                <c:pt idx="211" formatCode="General">
                  <c:v>-41.225999999999999</c:v>
                </c:pt>
                <c:pt idx="212" formatCode="General">
                  <c:v>-41.469000000000001</c:v>
                </c:pt>
                <c:pt idx="213" formatCode="General">
                  <c:v>-41.701999999999998</c:v>
                </c:pt>
                <c:pt idx="214" formatCode="General">
                  <c:v>-41.927</c:v>
                </c:pt>
                <c:pt idx="215" formatCode="General">
                  <c:v>-42.148000000000003</c:v>
                </c:pt>
                <c:pt idx="216" formatCode="General">
                  <c:v>-42.365000000000002</c:v>
                </c:pt>
                <c:pt idx="217" formatCode="General">
                  <c:v>-42.575000000000003</c:v>
                </c:pt>
                <c:pt idx="218" formatCode="General">
                  <c:v>-42.777000000000001</c:v>
                </c:pt>
                <c:pt idx="219" formatCode="General">
                  <c:v>-42.970999999999997</c:v>
                </c:pt>
                <c:pt idx="220" formatCode="General">
                  <c:v>-43.16</c:v>
                </c:pt>
                <c:pt idx="221" formatCode="General">
                  <c:v>-43.341000000000001</c:v>
                </c:pt>
                <c:pt idx="222" formatCode="General">
                  <c:v>-43.515000000000001</c:v>
                </c:pt>
                <c:pt idx="223" formatCode="General">
                  <c:v>-43.685000000000002</c:v>
                </c:pt>
                <c:pt idx="224" formatCode="General">
                  <c:v>-43.848999999999997</c:v>
                </c:pt>
                <c:pt idx="225" formatCode="General">
                  <c:v>-44.01</c:v>
                </c:pt>
                <c:pt idx="226" formatCode="General">
                  <c:v>-44.164000000000001</c:v>
                </c:pt>
                <c:pt idx="227" formatCode="General">
                  <c:v>-44.314</c:v>
                </c:pt>
                <c:pt idx="228" formatCode="General">
                  <c:v>-44.459000000000003</c:v>
                </c:pt>
                <c:pt idx="229" formatCode="General">
                  <c:v>-44.601999999999997</c:v>
                </c:pt>
                <c:pt idx="230" formatCode="General">
                  <c:v>-44.74</c:v>
                </c:pt>
                <c:pt idx="231" formatCode="General">
                  <c:v>-44.875</c:v>
                </c:pt>
                <c:pt idx="232" formatCode="General">
                  <c:v>-45.006</c:v>
                </c:pt>
                <c:pt idx="233" formatCode="General">
                  <c:v>-45.134</c:v>
                </c:pt>
                <c:pt idx="234" formatCode="General">
                  <c:v>-45.265999999999998</c:v>
                </c:pt>
                <c:pt idx="235" formatCode="General">
                  <c:v>-45.399000000000001</c:v>
                </c:pt>
                <c:pt idx="236" formatCode="General">
                  <c:v>-45.539000000000001</c:v>
                </c:pt>
                <c:pt idx="237" formatCode="General">
                  <c:v>-45.683</c:v>
                </c:pt>
                <c:pt idx="238" formatCode="General">
                  <c:v>-45.831000000000003</c:v>
                </c:pt>
                <c:pt idx="239" formatCode="General">
                  <c:v>-45.985999999999997</c:v>
                </c:pt>
                <c:pt idx="240" formatCode="General">
                  <c:v>-46.146000000000001</c:v>
                </c:pt>
                <c:pt idx="241" formatCode="General">
                  <c:v>-46.308</c:v>
                </c:pt>
                <c:pt idx="242" formatCode="General">
                  <c:v>-46.470999999999997</c:v>
                </c:pt>
                <c:pt idx="243" formatCode="General">
                  <c:v>-46.634999999999998</c:v>
                </c:pt>
                <c:pt idx="244" formatCode="General">
                  <c:v>-46.793999999999997</c:v>
                </c:pt>
                <c:pt idx="245" formatCode="General">
                  <c:v>-46.942</c:v>
                </c:pt>
                <c:pt idx="246" formatCode="General">
                  <c:v>-47.08</c:v>
                </c:pt>
                <c:pt idx="247" formatCode="General">
                  <c:v>-47.215000000000003</c:v>
                </c:pt>
                <c:pt idx="248" formatCode="General">
                  <c:v>-47.344999999999999</c:v>
                </c:pt>
                <c:pt idx="249" formatCode="General">
                  <c:v>-47.47</c:v>
                </c:pt>
                <c:pt idx="250" formatCode="General">
                  <c:v>-47.591999999999999</c:v>
                </c:pt>
                <c:pt idx="251" formatCode="General">
                  <c:v>-47.709000000000003</c:v>
                </c:pt>
                <c:pt idx="252" formatCode="General">
                  <c:v>-47.82</c:v>
                </c:pt>
                <c:pt idx="253" formatCode="General">
                  <c:v>-47.923000000000002</c:v>
                </c:pt>
                <c:pt idx="254" formatCode="General">
                  <c:v>-48.021999999999998</c:v>
                </c:pt>
                <c:pt idx="255" formatCode="General">
                  <c:v>-48.122</c:v>
                </c:pt>
                <c:pt idx="256" formatCode="General">
                  <c:v>-48.220999999999997</c:v>
                </c:pt>
                <c:pt idx="257" formatCode="General">
                  <c:v>-48.317</c:v>
                </c:pt>
                <c:pt idx="258" formatCode="General">
                  <c:v>-48.41</c:v>
                </c:pt>
                <c:pt idx="259" formatCode="General">
                  <c:v>-48.5</c:v>
                </c:pt>
                <c:pt idx="260" formatCode="General">
                  <c:v>-48.585000000000001</c:v>
                </c:pt>
                <c:pt idx="261" formatCode="General">
                  <c:v>-48.670999999999999</c:v>
                </c:pt>
                <c:pt idx="262" formatCode="General">
                  <c:v>-48.756999999999998</c:v>
                </c:pt>
                <c:pt idx="263" formatCode="General">
                  <c:v>-48.843000000000004</c:v>
                </c:pt>
                <c:pt idx="264" formatCode="General">
                  <c:v>-48.933</c:v>
                </c:pt>
                <c:pt idx="265" formatCode="General">
                  <c:v>-49.018999999999998</c:v>
                </c:pt>
                <c:pt idx="266" formatCode="General">
                  <c:v>-49.103000000000002</c:v>
                </c:pt>
                <c:pt idx="267" formatCode="General">
                  <c:v>-49.185000000000002</c:v>
                </c:pt>
                <c:pt idx="268" formatCode="General">
                  <c:v>-49.267000000000003</c:v>
                </c:pt>
                <c:pt idx="269" formatCode="General">
                  <c:v>-49.345999999999997</c:v>
                </c:pt>
                <c:pt idx="270" formatCode="General">
                  <c:v>-49.424999999999997</c:v>
                </c:pt>
                <c:pt idx="271" formatCode="General">
                  <c:v>-49.503</c:v>
                </c:pt>
                <c:pt idx="272" formatCode="General">
                  <c:v>-49.579000000000001</c:v>
                </c:pt>
                <c:pt idx="273" formatCode="General">
                  <c:v>-49.652999999999999</c:v>
                </c:pt>
                <c:pt idx="274" formatCode="General">
                  <c:v>-49.718000000000004</c:v>
                </c:pt>
                <c:pt idx="275" formatCode="General">
                  <c:v>-49.777000000000001</c:v>
                </c:pt>
                <c:pt idx="276" formatCode="General">
                  <c:v>-49.831000000000003</c:v>
                </c:pt>
                <c:pt idx="277" formatCode="General">
                  <c:v>-49.881999999999998</c:v>
                </c:pt>
                <c:pt idx="278" formatCode="General">
                  <c:v>-49.927999999999997</c:v>
                </c:pt>
                <c:pt idx="279" formatCode="General">
                  <c:v>-49.972000000000001</c:v>
                </c:pt>
                <c:pt idx="280" formatCode="General">
                  <c:v>-50.012</c:v>
                </c:pt>
                <c:pt idx="281" formatCode="General">
                  <c:v>-50.048999999999999</c:v>
                </c:pt>
                <c:pt idx="282" formatCode="General">
                  <c:v>-50.087000000000003</c:v>
                </c:pt>
                <c:pt idx="283" formatCode="General">
                  <c:v>-50.122999999999998</c:v>
                </c:pt>
                <c:pt idx="284" formatCode="General">
                  <c:v>-50.155000000000001</c:v>
                </c:pt>
                <c:pt idx="285" formatCode="General">
                  <c:v>-50.185000000000002</c:v>
                </c:pt>
                <c:pt idx="286" formatCode="General">
                  <c:v>-50.213999999999999</c:v>
                </c:pt>
                <c:pt idx="287" formatCode="General">
                  <c:v>-50.244999999999997</c:v>
                </c:pt>
                <c:pt idx="288" formatCode="General">
                  <c:v>-50.274000000000001</c:v>
                </c:pt>
                <c:pt idx="289" formatCode="General">
                  <c:v>-50.304000000000002</c:v>
                </c:pt>
                <c:pt idx="290" formatCode="General">
                  <c:v>-50.335999999999999</c:v>
                </c:pt>
                <c:pt idx="291" formatCode="General">
                  <c:v>-50.366</c:v>
                </c:pt>
                <c:pt idx="292" formatCode="General">
                  <c:v>-50.398000000000003</c:v>
                </c:pt>
                <c:pt idx="293" formatCode="General">
                  <c:v>-50.433</c:v>
                </c:pt>
                <c:pt idx="294" formatCode="General">
                  <c:v>-50.466999999999999</c:v>
                </c:pt>
                <c:pt idx="295" formatCode="General">
                  <c:v>-50.499000000000002</c:v>
                </c:pt>
                <c:pt idx="296" formatCode="General">
                  <c:v>-50.531999999999996</c:v>
                </c:pt>
                <c:pt idx="297" formatCode="General">
                  <c:v>-50.564999999999998</c:v>
                </c:pt>
                <c:pt idx="298" formatCode="General">
                  <c:v>-50.597999999999999</c:v>
                </c:pt>
                <c:pt idx="299" formatCode="General">
                  <c:v>-50.627000000000002</c:v>
                </c:pt>
                <c:pt idx="300" formatCode="General">
                  <c:v>-50.654000000000003</c:v>
                </c:pt>
                <c:pt idx="301" formatCode="General">
                  <c:v>-50.676000000000002</c:v>
                </c:pt>
                <c:pt idx="302" formatCode="General">
                  <c:v>-50.694000000000003</c:v>
                </c:pt>
                <c:pt idx="303" formatCode="General">
                  <c:v>-50.71</c:v>
                </c:pt>
                <c:pt idx="304" formatCode="General">
                  <c:v>-50.722999999999999</c:v>
                </c:pt>
                <c:pt idx="305" formatCode="General">
                  <c:v>-50.734000000000002</c:v>
                </c:pt>
                <c:pt idx="306" formatCode="General">
                  <c:v>-50.743000000000002</c:v>
                </c:pt>
                <c:pt idx="307" formatCode="General">
                  <c:v>-50.744</c:v>
                </c:pt>
                <c:pt idx="308" formatCode="General">
                  <c:v>-50.741</c:v>
                </c:pt>
                <c:pt idx="309" formatCode="General">
                  <c:v>-50.734999999999999</c:v>
                </c:pt>
                <c:pt idx="310" formatCode="General">
                  <c:v>-50.723999999999997</c:v>
                </c:pt>
                <c:pt idx="311" formatCode="General">
                  <c:v>-50.709000000000003</c:v>
                </c:pt>
                <c:pt idx="312" formatCode="General">
                  <c:v>-50.692999999999998</c:v>
                </c:pt>
                <c:pt idx="313" formatCode="General">
                  <c:v>-50.671999999999997</c:v>
                </c:pt>
                <c:pt idx="314" formatCode="General">
                  <c:v>-50.648000000000003</c:v>
                </c:pt>
                <c:pt idx="315" formatCode="General">
                  <c:v>-50.625</c:v>
                </c:pt>
                <c:pt idx="316" formatCode="General">
                  <c:v>-50.603000000000002</c:v>
                </c:pt>
                <c:pt idx="317" formatCode="General">
                  <c:v>-50.582999999999998</c:v>
                </c:pt>
                <c:pt idx="318" formatCode="General">
                  <c:v>-50.566000000000003</c:v>
                </c:pt>
                <c:pt idx="319" formatCode="General">
                  <c:v>-50.548000000000002</c:v>
                </c:pt>
                <c:pt idx="320" formatCode="General">
                  <c:v>-50.531999999999996</c:v>
                </c:pt>
                <c:pt idx="321" formatCode="General">
                  <c:v>-50.514000000000003</c:v>
                </c:pt>
                <c:pt idx="322" formatCode="General">
                  <c:v>-50.497999999999998</c:v>
                </c:pt>
                <c:pt idx="323" formatCode="General">
                  <c:v>-50.481000000000002</c:v>
                </c:pt>
                <c:pt idx="324" formatCode="General">
                  <c:v>-50.460999999999999</c:v>
                </c:pt>
                <c:pt idx="325" formatCode="General">
                  <c:v>-50.442</c:v>
                </c:pt>
                <c:pt idx="326" formatCode="General">
                  <c:v>-50.418999999999997</c:v>
                </c:pt>
                <c:pt idx="327" formatCode="General">
                  <c:v>-50.395000000000003</c:v>
                </c:pt>
                <c:pt idx="328" formatCode="General">
                  <c:v>-50.369</c:v>
                </c:pt>
                <c:pt idx="329" formatCode="General">
                  <c:v>-50.34</c:v>
                </c:pt>
                <c:pt idx="330" formatCode="General">
                  <c:v>-50.308999999999997</c:v>
                </c:pt>
                <c:pt idx="331" formatCode="General">
                  <c:v>-50.274999999999999</c:v>
                </c:pt>
                <c:pt idx="332" formatCode="General">
                  <c:v>-50.238999999999997</c:v>
                </c:pt>
                <c:pt idx="333" formatCode="General">
                  <c:v>-50.2</c:v>
                </c:pt>
                <c:pt idx="334" formatCode="General">
                  <c:v>-50.161999999999999</c:v>
                </c:pt>
                <c:pt idx="335" formatCode="General">
                  <c:v>-50.122</c:v>
                </c:pt>
                <c:pt idx="336" formatCode="General">
                  <c:v>-50.078000000000003</c:v>
                </c:pt>
                <c:pt idx="337" formatCode="General">
                  <c:v>-50.031999999999996</c:v>
                </c:pt>
                <c:pt idx="338" formatCode="General">
                  <c:v>-49.984999999999999</c:v>
                </c:pt>
                <c:pt idx="339" formatCode="General">
                  <c:v>-49.938000000000002</c:v>
                </c:pt>
                <c:pt idx="340" formatCode="General">
                  <c:v>-49.892000000000003</c:v>
                </c:pt>
                <c:pt idx="341" formatCode="General">
                  <c:v>-49.844999999999999</c:v>
                </c:pt>
                <c:pt idx="342" formatCode="General">
                  <c:v>-49.8</c:v>
                </c:pt>
                <c:pt idx="343" formatCode="General">
                  <c:v>-49.753999999999998</c:v>
                </c:pt>
                <c:pt idx="344" formatCode="General">
                  <c:v>-49.709000000000003</c:v>
                </c:pt>
                <c:pt idx="345" formatCode="General">
                  <c:v>-49.662999999999997</c:v>
                </c:pt>
                <c:pt idx="346" formatCode="General">
                  <c:v>-49.616999999999997</c:v>
                </c:pt>
                <c:pt idx="347" formatCode="General">
                  <c:v>-49.564999999999998</c:v>
                </c:pt>
                <c:pt idx="348" formatCode="General">
                  <c:v>-49.512</c:v>
                </c:pt>
                <c:pt idx="349" formatCode="General">
                  <c:v>-49.457000000000001</c:v>
                </c:pt>
                <c:pt idx="350" formatCode="General">
                  <c:v>-49.4</c:v>
                </c:pt>
                <c:pt idx="351" formatCode="General">
                  <c:v>-49.341999999999999</c:v>
                </c:pt>
                <c:pt idx="352" formatCode="General">
                  <c:v>-49.280999999999999</c:v>
                </c:pt>
                <c:pt idx="353" formatCode="General">
                  <c:v>-49.213999999999999</c:v>
                </c:pt>
                <c:pt idx="354" formatCode="General">
                  <c:v>-49.143999999999998</c:v>
                </c:pt>
                <c:pt idx="355" formatCode="General">
                  <c:v>-49.069000000000003</c:v>
                </c:pt>
                <c:pt idx="356" formatCode="General">
                  <c:v>-48.991</c:v>
                </c:pt>
                <c:pt idx="357" formatCode="General">
                  <c:v>-48.911000000000001</c:v>
                </c:pt>
                <c:pt idx="358" formatCode="General">
                  <c:v>-48.828000000000003</c:v>
                </c:pt>
                <c:pt idx="359" formatCode="General">
                  <c:v>-48.744</c:v>
                </c:pt>
                <c:pt idx="360" formatCode="General">
                  <c:v>-48.658000000000001</c:v>
                </c:pt>
                <c:pt idx="361" formatCode="General">
                  <c:v>-48.57</c:v>
                </c:pt>
                <c:pt idx="362" formatCode="General">
                  <c:v>-48.484000000000002</c:v>
                </c:pt>
                <c:pt idx="363" formatCode="General">
                  <c:v>-48.393999999999998</c:v>
                </c:pt>
                <c:pt idx="364" formatCode="General">
                  <c:v>-48.3</c:v>
                </c:pt>
                <c:pt idx="365" formatCode="General">
                  <c:v>-48.204000000000001</c:v>
                </c:pt>
                <c:pt idx="366" formatCode="General">
                  <c:v>-48.106000000000002</c:v>
                </c:pt>
                <c:pt idx="367" formatCode="General">
                  <c:v>-48.005000000000003</c:v>
                </c:pt>
                <c:pt idx="368" formatCode="General">
                  <c:v>-47.905000000000001</c:v>
                </c:pt>
                <c:pt idx="369" formatCode="General">
                  <c:v>-47.802999999999997</c:v>
                </c:pt>
                <c:pt idx="370" formatCode="General">
                  <c:v>-47.698999999999998</c:v>
                </c:pt>
                <c:pt idx="371" formatCode="General">
                  <c:v>-47.594999999999999</c:v>
                </c:pt>
                <c:pt idx="372" formatCode="General">
                  <c:v>-47.491999999999997</c:v>
                </c:pt>
                <c:pt idx="373" formatCode="General">
                  <c:v>-47.387999999999998</c:v>
                </c:pt>
                <c:pt idx="374" formatCode="General">
                  <c:v>-47.283000000000001</c:v>
                </c:pt>
                <c:pt idx="375" formatCode="General">
                  <c:v>-47.177</c:v>
                </c:pt>
                <c:pt idx="376" formatCode="General">
                  <c:v>-47.067999999999998</c:v>
                </c:pt>
                <c:pt idx="377" formatCode="General">
                  <c:v>-46.956000000000003</c:v>
                </c:pt>
                <c:pt idx="378" formatCode="General">
                  <c:v>-46.844999999999999</c:v>
                </c:pt>
                <c:pt idx="379" formatCode="General">
                  <c:v>-46.732999999999997</c:v>
                </c:pt>
                <c:pt idx="380" formatCode="General">
                  <c:v>-46.622</c:v>
                </c:pt>
                <c:pt idx="381" formatCode="General">
                  <c:v>-46.51</c:v>
                </c:pt>
                <c:pt idx="382" formatCode="General">
                  <c:v>-46.4</c:v>
                </c:pt>
                <c:pt idx="383" formatCode="General">
                  <c:v>-46.292000000000002</c:v>
                </c:pt>
                <c:pt idx="384" formatCode="General">
                  <c:v>-46.183999999999997</c:v>
                </c:pt>
                <c:pt idx="385" formatCode="General">
                  <c:v>-46.072000000000003</c:v>
                </c:pt>
                <c:pt idx="386" formatCode="General">
                  <c:v>-45.962000000000003</c:v>
                </c:pt>
                <c:pt idx="387" formatCode="General">
                  <c:v>-45.851999999999997</c:v>
                </c:pt>
                <c:pt idx="388" formatCode="General">
                  <c:v>-45.741</c:v>
                </c:pt>
                <c:pt idx="389" formatCode="General">
                  <c:v>-45.63</c:v>
                </c:pt>
                <c:pt idx="390" formatCode="General">
                  <c:v>-45.518000000000001</c:v>
                </c:pt>
                <c:pt idx="391" formatCode="General">
                  <c:v>-45.402000000000001</c:v>
                </c:pt>
                <c:pt idx="392" formatCode="General">
                  <c:v>-45.284999999999997</c:v>
                </c:pt>
                <c:pt idx="393" formatCode="General">
                  <c:v>-45.165999999999997</c:v>
                </c:pt>
                <c:pt idx="394" formatCode="General">
                  <c:v>-45.043999999999997</c:v>
                </c:pt>
                <c:pt idx="395" formatCode="General">
                  <c:v>-44.921999999999997</c:v>
                </c:pt>
                <c:pt idx="396" formatCode="General">
                  <c:v>-44.802</c:v>
                </c:pt>
                <c:pt idx="397" formatCode="General">
                  <c:v>-44.683</c:v>
                </c:pt>
                <c:pt idx="398" formatCode="General">
                  <c:v>-44.566000000000003</c:v>
                </c:pt>
                <c:pt idx="399" formatCode="General">
                  <c:v>-44.45</c:v>
                </c:pt>
                <c:pt idx="400" formatCode="General">
                  <c:v>-44.335000000000001</c:v>
                </c:pt>
                <c:pt idx="401" formatCode="General">
                  <c:v>-44.219000000000001</c:v>
                </c:pt>
                <c:pt idx="402" formatCode="General">
                  <c:v>-44.100999999999999</c:v>
                </c:pt>
                <c:pt idx="403" formatCode="General">
                  <c:v>-43.981999999999999</c:v>
                </c:pt>
                <c:pt idx="404" formatCode="General">
                  <c:v>-43.862000000000002</c:v>
                </c:pt>
                <c:pt idx="405" formatCode="General">
                  <c:v>-43.741999999999997</c:v>
                </c:pt>
                <c:pt idx="406" formatCode="General">
                  <c:v>-43.62</c:v>
                </c:pt>
                <c:pt idx="407" formatCode="General">
                  <c:v>-43.496000000000002</c:v>
                </c:pt>
                <c:pt idx="408" formatCode="General">
                  <c:v>-43.371000000000002</c:v>
                </c:pt>
                <c:pt idx="409" formatCode="General">
                  <c:v>-43.241999999999997</c:v>
                </c:pt>
                <c:pt idx="410" formatCode="General">
                  <c:v>-43.11</c:v>
                </c:pt>
                <c:pt idx="411" formatCode="General">
                  <c:v>-42.975999999999999</c:v>
                </c:pt>
                <c:pt idx="412" formatCode="General">
                  <c:v>-42.84</c:v>
                </c:pt>
                <c:pt idx="413" formatCode="General">
                  <c:v>-42.704000000000001</c:v>
                </c:pt>
                <c:pt idx="414" formatCode="General">
                  <c:v>-42.567</c:v>
                </c:pt>
                <c:pt idx="415" formatCode="General">
                  <c:v>-42.427999999999997</c:v>
                </c:pt>
                <c:pt idx="416" formatCode="General">
                  <c:v>-42.29</c:v>
                </c:pt>
                <c:pt idx="417" formatCode="General">
                  <c:v>-42.152000000000001</c:v>
                </c:pt>
                <c:pt idx="418" formatCode="General">
                  <c:v>-42.014000000000003</c:v>
                </c:pt>
                <c:pt idx="419" formatCode="General">
                  <c:v>-41.878</c:v>
                </c:pt>
                <c:pt idx="420" formatCode="General">
                  <c:v>-41.741</c:v>
                </c:pt>
                <c:pt idx="421" formatCode="General">
                  <c:v>-41.606000000000002</c:v>
                </c:pt>
                <c:pt idx="422" formatCode="General">
                  <c:v>-41.470999999999997</c:v>
                </c:pt>
                <c:pt idx="423" formatCode="General">
                  <c:v>-41.338000000000001</c:v>
                </c:pt>
                <c:pt idx="424" formatCode="General">
                  <c:v>-41.204999999999998</c:v>
                </c:pt>
                <c:pt idx="425" formatCode="General">
                  <c:v>-41.073</c:v>
                </c:pt>
                <c:pt idx="426" formatCode="General">
                  <c:v>-40.942</c:v>
                </c:pt>
                <c:pt idx="427" formatCode="General">
                  <c:v>-40.813000000000002</c:v>
                </c:pt>
                <c:pt idx="428" formatCode="General">
                  <c:v>-40.683999999999997</c:v>
                </c:pt>
                <c:pt idx="429" formatCode="General">
                  <c:v>-40.552999999999997</c:v>
                </c:pt>
                <c:pt idx="430" formatCode="General">
                  <c:v>-40.418999999999997</c:v>
                </c:pt>
                <c:pt idx="431" formatCode="General">
                  <c:v>-40.283000000000001</c:v>
                </c:pt>
                <c:pt idx="432" formatCode="General">
                  <c:v>-40.143999999999998</c:v>
                </c:pt>
                <c:pt idx="433" formatCode="General">
                  <c:v>-40.000999999999998</c:v>
                </c:pt>
                <c:pt idx="434" formatCode="General">
                  <c:v>-39.856999999999999</c:v>
                </c:pt>
                <c:pt idx="435" formatCode="General">
                  <c:v>-39.712000000000003</c:v>
                </c:pt>
                <c:pt idx="436" formatCode="General">
                  <c:v>-39.567</c:v>
                </c:pt>
                <c:pt idx="437" formatCode="General">
                  <c:v>-39.421999999999997</c:v>
                </c:pt>
                <c:pt idx="438" formatCode="General">
                  <c:v>-39.274000000000001</c:v>
                </c:pt>
                <c:pt idx="439" formatCode="General">
                  <c:v>-39.127000000000002</c:v>
                </c:pt>
                <c:pt idx="440" formatCode="General">
                  <c:v>-38.979999999999997</c:v>
                </c:pt>
                <c:pt idx="441" formatCode="General">
                  <c:v>-38.835000000000001</c:v>
                </c:pt>
                <c:pt idx="442" formatCode="General">
                  <c:v>-38.692</c:v>
                </c:pt>
                <c:pt idx="443" formatCode="General">
                  <c:v>-38.545999999999999</c:v>
                </c:pt>
                <c:pt idx="444" formatCode="General">
                  <c:v>-38.402000000000001</c:v>
                </c:pt>
                <c:pt idx="445" formatCode="General">
                  <c:v>-38.258000000000003</c:v>
                </c:pt>
                <c:pt idx="446" formatCode="General">
                  <c:v>-38.113999999999997</c:v>
                </c:pt>
                <c:pt idx="447" formatCode="General">
                  <c:v>-37.968000000000004</c:v>
                </c:pt>
                <c:pt idx="448" formatCode="General">
                  <c:v>-37.820999999999998</c:v>
                </c:pt>
                <c:pt idx="449" formatCode="General">
                  <c:v>-37.671999999999997</c:v>
                </c:pt>
                <c:pt idx="450" formatCode="General">
                  <c:v>-37.521000000000001</c:v>
                </c:pt>
                <c:pt idx="451" formatCode="General">
                  <c:v>-37.366999999999997</c:v>
                </c:pt>
                <c:pt idx="452" formatCode="General">
                  <c:v>-37.210999999999999</c:v>
                </c:pt>
                <c:pt idx="453" formatCode="General">
                  <c:v>-37.055</c:v>
                </c:pt>
                <c:pt idx="454" formatCode="General">
                  <c:v>-36.899000000000001</c:v>
                </c:pt>
                <c:pt idx="455" formatCode="General">
                  <c:v>-36.743000000000002</c:v>
                </c:pt>
                <c:pt idx="456" formatCode="General">
                  <c:v>-36.587000000000003</c:v>
                </c:pt>
                <c:pt idx="457" formatCode="General">
                  <c:v>-36.430999999999997</c:v>
                </c:pt>
                <c:pt idx="458" formatCode="General">
                  <c:v>-36.274000000000001</c:v>
                </c:pt>
                <c:pt idx="459" formatCode="General">
                  <c:v>-36.115000000000002</c:v>
                </c:pt>
                <c:pt idx="460" formatCode="General">
                  <c:v>-35.954999999999998</c:v>
                </c:pt>
                <c:pt idx="461" formatCode="General">
                  <c:v>-35.792999999999999</c:v>
                </c:pt>
                <c:pt idx="462" formatCode="General">
                  <c:v>-35.628</c:v>
                </c:pt>
                <c:pt idx="463" formatCode="General">
                  <c:v>-35.460999999999999</c:v>
                </c:pt>
                <c:pt idx="464" formatCode="General">
                  <c:v>-35.293999999999997</c:v>
                </c:pt>
                <c:pt idx="465" formatCode="General">
                  <c:v>-35.125999999999998</c:v>
                </c:pt>
                <c:pt idx="466" formatCode="General">
                  <c:v>-34.957000000000001</c:v>
                </c:pt>
                <c:pt idx="467" formatCode="General">
                  <c:v>-34.786999999999999</c:v>
                </c:pt>
                <c:pt idx="468" formatCode="General">
                  <c:v>-34.618000000000002</c:v>
                </c:pt>
                <c:pt idx="469" formatCode="General">
                  <c:v>-34.450000000000003</c:v>
                </c:pt>
                <c:pt idx="470" formatCode="General">
                  <c:v>-34.283999999999999</c:v>
                </c:pt>
                <c:pt idx="471" formatCode="General">
                  <c:v>-34.122</c:v>
                </c:pt>
                <c:pt idx="472" formatCode="General">
                  <c:v>-33.962000000000003</c:v>
                </c:pt>
                <c:pt idx="473" formatCode="General">
                  <c:v>-33.805999999999997</c:v>
                </c:pt>
                <c:pt idx="474" formatCode="General">
                  <c:v>-33.654000000000003</c:v>
                </c:pt>
                <c:pt idx="475" formatCode="General">
                  <c:v>-33.503999999999998</c:v>
                </c:pt>
                <c:pt idx="476" formatCode="General">
                  <c:v>-33.356000000000002</c:v>
                </c:pt>
                <c:pt idx="477" formatCode="General">
                  <c:v>-33.210999999999999</c:v>
                </c:pt>
                <c:pt idx="478" formatCode="General">
                  <c:v>-33.067999999999998</c:v>
                </c:pt>
                <c:pt idx="479" formatCode="General">
                  <c:v>-32.923000000000002</c:v>
                </c:pt>
                <c:pt idx="480" formatCode="General">
                  <c:v>-32.777000000000001</c:v>
                </c:pt>
                <c:pt idx="481" formatCode="General">
                  <c:v>-32.631</c:v>
                </c:pt>
                <c:pt idx="482" formatCode="General">
                  <c:v>-32.484999999999999</c:v>
                </c:pt>
                <c:pt idx="483" formatCode="General">
                  <c:v>-32.338999999999999</c:v>
                </c:pt>
                <c:pt idx="484" formatCode="General">
                  <c:v>-32.192999999999998</c:v>
                </c:pt>
                <c:pt idx="485" formatCode="General">
                  <c:v>-32.048999999999999</c:v>
                </c:pt>
                <c:pt idx="486" formatCode="General">
                  <c:v>-31.905000000000001</c:v>
                </c:pt>
                <c:pt idx="487" formatCode="General">
                  <c:v>-31.760999999999999</c:v>
                </c:pt>
                <c:pt idx="488" formatCode="General">
                  <c:v>-31.617999999999999</c:v>
                </c:pt>
                <c:pt idx="489" formatCode="General">
                  <c:v>-31.477</c:v>
                </c:pt>
                <c:pt idx="490" formatCode="General">
                  <c:v>-31.335999999999999</c:v>
                </c:pt>
                <c:pt idx="491" formatCode="General">
                  <c:v>-31.193000000000001</c:v>
                </c:pt>
                <c:pt idx="492" formatCode="General">
                  <c:v>-31.048999999999999</c:v>
                </c:pt>
                <c:pt idx="493" formatCode="General">
                  <c:v>-30.907</c:v>
                </c:pt>
                <c:pt idx="494" formatCode="General">
                  <c:v>-30.763999999999999</c:v>
                </c:pt>
                <c:pt idx="495" formatCode="General">
                  <c:v>-30.619</c:v>
                </c:pt>
                <c:pt idx="496" formatCode="General">
                  <c:v>-30.474</c:v>
                </c:pt>
                <c:pt idx="497" formatCode="General">
                  <c:v>-30.324999999999999</c:v>
                </c:pt>
                <c:pt idx="498" formatCode="General">
                  <c:v>-30.175000000000001</c:v>
                </c:pt>
                <c:pt idx="499" formatCode="General">
                  <c:v>-30.024000000000001</c:v>
                </c:pt>
                <c:pt idx="500" formatCode="General">
                  <c:v>-29.872</c:v>
                </c:pt>
                <c:pt idx="501" formatCode="General">
                  <c:v>-29.719000000000001</c:v>
                </c:pt>
                <c:pt idx="502" formatCode="General">
                  <c:v>-29.565999999999999</c:v>
                </c:pt>
                <c:pt idx="503" formatCode="General">
                  <c:v>-29.411999999999999</c:v>
                </c:pt>
                <c:pt idx="504" formatCode="General">
                  <c:v>-29.260999999999999</c:v>
                </c:pt>
                <c:pt idx="505" formatCode="General">
                  <c:v>-29.109000000000002</c:v>
                </c:pt>
                <c:pt idx="506" formatCode="General">
                  <c:v>-28.957000000000001</c:v>
                </c:pt>
                <c:pt idx="507" formatCode="General">
                  <c:v>-28.803999999999998</c:v>
                </c:pt>
                <c:pt idx="508" formatCode="General">
                  <c:v>-28.649000000000001</c:v>
                </c:pt>
                <c:pt idx="509" formatCode="General">
                  <c:v>-28.495000000000001</c:v>
                </c:pt>
                <c:pt idx="510" formatCode="General">
                  <c:v>-28.338000000000001</c:v>
                </c:pt>
                <c:pt idx="511" formatCode="General">
                  <c:v>-28.181999999999999</c:v>
                </c:pt>
                <c:pt idx="512" formatCode="General">
                  <c:v>-28.024000000000001</c:v>
                </c:pt>
                <c:pt idx="513" formatCode="General">
                  <c:v>-27.864000000000001</c:v>
                </c:pt>
                <c:pt idx="514" formatCode="General">
                  <c:v>-27.702999999999999</c:v>
                </c:pt>
                <c:pt idx="515" formatCode="General">
                  <c:v>-27.542000000000002</c:v>
                </c:pt>
                <c:pt idx="516" formatCode="General">
                  <c:v>-27.381</c:v>
                </c:pt>
                <c:pt idx="517" formatCode="General">
                  <c:v>-27.222000000000001</c:v>
                </c:pt>
                <c:pt idx="518" formatCode="General">
                  <c:v>-27.062999999999999</c:v>
                </c:pt>
                <c:pt idx="519" formatCode="General">
                  <c:v>-26.905999999999999</c:v>
                </c:pt>
                <c:pt idx="520" formatCode="General">
                  <c:v>-26.748999999999999</c:v>
                </c:pt>
                <c:pt idx="521" formatCode="General">
                  <c:v>-26.594999999999999</c:v>
                </c:pt>
                <c:pt idx="522" formatCode="General">
                  <c:v>-26.443000000000001</c:v>
                </c:pt>
                <c:pt idx="523" formatCode="General">
                  <c:v>-26.294</c:v>
                </c:pt>
                <c:pt idx="524" formatCode="General">
                  <c:v>-26.145</c:v>
                </c:pt>
                <c:pt idx="525" formatCode="General">
                  <c:v>-25.997</c:v>
                </c:pt>
                <c:pt idx="526" formatCode="General">
                  <c:v>-25.850999999999999</c:v>
                </c:pt>
                <c:pt idx="527" formatCode="General">
                  <c:v>-25.706</c:v>
                </c:pt>
                <c:pt idx="528" formatCode="General">
                  <c:v>-25.56</c:v>
                </c:pt>
                <c:pt idx="529" formatCode="General">
                  <c:v>-25.413</c:v>
                </c:pt>
                <c:pt idx="530" formatCode="General">
                  <c:v>-25.265000000000001</c:v>
                </c:pt>
                <c:pt idx="531" formatCode="General">
                  <c:v>-25.116</c:v>
                </c:pt>
                <c:pt idx="532" formatCode="General">
                  <c:v>-24.966999999999999</c:v>
                </c:pt>
                <c:pt idx="533" formatCode="General">
                  <c:v>-24.817</c:v>
                </c:pt>
                <c:pt idx="534" formatCode="General">
                  <c:v>-24.667000000000002</c:v>
                </c:pt>
                <c:pt idx="535" formatCode="General">
                  <c:v>-24.52</c:v>
                </c:pt>
                <c:pt idx="536" formatCode="General">
                  <c:v>-24.375</c:v>
                </c:pt>
                <c:pt idx="537" formatCode="General">
                  <c:v>-24.231000000000002</c:v>
                </c:pt>
                <c:pt idx="538" formatCode="General">
                  <c:v>-24.091000000000001</c:v>
                </c:pt>
                <c:pt idx="539" formatCode="General">
                  <c:v>-23.956</c:v>
                </c:pt>
                <c:pt idx="540" formatCode="General">
                  <c:v>-23.821999999999999</c:v>
                </c:pt>
                <c:pt idx="541" formatCode="General">
                  <c:v>-23.687999999999999</c:v>
                </c:pt>
                <c:pt idx="542" formatCode="General">
                  <c:v>-23.556000000000001</c:v>
                </c:pt>
                <c:pt idx="543" formatCode="General">
                  <c:v>-23.423999999999999</c:v>
                </c:pt>
                <c:pt idx="544" formatCode="General">
                  <c:v>-23.295000000000002</c:v>
                </c:pt>
                <c:pt idx="545" formatCode="General">
                  <c:v>-23.166</c:v>
                </c:pt>
                <c:pt idx="546" formatCode="General">
                  <c:v>-23.039000000000001</c:v>
                </c:pt>
                <c:pt idx="547" formatCode="General">
                  <c:v>-22.913</c:v>
                </c:pt>
                <c:pt idx="548" formatCode="General">
                  <c:v>-22.786999999999999</c:v>
                </c:pt>
                <c:pt idx="549" formatCode="General">
                  <c:v>-22.66</c:v>
                </c:pt>
                <c:pt idx="550" formatCode="General">
                  <c:v>-22.533000000000001</c:v>
                </c:pt>
                <c:pt idx="551" formatCode="General">
                  <c:v>-22.407</c:v>
                </c:pt>
                <c:pt idx="552" formatCode="General">
                  <c:v>-22.279</c:v>
                </c:pt>
                <c:pt idx="553" formatCode="General">
                  <c:v>-22.154</c:v>
                </c:pt>
                <c:pt idx="554" formatCode="General">
                  <c:v>-22.030999999999999</c:v>
                </c:pt>
                <c:pt idx="555" formatCode="General">
                  <c:v>-21.908000000000001</c:v>
                </c:pt>
                <c:pt idx="556" formatCode="General">
                  <c:v>-21.783999999999999</c:v>
                </c:pt>
                <c:pt idx="557" formatCode="General">
                  <c:v>-21.661000000000001</c:v>
                </c:pt>
                <c:pt idx="558" formatCode="General">
                  <c:v>-21.539000000000001</c:v>
                </c:pt>
                <c:pt idx="559" formatCode="General">
                  <c:v>-21.417000000000002</c:v>
                </c:pt>
                <c:pt idx="560" formatCode="General">
                  <c:v>-21.292999999999999</c:v>
                </c:pt>
                <c:pt idx="561" formatCode="General">
                  <c:v>-21.164999999999999</c:v>
                </c:pt>
                <c:pt idx="562" formatCode="General">
                  <c:v>-21.036999999999999</c:v>
                </c:pt>
                <c:pt idx="563" formatCode="General">
                  <c:v>-20.907</c:v>
                </c:pt>
                <c:pt idx="564" formatCode="General">
                  <c:v>-20.774999999999999</c:v>
                </c:pt>
                <c:pt idx="565" formatCode="General">
                  <c:v>-20.643000000000001</c:v>
                </c:pt>
                <c:pt idx="566" formatCode="General">
                  <c:v>-20.51</c:v>
                </c:pt>
                <c:pt idx="567" formatCode="General">
                  <c:v>-20.376999999999999</c:v>
                </c:pt>
                <c:pt idx="568" formatCode="General">
                  <c:v>-20.245000000000001</c:v>
                </c:pt>
                <c:pt idx="569" formatCode="General">
                  <c:v>-20.113</c:v>
                </c:pt>
                <c:pt idx="570" formatCode="General">
                  <c:v>-19.981000000000002</c:v>
                </c:pt>
                <c:pt idx="571" formatCode="General">
                  <c:v>-19.850000000000001</c:v>
                </c:pt>
                <c:pt idx="572" formatCode="General">
                  <c:v>-19.719000000000001</c:v>
                </c:pt>
                <c:pt idx="573" formatCode="General">
                  <c:v>-19.588999999999999</c:v>
                </c:pt>
                <c:pt idx="574" formatCode="General">
                  <c:v>-19.46</c:v>
                </c:pt>
                <c:pt idx="575" formatCode="General">
                  <c:v>-19.327000000000002</c:v>
                </c:pt>
                <c:pt idx="576" formatCode="General">
                  <c:v>-19.192</c:v>
                </c:pt>
                <c:pt idx="577" formatCode="General">
                  <c:v>-19.056999999999999</c:v>
                </c:pt>
                <c:pt idx="578" formatCode="General">
                  <c:v>-18.922000000000001</c:v>
                </c:pt>
                <c:pt idx="579" formatCode="General">
                  <c:v>-18.788</c:v>
                </c:pt>
                <c:pt idx="580" formatCode="General">
                  <c:v>-18.652000000000001</c:v>
                </c:pt>
                <c:pt idx="581" formatCode="General">
                  <c:v>-18.518999999999998</c:v>
                </c:pt>
                <c:pt idx="582" formatCode="General">
                  <c:v>-18.387</c:v>
                </c:pt>
                <c:pt idx="583" formatCode="General">
                  <c:v>-18.254999999999999</c:v>
                </c:pt>
                <c:pt idx="584" formatCode="General">
                  <c:v>-18.123000000000001</c:v>
                </c:pt>
                <c:pt idx="585" formatCode="General">
                  <c:v>-17.994</c:v>
                </c:pt>
                <c:pt idx="586" formatCode="General">
                  <c:v>-17.867000000000001</c:v>
                </c:pt>
                <c:pt idx="587" formatCode="General">
                  <c:v>-17.744</c:v>
                </c:pt>
                <c:pt idx="588" formatCode="General">
                  <c:v>-17.623999999999999</c:v>
                </c:pt>
                <c:pt idx="589" formatCode="General">
                  <c:v>-17.504999999999999</c:v>
                </c:pt>
                <c:pt idx="590" formatCode="General">
                  <c:v>-17.39</c:v>
                </c:pt>
                <c:pt idx="591" formatCode="General">
                  <c:v>-17.277999999999999</c:v>
                </c:pt>
                <c:pt idx="592" formatCode="General">
                  <c:v>-17.166</c:v>
                </c:pt>
                <c:pt idx="593" formatCode="General">
                  <c:v>-17.056000000000001</c:v>
                </c:pt>
                <c:pt idx="594" formatCode="General">
                  <c:v>-16.95</c:v>
                </c:pt>
                <c:pt idx="595" formatCode="General">
                  <c:v>-16.844999999999999</c:v>
                </c:pt>
                <c:pt idx="596" formatCode="General">
                  <c:v>-16.741</c:v>
                </c:pt>
                <c:pt idx="597" formatCode="General">
                  <c:v>-16.64</c:v>
                </c:pt>
                <c:pt idx="598" formatCode="General">
                  <c:v>-16.536000000000001</c:v>
                </c:pt>
                <c:pt idx="599" formatCode="General">
                  <c:v>-16.433</c:v>
                </c:pt>
                <c:pt idx="600" formatCode="General">
                  <c:v>-16.331</c:v>
                </c:pt>
                <c:pt idx="601" formatCode="General">
                  <c:v>-16.23</c:v>
                </c:pt>
                <c:pt idx="602" formatCode="General">
                  <c:v>-16.128</c:v>
                </c:pt>
                <c:pt idx="603" formatCode="General">
                  <c:v>-16.027999999999999</c:v>
                </c:pt>
                <c:pt idx="604" formatCode="General">
                  <c:v>-15.929</c:v>
                </c:pt>
                <c:pt idx="605" formatCode="General">
                  <c:v>-15.831</c:v>
                </c:pt>
                <c:pt idx="606" formatCode="General">
                  <c:v>-15.734999999999999</c:v>
                </c:pt>
                <c:pt idx="607" formatCode="General">
                  <c:v>-15.638</c:v>
                </c:pt>
                <c:pt idx="608" formatCode="General">
                  <c:v>-15.542999999999999</c:v>
                </c:pt>
                <c:pt idx="609" formatCode="General">
                  <c:v>-15.448</c:v>
                </c:pt>
                <c:pt idx="610" formatCode="General">
                  <c:v>-15.355</c:v>
                </c:pt>
                <c:pt idx="611" formatCode="General">
                  <c:v>-15.260999999999999</c:v>
                </c:pt>
                <c:pt idx="612" formatCode="General">
                  <c:v>-15.167</c:v>
                </c:pt>
                <c:pt idx="613" formatCode="General">
                  <c:v>-15.073</c:v>
                </c:pt>
                <c:pt idx="614" formatCode="General">
                  <c:v>-14.977</c:v>
                </c:pt>
                <c:pt idx="615" formatCode="General">
                  <c:v>-14.882</c:v>
                </c:pt>
                <c:pt idx="616" formatCode="General">
                  <c:v>-14.787000000000001</c:v>
                </c:pt>
                <c:pt idx="617" formatCode="General">
                  <c:v>-14.693</c:v>
                </c:pt>
                <c:pt idx="618" formatCode="General">
                  <c:v>-14.6</c:v>
                </c:pt>
                <c:pt idx="619" formatCode="General">
                  <c:v>-14.505000000000001</c:v>
                </c:pt>
                <c:pt idx="620" formatCode="General">
                  <c:v>-14.411</c:v>
                </c:pt>
                <c:pt idx="621" formatCode="General">
                  <c:v>-14.316000000000001</c:v>
                </c:pt>
                <c:pt idx="622" formatCode="General">
                  <c:v>-14.222</c:v>
                </c:pt>
                <c:pt idx="623" formatCode="General">
                  <c:v>-14.13</c:v>
                </c:pt>
                <c:pt idx="624" formatCode="General">
                  <c:v>-14.039</c:v>
                </c:pt>
                <c:pt idx="625" formatCode="General">
                  <c:v>-13.948</c:v>
                </c:pt>
                <c:pt idx="626" formatCode="General">
                  <c:v>-13.859</c:v>
                </c:pt>
                <c:pt idx="627" formatCode="General">
                  <c:v>-13.772</c:v>
                </c:pt>
                <c:pt idx="628" formatCode="General">
                  <c:v>-13.686</c:v>
                </c:pt>
                <c:pt idx="629" formatCode="General">
                  <c:v>-13.601000000000001</c:v>
                </c:pt>
                <c:pt idx="630" formatCode="General">
                  <c:v>-13.518000000000001</c:v>
                </c:pt>
                <c:pt idx="631" formatCode="General">
                  <c:v>-13.436</c:v>
                </c:pt>
                <c:pt idx="632" formatCode="General">
                  <c:v>-13.353999999999999</c:v>
                </c:pt>
                <c:pt idx="633" formatCode="General">
                  <c:v>-13.271000000000001</c:v>
                </c:pt>
                <c:pt idx="634" formatCode="General">
                  <c:v>-13.189</c:v>
                </c:pt>
                <c:pt idx="635" formatCode="General">
                  <c:v>-13.108000000000001</c:v>
                </c:pt>
                <c:pt idx="636" formatCode="General">
                  <c:v>-13.026999999999999</c:v>
                </c:pt>
                <c:pt idx="637" formatCode="General">
                  <c:v>-12.949</c:v>
                </c:pt>
                <c:pt idx="638" formatCode="General">
                  <c:v>-12.871</c:v>
                </c:pt>
                <c:pt idx="639" formatCode="General">
                  <c:v>-12.794</c:v>
                </c:pt>
                <c:pt idx="640" formatCode="General">
                  <c:v>-12.717000000000001</c:v>
                </c:pt>
                <c:pt idx="641" formatCode="General">
                  <c:v>-12.643000000000001</c:v>
                </c:pt>
                <c:pt idx="642" formatCode="General">
                  <c:v>-12.571999999999999</c:v>
                </c:pt>
                <c:pt idx="643" formatCode="General">
                  <c:v>-12.500999999999999</c:v>
                </c:pt>
                <c:pt idx="644" formatCode="General">
                  <c:v>-12.430999999999999</c:v>
                </c:pt>
                <c:pt idx="645" formatCode="General">
                  <c:v>-12.363</c:v>
                </c:pt>
                <c:pt idx="646" formatCode="General">
                  <c:v>-12.294</c:v>
                </c:pt>
                <c:pt idx="647" formatCode="General">
                  <c:v>-12.226000000000001</c:v>
                </c:pt>
                <c:pt idx="648" formatCode="General">
                  <c:v>-12.16</c:v>
                </c:pt>
                <c:pt idx="649" formatCode="General">
                  <c:v>-12.096</c:v>
                </c:pt>
                <c:pt idx="650" formatCode="General">
                  <c:v>-12.035</c:v>
                </c:pt>
                <c:pt idx="651" formatCode="General">
                  <c:v>-11.976000000000001</c:v>
                </c:pt>
                <c:pt idx="652" formatCode="General">
                  <c:v>-11.919</c:v>
                </c:pt>
                <c:pt idx="653" formatCode="General">
                  <c:v>-11.864000000000001</c:v>
                </c:pt>
                <c:pt idx="654" formatCode="General">
                  <c:v>-11.808999999999999</c:v>
                </c:pt>
                <c:pt idx="655" formatCode="General">
                  <c:v>-11.756</c:v>
                </c:pt>
                <c:pt idx="656" formatCode="General">
                  <c:v>-11.704000000000001</c:v>
                </c:pt>
                <c:pt idx="657" formatCode="General">
                  <c:v>-11.654</c:v>
                </c:pt>
                <c:pt idx="658" formatCode="General">
                  <c:v>-11.606</c:v>
                </c:pt>
                <c:pt idx="659" formatCode="General">
                  <c:v>-11.561999999999999</c:v>
                </c:pt>
                <c:pt idx="660" formatCode="General">
                  <c:v>-11.519</c:v>
                </c:pt>
                <c:pt idx="661" formatCode="General">
                  <c:v>-11.478999999999999</c:v>
                </c:pt>
                <c:pt idx="662" formatCode="General">
                  <c:v>-11.439</c:v>
                </c:pt>
                <c:pt idx="663" formatCode="General">
                  <c:v>-11.403</c:v>
                </c:pt>
                <c:pt idx="664" formatCode="General">
                  <c:v>-11.366</c:v>
                </c:pt>
                <c:pt idx="665" formatCode="General">
                  <c:v>-11.331</c:v>
                </c:pt>
                <c:pt idx="666" formatCode="General">
                  <c:v>-11.298999999999999</c:v>
                </c:pt>
                <c:pt idx="667" formatCode="General">
                  <c:v>-11.269</c:v>
                </c:pt>
                <c:pt idx="668" formatCode="General">
                  <c:v>-11.242000000000001</c:v>
                </c:pt>
                <c:pt idx="669" formatCode="General">
                  <c:v>-11.217000000000001</c:v>
                </c:pt>
                <c:pt idx="670" formatCode="General">
                  <c:v>-11.193</c:v>
                </c:pt>
                <c:pt idx="671" formatCode="General">
                  <c:v>-11.172000000000001</c:v>
                </c:pt>
                <c:pt idx="672" formatCode="General">
                  <c:v>-11.151999999999999</c:v>
                </c:pt>
                <c:pt idx="673" formatCode="General">
                  <c:v>-11.132999999999999</c:v>
                </c:pt>
                <c:pt idx="674" formatCode="General">
                  <c:v>-11.115</c:v>
                </c:pt>
                <c:pt idx="675" formatCode="General">
                  <c:v>-11.099</c:v>
                </c:pt>
                <c:pt idx="676" formatCode="General">
                  <c:v>-11.084</c:v>
                </c:pt>
                <c:pt idx="677" formatCode="General">
                  <c:v>-11.071</c:v>
                </c:pt>
                <c:pt idx="678" formatCode="General">
                  <c:v>-11.058</c:v>
                </c:pt>
                <c:pt idx="679" formatCode="General">
                  <c:v>-11.045</c:v>
                </c:pt>
                <c:pt idx="680" formatCode="General">
                  <c:v>-11.032999999999999</c:v>
                </c:pt>
                <c:pt idx="681" formatCode="General">
                  <c:v>-11.022</c:v>
                </c:pt>
                <c:pt idx="682" formatCode="General">
                  <c:v>-11.010999999999999</c:v>
                </c:pt>
                <c:pt idx="683" formatCode="General">
                  <c:v>-10.999000000000001</c:v>
                </c:pt>
                <c:pt idx="684" formatCode="General">
                  <c:v>-10.987</c:v>
                </c:pt>
                <c:pt idx="685" formatCode="General">
                  <c:v>-10.976000000000001</c:v>
                </c:pt>
                <c:pt idx="686" formatCode="General">
                  <c:v>-10.965</c:v>
                </c:pt>
                <c:pt idx="687" formatCode="General">
                  <c:v>-10.955</c:v>
                </c:pt>
                <c:pt idx="688" formatCode="General">
                  <c:v>-10.945</c:v>
                </c:pt>
                <c:pt idx="689" formatCode="General">
                  <c:v>-10.936</c:v>
                </c:pt>
                <c:pt idx="690" formatCode="General">
                  <c:v>-10.928000000000001</c:v>
                </c:pt>
                <c:pt idx="691" formatCode="General">
                  <c:v>-10.92</c:v>
                </c:pt>
                <c:pt idx="692" formatCode="General">
                  <c:v>-10.913</c:v>
                </c:pt>
                <c:pt idx="693" formatCode="General">
                  <c:v>-10.907</c:v>
                </c:pt>
                <c:pt idx="694" formatCode="General">
                  <c:v>-10.901999999999999</c:v>
                </c:pt>
                <c:pt idx="695" formatCode="General">
                  <c:v>-10.897</c:v>
                </c:pt>
                <c:pt idx="696" formatCode="General">
                  <c:v>-10.891999999999999</c:v>
                </c:pt>
                <c:pt idx="697" formatCode="General">
                  <c:v>-10.888</c:v>
                </c:pt>
                <c:pt idx="698" formatCode="General">
                  <c:v>-10.885</c:v>
                </c:pt>
                <c:pt idx="699" formatCode="General">
                  <c:v>-10.882</c:v>
                </c:pt>
                <c:pt idx="700" formatCode="General">
                  <c:v>-10.879</c:v>
                </c:pt>
                <c:pt idx="701" formatCode="General">
                  <c:v>-10.877000000000001</c:v>
                </c:pt>
                <c:pt idx="702" formatCode="General">
                  <c:v>-10.875</c:v>
                </c:pt>
                <c:pt idx="703" formatCode="General">
                  <c:v>-10.872999999999999</c:v>
                </c:pt>
                <c:pt idx="704" formatCode="General">
                  <c:v>-10.872999999999999</c:v>
                </c:pt>
                <c:pt idx="705" formatCode="General">
                  <c:v>-10.872999999999999</c:v>
                </c:pt>
                <c:pt idx="706" formatCode="General">
                  <c:v>-10.872999999999999</c:v>
                </c:pt>
                <c:pt idx="707" formatCode="General">
                  <c:v>-10.874000000000001</c:v>
                </c:pt>
                <c:pt idx="708" formatCode="General">
                  <c:v>-10.874000000000001</c:v>
                </c:pt>
                <c:pt idx="709" formatCode="General">
                  <c:v>-10.875</c:v>
                </c:pt>
                <c:pt idx="710" formatCode="General">
                  <c:v>-10.877000000000001</c:v>
                </c:pt>
                <c:pt idx="711" formatCode="General">
                  <c:v>-10.879</c:v>
                </c:pt>
                <c:pt idx="712" formatCode="General">
                  <c:v>-10.882</c:v>
                </c:pt>
                <c:pt idx="713" formatCode="General">
                  <c:v>-10.887</c:v>
                </c:pt>
                <c:pt idx="714" formatCode="General">
                  <c:v>-10.891999999999999</c:v>
                </c:pt>
                <c:pt idx="715" formatCode="General">
                  <c:v>-10.898</c:v>
                </c:pt>
                <c:pt idx="716" formatCode="General">
                  <c:v>-10.904999999999999</c:v>
                </c:pt>
                <c:pt idx="717" formatCode="General">
                  <c:v>-10.912000000000001</c:v>
                </c:pt>
                <c:pt idx="718" formatCode="General">
                  <c:v>-10.919</c:v>
                </c:pt>
                <c:pt idx="719" formatCode="General">
                  <c:v>-10.926</c:v>
                </c:pt>
                <c:pt idx="720" formatCode="General">
                  <c:v>-10.933</c:v>
                </c:pt>
                <c:pt idx="721" formatCode="General">
                  <c:v>-10.94</c:v>
                </c:pt>
                <c:pt idx="722" formatCode="General">
                  <c:v>-10.946</c:v>
                </c:pt>
                <c:pt idx="723" formatCode="General">
                  <c:v>-10.952999999999999</c:v>
                </c:pt>
                <c:pt idx="724" formatCode="General">
                  <c:v>-10.958</c:v>
                </c:pt>
                <c:pt idx="725" formatCode="General">
                  <c:v>-10.964</c:v>
                </c:pt>
                <c:pt idx="726" formatCode="General">
                  <c:v>-10.968999999999999</c:v>
                </c:pt>
                <c:pt idx="727" formatCode="General">
                  <c:v>-10.973000000000001</c:v>
                </c:pt>
                <c:pt idx="728" formatCode="General">
                  <c:v>-10.976000000000001</c:v>
                </c:pt>
                <c:pt idx="729" formatCode="General">
                  <c:v>-10.98</c:v>
                </c:pt>
                <c:pt idx="730" formatCode="General">
                  <c:v>-10.983000000000001</c:v>
                </c:pt>
                <c:pt idx="731" formatCode="General">
                  <c:v>-10.987</c:v>
                </c:pt>
                <c:pt idx="732" formatCode="General">
                  <c:v>-10.99</c:v>
                </c:pt>
                <c:pt idx="733" formatCode="General">
                  <c:v>-10.994</c:v>
                </c:pt>
                <c:pt idx="734" formatCode="General">
                  <c:v>-10.999000000000001</c:v>
                </c:pt>
                <c:pt idx="735" formatCode="General">
                  <c:v>-11.004</c:v>
                </c:pt>
                <c:pt idx="736" formatCode="General">
                  <c:v>-11.01</c:v>
                </c:pt>
                <c:pt idx="737" formatCode="General">
                  <c:v>-11.013999999999999</c:v>
                </c:pt>
                <c:pt idx="738" formatCode="General">
                  <c:v>-11.019</c:v>
                </c:pt>
                <c:pt idx="739" formatCode="General">
                  <c:v>-11.023</c:v>
                </c:pt>
                <c:pt idx="740" formatCode="General">
                  <c:v>-11.026999999999999</c:v>
                </c:pt>
                <c:pt idx="741" formatCode="General">
                  <c:v>-11.03</c:v>
                </c:pt>
                <c:pt idx="742" formatCode="General">
                  <c:v>-11.032</c:v>
                </c:pt>
                <c:pt idx="743" formatCode="General">
                  <c:v>-11.034000000000001</c:v>
                </c:pt>
                <c:pt idx="744" formatCode="General">
                  <c:v>-11.036</c:v>
                </c:pt>
                <c:pt idx="745" formatCode="General">
                  <c:v>-11.037000000000001</c:v>
                </c:pt>
                <c:pt idx="746" formatCode="General">
                  <c:v>-11.037000000000001</c:v>
                </c:pt>
                <c:pt idx="747" formatCode="General">
                  <c:v>-11.037000000000001</c:v>
                </c:pt>
                <c:pt idx="748" formatCode="General">
                  <c:v>-11.037000000000001</c:v>
                </c:pt>
                <c:pt idx="749" formatCode="General">
                  <c:v>-11.037000000000001</c:v>
                </c:pt>
                <c:pt idx="750" formatCode="General">
                  <c:v>-11.036</c:v>
                </c:pt>
                <c:pt idx="751" formatCode="General">
                  <c:v>-11.036</c:v>
                </c:pt>
                <c:pt idx="752" formatCode="General">
                  <c:v>-11.037000000000001</c:v>
                </c:pt>
                <c:pt idx="753" formatCode="General">
                  <c:v>-11.039</c:v>
                </c:pt>
                <c:pt idx="754" formatCode="General">
                  <c:v>-11.04</c:v>
                </c:pt>
                <c:pt idx="755" formatCode="General">
                  <c:v>-11.041</c:v>
                </c:pt>
                <c:pt idx="756" formatCode="General">
                  <c:v>-11.042999999999999</c:v>
                </c:pt>
                <c:pt idx="757" formatCode="General">
                  <c:v>-11.044</c:v>
                </c:pt>
                <c:pt idx="758" formatCode="General">
                  <c:v>-11.045999999999999</c:v>
                </c:pt>
                <c:pt idx="759" formatCode="General">
                  <c:v>-11.047000000000001</c:v>
                </c:pt>
                <c:pt idx="760" formatCode="General">
                  <c:v>-11.048999999999999</c:v>
                </c:pt>
                <c:pt idx="761" formatCode="General">
                  <c:v>-11.05</c:v>
                </c:pt>
                <c:pt idx="762" formatCode="General">
                  <c:v>-11.052</c:v>
                </c:pt>
                <c:pt idx="763" formatCode="General">
                  <c:v>-11.053000000000001</c:v>
                </c:pt>
                <c:pt idx="764" formatCode="General">
                  <c:v>-11.055999999999999</c:v>
                </c:pt>
                <c:pt idx="765" formatCode="General">
                  <c:v>-11.058</c:v>
                </c:pt>
                <c:pt idx="766" formatCode="General">
                  <c:v>-11.06</c:v>
                </c:pt>
                <c:pt idx="767" formatCode="General">
                  <c:v>-11.061999999999999</c:v>
                </c:pt>
                <c:pt idx="768" formatCode="General">
                  <c:v>-11.063000000000001</c:v>
                </c:pt>
                <c:pt idx="769" formatCode="General">
                  <c:v>-11.064</c:v>
                </c:pt>
                <c:pt idx="770" formatCode="General">
                  <c:v>-11.064</c:v>
                </c:pt>
                <c:pt idx="771" formatCode="General">
                  <c:v>-11.066000000000001</c:v>
                </c:pt>
                <c:pt idx="772" formatCode="General">
                  <c:v>-11.067</c:v>
                </c:pt>
                <c:pt idx="773" formatCode="General">
                  <c:v>-11.069000000000001</c:v>
                </c:pt>
                <c:pt idx="774" formatCode="General">
                  <c:v>-11.07</c:v>
                </c:pt>
                <c:pt idx="775" formatCode="General">
                  <c:v>-11.071</c:v>
                </c:pt>
                <c:pt idx="776" formatCode="General">
                  <c:v>-11.071</c:v>
                </c:pt>
                <c:pt idx="777" formatCode="General">
                  <c:v>-11.07</c:v>
                </c:pt>
                <c:pt idx="778" formatCode="General">
                  <c:v>-11.069000000000001</c:v>
                </c:pt>
                <c:pt idx="779" formatCode="General">
                  <c:v>-11.068</c:v>
                </c:pt>
                <c:pt idx="780" formatCode="General">
                  <c:v>-11.066000000000001</c:v>
                </c:pt>
                <c:pt idx="781" formatCode="General">
                  <c:v>-11.064</c:v>
                </c:pt>
                <c:pt idx="782" formatCode="General">
                  <c:v>-11.061999999999999</c:v>
                </c:pt>
                <c:pt idx="783" formatCode="General">
                  <c:v>-11.06</c:v>
                </c:pt>
                <c:pt idx="784" formatCode="General">
                  <c:v>-11.055999999999999</c:v>
                </c:pt>
                <c:pt idx="785" formatCode="General">
                  <c:v>-11.053000000000001</c:v>
                </c:pt>
                <c:pt idx="786" formatCode="General">
                  <c:v>-11.048999999999999</c:v>
                </c:pt>
                <c:pt idx="787" formatCode="General">
                  <c:v>-11.045</c:v>
                </c:pt>
                <c:pt idx="788" formatCode="General">
                  <c:v>-11.041</c:v>
                </c:pt>
                <c:pt idx="789" formatCode="General">
                  <c:v>-11.036</c:v>
                </c:pt>
                <c:pt idx="790" formatCode="General">
                  <c:v>-11.032</c:v>
                </c:pt>
                <c:pt idx="791" formatCode="General">
                  <c:v>-11.026999999999999</c:v>
                </c:pt>
                <c:pt idx="792" formatCode="General">
                  <c:v>-11.023</c:v>
                </c:pt>
                <c:pt idx="793" formatCode="General">
                  <c:v>-11.016999999999999</c:v>
                </c:pt>
                <c:pt idx="794" formatCode="General">
                  <c:v>-11.010999999999999</c:v>
                </c:pt>
                <c:pt idx="795" formatCode="General">
                  <c:v>-11.005000000000001</c:v>
                </c:pt>
                <c:pt idx="796" formatCode="General">
                  <c:v>-10.997</c:v>
                </c:pt>
                <c:pt idx="797" formatCode="General">
                  <c:v>-10.99</c:v>
                </c:pt>
                <c:pt idx="798" formatCode="General">
                  <c:v>-10.981999999999999</c:v>
                </c:pt>
                <c:pt idx="799" formatCode="General">
                  <c:v>-10.975</c:v>
                </c:pt>
                <c:pt idx="800" formatCode="General">
                  <c:v>-10.967000000000001</c:v>
                </c:pt>
                <c:pt idx="801" formatCode="General">
                  <c:v>-10.959</c:v>
                </c:pt>
                <c:pt idx="802" formatCode="General">
                  <c:v>-10.95</c:v>
                </c:pt>
                <c:pt idx="803" formatCode="General">
                  <c:v>-10.941000000000001</c:v>
                </c:pt>
                <c:pt idx="804" formatCode="General">
                  <c:v>-10.93</c:v>
                </c:pt>
                <c:pt idx="805" formatCode="General">
                  <c:v>-10.919</c:v>
                </c:pt>
                <c:pt idx="806" formatCode="General">
                  <c:v>-10.906000000000001</c:v>
                </c:pt>
                <c:pt idx="807" formatCode="General">
                  <c:v>-10.891999999999999</c:v>
                </c:pt>
                <c:pt idx="808" formatCode="General">
                  <c:v>-10.877000000000001</c:v>
                </c:pt>
                <c:pt idx="809" formatCode="General">
                  <c:v>-10.861000000000001</c:v>
                </c:pt>
                <c:pt idx="810" formatCode="General">
                  <c:v>-10.843999999999999</c:v>
                </c:pt>
                <c:pt idx="811" formatCode="General">
                  <c:v>-10.827</c:v>
                </c:pt>
                <c:pt idx="812" formatCode="General">
                  <c:v>-10.81</c:v>
                </c:pt>
                <c:pt idx="813" formatCode="General">
                  <c:v>-10.792999999999999</c:v>
                </c:pt>
                <c:pt idx="814" formatCode="General">
                  <c:v>-10.775</c:v>
                </c:pt>
                <c:pt idx="815" formatCode="General">
                  <c:v>-10.757</c:v>
                </c:pt>
                <c:pt idx="816" formatCode="General">
                  <c:v>-10.738</c:v>
                </c:pt>
                <c:pt idx="817" formatCode="General">
                  <c:v>-10.718</c:v>
                </c:pt>
                <c:pt idx="818" formatCode="General">
                  <c:v>-10.698</c:v>
                </c:pt>
                <c:pt idx="819" formatCode="General">
                  <c:v>-10.677</c:v>
                </c:pt>
                <c:pt idx="820" formatCode="General">
                  <c:v>-10.656000000000001</c:v>
                </c:pt>
                <c:pt idx="821" formatCode="General">
                  <c:v>-10.635</c:v>
                </c:pt>
                <c:pt idx="822" formatCode="General">
                  <c:v>-10.614000000000001</c:v>
                </c:pt>
                <c:pt idx="823" formatCode="General">
                  <c:v>-10.593</c:v>
                </c:pt>
                <c:pt idx="824" formatCode="General">
                  <c:v>-10.571999999999999</c:v>
                </c:pt>
                <c:pt idx="825" formatCode="General">
                  <c:v>-10.552</c:v>
                </c:pt>
                <c:pt idx="826" formatCode="General">
                  <c:v>-10.531000000000001</c:v>
                </c:pt>
                <c:pt idx="827" formatCode="General">
                  <c:v>-10.51</c:v>
                </c:pt>
                <c:pt idx="828" formatCode="General">
                  <c:v>-10.49</c:v>
                </c:pt>
                <c:pt idx="829" formatCode="General">
                  <c:v>-10.471</c:v>
                </c:pt>
                <c:pt idx="830" formatCode="General">
                  <c:v>-10.452</c:v>
                </c:pt>
                <c:pt idx="831" formatCode="General">
                  <c:v>-10.433999999999999</c:v>
                </c:pt>
                <c:pt idx="832" formatCode="General">
                  <c:v>-10.414</c:v>
                </c:pt>
                <c:pt idx="833" formatCode="General">
                  <c:v>-10.394</c:v>
                </c:pt>
                <c:pt idx="834" formatCode="General">
                  <c:v>-10.374000000000001</c:v>
                </c:pt>
                <c:pt idx="835" formatCode="General">
                  <c:v>-10.355</c:v>
                </c:pt>
                <c:pt idx="836" formatCode="General">
                  <c:v>-10.336</c:v>
                </c:pt>
                <c:pt idx="837" formatCode="General">
                  <c:v>-10.317</c:v>
                </c:pt>
                <c:pt idx="838" formatCode="General">
                  <c:v>-10.298</c:v>
                </c:pt>
                <c:pt idx="839" formatCode="General">
                  <c:v>-10.279</c:v>
                </c:pt>
                <c:pt idx="840" formatCode="General">
                  <c:v>-10.260999999999999</c:v>
                </c:pt>
                <c:pt idx="841" formatCode="General">
                  <c:v>-10.244</c:v>
                </c:pt>
                <c:pt idx="842" formatCode="General">
                  <c:v>-10.227</c:v>
                </c:pt>
                <c:pt idx="843" formatCode="General">
                  <c:v>-10.211</c:v>
                </c:pt>
                <c:pt idx="844" formatCode="General">
                  <c:v>-10.196</c:v>
                </c:pt>
                <c:pt idx="845" formatCode="General">
                  <c:v>-10.18</c:v>
                </c:pt>
                <c:pt idx="846" formatCode="General">
                  <c:v>-10.164999999999999</c:v>
                </c:pt>
                <c:pt idx="847" formatCode="General">
                  <c:v>-10.15</c:v>
                </c:pt>
                <c:pt idx="848" formatCode="General">
                  <c:v>-10.135</c:v>
                </c:pt>
                <c:pt idx="849" formatCode="General">
                  <c:v>-10.119999999999999</c:v>
                </c:pt>
                <c:pt idx="850" formatCode="General">
                  <c:v>-10.105</c:v>
                </c:pt>
                <c:pt idx="851" formatCode="General">
                  <c:v>-10.090999999999999</c:v>
                </c:pt>
                <c:pt idx="852" formatCode="General">
                  <c:v>-10.077</c:v>
                </c:pt>
                <c:pt idx="853" formatCode="General">
                  <c:v>-10.064</c:v>
                </c:pt>
                <c:pt idx="854" formatCode="General">
                  <c:v>-10.051</c:v>
                </c:pt>
                <c:pt idx="855" formatCode="General">
                  <c:v>-10.039</c:v>
                </c:pt>
                <c:pt idx="856" formatCode="General">
                  <c:v>-10.026999999999999</c:v>
                </c:pt>
                <c:pt idx="857" formatCode="General">
                  <c:v>-10.016</c:v>
                </c:pt>
                <c:pt idx="858" formatCode="General">
                  <c:v>-10.004</c:v>
                </c:pt>
                <c:pt idx="859" formatCode="General">
                  <c:v>-9.9931000000000001</c:v>
                </c:pt>
                <c:pt idx="860" formatCode="General">
                  <c:v>-9.9814000000000007</c:v>
                </c:pt>
                <c:pt idx="861" formatCode="General">
                  <c:v>-9.9699000000000009</c:v>
                </c:pt>
                <c:pt idx="862" formatCode="General">
                  <c:v>-9.9580000000000002</c:v>
                </c:pt>
                <c:pt idx="863" formatCode="General">
                  <c:v>-9.9463000000000008</c:v>
                </c:pt>
                <c:pt idx="864" formatCode="General">
                  <c:v>-9.9345999999999997</c:v>
                </c:pt>
                <c:pt idx="865" formatCode="General">
                  <c:v>-9.9227000000000007</c:v>
                </c:pt>
                <c:pt idx="866" formatCode="General">
                  <c:v>-9.9110999999999994</c:v>
                </c:pt>
                <c:pt idx="867" formatCode="General">
                  <c:v>-9.8994999999999997</c:v>
                </c:pt>
                <c:pt idx="868" formatCode="General">
                  <c:v>-9.8880999999999997</c:v>
                </c:pt>
                <c:pt idx="869" formatCode="General">
                  <c:v>-9.8774999999999995</c:v>
                </c:pt>
                <c:pt idx="870" formatCode="General">
                  <c:v>-9.8670000000000009</c:v>
                </c:pt>
                <c:pt idx="871" formatCode="General">
                  <c:v>-9.8566000000000003</c:v>
                </c:pt>
                <c:pt idx="872" formatCode="General">
                  <c:v>-9.8462999999999994</c:v>
                </c:pt>
                <c:pt idx="873" formatCode="General">
                  <c:v>-9.8360000000000003</c:v>
                </c:pt>
                <c:pt idx="874" formatCode="General">
                  <c:v>-9.8253000000000004</c:v>
                </c:pt>
                <c:pt idx="875" formatCode="General">
                  <c:v>-9.8148999999999997</c:v>
                </c:pt>
                <c:pt idx="876" formatCode="General">
                  <c:v>-9.8042999999999996</c:v>
                </c:pt>
                <c:pt idx="877" formatCode="General">
                  <c:v>-9.7941000000000003</c:v>
                </c:pt>
                <c:pt idx="878" formatCode="General">
                  <c:v>-9.7833000000000006</c:v>
                </c:pt>
                <c:pt idx="879" formatCode="General">
                  <c:v>-9.7728000000000002</c:v>
                </c:pt>
                <c:pt idx="880" formatCode="General">
                  <c:v>-9.7624999999999993</c:v>
                </c:pt>
                <c:pt idx="881" formatCode="General">
                  <c:v>-9.7516999999999996</c:v>
                </c:pt>
                <c:pt idx="882" formatCode="General">
                  <c:v>-9.7409999999999997</c:v>
                </c:pt>
                <c:pt idx="883" formatCode="General">
                  <c:v>-9.73</c:v>
                </c:pt>
                <c:pt idx="884" formatCode="General">
                  <c:v>-9.7195999999999998</c:v>
                </c:pt>
                <c:pt idx="885" formatCode="General">
                  <c:v>-9.7095000000000002</c:v>
                </c:pt>
                <c:pt idx="886" formatCode="General">
                  <c:v>-9.7001000000000008</c:v>
                </c:pt>
                <c:pt idx="887" formatCode="General">
                  <c:v>-9.6913</c:v>
                </c:pt>
                <c:pt idx="888" formatCode="General">
                  <c:v>-9.6829999999999998</c:v>
                </c:pt>
                <c:pt idx="889" formatCode="General">
                  <c:v>-9.6747999999999994</c:v>
                </c:pt>
                <c:pt idx="890" formatCode="General">
                  <c:v>-9.6671999999999993</c:v>
                </c:pt>
                <c:pt idx="891" formatCode="General">
                  <c:v>-9.6606000000000005</c:v>
                </c:pt>
                <c:pt idx="892" formatCode="General">
                  <c:v>-9.6542999999999992</c:v>
                </c:pt>
                <c:pt idx="893" formatCode="General">
                  <c:v>-9.6484000000000005</c:v>
                </c:pt>
                <c:pt idx="894" formatCode="General">
                  <c:v>-9.6433</c:v>
                </c:pt>
                <c:pt idx="895" formatCode="General">
                  <c:v>-9.6384000000000007</c:v>
                </c:pt>
                <c:pt idx="896" formatCode="General">
                  <c:v>-9.6340000000000003</c:v>
                </c:pt>
                <c:pt idx="897" formatCode="General">
                  <c:v>-9.6296999999999997</c:v>
                </c:pt>
                <c:pt idx="898" formatCode="General">
                  <c:v>-9.6254000000000008</c:v>
                </c:pt>
                <c:pt idx="899" formatCode="General">
                  <c:v>-9.6218000000000004</c:v>
                </c:pt>
                <c:pt idx="900" formatCode="General">
                  <c:v>-9.6188000000000002</c:v>
                </c:pt>
                <c:pt idx="901" formatCode="General">
                  <c:v>-9.6163000000000007</c:v>
                </c:pt>
                <c:pt idx="902" formatCode="General">
                  <c:v>-9.6141000000000005</c:v>
                </c:pt>
                <c:pt idx="903" formatCode="General">
                  <c:v>-9.6121999999999996</c:v>
                </c:pt>
                <c:pt idx="904" formatCode="General">
                  <c:v>-9.6107999999999993</c:v>
                </c:pt>
                <c:pt idx="905" formatCode="General">
                  <c:v>-9.6094000000000008</c:v>
                </c:pt>
                <c:pt idx="906" formatCode="General">
                  <c:v>-9.6074999999999999</c:v>
                </c:pt>
                <c:pt idx="907" formatCode="General">
                  <c:v>-9.6058000000000003</c:v>
                </c:pt>
                <c:pt idx="908" formatCode="General">
                  <c:v>-9.6043000000000003</c:v>
                </c:pt>
                <c:pt idx="909" formatCode="General">
                  <c:v>-9.6034000000000006</c:v>
                </c:pt>
                <c:pt idx="910" formatCode="General">
                  <c:v>-9.6022999999999996</c:v>
                </c:pt>
                <c:pt idx="911" formatCode="General">
                  <c:v>-9.6011000000000006</c:v>
                </c:pt>
                <c:pt idx="912" formatCode="General">
                  <c:v>-9.6001999999999992</c:v>
                </c:pt>
                <c:pt idx="913" formatCode="General">
                  <c:v>-9.5991999999999997</c:v>
                </c:pt>
                <c:pt idx="914" formatCode="General">
                  <c:v>-9.5984999999999996</c:v>
                </c:pt>
                <c:pt idx="915" formatCode="General">
                  <c:v>-9.5977999999999994</c:v>
                </c:pt>
                <c:pt idx="916" formatCode="General">
                  <c:v>-9.5973000000000006</c:v>
                </c:pt>
                <c:pt idx="917" formatCode="General">
                  <c:v>-9.5975000000000001</c:v>
                </c:pt>
                <c:pt idx="918" formatCode="General">
                  <c:v>-9.5982000000000003</c:v>
                </c:pt>
                <c:pt idx="919" formatCode="General">
                  <c:v>-9.5996000000000006</c:v>
                </c:pt>
                <c:pt idx="920" formatCode="General">
                  <c:v>-9.6016999999999992</c:v>
                </c:pt>
                <c:pt idx="921" formatCode="General">
                  <c:v>-9.6051000000000002</c:v>
                </c:pt>
                <c:pt idx="922" formatCode="General">
                  <c:v>-9.6091999999999995</c:v>
                </c:pt>
                <c:pt idx="923" formatCode="General">
                  <c:v>-9.6137999999999995</c:v>
                </c:pt>
                <c:pt idx="924" formatCode="General">
                  <c:v>-9.6194000000000006</c:v>
                </c:pt>
                <c:pt idx="925" formatCode="General">
                  <c:v>-9.6259999999999994</c:v>
                </c:pt>
                <c:pt idx="926" formatCode="General">
                  <c:v>-9.6334</c:v>
                </c:pt>
                <c:pt idx="927" formatCode="General">
                  <c:v>-9.6416000000000004</c:v>
                </c:pt>
                <c:pt idx="928" formatCode="General">
                  <c:v>-9.6508000000000003</c:v>
                </c:pt>
                <c:pt idx="929" formatCode="General">
                  <c:v>-9.66</c:v>
                </c:pt>
                <c:pt idx="930" formatCode="General">
                  <c:v>-9.6690000000000005</c:v>
                </c:pt>
                <c:pt idx="931" formatCode="General">
                  <c:v>-9.6776</c:v>
                </c:pt>
                <c:pt idx="932" formatCode="General">
                  <c:v>-9.6857000000000006</c:v>
                </c:pt>
                <c:pt idx="933" formatCode="General">
                  <c:v>-9.6935000000000002</c:v>
                </c:pt>
                <c:pt idx="934" formatCode="General">
                  <c:v>-9.7005999999999997</c:v>
                </c:pt>
                <c:pt idx="935" formatCode="General">
                  <c:v>-9.7068999999999992</c:v>
                </c:pt>
                <c:pt idx="936" formatCode="General">
                  <c:v>-9.7129999999999992</c:v>
                </c:pt>
                <c:pt idx="937" formatCode="General">
                  <c:v>-9.7187999999999999</c:v>
                </c:pt>
                <c:pt idx="938" formatCode="General">
                  <c:v>-9.7233999999999998</c:v>
                </c:pt>
                <c:pt idx="939" formatCode="General">
                  <c:v>-9.7278000000000002</c:v>
                </c:pt>
                <c:pt idx="940" formatCode="General">
                  <c:v>-9.7316000000000003</c:v>
                </c:pt>
                <c:pt idx="941" formatCode="General">
                  <c:v>-9.7352000000000007</c:v>
                </c:pt>
                <c:pt idx="942" formatCode="General">
                  <c:v>-9.7385999999999999</c:v>
                </c:pt>
                <c:pt idx="943" formatCode="General">
                  <c:v>-9.7418999999999993</c:v>
                </c:pt>
                <c:pt idx="944" formatCode="General">
                  <c:v>-9.7446000000000002</c:v>
                </c:pt>
                <c:pt idx="945" formatCode="General">
                  <c:v>-9.7469000000000001</c:v>
                </c:pt>
                <c:pt idx="946" formatCode="General">
                  <c:v>-9.7498000000000005</c:v>
                </c:pt>
                <c:pt idx="947" formatCode="General">
                  <c:v>-9.7523</c:v>
                </c:pt>
                <c:pt idx="948" formatCode="General">
                  <c:v>-9.7545000000000002</c:v>
                </c:pt>
                <c:pt idx="949" formatCode="General">
                  <c:v>-9.7576000000000001</c:v>
                </c:pt>
                <c:pt idx="950" formatCode="General">
                  <c:v>-9.7609999999999992</c:v>
                </c:pt>
                <c:pt idx="951" formatCode="General">
                  <c:v>-9.7647999999999993</c:v>
                </c:pt>
                <c:pt idx="952" formatCode="General">
                  <c:v>-9.7696000000000005</c:v>
                </c:pt>
                <c:pt idx="953" formatCode="General">
                  <c:v>-9.7750000000000004</c:v>
                </c:pt>
                <c:pt idx="954" formatCode="General">
                  <c:v>-9.7805999999999997</c:v>
                </c:pt>
                <c:pt idx="955" formatCode="General">
                  <c:v>-9.7866</c:v>
                </c:pt>
                <c:pt idx="956" formatCode="General">
                  <c:v>-9.7927</c:v>
                </c:pt>
                <c:pt idx="957" formatCode="General">
                  <c:v>-9.7989999999999995</c:v>
                </c:pt>
                <c:pt idx="958" formatCode="General">
                  <c:v>-9.8056000000000001</c:v>
                </c:pt>
                <c:pt idx="959" formatCode="General">
                  <c:v>-9.8120999999999992</c:v>
                </c:pt>
                <c:pt idx="960" formatCode="General">
                  <c:v>-9.8183000000000007</c:v>
                </c:pt>
                <c:pt idx="961" formatCode="General">
                  <c:v>-9.8247</c:v>
                </c:pt>
                <c:pt idx="962" formatCode="General">
                  <c:v>-9.8314000000000004</c:v>
                </c:pt>
                <c:pt idx="963" formatCode="General">
                  <c:v>-9.8384</c:v>
                </c:pt>
                <c:pt idx="964" formatCode="General">
                  <c:v>-9.8452999999999999</c:v>
                </c:pt>
                <c:pt idx="965" formatCode="General">
                  <c:v>-9.8523999999999994</c:v>
                </c:pt>
                <c:pt idx="966" formatCode="General">
                  <c:v>-9.8587000000000007</c:v>
                </c:pt>
                <c:pt idx="967" formatCode="General">
                  <c:v>-9.8645999999999994</c:v>
                </c:pt>
                <c:pt idx="968" formatCode="General">
                  <c:v>-9.8694000000000006</c:v>
                </c:pt>
                <c:pt idx="969" formatCode="General">
                  <c:v>-9.8735999999999997</c:v>
                </c:pt>
                <c:pt idx="970" formatCode="General">
                  <c:v>-9.8771000000000004</c:v>
                </c:pt>
                <c:pt idx="971" formatCode="General">
                  <c:v>-9.8796999999999997</c:v>
                </c:pt>
                <c:pt idx="972" formatCode="General">
                  <c:v>-9.8811</c:v>
                </c:pt>
                <c:pt idx="973" formatCode="General">
                  <c:v>-9.8820999999999994</c:v>
                </c:pt>
                <c:pt idx="974" formatCode="General">
                  <c:v>-9.8828999999999994</c:v>
                </c:pt>
                <c:pt idx="975" formatCode="General">
                  <c:v>-9.8838000000000008</c:v>
                </c:pt>
                <c:pt idx="976" formatCode="General">
                  <c:v>-9.8851999999999993</c:v>
                </c:pt>
                <c:pt idx="977" formatCode="General">
                  <c:v>-9.8864000000000001</c:v>
                </c:pt>
                <c:pt idx="978" formatCode="General">
                  <c:v>-9.8873999999999995</c:v>
                </c:pt>
                <c:pt idx="979" formatCode="General">
                  <c:v>-9.8886000000000003</c:v>
                </c:pt>
                <c:pt idx="980" formatCode="General">
                  <c:v>-9.8897999999999993</c:v>
                </c:pt>
                <c:pt idx="981" formatCode="General">
                  <c:v>-9.8911999999999995</c:v>
                </c:pt>
                <c:pt idx="982" formatCode="General">
                  <c:v>-9.8927999999999994</c:v>
                </c:pt>
                <c:pt idx="983" formatCode="General">
                  <c:v>-9.8940999999999999</c:v>
                </c:pt>
                <c:pt idx="984" formatCode="General">
                  <c:v>-9.8947000000000003</c:v>
                </c:pt>
                <c:pt idx="985" formatCode="General">
                  <c:v>-9.8950999999999993</c:v>
                </c:pt>
                <c:pt idx="986" formatCode="General">
                  <c:v>-9.8952000000000009</c:v>
                </c:pt>
                <c:pt idx="987" formatCode="General">
                  <c:v>-9.8947000000000003</c:v>
                </c:pt>
                <c:pt idx="988" formatCode="General">
                  <c:v>-9.8939000000000004</c:v>
                </c:pt>
                <c:pt idx="989" formatCode="General">
                  <c:v>-9.8925999999999998</c:v>
                </c:pt>
                <c:pt idx="990" formatCode="General">
                  <c:v>-9.8915000000000006</c:v>
                </c:pt>
                <c:pt idx="991" formatCode="General">
                  <c:v>-9.8904999999999994</c:v>
                </c:pt>
                <c:pt idx="992" formatCode="General">
                  <c:v>-9.8896999999999995</c:v>
                </c:pt>
                <c:pt idx="993" formatCode="General">
                  <c:v>-9.8892000000000007</c:v>
                </c:pt>
                <c:pt idx="994" formatCode="General">
                  <c:v>-9.8886000000000003</c:v>
                </c:pt>
                <c:pt idx="995" formatCode="General">
                  <c:v>-9.8877000000000006</c:v>
                </c:pt>
                <c:pt idx="996" formatCode="General">
                  <c:v>-9.8857999999999997</c:v>
                </c:pt>
                <c:pt idx="997" formatCode="General">
                  <c:v>-9.8831000000000007</c:v>
                </c:pt>
                <c:pt idx="998" formatCode="General">
                  <c:v>-9.8803999999999998</c:v>
                </c:pt>
                <c:pt idx="999" formatCode="General">
                  <c:v>-9.8770000000000007</c:v>
                </c:pt>
                <c:pt idx="1000" formatCode="General">
                  <c:v>-9.8727999999999998</c:v>
                </c:pt>
                <c:pt idx="1001" formatCode="General">
                  <c:v>-9.8682999999999996</c:v>
                </c:pt>
                <c:pt idx="1002" formatCode="General">
                  <c:v>-9.8638999999999992</c:v>
                </c:pt>
                <c:pt idx="1003" formatCode="General">
                  <c:v>-9.859</c:v>
                </c:pt>
                <c:pt idx="1004" formatCode="General">
                  <c:v>-9.8542000000000005</c:v>
                </c:pt>
                <c:pt idx="1005" formatCode="General">
                  <c:v>-9.8503000000000007</c:v>
                </c:pt>
                <c:pt idx="1006" formatCode="General">
                  <c:v>-9.8470999999999993</c:v>
                </c:pt>
                <c:pt idx="1007" formatCode="General">
                  <c:v>-9.8445</c:v>
                </c:pt>
                <c:pt idx="1008" formatCode="General">
                  <c:v>-9.8425999999999991</c:v>
                </c:pt>
                <c:pt idx="1009" formatCode="General">
                  <c:v>-9.8414000000000001</c:v>
                </c:pt>
                <c:pt idx="1010" formatCode="General">
                  <c:v>-9.8411000000000008</c:v>
                </c:pt>
                <c:pt idx="1011" formatCode="General">
                  <c:v>-9.8412000000000006</c:v>
                </c:pt>
                <c:pt idx="1012" formatCode="General">
                  <c:v>-9.8414000000000001</c:v>
                </c:pt>
                <c:pt idx="1013" formatCode="General">
                  <c:v>-9.8422999999999998</c:v>
                </c:pt>
                <c:pt idx="1014" formatCode="General">
                  <c:v>-9.8434000000000008</c:v>
                </c:pt>
                <c:pt idx="1015" formatCode="General">
                  <c:v>-9.8449000000000009</c:v>
                </c:pt>
                <c:pt idx="1016" formatCode="General">
                  <c:v>-9.8477999999999994</c:v>
                </c:pt>
                <c:pt idx="1017" formatCode="General">
                  <c:v>-9.8513999999999999</c:v>
                </c:pt>
                <c:pt idx="1018" formatCode="General">
                  <c:v>-9.8551000000000002</c:v>
                </c:pt>
                <c:pt idx="1019" formatCode="General">
                  <c:v>-9.8585999999999991</c:v>
                </c:pt>
                <c:pt idx="1020" formatCode="General">
                  <c:v>-9.8620999999999999</c:v>
                </c:pt>
                <c:pt idx="1021" formatCode="General">
                  <c:v>-9.8652999999999995</c:v>
                </c:pt>
                <c:pt idx="1022" formatCode="General">
                  <c:v>-9.8670000000000009</c:v>
                </c:pt>
                <c:pt idx="1023" formatCode="General">
                  <c:v>-9.8683999999999994</c:v>
                </c:pt>
                <c:pt idx="1024" formatCode="General">
                  <c:v>-9.8689</c:v>
                </c:pt>
                <c:pt idx="1025" formatCode="General">
                  <c:v>-9.8686000000000007</c:v>
                </c:pt>
                <c:pt idx="1026" formatCode="General">
                  <c:v>-9.8665000000000003</c:v>
                </c:pt>
                <c:pt idx="1027" formatCode="General">
                  <c:v>-9.8640000000000008</c:v>
                </c:pt>
                <c:pt idx="1028" formatCode="General">
                  <c:v>-9.8613999999999997</c:v>
                </c:pt>
                <c:pt idx="1029" formatCode="General">
                  <c:v>-9.8582000000000001</c:v>
                </c:pt>
                <c:pt idx="1030" formatCode="General">
                  <c:v>-9.8546999999999993</c:v>
                </c:pt>
                <c:pt idx="1031" formatCode="General">
                  <c:v>-9.8506</c:v>
                </c:pt>
                <c:pt idx="1032" formatCode="General">
                  <c:v>-9.8469999999999995</c:v>
                </c:pt>
                <c:pt idx="1033" formatCode="General">
                  <c:v>-9.8432999999999993</c:v>
                </c:pt>
                <c:pt idx="1034" formatCode="General">
                  <c:v>-9.8397000000000006</c:v>
                </c:pt>
                <c:pt idx="1035" formatCode="General">
                  <c:v>-9.8366000000000007</c:v>
                </c:pt>
                <c:pt idx="1036" formatCode="General">
                  <c:v>-9.8336000000000006</c:v>
                </c:pt>
                <c:pt idx="1037" formatCode="General">
                  <c:v>-9.8308</c:v>
                </c:pt>
                <c:pt idx="1038" formatCode="General">
                  <c:v>-9.8279999999999994</c:v>
                </c:pt>
                <c:pt idx="1039" formatCode="General">
                  <c:v>-9.8254000000000001</c:v>
                </c:pt>
                <c:pt idx="1040" formatCode="General">
                  <c:v>-9.8224999999999998</c:v>
                </c:pt>
                <c:pt idx="1041" formatCode="General">
                  <c:v>-9.8193999999999999</c:v>
                </c:pt>
                <c:pt idx="1042" formatCode="General">
                  <c:v>-9.8163999999999998</c:v>
                </c:pt>
                <c:pt idx="1043" formatCode="General">
                  <c:v>-9.8132000000000001</c:v>
                </c:pt>
                <c:pt idx="1044" formatCode="General">
                  <c:v>-9.8102999999999998</c:v>
                </c:pt>
                <c:pt idx="1045" formatCode="General">
                  <c:v>-9.8071000000000002</c:v>
                </c:pt>
                <c:pt idx="1046" formatCode="General">
                  <c:v>-9.8036999999999992</c:v>
                </c:pt>
                <c:pt idx="1047" formatCode="General">
                  <c:v>-9.8002000000000002</c:v>
                </c:pt>
                <c:pt idx="1048" formatCode="General">
                  <c:v>-9.7960999999999991</c:v>
                </c:pt>
                <c:pt idx="1049" formatCode="General">
                  <c:v>-9.7919</c:v>
                </c:pt>
                <c:pt idx="1050" formatCode="General">
                  <c:v>-9.7872000000000003</c:v>
                </c:pt>
                <c:pt idx="1051" formatCode="General">
                  <c:v>-9.7824000000000009</c:v>
                </c:pt>
                <c:pt idx="1052" formatCode="General">
                  <c:v>-9.7773000000000003</c:v>
                </c:pt>
                <c:pt idx="1053" formatCode="General">
                  <c:v>-9.7720000000000002</c:v>
                </c:pt>
                <c:pt idx="1054" formatCode="General">
                  <c:v>-9.7672000000000008</c:v>
                </c:pt>
                <c:pt idx="1055" formatCode="General">
                  <c:v>-9.7627000000000006</c:v>
                </c:pt>
                <c:pt idx="1056" formatCode="General">
                  <c:v>-9.7590000000000003</c:v>
                </c:pt>
                <c:pt idx="1057" formatCode="General">
                  <c:v>-9.7558000000000007</c:v>
                </c:pt>
                <c:pt idx="1058" formatCode="General">
                  <c:v>-9.7536000000000005</c:v>
                </c:pt>
                <c:pt idx="1059" formatCode="General">
                  <c:v>-9.7520000000000007</c:v>
                </c:pt>
                <c:pt idx="1060" formatCode="General">
                  <c:v>-9.7510999999999992</c:v>
                </c:pt>
                <c:pt idx="1061" formatCode="General">
                  <c:v>-9.7515999999999998</c:v>
                </c:pt>
                <c:pt idx="1062" formatCode="General">
                  <c:v>-9.7530000000000001</c:v>
                </c:pt>
                <c:pt idx="1063" formatCode="General">
                  <c:v>-9.7551000000000005</c:v>
                </c:pt>
                <c:pt idx="1064" formatCode="General">
                  <c:v>-9.7576000000000001</c:v>
                </c:pt>
                <c:pt idx="1065" formatCode="General">
                  <c:v>-9.7613000000000003</c:v>
                </c:pt>
                <c:pt idx="1066" formatCode="General">
                  <c:v>-9.7657000000000007</c:v>
                </c:pt>
                <c:pt idx="1067" formatCode="General">
                  <c:v>-9.7702000000000009</c:v>
                </c:pt>
                <c:pt idx="1068" formatCode="General">
                  <c:v>-9.7753999999999994</c:v>
                </c:pt>
                <c:pt idx="1069" formatCode="General">
                  <c:v>-9.7813999999999997</c:v>
                </c:pt>
                <c:pt idx="1070" formatCode="General">
                  <c:v>-9.7878000000000007</c:v>
                </c:pt>
                <c:pt idx="1071" formatCode="General">
                  <c:v>-9.7946000000000009</c:v>
                </c:pt>
                <c:pt idx="1072" formatCode="General">
                  <c:v>-9.8018999999999998</c:v>
                </c:pt>
                <c:pt idx="1073" formatCode="General">
                  <c:v>-9.8099000000000007</c:v>
                </c:pt>
                <c:pt idx="1074" formatCode="General">
                  <c:v>-9.8180999999999994</c:v>
                </c:pt>
                <c:pt idx="1075" formatCode="General">
                  <c:v>-9.8260000000000005</c:v>
                </c:pt>
                <c:pt idx="1076" formatCode="General">
                  <c:v>-9.8341999999999992</c:v>
                </c:pt>
                <c:pt idx="1077" formatCode="General">
                  <c:v>-9.8429000000000002</c:v>
                </c:pt>
                <c:pt idx="1078" formatCode="General">
                  <c:v>-9.8512000000000004</c:v>
                </c:pt>
                <c:pt idx="1079" formatCode="General">
                  <c:v>-9.8591999999999995</c:v>
                </c:pt>
                <c:pt idx="1080" formatCode="General">
                  <c:v>-9.8664000000000005</c:v>
                </c:pt>
                <c:pt idx="1081" formatCode="General">
                  <c:v>-9.8740000000000006</c:v>
                </c:pt>
                <c:pt idx="1082" formatCode="General">
                  <c:v>-9.8806999999999992</c:v>
                </c:pt>
                <c:pt idx="1083" formatCode="General">
                  <c:v>-9.8872999999999998</c:v>
                </c:pt>
                <c:pt idx="1084" formatCode="General">
                  <c:v>-9.8933</c:v>
                </c:pt>
                <c:pt idx="1085" formatCode="General">
                  <c:v>-9.9001000000000001</c:v>
                </c:pt>
                <c:pt idx="1086" formatCode="General">
                  <c:v>-9.9070999999999998</c:v>
                </c:pt>
                <c:pt idx="1087" formatCode="General">
                  <c:v>-9.9138999999999999</c:v>
                </c:pt>
                <c:pt idx="1088" formatCode="General">
                  <c:v>-9.9209999999999994</c:v>
                </c:pt>
                <c:pt idx="1089" formatCode="General">
                  <c:v>-9.9278999999999993</c:v>
                </c:pt>
                <c:pt idx="1090" formatCode="General">
                  <c:v>-9.9356000000000009</c:v>
                </c:pt>
                <c:pt idx="1091" formatCode="General">
                  <c:v>-9.9434000000000005</c:v>
                </c:pt>
                <c:pt idx="1092" formatCode="General">
                  <c:v>-9.9519000000000002</c:v>
                </c:pt>
                <c:pt idx="1093" formatCode="General">
                  <c:v>-9.9601000000000006</c:v>
                </c:pt>
                <c:pt idx="1094" formatCode="General">
                  <c:v>-9.9681999999999995</c:v>
                </c:pt>
                <c:pt idx="1095" formatCode="General">
                  <c:v>-9.9761000000000006</c:v>
                </c:pt>
                <c:pt idx="1096" formatCode="General">
                  <c:v>-9.9846000000000004</c:v>
                </c:pt>
                <c:pt idx="1097" formatCode="General">
                  <c:v>-9.9929000000000006</c:v>
                </c:pt>
                <c:pt idx="1098" formatCode="General">
                  <c:v>-10.000999999999999</c:v>
                </c:pt>
                <c:pt idx="1099" formatCode="General">
                  <c:v>-10.009</c:v>
                </c:pt>
                <c:pt idx="1100" formatCode="General">
                  <c:v>-10.016999999999999</c:v>
                </c:pt>
                <c:pt idx="1101" formatCode="General">
                  <c:v>-10.023</c:v>
                </c:pt>
                <c:pt idx="1102" formatCode="General">
                  <c:v>-10.029</c:v>
                </c:pt>
                <c:pt idx="1103" formatCode="General">
                  <c:v>-10.035</c:v>
                </c:pt>
                <c:pt idx="1104" formatCode="General">
                  <c:v>-10.039999999999999</c:v>
                </c:pt>
                <c:pt idx="1105" formatCode="General">
                  <c:v>-10.042999999999999</c:v>
                </c:pt>
                <c:pt idx="1106" formatCode="General">
                  <c:v>-10.047000000000001</c:v>
                </c:pt>
                <c:pt idx="1107" formatCode="General">
                  <c:v>-10.050000000000001</c:v>
                </c:pt>
                <c:pt idx="1108" formatCode="General">
                  <c:v>-10.052</c:v>
                </c:pt>
                <c:pt idx="1109" formatCode="General">
                  <c:v>-10.055</c:v>
                </c:pt>
                <c:pt idx="1110" formatCode="General">
                  <c:v>-10.055999999999999</c:v>
                </c:pt>
                <c:pt idx="1111" formatCode="General">
                  <c:v>-10.058</c:v>
                </c:pt>
                <c:pt idx="1112" formatCode="General">
                  <c:v>-10.058</c:v>
                </c:pt>
                <c:pt idx="1113" formatCode="General">
                  <c:v>-10.058999999999999</c:v>
                </c:pt>
                <c:pt idx="1114" formatCode="General">
                  <c:v>-10.058999999999999</c:v>
                </c:pt>
                <c:pt idx="1115" formatCode="General">
                  <c:v>-10.06</c:v>
                </c:pt>
                <c:pt idx="1116" formatCode="General">
                  <c:v>-10.061</c:v>
                </c:pt>
                <c:pt idx="1117" formatCode="General">
                  <c:v>-10.061</c:v>
                </c:pt>
                <c:pt idx="1118" formatCode="General">
                  <c:v>-10.06</c:v>
                </c:pt>
                <c:pt idx="1119" formatCode="General">
                  <c:v>-10.06</c:v>
                </c:pt>
                <c:pt idx="1120" formatCode="General">
                  <c:v>-10.058999999999999</c:v>
                </c:pt>
                <c:pt idx="1121" formatCode="General">
                  <c:v>-10.058</c:v>
                </c:pt>
                <c:pt idx="1122" formatCode="General">
                  <c:v>-10.055999999999999</c:v>
                </c:pt>
                <c:pt idx="1123" formatCode="General">
                  <c:v>-10.054</c:v>
                </c:pt>
                <c:pt idx="1124" formatCode="General">
                  <c:v>-10.051</c:v>
                </c:pt>
                <c:pt idx="1125" formatCode="General">
                  <c:v>-10.048</c:v>
                </c:pt>
                <c:pt idx="1126" formatCode="General">
                  <c:v>-10.045999999999999</c:v>
                </c:pt>
                <c:pt idx="1127" formatCode="General">
                  <c:v>-10.042999999999999</c:v>
                </c:pt>
                <c:pt idx="1128" formatCode="General">
                  <c:v>-10.039999999999999</c:v>
                </c:pt>
                <c:pt idx="1129" formatCode="General">
                  <c:v>-10.037000000000001</c:v>
                </c:pt>
                <c:pt idx="1130" formatCode="General">
                  <c:v>-10.035</c:v>
                </c:pt>
                <c:pt idx="1131" formatCode="General">
                  <c:v>-10.034000000000001</c:v>
                </c:pt>
                <c:pt idx="1132" formatCode="General">
                  <c:v>-10.032</c:v>
                </c:pt>
                <c:pt idx="1133" formatCode="General">
                  <c:v>-10.029999999999999</c:v>
                </c:pt>
                <c:pt idx="1134" formatCode="General">
                  <c:v>-10.028</c:v>
                </c:pt>
                <c:pt idx="1135" formatCode="General">
                  <c:v>-10.026999999999999</c:v>
                </c:pt>
                <c:pt idx="1136" formatCode="General">
                  <c:v>-10.023999999999999</c:v>
                </c:pt>
                <c:pt idx="1137" formatCode="General">
                  <c:v>-10.022</c:v>
                </c:pt>
                <c:pt idx="1138" formatCode="General">
                  <c:v>-10.02</c:v>
                </c:pt>
                <c:pt idx="1139" formatCode="General">
                  <c:v>-10.016999999999999</c:v>
                </c:pt>
                <c:pt idx="1140" formatCode="General">
                  <c:v>-10.015000000000001</c:v>
                </c:pt>
                <c:pt idx="1141" formatCode="General">
                  <c:v>-10.013</c:v>
                </c:pt>
                <c:pt idx="1142" formatCode="General">
                  <c:v>-10.01</c:v>
                </c:pt>
                <c:pt idx="1143" formatCode="General">
                  <c:v>-10.007</c:v>
                </c:pt>
                <c:pt idx="1144" formatCode="General">
                  <c:v>-10.005000000000001</c:v>
                </c:pt>
                <c:pt idx="1145" formatCode="General">
                  <c:v>-10.002000000000001</c:v>
                </c:pt>
                <c:pt idx="1146" formatCode="General">
                  <c:v>-9.9997000000000007</c:v>
                </c:pt>
                <c:pt idx="1147" formatCode="General">
                  <c:v>-9.9971999999999994</c:v>
                </c:pt>
                <c:pt idx="1148" formatCode="General">
                  <c:v>-9.9944000000000006</c:v>
                </c:pt>
                <c:pt idx="1149" formatCode="General">
                  <c:v>-9.9917999999999996</c:v>
                </c:pt>
                <c:pt idx="1150" formatCode="General">
                  <c:v>-9.9890000000000008</c:v>
                </c:pt>
                <c:pt idx="1151" formatCode="General">
                  <c:v>-9.9869000000000003</c:v>
                </c:pt>
                <c:pt idx="1152" formatCode="General">
                  <c:v>-9.9845000000000006</c:v>
                </c:pt>
                <c:pt idx="1153" formatCode="General">
                  <c:v>-9.9822000000000006</c:v>
                </c:pt>
                <c:pt idx="1154" formatCode="General">
                  <c:v>-9.9802</c:v>
                </c:pt>
                <c:pt idx="1155" formatCode="General">
                  <c:v>-9.9778000000000002</c:v>
                </c:pt>
                <c:pt idx="1156" formatCode="General">
                  <c:v>-9.9758999999999993</c:v>
                </c:pt>
                <c:pt idx="1157" formatCode="General">
                  <c:v>-9.9748999999999999</c:v>
                </c:pt>
                <c:pt idx="1158" formatCode="General">
                  <c:v>-9.9749999999999996</c:v>
                </c:pt>
                <c:pt idx="1159" formatCode="General">
                  <c:v>-9.9756</c:v>
                </c:pt>
                <c:pt idx="1160" formatCode="General">
                  <c:v>-9.9777000000000005</c:v>
                </c:pt>
                <c:pt idx="1161" formatCode="General">
                  <c:v>-9.9809999999999999</c:v>
                </c:pt>
                <c:pt idx="1162" formatCode="General">
                  <c:v>-9.9852000000000007</c:v>
                </c:pt>
                <c:pt idx="1163" formatCode="General">
                  <c:v>-9.9901999999999997</c:v>
                </c:pt>
                <c:pt idx="1164" formatCode="General">
                  <c:v>-9.9955999999999996</c:v>
                </c:pt>
                <c:pt idx="1165" formatCode="General">
                  <c:v>-10.002000000000001</c:v>
                </c:pt>
                <c:pt idx="1166" formatCode="General">
                  <c:v>-10.009</c:v>
                </c:pt>
                <c:pt idx="1167" formatCode="General">
                  <c:v>-10.016</c:v>
                </c:pt>
                <c:pt idx="1168" formatCode="General">
                  <c:v>-10.023999999999999</c:v>
                </c:pt>
                <c:pt idx="1169" formatCode="General">
                  <c:v>-10.032</c:v>
                </c:pt>
                <c:pt idx="1170" formatCode="General">
                  <c:v>-10.039999999999999</c:v>
                </c:pt>
                <c:pt idx="1171" formatCode="General">
                  <c:v>-10.048999999999999</c:v>
                </c:pt>
                <c:pt idx="1172" formatCode="General">
                  <c:v>-10.057</c:v>
                </c:pt>
                <c:pt idx="1173" formatCode="General">
                  <c:v>-10.065</c:v>
                </c:pt>
                <c:pt idx="1174" formatCode="General">
                  <c:v>-10.073</c:v>
                </c:pt>
                <c:pt idx="1175" formatCode="General">
                  <c:v>-10.079000000000001</c:v>
                </c:pt>
                <c:pt idx="1176" formatCode="General">
                  <c:v>-10.086</c:v>
                </c:pt>
                <c:pt idx="1177" formatCode="General">
                  <c:v>-10.092000000000001</c:v>
                </c:pt>
                <c:pt idx="1178" formatCode="General">
                  <c:v>-10.099</c:v>
                </c:pt>
                <c:pt idx="1179" formatCode="General">
                  <c:v>-10.105</c:v>
                </c:pt>
                <c:pt idx="1180" formatCode="General">
                  <c:v>-10.11</c:v>
                </c:pt>
                <c:pt idx="1181" formatCode="General">
                  <c:v>-10.116</c:v>
                </c:pt>
                <c:pt idx="1182" formatCode="General">
                  <c:v>-10.121</c:v>
                </c:pt>
                <c:pt idx="1183" formatCode="General">
                  <c:v>-10.127000000000001</c:v>
                </c:pt>
                <c:pt idx="1184" formatCode="General">
                  <c:v>-10.132</c:v>
                </c:pt>
                <c:pt idx="1185" formatCode="General">
                  <c:v>-10.138</c:v>
                </c:pt>
                <c:pt idx="1186" formatCode="General">
                  <c:v>-10.141999999999999</c:v>
                </c:pt>
                <c:pt idx="1187" formatCode="General">
                  <c:v>-10.147</c:v>
                </c:pt>
                <c:pt idx="1188" formatCode="General">
                  <c:v>-10.151</c:v>
                </c:pt>
                <c:pt idx="1189" formatCode="General">
                  <c:v>-10.154999999999999</c:v>
                </c:pt>
                <c:pt idx="1190" formatCode="General">
                  <c:v>-10.157999999999999</c:v>
                </c:pt>
                <c:pt idx="1191" formatCode="General">
                  <c:v>-10.161</c:v>
                </c:pt>
                <c:pt idx="1192" formatCode="General">
                  <c:v>-10.163</c:v>
                </c:pt>
                <c:pt idx="1193" formatCode="General">
                  <c:v>-10.164999999999999</c:v>
                </c:pt>
                <c:pt idx="1194" formatCode="General">
                  <c:v>-10.167</c:v>
                </c:pt>
                <c:pt idx="1195" formatCode="General">
                  <c:v>-10.167999999999999</c:v>
                </c:pt>
                <c:pt idx="1196" formatCode="General">
                  <c:v>-10.17</c:v>
                </c:pt>
                <c:pt idx="1197" formatCode="General">
                  <c:v>-10.17</c:v>
                </c:pt>
                <c:pt idx="1198" formatCode="General">
                  <c:v>-10.17</c:v>
                </c:pt>
                <c:pt idx="1199" formatCode="General">
                  <c:v>-10.169</c:v>
                </c:pt>
                <c:pt idx="1200" formatCode="General">
                  <c:v>-10.167999999999999</c:v>
                </c:pt>
                <c:pt idx="1201" formatCode="General">
                  <c:v>-10.167</c:v>
                </c:pt>
                <c:pt idx="1202" formatCode="General">
                  <c:v>-10.166</c:v>
                </c:pt>
                <c:pt idx="1203" formatCode="General">
                  <c:v>-10.164</c:v>
                </c:pt>
                <c:pt idx="1204" formatCode="General">
                  <c:v>-10.163</c:v>
                </c:pt>
                <c:pt idx="1205" formatCode="General">
                  <c:v>-10.161</c:v>
                </c:pt>
                <c:pt idx="1206" formatCode="General">
                  <c:v>-10.159000000000001</c:v>
                </c:pt>
                <c:pt idx="1207" formatCode="General">
                  <c:v>-10.157999999999999</c:v>
                </c:pt>
                <c:pt idx="1208" formatCode="General">
                  <c:v>-10.154999999999999</c:v>
                </c:pt>
                <c:pt idx="1209" formatCode="General">
                  <c:v>-10.153</c:v>
                </c:pt>
                <c:pt idx="1210" formatCode="General">
                  <c:v>-10.148999999999999</c:v>
                </c:pt>
                <c:pt idx="1211" formatCode="General">
                  <c:v>-10.146000000000001</c:v>
                </c:pt>
                <c:pt idx="1212" formatCode="General">
                  <c:v>-10.143000000000001</c:v>
                </c:pt>
                <c:pt idx="1213" formatCode="General">
                  <c:v>-10.138999999999999</c:v>
                </c:pt>
                <c:pt idx="1214" formatCode="General">
                  <c:v>-10.135999999999999</c:v>
                </c:pt>
                <c:pt idx="1215" formatCode="General">
                  <c:v>-10.132</c:v>
                </c:pt>
                <c:pt idx="1216" formatCode="General">
                  <c:v>-10.129</c:v>
                </c:pt>
                <c:pt idx="1217" formatCode="General">
                  <c:v>-10.125999999999999</c:v>
                </c:pt>
                <c:pt idx="1218" formatCode="General">
                  <c:v>-10.122999999999999</c:v>
                </c:pt>
                <c:pt idx="1219" formatCode="General">
                  <c:v>-10.119999999999999</c:v>
                </c:pt>
                <c:pt idx="1220" formatCode="General">
                  <c:v>-10.116</c:v>
                </c:pt>
                <c:pt idx="1221" formatCode="General">
                  <c:v>-10.113</c:v>
                </c:pt>
                <c:pt idx="1222" formatCode="General">
                  <c:v>-10.109</c:v>
                </c:pt>
                <c:pt idx="1223" formatCode="General">
                  <c:v>-10.106</c:v>
                </c:pt>
                <c:pt idx="1224" formatCode="General">
                  <c:v>-10.103</c:v>
                </c:pt>
                <c:pt idx="1225" formatCode="General">
                  <c:v>-10.099</c:v>
                </c:pt>
                <c:pt idx="1226" formatCode="General">
                  <c:v>-10.096</c:v>
                </c:pt>
                <c:pt idx="1227" formatCode="General">
                  <c:v>-10.092000000000001</c:v>
                </c:pt>
                <c:pt idx="1228" formatCode="General">
                  <c:v>-10.087999999999999</c:v>
                </c:pt>
                <c:pt idx="1229" formatCode="General">
                  <c:v>-10.084</c:v>
                </c:pt>
                <c:pt idx="1230" formatCode="General">
                  <c:v>-10.08</c:v>
                </c:pt>
                <c:pt idx="1231" formatCode="General">
                  <c:v>-10.076000000000001</c:v>
                </c:pt>
                <c:pt idx="1232" formatCode="General">
                  <c:v>-10.073</c:v>
                </c:pt>
                <c:pt idx="1233" formatCode="General">
                  <c:v>-10.069000000000001</c:v>
                </c:pt>
                <c:pt idx="1234" formatCode="General">
                  <c:v>-10.066000000000001</c:v>
                </c:pt>
                <c:pt idx="1235" formatCode="General">
                  <c:v>-10.061999999999999</c:v>
                </c:pt>
                <c:pt idx="1236" formatCode="General">
                  <c:v>-10.058</c:v>
                </c:pt>
                <c:pt idx="1237" formatCode="General">
                  <c:v>-10.054</c:v>
                </c:pt>
                <c:pt idx="1238" formatCode="General">
                  <c:v>-10.050000000000001</c:v>
                </c:pt>
                <c:pt idx="1239" formatCode="General">
                  <c:v>-10.045</c:v>
                </c:pt>
                <c:pt idx="1240" formatCode="General">
                  <c:v>-10.041</c:v>
                </c:pt>
                <c:pt idx="1241" formatCode="General">
                  <c:v>-10.037000000000001</c:v>
                </c:pt>
                <c:pt idx="1242" formatCode="General">
                  <c:v>-10.032999999999999</c:v>
                </c:pt>
                <c:pt idx="1243" formatCode="General">
                  <c:v>-10.029999999999999</c:v>
                </c:pt>
                <c:pt idx="1244" formatCode="General">
                  <c:v>-10.028</c:v>
                </c:pt>
                <c:pt idx="1245" formatCode="General">
                  <c:v>-10.025</c:v>
                </c:pt>
                <c:pt idx="1246" formatCode="General">
                  <c:v>-10.023</c:v>
                </c:pt>
                <c:pt idx="1247" formatCode="General">
                  <c:v>-10.02</c:v>
                </c:pt>
                <c:pt idx="1248" formatCode="General">
                  <c:v>-10.018000000000001</c:v>
                </c:pt>
                <c:pt idx="1249" formatCode="General">
                  <c:v>-10.016</c:v>
                </c:pt>
                <c:pt idx="1250" formatCode="General">
                  <c:v>-10.013999999999999</c:v>
                </c:pt>
                <c:pt idx="1251" formatCode="General">
                  <c:v>-10.012</c:v>
                </c:pt>
                <c:pt idx="1252" formatCode="General">
                  <c:v>-10.01</c:v>
                </c:pt>
                <c:pt idx="1253" formatCode="General">
                  <c:v>-10.007999999999999</c:v>
                </c:pt>
                <c:pt idx="1254" formatCode="General">
                  <c:v>-10.005000000000001</c:v>
                </c:pt>
                <c:pt idx="1255" formatCode="General">
                  <c:v>-10.002000000000001</c:v>
                </c:pt>
                <c:pt idx="1256" formatCode="General">
                  <c:v>-9.9984000000000002</c:v>
                </c:pt>
                <c:pt idx="1257" formatCode="General">
                  <c:v>-9.9936000000000007</c:v>
                </c:pt>
                <c:pt idx="1258" formatCode="General">
                  <c:v>-9.9885999999999999</c:v>
                </c:pt>
                <c:pt idx="1259" formatCode="General">
                  <c:v>-9.9832000000000001</c:v>
                </c:pt>
                <c:pt idx="1260" formatCode="General">
                  <c:v>-9.9772999999999996</c:v>
                </c:pt>
                <c:pt idx="1261" formatCode="General">
                  <c:v>-9.9708000000000006</c:v>
                </c:pt>
                <c:pt idx="1262" formatCode="General">
                  <c:v>-9.9641999999999999</c:v>
                </c:pt>
                <c:pt idx="1263" formatCode="General">
                  <c:v>-9.9579000000000004</c:v>
                </c:pt>
                <c:pt idx="1264" formatCode="General">
                  <c:v>-9.9525000000000006</c:v>
                </c:pt>
                <c:pt idx="1265" formatCode="General">
                  <c:v>-9.9472000000000005</c:v>
                </c:pt>
                <c:pt idx="1266" formatCode="General">
                  <c:v>-9.9428000000000001</c:v>
                </c:pt>
                <c:pt idx="1267" formatCode="General">
                  <c:v>-9.9392999999999994</c:v>
                </c:pt>
                <c:pt idx="1268" formatCode="General">
                  <c:v>-9.9360999999999997</c:v>
                </c:pt>
                <c:pt idx="1269" formatCode="General">
                  <c:v>-9.9332999999999991</c:v>
                </c:pt>
                <c:pt idx="1270" formatCode="General">
                  <c:v>-9.9311000000000007</c:v>
                </c:pt>
                <c:pt idx="1271" formatCode="General">
                  <c:v>-9.9292999999999996</c:v>
                </c:pt>
                <c:pt idx="1272" formatCode="General">
                  <c:v>-9.9278999999999993</c:v>
                </c:pt>
                <c:pt idx="1273" formatCode="General">
                  <c:v>-9.9270999999999994</c:v>
                </c:pt>
                <c:pt idx="1274" formatCode="General">
                  <c:v>-9.9262999999999995</c:v>
                </c:pt>
                <c:pt idx="1275" formatCode="General">
                  <c:v>-9.9260999999999999</c:v>
                </c:pt>
                <c:pt idx="1276" formatCode="General">
                  <c:v>-9.9266000000000005</c:v>
                </c:pt>
                <c:pt idx="1277" formatCode="General">
                  <c:v>-9.9274000000000004</c:v>
                </c:pt>
                <c:pt idx="1278" formatCode="General">
                  <c:v>-9.9286999999999992</c:v>
                </c:pt>
                <c:pt idx="1279" formatCode="General">
                  <c:v>-9.9305000000000003</c:v>
                </c:pt>
                <c:pt idx="1280" formatCode="General">
                  <c:v>-9.9323999999999995</c:v>
                </c:pt>
                <c:pt idx="1281" formatCode="General">
                  <c:v>-9.9350000000000005</c:v>
                </c:pt>
                <c:pt idx="1282" formatCode="General">
                  <c:v>-9.9376999999999995</c:v>
                </c:pt>
                <c:pt idx="1283" formatCode="General">
                  <c:v>-9.9403000000000006</c:v>
                </c:pt>
                <c:pt idx="1284" formatCode="General">
                  <c:v>-9.9425000000000008</c:v>
                </c:pt>
                <c:pt idx="1285" formatCode="General">
                  <c:v>-9.9448000000000008</c:v>
                </c:pt>
                <c:pt idx="1286" formatCode="General">
                  <c:v>-9.9466999999999999</c:v>
                </c:pt>
                <c:pt idx="1287" formatCode="General">
                  <c:v>-9.9489000000000001</c:v>
                </c:pt>
                <c:pt idx="1288" formatCode="General">
                  <c:v>-9.9513999999999996</c:v>
                </c:pt>
                <c:pt idx="1289" formatCode="General">
                  <c:v>-9.9536999999999995</c:v>
                </c:pt>
                <c:pt idx="1290" formatCode="General">
                  <c:v>-9.9564000000000004</c:v>
                </c:pt>
                <c:pt idx="1291" formatCode="General">
                  <c:v>-9.9594000000000005</c:v>
                </c:pt>
                <c:pt idx="1292" formatCode="General">
                  <c:v>-9.9625000000000004</c:v>
                </c:pt>
                <c:pt idx="1293" formatCode="General">
                  <c:v>-9.9659999999999993</c:v>
                </c:pt>
                <c:pt idx="1294" formatCode="General">
                  <c:v>-9.9703999999999997</c:v>
                </c:pt>
                <c:pt idx="1295" formatCode="General">
                  <c:v>-9.9750999999999994</c:v>
                </c:pt>
                <c:pt idx="1296" formatCode="General">
                  <c:v>-9.9802</c:v>
                </c:pt>
                <c:pt idx="1297" formatCode="General">
                  <c:v>-9.9852000000000007</c:v>
                </c:pt>
                <c:pt idx="1298" formatCode="General">
                  <c:v>-9.9901</c:v>
                </c:pt>
                <c:pt idx="1299" formatCode="General">
                  <c:v>-9.9953000000000003</c:v>
                </c:pt>
                <c:pt idx="1300" formatCode="General">
                  <c:v>-10</c:v>
                </c:pt>
                <c:pt idx="1301" formatCode="General">
                  <c:v>-10.005000000000001</c:v>
                </c:pt>
                <c:pt idx="1302" formatCode="General">
                  <c:v>-10.009</c:v>
                </c:pt>
                <c:pt idx="1303" formatCode="General">
                  <c:v>-10.013</c:v>
                </c:pt>
                <c:pt idx="1304" formatCode="General">
                  <c:v>-10.016999999999999</c:v>
                </c:pt>
                <c:pt idx="1305" formatCode="General">
                  <c:v>-10.022</c:v>
                </c:pt>
                <c:pt idx="1306" formatCode="General">
                  <c:v>-10.026</c:v>
                </c:pt>
                <c:pt idx="1307" formatCode="General">
                  <c:v>-10.031000000000001</c:v>
                </c:pt>
                <c:pt idx="1308" formatCode="General">
                  <c:v>-10.036</c:v>
                </c:pt>
                <c:pt idx="1309" formatCode="General">
                  <c:v>-10.041</c:v>
                </c:pt>
                <c:pt idx="1310" formatCode="General">
                  <c:v>-10.045</c:v>
                </c:pt>
                <c:pt idx="1311" formatCode="General">
                  <c:v>-10.048999999999999</c:v>
                </c:pt>
                <c:pt idx="1312" formatCode="General">
                  <c:v>-10.053000000000001</c:v>
                </c:pt>
                <c:pt idx="1313" formatCode="General">
                  <c:v>-10.055</c:v>
                </c:pt>
                <c:pt idx="1314" formatCode="General">
                  <c:v>-10.057</c:v>
                </c:pt>
                <c:pt idx="1315" formatCode="General">
                  <c:v>-10.058</c:v>
                </c:pt>
                <c:pt idx="1316" formatCode="General">
                  <c:v>-10.06</c:v>
                </c:pt>
                <c:pt idx="1317" formatCode="General">
                  <c:v>-10.06</c:v>
                </c:pt>
                <c:pt idx="1318" formatCode="General">
                  <c:v>-10.058999999999999</c:v>
                </c:pt>
                <c:pt idx="1319" formatCode="General">
                  <c:v>-10.058999999999999</c:v>
                </c:pt>
                <c:pt idx="1320" formatCode="General">
                  <c:v>-10.058999999999999</c:v>
                </c:pt>
                <c:pt idx="1321" formatCode="General">
                  <c:v>-10.058</c:v>
                </c:pt>
                <c:pt idx="1322" formatCode="General">
                  <c:v>-10.058</c:v>
                </c:pt>
                <c:pt idx="1323" formatCode="General">
                  <c:v>-10.057</c:v>
                </c:pt>
                <c:pt idx="1324" formatCode="General">
                  <c:v>-10.057</c:v>
                </c:pt>
                <c:pt idx="1325" formatCode="General">
                  <c:v>-10.055999999999999</c:v>
                </c:pt>
                <c:pt idx="1326" formatCode="General">
                  <c:v>-10.055</c:v>
                </c:pt>
                <c:pt idx="1327" formatCode="General">
                  <c:v>-10.055</c:v>
                </c:pt>
                <c:pt idx="1328" formatCode="General">
                  <c:v>-10.054</c:v>
                </c:pt>
                <c:pt idx="1329" formatCode="General">
                  <c:v>-10.054</c:v>
                </c:pt>
                <c:pt idx="1330" formatCode="General">
                  <c:v>-10.055</c:v>
                </c:pt>
                <c:pt idx="1331" formatCode="General">
                  <c:v>-10.057</c:v>
                </c:pt>
                <c:pt idx="1332" formatCode="General">
                  <c:v>-10.058999999999999</c:v>
                </c:pt>
                <c:pt idx="1333" formatCode="General">
                  <c:v>-10.061999999999999</c:v>
                </c:pt>
                <c:pt idx="1334" formatCode="General">
                  <c:v>-10.064</c:v>
                </c:pt>
                <c:pt idx="1335" formatCode="General">
                  <c:v>-10.068</c:v>
                </c:pt>
                <c:pt idx="1336" formatCode="General">
                  <c:v>-10.071</c:v>
                </c:pt>
                <c:pt idx="1337" formatCode="General">
                  <c:v>-10.074</c:v>
                </c:pt>
                <c:pt idx="1338" formatCode="General">
                  <c:v>-10.076000000000001</c:v>
                </c:pt>
                <c:pt idx="1339" formatCode="General">
                  <c:v>-10.079000000000001</c:v>
                </c:pt>
                <c:pt idx="1340" formatCode="General">
                  <c:v>-10.081</c:v>
                </c:pt>
                <c:pt idx="1341" formatCode="General">
                  <c:v>-10.082000000000001</c:v>
                </c:pt>
                <c:pt idx="1342" formatCode="General">
                  <c:v>-10.083</c:v>
                </c:pt>
                <c:pt idx="1343" formatCode="General">
                  <c:v>-10.084</c:v>
                </c:pt>
                <c:pt idx="1344" formatCode="General">
                  <c:v>-10.083</c:v>
                </c:pt>
                <c:pt idx="1345" formatCode="General">
                  <c:v>-10.083</c:v>
                </c:pt>
                <c:pt idx="1346" formatCode="General">
                  <c:v>-10.082000000000001</c:v>
                </c:pt>
                <c:pt idx="1347" formatCode="General">
                  <c:v>-10.081</c:v>
                </c:pt>
                <c:pt idx="1348" formatCode="General">
                  <c:v>-10.079000000000001</c:v>
                </c:pt>
                <c:pt idx="1349" formatCode="General">
                  <c:v>-10.076000000000001</c:v>
                </c:pt>
                <c:pt idx="1350" formatCode="General">
                  <c:v>-10.073</c:v>
                </c:pt>
                <c:pt idx="1351" formatCode="General">
                  <c:v>-10.069000000000001</c:v>
                </c:pt>
                <c:pt idx="1352" formatCode="General">
                  <c:v>-10.064</c:v>
                </c:pt>
                <c:pt idx="1353" formatCode="General">
                  <c:v>-10.06</c:v>
                </c:pt>
                <c:pt idx="1354" formatCode="General">
                  <c:v>-10.055999999999999</c:v>
                </c:pt>
                <c:pt idx="1355" formatCode="General">
                  <c:v>-10.051</c:v>
                </c:pt>
                <c:pt idx="1356" formatCode="General">
                  <c:v>-10.048</c:v>
                </c:pt>
                <c:pt idx="1357" formatCode="General">
                  <c:v>-10.045</c:v>
                </c:pt>
                <c:pt idx="1358" formatCode="General">
                  <c:v>-10.042</c:v>
                </c:pt>
                <c:pt idx="1359" formatCode="General">
                  <c:v>-10.039999999999999</c:v>
                </c:pt>
                <c:pt idx="1360" formatCode="General">
                  <c:v>-10.038</c:v>
                </c:pt>
                <c:pt idx="1361" formatCode="General">
                  <c:v>-10.037000000000001</c:v>
                </c:pt>
                <c:pt idx="1362" formatCode="General">
                  <c:v>-10.036</c:v>
                </c:pt>
                <c:pt idx="1363" formatCode="General">
                  <c:v>-10.035</c:v>
                </c:pt>
                <c:pt idx="1364" formatCode="General">
                  <c:v>-10.034000000000001</c:v>
                </c:pt>
                <c:pt idx="1365" formatCode="General">
                  <c:v>-10.034000000000001</c:v>
                </c:pt>
                <c:pt idx="1366" formatCode="General">
                  <c:v>-10.032999999999999</c:v>
                </c:pt>
                <c:pt idx="1367" formatCode="General">
                  <c:v>-10.032</c:v>
                </c:pt>
                <c:pt idx="1368" formatCode="General">
                  <c:v>-10.031000000000001</c:v>
                </c:pt>
                <c:pt idx="1369" formatCode="General">
                  <c:v>-10.029</c:v>
                </c:pt>
                <c:pt idx="1370" formatCode="General">
                  <c:v>-10.028</c:v>
                </c:pt>
                <c:pt idx="1371" formatCode="General">
                  <c:v>-10.026999999999999</c:v>
                </c:pt>
                <c:pt idx="1372" formatCode="General">
                  <c:v>-10.025</c:v>
                </c:pt>
                <c:pt idx="1373" formatCode="General">
                  <c:v>-10.023999999999999</c:v>
                </c:pt>
                <c:pt idx="1374" formatCode="General">
                  <c:v>-10.022</c:v>
                </c:pt>
                <c:pt idx="1375" formatCode="General">
                  <c:v>-10.021000000000001</c:v>
                </c:pt>
                <c:pt idx="1376" formatCode="General">
                  <c:v>-10.02</c:v>
                </c:pt>
                <c:pt idx="1377" formatCode="General">
                  <c:v>-10.019</c:v>
                </c:pt>
                <c:pt idx="1378" formatCode="General">
                  <c:v>-10.018000000000001</c:v>
                </c:pt>
                <c:pt idx="1379" formatCode="General">
                  <c:v>-10.018000000000001</c:v>
                </c:pt>
                <c:pt idx="1380" formatCode="General">
                  <c:v>-10.016999999999999</c:v>
                </c:pt>
                <c:pt idx="1381" formatCode="General">
                  <c:v>-10.016999999999999</c:v>
                </c:pt>
                <c:pt idx="1382" formatCode="General">
                  <c:v>-10.016999999999999</c:v>
                </c:pt>
                <c:pt idx="1383" formatCode="General">
                  <c:v>-10.016999999999999</c:v>
                </c:pt>
                <c:pt idx="1384" formatCode="General">
                  <c:v>-10.016999999999999</c:v>
                </c:pt>
                <c:pt idx="1385" formatCode="General">
                  <c:v>-10.019</c:v>
                </c:pt>
                <c:pt idx="1386" formatCode="General">
                  <c:v>-10.02</c:v>
                </c:pt>
                <c:pt idx="1387" formatCode="General">
                  <c:v>-10.023</c:v>
                </c:pt>
                <c:pt idx="1388" formatCode="General">
                  <c:v>-10.025</c:v>
                </c:pt>
                <c:pt idx="1389" formatCode="General">
                  <c:v>-10.028</c:v>
                </c:pt>
                <c:pt idx="1390" formatCode="General">
                  <c:v>-10.029999999999999</c:v>
                </c:pt>
                <c:pt idx="1391" formatCode="General">
                  <c:v>-10.032999999999999</c:v>
                </c:pt>
                <c:pt idx="1392" formatCode="General">
                  <c:v>-10.035</c:v>
                </c:pt>
                <c:pt idx="1393" formatCode="General">
                  <c:v>-10.037000000000001</c:v>
                </c:pt>
                <c:pt idx="1394" formatCode="General">
                  <c:v>-10.039</c:v>
                </c:pt>
                <c:pt idx="1395" formatCode="General">
                  <c:v>-10.039999999999999</c:v>
                </c:pt>
                <c:pt idx="1396" formatCode="General">
                  <c:v>-10.041</c:v>
                </c:pt>
                <c:pt idx="1397" formatCode="General">
                  <c:v>-10.042999999999999</c:v>
                </c:pt>
                <c:pt idx="1398" formatCode="General">
                  <c:v>-10.044</c:v>
                </c:pt>
                <c:pt idx="1399" formatCode="General">
                  <c:v>-10.045</c:v>
                </c:pt>
                <c:pt idx="1400" formatCode="General">
                  <c:v>-10.045999999999999</c:v>
                </c:pt>
                <c:pt idx="1401" formatCode="General">
                  <c:v>-10.047000000000001</c:v>
                </c:pt>
                <c:pt idx="1402" formatCode="General">
                  <c:v>-10.048</c:v>
                </c:pt>
                <c:pt idx="1403" formatCode="General">
                  <c:v>-10.048999999999999</c:v>
                </c:pt>
                <c:pt idx="1404" formatCode="General">
                  <c:v>-10.050000000000001</c:v>
                </c:pt>
                <c:pt idx="1405" formatCode="General">
                  <c:v>-10.050000000000001</c:v>
                </c:pt>
                <c:pt idx="1406" formatCode="General">
                  <c:v>-10.051</c:v>
                </c:pt>
                <c:pt idx="1407" formatCode="General">
                  <c:v>-10.052</c:v>
                </c:pt>
                <c:pt idx="1408" formatCode="General">
                  <c:v>-10.054</c:v>
                </c:pt>
                <c:pt idx="1409" formatCode="General">
                  <c:v>-10.055</c:v>
                </c:pt>
                <c:pt idx="1410" formatCode="General">
                  <c:v>-10.055999999999999</c:v>
                </c:pt>
                <c:pt idx="1411" formatCode="General">
                  <c:v>-10.057</c:v>
                </c:pt>
                <c:pt idx="1412" formatCode="General">
                  <c:v>-10.058</c:v>
                </c:pt>
                <c:pt idx="1413" formatCode="General">
                  <c:v>-10.06</c:v>
                </c:pt>
                <c:pt idx="1414" formatCode="General">
                  <c:v>-10.061</c:v>
                </c:pt>
                <c:pt idx="1415" formatCode="General">
                  <c:v>-10.061999999999999</c:v>
                </c:pt>
                <c:pt idx="1416" formatCode="General">
                  <c:v>-10.063000000000001</c:v>
                </c:pt>
                <c:pt idx="1417" formatCode="General">
                  <c:v>-10.064</c:v>
                </c:pt>
                <c:pt idx="1418" formatCode="General">
                  <c:v>-10.064</c:v>
                </c:pt>
                <c:pt idx="1419" formatCode="General">
                  <c:v>-10.065</c:v>
                </c:pt>
                <c:pt idx="1420" formatCode="General">
                  <c:v>-10.066000000000001</c:v>
                </c:pt>
                <c:pt idx="1421" formatCode="General">
                  <c:v>-10.067</c:v>
                </c:pt>
                <c:pt idx="1422" formatCode="General">
                  <c:v>-10.068</c:v>
                </c:pt>
                <c:pt idx="1423" formatCode="General">
                  <c:v>-10.069000000000001</c:v>
                </c:pt>
                <c:pt idx="1424" formatCode="General">
                  <c:v>-10.071</c:v>
                </c:pt>
                <c:pt idx="1425" formatCode="General">
                  <c:v>-10.071999999999999</c:v>
                </c:pt>
                <c:pt idx="1426" formatCode="General">
                  <c:v>-10.073</c:v>
                </c:pt>
                <c:pt idx="1427" formatCode="General">
                  <c:v>-10.073</c:v>
                </c:pt>
                <c:pt idx="1428" formatCode="General">
                  <c:v>-10.074</c:v>
                </c:pt>
                <c:pt idx="1429" formatCode="General">
                  <c:v>-10.073</c:v>
                </c:pt>
                <c:pt idx="1430" formatCode="General">
                  <c:v>-10.071999999999999</c:v>
                </c:pt>
                <c:pt idx="1431" formatCode="General">
                  <c:v>-10.071</c:v>
                </c:pt>
                <c:pt idx="1432" formatCode="General">
                  <c:v>-10.07</c:v>
                </c:pt>
                <c:pt idx="1433" formatCode="General">
                  <c:v>-10.068</c:v>
                </c:pt>
                <c:pt idx="1434" formatCode="General">
                  <c:v>-10.066000000000001</c:v>
                </c:pt>
                <c:pt idx="1435" formatCode="General">
                  <c:v>-10.064</c:v>
                </c:pt>
                <c:pt idx="1436" formatCode="General">
                  <c:v>-10.061999999999999</c:v>
                </c:pt>
                <c:pt idx="1437" formatCode="General">
                  <c:v>-10.061</c:v>
                </c:pt>
                <c:pt idx="1438" formatCode="General">
                  <c:v>-10.06</c:v>
                </c:pt>
                <c:pt idx="1439" formatCode="General">
                  <c:v>-10.058999999999999</c:v>
                </c:pt>
                <c:pt idx="1440" formatCode="General">
                  <c:v>-10.058999999999999</c:v>
                </c:pt>
                <c:pt idx="1441" formatCode="General">
                  <c:v>-10.058999999999999</c:v>
                </c:pt>
                <c:pt idx="1442" formatCode="General">
                  <c:v>-10.058999999999999</c:v>
                </c:pt>
                <c:pt idx="1443" formatCode="General">
                  <c:v>-10.06</c:v>
                </c:pt>
                <c:pt idx="1444" formatCode="General">
                  <c:v>-10.06</c:v>
                </c:pt>
                <c:pt idx="1445" formatCode="General">
                  <c:v>-10.058999999999999</c:v>
                </c:pt>
                <c:pt idx="1446" formatCode="General">
                  <c:v>-10.058</c:v>
                </c:pt>
                <c:pt idx="1447" formatCode="General">
                  <c:v>-10.055999999999999</c:v>
                </c:pt>
                <c:pt idx="1448" formatCode="General">
                  <c:v>-10.055</c:v>
                </c:pt>
                <c:pt idx="1449" formatCode="General">
                  <c:v>-10.053000000000001</c:v>
                </c:pt>
                <c:pt idx="1450" formatCode="General">
                  <c:v>-10.051</c:v>
                </c:pt>
                <c:pt idx="1451" formatCode="General">
                  <c:v>-10.048999999999999</c:v>
                </c:pt>
                <c:pt idx="1452" formatCode="General">
                  <c:v>-10.047000000000001</c:v>
                </c:pt>
                <c:pt idx="1453" formatCode="General">
                  <c:v>-10.045</c:v>
                </c:pt>
                <c:pt idx="1454" formatCode="General">
                  <c:v>-10.042999999999999</c:v>
                </c:pt>
                <c:pt idx="1455" formatCode="General">
                  <c:v>-10.042</c:v>
                </c:pt>
                <c:pt idx="1456" formatCode="General">
                  <c:v>-10.041</c:v>
                </c:pt>
                <c:pt idx="1457" formatCode="General">
                  <c:v>-10.039</c:v>
                </c:pt>
                <c:pt idx="1458" formatCode="General">
                  <c:v>-10.037000000000001</c:v>
                </c:pt>
                <c:pt idx="1459" formatCode="General">
                  <c:v>-10.035</c:v>
                </c:pt>
                <c:pt idx="1460" formatCode="General">
                  <c:v>-10.032999999999999</c:v>
                </c:pt>
                <c:pt idx="1461" formatCode="General">
                  <c:v>-10.029999999999999</c:v>
                </c:pt>
                <c:pt idx="1462" formatCode="General">
                  <c:v>-10.028</c:v>
                </c:pt>
                <c:pt idx="1463" formatCode="General">
                  <c:v>-10.025</c:v>
                </c:pt>
                <c:pt idx="1464" formatCode="General">
                  <c:v>-10.023</c:v>
                </c:pt>
                <c:pt idx="1465" formatCode="General">
                  <c:v>-10.021000000000001</c:v>
                </c:pt>
                <c:pt idx="1466" formatCode="General">
                  <c:v>-10.019</c:v>
                </c:pt>
                <c:pt idx="1467" formatCode="General">
                  <c:v>-10.016999999999999</c:v>
                </c:pt>
                <c:pt idx="1468" formatCode="General">
                  <c:v>-10.016</c:v>
                </c:pt>
                <c:pt idx="1469" formatCode="General">
                  <c:v>-10.016</c:v>
                </c:pt>
                <c:pt idx="1470" formatCode="General">
                  <c:v>-10.016</c:v>
                </c:pt>
                <c:pt idx="1471" formatCode="General">
                  <c:v>-10.016</c:v>
                </c:pt>
                <c:pt idx="1472" formatCode="General">
                  <c:v>-10.016999999999999</c:v>
                </c:pt>
                <c:pt idx="1473" formatCode="General">
                  <c:v>-10.016999999999999</c:v>
                </c:pt>
                <c:pt idx="1474" formatCode="General">
                  <c:v>-10.016999999999999</c:v>
                </c:pt>
                <c:pt idx="1475" formatCode="General">
                  <c:v>-10.016999999999999</c:v>
                </c:pt>
                <c:pt idx="1476" formatCode="General">
                  <c:v>-10.016999999999999</c:v>
                </c:pt>
                <c:pt idx="1477" formatCode="General">
                  <c:v>-10.016999999999999</c:v>
                </c:pt>
                <c:pt idx="1478" formatCode="General">
                  <c:v>-10.019</c:v>
                </c:pt>
                <c:pt idx="1479" formatCode="General">
                  <c:v>-10.02</c:v>
                </c:pt>
                <c:pt idx="1480" formatCode="General">
                  <c:v>-10.021000000000001</c:v>
                </c:pt>
                <c:pt idx="1481" formatCode="General">
                  <c:v>-10.023</c:v>
                </c:pt>
                <c:pt idx="1482" formatCode="General">
                  <c:v>-10.025</c:v>
                </c:pt>
                <c:pt idx="1483" formatCode="General">
                  <c:v>-10.028</c:v>
                </c:pt>
                <c:pt idx="1484" formatCode="General">
                  <c:v>-10.031000000000001</c:v>
                </c:pt>
                <c:pt idx="1485" formatCode="General">
                  <c:v>-10.034000000000001</c:v>
                </c:pt>
                <c:pt idx="1486" formatCode="General">
                  <c:v>-10.037000000000001</c:v>
                </c:pt>
                <c:pt idx="1487" formatCode="General">
                  <c:v>-10.039999999999999</c:v>
                </c:pt>
                <c:pt idx="1488" formatCode="General">
                  <c:v>-10.042999999999999</c:v>
                </c:pt>
                <c:pt idx="1489" formatCode="General">
                  <c:v>-10.045999999999999</c:v>
                </c:pt>
                <c:pt idx="1490" formatCode="General">
                  <c:v>-10.048999999999999</c:v>
                </c:pt>
                <c:pt idx="1491" formatCode="General">
                  <c:v>-10.052</c:v>
                </c:pt>
                <c:pt idx="1492" formatCode="General">
                  <c:v>-10.054</c:v>
                </c:pt>
                <c:pt idx="1493" formatCode="General">
                  <c:v>-10.055999999999999</c:v>
                </c:pt>
                <c:pt idx="1494" formatCode="General">
                  <c:v>-10.058999999999999</c:v>
                </c:pt>
                <c:pt idx="1495" formatCode="General">
                  <c:v>-10.061999999999999</c:v>
                </c:pt>
                <c:pt idx="1496" formatCode="General">
                  <c:v>-10.065</c:v>
                </c:pt>
                <c:pt idx="1497" formatCode="General">
                  <c:v>-10.067</c:v>
                </c:pt>
                <c:pt idx="1498" formatCode="General">
                  <c:v>-10.07</c:v>
                </c:pt>
                <c:pt idx="1499" formatCode="General">
                  <c:v>-10.071999999999999</c:v>
                </c:pt>
                <c:pt idx="1500" formatCode="General">
                  <c:v>-10.074999999999999</c:v>
                </c:pt>
                <c:pt idx="1501" formatCode="General">
                  <c:v>-10.076000000000001</c:v>
                </c:pt>
                <c:pt idx="1502" formatCode="General">
                  <c:v>-10.077999999999999</c:v>
                </c:pt>
                <c:pt idx="1503" formatCode="General">
                  <c:v>-10.079000000000001</c:v>
                </c:pt>
                <c:pt idx="1504" formatCode="General">
                  <c:v>-10.081</c:v>
                </c:pt>
                <c:pt idx="1505" formatCode="General">
                  <c:v>-10.083</c:v>
                </c:pt>
                <c:pt idx="1506" formatCode="General">
                  <c:v>-10.085000000000001</c:v>
                </c:pt>
                <c:pt idx="1507" formatCode="General">
                  <c:v>-10.087</c:v>
                </c:pt>
                <c:pt idx="1508" formatCode="General">
                  <c:v>-10.09</c:v>
                </c:pt>
                <c:pt idx="1509" formatCode="General">
                  <c:v>-10.093</c:v>
                </c:pt>
                <c:pt idx="1510" formatCode="General">
                  <c:v>-10.096</c:v>
                </c:pt>
                <c:pt idx="1511" formatCode="General">
                  <c:v>-10.099</c:v>
                </c:pt>
                <c:pt idx="1512" formatCode="General">
                  <c:v>-10.103</c:v>
                </c:pt>
                <c:pt idx="1513" formatCode="General">
                  <c:v>-10.105</c:v>
                </c:pt>
                <c:pt idx="1514" formatCode="General">
                  <c:v>-10.106999999999999</c:v>
                </c:pt>
                <c:pt idx="1515" formatCode="General">
                  <c:v>-10.11</c:v>
                </c:pt>
                <c:pt idx="1516" formatCode="General">
                  <c:v>-10.112</c:v>
                </c:pt>
                <c:pt idx="1517" formatCode="General">
                  <c:v>-10.114000000000001</c:v>
                </c:pt>
                <c:pt idx="1518" formatCode="General">
                  <c:v>-10.116</c:v>
                </c:pt>
                <c:pt idx="1519" formatCode="General">
                  <c:v>-10.118</c:v>
                </c:pt>
                <c:pt idx="1520" formatCode="General">
                  <c:v>-10.119</c:v>
                </c:pt>
                <c:pt idx="1521" formatCode="General">
                  <c:v>-10.119999999999999</c:v>
                </c:pt>
                <c:pt idx="1522" formatCode="General">
                  <c:v>-10.122</c:v>
                </c:pt>
                <c:pt idx="1523" formatCode="General">
                  <c:v>-10.122999999999999</c:v>
                </c:pt>
                <c:pt idx="1524" formatCode="General">
                  <c:v>-10.122999999999999</c:v>
                </c:pt>
                <c:pt idx="1525" formatCode="General">
                  <c:v>-10.124000000000001</c:v>
                </c:pt>
                <c:pt idx="1526" formatCode="General">
                  <c:v>-10.125</c:v>
                </c:pt>
                <c:pt idx="1527" formatCode="General">
                  <c:v>-10.127000000000001</c:v>
                </c:pt>
                <c:pt idx="1528" formatCode="General">
                  <c:v>-10.127000000000001</c:v>
                </c:pt>
                <c:pt idx="1529" formatCode="General">
                  <c:v>-10.127000000000001</c:v>
                </c:pt>
                <c:pt idx="1530" formatCode="General">
                  <c:v>-10.128</c:v>
                </c:pt>
                <c:pt idx="1531" formatCode="General">
                  <c:v>-10.128</c:v>
                </c:pt>
                <c:pt idx="1532" formatCode="General">
                  <c:v>-10.128</c:v>
                </c:pt>
                <c:pt idx="1533" formatCode="General">
                  <c:v>-10.128</c:v>
                </c:pt>
                <c:pt idx="1534" formatCode="General">
                  <c:v>-10.129</c:v>
                </c:pt>
                <c:pt idx="1535" formatCode="General">
                  <c:v>-10.130000000000001</c:v>
                </c:pt>
                <c:pt idx="1536" formatCode="General">
                  <c:v>-10.132</c:v>
                </c:pt>
                <c:pt idx="1537" formatCode="General">
                  <c:v>-10.135</c:v>
                </c:pt>
                <c:pt idx="1538" formatCode="General">
                  <c:v>-10.138</c:v>
                </c:pt>
                <c:pt idx="1539" formatCode="General">
                  <c:v>-10.141999999999999</c:v>
                </c:pt>
                <c:pt idx="1540" formatCode="General">
                  <c:v>-10.146000000000001</c:v>
                </c:pt>
                <c:pt idx="1541" formatCode="General">
                  <c:v>-10.15</c:v>
                </c:pt>
                <c:pt idx="1542" formatCode="General">
                  <c:v>-10.153</c:v>
                </c:pt>
                <c:pt idx="1543" formatCode="General">
                  <c:v>-10.157</c:v>
                </c:pt>
                <c:pt idx="1544" formatCode="General">
                  <c:v>-10.16</c:v>
                </c:pt>
                <c:pt idx="1545" formatCode="General">
                  <c:v>-10.162000000000001</c:v>
                </c:pt>
                <c:pt idx="1546" formatCode="General">
                  <c:v>-10.164</c:v>
                </c:pt>
                <c:pt idx="1547" formatCode="General">
                  <c:v>-10.166</c:v>
                </c:pt>
                <c:pt idx="1548" formatCode="General">
                  <c:v>-10.167</c:v>
                </c:pt>
                <c:pt idx="1549" formatCode="General">
                  <c:v>-10.169</c:v>
                </c:pt>
                <c:pt idx="1550" formatCode="General">
                  <c:v>-10.170999999999999</c:v>
                </c:pt>
                <c:pt idx="1551" formatCode="General">
                  <c:v>-10.173</c:v>
                </c:pt>
                <c:pt idx="1552" formatCode="General">
                  <c:v>-10.173999999999999</c:v>
                </c:pt>
                <c:pt idx="1553" formatCode="General">
                  <c:v>-10.175000000000001</c:v>
                </c:pt>
                <c:pt idx="1554" formatCode="General">
                  <c:v>-10.176</c:v>
                </c:pt>
                <c:pt idx="1555" formatCode="General">
                  <c:v>-10.176</c:v>
                </c:pt>
                <c:pt idx="1556" formatCode="General">
                  <c:v>-10.175000000000001</c:v>
                </c:pt>
                <c:pt idx="1557" formatCode="General">
                  <c:v>-10.173999999999999</c:v>
                </c:pt>
                <c:pt idx="1558" formatCode="General">
                  <c:v>-10.172000000000001</c:v>
                </c:pt>
                <c:pt idx="1559" formatCode="General">
                  <c:v>-10.169</c:v>
                </c:pt>
                <c:pt idx="1560" formatCode="General">
                  <c:v>-10.166</c:v>
                </c:pt>
                <c:pt idx="1561" formatCode="General">
                  <c:v>-10.163</c:v>
                </c:pt>
                <c:pt idx="1562" formatCode="General">
                  <c:v>-10.16</c:v>
                </c:pt>
                <c:pt idx="1563" formatCode="General">
                  <c:v>-10.156000000000001</c:v>
                </c:pt>
                <c:pt idx="1564" formatCode="General">
                  <c:v>-10.153</c:v>
                </c:pt>
                <c:pt idx="1565" formatCode="General">
                  <c:v>-10.148999999999999</c:v>
                </c:pt>
                <c:pt idx="1566" formatCode="General">
                  <c:v>-10.146000000000001</c:v>
                </c:pt>
                <c:pt idx="1567" formatCode="General">
                  <c:v>-10.143000000000001</c:v>
                </c:pt>
                <c:pt idx="1568" formatCode="General">
                  <c:v>-10.14</c:v>
                </c:pt>
                <c:pt idx="1569" formatCode="General">
                  <c:v>-10.135999999999999</c:v>
                </c:pt>
                <c:pt idx="1570" formatCode="General">
                  <c:v>-10.132</c:v>
                </c:pt>
                <c:pt idx="1571" formatCode="General">
                  <c:v>-10.129</c:v>
                </c:pt>
                <c:pt idx="1572" formatCode="General">
                  <c:v>-10.124000000000001</c:v>
                </c:pt>
                <c:pt idx="1573" formatCode="General">
                  <c:v>-10.119999999999999</c:v>
                </c:pt>
                <c:pt idx="1574" formatCode="General">
                  <c:v>-10.117000000000001</c:v>
                </c:pt>
                <c:pt idx="1575" formatCode="General">
                  <c:v>-10.114000000000001</c:v>
                </c:pt>
                <c:pt idx="1576" formatCode="General">
                  <c:v>-10.112</c:v>
                </c:pt>
                <c:pt idx="1577" formatCode="General">
                  <c:v>-10.109</c:v>
                </c:pt>
                <c:pt idx="1578" formatCode="General">
                  <c:v>-10.106999999999999</c:v>
                </c:pt>
                <c:pt idx="1579" formatCode="General">
                  <c:v>-10.106</c:v>
                </c:pt>
                <c:pt idx="1580" formatCode="General">
                  <c:v>-10.105</c:v>
                </c:pt>
                <c:pt idx="1581" formatCode="General">
                  <c:v>-10.103999999999999</c:v>
                </c:pt>
                <c:pt idx="1582" formatCode="General">
                  <c:v>-10.102</c:v>
                </c:pt>
                <c:pt idx="1583" formatCode="General">
                  <c:v>-10.1</c:v>
                </c:pt>
                <c:pt idx="1584" formatCode="General">
                  <c:v>-10.098000000000001</c:v>
                </c:pt>
                <c:pt idx="1585" formatCode="General">
                  <c:v>-10.096</c:v>
                </c:pt>
                <c:pt idx="1586" formatCode="General">
                  <c:v>-10.092000000000001</c:v>
                </c:pt>
                <c:pt idx="1587" formatCode="General">
                  <c:v>-10.089</c:v>
                </c:pt>
                <c:pt idx="1588" formatCode="General">
                  <c:v>-10.086</c:v>
                </c:pt>
                <c:pt idx="1589" formatCode="General">
                  <c:v>-10.083</c:v>
                </c:pt>
                <c:pt idx="1590" formatCode="General">
                  <c:v>-10.08</c:v>
                </c:pt>
                <c:pt idx="1591" formatCode="General">
                  <c:v>-10.077999999999999</c:v>
                </c:pt>
                <c:pt idx="1592" formatCode="General">
                  <c:v>-10.076000000000001</c:v>
                </c:pt>
                <c:pt idx="1593" formatCode="General">
                  <c:v>-10.074</c:v>
                </c:pt>
                <c:pt idx="1594" formatCode="General">
                  <c:v>-10.073</c:v>
                </c:pt>
                <c:pt idx="1595" formatCode="General">
                  <c:v>-10.071</c:v>
                </c:pt>
                <c:pt idx="1596" formatCode="General">
                  <c:v>-10.07</c:v>
                </c:pt>
                <c:pt idx="1597" formatCode="General">
                  <c:v>-10.069000000000001</c:v>
                </c:pt>
                <c:pt idx="1598" formatCode="General">
                  <c:v>-10.068</c:v>
                </c:pt>
                <c:pt idx="1599" formatCode="General">
                  <c:v>-10.067</c:v>
                </c:pt>
                <c:pt idx="1600" formatCode="General">
                  <c:v>-10.067</c:v>
                </c:pt>
                <c:pt idx="1601" formatCode="General">
                  <c:v>-10.067</c:v>
                </c:pt>
                <c:pt idx="1602" formatCode="General">
                  <c:v>-10.067</c:v>
                </c:pt>
                <c:pt idx="1603" formatCode="General">
                  <c:v>-10.069000000000001</c:v>
                </c:pt>
                <c:pt idx="1604" formatCode="General">
                  <c:v>-10.07</c:v>
                </c:pt>
                <c:pt idx="1605" formatCode="General">
                  <c:v>-10.071</c:v>
                </c:pt>
                <c:pt idx="1606" formatCode="General">
                  <c:v>-10.073</c:v>
                </c:pt>
                <c:pt idx="1607" formatCode="General">
                  <c:v>-10.074999999999999</c:v>
                </c:pt>
                <c:pt idx="1608" formatCode="General">
                  <c:v>-10.077</c:v>
                </c:pt>
                <c:pt idx="1609" formatCode="General">
                  <c:v>-10.079000000000001</c:v>
                </c:pt>
                <c:pt idx="1610" formatCode="General">
                  <c:v>-10.08</c:v>
                </c:pt>
                <c:pt idx="1611" formatCode="General">
                  <c:v>-10.082000000000001</c:v>
                </c:pt>
                <c:pt idx="1612" formatCode="General">
                  <c:v>-10.084</c:v>
                </c:pt>
                <c:pt idx="1613" formatCode="General">
                  <c:v>-10.085000000000001</c:v>
                </c:pt>
                <c:pt idx="1614" formatCode="General">
                  <c:v>-10.086</c:v>
                </c:pt>
                <c:pt idx="1615" formatCode="General">
                  <c:v>-10.087</c:v>
                </c:pt>
                <c:pt idx="1616" formatCode="General">
                  <c:v>-10.089</c:v>
                </c:pt>
                <c:pt idx="1617" formatCode="General">
                  <c:v>-10.09</c:v>
                </c:pt>
                <c:pt idx="1618" formatCode="General">
                  <c:v>-10.090999999999999</c:v>
                </c:pt>
                <c:pt idx="1619" formatCode="General">
                  <c:v>-10.093</c:v>
                </c:pt>
                <c:pt idx="1620" formatCode="General">
                  <c:v>-10.093999999999999</c:v>
                </c:pt>
                <c:pt idx="1621" formatCode="General">
                  <c:v>-10.096</c:v>
                </c:pt>
                <c:pt idx="1622" formatCode="General">
                  <c:v>-10.097</c:v>
                </c:pt>
                <c:pt idx="1623" formatCode="General">
                  <c:v>-10.099</c:v>
                </c:pt>
                <c:pt idx="1624" formatCode="General">
                  <c:v>-10.101000000000001</c:v>
                </c:pt>
                <c:pt idx="1625" formatCode="General">
                  <c:v>-10.102</c:v>
                </c:pt>
                <c:pt idx="1626" formatCode="General">
                  <c:v>-10.103</c:v>
                </c:pt>
                <c:pt idx="1627" formatCode="General">
                  <c:v>-10.105</c:v>
                </c:pt>
                <c:pt idx="1628" formatCode="General">
                  <c:v>-10.106</c:v>
                </c:pt>
                <c:pt idx="1629" formatCode="General">
                  <c:v>-10.106999999999999</c:v>
                </c:pt>
                <c:pt idx="1630" formatCode="General">
                  <c:v>-10.109</c:v>
                </c:pt>
                <c:pt idx="1631" formatCode="General">
                  <c:v>-10.111000000000001</c:v>
                </c:pt>
                <c:pt idx="1632" formatCode="General">
                  <c:v>-10.114000000000001</c:v>
                </c:pt>
                <c:pt idx="1633" formatCode="General">
                  <c:v>-10.117000000000001</c:v>
                </c:pt>
                <c:pt idx="1634" formatCode="General">
                  <c:v>-10.121</c:v>
                </c:pt>
                <c:pt idx="1635" formatCode="General">
                  <c:v>-10.124000000000001</c:v>
                </c:pt>
                <c:pt idx="1636" formatCode="General">
                  <c:v>-10.129</c:v>
                </c:pt>
                <c:pt idx="1637" formatCode="General">
                  <c:v>-10.134</c:v>
                </c:pt>
                <c:pt idx="1638" formatCode="General">
                  <c:v>-10.138999999999999</c:v>
                </c:pt>
                <c:pt idx="1639" formatCode="General">
                  <c:v>-10.143000000000001</c:v>
                </c:pt>
                <c:pt idx="1640" formatCode="General">
                  <c:v>-10.147</c:v>
                </c:pt>
                <c:pt idx="1641" formatCode="General">
                  <c:v>-10.151</c:v>
                </c:pt>
                <c:pt idx="1642" formatCode="General">
                  <c:v>-10.154</c:v>
                </c:pt>
                <c:pt idx="1643" formatCode="General">
                  <c:v>-10.157999999999999</c:v>
                </c:pt>
                <c:pt idx="1644" formatCode="General">
                  <c:v>-10.16</c:v>
                </c:pt>
                <c:pt idx="1645" formatCode="General">
                  <c:v>-10.163</c:v>
                </c:pt>
                <c:pt idx="1646" formatCode="General">
                  <c:v>-10.164999999999999</c:v>
                </c:pt>
                <c:pt idx="1647" formatCode="General">
                  <c:v>-10.167</c:v>
                </c:pt>
                <c:pt idx="1648" formatCode="General">
                  <c:v>-10.17</c:v>
                </c:pt>
                <c:pt idx="1649" formatCode="General">
                  <c:v>-10.172000000000001</c:v>
                </c:pt>
                <c:pt idx="1650" formatCode="General">
                  <c:v>-10.173</c:v>
                </c:pt>
                <c:pt idx="1651" formatCode="General">
                  <c:v>-10.173999999999999</c:v>
                </c:pt>
                <c:pt idx="1652" formatCode="General">
                  <c:v>-10.173999999999999</c:v>
                </c:pt>
                <c:pt idx="1653" formatCode="General">
                  <c:v>-10.173999999999999</c:v>
                </c:pt>
                <c:pt idx="1654" formatCode="General">
                  <c:v>-10.173999999999999</c:v>
                </c:pt>
                <c:pt idx="1655" formatCode="General">
                  <c:v>-10.173</c:v>
                </c:pt>
                <c:pt idx="1656" formatCode="General">
                  <c:v>-10.172000000000001</c:v>
                </c:pt>
                <c:pt idx="1657" formatCode="General">
                  <c:v>-10.170999999999999</c:v>
                </c:pt>
                <c:pt idx="1658" formatCode="General">
                  <c:v>-10.170999999999999</c:v>
                </c:pt>
                <c:pt idx="1659" formatCode="General">
                  <c:v>-10.17</c:v>
                </c:pt>
                <c:pt idx="1660" formatCode="General">
                  <c:v>-10.17</c:v>
                </c:pt>
                <c:pt idx="1661" formatCode="General">
                  <c:v>-10.17</c:v>
                </c:pt>
                <c:pt idx="1662" formatCode="General">
                  <c:v>-10.170999999999999</c:v>
                </c:pt>
                <c:pt idx="1663" formatCode="General">
                  <c:v>-10.170999999999999</c:v>
                </c:pt>
                <c:pt idx="1664" formatCode="General">
                  <c:v>-10.172000000000001</c:v>
                </c:pt>
                <c:pt idx="1665" formatCode="General">
                  <c:v>-10.172000000000001</c:v>
                </c:pt>
                <c:pt idx="1666" formatCode="General">
                  <c:v>-10.172000000000001</c:v>
                </c:pt>
                <c:pt idx="1667" formatCode="General">
                  <c:v>-10.172000000000001</c:v>
                </c:pt>
                <c:pt idx="1668" formatCode="General">
                  <c:v>-10.170999999999999</c:v>
                </c:pt>
                <c:pt idx="1669" formatCode="General">
                  <c:v>-10.17</c:v>
                </c:pt>
                <c:pt idx="1670" formatCode="General">
                  <c:v>-10.167999999999999</c:v>
                </c:pt>
                <c:pt idx="1671" formatCode="General">
                  <c:v>-10.164999999999999</c:v>
                </c:pt>
                <c:pt idx="1672" formatCode="General">
                  <c:v>-10.162000000000001</c:v>
                </c:pt>
                <c:pt idx="1673" formatCode="General">
                  <c:v>-10.16</c:v>
                </c:pt>
                <c:pt idx="1674" formatCode="General">
                  <c:v>-10.157999999999999</c:v>
                </c:pt>
                <c:pt idx="1675" formatCode="General">
                  <c:v>-10.156000000000001</c:v>
                </c:pt>
                <c:pt idx="1676" formatCode="General">
                  <c:v>-10.154</c:v>
                </c:pt>
                <c:pt idx="1677" formatCode="General">
                  <c:v>-10.151999999999999</c:v>
                </c:pt>
                <c:pt idx="1678" formatCode="General">
                  <c:v>-10.15</c:v>
                </c:pt>
                <c:pt idx="1679" formatCode="General">
                  <c:v>-10.148</c:v>
                </c:pt>
                <c:pt idx="1680" formatCode="General">
                  <c:v>-10.146000000000001</c:v>
                </c:pt>
                <c:pt idx="1681" formatCode="General">
                  <c:v>-10.143000000000001</c:v>
                </c:pt>
                <c:pt idx="1682" formatCode="General">
                  <c:v>-10.141</c:v>
                </c:pt>
                <c:pt idx="1683" formatCode="General">
                  <c:v>-10.138999999999999</c:v>
                </c:pt>
                <c:pt idx="1684" formatCode="General">
                  <c:v>-10.137</c:v>
                </c:pt>
                <c:pt idx="1685" formatCode="General">
                  <c:v>-10.135999999999999</c:v>
                </c:pt>
                <c:pt idx="1686" formatCode="General">
                  <c:v>-10.135</c:v>
                </c:pt>
                <c:pt idx="1687" formatCode="General">
                  <c:v>-10.134</c:v>
                </c:pt>
                <c:pt idx="1688" formatCode="General">
                  <c:v>-10.132999999999999</c:v>
                </c:pt>
                <c:pt idx="1689" formatCode="General">
                  <c:v>-10.132999999999999</c:v>
                </c:pt>
                <c:pt idx="1690" formatCode="General">
                  <c:v>-10.132</c:v>
                </c:pt>
                <c:pt idx="1691" formatCode="General">
                  <c:v>-10.132</c:v>
                </c:pt>
                <c:pt idx="1692" formatCode="General">
                  <c:v>-10.131</c:v>
                </c:pt>
                <c:pt idx="1693" formatCode="General">
                  <c:v>-10.129</c:v>
                </c:pt>
                <c:pt idx="1694" formatCode="General">
                  <c:v>-10.129</c:v>
                </c:pt>
                <c:pt idx="1695" formatCode="General">
                  <c:v>-10.129</c:v>
                </c:pt>
                <c:pt idx="1696" formatCode="General">
                  <c:v>-10.127000000000001</c:v>
                </c:pt>
                <c:pt idx="1697" formatCode="General">
                  <c:v>-10.125999999999999</c:v>
                </c:pt>
                <c:pt idx="1698" formatCode="General">
                  <c:v>-10.125</c:v>
                </c:pt>
                <c:pt idx="1699" formatCode="General">
                  <c:v>-10.125</c:v>
                </c:pt>
                <c:pt idx="1700" formatCode="General">
                  <c:v>-10.125</c:v>
                </c:pt>
                <c:pt idx="1701" formatCode="General">
                  <c:v>-10.125999999999999</c:v>
                </c:pt>
                <c:pt idx="1702" formatCode="General">
                  <c:v>-10.125999999999999</c:v>
                </c:pt>
                <c:pt idx="1703" formatCode="General">
                  <c:v>-10.127000000000001</c:v>
                </c:pt>
                <c:pt idx="1704" formatCode="General">
                  <c:v>-10.127000000000001</c:v>
                </c:pt>
                <c:pt idx="1705" formatCode="General">
                  <c:v>-10.128</c:v>
                </c:pt>
                <c:pt idx="1706" formatCode="General">
                  <c:v>-10.129</c:v>
                </c:pt>
                <c:pt idx="1707" formatCode="General">
                  <c:v>-10.129</c:v>
                </c:pt>
                <c:pt idx="1708" formatCode="General">
                  <c:v>-10.129</c:v>
                </c:pt>
                <c:pt idx="1709" formatCode="General">
                  <c:v>-10.130000000000001</c:v>
                </c:pt>
                <c:pt idx="1710" formatCode="General">
                  <c:v>-10.131</c:v>
                </c:pt>
                <c:pt idx="1711" formatCode="General">
                  <c:v>-10.131</c:v>
                </c:pt>
                <c:pt idx="1712" formatCode="General">
                  <c:v>-10.134</c:v>
                </c:pt>
                <c:pt idx="1713" formatCode="General">
                  <c:v>-10.135999999999999</c:v>
                </c:pt>
                <c:pt idx="1714" formatCode="General">
                  <c:v>-10.138</c:v>
                </c:pt>
                <c:pt idx="1715" formatCode="General">
                  <c:v>-10.14</c:v>
                </c:pt>
                <c:pt idx="1716" formatCode="General">
                  <c:v>-10.143000000000001</c:v>
                </c:pt>
                <c:pt idx="1717" formatCode="General">
                  <c:v>-10.146000000000001</c:v>
                </c:pt>
                <c:pt idx="1718" formatCode="General">
                  <c:v>-10.148</c:v>
                </c:pt>
                <c:pt idx="1719" formatCode="General">
                  <c:v>-10.151</c:v>
                </c:pt>
                <c:pt idx="1720" formatCode="General">
                  <c:v>-10.154</c:v>
                </c:pt>
                <c:pt idx="1721" formatCode="General">
                  <c:v>-10.157</c:v>
                </c:pt>
                <c:pt idx="1722" formatCode="General">
                  <c:v>-10.16</c:v>
                </c:pt>
                <c:pt idx="1723" formatCode="General">
                  <c:v>-10.162000000000001</c:v>
                </c:pt>
                <c:pt idx="1724" formatCode="General">
                  <c:v>-10.164999999999999</c:v>
                </c:pt>
                <c:pt idx="1725" formatCode="General">
                  <c:v>-10.167999999999999</c:v>
                </c:pt>
                <c:pt idx="1726" formatCode="General">
                  <c:v>-10.170999999999999</c:v>
                </c:pt>
                <c:pt idx="1727" formatCode="General">
                  <c:v>-10.173</c:v>
                </c:pt>
                <c:pt idx="1728" formatCode="General">
                  <c:v>-10.176</c:v>
                </c:pt>
                <c:pt idx="1729" formatCode="General">
                  <c:v>-10.179</c:v>
                </c:pt>
                <c:pt idx="1730" formatCode="General">
                  <c:v>-10.18</c:v>
                </c:pt>
                <c:pt idx="1731" formatCode="General">
                  <c:v>-10.182</c:v>
                </c:pt>
                <c:pt idx="1732" formatCode="General">
                  <c:v>-10.183</c:v>
                </c:pt>
                <c:pt idx="1733" formatCode="General">
                  <c:v>-10.186</c:v>
                </c:pt>
                <c:pt idx="1734" formatCode="General">
                  <c:v>-10.186999999999999</c:v>
                </c:pt>
                <c:pt idx="1735" formatCode="General">
                  <c:v>-10.188000000000001</c:v>
                </c:pt>
                <c:pt idx="1736" formatCode="General">
                  <c:v>-10.191000000000001</c:v>
                </c:pt>
                <c:pt idx="1737" formatCode="General">
                  <c:v>-10.192</c:v>
                </c:pt>
                <c:pt idx="1738" formatCode="General">
                  <c:v>-10.194000000000001</c:v>
                </c:pt>
                <c:pt idx="1739" formatCode="General">
                  <c:v>-10.196</c:v>
                </c:pt>
                <c:pt idx="1740" formatCode="General">
                  <c:v>-10.198</c:v>
                </c:pt>
                <c:pt idx="1741" formatCode="General">
                  <c:v>-10.199999999999999</c:v>
                </c:pt>
                <c:pt idx="1742" formatCode="General">
                  <c:v>-10.202</c:v>
                </c:pt>
                <c:pt idx="1743" formatCode="General">
                  <c:v>-10.205</c:v>
                </c:pt>
                <c:pt idx="1744" formatCode="General">
                  <c:v>-10.208</c:v>
                </c:pt>
                <c:pt idx="1745" formatCode="General">
                  <c:v>-10.211</c:v>
                </c:pt>
                <c:pt idx="1746" formatCode="General">
                  <c:v>-10.214</c:v>
                </c:pt>
                <c:pt idx="1747" formatCode="General">
                  <c:v>-10.215999999999999</c:v>
                </c:pt>
                <c:pt idx="1748" formatCode="General">
                  <c:v>-10.218</c:v>
                </c:pt>
                <c:pt idx="1749" formatCode="General">
                  <c:v>-10.221</c:v>
                </c:pt>
                <c:pt idx="1750" formatCode="General">
                  <c:v>-10.223000000000001</c:v>
                </c:pt>
                <c:pt idx="1751" formatCode="General">
                  <c:v>-10.224</c:v>
                </c:pt>
                <c:pt idx="1752" formatCode="General">
                  <c:v>-10.226000000000001</c:v>
                </c:pt>
                <c:pt idx="1753" formatCode="General">
                  <c:v>-10.227</c:v>
                </c:pt>
                <c:pt idx="1754" formatCode="General">
                  <c:v>-10.228</c:v>
                </c:pt>
                <c:pt idx="1755" formatCode="General">
                  <c:v>-10.228</c:v>
                </c:pt>
                <c:pt idx="1756" formatCode="General">
                  <c:v>-10.228</c:v>
                </c:pt>
                <c:pt idx="1757" formatCode="General">
                  <c:v>-10.228</c:v>
                </c:pt>
                <c:pt idx="1758" formatCode="General">
                  <c:v>-10.227</c:v>
                </c:pt>
                <c:pt idx="1759" formatCode="General">
                  <c:v>-10.225</c:v>
                </c:pt>
                <c:pt idx="1760" formatCode="General">
                  <c:v>-10.224</c:v>
                </c:pt>
                <c:pt idx="1761" formatCode="General">
                  <c:v>-10.223000000000001</c:v>
                </c:pt>
                <c:pt idx="1762" formatCode="General">
                  <c:v>-10.222</c:v>
                </c:pt>
                <c:pt idx="1763" formatCode="General">
                  <c:v>-10.220000000000001</c:v>
                </c:pt>
                <c:pt idx="1764" formatCode="General">
                  <c:v>-10.218</c:v>
                </c:pt>
                <c:pt idx="1765" formatCode="General">
                  <c:v>-10.215999999999999</c:v>
                </c:pt>
                <c:pt idx="1766" formatCode="General">
                  <c:v>-10.214</c:v>
                </c:pt>
                <c:pt idx="1767" formatCode="General">
                  <c:v>-10.212</c:v>
                </c:pt>
                <c:pt idx="1768" formatCode="General">
                  <c:v>-10.210000000000001</c:v>
                </c:pt>
                <c:pt idx="1769" formatCode="General">
                  <c:v>-10.209</c:v>
                </c:pt>
                <c:pt idx="1770" formatCode="General">
                  <c:v>-10.207000000000001</c:v>
                </c:pt>
                <c:pt idx="1771" formatCode="General">
                  <c:v>-10.206</c:v>
                </c:pt>
                <c:pt idx="1772" formatCode="General">
                  <c:v>-10.205</c:v>
                </c:pt>
                <c:pt idx="1773" formatCode="General">
                  <c:v>-10.204000000000001</c:v>
                </c:pt>
                <c:pt idx="1774" formatCode="General">
                  <c:v>-10.202999999999999</c:v>
                </c:pt>
                <c:pt idx="1775" formatCode="General">
                  <c:v>-10.201000000000001</c:v>
                </c:pt>
                <c:pt idx="1776" formatCode="General">
                  <c:v>-10.199999999999999</c:v>
                </c:pt>
                <c:pt idx="1777" formatCode="General">
                  <c:v>-10.196999999999999</c:v>
                </c:pt>
                <c:pt idx="1778" formatCode="General">
                  <c:v>-10.195</c:v>
                </c:pt>
                <c:pt idx="1779" formatCode="General">
                  <c:v>-10.192</c:v>
                </c:pt>
                <c:pt idx="1780" formatCode="General">
                  <c:v>-10.189</c:v>
                </c:pt>
                <c:pt idx="1781" formatCode="General">
                  <c:v>-10.186</c:v>
                </c:pt>
                <c:pt idx="1782" formatCode="General">
                  <c:v>-10.182</c:v>
                </c:pt>
                <c:pt idx="1783" formatCode="General">
                  <c:v>-10.179</c:v>
                </c:pt>
                <c:pt idx="1784" formatCode="General">
                  <c:v>-10.175000000000001</c:v>
                </c:pt>
                <c:pt idx="1785" formatCode="General">
                  <c:v>-10.170999999999999</c:v>
                </c:pt>
                <c:pt idx="1786" formatCode="General">
                  <c:v>-10.167999999999999</c:v>
                </c:pt>
                <c:pt idx="1787" formatCode="General">
                  <c:v>-10.164999999999999</c:v>
                </c:pt>
                <c:pt idx="1788" formatCode="General">
                  <c:v>-10.161</c:v>
                </c:pt>
                <c:pt idx="1789" formatCode="General">
                  <c:v>-10.157999999999999</c:v>
                </c:pt>
                <c:pt idx="1790" formatCode="General">
                  <c:v>-10.154999999999999</c:v>
                </c:pt>
                <c:pt idx="1791" formatCode="General">
                  <c:v>-10.151</c:v>
                </c:pt>
                <c:pt idx="1792" formatCode="General">
                  <c:v>-10.147</c:v>
                </c:pt>
                <c:pt idx="1793" formatCode="General">
                  <c:v>-10.144</c:v>
                </c:pt>
                <c:pt idx="1794" formatCode="General">
                  <c:v>-10.141</c:v>
                </c:pt>
                <c:pt idx="1795" formatCode="General">
                  <c:v>-10.138</c:v>
                </c:pt>
                <c:pt idx="1796" formatCode="General">
                  <c:v>-10.135</c:v>
                </c:pt>
                <c:pt idx="1797" formatCode="General">
                  <c:v>-10.132999999999999</c:v>
                </c:pt>
                <c:pt idx="1798" formatCode="General">
                  <c:v>-10.132</c:v>
                </c:pt>
                <c:pt idx="1799" formatCode="General">
                  <c:v>-10.131</c:v>
                </c:pt>
                <c:pt idx="1800" formatCode="General">
                  <c:v>-10.130000000000001</c:v>
                </c:pt>
                <c:pt idx="1801" formatCode="General">
                  <c:v>-10.130000000000001</c:v>
                </c:pt>
                <c:pt idx="1802" formatCode="General">
                  <c:v>-10.129</c:v>
                </c:pt>
                <c:pt idx="1803" formatCode="General">
                  <c:v>-10.129</c:v>
                </c:pt>
                <c:pt idx="1804" formatCode="General">
                  <c:v>-10.128</c:v>
                </c:pt>
                <c:pt idx="1805" formatCode="General">
                  <c:v>-10.128</c:v>
                </c:pt>
                <c:pt idx="1806" formatCode="General">
                  <c:v>-10.128</c:v>
                </c:pt>
                <c:pt idx="1807" formatCode="General">
                  <c:v>-10.127000000000001</c:v>
                </c:pt>
                <c:pt idx="1808" formatCode="General">
                  <c:v>-10.127000000000001</c:v>
                </c:pt>
                <c:pt idx="1809" formatCode="General">
                  <c:v>-10.125999999999999</c:v>
                </c:pt>
                <c:pt idx="1810" formatCode="General">
                  <c:v>-10.125999999999999</c:v>
                </c:pt>
                <c:pt idx="1811" formatCode="General">
                  <c:v>-10.125999999999999</c:v>
                </c:pt>
                <c:pt idx="1812" formatCode="General">
                  <c:v>-10.125999999999999</c:v>
                </c:pt>
                <c:pt idx="1813" formatCode="General">
                  <c:v>-10.127000000000001</c:v>
                </c:pt>
                <c:pt idx="1814" formatCode="General">
                  <c:v>-10.127000000000001</c:v>
                </c:pt>
                <c:pt idx="1815" formatCode="General">
                  <c:v>-10.127000000000001</c:v>
                </c:pt>
                <c:pt idx="1816" formatCode="General">
                  <c:v>-10.127000000000001</c:v>
                </c:pt>
                <c:pt idx="1817" formatCode="General">
                  <c:v>-10.127000000000001</c:v>
                </c:pt>
                <c:pt idx="1818" formatCode="General">
                  <c:v>-10.127000000000001</c:v>
                </c:pt>
                <c:pt idx="1819" formatCode="General">
                  <c:v>-10.127000000000001</c:v>
                </c:pt>
                <c:pt idx="1820" formatCode="General">
                  <c:v>-10.125999999999999</c:v>
                </c:pt>
                <c:pt idx="1821" formatCode="General">
                  <c:v>-10.125999999999999</c:v>
                </c:pt>
                <c:pt idx="1822" formatCode="General">
                  <c:v>-10.125</c:v>
                </c:pt>
                <c:pt idx="1823" formatCode="General">
                  <c:v>-10.124000000000001</c:v>
                </c:pt>
                <c:pt idx="1824" formatCode="General">
                  <c:v>-10.124000000000001</c:v>
                </c:pt>
                <c:pt idx="1825" formatCode="General">
                  <c:v>-10.124000000000001</c:v>
                </c:pt>
                <c:pt idx="1826" formatCode="General">
                  <c:v>-10.124000000000001</c:v>
                </c:pt>
                <c:pt idx="1827" formatCode="General">
                  <c:v>-10.125</c:v>
                </c:pt>
                <c:pt idx="1828" formatCode="General">
                  <c:v>-10.125999999999999</c:v>
                </c:pt>
                <c:pt idx="1829" formatCode="General">
                  <c:v>-10.127000000000001</c:v>
                </c:pt>
                <c:pt idx="1830" formatCode="General">
                  <c:v>-10.129</c:v>
                </c:pt>
                <c:pt idx="1831" formatCode="General">
                  <c:v>-10.131</c:v>
                </c:pt>
                <c:pt idx="1832" formatCode="General">
                  <c:v>-10.132999999999999</c:v>
                </c:pt>
                <c:pt idx="1833" formatCode="General">
                  <c:v>-10.135999999999999</c:v>
                </c:pt>
                <c:pt idx="1834" formatCode="General">
                  <c:v>-10.138</c:v>
                </c:pt>
                <c:pt idx="1835" formatCode="General">
                  <c:v>-10.141</c:v>
                </c:pt>
                <c:pt idx="1836" formatCode="General">
                  <c:v>-10.144</c:v>
                </c:pt>
                <c:pt idx="1837" formatCode="General">
                  <c:v>-10.147</c:v>
                </c:pt>
                <c:pt idx="1838" formatCode="General">
                  <c:v>-10.151</c:v>
                </c:pt>
                <c:pt idx="1839" formatCode="General">
                  <c:v>-10.154</c:v>
                </c:pt>
                <c:pt idx="1840" formatCode="General">
                  <c:v>-10.157999999999999</c:v>
                </c:pt>
                <c:pt idx="1841" formatCode="General">
                  <c:v>-10.162000000000001</c:v>
                </c:pt>
                <c:pt idx="1842" formatCode="General">
                  <c:v>-10.166</c:v>
                </c:pt>
                <c:pt idx="1843" formatCode="General">
                  <c:v>-10.17</c:v>
                </c:pt>
                <c:pt idx="1844" formatCode="General">
                  <c:v>-10.173999999999999</c:v>
                </c:pt>
                <c:pt idx="1845" formatCode="General">
                  <c:v>-10.178000000000001</c:v>
                </c:pt>
                <c:pt idx="1846" formatCode="General">
                  <c:v>-10.182</c:v>
                </c:pt>
                <c:pt idx="1847" formatCode="General">
                  <c:v>-10.186</c:v>
                </c:pt>
                <c:pt idx="1848" formatCode="General">
                  <c:v>-10.189</c:v>
                </c:pt>
                <c:pt idx="1849" formatCode="General">
                  <c:v>-10.193</c:v>
                </c:pt>
                <c:pt idx="1850" formatCode="General">
                  <c:v>-10.196</c:v>
                </c:pt>
                <c:pt idx="1851" formatCode="General">
                  <c:v>-10.199</c:v>
                </c:pt>
                <c:pt idx="1852" formatCode="General">
                  <c:v>-10.202</c:v>
                </c:pt>
                <c:pt idx="1853" formatCode="General">
                  <c:v>-10.204000000000001</c:v>
                </c:pt>
                <c:pt idx="1854" formatCode="General">
                  <c:v>-10.207000000000001</c:v>
                </c:pt>
                <c:pt idx="1855" formatCode="General">
                  <c:v>-10.210000000000001</c:v>
                </c:pt>
                <c:pt idx="1856" formatCode="General">
                  <c:v>-10.212999999999999</c:v>
                </c:pt>
                <c:pt idx="1857" formatCode="General">
                  <c:v>-10.215</c:v>
                </c:pt>
                <c:pt idx="1858" formatCode="General">
                  <c:v>-10.218</c:v>
                </c:pt>
                <c:pt idx="1859" formatCode="General">
                  <c:v>-10.220000000000001</c:v>
                </c:pt>
                <c:pt idx="1860" formatCode="General">
                  <c:v>-10.222</c:v>
                </c:pt>
                <c:pt idx="1861" formatCode="General">
                  <c:v>-10.223000000000001</c:v>
                </c:pt>
                <c:pt idx="1862" formatCode="General">
                  <c:v>-10.224</c:v>
                </c:pt>
                <c:pt idx="1863" formatCode="General">
                  <c:v>-10.225</c:v>
                </c:pt>
                <c:pt idx="1864" formatCode="General">
                  <c:v>-10.226000000000001</c:v>
                </c:pt>
                <c:pt idx="1865" formatCode="General">
                  <c:v>-10.228</c:v>
                </c:pt>
                <c:pt idx="1866" formatCode="General">
                  <c:v>-10.228999999999999</c:v>
                </c:pt>
                <c:pt idx="1867" formatCode="General">
                  <c:v>-10.23</c:v>
                </c:pt>
                <c:pt idx="1868" formatCode="General">
                  <c:v>-10.23</c:v>
                </c:pt>
                <c:pt idx="1869" formatCode="General">
                  <c:v>-10.231</c:v>
                </c:pt>
                <c:pt idx="1870" formatCode="General">
                  <c:v>-10.231999999999999</c:v>
                </c:pt>
                <c:pt idx="1871" formatCode="General">
                  <c:v>-10.231999999999999</c:v>
                </c:pt>
                <c:pt idx="1872" formatCode="General">
                  <c:v>-10.233000000000001</c:v>
                </c:pt>
                <c:pt idx="1873" formatCode="General">
                  <c:v>-10.233000000000001</c:v>
                </c:pt>
                <c:pt idx="1874" formatCode="General">
                  <c:v>-10.234</c:v>
                </c:pt>
                <c:pt idx="1875" formatCode="General">
                  <c:v>-10.234</c:v>
                </c:pt>
                <c:pt idx="1876" formatCode="General">
                  <c:v>-10.234</c:v>
                </c:pt>
                <c:pt idx="1877" formatCode="General">
                  <c:v>-10.234</c:v>
                </c:pt>
                <c:pt idx="1878" formatCode="General">
                  <c:v>-10.234</c:v>
                </c:pt>
                <c:pt idx="1879" formatCode="General">
                  <c:v>-10.234</c:v>
                </c:pt>
                <c:pt idx="1880" formatCode="General">
                  <c:v>-10.233000000000001</c:v>
                </c:pt>
                <c:pt idx="1881" formatCode="General">
                  <c:v>-10.231999999999999</c:v>
                </c:pt>
                <c:pt idx="1882" formatCode="General">
                  <c:v>-10.23</c:v>
                </c:pt>
                <c:pt idx="1883" formatCode="General">
                  <c:v>-10.228</c:v>
                </c:pt>
                <c:pt idx="1884" formatCode="General">
                  <c:v>-10.226000000000001</c:v>
                </c:pt>
                <c:pt idx="1885" formatCode="General">
                  <c:v>-10.223000000000001</c:v>
                </c:pt>
                <c:pt idx="1886" formatCode="General">
                  <c:v>-10.221</c:v>
                </c:pt>
                <c:pt idx="1887" formatCode="General">
                  <c:v>-10.218</c:v>
                </c:pt>
                <c:pt idx="1888" formatCode="General">
                  <c:v>-10.215</c:v>
                </c:pt>
                <c:pt idx="1889" formatCode="General">
                  <c:v>-10.212</c:v>
                </c:pt>
                <c:pt idx="1890" formatCode="General">
                  <c:v>-10.209</c:v>
                </c:pt>
                <c:pt idx="1891" formatCode="General">
                  <c:v>-10.205</c:v>
                </c:pt>
                <c:pt idx="1892" formatCode="General">
                  <c:v>-10.202</c:v>
                </c:pt>
                <c:pt idx="1893" formatCode="General">
                  <c:v>-10.199</c:v>
                </c:pt>
                <c:pt idx="1894" formatCode="General">
                  <c:v>-10.196</c:v>
                </c:pt>
                <c:pt idx="1895" formatCode="General">
                  <c:v>-10.193</c:v>
                </c:pt>
                <c:pt idx="1896" formatCode="General">
                  <c:v>-10.191000000000001</c:v>
                </c:pt>
                <c:pt idx="1897" formatCode="General">
                  <c:v>-10.189</c:v>
                </c:pt>
                <c:pt idx="1898" formatCode="General">
                  <c:v>-10.186999999999999</c:v>
                </c:pt>
                <c:pt idx="1899" formatCode="General">
                  <c:v>-10.185</c:v>
                </c:pt>
                <c:pt idx="1900" formatCode="General">
                  <c:v>-10.183999999999999</c:v>
                </c:pt>
                <c:pt idx="1901" formatCode="General">
                  <c:v>-10.183</c:v>
                </c:pt>
                <c:pt idx="1902" formatCode="General">
                  <c:v>-10.180999999999999</c:v>
                </c:pt>
                <c:pt idx="1903" formatCode="General">
                  <c:v>-10.180999999999999</c:v>
                </c:pt>
                <c:pt idx="1904" formatCode="General">
                  <c:v>-10.180999999999999</c:v>
                </c:pt>
                <c:pt idx="1905" formatCode="General">
                  <c:v>-10.179</c:v>
                </c:pt>
                <c:pt idx="1906" formatCode="General">
                  <c:v>-10.178000000000001</c:v>
                </c:pt>
                <c:pt idx="1907" formatCode="General">
                  <c:v>-10.177</c:v>
                </c:pt>
                <c:pt idx="1908" formatCode="General">
                  <c:v>-10.176</c:v>
                </c:pt>
                <c:pt idx="1909" formatCode="General">
                  <c:v>-10.173999999999999</c:v>
                </c:pt>
                <c:pt idx="1910" formatCode="General">
                  <c:v>-10.173</c:v>
                </c:pt>
                <c:pt idx="1911" formatCode="General">
                  <c:v>-10.170999999999999</c:v>
                </c:pt>
                <c:pt idx="1912" formatCode="General">
                  <c:v>-10.170999999999999</c:v>
                </c:pt>
                <c:pt idx="1913" formatCode="General">
                  <c:v>-10.169</c:v>
                </c:pt>
                <c:pt idx="1914" formatCode="General">
                  <c:v>-10.167</c:v>
                </c:pt>
                <c:pt idx="1915" formatCode="General">
                  <c:v>-10.166</c:v>
                </c:pt>
                <c:pt idx="1916" formatCode="General">
                  <c:v>-10.164999999999999</c:v>
                </c:pt>
                <c:pt idx="1917" formatCode="General">
                  <c:v>-10.162000000000001</c:v>
                </c:pt>
                <c:pt idx="1918" formatCode="General">
                  <c:v>-10.161</c:v>
                </c:pt>
                <c:pt idx="1919" formatCode="General">
                  <c:v>-10.16</c:v>
                </c:pt>
                <c:pt idx="1920" formatCode="General">
                  <c:v>-10.159000000000001</c:v>
                </c:pt>
                <c:pt idx="1921" formatCode="General">
                  <c:v>-10.157999999999999</c:v>
                </c:pt>
                <c:pt idx="1922" formatCode="General">
                  <c:v>-10.157999999999999</c:v>
                </c:pt>
                <c:pt idx="1923" formatCode="General">
                  <c:v>-10.157</c:v>
                </c:pt>
                <c:pt idx="1924" formatCode="General">
                  <c:v>-10.157999999999999</c:v>
                </c:pt>
                <c:pt idx="1925" formatCode="General">
                  <c:v>-10.157999999999999</c:v>
                </c:pt>
                <c:pt idx="1926" formatCode="General">
                  <c:v>-10.157999999999999</c:v>
                </c:pt>
                <c:pt idx="1927" formatCode="General">
                  <c:v>-10.159000000000001</c:v>
                </c:pt>
                <c:pt idx="1928" formatCode="General">
                  <c:v>-10.16</c:v>
                </c:pt>
                <c:pt idx="1929" formatCode="General">
                  <c:v>-10.159000000000001</c:v>
                </c:pt>
                <c:pt idx="1930" formatCode="General">
                  <c:v>-10.16</c:v>
                </c:pt>
                <c:pt idx="1931" formatCode="General">
                  <c:v>-10.16</c:v>
                </c:pt>
                <c:pt idx="1932" formatCode="General">
                  <c:v>-10.159000000000001</c:v>
                </c:pt>
                <c:pt idx="1933" formatCode="General">
                  <c:v>-10.16</c:v>
                </c:pt>
                <c:pt idx="1934" formatCode="General">
                  <c:v>-10.16</c:v>
                </c:pt>
                <c:pt idx="1935" formatCode="General">
                  <c:v>-10.16</c:v>
                </c:pt>
                <c:pt idx="1936" formatCode="General">
                  <c:v>-10.16</c:v>
                </c:pt>
                <c:pt idx="1937" formatCode="General">
                  <c:v>-10.16</c:v>
                </c:pt>
                <c:pt idx="1938" formatCode="General">
                  <c:v>-10.159000000000001</c:v>
                </c:pt>
                <c:pt idx="1939" formatCode="General">
                  <c:v>-10.159000000000001</c:v>
                </c:pt>
                <c:pt idx="1940" formatCode="General">
                  <c:v>-10.16</c:v>
                </c:pt>
                <c:pt idx="1941" formatCode="General">
                  <c:v>-10.16</c:v>
                </c:pt>
                <c:pt idx="1942" formatCode="General">
                  <c:v>-10.16</c:v>
                </c:pt>
                <c:pt idx="1943" formatCode="General">
                  <c:v>-10.16</c:v>
                </c:pt>
                <c:pt idx="1944" formatCode="General">
                  <c:v>-10.159000000000001</c:v>
                </c:pt>
                <c:pt idx="1945" formatCode="General">
                  <c:v>-10.16</c:v>
                </c:pt>
                <c:pt idx="1946" formatCode="General">
                  <c:v>-10.16</c:v>
                </c:pt>
                <c:pt idx="1947" formatCode="General">
                  <c:v>-10.16</c:v>
                </c:pt>
                <c:pt idx="1948" formatCode="General">
                  <c:v>-10.161</c:v>
                </c:pt>
                <c:pt idx="1949" formatCode="General">
                  <c:v>-10.162000000000001</c:v>
                </c:pt>
                <c:pt idx="1950" formatCode="General">
                  <c:v>-10.163</c:v>
                </c:pt>
                <c:pt idx="1951" formatCode="General">
                  <c:v>-10.164999999999999</c:v>
                </c:pt>
                <c:pt idx="1952" formatCode="General">
                  <c:v>-10.166</c:v>
                </c:pt>
                <c:pt idx="1953" formatCode="General">
                  <c:v>-10.167</c:v>
                </c:pt>
                <c:pt idx="1954" formatCode="General">
                  <c:v>-10.169</c:v>
                </c:pt>
                <c:pt idx="1955" formatCode="General">
                  <c:v>-10.169</c:v>
                </c:pt>
                <c:pt idx="1956" formatCode="General">
                  <c:v>-10.17</c:v>
                </c:pt>
                <c:pt idx="1957" formatCode="General">
                  <c:v>-10.170999999999999</c:v>
                </c:pt>
                <c:pt idx="1958" formatCode="General">
                  <c:v>-10.170999999999999</c:v>
                </c:pt>
                <c:pt idx="1959" formatCode="General">
                  <c:v>-10.172000000000001</c:v>
                </c:pt>
                <c:pt idx="1960" formatCode="General">
                  <c:v>-10.173</c:v>
                </c:pt>
                <c:pt idx="1961" formatCode="General">
                  <c:v>-10.173999999999999</c:v>
                </c:pt>
                <c:pt idx="1962" formatCode="General">
                  <c:v>-10.175000000000001</c:v>
                </c:pt>
                <c:pt idx="1963" formatCode="General">
                  <c:v>-10.177</c:v>
                </c:pt>
                <c:pt idx="1964" formatCode="General">
                  <c:v>-10.179</c:v>
                </c:pt>
                <c:pt idx="1965" formatCode="General">
                  <c:v>-10.180999999999999</c:v>
                </c:pt>
                <c:pt idx="1966" formatCode="General">
                  <c:v>-10.182</c:v>
                </c:pt>
                <c:pt idx="1967" formatCode="General">
                  <c:v>-10.183999999999999</c:v>
                </c:pt>
                <c:pt idx="1968" formatCode="General">
                  <c:v>-10.185</c:v>
                </c:pt>
                <c:pt idx="1969" formatCode="General">
                  <c:v>-10.185</c:v>
                </c:pt>
                <c:pt idx="1970" formatCode="General">
                  <c:v>-10.186</c:v>
                </c:pt>
                <c:pt idx="1971" formatCode="General">
                  <c:v>-10.186</c:v>
                </c:pt>
                <c:pt idx="1972" formatCode="General">
                  <c:v>-10.186999999999999</c:v>
                </c:pt>
                <c:pt idx="1973" formatCode="General">
                  <c:v>-10.186</c:v>
                </c:pt>
                <c:pt idx="1974" formatCode="General">
                  <c:v>-10.185</c:v>
                </c:pt>
                <c:pt idx="1975" formatCode="General">
                  <c:v>-10.183999999999999</c:v>
                </c:pt>
                <c:pt idx="1976" formatCode="General">
                  <c:v>-10.183</c:v>
                </c:pt>
                <c:pt idx="1977" formatCode="General">
                  <c:v>-10.182</c:v>
                </c:pt>
                <c:pt idx="1978" formatCode="General">
                  <c:v>-10.182</c:v>
                </c:pt>
                <c:pt idx="1979" formatCode="General">
                  <c:v>-10.182</c:v>
                </c:pt>
                <c:pt idx="1980" formatCode="General">
                  <c:v>-10.180999999999999</c:v>
                </c:pt>
                <c:pt idx="1981" formatCode="General">
                  <c:v>-10.18</c:v>
                </c:pt>
                <c:pt idx="1982" formatCode="General">
                  <c:v>-10.179</c:v>
                </c:pt>
                <c:pt idx="1983" formatCode="General">
                  <c:v>-10.178000000000001</c:v>
                </c:pt>
                <c:pt idx="1984" formatCode="General">
                  <c:v>-10.177</c:v>
                </c:pt>
                <c:pt idx="1985" formatCode="General">
                  <c:v>-10.176</c:v>
                </c:pt>
                <c:pt idx="1986" formatCode="General">
                  <c:v>-10.175000000000001</c:v>
                </c:pt>
                <c:pt idx="1987" formatCode="General">
                  <c:v>-10.175000000000001</c:v>
                </c:pt>
                <c:pt idx="1988" formatCode="General">
                  <c:v>-10.175000000000001</c:v>
                </c:pt>
                <c:pt idx="1989" formatCode="General">
                  <c:v>-10.175000000000001</c:v>
                </c:pt>
                <c:pt idx="1990" formatCode="General">
                  <c:v>-10.176</c:v>
                </c:pt>
                <c:pt idx="1991" formatCode="General">
                  <c:v>-10.176</c:v>
                </c:pt>
                <c:pt idx="1992" formatCode="General">
                  <c:v>-10.176</c:v>
                </c:pt>
                <c:pt idx="1993" formatCode="General">
                  <c:v>-10.176</c:v>
                </c:pt>
                <c:pt idx="1994" formatCode="General">
                  <c:v>-10.176</c:v>
                </c:pt>
                <c:pt idx="1995" formatCode="General">
                  <c:v>-10.175000000000001</c:v>
                </c:pt>
                <c:pt idx="1996" formatCode="General">
                  <c:v>-10.173999999999999</c:v>
                </c:pt>
                <c:pt idx="1997" formatCode="General">
                  <c:v>-10.173</c:v>
                </c:pt>
                <c:pt idx="1998" formatCode="General">
                  <c:v>-10.173</c:v>
                </c:pt>
                <c:pt idx="1999" formatCode="General">
                  <c:v>-10.172000000000001</c:v>
                </c:pt>
              </c:numCache>
            </c:numRef>
          </c:yVal>
          <c:smooth val="1"/>
          <c:extLst>
            <c:ext xmlns:c16="http://schemas.microsoft.com/office/drawing/2014/chart" uri="{C3380CC4-5D6E-409C-BE32-E72D297353CC}">
              <c16:uniqueId val="{00000002-4A52-4D99-A2BE-0042AC749B2A}"/>
            </c:ext>
          </c:extLst>
        </c:ser>
        <c:ser>
          <c:idx val="1"/>
          <c:order val="3"/>
          <c:tx>
            <c:v>04172020 left</c:v>
          </c:tx>
          <c:spPr>
            <a:ln w="19050" cap="rnd">
              <a:solidFill>
                <a:srgbClr val="7030A0"/>
              </a:solidFill>
              <a:prstDash val="sysDash"/>
              <a:round/>
            </a:ln>
            <a:effectLst/>
          </c:spPr>
          <c:marker>
            <c:symbol val="none"/>
          </c:marker>
          <c:xVal>
            <c:numRef>
              <c:f>'[upper_thorax_4.3_comparison.xlsx]upper IR-TRACCs'!$E$3:$E$2002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13.1</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16.7</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19.399999999999999</c:v>
                </c:pt>
                <c:pt idx="195">
                  <c:v>19.498999999999999</c:v>
                </c:pt>
                <c:pt idx="196">
                  <c:v>19.599</c:v>
                </c:pt>
                <c:pt idx="197">
                  <c:v>19.699000000000002</c:v>
                </c:pt>
                <c:pt idx="198">
                  <c:v>19.8</c:v>
                </c:pt>
                <c:pt idx="199">
                  <c:v>19.899999999999999</c:v>
                </c:pt>
                <c:pt idx="200">
                  <c:v>20</c:v>
                </c:pt>
                <c:pt idx="201">
                  <c:v>20.100000000000001</c:v>
                </c:pt>
                <c:pt idx="202">
                  <c:v>20.2</c:v>
                </c:pt>
                <c:pt idx="203">
                  <c:v>20.3</c:v>
                </c:pt>
                <c:pt idx="204">
                  <c:v>20.399000000000001</c:v>
                </c:pt>
                <c:pt idx="205">
                  <c:v>20.498999999999999</c:v>
                </c:pt>
                <c:pt idx="206">
                  <c:v>20.599</c:v>
                </c:pt>
                <c:pt idx="207">
                  <c:v>20.7</c:v>
                </c:pt>
                <c:pt idx="208">
                  <c:v>20.8</c:v>
                </c:pt>
                <c:pt idx="209">
                  <c:v>20.9</c:v>
                </c:pt>
                <c:pt idx="210">
                  <c:v>21</c:v>
                </c:pt>
                <c:pt idx="211">
                  <c:v>21.1</c:v>
                </c:pt>
                <c:pt idx="212">
                  <c:v>21.2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23.9</c:v>
                </c:pt>
                <c:pt idx="240">
                  <c:v>23.998999999999999</c:v>
                </c:pt>
                <c:pt idx="241">
                  <c:v>24.099</c:v>
                </c:pt>
                <c:pt idx="242">
                  <c:v>24.199000000000002</c:v>
                </c:pt>
                <c:pt idx="243">
                  <c:v>24.3</c:v>
                </c:pt>
                <c:pt idx="244">
                  <c:v>24.4</c:v>
                </c:pt>
                <c:pt idx="245">
                  <c:v>24.5</c:v>
                </c:pt>
                <c:pt idx="246">
                  <c:v>24.6</c:v>
                </c:pt>
                <c:pt idx="247">
                  <c:v>24.7</c:v>
                </c:pt>
                <c:pt idx="248">
                  <c:v>24.8</c:v>
                </c:pt>
                <c:pt idx="249">
                  <c:v>24.899000000000001</c:v>
                </c:pt>
                <c:pt idx="250">
                  <c:v>24.998999999999999</c:v>
                </c:pt>
                <c:pt idx="251">
                  <c:v>25.099</c:v>
                </c:pt>
                <c:pt idx="252">
                  <c:v>25.2</c:v>
                </c:pt>
                <c:pt idx="253">
                  <c:v>25.3</c:v>
                </c:pt>
                <c:pt idx="254">
                  <c:v>25.4</c:v>
                </c:pt>
                <c:pt idx="255">
                  <c:v>25.5</c:v>
                </c:pt>
                <c:pt idx="256">
                  <c:v>25.6</c:v>
                </c:pt>
                <c:pt idx="257">
                  <c:v>25.7</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28.4</c:v>
                </c:pt>
                <c:pt idx="285">
                  <c:v>28.498999999999999</c:v>
                </c:pt>
                <c:pt idx="286">
                  <c:v>28.599</c:v>
                </c:pt>
                <c:pt idx="287">
                  <c:v>28.699000000000002</c:v>
                </c:pt>
                <c:pt idx="288">
                  <c:v>28.8</c:v>
                </c:pt>
                <c:pt idx="289">
                  <c:v>28.9</c:v>
                </c:pt>
                <c:pt idx="290">
                  <c:v>29</c:v>
                </c:pt>
                <c:pt idx="291">
                  <c:v>29.1</c:v>
                </c:pt>
                <c:pt idx="292">
                  <c:v>29.2</c:v>
                </c:pt>
                <c:pt idx="293">
                  <c:v>29.3</c:v>
                </c:pt>
                <c:pt idx="294">
                  <c:v>29.399000000000001</c:v>
                </c:pt>
                <c:pt idx="295">
                  <c:v>29.498999999999999</c:v>
                </c:pt>
                <c:pt idx="296">
                  <c:v>29.599</c:v>
                </c:pt>
                <c:pt idx="297">
                  <c:v>29.7</c:v>
                </c:pt>
                <c:pt idx="298">
                  <c:v>29.8</c:v>
                </c:pt>
                <c:pt idx="299">
                  <c:v>29.9</c:v>
                </c:pt>
                <c:pt idx="300">
                  <c:v>30</c:v>
                </c:pt>
                <c:pt idx="301">
                  <c:v>30.1</c:v>
                </c:pt>
                <c:pt idx="302">
                  <c:v>30.2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33.799999999999997</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35.6</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38.299999999999997</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40.1</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42.8</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44.6</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47.3</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49.1</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51.8</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53.6</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56.3</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58.1</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60.8</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62.6</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68</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77.998999999999995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82.498999999999995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86.998999999999995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91.498999999999995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95.998999999999995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'[upper_thorax_4.3_comparison.xlsx]upper IR-TRACCs'!$G$3:$G$2002</c:f>
              <c:numCache>
                <c:formatCode>General</c:formatCode>
                <c:ptCount val="2000"/>
                <c:pt idx="0">
                  <c:v>0</c:v>
                </c:pt>
                <c:pt idx="1">
                  <c:v>0</c:v>
                </c:pt>
                <c:pt idx="2" formatCode="0.00E+00">
                  <c:v>-1.5259000000000001E-5</c:v>
                </c:pt>
                <c:pt idx="3" formatCode="0.00E+00">
                  <c:v>-1.5259000000000001E-5</c:v>
                </c:pt>
                <c:pt idx="4">
                  <c:v>0</c:v>
                </c:pt>
                <c:pt idx="5" formatCode="0.00E+00">
                  <c:v>1.5259000000000001E-5</c:v>
                </c:pt>
                <c:pt idx="6" formatCode="0.00E+00">
                  <c:v>1.5259000000000001E-5</c:v>
                </c:pt>
                <c:pt idx="7" formatCode="0.00E+00">
                  <c:v>3.0518000000000002E-5</c:v>
                </c:pt>
                <c:pt idx="8" formatCode="0.00E+00">
                  <c:v>4.5775999999999997E-5</c:v>
                </c:pt>
                <c:pt idx="9" formatCode="0.00E+00">
                  <c:v>6.1035000000000001E-5</c:v>
                </c:pt>
                <c:pt idx="10" formatCode="0.00E+00">
                  <c:v>9.1552999999999996E-5</c:v>
                </c:pt>
                <c:pt idx="11">
                  <c:v>1.2207E-4</c:v>
                </c:pt>
                <c:pt idx="12">
                  <c:v>1.5259E-4</c:v>
                </c:pt>
                <c:pt idx="13">
                  <c:v>1.9835999999999999E-4</c:v>
                </c:pt>
                <c:pt idx="14">
                  <c:v>2.2887999999999999E-4</c:v>
                </c:pt>
                <c:pt idx="15">
                  <c:v>2.5940000000000002E-4</c:v>
                </c:pt>
                <c:pt idx="16">
                  <c:v>3.0518E-4</c:v>
                </c:pt>
                <c:pt idx="17">
                  <c:v>3.5094999999999999E-4</c:v>
                </c:pt>
                <c:pt idx="18">
                  <c:v>3.8147000000000002E-4</c:v>
                </c:pt>
                <c:pt idx="19">
                  <c:v>4.2725E-4</c:v>
                </c:pt>
                <c:pt idx="20">
                  <c:v>4.8828000000000001E-4</c:v>
                </c:pt>
                <c:pt idx="21">
                  <c:v>5.4931999999999995E-4</c:v>
                </c:pt>
                <c:pt idx="22">
                  <c:v>5.7983000000000004E-4</c:v>
                </c:pt>
                <c:pt idx="23">
                  <c:v>6.4086999999999998E-4</c:v>
                </c:pt>
                <c:pt idx="24">
                  <c:v>7.0189999999999998E-4</c:v>
                </c:pt>
                <c:pt idx="25">
                  <c:v>7.6294000000000004E-4</c:v>
                </c:pt>
                <c:pt idx="26">
                  <c:v>8.2397000000000004E-4</c:v>
                </c:pt>
                <c:pt idx="27">
                  <c:v>8.8500999999999999E-4</c:v>
                </c:pt>
                <c:pt idx="28">
                  <c:v>9.4603999999999999E-4</c:v>
                </c:pt>
                <c:pt idx="29">
                  <c:v>1.0070999999999999E-3</c:v>
                </c:pt>
                <c:pt idx="30">
                  <c:v>1.1138999999999999E-3</c:v>
                </c:pt>
                <c:pt idx="31">
                  <c:v>1.1749E-3</c:v>
                </c:pt>
                <c:pt idx="32">
                  <c:v>1.2512000000000001E-3</c:v>
                </c:pt>
                <c:pt idx="33">
                  <c:v>1.3427999999999999E-3</c:v>
                </c:pt>
                <c:pt idx="34">
                  <c:v>1.4342999999999999E-3</c:v>
                </c:pt>
                <c:pt idx="35">
                  <c:v>1.5259E-3</c:v>
                </c:pt>
                <c:pt idx="36">
                  <c:v>1.6174E-3</c:v>
                </c:pt>
                <c:pt idx="37">
                  <c:v>1.7242E-3</c:v>
                </c:pt>
                <c:pt idx="38">
                  <c:v>1.8462999999999999E-3</c:v>
                </c:pt>
                <c:pt idx="39">
                  <c:v>1.9530999999999999E-3</c:v>
                </c:pt>
                <c:pt idx="40">
                  <c:v>2.0447E-3</c:v>
                </c:pt>
                <c:pt idx="41">
                  <c:v>2.1515000000000002E-3</c:v>
                </c:pt>
                <c:pt idx="42">
                  <c:v>2.2736000000000002E-3</c:v>
                </c:pt>
                <c:pt idx="43">
                  <c:v>2.3651000000000002E-3</c:v>
                </c:pt>
                <c:pt idx="44">
                  <c:v>2.4567E-3</c:v>
                </c:pt>
                <c:pt idx="45">
                  <c:v>2.5634999999999998E-3</c:v>
                </c:pt>
                <c:pt idx="46">
                  <c:v>2.6549999999999998E-3</c:v>
                </c:pt>
                <c:pt idx="47">
                  <c:v>2.7618E-3</c:v>
                </c:pt>
                <c:pt idx="48">
                  <c:v>2.8533999999999999E-3</c:v>
                </c:pt>
                <c:pt idx="49">
                  <c:v>2.9448999999999999E-3</c:v>
                </c:pt>
                <c:pt idx="50">
                  <c:v>3.0365000000000001E-3</c:v>
                </c:pt>
                <c:pt idx="51">
                  <c:v>3.1432999999999999E-3</c:v>
                </c:pt>
                <c:pt idx="52">
                  <c:v>3.2501000000000001E-3</c:v>
                </c:pt>
                <c:pt idx="53">
                  <c:v>3.3264000000000002E-3</c:v>
                </c:pt>
                <c:pt idx="54">
                  <c:v>3.4332E-3</c:v>
                </c:pt>
                <c:pt idx="55">
                  <c:v>3.5247999999999998E-3</c:v>
                </c:pt>
                <c:pt idx="56">
                  <c:v>3.6316E-3</c:v>
                </c:pt>
                <c:pt idx="57">
                  <c:v>3.7537E-3</c:v>
                </c:pt>
                <c:pt idx="58">
                  <c:v>3.8452E-3</c:v>
                </c:pt>
                <c:pt idx="59">
                  <c:v>3.9519999999999998E-3</c:v>
                </c:pt>
                <c:pt idx="60">
                  <c:v>4.0740999999999998E-3</c:v>
                </c:pt>
                <c:pt idx="61">
                  <c:v>4.1961999999999998E-3</c:v>
                </c:pt>
                <c:pt idx="62">
                  <c:v>4.3793E-3</c:v>
                </c:pt>
                <c:pt idx="63">
                  <c:v>4.6081999999999998E-3</c:v>
                </c:pt>
                <c:pt idx="64">
                  <c:v>4.7454999999999997E-3</c:v>
                </c:pt>
                <c:pt idx="65">
                  <c:v>4.6081999999999998E-3</c:v>
                </c:pt>
                <c:pt idx="66">
                  <c:v>4.3639999999999998E-3</c:v>
                </c:pt>
                <c:pt idx="67">
                  <c:v>3.9978000000000001E-3</c:v>
                </c:pt>
                <c:pt idx="68">
                  <c:v>3.5553E-3</c:v>
                </c:pt>
                <c:pt idx="69">
                  <c:v>3.0517999999999999E-3</c:v>
                </c:pt>
                <c:pt idx="70">
                  <c:v>2.6703E-3</c:v>
                </c:pt>
                <c:pt idx="71">
                  <c:v>2.594E-3</c:v>
                </c:pt>
                <c:pt idx="72">
                  <c:v>3.0823000000000001E-3</c:v>
                </c:pt>
                <c:pt idx="73">
                  <c:v>4.3030000000000004E-3</c:v>
                </c:pt>
                <c:pt idx="74">
                  <c:v>5.7372999999999999E-3</c:v>
                </c:pt>
                <c:pt idx="75">
                  <c:v>5.8593999999999999E-3</c:v>
                </c:pt>
                <c:pt idx="76">
                  <c:v>2.5634999999999998E-3</c:v>
                </c:pt>
                <c:pt idx="77">
                  <c:v>-5.3406E-3</c:v>
                </c:pt>
                <c:pt idx="78">
                  <c:v>-1.7624000000000001E-2</c:v>
                </c:pt>
                <c:pt idx="79">
                  <c:v>-3.2806000000000002E-2</c:v>
                </c:pt>
                <c:pt idx="80">
                  <c:v>-4.8980999999999997E-2</c:v>
                </c:pt>
                <c:pt idx="81">
                  <c:v>-6.4346E-2</c:v>
                </c:pt>
                <c:pt idx="82">
                  <c:v>-7.7636999999999998E-2</c:v>
                </c:pt>
                <c:pt idx="83">
                  <c:v>-8.7936E-2</c:v>
                </c:pt>
                <c:pt idx="84">
                  <c:v>-9.5382999999999996E-2</c:v>
                </c:pt>
                <c:pt idx="85">
                  <c:v>-0.10042</c:v>
                </c:pt>
                <c:pt idx="86">
                  <c:v>-0.11073</c:v>
                </c:pt>
                <c:pt idx="87">
                  <c:v>-0.12837000000000001</c:v>
                </c:pt>
                <c:pt idx="88">
                  <c:v>-0.14796000000000001</c:v>
                </c:pt>
                <c:pt idx="89">
                  <c:v>-0.17707999999999999</c:v>
                </c:pt>
                <c:pt idx="90">
                  <c:v>-0.22572</c:v>
                </c:pt>
                <c:pt idx="91">
                  <c:v>-0.34716999999999998</c:v>
                </c:pt>
                <c:pt idx="92">
                  <c:v>-0.61443000000000003</c:v>
                </c:pt>
                <c:pt idx="93">
                  <c:v>-1.07</c:v>
                </c:pt>
                <c:pt idx="94">
                  <c:v>-1.6508</c:v>
                </c:pt>
                <c:pt idx="95">
                  <c:v>-2.258</c:v>
                </c:pt>
                <c:pt idx="96">
                  <c:v>-2.8660000000000001</c:v>
                </c:pt>
                <c:pt idx="97">
                  <c:v>-3.4647000000000001</c:v>
                </c:pt>
                <c:pt idx="98">
                  <c:v>-4.0479000000000003</c:v>
                </c:pt>
                <c:pt idx="99">
                  <c:v>-4.6180000000000003</c:v>
                </c:pt>
                <c:pt idx="100">
                  <c:v>-5.1634000000000002</c:v>
                </c:pt>
                <c:pt idx="101">
                  <c:v>-5.6910999999999996</c:v>
                </c:pt>
                <c:pt idx="102">
                  <c:v>-6.2050000000000001</c:v>
                </c:pt>
                <c:pt idx="103">
                  <c:v>-6.7061000000000002</c:v>
                </c:pt>
                <c:pt idx="104">
                  <c:v>-7.1952999999999996</c:v>
                </c:pt>
                <c:pt idx="105">
                  <c:v>-7.6726999999999999</c:v>
                </c:pt>
                <c:pt idx="106">
                  <c:v>-8.1380999999999997</c:v>
                </c:pt>
                <c:pt idx="107">
                  <c:v>-8.5983000000000001</c:v>
                </c:pt>
                <c:pt idx="108">
                  <c:v>-9.0584000000000007</c:v>
                </c:pt>
                <c:pt idx="109">
                  <c:v>-9.5098000000000003</c:v>
                </c:pt>
                <c:pt idx="110">
                  <c:v>-9.9565000000000001</c:v>
                </c:pt>
                <c:pt idx="111">
                  <c:v>-10.396000000000001</c:v>
                </c:pt>
                <c:pt idx="112">
                  <c:v>-10.826000000000001</c:v>
                </c:pt>
                <c:pt idx="113">
                  <c:v>-11.247</c:v>
                </c:pt>
                <c:pt idx="114">
                  <c:v>-11.659000000000001</c:v>
                </c:pt>
                <c:pt idx="115">
                  <c:v>-12.064</c:v>
                </c:pt>
                <c:pt idx="116">
                  <c:v>-12.464</c:v>
                </c:pt>
                <c:pt idx="117">
                  <c:v>-12.863</c:v>
                </c:pt>
                <c:pt idx="118">
                  <c:v>-13.256</c:v>
                </c:pt>
                <c:pt idx="119">
                  <c:v>-13.646000000000001</c:v>
                </c:pt>
                <c:pt idx="120">
                  <c:v>-14.035</c:v>
                </c:pt>
                <c:pt idx="121">
                  <c:v>-14.423</c:v>
                </c:pt>
                <c:pt idx="122">
                  <c:v>-14.811</c:v>
                </c:pt>
                <c:pt idx="123">
                  <c:v>-15.198</c:v>
                </c:pt>
                <c:pt idx="124">
                  <c:v>-15.585000000000001</c:v>
                </c:pt>
                <c:pt idx="125">
                  <c:v>-15.971</c:v>
                </c:pt>
                <c:pt idx="126">
                  <c:v>-16.356000000000002</c:v>
                </c:pt>
                <c:pt idx="127">
                  <c:v>-16.728999999999999</c:v>
                </c:pt>
                <c:pt idx="128">
                  <c:v>-17.088999999999999</c:v>
                </c:pt>
                <c:pt idx="129">
                  <c:v>-17.437999999999999</c:v>
                </c:pt>
                <c:pt idx="130">
                  <c:v>-17.779</c:v>
                </c:pt>
                <c:pt idx="131">
                  <c:v>-18.117999999999999</c:v>
                </c:pt>
                <c:pt idx="132">
                  <c:v>-18.456</c:v>
                </c:pt>
                <c:pt idx="133">
                  <c:v>-18.797000000000001</c:v>
                </c:pt>
                <c:pt idx="134">
                  <c:v>-19.14</c:v>
                </c:pt>
                <c:pt idx="135">
                  <c:v>-19.489000000000001</c:v>
                </c:pt>
                <c:pt idx="136">
                  <c:v>-19.834</c:v>
                </c:pt>
                <c:pt idx="137">
                  <c:v>-20.178000000000001</c:v>
                </c:pt>
                <c:pt idx="138">
                  <c:v>-20.524999999999999</c:v>
                </c:pt>
                <c:pt idx="139">
                  <c:v>-20.873000000000001</c:v>
                </c:pt>
                <c:pt idx="140">
                  <c:v>-21.216999999999999</c:v>
                </c:pt>
                <c:pt idx="141">
                  <c:v>-21.56</c:v>
                </c:pt>
                <c:pt idx="142">
                  <c:v>-21.905000000000001</c:v>
                </c:pt>
                <c:pt idx="143">
                  <c:v>-22.253</c:v>
                </c:pt>
                <c:pt idx="144">
                  <c:v>-22.605</c:v>
                </c:pt>
                <c:pt idx="145">
                  <c:v>-22.952000000000002</c:v>
                </c:pt>
                <c:pt idx="146">
                  <c:v>-23.292000000000002</c:v>
                </c:pt>
                <c:pt idx="147">
                  <c:v>-23.625</c:v>
                </c:pt>
                <c:pt idx="148">
                  <c:v>-23.95</c:v>
                </c:pt>
                <c:pt idx="149">
                  <c:v>-24.266999999999999</c:v>
                </c:pt>
                <c:pt idx="150">
                  <c:v>-24.576000000000001</c:v>
                </c:pt>
                <c:pt idx="151">
                  <c:v>-24.879000000000001</c:v>
                </c:pt>
                <c:pt idx="152">
                  <c:v>-25.177</c:v>
                </c:pt>
                <c:pt idx="153">
                  <c:v>-25.477</c:v>
                </c:pt>
                <c:pt idx="154">
                  <c:v>-25.771000000000001</c:v>
                </c:pt>
                <c:pt idx="155">
                  <c:v>-26.062999999999999</c:v>
                </c:pt>
                <c:pt idx="156">
                  <c:v>-26.35</c:v>
                </c:pt>
                <c:pt idx="157">
                  <c:v>-26.632000000000001</c:v>
                </c:pt>
                <c:pt idx="158">
                  <c:v>-26.908000000000001</c:v>
                </c:pt>
                <c:pt idx="159">
                  <c:v>-27.178999999999998</c:v>
                </c:pt>
                <c:pt idx="160">
                  <c:v>-27.443999999999999</c:v>
                </c:pt>
                <c:pt idx="161">
                  <c:v>-27.7</c:v>
                </c:pt>
                <c:pt idx="162">
                  <c:v>-27.952999999999999</c:v>
                </c:pt>
                <c:pt idx="163">
                  <c:v>-28.2</c:v>
                </c:pt>
                <c:pt idx="164">
                  <c:v>-28.445</c:v>
                </c:pt>
                <c:pt idx="165">
                  <c:v>-28.69</c:v>
                </c:pt>
                <c:pt idx="166">
                  <c:v>-28.934999999999999</c:v>
                </c:pt>
                <c:pt idx="167">
                  <c:v>-29.181000000000001</c:v>
                </c:pt>
                <c:pt idx="168">
                  <c:v>-29.428999999999998</c:v>
                </c:pt>
                <c:pt idx="169">
                  <c:v>-29.675999999999998</c:v>
                </c:pt>
                <c:pt idx="170">
                  <c:v>-29.923999999999999</c:v>
                </c:pt>
                <c:pt idx="171">
                  <c:v>-30.177</c:v>
                </c:pt>
                <c:pt idx="172">
                  <c:v>-30.436</c:v>
                </c:pt>
                <c:pt idx="173">
                  <c:v>-30.707000000000001</c:v>
                </c:pt>
                <c:pt idx="174">
                  <c:v>-30.995000000000001</c:v>
                </c:pt>
                <c:pt idx="175">
                  <c:v>-31.300999999999998</c:v>
                </c:pt>
                <c:pt idx="176">
                  <c:v>-31.623000000000001</c:v>
                </c:pt>
                <c:pt idx="177">
                  <c:v>-31.960999999999999</c:v>
                </c:pt>
                <c:pt idx="178">
                  <c:v>-32.307000000000002</c:v>
                </c:pt>
                <c:pt idx="179">
                  <c:v>-32.658000000000001</c:v>
                </c:pt>
                <c:pt idx="180">
                  <c:v>-33.011000000000003</c:v>
                </c:pt>
                <c:pt idx="181">
                  <c:v>-33.357999999999997</c:v>
                </c:pt>
                <c:pt idx="182">
                  <c:v>-33.698999999999998</c:v>
                </c:pt>
                <c:pt idx="183">
                  <c:v>-34.036000000000001</c:v>
                </c:pt>
                <c:pt idx="184">
                  <c:v>-34.366</c:v>
                </c:pt>
                <c:pt idx="185">
                  <c:v>-34.689</c:v>
                </c:pt>
                <c:pt idx="186">
                  <c:v>-35.006999999999998</c:v>
                </c:pt>
                <c:pt idx="187">
                  <c:v>-35.317999999999998</c:v>
                </c:pt>
                <c:pt idx="188">
                  <c:v>-35.622</c:v>
                </c:pt>
                <c:pt idx="189">
                  <c:v>-35.920999999999999</c:v>
                </c:pt>
                <c:pt idx="190">
                  <c:v>-36.209000000000003</c:v>
                </c:pt>
                <c:pt idx="191">
                  <c:v>-36.487000000000002</c:v>
                </c:pt>
                <c:pt idx="192">
                  <c:v>-36.756</c:v>
                </c:pt>
                <c:pt idx="193">
                  <c:v>-37.015000000000001</c:v>
                </c:pt>
                <c:pt idx="194">
                  <c:v>-37.262</c:v>
                </c:pt>
                <c:pt idx="195">
                  <c:v>-37.497</c:v>
                </c:pt>
                <c:pt idx="196">
                  <c:v>-37.722999999999999</c:v>
                </c:pt>
                <c:pt idx="197">
                  <c:v>-37.941000000000003</c:v>
                </c:pt>
                <c:pt idx="198">
                  <c:v>-38.152999999999999</c:v>
                </c:pt>
                <c:pt idx="199">
                  <c:v>-38.356999999999999</c:v>
                </c:pt>
                <c:pt idx="200">
                  <c:v>-38.555</c:v>
                </c:pt>
                <c:pt idx="201">
                  <c:v>-38.747999999999998</c:v>
                </c:pt>
                <c:pt idx="202">
                  <c:v>-38.936999999999998</c:v>
                </c:pt>
                <c:pt idx="203">
                  <c:v>-39.130000000000003</c:v>
                </c:pt>
                <c:pt idx="204">
                  <c:v>-39.332000000000001</c:v>
                </c:pt>
                <c:pt idx="205">
                  <c:v>-39.543999999999997</c:v>
                </c:pt>
                <c:pt idx="206">
                  <c:v>-39.767000000000003</c:v>
                </c:pt>
                <c:pt idx="207">
                  <c:v>-40.005000000000003</c:v>
                </c:pt>
                <c:pt idx="208">
                  <c:v>-40.249000000000002</c:v>
                </c:pt>
                <c:pt idx="209">
                  <c:v>-40.500999999999998</c:v>
                </c:pt>
                <c:pt idx="210">
                  <c:v>-40.759</c:v>
                </c:pt>
                <c:pt idx="211">
                  <c:v>-41.015999999999998</c:v>
                </c:pt>
                <c:pt idx="212">
                  <c:v>-41.268999999999998</c:v>
                </c:pt>
                <c:pt idx="213">
                  <c:v>-41.515000000000001</c:v>
                </c:pt>
                <c:pt idx="214">
                  <c:v>-41.755000000000003</c:v>
                </c:pt>
                <c:pt idx="215">
                  <c:v>-41.99</c:v>
                </c:pt>
                <c:pt idx="216">
                  <c:v>-42.222999999999999</c:v>
                </c:pt>
                <c:pt idx="217">
                  <c:v>-42.451000000000001</c:v>
                </c:pt>
                <c:pt idx="218">
                  <c:v>-42.68</c:v>
                </c:pt>
                <c:pt idx="219">
                  <c:v>-42.911000000000001</c:v>
                </c:pt>
                <c:pt idx="220">
                  <c:v>-43.14</c:v>
                </c:pt>
                <c:pt idx="221">
                  <c:v>-43.37</c:v>
                </c:pt>
                <c:pt idx="222">
                  <c:v>-43.598999999999997</c:v>
                </c:pt>
                <c:pt idx="223">
                  <c:v>-43.823999999999998</c:v>
                </c:pt>
                <c:pt idx="224">
                  <c:v>-44.048000000000002</c:v>
                </c:pt>
                <c:pt idx="225">
                  <c:v>-44.271000000000001</c:v>
                </c:pt>
                <c:pt idx="226">
                  <c:v>-44.491</c:v>
                </c:pt>
                <c:pt idx="227">
                  <c:v>-44.707000000000001</c:v>
                </c:pt>
                <c:pt idx="228">
                  <c:v>-44.921999999999997</c:v>
                </c:pt>
                <c:pt idx="229">
                  <c:v>-45.131999999999998</c:v>
                </c:pt>
                <c:pt idx="230">
                  <c:v>-45.335000000000001</c:v>
                </c:pt>
                <c:pt idx="231">
                  <c:v>-45.530999999999999</c:v>
                </c:pt>
                <c:pt idx="232">
                  <c:v>-45.719000000000001</c:v>
                </c:pt>
                <c:pt idx="233">
                  <c:v>-45.9</c:v>
                </c:pt>
                <c:pt idx="234">
                  <c:v>-46.073999999999998</c:v>
                </c:pt>
                <c:pt idx="235">
                  <c:v>-46.237000000000002</c:v>
                </c:pt>
                <c:pt idx="236">
                  <c:v>-46.387999999999998</c:v>
                </c:pt>
                <c:pt idx="237">
                  <c:v>-46.529000000000003</c:v>
                </c:pt>
                <c:pt idx="238">
                  <c:v>-46.655999999999999</c:v>
                </c:pt>
                <c:pt idx="239">
                  <c:v>-46.77</c:v>
                </c:pt>
                <c:pt idx="240">
                  <c:v>-46.878</c:v>
                </c:pt>
                <c:pt idx="241">
                  <c:v>-46.981999999999999</c:v>
                </c:pt>
                <c:pt idx="242">
                  <c:v>-47.078000000000003</c:v>
                </c:pt>
                <c:pt idx="243">
                  <c:v>-47.168999999999997</c:v>
                </c:pt>
                <c:pt idx="244">
                  <c:v>-47.255000000000003</c:v>
                </c:pt>
                <c:pt idx="245">
                  <c:v>-47.338000000000001</c:v>
                </c:pt>
                <c:pt idx="246">
                  <c:v>-47.417000000000002</c:v>
                </c:pt>
                <c:pt idx="247">
                  <c:v>-47.491</c:v>
                </c:pt>
                <c:pt idx="248">
                  <c:v>-47.57</c:v>
                </c:pt>
                <c:pt idx="249">
                  <c:v>-47.652999999999999</c:v>
                </c:pt>
                <c:pt idx="250">
                  <c:v>-47.741</c:v>
                </c:pt>
                <c:pt idx="251">
                  <c:v>-47.835999999999999</c:v>
                </c:pt>
                <c:pt idx="252">
                  <c:v>-47.939</c:v>
                </c:pt>
                <c:pt idx="253">
                  <c:v>-48.05</c:v>
                </c:pt>
                <c:pt idx="254">
                  <c:v>-48.164999999999999</c:v>
                </c:pt>
                <c:pt idx="255">
                  <c:v>-48.283999999999999</c:v>
                </c:pt>
                <c:pt idx="256">
                  <c:v>-48.402999999999999</c:v>
                </c:pt>
                <c:pt idx="257">
                  <c:v>-48.518000000000001</c:v>
                </c:pt>
                <c:pt idx="258">
                  <c:v>-48.628</c:v>
                </c:pt>
                <c:pt idx="259">
                  <c:v>-48.734999999999999</c:v>
                </c:pt>
                <c:pt idx="260">
                  <c:v>-48.838000000000001</c:v>
                </c:pt>
                <c:pt idx="261">
                  <c:v>-48.936</c:v>
                </c:pt>
                <c:pt idx="262">
                  <c:v>-49.033000000000001</c:v>
                </c:pt>
                <c:pt idx="263">
                  <c:v>-49.125999999999998</c:v>
                </c:pt>
                <c:pt idx="264">
                  <c:v>-49.216000000000001</c:v>
                </c:pt>
                <c:pt idx="265">
                  <c:v>-49.305999999999997</c:v>
                </c:pt>
                <c:pt idx="266">
                  <c:v>-49.393000000000001</c:v>
                </c:pt>
                <c:pt idx="267">
                  <c:v>-49.48</c:v>
                </c:pt>
                <c:pt idx="268">
                  <c:v>-49.567</c:v>
                </c:pt>
                <c:pt idx="269">
                  <c:v>-49.652999999999999</c:v>
                </c:pt>
                <c:pt idx="270">
                  <c:v>-49.734999999999999</c:v>
                </c:pt>
                <c:pt idx="271">
                  <c:v>-49.814</c:v>
                </c:pt>
                <c:pt idx="272">
                  <c:v>-49.886000000000003</c:v>
                </c:pt>
                <c:pt idx="273">
                  <c:v>-49.95</c:v>
                </c:pt>
                <c:pt idx="274">
                  <c:v>-50.006999999999998</c:v>
                </c:pt>
                <c:pt idx="275">
                  <c:v>-50.06</c:v>
                </c:pt>
                <c:pt idx="276">
                  <c:v>-50.107999999999997</c:v>
                </c:pt>
                <c:pt idx="277">
                  <c:v>-50.155999999999999</c:v>
                </c:pt>
                <c:pt idx="278">
                  <c:v>-50.201999999999998</c:v>
                </c:pt>
                <c:pt idx="279">
                  <c:v>-50.243000000000002</c:v>
                </c:pt>
                <c:pt idx="280">
                  <c:v>-50.283999999999999</c:v>
                </c:pt>
                <c:pt idx="281">
                  <c:v>-50.326000000000001</c:v>
                </c:pt>
                <c:pt idx="282">
                  <c:v>-50.365000000000002</c:v>
                </c:pt>
                <c:pt idx="283">
                  <c:v>-50.401000000000003</c:v>
                </c:pt>
                <c:pt idx="284">
                  <c:v>-50.438000000000002</c:v>
                </c:pt>
                <c:pt idx="285">
                  <c:v>-50.475000000000001</c:v>
                </c:pt>
                <c:pt idx="286">
                  <c:v>-50.509</c:v>
                </c:pt>
                <c:pt idx="287">
                  <c:v>-50.542999999999999</c:v>
                </c:pt>
                <c:pt idx="288">
                  <c:v>-50.576999999999998</c:v>
                </c:pt>
                <c:pt idx="289">
                  <c:v>-50.609000000000002</c:v>
                </c:pt>
                <c:pt idx="290">
                  <c:v>-50.64</c:v>
                </c:pt>
                <c:pt idx="291">
                  <c:v>-50.668999999999997</c:v>
                </c:pt>
                <c:pt idx="292">
                  <c:v>-50.698999999999998</c:v>
                </c:pt>
                <c:pt idx="293">
                  <c:v>-50.728999999999999</c:v>
                </c:pt>
                <c:pt idx="294">
                  <c:v>-50.758000000000003</c:v>
                </c:pt>
                <c:pt idx="295">
                  <c:v>-50.787999999999997</c:v>
                </c:pt>
                <c:pt idx="296">
                  <c:v>-50.819000000000003</c:v>
                </c:pt>
                <c:pt idx="297">
                  <c:v>-50.847999999999999</c:v>
                </c:pt>
                <c:pt idx="298">
                  <c:v>-50.878</c:v>
                </c:pt>
                <c:pt idx="299">
                  <c:v>-50.908999999999999</c:v>
                </c:pt>
                <c:pt idx="300">
                  <c:v>-50.941000000000003</c:v>
                </c:pt>
                <c:pt idx="301">
                  <c:v>-50.970999999999997</c:v>
                </c:pt>
                <c:pt idx="302">
                  <c:v>-50.997</c:v>
                </c:pt>
                <c:pt idx="303">
                  <c:v>-51.018999999999998</c:v>
                </c:pt>
                <c:pt idx="304">
                  <c:v>-51.036000000000001</c:v>
                </c:pt>
                <c:pt idx="305">
                  <c:v>-51.052</c:v>
                </c:pt>
                <c:pt idx="306">
                  <c:v>-51.067</c:v>
                </c:pt>
                <c:pt idx="307">
                  <c:v>-51.081000000000003</c:v>
                </c:pt>
                <c:pt idx="308">
                  <c:v>-51.094999999999999</c:v>
                </c:pt>
                <c:pt idx="309">
                  <c:v>-51.106999999999999</c:v>
                </c:pt>
                <c:pt idx="310">
                  <c:v>-51.116999999999997</c:v>
                </c:pt>
                <c:pt idx="311">
                  <c:v>-51.122</c:v>
                </c:pt>
                <c:pt idx="312">
                  <c:v>-51.122</c:v>
                </c:pt>
                <c:pt idx="313">
                  <c:v>-51.116</c:v>
                </c:pt>
                <c:pt idx="314">
                  <c:v>-51.106000000000002</c:v>
                </c:pt>
                <c:pt idx="315">
                  <c:v>-51.093000000000004</c:v>
                </c:pt>
                <c:pt idx="316">
                  <c:v>-51.076000000000001</c:v>
                </c:pt>
                <c:pt idx="317">
                  <c:v>-51.06</c:v>
                </c:pt>
                <c:pt idx="318">
                  <c:v>-51.045000000000002</c:v>
                </c:pt>
                <c:pt idx="319">
                  <c:v>-51.030999999999999</c:v>
                </c:pt>
                <c:pt idx="320">
                  <c:v>-51.017000000000003</c:v>
                </c:pt>
                <c:pt idx="321">
                  <c:v>-51.003</c:v>
                </c:pt>
                <c:pt idx="322">
                  <c:v>-50.99</c:v>
                </c:pt>
                <c:pt idx="323">
                  <c:v>-50.976999999999997</c:v>
                </c:pt>
                <c:pt idx="324">
                  <c:v>-50.96</c:v>
                </c:pt>
                <c:pt idx="325">
                  <c:v>-50.942</c:v>
                </c:pt>
                <c:pt idx="326">
                  <c:v>-50.920999999999999</c:v>
                </c:pt>
                <c:pt idx="327">
                  <c:v>-50.895000000000003</c:v>
                </c:pt>
                <c:pt idx="328">
                  <c:v>-50.868000000000002</c:v>
                </c:pt>
                <c:pt idx="329">
                  <c:v>-50.838999999999999</c:v>
                </c:pt>
                <c:pt idx="330">
                  <c:v>-50.808999999999997</c:v>
                </c:pt>
                <c:pt idx="331">
                  <c:v>-50.779000000000003</c:v>
                </c:pt>
                <c:pt idx="332">
                  <c:v>-50.747999999999998</c:v>
                </c:pt>
                <c:pt idx="333">
                  <c:v>-50.716000000000001</c:v>
                </c:pt>
                <c:pt idx="334">
                  <c:v>-50.682000000000002</c:v>
                </c:pt>
                <c:pt idx="335">
                  <c:v>-50.646999999999998</c:v>
                </c:pt>
                <c:pt idx="336">
                  <c:v>-50.61</c:v>
                </c:pt>
                <c:pt idx="337">
                  <c:v>-50.57</c:v>
                </c:pt>
                <c:pt idx="338">
                  <c:v>-50.53</c:v>
                </c:pt>
                <c:pt idx="339">
                  <c:v>-50.488</c:v>
                </c:pt>
                <c:pt idx="340">
                  <c:v>-50.444000000000003</c:v>
                </c:pt>
                <c:pt idx="341">
                  <c:v>-50.399000000000001</c:v>
                </c:pt>
                <c:pt idx="342">
                  <c:v>-50.350999999999999</c:v>
                </c:pt>
                <c:pt idx="343">
                  <c:v>-50.302999999999997</c:v>
                </c:pt>
                <c:pt idx="344">
                  <c:v>-50.253999999999998</c:v>
                </c:pt>
                <c:pt idx="345">
                  <c:v>-50.201000000000001</c:v>
                </c:pt>
                <c:pt idx="346">
                  <c:v>-50.146000000000001</c:v>
                </c:pt>
                <c:pt idx="347">
                  <c:v>-50.09</c:v>
                </c:pt>
                <c:pt idx="348">
                  <c:v>-50.031999999999996</c:v>
                </c:pt>
                <c:pt idx="349">
                  <c:v>-49.972999999999999</c:v>
                </c:pt>
                <c:pt idx="350">
                  <c:v>-49.912999999999997</c:v>
                </c:pt>
                <c:pt idx="351">
                  <c:v>-49.847999999999999</c:v>
                </c:pt>
                <c:pt idx="352">
                  <c:v>-49.781999999999996</c:v>
                </c:pt>
                <c:pt idx="353">
                  <c:v>-49.715000000000003</c:v>
                </c:pt>
                <c:pt idx="354">
                  <c:v>-49.645000000000003</c:v>
                </c:pt>
                <c:pt idx="355">
                  <c:v>-49.570999999999998</c:v>
                </c:pt>
                <c:pt idx="356">
                  <c:v>-49.493000000000002</c:v>
                </c:pt>
                <c:pt idx="357">
                  <c:v>-49.411999999999999</c:v>
                </c:pt>
                <c:pt idx="358">
                  <c:v>-49.329000000000001</c:v>
                </c:pt>
                <c:pt idx="359">
                  <c:v>-49.244</c:v>
                </c:pt>
                <c:pt idx="360">
                  <c:v>-49.152000000000001</c:v>
                </c:pt>
                <c:pt idx="361">
                  <c:v>-49.058999999999997</c:v>
                </c:pt>
                <c:pt idx="362">
                  <c:v>-48.963999999999999</c:v>
                </c:pt>
                <c:pt idx="363">
                  <c:v>-48.866999999999997</c:v>
                </c:pt>
                <c:pt idx="364">
                  <c:v>-48.768000000000001</c:v>
                </c:pt>
                <c:pt idx="365">
                  <c:v>-48.664000000000001</c:v>
                </c:pt>
                <c:pt idx="366">
                  <c:v>-48.56</c:v>
                </c:pt>
                <c:pt idx="367">
                  <c:v>-48.453000000000003</c:v>
                </c:pt>
                <c:pt idx="368">
                  <c:v>-48.344000000000001</c:v>
                </c:pt>
                <c:pt idx="369">
                  <c:v>-48.231000000000002</c:v>
                </c:pt>
                <c:pt idx="370">
                  <c:v>-48.113</c:v>
                </c:pt>
                <c:pt idx="371">
                  <c:v>-47.991</c:v>
                </c:pt>
                <c:pt idx="372">
                  <c:v>-47.868000000000002</c:v>
                </c:pt>
                <c:pt idx="373">
                  <c:v>-47.744999999999997</c:v>
                </c:pt>
                <c:pt idx="374">
                  <c:v>-47.622</c:v>
                </c:pt>
                <c:pt idx="375">
                  <c:v>-47.502000000000002</c:v>
                </c:pt>
                <c:pt idx="376">
                  <c:v>-47.381999999999998</c:v>
                </c:pt>
                <c:pt idx="377">
                  <c:v>-47.264000000000003</c:v>
                </c:pt>
                <c:pt idx="378">
                  <c:v>-47.146000000000001</c:v>
                </c:pt>
                <c:pt idx="379">
                  <c:v>-47.026000000000003</c:v>
                </c:pt>
                <c:pt idx="380">
                  <c:v>-46.905999999999999</c:v>
                </c:pt>
                <c:pt idx="381">
                  <c:v>-46.786000000000001</c:v>
                </c:pt>
                <c:pt idx="382">
                  <c:v>-46.665999999999997</c:v>
                </c:pt>
                <c:pt idx="383">
                  <c:v>-46.546999999999997</c:v>
                </c:pt>
                <c:pt idx="384">
                  <c:v>-46.429000000000002</c:v>
                </c:pt>
                <c:pt idx="385">
                  <c:v>-46.311</c:v>
                </c:pt>
                <c:pt idx="386">
                  <c:v>-46.192</c:v>
                </c:pt>
                <c:pt idx="387">
                  <c:v>-46.073</c:v>
                </c:pt>
                <c:pt idx="388">
                  <c:v>-45.951999999999998</c:v>
                </c:pt>
                <c:pt idx="389">
                  <c:v>-45.834000000000003</c:v>
                </c:pt>
                <c:pt idx="390">
                  <c:v>-45.718000000000004</c:v>
                </c:pt>
                <c:pt idx="391">
                  <c:v>-45.601999999999997</c:v>
                </c:pt>
                <c:pt idx="392">
                  <c:v>-45.488</c:v>
                </c:pt>
                <c:pt idx="393">
                  <c:v>-45.375999999999998</c:v>
                </c:pt>
                <c:pt idx="394">
                  <c:v>-45.265000000000001</c:v>
                </c:pt>
                <c:pt idx="395">
                  <c:v>-45.151000000000003</c:v>
                </c:pt>
                <c:pt idx="396">
                  <c:v>-45.034999999999997</c:v>
                </c:pt>
                <c:pt idx="397">
                  <c:v>-44.917000000000002</c:v>
                </c:pt>
                <c:pt idx="398">
                  <c:v>-44.798999999999999</c:v>
                </c:pt>
                <c:pt idx="399">
                  <c:v>-44.680999999999997</c:v>
                </c:pt>
                <c:pt idx="400">
                  <c:v>-44.564</c:v>
                </c:pt>
                <c:pt idx="401">
                  <c:v>-44.448999999999998</c:v>
                </c:pt>
                <c:pt idx="402">
                  <c:v>-44.334000000000003</c:v>
                </c:pt>
                <c:pt idx="403">
                  <c:v>-44.216999999999999</c:v>
                </c:pt>
                <c:pt idx="404">
                  <c:v>-44.100999999999999</c:v>
                </c:pt>
                <c:pt idx="405">
                  <c:v>-43.984000000000002</c:v>
                </c:pt>
                <c:pt idx="406">
                  <c:v>-43.863</c:v>
                </c:pt>
                <c:pt idx="407">
                  <c:v>-43.744</c:v>
                </c:pt>
                <c:pt idx="408">
                  <c:v>-43.624000000000002</c:v>
                </c:pt>
                <c:pt idx="409">
                  <c:v>-43.502000000000002</c:v>
                </c:pt>
                <c:pt idx="410">
                  <c:v>-43.38</c:v>
                </c:pt>
                <c:pt idx="411">
                  <c:v>-43.259</c:v>
                </c:pt>
                <c:pt idx="412">
                  <c:v>-43.137</c:v>
                </c:pt>
                <c:pt idx="413">
                  <c:v>-43.015000000000001</c:v>
                </c:pt>
                <c:pt idx="414">
                  <c:v>-42.892000000000003</c:v>
                </c:pt>
                <c:pt idx="415">
                  <c:v>-42.768999999999998</c:v>
                </c:pt>
                <c:pt idx="416">
                  <c:v>-42.646000000000001</c:v>
                </c:pt>
                <c:pt idx="417">
                  <c:v>-42.521999999999998</c:v>
                </c:pt>
                <c:pt idx="418">
                  <c:v>-42.395000000000003</c:v>
                </c:pt>
                <c:pt idx="419">
                  <c:v>-42.265000000000001</c:v>
                </c:pt>
                <c:pt idx="420">
                  <c:v>-42.137999999999998</c:v>
                </c:pt>
                <c:pt idx="421">
                  <c:v>-42.01</c:v>
                </c:pt>
                <c:pt idx="422">
                  <c:v>-41.884</c:v>
                </c:pt>
                <c:pt idx="423">
                  <c:v>-41.76</c:v>
                </c:pt>
                <c:pt idx="424">
                  <c:v>-41.636000000000003</c:v>
                </c:pt>
                <c:pt idx="425">
                  <c:v>-41.511000000000003</c:v>
                </c:pt>
                <c:pt idx="426">
                  <c:v>-41.387999999999998</c:v>
                </c:pt>
                <c:pt idx="427">
                  <c:v>-41.264000000000003</c:v>
                </c:pt>
                <c:pt idx="428">
                  <c:v>-41.14</c:v>
                </c:pt>
                <c:pt idx="429">
                  <c:v>-41.015000000000001</c:v>
                </c:pt>
                <c:pt idx="430">
                  <c:v>-40.89</c:v>
                </c:pt>
                <c:pt idx="431">
                  <c:v>-40.765999999999998</c:v>
                </c:pt>
                <c:pt idx="432">
                  <c:v>-40.642000000000003</c:v>
                </c:pt>
                <c:pt idx="433">
                  <c:v>-40.515999999999998</c:v>
                </c:pt>
                <c:pt idx="434">
                  <c:v>-40.39</c:v>
                </c:pt>
                <c:pt idx="435">
                  <c:v>-40.262999999999998</c:v>
                </c:pt>
                <c:pt idx="436">
                  <c:v>-40.134999999999998</c:v>
                </c:pt>
                <c:pt idx="437">
                  <c:v>-40.006</c:v>
                </c:pt>
                <c:pt idx="438">
                  <c:v>-39.878</c:v>
                </c:pt>
                <c:pt idx="439">
                  <c:v>-39.747999999999998</c:v>
                </c:pt>
                <c:pt idx="440">
                  <c:v>-39.616999999999997</c:v>
                </c:pt>
                <c:pt idx="441">
                  <c:v>-39.485999999999997</c:v>
                </c:pt>
                <c:pt idx="442">
                  <c:v>-39.354999999999997</c:v>
                </c:pt>
                <c:pt idx="443">
                  <c:v>-39.22</c:v>
                </c:pt>
                <c:pt idx="444">
                  <c:v>-39.084000000000003</c:v>
                </c:pt>
                <c:pt idx="445">
                  <c:v>-38.945</c:v>
                </c:pt>
                <c:pt idx="446">
                  <c:v>-38.802999999999997</c:v>
                </c:pt>
                <c:pt idx="447">
                  <c:v>-38.656999999999996</c:v>
                </c:pt>
                <c:pt idx="448">
                  <c:v>-38.506999999999998</c:v>
                </c:pt>
                <c:pt idx="449">
                  <c:v>-38.353999999999999</c:v>
                </c:pt>
                <c:pt idx="450">
                  <c:v>-38.198999999999998</c:v>
                </c:pt>
                <c:pt idx="451">
                  <c:v>-38.040999999999997</c:v>
                </c:pt>
                <c:pt idx="452">
                  <c:v>-37.881</c:v>
                </c:pt>
                <c:pt idx="453">
                  <c:v>-37.72</c:v>
                </c:pt>
                <c:pt idx="454">
                  <c:v>-37.555</c:v>
                </c:pt>
                <c:pt idx="455">
                  <c:v>-37.389000000000003</c:v>
                </c:pt>
                <c:pt idx="456">
                  <c:v>-37.220999999999997</c:v>
                </c:pt>
                <c:pt idx="457">
                  <c:v>-37.051000000000002</c:v>
                </c:pt>
                <c:pt idx="458">
                  <c:v>-36.880000000000003</c:v>
                </c:pt>
                <c:pt idx="459">
                  <c:v>-36.704999999999998</c:v>
                </c:pt>
                <c:pt idx="460">
                  <c:v>-36.53</c:v>
                </c:pt>
                <c:pt idx="461">
                  <c:v>-36.35</c:v>
                </c:pt>
                <c:pt idx="462">
                  <c:v>-36.17</c:v>
                </c:pt>
                <c:pt idx="463">
                  <c:v>-35.988</c:v>
                </c:pt>
                <c:pt idx="464">
                  <c:v>-35.805</c:v>
                </c:pt>
                <c:pt idx="465">
                  <c:v>-35.619</c:v>
                </c:pt>
                <c:pt idx="466">
                  <c:v>-35.432000000000002</c:v>
                </c:pt>
                <c:pt idx="467">
                  <c:v>-35.246000000000002</c:v>
                </c:pt>
                <c:pt idx="468">
                  <c:v>-35.061</c:v>
                </c:pt>
                <c:pt idx="469">
                  <c:v>-34.875999999999998</c:v>
                </c:pt>
                <c:pt idx="470">
                  <c:v>-34.692999999999998</c:v>
                </c:pt>
                <c:pt idx="471">
                  <c:v>-34.514000000000003</c:v>
                </c:pt>
                <c:pt idx="472">
                  <c:v>-34.338000000000001</c:v>
                </c:pt>
                <c:pt idx="473">
                  <c:v>-34.161999999999999</c:v>
                </c:pt>
                <c:pt idx="474">
                  <c:v>-33.982999999999997</c:v>
                </c:pt>
                <c:pt idx="475">
                  <c:v>-33.801000000000002</c:v>
                </c:pt>
                <c:pt idx="476">
                  <c:v>-33.616999999999997</c:v>
                </c:pt>
                <c:pt idx="477">
                  <c:v>-33.430999999999997</c:v>
                </c:pt>
                <c:pt idx="478">
                  <c:v>-33.247</c:v>
                </c:pt>
                <c:pt idx="479">
                  <c:v>-33.064999999999998</c:v>
                </c:pt>
                <c:pt idx="480">
                  <c:v>-32.889000000000003</c:v>
                </c:pt>
                <c:pt idx="481">
                  <c:v>-32.716999999999999</c:v>
                </c:pt>
                <c:pt idx="482">
                  <c:v>-32.548999999999999</c:v>
                </c:pt>
                <c:pt idx="483">
                  <c:v>-32.386000000000003</c:v>
                </c:pt>
                <c:pt idx="484">
                  <c:v>-32.226999999999997</c:v>
                </c:pt>
                <c:pt idx="485">
                  <c:v>-32.072000000000003</c:v>
                </c:pt>
                <c:pt idx="486">
                  <c:v>-31.920999999999999</c:v>
                </c:pt>
                <c:pt idx="487">
                  <c:v>-31.771999999999998</c:v>
                </c:pt>
                <c:pt idx="488">
                  <c:v>-31.625</c:v>
                </c:pt>
                <c:pt idx="489">
                  <c:v>-31.481000000000002</c:v>
                </c:pt>
                <c:pt idx="490">
                  <c:v>-31.338999999999999</c:v>
                </c:pt>
                <c:pt idx="491">
                  <c:v>-31.196999999999999</c:v>
                </c:pt>
                <c:pt idx="492">
                  <c:v>-31.053000000000001</c:v>
                </c:pt>
                <c:pt idx="493">
                  <c:v>-30.908999999999999</c:v>
                </c:pt>
                <c:pt idx="494">
                  <c:v>-30.765000000000001</c:v>
                </c:pt>
                <c:pt idx="495">
                  <c:v>-30.62</c:v>
                </c:pt>
                <c:pt idx="496">
                  <c:v>-30.475999999999999</c:v>
                </c:pt>
                <c:pt idx="497">
                  <c:v>-30.329000000000001</c:v>
                </c:pt>
                <c:pt idx="498">
                  <c:v>-30.181000000000001</c:v>
                </c:pt>
                <c:pt idx="499">
                  <c:v>-30.032</c:v>
                </c:pt>
                <c:pt idx="500">
                  <c:v>-29.884</c:v>
                </c:pt>
                <c:pt idx="501">
                  <c:v>-29.736999999999998</c:v>
                </c:pt>
                <c:pt idx="502">
                  <c:v>-29.59</c:v>
                </c:pt>
                <c:pt idx="503">
                  <c:v>-29.445</c:v>
                </c:pt>
                <c:pt idx="504">
                  <c:v>-29.302</c:v>
                </c:pt>
                <c:pt idx="505">
                  <c:v>-29.158999999999999</c:v>
                </c:pt>
                <c:pt idx="506">
                  <c:v>-29.015999999999998</c:v>
                </c:pt>
                <c:pt idx="507">
                  <c:v>-28.873000000000001</c:v>
                </c:pt>
                <c:pt idx="508">
                  <c:v>-28.73</c:v>
                </c:pt>
                <c:pt idx="509">
                  <c:v>-28.585999999999999</c:v>
                </c:pt>
                <c:pt idx="510">
                  <c:v>-28.44</c:v>
                </c:pt>
                <c:pt idx="511">
                  <c:v>-28.292000000000002</c:v>
                </c:pt>
                <c:pt idx="512">
                  <c:v>-28.145</c:v>
                </c:pt>
                <c:pt idx="513">
                  <c:v>-27.997</c:v>
                </c:pt>
                <c:pt idx="514">
                  <c:v>-27.847999999999999</c:v>
                </c:pt>
                <c:pt idx="515">
                  <c:v>-27.696999999999999</c:v>
                </c:pt>
                <c:pt idx="516">
                  <c:v>-27.542000000000002</c:v>
                </c:pt>
                <c:pt idx="517">
                  <c:v>-27.388000000000002</c:v>
                </c:pt>
                <c:pt idx="518">
                  <c:v>-27.231999999999999</c:v>
                </c:pt>
                <c:pt idx="519">
                  <c:v>-27.074999999999999</c:v>
                </c:pt>
                <c:pt idx="520">
                  <c:v>-26.917999999999999</c:v>
                </c:pt>
                <c:pt idx="521">
                  <c:v>-26.76</c:v>
                </c:pt>
                <c:pt idx="522">
                  <c:v>-26.602</c:v>
                </c:pt>
                <c:pt idx="523">
                  <c:v>-26.443999999999999</c:v>
                </c:pt>
                <c:pt idx="524">
                  <c:v>-26.285</c:v>
                </c:pt>
                <c:pt idx="525">
                  <c:v>-26.123000000000001</c:v>
                </c:pt>
                <c:pt idx="526">
                  <c:v>-25.963999999999999</c:v>
                </c:pt>
                <c:pt idx="527">
                  <c:v>-25.803999999999998</c:v>
                </c:pt>
                <c:pt idx="528">
                  <c:v>-25.645</c:v>
                </c:pt>
                <c:pt idx="529">
                  <c:v>-25.488</c:v>
                </c:pt>
                <c:pt idx="530">
                  <c:v>-25.332000000000001</c:v>
                </c:pt>
                <c:pt idx="531">
                  <c:v>-25.178000000000001</c:v>
                </c:pt>
                <c:pt idx="532">
                  <c:v>-25.027000000000001</c:v>
                </c:pt>
                <c:pt idx="533">
                  <c:v>-24.878</c:v>
                </c:pt>
                <c:pt idx="534">
                  <c:v>-24.728999999999999</c:v>
                </c:pt>
                <c:pt idx="535">
                  <c:v>-24.582999999999998</c:v>
                </c:pt>
                <c:pt idx="536">
                  <c:v>-24.439</c:v>
                </c:pt>
                <c:pt idx="537">
                  <c:v>-24.297000000000001</c:v>
                </c:pt>
                <c:pt idx="538">
                  <c:v>-24.157</c:v>
                </c:pt>
                <c:pt idx="539">
                  <c:v>-24.018999999999998</c:v>
                </c:pt>
                <c:pt idx="540">
                  <c:v>-23.882999999999999</c:v>
                </c:pt>
                <c:pt idx="541">
                  <c:v>-23.748000000000001</c:v>
                </c:pt>
                <c:pt idx="542">
                  <c:v>-23.613</c:v>
                </c:pt>
                <c:pt idx="543">
                  <c:v>-23.478999999999999</c:v>
                </c:pt>
                <c:pt idx="544">
                  <c:v>-23.347999999999999</c:v>
                </c:pt>
                <c:pt idx="545">
                  <c:v>-23.218</c:v>
                </c:pt>
                <c:pt idx="546">
                  <c:v>-23.09</c:v>
                </c:pt>
                <c:pt idx="547">
                  <c:v>-22.963000000000001</c:v>
                </c:pt>
                <c:pt idx="548">
                  <c:v>-22.838000000000001</c:v>
                </c:pt>
                <c:pt idx="549">
                  <c:v>-22.713000000000001</c:v>
                </c:pt>
                <c:pt idx="550">
                  <c:v>-22.59</c:v>
                </c:pt>
                <c:pt idx="551">
                  <c:v>-22.469000000000001</c:v>
                </c:pt>
                <c:pt idx="552">
                  <c:v>-22.347999999999999</c:v>
                </c:pt>
                <c:pt idx="553">
                  <c:v>-22.228999999999999</c:v>
                </c:pt>
                <c:pt idx="554">
                  <c:v>-22.111999999999998</c:v>
                </c:pt>
                <c:pt idx="555">
                  <c:v>-21.995999999999999</c:v>
                </c:pt>
                <c:pt idx="556">
                  <c:v>-21.881</c:v>
                </c:pt>
                <c:pt idx="557">
                  <c:v>-21.768999999999998</c:v>
                </c:pt>
                <c:pt idx="558">
                  <c:v>-21.657</c:v>
                </c:pt>
                <c:pt idx="559">
                  <c:v>-21.545999999999999</c:v>
                </c:pt>
                <c:pt idx="560">
                  <c:v>-21.434999999999999</c:v>
                </c:pt>
                <c:pt idx="561">
                  <c:v>-21.321999999999999</c:v>
                </c:pt>
                <c:pt idx="562">
                  <c:v>-21.21</c:v>
                </c:pt>
                <c:pt idx="563">
                  <c:v>-21.097000000000001</c:v>
                </c:pt>
                <c:pt idx="564">
                  <c:v>-20.983000000000001</c:v>
                </c:pt>
                <c:pt idx="565">
                  <c:v>-20.867999999999999</c:v>
                </c:pt>
                <c:pt idx="566">
                  <c:v>-20.753</c:v>
                </c:pt>
                <c:pt idx="567">
                  <c:v>-20.637</c:v>
                </c:pt>
                <c:pt idx="568">
                  <c:v>-20.521000000000001</c:v>
                </c:pt>
                <c:pt idx="569">
                  <c:v>-20.405000000000001</c:v>
                </c:pt>
                <c:pt idx="570">
                  <c:v>-20.289000000000001</c:v>
                </c:pt>
                <c:pt idx="571">
                  <c:v>-20.173999999999999</c:v>
                </c:pt>
                <c:pt idx="572">
                  <c:v>-20.062000000000001</c:v>
                </c:pt>
                <c:pt idx="573">
                  <c:v>-19.952999999999999</c:v>
                </c:pt>
                <c:pt idx="574">
                  <c:v>-19.847000000000001</c:v>
                </c:pt>
                <c:pt idx="575">
                  <c:v>-19.744</c:v>
                </c:pt>
                <c:pt idx="576">
                  <c:v>-19.643999999999998</c:v>
                </c:pt>
                <c:pt idx="577">
                  <c:v>-19.542999999999999</c:v>
                </c:pt>
                <c:pt idx="578">
                  <c:v>-19.443000000000001</c:v>
                </c:pt>
                <c:pt idx="579">
                  <c:v>-19.343</c:v>
                </c:pt>
                <c:pt idx="580">
                  <c:v>-19.242000000000001</c:v>
                </c:pt>
                <c:pt idx="581">
                  <c:v>-19.140999999999998</c:v>
                </c:pt>
                <c:pt idx="582">
                  <c:v>-19.042000000000002</c:v>
                </c:pt>
                <c:pt idx="583">
                  <c:v>-18.943000000000001</c:v>
                </c:pt>
                <c:pt idx="584">
                  <c:v>-18.844999999999999</c:v>
                </c:pt>
                <c:pt idx="585">
                  <c:v>-18.748000000000001</c:v>
                </c:pt>
                <c:pt idx="586">
                  <c:v>-18.652999999999999</c:v>
                </c:pt>
                <c:pt idx="587">
                  <c:v>-18.559000000000001</c:v>
                </c:pt>
                <c:pt idx="588">
                  <c:v>-18.468</c:v>
                </c:pt>
                <c:pt idx="589">
                  <c:v>-18.376000000000001</c:v>
                </c:pt>
                <c:pt idx="590">
                  <c:v>-18.288</c:v>
                </c:pt>
                <c:pt idx="591">
                  <c:v>-18.2</c:v>
                </c:pt>
                <c:pt idx="592">
                  <c:v>-18.111999999999998</c:v>
                </c:pt>
                <c:pt idx="593">
                  <c:v>-18.026</c:v>
                </c:pt>
                <c:pt idx="594">
                  <c:v>-17.939</c:v>
                </c:pt>
                <c:pt idx="595">
                  <c:v>-17.852</c:v>
                </c:pt>
                <c:pt idx="596">
                  <c:v>-17.765999999999998</c:v>
                </c:pt>
                <c:pt idx="597">
                  <c:v>-17.677</c:v>
                </c:pt>
                <c:pt idx="598">
                  <c:v>-17.588000000000001</c:v>
                </c:pt>
                <c:pt idx="599">
                  <c:v>-17.498999999999999</c:v>
                </c:pt>
                <c:pt idx="600">
                  <c:v>-17.411999999999999</c:v>
                </c:pt>
                <c:pt idx="601">
                  <c:v>-17.326000000000001</c:v>
                </c:pt>
                <c:pt idx="602">
                  <c:v>-17.241</c:v>
                </c:pt>
                <c:pt idx="603">
                  <c:v>-17.158000000000001</c:v>
                </c:pt>
                <c:pt idx="604">
                  <c:v>-17.076000000000001</c:v>
                </c:pt>
                <c:pt idx="605">
                  <c:v>-16.995000000000001</c:v>
                </c:pt>
                <c:pt idx="606">
                  <c:v>-16.913</c:v>
                </c:pt>
                <c:pt idx="607">
                  <c:v>-16.829000000000001</c:v>
                </c:pt>
                <c:pt idx="608">
                  <c:v>-16.745999999999999</c:v>
                </c:pt>
                <c:pt idx="609">
                  <c:v>-16.661000000000001</c:v>
                </c:pt>
                <c:pt idx="610">
                  <c:v>-16.577000000000002</c:v>
                </c:pt>
                <c:pt idx="611">
                  <c:v>-16.492000000000001</c:v>
                </c:pt>
                <c:pt idx="612">
                  <c:v>-16.407</c:v>
                </c:pt>
                <c:pt idx="613">
                  <c:v>-16.323</c:v>
                </c:pt>
                <c:pt idx="614">
                  <c:v>-16.239000000000001</c:v>
                </c:pt>
                <c:pt idx="615">
                  <c:v>-16.154</c:v>
                </c:pt>
                <c:pt idx="616">
                  <c:v>-16.068999999999999</c:v>
                </c:pt>
                <c:pt idx="617">
                  <c:v>-15.986000000000001</c:v>
                </c:pt>
                <c:pt idx="618">
                  <c:v>-15.904</c:v>
                </c:pt>
                <c:pt idx="619">
                  <c:v>-15.821999999999999</c:v>
                </c:pt>
                <c:pt idx="620">
                  <c:v>-15.739000000000001</c:v>
                </c:pt>
                <c:pt idx="621">
                  <c:v>-15.656000000000001</c:v>
                </c:pt>
                <c:pt idx="622">
                  <c:v>-15.574</c:v>
                </c:pt>
                <c:pt idx="623">
                  <c:v>-15.491</c:v>
                </c:pt>
                <c:pt idx="624">
                  <c:v>-15.409000000000001</c:v>
                </c:pt>
                <c:pt idx="625">
                  <c:v>-15.327999999999999</c:v>
                </c:pt>
                <c:pt idx="626">
                  <c:v>-15.247999999999999</c:v>
                </c:pt>
                <c:pt idx="627">
                  <c:v>-15.17</c:v>
                </c:pt>
                <c:pt idx="628">
                  <c:v>-15.092000000000001</c:v>
                </c:pt>
                <c:pt idx="629">
                  <c:v>-15.013999999999999</c:v>
                </c:pt>
                <c:pt idx="630">
                  <c:v>-14.939</c:v>
                </c:pt>
                <c:pt idx="631">
                  <c:v>-14.864000000000001</c:v>
                </c:pt>
                <c:pt idx="632">
                  <c:v>-14.791</c:v>
                </c:pt>
                <c:pt idx="633">
                  <c:v>-14.717000000000001</c:v>
                </c:pt>
                <c:pt idx="634">
                  <c:v>-14.643000000000001</c:v>
                </c:pt>
                <c:pt idx="635">
                  <c:v>-14.568</c:v>
                </c:pt>
                <c:pt idx="636">
                  <c:v>-14.494</c:v>
                </c:pt>
                <c:pt idx="637">
                  <c:v>-14.419</c:v>
                </c:pt>
                <c:pt idx="638">
                  <c:v>-14.345000000000001</c:v>
                </c:pt>
                <c:pt idx="639">
                  <c:v>-14.272</c:v>
                </c:pt>
                <c:pt idx="640">
                  <c:v>-14.2</c:v>
                </c:pt>
                <c:pt idx="641">
                  <c:v>-14.129</c:v>
                </c:pt>
                <c:pt idx="642">
                  <c:v>-14.058999999999999</c:v>
                </c:pt>
                <c:pt idx="643">
                  <c:v>-13.989000000000001</c:v>
                </c:pt>
                <c:pt idx="644">
                  <c:v>-13.92</c:v>
                </c:pt>
                <c:pt idx="645">
                  <c:v>-13.849</c:v>
                </c:pt>
                <c:pt idx="646">
                  <c:v>-13.775</c:v>
                </c:pt>
                <c:pt idx="647">
                  <c:v>-13.699</c:v>
                </c:pt>
                <c:pt idx="648">
                  <c:v>-13.622</c:v>
                </c:pt>
                <c:pt idx="649">
                  <c:v>-13.544</c:v>
                </c:pt>
                <c:pt idx="650">
                  <c:v>-13.467000000000001</c:v>
                </c:pt>
                <c:pt idx="651">
                  <c:v>-13.39</c:v>
                </c:pt>
                <c:pt idx="652">
                  <c:v>-13.314</c:v>
                </c:pt>
                <c:pt idx="653">
                  <c:v>-13.238</c:v>
                </c:pt>
                <c:pt idx="654">
                  <c:v>-13.162000000000001</c:v>
                </c:pt>
                <c:pt idx="655">
                  <c:v>-13.086</c:v>
                </c:pt>
                <c:pt idx="656">
                  <c:v>-13.010999999999999</c:v>
                </c:pt>
                <c:pt idx="657">
                  <c:v>-12.938000000000001</c:v>
                </c:pt>
                <c:pt idx="658">
                  <c:v>-12.865</c:v>
                </c:pt>
                <c:pt idx="659">
                  <c:v>-12.795</c:v>
                </c:pt>
                <c:pt idx="660">
                  <c:v>-12.727</c:v>
                </c:pt>
                <c:pt idx="661">
                  <c:v>-12.662000000000001</c:v>
                </c:pt>
                <c:pt idx="662">
                  <c:v>-12.599</c:v>
                </c:pt>
                <c:pt idx="663">
                  <c:v>-12.539</c:v>
                </c:pt>
                <c:pt idx="664">
                  <c:v>-12.481</c:v>
                </c:pt>
                <c:pt idx="665">
                  <c:v>-12.423999999999999</c:v>
                </c:pt>
                <c:pt idx="666">
                  <c:v>-12.37</c:v>
                </c:pt>
                <c:pt idx="667">
                  <c:v>-12.317</c:v>
                </c:pt>
                <c:pt idx="668">
                  <c:v>-12.263999999999999</c:v>
                </c:pt>
                <c:pt idx="669">
                  <c:v>-12.212999999999999</c:v>
                </c:pt>
                <c:pt idx="670">
                  <c:v>-12.164</c:v>
                </c:pt>
                <c:pt idx="671">
                  <c:v>-12.117000000000001</c:v>
                </c:pt>
                <c:pt idx="672">
                  <c:v>-12.073</c:v>
                </c:pt>
                <c:pt idx="673">
                  <c:v>-12.032</c:v>
                </c:pt>
                <c:pt idx="674">
                  <c:v>-11.993</c:v>
                </c:pt>
                <c:pt idx="675">
                  <c:v>-11.957000000000001</c:v>
                </c:pt>
                <c:pt idx="676">
                  <c:v>-11.923</c:v>
                </c:pt>
                <c:pt idx="677">
                  <c:v>-11.891</c:v>
                </c:pt>
                <c:pt idx="678">
                  <c:v>-11.859</c:v>
                </c:pt>
                <c:pt idx="679">
                  <c:v>-11.827</c:v>
                </c:pt>
                <c:pt idx="680">
                  <c:v>-11.795999999999999</c:v>
                </c:pt>
                <c:pt idx="681">
                  <c:v>-11.765000000000001</c:v>
                </c:pt>
                <c:pt idx="682">
                  <c:v>-11.734999999999999</c:v>
                </c:pt>
                <c:pt idx="683">
                  <c:v>-11.705</c:v>
                </c:pt>
                <c:pt idx="684">
                  <c:v>-11.677</c:v>
                </c:pt>
                <c:pt idx="685">
                  <c:v>-11.65</c:v>
                </c:pt>
                <c:pt idx="686">
                  <c:v>-11.622999999999999</c:v>
                </c:pt>
                <c:pt idx="687">
                  <c:v>-11.597</c:v>
                </c:pt>
                <c:pt idx="688">
                  <c:v>-11.571999999999999</c:v>
                </c:pt>
                <c:pt idx="689">
                  <c:v>-11.547000000000001</c:v>
                </c:pt>
                <c:pt idx="690">
                  <c:v>-11.523</c:v>
                </c:pt>
                <c:pt idx="691">
                  <c:v>-11.499000000000001</c:v>
                </c:pt>
                <c:pt idx="692">
                  <c:v>-11.475</c:v>
                </c:pt>
                <c:pt idx="693">
                  <c:v>-11.451000000000001</c:v>
                </c:pt>
                <c:pt idx="694">
                  <c:v>-11.429</c:v>
                </c:pt>
                <c:pt idx="695">
                  <c:v>-11.407999999999999</c:v>
                </c:pt>
                <c:pt idx="696">
                  <c:v>-11.388</c:v>
                </c:pt>
                <c:pt idx="697">
                  <c:v>-11.369</c:v>
                </c:pt>
                <c:pt idx="698">
                  <c:v>-11.353</c:v>
                </c:pt>
                <c:pt idx="699">
                  <c:v>-11.337999999999999</c:v>
                </c:pt>
                <c:pt idx="700">
                  <c:v>-11.324999999999999</c:v>
                </c:pt>
                <c:pt idx="701">
                  <c:v>-11.314</c:v>
                </c:pt>
                <c:pt idx="702">
                  <c:v>-11.303000000000001</c:v>
                </c:pt>
                <c:pt idx="703">
                  <c:v>-11.292999999999999</c:v>
                </c:pt>
                <c:pt idx="704">
                  <c:v>-11.284000000000001</c:v>
                </c:pt>
                <c:pt idx="705">
                  <c:v>-11.276</c:v>
                </c:pt>
                <c:pt idx="706">
                  <c:v>-11.269</c:v>
                </c:pt>
                <c:pt idx="707">
                  <c:v>-11.263999999999999</c:v>
                </c:pt>
                <c:pt idx="708">
                  <c:v>-11.260999999999999</c:v>
                </c:pt>
                <c:pt idx="709">
                  <c:v>-11.26</c:v>
                </c:pt>
                <c:pt idx="710">
                  <c:v>-11.262</c:v>
                </c:pt>
                <c:pt idx="711">
                  <c:v>-11.266999999999999</c:v>
                </c:pt>
                <c:pt idx="712">
                  <c:v>-11.273</c:v>
                </c:pt>
                <c:pt idx="713">
                  <c:v>-11.281000000000001</c:v>
                </c:pt>
                <c:pt idx="714">
                  <c:v>-11.29</c:v>
                </c:pt>
                <c:pt idx="715">
                  <c:v>-11.302</c:v>
                </c:pt>
                <c:pt idx="716">
                  <c:v>-11.315</c:v>
                </c:pt>
                <c:pt idx="717">
                  <c:v>-11.329000000000001</c:v>
                </c:pt>
                <c:pt idx="718">
                  <c:v>-11.343999999999999</c:v>
                </c:pt>
                <c:pt idx="719">
                  <c:v>-11.36</c:v>
                </c:pt>
                <c:pt idx="720">
                  <c:v>-11.375</c:v>
                </c:pt>
                <c:pt idx="721">
                  <c:v>-11.388999999999999</c:v>
                </c:pt>
                <c:pt idx="722">
                  <c:v>-11.403</c:v>
                </c:pt>
                <c:pt idx="723">
                  <c:v>-11.417</c:v>
                </c:pt>
                <c:pt idx="724">
                  <c:v>-11.432</c:v>
                </c:pt>
                <c:pt idx="725">
                  <c:v>-11.446999999999999</c:v>
                </c:pt>
                <c:pt idx="726">
                  <c:v>-11.464</c:v>
                </c:pt>
                <c:pt idx="727">
                  <c:v>-11.481</c:v>
                </c:pt>
                <c:pt idx="728">
                  <c:v>-11.499000000000001</c:v>
                </c:pt>
                <c:pt idx="729">
                  <c:v>-11.518000000000001</c:v>
                </c:pt>
                <c:pt idx="730">
                  <c:v>-11.538</c:v>
                </c:pt>
                <c:pt idx="731">
                  <c:v>-11.558999999999999</c:v>
                </c:pt>
                <c:pt idx="732">
                  <c:v>-11.58</c:v>
                </c:pt>
                <c:pt idx="733">
                  <c:v>-11.6</c:v>
                </c:pt>
                <c:pt idx="734">
                  <c:v>-11.619</c:v>
                </c:pt>
                <c:pt idx="735">
                  <c:v>-11.638</c:v>
                </c:pt>
                <c:pt idx="736">
                  <c:v>-11.654999999999999</c:v>
                </c:pt>
                <c:pt idx="737">
                  <c:v>-11.672000000000001</c:v>
                </c:pt>
                <c:pt idx="738">
                  <c:v>-11.686999999999999</c:v>
                </c:pt>
                <c:pt idx="739">
                  <c:v>-11.701000000000001</c:v>
                </c:pt>
                <c:pt idx="740">
                  <c:v>-11.715</c:v>
                </c:pt>
                <c:pt idx="741">
                  <c:v>-11.728999999999999</c:v>
                </c:pt>
                <c:pt idx="742">
                  <c:v>-11.743</c:v>
                </c:pt>
                <c:pt idx="743">
                  <c:v>-11.756</c:v>
                </c:pt>
                <c:pt idx="744">
                  <c:v>-11.77</c:v>
                </c:pt>
                <c:pt idx="745">
                  <c:v>-11.782999999999999</c:v>
                </c:pt>
                <c:pt idx="746">
                  <c:v>-11.794</c:v>
                </c:pt>
                <c:pt idx="747">
                  <c:v>-11.803000000000001</c:v>
                </c:pt>
                <c:pt idx="748">
                  <c:v>-11.811</c:v>
                </c:pt>
                <c:pt idx="749">
                  <c:v>-11.819000000000001</c:v>
                </c:pt>
                <c:pt idx="750">
                  <c:v>-11.826000000000001</c:v>
                </c:pt>
                <c:pt idx="751">
                  <c:v>-11.834</c:v>
                </c:pt>
                <c:pt idx="752">
                  <c:v>-11.84</c:v>
                </c:pt>
                <c:pt idx="753">
                  <c:v>-11.847</c:v>
                </c:pt>
                <c:pt idx="754">
                  <c:v>-11.853999999999999</c:v>
                </c:pt>
                <c:pt idx="755">
                  <c:v>-11.86</c:v>
                </c:pt>
                <c:pt idx="756">
                  <c:v>-11.865</c:v>
                </c:pt>
                <c:pt idx="757">
                  <c:v>-11.871</c:v>
                </c:pt>
                <c:pt idx="758">
                  <c:v>-11.875999999999999</c:v>
                </c:pt>
                <c:pt idx="759">
                  <c:v>-11.881</c:v>
                </c:pt>
                <c:pt idx="760">
                  <c:v>-11.885999999999999</c:v>
                </c:pt>
                <c:pt idx="761">
                  <c:v>-11.891</c:v>
                </c:pt>
                <c:pt idx="762">
                  <c:v>-11.895</c:v>
                </c:pt>
                <c:pt idx="763">
                  <c:v>-11.897</c:v>
                </c:pt>
                <c:pt idx="764">
                  <c:v>-11.898</c:v>
                </c:pt>
                <c:pt idx="765">
                  <c:v>-11.898</c:v>
                </c:pt>
                <c:pt idx="766">
                  <c:v>-11.898</c:v>
                </c:pt>
                <c:pt idx="767">
                  <c:v>-11.898999999999999</c:v>
                </c:pt>
                <c:pt idx="768">
                  <c:v>-11.898999999999999</c:v>
                </c:pt>
                <c:pt idx="769">
                  <c:v>-11.898999999999999</c:v>
                </c:pt>
                <c:pt idx="770">
                  <c:v>-11.898999999999999</c:v>
                </c:pt>
                <c:pt idx="771">
                  <c:v>-11.898999999999999</c:v>
                </c:pt>
                <c:pt idx="772">
                  <c:v>-11.897</c:v>
                </c:pt>
                <c:pt idx="773">
                  <c:v>-11.895</c:v>
                </c:pt>
                <c:pt idx="774">
                  <c:v>-11.891</c:v>
                </c:pt>
                <c:pt idx="775">
                  <c:v>-11.885</c:v>
                </c:pt>
                <c:pt idx="776">
                  <c:v>-11.878</c:v>
                </c:pt>
                <c:pt idx="777">
                  <c:v>-11.869</c:v>
                </c:pt>
                <c:pt idx="778">
                  <c:v>-11.858000000000001</c:v>
                </c:pt>
                <c:pt idx="779">
                  <c:v>-11.847</c:v>
                </c:pt>
                <c:pt idx="780">
                  <c:v>-11.835000000000001</c:v>
                </c:pt>
                <c:pt idx="781">
                  <c:v>-11.823</c:v>
                </c:pt>
                <c:pt idx="782">
                  <c:v>-11.81</c:v>
                </c:pt>
                <c:pt idx="783">
                  <c:v>-11.797000000000001</c:v>
                </c:pt>
                <c:pt idx="784">
                  <c:v>-11.782999999999999</c:v>
                </c:pt>
                <c:pt idx="785">
                  <c:v>-11.766</c:v>
                </c:pt>
                <c:pt idx="786">
                  <c:v>-11.749000000000001</c:v>
                </c:pt>
                <c:pt idx="787">
                  <c:v>-11.731</c:v>
                </c:pt>
                <c:pt idx="788">
                  <c:v>-11.712</c:v>
                </c:pt>
                <c:pt idx="789">
                  <c:v>-11.694000000000001</c:v>
                </c:pt>
                <c:pt idx="790">
                  <c:v>-11.676</c:v>
                </c:pt>
                <c:pt idx="791">
                  <c:v>-11.659000000000001</c:v>
                </c:pt>
                <c:pt idx="792">
                  <c:v>-11.641</c:v>
                </c:pt>
                <c:pt idx="793">
                  <c:v>-11.624000000000001</c:v>
                </c:pt>
                <c:pt idx="794">
                  <c:v>-11.606</c:v>
                </c:pt>
                <c:pt idx="795">
                  <c:v>-11.587</c:v>
                </c:pt>
                <c:pt idx="796">
                  <c:v>-11.569000000000001</c:v>
                </c:pt>
                <c:pt idx="797">
                  <c:v>-11.551</c:v>
                </c:pt>
                <c:pt idx="798">
                  <c:v>-11.534000000000001</c:v>
                </c:pt>
                <c:pt idx="799">
                  <c:v>-11.516</c:v>
                </c:pt>
                <c:pt idx="800">
                  <c:v>-11.497</c:v>
                </c:pt>
                <c:pt idx="801">
                  <c:v>-11.478</c:v>
                </c:pt>
                <c:pt idx="802">
                  <c:v>-11.459</c:v>
                </c:pt>
                <c:pt idx="803">
                  <c:v>-11.439</c:v>
                </c:pt>
                <c:pt idx="804">
                  <c:v>-11.42</c:v>
                </c:pt>
                <c:pt idx="805">
                  <c:v>-11.4</c:v>
                </c:pt>
                <c:pt idx="806">
                  <c:v>-11.38</c:v>
                </c:pt>
                <c:pt idx="807">
                  <c:v>-11.361000000000001</c:v>
                </c:pt>
                <c:pt idx="808">
                  <c:v>-11.340999999999999</c:v>
                </c:pt>
                <c:pt idx="809">
                  <c:v>-11.321999999999999</c:v>
                </c:pt>
                <c:pt idx="810">
                  <c:v>-11.303000000000001</c:v>
                </c:pt>
                <c:pt idx="811">
                  <c:v>-11.284000000000001</c:v>
                </c:pt>
                <c:pt idx="812">
                  <c:v>-11.266</c:v>
                </c:pt>
                <c:pt idx="813">
                  <c:v>-11.249000000000001</c:v>
                </c:pt>
                <c:pt idx="814">
                  <c:v>-11.233000000000001</c:v>
                </c:pt>
                <c:pt idx="815">
                  <c:v>-11.218</c:v>
                </c:pt>
                <c:pt idx="816">
                  <c:v>-11.202999999999999</c:v>
                </c:pt>
                <c:pt idx="817">
                  <c:v>-11.186999999999999</c:v>
                </c:pt>
                <c:pt idx="818">
                  <c:v>-11.172000000000001</c:v>
                </c:pt>
                <c:pt idx="819">
                  <c:v>-11.157999999999999</c:v>
                </c:pt>
                <c:pt idx="820">
                  <c:v>-11.144</c:v>
                </c:pt>
                <c:pt idx="821">
                  <c:v>-11.13</c:v>
                </c:pt>
                <c:pt idx="822">
                  <c:v>-11.118</c:v>
                </c:pt>
                <c:pt idx="823">
                  <c:v>-11.106</c:v>
                </c:pt>
                <c:pt idx="824">
                  <c:v>-11.096</c:v>
                </c:pt>
                <c:pt idx="825">
                  <c:v>-11.086</c:v>
                </c:pt>
                <c:pt idx="826">
                  <c:v>-11.077</c:v>
                </c:pt>
                <c:pt idx="827">
                  <c:v>-11.068</c:v>
                </c:pt>
                <c:pt idx="828">
                  <c:v>-11.06</c:v>
                </c:pt>
                <c:pt idx="829">
                  <c:v>-11.052</c:v>
                </c:pt>
                <c:pt idx="830">
                  <c:v>-11.044</c:v>
                </c:pt>
                <c:pt idx="831">
                  <c:v>-11.037000000000001</c:v>
                </c:pt>
                <c:pt idx="832">
                  <c:v>-11.03</c:v>
                </c:pt>
                <c:pt idx="833">
                  <c:v>-11.023999999999999</c:v>
                </c:pt>
                <c:pt idx="834">
                  <c:v>-11.019</c:v>
                </c:pt>
                <c:pt idx="835">
                  <c:v>-11.015000000000001</c:v>
                </c:pt>
                <c:pt idx="836">
                  <c:v>-11.013</c:v>
                </c:pt>
                <c:pt idx="837">
                  <c:v>-11.010999999999999</c:v>
                </c:pt>
                <c:pt idx="838">
                  <c:v>-11.009</c:v>
                </c:pt>
                <c:pt idx="839">
                  <c:v>-11.007999999999999</c:v>
                </c:pt>
                <c:pt idx="840">
                  <c:v>-11.006</c:v>
                </c:pt>
                <c:pt idx="841">
                  <c:v>-11.005000000000001</c:v>
                </c:pt>
                <c:pt idx="842">
                  <c:v>-11.003</c:v>
                </c:pt>
                <c:pt idx="843">
                  <c:v>-11.002000000000001</c:v>
                </c:pt>
                <c:pt idx="844">
                  <c:v>-11.000999999999999</c:v>
                </c:pt>
                <c:pt idx="845">
                  <c:v>-11</c:v>
                </c:pt>
                <c:pt idx="846">
                  <c:v>-10.997999999999999</c:v>
                </c:pt>
                <c:pt idx="847">
                  <c:v>-10.996</c:v>
                </c:pt>
                <c:pt idx="848">
                  <c:v>-10.993</c:v>
                </c:pt>
                <c:pt idx="849">
                  <c:v>-10.991</c:v>
                </c:pt>
                <c:pt idx="850">
                  <c:v>-10.987</c:v>
                </c:pt>
                <c:pt idx="851">
                  <c:v>-10.984</c:v>
                </c:pt>
                <c:pt idx="852">
                  <c:v>-10.98</c:v>
                </c:pt>
                <c:pt idx="853">
                  <c:v>-10.975</c:v>
                </c:pt>
                <c:pt idx="854">
                  <c:v>-10.968999999999999</c:v>
                </c:pt>
                <c:pt idx="855">
                  <c:v>-10.962</c:v>
                </c:pt>
                <c:pt idx="856">
                  <c:v>-10.955</c:v>
                </c:pt>
                <c:pt idx="857">
                  <c:v>-10.946999999999999</c:v>
                </c:pt>
                <c:pt idx="858">
                  <c:v>-10.939</c:v>
                </c:pt>
                <c:pt idx="859">
                  <c:v>-10.930999999999999</c:v>
                </c:pt>
                <c:pt idx="860">
                  <c:v>-10.922000000000001</c:v>
                </c:pt>
                <c:pt idx="861">
                  <c:v>-10.914</c:v>
                </c:pt>
                <c:pt idx="862">
                  <c:v>-10.906000000000001</c:v>
                </c:pt>
                <c:pt idx="863">
                  <c:v>-10.898</c:v>
                </c:pt>
                <c:pt idx="864">
                  <c:v>-10.891</c:v>
                </c:pt>
                <c:pt idx="865">
                  <c:v>-10.885</c:v>
                </c:pt>
                <c:pt idx="866">
                  <c:v>-10.879</c:v>
                </c:pt>
                <c:pt idx="867">
                  <c:v>-10.872999999999999</c:v>
                </c:pt>
                <c:pt idx="868">
                  <c:v>-10.868</c:v>
                </c:pt>
                <c:pt idx="869">
                  <c:v>-10.863</c:v>
                </c:pt>
                <c:pt idx="870">
                  <c:v>-10.856999999999999</c:v>
                </c:pt>
                <c:pt idx="871">
                  <c:v>-10.852</c:v>
                </c:pt>
                <c:pt idx="872">
                  <c:v>-10.847</c:v>
                </c:pt>
                <c:pt idx="873">
                  <c:v>-10.842000000000001</c:v>
                </c:pt>
                <c:pt idx="874">
                  <c:v>-10.837</c:v>
                </c:pt>
                <c:pt idx="875">
                  <c:v>-10.831</c:v>
                </c:pt>
                <c:pt idx="876">
                  <c:v>-10.826000000000001</c:v>
                </c:pt>
                <c:pt idx="877">
                  <c:v>-10.82</c:v>
                </c:pt>
                <c:pt idx="878">
                  <c:v>-10.814</c:v>
                </c:pt>
                <c:pt idx="879">
                  <c:v>-10.808</c:v>
                </c:pt>
                <c:pt idx="880">
                  <c:v>-10.802</c:v>
                </c:pt>
                <c:pt idx="881">
                  <c:v>-10.797000000000001</c:v>
                </c:pt>
                <c:pt idx="882">
                  <c:v>-10.792</c:v>
                </c:pt>
                <c:pt idx="883">
                  <c:v>-10.787000000000001</c:v>
                </c:pt>
                <c:pt idx="884">
                  <c:v>-10.782999999999999</c:v>
                </c:pt>
                <c:pt idx="885">
                  <c:v>-10.779</c:v>
                </c:pt>
                <c:pt idx="886">
                  <c:v>-10.776</c:v>
                </c:pt>
                <c:pt idx="887">
                  <c:v>-10.773999999999999</c:v>
                </c:pt>
                <c:pt idx="888">
                  <c:v>-10.772</c:v>
                </c:pt>
                <c:pt idx="889">
                  <c:v>-10.771000000000001</c:v>
                </c:pt>
                <c:pt idx="890">
                  <c:v>-10.77</c:v>
                </c:pt>
                <c:pt idx="891">
                  <c:v>-10.77</c:v>
                </c:pt>
                <c:pt idx="892">
                  <c:v>-10.772</c:v>
                </c:pt>
                <c:pt idx="893">
                  <c:v>-10.773999999999999</c:v>
                </c:pt>
                <c:pt idx="894">
                  <c:v>-10.778</c:v>
                </c:pt>
                <c:pt idx="895">
                  <c:v>-10.782999999999999</c:v>
                </c:pt>
                <c:pt idx="896">
                  <c:v>-10.789</c:v>
                </c:pt>
                <c:pt idx="897">
                  <c:v>-10.795999999999999</c:v>
                </c:pt>
                <c:pt idx="898">
                  <c:v>-10.804</c:v>
                </c:pt>
                <c:pt idx="899">
                  <c:v>-10.813000000000001</c:v>
                </c:pt>
                <c:pt idx="900">
                  <c:v>-10.823</c:v>
                </c:pt>
                <c:pt idx="901">
                  <c:v>-10.833</c:v>
                </c:pt>
                <c:pt idx="902">
                  <c:v>-10.843999999999999</c:v>
                </c:pt>
                <c:pt idx="903">
                  <c:v>-10.853999999999999</c:v>
                </c:pt>
                <c:pt idx="904">
                  <c:v>-10.865</c:v>
                </c:pt>
                <c:pt idx="905">
                  <c:v>-10.875</c:v>
                </c:pt>
                <c:pt idx="906">
                  <c:v>-10.885</c:v>
                </c:pt>
                <c:pt idx="907">
                  <c:v>-10.895</c:v>
                </c:pt>
                <c:pt idx="908">
                  <c:v>-10.904999999999999</c:v>
                </c:pt>
                <c:pt idx="909">
                  <c:v>-10.916</c:v>
                </c:pt>
                <c:pt idx="910">
                  <c:v>-10.926</c:v>
                </c:pt>
                <c:pt idx="911">
                  <c:v>-10.936</c:v>
                </c:pt>
                <c:pt idx="912">
                  <c:v>-10.945</c:v>
                </c:pt>
                <c:pt idx="913">
                  <c:v>-10.954000000000001</c:v>
                </c:pt>
                <c:pt idx="914">
                  <c:v>-10.961</c:v>
                </c:pt>
                <c:pt idx="915">
                  <c:v>-10.968999999999999</c:v>
                </c:pt>
                <c:pt idx="916">
                  <c:v>-10.975</c:v>
                </c:pt>
                <c:pt idx="917">
                  <c:v>-10.98</c:v>
                </c:pt>
                <c:pt idx="918">
                  <c:v>-10.986000000000001</c:v>
                </c:pt>
                <c:pt idx="919">
                  <c:v>-10.99</c:v>
                </c:pt>
                <c:pt idx="920">
                  <c:v>-10.993</c:v>
                </c:pt>
                <c:pt idx="921">
                  <c:v>-10.997</c:v>
                </c:pt>
                <c:pt idx="922">
                  <c:v>-10.999000000000001</c:v>
                </c:pt>
                <c:pt idx="923">
                  <c:v>-11.000999999999999</c:v>
                </c:pt>
                <c:pt idx="924">
                  <c:v>-11.004</c:v>
                </c:pt>
                <c:pt idx="925">
                  <c:v>-11.006</c:v>
                </c:pt>
                <c:pt idx="926">
                  <c:v>-11.007999999999999</c:v>
                </c:pt>
                <c:pt idx="927">
                  <c:v>-11.009</c:v>
                </c:pt>
                <c:pt idx="928">
                  <c:v>-11.01</c:v>
                </c:pt>
                <c:pt idx="929">
                  <c:v>-11.009</c:v>
                </c:pt>
                <c:pt idx="930">
                  <c:v>-11.007</c:v>
                </c:pt>
                <c:pt idx="931">
                  <c:v>-11.005000000000001</c:v>
                </c:pt>
                <c:pt idx="932">
                  <c:v>-11.002000000000001</c:v>
                </c:pt>
                <c:pt idx="933">
                  <c:v>-10.999000000000001</c:v>
                </c:pt>
                <c:pt idx="934">
                  <c:v>-10.994</c:v>
                </c:pt>
                <c:pt idx="935">
                  <c:v>-10.989000000000001</c:v>
                </c:pt>
                <c:pt idx="936">
                  <c:v>-10.984</c:v>
                </c:pt>
                <c:pt idx="937">
                  <c:v>-10.977</c:v>
                </c:pt>
                <c:pt idx="938">
                  <c:v>-10.97</c:v>
                </c:pt>
                <c:pt idx="939">
                  <c:v>-10.962</c:v>
                </c:pt>
                <c:pt idx="940">
                  <c:v>-10.954000000000001</c:v>
                </c:pt>
                <c:pt idx="941">
                  <c:v>-10.945</c:v>
                </c:pt>
                <c:pt idx="942">
                  <c:v>-10.935</c:v>
                </c:pt>
                <c:pt idx="943">
                  <c:v>-10.923999999999999</c:v>
                </c:pt>
                <c:pt idx="944">
                  <c:v>-10.913</c:v>
                </c:pt>
                <c:pt idx="945">
                  <c:v>-10.901</c:v>
                </c:pt>
                <c:pt idx="946">
                  <c:v>-10.89</c:v>
                </c:pt>
                <c:pt idx="947">
                  <c:v>-10.878</c:v>
                </c:pt>
                <c:pt idx="948">
                  <c:v>-10.868</c:v>
                </c:pt>
                <c:pt idx="949">
                  <c:v>-10.858000000000001</c:v>
                </c:pt>
                <c:pt idx="950">
                  <c:v>-10.848000000000001</c:v>
                </c:pt>
                <c:pt idx="951">
                  <c:v>-10.839</c:v>
                </c:pt>
                <c:pt idx="952">
                  <c:v>-10.832000000000001</c:v>
                </c:pt>
                <c:pt idx="953">
                  <c:v>-10.824999999999999</c:v>
                </c:pt>
                <c:pt idx="954">
                  <c:v>-10.819000000000001</c:v>
                </c:pt>
                <c:pt idx="955">
                  <c:v>-10.815</c:v>
                </c:pt>
                <c:pt idx="956">
                  <c:v>-10.813000000000001</c:v>
                </c:pt>
                <c:pt idx="957">
                  <c:v>-10.811</c:v>
                </c:pt>
                <c:pt idx="958">
                  <c:v>-10.81</c:v>
                </c:pt>
                <c:pt idx="959">
                  <c:v>-10.81</c:v>
                </c:pt>
                <c:pt idx="960">
                  <c:v>-10.811</c:v>
                </c:pt>
                <c:pt idx="961">
                  <c:v>-10.811999999999999</c:v>
                </c:pt>
                <c:pt idx="962">
                  <c:v>-10.813000000000001</c:v>
                </c:pt>
                <c:pt idx="963">
                  <c:v>-10.815</c:v>
                </c:pt>
                <c:pt idx="964">
                  <c:v>-10.816000000000001</c:v>
                </c:pt>
                <c:pt idx="965">
                  <c:v>-10.817</c:v>
                </c:pt>
                <c:pt idx="966">
                  <c:v>-10.818</c:v>
                </c:pt>
                <c:pt idx="967">
                  <c:v>-10.818</c:v>
                </c:pt>
                <c:pt idx="968">
                  <c:v>-10.818</c:v>
                </c:pt>
                <c:pt idx="969">
                  <c:v>-10.817</c:v>
                </c:pt>
                <c:pt idx="970">
                  <c:v>-10.816000000000001</c:v>
                </c:pt>
                <c:pt idx="971">
                  <c:v>-10.814</c:v>
                </c:pt>
                <c:pt idx="972">
                  <c:v>-10.811</c:v>
                </c:pt>
                <c:pt idx="973">
                  <c:v>-10.808</c:v>
                </c:pt>
                <c:pt idx="974">
                  <c:v>-10.804</c:v>
                </c:pt>
                <c:pt idx="975">
                  <c:v>-10.801</c:v>
                </c:pt>
                <c:pt idx="976">
                  <c:v>-10.798</c:v>
                </c:pt>
                <c:pt idx="977">
                  <c:v>-10.795999999999999</c:v>
                </c:pt>
                <c:pt idx="978">
                  <c:v>-10.795999999999999</c:v>
                </c:pt>
                <c:pt idx="979">
                  <c:v>-10.795999999999999</c:v>
                </c:pt>
                <c:pt idx="980">
                  <c:v>-10.797000000000001</c:v>
                </c:pt>
                <c:pt idx="981">
                  <c:v>-10.798999999999999</c:v>
                </c:pt>
                <c:pt idx="982">
                  <c:v>-10.8</c:v>
                </c:pt>
                <c:pt idx="983">
                  <c:v>-10.803000000000001</c:v>
                </c:pt>
                <c:pt idx="984">
                  <c:v>-10.804</c:v>
                </c:pt>
                <c:pt idx="985">
                  <c:v>-10.805999999999999</c:v>
                </c:pt>
                <c:pt idx="986">
                  <c:v>-10.808</c:v>
                </c:pt>
                <c:pt idx="987">
                  <c:v>-10.808999999999999</c:v>
                </c:pt>
                <c:pt idx="988">
                  <c:v>-10.808999999999999</c:v>
                </c:pt>
                <c:pt idx="989">
                  <c:v>-10.81</c:v>
                </c:pt>
                <c:pt idx="990">
                  <c:v>-10.811</c:v>
                </c:pt>
                <c:pt idx="991">
                  <c:v>-10.811999999999999</c:v>
                </c:pt>
                <c:pt idx="992">
                  <c:v>-10.813000000000001</c:v>
                </c:pt>
                <c:pt idx="993">
                  <c:v>-10.815</c:v>
                </c:pt>
                <c:pt idx="994">
                  <c:v>-10.816000000000001</c:v>
                </c:pt>
                <c:pt idx="995">
                  <c:v>-10.818</c:v>
                </c:pt>
                <c:pt idx="996">
                  <c:v>-10.818</c:v>
                </c:pt>
                <c:pt idx="997">
                  <c:v>-10.818</c:v>
                </c:pt>
                <c:pt idx="998">
                  <c:v>-10.818</c:v>
                </c:pt>
                <c:pt idx="999">
                  <c:v>-10.816000000000001</c:v>
                </c:pt>
                <c:pt idx="1000">
                  <c:v>-10.815</c:v>
                </c:pt>
                <c:pt idx="1001">
                  <c:v>-10.813000000000001</c:v>
                </c:pt>
                <c:pt idx="1002">
                  <c:v>-10.811</c:v>
                </c:pt>
                <c:pt idx="1003">
                  <c:v>-10.81</c:v>
                </c:pt>
                <c:pt idx="1004">
                  <c:v>-10.808</c:v>
                </c:pt>
                <c:pt idx="1005">
                  <c:v>-10.808</c:v>
                </c:pt>
                <c:pt idx="1006">
                  <c:v>-10.808</c:v>
                </c:pt>
                <c:pt idx="1007">
                  <c:v>-10.808</c:v>
                </c:pt>
                <c:pt idx="1008">
                  <c:v>-10.808999999999999</c:v>
                </c:pt>
                <c:pt idx="1009">
                  <c:v>-10.808999999999999</c:v>
                </c:pt>
                <c:pt idx="1010">
                  <c:v>-10.81</c:v>
                </c:pt>
                <c:pt idx="1011">
                  <c:v>-10.808999999999999</c:v>
                </c:pt>
                <c:pt idx="1012">
                  <c:v>-10.808</c:v>
                </c:pt>
                <c:pt idx="1013">
                  <c:v>-10.805999999999999</c:v>
                </c:pt>
                <c:pt idx="1014">
                  <c:v>-10.803000000000001</c:v>
                </c:pt>
                <c:pt idx="1015">
                  <c:v>-10.8</c:v>
                </c:pt>
                <c:pt idx="1016">
                  <c:v>-10.795999999999999</c:v>
                </c:pt>
                <c:pt idx="1017">
                  <c:v>-10.792</c:v>
                </c:pt>
                <c:pt idx="1018">
                  <c:v>-10.789</c:v>
                </c:pt>
                <c:pt idx="1019">
                  <c:v>-10.786</c:v>
                </c:pt>
                <c:pt idx="1020">
                  <c:v>-10.782999999999999</c:v>
                </c:pt>
                <c:pt idx="1021">
                  <c:v>-10.782</c:v>
                </c:pt>
                <c:pt idx="1022">
                  <c:v>-10.781000000000001</c:v>
                </c:pt>
                <c:pt idx="1023">
                  <c:v>-10.781000000000001</c:v>
                </c:pt>
                <c:pt idx="1024">
                  <c:v>-10.782</c:v>
                </c:pt>
                <c:pt idx="1025">
                  <c:v>-10.784000000000001</c:v>
                </c:pt>
                <c:pt idx="1026">
                  <c:v>-10.787000000000001</c:v>
                </c:pt>
                <c:pt idx="1027">
                  <c:v>-10.79</c:v>
                </c:pt>
                <c:pt idx="1028">
                  <c:v>-10.795</c:v>
                </c:pt>
                <c:pt idx="1029">
                  <c:v>-10.798999999999999</c:v>
                </c:pt>
                <c:pt idx="1030">
                  <c:v>-10.805</c:v>
                </c:pt>
                <c:pt idx="1031">
                  <c:v>-10.811</c:v>
                </c:pt>
                <c:pt idx="1032">
                  <c:v>-10.817</c:v>
                </c:pt>
                <c:pt idx="1033">
                  <c:v>-10.824</c:v>
                </c:pt>
                <c:pt idx="1034">
                  <c:v>-10.831</c:v>
                </c:pt>
                <c:pt idx="1035">
                  <c:v>-10.837999999999999</c:v>
                </c:pt>
                <c:pt idx="1036">
                  <c:v>-10.845000000000001</c:v>
                </c:pt>
                <c:pt idx="1037">
                  <c:v>-10.852</c:v>
                </c:pt>
                <c:pt idx="1038">
                  <c:v>-10.858000000000001</c:v>
                </c:pt>
                <c:pt idx="1039">
                  <c:v>-10.863</c:v>
                </c:pt>
                <c:pt idx="1040">
                  <c:v>-10.866</c:v>
                </c:pt>
                <c:pt idx="1041">
                  <c:v>-10.869</c:v>
                </c:pt>
                <c:pt idx="1042">
                  <c:v>-10.871</c:v>
                </c:pt>
                <c:pt idx="1043">
                  <c:v>-10.874000000000001</c:v>
                </c:pt>
                <c:pt idx="1044">
                  <c:v>-10.875999999999999</c:v>
                </c:pt>
                <c:pt idx="1045">
                  <c:v>-10.878</c:v>
                </c:pt>
                <c:pt idx="1046">
                  <c:v>-10.881</c:v>
                </c:pt>
                <c:pt idx="1047">
                  <c:v>-10.882999999999999</c:v>
                </c:pt>
                <c:pt idx="1048">
                  <c:v>-10.887</c:v>
                </c:pt>
                <c:pt idx="1049">
                  <c:v>-10.891</c:v>
                </c:pt>
                <c:pt idx="1050">
                  <c:v>-10.895</c:v>
                </c:pt>
                <c:pt idx="1051">
                  <c:v>-10.9</c:v>
                </c:pt>
                <c:pt idx="1052">
                  <c:v>-10.906000000000001</c:v>
                </c:pt>
                <c:pt idx="1053">
                  <c:v>-10.911</c:v>
                </c:pt>
                <c:pt idx="1054">
                  <c:v>-10.916</c:v>
                </c:pt>
                <c:pt idx="1055">
                  <c:v>-10.920999999999999</c:v>
                </c:pt>
                <c:pt idx="1056">
                  <c:v>-10.925000000000001</c:v>
                </c:pt>
                <c:pt idx="1057">
                  <c:v>-10.929</c:v>
                </c:pt>
                <c:pt idx="1058">
                  <c:v>-10.930999999999999</c:v>
                </c:pt>
                <c:pt idx="1059">
                  <c:v>-10.933</c:v>
                </c:pt>
                <c:pt idx="1060">
                  <c:v>-10.935</c:v>
                </c:pt>
                <c:pt idx="1061">
                  <c:v>-10.936</c:v>
                </c:pt>
                <c:pt idx="1062">
                  <c:v>-10.936</c:v>
                </c:pt>
                <c:pt idx="1063">
                  <c:v>-10.936</c:v>
                </c:pt>
                <c:pt idx="1064">
                  <c:v>-10.935</c:v>
                </c:pt>
                <c:pt idx="1065">
                  <c:v>-10.933999999999999</c:v>
                </c:pt>
                <c:pt idx="1066">
                  <c:v>-10.932</c:v>
                </c:pt>
                <c:pt idx="1067">
                  <c:v>-10.929</c:v>
                </c:pt>
                <c:pt idx="1068">
                  <c:v>-10.925000000000001</c:v>
                </c:pt>
                <c:pt idx="1069">
                  <c:v>-10.92</c:v>
                </c:pt>
                <c:pt idx="1070">
                  <c:v>-10.914999999999999</c:v>
                </c:pt>
                <c:pt idx="1071">
                  <c:v>-10.91</c:v>
                </c:pt>
                <c:pt idx="1072">
                  <c:v>-10.904999999999999</c:v>
                </c:pt>
                <c:pt idx="1073">
                  <c:v>-10.901</c:v>
                </c:pt>
                <c:pt idx="1074">
                  <c:v>-10.898</c:v>
                </c:pt>
                <c:pt idx="1075">
                  <c:v>-10.895</c:v>
                </c:pt>
                <c:pt idx="1076">
                  <c:v>-10.893000000000001</c:v>
                </c:pt>
                <c:pt idx="1077">
                  <c:v>-10.891</c:v>
                </c:pt>
                <c:pt idx="1078">
                  <c:v>-10.891</c:v>
                </c:pt>
                <c:pt idx="1079">
                  <c:v>-10.89</c:v>
                </c:pt>
                <c:pt idx="1080">
                  <c:v>-10.888999999999999</c:v>
                </c:pt>
                <c:pt idx="1081">
                  <c:v>-10.888</c:v>
                </c:pt>
                <c:pt idx="1082">
                  <c:v>-10.887</c:v>
                </c:pt>
                <c:pt idx="1083">
                  <c:v>-10.887</c:v>
                </c:pt>
                <c:pt idx="1084">
                  <c:v>-10.885999999999999</c:v>
                </c:pt>
                <c:pt idx="1085">
                  <c:v>-10.885999999999999</c:v>
                </c:pt>
                <c:pt idx="1086">
                  <c:v>-10.885999999999999</c:v>
                </c:pt>
                <c:pt idx="1087">
                  <c:v>-10.888</c:v>
                </c:pt>
                <c:pt idx="1088">
                  <c:v>-10.89</c:v>
                </c:pt>
                <c:pt idx="1089">
                  <c:v>-10.891999999999999</c:v>
                </c:pt>
                <c:pt idx="1090">
                  <c:v>-10.894</c:v>
                </c:pt>
                <c:pt idx="1091">
                  <c:v>-10.896000000000001</c:v>
                </c:pt>
                <c:pt idx="1092">
                  <c:v>-10.898</c:v>
                </c:pt>
                <c:pt idx="1093">
                  <c:v>-10.9</c:v>
                </c:pt>
                <c:pt idx="1094">
                  <c:v>-10.9</c:v>
                </c:pt>
                <c:pt idx="1095">
                  <c:v>-10.9</c:v>
                </c:pt>
                <c:pt idx="1096">
                  <c:v>-10.9</c:v>
                </c:pt>
                <c:pt idx="1097">
                  <c:v>-10.898</c:v>
                </c:pt>
                <c:pt idx="1098">
                  <c:v>-10.896000000000001</c:v>
                </c:pt>
                <c:pt idx="1099">
                  <c:v>-10.894</c:v>
                </c:pt>
                <c:pt idx="1100">
                  <c:v>-10.891999999999999</c:v>
                </c:pt>
                <c:pt idx="1101">
                  <c:v>-10.891</c:v>
                </c:pt>
                <c:pt idx="1102">
                  <c:v>-10.89</c:v>
                </c:pt>
                <c:pt idx="1103">
                  <c:v>-10.89</c:v>
                </c:pt>
                <c:pt idx="1104">
                  <c:v>-10.891</c:v>
                </c:pt>
                <c:pt idx="1105">
                  <c:v>-10.891</c:v>
                </c:pt>
                <c:pt idx="1106">
                  <c:v>-10.891999999999999</c:v>
                </c:pt>
                <c:pt idx="1107">
                  <c:v>-10.891999999999999</c:v>
                </c:pt>
                <c:pt idx="1108">
                  <c:v>-10.893000000000001</c:v>
                </c:pt>
                <c:pt idx="1109">
                  <c:v>-10.893000000000001</c:v>
                </c:pt>
                <c:pt idx="1110">
                  <c:v>-10.891999999999999</c:v>
                </c:pt>
                <c:pt idx="1111">
                  <c:v>-10.891999999999999</c:v>
                </c:pt>
                <c:pt idx="1112">
                  <c:v>-10.891999999999999</c:v>
                </c:pt>
                <c:pt idx="1113">
                  <c:v>-10.891</c:v>
                </c:pt>
                <c:pt idx="1114">
                  <c:v>-10.891999999999999</c:v>
                </c:pt>
                <c:pt idx="1115">
                  <c:v>-10.893000000000001</c:v>
                </c:pt>
                <c:pt idx="1116">
                  <c:v>-10.895</c:v>
                </c:pt>
                <c:pt idx="1117">
                  <c:v>-10.897</c:v>
                </c:pt>
                <c:pt idx="1118">
                  <c:v>-10.898999999999999</c:v>
                </c:pt>
                <c:pt idx="1119">
                  <c:v>-10.901</c:v>
                </c:pt>
                <c:pt idx="1120">
                  <c:v>-10.901</c:v>
                </c:pt>
                <c:pt idx="1121">
                  <c:v>-10.9</c:v>
                </c:pt>
                <c:pt idx="1122">
                  <c:v>-10.898</c:v>
                </c:pt>
                <c:pt idx="1123">
                  <c:v>-10.895</c:v>
                </c:pt>
                <c:pt idx="1124">
                  <c:v>-10.891</c:v>
                </c:pt>
                <c:pt idx="1125">
                  <c:v>-10.887</c:v>
                </c:pt>
                <c:pt idx="1126">
                  <c:v>-10.884</c:v>
                </c:pt>
                <c:pt idx="1127">
                  <c:v>-10.88</c:v>
                </c:pt>
                <c:pt idx="1128">
                  <c:v>-10.878</c:v>
                </c:pt>
                <c:pt idx="1129">
                  <c:v>-10.875999999999999</c:v>
                </c:pt>
                <c:pt idx="1130">
                  <c:v>-10.875999999999999</c:v>
                </c:pt>
                <c:pt idx="1131">
                  <c:v>-10.875999999999999</c:v>
                </c:pt>
                <c:pt idx="1132">
                  <c:v>-10.875999999999999</c:v>
                </c:pt>
                <c:pt idx="1133">
                  <c:v>-10.875999999999999</c:v>
                </c:pt>
                <c:pt idx="1134">
                  <c:v>-10.875</c:v>
                </c:pt>
                <c:pt idx="1135">
                  <c:v>-10.874000000000001</c:v>
                </c:pt>
                <c:pt idx="1136">
                  <c:v>-10.872999999999999</c:v>
                </c:pt>
                <c:pt idx="1137">
                  <c:v>-10.872</c:v>
                </c:pt>
                <c:pt idx="1138">
                  <c:v>-10.87</c:v>
                </c:pt>
                <c:pt idx="1139">
                  <c:v>-10.87</c:v>
                </c:pt>
                <c:pt idx="1140">
                  <c:v>-10.87</c:v>
                </c:pt>
                <c:pt idx="1141">
                  <c:v>-10.871</c:v>
                </c:pt>
                <c:pt idx="1142">
                  <c:v>-10.872999999999999</c:v>
                </c:pt>
                <c:pt idx="1143">
                  <c:v>-10.875999999999999</c:v>
                </c:pt>
                <c:pt idx="1144">
                  <c:v>-10.88</c:v>
                </c:pt>
                <c:pt idx="1145">
                  <c:v>-10.884</c:v>
                </c:pt>
                <c:pt idx="1146">
                  <c:v>-10.888999999999999</c:v>
                </c:pt>
                <c:pt idx="1147">
                  <c:v>-10.893000000000001</c:v>
                </c:pt>
                <c:pt idx="1148">
                  <c:v>-10.897</c:v>
                </c:pt>
                <c:pt idx="1149">
                  <c:v>-10.9</c:v>
                </c:pt>
                <c:pt idx="1150">
                  <c:v>-10.904</c:v>
                </c:pt>
                <c:pt idx="1151">
                  <c:v>-10.907</c:v>
                </c:pt>
                <c:pt idx="1152">
                  <c:v>-10.909000000000001</c:v>
                </c:pt>
                <c:pt idx="1153">
                  <c:v>-10.912000000000001</c:v>
                </c:pt>
                <c:pt idx="1154">
                  <c:v>-10.914999999999999</c:v>
                </c:pt>
                <c:pt idx="1155">
                  <c:v>-10.919</c:v>
                </c:pt>
                <c:pt idx="1156">
                  <c:v>-10.922000000000001</c:v>
                </c:pt>
                <c:pt idx="1157">
                  <c:v>-10.927</c:v>
                </c:pt>
                <c:pt idx="1158">
                  <c:v>-10.930999999999999</c:v>
                </c:pt>
                <c:pt idx="1159">
                  <c:v>-10.935</c:v>
                </c:pt>
                <c:pt idx="1160">
                  <c:v>-10.939</c:v>
                </c:pt>
                <c:pt idx="1161">
                  <c:v>-10.942</c:v>
                </c:pt>
                <c:pt idx="1162">
                  <c:v>-10.946</c:v>
                </c:pt>
                <c:pt idx="1163">
                  <c:v>-10.949</c:v>
                </c:pt>
                <c:pt idx="1164">
                  <c:v>-10.952</c:v>
                </c:pt>
                <c:pt idx="1165">
                  <c:v>-10.956</c:v>
                </c:pt>
                <c:pt idx="1166">
                  <c:v>-10.961</c:v>
                </c:pt>
                <c:pt idx="1167">
                  <c:v>-10.965999999999999</c:v>
                </c:pt>
                <c:pt idx="1168">
                  <c:v>-10.972</c:v>
                </c:pt>
                <c:pt idx="1169">
                  <c:v>-10.978999999999999</c:v>
                </c:pt>
                <c:pt idx="1170">
                  <c:v>-10.986000000000001</c:v>
                </c:pt>
                <c:pt idx="1171">
                  <c:v>-10.994999999999999</c:v>
                </c:pt>
                <c:pt idx="1172">
                  <c:v>-11.004</c:v>
                </c:pt>
                <c:pt idx="1173">
                  <c:v>-11.013999999999999</c:v>
                </c:pt>
                <c:pt idx="1174">
                  <c:v>-11.023</c:v>
                </c:pt>
                <c:pt idx="1175">
                  <c:v>-11.032999999999999</c:v>
                </c:pt>
                <c:pt idx="1176">
                  <c:v>-11.042</c:v>
                </c:pt>
                <c:pt idx="1177">
                  <c:v>-11.051</c:v>
                </c:pt>
                <c:pt idx="1178">
                  <c:v>-11.06</c:v>
                </c:pt>
                <c:pt idx="1179">
                  <c:v>-11.068</c:v>
                </c:pt>
                <c:pt idx="1180">
                  <c:v>-11.074999999999999</c:v>
                </c:pt>
                <c:pt idx="1181">
                  <c:v>-11.082000000000001</c:v>
                </c:pt>
                <c:pt idx="1182">
                  <c:v>-11.087999999999999</c:v>
                </c:pt>
                <c:pt idx="1183">
                  <c:v>-11.093999999999999</c:v>
                </c:pt>
                <c:pt idx="1184">
                  <c:v>-11.099</c:v>
                </c:pt>
                <c:pt idx="1185">
                  <c:v>-11.103999999999999</c:v>
                </c:pt>
                <c:pt idx="1186">
                  <c:v>-11.108000000000001</c:v>
                </c:pt>
                <c:pt idx="1187">
                  <c:v>-11.111000000000001</c:v>
                </c:pt>
                <c:pt idx="1188">
                  <c:v>-11.113</c:v>
                </c:pt>
                <c:pt idx="1189">
                  <c:v>-11.114000000000001</c:v>
                </c:pt>
                <c:pt idx="1190">
                  <c:v>-11.114000000000001</c:v>
                </c:pt>
                <c:pt idx="1191">
                  <c:v>-11.113</c:v>
                </c:pt>
                <c:pt idx="1192">
                  <c:v>-11.11</c:v>
                </c:pt>
                <c:pt idx="1193">
                  <c:v>-11.108000000000001</c:v>
                </c:pt>
                <c:pt idx="1194">
                  <c:v>-11.105</c:v>
                </c:pt>
                <c:pt idx="1195">
                  <c:v>-11.103</c:v>
                </c:pt>
                <c:pt idx="1196">
                  <c:v>-11.1</c:v>
                </c:pt>
                <c:pt idx="1197">
                  <c:v>-11.098000000000001</c:v>
                </c:pt>
                <c:pt idx="1198">
                  <c:v>-11.095000000000001</c:v>
                </c:pt>
                <c:pt idx="1199">
                  <c:v>-11.093</c:v>
                </c:pt>
                <c:pt idx="1200">
                  <c:v>-11.090999999999999</c:v>
                </c:pt>
                <c:pt idx="1201">
                  <c:v>-11.089</c:v>
                </c:pt>
                <c:pt idx="1202">
                  <c:v>-11.087</c:v>
                </c:pt>
                <c:pt idx="1203">
                  <c:v>-11.083</c:v>
                </c:pt>
                <c:pt idx="1204">
                  <c:v>-11.079000000000001</c:v>
                </c:pt>
                <c:pt idx="1205">
                  <c:v>-11.074</c:v>
                </c:pt>
                <c:pt idx="1206">
                  <c:v>-11.069000000000001</c:v>
                </c:pt>
                <c:pt idx="1207">
                  <c:v>-11.063000000000001</c:v>
                </c:pt>
                <c:pt idx="1208">
                  <c:v>-11.057</c:v>
                </c:pt>
                <c:pt idx="1209">
                  <c:v>-11.051</c:v>
                </c:pt>
                <c:pt idx="1210">
                  <c:v>-11.045</c:v>
                </c:pt>
                <c:pt idx="1211">
                  <c:v>-11.04</c:v>
                </c:pt>
                <c:pt idx="1212">
                  <c:v>-11.034000000000001</c:v>
                </c:pt>
                <c:pt idx="1213">
                  <c:v>-11.026999999999999</c:v>
                </c:pt>
                <c:pt idx="1214">
                  <c:v>-11.02</c:v>
                </c:pt>
                <c:pt idx="1215">
                  <c:v>-11.012</c:v>
                </c:pt>
                <c:pt idx="1216">
                  <c:v>-11.004</c:v>
                </c:pt>
                <c:pt idx="1217">
                  <c:v>-10.996</c:v>
                </c:pt>
                <c:pt idx="1218">
                  <c:v>-10.987</c:v>
                </c:pt>
                <c:pt idx="1219">
                  <c:v>-10.977</c:v>
                </c:pt>
                <c:pt idx="1220">
                  <c:v>-10.968</c:v>
                </c:pt>
                <c:pt idx="1221">
                  <c:v>-10.959</c:v>
                </c:pt>
                <c:pt idx="1222">
                  <c:v>-10.95</c:v>
                </c:pt>
                <c:pt idx="1223">
                  <c:v>-10.941000000000001</c:v>
                </c:pt>
                <c:pt idx="1224">
                  <c:v>-10.932</c:v>
                </c:pt>
                <c:pt idx="1225">
                  <c:v>-10.923</c:v>
                </c:pt>
                <c:pt idx="1226">
                  <c:v>-10.914</c:v>
                </c:pt>
                <c:pt idx="1227">
                  <c:v>-10.904999999999999</c:v>
                </c:pt>
                <c:pt idx="1228">
                  <c:v>-10.895</c:v>
                </c:pt>
                <c:pt idx="1229">
                  <c:v>-10.885</c:v>
                </c:pt>
                <c:pt idx="1230">
                  <c:v>-10.875</c:v>
                </c:pt>
                <c:pt idx="1231">
                  <c:v>-10.865</c:v>
                </c:pt>
                <c:pt idx="1232">
                  <c:v>-10.855</c:v>
                </c:pt>
                <c:pt idx="1233">
                  <c:v>-10.845000000000001</c:v>
                </c:pt>
                <c:pt idx="1234">
                  <c:v>-10.835000000000001</c:v>
                </c:pt>
                <c:pt idx="1235">
                  <c:v>-10.824999999999999</c:v>
                </c:pt>
                <c:pt idx="1236">
                  <c:v>-10.816000000000001</c:v>
                </c:pt>
                <c:pt idx="1237">
                  <c:v>-10.808</c:v>
                </c:pt>
                <c:pt idx="1238">
                  <c:v>-10.801</c:v>
                </c:pt>
                <c:pt idx="1239">
                  <c:v>-10.794</c:v>
                </c:pt>
                <c:pt idx="1240">
                  <c:v>-10.787000000000001</c:v>
                </c:pt>
                <c:pt idx="1241">
                  <c:v>-10.781000000000001</c:v>
                </c:pt>
                <c:pt idx="1242">
                  <c:v>-10.775</c:v>
                </c:pt>
                <c:pt idx="1243">
                  <c:v>-10.77</c:v>
                </c:pt>
                <c:pt idx="1244">
                  <c:v>-10.763999999999999</c:v>
                </c:pt>
                <c:pt idx="1245">
                  <c:v>-10.759</c:v>
                </c:pt>
                <c:pt idx="1246">
                  <c:v>-10.754</c:v>
                </c:pt>
                <c:pt idx="1247">
                  <c:v>-10.75</c:v>
                </c:pt>
                <c:pt idx="1248">
                  <c:v>-10.744999999999999</c:v>
                </c:pt>
                <c:pt idx="1249">
                  <c:v>-10.741</c:v>
                </c:pt>
                <c:pt idx="1250">
                  <c:v>-10.737</c:v>
                </c:pt>
                <c:pt idx="1251">
                  <c:v>-10.734</c:v>
                </c:pt>
                <c:pt idx="1252">
                  <c:v>-10.731</c:v>
                </c:pt>
                <c:pt idx="1253">
                  <c:v>-10.728</c:v>
                </c:pt>
                <c:pt idx="1254">
                  <c:v>-10.725</c:v>
                </c:pt>
                <c:pt idx="1255">
                  <c:v>-10.723000000000001</c:v>
                </c:pt>
                <c:pt idx="1256">
                  <c:v>-10.721</c:v>
                </c:pt>
                <c:pt idx="1257">
                  <c:v>-10.72</c:v>
                </c:pt>
                <c:pt idx="1258">
                  <c:v>-10.718999999999999</c:v>
                </c:pt>
                <c:pt idx="1259">
                  <c:v>-10.718</c:v>
                </c:pt>
                <c:pt idx="1260">
                  <c:v>-10.717000000000001</c:v>
                </c:pt>
                <c:pt idx="1261">
                  <c:v>-10.715999999999999</c:v>
                </c:pt>
                <c:pt idx="1262">
                  <c:v>-10.714</c:v>
                </c:pt>
                <c:pt idx="1263">
                  <c:v>-10.712999999999999</c:v>
                </c:pt>
                <c:pt idx="1264">
                  <c:v>-10.712</c:v>
                </c:pt>
                <c:pt idx="1265">
                  <c:v>-10.711</c:v>
                </c:pt>
                <c:pt idx="1266">
                  <c:v>-10.71</c:v>
                </c:pt>
                <c:pt idx="1267">
                  <c:v>-10.709</c:v>
                </c:pt>
                <c:pt idx="1268">
                  <c:v>-10.709</c:v>
                </c:pt>
                <c:pt idx="1269">
                  <c:v>-10.708</c:v>
                </c:pt>
                <c:pt idx="1270">
                  <c:v>-10.707000000000001</c:v>
                </c:pt>
                <c:pt idx="1271">
                  <c:v>-10.707000000000001</c:v>
                </c:pt>
                <c:pt idx="1272">
                  <c:v>-10.707000000000001</c:v>
                </c:pt>
                <c:pt idx="1273">
                  <c:v>-10.707000000000001</c:v>
                </c:pt>
                <c:pt idx="1274">
                  <c:v>-10.707000000000001</c:v>
                </c:pt>
                <c:pt idx="1275">
                  <c:v>-10.707000000000001</c:v>
                </c:pt>
                <c:pt idx="1276">
                  <c:v>-10.708</c:v>
                </c:pt>
                <c:pt idx="1277">
                  <c:v>-10.709</c:v>
                </c:pt>
                <c:pt idx="1278">
                  <c:v>-10.71</c:v>
                </c:pt>
                <c:pt idx="1279">
                  <c:v>-10.712</c:v>
                </c:pt>
                <c:pt idx="1280">
                  <c:v>-10.712999999999999</c:v>
                </c:pt>
                <c:pt idx="1281">
                  <c:v>-10.715999999999999</c:v>
                </c:pt>
                <c:pt idx="1282">
                  <c:v>-10.718</c:v>
                </c:pt>
                <c:pt idx="1283">
                  <c:v>-10.721</c:v>
                </c:pt>
                <c:pt idx="1284">
                  <c:v>-10.725</c:v>
                </c:pt>
                <c:pt idx="1285">
                  <c:v>-10.728999999999999</c:v>
                </c:pt>
                <c:pt idx="1286">
                  <c:v>-10.734</c:v>
                </c:pt>
                <c:pt idx="1287">
                  <c:v>-10.739000000000001</c:v>
                </c:pt>
                <c:pt idx="1288">
                  <c:v>-10.744</c:v>
                </c:pt>
                <c:pt idx="1289">
                  <c:v>-10.75</c:v>
                </c:pt>
                <c:pt idx="1290">
                  <c:v>-10.756</c:v>
                </c:pt>
                <c:pt idx="1291">
                  <c:v>-10.762</c:v>
                </c:pt>
                <c:pt idx="1292">
                  <c:v>-10.769</c:v>
                </c:pt>
                <c:pt idx="1293">
                  <c:v>-10.775</c:v>
                </c:pt>
                <c:pt idx="1294">
                  <c:v>-10.781000000000001</c:v>
                </c:pt>
                <c:pt idx="1295">
                  <c:v>-10.787000000000001</c:v>
                </c:pt>
                <c:pt idx="1296">
                  <c:v>-10.792999999999999</c:v>
                </c:pt>
                <c:pt idx="1297">
                  <c:v>-10.798999999999999</c:v>
                </c:pt>
                <c:pt idx="1298">
                  <c:v>-10.804</c:v>
                </c:pt>
                <c:pt idx="1299">
                  <c:v>-10.81</c:v>
                </c:pt>
                <c:pt idx="1300">
                  <c:v>-10.815</c:v>
                </c:pt>
                <c:pt idx="1301">
                  <c:v>-10.82</c:v>
                </c:pt>
                <c:pt idx="1302">
                  <c:v>-10.824</c:v>
                </c:pt>
                <c:pt idx="1303">
                  <c:v>-10.827999999999999</c:v>
                </c:pt>
                <c:pt idx="1304">
                  <c:v>-10.832000000000001</c:v>
                </c:pt>
                <c:pt idx="1305">
                  <c:v>-10.835000000000001</c:v>
                </c:pt>
                <c:pt idx="1306">
                  <c:v>-10.837</c:v>
                </c:pt>
                <c:pt idx="1307">
                  <c:v>-10.84</c:v>
                </c:pt>
                <c:pt idx="1308">
                  <c:v>-10.842000000000001</c:v>
                </c:pt>
                <c:pt idx="1309">
                  <c:v>-10.843</c:v>
                </c:pt>
                <c:pt idx="1310">
                  <c:v>-10.845000000000001</c:v>
                </c:pt>
                <c:pt idx="1311">
                  <c:v>-10.846</c:v>
                </c:pt>
                <c:pt idx="1312">
                  <c:v>-10.847</c:v>
                </c:pt>
                <c:pt idx="1313">
                  <c:v>-10.848000000000001</c:v>
                </c:pt>
                <c:pt idx="1314">
                  <c:v>-10.848000000000001</c:v>
                </c:pt>
                <c:pt idx="1315">
                  <c:v>-10.848000000000001</c:v>
                </c:pt>
                <c:pt idx="1316">
                  <c:v>-10.848000000000001</c:v>
                </c:pt>
                <c:pt idx="1317">
                  <c:v>-10.847</c:v>
                </c:pt>
                <c:pt idx="1318">
                  <c:v>-10.846</c:v>
                </c:pt>
                <c:pt idx="1319">
                  <c:v>-10.845000000000001</c:v>
                </c:pt>
                <c:pt idx="1320">
                  <c:v>-10.843</c:v>
                </c:pt>
                <c:pt idx="1321">
                  <c:v>-10.840999999999999</c:v>
                </c:pt>
                <c:pt idx="1322">
                  <c:v>-10.839</c:v>
                </c:pt>
                <c:pt idx="1323">
                  <c:v>-10.836</c:v>
                </c:pt>
                <c:pt idx="1324">
                  <c:v>-10.834</c:v>
                </c:pt>
                <c:pt idx="1325">
                  <c:v>-10.83</c:v>
                </c:pt>
                <c:pt idx="1326">
                  <c:v>-10.827</c:v>
                </c:pt>
                <c:pt idx="1327">
                  <c:v>-10.823</c:v>
                </c:pt>
                <c:pt idx="1328">
                  <c:v>-10.82</c:v>
                </c:pt>
                <c:pt idx="1329">
                  <c:v>-10.816000000000001</c:v>
                </c:pt>
                <c:pt idx="1330">
                  <c:v>-10.811999999999999</c:v>
                </c:pt>
                <c:pt idx="1331">
                  <c:v>-10.808</c:v>
                </c:pt>
                <c:pt idx="1332">
                  <c:v>-10.805</c:v>
                </c:pt>
                <c:pt idx="1333">
                  <c:v>-10.801</c:v>
                </c:pt>
                <c:pt idx="1334">
                  <c:v>-10.798</c:v>
                </c:pt>
                <c:pt idx="1335">
                  <c:v>-10.795</c:v>
                </c:pt>
                <c:pt idx="1336">
                  <c:v>-10.792</c:v>
                </c:pt>
                <c:pt idx="1337">
                  <c:v>-10.789</c:v>
                </c:pt>
                <c:pt idx="1338">
                  <c:v>-10.786</c:v>
                </c:pt>
                <c:pt idx="1339">
                  <c:v>-10.784000000000001</c:v>
                </c:pt>
                <c:pt idx="1340">
                  <c:v>-10.782</c:v>
                </c:pt>
                <c:pt idx="1341">
                  <c:v>-10.779</c:v>
                </c:pt>
                <c:pt idx="1342">
                  <c:v>-10.776999999999999</c:v>
                </c:pt>
                <c:pt idx="1343">
                  <c:v>-10.776</c:v>
                </c:pt>
                <c:pt idx="1344">
                  <c:v>-10.773999999999999</c:v>
                </c:pt>
                <c:pt idx="1345">
                  <c:v>-10.772</c:v>
                </c:pt>
                <c:pt idx="1346">
                  <c:v>-10.77</c:v>
                </c:pt>
                <c:pt idx="1347">
                  <c:v>-10.766999999999999</c:v>
                </c:pt>
                <c:pt idx="1348">
                  <c:v>-10.763999999999999</c:v>
                </c:pt>
                <c:pt idx="1349">
                  <c:v>-10.760999999999999</c:v>
                </c:pt>
                <c:pt idx="1350">
                  <c:v>-10.757999999999999</c:v>
                </c:pt>
                <c:pt idx="1351">
                  <c:v>-10.754</c:v>
                </c:pt>
                <c:pt idx="1352">
                  <c:v>-10.749000000000001</c:v>
                </c:pt>
                <c:pt idx="1353">
                  <c:v>-10.744</c:v>
                </c:pt>
                <c:pt idx="1354">
                  <c:v>-10.74</c:v>
                </c:pt>
                <c:pt idx="1355">
                  <c:v>-10.734999999999999</c:v>
                </c:pt>
                <c:pt idx="1356">
                  <c:v>-10.731</c:v>
                </c:pt>
                <c:pt idx="1357">
                  <c:v>-10.726000000000001</c:v>
                </c:pt>
                <c:pt idx="1358">
                  <c:v>-10.721</c:v>
                </c:pt>
                <c:pt idx="1359">
                  <c:v>-10.717000000000001</c:v>
                </c:pt>
                <c:pt idx="1360">
                  <c:v>-10.712999999999999</c:v>
                </c:pt>
                <c:pt idx="1361">
                  <c:v>-10.708</c:v>
                </c:pt>
                <c:pt idx="1362">
                  <c:v>-10.705</c:v>
                </c:pt>
                <c:pt idx="1363">
                  <c:v>-10.702</c:v>
                </c:pt>
                <c:pt idx="1364">
                  <c:v>-10.7</c:v>
                </c:pt>
                <c:pt idx="1365">
                  <c:v>-10.699</c:v>
                </c:pt>
                <c:pt idx="1366">
                  <c:v>-10.698</c:v>
                </c:pt>
                <c:pt idx="1367">
                  <c:v>-10.698</c:v>
                </c:pt>
                <c:pt idx="1368">
                  <c:v>-10.699</c:v>
                </c:pt>
                <c:pt idx="1369">
                  <c:v>-10.7</c:v>
                </c:pt>
                <c:pt idx="1370">
                  <c:v>-10.701000000000001</c:v>
                </c:pt>
                <c:pt idx="1371">
                  <c:v>-10.702999999999999</c:v>
                </c:pt>
                <c:pt idx="1372">
                  <c:v>-10.705</c:v>
                </c:pt>
                <c:pt idx="1373">
                  <c:v>-10.708</c:v>
                </c:pt>
                <c:pt idx="1374">
                  <c:v>-10.71</c:v>
                </c:pt>
                <c:pt idx="1375">
                  <c:v>-10.712999999999999</c:v>
                </c:pt>
                <c:pt idx="1376">
                  <c:v>-10.715999999999999</c:v>
                </c:pt>
                <c:pt idx="1377">
                  <c:v>-10.718</c:v>
                </c:pt>
                <c:pt idx="1378">
                  <c:v>-10.721</c:v>
                </c:pt>
                <c:pt idx="1379">
                  <c:v>-10.723000000000001</c:v>
                </c:pt>
                <c:pt idx="1380">
                  <c:v>-10.726000000000001</c:v>
                </c:pt>
                <c:pt idx="1381">
                  <c:v>-10.728</c:v>
                </c:pt>
                <c:pt idx="1382">
                  <c:v>-10.73</c:v>
                </c:pt>
                <c:pt idx="1383">
                  <c:v>-10.731999999999999</c:v>
                </c:pt>
                <c:pt idx="1384">
                  <c:v>-10.733000000000001</c:v>
                </c:pt>
                <c:pt idx="1385">
                  <c:v>-10.734</c:v>
                </c:pt>
                <c:pt idx="1386">
                  <c:v>-10.734999999999999</c:v>
                </c:pt>
                <c:pt idx="1387">
                  <c:v>-10.736000000000001</c:v>
                </c:pt>
                <c:pt idx="1388">
                  <c:v>-10.737</c:v>
                </c:pt>
                <c:pt idx="1389">
                  <c:v>-10.738</c:v>
                </c:pt>
                <c:pt idx="1390">
                  <c:v>-10.739000000000001</c:v>
                </c:pt>
                <c:pt idx="1391">
                  <c:v>-10.74</c:v>
                </c:pt>
                <c:pt idx="1392">
                  <c:v>-10.742000000000001</c:v>
                </c:pt>
                <c:pt idx="1393">
                  <c:v>-10.744</c:v>
                </c:pt>
                <c:pt idx="1394">
                  <c:v>-10.747</c:v>
                </c:pt>
                <c:pt idx="1395">
                  <c:v>-10.75</c:v>
                </c:pt>
                <c:pt idx="1396">
                  <c:v>-10.753</c:v>
                </c:pt>
                <c:pt idx="1397">
                  <c:v>-10.757</c:v>
                </c:pt>
                <c:pt idx="1398">
                  <c:v>-10.760999999999999</c:v>
                </c:pt>
                <c:pt idx="1399">
                  <c:v>-10.763999999999999</c:v>
                </c:pt>
                <c:pt idx="1400">
                  <c:v>-10.768000000000001</c:v>
                </c:pt>
                <c:pt idx="1401">
                  <c:v>-10.77</c:v>
                </c:pt>
                <c:pt idx="1402">
                  <c:v>-10.773</c:v>
                </c:pt>
                <c:pt idx="1403">
                  <c:v>-10.773999999999999</c:v>
                </c:pt>
                <c:pt idx="1404">
                  <c:v>-10.775</c:v>
                </c:pt>
                <c:pt idx="1405">
                  <c:v>-10.775</c:v>
                </c:pt>
                <c:pt idx="1406">
                  <c:v>-10.775</c:v>
                </c:pt>
                <c:pt idx="1407">
                  <c:v>-10.773999999999999</c:v>
                </c:pt>
                <c:pt idx="1408">
                  <c:v>-10.773</c:v>
                </c:pt>
                <c:pt idx="1409">
                  <c:v>-10.772</c:v>
                </c:pt>
                <c:pt idx="1410">
                  <c:v>-10.77</c:v>
                </c:pt>
                <c:pt idx="1411">
                  <c:v>-10.768000000000001</c:v>
                </c:pt>
                <c:pt idx="1412">
                  <c:v>-10.766</c:v>
                </c:pt>
                <c:pt idx="1413">
                  <c:v>-10.763</c:v>
                </c:pt>
                <c:pt idx="1414">
                  <c:v>-10.76</c:v>
                </c:pt>
                <c:pt idx="1415">
                  <c:v>-10.757</c:v>
                </c:pt>
                <c:pt idx="1416">
                  <c:v>-10.754</c:v>
                </c:pt>
                <c:pt idx="1417">
                  <c:v>-10.750999999999999</c:v>
                </c:pt>
                <c:pt idx="1418">
                  <c:v>-10.747999999999999</c:v>
                </c:pt>
                <c:pt idx="1419">
                  <c:v>-10.744999999999999</c:v>
                </c:pt>
                <c:pt idx="1420">
                  <c:v>-10.743</c:v>
                </c:pt>
                <c:pt idx="1421">
                  <c:v>-10.741</c:v>
                </c:pt>
                <c:pt idx="1422">
                  <c:v>-10.74</c:v>
                </c:pt>
                <c:pt idx="1423">
                  <c:v>-10.738</c:v>
                </c:pt>
                <c:pt idx="1424">
                  <c:v>-10.736000000000001</c:v>
                </c:pt>
                <c:pt idx="1425">
                  <c:v>-10.734</c:v>
                </c:pt>
                <c:pt idx="1426">
                  <c:v>-10.731999999999999</c:v>
                </c:pt>
                <c:pt idx="1427">
                  <c:v>-10.73</c:v>
                </c:pt>
                <c:pt idx="1428">
                  <c:v>-10.728</c:v>
                </c:pt>
                <c:pt idx="1429">
                  <c:v>-10.726000000000001</c:v>
                </c:pt>
                <c:pt idx="1430">
                  <c:v>-10.723000000000001</c:v>
                </c:pt>
                <c:pt idx="1431">
                  <c:v>-10.72</c:v>
                </c:pt>
                <c:pt idx="1432">
                  <c:v>-10.715999999999999</c:v>
                </c:pt>
                <c:pt idx="1433">
                  <c:v>-10.712999999999999</c:v>
                </c:pt>
                <c:pt idx="1434">
                  <c:v>-10.71</c:v>
                </c:pt>
                <c:pt idx="1435">
                  <c:v>-10.706</c:v>
                </c:pt>
                <c:pt idx="1436">
                  <c:v>-10.702</c:v>
                </c:pt>
                <c:pt idx="1437">
                  <c:v>-10.698</c:v>
                </c:pt>
                <c:pt idx="1438">
                  <c:v>-10.694000000000001</c:v>
                </c:pt>
                <c:pt idx="1439">
                  <c:v>-10.688000000000001</c:v>
                </c:pt>
                <c:pt idx="1440">
                  <c:v>-10.683</c:v>
                </c:pt>
                <c:pt idx="1441">
                  <c:v>-10.678000000000001</c:v>
                </c:pt>
                <c:pt idx="1442">
                  <c:v>-10.673</c:v>
                </c:pt>
                <c:pt idx="1443">
                  <c:v>-10.667</c:v>
                </c:pt>
                <c:pt idx="1444">
                  <c:v>-10.662000000000001</c:v>
                </c:pt>
                <c:pt idx="1445">
                  <c:v>-10.657</c:v>
                </c:pt>
                <c:pt idx="1446">
                  <c:v>-10.653</c:v>
                </c:pt>
                <c:pt idx="1447">
                  <c:v>-10.648999999999999</c:v>
                </c:pt>
                <c:pt idx="1448">
                  <c:v>-10.645</c:v>
                </c:pt>
                <c:pt idx="1449">
                  <c:v>-10.641999999999999</c:v>
                </c:pt>
                <c:pt idx="1450">
                  <c:v>-10.638999999999999</c:v>
                </c:pt>
                <c:pt idx="1451">
                  <c:v>-10.637</c:v>
                </c:pt>
                <c:pt idx="1452">
                  <c:v>-10.635</c:v>
                </c:pt>
                <c:pt idx="1453">
                  <c:v>-10.632999999999999</c:v>
                </c:pt>
                <c:pt idx="1454">
                  <c:v>-10.631</c:v>
                </c:pt>
                <c:pt idx="1455">
                  <c:v>-10.63</c:v>
                </c:pt>
                <c:pt idx="1456">
                  <c:v>-10.629</c:v>
                </c:pt>
                <c:pt idx="1457">
                  <c:v>-10.628</c:v>
                </c:pt>
                <c:pt idx="1458">
                  <c:v>-10.627000000000001</c:v>
                </c:pt>
                <c:pt idx="1459">
                  <c:v>-10.625999999999999</c:v>
                </c:pt>
                <c:pt idx="1460">
                  <c:v>-10.625</c:v>
                </c:pt>
                <c:pt idx="1461">
                  <c:v>-10.624000000000001</c:v>
                </c:pt>
                <c:pt idx="1462">
                  <c:v>-10.624000000000001</c:v>
                </c:pt>
                <c:pt idx="1463">
                  <c:v>-10.622999999999999</c:v>
                </c:pt>
                <c:pt idx="1464">
                  <c:v>-10.622999999999999</c:v>
                </c:pt>
                <c:pt idx="1465">
                  <c:v>-10.624000000000001</c:v>
                </c:pt>
                <c:pt idx="1466">
                  <c:v>-10.624000000000001</c:v>
                </c:pt>
                <c:pt idx="1467">
                  <c:v>-10.625</c:v>
                </c:pt>
                <c:pt idx="1468">
                  <c:v>-10.625999999999999</c:v>
                </c:pt>
                <c:pt idx="1469">
                  <c:v>-10.627000000000001</c:v>
                </c:pt>
                <c:pt idx="1470">
                  <c:v>-10.629</c:v>
                </c:pt>
                <c:pt idx="1471">
                  <c:v>-10.631</c:v>
                </c:pt>
                <c:pt idx="1472">
                  <c:v>-10.634</c:v>
                </c:pt>
                <c:pt idx="1473">
                  <c:v>-10.635999999999999</c:v>
                </c:pt>
                <c:pt idx="1474">
                  <c:v>-10.638999999999999</c:v>
                </c:pt>
                <c:pt idx="1475">
                  <c:v>-10.641</c:v>
                </c:pt>
                <c:pt idx="1476">
                  <c:v>-10.644</c:v>
                </c:pt>
                <c:pt idx="1477">
                  <c:v>-10.647</c:v>
                </c:pt>
                <c:pt idx="1478">
                  <c:v>-10.65</c:v>
                </c:pt>
                <c:pt idx="1479">
                  <c:v>-10.653</c:v>
                </c:pt>
                <c:pt idx="1480">
                  <c:v>-10.656000000000001</c:v>
                </c:pt>
                <c:pt idx="1481">
                  <c:v>-10.657999999999999</c:v>
                </c:pt>
                <c:pt idx="1482">
                  <c:v>-10.66</c:v>
                </c:pt>
                <c:pt idx="1483">
                  <c:v>-10.662000000000001</c:v>
                </c:pt>
                <c:pt idx="1484">
                  <c:v>-10.663</c:v>
                </c:pt>
                <c:pt idx="1485">
                  <c:v>-10.664999999999999</c:v>
                </c:pt>
                <c:pt idx="1486">
                  <c:v>-10.666</c:v>
                </c:pt>
                <c:pt idx="1487">
                  <c:v>-10.667</c:v>
                </c:pt>
                <c:pt idx="1488">
                  <c:v>-10.667999999999999</c:v>
                </c:pt>
                <c:pt idx="1489">
                  <c:v>-10.669</c:v>
                </c:pt>
                <c:pt idx="1490">
                  <c:v>-10.67</c:v>
                </c:pt>
                <c:pt idx="1491">
                  <c:v>-10.670999999999999</c:v>
                </c:pt>
                <c:pt idx="1492">
                  <c:v>-10.672000000000001</c:v>
                </c:pt>
                <c:pt idx="1493">
                  <c:v>-10.673</c:v>
                </c:pt>
                <c:pt idx="1494">
                  <c:v>-10.673999999999999</c:v>
                </c:pt>
                <c:pt idx="1495">
                  <c:v>-10.673999999999999</c:v>
                </c:pt>
                <c:pt idx="1496">
                  <c:v>-10.673999999999999</c:v>
                </c:pt>
                <c:pt idx="1497">
                  <c:v>-10.673</c:v>
                </c:pt>
                <c:pt idx="1498">
                  <c:v>-10.673</c:v>
                </c:pt>
                <c:pt idx="1499">
                  <c:v>-10.673</c:v>
                </c:pt>
                <c:pt idx="1500">
                  <c:v>-10.673</c:v>
                </c:pt>
                <c:pt idx="1501">
                  <c:v>-10.673</c:v>
                </c:pt>
                <c:pt idx="1502">
                  <c:v>-10.673</c:v>
                </c:pt>
                <c:pt idx="1503">
                  <c:v>-10.672000000000001</c:v>
                </c:pt>
                <c:pt idx="1504">
                  <c:v>-10.672000000000001</c:v>
                </c:pt>
                <c:pt idx="1505">
                  <c:v>-10.672000000000001</c:v>
                </c:pt>
                <c:pt idx="1506">
                  <c:v>-10.670999999999999</c:v>
                </c:pt>
                <c:pt idx="1507">
                  <c:v>-10.67</c:v>
                </c:pt>
                <c:pt idx="1508">
                  <c:v>-10.67</c:v>
                </c:pt>
                <c:pt idx="1509">
                  <c:v>-10.669</c:v>
                </c:pt>
                <c:pt idx="1510">
                  <c:v>-10.667999999999999</c:v>
                </c:pt>
                <c:pt idx="1511">
                  <c:v>-10.666</c:v>
                </c:pt>
                <c:pt idx="1512">
                  <c:v>-10.664</c:v>
                </c:pt>
                <c:pt idx="1513">
                  <c:v>-10.662000000000001</c:v>
                </c:pt>
                <c:pt idx="1514">
                  <c:v>-10.66</c:v>
                </c:pt>
                <c:pt idx="1515">
                  <c:v>-10.657999999999999</c:v>
                </c:pt>
                <c:pt idx="1516">
                  <c:v>-10.656000000000001</c:v>
                </c:pt>
                <c:pt idx="1517">
                  <c:v>-10.654</c:v>
                </c:pt>
                <c:pt idx="1518">
                  <c:v>-10.651999999999999</c:v>
                </c:pt>
                <c:pt idx="1519">
                  <c:v>-10.651</c:v>
                </c:pt>
                <c:pt idx="1520">
                  <c:v>-10.65</c:v>
                </c:pt>
                <c:pt idx="1521">
                  <c:v>-10.648999999999999</c:v>
                </c:pt>
                <c:pt idx="1522">
                  <c:v>-10.648</c:v>
                </c:pt>
                <c:pt idx="1523">
                  <c:v>-10.647</c:v>
                </c:pt>
                <c:pt idx="1524">
                  <c:v>-10.647</c:v>
                </c:pt>
                <c:pt idx="1525">
                  <c:v>-10.647</c:v>
                </c:pt>
                <c:pt idx="1526">
                  <c:v>-10.647</c:v>
                </c:pt>
                <c:pt idx="1527">
                  <c:v>-10.647</c:v>
                </c:pt>
                <c:pt idx="1528">
                  <c:v>-10.647</c:v>
                </c:pt>
                <c:pt idx="1529">
                  <c:v>-10.648</c:v>
                </c:pt>
                <c:pt idx="1530">
                  <c:v>-10.648999999999999</c:v>
                </c:pt>
                <c:pt idx="1531">
                  <c:v>-10.648999999999999</c:v>
                </c:pt>
                <c:pt idx="1532">
                  <c:v>-10.65</c:v>
                </c:pt>
                <c:pt idx="1533">
                  <c:v>-10.651</c:v>
                </c:pt>
                <c:pt idx="1534">
                  <c:v>-10.651999999999999</c:v>
                </c:pt>
                <c:pt idx="1535">
                  <c:v>-10.653</c:v>
                </c:pt>
                <c:pt idx="1536">
                  <c:v>-10.654</c:v>
                </c:pt>
                <c:pt idx="1537">
                  <c:v>-10.654999999999999</c:v>
                </c:pt>
                <c:pt idx="1538">
                  <c:v>-10.656000000000001</c:v>
                </c:pt>
                <c:pt idx="1539">
                  <c:v>-10.657</c:v>
                </c:pt>
                <c:pt idx="1540">
                  <c:v>-10.657999999999999</c:v>
                </c:pt>
                <c:pt idx="1541">
                  <c:v>-10.66</c:v>
                </c:pt>
                <c:pt idx="1542">
                  <c:v>-10.661</c:v>
                </c:pt>
                <c:pt idx="1543">
                  <c:v>-10.663</c:v>
                </c:pt>
                <c:pt idx="1544">
                  <c:v>-10.664999999999999</c:v>
                </c:pt>
                <c:pt idx="1545">
                  <c:v>-10.667999999999999</c:v>
                </c:pt>
                <c:pt idx="1546">
                  <c:v>-10.670999999999999</c:v>
                </c:pt>
                <c:pt idx="1547">
                  <c:v>-10.673</c:v>
                </c:pt>
                <c:pt idx="1548">
                  <c:v>-10.677</c:v>
                </c:pt>
                <c:pt idx="1549">
                  <c:v>-10.68</c:v>
                </c:pt>
                <c:pt idx="1550">
                  <c:v>-10.683999999999999</c:v>
                </c:pt>
                <c:pt idx="1551">
                  <c:v>-10.686999999999999</c:v>
                </c:pt>
                <c:pt idx="1552">
                  <c:v>-10.691000000000001</c:v>
                </c:pt>
                <c:pt idx="1553">
                  <c:v>-10.694000000000001</c:v>
                </c:pt>
                <c:pt idx="1554">
                  <c:v>-10.698</c:v>
                </c:pt>
                <c:pt idx="1555">
                  <c:v>-10.701000000000001</c:v>
                </c:pt>
                <c:pt idx="1556">
                  <c:v>-10.705</c:v>
                </c:pt>
                <c:pt idx="1557">
                  <c:v>-10.708</c:v>
                </c:pt>
                <c:pt idx="1558">
                  <c:v>-10.711</c:v>
                </c:pt>
                <c:pt idx="1559">
                  <c:v>-10.712999999999999</c:v>
                </c:pt>
                <c:pt idx="1560">
                  <c:v>-10.715</c:v>
                </c:pt>
                <c:pt idx="1561">
                  <c:v>-10.717000000000001</c:v>
                </c:pt>
                <c:pt idx="1562">
                  <c:v>-10.717000000000001</c:v>
                </c:pt>
                <c:pt idx="1563">
                  <c:v>-10.718</c:v>
                </c:pt>
                <c:pt idx="1564">
                  <c:v>-10.718</c:v>
                </c:pt>
                <c:pt idx="1565">
                  <c:v>-10.717000000000001</c:v>
                </c:pt>
                <c:pt idx="1566">
                  <c:v>-10.715999999999999</c:v>
                </c:pt>
                <c:pt idx="1567">
                  <c:v>-10.714</c:v>
                </c:pt>
                <c:pt idx="1568">
                  <c:v>-10.712</c:v>
                </c:pt>
                <c:pt idx="1569">
                  <c:v>-10.709</c:v>
                </c:pt>
                <c:pt idx="1570">
                  <c:v>-10.707000000000001</c:v>
                </c:pt>
                <c:pt idx="1571">
                  <c:v>-10.704000000000001</c:v>
                </c:pt>
                <c:pt idx="1572">
                  <c:v>-10.702</c:v>
                </c:pt>
                <c:pt idx="1573">
                  <c:v>-10.698</c:v>
                </c:pt>
                <c:pt idx="1574">
                  <c:v>-10.695</c:v>
                </c:pt>
                <c:pt idx="1575">
                  <c:v>-10.691000000000001</c:v>
                </c:pt>
                <c:pt idx="1576">
                  <c:v>-10.686999999999999</c:v>
                </c:pt>
                <c:pt idx="1577">
                  <c:v>-10.683</c:v>
                </c:pt>
                <c:pt idx="1578">
                  <c:v>-10.678000000000001</c:v>
                </c:pt>
                <c:pt idx="1579">
                  <c:v>-10.673999999999999</c:v>
                </c:pt>
                <c:pt idx="1580">
                  <c:v>-10.670999999999999</c:v>
                </c:pt>
                <c:pt idx="1581">
                  <c:v>-10.667</c:v>
                </c:pt>
                <c:pt idx="1582">
                  <c:v>-10.663</c:v>
                </c:pt>
                <c:pt idx="1583">
                  <c:v>-10.66</c:v>
                </c:pt>
                <c:pt idx="1584">
                  <c:v>-10.657</c:v>
                </c:pt>
                <c:pt idx="1585">
                  <c:v>-10.654</c:v>
                </c:pt>
                <c:pt idx="1586">
                  <c:v>-10.651</c:v>
                </c:pt>
                <c:pt idx="1587">
                  <c:v>-10.647</c:v>
                </c:pt>
                <c:pt idx="1588">
                  <c:v>-10.643000000000001</c:v>
                </c:pt>
                <c:pt idx="1589">
                  <c:v>-10.638999999999999</c:v>
                </c:pt>
                <c:pt idx="1590">
                  <c:v>-10.635</c:v>
                </c:pt>
                <c:pt idx="1591">
                  <c:v>-10.632</c:v>
                </c:pt>
                <c:pt idx="1592">
                  <c:v>-10.628</c:v>
                </c:pt>
                <c:pt idx="1593">
                  <c:v>-10.624000000000001</c:v>
                </c:pt>
                <c:pt idx="1594">
                  <c:v>-10.621</c:v>
                </c:pt>
                <c:pt idx="1595">
                  <c:v>-10.617000000000001</c:v>
                </c:pt>
                <c:pt idx="1596">
                  <c:v>-10.614000000000001</c:v>
                </c:pt>
                <c:pt idx="1597">
                  <c:v>-10.61</c:v>
                </c:pt>
                <c:pt idx="1598">
                  <c:v>-10.606999999999999</c:v>
                </c:pt>
                <c:pt idx="1599">
                  <c:v>-10.603999999999999</c:v>
                </c:pt>
                <c:pt idx="1600">
                  <c:v>-10.601000000000001</c:v>
                </c:pt>
                <c:pt idx="1601">
                  <c:v>-10.598000000000001</c:v>
                </c:pt>
                <c:pt idx="1602">
                  <c:v>-10.595000000000001</c:v>
                </c:pt>
                <c:pt idx="1603">
                  <c:v>-10.593</c:v>
                </c:pt>
                <c:pt idx="1604">
                  <c:v>-10.59</c:v>
                </c:pt>
                <c:pt idx="1605">
                  <c:v>-10.587999999999999</c:v>
                </c:pt>
                <c:pt idx="1606">
                  <c:v>-10.586</c:v>
                </c:pt>
                <c:pt idx="1607">
                  <c:v>-10.584</c:v>
                </c:pt>
                <c:pt idx="1608">
                  <c:v>-10.583</c:v>
                </c:pt>
                <c:pt idx="1609">
                  <c:v>-10.582000000000001</c:v>
                </c:pt>
                <c:pt idx="1610">
                  <c:v>-10.581</c:v>
                </c:pt>
                <c:pt idx="1611">
                  <c:v>-10.581</c:v>
                </c:pt>
                <c:pt idx="1612">
                  <c:v>-10.582000000000001</c:v>
                </c:pt>
                <c:pt idx="1613">
                  <c:v>-10.583</c:v>
                </c:pt>
                <c:pt idx="1614">
                  <c:v>-10.585000000000001</c:v>
                </c:pt>
                <c:pt idx="1615">
                  <c:v>-10.586</c:v>
                </c:pt>
                <c:pt idx="1616">
                  <c:v>-10.587999999999999</c:v>
                </c:pt>
                <c:pt idx="1617">
                  <c:v>-10.59</c:v>
                </c:pt>
                <c:pt idx="1618">
                  <c:v>-10.590999999999999</c:v>
                </c:pt>
                <c:pt idx="1619">
                  <c:v>-10.593</c:v>
                </c:pt>
                <c:pt idx="1620">
                  <c:v>-10.593999999999999</c:v>
                </c:pt>
                <c:pt idx="1621">
                  <c:v>-10.596</c:v>
                </c:pt>
                <c:pt idx="1622">
                  <c:v>-10.597</c:v>
                </c:pt>
                <c:pt idx="1623">
                  <c:v>-10.598000000000001</c:v>
                </c:pt>
                <c:pt idx="1624">
                  <c:v>-10.599</c:v>
                </c:pt>
                <c:pt idx="1625">
                  <c:v>-10.599</c:v>
                </c:pt>
                <c:pt idx="1626">
                  <c:v>-10.6</c:v>
                </c:pt>
                <c:pt idx="1627">
                  <c:v>-10.599</c:v>
                </c:pt>
                <c:pt idx="1628">
                  <c:v>-10.598000000000001</c:v>
                </c:pt>
                <c:pt idx="1629">
                  <c:v>-10.597</c:v>
                </c:pt>
                <c:pt idx="1630">
                  <c:v>-10.596</c:v>
                </c:pt>
                <c:pt idx="1631">
                  <c:v>-10.595000000000001</c:v>
                </c:pt>
                <c:pt idx="1632">
                  <c:v>-10.593</c:v>
                </c:pt>
                <c:pt idx="1633">
                  <c:v>-10.590999999999999</c:v>
                </c:pt>
                <c:pt idx="1634">
                  <c:v>-10.589</c:v>
                </c:pt>
                <c:pt idx="1635">
                  <c:v>-10.587</c:v>
                </c:pt>
                <c:pt idx="1636">
                  <c:v>-10.586</c:v>
                </c:pt>
                <c:pt idx="1637">
                  <c:v>-10.584</c:v>
                </c:pt>
                <c:pt idx="1638">
                  <c:v>-10.582000000000001</c:v>
                </c:pt>
                <c:pt idx="1639">
                  <c:v>-10.581</c:v>
                </c:pt>
                <c:pt idx="1640">
                  <c:v>-10.58</c:v>
                </c:pt>
                <c:pt idx="1641">
                  <c:v>-10.579000000000001</c:v>
                </c:pt>
                <c:pt idx="1642">
                  <c:v>-10.579000000000001</c:v>
                </c:pt>
                <c:pt idx="1643">
                  <c:v>-10.579000000000001</c:v>
                </c:pt>
                <c:pt idx="1644">
                  <c:v>-10.579000000000001</c:v>
                </c:pt>
                <c:pt idx="1645">
                  <c:v>-10.579000000000001</c:v>
                </c:pt>
                <c:pt idx="1646">
                  <c:v>-10.58</c:v>
                </c:pt>
                <c:pt idx="1647">
                  <c:v>-10.581</c:v>
                </c:pt>
                <c:pt idx="1648">
                  <c:v>-10.582000000000001</c:v>
                </c:pt>
                <c:pt idx="1649">
                  <c:v>-10.584</c:v>
                </c:pt>
                <c:pt idx="1650">
                  <c:v>-10.585000000000001</c:v>
                </c:pt>
                <c:pt idx="1651">
                  <c:v>-10.587</c:v>
                </c:pt>
                <c:pt idx="1652">
                  <c:v>-10.587999999999999</c:v>
                </c:pt>
                <c:pt idx="1653">
                  <c:v>-10.59</c:v>
                </c:pt>
                <c:pt idx="1654">
                  <c:v>-10.593</c:v>
                </c:pt>
                <c:pt idx="1655">
                  <c:v>-10.596</c:v>
                </c:pt>
                <c:pt idx="1656">
                  <c:v>-10.599</c:v>
                </c:pt>
                <c:pt idx="1657">
                  <c:v>-10.602</c:v>
                </c:pt>
                <c:pt idx="1658">
                  <c:v>-10.605</c:v>
                </c:pt>
                <c:pt idx="1659">
                  <c:v>-10.609</c:v>
                </c:pt>
                <c:pt idx="1660">
                  <c:v>-10.612</c:v>
                </c:pt>
                <c:pt idx="1661">
                  <c:v>-10.616</c:v>
                </c:pt>
                <c:pt idx="1662">
                  <c:v>-10.619</c:v>
                </c:pt>
                <c:pt idx="1663">
                  <c:v>-10.622999999999999</c:v>
                </c:pt>
                <c:pt idx="1664">
                  <c:v>-10.628</c:v>
                </c:pt>
                <c:pt idx="1665">
                  <c:v>-10.632</c:v>
                </c:pt>
                <c:pt idx="1666">
                  <c:v>-10.635999999999999</c:v>
                </c:pt>
                <c:pt idx="1667">
                  <c:v>-10.64</c:v>
                </c:pt>
                <c:pt idx="1668">
                  <c:v>-10.644</c:v>
                </c:pt>
                <c:pt idx="1669">
                  <c:v>-10.648</c:v>
                </c:pt>
                <c:pt idx="1670">
                  <c:v>-10.651999999999999</c:v>
                </c:pt>
                <c:pt idx="1671">
                  <c:v>-10.656000000000001</c:v>
                </c:pt>
                <c:pt idx="1672">
                  <c:v>-10.66</c:v>
                </c:pt>
                <c:pt idx="1673">
                  <c:v>-10.664</c:v>
                </c:pt>
                <c:pt idx="1674">
                  <c:v>-10.667999999999999</c:v>
                </c:pt>
                <c:pt idx="1675">
                  <c:v>-10.670999999999999</c:v>
                </c:pt>
                <c:pt idx="1676">
                  <c:v>-10.675000000000001</c:v>
                </c:pt>
                <c:pt idx="1677">
                  <c:v>-10.678000000000001</c:v>
                </c:pt>
                <c:pt idx="1678">
                  <c:v>-10.680999999999999</c:v>
                </c:pt>
                <c:pt idx="1679">
                  <c:v>-10.683999999999999</c:v>
                </c:pt>
                <c:pt idx="1680">
                  <c:v>-10.686</c:v>
                </c:pt>
                <c:pt idx="1681">
                  <c:v>-10.688000000000001</c:v>
                </c:pt>
                <c:pt idx="1682">
                  <c:v>-10.69</c:v>
                </c:pt>
                <c:pt idx="1683">
                  <c:v>-10.691000000000001</c:v>
                </c:pt>
                <c:pt idx="1684">
                  <c:v>-10.692</c:v>
                </c:pt>
                <c:pt idx="1685">
                  <c:v>-10.692</c:v>
                </c:pt>
                <c:pt idx="1686">
                  <c:v>-10.692</c:v>
                </c:pt>
                <c:pt idx="1687">
                  <c:v>-10.691000000000001</c:v>
                </c:pt>
                <c:pt idx="1688">
                  <c:v>-10.69</c:v>
                </c:pt>
                <c:pt idx="1689">
                  <c:v>-10.689</c:v>
                </c:pt>
                <c:pt idx="1690">
                  <c:v>-10.688000000000001</c:v>
                </c:pt>
                <c:pt idx="1691">
                  <c:v>-10.686</c:v>
                </c:pt>
                <c:pt idx="1692">
                  <c:v>-10.683999999999999</c:v>
                </c:pt>
                <c:pt idx="1693">
                  <c:v>-10.683</c:v>
                </c:pt>
                <c:pt idx="1694">
                  <c:v>-10.680999999999999</c:v>
                </c:pt>
                <c:pt idx="1695">
                  <c:v>-10.679</c:v>
                </c:pt>
                <c:pt idx="1696">
                  <c:v>-10.676</c:v>
                </c:pt>
                <c:pt idx="1697">
                  <c:v>-10.673999999999999</c:v>
                </c:pt>
                <c:pt idx="1698">
                  <c:v>-10.670999999999999</c:v>
                </c:pt>
                <c:pt idx="1699">
                  <c:v>-10.667999999999999</c:v>
                </c:pt>
                <c:pt idx="1700">
                  <c:v>-10.664999999999999</c:v>
                </c:pt>
                <c:pt idx="1701">
                  <c:v>-10.662000000000001</c:v>
                </c:pt>
                <c:pt idx="1702">
                  <c:v>-10.657999999999999</c:v>
                </c:pt>
                <c:pt idx="1703">
                  <c:v>-10.654</c:v>
                </c:pt>
                <c:pt idx="1704">
                  <c:v>-10.651</c:v>
                </c:pt>
                <c:pt idx="1705">
                  <c:v>-10.648</c:v>
                </c:pt>
                <c:pt idx="1706">
                  <c:v>-10.645</c:v>
                </c:pt>
                <c:pt idx="1707">
                  <c:v>-10.643000000000001</c:v>
                </c:pt>
                <c:pt idx="1708">
                  <c:v>-10.641</c:v>
                </c:pt>
                <c:pt idx="1709">
                  <c:v>-10.638999999999999</c:v>
                </c:pt>
                <c:pt idx="1710">
                  <c:v>-10.638</c:v>
                </c:pt>
                <c:pt idx="1711">
                  <c:v>-10.637</c:v>
                </c:pt>
                <c:pt idx="1712">
                  <c:v>-10.635999999999999</c:v>
                </c:pt>
                <c:pt idx="1713">
                  <c:v>-10.634</c:v>
                </c:pt>
                <c:pt idx="1714">
                  <c:v>-10.632999999999999</c:v>
                </c:pt>
                <c:pt idx="1715">
                  <c:v>-10.632</c:v>
                </c:pt>
                <c:pt idx="1716">
                  <c:v>-10.63</c:v>
                </c:pt>
                <c:pt idx="1717">
                  <c:v>-10.628</c:v>
                </c:pt>
                <c:pt idx="1718">
                  <c:v>-10.627000000000001</c:v>
                </c:pt>
                <c:pt idx="1719">
                  <c:v>-10.625</c:v>
                </c:pt>
                <c:pt idx="1720">
                  <c:v>-10.624000000000001</c:v>
                </c:pt>
                <c:pt idx="1721">
                  <c:v>-10.622999999999999</c:v>
                </c:pt>
                <c:pt idx="1722">
                  <c:v>-10.622</c:v>
                </c:pt>
                <c:pt idx="1723">
                  <c:v>-10.62</c:v>
                </c:pt>
                <c:pt idx="1724">
                  <c:v>-10.618</c:v>
                </c:pt>
                <c:pt idx="1725">
                  <c:v>-10.616</c:v>
                </c:pt>
                <c:pt idx="1726">
                  <c:v>-10.614000000000001</c:v>
                </c:pt>
                <c:pt idx="1727">
                  <c:v>-10.611000000000001</c:v>
                </c:pt>
                <c:pt idx="1728">
                  <c:v>-10.609</c:v>
                </c:pt>
                <c:pt idx="1729">
                  <c:v>-10.606999999999999</c:v>
                </c:pt>
                <c:pt idx="1730">
                  <c:v>-10.605</c:v>
                </c:pt>
                <c:pt idx="1731">
                  <c:v>-10.603</c:v>
                </c:pt>
                <c:pt idx="1732">
                  <c:v>-10.602</c:v>
                </c:pt>
                <c:pt idx="1733">
                  <c:v>-10.602</c:v>
                </c:pt>
                <c:pt idx="1734">
                  <c:v>-10.602</c:v>
                </c:pt>
                <c:pt idx="1735">
                  <c:v>-10.602</c:v>
                </c:pt>
                <c:pt idx="1736">
                  <c:v>-10.603</c:v>
                </c:pt>
                <c:pt idx="1737">
                  <c:v>-10.603</c:v>
                </c:pt>
                <c:pt idx="1738">
                  <c:v>-10.603999999999999</c:v>
                </c:pt>
                <c:pt idx="1739">
                  <c:v>-10.605</c:v>
                </c:pt>
                <c:pt idx="1740">
                  <c:v>-10.606</c:v>
                </c:pt>
                <c:pt idx="1741">
                  <c:v>-10.606999999999999</c:v>
                </c:pt>
                <c:pt idx="1742">
                  <c:v>-10.608000000000001</c:v>
                </c:pt>
                <c:pt idx="1743">
                  <c:v>-10.609</c:v>
                </c:pt>
                <c:pt idx="1744">
                  <c:v>-10.611000000000001</c:v>
                </c:pt>
                <c:pt idx="1745">
                  <c:v>-10.612</c:v>
                </c:pt>
                <c:pt idx="1746">
                  <c:v>-10.614000000000001</c:v>
                </c:pt>
                <c:pt idx="1747">
                  <c:v>-10.616</c:v>
                </c:pt>
                <c:pt idx="1748">
                  <c:v>-10.617000000000001</c:v>
                </c:pt>
                <c:pt idx="1749">
                  <c:v>-10.619</c:v>
                </c:pt>
                <c:pt idx="1750">
                  <c:v>-10.62</c:v>
                </c:pt>
                <c:pt idx="1751">
                  <c:v>-10.622</c:v>
                </c:pt>
                <c:pt idx="1752">
                  <c:v>-10.622999999999999</c:v>
                </c:pt>
                <c:pt idx="1753">
                  <c:v>-10.622999999999999</c:v>
                </c:pt>
                <c:pt idx="1754">
                  <c:v>-10.624000000000001</c:v>
                </c:pt>
                <c:pt idx="1755">
                  <c:v>-10.625</c:v>
                </c:pt>
                <c:pt idx="1756">
                  <c:v>-10.625999999999999</c:v>
                </c:pt>
                <c:pt idx="1757">
                  <c:v>-10.627000000000001</c:v>
                </c:pt>
                <c:pt idx="1758">
                  <c:v>-10.629</c:v>
                </c:pt>
                <c:pt idx="1759">
                  <c:v>-10.63</c:v>
                </c:pt>
                <c:pt idx="1760">
                  <c:v>-10.632</c:v>
                </c:pt>
                <c:pt idx="1761">
                  <c:v>-10.634</c:v>
                </c:pt>
                <c:pt idx="1762">
                  <c:v>-10.635999999999999</c:v>
                </c:pt>
                <c:pt idx="1763">
                  <c:v>-10.638</c:v>
                </c:pt>
                <c:pt idx="1764">
                  <c:v>-10.64</c:v>
                </c:pt>
                <c:pt idx="1765">
                  <c:v>-10.641999999999999</c:v>
                </c:pt>
                <c:pt idx="1766">
                  <c:v>-10.644</c:v>
                </c:pt>
                <c:pt idx="1767">
                  <c:v>-10.646000000000001</c:v>
                </c:pt>
                <c:pt idx="1768">
                  <c:v>-10.648</c:v>
                </c:pt>
                <c:pt idx="1769">
                  <c:v>-10.65</c:v>
                </c:pt>
                <c:pt idx="1770">
                  <c:v>-10.651</c:v>
                </c:pt>
                <c:pt idx="1771">
                  <c:v>-10.651999999999999</c:v>
                </c:pt>
                <c:pt idx="1772">
                  <c:v>-10.653</c:v>
                </c:pt>
                <c:pt idx="1773">
                  <c:v>-10.653</c:v>
                </c:pt>
                <c:pt idx="1774">
                  <c:v>-10.654</c:v>
                </c:pt>
                <c:pt idx="1775">
                  <c:v>-10.654</c:v>
                </c:pt>
                <c:pt idx="1776">
                  <c:v>-10.654</c:v>
                </c:pt>
                <c:pt idx="1777">
                  <c:v>-10.653</c:v>
                </c:pt>
                <c:pt idx="1778">
                  <c:v>-10.653</c:v>
                </c:pt>
                <c:pt idx="1779">
                  <c:v>-10.651</c:v>
                </c:pt>
                <c:pt idx="1780">
                  <c:v>-10.65</c:v>
                </c:pt>
                <c:pt idx="1781">
                  <c:v>-10.648</c:v>
                </c:pt>
                <c:pt idx="1782">
                  <c:v>-10.646000000000001</c:v>
                </c:pt>
                <c:pt idx="1783">
                  <c:v>-10.643000000000001</c:v>
                </c:pt>
                <c:pt idx="1784">
                  <c:v>-10.641</c:v>
                </c:pt>
                <c:pt idx="1785">
                  <c:v>-10.638</c:v>
                </c:pt>
                <c:pt idx="1786">
                  <c:v>-10.635</c:v>
                </c:pt>
                <c:pt idx="1787">
                  <c:v>-10.632</c:v>
                </c:pt>
                <c:pt idx="1788">
                  <c:v>-10.629</c:v>
                </c:pt>
                <c:pt idx="1789">
                  <c:v>-10.625999999999999</c:v>
                </c:pt>
                <c:pt idx="1790">
                  <c:v>-10.622999999999999</c:v>
                </c:pt>
                <c:pt idx="1791">
                  <c:v>-10.62</c:v>
                </c:pt>
                <c:pt idx="1792">
                  <c:v>-10.617000000000001</c:v>
                </c:pt>
                <c:pt idx="1793">
                  <c:v>-10.614000000000001</c:v>
                </c:pt>
                <c:pt idx="1794">
                  <c:v>-10.611000000000001</c:v>
                </c:pt>
                <c:pt idx="1795">
                  <c:v>-10.608000000000001</c:v>
                </c:pt>
                <c:pt idx="1796">
                  <c:v>-10.605</c:v>
                </c:pt>
                <c:pt idx="1797">
                  <c:v>-10.602</c:v>
                </c:pt>
                <c:pt idx="1798">
                  <c:v>-10.599</c:v>
                </c:pt>
                <c:pt idx="1799">
                  <c:v>-10.596</c:v>
                </c:pt>
                <c:pt idx="1800">
                  <c:v>-10.593999999999999</c:v>
                </c:pt>
                <c:pt idx="1801">
                  <c:v>-10.590999999999999</c:v>
                </c:pt>
                <c:pt idx="1802">
                  <c:v>-10.589</c:v>
                </c:pt>
                <c:pt idx="1803">
                  <c:v>-10.587</c:v>
                </c:pt>
                <c:pt idx="1804">
                  <c:v>-10.584</c:v>
                </c:pt>
                <c:pt idx="1805">
                  <c:v>-10.582000000000001</c:v>
                </c:pt>
                <c:pt idx="1806">
                  <c:v>-10.58</c:v>
                </c:pt>
                <c:pt idx="1807">
                  <c:v>-10.577</c:v>
                </c:pt>
                <c:pt idx="1808">
                  <c:v>-10.574999999999999</c:v>
                </c:pt>
                <c:pt idx="1809">
                  <c:v>-10.573</c:v>
                </c:pt>
                <c:pt idx="1810">
                  <c:v>-10.571999999999999</c:v>
                </c:pt>
                <c:pt idx="1811">
                  <c:v>-10.571</c:v>
                </c:pt>
                <c:pt idx="1812">
                  <c:v>-10.57</c:v>
                </c:pt>
                <c:pt idx="1813">
                  <c:v>-10.569000000000001</c:v>
                </c:pt>
                <c:pt idx="1814">
                  <c:v>-10.569000000000001</c:v>
                </c:pt>
                <c:pt idx="1815">
                  <c:v>-10.569000000000001</c:v>
                </c:pt>
                <c:pt idx="1816">
                  <c:v>-10.569000000000001</c:v>
                </c:pt>
                <c:pt idx="1817">
                  <c:v>-10.57</c:v>
                </c:pt>
                <c:pt idx="1818">
                  <c:v>-10.57</c:v>
                </c:pt>
                <c:pt idx="1819">
                  <c:v>-10.57</c:v>
                </c:pt>
                <c:pt idx="1820">
                  <c:v>-10.569000000000001</c:v>
                </c:pt>
                <c:pt idx="1821">
                  <c:v>-10.568</c:v>
                </c:pt>
                <c:pt idx="1822">
                  <c:v>-10.567</c:v>
                </c:pt>
                <c:pt idx="1823">
                  <c:v>-10.565</c:v>
                </c:pt>
                <c:pt idx="1824">
                  <c:v>-10.563000000000001</c:v>
                </c:pt>
                <c:pt idx="1825">
                  <c:v>-10.561</c:v>
                </c:pt>
                <c:pt idx="1826">
                  <c:v>-10.56</c:v>
                </c:pt>
                <c:pt idx="1827">
                  <c:v>-10.558</c:v>
                </c:pt>
                <c:pt idx="1828">
                  <c:v>-10.557</c:v>
                </c:pt>
                <c:pt idx="1829">
                  <c:v>-10.555</c:v>
                </c:pt>
                <c:pt idx="1830">
                  <c:v>-10.554</c:v>
                </c:pt>
                <c:pt idx="1831">
                  <c:v>-10.554</c:v>
                </c:pt>
                <c:pt idx="1832">
                  <c:v>-10.554</c:v>
                </c:pt>
                <c:pt idx="1833">
                  <c:v>-10.554</c:v>
                </c:pt>
                <c:pt idx="1834">
                  <c:v>-10.555</c:v>
                </c:pt>
                <c:pt idx="1835">
                  <c:v>-10.557</c:v>
                </c:pt>
                <c:pt idx="1836">
                  <c:v>-10.558</c:v>
                </c:pt>
                <c:pt idx="1837">
                  <c:v>-10.56</c:v>
                </c:pt>
                <c:pt idx="1838">
                  <c:v>-10.561999999999999</c:v>
                </c:pt>
                <c:pt idx="1839">
                  <c:v>-10.564</c:v>
                </c:pt>
                <c:pt idx="1840">
                  <c:v>-10.567</c:v>
                </c:pt>
                <c:pt idx="1841">
                  <c:v>-10.569000000000001</c:v>
                </c:pt>
                <c:pt idx="1842">
                  <c:v>-10.571999999999999</c:v>
                </c:pt>
                <c:pt idx="1843">
                  <c:v>-10.574999999999999</c:v>
                </c:pt>
                <c:pt idx="1844">
                  <c:v>-10.579000000000001</c:v>
                </c:pt>
                <c:pt idx="1845">
                  <c:v>-10.582000000000001</c:v>
                </c:pt>
                <c:pt idx="1846">
                  <c:v>-10.586</c:v>
                </c:pt>
                <c:pt idx="1847">
                  <c:v>-10.59</c:v>
                </c:pt>
                <c:pt idx="1848">
                  <c:v>-10.593</c:v>
                </c:pt>
                <c:pt idx="1849">
                  <c:v>-10.596</c:v>
                </c:pt>
                <c:pt idx="1850">
                  <c:v>-10.599</c:v>
                </c:pt>
                <c:pt idx="1851">
                  <c:v>-10.601000000000001</c:v>
                </c:pt>
                <c:pt idx="1852">
                  <c:v>-10.603</c:v>
                </c:pt>
                <c:pt idx="1853">
                  <c:v>-10.603999999999999</c:v>
                </c:pt>
                <c:pt idx="1854">
                  <c:v>-10.605</c:v>
                </c:pt>
                <c:pt idx="1855">
                  <c:v>-10.606</c:v>
                </c:pt>
                <c:pt idx="1856">
                  <c:v>-10.608000000000001</c:v>
                </c:pt>
                <c:pt idx="1857">
                  <c:v>-10.609</c:v>
                </c:pt>
                <c:pt idx="1858">
                  <c:v>-10.61</c:v>
                </c:pt>
                <c:pt idx="1859">
                  <c:v>-10.611000000000001</c:v>
                </c:pt>
                <c:pt idx="1860">
                  <c:v>-10.612</c:v>
                </c:pt>
                <c:pt idx="1861">
                  <c:v>-10.613</c:v>
                </c:pt>
                <c:pt idx="1862">
                  <c:v>-10.614000000000001</c:v>
                </c:pt>
                <c:pt idx="1863">
                  <c:v>-10.616</c:v>
                </c:pt>
                <c:pt idx="1864">
                  <c:v>-10.617000000000001</c:v>
                </c:pt>
                <c:pt idx="1865">
                  <c:v>-10.618</c:v>
                </c:pt>
                <c:pt idx="1866">
                  <c:v>-10.619</c:v>
                </c:pt>
                <c:pt idx="1867">
                  <c:v>-10.62</c:v>
                </c:pt>
                <c:pt idx="1868">
                  <c:v>-10.621</c:v>
                </c:pt>
                <c:pt idx="1869">
                  <c:v>-10.622</c:v>
                </c:pt>
                <c:pt idx="1870">
                  <c:v>-10.624000000000001</c:v>
                </c:pt>
                <c:pt idx="1871">
                  <c:v>-10.625</c:v>
                </c:pt>
                <c:pt idx="1872">
                  <c:v>-10.627000000000001</c:v>
                </c:pt>
                <c:pt idx="1873">
                  <c:v>-10.629</c:v>
                </c:pt>
                <c:pt idx="1874">
                  <c:v>-10.63</c:v>
                </c:pt>
                <c:pt idx="1875">
                  <c:v>-10.631</c:v>
                </c:pt>
                <c:pt idx="1876">
                  <c:v>-10.632</c:v>
                </c:pt>
                <c:pt idx="1877">
                  <c:v>-10.632</c:v>
                </c:pt>
                <c:pt idx="1878">
                  <c:v>-10.632</c:v>
                </c:pt>
                <c:pt idx="1879">
                  <c:v>-10.632</c:v>
                </c:pt>
                <c:pt idx="1880">
                  <c:v>-10.631</c:v>
                </c:pt>
                <c:pt idx="1881">
                  <c:v>-10.63</c:v>
                </c:pt>
                <c:pt idx="1882">
                  <c:v>-10.629</c:v>
                </c:pt>
                <c:pt idx="1883">
                  <c:v>-10.628</c:v>
                </c:pt>
                <c:pt idx="1884">
                  <c:v>-10.627000000000001</c:v>
                </c:pt>
                <c:pt idx="1885">
                  <c:v>-10.625999999999999</c:v>
                </c:pt>
                <c:pt idx="1886">
                  <c:v>-10.625</c:v>
                </c:pt>
                <c:pt idx="1887">
                  <c:v>-10.624000000000001</c:v>
                </c:pt>
                <c:pt idx="1888">
                  <c:v>-10.622999999999999</c:v>
                </c:pt>
                <c:pt idx="1889">
                  <c:v>-10.622</c:v>
                </c:pt>
                <c:pt idx="1890">
                  <c:v>-10.621</c:v>
                </c:pt>
                <c:pt idx="1891">
                  <c:v>-10.62</c:v>
                </c:pt>
                <c:pt idx="1892">
                  <c:v>-10.619</c:v>
                </c:pt>
                <c:pt idx="1893">
                  <c:v>-10.618</c:v>
                </c:pt>
                <c:pt idx="1894">
                  <c:v>-10.617000000000001</c:v>
                </c:pt>
                <c:pt idx="1895">
                  <c:v>-10.616</c:v>
                </c:pt>
                <c:pt idx="1896">
                  <c:v>-10.616</c:v>
                </c:pt>
                <c:pt idx="1897">
                  <c:v>-10.617000000000001</c:v>
                </c:pt>
                <c:pt idx="1898">
                  <c:v>-10.618</c:v>
                </c:pt>
                <c:pt idx="1899">
                  <c:v>-10.619</c:v>
                </c:pt>
                <c:pt idx="1900">
                  <c:v>-10.62</c:v>
                </c:pt>
                <c:pt idx="1901">
                  <c:v>-10.621</c:v>
                </c:pt>
                <c:pt idx="1902">
                  <c:v>-10.622</c:v>
                </c:pt>
                <c:pt idx="1903">
                  <c:v>-10.622</c:v>
                </c:pt>
                <c:pt idx="1904">
                  <c:v>-10.622</c:v>
                </c:pt>
                <c:pt idx="1905">
                  <c:v>-10.621</c:v>
                </c:pt>
                <c:pt idx="1906">
                  <c:v>-10.619</c:v>
                </c:pt>
                <c:pt idx="1907">
                  <c:v>-10.617000000000001</c:v>
                </c:pt>
                <c:pt idx="1908">
                  <c:v>-10.615</c:v>
                </c:pt>
                <c:pt idx="1909">
                  <c:v>-10.613</c:v>
                </c:pt>
                <c:pt idx="1910">
                  <c:v>-10.611000000000001</c:v>
                </c:pt>
                <c:pt idx="1911">
                  <c:v>-10.61</c:v>
                </c:pt>
                <c:pt idx="1912">
                  <c:v>-10.608000000000001</c:v>
                </c:pt>
                <c:pt idx="1913">
                  <c:v>-10.606999999999999</c:v>
                </c:pt>
                <c:pt idx="1914">
                  <c:v>-10.605</c:v>
                </c:pt>
                <c:pt idx="1915">
                  <c:v>-10.603999999999999</c:v>
                </c:pt>
                <c:pt idx="1916">
                  <c:v>-10.602</c:v>
                </c:pt>
                <c:pt idx="1917">
                  <c:v>-10.601000000000001</c:v>
                </c:pt>
                <c:pt idx="1918">
                  <c:v>-10.6</c:v>
                </c:pt>
                <c:pt idx="1919">
                  <c:v>-10.599</c:v>
                </c:pt>
                <c:pt idx="1920">
                  <c:v>-10.599</c:v>
                </c:pt>
                <c:pt idx="1921">
                  <c:v>-10.599</c:v>
                </c:pt>
                <c:pt idx="1922">
                  <c:v>-10.599</c:v>
                </c:pt>
                <c:pt idx="1923">
                  <c:v>-10.599</c:v>
                </c:pt>
                <c:pt idx="1924">
                  <c:v>-10.6</c:v>
                </c:pt>
                <c:pt idx="1925">
                  <c:v>-10.601000000000001</c:v>
                </c:pt>
                <c:pt idx="1926">
                  <c:v>-10.602</c:v>
                </c:pt>
                <c:pt idx="1927">
                  <c:v>-10.603</c:v>
                </c:pt>
                <c:pt idx="1928">
                  <c:v>-10.603</c:v>
                </c:pt>
                <c:pt idx="1929">
                  <c:v>-10.603</c:v>
                </c:pt>
                <c:pt idx="1930">
                  <c:v>-10.602</c:v>
                </c:pt>
                <c:pt idx="1931">
                  <c:v>-10.6</c:v>
                </c:pt>
                <c:pt idx="1932">
                  <c:v>-10.598000000000001</c:v>
                </c:pt>
                <c:pt idx="1933">
                  <c:v>-10.596</c:v>
                </c:pt>
                <c:pt idx="1934">
                  <c:v>-10.593999999999999</c:v>
                </c:pt>
                <c:pt idx="1935">
                  <c:v>-10.592000000000001</c:v>
                </c:pt>
                <c:pt idx="1936">
                  <c:v>-10.589</c:v>
                </c:pt>
                <c:pt idx="1937">
                  <c:v>-10.587</c:v>
                </c:pt>
                <c:pt idx="1938">
                  <c:v>-10.585000000000001</c:v>
                </c:pt>
                <c:pt idx="1939">
                  <c:v>-10.583</c:v>
                </c:pt>
                <c:pt idx="1940">
                  <c:v>-10.582000000000001</c:v>
                </c:pt>
                <c:pt idx="1941">
                  <c:v>-10.581</c:v>
                </c:pt>
                <c:pt idx="1942">
                  <c:v>-10.58</c:v>
                </c:pt>
                <c:pt idx="1943">
                  <c:v>-10.58</c:v>
                </c:pt>
                <c:pt idx="1944">
                  <c:v>-10.579000000000001</c:v>
                </c:pt>
                <c:pt idx="1945">
                  <c:v>-10.579000000000001</c:v>
                </c:pt>
                <c:pt idx="1946">
                  <c:v>-10.579000000000001</c:v>
                </c:pt>
                <c:pt idx="1947">
                  <c:v>-10.58</c:v>
                </c:pt>
                <c:pt idx="1948">
                  <c:v>-10.58</c:v>
                </c:pt>
                <c:pt idx="1949">
                  <c:v>-10.582000000000001</c:v>
                </c:pt>
                <c:pt idx="1950">
                  <c:v>-10.583</c:v>
                </c:pt>
                <c:pt idx="1951">
                  <c:v>-10.585000000000001</c:v>
                </c:pt>
                <c:pt idx="1952">
                  <c:v>-10.587999999999999</c:v>
                </c:pt>
                <c:pt idx="1953">
                  <c:v>-10.59</c:v>
                </c:pt>
                <c:pt idx="1954">
                  <c:v>-10.593</c:v>
                </c:pt>
                <c:pt idx="1955">
                  <c:v>-10.596</c:v>
                </c:pt>
                <c:pt idx="1956">
                  <c:v>-10.6</c:v>
                </c:pt>
                <c:pt idx="1957">
                  <c:v>-10.603</c:v>
                </c:pt>
                <c:pt idx="1958">
                  <c:v>-10.606</c:v>
                </c:pt>
                <c:pt idx="1959">
                  <c:v>-10.608000000000001</c:v>
                </c:pt>
                <c:pt idx="1960">
                  <c:v>-10.611000000000001</c:v>
                </c:pt>
                <c:pt idx="1961">
                  <c:v>-10.613</c:v>
                </c:pt>
                <c:pt idx="1962">
                  <c:v>-10.615</c:v>
                </c:pt>
                <c:pt idx="1963">
                  <c:v>-10.616</c:v>
                </c:pt>
                <c:pt idx="1964">
                  <c:v>-10.618</c:v>
                </c:pt>
                <c:pt idx="1965">
                  <c:v>-10.62</c:v>
                </c:pt>
                <c:pt idx="1966">
                  <c:v>-10.62</c:v>
                </c:pt>
                <c:pt idx="1967">
                  <c:v>-10.622</c:v>
                </c:pt>
                <c:pt idx="1968">
                  <c:v>-10.622</c:v>
                </c:pt>
                <c:pt idx="1969">
                  <c:v>-10.622999999999999</c:v>
                </c:pt>
                <c:pt idx="1970">
                  <c:v>-10.622999999999999</c:v>
                </c:pt>
                <c:pt idx="1971">
                  <c:v>-10.622999999999999</c:v>
                </c:pt>
                <c:pt idx="1972">
                  <c:v>-10.622999999999999</c:v>
                </c:pt>
                <c:pt idx="1973">
                  <c:v>-10.622999999999999</c:v>
                </c:pt>
                <c:pt idx="1974">
                  <c:v>-10.622999999999999</c:v>
                </c:pt>
                <c:pt idx="1975">
                  <c:v>-10.622999999999999</c:v>
                </c:pt>
                <c:pt idx="1976">
                  <c:v>-10.624000000000001</c:v>
                </c:pt>
                <c:pt idx="1977">
                  <c:v>-10.624000000000001</c:v>
                </c:pt>
                <c:pt idx="1978">
                  <c:v>-10.624000000000001</c:v>
                </c:pt>
                <c:pt idx="1979">
                  <c:v>-10.625</c:v>
                </c:pt>
                <c:pt idx="1980">
                  <c:v>-10.625999999999999</c:v>
                </c:pt>
                <c:pt idx="1981">
                  <c:v>-10.625999999999999</c:v>
                </c:pt>
                <c:pt idx="1982">
                  <c:v>-10.625999999999999</c:v>
                </c:pt>
                <c:pt idx="1983">
                  <c:v>-10.625999999999999</c:v>
                </c:pt>
                <c:pt idx="1984">
                  <c:v>-10.625999999999999</c:v>
                </c:pt>
                <c:pt idx="1985">
                  <c:v>-10.625999999999999</c:v>
                </c:pt>
                <c:pt idx="1986">
                  <c:v>-10.625</c:v>
                </c:pt>
                <c:pt idx="1987">
                  <c:v>-10.624000000000001</c:v>
                </c:pt>
                <c:pt idx="1988">
                  <c:v>-10.622999999999999</c:v>
                </c:pt>
                <c:pt idx="1989">
                  <c:v>-10.622</c:v>
                </c:pt>
                <c:pt idx="1990">
                  <c:v>-10.621</c:v>
                </c:pt>
                <c:pt idx="1991">
                  <c:v>-10.62</c:v>
                </c:pt>
                <c:pt idx="1992">
                  <c:v>-10.619</c:v>
                </c:pt>
                <c:pt idx="1993">
                  <c:v>-10.618</c:v>
                </c:pt>
                <c:pt idx="1994">
                  <c:v>-10.617000000000001</c:v>
                </c:pt>
                <c:pt idx="1995">
                  <c:v>-10.616</c:v>
                </c:pt>
                <c:pt idx="1996">
                  <c:v>-10.616</c:v>
                </c:pt>
                <c:pt idx="1997">
                  <c:v>-10.616</c:v>
                </c:pt>
                <c:pt idx="1998">
                  <c:v>-10.616</c:v>
                </c:pt>
                <c:pt idx="1999">
                  <c:v>-10.616</c:v>
                </c:pt>
              </c:numCache>
            </c:numRef>
          </c:yVal>
          <c:smooth val="1"/>
          <c:extLst>
            <c:ext xmlns:c16="http://schemas.microsoft.com/office/drawing/2014/chart" uri="{C3380CC4-5D6E-409C-BE32-E72D297353CC}">
              <c16:uniqueId val="{00000003-4A52-4D99-A2BE-0042AC749B2A}"/>
            </c:ext>
          </c:extLst>
        </c:ser>
        <c:ser>
          <c:idx val="4"/>
          <c:order val="4"/>
          <c:tx>
            <c:v>corridor min</c:v>
          </c:tx>
          <c:spPr>
            <a:ln w="19050" cap="rnd">
              <a:solidFill>
                <a:schemeClr val="tx1"/>
              </a:solidFill>
              <a:prstDash val="sysDot"/>
              <a:round/>
            </a:ln>
            <a:effectLst/>
          </c:spPr>
          <c:marker>
            <c:symbol val="none"/>
          </c:marker>
          <c:xVal>
            <c:numRef>
              <c:f>'[upper_thorax_4.3_comparison.xlsx]upper IR-TRACCs'!$I$3:$I$4</c:f>
              <c:numCache>
                <c:formatCode>General</c:formatCode>
                <c:ptCount val="2"/>
                <c:pt idx="0">
                  <c:v>-10</c:v>
                </c:pt>
                <c:pt idx="1">
                  <c:v>500</c:v>
                </c:pt>
              </c:numCache>
            </c:numRef>
          </c:xVal>
          <c:yVal>
            <c:numRef>
              <c:f>'[upper_thorax_4.3_comparison.xlsx]upper IR-TRACCs'!$J$3:$J$4</c:f>
              <c:numCache>
                <c:formatCode>General</c:formatCode>
                <c:ptCount val="2"/>
                <c:pt idx="0">
                  <c:v>-46.4</c:v>
                </c:pt>
                <c:pt idx="1">
                  <c:v>-46.4</c:v>
                </c:pt>
              </c:numCache>
            </c:numRef>
          </c:yVal>
          <c:smooth val="1"/>
          <c:extLst>
            <c:ext xmlns:c16="http://schemas.microsoft.com/office/drawing/2014/chart" uri="{C3380CC4-5D6E-409C-BE32-E72D297353CC}">
              <c16:uniqueId val="{00000004-4A52-4D99-A2BE-0042AC749B2A}"/>
            </c:ext>
          </c:extLst>
        </c:ser>
        <c:ser>
          <c:idx val="5"/>
          <c:order val="5"/>
          <c:tx>
            <c:v>corridor max</c:v>
          </c:tx>
          <c:spPr>
            <a:ln w="19050" cap="rnd">
              <a:solidFill>
                <a:schemeClr val="tx1"/>
              </a:solidFill>
              <a:prstDash val="sysDot"/>
              <a:round/>
            </a:ln>
            <a:effectLst/>
          </c:spPr>
          <c:marker>
            <c:symbol val="none"/>
          </c:marker>
          <c:xVal>
            <c:numRef>
              <c:f>'[upper_thorax_4.3_comparison.xlsx]upper IR-TRACCs'!$I$6:$I$7</c:f>
              <c:numCache>
                <c:formatCode>General</c:formatCode>
                <c:ptCount val="2"/>
                <c:pt idx="0">
                  <c:v>-10</c:v>
                </c:pt>
                <c:pt idx="1">
                  <c:v>500</c:v>
                </c:pt>
              </c:numCache>
            </c:numRef>
          </c:xVal>
          <c:yVal>
            <c:numRef>
              <c:f>'[upper_thorax_4.3_comparison.xlsx]upper IR-TRACCs'!$J$6:$J$7</c:f>
              <c:numCache>
                <c:formatCode>General</c:formatCode>
                <c:ptCount val="2"/>
                <c:pt idx="0">
                  <c:v>-38</c:v>
                </c:pt>
                <c:pt idx="1">
                  <c:v>-38</c:v>
                </c:pt>
              </c:numCache>
            </c:numRef>
          </c:yVal>
          <c:smooth val="1"/>
          <c:extLst>
            <c:ext xmlns:c16="http://schemas.microsoft.com/office/drawing/2014/chart" uri="{C3380CC4-5D6E-409C-BE32-E72D297353CC}">
              <c16:uniqueId val="{00000005-4A52-4D99-A2BE-0042AC749B2A}"/>
            </c:ext>
          </c:extLst>
        </c:ser>
        <c:dLbls>
          <c:showLegendKey val="0"/>
          <c:showVal val="0"/>
          <c:showCatName val="0"/>
          <c:showSerName val="0"/>
          <c:showPercent val="0"/>
          <c:showBubbleSize val="0"/>
        </c:dLbls>
        <c:axId val="532809792"/>
        <c:axId val="532810448"/>
      </c:scatterChart>
      <c:valAx>
        <c:axId val="532809792"/>
        <c:scaling>
          <c:orientation val="minMax"/>
          <c:max val="10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2810448"/>
        <c:crosses val="autoZero"/>
        <c:crossBetween val="midCat"/>
      </c:valAx>
      <c:valAx>
        <c:axId val="53281044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Displacement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2809792"/>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r>
              <a:rPr lang="en-US" sz="1600">
                <a:solidFill>
                  <a:schemeClr val="tx1"/>
                </a:solidFill>
              </a:rPr>
              <a:t>Lumbar</a:t>
            </a:r>
            <a:r>
              <a:rPr lang="en-US" sz="1600" baseline="0">
                <a:solidFill>
                  <a:schemeClr val="tx1"/>
                </a:solidFill>
              </a:rPr>
              <a:t> LC Z Force</a:t>
            </a:r>
            <a:endParaRPr lang="en-US" sz="1600">
              <a:solidFill>
                <a:schemeClr val="tx1"/>
              </a:solidFill>
            </a:endParaRP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endParaRPr lang="en-US"/>
        </a:p>
      </c:txPr>
    </c:title>
    <c:autoTitleDeleted val="0"/>
    <c:plotArea>
      <c:layout/>
      <c:scatterChart>
        <c:scatterStyle val="smoothMarker"/>
        <c:varyColors val="0"/>
        <c:ser>
          <c:idx val="0"/>
          <c:order val="0"/>
          <c:tx>
            <c:v>Stock Z</c:v>
          </c:tx>
          <c:spPr>
            <a:ln w="25400" cap="rnd">
              <a:solidFill>
                <a:schemeClr val="tx1"/>
              </a:solidFill>
              <a:round/>
            </a:ln>
            <a:effectLst/>
          </c:spPr>
          <c:marker>
            <c:symbol val="none"/>
          </c:marker>
          <c:xVal>
            <c:numRef>
              <c:f>Lumbar_LC!$A$3:$A$1602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Lumbar_LC!$D$3:$D$1602</c:f>
              <c:numCache>
                <c:formatCode>0.00E+00</c:formatCode>
                <c:ptCount val="1600"/>
                <c:pt idx="0">
                  <c:v>1.3127851998E-3</c:v>
                </c:pt>
                <c:pt idx="1">
                  <c:v>1.4503594721E-3</c:v>
                </c:pt>
                <c:pt idx="2">
                  <c:v>1.5856968239E-3</c:v>
                </c:pt>
                <c:pt idx="3">
                  <c:v>1.7160139977999999E-3</c:v>
                </c:pt>
                <c:pt idx="4">
                  <c:v>1.8381499684999999E-3</c:v>
                </c:pt>
                <c:pt idx="5">
                  <c:v>1.9485574448000001E-3</c:v>
                </c:pt>
                <c:pt idx="6">
                  <c:v>2.0433000755E-3</c:v>
                </c:pt>
                <c:pt idx="7">
                  <c:v>2.1180554759000002E-3</c:v>
                </c:pt>
                <c:pt idx="8">
                  <c:v>2.1681224461999999E-3</c:v>
                </c:pt>
                <c:pt idx="9">
                  <c:v>2.1884378511E-3</c:v>
                </c:pt>
                <c:pt idx="10">
                  <c:v>2.1736077033E-3</c:v>
                </c:pt>
                <c:pt idx="11">
                  <c:v>2.1179490722999998E-3</c:v>
                </c:pt>
                <c:pt idx="12">
                  <c:v>2.0155366510000001E-3</c:v>
                </c:pt>
                <c:pt idx="13">
                  <c:v>1.8602558412E-3</c:v>
                </c:pt>
                <c:pt idx="14">
                  <c:v>1.6458726022E-3</c:v>
                </c:pt>
                <c:pt idx="15">
                  <c:v>1.3661187840999999E-3</c:v>
                </c:pt>
                <c:pt idx="16">
                  <c:v>1.0147893335999999E-3</c:v>
                </c:pt>
                <c:pt idx="17">
                  <c:v>5.8584957150999996E-4</c:v>
                </c:pt>
                <c:pt idx="18">
                  <c:v>7.3558410804000005E-5</c:v>
                </c:pt>
                <c:pt idx="19">
                  <c:v>-5.2738923114E-4</c:v>
                </c:pt>
                <c:pt idx="20">
                  <c:v>-1.2217020849000001E-3</c:v>
                </c:pt>
                <c:pt idx="21">
                  <c:v>-2.0133201032999999E-3</c:v>
                </c:pt>
                <c:pt idx="22">
                  <c:v>-2.905232599E-3</c:v>
                </c:pt>
                <c:pt idx="23">
                  <c:v>-3.8992925546999999E-3</c:v>
                </c:pt>
                <c:pt idx="24">
                  <c:v>-4.9960389733E-3</c:v>
                </c:pt>
                <c:pt idx="25">
                  <c:v>-6.1945077032000001E-3</c:v>
                </c:pt>
                <c:pt idx="26">
                  <c:v>-7.4920072220000002E-3</c:v>
                </c:pt>
                <c:pt idx="27">
                  <c:v>-8.8839028031000005E-3</c:v>
                </c:pt>
                <c:pt idx="28">
                  <c:v>-1.0363415815000001E-2</c:v>
                </c:pt>
                <c:pt idx="29">
                  <c:v>-1.1921373196E-2</c:v>
                </c:pt>
                <c:pt idx="30">
                  <c:v>-1.3545939699E-2</c:v>
                </c:pt>
                <c:pt idx="31">
                  <c:v>-1.5222410671000001E-2</c:v>
                </c:pt>
                <c:pt idx="32">
                  <c:v>-1.6932975501000001E-2</c:v>
                </c:pt>
                <c:pt idx="33">
                  <c:v>-1.8656441942000002E-2</c:v>
                </c:pt>
                <c:pt idx="34">
                  <c:v>-2.0368034019999998E-2</c:v>
                </c:pt>
                <c:pt idx="35">
                  <c:v>-2.2039227187999999E-2</c:v>
                </c:pt>
                <c:pt idx="36">
                  <c:v>-2.3637564853E-2</c:v>
                </c:pt>
                <c:pt idx="37">
                  <c:v>-2.5126546621000001E-2</c:v>
                </c:pt>
                <c:pt idx="38">
                  <c:v>-2.6465600355999999E-2</c:v>
                </c:pt>
                <c:pt idx="39">
                  <c:v>-2.7610087767E-2</c:v>
                </c:pt>
                <c:pt idx="40">
                  <c:v>-2.8511410579000002E-2</c:v>
                </c:pt>
                <c:pt idx="41">
                  <c:v>-2.9117219149999998E-2</c:v>
                </c:pt>
                <c:pt idx="42">
                  <c:v>-2.9371690004999999E-2</c:v>
                </c:pt>
                <c:pt idx="43">
                  <c:v>-2.9215937479999999E-2</c:v>
                </c:pt>
                <c:pt idx="44">
                  <c:v>-2.8588578105000002E-2</c:v>
                </c:pt>
                <c:pt idx="45">
                  <c:v>-2.74263639E-2</c:v>
                </c:pt>
                <c:pt idx="46">
                  <c:v>-2.5664933026000002E-2</c:v>
                </c:pt>
                <c:pt idx="47">
                  <c:v>-2.32397113E-2</c:v>
                </c:pt>
                <c:pt idx="48">
                  <c:v>-2.0086880772999999E-2</c:v>
                </c:pt>
                <c:pt idx="49">
                  <c:v>-1.6144406050000001E-2</c:v>
                </c:pt>
                <c:pt idx="50">
                  <c:v>-1.1353157460999999E-2</c:v>
                </c:pt>
                <c:pt idx="51">
                  <c:v>-5.6580742821000004E-3</c:v>
                </c:pt>
                <c:pt idx="52">
                  <c:v>9.9065538961000009E-4</c:v>
                </c:pt>
                <c:pt idx="53">
                  <c:v>8.6364047602000005E-3</c:v>
                </c:pt>
                <c:pt idx="54">
                  <c:v>1.7314923927E-2</c:v>
                </c:pt>
                <c:pt idx="55">
                  <c:v>2.7053212747E-2</c:v>
                </c:pt>
                <c:pt idx="56">
                  <c:v>3.7868443877000002E-2</c:v>
                </c:pt>
                <c:pt idx="57">
                  <c:v>4.9766689539E-2</c:v>
                </c:pt>
                <c:pt idx="58">
                  <c:v>6.2741085887000003E-2</c:v>
                </c:pt>
                <c:pt idx="59">
                  <c:v>7.6770134269999998E-2</c:v>
                </c:pt>
                <c:pt idx="60">
                  <c:v>9.1817334294000005E-2</c:v>
                </c:pt>
                <c:pt idx="61">
                  <c:v>0.10783170909000001</c:v>
                </c:pt>
                <c:pt idx="62">
                  <c:v>0.12474791706</c:v>
                </c:pt>
                <c:pt idx="63">
                  <c:v>0.14248630404000001</c:v>
                </c:pt>
                <c:pt idx="64">
                  <c:v>0.16095408796999999</c:v>
                </c:pt>
                <c:pt idx="65">
                  <c:v>0.18004737794</c:v>
                </c:pt>
                <c:pt idx="66">
                  <c:v>0.19965311885000001</c:v>
                </c:pt>
                <c:pt idx="67">
                  <c:v>0.21965102851000001</c:v>
                </c:pt>
                <c:pt idx="68">
                  <c:v>0.23991607130000001</c:v>
                </c:pt>
                <c:pt idx="69">
                  <c:v>0.26032087206999999</c:v>
                </c:pt>
                <c:pt idx="70">
                  <c:v>0.28073742986</c:v>
                </c:pt>
                <c:pt idx="71">
                  <c:v>0.30103766918000002</c:v>
                </c:pt>
                <c:pt idx="72">
                  <c:v>0.32109257579</c:v>
                </c:pt>
                <c:pt idx="73">
                  <c:v>0.34077122807999999</c:v>
                </c:pt>
                <c:pt idx="74">
                  <c:v>0.35994067788</c:v>
                </c:pt>
                <c:pt idx="75">
                  <c:v>0.37846630811999998</c:v>
                </c:pt>
                <c:pt idx="76">
                  <c:v>0.3962123394</c:v>
                </c:pt>
                <c:pt idx="77">
                  <c:v>0.41304334997999997</c:v>
                </c:pt>
                <c:pt idx="78">
                  <c:v>0.42882588506000002</c:v>
                </c:pt>
                <c:pt idx="79">
                  <c:v>0.44342863560000001</c:v>
                </c:pt>
                <c:pt idx="80">
                  <c:v>0.45672258734999999</c:v>
                </c:pt>
                <c:pt idx="81">
                  <c:v>0.46858227253000001</c:v>
                </c:pt>
                <c:pt idx="82">
                  <c:v>0.47888791560999999</c:v>
                </c:pt>
                <c:pt idx="83">
                  <c:v>0.48752745986000001</c:v>
                </c:pt>
                <c:pt idx="84">
                  <c:v>0.49439895153000002</c:v>
                </c:pt>
                <c:pt idx="85">
                  <c:v>0.49941283464000003</c:v>
                </c:pt>
                <c:pt idx="86">
                  <c:v>0.50249350070999999</c:v>
                </c:pt>
                <c:pt idx="87">
                  <c:v>0.50358045101000004</c:v>
                </c:pt>
                <c:pt idx="88">
                  <c:v>0.50263053178999995</c:v>
                </c:pt>
                <c:pt idx="89">
                  <c:v>0.49962136149000003</c:v>
                </c:pt>
                <c:pt idx="90">
                  <c:v>0.49455368518999998</c:v>
                </c:pt>
                <c:pt idx="91">
                  <c:v>0.48745074867999999</c:v>
                </c:pt>
                <c:pt idx="92">
                  <c:v>0.47835624218</c:v>
                </c:pt>
                <c:pt idx="93">
                  <c:v>0.46733269095000002</c:v>
                </c:pt>
                <c:pt idx="94">
                  <c:v>0.45446047186999999</c:v>
                </c:pt>
                <c:pt idx="95">
                  <c:v>0.43983730673999999</c:v>
                </c:pt>
                <c:pt idx="96">
                  <c:v>0.42357811332</c:v>
                </c:pt>
                <c:pt idx="97">
                  <c:v>0.40581417083999999</c:v>
                </c:pt>
                <c:pt idx="98">
                  <c:v>0.38669130206000002</c:v>
                </c:pt>
                <c:pt idx="99">
                  <c:v>0.36636841297</c:v>
                </c:pt>
                <c:pt idx="100">
                  <c:v>0.34501734375999998</c:v>
                </c:pt>
                <c:pt idx="101">
                  <c:v>0.32282257079999999</c:v>
                </c:pt>
                <c:pt idx="102">
                  <c:v>0.29997900127999999</c:v>
                </c:pt>
                <c:pt idx="103">
                  <c:v>0.27668803930000002</c:v>
                </c:pt>
                <c:pt idx="104">
                  <c:v>0.25315251946</c:v>
                </c:pt>
                <c:pt idx="105">
                  <c:v>0.22957275807999999</c:v>
                </c:pt>
                <c:pt idx="106">
                  <c:v>0.20614756644000001</c:v>
                </c:pt>
                <c:pt idx="107">
                  <c:v>0.18307769299000001</c:v>
                </c:pt>
                <c:pt idx="108">
                  <c:v>0.16056594253000001</c:v>
                </c:pt>
                <c:pt idx="109">
                  <c:v>0.13881544769000001</c:v>
                </c:pt>
                <c:pt idx="110">
                  <c:v>0.11802998184999999</c:v>
                </c:pt>
                <c:pt idx="111">
                  <c:v>9.8413750529000005E-2</c:v>
                </c:pt>
                <c:pt idx="112">
                  <c:v>8.0168746412000003E-2</c:v>
                </c:pt>
                <c:pt idx="113">
                  <c:v>6.3492663204999994E-2</c:v>
                </c:pt>
                <c:pt idx="114">
                  <c:v>4.8579517752E-2</c:v>
                </c:pt>
                <c:pt idx="115">
                  <c:v>3.5619728267000002E-2</c:v>
                </c:pt>
                <c:pt idx="116">
                  <c:v>2.4796597659999999E-2</c:v>
                </c:pt>
                <c:pt idx="117">
                  <c:v>1.6281634569E-2</c:v>
                </c:pt>
                <c:pt idx="118">
                  <c:v>1.0231390595000001E-2</c:v>
                </c:pt>
                <c:pt idx="119">
                  <c:v>6.7848740145999998E-3</c:v>
                </c:pt>
                <c:pt idx="120">
                  <c:v>6.0600480065000004E-3</c:v>
                </c:pt>
                <c:pt idx="121">
                  <c:v>8.1498771905999991E-3</c:v>
                </c:pt>
                <c:pt idx="122">
                  <c:v>1.3119584881E-2</c:v>
                </c:pt>
                <c:pt idx="123">
                  <c:v>2.1005112677999999E-2</c:v>
                </c:pt>
                <c:pt idx="124">
                  <c:v>3.1811911613000003E-2</c:v>
                </c:pt>
                <c:pt idx="125">
                  <c:v>4.551371932E-2</c:v>
                </c:pt>
                <c:pt idx="126">
                  <c:v>6.2051050364999999E-2</c:v>
                </c:pt>
                <c:pt idx="127">
                  <c:v>8.1330083311000001E-2</c:v>
                </c:pt>
                <c:pt idx="128">
                  <c:v>0.10322388262</c:v>
                </c:pt>
                <c:pt idx="129">
                  <c:v>0.12757663428999999</c:v>
                </c:pt>
                <c:pt idx="130">
                  <c:v>0.15420864522</c:v>
                </c:pt>
                <c:pt idx="131">
                  <c:v>0.18292026221999999</c:v>
                </c:pt>
                <c:pt idx="132">
                  <c:v>0.21349494158999999</c:v>
                </c:pt>
                <c:pt idx="133">
                  <c:v>0.24570250511</c:v>
                </c:pt>
                <c:pt idx="134">
                  <c:v>0.27930212021</c:v>
                </c:pt>
                <c:pt idx="135">
                  <c:v>0.31404408813000001</c:v>
                </c:pt>
                <c:pt idx="136">
                  <c:v>0.34967133403</c:v>
                </c:pt>
                <c:pt idx="137">
                  <c:v>0.38592207431999997</c:v>
                </c:pt>
                <c:pt idx="138">
                  <c:v>0.42253357172</c:v>
                </c:pt>
                <c:pt idx="139">
                  <c:v>0.45924493669999999</c:v>
                </c:pt>
                <c:pt idx="140">
                  <c:v>0.49579796194999998</c:v>
                </c:pt>
                <c:pt idx="141">
                  <c:v>0.53193849324999998</c:v>
                </c:pt>
                <c:pt idx="142">
                  <c:v>0.56741869450000004</c:v>
                </c:pt>
                <c:pt idx="143">
                  <c:v>0.60199779271999998</c:v>
                </c:pt>
                <c:pt idx="144">
                  <c:v>0.63544267416</c:v>
                </c:pt>
                <c:pt idx="145">
                  <c:v>0.66752982139999995</c:v>
                </c:pt>
                <c:pt idx="146">
                  <c:v>0.69804817438</c:v>
                </c:pt>
                <c:pt idx="147">
                  <c:v>0.72680157423000002</c:v>
                </c:pt>
                <c:pt idx="148">
                  <c:v>0.75360977650000005</c:v>
                </c:pt>
                <c:pt idx="149">
                  <c:v>0.77830833197000004</c:v>
                </c:pt>
                <c:pt idx="150">
                  <c:v>0.80074805020999995</c:v>
                </c:pt>
                <c:pt idx="151">
                  <c:v>0.82079440355</c:v>
                </c:pt>
                <c:pt idx="152">
                  <c:v>0.83832538128</c:v>
                </c:pt>
                <c:pt idx="153">
                  <c:v>0.85322892666000005</c:v>
                </c:pt>
                <c:pt idx="154">
                  <c:v>0.86540240048999995</c:v>
                </c:pt>
                <c:pt idx="155">
                  <c:v>0.87475395202999995</c:v>
                </c:pt>
                <c:pt idx="156">
                  <c:v>0.88120412827000005</c:v>
                </c:pt>
                <c:pt idx="157">
                  <c:v>0.88468831778000001</c:v>
                </c:pt>
                <c:pt idx="158">
                  <c:v>0.88516062498000003</c:v>
                </c:pt>
                <c:pt idx="159">
                  <c:v>0.88259875773999996</c:v>
                </c:pt>
                <c:pt idx="160">
                  <c:v>0.87700879574000001</c:v>
                </c:pt>
                <c:pt idx="161">
                  <c:v>0.86842840909999997</c:v>
                </c:pt>
                <c:pt idx="162">
                  <c:v>0.85692709684000001</c:v>
                </c:pt>
                <c:pt idx="163">
                  <c:v>0.84260380268000001</c:v>
                </c:pt>
                <c:pt idx="164">
                  <c:v>0.82558304070999999</c:v>
                </c:pt>
                <c:pt idx="165">
                  <c:v>0.80601078272000004</c:v>
                </c:pt>
                <c:pt idx="166">
                  <c:v>0.78404974937000005</c:v>
                </c:pt>
                <c:pt idx="167">
                  <c:v>0.75987309216999999</c:v>
                </c:pt>
                <c:pt idx="168">
                  <c:v>0.73365968465999998</c:v>
                </c:pt>
                <c:pt idx="169">
                  <c:v>0.7055927515</c:v>
                </c:pt>
                <c:pt idx="170">
                  <c:v>0.67585903406000003</c:v>
                </c:pt>
                <c:pt idx="171">
                  <c:v>0.64464670420000003</c:v>
                </c:pt>
                <c:pt idx="172">
                  <c:v>0.61214226484000001</c:v>
                </c:pt>
                <c:pt idx="173">
                  <c:v>0.57852822542000004</c:v>
                </c:pt>
                <c:pt idx="174">
                  <c:v>0.54398339987</c:v>
                </c:pt>
                <c:pt idx="175">
                  <c:v>0.50868487358000003</c:v>
                </c:pt>
                <c:pt idx="176">
                  <c:v>0.47280883789</c:v>
                </c:pt>
                <c:pt idx="177">
                  <c:v>0.43652918935000001</c:v>
                </c:pt>
                <c:pt idx="178">
                  <c:v>0.40001517533999997</c:v>
                </c:pt>
                <c:pt idx="179">
                  <c:v>0.36342903972000001</c:v>
                </c:pt>
                <c:pt idx="180">
                  <c:v>0.32692304253999999</c:v>
                </c:pt>
                <c:pt idx="181">
                  <c:v>0.29063686727999999</c:v>
                </c:pt>
                <c:pt idx="182">
                  <c:v>0.25469648837999997</c:v>
                </c:pt>
                <c:pt idx="183">
                  <c:v>0.21921446919000001</c:v>
                </c:pt>
                <c:pt idx="184">
                  <c:v>0.18429084122</c:v>
                </c:pt>
                <c:pt idx="185">
                  <c:v>0.15001250802999999</c:v>
                </c:pt>
                <c:pt idx="186">
                  <c:v>0.11645386368000001</c:v>
                </c:pt>
                <c:pt idx="187">
                  <c:v>8.3680249750999997E-2</c:v>
                </c:pt>
                <c:pt idx="188">
                  <c:v>5.1750488578999998E-2</c:v>
                </c:pt>
                <c:pt idx="189">
                  <c:v>2.0717160775999999E-2</c:v>
                </c:pt>
                <c:pt idx="190">
                  <c:v>-9.3729607760999999E-3</c:v>
                </c:pt>
                <c:pt idx="191">
                  <c:v>-3.8479264825999997E-2</c:v>
                </c:pt>
                <c:pt idx="192">
                  <c:v>-6.6569238901E-2</c:v>
                </c:pt>
                <c:pt idx="193">
                  <c:v>-9.3619257211999998E-2</c:v>
                </c:pt>
                <c:pt idx="194">
                  <c:v>-0.1196128875</c:v>
                </c:pt>
                <c:pt idx="195">
                  <c:v>-0.14453886449</c:v>
                </c:pt>
                <c:pt idx="196">
                  <c:v>-0.16838987172</c:v>
                </c:pt>
                <c:pt idx="197">
                  <c:v>-0.19116146863</c:v>
                </c:pt>
                <c:pt idx="198">
                  <c:v>-0.21285225451000001</c:v>
                </c:pt>
                <c:pt idx="199">
                  <c:v>-0.23346631229000001</c:v>
                </c:pt>
                <c:pt idx="200">
                  <c:v>-0.25301659107000002</c:v>
                </c:pt>
                <c:pt idx="201">
                  <c:v>-0.27152779698000001</c:v>
                </c:pt>
                <c:pt idx="202">
                  <c:v>-0.28903877735</c:v>
                </c:pt>
                <c:pt idx="203">
                  <c:v>-0.30560299753999998</c:v>
                </c:pt>
                <c:pt idx="204">
                  <c:v>-0.32128494978</c:v>
                </c:pt>
                <c:pt idx="205">
                  <c:v>-0.33615458011999999</c:v>
                </c:pt>
                <c:pt idx="206">
                  <c:v>-0.35028254986000001</c:v>
                </c:pt>
                <c:pt idx="207">
                  <c:v>-0.36373758315999999</c:v>
                </c:pt>
                <c:pt idx="208">
                  <c:v>-0.37658599019</c:v>
                </c:pt>
                <c:pt idx="209">
                  <c:v>-0.38889405130999999</c:v>
                </c:pt>
                <c:pt idx="210">
                  <c:v>-0.40073236823000002</c:v>
                </c:pt>
                <c:pt idx="211">
                  <c:v>-0.41217935085000001</c:v>
                </c:pt>
                <c:pt idx="212">
                  <c:v>-0.42332223058000001</c:v>
                </c:pt>
                <c:pt idx="213">
                  <c:v>-0.43425640463999998</c:v>
                </c:pt>
                <c:pt idx="214">
                  <c:v>-0.44508454203999998</c:v>
                </c:pt>
                <c:pt idx="215">
                  <c:v>-0.45591601728999998</c:v>
                </c:pt>
                <c:pt idx="216">
                  <c:v>-0.46686518191999998</c:v>
                </c:pt>
                <c:pt idx="217">
                  <c:v>-0.47804799675999998</c:v>
                </c:pt>
                <c:pt idx="218">
                  <c:v>-0.48957851529000002</c:v>
                </c:pt>
                <c:pt idx="219">
                  <c:v>-0.50156641006000002</c:v>
                </c:pt>
                <c:pt idx="220">
                  <c:v>-0.51411461830000005</c:v>
                </c:pt>
                <c:pt idx="221">
                  <c:v>-0.52731728554000001</c:v>
                </c:pt>
                <c:pt idx="222">
                  <c:v>-0.54125916957999998</c:v>
                </c:pt>
                <c:pt idx="223">
                  <c:v>-0.55601531267000004</c:v>
                </c:pt>
                <c:pt idx="224">
                  <c:v>-0.57164990902000001</c:v>
                </c:pt>
                <c:pt idx="225">
                  <c:v>-0.58821672200999997</c:v>
                </c:pt>
                <c:pt idx="226">
                  <c:v>-0.60575968027000004</c:v>
                </c:pt>
                <c:pt idx="227">
                  <c:v>-0.62431061267999999</c:v>
                </c:pt>
                <c:pt idx="228">
                  <c:v>-0.64388561248999998</c:v>
                </c:pt>
                <c:pt idx="229">
                  <c:v>-0.66448372602000005</c:v>
                </c:pt>
                <c:pt idx="230">
                  <c:v>-0.68608903885000005</c:v>
                </c:pt>
                <c:pt idx="231">
                  <c:v>-0.70867407321999998</c:v>
                </c:pt>
                <c:pt idx="232">
                  <c:v>-0.73220211267000002</c:v>
                </c:pt>
                <c:pt idx="233">
                  <c:v>-0.75662839413000005</c:v>
                </c:pt>
                <c:pt idx="234">
                  <c:v>-0.78190296887999999</c:v>
                </c:pt>
                <c:pt idx="235">
                  <c:v>-0.80797368288000004</c:v>
                </c:pt>
                <c:pt idx="236">
                  <c:v>-0.83478611707999995</c:v>
                </c:pt>
                <c:pt idx="237">
                  <c:v>-0.86228179932000004</c:v>
                </c:pt>
                <c:pt idx="238">
                  <c:v>-0.89039796590999998</c:v>
                </c:pt>
                <c:pt idx="239">
                  <c:v>-0.91906785965000004</c:v>
                </c:pt>
                <c:pt idx="240">
                  <c:v>-0.94822013378000003</c:v>
                </c:pt>
                <c:pt idx="241">
                  <c:v>-0.97777807712999998</c:v>
                </c:pt>
                <c:pt idx="242">
                  <c:v>-1.0076607466</c:v>
                </c:pt>
                <c:pt idx="243">
                  <c:v>-1.0377860069</c:v>
                </c:pt>
                <c:pt idx="244">
                  <c:v>-1.0680747032</c:v>
                </c:pt>
                <c:pt idx="245">
                  <c:v>-1.0984531640999999</c:v>
                </c:pt>
                <c:pt idx="246">
                  <c:v>-1.1288530827000001</c:v>
                </c:pt>
                <c:pt idx="247">
                  <c:v>-1.1592094898</c:v>
                </c:pt>
                <c:pt idx="248">
                  <c:v>-1.1894589662999999</c:v>
                </c:pt>
                <c:pt idx="249">
                  <c:v>-1.2195388079</c:v>
                </c:pt>
                <c:pt idx="250">
                  <c:v>-1.2493880986999999</c:v>
                </c:pt>
                <c:pt idx="251">
                  <c:v>-1.2789489031000001</c:v>
                </c:pt>
                <c:pt idx="252">
                  <c:v>-1.3081659079000001</c:v>
                </c:pt>
                <c:pt idx="253">
                  <c:v>-1.3369857073</c:v>
                </c:pt>
                <c:pt idx="254">
                  <c:v>-1.3653570414</c:v>
                </c:pt>
                <c:pt idx="255">
                  <c:v>-1.3932318687</c:v>
                </c:pt>
                <c:pt idx="256">
                  <c:v>-1.4205676317</c:v>
                </c:pt>
                <c:pt idx="257">
                  <c:v>-1.447329402</c:v>
                </c:pt>
                <c:pt idx="258">
                  <c:v>-1.4734914303</c:v>
                </c:pt>
                <c:pt idx="259">
                  <c:v>-1.4990394115000001</c:v>
                </c:pt>
                <c:pt idx="260">
                  <c:v>-1.5239717960000001</c:v>
                </c:pt>
                <c:pt idx="261">
                  <c:v>-1.5483001471</c:v>
                </c:pt>
                <c:pt idx="262">
                  <c:v>-1.5720483064999999</c:v>
                </c:pt>
                <c:pt idx="263">
                  <c:v>-1.5952526331000001</c:v>
                </c:pt>
                <c:pt idx="264">
                  <c:v>-1.6179614067000001</c:v>
                </c:pt>
                <c:pt idx="265">
                  <c:v>-1.6402337550999999</c:v>
                </c:pt>
                <c:pt idx="266">
                  <c:v>-1.6621400118</c:v>
                </c:pt>
                <c:pt idx="267">
                  <c:v>-1.6837633848</c:v>
                </c:pt>
                <c:pt idx="268">
                  <c:v>-1.7052017450000001</c:v>
                </c:pt>
                <c:pt idx="269">
                  <c:v>-1.7265692949</c:v>
                </c:pt>
                <c:pt idx="270">
                  <c:v>-1.7479981184</c:v>
                </c:pt>
                <c:pt idx="271">
                  <c:v>-1.7696390152000001</c:v>
                </c:pt>
                <c:pt idx="272">
                  <c:v>-1.7916613817</c:v>
                </c:pt>
                <c:pt idx="273">
                  <c:v>-1.814252615</c:v>
                </c:pt>
                <c:pt idx="274">
                  <c:v>-1.8376176357</c:v>
                </c:pt>
                <c:pt idx="275">
                  <c:v>-1.8619806767</c:v>
                </c:pt>
                <c:pt idx="276">
                  <c:v>-1.8875871897000001</c:v>
                </c:pt>
                <c:pt idx="277">
                  <c:v>-1.9147055149000001</c:v>
                </c:pt>
                <c:pt idx="278">
                  <c:v>-1.9436261654</c:v>
                </c:pt>
                <c:pt idx="279">
                  <c:v>-1.9746592045</c:v>
                </c:pt>
                <c:pt idx="280">
                  <c:v>-2.008130312</c:v>
                </c:pt>
                <c:pt idx="281">
                  <c:v>-2.0443770885000001</c:v>
                </c:pt>
                <c:pt idx="282">
                  <c:v>-2.0837454796000001</c:v>
                </c:pt>
                <c:pt idx="283">
                  <c:v>-2.1265845299000001</c:v>
                </c:pt>
                <c:pt idx="284">
                  <c:v>-2.1732401848</c:v>
                </c:pt>
                <c:pt idx="285">
                  <c:v>-2.2240486145</c:v>
                </c:pt>
                <c:pt idx="286">
                  <c:v>-2.2793304920000002</c:v>
                </c:pt>
                <c:pt idx="287">
                  <c:v>-2.3393857479000002</c:v>
                </c:pt>
                <c:pt idx="288">
                  <c:v>-2.4044885635000002</c:v>
                </c:pt>
                <c:pt idx="289">
                  <c:v>-2.4748818874</c:v>
                </c:pt>
                <c:pt idx="290">
                  <c:v>-2.5507724285000002</c:v>
                </c:pt>
                <c:pt idx="291">
                  <c:v>-2.6323249340000001</c:v>
                </c:pt>
                <c:pt idx="292">
                  <c:v>-2.7196586132</c:v>
                </c:pt>
                <c:pt idx="293">
                  <c:v>-2.8128466606</c:v>
                </c:pt>
                <c:pt idx="294">
                  <c:v>-2.9119169712000001</c:v>
                </c:pt>
                <c:pt idx="295">
                  <c:v>-3.0168504715000002</c:v>
                </c:pt>
                <c:pt idx="296">
                  <c:v>-3.1275777816999999</c:v>
                </c:pt>
                <c:pt idx="297">
                  <c:v>-3.2439758778000001</c:v>
                </c:pt>
                <c:pt idx="298">
                  <c:v>-3.3658657073999998</c:v>
                </c:pt>
                <c:pt idx="299">
                  <c:v>-3.4930100441</c:v>
                </c:pt>
                <c:pt idx="300">
                  <c:v>-3.6251106262000001</c:v>
                </c:pt>
                <c:pt idx="301">
                  <c:v>-3.7618072033000001</c:v>
                </c:pt>
                <c:pt idx="302">
                  <c:v>-3.9026765822999998</c:v>
                </c:pt>
                <c:pt idx="303">
                  <c:v>-4.0472326278999997</c:v>
                </c:pt>
                <c:pt idx="304">
                  <c:v>-4.1949267387000004</c:v>
                </c:pt>
                <c:pt idx="305">
                  <c:v>-4.3451499938999998</c:v>
                </c:pt>
                <c:pt idx="306">
                  <c:v>-4.4972372055000003</c:v>
                </c:pt>
                <c:pt idx="307">
                  <c:v>-4.6504721642</c:v>
                </c:pt>
                <c:pt idx="308">
                  <c:v>-4.8040947913999998</c:v>
                </c:pt>
                <c:pt idx="309">
                  <c:v>-4.9573068619000002</c:v>
                </c:pt>
                <c:pt idx="310">
                  <c:v>-5.1092782020999996</c:v>
                </c:pt>
                <c:pt idx="311">
                  <c:v>-5.2591509819000004</c:v>
                </c:pt>
                <c:pt idx="312">
                  <c:v>-5.4060463905000002</c:v>
                </c:pt>
                <c:pt idx="313">
                  <c:v>-5.5490722656000004</c:v>
                </c:pt>
                <c:pt idx="314">
                  <c:v>-5.6873326302000002</c:v>
                </c:pt>
                <c:pt idx="315">
                  <c:v>-5.8199377060000002</c:v>
                </c:pt>
                <c:pt idx="316">
                  <c:v>-5.9460158347999998</c:v>
                </c:pt>
                <c:pt idx="317">
                  <c:v>-6.0647244453000004</c:v>
                </c:pt>
                <c:pt idx="318">
                  <c:v>-6.1752619742999997</c:v>
                </c:pt>
                <c:pt idx="319">
                  <c:v>-6.2768793106</c:v>
                </c:pt>
                <c:pt idx="320">
                  <c:v>-6.3688893318000002</c:v>
                </c:pt>
                <c:pt idx="321">
                  <c:v>-6.4506721496999999</c:v>
                </c:pt>
                <c:pt idx="322">
                  <c:v>-6.5216827393000001</c:v>
                </c:pt>
                <c:pt idx="323">
                  <c:v>-6.5814561844000004</c:v>
                </c:pt>
                <c:pt idx="324">
                  <c:v>-6.6296153068999999</c:v>
                </c:pt>
                <c:pt idx="325">
                  <c:v>-6.6658749579999999</c:v>
                </c:pt>
                <c:pt idx="326">
                  <c:v>-6.6900444030999999</c:v>
                </c:pt>
                <c:pt idx="327">
                  <c:v>-6.7020316123999999</c:v>
                </c:pt>
                <c:pt idx="328">
                  <c:v>-6.7018465995999996</c:v>
                </c:pt>
                <c:pt idx="329">
                  <c:v>-6.6896018982000003</c:v>
                </c:pt>
                <c:pt idx="330">
                  <c:v>-6.6655120849999996</c:v>
                </c:pt>
                <c:pt idx="331">
                  <c:v>-6.6298899651000003</c:v>
                </c:pt>
                <c:pt idx="332">
                  <c:v>-6.5831451416000002</c:v>
                </c:pt>
                <c:pt idx="333">
                  <c:v>-6.5257816315000001</c:v>
                </c:pt>
                <c:pt idx="334">
                  <c:v>-6.4583950042999998</c:v>
                </c:pt>
                <c:pt idx="335">
                  <c:v>-6.3816680907999999</c:v>
                </c:pt>
                <c:pt idx="336">
                  <c:v>-6.2963662147999999</c:v>
                </c:pt>
                <c:pt idx="337">
                  <c:v>-6.2033314705000002</c:v>
                </c:pt>
                <c:pt idx="338">
                  <c:v>-6.1034755706999997</c:v>
                </c:pt>
                <c:pt idx="339">
                  <c:v>-5.9977679252999998</c:v>
                </c:pt>
                <c:pt idx="340">
                  <c:v>-5.8872232437000003</c:v>
                </c:pt>
                <c:pt idx="341">
                  <c:v>-5.7728867530999999</c:v>
                </c:pt>
                <c:pt idx="342">
                  <c:v>-5.6558208466000002</c:v>
                </c:pt>
                <c:pt idx="343">
                  <c:v>-5.5370931624999997</c:v>
                </c:pt>
                <c:pt idx="344">
                  <c:v>-5.4177651405000002</c:v>
                </c:pt>
                <c:pt idx="345">
                  <c:v>-5.2988824844</c:v>
                </c:pt>
                <c:pt idx="346">
                  <c:v>-5.1814641953000002</c:v>
                </c:pt>
                <c:pt idx="347">
                  <c:v>-5.0664958954000001</c:v>
                </c:pt>
                <c:pt idx="348">
                  <c:v>-4.9549217224</c:v>
                </c:pt>
                <c:pt idx="349">
                  <c:v>-4.8476347923000001</c:v>
                </c:pt>
                <c:pt idx="350">
                  <c:v>-4.7454643250000004</c:v>
                </c:pt>
                <c:pt idx="351">
                  <c:v>-4.6491632461999997</c:v>
                </c:pt>
                <c:pt idx="352">
                  <c:v>-4.5594005585000001</c:v>
                </c:pt>
                <c:pt idx="353">
                  <c:v>-4.4767551422</c:v>
                </c:pt>
                <c:pt idx="354">
                  <c:v>-4.4017128944000001</c:v>
                </c:pt>
                <c:pt idx="355">
                  <c:v>-4.3346629142999999</c:v>
                </c:pt>
                <c:pt idx="356">
                  <c:v>-4.2758955955999998</c:v>
                </c:pt>
                <c:pt idx="357">
                  <c:v>-4.2255997658000002</c:v>
                </c:pt>
                <c:pt idx="358">
                  <c:v>-4.1838631629999998</c:v>
                </c:pt>
                <c:pt idx="359">
                  <c:v>-4.1506757735999997</c:v>
                </c:pt>
                <c:pt idx="360">
                  <c:v>-4.1259350777000003</c:v>
                </c:pt>
                <c:pt idx="361">
                  <c:v>-4.1094541549999999</c:v>
                </c:pt>
                <c:pt idx="362">
                  <c:v>-4.1009683608999996</c:v>
                </c:pt>
                <c:pt idx="363">
                  <c:v>-4.1001434326000004</c:v>
                </c:pt>
                <c:pt idx="364">
                  <c:v>-4.1065812111</c:v>
                </c:pt>
                <c:pt idx="365">
                  <c:v>-4.1198258399999999</c:v>
                </c:pt>
                <c:pt idx="366">
                  <c:v>-4.1393737792999996</c:v>
                </c:pt>
                <c:pt idx="367">
                  <c:v>-4.1646852492999997</c:v>
                </c:pt>
                <c:pt idx="368">
                  <c:v>-4.1951971054000001</c:v>
                </c:pt>
                <c:pt idx="369">
                  <c:v>-4.2303309441000003</c:v>
                </c:pt>
                <c:pt idx="370">
                  <c:v>-4.2695007324000001</c:v>
                </c:pt>
                <c:pt idx="371">
                  <c:v>-4.3121194839000001</c:v>
                </c:pt>
                <c:pt idx="372">
                  <c:v>-4.3576107024999997</c:v>
                </c:pt>
                <c:pt idx="373">
                  <c:v>-4.4054203032999997</c:v>
                </c:pt>
                <c:pt idx="374">
                  <c:v>-4.4550266265999996</c:v>
                </c:pt>
                <c:pt idx="375">
                  <c:v>-4.5059437751999996</c:v>
                </c:pt>
                <c:pt idx="376">
                  <c:v>-4.5577239990000002</c:v>
                </c:pt>
                <c:pt idx="377">
                  <c:v>-4.6099605559999999</c:v>
                </c:pt>
                <c:pt idx="378">
                  <c:v>-4.6622905730999999</c:v>
                </c:pt>
                <c:pt idx="379">
                  <c:v>-4.7143959998999998</c:v>
                </c:pt>
                <c:pt idx="380">
                  <c:v>-4.7660017013999996</c:v>
                </c:pt>
                <c:pt idx="381">
                  <c:v>-4.8168716430999998</c:v>
                </c:pt>
                <c:pt idx="382">
                  <c:v>-4.8668050766000004</c:v>
                </c:pt>
                <c:pt idx="383">
                  <c:v>-4.9156360626</c:v>
                </c:pt>
                <c:pt idx="384">
                  <c:v>-4.9632320404000003</c:v>
                </c:pt>
                <c:pt idx="385">
                  <c:v>-5.0094904900000001</c:v>
                </c:pt>
                <c:pt idx="386">
                  <c:v>-5.0543346404999996</c:v>
                </c:pt>
                <c:pt idx="387">
                  <c:v>-5.0977091788999997</c:v>
                </c:pt>
                <c:pt idx="388">
                  <c:v>-5.1395735740999999</c:v>
                </c:pt>
                <c:pt idx="389">
                  <c:v>-5.1798930168000004</c:v>
                </c:pt>
                <c:pt idx="390">
                  <c:v>-5.2186336517000003</c:v>
                </c:pt>
                <c:pt idx="391">
                  <c:v>-5.2557578087000003</c:v>
                </c:pt>
                <c:pt idx="392">
                  <c:v>-5.2912235259999996</c:v>
                </c:pt>
                <c:pt idx="393">
                  <c:v>-5.3249840735999996</c:v>
                </c:pt>
                <c:pt idx="394">
                  <c:v>-5.3569850922000004</c:v>
                </c:pt>
                <c:pt idx="395">
                  <c:v>-5.3871622086000004</c:v>
                </c:pt>
                <c:pt idx="396">
                  <c:v>-5.4154381752000003</c:v>
                </c:pt>
                <c:pt idx="397">
                  <c:v>-5.4417219161999997</c:v>
                </c:pt>
                <c:pt idx="398">
                  <c:v>-5.4659109116</c:v>
                </c:pt>
                <c:pt idx="399">
                  <c:v>-5.4878954887000004</c:v>
                </c:pt>
                <c:pt idx="400">
                  <c:v>-5.5075640677999997</c:v>
                </c:pt>
                <c:pt idx="401">
                  <c:v>-5.5248112678999997</c:v>
                </c:pt>
                <c:pt idx="402">
                  <c:v>-5.5395431519000002</c:v>
                </c:pt>
                <c:pt idx="403">
                  <c:v>-5.5516819954000001</c:v>
                </c:pt>
                <c:pt idx="404">
                  <c:v>-5.5611710548</c:v>
                </c:pt>
                <c:pt idx="405">
                  <c:v>-5.5679798126</c:v>
                </c:pt>
                <c:pt idx="406">
                  <c:v>-5.5721077918999997</c:v>
                </c:pt>
                <c:pt idx="407">
                  <c:v>-5.5735855103</c:v>
                </c:pt>
                <c:pt idx="408">
                  <c:v>-5.5724754333000002</c:v>
                </c:pt>
                <c:pt idx="409">
                  <c:v>-5.5688738823000001</c:v>
                </c:pt>
                <c:pt idx="410">
                  <c:v>-5.5629115105000002</c:v>
                </c:pt>
                <c:pt idx="411">
                  <c:v>-5.5547513962000004</c:v>
                </c:pt>
                <c:pt idx="412">
                  <c:v>-5.5445871352999996</c:v>
                </c:pt>
                <c:pt idx="413">
                  <c:v>-5.5326418876999996</c:v>
                </c:pt>
                <c:pt idx="414">
                  <c:v>-5.5191659926999996</c:v>
                </c:pt>
                <c:pt idx="415">
                  <c:v>-5.5044336318999996</c:v>
                </c:pt>
                <c:pt idx="416">
                  <c:v>-5.4887371063000003</c:v>
                </c:pt>
                <c:pt idx="417">
                  <c:v>-5.4723825455000004</c:v>
                </c:pt>
                <c:pt idx="418">
                  <c:v>-5.4556865692000001</c:v>
                </c:pt>
                <c:pt idx="419">
                  <c:v>-5.4389748572999999</c:v>
                </c:pt>
                <c:pt idx="420">
                  <c:v>-5.4225811958000003</c:v>
                </c:pt>
                <c:pt idx="421">
                  <c:v>-5.4068427086000002</c:v>
                </c:pt>
                <c:pt idx="422">
                  <c:v>-5.3920912743000002</c:v>
                </c:pt>
                <c:pt idx="423">
                  <c:v>-5.3786430358999997</c:v>
                </c:pt>
                <c:pt idx="424">
                  <c:v>-5.3667874335999999</c:v>
                </c:pt>
                <c:pt idx="425">
                  <c:v>-5.3567800522000004</c:v>
                </c:pt>
                <c:pt idx="426">
                  <c:v>-5.3488359451000003</c:v>
                </c:pt>
                <c:pt idx="427">
                  <c:v>-5.3431248665000002</c:v>
                </c:pt>
                <c:pt idx="428">
                  <c:v>-5.3397703171000002</c:v>
                </c:pt>
                <c:pt idx="429">
                  <c:v>-5.3388504982000002</c:v>
                </c:pt>
                <c:pt idx="430">
                  <c:v>-5.3403992653000003</c:v>
                </c:pt>
                <c:pt idx="431">
                  <c:v>-5.3444080352999999</c:v>
                </c:pt>
                <c:pt idx="432">
                  <c:v>-5.3508296013000001</c:v>
                </c:pt>
                <c:pt idx="433">
                  <c:v>-5.3595819472999997</c:v>
                </c:pt>
                <c:pt idx="434">
                  <c:v>-5.3705544472</c:v>
                </c:pt>
                <c:pt idx="435">
                  <c:v>-5.3836135864000001</c:v>
                </c:pt>
                <c:pt idx="436">
                  <c:v>-5.3986077309000002</c:v>
                </c:pt>
                <c:pt idx="437">
                  <c:v>-5.4153733253</c:v>
                </c:pt>
                <c:pt idx="438">
                  <c:v>-5.4337406157999997</c:v>
                </c:pt>
                <c:pt idx="439">
                  <c:v>-5.453540802</c:v>
                </c:pt>
                <c:pt idx="440">
                  <c:v>-5.4746103286999999</c:v>
                </c:pt>
                <c:pt idx="441">
                  <c:v>-5.4967932701000004</c:v>
                </c:pt>
                <c:pt idx="442">
                  <c:v>-5.5199460983000002</c:v>
                </c:pt>
                <c:pt idx="443">
                  <c:v>-5.5439419746</c:v>
                </c:pt>
                <c:pt idx="444">
                  <c:v>-5.5686726569999996</c:v>
                </c:pt>
                <c:pt idx="445">
                  <c:v>-5.5940475463999997</c:v>
                </c:pt>
                <c:pt idx="446">
                  <c:v>-5.6199922561999998</c:v>
                </c:pt>
                <c:pt idx="447">
                  <c:v>-5.6464471817000002</c:v>
                </c:pt>
                <c:pt idx="448">
                  <c:v>-5.6733651161000003</c:v>
                </c:pt>
                <c:pt idx="449">
                  <c:v>-5.7007069587999997</c:v>
                </c:pt>
                <c:pt idx="450">
                  <c:v>-5.7284364700000001</c:v>
                </c:pt>
                <c:pt idx="451">
                  <c:v>-5.7565145493000003</c:v>
                </c:pt>
                <c:pt idx="452">
                  <c:v>-5.7848949432000003</c:v>
                </c:pt>
                <c:pt idx="453">
                  <c:v>-5.8135194777999999</c:v>
                </c:pt>
                <c:pt idx="454">
                  <c:v>-5.8423132895999998</c:v>
                </c:pt>
                <c:pt idx="455">
                  <c:v>-5.8711800575000002</c:v>
                </c:pt>
                <c:pt idx="456">
                  <c:v>-5.8999972342999998</c:v>
                </c:pt>
                <c:pt idx="457">
                  <c:v>-5.9286141395999996</c:v>
                </c:pt>
                <c:pt idx="458">
                  <c:v>-5.9568505287000004</c:v>
                </c:pt>
                <c:pt idx="459">
                  <c:v>-5.9844965935000003</c:v>
                </c:pt>
                <c:pt idx="460">
                  <c:v>-6.0113129615999998</c:v>
                </c:pt>
                <c:pt idx="461">
                  <c:v>-6.0370297431999997</c:v>
                </c:pt>
                <c:pt idx="462">
                  <c:v>-6.0613465308999999</c:v>
                </c:pt>
                <c:pt idx="463">
                  <c:v>-6.0839338303000003</c:v>
                </c:pt>
                <c:pt idx="464">
                  <c:v>-6.1044373511999996</c:v>
                </c:pt>
                <c:pt idx="465">
                  <c:v>-6.1224808693000004</c:v>
                </c:pt>
                <c:pt idx="466">
                  <c:v>-6.1376676558999996</c:v>
                </c:pt>
                <c:pt idx="467">
                  <c:v>-6.1495857238999996</c:v>
                </c:pt>
                <c:pt idx="468">
                  <c:v>-6.1578125954000003</c:v>
                </c:pt>
                <c:pt idx="469">
                  <c:v>-6.1619224548</c:v>
                </c:pt>
                <c:pt idx="470">
                  <c:v>-6.1614904403999997</c:v>
                </c:pt>
                <c:pt idx="471">
                  <c:v>-6.1560964584000004</c:v>
                </c:pt>
                <c:pt idx="472">
                  <c:v>-6.1453342437999998</c:v>
                </c:pt>
                <c:pt idx="473">
                  <c:v>-6.1288280487</c:v>
                </c:pt>
                <c:pt idx="474">
                  <c:v>-6.1062641144000001</c:v>
                </c:pt>
                <c:pt idx="475">
                  <c:v>-6.0774364471000002</c:v>
                </c:pt>
                <c:pt idx="476">
                  <c:v>-6.0422945022999999</c:v>
                </c:pt>
                <c:pt idx="477">
                  <c:v>-6.0009679794000004</c:v>
                </c:pt>
                <c:pt idx="478">
                  <c:v>-5.9537606239</c:v>
                </c:pt>
                <c:pt idx="479">
                  <c:v>-5.9011259079</c:v>
                </c:pt>
                <c:pt idx="480">
                  <c:v>-5.8436393738000003</c:v>
                </c:pt>
                <c:pt idx="481">
                  <c:v>-5.7819714545999998</c:v>
                </c:pt>
                <c:pt idx="482">
                  <c:v>-5.7168612479999998</c:v>
                </c:pt>
                <c:pt idx="483">
                  <c:v>-5.6491007805000004</c:v>
                </c:pt>
                <c:pt idx="484">
                  <c:v>-5.5795259475999996</c:v>
                </c:pt>
                <c:pt idx="485">
                  <c:v>-5.5089969634999996</c:v>
                </c:pt>
                <c:pt idx="486">
                  <c:v>-5.4383640288999997</c:v>
                </c:pt>
                <c:pt idx="487">
                  <c:v>-5.3684306145000003</c:v>
                </c:pt>
                <c:pt idx="488">
                  <c:v>-5.2999281883</c:v>
                </c:pt>
                <c:pt idx="489">
                  <c:v>-5.2335062027000001</c:v>
                </c:pt>
                <c:pt idx="490">
                  <c:v>-5.1697320938000004</c:v>
                </c:pt>
                <c:pt idx="491">
                  <c:v>-5.1090917587</c:v>
                </c:pt>
                <c:pt idx="492">
                  <c:v>-5.0519852637999998</c:v>
                </c:pt>
                <c:pt idx="493">
                  <c:v>-4.9987211227000001</c:v>
                </c:pt>
                <c:pt idx="494">
                  <c:v>-4.9495148659000003</c:v>
                </c:pt>
                <c:pt idx="495">
                  <c:v>-4.9044914245999998</c:v>
                </c:pt>
                <c:pt idx="496">
                  <c:v>-4.8636922835999998</c:v>
                </c:pt>
                <c:pt idx="497">
                  <c:v>-4.8270850182</c:v>
                </c:pt>
                <c:pt idx="498">
                  <c:v>-4.7945704459999998</c:v>
                </c:pt>
                <c:pt idx="499">
                  <c:v>-4.7659878731000003</c:v>
                </c:pt>
                <c:pt idx="500">
                  <c:v>-4.7411198615999997</c:v>
                </c:pt>
                <c:pt idx="501">
                  <c:v>-4.7196965218000004</c:v>
                </c:pt>
                <c:pt idx="502">
                  <c:v>-4.7014126777999996</c:v>
                </c:pt>
                <c:pt idx="503">
                  <c:v>-4.685962677</c:v>
                </c:pt>
                <c:pt idx="504">
                  <c:v>-4.6730809212000004</c:v>
                </c:pt>
                <c:pt idx="505">
                  <c:v>-4.6625723838999997</c:v>
                </c:pt>
                <c:pt idx="506">
                  <c:v>-4.6543211937000004</c:v>
                </c:pt>
                <c:pt idx="507">
                  <c:v>-4.6482715606999996</c:v>
                </c:pt>
                <c:pt idx="508">
                  <c:v>-4.6443948745999997</c:v>
                </c:pt>
                <c:pt idx="509">
                  <c:v>-4.6426572799999999</c:v>
                </c:pt>
                <c:pt idx="510">
                  <c:v>-4.6429920197000003</c:v>
                </c:pt>
                <c:pt idx="511">
                  <c:v>-4.6452741622999998</c:v>
                </c:pt>
                <c:pt idx="512">
                  <c:v>-4.6493043900000002</c:v>
                </c:pt>
                <c:pt idx="513">
                  <c:v>-4.6548118590999996</c:v>
                </c:pt>
                <c:pt idx="514">
                  <c:v>-4.6614708900000004</c:v>
                </c:pt>
                <c:pt idx="515">
                  <c:v>-4.6689190864999999</c:v>
                </c:pt>
                <c:pt idx="516">
                  <c:v>-4.6767635345</c:v>
                </c:pt>
                <c:pt idx="517">
                  <c:v>-4.6845774651000003</c:v>
                </c:pt>
                <c:pt idx="518">
                  <c:v>-4.6919021605999998</c:v>
                </c:pt>
                <c:pt idx="519">
                  <c:v>-4.6982612609999999</c:v>
                </c:pt>
                <c:pt idx="520">
                  <c:v>-4.7031879424999996</c:v>
                </c:pt>
                <c:pt idx="521">
                  <c:v>-4.7062520981000002</c:v>
                </c:pt>
                <c:pt idx="522">
                  <c:v>-4.7070798873999999</c:v>
                </c:pt>
                <c:pt idx="523">
                  <c:v>-4.7053670883000001</c:v>
                </c:pt>
                <c:pt idx="524">
                  <c:v>-4.7008852959</c:v>
                </c:pt>
                <c:pt idx="525">
                  <c:v>-4.6934900284000003</c:v>
                </c:pt>
                <c:pt idx="526">
                  <c:v>-4.6831407547000001</c:v>
                </c:pt>
                <c:pt idx="527">
                  <c:v>-4.6699357033000002</c:v>
                </c:pt>
                <c:pt idx="528">
                  <c:v>-4.6541543007000001</c:v>
                </c:pt>
                <c:pt idx="529">
                  <c:v>-4.6362829208000003</c:v>
                </c:pt>
                <c:pt idx="530">
                  <c:v>-4.6170039177</c:v>
                </c:pt>
                <c:pt idx="531">
                  <c:v>-4.5971508025999999</c:v>
                </c:pt>
                <c:pt idx="532">
                  <c:v>-4.5776467322999999</c:v>
                </c:pt>
                <c:pt idx="533">
                  <c:v>-4.5594406127999996</c:v>
                </c:pt>
                <c:pt idx="534">
                  <c:v>-4.5434489249999999</c:v>
                </c:pt>
                <c:pt idx="535">
                  <c:v>-4.5305061340000004</c:v>
                </c:pt>
                <c:pt idx="536">
                  <c:v>-4.5213246346</c:v>
                </c:pt>
                <c:pt idx="537">
                  <c:v>-4.5164685248999996</c:v>
                </c:pt>
                <c:pt idx="538">
                  <c:v>-4.5163378716000002</c:v>
                </c:pt>
                <c:pt idx="539">
                  <c:v>-4.5211606026000002</c:v>
                </c:pt>
                <c:pt idx="540">
                  <c:v>-4.5309882163999999</c:v>
                </c:pt>
                <c:pt idx="541">
                  <c:v>-4.5456919669999998</c:v>
                </c:pt>
                <c:pt idx="542">
                  <c:v>-4.5649600029000004</c:v>
                </c:pt>
                <c:pt idx="543">
                  <c:v>-4.588306427</c:v>
                </c:pt>
                <c:pt idx="544">
                  <c:v>-4.6151032448000002</c:v>
                </c:pt>
                <c:pt idx="545">
                  <c:v>-4.6446275711</c:v>
                </c:pt>
                <c:pt idx="546">
                  <c:v>-4.6761045456000003</c:v>
                </c:pt>
                <c:pt idx="547">
                  <c:v>-4.7087392806999997</c:v>
                </c:pt>
                <c:pt idx="548">
                  <c:v>-4.7417426109000003</c:v>
                </c:pt>
                <c:pt idx="549">
                  <c:v>-4.7743563652000001</c:v>
                </c:pt>
                <c:pt idx="550">
                  <c:v>-4.8058714867000001</c:v>
                </c:pt>
                <c:pt idx="551">
                  <c:v>-4.8356413840999997</c:v>
                </c:pt>
                <c:pt idx="552">
                  <c:v>-4.8630914688000004</c:v>
                </c:pt>
                <c:pt idx="553">
                  <c:v>-4.8877258300999999</c:v>
                </c:pt>
                <c:pt idx="554">
                  <c:v>-4.9091339110999996</c:v>
                </c:pt>
                <c:pt idx="555">
                  <c:v>-4.9270071983000001</c:v>
                </c:pt>
                <c:pt idx="556">
                  <c:v>-4.9411764145000001</c:v>
                </c:pt>
                <c:pt idx="557">
                  <c:v>-4.9516534805000001</c:v>
                </c:pt>
                <c:pt idx="558">
                  <c:v>-4.9586424828000002</c:v>
                </c:pt>
                <c:pt idx="559">
                  <c:v>-4.9625091553000003</c:v>
                </c:pt>
                <c:pt idx="560">
                  <c:v>-4.9637317657000004</c:v>
                </c:pt>
                <c:pt idx="561">
                  <c:v>-4.9628496169999998</c:v>
                </c:pt>
                <c:pt idx="562">
                  <c:v>-4.9604110718000003</c:v>
                </c:pt>
                <c:pt idx="563">
                  <c:v>-4.9569263458000004</c:v>
                </c:pt>
                <c:pt idx="564">
                  <c:v>-4.9528312682999998</c:v>
                </c:pt>
                <c:pt idx="565">
                  <c:v>-4.9484677315000001</c:v>
                </c:pt>
                <c:pt idx="566">
                  <c:v>-4.9440779686000003</c:v>
                </c:pt>
                <c:pt idx="567">
                  <c:v>-4.9398088455</c:v>
                </c:pt>
                <c:pt idx="568">
                  <c:v>-4.9357161522000004</c:v>
                </c:pt>
                <c:pt idx="569">
                  <c:v>-4.9317655563000002</c:v>
                </c:pt>
                <c:pt idx="570">
                  <c:v>-4.9278297424000002</c:v>
                </c:pt>
                <c:pt idx="571">
                  <c:v>-4.9236936569000003</c:v>
                </c:pt>
                <c:pt idx="572">
                  <c:v>-4.9190778732</c:v>
                </c:pt>
                <c:pt idx="573">
                  <c:v>-4.9136705399</c:v>
                </c:pt>
                <c:pt idx="574">
                  <c:v>-4.9071483612</c:v>
                </c:pt>
                <c:pt idx="575">
                  <c:v>-4.8991827964999999</c:v>
                </c:pt>
                <c:pt idx="576">
                  <c:v>-4.8894429206999996</c:v>
                </c:pt>
                <c:pt idx="577">
                  <c:v>-4.8776044846</c:v>
                </c:pt>
                <c:pt idx="578">
                  <c:v>-4.8633618355000001</c:v>
                </c:pt>
                <c:pt idx="579">
                  <c:v>-4.8464398384000003</c:v>
                </c:pt>
                <c:pt idx="580">
                  <c:v>-4.8266024590000001</c:v>
                </c:pt>
                <c:pt idx="581">
                  <c:v>-4.8036727905000003</c:v>
                </c:pt>
                <c:pt idx="582">
                  <c:v>-4.7775721549999997</c:v>
                </c:pt>
                <c:pt idx="583">
                  <c:v>-4.7483553886000003</c:v>
                </c:pt>
                <c:pt idx="584">
                  <c:v>-4.7162165641999998</c:v>
                </c:pt>
                <c:pt idx="585">
                  <c:v>-4.6814613341999998</c:v>
                </c:pt>
                <c:pt idx="586">
                  <c:v>-4.6444673537999996</c:v>
                </c:pt>
                <c:pt idx="587">
                  <c:v>-4.6056461333999996</c:v>
                </c:pt>
                <c:pt idx="588">
                  <c:v>-4.5654110908999996</c:v>
                </c:pt>
                <c:pt idx="589">
                  <c:v>-4.5241503716000002</c:v>
                </c:pt>
                <c:pt idx="590">
                  <c:v>-4.4822044373000001</c:v>
                </c:pt>
                <c:pt idx="591">
                  <c:v>-4.4398508072</c:v>
                </c:pt>
                <c:pt idx="592">
                  <c:v>-4.3972973823999997</c:v>
                </c:pt>
                <c:pt idx="593">
                  <c:v>-4.3546819686999996</c:v>
                </c:pt>
                <c:pt idx="594">
                  <c:v>-4.3120718002</c:v>
                </c:pt>
                <c:pt idx="595">
                  <c:v>-4.2694644928000001</c:v>
                </c:pt>
                <c:pt idx="596">
                  <c:v>-4.2267918587000004</c:v>
                </c:pt>
                <c:pt idx="597">
                  <c:v>-4.1839280128</c:v>
                </c:pt>
                <c:pt idx="598">
                  <c:v>-4.1407046318000003</c:v>
                </c:pt>
                <c:pt idx="599">
                  <c:v>-4.0969290733000001</c:v>
                </c:pt>
                <c:pt idx="600">
                  <c:v>-4.0524044036999998</c:v>
                </c:pt>
                <c:pt idx="601">
                  <c:v>-4.0069503784</c:v>
                </c:pt>
                <c:pt idx="602">
                  <c:v>-3.9604184627999999</c:v>
                </c:pt>
                <c:pt idx="603">
                  <c:v>-3.9127049446000002</c:v>
                </c:pt>
                <c:pt idx="604">
                  <c:v>-3.8637597560999999</c:v>
                </c:pt>
                <c:pt idx="605">
                  <c:v>-3.8135893345</c:v>
                </c:pt>
                <c:pt idx="606">
                  <c:v>-3.7622561454999999</c:v>
                </c:pt>
                <c:pt idx="607">
                  <c:v>-3.7098836898999998</c:v>
                </c:pt>
                <c:pt idx="608">
                  <c:v>-3.6566720009</c:v>
                </c:pt>
                <c:pt idx="609">
                  <c:v>-3.6029202938</c:v>
                </c:pt>
                <c:pt idx="610">
                  <c:v>-3.5490417480000001</c:v>
                </c:pt>
                <c:pt idx="611">
                  <c:v>-3.4955534935000001</c:v>
                </c:pt>
                <c:pt idx="612">
                  <c:v>-3.4430453776999999</c:v>
                </c:pt>
                <c:pt idx="613">
                  <c:v>-3.3921406268999998</c:v>
                </c:pt>
                <c:pt idx="614">
                  <c:v>-3.3434572220000001</c:v>
                </c:pt>
                <c:pt idx="615">
                  <c:v>-3.2975707054000001</c:v>
                </c:pt>
                <c:pt idx="616">
                  <c:v>-3.2549829482999999</c:v>
                </c:pt>
                <c:pt idx="617">
                  <c:v>-3.2161006927</c:v>
                </c:pt>
                <c:pt idx="618">
                  <c:v>-3.1812226772000001</c:v>
                </c:pt>
                <c:pt idx="619">
                  <c:v>-3.1505315303999999</c:v>
                </c:pt>
                <c:pt idx="620">
                  <c:v>-3.1240899563000002</c:v>
                </c:pt>
                <c:pt idx="621">
                  <c:v>-3.1018428802</c:v>
                </c:pt>
                <c:pt idx="622">
                  <c:v>-3.0836236477000001</c:v>
                </c:pt>
                <c:pt idx="623">
                  <c:v>-3.0691595077999998</c:v>
                </c:pt>
                <c:pt idx="624">
                  <c:v>-3.0580770969</c:v>
                </c:pt>
                <c:pt idx="625">
                  <c:v>-3.0499126910999999</c:v>
                </c:pt>
                <c:pt idx="626">
                  <c:v>-3.0441279411000002</c:v>
                </c:pt>
                <c:pt idx="627">
                  <c:v>-3.0401277541999998</c:v>
                </c:pt>
                <c:pt idx="628">
                  <c:v>-3.0372800827000002</c:v>
                </c:pt>
                <c:pt idx="629">
                  <c:v>-3.0349376202</c:v>
                </c:pt>
                <c:pt idx="630">
                  <c:v>-3.0324614047999998</c:v>
                </c:pt>
                <c:pt idx="631">
                  <c:v>-3.0292427540000002</c:v>
                </c:pt>
                <c:pt idx="632">
                  <c:v>-3.0247240067000001</c:v>
                </c:pt>
                <c:pt idx="633">
                  <c:v>-3.0184144973999998</c:v>
                </c:pt>
                <c:pt idx="634">
                  <c:v>-3.0099024772999998</c:v>
                </c:pt>
                <c:pt idx="635">
                  <c:v>-2.9988629817999999</c:v>
                </c:pt>
                <c:pt idx="636">
                  <c:v>-2.9850635528999998</c:v>
                </c:pt>
                <c:pt idx="637">
                  <c:v>-2.9683690071000002</c:v>
                </c:pt>
                <c:pt idx="638">
                  <c:v>-2.9487469196</c:v>
                </c:pt>
                <c:pt idx="639">
                  <c:v>-2.9262700080999999</c:v>
                </c:pt>
                <c:pt idx="640">
                  <c:v>-2.9011161326999999</c:v>
                </c:pt>
                <c:pt idx="641">
                  <c:v>-2.8735661506999999</c:v>
                </c:pt>
                <c:pt idx="642">
                  <c:v>-2.8440008162999999</c:v>
                </c:pt>
                <c:pt idx="643">
                  <c:v>-2.8128926754000001</c:v>
                </c:pt>
                <c:pt idx="644">
                  <c:v>-2.7807917595</c:v>
                </c:pt>
                <c:pt idx="645">
                  <c:v>-2.7483074665</c:v>
                </c:pt>
                <c:pt idx="646">
                  <c:v>-2.7160892486999999</c:v>
                </c:pt>
                <c:pt idx="647">
                  <c:v>-2.6848063468999999</c:v>
                </c:pt>
                <c:pt idx="648">
                  <c:v>-2.6551265716999999</c:v>
                </c:pt>
                <c:pt idx="649">
                  <c:v>-2.6276912689</c:v>
                </c:pt>
                <c:pt idx="650">
                  <c:v>-2.6030890942</c:v>
                </c:pt>
                <c:pt idx="651">
                  <c:v>-2.5818343163000002</c:v>
                </c:pt>
                <c:pt idx="652">
                  <c:v>-2.5643529892000001</c:v>
                </c:pt>
                <c:pt idx="653">
                  <c:v>-2.5509736537999999</c:v>
                </c:pt>
                <c:pt idx="654">
                  <c:v>-2.5419206618999999</c:v>
                </c:pt>
                <c:pt idx="655">
                  <c:v>-2.5373146534000002</c:v>
                </c:pt>
                <c:pt idx="656">
                  <c:v>-2.5371780396000001</c:v>
                </c:pt>
                <c:pt idx="657">
                  <c:v>-2.5414428711000001</c:v>
                </c:pt>
                <c:pt idx="658">
                  <c:v>-2.5499601364000002</c:v>
                </c:pt>
                <c:pt idx="659">
                  <c:v>-2.5625128745999999</c:v>
                </c:pt>
                <c:pt idx="660">
                  <c:v>-2.5788295268999999</c:v>
                </c:pt>
                <c:pt idx="661">
                  <c:v>-2.5985975265999999</c:v>
                </c:pt>
                <c:pt idx="662">
                  <c:v>-2.6214759349999999</c:v>
                </c:pt>
                <c:pt idx="663">
                  <c:v>-2.6471049785999998</c:v>
                </c:pt>
                <c:pt idx="664">
                  <c:v>-2.6751089096</c:v>
                </c:pt>
                <c:pt idx="665">
                  <c:v>-2.7051017283999998</c:v>
                </c:pt>
                <c:pt idx="666">
                  <c:v>-2.7367014885000001</c:v>
                </c:pt>
                <c:pt idx="667">
                  <c:v>-2.7695462703999998</c:v>
                </c:pt>
                <c:pt idx="668">
                  <c:v>-2.8033003807000001</c:v>
                </c:pt>
                <c:pt idx="669">
                  <c:v>-2.8376555443</c:v>
                </c:pt>
                <c:pt idx="670">
                  <c:v>-2.8723344803000002</c:v>
                </c:pt>
                <c:pt idx="671">
                  <c:v>-2.9070968628</c:v>
                </c:pt>
                <c:pt idx="672">
                  <c:v>-2.9417448043999999</c:v>
                </c:pt>
                <c:pt idx="673">
                  <c:v>-2.9761257172</c:v>
                </c:pt>
                <c:pt idx="674">
                  <c:v>-3.0101313590999998</c:v>
                </c:pt>
                <c:pt idx="675">
                  <c:v>-3.043694973</c:v>
                </c:pt>
                <c:pt idx="676">
                  <c:v>-3.0767896174999998</c:v>
                </c:pt>
                <c:pt idx="677">
                  <c:v>-3.1094253062999999</c:v>
                </c:pt>
                <c:pt idx="678">
                  <c:v>-3.1416423321</c:v>
                </c:pt>
                <c:pt idx="679">
                  <c:v>-3.1735012531</c:v>
                </c:pt>
                <c:pt idx="680">
                  <c:v>-3.2050721645000002</c:v>
                </c:pt>
                <c:pt idx="681">
                  <c:v>-3.2364242076999998</c:v>
                </c:pt>
                <c:pt idx="682">
                  <c:v>-3.2676181792999999</c:v>
                </c:pt>
                <c:pt idx="683">
                  <c:v>-3.2987008095000001</c:v>
                </c:pt>
                <c:pt idx="684">
                  <c:v>-3.3296999931000002</c:v>
                </c:pt>
                <c:pt idx="685">
                  <c:v>-3.3606188296999999</c:v>
                </c:pt>
                <c:pt idx="686">
                  <c:v>-3.3914294243000001</c:v>
                </c:pt>
                <c:pt idx="687">
                  <c:v>-3.4220674037999999</c:v>
                </c:pt>
                <c:pt idx="688">
                  <c:v>-3.4524276256999999</c:v>
                </c:pt>
                <c:pt idx="689">
                  <c:v>-3.4823625088000001</c:v>
                </c:pt>
                <c:pt idx="690">
                  <c:v>-3.5116846560999999</c:v>
                </c:pt>
                <c:pt idx="691">
                  <c:v>-3.5401735306000002</c:v>
                </c:pt>
                <c:pt idx="692">
                  <c:v>-3.5675847530000002</c:v>
                </c:pt>
                <c:pt idx="693">
                  <c:v>-3.5936591624999998</c:v>
                </c:pt>
                <c:pt idx="694">
                  <c:v>-3.6181306839</c:v>
                </c:pt>
                <c:pt idx="695">
                  <c:v>-3.6407327652000001</c:v>
                </c:pt>
                <c:pt idx="696">
                  <c:v>-3.6612043381000001</c:v>
                </c:pt>
                <c:pt idx="697">
                  <c:v>-3.6792962551000001</c:v>
                </c:pt>
                <c:pt idx="698">
                  <c:v>-3.6947789192</c:v>
                </c:pt>
                <c:pt idx="699">
                  <c:v>-3.7074491977999999</c:v>
                </c:pt>
                <c:pt idx="700">
                  <c:v>-3.7171347141000002</c:v>
                </c:pt>
                <c:pt idx="701">
                  <c:v>-3.7236971854999998</c:v>
                </c:pt>
                <c:pt idx="702">
                  <c:v>-3.7270343304</c:v>
                </c:pt>
                <c:pt idx="703">
                  <c:v>-3.7270803452000001</c:v>
                </c:pt>
                <c:pt idx="704">
                  <c:v>-3.7238063812000002</c:v>
                </c:pt>
                <c:pt idx="705">
                  <c:v>-3.7172203063999998</c:v>
                </c:pt>
                <c:pt idx="706">
                  <c:v>-3.7073645592000002</c:v>
                </c:pt>
                <c:pt idx="707">
                  <c:v>-3.6943128109000001</c:v>
                </c:pt>
                <c:pt idx="708">
                  <c:v>-3.6781666279</c:v>
                </c:pt>
                <c:pt idx="709">
                  <c:v>-3.6590514182999998</c:v>
                </c:pt>
                <c:pt idx="710">
                  <c:v>-3.6371140479999999</c:v>
                </c:pt>
                <c:pt idx="711">
                  <c:v>-3.6125197410999998</c:v>
                </c:pt>
                <c:pt idx="712">
                  <c:v>-3.5854463577</c:v>
                </c:pt>
                <c:pt idx="713">
                  <c:v>-3.5560781956</c:v>
                </c:pt>
                <c:pt idx="714">
                  <c:v>-3.5246016979000001</c:v>
                </c:pt>
                <c:pt idx="715">
                  <c:v>-3.4912028312999999</c:v>
                </c:pt>
                <c:pt idx="716">
                  <c:v>-3.4560632706000001</c:v>
                </c:pt>
                <c:pt idx="717">
                  <c:v>-3.4193553925</c:v>
                </c:pt>
                <c:pt idx="718">
                  <c:v>-3.3812396526000001</c:v>
                </c:pt>
                <c:pt idx="719">
                  <c:v>-3.3418657779999998</c:v>
                </c:pt>
                <c:pt idx="720">
                  <c:v>-3.3013720512</c:v>
                </c:pt>
                <c:pt idx="721">
                  <c:v>-3.2598826884999998</c:v>
                </c:pt>
                <c:pt idx="722">
                  <c:v>-3.2175052166000002</c:v>
                </c:pt>
                <c:pt idx="723">
                  <c:v>-3.1743330956000002</c:v>
                </c:pt>
                <c:pt idx="724">
                  <c:v>-3.130448103</c:v>
                </c:pt>
                <c:pt idx="725">
                  <c:v>-3.0859217644000001</c:v>
                </c:pt>
                <c:pt idx="726">
                  <c:v>-3.0408163071000001</c:v>
                </c:pt>
                <c:pt idx="727">
                  <c:v>-2.9951875210000001</c:v>
                </c:pt>
                <c:pt idx="728">
                  <c:v>-2.9490885735000001</c:v>
                </c:pt>
                <c:pt idx="729">
                  <c:v>-2.9025731087</c:v>
                </c:pt>
                <c:pt idx="730">
                  <c:v>-2.8556964397</c:v>
                </c:pt>
                <c:pt idx="731">
                  <c:v>-2.8085162640000001</c:v>
                </c:pt>
                <c:pt idx="732">
                  <c:v>-2.7610938548999999</c:v>
                </c:pt>
                <c:pt idx="733">
                  <c:v>-2.7134933472</c:v>
                </c:pt>
                <c:pt idx="734">
                  <c:v>-2.6657810210999999</c:v>
                </c:pt>
                <c:pt idx="735">
                  <c:v>-2.6180276871000001</c:v>
                </c:pt>
                <c:pt idx="736">
                  <c:v>-2.5703144073000002</c:v>
                </c:pt>
                <c:pt idx="737">
                  <c:v>-2.5227363110000001</c:v>
                </c:pt>
                <c:pt idx="738">
                  <c:v>-2.4754045009999999</c:v>
                </c:pt>
                <c:pt idx="739">
                  <c:v>-2.4284451007999999</c:v>
                </c:pt>
                <c:pt idx="740">
                  <c:v>-2.381994009</c:v>
                </c:pt>
                <c:pt idx="741">
                  <c:v>-2.3361897469000001</c:v>
                </c:pt>
                <c:pt idx="742">
                  <c:v>-2.2911663055</c:v>
                </c:pt>
                <c:pt idx="743">
                  <c:v>-2.2470479012000002</c:v>
                </c:pt>
                <c:pt idx="744">
                  <c:v>-2.2039489745999998</c:v>
                </c:pt>
                <c:pt idx="745">
                  <c:v>-2.1619768143</c:v>
                </c:pt>
                <c:pt idx="746">
                  <c:v>-2.1212339401000002</c:v>
                </c:pt>
                <c:pt idx="747">
                  <c:v>-2.0818147658999999</c:v>
                </c:pt>
                <c:pt idx="748">
                  <c:v>-2.0437963009</c:v>
                </c:pt>
                <c:pt idx="749">
                  <c:v>-2.0072302818000001</c:v>
                </c:pt>
                <c:pt idx="750">
                  <c:v>-1.9721370935</c:v>
                </c:pt>
                <c:pt idx="751">
                  <c:v>-1.9385018349000001</c:v>
                </c:pt>
                <c:pt idx="752">
                  <c:v>-1.9062700271999999</c:v>
                </c:pt>
                <c:pt idx="753">
                  <c:v>-1.8753495216</c:v>
                </c:pt>
                <c:pt idx="754">
                  <c:v>-1.8456227779000001</c:v>
                </c:pt>
                <c:pt idx="755">
                  <c:v>-1.8169686794</c:v>
                </c:pt>
                <c:pt idx="756">
                  <c:v>-1.7892844676999999</c:v>
                </c:pt>
                <c:pt idx="757">
                  <c:v>-1.7624974251000001</c:v>
                </c:pt>
                <c:pt idx="758">
                  <c:v>-1.7365651130999999</c:v>
                </c:pt>
                <c:pt idx="759">
                  <c:v>-1.7114707231999999</c:v>
                </c:pt>
                <c:pt idx="760">
                  <c:v>-1.6872150898</c:v>
                </c:pt>
                <c:pt idx="761">
                  <c:v>-1.6638067961</c:v>
                </c:pt>
                <c:pt idx="762">
                  <c:v>-1.6412529945000001</c:v>
                </c:pt>
                <c:pt idx="763">
                  <c:v>-1.6195523739</c:v>
                </c:pt>
                <c:pt idx="764">
                  <c:v>-1.5986894369</c:v>
                </c:pt>
                <c:pt idx="765">
                  <c:v>-1.5786327123999999</c:v>
                </c:pt>
                <c:pt idx="766">
                  <c:v>-1.5593358278</c:v>
                </c:pt>
                <c:pt idx="767">
                  <c:v>-1.5407361984000001</c:v>
                </c:pt>
                <c:pt idx="768">
                  <c:v>-1.5227520466</c:v>
                </c:pt>
                <c:pt idx="769">
                  <c:v>-1.5052822828000001</c:v>
                </c:pt>
                <c:pt idx="770">
                  <c:v>-1.4882102013</c:v>
                </c:pt>
                <c:pt idx="771">
                  <c:v>-1.4714096784999999</c:v>
                </c:pt>
                <c:pt idx="772">
                  <c:v>-1.4547508954999999</c:v>
                </c:pt>
                <c:pt idx="773">
                  <c:v>-1.4381059408000001</c:v>
                </c:pt>
                <c:pt idx="774">
                  <c:v>-1.4213546515</c:v>
                </c:pt>
                <c:pt idx="775">
                  <c:v>-1.4043898582000001</c:v>
                </c:pt>
                <c:pt idx="776">
                  <c:v>-1.3871212006</c:v>
                </c:pt>
                <c:pt idx="777">
                  <c:v>-1.3694748878</c:v>
                </c:pt>
                <c:pt idx="778">
                  <c:v>-1.3513889313</c:v>
                </c:pt>
                <c:pt idx="779">
                  <c:v>-1.3328069447999999</c:v>
                </c:pt>
                <c:pt idx="780">
                  <c:v>-1.3136730193999999</c:v>
                </c:pt>
                <c:pt idx="781">
                  <c:v>-1.2939276694999999</c:v>
                </c:pt>
                <c:pt idx="782">
                  <c:v>-1.2735052109</c:v>
                </c:pt>
                <c:pt idx="783">
                  <c:v>-1.2523326874</c:v>
                </c:pt>
                <c:pt idx="784">
                  <c:v>-1.2303310633</c:v>
                </c:pt>
                <c:pt idx="785">
                  <c:v>-1.2074183225999999</c:v>
                </c:pt>
                <c:pt idx="786">
                  <c:v>-1.1835104227</c:v>
                </c:pt>
                <c:pt idx="787">
                  <c:v>-1.158519268</c:v>
                </c:pt>
                <c:pt idx="788">
                  <c:v>-1.13235116</c:v>
                </c:pt>
                <c:pt idx="789">
                  <c:v>-1.1049147844</c:v>
                </c:pt>
                <c:pt idx="790">
                  <c:v>-1.0761444569</c:v>
                </c:pt>
                <c:pt idx="791">
                  <c:v>-1.0460373163000001</c:v>
                </c:pt>
                <c:pt idx="792">
                  <c:v>-1.0146880149999999</c:v>
                </c:pt>
                <c:pt idx="793">
                  <c:v>-0.98230177163999999</c:v>
                </c:pt>
                <c:pt idx="794">
                  <c:v>-0.94918340445000005</c:v>
                </c:pt>
                <c:pt idx="795">
                  <c:v>-0.91571283339999998</c:v>
                </c:pt>
                <c:pt idx="796">
                  <c:v>-0.88231831789000004</c:v>
                </c:pt>
                <c:pt idx="797">
                  <c:v>-0.84944951534000002</c:v>
                </c:pt>
                <c:pt idx="798">
                  <c:v>-0.81755250692000003</c:v>
                </c:pt>
                <c:pt idx="799">
                  <c:v>-0.78705006838000002</c:v>
                </c:pt>
                <c:pt idx="800">
                  <c:v>-0.75832873583000004</c:v>
                </c:pt>
                <c:pt idx="801">
                  <c:v>-0.73172962665999997</c:v>
                </c:pt>
                <c:pt idx="802">
                  <c:v>-0.70754170417999995</c:v>
                </c:pt>
                <c:pt idx="803">
                  <c:v>-0.68599820137</c:v>
                </c:pt>
                <c:pt idx="804">
                  <c:v>-0.66727572680000002</c:v>
                </c:pt>
                <c:pt idx="805">
                  <c:v>-0.65149551630000002</c:v>
                </c:pt>
                <c:pt idx="806">
                  <c:v>-0.63872748612999997</c:v>
                </c:pt>
                <c:pt idx="807">
                  <c:v>-0.62899196148000003</c:v>
                </c:pt>
                <c:pt idx="808">
                  <c:v>-0.62225311994999999</c:v>
                </c:pt>
                <c:pt idx="809">
                  <c:v>-0.61840701102999995</c:v>
                </c:pt>
                <c:pt idx="810">
                  <c:v>-0.61727410554999995</c:v>
                </c:pt>
                <c:pt idx="811">
                  <c:v>-0.61860293150000001</c:v>
                </c:pt>
                <c:pt idx="812">
                  <c:v>-0.62208187579999996</c:v>
                </c:pt>
                <c:pt idx="813">
                  <c:v>-0.62735325098000005</c:v>
                </c:pt>
                <c:pt idx="814">
                  <c:v>-0.63402700424000002</c:v>
                </c:pt>
                <c:pt idx="815">
                  <c:v>-0.64169210196000004</c:v>
                </c:pt>
                <c:pt idx="816">
                  <c:v>-0.64992338418999995</c:v>
                </c:pt>
                <c:pt idx="817">
                  <c:v>-0.65828418732000005</c:v>
                </c:pt>
                <c:pt idx="818">
                  <c:v>-0.66632527112999995</c:v>
                </c:pt>
                <c:pt idx="819">
                  <c:v>-0.67358011006999996</c:v>
                </c:pt>
                <c:pt idx="820">
                  <c:v>-0.67956364155000004</c:v>
                </c:pt>
                <c:pt idx="821">
                  <c:v>-0.68378210068</c:v>
                </c:pt>
                <c:pt idx="822">
                  <c:v>-0.68575567007000005</c:v>
                </c:pt>
                <c:pt idx="823">
                  <c:v>-0.68504357337999999</c:v>
                </c:pt>
                <c:pt idx="824">
                  <c:v>-0.68125337362000005</c:v>
                </c:pt>
                <c:pt idx="825">
                  <c:v>-0.67402565478999998</c:v>
                </c:pt>
                <c:pt idx="826">
                  <c:v>-0.66300541162000004</c:v>
                </c:pt>
                <c:pt idx="827">
                  <c:v>-0.64781528711000003</c:v>
                </c:pt>
                <c:pt idx="828">
                  <c:v>-0.62804716824999995</c:v>
                </c:pt>
                <c:pt idx="829">
                  <c:v>-0.60328841208999995</c:v>
                </c:pt>
                <c:pt idx="830">
                  <c:v>-0.57317608595000002</c:v>
                </c:pt>
                <c:pt idx="831">
                  <c:v>-0.53745776415000002</c:v>
                </c:pt>
                <c:pt idx="832">
                  <c:v>-0.49604615568999999</c:v>
                </c:pt>
                <c:pt idx="833">
                  <c:v>-0.44905394316000002</c:v>
                </c:pt>
                <c:pt idx="834">
                  <c:v>-0.39679560065000002</c:v>
                </c:pt>
                <c:pt idx="835">
                  <c:v>-0.33976435660999998</c:v>
                </c:pt>
                <c:pt idx="836">
                  <c:v>-0.27859705687000003</c:v>
                </c:pt>
                <c:pt idx="837">
                  <c:v>-0.21403597294999999</c:v>
                </c:pt>
                <c:pt idx="838">
                  <c:v>-0.14689655602000001</c:v>
                </c:pt>
                <c:pt idx="839">
                  <c:v>-7.8042455018000001E-2</c:v>
                </c:pt>
                <c:pt idx="840">
                  <c:v>-8.3651896566000004E-3</c:v>
                </c:pt>
                <c:pt idx="841">
                  <c:v>6.1235569417000001E-2</c:v>
                </c:pt>
                <c:pt idx="842">
                  <c:v>0.1298789531</c:v>
                </c:pt>
                <c:pt idx="843">
                  <c:v>0.19673486054</c:v>
                </c:pt>
                <c:pt idx="844">
                  <c:v>0.26105049253000001</c:v>
                </c:pt>
                <c:pt idx="845">
                  <c:v>0.32216984034000001</c:v>
                </c:pt>
                <c:pt idx="846">
                  <c:v>0.37954831122999999</c:v>
                </c:pt>
                <c:pt idx="847">
                  <c:v>0.43275931478000002</c:v>
                </c:pt>
                <c:pt idx="848">
                  <c:v>0.48148882388999997</c:v>
                </c:pt>
                <c:pt idx="849">
                  <c:v>0.52551585436000003</c:v>
                </c:pt>
                <c:pt idx="850">
                  <c:v>0.56467926501999999</c:v>
                </c:pt>
                <c:pt idx="851">
                  <c:v>0.59884077310999995</c:v>
                </c:pt>
                <c:pt idx="852">
                  <c:v>0.62786322831999997</c:v>
                </c:pt>
                <c:pt idx="853">
                  <c:v>0.65161240100999995</c:v>
                </c:pt>
                <c:pt idx="854">
                  <c:v>0.66997158527</c:v>
                </c:pt>
                <c:pt idx="855">
                  <c:v>0.68285745381999996</c:v>
                </c:pt>
                <c:pt idx="856">
                  <c:v>0.69023370743000001</c:v>
                </c:pt>
                <c:pt idx="857">
                  <c:v>0.69212132691999995</c:v>
                </c:pt>
                <c:pt idx="858">
                  <c:v>0.68860632181000003</c:v>
                </c:pt>
                <c:pt idx="859">
                  <c:v>0.67984372377000002</c:v>
                </c:pt>
                <c:pt idx="860">
                  <c:v>0.66605794429999998</c:v>
                </c:pt>
                <c:pt idx="861">
                  <c:v>0.64754170179000003</c:v>
                </c:pt>
                <c:pt idx="862">
                  <c:v>0.62465244531999997</c:v>
                </c:pt>
                <c:pt idx="863">
                  <c:v>0.59780603646999997</c:v>
                </c:pt>
                <c:pt idx="864">
                  <c:v>0.56746912003000005</c:v>
                </c:pt>
                <c:pt idx="865">
                  <c:v>0.53414982557000001</c:v>
                </c:pt>
                <c:pt idx="866">
                  <c:v>0.49838775396000001</c:v>
                </c:pt>
                <c:pt idx="867">
                  <c:v>0.4607475996</c:v>
                </c:pt>
                <c:pt idx="868">
                  <c:v>0.42181622982</c:v>
                </c:pt>
                <c:pt idx="869">
                  <c:v>0.38219892978999997</c:v>
                </c:pt>
                <c:pt idx="870">
                  <c:v>0.34251394868000001</c:v>
                </c:pt>
                <c:pt idx="871">
                  <c:v>0.30338853597999998</c:v>
                </c:pt>
                <c:pt idx="872">
                  <c:v>0.26545706391000001</c:v>
                </c:pt>
                <c:pt idx="873">
                  <c:v>0.22935982049</c:v>
                </c:pt>
                <c:pt idx="874">
                  <c:v>0.19574378431</c:v>
                </c:pt>
                <c:pt idx="875">
                  <c:v>0.16526563465999999</c:v>
                </c:pt>
                <c:pt idx="876">
                  <c:v>0.13859201968000001</c:v>
                </c:pt>
                <c:pt idx="877">
                  <c:v>0.11638469249</c:v>
                </c:pt>
                <c:pt idx="878">
                  <c:v>9.9252745508999998E-2</c:v>
                </c:pt>
                <c:pt idx="879">
                  <c:v>8.7672397494000007E-2</c:v>
                </c:pt>
                <c:pt idx="880">
                  <c:v>8.1910572946000001E-2</c:v>
                </c:pt>
                <c:pt idx="881">
                  <c:v>8.1988900899999995E-2</c:v>
                </c:pt>
                <c:pt idx="882">
                  <c:v>8.7684981524999997E-2</c:v>
                </c:pt>
                <c:pt idx="883">
                  <c:v>9.8551884293999997E-2</c:v>
                </c:pt>
                <c:pt idx="884">
                  <c:v>0.1139537394</c:v>
                </c:pt>
                <c:pt idx="885">
                  <c:v>0.13311727344999999</c:v>
                </c:pt>
                <c:pt idx="886">
                  <c:v>0.15518775582</c:v>
                </c:pt>
                <c:pt idx="887">
                  <c:v>0.17928035556999999</c:v>
                </c:pt>
                <c:pt idx="888">
                  <c:v>0.20452509820000001</c:v>
                </c:pt>
                <c:pt idx="889">
                  <c:v>0.23010280727999999</c:v>
                </c:pt>
                <c:pt idx="890">
                  <c:v>0.25526309012999998</c:v>
                </c:pt>
                <c:pt idx="891">
                  <c:v>0.27931135892999998</c:v>
                </c:pt>
                <c:pt idx="892">
                  <c:v>0.30157074332</c:v>
                </c:pt>
                <c:pt idx="893">
                  <c:v>0.32135775685000001</c:v>
                </c:pt>
                <c:pt idx="894">
                  <c:v>0.33800038695000001</c:v>
                </c:pt>
                <c:pt idx="895">
                  <c:v>0.35088330506999998</c:v>
                </c:pt>
                <c:pt idx="896">
                  <c:v>0.35949319601000002</c:v>
                </c:pt>
                <c:pt idx="897">
                  <c:v>0.36345398425999997</c:v>
                </c:pt>
                <c:pt idx="898">
                  <c:v>0.36255174875000001</c:v>
                </c:pt>
                <c:pt idx="899">
                  <c:v>0.35675406455999997</c:v>
                </c:pt>
                <c:pt idx="900">
                  <c:v>0.34622427821000001</c:v>
                </c:pt>
                <c:pt idx="901">
                  <c:v>0.33132466674</c:v>
                </c:pt>
                <c:pt idx="902">
                  <c:v>0.31260764599000002</c:v>
                </c:pt>
                <c:pt idx="903">
                  <c:v>0.2908000946</c:v>
                </c:pt>
                <c:pt idx="904">
                  <c:v>0.26678436994999999</c:v>
                </c:pt>
                <c:pt idx="905">
                  <c:v>0.24157804251000001</c:v>
                </c:pt>
                <c:pt idx="906">
                  <c:v>0.21630905569</c:v>
                </c:pt>
                <c:pt idx="907">
                  <c:v>0.19217380881000001</c:v>
                </c:pt>
                <c:pt idx="908">
                  <c:v>0.17036154866</c:v>
                </c:pt>
                <c:pt idx="909">
                  <c:v>0.15194781125000001</c:v>
                </c:pt>
                <c:pt idx="910">
                  <c:v>0.13779483736000001</c:v>
                </c:pt>
                <c:pt idx="911">
                  <c:v>0.12850117683000001</c:v>
                </c:pt>
                <c:pt idx="912">
                  <c:v>0.12439878285</c:v>
                </c:pt>
                <c:pt idx="913">
                  <c:v>0.1255685091</c:v>
                </c:pt>
                <c:pt idx="914">
                  <c:v>0.13186620176</c:v>
                </c:pt>
                <c:pt idx="915">
                  <c:v>0.14296418427999999</c:v>
                </c:pt>
                <c:pt idx="916">
                  <c:v>0.15839585662</c:v>
                </c:pt>
                <c:pt idx="917">
                  <c:v>0.17758768796999999</c:v>
                </c:pt>
                <c:pt idx="918">
                  <c:v>0.19988109170999999</c:v>
                </c:pt>
                <c:pt idx="919">
                  <c:v>0.22455757856</c:v>
                </c:pt>
                <c:pt idx="920">
                  <c:v>0.25087213516000001</c:v>
                </c:pt>
                <c:pt idx="921">
                  <c:v>0.27808505297000002</c:v>
                </c:pt>
                <c:pt idx="922">
                  <c:v>0.30548346043000002</c:v>
                </c:pt>
                <c:pt idx="923">
                  <c:v>0.33239057659999999</c:v>
                </c:pt>
                <c:pt idx="924">
                  <c:v>0.35816445946999997</c:v>
                </c:pt>
                <c:pt idx="925">
                  <c:v>0.38219603895999998</c:v>
                </c:pt>
                <c:pt idx="926">
                  <c:v>0.40391477941999998</c:v>
                </c:pt>
                <c:pt idx="927">
                  <c:v>0.42280060053000001</c:v>
                </c:pt>
                <c:pt idx="928">
                  <c:v>0.43840223551000002</c:v>
                </c:pt>
                <c:pt idx="929">
                  <c:v>0.4503595829</c:v>
                </c:pt>
                <c:pt idx="930">
                  <c:v>0.45842117070999999</c:v>
                </c:pt>
                <c:pt idx="931">
                  <c:v>0.46245375276</c:v>
                </c:pt>
                <c:pt idx="932">
                  <c:v>0.46244728564999998</c:v>
                </c:pt>
                <c:pt idx="933">
                  <c:v>0.45851126313000001</c:v>
                </c:pt>
                <c:pt idx="934">
                  <c:v>0.45085856318</c:v>
                </c:pt>
                <c:pt idx="935">
                  <c:v>0.43978279829</c:v>
                </c:pt>
                <c:pt idx="936">
                  <c:v>0.42563784121999998</c:v>
                </c:pt>
                <c:pt idx="937">
                  <c:v>0.40882602334000001</c:v>
                </c:pt>
                <c:pt idx="938">
                  <c:v>0.38979414104999999</c:v>
                </c:pt>
                <c:pt idx="939">
                  <c:v>0.36903074384000001</c:v>
                </c:pt>
                <c:pt idx="940">
                  <c:v>0.34706208109999998</c:v>
                </c:pt>
                <c:pt idx="941">
                  <c:v>0.32444414496000001</c:v>
                </c:pt>
                <c:pt idx="942">
                  <c:v>0.30174824594999999</c:v>
                </c:pt>
                <c:pt idx="943">
                  <c:v>0.27954223752000001</c:v>
                </c:pt>
                <c:pt idx="944">
                  <c:v>0.25836950540999998</c:v>
                </c:pt>
                <c:pt idx="945">
                  <c:v>0.23872387409000001</c:v>
                </c:pt>
                <c:pt idx="946">
                  <c:v>0.22102452815000001</c:v>
                </c:pt>
                <c:pt idx="947">
                  <c:v>0.20559978484999999</c:v>
                </c:pt>
                <c:pt idx="948">
                  <c:v>0.19268257916000001</c:v>
                </c:pt>
                <c:pt idx="949">
                  <c:v>0.18241655827</c:v>
                </c:pt>
                <c:pt idx="950">
                  <c:v>0.17487302423000001</c:v>
                </c:pt>
                <c:pt idx="951">
                  <c:v>0.17007538676</c:v>
                </c:pt>
                <c:pt idx="952">
                  <c:v>0.16802322864999999</c:v>
                </c:pt>
                <c:pt idx="953">
                  <c:v>0.16871139406999999</c:v>
                </c:pt>
                <c:pt idx="954">
                  <c:v>0.17214058339999999</c:v>
                </c:pt>
                <c:pt idx="955">
                  <c:v>0.17830856144000001</c:v>
                </c:pt>
                <c:pt idx="956">
                  <c:v>0.18718063831000001</c:v>
                </c:pt>
                <c:pt idx="957">
                  <c:v>0.19866135716</c:v>
                </c:pt>
                <c:pt idx="958">
                  <c:v>0.21259225905000001</c:v>
                </c:pt>
                <c:pt idx="959">
                  <c:v>0.22877679765</c:v>
                </c:pt>
                <c:pt idx="960">
                  <c:v>0.24701371789000001</c:v>
                </c:pt>
                <c:pt idx="961">
                  <c:v>0.26712810993000002</c:v>
                </c:pt>
                <c:pt idx="962">
                  <c:v>0.28899735212</c:v>
                </c:pt>
                <c:pt idx="963">
                  <c:v>0.31256577373</c:v>
                </c:pt>
                <c:pt idx="964">
                  <c:v>0.33784529566999999</c:v>
                </c:pt>
                <c:pt idx="965">
                  <c:v>0.36490032077000001</c:v>
                </c:pt>
                <c:pt idx="966">
                  <c:v>0.39381244779000002</c:v>
                </c:pt>
                <c:pt idx="967">
                  <c:v>0.42462846637000001</c:v>
                </c:pt>
                <c:pt idx="968">
                  <c:v>0.4573096633</c:v>
                </c:pt>
                <c:pt idx="969">
                  <c:v>0.49170419574000002</c:v>
                </c:pt>
                <c:pt idx="970">
                  <c:v>0.52754825354000001</c:v>
                </c:pt>
                <c:pt idx="971">
                  <c:v>0.56448656321000001</c:v>
                </c:pt>
                <c:pt idx="972">
                  <c:v>0.60210162401</c:v>
                </c:pt>
                <c:pt idx="973">
                  <c:v>0.63994115591</c:v>
                </c:pt>
                <c:pt idx="974">
                  <c:v>0.67753529549000002</c:v>
                </c:pt>
                <c:pt idx="975">
                  <c:v>0.71440392733000002</c:v>
                </c:pt>
                <c:pt idx="976">
                  <c:v>0.75005364417999998</c:v>
                </c:pt>
                <c:pt idx="977">
                  <c:v>0.78396898508000001</c:v>
                </c:pt>
                <c:pt idx="978">
                  <c:v>0.81561493874000002</c:v>
                </c:pt>
                <c:pt idx="979">
                  <c:v>0.84445184469000001</c:v>
                </c:pt>
                <c:pt idx="980">
                  <c:v>0.86995190381999998</c:v>
                </c:pt>
                <c:pt idx="981">
                  <c:v>0.89162331819999996</c:v>
                </c:pt>
                <c:pt idx="982">
                  <c:v>0.90904259681999999</c:v>
                </c:pt>
                <c:pt idx="983">
                  <c:v>0.92187261581000002</c:v>
                </c:pt>
                <c:pt idx="984">
                  <c:v>0.92985618114000002</c:v>
                </c:pt>
                <c:pt idx="985">
                  <c:v>0.93279856442999998</c:v>
                </c:pt>
                <c:pt idx="986">
                  <c:v>0.93055564165000004</c:v>
                </c:pt>
                <c:pt idx="987">
                  <c:v>0.92303627729000004</c:v>
                </c:pt>
                <c:pt idx="988">
                  <c:v>0.91021639108999997</c:v>
                </c:pt>
                <c:pt idx="989">
                  <c:v>0.89215195178999995</c:v>
                </c:pt>
                <c:pt idx="990">
                  <c:v>0.86898827553000002</c:v>
                </c:pt>
                <c:pt idx="991">
                  <c:v>0.84096902609000002</c:v>
                </c:pt>
                <c:pt idx="992">
                  <c:v>0.80844140053000002</c:v>
                </c:pt>
                <c:pt idx="993">
                  <c:v>0.77186232804999999</c:v>
                </c:pt>
                <c:pt idx="994">
                  <c:v>0.73181033133999995</c:v>
                </c:pt>
                <c:pt idx="995">
                  <c:v>0.68899083137999995</c:v>
                </c:pt>
                <c:pt idx="996">
                  <c:v>0.64422297478000001</c:v>
                </c:pt>
                <c:pt idx="997">
                  <c:v>0.59840929507999996</c:v>
                </c:pt>
                <c:pt idx="998">
                  <c:v>0.55249786376999999</c:v>
                </c:pt>
                <c:pt idx="999">
                  <c:v>0.50744426249999997</c:v>
                </c:pt>
                <c:pt idx="1000">
                  <c:v>0.46417310833999997</c:v>
                </c:pt>
                <c:pt idx="1001">
                  <c:v>0.42354267835999998</c:v>
                </c:pt>
                <c:pt idx="1002">
                  <c:v>0.38631439209000001</c:v>
                </c:pt>
                <c:pt idx="1003">
                  <c:v>0.35312482714999999</c:v>
                </c:pt>
                <c:pt idx="1004">
                  <c:v>0.32446762919</c:v>
                </c:pt>
                <c:pt idx="1005">
                  <c:v>0.30069169402000001</c:v>
                </c:pt>
                <c:pt idx="1006">
                  <c:v>0.28200748563</c:v>
                </c:pt>
                <c:pt idx="1007">
                  <c:v>0.26848816871999998</c:v>
                </c:pt>
                <c:pt idx="1008">
                  <c:v>0.26005458832</c:v>
                </c:pt>
                <c:pt idx="1009">
                  <c:v>0.25644871593000002</c:v>
                </c:pt>
                <c:pt idx="1010">
                  <c:v>0.25722470879999998</c:v>
                </c:pt>
                <c:pt idx="1011">
                  <c:v>0.26177868247000002</c:v>
                </c:pt>
                <c:pt idx="1012">
                  <c:v>0.26940244435999999</c:v>
                </c:pt>
                <c:pt idx="1013">
                  <c:v>0.27933549881000003</c:v>
                </c:pt>
                <c:pt idx="1014">
                  <c:v>0.29080945253000001</c:v>
                </c:pt>
                <c:pt idx="1015">
                  <c:v>0.30308866500999998</c:v>
                </c:pt>
                <c:pt idx="1016">
                  <c:v>0.31550720333999999</c:v>
                </c:pt>
                <c:pt idx="1017">
                  <c:v>0.32749909163000002</c:v>
                </c:pt>
                <c:pt idx="1018">
                  <c:v>0.33862072229000001</c:v>
                </c:pt>
                <c:pt idx="1019">
                  <c:v>0.34856703877</c:v>
                </c:pt>
                <c:pt idx="1020">
                  <c:v>0.35717922449</c:v>
                </c:pt>
                <c:pt idx="1021">
                  <c:v>0.36444076895999999</c:v>
                </c:pt>
                <c:pt idx="1022">
                  <c:v>0.370464921</c:v>
                </c:pt>
                <c:pt idx="1023">
                  <c:v>0.37547278404000001</c:v>
                </c:pt>
                <c:pt idx="1024">
                  <c:v>0.37975272535999999</c:v>
                </c:pt>
                <c:pt idx="1025">
                  <c:v>0.38360464573000003</c:v>
                </c:pt>
                <c:pt idx="1026">
                  <c:v>0.38729631901</c:v>
                </c:pt>
                <c:pt idx="1027">
                  <c:v>0.39105138182999999</c:v>
                </c:pt>
                <c:pt idx="1028">
                  <c:v>0.39505785704000002</c:v>
                </c:pt>
                <c:pt idx="1029">
                  <c:v>0.39947867392999997</c:v>
                </c:pt>
                <c:pt idx="1030">
                  <c:v>0.40446120500999999</c:v>
                </c:pt>
                <c:pt idx="1031">
                  <c:v>0.41014644503999997</c:v>
                </c:pt>
                <c:pt idx="1032">
                  <c:v>0.41667282580999998</c:v>
                </c:pt>
                <c:pt idx="1033">
                  <c:v>0.42417699099</c:v>
                </c:pt>
                <c:pt idx="1034">
                  <c:v>0.43279466033000003</c:v>
                </c:pt>
                <c:pt idx="1035">
                  <c:v>0.44265571237000001</c:v>
                </c:pt>
                <c:pt idx="1036">
                  <c:v>0.45386922358999998</c:v>
                </c:pt>
                <c:pt idx="1037">
                  <c:v>0.46649387478999998</c:v>
                </c:pt>
                <c:pt idx="1038">
                  <c:v>0.48049840330999999</c:v>
                </c:pt>
                <c:pt idx="1039">
                  <c:v>0.49573799967999999</c:v>
                </c:pt>
                <c:pt idx="1040">
                  <c:v>0.51195824146000002</c:v>
                </c:pt>
                <c:pt idx="1041">
                  <c:v>0.52880918980000002</c:v>
                </c:pt>
                <c:pt idx="1042">
                  <c:v>0.54585820435999999</c:v>
                </c:pt>
                <c:pt idx="1043">
                  <c:v>0.56260895729000004</c:v>
                </c:pt>
                <c:pt idx="1044">
                  <c:v>0.57853603362999995</c:v>
                </c:pt>
                <c:pt idx="1045">
                  <c:v>0.59312736988000003</c:v>
                </c:pt>
                <c:pt idx="1046">
                  <c:v>0.60591578483999997</c:v>
                </c:pt>
                <c:pt idx="1047">
                  <c:v>0.61649674177000002</c:v>
                </c:pt>
                <c:pt idx="1048">
                  <c:v>0.62453931569999999</c:v>
                </c:pt>
                <c:pt idx="1049">
                  <c:v>0.62978827953000005</c:v>
                </c:pt>
                <c:pt idx="1050">
                  <c:v>0.63205891847999995</c:v>
                </c:pt>
                <c:pt idx="1051">
                  <c:v>0.63123291730999997</c:v>
                </c:pt>
                <c:pt idx="1052">
                  <c:v>0.62725889683000002</c:v>
                </c:pt>
                <c:pt idx="1053">
                  <c:v>0.6201582551</c:v>
                </c:pt>
                <c:pt idx="1054">
                  <c:v>0.61002802849000004</c:v>
                </c:pt>
                <c:pt idx="1055">
                  <c:v>0.59703427552999999</c:v>
                </c:pt>
                <c:pt idx="1056">
                  <c:v>0.58140218257999998</c:v>
                </c:pt>
                <c:pt idx="1057">
                  <c:v>0.56340306997</c:v>
                </c:pt>
                <c:pt idx="1058">
                  <c:v>0.54333651065999999</c:v>
                </c:pt>
                <c:pt idx="1059">
                  <c:v>0.52151614428000004</c:v>
                </c:pt>
                <c:pt idx="1060">
                  <c:v>0.49826470017000002</c:v>
                </c:pt>
                <c:pt idx="1061">
                  <c:v>0.47391074896000002</c:v>
                </c:pt>
                <c:pt idx="1062">
                  <c:v>0.44878128170999998</c:v>
                </c:pt>
                <c:pt idx="1063">
                  <c:v>0.42319369316</c:v>
                </c:pt>
                <c:pt idx="1064">
                  <c:v>0.39744815230000002</c:v>
                </c:pt>
                <c:pt idx="1065">
                  <c:v>0.37182226776999999</c:v>
                </c:pt>
                <c:pt idx="1066">
                  <c:v>0.34657415747999998</c:v>
                </c:pt>
                <c:pt idx="1067">
                  <c:v>0.32194811105999999</c:v>
                </c:pt>
                <c:pt idx="1068">
                  <c:v>0.29817289114000001</c:v>
                </c:pt>
                <c:pt idx="1069">
                  <c:v>0.27545958757</c:v>
                </c:pt>
                <c:pt idx="1070">
                  <c:v>0.25400221348000002</c:v>
                </c:pt>
                <c:pt idx="1071">
                  <c:v>0.23397019506</c:v>
                </c:pt>
                <c:pt idx="1072">
                  <c:v>0.21548683940999999</c:v>
                </c:pt>
                <c:pt idx="1073">
                  <c:v>0.1986002177</c:v>
                </c:pt>
                <c:pt idx="1074">
                  <c:v>0.18326552212</c:v>
                </c:pt>
                <c:pt idx="1075">
                  <c:v>0.16935360431999999</c:v>
                </c:pt>
                <c:pt idx="1076">
                  <c:v>0.1566734612</c:v>
                </c:pt>
                <c:pt idx="1077">
                  <c:v>0.14499427377999999</c:v>
                </c:pt>
                <c:pt idx="1078">
                  <c:v>0.13406951724999999</c:v>
                </c:pt>
                <c:pt idx="1079">
                  <c:v>0.12366275489</c:v>
                </c:pt>
                <c:pt idx="1080">
                  <c:v>0.1135693416</c:v>
                </c:pt>
                <c:pt idx="1081">
                  <c:v>0.10363260656999999</c:v>
                </c:pt>
                <c:pt idx="1082">
                  <c:v>9.3749649823000006E-2</c:v>
                </c:pt>
                <c:pt idx="1083">
                  <c:v>8.3863854407999996E-2</c:v>
                </c:pt>
                <c:pt idx="1084">
                  <c:v>7.3956757784000002E-2</c:v>
                </c:pt>
                <c:pt idx="1085">
                  <c:v>6.4048394561000005E-2</c:v>
                </c:pt>
                <c:pt idx="1086">
                  <c:v>5.4198108613E-2</c:v>
                </c:pt>
                <c:pt idx="1087">
                  <c:v>4.4499337673000003E-2</c:v>
                </c:pt>
                <c:pt idx="1088">
                  <c:v>3.5073172301000002E-2</c:v>
                </c:pt>
                <c:pt idx="1089">
                  <c:v>2.6065144687999999E-2</c:v>
                </c:pt>
                <c:pt idx="1090">
                  <c:v>1.7640490084999998E-2</c:v>
                </c:pt>
                <c:pt idx="1091">
                  <c:v>9.9728573113999994E-3</c:v>
                </c:pt>
                <c:pt idx="1092">
                  <c:v>3.2329894602E-3</c:v>
                </c:pt>
                <c:pt idx="1093">
                  <c:v>-2.4153133854000002E-3</c:v>
                </c:pt>
                <c:pt idx="1094">
                  <c:v>-6.8161617964999999E-3</c:v>
                </c:pt>
                <c:pt idx="1095">
                  <c:v>-9.8233027383999999E-3</c:v>
                </c:pt>
                <c:pt idx="1096">
                  <c:v>-1.1299971491E-2</c:v>
                </c:pt>
                <c:pt idx="1097">
                  <c:v>-1.1118383147E-2</c:v>
                </c:pt>
                <c:pt idx="1098">
                  <c:v>-9.1638248413999993E-3</c:v>
                </c:pt>
                <c:pt idx="1099">
                  <c:v>-5.3424877115000003E-3</c:v>
                </c:pt>
                <c:pt idx="1100">
                  <c:v>4.1078851791000003E-4</c:v>
                </c:pt>
                <c:pt idx="1101">
                  <c:v>8.1236837431999994E-3</c:v>
                </c:pt>
                <c:pt idx="1102">
                  <c:v>1.7772229388000001E-2</c:v>
                </c:pt>
                <c:pt idx="1103">
                  <c:v>2.9258487746000001E-2</c:v>
                </c:pt>
                <c:pt idx="1104">
                  <c:v>4.2387302964999998E-2</c:v>
                </c:pt>
                <c:pt idx="1105">
                  <c:v>5.6861829013E-2</c:v>
                </c:pt>
                <c:pt idx="1106">
                  <c:v>7.2306141256999995E-2</c:v>
                </c:pt>
                <c:pt idx="1107">
                  <c:v>8.8301740586999994E-2</c:v>
                </c:pt>
                <c:pt idx="1108">
                  <c:v>0.10442069173</c:v>
                </c:pt>
                <c:pt idx="1109">
                  <c:v>0.12024873495000001</c:v>
                </c:pt>
                <c:pt idx="1110">
                  <c:v>0.13540433347</c:v>
                </c:pt>
                <c:pt idx="1111">
                  <c:v>0.14955481886999999</c:v>
                </c:pt>
                <c:pt idx="1112">
                  <c:v>0.16242459415999999</c:v>
                </c:pt>
                <c:pt idx="1113">
                  <c:v>0.17379927635</c:v>
                </c:pt>
                <c:pt idx="1114">
                  <c:v>0.18352925777000001</c:v>
                </c:pt>
                <c:pt idx="1115">
                  <c:v>0.19152891636</c:v>
                </c:pt>
                <c:pt idx="1116">
                  <c:v>0.1977699399</c:v>
                </c:pt>
                <c:pt idx="1117">
                  <c:v>0.2022741586</c:v>
                </c:pt>
                <c:pt idx="1118">
                  <c:v>0.20510865748000001</c:v>
                </c:pt>
                <c:pt idx="1119">
                  <c:v>0.20638112723999999</c:v>
                </c:pt>
                <c:pt idx="1120">
                  <c:v>0.20623716712000001</c:v>
                </c:pt>
                <c:pt idx="1121">
                  <c:v>0.20485983789000001</c:v>
                </c:pt>
                <c:pt idx="1122">
                  <c:v>0.20246551931000001</c:v>
                </c:pt>
                <c:pt idx="1123">
                  <c:v>0.19929359853</c:v>
                </c:pt>
                <c:pt idx="1124">
                  <c:v>0.19559165835</c:v>
                </c:pt>
                <c:pt idx="1125">
                  <c:v>0.19159910083000001</c:v>
                </c:pt>
                <c:pt idx="1126">
                  <c:v>0.18753598630000001</c:v>
                </c:pt>
                <c:pt idx="1127">
                  <c:v>0.18359927833</c:v>
                </c:pt>
                <c:pt idx="1128">
                  <c:v>0.17995969950999999</c:v>
                </c:pt>
                <c:pt idx="1129">
                  <c:v>0.17675715685000001</c:v>
                </c:pt>
                <c:pt idx="1130">
                  <c:v>0.17410092056000001</c:v>
                </c:pt>
                <c:pt idx="1131">
                  <c:v>0.17207653820999999</c:v>
                </c:pt>
                <c:pt idx="1132">
                  <c:v>0.17075106502000001</c:v>
                </c:pt>
                <c:pt idx="1133">
                  <c:v>0.17016704381</c:v>
                </c:pt>
                <c:pt idx="1134">
                  <c:v>0.17032654583000001</c:v>
                </c:pt>
                <c:pt idx="1135">
                  <c:v>0.17117601633000001</c:v>
                </c:pt>
                <c:pt idx="1136">
                  <c:v>0.17260445654000001</c:v>
                </c:pt>
                <c:pt idx="1137">
                  <c:v>0.17445598542999999</c:v>
                </c:pt>
                <c:pt idx="1138">
                  <c:v>0.17654396593999999</c:v>
                </c:pt>
                <c:pt idx="1139">
                  <c:v>0.17866282165</c:v>
                </c:pt>
                <c:pt idx="1140">
                  <c:v>0.18060480058</c:v>
                </c:pt>
                <c:pt idx="1141">
                  <c:v>0.1821795702</c:v>
                </c:pt>
                <c:pt idx="1142">
                  <c:v>0.18322753906</c:v>
                </c:pt>
                <c:pt idx="1143">
                  <c:v>0.1836271733</c:v>
                </c:pt>
                <c:pt idx="1144">
                  <c:v>0.18329814076000001</c:v>
                </c:pt>
                <c:pt idx="1145">
                  <c:v>0.18219602107999999</c:v>
                </c:pt>
                <c:pt idx="1146">
                  <c:v>0.18030323088</c:v>
                </c:pt>
                <c:pt idx="1147">
                  <c:v>0.17762605846000001</c:v>
                </c:pt>
                <c:pt idx="1148">
                  <c:v>0.17419774830000001</c:v>
                </c:pt>
                <c:pt idx="1149">
                  <c:v>0.17008031905000001</c:v>
                </c:pt>
                <c:pt idx="1150">
                  <c:v>0.16536341607999999</c:v>
                </c:pt>
                <c:pt idx="1151">
                  <c:v>0.16016252339000001</c:v>
                </c:pt>
                <c:pt idx="1152">
                  <c:v>0.15461556612999999</c:v>
                </c:pt>
                <c:pt idx="1153">
                  <c:v>0.14887797831999999</c:v>
                </c:pt>
                <c:pt idx="1154">
                  <c:v>0.14311681688</c:v>
                </c:pt>
                <c:pt idx="1155">
                  <c:v>0.13750500976999999</c:v>
                </c:pt>
                <c:pt idx="1156">
                  <c:v>0.13221962749999999</c:v>
                </c:pt>
                <c:pt idx="1157">
                  <c:v>0.12744088471000001</c:v>
                </c:pt>
                <c:pt idx="1158">
                  <c:v>0.12334283441</c:v>
                </c:pt>
                <c:pt idx="1159">
                  <c:v>0.12007930875</c:v>
                </c:pt>
                <c:pt idx="1160">
                  <c:v>0.11778000742</c:v>
                </c:pt>
                <c:pt idx="1161">
                  <c:v>0.11655847728</c:v>
                </c:pt>
                <c:pt idx="1162">
                  <c:v>0.11651644110999999</c:v>
                </c:pt>
                <c:pt idx="1163">
                  <c:v>0.11773842573</c:v>
                </c:pt>
                <c:pt idx="1164">
                  <c:v>0.12028329819</c:v>
                </c:pt>
                <c:pt idx="1165">
                  <c:v>0.12417096645</c:v>
                </c:pt>
                <c:pt idx="1166">
                  <c:v>0.12936170398999999</c:v>
                </c:pt>
                <c:pt idx="1167">
                  <c:v>0.13574104010999999</c:v>
                </c:pt>
                <c:pt idx="1168">
                  <c:v>0.14312432706</c:v>
                </c:pt>
                <c:pt idx="1169">
                  <c:v>0.15127529204000001</c:v>
                </c:pt>
                <c:pt idx="1170">
                  <c:v>0.15992502868</c:v>
                </c:pt>
                <c:pt idx="1171">
                  <c:v>0.16878923773999999</c:v>
                </c:pt>
                <c:pt idx="1172">
                  <c:v>0.17758239806000001</c:v>
                </c:pt>
                <c:pt idx="1173">
                  <c:v>0.18602530657999999</c:v>
                </c:pt>
                <c:pt idx="1174">
                  <c:v>0.19385159016</c:v>
                </c:pt>
                <c:pt idx="1175">
                  <c:v>0.20081959664999999</c:v>
                </c:pt>
                <c:pt idx="1176">
                  <c:v>0.20672404765999999</c:v>
                </c:pt>
                <c:pt idx="1177">
                  <c:v>0.21139864623999999</c:v>
                </c:pt>
                <c:pt idx="1178">
                  <c:v>0.21471309661999999</c:v>
                </c:pt>
                <c:pt idx="1179">
                  <c:v>0.21657209097999999</c:v>
                </c:pt>
                <c:pt idx="1180">
                  <c:v>0.21691501141</c:v>
                </c:pt>
                <c:pt idx="1181">
                  <c:v>0.21571500599000001</c:v>
                </c:pt>
                <c:pt idx="1182">
                  <c:v>0.21297866105999999</c:v>
                </c:pt>
                <c:pt idx="1183">
                  <c:v>0.20874696970000001</c:v>
                </c:pt>
                <c:pt idx="1184">
                  <c:v>0.20309649408</c:v>
                </c:pt>
                <c:pt idx="1185">
                  <c:v>0.19613680243000001</c:v>
                </c:pt>
                <c:pt idx="1186">
                  <c:v>0.18800038098999999</c:v>
                </c:pt>
                <c:pt idx="1187">
                  <c:v>0.17882792652000001</c:v>
                </c:pt>
                <c:pt idx="1188">
                  <c:v>0.16875910759000001</c:v>
                </c:pt>
                <c:pt idx="1189">
                  <c:v>0.15793426334999999</c:v>
                </c:pt>
                <c:pt idx="1190">
                  <c:v>0.14649955928</c:v>
                </c:pt>
                <c:pt idx="1191">
                  <c:v>0.13460661470999999</c:v>
                </c:pt>
                <c:pt idx="1192">
                  <c:v>0.12240785360000001</c:v>
                </c:pt>
                <c:pt idx="1193">
                  <c:v>0.11005371809</c:v>
                </c:pt>
                <c:pt idx="1194">
                  <c:v>9.7692638636000001E-2</c:v>
                </c:pt>
                <c:pt idx="1195">
                  <c:v>8.5470750927999994E-2</c:v>
                </c:pt>
                <c:pt idx="1196">
                  <c:v>7.3530167341E-2</c:v>
                </c:pt>
                <c:pt idx="1197">
                  <c:v>6.2007714063E-2</c:v>
                </c:pt>
                <c:pt idx="1198">
                  <c:v>5.1034621894000001E-2</c:v>
                </c:pt>
                <c:pt idx="1199">
                  <c:v>4.0736012161E-2</c:v>
                </c:pt>
                <c:pt idx="1200">
                  <c:v>3.1229255721E-2</c:v>
                </c:pt>
                <c:pt idx="1201">
                  <c:v>2.2619247437000001E-2</c:v>
                </c:pt>
                <c:pt idx="1202">
                  <c:v>1.4988649636999999E-2</c:v>
                </c:pt>
                <c:pt idx="1203">
                  <c:v>8.3807837217999993E-3</c:v>
                </c:pt>
                <c:pt idx="1204">
                  <c:v>2.7805627323999999E-3</c:v>
                </c:pt>
                <c:pt idx="1205">
                  <c:v>-1.8915199907E-3</c:v>
                </c:pt>
                <c:pt idx="1206">
                  <c:v>-5.7678534649000003E-3</c:v>
                </c:pt>
                <c:pt idx="1207">
                  <c:v>-9.0151326730999997E-3</c:v>
                </c:pt>
                <c:pt idx="1208">
                  <c:v>-1.1818082072E-2</c:v>
                </c:pt>
                <c:pt idx="1209">
                  <c:v>-1.4366717078E-2</c:v>
                </c:pt>
                <c:pt idx="1210">
                  <c:v>-1.6845567152000002E-2</c:v>
                </c:pt>
                <c:pt idx="1211">
                  <c:v>-1.9424712285E-2</c:v>
                </c:pt>
                <c:pt idx="1212">
                  <c:v>-2.2251378745000001E-2</c:v>
                </c:pt>
                <c:pt idx="1213">
                  <c:v>-2.5441899896E-2</c:v>
                </c:pt>
                <c:pt idx="1214">
                  <c:v>-2.9077081009999999E-2</c:v>
                </c:pt>
                <c:pt idx="1215">
                  <c:v>-3.3202260732999998E-2</c:v>
                </c:pt>
                <c:pt idx="1216">
                  <c:v>-3.7830945104000001E-2</c:v>
                </c:pt>
                <c:pt idx="1217">
                  <c:v>-4.2949859053E-2</c:v>
                </c:pt>
                <c:pt idx="1218">
                  <c:v>-4.8521399498000002E-2</c:v>
                </c:pt>
                <c:pt idx="1219">
                  <c:v>-5.4482731967999999E-2</c:v>
                </c:pt>
                <c:pt idx="1220">
                  <c:v>-6.0746498406E-2</c:v>
                </c:pt>
                <c:pt idx="1221">
                  <c:v>-6.7205473781000002E-2</c:v>
                </c:pt>
                <c:pt idx="1222">
                  <c:v>-7.3740452528000003E-2</c:v>
                </c:pt>
                <c:pt idx="1223">
                  <c:v>-8.0229088663999998E-2</c:v>
                </c:pt>
                <c:pt idx="1224">
                  <c:v>-8.6552463472000005E-2</c:v>
                </c:pt>
                <c:pt idx="1225">
                  <c:v>-9.2598840594000004E-2</c:v>
                </c:pt>
                <c:pt idx="1226">
                  <c:v>-9.8262801765999996E-2</c:v>
                </c:pt>
                <c:pt idx="1227">
                  <c:v>-0.10343958437</c:v>
                </c:pt>
                <c:pt idx="1228">
                  <c:v>-0.10802013427</c:v>
                </c:pt>
                <c:pt idx="1229">
                  <c:v>-0.1118921712</c:v>
                </c:pt>
                <c:pt idx="1230">
                  <c:v>-0.11494968086</c:v>
                </c:pt>
                <c:pt idx="1231">
                  <c:v>-0.11710903049</c:v>
                </c:pt>
                <c:pt idx="1232">
                  <c:v>-0.11832656711</c:v>
                </c:pt>
                <c:pt idx="1233">
                  <c:v>-0.11861113459</c:v>
                </c:pt>
                <c:pt idx="1234">
                  <c:v>-0.11802631617000001</c:v>
                </c:pt>
                <c:pt idx="1235">
                  <c:v>-0.11668354273000001</c:v>
                </c:pt>
                <c:pt idx="1236">
                  <c:v>-0.11473014951</c:v>
                </c:pt>
                <c:pt idx="1237">
                  <c:v>-0.11233531684</c:v>
                </c:pt>
                <c:pt idx="1238">
                  <c:v>-0.1096778214</c:v>
                </c:pt>
                <c:pt idx="1239">
                  <c:v>-0.1069375053</c:v>
                </c:pt>
                <c:pt idx="1240">
                  <c:v>-0.10428802668999999</c:v>
                </c:pt>
                <c:pt idx="1241">
                  <c:v>-0.10188572854</c:v>
                </c:pt>
                <c:pt idx="1242">
                  <c:v>-9.9856495857000002E-2</c:v>
                </c:pt>
                <c:pt idx="1243">
                  <c:v>-9.8293855786000001E-2</c:v>
                </c:pt>
                <c:pt idx="1244">
                  <c:v>-9.7267724574E-2</c:v>
                </c:pt>
                <c:pt idx="1245">
                  <c:v>-9.6827611327000004E-2</c:v>
                </c:pt>
                <c:pt idx="1246">
                  <c:v>-9.6998527646000005E-2</c:v>
                </c:pt>
                <c:pt idx="1247">
                  <c:v>-9.7779631615000001E-2</c:v>
                </c:pt>
                <c:pt idx="1248">
                  <c:v>-9.9148720502999999E-2</c:v>
                </c:pt>
                <c:pt idx="1249">
                  <c:v>-0.10106588155</c:v>
                </c:pt>
                <c:pt idx="1250">
                  <c:v>-0.10347252339</c:v>
                </c:pt>
                <c:pt idx="1251">
                  <c:v>-0.10629116744</c:v>
                </c:pt>
                <c:pt idx="1252">
                  <c:v>-0.10942903906</c:v>
                </c:pt>
                <c:pt idx="1253">
                  <c:v>-0.11278384179000001</c:v>
                </c:pt>
                <c:pt idx="1254">
                  <c:v>-0.11624670774</c:v>
                </c:pt>
                <c:pt idx="1255">
                  <c:v>-0.11969795823</c:v>
                </c:pt>
                <c:pt idx="1256">
                  <c:v>-0.12299998105</c:v>
                </c:pt>
                <c:pt idx="1257">
                  <c:v>-0.12599678338</c:v>
                </c:pt>
                <c:pt idx="1258">
                  <c:v>-0.12852722406</c:v>
                </c:pt>
                <c:pt idx="1259">
                  <c:v>-0.13044719397999999</c:v>
                </c:pt>
                <c:pt idx="1260">
                  <c:v>-0.13165007532</c:v>
                </c:pt>
                <c:pt idx="1261">
                  <c:v>-0.13208374380999999</c:v>
                </c:pt>
                <c:pt idx="1262">
                  <c:v>-0.13176116347</c:v>
                </c:pt>
                <c:pt idx="1263">
                  <c:v>-0.13075768947999999</c:v>
                </c:pt>
                <c:pt idx="1264">
                  <c:v>-0.12919808924000001</c:v>
                </c:pt>
                <c:pt idx="1265">
                  <c:v>-0.12724050879000001</c:v>
                </c:pt>
                <c:pt idx="1266">
                  <c:v>-0.12506115437000001</c:v>
                </c:pt>
                <c:pt idx="1267">
                  <c:v>-0.12284149975</c:v>
                </c:pt>
                <c:pt idx="1268">
                  <c:v>-0.12075717747</c:v>
                </c:pt>
                <c:pt idx="1269">
                  <c:v>-0.11897044629</c:v>
                </c:pt>
                <c:pt idx="1270">
                  <c:v>-0.11762744188</c:v>
                </c:pt>
                <c:pt idx="1271">
                  <c:v>-0.11685718596</c:v>
                </c:pt>
                <c:pt idx="1272">
                  <c:v>-0.11677169055</c:v>
                </c:pt>
                <c:pt idx="1273">
                  <c:v>-0.11746753752</c:v>
                </c:pt>
                <c:pt idx="1274">
                  <c:v>-0.11902526021</c:v>
                </c:pt>
                <c:pt idx="1275">
                  <c:v>-0.12150532752</c:v>
                </c:pt>
                <c:pt idx="1276">
                  <c:v>-0.12494452298</c:v>
                </c:pt>
                <c:pt idx="1277">
                  <c:v>-0.12935283780000001</c:v>
                </c:pt>
                <c:pt idx="1278">
                  <c:v>-0.13471034169000001</c:v>
                </c:pt>
                <c:pt idx="1279">
                  <c:v>-0.14096467197000001</c:v>
                </c:pt>
                <c:pt idx="1280">
                  <c:v>-0.14802917837999999</c:v>
                </c:pt>
                <c:pt idx="1281">
                  <c:v>-0.15578831732000001</c:v>
                </c:pt>
                <c:pt idx="1282">
                  <c:v>-0.16411097348000001</c:v>
                </c:pt>
                <c:pt idx="1283">
                  <c:v>-0.17285896838000001</c:v>
                </c:pt>
                <c:pt idx="1284">
                  <c:v>-0.18188665807000001</c:v>
                </c:pt>
                <c:pt idx="1285">
                  <c:v>-0.19104248285</c:v>
                </c:pt>
                <c:pt idx="1286">
                  <c:v>-0.20017743111</c:v>
                </c:pt>
                <c:pt idx="1287">
                  <c:v>-0.20915375650000001</c:v>
                </c:pt>
                <c:pt idx="1288">
                  <c:v>-0.21784508227999999</c:v>
                </c:pt>
                <c:pt idx="1289">
                  <c:v>-0.22612763941</c:v>
                </c:pt>
                <c:pt idx="1290">
                  <c:v>-0.23387388884999999</c:v>
                </c:pt>
                <c:pt idx="1291">
                  <c:v>-0.24095255135999999</c:v>
                </c:pt>
                <c:pt idx="1292">
                  <c:v>-0.24722754955000001</c:v>
                </c:pt>
                <c:pt idx="1293">
                  <c:v>-0.25255426764</c:v>
                </c:pt>
                <c:pt idx="1294">
                  <c:v>-0.25678497553000001</c:v>
                </c:pt>
                <c:pt idx="1295">
                  <c:v>-0.25979265570999999</c:v>
                </c:pt>
                <c:pt idx="1296">
                  <c:v>-0.26150476933</c:v>
                </c:pt>
                <c:pt idx="1297">
                  <c:v>-0.26192969084000001</c:v>
                </c:pt>
                <c:pt idx="1298">
                  <c:v>-0.26116555929000002</c:v>
                </c:pt>
                <c:pt idx="1299">
                  <c:v>-0.25939023495000002</c:v>
                </c:pt>
                <c:pt idx="1300">
                  <c:v>-0.25683873891999998</c:v>
                </c:pt>
                <c:pt idx="1301">
                  <c:v>-0.25377675891000001</c:v>
                </c:pt>
                <c:pt idx="1302">
                  <c:v>-0.25047439336999999</c:v>
                </c:pt>
                <c:pt idx="1303">
                  <c:v>-0.24718773364999999</c:v>
                </c:pt>
                <c:pt idx="1304">
                  <c:v>-0.24415510893</c:v>
                </c:pt>
                <c:pt idx="1305">
                  <c:v>-0.24159747362</c:v>
                </c:pt>
                <c:pt idx="1306">
                  <c:v>-0.23971000313999999</c:v>
                </c:pt>
                <c:pt idx="1307">
                  <c:v>-0.23864859343</c:v>
                </c:pt>
                <c:pt idx="1308">
                  <c:v>-0.23852267861000001</c:v>
                </c:pt>
                <c:pt idx="1309">
                  <c:v>-0.23940169811000001</c:v>
                </c:pt>
                <c:pt idx="1310">
                  <c:v>-0.24132554233</c:v>
                </c:pt>
                <c:pt idx="1311">
                  <c:v>-0.24430155753999999</c:v>
                </c:pt>
                <c:pt idx="1312">
                  <c:v>-0.24829602242000001</c:v>
                </c:pt>
                <c:pt idx="1313">
                  <c:v>-0.25323852896999999</c:v>
                </c:pt>
                <c:pt idx="1314">
                  <c:v>-0.25903329253000001</c:v>
                </c:pt>
                <c:pt idx="1315">
                  <c:v>-0.26556476951000002</c:v>
                </c:pt>
                <c:pt idx="1316">
                  <c:v>-0.27269759774000002</c:v>
                </c:pt>
                <c:pt idx="1317">
                  <c:v>-0.28027832508</c:v>
                </c:pt>
                <c:pt idx="1318">
                  <c:v>-0.28814199566999998</c:v>
                </c:pt>
                <c:pt idx="1319">
                  <c:v>-0.29611599444999998</c:v>
                </c:pt>
                <c:pt idx="1320">
                  <c:v>-0.30401352048000002</c:v>
                </c:pt>
                <c:pt idx="1321">
                  <c:v>-0.31162580847999999</c:v>
                </c:pt>
                <c:pt idx="1322">
                  <c:v>-0.31872874497999998</c:v>
                </c:pt>
                <c:pt idx="1323">
                  <c:v>-0.32510033249999998</c:v>
                </c:pt>
                <c:pt idx="1324">
                  <c:v>-0.33053189515999998</c:v>
                </c:pt>
                <c:pt idx="1325">
                  <c:v>-0.33482980728</c:v>
                </c:pt>
                <c:pt idx="1326">
                  <c:v>-0.33782035111999997</c:v>
                </c:pt>
                <c:pt idx="1327">
                  <c:v>-0.33936938642999998</c:v>
                </c:pt>
                <c:pt idx="1328">
                  <c:v>-0.33941411972000002</c:v>
                </c:pt>
                <c:pt idx="1329">
                  <c:v>-0.33798858523000003</c:v>
                </c:pt>
                <c:pt idx="1330">
                  <c:v>-0.33522301912000002</c:v>
                </c:pt>
                <c:pt idx="1331">
                  <c:v>-0.33132365345999998</c:v>
                </c:pt>
                <c:pt idx="1332">
                  <c:v>-0.32655370234999997</c:v>
                </c:pt>
                <c:pt idx="1333">
                  <c:v>-0.32121556997</c:v>
                </c:pt>
                <c:pt idx="1334">
                  <c:v>-0.31562843919</c:v>
                </c:pt>
                <c:pt idx="1335">
                  <c:v>-0.31010603905</c:v>
                </c:pt>
                <c:pt idx="1336">
                  <c:v>-0.30494171381000001</c:v>
                </c:pt>
                <c:pt idx="1337">
                  <c:v>-0.30040505528</c:v>
                </c:pt>
                <c:pt idx="1338">
                  <c:v>-0.29674464464</c:v>
                </c:pt>
                <c:pt idx="1339">
                  <c:v>-0.29418522120000001</c:v>
                </c:pt>
                <c:pt idx="1340">
                  <c:v>-0.29291662573999999</c:v>
                </c:pt>
                <c:pt idx="1341">
                  <c:v>-0.29308247566000001</c:v>
                </c:pt>
                <c:pt idx="1342">
                  <c:v>-0.29477202891999998</c:v>
                </c:pt>
                <c:pt idx="1343">
                  <c:v>-0.29801169038000003</c:v>
                </c:pt>
                <c:pt idx="1344">
                  <c:v>-0.30275687574999999</c:v>
                </c:pt>
                <c:pt idx="1345">
                  <c:v>-0.30889275669999999</c:v>
                </c:pt>
                <c:pt idx="1346">
                  <c:v>-0.31624561548000002</c:v>
                </c:pt>
                <c:pt idx="1347">
                  <c:v>-0.32459798455</c:v>
                </c:pt>
                <c:pt idx="1348">
                  <c:v>-0.33370152116000001</c:v>
                </c:pt>
                <c:pt idx="1349">
                  <c:v>-0.34328377247000003</c:v>
                </c:pt>
                <c:pt idx="1350">
                  <c:v>-0.35304987431000001</c:v>
                </c:pt>
                <c:pt idx="1351">
                  <c:v>-0.36268529296000002</c:v>
                </c:pt>
                <c:pt idx="1352">
                  <c:v>-0.37186378241000001</c:v>
                </c:pt>
                <c:pt idx="1353">
                  <c:v>-0.38025519252000001</c:v>
                </c:pt>
                <c:pt idx="1354">
                  <c:v>-0.38753369451000003</c:v>
                </c:pt>
                <c:pt idx="1355">
                  <c:v>-0.39340090752000001</c:v>
                </c:pt>
                <c:pt idx="1356">
                  <c:v>-0.39762699604000001</c:v>
                </c:pt>
                <c:pt idx="1357">
                  <c:v>-0.40009143948999998</c:v>
                </c:pt>
                <c:pt idx="1358">
                  <c:v>-0.40079614520000001</c:v>
                </c:pt>
                <c:pt idx="1359">
                  <c:v>-0.39984115957999999</c:v>
                </c:pt>
                <c:pt idx="1360">
                  <c:v>-0.39738684892999998</c:v>
                </c:pt>
                <c:pt idx="1361">
                  <c:v>-0.39362615347000002</c:v>
                </c:pt>
                <c:pt idx="1362">
                  <c:v>-0.38876801728999999</c:v>
                </c:pt>
                <c:pt idx="1363">
                  <c:v>-0.38303029537</c:v>
                </c:pt>
                <c:pt idx="1364">
                  <c:v>-0.37663477659</c:v>
                </c:pt>
                <c:pt idx="1365">
                  <c:v>-0.36979550122999999</c:v>
                </c:pt>
                <c:pt idx="1366">
                  <c:v>-0.36270880699000002</c:v>
                </c:pt>
                <c:pt idx="1367">
                  <c:v>-0.35555312036999998</c:v>
                </c:pt>
                <c:pt idx="1368">
                  <c:v>-0.34849211574</c:v>
                </c:pt>
                <c:pt idx="1369">
                  <c:v>-0.34167411923000002</c:v>
                </c:pt>
                <c:pt idx="1370">
                  <c:v>-0.33522805571999997</c:v>
                </c:pt>
                <c:pt idx="1371">
                  <c:v>-0.32925999164999997</c:v>
                </c:pt>
                <c:pt idx="1372">
                  <c:v>-0.32385075091999999</c:v>
                </c:pt>
                <c:pt idx="1373">
                  <c:v>-0.31905373930999997</c:v>
                </c:pt>
                <c:pt idx="1374">
                  <c:v>-0.31489613651999998</c:v>
                </c:pt>
                <c:pt idx="1375">
                  <c:v>-0.31138595939000002</c:v>
                </c:pt>
                <c:pt idx="1376">
                  <c:v>-0.30852016806999999</c:v>
                </c:pt>
                <c:pt idx="1377">
                  <c:v>-0.30628719925999998</c:v>
                </c:pt>
                <c:pt idx="1378">
                  <c:v>-0.30466315150000001</c:v>
                </c:pt>
                <c:pt idx="1379">
                  <c:v>-0.3036031723</c:v>
                </c:pt>
                <c:pt idx="1380">
                  <c:v>-0.30303347111000001</c:v>
                </c:pt>
                <c:pt idx="1381">
                  <c:v>-0.30285128951000001</c:v>
                </c:pt>
                <c:pt idx="1382">
                  <c:v>-0.30293425918</c:v>
                </c:pt>
                <c:pt idx="1383">
                  <c:v>-0.30314850806999999</c:v>
                </c:pt>
                <c:pt idx="1384">
                  <c:v>-0.30335050820999998</c:v>
                </c:pt>
                <c:pt idx="1385">
                  <c:v>-0.30338910221999998</c:v>
                </c:pt>
                <c:pt idx="1386">
                  <c:v>-0.30310839415000002</c:v>
                </c:pt>
                <c:pt idx="1387">
                  <c:v>-0.30235242843999999</c:v>
                </c:pt>
                <c:pt idx="1388">
                  <c:v>-0.30098086596000001</c:v>
                </c:pt>
                <c:pt idx="1389">
                  <c:v>-0.29889661074000001</c:v>
                </c:pt>
                <c:pt idx="1390">
                  <c:v>-0.29606753588000001</c:v>
                </c:pt>
                <c:pt idx="1391">
                  <c:v>-0.29252681136000003</c:v>
                </c:pt>
                <c:pt idx="1392">
                  <c:v>-0.28836041689000003</c:v>
                </c:pt>
                <c:pt idx="1393">
                  <c:v>-0.28369557858</c:v>
                </c:pt>
                <c:pt idx="1394">
                  <c:v>-0.27868840097999997</c:v>
                </c:pt>
                <c:pt idx="1395">
                  <c:v>-0.27350950240999999</c:v>
                </c:pt>
                <c:pt idx="1396">
                  <c:v>-0.2683365345</c:v>
                </c:pt>
                <c:pt idx="1397">
                  <c:v>-0.26335439086000001</c:v>
                </c:pt>
                <c:pt idx="1398">
                  <c:v>-0.25875180959999999</c:v>
                </c:pt>
                <c:pt idx="1399">
                  <c:v>-0.25471070409000002</c:v>
                </c:pt>
                <c:pt idx="1400">
                  <c:v>-0.25139477849000003</c:v>
                </c:pt>
                <c:pt idx="1401">
                  <c:v>-0.24893991649</c:v>
                </c:pt>
                <c:pt idx="1402">
                  <c:v>-0.24744614959</c:v>
                </c:pt>
                <c:pt idx="1403">
                  <c:v>-0.24697735906000001</c:v>
                </c:pt>
                <c:pt idx="1404">
                  <c:v>-0.24756893516</c:v>
                </c:pt>
                <c:pt idx="1405">
                  <c:v>-0.24923172593000001</c:v>
                </c:pt>
                <c:pt idx="1406">
                  <c:v>-0.25194731355</c:v>
                </c:pt>
                <c:pt idx="1407">
                  <c:v>-0.25566074251999998</c:v>
                </c:pt>
                <c:pt idx="1408">
                  <c:v>-0.26027628779</c:v>
                </c:pt>
                <c:pt idx="1409">
                  <c:v>-0.26565790175999998</c:v>
                </c:pt>
                <c:pt idx="1410">
                  <c:v>-0.27163490653</c:v>
                </c:pt>
                <c:pt idx="1411">
                  <c:v>-0.27801153064</c:v>
                </c:pt>
                <c:pt idx="1412">
                  <c:v>-0.28457745909999999</c:v>
                </c:pt>
                <c:pt idx="1413">
                  <c:v>-0.29112151265000002</c:v>
                </c:pt>
                <c:pt idx="1414">
                  <c:v>-0.29745256901</c:v>
                </c:pt>
                <c:pt idx="1415">
                  <c:v>-0.30342301725999998</c:v>
                </c:pt>
                <c:pt idx="1416">
                  <c:v>-0.30894193053000002</c:v>
                </c:pt>
                <c:pt idx="1417">
                  <c:v>-0.31397262215999999</c:v>
                </c:pt>
                <c:pt idx="1418">
                  <c:v>-0.31852224469000001</c:v>
                </c:pt>
                <c:pt idx="1419">
                  <c:v>-0.32263040542999999</c:v>
                </c:pt>
                <c:pt idx="1420">
                  <c:v>-0.32635724545</c:v>
                </c:pt>
                <c:pt idx="1421">
                  <c:v>-0.32977151870999999</c:v>
                </c:pt>
                <c:pt idx="1422">
                  <c:v>-0.33294415474</c:v>
                </c:pt>
                <c:pt idx="1423">
                  <c:v>-0.33594775199999999</c:v>
                </c:pt>
                <c:pt idx="1424">
                  <c:v>-0.33885255456000002</c:v>
                </c:pt>
                <c:pt idx="1425">
                  <c:v>-0.34171628951999999</c:v>
                </c:pt>
                <c:pt idx="1426">
                  <c:v>-0.34457996487999998</c:v>
                </c:pt>
                <c:pt idx="1427">
                  <c:v>-0.34747299551999999</c:v>
                </c:pt>
                <c:pt idx="1428">
                  <c:v>-0.35041689872999998</c:v>
                </c:pt>
                <c:pt idx="1429">
                  <c:v>-0.35342612863</c:v>
                </c:pt>
                <c:pt idx="1430">
                  <c:v>-0.35650685430000001</c:v>
                </c:pt>
                <c:pt idx="1431">
                  <c:v>-0.35965085029999999</c:v>
                </c:pt>
                <c:pt idx="1432">
                  <c:v>-0.36283150315000001</c:v>
                </c:pt>
                <c:pt idx="1433">
                  <c:v>-0.36600768566000003</c:v>
                </c:pt>
                <c:pt idx="1434">
                  <c:v>-0.36912894249</c:v>
                </c:pt>
                <c:pt idx="1435">
                  <c:v>-0.37213751674000001</c:v>
                </c:pt>
                <c:pt idx="1436">
                  <c:v>-0.37497401237</c:v>
                </c:pt>
                <c:pt idx="1437">
                  <c:v>-0.37758353353000002</c:v>
                </c:pt>
                <c:pt idx="1438">
                  <c:v>-0.37991121411000001</c:v>
                </c:pt>
                <c:pt idx="1439">
                  <c:v>-0.38189303875000002</c:v>
                </c:pt>
                <c:pt idx="1440">
                  <c:v>-0.38345623016000002</c:v>
                </c:pt>
                <c:pt idx="1441">
                  <c:v>-0.38453018664999999</c:v>
                </c:pt>
                <c:pt idx="1442">
                  <c:v>-0.38505861162999999</c:v>
                </c:pt>
                <c:pt idx="1443">
                  <c:v>-0.38500186801000003</c:v>
                </c:pt>
                <c:pt idx="1444">
                  <c:v>-0.38432899117000002</c:v>
                </c:pt>
                <c:pt idx="1445">
                  <c:v>-0.38301450013999999</c:v>
                </c:pt>
                <c:pt idx="1446">
                  <c:v>-0.38105037807999997</c:v>
                </c:pt>
                <c:pt idx="1447">
                  <c:v>-0.37846186757</c:v>
                </c:pt>
                <c:pt idx="1448">
                  <c:v>-0.37531164289000002</c:v>
                </c:pt>
                <c:pt idx="1449">
                  <c:v>-0.37169066072000001</c:v>
                </c:pt>
                <c:pt idx="1450">
                  <c:v>-0.36770153045999998</c:v>
                </c:pt>
                <c:pt idx="1451">
                  <c:v>-0.36344233155</c:v>
                </c:pt>
                <c:pt idx="1452">
                  <c:v>-0.35899537801999998</c:v>
                </c:pt>
                <c:pt idx="1453">
                  <c:v>-0.35442203283000001</c:v>
                </c:pt>
                <c:pt idx="1454">
                  <c:v>-0.34976750612000002</c:v>
                </c:pt>
                <c:pt idx="1455">
                  <c:v>-0.34507292508999998</c:v>
                </c:pt>
                <c:pt idx="1456">
                  <c:v>-0.34038293361999999</c:v>
                </c:pt>
                <c:pt idx="1457">
                  <c:v>-0.33574295044000002</c:v>
                </c:pt>
                <c:pt idx="1458">
                  <c:v>-0.33119249344000001</c:v>
                </c:pt>
                <c:pt idx="1459">
                  <c:v>-0.32676219940000001</c:v>
                </c:pt>
                <c:pt idx="1460">
                  <c:v>-0.32247027755000002</c:v>
                </c:pt>
                <c:pt idx="1461">
                  <c:v>-0.31831681728</c:v>
                </c:pt>
                <c:pt idx="1462">
                  <c:v>-0.31428268551999999</c:v>
                </c:pt>
                <c:pt idx="1463">
                  <c:v>-0.31033587456</c:v>
                </c:pt>
                <c:pt idx="1464">
                  <c:v>-0.30643993615999998</c:v>
                </c:pt>
                <c:pt idx="1465">
                  <c:v>-0.30255925654999999</c:v>
                </c:pt>
                <c:pt idx="1466">
                  <c:v>-0.29866153002000001</c:v>
                </c:pt>
                <c:pt idx="1467">
                  <c:v>-0.29471719265000001</c:v>
                </c:pt>
                <c:pt idx="1468">
                  <c:v>-0.29069828987000002</c:v>
                </c:pt>
                <c:pt idx="1469">
                  <c:v>-0.28658282756999998</c:v>
                </c:pt>
                <c:pt idx="1470">
                  <c:v>-0.28236174583000001</c:v>
                </c:pt>
                <c:pt idx="1471">
                  <c:v>-0.27804338932</c:v>
                </c:pt>
                <c:pt idx="1472">
                  <c:v>-0.27365344762999999</c:v>
                </c:pt>
                <c:pt idx="1473">
                  <c:v>-0.26923134923000003</c:v>
                </c:pt>
                <c:pt idx="1474">
                  <c:v>-0.26482883095999998</c:v>
                </c:pt>
                <c:pt idx="1475">
                  <c:v>-0.26051145792000002</c:v>
                </c:pt>
                <c:pt idx="1476">
                  <c:v>-0.25635868310999999</c:v>
                </c:pt>
                <c:pt idx="1477">
                  <c:v>-0.25245890021</c:v>
                </c:pt>
                <c:pt idx="1478">
                  <c:v>-0.24889653920999999</c:v>
                </c:pt>
                <c:pt idx="1479">
                  <c:v>-0.24573870003000001</c:v>
                </c:pt>
                <c:pt idx="1480">
                  <c:v>-0.24303285778</c:v>
                </c:pt>
                <c:pt idx="1481">
                  <c:v>-0.24081136285999999</c:v>
                </c:pt>
                <c:pt idx="1482">
                  <c:v>-0.23909224570000001</c:v>
                </c:pt>
                <c:pt idx="1483">
                  <c:v>-0.23787583410999999</c:v>
                </c:pt>
                <c:pt idx="1484">
                  <c:v>-0.23714412749</c:v>
                </c:pt>
                <c:pt idx="1485">
                  <c:v>-0.23686501384</c:v>
                </c:pt>
                <c:pt idx="1486">
                  <c:v>-0.23699527979000001</c:v>
                </c:pt>
                <c:pt idx="1487">
                  <c:v>-0.23747944832000001</c:v>
                </c:pt>
                <c:pt idx="1488">
                  <c:v>-0.23824757337999999</c:v>
                </c:pt>
                <c:pt idx="1489">
                  <c:v>-0.23921526968000001</c:v>
                </c:pt>
                <c:pt idx="1490">
                  <c:v>-0.24028798938000001</c:v>
                </c:pt>
                <c:pt idx="1491">
                  <c:v>-0.24136929214</c:v>
                </c:pt>
                <c:pt idx="1492">
                  <c:v>-0.24236899613999999</c:v>
                </c:pt>
                <c:pt idx="1493">
                  <c:v>-0.24320930243</c:v>
                </c:pt>
                <c:pt idx="1494">
                  <c:v>-0.24383053184</c:v>
                </c:pt>
                <c:pt idx="1495">
                  <c:v>-0.24419477581999999</c:v>
                </c:pt>
                <c:pt idx="1496">
                  <c:v>-0.24428564310000001</c:v>
                </c:pt>
                <c:pt idx="1497">
                  <c:v>-0.24410609900999999</c:v>
                </c:pt>
                <c:pt idx="1498">
                  <c:v>-0.24367412925000001</c:v>
                </c:pt>
                <c:pt idx="1499">
                  <c:v>-0.24301686883000001</c:v>
                </c:pt>
                <c:pt idx="1500">
                  <c:v>-0.24216742814</c:v>
                </c:pt>
                <c:pt idx="1501">
                  <c:v>-0.24116483330999999</c:v>
                </c:pt>
                <c:pt idx="1502">
                  <c:v>-0.24005323647999999</c:v>
                </c:pt>
                <c:pt idx="1503">
                  <c:v>-0.23887950182000001</c:v>
                </c:pt>
                <c:pt idx="1504">
                  <c:v>-0.23769313097</c:v>
                </c:pt>
                <c:pt idx="1505">
                  <c:v>-0.23654864728</c:v>
                </c:pt>
                <c:pt idx="1506">
                  <c:v>-0.23550418019</c:v>
                </c:pt>
                <c:pt idx="1507">
                  <c:v>-0.23461610079</c:v>
                </c:pt>
                <c:pt idx="1508">
                  <c:v>-0.23393546044999999</c:v>
                </c:pt>
                <c:pt idx="1509">
                  <c:v>-0.23350656033</c:v>
                </c:pt>
                <c:pt idx="1510">
                  <c:v>-0.23336462677</c:v>
                </c:pt>
                <c:pt idx="1511">
                  <c:v>-0.23353436589000001</c:v>
                </c:pt>
                <c:pt idx="1512">
                  <c:v>-0.23403327166999999</c:v>
                </c:pt>
                <c:pt idx="1513">
                  <c:v>-0.23487724364000001</c:v>
                </c:pt>
                <c:pt idx="1514">
                  <c:v>-0.23608124255999999</c:v>
                </c:pt>
                <c:pt idx="1515">
                  <c:v>-0.23765395582000001</c:v>
                </c:pt>
                <c:pt idx="1516">
                  <c:v>-0.23959255219</c:v>
                </c:pt>
                <c:pt idx="1517">
                  <c:v>-0.24188025295999999</c:v>
                </c:pt>
                <c:pt idx="1518">
                  <c:v>-0.24448372424000001</c:v>
                </c:pt>
                <c:pt idx="1519">
                  <c:v>-0.24734811484999999</c:v>
                </c:pt>
                <c:pt idx="1520">
                  <c:v>-0.25039282440999999</c:v>
                </c:pt>
                <c:pt idx="1521">
                  <c:v>-0.25351354479999999</c:v>
                </c:pt>
                <c:pt idx="1522">
                  <c:v>-0.25659054518000002</c:v>
                </c:pt>
                <c:pt idx="1523">
                  <c:v>-0.25949814916000002</c:v>
                </c:pt>
                <c:pt idx="1524">
                  <c:v>-0.26211354135999998</c:v>
                </c:pt>
                <c:pt idx="1525">
                  <c:v>-0.26432511209999998</c:v>
                </c:pt>
                <c:pt idx="1526">
                  <c:v>-0.26603808999</c:v>
                </c:pt>
                <c:pt idx="1527">
                  <c:v>-0.26717564463999999</c:v>
                </c:pt>
                <c:pt idx="1528">
                  <c:v>-0.26767969131000002</c:v>
                </c:pt>
                <c:pt idx="1529">
                  <c:v>-0.26751437782999998</c:v>
                </c:pt>
                <c:pt idx="1530">
                  <c:v>-0.26666924356999999</c:v>
                </c:pt>
                <c:pt idx="1531">
                  <c:v>-0.26515695452999999</c:v>
                </c:pt>
                <c:pt idx="1532">
                  <c:v>-0.26300454140000001</c:v>
                </c:pt>
                <c:pt idx="1533">
                  <c:v>-0.26024267077000002</c:v>
                </c:pt>
                <c:pt idx="1534">
                  <c:v>-0.25689974427000001</c:v>
                </c:pt>
                <c:pt idx="1535">
                  <c:v>-0.25300157070000001</c:v>
                </c:pt>
                <c:pt idx="1536">
                  <c:v>-0.24857163429000001</c:v>
                </c:pt>
                <c:pt idx="1537">
                  <c:v>-0.24362923205000001</c:v>
                </c:pt>
                <c:pt idx="1538">
                  <c:v>-0.23818841576999999</c:v>
                </c:pt>
                <c:pt idx="1539">
                  <c:v>-0.23226034641000001</c:v>
                </c:pt>
                <c:pt idx="1540">
                  <c:v>-0.22585926949999999</c:v>
                </c:pt>
                <c:pt idx="1541">
                  <c:v>-0.21900920569999999</c:v>
                </c:pt>
                <c:pt idx="1542">
                  <c:v>-0.21174503862999999</c:v>
                </c:pt>
                <c:pt idx="1543">
                  <c:v>-0.20410875976000001</c:v>
                </c:pt>
                <c:pt idx="1544">
                  <c:v>-0.19614951313000001</c:v>
                </c:pt>
                <c:pt idx="1545">
                  <c:v>-0.18792599439999999</c:v>
                </c:pt>
                <c:pt idx="1546">
                  <c:v>-0.17950379848</c:v>
                </c:pt>
                <c:pt idx="1547">
                  <c:v>-0.17095026374</c:v>
                </c:pt>
                <c:pt idx="1548">
                  <c:v>-0.16233158112000001</c:v>
                </c:pt>
                <c:pt idx="1549">
                  <c:v>-0.15371069311999999</c:v>
                </c:pt>
                <c:pt idx="1550">
                  <c:v>-0.14514426887000001</c:v>
                </c:pt>
                <c:pt idx="1551">
                  <c:v>-0.13668011128999999</c:v>
                </c:pt>
                <c:pt idx="1552">
                  <c:v>-0.1283596307</c:v>
                </c:pt>
                <c:pt idx="1553">
                  <c:v>-0.12022741884</c:v>
                </c:pt>
                <c:pt idx="1554">
                  <c:v>-0.11234018951999999</c:v>
                </c:pt>
                <c:pt idx="1555">
                  <c:v>-0.10476788878</c:v>
                </c:pt>
                <c:pt idx="1556">
                  <c:v>-9.7589172422999998E-2</c:v>
                </c:pt>
                <c:pt idx="1557">
                  <c:v>-9.0884782373999995E-2</c:v>
                </c:pt>
                <c:pt idx="1558">
                  <c:v>-8.4730528294999996E-2</c:v>
                </c:pt>
                <c:pt idx="1559">
                  <c:v>-7.9192005098000007E-2</c:v>
                </c:pt>
                <c:pt idx="1560">
                  <c:v>-7.4323110282000004E-2</c:v>
                </c:pt>
                <c:pt idx="1561">
                  <c:v>-7.0167981088E-2</c:v>
                </c:pt>
                <c:pt idx="1562">
                  <c:v>-6.6763043403999994E-2</c:v>
                </c:pt>
                <c:pt idx="1563">
                  <c:v>-6.4139328896999998E-2</c:v>
                </c:pt>
                <c:pt idx="1564">
                  <c:v>-6.2325883657000002E-2</c:v>
                </c:pt>
                <c:pt idx="1565">
                  <c:v>-6.1349958181000003E-2</c:v>
                </c:pt>
                <c:pt idx="1566">
                  <c:v>-6.1233229935000001E-2</c:v>
                </c:pt>
                <c:pt idx="1567">
                  <c:v>-6.1990994959999997E-2</c:v>
                </c:pt>
                <c:pt idx="1568">
                  <c:v>-6.3634984194999994E-2</c:v>
                </c:pt>
                <c:pt idx="1569">
                  <c:v>-6.6172353922999999E-2</c:v>
                </c:pt>
                <c:pt idx="1570">
                  <c:v>-6.9602251052999997E-2</c:v>
                </c:pt>
                <c:pt idx="1571">
                  <c:v>-7.3916852473999997E-2</c:v>
                </c:pt>
                <c:pt idx="1572">
                  <c:v>-7.9104036092999999E-2</c:v>
                </c:pt>
                <c:pt idx="1573">
                  <c:v>-8.5145950316999994E-2</c:v>
                </c:pt>
                <c:pt idx="1574">
                  <c:v>-9.2015780509E-2</c:v>
                </c:pt>
                <c:pt idx="1575">
                  <c:v>-9.9676139652999998E-2</c:v>
                </c:pt>
                <c:pt idx="1576">
                  <c:v>-0.10807758570000001</c:v>
                </c:pt>
                <c:pt idx="1577">
                  <c:v>-0.11715564877</c:v>
                </c:pt>
                <c:pt idx="1578">
                  <c:v>-0.12682802974999999</c:v>
                </c:pt>
                <c:pt idx="1579">
                  <c:v>-0.13699655234999999</c:v>
                </c:pt>
                <c:pt idx="1580">
                  <c:v>-0.14755384624000001</c:v>
                </c:pt>
                <c:pt idx="1581">
                  <c:v>-0.15838721394999999</c:v>
                </c:pt>
                <c:pt idx="1582">
                  <c:v>-0.16937533021000001</c:v>
                </c:pt>
                <c:pt idx="1583">
                  <c:v>-0.18038208783000001</c:v>
                </c:pt>
                <c:pt idx="1584">
                  <c:v>-0.19125472009</c:v>
                </c:pt>
                <c:pt idx="1585">
                  <c:v>-0.20182676613</c:v>
                </c:pt>
                <c:pt idx="1586">
                  <c:v>-0.21192164719000001</c:v>
                </c:pt>
                <c:pt idx="1587">
                  <c:v>-0.22136095166</c:v>
                </c:pt>
                <c:pt idx="1588">
                  <c:v>-0.22998207808000001</c:v>
                </c:pt>
                <c:pt idx="1589">
                  <c:v>-0.23765821754999999</c:v>
                </c:pt>
                <c:pt idx="1590">
                  <c:v>-0.24431021512000001</c:v>
                </c:pt>
                <c:pt idx="1591">
                  <c:v>-0.24990774691000001</c:v>
                </c:pt>
                <c:pt idx="1592">
                  <c:v>-0.25446411966999999</c:v>
                </c:pt>
                <c:pt idx="1593">
                  <c:v>-0.25802859664</c:v>
                </c:pt>
                <c:pt idx="1594">
                  <c:v>-0.26067912579000002</c:v>
                </c:pt>
                <c:pt idx="1595">
                  <c:v>-0.26251795888000001</c:v>
                </c:pt>
                <c:pt idx="1596">
                  <c:v>-0.26367008685999999</c:v>
                </c:pt>
                <c:pt idx="1597">
                  <c:v>-0.26428222656</c:v>
                </c:pt>
                <c:pt idx="1598">
                  <c:v>-0.26452115178000002</c:v>
                </c:pt>
                <c:pt idx="1599">
                  <c:v>-0.26456934214</c:v>
                </c:pt>
              </c:numCache>
            </c:numRef>
          </c:yVal>
          <c:smooth val="1"/>
          <c:extLst>
            <c:ext xmlns:c16="http://schemas.microsoft.com/office/drawing/2014/chart" uri="{C3380CC4-5D6E-409C-BE32-E72D297353CC}">
              <c16:uniqueId val="{00000000-62D6-4A52-B286-E30C2147662A}"/>
            </c:ext>
          </c:extLst>
        </c:ser>
        <c:ser>
          <c:idx val="1"/>
          <c:order val="1"/>
          <c:tx>
            <c:v>Modified Z</c:v>
          </c:tx>
          <c:spPr>
            <a:ln w="25400" cap="rnd">
              <a:solidFill>
                <a:srgbClr val="00B0F0"/>
              </a:solidFill>
              <a:round/>
            </a:ln>
            <a:effectLst/>
          </c:spPr>
          <c:marker>
            <c:symbol val="none"/>
          </c:marker>
          <c:xVal>
            <c:numRef>
              <c:f>Lumbar_LC!$I$3:$I$1602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Lumbar_LC!$L$3:$L$1602</c:f>
              <c:numCache>
                <c:formatCode>0.00E+00</c:formatCode>
                <c:ptCount val="1600"/>
                <c:pt idx="0">
                  <c:v>9.0975977946000002E-4</c:v>
                </c:pt>
                <c:pt idx="1">
                  <c:v>1.0377985891000001E-3</c:v>
                </c:pt>
                <c:pt idx="2">
                  <c:v>1.169314608E-3</c:v>
                </c:pt>
                <c:pt idx="3">
                  <c:v>1.3025703373999999E-3</c:v>
                </c:pt>
                <c:pt idx="4">
                  <c:v>1.4355020830000001E-3</c:v>
                </c:pt>
                <c:pt idx="5">
                  <c:v>1.5656976028999999E-3</c:v>
                </c:pt>
                <c:pt idx="6">
                  <c:v>1.6903788783E-3</c:v>
                </c:pt>
                <c:pt idx="7">
                  <c:v>1.8063923344000001E-3</c:v>
                </c:pt>
                <c:pt idx="8">
                  <c:v>1.9102061633000001E-3</c:v>
                </c:pt>
                <c:pt idx="9">
                  <c:v>1.9979134668000002E-3</c:v>
                </c:pt>
                <c:pt idx="10">
                  <c:v>2.0652390085000001E-3</c:v>
                </c:pt>
                <c:pt idx="11">
                  <c:v>2.1075506228999999E-3</c:v>
                </c:pt>
                <c:pt idx="12">
                  <c:v>2.11987691E-3</c:v>
                </c:pt>
                <c:pt idx="13">
                  <c:v>2.0969302859000002E-3</c:v>
                </c:pt>
                <c:pt idx="14">
                  <c:v>2.0331374835E-3</c:v>
                </c:pt>
                <c:pt idx="15">
                  <c:v>1.9226795994E-3</c:v>
                </c:pt>
                <c:pt idx="16">
                  <c:v>1.7595438985E-3</c:v>
                </c:pt>
                <c:pt idx="17">
                  <c:v>1.5375916846E-3</c:v>
                </c:pt>
                <c:pt idx="18">
                  <c:v>1.2506417697E-3</c:v>
                </c:pt>
                <c:pt idx="19">
                  <c:v>8.9256907813000004E-4</c:v>
                </c:pt>
                <c:pt idx="20">
                  <c:v>4.574166087E-4</c:v>
                </c:pt>
                <c:pt idx="21">
                  <c:v>-6.0479072999000001E-5</c:v>
                </c:pt>
                <c:pt idx="22">
                  <c:v>-6.663496024E-4</c:v>
                </c:pt>
                <c:pt idx="23">
                  <c:v>-1.3648449675999999E-3</c:v>
                </c:pt>
                <c:pt idx="24">
                  <c:v>-2.1598727907999999E-3</c:v>
                </c:pt>
                <c:pt idx="25">
                  <c:v>-3.0544246547E-3</c:v>
                </c:pt>
                <c:pt idx="26">
                  <c:v>-4.0503861383000004E-3</c:v>
                </c:pt>
                <c:pt idx="27">
                  <c:v>-5.1483293064000001E-3</c:v>
                </c:pt>
                <c:pt idx="28">
                  <c:v>-6.3472865149E-3</c:v>
                </c:pt>
                <c:pt idx="29">
                  <c:v>-7.6445075683E-3</c:v>
                </c:pt>
                <c:pt idx="30">
                  <c:v>-9.0352026746E-3</c:v>
                </c:pt>
                <c:pt idx="31">
                  <c:v>-1.0512275620999999E-2</c:v>
                </c:pt>
                <c:pt idx="32">
                  <c:v>-1.2066054158E-2</c:v>
                </c:pt>
                <c:pt idx="33">
                  <c:v>-1.3684026897E-2</c:v>
                </c:pt>
                <c:pt idx="34">
                  <c:v>-1.5350589529E-2</c:v>
                </c:pt>
                <c:pt idx="35">
                  <c:v>-1.7046805471000001E-2</c:v>
                </c:pt>
                <c:pt idx="36">
                  <c:v>-1.8750192597999999E-2</c:v>
                </c:pt>
                <c:pt idx="37">
                  <c:v>-2.0434534176999999E-2</c:v>
                </c:pt>
                <c:pt idx="38">
                  <c:v>-2.2069729864999998E-2</c:v>
                </c:pt>
                <c:pt idx="39">
                  <c:v>-2.3621685803E-2</c:v>
                </c:pt>
                <c:pt idx="40">
                  <c:v>-2.5052262469999999E-2</c:v>
                </c:pt>
                <c:pt idx="41">
                  <c:v>-2.6319282129000001E-2</c:v>
                </c:pt>
                <c:pt idx="42">
                  <c:v>-2.7376614511E-2</c:v>
                </c:pt>
                <c:pt idx="43">
                  <c:v>-2.8174346313E-2</c:v>
                </c:pt>
                <c:pt idx="44">
                  <c:v>-2.8659049422E-2</c:v>
                </c:pt>
                <c:pt idx="45">
                  <c:v>-2.8774151578999999E-2</c:v>
                </c:pt>
                <c:pt idx="46">
                  <c:v>-2.8460429980999999E-2</c:v>
                </c:pt>
                <c:pt idx="47">
                  <c:v>-2.7656622230999999E-2</c:v>
                </c:pt>
                <c:pt idx="48">
                  <c:v>-2.6300176977999998E-2</c:v>
                </c:pt>
                <c:pt idx="49">
                  <c:v>-2.4328134953999998E-2</c:v>
                </c:pt>
                <c:pt idx="50">
                  <c:v>-2.1678144111999999E-2</c:v>
                </c:pt>
                <c:pt idx="51">
                  <c:v>-1.8289603293000001E-2</c:v>
                </c:pt>
                <c:pt idx="52">
                  <c:v>-1.4104899019E-2</c:v>
                </c:pt>
                <c:pt idx="53">
                  <c:v>-9.0706693008999993E-3</c:v>
                </c:pt>
                <c:pt idx="54">
                  <c:v>-3.1390776857999998E-3</c:v>
                </c:pt>
                <c:pt idx="55">
                  <c:v>3.7309327163E-3</c:v>
                </c:pt>
                <c:pt idx="56">
                  <c:v>1.1572396383E-2</c:v>
                </c:pt>
                <c:pt idx="57">
                  <c:v>2.0409142599000001E-2</c:v>
                </c:pt>
                <c:pt idx="58">
                  <c:v>3.0254725367E-2</c:v>
                </c:pt>
                <c:pt idx="59">
                  <c:v>4.1111517697999998E-2</c:v>
                </c:pt>
                <c:pt idx="60">
                  <c:v>5.2969951182999998E-2</c:v>
                </c:pt>
                <c:pt idx="61">
                  <c:v>6.5807767212000004E-2</c:v>
                </c:pt>
                <c:pt idx="62">
                  <c:v>7.9589344561000003E-2</c:v>
                </c:pt>
                <c:pt idx="63">
                  <c:v>9.4265550375000007E-2</c:v>
                </c:pt>
                <c:pt idx="64">
                  <c:v>0.10977402328999999</c:v>
                </c:pt>
                <c:pt idx="65">
                  <c:v>0.12603898346</c:v>
                </c:pt>
                <c:pt idx="66">
                  <c:v>0.14297068119</c:v>
                </c:pt>
                <c:pt idx="67">
                  <c:v>0.16046571732000001</c:v>
                </c:pt>
                <c:pt idx="68">
                  <c:v>0.17840857803999999</c:v>
                </c:pt>
                <c:pt idx="69">
                  <c:v>0.19667398929999999</c:v>
                </c:pt>
                <c:pt idx="70">
                  <c:v>0.21512986719999999</c:v>
                </c:pt>
                <c:pt idx="71">
                  <c:v>0.23364070058</c:v>
                </c:pt>
                <c:pt idx="72">
                  <c:v>0.25207111239000002</c:v>
                </c:pt>
                <c:pt idx="73">
                  <c:v>0.27028936147999999</c:v>
                </c:pt>
                <c:pt idx="74">
                  <c:v>0.28816968202999999</c:v>
                </c:pt>
                <c:pt idx="75">
                  <c:v>0.30559265613999997</c:v>
                </c:pt>
                <c:pt idx="76">
                  <c:v>0.32244414091000001</c:v>
                </c:pt>
                <c:pt idx="77">
                  <c:v>0.33861392736000001</c:v>
                </c:pt>
                <c:pt idx="78">
                  <c:v>0.35399502515999998</c:v>
                </c:pt>
                <c:pt idx="79">
                  <c:v>0.36848336457999997</c:v>
                </c:pt>
                <c:pt idx="80">
                  <c:v>0.38197773694999998</c:v>
                </c:pt>
                <c:pt idx="81">
                  <c:v>0.39438056946</c:v>
                </c:pt>
                <c:pt idx="82">
                  <c:v>0.40559947490999998</c:v>
                </c:pt>
                <c:pt idx="83">
                  <c:v>0.41554850339999999</c:v>
                </c:pt>
                <c:pt idx="84">
                  <c:v>0.42414838076</c:v>
                </c:pt>
                <c:pt idx="85">
                  <c:v>0.43132635950999998</c:v>
                </c:pt>
                <c:pt idx="86">
                  <c:v>0.43701636790999998</c:v>
                </c:pt>
                <c:pt idx="87">
                  <c:v>0.44115969539</c:v>
                </c:pt>
                <c:pt idx="88">
                  <c:v>0.44370591640000001</c:v>
                </c:pt>
                <c:pt idx="89">
                  <c:v>0.44461411237999998</c:v>
                </c:pt>
                <c:pt idx="90">
                  <c:v>0.44385439157000001</c:v>
                </c:pt>
                <c:pt idx="91">
                  <c:v>0.44141003489000002</c:v>
                </c:pt>
                <c:pt idx="92">
                  <c:v>0.43727988005000001</c:v>
                </c:pt>
                <c:pt idx="93">
                  <c:v>0.43148025870000001</c:v>
                </c:pt>
                <c:pt idx="94">
                  <c:v>0.42404559255000002</c:v>
                </c:pt>
                <c:pt idx="95">
                  <c:v>0.41502696276000001</c:v>
                </c:pt>
                <c:pt idx="96">
                  <c:v>0.40448957681999997</c:v>
                </c:pt>
                <c:pt idx="97">
                  <c:v>0.39251047372999998</c:v>
                </c:pt>
                <c:pt idx="98">
                  <c:v>0.37917786837</c:v>
                </c:pt>
                <c:pt idx="99">
                  <c:v>0.36459246278000002</c:v>
                </c:pt>
                <c:pt idx="100">
                  <c:v>0.34886905551000003</c:v>
                </c:pt>
                <c:pt idx="101">
                  <c:v>0.33213716744999999</c:v>
                </c:pt>
                <c:pt idx="102">
                  <c:v>0.31454098224999999</c:v>
                </c:pt>
                <c:pt idx="103">
                  <c:v>0.29623880982</c:v>
                </c:pt>
                <c:pt idx="104">
                  <c:v>0.27740234137000003</c:v>
                </c:pt>
                <c:pt idx="105">
                  <c:v>0.25821587442999999</c:v>
                </c:pt>
                <c:pt idx="106">
                  <c:v>0.23887436092</c:v>
                </c:pt>
                <c:pt idx="107">
                  <c:v>0.21957966684999999</c:v>
                </c:pt>
                <c:pt idx="108">
                  <c:v>0.20053683220999999</c:v>
                </c:pt>
                <c:pt idx="109">
                  <c:v>0.18195116519999999</c:v>
                </c:pt>
                <c:pt idx="110">
                  <c:v>0.16402491927000001</c:v>
                </c:pt>
                <c:pt idx="111">
                  <c:v>0.14695395528999999</c:v>
                </c:pt>
                <c:pt idx="112">
                  <c:v>0.13092592358999999</c:v>
                </c:pt>
                <c:pt idx="113">
                  <c:v>0.11611975729</c:v>
                </c:pt>
                <c:pt idx="114">
                  <c:v>0.10270479321000001</c:v>
                </c:pt>
                <c:pt idx="115">
                  <c:v>9.0839199721999997E-2</c:v>
                </c:pt>
                <c:pt idx="116">
                  <c:v>8.0668777226999999E-2</c:v>
                </c:pt>
                <c:pt idx="117">
                  <c:v>7.2326265274999996E-2</c:v>
                </c:pt>
                <c:pt idx="118">
                  <c:v>6.5929934381999997E-2</c:v>
                </c:pt>
                <c:pt idx="119">
                  <c:v>6.1581619083999999E-2</c:v>
                </c:pt>
                <c:pt idx="120">
                  <c:v>5.9364922345000001E-2</c:v>
                </c:pt>
                <c:pt idx="121">
                  <c:v>5.9343121945999999E-2</c:v>
                </c:pt>
                <c:pt idx="122">
                  <c:v>6.1556987463999999E-2</c:v>
                </c:pt>
                <c:pt idx="123">
                  <c:v>6.6023744642999996E-2</c:v>
                </c:pt>
                <c:pt idx="124">
                  <c:v>7.2736792265999994E-2</c:v>
                </c:pt>
                <c:pt idx="125">
                  <c:v>8.1665530801000003E-2</c:v>
                </c:pt>
                <c:pt idx="126">
                  <c:v>9.2755794525000004E-2</c:v>
                </c:pt>
                <c:pt idx="127">
                  <c:v>0.10593128204</c:v>
                </c:pt>
                <c:pt idx="128">
                  <c:v>0.12109618633999999</c:v>
                </c:pt>
                <c:pt idx="129">
                  <c:v>0.13813862204999999</c:v>
                </c:pt>
                <c:pt idx="130">
                  <c:v>0.15693351625999999</c:v>
                </c:pt>
                <c:pt idx="131">
                  <c:v>0.17734412849</c:v>
                </c:pt>
                <c:pt idx="132">
                  <c:v>0.19922296703</c:v>
                </c:pt>
                <c:pt idx="133">
                  <c:v>0.22241325676000001</c:v>
                </c:pt>
                <c:pt idx="134">
                  <c:v>0.2467507571</c:v>
                </c:pt>
                <c:pt idx="135">
                  <c:v>0.27206483482999999</c:v>
                </c:pt>
                <c:pt idx="136">
                  <c:v>0.29818028211999997</c:v>
                </c:pt>
                <c:pt idx="137">
                  <c:v>0.32492059469000001</c:v>
                </c:pt>
                <c:pt idx="138">
                  <c:v>0.35210922360000002</c:v>
                </c:pt>
                <c:pt idx="139">
                  <c:v>0.37956801057</c:v>
                </c:pt>
                <c:pt idx="140">
                  <c:v>0.40711596608</c:v>
                </c:pt>
                <c:pt idx="141">
                  <c:v>0.43456891179000001</c:v>
                </c:pt>
                <c:pt idx="142">
                  <c:v>0.46173924208</c:v>
                </c:pt>
                <c:pt idx="143">
                  <c:v>0.48843663930999998</c:v>
                </c:pt>
                <c:pt idx="144">
                  <c:v>0.51447063684000005</c:v>
                </c:pt>
                <c:pt idx="145">
                  <c:v>0.53965342044999998</c:v>
                </c:pt>
                <c:pt idx="146">
                  <c:v>0.56380081176999997</c:v>
                </c:pt>
                <c:pt idx="147">
                  <c:v>0.58673280478000001</c:v>
                </c:pt>
                <c:pt idx="148">
                  <c:v>0.60827505588999997</c:v>
                </c:pt>
                <c:pt idx="149">
                  <c:v>0.62826126814000005</c:v>
                </c:pt>
                <c:pt idx="150">
                  <c:v>0.64653605222999999</c:v>
                </c:pt>
                <c:pt idx="151">
                  <c:v>0.66295737028000001</c:v>
                </c:pt>
                <c:pt idx="152">
                  <c:v>0.67739796638000005</c:v>
                </c:pt>
                <c:pt idx="153">
                  <c:v>0.68974608182999997</c:v>
                </c:pt>
                <c:pt idx="154">
                  <c:v>0.69990563393000005</c:v>
                </c:pt>
                <c:pt idx="155">
                  <c:v>0.70779663323999997</c:v>
                </c:pt>
                <c:pt idx="156">
                  <c:v>0.71335524320999999</c:v>
                </c:pt>
                <c:pt idx="157">
                  <c:v>0.71653294563000003</c:v>
                </c:pt>
                <c:pt idx="158">
                  <c:v>0.7172960639</c:v>
                </c:pt>
                <c:pt idx="159">
                  <c:v>0.71562761068000003</c:v>
                </c:pt>
                <c:pt idx="160">
                  <c:v>0.71152997016999997</c:v>
                </c:pt>
                <c:pt idx="161">
                  <c:v>0.70502567290999996</c:v>
                </c:pt>
                <c:pt idx="162">
                  <c:v>0.69615769386000004</c:v>
                </c:pt>
                <c:pt idx="163">
                  <c:v>0.68498998879999995</c:v>
                </c:pt>
                <c:pt idx="164">
                  <c:v>0.67160767317000003</c:v>
                </c:pt>
                <c:pt idx="165">
                  <c:v>0.65611702204</c:v>
                </c:pt>
                <c:pt idx="166">
                  <c:v>0.63864535092999997</c:v>
                </c:pt>
                <c:pt idx="167">
                  <c:v>0.61933922768000005</c:v>
                </c:pt>
                <c:pt idx="168">
                  <c:v>0.59836012125000004</c:v>
                </c:pt>
                <c:pt idx="169">
                  <c:v>0.57587867974999996</c:v>
                </c:pt>
                <c:pt idx="170">
                  <c:v>0.55206835269999999</c:v>
                </c:pt>
                <c:pt idx="171">
                  <c:v>0.52709990740000001</c:v>
                </c:pt>
                <c:pt idx="172">
                  <c:v>0.50113761425000003</c:v>
                </c:pt>
                <c:pt idx="173">
                  <c:v>0.4743373394</c:v>
                </c:pt>
                <c:pt idx="174">
                  <c:v>0.4468459487</c:v>
                </c:pt>
                <c:pt idx="175">
                  <c:v>0.41880196333000003</c:v>
                </c:pt>
                <c:pt idx="176">
                  <c:v>0.39033713936999997</c:v>
                </c:pt>
                <c:pt idx="177">
                  <c:v>0.36157730222000001</c:v>
                </c:pt>
                <c:pt idx="178">
                  <c:v>0.33264100551999998</c:v>
                </c:pt>
                <c:pt idx="179">
                  <c:v>0.30363732576000002</c:v>
                </c:pt>
                <c:pt idx="180">
                  <c:v>0.27466496824999997</c:v>
                </c:pt>
                <c:pt idx="181">
                  <c:v>0.24581298232000001</c:v>
                </c:pt>
                <c:pt idx="182">
                  <c:v>0.2171612829</c:v>
                </c:pt>
                <c:pt idx="183">
                  <c:v>0.18878081441</c:v>
                </c:pt>
                <c:pt idx="184">
                  <c:v>0.16073349117999999</c:v>
                </c:pt>
                <c:pt idx="185">
                  <c:v>0.13307279348000001</c:v>
                </c:pt>
                <c:pt idx="186">
                  <c:v>0.10584487766</c:v>
                </c:pt>
                <c:pt idx="187">
                  <c:v>7.9089067875999994E-2</c:v>
                </c:pt>
                <c:pt idx="188">
                  <c:v>5.2837688475999997E-2</c:v>
                </c:pt>
                <c:pt idx="189">
                  <c:v>2.7116736397000001E-2</c:v>
                </c:pt>
                <c:pt idx="190">
                  <c:v>1.9475137815E-3</c:v>
                </c:pt>
                <c:pt idx="191">
                  <c:v>-2.2651752457000001E-2</c:v>
                </c:pt>
                <c:pt idx="192">
                  <c:v>-4.6664491295999998E-2</c:v>
                </c:pt>
                <c:pt idx="193">
                  <c:v>-7.0074997841999997E-2</c:v>
                </c:pt>
                <c:pt idx="194">
                  <c:v>-9.2868991196000006E-2</c:v>
                </c:pt>
                <c:pt idx="195">
                  <c:v>-0.11503457278</c:v>
                </c:pt>
                <c:pt idx="196">
                  <c:v>-0.13656295835999999</c:v>
                </c:pt>
                <c:pt idx="197">
                  <c:v>-0.15745009482</c:v>
                </c:pt>
                <c:pt idx="198">
                  <c:v>-0.17769873142000001</c:v>
                </c:pt>
                <c:pt idx="199">
                  <c:v>-0.19731926918000001</c:v>
                </c:pt>
                <c:pt idx="200">
                  <c:v>-0.21632978319999999</c:v>
                </c:pt>
                <c:pt idx="201">
                  <c:v>-0.23475624620999999</c:v>
                </c:pt>
                <c:pt idx="202">
                  <c:v>-0.25263226032000002</c:v>
                </c:pt>
                <c:pt idx="203">
                  <c:v>-0.26999801397000001</c:v>
                </c:pt>
                <c:pt idx="204">
                  <c:v>-0.28689941763999999</c:v>
                </c:pt>
                <c:pt idx="205">
                  <c:v>-0.30338734387999999</c:v>
                </c:pt>
                <c:pt idx="206">
                  <c:v>-0.31951609254000002</c:v>
                </c:pt>
                <c:pt idx="207">
                  <c:v>-0.33534085750999998</c:v>
                </c:pt>
                <c:pt idx="208">
                  <c:v>-0.35091474651999999</c:v>
                </c:pt>
                <c:pt idx="209">
                  <c:v>-0.36628577112999999</c:v>
                </c:pt>
                <c:pt idx="210">
                  <c:v>-0.38149493933</c:v>
                </c:pt>
                <c:pt idx="211">
                  <c:v>-0.39657571912</c:v>
                </c:pt>
                <c:pt idx="212">
                  <c:v>-0.41155472397999998</c:v>
                </c:pt>
                <c:pt idx="213">
                  <c:v>-0.42645397782</c:v>
                </c:pt>
                <c:pt idx="214">
                  <c:v>-0.44129392504999998</c:v>
                </c:pt>
                <c:pt idx="215">
                  <c:v>-0.45609647036000001</c:v>
                </c:pt>
                <c:pt idx="216">
                  <c:v>-0.47088727354999999</c:v>
                </c:pt>
                <c:pt idx="217">
                  <c:v>-0.48569697142000001</c:v>
                </c:pt>
                <c:pt idx="218">
                  <c:v>-0.50056201219999996</c:v>
                </c:pt>
                <c:pt idx="219">
                  <c:v>-0.51552504301000002</c:v>
                </c:pt>
                <c:pt idx="220">
                  <c:v>-0.53063392638999995</c:v>
                </c:pt>
                <c:pt idx="221">
                  <c:v>-0.54593974351999996</c:v>
                </c:pt>
                <c:pt idx="222">
                  <c:v>-0.56149411200999999</c:v>
                </c:pt>
                <c:pt idx="223">
                  <c:v>-0.57734656334000001</c:v>
                </c:pt>
                <c:pt idx="224">
                  <c:v>-0.59354233741999995</c:v>
                </c:pt>
                <c:pt idx="225">
                  <c:v>-0.61012190580000003</c:v>
                </c:pt>
                <c:pt idx="226">
                  <c:v>-0.62712144851999996</c:v>
                </c:pt>
                <c:pt idx="227">
                  <c:v>-0.64457356929999998</c:v>
                </c:pt>
                <c:pt idx="228">
                  <c:v>-0.66250789165000001</c:v>
                </c:pt>
                <c:pt idx="229">
                  <c:v>-0.68095201254000004</c:v>
                </c:pt>
                <c:pt idx="230">
                  <c:v>-0.69993174075999998</c:v>
                </c:pt>
                <c:pt idx="231">
                  <c:v>-0.71947050094999998</c:v>
                </c:pt>
                <c:pt idx="232">
                  <c:v>-0.73958921432000002</c:v>
                </c:pt>
                <c:pt idx="233">
                  <c:v>-0.76030689478000002</c:v>
                </c:pt>
                <c:pt idx="234">
                  <c:v>-0.78164094686999996</c:v>
                </c:pt>
                <c:pt idx="235">
                  <c:v>-0.80360645056000002</c:v>
                </c:pt>
                <c:pt idx="236">
                  <c:v>-0.82621556519999995</c:v>
                </c:pt>
                <c:pt idx="237">
                  <c:v>-0.84947723149999999</c:v>
                </c:pt>
                <c:pt idx="238">
                  <c:v>-0.87339645623999995</c:v>
                </c:pt>
                <c:pt idx="239">
                  <c:v>-0.89797347784000003</c:v>
                </c:pt>
                <c:pt idx="240">
                  <c:v>-0.92320394516000004</c:v>
                </c:pt>
                <c:pt idx="241">
                  <c:v>-0.94907891749999995</c:v>
                </c:pt>
                <c:pt idx="242">
                  <c:v>-0.97558403014999995</c:v>
                </c:pt>
                <c:pt idx="243">
                  <c:v>-1.0026991367</c:v>
                </c:pt>
                <c:pt idx="244">
                  <c:v>-1.0303987265000001</c:v>
                </c:pt>
                <c:pt idx="245">
                  <c:v>-1.058652401</c:v>
                </c:pt>
                <c:pt idx="246">
                  <c:v>-1.0874243975</c:v>
                </c:pt>
                <c:pt idx="247">
                  <c:v>-1.1166726351</c:v>
                </c:pt>
                <c:pt idx="248">
                  <c:v>-1.1463494300999999</c:v>
                </c:pt>
                <c:pt idx="249">
                  <c:v>-1.1764037609</c:v>
                </c:pt>
                <c:pt idx="250">
                  <c:v>-1.2067831755</c:v>
                </c:pt>
                <c:pt idx="251">
                  <c:v>-1.2374351025000001</c:v>
                </c:pt>
                <c:pt idx="252">
                  <c:v>-1.2683078051000001</c:v>
                </c:pt>
                <c:pt idx="253">
                  <c:v>-1.2993531226999999</c:v>
                </c:pt>
                <c:pt idx="254">
                  <c:v>-1.3305301666</c:v>
                </c:pt>
                <c:pt idx="255">
                  <c:v>-1.3618086575999999</c:v>
                </c:pt>
                <c:pt idx="256">
                  <c:v>-1.3931699990999999</c:v>
                </c:pt>
                <c:pt idx="257">
                  <c:v>-1.4246082306000001</c:v>
                </c:pt>
                <c:pt idx="258">
                  <c:v>-1.4561303854000001</c:v>
                </c:pt>
                <c:pt idx="259">
                  <c:v>-1.4877574443999999</c:v>
                </c:pt>
                <c:pt idx="260">
                  <c:v>-1.5195245743000001</c:v>
                </c:pt>
                <c:pt idx="261">
                  <c:v>-1.5514807701</c:v>
                </c:pt>
                <c:pt idx="262">
                  <c:v>-1.5836886167999999</c:v>
                </c:pt>
                <c:pt idx="263">
                  <c:v>-1.6162241696999999</c:v>
                </c:pt>
                <c:pt idx="264">
                  <c:v>-1.6491775513</c:v>
                </c:pt>
                <c:pt idx="265">
                  <c:v>-1.6826529503000001</c:v>
                </c:pt>
                <c:pt idx="266">
                  <c:v>-1.7167686224000001</c:v>
                </c:pt>
                <c:pt idx="267">
                  <c:v>-1.7516565323</c:v>
                </c:pt>
                <c:pt idx="268">
                  <c:v>-1.7874603271</c:v>
                </c:pt>
                <c:pt idx="269">
                  <c:v>-1.8243335485000001</c:v>
                </c:pt>
                <c:pt idx="270">
                  <c:v>-1.8624387979999999</c:v>
                </c:pt>
                <c:pt idx="271">
                  <c:v>-1.9019464254</c:v>
                </c:pt>
                <c:pt idx="272">
                  <c:v>-1.9430321454999999</c:v>
                </c:pt>
                <c:pt idx="273">
                  <c:v>-1.985874176</c:v>
                </c:pt>
                <c:pt idx="274">
                  <c:v>-2.0306503773000002</c:v>
                </c:pt>
                <c:pt idx="275">
                  <c:v>-2.0775358677</c:v>
                </c:pt>
                <c:pt idx="276">
                  <c:v>-2.1267006397000001</c:v>
                </c:pt>
                <c:pt idx="277">
                  <c:v>-2.1783070564</c:v>
                </c:pt>
                <c:pt idx="278">
                  <c:v>-2.2325069904000001</c:v>
                </c:pt>
                <c:pt idx="279">
                  <c:v>-2.2894392014</c:v>
                </c:pt>
                <c:pt idx="280">
                  <c:v>-2.3492264748</c:v>
                </c:pt>
                <c:pt idx="281">
                  <c:v>-2.4119739532</c:v>
                </c:pt>
                <c:pt idx="282">
                  <c:v>-2.4777677058999998</c:v>
                </c:pt>
                <c:pt idx="283">
                  <c:v>-2.546672821</c:v>
                </c:pt>
                <c:pt idx="284">
                  <c:v>-2.618732214</c:v>
                </c:pt>
                <c:pt idx="285">
                  <c:v>-2.6939651965999998</c:v>
                </c:pt>
                <c:pt idx="286">
                  <c:v>-2.7723672389999998</c:v>
                </c:pt>
                <c:pt idx="287">
                  <c:v>-2.8539104462</c:v>
                </c:pt>
                <c:pt idx="288">
                  <c:v>-2.9385433196999999</c:v>
                </c:pt>
                <c:pt idx="289">
                  <c:v>-3.0261914729999999</c:v>
                </c:pt>
                <c:pt idx="290">
                  <c:v>-3.1167583466000002</c:v>
                </c:pt>
                <c:pt idx="291">
                  <c:v>-3.2101259232000001</c:v>
                </c:pt>
                <c:pt idx="292">
                  <c:v>-3.3061540127</c:v>
                </c:pt>
                <c:pt idx="293">
                  <c:v>-3.4046788216000001</c:v>
                </c:pt>
                <c:pt idx="294">
                  <c:v>-3.5055119990999999</c:v>
                </c:pt>
                <c:pt idx="295">
                  <c:v>-3.608440876</c:v>
                </c:pt>
                <c:pt idx="296">
                  <c:v>-3.7132284641000002</c:v>
                </c:pt>
                <c:pt idx="297">
                  <c:v>-3.8196122645999999</c:v>
                </c:pt>
                <c:pt idx="298">
                  <c:v>-3.9273030757999998</c:v>
                </c:pt>
                <c:pt idx="299">
                  <c:v>-4.0359849929999996</c:v>
                </c:pt>
                <c:pt idx="300">
                  <c:v>-4.1453180313000004</c:v>
                </c:pt>
                <c:pt idx="301">
                  <c:v>-4.2549419403000002</c:v>
                </c:pt>
                <c:pt idx="302">
                  <c:v>-4.3644785880999999</c:v>
                </c:pt>
                <c:pt idx="303">
                  <c:v>-4.4735350608999997</c:v>
                </c:pt>
                <c:pt idx="304">
                  <c:v>-4.5817055701999996</c:v>
                </c:pt>
                <c:pt idx="305">
                  <c:v>-4.6885738372999999</c:v>
                </c:pt>
                <c:pt idx="306">
                  <c:v>-4.7937150001999997</c:v>
                </c:pt>
                <c:pt idx="307">
                  <c:v>-4.8966994285999998</c:v>
                </c:pt>
                <c:pt idx="308">
                  <c:v>-4.9970970153999996</c:v>
                </c:pt>
                <c:pt idx="309">
                  <c:v>-5.0944805144999998</c:v>
                </c:pt>
                <c:pt idx="310">
                  <c:v>-5.1884288787999999</c:v>
                </c:pt>
                <c:pt idx="311">
                  <c:v>-5.2785301208000002</c:v>
                </c:pt>
                <c:pt idx="312">
                  <c:v>-5.3643856048999998</c:v>
                </c:pt>
                <c:pt idx="313">
                  <c:v>-5.4456143379000004</c:v>
                </c:pt>
                <c:pt idx="314">
                  <c:v>-5.5218572617000001</c:v>
                </c:pt>
                <c:pt idx="315">
                  <c:v>-5.5927791595</c:v>
                </c:pt>
                <c:pt idx="316">
                  <c:v>-5.6580715178999998</c:v>
                </c:pt>
                <c:pt idx="317">
                  <c:v>-5.7174534797999996</c:v>
                </c:pt>
                <c:pt idx="318">
                  <c:v>-5.7706747055000003</c:v>
                </c:pt>
                <c:pt idx="319">
                  <c:v>-5.8175187111</c:v>
                </c:pt>
                <c:pt idx="320">
                  <c:v>-5.8578047752</c:v>
                </c:pt>
                <c:pt idx="321">
                  <c:v>-5.8913884162999999</c:v>
                </c:pt>
                <c:pt idx="322">
                  <c:v>-5.9181618690000004</c:v>
                </c:pt>
                <c:pt idx="323">
                  <c:v>-5.9380559920999998</c:v>
                </c:pt>
                <c:pt idx="324">
                  <c:v>-5.9510431290000003</c:v>
                </c:pt>
                <c:pt idx="325">
                  <c:v>-5.9571390152000001</c:v>
                </c:pt>
                <c:pt idx="326">
                  <c:v>-5.9564032554999997</c:v>
                </c:pt>
                <c:pt idx="327">
                  <c:v>-5.9489388465999999</c:v>
                </c:pt>
                <c:pt idx="328">
                  <c:v>-5.9348912239000002</c:v>
                </c:pt>
                <c:pt idx="329">
                  <c:v>-5.9144463538999998</c:v>
                </c:pt>
                <c:pt idx="330">
                  <c:v>-5.8878293037000002</c:v>
                </c:pt>
                <c:pt idx="331">
                  <c:v>-5.8553023338000001</c:v>
                </c:pt>
                <c:pt idx="332">
                  <c:v>-5.8171615600999997</c:v>
                </c:pt>
                <c:pt idx="333">
                  <c:v>-5.7737312317000002</c:v>
                </c:pt>
                <c:pt idx="334">
                  <c:v>-5.7253603934999999</c:v>
                </c:pt>
                <c:pt idx="335">
                  <c:v>-5.6724181175000004</c:v>
                </c:pt>
                <c:pt idx="336">
                  <c:v>-5.6152906417999997</c:v>
                </c:pt>
                <c:pt idx="337">
                  <c:v>-5.5543789863999997</c:v>
                </c:pt>
                <c:pt idx="338">
                  <c:v>-5.4900975227000002</c:v>
                </c:pt>
                <c:pt idx="339">
                  <c:v>-5.4228730201999999</c:v>
                </c:pt>
                <c:pt idx="340">
                  <c:v>-5.3531422615000004</c:v>
                </c:pt>
                <c:pt idx="341">
                  <c:v>-5.2813510895000002</c:v>
                </c:pt>
                <c:pt idx="342">
                  <c:v>-5.2079505920000004</c:v>
                </c:pt>
                <c:pt idx="343">
                  <c:v>-5.1333942413000004</c:v>
                </c:pt>
                <c:pt idx="344">
                  <c:v>-5.0581364632000003</c:v>
                </c:pt>
                <c:pt idx="345">
                  <c:v>-4.9826312064999998</c:v>
                </c:pt>
                <c:pt idx="346">
                  <c:v>-4.9073295592999999</c:v>
                </c:pt>
                <c:pt idx="347">
                  <c:v>-4.8326759338</c:v>
                </c:pt>
                <c:pt idx="348">
                  <c:v>-4.7591052055</c:v>
                </c:pt>
                <c:pt idx="349">
                  <c:v>-4.6870398520999998</c:v>
                </c:pt>
                <c:pt idx="350">
                  <c:v>-4.6168861389</c:v>
                </c:pt>
                <c:pt idx="351">
                  <c:v>-4.5490317344999998</c:v>
                </c:pt>
                <c:pt idx="352">
                  <c:v>-4.4838428497000002</c:v>
                </c:pt>
                <c:pt idx="353">
                  <c:v>-4.4216632843000001</c:v>
                </c:pt>
                <c:pt idx="354">
                  <c:v>-4.3628106116999996</c:v>
                </c:pt>
                <c:pt idx="355">
                  <c:v>-4.3075723648000004</c:v>
                </c:pt>
                <c:pt idx="356">
                  <c:v>-4.2562031746000004</c:v>
                </c:pt>
                <c:pt idx="357">
                  <c:v>-4.2089252471999998</c:v>
                </c:pt>
                <c:pt idx="358">
                  <c:v>-4.1659255028000004</c:v>
                </c:pt>
                <c:pt idx="359">
                  <c:v>-4.1273531914000001</c:v>
                </c:pt>
                <c:pt idx="360">
                  <c:v>-4.0933170318999998</c:v>
                </c:pt>
                <c:pt idx="361">
                  <c:v>-4.0638842582999999</c:v>
                </c:pt>
                <c:pt idx="362">
                  <c:v>-4.0390820503000002</c:v>
                </c:pt>
                <c:pt idx="363">
                  <c:v>-4.0188965796999998</c:v>
                </c:pt>
                <c:pt idx="364">
                  <c:v>-4.0032730103</c:v>
                </c:pt>
                <c:pt idx="365">
                  <c:v>-3.9921140671000002</c:v>
                </c:pt>
                <c:pt idx="366">
                  <c:v>-3.9852812289999999</c:v>
                </c:pt>
                <c:pt idx="367">
                  <c:v>-3.9825983047000002</c:v>
                </c:pt>
                <c:pt idx="368">
                  <c:v>-3.9838550091</c:v>
                </c:pt>
                <c:pt idx="369">
                  <c:v>-3.9888119698</c:v>
                </c:pt>
                <c:pt idx="370">
                  <c:v>-3.9972057343</c:v>
                </c:pt>
                <c:pt idx="371">
                  <c:v>-4.0087537765999999</c:v>
                </c:pt>
                <c:pt idx="372">
                  <c:v>-4.0231595038999997</c:v>
                </c:pt>
                <c:pt idx="373">
                  <c:v>-4.0401172638</c:v>
                </c:pt>
                <c:pt idx="374">
                  <c:v>-4.0593166351000001</c:v>
                </c:pt>
                <c:pt idx="375">
                  <c:v>-4.0804457663999996</c:v>
                </c:pt>
                <c:pt idx="376">
                  <c:v>-4.1031942368000003</c:v>
                </c:pt>
                <c:pt idx="377">
                  <c:v>-4.1272573470999996</c:v>
                </c:pt>
                <c:pt idx="378">
                  <c:v>-4.1523394585000002</c:v>
                </c:pt>
                <c:pt idx="379">
                  <c:v>-4.1781587600999996</c:v>
                </c:pt>
                <c:pt idx="380">
                  <c:v>-4.2044501304999997</c:v>
                </c:pt>
                <c:pt idx="381">
                  <c:v>-4.2309665680000004</c:v>
                </c:pt>
                <c:pt idx="382">
                  <c:v>-4.2574787140000003</c:v>
                </c:pt>
                <c:pt idx="383">
                  <c:v>-4.2837748527999997</c:v>
                </c:pt>
                <c:pt idx="384">
                  <c:v>-4.3096599579000001</c:v>
                </c:pt>
                <c:pt idx="385">
                  <c:v>-4.3349561690999998</c:v>
                </c:pt>
                <c:pt idx="386">
                  <c:v>-4.3595032692000002</c:v>
                </c:pt>
                <c:pt idx="387">
                  <c:v>-4.3831615448000001</c:v>
                </c:pt>
                <c:pt idx="388">
                  <c:v>-4.4058117867000002</c:v>
                </c:pt>
                <c:pt idx="389">
                  <c:v>-4.4273548126</c:v>
                </c:pt>
                <c:pt idx="390">
                  <c:v>-4.4477100372000002</c:v>
                </c:pt>
                <c:pt idx="391">
                  <c:v>-4.4668149948</c:v>
                </c:pt>
                <c:pt idx="392">
                  <c:v>-4.4846267700000002</c:v>
                </c:pt>
                <c:pt idx="393">
                  <c:v>-4.5011219978000003</c:v>
                </c:pt>
                <c:pt idx="394">
                  <c:v>-4.5162949562000003</c:v>
                </c:pt>
                <c:pt idx="395">
                  <c:v>-4.5301570892000003</c:v>
                </c:pt>
                <c:pt idx="396">
                  <c:v>-4.5427355766000002</c:v>
                </c:pt>
                <c:pt idx="397">
                  <c:v>-4.5540714264000002</c:v>
                </c:pt>
                <c:pt idx="398">
                  <c:v>-4.5642161368999998</c:v>
                </c:pt>
                <c:pt idx="399">
                  <c:v>-4.5732312202000003</c:v>
                </c:pt>
                <c:pt idx="400">
                  <c:v>-4.5811858176999998</c:v>
                </c:pt>
                <c:pt idx="401">
                  <c:v>-4.5881538391000003</c:v>
                </c:pt>
                <c:pt idx="402">
                  <c:v>-4.5942106246999996</c:v>
                </c:pt>
                <c:pt idx="403">
                  <c:v>-4.5994324683999999</c:v>
                </c:pt>
                <c:pt idx="404">
                  <c:v>-4.6038947104999997</c:v>
                </c:pt>
                <c:pt idx="405">
                  <c:v>-4.6076703072000003</c:v>
                </c:pt>
                <c:pt idx="406">
                  <c:v>-4.6108298302000001</c:v>
                </c:pt>
                <c:pt idx="407">
                  <c:v>-4.6134438514999996</c:v>
                </c:pt>
                <c:pt idx="408">
                  <c:v>-4.6155829429999997</c:v>
                </c:pt>
                <c:pt idx="409">
                  <c:v>-4.6173195838999996</c:v>
                </c:pt>
                <c:pt idx="410">
                  <c:v>-4.6187252998000004</c:v>
                </c:pt>
                <c:pt idx="411">
                  <c:v>-4.6198701859</c:v>
                </c:pt>
                <c:pt idx="412">
                  <c:v>-4.6208205222999998</c:v>
                </c:pt>
                <c:pt idx="413">
                  <c:v>-4.6216368675000004</c:v>
                </c:pt>
                <c:pt idx="414">
                  <c:v>-4.6223740578000001</c:v>
                </c:pt>
                <c:pt idx="415">
                  <c:v>-4.6230807303999999</c:v>
                </c:pt>
                <c:pt idx="416">
                  <c:v>-4.6238007545000004</c:v>
                </c:pt>
                <c:pt idx="417">
                  <c:v>-4.6245746612999996</c:v>
                </c:pt>
                <c:pt idx="418">
                  <c:v>-4.6254415511999998</c:v>
                </c:pt>
                <c:pt idx="419">
                  <c:v>-4.6264386176999999</c:v>
                </c:pt>
                <c:pt idx="420">
                  <c:v>-4.6275992393000003</c:v>
                </c:pt>
                <c:pt idx="421">
                  <c:v>-4.6289510726999996</c:v>
                </c:pt>
                <c:pt idx="422">
                  <c:v>-4.6305146216999997</c:v>
                </c:pt>
                <c:pt idx="423">
                  <c:v>-4.6323032379000004</c:v>
                </c:pt>
                <c:pt idx="424">
                  <c:v>-4.6343221663999996</c:v>
                </c:pt>
                <c:pt idx="425">
                  <c:v>-4.6365695000000002</c:v>
                </c:pt>
                <c:pt idx="426">
                  <c:v>-4.6390409469999998</c:v>
                </c:pt>
                <c:pt idx="427">
                  <c:v>-4.6417346001000004</c:v>
                </c:pt>
                <c:pt idx="428">
                  <c:v>-4.6446490288</c:v>
                </c:pt>
                <c:pt idx="429">
                  <c:v>-4.6477804184</c:v>
                </c:pt>
                <c:pt idx="430">
                  <c:v>-4.6511192322000001</c:v>
                </c:pt>
                <c:pt idx="431">
                  <c:v>-4.6546502112999999</c:v>
                </c:pt>
                <c:pt idx="432">
                  <c:v>-4.6583514213999999</c:v>
                </c:pt>
                <c:pt idx="433">
                  <c:v>-4.6621932983000001</c:v>
                </c:pt>
                <c:pt idx="434">
                  <c:v>-4.6661391258</c:v>
                </c:pt>
                <c:pt idx="435">
                  <c:v>-4.6701464653000002</c:v>
                </c:pt>
                <c:pt idx="436">
                  <c:v>-4.6741690636</c:v>
                </c:pt>
                <c:pt idx="437">
                  <c:v>-4.6781578063999998</c:v>
                </c:pt>
                <c:pt idx="438">
                  <c:v>-4.6820602417000003</c:v>
                </c:pt>
                <c:pt idx="439">
                  <c:v>-4.6858201027000002</c:v>
                </c:pt>
                <c:pt idx="440">
                  <c:v>-4.6893787384000003</c:v>
                </c:pt>
                <c:pt idx="441">
                  <c:v>-4.6926784515</c:v>
                </c:pt>
                <c:pt idx="442">
                  <c:v>-4.6956648827</c:v>
                </c:pt>
                <c:pt idx="443">
                  <c:v>-4.6982889175000002</c:v>
                </c:pt>
                <c:pt idx="444">
                  <c:v>-4.7005076407999997</c:v>
                </c:pt>
                <c:pt idx="445">
                  <c:v>-4.7022867203000001</c:v>
                </c:pt>
                <c:pt idx="446">
                  <c:v>-4.7035994529999998</c:v>
                </c:pt>
                <c:pt idx="447">
                  <c:v>-4.7044272423000004</c:v>
                </c:pt>
                <c:pt idx="448">
                  <c:v>-4.7047595977999999</c:v>
                </c:pt>
                <c:pt idx="449">
                  <c:v>-4.7045965194999999</c:v>
                </c:pt>
                <c:pt idx="450">
                  <c:v>-4.7039513588000004</c:v>
                </c:pt>
                <c:pt idx="451">
                  <c:v>-4.7028498650000001</c:v>
                </c:pt>
                <c:pt idx="452">
                  <c:v>-4.7013278007999997</c:v>
                </c:pt>
                <c:pt idx="453">
                  <c:v>-4.6994285583000002</c:v>
                </c:pt>
                <c:pt idx="454">
                  <c:v>-4.6971979141000002</c:v>
                </c:pt>
                <c:pt idx="455">
                  <c:v>-4.6946787833999997</c:v>
                </c:pt>
                <c:pt idx="456">
                  <c:v>-4.6919059753000001</c:v>
                </c:pt>
                <c:pt idx="457">
                  <c:v>-4.6889023780999999</c:v>
                </c:pt>
                <c:pt idx="458">
                  <c:v>-4.6856760979000001</c:v>
                </c:pt>
                <c:pt idx="459">
                  <c:v>-4.6822175980000003</c:v>
                </c:pt>
                <c:pt idx="460">
                  <c:v>-4.6784958839000002</c:v>
                </c:pt>
                <c:pt idx="461">
                  <c:v>-4.6744589805999999</c:v>
                </c:pt>
                <c:pt idx="462">
                  <c:v>-4.6700329781000001</c:v>
                </c:pt>
                <c:pt idx="463">
                  <c:v>-4.6651229858000001</c:v>
                </c:pt>
                <c:pt idx="464">
                  <c:v>-4.6596164702999996</c:v>
                </c:pt>
                <c:pt idx="465">
                  <c:v>-4.6533875465000003</c:v>
                </c:pt>
                <c:pt idx="466">
                  <c:v>-4.6462998390000001</c:v>
                </c:pt>
                <c:pt idx="467">
                  <c:v>-4.6382064819000002</c:v>
                </c:pt>
                <c:pt idx="468">
                  <c:v>-4.6289501189999998</c:v>
                </c:pt>
                <c:pt idx="469">
                  <c:v>-4.6183667182999999</c:v>
                </c:pt>
                <c:pt idx="470">
                  <c:v>-4.606294632</c:v>
                </c:pt>
                <c:pt idx="471">
                  <c:v>-4.5925884246999997</c:v>
                </c:pt>
                <c:pt idx="472">
                  <c:v>-4.5771336555</c:v>
                </c:pt>
                <c:pt idx="473">
                  <c:v>-4.5598602294999999</c:v>
                </c:pt>
                <c:pt idx="474">
                  <c:v>-4.5407543182000003</c:v>
                </c:pt>
                <c:pt idx="475">
                  <c:v>-4.5198674201999998</c:v>
                </c:pt>
                <c:pt idx="476">
                  <c:v>-4.4973187447000003</c:v>
                </c:pt>
                <c:pt idx="477">
                  <c:v>-4.4732913970999997</c:v>
                </c:pt>
                <c:pt idx="478">
                  <c:v>-4.4480214119000001</c:v>
                </c:pt>
                <c:pt idx="479">
                  <c:v>-4.4217858315000003</c:v>
                </c:pt>
                <c:pt idx="480">
                  <c:v>-4.3948907852000003</c:v>
                </c:pt>
                <c:pt idx="481">
                  <c:v>-4.3676624298000002</c:v>
                </c:pt>
                <c:pt idx="482">
                  <c:v>-4.3404383658999999</c:v>
                </c:pt>
                <c:pt idx="483">
                  <c:v>-4.3135576247999996</c:v>
                </c:pt>
                <c:pt idx="484">
                  <c:v>-4.2873520851000002</c:v>
                </c:pt>
                <c:pt idx="485">
                  <c:v>-4.2621417046000003</c:v>
                </c:pt>
                <c:pt idx="486">
                  <c:v>-4.2382330894000004</c:v>
                </c:pt>
                <c:pt idx="487">
                  <c:v>-4.2159185409999997</c:v>
                </c:pt>
                <c:pt idx="488">
                  <c:v>-4.1954712868000001</c:v>
                </c:pt>
                <c:pt idx="489">
                  <c:v>-4.1771368979999997</c:v>
                </c:pt>
                <c:pt idx="490">
                  <c:v>-4.1611242294000004</c:v>
                </c:pt>
                <c:pt idx="491">
                  <c:v>-4.1476044654999997</c:v>
                </c:pt>
                <c:pt idx="492">
                  <c:v>-4.1367125510999996</c:v>
                </c:pt>
                <c:pt idx="493">
                  <c:v>-4.1285448074</c:v>
                </c:pt>
                <c:pt idx="494">
                  <c:v>-4.1231584549000004</c:v>
                </c:pt>
                <c:pt idx="495">
                  <c:v>-4.1205720900999996</c:v>
                </c:pt>
                <c:pt idx="496">
                  <c:v>-4.1207690239000003</c:v>
                </c:pt>
                <c:pt idx="497">
                  <c:v>-4.1237010956000004</c:v>
                </c:pt>
                <c:pt idx="498">
                  <c:v>-4.1292901038999998</c:v>
                </c:pt>
                <c:pt idx="499">
                  <c:v>-4.1374287604999997</c:v>
                </c:pt>
                <c:pt idx="500">
                  <c:v>-4.1479854584</c:v>
                </c:pt>
                <c:pt idx="501">
                  <c:v>-4.1608085631999998</c:v>
                </c:pt>
                <c:pt idx="502">
                  <c:v>-4.1757302284</c:v>
                </c:pt>
                <c:pt idx="503">
                  <c:v>-4.1925711632000002</c:v>
                </c:pt>
                <c:pt idx="504">
                  <c:v>-4.2111415863000001</c:v>
                </c:pt>
                <c:pt idx="505">
                  <c:v>-4.2312393188000001</c:v>
                </c:pt>
                <c:pt idx="506">
                  <c:v>-4.2526488304000001</c:v>
                </c:pt>
                <c:pt idx="507">
                  <c:v>-4.2751450539000002</c:v>
                </c:pt>
                <c:pt idx="508">
                  <c:v>-4.2984971999999999</c:v>
                </c:pt>
                <c:pt idx="509">
                  <c:v>-4.3224711418000004</c:v>
                </c:pt>
                <c:pt idx="510">
                  <c:v>-4.3468284607000003</c:v>
                </c:pt>
                <c:pt idx="511">
                  <c:v>-4.3713231087000004</c:v>
                </c:pt>
                <c:pt idx="512">
                  <c:v>-4.3956980704999999</c:v>
                </c:pt>
                <c:pt idx="513">
                  <c:v>-4.4196853638000002</c:v>
                </c:pt>
                <c:pt idx="514">
                  <c:v>-4.4430084229000002</c:v>
                </c:pt>
                <c:pt idx="515">
                  <c:v>-4.4653816222999998</c:v>
                </c:pt>
                <c:pt idx="516">
                  <c:v>-4.4865083694000001</c:v>
                </c:pt>
                <c:pt idx="517">
                  <c:v>-4.5060787200999997</c:v>
                </c:pt>
                <c:pt idx="518">
                  <c:v>-4.5237717628</c:v>
                </c:pt>
                <c:pt idx="519">
                  <c:v>-4.5392723083000002</c:v>
                </c:pt>
                <c:pt idx="520">
                  <c:v>-4.5523076057000003</c:v>
                </c:pt>
                <c:pt idx="521">
                  <c:v>-4.5626997948000003</c:v>
                </c:pt>
                <c:pt idx="522">
                  <c:v>-4.5704016684999997</c:v>
                </c:pt>
                <c:pt idx="523">
                  <c:v>-4.5754885673999999</c:v>
                </c:pt>
                <c:pt idx="524">
                  <c:v>-4.5781140327000003</c:v>
                </c:pt>
                <c:pt idx="525">
                  <c:v>-4.5784583092000002</c:v>
                </c:pt>
                <c:pt idx="526">
                  <c:v>-4.5766901969999996</c:v>
                </c:pt>
                <c:pt idx="527">
                  <c:v>-4.5729479790000003</c:v>
                </c:pt>
                <c:pt idx="528">
                  <c:v>-4.5673389435000002</c:v>
                </c:pt>
                <c:pt idx="529">
                  <c:v>-4.5599508285999999</c:v>
                </c:pt>
                <c:pt idx="530">
                  <c:v>-4.5508685112</c:v>
                </c:pt>
                <c:pt idx="531">
                  <c:v>-4.5401854515000002</c:v>
                </c:pt>
                <c:pt idx="532">
                  <c:v>-4.5280070305000004</c:v>
                </c:pt>
                <c:pt idx="533">
                  <c:v>-4.5144424438000001</c:v>
                </c:pt>
                <c:pt idx="534">
                  <c:v>-4.4995903969000004</c:v>
                </c:pt>
                <c:pt idx="535">
                  <c:v>-4.4835214614999996</c:v>
                </c:pt>
                <c:pt idx="536">
                  <c:v>-4.4662694931000004</c:v>
                </c:pt>
                <c:pt idx="537">
                  <c:v>-4.4478387832999999</c:v>
                </c:pt>
                <c:pt idx="538">
                  <c:v>-4.4282350539999999</c:v>
                </c:pt>
                <c:pt idx="539">
                  <c:v>-4.4075107573999999</c:v>
                </c:pt>
                <c:pt idx="540">
                  <c:v>-4.3857917785999998</c:v>
                </c:pt>
                <c:pt idx="541">
                  <c:v>-4.3632616996999998</c:v>
                </c:pt>
                <c:pt idx="542">
                  <c:v>-4.3401203156000001</c:v>
                </c:pt>
                <c:pt idx="543">
                  <c:v>-4.3165397643999999</c:v>
                </c:pt>
                <c:pt idx="544">
                  <c:v>-4.2926325798000002</c:v>
                </c:pt>
                <c:pt idx="545">
                  <c:v>-4.2684402466</c:v>
                </c:pt>
                <c:pt idx="546">
                  <c:v>-4.2439441680999996</c:v>
                </c:pt>
                <c:pt idx="547">
                  <c:v>-4.2190918921999998</c:v>
                </c:pt>
                <c:pt idx="548">
                  <c:v>-4.1938314437999997</c:v>
                </c:pt>
                <c:pt idx="549">
                  <c:v>-4.1681437492000004</c:v>
                </c:pt>
                <c:pt idx="550">
                  <c:v>-4.1420702933999998</c:v>
                </c:pt>
                <c:pt idx="551">
                  <c:v>-4.1157259941</c:v>
                </c:pt>
                <c:pt idx="552">
                  <c:v>-4.0892944336000001</c:v>
                </c:pt>
                <c:pt idx="553">
                  <c:v>-4.0630054474000001</c:v>
                </c:pt>
                <c:pt idx="554">
                  <c:v>-4.0371098518000004</c:v>
                </c:pt>
                <c:pt idx="555">
                  <c:v>-4.0118632316999996</c:v>
                </c:pt>
                <c:pt idx="556">
                  <c:v>-3.9875297546000001</c:v>
                </c:pt>
                <c:pt idx="557">
                  <c:v>-3.9644005298999998</c:v>
                </c:pt>
                <c:pt idx="558">
                  <c:v>-3.9428009987000001</c:v>
                </c:pt>
                <c:pt idx="559">
                  <c:v>-3.9230718613</c:v>
                </c:pt>
                <c:pt idx="560">
                  <c:v>-3.9055263995999998</c:v>
                </c:pt>
                <c:pt idx="561">
                  <c:v>-3.8904030323000001</c:v>
                </c:pt>
                <c:pt idx="562">
                  <c:v>-3.8778312206000001</c:v>
                </c:pt>
                <c:pt idx="563">
                  <c:v>-3.8678147793000002</c:v>
                </c:pt>
                <c:pt idx="564">
                  <c:v>-3.8602283001000002</c:v>
                </c:pt>
                <c:pt idx="565">
                  <c:v>-3.8548293114000001</c:v>
                </c:pt>
                <c:pt idx="566">
                  <c:v>-3.8512892722999998</c:v>
                </c:pt>
                <c:pt idx="567">
                  <c:v>-3.8492374420000002</c:v>
                </c:pt>
                <c:pt idx="568">
                  <c:v>-3.8483080863999999</c:v>
                </c:pt>
                <c:pt idx="569">
                  <c:v>-3.8481783866999999</c:v>
                </c:pt>
                <c:pt idx="570">
                  <c:v>-3.848590374</c:v>
                </c:pt>
                <c:pt idx="571">
                  <c:v>-3.8493583201999999</c:v>
                </c:pt>
                <c:pt idx="572">
                  <c:v>-3.8503637313999999</c:v>
                </c:pt>
                <c:pt idx="573">
                  <c:v>-3.8515517712</c:v>
                </c:pt>
                <c:pt idx="574">
                  <c:v>-3.8529396057</c:v>
                </c:pt>
                <c:pt idx="575">
                  <c:v>-3.8546285628999999</c:v>
                </c:pt>
                <c:pt idx="576">
                  <c:v>-3.8568024635000002</c:v>
                </c:pt>
                <c:pt idx="577">
                  <c:v>-3.8596968651000001</c:v>
                </c:pt>
                <c:pt idx="578">
                  <c:v>-3.8635430336000001</c:v>
                </c:pt>
                <c:pt idx="579">
                  <c:v>-3.8685054778999999</c:v>
                </c:pt>
                <c:pt idx="580">
                  <c:v>-3.8746376038000001</c:v>
                </c:pt>
                <c:pt idx="581">
                  <c:v>-3.8818669318999999</c:v>
                </c:pt>
                <c:pt idx="582">
                  <c:v>-3.8900072575000002</c:v>
                </c:pt>
                <c:pt idx="583">
                  <c:v>-3.8987889290000002</c:v>
                </c:pt>
                <c:pt idx="584">
                  <c:v>-3.9078960419</c:v>
                </c:pt>
                <c:pt idx="585">
                  <c:v>-3.9170038699999998</c:v>
                </c:pt>
                <c:pt idx="586">
                  <c:v>-3.9258120060000001</c:v>
                </c:pt>
                <c:pt idx="587">
                  <c:v>-3.9340693950999999</c:v>
                </c:pt>
                <c:pt idx="588">
                  <c:v>-3.9415912627999998</c:v>
                </c:pt>
                <c:pt idx="589">
                  <c:v>-3.9482679367000002</c:v>
                </c:pt>
                <c:pt idx="590">
                  <c:v>-3.9540660381000001</c:v>
                </c:pt>
                <c:pt idx="591">
                  <c:v>-3.9590332508000001</c:v>
                </c:pt>
                <c:pt idx="592">
                  <c:v>-3.9633166790000001</c:v>
                </c:pt>
                <c:pt idx="593">
                  <c:v>-3.9671795367999998</c:v>
                </c:pt>
                <c:pt idx="594">
                  <c:v>-3.9709815978999998</c:v>
                </c:pt>
                <c:pt idx="595">
                  <c:v>-3.9751207828999999</c:v>
                </c:pt>
                <c:pt idx="596">
                  <c:v>-3.9799618721000001</c:v>
                </c:pt>
                <c:pt idx="597">
                  <c:v>-3.9857802390999999</c:v>
                </c:pt>
                <c:pt idx="598">
                  <c:v>-3.9927282332999998</c:v>
                </c:pt>
                <c:pt idx="599">
                  <c:v>-4.0008230209000004</c:v>
                </c:pt>
                <c:pt idx="600">
                  <c:v>-4.0099511146999998</c:v>
                </c:pt>
                <c:pt idx="601">
                  <c:v>-4.0198917389000002</c:v>
                </c:pt>
                <c:pt idx="602">
                  <c:v>-4.0303535460999997</c:v>
                </c:pt>
                <c:pt idx="603">
                  <c:v>-4.0410118102999997</c:v>
                </c:pt>
                <c:pt idx="604">
                  <c:v>-4.0515389441999998</c:v>
                </c:pt>
                <c:pt idx="605">
                  <c:v>-4.0616254807000001</c:v>
                </c:pt>
                <c:pt idx="606">
                  <c:v>-4.0709967613</c:v>
                </c:pt>
                <c:pt idx="607">
                  <c:v>-4.0794253348999998</c:v>
                </c:pt>
                <c:pt idx="608">
                  <c:v>-4.0867400169000003</c:v>
                </c:pt>
                <c:pt idx="609">
                  <c:v>-4.0928425789</c:v>
                </c:pt>
                <c:pt idx="610">
                  <c:v>-4.0977354049999999</c:v>
                </c:pt>
                <c:pt idx="611">
                  <c:v>-4.1015343666000001</c:v>
                </c:pt>
                <c:pt idx="612">
                  <c:v>-4.1044421195999998</c:v>
                </c:pt>
                <c:pt idx="613">
                  <c:v>-4.1066913605000002</c:v>
                </c:pt>
                <c:pt idx="614">
                  <c:v>-4.1084852218999997</c:v>
                </c:pt>
                <c:pt idx="615">
                  <c:v>-4.1099505424</c:v>
                </c:pt>
                <c:pt idx="616">
                  <c:v>-4.1111168860999996</c:v>
                </c:pt>
                <c:pt idx="617">
                  <c:v>-4.1119227408999999</c:v>
                </c:pt>
                <c:pt idx="618">
                  <c:v>-4.1122379303000001</c:v>
                </c:pt>
                <c:pt idx="619">
                  <c:v>-4.1118836403000003</c:v>
                </c:pt>
                <c:pt idx="620">
                  <c:v>-4.1106443405000004</c:v>
                </c:pt>
                <c:pt idx="621">
                  <c:v>-4.1082763672000002</c:v>
                </c:pt>
                <c:pt idx="622">
                  <c:v>-4.1045198441000004</c:v>
                </c:pt>
                <c:pt idx="623">
                  <c:v>-4.0991110802000001</c:v>
                </c:pt>
                <c:pt idx="624">
                  <c:v>-4.0917940140000004</c:v>
                </c:pt>
                <c:pt idx="625">
                  <c:v>-4.0823307037000003</c:v>
                </c:pt>
                <c:pt idx="626">
                  <c:v>-4.0705151557999999</c:v>
                </c:pt>
                <c:pt idx="627">
                  <c:v>-4.0562038422000004</c:v>
                </c:pt>
                <c:pt idx="628">
                  <c:v>-4.0393428802000004</c:v>
                </c:pt>
                <c:pt idx="629">
                  <c:v>-4.0199646949999996</c:v>
                </c:pt>
                <c:pt idx="630">
                  <c:v>-3.9981505871</c:v>
                </c:pt>
                <c:pt idx="631">
                  <c:v>-3.9739887714000002</c:v>
                </c:pt>
                <c:pt idx="632">
                  <c:v>-3.9475421906000001</c:v>
                </c:pt>
                <c:pt idx="633">
                  <c:v>-3.9188346862999999</c:v>
                </c:pt>
                <c:pt idx="634">
                  <c:v>-3.8878567219</c:v>
                </c:pt>
                <c:pt idx="635">
                  <c:v>-3.8545849322999999</c:v>
                </c:pt>
                <c:pt idx="636">
                  <c:v>-3.8190011978</c:v>
                </c:pt>
                <c:pt idx="637">
                  <c:v>-3.7811033726000001</c:v>
                </c:pt>
                <c:pt idx="638">
                  <c:v>-3.7409098148000002</c:v>
                </c:pt>
                <c:pt idx="639">
                  <c:v>-3.6984601020999999</c:v>
                </c:pt>
                <c:pt idx="640">
                  <c:v>-3.6538159847</c:v>
                </c:pt>
                <c:pt idx="641">
                  <c:v>-3.6070661545</c:v>
                </c:pt>
                <c:pt idx="642">
                  <c:v>-3.5583353042999999</c:v>
                </c:pt>
                <c:pt idx="643">
                  <c:v>-3.5078024864000001</c:v>
                </c:pt>
                <c:pt idx="644">
                  <c:v>-3.4557232857</c:v>
                </c:pt>
                <c:pt idx="645">
                  <c:v>-3.4024398326999998</c:v>
                </c:pt>
                <c:pt idx="646">
                  <c:v>-3.3483626842000001</c:v>
                </c:pt>
                <c:pt idx="647">
                  <c:v>-3.2939364910000002</c:v>
                </c:pt>
                <c:pt idx="648">
                  <c:v>-3.2396087645999998</c:v>
                </c:pt>
                <c:pt idx="649">
                  <c:v>-3.1858115196000001</c:v>
                </c:pt>
                <c:pt idx="650">
                  <c:v>-3.1329545974999999</c:v>
                </c:pt>
                <c:pt idx="651">
                  <c:v>-3.0814263821000001</c:v>
                </c:pt>
                <c:pt idx="652">
                  <c:v>-3.0315945148000001</c:v>
                </c:pt>
                <c:pt idx="653">
                  <c:v>-2.9838030338000001</c:v>
                </c:pt>
                <c:pt idx="654">
                  <c:v>-2.9383678436</c:v>
                </c:pt>
                <c:pt idx="655">
                  <c:v>-2.8955740929</c:v>
                </c:pt>
                <c:pt idx="656">
                  <c:v>-2.8556742667999999</c:v>
                </c:pt>
                <c:pt idx="657">
                  <c:v>-2.8188889026999999</c:v>
                </c:pt>
                <c:pt idx="658">
                  <c:v>-2.7854111195</c:v>
                </c:pt>
                <c:pt idx="659">
                  <c:v>-2.7554156779999999</c:v>
                </c:pt>
                <c:pt idx="660">
                  <c:v>-2.7290651798000001</c:v>
                </c:pt>
                <c:pt idx="661">
                  <c:v>-2.7065086365000002</c:v>
                </c:pt>
                <c:pt idx="662">
                  <c:v>-2.6878750324</c:v>
                </c:pt>
                <c:pt idx="663">
                  <c:v>-2.6732676029000002</c:v>
                </c:pt>
                <c:pt idx="664">
                  <c:v>-2.6627604961000002</c:v>
                </c:pt>
                <c:pt idx="665">
                  <c:v>-2.6563971042999999</c:v>
                </c:pt>
                <c:pt idx="666">
                  <c:v>-2.6541864872000001</c:v>
                </c:pt>
                <c:pt idx="667">
                  <c:v>-2.6560993195</c:v>
                </c:pt>
                <c:pt idx="668">
                  <c:v>-2.6620643139000002</c:v>
                </c:pt>
                <c:pt idx="669">
                  <c:v>-2.6719663143000001</c:v>
                </c:pt>
                <c:pt idx="670">
                  <c:v>-2.6856446265999998</c:v>
                </c:pt>
                <c:pt idx="671">
                  <c:v>-2.7028949260999999</c:v>
                </c:pt>
                <c:pt idx="672">
                  <c:v>-2.7234737873000001</c:v>
                </c:pt>
                <c:pt idx="673">
                  <c:v>-2.7471032143</c:v>
                </c:pt>
                <c:pt idx="674">
                  <c:v>-2.7734746932999998</c:v>
                </c:pt>
                <c:pt idx="675">
                  <c:v>-2.8022561072999999</c:v>
                </c:pt>
                <c:pt idx="676">
                  <c:v>-2.8331019878000001</c:v>
                </c:pt>
                <c:pt idx="677">
                  <c:v>-2.8656644821000001</c:v>
                </c:pt>
                <c:pt idx="678">
                  <c:v>-2.8995993137</c:v>
                </c:pt>
                <c:pt idx="679">
                  <c:v>-2.9345693588000001</c:v>
                </c:pt>
                <c:pt idx="680">
                  <c:v>-2.9702503680999999</c:v>
                </c:pt>
                <c:pt idx="681">
                  <c:v>-3.0063474177999998</c:v>
                </c:pt>
                <c:pt idx="682">
                  <c:v>-3.0426177979000002</c:v>
                </c:pt>
                <c:pt idx="683">
                  <c:v>-3.0788829327</c:v>
                </c:pt>
                <c:pt idx="684">
                  <c:v>-3.1150162219999999</c:v>
                </c:pt>
                <c:pt idx="685">
                  <c:v>-3.1509170532000002</c:v>
                </c:pt>
                <c:pt idx="686">
                  <c:v>-3.1864876746999999</c:v>
                </c:pt>
                <c:pt idx="687">
                  <c:v>-3.2216210365000002</c:v>
                </c:pt>
                <c:pt idx="688">
                  <c:v>-3.2561979293999999</c:v>
                </c:pt>
                <c:pt idx="689">
                  <c:v>-3.2900905609</c:v>
                </c:pt>
                <c:pt idx="690">
                  <c:v>-3.3231692314000001</c:v>
                </c:pt>
                <c:pt idx="691">
                  <c:v>-3.3553106785</c:v>
                </c:pt>
                <c:pt idx="692">
                  <c:v>-3.3864037991</c:v>
                </c:pt>
                <c:pt idx="693">
                  <c:v>-3.4163541793999999</c:v>
                </c:pt>
                <c:pt idx="694">
                  <c:v>-3.4450862407999998</c:v>
                </c:pt>
                <c:pt idx="695">
                  <c:v>-3.4725422858999999</c:v>
                </c:pt>
                <c:pt idx="696">
                  <c:v>-3.4986793994999998</c:v>
                </c:pt>
                <c:pt idx="697">
                  <c:v>-3.5234651565999999</c:v>
                </c:pt>
                <c:pt idx="698">
                  <c:v>-3.5468730926999998</c:v>
                </c:pt>
                <c:pt idx="699">
                  <c:v>-3.568877697</c:v>
                </c:pt>
                <c:pt idx="700">
                  <c:v>-3.5894498824999999</c:v>
                </c:pt>
                <c:pt idx="701">
                  <c:v>-3.6085512637999999</c:v>
                </c:pt>
                <c:pt idx="702">
                  <c:v>-3.6261298655999998</c:v>
                </c:pt>
                <c:pt idx="703">
                  <c:v>-3.6421165466000001</c:v>
                </c:pt>
                <c:pt idx="704">
                  <c:v>-3.6564238070999999</c:v>
                </c:pt>
                <c:pt idx="705">
                  <c:v>-3.6689450740999998</c:v>
                </c:pt>
                <c:pt idx="706">
                  <c:v>-3.6795551777000002</c:v>
                </c:pt>
                <c:pt idx="707">
                  <c:v>-3.6881122588999999</c:v>
                </c:pt>
                <c:pt idx="708">
                  <c:v>-3.6944694518999999</c:v>
                </c:pt>
                <c:pt idx="709">
                  <c:v>-3.6985046864000002</c:v>
                </c:pt>
                <c:pt idx="710">
                  <c:v>-3.7001576423999998</c:v>
                </c:pt>
                <c:pt idx="711">
                  <c:v>-3.6994447708</c:v>
                </c:pt>
                <c:pt idx="712">
                  <c:v>-3.6964392662000001</c:v>
                </c:pt>
                <c:pt idx="713">
                  <c:v>-3.6912326812999998</c:v>
                </c:pt>
                <c:pt idx="714">
                  <c:v>-3.6839056014999998</c:v>
                </c:pt>
                <c:pt idx="715">
                  <c:v>-3.6745159626000001</c:v>
                </c:pt>
                <c:pt idx="716">
                  <c:v>-3.6631014347000002</c:v>
                </c:pt>
                <c:pt idx="717">
                  <c:v>-3.6496860981000001</c:v>
                </c:pt>
                <c:pt idx="718">
                  <c:v>-3.6342892647</c:v>
                </c:pt>
                <c:pt idx="719">
                  <c:v>-3.6169311999999998</c:v>
                </c:pt>
                <c:pt idx="720">
                  <c:v>-3.5976362227999998</c:v>
                </c:pt>
                <c:pt idx="721">
                  <c:v>-3.5764324665</c:v>
                </c:pt>
                <c:pt idx="722">
                  <c:v>-3.553347826</c:v>
                </c:pt>
                <c:pt idx="723">
                  <c:v>-3.5284054279000001</c:v>
                </c:pt>
                <c:pt idx="724">
                  <c:v>-3.5016195774000001</c:v>
                </c:pt>
                <c:pt idx="725">
                  <c:v>-3.4729943274999999</c:v>
                </c:pt>
                <c:pt idx="726">
                  <c:v>-3.4425220489999999</c:v>
                </c:pt>
                <c:pt idx="727">
                  <c:v>-3.4101812840000001</c:v>
                </c:pt>
                <c:pt idx="728">
                  <c:v>-3.3759350776999999</c:v>
                </c:pt>
                <c:pt idx="729">
                  <c:v>-3.3397300243000001</c:v>
                </c:pt>
                <c:pt idx="730">
                  <c:v>-3.3014955521</c:v>
                </c:pt>
                <c:pt idx="731">
                  <c:v>-3.2611520289999998</c:v>
                </c:pt>
                <c:pt idx="732">
                  <c:v>-3.2186398505999998</c:v>
                </c:pt>
                <c:pt idx="733">
                  <c:v>-3.1739621161999998</c:v>
                </c:pt>
                <c:pt idx="734">
                  <c:v>-3.1272103786000001</c:v>
                </c:pt>
                <c:pt idx="735">
                  <c:v>-3.0785534382000002</c:v>
                </c:pt>
                <c:pt idx="736">
                  <c:v>-3.0282018184999999</c:v>
                </c:pt>
                <c:pt idx="737">
                  <c:v>-2.9763703345999999</c:v>
                </c:pt>
                <c:pt idx="738">
                  <c:v>-2.9232547282999999</c:v>
                </c:pt>
                <c:pt idx="739">
                  <c:v>-2.8690235615000002</c:v>
                </c:pt>
                <c:pt idx="740">
                  <c:v>-2.8138158321</c:v>
                </c:pt>
                <c:pt idx="741">
                  <c:v>-2.7577404976</c:v>
                </c:pt>
                <c:pt idx="742">
                  <c:v>-2.7008755206999999</c:v>
                </c:pt>
                <c:pt idx="743">
                  <c:v>-2.6432700157000002</c:v>
                </c:pt>
                <c:pt idx="744">
                  <c:v>-2.5849475861000002</c:v>
                </c:pt>
                <c:pt idx="745">
                  <c:v>-2.5259141922000001</c:v>
                </c:pt>
                <c:pt idx="746">
                  <c:v>-2.4661791325000002</c:v>
                </c:pt>
                <c:pt idx="747">
                  <c:v>-2.4057912827000001</c:v>
                </c:pt>
                <c:pt idx="748">
                  <c:v>-2.3448729515000002</c:v>
                </c:pt>
                <c:pt idx="749">
                  <c:v>-2.2836284636999999</c:v>
                </c:pt>
                <c:pt idx="750">
                  <c:v>-2.2223210335000001</c:v>
                </c:pt>
                <c:pt idx="751">
                  <c:v>-2.1612367629999998</c:v>
                </c:pt>
                <c:pt idx="752">
                  <c:v>-2.1006541252000002</c:v>
                </c:pt>
                <c:pt idx="753">
                  <c:v>-2.0408260822000002</c:v>
                </c:pt>
                <c:pt idx="754">
                  <c:v>-1.9819715023</c:v>
                </c:pt>
                <c:pt idx="755">
                  <c:v>-1.9242722988000001</c:v>
                </c:pt>
                <c:pt idx="756">
                  <c:v>-1.8678712845000001</c:v>
                </c:pt>
                <c:pt idx="757">
                  <c:v>-1.812874198</c:v>
                </c:pt>
                <c:pt idx="758">
                  <c:v>-1.7593541145</c:v>
                </c:pt>
                <c:pt idx="759">
                  <c:v>-1.7073569298</c:v>
                </c:pt>
                <c:pt idx="760">
                  <c:v>-1.6569042206</c:v>
                </c:pt>
                <c:pt idx="761">
                  <c:v>-1.6079938412000001</c:v>
                </c:pt>
                <c:pt idx="762">
                  <c:v>-1.560598731</c:v>
                </c:pt>
                <c:pt idx="763">
                  <c:v>-1.5146646500000001</c:v>
                </c:pt>
                <c:pt idx="764">
                  <c:v>-1.4701120853</c:v>
                </c:pt>
                <c:pt idx="765">
                  <c:v>-1.4268578291</c:v>
                </c:pt>
                <c:pt idx="766">
                  <c:v>-1.3848576546</c:v>
                </c:pt>
                <c:pt idx="767">
                  <c:v>-1.3441414833000001</c:v>
                </c:pt>
                <c:pt idx="768">
                  <c:v>-1.3048107624</c:v>
                </c:pt>
                <c:pt idx="769">
                  <c:v>-1.2670010328000001</c:v>
                </c:pt>
                <c:pt idx="770">
                  <c:v>-1.2308375835000001</c:v>
                </c:pt>
                <c:pt idx="771">
                  <c:v>-1.1964063644</c:v>
                </c:pt>
                <c:pt idx="772">
                  <c:v>-1.1637437343999999</c:v>
                </c:pt>
                <c:pt idx="773">
                  <c:v>-1.1328351498</c:v>
                </c:pt>
                <c:pt idx="774">
                  <c:v>-1.1036173105</c:v>
                </c:pt>
                <c:pt idx="775">
                  <c:v>-1.0759840011999999</c:v>
                </c:pt>
                <c:pt idx="776">
                  <c:v>-1.0497931242</c:v>
                </c:pt>
                <c:pt idx="777">
                  <c:v>-1.0248732567000001</c:v>
                </c:pt>
                <c:pt idx="778">
                  <c:v>-1.0010318756000001</c:v>
                </c:pt>
                <c:pt idx="779">
                  <c:v>-0.97806274891</c:v>
                </c:pt>
                <c:pt idx="780">
                  <c:v>-0.95574939251000002</c:v>
                </c:pt>
                <c:pt idx="781">
                  <c:v>-0.93386536837</c:v>
                </c:pt>
                <c:pt idx="782">
                  <c:v>-0.91217845677999998</c:v>
                </c:pt>
                <c:pt idx="783">
                  <c:v>-0.89046895504000001</c:v>
                </c:pt>
                <c:pt idx="784">
                  <c:v>-0.86856573820000005</c:v>
                </c:pt>
                <c:pt idx="785">
                  <c:v>-0.84637814759999996</c:v>
                </c:pt>
                <c:pt idx="786">
                  <c:v>-0.82389497756999996</c:v>
                </c:pt>
                <c:pt idx="787">
                  <c:v>-0.80115145445000002</c:v>
                </c:pt>
                <c:pt idx="788">
                  <c:v>-0.77818793058000002</c:v>
                </c:pt>
                <c:pt idx="789">
                  <c:v>-0.75502228736999999</c:v>
                </c:pt>
                <c:pt idx="790">
                  <c:v>-0.73164218664000003</c:v>
                </c:pt>
                <c:pt idx="791">
                  <c:v>-0.70800769329000002</c:v>
                </c:pt>
                <c:pt idx="792">
                  <c:v>-0.68405628204000002</c:v>
                </c:pt>
                <c:pt idx="793">
                  <c:v>-0.65970927476999996</c:v>
                </c:pt>
                <c:pt idx="794">
                  <c:v>-0.63487958907999997</c:v>
                </c:pt>
                <c:pt idx="795">
                  <c:v>-0.60947901011000005</c:v>
                </c:pt>
                <c:pt idx="796">
                  <c:v>-0.58342927694000002</c:v>
                </c:pt>
                <c:pt idx="797">
                  <c:v>-0.55668467283</c:v>
                </c:pt>
                <c:pt idx="798">
                  <c:v>-0.52926367520999995</c:v>
                </c:pt>
                <c:pt idx="799">
                  <c:v>-0.50126719475000003</c:v>
                </c:pt>
                <c:pt idx="800">
                  <c:v>-0.47286456823</c:v>
                </c:pt>
                <c:pt idx="801">
                  <c:v>-0.44425779581000002</c:v>
                </c:pt>
                <c:pt idx="802">
                  <c:v>-0.41564640403000003</c:v>
                </c:pt>
                <c:pt idx="803">
                  <c:v>-0.38720557094000002</c:v>
                </c:pt>
                <c:pt idx="804">
                  <c:v>-0.35907545685999998</c:v>
                </c:pt>
                <c:pt idx="805">
                  <c:v>-0.33135804534000002</c:v>
                </c:pt>
                <c:pt idx="806">
                  <c:v>-0.30411994457000002</c:v>
                </c:pt>
                <c:pt idx="807">
                  <c:v>-0.27739775180999998</c:v>
                </c:pt>
                <c:pt idx="808">
                  <c:v>-0.25120234488999998</c:v>
                </c:pt>
                <c:pt idx="809">
                  <c:v>-0.22552140057</c:v>
                </c:pt>
                <c:pt idx="810">
                  <c:v>-0.20032076537999999</c:v>
                </c:pt>
                <c:pt idx="811">
                  <c:v>-0.17554681003</c:v>
                </c:pt>
                <c:pt idx="812">
                  <c:v>-0.15113948286000001</c:v>
                </c:pt>
                <c:pt idx="813">
                  <c:v>-0.12706372142</c:v>
                </c:pt>
                <c:pt idx="814">
                  <c:v>-0.10333962738999999</c:v>
                </c:pt>
                <c:pt idx="815">
                  <c:v>-8.0040469766000003E-2</c:v>
                </c:pt>
                <c:pt idx="816">
                  <c:v>-5.7259541004999998E-2</c:v>
                </c:pt>
                <c:pt idx="817">
                  <c:v>-3.5074420273E-2</c:v>
                </c:pt>
                <c:pt idx="818">
                  <c:v>-1.3527087867E-2</c:v>
                </c:pt>
                <c:pt idx="819">
                  <c:v>7.3808198795E-3</c:v>
                </c:pt>
                <c:pt idx="820">
                  <c:v>2.7684817091E-2</c:v>
                </c:pt>
                <c:pt idx="821">
                  <c:v>4.7449953853999999E-2</c:v>
                </c:pt>
                <c:pt idx="822">
                  <c:v>6.6760599613000002E-2</c:v>
                </c:pt>
                <c:pt idx="823">
                  <c:v>8.5707657039000004E-2</c:v>
                </c:pt>
                <c:pt idx="824">
                  <c:v>0.10436647385</c:v>
                </c:pt>
                <c:pt idx="825">
                  <c:v>0.12276668847</c:v>
                </c:pt>
                <c:pt idx="826">
                  <c:v>0.14087745547</c:v>
                </c:pt>
                <c:pt idx="827">
                  <c:v>0.15862680972000001</c:v>
                </c:pt>
                <c:pt idx="828">
                  <c:v>0.17594012617999999</c:v>
                </c:pt>
                <c:pt idx="829">
                  <c:v>0.19276767969</c:v>
                </c:pt>
                <c:pt idx="830">
                  <c:v>0.20909182727</c:v>
                </c:pt>
                <c:pt idx="831">
                  <c:v>0.22492390871000001</c:v>
                </c:pt>
                <c:pt idx="832">
                  <c:v>0.24029742180999999</c:v>
                </c:pt>
                <c:pt idx="833">
                  <c:v>0.25525251031000001</c:v>
                </c:pt>
                <c:pt idx="834">
                  <c:v>0.26980897784000002</c:v>
                </c:pt>
                <c:pt idx="835">
                  <c:v>0.28394460678</c:v>
                </c:pt>
                <c:pt idx="836">
                  <c:v>0.29760164022000002</c:v>
                </c:pt>
                <c:pt idx="837">
                  <c:v>0.31071659923</c:v>
                </c:pt>
                <c:pt idx="838">
                  <c:v>0.32324528693999999</c:v>
                </c:pt>
                <c:pt idx="839">
                  <c:v>0.33516940475000001</c:v>
                </c:pt>
                <c:pt idx="840">
                  <c:v>0.34649273752999998</c:v>
                </c:pt>
                <c:pt idx="841">
                  <c:v>0.35723361373000001</c:v>
                </c:pt>
                <c:pt idx="842">
                  <c:v>0.36740830541000002</c:v>
                </c:pt>
                <c:pt idx="843">
                  <c:v>0.37700411677000001</c:v>
                </c:pt>
                <c:pt idx="844">
                  <c:v>0.38596010207999998</c:v>
                </c:pt>
                <c:pt idx="845">
                  <c:v>0.39417496324000001</c:v>
                </c:pt>
                <c:pt idx="846">
                  <c:v>0.4015378356</c:v>
                </c:pt>
                <c:pt idx="847">
                  <c:v>0.40795812010999999</c:v>
                </c:pt>
                <c:pt idx="848">
                  <c:v>0.41337859631000001</c:v>
                </c:pt>
                <c:pt idx="849">
                  <c:v>0.41777572035999999</c:v>
                </c:pt>
                <c:pt idx="850">
                  <c:v>0.42115601896999999</c:v>
                </c:pt>
                <c:pt idx="851">
                  <c:v>0.42355191708000001</c:v>
                </c:pt>
                <c:pt idx="852">
                  <c:v>0.42501845956000001</c:v>
                </c:pt>
                <c:pt idx="853">
                  <c:v>0.42563170195</c:v>
                </c:pt>
                <c:pt idx="854">
                  <c:v>0.42548763752000002</c:v>
                </c:pt>
                <c:pt idx="855">
                  <c:v>0.42470118403000001</c:v>
                </c:pt>
                <c:pt idx="856">
                  <c:v>0.42339989543000001</c:v>
                </c:pt>
                <c:pt idx="857">
                  <c:v>0.42170122265999999</c:v>
                </c:pt>
                <c:pt idx="858">
                  <c:v>0.41968196629999999</c:v>
                </c:pt>
                <c:pt idx="859">
                  <c:v>0.41737270355</c:v>
                </c:pt>
                <c:pt idx="860">
                  <c:v>0.41478973626999999</c:v>
                </c:pt>
                <c:pt idx="861">
                  <c:v>0.41197806596999997</c:v>
                </c:pt>
                <c:pt idx="862">
                  <c:v>0.40903714298999999</c:v>
                </c:pt>
                <c:pt idx="863">
                  <c:v>0.40612629055999999</c:v>
                </c:pt>
                <c:pt idx="864">
                  <c:v>0.40345907210999998</c:v>
                </c:pt>
                <c:pt idx="865">
                  <c:v>0.40129557251999998</c:v>
                </c:pt>
                <c:pt idx="866">
                  <c:v>0.39993691444000001</c:v>
                </c:pt>
                <c:pt idx="867">
                  <c:v>0.39971911907000002</c:v>
                </c:pt>
                <c:pt idx="868">
                  <c:v>0.40100163221000001</c:v>
                </c:pt>
                <c:pt idx="869">
                  <c:v>0.40415272117000001</c:v>
                </c:pt>
                <c:pt idx="870">
                  <c:v>0.40953102708</c:v>
                </c:pt>
                <c:pt idx="871">
                  <c:v>0.41745603084999999</c:v>
                </c:pt>
                <c:pt idx="872">
                  <c:v>0.42816746235000003</c:v>
                </c:pt>
                <c:pt idx="873">
                  <c:v>0.44178631901999998</c:v>
                </c:pt>
                <c:pt idx="874">
                  <c:v>0.45829457044999999</c:v>
                </c:pt>
                <c:pt idx="875">
                  <c:v>0.47754034400000001</c:v>
                </c:pt>
                <c:pt idx="876">
                  <c:v>0.49925380944999997</c:v>
                </c:pt>
                <c:pt idx="877">
                  <c:v>0.52305096388000005</c:v>
                </c:pt>
                <c:pt idx="878">
                  <c:v>0.54842895269000003</c:v>
                </c:pt>
                <c:pt idx="879">
                  <c:v>0.57478159665999995</c:v>
                </c:pt>
                <c:pt idx="880">
                  <c:v>0.60144758223999994</c:v>
                </c:pt>
                <c:pt idx="881">
                  <c:v>0.62777215241999995</c:v>
                </c:pt>
                <c:pt idx="882">
                  <c:v>0.65315842627999998</c:v>
                </c:pt>
                <c:pt idx="883">
                  <c:v>0.67709982395000001</c:v>
                </c:pt>
                <c:pt idx="884">
                  <c:v>0.69919770956000005</c:v>
                </c:pt>
                <c:pt idx="885">
                  <c:v>0.71916860342</c:v>
                </c:pt>
                <c:pt idx="886">
                  <c:v>0.73684227466999996</c:v>
                </c:pt>
                <c:pt idx="887">
                  <c:v>0.75214433670000003</c:v>
                </c:pt>
                <c:pt idx="888">
                  <c:v>0.76505649090000005</c:v>
                </c:pt>
                <c:pt idx="889">
                  <c:v>0.77557086944999998</c:v>
                </c:pt>
                <c:pt idx="890">
                  <c:v>0.78367173672000001</c:v>
                </c:pt>
                <c:pt idx="891">
                  <c:v>0.78935545682999997</c:v>
                </c:pt>
                <c:pt idx="892">
                  <c:v>0.79266804456999995</c:v>
                </c:pt>
                <c:pt idx="893">
                  <c:v>0.79373455047999997</c:v>
                </c:pt>
                <c:pt idx="894">
                  <c:v>0.79277098179000005</c:v>
                </c:pt>
                <c:pt idx="895">
                  <c:v>0.79008489846999996</c:v>
                </c:pt>
                <c:pt idx="896">
                  <c:v>0.78606510161999998</c:v>
                </c:pt>
                <c:pt idx="897">
                  <c:v>0.78115320206000005</c:v>
                </c:pt>
                <c:pt idx="898">
                  <c:v>0.77580338716999997</c:v>
                </c:pt>
                <c:pt idx="899">
                  <c:v>0.77044934034000001</c:v>
                </c:pt>
                <c:pt idx="900">
                  <c:v>0.76548117399000004</c:v>
                </c:pt>
                <c:pt idx="901">
                  <c:v>0.76122123002999997</c:v>
                </c:pt>
                <c:pt idx="902">
                  <c:v>0.75789576769</c:v>
                </c:pt>
                <c:pt idx="903">
                  <c:v>0.75561332702999995</c:v>
                </c:pt>
                <c:pt idx="904">
                  <c:v>0.75436031818000004</c:v>
                </c:pt>
                <c:pt idx="905">
                  <c:v>0.75401455163999997</c:v>
                </c:pt>
                <c:pt idx="906">
                  <c:v>0.75436520575999999</c:v>
                </c:pt>
                <c:pt idx="907">
                  <c:v>0.75513172149999996</c:v>
                </c:pt>
                <c:pt idx="908">
                  <c:v>0.75598549842999996</c:v>
                </c:pt>
                <c:pt idx="909">
                  <c:v>0.75657385588000003</c:v>
                </c:pt>
                <c:pt idx="910">
                  <c:v>0.75653916597000004</c:v>
                </c:pt>
                <c:pt idx="911">
                  <c:v>0.75553023814999998</c:v>
                </c:pt>
                <c:pt idx="912">
                  <c:v>0.75320500135000001</c:v>
                </c:pt>
                <c:pt idx="913">
                  <c:v>0.74922508000999999</c:v>
                </c:pt>
                <c:pt idx="914">
                  <c:v>0.74325472116000002</c:v>
                </c:pt>
                <c:pt idx="915">
                  <c:v>0.73497599362999999</c:v>
                </c:pt>
                <c:pt idx="916">
                  <c:v>0.72411423921999996</c:v>
                </c:pt>
                <c:pt idx="917">
                  <c:v>0.71046251058999998</c:v>
                </c:pt>
                <c:pt idx="918">
                  <c:v>0.69390070437999996</c:v>
                </c:pt>
                <c:pt idx="919">
                  <c:v>0.67441016436000001</c:v>
                </c:pt>
                <c:pt idx="920">
                  <c:v>0.65208381414000005</c:v>
                </c:pt>
                <c:pt idx="921">
                  <c:v>0.62712943554</c:v>
                </c:pt>
                <c:pt idx="922">
                  <c:v>0.59986650943999997</c:v>
                </c:pt>
                <c:pt idx="923">
                  <c:v>0.57071769238000003</c:v>
                </c:pt>
                <c:pt idx="924">
                  <c:v>0.54018455744000005</c:v>
                </c:pt>
                <c:pt idx="925">
                  <c:v>0.50879198312999996</c:v>
                </c:pt>
                <c:pt idx="926">
                  <c:v>0.47702333331000002</c:v>
                </c:pt>
                <c:pt idx="927">
                  <c:v>0.44530040026000001</c:v>
                </c:pt>
                <c:pt idx="928">
                  <c:v>0.41402319073999999</c:v>
                </c:pt>
                <c:pt idx="929">
                  <c:v>0.38363140821000002</c:v>
                </c:pt>
                <c:pt idx="930">
                  <c:v>0.35464298724999999</c:v>
                </c:pt>
                <c:pt idx="931">
                  <c:v>0.32764440774999998</c:v>
                </c:pt>
                <c:pt idx="932">
                  <c:v>0.30324056745</c:v>
                </c:pt>
                <c:pt idx="933">
                  <c:v>0.28199750185</c:v>
                </c:pt>
                <c:pt idx="934">
                  <c:v>0.26439923048000002</c:v>
                </c:pt>
                <c:pt idx="935">
                  <c:v>0.25082010031000002</c:v>
                </c:pt>
                <c:pt idx="936">
                  <c:v>0.24151410162</c:v>
                </c:pt>
                <c:pt idx="937">
                  <c:v>0.23661932349000001</c:v>
                </c:pt>
                <c:pt idx="938">
                  <c:v>0.23616705834999999</c:v>
                </c:pt>
                <c:pt idx="939">
                  <c:v>0.24008922279</c:v>
                </c:pt>
                <c:pt idx="940">
                  <c:v>0.24822403491</c:v>
                </c:pt>
                <c:pt idx="941">
                  <c:v>0.26032021641999997</c:v>
                </c:pt>
                <c:pt idx="942">
                  <c:v>0.27604025601999999</c:v>
                </c:pt>
                <c:pt idx="943">
                  <c:v>0.29495602846000002</c:v>
                </c:pt>
                <c:pt idx="944">
                  <c:v>0.31652110815000001</c:v>
                </c:pt>
                <c:pt idx="945">
                  <c:v>0.34002980589999998</c:v>
                </c:pt>
                <c:pt idx="946">
                  <c:v>0.36460855602999998</c:v>
                </c:pt>
                <c:pt idx="947">
                  <c:v>0.38926964998000002</c:v>
                </c:pt>
                <c:pt idx="948">
                  <c:v>0.41300812364</c:v>
                </c:pt>
                <c:pt idx="949">
                  <c:v>0.43489474057999999</c:v>
                </c:pt>
                <c:pt idx="950">
                  <c:v>0.45413273573000001</c:v>
                </c:pt>
                <c:pt idx="951">
                  <c:v>0.47008052468</c:v>
                </c:pt>
                <c:pt idx="952">
                  <c:v>0.48225739598</c:v>
                </c:pt>
                <c:pt idx="953">
                  <c:v>0.49034115672</c:v>
                </c:pt>
                <c:pt idx="954">
                  <c:v>0.49415481091000002</c:v>
                </c:pt>
                <c:pt idx="955">
                  <c:v>0.49363502860000003</c:v>
                </c:pt>
                <c:pt idx="956">
                  <c:v>0.48878663777999998</c:v>
                </c:pt>
                <c:pt idx="957">
                  <c:v>0.47964647412</c:v>
                </c:pt>
                <c:pt idx="958">
                  <c:v>0.46627557277999998</c:v>
                </c:pt>
                <c:pt idx="959">
                  <c:v>0.44877666235000002</c:v>
                </c:pt>
                <c:pt idx="960">
                  <c:v>0.42732313275</c:v>
                </c:pt>
                <c:pt idx="961">
                  <c:v>0.40218707919000002</c:v>
                </c:pt>
                <c:pt idx="962">
                  <c:v>0.37375751138000002</c:v>
                </c:pt>
                <c:pt idx="963">
                  <c:v>0.34253826736999998</c:v>
                </c:pt>
                <c:pt idx="964">
                  <c:v>0.30912169814000001</c:v>
                </c:pt>
                <c:pt idx="965">
                  <c:v>0.27415478230000001</c:v>
                </c:pt>
                <c:pt idx="966">
                  <c:v>0.23831199110000001</c:v>
                </c:pt>
                <c:pt idx="967">
                  <c:v>0.20226663350999999</c:v>
                </c:pt>
                <c:pt idx="968">
                  <c:v>0.16665752232</c:v>
                </c:pt>
                <c:pt idx="969">
                  <c:v>0.13206487893999999</c:v>
                </c:pt>
                <c:pt idx="970">
                  <c:v>9.9001936614999994E-2</c:v>
                </c:pt>
                <c:pt idx="971">
                  <c:v>6.7916154861E-2</c:v>
                </c:pt>
                <c:pt idx="972">
                  <c:v>3.9194017648999997E-2</c:v>
                </c:pt>
                <c:pt idx="973">
                  <c:v>1.3165363111E-2</c:v>
                </c:pt>
                <c:pt idx="974">
                  <c:v>-9.8960250616000004E-3</c:v>
                </c:pt>
                <c:pt idx="975">
                  <c:v>-2.9781252146000001E-2</c:v>
                </c:pt>
                <c:pt idx="976">
                  <c:v>-4.6374734490999998E-2</c:v>
                </c:pt>
                <c:pt idx="977">
                  <c:v>-5.9698648750999998E-2</c:v>
                </c:pt>
                <c:pt idx="978">
                  <c:v>-6.9940418005000005E-2</c:v>
                </c:pt>
                <c:pt idx="979">
                  <c:v>-7.7432692050999993E-2</c:v>
                </c:pt>
                <c:pt idx="980">
                  <c:v>-8.2594156264999996E-2</c:v>
                </c:pt>
                <c:pt idx="981">
                  <c:v>-8.5861869155999998E-2</c:v>
                </c:pt>
                <c:pt idx="982">
                  <c:v>-8.7635017930999995E-2</c:v>
                </c:pt>
                <c:pt idx="983">
                  <c:v>-8.8235519826000003E-2</c:v>
                </c:pt>
                <c:pt idx="984">
                  <c:v>-8.7886936962999998E-2</c:v>
                </c:pt>
                <c:pt idx="985">
                  <c:v>-8.6712025105999999E-2</c:v>
                </c:pt>
                <c:pt idx="986">
                  <c:v>-8.4742471575999997E-2</c:v>
                </c:pt>
                <c:pt idx="987">
                  <c:v>-8.1928297876999998E-2</c:v>
                </c:pt>
                <c:pt idx="988">
                  <c:v>-7.8143239020999997E-2</c:v>
                </c:pt>
                <c:pt idx="989">
                  <c:v>-7.3194168507999993E-2</c:v>
                </c:pt>
                <c:pt idx="990">
                  <c:v>-6.6839061677000003E-2</c:v>
                </c:pt>
                <c:pt idx="991">
                  <c:v>-5.8811482041999999E-2</c:v>
                </c:pt>
                <c:pt idx="992">
                  <c:v>-4.8849705606999999E-2</c:v>
                </c:pt>
                <c:pt idx="993">
                  <c:v>-3.6729399114999998E-2</c:v>
                </c:pt>
                <c:pt idx="994">
                  <c:v>-2.2298853843999999E-2</c:v>
                </c:pt>
                <c:pt idx="995">
                  <c:v>-5.5062379688000001E-3</c:v>
                </c:pt>
                <c:pt idx="996">
                  <c:v>1.3599677943E-2</c:v>
                </c:pt>
                <c:pt idx="997">
                  <c:v>3.4897003322999998E-2</c:v>
                </c:pt>
                <c:pt idx="998">
                  <c:v>5.8228068054E-2</c:v>
                </c:pt>
                <c:pt idx="999">
                  <c:v>8.3428800105999998E-2</c:v>
                </c:pt>
                <c:pt idx="1000">
                  <c:v>0.1103425473</c:v>
                </c:pt>
                <c:pt idx="1001">
                  <c:v>0.13882003725</c:v>
                </c:pt>
                <c:pt idx="1002">
                  <c:v>0.16871480644</c:v>
                </c:pt>
                <c:pt idx="1003">
                  <c:v>0.19988203049</c:v>
                </c:pt>
                <c:pt idx="1004">
                  <c:v>0.23217603564</c:v>
                </c:pt>
                <c:pt idx="1005">
                  <c:v>0.2654415369</c:v>
                </c:pt>
                <c:pt idx="1006">
                  <c:v>0.29950585960999998</c:v>
                </c:pt>
                <c:pt idx="1007">
                  <c:v>0.33417358994000002</c:v>
                </c:pt>
                <c:pt idx="1008">
                  <c:v>0.36921387910999998</c:v>
                </c:pt>
                <c:pt idx="1009">
                  <c:v>0.40434268117</c:v>
                </c:pt>
                <c:pt idx="1010">
                  <c:v>0.43921452761000002</c:v>
                </c:pt>
                <c:pt idx="1011">
                  <c:v>0.47342896461</c:v>
                </c:pt>
                <c:pt idx="1012">
                  <c:v>0.50654357672000005</c:v>
                </c:pt>
                <c:pt idx="1013">
                  <c:v>0.53808683157000003</c:v>
                </c:pt>
                <c:pt idx="1014">
                  <c:v>0.56757092476000004</c:v>
                </c:pt>
                <c:pt idx="1015">
                  <c:v>0.59450554848000003</c:v>
                </c:pt>
                <c:pt idx="1016">
                  <c:v>0.61841255425999997</c:v>
                </c:pt>
                <c:pt idx="1017">
                  <c:v>0.63884299994000004</c:v>
                </c:pt>
                <c:pt idx="1018">
                  <c:v>0.65539467335000001</c:v>
                </c:pt>
                <c:pt idx="1019">
                  <c:v>0.66772735119000004</c:v>
                </c:pt>
                <c:pt idx="1020">
                  <c:v>0.67557781935000005</c:v>
                </c:pt>
                <c:pt idx="1021">
                  <c:v>0.67877507209999999</c:v>
                </c:pt>
                <c:pt idx="1022">
                  <c:v>0.67724961041999998</c:v>
                </c:pt>
                <c:pt idx="1023">
                  <c:v>0.67103385925000003</c:v>
                </c:pt>
                <c:pt idx="1024">
                  <c:v>0.66025644540999995</c:v>
                </c:pt>
                <c:pt idx="1025">
                  <c:v>0.64513212442000001</c:v>
                </c:pt>
                <c:pt idx="1026">
                  <c:v>0.62594705819999996</c:v>
                </c:pt>
                <c:pt idx="1027">
                  <c:v>0.60304474830999999</c:v>
                </c:pt>
                <c:pt idx="1028">
                  <c:v>0.57681685685999995</c:v>
                </c:pt>
                <c:pt idx="1029">
                  <c:v>0.54769641161000004</c:v>
                </c:pt>
                <c:pt idx="1030">
                  <c:v>0.51615124941000001</c:v>
                </c:pt>
                <c:pt idx="1031">
                  <c:v>0.4826746583</c:v>
                </c:pt>
                <c:pt idx="1032">
                  <c:v>0.44776681066000001</c:v>
                </c:pt>
                <c:pt idx="1033">
                  <c:v>0.41190811991999998</c:v>
                </c:pt>
                <c:pt idx="1034">
                  <c:v>0.375538975</c:v>
                </c:pt>
                <c:pt idx="1035">
                  <c:v>0.33905482292</c:v>
                </c:pt>
                <c:pt idx="1036">
                  <c:v>0.30281031132000003</c:v>
                </c:pt>
                <c:pt idx="1037">
                  <c:v>0.26712474226999999</c:v>
                </c:pt>
                <c:pt idx="1038">
                  <c:v>0.23228788376000001</c:v>
                </c:pt>
                <c:pt idx="1039">
                  <c:v>0.19856658578</c:v>
                </c:pt>
                <c:pt idx="1040">
                  <c:v>0.16621106862999999</c:v>
                </c:pt>
                <c:pt idx="1041">
                  <c:v>0.13545899093</c:v>
                </c:pt>
                <c:pt idx="1042">
                  <c:v>0.10653278232000001</c:v>
                </c:pt>
                <c:pt idx="1043">
                  <c:v>7.9629637301000006E-2</c:v>
                </c:pt>
                <c:pt idx="1044">
                  <c:v>5.4911613464000003E-2</c:v>
                </c:pt>
                <c:pt idx="1045">
                  <c:v>3.2501362264000001E-2</c:v>
                </c:pt>
                <c:pt idx="1046">
                  <c:v>1.2480809353E-2</c:v>
                </c:pt>
                <c:pt idx="1047">
                  <c:v>-5.1092859357999999E-3</c:v>
                </c:pt>
                <c:pt idx="1048">
                  <c:v>-2.0267391576999999E-2</c:v>
                </c:pt>
                <c:pt idx="1049">
                  <c:v>-3.3028140663999998E-2</c:v>
                </c:pt>
                <c:pt idx="1050">
                  <c:v>-4.3461941183000001E-2</c:v>
                </c:pt>
                <c:pt idx="1051">
                  <c:v>-5.1676731556999998E-2</c:v>
                </c:pt>
                <c:pt idx="1052">
                  <c:v>-5.7817552239000002E-2</c:v>
                </c:pt>
                <c:pt idx="1053">
                  <c:v>-6.2061239034000001E-2</c:v>
                </c:pt>
                <c:pt idx="1054">
                  <c:v>-6.4603291452E-2</c:v>
                </c:pt>
                <c:pt idx="1055">
                  <c:v>-6.5635047853000006E-2</c:v>
                </c:pt>
                <c:pt idx="1056">
                  <c:v>-6.5317846834999999E-2</c:v>
                </c:pt>
                <c:pt idx="1057">
                  <c:v>-6.3763685523999997E-2</c:v>
                </c:pt>
                <c:pt idx="1058">
                  <c:v>-6.1023779213E-2</c:v>
                </c:pt>
                <c:pt idx="1059">
                  <c:v>-5.7084139435999999E-2</c:v>
                </c:pt>
                <c:pt idx="1060">
                  <c:v>-5.1874965428999997E-2</c:v>
                </c:pt>
                <c:pt idx="1061">
                  <c:v>-4.5300051569999999E-2</c:v>
                </c:pt>
                <c:pt idx="1062">
                  <c:v>-3.7276409566E-2</c:v>
                </c:pt>
                <c:pt idx="1063">
                  <c:v>-2.7763934806E-2</c:v>
                </c:pt>
                <c:pt idx="1064">
                  <c:v>-1.6775712371E-2</c:v>
                </c:pt>
                <c:pt idx="1065">
                  <c:v>-4.3765115552000002E-3</c:v>
                </c:pt>
                <c:pt idx="1066">
                  <c:v>9.3208132312000008E-3</c:v>
                </c:pt>
                <c:pt idx="1067">
                  <c:v>2.4157758801999999E-2</c:v>
                </c:pt>
                <c:pt idx="1068">
                  <c:v>3.9930827916E-2</c:v>
                </c:pt>
                <c:pt idx="1069">
                  <c:v>5.6394863874000001E-2</c:v>
                </c:pt>
                <c:pt idx="1070">
                  <c:v>7.3273457587000004E-2</c:v>
                </c:pt>
                <c:pt idx="1071">
                  <c:v>9.0267159045000003E-2</c:v>
                </c:pt>
                <c:pt idx="1072">
                  <c:v>0.10704933107</c:v>
                </c:pt>
                <c:pt idx="1073">
                  <c:v>0.12326112390000001</c:v>
                </c:pt>
                <c:pt idx="1074">
                  <c:v>0.13852484524</c:v>
                </c:pt>
                <c:pt idx="1075">
                  <c:v>0.15247462689999999</c:v>
                </c:pt>
                <c:pt idx="1076">
                  <c:v>0.16478586197</c:v>
                </c:pt>
                <c:pt idx="1077">
                  <c:v>0.17518995702000001</c:v>
                </c:pt>
                <c:pt idx="1078">
                  <c:v>0.18347711860999999</c:v>
                </c:pt>
                <c:pt idx="1079">
                  <c:v>0.18949523568000001</c:v>
                </c:pt>
                <c:pt idx="1080">
                  <c:v>0.19314509630000001</c:v>
                </c:pt>
                <c:pt idx="1081">
                  <c:v>0.19436879456</c:v>
                </c:pt>
                <c:pt idx="1082">
                  <c:v>0.19313579798</c:v>
                </c:pt>
                <c:pt idx="1083">
                  <c:v>0.18943552673</c:v>
                </c:pt>
                <c:pt idx="1084">
                  <c:v>0.18327969313</c:v>
                </c:pt>
                <c:pt idx="1085">
                  <c:v>0.17470903695000001</c:v>
                </c:pt>
                <c:pt idx="1086">
                  <c:v>0.16379715502</c:v>
                </c:pt>
                <c:pt idx="1087">
                  <c:v>0.15064945817</c:v>
                </c:pt>
                <c:pt idx="1088">
                  <c:v>0.13540112972000001</c:v>
                </c:pt>
                <c:pt idx="1089">
                  <c:v>0.11821667850000001</c:v>
                </c:pt>
                <c:pt idx="1090">
                  <c:v>9.9288783966999999E-2</c:v>
                </c:pt>
                <c:pt idx="1091">
                  <c:v>7.8834570943999996E-2</c:v>
                </c:pt>
                <c:pt idx="1092">
                  <c:v>5.7090386748000002E-2</c:v>
                </c:pt>
                <c:pt idx="1093">
                  <c:v>3.4308440983000003E-2</c:v>
                </c:pt>
                <c:pt idx="1094">
                  <c:v>1.0755730793000001E-2</c:v>
                </c:pt>
                <c:pt idx="1095">
                  <c:v>-1.3288336806000001E-2</c:v>
                </c:pt>
                <c:pt idx="1096">
                  <c:v>-3.7539996207E-2</c:v>
                </c:pt>
                <c:pt idx="1097">
                  <c:v>-6.1730079352999997E-2</c:v>
                </c:pt>
                <c:pt idx="1098">
                  <c:v>-8.5631646216000001E-2</c:v>
                </c:pt>
                <c:pt idx="1099">
                  <c:v>-0.10907894373</c:v>
                </c:pt>
                <c:pt idx="1100">
                  <c:v>-0.13196390866999999</c:v>
                </c:pt>
                <c:pt idx="1101">
                  <c:v>-0.15421837567999999</c:v>
                </c:pt>
                <c:pt idx="1102">
                  <c:v>-0.17579746246</c:v>
                </c:pt>
                <c:pt idx="1103">
                  <c:v>-0.19666787982</c:v>
                </c:pt>
                <c:pt idx="1104">
                  <c:v>-0.21679794788000001</c:v>
                </c:pt>
                <c:pt idx="1105">
                  <c:v>-0.23614953457999999</c:v>
                </c:pt>
                <c:pt idx="1106">
                  <c:v>-0.25467559695000003</c:v>
                </c:pt>
                <c:pt idx="1107">
                  <c:v>-0.27232640982</c:v>
                </c:pt>
                <c:pt idx="1108">
                  <c:v>-0.28906089067000001</c:v>
                </c:pt>
                <c:pt idx="1109">
                  <c:v>-0.30485251545999997</c:v>
                </c:pt>
                <c:pt idx="1110">
                  <c:v>-0.319683671</c:v>
                </c:pt>
                <c:pt idx="1111">
                  <c:v>-0.33353373407999998</c:v>
                </c:pt>
                <c:pt idx="1112">
                  <c:v>-0.34636718035000003</c:v>
                </c:pt>
                <c:pt idx="1113">
                  <c:v>-0.35812249779999999</c:v>
                </c:pt>
                <c:pt idx="1114">
                  <c:v>-0.36870187520999997</c:v>
                </c:pt>
                <c:pt idx="1115">
                  <c:v>-0.37796407937999998</c:v>
                </c:pt>
                <c:pt idx="1116">
                  <c:v>-0.38572135567999999</c:v>
                </c:pt>
                <c:pt idx="1117">
                  <c:v>-0.39174225926</c:v>
                </c:pt>
                <c:pt idx="1118">
                  <c:v>-0.39576724172</c:v>
                </c:pt>
                <c:pt idx="1119">
                  <c:v>-0.39753660559999998</c:v>
                </c:pt>
                <c:pt idx="1120">
                  <c:v>-0.39681449533000002</c:v>
                </c:pt>
                <c:pt idx="1121">
                  <c:v>-0.39340212941000002</c:v>
                </c:pt>
                <c:pt idx="1122">
                  <c:v>-0.38714969158000001</c:v>
                </c:pt>
                <c:pt idx="1123">
                  <c:v>-0.37796732782999998</c:v>
                </c:pt>
                <c:pt idx="1124">
                  <c:v>-0.36582794785</c:v>
                </c:pt>
                <c:pt idx="1125">
                  <c:v>-0.35076501966000001</c:v>
                </c:pt>
                <c:pt idx="1126">
                  <c:v>-0.33287015556999999</c:v>
                </c:pt>
                <c:pt idx="1127">
                  <c:v>-0.31228879094000001</c:v>
                </c:pt>
                <c:pt idx="1128">
                  <c:v>-0.28921583294999997</c:v>
                </c:pt>
                <c:pt idx="1129">
                  <c:v>-0.26389360428000003</c:v>
                </c:pt>
                <c:pt idx="1130">
                  <c:v>-0.23660933971000001</c:v>
                </c:pt>
                <c:pt idx="1131">
                  <c:v>-0.20769008993999999</c:v>
                </c:pt>
                <c:pt idx="1132">
                  <c:v>-0.17749691009999999</c:v>
                </c:pt>
                <c:pt idx="1133">
                  <c:v>-0.14642080665000001</c:v>
                </c:pt>
                <c:pt idx="1134">
                  <c:v>-0.11487849802</c:v>
                </c:pt>
                <c:pt idx="1135">
                  <c:v>-8.3304852247000002E-2</c:v>
                </c:pt>
                <c:pt idx="1136">
                  <c:v>-5.2145410328999997E-2</c:v>
                </c:pt>
                <c:pt idx="1137">
                  <c:v>-2.1850220859E-2</c:v>
                </c:pt>
                <c:pt idx="1138">
                  <c:v>7.1404324843999997E-3</c:v>
                </c:pt>
                <c:pt idx="1139">
                  <c:v>3.4420847892999998E-2</c:v>
                </c:pt>
                <c:pt idx="1140">
                  <c:v>5.9643417597000002E-2</c:v>
                </c:pt>
                <c:pt idx="1141">
                  <c:v>8.2533277570999999E-2</c:v>
                </c:pt>
                <c:pt idx="1142">
                  <c:v>0.1028964892</c:v>
                </c:pt>
                <c:pt idx="1143">
                  <c:v>0.12062206864</c:v>
                </c:pt>
                <c:pt idx="1144">
                  <c:v>0.13567729294</c:v>
                </c:pt>
                <c:pt idx="1145">
                  <c:v>0.14810065924999999</c:v>
                </c:pt>
                <c:pt idx="1146">
                  <c:v>0.15799456835</c:v>
                </c:pt>
                <c:pt idx="1147">
                  <c:v>0.16551542282000001</c:v>
                </c:pt>
                <c:pt idx="1148">
                  <c:v>0.17086240649000001</c:v>
                </c:pt>
                <c:pt idx="1149">
                  <c:v>0.17426796256999999</c:v>
                </c:pt>
                <c:pt idx="1150">
                  <c:v>0.17598935962000001</c:v>
                </c:pt>
                <c:pt idx="1151">
                  <c:v>0.17630049585999999</c:v>
                </c:pt>
                <c:pt idx="1152">
                  <c:v>0.17548362911000001</c:v>
                </c:pt>
                <c:pt idx="1153">
                  <c:v>0.17381942272000001</c:v>
                </c:pt>
                <c:pt idx="1154">
                  <c:v>0.17157647013999999</c:v>
                </c:pt>
                <c:pt idx="1155">
                  <c:v>0.16900254785999999</c:v>
                </c:pt>
                <c:pt idx="1156">
                  <c:v>0.16631793976000001</c:v>
                </c:pt>
                <c:pt idx="1157">
                  <c:v>0.16371172667</c:v>
                </c:pt>
                <c:pt idx="1158">
                  <c:v>0.16134139894999999</c:v>
                </c:pt>
                <c:pt idx="1159">
                  <c:v>0.15933239460000001</c:v>
                </c:pt>
                <c:pt idx="1160">
                  <c:v>0.15777574480000001</c:v>
                </c:pt>
                <c:pt idx="1161">
                  <c:v>0.15672858059</c:v>
                </c:pt>
                <c:pt idx="1162">
                  <c:v>0.15621928870999999</c:v>
                </c:pt>
                <c:pt idx="1163">
                  <c:v>0.15625080465999999</c:v>
                </c:pt>
                <c:pt idx="1164">
                  <c:v>0.15680058299999999</c:v>
                </c:pt>
                <c:pt idx="1165">
                  <c:v>0.15782316028999999</c:v>
                </c:pt>
                <c:pt idx="1166">
                  <c:v>0.15925326943000001</c:v>
                </c:pt>
                <c:pt idx="1167">
                  <c:v>0.16100537777000001</c:v>
                </c:pt>
                <c:pt idx="1168">
                  <c:v>0.16297453642000001</c:v>
                </c:pt>
                <c:pt idx="1169">
                  <c:v>0.16504041851000001</c:v>
                </c:pt>
                <c:pt idx="1170">
                  <c:v>0.16707246006000001</c:v>
                </c:pt>
                <c:pt idx="1171">
                  <c:v>0.16893768310999999</c:v>
                </c:pt>
                <c:pt idx="1172">
                  <c:v>0.17050756514000001</c:v>
                </c:pt>
                <c:pt idx="1173">
                  <c:v>0.17165938019999999</c:v>
                </c:pt>
                <c:pt idx="1174">
                  <c:v>0.1722778827</c:v>
                </c:pt>
                <c:pt idx="1175">
                  <c:v>0.17225737869999999</c:v>
                </c:pt>
                <c:pt idx="1176">
                  <c:v>0.17149835825000001</c:v>
                </c:pt>
                <c:pt idx="1177">
                  <c:v>0.16990554332999999</c:v>
                </c:pt>
                <c:pt idx="1178">
                  <c:v>0.16739344597</c:v>
                </c:pt>
                <c:pt idx="1179">
                  <c:v>0.16388864815000001</c:v>
                </c:pt>
                <c:pt idx="1180">
                  <c:v>0.15932032466000001</c:v>
                </c:pt>
                <c:pt idx="1181">
                  <c:v>0.15361090004</c:v>
                </c:pt>
                <c:pt idx="1182">
                  <c:v>0.14668095112000001</c:v>
                </c:pt>
                <c:pt idx="1183">
                  <c:v>0.13846327364</c:v>
                </c:pt>
                <c:pt idx="1184">
                  <c:v>0.12891256809000001</c:v>
                </c:pt>
                <c:pt idx="1185">
                  <c:v>0.11800866574</c:v>
                </c:pt>
                <c:pt idx="1186">
                  <c:v>0.10575927049</c:v>
                </c:pt>
                <c:pt idx="1187">
                  <c:v>9.2202968895000001E-2</c:v>
                </c:pt>
                <c:pt idx="1188">
                  <c:v>7.7410005032999996E-2</c:v>
                </c:pt>
                <c:pt idx="1189">
                  <c:v>6.1480600386999998E-2</c:v>
                </c:pt>
                <c:pt idx="1190">
                  <c:v>4.4543057679999998E-2</c:v>
                </c:pt>
                <c:pt idx="1191">
                  <c:v>2.6751643047E-2</c:v>
                </c:pt>
                <c:pt idx="1192">
                  <c:v>8.2816313952000006E-3</c:v>
                </c:pt>
                <c:pt idx="1193">
                  <c:v>-1.0680111125000001E-2</c:v>
                </c:pt>
                <c:pt idx="1194">
                  <c:v>-2.9949842021000001E-2</c:v>
                </c:pt>
                <c:pt idx="1195">
                  <c:v>-4.9364775419000001E-2</c:v>
                </c:pt>
                <c:pt idx="1196">
                  <c:v>-6.8794742226999994E-2</c:v>
                </c:pt>
                <c:pt idx="1197">
                  <c:v>-8.8139377534000002E-2</c:v>
                </c:pt>
                <c:pt idx="1198">
                  <c:v>-0.10731478781000001</c:v>
                </c:pt>
                <c:pt idx="1199">
                  <c:v>-0.12623831629999999</c:v>
                </c:pt>
                <c:pt idx="1200">
                  <c:v>-0.14481748641</c:v>
                </c:pt>
                <c:pt idx="1201">
                  <c:v>-0.16294854879000001</c:v>
                </c:pt>
                <c:pt idx="1202">
                  <c:v>-0.18052230775</c:v>
                </c:pt>
                <c:pt idx="1203">
                  <c:v>-0.19742819667</c:v>
                </c:pt>
                <c:pt idx="1204">
                  <c:v>-0.21355122328000001</c:v>
                </c:pt>
                <c:pt idx="1205">
                  <c:v>-0.22876736521999999</c:v>
                </c:pt>
                <c:pt idx="1206">
                  <c:v>-0.24294863641</c:v>
                </c:pt>
                <c:pt idx="1207">
                  <c:v>-0.25597557425</c:v>
                </c:pt>
                <c:pt idx="1208">
                  <c:v>-0.26774495840000001</c:v>
                </c:pt>
                <c:pt idx="1209">
                  <c:v>-0.27816948294999999</c:v>
                </c:pt>
                <c:pt idx="1210">
                  <c:v>-0.28717431426000001</c:v>
                </c:pt>
                <c:pt idx="1211">
                  <c:v>-0.29469513892999999</c:v>
                </c:pt>
                <c:pt idx="1212">
                  <c:v>-0.30067735909999999</c:v>
                </c:pt>
                <c:pt idx="1213">
                  <c:v>-0.30507296323999999</c:v>
                </c:pt>
                <c:pt idx="1214">
                  <c:v>-0.30783456564</c:v>
                </c:pt>
                <c:pt idx="1215">
                  <c:v>-0.30891057848999998</c:v>
                </c:pt>
                <c:pt idx="1216">
                  <c:v>-0.30824685096999999</c:v>
                </c:pt>
                <c:pt idx="1217">
                  <c:v>-0.30579435825000001</c:v>
                </c:pt>
                <c:pt idx="1218">
                  <c:v>-0.30151653290000002</c:v>
                </c:pt>
                <c:pt idx="1219">
                  <c:v>-0.29539412259999998</c:v>
                </c:pt>
                <c:pt idx="1220">
                  <c:v>-0.28743261099</c:v>
                </c:pt>
                <c:pt idx="1221">
                  <c:v>-0.2776722908</c:v>
                </c:pt>
                <c:pt idx="1222">
                  <c:v>-0.26619315147</c:v>
                </c:pt>
                <c:pt idx="1223">
                  <c:v>-0.25311037897999999</c:v>
                </c:pt>
                <c:pt idx="1224">
                  <c:v>-0.23856399952999999</c:v>
                </c:pt>
                <c:pt idx="1225">
                  <c:v>-0.22270905971999999</c:v>
                </c:pt>
                <c:pt idx="1226">
                  <c:v>-0.20570841432</c:v>
                </c:pt>
                <c:pt idx="1227">
                  <c:v>-0.18772561847999999</c:v>
                </c:pt>
                <c:pt idx="1228">
                  <c:v>-0.16891953349</c:v>
                </c:pt>
                <c:pt idx="1229">
                  <c:v>-0.14944264293000001</c:v>
                </c:pt>
                <c:pt idx="1230">
                  <c:v>-0.1294426471</c:v>
                </c:pt>
                <c:pt idx="1231">
                  <c:v>-0.10906864702999999</c:v>
                </c:pt>
                <c:pt idx="1232">
                  <c:v>-8.8480547071000004E-2</c:v>
                </c:pt>
                <c:pt idx="1233">
                  <c:v>-6.7854568362000003E-2</c:v>
                </c:pt>
                <c:pt idx="1234">
                  <c:v>-4.7378864138999999E-2</c:v>
                </c:pt>
                <c:pt idx="1235">
                  <c:v>-2.7242183685000001E-2</c:v>
                </c:pt>
                <c:pt idx="1236">
                  <c:v>-7.6225092635E-3</c:v>
                </c:pt>
                <c:pt idx="1237">
                  <c:v>1.1321606115000001E-2</c:v>
                </c:pt>
                <c:pt idx="1238">
                  <c:v>2.9454590752999998E-2</c:v>
                </c:pt>
                <c:pt idx="1239">
                  <c:v>4.6662718057999999E-2</c:v>
                </c:pt>
                <c:pt idx="1240">
                  <c:v>6.2853254378000004E-2</c:v>
                </c:pt>
                <c:pt idx="1241">
                  <c:v>7.7955216169000002E-2</c:v>
                </c:pt>
                <c:pt idx="1242">
                  <c:v>9.1918990015999999E-2</c:v>
                </c:pt>
                <c:pt idx="1243">
                  <c:v>0.10471335799000001</c:v>
                </c:pt>
                <c:pt idx="1244">
                  <c:v>0.11632199585</c:v>
                </c:pt>
                <c:pt idx="1245">
                  <c:v>0.12674060464</c:v>
                </c:pt>
                <c:pt idx="1246">
                  <c:v>0.13597367703999999</c:v>
                </c:pt>
                <c:pt idx="1247">
                  <c:v>0.14403305948</c:v>
                </c:pt>
                <c:pt idx="1248">
                  <c:v>0.15094053745</c:v>
                </c:pt>
                <c:pt idx="1249">
                  <c:v>0.15673290193</c:v>
                </c:pt>
                <c:pt idx="1250">
                  <c:v>0.16146676241999999</c:v>
                </c:pt>
                <c:pt idx="1251">
                  <c:v>0.16522061825000001</c:v>
                </c:pt>
                <c:pt idx="1252">
                  <c:v>0.16809296607999999</c:v>
                </c:pt>
                <c:pt idx="1253">
                  <c:v>0.17019717395</c:v>
                </c:pt>
                <c:pt idx="1254">
                  <c:v>0.17165438830999999</c:v>
                </c:pt>
                <c:pt idx="1255">
                  <c:v>0.17258460819999999</c:v>
                </c:pt>
                <c:pt idx="1256">
                  <c:v>0.17309848963999999</c:v>
                </c:pt>
                <c:pt idx="1257">
                  <c:v>0.17329315841000001</c:v>
                </c:pt>
                <c:pt idx="1258">
                  <c:v>0.17325139045999999</c:v>
                </c:pt>
                <c:pt idx="1259">
                  <c:v>0.17304316163</c:v>
                </c:pt>
                <c:pt idx="1260">
                  <c:v>0.17272867262</c:v>
                </c:pt>
                <c:pt idx="1261">
                  <c:v>0.17236086725999999</c:v>
                </c:pt>
                <c:pt idx="1262">
                  <c:v>0.17198622226999999</c:v>
                </c:pt>
                <c:pt idx="1263">
                  <c:v>0.17164450883999999</c:v>
                </c:pt>
                <c:pt idx="1264">
                  <c:v>0.17136786877999999</c:v>
                </c:pt>
                <c:pt idx="1265">
                  <c:v>0.17117841542000001</c:v>
                </c:pt>
                <c:pt idx="1266">
                  <c:v>0.17108550668</c:v>
                </c:pt>
                <c:pt idx="1267">
                  <c:v>0.17108596861</c:v>
                </c:pt>
                <c:pt idx="1268">
                  <c:v>0.17116804421000001</c:v>
                </c:pt>
                <c:pt idx="1269">
                  <c:v>0.17131671308999999</c:v>
                </c:pt>
                <c:pt idx="1270">
                  <c:v>0.17151701450000001</c:v>
                </c:pt>
                <c:pt idx="1271">
                  <c:v>0.17175309359999999</c:v>
                </c:pt>
                <c:pt idx="1272">
                  <c:v>0.17200510204</c:v>
                </c:pt>
                <c:pt idx="1273">
                  <c:v>0.17224831878999999</c:v>
                </c:pt>
                <c:pt idx="1274">
                  <c:v>0.17245617509</c:v>
                </c:pt>
                <c:pt idx="1275">
                  <c:v>0.17260524630999999</c:v>
                </c:pt>
                <c:pt idx="1276">
                  <c:v>0.17267897725</c:v>
                </c:pt>
                <c:pt idx="1277">
                  <c:v>0.17266854643999999</c:v>
                </c:pt>
                <c:pt idx="1278">
                  <c:v>0.17257228493999999</c:v>
                </c:pt>
                <c:pt idx="1279">
                  <c:v>0.172396034</c:v>
                </c:pt>
                <c:pt idx="1280">
                  <c:v>0.17215384543000001</c:v>
                </c:pt>
                <c:pt idx="1281">
                  <c:v>0.17186699808</c:v>
                </c:pt>
                <c:pt idx="1282">
                  <c:v>0.17156228423</c:v>
                </c:pt>
                <c:pt idx="1283">
                  <c:v>0.17127124965000001</c:v>
                </c:pt>
                <c:pt idx="1284">
                  <c:v>0.17102952301999999</c:v>
                </c:pt>
                <c:pt idx="1285">
                  <c:v>0.17087359726000001</c:v>
                </c:pt>
                <c:pt idx="1286">
                  <c:v>0.17083372176</c:v>
                </c:pt>
                <c:pt idx="1287">
                  <c:v>0.17092528939000001</c:v>
                </c:pt>
                <c:pt idx="1288">
                  <c:v>0.17114274203999999</c:v>
                </c:pt>
                <c:pt idx="1289">
                  <c:v>0.17145696282</c:v>
                </c:pt>
                <c:pt idx="1290">
                  <c:v>0.17181405424999999</c:v>
                </c:pt>
                <c:pt idx="1291">
                  <c:v>0.17213450372</c:v>
                </c:pt>
                <c:pt idx="1292">
                  <c:v>0.17231507599000001</c:v>
                </c:pt>
                <c:pt idx="1293">
                  <c:v>0.17223548889000001</c:v>
                </c:pt>
                <c:pt idx="1294">
                  <c:v>0.17176905274000001</c:v>
                </c:pt>
                <c:pt idx="1295">
                  <c:v>0.17079557477999999</c:v>
                </c:pt>
                <c:pt idx="1296">
                  <c:v>0.16921488941000001</c:v>
                </c:pt>
                <c:pt idx="1297">
                  <c:v>0.16695879399999999</c:v>
                </c:pt>
                <c:pt idx="1298">
                  <c:v>0.16399969161</c:v>
                </c:pt>
                <c:pt idx="1299">
                  <c:v>0.16035529971000001</c:v>
                </c:pt>
                <c:pt idx="1300">
                  <c:v>0.15608693659</c:v>
                </c:pt>
                <c:pt idx="1301">
                  <c:v>0.1512889415</c:v>
                </c:pt>
                <c:pt idx="1302">
                  <c:v>0.14607243240000001</c:v>
                </c:pt>
                <c:pt idx="1303">
                  <c:v>0.14055132866</c:v>
                </c:pt>
                <c:pt idx="1304">
                  <c:v>0.13483481109000001</c:v>
                </c:pt>
                <c:pt idx="1305">
                  <c:v>0.12902393937000001</c:v>
                </c:pt>
                <c:pt idx="1306">
                  <c:v>0.12320905924</c:v>
                </c:pt>
                <c:pt idx="1307">
                  <c:v>0.11746694148</c:v>
                </c:pt>
                <c:pt idx="1308">
                  <c:v>0.11185822635999999</c:v>
                </c:pt>
                <c:pt idx="1309">
                  <c:v>0.10642525554</c:v>
                </c:pt>
                <c:pt idx="1310">
                  <c:v>0.10119002312</c:v>
                </c:pt>
                <c:pt idx="1311">
                  <c:v>9.6153669058999996E-2</c:v>
                </c:pt>
                <c:pt idx="1312">
                  <c:v>9.1298907994999998E-2</c:v>
                </c:pt>
                <c:pt idx="1313">
                  <c:v>8.6593255401000005E-2</c:v>
                </c:pt>
                <c:pt idx="1314">
                  <c:v>8.1990808249E-2</c:v>
                </c:pt>
                <c:pt idx="1315">
                  <c:v>7.7436752617000004E-2</c:v>
                </c:pt>
                <c:pt idx="1316">
                  <c:v>7.2878718376000004E-2</c:v>
                </c:pt>
                <c:pt idx="1317">
                  <c:v>6.8279713391999994E-2</c:v>
                </c:pt>
                <c:pt idx="1318">
                  <c:v>6.3625618815000007E-2</c:v>
                </c:pt>
                <c:pt idx="1319">
                  <c:v>5.8927018195E-2</c:v>
                </c:pt>
                <c:pt idx="1320">
                  <c:v>5.4216764867E-2</c:v>
                </c:pt>
                <c:pt idx="1321">
                  <c:v>4.9543008207999999E-2</c:v>
                </c:pt>
                <c:pt idx="1322">
                  <c:v>4.4959101825999999E-2</c:v>
                </c:pt>
                <c:pt idx="1323">
                  <c:v>4.0514409542000002E-2</c:v>
                </c:pt>
                <c:pt idx="1324">
                  <c:v>3.6249544472000003E-2</c:v>
                </c:pt>
                <c:pt idx="1325">
                  <c:v>3.2195571809999997E-2</c:v>
                </c:pt>
                <c:pt idx="1326">
                  <c:v>2.8374744579000001E-2</c:v>
                </c:pt>
                <c:pt idx="1327">
                  <c:v>2.4801813066E-2</c:v>
                </c:pt>
                <c:pt idx="1328">
                  <c:v>2.1485291420999999E-2</c:v>
                </c:pt>
                <c:pt idx="1329">
                  <c:v>1.8428219482000002E-2</c:v>
                </c:pt>
                <c:pt idx="1330">
                  <c:v>1.5629118308000001E-2</c:v>
                </c:pt>
                <c:pt idx="1331">
                  <c:v>1.3081584126000001E-2</c:v>
                </c:pt>
                <c:pt idx="1332">
                  <c:v>1.0768955573E-2</c:v>
                </c:pt>
                <c:pt idx="1333">
                  <c:v>8.6560407653000007E-3</c:v>
                </c:pt>
                <c:pt idx="1334">
                  <c:v>6.6863400862000001E-3</c:v>
                </c:pt>
                <c:pt idx="1335">
                  <c:v>4.7886273823999998E-3</c:v>
                </c:pt>
                <c:pt idx="1336">
                  <c:v>2.8877470176999999E-3</c:v>
                </c:pt>
                <c:pt idx="1337">
                  <c:v>9.1437273659000003E-4</c:v>
                </c:pt>
                <c:pt idx="1338">
                  <c:v>-1.1876771459E-3</c:v>
                </c:pt>
                <c:pt idx="1339">
                  <c:v>-3.4573634620999999E-3</c:v>
                </c:pt>
                <c:pt idx="1340">
                  <c:v>-5.9165130369000004E-3</c:v>
                </c:pt>
                <c:pt idx="1341">
                  <c:v>-8.5741048678999992E-3</c:v>
                </c:pt>
                <c:pt idx="1342">
                  <c:v>-1.1432548985000001E-2</c:v>
                </c:pt>
                <c:pt idx="1343">
                  <c:v>-1.4493006282000001E-2</c:v>
                </c:pt>
                <c:pt idx="1344">
                  <c:v>-1.7758490517999999E-2</c:v>
                </c:pt>
                <c:pt idx="1345">
                  <c:v>-2.123423852E-2</c:v>
                </c:pt>
                <c:pt idx="1346">
                  <c:v>-2.4925487116000001E-2</c:v>
                </c:pt>
                <c:pt idx="1347">
                  <c:v>-2.8834350407000001E-2</c:v>
                </c:pt>
                <c:pt idx="1348">
                  <c:v>-3.2957900316000002E-2</c:v>
                </c:pt>
                <c:pt idx="1349">
                  <c:v>-3.7289544940000002E-2</c:v>
                </c:pt>
                <c:pt idx="1350">
                  <c:v>-4.1823618113999997E-2</c:v>
                </c:pt>
                <c:pt idx="1351">
                  <c:v>-4.65573892E-2</c:v>
                </c:pt>
                <c:pt idx="1352">
                  <c:v>-5.1486101001999997E-2</c:v>
                </c:pt>
                <c:pt idx="1353">
                  <c:v>-5.6595526636000003E-2</c:v>
                </c:pt>
                <c:pt idx="1354">
                  <c:v>-6.1858441681E-2</c:v>
                </c:pt>
                <c:pt idx="1355">
                  <c:v>-6.7236788571000003E-2</c:v>
                </c:pt>
                <c:pt idx="1356">
                  <c:v>-7.2688020766000006E-2</c:v>
                </c:pt>
                <c:pt idx="1357">
                  <c:v>-7.8173488378999997E-2</c:v>
                </c:pt>
                <c:pt idx="1358">
                  <c:v>-8.3667151630000006E-2</c:v>
                </c:pt>
                <c:pt idx="1359">
                  <c:v>-8.9162394404000006E-2</c:v>
                </c:pt>
                <c:pt idx="1360">
                  <c:v>-9.4674654304999994E-2</c:v>
                </c:pt>
                <c:pt idx="1361">
                  <c:v>-0.10023931413999999</c:v>
                </c:pt>
                <c:pt idx="1362">
                  <c:v>-0.10590603203</c:v>
                </c:pt>
                <c:pt idx="1363">
                  <c:v>-0.11173296720000001</c:v>
                </c:pt>
                <c:pt idx="1364">
                  <c:v>-0.11778252572</c:v>
                </c:pt>
                <c:pt idx="1365">
                  <c:v>-0.12411563842999999</c:v>
                </c:pt>
                <c:pt idx="1366">
                  <c:v>-0.1307836771</c:v>
                </c:pt>
                <c:pt idx="1367">
                  <c:v>-0.13782134652</c:v>
                </c:pt>
                <c:pt idx="1368">
                  <c:v>-0.14524243772000001</c:v>
                </c:pt>
                <c:pt idx="1369">
                  <c:v>-0.15303799509999999</c:v>
                </c:pt>
                <c:pt idx="1370">
                  <c:v>-0.16117715835999999</c:v>
                </c:pt>
                <c:pt idx="1371">
                  <c:v>-0.16961130499999999</c:v>
                </c:pt>
                <c:pt idx="1372">
                  <c:v>-0.17827998102000001</c:v>
                </c:pt>
                <c:pt idx="1373">
                  <c:v>-0.18711650371999999</c:v>
                </c:pt>
                <c:pt idx="1374">
                  <c:v>-0.19605249165999999</c:v>
                </c:pt>
                <c:pt idx="1375">
                  <c:v>-0.20501953363</c:v>
                </c:pt>
                <c:pt idx="1376">
                  <c:v>-0.21394746006000001</c:v>
                </c:pt>
                <c:pt idx="1377">
                  <c:v>-0.22276288271</c:v>
                </c:pt>
                <c:pt idx="1378">
                  <c:v>-0.23139250278000001</c:v>
                </c:pt>
                <c:pt idx="1379">
                  <c:v>-0.23977158964</c:v>
                </c:pt>
                <c:pt idx="1380">
                  <c:v>-0.24785162508</c:v>
                </c:pt>
                <c:pt idx="1381">
                  <c:v>-0.25560033320999997</c:v>
                </c:pt>
                <c:pt idx="1382">
                  <c:v>-0.26299518347</c:v>
                </c:pt>
                <c:pt idx="1383">
                  <c:v>-0.2700163424</c:v>
                </c:pt>
                <c:pt idx="1384">
                  <c:v>-0.27664268016999999</c:v>
                </c:pt>
                <c:pt idx="1385">
                  <c:v>-0.28285118936999998</c:v>
                </c:pt>
                <c:pt idx="1386">
                  <c:v>-0.28861987590999999</c:v>
                </c:pt>
                <c:pt idx="1387">
                  <c:v>-0.29393327236</c:v>
                </c:pt>
                <c:pt idx="1388">
                  <c:v>-0.29878792167000001</c:v>
                </c:pt>
                <c:pt idx="1389">
                  <c:v>-0.30319508909999998</c:v>
                </c:pt>
                <c:pt idx="1390">
                  <c:v>-0.30717983842000002</c:v>
                </c:pt>
                <c:pt idx="1391">
                  <c:v>-0.31077599524999999</c:v>
                </c:pt>
                <c:pt idx="1392">
                  <c:v>-0.31401935219999999</c:v>
                </c:pt>
                <c:pt idx="1393">
                  <c:v>-0.31694191694000001</c:v>
                </c:pt>
                <c:pt idx="1394">
                  <c:v>-0.31956824659999999</c:v>
                </c:pt>
                <c:pt idx="1395">
                  <c:v>-0.32191294432000001</c:v>
                </c:pt>
                <c:pt idx="1396">
                  <c:v>-0.32397907972000001</c:v>
                </c:pt>
                <c:pt idx="1397">
                  <c:v>-0.32575854658999998</c:v>
                </c:pt>
                <c:pt idx="1398">
                  <c:v>-0.32723405957000001</c:v>
                </c:pt>
                <c:pt idx="1399">
                  <c:v>-0.32838222383999999</c:v>
                </c:pt>
                <c:pt idx="1400">
                  <c:v>-0.32917806506000002</c:v>
                </c:pt>
                <c:pt idx="1401">
                  <c:v>-0.32960101961999999</c:v>
                </c:pt>
                <c:pt idx="1402">
                  <c:v>-0.32963970304000001</c:v>
                </c:pt>
                <c:pt idx="1403">
                  <c:v>-0.32929259539</c:v>
                </c:pt>
                <c:pt idx="1404">
                  <c:v>-0.3285652101</c:v>
                </c:pt>
                <c:pt idx="1405">
                  <c:v>-0.32746738195000002</c:v>
                </c:pt>
                <c:pt idx="1406">
                  <c:v>-0.32601258159000002</c:v>
                </c:pt>
                <c:pt idx="1407">
                  <c:v>-0.32421839237</c:v>
                </c:pt>
                <c:pt idx="1408">
                  <c:v>-0.32210698723999998</c:v>
                </c:pt>
                <c:pt idx="1409">
                  <c:v>-0.31970497966</c:v>
                </c:pt>
                <c:pt idx="1410">
                  <c:v>-0.31704178451999998</c:v>
                </c:pt>
                <c:pt idx="1411">
                  <c:v>-0.3141477406</c:v>
                </c:pt>
                <c:pt idx="1412">
                  <c:v>-0.31105354427999998</c:v>
                </c:pt>
                <c:pt idx="1413">
                  <c:v>-0.30779126287000003</c:v>
                </c:pt>
                <c:pt idx="1414">
                  <c:v>-0.30439659952999998</c:v>
                </c:pt>
                <c:pt idx="1415">
                  <c:v>-0.30091100930999998</c:v>
                </c:pt>
                <c:pt idx="1416">
                  <c:v>-0.29738149047000001</c:v>
                </c:pt>
                <c:pt idx="1417">
                  <c:v>-0.29385814070999999</c:v>
                </c:pt>
                <c:pt idx="1418">
                  <c:v>-0.29039129614999998</c:v>
                </c:pt>
                <c:pt idx="1419">
                  <c:v>-0.28702983259999998</c:v>
                </c:pt>
                <c:pt idx="1420">
                  <c:v>-0.28381964564000001</c:v>
                </c:pt>
                <c:pt idx="1421">
                  <c:v>-0.28080272675000001</c:v>
                </c:pt>
                <c:pt idx="1422">
                  <c:v>-0.27801892161000002</c:v>
                </c:pt>
                <c:pt idx="1423">
                  <c:v>-0.27550941705999998</c:v>
                </c:pt>
                <c:pt idx="1424">
                  <c:v>-0.27331745624999998</c:v>
                </c:pt>
                <c:pt idx="1425">
                  <c:v>-0.27148562669999998</c:v>
                </c:pt>
                <c:pt idx="1426">
                  <c:v>-0.27005186676999998</c:v>
                </c:pt>
                <c:pt idx="1427">
                  <c:v>-0.26904618740000003</c:v>
                </c:pt>
                <c:pt idx="1428">
                  <c:v>-0.26848894357999997</c:v>
                </c:pt>
                <c:pt idx="1429">
                  <c:v>-0.26839044690000002</c:v>
                </c:pt>
                <c:pt idx="1430">
                  <c:v>-0.26875233650000002</c:v>
                </c:pt>
                <c:pt idx="1431">
                  <c:v>-0.26956951618000002</c:v>
                </c:pt>
                <c:pt idx="1432">
                  <c:v>-0.27083119750000001</c:v>
                </c:pt>
                <c:pt idx="1433">
                  <c:v>-0.27252149582000001</c:v>
                </c:pt>
                <c:pt idx="1434">
                  <c:v>-0.27462154627000002</c:v>
                </c:pt>
                <c:pt idx="1435">
                  <c:v>-0.27711233496999998</c:v>
                </c:pt>
                <c:pt idx="1436">
                  <c:v>-0.27997636795000003</c:v>
                </c:pt>
                <c:pt idx="1437">
                  <c:v>-0.28319689631</c:v>
                </c:pt>
                <c:pt idx="1438">
                  <c:v>-0.28675505519</c:v>
                </c:pt>
                <c:pt idx="1439">
                  <c:v>-0.29062744974999999</c:v>
                </c:pt>
                <c:pt idx="1440">
                  <c:v>-0.29478487372000001</c:v>
                </c:pt>
                <c:pt idx="1441">
                  <c:v>-0.29919162392999998</c:v>
                </c:pt>
                <c:pt idx="1442">
                  <c:v>-0.30380490422</c:v>
                </c:pt>
                <c:pt idx="1443">
                  <c:v>-0.30857494473000002</c:v>
                </c:pt>
                <c:pt idx="1444">
                  <c:v>-0.31344786285999998</c:v>
                </c:pt>
                <c:pt idx="1445">
                  <c:v>-0.31837216019999998</c:v>
                </c:pt>
                <c:pt idx="1446">
                  <c:v>-0.32330495119000002</c:v>
                </c:pt>
                <c:pt idx="1447">
                  <c:v>-0.3282122314</c:v>
                </c:pt>
                <c:pt idx="1448">
                  <c:v>-0.33306348324000001</c:v>
                </c:pt>
                <c:pt idx="1449">
                  <c:v>-0.33782580494999997</c:v>
                </c:pt>
                <c:pt idx="1450">
                  <c:v>-0.34246000648000002</c:v>
                </c:pt>
                <c:pt idx="1451">
                  <c:v>-0.34691813587999998</c:v>
                </c:pt>
                <c:pt idx="1452">
                  <c:v>-0.35114246606999999</c:v>
                </c:pt>
                <c:pt idx="1453">
                  <c:v>-0.35506570338999999</c:v>
                </c:pt>
                <c:pt idx="1454">
                  <c:v>-0.35861146449999998</c:v>
                </c:pt>
                <c:pt idx="1455">
                  <c:v>-0.36169624329</c:v>
                </c:pt>
                <c:pt idx="1456">
                  <c:v>-0.36423370242000003</c:v>
                </c:pt>
                <c:pt idx="1457">
                  <c:v>-0.36613968014999998</c:v>
                </c:pt>
                <c:pt idx="1458">
                  <c:v>-0.36733636260000002</c:v>
                </c:pt>
                <c:pt idx="1459">
                  <c:v>-0.36775431037</c:v>
                </c:pt>
                <c:pt idx="1460">
                  <c:v>-0.36733320354999999</c:v>
                </c:pt>
                <c:pt idx="1461">
                  <c:v>-0.36602634192</c:v>
                </c:pt>
                <c:pt idx="1462">
                  <c:v>-0.36381208897</c:v>
                </c:pt>
                <c:pt idx="1463">
                  <c:v>-0.36070516706</c:v>
                </c:pt>
                <c:pt idx="1464">
                  <c:v>-0.35675662755999998</c:v>
                </c:pt>
                <c:pt idx="1465">
                  <c:v>-0.35204175115000003</c:v>
                </c:pt>
                <c:pt idx="1466">
                  <c:v>-0.34664621949000002</c:v>
                </c:pt>
                <c:pt idx="1467">
                  <c:v>-0.34065732360000001</c:v>
                </c:pt>
                <c:pt idx="1468">
                  <c:v>-0.33415928483000001</c:v>
                </c:pt>
                <c:pt idx="1469">
                  <c:v>-0.32723078132</c:v>
                </c:pt>
                <c:pt idx="1470">
                  <c:v>-0.31994438171</c:v>
                </c:pt>
                <c:pt idx="1471">
                  <c:v>-0.31236800550999999</c:v>
                </c:pt>
                <c:pt idx="1472">
                  <c:v>-0.30456954241</c:v>
                </c:pt>
                <c:pt idx="1473">
                  <c:v>-0.29662308097000001</c:v>
                </c:pt>
                <c:pt idx="1474">
                  <c:v>-0.288613379</c:v>
                </c:pt>
                <c:pt idx="1475">
                  <c:v>-0.28063955902999999</c:v>
                </c:pt>
                <c:pt idx="1476">
                  <c:v>-0.27281814813999999</c:v>
                </c:pt>
                <c:pt idx="1477">
                  <c:v>-0.26527994870999999</c:v>
                </c:pt>
                <c:pt idx="1478">
                  <c:v>-0.25815919042000002</c:v>
                </c:pt>
                <c:pt idx="1479">
                  <c:v>-0.25158190727000002</c:v>
                </c:pt>
                <c:pt idx="1480">
                  <c:v>-0.24565835296999999</c:v>
                </c:pt>
                <c:pt idx="1481">
                  <c:v>-0.24047918618</c:v>
                </c:pt>
                <c:pt idx="1482">
                  <c:v>-0.23611384630000001</c:v>
                </c:pt>
                <c:pt idx="1483">
                  <c:v>-0.23260994256</c:v>
                </c:pt>
                <c:pt idx="1484">
                  <c:v>-0.22999319434000001</c:v>
                </c:pt>
                <c:pt idx="1485">
                  <c:v>-0.22826857865</c:v>
                </c:pt>
                <c:pt idx="1486">
                  <c:v>-0.22742323577000001</c:v>
                </c:pt>
                <c:pt idx="1487">
                  <c:v>-0.22742959857</c:v>
                </c:pt>
                <c:pt idx="1488">
                  <c:v>-0.22824703157000001</c:v>
                </c:pt>
                <c:pt idx="1489">
                  <c:v>-0.22982233763000001</c:v>
                </c:pt>
                <c:pt idx="1490">
                  <c:v>-0.23209057748</c:v>
                </c:pt>
                <c:pt idx="1491">
                  <c:v>-0.23497726023000001</c:v>
                </c:pt>
                <c:pt idx="1492">
                  <c:v>-0.23840136826</c:v>
                </c:pt>
                <c:pt idx="1493">
                  <c:v>-0.24227799475</c:v>
                </c:pt>
                <c:pt idx="1494">
                  <c:v>-0.24651962519000001</c:v>
                </c:pt>
                <c:pt idx="1495">
                  <c:v>-0.25103640556000001</c:v>
                </c:pt>
                <c:pt idx="1496">
                  <c:v>-0.25573614239999998</c:v>
                </c:pt>
                <c:pt idx="1497">
                  <c:v>-0.26052579283999999</c:v>
                </c:pt>
                <c:pt idx="1498">
                  <c:v>-0.26531577109999999</c:v>
                </c:pt>
                <c:pt idx="1499">
                  <c:v>-0.27002733946000002</c:v>
                </c:pt>
                <c:pt idx="1500">
                  <c:v>-0.27459922433</c:v>
                </c:pt>
                <c:pt idx="1501">
                  <c:v>-0.27898779510999999</c:v>
                </c:pt>
                <c:pt idx="1502">
                  <c:v>-0.28316077589999999</c:v>
                </c:pt>
                <c:pt idx="1503">
                  <c:v>-0.28709003328999999</c:v>
                </c:pt>
                <c:pt idx="1504">
                  <c:v>-0.29074853659</c:v>
                </c:pt>
                <c:pt idx="1505">
                  <c:v>-0.29411184788</c:v>
                </c:pt>
                <c:pt idx="1506">
                  <c:v>-0.29716032742999998</c:v>
                </c:pt>
                <c:pt idx="1507">
                  <c:v>-0.29987770319000001</c:v>
                </c:pt>
                <c:pt idx="1508">
                  <c:v>-0.30224627255999997</c:v>
                </c:pt>
                <c:pt idx="1509">
                  <c:v>-0.30424281954999999</c:v>
                </c:pt>
                <c:pt idx="1510">
                  <c:v>-0.30583906173999997</c:v>
                </c:pt>
                <c:pt idx="1511">
                  <c:v>-0.30700793861999998</c:v>
                </c:pt>
                <c:pt idx="1512">
                  <c:v>-0.30773571134</c:v>
                </c:pt>
                <c:pt idx="1513">
                  <c:v>-0.30803617835000002</c:v>
                </c:pt>
                <c:pt idx="1514">
                  <c:v>-0.30795782803999999</c:v>
                </c:pt>
                <c:pt idx="1515">
                  <c:v>-0.30757862329000002</c:v>
                </c:pt>
                <c:pt idx="1516">
                  <c:v>-0.30699256063000002</c:v>
                </c:pt>
                <c:pt idx="1517">
                  <c:v>-0.30629572272</c:v>
                </c:pt>
                <c:pt idx="1518">
                  <c:v>-0.30557531117999998</c:v>
                </c:pt>
                <c:pt idx="1519">
                  <c:v>-0.30490308999999999</c:v>
                </c:pt>
                <c:pt idx="1520">
                  <c:v>-0.30433326960000001</c:v>
                </c:pt>
                <c:pt idx="1521">
                  <c:v>-0.30390357970999998</c:v>
                </c:pt>
                <c:pt idx="1522">
                  <c:v>-0.30363851786000001</c:v>
                </c:pt>
                <c:pt idx="1523">
                  <c:v>-0.30355361104</c:v>
                </c:pt>
                <c:pt idx="1524">
                  <c:v>-0.30366021394999998</c:v>
                </c:pt>
                <c:pt idx="1525">
                  <c:v>-0.30397155880999999</c:v>
                </c:pt>
                <c:pt idx="1526">
                  <c:v>-0.30450922251000001</c:v>
                </c:pt>
                <c:pt idx="1527">
                  <c:v>-0.30530512332999998</c:v>
                </c:pt>
                <c:pt idx="1528">
                  <c:v>-0.30639588832999998</c:v>
                </c:pt>
                <c:pt idx="1529">
                  <c:v>-0.30781307816999998</c:v>
                </c:pt>
                <c:pt idx="1530">
                  <c:v>-0.30957484245</c:v>
                </c:pt>
                <c:pt idx="1531">
                  <c:v>-0.31168091297</c:v>
                </c:pt>
                <c:pt idx="1532">
                  <c:v>-0.31411013006999999</c:v>
                </c:pt>
                <c:pt idx="1533">
                  <c:v>-0.31682023405999998</c:v>
                </c:pt>
                <c:pt idx="1534">
                  <c:v>-0.31974989176000002</c:v>
                </c:pt>
                <c:pt idx="1535">
                  <c:v>-0.32282224298000001</c:v>
                </c:pt>
                <c:pt idx="1536">
                  <c:v>-0.32594981789999999</c:v>
                </c:pt>
                <c:pt idx="1537">
                  <c:v>-0.32904005051000002</c:v>
                </c:pt>
                <c:pt idx="1538">
                  <c:v>-0.33199858664999998</c:v>
                </c:pt>
                <c:pt idx="1539">
                  <c:v>-0.33472982049</c:v>
                </c:pt>
                <c:pt idx="1540">
                  <c:v>-0.33713629841999998</c:v>
                </c:pt>
                <c:pt idx="1541">
                  <c:v>-0.33911806345000001</c:v>
                </c:pt>
                <c:pt idx="1542">
                  <c:v>-0.34057605267000002</c:v>
                </c:pt>
                <c:pt idx="1543">
                  <c:v>-0.34142306446999998</c:v>
                </c:pt>
                <c:pt idx="1544">
                  <c:v>-0.34159743786000002</c:v>
                </c:pt>
                <c:pt idx="1545">
                  <c:v>-0.34107145667</c:v>
                </c:pt>
                <c:pt idx="1546">
                  <c:v>-0.33985021710000002</c:v>
                </c:pt>
                <c:pt idx="1547">
                  <c:v>-0.33796164393</c:v>
                </c:pt>
                <c:pt idx="1548">
                  <c:v>-0.33544296025999998</c:v>
                </c:pt>
                <c:pt idx="1549">
                  <c:v>-0.33232998848</c:v>
                </c:pt>
                <c:pt idx="1550">
                  <c:v>-0.32865318655999998</c:v>
                </c:pt>
                <c:pt idx="1551">
                  <c:v>-0.32444000243999999</c:v>
                </c:pt>
                <c:pt idx="1552">
                  <c:v>-0.31971868872999998</c:v>
                </c:pt>
                <c:pt idx="1553">
                  <c:v>-0.31451913714000002</c:v>
                </c:pt>
                <c:pt idx="1554">
                  <c:v>-0.30887094139999999</c:v>
                </c:pt>
                <c:pt idx="1555">
                  <c:v>-0.30280274152999997</c:v>
                </c:pt>
                <c:pt idx="1556">
                  <c:v>-0.29634514450999999</c:v>
                </c:pt>
                <c:pt idx="1557">
                  <c:v>-0.28953641653000001</c:v>
                </c:pt>
                <c:pt idx="1558">
                  <c:v>-0.28242826461999998</c:v>
                </c:pt>
                <c:pt idx="1559">
                  <c:v>-0.27508926391999999</c:v>
                </c:pt>
                <c:pt idx="1560">
                  <c:v>-0.26760256290000001</c:v>
                </c:pt>
                <c:pt idx="1561">
                  <c:v>-0.26005709171000002</c:v>
                </c:pt>
                <c:pt idx="1562">
                  <c:v>-0.25253677367999999</c:v>
                </c:pt>
                <c:pt idx="1563">
                  <c:v>-0.24511362612000001</c:v>
                </c:pt>
                <c:pt idx="1564">
                  <c:v>-0.23784518242</c:v>
                </c:pt>
                <c:pt idx="1565">
                  <c:v>-0.23077377676999999</c:v>
                </c:pt>
                <c:pt idx="1566">
                  <c:v>-0.22392810881</c:v>
                </c:pt>
                <c:pt idx="1567">
                  <c:v>-0.21732808649999999</c:v>
                </c:pt>
                <c:pt idx="1568">
                  <c:v>-0.21099179982999999</c:v>
                </c:pt>
                <c:pt idx="1569">
                  <c:v>-0.20494207740000001</c:v>
                </c:pt>
                <c:pt idx="1570">
                  <c:v>-0.19920997322</c:v>
                </c:pt>
                <c:pt idx="1571">
                  <c:v>-0.19383509457</c:v>
                </c:pt>
                <c:pt idx="1572">
                  <c:v>-0.18886458874000001</c:v>
                </c:pt>
                <c:pt idx="1573">
                  <c:v>-0.18434992433</c:v>
                </c:pt>
                <c:pt idx="1574">
                  <c:v>-0.18034052849000001</c:v>
                </c:pt>
                <c:pt idx="1575">
                  <c:v>-0.17687711119999999</c:v>
                </c:pt>
                <c:pt idx="1576">
                  <c:v>-0.17398639023000001</c:v>
                </c:pt>
                <c:pt idx="1577">
                  <c:v>-0.17167681456</c:v>
                </c:pt>
                <c:pt idx="1578">
                  <c:v>-0.16993682086</c:v>
                </c:pt>
                <c:pt idx="1579">
                  <c:v>-0.16873657703</c:v>
                </c:pt>
                <c:pt idx="1580">
                  <c:v>-0.16803167760000001</c:v>
                </c:pt>
                <c:pt idx="1581">
                  <c:v>-0.16776669024999999</c:v>
                </c:pt>
                <c:pt idx="1582">
                  <c:v>-0.16787865758000001</c:v>
                </c:pt>
                <c:pt idx="1583">
                  <c:v>-0.16830237209999999</c:v>
                </c:pt>
                <c:pt idx="1584">
                  <c:v>-0.16897706687</c:v>
                </c:pt>
                <c:pt idx="1585">
                  <c:v>-0.16985037922999999</c:v>
                </c:pt>
                <c:pt idx="1586">
                  <c:v>-0.17087791860000001</c:v>
                </c:pt>
                <c:pt idx="1587">
                  <c:v>-0.17202022672</c:v>
                </c:pt>
                <c:pt idx="1588">
                  <c:v>-0.17323873937000001</c:v>
                </c:pt>
                <c:pt idx="1589">
                  <c:v>-0.17449249326999999</c:v>
                </c:pt>
                <c:pt idx="1590">
                  <c:v>-0.17573726176999999</c:v>
                </c:pt>
                <c:pt idx="1591">
                  <c:v>-0.17692705988999999</c:v>
                </c:pt>
                <c:pt idx="1592">
                  <c:v>-0.17801620066000001</c:v>
                </c:pt>
                <c:pt idx="1593">
                  <c:v>-0.17896229028999999</c:v>
                </c:pt>
                <c:pt idx="1594">
                  <c:v>-0.17973223328999999</c:v>
                </c:pt>
                <c:pt idx="1595">
                  <c:v>-0.18030956388</c:v>
                </c:pt>
                <c:pt idx="1596">
                  <c:v>-0.18069757520999999</c:v>
                </c:pt>
                <c:pt idx="1597">
                  <c:v>-0.18091779947</c:v>
                </c:pt>
                <c:pt idx="1598">
                  <c:v>-0.18100894987999999</c:v>
                </c:pt>
                <c:pt idx="1599">
                  <c:v>-0.18102818727</c:v>
                </c:pt>
              </c:numCache>
            </c:numRef>
          </c:yVal>
          <c:smooth val="1"/>
          <c:extLst>
            <c:ext xmlns:c16="http://schemas.microsoft.com/office/drawing/2014/chart" uri="{C3380CC4-5D6E-409C-BE32-E72D297353CC}">
              <c16:uniqueId val="{00000001-62D6-4A52-B286-E30C2147662A}"/>
            </c:ext>
          </c:extLst>
        </c:ser>
        <c:ser>
          <c:idx val="2"/>
          <c:order val="2"/>
          <c:tx>
            <c:v>Coxal Replacement Lumbar LC Z</c:v>
          </c:tx>
          <c:spPr>
            <a:ln w="25400" cap="rnd">
              <a:solidFill>
                <a:srgbClr val="FF0000"/>
              </a:solidFill>
              <a:round/>
            </a:ln>
            <a:effectLst/>
          </c:spPr>
          <c:marker>
            <c:symbol val="none"/>
          </c:marker>
          <c:xVal>
            <c:numRef>
              <c:f>Lumbar_LC!$AC$3:$AC$1602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Lumbar_LC!$AF$3:$AF$1602</c:f>
              <c:numCache>
                <c:formatCode>0.00E+00</c:formatCode>
                <c:ptCount val="1600"/>
                <c:pt idx="0">
                  <c:v>8.8053068612000004E-4</c:v>
                </c:pt>
                <c:pt idx="1">
                  <c:v>1.0073689045000001E-3</c:v>
                </c:pt>
                <c:pt idx="2">
                  <c:v>1.1380204232E-3</c:v>
                </c:pt>
                <c:pt idx="3">
                  <c:v>1.2708206195000001E-3</c:v>
                </c:pt>
                <c:pt idx="4">
                  <c:v>1.4037843794000001E-3</c:v>
                </c:pt>
                <c:pt idx="5">
                  <c:v>1.5345849097000001E-3</c:v>
                </c:pt>
                <c:pt idx="6">
                  <c:v>1.660537906E-3</c:v>
                </c:pt>
                <c:pt idx="7">
                  <c:v>1.7785902600999999E-3</c:v>
                </c:pt>
                <c:pt idx="8">
                  <c:v>1.885314472E-3</c:v>
                </c:pt>
                <c:pt idx="9">
                  <c:v>1.9769093487000001E-3</c:v>
                </c:pt>
                <c:pt idx="10">
                  <c:v>2.0492065231999998E-3</c:v>
                </c:pt>
                <c:pt idx="11">
                  <c:v>2.0976823289000001E-3</c:v>
                </c:pt>
                <c:pt idx="12">
                  <c:v>2.1174757276E-3</c:v>
                </c:pt>
                <c:pt idx="13">
                  <c:v>2.1034118254E-3</c:v>
                </c:pt>
                <c:pt idx="14">
                  <c:v>2.0500321407000001E-3</c:v>
                </c:pt>
                <c:pt idx="15">
                  <c:v>1.9516352331E-3</c:v>
                </c:pt>
                <c:pt idx="16">
                  <c:v>1.8023294397E-3</c:v>
                </c:pt>
                <c:pt idx="17">
                  <c:v>1.5960996971E-3</c:v>
                </c:pt>
                <c:pt idx="18">
                  <c:v>1.326888334E-3</c:v>
                </c:pt>
                <c:pt idx="19">
                  <c:v>9.8869134672000003E-4</c:v>
                </c:pt>
                <c:pt idx="20">
                  <c:v>5.7567004113999996E-4</c:v>
                </c:pt>
                <c:pt idx="21">
                  <c:v>8.2278347691000002E-5</c:v>
                </c:pt>
                <c:pt idx="22">
                  <c:v>-4.9659516661999998E-4</c:v>
                </c:pt>
                <c:pt idx="23">
                  <c:v>-1.1654738337000001E-3</c:v>
                </c:pt>
                <c:pt idx="24">
                  <c:v>-1.9281296990999999E-3</c:v>
                </c:pt>
                <c:pt idx="25">
                  <c:v>-2.7874074875999999E-3</c:v>
                </c:pt>
                <c:pt idx="26">
                  <c:v>-3.7450322416000001E-3</c:v>
                </c:pt>
                <c:pt idx="27">
                  <c:v>-4.8014014028000002E-3</c:v>
                </c:pt>
                <c:pt idx="28">
                  <c:v>-5.9553622268000003E-3</c:v>
                </c:pt>
                <c:pt idx="29">
                  <c:v>-7.2039747611E-3</c:v>
                </c:pt>
                <c:pt idx="30">
                  <c:v>-8.5422629490000002E-3</c:v>
                </c:pt>
                <c:pt idx="31">
                  <c:v>-9.9629564211000006E-3</c:v>
                </c:pt>
                <c:pt idx="32">
                  <c:v>-1.1456231587E-2</c:v>
                </c:pt>
                <c:pt idx="33">
                  <c:v>-1.3009452261000001E-2</c:v>
                </c:pt>
                <c:pt idx="34">
                  <c:v>-1.4606924728000001E-2</c:v>
                </c:pt>
                <c:pt idx="35">
                  <c:v>-1.6229661182000001E-2</c:v>
                </c:pt>
                <c:pt idx="36">
                  <c:v>-1.7855163664000001E-2</c:v>
                </c:pt>
                <c:pt idx="37">
                  <c:v>-1.9457234069999999E-2</c:v>
                </c:pt>
                <c:pt idx="38">
                  <c:v>-2.1005813032000002E-2</c:v>
                </c:pt>
                <c:pt idx="39">
                  <c:v>-2.2466866299999999E-2</c:v>
                </c:pt>
                <c:pt idx="40">
                  <c:v>-2.380232513E-2</c:v>
                </c:pt>
                <c:pt idx="41">
                  <c:v>-2.4970086291000001E-2</c:v>
                </c:pt>
                <c:pt idx="42">
                  <c:v>-2.5924090295999999E-2</c:v>
                </c:pt>
                <c:pt idx="43">
                  <c:v>-2.6614481583000001E-2</c:v>
                </c:pt>
                <c:pt idx="44">
                  <c:v>-2.6987869292000002E-2</c:v>
                </c:pt>
                <c:pt idx="45">
                  <c:v>-2.6987690479000001E-2</c:v>
                </c:pt>
                <c:pt idx="46">
                  <c:v>-2.6554698125000002E-2</c:v>
                </c:pt>
                <c:pt idx="47">
                  <c:v>-2.5627575815000001E-2</c:v>
                </c:pt>
                <c:pt idx="48">
                  <c:v>-2.4143692105999998E-2</c:v>
                </c:pt>
                <c:pt idx="49">
                  <c:v>-2.2039987146999999E-2</c:v>
                </c:pt>
                <c:pt idx="50">
                  <c:v>-1.9254004583000001E-2</c:v>
                </c:pt>
                <c:pt idx="51">
                  <c:v>-1.5725046396E-2</c:v>
                </c:pt>
                <c:pt idx="52">
                  <c:v>-1.1395419016E-2</c:v>
                </c:pt>
                <c:pt idx="53">
                  <c:v>-6.2117199412999998E-3</c:v>
                </c:pt>
                <c:pt idx="54">
                  <c:v>-1.2612366118E-4</c:v>
                </c:pt>
                <c:pt idx="55">
                  <c:v>6.9023570976999996E-3</c:v>
                </c:pt>
                <c:pt idx="56">
                  <c:v>1.4906628057E-2</c:v>
                </c:pt>
                <c:pt idx="57">
                  <c:v>2.3910328745999999E-2</c:v>
                </c:pt>
                <c:pt idx="58">
                  <c:v>3.3926762639999997E-2</c:v>
                </c:pt>
                <c:pt idx="59">
                  <c:v>4.4958006591000001E-2</c:v>
                </c:pt>
                <c:pt idx="60">
                  <c:v>5.6994188576999998E-2</c:v>
                </c:pt>
                <c:pt idx="61">
                  <c:v>7.0012763143000006E-2</c:v>
                </c:pt>
                <c:pt idx="62">
                  <c:v>8.397782594E-2</c:v>
                </c:pt>
                <c:pt idx="63">
                  <c:v>9.8839938641000005E-2</c:v>
                </c:pt>
                <c:pt idx="64">
                  <c:v>0.11453644931</c:v>
                </c:pt>
                <c:pt idx="65">
                  <c:v>0.13099141418999999</c:v>
                </c:pt>
                <c:pt idx="66">
                  <c:v>0.14811494946000001</c:v>
                </c:pt>
                <c:pt idx="67">
                  <c:v>0.16580331326</c:v>
                </c:pt>
                <c:pt idx="68">
                  <c:v>0.18394029140000001</c:v>
                </c:pt>
                <c:pt idx="69">
                  <c:v>0.20239949226000001</c:v>
                </c:pt>
                <c:pt idx="70">
                  <c:v>0.22104743123000001</c:v>
                </c:pt>
                <c:pt idx="71">
                  <c:v>0.23974725604</c:v>
                </c:pt>
                <c:pt idx="72">
                  <c:v>0.25836271047999998</c:v>
                </c:pt>
                <c:pt idx="73">
                  <c:v>0.27676182984999997</c:v>
                </c:pt>
                <c:pt idx="74">
                  <c:v>0.29481923580000002</c:v>
                </c:pt>
                <c:pt idx="75">
                  <c:v>0.31241616607</c:v>
                </c:pt>
                <c:pt idx="76">
                  <c:v>0.32943898439000002</c:v>
                </c:pt>
                <c:pt idx="77">
                  <c:v>0.34577775002</c:v>
                </c:pt>
                <c:pt idx="78">
                  <c:v>0.36132553220000002</c:v>
                </c:pt>
                <c:pt idx="79">
                  <c:v>0.37597829103000002</c:v>
                </c:pt>
                <c:pt idx="80">
                  <c:v>0.38963493705000002</c:v>
                </c:pt>
                <c:pt idx="81">
                  <c:v>0.40219780802999999</c:v>
                </c:pt>
                <c:pt idx="82">
                  <c:v>0.41357371210999999</c:v>
                </c:pt>
                <c:pt idx="83">
                  <c:v>0.42367503046999999</c:v>
                </c:pt>
                <c:pt idx="84">
                  <c:v>0.43242004513999999</c:v>
                </c:pt>
                <c:pt idx="85">
                  <c:v>0.43973299860999998</c:v>
                </c:pt>
                <c:pt idx="86">
                  <c:v>0.44554445147999999</c:v>
                </c:pt>
                <c:pt idx="87">
                  <c:v>0.44979280233000002</c:v>
                </c:pt>
                <c:pt idx="88">
                  <c:v>0.45242604612999998</c:v>
                </c:pt>
                <c:pt idx="89">
                  <c:v>0.45340299606000001</c:v>
                </c:pt>
                <c:pt idx="90">
                  <c:v>0.45269450545000001</c:v>
                </c:pt>
                <c:pt idx="91">
                  <c:v>0.45028564333999999</c:v>
                </c:pt>
                <c:pt idx="92">
                  <c:v>0.44617813826000002</c:v>
                </c:pt>
                <c:pt idx="93">
                  <c:v>0.44039267302000001</c:v>
                </c:pt>
                <c:pt idx="94">
                  <c:v>0.43297088146000001</c:v>
                </c:pt>
                <c:pt idx="95">
                  <c:v>0.42397582531</c:v>
                </c:pt>
                <c:pt idx="96">
                  <c:v>0.41348975897000001</c:v>
                </c:pt>
                <c:pt idx="97">
                  <c:v>0.40161037444999997</c:v>
                </c:pt>
                <c:pt idx="98">
                  <c:v>0.38844838737999998</c:v>
                </c:pt>
                <c:pt idx="99">
                  <c:v>0.37412697077000001</c:v>
                </c:pt>
                <c:pt idx="100">
                  <c:v>0.35878136754000001</c:v>
                </c:pt>
                <c:pt idx="101">
                  <c:v>0.34255743027000002</c:v>
                </c:pt>
                <c:pt idx="102">
                  <c:v>0.32561007141999998</c:v>
                </c:pt>
                <c:pt idx="103">
                  <c:v>0.30810230970000002</c:v>
                </c:pt>
                <c:pt idx="104">
                  <c:v>0.29020410776</c:v>
                </c:pt>
                <c:pt idx="105">
                  <c:v>0.27209183574000001</c:v>
                </c:pt>
                <c:pt idx="106">
                  <c:v>0.25394782424000001</c:v>
                </c:pt>
                <c:pt idx="107">
                  <c:v>0.23595778644000001</c:v>
                </c:pt>
                <c:pt idx="108">
                  <c:v>0.21830619872000001</c:v>
                </c:pt>
                <c:pt idx="109">
                  <c:v>0.20117315650000001</c:v>
                </c:pt>
                <c:pt idx="110">
                  <c:v>0.18473234773</c:v>
                </c:pt>
                <c:pt idx="111">
                  <c:v>0.16914880275999999</c:v>
                </c:pt>
                <c:pt idx="112">
                  <c:v>0.15457706153</c:v>
                </c:pt>
                <c:pt idx="113">
                  <c:v>0.14115974307000001</c:v>
                </c:pt>
                <c:pt idx="114">
                  <c:v>0.12902702391000001</c:v>
                </c:pt>
                <c:pt idx="115">
                  <c:v>0.11829759181000001</c:v>
                </c:pt>
                <c:pt idx="116">
                  <c:v>0.10907975584</c:v>
                </c:pt>
                <c:pt idx="117">
                  <c:v>0.10147307068</c:v>
                </c:pt>
                <c:pt idx="118">
                  <c:v>9.5571011304999995E-2</c:v>
                </c:pt>
                <c:pt idx="119">
                  <c:v>9.1462723910999993E-2</c:v>
                </c:pt>
                <c:pt idx="120">
                  <c:v>8.9231967925999994E-2</c:v>
                </c:pt>
                <c:pt idx="121">
                  <c:v>8.8953599334000003E-2</c:v>
                </c:pt>
                <c:pt idx="122">
                  <c:v>9.0690024196999994E-2</c:v>
                </c:pt>
                <c:pt idx="123">
                  <c:v>9.4488903880000003E-2</c:v>
                </c:pt>
                <c:pt idx="124">
                  <c:v>0.10038077086</c:v>
                </c:pt>
                <c:pt idx="125">
                  <c:v>0.10837665945</c:v>
                </c:pt>
                <c:pt idx="126">
                  <c:v>0.11846715956999999</c:v>
                </c:pt>
                <c:pt idx="127">
                  <c:v>0.13062207401000001</c:v>
                </c:pt>
                <c:pt idx="128">
                  <c:v>0.14478956163000001</c:v>
                </c:pt>
                <c:pt idx="129">
                  <c:v>0.16089597344000001</c:v>
                </c:pt>
                <c:pt idx="130">
                  <c:v>0.17884698509999999</c:v>
                </c:pt>
                <c:pt idx="131">
                  <c:v>0.19852839410000001</c:v>
                </c:pt>
                <c:pt idx="132">
                  <c:v>0.21980667113999999</c:v>
                </c:pt>
                <c:pt idx="133">
                  <c:v>0.24253030120999999</c:v>
                </c:pt>
                <c:pt idx="134">
                  <c:v>0.26653167605</c:v>
                </c:pt>
                <c:pt idx="135">
                  <c:v>0.29162997007000002</c:v>
                </c:pt>
                <c:pt idx="136">
                  <c:v>0.31763529777999999</c:v>
                </c:pt>
                <c:pt idx="137">
                  <c:v>0.34435263276</c:v>
                </c:pt>
                <c:pt idx="138">
                  <c:v>0.37158459425000001</c:v>
                </c:pt>
                <c:pt idx="139">
                  <c:v>0.39913332462000001</c:v>
                </c:pt>
                <c:pt idx="140">
                  <c:v>0.42680093646</c:v>
                </c:pt>
                <c:pt idx="141">
                  <c:v>0.45438846946</c:v>
                </c:pt>
                <c:pt idx="142">
                  <c:v>0.48169511557</c:v>
                </c:pt>
                <c:pt idx="143">
                  <c:v>0.50851947069000003</c:v>
                </c:pt>
                <c:pt idx="144">
                  <c:v>0.53466248512000003</c:v>
                </c:pt>
                <c:pt idx="145">
                  <c:v>0.55993002653000001</c:v>
                </c:pt>
                <c:pt idx="146">
                  <c:v>0.58413457869999996</c:v>
                </c:pt>
                <c:pt idx="147">
                  <c:v>0.60709577799000003</c:v>
                </c:pt>
                <c:pt idx="148">
                  <c:v>0.62864005566000003</c:v>
                </c:pt>
                <c:pt idx="149">
                  <c:v>0.64860087632999996</c:v>
                </c:pt>
                <c:pt idx="150">
                  <c:v>0.66682022809999997</c:v>
                </c:pt>
                <c:pt idx="151">
                  <c:v>0.68314951658</c:v>
                </c:pt>
                <c:pt idx="152">
                  <c:v>0.69745051860999996</c:v>
                </c:pt>
                <c:pt idx="153">
                  <c:v>0.70959776640000005</c:v>
                </c:pt>
                <c:pt idx="154">
                  <c:v>0.71948158741000001</c:v>
                </c:pt>
                <c:pt idx="155">
                  <c:v>0.72701102495000003</c:v>
                </c:pt>
                <c:pt idx="156">
                  <c:v>0.73211604357000004</c:v>
                </c:pt>
                <c:pt idx="157">
                  <c:v>0.73474943638000001</c:v>
                </c:pt>
                <c:pt idx="158">
                  <c:v>0.73488813638999995</c:v>
                </c:pt>
                <c:pt idx="159">
                  <c:v>0.73253327607999996</c:v>
                </c:pt>
                <c:pt idx="160">
                  <c:v>0.72770875692000003</c:v>
                </c:pt>
                <c:pt idx="161">
                  <c:v>0.72046011686</c:v>
                </c:pt>
                <c:pt idx="162">
                  <c:v>0.71085476874999998</c:v>
                </c:pt>
                <c:pt idx="163">
                  <c:v>0.69898265599999998</c:v>
                </c:pt>
                <c:pt idx="164">
                  <c:v>0.68495655060000005</c:v>
                </c:pt>
                <c:pt idx="165">
                  <c:v>0.66891181469000005</c:v>
                </c:pt>
                <c:pt idx="166">
                  <c:v>0.65100413561000003</c:v>
                </c:pt>
                <c:pt idx="167">
                  <c:v>0.63140428065999998</c:v>
                </c:pt>
                <c:pt idx="168">
                  <c:v>0.61029177903999998</c:v>
                </c:pt>
                <c:pt idx="169">
                  <c:v>0.58785021304999996</c:v>
                </c:pt>
                <c:pt idx="170">
                  <c:v>0.56426382065000003</c:v>
                </c:pt>
                <c:pt idx="171">
                  <c:v>0.53971308470000001</c:v>
                </c:pt>
                <c:pt idx="172">
                  <c:v>0.51437103748000002</c:v>
                </c:pt>
                <c:pt idx="173">
                  <c:v>0.48840174078999998</c:v>
                </c:pt>
                <c:pt idx="174">
                  <c:v>0.46196076273999997</c:v>
                </c:pt>
                <c:pt idx="175">
                  <c:v>0.43519484997000002</c:v>
                </c:pt>
                <c:pt idx="176">
                  <c:v>0.40823853016</c:v>
                </c:pt>
                <c:pt idx="177">
                  <c:v>0.38120943307999999</c:v>
                </c:pt>
                <c:pt idx="178">
                  <c:v>0.35420510173000003</c:v>
                </c:pt>
                <c:pt idx="179">
                  <c:v>0.32730260491000002</c:v>
                </c:pt>
                <c:pt idx="180">
                  <c:v>0.30056074261999999</c:v>
                </c:pt>
                <c:pt idx="181">
                  <c:v>0.27402386069000001</c:v>
                </c:pt>
                <c:pt idx="182">
                  <c:v>0.24772565066999999</c:v>
                </c:pt>
                <c:pt idx="183">
                  <c:v>0.2216925025</c:v>
                </c:pt>
                <c:pt idx="184">
                  <c:v>0.1959464699</c:v>
                </c:pt>
                <c:pt idx="185">
                  <c:v>0.17050792276999999</c:v>
                </c:pt>
                <c:pt idx="186">
                  <c:v>0.14539664984</c:v>
                </c:pt>
                <c:pt idx="187">
                  <c:v>0.12063208222000001</c:v>
                </c:pt>
                <c:pt idx="188">
                  <c:v>9.6233643591000007E-2</c:v>
                </c:pt>
                <c:pt idx="189">
                  <c:v>7.2220653295999998E-2</c:v>
                </c:pt>
                <c:pt idx="190">
                  <c:v>4.8611640929999998E-2</c:v>
                </c:pt>
                <c:pt idx="191">
                  <c:v>2.5424005464000001E-2</c:v>
                </c:pt>
                <c:pt idx="192">
                  <c:v>2.6745507493999999E-3</c:v>
                </c:pt>
                <c:pt idx="193">
                  <c:v>-1.961960271E-2</c:v>
                </c:pt>
                <c:pt idx="194">
                  <c:v>-4.1440971196000001E-2</c:v>
                </c:pt>
                <c:pt idx="195">
                  <c:v>-6.2773600220999995E-2</c:v>
                </c:pt>
                <c:pt idx="196">
                  <c:v>-8.3605483174000003E-2</c:v>
                </c:pt>
                <c:pt idx="197">
                  <c:v>-0.1039282456</c:v>
                </c:pt>
                <c:pt idx="198">
                  <c:v>-0.12373470515</c:v>
                </c:pt>
                <c:pt idx="199">
                  <c:v>-0.14301867783</c:v>
                </c:pt>
                <c:pt idx="200">
                  <c:v>-0.16177810729</c:v>
                </c:pt>
                <c:pt idx="201">
                  <c:v>-0.18001843988999999</c:v>
                </c:pt>
                <c:pt idx="202">
                  <c:v>-0.19775401056</c:v>
                </c:pt>
                <c:pt idx="203">
                  <c:v>-0.21500813961000001</c:v>
                </c:pt>
                <c:pt idx="204">
                  <c:v>-0.23181283474</c:v>
                </c:pt>
                <c:pt idx="205">
                  <c:v>-0.24820747972000001</c:v>
                </c:pt>
                <c:pt idx="206">
                  <c:v>-0.26423630118000002</c:v>
                </c:pt>
                <c:pt idx="207">
                  <c:v>-0.27994513512000002</c:v>
                </c:pt>
                <c:pt idx="208">
                  <c:v>-0.29537826776999998</c:v>
                </c:pt>
                <c:pt idx="209">
                  <c:v>-0.31057584286000001</c:v>
                </c:pt>
                <c:pt idx="210">
                  <c:v>-0.32557246089000003</c:v>
                </c:pt>
                <c:pt idx="211">
                  <c:v>-0.34039729833999999</c:v>
                </c:pt>
                <c:pt idx="212">
                  <c:v>-0.35507577658</c:v>
                </c:pt>
                <c:pt idx="213">
                  <c:v>-0.36963215469999999</c:v>
                </c:pt>
                <c:pt idx="214">
                  <c:v>-0.38409242034000002</c:v>
                </c:pt>
                <c:pt idx="215">
                  <c:v>-0.39848679304000001</c:v>
                </c:pt>
                <c:pt idx="216">
                  <c:v>-0.41285163163999999</c:v>
                </c:pt>
                <c:pt idx="217">
                  <c:v>-0.42723017931000001</c:v>
                </c:pt>
                <c:pt idx="218">
                  <c:v>-0.44167152047000002</c:v>
                </c:pt>
                <c:pt idx="219">
                  <c:v>-0.45622834562999998</c:v>
                </c:pt>
                <c:pt idx="220">
                  <c:v>-0.47095453738999998</c:v>
                </c:pt>
                <c:pt idx="221">
                  <c:v>-0.48590257764</c:v>
                </c:pt>
                <c:pt idx="222">
                  <c:v>-0.50112104416000003</c:v>
                </c:pt>
                <c:pt idx="223">
                  <c:v>-0.51665329933000004</c:v>
                </c:pt>
                <c:pt idx="224">
                  <c:v>-0.53253757954000003</c:v>
                </c:pt>
                <c:pt idx="225">
                  <c:v>-0.54880815744</c:v>
                </c:pt>
                <c:pt idx="226">
                  <c:v>-0.56549739838000002</c:v>
                </c:pt>
                <c:pt idx="227">
                  <c:v>-0.58263736963000001</c:v>
                </c:pt>
                <c:pt idx="228">
                  <c:v>-0.60026091336999998</c:v>
                </c:pt>
                <c:pt idx="229">
                  <c:v>-0.61840218306000005</c:v>
                </c:pt>
                <c:pt idx="230">
                  <c:v>-0.63709616661000001</c:v>
                </c:pt>
                <c:pt idx="231">
                  <c:v>-0.65637689829000001</c:v>
                </c:pt>
                <c:pt idx="232">
                  <c:v>-0.67627513408999995</c:v>
                </c:pt>
                <c:pt idx="233">
                  <c:v>-0.69681668281999998</c:v>
                </c:pt>
                <c:pt idx="234">
                  <c:v>-0.71802181004999999</c:v>
                </c:pt>
                <c:pt idx="235">
                  <c:v>-0.73990541697000001</c:v>
                </c:pt>
                <c:pt idx="236">
                  <c:v>-0.76247745751999996</c:v>
                </c:pt>
                <c:pt idx="237">
                  <c:v>-0.78574347495999997</c:v>
                </c:pt>
                <c:pt idx="238">
                  <c:v>-0.80970549582999995</c:v>
                </c:pt>
                <c:pt idx="239">
                  <c:v>-0.83436250687000002</c:v>
                </c:pt>
                <c:pt idx="240">
                  <c:v>-0.85971027612999995</c:v>
                </c:pt>
                <c:pt idx="241">
                  <c:v>-0.88574141263999995</c:v>
                </c:pt>
                <c:pt idx="242">
                  <c:v>-0.91244548559000005</c:v>
                </c:pt>
                <c:pt idx="243">
                  <c:v>-0.93980842829</c:v>
                </c:pt>
                <c:pt idx="244">
                  <c:v>-0.96781164407999998</c:v>
                </c:pt>
                <c:pt idx="245">
                  <c:v>-0.99643170834000006</c:v>
                </c:pt>
                <c:pt idx="246">
                  <c:v>-1.0256408453000001</c:v>
                </c:pt>
                <c:pt idx="247">
                  <c:v>-1.0554078817000001</c:v>
                </c:pt>
                <c:pt idx="248">
                  <c:v>-1.0856988430000001</c:v>
                </c:pt>
                <c:pt idx="249">
                  <c:v>-1.1164770126000001</c:v>
                </c:pt>
                <c:pt idx="250">
                  <c:v>-1.1477024554999999</c:v>
                </c:pt>
                <c:pt idx="251">
                  <c:v>-1.1793318987000001</c:v>
                </c:pt>
                <c:pt idx="252">
                  <c:v>-1.2113192080999999</c:v>
                </c:pt>
                <c:pt idx="253">
                  <c:v>-1.2436157465</c:v>
                </c:pt>
                <c:pt idx="254">
                  <c:v>-1.2761712074</c:v>
                </c:pt>
                <c:pt idx="255">
                  <c:v>-1.3089339733000001</c:v>
                </c:pt>
                <c:pt idx="256">
                  <c:v>-1.3418517112999999</c:v>
                </c:pt>
                <c:pt idx="257">
                  <c:v>-1.3748719692</c:v>
                </c:pt>
                <c:pt idx="258">
                  <c:v>-1.4079427718999999</c:v>
                </c:pt>
                <c:pt idx="259">
                  <c:v>-1.4410133361999999</c:v>
                </c:pt>
                <c:pt idx="260">
                  <c:v>-1.4740340709999999</c:v>
                </c:pt>
                <c:pt idx="261">
                  <c:v>-1.5069569349</c:v>
                </c:pt>
                <c:pt idx="262">
                  <c:v>-1.5397356749</c:v>
                </c:pt>
                <c:pt idx="263">
                  <c:v>-1.5723257065</c:v>
                </c:pt>
                <c:pt idx="264">
                  <c:v>-1.6046839952</c:v>
                </c:pt>
                <c:pt idx="265">
                  <c:v>-1.6367694139</c:v>
                </c:pt>
                <c:pt idx="266">
                  <c:v>-1.668543458</c:v>
                </c:pt>
                <c:pt idx="267">
                  <c:v>-1.6999700069000001</c:v>
                </c:pt>
                <c:pt idx="268">
                  <c:v>-1.7310150862</c:v>
                </c:pt>
                <c:pt idx="269">
                  <c:v>-1.7616466284000001</c:v>
                </c:pt>
                <c:pt idx="270">
                  <c:v>-1.7918339968000001</c:v>
                </c:pt>
                <c:pt idx="271">
                  <c:v>-1.8215470314</c:v>
                </c:pt>
                <c:pt idx="272">
                  <c:v>-1.8507558106999999</c:v>
                </c:pt>
                <c:pt idx="273">
                  <c:v>-1.8794304131999999</c:v>
                </c:pt>
                <c:pt idx="274">
                  <c:v>-1.9075417519</c:v>
                </c:pt>
                <c:pt idx="275">
                  <c:v>-1.9350624084000001</c:v>
                </c:pt>
                <c:pt idx="276">
                  <c:v>-1.9619684219</c:v>
                </c:pt>
                <c:pt idx="277">
                  <c:v>-1.9882405996000001</c:v>
                </c:pt>
                <c:pt idx="278">
                  <c:v>-2.013864994</c:v>
                </c:pt>
                <c:pt idx="279">
                  <c:v>-2.0388326645000001</c:v>
                </c:pt>
                <c:pt idx="280">
                  <c:v>-2.0631387233999998</c:v>
                </c:pt>
                <c:pt idx="281">
                  <c:v>-2.0867824553999998</c:v>
                </c:pt>
                <c:pt idx="282">
                  <c:v>-2.1097667216999998</c:v>
                </c:pt>
                <c:pt idx="283">
                  <c:v>-2.1320979594999998</c:v>
                </c:pt>
                <c:pt idx="284">
                  <c:v>-2.1537852286999999</c:v>
                </c:pt>
                <c:pt idx="285">
                  <c:v>-2.1748409271</c:v>
                </c:pt>
                <c:pt idx="286">
                  <c:v>-2.1952812671999999</c:v>
                </c:pt>
                <c:pt idx="287">
                  <c:v>-2.2151265144000001</c:v>
                </c:pt>
                <c:pt idx="288">
                  <c:v>-2.2344014644999999</c:v>
                </c:pt>
                <c:pt idx="289">
                  <c:v>-2.2531347275</c:v>
                </c:pt>
                <c:pt idx="290">
                  <c:v>-2.2713592052</c:v>
                </c:pt>
                <c:pt idx="291">
                  <c:v>-2.2891125679000002</c:v>
                </c:pt>
                <c:pt idx="292">
                  <c:v>-2.306437254</c:v>
                </c:pt>
                <c:pt idx="293">
                  <c:v>-2.3233797549999999</c:v>
                </c:pt>
                <c:pt idx="294">
                  <c:v>-2.3399913310999998</c:v>
                </c:pt>
                <c:pt idx="295">
                  <c:v>-2.3563277721000002</c:v>
                </c:pt>
                <c:pt idx="296">
                  <c:v>-2.3724484443999998</c:v>
                </c:pt>
                <c:pt idx="297">
                  <c:v>-2.3884160519000002</c:v>
                </c:pt>
                <c:pt idx="298">
                  <c:v>-2.4042954445000002</c:v>
                </c:pt>
                <c:pt idx="299">
                  <c:v>-2.4201533793999999</c:v>
                </c:pt>
                <c:pt idx="300">
                  <c:v>-2.436057806</c:v>
                </c:pt>
                <c:pt idx="301">
                  <c:v>-2.4520757197999998</c:v>
                </c:pt>
                <c:pt idx="302">
                  <c:v>-2.4682717322999999</c:v>
                </c:pt>
                <c:pt idx="303">
                  <c:v>-2.4847071171000001</c:v>
                </c:pt>
                <c:pt idx="304">
                  <c:v>-2.5014388561000001</c:v>
                </c:pt>
                <c:pt idx="305">
                  <c:v>-2.5185186863000002</c:v>
                </c:pt>
                <c:pt idx="306">
                  <c:v>-2.5359919071000001</c:v>
                </c:pt>
                <c:pt idx="307">
                  <c:v>-2.5538964272000002</c:v>
                </c:pt>
                <c:pt idx="308">
                  <c:v>-2.5722632407999999</c:v>
                </c:pt>
                <c:pt idx="309">
                  <c:v>-2.5911159515</c:v>
                </c:pt>
                <c:pt idx="310">
                  <c:v>-2.6104702949999998</c:v>
                </c:pt>
                <c:pt idx="311">
                  <c:v>-2.6303343773000001</c:v>
                </c:pt>
                <c:pt idx="312">
                  <c:v>-2.6507093905999999</c:v>
                </c:pt>
                <c:pt idx="313">
                  <c:v>-2.6715896130000001</c:v>
                </c:pt>
                <c:pt idx="314">
                  <c:v>-2.6929633616999999</c:v>
                </c:pt>
                <c:pt idx="315">
                  <c:v>-2.7148127556000001</c:v>
                </c:pt>
                <c:pt idx="316">
                  <c:v>-2.7371139526000001</c:v>
                </c:pt>
                <c:pt idx="317">
                  <c:v>-2.7598369121999999</c:v>
                </c:pt>
                <c:pt idx="318">
                  <c:v>-2.7829465866</c:v>
                </c:pt>
                <c:pt idx="319">
                  <c:v>-2.8064033985000001</c:v>
                </c:pt>
                <c:pt idx="320">
                  <c:v>-2.8301649094000001</c:v>
                </c:pt>
                <c:pt idx="321">
                  <c:v>-2.8541862965</c:v>
                </c:pt>
                <c:pt idx="322">
                  <c:v>-2.8784205913999998</c:v>
                </c:pt>
                <c:pt idx="323">
                  <c:v>-2.9028182029999998</c:v>
                </c:pt>
                <c:pt idx="324">
                  <c:v>-2.9273278713000002</c:v>
                </c:pt>
                <c:pt idx="325">
                  <c:v>-2.9518973826999999</c:v>
                </c:pt>
                <c:pt idx="326">
                  <c:v>-2.9764745234999999</c:v>
                </c:pt>
                <c:pt idx="327">
                  <c:v>-3.0010075568999999</c:v>
                </c:pt>
                <c:pt idx="328">
                  <c:v>-3.0254464149000002</c:v>
                </c:pt>
                <c:pt idx="329">
                  <c:v>-3.0497434138999999</c:v>
                </c:pt>
                <c:pt idx="330">
                  <c:v>-3.0738544463999999</c:v>
                </c:pt>
                <c:pt idx="331">
                  <c:v>-3.0977392197000002</c:v>
                </c:pt>
                <c:pt idx="332">
                  <c:v>-3.1213612556000001</c:v>
                </c:pt>
                <c:pt idx="333">
                  <c:v>-3.1446864605</c:v>
                </c:pt>
                <c:pt idx="334">
                  <c:v>-3.1676819323999998</c:v>
                </c:pt>
                <c:pt idx="335">
                  <c:v>-3.1903152466</c:v>
                </c:pt>
                <c:pt idx="336">
                  <c:v>-3.2125537395000001</c:v>
                </c:pt>
                <c:pt idx="337">
                  <c:v>-3.2343649864000001</c:v>
                </c:pt>
                <c:pt idx="338">
                  <c:v>-3.2557179928000002</c:v>
                </c:pt>
                <c:pt idx="339">
                  <c:v>-3.2765843868000002</c:v>
                </c:pt>
                <c:pt idx="340">
                  <c:v>-3.2969396114</c:v>
                </c:pt>
                <c:pt idx="341">
                  <c:v>-3.3167653083999999</c:v>
                </c:pt>
                <c:pt idx="342">
                  <c:v>-3.3360505103999998</c:v>
                </c:pt>
                <c:pt idx="343">
                  <c:v>-3.3547930717000001</c:v>
                </c:pt>
                <c:pt idx="344">
                  <c:v>-3.3730003834</c:v>
                </c:pt>
                <c:pt idx="345">
                  <c:v>-3.3906917571999999</c:v>
                </c:pt>
                <c:pt idx="346">
                  <c:v>-3.4078979492000001</c:v>
                </c:pt>
                <c:pt idx="347">
                  <c:v>-3.4246575832000001</c:v>
                </c:pt>
                <c:pt idx="348">
                  <c:v>-3.4410133362000002</c:v>
                </c:pt>
                <c:pt idx="349">
                  <c:v>-3.4570116997000002</c:v>
                </c:pt>
                <c:pt idx="350">
                  <c:v>-3.4727039337000001</c:v>
                </c:pt>
                <c:pt idx="351">
                  <c:v>-3.4881460667000002</c:v>
                </c:pt>
                <c:pt idx="352">
                  <c:v>-3.5033974647999999</c:v>
                </c:pt>
                <c:pt idx="353">
                  <c:v>-3.5185191631000001</c:v>
                </c:pt>
                <c:pt idx="354">
                  <c:v>-3.5335729121999999</c:v>
                </c:pt>
                <c:pt idx="355">
                  <c:v>-3.5486190318999999</c:v>
                </c:pt>
                <c:pt idx="356">
                  <c:v>-3.5637145042</c:v>
                </c:pt>
                <c:pt idx="357">
                  <c:v>-3.5789101124</c:v>
                </c:pt>
                <c:pt idx="358">
                  <c:v>-3.5942494868999999</c:v>
                </c:pt>
                <c:pt idx="359">
                  <c:v>-3.6097693443000001</c:v>
                </c:pt>
                <c:pt idx="360">
                  <c:v>-3.6254982947999999</c:v>
                </c:pt>
                <c:pt idx="361">
                  <c:v>-3.6414556503000002</c:v>
                </c:pt>
                <c:pt idx="362">
                  <c:v>-3.6576499938999998</c:v>
                </c:pt>
                <c:pt idx="363">
                  <c:v>-3.6740798950000002</c:v>
                </c:pt>
                <c:pt idx="364">
                  <c:v>-3.6907341480000002</c:v>
                </c:pt>
                <c:pt idx="365">
                  <c:v>-3.7075936794</c:v>
                </c:pt>
                <c:pt idx="366">
                  <c:v>-3.7246322632000002</c:v>
                </c:pt>
                <c:pt idx="367">
                  <c:v>-3.7418174743999999</c:v>
                </c:pt>
                <c:pt idx="368">
                  <c:v>-3.7591116428000002</c:v>
                </c:pt>
                <c:pt idx="369">
                  <c:v>-3.7764728069000002</c:v>
                </c:pt>
                <c:pt idx="370">
                  <c:v>-3.7938570976000001</c:v>
                </c:pt>
                <c:pt idx="371">
                  <c:v>-3.8112211227000001</c:v>
                </c:pt>
                <c:pt idx="372">
                  <c:v>-3.8285233974000001</c:v>
                </c:pt>
                <c:pt idx="373">
                  <c:v>-3.8457255362999998</c:v>
                </c:pt>
                <c:pt idx="374">
                  <c:v>-3.8627943992999998</c:v>
                </c:pt>
                <c:pt idx="375">
                  <c:v>-3.8797028065000001</c:v>
                </c:pt>
                <c:pt idx="376">
                  <c:v>-3.8964302540000002</c:v>
                </c:pt>
                <c:pt idx="377">
                  <c:v>-3.9129631519000001</c:v>
                </c:pt>
                <c:pt idx="378">
                  <c:v>-3.9292950630000001</c:v>
                </c:pt>
                <c:pt idx="379">
                  <c:v>-3.9454271793000002</c:v>
                </c:pt>
                <c:pt idx="380">
                  <c:v>-3.9613671303000002</c:v>
                </c:pt>
                <c:pt idx="381">
                  <c:v>-3.9771277905</c:v>
                </c:pt>
                <c:pt idx="382">
                  <c:v>-3.9927256107</c:v>
                </c:pt>
                <c:pt idx="383">
                  <c:v>-4.0081796646000001</c:v>
                </c:pt>
                <c:pt idx="384">
                  <c:v>-4.0235104561000004</c:v>
                </c:pt>
                <c:pt idx="385">
                  <c:v>-4.0387396812</c:v>
                </c:pt>
                <c:pt idx="386">
                  <c:v>-4.0538911819000001</c:v>
                </c:pt>
                <c:pt idx="387">
                  <c:v>-4.0689911841999997</c:v>
                </c:pt>
                <c:pt idx="388">
                  <c:v>-4.0840687751999996</c:v>
                </c:pt>
                <c:pt idx="389">
                  <c:v>-4.0991549491999999</c:v>
                </c:pt>
                <c:pt idx="390">
                  <c:v>-4.1142821312000004</c:v>
                </c:pt>
                <c:pt idx="391">
                  <c:v>-4.1294846534999996</c:v>
                </c:pt>
                <c:pt idx="392">
                  <c:v>-4.1447968483000004</c:v>
                </c:pt>
                <c:pt idx="393">
                  <c:v>-4.1602516174000002</c:v>
                </c:pt>
                <c:pt idx="394">
                  <c:v>-4.1758790016000003</c:v>
                </c:pt>
                <c:pt idx="395">
                  <c:v>-4.1917042732000001</c:v>
                </c:pt>
                <c:pt idx="396">
                  <c:v>-4.2077484131</c:v>
                </c:pt>
                <c:pt idx="397">
                  <c:v>-4.2240290641999998</c:v>
                </c:pt>
                <c:pt idx="398">
                  <c:v>-4.2405595779</c:v>
                </c:pt>
                <c:pt idx="399">
                  <c:v>-4.2573499679999998</c:v>
                </c:pt>
                <c:pt idx="400">
                  <c:v>-4.2744078635999996</c:v>
                </c:pt>
                <c:pt idx="401">
                  <c:v>-4.2917380332999997</c:v>
                </c:pt>
                <c:pt idx="402">
                  <c:v>-4.3093423842999998</c:v>
                </c:pt>
                <c:pt idx="403">
                  <c:v>-4.3272209167</c:v>
                </c:pt>
                <c:pt idx="404">
                  <c:v>-4.3453707694999997</c:v>
                </c:pt>
                <c:pt idx="405">
                  <c:v>-4.3637866974000001</c:v>
                </c:pt>
                <c:pt idx="406">
                  <c:v>-4.3824582100000002</c:v>
                </c:pt>
                <c:pt idx="407">
                  <c:v>-4.4013662338000001</c:v>
                </c:pt>
                <c:pt idx="408">
                  <c:v>-4.4204840660000002</c:v>
                </c:pt>
                <c:pt idx="409">
                  <c:v>-4.4397788048000004</c:v>
                </c:pt>
                <c:pt idx="410">
                  <c:v>-4.4592099190000001</c:v>
                </c:pt>
                <c:pt idx="411">
                  <c:v>-4.4787302017000004</c:v>
                </c:pt>
                <c:pt idx="412">
                  <c:v>-4.4982852936000004</c:v>
                </c:pt>
                <c:pt idx="413">
                  <c:v>-4.5178165436000004</c:v>
                </c:pt>
                <c:pt idx="414">
                  <c:v>-4.5372610091999999</c:v>
                </c:pt>
                <c:pt idx="415">
                  <c:v>-4.5565524101000001</c:v>
                </c:pt>
                <c:pt idx="416">
                  <c:v>-4.5756230353999996</c:v>
                </c:pt>
                <c:pt idx="417">
                  <c:v>-4.5944056510999998</c:v>
                </c:pt>
                <c:pt idx="418">
                  <c:v>-4.6128339767000002</c:v>
                </c:pt>
                <c:pt idx="419">
                  <c:v>-4.6308417320000004</c:v>
                </c:pt>
                <c:pt idx="420">
                  <c:v>-4.6483631134000003</c:v>
                </c:pt>
                <c:pt idx="421">
                  <c:v>-4.6653332709999997</c:v>
                </c:pt>
                <c:pt idx="422">
                  <c:v>-4.6816897392000003</c:v>
                </c:pt>
                <c:pt idx="423">
                  <c:v>-4.6973738669999996</c:v>
                </c:pt>
                <c:pt idx="424">
                  <c:v>-4.7123317718999997</c:v>
                </c:pt>
                <c:pt idx="425">
                  <c:v>-4.7265152931000003</c:v>
                </c:pt>
                <c:pt idx="426">
                  <c:v>-4.7398824692000003</c:v>
                </c:pt>
                <c:pt idx="427">
                  <c:v>-4.7523989676999996</c:v>
                </c:pt>
                <c:pt idx="428">
                  <c:v>-4.7640376090999998</c:v>
                </c:pt>
                <c:pt idx="429">
                  <c:v>-4.7747783660999996</c:v>
                </c:pt>
                <c:pt idx="430">
                  <c:v>-4.7846083641000003</c:v>
                </c:pt>
                <c:pt idx="431">
                  <c:v>-4.7935199737999996</c:v>
                </c:pt>
                <c:pt idx="432">
                  <c:v>-4.8015112877000004</c:v>
                </c:pt>
                <c:pt idx="433">
                  <c:v>-4.8085861206000002</c:v>
                </c:pt>
                <c:pt idx="434">
                  <c:v>-4.8147549629000004</c:v>
                </c:pt>
                <c:pt idx="435">
                  <c:v>-4.8200364113000003</c:v>
                </c:pt>
                <c:pt idx="436">
                  <c:v>-4.8244552611999998</c:v>
                </c:pt>
                <c:pt idx="437">
                  <c:v>-4.8280425072000002</c:v>
                </c:pt>
                <c:pt idx="438">
                  <c:v>-4.8308320045000004</c:v>
                </c:pt>
                <c:pt idx="439">
                  <c:v>-4.8328599929999996</c:v>
                </c:pt>
                <c:pt idx="440">
                  <c:v>-4.8341622353</c:v>
                </c:pt>
                <c:pt idx="441">
                  <c:v>-4.8347764015000001</c:v>
                </c:pt>
                <c:pt idx="442">
                  <c:v>-4.8347420691999998</c:v>
                </c:pt>
                <c:pt idx="443">
                  <c:v>-4.8341026306000003</c:v>
                </c:pt>
                <c:pt idx="444">
                  <c:v>-4.8329052924999996</c:v>
                </c:pt>
                <c:pt idx="445">
                  <c:v>-4.831199646</c:v>
                </c:pt>
                <c:pt idx="446">
                  <c:v>-4.8290381432</c:v>
                </c:pt>
                <c:pt idx="447">
                  <c:v>-4.8264737129000004</c:v>
                </c:pt>
                <c:pt idx="448">
                  <c:v>-4.8235578536999997</c:v>
                </c:pt>
                <c:pt idx="449">
                  <c:v>-4.8203401566000004</c:v>
                </c:pt>
                <c:pt idx="450">
                  <c:v>-4.8168668746999996</c:v>
                </c:pt>
                <c:pt idx="451">
                  <c:v>-4.8131818770999999</c:v>
                </c:pt>
                <c:pt idx="452">
                  <c:v>-4.8093252181999997</c:v>
                </c:pt>
                <c:pt idx="453">
                  <c:v>-4.8053345680000001</c:v>
                </c:pt>
                <c:pt idx="454">
                  <c:v>-4.8012461662000003</c:v>
                </c:pt>
                <c:pt idx="455">
                  <c:v>-4.7970972061000001</c:v>
                </c:pt>
                <c:pt idx="456">
                  <c:v>-4.7929267883</c:v>
                </c:pt>
                <c:pt idx="457">
                  <c:v>-4.7887768744999999</c:v>
                </c:pt>
                <c:pt idx="458">
                  <c:v>-4.7846922874000004</c:v>
                </c:pt>
                <c:pt idx="459">
                  <c:v>-4.7807207107999998</c:v>
                </c:pt>
                <c:pt idx="460">
                  <c:v>-4.7769107818999998</c:v>
                </c:pt>
                <c:pt idx="461">
                  <c:v>-4.7733111382000004</c:v>
                </c:pt>
                <c:pt idx="462">
                  <c:v>-4.7699685097</c:v>
                </c:pt>
                <c:pt idx="463">
                  <c:v>-4.7669262885999997</c:v>
                </c:pt>
                <c:pt idx="464">
                  <c:v>-4.7642254828999997</c:v>
                </c:pt>
                <c:pt idx="465">
                  <c:v>-4.7619047165000001</c:v>
                </c:pt>
                <c:pt idx="466">
                  <c:v>-4.7600007056999996</c:v>
                </c:pt>
                <c:pt idx="467">
                  <c:v>-4.7585496901999997</c:v>
                </c:pt>
                <c:pt idx="468">
                  <c:v>-4.7575860023000001</c:v>
                </c:pt>
                <c:pt idx="469">
                  <c:v>-4.7571420670000002</c:v>
                </c:pt>
                <c:pt idx="470">
                  <c:v>-4.7572474480000002</c:v>
                </c:pt>
                <c:pt idx="471">
                  <c:v>-4.7579293251000001</c:v>
                </c:pt>
                <c:pt idx="472">
                  <c:v>-4.7592134475999996</c:v>
                </c:pt>
                <c:pt idx="473">
                  <c:v>-4.7611241341000001</c:v>
                </c:pt>
                <c:pt idx="474">
                  <c:v>-4.7636828422999997</c:v>
                </c:pt>
                <c:pt idx="475">
                  <c:v>-4.7669057845999996</c:v>
                </c:pt>
                <c:pt idx="476">
                  <c:v>-4.7708034515</c:v>
                </c:pt>
                <c:pt idx="477">
                  <c:v>-4.7753791808999999</c:v>
                </c:pt>
                <c:pt idx="478">
                  <c:v>-4.780629158</c:v>
                </c:pt>
                <c:pt idx="479">
                  <c:v>-4.7865409851000003</c:v>
                </c:pt>
                <c:pt idx="480">
                  <c:v>-4.7930912971000001</c:v>
                </c:pt>
                <c:pt idx="481">
                  <c:v>-4.8002452849999999</c:v>
                </c:pt>
                <c:pt idx="482">
                  <c:v>-4.8079581261</c:v>
                </c:pt>
                <c:pt idx="483">
                  <c:v>-4.8161778450000003</c:v>
                </c:pt>
                <c:pt idx="484">
                  <c:v>-4.8248467445000003</c:v>
                </c:pt>
                <c:pt idx="485">
                  <c:v>-4.8339037894999999</c:v>
                </c:pt>
                <c:pt idx="486">
                  <c:v>-4.8432865142999999</c:v>
                </c:pt>
                <c:pt idx="487">
                  <c:v>-4.8529334068000001</c:v>
                </c:pt>
                <c:pt idx="488">
                  <c:v>-4.8627858161999997</c:v>
                </c:pt>
                <c:pt idx="489">
                  <c:v>-4.8727879524000004</c:v>
                </c:pt>
                <c:pt idx="490">
                  <c:v>-4.8828878402999996</c:v>
                </c:pt>
                <c:pt idx="491">
                  <c:v>-4.8930382729000002</c:v>
                </c:pt>
                <c:pt idx="492">
                  <c:v>-4.9031991959000001</c:v>
                </c:pt>
                <c:pt idx="493">
                  <c:v>-4.9133391380000004</c:v>
                </c:pt>
                <c:pt idx="494">
                  <c:v>-4.9234347342999998</c:v>
                </c:pt>
                <c:pt idx="495">
                  <c:v>-4.9334726334000001</c:v>
                </c:pt>
                <c:pt idx="496">
                  <c:v>-4.9434475898999999</c:v>
                </c:pt>
                <c:pt idx="497">
                  <c:v>-4.9533638953999999</c:v>
                </c:pt>
                <c:pt idx="498">
                  <c:v>-4.9632358550999998</c:v>
                </c:pt>
                <c:pt idx="499">
                  <c:v>-4.9730858803000002</c:v>
                </c:pt>
                <c:pt idx="500">
                  <c:v>-4.9829435349000004</c:v>
                </c:pt>
                <c:pt idx="501">
                  <c:v>-4.9928436279000001</c:v>
                </c:pt>
                <c:pt idx="502">
                  <c:v>-5.0028262137999997</c:v>
                </c:pt>
                <c:pt idx="503">
                  <c:v>-5.0129370689000003</c:v>
                </c:pt>
                <c:pt idx="504">
                  <c:v>-5.0232276916999998</c:v>
                </c:pt>
                <c:pt idx="505">
                  <c:v>-5.0337538719000001</c:v>
                </c:pt>
                <c:pt idx="506">
                  <c:v>-5.0445737838999998</c:v>
                </c:pt>
                <c:pt idx="507">
                  <c:v>-5.0557456017</c:v>
                </c:pt>
                <c:pt idx="508">
                  <c:v>-5.0673246383999997</c:v>
                </c:pt>
                <c:pt idx="509">
                  <c:v>-5.0793619155999998</c:v>
                </c:pt>
                <c:pt idx="510">
                  <c:v>-5.091902256</c:v>
                </c:pt>
                <c:pt idx="511">
                  <c:v>-5.1049838066</c:v>
                </c:pt>
                <c:pt idx="512">
                  <c:v>-5.1186375618</c:v>
                </c:pt>
                <c:pt idx="513">
                  <c:v>-5.1328883170999999</c:v>
                </c:pt>
                <c:pt idx="514">
                  <c:v>-5.1477546692000002</c:v>
                </c:pt>
                <c:pt idx="515">
                  <c:v>-5.1632475852999997</c:v>
                </c:pt>
                <c:pt idx="516">
                  <c:v>-5.1793699264999997</c:v>
                </c:pt>
                <c:pt idx="517">
                  <c:v>-5.1961164473999997</c:v>
                </c:pt>
                <c:pt idx="518">
                  <c:v>-5.2134742737000002</c:v>
                </c:pt>
                <c:pt idx="519">
                  <c:v>-5.2314238548000001</c:v>
                </c:pt>
                <c:pt idx="520">
                  <c:v>-5.2499403954000003</c:v>
                </c:pt>
                <c:pt idx="521">
                  <c:v>-5.2689948082000004</c:v>
                </c:pt>
                <c:pt idx="522">
                  <c:v>-5.2885527611000001</c:v>
                </c:pt>
                <c:pt idx="523">
                  <c:v>-5.3085722923000001</c:v>
                </c:pt>
                <c:pt idx="524">
                  <c:v>-5.3290023804000004</c:v>
                </c:pt>
                <c:pt idx="525">
                  <c:v>-5.3497834205999997</c:v>
                </c:pt>
                <c:pt idx="526">
                  <c:v>-5.3708472252000004</c:v>
                </c:pt>
                <c:pt idx="527">
                  <c:v>-5.3921194077000001</c:v>
                </c:pt>
                <c:pt idx="528">
                  <c:v>-5.4135184287999998</c:v>
                </c:pt>
                <c:pt idx="529">
                  <c:v>-5.4349551200999997</c:v>
                </c:pt>
                <c:pt idx="530">
                  <c:v>-5.4563331603999998</c:v>
                </c:pt>
                <c:pt idx="531">
                  <c:v>-5.4775490760999999</c:v>
                </c:pt>
                <c:pt idx="532">
                  <c:v>-5.4984941482999998</c:v>
                </c:pt>
                <c:pt idx="533">
                  <c:v>-5.5190544128000001</c:v>
                </c:pt>
                <c:pt idx="534">
                  <c:v>-5.5391125679000002</c:v>
                </c:pt>
                <c:pt idx="535">
                  <c:v>-5.5585489273000004</c:v>
                </c:pt>
                <c:pt idx="536">
                  <c:v>-5.5772418976000004</c:v>
                </c:pt>
                <c:pt idx="537">
                  <c:v>-5.5950708388999999</c:v>
                </c:pt>
                <c:pt idx="538">
                  <c:v>-5.6119155883999996</c:v>
                </c:pt>
                <c:pt idx="539">
                  <c:v>-5.6276555061</c:v>
                </c:pt>
                <c:pt idx="540">
                  <c:v>-5.6421718597000003</c:v>
                </c:pt>
                <c:pt idx="541">
                  <c:v>-5.6553525924999999</c:v>
                </c:pt>
                <c:pt idx="542">
                  <c:v>-5.6670956612000003</c:v>
                </c:pt>
                <c:pt idx="543">
                  <c:v>-5.6773109436000002</c:v>
                </c:pt>
                <c:pt idx="544">
                  <c:v>-5.6859202384999996</c:v>
                </c:pt>
                <c:pt idx="545">
                  <c:v>-5.6928577423000002</c:v>
                </c:pt>
                <c:pt idx="546">
                  <c:v>-5.6980714798000003</c:v>
                </c:pt>
                <c:pt idx="547">
                  <c:v>-5.7015247345000004</c:v>
                </c:pt>
                <c:pt idx="548">
                  <c:v>-5.7031970023999996</c:v>
                </c:pt>
                <c:pt idx="549">
                  <c:v>-5.7030849456999997</c:v>
                </c:pt>
                <c:pt idx="550">
                  <c:v>-5.7012038231000002</c:v>
                </c:pt>
                <c:pt idx="551">
                  <c:v>-5.6975874901000001</c:v>
                </c:pt>
                <c:pt idx="552">
                  <c:v>-5.6922893523999996</c:v>
                </c:pt>
                <c:pt idx="553">
                  <c:v>-5.6853818893000003</c:v>
                </c:pt>
                <c:pt idx="554">
                  <c:v>-5.6769576073000003</c:v>
                </c:pt>
                <c:pt idx="555">
                  <c:v>-5.6671276092999996</c:v>
                </c:pt>
                <c:pt idx="556">
                  <c:v>-5.6560177803</c:v>
                </c:pt>
                <c:pt idx="557">
                  <c:v>-5.6437668800000003</c:v>
                </c:pt>
                <c:pt idx="558">
                  <c:v>-5.6305246352999996</c:v>
                </c:pt>
                <c:pt idx="559">
                  <c:v>-5.6164503098000003</c:v>
                </c:pt>
                <c:pt idx="560">
                  <c:v>-5.6017098427000001</c:v>
                </c:pt>
                <c:pt idx="561">
                  <c:v>-5.5864715576000004</c:v>
                </c:pt>
                <c:pt idx="562">
                  <c:v>-5.5709037780999999</c:v>
                </c:pt>
                <c:pt idx="563">
                  <c:v>-5.5551691055000001</c:v>
                </c:pt>
                <c:pt idx="564">
                  <c:v>-5.5394206047000001</c:v>
                </c:pt>
                <c:pt idx="565">
                  <c:v>-5.5237998961999999</c:v>
                </c:pt>
                <c:pt idx="566">
                  <c:v>-5.5084366798</c:v>
                </c:pt>
                <c:pt idx="567">
                  <c:v>-5.4934482573999999</c:v>
                </c:pt>
                <c:pt idx="568">
                  <c:v>-5.4789400100999996</c:v>
                </c:pt>
                <c:pt idx="569">
                  <c:v>-5.4650053977999997</c:v>
                </c:pt>
                <c:pt idx="570">
                  <c:v>-5.4517254828999997</c:v>
                </c:pt>
                <c:pt idx="571">
                  <c:v>-5.4391689301000001</c:v>
                </c:pt>
                <c:pt idx="572">
                  <c:v>-5.4273924828000002</c:v>
                </c:pt>
                <c:pt idx="573">
                  <c:v>-5.4164419174000002</c:v>
                </c:pt>
                <c:pt idx="574">
                  <c:v>-5.4063529967999999</c:v>
                </c:pt>
                <c:pt idx="575">
                  <c:v>-5.3971509933000004</c:v>
                </c:pt>
                <c:pt idx="576">
                  <c:v>-5.3888516425999997</c:v>
                </c:pt>
                <c:pt idx="577">
                  <c:v>-5.3814625740000004</c:v>
                </c:pt>
                <c:pt idx="578">
                  <c:v>-5.3749866486000002</c:v>
                </c:pt>
                <c:pt idx="579">
                  <c:v>-5.3694281577999998</c:v>
                </c:pt>
                <c:pt idx="580">
                  <c:v>-5.3647971153</c:v>
                </c:pt>
                <c:pt idx="581">
                  <c:v>-5.3611111641000004</c:v>
                </c:pt>
                <c:pt idx="582">
                  <c:v>-5.3583941460000002</c:v>
                </c:pt>
                <c:pt idx="583">
                  <c:v>-5.3566746712000004</c:v>
                </c:pt>
                <c:pt idx="584">
                  <c:v>-5.3559827804999998</c:v>
                </c:pt>
                <c:pt idx="585">
                  <c:v>-5.3563456535</c:v>
                </c:pt>
                <c:pt idx="586">
                  <c:v>-5.3577833176</c:v>
                </c:pt>
                <c:pt idx="587">
                  <c:v>-5.3603038787999999</c:v>
                </c:pt>
                <c:pt idx="588">
                  <c:v>-5.3638987541000001</c:v>
                </c:pt>
                <c:pt idx="589">
                  <c:v>-5.3685398101999997</c:v>
                </c:pt>
                <c:pt idx="590">
                  <c:v>-5.3741779327000003</c:v>
                </c:pt>
                <c:pt idx="591">
                  <c:v>-5.3807425498999999</c:v>
                </c:pt>
                <c:pt idx="592">
                  <c:v>-5.3881397247000002</c:v>
                </c:pt>
                <c:pt idx="593">
                  <c:v>-5.3962488174000001</c:v>
                </c:pt>
                <c:pt idx="594">
                  <c:v>-5.4049220084999998</c:v>
                </c:pt>
                <c:pt idx="595">
                  <c:v>-5.4139871597000004</c:v>
                </c:pt>
                <c:pt idx="596">
                  <c:v>-5.4232506752000003</c:v>
                </c:pt>
                <c:pt idx="597">
                  <c:v>-5.4324975014000003</c:v>
                </c:pt>
                <c:pt idx="598">
                  <c:v>-5.4414892197000002</c:v>
                </c:pt>
                <c:pt idx="599">
                  <c:v>-5.4499669075000003</c:v>
                </c:pt>
                <c:pt idx="600">
                  <c:v>-5.4576601982000001</c:v>
                </c:pt>
                <c:pt idx="601">
                  <c:v>-5.4643092155000001</c:v>
                </c:pt>
                <c:pt idx="602">
                  <c:v>-5.4696936607</c:v>
                </c:pt>
                <c:pt idx="603">
                  <c:v>-5.4736585616999998</c:v>
                </c:pt>
                <c:pt idx="604">
                  <c:v>-5.4761319159999999</c:v>
                </c:pt>
                <c:pt idx="605">
                  <c:v>-5.4771351814000004</c:v>
                </c:pt>
                <c:pt idx="606">
                  <c:v>-5.4767713547000003</c:v>
                </c:pt>
                <c:pt idx="607">
                  <c:v>-5.4751892089999998</c:v>
                </c:pt>
                <c:pt idx="608">
                  <c:v>-5.4725365639000003</c:v>
                </c:pt>
                <c:pt idx="609">
                  <c:v>-5.4689230918999998</c:v>
                </c:pt>
                <c:pt idx="610">
                  <c:v>-5.4644021988000002</c:v>
                </c:pt>
                <c:pt idx="611">
                  <c:v>-5.4589672088999999</c:v>
                </c:pt>
                <c:pt idx="612">
                  <c:v>-5.4525618552999999</c:v>
                </c:pt>
                <c:pt idx="613">
                  <c:v>-5.4451055527000003</c:v>
                </c:pt>
                <c:pt idx="614">
                  <c:v>-5.4365301131999999</c:v>
                </c:pt>
                <c:pt idx="615">
                  <c:v>-5.4268112183000001</c:v>
                </c:pt>
                <c:pt idx="616">
                  <c:v>-5.4159817696000001</c:v>
                </c:pt>
                <c:pt idx="617">
                  <c:v>-5.4041252136000004</c:v>
                </c:pt>
                <c:pt idx="618">
                  <c:v>-5.3913545609</c:v>
                </c:pt>
                <c:pt idx="619">
                  <c:v>-5.3777856826999999</c:v>
                </c:pt>
                <c:pt idx="620">
                  <c:v>-5.3635149002000002</c:v>
                </c:pt>
                <c:pt idx="621">
                  <c:v>-5.3486132621999998</c:v>
                </c:pt>
                <c:pt idx="622">
                  <c:v>-5.3331451416000002</c:v>
                </c:pt>
                <c:pt idx="623">
                  <c:v>-5.3172044753999996</c:v>
                </c:pt>
                <c:pt idx="624">
                  <c:v>-5.3009409904</c:v>
                </c:pt>
                <c:pt idx="625">
                  <c:v>-5.2845544814999998</c:v>
                </c:pt>
                <c:pt idx="626">
                  <c:v>-5.2682576179999998</c:v>
                </c:pt>
                <c:pt idx="627">
                  <c:v>-5.2522287369000002</c:v>
                </c:pt>
                <c:pt idx="628">
                  <c:v>-5.2365741730000002</c:v>
                </c:pt>
                <c:pt idx="629">
                  <c:v>-5.2213115692000001</c:v>
                </c:pt>
                <c:pt idx="630">
                  <c:v>-5.2063789368000002</c:v>
                </c:pt>
                <c:pt idx="631">
                  <c:v>-5.1916604042000003</c:v>
                </c:pt>
                <c:pt idx="632">
                  <c:v>-5.177022934</c:v>
                </c:pt>
                <c:pt idx="633">
                  <c:v>-5.1623530388000001</c:v>
                </c:pt>
                <c:pt idx="634">
                  <c:v>-5.1475868225000001</c:v>
                </c:pt>
                <c:pt idx="635">
                  <c:v>-5.1327261924999998</c:v>
                </c:pt>
                <c:pt idx="636">
                  <c:v>-5.1178374289999997</c:v>
                </c:pt>
                <c:pt idx="637">
                  <c:v>-5.1030302047999996</c:v>
                </c:pt>
                <c:pt idx="638">
                  <c:v>-5.0884251594999999</c:v>
                </c:pt>
                <c:pt idx="639">
                  <c:v>-5.0741233825999998</c:v>
                </c:pt>
                <c:pt idx="640">
                  <c:v>-5.0601987838999998</c:v>
                </c:pt>
                <c:pt idx="641">
                  <c:v>-5.0467300415</c:v>
                </c:pt>
                <c:pt idx="642">
                  <c:v>-5.0338487624999999</c:v>
                </c:pt>
                <c:pt idx="643">
                  <c:v>-5.0217556953000004</c:v>
                </c:pt>
                <c:pt idx="644">
                  <c:v>-5.0106878281</c:v>
                </c:pt>
                <c:pt idx="645">
                  <c:v>-5.0008606910999998</c:v>
                </c:pt>
                <c:pt idx="646">
                  <c:v>-4.9924144745000003</c:v>
                </c:pt>
                <c:pt idx="647">
                  <c:v>-4.9853816031999996</c:v>
                </c:pt>
                <c:pt idx="648">
                  <c:v>-4.9796800612999998</c:v>
                </c:pt>
                <c:pt idx="649">
                  <c:v>-4.9751243590999996</c:v>
                </c:pt>
                <c:pt idx="650">
                  <c:v>-4.9714469909999996</c:v>
                </c:pt>
                <c:pt idx="651">
                  <c:v>-4.9683279990999996</c:v>
                </c:pt>
                <c:pt idx="652">
                  <c:v>-4.9654288292000004</c:v>
                </c:pt>
                <c:pt idx="653">
                  <c:v>-4.9624238013999999</c:v>
                </c:pt>
                <c:pt idx="654">
                  <c:v>-4.9590291976999996</c:v>
                </c:pt>
                <c:pt idx="655">
                  <c:v>-4.9550166129999997</c:v>
                </c:pt>
                <c:pt idx="656">
                  <c:v>-4.9502182007000002</c:v>
                </c:pt>
                <c:pt idx="657">
                  <c:v>-4.9445304870999998</c:v>
                </c:pt>
                <c:pt idx="658">
                  <c:v>-4.9379348754999999</c:v>
                </c:pt>
                <c:pt idx="659">
                  <c:v>-4.9305262566000003</c:v>
                </c:pt>
                <c:pt idx="660">
                  <c:v>-4.9225187302000002</c:v>
                </c:pt>
                <c:pt idx="661">
                  <c:v>-4.9142088890000002</c:v>
                </c:pt>
                <c:pt idx="662">
                  <c:v>-4.9059147835000001</c:v>
                </c:pt>
                <c:pt idx="663">
                  <c:v>-4.8979101181000004</c:v>
                </c:pt>
                <c:pt idx="664">
                  <c:v>-4.8903760910000003</c:v>
                </c:pt>
                <c:pt idx="665">
                  <c:v>-4.8833751677999997</c:v>
                </c:pt>
                <c:pt idx="666">
                  <c:v>-4.8768472671999996</c:v>
                </c:pt>
                <c:pt idx="667">
                  <c:v>-4.8706164359999997</c:v>
                </c:pt>
                <c:pt idx="668">
                  <c:v>-4.8644061088999999</c:v>
                </c:pt>
                <c:pt idx="669">
                  <c:v>-4.8578705788000001</c:v>
                </c:pt>
                <c:pt idx="670">
                  <c:v>-4.8506431579999996</c:v>
                </c:pt>
                <c:pt idx="671">
                  <c:v>-4.8423862457000002</c:v>
                </c:pt>
                <c:pt idx="672">
                  <c:v>-4.8328189850000003</c:v>
                </c:pt>
                <c:pt idx="673">
                  <c:v>-4.8217287064000001</c:v>
                </c:pt>
                <c:pt idx="674">
                  <c:v>-4.8089790344000001</c:v>
                </c:pt>
                <c:pt idx="675">
                  <c:v>-4.7945375442999998</c:v>
                </c:pt>
                <c:pt idx="676">
                  <c:v>-4.7785110474000003</c:v>
                </c:pt>
                <c:pt idx="677">
                  <c:v>-4.7611474990999998</c:v>
                </c:pt>
                <c:pt idx="678">
                  <c:v>-4.7427849770000003</c:v>
                </c:pt>
                <c:pt idx="679">
                  <c:v>-4.7237720489999999</c:v>
                </c:pt>
                <c:pt idx="680">
                  <c:v>-4.7043919563000003</c:v>
                </c:pt>
                <c:pt idx="681">
                  <c:v>-4.6848130226000002</c:v>
                </c:pt>
                <c:pt idx="682">
                  <c:v>-4.6650710106000002</c:v>
                </c:pt>
                <c:pt idx="683">
                  <c:v>-4.6450695992000002</c:v>
                </c:pt>
                <c:pt idx="684">
                  <c:v>-4.6245927810999996</c:v>
                </c:pt>
                <c:pt idx="685">
                  <c:v>-4.6033401489000001</c:v>
                </c:pt>
                <c:pt idx="686">
                  <c:v>-4.5809993744000002</c:v>
                </c:pt>
                <c:pt idx="687">
                  <c:v>-4.5573239326000001</c:v>
                </c:pt>
                <c:pt idx="688">
                  <c:v>-4.5321760178000003</c:v>
                </c:pt>
                <c:pt idx="689">
                  <c:v>-4.5055246352999996</c:v>
                </c:pt>
                <c:pt idx="690">
                  <c:v>-4.4774203300000002</c:v>
                </c:pt>
                <c:pt idx="691">
                  <c:v>-4.4479622840999999</c:v>
                </c:pt>
                <c:pt idx="692">
                  <c:v>-4.4172677994000002</c:v>
                </c:pt>
                <c:pt idx="693">
                  <c:v>-4.3854689597999998</c:v>
                </c:pt>
                <c:pt idx="694">
                  <c:v>-4.3527326583999999</c:v>
                </c:pt>
                <c:pt idx="695">
                  <c:v>-4.3192720412999996</c:v>
                </c:pt>
                <c:pt idx="696">
                  <c:v>-4.2853198051000003</c:v>
                </c:pt>
                <c:pt idx="697">
                  <c:v>-4.2510766983000003</c:v>
                </c:pt>
                <c:pt idx="698">
                  <c:v>-4.2166643143</c:v>
                </c:pt>
                <c:pt idx="699">
                  <c:v>-4.1820998192000003</c:v>
                </c:pt>
                <c:pt idx="700">
                  <c:v>-4.1472945213000001</c:v>
                </c:pt>
                <c:pt idx="701">
                  <c:v>-4.1120662688999996</c:v>
                </c:pt>
                <c:pt idx="702">
                  <c:v>-4.0761694907999999</c:v>
                </c:pt>
                <c:pt idx="703">
                  <c:v>-4.0393447876000002</c:v>
                </c:pt>
                <c:pt idx="704">
                  <c:v>-4.0013761519999997</c:v>
                </c:pt>
                <c:pt idx="705">
                  <c:v>-3.9621219635</c:v>
                </c:pt>
                <c:pt idx="706">
                  <c:v>-3.9215183258000001</c:v>
                </c:pt>
                <c:pt idx="707">
                  <c:v>-3.8795659541999998</c:v>
                </c:pt>
                <c:pt idx="708">
                  <c:v>-3.8363127708000002</c:v>
                </c:pt>
                <c:pt idx="709">
                  <c:v>-3.7918379306999999</c:v>
                </c:pt>
                <c:pt idx="710">
                  <c:v>-3.7462482451999999</c:v>
                </c:pt>
                <c:pt idx="711">
                  <c:v>-3.6996963024</c:v>
                </c:pt>
                <c:pt idx="712">
                  <c:v>-3.6524016857000001</c:v>
                </c:pt>
                <c:pt idx="713">
                  <c:v>-3.6046433448999999</c:v>
                </c:pt>
                <c:pt idx="714">
                  <c:v>-3.5567188263</c:v>
                </c:pt>
                <c:pt idx="715">
                  <c:v>-3.5088922977000001</c:v>
                </c:pt>
                <c:pt idx="716">
                  <c:v>-3.4613535404000002</c:v>
                </c:pt>
                <c:pt idx="717">
                  <c:v>-3.4141981602000002</c:v>
                </c:pt>
                <c:pt idx="718">
                  <c:v>-3.3674323559000001</c:v>
                </c:pt>
                <c:pt idx="719">
                  <c:v>-3.3209972381999999</c:v>
                </c:pt>
                <c:pt idx="720">
                  <c:v>-3.2747969627</c:v>
                </c:pt>
                <c:pt idx="721">
                  <c:v>-3.2287149428999999</c:v>
                </c:pt>
                <c:pt idx="722">
                  <c:v>-3.1826179028000001</c:v>
                </c:pt>
                <c:pt idx="723">
                  <c:v>-3.1363582610999998</c:v>
                </c:pt>
                <c:pt idx="724">
                  <c:v>-3.0897822380000002</c:v>
                </c:pt>
                <c:pt idx="725">
                  <c:v>-3.0427412987000002</c:v>
                </c:pt>
                <c:pt idx="726">
                  <c:v>-2.9950985909000001</c:v>
                </c:pt>
                <c:pt idx="727">
                  <c:v>-2.9467296599999999</c:v>
                </c:pt>
                <c:pt idx="728">
                  <c:v>-2.8975217342000001</c:v>
                </c:pt>
                <c:pt idx="729">
                  <c:v>-2.8473806381000002</c:v>
                </c:pt>
                <c:pt idx="730">
                  <c:v>-2.7962617874000002</c:v>
                </c:pt>
                <c:pt idx="731">
                  <c:v>-2.7442212105000001</c:v>
                </c:pt>
                <c:pt idx="732">
                  <c:v>-2.6914384364999999</c:v>
                </c:pt>
                <c:pt idx="733">
                  <c:v>-2.6381812095999999</c:v>
                </c:pt>
                <c:pt idx="734">
                  <c:v>-2.5847349167</c:v>
                </c:pt>
                <c:pt idx="735">
                  <c:v>-2.5313389301</c:v>
                </c:pt>
                <c:pt idx="736">
                  <c:v>-2.4781517981999999</c:v>
                </c:pt>
                <c:pt idx="737">
                  <c:v>-2.4252483845000001</c:v>
                </c:pt>
                <c:pt idx="738">
                  <c:v>-2.3726398944999998</c:v>
                </c:pt>
                <c:pt idx="739">
                  <c:v>-2.3203072547999999</c:v>
                </c:pt>
                <c:pt idx="740">
                  <c:v>-2.2682273388</c:v>
                </c:pt>
                <c:pt idx="741">
                  <c:v>-2.2163774966999998</c:v>
                </c:pt>
                <c:pt idx="742">
                  <c:v>-2.1647250651999999</c:v>
                </c:pt>
                <c:pt idx="743">
                  <c:v>-2.1132214069000002</c:v>
                </c:pt>
                <c:pt idx="744">
                  <c:v>-2.0618057251000002</c:v>
                </c:pt>
                <c:pt idx="745">
                  <c:v>-2.0104122162000002</c:v>
                </c:pt>
                <c:pt idx="746">
                  <c:v>-1.9589797257999999</c:v>
                </c:pt>
                <c:pt idx="747">
                  <c:v>-1.9074764252</c:v>
                </c:pt>
                <c:pt idx="748">
                  <c:v>-1.8559402226999999</c:v>
                </c:pt>
                <c:pt idx="749">
                  <c:v>-1.8045065403</c:v>
                </c:pt>
                <c:pt idx="750">
                  <c:v>-1.7533947229</c:v>
                </c:pt>
                <c:pt idx="751">
                  <c:v>-1.702860117</c:v>
                </c:pt>
                <c:pt idx="752">
                  <c:v>-1.6531425714000001</c:v>
                </c:pt>
                <c:pt idx="753">
                  <c:v>-1.6044346093999999</c:v>
                </c:pt>
                <c:pt idx="754">
                  <c:v>-1.5568753480999999</c:v>
                </c:pt>
                <c:pt idx="755">
                  <c:v>-1.5105657578</c:v>
                </c:pt>
                <c:pt idx="756">
                  <c:v>-1.4655889273</c:v>
                </c:pt>
                <c:pt idx="757">
                  <c:v>-1.4220114946</c:v>
                </c:pt>
                <c:pt idx="758">
                  <c:v>-1.3798609972</c:v>
                </c:pt>
                <c:pt idx="759">
                  <c:v>-1.3390997648</c:v>
                </c:pt>
                <c:pt idx="760">
                  <c:v>-1.2996189594000001</c:v>
                </c:pt>
                <c:pt idx="761">
                  <c:v>-1.261254549</c:v>
                </c:pt>
                <c:pt idx="762">
                  <c:v>-1.2238091230000001</c:v>
                </c:pt>
                <c:pt idx="763">
                  <c:v>-1.1870679854999999</c:v>
                </c:pt>
                <c:pt idx="764">
                  <c:v>-1.1508100032999999</c:v>
                </c:pt>
                <c:pt idx="765">
                  <c:v>-1.1148176192999999</c:v>
                </c:pt>
                <c:pt idx="766">
                  <c:v>-1.0788860321</c:v>
                </c:pt>
                <c:pt idx="767">
                  <c:v>-1.0428299904</c:v>
                </c:pt>
                <c:pt idx="768">
                  <c:v>-1.0064918995000001</c:v>
                </c:pt>
                <c:pt idx="769">
                  <c:v>-0.96976435183999998</c:v>
                </c:pt>
                <c:pt idx="770">
                  <c:v>-0.93262338637999997</c:v>
                </c:pt>
                <c:pt idx="771">
                  <c:v>-0.89514368772999997</c:v>
                </c:pt>
                <c:pt idx="772">
                  <c:v>-0.85747480391999997</c:v>
                </c:pt>
                <c:pt idx="773">
                  <c:v>-0.81979042292000004</c:v>
                </c:pt>
                <c:pt idx="774">
                  <c:v>-0.78224039077999996</c:v>
                </c:pt>
                <c:pt idx="775">
                  <c:v>-0.74492448568000003</c:v>
                </c:pt>
                <c:pt idx="776">
                  <c:v>-0.70788782834999997</c:v>
                </c:pt>
                <c:pt idx="777">
                  <c:v>-0.67113304137999996</c:v>
                </c:pt>
                <c:pt idx="778">
                  <c:v>-0.63464391231999995</c:v>
                </c:pt>
                <c:pt idx="779">
                  <c:v>-0.59840756655000005</c:v>
                </c:pt>
                <c:pt idx="780">
                  <c:v>-0.56242185831000002</c:v>
                </c:pt>
                <c:pt idx="781">
                  <c:v>-0.52668714523000004</c:v>
                </c:pt>
                <c:pt idx="782">
                  <c:v>-0.49118751287000001</c:v>
                </c:pt>
                <c:pt idx="783">
                  <c:v>-0.45587295294000002</c:v>
                </c:pt>
                <c:pt idx="784">
                  <c:v>-0.42066055536000002</c:v>
                </c:pt>
                <c:pt idx="785">
                  <c:v>-0.38546049594999998</c:v>
                </c:pt>
                <c:pt idx="786">
                  <c:v>-0.35021010041</c:v>
                </c:pt>
                <c:pt idx="787">
                  <c:v>-0.31489214301000001</c:v>
                </c:pt>
                <c:pt idx="788">
                  <c:v>-0.27952945231999998</c:v>
                </c:pt>
                <c:pt idx="789">
                  <c:v>-0.24416683614000001</c:v>
                </c:pt>
                <c:pt idx="790">
                  <c:v>-0.20885525644</c:v>
                </c:pt>
                <c:pt idx="791">
                  <c:v>-0.17364686728000001</c:v>
                </c:pt>
                <c:pt idx="792">
                  <c:v>-0.13860143721000001</c:v>
                </c:pt>
                <c:pt idx="793">
                  <c:v>-0.10379421711</c:v>
                </c:pt>
                <c:pt idx="794">
                  <c:v>-6.9314070046000001E-2</c:v>
                </c:pt>
                <c:pt idx="795">
                  <c:v>-3.5252351314000001E-2</c:v>
                </c:pt>
                <c:pt idx="796">
                  <c:v>-1.6871060942999999E-3</c:v>
                </c:pt>
                <c:pt idx="797">
                  <c:v>3.1337462365999998E-2</c:v>
                </c:pt>
                <c:pt idx="798">
                  <c:v>6.3826829195000004E-2</c:v>
                </c:pt>
                <c:pt idx="799">
                  <c:v>9.5829904078999995E-2</c:v>
                </c:pt>
                <c:pt idx="800">
                  <c:v>0.12740816176</c:v>
                </c:pt>
                <c:pt idx="801">
                  <c:v>0.15859536827000001</c:v>
                </c:pt>
                <c:pt idx="802">
                  <c:v>0.18937082589000001</c:v>
                </c:pt>
                <c:pt idx="803">
                  <c:v>0.21966178715000001</c:v>
                </c:pt>
                <c:pt idx="804">
                  <c:v>0.24936869740000001</c:v>
                </c:pt>
                <c:pt idx="805">
                  <c:v>0.27839407324999998</c:v>
                </c:pt>
                <c:pt idx="806">
                  <c:v>0.30666047335000002</c:v>
                </c:pt>
                <c:pt idx="807">
                  <c:v>0.33411082624999999</c:v>
                </c:pt>
                <c:pt idx="808">
                  <c:v>0.36069548130000001</c:v>
                </c:pt>
                <c:pt idx="809">
                  <c:v>0.38636025786</c:v>
                </c:pt>
                <c:pt idx="810">
                  <c:v>0.41104474664000001</c:v>
                </c:pt>
                <c:pt idx="811">
                  <c:v>0.43468773365000002</c:v>
                </c:pt>
                <c:pt idx="812">
                  <c:v>0.45723384619000002</c:v>
                </c:pt>
                <c:pt idx="813">
                  <c:v>0.47863832115999999</c:v>
                </c:pt>
                <c:pt idx="814">
                  <c:v>0.49886801839</c:v>
                </c:pt>
                <c:pt idx="815">
                  <c:v>0.51790058613000001</c:v>
                </c:pt>
                <c:pt idx="816">
                  <c:v>0.53572803735999996</c:v>
                </c:pt>
                <c:pt idx="817">
                  <c:v>0.55236369371000005</c:v>
                </c:pt>
                <c:pt idx="818">
                  <c:v>0.56784355639999995</c:v>
                </c:pt>
                <c:pt idx="819">
                  <c:v>0.58222174644000002</c:v>
                </c:pt>
                <c:pt idx="820">
                  <c:v>0.59556496143000004</c:v>
                </c:pt>
                <c:pt idx="821">
                  <c:v>0.60794490576000004</c:v>
                </c:pt>
                <c:pt idx="822">
                  <c:v>0.61943054199000003</c:v>
                </c:pt>
                <c:pt idx="823">
                  <c:v>0.6300817728</c:v>
                </c:pt>
                <c:pt idx="824">
                  <c:v>0.63994568586</c:v>
                </c:pt>
                <c:pt idx="825">
                  <c:v>0.64905655384000005</c:v>
                </c:pt>
                <c:pt idx="826">
                  <c:v>0.65743756294</c:v>
                </c:pt>
                <c:pt idx="827">
                  <c:v>0.66510123014</c:v>
                </c:pt>
                <c:pt idx="828">
                  <c:v>0.67204737663000003</c:v>
                </c:pt>
                <c:pt idx="829">
                  <c:v>0.67826080322000004</c:v>
                </c:pt>
                <c:pt idx="830">
                  <c:v>0.68370920420000003</c:v>
                </c:pt>
                <c:pt idx="831">
                  <c:v>0.68833833932999999</c:v>
                </c:pt>
                <c:pt idx="832">
                  <c:v>0.69206923245999996</c:v>
                </c:pt>
                <c:pt idx="833">
                  <c:v>0.69481378794000004</c:v>
                </c:pt>
                <c:pt idx="834">
                  <c:v>0.69651073217000004</c:v>
                </c:pt>
                <c:pt idx="835">
                  <c:v>0.69715428351999997</c:v>
                </c:pt>
                <c:pt idx="836">
                  <c:v>0.69679671525999998</c:v>
                </c:pt>
                <c:pt idx="837">
                  <c:v>0.69553470612000001</c:v>
                </c:pt>
                <c:pt idx="838">
                  <c:v>0.69349622726000004</c:v>
                </c:pt>
                <c:pt idx="839">
                  <c:v>0.69083565473999997</c:v>
                </c:pt>
                <c:pt idx="840">
                  <c:v>0.68773210049</c:v>
                </c:pt>
                <c:pt idx="841">
                  <c:v>0.68438273668000005</c:v>
                </c:pt>
                <c:pt idx="842">
                  <c:v>0.68099194765000004</c:v>
                </c:pt>
                <c:pt idx="843">
                  <c:v>0.67776095866999997</c:v>
                </c:pt>
                <c:pt idx="844">
                  <c:v>0.67487251759</c:v>
                </c:pt>
                <c:pt idx="845">
                  <c:v>0.67246633767999997</c:v>
                </c:pt>
                <c:pt idx="846">
                  <c:v>0.67062067985999996</c:v>
                </c:pt>
                <c:pt idx="847">
                  <c:v>0.66935580968999997</c:v>
                </c:pt>
                <c:pt idx="848">
                  <c:v>0.66865444183</c:v>
                </c:pt>
                <c:pt idx="849">
                  <c:v>0.66848373412999995</c:v>
                </c:pt>
                <c:pt idx="850">
                  <c:v>0.66880983114000003</c:v>
                </c:pt>
                <c:pt idx="851">
                  <c:v>0.66960489749999996</c:v>
                </c:pt>
                <c:pt idx="852">
                  <c:v>0.67085206508999995</c:v>
                </c:pt>
                <c:pt idx="853">
                  <c:v>0.67255240678999995</c:v>
                </c:pt>
                <c:pt idx="854">
                  <c:v>0.67473030089999997</c:v>
                </c:pt>
                <c:pt idx="855">
                  <c:v>0.67742735146999999</c:v>
                </c:pt>
                <c:pt idx="856">
                  <c:v>0.68068856001</c:v>
                </c:pt>
                <c:pt idx="857">
                  <c:v>0.68455368279999995</c:v>
                </c:pt>
                <c:pt idx="858">
                  <c:v>0.68905669450999996</c:v>
                </c:pt>
                <c:pt idx="859">
                  <c:v>0.69422799348999997</c:v>
                </c:pt>
                <c:pt idx="860">
                  <c:v>0.70009613036999996</c:v>
                </c:pt>
                <c:pt idx="861">
                  <c:v>0.70668882131999999</c:v>
                </c:pt>
                <c:pt idx="862">
                  <c:v>0.71403342484999999</c:v>
                </c:pt>
                <c:pt idx="863">
                  <c:v>0.72215390204999996</c:v>
                </c:pt>
                <c:pt idx="864">
                  <c:v>0.73105907439999995</c:v>
                </c:pt>
                <c:pt idx="865">
                  <c:v>0.74072641133999995</c:v>
                </c:pt>
                <c:pt idx="866">
                  <c:v>0.75109410286</c:v>
                </c:pt>
                <c:pt idx="867">
                  <c:v>0.76206731796000005</c:v>
                </c:pt>
                <c:pt idx="868">
                  <c:v>0.77353107928999998</c:v>
                </c:pt>
                <c:pt idx="869">
                  <c:v>0.78535985946999998</c:v>
                </c:pt>
                <c:pt idx="870">
                  <c:v>0.79742032289999998</c:v>
                </c:pt>
                <c:pt idx="871">
                  <c:v>0.80956906080000002</c:v>
                </c:pt>
                <c:pt idx="872">
                  <c:v>0.82164776325</c:v>
                </c:pt>
                <c:pt idx="873">
                  <c:v>0.83347964286999998</c:v>
                </c:pt>
                <c:pt idx="874">
                  <c:v>0.84487503767000005</c:v>
                </c:pt>
                <c:pt idx="875">
                  <c:v>0.85565686226000004</c:v>
                </c:pt>
                <c:pt idx="876">
                  <c:v>0.86569708586000005</c:v>
                </c:pt>
                <c:pt idx="877">
                  <c:v>0.87493085860999997</c:v>
                </c:pt>
                <c:pt idx="878">
                  <c:v>0.88333284855000005</c:v>
                </c:pt>
                <c:pt idx="879">
                  <c:v>0.89088153838999995</c:v>
                </c:pt>
                <c:pt idx="880">
                  <c:v>0.89754092692999998</c:v>
                </c:pt>
                <c:pt idx="881">
                  <c:v>0.90326452255</c:v>
                </c:pt>
                <c:pt idx="882">
                  <c:v>0.90800952910999999</c:v>
                </c:pt>
                <c:pt idx="883">
                  <c:v>0.91175192594999999</c:v>
                </c:pt>
                <c:pt idx="884">
                  <c:v>0.91449826956000002</c:v>
                </c:pt>
                <c:pt idx="885">
                  <c:v>0.91629087924999997</c:v>
                </c:pt>
                <c:pt idx="886">
                  <c:v>0.91720396280000005</c:v>
                </c:pt>
                <c:pt idx="887">
                  <c:v>0.91733777523000004</c:v>
                </c:pt>
                <c:pt idx="888">
                  <c:v>0.91682100296000002</c:v>
                </c:pt>
                <c:pt idx="889">
                  <c:v>0.91581988334999997</c:v>
                </c:pt>
                <c:pt idx="890">
                  <c:v>0.91454684734000002</c:v>
                </c:pt>
                <c:pt idx="891">
                  <c:v>0.91326469183000003</c:v>
                </c:pt>
                <c:pt idx="892">
                  <c:v>0.91228663920999997</c:v>
                </c:pt>
                <c:pt idx="893">
                  <c:v>0.91197508573999997</c:v>
                </c:pt>
                <c:pt idx="894">
                  <c:v>0.91273736953999995</c:v>
                </c:pt>
                <c:pt idx="895">
                  <c:v>0.91500985621999997</c:v>
                </c:pt>
                <c:pt idx="896">
                  <c:v>0.91921859979999998</c:v>
                </c:pt>
                <c:pt idx="897">
                  <c:v>0.92571741343000002</c:v>
                </c:pt>
                <c:pt idx="898">
                  <c:v>0.93472909927000003</c:v>
                </c:pt>
                <c:pt idx="899">
                  <c:v>0.94631922245</c:v>
                </c:pt>
                <c:pt idx="900">
                  <c:v>0.96040743588999999</c:v>
                </c:pt>
                <c:pt idx="901">
                  <c:v>0.97679752110999996</c:v>
                </c:pt>
                <c:pt idx="902">
                  <c:v>0.99520760774999995</c:v>
                </c:pt>
                <c:pt idx="903">
                  <c:v>1.0152955054999999</c:v>
                </c:pt>
                <c:pt idx="904">
                  <c:v>1.0366793871</c:v>
                </c:pt>
                <c:pt idx="905">
                  <c:v>1.0589526892000001</c:v>
                </c:pt>
                <c:pt idx="906">
                  <c:v>1.0816930532</c:v>
                </c:pt>
                <c:pt idx="907">
                  <c:v>1.1044714450999999</c:v>
                </c:pt>
                <c:pt idx="908">
                  <c:v>1.1268645525000001</c:v>
                </c:pt>
                <c:pt idx="909">
                  <c:v>1.1484667063</c:v>
                </c:pt>
                <c:pt idx="910">
                  <c:v>1.1688936948999999</c:v>
                </c:pt>
                <c:pt idx="911">
                  <c:v>1.1877777575999999</c:v>
                </c:pt>
                <c:pt idx="912">
                  <c:v>1.2047662735</c:v>
                </c:pt>
                <c:pt idx="913">
                  <c:v>1.2195354700000001</c:v>
                </c:pt>
                <c:pt idx="914">
                  <c:v>1.2318141460000001</c:v>
                </c:pt>
                <c:pt idx="915">
                  <c:v>1.2414016724000001</c:v>
                </c:pt>
                <c:pt idx="916">
                  <c:v>1.2481733560999999</c:v>
                </c:pt>
                <c:pt idx="917">
                  <c:v>1.2520724535000001</c:v>
                </c:pt>
                <c:pt idx="918">
                  <c:v>1.253092289</c:v>
                </c:pt>
                <c:pt idx="919">
                  <c:v>1.2512595654000001</c:v>
                </c:pt>
                <c:pt idx="920">
                  <c:v>1.2466274500000001</c:v>
                </c:pt>
                <c:pt idx="921">
                  <c:v>1.2392748594</c:v>
                </c:pt>
                <c:pt idx="922">
                  <c:v>1.2293018103</c:v>
                </c:pt>
                <c:pt idx="923">
                  <c:v>1.2168147564</c:v>
                </c:pt>
                <c:pt idx="924">
                  <c:v>1.2019096613</c:v>
                </c:pt>
                <c:pt idx="925">
                  <c:v>1.1846631765</c:v>
                </c:pt>
                <c:pt idx="926">
                  <c:v>1.1651331186</c:v>
                </c:pt>
                <c:pt idx="927">
                  <c:v>1.1433635950000001</c:v>
                </c:pt>
                <c:pt idx="928">
                  <c:v>1.1193903685</c:v>
                </c:pt>
                <c:pt idx="929">
                  <c:v>1.0932451486999999</c:v>
                </c:pt>
                <c:pt idx="930">
                  <c:v>1.0649601221</c:v>
                </c:pt>
                <c:pt idx="931">
                  <c:v>1.0345751047</c:v>
                </c:pt>
                <c:pt idx="932">
                  <c:v>1.0021473168999999</c:v>
                </c:pt>
                <c:pt idx="933">
                  <c:v>0.96776437759</c:v>
                </c:pt>
                <c:pt idx="934">
                  <c:v>0.93155729770999995</c:v>
                </c:pt>
                <c:pt idx="935">
                  <c:v>0.89369922875999996</c:v>
                </c:pt>
                <c:pt idx="936">
                  <c:v>0.85438060760000001</c:v>
                </c:pt>
                <c:pt idx="937">
                  <c:v>0.81377792358000001</c:v>
                </c:pt>
                <c:pt idx="938">
                  <c:v>0.77204400300999998</c:v>
                </c:pt>
                <c:pt idx="939">
                  <c:v>0.72932338715</c:v>
                </c:pt>
                <c:pt idx="940">
                  <c:v>0.68577706813999995</c:v>
                </c:pt>
                <c:pt idx="941">
                  <c:v>0.64160650968999999</c:v>
                </c:pt>
                <c:pt idx="942">
                  <c:v>0.59707474708999997</c:v>
                </c:pt>
                <c:pt idx="943">
                  <c:v>0.55252361297999997</c:v>
                </c:pt>
                <c:pt idx="944">
                  <c:v>0.50838464499000002</c:v>
                </c:pt>
                <c:pt idx="945">
                  <c:v>0.46518006920999999</c:v>
                </c:pt>
                <c:pt idx="946">
                  <c:v>0.42351120710000001</c:v>
                </c:pt>
                <c:pt idx="947">
                  <c:v>0.38403895497000001</c:v>
                </c:pt>
                <c:pt idx="948">
                  <c:v>0.34746730327999997</c:v>
                </c:pt>
                <c:pt idx="949">
                  <c:v>0.31452599168000001</c:v>
                </c:pt>
                <c:pt idx="950">
                  <c:v>0.28593158722000001</c:v>
                </c:pt>
                <c:pt idx="951">
                  <c:v>0.26232329011</c:v>
                </c:pt>
                <c:pt idx="952">
                  <c:v>0.24419787526</c:v>
                </c:pt>
                <c:pt idx="953">
                  <c:v>0.23187062144000001</c:v>
                </c:pt>
                <c:pt idx="954">
                  <c:v>0.22547566891000001</c:v>
                </c:pt>
                <c:pt idx="955">
                  <c:v>0.22499780356999999</c:v>
                </c:pt>
                <c:pt idx="956">
                  <c:v>0.23031142354</c:v>
                </c:pt>
                <c:pt idx="957">
                  <c:v>0.2412083149</c:v>
                </c:pt>
                <c:pt idx="958">
                  <c:v>0.25741106271999997</c:v>
                </c:pt>
                <c:pt idx="959">
                  <c:v>0.27857810258999999</c:v>
                </c:pt>
                <c:pt idx="960">
                  <c:v>0.30431085824999998</c:v>
                </c:pt>
                <c:pt idx="961">
                  <c:v>0.33416718244999999</c:v>
                </c:pt>
                <c:pt idx="962">
                  <c:v>0.36767342686999999</c:v>
                </c:pt>
                <c:pt idx="963">
                  <c:v>0.40432962774999998</c:v>
                </c:pt>
                <c:pt idx="964">
                  <c:v>0.44361487031000002</c:v>
                </c:pt>
                <c:pt idx="965">
                  <c:v>0.48499479890000002</c:v>
                </c:pt>
                <c:pt idx="966">
                  <c:v>0.52791959047000003</c:v>
                </c:pt>
                <c:pt idx="967">
                  <c:v>0.57180726528000003</c:v>
                </c:pt>
                <c:pt idx="968">
                  <c:v>0.61603128910000005</c:v>
                </c:pt>
                <c:pt idx="969">
                  <c:v>0.65993762016000002</c:v>
                </c:pt>
                <c:pt idx="970">
                  <c:v>0.70288753510000002</c:v>
                </c:pt>
                <c:pt idx="971">
                  <c:v>0.74430108070000001</c:v>
                </c:pt>
                <c:pt idx="972">
                  <c:v>0.78368419409000001</c:v>
                </c:pt>
                <c:pt idx="973">
                  <c:v>0.82063597441000002</c:v>
                </c:pt>
                <c:pt idx="974">
                  <c:v>0.85483902693000002</c:v>
                </c:pt>
                <c:pt idx="975">
                  <c:v>0.88604736328</c:v>
                </c:pt>
                <c:pt idx="976">
                  <c:v>0.91408479214000005</c:v>
                </c:pt>
                <c:pt idx="977">
                  <c:v>0.93884861469000003</c:v>
                </c:pt>
                <c:pt idx="978">
                  <c:v>0.96030753850999995</c:v>
                </c:pt>
                <c:pt idx="979">
                  <c:v>0.97849714755999995</c:v>
                </c:pt>
                <c:pt idx="980">
                  <c:v>0.99351853132000001</c:v>
                </c:pt>
                <c:pt idx="981">
                  <c:v>1.0055345297</c:v>
                </c:pt>
                <c:pt idx="982">
                  <c:v>1.0147573947999999</c:v>
                </c:pt>
                <c:pt idx="983">
                  <c:v>1.0214301347999999</c:v>
                </c:pt>
                <c:pt idx="984">
                  <c:v>1.0258113146000001</c:v>
                </c:pt>
                <c:pt idx="985">
                  <c:v>1.0281646252000001</c:v>
                </c:pt>
                <c:pt idx="986">
                  <c:v>1.0287460089</c:v>
                </c:pt>
                <c:pt idx="987">
                  <c:v>1.0277824402</c:v>
                </c:pt>
                <c:pt idx="988">
                  <c:v>1.0254490376000001</c:v>
                </c:pt>
                <c:pt idx="989">
                  <c:v>1.0218592881999999</c:v>
                </c:pt>
                <c:pt idx="990">
                  <c:v>1.0170755386000001</c:v>
                </c:pt>
                <c:pt idx="991">
                  <c:v>1.0111279488</c:v>
                </c:pt>
                <c:pt idx="992">
                  <c:v>1.0040310620999999</c:v>
                </c:pt>
                <c:pt idx="993">
                  <c:v>0.99579131603000004</c:v>
                </c:pt>
                <c:pt idx="994">
                  <c:v>0.98640239239000005</c:v>
                </c:pt>
                <c:pt idx="995">
                  <c:v>0.97583693266000004</c:v>
                </c:pt>
                <c:pt idx="996">
                  <c:v>0.96404683589999995</c:v>
                </c:pt>
                <c:pt idx="997">
                  <c:v>0.95097517967</c:v>
                </c:pt>
                <c:pt idx="998">
                  <c:v>0.93657469749</c:v>
                </c:pt>
                <c:pt idx="999">
                  <c:v>0.92082428932000004</c:v>
                </c:pt>
                <c:pt idx="1000">
                  <c:v>0.90373682976000003</c:v>
                </c:pt>
                <c:pt idx="1001">
                  <c:v>0.88535749911999995</c:v>
                </c:pt>
                <c:pt idx="1002">
                  <c:v>0.86575746535999998</c:v>
                </c:pt>
                <c:pt idx="1003">
                  <c:v>0.84502762556</c:v>
                </c:pt>
                <c:pt idx="1004">
                  <c:v>0.82327729463999999</c:v>
                </c:pt>
                <c:pt idx="1005">
                  <c:v>0.80063933133999998</c:v>
                </c:pt>
                <c:pt idx="1006">
                  <c:v>0.77727437019000001</c:v>
                </c:pt>
                <c:pt idx="1007">
                  <c:v>0.75336945057000004</c:v>
                </c:pt>
                <c:pt idx="1008">
                  <c:v>0.72913062571999998</c:v>
                </c:pt>
                <c:pt idx="1009">
                  <c:v>0.70477110146999999</c:v>
                </c:pt>
                <c:pt idx="1010">
                  <c:v>0.68050247430999999</c:v>
                </c:pt>
                <c:pt idx="1011">
                  <c:v>0.65653592348000001</c:v>
                </c:pt>
                <c:pt idx="1012">
                  <c:v>0.63308775424999997</c:v>
                </c:pt>
                <c:pt idx="1013">
                  <c:v>0.61037892103000002</c:v>
                </c:pt>
                <c:pt idx="1014">
                  <c:v>0.58862954377999999</c:v>
                </c:pt>
                <c:pt idx="1015">
                  <c:v>0.56805682181999995</c:v>
                </c:pt>
                <c:pt idx="1016">
                  <c:v>0.54887646437000004</c:v>
                </c:pt>
                <c:pt idx="1017">
                  <c:v>0.53130060434000004</c:v>
                </c:pt>
                <c:pt idx="1018">
                  <c:v>0.51553404330999997</c:v>
                </c:pt>
                <c:pt idx="1019">
                  <c:v>0.50177448987999995</c:v>
                </c:pt>
                <c:pt idx="1020">
                  <c:v>0.49021318554999999</c:v>
                </c:pt>
                <c:pt idx="1021">
                  <c:v>0.48102900386000003</c:v>
                </c:pt>
                <c:pt idx="1022">
                  <c:v>0.47437423468000001</c:v>
                </c:pt>
                <c:pt idx="1023">
                  <c:v>0.47035160660999997</c:v>
                </c:pt>
                <c:pt idx="1024">
                  <c:v>0.46898803114999998</c:v>
                </c:pt>
                <c:pt idx="1025">
                  <c:v>0.47021868825000002</c:v>
                </c:pt>
                <c:pt idx="1026">
                  <c:v>0.47388833760999999</c:v>
                </c:pt>
                <c:pt idx="1027">
                  <c:v>0.47976237534999999</c:v>
                </c:pt>
                <c:pt idx="1028">
                  <c:v>0.48754024505999999</c:v>
                </c:pt>
                <c:pt idx="1029">
                  <c:v>0.49687069653999999</c:v>
                </c:pt>
                <c:pt idx="1030">
                  <c:v>0.50736397504999997</c:v>
                </c:pt>
                <c:pt idx="1031">
                  <c:v>0.51859003304999995</c:v>
                </c:pt>
                <c:pt idx="1032">
                  <c:v>0.53006857634000004</c:v>
                </c:pt>
                <c:pt idx="1033">
                  <c:v>0.54127621651000002</c:v>
                </c:pt>
                <c:pt idx="1034">
                  <c:v>0.55167806148999998</c:v>
                </c:pt>
                <c:pt idx="1035">
                  <c:v>0.56076586246000004</c:v>
                </c:pt>
                <c:pt idx="1036">
                  <c:v>0.56808590888999999</c:v>
                </c:pt>
                <c:pt idx="1037">
                  <c:v>0.57325220107999997</c:v>
                </c:pt>
                <c:pt idx="1038">
                  <c:v>0.57595026493000001</c:v>
                </c:pt>
                <c:pt idx="1039">
                  <c:v>0.57594102620999998</c:v>
                </c:pt>
                <c:pt idx="1040">
                  <c:v>0.57306987047000002</c:v>
                </c:pt>
                <c:pt idx="1041">
                  <c:v>0.56727486848999997</c:v>
                </c:pt>
                <c:pt idx="1042">
                  <c:v>0.55858576297999996</c:v>
                </c:pt>
                <c:pt idx="1043">
                  <c:v>0.54711437225000004</c:v>
                </c:pt>
                <c:pt idx="1044">
                  <c:v>0.53304320573999997</c:v>
                </c:pt>
                <c:pt idx="1045">
                  <c:v>0.51661556958999999</c:v>
                </c:pt>
                <c:pt idx="1046">
                  <c:v>0.49812564254000002</c:v>
                </c:pt>
                <c:pt idx="1047">
                  <c:v>0.47790420054999999</c:v>
                </c:pt>
                <c:pt idx="1048">
                  <c:v>0.45629569887999999</c:v>
                </c:pt>
                <c:pt idx="1049">
                  <c:v>0.43363386392999997</c:v>
                </c:pt>
                <c:pt idx="1050">
                  <c:v>0.41023036837999999</c:v>
                </c:pt>
                <c:pt idx="1051">
                  <c:v>0.38638189434999998</c:v>
                </c:pt>
                <c:pt idx="1052">
                  <c:v>0.36238664389000003</c:v>
                </c:pt>
                <c:pt idx="1053">
                  <c:v>0.33856117725000001</c:v>
                </c:pt>
                <c:pt idx="1054">
                  <c:v>0.31525170803000002</c:v>
                </c:pt>
                <c:pt idx="1055">
                  <c:v>0.29283583163999999</c:v>
                </c:pt>
                <c:pt idx="1056">
                  <c:v>0.27171757816999997</c:v>
                </c:pt>
                <c:pt idx="1057">
                  <c:v>0.25232380629000001</c:v>
                </c:pt>
                <c:pt idx="1058">
                  <c:v>0.23510399461000001</c:v>
                </c:pt>
                <c:pt idx="1059">
                  <c:v>0.22052936256</c:v>
                </c:pt>
                <c:pt idx="1060">
                  <c:v>0.20908147096999999</c:v>
                </c:pt>
                <c:pt idx="1061">
                  <c:v>0.20121610165000001</c:v>
                </c:pt>
                <c:pt idx="1062">
                  <c:v>0.19730442762</c:v>
                </c:pt>
                <c:pt idx="1063">
                  <c:v>0.19758099318</c:v>
                </c:pt>
                <c:pt idx="1064">
                  <c:v>0.20212276279999999</c:v>
                </c:pt>
                <c:pt idx="1065">
                  <c:v>0.21085567772</c:v>
                </c:pt>
                <c:pt idx="1066">
                  <c:v>0.22357453406</c:v>
                </c:pt>
                <c:pt idx="1067">
                  <c:v>0.23996861279000001</c:v>
                </c:pt>
                <c:pt idx="1068">
                  <c:v>0.25964730978</c:v>
                </c:pt>
                <c:pt idx="1069">
                  <c:v>0.28215816617</c:v>
                </c:pt>
                <c:pt idx="1070">
                  <c:v>0.30699476599999997</c:v>
                </c:pt>
                <c:pt idx="1071">
                  <c:v>0.33359470962999999</c:v>
                </c:pt>
                <c:pt idx="1072">
                  <c:v>0.36132997274</c:v>
                </c:pt>
                <c:pt idx="1073">
                  <c:v>0.38950490952</c:v>
                </c:pt>
                <c:pt idx="1074">
                  <c:v>0.41738229989999998</c:v>
                </c:pt>
                <c:pt idx="1075">
                  <c:v>0.44423526525000001</c:v>
                </c:pt>
                <c:pt idx="1076">
                  <c:v>0.46940046548999997</c:v>
                </c:pt>
                <c:pt idx="1077">
                  <c:v>0.49231365322999998</c:v>
                </c:pt>
                <c:pt idx="1078">
                  <c:v>0.51252597570000002</c:v>
                </c:pt>
                <c:pt idx="1079">
                  <c:v>0.52970570325999999</c:v>
                </c:pt>
                <c:pt idx="1080">
                  <c:v>0.54363036156</c:v>
                </c:pt>
                <c:pt idx="1081">
                  <c:v>0.55417495965999997</c:v>
                </c:pt>
                <c:pt idx="1082">
                  <c:v>0.56130027771000002</c:v>
                </c:pt>
                <c:pt idx="1083">
                  <c:v>0.56504213810000004</c:v>
                </c:pt>
                <c:pt idx="1084">
                  <c:v>0.56550419331000001</c:v>
                </c:pt>
                <c:pt idx="1085">
                  <c:v>0.56285578012000004</c:v>
                </c:pt>
                <c:pt idx="1086">
                  <c:v>0.55733031034000002</c:v>
                </c:pt>
                <c:pt idx="1087">
                  <c:v>0.54921841621</c:v>
                </c:pt>
                <c:pt idx="1088">
                  <c:v>0.53886097669999999</c:v>
                </c:pt>
                <c:pt idx="1089">
                  <c:v>0.52665126324</c:v>
                </c:pt>
                <c:pt idx="1090">
                  <c:v>0.5130456686</c:v>
                </c:pt>
                <c:pt idx="1091">
                  <c:v>0.49856853485000002</c:v>
                </c:pt>
                <c:pt idx="1092">
                  <c:v>0.48379880190000002</c:v>
                </c:pt>
                <c:pt idx="1093">
                  <c:v>0.46933457255</c:v>
                </c:pt>
                <c:pt idx="1094">
                  <c:v>0.45573619007999999</c:v>
                </c:pt>
                <c:pt idx="1095">
                  <c:v>0.44346174597999999</c:v>
                </c:pt>
                <c:pt idx="1096">
                  <c:v>0.43282383679999997</c:v>
                </c:pt>
                <c:pt idx="1097">
                  <c:v>0.42398339509999999</c:v>
                </c:pt>
                <c:pt idx="1098">
                  <c:v>0.41696950792999998</c:v>
                </c:pt>
                <c:pt idx="1099">
                  <c:v>0.41170945764</c:v>
                </c:pt>
                <c:pt idx="1100">
                  <c:v>0.40806248783999999</c:v>
                </c:pt>
                <c:pt idx="1101">
                  <c:v>0.40584674477999999</c:v>
                </c:pt>
                <c:pt idx="1102">
                  <c:v>0.40484797955000001</c:v>
                </c:pt>
                <c:pt idx="1103">
                  <c:v>0.40481552481999999</c:v>
                </c:pt>
                <c:pt idx="1104">
                  <c:v>0.40546301007000002</c:v>
                </c:pt>
                <c:pt idx="1105">
                  <c:v>0.40647923945999997</c:v>
                </c:pt>
                <c:pt idx="1106">
                  <c:v>0.40754413605000001</c:v>
                </c:pt>
                <c:pt idx="1107">
                  <c:v>0.40834766626000002</c:v>
                </c:pt>
                <c:pt idx="1108">
                  <c:v>0.40860816836000002</c:v>
                </c:pt>
                <c:pt idx="1109">
                  <c:v>0.40808379649999998</c:v>
                </c:pt>
                <c:pt idx="1110">
                  <c:v>0.40657740831</c:v>
                </c:pt>
                <c:pt idx="1111">
                  <c:v>0.40394189953999998</c:v>
                </c:pt>
                <c:pt idx="1112">
                  <c:v>0.4000890553</c:v>
                </c:pt>
                <c:pt idx="1113">
                  <c:v>0.39499866962000002</c:v>
                </c:pt>
                <c:pt idx="1114">
                  <c:v>0.38872331381000003</c:v>
                </c:pt>
                <c:pt idx="1115">
                  <c:v>0.38138538598999999</c:v>
                </c:pt>
                <c:pt idx="1116">
                  <c:v>0.37316766380999999</c:v>
                </c:pt>
                <c:pt idx="1117">
                  <c:v>0.36430436373000002</c:v>
                </c:pt>
                <c:pt idx="1118">
                  <c:v>0.35507667064999998</c:v>
                </c:pt>
                <c:pt idx="1119">
                  <c:v>0.34580957890000003</c:v>
                </c:pt>
                <c:pt idx="1120">
                  <c:v>0.33686217666000001</c:v>
                </c:pt>
                <c:pt idx="1121">
                  <c:v>0.32860440015999998</c:v>
                </c:pt>
                <c:pt idx="1122">
                  <c:v>0.32138222455999998</c:v>
                </c:pt>
                <c:pt idx="1123">
                  <c:v>0.31548321247</c:v>
                </c:pt>
                <c:pt idx="1124">
                  <c:v>0.31111586093999999</c:v>
                </c:pt>
                <c:pt idx="1125">
                  <c:v>0.30840903521000002</c:v>
                </c:pt>
                <c:pt idx="1126">
                  <c:v>0.30742469430000002</c:v>
                </c:pt>
                <c:pt idx="1127">
                  <c:v>0.30817171930999998</c:v>
                </c:pt>
                <c:pt idx="1128">
                  <c:v>0.31061568855999999</c:v>
                </c:pt>
                <c:pt idx="1129">
                  <c:v>0.31468269229000001</c:v>
                </c:pt>
                <c:pt idx="1130">
                  <c:v>0.32026112080000002</c:v>
                </c:pt>
                <c:pt idx="1131">
                  <c:v>0.32720652223000002</c:v>
                </c:pt>
                <c:pt idx="1132">
                  <c:v>0.33534151315999999</c:v>
                </c:pt>
                <c:pt idx="1133">
                  <c:v>0.34444108605000001</c:v>
                </c:pt>
                <c:pt idx="1134">
                  <c:v>0.35421726108000001</c:v>
                </c:pt>
                <c:pt idx="1135">
                  <c:v>0.36432623863000002</c:v>
                </c:pt>
                <c:pt idx="1136">
                  <c:v>0.37439790367999998</c:v>
                </c:pt>
                <c:pt idx="1137">
                  <c:v>0.38407006859999998</c:v>
                </c:pt>
                <c:pt idx="1138">
                  <c:v>0.39301648736</c:v>
                </c:pt>
                <c:pt idx="1139">
                  <c:v>0.40096631646000003</c:v>
                </c:pt>
                <c:pt idx="1140">
                  <c:v>0.40771359205000002</c:v>
                </c:pt>
                <c:pt idx="1141">
                  <c:v>0.41311916709000002</c:v>
                </c:pt>
                <c:pt idx="1142">
                  <c:v>0.41710910201000001</c:v>
                </c:pt>
                <c:pt idx="1143">
                  <c:v>0.41966846585000001</c:v>
                </c:pt>
                <c:pt idx="1144">
                  <c:v>0.42083147168000001</c:v>
                </c:pt>
                <c:pt idx="1145">
                  <c:v>0.42067310213999998</c:v>
                </c:pt>
                <c:pt idx="1146">
                  <c:v>0.41930407285999999</c:v>
                </c:pt>
                <c:pt idx="1147">
                  <c:v>0.41686657071</c:v>
                </c:pt>
                <c:pt idx="1148">
                  <c:v>0.41352593899000001</c:v>
                </c:pt>
                <c:pt idx="1149">
                  <c:v>0.40945345163000002</c:v>
                </c:pt>
                <c:pt idx="1150">
                  <c:v>0.40480625629</c:v>
                </c:pt>
                <c:pt idx="1151">
                  <c:v>0.39972081780000002</c:v>
                </c:pt>
                <c:pt idx="1152">
                  <c:v>0.39432737230999998</c:v>
                </c:pt>
                <c:pt idx="1153">
                  <c:v>0.38876941799999998</c:v>
                </c:pt>
                <c:pt idx="1154">
                  <c:v>0.38320860267000001</c:v>
                </c:pt>
                <c:pt idx="1155">
                  <c:v>0.37781628966000003</c:v>
                </c:pt>
                <c:pt idx="1156">
                  <c:v>0.37276276945999998</c:v>
                </c:pt>
                <c:pt idx="1157">
                  <c:v>0.36820831895</c:v>
                </c:pt>
                <c:pt idx="1158">
                  <c:v>0.36429455876</c:v>
                </c:pt>
                <c:pt idx="1159">
                  <c:v>0.36113286018000001</c:v>
                </c:pt>
                <c:pt idx="1160">
                  <c:v>0.35879293084000002</c:v>
                </c:pt>
                <c:pt idx="1161">
                  <c:v>0.35729852318999999</c:v>
                </c:pt>
                <c:pt idx="1162">
                  <c:v>0.35662966966999998</c:v>
                </c:pt>
                <c:pt idx="1163">
                  <c:v>0.35672831534999999</c:v>
                </c:pt>
                <c:pt idx="1164">
                  <c:v>0.35750868917</c:v>
                </c:pt>
                <c:pt idx="1165">
                  <c:v>0.35886967182000001</c:v>
                </c:pt>
                <c:pt idx="1166">
                  <c:v>0.36070364714000003</c:v>
                </c:pt>
                <c:pt idx="1167">
                  <c:v>0.36290043591999999</c:v>
                </c:pt>
                <c:pt idx="1168">
                  <c:v>0.36535048484999999</c:v>
                </c:pt>
                <c:pt idx="1169">
                  <c:v>0.36795249581</c:v>
                </c:pt>
                <c:pt idx="1170">
                  <c:v>0.37062638998000003</c:v>
                </c:pt>
                <c:pt idx="1171">
                  <c:v>0.37332701683000002</c:v>
                </c:pt>
                <c:pt idx="1172">
                  <c:v>0.37605255842000002</c:v>
                </c:pt>
                <c:pt idx="1173">
                  <c:v>0.37884297967000002</c:v>
                </c:pt>
                <c:pt idx="1174">
                  <c:v>0.38176378608</c:v>
                </c:pt>
                <c:pt idx="1175">
                  <c:v>0.38487786055000001</c:v>
                </c:pt>
                <c:pt idx="1176">
                  <c:v>0.38821953534999998</c:v>
                </c:pt>
                <c:pt idx="1177">
                  <c:v>0.39178228378000002</c:v>
                </c:pt>
                <c:pt idx="1178">
                  <c:v>0.39551749824999999</c:v>
                </c:pt>
                <c:pt idx="1179">
                  <c:v>0.39933845401000001</c:v>
                </c:pt>
                <c:pt idx="1180">
                  <c:v>0.40312805771999999</c:v>
                </c:pt>
                <c:pt idx="1181">
                  <c:v>0.40674942732000002</c:v>
                </c:pt>
                <c:pt idx="1182">
                  <c:v>0.41006103158000001</c:v>
                </c:pt>
                <c:pt idx="1183">
                  <c:v>0.41293466090999997</c:v>
                </c:pt>
                <c:pt idx="1184">
                  <c:v>0.41526645422000003</c:v>
                </c:pt>
                <c:pt idx="1185">
                  <c:v>0.41697564721000002</c:v>
                </c:pt>
                <c:pt idx="1186">
                  <c:v>0.41799604892999997</c:v>
                </c:pt>
                <c:pt idx="1187">
                  <c:v>0.41826698184</c:v>
                </c:pt>
                <c:pt idx="1188">
                  <c:v>0.41772964597000001</c:v>
                </c:pt>
                <c:pt idx="1189">
                  <c:v>0.41632863878999998</c:v>
                </c:pt>
                <c:pt idx="1190">
                  <c:v>0.41401138902000001</c:v>
                </c:pt>
                <c:pt idx="1191">
                  <c:v>0.41072338819999998</c:v>
                </c:pt>
                <c:pt idx="1192">
                  <c:v>0.40640550852000001</c:v>
                </c:pt>
                <c:pt idx="1193">
                  <c:v>0.40099683404000003</c:v>
                </c:pt>
                <c:pt idx="1194">
                  <c:v>0.39443957806000002</c:v>
                </c:pt>
                <c:pt idx="1195">
                  <c:v>0.38668248056999999</c:v>
                </c:pt>
                <c:pt idx="1196">
                  <c:v>0.37768194079</c:v>
                </c:pt>
                <c:pt idx="1197">
                  <c:v>0.36740127206000001</c:v>
                </c:pt>
                <c:pt idx="1198">
                  <c:v>0.35581040382000001</c:v>
                </c:pt>
                <c:pt idx="1199">
                  <c:v>0.34288871288</c:v>
                </c:pt>
                <c:pt idx="1200">
                  <c:v>0.32862970233</c:v>
                </c:pt>
                <c:pt idx="1201">
                  <c:v>0.31304559112000002</c:v>
                </c:pt>
                <c:pt idx="1202">
                  <c:v>0.29617178440000003</c:v>
                </c:pt>
                <c:pt idx="1203">
                  <c:v>0.27807235718000001</c:v>
                </c:pt>
                <c:pt idx="1204">
                  <c:v>0.25884652138000003</c:v>
                </c:pt>
                <c:pt idx="1205">
                  <c:v>0.23863390088</c:v>
                </c:pt>
                <c:pt idx="1206">
                  <c:v>0.21761521697</c:v>
                </c:pt>
                <c:pt idx="1207">
                  <c:v>0.19600896537000001</c:v>
                </c:pt>
                <c:pt idx="1208">
                  <c:v>0.17406708001999999</c:v>
                </c:pt>
                <c:pt idx="1209">
                  <c:v>0.15206985176000001</c:v>
                </c:pt>
                <c:pt idx="1210">
                  <c:v>0.13032150269000001</c:v>
                </c:pt>
                <c:pt idx="1211">
                  <c:v>0.10914795846</c:v>
                </c:pt>
                <c:pt idx="1212">
                  <c:v>8.8895849883999997E-2</c:v>
                </c:pt>
                <c:pt idx="1213">
                  <c:v>6.9931566715000004E-2</c:v>
                </c:pt>
                <c:pt idx="1214">
                  <c:v>5.2639260888E-2</c:v>
                </c:pt>
                <c:pt idx="1215">
                  <c:v>3.7416439502999999E-2</c:v>
                </c:pt>
                <c:pt idx="1216">
                  <c:v>2.4666333570999999E-2</c:v>
                </c:pt>
                <c:pt idx="1217">
                  <c:v>1.4783780091000001E-2</c:v>
                </c:pt>
                <c:pt idx="1218">
                  <c:v>8.1262746826000001E-3</c:v>
                </c:pt>
                <c:pt idx="1219">
                  <c:v>4.9678068607999998E-3</c:v>
                </c:pt>
                <c:pt idx="1220">
                  <c:v>5.4536452517000003E-3</c:v>
                </c:pt>
                <c:pt idx="1221">
                  <c:v>9.5812799409000001E-3</c:v>
                </c:pt>
                <c:pt idx="1222">
                  <c:v>1.7211340368000001E-2</c:v>
                </c:pt>
                <c:pt idx="1223">
                  <c:v>2.8093129396000002E-2</c:v>
                </c:pt>
                <c:pt idx="1224">
                  <c:v>4.1890036314999997E-2</c:v>
                </c:pt>
                <c:pt idx="1225">
                  <c:v>5.8196417987000003E-2</c:v>
                </c:pt>
                <c:pt idx="1226">
                  <c:v>7.6545506715999995E-2</c:v>
                </c:pt>
                <c:pt idx="1227">
                  <c:v>9.641623497E-2</c:v>
                </c:pt>
                <c:pt idx="1228">
                  <c:v>0.11724381149</c:v>
                </c:pt>
                <c:pt idx="1229">
                  <c:v>0.13842871784999999</c:v>
                </c:pt>
                <c:pt idx="1230">
                  <c:v>0.15934374928</c:v>
                </c:pt>
                <c:pt idx="1231">
                  <c:v>0.1793513149</c:v>
                </c:pt>
                <c:pt idx="1232">
                  <c:v>0.19783553480999999</c:v>
                </c:pt>
                <c:pt idx="1233">
                  <c:v>0.21423690021</c:v>
                </c:pt>
                <c:pt idx="1234">
                  <c:v>0.22807748616000001</c:v>
                </c:pt>
                <c:pt idx="1235">
                  <c:v>0.23897373676</c:v>
                </c:pt>
                <c:pt idx="1236">
                  <c:v>0.24663890897999999</c:v>
                </c:pt>
                <c:pt idx="1237">
                  <c:v>0.25088012218</c:v>
                </c:pt>
                <c:pt idx="1238">
                  <c:v>0.25159454345999999</c:v>
                </c:pt>
                <c:pt idx="1239">
                  <c:v>0.24876463413</c:v>
                </c:pt>
                <c:pt idx="1240">
                  <c:v>0.24245046078999999</c:v>
                </c:pt>
                <c:pt idx="1241">
                  <c:v>0.23278045654000001</c:v>
                </c:pt>
                <c:pt idx="1242">
                  <c:v>0.21994666755</c:v>
                </c:pt>
                <c:pt idx="1243">
                  <c:v>0.20420663058999999</c:v>
                </c:pt>
                <c:pt idx="1244">
                  <c:v>0.18588811158999999</c:v>
                </c:pt>
                <c:pt idx="1245">
                  <c:v>0.16539356112</c:v>
                </c:pt>
                <c:pt idx="1246">
                  <c:v>0.14320282638000001</c:v>
                </c:pt>
                <c:pt idx="1247">
                  <c:v>0.11986946314999999</c:v>
                </c:pt>
                <c:pt idx="1248">
                  <c:v>9.6003606914999998E-2</c:v>
                </c:pt>
                <c:pt idx="1249">
                  <c:v>7.2236530482999994E-2</c:v>
                </c:pt>
                <c:pt idx="1250">
                  <c:v>4.9168068916E-2</c:v>
                </c:pt>
                <c:pt idx="1251">
                  <c:v>2.7310924604999998E-2</c:v>
                </c:pt>
                <c:pt idx="1252">
                  <c:v>7.0561077446000004E-3</c:v>
                </c:pt>
                <c:pt idx="1253">
                  <c:v>-1.1327767745E-2</c:v>
                </c:pt>
                <c:pt idx="1254">
                  <c:v>-2.7674114332E-2</c:v>
                </c:pt>
                <c:pt idx="1255">
                  <c:v>-4.1896834969999998E-2</c:v>
                </c:pt>
                <c:pt idx="1256">
                  <c:v>-5.3974457084999997E-2</c:v>
                </c:pt>
                <c:pt idx="1257">
                  <c:v>-6.3938863575000005E-2</c:v>
                </c:pt>
                <c:pt idx="1258">
                  <c:v>-7.1866124867999995E-2</c:v>
                </c:pt>
                <c:pt idx="1259">
                  <c:v>-7.7866300941E-2</c:v>
                </c:pt>
                <c:pt idx="1260">
                  <c:v>-8.2073099910999994E-2</c:v>
                </c:pt>
                <c:pt idx="1261">
                  <c:v>-8.4638603032000007E-2</c:v>
                </c:pt>
                <c:pt idx="1262">
                  <c:v>-8.5738927125999995E-2</c:v>
                </c:pt>
                <c:pt idx="1263">
                  <c:v>-8.5586890577999994E-2</c:v>
                </c:pt>
                <c:pt idx="1264">
                  <c:v>-8.4433600307000006E-2</c:v>
                </c:pt>
                <c:pt idx="1265">
                  <c:v>-8.2549385725999999E-2</c:v>
                </c:pt>
                <c:pt idx="1266">
                  <c:v>-8.0196410418000005E-2</c:v>
                </c:pt>
                <c:pt idx="1267">
                  <c:v>-7.7608354389999995E-2</c:v>
                </c:pt>
                <c:pt idx="1268">
                  <c:v>-7.4980422854000001E-2</c:v>
                </c:pt>
                <c:pt idx="1269">
                  <c:v>-7.2465777396999997E-2</c:v>
                </c:pt>
                <c:pt idx="1270">
                  <c:v>-7.0173740387E-2</c:v>
                </c:pt>
                <c:pt idx="1271">
                  <c:v>-6.8169116973999994E-2</c:v>
                </c:pt>
                <c:pt idx="1272">
                  <c:v>-6.6477537155000002E-2</c:v>
                </c:pt>
                <c:pt idx="1273">
                  <c:v>-6.5095849334999997E-2</c:v>
                </c:pt>
                <c:pt idx="1274">
                  <c:v>-6.3996918498999994E-2</c:v>
                </c:pt>
                <c:pt idx="1275">
                  <c:v>-6.3124619423999995E-2</c:v>
                </c:pt>
                <c:pt idx="1276">
                  <c:v>-6.2384720891999999E-2</c:v>
                </c:pt>
                <c:pt idx="1277">
                  <c:v>-6.1635669321000001E-2</c:v>
                </c:pt>
                <c:pt idx="1278">
                  <c:v>-6.0684964060999998E-2</c:v>
                </c:pt>
                <c:pt idx="1279">
                  <c:v>-5.9303179382999997E-2</c:v>
                </c:pt>
                <c:pt idx="1280">
                  <c:v>-5.7260859758E-2</c:v>
                </c:pt>
                <c:pt idx="1281">
                  <c:v>-5.4374352097999998E-2</c:v>
                </c:pt>
                <c:pt idx="1282">
                  <c:v>-5.0534654408999999E-2</c:v>
                </c:pt>
                <c:pt idx="1283">
                  <c:v>-4.5706465840000002E-2</c:v>
                </c:pt>
                <c:pt idx="1284">
                  <c:v>-3.9911851286999998E-2</c:v>
                </c:pt>
                <c:pt idx="1285">
                  <c:v>-3.3216182141999999E-2</c:v>
                </c:pt>
                <c:pt idx="1286">
                  <c:v>-2.5714199989999999E-2</c:v>
                </c:pt>
                <c:pt idx="1287">
                  <c:v>-1.7511662096E-2</c:v>
                </c:pt>
                <c:pt idx="1288">
                  <c:v>-8.7105706333999999E-3</c:v>
                </c:pt>
                <c:pt idx="1289">
                  <c:v>5.9520360081999997E-4</c:v>
                </c:pt>
                <c:pt idx="1290">
                  <c:v>1.0316758416999999E-2</c:v>
                </c:pt>
                <c:pt idx="1291">
                  <c:v>2.0366163924000001E-2</c:v>
                </c:pt>
                <c:pt idx="1292">
                  <c:v>3.0654989183000001E-2</c:v>
                </c:pt>
                <c:pt idx="1293">
                  <c:v>4.1093092412000001E-2</c:v>
                </c:pt>
                <c:pt idx="1294">
                  <c:v>5.1580846309999998E-2</c:v>
                </c:pt>
                <c:pt idx="1295">
                  <c:v>6.1987660824999999E-2</c:v>
                </c:pt>
                <c:pt idx="1296">
                  <c:v>7.2125203907000002E-2</c:v>
                </c:pt>
                <c:pt idx="1297">
                  <c:v>8.1740379333000004E-2</c:v>
                </c:pt>
                <c:pt idx="1298">
                  <c:v>9.0538442134999994E-2</c:v>
                </c:pt>
                <c:pt idx="1299">
                  <c:v>9.8220065236000006E-2</c:v>
                </c:pt>
                <c:pt idx="1300">
                  <c:v>0.10451359302</c:v>
                </c:pt>
                <c:pt idx="1301">
                  <c:v>0.10919605941</c:v>
                </c:pt>
                <c:pt idx="1302">
                  <c:v>0.11210062355</c:v>
                </c:pt>
                <c:pt idx="1303">
                  <c:v>0.11310959607</c:v>
                </c:pt>
                <c:pt idx="1304">
                  <c:v>0.11214151233</c:v>
                </c:pt>
                <c:pt idx="1305">
                  <c:v>0.10914425552</c:v>
                </c:pt>
                <c:pt idx="1306">
                  <c:v>0.10409852862000001</c:v>
                </c:pt>
                <c:pt idx="1307">
                  <c:v>9.7028322518000004E-2</c:v>
                </c:pt>
                <c:pt idx="1308">
                  <c:v>8.8010735810000004E-2</c:v>
                </c:pt>
                <c:pt idx="1309">
                  <c:v>7.7177785336999996E-2</c:v>
                </c:pt>
                <c:pt idx="1310">
                  <c:v>6.4705803990000005E-2</c:v>
                </c:pt>
                <c:pt idx="1311">
                  <c:v>5.0792723893999997E-2</c:v>
                </c:pt>
                <c:pt idx="1312">
                  <c:v>3.5637520254000001E-2</c:v>
                </c:pt>
                <c:pt idx="1313">
                  <c:v>1.943981275E-2</c:v>
                </c:pt>
                <c:pt idx="1314">
                  <c:v>2.4155334104000001E-3</c:v>
                </c:pt>
                <c:pt idx="1315">
                  <c:v>-1.5188548713999999E-2</c:v>
                </c:pt>
                <c:pt idx="1316">
                  <c:v>-3.3087760209999997E-2</c:v>
                </c:pt>
                <c:pt idx="1317">
                  <c:v>-5.0958685577E-2</c:v>
                </c:pt>
                <c:pt idx="1318">
                  <c:v>-6.8445377052000003E-2</c:v>
                </c:pt>
                <c:pt idx="1319">
                  <c:v>-8.5173748433999996E-2</c:v>
                </c:pt>
                <c:pt idx="1320">
                  <c:v>-0.10077063739</c:v>
                </c:pt>
                <c:pt idx="1321">
                  <c:v>-0.11487971991</c:v>
                </c:pt>
                <c:pt idx="1322">
                  <c:v>-0.12717282771999999</c:v>
                </c:pt>
                <c:pt idx="1323">
                  <c:v>-0.13736538589</c:v>
                </c:pt>
                <c:pt idx="1324">
                  <c:v>-0.14524029194999999</c:v>
                </c:pt>
                <c:pt idx="1325">
                  <c:v>-0.15066844225000001</c:v>
                </c:pt>
                <c:pt idx="1326">
                  <c:v>-0.15361048281</c:v>
                </c:pt>
                <c:pt idx="1327">
                  <c:v>-0.15410159528</c:v>
                </c:pt>
                <c:pt idx="1328">
                  <c:v>-0.15223364532</c:v>
                </c:pt>
                <c:pt idx="1329">
                  <c:v>-0.14814108610000001</c:v>
                </c:pt>
                <c:pt idx="1330">
                  <c:v>-0.14198866487</c:v>
                </c:pt>
                <c:pt idx="1331">
                  <c:v>-0.13396395743</c:v>
                </c:pt>
                <c:pt idx="1332">
                  <c:v>-0.12428350747</c:v>
                </c:pt>
                <c:pt idx="1333">
                  <c:v>-0.11320924014</c:v>
                </c:pt>
                <c:pt idx="1334">
                  <c:v>-0.10105407238</c:v>
                </c:pt>
                <c:pt idx="1335">
                  <c:v>-8.8165365159999995E-2</c:v>
                </c:pt>
                <c:pt idx="1336">
                  <c:v>-7.4897490442000003E-2</c:v>
                </c:pt>
                <c:pt idx="1337">
                  <c:v>-6.1588514596000003E-2</c:v>
                </c:pt>
                <c:pt idx="1338">
                  <c:v>-4.8547957092999999E-2</c:v>
                </c:pt>
                <c:pt idx="1339">
                  <c:v>-3.6055829376E-2</c:v>
                </c:pt>
                <c:pt idx="1340">
                  <c:v>-2.4366743863000001E-2</c:v>
                </c:pt>
                <c:pt idx="1341">
                  <c:v>-1.3710968196E-2</c:v>
                </c:pt>
                <c:pt idx="1342">
                  <c:v>-4.2877970262999998E-3</c:v>
                </c:pt>
                <c:pt idx="1343">
                  <c:v>3.7483097985000001E-3</c:v>
                </c:pt>
                <c:pt idx="1344">
                  <c:v>1.0299399495E-2</c:v>
                </c:pt>
                <c:pt idx="1345">
                  <c:v>1.5321338549E-2</c:v>
                </c:pt>
                <c:pt idx="1346">
                  <c:v>1.8807031214E-2</c:v>
                </c:pt>
                <c:pt idx="1347">
                  <c:v>2.0766552537999999E-2</c:v>
                </c:pt>
                <c:pt idx="1348">
                  <c:v>2.1212333813000001E-2</c:v>
                </c:pt>
                <c:pt idx="1349">
                  <c:v>2.0152529701999999E-2</c:v>
                </c:pt>
                <c:pt idx="1350">
                  <c:v>1.7593938856999999E-2</c:v>
                </c:pt>
                <c:pt idx="1351">
                  <c:v>1.3551432638999999E-2</c:v>
                </c:pt>
                <c:pt idx="1352">
                  <c:v>8.0576930195E-3</c:v>
                </c:pt>
                <c:pt idx="1353">
                  <c:v>1.1682527838E-3</c:v>
                </c:pt>
                <c:pt idx="1354">
                  <c:v>-7.0411413907999999E-3</c:v>
                </c:pt>
                <c:pt idx="1355">
                  <c:v>-1.6482530161999999E-2</c:v>
                </c:pt>
                <c:pt idx="1356">
                  <c:v>-2.7061110361999999E-2</c:v>
                </c:pt>
                <c:pt idx="1357">
                  <c:v>-3.8672540337000003E-2</c:v>
                </c:pt>
                <c:pt idx="1358">
                  <c:v>-5.1195286213999998E-2</c:v>
                </c:pt>
                <c:pt idx="1359">
                  <c:v>-6.4484775066000005E-2</c:v>
                </c:pt>
                <c:pt idx="1360">
                  <c:v>-7.8373655676999998E-2</c:v>
                </c:pt>
                <c:pt idx="1361">
                  <c:v>-9.2678867279999994E-2</c:v>
                </c:pt>
                <c:pt idx="1362">
                  <c:v>-0.10721206665000001</c:v>
                </c:pt>
                <c:pt idx="1363">
                  <c:v>-0.12179087102</c:v>
                </c:pt>
                <c:pt idx="1364">
                  <c:v>-0.13625124096999999</c:v>
                </c:pt>
                <c:pt idx="1365">
                  <c:v>-0.15045513213</c:v>
                </c:pt>
                <c:pt idx="1366">
                  <c:v>-0.16428494453</c:v>
                </c:pt>
                <c:pt idx="1367">
                  <c:v>-0.17762719095000001</c:v>
                </c:pt>
                <c:pt idx="1368">
                  <c:v>-0.19035488367</c:v>
                </c:pt>
                <c:pt idx="1369">
                  <c:v>-0.20231530070000001</c:v>
                </c:pt>
                <c:pt idx="1370">
                  <c:v>-0.21332667767999999</c:v>
                </c:pt>
                <c:pt idx="1371">
                  <c:v>-0.2231836915</c:v>
                </c:pt>
                <c:pt idx="1372">
                  <c:v>-0.23166517913000001</c:v>
                </c:pt>
                <c:pt idx="1373">
                  <c:v>-0.23853820562</c:v>
                </c:pt>
                <c:pt idx="1374">
                  <c:v>-0.24356225133000001</c:v>
                </c:pt>
                <c:pt idx="1375">
                  <c:v>-0.24650479853000001</c:v>
                </c:pt>
                <c:pt idx="1376">
                  <c:v>-0.24717752635000001</c:v>
                </c:pt>
                <c:pt idx="1377">
                  <c:v>-0.24548391997999999</c:v>
                </c:pt>
                <c:pt idx="1378">
                  <c:v>-0.24144969881</c:v>
                </c:pt>
                <c:pt idx="1379">
                  <c:v>-0.23521834612</c:v>
                </c:pt>
                <c:pt idx="1380">
                  <c:v>-0.22702337801</c:v>
                </c:pt>
                <c:pt idx="1381">
                  <c:v>-0.21715795994000001</c:v>
                </c:pt>
                <c:pt idx="1382">
                  <c:v>-0.20595055818999999</c:v>
                </c:pt>
                <c:pt idx="1383">
                  <c:v>-0.19374687970000001</c:v>
                </c:pt>
                <c:pt idx="1384">
                  <c:v>-0.18089711666</c:v>
                </c:pt>
                <c:pt idx="1385">
                  <c:v>-0.16774538158999999</c:v>
                </c:pt>
                <c:pt idx="1386">
                  <c:v>-0.15462166071</c:v>
                </c:pt>
                <c:pt idx="1387">
                  <c:v>-0.14184589684000001</c:v>
                </c:pt>
                <c:pt idx="1388">
                  <c:v>-0.12974429131000001</c:v>
                </c:pt>
                <c:pt idx="1389">
                  <c:v>-0.11865574121</c:v>
                </c:pt>
                <c:pt idx="1390">
                  <c:v>-0.10891132057</c:v>
                </c:pt>
                <c:pt idx="1391">
                  <c:v>-0.10079755634</c:v>
                </c:pt>
                <c:pt idx="1392">
                  <c:v>-9.4526909292E-2</c:v>
                </c:pt>
                <c:pt idx="1393">
                  <c:v>-9.0226091443999998E-2</c:v>
                </c:pt>
                <c:pt idx="1394">
                  <c:v>-8.7937355041999996E-2</c:v>
                </c:pt>
                <c:pt idx="1395">
                  <c:v>-8.7625518441E-2</c:v>
                </c:pt>
                <c:pt idx="1396">
                  <c:v>-8.9187271893000006E-2</c:v>
                </c:pt>
                <c:pt idx="1397">
                  <c:v>-9.2463701962999995E-2</c:v>
                </c:pt>
                <c:pt idx="1398">
                  <c:v>-9.7256779670999993E-2</c:v>
                </c:pt>
                <c:pt idx="1399">
                  <c:v>-0.10334592313</c:v>
                </c:pt>
                <c:pt idx="1400">
                  <c:v>-0.11049942672</c:v>
                </c:pt>
                <c:pt idx="1401">
                  <c:v>-0.11848005652</c:v>
                </c:pt>
                <c:pt idx="1402">
                  <c:v>-0.12704811990000001</c:v>
                </c:pt>
                <c:pt idx="1403">
                  <c:v>-0.13596662878999999</c:v>
                </c:pt>
                <c:pt idx="1404">
                  <c:v>-0.14501340687</c:v>
                </c:pt>
                <c:pt idx="1405">
                  <c:v>-0.15399956703000001</c:v>
                </c:pt>
                <c:pt idx="1406">
                  <c:v>-0.16278345883000001</c:v>
                </c:pt>
                <c:pt idx="1407">
                  <c:v>-0.17126877605999999</c:v>
                </c:pt>
                <c:pt idx="1408">
                  <c:v>-0.17938801645999999</c:v>
                </c:pt>
                <c:pt idx="1409">
                  <c:v>-0.18708346783999999</c:v>
                </c:pt>
                <c:pt idx="1410">
                  <c:v>-0.19429646432</c:v>
                </c:pt>
                <c:pt idx="1411">
                  <c:v>-0.20096732676000001</c:v>
                </c:pt>
                <c:pt idx="1412">
                  <c:v>-0.20704515277999999</c:v>
                </c:pt>
                <c:pt idx="1413">
                  <c:v>-0.21250332892000001</c:v>
                </c:pt>
                <c:pt idx="1414">
                  <c:v>-0.21734921634000001</c:v>
                </c:pt>
                <c:pt idx="1415">
                  <c:v>-0.22162109613</c:v>
                </c:pt>
                <c:pt idx="1416">
                  <c:v>-0.22537906467999999</c:v>
                </c:pt>
                <c:pt idx="1417">
                  <c:v>-0.22869579494</c:v>
                </c:pt>
                <c:pt idx="1418">
                  <c:v>-0.23164635896999999</c:v>
                </c:pt>
                <c:pt idx="1419">
                  <c:v>-0.23429933189999999</c:v>
                </c:pt>
                <c:pt idx="1420">
                  <c:v>-0.23671273886999999</c:v>
                </c:pt>
                <c:pt idx="1421">
                  <c:v>-0.23893558979000001</c:v>
                </c:pt>
                <c:pt idx="1422">
                  <c:v>-0.2410120368</c:v>
                </c:pt>
                <c:pt idx="1423">
                  <c:v>-0.24298185110000001</c:v>
                </c:pt>
                <c:pt idx="1424">
                  <c:v>-0.24487483501000001</c:v>
                </c:pt>
                <c:pt idx="1425">
                  <c:v>-0.24670405685999999</c:v>
                </c:pt>
                <c:pt idx="1426">
                  <c:v>-0.24846129118999999</c:v>
                </c:pt>
                <c:pt idx="1427">
                  <c:v>-0.25011393428000001</c:v>
                </c:pt>
                <c:pt idx="1428">
                  <c:v>-0.25160500407000003</c:v>
                </c:pt>
                <c:pt idx="1429">
                  <c:v>-0.25285771488999997</c:v>
                </c:pt>
                <c:pt idx="1430">
                  <c:v>-0.25377908349</c:v>
                </c:pt>
                <c:pt idx="1431">
                  <c:v>-0.25425678491999998</c:v>
                </c:pt>
                <c:pt idx="1432">
                  <c:v>-0.25415197015000002</c:v>
                </c:pt>
                <c:pt idx="1433">
                  <c:v>-0.25329294801000002</c:v>
                </c:pt>
                <c:pt idx="1434">
                  <c:v>-0.25147351623000003</c:v>
                </c:pt>
                <c:pt idx="1435">
                  <c:v>-0.24846082925999999</c:v>
                </c:pt>
                <c:pt idx="1436">
                  <c:v>-0.24401704967000001</c:v>
                </c:pt>
                <c:pt idx="1437">
                  <c:v>-0.23793238401</c:v>
                </c:pt>
                <c:pt idx="1438">
                  <c:v>-0.23006111383</c:v>
                </c:pt>
                <c:pt idx="1439">
                  <c:v>-0.22034929692999999</c:v>
                </c:pt>
                <c:pt idx="1440">
                  <c:v>-0.2088431865</c:v>
                </c:pt>
                <c:pt idx="1441">
                  <c:v>-0.19567729533</c:v>
                </c:pt>
                <c:pt idx="1442">
                  <c:v>-0.18105401099000001</c:v>
                </c:pt>
                <c:pt idx="1443">
                  <c:v>-0.16522550583000001</c:v>
                </c:pt>
                <c:pt idx="1444">
                  <c:v>-0.14848117529999999</c:v>
                </c:pt>
                <c:pt idx="1445">
                  <c:v>-0.131141752</c:v>
                </c:pt>
                <c:pt idx="1446">
                  <c:v>-0.11355460435</c:v>
                </c:pt>
                <c:pt idx="1447">
                  <c:v>-9.6080914140000001E-2</c:v>
                </c:pt>
                <c:pt idx="1448">
                  <c:v>-7.9075619577999995E-2</c:v>
                </c:pt>
                <c:pt idx="1449">
                  <c:v>-6.2870532273999996E-2</c:v>
                </c:pt>
                <c:pt idx="1450">
                  <c:v>-4.7769907861999999E-2</c:v>
                </c:pt>
                <c:pt idx="1451">
                  <c:v>-3.4056097269000003E-2</c:v>
                </c:pt>
                <c:pt idx="1452">
                  <c:v>-2.1992146968999999E-2</c:v>
                </c:pt>
                <c:pt idx="1453">
                  <c:v>-1.1814092286E-2</c:v>
                </c:pt>
                <c:pt idx="1454">
                  <c:v>-3.7181370426000002E-3</c:v>
                </c:pt>
                <c:pt idx="1455">
                  <c:v>2.1499344148E-3</c:v>
                </c:pt>
                <c:pt idx="1456">
                  <c:v>5.6992406025999998E-3</c:v>
                </c:pt>
                <c:pt idx="1457">
                  <c:v>6.8910429253999997E-3</c:v>
                </c:pt>
                <c:pt idx="1458">
                  <c:v>5.7303672656000004E-3</c:v>
                </c:pt>
                <c:pt idx="1459">
                  <c:v>2.2555107716000001E-3</c:v>
                </c:pt>
                <c:pt idx="1460">
                  <c:v>-3.4683905542000001E-3</c:v>
                </c:pt>
                <c:pt idx="1461">
                  <c:v>-1.1346591636999999E-2</c:v>
                </c:pt>
                <c:pt idx="1462">
                  <c:v>-2.1246599033E-2</c:v>
                </c:pt>
                <c:pt idx="1463">
                  <c:v>-3.2992292196E-2</c:v>
                </c:pt>
                <c:pt idx="1464">
                  <c:v>-4.6361237764000002E-2</c:v>
                </c:pt>
                <c:pt idx="1465">
                  <c:v>-6.1084065585999998E-2</c:v>
                </c:pt>
                <c:pt idx="1466">
                  <c:v>-7.6848678291000005E-2</c:v>
                </c:pt>
                <c:pt idx="1467">
                  <c:v>-9.3309260904999997E-2</c:v>
                </c:pt>
                <c:pt idx="1468">
                  <c:v>-0.11009771376999999</c:v>
                </c:pt>
                <c:pt idx="1469">
                  <c:v>-0.12683807313000001</c:v>
                </c:pt>
                <c:pt idx="1470">
                  <c:v>-0.14316214621000001</c:v>
                </c:pt>
                <c:pt idx="1471">
                  <c:v>-0.15872332453999999</c:v>
                </c:pt>
                <c:pt idx="1472">
                  <c:v>-0.17320972680999999</c:v>
                </c:pt>
                <c:pt idx="1473">
                  <c:v>-0.18635840713999999</c:v>
                </c:pt>
                <c:pt idx="1474">
                  <c:v>-0.19796684383999999</c:v>
                </c:pt>
                <c:pt idx="1475">
                  <c:v>-0.20789590478</c:v>
                </c:pt>
                <c:pt idx="1476">
                  <c:v>-0.21606485546000001</c:v>
                </c:pt>
                <c:pt idx="1477">
                  <c:v>-0.22244563699</c:v>
                </c:pt>
                <c:pt idx="1478">
                  <c:v>-0.22706151009</c:v>
                </c:pt>
                <c:pt idx="1479">
                  <c:v>-0.22998771070999999</c:v>
                </c:pt>
                <c:pt idx="1480">
                  <c:v>-0.23134632409</c:v>
                </c:pt>
                <c:pt idx="1481">
                  <c:v>-0.23129272461</c:v>
                </c:pt>
                <c:pt idx="1482">
                  <c:v>-0.22999922931</c:v>
                </c:pt>
                <c:pt idx="1483">
                  <c:v>-0.22764177620000001</c:v>
                </c:pt>
                <c:pt idx="1484">
                  <c:v>-0.22439232469000001</c:v>
                </c:pt>
                <c:pt idx="1485">
                  <c:v>-0.22041538358000001</c:v>
                </c:pt>
                <c:pt idx="1486">
                  <c:v>-0.21586386859000001</c:v>
                </c:pt>
                <c:pt idx="1487">
                  <c:v>-0.21087431908000001</c:v>
                </c:pt>
                <c:pt idx="1488">
                  <c:v>-0.2055658102</c:v>
                </c:pt>
                <c:pt idx="1489">
                  <c:v>-0.2000426203</c:v>
                </c:pt>
                <c:pt idx="1490">
                  <c:v>-0.19439657031999999</c:v>
                </c:pt>
                <c:pt idx="1491">
                  <c:v>-0.18870836496000001</c:v>
                </c:pt>
                <c:pt idx="1492">
                  <c:v>-0.18305052817</c:v>
                </c:pt>
                <c:pt idx="1493">
                  <c:v>-0.17749042809000001</c:v>
                </c:pt>
                <c:pt idx="1494">
                  <c:v>-0.17208905518000001</c:v>
                </c:pt>
                <c:pt idx="1495">
                  <c:v>-0.1668960005</c:v>
                </c:pt>
                <c:pt idx="1496">
                  <c:v>-0.1619451344</c:v>
                </c:pt>
                <c:pt idx="1497">
                  <c:v>-0.15725360811</c:v>
                </c:pt>
                <c:pt idx="1498">
                  <c:v>-0.15282373129999999</c:v>
                </c:pt>
                <c:pt idx="1499">
                  <c:v>-0.14864645898000001</c:v>
                </c:pt>
                <c:pt idx="1500">
                  <c:v>-0.14470580220000001</c:v>
                </c:pt>
                <c:pt idx="1501">
                  <c:v>-0.14098213612999999</c:v>
                </c:pt>
                <c:pt idx="1502">
                  <c:v>-0.13745377957999999</c:v>
                </c:pt>
                <c:pt idx="1503">
                  <c:v>-0.13409870863000001</c:v>
                </c:pt>
                <c:pt idx="1504">
                  <c:v>-0.13089732826</c:v>
                </c:pt>
                <c:pt idx="1505">
                  <c:v>-0.12783442438000001</c:v>
                </c:pt>
                <c:pt idx="1506">
                  <c:v>-0.12489763647</c:v>
                </c:pt>
                <c:pt idx="1507">
                  <c:v>-0.12207448483</c:v>
                </c:pt>
                <c:pt idx="1508">
                  <c:v>-0.1193530634</c:v>
                </c:pt>
                <c:pt idx="1509">
                  <c:v>-0.11672656983</c:v>
                </c:pt>
                <c:pt idx="1510">
                  <c:v>-0.1141974479</c:v>
                </c:pt>
                <c:pt idx="1511">
                  <c:v>-0.11177719384</c:v>
                </c:pt>
                <c:pt idx="1512">
                  <c:v>-0.10948134213999999</c:v>
                </c:pt>
                <c:pt idx="1513">
                  <c:v>-0.10732338578</c:v>
                </c:pt>
                <c:pt idx="1514">
                  <c:v>-0.1053115055</c:v>
                </c:pt>
                <c:pt idx="1515">
                  <c:v>-0.10344863683</c:v>
                </c:pt>
                <c:pt idx="1516">
                  <c:v>-0.10173434764</c:v>
                </c:pt>
                <c:pt idx="1517">
                  <c:v>-0.1001675725</c:v>
                </c:pt>
                <c:pt idx="1518">
                  <c:v>-9.8749607801000006E-2</c:v>
                </c:pt>
                <c:pt idx="1519">
                  <c:v>-9.7486428915999998E-2</c:v>
                </c:pt>
                <c:pt idx="1520">
                  <c:v>-9.6389099955999993E-2</c:v>
                </c:pt>
                <c:pt idx="1521">
                  <c:v>-9.5471978188000003E-2</c:v>
                </c:pt>
                <c:pt idx="1522">
                  <c:v>-9.4749599695000006E-2</c:v>
                </c:pt>
                <c:pt idx="1523">
                  <c:v>-9.4234436749999997E-2</c:v>
                </c:pt>
                <c:pt idx="1524">
                  <c:v>-9.3937858939000002E-2</c:v>
                </c:pt>
                <c:pt idx="1525">
                  <c:v>-9.3873322009999996E-2</c:v>
                </c:pt>
                <c:pt idx="1526">
                  <c:v>-9.4057776034000007E-2</c:v>
                </c:pt>
                <c:pt idx="1527">
                  <c:v>-9.4509176910000006E-2</c:v>
                </c:pt>
                <c:pt idx="1528">
                  <c:v>-9.5241174102000004E-2</c:v>
                </c:pt>
                <c:pt idx="1529">
                  <c:v>-9.6257872879999998E-2</c:v>
                </c:pt>
                <c:pt idx="1530">
                  <c:v>-9.7551442683000006E-2</c:v>
                </c:pt>
                <c:pt idx="1531">
                  <c:v>-9.9103033542999999E-2</c:v>
                </c:pt>
                <c:pt idx="1532">
                  <c:v>-0.10088521242</c:v>
                </c:pt>
                <c:pt idx="1533">
                  <c:v>-0.10286390036</c:v>
                </c:pt>
                <c:pt idx="1534">
                  <c:v>-0.10499922931</c:v>
                </c:pt>
                <c:pt idx="1535">
                  <c:v>-0.1072460413</c:v>
                </c:pt>
                <c:pt idx="1536">
                  <c:v>-0.10955467820000001</c:v>
                </c:pt>
                <c:pt idx="1537">
                  <c:v>-0.11187179387</c:v>
                </c:pt>
                <c:pt idx="1538">
                  <c:v>-0.11414194107</c:v>
                </c:pt>
                <c:pt idx="1539">
                  <c:v>-0.11631094664</c:v>
                </c:pt>
                <c:pt idx="1540">
                  <c:v>-0.11832836269999999</c:v>
                </c:pt>
                <c:pt idx="1541">
                  <c:v>-0.12014757097000001</c:v>
                </c:pt>
                <c:pt idx="1542">
                  <c:v>-0.12172658741</c:v>
                </c:pt>
                <c:pt idx="1543">
                  <c:v>-0.12303013355</c:v>
                </c:pt>
                <c:pt idx="1544">
                  <c:v>-0.12403161824</c:v>
                </c:pt>
                <c:pt idx="1545">
                  <c:v>-0.12471596896999999</c:v>
                </c:pt>
                <c:pt idx="1546">
                  <c:v>-0.12508368491999999</c:v>
                </c:pt>
                <c:pt idx="1547">
                  <c:v>-0.12515370547999999</c:v>
                </c:pt>
                <c:pt idx="1548">
                  <c:v>-0.12496174127</c:v>
                </c:pt>
                <c:pt idx="1549">
                  <c:v>-0.12455446273</c:v>
                </c:pt>
                <c:pt idx="1550">
                  <c:v>-0.12398373336</c:v>
                </c:pt>
                <c:pt idx="1551">
                  <c:v>-0.12330357729999999</c:v>
                </c:pt>
                <c:pt idx="1552">
                  <c:v>-0.12256921083</c:v>
                </c:pt>
                <c:pt idx="1553">
                  <c:v>-0.12183659524</c:v>
                </c:pt>
                <c:pt idx="1554">
                  <c:v>-0.12116159499</c:v>
                </c:pt>
                <c:pt idx="1555">
                  <c:v>-0.12059813738</c:v>
                </c:pt>
                <c:pt idx="1556">
                  <c:v>-0.12019622326</c:v>
                </c:pt>
                <c:pt idx="1557">
                  <c:v>-0.12000147998000001</c:v>
                </c:pt>
                <c:pt idx="1558">
                  <c:v>-0.12005529552999999</c:v>
                </c:pt>
                <c:pt idx="1559">
                  <c:v>-0.12039382010999999</c:v>
                </c:pt>
                <c:pt idx="1560">
                  <c:v>-0.12104794383</c:v>
                </c:pt>
                <c:pt idx="1561">
                  <c:v>-0.1220458895</c:v>
                </c:pt>
                <c:pt idx="1562">
                  <c:v>-0.12341493368000001</c:v>
                </c:pt>
                <c:pt idx="1563">
                  <c:v>-0.12517988682</c:v>
                </c:pt>
                <c:pt idx="1564">
                  <c:v>-0.1273599118</c:v>
                </c:pt>
                <c:pt idx="1565">
                  <c:v>-0.12996515632</c:v>
                </c:pt>
                <c:pt idx="1566">
                  <c:v>-0.13299402595000001</c:v>
                </c:pt>
                <c:pt idx="1567">
                  <c:v>-0.13643173873</c:v>
                </c:pt>
                <c:pt idx="1568">
                  <c:v>-0.14024969935000001</c:v>
                </c:pt>
                <c:pt idx="1569">
                  <c:v>-0.14440512656999999</c:v>
                </c:pt>
                <c:pt idx="1570">
                  <c:v>-0.1488404274</c:v>
                </c:pt>
                <c:pt idx="1571">
                  <c:v>-0.15348280966</c:v>
                </c:pt>
                <c:pt idx="1572">
                  <c:v>-0.15824481844999999</c:v>
                </c:pt>
                <c:pt idx="1573">
                  <c:v>-0.16302381456000001</c:v>
                </c:pt>
                <c:pt idx="1574">
                  <c:v>-0.1677006036</c:v>
                </c:pt>
                <c:pt idx="1575">
                  <c:v>-0.17214392126</c:v>
                </c:pt>
                <c:pt idx="1576">
                  <c:v>-0.17622207105000001</c:v>
                </c:pt>
                <c:pt idx="1577">
                  <c:v>-0.17981155217</c:v>
                </c:pt>
                <c:pt idx="1578">
                  <c:v>-0.18279999494999999</c:v>
                </c:pt>
                <c:pt idx="1579">
                  <c:v>-0.18509273231000001</c:v>
                </c:pt>
                <c:pt idx="1580">
                  <c:v>-0.18662196398</c:v>
                </c:pt>
                <c:pt idx="1581">
                  <c:v>-0.18734852969999999</c:v>
                </c:pt>
                <c:pt idx="1582">
                  <c:v>-0.1872587651</c:v>
                </c:pt>
                <c:pt idx="1583">
                  <c:v>-0.18636402488000001</c:v>
                </c:pt>
                <c:pt idx="1584">
                  <c:v>-0.18470267951</c:v>
                </c:pt>
                <c:pt idx="1585">
                  <c:v>-0.18234163522999999</c:v>
                </c:pt>
                <c:pt idx="1586">
                  <c:v>-0.17937621474000001</c:v>
                </c:pt>
                <c:pt idx="1587">
                  <c:v>-0.17592921852999999</c:v>
                </c:pt>
                <c:pt idx="1588">
                  <c:v>-0.17215275763999999</c:v>
                </c:pt>
                <c:pt idx="1589">
                  <c:v>-0.16822893918000001</c:v>
                </c:pt>
                <c:pt idx="1590">
                  <c:v>-0.16435809433000001</c:v>
                </c:pt>
                <c:pt idx="1591">
                  <c:v>-0.16073402762</c:v>
                </c:pt>
                <c:pt idx="1592">
                  <c:v>-0.1575191319</c:v>
                </c:pt>
                <c:pt idx="1593">
                  <c:v>-0.15482878685000001</c:v>
                </c:pt>
                <c:pt idx="1594">
                  <c:v>-0.15272331238</c:v>
                </c:pt>
                <c:pt idx="1595">
                  <c:v>-0.15120501816000001</c:v>
                </c:pt>
                <c:pt idx="1596">
                  <c:v>-0.15022255479999999</c:v>
                </c:pt>
                <c:pt idx="1597">
                  <c:v>-0.14968323708</c:v>
                </c:pt>
                <c:pt idx="1598">
                  <c:v>-0.14946535229999999</c:v>
                </c:pt>
                <c:pt idx="1599">
                  <c:v>-0.14942002296000001</c:v>
                </c:pt>
              </c:numCache>
            </c:numRef>
          </c:yVal>
          <c:smooth val="1"/>
          <c:extLst>
            <c:ext xmlns:c16="http://schemas.microsoft.com/office/drawing/2014/chart" uri="{C3380CC4-5D6E-409C-BE32-E72D297353CC}">
              <c16:uniqueId val="{00000002-62D6-4A52-B286-E30C2147662A}"/>
            </c:ext>
          </c:extLst>
        </c:ser>
        <c:dLbls>
          <c:showLegendKey val="0"/>
          <c:showVal val="0"/>
          <c:showCatName val="0"/>
          <c:showSerName val="0"/>
          <c:showPercent val="0"/>
          <c:showBubbleSize val="0"/>
        </c:dLbls>
        <c:axId val="558801568"/>
        <c:axId val="558797960"/>
      </c:scatterChart>
      <c:valAx>
        <c:axId val="558801568"/>
        <c:scaling>
          <c:orientation val="minMax"/>
          <c:max val="16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558797960"/>
        <c:crosses val="autoZero"/>
        <c:crossBetween val="midCat"/>
      </c:valAx>
      <c:valAx>
        <c:axId val="558797960"/>
        <c:scaling>
          <c:orientation val="minMax"/>
          <c:min val="-8"/>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sz="1200">
                    <a:solidFill>
                      <a:schemeClr val="tx1"/>
                    </a:solidFill>
                  </a:rPr>
                  <a:t>Force (kN)</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58801568"/>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r>
              <a:rPr lang="en-US" sz="1600" baseline="0" dirty="0">
                <a:solidFill>
                  <a:schemeClr val="tx1"/>
                </a:solidFill>
              </a:rPr>
              <a:t>Lumbar LC Y Moments</a:t>
            </a:r>
            <a:endParaRPr lang="en-US" sz="1600" dirty="0">
              <a:solidFill>
                <a:schemeClr val="tx1"/>
              </a:solidFill>
            </a:endParaRP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endParaRPr lang="en-US"/>
        </a:p>
      </c:txPr>
    </c:title>
    <c:autoTitleDeleted val="0"/>
    <c:plotArea>
      <c:layout/>
      <c:scatterChart>
        <c:scatterStyle val="smoothMarker"/>
        <c:varyColors val="0"/>
        <c:ser>
          <c:idx val="3"/>
          <c:order val="3"/>
          <c:tx>
            <c:v>Stock Lumbar LC Y</c:v>
          </c:tx>
          <c:spPr>
            <a:ln w="25400" cap="rnd">
              <a:solidFill>
                <a:schemeClr val="tx1"/>
              </a:solidFill>
              <a:round/>
            </a:ln>
            <a:effectLst/>
          </c:spPr>
          <c:marker>
            <c:symbol val="none"/>
          </c:marker>
          <c:xVal>
            <c:numRef>
              <c:f>Lumbar_LC_2!$A$3:$A$1602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Lumbar_LC_2!$E$3:$E$1602</c:f>
              <c:numCache>
                <c:formatCode>0.00E+00</c:formatCode>
                <c:ptCount val="1600"/>
                <c:pt idx="0">
                  <c:v>1.6081932932000002E-2</c:v>
                </c:pt>
                <c:pt idx="1">
                  <c:v>1.7120007425999999E-2</c:v>
                </c:pt>
                <c:pt idx="2">
                  <c:v>1.8031233922000001E-2</c:v>
                </c:pt>
                <c:pt idx="3">
                  <c:v>1.8777923658E-2</c:v>
                </c:pt>
                <c:pt idx="4">
                  <c:v>1.9319195300000001E-2</c:v>
                </c:pt>
                <c:pt idx="5">
                  <c:v>1.9611107185000001E-2</c:v>
                </c:pt>
                <c:pt idx="6">
                  <c:v>1.9606901332999999E-2</c:v>
                </c:pt>
                <c:pt idx="7">
                  <c:v>1.9257498905E-2</c:v>
                </c:pt>
                <c:pt idx="8">
                  <c:v>1.8512114882E-2</c:v>
                </c:pt>
                <c:pt idx="9">
                  <c:v>1.7318859696E-2</c:v>
                </c:pt>
                <c:pt idx="10">
                  <c:v>1.5625376254000001E-2</c:v>
                </c:pt>
                <c:pt idx="11">
                  <c:v>1.3379667886E-2</c:v>
                </c:pt>
                <c:pt idx="12">
                  <c:v>1.0531290434E-2</c:v>
                </c:pt>
                <c:pt idx="13">
                  <c:v>7.0329131559000004E-3</c:v>
                </c:pt>
                <c:pt idx="14">
                  <c:v>2.8420318849000001E-3</c:v>
                </c:pt>
                <c:pt idx="15">
                  <c:v>-2.0773345604999998E-3</c:v>
                </c:pt>
                <c:pt idx="16">
                  <c:v>-7.7528259716999996E-3</c:v>
                </c:pt>
                <c:pt idx="17">
                  <c:v>-1.4201556331999999E-2</c:v>
                </c:pt>
                <c:pt idx="18">
                  <c:v>-2.1427640691000002E-2</c:v>
                </c:pt>
                <c:pt idx="19">
                  <c:v>-2.9419722036E-2</c:v>
                </c:pt>
                <c:pt idx="20">
                  <c:v>-3.8148526102000001E-2</c:v>
                </c:pt>
                <c:pt idx="21">
                  <c:v>-4.7564435750000002E-2</c:v>
                </c:pt>
                <c:pt idx="22">
                  <c:v>-5.7595305144999998E-2</c:v>
                </c:pt>
                <c:pt idx="23">
                  <c:v>-6.8143419920999995E-2</c:v>
                </c:pt>
                <c:pt idx="24">
                  <c:v>-7.9080283641999996E-2</c:v>
                </c:pt>
                <c:pt idx="25">
                  <c:v>-9.0241976082000006E-2</c:v>
                </c:pt>
                <c:pt idx="26">
                  <c:v>-0.10142832994000001</c:v>
                </c:pt>
                <c:pt idx="27">
                  <c:v>-0.11240334808999999</c:v>
                </c:pt>
                <c:pt idx="28">
                  <c:v>-0.1228941977</c:v>
                </c:pt>
                <c:pt idx="29">
                  <c:v>-0.13259017467000001</c:v>
                </c:pt>
                <c:pt idx="30">
                  <c:v>-0.14114238322</c:v>
                </c:pt>
                <c:pt idx="31">
                  <c:v>-0.14816436172</c:v>
                </c:pt>
                <c:pt idx="32">
                  <c:v>-0.15323436260000001</c:v>
                </c:pt>
                <c:pt idx="33">
                  <c:v>-0.15589718521000001</c:v>
                </c:pt>
                <c:pt idx="34">
                  <c:v>-0.15566460788</c:v>
                </c:pt>
                <c:pt idx="35">
                  <c:v>-0.15201777220000001</c:v>
                </c:pt>
                <c:pt idx="36">
                  <c:v>-0.14441300929000001</c:v>
                </c:pt>
                <c:pt idx="37">
                  <c:v>-0.13228824735</c:v>
                </c:pt>
                <c:pt idx="38">
                  <c:v>-0.11506816744999999</c:v>
                </c:pt>
                <c:pt idx="39">
                  <c:v>-9.2169836163999999E-2</c:v>
                </c:pt>
                <c:pt idx="40">
                  <c:v>-6.3011400401999998E-2</c:v>
                </c:pt>
                <c:pt idx="41">
                  <c:v>-2.7023691684000001E-2</c:v>
                </c:pt>
                <c:pt idx="42">
                  <c:v>1.6338789836000001E-2</c:v>
                </c:pt>
                <c:pt idx="43">
                  <c:v>6.7588500679000005E-2</c:v>
                </c:pt>
                <c:pt idx="44">
                  <c:v>0.12719245255</c:v>
                </c:pt>
                <c:pt idx="45">
                  <c:v>0.19555436074999999</c:v>
                </c:pt>
                <c:pt idx="46">
                  <c:v>0.27299603820000001</c:v>
                </c:pt>
                <c:pt idx="47">
                  <c:v>0.35974100232</c:v>
                </c:pt>
                <c:pt idx="48">
                  <c:v>0.45589682459999997</c:v>
                </c:pt>
                <c:pt idx="49">
                  <c:v>0.56143403052999996</c:v>
                </c:pt>
                <c:pt idx="50">
                  <c:v>0.67616468667999996</c:v>
                </c:pt>
                <c:pt idx="51">
                  <c:v>0.79972386360000003</c:v>
                </c:pt>
                <c:pt idx="52">
                  <c:v>0.93155342340000002</c:v>
                </c:pt>
                <c:pt idx="53">
                  <c:v>1.0708863735</c:v>
                </c:pt>
                <c:pt idx="54">
                  <c:v>1.2167333363999999</c:v>
                </c:pt>
                <c:pt idx="55">
                  <c:v>1.3678730725999999</c:v>
                </c:pt>
                <c:pt idx="56">
                  <c:v>1.5228484869000001</c:v>
                </c:pt>
                <c:pt idx="57">
                  <c:v>1.6799551249</c:v>
                </c:pt>
                <c:pt idx="58">
                  <c:v>1.8372118473000001</c:v>
                </c:pt>
                <c:pt idx="59">
                  <c:v>1.9923446177999999</c:v>
                </c:pt>
                <c:pt idx="60">
                  <c:v>2.1428210735</c:v>
                </c:pt>
                <c:pt idx="61">
                  <c:v>2.2859055995999999</c:v>
                </c:pt>
                <c:pt idx="62">
                  <c:v>2.4186961651000001</c:v>
                </c:pt>
                <c:pt idx="63">
                  <c:v>2.5381712913999999</c:v>
                </c:pt>
                <c:pt idx="64">
                  <c:v>2.6412782669000001</c:v>
                </c:pt>
                <c:pt idx="65">
                  <c:v>2.7250299454000002</c:v>
                </c:pt>
                <c:pt idx="66">
                  <c:v>2.7865808009999999</c:v>
                </c:pt>
                <c:pt idx="67">
                  <c:v>2.8232903481</c:v>
                </c:pt>
                <c:pt idx="68">
                  <c:v>2.8327803612000002</c:v>
                </c:pt>
                <c:pt idx="69">
                  <c:v>2.8129873276000001</c:v>
                </c:pt>
                <c:pt idx="70">
                  <c:v>2.7621936798000002</c:v>
                </c:pt>
                <c:pt idx="71">
                  <c:v>2.6789979934999999</c:v>
                </c:pt>
                <c:pt idx="72">
                  <c:v>2.5622520447000001</c:v>
                </c:pt>
                <c:pt idx="73">
                  <c:v>2.4110541344</c:v>
                </c:pt>
                <c:pt idx="74">
                  <c:v>2.2247812748000002</c:v>
                </c:pt>
                <c:pt idx="75">
                  <c:v>2.0030992031000001</c:v>
                </c:pt>
                <c:pt idx="76">
                  <c:v>1.7459679842</c:v>
                </c:pt>
                <c:pt idx="77">
                  <c:v>1.4536764622</c:v>
                </c:pt>
                <c:pt idx="78">
                  <c:v>1.1268930435</c:v>
                </c:pt>
                <c:pt idx="79">
                  <c:v>0.76668375731000005</c:v>
                </c:pt>
                <c:pt idx="80">
                  <c:v>0.37449738382999997</c:v>
                </c:pt>
                <c:pt idx="81">
                  <c:v>-4.7839004546E-2</c:v>
                </c:pt>
                <c:pt idx="82">
                  <c:v>-0.49815231562000001</c:v>
                </c:pt>
                <c:pt idx="83">
                  <c:v>-0.97402667999000003</c:v>
                </c:pt>
                <c:pt idx="84">
                  <c:v>-1.4729095697000001</c:v>
                </c:pt>
                <c:pt idx="85">
                  <c:v>-1.9921480416999999</c:v>
                </c:pt>
                <c:pt idx="86">
                  <c:v>-2.5289289950999998</c:v>
                </c:pt>
                <c:pt idx="87">
                  <c:v>-3.0801775454999998</c:v>
                </c:pt>
                <c:pt idx="88">
                  <c:v>-3.6424963473999998</c:v>
                </c:pt>
                <c:pt idx="89">
                  <c:v>-4.2121047974000003</c:v>
                </c:pt>
                <c:pt idx="90">
                  <c:v>-4.7847700119000001</c:v>
                </c:pt>
                <c:pt idx="91">
                  <c:v>-5.3558154106</c:v>
                </c:pt>
                <c:pt idx="92">
                  <c:v>-5.9201536178999996</c:v>
                </c:pt>
                <c:pt idx="93">
                  <c:v>-6.4722738266000004</c:v>
                </c:pt>
                <c:pt idx="94">
                  <c:v>-7.0063052176999996</c:v>
                </c:pt>
                <c:pt idx="95">
                  <c:v>-7.5162281990000004</c:v>
                </c:pt>
                <c:pt idx="96">
                  <c:v>-7.9960985184000002</c:v>
                </c:pt>
                <c:pt idx="97">
                  <c:v>-8.4402132034000008</c:v>
                </c:pt>
                <c:pt idx="98">
                  <c:v>-8.8431959152000008</c:v>
                </c:pt>
                <c:pt idx="99">
                  <c:v>-9.1999464035000003</c:v>
                </c:pt>
                <c:pt idx="100">
                  <c:v>-9.5056209563999996</c:v>
                </c:pt>
                <c:pt idx="101">
                  <c:v>-9.7557468414000006</c:v>
                </c:pt>
                <c:pt idx="102">
                  <c:v>-9.9463024138999998</c:v>
                </c:pt>
                <c:pt idx="103">
                  <c:v>-10.073754311</c:v>
                </c:pt>
                <c:pt idx="104">
                  <c:v>-10.135202408</c:v>
                </c:pt>
                <c:pt idx="105">
                  <c:v>-10.128548622</c:v>
                </c:pt>
                <c:pt idx="106">
                  <c:v>-10.052515983999999</c:v>
                </c:pt>
                <c:pt idx="107">
                  <c:v>-9.9065504073999993</c:v>
                </c:pt>
                <c:pt idx="108">
                  <c:v>-9.6907587051000004</c:v>
                </c:pt>
                <c:pt idx="109">
                  <c:v>-9.4059419632000001</c:v>
                </c:pt>
                <c:pt idx="110">
                  <c:v>-9.0536756516000008</c:v>
                </c:pt>
                <c:pt idx="111">
                  <c:v>-8.6363840103000005</c:v>
                </c:pt>
                <c:pt idx="112">
                  <c:v>-8.1573810577000003</c:v>
                </c:pt>
                <c:pt idx="113">
                  <c:v>-7.6208329200999998</c:v>
                </c:pt>
                <c:pt idx="114">
                  <c:v>-7.0316057205</c:v>
                </c:pt>
                <c:pt idx="115">
                  <c:v>-6.3950366974000001</c:v>
                </c:pt>
                <c:pt idx="116">
                  <c:v>-5.7167401313999999</c:v>
                </c:pt>
                <c:pt idx="117">
                  <c:v>-5.0025200844000004</c:v>
                </c:pt>
                <c:pt idx="118">
                  <c:v>-4.2583308219999996</c:v>
                </c:pt>
                <c:pt idx="119">
                  <c:v>-3.4902193546000002</c:v>
                </c:pt>
                <c:pt idx="120">
                  <c:v>-2.704249382</c:v>
                </c:pt>
                <c:pt idx="121">
                  <c:v>-1.9064190388</c:v>
                </c:pt>
                <c:pt idx="122">
                  <c:v>-1.1025782824000001</c:v>
                </c:pt>
                <c:pt idx="123">
                  <c:v>-0.29833242297000001</c:v>
                </c:pt>
                <c:pt idx="124">
                  <c:v>0.50106531381999997</c:v>
                </c:pt>
                <c:pt idx="125">
                  <c:v>1.2908058167000001</c:v>
                </c:pt>
                <c:pt idx="126">
                  <c:v>2.0665674209999998</c:v>
                </c:pt>
                <c:pt idx="127">
                  <c:v>2.8244965076000002</c:v>
                </c:pt>
                <c:pt idx="128">
                  <c:v>3.5611941813999999</c:v>
                </c:pt>
                <c:pt idx="129">
                  <c:v>4.2737860679999997</c:v>
                </c:pt>
                <c:pt idx="130">
                  <c:v>4.9599862099000003</c:v>
                </c:pt>
                <c:pt idx="131">
                  <c:v>5.6180262566000003</c:v>
                </c:pt>
                <c:pt idx="132">
                  <c:v>6.2465195655999999</c:v>
                </c:pt>
                <c:pt idx="133">
                  <c:v>6.8443684577999999</c:v>
                </c:pt>
                <c:pt idx="134">
                  <c:v>7.4106469154000001</c:v>
                </c:pt>
                <c:pt idx="135">
                  <c:v>7.9444270134000003</c:v>
                </c:pt>
                <c:pt idx="136">
                  <c:v>8.4446544646999993</c:v>
                </c:pt>
                <c:pt idx="137">
                  <c:v>8.9101591110000005</c:v>
                </c:pt>
                <c:pt idx="138">
                  <c:v>9.3397645950000001</c:v>
                </c:pt>
                <c:pt idx="139">
                  <c:v>9.7323741912999999</c:v>
                </c:pt>
                <c:pt idx="140">
                  <c:v>10.086956023999999</c:v>
                </c:pt>
                <c:pt idx="141">
                  <c:v>10.402472496</c:v>
                </c:pt>
                <c:pt idx="142">
                  <c:v>10.677784920000001</c:v>
                </c:pt>
                <c:pt idx="143">
                  <c:v>10.911538124</c:v>
                </c:pt>
                <c:pt idx="144">
                  <c:v>11.102132796999999</c:v>
                </c:pt>
                <c:pt idx="145">
                  <c:v>11.247831345</c:v>
                </c:pt>
                <c:pt idx="146">
                  <c:v>11.346871375999999</c:v>
                </c:pt>
                <c:pt idx="147">
                  <c:v>11.397535324</c:v>
                </c:pt>
                <c:pt idx="148">
                  <c:v>11.398225783999999</c:v>
                </c:pt>
                <c:pt idx="149">
                  <c:v>11.347533225999999</c:v>
                </c:pt>
                <c:pt idx="150">
                  <c:v>11.24433136</c:v>
                </c:pt>
                <c:pt idx="151">
                  <c:v>11.087882042</c:v>
                </c:pt>
                <c:pt idx="152">
                  <c:v>10.877840042000001</c:v>
                </c:pt>
                <c:pt idx="153">
                  <c:v>10.614181519000001</c:v>
                </c:pt>
                <c:pt idx="154">
                  <c:v>10.297183037</c:v>
                </c:pt>
                <c:pt idx="155">
                  <c:v>9.9274501800999992</c:v>
                </c:pt>
                <c:pt idx="156">
                  <c:v>9.5059328079000007</c:v>
                </c:pt>
                <c:pt idx="157">
                  <c:v>9.0339527129999997</c:v>
                </c:pt>
                <c:pt idx="158">
                  <c:v>8.5133123398000006</c:v>
                </c:pt>
                <c:pt idx="159">
                  <c:v>7.9464430809</c:v>
                </c:pt>
                <c:pt idx="160">
                  <c:v>7.3364911078999997</c:v>
                </c:pt>
                <c:pt idx="161">
                  <c:v>6.6873621941000003</c:v>
                </c:pt>
                <c:pt idx="162">
                  <c:v>6.0037498474</c:v>
                </c:pt>
                <c:pt idx="163">
                  <c:v>5.2910251617000004</c:v>
                </c:pt>
                <c:pt idx="164">
                  <c:v>4.5549769402000004</c:v>
                </c:pt>
                <c:pt idx="165">
                  <c:v>3.8015539646000001</c:v>
                </c:pt>
                <c:pt idx="166">
                  <c:v>3.0366795063000001</c:v>
                </c:pt>
                <c:pt idx="167">
                  <c:v>2.2660958767000001</c:v>
                </c:pt>
                <c:pt idx="168">
                  <c:v>1.4952025414000001</c:v>
                </c:pt>
                <c:pt idx="169">
                  <c:v>0.72889238596000006</c:v>
                </c:pt>
                <c:pt idx="170">
                  <c:v>-2.8556171804999999E-2</c:v>
                </c:pt>
                <c:pt idx="171">
                  <c:v>-0.77350932360000002</c:v>
                </c:pt>
                <c:pt idx="172">
                  <c:v>-1.5029706955</c:v>
                </c:pt>
                <c:pt idx="173">
                  <c:v>-2.2145159245000001</c:v>
                </c:pt>
                <c:pt idx="174">
                  <c:v>-2.906154871</c:v>
                </c:pt>
                <c:pt idx="175">
                  <c:v>-3.5762174129000002</c:v>
                </c:pt>
                <c:pt idx="176">
                  <c:v>-4.2232933044000003</c:v>
                </c:pt>
                <c:pt idx="177">
                  <c:v>-4.8461828232000004</c:v>
                </c:pt>
                <c:pt idx="178">
                  <c:v>-5.4438509941</c:v>
                </c:pt>
                <c:pt idx="179">
                  <c:v>-6.0153675078999997</c:v>
                </c:pt>
                <c:pt idx="180">
                  <c:v>-6.5598492622000002</c:v>
                </c:pt>
                <c:pt idx="181">
                  <c:v>-7.0764169693000003</c:v>
                </c:pt>
                <c:pt idx="182">
                  <c:v>-7.564157486</c:v>
                </c:pt>
                <c:pt idx="183">
                  <c:v>-8.0221176147000008</c:v>
                </c:pt>
                <c:pt idx="184">
                  <c:v>-8.4493474959999997</c:v>
                </c:pt>
                <c:pt idx="185">
                  <c:v>-8.8449449539000007</c:v>
                </c:pt>
                <c:pt idx="186">
                  <c:v>-9.2080335617000006</c:v>
                </c:pt>
                <c:pt idx="187">
                  <c:v>-9.5376958846999997</c:v>
                </c:pt>
                <c:pt idx="188">
                  <c:v>-9.8329734801999997</c:v>
                </c:pt>
                <c:pt idx="189">
                  <c:v>-10.092944145000001</c:v>
                </c:pt>
                <c:pt idx="190">
                  <c:v>-10.316748619</c:v>
                </c:pt>
                <c:pt idx="191">
                  <c:v>-10.503585814999999</c:v>
                </c:pt>
                <c:pt idx="192">
                  <c:v>-10.652716636999999</c:v>
                </c:pt>
                <c:pt idx="193">
                  <c:v>-10.763374328999999</c:v>
                </c:pt>
                <c:pt idx="194">
                  <c:v>-10.834566116</c:v>
                </c:pt>
                <c:pt idx="195">
                  <c:v>-10.864932059999999</c:v>
                </c:pt>
                <c:pt idx="196">
                  <c:v>-10.852713585</c:v>
                </c:pt>
                <c:pt idx="197">
                  <c:v>-10.795770644999999</c:v>
                </c:pt>
                <c:pt idx="198">
                  <c:v>-10.691657065999999</c:v>
                </c:pt>
                <c:pt idx="199">
                  <c:v>-10.537743568</c:v>
                </c:pt>
                <c:pt idx="200">
                  <c:v>-10.331357956</c:v>
                </c:pt>
                <c:pt idx="201">
                  <c:v>-10.069931029999999</c:v>
                </c:pt>
                <c:pt idx="202">
                  <c:v>-9.7511682509999993</c:v>
                </c:pt>
                <c:pt idx="203">
                  <c:v>-9.3732128143000004</c:v>
                </c:pt>
                <c:pt idx="204">
                  <c:v>-8.9347677231000002</c:v>
                </c:pt>
                <c:pt idx="205">
                  <c:v>-8.4352083205999993</c:v>
                </c:pt>
                <c:pt idx="206">
                  <c:v>-7.8746428489999998</c:v>
                </c:pt>
                <c:pt idx="207">
                  <c:v>-7.2538909911999996</c:v>
                </c:pt>
                <c:pt idx="208">
                  <c:v>-6.5744366646000003</c:v>
                </c:pt>
                <c:pt idx="209">
                  <c:v>-5.8383860588000003</c:v>
                </c:pt>
                <c:pt idx="210">
                  <c:v>-5.0484399796000003</c:v>
                </c:pt>
                <c:pt idx="211">
                  <c:v>-4.2079172134</c:v>
                </c:pt>
                <c:pt idx="212">
                  <c:v>-3.3208050727999998</c:v>
                </c:pt>
                <c:pt idx="213">
                  <c:v>-2.3917932510000002</c:v>
                </c:pt>
                <c:pt idx="214">
                  <c:v>-1.4262737035999999</c:v>
                </c:pt>
                <c:pt idx="215">
                  <c:v>-0.43027737736999999</c:v>
                </c:pt>
                <c:pt idx="216">
                  <c:v>0.58966791630000004</c:v>
                </c:pt>
                <c:pt idx="217">
                  <c:v>1.6267039776000001</c:v>
                </c:pt>
                <c:pt idx="218">
                  <c:v>2.6737813949999998</c:v>
                </c:pt>
                <c:pt idx="219">
                  <c:v>3.7237930297999999</c:v>
                </c:pt>
                <c:pt idx="220">
                  <c:v>4.7697415351999997</c:v>
                </c:pt>
                <c:pt idx="221">
                  <c:v>5.8048858643000001</c:v>
                </c:pt>
                <c:pt idx="222">
                  <c:v>6.822781086</c:v>
                </c:pt>
                <c:pt idx="223">
                  <c:v>7.8172745705000004</c:v>
                </c:pt>
                <c:pt idx="224">
                  <c:v>8.7825908660999996</c:v>
                </c:pt>
                <c:pt idx="225">
                  <c:v>9.7134466171000007</c:v>
                </c:pt>
                <c:pt idx="226">
                  <c:v>10.605093955999999</c:v>
                </c:pt>
                <c:pt idx="227">
                  <c:v>11.453354836000001</c:v>
                </c:pt>
                <c:pt idx="228">
                  <c:v>12.254731178</c:v>
                </c:pt>
                <c:pt idx="229">
                  <c:v>13.006545066999999</c:v>
                </c:pt>
                <c:pt idx="230">
                  <c:v>13.706967354</c:v>
                </c:pt>
                <c:pt idx="231">
                  <c:v>14.354913712</c:v>
                </c:pt>
                <c:pt idx="232">
                  <c:v>14.949967384000001</c:v>
                </c:pt>
                <c:pt idx="233">
                  <c:v>15.492368698</c:v>
                </c:pt>
                <c:pt idx="234">
                  <c:v>15.982954979000001</c:v>
                </c:pt>
                <c:pt idx="235">
                  <c:v>16.423051833999999</c:v>
                </c:pt>
                <c:pt idx="236">
                  <c:v>16.814420699999999</c:v>
                </c:pt>
                <c:pt idx="237">
                  <c:v>17.15921402</c:v>
                </c:pt>
                <c:pt idx="238">
                  <c:v>17.459896088000001</c:v>
                </c:pt>
                <c:pt idx="239">
                  <c:v>17.719186783000001</c:v>
                </c:pt>
                <c:pt idx="240">
                  <c:v>17.940055847</c:v>
                </c:pt>
                <c:pt idx="241">
                  <c:v>18.125713348000001</c:v>
                </c:pt>
                <c:pt idx="242">
                  <c:v>18.279554366999999</c:v>
                </c:pt>
                <c:pt idx="243">
                  <c:v>18.405050278000001</c:v>
                </c:pt>
                <c:pt idx="244">
                  <c:v>18.505613326999999</c:v>
                </c:pt>
                <c:pt idx="245">
                  <c:v>18.584495543999999</c:v>
                </c:pt>
                <c:pt idx="246">
                  <c:v>18.644767761000001</c:v>
                </c:pt>
                <c:pt idx="247">
                  <c:v>18.689357758</c:v>
                </c:pt>
                <c:pt idx="248">
                  <c:v>18.721113205000002</c:v>
                </c:pt>
                <c:pt idx="249">
                  <c:v>18.742834090999999</c:v>
                </c:pt>
                <c:pt idx="250">
                  <c:v>18.757219315</c:v>
                </c:pt>
                <c:pt idx="251">
                  <c:v>18.766813278000001</c:v>
                </c:pt>
                <c:pt idx="252">
                  <c:v>18.774030685</c:v>
                </c:pt>
                <c:pt idx="253">
                  <c:v>18.781209946000001</c:v>
                </c:pt>
                <c:pt idx="254">
                  <c:v>18.790584564</c:v>
                </c:pt>
                <c:pt idx="255">
                  <c:v>18.804178237999999</c:v>
                </c:pt>
                <c:pt idx="256">
                  <c:v>18.823698044</c:v>
                </c:pt>
                <c:pt idx="257">
                  <c:v>18.850471497000001</c:v>
                </c:pt>
                <c:pt idx="258">
                  <c:v>18.88543129</c:v>
                </c:pt>
                <c:pt idx="259">
                  <c:v>18.929115294999999</c:v>
                </c:pt>
                <c:pt idx="260">
                  <c:v>18.981731414999999</c:v>
                </c:pt>
                <c:pt idx="261">
                  <c:v>19.043275832999999</c:v>
                </c:pt>
                <c:pt idx="262">
                  <c:v>19.113662720000001</c:v>
                </c:pt>
                <c:pt idx="263">
                  <c:v>19.192811966000001</c:v>
                </c:pt>
                <c:pt idx="264">
                  <c:v>19.280729294</c:v>
                </c:pt>
                <c:pt idx="265">
                  <c:v>19.377603530999998</c:v>
                </c:pt>
                <c:pt idx="266">
                  <c:v>19.483890533</c:v>
                </c:pt>
                <c:pt idx="267">
                  <c:v>19.600347519</c:v>
                </c:pt>
                <c:pt idx="268">
                  <c:v>19.728031158</c:v>
                </c:pt>
                <c:pt idx="269">
                  <c:v>19.868278502999999</c:v>
                </c:pt>
                <c:pt idx="270">
                  <c:v>20.022720336999999</c:v>
                </c:pt>
                <c:pt idx="271">
                  <c:v>20.193344115999999</c:v>
                </c:pt>
                <c:pt idx="272">
                  <c:v>20.382566451999999</c:v>
                </c:pt>
                <c:pt idx="273">
                  <c:v>20.593255997</c:v>
                </c:pt>
                <c:pt idx="274">
                  <c:v>20.828708648999999</c:v>
                </c:pt>
                <c:pt idx="275">
                  <c:v>21.092576981000001</c:v>
                </c:pt>
                <c:pt idx="276">
                  <c:v>21.388776779000001</c:v>
                </c:pt>
                <c:pt idx="277">
                  <c:v>21.721384048000001</c:v>
                </c:pt>
                <c:pt idx="278">
                  <c:v>22.094539642000001</c:v>
                </c:pt>
                <c:pt idx="279">
                  <c:v>22.512384415</c:v>
                </c:pt>
                <c:pt idx="280">
                  <c:v>22.979007720999999</c:v>
                </c:pt>
                <c:pt idx="281">
                  <c:v>23.498373032</c:v>
                </c:pt>
                <c:pt idx="282">
                  <c:v>24.074258803999999</c:v>
                </c:pt>
                <c:pt idx="283">
                  <c:v>24.710245132000001</c:v>
                </c:pt>
                <c:pt idx="284">
                  <c:v>25.409738540999999</c:v>
                </c:pt>
                <c:pt idx="285">
                  <c:v>26.175985336</c:v>
                </c:pt>
                <c:pt idx="286">
                  <c:v>27.012041092</c:v>
                </c:pt>
                <c:pt idx="287">
                  <c:v>27.920709609999999</c:v>
                </c:pt>
                <c:pt idx="288">
                  <c:v>28.904485702999999</c:v>
                </c:pt>
                <c:pt idx="289">
                  <c:v>29.965517043999998</c:v>
                </c:pt>
                <c:pt idx="290">
                  <c:v>31.105545043999999</c:v>
                </c:pt>
                <c:pt idx="291">
                  <c:v>32.325839995999999</c:v>
                </c:pt>
                <c:pt idx="292">
                  <c:v>33.627098083</c:v>
                </c:pt>
                <c:pt idx="293">
                  <c:v>35.009296417000002</c:v>
                </c:pt>
                <c:pt idx="294">
                  <c:v>36.471557617000002</c:v>
                </c:pt>
                <c:pt idx="295">
                  <c:v>38.012142181000002</c:v>
                </c:pt>
                <c:pt idx="296">
                  <c:v>39.628505707000002</c:v>
                </c:pt>
                <c:pt idx="297">
                  <c:v>41.317333220999998</c:v>
                </c:pt>
                <c:pt idx="298">
                  <c:v>43.074508667000003</c:v>
                </c:pt>
                <c:pt idx="299">
                  <c:v>44.895126343000001</c:v>
                </c:pt>
                <c:pt idx="300">
                  <c:v>46.773517609000002</c:v>
                </c:pt>
                <c:pt idx="301">
                  <c:v>48.703269958</c:v>
                </c:pt>
                <c:pt idx="302">
                  <c:v>50.677227019999997</c:v>
                </c:pt>
                <c:pt idx="303">
                  <c:v>52.687469481999997</c:v>
                </c:pt>
                <c:pt idx="304">
                  <c:v>54.725303650000001</c:v>
                </c:pt>
                <c:pt idx="305">
                  <c:v>56.781326294000003</c:v>
                </c:pt>
                <c:pt idx="306">
                  <c:v>58.845516205000003</c:v>
                </c:pt>
                <c:pt idx="307">
                  <c:v>60.907375336000001</c:v>
                </c:pt>
                <c:pt idx="308">
                  <c:v>62.956031799000002</c:v>
                </c:pt>
                <c:pt idx="309">
                  <c:v>64.980339049999998</c:v>
                </c:pt>
                <c:pt idx="310">
                  <c:v>66.969024657999995</c:v>
                </c:pt>
                <c:pt idx="311">
                  <c:v>68.910865783999995</c:v>
                </c:pt>
                <c:pt idx="312">
                  <c:v>70.794883728000002</c:v>
                </c:pt>
                <c:pt idx="313">
                  <c:v>72.610527039000004</c:v>
                </c:pt>
                <c:pt idx="314">
                  <c:v>74.347801208000007</c:v>
                </c:pt>
                <c:pt idx="315">
                  <c:v>75.997367858999993</c:v>
                </c:pt>
                <c:pt idx="316">
                  <c:v>77.550559997999997</c:v>
                </c:pt>
                <c:pt idx="317">
                  <c:v>78.999435425000001</c:v>
                </c:pt>
                <c:pt idx="318">
                  <c:v>80.336845397999994</c:v>
                </c:pt>
                <c:pt idx="319">
                  <c:v>81.556495666999993</c:v>
                </c:pt>
                <c:pt idx="320">
                  <c:v>82.653060913000004</c:v>
                </c:pt>
                <c:pt idx="321">
                  <c:v>83.622276306000003</c:v>
                </c:pt>
                <c:pt idx="322">
                  <c:v>84.461029053000004</c:v>
                </c:pt>
                <c:pt idx="323">
                  <c:v>85.167411803999997</c:v>
                </c:pt>
                <c:pt idx="324">
                  <c:v>85.740745544000006</c:v>
                </c:pt>
                <c:pt idx="325">
                  <c:v>86.181602478000002</c:v>
                </c:pt>
                <c:pt idx="326">
                  <c:v>86.491760253999999</c:v>
                </c:pt>
                <c:pt idx="327">
                  <c:v>86.674072265999996</c:v>
                </c:pt>
                <c:pt idx="328">
                  <c:v>86.732307434000006</c:v>
                </c:pt>
                <c:pt idx="329">
                  <c:v>86.671119689999998</c:v>
                </c:pt>
                <c:pt idx="330">
                  <c:v>86.496040343999994</c:v>
                </c:pt>
                <c:pt idx="331">
                  <c:v>86.213485718000001</c:v>
                </c:pt>
                <c:pt idx="332">
                  <c:v>85.830711364999999</c:v>
                </c:pt>
                <c:pt idx="333">
                  <c:v>85.355659485000004</c:v>
                </c:pt>
                <c:pt idx="334">
                  <c:v>84.796752929999997</c:v>
                </c:pt>
                <c:pt idx="335">
                  <c:v>84.162719726999995</c:v>
                </c:pt>
                <c:pt idx="336">
                  <c:v>83.462463378999999</c:v>
                </c:pt>
                <c:pt idx="337">
                  <c:v>82.704948424999998</c:v>
                </c:pt>
                <c:pt idx="338">
                  <c:v>81.899055481000005</c:v>
                </c:pt>
                <c:pt idx="339">
                  <c:v>81.053421021000005</c:v>
                </c:pt>
                <c:pt idx="340">
                  <c:v>80.176216124999996</c:v>
                </c:pt>
                <c:pt idx="341">
                  <c:v>79.275024414000001</c:v>
                </c:pt>
                <c:pt idx="342">
                  <c:v>78.356948853000006</c:v>
                </c:pt>
                <c:pt idx="343">
                  <c:v>77.428855896000002</c:v>
                </c:pt>
                <c:pt idx="344">
                  <c:v>76.497612000000004</c:v>
                </c:pt>
                <c:pt idx="345">
                  <c:v>75.570137024000005</c:v>
                </c:pt>
                <c:pt idx="346">
                  <c:v>74.653312682999996</c:v>
                </c:pt>
                <c:pt idx="347">
                  <c:v>73.753890991000006</c:v>
                </c:pt>
                <c:pt idx="348">
                  <c:v>72.878517150999997</c:v>
                </c:pt>
                <c:pt idx="349">
                  <c:v>72.033767699999999</c:v>
                </c:pt>
                <c:pt idx="350">
                  <c:v>71.226074218999997</c:v>
                </c:pt>
                <c:pt idx="351">
                  <c:v>70.461608886999997</c:v>
                </c:pt>
                <c:pt idx="352">
                  <c:v>69.746322632000002</c:v>
                </c:pt>
                <c:pt idx="353">
                  <c:v>69.086059570000003</c:v>
                </c:pt>
                <c:pt idx="354">
                  <c:v>68.486587524000001</c:v>
                </c:pt>
                <c:pt idx="355">
                  <c:v>67.953552246000001</c:v>
                </c:pt>
                <c:pt idx="356">
                  <c:v>67.492378235000004</c:v>
                </c:pt>
                <c:pt idx="357">
                  <c:v>67.108039856000005</c:v>
                </c:pt>
                <c:pt idx="358">
                  <c:v>66.804862975999995</c:v>
                </c:pt>
                <c:pt idx="359">
                  <c:v>66.586341857999997</c:v>
                </c:pt>
                <c:pt idx="360">
                  <c:v>66.454956054999997</c:v>
                </c:pt>
                <c:pt idx="361">
                  <c:v>66.412017821999996</c:v>
                </c:pt>
                <c:pt idx="362">
                  <c:v>66.457481384000005</c:v>
                </c:pt>
                <c:pt idx="363">
                  <c:v>66.589805603000002</c:v>
                </c:pt>
                <c:pt idx="364">
                  <c:v>66.805931091000005</c:v>
                </c:pt>
                <c:pt idx="365">
                  <c:v>67.101432799999998</c:v>
                </c:pt>
                <c:pt idx="366">
                  <c:v>67.470779418999996</c:v>
                </c:pt>
                <c:pt idx="367">
                  <c:v>67.907569885000001</c:v>
                </c:pt>
                <c:pt idx="368">
                  <c:v>68.404762267999999</c:v>
                </c:pt>
                <c:pt idx="369">
                  <c:v>68.954872131000002</c:v>
                </c:pt>
                <c:pt idx="370">
                  <c:v>69.550125121999997</c:v>
                </c:pt>
                <c:pt idx="371">
                  <c:v>70.182609557999996</c:v>
                </c:pt>
                <c:pt idx="372">
                  <c:v>70.844474792</c:v>
                </c:pt>
                <c:pt idx="373">
                  <c:v>71.528175353999998</c:v>
                </c:pt>
                <c:pt idx="374">
                  <c:v>72.226623535000002</c:v>
                </c:pt>
                <c:pt idx="375">
                  <c:v>72.933197020999998</c:v>
                </c:pt>
                <c:pt idx="376">
                  <c:v>73.641769409000005</c:v>
                </c:pt>
                <c:pt idx="377">
                  <c:v>74.346794127999999</c:v>
                </c:pt>
                <c:pt idx="378">
                  <c:v>75.043403624999996</c:v>
                </c:pt>
                <c:pt idx="379">
                  <c:v>75.727478027000004</c:v>
                </c:pt>
                <c:pt idx="380">
                  <c:v>76.395706176999994</c:v>
                </c:pt>
                <c:pt idx="381">
                  <c:v>77.045684813999998</c:v>
                </c:pt>
                <c:pt idx="382">
                  <c:v>77.675949097</c:v>
                </c:pt>
                <c:pt idx="383">
                  <c:v>78.285865783999995</c:v>
                </c:pt>
                <c:pt idx="384">
                  <c:v>78.875419617000006</c:v>
                </c:pt>
                <c:pt idx="385">
                  <c:v>79.444984435999999</c:v>
                </c:pt>
                <c:pt idx="386">
                  <c:v>79.995056152000004</c:v>
                </c:pt>
                <c:pt idx="387">
                  <c:v>80.526031493999994</c:v>
                </c:pt>
                <c:pt idx="388">
                  <c:v>81.038131714000002</c:v>
                </c:pt>
                <c:pt idx="389">
                  <c:v>81.531448363999999</c:v>
                </c:pt>
                <c:pt idx="390">
                  <c:v>82.005989075000002</c:v>
                </c:pt>
                <c:pt idx="391">
                  <c:v>82.461593628000003</c:v>
                </c:pt>
                <c:pt idx="392">
                  <c:v>82.897911071999999</c:v>
                </c:pt>
                <c:pt idx="393">
                  <c:v>83.314422606999997</c:v>
                </c:pt>
                <c:pt idx="394">
                  <c:v>83.710426330999994</c:v>
                </c:pt>
                <c:pt idx="395">
                  <c:v>84.085006714000002</c:v>
                </c:pt>
                <c:pt idx="396">
                  <c:v>84.437011718999997</c:v>
                </c:pt>
                <c:pt idx="397">
                  <c:v>84.765121460000003</c:v>
                </c:pt>
                <c:pt idx="398">
                  <c:v>85.067993164000001</c:v>
                </c:pt>
                <c:pt idx="399">
                  <c:v>85.344421386999997</c:v>
                </c:pt>
                <c:pt idx="400">
                  <c:v>85.593467712000006</c:v>
                </c:pt>
                <c:pt idx="401">
                  <c:v>85.814514160000002</c:v>
                </c:pt>
                <c:pt idx="402">
                  <c:v>86.007263183999996</c:v>
                </c:pt>
                <c:pt idx="403">
                  <c:v>86.171722411999994</c:v>
                </c:pt>
                <c:pt idx="404">
                  <c:v>86.308143615999995</c:v>
                </c:pt>
                <c:pt idx="405">
                  <c:v>86.416923522999994</c:v>
                </c:pt>
                <c:pt idx="406">
                  <c:v>86.498634338000002</c:v>
                </c:pt>
                <c:pt idx="407">
                  <c:v>86.554145813000005</c:v>
                </c:pt>
                <c:pt idx="408">
                  <c:v>86.584693908999995</c:v>
                </c:pt>
                <c:pt idx="409">
                  <c:v>86.591804503999995</c:v>
                </c:pt>
                <c:pt idx="410">
                  <c:v>86.577239989999995</c:v>
                </c:pt>
                <c:pt idx="411">
                  <c:v>86.54296875</c:v>
                </c:pt>
                <c:pt idx="412">
                  <c:v>86.491096497000001</c:v>
                </c:pt>
                <c:pt idx="413">
                  <c:v>86.423782349000007</c:v>
                </c:pt>
                <c:pt idx="414">
                  <c:v>86.343193053999997</c:v>
                </c:pt>
                <c:pt idx="415">
                  <c:v>86.251541137999993</c:v>
                </c:pt>
                <c:pt idx="416">
                  <c:v>86.151123046999999</c:v>
                </c:pt>
                <c:pt idx="417">
                  <c:v>86.044319153000004</c:v>
                </c:pt>
                <c:pt idx="418">
                  <c:v>85.933479309000006</c:v>
                </c:pt>
                <c:pt idx="419">
                  <c:v>85.820854186999995</c:v>
                </c:pt>
                <c:pt idx="420">
                  <c:v>85.708534240999995</c:v>
                </c:pt>
                <c:pt idx="421">
                  <c:v>85.598434448000006</c:v>
                </c:pt>
                <c:pt idx="422">
                  <c:v>85.492271423000005</c:v>
                </c:pt>
                <c:pt idx="423">
                  <c:v>85.391578674000002</c:v>
                </c:pt>
                <c:pt idx="424">
                  <c:v>85.297752380000006</c:v>
                </c:pt>
                <c:pt idx="425">
                  <c:v>85.212104796999995</c:v>
                </c:pt>
                <c:pt idx="426">
                  <c:v>85.135826111</c:v>
                </c:pt>
                <c:pt idx="427">
                  <c:v>85.069900512999993</c:v>
                </c:pt>
                <c:pt idx="428">
                  <c:v>85.015014648000005</c:v>
                </c:pt>
                <c:pt idx="429">
                  <c:v>84.971450806000007</c:v>
                </c:pt>
                <c:pt idx="430">
                  <c:v>84.938896178999997</c:v>
                </c:pt>
                <c:pt idx="431">
                  <c:v>84.916351317999997</c:v>
                </c:pt>
                <c:pt idx="432">
                  <c:v>84.902244568</c:v>
                </c:pt>
                <c:pt idx="433">
                  <c:v>84.894615173000005</c:v>
                </c:pt>
                <c:pt idx="434">
                  <c:v>84.891342163000004</c:v>
                </c:pt>
                <c:pt idx="435">
                  <c:v>84.890457153</c:v>
                </c:pt>
                <c:pt idx="436">
                  <c:v>84.890426636000001</c:v>
                </c:pt>
                <c:pt idx="437">
                  <c:v>84.890281677000004</c:v>
                </c:pt>
                <c:pt idx="438">
                  <c:v>84.889640807999996</c:v>
                </c:pt>
                <c:pt idx="439">
                  <c:v>84.888725281000006</c:v>
                </c:pt>
                <c:pt idx="440">
                  <c:v>84.888366699000002</c:v>
                </c:pt>
                <c:pt idx="441">
                  <c:v>84.889968871999997</c:v>
                </c:pt>
                <c:pt idx="442">
                  <c:v>84.895393372000001</c:v>
                </c:pt>
                <c:pt idx="443">
                  <c:v>84.906784058</c:v>
                </c:pt>
                <c:pt idx="444">
                  <c:v>84.926414489999999</c:v>
                </c:pt>
                <c:pt idx="445">
                  <c:v>84.956573485999996</c:v>
                </c:pt>
                <c:pt idx="446">
                  <c:v>84.999443053999997</c:v>
                </c:pt>
                <c:pt idx="447">
                  <c:v>85.056930542000003</c:v>
                </c:pt>
                <c:pt idx="448">
                  <c:v>85.130538939999994</c:v>
                </c:pt>
                <c:pt idx="449">
                  <c:v>85.221275329999997</c:v>
                </c:pt>
                <c:pt idx="450">
                  <c:v>85.329620360999996</c:v>
                </c:pt>
                <c:pt idx="451">
                  <c:v>85.455413817999997</c:v>
                </c:pt>
                <c:pt idx="452">
                  <c:v>85.597702025999993</c:v>
                </c:pt>
                <c:pt idx="453">
                  <c:v>85.754722595000004</c:v>
                </c:pt>
                <c:pt idx="454">
                  <c:v>85.923980713000006</c:v>
                </c:pt>
                <c:pt idx="455">
                  <c:v>86.102294921999999</c:v>
                </c:pt>
                <c:pt idx="456">
                  <c:v>86.285835266000007</c:v>
                </c:pt>
                <c:pt idx="457">
                  <c:v>86.470169067</c:v>
                </c:pt>
                <c:pt idx="458">
                  <c:v>86.650329589999998</c:v>
                </c:pt>
                <c:pt idx="459">
                  <c:v>86.820953368999994</c:v>
                </c:pt>
                <c:pt idx="460">
                  <c:v>86.976463318</c:v>
                </c:pt>
                <c:pt idx="461">
                  <c:v>87.111259459999999</c:v>
                </c:pt>
                <c:pt idx="462">
                  <c:v>87.219879149999997</c:v>
                </c:pt>
                <c:pt idx="463">
                  <c:v>87.297195435000006</c:v>
                </c:pt>
                <c:pt idx="464">
                  <c:v>87.338577271000005</c:v>
                </c:pt>
                <c:pt idx="465">
                  <c:v>87.339996338000006</c:v>
                </c:pt>
                <c:pt idx="466">
                  <c:v>87.298110961999996</c:v>
                </c:pt>
                <c:pt idx="467">
                  <c:v>87.210372925000001</c:v>
                </c:pt>
                <c:pt idx="468">
                  <c:v>87.075119018999999</c:v>
                </c:pt>
                <c:pt idx="469">
                  <c:v>86.891616821</c:v>
                </c:pt>
                <c:pt idx="470">
                  <c:v>86.660049438000001</c:v>
                </c:pt>
                <c:pt idx="471">
                  <c:v>86.381431579999997</c:v>
                </c:pt>
                <c:pt idx="472">
                  <c:v>86.057418823000006</c:v>
                </c:pt>
                <c:pt idx="473">
                  <c:v>85.690155028999996</c:v>
                </c:pt>
                <c:pt idx="474">
                  <c:v>85.282234192000004</c:v>
                </c:pt>
                <c:pt idx="475">
                  <c:v>84.836700438999998</c:v>
                </c:pt>
                <c:pt idx="476">
                  <c:v>84.357261657999999</c:v>
                </c:pt>
                <c:pt idx="477">
                  <c:v>83.848838806000003</c:v>
                </c:pt>
                <c:pt idx="478">
                  <c:v>83.318115234000004</c:v>
                </c:pt>
                <c:pt idx="479">
                  <c:v>82.773605347</c:v>
                </c:pt>
                <c:pt idx="480">
                  <c:v>82.225212096999996</c:v>
                </c:pt>
                <c:pt idx="481">
                  <c:v>81.683509826999995</c:v>
                </c:pt>
                <c:pt idx="482">
                  <c:v>81.159057617000002</c:v>
                </c:pt>
                <c:pt idx="483">
                  <c:v>80.662124633999994</c:v>
                </c:pt>
                <c:pt idx="484">
                  <c:v>80.202812195000007</c:v>
                </c:pt>
                <c:pt idx="485">
                  <c:v>79.791252135999997</c:v>
                </c:pt>
                <c:pt idx="486">
                  <c:v>79.437553406000006</c:v>
                </c:pt>
                <c:pt idx="487">
                  <c:v>79.151458739999995</c:v>
                </c:pt>
                <c:pt idx="488">
                  <c:v>78.941871642999999</c:v>
                </c:pt>
                <c:pt idx="489">
                  <c:v>78.816444396999998</c:v>
                </c:pt>
                <c:pt idx="490">
                  <c:v>78.781494140999996</c:v>
                </c:pt>
                <c:pt idx="491">
                  <c:v>78.842048645000006</c:v>
                </c:pt>
                <c:pt idx="492">
                  <c:v>79.001823424999998</c:v>
                </c:pt>
                <c:pt idx="493">
                  <c:v>79.263099670000003</c:v>
                </c:pt>
                <c:pt idx="494">
                  <c:v>79.626457213999998</c:v>
                </c:pt>
                <c:pt idx="495">
                  <c:v>80.090568542</c:v>
                </c:pt>
                <c:pt idx="496">
                  <c:v>80.652244568</c:v>
                </c:pt>
                <c:pt idx="497">
                  <c:v>81.306564331000004</c:v>
                </c:pt>
                <c:pt idx="498">
                  <c:v>82.047004700000002</c:v>
                </c:pt>
                <c:pt idx="499">
                  <c:v>82.865539550999998</c:v>
                </c:pt>
                <c:pt idx="500">
                  <c:v>83.752708435000002</c:v>
                </c:pt>
                <c:pt idx="501">
                  <c:v>84.697792053000001</c:v>
                </c:pt>
                <c:pt idx="502">
                  <c:v>85.689094542999996</c:v>
                </c:pt>
                <c:pt idx="503">
                  <c:v>86.714172363000003</c:v>
                </c:pt>
                <c:pt idx="504">
                  <c:v>87.759902953999998</c:v>
                </c:pt>
                <c:pt idx="505">
                  <c:v>88.812515258999994</c:v>
                </c:pt>
                <c:pt idx="506">
                  <c:v>89.857780457000004</c:v>
                </c:pt>
                <c:pt idx="507">
                  <c:v>90.881515503000003</c:v>
                </c:pt>
                <c:pt idx="508">
                  <c:v>91.870445251000007</c:v>
                </c:pt>
                <c:pt idx="509">
                  <c:v>92.81312561</c:v>
                </c:pt>
                <c:pt idx="510">
                  <c:v>93.700592040999993</c:v>
                </c:pt>
                <c:pt idx="511">
                  <c:v>94.526672363000003</c:v>
                </c:pt>
                <c:pt idx="512">
                  <c:v>95.288093567000004</c:v>
                </c:pt>
                <c:pt idx="513">
                  <c:v>95.984207153</c:v>
                </c:pt>
                <c:pt idx="514">
                  <c:v>96.616233825999998</c:v>
                </c:pt>
                <c:pt idx="515">
                  <c:v>97.186531067000004</c:v>
                </c:pt>
                <c:pt idx="516">
                  <c:v>97.698463439999998</c:v>
                </c:pt>
                <c:pt idx="517">
                  <c:v>98.156944275000001</c:v>
                </c:pt>
                <c:pt idx="518">
                  <c:v>98.568824767999999</c:v>
                </c:pt>
                <c:pt idx="519">
                  <c:v>98.942581176999994</c:v>
                </c:pt>
                <c:pt idx="520">
                  <c:v>99.287422179999993</c:v>
                </c:pt>
                <c:pt idx="521">
                  <c:v>99.612350464000002</c:v>
                </c:pt>
                <c:pt idx="522">
                  <c:v>99.925552367999998</c:v>
                </c:pt>
                <c:pt idx="523">
                  <c:v>100.23403168</c:v>
                </c:pt>
                <c:pt idx="524">
                  <c:v>100.54329681</c:v>
                </c:pt>
                <c:pt idx="525">
                  <c:v>100.85704041</c:v>
                </c:pt>
                <c:pt idx="526">
                  <c:v>101.17692565999999</c:v>
                </c:pt>
                <c:pt idx="527">
                  <c:v>101.50250244</c:v>
                </c:pt>
                <c:pt idx="528">
                  <c:v>101.83120728</c:v>
                </c:pt>
                <c:pt idx="529">
                  <c:v>102.15835571</c:v>
                </c:pt>
                <c:pt idx="530">
                  <c:v>102.47708129999999</c:v>
                </c:pt>
                <c:pt idx="531">
                  <c:v>102.7786026</c:v>
                </c:pt>
                <c:pt idx="532">
                  <c:v>103.05311584</c:v>
                </c:pt>
                <c:pt idx="533">
                  <c:v>103.29094696</c:v>
                </c:pt>
                <c:pt idx="534">
                  <c:v>103.48348236</c:v>
                </c:pt>
                <c:pt idx="535">
                  <c:v>103.62378692999999</c:v>
                </c:pt>
                <c:pt idx="536">
                  <c:v>103.70700836</c:v>
                </c:pt>
                <c:pt idx="537">
                  <c:v>103.7306366</c:v>
                </c:pt>
                <c:pt idx="538">
                  <c:v>103.69454956</c:v>
                </c:pt>
                <c:pt idx="539">
                  <c:v>103.60080719</c:v>
                </c:pt>
                <c:pt idx="540">
                  <c:v>103.45329285</c:v>
                </c:pt>
                <c:pt idx="541">
                  <c:v>103.25738525</c:v>
                </c:pt>
                <c:pt idx="542">
                  <c:v>103.01966858</c:v>
                </c:pt>
                <c:pt idx="543">
                  <c:v>102.74763489</c:v>
                </c:pt>
                <c:pt idx="544">
                  <c:v>102.44930266999999</c:v>
                </c:pt>
                <c:pt idx="545">
                  <c:v>102.13285064999999</c:v>
                </c:pt>
                <c:pt idx="546">
                  <c:v>101.80638123</c:v>
                </c:pt>
                <c:pt idx="547">
                  <c:v>101.47772217000001</c:v>
                </c:pt>
                <c:pt idx="548">
                  <c:v>101.15407562</c:v>
                </c:pt>
                <c:pt idx="549">
                  <c:v>100.84133911000001</c:v>
                </c:pt>
                <c:pt idx="550">
                  <c:v>100.54340363</c:v>
                </c:pt>
                <c:pt idx="551">
                  <c:v>100.26168060000001</c:v>
                </c:pt>
                <c:pt idx="552">
                  <c:v>99.995018005000006</c:v>
                </c:pt>
                <c:pt idx="553">
                  <c:v>99.739837645999998</c:v>
                </c:pt>
                <c:pt idx="554">
                  <c:v>99.490341186999999</c:v>
                </c:pt>
                <c:pt idx="555">
                  <c:v>99.238853454999997</c:v>
                </c:pt>
                <c:pt idx="556">
                  <c:v>98.976165770999998</c:v>
                </c:pt>
                <c:pt idx="557">
                  <c:v>98.691787719999994</c:v>
                </c:pt>
                <c:pt idx="558">
                  <c:v>98.374107361</c:v>
                </c:pt>
                <c:pt idx="559">
                  <c:v>98.010665893999999</c:v>
                </c:pt>
                <c:pt idx="560">
                  <c:v>97.588935852000006</c:v>
                </c:pt>
                <c:pt idx="561">
                  <c:v>97.097595214999998</c:v>
                </c:pt>
                <c:pt idx="562">
                  <c:v>96.527801514000004</c:v>
                </c:pt>
                <c:pt idx="563">
                  <c:v>95.874031067000004</c:v>
                </c:pt>
                <c:pt idx="564">
                  <c:v>95.134643554999997</c:v>
                </c:pt>
                <c:pt idx="565">
                  <c:v>94.312255859000004</c:v>
                </c:pt>
                <c:pt idx="566">
                  <c:v>93.413925171000002</c:v>
                </c:pt>
                <c:pt idx="567">
                  <c:v>92.451072693</c:v>
                </c:pt>
                <c:pt idx="568">
                  <c:v>91.438964843999997</c:v>
                </c:pt>
                <c:pt idx="569">
                  <c:v>90.395843506000006</c:v>
                </c:pt>
                <c:pt idx="570">
                  <c:v>89.341934203999998</c:v>
                </c:pt>
                <c:pt idx="571">
                  <c:v>88.298484802000004</c:v>
                </c:pt>
                <c:pt idx="572">
                  <c:v>87.286865234000004</c:v>
                </c:pt>
                <c:pt idx="573">
                  <c:v>86.327758789000001</c:v>
                </c:pt>
                <c:pt idx="574">
                  <c:v>85.440528869999994</c:v>
                </c:pt>
                <c:pt idx="575">
                  <c:v>84.642562866000006</c:v>
                </c:pt>
                <c:pt idx="576">
                  <c:v>83.948554993000002</c:v>
                </c:pt>
                <c:pt idx="577">
                  <c:v>83.369743346999996</c:v>
                </c:pt>
                <c:pt idx="578">
                  <c:v>82.913330078000001</c:v>
                </c:pt>
                <c:pt idx="579">
                  <c:v>82.582283020000006</c:v>
                </c:pt>
                <c:pt idx="580">
                  <c:v>82.375411987000007</c:v>
                </c:pt>
                <c:pt idx="581">
                  <c:v>82.287506104000002</c:v>
                </c:pt>
                <c:pt idx="582">
                  <c:v>82.309440613000007</c:v>
                </c:pt>
                <c:pt idx="583">
                  <c:v>82.428222656000003</c:v>
                </c:pt>
                <c:pt idx="584">
                  <c:v>82.627258300999998</c:v>
                </c:pt>
                <c:pt idx="585">
                  <c:v>82.887092589999995</c:v>
                </c:pt>
                <c:pt idx="586">
                  <c:v>83.186798096000004</c:v>
                </c:pt>
                <c:pt idx="587">
                  <c:v>83.505615234000004</c:v>
                </c:pt>
                <c:pt idx="588">
                  <c:v>83.824279785000002</c:v>
                </c:pt>
                <c:pt idx="589">
                  <c:v>84.125984192000004</c:v>
                </c:pt>
                <c:pt idx="590">
                  <c:v>84.397186278999996</c:v>
                </c:pt>
                <c:pt idx="591">
                  <c:v>84.628196716000005</c:v>
                </c:pt>
                <c:pt idx="592">
                  <c:v>84.813468932999996</c:v>
                </c:pt>
                <c:pt idx="593">
                  <c:v>84.951606749999996</c:v>
                </c:pt>
                <c:pt idx="594">
                  <c:v>85.045173645000006</c:v>
                </c:pt>
                <c:pt idx="595">
                  <c:v>85.100379943999997</c:v>
                </c:pt>
                <c:pt idx="596">
                  <c:v>85.126655579000001</c:v>
                </c:pt>
                <c:pt idx="597">
                  <c:v>85.136016846000004</c:v>
                </c:pt>
                <c:pt idx="598">
                  <c:v>85.142318725999999</c:v>
                </c:pt>
                <c:pt idx="599">
                  <c:v>85.160522460999999</c:v>
                </c:pt>
                <c:pt idx="600">
                  <c:v>85.205970764</c:v>
                </c:pt>
                <c:pt idx="601">
                  <c:v>85.293724060000002</c:v>
                </c:pt>
                <c:pt idx="602">
                  <c:v>85.437950134000005</c:v>
                </c:pt>
                <c:pt idx="603">
                  <c:v>85.651359557999996</c:v>
                </c:pt>
                <c:pt idx="604">
                  <c:v>85.944702148000005</c:v>
                </c:pt>
                <c:pt idx="605">
                  <c:v>86.326423645000006</c:v>
                </c:pt>
                <c:pt idx="606">
                  <c:v>86.802375792999996</c:v>
                </c:pt>
                <c:pt idx="607">
                  <c:v>87.375526428000001</c:v>
                </c:pt>
                <c:pt idx="608">
                  <c:v>88.045722960999996</c:v>
                </c:pt>
                <c:pt idx="609">
                  <c:v>88.809570312999995</c:v>
                </c:pt>
                <c:pt idx="610">
                  <c:v>89.660415649000001</c:v>
                </c:pt>
                <c:pt idx="611">
                  <c:v>90.588508606000005</c:v>
                </c:pt>
                <c:pt idx="612">
                  <c:v>91.581436156999999</c:v>
                </c:pt>
                <c:pt idx="613">
                  <c:v>92.624969481999997</c:v>
                </c:pt>
                <c:pt idx="614">
                  <c:v>93.703994750999996</c:v>
                </c:pt>
                <c:pt idx="615">
                  <c:v>94.803199767999999</c:v>
                </c:pt>
                <c:pt idx="616">
                  <c:v>95.907585143999995</c:v>
                </c:pt>
                <c:pt idx="617">
                  <c:v>97.002868652000004</c:v>
                </c:pt>
                <c:pt idx="618">
                  <c:v>98.075752257999994</c:v>
                </c:pt>
                <c:pt idx="619">
                  <c:v>99.114135742000002</c:v>
                </c:pt>
                <c:pt idx="620">
                  <c:v>100.10735321</c:v>
                </c:pt>
                <c:pt idx="621">
                  <c:v>101.04647826999999</c:v>
                </c:pt>
                <c:pt idx="622">
                  <c:v>101.92471313</c:v>
                </c:pt>
                <c:pt idx="623">
                  <c:v>102.73780823</c:v>
                </c:pt>
                <c:pt idx="624">
                  <c:v>103.48439026</c:v>
                </c:pt>
                <c:pt idx="625">
                  <c:v>104.16605377</c:v>
                </c:pt>
                <c:pt idx="626">
                  <c:v>104.78726958999999</c:v>
                </c:pt>
                <c:pt idx="627">
                  <c:v>105.3552475</c:v>
                </c:pt>
                <c:pt idx="628">
                  <c:v>105.87969971</c:v>
                </c:pt>
                <c:pt idx="629">
                  <c:v>106.3724823</c:v>
                </c:pt>
                <c:pt idx="630">
                  <c:v>106.84713745000001</c:v>
                </c:pt>
                <c:pt idx="631">
                  <c:v>107.31837462999999</c:v>
                </c:pt>
                <c:pt idx="632">
                  <c:v>107.80146027000001</c:v>
                </c:pt>
                <c:pt idx="633">
                  <c:v>108.31156921</c:v>
                </c:pt>
                <c:pt idx="634">
                  <c:v>108.86330414</c:v>
                </c:pt>
                <c:pt idx="635">
                  <c:v>109.47036743</c:v>
                </c:pt>
                <c:pt idx="636">
                  <c:v>110.14527893</c:v>
                </c:pt>
                <c:pt idx="637">
                  <c:v>110.89907837</c:v>
                </c:pt>
                <c:pt idx="638">
                  <c:v>111.74100494</c:v>
                </c:pt>
                <c:pt idx="639">
                  <c:v>112.67826843</c:v>
                </c:pt>
                <c:pt idx="640">
                  <c:v>113.71591187</c:v>
                </c:pt>
                <c:pt idx="641">
                  <c:v>114.85677338000001</c:v>
                </c:pt>
                <c:pt idx="642">
                  <c:v>116.10137939000001</c:v>
                </c:pt>
                <c:pt idx="643">
                  <c:v>117.44785309</c:v>
                </c:pt>
                <c:pt idx="644">
                  <c:v>118.89195251</c:v>
                </c:pt>
                <c:pt idx="645">
                  <c:v>120.42727661000001</c:v>
                </c:pt>
                <c:pt idx="646">
                  <c:v>122.04550934</c:v>
                </c:pt>
                <c:pt idx="647">
                  <c:v>123.73668671</c:v>
                </c:pt>
                <c:pt idx="648">
                  <c:v>125.48958588000001</c:v>
                </c:pt>
                <c:pt idx="649">
                  <c:v>127.29213715</c:v>
                </c:pt>
                <c:pt idx="650">
                  <c:v>129.13189697000001</c:v>
                </c:pt>
                <c:pt idx="651">
                  <c:v>130.99647522000001</c:v>
                </c:pt>
                <c:pt idx="652">
                  <c:v>132.87391663</c:v>
                </c:pt>
                <c:pt idx="653">
                  <c:v>134.75286865000001</c:v>
                </c:pt>
                <c:pt idx="654">
                  <c:v>136.62269592000001</c:v>
                </c:pt>
                <c:pt idx="655">
                  <c:v>138.47354125999999</c:v>
                </c:pt>
                <c:pt idx="656">
                  <c:v>140.29634093999999</c:v>
                </c:pt>
                <c:pt idx="657">
                  <c:v>142.08282471000001</c:v>
                </c:pt>
                <c:pt idx="658">
                  <c:v>143.82557678000001</c:v>
                </c:pt>
                <c:pt idx="659">
                  <c:v>145.51815796</c:v>
                </c:pt>
                <c:pt idx="660">
                  <c:v>147.15530396</c:v>
                </c:pt>
                <c:pt idx="661">
                  <c:v>148.73300171</c:v>
                </c:pt>
                <c:pt idx="662">
                  <c:v>150.24839782999999</c:v>
                </c:pt>
                <c:pt idx="663">
                  <c:v>151.69987488000001</c:v>
                </c:pt>
                <c:pt idx="664">
                  <c:v>153.08718872</c:v>
                </c:pt>
                <c:pt idx="665">
                  <c:v>154.41152954</c:v>
                </c:pt>
                <c:pt idx="666">
                  <c:v>155.67544556000001</c:v>
                </c:pt>
                <c:pt idx="667">
                  <c:v>156.88278198</c:v>
                </c:pt>
                <c:pt idx="668">
                  <c:v>158.03863525</c:v>
                </c:pt>
                <c:pt idx="669">
                  <c:v>159.14921570000001</c:v>
                </c:pt>
                <c:pt idx="670">
                  <c:v>160.22154236</c:v>
                </c:pt>
                <c:pt idx="671">
                  <c:v>161.26309204</c:v>
                </c:pt>
                <c:pt idx="672">
                  <c:v>162.28146362000001</c:v>
                </c:pt>
                <c:pt idx="673">
                  <c:v>163.28407288</c:v>
                </c:pt>
                <c:pt idx="674">
                  <c:v>164.27793883999999</c:v>
                </c:pt>
                <c:pt idx="675">
                  <c:v>165.26942443999999</c:v>
                </c:pt>
                <c:pt idx="676">
                  <c:v>166.26402282999999</c:v>
                </c:pt>
                <c:pt idx="677">
                  <c:v>167.26618958</c:v>
                </c:pt>
                <c:pt idx="678">
                  <c:v>168.27937317000001</c:v>
                </c:pt>
                <c:pt idx="679">
                  <c:v>169.30604553000001</c:v>
                </c:pt>
                <c:pt idx="680">
                  <c:v>170.34783935999999</c:v>
                </c:pt>
                <c:pt idx="681">
                  <c:v>171.40563965000001</c:v>
                </c:pt>
                <c:pt idx="682">
                  <c:v>172.47969054999999</c:v>
                </c:pt>
                <c:pt idx="683">
                  <c:v>173.56971741000001</c:v>
                </c:pt>
                <c:pt idx="684">
                  <c:v>174.67494202</c:v>
                </c:pt>
                <c:pt idx="685">
                  <c:v>175.7940979</c:v>
                </c:pt>
                <c:pt idx="686">
                  <c:v>176.92555236999999</c:v>
                </c:pt>
                <c:pt idx="687">
                  <c:v>178.06748962</c:v>
                </c:pt>
                <c:pt idx="688">
                  <c:v>179.21810912999999</c:v>
                </c:pt>
                <c:pt idx="689">
                  <c:v>180.37582397</c:v>
                </c:pt>
                <c:pt idx="690">
                  <c:v>181.53938292999999</c:v>
                </c:pt>
                <c:pt idx="691">
                  <c:v>182.70796204000001</c:v>
                </c:pt>
                <c:pt idx="692">
                  <c:v>183.88113403</c:v>
                </c:pt>
                <c:pt idx="693">
                  <c:v>185.0587616</c:v>
                </c:pt>
                <c:pt idx="694">
                  <c:v>186.24095154</c:v>
                </c:pt>
                <c:pt idx="695">
                  <c:v>187.42802429</c:v>
                </c:pt>
                <c:pt idx="696">
                  <c:v>188.62045287999999</c:v>
                </c:pt>
                <c:pt idx="697">
                  <c:v>189.81883239999999</c:v>
                </c:pt>
                <c:pt idx="698">
                  <c:v>191.02387999999999</c:v>
                </c:pt>
                <c:pt idx="699">
                  <c:v>192.23641968000001</c:v>
                </c:pt>
                <c:pt idx="700">
                  <c:v>193.45733643</c:v>
                </c:pt>
                <c:pt idx="701">
                  <c:v>194.68754577999999</c:v>
                </c:pt>
                <c:pt idx="702">
                  <c:v>195.92800903</c:v>
                </c:pt>
                <c:pt idx="703">
                  <c:v>197.17974853999999</c:v>
                </c:pt>
                <c:pt idx="704">
                  <c:v>198.44378662</c:v>
                </c:pt>
                <c:pt idx="705">
                  <c:v>199.72106934000001</c:v>
                </c:pt>
                <c:pt idx="706">
                  <c:v>201.01243590999999</c:v>
                </c:pt>
                <c:pt idx="707">
                  <c:v>202.31857299999999</c:v>
                </c:pt>
                <c:pt idx="708">
                  <c:v>203.63998412999999</c:v>
                </c:pt>
                <c:pt idx="709">
                  <c:v>204.97694397000001</c:v>
                </c:pt>
                <c:pt idx="710">
                  <c:v>206.32945251000001</c:v>
                </c:pt>
                <c:pt idx="711">
                  <c:v>207.69717406999999</c:v>
                </c:pt>
                <c:pt idx="712">
                  <c:v>209.07933044000001</c:v>
                </c:pt>
                <c:pt idx="713">
                  <c:v>210.47471619000001</c:v>
                </c:pt>
                <c:pt idx="714">
                  <c:v>211.88169861</c:v>
                </c:pt>
                <c:pt idx="715">
                  <c:v>213.29824829</c:v>
                </c:pt>
                <c:pt idx="716">
                  <c:v>214.72207642000001</c:v>
                </c:pt>
                <c:pt idx="717">
                  <c:v>216.15083313</c:v>
                </c:pt>
                <c:pt idx="718">
                  <c:v>217.5821991</c:v>
                </c:pt>
                <c:pt idx="719">
                  <c:v>219.01390076000001</c:v>
                </c:pt>
                <c:pt idx="720">
                  <c:v>220.4437561</c:v>
                </c:pt>
                <c:pt idx="721">
                  <c:v>221.8697052</c:v>
                </c:pt>
                <c:pt idx="722">
                  <c:v>223.28982543999999</c:v>
                </c:pt>
                <c:pt idx="723">
                  <c:v>224.70234679999999</c:v>
                </c:pt>
                <c:pt idx="724">
                  <c:v>226.10557556000001</c:v>
                </c:pt>
                <c:pt idx="725">
                  <c:v>227.49774170000001</c:v>
                </c:pt>
                <c:pt idx="726">
                  <c:v>228.87693787000001</c:v>
                </c:pt>
                <c:pt idx="727">
                  <c:v>230.24125670999999</c:v>
                </c:pt>
                <c:pt idx="728">
                  <c:v>231.58895874000001</c:v>
                </c:pt>
                <c:pt idx="729">
                  <c:v>232.91845703000001</c:v>
                </c:pt>
                <c:pt idx="730">
                  <c:v>234.22822571</c:v>
                </c:pt>
                <c:pt idx="731">
                  <c:v>235.51683044000001</c:v>
                </c:pt>
                <c:pt idx="732">
                  <c:v>236.78298950000001</c:v>
                </c:pt>
                <c:pt idx="733">
                  <c:v>238.02572631999999</c:v>
                </c:pt>
                <c:pt idx="734">
                  <c:v>239.24443054</c:v>
                </c:pt>
                <c:pt idx="735">
                  <c:v>240.43887329</c:v>
                </c:pt>
                <c:pt idx="736">
                  <c:v>241.60926818999999</c:v>
                </c:pt>
                <c:pt idx="737">
                  <c:v>242.75628662</c:v>
                </c:pt>
                <c:pt idx="738">
                  <c:v>243.88101196</c:v>
                </c:pt>
                <c:pt idx="739">
                  <c:v>244.98477173000001</c:v>
                </c:pt>
                <c:pt idx="740">
                  <c:v>246.06904602</c:v>
                </c:pt>
                <c:pt idx="741">
                  <c:v>247.13545227</c:v>
                </c:pt>
                <c:pt idx="742">
                  <c:v>248.18571471999999</c:v>
                </c:pt>
                <c:pt idx="743">
                  <c:v>249.22149658000001</c:v>
                </c:pt>
                <c:pt idx="744">
                  <c:v>250.24430846999999</c:v>
                </c:pt>
                <c:pt idx="745">
                  <c:v>251.25547791</c:v>
                </c:pt>
                <c:pt idx="746">
                  <c:v>252.25617980999999</c:v>
                </c:pt>
                <c:pt idx="747">
                  <c:v>253.24749756</c:v>
                </c:pt>
                <c:pt idx="748">
                  <c:v>254.23037719999999</c:v>
                </c:pt>
                <c:pt idx="749">
                  <c:v>255.20555114999999</c:v>
                </c:pt>
                <c:pt idx="750">
                  <c:v>256.17349243000001</c:v>
                </c:pt>
                <c:pt idx="751">
                  <c:v>257.13436890000003</c:v>
                </c:pt>
                <c:pt idx="752">
                  <c:v>258.08795165999999</c:v>
                </c:pt>
                <c:pt idx="753">
                  <c:v>259.03350829999999</c:v>
                </c:pt>
                <c:pt idx="754">
                  <c:v>259.96994018999999</c:v>
                </c:pt>
                <c:pt idx="755">
                  <c:v>260.89584351000002</c:v>
                </c:pt>
                <c:pt idx="756">
                  <c:v>261.80963135000002</c:v>
                </c:pt>
                <c:pt idx="757">
                  <c:v>262.70953369</c:v>
                </c:pt>
                <c:pt idx="758">
                  <c:v>263.59356688999998</c:v>
                </c:pt>
                <c:pt idx="759">
                  <c:v>264.45965575999998</c:v>
                </c:pt>
                <c:pt idx="760">
                  <c:v>265.30593871999997</c:v>
                </c:pt>
                <c:pt idx="761">
                  <c:v>266.13082886000001</c:v>
                </c:pt>
                <c:pt idx="762">
                  <c:v>266.93322754000002</c:v>
                </c:pt>
                <c:pt idx="763">
                  <c:v>267.71261597</c:v>
                </c:pt>
                <c:pt idx="764">
                  <c:v>268.46917724999997</c:v>
                </c:pt>
                <c:pt idx="765">
                  <c:v>269.20385742000002</c:v>
                </c:pt>
                <c:pt idx="766">
                  <c:v>269.91830443999999</c:v>
                </c:pt>
                <c:pt idx="767">
                  <c:v>270.61480712999997</c:v>
                </c:pt>
                <c:pt idx="768">
                  <c:v>271.29611205999998</c:v>
                </c:pt>
                <c:pt idx="769">
                  <c:v>271.96514893</c:v>
                </c:pt>
                <c:pt idx="770">
                  <c:v>272.62487793000003</c:v>
                </c:pt>
                <c:pt idx="771">
                  <c:v>273.27810669000002</c:v>
                </c:pt>
                <c:pt idx="772">
                  <c:v>273.92727660999998</c:v>
                </c:pt>
                <c:pt idx="773">
                  <c:v>274.57431029999998</c:v>
                </c:pt>
                <c:pt idx="774">
                  <c:v>275.22055053999998</c:v>
                </c:pt>
                <c:pt idx="775">
                  <c:v>275.86676025000003</c:v>
                </c:pt>
                <c:pt idx="776">
                  <c:v>276.51327515000003</c:v>
                </c:pt>
                <c:pt idx="777">
                  <c:v>277.16003418000003</c:v>
                </c:pt>
                <c:pt idx="778">
                  <c:v>277.80667113999999</c:v>
                </c:pt>
                <c:pt idx="779">
                  <c:v>278.45251465000001</c:v>
                </c:pt>
                <c:pt idx="780">
                  <c:v>279.09664916999998</c:v>
                </c:pt>
                <c:pt idx="781">
                  <c:v>279.73797607</c:v>
                </c:pt>
                <c:pt idx="782">
                  <c:v>280.37518311000002</c:v>
                </c:pt>
                <c:pt idx="783">
                  <c:v>281.00671387</c:v>
                </c:pt>
                <c:pt idx="784">
                  <c:v>281.63079834000001</c:v>
                </c:pt>
                <c:pt idx="785">
                  <c:v>282.24545288000002</c:v>
                </c:pt>
                <c:pt idx="786">
                  <c:v>282.84841919000002</c:v>
                </c:pt>
                <c:pt idx="787">
                  <c:v>283.43722534</c:v>
                </c:pt>
                <c:pt idx="788">
                  <c:v>284.00912476000002</c:v>
                </c:pt>
                <c:pt idx="789">
                  <c:v>284.56118773999998</c:v>
                </c:pt>
                <c:pt idx="790">
                  <c:v>285.09057617000002</c:v>
                </c:pt>
                <c:pt idx="791">
                  <c:v>285.59469603999997</c:v>
                </c:pt>
                <c:pt idx="792">
                  <c:v>286.07116698999999</c:v>
                </c:pt>
                <c:pt idx="793">
                  <c:v>286.51760863999999</c:v>
                </c:pt>
                <c:pt idx="794">
                  <c:v>286.93173217999998</c:v>
                </c:pt>
                <c:pt idx="795">
                  <c:v>287.31173705999998</c:v>
                </c:pt>
                <c:pt idx="796">
                  <c:v>287.65682982999999</c:v>
                </c:pt>
                <c:pt idx="797">
                  <c:v>287.96768187999999</c:v>
                </c:pt>
                <c:pt idx="798">
                  <c:v>288.24658203000001</c:v>
                </c:pt>
                <c:pt idx="799">
                  <c:v>288.49740601000002</c:v>
                </c:pt>
                <c:pt idx="800">
                  <c:v>288.72546387</c:v>
                </c:pt>
                <c:pt idx="801">
                  <c:v>288.93731688999998</c:v>
                </c:pt>
                <c:pt idx="802">
                  <c:v>289.14059448</c:v>
                </c:pt>
                <c:pt idx="803">
                  <c:v>289.34368896000001</c:v>
                </c:pt>
                <c:pt idx="804">
                  <c:v>289.55554198999999</c:v>
                </c:pt>
                <c:pt idx="805">
                  <c:v>289.78549193999999</c:v>
                </c:pt>
                <c:pt idx="806">
                  <c:v>290.04306029999998</c:v>
                </c:pt>
                <c:pt idx="807">
                  <c:v>290.33792113999999</c:v>
                </c:pt>
                <c:pt idx="808">
                  <c:v>290.67996216</c:v>
                </c:pt>
                <c:pt idx="809">
                  <c:v>291.07940674000002</c:v>
                </c:pt>
                <c:pt idx="810">
                  <c:v>291.54675293000003</c:v>
                </c:pt>
                <c:pt idx="811">
                  <c:v>292.09234619</c:v>
                </c:pt>
                <c:pt idx="812">
                  <c:v>292.72576903999999</c:v>
                </c:pt>
                <c:pt idx="813">
                  <c:v>293.45535278</c:v>
                </c:pt>
                <c:pt idx="814">
                  <c:v>294.28762817</c:v>
                </c:pt>
                <c:pt idx="815">
                  <c:v>295.22674561000002</c:v>
                </c:pt>
                <c:pt idx="816">
                  <c:v>296.27398682</c:v>
                </c:pt>
                <c:pt idx="817">
                  <c:v>297.42745972</c:v>
                </c:pt>
                <c:pt idx="818">
                  <c:v>298.68203734999997</c:v>
                </c:pt>
                <c:pt idx="819">
                  <c:v>300.02941894999998</c:v>
                </c:pt>
                <c:pt idx="820">
                  <c:v>301.45809937000001</c:v>
                </c:pt>
                <c:pt idx="821">
                  <c:v>302.95336914000001</c:v>
                </c:pt>
                <c:pt idx="822">
                  <c:v>304.49737549000002</c:v>
                </c:pt>
                <c:pt idx="823">
                  <c:v>306.06906128000003</c:v>
                </c:pt>
                <c:pt idx="824">
                  <c:v>307.64392090000001</c:v>
                </c:pt>
                <c:pt idx="825">
                  <c:v>309.19378662000003</c:v>
                </c:pt>
                <c:pt idx="826">
                  <c:v>310.68713379000002</c:v>
                </c:pt>
                <c:pt idx="827">
                  <c:v>312.09005737000001</c:v>
                </c:pt>
                <c:pt idx="828">
                  <c:v>313.36761474999997</c:v>
                </c:pt>
                <c:pt idx="829">
                  <c:v>314.48574829</c:v>
                </c:pt>
                <c:pt idx="830">
                  <c:v>315.41366577000002</c:v>
                </c:pt>
                <c:pt idx="831">
                  <c:v>316.12600708000002</c:v>
                </c:pt>
                <c:pt idx="832">
                  <c:v>316.60430908000001</c:v>
                </c:pt>
                <c:pt idx="833">
                  <c:v>316.83776855000002</c:v>
                </c:pt>
                <c:pt idx="834">
                  <c:v>316.82321166999998</c:v>
                </c:pt>
                <c:pt idx="835">
                  <c:v>316.56448363999999</c:v>
                </c:pt>
                <c:pt idx="836">
                  <c:v>316.07171631</c:v>
                </c:pt>
                <c:pt idx="837">
                  <c:v>315.36035156000003</c:v>
                </c:pt>
                <c:pt idx="838">
                  <c:v>314.45022583000002</c:v>
                </c:pt>
                <c:pt idx="839">
                  <c:v>313.36447143999999</c:v>
                </c:pt>
                <c:pt idx="840">
                  <c:v>312.12841796999999</c:v>
                </c:pt>
                <c:pt idx="841">
                  <c:v>310.76858521000003</c:v>
                </c:pt>
                <c:pt idx="842">
                  <c:v>309.31192017000001</c:v>
                </c:pt>
                <c:pt idx="843">
                  <c:v>307.78515625</c:v>
                </c:pt>
                <c:pt idx="844">
                  <c:v>306.21423340000001</c:v>
                </c:pt>
                <c:pt idx="845">
                  <c:v>304.62377930000002</c:v>
                </c:pt>
                <c:pt idx="846">
                  <c:v>303.03665160999998</c:v>
                </c:pt>
                <c:pt idx="847">
                  <c:v>301.4737854</c:v>
                </c:pt>
                <c:pt idx="848">
                  <c:v>299.95422363</c:v>
                </c:pt>
                <c:pt idx="849">
                  <c:v>298.49499512</c:v>
                </c:pt>
                <c:pt idx="850">
                  <c:v>297.11102295000001</c:v>
                </c:pt>
                <c:pt idx="851">
                  <c:v>295.81503296</c:v>
                </c:pt>
                <c:pt idx="852">
                  <c:v>294.61734009000003</c:v>
                </c:pt>
                <c:pt idx="853">
                  <c:v>293.52590942</c:v>
                </c:pt>
                <c:pt idx="854">
                  <c:v>292.54684448</c:v>
                </c:pt>
                <c:pt idx="855">
                  <c:v>291.68505858999998</c:v>
                </c:pt>
                <c:pt idx="856">
                  <c:v>290.94482421999999</c:v>
                </c:pt>
                <c:pt idx="857">
                  <c:v>290.32995605000002</c:v>
                </c:pt>
                <c:pt idx="858">
                  <c:v>289.84405518</c:v>
                </c:pt>
                <c:pt idx="859">
                  <c:v>289.49072266000002</c:v>
                </c:pt>
                <c:pt idx="860">
                  <c:v>289.27355956999997</c:v>
                </c:pt>
                <c:pt idx="861">
                  <c:v>289.19613647</c:v>
                </c:pt>
                <c:pt idx="862">
                  <c:v>289.26187134000003</c:v>
                </c:pt>
                <c:pt idx="863">
                  <c:v>289.47390746999997</c:v>
                </c:pt>
                <c:pt idx="864">
                  <c:v>289.83486937999999</c:v>
                </c:pt>
                <c:pt idx="865">
                  <c:v>290.34661864999998</c:v>
                </c:pt>
                <c:pt idx="866">
                  <c:v>291.00982665999999</c:v>
                </c:pt>
                <c:pt idx="867">
                  <c:v>291.82351684999998</c:v>
                </c:pt>
                <c:pt idx="868">
                  <c:v>292.78479004000002</c:v>
                </c:pt>
                <c:pt idx="869">
                  <c:v>293.88858032000002</c:v>
                </c:pt>
                <c:pt idx="870">
                  <c:v>295.12734984999997</c:v>
                </c:pt>
                <c:pt idx="871">
                  <c:v>296.49078369</c:v>
                </c:pt>
                <c:pt idx="872">
                  <c:v>297.96548461999998</c:v>
                </c:pt>
                <c:pt idx="873">
                  <c:v>299.53466796999999</c:v>
                </c:pt>
                <c:pt idx="874">
                  <c:v>301.17791748000002</c:v>
                </c:pt>
                <c:pt idx="875">
                  <c:v>302.87106323</c:v>
                </c:pt>
                <c:pt idx="876">
                  <c:v>304.58612061000002</c:v>
                </c:pt>
                <c:pt idx="877">
                  <c:v>306.29156494</c:v>
                </c:pt>
                <c:pt idx="878">
                  <c:v>307.95367432</c:v>
                </c:pt>
                <c:pt idx="879">
                  <c:v>309.53933716</c:v>
                </c:pt>
                <c:pt idx="880">
                  <c:v>311.01962279999998</c:v>
                </c:pt>
                <c:pt idx="881">
                  <c:v>312.37243652000001</c:v>
                </c:pt>
                <c:pt idx="882">
                  <c:v>313.58334351000002</c:v>
                </c:pt>
                <c:pt idx="883">
                  <c:v>314.64505005000001</c:v>
                </c:pt>
                <c:pt idx="884">
                  <c:v>315.55636597</c:v>
                </c:pt>
                <c:pt idx="885">
                  <c:v>316.32089232999999</c:v>
                </c:pt>
                <c:pt idx="886">
                  <c:v>316.94586182</c:v>
                </c:pt>
                <c:pt idx="887">
                  <c:v>317.44134521000001</c:v>
                </c:pt>
                <c:pt idx="888">
                  <c:v>317.81973267000001</c:v>
                </c:pt>
                <c:pt idx="889">
                  <c:v>318.09509277000001</c:v>
                </c:pt>
                <c:pt idx="890">
                  <c:v>318.28240966999999</c:v>
                </c:pt>
                <c:pt idx="891">
                  <c:v>318.39706421</c:v>
                </c:pt>
                <c:pt idx="892">
                  <c:v>318.45449829</c:v>
                </c:pt>
                <c:pt idx="893">
                  <c:v>318.46963500999999</c:v>
                </c:pt>
                <c:pt idx="894">
                  <c:v>318.45578003000003</c:v>
                </c:pt>
                <c:pt idx="895">
                  <c:v>318.42401123000002</c:v>
                </c:pt>
                <c:pt idx="896">
                  <c:v>318.38320922999998</c:v>
                </c:pt>
                <c:pt idx="897">
                  <c:v>318.34036255000001</c:v>
                </c:pt>
                <c:pt idx="898">
                  <c:v>318.30072021000001</c:v>
                </c:pt>
                <c:pt idx="899">
                  <c:v>318.26818847999999</c:v>
                </c:pt>
                <c:pt idx="900">
                  <c:v>318.24578857</c:v>
                </c:pt>
                <c:pt idx="901">
                  <c:v>318.23562621999997</c:v>
                </c:pt>
                <c:pt idx="902">
                  <c:v>318.23828125</c:v>
                </c:pt>
                <c:pt idx="903">
                  <c:v>318.25210571000002</c:v>
                </c:pt>
                <c:pt idx="904">
                  <c:v>318.27267455999998</c:v>
                </c:pt>
                <c:pt idx="905">
                  <c:v>318.29238892000001</c:v>
                </c:pt>
                <c:pt idx="906">
                  <c:v>318.30065918000003</c:v>
                </c:pt>
                <c:pt idx="907">
                  <c:v>318.28509521000001</c:v>
                </c:pt>
                <c:pt idx="908">
                  <c:v>318.23321533000001</c:v>
                </c:pt>
                <c:pt idx="909">
                  <c:v>318.13455199999999</c:v>
                </c:pt>
                <c:pt idx="910">
                  <c:v>317.98254394999998</c:v>
                </c:pt>
                <c:pt idx="911">
                  <c:v>317.77508545000001</c:v>
                </c:pt>
                <c:pt idx="912">
                  <c:v>317.51394653</c:v>
                </c:pt>
                <c:pt idx="913">
                  <c:v>317.20416260000002</c:v>
                </c:pt>
                <c:pt idx="914">
                  <c:v>316.85321045000001</c:v>
                </c:pt>
                <c:pt idx="915">
                  <c:v>316.46984863</c:v>
                </c:pt>
                <c:pt idx="916">
                  <c:v>316.06298828000001</c:v>
                </c:pt>
                <c:pt idx="917">
                  <c:v>315.64053345000002</c:v>
                </c:pt>
                <c:pt idx="918">
                  <c:v>315.20858765000003</c:v>
                </c:pt>
                <c:pt idx="919">
                  <c:v>314.77069091999999</c:v>
                </c:pt>
                <c:pt idx="920">
                  <c:v>314.32736205999998</c:v>
                </c:pt>
                <c:pt idx="921">
                  <c:v>313.87585448999999</c:v>
                </c:pt>
                <c:pt idx="922">
                  <c:v>313.41058349999997</c:v>
                </c:pt>
                <c:pt idx="923">
                  <c:v>312.92361449999999</c:v>
                </c:pt>
                <c:pt idx="924">
                  <c:v>312.40539551000001</c:v>
                </c:pt>
                <c:pt idx="925">
                  <c:v>311.84600829999999</c:v>
                </c:pt>
                <c:pt idx="926">
                  <c:v>311.23626709000001</c:v>
                </c:pt>
                <c:pt idx="927">
                  <c:v>310.56799316000001</c:v>
                </c:pt>
                <c:pt idx="928">
                  <c:v>309.83361816000001</c:v>
                </c:pt>
                <c:pt idx="929">
                  <c:v>309.02590942</c:v>
                </c:pt>
                <c:pt idx="930">
                  <c:v>308.13827515000003</c:v>
                </c:pt>
                <c:pt idx="931">
                  <c:v>307.16571045000001</c:v>
                </c:pt>
                <c:pt idx="932">
                  <c:v>306.10574341</c:v>
                </c:pt>
                <c:pt idx="933">
                  <c:v>304.95922852000001</c:v>
                </c:pt>
                <c:pt idx="934">
                  <c:v>303.73083495999998</c:v>
                </c:pt>
                <c:pt idx="935">
                  <c:v>302.42858887</c:v>
                </c:pt>
                <c:pt idx="936">
                  <c:v>301.06262206999997</c:v>
                </c:pt>
                <c:pt idx="937">
                  <c:v>299.64404296999999</c:v>
                </c:pt>
                <c:pt idx="938">
                  <c:v>298.18429565000002</c:v>
                </c:pt>
                <c:pt idx="939">
                  <c:v>296.69476318</c:v>
                </c:pt>
                <c:pt idx="940">
                  <c:v>295.18627930000002</c:v>
                </c:pt>
                <c:pt idx="941">
                  <c:v>293.66882323999999</c:v>
                </c:pt>
                <c:pt idx="942">
                  <c:v>292.15197754000002</c:v>
                </c:pt>
                <c:pt idx="943">
                  <c:v>290.64569091999999</c:v>
                </c:pt>
                <c:pt idx="944">
                  <c:v>289.16040039000001</c:v>
                </c:pt>
                <c:pt idx="945">
                  <c:v>287.70635986000002</c:v>
                </c:pt>
                <c:pt idx="946">
                  <c:v>286.29302978999999</c:v>
                </c:pt>
                <c:pt idx="947">
                  <c:v>284.92901611000002</c:v>
                </c:pt>
                <c:pt idx="948">
                  <c:v>283.62200927999999</c:v>
                </c:pt>
                <c:pt idx="949">
                  <c:v>282.37832642000001</c:v>
                </c:pt>
                <c:pt idx="950">
                  <c:v>281.20254517000001</c:v>
                </c:pt>
                <c:pt idx="951">
                  <c:v>280.09747313999998</c:v>
                </c:pt>
                <c:pt idx="952">
                  <c:v>279.06399535999998</c:v>
                </c:pt>
                <c:pt idx="953">
                  <c:v>278.10070801000001</c:v>
                </c:pt>
                <c:pt idx="954">
                  <c:v>277.20358276000002</c:v>
                </c:pt>
                <c:pt idx="955">
                  <c:v>276.36654663000002</c:v>
                </c:pt>
                <c:pt idx="956">
                  <c:v>275.58197021000001</c:v>
                </c:pt>
                <c:pt idx="957">
                  <c:v>274.84088135000002</c:v>
                </c:pt>
                <c:pt idx="958">
                  <c:v>274.13272095000002</c:v>
                </c:pt>
                <c:pt idx="959">
                  <c:v>273.44540404999998</c:v>
                </c:pt>
                <c:pt idx="960">
                  <c:v>272.76608276000002</c:v>
                </c:pt>
                <c:pt idx="961">
                  <c:v>272.08215331999997</c:v>
                </c:pt>
                <c:pt idx="962">
                  <c:v>271.38204955999998</c:v>
                </c:pt>
                <c:pt idx="963">
                  <c:v>270.65527343999997</c:v>
                </c:pt>
                <c:pt idx="964">
                  <c:v>269.89190674000002</c:v>
                </c:pt>
                <c:pt idx="965">
                  <c:v>269.08236693999999</c:v>
                </c:pt>
                <c:pt idx="966">
                  <c:v>268.21801757999998</c:v>
                </c:pt>
                <c:pt idx="967">
                  <c:v>267.29241943</c:v>
                </c:pt>
                <c:pt idx="968">
                  <c:v>266.30239868000001</c:v>
                </c:pt>
                <c:pt idx="969">
                  <c:v>265.24856567</c:v>
                </c:pt>
                <c:pt idx="970">
                  <c:v>264.13491821000002</c:v>
                </c:pt>
                <c:pt idx="971">
                  <c:v>262.96807861000002</c:v>
                </c:pt>
                <c:pt idx="972">
                  <c:v>261.75650023999998</c:v>
                </c:pt>
                <c:pt idx="973">
                  <c:v>260.50970459000001</c:v>
                </c:pt>
                <c:pt idx="974">
                  <c:v>259.23736572000001</c:v>
                </c:pt>
                <c:pt idx="975">
                  <c:v>257.94842528999999</c:v>
                </c:pt>
                <c:pt idx="976">
                  <c:v>256.65060425000001</c:v>
                </c:pt>
                <c:pt idx="977">
                  <c:v>255.35008239999999</c:v>
                </c:pt>
                <c:pt idx="978">
                  <c:v>254.05123900999999</c:v>
                </c:pt>
                <c:pt idx="979">
                  <c:v>252.75654602</c:v>
                </c:pt>
                <c:pt idx="980">
                  <c:v>251.46643065999999</c:v>
                </c:pt>
                <c:pt idx="981">
                  <c:v>250.17961120999999</c:v>
                </c:pt>
                <c:pt idx="982">
                  <c:v>248.89370728</c:v>
                </c:pt>
                <c:pt idx="983">
                  <c:v>247.60545349</c:v>
                </c:pt>
                <c:pt idx="984">
                  <c:v>246.31051636000001</c:v>
                </c:pt>
                <c:pt idx="985">
                  <c:v>245.00331116000001</c:v>
                </c:pt>
                <c:pt idx="986">
                  <c:v>243.67713928000001</c:v>
                </c:pt>
                <c:pt idx="987">
                  <c:v>242.32466124999999</c:v>
                </c:pt>
                <c:pt idx="988">
                  <c:v>240.93867492999999</c:v>
                </c:pt>
                <c:pt idx="989">
                  <c:v>239.51330565999999</c:v>
                </c:pt>
                <c:pt idx="990">
                  <c:v>238.04533386</c:v>
                </c:pt>
                <c:pt idx="991">
                  <c:v>236.53483582000001</c:v>
                </c:pt>
                <c:pt idx="992">
                  <c:v>234.98474121000001</c:v>
                </c:pt>
                <c:pt idx="993">
                  <c:v>233.40011597</c:v>
                </c:pt>
                <c:pt idx="994">
                  <c:v>231.78802490000001</c:v>
                </c:pt>
                <c:pt idx="995">
                  <c:v>230.1574707</c:v>
                </c:pt>
                <c:pt idx="996">
                  <c:v>228.51892090000001</c:v>
                </c:pt>
                <c:pt idx="997">
                  <c:v>226.88352965999999</c:v>
                </c:pt>
                <c:pt idx="998">
                  <c:v>225.26264954000001</c:v>
                </c:pt>
                <c:pt idx="999">
                  <c:v>223.66766357</c:v>
                </c:pt>
                <c:pt idx="1000">
                  <c:v>222.10986328000001</c:v>
                </c:pt>
                <c:pt idx="1001">
                  <c:v>220.60014343</c:v>
                </c:pt>
                <c:pt idx="1002">
                  <c:v>219.14871216</c:v>
                </c:pt>
                <c:pt idx="1003">
                  <c:v>217.76480103</c:v>
                </c:pt>
                <c:pt idx="1004">
                  <c:v>216.45664977999999</c:v>
                </c:pt>
                <c:pt idx="1005">
                  <c:v>215.23156738</c:v>
                </c:pt>
                <c:pt idx="1006">
                  <c:v>214.09580994000001</c:v>
                </c:pt>
                <c:pt idx="1007">
                  <c:v>213.05413818</c:v>
                </c:pt>
                <c:pt idx="1008">
                  <c:v>212.10920715</c:v>
                </c:pt>
                <c:pt idx="1009">
                  <c:v>211.26075745</c:v>
                </c:pt>
                <c:pt idx="1010">
                  <c:v>210.50479125999999</c:v>
                </c:pt>
                <c:pt idx="1011">
                  <c:v>209.83343506</c:v>
                </c:pt>
                <c:pt idx="1012">
                  <c:v>209.2359314</c:v>
                </c:pt>
                <c:pt idx="1013">
                  <c:v>208.70013427999999</c:v>
                </c:pt>
                <c:pt idx="1014">
                  <c:v>208.21351623999999</c:v>
                </c:pt>
                <c:pt idx="1015">
                  <c:v>207.76353455</c:v>
                </c:pt>
                <c:pt idx="1016">
                  <c:v>207.33776854999999</c:v>
                </c:pt>
                <c:pt idx="1017">
                  <c:v>206.92405701000001</c:v>
                </c:pt>
                <c:pt idx="1018">
                  <c:v>206.51065062999999</c:v>
                </c:pt>
                <c:pt idx="1019">
                  <c:v>206.08637999999999</c:v>
                </c:pt>
                <c:pt idx="1020">
                  <c:v>205.64096068999999</c:v>
                </c:pt>
                <c:pt idx="1021">
                  <c:v>205.16523742999999</c:v>
                </c:pt>
                <c:pt idx="1022">
                  <c:v>204.65135193</c:v>
                </c:pt>
                <c:pt idx="1023">
                  <c:v>204.09297179999999</c:v>
                </c:pt>
                <c:pt idx="1024">
                  <c:v>203.48603821</c:v>
                </c:pt>
                <c:pt idx="1025">
                  <c:v>202.82991028000001</c:v>
                </c:pt>
                <c:pt idx="1026">
                  <c:v>202.12815857000001</c:v>
                </c:pt>
                <c:pt idx="1027">
                  <c:v>201.38824463</c:v>
                </c:pt>
                <c:pt idx="1028">
                  <c:v>200.62031554999999</c:v>
                </c:pt>
                <c:pt idx="1029">
                  <c:v>199.83570861999999</c:v>
                </c:pt>
                <c:pt idx="1030">
                  <c:v>199.04559326</c:v>
                </c:pt>
                <c:pt idx="1031">
                  <c:v>198.26002502</c:v>
                </c:pt>
                <c:pt idx="1032">
                  <c:v>197.48719788</c:v>
                </c:pt>
                <c:pt idx="1033">
                  <c:v>196.73294067</c:v>
                </c:pt>
                <c:pt idx="1034">
                  <c:v>196.00041199</c:v>
                </c:pt>
                <c:pt idx="1035">
                  <c:v>195.28994750999999</c:v>
                </c:pt>
                <c:pt idx="1036">
                  <c:v>194.59925842000001</c:v>
                </c:pt>
                <c:pt idx="1037">
                  <c:v>193.92433166999999</c:v>
                </c:pt>
                <c:pt idx="1038">
                  <c:v>193.26036071999999</c:v>
                </c:pt>
                <c:pt idx="1039">
                  <c:v>192.60173035</c:v>
                </c:pt>
                <c:pt idx="1040">
                  <c:v>191.94149780000001</c:v>
                </c:pt>
                <c:pt idx="1041">
                  <c:v>191.27154540999999</c:v>
                </c:pt>
                <c:pt idx="1042">
                  <c:v>190.58338928000001</c:v>
                </c:pt>
                <c:pt idx="1043">
                  <c:v>189.86920165999999</c:v>
                </c:pt>
                <c:pt idx="1044">
                  <c:v>189.12249756</c:v>
                </c:pt>
                <c:pt idx="1045">
                  <c:v>188.33827209</c:v>
                </c:pt>
                <c:pt idx="1046">
                  <c:v>187.51274108999999</c:v>
                </c:pt>
                <c:pt idx="1047">
                  <c:v>186.64302063</c:v>
                </c:pt>
                <c:pt idx="1048">
                  <c:v>185.72711182</c:v>
                </c:pt>
                <c:pt idx="1049">
                  <c:v>184.76420593</c:v>
                </c:pt>
                <c:pt idx="1050">
                  <c:v>183.75508117999999</c:v>
                </c:pt>
                <c:pt idx="1051">
                  <c:v>182.70211792000001</c:v>
                </c:pt>
                <c:pt idx="1052">
                  <c:v>181.60888671999999</c:v>
                </c:pt>
                <c:pt idx="1053">
                  <c:v>180.47941589000001</c:v>
                </c:pt>
                <c:pt idx="1054">
                  <c:v>179.31790161000001</c:v>
                </c:pt>
                <c:pt idx="1055">
                  <c:v>178.12895202999999</c:v>
                </c:pt>
                <c:pt idx="1056">
                  <c:v>176.91777038999999</c:v>
                </c:pt>
                <c:pt idx="1057">
                  <c:v>175.69039917000001</c:v>
                </c:pt>
                <c:pt idx="1058">
                  <c:v>174.45391846000001</c:v>
                </c:pt>
                <c:pt idx="1059">
                  <c:v>173.21636963</c:v>
                </c:pt>
                <c:pt idx="1060">
                  <c:v>171.98620604999999</c:v>
                </c:pt>
                <c:pt idx="1061">
                  <c:v>170.77159119000001</c:v>
                </c:pt>
                <c:pt idx="1062">
                  <c:v>169.58004761000001</c:v>
                </c:pt>
                <c:pt idx="1063">
                  <c:v>168.41844176999999</c:v>
                </c:pt>
                <c:pt idx="1064">
                  <c:v>167.29310608</c:v>
                </c:pt>
                <c:pt idx="1065">
                  <c:v>166.2099762</c:v>
                </c:pt>
                <c:pt idx="1066">
                  <c:v>165.17414855999999</c:v>
                </c:pt>
                <c:pt idx="1067">
                  <c:v>164.18901062</c:v>
                </c:pt>
                <c:pt idx="1068">
                  <c:v>163.25578307999999</c:v>
                </c:pt>
                <c:pt idx="1069">
                  <c:v>162.37351989999999</c:v>
                </c:pt>
                <c:pt idx="1070">
                  <c:v>161.53926086000001</c:v>
                </c:pt>
                <c:pt idx="1071">
                  <c:v>160.74851989999999</c:v>
                </c:pt>
                <c:pt idx="1072">
                  <c:v>159.99586486999999</c:v>
                </c:pt>
                <c:pt idx="1073">
                  <c:v>159.27511597</c:v>
                </c:pt>
                <c:pt idx="1074">
                  <c:v>158.57923889</c:v>
                </c:pt>
                <c:pt idx="1075">
                  <c:v>157.90036011000001</c:v>
                </c:pt>
                <c:pt idx="1076">
                  <c:v>157.22998046999999</c:v>
                </c:pt>
                <c:pt idx="1077">
                  <c:v>156.55957031</c:v>
                </c:pt>
                <c:pt idx="1078">
                  <c:v>155.88142395</c:v>
                </c:pt>
                <c:pt idx="1079">
                  <c:v>155.18928528000001</c:v>
                </c:pt>
                <c:pt idx="1080">
                  <c:v>154.47859192000001</c:v>
                </c:pt>
                <c:pt idx="1081">
                  <c:v>153.74636841</c:v>
                </c:pt>
                <c:pt idx="1082">
                  <c:v>152.99095154</c:v>
                </c:pt>
                <c:pt idx="1083">
                  <c:v>152.2118988</c:v>
                </c:pt>
                <c:pt idx="1084">
                  <c:v>151.41003418</c:v>
                </c:pt>
                <c:pt idx="1085">
                  <c:v>150.58757019000001</c:v>
                </c:pt>
                <c:pt idx="1086">
                  <c:v>149.74821471999999</c:v>
                </c:pt>
                <c:pt idx="1087">
                  <c:v>148.89715576</c:v>
                </c:pt>
                <c:pt idx="1088">
                  <c:v>148.04095459000001</c:v>
                </c:pt>
                <c:pt idx="1089">
                  <c:v>147.18736267</c:v>
                </c:pt>
                <c:pt idx="1090">
                  <c:v>146.34492492999999</c:v>
                </c:pt>
                <c:pt idx="1091">
                  <c:v>145.52238464000001</c:v>
                </c:pt>
                <c:pt idx="1092">
                  <c:v>144.7283783</c:v>
                </c:pt>
                <c:pt idx="1093">
                  <c:v>143.97135925000001</c:v>
                </c:pt>
                <c:pt idx="1094">
                  <c:v>143.25915527000001</c:v>
                </c:pt>
                <c:pt idx="1095">
                  <c:v>142.59841918999999</c:v>
                </c:pt>
                <c:pt idx="1096">
                  <c:v>141.99435424999999</c:v>
                </c:pt>
                <c:pt idx="1097">
                  <c:v>141.45040893999999</c:v>
                </c:pt>
                <c:pt idx="1098">
                  <c:v>140.96792603</c:v>
                </c:pt>
                <c:pt idx="1099">
                  <c:v>140.54585266000001</c:v>
                </c:pt>
                <c:pt idx="1100">
                  <c:v>140.18078613</c:v>
                </c:pt>
                <c:pt idx="1101">
                  <c:v>139.86723327999999</c:v>
                </c:pt>
                <c:pt idx="1102">
                  <c:v>139.59794617</c:v>
                </c:pt>
                <c:pt idx="1103">
                  <c:v>139.36451721</c:v>
                </c:pt>
                <c:pt idx="1104">
                  <c:v>139.15798950000001</c:v>
                </c:pt>
                <c:pt idx="1105">
                  <c:v>138.96908568999999</c:v>
                </c:pt>
                <c:pt idx="1106">
                  <c:v>138.78851318</c:v>
                </c:pt>
                <c:pt idx="1107">
                  <c:v>138.60754395000001</c:v>
                </c:pt>
                <c:pt idx="1108">
                  <c:v>138.41865540000001</c:v>
                </c:pt>
                <c:pt idx="1109">
                  <c:v>138.21556090999999</c:v>
                </c:pt>
                <c:pt idx="1110">
                  <c:v>137.99307250999999</c:v>
                </c:pt>
                <c:pt idx="1111">
                  <c:v>137.74714660999999</c:v>
                </c:pt>
                <c:pt idx="1112">
                  <c:v>137.47505188</c:v>
                </c:pt>
                <c:pt idx="1113">
                  <c:v>137.17538451999999</c:v>
                </c:pt>
                <c:pt idx="1114">
                  <c:v>136.84768677</c:v>
                </c:pt>
                <c:pt idx="1115">
                  <c:v>136.4919281</c:v>
                </c:pt>
                <c:pt idx="1116">
                  <c:v>136.10842896</c:v>
                </c:pt>
                <c:pt idx="1117">
                  <c:v>135.69850159000001</c:v>
                </c:pt>
                <c:pt idx="1118">
                  <c:v>135.26509093999999</c:v>
                </c:pt>
                <c:pt idx="1119">
                  <c:v>134.81260681000001</c:v>
                </c:pt>
                <c:pt idx="1120">
                  <c:v>134.34642029</c:v>
                </c:pt>
                <c:pt idx="1121">
                  <c:v>133.87271118000001</c:v>
                </c:pt>
                <c:pt idx="1122">
                  <c:v>133.3984375</c:v>
                </c:pt>
                <c:pt idx="1123">
                  <c:v>132.93096924</c:v>
                </c:pt>
                <c:pt idx="1124">
                  <c:v>132.47763062000001</c:v>
                </c:pt>
                <c:pt idx="1125">
                  <c:v>132.04524230999999</c:v>
                </c:pt>
                <c:pt idx="1126">
                  <c:v>131.63964844</c:v>
                </c:pt>
                <c:pt idx="1127">
                  <c:v>131.26541137999999</c:v>
                </c:pt>
                <c:pt idx="1128">
                  <c:v>130.92556762999999</c:v>
                </c:pt>
                <c:pt idx="1129">
                  <c:v>130.62120056000001</c:v>
                </c:pt>
                <c:pt idx="1130">
                  <c:v>130.35113525</c:v>
                </c:pt>
                <c:pt idx="1131">
                  <c:v>130.11224365000001</c:v>
                </c:pt>
                <c:pt idx="1132">
                  <c:v>129.90011597</c:v>
                </c:pt>
                <c:pt idx="1133">
                  <c:v>129.70964050000001</c:v>
                </c:pt>
                <c:pt idx="1134">
                  <c:v>129.53521728999999</c:v>
                </c:pt>
                <c:pt idx="1135">
                  <c:v>129.37103271000001</c:v>
                </c:pt>
                <c:pt idx="1136">
                  <c:v>129.21154784999999</c:v>
                </c:pt>
                <c:pt idx="1137">
                  <c:v>129.05198669000001</c:v>
                </c:pt>
                <c:pt idx="1138">
                  <c:v>128.88830565999999</c:v>
                </c:pt>
                <c:pt idx="1139">
                  <c:v>128.71679688</c:v>
                </c:pt>
                <c:pt idx="1140">
                  <c:v>128.53393555</c:v>
                </c:pt>
                <c:pt idx="1141">
                  <c:v>128.33657837000001</c:v>
                </c:pt>
                <c:pt idx="1142">
                  <c:v>128.12226867999999</c:v>
                </c:pt>
                <c:pt idx="1143">
                  <c:v>127.88941192999999</c:v>
                </c:pt>
                <c:pt idx="1144">
                  <c:v>127.63736725</c:v>
                </c:pt>
                <c:pt idx="1145">
                  <c:v>127.36659241</c:v>
                </c:pt>
                <c:pt idx="1146">
                  <c:v>127.07872009</c:v>
                </c:pt>
                <c:pt idx="1147">
                  <c:v>126.77649689</c:v>
                </c:pt>
                <c:pt idx="1148">
                  <c:v>126.46360779</c:v>
                </c:pt>
                <c:pt idx="1149">
                  <c:v>126.14431763</c:v>
                </c:pt>
                <c:pt idx="1150">
                  <c:v>125.82328033</c:v>
                </c:pt>
                <c:pt idx="1151">
                  <c:v>125.50559998</c:v>
                </c:pt>
                <c:pt idx="1152">
                  <c:v>125.19675445999999</c:v>
                </c:pt>
                <c:pt idx="1153">
                  <c:v>124.90229033999999</c:v>
                </c:pt>
                <c:pt idx="1154">
                  <c:v>124.62747955</c:v>
                </c:pt>
                <c:pt idx="1155">
                  <c:v>124.37689209</c:v>
                </c:pt>
                <c:pt idx="1156">
                  <c:v>124.1540451</c:v>
                </c:pt>
                <c:pt idx="1157">
                  <c:v>123.96135712</c:v>
                </c:pt>
                <c:pt idx="1158">
                  <c:v>123.80033112</c:v>
                </c:pt>
                <c:pt idx="1159">
                  <c:v>123.67178345000001</c:v>
                </c:pt>
                <c:pt idx="1160">
                  <c:v>123.57604980000001</c:v>
                </c:pt>
                <c:pt idx="1161">
                  <c:v>123.51296234</c:v>
                </c:pt>
                <c:pt idx="1162">
                  <c:v>123.48167419000001</c:v>
                </c:pt>
                <c:pt idx="1163">
                  <c:v>123.48065185999999</c:v>
                </c:pt>
                <c:pt idx="1164">
                  <c:v>123.50798798</c:v>
                </c:pt>
                <c:pt idx="1165">
                  <c:v>123.56160736</c:v>
                </c:pt>
                <c:pt idx="1166">
                  <c:v>123.63906097</c:v>
                </c:pt>
                <c:pt idx="1167">
                  <c:v>123.73710632</c:v>
                </c:pt>
                <c:pt idx="1168">
                  <c:v>123.85153961</c:v>
                </c:pt>
                <c:pt idx="1169">
                  <c:v>123.97745514</c:v>
                </c:pt>
                <c:pt idx="1170">
                  <c:v>124.10977936</c:v>
                </c:pt>
                <c:pt idx="1171">
                  <c:v>124.24391174</c:v>
                </c:pt>
                <c:pt idx="1172">
                  <c:v>124.37627411</c:v>
                </c:pt>
                <c:pt idx="1173">
                  <c:v>124.50449371000001</c:v>
                </c:pt>
                <c:pt idx="1174">
                  <c:v>124.62718964</c:v>
                </c:pt>
                <c:pt idx="1175">
                  <c:v>124.74358368</c:v>
                </c:pt>
                <c:pt idx="1176">
                  <c:v>124.85318755999999</c:v>
                </c:pt>
                <c:pt idx="1177">
                  <c:v>124.95579529</c:v>
                </c:pt>
                <c:pt idx="1178">
                  <c:v>125.05155182</c:v>
                </c:pt>
                <c:pt idx="1179">
                  <c:v>125.14098358</c:v>
                </c:pt>
                <c:pt idx="1180">
                  <c:v>125.22505950999999</c:v>
                </c:pt>
                <c:pt idx="1181">
                  <c:v>125.305336</c:v>
                </c:pt>
                <c:pt idx="1182">
                  <c:v>125.38394928</c:v>
                </c:pt>
                <c:pt idx="1183">
                  <c:v>125.46339417</c:v>
                </c:pt>
                <c:pt idx="1184">
                  <c:v>125.54608154</c:v>
                </c:pt>
                <c:pt idx="1185">
                  <c:v>125.63415526999999</c:v>
                </c:pt>
                <c:pt idx="1186">
                  <c:v>125.72973632999999</c:v>
                </c:pt>
                <c:pt idx="1187">
                  <c:v>125.83518982</c:v>
                </c:pt>
                <c:pt idx="1188">
                  <c:v>125.95306395999999</c:v>
                </c:pt>
                <c:pt idx="1189">
                  <c:v>126.0858078</c:v>
                </c:pt>
                <c:pt idx="1190">
                  <c:v>126.23540497</c:v>
                </c:pt>
                <c:pt idx="1191">
                  <c:v>126.40320586999999</c:v>
                </c:pt>
                <c:pt idx="1192">
                  <c:v>126.59013367</c:v>
                </c:pt>
                <c:pt idx="1193">
                  <c:v>126.79708862</c:v>
                </c:pt>
                <c:pt idx="1194">
                  <c:v>127.02508545000001</c:v>
                </c:pt>
                <c:pt idx="1195">
                  <c:v>127.2749939</c:v>
                </c:pt>
                <c:pt idx="1196">
                  <c:v>127.54730225</c:v>
                </c:pt>
                <c:pt idx="1197">
                  <c:v>127.84194183</c:v>
                </c:pt>
                <c:pt idx="1198">
                  <c:v>128.15826415999999</c:v>
                </c:pt>
                <c:pt idx="1199">
                  <c:v>128.49516295999999</c:v>
                </c:pt>
                <c:pt idx="1200">
                  <c:v>128.85098267000001</c:v>
                </c:pt>
                <c:pt idx="1201">
                  <c:v>129.22355651999999</c:v>
                </c:pt>
                <c:pt idx="1202">
                  <c:v>129.61054992999999</c:v>
                </c:pt>
                <c:pt idx="1203">
                  <c:v>130.00967406999999</c:v>
                </c:pt>
                <c:pt idx="1204">
                  <c:v>130.41857909999999</c:v>
                </c:pt>
                <c:pt idx="1205">
                  <c:v>130.83470154</c:v>
                </c:pt>
                <c:pt idx="1206">
                  <c:v>131.25521850999999</c:v>
                </c:pt>
                <c:pt idx="1207">
                  <c:v>131.67718506</c:v>
                </c:pt>
                <c:pt idx="1208">
                  <c:v>132.09783935999999</c:v>
                </c:pt>
                <c:pt idx="1209">
                  <c:v>132.51477051000001</c:v>
                </c:pt>
                <c:pt idx="1210">
                  <c:v>132.92590332</c:v>
                </c:pt>
                <c:pt idx="1211">
                  <c:v>133.32937622</c:v>
                </c:pt>
                <c:pt idx="1212">
                  <c:v>133.72355651999999</c:v>
                </c:pt>
                <c:pt idx="1213">
                  <c:v>134.10714722</c:v>
                </c:pt>
                <c:pt idx="1214">
                  <c:v>134.47929382000001</c:v>
                </c:pt>
                <c:pt idx="1215">
                  <c:v>134.83966064000001</c:v>
                </c:pt>
                <c:pt idx="1216">
                  <c:v>135.18853759999999</c:v>
                </c:pt>
                <c:pt idx="1217">
                  <c:v>135.52708435</c:v>
                </c:pt>
                <c:pt idx="1218">
                  <c:v>135.85734557999999</c:v>
                </c:pt>
                <c:pt idx="1219">
                  <c:v>136.18193054</c:v>
                </c:pt>
                <c:pt idx="1220">
                  <c:v>136.5037384</c:v>
                </c:pt>
                <c:pt idx="1221">
                  <c:v>136.82588196</c:v>
                </c:pt>
                <c:pt idx="1222">
                  <c:v>137.15158081000001</c:v>
                </c:pt>
                <c:pt idx="1223">
                  <c:v>137.48402404999999</c:v>
                </c:pt>
                <c:pt idx="1224">
                  <c:v>137.82633971999999</c:v>
                </c:pt>
                <c:pt idx="1225">
                  <c:v>138.18145752000001</c:v>
                </c:pt>
                <c:pt idx="1226">
                  <c:v>138.55186462</c:v>
                </c:pt>
                <c:pt idx="1227">
                  <c:v>138.93943787000001</c:v>
                </c:pt>
                <c:pt idx="1228">
                  <c:v>139.34547423999999</c:v>
                </c:pt>
                <c:pt idx="1229">
                  <c:v>139.77069091999999</c:v>
                </c:pt>
                <c:pt idx="1230">
                  <c:v>140.21542357999999</c:v>
                </c:pt>
                <c:pt idx="1231">
                  <c:v>140.67980957</c:v>
                </c:pt>
                <c:pt idx="1232">
                  <c:v>141.16352843999999</c:v>
                </c:pt>
                <c:pt idx="1233">
                  <c:v>141.66514587</c:v>
                </c:pt>
                <c:pt idx="1234">
                  <c:v>142.18180846999999</c:v>
                </c:pt>
                <c:pt idx="1235">
                  <c:v>142.70973205999999</c:v>
                </c:pt>
                <c:pt idx="1236">
                  <c:v>143.24501038</c:v>
                </c:pt>
                <c:pt idx="1237">
                  <c:v>143.78417969</c:v>
                </c:pt>
                <c:pt idx="1238">
                  <c:v>144.32432556000001</c:v>
                </c:pt>
                <c:pt idx="1239">
                  <c:v>144.86280823000001</c:v>
                </c:pt>
                <c:pt idx="1240">
                  <c:v>145.39700317</c:v>
                </c:pt>
                <c:pt idx="1241">
                  <c:v>145.92436218</c:v>
                </c:pt>
                <c:pt idx="1242">
                  <c:v>146.44258117999999</c:v>
                </c:pt>
                <c:pt idx="1243">
                  <c:v>146.94981383999999</c:v>
                </c:pt>
                <c:pt idx="1244">
                  <c:v>147.44506835999999</c:v>
                </c:pt>
                <c:pt idx="1245">
                  <c:v>147.92854309000001</c:v>
                </c:pt>
                <c:pt idx="1246">
                  <c:v>148.40161133000001</c:v>
                </c:pt>
                <c:pt idx="1247">
                  <c:v>148.86653136999999</c:v>
                </c:pt>
                <c:pt idx="1248">
                  <c:v>149.32624817000001</c:v>
                </c:pt>
                <c:pt idx="1249">
                  <c:v>149.78437804999999</c:v>
                </c:pt>
                <c:pt idx="1250">
                  <c:v>150.24502562999999</c:v>
                </c:pt>
                <c:pt idx="1251">
                  <c:v>150.7121582</c:v>
                </c:pt>
                <c:pt idx="1252">
                  <c:v>151.18899536000001</c:v>
                </c:pt>
                <c:pt idx="1253">
                  <c:v>151.67810059000001</c:v>
                </c:pt>
                <c:pt idx="1254">
                  <c:v>152.18190002</c:v>
                </c:pt>
                <c:pt idx="1255">
                  <c:v>152.70263671999999</c:v>
                </c:pt>
                <c:pt idx="1256">
                  <c:v>153.24180602999999</c:v>
                </c:pt>
                <c:pt idx="1257">
                  <c:v>153.79980469</c:v>
                </c:pt>
                <c:pt idx="1258">
                  <c:v>154.37623596</c:v>
                </c:pt>
                <c:pt idx="1259">
                  <c:v>154.97026062</c:v>
                </c:pt>
                <c:pt idx="1260">
                  <c:v>155.58041381999999</c:v>
                </c:pt>
                <c:pt idx="1261">
                  <c:v>156.20417785999999</c:v>
                </c:pt>
                <c:pt idx="1262">
                  <c:v>156.83779906999999</c:v>
                </c:pt>
                <c:pt idx="1263">
                  <c:v>157.47645568999999</c:v>
                </c:pt>
                <c:pt idx="1264">
                  <c:v>158.11462402000001</c:v>
                </c:pt>
                <c:pt idx="1265">
                  <c:v>158.74653624999999</c:v>
                </c:pt>
                <c:pt idx="1266">
                  <c:v>159.36683654999999</c:v>
                </c:pt>
                <c:pt idx="1267">
                  <c:v>159.97129821999999</c:v>
                </c:pt>
                <c:pt idx="1268">
                  <c:v>160.55674744000001</c:v>
                </c:pt>
                <c:pt idx="1269">
                  <c:v>161.12063599000001</c:v>
                </c:pt>
                <c:pt idx="1270">
                  <c:v>161.66090392999999</c:v>
                </c:pt>
                <c:pt idx="1271">
                  <c:v>162.17622374999999</c:v>
                </c:pt>
                <c:pt idx="1272">
                  <c:v>162.66622924999999</c:v>
                </c:pt>
                <c:pt idx="1273">
                  <c:v>163.13154602</c:v>
                </c:pt>
                <c:pt idx="1274">
                  <c:v>163.57362366000001</c:v>
                </c:pt>
                <c:pt idx="1275">
                  <c:v>163.99443054</c:v>
                </c:pt>
                <c:pt idx="1276">
                  <c:v>164.39633179</c:v>
                </c:pt>
                <c:pt idx="1277">
                  <c:v>164.78225707999999</c:v>
                </c:pt>
                <c:pt idx="1278">
                  <c:v>165.15574645999999</c:v>
                </c:pt>
                <c:pt idx="1279">
                  <c:v>165.52053832999999</c:v>
                </c:pt>
                <c:pt idx="1280">
                  <c:v>165.88012695</c:v>
                </c:pt>
                <c:pt idx="1281">
                  <c:v>166.23793029999999</c:v>
                </c:pt>
                <c:pt idx="1282">
                  <c:v>166.59771728999999</c:v>
                </c:pt>
                <c:pt idx="1283">
                  <c:v>166.96337890999999</c:v>
                </c:pt>
                <c:pt idx="1284">
                  <c:v>167.33827209</c:v>
                </c:pt>
                <c:pt idx="1285">
                  <c:v>167.72499084</c:v>
                </c:pt>
                <c:pt idx="1286">
                  <c:v>168.12557982999999</c:v>
                </c:pt>
                <c:pt idx="1287">
                  <c:v>168.54170227</c:v>
                </c:pt>
                <c:pt idx="1288">
                  <c:v>168.97462462999999</c:v>
                </c:pt>
                <c:pt idx="1289">
                  <c:v>169.42492676000001</c:v>
                </c:pt>
                <c:pt idx="1290">
                  <c:v>169.89242554</c:v>
                </c:pt>
                <c:pt idx="1291">
                  <c:v>170.37623596</c:v>
                </c:pt>
                <c:pt idx="1292">
                  <c:v>170.87487793</c:v>
                </c:pt>
                <c:pt idx="1293">
                  <c:v>171.38632201999999</c:v>
                </c:pt>
                <c:pt idx="1294">
                  <c:v>171.90827942000001</c:v>
                </c:pt>
                <c:pt idx="1295">
                  <c:v>172.4387207</c:v>
                </c:pt>
                <c:pt idx="1296">
                  <c:v>172.97624207000001</c:v>
                </c:pt>
                <c:pt idx="1297">
                  <c:v>173.51989746000001</c:v>
                </c:pt>
                <c:pt idx="1298">
                  <c:v>174.06843567000001</c:v>
                </c:pt>
                <c:pt idx="1299">
                  <c:v>174.61965942</c:v>
                </c:pt>
                <c:pt idx="1300">
                  <c:v>175.17042541999999</c:v>
                </c:pt>
                <c:pt idx="1301">
                  <c:v>175.71717834</c:v>
                </c:pt>
                <c:pt idx="1302">
                  <c:v>176.25637817</c:v>
                </c:pt>
                <c:pt idx="1303">
                  <c:v>176.78446959999999</c:v>
                </c:pt>
                <c:pt idx="1304">
                  <c:v>177.29803466999999</c:v>
                </c:pt>
                <c:pt idx="1305">
                  <c:v>177.79438782</c:v>
                </c:pt>
                <c:pt idx="1306">
                  <c:v>178.27194213999999</c:v>
                </c:pt>
                <c:pt idx="1307">
                  <c:v>178.72993468999999</c:v>
                </c:pt>
                <c:pt idx="1308">
                  <c:v>179.16793823</c:v>
                </c:pt>
                <c:pt idx="1309">
                  <c:v>179.58625792999999</c:v>
                </c:pt>
                <c:pt idx="1310">
                  <c:v>179.98657227000001</c:v>
                </c:pt>
                <c:pt idx="1311">
                  <c:v>180.37164307</c:v>
                </c:pt>
                <c:pt idx="1312">
                  <c:v>180.74447631999999</c:v>
                </c:pt>
                <c:pt idx="1313">
                  <c:v>181.10798645</c:v>
                </c:pt>
                <c:pt idx="1314">
                  <c:v>181.46504211000001</c:v>
                </c:pt>
                <c:pt idx="1315">
                  <c:v>181.81845093000001</c:v>
                </c:pt>
                <c:pt idx="1316">
                  <c:v>182.17094420999999</c:v>
                </c:pt>
                <c:pt idx="1317">
                  <c:v>182.52517700000001</c:v>
                </c:pt>
                <c:pt idx="1318">
                  <c:v>182.88366698999999</c:v>
                </c:pt>
                <c:pt idx="1319">
                  <c:v>183.24870300000001</c:v>
                </c:pt>
                <c:pt idx="1320">
                  <c:v>183.62187195000001</c:v>
                </c:pt>
                <c:pt idx="1321">
                  <c:v>184.00355529999999</c:v>
                </c:pt>
                <c:pt idx="1322">
                  <c:v>184.39306640999999</c:v>
                </c:pt>
                <c:pt idx="1323">
                  <c:v>184.78913879000001</c:v>
                </c:pt>
                <c:pt idx="1324">
                  <c:v>185.19004821999999</c:v>
                </c:pt>
                <c:pt idx="1325">
                  <c:v>185.59359741</c:v>
                </c:pt>
                <c:pt idx="1326">
                  <c:v>185.99728393999999</c:v>
                </c:pt>
                <c:pt idx="1327">
                  <c:v>186.39860535</c:v>
                </c:pt>
                <c:pt idx="1328">
                  <c:v>186.79502869000001</c:v>
                </c:pt>
                <c:pt idx="1329">
                  <c:v>187.18350219999999</c:v>
                </c:pt>
                <c:pt idx="1330">
                  <c:v>187.55981445</c:v>
                </c:pt>
                <c:pt idx="1331">
                  <c:v>187.91830443999999</c:v>
                </c:pt>
                <c:pt idx="1332">
                  <c:v>188.25245666999999</c:v>
                </c:pt>
                <c:pt idx="1333">
                  <c:v>188.55578613</c:v>
                </c:pt>
                <c:pt idx="1334">
                  <c:v>188.82240295</c:v>
                </c:pt>
                <c:pt idx="1335">
                  <c:v>189.04695129000001</c:v>
                </c:pt>
                <c:pt idx="1336">
                  <c:v>189.22459412000001</c:v>
                </c:pt>
                <c:pt idx="1337">
                  <c:v>189.35166931000001</c:v>
                </c:pt>
                <c:pt idx="1338">
                  <c:v>189.42636107999999</c:v>
                </c:pt>
                <c:pt idx="1339">
                  <c:v>189.44873046999999</c:v>
                </c:pt>
                <c:pt idx="1340">
                  <c:v>189.42042541999999</c:v>
                </c:pt>
                <c:pt idx="1341">
                  <c:v>189.34469604</c:v>
                </c:pt>
                <c:pt idx="1342">
                  <c:v>189.22618102999999</c:v>
                </c:pt>
                <c:pt idx="1343">
                  <c:v>189.0703125</c:v>
                </c:pt>
                <c:pt idx="1344">
                  <c:v>188.8828125</c:v>
                </c:pt>
                <c:pt idx="1345">
                  <c:v>188.66950989</c:v>
                </c:pt>
                <c:pt idx="1346">
                  <c:v>188.43635559000001</c:v>
                </c:pt>
                <c:pt idx="1347">
                  <c:v>188.18939209000001</c:v>
                </c:pt>
                <c:pt idx="1348">
                  <c:v>187.93484497</c:v>
                </c:pt>
                <c:pt idx="1349">
                  <c:v>187.67926025</c:v>
                </c:pt>
                <c:pt idx="1350">
                  <c:v>187.42939758</c:v>
                </c:pt>
                <c:pt idx="1351">
                  <c:v>187.19180298000001</c:v>
                </c:pt>
                <c:pt idx="1352">
                  <c:v>186.97236633</c:v>
                </c:pt>
                <c:pt idx="1353">
                  <c:v>186.77583313</c:v>
                </c:pt>
                <c:pt idx="1354">
                  <c:v>186.60545349</c:v>
                </c:pt>
                <c:pt idx="1355">
                  <c:v>186.46292113999999</c:v>
                </c:pt>
                <c:pt idx="1356">
                  <c:v>186.34831238000001</c:v>
                </c:pt>
                <c:pt idx="1357">
                  <c:v>186.26029968</c:v>
                </c:pt>
                <c:pt idx="1358">
                  <c:v>186.19641113</c:v>
                </c:pt>
                <c:pt idx="1359">
                  <c:v>186.15287781000001</c:v>
                </c:pt>
                <c:pt idx="1360">
                  <c:v>186.12431334999999</c:v>
                </c:pt>
                <c:pt idx="1361">
                  <c:v>186.10406494</c:v>
                </c:pt>
                <c:pt idx="1362">
                  <c:v>186.08500670999999</c:v>
                </c:pt>
                <c:pt idx="1363">
                  <c:v>186.06037903000001</c:v>
                </c:pt>
                <c:pt idx="1364">
                  <c:v>186.02423096000001</c:v>
                </c:pt>
                <c:pt idx="1365">
                  <c:v>185.97111511</c:v>
                </c:pt>
                <c:pt idx="1366">
                  <c:v>185.89578247</c:v>
                </c:pt>
                <c:pt idx="1367">
                  <c:v>185.79351807</c:v>
                </c:pt>
                <c:pt idx="1368">
                  <c:v>185.66069031000001</c:v>
                </c:pt>
                <c:pt idx="1369">
                  <c:v>185.49505615000001</c:v>
                </c:pt>
                <c:pt idx="1370">
                  <c:v>185.29577637</c:v>
                </c:pt>
                <c:pt idx="1371">
                  <c:v>185.06340026999999</c:v>
                </c:pt>
                <c:pt idx="1372">
                  <c:v>184.79972839000001</c:v>
                </c:pt>
                <c:pt idx="1373">
                  <c:v>184.50756835999999</c:v>
                </c:pt>
                <c:pt idx="1374">
                  <c:v>184.19032288</c:v>
                </c:pt>
                <c:pt idx="1375">
                  <c:v>183.85174560999999</c:v>
                </c:pt>
                <c:pt idx="1376">
                  <c:v>183.49607849</c:v>
                </c:pt>
                <c:pt idx="1377">
                  <c:v>183.12802124000001</c:v>
                </c:pt>
                <c:pt idx="1378">
                  <c:v>182.75242614999999</c:v>
                </c:pt>
                <c:pt idx="1379">
                  <c:v>182.37385559000001</c:v>
                </c:pt>
                <c:pt idx="1380">
                  <c:v>181.99624634</c:v>
                </c:pt>
                <c:pt idx="1381">
                  <c:v>181.62297057999999</c:v>
                </c:pt>
                <c:pt idx="1382">
                  <c:v>181.25720215000001</c:v>
                </c:pt>
                <c:pt idx="1383">
                  <c:v>180.90203857</c:v>
                </c:pt>
                <c:pt idx="1384">
                  <c:v>180.56018065999999</c:v>
                </c:pt>
                <c:pt idx="1385">
                  <c:v>180.23362732000001</c:v>
                </c:pt>
                <c:pt idx="1386">
                  <c:v>179.92350769000001</c:v>
                </c:pt>
                <c:pt idx="1387">
                  <c:v>179.62985229</c:v>
                </c:pt>
                <c:pt idx="1388">
                  <c:v>179.35151672000001</c:v>
                </c:pt>
                <c:pt idx="1389">
                  <c:v>179.08628845000001</c:v>
                </c:pt>
                <c:pt idx="1390">
                  <c:v>178.83113098000001</c:v>
                </c:pt>
                <c:pt idx="1391">
                  <c:v>178.58239746000001</c:v>
                </c:pt>
                <c:pt idx="1392">
                  <c:v>178.33621216</c:v>
                </c:pt>
                <c:pt idx="1393">
                  <c:v>178.08892822000001</c:v>
                </c:pt>
                <c:pt idx="1394">
                  <c:v>177.83728027000001</c:v>
                </c:pt>
                <c:pt idx="1395">
                  <c:v>177.57836914000001</c:v>
                </c:pt>
                <c:pt idx="1396">
                  <c:v>177.30996704</c:v>
                </c:pt>
                <c:pt idx="1397">
                  <c:v>177.03100585999999</c:v>
                </c:pt>
                <c:pt idx="1398">
                  <c:v>176.74156189000001</c:v>
                </c:pt>
                <c:pt idx="1399">
                  <c:v>176.44256591999999</c:v>
                </c:pt>
                <c:pt idx="1400">
                  <c:v>176.13563538</c:v>
                </c:pt>
                <c:pt idx="1401">
                  <c:v>175.82289123999999</c:v>
                </c:pt>
                <c:pt idx="1402">
                  <c:v>175.50657654</c:v>
                </c:pt>
                <c:pt idx="1403">
                  <c:v>175.18899536000001</c:v>
                </c:pt>
                <c:pt idx="1404">
                  <c:v>174.87283325000001</c:v>
                </c:pt>
                <c:pt idx="1405">
                  <c:v>174.56118774000001</c:v>
                </c:pt>
                <c:pt idx="1406">
                  <c:v>174.25712584999999</c:v>
                </c:pt>
                <c:pt idx="1407">
                  <c:v>173.96322631999999</c:v>
                </c:pt>
                <c:pt idx="1408">
                  <c:v>173.68135071</c:v>
                </c:pt>
                <c:pt idx="1409">
                  <c:v>173.41249084</c:v>
                </c:pt>
                <c:pt idx="1410">
                  <c:v>173.15684508999999</c:v>
                </c:pt>
                <c:pt idx="1411">
                  <c:v>172.91413879000001</c:v>
                </c:pt>
                <c:pt idx="1412">
                  <c:v>172.68379211000001</c:v>
                </c:pt>
                <c:pt idx="1413">
                  <c:v>172.46473693999999</c:v>
                </c:pt>
                <c:pt idx="1414">
                  <c:v>172.25511169000001</c:v>
                </c:pt>
                <c:pt idx="1415">
                  <c:v>172.05195617999999</c:v>
                </c:pt>
                <c:pt idx="1416">
                  <c:v>171.85108948000001</c:v>
                </c:pt>
                <c:pt idx="1417">
                  <c:v>171.6472168</c:v>
                </c:pt>
                <c:pt idx="1418">
                  <c:v>171.43440247000001</c:v>
                </c:pt>
                <c:pt idx="1419">
                  <c:v>171.20675659</c:v>
                </c:pt>
                <c:pt idx="1420">
                  <c:v>170.95904540999999</c:v>
                </c:pt>
                <c:pt idx="1421">
                  <c:v>170.68688965000001</c:v>
                </c:pt>
                <c:pt idx="1422">
                  <c:v>170.38691711000001</c:v>
                </c:pt>
                <c:pt idx="1423">
                  <c:v>170.05714416999999</c:v>
                </c:pt>
                <c:pt idx="1424">
                  <c:v>169.69700623</c:v>
                </c:pt>
                <c:pt idx="1425">
                  <c:v>169.30700684000001</c:v>
                </c:pt>
                <c:pt idx="1426">
                  <c:v>168.88865662000001</c:v>
                </c:pt>
                <c:pt idx="1427">
                  <c:v>168.44477843999999</c:v>
                </c:pt>
                <c:pt idx="1428">
                  <c:v>167.97937012</c:v>
                </c:pt>
                <c:pt idx="1429">
                  <c:v>167.49710082999999</c:v>
                </c:pt>
                <c:pt idx="1430">
                  <c:v>167.00282288</c:v>
                </c:pt>
                <c:pt idx="1431">
                  <c:v>166.50117492999999</c:v>
                </c:pt>
                <c:pt idx="1432">
                  <c:v>165.99650574</c:v>
                </c:pt>
                <c:pt idx="1433">
                  <c:v>165.4931488</c:v>
                </c:pt>
                <c:pt idx="1434">
                  <c:v>164.99551392000001</c:v>
                </c:pt>
                <c:pt idx="1435">
                  <c:v>164.5078125</c:v>
                </c:pt>
                <c:pt idx="1436">
                  <c:v>164.03401184000001</c:v>
                </c:pt>
                <c:pt idx="1437">
                  <c:v>163.57789611999999</c:v>
                </c:pt>
                <c:pt idx="1438">
                  <c:v>163.14268494000001</c:v>
                </c:pt>
                <c:pt idx="1439">
                  <c:v>162.73043823</c:v>
                </c:pt>
                <c:pt idx="1440">
                  <c:v>162.34194946</c:v>
                </c:pt>
                <c:pt idx="1441">
                  <c:v>161.97688292999999</c:v>
                </c:pt>
                <c:pt idx="1442">
                  <c:v>161.63383483999999</c:v>
                </c:pt>
                <c:pt idx="1443">
                  <c:v>161.31019592000001</c:v>
                </c:pt>
                <c:pt idx="1444">
                  <c:v>161.00192261000001</c:v>
                </c:pt>
                <c:pt idx="1445">
                  <c:v>160.70349121000001</c:v>
                </c:pt>
                <c:pt idx="1446">
                  <c:v>160.40850829999999</c:v>
                </c:pt>
                <c:pt idx="1447">
                  <c:v>160.11074829</c:v>
                </c:pt>
                <c:pt idx="1448">
                  <c:v>159.80493164000001</c:v>
                </c:pt>
                <c:pt idx="1449">
                  <c:v>159.48699951</c:v>
                </c:pt>
                <c:pt idx="1450">
                  <c:v>159.15403748</c:v>
                </c:pt>
                <c:pt idx="1451">
                  <c:v>158.80384827</c:v>
                </c:pt>
                <c:pt idx="1452">
                  <c:v>158.43447875999999</c:v>
                </c:pt>
                <c:pt idx="1453">
                  <c:v>158.04411315999999</c:v>
                </c:pt>
                <c:pt idx="1454">
                  <c:v>157.63137817</c:v>
                </c:pt>
                <c:pt idx="1455">
                  <c:v>157.19589232999999</c:v>
                </c:pt>
                <c:pt idx="1456">
                  <c:v>156.73861693999999</c:v>
                </c:pt>
                <c:pt idx="1457">
                  <c:v>156.26167297000001</c:v>
                </c:pt>
                <c:pt idx="1458">
                  <c:v>155.76802063</c:v>
                </c:pt>
                <c:pt idx="1459">
                  <c:v>155.26133727999999</c:v>
                </c:pt>
                <c:pt idx="1460">
                  <c:v>154.74578857</c:v>
                </c:pt>
                <c:pt idx="1461">
                  <c:v>154.22552490000001</c:v>
                </c:pt>
                <c:pt idx="1462">
                  <c:v>153.70429992999999</c:v>
                </c:pt>
                <c:pt idx="1463">
                  <c:v>153.18550110000001</c:v>
                </c:pt>
                <c:pt idx="1464">
                  <c:v>152.67216492</c:v>
                </c:pt>
                <c:pt idx="1465">
                  <c:v>152.16691589000001</c:v>
                </c:pt>
                <c:pt idx="1466">
                  <c:v>151.67210388000001</c:v>
                </c:pt>
                <c:pt idx="1467">
                  <c:v>151.18984985</c:v>
                </c:pt>
                <c:pt idx="1468">
                  <c:v>150.72193909000001</c:v>
                </c:pt>
                <c:pt idx="1469">
                  <c:v>150.26968384</c:v>
                </c:pt>
                <c:pt idx="1470">
                  <c:v>149.83380127000001</c:v>
                </c:pt>
                <c:pt idx="1471">
                  <c:v>149.4143219</c:v>
                </c:pt>
                <c:pt idx="1472">
                  <c:v>149.01034546</c:v>
                </c:pt>
                <c:pt idx="1473">
                  <c:v>148.61985779</c:v>
                </c:pt>
                <c:pt idx="1474">
                  <c:v>148.23994446</c:v>
                </c:pt>
                <c:pt idx="1475">
                  <c:v>147.86726379000001</c:v>
                </c:pt>
                <c:pt idx="1476">
                  <c:v>147.4984436</c:v>
                </c:pt>
                <c:pt idx="1477">
                  <c:v>147.13034058</c:v>
                </c:pt>
                <c:pt idx="1478">
                  <c:v>146.75990295</c:v>
                </c:pt>
                <c:pt idx="1479">
                  <c:v>146.38386535999999</c:v>
                </c:pt>
                <c:pt idx="1480">
                  <c:v>145.99885559000001</c:v>
                </c:pt>
                <c:pt idx="1481">
                  <c:v>145.6018219</c:v>
                </c:pt>
                <c:pt idx="1482">
                  <c:v>145.19020080999999</c:v>
                </c:pt>
                <c:pt idx="1483">
                  <c:v>144.76197815</c:v>
                </c:pt>
                <c:pt idx="1484">
                  <c:v>144.31585693</c:v>
                </c:pt>
                <c:pt idx="1485">
                  <c:v>143.85147094999999</c:v>
                </c:pt>
                <c:pt idx="1486">
                  <c:v>143.36927795</c:v>
                </c:pt>
                <c:pt idx="1487">
                  <c:v>142.87042235999999</c:v>
                </c:pt>
                <c:pt idx="1488">
                  <c:v>142.35673523</c:v>
                </c:pt>
                <c:pt idx="1489">
                  <c:v>141.83076477</c:v>
                </c:pt>
                <c:pt idx="1490">
                  <c:v>141.29563904</c:v>
                </c:pt>
                <c:pt idx="1491">
                  <c:v>140.75491332999999</c:v>
                </c:pt>
                <c:pt idx="1492">
                  <c:v>140.21238708000001</c:v>
                </c:pt>
                <c:pt idx="1493">
                  <c:v>139.67192077999999</c:v>
                </c:pt>
                <c:pt idx="1494">
                  <c:v>139.13728333</c:v>
                </c:pt>
                <c:pt idx="1495">
                  <c:v>138.61204529</c:v>
                </c:pt>
                <c:pt idx="1496">
                  <c:v>138.09936522999999</c:v>
                </c:pt>
                <c:pt idx="1497">
                  <c:v>137.60169983</c:v>
                </c:pt>
                <c:pt idx="1498">
                  <c:v>137.12075806000001</c:v>
                </c:pt>
                <c:pt idx="1499">
                  <c:v>136.65759277000001</c:v>
                </c:pt>
                <c:pt idx="1500">
                  <c:v>136.21278380999999</c:v>
                </c:pt>
                <c:pt idx="1501">
                  <c:v>135.78642273</c:v>
                </c:pt>
                <c:pt idx="1502">
                  <c:v>135.37811278999999</c:v>
                </c:pt>
                <c:pt idx="1503">
                  <c:v>134.98698425000001</c:v>
                </c:pt>
                <c:pt idx="1504">
                  <c:v>134.61172485</c:v>
                </c:pt>
                <c:pt idx="1505">
                  <c:v>134.25067139000001</c:v>
                </c:pt>
                <c:pt idx="1506">
                  <c:v>133.90184020999999</c:v>
                </c:pt>
                <c:pt idx="1507">
                  <c:v>133.56291199</c:v>
                </c:pt>
                <c:pt idx="1508">
                  <c:v>133.23126221000001</c:v>
                </c:pt>
                <c:pt idx="1509">
                  <c:v>132.90400696</c:v>
                </c:pt>
                <c:pt idx="1510">
                  <c:v>132.578125</c:v>
                </c:pt>
                <c:pt idx="1511">
                  <c:v>132.2507019</c:v>
                </c:pt>
                <c:pt idx="1512">
                  <c:v>131.91938782</c:v>
                </c:pt>
                <c:pt idx="1513">
                  <c:v>131.58267212000001</c:v>
                </c:pt>
                <c:pt idx="1514">
                  <c:v>131.23986815999999</c:v>
                </c:pt>
                <c:pt idx="1515">
                  <c:v>130.89073181000001</c:v>
                </c:pt>
                <c:pt idx="1516">
                  <c:v>130.53517151</c:v>
                </c:pt>
                <c:pt idx="1517">
                  <c:v>130.17338562</c:v>
                </c:pt>
                <c:pt idx="1518">
                  <c:v>129.80595398</c:v>
                </c:pt>
                <c:pt idx="1519">
                  <c:v>129.43359375</c:v>
                </c:pt>
                <c:pt idx="1520">
                  <c:v>129.05683898999999</c:v>
                </c:pt>
                <c:pt idx="1521">
                  <c:v>128.67607117</c:v>
                </c:pt>
                <c:pt idx="1522">
                  <c:v>128.29190062999999</c:v>
                </c:pt>
                <c:pt idx="1523">
                  <c:v>127.90542603</c:v>
                </c:pt>
                <c:pt idx="1524">
                  <c:v>127.51818848000001</c:v>
                </c:pt>
                <c:pt idx="1525">
                  <c:v>127.13204956</c:v>
                </c:pt>
                <c:pt idx="1526">
                  <c:v>126.74900818</c:v>
                </c:pt>
                <c:pt idx="1527">
                  <c:v>126.37098693999999</c:v>
                </c:pt>
                <c:pt idx="1528">
                  <c:v>125.99968719</c:v>
                </c:pt>
                <c:pt idx="1529">
                  <c:v>125.63667297000001</c:v>
                </c:pt>
                <c:pt idx="1530">
                  <c:v>125.28343964</c:v>
                </c:pt>
                <c:pt idx="1531">
                  <c:v>124.94140625</c:v>
                </c:pt>
                <c:pt idx="1532">
                  <c:v>124.61170197</c:v>
                </c:pt>
                <c:pt idx="1533">
                  <c:v>124.29480743000001</c:v>
                </c:pt>
                <c:pt idx="1534">
                  <c:v>123.99035644999999</c:v>
                </c:pt>
                <c:pt idx="1535">
                  <c:v>123.6973114</c:v>
                </c:pt>
                <c:pt idx="1536">
                  <c:v>123.41414641999999</c:v>
                </c:pt>
                <c:pt idx="1537">
                  <c:v>123.13889313</c:v>
                </c:pt>
                <c:pt idx="1538">
                  <c:v>122.86910248</c:v>
                </c:pt>
                <c:pt idx="1539">
                  <c:v>122.60203552</c:v>
                </c:pt>
                <c:pt idx="1540">
                  <c:v>122.33514404</c:v>
                </c:pt>
                <c:pt idx="1541">
                  <c:v>122.06647491</c:v>
                </c:pt>
                <c:pt idx="1542">
                  <c:v>121.79457092</c:v>
                </c:pt>
                <c:pt idx="1543">
                  <c:v>121.51811981</c:v>
                </c:pt>
                <c:pt idx="1544">
                  <c:v>121.23587036000001</c:v>
                </c:pt>
                <c:pt idx="1545">
                  <c:v>120.94686127</c:v>
                </c:pt>
                <c:pt idx="1546">
                  <c:v>120.65054321</c:v>
                </c:pt>
                <c:pt idx="1547">
                  <c:v>120.34677886999999</c:v>
                </c:pt>
                <c:pt idx="1548">
                  <c:v>120.03578949</c:v>
                </c:pt>
                <c:pt idx="1549">
                  <c:v>119.71805573</c:v>
                </c:pt>
                <c:pt idx="1550">
                  <c:v>119.39414978000001</c:v>
                </c:pt>
                <c:pt idx="1551">
                  <c:v>119.06461333999999</c:v>
                </c:pt>
                <c:pt idx="1552">
                  <c:v>118.73014832</c:v>
                </c:pt>
                <c:pt idx="1553">
                  <c:v>118.39211272999999</c:v>
                </c:pt>
                <c:pt idx="1554">
                  <c:v>118.05274199999999</c:v>
                </c:pt>
                <c:pt idx="1555">
                  <c:v>117.71479797000001</c:v>
                </c:pt>
                <c:pt idx="1556">
                  <c:v>117.38106537</c:v>
                </c:pt>
                <c:pt idx="1557">
                  <c:v>117.05413055</c:v>
                </c:pt>
                <c:pt idx="1558">
                  <c:v>116.73620605000001</c:v>
                </c:pt>
                <c:pt idx="1559">
                  <c:v>116.42897034000001</c:v>
                </c:pt>
                <c:pt idx="1560">
                  <c:v>116.133461</c:v>
                </c:pt>
                <c:pt idx="1561">
                  <c:v>115.85009766</c:v>
                </c:pt>
                <c:pt idx="1562">
                  <c:v>115.57878875999999</c:v>
                </c:pt>
                <c:pt idx="1563">
                  <c:v>115.31904602</c:v>
                </c:pt>
                <c:pt idx="1564">
                  <c:v>115.07011414</c:v>
                </c:pt>
                <c:pt idx="1565">
                  <c:v>114.83099365</c:v>
                </c:pt>
                <c:pt idx="1566">
                  <c:v>114.60042572</c:v>
                </c:pt>
                <c:pt idx="1567">
                  <c:v>114.3769989</c:v>
                </c:pt>
                <c:pt idx="1568">
                  <c:v>114.15934753000001</c:v>
                </c:pt>
                <c:pt idx="1569">
                  <c:v>113.94624329</c:v>
                </c:pt>
                <c:pt idx="1570">
                  <c:v>113.73670959</c:v>
                </c:pt>
                <c:pt idx="1571">
                  <c:v>113.53016663</c:v>
                </c:pt>
                <c:pt idx="1572">
                  <c:v>113.32644653</c:v>
                </c:pt>
                <c:pt idx="1573">
                  <c:v>113.12574768</c:v>
                </c:pt>
                <c:pt idx="1574">
                  <c:v>112.92868805000001</c:v>
                </c:pt>
                <c:pt idx="1575">
                  <c:v>112.73636627</c:v>
                </c:pt>
                <c:pt idx="1576">
                  <c:v>112.55018616</c:v>
                </c:pt>
                <c:pt idx="1577">
                  <c:v>112.37161254999999</c:v>
                </c:pt>
                <c:pt idx="1578">
                  <c:v>112.20214081</c:v>
                </c:pt>
                <c:pt idx="1579">
                  <c:v>112.04341888</c:v>
                </c:pt>
                <c:pt idx="1580">
                  <c:v>111.89715576</c:v>
                </c:pt>
                <c:pt idx="1581">
                  <c:v>111.76477051000001</c:v>
                </c:pt>
                <c:pt idx="1582">
                  <c:v>111.64708709999999</c:v>
                </c:pt>
                <c:pt idx="1583">
                  <c:v>111.54430388999999</c:v>
                </c:pt>
                <c:pt idx="1584">
                  <c:v>111.45601653999999</c:v>
                </c:pt>
                <c:pt idx="1585">
                  <c:v>111.38111115</c:v>
                </c:pt>
                <c:pt idx="1586">
                  <c:v>111.31772614</c:v>
                </c:pt>
                <c:pt idx="1587">
                  <c:v>111.26357269</c:v>
                </c:pt>
                <c:pt idx="1588">
                  <c:v>111.21659088</c:v>
                </c:pt>
                <c:pt idx="1589">
                  <c:v>111.1754837</c:v>
                </c:pt>
                <c:pt idx="1590">
                  <c:v>111.13969421</c:v>
                </c:pt>
                <c:pt idx="1591">
                  <c:v>111.10905457</c:v>
                </c:pt>
                <c:pt idx="1592">
                  <c:v>111.08353424000001</c:v>
                </c:pt>
                <c:pt idx="1593">
                  <c:v>111.06307983000001</c:v>
                </c:pt>
                <c:pt idx="1594">
                  <c:v>111.04746246000001</c:v>
                </c:pt>
                <c:pt idx="1595">
                  <c:v>111.03623199</c:v>
                </c:pt>
                <c:pt idx="1596">
                  <c:v>111.02877808</c:v>
                </c:pt>
                <c:pt idx="1597">
                  <c:v>111.02445984000001</c:v>
                </c:pt>
                <c:pt idx="1598">
                  <c:v>111.02259827</c:v>
                </c:pt>
                <c:pt idx="1599">
                  <c:v>111.02218628</c:v>
                </c:pt>
              </c:numCache>
            </c:numRef>
          </c:yVal>
          <c:smooth val="1"/>
          <c:extLst>
            <c:ext xmlns:c16="http://schemas.microsoft.com/office/drawing/2014/chart" uri="{C3380CC4-5D6E-409C-BE32-E72D297353CC}">
              <c16:uniqueId val="{00000000-7B78-421F-B852-512F34A37FE2}"/>
            </c:ext>
          </c:extLst>
        </c:ser>
        <c:ser>
          <c:idx val="4"/>
          <c:order val="4"/>
          <c:tx>
            <c:v>Modified Lumbar LC Y</c:v>
          </c:tx>
          <c:spPr>
            <a:ln w="25400" cap="rnd">
              <a:solidFill>
                <a:srgbClr val="00B0F0"/>
              </a:solidFill>
              <a:round/>
            </a:ln>
            <a:effectLst/>
          </c:spPr>
          <c:marker>
            <c:symbol val="none"/>
          </c:marker>
          <c:xVal>
            <c:numRef>
              <c:f>Lumbar_LC_2!$I$3:$I$1602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Lumbar_LC_2!$M$3:$M$1602</c:f>
              <c:numCache>
                <c:formatCode>0.00E+00</c:formatCode>
                <c:ptCount val="1600"/>
                <c:pt idx="0">
                  <c:v>2.8685121796999998E-3</c:v>
                </c:pt>
                <c:pt idx="1">
                  <c:v>3.5829979461000001E-3</c:v>
                </c:pt>
                <c:pt idx="2">
                  <c:v>4.3560559860999996E-3</c:v>
                </c:pt>
                <c:pt idx="3">
                  <c:v>5.1837335340999997E-3</c:v>
                </c:pt>
                <c:pt idx="4">
                  <c:v>6.0604102909999997E-3</c:v>
                </c:pt>
                <c:pt idx="5">
                  <c:v>6.9787609390999997E-3</c:v>
                </c:pt>
                <c:pt idx="6">
                  <c:v>7.9297302291000005E-3</c:v>
                </c:pt>
                <c:pt idx="7">
                  <c:v>8.9025301859000008E-3</c:v>
                </c:pt>
                <c:pt idx="8">
                  <c:v>9.8846526815999994E-3</c:v>
                </c:pt>
                <c:pt idx="9">
                  <c:v>1.0861897840999999E-2</c:v>
                </c:pt>
                <c:pt idx="10">
                  <c:v>1.1818424799000001E-2</c:v>
                </c:pt>
                <c:pt idx="11">
                  <c:v>1.2736786157E-2</c:v>
                </c:pt>
                <c:pt idx="12">
                  <c:v>1.3597919606E-2</c:v>
                </c:pt>
                <c:pt idx="13">
                  <c:v>1.4381119980999999E-2</c:v>
                </c:pt>
                <c:pt idx="14">
                  <c:v>1.5064082108000001E-2</c:v>
                </c:pt>
                <c:pt idx="15">
                  <c:v>1.5623062849000001E-2</c:v>
                </c:pt>
                <c:pt idx="16">
                  <c:v>1.6033209860000001E-2</c:v>
                </c:pt>
                <c:pt idx="17">
                  <c:v>1.6269033775E-2</c:v>
                </c:pt>
                <c:pt idx="18">
                  <c:v>1.6304979101000001E-2</c:v>
                </c:pt>
                <c:pt idx="19">
                  <c:v>1.6116125509E-2</c:v>
                </c:pt>
                <c:pt idx="20">
                  <c:v>1.5679011121000001E-2</c:v>
                </c:pt>
                <c:pt idx="21">
                  <c:v>1.4972575009000001E-2</c:v>
                </c:pt>
                <c:pt idx="22">
                  <c:v>1.3979200274E-2</c:v>
                </c:pt>
                <c:pt idx="23">
                  <c:v>1.2685645372000001E-2</c:v>
                </c:pt>
                <c:pt idx="24">
                  <c:v>1.1083645745999999E-2</c:v>
                </c:pt>
                <c:pt idx="25">
                  <c:v>9.1703608632E-3</c:v>
                </c:pt>
                <c:pt idx="26">
                  <c:v>6.9488836451999996E-3</c:v>
                </c:pt>
                <c:pt idx="27">
                  <c:v>4.4288425706000001E-3</c:v>
                </c:pt>
                <c:pt idx="28">
                  <c:v>1.6270929482E-3</c:v>
                </c:pt>
                <c:pt idx="29">
                  <c:v>-1.4315501321E-3</c:v>
                </c:pt>
                <c:pt idx="30">
                  <c:v>-4.7135585919E-3</c:v>
                </c:pt>
                <c:pt idx="31">
                  <c:v>-8.1758890300999993E-3</c:v>
                </c:pt>
                <c:pt idx="32">
                  <c:v>-1.1765082366999999E-2</c:v>
                </c:pt>
                <c:pt idx="33">
                  <c:v>-1.5416294335999999E-2</c:v>
                </c:pt>
                <c:pt idx="34">
                  <c:v>-1.9052414223999999E-2</c:v>
                </c:pt>
                <c:pt idx="35">
                  <c:v>-2.2583330049999999E-2</c:v>
                </c:pt>
                <c:pt idx="36">
                  <c:v>-2.5905126705999999E-2</c:v>
                </c:pt>
                <c:pt idx="37">
                  <c:v>-2.8899099678000001E-2</c:v>
                </c:pt>
                <c:pt idx="38">
                  <c:v>-3.1430639327E-2</c:v>
                </c:pt>
                <c:pt idx="39">
                  <c:v>-3.3348072319999998E-2</c:v>
                </c:pt>
                <c:pt idx="40">
                  <c:v>-3.4481544048000003E-2</c:v>
                </c:pt>
                <c:pt idx="41">
                  <c:v>-3.4642040729999997E-2</c:v>
                </c:pt>
                <c:pt idx="42">
                  <c:v>-3.3620685338999999E-2</c:v>
                </c:pt>
                <c:pt idx="43">
                  <c:v>-3.1188432126999999E-2</c:v>
                </c:pt>
                <c:pt idx="44">
                  <c:v>-2.7096319944E-2</c:v>
                </c:pt>
                <c:pt idx="45">
                  <c:v>-2.1076332778000001E-2</c:v>
                </c:pt>
                <c:pt idx="46">
                  <c:v>-1.2842943892000001E-2</c:v>
                </c:pt>
                <c:pt idx="47">
                  <c:v>-2.0954504143000001E-3</c:v>
                </c:pt>
                <c:pt idx="48">
                  <c:v>1.1478970759E-2</c:v>
                </c:pt>
                <c:pt idx="49">
                  <c:v>2.8201622887999999E-2</c:v>
                </c:pt>
                <c:pt idx="50">
                  <c:v>4.8398207872999997E-2</c:v>
                </c:pt>
                <c:pt idx="51">
                  <c:v>7.2394222021000001E-2</c:v>
                </c:pt>
                <c:pt idx="52">
                  <c:v>0.10050896555</c:v>
                </c:pt>
                <c:pt idx="53">
                  <c:v>0.13304655254</c:v>
                </c:pt>
                <c:pt idx="54">
                  <c:v>0.17028285563000001</c:v>
                </c:pt>
                <c:pt idx="55">
                  <c:v>0.2124491781</c:v>
                </c:pt>
                <c:pt idx="56">
                  <c:v>0.25971454381999998</c:v>
                </c:pt>
                <c:pt idx="57">
                  <c:v>0.31216770411</c:v>
                </c:pt>
                <c:pt idx="58">
                  <c:v>0.36979818343999998</c:v>
                </c:pt>
                <c:pt idx="59">
                  <c:v>0.43247672915000002</c:v>
                </c:pt>
                <c:pt idx="60">
                  <c:v>0.49993908404999998</c:v>
                </c:pt>
                <c:pt idx="61">
                  <c:v>0.57177698612000005</c:v>
                </c:pt>
                <c:pt idx="62">
                  <c:v>0.64743626117999997</c:v>
                </c:pt>
                <c:pt idx="63">
                  <c:v>0.72621726990000002</c:v>
                </c:pt>
                <c:pt idx="64">
                  <c:v>0.80727750063000003</c:v>
                </c:pt>
                <c:pt idx="65">
                  <c:v>0.88964802027000001</c:v>
                </c:pt>
                <c:pt idx="66">
                  <c:v>0.97225773334999999</c:v>
                </c:pt>
                <c:pt idx="67">
                  <c:v>1.0539436339999999</c:v>
                </c:pt>
                <c:pt idx="68">
                  <c:v>1.1334569454000001</c:v>
                </c:pt>
                <c:pt idx="69">
                  <c:v>1.2094752789000001</c:v>
                </c:pt>
                <c:pt idx="70">
                  <c:v>1.2806128263000001</c:v>
                </c:pt>
                <c:pt idx="71">
                  <c:v>1.3454480171000001</c:v>
                </c:pt>
                <c:pt idx="72">
                  <c:v>1.4025920629999999</c:v>
                </c:pt>
                <c:pt idx="73">
                  <c:v>1.4507734776000001</c:v>
                </c:pt>
                <c:pt idx="74">
                  <c:v>1.4888532162000001</c:v>
                </c:pt>
                <c:pt idx="75">
                  <c:v>1.5157568454999999</c:v>
                </c:pt>
                <c:pt idx="76">
                  <c:v>1.5304362774</c:v>
                </c:pt>
                <c:pt idx="77">
                  <c:v>1.5318779945000001</c:v>
                </c:pt>
                <c:pt idx="78">
                  <c:v>1.5190759896999999</c:v>
                </c:pt>
                <c:pt idx="79">
                  <c:v>1.4909909964000001</c:v>
                </c:pt>
                <c:pt idx="80">
                  <c:v>1.4465681314000001</c:v>
                </c:pt>
                <c:pt idx="81">
                  <c:v>1.3847920895000001</c:v>
                </c:pt>
                <c:pt idx="82">
                  <c:v>1.3047025204</c:v>
                </c:pt>
                <c:pt idx="83">
                  <c:v>1.205384016</c:v>
                </c:pt>
                <c:pt idx="84">
                  <c:v>1.0859812498000001</c:v>
                </c:pt>
                <c:pt idx="85">
                  <c:v>0.94568431376999995</c:v>
                </c:pt>
                <c:pt idx="86">
                  <c:v>0.78370267152999995</c:v>
                </c:pt>
                <c:pt idx="87">
                  <c:v>0.59935104846999998</c:v>
                </c:pt>
                <c:pt idx="88">
                  <c:v>0.39222696423999998</c:v>
                </c:pt>
                <c:pt idx="89">
                  <c:v>0.16239960492</c:v>
                </c:pt>
                <c:pt idx="90">
                  <c:v>-8.9396975934999998E-2</c:v>
                </c:pt>
                <c:pt idx="91">
                  <c:v>-0.36160904169000002</c:v>
                </c:pt>
                <c:pt idx="92">
                  <c:v>-0.65180569886999995</c:v>
                </c:pt>
                <c:pt idx="93">
                  <c:v>-0.95672583580000004</c:v>
                </c:pt>
                <c:pt idx="94">
                  <c:v>-1.2724258900000001</c:v>
                </c:pt>
                <c:pt idx="95">
                  <c:v>-1.594507575</c:v>
                </c:pt>
                <c:pt idx="96">
                  <c:v>-1.9183617829999999</c:v>
                </c:pt>
                <c:pt idx="97">
                  <c:v>-2.2393846512</c:v>
                </c:pt>
                <c:pt idx="98">
                  <c:v>-2.5531458855000002</c:v>
                </c:pt>
                <c:pt idx="99">
                  <c:v>-2.8554868698</c:v>
                </c:pt>
                <c:pt idx="100">
                  <c:v>-3.1425576209999999</c:v>
                </c:pt>
                <c:pt idx="101">
                  <c:v>-3.4108200072999999</c:v>
                </c:pt>
                <c:pt idx="102">
                  <c:v>-3.6570441723</c:v>
                </c:pt>
                <c:pt idx="103">
                  <c:v>-3.8783471584</c:v>
                </c:pt>
                <c:pt idx="104">
                  <c:v>-4.0722842216000004</c:v>
                </c:pt>
                <c:pt idx="105">
                  <c:v>-4.2369332314000001</c:v>
                </c:pt>
                <c:pt idx="106">
                  <c:v>-4.3709621428999998</c:v>
                </c:pt>
                <c:pt idx="107">
                  <c:v>-4.4737319945999996</c:v>
                </c:pt>
                <c:pt idx="108">
                  <c:v>-4.5453696251000002</c:v>
                </c:pt>
                <c:pt idx="109">
                  <c:v>-4.5866870879999997</c:v>
                </c:pt>
                <c:pt idx="110">
                  <c:v>-4.5990133285999999</c:v>
                </c:pt>
                <c:pt idx="111">
                  <c:v>-4.5841026306000003</c:v>
                </c:pt>
                <c:pt idx="112">
                  <c:v>-4.5441412926</c:v>
                </c:pt>
                <c:pt idx="113">
                  <c:v>-4.4817299843000002</c:v>
                </c:pt>
                <c:pt idx="114">
                  <c:v>-4.3997888564999998</c:v>
                </c:pt>
                <c:pt idx="115">
                  <c:v>-4.3014545441000003</c:v>
                </c:pt>
                <c:pt idx="116">
                  <c:v>-4.1899676323000001</c:v>
                </c:pt>
                <c:pt idx="117">
                  <c:v>-4.0685296059000002</c:v>
                </c:pt>
                <c:pt idx="118">
                  <c:v>-3.9401693344000002</c:v>
                </c:pt>
                <c:pt idx="119">
                  <c:v>-3.8076155186</c:v>
                </c:pt>
                <c:pt idx="120">
                  <c:v>-3.6732170582000001</c:v>
                </c:pt>
                <c:pt idx="121">
                  <c:v>-3.5389425755000001</c:v>
                </c:pt>
                <c:pt idx="122">
                  <c:v>-3.4063713551000001</c:v>
                </c:pt>
                <c:pt idx="123">
                  <c:v>-3.2766969204</c:v>
                </c:pt>
                <c:pt idx="124">
                  <c:v>-3.1508049964999998</c:v>
                </c:pt>
                <c:pt idx="125">
                  <c:v>-3.029406786</c:v>
                </c:pt>
                <c:pt idx="126">
                  <c:v>-2.9131765366</c:v>
                </c:pt>
                <c:pt idx="127">
                  <c:v>-2.8028116226000002</c:v>
                </c:pt>
                <c:pt idx="128">
                  <c:v>-2.6989872456000001</c:v>
                </c:pt>
                <c:pt idx="129">
                  <c:v>-2.6022341250999999</c:v>
                </c:pt>
                <c:pt idx="130">
                  <c:v>-2.5127539634999998</c:v>
                </c:pt>
                <c:pt idx="131">
                  <c:v>-2.4302694798000002</c:v>
                </c:pt>
                <c:pt idx="132">
                  <c:v>-2.354036808</c:v>
                </c:pt>
                <c:pt idx="133">
                  <c:v>-2.282990694</c:v>
                </c:pt>
                <c:pt idx="134">
                  <c:v>-2.2159061431999998</c:v>
                </c:pt>
                <c:pt idx="135">
                  <c:v>-2.1515676975</c:v>
                </c:pt>
                <c:pt idx="136">
                  <c:v>-2.0890524387</c:v>
                </c:pt>
                <c:pt idx="137">
                  <c:v>-2.0280878543999998</c:v>
                </c:pt>
                <c:pt idx="138">
                  <c:v>-1.9691962004000001</c:v>
                </c:pt>
                <c:pt idx="139">
                  <c:v>-1.9135434628000001</c:v>
                </c:pt>
                <c:pt idx="140">
                  <c:v>-1.8626748323</c:v>
                </c:pt>
                <c:pt idx="141">
                  <c:v>-1.8182482718999999</c:v>
                </c:pt>
                <c:pt idx="142">
                  <c:v>-1.7819037437</c:v>
                </c:pt>
                <c:pt idx="143">
                  <c:v>-1.7553393841</c:v>
                </c:pt>
                <c:pt idx="144">
                  <c:v>-1.7404398917999999</c:v>
                </c:pt>
                <c:pt idx="145">
                  <c:v>-1.7392925024000001</c:v>
                </c:pt>
                <c:pt idx="146">
                  <c:v>-1.7540603876</c:v>
                </c:pt>
                <c:pt idx="147">
                  <c:v>-1.7867918014999999</c:v>
                </c:pt>
                <c:pt idx="148">
                  <c:v>-1.8392767906</c:v>
                </c:pt>
                <c:pt idx="149">
                  <c:v>-1.9130244255</c:v>
                </c:pt>
                <c:pt idx="150">
                  <c:v>-2.0093178748999998</c:v>
                </c:pt>
                <c:pt idx="151">
                  <c:v>-2.1291947365000001</c:v>
                </c:pt>
                <c:pt idx="152">
                  <c:v>-2.2733249664000001</c:v>
                </c:pt>
                <c:pt idx="153">
                  <c:v>-2.4419372082000002</c:v>
                </c:pt>
                <c:pt idx="154">
                  <c:v>-2.6348474026000002</c:v>
                </c:pt>
                <c:pt idx="155">
                  <c:v>-2.8515226840999999</c:v>
                </c:pt>
                <c:pt idx="156">
                  <c:v>-3.0911340714</c:v>
                </c:pt>
                <c:pt idx="157">
                  <c:v>-3.3525686264000001</c:v>
                </c:pt>
                <c:pt idx="158">
                  <c:v>-3.6344678402000001</c:v>
                </c:pt>
                <c:pt idx="159">
                  <c:v>-3.9354052544</c:v>
                </c:pt>
                <c:pt idx="160">
                  <c:v>-4.2540721893000004</c:v>
                </c:pt>
                <c:pt idx="161">
                  <c:v>-4.5892553328999997</c:v>
                </c:pt>
                <c:pt idx="162">
                  <c:v>-4.9396653175000003</c:v>
                </c:pt>
                <c:pt idx="163">
                  <c:v>-5.3037919997999996</c:v>
                </c:pt>
                <c:pt idx="164">
                  <c:v>-5.6798014640999996</c:v>
                </c:pt>
                <c:pt idx="165">
                  <c:v>-6.0654544829999999</c:v>
                </c:pt>
                <c:pt idx="166">
                  <c:v>-6.4580926894999999</c:v>
                </c:pt>
                <c:pt idx="167">
                  <c:v>-6.8546705246000004</c:v>
                </c:pt>
                <c:pt idx="168">
                  <c:v>-7.2517657279999996</c:v>
                </c:pt>
                <c:pt idx="169">
                  <c:v>-7.6456122398000002</c:v>
                </c:pt>
                <c:pt idx="170">
                  <c:v>-8.0322675705000002</c:v>
                </c:pt>
                <c:pt idx="171">
                  <c:v>-8.4078502655000005</c:v>
                </c:pt>
                <c:pt idx="172">
                  <c:v>-8.7686834334999997</c:v>
                </c:pt>
                <c:pt idx="173">
                  <c:v>-9.1112995148000007</c:v>
                </c:pt>
                <c:pt idx="174">
                  <c:v>-9.4323673247999995</c:v>
                </c:pt>
                <c:pt idx="175">
                  <c:v>-9.7286596297999992</c:v>
                </c:pt>
                <c:pt idx="176">
                  <c:v>-9.9971303939999991</c:v>
                </c:pt>
                <c:pt idx="177">
                  <c:v>-10.234989166</c:v>
                </c:pt>
                <c:pt idx="178">
                  <c:v>-10.439692496999999</c:v>
                </c:pt>
                <c:pt idx="179">
                  <c:v>-10.608998299</c:v>
                </c:pt>
                <c:pt idx="180">
                  <c:v>-10.741152763000001</c:v>
                </c:pt>
                <c:pt idx="181">
                  <c:v>-10.835012436</c:v>
                </c:pt>
                <c:pt idx="182">
                  <c:v>-10.889942168999999</c:v>
                </c:pt>
                <c:pt idx="183">
                  <c:v>-10.905501365999999</c:v>
                </c:pt>
                <c:pt idx="184">
                  <c:v>-10.881152153</c:v>
                </c:pt>
                <c:pt idx="185">
                  <c:v>-10.816269875</c:v>
                </c:pt>
                <c:pt idx="186">
                  <c:v>-10.710412025</c:v>
                </c:pt>
                <c:pt idx="187">
                  <c:v>-10.563508987000001</c:v>
                </c:pt>
                <c:pt idx="188">
                  <c:v>-10.375828743</c:v>
                </c:pt>
                <c:pt idx="189">
                  <c:v>-10.147849083000001</c:v>
                </c:pt>
                <c:pt idx="190">
                  <c:v>-9.8801689148000005</c:v>
                </c:pt>
                <c:pt idx="191">
                  <c:v>-9.5734672546000006</c:v>
                </c:pt>
                <c:pt idx="192">
                  <c:v>-9.2285537719999997</c:v>
                </c:pt>
                <c:pt idx="193">
                  <c:v>-8.8464517593000007</c:v>
                </c:pt>
                <c:pt idx="194">
                  <c:v>-8.4284009933000004</c:v>
                </c:pt>
                <c:pt idx="195">
                  <c:v>-7.9758305549999999</c:v>
                </c:pt>
                <c:pt idx="196">
                  <c:v>-7.4903693199000001</c:v>
                </c:pt>
                <c:pt idx="197">
                  <c:v>-6.9738550186000001</c:v>
                </c:pt>
                <c:pt idx="198">
                  <c:v>-6.4283523560000004</c:v>
                </c:pt>
                <c:pt idx="199">
                  <c:v>-5.8561964035000003</c:v>
                </c:pt>
                <c:pt idx="200">
                  <c:v>-5.2599682807999999</c:v>
                </c:pt>
                <c:pt idx="201">
                  <c:v>-4.6423587799000003</c:v>
                </c:pt>
                <c:pt idx="202">
                  <c:v>-4.0060005187999996</c:v>
                </c:pt>
                <c:pt idx="203">
                  <c:v>-3.3533518313999999</c:v>
                </c:pt>
                <c:pt idx="204">
                  <c:v>-2.6866545677000002</c:v>
                </c:pt>
                <c:pt idx="205">
                  <c:v>-2.0079357623999998</c:v>
                </c:pt>
                <c:pt idx="206">
                  <c:v>-1.3190252781</c:v>
                </c:pt>
                <c:pt idx="207">
                  <c:v>-0.62157648801999998</c:v>
                </c:pt>
                <c:pt idx="208">
                  <c:v>8.2908183336000002E-2</c:v>
                </c:pt>
                <c:pt idx="209">
                  <c:v>0.79306137562000001</c:v>
                </c:pt>
                <c:pt idx="210">
                  <c:v>1.5076363087</c:v>
                </c:pt>
                <c:pt idx="211">
                  <c:v>2.2254383564000002</c:v>
                </c:pt>
                <c:pt idx="212">
                  <c:v>2.9452505111999998</c:v>
                </c:pt>
                <c:pt idx="213">
                  <c:v>3.6658093929</c:v>
                </c:pt>
                <c:pt idx="214">
                  <c:v>4.3857464789999998</c:v>
                </c:pt>
                <c:pt idx="215">
                  <c:v>5.1034584045000004</c:v>
                </c:pt>
                <c:pt idx="216">
                  <c:v>5.8169631957999997</c:v>
                </c:pt>
                <c:pt idx="217">
                  <c:v>6.5238108634999996</c:v>
                </c:pt>
                <c:pt idx="218">
                  <c:v>7.2211384773000002</c:v>
                </c:pt>
                <c:pt idx="219">
                  <c:v>7.9058432579</c:v>
                </c:pt>
                <c:pt idx="220">
                  <c:v>8.5747318268000008</c:v>
                </c:pt>
                <c:pt idx="221">
                  <c:v>9.2246255875000003</c:v>
                </c:pt>
                <c:pt idx="222">
                  <c:v>9.8524875641000005</c:v>
                </c:pt>
                <c:pt idx="223">
                  <c:v>10.455525398000001</c:v>
                </c:pt>
                <c:pt idx="224">
                  <c:v>11.031208992</c:v>
                </c:pt>
                <c:pt idx="225">
                  <c:v>11.577230453</c:v>
                </c:pt>
                <c:pt idx="226">
                  <c:v>12.091464043</c:v>
                </c:pt>
                <c:pt idx="227">
                  <c:v>12.572002411</c:v>
                </c:pt>
                <c:pt idx="228">
                  <c:v>13.017272949000001</c:v>
                </c:pt>
                <c:pt idx="229">
                  <c:v>13.426132202</c:v>
                </c:pt>
                <c:pt idx="230">
                  <c:v>13.797838211</c:v>
                </c:pt>
                <c:pt idx="231">
                  <c:v>14.131948470999999</c:v>
                </c:pt>
                <c:pt idx="232">
                  <c:v>14.428229332000001</c:v>
                </c:pt>
                <c:pt idx="233">
                  <c:v>14.686645508</c:v>
                </c:pt>
                <c:pt idx="234">
                  <c:v>14.907424926999999</c:v>
                </c:pt>
                <c:pt idx="235">
                  <c:v>15.091114998</c:v>
                </c:pt>
                <c:pt idx="236">
                  <c:v>15.238602638</c:v>
                </c:pt>
                <c:pt idx="237">
                  <c:v>15.351126670999999</c:v>
                </c:pt>
                <c:pt idx="238">
                  <c:v>15.43023777</c:v>
                </c:pt>
                <c:pt idx="239">
                  <c:v>15.477719306999999</c:v>
                </c:pt>
                <c:pt idx="240">
                  <c:v>15.495545387</c:v>
                </c:pt>
                <c:pt idx="241">
                  <c:v>15.485854149</c:v>
                </c:pt>
                <c:pt idx="242">
                  <c:v>15.450899123999999</c:v>
                </c:pt>
                <c:pt idx="243">
                  <c:v>15.393013</c:v>
                </c:pt>
                <c:pt idx="244">
                  <c:v>15.31462574</c:v>
                </c:pt>
                <c:pt idx="245">
                  <c:v>15.218298912</c:v>
                </c:pt>
                <c:pt idx="246">
                  <c:v>15.106674194</c:v>
                </c:pt>
                <c:pt idx="247">
                  <c:v>14.982368469000001</c:v>
                </c:pt>
                <c:pt idx="248">
                  <c:v>14.847935677000001</c:v>
                </c:pt>
                <c:pt idx="249">
                  <c:v>14.705932617</c:v>
                </c:pt>
                <c:pt idx="250">
                  <c:v>14.558980942</c:v>
                </c:pt>
                <c:pt idx="251">
                  <c:v>14.409701347</c:v>
                </c:pt>
                <c:pt idx="252">
                  <c:v>14.260565758</c:v>
                </c:pt>
                <c:pt idx="253">
                  <c:v>14.113853454999999</c:v>
                </c:pt>
                <c:pt idx="254">
                  <c:v>13.971755028</c:v>
                </c:pt>
                <c:pt idx="255">
                  <c:v>13.836464882</c:v>
                </c:pt>
                <c:pt idx="256">
                  <c:v>13.710177421999999</c:v>
                </c:pt>
                <c:pt idx="257">
                  <c:v>13.595040321000001</c:v>
                </c:pt>
                <c:pt idx="258">
                  <c:v>13.493144035</c:v>
                </c:pt>
                <c:pt idx="259">
                  <c:v>13.406540871000001</c:v>
                </c:pt>
                <c:pt idx="260">
                  <c:v>13.337239264999999</c:v>
                </c:pt>
                <c:pt idx="261">
                  <c:v>13.287141800000001</c:v>
                </c:pt>
                <c:pt idx="262">
                  <c:v>13.257954596999999</c:v>
                </c:pt>
                <c:pt idx="263">
                  <c:v>13.251152992</c:v>
                </c:pt>
                <c:pt idx="264">
                  <c:v>13.26804924</c:v>
                </c:pt>
                <c:pt idx="265">
                  <c:v>13.309922218000001</c:v>
                </c:pt>
                <c:pt idx="266">
                  <c:v>13.378149033</c:v>
                </c:pt>
                <c:pt idx="267">
                  <c:v>13.474223136999999</c:v>
                </c:pt>
                <c:pt idx="268">
                  <c:v>13.599658012000001</c:v>
                </c:pt>
                <c:pt idx="269">
                  <c:v>13.755925179</c:v>
                </c:pt>
                <c:pt idx="270">
                  <c:v>13.944489479</c:v>
                </c:pt>
                <c:pt idx="271">
                  <c:v>14.166867256</c:v>
                </c:pt>
                <c:pt idx="272">
                  <c:v>14.424666405</c:v>
                </c:pt>
                <c:pt idx="273">
                  <c:v>14.719581604</c:v>
                </c:pt>
                <c:pt idx="274">
                  <c:v>15.053366661</c:v>
                </c:pt>
                <c:pt idx="275">
                  <c:v>15.427816391</c:v>
                </c:pt>
                <c:pt idx="276">
                  <c:v>15.844752312000001</c:v>
                </c:pt>
                <c:pt idx="277">
                  <c:v>16.30597496</c:v>
                </c:pt>
                <c:pt idx="278">
                  <c:v>16.813171387000001</c:v>
                </c:pt>
                <c:pt idx="279">
                  <c:v>17.367799759</c:v>
                </c:pt>
                <c:pt idx="280">
                  <c:v>17.971035004000001</c:v>
                </c:pt>
                <c:pt idx="281">
                  <c:v>18.623825072999999</c:v>
                </c:pt>
                <c:pt idx="282">
                  <c:v>19.326951981000001</c:v>
                </c:pt>
                <c:pt idx="283">
                  <c:v>20.080991744999999</c:v>
                </c:pt>
                <c:pt idx="284">
                  <c:v>20.886240005000001</c:v>
                </c:pt>
                <c:pt idx="285">
                  <c:v>21.7426548</c:v>
                </c:pt>
                <c:pt idx="286">
                  <c:v>22.649801254</c:v>
                </c:pt>
                <c:pt idx="287">
                  <c:v>23.606765747000001</c:v>
                </c:pt>
                <c:pt idx="288">
                  <c:v>24.612075806</c:v>
                </c:pt>
                <c:pt idx="289">
                  <c:v>25.663671493999999</c:v>
                </c:pt>
                <c:pt idx="290">
                  <c:v>26.758914948000001</c:v>
                </c:pt>
                <c:pt idx="291">
                  <c:v>27.894613266</c:v>
                </c:pt>
                <c:pt idx="292">
                  <c:v>29.066995621</c:v>
                </c:pt>
                <c:pt idx="293">
                  <c:v>30.271656036</c:v>
                </c:pt>
                <c:pt idx="294">
                  <c:v>31.503549576000001</c:v>
                </c:pt>
                <c:pt idx="295">
                  <c:v>32.757106780999997</c:v>
                </c:pt>
                <c:pt idx="296">
                  <c:v>34.026378631999997</c:v>
                </c:pt>
                <c:pt idx="297">
                  <c:v>35.305103301999999</c:v>
                </c:pt>
                <c:pt idx="298">
                  <c:v>36.586708068999997</c:v>
                </c:pt>
                <c:pt idx="299">
                  <c:v>37.864326476999999</c:v>
                </c:pt>
                <c:pt idx="300">
                  <c:v>39.130901336999997</c:v>
                </c:pt>
                <c:pt idx="301">
                  <c:v>40.379325866999999</c:v>
                </c:pt>
                <c:pt idx="302">
                  <c:v>41.602577209000003</c:v>
                </c:pt>
                <c:pt idx="303">
                  <c:v>42.793838501000003</c:v>
                </c:pt>
                <c:pt idx="304">
                  <c:v>43.946586609000001</c:v>
                </c:pt>
                <c:pt idx="305">
                  <c:v>45.054611205999997</c:v>
                </c:pt>
                <c:pt idx="306">
                  <c:v>46.112022400000001</c:v>
                </c:pt>
                <c:pt idx="307">
                  <c:v>47.113262177000003</c:v>
                </c:pt>
                <c:pt idx="308">
                  <c:v>48.053119658999996</c:v>
                </c:pt>
                <c:pt idx="309">
                  <c:v>48.926757813000002</c:v>
                </c:pt>
                <c:pt idx="310">
                  <c:v>49.729736328000001</c:v>
                </c:pt>
                <c:pt idx="311">
                  <c:v>50.457981109999999</c:v>
                </c:pt>
                <c:pt idx="312">
                  <c:v>51.107746124000002</c:v>
                </c:pt>
                <c:pt idx="313">
                  <c:v>51.675609588999997</c:v>
                </c:pt>
                <c:pt idx="314">
                  <c:v>52.158519745</c:v>
                </c:pt>
                <c:pt idx="315">
                  <c:v>52.553855896000002</c:v>
                </c:pt>
                <c:pt idx="316">
                  <c:v>52.859428405999999</c:v>
                </c:pt>
                <c:pt idx="317">
                  <c:v>53.073509215999998</c:v>
                </c:pt>
                <c:pt idx="318">
                  <c:v>53.194950104</c:v>
                </c:pt>
                <c:pt idx="319">
                  <c:v>53.223323821999998</c:v>
                </c:pt>
                <c:pt idx="320">
                  <c:v>53.159000397</c:v>
                </c:pt>
                <c:pt idx="321">
                  <c:v>53.003097533999998</c:v>
                </c:pt>
                <c:pt idx="322">
                  <c:v>52.757377624999997</c:v>
                </c:pt>
                <c:pt idx="323">
                  <c:v>52.424217224000003</c:v>
                </c:pt>
                <c:pt idx="324">
                  <c:v>52.006671906000001</c:v>
                </c:pt>
                <c:pt idx="325">
                  <c:v>51.508575438999998</c:v>
                </c:pt>
                <c:pt idx="326">
                  <c:v>50.934543609999999</c:v>
                </c:pt>
                <c:pt idx="327">
                  <c:v>50.289817810000002</c:v>
                </c:pt>
                <c:pt idx="328">
                  <c:v>49.579994202000002</c:v>
                </c:pt>
                <c:pt idx="329">
                  <c:v>48.810791016000003</c:v>
                </c:pt>
                <c:pt idx="330">
                  <c:v>47.987983704000001</c:v>
                </c:pt>
                <c:pt idx="331">
                  <c:v>47.117496490000001</c:v>
                </c:pt>
                <c:pt idx="332">
                  <c:v>46.205513000000003</c:v>
                </c:pt>
                <c:pt idx="333">
                  <c:v>45.258518219000003</c:v>
                </c:pt>
                <c:pt idx="334">
                  <c:v>44.283290862999998</c:v>
                </c:pt>
                <c:pt idx="335">
                  <c:v>43.286899566999999</c:v>
                </c:pt>
                <c:pt idx="336">
                  <c:v>42.276634215999998</c:v>
                </c:pt>
                <c:pt idx="337">
                  <c:v>41.259803771999998</c:v>
                </c:pt>
                <c:pt idx="338">
                  <c:v>40.243473053000002</c:v>
                </c:pt>
                <c:pt idx="339">
                  <c:v>39.234313964999998</c:v>
                </c:pt>
                <c:pt idx="340">
                  <c:v>38.238620758000003</c:v>
                </c:pt>
                <c:pt idx="341">
                  <c:v>37.262439727999997</c:v>
                </c:pt>
                <c:pt idx="342">
                  <c:v>36.311710357999999</c:v>
                </c:pt>
                <c:pt idx="343">
                  <c:v>35.392318725999999</c:v>
                </c:pt>
                <c:pt idx="344">
                  <c:v>34.510105133000003</c:v>
                </c:pt>
                <c:pt idx="345">
                  <c:v>33.670848845999998</c:v>
                </c:pt>
                <c:pt idx="346">
                  <c:v>32.880084990999997</c:v>
                </c:pt>
                <c:pt idx="347">
                  <c:v>32.142841339</c:v>
                </c:pt>
                <c:pt idx="348">
                  <c:v>31.463531494000001</c:v>
                </c:pt>
                <c:pt idx="349">
                  <c:v>30.845949173000001</c:v>
                </c:pt>
                <c:pt idx="350">
                  <c:v>30.293325423999999</c:v>
                </c:pt>
                <c:pt idx="351">
                  <c:v>29.808458328</c:v>
                </c:pt>
                <c:pt idx="352">
                  <c:v>29.393918991</c:v>
                </c:pt>
                <c:pt idx="353">
                  <c:v>29.052240372</c:v>
                </c:pt>
                <c:pt idx="354">
                  <c:v>28.785961150999999</c:v>
                </c:pt>
                <c:pt idx="355">
                  <c:v>28.597423552999999</c:v>
                </c:pt>
                <c:pt idx="356">
                  <c:v>28.488445282000001</c:v>
                </c:pt>
                <c:pt idx="357">
                  <c:v>28.460157393999999</c:v>
                </c:pt>
                <c:pt idx="358">
                  <c:v>28.512910843</c:v>
                </c:pt>
                <c:pt idx="359">
                  <c:v>28.646099091</c:v>
                </c:pt>
                <c:pt idx="360">
                  <c:v>28.858161926000001</c:v>
                </c:pt>
                <c:pt idx="361">
                  <c:v>29.146839142000001</c:v>
                </c:pt>
                <c:pt idx="362">
                  <c:v>29.509370804</c:v>
                </c:pt>
                <c:pt idx="363">
                  <c:v>29.942548752</c:v>
                </c:pt>
                <c:pt idx="364">
                  <c:v>30.44276619</c:v>
                </c:pt>
                <c:pt idx="365">
                  <c:v>31.006046295000001</c:v>
                </c:pt>
                <c:pt idx="366">
                  <c:v>31.627965927000002</c:v>
                </c:pt>
                <c:pt idx="367">
                  <c:v>32.303585052000003</c:v>
                </c:pt>
                <c:pt idx="368">
                  <c:v>33.027542113999999</c:v>
                </c:pt>
                <c:pt idx="369">
                  <c:v>33.794250488000003</c:v>
                </c:pt>
                <c:pt idx="370">
                  <c:v>34.598072051999999</c:v>
                </c:pt>
                <c:pt idx="371">
                  <c:v>35.433395386000001</c:v>
                </c:pt>
                <c:pt idx="372">
                  <c:v>36.294624329000001</c:v>
                </c:pt>
                <c:pt idx="373">
                  <c:v>37.176120758000003</c:v>
                </c:pt>
                <c:pt idx="374">
                  <c:v>38.072151183999999</c:v>
                </c:pt>
                <c:pt idx="375">
                  <c:v>38.976882934999999</c:v>
                </c:pt>
                <c:pt idx="376">
                  <c:v>39.884422301999997</c:v>
                </c:pt>
                <c:pt idx="377">
                  <c:v>40.788852691999999</c:v>
                </c:pt>
                <c:pt idx="378">
                  <c:v>41.684383392000001</c:v>
                </c:pt>
                <c:pt idx="379">
                  <c:v>42.565605163999997</c:v>
                </c:pt>
                <c:pt idx="380">
                  <c:v>43.427665709999999</c:v>
                </c:pt>
                <c:pt idx="381">
                  <c:v>44.266269684000001</c:v>
                </c:pt>
                <c:pt idx="382">
                  <c:v>45.077568053999997</c:v>
                </c:pt>
                <c:pt idx="383">
                  <c:v>45.858005523999999</c:v>
                </c:pt>
                <c:pt idx="384">
                  <c:v>46.604221344000003</c:v>
                </c:pt>
                <c:pt idx="385">
                  <c:v>47.312984467</c:v>
                </c:pt>
                <c:pt idx="386">
                  <c:v>47.981121063000003</c:v>
                </c:pt>
                <c:pt idx="387">
                  <c:v>48.605514526</c:v>
                </c:pt>
                <c:pt idx="388">
                  <c:v>49.183197020999998</c:v>
                </c:pt>
                <c:pt idx="389">
                  <c:v>49.711460113999998</c:v>
                </c:pt>
                <c:pt idx="390">
                  <c:v>50.188022613999998</c:v>
                </c:pt>
                <c:pt idx="391">
                  <c:v>50.611209869</c:v>
                </c:pt>
                <c:pt idx="392">
                  <c:v>50.980022429999998</c:v>
                </c:pt>
                <c:pt idx="393">
                  <c:v>51.294090271000002</c:v>
                </c:pt>
                <c:pt idx="394">
                  <c:v>51.553569793999998</c:v>
                </c:pt>
                <c:pt idx="395">
                  <c:v>51.759029388000002</c:v>
                </c:pt>
                <c:pt idx="396">
                  <c:v>51.911373138000002</c:v>
                </c:pt>
                <c:pt idx="397">
                  <c:v>52.011829376000001</c:v>
                </c:pt>
                <c:pt idx="398">
                  <c:v>52.061851501</c:v>
                </c:pt>
                <c:pt idx="399">
                  <c:v>52.062900542999998</c:v>
                </c:pt>
                <c:pt idx="400">
                  <c:v>52.016311645999998</c:v>
                </c:pt>
                <c:pt idx="401">
                  <c:v>51.923351287999999</c:v>
                </c:pt>
                <c:pt idx="402">
                  <c:v>51.785369873</c:v>
                </c:pt>
                <c:pt idx="403">
                  <c:v>51.603950500000003</c:v>
                </c:pt>
                <c:pt idx="404">
                  <c:v>51.381069183000001</c:v>
                </c:pt>
                <c:pt idx="405">
                  <c:v>51.119194030999999</c:v>
                </c:pt>
                <c:pt idx="406">
                  <c:v>50.821323395</c:v>
                </c:pt>
                <c:pt idx="407">
                  <c:v>50.490974426000001</c:v>
                </c:pt>
                <c:pt idx="408">
                  <c:v>50.132129669000001</c:v>
                </c:pt>
                <c:pt idx="409">
                  <c:v>49.749080657999997</c:v>
                </c:pt>
                <c:pt idx="410">
                  <c:v>49.346240997000002</c:v>
                </c:pt>
                <c:pt idx="411">
                  <c:v>48.927921294999997</c:v>
                </c:pt>
                <c:pt idx="412">
                  <c:v>48.498081206999998</c:v>
                </c:pt>
                <c:pt idx="413">
                  <c:v>48.060207366999997</c:v>
                </c:pt>
                <c:pt idx="414">
                  <c:v>47.617336272999999</c:v>
                </c:pt>
                <c:pt idx="415">
                  <c:v>47.172080993999998</c:v>
                </c:pt>
                <c:pt idx="416">
                  <c:v>46.726570129000002</c:v>
                </c:pt>
                <c:pt idx="417">
                  <c:v>46.282356262</c:v>
                </c:pt>
                <c:pt idx="418">
                  <c:v>45.840423584</c:v>
                </c:pt>
                <c:pt idx="419">
                  <c:v>45.401279449</c:v>
                </c:pt>
                <c:pt idx="420">
                  <c:v>44.964981078999998</c:v>
                </c:pt>
                <c:pt idx="421">
                  <c:v>44.531185149999999</c:v>
                </c:pt>
                <c:pt idx="422">
                  <c:v>44.099365233999997</c:v>
                </c:pt>
                <c:pt idx="423">
                  <c:v>43.669158936000002</c:v>
                </c:pt>
                <c:pt idx="424">
                  <c:v>43.240634917999998</c:v>
                </c:pt>
                <c:pt idx="425">
                  <c:v>42.814414978000002</c:v>
                </c:pt>
                <c:pt idx="426">
                  <c:v>42.391723632999998</c:v>
                </c:pt>
                <c:pt idx="427">
                  <c:v>41.974258423000002</c:v>
                </c:pt>
                <c:pt idx="428">
                  <c:v>41.563774109000001</c:v>
                </c:pt>
                <c:pt idx="429">
                  <c:v>41.161758423000002</c:v>
                </c:pt>
                <c:pt idx="430">
                  <c:v>40.769416808999999</c:v>
                </c:pt>
                <c:pt idx="431">
                  <c:v>40.387676239000001</c:v>
                </c:pt>
                <c:pt idx="432">
                  <c:v>40.017112732000001</c:v>
                </c:pt>
                <c:pt idx="433">
                  <c:v>39.657947540000002</c:v>
                </c:pt>
                <c:pt idx="434">
                  <c:v>39.310161591000004</c:v>
                </c:pt>
                <c:pt idx="435">
                  <c:v>38.973613739000001</c:v>
                </c:pt>
                <c:pt idx="436">
                  <c:v>38.648006439</c:v>
                </c:pt>
                <c:pt idx="437">
                  <c:v>38.332778931</c:v>
                </c:pt>
                <c:pt idx="438">
                  <c:v>38.027172088999997</c:v>
                </c:pt>
                <c:pt idx="439">
                  <c:v>37.730365753000001</c:v>
                </c:pt>
                <c:pt idx="440">
                  <c:v>37.441532135000003</c:v>
                </c:pt>
                <c:pt idx="441">
                  <c:v>37.159915924000003</c:v>
                </c:pt>
                <c:pt idx="442">
                  <c:v>36.885135650999999</c:v>
                </c:pt>
                <c:pt idx="443">
                  <c:v>36.617401123</c:v>
                </c:pt>
                <c:pt idx="444">
                  <c:v>36.357467651</c:v>
                </c:pt>
                <c:pt idx="445">
                  <c:v>36.106426239000001</c:v>
                </c:pt>
                <c:pt idx="446">
                  <c:v>35.865535735999998</c:v>
                </c:pt>
                <c:pt idx="447">
                  <c:v>35.636054993000002</c:v>
                </c:pt>
                <c:pt idx="448">
                  <c:v>35.419094086000001</c:v>
                </c:pt>
                <c:pt idx="449">
                  <c:v>35.215667725000003</c:v>
                </c:pt>
                <c:pt idx="450">
                  <c:v>35.026824951000002</c:v>
                </c:pt>
                <c:pt idx="451">
                  <c:v>34.853588104000004</c:v>
                </c:pt>
                <c:pt idx="452">
                  <c:v>34.696811676000003</c:v>
                </c:pt>
                <c:pt idx="453">
                  <c:v>34.557140349999997</c:v>
                </c:pt>
                <c:pt idx="454">
                  <c:v>34.434951781999999</c:v>
                </c:pt>
                <c:pt idx="455">
                  <c:v>34.330268859999997</c:v>
                </c:pt>
                <c:pt idx="456">
                  <c:v>34.242824554000002</c:v>
                </c:pt>
                <c:pt idx="457">
                  <c:v>34.172275542999998</c:v>
                </c:pt>
                <c:pt idx="458">
                  <c:v>34.118328093999999</c:v>
                </c:pt>
                <c:pt idx="459">
                  <c:v>34.080703735</c:v>
                </c:pt>
                <c:pt idx="460">
                  <c:v>34.059108733999999</c:v>
                </c:pt>
                <c:pt idx="461">
                  <c:v>34.053253173999998</c:v>
                </c:pt>
                <c:pt idx="462">
                  <c:v>34.062805175999998</c:v>
                </c:pt>
                <c:pt idx="463">
                  <c:v>34.087203979000002</c:v>
                </c:pt>
                <c:pt idx="464">
                  <c:v>34.125518798999998</c:v>
                </c:pt>
                <c:pt idx="465">
                  <c:v>34.176486969000003</c:v>
                </c:pt>
                <c:pt idx="466">
                  <c:v>34.238624573000003</c:v>
                </c:pt>
                <c:pt idx="467">
                  <c:v>34.310348511000001</c:v>
                </c:pt>
                <c:pt idx="468">
                  <c:v>34.390125275000003</c:v>
                </c:pt>
                <c:pt idx="469">
                  <c:v>34.476726532000001</c:v>
                </c:pt>
                <c:pt idx="470">
                  <c:v>34.569534302000001</c:v>
                </c:pt>
                <c:pt idx="471">
                  <c:v>34.668807983000001</c:v>
                </c:pt>
                <c:pt idx="472">
                  <c:v>34.775985718000001</c:v>
                </c:pt>
                <c:pt idx="473">
                  <c:v>34.893951416</c:v>
                </c:pt>
                <c:pt idx="474">
                  <c:v>35.026996613000001</c:v>
                </c:pt>
                <c:pt idx="475">
                  <c:v>35.180545807000001</c:v>
                </c:pt>
                <c:pt idx="476">
                  <c:v>35.360908508000001</c:v>
                </c:pt>
                <c:pt idx="477">
                  <c:v>35.575176239000001</c:v>
                </c:pt>
                <c:pt idx="478">
                  <c:v>35.830970764</c:v>
                </c:pt>
                <c:pt idx="479">
                  <c:v>36.135833740000002</c:v>
                </c:pt>
                <c:pt idx="480">
                  <c:v>36.496517181000002</c:v>
                </c:pt>
                <c:pt idx="481">
                  <c:v>36.918498993</c:v>
                </c:pt>
                <c:pt idx="482">
                  <c:v>37.405780792000002</c:v>
                </c:pt>
                <c:pt idx="483">
                  <c:v>37.960830688000001</c:v>
                </c:pt>
                <c:pt idx="484">
                  <c:v>38.584526062000002</c:v>
                </c:pt>
                <c:pt idx="485">
                  <c:v>39.276168822999999</c:v>
                </c:pt>
                <c:pt idx="486">
                  <c:v>40.033641815000003</c:v>
                </c:pt>
                <c:pt idx="487">
                  <c:v>40.853591919000003</c:v>
                </c:pt>
                <c:pt idx="488">
                  <c:v>41.731487274000003</c:v>
                </c:pt>
                <c:pt idx="489">
                  <c:v>42.661560059000003</c:v>
                </c:pt>
                <c:pt idx="490">
                  <c:v>43.636913300000003</c:v>
                </c:pt>
                <c:pt idx="491">
                  <c:v>44.649871826000002</c:v>
                </c:pt>
                <c:pt idx="492">
                  <c:v>45.692398071</c:v>
                </c:pt>
                <c:pt idx="493">
                  <c:v>46.756420134999999</c:v>
                </c:pt>
                <c:pt idx="494">
                  <c:v>47.834102631</c:v>
                </c:pt>
                <c:pt idx="495">
                  <c:v>48.918102263999998</c:v>
                </c:pt>
                <c:pt idx="496">
                  <c:v>50.001743316999999</c:v>
                </c:pt>
                <c:pt idx="497">
                  <c:v>51.079109191999997</c:v>
                </c:pt>
                <c:pt idx="498">
                  <c:v>52.145038605000003</c:v>
                </c:pt>
                <c:pt idx="499">
                  <c:v>53.195098877</c:v>
                </c:pt>
                <c:pt idx="500">
                  <c:v>54.225582123000002</c:v>
                </c:pt>
                <c:pt idx="501">
                  <c:v>55.233470916999998</c:v>
                </c:pt>
                <c:pt idx="502">
                  <c:v>56.216445923000002</c:v>
                </c:pt>
                <c:pt idx="503">
                  <c:v>57.172901154000002</c:v>
                </c:pt>
                <c:pt idx="504">
                  <c:v>58.101924896</c:v>
                </c:pt>
                <c:pt idx="505">
                  <c:v>59.003234863000003</c:v>
                </c:pt>
                <c:pt idx="506">
                  <c:v>59.877124786000003</c:v>
                </c:pt>
                <c:pt idx="507">
                  <c:v>60.724525452000002</c:v>
                </c:pt>
                <c:pt idx="508">
                  <c:v>61.547012328999998</c:v>
                </c:pt>
                <c:pt idx="509">
                  <c:v>62.346660614000001</c:v>
                </c:pt>
                <c:pt idx="510">
                  <c:v>63.125801086000003</c:v>
                </c:pt>
                <c:pt idx="511">
                  <c:v>63.886878967000001</c:v>
                </c:pt>
                <c:pt idx="512">
                  <c:v>64.632446289000001</c:v>
                </c:pt>
                <c:pt idx="513">
                  <c:v>65.365264893000003</c:v>
                </c:pt>
                <c:pt idx="514">
                  <c:v>66.088417053000001</c:v>
                </c:pt>
                <c:pt idx="515">
                  <c:v>66.805267334000007</c:v>
                </c:pt>
                <c:pt idx="516">
                  <c:v>67.519256592000005</c:v>
                </c:pt>
                <c:pt idx="517">
                  <c:v>68.233551024999997</c:v>
                </c:pt>
                <c:pt idx="518">
                  <c:v>68.950660705999994</c:v>
                </c:pt>
                <c:pt idx="519">
                  <c:v>69.672225952000005</c:v>
                </c:pt>
                <c:pt idx="520">
                  <c:v>70.399055481000005</c:v>
                </c:pt>
                <c:pt idx="521">
                  <c:v>71.131141662999994</c:v>
                </c:pt>
                <c:pt idx="522">
                  <c:v>71.867439270000006</c:v>
                </c:pt>
                <c:pt idx="523">
                  <c:v>72.605796814000001</c:v>
                </c:pt>
                <c:pt idx="524">
                  <c:v>73.343322753999999</c:v>
                </c:pt>
                <c:pt idx="525">
                  <c:v>74.076988220000004</c:v>
                </c:pt>
                <c:pt idx="526">
                  <c:v>74.804016113000003</c:v>
                </c:pt>
                <c:pt idx="527">
                  <c:v>75.522003174000005</c:v>
                </c:pt>
                <c:pt idx="528">
                  <c:v>76.228858947999996</c:v>
                </c:pt>
                <c:pt idx="529">
                  <c:v>76.922554016000007</c:v>
                </c:pt>
                <c:pt idx="530">
                  <c:v>77.600738524999997</c:v>
                </c:pt>
                <c:pt idx="531">
                  <c:v>78.260505675999994</c:v>
                </c:pt>
                <c:pt idx="532">
                  <c:v>78.898376464999998</c:v>
                </c:pt>
                <c:pt idx="533">
                  <c:v>79.510505675999994</c:v>
                </c:pt>
                <c:pt idx="534">
                  <c:v>80.092994689999998</c:v>
                </c:pt>
                <c:pt idx="535">
                  <c:v>80.642318725999999</c:v>
                </c:pt>
                <c:pt idx="536">
                  <c:v>81.155715942</c:v>
                </c:pt>
                <c:pt idx="537">
                  <c:v>81.631240844999994</c:v>
                </c:pt>
                <c:pt idx="538">
                  <c:v>82.067298889</c:v>
                </c:pt>
                <c:pt idx="539">
                  <c:v>82.462142943999993</c:v>
                </c:pt>
                <c:pt idx="540">
                  <c:v>82.813835143999995</c:v>
                </c:pt>
                <c:pt idx="541">
                  <c:v>83.120780945000007</c:v>
                </c:pt>
                <c:pt idx="542">
                  <c:v>83.382369995000005</c:v>
                </c:pt>
                <c:pt idx="543">
                  <c:v>83.599464416999993</c:v>
                </c:pt>
                <c:pt idx="544">
                  <c:v>83.774658203000001</c:v>
                </c:pt>
                <c:pt idx="545">
                  <c:v>83.912231445000003</c:v>
                </c:pt>
                <c:pt idx="546">
                  <c:v>84.017807007000002</c:v>
                </c:pt>
                <c:pt idx="547">
                  <c:v>84.097740173000005</c:v>
                </c:pt>
                <c:pt idx="548">
                  <c:v>84.158447265999996</c:v>
                </c:pt>
                <c:pt idx="549">
                  <c:v>84.205619811999995</c:v>
                </c:pt>
                <c:pt idx="550">
                  <c:v>84.243446349999999</c:v>
                </c:pt>
                <c:pt idx="551">
                  <c:v>84.274116516000007</c:v>
                </c:pt>
                <c:pt idx="552">
                  <c:v>84.297813415999997</c:v>
                </c:pt>
                <c:pt idx="553">
                  <c:v>84.313217163000004</c:v>
                </c:pt>
                <c:pt idx="554">
                  <c:v>84.318336486999996</c:v>
                </c:pt>
                <c:pt idx="555">
                  <c:v>84.311195373999993</c:v>
                </c:pt>
                <c:pt idx="556">
                  <c:v>84.290016174000002</c:v>
                </c:pt>
                <c:pt idx="557">
                  <c:v>84.253273010000001</c:v>
                </c:pt>
                <c:pt idx="558">
                  <c:v>84.19984436</c:v>
                </c:pt>
                <c:pt idx="559">
                  <c:v>84.129249572999996</c:v>
                </c:pt>
                <c:pt idx="560">
                  <c:v>84.041923522999994</c:v>
                </c:pt>
                <c:pt idx="561">
                  <c:v>83.939582825000002</c:v>
                </c:pt>
                <c:pt idx="562">
                  <c:v>83.825569153000004</c:v>
                </c:pt>
                <c:pt idx="563">
                  <c:v>83.705001831000004</c:v>
                </c:pt>
                <c:pt idx="564">
                  <c:v>83.584625243999994</c:v>
                </c:pt>
                <c:pt idx="565">
                  <c:v>83.472343445000007</c:v>
                </c:pt>
                <c:pt idx="566">
                  <c:v>83.376518250000004</c:v>
                </c:pt>
                <c:pt idx="567">
                  <c:v>83.305198669000006</c:v>
                </c:pt>
                <c:pt idx="568">
                  <c:v>83.265380859000004</c:v>
                </c:pt>
                <c:pt idx="569">
                  <c:v>83.262382506999998</c:v>
                </c:pt>
                <c:pt idx="570">
                  <c:v>83.299324036000002</c:v>
                </c:pt>
                <c:pt idx="571">
                  <c:v>83.376861571999996</c:v>
                </c:pt>
                <c:pt idx="572">
                  <c:v>83.493278502999999</c:v>
                </c:pt>
                <c:pt idx="573">
                  <c:v>83.644920349000003</c:v>
                </c:pt>
                <c:pt idx="574">
                  <c:v>83.826797485</c:v>
                </c:pt>
                <c:pt idx="575">
                  <c:v>84.033210753999995</c:v>
                </c:pt>
                <c:pt idx="576">
                  <c:v>84.258354186999995</c:v>
                </c:pt>
                <c:pt idx="577">
                  <c:v>84.496856688999998</c:v>
                </c:pt>
                <c:pt idx="578">
                  <c:v>84.744194031000006</c:v>
                </c:pt>
                <c:pt idx="579">
                  <c:v>84.997047424000002</c:v>
                </c:pt>
                <c:pt idx="580">
                  <c:v>85.253570557000003</c:v>
                </c:pt>
                <c:pt idx="581">
                  <c:v>85.513473511000001</c:v>
                </c:pt>
                <c:pt idx="582">
                  <c:v>85.777809142999999</c:v>
                </c:pt>
                <c:pt idx="583">
                  <c:v>86.048614502000007</c:v>
                </c:pt>
                <c:pt idx="584">
                  <c:v>86.328414917000003</c:v>
                </c:pt>
                <c:pt idx="585">
                  <c:v>86.619628906000003</c:v>
                </c:pt>
                <c:pt idx="586">
                  <c:v>86.923995972</c:v>
                </c:pt>
                <c:pt idx="587">
                  <c:v>87.242095946999996</c:v>
                </c:pt>
                <c:pt idx="588">
                  <c:v>87.572982788000004</c:v>
                </c:pt>
                <c:pt idx="589">
                  <c:v>87.913932799999998</c:v>
                </c:pt>
                <c:pt idx="590">
                  <c:v>88.260391235</c:v>
                </c:pt>
                <c:pt idx="591">
                  <c:v>88.606178283999995</c:v>
                </c:pt>
                <c:pt idx="592">
                  <c:v>88.943840026999993</c:v>
                </c:pt>
                <c:pt idx="593">
                  <c:v>89.265045165999993</c:v>
                </c:pt>
                <c:pt idx="594">
                  <c:v>89.561111449999999</c:v>
                </c:pt>
                <c:pt idx="595">
                  <c:v>89.823806762999993</c:v>
                </c:pt>
                <c:pt idx="596">
                  <c:v>90.046386718999997</c:v>
                </c:pt>
                <c:pt idx="597">
                  <c:v>90.224426269999995</c:v>
                </c:pt>
                <c:pt idx="598">
                  <c:v>90.356216431000007</c:v>
                </c:pt>
                <c:pt idx="599">
                  <c:v>90.442916870000005</c:v>
                </c:pt>
                <c:pt idx="600">
                  <c:v>90.488410950000002</c:v>
                </c:pt>
                <c:pt idx="601">
                  <c:v>90.498794556000007</c:v>
                </c:pt>
                <c:pt idx="602">
                  <c:v>90.481529236</c:v>
                </c:pt>
                <c:pt idx="603">
                  <c:v>90.444572449000006</c:v>
                </c:pt>
                <c:pt idx="604">
                  <c:v>90.395744324000006</c:v>
                </c:pt>
                <c:pt idx="605">
                  <c:v>90.342277526999993</c:v>
                </c:pt>
                <c:pt idx="606">
                  <c:v>90.290489196999999</c:v>
                </c:pt>
                <c:pt idx="607">
                  <c:v>90.245544433999996</c:v>
                </c:pt>
                <c:pt idx="608">
                  <c:v>90.211410521999994</c:v>
                </c:pt>
                <c:pt idx="609">
                  <c:v>90.190933228000006</c:v>
                </c:pt>
                <c:pt idx="610">
                  <c:v>90.185798645000006</c:v>
                </c:pt>
                <c:pt idx="611">
                  <c:v>90.196403502999999</c:v>
                </c:pt>
                <c:pt idx="612">
                  <c:v>90.222038268999995</c:v>
                </c:pt>
                <c:pt idx="613">
                  <c:v>90.261421204000001</c:v>
                </c:pt>
                <c:pt idx="614">
                  <c:v>90.313354492000002</c:v>
                </c:pt>
                <c:pt idx="615">
                  <c:v>90.377159118999998</c:v>
                </c:pt>
                <c:pt idx="616">
                  <c:v>90.452827454000001</c:v>
                </c:pt>
                <c:pt idx="617">
                  <c:v>90.540893554999997</c:v>
                </c:pt>
                <c:pt idx="618">
                  <c:v>90.642242432000003</c:v>
                </c:pt>
                <c:pt idx="619">
                  <c:v>90.757858275999993</c:v>
                </c:pt>
                <c:pt idx="620">
                  <c:v>90.888519286999994</c:v>
                </c:pt>
                <c:pt idx="621">
                  <c:v>91.034408568999993</c:v>
                </c:pt>
                <c:pt idx="622">
                  <c:v>91.194732665999993</c:v>
                </c:pt>
                <c:pt idx="623">
                  <c:v>91.367561339999995</c:v>
                </c:pt>
                <c:pt idx="624">
                  <c:v>91.549835204999994</c:v>
                </c:pt>
                <c:pt idx="625">
                  <c:v>91.737518311000002</c:v>
                </c:pt>
                <c:pt idx="626">
                  <c:v>91.925819396999998</c:v>
                </c:pt>
                <c:pt idx="627">
                  <c:v>92.109375</c:v>
                </c:pt>
                <c:pt idx="628">
                  <c:v>92.282310486</c:v>
                </c:pt>
                <c:pt idx="629">
                  <c:v>92.438377380000006</c:v>
                </c:pt>
                <c:pt idx="630">
                  <c:v>92.571403502999999</c:v>
                </c:pt>
                <c:pt idx="631">
                  <c:v>92.675857543999996</c:v>
                </c:pt>
                <c:pt idx="632">
                  <c:v>92.747299193999993</c:v>
                </c:pt>
                <c:pt idx="633">
                  <c:v>92.782646178999997</c:v>
                </c:pt>
                <c:pt idx="634">
                  <c:v>92.780372619999994</c:v>
                </c:pt>
                <c:pt idx="635">
                  <c:v>92.740684509000005</c:v>
                </c:pt>
                <c:pt idx="636">
                  <c:v>92.665611267000003</c:v>
                </c:pt>
                <c:pt idx="637">
                  <c:v>92.558891295999999</c:v>
                </c:pt>
                <c:pt idx="638">
                  <c:v>92.425682068</c:v>
                </c:pt>
                <c:pt idx="639">
                  <c:v>92.272155761999997</c:v>
                </c:pt>
                <c:pt idx="640">
                  <c:v>92.105010985999996</c:v>
                </c:pt>
                <c:pt idx="641">
                  <c:v>91.931030273000005</c:v>
                </c:pt>
                <c:pt idx="642">
                  <c:v>91.756729125999996</c:v>
                </c:pt>
                <c:pt idx="643">
                  <c:v>91.588127135999997</c:v>
                </c:pt>
                <c:pt idx="644">
                  <c:v>91.430519103999998</c:v>
                </c:pt>
                <c:pt idx="645">
                  <c:v>91.288383483999993</c:v>
                </c:pt>
                <c:pt idx="646">
                  <c:v>91.165504455999994</c:v>
                </c:pt>
                <c:pt idx="647">
                  <c:v>91.065261840999995</c:v>
                </c:pt>
                <c:pt idx="648">
                  <c:v>90.990859985</c:v>
                </c:pt>
                <c:pt idx="649">
                  <c:v>90.945381165000001</c:v>
                </c:pt>
                <c:pt idx="650">
                  <c:v>90.931770325000002</c:v>
                </c:pt>
                <c:pt idx="651">
                  <c:v>90.952842712000006</c:v>
                </c:pt>
                <c:pt idx="652">
                  <c:v>91.011329650999997</c:v>
                </c:pt>
                <c:pt idx="653">
                  <c:v>91.109916686999995</c:v>
                </c:pt>
                <c:pt idx="654">
                  <c:v>91.251152039000004</c:v>
                </c:pt>
                <c:pt idx="655">
                  <c:v>91.437301636000001</c:v>
                </c:pt>
                <c:pt idx="656">
                  <c:v>91.670188904</c:v>
                </c:pt>
                <c:pt idx="657">
                  <c:v>91.951057434000006</c:v>
                </c:pt>
                <c:pt idx="658">
                  <c:v>92.280494689999998</c:v>
                </c:pt>
                <c:pt idx="659">
                  <c:v>92.658370972</c:v>
                </c:pt>
                <c:pt idx="660">
                  <c:v>93.083778381000002</c:v>
                </c:pt>
                <c:pt idx="661">
                  <c:v>93.555038452000005</c:v>
                </c:pt>
                <c:pt idx="662">
                  <c:v>94.069770813000005</c:v>
                </c:pt>
                <c:pt idx="663">
                  <c:v>94.625007628999995</c:v>
                </c:pt>
                <c:pt idx="664">
                  <c:v>95.217353821000003</c:v>
                </c:pt>
                <c:pt idx="665">
                  <c:v>95.843215942</c:v>
                </c:pt>
                <c:pt idx="666">
                  <c:v>96.499015807999996</c:v>
                </c:pt>
                <c:pt idx="667">
                  <c:v>97.181335449000002</c:v>
                </c:pt>
                <c:pt idx="668">
                  <c:v>97.886985779</c:v>
                </c:pt>
                <c:pt idx="669">
                  <c:v>98.613075256000002</c:v>
                </c:pt>
                <c:pt idx="670">
                  <c:v>99.357170104999994</c:v>
                </c:pt>
                <c:pt idx="671">
                  <c:v>100.11735535</c:v>
                </c:pt>
                <c:pt idx="672">
                  <c:v>100.89221191</c:v>
                </c:pt>
                <c:pt idx="673">
                  <c:v>101.68077087</c:v>
                </c:pt>
                <c:pt idx="674">
                  <c:v>102.48249054</c:v>
                </c:pt>
                <c:pt idx="675">
                  <c:v>103.29721832</c:v>
                </c:pt>
                <c:pt idx="676">
                  <c:v>104.12507629</c:v>
                </c:pt>
                <c:pt idx="677">
                  <c:v>104.96633911000001</c:v>
                </c:pt>
                <c:pt idx="678">
                  <c:v>105.8213501</c:v>
                </c:pt>
                <c:pt idx="679">
                  <c:v>106.69047546</c:v>
                </c:pt>
                <c:pt idx="680">
                  <c:v>107.57398987000001</c:v>
                </c:pt>
                <c:pt idx="681">
                  <c:v>108.47200775</c:v>
                </c:pt>
                <c:pt idx="682">
                  <c:v>109.38442993</c:v>
                </c:pt>
                <c:pt idx="683">
                  <c:v>110.31095886</c:v>
                </c:pt>
                <c:pt idx="684">
                  <c:v>111.25125122</c:v>
                </c:pt>
                <c:pt idx="685">
                  <c:v>112.20519256999999</c:v>
                </c:pt>
                <c:pt idx="686">
                  <c:v>113.1730957</c:v>
                </c:pt>
                <c:pt idx="687">
                  <c:v>114.15573120000001</c:v>
                </c:pt>
                <c:pt idx="688">
                  <c:v>115.15426635999999</c:v>
                </c:pt>
                <c:pt idx="689">
                  <c:v>116.17008208999999</c:v>
                </c:pt>
                <c:pt idx="690">
                  <c:v>117.20453644</c:v>
                </c:pt>
                <c:pt idx="691">
                  <c:v>118.2587738</c:v>
                </c:pt>
                <c:pt idx="692">
                  <c:v>119.33361053</c:v>
                </c:pt>
                <c:pt idx="693">
                  <c:v>120.42945099000001</c:v>
                </c:pt>
                <c:pt idx="694">
                  <c:v>121.5461731</c:v>
                </c:pt>
                <c:pt idx="695">
                  <c:v>122.68305968999999</c:v>
                </c:pt>
                <c:pt idx="696">
                  <c:v>123.83883667000001</c:v>
                </c:pt>
                <c:pt idx="697">
                  <c:v>125.01178741</c:v>
                </c:pt>
                <c:pt idx="698">
                  <c:v>126.19981384</c:v>
                </c:pt>
                <c:pt idx="699">
                  <c:v>127.40049744</c:v>
                </c:pt>
                <c:pt idx="700">
                  <c:v>128.61114502000001</c:v>
                </c:pt>
                <c:pt idx="701">
                  <c:v>129.82888793999999</c:v>
                </c:pt>
                <c:pt idx="702">
                  <c:v>131.05082702999999</c:v>
                </c:pt>
                <c:pt idx="703">
                  <c:v>132.27415465999999</c:v>
                </c:pt>
                <c:pt idx="704">
                  <c:v>133.49623108</c:v>
                </c:pt>
                <c:pt idx="705">
                  <c:v>134.71452332000001</c:v>
                </c:pt>
                <c:pt idx="706">
                  <c:v>135.92643738000001</c:v>
                </c:pt>
                <c:pt idx="707">
                  <c:v>137.12919617</c:v>
                </c:pt>
                <c:pt idx="708">
                  <c:v>138.31985474000001</c:v>
                </c:pt>
                <c:pt idx="709">
                  <c:v>139.49542235999999</c:v>
                </c:pt>
                <c:pt idx="710">
                  <c:v>140.65281676999999</c:v>
                </c:pt>
                <c:pt idx="711">
                  <c:v>141.78881835999999</c:v>
                </c:pt>
                <c:pt idx="712">
                  <c:v>142.90028380999999</c:v>
                </c:pt>
                <c:pt idx="713">
                  <c:v>143.98434448</c:v>
                </c:pt>
                <c:pt idx="714">
                  <c:v>145.03857421999999</c:v>
                </c:pt>
                <c:pt idx="715">
                  <c:v>146.06117248999999</c:v>
                </c:pt>
                <c:pt idx="716">
                  <c:v>147.05113220000001</c:v>
                </c:pt>
                <c:pt idx="717">
                  <c:v>148.00817871000001</c:v>
                </c:pt>
                <c:pt idx="718">
                  <c:v>148.93266295999999</c:v>
                </c:pt>
                <c:pt idx="719">
                  <c:v>149.82542419000001</c:v>
                </c:pt>
                <c:pt idx="720">
                  <c:v>150.68766785</c:v>
                </c:pt>
                <c:pt idx="721">
                  <c:v>151.52082824999999</c:v>
                </c:pt>
                <c:pt idx="722">
                  <c:v>152.32658386</c:v>
                </c:pt>
                <c:pt idx="723">
                  <c:v>153.10693359000001</c:v>
                </c:pt>
                <c:pt idx="724">
                  <c:v>153.86416625999999</c:v>
                </c:pt>
                <c:pt idx="725">
                  <c:v>154.60079956000001</c:v>
                </c:pt>
                <c:pt idx="726">
                  <c:v>155.31950377999999</c:v>
                </c:pt>
                <c:pt idx="727">
                  <c:v>156.02301025</c:v>
                </c:pt>
                <c:pt idx="728">
                  <c:v>156.71386719</c:v>
                </c:pt>
                <c:pt idx="729">
                  <c:v>157.39434814000001</c:v>
                </c:pt>
                <c:pt idx="730">
                  <c:v>158.06637573</c:v>
                </c:pt>
                <c:pt idx="731">
                  <c:v>158.73156738</c:v>
                </c:pt>
                <c:pt idx="732">
                  <c:v>159.3913269</c:v>
                </c:pt>
                <c:pt idx="733">
                  <c:v>160.04682922000001</c:v>
                </c:pt>
                <c:pt idx="734">
                  <c:v>160.69883727999999</c:v>
                </c:pt>
                <c:pt idx="735">
                  <c:v>161.34762573</c:v>
                </c:pt>
                <c:pt idx="736">
                  <c:v>161.99311829000001</c:v>
                </c:pt>
                <c:pt idx="737">
                  <c:v>162.63519287</c:v>
                </c:pt>
                <c:pt idx="738">
                  <c:v>163.27389525999999</c:v>
                </c:pt>
                <c:pt idx="739">
                  <c:v>163.90936278999999</c:v>
                </c:pt>
                <c:pt idx="740">
                  <c:v>164.54173279</c:v>
                </c:pt>
                <c:pt idx="741">
                  <c:v>165.17111206000001</c:v>
                </c:pt>
                <c:pt idx="742">
                  <c:v>165.79759215999999</c:v>
                </c:pt>
                <c:pt idx="743">
                  <c:v>166.42131042</c:v>
                </c:pt>
                <c:pt idx="744">
                  <c:v>167.04241943</c:v>
                </c:pt>
                <c:pt idx="745">
                  <c:v>167.66104125999999</c:v>
                </c:pt>
                <c:pt idx="746">
                  <c:v>168.27723693999999</c:v>
                </c:pt>
                <c:pt idx="747">
                  <c:v>168.89093018</c:v>
                </c:pt>
                <c:pt idx="748">
                  <c:v>169.50178528000001</c:v>
                </c:pt>
                <c:pt idx="749">
                  <c:v>170.10922241</c:v>
                </c:pt>
                <c:pt idx="750">
                  <c:v>170.71253967000001</c:v>
                </c:pt>
                <c:pt idx="751">
                  <c:v>171.31112671</c:v>
                </c:pt>
                <c:pt idx="752">
                  <c:v>171.90449523999999</c:v>
                </c:pt>
                <c:pt idx="753">
                  <c:v>172.49221802</c:v>
                </c:pt>
                <c:pt idx="754">
                  <c:v>173.07386779999999</c:v>
                </c:pt>
                <c:pt idx="755">
                  <c:v>173.64901732999999</c:v>
                </c:pt>
                <c:pt idx="756">
                  <c:v>174.21728515999999</c:v>
                </c:pt>
                <c:pt idx="757">
                  <c:v>174.77838134999999</c:v>
                </c:pt>
                <c:pt idx="758">
                  <c:v>175.33221435999999</c:v>
                </c:pt>
                <c:pt idx="759">
                  <c:v>175.87893677</c:v>
                </c:pt>
                <c:pt idx="760">
                  <c:v>176.41903687000001</c:v>
                </c:pt>
                <c:pt idx="761">
                  <c:v>176.95332336000001</c:v>
                </c:pt>
                <c:pt idx="762">
                  <c:v>177.48277282999999</c:v>
                </c:pt>
                <c:pt idx="763">
                  <c:v>178.00820923000001</c:v>
                </c:pt>
                <c:pt idx="764">
                  <c:v>178.53004455999999</c:v>
                </c:pt>
                <c:pt idx="765">
                  <c:v>179.04821777000001</c:v>
                </c:pt>
                <c:pt idx="766">
                  <c:v>179.56221008</c:v>
                </c:pt>
                <c:pt idx="767">
                  <c:v>180.07095337000001</c:v>
                </c:pt>
                <c:pt idx="768">
                  <c:v>180.57284546</c:v>
                </c:pt>
                <c:pt idx="769">
                  <c:v>181.06614685</c:v>
                </c:pt>
                <c:pt idx="770">
                  <c:v>181.54946899000001</c:v>
                </c:pt>
                <c:pt idx="771">
                  <c:v>182.02197265999999</c:v>
                </c:pt>
                <c:pt idx="772">
                  <c:v>182.48333740000001</c:v>
                </c:pt>
                <c:pt idx="773">
                  <c:v>182.93365478999999</c:v>
                </c:pt>
                <c:pt idx="774">
                  <c:v>183.37319946</c:v>
                </c:pt>
                <c:pt idx="775">
                  <c:v>183.80227661000001</c:v>
                </c:pt>
                <c:pt idx="776">
                  <c:v>184.22102355999999</c:v>
                </c:pt>
                <c:pt idx="777">
                  <c:v>184.62921143</c:v>
                </c:pt>
                <c:pt idx="778">
                  <c:v>185.02616882000001</c:v>
                </c:pt>
                <c:pt idx="779">
                  <c:v>185.41079712000001</c:v>
                </c:pt>
                <c:pt idx="780">
                  <c:v>185.78153992</c:v>
                </c:pt>
                <c:pt idx="781">
                  <c:v>186.13635253999999</c:v>
                </c:pt>
                <c:pt idx="782">
                  <c:v>186.47273254000001</c:v>
                </c:pt>
                <c:pt idx="783">
                  <c:v>186.78800964000001</c:v>
                </c:pt>
                <c:pt idx="784">
                  <c:v>187.07960510000001</c:v>
                </c:pt>
                <c:pt idx="785">
                  <c:v>187.34512329</c:v>
                </c:pt>
                <c:pt idx="786">
                  <c:v>187.58244324</c:v>
                </c:pt>
                <c:pt idx="787">
                  <c:v>187.79005432</c:v>
                </c:pt>
                <c:pt idx="788">
                  <c:v>187.96748352</c:v>
                </c:pt>
                <c:pt idx="789">
                  <c:v>188.11550903</c:v>
                </c:pt>
                <c:pt idx="790">
                  <c:v>188.23602295000001</c:v>
                </c:pt>
                <c:pt idx="791">
                  <c:v>188.33180236999999</c:v>
                </c:pt>
                <c:pt idx="792">
                  <c:v>188.40618896000001</c:v>
                </c:pt>
                <c:pt idx="793">
                  <c:v>188.46278380999999</c:v>
                </c:pt>
                <c:pt idx="794">
                  <c:v>188.50515747</c:v>
                </c:pt>
                <c:pt idx="795">
                  <c:v>188.53665161000001</c:v>
                </c:pt>
                <c:pt idx="796">
                  <c:v>188.56016541</c:v>
                </c:pt>
                <c:pt idx="797">
                  <c:v>188.57807922000001</c:v>
                </c:pt>
                <c:pt idx="798">
                  <c:v>188.59214782999999</c:v>
                </c:pt>
                <c:pt idx="799">
                  <c:v>188.60348511000001</c:v>
                </c:pt>
                <c:pt idx="800">
                  <c:v>188.61268616000001</c:v>
                </c:pt>
                <c:pt idx="801">
                  <c:v>188.62022400000001</c:v>
                </c:pt>
                <c:pt idx="802">
                  <c:v>188.62677002000001</c:v>
                </c:pt>
                <c:pt idx="803">
                  <c:v>188.63330078000001</c:v>
                </c:pt>
                <c:pt idx="804">
                  <c:v>188.64111328000001</c:v>
                </c:pt>
                <c:pt idx="805">
                  <c:v>188.65171814000001</c:v>
                </c:pt>
                <c:pt idx="806">
                  <c:v>188.66667175000001</c:v>
                </c:pt>
                <c:pt idx="807">
                  <c:v>188.68742370999999</c:v>
                </c:pt>
                <c:pt idx="808">
                  <c:v>188.71522522000001</c:v>
                </c:pt>
                <c:pt idx="809">
                  <c:v>188.75109863</c:v>
                </c:pt>
                <c:pt idx="810">
                  <c:v>188.79571533000001</c:v>
                </c:pt>
                <c:pt idx="811">
                  <c:v>188.84928894000001</c:v>
                </c:pt>
                <c:pt idx="812">
                  <c:v>188.91151428000001</c:v>
                </c:pt>
                <c:pt idx="813">
                  <c:v>188.98155212</c:v>
                </c:pt>
                <c:pt idx="814">
                  <c:v>189.05802917</c:v>
                </c:pt>
                <c:pt idx="815">
                  <c:v>189.13922119</c:v>
                </c:pt>
                <c:pt idx="816">
                  <c:v>189.22343445000001</c:v>
                </c:pt>
                <c:pt idx="817">
                  <c:v>189.30937195000001</c:v>
                </c:pt>
                <c:pt idx="818">
                  <c:v>189.39620972</c:v>
                </c:pt>
                <c:pt idx="819">
                  <c:v>189.48348999000001</c:v>
                </c:pt>
                <c:pt idx="820">
                  <c:v>189.5710144</c:v>
                </c:pt>
                <c:pt idx="821">
                  <c:v>189.65859985</c:v>
                </c:pt>
                <c:pt idx="822">
                  <c:v>189.74595642</c:v>
                </c:pt>
                <c:pt idx="823">
                  <c:v>189.83264159999999</c:v>
                </c:pt>
                <c:pt idx="824">
                  <c:v>189.9181366</c:v>
                </c:pt>
                <c:pt idx="825">
                  <c:v>190.00189209000001</c:v>
                </c:pt>
                <c:pt idx="826">
                  <c:v>190.08343506</c:v>
                </c:pt>
                <c:pt idx="827">
                  <c:v>190.16259765999999</c:v>
                </c:pt>
                <c:pt idx="828">
                  <c:v>190.23989868000001</c:v>
                </c:pt>
                <c:pt idx="829">
                  <c:v>190.31666565</c:v>
                </c:pt>
                <c:pt idx="830">
                  <c:v>190.39479065</c:v>
                </c:pt>
                <c:pt idx="831">
                  <c:v>190.47633361999999</c:v>
                </c:pt>
                <c:pt idx="832">
                  <c:v>190.56317139000001</c:v>
                </c:pt>
                <c:pt idx="833">
                  <c:v>190.65684508999999</c:v>
                </c:pt>
                <c:pt idx="834">
                  <c:v>190.75857543999999</c:v>
                </c:pt>
                <c:pt idx="835">
                  <c:v>190.86936951000001</c:v>
                </c:pt>
                <c:pt idx="836">
                  <c:v>190.99031067000001</c:v>
                </c:pt>
                <c:pt idx="837">
                  <c:v>191.12294005999999</c:v>
                </c:pt>
                <c:pt idx="838">
                  <c:v>191.26939392</c:v>
                </c:pt>
                <c:pt idx="839">
                  <c:v>191.43226623999999</c:v>
                </c:pt>
                <c:pt idx="840">
                  <c:v>191.61430358999999</c:v>
                </c:pt>
                <c:pt idx="841">
                  <c:v>191.81813048999999</c:v>
                </c:pt>
                <c:pt idx="842">
                  <c:v>192.04608153999999</c:v>
                </c:pt>
                <c:pt idx="843">
                  <c:v>192.30012511999999</c:v>
                </c:pt>
                <c:pt idx="844">
                  <c:v>192.58177185</c:v>
                </c:pt>
                <c:pt idx="845">
                  <c:v>192.89215088</c:v>
                </c:pt>
                <c:pt idx="846">
                  <c:v>193.23229979999999</c:v>
                </c:pt>
                <c:pt idx="847">
                  <c:v>193.60340880999999</c:v>
                </c:pt>
                <c:pt idx="848">
                  <c:v>194.00680542000001</c:v>
                </c:pt>
                <c:pt idx="849">
                  <c:v>194.44369506999999</c:v>
                </c:pt>
                <c:pt idx="850">
                  <c:v>194.91491698999999</c:v>
                </c:pt>
                <c:pt idx="851">
                  <c:v>195.42073059000001</c:v>
                </c:pt>
                <c:pt idx="852">
                  <c:v>195.96070861999999</c:v>
                </c:pt>
                <c:pt idx="853">
                  <c:v>196.53359985</c:v>
                </c:pt>
                <c:pt idx="854">
                  <c:v>197.13722229000001</c:v>
                </c:pt>
                <c:pt idx="855">
                  <c:v>197.76843262</c:v>
                </c:pt>
                <c:pt idx="856">
                  <c:v>198.42315674</c:v>
                </c:pt>
                <c:pt idx="857">
                  <c:v>199.09651184000001</c:v>
                </c:pt>
                <c:pt idx="858">
                  <c:v>199.78300476000001</c:v>
                </c:pt>
                <c:pt idx="859">
                  <c:v>200.47680664000001</c:v>
                </c:pt>
                <c:pt idx="860">
                  <c:v>201.17227173000001</c:v>
                </c:pt>
                <c:pt idx="861">
                  <c:v>201.86431884999999</c:v>
                </c:pt>
                <c:pt idx="862">
                  <c:v>202.54833984000001</c:v>
                </c:pt>
                <c:pt idx="863">
                  <c:v>203.2197113</c:v>
                </c:pt>
                <c:pt idx="864">
                  <c:v>203.87322997999999</c:v>
                </c:pt>
                <c:pt idx="865">
                  <c:v>204.50256347999999</c:v>
                </c:pt>
                <c:pt idx="866">
                  <c:v>205.09983826000001</c:v>
                </c:pt>
                <c:pt idx="867">
                  <c:v>205.65556334999999</c:v>
                </c:pt>
                <c:pt idx="868">
                  <c:v>206.15919495</c:v>
                </c:pt>
                <c:pt idx="869">
                  <c:v>206.6003418</c:v>
                </c:pt>
                <c:pt idx="870">
                  <c:v>206.97009277000001</c:v>
                </c:pt>
                <c:pt idx="871">
                  <c:v>207.26205443999999</c:v>
                </c:pt>
                <c:pt idx="872">
                  <c:v>207.47296143</c:v>
                </c:pt>
                <c:pt idx="873">
                  <c:v>207.60304260000001</c:v>
                </c:pt>
                <c:pt idx="874">
                  <c:v>207.65592957000001</c:v>
                </c:pt>
                <c:pt idx="875">
                  <c:v>207.63787841999999</c:v>
                </c:pt>
                <c:pt idx="876">
                  <c:v>207.55679321</c:v>
                </c:pt>
                <c:pt idx="877">
                  <c:v>207.42175293</c:v>
                </c:pt>
                <c:pt idx="878">
                  <c:v>207.2428894</c:v>
                </c:pt>
                <c:pt idx="879">
                  <c:v>207.03125</c:v>
                </c:pt>
                <c:pt idx="880">
                  <c:v>206.79847717000001</c:v>
                </c:pt>
                <c:pt idx="881">
                  <c:v>206.5565033</c:v>
                </c:pt>
                <c:pt idx="882">
                  <c:v>206.31721497000001</c:v>
                </c:pt>
                <c:pt idx="883">
                  <c:v>206.09194946</c:v>
                </c:pt>
                <c:pt idx="884">
                  <c:v>205.89083862000001</c:v>
                </c:pt>
                <c:pt idx="885">
                  <c:v>205.72215270999999</c:v>
                </c:pt>
                <c:pt idx="886">
                  <c:v>205.59185790999999</c:v>
                </c:pt>
                <c:pt idx="887">
                  <c:v>205.50354003999999</c:v>
                </c:pt>
                <c:pt idx="888">
                  <c:v>205.45877075000001</c:v>
                </c:pt>
                <c:pt idx="889">
                  <c:v>205.45744324</c:v>
                </c:pt>
                <c:pt idx="890">
                  <c:v>205.49786377000001</c:v>
                </c:pt>
                <c:pt idx="891">
                  <c:v>205.57673645</c:v>
                </c:pt>
                <c:pt idx="892">
                  <c:v>205.68919373</c:v>
                </c:pt>
                <c:pt idx="893">
                  <c:v>205.82878113000001</c:v>
                </c:pt>
                <c:pt idx="894">
                  <c:v>205.98731995</c:v>
                </c:pt>
                <c:pt idx="895">
                  <c:v>206.15470886</c:v>
                </c:pt>
                <c:pt idx="896">
                  <c:v>206.31877136</c:v>
                </c:pt>
                <c:pt idx="897">
                  <c:v>206.46525574</c:v>
                </c:pt>
                <c:pt idx="898">
                  <c:v>206.57798767</c:v>
                </c:pt>
                <c:pt idx="899">
                  <c:v>206.63963318</c:v>
                </c:pt>
                <c:pt idx="900">
                  <c:v>206.6335144</c:v>
                </c:pt>
                <c:pt idx="901">
                  <c:v>206.54605103</c:v>
                </c:pt>
                <c:pt idx="902">
                  <c:v>206.36869812</c:v>
                </c:pt>
                <c:pt idx="903">
                  <c:v>206.09858704000001</c:v>
                </c:pt>
                <c:pt idx="904">
                  <c:v>205.73802185</c:v>
                </c:pt>
                <c:pt idx="905">
                  <c:v>205.29335022000001</c:v>
                </c:pt>
                <c:pt idx="906">
                  <c:v>204.77381897000001</c:v>
                </c:pt>
                <c:pt idx="907">
                  <c:v>204.19059752999999</c:v>
                </c:pt>
                <c:pt idx="908">
                  <c:v>203.55589294000001</c:v>
                </c:pt>
                <c:pt idx="909">
                  <c:v>202.88218689000001</c:v>
                </c:pt>
                <c:pt idx="910">
                  <c:v>202.18145752000001</c:v>
                </c:pt>
                <c:pt idx="911">
                  <c:v>201.46452332000001</c:v>
                </c:pt>
                <c:pt idx="912">
                  <c:v>200.74067688</c:v>
                </c:pt>
                <c:pt idx="913">
                  <c:v>200.01792907999999</c:v>
                </c:pt>
                <c:pt idx="914">
                  <c:v>199.30351257000001</c:v>
                </c:pt>
                <c:pt idx="915">
                  <c:v>198.60421753</c:v>
                </c:pt>
                <c:pt idx="916">
                  <c:v>197.92613220000001</c:v>
                </c:pt>
                <c:pt idx="917">
                  <c:v>197.27415465999999</c:v>
                </c:pt>
                <c:pt idx="918">
                  <c:v>196.65161133000001</c:v>
                </c:pt>
                <c:pt idx="919">
                  <c:v>196.06007385000001</c:v>
                </c:pt>
                <c:pt idx="920">
                  <c:v>195.4992981</c:v>
                </c:pt>
                <c:pt idx="921">
                  <c:v>194.96749878</c:v>
                </c:pt>
                <c:pt idx="922">
                  <c:v>194.46188354</c:v>
                </c:pt>
                <c:pt idx="923">
                  <c:v>193.97889709</c:v>
                </c:pt>
                <c:pt idx="924">
                  <c:v>193.51400756999999</c:v>
                </c:pt>
                <c:pt idx="925">
                  <c:v>193.06137085</c:v>
                </c:pt>
                <c:pt idx="926">
                  <c:v>192.61398315</c:v>
                </c:pt>
                <c:pt idx="927">
                  <c:v>192.16401672000001</c:v>
                </c:pt>
                <c:pt idx="928">
                  <c:v>191.70318603999999</c:v>
                </c:pt>
                <c:pt idx="929">
                  <c:v>191.22319031000001</c:v>
                </c:pt>
                <c:pt idx="930">
                  <c:v>190.71621704</c:v>
                </c:pt>
                <c:pt idx="931">
                  <c:v>190.17582702999999</c:v>
                </c:pt>
                <c:pt idx="932">
                  <c:v>189.59826659999999</c:v>
                </c:pt>
                <c:pt idx="933">
                  <c:v>188.98362732000001</c:v>
                </c:pt>
                <c:pt idx="934">
                  <c:v>188.33625792999999</c:v>
                </c:pt>
                <c:pt idx="935">
                  <c:v>187.66445923000001</c:v>
                </c:pt>
                <c:pt idx="936">
                  <c:v>186.97956848000001</c:v>
                </c:pt>
                <c:pt idx="937">
                  <c:v>186.29473877000001</c:v>
                </c:pt>
                <c:pt idx="938">
                  <c:v>185.62364196999999</c:v>
                </c:pt>
                <c:pt idx="939">
                  <c:v>184.97921753</c:v>
                </c:pt>
                <c:pt idx="940">
                  <c:v>184.37261963</c:v>
                </c:pt>
                <c:pt idx="941">
                  <c:v>183.81251526</c:v>
                </c:pt>
                <c:pt idx="942">
                  <c:v>183.30462646000001</c:v>
                </c:pt>
                <c:pt idx="943">
                  <c:v>182.85157776</c:v>
                </c:pt>
                <c:pt idx="944">
                  <c:v>182.45318603999999</c:v>
                </c:pt>
                <c:pt idx="945">
                  <c:v>182.10684204</c:v>
                </c:pt>
                <c:pt idx="946">
                  <c:v>181.80773926000001</c:v>
                </c:pt>
                <c:pt idx="947">
                  <c:v>181.54933166999999</c:v>
                </c:pt>
                <c:pt idx="948">
                  <c:v>181.32409668</c:v>
                </c:pt>
                <c:pt idx="949">
                  <c:v>181.12425232000001</c:v>
                </c:pt>
                <c:pt idx="950">
                  <c:v>180.94204712000001</c:v>
                </c:pt>
                <c:pt idx="951">
                  <c:v>180.76965332</c:v>
                </c:pt>
                <c:pt idx="952">
                  <c:v>180.59873962</c:v>
                </c:pt>
                <c:pt idx="953">
                  <c:v>180.42024230999999</c:v>
                </c:pt>
                <c:pt idx="954">
                  <c:v>180.22471619000001</c:v>
                </c:pt>
                <c:pt idx="955">
                  <c:v>180.00326537999999</c:v>
                </c:pt>
                <c:pt idx="956">
                  <c:v>179.74827576000001</c:v>
                </c:pt>
                <c:pt idx="957">
                  <c:v>179.45358275999999</c:v>
                </c:pt>
                <c:pt idx="958">
                  <c:v>179.11419677999999</c:v>
                </c:pt>
                <c:pt idx="959">
                  <c:v>178.72602843999999</c:v>
                </c:pt>
                <c:pt idx="960">
                  <c:v>178.28587340999999</c:v>
                </c:pt>
                <c:pt idx="961">
                  <c:v>177.79148864999999</c:v>
                </c:pt>
                <c:pt idx="962">
                  <c:v>177.24154662999999</c:v>
                </c:pt>
                <c:pt idx="963">
                  <c:v>176.63551330999999</c:v>
                </c:pt>
                <c:pt idx="964">
                  <c:v>175.97343445000001</c:v>
                </c:pt>
                <c:pt idx="965">
                  <c:v>175.25575255999999</c:v>
                </c:pt>
                <c:pt idx="966">
                  <c:v>174.48353577</c:v>
                </c:pt>
                <c:pt idx="967">
                  <c:v>173.65943909000001</c:v>
                </c:pt>
                <c:pt idx="968">
                  <c:v>172.78895568999999</c:v>
                </c:pt>
                <c:pt idx="969">
                  <c:v>171.88076781999999</c:v>
                </c:pt>
                <c:pt idx="970">
                  <c:v>170.9460144</c:v>
                </c:pt>
                <c:pt idx="971">
                  <c:v>169.99699401999999</c:v>
                </c:pt>
                <c:pt idx="972">
                  <c:v>169.04602051000001</c:v>
                </c:pt>
                <c:pt idx="973">
                  <c:v>168.10449219</c:v>
                </c:pt>
                <c:pt idx="974">
                  <c:v>167.18211364999999</c:v>
                </c:pt>
                <c:pt idx="975">
                  <c:v>166.28620910999999</c:v>
                </c:pt>
                <c:pt idx="976">
                  <c:v>165.42140198000001</c:v>
                </c:pt>
                <c:pt idx="977">
                  <c:v>164.58952332000001</c:v>
                </c:pt>
                <c:pt idx="978">
                  <c:v>163.78964232999999</c:v>
                </c:pt>
                <c:pt idx="979">
                  <c:v>163.01841736</c:v>
                </c:pt>
                <c:pt idx="980">
                  <c:v>162.27102661000001</c:v>
                </c:pt>
                <c:pt idx="981">
                  <c:v>161.54223633000001</c:v>
                </c:pt>
                <c:pt idx="982">
                  <c:v>160.82699585</c:v>
                </c:pt>
                <c:pt idx="983">
                  <c:v>160.12055968999999</c:v>
                </c:pt>
                <c:pt idx="984">
                  <c:v>159.41844176999999</c:v>
                </c:pt>
                <c:pt idx="985">
                  <c:v>158.71644592000001</c:v>
                </c:pt>
                <c:pt idx="986">
                  <c:v>158.01066589000001</c:v>
                </c:pt>
                <c:pt idx="987">
                  <c:v>157.29742432</c:v>
                </c:pt>
                <c:pt idx="988">
                  <c:v>156.57312012</c:v>
                </c:pt>
                <c:pt idx="989">
                  <c:v>155.83407593000001</c:v>
                </c:pt>
                <c:pt idx="990">
                  <c:v>155.07647704999999</c:v>
                </c:pt>
                <c:pt idx="991">
                  <c:v>154.29660034</c:v>
                </c:pt>
                <c:pt idx="992">
                  <c:v>153.49133301000001</c:v>
                </c:pt>
                <c:pt idx="993">
                  <c:v>152.65872192</c:v>
                </c:pt>
                <c:pt idx="994">
                  <c:v>151.79818725999999</c:v>
                </c:pt>
                <c:pt idx="995">
                  <c:v>150.91049193999999</c:v>
                </c:pt>
                <c:pt idx="996">
                  <c:v>149.9974823</c:v>
                </c:pt>
                <c:pt idx="997">
                  <c:v>149.06170653999999</c:v>
                </c:pt>
                <c:pt idx="998">
                  <c:v>148.10621642999999</c:v>
                </c:pt>
                <c:pt idx="999">
                  <c:v>147.13446045000001</c:v>
                </c:pt>
                <c:pt idx="1000">
                  <c:v>146.1502533</c:v>
                </c:pt>
                <c:pt idx="1001">
                  <c:v>145.1578064</c:v>
                </c:pt>
                <c:pt idx="1002">
                  <c:v>144.16178894000001</c:v>
                </c:pt>
                <c:pt idx="1003">
                  <c:v>143.16735840000001</c:v>
                </c:pt>
                <c:pt idx="1004">
                  <c:v>142.18017578000001</c:v>
                </c:pt>
                <c:pt idx="1005">
                  <c:v>141.20635985999999</c:v>
                </c:pt>
                <c:pt idx="1006">
                  <c:v>140.25224304</c:v>
                </c:pt>
                <c:pt idx="1007">
                  <c:v>139.32408142</c:v>
                </c:pt>
                <c:pt idx="1008">
                  <c:v>138.42776488999999</c:v>
                </c:pt>
                <c:pt idx="1009">
                  <c:v>137.5684967</c:v>
                </c:pt>
                <c:pt idx="1010">
                  <c:v>136.75027466</c:v>
                </c:pt>
                <c:pt idx="1011">
                  <c:v>135.97547913</c:v>
                </c:pt>
                <c:pt idx="1012">
                  <c:v>135.24461364999999</c:v>
                </c:pt>
                <c:pt idx="1013">
                  <c:v>134.55619812</c:v>
                </c:pt>
                <c:pt idx="1014">
                  <c:v>133.90686034999999</c:v>
                </c:pt>
                <c:pt idx="1015">
                  <c:v>133.29180908000001</c:v>
                </c:pt>
                <c:pt idx="1016">
                  <c:v>132.70552063</c:v>
                </c:pt>
                <c:pt idx="1017">
                  <c:v>132.14230347</c:v>
                </c:pt>
                <c:pt idx="1018">
                  <c:v>131.59661865000001</c:v>
                </c:pt>
                <c:pt idx="1019">
                  <c:v>131.06330872000001</c:v>
                </c:pt>
                <c:pt idx="1020">
                  <c:v>130.53788757000001</c:v>
                </c:pt>
                <c:pt idx="1021">
                  <c:v>130.01686096</c:v>
                </c:pt>
                <c:pt idx="1022">
                  <c:v>129.49809264999999</c:v>
                </c:pt>
                <c:pt idx="1023">
                  <c:v>128.98092650999999</c:v>
                </c:pt>
                <c:pt idx="1024">
                  <c:v>128.46615600999999</c:v>
                </c:pt>
                <c:pt idx="1025">
                  <c:v>127.95578766</c:v>
                </c:pt>
                <c:pt idx="1026">
                  <c:v>127.45265961</c:v>
                </c:pt>
                <c:pt idx="1027">
                  <c:v>126.96003723</c:v>
                </c:pt>
                <c:pt idx="1028">
                  <c:v>126.48133086999999</c:v>
                </c:pt>
                <c:pt idx="1029">
                  <c:v>126.01988983</c:v>
                </c:pt>
                <c:pt idx="1030">
                  <c:v>125.5789566</c:v>
                </c:pt>
                <c:pt idx="1031">
                  <c:v>125.16168213</c:v>
                </c:pt>
                <c:pt idx="1032">
                  <c:v>124.77114868</c:v>
                </c:pt>
                <c:pt idx="1033">
                  <c:v>124.41034698</c:v>
                </c:pt>
                <c:pt idx="1034">
                  <c:v>124.08216095</c:v>
                </c:pt>
                <c:pt idx="1035">
                  <c:v>123.78943633999999</c:v>
                </c:pt>
                <c:pt idx="1036">
                  <c:v>123.53499603</c:v>
                </c:pt>
                <c:pt idx="1037">
                  <c:v>123.32145690999999</c:v>
                </c:pt>
                <c:pt idx="1038">
                  <c:v>123.15097046</c:v>
                </c:pt>
                <c:pt idx="1039">
                  <c:v>123.02503204</c:v>
                </c:pt>
                <c:pt idx="1040">
                  <c:v>122.94435883</c:v>
                </c:pt>
                <c:pt idx="1041">
                  <c:v>122.90887451</c:v>
                </c:pt>
                <c:pt idx="1042">
                  <c:v>122.91786956999999</c:v>
                </c:pt>
                <c:pt idx="1043">
                  <c:v>122.97016144</c:v>
                </c:pt>
                <c:pt idx="1044">
                  <c:v>123.06406403</c:v>
                </c:pt>
                <c:pt idx="1045">
                  <c:v>123.19717407</c:v>
                </c:pt>
                <c:pt idx="1046">
                  <c:v>123.36616515999999</c:v>
                </c:pt>
                <c:pt idx="1047">
                  <c:v>123.56672668</c:v>
                </c:pt>
                <c:pt idx="1048">
                  <c:v>123.79360199</c:v>
                </c:pt>
                <c:pt idx="1049">
                  <c:v>124.04061127</c:v>
                </c:pt>
                <c:pt idx="1050">
                  <c:v>124.30060577</c:v>
                </c:pt>
                <c:pt idx="1051">
                  <c:v>124.56555176000001</c:v>
                </c:pt>
                <c:pt idx="1052">
                  <c:v>124.82695007</c:v>
                </c:pt>
                <c:pt idx="1053">
                  <c:v>125.07648467999999</c:v>
                </c:pt>
                <c:pt idx="1054">
                  <c:v>125.30654907</c:v>
                </c:pt>
                <c:pt idx="1055">
                  <c:v>125.51049805</c:v>
                </c:pt>
                <c:pt idx="1056">
                  <c:v>125.68260193</c:v>
                </c:pt>
                <c:pt idx="1057">
                  <c:v>125.81787872</c:v>
                </c:pt>
                <c:pt idx="1058">
                  <c:v>125.91200256</c:v>
                </c:pt>
                <c:pt idx="1059">
                  <c:v>125.96134949</c:v>
                </c:pt>
                <c:pt idx="1060">
                  <c:v>125.96326447</c:v>
                </c:pt>
                <c:pt idx="1061">
                  <c:v>125.91667175000001</c:v>
                </c:pt>
                <c:pt idx="1062">
                  <c:v>125.82274628</c:v>
                </c:pt>
                <c:pt idx="1063">
                  <c:v>125.68508147999999</c:v>
                </c:pt>
                <c:pt idx="1064">
                  <c:v>125.50911713000001</c:v>
                </c:pt>
                <c:pt idx="1065">
                  <c:v>125.3013382</c:v>
                </c:pt>
                <c:pt idx="1066">
                  <c:v>125.06860352</c:v>
                </c:pt>
                <c:pt idx="1067">
                  <c:v>124.81765747</c:v>
                </c:pt>
                <c:pt idx="1068">
                  <c:v>124.55482483</c:v>
                </c:pt>
                <c:pt idx="1069">
                  <c:v>124.28578949</c:v>
                </c:pt>
                <c:pt idx="1070">
                  <c:v>124.01530457</c:v>
                </c:pt>
                <c:pt idx="1071">
                  <c:v>123.74697876</c:v>
                </c:pt>
                <c:pt idx="1072">
                  <c:v>123.48319244</c:v>
                </c:pt>
                <c:pt idx="1073">
                  <c:v>123.22518158</c:v>
                </c:pt>
                <c:pt idx="1074">
                  <c:v>122.97319794000001</c:v>
                </c:pt>
                <c:pt idx="1075">
                  <c:v>122.72666931000001</c:v>
                </c:pt>
                <c:pt idx="1076">
                  <c:v>122.48444366</c:v>
                </c:pt>
                <c:pt idx="1077">
                  <c:v>122.24508667000001</c:v>
                </c:pt>
                <c:pt idx="1078">
                  <c:v>122.00727080999999</c:v>
                </c:pt>
                <c:pt idx="1079">
                  <c:v>121.77007294000001</c:v>
                </c:pt>
                <c:pt idx="1080">
                  <c:v>121.53297424</c:v>
                </c:pt>
                <c:pt idx="1081">
                  <c:v>121.2956543</c:v>
                </c:pt>
                <c:pt idx="1082">
                  <c:v>121.05774689</c:v>
                </c:pt>
                <c:pt idx="1083">
                  <c:v>120.81876373</c:v>
                </c:pt>
                <c:pt idx="1084">
                  <c:v>120.57817077999999</c:v>
                </c:pt>
                <c:pt idx="1085">
                  <c:v>120.33547211</c:v>
                </c:pt>
                <c:pt idx="1086">
                  <c:v>120.09030914</c:v>
                </c:pt>
                <c:pt idx="1087">
                  <c:v>119.84246063000001</c:v>
                </c:pt>
                <c:pt idx="1088">
                  <c:v>119.59180449999999</c:v>
                </c:pt>
                <c:pt idx="1089">
                  <c:v>119.3383255</c:v>
                </c:pt>
                <c:pt idx="1090">
                  <c:v>119.08213806000001</c:v>
                </c:pt>
                <c:pt idx="1091">
                  <c:v>118.82341003000001</c:v>
                </c:pt>
                <c:pt idx="1092">
                  <c:v>118.56220245</c:v>
                </c:pt>
                <c:pt idx="1093">
                  <c:v>118.29854584</c:v>
                </c:pt>
                <c:pt idx="1094">
                  <c:v>118.03271484</c:v>
                </c:pt>
                <c:pt idx="1095">
                  <c:v>117.76552581999999</c:v>
                </c:pt>
                <c:pt idx="1096">
                  <c:v>117.4983902</c:v>
                </c:pt>
                <c:pt idx="1097">
                  <c:v>117.23316192999999</c:v>
                </c:pt>
                <c:pt idx="1098">
                  <c:v>116.97186279</c:v>
                </c:pt>
                <c:pt idx="1099">
                  <c:v>116.71638489</c:v>
                </c:pt>
                <c:pt idx="1100">
                  <c:v>116.46838379</c:v>
                </c:pt>
                <c:pt idx="1101">
                  <c:v>116.22940826</c:v>
                </c:pt>
                <c:pt idx="1102">
                  <c:v>116.00108337</c:v>
                </c:pt>
                <c:pt idx="1103">
                  <c:v>115.78526306000001</c:v>
                </c:pt>
                <c:pt idx="1104">
                  <c:v>115.58396148999999</c:v>
                </c:pt>
                <c:pt idx="1105">
                  <c:v>115.39914702999999</c:v>
                </c:pt>
                <c:pt idx="1106">
                  <c:v>115.23249817</c:v>
                </c:pt>
                <c:pt idx="1107">
                  <c:v>115.08529663</c:v>
                </c:pt>
                <c:pt idx="1108">
                  <c:v>114.95848846</c:v>
                </c:pt>
                <c:pt idx="1109">
                  <c:v>114.85273743</c:v>
                </c:pt>
                <c:pt idx="1110">
                  <c:v>114.76839447</c:v>
                </c:pt>
                <c:pt idx="1111">
                  <c:v>114.70537567</c:v>
                </c:pt>
                <c:pt idx="1112">
                  <c:v>114.66301727</c:v>
                </c:pt>
                <c:pt idx="1113">
                  <c:v>114.63998413</c:v>
                </c:pt>
                <c:pt idx="1114">
                  <c:v>114.63424683</c:v>
                </c:pt>
                <c:pt idx="1115">
                  <c:v>114.64308929000001</c:v>
                </c:pt>
                <c:pt idx="1116">
                  <c:v>114.66308594</c:v>
                </c:pt>
                <c:pt idx="1117">
                  <c:v>114.68997955</c:v>
                </c:pt>
                <c:pt idx="1118">
                  <c:v>114.71854401</c:v>
                </c:pt>
                <c:pt idx="1119">
                  <c:v>114.74243164000001</c:v>
                </c:pt>
                <c:pt idx="1120">
                  <c:v>114.7542038</c:v>
                </c:pt>
                <c:pt idx="1121">
                  <c:v>114.74591827</c:v>
                </c:pt>
                <c:pt idx="1122">
                  <c:v>114.71034241</c:v>
                </c:pt>
                <c:pt idx="1123">
                  <c:v>114.6421814</c:v>
                </c:pt>
                <c:pt idx="1124">
                  <c:v>114.53872681</c:v>
                </c:pt>
                <c:pt idx="1125">
                  <c:v>114.40000153</c:v>
                </c:pt>
                <c:pt idx="1126">
                  <c:v>114.22857666</c:v>
                </c:pt>
                <c:pt idx="1127">
                  <c:v>114.02907562</c:v>
                </c:pt>
                <c:pt idx="1128">
                  <c:v>113.8074646</c:v>
                </c:pt>
                <c:pt idx="1129">
                  <c:v>113.57053375</c:v>
                </c:pt>
                <c:pt idx="1130">
                  <c:v>113.32565308</c:v>
                </c:pt>
                <c:pt idx="1131">
                  <c:v>113.08045197</c:v>
                </c:pt>
                <c:pt idx="1132">
                  <c:v>112.84234619</c:v>
                </c:pt>
                <c:pt idx="1133">
                  <c:v>112.61811066</c:v>
                </c:pt>
                <c:pt idx="1134">
                  <c:v>112.41367339999999</c:v>
                </c:pt>
                <c:pt idx="1135">
                  <c:v>112.23410034</c:v>
                </c:pt>
                <c:pt idx="1136">
                  <c:v>112.08359528</c:v>
                </c:pt>
                <c:pt idx="1137">
                  <c:v>111.9655838</c:v>
                </c:pt>
                <c:pt idx="1138">
                  <c:v>111.88277435000001</c:v>
                </c:pt>
                <c:pt idx="1139">
                  <c:v>111.83716583</c:v>
                </c:pt>
                <c:pt idx="1140">
                  <c:v>111.82998657</c:v>
                </c:pt>
                <c:pt idx="1141">
                  <c:v>111.86158752</c:v>
                </c:pt>
                <c:pt idx="1142">
                  <c:v>111.9312973</c:v>
                </c:pt>
                <c:pt idx="1143">
                  <c:v>112.03742981000001</c:v>
                </c:pt>
                <c:pt idx="1144">
                  <c:v>112.17742920000001</c:v>
                </c:pt>
                <c:pt idx="1145">
                  <c:v>112.34810638</c:v>
                </c:pt>
                <c:pt idx="1146">
                  <c:v>112.54571532999999</c:v>
                </c:pt>
                <c:pt idx="1147">
                  <c:v>112.76590729</c:v>
                </c:pt>
                <c:pt idx="1148">
                  <c:v>113.00369263</c:v>
                </c:pt>
                <c:pt idx="1149">
                  <c:v>113.25352478000001</c:v>
                </c:pt>
                <c:pt idx="1150">
                  <c:v>113.50955963</c:v>
                </c:pt>
                <c:pt idx="1151">
                  <c:v>113.76586914000001</c:v>
                </c:pt>
                <c:pt idx="1152">
                  <c:v>114.01654816</c:v>
                </c:pt>
                <c:pt idx="1153">
                  <c:v>114.25589752</c:v>
                </c:pt>
                <c:pt idx="1154">
                  <c:v>114.4785614</c:v>
                </c:pt>
                <c:pt idx="1155">
                  <c:v>114.67958831999999</c:v>
                </c:pt>
                <c:pt idx="1156">
                  <c:v>114.85460663000001</c:v>
                </c:pt>
                <c:pt idx="1157">
                  <c:v>115.00009154999999</c:v>
                </c:pt>
                <c:pt idx="1158">
                  <c:v>115.11352539000001</c:v>
                </c:pt>
                <c:pt idx="1159">
                  <c:v>115.19356537</c:v>
                </c:pt>
                <c:pt idx="1160">
                  <c:v>115.24029541</c:v>
                </c:pt>
                <c:pt idx="1161">
                  <c:v>115.25527191</c:v>
                </c:pt>
                <c:pt idx="1162">
                  <c:v>115.24115753</c:v>
                </c:pt>
                <c:pt idx="1163">
                  <c:v>115.20137024</c:v>
                </c:pt>
                <c:pt idx="1164">
                  <c:v>115.13991547000001</c:v>
                </c:pt>
                <c:pt idx="1165">
                  <c:v>115.06108856</c:v>
                </c:pt>
                <c:pt idx="1166">
                  <c:v>114.96920013</c:v>
                </c:pt>
                <c:pt idx="1167">
                  <c:v>114.86856842</c:v>
                </c:pt>
                <c:pt idx="1168">
                  <c:v>114.76351166000001</c:v>
                </c:pt>
                <c:pt idx="1169">
                  <c:v>114.65819550000001</c:v>
                </c:pt>
                <c:pt idx="1170">
                  <c:v>114.55648804</c:v>
                </c:pt>
                <c:pt idx="1171">
                  <c:v>114.46173859</c:v>
                </c:pt>
                <c:pt idx="1172">
                  <c:v>114.37645721</c:v>
                </c:pt>
                <c:pt idx="1173">
                  <c:v>114.30211638999999</c:v>
                </c:pt>
                <c:pt idx="1174">
                  <c:v>114.23898315</c:v>
                </c:pt>
                <c:pt idx="1175">
                  <c:v>114.18617249</c:v>
                </c:pt>
                <c:pt idx="1176">
                  <c:v>114.14205933</c:v>
                </c:pt>
                <c:pt idx="1177">
                  <c:v>114.1047287</c:v>
                </c:pt>
                <c:pt idx="1178">
                  <c:v>114.07219696</c:v>
                </c:pt>
                <c:pt idx="1179">
                  <c:v>114.04264069</c:v>
                </c:pt>
                <c:pt idx="1180">
                  <c:v>114.01454926</c:v>
                </c:pt>
                <c:pt idx="1181">
                  <c:v>113.98651886</c:v>
                </c:pt>
                <c:pt idx="1182">
                  <c:v>113.95700073</c:v>
                </c:pt>
                <c:pt idx="1183">
                  <c:v>113.92436218</c:v>
                </c:pt>
                <c:pt idx="1184">
                  <c:v>113.8871994</c:v>
                </c:pt>
                <c:pt idx="1185">
                  <c:v>113.84457397</c:v>
                </c:pt>
                <c:pt idx="1186">
                  <c:v>113.79595184</c:v>
                </c:pt>
                <c:pt idx="1187">
                  <c:v>113.74102782999999</c:v>
                </c:pt>
                <c:pt idx="1188">
                  <c:v>113.6795578</c:v>
                </c:pt>
                <c:pt idx="1189">
                  <c:v>113.61131287000001</c:v>
                </c:pt>
                <c:pt idx="1190">
                  <c:v>113.53599548</c:v>
                </c:pt>
                <c:pt idx="1191">
                  <c:v>113.45298767</c:v>
                </c:pt>
                <c:pt idx="1192">
                  <c:v>113.36112976</c:v>
                </c:pt>
                <c:pt idx="1193">
                  <c:v>113.25886536</c:v>
                </c:pt>
                <c:pt idx="1194">
                  <c:v>113.14463806000001</c:v>
                </c:pt>
                <c:pt idx="1195">
                  <c:v>113.01726532000001</c:v>
                </c:pt>
                <c:pt idx="1196">
                  <c:v>112.87611389</c:v>
                </c:pt>
                <c:pt idx="1197">
                  <c:v>112.72111511</c:v>
                </c:pt>
                <c:pt idx="1198">
                  <c:v>112.55271912000001</c:v>
                </c:pt>
                <c:pt idx="1199">
                  <c:v>112.37176513999999</c:v>
                </c:pt>
                <c:pt idx="1200">
                  <c:v>112.17930603000001</c:v>
                </c:pt>
                <c:pt idx="1201">
                  <c:v>111.97659302</c:v>
                </c:pt>
                <c:pt idx="1202">
                  <c:v>111.76518249999999</c:v>
                </c:pt>
                <c:pt idx="1203">
                  <c:v>111.54688263</c:v>
                </c:pt>
                <c:pt idx="1204">
                  <c:v>111.32331085</c:v>
                </c:pt>
                <c:pt idx="1205">
                  <c:v>111.09542084</c:v>
                </c:pt>
                <c:pt idx="1206">
                  <c:v>110.86359406</c:v>
                </c:pt>
                <c:pt idx="1207">
                  <c:v>110.62818145999999</c:v>
                </c:pt>
                <c:pt idx="1208">
                  <c:v>110.38977814</c:v>
                </c:pt>
                <c:pt idx="1209">
                  <c:v>110.14907837</c:v>
                </c:pt>
                <c:pt idx="1210">
                  <c:v>109.90654755</c:v>
                </c:pt>
                <c:pt idx="1211">
                  <c:v>109.6623764</c:v>
                </c:pt>
                <c:pt idx="1212">
                  <c:v>109.41664886</c:v>
                </c:pt>
                <c:pt idx="1213">
                  <c:v>109.16937256</c:v>
                </c:pt>
                <c:pt idx="1214">
                  <c:v>108.92017365</c:v>
                </c:pt>
                <c:pt idx="1215">
                  <c:v>108.66797638</c:v>
                </c:pt>
                <c:pt idx="1216">
                  <c:v>108.41092682</c:v>
                </c:pt>
                <c:pt idx="1217">
                  <c:v>108.14662933</c:v>
                </c:pt>
                <c:pt idx="1218">
                  <c:v>107.87249756</c:v>
                </c:pt>
                <c:pt idx="1219">
                  <c:v>107.58603668000001</c:v>
                </c:pt>
                <c:pt idx="1220">
                  <c:v>107.28510283999999</c:v>
                </c:pt>
                <c:pt idx="1221">
                  <c:v>106.96813965</c:v>
                </c:pt>
                <c:pt idx="1222">
                  <c:v>106.63435364</c:v>
                </c:pt>
                <c:pt idx="1223">
                  <c:v>106.28390503</c:v>
                </c:pt>
                <c:pt idx="1224">
                  <c:v>105.91796875</c:v>
                </c:pt>
                <c:pt idx="1225">
                  <c:v>105.53851318</c:v>
                </c:pt>
                <c:pt idx="1226">
                  <c:v>105.14788818</c:v>
                </c:pt>
                <c:pt idx="1227">
                  <c:v>104.74842834</c:v>
                </c:pt>
                <c:pt idx="1228">
                  <c:v>104.34227753</c:v>
                </c:pt>
                <c:pt idx="1229">
                  <c:v>103.93144989</c:v>
                </c:pt>
                <c:pt idx="1230">
                  <c:v>103.51791382</c:v>
                </c:pt>
                <c:pt idx="1231">
                  <c:v>103.10357666</c:v>
                </c:pt>
                <c:pt idx="1232">
                  <c:v>102.69020844000001</c:v>
                </c:pt>
                <c:pt idx="1233">
                  <c:v>102.27937317</c:v>
                </c:pt>
                <c:pt idx="1234">
                  <c:v>101.87245178000001</c:v>
                </c:pt>
                <c:pt idx="1235">
                  <c:v>101.47057343</c:v>
                </c:pt>
                <c:pt idx="1236">
                  <c:v>101.07453156</c:v>
                </c:pt>
                <c:pt idx="1237">
                  <c:v>100.68480682000001</c:v>
                </c:pt>
                <c:pt idx="1238">
                  <c:v>100.30174255</c:v>
                </c:pt>
                <c:pt idx="1239">
                  <c:v>99.925674438000001</c:v>
                </c:pt>
                <c:pt idx="1240">
                  <c:v>99.556884765999996</c:v>
                </c:pt>
                <c:pt idx="1241">
                  <c:v>99.195480347</c:v>
                </c:pt>
                <c:pt idx="1242">
                  <c:v>98.841346740999995</c:v>
                </c:pt>
                <c:pt idx="1243">
                  <c:v>98.494277953999998</c:v>
                </c:pt>
                <c:pt idx="1244">
                  <c:v>98.154060364000003</c:v>
                </c:pt>
                <c:pt idx="1245">
                  <c:v>97.820419311999999</c:v>
                </c:pt>
                <c:pt idx="1246">
                  <c:v>97.492950438999998</c:v>
                </c:pt>
                <c:pt idx="1247">
                  <c:v>97.171226501000007</c:v>
                </c:pt>
                <c:pt idx="1248">
                  <c:v>96.854927063000005</c:v>
                </c:pt>
                <c:pt idx="1249">
                  <c:v>96.543846130000006</c:v>
                </c:pt>
                <c:pt idx="1250">
                  <c:v>96.237800598000007</c:v>
                </c:pt>
                <c:pt idx="1251">
                  <c:v>95.936485290999997</c:v>
                </c:pt>
                <c:pt idx="1252">
                  <c:v>95.639419556000007</c:v>
                </c:pt>
                <c:pt idx="1253">
                  <c:v>95.345932007000002</c:v>
                </c:pt>
                <c:pt idx="1254">
                  <c:v>95.055198669000006</c:v>
                </c:pt>
                <c:pt idx="1255">
                  <c:v>94.766494750999996</c:v>
                </c:pt>
                <c:pt idx="1256">
                  <c:v>94.479560852000006</c:v>
                </c:pt>
                <c:pt idx="1257">
                  <c:v>94.194885253999999</c:v>
                </c:pt>
                <c:pt idx="1258">
                  <c:v>93.913696289000001</c:v>
                </c:pt>
                <c:pt idx="1259">
                  <c:v>93.637733459000003</c:v>
                </c:pt>
                <c:pt idx="1260">
                  <c:v>93.368965149000005</c:v>
                </c:pt>
                <c:pt idx="1261">
                  <c:v>93.109405518000003</c:v>
                </c:pt>
                <c:pt idx="1262">
                  <c:v>92.861045837000006</c:v>
                </c:pt>
                <c:pt idx="1263">
                  <c:v>92.625808715999995</c:v>
                </c:pt>
                <c:pt idx="1264">
                  <c:v>92.405487061000002</c:v>
                </c:pt>
                <c:pt idx="1265">
                  <c:v>92.201637267999999</c:v>
                </c:pt>
                <c:pt idx="1266">
                  <c:v>92.015502929999997</c:v>
                </c:pt>
                <c:pt idx="1267">
                  <c:v>91.847969054999993</c:v>
                </c:pt>
                <c:pt idx="1268">
                  <c:v>91.699508667000003</c:v>
                </c:pt>
                <c:pt idx="1269">
                  <c:v>91.570182799999998</c:v>
                </c:pt>
                <c:pt idx="1270">
                  <c:v>91.459655761999997</c:v>
                </c:pt>
                <c:pt idx="1271">
                  <c:v>91.367271423000005</c:v>
                </c:pt>
                <c:pt idx="1272">
                  <c:v>91.292221068999993</c:v>
                </c:pt>
                <c:pt idx="1273">
                  <c:v>91.23374939</c:v>
                </c:pt>
                <c:pt idx="1274">
                  <c:v>91.191314696999996</c:v>
                </c:pt>
                <c:pt idx="1275">
                  <c:v>91.16468811</c:v>
                </c:pt>
                <c:pt idx="1276">
                  <c:v>91.154006957999997</c:v>
                </c:pt>
                <c:pt idx="1277">
                  <c:v>91.159721375000004</c:v>
                </c:pt>
                <c:pt idx="1278">
                  <c:v>91.182533264</c:v>
                </c:pt>
                <c:pt idx="1279">
                  <c:v>91.223228454999997</c:v>
                </c:pt>
                <c:pt idx="1280">
                  <c:v>91.282485961999996</c:v>
                </c:pt>
                <c:pt idx="1281">
                  <c:v>91.360733031999999</c:v>
                </c:pt>
                <c:pt idx="1282">
                  <c:v>91.458091736</c:v>
                </c:pt>
                <c:pt idx="1283">
                  <c:v>91.574371338000006</c:v>
                </c:pt>
                <c:pt idx="1284">
                  <c:v>91.709068298000005</c:v>
                </c:pt>
                <c:pt idx="1285">
                  <c:v>91.861351013000004</c:v>
                </c:pt>
                <c:pt idx="1286">
                  <c:v>92.030075073000006</c:v>
                </c:pt>
                <c:pt idx="1287">
                  <c:v>92.213745117000002</c:v>
                </c:pt>
                <c:pt idx="1288">
                  <c:v>92.410423279</c:v>
                </c:pt>
                <c:pt idx="1289">
                  <c:v>92.617607117000006</c:v>
                </c:pt>
                <c:pt idx="1290">
                  <c:v>92.832237243999998</c:v>
                </c:pt>
                <c:pt idx="1291">
                  <c:v>93.050872803000004</c:v>
                </c:pt>
                <c:pt idx="1292">
                  <c:v>93.269996642999999</c:v>
                </c:pt>
                <c:pt idx="1293">
                  <c:v>93.486351013000004</c:v>
                </c:pt>
                <c:pt idx="1294">
                  <c:v>93.697204589999998</c:v>
                </c:pt>
                <c:pt idx="1295">
                  <c:v>93.900527953999998</c:v>
                </c:pt>
                <c:pt idx="1296">
                  <c:v>94.095046996999997</c:v>
                </c:pt>
                <c:pt idx="1297">
                  <c:v>94.280273437999995</c:v>
                </c:pt>
                <c:pt idx="1298">
                  <c:v>94.456497192</c:v>
                </c:pt>
                <c:pt idx="1299">
                  <c:v>94.624740600999999</c:v>
                </c:pt>
                <c:pt idx="1300">
                  <c:v>94.786605835000003</c:v>
                </c:pt>
                <c:pt idx="1301">
                  <c:v>94.944114685000002</c:v>
                </c:pt>
                <c:pt idx="1302">
                  <c:v>95.099571228000002</c:v>
                </c:pt>
                <c:pt idx="1303">
                  <c:v>95.255340575999995</c:v>
                </c:pt>
                <c:pt idx="1304">
                  <c:v>95.413604735999996</c:v>
                </c:pt>
                <c:pt idx="1305">
                  <c:v>95.576164246000005</c:v>
                </c:pt>
                <c:pt idx="1306">
                  <c:v>95.744277953999998</c:v>
                </c:pt>
                <c:pt idx="1307">
                  <c:v>95.918533324999999</c:v>
                </c:pt>
                <c:pt idx="1308">
                  <c:v>96.098770142000006</c:v>
                </c:pt>
                <c:pt idx="1309">
                  <c:v>96.284049988000007</c:v>
                </c:pt>
                <c:pt idx="1310">
                  <c:v>96.472648621000005</c:v>
                </c:pt>
                <c:pt idx="1311">
                  <c:v>96.662078856999997</c:v>
                </c:pt>
                <c:pt idx="1312">
                  <c:v>96.849182128999999</c:v>
                </c:pt>
                <c:pt idx="1313">
                  <c:v>97.030227660999998</c:v>
                </c:pt>
                <c:pt idx="1314">
                  <c:v>97.201148986999996</c:v>
                </c:pt>
                <c:pt idx="1315">
                  <c:v>97.357879639000004</c:v>
                </c:pt>
                <c:pt idx="1316">
                  <c:v>97.496788025000001</c:v>
                </c:pt>
                <c:pt idx="1317">
                  <c:v>97.615051269999995</c:v>
                </c:pt>
                <c:pt idx="1318">
                  <c:v>97.710899353000002</c:v>
                </c:pt>
                <c:pt idx="1319">
                  <c:v>97.783576964999995</c:v>
                </c:pt>
                <c:pt idx="1320">
                  <c:v>97.833229064999998</c:v>
                </c:pt>
                <c:pt idx="1321">
                  <c:v>97.860801696999999</c:v>
                </c:pt>
                <c:pt idx="1322">
                  <c:v>97.867988585999996</c:v>
                </c:pt>
                <c:pt idx="1323">
                  <c:v>97.857131957999997</c:v>
                </c:pt>
                <c:pt idx="1324">
                  <c:v>97.831039429</c:v>
                </c:pt>
                <c:pt idx="1325">
                  <c:v>97.792839049999998</c:v>
                </c:pt>
                <c:pt idx="1326">
                  <c:v>97.745880127000007</c:v>
                </c:pt>
                <c:pt idx="1327">
                  <c:v>97.693649292000003</c:v>
                </c:pt>
                <c:pt idx="1328">
                  <c:v>97.639678954999994</c:v>
                </c:pt>
                <c:pt idx="1329">
                  <c:v>97.587463378999999</c:v>
                </c:pt>
                <c:pt idx="1330">
                  <c:v>97.540382385000001</c:v>
                </c:pt>
                <c:pt idx="1331">
                  <c:v>97.501609802000004</c:v>
                </c:pt>
                <c:pt idx="1332">
                  <c:v>97.474014281999999</c:v>
                </c:pt>
                <c:pt idx="1333">
                  <c:v>97.460014342999997</c:v>
                </c:pt>
                <c:pt idx="1334">
                  <c:v>97.461402892999999</c:v>
                </c:pt>
                <c:pt idx="1335">
                  <c:v>97.479232788000004</c:v>
                </c:pt>
                <c:pt idx="1336">
                  <c:v>97.513809203999998</c:v>
                </c:pt>
                <c:pt idx="1337">
                  <c:v>97.564781189000001</c:v>
                </c:pt>
                <c:pt idx="1338">
                  <c:v>97.631278992000006</c:v>
                </c:pt>
                <c:pt idx="1339">
                  <c:v>97.711997986</c:v>
                </c:pt>
                <c:pt idx="1340">
                  <c:v>97.805305481000005</c:v>
                </c:pt>
                <c:pt idx="1341">
                  <c:v>97.909355164000004</c:v>
                </c:pt>
                <c:pt idx="1342">
                  <c:v>98.022178650000001</c:v>
                </c:pt>
                <c:pt idx="1343">
                  <c:v>98.141708374000004</c:v>
                </c:pt>
                <c:pt idx="1344">
                  <c:v>98.265861510999997</c:v>
                </c:pt>
                <c:pt idx="1345">
                  <c:v>98.392639160000002</c:v>
                </c:pt>
                <c:pt idx="1346">
                  <c:v>98.520248413000004</c:v>
                </c:pt>
                <c:pt idx="1347">
                  <c:v>98.647254943999997</c:v>
                </c:pt>
                <c:pt idx="1348">
                  <c:v>98.772682189999998</c:v>
                </c:pt>
                <c:pt idx="1349">
                  <c:v>98.896087645999998</c:v>
                </c:pt>
                <c:pt idx="1350">
                  <c:v>99.017517089999998</c:v>
                </c:pt>
                <c:pt idx="1351">
                  <c:v>99.137420653999996</c:v>
                </c:pt>
                <c:pt idx="1352">
                  <c:v>99.256568908999995</c:v>
                </c:pt>
                <c:pt idx="1353">
                  <c:v>99.375976562999995</c:v>
                </c:pt>
                <c:pt idx="1354">
                  <c:v>99.496849060000002</c:v>
                </c:pt>
                <c:pt idx="1355">
                  <c:v>99.620422363000003</c:v>
                </c:pt>
                <c:pt idx="1356">
                  <c:v>99.747787475999999</c:v>
                </c:pt>
                <c:pt idx="1357">
                  <c:v>99.879753113000007</c:v>
                </c:pt>
                <c:pt idx="1358">
                  <c:v>100.01675415</c:v>
                </c:pt>
                <c:pt idx="1359">
                  <c:v>100.15875244</c:v>
                </c:pt>
                <c:pt idx="1360">
                  <c:v>100.30522156000001</c:v>
                </c:pt>
                <c:pt idx="1361">
                  <c:v>100.45516205</c:v>
                </c:pt>
                <c:pt idx="1362">
                  <c:v>100.60716248</c:v>
                </c:pt>
                <c:pt idx="1363">
                  <c:v>100.75948334</c:v>
                </c:pt>
                <c:pt idx="1364">
                  <c:v>100.91019439999999</c:v>
                </c:pt>
                <c:pt idx="1365">
                  <c:v>101.05734253</c:v>
                </c:pt>
                <c:pt idx="1366">
                  <c:v>101.19907379</c:v>
                </c:pt>
                <c:pt idx="1367">
                  <c:v>101.33370209</c:v>
                </c:pt>
                <c:pt idx="1368">
                  <c:v>101.45975494</c:v>
                </c:pt>
                <c:pt idx="1369">
                  <c:v>101.57599639999999</c:v>
                </c:pt>
                <c:pt idx="1370">
                  <c:v>101.68148041000001</c:v>
                </c:pt>
                <c:pt idx="1371">
                  <c:v>101.77558136</c:v>
                </c:pt>
                <c:pt idx="1372">
                  <c:v>101.85797882</c:v>
                </c:pt>
                <c:pt idx="1373">
                  <c:v>101.92858887</c:v>
                </c:pt>
                <c:pt idx="1374">
                  <c:v>101.98751068</c:v>
                </c:pt>
                <c:pt idx="1375">
                  <c:v>102.03501129</c:v>
                </c:pt>
                <c:pt idx="1376">
                  <c:v>102.07152557000001</c:v>
                </c:pt>
                <c:pt idx="1377">
                  <c:v>102.09767914</c:v>
                </c:pt>
                <c:pt idx="1378">
                  <c:v>102.11427307</c:v>
                </c:pt>
                <c:pt idx="1379">
                  <c:v>102.12223815999999</c:v>
                </c:pt>
                <c:pt idx="1380">
                  <c:v>102.12256622</c:v>
                </c:pt>
                <c:pt idx="1381">
                  <c:v>102.11624146</c:v>
                </c:pt>
                <c:pt idx="1382">
                  <c:v>102.10425567999999</c:v>
                </c:pt>
                <c:pt idx="1383">
                  <c:v>102.08766937</c:v>
                </c:pt>
                <c:pt idx="1384">
                  <c:v>102.06760405999999</c:v>
                </c:pt>
                <c:pt idx="1385">
                  <c:v>102.04515839</c:v>
                </c:pt>
                <c:pt idx="1386">
                  <c:v>102.02122498</c:v>
                </c:pt>
                <c:pt idx="1387">
                  <c:v>101.996315</c:v>
                </c:pt>
                <c:pt idx="1388">
                  <c:v>101.97045898</c:v>
                </c:pt>
                <c:pt idx="1389">
                  <c:v>101.94318389999999</c:v>
                </c:pt>
                <c:pt idx="1390">
                  <c:v>101.91358185</c:v>
                </c:pt>
                <c:pt idx="1391">
                  <c:v>101.88046265</c:v>
                </c:pt>
                <c:pt idx="1392">
                  <c:v>101.84249878</c:v>
                </c:pt>
                <c:pt idx="1393">
                  <c:v>101.79834747</c:v>
                </c:pt>
                <c:pt idx="1394">
                  <c:v>101.74674988</c:v>
                </c:pt>
                <c:pt idx="1395">
                  <c:v>101.68664551000001</c:v>
                </c:pt>
                <c:pt idx="1396">
                  <c:v>101.61730957</c:v>
                </c:pt>
                <c:pt idx="1397">
                  <c:v>101.53842926</c:v>
                </c:pt>
                <c:pt idx="1398">
                  <c:v>101.45005035</c:v>
                </c:pt>
                <c:pt idx="1399">
                  <c:v>101.35245514</c:v>
                </c:pt>
                <c:pt idx="1400">
                  <c:v>101.24598693999999</c:v>
                </c:pt>
                <c:pt idx="1401">
                  <c:v>101.13092804</c:v>
                </c:pt>
                <c:pt idx="1402">
                  <c:v>101.00739288</c:v>
                </c:pt>
                <c:pt idx="1403">
                  <c:v>100.87534332</c:v>
                </c:pt>
                <c:pt idx="1404">
                  <c:v>100.73468018</c:v>
                </c:pt>
                <c:pt idx="1405">
                  <c:v>100.58538055</c:v>
                </c:pt>
                <c:pt idx="1406">
                  <c:v>100.42759705</c:v>
                </c:pt>
                <c:pt idx="1407">
                  <c:v>100.26168060000001</c:v>
                </c:pt>
                <c:pt idx="1408">
                  <c:v>100.08815002</c:v>
                </c:pt>
                <c:pt idx="1409">
                  <c:v>99.907653808999996</c:v>
                </c:pt>
                <c:pt idx="1410">
                  <c:v>99.720909118999998</c:v>
                </c:pt>
                <c:pt idx="1411">
                  <c:v>99.528656006000006</c:v>
                </c:pt>
                <c:pt idx="1412">
                  <c:v>99.331626892000003</c:v>
                </c:pt>
                <c:pt idx="1413">
                  <c:v>99.130592346</c:v>
                </c:pt>
                <c:pt idx="1414">
                  <c:v>98.92640686</c:v>
                </c:pt>
                <c:pt idx="1415">
                  <c:v>98.720001221000004</c:v>
                </c:pt>
                <c:pt idx="1416">
                  <c:v>98.512405396000005</c:v>
                </c:pt>
                <c:pt idx="1417">
                  <c:v>98.304725646999998</c:v>
                </c:pt>
                <c:pt idx="1418">
                  <c:v>98.098114014000004</c:v>
                </c:pt>
                <c:pt idx="1419">
                  <c:v>97.893775939999998</c:v>
                </c:pt>
                <c:pt idx="1420">
                  <c:v>97.692924500000004</c:v>
                </c:pt>
                <c:pt idx="1421">
                  <c:v>97.496734618999994</c:v>
                </c:pt>
                <c:pt idx="1422">
                  <c:v>97.306304932000003</c:v>
                </c:pt>
                <c:pt idx="1423">
                  <c:v>97.122650145999998</c:v>
                </c:pt>
                <c:pt idx="1424">
                  <c:v>96.946701050000001</c:v>
                </c:pt>
                <c:pt idx="1425">
                  <c:v>96.779258728000002</c:v>
                </c:pt>
                <c:pt idx="1426">
                  <c:v>96.620941161999994</c:v>
                </c:pt>
                <c:pt idx="1427">
                  <c:v>96.472198485999996</c:v>
                </c:pt>
                <c:pt idx="1428">
                  <c:v>96.333335876000007</c:v>
                </c:pt>
                <c:pt idx="1429">
                  <c:v>96.204551696999999</c:v>
                </c:pt>
                <c:pt idx="1430">
                  <c:v>96.085952758999994</c:v>
                </c:pt>
                <c:pt idx="1431">
                  <c:v>95.977569579999994</c:v>
                </c:pt>
                <c:pt idx="1432">
                  <c:v>95.879302979000002</c:v>
                </c:pt>
                <c:pt idx="1433">
                  <c:v>95.790855407999999</c:v>
                </c:pt>
                <c:pt idx="1434">
                  <c:v>95.711616516000007</c:v>
                </c:pt>
                <c:pt idx="1435">
                  <c:v>95.640647888000004</c:v>
                </c:pt>
                <c:pt idx="1436">
                  <c:v>95.576721191000004</c:v>
                </c:pt>
                <c:pt idx="1437">
                  <c:v>95.518402100000003</c:v>
                </c:pt>
                <c:pt idx="1438">
                  <c:v>95.464111328000001</c:v>
                </c:pt>
                <c:pt idx="1439">
                  <c:v>95.412261963000006</c:v>
                </c:pt>
                <c:pt idx="1440">
                  <c:v>95.361427307</c:v>
                </c:pt>
                <c:pt idx="1441">
                  <c:v>95.310424804999997</c:v>
                </c:pt>
                <c:pt idx="1442">
                  <c:v>95.258323669000006</c:v>
                </c:pt>
                <c:pt idx="1443">
                  <c:v>95.204391478999995</c:v>
                </c:pt>
                <c:pt idx="1444">
                  <c:v>95.148040770999998</c:v>
                </c:pt>
                <c:pt idx="1445">
                  <c:v>95.088729857999994</c:v>
                </c:pt>
                <c:pt idx="1446">
                  <c:v>95.025863646999994</c:v>
                </c:pt>
                <c:pt idx="1447">
                  <c:v>94.958770752000007</c:v>
                </c:pt>
                <c:pt idx="1448">
                  <c:v>94.886810303000004</c:v>
                </c:pt>
                <c:pt idx="1449">
                  <c:v>94.809494018999999</c:v>
                </c:pt>
                <c:pt idx="1450">
                  <c:v>94.726623535000002</c:v>
                </c:pt>
                <c:pt idx="1451">
                  <c:v>94.638298035000005</c:v>
                </c:pt>
                <c:pt idx="1452">
                  <c:v>94.544815063000001</c:v>
                </c:pt>
                <c:pt idx="1453">
                  <c:v>94.446571349999999</c:v>
                </c:pt>
                <c:pt idx="1454">
                  <c:v>94.343986510999997</c:v>
                </c:pt>
                <c:pt idx="1455">
                  <c:v>94.237472534000005</c:v>
                </c:pt>
                <c:pt idx="1456">
                  <c:v>94.127372742000006</c:v>
                </c:pt>
                <c:pt idx="1457">
                  <c:v>94.013870238999999</c:v>
                </c:pt>
                <c:pt idx="1458">
                  <c:v>93.896957396999994</c:v>
                </c:pt>
                <c:pt idx="1459">
                  <c:v>93.776451111</c:v>
                </c:pt>
                <c:pt idx="1460">
                  <c:v>93.652015685999999</c:v>
                </c:pt>
                <c:pt idx="1461">
                  <c:v>93.523117064999994</c:v>
                </c:pt>
                <c:pt idx="1462">
                  <c:v>93.388992310000006</c:v>
                </c:pt>
                <c:pt idx="1463">
                  <c:v>93.248695373999993</c:v>
                </c:pt>
                <c:pt idx="1464">
                  <c:v>93.101173400999997</c:v>
                </c:pt>
                <c:pt idx="1465">
                  <c:v>92.945472717000001</c:v>
                </c:pt>
                <c:pt idx="1466">
                  <c:v>92.780929564999994</c:v>
                </c:pt>
                <c:pt idx="1467">
                  <c:v>92.607238769999995</c:v>
                </c:pt>
                <c:pt idx="1468">
                  <c:v>92.424423218000001</c:v>
                </c:pt>
                <c:pt idx="1469">
                  <c:v>92.232727050999998</c:v>
                </c:pt>
                <c:pt idx="1470">
                  <c:v>92.032554626000007</c:v>
                </c:pt>
                <c:pt idx="1471">
                  <c:v>91.824409485000004</c:v>
                </c:pt>
                <c:pt idx="1472">
                  <c:v>91.608955382999994</c:v>
                </c:pt>
                <c:pt idx="1473">
                  <c:v>91.387130737000007</c:v>
                </c:pt>
                <c:pt idx="1474">
                  <c:v>91.160232543999996</c:v>
                </c:pt>
                <c:pt idx="1475">
                  <c:v>90.929931640999996</c:v>
                </c:pt>
                <c:pt idx="1476">
                  <c:v>90.698181152000004</c:v>
                </c:pt>
                <c:pt idx="1477">
                  <c:v>90.467048645000006</c:v>
                </c:pt>
                <c:pt idx="1478">
                  <c:v>90.238563537999994</c:v>
                </c:pt>
                <c:pt idx="1479">
                  <c:v>90.014572143999999</c:v>
                </c:pt>
                <c:pt idx="1480">
                  <c:v>89.796600342000005</c:v>
                </c:pt>
                <c:pt idx="1481">
                  <c:v>89.585762024000005</c:v>
                </c:pt>
                <c:pt idx="1482">
                  <c:v>89.382705688000001</c:v>
                </c:pt>
                <c:pt idx="1483">
                  <c:v>89.187622070000003</c:v>
                </c:pt>
                <c:pt idx="1484">
                  <c:v>89.000297545999999</c:v>
                </c:pt>
                <c:pt idx="1485">
                  <c:v>88.820213318</c:v>
                </c:pt>
                <c:pt idx="1486">
                  <c:v>88.646644592000001</c:v>
                </c:pt>
                <c:pt idx="1487">
                  <c:v>88.478759765999996</c:v>
                </c:pt>
                <c:pt idx="1488">
                  <c:v>88.315643311000002</c:v>
                </c:pt>
                <c:pt idx="1489">
                  <c:v>88.156341553000004</c:v>
                </c:pt>
                <c:pt idx="1490">
                  <c:v>87.999923706000004</c:v>
                </c:pt>
                <c:pt idx="1491">
                  <c:v>87.845596313000001</c:v>
                </c:pt>
                <c:pt idx="1492">
                  <c:v>87.692764281999999</c:v>
                </c:pt>
                <c:pt idx="1493">
                  <c:v>87.541069031000006</c:v>
                </c:pt>
                <c:pt idx="1494">
                  <c:v>87.390365600999999</c:v>
                </c:pt>
                <c:pt idx="1495">
                  <c:v>87.240661621000001</c:v>
                </c:pt>
                <c:pt idx="1496">
                  <c:v>87.092018127000003</c:v>
                </c:pt>
                <c:pt idx="1497">
                  <c:v>86.944488524999997</c:v>
                </c:pt>
                <c:pt idx="1498">
                  <c:v>86.798049926999994</c:v>
                </c:pt>
                <c:pt idx="1499">
                  <c:v>86.652587890999996</c:v>
                </c:pt>
                <c:pt idx="1500">
                  <c:v>86.507896423000005</c:v>
                </c:pt>
                <c:pt idx="1501">
                  <c:v>86.363670349000003</c:v>
                </c:pt>
                <c:pt idx="1502">
                  <c:v>86.219535828000005</c:v>
                </c:pt>
                <c:pt idx="1503">
                  <c:v>86.075096130000006</c:v>
                </c:pt>
                <c:pt idx="1504">
                  <c:v>85.930046082000004</c:v>
                </c:pt>
                <c:pt idx="1505">
                  <c:v>85.784317017000006</c:v>
                </c:pt>
                <c:pt idx="1506">
                  <c:v>85.638198853000006</c:v>
                </c:pt>
                <c:pt idx="1507">
                  <c:v>85.492370605000005</c:v>
                </c:pt>
                <c:pt idx="1508">
                  <c:v>85.347755432</c:v>
                </c:pt>
                <c:pt idx="1509">
                  <c:v>85.205314635999997</c:v>
                </c:pt>
                <c:pt idx="1510">
                  <c:v>85.065849303999997</c:v>
                </c:pt>
                <c:pt idx="1511">
                  <c:v>84.929840088000006</c:v>
                </c:pt>
                <c:pt idx="1512">
                  <c:v>84.797439574999999</c:v>
                </c:pt>
                <c:pt idx="1513">
                  <c:v>84.668601989999999</c:v>
                </c:pt>
                <c:pt idx="1514">
                  <c:v>84.543304442999997</c:v>
                </c:pt>
                <c:pt idx="1515">
                  <c:v>84.421669006000002</c:v>
                </c:pt>
                <c:pt idx="1516">
                  <c:v>84.304023743000002</c:v>
                </c:pt>
                <c:pt idx="1517">
                  <c:v>84.190895080999994</c:v>
                </c:pt>
                <c:pt idx="1518">
                  <c:v>84.082923889</c:v>
                </c:pt>
                <c:pt idx="1519">
                  <c:v>83.980804442999997</c:v>
                </c:pt>
                <c:pt idx="1520">
                  <c:v>83.885208129999995</c:v>
                </c:pt>
                <c:pt idx="1521">
                  <c:v>83.796661377000007</c:v>
                </c:pt>
                <c:pt idx="1522">
                  <c:v>83.715438843000001</c:v>
                </c:pt>
                <c:pt idx="1523">
                  <c:v>83.641433715999995</c:v>
                </c:pt>
                <c:pt idx="1524">
                  <c:v>83.574043274000005</c:v>
                </c:pt>
                <c:pt idx="1525">
                  <c:v>83.512107849000003</c:v>
                </c:pt>
                <c:pt idx="1526">
                  <c:v>83.454032897999994</c:v>
                </c:pt>
                <c:pt idx="1527">
                  <c:v>83.398078917999996</c:v>
                </c:pt>
                <c:pt idx="1528">
                  <c:v>83.342605590999995</c:v>
                </c:pt>
                <c:pt idx="1529">
                  <c:v>83.286209106000001</c:v>
                </c:pt>
                <c:pt idx="1530">
                  <c:v>83.227745056000003</c:v>
                </c:pt>
                <c:pt idx="1531">
                  <c:v>83.166290282999995</c:v>
                </c:pt>
                <c:pt idx="1532">
                  <c:v>83.101028442</c:v>
                </c:pt>
                <c:pt idx="1533">
                  <c:v>83.031158446999996</c:v>
                </c:pt>
                <c:pt idx="1534">
                  <c:v>82.955902100000003</c:v>
                </c:pt>
                <c:pt idx="1535">
                  <c:v>82.874549865999995</c:v>
                </c:pt>
                <c:pt idx="1536">
                  <c:v>82.786483765</c:v>
                </c:pt>
                <c:pt idx="1537">
                  <c:v>82.691223144999995</c:v>
                </c:pt>
                <c:pt idx="1538">
                  <c:v>82.588417053000001</c:v>
                </c:pt>
                <c:pt idx="1539">
                  <c:v>82.477752686000002</c:v>
                </c:pt>
                <c:pt idx="1540">
                  <c:v>82.358848571999999</c:v>
                </c:pt>
                <c:pt idx="1541">
                  <c:v>82.231185913000004</c:v>
                </c:pt>
                <c:pt idx="1542">
                  <c:v>82.094154357999997</c:v>
                </c:pt>
                <c:pt idx="1543">
                  <c:v>81.947120666999993</c:v>
                </c:pt>
                <c:pt idx="1544">
                  <c:v>81.789627074999999</c:v>
                </c:pt>
                <c:pt idx="1545">
                  <c:v>81.621726989999999</c:v>
                </c:pt>
                <c:pt idx="1546">
                  <c:v>81.444267272999994</c:v>
                </c:pt>
                <c:pt idx="1547">
                  <c:v>81.258811950999998</c:v>
                </c:pt>
                <c:pt idx="1548">
                  <c:v>81.067314147999994</c:v>
                </c:pt>
                <c:pt idx="1549">
                  <c:v>80.871780396000005</c:v>
                </c:pt>
                <c:pt idx="1550">
                  <c:v>80.674087524000001</c:v>
                </c:pt>
                <c:pt idx="1551">
                  <c:v>80.475967406999999</c:v>
                </c:pt>
                <c:pt idx="1552">
                  <c:v>80.279052734000004</c:v>
                </c:pt>
                <c:pt idx="1553">
                  <c:v>80.084846497000001</c:v>
                </c:pt>
                <c:pt idx="1554">
                  <c:v>79.894538878999995</c:v>
                </c:pt>
                <c:pt idx="1555">
                  <c:v>79.708778381000002</c:v>
                </c:pt>
                <c:pt idx="1556">
                  <c:v>79.527603149000001</c:v>
                </c:pt>
                <c:pt idx="1557">
                  <c:v>79.350563049000002</c:v>
                </c:pt>
                <c:pt idx="1558">
                  <c:v>79.176887511999993</c:v>
                </c:pt>
                <c:pt idx="1559">
                  <c:v>79.005577087000006</c:v>
                </c:pt>
                <c:pt idx="1560">
                  <c:v>78.835556030000006</c:v>
                </c:pt>
                <c:pt idx="1561">
                  <c:v>78.665817261000001</c:v>
                </c:pt>
                <c:pt idx="1562">
                  <c:v>78.495521545000003</c:v>
                </c:pt>
                <c:pt idx="1563">
                  <c:v>78.324081421000002</c:v>
                </c:pt>
                <c:pt idx="1564">
                  <c:v>78.151214600000003</c:v>
                </c:pt>
                <c:pt idx="1565">
                  <c:v>77.976921082000004</c:v>
                </c:pt>
                <c:pt idx="1566">
                  <c:v>77.801422118999994</c:v>
                </c:pt>
                <c:pt idx="1567">
                  <c:v>77.625099182</c:v>
                </c:pt>
                <c:pt idx="1568">
                  <c:v>77.448410034000005</c:v>
                </c:pt>
                <c:pt idx="1569">
                  <c:v>77.271804810000006</c:v>
                </c:pt>
                <c:pt idx="1570">
                  <c:v>77.095626831000004</c:v>
                </c:pt>
                <c:pt idx="1571">
                  <c:v>76.920005798000005</c:v>
                </c:pt>
                <c:pt idx="1572">
                  <c:v>76.744865417</c:v>
                </c:pt>
                <c:pt idx="1573">
                  <c:v>76.570060729999994</c:v>
                </c:pt>
                <c:pt idx="1574">
                  <c:v>76.395530700999998</c:v>
                </c:pt>
                <c:pt idx="1575">
                  <c:v>76.221412658999995</c:v>
                </c:pt>
                <c:pt idx="1576">
                  <c:v>76.048110961999996</c:v>
                </c:pt>
                <c:pt idx="1577">
                  <c:v>75.876266478999995</c:v>
                </c:pt>
                <c:pt idx="1578">
                  <c:v>75.706687927000004</c:v>
                </c:pt>
                <c:pt idx="1579">
                  <c:v>75.540283203000001</c:v>
                </c:pt>
                <c:pt idx="1580">
                  <c:v>75.377952575999998</c:v>
                </c:pt>
                <c:pt idx="1581">
                  <c:v>75.220542907999999</c:v>
                </c:pt>
                <c:pt idx="1582">
                  <c:v>75.068786621000001</c:v>
                </c:pt>
                <c:pt idx="1583">
                  <c:v>74.923294067</c:v>
                </c:pt>
                <c:pt idx="1584">
                  <c:v>74.784622192</c:v>
                </c:pt>
                <c:pt idx="1585">
                  <c:v>74.653373717999997</c:v>
                </c:pt>
                <c:pt idx="1586">
                  <c:v>74.530258179</c:v>
                </c:pt>
                <c:pt idx="1587">
                  <c:v>74.416061400999993</c:v>
                </c:pt>
                <c:pt idx="1588">
                  <c:v>74.311523437999995</c:v>
                </c:pt>
                <c:pt idx="1589">
                  <c:v>74.217254639000004</c:v>
                </c:pt>
                <c:pt idx="1590">
                  <c:v>74.133735657000003</c:v>
                </c:pt>
                <c:pt idx="1591">
                  <c:v>74.061340332</c:v>
                </c:pt>
                <c:pt idx="1592">
                  <c:v>74.000274657999995</c:v>
                </c:pt>
                <c:pt idx="1593">
                  <c:v>73.950454711999996</c:v>
                </c:pt>
                <c:pt idx="1594">
                  <c:v>73.911476135000001</c:v>
                </c:pt>
                <c:pt idx="1595">
                  <c:v>73.882720946999996</c:v>
                </c:pt>
                <c:pt idx="1596">
                  <c:v>73.863388061999999</c:v>
                </c:pt>
                <c:pt idx="1597">
                  <c:v>73.852310181000007</c:v>
                </c:pt>
                <c:pt idx="1598">
                  <c:v>73.847671508999994</c:v>
                </c:pt>
                <c:pt idx="1599">
                  <c:v>73.846679687999995</c:v>
                </c:pt>
              </c:numCache>
            </c:numRef>
          </c:yVal>
          <c:smooth val="1"/>
          <c:extLst>
            <c:ext xmlns:c16="http://schemas.microsoft.com/office/drawing/2014/chart" uri="{C3380CC4-5D6E-409C-BE32-E72D297353CC}">
              <c16:uniqueId val="{00000001-7B78-421F-B852-512F34A37FE2}"/>
            </c:ext>
          </c:extLst>
        </c:ser>
        <c:ser>
          <c:idx val="5"/>
          <c:order val="5"/>
          <c:tx>
            <c:v>Pelvis stiffness x5</c:v>
          </c:tx>
          <c:spPr>
            <a:ln w="25400" cap="rnd">
              <a:solidFill>
                <a:schemeClr val="accent4">
                  <a:lumMod val="50000"/>
                </a:schemeClr>
              </a:solidFill>
              <a:round/>
            </a:ln>
            <a:effectLst/>
          </c:spPr>
          <c:marker>
            <c:symbol val="none"/>
          </c:marker>
          <c:xVal>
            <c:numRef>
              <c:f>Lumbar_LC_2!$AC$3:$AC$1602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Lumbar_LC_2!$AG$3:$AG$1602</c:f>
              <c:numCache>
                <c:formatCode>0.00E+00</c:formatCode>
                <c:ptCount val="1600"/>
                <c:pt idx="0">
                  <c:v>-7.3180475738000004E-4</c:v>
                </c:pt>
                <c:pt idx="1">
                  <c:v>-2.4039213895E-4</c:v>
                </c:pt>
                <c:pt idx="2">
                  <c:v>3.3943974995000002E-4</c:v>
                </c:pt>
                <c:pt idx="3">
                  <c:v>1.0123024694999999E-3</c:v>
                </c:pt>
                <c:pt idx="4">
                  <c:v>1.7819372006000001E-3</c:v>
                </c:pt>
                <c:pt idx="5">
                  <c:v>2.6511377654999998E-3</c:v>
                </c:pt>
                <c:pt idx="6">
                  <c:v>3.6216415464999999E-3</c:v>
                </c:pt>
                <c:pt idx="7">
                  <c:v>4.6940557658999996E-3</c:v>
                </c:pt>
                <c:pt idx="8">
                  <c:v>5.8678416535000001E-3</c:v>
                </c:pt>
                <c:pt idx="9">
                  <c:v>7.1412883699000004E-3</c:v>
                </c:pt>
                <c:pt idx="10">
                  <c:v>8.5114184767000004E-3</c:v>
                </c:pt>
                <c:pt idx="11">
                  <c:v>9.9738156423000001E-3</c:v>
                </c:pt>
                <c:pt idx="12">
                  <c:v>1.1522417888E-2</c:v>
                </c:pt>
                <c:pt idx="13">
                  <c:v>1.3149381615E-2</c:v>
                </c:pt>
                <c:pt idx="14">
                  <c:v>1.484511327E-2</c:v>
                </c:pt>
                <c:pt idx="15">
                  <c:v>1.6598490997999999E-2</c:v>
                </c:pt>
                <c:pt idx="16">
                  <c:v>1.8397267908E-2</c:v>
                </c:pt>
                <c:pt idx="17">
                  <c:v>2.0228616893000002E-2</c:v>
                </c:pt>
                <c:pt idx="18">
                  <c:v>2.2079799324000001E-2</c:v>
                </c:pt>
                <c:pt idx="19">
                  <c:v>2.3939007892999999E-2</c:v>
                </c:pt>
                <c:pt idx="20">
                  <c:v>2.5796232745000001E-2</c:v>
                </c:pt>
                <c:pt idx="21">
                  <c:v>2.7643866837E-2</c:v>
                </c:pt>
                <c:pt idx="22">
                  <c:v>2.9477089642999998E-2</c:v>
                </c:pt>
                <c:pt idx="23">
                  <c:v>3.1294163315999997E-2</c:v>
                </c:pt>
                <c:pt idx="24">
                  <c:v>3.3096469938999999E-2</c:v>
                </c:pt>
                <c:pt idx="25">
                  <c:v>3.4888107330000001E-2</c:v>
                </c:pt>
                <c:pt idx="26">
                  <c:v>3.6675304174000001E-2</c:v>
                </c:pt>
                <c:pt idx="27">
                  <c:v>3.8465932012E-2</c:v>
                </c:pt>
                <c:pt idx="28">
                  <c:v>4.0268912911000002E-2</c:v>
                </c:pt>
                <c:pt idx="29">
                  <c:v>4.209344089E-2</c:v>
                </c:pt>
                <c:pt idx="30">
                  <c:v>4.3948348611999997E-2</c:v>
                </c:pt>
                <c:pt idx="31">
                  <c:v>4.5841831713999998E-2</c:v>
                </c:pt>
                <c:pt idx="32">
                  <c:v>4.7781474887999997E-2</c:v>
                </c:pt>
                <c:pt idx="33">
                  <c:v>4.9774538726000003E-2</c:v>
                </c:pt>
                <c:pt idx="34">
                  <c:v>5.1828607917000002E-2</c:v>
                </c:pt>
                <c:pt idx="35">
                  <c:v>5.3952649236000003E-2</c:v>
                </c:pt>
                <c:pt idx="36">
                  <c:v>5.6158509104999997E-2</c:v>
                </c:pt>
                <c:pt idx="37">
                  <c:v>5.8462813496999999E-2</c:v>
                </c:pt>
                <c:pt idx="38">
                  <c:v>6.0889370738999998E-2</c:v>
                </c:pt>
                <c:pt idx="39">
                  <c:v>6.3471972941999993E-2</c:v>
                </c:pt>
                <c:pt idx="40">
                  <c:v>6.6257297992999994E-2</c:v>
                </c:pt>
                <c:pt idx="41">
                  <c:v>6.9307535887000005E-2</c:v>
                </c:pt>
                <c:pt idx="42">
                  <c:v>7.2702556848999997E-2</c:v>
                </c:pt>
                <c:pt idx="43">
                  <c:v>7.6541498303E-2</c:v>
                </c:pt>
                <c:pt idx="44">
                  <c:v>8.0943673849000003E-2</c:v>
                </c:pt>
                <c:pt idx="45">
                  <c:v>8.6048774420999993E-2</c:v>
                </c:pt>
                <c:pt idx="46">
                  <c:v>9.2016361653999998E-2</c:v>
                </c:pt>
                <c:pt idx="47">
                  <c:v>9.9024504422999995E-2</c:v>
                </c:pt>
                <c:pt idx="48">
                  <c:v>0.10726754367000001</c:v>
                </c:pt>
                <c:pt idx="49">
                  <c:v>0.11695375293</c:v>
                </c:pt>
                <c:pt idx="50">
                  <c:v>0.12830352783000001</c:v>
                </c:pt>
                <c:pt idx="51">
                  <c:v>0.14154738187999999</c:v>
                </c:pt>
                <c:pt idx="52">
                  <c:v>0.15692216158</c:v>
                </c:pt>
                <c:pt idx="53">
                  <c:v>0.17466397583000001</c:v>
                </c:pt>
                <c:pt idx="54">
                  <c:v>0.19499778747999999</c:v>
                </c:pt>
                <c:pt idx="55">
                  <c:v>0.21812471747000001</c:v>
                </c:pt>
                <c:pt idx="56">
                  <c:v>0.24420872330999999</c:v>
                </c:pt>
                <c:pt idx="57">
                  <c:v>0.27336332202000002</c:v>
                </c:pt>
                <c:pt idx="58">
                  <c:v>0.30563780665000001</c:v>
                </c:pt>
                <c:pt idx="59">
                  <c:v>0.34100309014000002</c:v>
                </c:pt>
                <c:pt idx="60">
                  <c:v>0.37934085727</c:v>
                </c:pt>
                <c:pt idx="61">
                  <c:v>0.42043995856999999</c:v>
                </c:pt>
                <c:pt idx="62">
                  <c:v>0.46400019526000003</c:v>
                </c:pt>
                <c:pt idx="63">
                  <c:v>0.50963902473</c:v>
                </c:pt>
                <c:pt idx="64">
                  <c:v>0.55690234900000002</c:v>
                </c:pt>
                <c:pt idx="65">
                  <c:v>0.60529148579000003</c:v>
                </c:pt>
                <c:pt idx="66">
                  <c:v>0.65429186820999996</c:v>
                </c:pt>
                <c:pt idx="67">
                  <c:v>0.70337569714000003</c:v>
                </c:pt>
                <c:pt idx="68">
                  <c:v>0.75199884175999998</c:v>
                </c:pt>
                <c:pt idx="69">
                  <c:v>0.79960876702999995</c:v>
                </c:pt>
                <c:pt idx="70">
                  <c:v>0.84564924239999995</c:v>
                </c:pt>
                <c:pt idx="71">
                  <c:v>0.88958007097000003</c:v>
                </c:pt>
                <c:pt idx="72">
                  <c:v>0.93094766139999996</c:v>
                </c:pt>
                <c:pt idx="73">
                  <c:v>0.96947628259999996</c:v>
                </c:pt>
                <c:pt idx="74">
                  <c:v>1.0050650834999999</c:v>
                </c:pt>
                <c:pt idx="75">
                  <c:v>1.037678957</c:v>
                </c:pt>
                <c:pt idx="76">
                  <c:v>1.0672711133999999</c:v>
                </c:pt>
                <c:pt idx="77">
                  <c:v>1.0937478542000001</c:v>
                </c:pt>
                <c:pt idx="78">
                  <c:v>1.1169053315999999</c:v>
                </c:pt>
                <c:pt idx="79">
                  <c:v>1.1363910437</c:v>
                </c:pt>
                <c:pt idx="80">
                  <c:v>1.1517261267000001</c:v>
                </c:pt>
                <c:pt idx="81">
                  <c:v>1.1623247861999999</c:v>
                </c:pt>
                <c:pt idx="82">
                  <c:v>1.1674836874000001</c:v>
                </c:pt>
                <c:pt idx="83">
                  <c:v>1.1663882731999999</c:v>
                </c:pt>
                <c:pt idx="84">
                  <c:v>1.1581413746</c:v>
                </c:pt>
                <c:pt idx="85">
                  <c:v>1.1417288779999999</c:v>
                </c:pt>
                <c:pt idx="86">
                  <c:v>1.1159328222</c:v>
                </c:pt>
                <c:pt idx="87">
                  <c:v>1.0793499947</c:v>
                </c:pt>
                <c:pt idx="88">
                  <c:v>1.0305734873000001</c:v>
                </c:pt>
                <c:pt idx="89">
                  <c:v>0.96840804815000003</c:v>
                </c:pt>
                <c:pt idx="90">
                  <c:v>0.89199638367</c:v>
                </c:pt>
                <c:pt idx="91">
                  <c:v>0.80086427927000003</c:v>
                </c:pt>
                <c:pt idx="92">
                  <c:v>0.69494718313000003</c:v>
                </c:pt>
                <c:pt idx="93">
                  <c:v>0.57457387446999997</c:v>
                </c:pt>
                <c:pt idx="94">
                  <c:v>0.44039362668999998</c:v>
                </c:pt>
                <c:pt idx="95">
                  <c:v>0.29330947995000001</c:v>
                </c:pt>
                <c:pt idx="96">
                  <c:v>0.13439632952</c:v>
                </c:pt>
                <c:pt idx="97">
                  <c:v>-3.5173404961999999E-2</c:v>
                </c:pt>
                <c:pt idx="98">
                  <c:v>-0.21407707036000001</c:v>
                </c:pt>
                <c:pt idx="99">
                  <c:v>-0.40074005723</c:v>
                </c:pt>
                <c:pt idx="100">
                  <c:v>-0.59325277804999998</c:v>
                </c:pt>
                <c:pt idx="101">
                  <c:v>-0.78920614719000004</c:v>
                </c:pt>
                <c:pt idx="102">
                  <c:v>-0.98557341098999995</c:v>
                </c:pt>
                <c:pt idx="103">
                  <c:v>-1.1788119077999999</c:v>
                </c:pt>
                <c:pt idx="104">
                  <c:v>-1.3650568724000001</c:v>
                </c:pt>
                <c:pt idx="105">
                  <c:v>-1.5402934551</c:v>
                </c:pt>
                <c:pt idx="106">
                  <c:v>-1.7005556822000001</c:v>
                </c:pt>
                <c:pt idx="107">
                  <c:v>-1.8421550989</c:v>
                </c:pt>
                <c:pt idx="108">
                  <c:v>-1.9618750811000001</c:v>
                </c:pt>
                <c:pt idx="109">
                  <c:v>-2.0570824146</c:v>
                </c:pt>
                <c:pt idx="110">
                  <c:v>-2.1257317065999999</c:v>
                </c:pt>
                <c:pt idx="111">
                  <c:v>-2.1662735939000002</c:v>
                </c:pt>
                <c:pt idx="112">
                  <c:v>-2.1775155066999998</c:v>
                </c:pt>
                <c:pt idx="113">
                  <c:v>-2.1585617065</c:v>
                </c:pt>
                <c:pt idx="114">
                  <c:v>-2.1089789866999999</c:v>
                </c:pt>
                <c:pt idx="115">
                  <c:v>-2.0290436745</c:v>
                </c:pt>
                <c:pt idx="116">
                  <c:v>-1.9197455644999999</c:v>
                </c:pt>
                <c:pt idx="117">
                  <c:v>-1.7825881242999999</c:v>
                </c:pt>
                <c:pt idx="118">
                  <c:v>-1.6194803714999999</c:v>
                </c:pt>
                <c:pt idx="119">
                  <c:v>-1.4327892065000001</c:v>
                </c:pt>
                <c:pt idx="120">
                  <c:v>-1.2254145144999999</c:v>
                </c:pt>
                <c:pt idx="121">
                  <c:v>-1.0007365941999999</c:v>
                </c:pt>
                <c:pt idx="122">
                  <c:v>-0.762386024</c:v>
                </c:pt>
                <c:pt idx="123">
                  <c:v>-0.51397627591999995</c:v>
                </c:pt>
                <c:pt idx="124">
                  <c:v>-0.25896605848999998</c:v>
                </c:pt>
                <c:pt idx="125">
                  <c:v>-6.7793665220999995E-4</c:v>
                </c:pt>
                <c:pt idx="126">
                  <c:v>0.25764554739000001</c:v>
                </c:pt>
                <c:pt idx="127">
                  <c:v>0.51292145251999999</c:v>
                </c:pt>
                <c:pt idx="128">
                  <c:v>0.76242995262000002</c:v>
                </c:pt>
                <c:pt idx="129">
                  <c:v>1.0039614439</c:v>
                </c:pt>
                <c:pt idx="130">
                  <c:v>1.2357949018000001</c:v>
                </c:pt>
                <c:pt idx="131">
                  <c:v>1.4565188885</c:v>
                </c:pt>
                <c:pt idx="132">
                  <c:v>1.6648324727999999</c:v>
                </c:pt>
                <c:pt idx="133">
                  <c:v>1.8594475985000001</c:v>
                </c:pt>
                <c:pt idx="134">
                  <c:v>2.0390508175000002</c:v>
                </c:pt>
                <c:pt idx="135">
                  <c:v>2.2022674084</c:v>
                </c:pt>
                <c:pt idx="136">
                  <c:v>2.3476321697000002</c:v>
                </c:pt>
                <c:pt idx="137">
                  <c:v>2.4735510348999998</c:v>
                </c:pt>
                <c:pt idx="138">
                  <c:v>2.5782589911999998</c:v>
                </c:pt>
                <c:pt idx="139">
                  <c:v>2.6598234177000002</c:v>
                </c:pt>
                <c:pt idx="140">
                  <c:v>2.7162351608000002</c:v>
                </c:pt>
                <c:pt idx="141">
                  <c:v>2.7455770969</c:v>
                </c:pt>
                <c:pt idx="142">
                  <c:v>2.7462270260000001</c:v>
                </c:pt>
                <c:pt idx="143">
                  <c:v>2.7170586586000001</c:v>
                </c:pt>
                <c:pt idx="144">
                  <c:v>2.6575918197999999</c:v>
                </c:pt>
                <c:pt idx="145">
                  <c:v>2.5680210589999999</c:v>
                </c:pt>
                <c:pt idx="146">
                  <c:v>2.4491326809</c:v>
                </c:pt>
                <c:pt idx="147">
                  <c:v>2.3022012710999999</c:v>
                </c:pt>
                <c:pt idx="148">
                  <c:v>2.1288950443000001</c:v>
                </c:pt>
                <c:pt idx="149">
                  <c:v>1.9311709403999999</c:v>
                </c:pt>
                <c:pt idx="150">
                  <c:v>1.7111381292000001</c:v>
                </c:pt>
                <c:pt idx="151">
                  <c:v>1.4708944558999999</c:v>
                </c:pt>
                <c:pt idx="152">
                  <c:v>1.2124385834</c:v>
                </c:pt>
                <c:pt idx="153">
                  <c:v>0.93770039082000001</c:v>
                </c:pt>
                <c:pt idx="154">
                  <c:v>0.64857190847000001</c:v>
                </c:pt>
                <c:pt idx="155">
                  <c:v>0.34687405825000001</c:v>
                </c:pt>
                <c:pt idx="156">
                  <c:v>3.4308079630000002E-2</c:v>
                </c:pt>
                <c:pt idx="157">
                  <c:v>-0.28756326437000002</c:v>
                </c:pt>
                <c:pt idx="158">
                  <c:v>-0.61729145050000001</c:v>
                </c:pt>
                <c:pt idx="159">
                  <c:v>-0.95347046851999995</c:v>
                </c:pt>
                <c:pt idx="160">
                  <c:v>-1.2946290970000001</c:v>
                </c:pt>
                <c:pt idx="161">
                  <c:v>-1.6391466856000001</c:v>
                </c:pt>
                <c:pt idx="162">
                  <c:v>-1.9852390288999999</c:v>
                </c:pt>
                <c:pt idx="163">
                  <c:v>-2.3309652805000001</c:v>
                </c:pt>
                <c:pt idx="164">
                  <c:v>-2.6741709709000001</c:v>
                </c:pt>
                <c:pt idx="165">
                  <c:v>-3.0123970509000002</c:v>
                </c:pt>
                <c:pt idx="166">
                  <c:v>-3.3429207802000001</c:v>
                </c:pt>
                <c:pt idx="167">
                  <c:v>-3.6629726887</c:v>
                </c:pt>
                <c:pt idx="168">
                  <c:v>-3.9699153900000002</c:v>
                </c:pt>
                <c:pt idx="169">
                  <c:v>-4.2611818314000001</c:v>
                </c:pt>
                <c:pt idx="170">
                  <c:v>-4.5340399741999997</c:v>
                </c:pt>
                <c:pt idx="171">
                  <c:v>-4.785451889</c:v>
                </c:pt>
                <c:pt idx="172">
                  <c:v>-5.0122127533</c:v>
                </c:pt>
                <c:pt idx="173">
                  <c:v>-5.2112250327999998</c:v>
                </c:pt>
                <c:pt idx="174">
                  <c:v>-5.3795762062000003</c:v>
                </c:pt>
                <c:pt idx="175">
                  <c:v>-5.5144672394000001</c:v>
                </c:pt>
                <c:pt idx="176">
                  <c:v>-5.6133112906999996</c:v>
                </c:pt>
                <c:pt idx="177">
                  <c:v>-5.6739263534999997</c:v>
                </c:pt>
                <c:pt idx="178">
                  <c:v>-5.6945972442999997</c:v>
                </c:pt>
                <c:pt idx="179">
                  <c:v>-5.6740622519999997</c:v>
                </c:pt>
                <c:pt idx="180">
                  <c:v>-5.6115183829999999</c:v>
                </c:pt>
                <c:pt idx="181">
                  <c:v>-5.5066204070999998</c:v>
                </c:pt>
                <c:pt idx="182">
                  <c:v>-5.3594512939000003</c:v>
                </c:pt>
                <c:pt idx="183">
                  <c:v>-5.1704678534999999</c:v>
                </c:pt>
                <c:pt idx="184">
                  <c:v>-4.9404411316000001</c:v>
                </c:pt>
                <c:pt idx="185">
                  <c:v>-4.6704049110000003</c:v>
                </c:pt>
                <c:pt idx="186">
                  <c:v>-4.3616070747000002</c:v>
                </c:pt>
                <c:pt idx="187">
                  <c:v>-4.0155019760000004</c:v>
                </c:pt>
                <c:pt idx="188">
                  <c:v>-3.6337869167000001</c:v>
                </c:pt>
                <c:pt idx="189">
                  <c:v>-3.2184352875000002</c:v>
                </c:pt>
                <c:pt idx="190">
                  <c:v>-2.7717177868</c:v>
                </c:pt>
                <c:pt idx="191">
                  <c:v>-2.2961630821000001</c:v>
                </c:pt>
                <c:pt idx="192">
                  <c:v>-1.7944604157999999</c:v>
                </c:pt>
                <c:pt idx="193">
                  <c:v>-1.2693696022000001</c:v>
                </c:pt>
                <c:pt idx="194">
                  <c:v>-0.72365552187000004</c:v>
                </c:pt>
                <c:pt idx="195">
                  <c:v>-0.16011321545000001</c:v>
                </c:pt>
                <c:pt idx="196">
                  <c:v>0.41832154988999998</c:v>
                </c:pt>
                <c:pt idx="197">
                  <c:v>1.0086148977</c:v>
                </c:pt>
                <c:pt idx="198">
                  <c:v>1.6078966856000001</c:v>
                </c:pt>
                <c:pt idx="199">
                  <c:v>2.2136704921999999</c:v>
                </c:pt>
                <c:pt idx="200">
                  <c:v>2.8238563538000001</c:v>
                </c:pt>
                <c:pt idx="201">
                  <c:v>3.4367551804000001</c:v>
                </c:pt>
                <c:pt idx="202">
                  <c:v>4.0509276390000002</c:v>
                </c:pt>
                <c:pt idx="203">
                  <c:v>4.6650042534000002</c:v>
                </c:pt>
                <c:pt idx="204">
                  <c:v>5.2775940895</c:v>
                </c:pt>
                <c:pt idx="205">
                  <c:v>5.8874225616000002</c:v>
                </c:pt>
                <c:pt idx="206">
                  <c:v>6.4935855865000001</c:v>
                </c:pt>
                <c:pt idx="207">
                  <c:v>7.0956478119000002</c:v>
                </c:pt>
                <c:pt idx="208">
                  <c:v>7.6935300826999997</c:v>
                </c:pt>
                <c:pt idx="209">
                  <c:v>8.2873659134000004</c:v>
                </c:pt>
                <c:pt idx="210">
                  <c:v>8.8773965835999995</c:v>
                </c:pt>
                <c:pt idx="211">
                  <c:v>9.4639024733999992</c:v>
                </c:pt>
                <c:pt idx="212">
                  <c:v>10.047159195000001</c:v>
                </c:pt>
                <c:pt idx="213">
                  <c:v>10.627274513</c:v>
                </c:pt>
                <c:pt idx="214">
                  <c:v>11.203992844</c:v>
                </c:pt>
                <c:pt idx="215">
                  <c:v>11.776697158999999</c:v>
                </c:pt>
                <c:pt idx="216">
                  <c:v>12.344478606999999</c:v>
                </c:pt>
                <c:pt idx="217">
                  <c:v>12.906075478</c:v>
                </c:pt>
                <c:pt idx="218">
                  <c:v>13.459798813000001</c:v>
                </c:pt>
                <c:pt idx="219">
                  <c:v>14.003565788</c:v>
                </c:pt>
                <c:pt idx="220">
                  <c:v>14.53504467</c:v>
                </c:pt>
                <c:pt idx="221">
                  <c:v>15.051922798</c:v>
                </c:pt>
                <c:pt idx="222">
                  <c:v>15.552186966000001</c:v>
                </c:pt>
                <c:pt idx="223">
                  <c:v>16.034250259</c:v>
                </c:pt>
                <c:pt idx="224">
                  <c:v>16.496885299999999</c:v>
                </c:pt>
                <c:pt idx="225">
                  <c:v>16.939105988000001</c:v>
                </c:pt>
                <c:pt idx="226">
                  <c:v>17.360149384</c:v>
                </c:pt>
                <c:pt idx="227">
                  <c:v>17.759469985999999</c:v>
                </c:pt>
                <c:pt idx="228">
                  <c:v>18.136667251999999</c:v>
                </c:pt>
                <c:pt idx="229">
                  <c:v>18.491397857999999</c:v>
                </c:pt>
                <c:pt idx="230">
                  <c:v>18.823383330999999</c:v>
                </c:pt>
                <c:pt idx="231">
                  <c:v>19.132505417000001</c:v>
                </c:pt>
                <c:pt idx="232">
                  <c:v>19.418848038</c:v>
                </c:pt>
                <c:pt idx="233">
                  <c:v>19.682607651000001</c:v>
                </c:pt>
                <c:pt idx="234">
                  <c:v>19.923973083</c:v>
                </c:pt>
                <c:pt idx="235">
                  <c:v>20.143115996999999</c:v>
                </c:pt>
                <c:pt idx="236">
                  <c:v>20.340288162</c:v>
                </c:pt>
                <c:pt idx="237">
                  <c:v>20.515951157</c:v>
                </c:pt>
                <c:pt idx="238">
                  <c:v>20.670860291</c:v>
                </c:pt>
                <c:pt idx="239">
                  <c:v>20.806060791</c:v>
                </c:pt>
                <c:pt idx="240">
                  <c:v>20.922851562999998</c:v>
                </c:pt>
                <c:pt idx="241">
                  <c:v>21.022748947</c:v>
                </c:pt>
                <c:pt idx="242">
                  <c:v>21.107448578</c:v>
                </c:pt>
                <c:pt idx="243">
                  <c:v>21.178777695000001</c:v>
                </c:pt>
                <c:pt idx="244">
                  <c:v>21.238616943</c:v>
                </c:pt>
                <c:pt idx="245">
                  <c:v>21.288825988999999</c:v>
                </c:pt>
                <c:pt idx="246">
                  <c:v>21.331192016999999</c:v>
                </c:pt>
                <c:pt idx="247">
                  <c:v>21.367408751999999</c:v>
                </c:pt>
                <c:pt idx="248">
                  <c:v>21.399106978999999</c:v>
                </c:pt>
                <c:pt idx="249">
                  <c:v>21.427904129000002</c:v>
                </c:pt>
                <c:pt idx="250">
                  <c:v>21.455389022999999</c:v>
                </c:pt>
                <c:pt idx="251">
                  <c:v>21.483055114999999</c:v>
                </c:pt>
                <c:pt idx="252">
                  <c:v>21.512266158999999</c:v>
                </c:pt>
                <c:pt idx="253">
                  <c:v>21.544233322</c:v>
                </c:pt>
                <c:pt idx="254">
                  <c:v>21.579969406</c:v>
                </c:pt>
                <c:pt idx="255">
                  <c:v>21.620275497000002</c:v>
                </c:pt>
                <c:pt idx="256">
                  <c:v>21.665773391999998</c:v>
                </c:pt>
                <c:pt idx="257">
                  <c:v>21.716945647999999</c:v>
                </c:pt>
                <c:pt idx="258">
                  <c:v>21.774082184000001</c:v>
                </c:pt>
                <c:pt idx="259">
                  <c:v>21.837184906000001</c:v>
                </c:pt>
                <c:pt idx="260">
                  <c:v>21.905906677000001</c:v>
                </c:pt>
                <c:pt idx="261">
                  <c:v>21.979557036999999</c:v>
                </c:pt>
                <c:pt idx="262">
                  <c:v>22.057167053000001</c:v>
                </c:pt>
                <c:pt idx="263">
                  <c:v>22.137577057000001</c:v>
                </c:pt>
                <c:pt idx="264">
                  <c:v>22.219528197999999</c:v>
                </c:pt>
                <c:pt idx="265">
                  <c:v>22.301755905</c:v>
                </c:pt>
                <c:pt idx="266">
                  <c:v>22.383079529</c:v>
                </c:pt>
                <c:pt idx="267">
                  <c:v>22.462432861</c:v>
                </c:pt>
                <c:pt idx="268">
                  <c:v>22.538871765</c:v>
                </c:pt>
                <c:pt idx="269">
                  <c:v>22.611618042</c:v>
                </c:pt>
                <c:pt idx="270">
                  <c:v>22.680126189999999</c:v>
                </c:pt>
                <c:pt idx="271">
                  <c:v>22.744094849</c:v>
                </c:pt>
                <c:pt idx="272">
                  <c:v>22.803432465</c:v>
                </c:pt>
                <c:pt idx="273">
                  <c:v>22.858253478999998</c:v>
                </c:pt>
                <c:pt idx="274">
                  <c:v>22.908908843999999</c:v>
                </c:pt>
                <c:pt idx="275">
                  <c:v>22.955984116</c:v>
                </c:pt>
                <c:pt idx="276">
                  <c:v>23.000267029</c:v>
                </c:pt>
                <c:pt idx="277">
                  <c:v>23.042690276999998</c:v>
                </c:pt>
                <c:pt idx="278">
                  <c:v>23.084308623999998</c:v>
                </c:pt>
                <c:pt idx="279">
                  <c:v>23.126308440999999</c:v>
                </c:pt>
                <c:pt idx="280">
                  <c:v>23.169979094999999</c:v>
                </c:pt>
                <c:pt idx="281">
                  <c:v>23.216653824000002</c:v>
                </c:pt>
                <c:pt idx="282">
                  <c:v>23.267688751000001</c:v>
                </c:pt>
                <c:pt idx="283">
                  <c:v>23.324459076</c:v>
                </c:pt>
                <c:pt idx="284">
                  <c:v>23.388334274000002</c:v>
                </c:pt>
                <c:pt idx="285">
                  <c:v>23.460626602000001</c:v>
                </c:pt>
                <c:pt idx="286">
                  <c:v>23.542564391999999</c:v>
                </c:pt>
                <c:pt idx="287">
                  <c:v>23.635255814000001</c:v>
                </c:pt>
                <c:pt idx="288">
                  <c:v>23.739639281999999</c:v>
                </c:pt>
                <c:pt idx="289">
                  <c:v>23.856445312999998</c:v>
                </c:pt>
                <c:pt idx="290">
                  <c:v>23.986186980999999</c:v>
                </c:pt>
                <c:pt idx="291">
                  <c:v>24.129196167</c:v>
                </c:pt>
                <c:pt idx="292">
                  <c:v>24.285676956</c:v>
                </c:pt>
                <c:pt idx="293">
                  <c:v>24.455728530999998</c:v>
                </c:pt>
                <c:pt idx="294">
                  <c:v>24.639360428</c:v>
                </c:pt>
                <c:pt idx="295">
                  <c:v>24.836511611999999</c:v>
                </c:pt>
                <c:pt idx="296">
                  <c:v>25.047060012999999</c:v>
                </c:pt>
                <c:pt idx="297">
                  <c:v>25.270809174</c:v>
                </c:pt>
                <c:pt idx="298">
                  <c:v>25.507492065000001</c:v>
                </c:pt>
                <c:pt idx="299">
                  <c:v>25.756782531999999</c:v>
                </c:pt>
                <c:pt idx="300">
                  <c:v>26.018291473000001</c:v>
                </c:pt>
                <c:pt idx="301">
                  <c:v>26.291549683</c:v>
                </c:pt>
                <c:pt idx="302">
                  <c:v>26.576021193999999</c:v>
                </c:pt>
                <c:pt idx="303">
                  <c:v>26.871171951000001</c:v>
                </c:pt>
                <c:pt idx="304">
                  <c:v>27.176523208999999</c:v>
                </c:pt>
                <c:pt idx="305">
                  <c:v>27.491636276000001</c:v>
                </c:pt>
                <c:pt idx="306">
                  <c:v>27.816101073999999</c:v>
                </c:pt>
                <c:pt idx="307">
                  <c:v>28.149536133000002</c:v>
                </c:pt>
                <c:pt idx="308">
                  <c:v>28.491556167999999</c:v>
                </c:pt>
                <c:pt idx="309">
                  <c:v>28.841720581000001</c:v>
                </c:pt>
                <c:pt idx="310">
                  <c:v>29.199487686000001</c:v>
                </c:pt>
                <c:pt idx="311">
                  <c:v>29.564182281000001</c:v>
                </c:pt>
                <c:pt idx="312">
                  <c:v>29.935016632</c:v>
                </c:pt>
                <c:pt idx="313">
                  <c:v>30.311174393000002</c:v>
                </c:pt>
                <c:pt idx="314">
                  <c:v>30.691905975000001</c:v>
                </c:pt>
                <c:pt idx="315">
                  <c:v>31.076608658000001</c:v>
                </c:pt>
                <c:pt idx="316">
                  <c:v>31.464906693</c:v>
                </c:pt>
                <c:pt idx="317">
                  <c:v>31.856714248999999</c:v>
                </c:pt>
                <c:pt idx="318">
                  <c:v>32.252250670999999</c:v>
                </c:pt>
                <c:pt idx="319">
                  <c:v>32.651966094999999</c:v>
                </c:pt>
                <c:pt idx="320">
                  <c:v>33.056404114000003</c:v>
                </c:pt>
                <c:pt idx="321">
                  <c:v>33.466030121000003</c:v>
                </c:pt>
                <c:pt idx="322">
                  <c:v>33.881114959999998</c:v>
                </c:pt>
                <c:pt idx="323">
                  <c:v>34.301753998000002</c:v>
                </c:pt>
                <c:pt idx="324">
                  <c:v>34.727951050000001</c:v>
                </c:pt>
                <c:pt idx="325">
                  <c:v>35.159610747999999</c:v>
                </c:pt>
                <c:pt idx="326">
                  <c:v>35.596473693999997</c:v>
                </c:pt>
                <c:pt idx="327">
                  <c:v>36.038085938000002</c:v>
                </c:pt>
                <c:pt idx="328">
                  <c:v>36.483844757</c:v>
                </c:pt>
                <c:pt idx="329">
                  <c:v>36.933143616000002</c:v>
                </c:pt>
                <c:pt idx="330">
                  <c:v>37.385513306</c:v>
                </c:pt>
                <c:pt idx="331">
                  <c:v>37.840721129999999</c:v>
                </c:pt>
                <c:pt idx="332">
                  <c:v>38.298782349</c:v>
                </c:pt>
                <c:pt idx="333">
                  <c:v>38.759910583</c:v>
                </c:pt>
                <c:pt idx="334">
                  <c:v>39.224449157999999</c:v>
                </c:pt>
                <c:pt idx="335">
                  <c:v>39.692802428999997</c:v>
                </c:pt>
                <c:pt idx="336">
                  <c:v>40.165390015</c:v>
                </c:pt>
                <c:pt idx="337">
                  <c:v>40.642593384000001</c:v>
                </c:pt>
                <c:pt idx="338">
                  <c:v>41.124706267999997</c:v>
                </c:pt>
                <c:pt idx="339">
                  <c:v>41.611881255999997</c:v>
                </c:pt>
                <c:pt idx="340">
                  <c:v>42.104038238999998</c:v>
                </c:pt>
                <c:pt idx="341">
                  <c:v>42.600814819</c:v>
                </c:pt>
                <c:pt idx="342">
                  <c:v>43.101554870999998</c:v>
                </c:pt>
                <c:pt idx="343">
                  <c:v>43.605312347000002</c:v>
                </c:pt>
                <c:pt idx="344">
                  <c:v>44.110904693999998</c:v>
                </c:pt>
                <c:pt idx="345">
                  <c:v>44.617000580000003</c:v>
                </c:pt>
                <c:pt idx="346">
                  <c:v>45.122180939000003</c:v>
                </c:pt>
                <c:pt idx="347">
                  <c:v>45.624950409</c:v>
                </c:pt>
                <c:pt idx="348">
                  <c:v>46.123725890999999</c:v>
                </c:pt>
                <c:pt idx="349">
                  <c:v>46.616828918000003</c:v>
                </c:pt>
                <c:pt idx="350">
                  <c:v>47.102535248000002</c:v>
                </c:pt>
                <c:pt idx="351">
                  <c:v>47.579151154000002</c:v>
                </c:pt>
                <c:pt idx="352">
                  <c:v>48.045013427999997</c:v>
                </c:pt>
                <c:pt idx="353">
                  <c:v>48.498355865000001</c:v>
                </c:pt>
                <c:pt idx="354">
                  <c:v>48.937175750999998</c:v>
                </c:pt>
                <c:pt idx="355">
                  <c:v>49.359195708999998</c:v>
                </c:pt>
                <c:pt idx="356">
                  <c:v>49.761913300000003</c:v>
                </c:pt>
                <c:pt idx="357">
                  <c:v>50.142715453999998</c:v>
                </c:pt>
                <c:pt idx="358">
                  <c:v>50.49905777</c:v>
                </c:pt>
                <c:pt idx="359">
                  <c:v>50.828639983999999</c:v>
                </c:pt>
                <c:pt idx="360">
                  <c:v>51.129535675</c:v>
                </c:pt>
                <c:pt idx="361">
                  <c:v>51.400173187</c:v>
                </c:pt>
                <c:pt idx="362">
                  <c:v>51.639270781999997</c:v>
                </c:pt>
                <c:pt idx="363">
                  <c:v>51.845817566000001</c:v>
                </c:pt>
                <c:pt idx="364">
                  <c:v>52.019138335999997</c:v>
                </c:pt>
                <c:pt idx="365">
                  <c:v>52.158908844000003</c:v>
                </c:pt>
                <c:pt idx="366">
                  <c:v>52.265083312999998</c:v>
                </c:pt>
                <c:pt idx="367">
                  <c:v>52.337802887000002</c:v>
                </c:pt>
                <c:pt idx="368">
                  <c:v>52.377342224000003</c:v>
                </c:pt>
                <c:pt idx="369">
                  <c:v>52.384098053000002</c:v>
                </c:pt>
                <c:pt idx="370">
                  <c:v>52.358619689999998</c:v>
                </c:pt>
                <c:pt idx="371">
                  <c:v>52.301624298</c:v>
                </c:pt>
                <c:pt idx="372">
                  <c:v>52.214012146000002</c:v>
                </c:pt>
                <c:pt idx="373">
                  <c:v>52.096900939999998</c:v>
                </c:pt>
                <c:pt idx="374">
                  <c:v>51.951641082999998</c:v>
                </c:pt>
                <c:pt idx="375">
                  <c:v>51.779773712000001</c:v>
                </c:pt>
                <c:pt idx="376">
                  <c:v>51.58297348</c:v>
                </c:pt>
                <c:pt idx="377">
                  <c:v>51.362991332999997</c:v>
                </c:pt>
                <c:pt idx="378">
                  <c:v>51.121543883999998</c:v>
                </c:pt>
                <c:pt idx="379">
                  <c:v>50.860141753999997</c:v>
                </c:pt>
                <c:pt idx="380">
                  <c:v>50.580047606999997</c:v>
                </c:pt>
                <c:pt idx="381">
                  <c:v>50.282390593999999</c:v>
                </c:pt>
                <c:pt idx="382">
                  <c:v>49.968307494999998</c:v>
                </c:pt>
                <c:pt idx="383">
                  <c:v>49.639030456999997</c:v>
                </c:pt>
                <c:pt idx="384">
                  <c:v>49.296005248999997</c:v>
                </c:pt>
                <c:pt idx="385">
                  <c:v>48.941066741999997</c:v>
                </c:pt>
                <c:pt idx="386">
                  <c:v>48.576526641999997</c:v>
                </c:pt>
                <c:pt idx="387">
                  <c:v>48.205093384000001</c:v>
                </c:pt>
                <c:pt idx="388">
                  <c:v>47.829685210999997</c:v>
                </c:pt>
                <c:pt idx="389">
                  <c:v>47.453269958</c:v>
                </c:pt>
                <c:pt idx="390">
                  <c:v>47.078788756999998</c:v>
                </c:pt>
                <c:pt idx="391">
                  <c:v>46.709102631</c:v>
                </c:pt>
                <c:pt idx="392">
                  <c:v>46.346897124999998</c:v>
                </c:pt>
                <c:pt idx="393">
                  <c:v>45.994628906000003</c:v>
                </c:pt>
                <c:pt idx="394">
                  <c:v>45.654514313</c:v>
                </c:pt>
                <c:pt idx="395">
                  <c:v>45.328502655000001</c:v>
                </c:pt>
                <c:pt idx="396">
                  <c:v>45.018188477000002</c:v>
                </c:pt>
                <c:pt idx="397">
                  <c:v>44.724700927999997</c:v>
                </c:pt>
                <c:pt idx="398">
                  <c:v>44.448642731</c:v>
                </c:pt>
                <c:pt idx="399">
                  <c:v>44.190185546999999</c:v>
                </c:pt>
                <c:pt idx="400">
                  <c:v>43.949256896999998</c:v>
                </c:pt>
                <c:pt idx="401">
                  <c:v>43.725666046000001</c:v>
                </c:pt>
                <c:pt idx="402">
                  <c:v>43.519069672000001</c:v>
                </c:pt>
                <c:pt idx="403">
                  <c:v>43.328937531000001</c:v>
                </c:pt>
                <c:pt idx="404">
                  <c:v>43.154640198000003</c:v>
                </c:pt>
                <c:pt idx="405">
                  <c:v>42.995597838999998</c:v>
                </c:pt>
                <c:pt idx="406">
                  <c:v>42.851333617999998</c:v>
                </c:pt>
                <c:pt idx="407">
                  <c:v>42.721454620000003</c:v>
                </c:pt>
                <c:pt idx="408">
                  <c:v>42.605632782000001</c:v>
                </c:pt>
                <c:pt idx="409">
                  <c:v>42.503673552999999</c:v>
                </c:pt>
                <c:pt idx="410">
                  <c:v>42.415679932000003</c:v>
                </c:pt>
                <c:pt idx="411">
                  <c:v>42.342174530000001</c:v>
                </c:pt>
                <c:pt idx="412">
                  <c:v>42.284046173</c:v>
                </c:pt>
                <c:pt idx="413">
                  <c:v>42.242370604999998</c:v>
                </c:pt>
                <c:pt idx="414">
                  <c:v>42.218246460000003</c:v>
                </c:pt>
                <c:pt idx="415">
                  <c:v>42.212677002</c:v>
                </c:pt>
                <c:pt idx="416">
                  <c:v>42.226524353000002</c:v>
                </c:pt>
                <c:pt idx="417">
                  <c:v>42.260471344000003</c:v>
                </c:pt>
                <c:pt idx="418">
                  <c:v>42.314895630000002</c:v>
                </c:pt>
                <c:pt idx="419">
                  <c:v>42.389656066999997</c:v>
                </c:pt>
                <c:pt idx="420">
                  <c:v>42.484001159999998</c:v>
                </c:pt>
                <c:pt idx="421">
                  <c:v>42.596668243000003</c:v>
                </c:pt>
                <c:pt idx="422">
                  <c:v>42.726016997999999</c:v>
                </c:pt>
                <c:pt idx="423">
                  <c:v>42.870063782000003</c:v>
                </c:pt>
                <c:pt idx="424">
                  <c:v>43.026557922000002</c:v>
                </c:pt>
                <c:pt idx="425">
                  <c:v>43.193157196000001</c:v>
                </c:pt>
                <c:pt idx="426">
                  <c:v>43.367580414000003</c:v>
                </c:pt>
                <c:pt idx="427">
                  <c:v>43.547683716000002</c:v>
                </c:pt>
                <c:pt idx="428">
                  <c:v>43.731586456000002</c:v>
                </c:pt>
                <c:pt idx="429">
                  <c:v>43.917667389000002</c:v>
                </c:pt>
                <c:pt idx="430">
                  <c:v>44.104434967000003</c:v>
                </c:pt>
                <c:pt idx="431">
                  <c:v>44.290470122999999</c:v>
                </c:pt>
                <c:pt idx="432">
                  <c:v>44.474430083999998</c:v>
                </c:pt>
                <c:pt idx="433">
                  <c:v>44.655006409000002</c:v>
                </c:pt>
                <c:pt idx="434">
                  <c:v>44.830917358000001</c:v>
                </c:pt>
                <c:pt idx="435">
                  <c:v>45.000911713000001</c:v>
                </c:pt>
                <c:pt idx="436">
                  <c:v>45.163829802999999</c:v>
                </c:pt>
                <c:pt idx="437">
                  <c:v>45.318752289000003</c:v>
                </c:pt>
                <c:pt idx="438">
                  <c:v>45.465072632000002</c:v>
                </c:pt>
                <c:pt idx="439">
                  <c:v>45.602493285999998</c:v>
                </c:pt>
                <c:pt idx="440">
                  <c:v>45.731033324999999</c:v>
                </c:pt>
                <c:pt idx="441">
                  <c:v>45.851066588999998</c:v>
                </c:pt>
                <c:pt idx="442">
                  <c:v>45.963401793999999</c:v>
                </c:pt>
                <c:pt idx="443">
                  <c:v>46.069355010999999</c:v>
                </c:pt>
                <c:pt idx="444">
                  <c:v>46.170745850000003</c:v>
                </c:pt>
                <c:pt idx="445">
                  <c:v>46.269832610999998</c:v>
                </c:pt>
                <c:pt idx="446">
                  <c:v>46.369216919000003</c:v>
                </c:pt>
                <c:pt idx="447">
                  <c:v>46.471755981000001</c:v>
                </c:pt>
                <c:pt idx="448">
                  <c:v>46.580467224000003</c:v>
                </c:pt>
                <c:pt idx="449">
                  <c:v>46.698360442999999</c:v>
                </c:pt>
                <c:pt idx="450">
                  <c:v>46.828269958</c:v>
                </c:pt>
                <c:pt idx="451">
                  <c:v>46.972690581999998</c:v>
                </c:pt>
                <c:pt idx="452">
                  <c:v>47.133666992000002</c:v>
                </c:pt>
                <c:pt idx="453">
                  <c:v>47.312789917000003</c:v>
                </c:pt>
                <c:pt idx="454">
                  <c:v>47.511299133000001</c:v>
                </c:pt>
                <c:pt idx="455">
                  <c:v>47.730136870999999</c:v>
                </c:pt>
                <c:pt idx="456">
                  <c:v>47.969928740999997</c:v>
                </c:pt>
                <c:pt idx="457">
                  <c:v>48.230976105000003</c:v>
                </c:pt>
                <c:pt idx="458">
                  <c:v>48.513301849000001</c:v>
                </c:pt>
                <c:pt idx="459">
                  <c:v>48.816635132000002</c:v>
                </c:pt>
                <c:pt idx="460">
                  <c:v>49.140357971</c:v>
                </c:pt>
                <c:pt idx="461">
                  <c:v>49.483448029000002</c:v>
                </c:pt>
                <c:pt idx="462">
                  <c:v>49.844463347999998</c:v>
                </c:pt>
                <c:pt idx="463">
                  <c:v>50.221588134999998</c:v>
                </c:pt>
                <c:pt idx="464">
                  <c:v>50.612758636000002</c:v>
                </c:pt>
                <c:pt idx="465">
                  <c:v>51.015800476000003</c:v>
                </c:pt>
                <c:pt idx="466">
                  <c:v>51.428485870000003</c:v>
                </c:pt>
                <c:pt idx="467">
                  <c:v>51.848560333000002</c:v>
                </c:pt>
                <c:pt idx="468">
                  <c:v>52.273838042999998</c:v>
                </c:pt>
                <c:pt idx="469">
                  <c:v>52.702308655000003</c:v>
                </c:pt>
                <c:pt idx="470">
                  <c:v>53.132171630999999</c:v>
                </c:pt>
                <c:pt idx="471">
                  <c:v>53.561798095999997</c:v>
                </c:pt>
                <c:pt idx="472">
                  <c:v>53.989635468000003</c:v>
                </c:pt>
                <c:pt idx="473">
                  <c:v>54.414119720000002</c:v>
                </c:pt>
                <c:pt idx="474">
                  <c:v>54.833721161</c:v>
                </c:pt>
                <c:pt idx="475">
                  <c:v>55.247100830000001</c:v>
                </c:pt>
                <c:pt idx="476">
                  <c:v>55.653251648000001</c:v>
                </c:pt>
                <c:pt idx="477">
                  <c:v>56.051601410000004</c:v>
                </c:pt>
                <c:pt idx="478">
                  <c:v>56.442073821999998</c:v>
                </c:pt>
                <c:pt idx="479">
                  <c:v>56.825054168999998</c:v>
                </c:pt>
                <c:pt idx="480">
                  <c:v>57.201328277999998</c:v>
                </c:pt>
                <c:pt idx="481">
                  <c:v>57.572185515999998</c:v>
                </c:pt>
                <c:pt idx="482">
                  <c:v>57.939651488999999</c:v>
                </c:pt>
                <c:pt idx="483">
                  <c:v>58.306568145999996</c:v>
                </c:pt>
                <c:pt idx="484">
                  <c:v>58.676376343000001</c:v>
                </c:pt>
                <c:pt idx="485">
                  <c:v>59.052707671999997</c:v>
                </c:pt>
                <c:pt idx="486">
                  <c:v>59.438991547000001</c:v>
                </c:pt>
                <c:pt idx="487">
                  <c:v>59.838069916000002</c:v>
                </c:pt>
                <c:pt idx="488">
                  <c:v>60.251892089999998</c:v>
                </c:pt>
                <c:pt idx="489">
                  <c:v>60.681491852000001</c:v>
                </c:pt>
                <c:pt idx="490">
                  <c:v>61.127307891999997</c:v>
                </c:pt>
                <c:pt idx="491">
                  <c:v>61.589523315000001</c:v>
                </c:pt>
                <c:pt idx="492">
                  <c:v>62.068157196000001</c:v>
                </c:pt>
                <c:pt idx="493">
                  <c:v>62.562877655000001</c:v>
                </c:pt>
                <c:pt idx="494">
                  <c:v>63.072807312000002</c:v>
                </c:pt>
                <c:pt idx="495">
                  <c:v>63.596515656000001</c:v>
                </c:pt>
                <c:pt idx="496">
                  <c:v>64.13218689</c:v>
                </c:pt>
                <c:pt idx="497">
                  <c:v>64.677818298000005</c:v>
                </c:pt>
                <c:pt idx="498">
                  <c:v>65.231262207</c:v>
                </c:pt>
                <c:pt idx="499">
                  <c:v>65.790199279999996</c:v>
                </c:pt>
                <c:pt idx="500">
                  <c:v>66.352210998999993</c:v>
                </c:pt>
                <c:pt idx="501">
                  <c:v>66.914939880000006</c:v>
                </c:pt>
                <c:pt idx="502">
                  <c:v>67.476188660000005</c:v>
                </c:pt>
                <c:pt idx="503">
                  <c:v>68.033821106000005</c:v>
                </c:pt>
                <c:pt idx="504">
                  <c:v>68.585662842000005</c:v>
                </c:pt>
                <c:pt idx="505">
                  <c:v>69.129615783999995</c:v>
                </c:pt>
                <c:pt idx="506">
                  <c:v>69.663909911999994</c:v>
                </c:pt>
                <c:pt idx="507">
                  <c:v>70.187263489000003</c:v>
                </c:pt>
                <c:pt idx="508">
                  <c:v>70.698921204000001</c:v>
                </c:pt>
                <c:pt idx="509">
                  <c:v>71.198547363000003</c:v>
                </c:pt>
                <c:pt idx="510">
                  <c:v>71.686058044000006</c:v>
                </c:pt>
                <c:pt idx="511">
                  <c:v>72.161537170000003</c:v>
                </c:pt>
                <c:pt idx="512">
                  <c:v>72.625282287999994</c:v>
                </c:pt>
                <c:pt idx="513">
                  <c:v>73.077857971</c:v>
                </c:pt>
                <c:pt idx="514">
                  <c:v>73.520172118999994</c:v>
                </c:pt>
                <c:pt idx="515">
                  <c:v>73.953598021999994</c:v>
                </c:pt>
                <c:pt idx="516">
                  <c:v>74.380073546999995</c:v>
                </c:pt>
                <c:pt idx="517">
                  <c:v>74.801994324000006</c:v>
                </c:pt>
                <c:pt idx="518">
                  <c:v>75.221923828000001</c:v>
                </c:pt>
                <c:pt idx="519">
                  <c:v>75.642211914000001</c:v>
                </c:pt>
                <c:pt idx="520">
                  <c:v>76.064559936999999</c:v>
                </c:pt>
                <c:pt idx="521">
                  <c:v>76.489532471000004</c:v>
                </c:pt>
                <c:pt idx="522">
                  <c:v>76.916305542000003</c:v>
                </c:pt>
                <c:pt idx="523">
                  <c:v>77.342948914000004</c:v>
                </c:pt>
                <c:pt idx="524">
                  <c:v>77.767044067</c:v>
                </c:pt>
                <c:pt idx="525">
                  <c:v>78.186195373999993</c:v>
                </c:pt>
                <c:pt idx="526">
                  <c:v>78.598304748999993</c:v>
                </c:pt>
                <c:pt idx="527">
                  <c:v>79.001846313000001</c:v>
                </c:pt>
                <c:pt idx="528">
                  <c:v>79.396171570000007</c:v>
                </c:pt>
                <c:pt idx="529">
                  <c:v>79.781623839999995</c:v>
                </c:pt>
                <c:pt idx="530">
                  <c:v>80.159370421999995</c:v>
                </c:pt>
                <c:pt idx="531">
                  <c:v>80.531028747999997</c:v>
                </c:pt>
                <c:pt idx="532">
                  <c:v>80.898094177000004</c:v>
                </c:pt>
                <c:pt idx="533">
                  <c:v>81.261322020999998</c:v>
                </c:pt>
                <c:pt idx="534">
                  <c:v>81.620330811000002</c:v>
                </c:pt>
                <c:pt idx="535">
                  <c:v>81.973541260000005</c:v>
                </c:pt>
                <c:pt idx="536">
                  <c:v>82.318595885999997</c:v>
                </c:pt>
                <c:pt idx="537">
                  <c:v>82.652954101999995</c:v>
                </c:pt>
                <c:pt idx="538">
                  <c:v>82.974288939999994</c:v>
                </c:pt>
                <c:pt idx="539">
                  <c:v>83.280563353999995</c:v>
                </c:pt>
                <c:pt idx="540">
                  <c:v>83.569976807000003</c:v>
                </c:pt>
                <c:pt idx="541">
                  <c:v>83.841102599999999</c:v>
                </c:pt>
                <c:pt idx="542">
                  <c:v>84.093162536999998</c:v>
                </c:pt>
                <c:pt idx="543">
                  <c:v>84.326286315999994</c:v>
                </c:pt>
                <c:pt idx="544">
                  <c:v>84.541793823000006</c:v>
                </c:pt>
                <c:pt idx="545">
                  <c:v>84.742416382000002</c:v>
                </c:pt>
                <c:pt idx="546">
                  <c:v>84.932312011999997</c:v>
                </c:pt>
                <c:pt idx="547">
                  <c:v>85.116882324000002</c:v>
                </c:pt>
                <c:pt idx="548">
                  <c:v>85.302398682000003</c:v>
                </c:pt>
                <c:pt idx="549">
                  <c:v>85.495391846000004</c:v>
                </c:pt>
                <c:pt idx="550">
                  <c:v>85.701904296999999</c:v>
                </c:pt>
                <c:pt idx="551">
                  <c:v>85.926788329999994</c:v>
                </c:pt>
                <c:pt idx="552">
                  <c:v>86.173095703000001</c:v>
                </c:pt>
                <c:pt idx="553">
                  <c:v>86.441696167000003</c:v>
                </c:pt>
                <c:pt idx="554">
                  <c:v>86.731407165999997</c:v>
                </c:pt>
                <c:pt idx="555">
                  <c:v>87.039527892999999</c:v>
                </c:pt>
                <c:pt idx="556">
                  <c:v>87.362319946</c:v>
                </c:pt>
                <c:pt idx="557">
                  <c:v>87.695327758999994</c:v>
                </c:pt>
                <c:pt idx="558">
                  <c:v>88.033584594999994</c:v>
                </c:pt>
                <c:pt idx="559">
                  <c:v>88.371780396000005</c:v>
                </c:pt>
                <c:pt idx="560">
                  <c:v>88.704505920000003</c:v>
                </c:pt>
                <c:pt idx="561">
                  <c:v>89.026580811000002</c:v>
                </c:pt>
                <c:pt idx="562">
                  <c:v>89.333526610999996</c:v>
                </c:pt>
                <c:pt idx="563">
                  <c:v>89.622100829999994</c:v>
                </c:pt>
                <c:pt idx="564">
                  <c:v>89.890640258999994</c:v>
                </c:pt>
                <c:pt idx="565">
                  <c:v>90.139152526999993</c:v>
                </c:pt>
                <c:pt idx="566">
                  <c:v>90.369094849000007</c:v>
                </c:pt>
                <c:pt idx="567">
                  <c:v>90.582992554</c:v>
                </c:pt>
                <c:pt idx="568">
                  <c:v>90.783950806000007</c:v>
                </c:pt>
                <c:pt idx="569">
                  <c:v>90.975120544000006</c:v>
                </c:pt>
                <c:pt idx="570">
                  <c:v>91.159126282000003</c:v>
                </c:pt>
                <c:pt idx="571">
                  <c:v>91.337539672999995</c:v>
                </c:pt>
                <c:pt idx="572">
                  <c:v>91.510620117000002</c:v>
                </c:pt>
                <c:pt idx="573">
                  <c:v>91.677368164000001</c:v>
                </c:pt>
                <c:pt idx="574">
                  <c:v>91.835807799999998</c:v>
                </c:pt>
                <c:pt idx="575">
                  <c:v>91.983329772999994</c:v>
                </c:pt>
                <c:pt idx="576">
                  <c:v>92.117019653</c:v>
                </c:pt>
                <c:pt idx="577">
                  <c:v>92.233901978000006</c:v>
                </c:pt>
                <c:pt idx="578">
                  <c:v>92.331207274999997</c:v>
                </c:pt>
                <c:pt idx="579">
                  <c:v>92.406745911000002</c:v>
                </c:pt>
                <c:pt idx="580">
                  <c:v>92.459449767999999</c:v>
                </c:pt>
                <c:pt idx="581">
                  <c:v>92.489959717000005</c:v>
                </c:pt>
                <c:pt idx="582">
                  <c:v>92.500976562999995</c:v>
                </c:pt>
                <c:pt idx="583">
                  <c:v>92.497215271000002</c:v>
                </c:pt>
                <c:pt idx="584">
                  <c:v>92.485076903999996</c:v>
                </c:pt>
                <c:pt idx="585">
                  <c:v>92.472221375000004</c:v>
                </c:pt>
                <c:pt idx="586">
                  <c:v>92.466949463000006</c:v>
                </c:pt>
                <c:pt idx="587">
                  <c:v>92.477386475000003</c:v>
                </c:pt>
                <c:pt idx="588">
                  <c:v>92.510688782000003</c:v>
                </c:pt>
                <c:pt idx="589">
                  <c:v>92.572509765999996</c:v>
                </c:pt>
                <c:pt idx="590">
                  <c:v>92.666709900000001</c:v>
                </c:pt>
                <c:pt idx="591">
                  <c:v>92.795173645000006</c:v>
                </c:pt>
                <c:pt idx="592">
                  <c:v>92.957786560000002</c:v>
                </c:pt>
                <c:pt idx="593">
                  <c:v>93.152633667000003</c:v>
                </c:pt>
                <c:pt idx="594">
                  <c:v>93.376228333</c:v>
                </c:pt>
                <c:pt idx="595">
                  <c:v>93.623672485</c:v>
                </c:pt>
                <c:pt idx="596">
                  <c:v>93.888862610000004</c:v>
                </c:pt>
                <c:pt idx="597">
                  <c:v>94.165031432999996</c:v>
                </c:pt>
                <c:pt idx="598">
                  <c:v>94.445594787999994</c:v>
                </c:pt>
                <c:pt idx="599">
                  <c:v>94.724960327000005</c:v>
                </c:pt>
                <c:pt idx="600">
                  <c:v>94.999084472999996</c:v>
                </c:pt>
                <c:pt idx="601">
                  <c:v>95.265663146999998</c:v>
                </c:pt>
                <c:pt idx="602">
                  <c:v>95.523956299000005</c:v>
                </c:pt>
                <c:pt idx="603">
                  <c:v>95.774353027000004</c:v>
                </c:pt>
                <c:pt idx="604">
                  <c:v>96.017738342000001</c:v>
                </c:pt>
                <c:pt idx="605">
                  <c:v>96.254814147999994</c:v>
                </c:pt>
                <c:pt idx="606">
                  <c:v>96.485519409000005</c:v>
                </c:pt>
                <c:pt idx="607">
                  <c:v>96.708572387999993</c:v>
                </c:pt>
                <c:pt idx="608">
                  <c:v>96.92124939</c:v>
                </c:pt>
                <c:pt idx="609">
                  <c:v>97.119491577000005</c:v>
                </c:pt>
                <c:pt idx="610">
                  <c:v>97.298271178999997</c:v>
                </c:pt>
                <c:pt idx="611">
                  <c:v>97.452072143999999</c:v>
                </c:pt>
                <c:pt idx="612">
                  <c:v>97.575340271000002</c:v>
                </c:pt>
                <c:pt idx="613">
                  <c:v>97.663024902000004</c:v>
                </c:pt>
                <c:pt idx="614">
                  <c:v>97.711288452000005</c:v>
                </c:pt>
                <c:pt idx="615">
                  <c:v>97.718086243000002</c:v>
                </c:pt>
                <c:pt idx="616">
                  <c:v>97.683517456000004</c:v>
                </c:pt>
                <c:pt idx="617">
                  <c:v>97.609970093000001</c:v>
                </c:pt>
                <c:pt idx="618">
                  <c:v>97.501991271999998</c:v>
                </c:pt>
                <c:pt idx="619">
                  <c:v>97.365821838000002</c:v>
                </c:pt>
                <c:pt idx="620">
                  <c:v>97.208740234000004</c:v>
                </c:pt>
                <c:pt idx="621">
                  <c:v>97.038497925000001</c:v>
                </c:pt>
                <c:pt idx="622">
                  <c:v>96.862876892000003</c:v>
                </c:pt>
                <c:pt idx="623">
                  <c:v>96.689323424999998</c:v>
                </c:pt>
                <c:pt idx="624">
                  <c:v>96.524635314999998</c:v>
                </c:pt>
                <c:pt idx="625">
                  <c:v>96.374679564999994</c:v>
                </c:pt>
                <c:pt idx="626">
                  <c:v>96.244117736999996</c:v>
                </c:pt>
                <c:pt idx="627">
                  <c:v>96.136283875000004</c:v>
                </c:pt>
                <c:pt idx="628">
                  <c:v>96.053291321000003</c:v>
                </c:pt>
                <c:pt idx="629">
                  <c:v>95.996147156000006</c:v>
                </c:pt>
                <c:pt idx="630">
                  <c:v>95.964866638000004</c:v>
                </c:pt>
                <c:pt idx="631">
                  <c:v>95.958755492999998</c:v>
                </c:pt>
                <c:pt idx="632">
                  <c:v>95.976867675999998</c:v>
                </c:pt>
                <c:pt idx="633">
                  <c:v>96.018386840999995</c:v>
                </c:pt>
                <c:pt idx="634">
                  <c:v>96.082801818999997</c:v>
                </c:pt>
                <c:pt idx="635">
                  <c:v>96.169960021999998</c:v>
                </c:pt>
                <c:pt idx="636">
                  <c:v>96.279937743999994</c:v>
                </c:pt>
                <c:pt idx="637">
                  <c:v>96.412902832</c:v>
                </c:pt>
                <c:pt idx="638">
                  <c:v>96.568977356000005</c:v>
                </c:pt>
                <c:pt idx="639">
                  <c:v>96.748130798000005</c:v>
                </c:pt>
                <c:pt idx="640">
                  <c:v>96.950096130000006</c:v>
                </c:pt>
                <c:pt idx="641">
                  <c:v>97.174278259000005</c:v>
                </c:pt>
                <c:pt idx="642">
                  <c:v>97.419654846</c:v>
                </c:pt>
                <c:pt idx="643">
                  <c:v>97.684761046999995</c:v>
                </c:pt>
                <c:pt idx="644">
                  <c:v>97.967727660999998</c:v>
                </c:pt>
                <c:pt idx="645">
                  <c:v>98.266326903999996</c:v>
                </c:pt>
                <c:pt idx="646">
                  <c:v>98.578048706000004</c:v>
                </c:pt>
                <c:pt idx="647">
                  <c:v>98.900108337000006</c:v>
                </c:pt>
                <c:pt idx="648">
                  <c:v>99.229454040999997</c:v>
                </c:pt>
                <c:pt idx="649">
                  <c:v>99.563056946000003</c:v>
                </c:pt>
                <c:pt idx="650">
                  <c:v>99.898460388000004</c:v>
                </c:pt>
                <c:pt idx="651">
                  <c:v>100.23416901</c:v>
                </c:pt>
                <c:pt idx="652">
                  <c:v>100.56977080999999</c:v>
                </c:pt>
                <c:pt idx="653">
                  <c:v>100.90587616000001</c:v>
                </c:pt>
                <c:pt idx="654">
                  <c:v>101.24396514999999</c:v>
                </c:pt>
                <c:pt idx="655">
                  <c:v>101.5861969</c:v>
                </c:pt>
                <c:pt idx="656">
                  <c:v>101.93519592</c:v>
                </c:pt>
                <c:pt idx="657">
                  <c:v>102.29377746999999</c:v>
                </c:pt>
                <c:pt idx="658">
                  <c:v>102.66464996000001</c:v>
                </c:pt>
                <c:pt idx="659">
                  <c:v>103.05020141999999</c:v>
                </c:pt>
                <c:pt idx="660">
                  <c:v>103.45235443</c:v>
                </c:pt>
                <c:pt idx="661">
                  <c:v>103.87257384999999</c:v>
                </c:pt>
                <c:pt idx="662">
                  <c:v>104.31189728</c:v>
                </c:pt>
                <c:pt idx="663">
                  <c:v>104.77101897999999</c:v>
                </c:pt>
                <c:pt idx="664">
                  <c:v>105.25037383999999</c:v>
                </c:pt>
                <c:pt idx="665">
                  <c:v>105.75019073</c:v>
                </c:pt>
                <c:pt idx="666">
                  <c:v>106.27041626</c:v>
                </c:pt>
                <c:pt idx="667">
                  <c:v>106.8105011</c:v>
                </c:pt>
                <c:pt idx="668">
                  <c:v>107.36944579999999</c:v>
                </c:pt>
                <c:pt idx="669">
                  <c:v>107.94626617</c:v>
                </c:pt>
                <c:pt idx="670">
                  <c:v>108.54048157</c:v>
                </c:pt>
                <c:pt idx="671">
                  <c:v>109.15236664</c:v>
                </c:pt>
                <c:pt idx="672">
                  <c:v>109.78286743</c:v>
                </c:pt>
                <c:pt idx="673">
                  <c:v>110.43339539</c:v>
                </c:pt>
                <c:pt idx="674">
                  <c:v>111.10554504</c:v>
                </c:pt>
                <c:pt idx="675">
                  <c:v>111.80083466000001</c:v>
                </c:pt>
                <c:pt idx="676">
                  <c:v>112.52041626</c:v>
                </c:pt>
                <c:pt idx="677">
                  <c:v>113.26483154</c:v>
                </c:pt>
                <c:pt idx="678">
                  <c:v>114.03395080999999</c:v>
                </c:pt>
                <c:pt idx="679">
                  <c:v>114.82711792000001</c:v>
                </c:pt>
                <c:pt idx="680">
                  <c:v>115.64345551</c:v>
                </c:pt>
                <c:pt idx="681">
                  <c:v>116.48204041</c:v>
                </c:pt>
                <c:pt idx="682">
                  <c:v>117.34191894999999</c:v>
                </c:pt>
                <c:pt idx="683">
                  <c:v>118.2220459</c:v>
                </c:pt>
                <c:pt idx="684">
                  <c:v>119.12118529999999</c:v>
                </c:pt>
                <c:pt idx="685">
                  <c:v>120.03783417</c:v>
                </c:pt>
                <c:pt idx="686">
                  <c:v>120.97029877</c:v>
                </c:pt>
                <c:pt idx="687">
                  <c:v>121.91680144999999</c:v>
                </c:pt>
                <c:pt idx="688">
                  <c:v>122.87557983000001</c:v>
                </c:pt>
                <c:pt idx="689">
                  <c:v>123.84489440999999</c:v>
                </c:pt>
                <c:pt idx="690">
                  <c:v>124.82300567999999</c:v>
                </c:pt>
                <c:pt idx="691">
                  <c:v>125.80810547</c:v>
                </c:pt>
                <c:pt idx="692">
                  <c:v>126.79818726000001</c:v>
                </c:pt>
                <c:pt idx="693">
                  <c:v>127.79100037000001</c:v>
                </c:pt>
                <c:pt idx="694">
                  <c:v>128.78425598000001</c:v>
                </c:pt>
                <c:pt idx="695">
                  <c:v>129.77600097999999</c:v>
                </c:pt>
                <c:pt idx="696">
                  <c:v>130.76490784000001</c:v>
                </c:pt>
                <c:pt idx="697">
                  <c:v>131.7502594</c:v>
                </c:pt>
                <c:pt idx="698">
                  <c:v>132.73165893999999</c:v>
                </c:pt>
                <c:pt idx="699">
                  <c:v>133.70875548999999</c:v>
                </c:pt>
                <c:pt idx="700">
                  <c:v>134.68096924</c:v>
                </c:pt>
                <c:pt idx="701">
                  <c:v>135.64736937999999</c:v>
                </c:pt>
                <c:pt idx="702">
                  <c:v>136.60662841999999</c:v>
                </c:pt>
                <c:pt idx="703">
                  <c:v>137.55715942</c:v>
                </c:pt>
                <c:pt idx="704">
                  <c:v>138.49720764</c:v>
                </c:pt>
                <c:pt idx="705">
                  <c:v>139.42491150000001</c:v>
                </c:pt>
                <c:pt idx="706">
                  <c:v>140.33827209</c:v>
                </c:pt>
                <c:pt idx="707">
                  <c:v>141.23512267999999</c:v>
                </c:pt>
                <c:pt idx="708">
                  <c:v>142.1131134</c:v>
                </c:pt>
                <c:pt idx="709">
                  <c:v>142.96978759999999</c:v>
                </c:pt>
                <c:pt idx="710">
                  <c:v>143.80268860000001</c:v>
                </c:pt>
                <c:pt idx="711">
                  <c:v>144.60945129000001</c:v>
                </c:pt>
                <c:pt idx="712">
                  <c:v>145.38793945</c:v>
                </c:pt>
                <c:pt idx="713">
                  <c:v>146.13656616</c:v>
                </c:pt>
                <c:pt idx="714">
                  <c:v>146.85466002999999</c:v>
                </c:pt>
                <c:pt idx="715">
                  <c:v>147.5425415</c:v>
                </c:pt>
                <c:pt idx="716">
                  <c:v>148.20138549999999</c:v>
                </c:pt>
                <c:pt idx="717">
                  <c:v>148.83312988</c:v>
                </c:pt>
                <c:pt idx="718">
                  <c:v>149.44029236</c:v>
                </c:pt>
                <c:pt idx="719">
                  <c:v>150.02571105999999</c:v>
                </c:pt>
                <c:pt idx="720">
                  <c:v>150.59234619</c:v>
                </c:pt>
                <c:pt idx="721">
                  <c:v>151.14311218</c:v>
                </c:pt>
                <c:pt idx="722">
                  <c:v>151.68078613</c:v>
                </c:pt>
                <c:pt idx="723">
                  <c:v>152.20796204000001</c:v>
                </c:pt>
                <c:pt idx="724">
                  <c:v>152.72703551999999</c:v>
                </c:pt>
                <c:pt idx="725">
                  <c:v>153.24014281999999</c:v>
                </c:pt>
                <c:pt idx="726">
                  <c:v>153.74908447000001</c:v>
                </c:pt>
                <c:pt idx="727">
                  <c:v>154.25527954</c:v>
                </c:pt>
                <c:pt idx="728">
                  <c:v>154.75988770000001</c:v>
                </c:pt>
                <c:pt idx="729">
                  <c:v>155.26388549999999</c:v>
                </c:pt>
                <c:pt idx="730">
                  <c:v>155.76805114999999</c:v>
                </c:pt>
                <c:pt idx="731">
                  <c:v>156.27290343999999</c:v>
                </c:pt>
                <c:pt idx="732">
                  <c:v>156.77859497</c:v>
                </c:pt>
                <c:pt idx="733">
                  <c:v>157.28514099</c:v>
                </c:pt>
                <c:pt idx="734">
                  <c:v>157.79283142</c:v>
                </c:pt>
                <c:pt idx="735">
                  <c:v>158.30247498</c:v>
                </c:pt>
                <c:pt idx="736">
                  <c:v>158.81539917000001</c:v>
                </c:pt>
                <c:pt idx="737">
                  <c:v>159.33326721</c:v>
                </c:pt>
                <c:pt idx="738">
                  <c:v>159.85786438</c:v>
                </c:pt>
                <c:pt idx="739">
                  <c:v>160.39086914000001</c:v>
                </c:pt>
                <c:pt idx="740">
                  <c:v>160.93359375</c:v>
                </c:pt>
                <c:pt idx="741">
                  <c:v>161.48678588999999</c:v>
                </c:pt>
                <c:pt idx="742">
                  <c:v>162.05046082000001</c:v>
                </c:pt>
                <c:pt idx="743">
                  <c:v>162.62380981000001</c:v>
                </c:pt>
                <c:pt idx="744">
                  <c:v>163.20523071</c:v>
                </c:pt>
                <c:pt idx="745">
                  <c:v>163.79241943</c:v>
                </c:pt>
                <c:pt idx="746">
                  <c:v>164.38250732</c:v>
                </c:pt>
                <c:pt idx="747">
                  <c:v>164.97218323000001</c:v>
                </c:pt>
                <c:pt idx="748">
                  <c:v>165.55775452</c:v>
                </c:pt>
                <c:pt idx="749">
                  <c:v>166.13548279</c:v>
                </c:pt>
                <c:pt idx="750">
                  <c:v>166.70210266000001</c:v>
                </c:pt>
                <c:pt idx="751">
                  <c:v>167.25518799</c:v>
                </c:pt>
                <c:pt idx="752">
                  <c:v>167.79316711000001</c:v>
                </c:pt>
                <c:pt idx="753">
                  <c:v>168.31512451</c:v>
                </c:pt>
                <c:pt idx="754">
                  <c:v>168.82066345000001</c:v>
                </c:pt>
                <c:pt idx="755">
                  <c:v>169.30982971</c:v>
                </c:pt>
                <c:pt idx="756">
                  <c:v>169.78308104999999</c:v>
                </c:pt>
                <c:pt idx="757">
                  <c:v>170.24125670999999</c:v>
                </c:pt>
                <c:pt idx="758">
                  <c:v>170.68553162000001</c:v>
                </c:pt>
                <c:pt idx="759">
                  <c:v>171.11727905000001</c:v>
                </c:pt>
                <c:pt idx="760">
                  <c:v>171.53785705999999</c:v>
                </c:pt>
                <c:pt idx="761">
                  <c:v>171.94851685</c:v>
                </c:pt>
                <c:pt idx="762">
                  <c:v>172.35041809000001</c:v>
                </c:pt>
                <c:pt idx="763">
                  <c:v>172.74468994</c:v>
                </c:pt>
                <c:pt idx="764">
                  <c:v>173.13241576999999</c:v>
                </c:pt>
                <c:pt idx="765">
                  <c:v>173.51445007000001</c:v>
                </c:pt>
                <c:pt idx="766">
                  <c:v>173.89138793999999</c:v>
                </c:pt>
                <c:pt idx="767">
                  <c:v>174.26391602000001</c:v>
                </c:pt>
                <c:pt idx="768">
                  <c:v>174.63313292999999</c:v>
                </c:pt>
                <c:pt idx="769">
                  <c:v>175.00057982999999</c:v>
                </c:pt>
                <c:pt idx="770">
                  <c:v>175.36808776999999</c:v>
                </c:pt>
                <c:pt idx="771">
                  <c:v>175.73753357000001</c:v>
                </c:pt>
                <c:pt idx="772">
                  <c:v>176.11068725999999</c:v>
                </c:pt>
                <c:pt idx="773">
                  <c:v>176.48908997000001</c:v>
                </c:pt>
                <c:pt idx="774">
                  <c:v>176.87393187999999</c:v>
                </c:pt>
                <c:pt idx="775">
                  <c:v>177.26600647000001</c:v>
                </c:pt>
                <c:pt idx="776">
                  <c:v>177.66567993000001</c:v>
                </c:pt>
                <c:pt idx="777">
                  <c:v>178.07286071999999</c:v>
                </c:pt>
                <c:pt idx="778">
                  <c:v>178.48696899000001</c:v>
                </c:pt>
                <c:pt idx="779">
                  <c:v>178.90693665000001</c:v>
                </c:pt>
                <c:pt idx="780">
                  <c:v>179.33123778999999</c:v>
                </c:pt>
                <c:pt idx="781">
                  <c:v>179.75796509</c:v>
                </c:pt>
                <c:pt idx="782">
                  <c:v>180.18496704</c:v>
                </c:pt>
                <c:pt idx="783">
                  <c:v>180.60987854000001</c:v>
                </c:pt>
                <c:pt idx="784">
                  <c:v>181.03025818</c:v>
                </c:pt>
                <c:pt idx="785">
                  <c:v>181.44395446999999</c:v>
                </c:pt>
                <c:pt idx="786">
                  <c:v>181.84947205</c:v>
                </c:pt>
                <c:pt idx="787">
                  <c:v>182.24607849</c:v>
                </c:pt>
                <c:pt idx="788">
                  <c:v>182.63366698999999</c:v>
                </c:pt>
                <c:pt idx="789">
                  <c:v>183.01257323999999</c:v>
                </c:pt>
                <c:pt idx="790">
                  <c:v>183.38336182</c:v>
                </c:pt>
                <c:pt idx="791">
                  <c:v>183.74655150999999</c:v>
                </c:pt>
                <c:pt idx="792">
                  <c:v>184.10241698999999</c:v>
                </c:pt>
                <c:pt idx="793">
                  <c:v>184.45079041</c:v>
                </c:pt>
                <c:pt idx="794">
                  <c:v>184.79090880999999</c:v>
                </c:pt>
                <c:pt idx="795">
                  <c:v>185.12147522000001</c:v>
                </c:pt>
                <c:pt idx="796">
                  <c:v>185.44087218999999</c:v>
                </c:pt>
                <c:pt idx="797">
                  <c:v>185.74732971</c:v>
                </c:pt>
                <c:pt idx="798">
                  <c:v>186.03913879000001</c:v>
                </c:pt>
                <c:pt idx="799">
                  <c:v>186.31506347999999</c:v>
                </c:pt>
                <c:pt idx="800">
                  <c:v>186.57463074</c:v>
                </c:pt>
                <c:pt idx="801">
                  <c:v>186.81819153000001</c:v>
                </c:pt>
                <c:pt idx="802">
                  <c:v>187.04682922000001</c:v>
                </c:pt>
                <c:pt idx="803">
                  <c:v>187.26226807</c:v>
                </c:pt>
                <c:pt idx="804">
                  <c:v>187.46682738999999</c:v>
                </c:pt>
                <c:pt idx="805">
                  <c:v>187.66314697000001</c:v>
                </c:pt>
                <c:pt idx="806">
                  <c:v>187.85385131999999</c:v>
                </c:pt>
                <c:pt idx="807">
                  <c:v>188.04119872999999</c:v>
                </c:pt>
                <c:pt idx="808">
                  <c:v>188.22679138000001</c:v>
                </c:pt>
                <c:pt idx="809">
                  <c:v>188.41143799</c:v>
                </c:pt>
                <c:pt idx="810">
                  <c:v>188.59519958000001</c:v>
                </c:pt>
                <c:pt idx="811">
                  <c:v>188.777771</c:v>
                </c:pt>
                <c:pt idx="812">
                  <c:v>188.95906067000001</c:v>
                </c:pt>
                <c:pt idx="813">
                  <c:v>189.13943481000001</c:v>
                </c:pt>
                <c:pt idx="814">
                  <c:v>189.3196106</c:v>
                </c:pt>
                <c:pt idx="815">
                  <c:v>189.50036621000001</c:v>
                </c:pt>
                <c:pt idx="816">
                  <c:v>189.68226623999999</c:v>
                </c:pt>
                <c:pt idx="817">
                  <c:v>189.86540221999999</c:v>
                </c:pt>
                <c:pt idx="818">
                  <c:v>190.04930114999999</c:v>
                </c:pt>
                <c:pt idx="819">
                  <c:v>190.23297119</c:v>
                </c:pt>
                <c:pt idx="820">
                  <c:v>190.41503906</c:v>
                </c:pt>
                <c:pt idx="821">
                  <c:v>190.59388733</c:v>
                </c:pt>
                <c:pt idx="822">
                  <c:v>190.76779174999999</c:v>
                </c:pt>
                <c:pt idx="823">
                  <c:v>190.93505859000001</c:v>
                </c:pt>
                <c:pt idx="824">
                  <c:v>191.09414673000001</c:v>
                </c:pt>
                <c:pt idx="825">
                  <c:v>191.24386597</c:v>
                </c:pt>
                <c:pt idx="826">
                  <c:v>191.38372802999999</c:v>
                </c:pt>
                <c:pt idx="827">
                  <c:v>191.51416015999999</c:v>
                </c:pt>
                <c:pt idx="828">
                  <c:v>191.63642883</c:v>
                </c:pt>
                <c:pt idx="829">
                  <c:v>191.75241088999999</c:v>
                </c:pt>
                <c:pt idx="830">
                  <c:v>191.86439514</c:v>
                </c:pt>
                <c:pt idx="831">
                  <c:v>191.97491454999999</c:v>
                </c:pt>
                <c:pt idx="832">
                  <c:v>192.08656310999999</c:v>
                </c:pt>
                <c:pt idx="833">
                  <c:v>192.20191955999999</c:v>
                </c:pt>
                <c:pt idx="834">
                  <c:v>192.32344054999999</c:v>
                </c:pt>
                <c:pt idx="835">
                  <c:v>192.45336914000001</c:v>
                </c:pt>
                <c:pt idx="836">
                  <c:v>192.59370422000001</c:v>
                </c:pt>
                <c:pt idx="837">
                  <c:v>192.74623108</c:v>
                </c:pt>
                <c:pt idx="838">
                  <c:v>192.91258239999999</c:v>
                </c:pt>
                <c:pt idx="839">
                  <c:v>193.09452820000001</c:v>
                </c:pt>
                <c:pt idx="840">
                  <c:v>193.29429626000001</c:v>
                </c:pt>
                <c:pt idx="841">
                  <c:v>193.51460266000001</c:v>
                </c:pt>
                <c:pt idx="842">
                  <c:v>193.75836182</c:v>
                </c:pt>
                <c:pt idx="843">
                  <c:v>194.02824401999999</c:v>
                </c:pt>
                <c:pt idx="844">
                  <c:v>194.32632446</c:v>
                </c:pt>
                <c:pt idx="845">
                  <c:v>194.65386963</c:v>
                </c:pt>
                <c:pt idx="846">
                  <c:v>195.01112366000001</c:v>
                </c:pt>
                <c:pt idx="847">
                  <c:v>195.39720154</c:v>
                </c:pt>
                <c:pt idx="848">
                  <c:v>195.81031798999999</c:v>
                </c:pt>
                <c:pt idx="849">
                  <c:v>196.24815369000001</c:v>
                </c:pt>
                <c:pt idx="850">
                  <c:v>196.70811462</c:v>
                </c:pt>
                <c:pt idx="851">
                  <c:v>197.18722534</c:v>
                </c:pt>
                <c:pt idx="852">
                  <c:v>197.68197631999999</c:v>
                </c:pt>
                <c:pt idx="853">
                  <c:v>198.18835448999999</c:v>
                </c:pt>
                <c:pt idx="854">
                  <c:v>198.70184326</c:v>
                </c:pt>
                <c:pt idx="855">
                  <c:v>199.21716309000001</c:v>
                </c:pt>
                <c:pt idx="856">
                  <c:v>199.72798157</c:v>
                </c:pt>
                <c:pt idx="857">
                  <c:v>200.22671509</c:v>
                </c:pt>
                <c:pt idx="858">
                  <c:v>200.70445251000001</c:v>
                </c:pt>
                <c:pt idx="859">
                  <c:v>201.15115356000001</c:v>
                </c:pt>
                <c:pt idx="860">
                  <c:v>201.55628967000001</c:v>
                </c:pt>
                <c:pt idx="861">
                  <c:v>201.90995788999999</c:v>
                </c:pt>
                <c:pt idx="862">
                  <c:v>202.20384215999999</c:v>
                </c:pt>
                <c:pt idx="863">
                  <c:v>202.43171692000001</c:v>
                </c:pt>
                <c:pt idx="864">
                  <c:v>202.58959960999999</c:v>
                </c:pt>
                <c:pt idx="865">
                  <c:v>202.67572021000001</c:v>
                </c:pt>
                <c:pt idx="866">
                  <c:v>202.69055176000001</c:v>
                </c:pt>
                <c:pt idx="867">
                  <c:v>202.6368866</c:v>
                </c:pt>
                <c:pt idx="868">
                  <c:v>202.51959228999999</c:v>
                </c:pt>
                <c:pt idx="869">
                  <c:v>202.34503174</c:v>
                </c:pt>
                <c:pt idx="870">
                  <c:v>202.12062073000001</c:v>
                </c:pt>
                <c:pt idx="871">
                  <c:v>201.85453795999999</c:v>
                </c:pt>
                <c:pt idx="872">
                  <c:v>201.55561829000001</c:v>
                </c:pt>
                <c:pt idx="873">
                  <c:v>201.23323059000001</c:v>
                </c:pt>
                <c:pt idx="874">
                  <c:v>200.89701843</c:v>
                </c:pt>
                <c:pt idx="875">
                  <c:v>200.55641173999999</c:v>
                </c:pt>
                <c:pt idx="876">
                  <c:v>200.22009277000001</c:v>
                </c:pt>
                <c:pt idx="877">
                  <c:v>199.89570617999999</c:v>
                </c:pt>
                <c:pt idx="878">
                  <c:v>199.58996582</c:v>
                </c:pt>
                <c:pt idx="879">
                  <c:v>199.30879211000001</c:v>
                </c:pt>
                <c:pt idx="880">
                  <c:v>199.05758667000001</c:v>
                </c:pt>
                <c:pt idx="881">
                  <c:v>198.84147644000001</c:v>
                </c:pt>
                <c:pt idx="882">
                  <c:v>198.66551208000001</c:v>
                </c:pt>
                <c:pt idx="883">
                  <c:v>198.53448485999999</c:v>
                </c:pt>
                <c:pt idx="884">
                  <c:v>198.45254517000001</c:v>
                </c:pt>
                <c:pt idx="885">
                  <c:v>198.42274474999999</c:v>
                </c:pt>
                <c:pt idx="886">
                  <c:v>198.44668579</c:v>
                </c:pt>
                <c:pt idx="887">
                  <c:v>198.52423096000001</c:v>
                </c:pt>
                <c:pt idx="888">
                  <c:v>198.65328979</c:v>
                </c:pt>
                <c:pt idx="889">
                  <c:v>198.82978821</c:v>
                </c:pt>
                <c:pt idx="890">
                  <c:v>199.04782104</c:v>
                </c:pt>
                <c:pt idx="891">
                  <c:v>199.29969788</c:v>
                </c:pt>
                <c:pt idx="892">
                  <c:v>199.57566833000001</c:v>
                </c:pt>
                <c:pt idx="893">
                  <c:v>199.86363220000001</c:v>
                </c:pt>
                <c:pt idx="894">
                  <c:v>200.14887999999999</c:v>
                </c:pt>
                <c:pt idx="895">
                  <c:v>200.41398620999999</c:v>
                </c:pt>
                <c:pt idx="896">
                  <c:v>200.63964844</c:v>
                </c:pt>
                <c:pt idx="897">
                  <c:v>200.80693054</c:v>
                </c:pt>
                <c:pt idx="898">
                  <c:v>200.90022278000001</c:v>
                </c:pt>
                <c:pt idx="899">
                  <c:v>200.90971375000001</c:v>
                </c:pt>
                <c:pt idx="900">
                  <c:v>200.83244324</c:v>
                </c:pt>
                <c:pt idx="901">
                  <c:v>200.67179870999999</c:v>
                </c:pt>
                <c:pt idx="902">
                  <c:v>200.43624878</c:v>
                </c:pt>
                <c:pt idx="903">
                  <c:v>200.13795471</c:v>
                </c:pt>
                <c:pt idx="904">
                  <c:v>199.79142761</c:v>
                </c:pt>
                <c:pt idx="905">
                  <c:v>199.41233826000001</c:v>
                </c:pt>
                <c:pt idx="906">
                  <c:v>199.01652526999999</c:v>
                </c:pt>
                <c:pt idx="907">
                  <c:v>198.61914063</c:v>
                </c:pt>
                <c:pt idx="908">
                  <c:v>198.23399352999999</c:v>
                </c:pt>
                <c:pt idx="909">
                  <c:v>197.87294005999999</c:v>
                </c:pt>
                <c:pt idx="910">
                  <c:v>197.54534912</c:v>
                </c:pt>
                <c:pt idx="911">
                  <c:v>197.25772094999999</c:v>
                </c:pt>
                <c:pt idx="912">
                  <c:v>197.01353455</c:v>
                </c:pt>
                <c:pt idx="913">
                  <c:v>196.81338500999999</c:v>
                </c:pt>
                <c:pt idx="914">
                  <c:v>196.65531920999999</c:v>
                </c:pt>
                <c:pt idx="915">
                  <c:v>196.53527832</c:v>
                </c:pt>
                <c:pt idx="916">
                  <c:v>196.44763184000001</c:v>
                </c:pt>
                <c:pt idx="917">
                  <c:v>196.38575745</c:v>
                </c:pt>
                <c:pt idx="918">
                  <c:v>196.34283447000001</c:v>
                </c:pt>
                <c:pt idx="919">
                  <c:v>196.31259155000001</c:v>
                </c:pt>
                <c:pt idx="920">
                  <c:v>196.28967284999999</c:v>
                </c:pt>
                <c:pt idx="921">
                  <c:v>196.26960754000001</c:v>
                </c:pt>
                <c:pt idx="922">
                  <c:v>196.24856567</c:v>
                </c:pt>
                <c:pt idx="923">
                  <c:v>196.22283935999999</c:v>
                </c:pt>
                <c:pt idx="924">
                  <c:v>196.18814087000001</c:v>
                </c:pt>
                <c:pt idx="925">
                  <c:v>196.13923645</c:v>
                </c:pt>
                <c:pt idx="926">
                  <c:v>196.07000732</c:v>
                </c:pt>
                <c:pt idx="927">
                  <c:v>195.97370910999999</c:v>
                </c:pt>
                <c:pt idx="928">
                  <c:v>195.84300232000001</c:v>
                </c:pt>
                <c:pt idx="929">
                  <c:v>195.6703186</c:v>
                </c:pt>
                <c:pt idx="930">
                  <c:v>195.44898986999999</c:v>
                </c:pt>
                <c:pt idx="931">
                  <c:v>195.17494202</c:v>
                </c:pt>
                <c:pt idx="932">
                  <c:v>194.84822083</c:v>
                </c:pt>
                <c:pt idx="933">
                  <c:v>194.47341918999999</c:v>
                </c:pt>
                <c:pt idx="934">
                  <c:v>194.05906676999999</c:v>
                </c:pt>
                <c:pt idx="935">
                  <c:v>193.61645508000001</c:v>
                </c:pt>
                <c:pt idx="936">
                  <c:v>193.15835571</c:v>
                </c:pt>
                <c:pt idx="937">
                  <c:v>192.69775390999999</c:v>
                </c:pt>
                <c:pt idx="938">
                  <c:v>192.24668883999999</c:v>
                </c:pt>
                <c:pt idx="939">
                  <c:v>191.81518555</c:v>
                </c:pt>
                <c:pt idx="940">
                  <c:v>191.41043091</c:v>
                </c:pt>
                <c:pt idx="941">
                  <c:v>191.0362854</c:v>
                </c:pt>
                <c:pt idx="942">
                  <c:v>190.69313048999999</c:v>
                </c:pt>
                <c:pt idx="943">
                  <c:v>190.37812804999999</c:v>
                </c:pt>
                <c:pt idx="944">
                  <c:v>190.08592224</c:v>
                </c:pt>
                <c:pt idx="945">
                  <c:v>189.80966187000001</c:v>
                </c:pt>
                <c:pt idx="946">
                  <c:v>189.54205322000001</c:v>
                </c:pt>
                <c:pt idx="947">
                  <c:v>189.27606201</c:v>
                </c:pt>
                <c:pt idx="948">
                  <c:v>189.00520324999999</c:v>
                </c:pt>
                <c:pt idx="949">
                  <c:v>188.72340392999999</c:v>
                </c:pt>
                <c:pt idx="950">
                  <c:v>188.42477417000001</c:v>
                </c:pt>
                <c:pt idx="951">
                  <c:v>188.10359192000001</c:v>
                </c:pt>
                <c:pt idx="952">
                  <c:v>187.75457764000001</c:v>
                </c:pt>
                <c:pt idx="953">
                  <c:v>187.37332153</c:v>
                </c:pt>
                <c:pt idx="954">
                  <c:v>186.95634459999999</c:v>
                </c:pt>
                <c:pt idx="955">
                  <c:v>186.50090026999999</c:v>
                </c:pt>
                <c:pt idx="956">
                  <c:v>186.00463866999999</c:v>
                </c:pt>
                <c:pt idx="957">
                  <c:v>185.46559142999999</c:v>
                </c:pt>
                <c:pt idx="958">
                  <c:v>184.88259887999999</c:v>
                </c:pt>
                <c:pt idx="959">
                  <c:v>184.25596619000001</c:v>
                </c:pt>
                <c:pt idx="960">
                  <c:v>183.58811951000001</c:v>
                </c:pt>
                <c:pt idx="961">
                  <c:v>182.88381957999999</c:v>
                </c:pt>
                <c:pt idx="962">
                  <c:v>182.14985657</c:v>
                </c:pt>
                <c:pt idx="963">
                  <c:v>181.39471435999999</c:v>
                </c:pt>
                <c:pt idx="964">
                  <c:v>180.62821959999999</c:v>
                </c:pt>
                <c:pt idx="965">
                  <c:v>179.86103821</c:v>
                </c:pt>
                <c:pt idx="966">
                  <c:v>179.10391235</c:v>
                </c:pt>
                <c:pt idx="967">
                  <c:v>178.36711120999999</c:v>
                </c:pt>
                <c:pt idx="968">
                  <c:v>177.66017151</c:v>
                </c:pt>
                <c:pt idx="969">
                  <c:v>176.99168395999999</c:v>
                </c:pt>
                <c:pt idx="970">
                  <c:v>176.36888123</c:v>
                </c:pt>
                <c:pt idx="971">
                  <c:v>175.79719542999999</c:v>
                </c:pt>
                <c:pt idx="972">
                  <c:v>175.27989196999999</c:v>
                </c:pt>
                <c:pt idx="973">
                  <c:v>174.81813048999999</c:v>
                </c:pt>
                <c:pt idx="974">
                  <c:v>174.41137695</c:v>
                </c:pt>
                <c:pt idx="975">
                  <c:v>174.05799866000001</c:v>
                </c:pt>
                <c:pt idx="976">
                  <c:v>173.75569153000001</c:v>
                </c:pt>
                <c:pt idx="977">
                  <c:v>173.50144958000001</c:v>
                </c:pt>
                <c:pt idx="978">
                  <c:v>173.29142761</c:v>
                </c:pt>
                <c:pt idx="979">
                  <c:v>173.12088012999999</c:v>
                </c:pt>
                <c:pt idx="980">
                  <c:v>172.98403931000001</c:v>
                </c:pt>
                <c:pt idx="981">
                  <c:v>172.87393187999999</c:v>
                </c:pt>
                <c:pt idx="982">
                  <c:v>172.78240966999999</c:v>
                </c:pt>
                <c:pt idx="983">
                  <c:v>172.70046997</c:v>
                </c:pt>
                <c:pt idx="984">
                  <c:v>172.61875916</c:v>
                </c:pt>
                <c:pt idx="985">
                  <c:v>172.52770996000001</c:v>
                </c:pt>
                <c:pt idx="986">
                  <c:v>172.41723633000001</c:v>
                </c:pt>
                <c:pt idx="987">
                  <c:v>172.27644348000001</c:v>
                </c:pt>
                <c:pt idx="988">
                  <c:v>172.09414673000001</c:v>
                </c:pt>
                <c:pt idx="989">
                  <c:v>171.8605957</c:v>
                </c:pt>
                <c:pt idx="990">
                  <c:v>171.56954956000001</c:v>
                </c:pt>
                <c:pt idx="991">
                  <c:v>171.21943665000001</c:v>
                </c:pt>
                <c:pt idx="992">
                  <c:v>170.81324767999999</c:v>
                </c:pt>
                <c:pt idx="993">
                  <c:v>170.35765076000001</c:v>
                </c:pt>
                <c:pt idx="994">
                  <c:v>169.86196899000001</c:v>
                </c:pt>
                <c:pt idx="995">
                  <c:v>169.33714294000001</c:v>
                </c:pt>
                <c:pt idx="996">
                  <c:v>168.79460144000001</c:v>
                </c:pt>
                <c:pt idx="997">
                  <c:v>168.24520874000001</c:v>
                </c:pt>
                <c:pt idx="998">
                  <c:v>167.69844054999999</c:v>
                </c:pt>
                <c:pt idx="999">
                  <c:v>167.16200255999999</c:v>
                </c:pt>
                <c:pt idx="1000">
                  <c:v>166.64193725999999</c:v>
                </c:pt>
                <c:pt idx="1001">
                  <c:v>166.14285278</c:v>
                </c:pt>
                <c:pt idx="1002">
                  <c:v>165.66792297000001</c:v>
                </c:pt>
                <c:pt idx="1003">
                  <c:v>165.21875</c:v>
                </c:pt>
                <c:pt idx="1004">
                  <c:v>164.79553222999999</c:v>
                </c:pt>
                <c:pt idx="1005">
                  <c:v>164.39738464000001</c:v>
                </c:pt>
                <c:pt idx="1006">
                  <c:v>164.02264403999999</c:v>
                </c:pt>
                <c:pt idx="1007">
                  <c:v>163.66902160999999</c:v>
                </c:pt>
                <c:pt idx="1008">
                  <c:v>163.33364868000001</c:v>
                </c:pt>
                <c:pt idx="1009">
                  <c:v>163.01324463</c:v>
                </c:pt>
                <c:pt idx="1010">
                  <c:v>162.70437622</c:v>
                </c:pt>
                <c:pt idx="1011">
                  <c:v>162.40397644000001</c:v>
                </c:pt>
                <c:pt idx="1012">
                  <c:v>162.10990906000001</c:v>
                </c:pt>
                <c:pt idx="1013">
                  <c:v>161.82122802999999</c:v>
                </c:pt>
                <c:pt idx="1014">
                  <c:v>161.53807068</c:v>
                </c:pt>
                <c:pt idx="1015">
                  <c:v>161.26123046999999</c:v>
                </c:pt>
                <c:pt idx="1016">
                  <c:v>160.99162292</c:v>
                </c:pt>
                <c:pt idx="1017">
                  <c:v>160.72981261999999</c:v>
                </c:pt>
                <c:pt idx="1018">
                  <c:v>160.47569275000001</c:v>
                </c:pt>
                <c:pt idx="1019">
                  <c:v>160.22824097</c:v>
                </c:pt>
                <c:pt idx="1020">
                  <c:v>159.98530579000001</c:v>
                </c:pt>
                <c:pt idx="1021">
                  <c:v>159.74354553000001</c:v>
                </c:pt>
                <c:pt idx="1022">
                  <c:v>159.49847412</c:v>
                </c:pt>
                <c:pt idx="1023">
                  <c:v>159.2447052</c:v>
                </c:pt>
                <c:pt idx="1024">
                  <c:v>158.97666931000001</c:v>
                </c:pt>
                <c:pt idx="1025">
                  <c:v>158.69003296</c:v>
                </c:pt>
                <c:pt idx="1026">
                  <c:v>158.38359070000001</c:v>
                </c:pt>
                <c:pt idx="1027">
                  <c:v>158.06059264999999</c:v>
                </c:pt>
                <c:pt idx="1028">
                  <c:v>157.72865295</c:v>
                </c:pt>
                <c:pt idx="1029">
                  <c:v>157.39865112000001</c:v>
                </c:pt>
                <c:pt idx="1030">
                  <c:v>157.08334350999999</c:v>
                </c:pt>
                <c:pt idx="1031">
                  <c:v>156.79614258000001</c:v>
                </c:pt>
                <c:pt idx="1032">
                  <c:v>156.55007935</c:v>
                </c:pt>
                <c:pt idx="1033">
                  <c:v>156.35687256</c:v>
                </c:pt>
                <c:pt idx="1034">
                  <c:v>156.22607421999999</c:v>
                </c:pt>
                <c:pt idx="1035">
                  <c:v>156.16439818999999</c:v>
                </c:pt>
                <c:pt idx="1036">
                  <c:v>156.17507935</c:v>
                </c:pt>
                <c:pt idx="1037">
                  <c:v>156.25747681000001</c:v>
                </c:pt>
                <c:pt idx="1038">
                  <c:v>156.40708923</c:v>
                </c:pt>
                <c:pt idx="1039">
                  <c:v>156.61604309000001</c:v>
                </c:pt>
                <c:pt idx="1040">
                  <c:v>156.87385559000001</c:v>
                </c:pt>
                <c:pt idx="1041">
                  <c:v>157.16838074</c:v>
                </c:pt>
                <c:pt idx="1042">
                  <c:v>157.48693847999999</c:v>
                </c:pt>
                <c:pt idx="1043">
                  <c:v>157.81707764000001</c:v>
                </c:pt>
                <c:pt idx="1044">
                  <c:v>158.14698791999999</c:v>
                </c:pt>
                <c:pt idx="1045">
                  <c:v>158.46572875999999</c:v>
                </c:pt>
                <c:pt idx="1046">
                  <c:v>158.76324463</c:v>
                </c:pt>
                <c:pt idx="1047">
                  <c:v>159.02998352</c:v>
                </c:pt>
                <c:pt idx="1048">
                  <c:v>159.25662231000001</c:v>
                </c:pt>
                <c:pt idx="1049">
                  <c:v>159.43431090999999</c:v>
                </c:pt>
                <c:pt idx="1050">
                  <c:v>159.55557250999999</c:v>
                </c:pt>
                <c:pt idx="1051">
                  <c:v>159.61560059000001</c:v>
                </c:pt>
                <c:pt idx="1052">
                  <c:v>159.6137085</c:v>
                </c:pt>
                <c:pt idx="1053">
                  <c:v>159.55409241000001</c:v>
                </c:pt>
                <c:pt idx="1054">
                  <c:v>159.44525146000001</c:v>
                </c:pt>
                <c:pt idx="1055">
                  <c:v>159.29856873</c:v>
                </c:pt>
                <c:pt idx="1056">
                  <c:v>159.12687682999999</c:v>
                </c:pt>
                <c:pt idx="1057">
                  <c:v>158.94360352000001</c:v>
                </c:pt>
                <c:pt idx="1058">
                  <c:v>158.76219176999999</c:v>
                </c:pt>
                <c:pt idx="1059">
                  <c:v>158.59562682999999</c:v>
                </c:pt>
                <c:pt idx="1060">
                  <c:v>158.45597839000001</c:v>
                </c:pt>
                <c:pt idx="1061">
                  <c:v>158.35386657999999</c:v>
                </c:pt>
                <c:pt idx="1062">
                  <c:v>158.29803466999999</c:v>
                </c:pt>
                <c:pt idx="1063">
                  <c:v>158.29528809000001</c:v>
                </c:pt>
                <c:pt idx="1064">
                  <c:v>158.3506012</c:v>
                </c:pt>
                <c:pt idx="1065">
                  <c:v>158.46710204999999</c:v>
                </c:pt>
                <c:pt idx="1066">
                  <c:v>158.64579773</c:v>
                </c:pt>
                <c:pt idx="1067">
                  <c:v>158.88534546</c:v>
                </c:pt>
                <c:pt idx="1068">
                  <c:v>159.18214416999999</c:v>
                </c:pt>
                <c:pt idx="1069">
                  <c:v>159.53083801</c:v>
                </c:pt>
                <c:pt idx="1070">
                  <c:v>159.92471312999999</c:v>
                </c:pt>
                <c:pt idx="1071">
                  <c:v>160.35592650999999</c:v>
                </c:pt>
                <c:pt idx="1072">
                  <c:v>160.81549072000001</c:v>
                </c:pt>
                <c:pt idx="1073">
                  <c:v>161.29330443999999</c:v>
                </c:pt>
                <c:pt idx="1074">
                  <c:v>161.77822875999999</c:v>
                </c:pt>
                <c:pt idx="1075">
                  <c:v>162.25811768</c:v>
                </c:pt>
                <c:pt idx="1076">
                  <c:v>162.71984863</c:v>
                </c:pt>
                <c:pt idx="1077">
                  <c:v>163.14950562000001</c:v>
                </c:pt>
                <c:pt idx="1078">
                  <c:v>163.53285217000001</c:v>
                </c:pt>
                <c:pt idx="1079">
                  <c:v>163.85606383999999</c:v>
                </c:pt>
                <c:pt idx="1080">
                  <c:v>164.10696411000001</c:v>
                </c:pt>
                <c:pt idx="1081">
                  <c:v>164.27676392000001</c:v>
                </c:pt>
                <c:pt idx="1082">
                  <c:v>164.36154174999999</c:v>
                </c:pt>
                <c:pt idx="1083">
                  <c:v>164.36260985999999</c:v>
                </c:pt>
                <c:pt idx="1084">
                  <c:v>164.28594971000001</c:v>
                </c:pt>
                <c:pt idx="1085">
                  <c:v>164.14120482999999</c:v>
                </c:pt>
                <c:pt idx="1086">
                  <c:v>163.94067383000001</c:v>
                </c:pt>
                <c:pt idx="1087">
                  <c:v>163.69841002999999</c:v>
                </c:pt>
                <c:pt idx="1088">
                  <c:v>163.42932128999999</c:v>
                </c:pt>
                <c:pt idx="1089">
                  <c:v>163.14834594999999</c:v>
                </c:pt>
                <c:pt idx="1090">
                  <c:v>162.86981201</c:v>
                </c:pt>
                <c:pt idx="1091">
                  <c:v>162.60711670000001</c:v>
                </c:pt>
                <c:pt idx="1092">
                  <c:v>162.37260437</c:v>
                </c:pt>
                <c:pt idx="1093">
                  <c:v>162.17733765</c:v>
                </c:pt>
                <c:pt idx="1094">
                  <c:v>162.03077698000001</c:v>
                </c:pt>
                <c:pt idx="1095">
                  <c:v>161.94071959999999</c:v>
                </c:pt>
                <c:pt idx="1096">
                  <c:v>161.91340636999999</c:v>
                </c:pt>
                <c:pt idx="1097">
                  <c:v>161.95361328000001</c:v>
                </c:pt>
                <c:pt idx="1098">
                  <c:v>162.06463622999999</c:v>
                </c:pt>
                <c:pt idx="1099">
                  <c:v>162.24813843000001</c:v>
                </c:pt>
                <c:pt idx="1100">
                  <c:v>162.50402832</c:v>
                </c:pt>
                <c:pt idx="1101">
                  <c:v>162.83045959</c:v>
                </c:pt>
                <c:pt idx="1102">
                  <c:v>163.22399902000001</c:v>
                </c:pt>
                <c:pt idx="1103">
                  <c:v>163.67973327999999</c:v>
                </c:pt>
                <c:pt idx="1104">
                  <c:v>164.19132995999999</c:v>
                </c:pt>
                <c:pt idx="1105">
                  <c:v>164.75106812000001</c:v>
                </c:pt>
                <c:pt idx="1106">
                  <c:v>165.35011291999999</c:v>
                </c:pt>
                <c:pt idx="1107">
                  <c:v>165.97889709</c:v>
                </c:pt>
                <c:pt idx="1108">
                  <c:v>166.62730407999999</c:v>
                </c:pt>
                <c:pt idx="1109">
                  <c:v>167.28450011999999</c:v>
                </c:pt>
                <c:pt idx="1110">
                  <c:v>167.93899536000001</c:v>
                </c:pt>
                <c:pt idx="1111">
                  <c:v>168.57897948999999</c:v>
                </c:pt>
                <c:pt idx="1112">
                  <c:v>169.19264221</c:v>
                </c:pt>
                <c:pt idx="1113">
                  <c:v>169.76815796</c:v>
                </c:pt>
                <c:pt idx="1114">
                  <c:v>170.29364014000001</c:v>
                </c:pt>
                <c:pt idx="1115">
                  <c:v>170.7575531</c:v>
                </c:pt>
                <c:pt idx="1116">
                  <c:v>171.15002440999999</c:v>
                </c:pt>
                <c:pt idx="1117">
                  <c:v>171.46499634</c:v>
                </c:pt>
                <c:pt idx="1118">
                  <c:v>171.7019043</c:v>
                </c:pt>
                <c:pt idx="1119">
                  <c:v>171.86584472999999</c:v>
                </c:pt>
                <c:pt idx="1120">
                  <c:v>171.96633911000001</c:v>
                </c:pt>
                <c:pt idx="1121">
                  <c:v>172.01577759</c:v>
                </c:pt>
                <c:pt idx="1122">
                  <c:v>172.02809142999999</c:v>
                </c:pt>
                <c:pt idx="1123">
                  <c:v>172.01773071</c:v>
                </c:pt>
                <c:pt idx="1124">
                  <c:v>171.99894714000001</c:v>
                </c:pt>
                <c:pt idx="1125">
                  <c:v>171.98510741999999</c:v>
                </c:pt>
                <c:pt idx="1126">
                  <c:v>171.98796082000001</c:v>
                </c:pt>
                <c:pt idx="1127">
                  <c:v>172.01704407</c:v>
                </c:pt>
                <c:pt idx="1128">
                  <c:v>172.07943725999999</c:v>
                </c:pt>
                <c:pt idx="1129">
                  <c:v>172.17961120999999</c:v>
                </c:pt>
                <c:pt idx="1130">
                  <c:v>172.31950377999999</c:v>
                </c:pt>
                <c:pt idx="1131">
                  <c:v>172.49905396</c:v>
                </c:pt>
                <c:pt idx="1132">
                  <c:v>172.71688843000001</c:v>
                </c:pt>
                <c:pt idx="1133">
                  <c:v>172.97062682999999</c:v>
                </c:pt>
                <c:pt idx="1134">
                  <c:v>173.25691223000001</c:v>
                </c:pt>
                <c:pt idx="1135">
                  <c:v>173.57150268999999</c:v>
                </c:pt>
                <c:pt idx="1136">
                  <c:v>173.90945435</c:v>
                </c:pt>
                <c:pt idx="1137">
                  <c:v>174.26525878999999</c:v>
                </c:pt>
                <c:pt idx="1138">
                  <c:v>174.63270568999999</c:v>
                </c:pt>
                <c:pt idx="1139">
                  <c:v>175.00460815</c:v>
                </c:pt>
                <c:pt idx="1140">
                  <c:v>175.37260437</c:v>
                </c:pt>
                <c:pt idx="1141">
                  <c:v>175.72697449</c:v>
                </c:pt>
                <c:pt idx="1142">
                  <c:v>176.05653380999999</c:v>
                </c:pt>
                <c:pt idx="1143">
                  <c:v>176.3487854</c:v>
                </c:pt>
                <c:pt idx="1144">
                  <c:v>176.59065247000001</c:v>
                </c:pt>
                <c:pt idx="1145">
                  <c:v>176.77017212000001</c:v>
                </c:pt>
                <c:pt idx="1146">
                  <c:v>176.87890625</c:v>
                </c:pt>
                <c:pt idx="1147">
                  <c:v>176.9138031</c:v>
                </c:pt>
                <c:pt idx="1148">
                  <c:v>176.87750244</c:v>
                </c:pt>
                <c:pt idx="1149">
                  <c:v>176.77735901</c:v>
                </c:pt>
                <c:pt idx="1150">
                  <c:v>176.62408447000001</c:v>
                </c:pt>
                <c:pt idx="1151">
                  <c:v>176.43052673</c:v>
                </c:pt>
                <c:pt idx="1152">
                  <c:v>176.21061707000001</c:v>
                </c:pt>
                <c:pt idx="1153">
                  <c:v>175.97834778000001</c:v>
                </c:pt>
                <c:pt idx="1154">
                  <c:v>175.74681090999999</c:v>
                </c:pt>
                <c:pt idx="1155">
                  <c:v>175.52737427</c:v>
                </c:pt>
                <c:pt idx="1156">
                  <c:v>175.32928466999999</c:v>
                </c:pt>
                <c:pt idx="1157">
                  <c:v>175.15965270999999</c:v>
                </c:pt>
                <c:pt idx="1158">
                  <c:v>175.02360535</c:v>
                </c:pt>
                <c:pt idx="1159">
                  <c:v>174.92420959</c:v>
                </c:pt>
                <c:pt idx="1160">
                  <c:v>174.86222839000001</c:v>
                </c:pt>
                <c:pt idx="1161">
                  <c:v>174.83601379000001</c:v>
                </c:pt>
                <c:pt idx="1162">
                  <c:v>174.84169005999999</c:v>
                </c:pt>
                <c:pt idx="1163">
                  <c:v>174.87350463999999</c:v>
                </c:pt>
                <c:pt idx="1164">
                  <c:v>174.92413329999999</c:v>
                </c:pt>
                <c:pt idx="1165">
                  <c:v>174.98487854000001</c:v>
                </c:pt>
                <c:pt idx="1166">
                  <c:v>175.04586792000001</c:v>
                </c:pt>
                <c:pt idx="1167">
                  <c:v>175.09629821999999</c:v>
                </c:pt>
                <c:pt idx="1168">
                  <c:v>175.12457275</c:v>
                </c:pt>
                <c:pt idx="1169">
                  <c:v>175.11853027000001</c:v>
                </c:pt>
                <c:pt idx="1170">
                  <c:v>175.06579590000001</c:v>
                </c:pt>
                <c:pt idx="1171">
                  <c:v>174.9546814</c:v>
                </c:pt>
                <c:pt idx="1172">
                  <c:v>174.77575684000001</c:v>
                </c:pt>
                <c:pt idx="1173">
                  <c:v>174.52349853999999</c:v>
                </c:pt>
                <c:pt idx="1174">
                  <c:v>174.19711304</c:v>
                </c:pt>
                <c:pt idx="1175">
                  <c:v>173.80027770999999</c:v>
                </c:pt>
                <c:pt idx="1176">
                  <c:v>173.34034729000001</c:v>
                </c:pt>
                <c:pt idx="1177">
                  <c:v>172.82745360999999</c:v>
                </c:pt>
                <c:pt idx="1178">
                  <c:v>172.27372742</c:v>
                </c:pt>
                <c:pt idx="1179">
                  <c:v>171.69258117999999</c:v>
                </c:pt>
                <c:pt idx="1180">
                  <c:v>171.0980835</c:v>
                </c:pt>
                <c:pt idx="1181">
                  <c:v>170.50437926999999</c:v>
                </c:pt>
                <c:pt idx="1182">
                  <c:v>169.92514037999999</c:v>
                </c:pt>
                <c:pt idx="1183">
                  <c:v>169.37307738999999</c:v>
                </c:pt>
                <c:pt idx="1184">
                  <c:v>168.85948181000001</c:v>
                </c:pt>
                <c:pt idx="1185">
                  <c:v>168.39398193</c:v>
                </c:pt>
                <c:pt idx="1186">
                  <c:v>167.98431396000001</c:v>
                </c:pt>
                <c:pt idx="1187">
                  <c:v>167.63615417</c:v>
                </c:pt>
                <c:pt idx="1188">
                  <c:v>167.35307312</c:v>
                </c:pt>
                <c:pt idx="1189">
                  <c:v>167.13652038999999</c:v>
                </c:pt>
                <c:pt idx="1190">
                  <c:v>166.98588562</c:v>
                </c:pt>
                <c:pt idx="1191">
                  <c:v>166.89845276</c:v>
                </c:pt>
                <c:pt idx="1192">
                  <c:v>166.86967468</c:v>
                </c:pt>
                <c:pt idx="1193">
                  <c:v>166.89373778999999</c:v>
                </c:pt>
                <c:pt idx="1194">
                  <c:v>166.96420287999999</c:v>
                </c:pt>
                <c:pt idx="1195">
                  <c:v>167.07437134</c:v>
                </c:pt>
                <c:pt idx="1196">
                  <c:v>167.21733093</c:v>
                </c:pt>
                <c:pt idx="1197">
                  <c:v>167.38572693</c:v>
                </c:pt>
                <c:pt idx="1198">
                  <c:v>167.57154846</c:v>
                </c:pt>
                <c:pt idx="1199">
                  <c:v>167.76615906000001</c:v>
                </c:pt>
                <c:pt idx="1200">
                  <c:v>167.96049500000001</c:v>
                </c:pt>
                <c:pt idx="1201">
                  <c:v>168.14520264000001</c:v>
                </c:pt>
                <c:pt idx="1202">
                  <c:v>168.31039429</c:v>
                </c:pt>
                <c:pt idx="1203">
                  <c:v>168.44540405000001</c:v>
                </c:pt>
                <c:pt idx="1204">
                  <c:v>168.53889465</c:v>
                </c:pt>
                <c:pt idx="1205">
                  <c:v>168.57974243000001</c:v>
                </c:pt>
                <c:pt idx="1206">
                  <c:v>168.55894470000001</c:v>
                </c:pt>
                <c:pt idx="1207">
                  <c:v>168.47164917000001</c:v>
                </c:pt>
                <c:pt idx="1208">
                  <c:v>168.31825255999999</c:v>
                </c:pt>
                <c:pt idx="1209">
                  <c:v>168.10412597999999</c:v>
                </c:pt>
                <c:pt idx="1210">
                  <c:v>167.83847046</c:v>
                </c:pt>
                <c:pt idx="1211">
                  <c:v>167.53297423999999</c:v>
                </c:pt>
                <c:pt idx="1212">
                  <c:v>167.20072937</c:v>
                </c:pt>
                <c:pt idx="1213">
                  <c:v>166.85540771000001</c:v>
                </c:pt>
                <c:pt idx="1214">
                  <c:v>166.51043701</c:v>
                </c:pt>
                <c:pt idx="1215">
                  <c:v>166.17823791999999</c:v>
                </c:pt>
                <c:pt idx="1216">
                  <c:v>165.86962890999999</c:v>
                </c:pt>
                <c:pt idx="1217">
                  <c:v>165.59356689000001</c:v>
                </c:pt>
                <c:pt idx="1218">
                  <c:v>165.35699463</c:v>
                </c:pt>
                <c:pt idx="1219">
                  <c:v>165.16458130000001</c:v>
                </c:pt>
                <c:pt idx="1220">
                  <c:v>165.01856995</c:v>
                </c:pt>
                <c:pt idx="1221">
                  <c:v>164.91905212</c:v>
                </c:pt>
                <c:pt idx="1222">
                  <c:v>164.86445617999999</c:v>
                </c:pt>
                <c:pt idx="1223">
                  <c:v>164.85200499999999</c:v>
                </c:pt>
                <c:pt idx="1224">
                  <c:v>164.87794495</c:v>
                </c:pt>
                <c:pt idx="1225">
                  <c:v>164.93759155000001</c:v>
                </c:pt>
                <c:pt idx="1226">
                  <c:v>165.02520752000001</c:v>
                </c:pt>
                <c:pt idx="1227">
                  <c:v>165.13381957999999</c:v>
                </c:pt>
                <c:pt idx="1228">
                  <c:v>165.25509643999999</c:v>
                </c:pt>
                <c:pt idx="1229">
                  <c:v>165.37934874999999</c:v>
                </c:pt>
                <c:pt idx="1230">
                  <c:v>165.49578857</c:v>
                </c:pt>
                <c:pt idx="1231">
                  <c:v>165.59283447000001</c:v>
                </c:pt>
                <c:pt idx="1232">
                  <c:v>165.65840148999999</c:v>
                </c:pt>
                <c:pt idx="1233">
                  <c:v>165.68023682</c:v>
                </c:pt>
                <c:pt idx="1234">
                  <c:v>165.64666747999999</c:v>
                </c:pt>
                <c:pt idx="1235">
                  <c:v>165.54804992999999</c:v>
                </c:pt>
                <c:pt idx="1236">
                  <c:v>165.37858582000001</c:v>
                </c:pt>
                <c:pt idx="1237">
                  <c:v>165.13769531</c:v>
                </c:pt>
                <c:pt idx="1238">
                  <c:v>164.83013915999999</c:v>
                </c:pt>
                <c:pt idx="1239">
                  <c:v>164.46516417999999</c:v>
                </c:pt>
                <c:pt idx="1240">
                  <c:v>164.05519104000001</c:v>
                </c:pt>
                <c:pt idx="1241">
                  <c:v>163.61454773</c:v>
                </c:pt>
                <c:pt idx="1242">
                  <c:v>163.15841674999999</c:v>
                </c:pt>
                <c:pt idx="1243">
                  <c:v>162.7019043</c:v>
                </c:pt>
                <c:pt idx="1244">
                  <c:v>162.25929260000001</c:v>
                </c:pt>
                <c:pt idx="1245">
                  <c:v>161.84359741</c:v>
                </c:pt>
                <c:pt idx="1246">
                  <c:v>161.46621704</c:v>
                </c:pt>
                <c:pt idx="1247">
                  <c:v>161.13664245999999</c:v>
                </c:pt>
                <c:pt idx="1248">
                  <c:v>160.86210632000001</c:v>
                </c:pt>
                <c:pt idx="1249">
                  <c:v>160.64729309000001</c:v>
                </c:pt>
                <c:pt idx="1250">
                  <c:v>160.49435424999999</c:v>
                </c:pt>
                <c:pt idx="1251">
                  <c:v>160.40333557</c:v>
                </c:pt>
                <c:pt idx="1252">
                  <c:v>160.37284851000001</c:v>
                </c:pt>
                <c:pt idx="1253">
                  <c:v>160.40054321</c:v>
                </c:pt>
                <c:pt idx="1254">
                  <c:v>160.48324585</c:v>
                </c:pt>
                <c:pt idx="1255">
                  <c:v>160.61698913999999</c:v>
                </c:pt>
                <c:pt idx="1256">
                  <c:v>160.79695129000001</c:v>
                </c:pt>
                <c:pt idx="1257">
                  <c:v>161.01745604999999</c:v>
                </c:pt>
                <c:pt idx="1258">
                  <c:v>161.27209472999999</c:v>
                </c:pt>
                <c:pt idx="1259">
                  <c:v>161.55390929999999</c:v>
                </c:pt>
                <c:pt idx="1260">
                  <c:v>161.85549927</c:v>
                </c:pt>
                <c:pt idx="1261">
                  <c:v>162.16905212</c:v>
                </c:pt>
                <c:pt idx="1262">
                  <c:v>162.4861908</c:v>
                </c:pt>
                <c:pt idx="1263">
                  <c:v>162.79780579000001</c:v>
                </c:pt>
                <c:pt idx="1264">
                  <c:v>163.09384155000001</c:v>
                </c:pt>
                <c:pt idx="1265">
                  <c:v>163.36317443999999</c:v>
                </c:pt>
                <c:pt idx="1266">
                  <c:v>163.59376526</c:v>
                </c:pt>
                <c:pt idx="1267">
                  <c:v>163.7736969</c:v>
                </c:pt>
                <c:pt idx="1268">
                  <c:v>163.89321899000001</c:v>
                </c:pt>
                <c:pt idx="1269">
                  <c:v>163.94683838</c:v>
                </c:pt>
                <c:pt idx="1270">
                  <c:v>163.93426514000001</c:v>
                </c:pt>
                <c:pt idx="1271">
                  <c:v>163.86003113000001</c:v>
                </c:pt>
                <c:pt idx="1272">
                  <c:v>163.73243712999999</c:v>
                </c:pt>
                <c:pt idx="1273">
                  <c:v>163.56222534</c:v>
                </c:pt>
                <c:pt idx="1274">
                  <c:v>163.36137389999999</c:v>
                </c:pt>
                <c:pt idx="1275">
                  <c:v>163.14221190999999</c:v>
                </c:pt>
                <c:pt idx="1276">
                  <c:v>162.91668701</c:v>
                </c:pt>
                <c:pt idx="1277">
                  <c:v>162.69575499999999</c:v>
                </c:pt>
                <c:pt idx="1278">
                  <c:v>162.48902892999999</c:v>
                </c:pt>
                <c:pt idx="1279">
                  <c:v>162.30461120999999</c:v>
                </c:pt>
                <c:pt idx="1280">
                  <c:v>162.14881897000001</c:v>
                </c:pt>
                <c:pt idx="1281">
                  <c:v>162.02587890999999</c:v>
                </c:pt>
                <c:pt idx="1282">
                  <c:v>161.93774414000001</c:v>
                </c:pt>
                <c:pt idx="1283">
                  <c:v>161.88423157</c:v>
                </c:pt>
                <c:pt idx="1284">
                  <c:v>161.86337280000001</c:v>
                </c:pt>
                <c:pt idx="1285">
                  <c:v>161.87164307</c:v>
                </c:pt>
                <c:pt idx="1286">
                  <c:v>161.90408325000001</c:v>
                </c:pt>
                <c:pt idx="1287">
                  <c:v>161.95445251000001</c:v>
                </c:pt>
                <c:pt idx="1288">
                  <c:v>162.01545715</c:v>
                </c:pt>
                <c:pt idx="1289">
                  <c:v>162.07910156</c:v>
                </c:pt>
                <c:pt idx="1290">
                  <c:v>162.13696289000001</c:v>
                </c:pt>
                <c:pt idx="1291">
                  <c:v>162.18040465999999</c:v>
                </c:pt>
                <c:pt idx="1292">
                  <c:v>162.20083618000001</c:v>
                </c:pt>
                <c:pt idx="1293">
                  <c:v>162.18994140999999</c:v>
                </c:pt>
                <c:pt idx="1294">
                  <c:v>162.14016724000001</c:v>
                </c:pt>
                <c:pt idx="1295">
                  <c:v>162.04566955999999</c:v>
                </c:pt>
                <c:pt idx="1296">
                  <c:v>161.90335082999999</c:v>
                </c:pt>
                <c:pt idx="1297">
                  <c:v>161.71336364999999</c:v>
                </c:pt>
                <c:pt idx="1298">
                  <c:v>161.47889709</c:v>
                </c:pt>
                <c:pt idx="1299">
                  <c:v>161.20559692</c:v>
                </c:pt>
                <c:pt idx="1300">
                  <c:v>160.90100097999999</c:v>
                </c:pt>
                <c:pt idx="1301">
                  <c:v>160.57423401</c:v>
                </c:pt>
                <c:pt idx="1302">
                  <c:v>160.23573303000001</c:v>
                </c:pt>
                <c:pt idx="1303">
                  <c:v>159.89677429</c:v>
                </c:pt>
                <c:pt idx="1304">
                  <c:v>159.56877136</c:v>
                </c:pt>
                <c:pt idx="1305">
                  <c:v>159.26252747000001</c:v>
                </c:pt>
                <c:pt idx="1306">
                  <c:v>158.98748778999999</c:v>
                </c:pt>
                <c:pt idx="1307">
                  <c:v>158.75126648</c:v>
                </c:pt>
                <c:pt idx="1308">
                  <c:v>158.55950927999999</c:v>
                </c:pt>
                <c:pt idx="1309">
                  <c:v>158.41604613999999</c:v>
                </c:pt>
                <c:pt idx="1310">
                  <c:v>158.32312012</c:v>
                </c:pt>
                <c:pt idx="1311">
                  <c:v>158.28173828000001</c:v>
                </c:pt>
                <c:pt idx="1312">
                  <c:v>158.29228209999999</c:v>
                </c:pt>
                <c:pt idx="1313">
                  <c:v>158.35498046999999</c:v>
                </c:pt>
                <c:pt idx="1314">
                  <c:v>158.46994018999999</c:v>
                </c:pt>
                <c:pt idx="1315">
                  <c:v>158.63691711000001</c:v>
                </c:pt>
                <c:pt idx="1316">
                  <c:v>158.8550415</c:v>
                </c:pt>
                <c:pt idx="1317">
                  <c:v>159.12263489</c:v>
                </c:pt>
                <c:pt idx="1318">
                  <c:v>159.43693542</c:v>
                </c:pt>
                <c:pt idx="1319">
                  <c:v>159.79376221000001</c:v>
                </c:pt>
                <c:pt idx="1320">
                  <c:v>160.18727111999999</c:v>
                </c:pt>
                <c:pt idx="1321">
                  <c:v>160.60989380000001</c:v>
                </c:pt>
                <c:pt idx="1322">
                  <c:v>161.05233765</c:v>
                </c:pt>
                <c:pt idx="1323">
                  <c:v>161.50361633</c:v>
                </c:pt>
                <c:pt idx="1324">
                  <c:v>161.95124817000001</c:v>
                </c:pt>
                <c:pt idx="1325">
                  <c:v>162.3815918</c:v>
                </c:pt>
                <c:pt idx="1326">
                  <c:v>162.78019714000001</c:v>
                </c:pt>
                <c:pt idx="1327">
                  <c:v>163.13215636999999</c:v>
                </c:pt>
                <c:pt idx="1328">
                  <c:v>163.42312622</c:v>
                </c:pt>
                <c:pt idx="1329">
                  <c:v>163.64141846000001</c:v>
                </c:pt>
                <c:pt idx="1330">
                  <c:v>163.78019714000001</c:v>
                </c:pt>
                <c:pt idx="1331">
                  <c:v>163.83848571999999</c:v>
                </c:pt>
                <c:pt idx="1332">
                  <c:v>163.82067871000001</c:v>
                </c:pt>
                <c:pt idx="1333">
                  <c:v>163.73524474999999</c:v>
                </c:pt>
                <c:pt idx="1334">
                  <c:v>163.59324645999999</c:v>
                </c:pt>
                <c:pt idx="1335">
                  <c:v>163.40711974999999</c:v>
                </c:pt>
                <c:pt idx="1336">
                  <c:v>163.18980407999999</c:v>
                </c:pt>
                <c:pt idx="1337">
                  <c:v>162.95402526999999</c:v>
                </c:pt>
                <c:pt idx="1338">
                  <c:v>162.71141051999999</c:v>
                </c:pt>
                <c:pt idx="1339">
                  <c:v>162.47180176000001</c:v>
                </c:pt>
                <c:pt idx="1340">
                  <c:v>162.24290465999999</c:v>
                </c:pt>
                <c:pt idx="1341">
                  <c:v>162.03024292000001</c:v>
                </c:pt>
                <c:pt idx="1342">
                  <c:v>161.83708190999999</c:v>
                </c:pt>
                <c:pt idx="1343">
                  <c:v>161.66448975</c:v>
                </c:pt>
                <c:pt idx="1344">
                  <c:v>161.51177978999999</c:v>
                </c:pt>
                <c:pt idx="1345">
                  <c:v>161.37715148999999</c:v>
                </c:pt>
                <c:pt idx="1346">
                  <c:v>161.25810242</c:v>
                </c:pt>
                <c:pt idx="1347">
                  <c:v>161.15162659000001</c:v>
                </c:pt>
                <c:pt idx="1348">
                  <c:v>161.05433654999999</c:v>
                </c:pt>
                <c:pt idx="1349">
                  <c:v>160.9624939</c:v>
                </c:pt>
                <c:pt idx="1350">
                  <c:v>160.87187195000001</c:v>
                </c:pt>
                <c:pt idx="1351">
                  <c:v>160.77764893</c:v>
                </c:pt>
                <c:pt idx="1352">
                  <c:v>160.67451477</c:v>
                </c:pt>
                <c:pt idx="1353">
                  <c:v>160.55706787</c:v>
                </c:pt>
                <c:pt idx="1354">
                  <c:v>160.42033386</c:v>
                </c:pt>
                <c:pt idx="1355">
                  <c:v>160.26011657999999</c:v>
                </c:pt>
                <c:pt idx="1356">
                  <c:v>160.07298279</c:v>
                </c:pt>
                <c:pt idx="1357">
                  <c:v>159.85610962000001</c:v>
                </c:pt>
                <c:pt idx="1358">
                  <c:v>159.60694885000001</c:v>
                </c:pt>
                <c:pt idx="1359">
                  <c:v>159.32298279</c:v>
                </c:pt>
                <c:pt idx="1360">
                  <c:v>159.00172423999999</c:v>
                </c:pt>
                <c:pt idx="1361">
                  <c:v>158.64118958</c:v>
                </c:pt>
                <c:pt idx="1362">
                  <c:v>158.24095154</c:v>
                </c:pt>
                <c:pt idx="1363">
                  <c:v>157.80343628</c:v>
                </c:pt>
                <c:pt idx="1364">
                  <c:v>157.33465576</c:v>
                </c:pt>
                <c:pt idx="1365">
                  <c:v>156.84397888000001</c:v>
                </c:pt>
                <c:pt idx="1366">
                  <c:v>156.34318542</c:v>
                </c:pt>
                <c:pt idx="1367">
                  <c:v>155.8453064</c:v>
                </c:pt>
                <c:pt idx="1368">
                  <c:v>155.36364746000001</c:v>
                </c:pt>
                <c:pt idx="1369">
                  <c:v>154.91114807</c:v>
                </c:pt>
                <c:pt idx="1370">
                  <c:v>154.49977111999999</c:v>
                </c:pt>
                <c:pt idx="1371">
                  <c:v>154.13977051000001</c:v>
                </c:pt>
                <c:pt idx="1372">
                  <c:v>153.83886719</c:v>
                </c:pt>
                <c:pt idx="1373">
                  <c:v>153.6015625</c:v>
                </c:pt>
                <c:pt idx="1374">
                  <c:v>153.42884827</c:v>
                </c:pt>
                <c:pt idx="1375">
                  <c:v>153.31832886000001</c:v>
                </c:pt>
                <c:pt idx="1376">
                  <c:v>153.26457214000001</c:v>
                </c:pt>
                <c:pt idx="1377">
                  <c:v>153.25956726000001</c:v>
                </c:pt>
                <c:pt idx="1378">
                  <c:v>153.29348755000001</c:v>
                </c:pt>
                <c:pt idx="1379">
                  <c:v>153.35575867</c:v>
                </c:pt>
                <c:pt idx="1380">
                  <c:v>153.43606567</c:v>
                </c:pt>
                <c:pt idx="1381">
                  <c:v>153.52485657</c:v>
                </c:pt>
                <c:pt idx="1382">
                  <c:v>153.61331177</c:v>
                </c:pt>
                <c:pt idx="1383">
                  <c:v>153.69300842000001</c:v>
                </c:pt>
                <c:pt idx="1384">
                  <c:v>153.75559998</c:v>
                </c:pt>
                <c:pt idx="1385">
                  <c:v>153.79264832000001</c:v>
                </c:pt>
                <c:pt idx="1386">
                  <c:v>153.79566955999999</c:v>
                </c:pt>
                <c:pt idx="1387">
                  <c:v>153.75624084</c:v>
                </c:pt>
                <c:pt idx="1388">
                  <c:v>153.66664123999999</c:v>
                </c:pt>
                <c:pt idx="1389">
                  <c:v>153.52119446</c:v>
                </c:pt>
                <c:pt idx="1390">
                  <c:v>153.31787109000001</c:v>
                </c:pt>
                <c:pt idx="1391">
                  <c:v>153.05905150999999</c:v>
                </c:pt>
                <c:pt idx="1392">
                  <c:v>152.75100707999999</c:v>
                </c:pt>
                <c:pt idx="1393">
                  <c:v>152.40264893</c:v>
                </c:pt>
                <c:pt idx="1394">
                  <c:v>152.02432250999999</c:v>
                </c:pt>
                <c:pt idx="1395">
                  <c:v>151.62686156999999</c:v>
                </c:pt>
                <c:pt idx="1396">
                  <c:v>151.22082520000001</c:v>
                </c:pt>
                <c:pt idx="1397">
                  <c:v>150.81584167</c:v>
                </c:pt>
                <c:pt idx="1398">
                  <c:v>150.4200592</c:v>
                </c:pt>
                <c:pt idx="1399">
                  <c:v>150.03988647</c:v>
                </c:pt>
                <c:pt idx="1400">
                  <c:v>149.67993164000001</c:v>
                </c:pt>
                <c:pt idx="1401">
                  <c:v>149.34295653999999</c:v>
                </c:pt>
                <c:pt idx="1402">
                  <c:v>149.03005981000001</c:v>
                </c:pt>
                <c:pt idx="1403">
                  <c:v>148.74104309000001</c:v>
                </c:pt>
                <c:pt idx="1404">
                  <c:v>148.47479247999999</c:v>
                </c:pt>
                <c:pt idx="1405">
                  <c:v>148.22956848000001</c:v>
                </c:pt>
                <c:pt idx="1406">
                  <c:v>148.00314331000001</c:v>
                </c:pt>
                <c:pt idx="1407">
                  <c:v>147.79298401</c:v>
                </c:pt>
                <c:pt idx="1408">
                  <c:v>147.59643555</c:v>
                </c:pt>
                <c:pt idx="1409">
                  <c:v>147.41084290000001</c:v>
                </c:pt>
                <c:pt idx="1410">
                  <c:v>147.23358153999999</c:v>
                </c:pt>
                <c:pt idx="1411">
                  <c:v>147.06196593999999</c:v>
                </c:pt>
                <c:pt idx="1412">
                  <c:v>146.89317321999999</c:v>
                </c:pt>
                <c:pt idx="1413">
                  <c:v>146.72410583000001</c:v>
                </c:pt>
                <c:pt idx="1414">
                  <c:v>146.55128479000001</c:v>
                </c:pt>
                <c:pt idx="1415">
                  <c:v>146.37089538999999</c:v>
                </c:pt>
                <c:pt idx="1416">
                  <c:v>146.17909241000001</c:v>
                </c:pt>
                <c:pt idx="1417">
                  <c:v>145.97239685</c:v>
                </c:pt>
                <c:pt idx="1418">
                  <c:v>145.74810790999999</c:v>
                </c:pt>
                <c:pt idx="1419">
                  <c:v>145.50445557</c:v>
                </c:pt>
                <c:pt idx="1420">
                  <c:v>145.24047852000001</c:v>
                </c:pt>
                <c:pt idx="1421">
                  <c:v>144.95561218</c:v>
                </c:pt>
                <c:pt idx="1422">
                  <c:v>144.64920043999999</c:v>
                </c:pt>
                <c:pt idx="1423">
                  <c:v>144.31999207000001</c:v>
                </c:pt>
                <c:pt idx="1424">
                  <c:v>143.96594238</c:v>
                </c:pt>
                <c:pt idx="1425">
                  <c:v>143.58432006999999</c:v>
                </c:pt>
                <c:pt idx="1426">
                  <c:v>143.17222595000001</c:v>
                </c:pt>
                <c:pt idx="1427">
                  <c:v>142.72755432</c:v>
                </c:pt>
                <c:pt idx="1428">
                  <c:v>142.25033568999999</c:v>
                </c:pt>
                <c:pt idx="1429">
                  <c:v>141.74362183</c:v>
                </c:pt>
                <c:pt idx="1430">
                  <c:v>141.21342468</c:v>
                </c:pt>
                <c:pt idx="1431">
                  <c:v>140.66781616</c:v>
                </c:pt>
                <c:pt idx="1432">
                  <c:v>140.11584472999999</c:v>
                </c:pt>
                <c:pt idx="1433">
                  <c:v>139.56666565</c:v>
                </c:pt>
                <c:pt idx="1434">
                  <c:v>139.02893065999999</c:v>
                </c:pt>
                <c:pt idx="1435">
                  <c:v>138.51036071999999</c:v>
                </c:pt>
                <c:pt idx="1436">
                  <c:v>138.0174408</c:v>
                </c:pt>
                <c:pt idx="1437">
                  <c:v>137.55508423000001</c:v>
                </c:pt>
                <c:pt idx="1438">
                  <c:v>137.12646484000001</c:v>
                </c:pt>
                <c:pt idx="1439">
                  <c:v>136.73310852</c:v>
                </c:pt>
                <c:pt idx="1440">
                  <c:v>136.37516785</c:v>
                </c:pt>
                <c:pt idx="1441">
                  <c:v>136.05165099999999</c:v>
                </c:pt>
                <c:pt idx="1442">
                  <c:v>135.76046753</c:v>
                </c:pt>
                <c:pt idx="1443">
                  <c:v>135.49851989999999</c:v>
                </c:pt>
                <c:pt idx="1444">
                  <c:v>135.26191711000001</c:v>
                </c:pt>
                <c:pt idx="1445">
                  <c:v>135.04623412999999</c:v>
                </c:pt>
                <c:pt idx="1446">
                  <c:v>134.84683228</c:v>
                </c:pt>
                <c:pt idx="1447">
                  <c:v>134.65908812999999</c:v>
                </c:pt>
                <c:pt idx="1448">
                  <c:v>134.47851563</c:v>
                </c:pt>
                <c:pt idx="1449">
                  <c:v>134.30068969999999</c:v>
                </c:pt>
                <c:pt idx="1450">
                  <c:v>134.12117004000001</c:v>
                </c:pt>
                <c:pt idx="1451">
                  <c:v>133.93563843000001</c:v>
                </c:pt>
                <c:pt idx="1452">
                  <c:v>133.74031067000001</c:v>
                </c:pt>
                <c:pt idx="1453">
                  <c:v>133.53225707999999</c:v>
                </c:pt>
                <c:pt idx="1454">
                  <c:v>133.30944823999999</c:v>
                </c:pt>
                <c:pt idx="1455">
                  <c:v>133.07066345000001</c:v>
                </c:pt>
                <c:pt idx="1456">
                  <c:v>132.81544495</c:v>
                </c:pt>
                <c:pt idx="1457">
                  <c:v>132.54403687000001</c:v>
                </c:pt>
                <c:pt idx="1458">
                  <c:v>132.25735474000001</c:v>
                </c:pt>
                <c:pt idx="1459">
                  <c:v>131.95716858</c:v>
                </c:pt>
                <c:pt idx="1460">
                  <c:v>131.64628601000001</c:v>
                </c:pt>
                <c:pt idx="1461">
                  <c:v>131.32832336000001</c:v>
                </c:pt>
                <c:pt idx="1462">
                  <c:v>131.00715636999999</c:v>
                </c:pt>
                <c:pt idx="1463">
                  <c:v>130.68658447000001</c:v>
                </c:pt>
                <c:pt idx="1464">
                  <c:v>130.37025452</c:v>
                </c:pt>
                <c:pt idx="1465">
                  <c:v>130.0615387</c:v>
                </c:pt>
                <c:pt idx="1466">
                  <c:v>129.76329041</c:v>
                </c:pt>
                <c:pt idx="1467">
                  <c:v>129.47749329000001</c:v>
                </c:pt>
                <c:pt idx="1468">
                  <c:v>129.20516968000001</c:v>
                </c:pt>
                <c:pt idx="1469">
                  <c:v>128.94647216999999</c:v>
                </c:pt>
                <c:pt idx="1470">
                  <c:v>128.70079041</c:v>
                </c:pt>
                <c:pt idx="1471">
                  <c:v>128.46685790999999</c:v>
                </c:pt>
                <c:pt idx="1472">
                  <c:v>128.2428894</c:v>
                </c:pt>
                <c:pt idx="1473">
                  <c:v>128.02665709999999</c:v>
                </c:pt>
                <c:pt idx="1474">
                  <c:v>127.81552124</c:v>
                </c:pt>
                <c:pt idx="1475">
                  <c:v>127.60646057</c:v>
                </c:pt>
                <c:pt idx="1476">
                  <c:v>127.39612579</c:v>
                </c:pt>
                <c:pt idx="1477">
                  <c:v>127.18104553000001</c:v>
                </c:pt>
                <c:pt idx="1478">
                  <c:v>126.95781708</c:v>
                </c:pt>
                <c:pt idx="1479">
                  <c:v>126.72320557</c:v>
                </c:pt>
                <c:pt idx="1480">
                  <c:v>126.47429657000001</c:v>
                </c:pt>
                <c:pt idx="1481">
                  <c:v>126.20868683</c:v>
                </c:pt>
                <c:pt idx="1482">
                  <c:v>125.92460632</c:v>
                </c:pt>
                <c:pt idx="1483">
                  <c:v>125.62089539</c:v>
                </c:pt>
                <c:pt idx="1484">
                  <c:v>125.29686737</c:v>
                </c:pt>
                <c:pt idx="1485">
                  <c:v>124.9522934</c:v>
                </c:pt>
                <c:pt idx="1486">
                  <c:v>124.58747864</c:v>
                </c:pt>
                <c:pt idx="1487">
                  <c:v>124.20319366</c:v>
                </c:pt>
                <c:pt idx="1488">
                  <c:v>123.8004303</c:v>
                </c:pt>
                <c:pt idx="1489">
                  <c:v>123.38021088000001</c:v>
                </c:pt>
                <c:pt idx="1490">
                  <c:v>122.94359589</c:v>
                </c:pt>
                <c:pt idx="1491">
                  <c:v>122.49201965</c:v>
                </c:pt>
                <c:pt idx="1492">
                  <c:v>122.02783966</c:v>
                </c:pt>
                <c:pt idx="1493">
                  <c:v>121.5546875</c:v>
                </c:pt>
                <c:pt idx="1494">
                  <c:v>121.0773468</c:v>
                </c:pt>
                <c:pt idx="1495">
                  <c:v>120.60136414</c:v>
                </c:pt>
                <c:pt idx="1496">
                  <c:v>120.13269806</c:v>
                </c:pt>
                <c:pt idx="1497">
                  <c:v>119.67747498</c:v>
                </c:pt>
                <c:pt idx="1498">
                  <c:v>119.24188232</c:v>
                </c:pt>
                <c:pt idx="1499">
                  <c:v>118.83209229000001</c:v>
                </c:pt>
                <c:pt idx="1500">
                  <c:v>118.45404816</c:v>
                </c:pt>
                <c:pt idx="1501">
                  <c:v>118.11307526</c:v>
                </c:pt>
                <c:pt idx="1502">
                  <c:v>117.81355286</c:v>
                </c:pt>
                <c:pt idx="1503">
                  <c:v>117.55873108</c:v>
                </c:pt>
                <c:pt idx="1504">
                  <c:v>117.35075378000001</c:v>
                </c:pt>
                <c:pt idx="1505">
                  <c:v>117.19074249000001</c:v>
                </c:pt>
                <c:pt idx="1506">
                  <c:v>117.07889557</c:v>
                </c:pt>
                <c:pt idx="1507">
                  <c:v>117.01464844</c:v>
                </c:pt>
                <c:pt idx="1508">
                  <c:v>116.99684906</c:v>
                </c:pt>
                <c:pt idx="1509">
                  <c:v>117.02373505</c:v>
                </c:pt>
                <c:pt idx="1510">
                  <c:v>117.09278107</c:v>
                </c:pt>
                <c:pt idx="1511">
                  <c:v>117.20056915000001</c:v>
                </c:pt>
                <c:pt idx="1512">
                  <c:v>117.34275818</c:v>
                </c:pt>
                <c:pt idx="1513">
                  <c:v>117.51409149</c:v>
                </c:pt>
                <c:pt idx="1514">
                  <c:v>117.7084198</c:v>
                </c:pt>
                <c:pt idx="1515">
                  <c:v>117.91860962</c:v>
                </c:pt>
                <c:pt idx="1516">
                  <c:v>118.1364212</c:v>
                </c:pt>
                <c:pt idx="1517">
                  <c:v>118.35260773</c:v>
                </c:pt>
                <c:pt idx="1518">
                  <c:v>118.55739594000001</c:v>
                </c:pt>
                <c:pt idx="1519">
                  <c:v>118.74114227</c:v>
                </c:pt>
                <c:pt idx="1520">
                  <c:v>118.8948288</c:v>
                </c:pt>
                <c:pt idx="1521">
                  <c:v>119.01034546</c:v>
                </c:pt>
                <c:pt idx="1522">
                  <c:v>119.08095551</c:v>
                </c:pt>
                <c:pt idx="1523">
                  <c:v>119.10192871</c:v>
                </c:pt>
                <c:pt idx="1524">
                  <c:v>119.07084656000001</c:v>
                </c:pt>
                <c:pt idx="1525">
                  <c:v>118.98736572</c:v>
                </c:pt>
                <c:pt idx="1526">
                  <c:v>118.85282135</c:v>
                </c:pt>
                <c:pt idx="1527">
                  <c:v>118.67009735000001</c:v>
                </c:pt>
                <c:pt idx="1528">
                  <c:v>118.44343567</c:v>
                </c:pt>
                <c:pt idx="1529">
                  <c:v>118.177948</c:v>
                </c:pt>
                <c:pt idx="1530">
                  <c:v>117.87899016999999</c:v>
                </c:pt>
                <c:pt idx="1531">
                  <c:v>117.55175781</c:v>
                </c:pt>
                <c:pt idx="1532">
                  <c:v>117.20117188</c:v>
                </c:pt>
                <c:pt idx="1533">
                  <c:v>116.83197783999999</c:v>
                </c:pt>
                <c:pt idx="1534">
                  <c:v>116.4487381</c:v>
                </c:pt>
                <c:pt idx="1535">
                  <c:v>116.05562592</c:v>
                </c:pt>
                <c:pt idx="1536">
                  <c:v>115.65626526</c:v>
                </c:pt>
                <c:pt idx="1537">
                  <c:v>115.25381470000001</c:v>
                </c:pt>
                <c:pt idx="1538">
                  <c:v>114.85117339999999</c:v>
                </c:pt>
                <c:pt idx="1539">
                  <c:v>114.45106506</c:v>
                </c:pt>
                <c:pt idx="1540">
                  <c:v>114.05593872</c:v>
                </c:pt>
                <c:pt idx="1541">
                  <c:v>113.66784668</c:v>
                </c:pt>
                <c:pt idx="1542">
                  <c:v>113.2882843</c:v>
                </c:pt>
                <c:pt idx="1543">
                  <c:v>112.91799927</c:v>
                </c:pt>
                <c:pt idx="1544">
                  <c:v>112.55688477</c:v>
                </c:pt>
                <c:pt idx="1545">
                  <c:v>112.20391846</c:v>
                </c:pt>
                <c:pt idx="1546">
                  <c:v>111.85722351</c:v>
                </c:pt>
                <c:pt idx="1547">
                  <c:v>111.51429749</c:v>
                </c:pt>
                <c:pt idx="1548">
                  <c:v>111.17230225</c:v>
                </c:pt>
                <c:pt idx="1549">
                  <c:v>110.82836914000001</c:v>
                </c:pt>
                <c:pt idx="1550">
                  <c:v>110.47985077</c:v>
                </c:pt>
                <c:pt idx="1551">
                  <c:v>110.12430573</c:v>
                </c:pt>
                <c:pt idx="1552">
                  <c:v>109.7594223</c:v>
                </c:pt>
                <c:pt idx="1553">
                  <c:v>109.38312531</c:v>
                </c:pt>
                <c:pt idx="1554">
                  <c:v>108.99369049000001</c:v>
                </c:pt>
                <c:pt idx="1555">
                  <c:v>108.58972931</c:v>
                </c:pt>
                <c:pt idx="1556">
                  <c:v>108.17016602</c:v>
                </c:pt>
                <c:pt idx="1557">
                  <c:v>107.73430634</c:v>
                </c:pt>
                <c:pt idx="1558">
                  <c:v>107.2818985</c:v>
                </c:pt>
                <c:pt idx="1559">
                  <c:v>106.81311798</c:v>
                </c:pt>
                <c:pt idx="1560">
                  <c:v>106.32859802</c:v>
                </c:pt>
                <c:pt idx="1561">
                  <c:v>105.82946013999999</c:v>
                </c:pt>
                <c:pt idx="1562">
                  <c:v>105.31719208</c:v>
                </c:pt>
                <c:pt idx="1563">
                  <c:v>104.79349517999999</c:v>
                </c:pt>
                <c:pt idx="1564">
                  <c:v>104.26026917</c:v>
                </c:pt>
                <c:pt idx="1565">
                  <c:v>103.71971893</c:v>
                </c:pt>
                <c:pt idx="1566">
                  <c:v>103.17440796</c:v>
                </c:pt>
                <c:pt idx="1567">
                  <c:v>102.62712096999999</c:v>
                </c:pt>
                <c:pt idx="1568">
                  <c:v>102.08062744</c:v>
                </c:pt>
                <c:pt idx="1569">
                  <c:v>101.53752899</c:v>
                </c:pt>
                <c:pt idx="1570">
                  <c:v>101.00028992</c:v>
                </c:pt>
                <c:pt idx="1571">
                  <c:v>100.47128296</c:v>
                </c:pt>
                <c:pt idx="1572">
                  <c:v>99.952735900999997</c:v>
                </c:pt>
                <c:pt idx="1573">
                  <c:v>99.446647643999995</c:v>
                </c:pt>
                <c:pt idx="1574">
                  <c:v>98.954765320000007</c:v>
                </c:pt>
                <c:pt idx="1575">
                  <c:v>98.478630065999994</c:v>
                </c:pt>
                <c:pt idx="1576">
                  <c:v>98.019630432</c:v>
                </c:pt>
                <c:pt idx="1577">
                  <c:v>97.579093932999996</c:v>
                </c:pt>
                <c:pt idx="1578">
                  <c:v>97.158393860000004</c:v>
                </c:pt>
                <c:pt idx="1579">
                  <c:v>96.758895874000004</c:v>
                </c:pt>
                <c:pt idx="1580">
                  <c:v>96.381759643999999</c:v>
                </c:pt>
                <c:pt idx="1581">
                  <c:v>96.027862549000005</c:v>
                </c:pt>
                <c:pt idx="1582">
                  <c:v>95.697853088000002</c:v>
                </c:pt>
                <c:pt idx="1583">
                  <c:v>95.392127990999995</c:v>
                </c:pt>
                <c:pt idx="1584">
                  <c:v>95.110832213999998</c:v>
                </c:pt>
                <c:pt idx="1585">
                  <c:v>94.853958129999995</c:v>
                </c:pt>
                <c:pt idx="1586">
                  <c:v>94.621414185000006</c:v>
                </c:pt>
                <c:pt idx="1587">
                  <c:v>94.412986755000006</c:v>
                </c:pt>
                <c:pt idx="1588">
                  <c:v>94.228256225999999</c:v>
                </c:pt>
                <c:pt idx="1589">
                  <c:v>94.066612243999998</c:v>
                </c:pt>
                <c:pt idx="1590">
                  <c:v>93.927352905000006</c:v>
                </c:pt>
                <c:pt idx="1591">
                  <c:v>93.809707642000006</c:v>
                </c:pt>
                <c:pt idx="1592">
                  <c:v>93.712806701999995</c:v>
                </c:pt>
                <c:pt idx="1593">
                  <c:v>93.635650635000005</c:v>
                </c:pt>
                <c:pt idx="1594">
                  <c:v>93.577056885000005</c:v>
                </c:pt>
                <c:pt idx="1595">
                  <c:v>93.535484314000001</c:v>
                </c:pt>
                <c:pt idx="1596">
                  <c:v>93.508827209000003</c:v>
                </c:pt>
                <c:pt idx="1597">
                  <c:v>93.494331360000004</c:v>
                </c:pt>
                <c:pt idx="1598">
                  <c:v>93.488548279</c:v>
                </c:pt>
                <c:pt idx="1599">
                  <c:v>93.487358092999997</c:v>
                </c:pt>
              </c:numCache>
            </c:numRef>
          </c:yVal>
          <c:smooth val="1"/>
          <c:extLst>
            <c:ext xmlns:c16="http://schemas.microsoft.com/office/drawing/2014/chart" uri="{C3380CC4-5D6E-409C-BE32-E72D297353CC}">
              <c16:uniqueId val="{00000002-7B78-421F-B852-512F34A37FE2}"/>
            </c:ext>
          </c:extLst>
        </c:ser>
        <c:ser>
          <c:idx val="6"/>
          <c:order val="6"/>
          <c:tx>
            <c:v>Pelvis Stiffness x10</c:v>
          </c:tx>
          <c:spPr>
            <a:ln w="25400" cap="rnd">
              <a:solidFill>
                <a:srgbClr val="00B050"/>
              </a:solidFill>
              <a:round/>
            </a:ln>
            <a:effectLst/>
          </c:spPr>
          <c:marker>
            <c:symbol val="none"/>
          </c:marker>
          <c:xVal>
            <c:numRef>
              <c:f>Lumbar_LC_2!$AK$3:$AK$1602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Lumbar_LC_2!$AO$3:$AO$1602</c:f>
              <c:numCache>
                <c:formatCode>0.00E+00</c:formatCode>
                <c:ptCount val="1600"/>
                <c:pt idx="0">
                  <c:v>-1.3044382213E-3</c:v>
                </c:pt>
                <c:pt idx="1">
                  <c:v>-8.0015184358000005E-4</c:v>
                </c:pt>
                <c:pt idx="2">
                  <c:v>-1.9526781397999999E-4</c:v>
                </c:pt>
                <c:pt idx="3">
                  <c:v>5.1646900828999996E-4</c:v>
                </c:pt>
                <c:pt idx="4">
                  <c:v>1.3404884376E-3</c:v>
                </c:pt>
                <c:pt idx="5">
                  <c:v>2.2812997922000001E-3</c:v>
                </c:pt>
                <c:pt idx="6">
                  <c:v>3.3423216082E-3</c:v>
                </c:pt>
                <c:pt idx="7">
                  <c:v>4.5257355087E-3</c:v>
                </c:pt>
                <c:pt idx="8">
                  <c:v>5.8324360289000003E-3</c:v>
                </c:pt>
                <c:pt idx="9">
                  <c:v>7.2619644925000001E-3</c:v>
                </c:pt>
                <c:pt idx="10">
                  <c:v>8.8124051690000003E-3</c:v>
                </c:pt>
                <c:pt idx="11">
                  <c:v>1.0480359197E-2</c:v>
                </c:pt>
                <c:pt idx="12">
                  <c:v>1.2260987423000001E-2</c:v>
                </c:pt>
                <c:pt idx="13">
                  <c:v>1.4148104005E-2</c:v>
                </c:pt>
                <c:pt idx="14">
                  <c:v>1.6134424134999999E-2</c:v>
                </c:pt>
                <c:pt idx="15">
                  <c:v>1.8212018534999999E-2</c:v>
                </c:pt>
                <c:pt idx="16">
                  <c:v>2.0372951403000002E-2</c:v>
                </c:pt>
                <c:pt idx="17">
                  <c:v>2.2610113025E-2</c:v>
                </c:pt>
                <c:pt idx="18">
                  <c:v>2.4918213487000001E-2</c:v>
                </c:pt>
                <c:pt idx="19">
                  <c:v>2.7294872328999999E-2</c:v>
                </c:pt>
                <c:pt idx="20">
                  <c:v>2.9741724952999999E-2</c:v>
                </c:pt>
                <c:pt idx="21">
                  <c:v>3.2265357672999997E-2</c:v>
                </c:pt>
                <c:pt idx="22">
                  <c:v>3.4877907484999998E-2</c:v>
                </c:pt>
                <c:pt idx="23">
                  <c:v>3.759727627E-2</c:v>
                </c:pt>
                <c:pt idx="24">
                  <c:v>4.0446896106000003E-2</c:v>
                </c:pt>
                <c:pt idx="25">
                  <c:v>4.3454978615000001E-2</c:v>
                </c:pt>
                <c:pt idx="26">
                  <c:v>4.6653393655999999E-2</c:v>
                </c:pt>
                <c:pt idx="27">
                  <c:v>5.0076380371999997E-2</c:v>
                </c:pt>
                <c:pt idx="28">
                  <c:v>5.3759142756000002E-2</c:v>
                </c:pt>
                <c:pt idx="29">
                  <c:v>5.7736508547999998E-2</c:v>
                </c:pt>
                <c:pt idx="30">
                  <c:v>6.2041759490999999E-2</c:v>
                </c:pt>
                <c:pt idx="31">
                  <c:v>6.6705703734999997E-2</c:v>
                </c:pt>
                <c:pt idx="32">
                  <c:v>7.1756042539999995E-2</c:v>
                </c:pt>
                <c:pt idx="33">
                  <c:v>7.7217169106000003E-2</c:v>
                </c:pt>
                <c:pt idx="34">
                  <c:v>8.3110451698000007E-2</c:v>
                </c:pt>
                <c:pt idx="35">
                  <c:v>8.9455045760000004E-2</c:v>
                </c:pt>
                <c:pt idx="36">
                  <c:v>9.6269279718000006E-2</c:v>
                </c:pt>
                <c:pt idx="37">
                  <c:v>0.10357259214</c:v>
                </c:pt>
                <c:pt idx="38">
                  <c:v>0.11138796805999999</c:v>
                </c:pt>
                <c:pt idx="39">
                  <c:v>0.11974459141</c:v>
                </c:pt>
                <c:pt idx="40">
                  <c:v>0.12868039310000001</c:v>
                </c:pt>
                <c:pt idx="41">
                  <c:v>0.13824415206999999</c:v>
                </c:pt>
                <c:pt idx="42">
                  <c:v>0.14849716425000001</c:v>
                </c:pt>
                <c:pt idx="43">
                  <c:v>0.15951429307000001</c:v>
                </c:pt>
                <c:pt idx="44">
                  <c:v>0.17138433455999999</c:v>
                </c:pt>
                <c:pt idx="45">
                  <c:v>0.18420942128000001</c:v>
                </c:pt>
                <c:pt idx="46">
                  <c:v>0.19810338318000001</c:v>
                </c:pt>
                <c:pt idx="47">
                  <c:v>0.21318899094999999</c:v>
                </c:pt>
                <c:pt idx="48">
                  <c:v>0.22959440947000001</c:v>
                </c:pt>
                <c:pt idx="49">
                  <c:v>0.24744950234999999</c:v>
                </c:pt>
                <c:pt idx="50">
                  <c:v>0.26688218117000001</c:v>
                </c:pt>
                <c:pt idx="51">
                  <c:v>0.28801420330999999</c:v>
                </c:pt>
                <c:pt idx="52">
                  <c:v>0.31095534562999999</c:v>
                </c:pt>
                <c:pt idx="53">
                  <c:v>0.33579516410999999</c:v>
                </c:pt>
                <c:pt idx="54">
                  <c:v>0.36259189248000001</c:v>
                </c:pt>
                <c:pt idx="55">
                  <c:v>0.39135944842999998</c:v>
                </c:pt>
                <c:pt idx="56">
                  <c:v>0.42205414176</c:v>
                </c:pt>
                <c:pt idx="57">
                  <c:v>0.45456254482000003</c:v>
                </c:pt>
                <c:pt idx="58">
                  <c:v>0.48868986964</c:v>
                </c:pt>
                <c:pt idx="59">
                  <c:v>0.52414822577999998</c:v>
                </c:pt>
                <c:pt idx="60">
                  <c:v>0.56054812669999998</c:v>
                </c:pt>
                <c:pt idx="61">
                  <c:v>0.59739750623999999</c:v>
                </c:pt>
                <c:pt idx="62">
                  <c:v>0.63410878180999997</c:v>
                </c:pt>
                <c:pt idx="63">
                  <c:v>0.67001026869000002</c:v>
                </c:pt>
                <c:pt idx="64">
                  <c:v>0.70436364411999997</c:v>
                </c:pt>
                <c:pt idx="65">
                  <c:v>0.73639851809000001</c:v>
                </c:pt>
                <c:pt idx="66">
                  <c:v>0.76534765958999995</c:v>
                </c:pt>
                <c:pt idx="67">
                  <c:v>0.79045379161999996</c:v>
                </c:pt>
                <c:pt idx="68">
                  <c:v>0.81096291541999999</c:v>
                </c:pt>
                <c:pt idx="69">
                  <c:v>0.82611751556000002</c:v>
                </c:pt>
                <c:pt idx="70">
                  <c:v>0.83514976501000004</c:v>
                </c:pt>
                <c:pt idx="71">
                  <c:v>0.83731329441000002</c:v>
                </c:pt>
                <c:pt idx="72">
                  <c:v>0.83196491002999995</c:v>
                </c:pt>
                <c:pt idx="73">
                  <c:v>0.81862694025000005</c:v>
                </c:pt>
                <c:pt idx="74">
                  <c:v>0.79695588350000002</c:v>
                </c:pt>
                <c:pt idx="75">
                  <c:v>0.76666337252000005</c:v>
                </c:pt>
                <c:pt idx="76">
                  <c:v>0.72748941183000004</c:v>
                </c:pt>
                <c:pt idx="77">
                  <c:v>0.67920631170000001</c:v>
                </c:pt>
                <c:pt idx="78">
                  <c:v>0.62161701918000001</c:v>
                </c:pt>
                <c:pt idx="79">
                  <c:v>0.55459374188999999</c:v>
                </c:pt>
                <c:pt idx="80">
                  <c:v>0.47814157605000002</c:v>
                </c:pt>
                <c:pt idx="81">
                  <c:v>0.39239627122999998</c:v>
                </c:pt>
                <c:pt idx="82">
                  <c:v>0.29754444956999998</c:v>
                </c:pt>
                <c:pt idx="83">
                  <c:v>0.19377194345000001</c:v>
                </c:pt>
                <c:pt idx="84">
                  <c:v>8.1276848912000002E-2</c:v>
                </c:pt>
                <c:pt idx="85">
                  <c:v>-3.9747945963999998E-2</c:v>
                </c:pt>
                <c:pt idx="86">
                  <c:v>-0.16915591060999999</c:v>
                </c:pt>
                <c:pt idx="87">
                  <c:v>-0.30678942799999998</c:v>
                </c:pt>
                <c:pt idx="88">
                  <c:v>-0.45232489705000001</c:v>
                </c:pt>
                <c:pt idx="89">
                  <c:v>-0.60513067244999996</c:v>
                </c:pt>
                <c:pt idx="90">
                  <c:v>-0.76420533657</c:v>
                </c:pt>
                <c:pt idx="91">
                  <c:v>-0.92816776037000004</c:v>
                </c:pt>
                <c:pt idx="92">
                  <c:v>-1.0952279568000001</c:v>
                </c:pt>
                <c:pt idx="93">
                  <c:v>-1.2631759644</c:v>
                </c:pt>
                <c:pt idx="94">
                  <c:v>-1.4295313357999999</c:v>
                </c:pt>
                <c:pt idx="95">
                  <c:v>-1.5918478966</c:v>
                </c:pt>
                <c:pt idx="96">
                  <c:v>-1.7479398251</c:v>
                </c:pt>
                <c:pt idx="97">
                  <c:v>-1.8958653212000001</c:v>
                </c:pt>
                <c:pt idx="98">
                  <c:v>-2.0337812900999999</c:v>
                </c:pt>
                <c:pt idx="99">
                  <c:v>-2.1598603724999998</c:v>
                </c:pt>
                <c:pt idx="100">
                  <c:v>-2.2723174094999998</c:v>
                </c:pt>
                <c:pt idx="101">
                  <c:v>-2.3695180416000001</c:v>
                </c:pt>
                <c:pt idx="102">
                  <c:v>-2.4501030445</c:v>
                </c:pt>
                <c:pt idx="103">
                  <c:v>-2.5130372046999998</c:v>
                </c:pt>
                <c:pt idx="104">
                  <c:v>-2.5575919151000002</c:v>
                </c:pt>
                <c:pt idx="105">
                  <c:v>-2.5833115578000001</c:v>
                </c:pt>
                <c:pt idx="106">
                  <c:v>-2.5899732112999998</c:v>
                </c:pt>
                <c:pt idx="107">
                  <c:v>-2.5775892735000001</c:v>
                </c:pt>
                <c:pt idx="108">
                  <c:v>-2.5464987754999999</c:v>
                </c:pt>
                <c:pt idx="109">
                  <c:v>-2.4974842071999999</c:v>
                </c:pt>
                <c:pt idx="110">
                  <c:v>-2.4318022728000002</c:v>
                </c:pt>
                <c:pt idx="111">
                  <c:v>-2.3510890007</c:v>
                </c:pt>
                <c:pt idx="112">
                  <c:v>-2.2571628094</c:v>
                </c:pt>
                <c:pt idx="113">
                  <c:v>-2.1517732142999999</c:v>
                </c:pt>
                <c:pt idx="114">
                  <c:v>-2.0364308357000001</c:v>
                </c:pt>
                <c:pt idx="115">
                  <c:v>-1.9124811888</c:v>
                </c:pt>
                <c:pt idx="116">
                  <c:v>-1.7813168764</c:v>
                </c:pt>
                <c:pt idx="117">
                  <c:v>-1.6444566249999999</c:v>
                </c:pt>
                <c:pt idx="118">
                  <c:v>-1.5034937858999999</c:v>
                </c:pt>
                <c:pt idx="119">
                  <c:v>-1.3600974082999999</c:v>
                </c:pt>
                <c:pt idx="120">
                  <c:v>-1.2160636187</c:v>
                </c:pt>
                <c:pt idx="121">
                  <c:v>-1.0733112096999999</c:v>
                </c:pt>
                <c:pt idx="122">
                  <c:v>-0.93380463123000002</c:v>
                </c:pt>
                <c:pt idx="123">
                  <c:v>-0.79943519830999998</c:v>
                </c:pt>
                <c:pt idx="124">
                  <c:v>-0.67189842463000005</c:v>
                </c:pt>
                <c:pt idx="125">
                  <c:v>-0.55263143778000001</c:v>
                </c:pt>
                <c:pt idx="126">
                  <c:v>-0.44279038906000001</c:v>
                </c:pt>
                <c:pt idx="127">
                  <c:v>-0.34322240948999999</c:v>
                </c:pt>
                <c:pt idx="128">
                  <c:v>-0.25446370243999999</c:v>
                </c:pt>
                <c:pt idx="129">
                  <c:v>-0.17674383521000001</c:v>
                </c:pt>
                <c:pt idx="130">
                  <c:v>-0.1100192368</c:v>
                </c:pt>
                <c:pt idx="131">
                  <c:v>-5.4101962596000003E-2</c:v>
                </c:pt>
                <c:pt idx="132">
                  <c:v>-8.7819630280000002E-3</c:v>
                </c:pt>
                <c:pt idx="133">
                  <c:v>2.6113254948999999E-2</c:v>
                </c:pt>
                <c:pt idx="134">
                  <c:v>5.0680711864999999E-2</c:v>
                </c:pt>
                <c:pt idx="135">
                  <c:v>6.5000578761000002E-2</c:v>
                </c:pt>
                <c:pt idx="136">
                  <c:v>6.9277390837999997E-2</c:v>
                </c:pt>
                <c:pt idx="137">
                  <c:v>6.3875257968999996E-2</c:v>
                </c:pt>
                <c:pt idx="138">
                  <c:v>4.9204591662000002E-2</c:v>
                </c:pt>
                <c:pt idx="139">
                  <c:v>2.5590315461000001E-2</c:v>
                </c:pt>
                <c:pt idx="140">
                  <c:v>-6.8173017353000001E-3</c:v>
                </c:pt>
                <c:pt idx="141">
                  <c:v>-4.8086766154000003E-2</c:v>
                </c:pt>
                <c:pt idx="142">
                  <c:v>-9.8470121622000001E-2</c:v>
                </c:pt>
                <c:pt idx="143">
                  <c:v>-0.15827435255</c:v>
                </c:pt>
                <c:pt idx="144">
                  <c:v>-0.22772565484000001</c:v>
                </c:pt>
                <c:pt idx="145">
                  <c:v>-0.30691230296999999</c:v>
                </c:pt>
                <c:pt idx="146">
                  <c:v>-0.39573529362999998</c:v>
                </c:pt>
                <c:pt idx="147">
                  <c:v>-0.49383011459999998</c:v>
                </c:pt>
                <c:pt idx="148">
                  <c:v>-0.60059577227000005</c:v>
                </c:pt>
                <c:pt idx="149">
                  <c:v>-0.71535229683000001</c:v>
                </c:pt>
                <c:pt idx="150">
                  <c:v>-0.83743125200000001</c:v>
                </c:pt>
                <c:pt idx="151">
                  <c:v>-0.96611863374999996</c:v>
                </c:pt>
                <c:pt idx="152">
                  <c:v>-1.1006126404000001</c:v>
                </c:pt>
                <c:pt idx="153">
                  <c:v>-1.2400751113999999</c:v>
                </c:pt>
                <c:pt idx="154">
                  <c:v>-1.3836581707</c:v>
                </c:pt>
                <c:pt idx="155">
                  <c:v>-1.5304692983999999</c:v>
                </c:pt>
                <c:pt idx="156">
                  <c:v>-1.6795707941</c:v>
                </c:pt>
                <c:pt idx="157">
                  <c:v>-1.830036521</c:v>
                </c:pt>
                <c:pt idx="158">
                  <c:v>-1.9809601307</c:v>
                </c:pt>
                <c:pt idx="159">
                  <c:v>-2.1313450336000002</c:v>
                </c:pt>
                <c:pt idx="160">
                  <c:v>-2.2799811363</c:v>
                </c:pt>
                <c:pt idx="161">
                  <c:v>-2.4254353046000001</c:v>
                </c:pt>
                <c:pt idx="162">
                  <c:v>-2.5661635398999998</c:v>
                </c:pt>
                <c:pt idx="163">
                  <c:v>-2.7006657124000002</c:v>
                </c:pt>
                <c:pt idx="164">
                  <c:v>-2.8275504111999998</c:v>
                </c:pt>
                <c:pt idx="165">
                  <c:v>-2.9454367161000001</c:v>
                </c:pt>
                <c:pt idx="166">
                  <c:v>-3.0528247355999998</c:v>
                </c:pt>
                <c:pt idx="167">
                  <c:v>-3.1481037139999999</c:v>
                </c:pt>
                <c:pt idx="168">
                  <c:v>-3.2296025752999999</c:v>
                </c:pt>
                <c:pt idx="169">
                  <c:v>-3.2955617904999999</c:v>
                </c:pt>
                <c:pt idx="170">
                  <c:v>-3.3441364765000001</c:v>
                </c:pt>
                <c:pt idx="171">
                  <c:v>-3.3734889030000001</c:v>
                </c:pt>
                <c:pt idx="172">
                  <c:v>-3.3819134234999999</c:v>
                </c:pt>
                <c:pt idx="173">
                  <c:v>-3.3679471016</c:v>
                </c:pt>
                <c:pt idx="174">
                  <c:v>-3.3303453921999999</c:v>
                </c:pt>
                <c:pt idx="175">
                  <c:v>-3.2679369450000002</c:v>
                </c:pt>
                <c:pt idx="176">
                  <c:v>-3.1796231270000002</c:v>
                </c:pt>
                <c:pt idx="177">
                  <c:v>-3.0645825862999998</c:v>
                </c:pt>
                <c:pt idx="178">
                  <c:v>-2.9224276542999998</c:v>
                </c:pt>
                <c:pt idx="179">
                  <c:v>-2.7531945704999998</c:v>
                </c:pt>
                <c:pt idx="180">
                  <c:v>-2.5572443007999999</c:v>
                </c:pt>
                <c:pt idx="181">
                  <c:v>-2.3351223469</c:v>
                </c:pt>
                <c:pt idx="182">
                  <c:v>-2.0874392986000001</c:v>
                </c:pt>
                <c:pt idx="183">
                  <c:v>-1.8148071766</c:v>
                </c:pt>
                <c:pt idx="184">
                  <c:v>-1.5178045034000001</c:v>
                </c:pt>
                <c:pt idx="185">
                  <c:v>-1.1969796419000001</c:v>
                </c:pt>
                <c:pt idx="186">
                  <c:v>-0.85288935899999996</c:v>
                </c:pt>
                <c:pt idx="187">
                  <c:v>-0.48616537452000003</c:v>
                </c:pt>
                <c:pt idx="188">
                  <c:v>-9.7562544047999994E-2</c:v>
                </c:pt>
                <c:pt idx="189">
                  <c:v>0.31208214163999998</c:v>
                </c:pt>
                <c:pt idx="190">
                  <c:v>0.74188476801000003</c:v>
                </c:pt>
                <c:pt idx="191">
                  <c:v>1.1908742188999999</c:v>
                </c:pt>
                <c:pt idx="192">
                  <c:v>1.6579504012999999</c:v>
                </c:pt>
                <c:pt idx="193">
                  <c:v>2.1418612003000002</c:v>
                </c:pt>
                <c:pt idx="194">
                  <c:v>2.6412124634</c:v>
                </c:pt>
                <c:pt idx="195">
                  <c:v>3.1545388699000001</c:v>
                </c:pt>
                <c:pt idx="196">
                  <c:v>3.6803541182999999</c:v>
                </c:pt>
                <c:pt idx="197">
                  <c:v>4.2171401978</c:v>
                </c:pt>
                <c:pt idx="198">
                  <c:v>4.7633619308000004</c:v>
                </c:pt>
                <c:pt idx="199">
                  <c:v>5.3174910544999996</c:v>
                </c:pt>
                <c:pt idx="200">
                  <c:v>5.8779449463000004</c:v>
                </c:pt>
                <c:pt idx="201">
                  <c:v>6.4430427550999996</c:v>
                </c:pt>
                <c:pt idx="202">
                  <c:v>7.0111207962000002</c:v>
                </c:pt>
                <c:pt idx="203">
                  <c:v>7.5806894301999996</c:v>
                </c:pt>
                <c:pt idx="204">
                  <c:v>8.1504516601999999</c:v>
                </c:pt>
                <c:pt idx="205">
                  <c:v>8.7192173004000004</c:v>
                </c:pt>
                <c:pt idx="206">
                  <c:v>9.2858448028999998</c:v>
                </c:pt>
                <c:pt idx="207">
                  <c:v>9.8492708205999993</c:v>
                </c:pt>
                <c:pt idx="208">
                  <c:v>10.408580779999999</c:v>
                </c:pt>
                <c:pt idx="209">
                  <c:v>10.963070868999999</c:v>
                </c:pt>
                <c:pt idx="210">
                  <c:v>11.512285233</c:v>
                </c:pt>
                <c:pt idx="211">
                  <c:v>12.055987357999999</c:v>
                </c:pt>
                <c:pt idx="212">
                  <c:v>12.594041824</c:v>
                </c:pt>
                <c:pt idx="213">
                  <c:v>13.126219749000001</c:v>
                </c:pt>
                <c:pt idx="214">
                  <c:v>13.652008057</c:v>
                </c:pt>
                <c:pt idx="215">
                  <c:v>14.170549393</c:v>
                </c:pt>
                <c:pt idx="216">
                  <c:v>14.680718422</c:v>
                </c:pt>
                <c:pt idx="217">
                  <c:v>15.181242943000001</c:v>
                </c:pt>
                <c:pt idx="218">
                  <c:v>15.670833588000001</c:v>
                </c:pt>
                <c:pt idx="219">
                  <c:v>16.14831543</c:v>
                </c:pt>
                <c:pt idx="220">
                  <c:v>16.612718581999999</c:v>
                </c:pt>
                <c:pt idx="221">
                  <c:v>17.063259124999998</c:v>
                </c:pt>
                <c:pt idx="222">
                  <c:v>17.499246596999999</c:v>
                </c:pt>
                <c:pt idx="223">
                  <c:v>17.920085907000001</c:v>
                </c:pt>
                <c:pt idx="224">
                  <c:v>18.325445174999999</c:v>
                </c:pt>
                <c:pt idx="225">
                  <c:v>18.715353012000001</c:v>
                </c:pt>
                <c:pt idx="226">
                  <c:v>19.090063095000001</c:v>
                </c:pt>
                <c:pt idx="227">
                  <c:v>19.449821472</c:v>
                </c:pt>
                <c:pt idx="228">
                  <c:v>19.794754028</c:v>
                </c:pt>
                <c:pt idx="229">
                  <c:v>20.124893188000001</c:v>
                </c:pt>
                <c:pt idx="230">
                  <c:v>20.440258025999999</c:v>
                </c:pt>
                <c:pt idx="231">
                  <c:v>20.740970612000002</c:v>
                </c:pt>
                <c:pt idx="232">
                  <c:v>21.027318953999998</c:v>
                </c:pt>
                <c:pt idx="233">
                  <c:v>21.299705504999999</c:v>
                </c:pt>
                <c:pt idx="234">
                  <c:v>21.558568953999998</c:v>
                </c:pt>
                <c:pt idx="235">
                  <c:v>21.804300307999998</c:v>
                </c:pt>
                <c:pt idx="236">
                  <c:v>22.037212371999999</c:v>
                </c:pt>
                <c:pt idx="237">
                  <c:v>22.25761795</c:v>
                </c:pt>
                <c:pt idx="238">
                  <c:v>22.465953827</c:v>
                </c:pt>
                <c:pt idx="239">
                  <c:v>22.662805556999999</c:v>
                </c:pt>
                <c:pt idx="240">
                  <c:v>22.848836898999998</c:v>
                </c:pt>
                <c:pt idx="241">
                  <c:v>23.024703979000002</c:v>
                </c:pt>
                <c:pt idx="242">
                  <c:v>23.191055297999998</c:v>
                </c:pt>
                <c:pt idx="243">
                  <c:v>23.348590851000001</c:v>
                </c:pt>
                <c:pt idx="244">
                  <c:v>23.498069763</c:v>
                </c:pt>
                <c:pt idx="245">
                  <c:v>23.640226364</c:v>
                </c:pt>
                <c:pt idx="246">
                  <c:v>23.775701522999999</c:v>
                </c:pt>
                <c:pt idx="247">
                  <c:v>23.905052184999999</c:v>
                </c:pt>
                <c:pt idx="248">
                  <c:v>24.028759003000001</c:v>
                </c:pt>
                <c:pt idx="249">
                  <c:v>24.147180556999999</c:v>
                </c:pt>
                <c:pt idx="250">
                  <c:v>24.260501862000002</c:v>
                </c:pt>
                <c:pt idx="251">
                  <c:v>24.368734360000001</c:v>
                </c:pt>
                <c:pt idx="252">
                  <c:v>24.471769333000001</c:v>
                </c:pt>
                <c:pt idx="253">
                  <c:v>24.569440841999999</c:v>
                </c:pt>
                <c:pt idx="254">
                  <c:v>24.661567688000002</c:v>
                </c:pt>
                <c:pt idx="255">
                  <c:v>24.747995376999999</c:v>
                </c:pt>
                <c:pt idx="256">
                  <c:v>24.828619003</c:v>
                </c:pt>
                <c:pt idx="257">
                  <c:v>24.903400421000001</c:v>
                </c:pt>
                <c:pt idx="258">
                  <c:v>24.972352982</c:v>
                </c:pt>
                <c:pt idx="259">
                  <c:v>25.035545349</c:v>
                </c:pt>
                <c:pt idx="260">
                  <c:v>25.093128203999999</c:v>
                </c:pt>
                <c:pt idx="261">
                  <c:v>25.145343781000001</c:v>
                </c:pt>
                <c:pt idx="262">
                  <c:v>25.192544937000001</c:v>
                </c:pt>
                <c:pt idx="263">
                  <c:v>25.235235213999999</c:v>
                </c:pt>
                <c:pt idx="264">
                  <c:v>25.274049759</c:v>
                </c:pt>
                <c:pt idx="265">
                  <c:v>25.309638976999999</c:v>
                </c:pt>
                <c:pt idx="266">
                  <c:v>25.342559814000001</c:v>
                </c:pt>
                <c:pt idx="267">
                  <c:v>25.373270035000001</c:v>
                </c:pt>
                <c:pt idx="268">
                  <c:v>25.402164459000002</c:v>
                </c:pt>
                <c:pt idx="269">
                  <c:v>25.429574966000001</c:v>
                </c:pt>
                <c:pt idx="270">
                  <c:v>25.455755234000002</c:v>
                </c:pt>
                <c:pt idx="271">
                  <c:v>25.480901717999998</c:v>
                </c:pt>
                <c:pt idx="272">
                  <c:v>25.505197525</c:v>
                </c:pt>
                <c:pt idx="273">
                  <c:v>25.528829575</c:v>
                </c:pt>
                <c:pt idx="274">
                  <c:v>25.551990508999999</c:v>
                </c:pt>
                <c:pt idx="275">
                  <c:v>25.574895859000002</c:v>
                </c:pt>
                <c:pt idx="276">
                  <c:v>25.597839355000001</c:v>
                </c:pt>
                <c:pt idx="277">
                  <c:v>25.621208191000001</c:v>
                </c:pt>
                <c:pt idx="278">
                  <c:v>25.645420074</c:v>
                </c:pt>
                <c:pt idx="279">
                  <c:v>25.670831679999999</c:v>
                </c:pt>
                <c:pt idx="280">
                  <c:v>25.697710037</c:v>
                </c:pt>
                <c:pt idx="281">
                  <c:v>25.726230620999999</c:v>
                </c:pt>
                <c:pt idx="282">
                  <c:v>25.756465911999999</c:v>
                </c:pt>
                <c:pt idx="283">
                  <c:v>25.78836441</c:v>
                </c:pt>
                <c:pt idx="284">
                  <c:v>25.821727753000001</c:v>
                </c:pt>
                <c:pt idx="285">
                  <c:v>25.856178283999999</c:v>
                </c:pt>
                <c:pt idx="286">
                  <c:v>25.891136168999999</c:v>
                </c:pt>
                <c:pt idx="287">
                  <c:v>25.925844193</c:v>
                </c:pt>
                <c:pt idx="288">
                  <c:v>25.95941925</c:v>
                </c:pt>
                <c:pt idx="289">
                  <c:v>25.990896225</c:v>
                </c:pt>
                <c:pt idx="290">
                  <c:v>26.019294738999999</c:v>
                </c:pt>
                <c:pt idx="291">
                  <c:v>26.043735504000001</c:v>
                </c:pt>
                <c:pt idx="292">
                  <c:v>26.063526154000002</c:v>
                </c:pt>
                <c:pt idx="293">
                  <c:v>26.078184128</c:v>
                </c:pt>
                <c:pt idx="294">
                  <c:v>26.087400435999999</c:v>
                </c:pt>
                <c:pt idx="295">
                  <c:v>26.091011046999999</c:v>
                </c:pt>
                <c:pt idx="296">
                  <c:v>26.088983536000001</c:v>
                </c:pt>
                <c:pt idx="297">
                  <c:v>26.081417084000002</c:v>
                </c:pt>
                <c:pt idx="298">
                  <c:v>26.068576813</c:v>
                </c:pt>
                <c:pt idx="299">
                  <c:v>26.050962448</c:v>
                </c:pt>
                <c:pt idx="300">
                  <c:v>26.029378891</c:v>
                </c:pt>
                <c:pt idx="301">
                  <c:v>26.004995346000001</c:v>
                </c:pt>
                <c:pt idx="302">
                  <c:v>25.979375838999999</c:v>
                </c:pt>
                <c:pt idx="303">
                  <c:v>25.954442977999999</c:v>
                </c:pt>
                <c:pt idx="304">
                  <c:v>25.932437897</c:v>
                </c:pt>
                <c:pt idx="305">
                  <c:v>25.915933609</c:v>
                </c:pt>
                <c:pt idx="306">
                  <c:v>25.907741547000001</c:v>
                </c:pt>
                <c:pt idx="307">
                  <c:v>25.910514832</c:v>
                </c:pt>
                <c:pt idx="308">
                  <c:v>25.926303864000001</c:v>
                </c:pt>
                <c:pt idx="309">
                  <c:v>25.956415176</c:v>
                </c:pt>
                <c:pt idx="310">
                  <c:v>26.001550674000001</c:v>
                </c:pt>
                <c:pt idx="311">
                  <c:v>26.0620327</c:v>
                </c:pt>
                <c:pt idx="312">
                  <c:v>26.137994765999998</c:v>
                </c:pt>
                <c:pt idx="313">
                  <c:v>26.229583739999999</c:v>
                </c:pt>
                <c:pt idx="314">
                  <c:v>26.337120056</c:v>
                </c:pt>
                <c:pt idx="315">
                  <c:v>26.461080550999998</c:v>
                </c:pt>
                <c:pt idx="316">
                  <c:v>26.601953506000001</c:v>
                </c:pt>
                <c:pt idx="317">
                  <c:v>26.760053634999998</c:v>
                </c:pt>
                <c:pt idx="318">
                  <c:v>26.935358047000001</c:v>
                </c:pt>
                <c:pt idx="319">
                  <c:v>27.127450942999999</c:v>
                </c:pt>
                <c:pt idx="320">
                  <c:v>27.335571289000001</c:v>
                </c:pt>
                <c:pt idx="321">
                  <c:v>27.558732985999999</c:v>
                </c:pt>
                <c:pt idx="322">
                  <c:v>27.795867919999999</c:v>
                </c:pt>
                <c:pt idx="323">
                  <c:v>28.045928955000001</c:v>
                </c:pt>
                <c:pt idx="324">
                  <c:v>28.307897568000001</c:v>
                </c:pt>
                <c:pt idx="325">
                  <c:v>28.580755234000002</c:v>
                </c:pt>
                <c:pt idx="326">
                  <c:v>28.863468170000001</c:v>
                </c:pt>
                <c:pt idx="327">
                  <c:v>29.154993056999999</c:v>
                </c:pt>
                <c:pt idx="328">
                  <c:v>29.454298018999999</c:v>
                </c:pt>
                <c:pt idx="329">
                  <c:v>29.760419846000001</c:v>
                </c:pt>
                <c:pt idx="330">
                  <c:v>30.072528839</c:v>
                </c:pt>
                <c:pt idx="331">
                  <c:v>30.389953612999999</c:v>
                </c:pt>
                <c:pt idx="332">
                  <c:v>30.712141036999999</c:v>
                </c:pt>
                <c:pt idx="333">
                  <c:v>31.038599013999999</c:v>
                </c:pt>
                <c:pt idx="334">
                  <c:v>31.368860245</c:v>
                </c:pt>
                <c:pt idx="335">
                  <c:v>31.702514648000001</c:v>
                </c:pt>
                <c:pt idx="336">
                  <c:v>32.039279938</c:v>
                </c:pt>
                <c:pt idx="337">
                  <c:v>32.379039763999998</c:v>
                </c:pt>
                <c:pt idx="338">
                  <c:v>32.721851348999998</c:v>
                </c:pt>
                <c:pt idx="339">
                  <c:v>33.067958832000002</c:v>
                </c:pt>
                <c:pt idx="340">
                  <c:v>33.417869568</c:v>
                </c:pt>
                <c:pt idx="341">
                  <c:v>33.772460938000002</c:v>
                </c:pt>
                <c:pt idx="342">
                  <c:v>34.133049010999997</c:v>
                </c:pt>
                <c:pt idx="343">
                  <c:v>34.501361846999998</c:v>
                </c:pt>
                <c:pt idx="344">
                  <c:v>34.879417418999999</c:v>
                </c:pt>
                <c:pt idx="345">
                  <c:v>35.269317627</c:v>
                </c:pt>
                <c:pt idx="346">
                  <c:v>35.672973632999998</c:v>
                </c:pt>
                <c:pt idx="347">
                  <c:v>36.091842651</c:v>
                </c:pt>
                <c:pt idx="348">
                  <c:v>36.526836394999997</c:v>
                </c:pt>
                <c:pt idx="349">
                  <c:v>36.978397369</c:v>
                </c:pt>
                <c:pt idx="350">
                  <c:v>37.446609496999997</c:v>
                </c:pt>
                <c:pt idx="351">
                  <c:v>37.931201934999997</c:v>
                </c:pt>
                <c:pt idx="352">
                  <c:v>38.431507111000002</c:v>
                </c:pt>
                <c:pt idx="353">
                  <c:v>38.946445464999996</c:v>
                </c:pt>
                <c:pt idx="354">
                  <c:v>39.474540709999999</c:v>
                </c:pt>
                <c:pt idx="355">
                  <c:v>40.013923644999998</c:v>
                </c:pt>
                <c:pt idx="356">
                  <c:v>40.562332153</c:v>
                </c:pt>
                <c:pt idx="357">
                  <c:v>41.117172240999999</c:v>
                </c:pt>
                <c:pt idx="358">
                  <c:v>41.675643921000002</c:v>
                </c:pt>
                <c:pt idx="359">
                  <c:v>42.234855652</c:v>
                </c:pt>
                <c:pt idx="360">
                  <c:v>42.791988373000002</c:v>
                </c:pt>
                <c:pt idx="361">
                  <c:v>43.344463347999998</c:v>
                </c:pt>
                <c:pt idx="362">
                  <c:v>43.890041351000001</c:v>
                </c:pt>
                <c:pt idx="363">
                  <c:v>44.426853180000002</c:v>
                </c:pt>
                <c:pt idx="364">
                  <c:v>44.953399658000002</c:v>
                </c:pt>
                <c:pt idx="365">
                  <c:v>45.468479156000001</c:v>
                </c:pt>
                <c:pt idx="366">
                  <c:v>45.971130371000001</c:v>
                </c:pt>
                <c:pt idx="367">
                  <c:v>46.460605620999999</c:v>
                </c:pt>
                <c:pt idx="368">
                  <c:v>46.936401367000002</c:v>
                </c:pt>
                <c:pt idx="369">
                  <c:v>47.398307799999998</c:v>
                </c:pt>
                <c:pt idx="370">
                  <c:v>47.846477509000003</c:v>
                </c:pt>
                <c:pt idx="371">
                  <c:v>48.281433104999998</c:v>
                </c:pt>
                <c:pt idx="372">
                  <c:v>48.704048157000003</c:v>
                </c:pt>
                <c:pt idx="373">
                  <c:v>49.11554718</c:v>
                </c:pt>
                <c:pt idx="374">
                  <c:v>49.517448424999998</c:v>
                </c:pt>
                <c:pt idx="375">
                  <c:v>49.911468505999999</c:v>
                </c:pt>
                <c:pt idx="376">
                  <c:v>50.299404144</c:v>
                </c:pt>
                <c:pt idx="377">
                  <c:v>50.683036803999997</c:v>
                </c:pt>
                <c:pt idx="378">
                  <c:v>51.064098358000003</c:v>
                </c:pt>
                <c:pt idx="379">
                  <c:v>51.444293975999997</c:v>
                </c:pt>
                <c:pt idx="380">
                  <c:v>51.825283051</c:v>
                </c:pt>
                <c:pt idx="381">
                  <c:v>52.208557128999999</c:v>
                </c:pt>
                <c:pt idx="382">
                  <c:v>52.595306395999998</c:v>
                </c:pt>
                <c:pt idx="383">
                  <c:v>52.986362456999998</c:v>
                </c:pt>
                <c:pt idx="384">
                  <c:v>53.382198334000002</c:v>
                </c:pt>
                <c:pt idx="385">
                  <c:v>53.782974242999998</c:v>
                </c:pt>
                <c:pt idx="386">
                  <c:v>54.188556671000001</c:v>
                </c:pt>
                <c:pt idx="387">
                  <c:v>54.598491668999998</c:v>
                </c:pt>
                <c:pt idx="388">
                  <c:v>55.011993408000002</c:v>
                </c:pt>
                <c:pt idx="389">
                  <c:v>55.428039550999998</c:v>
                </c:pt>
                <c:pt idx="390">
                  <c:v>55.845527648999997</c:v>
                </c:pt>
                <c:pt idx="391">
                  <c:v>56.263442992999998</c:v>
                </c:pt>
                <c:pt idx="392">
                  <c:v>56.680999755999999</c:v>
                </c:pt>
                <c:pt idx="393">
                  <c:v>57.097660064999999</c:v>
                </c:pt>
                <c:pt idx="394">
                  <c:v>57.513080596999998</c:v>
                </c:pt>
                <c:pt idx="395">
                  <c:v>57.927032470999997</c:v>
                </c:pt>
                <c:pt idx="396">
                  <c:v>58.339290619000003</c:v>
                </c:pt>
                <c:pt idx="397">
                  <c:v>58.749538422000001</c:v>
                </c:pt>
                <c:pt idx="398">
                  <c:v>59.157337189000003</c:v>
                </c:pt>
                <c:pt idx="399">
                  <c:v>59.562145233000003</c:v>
                </c:pt>
                <c:pt idx="400">
                  <c:v>59.963306426999999</c:v>
                </c:pt>
                <c:pt idx="401">
                  <c:v>60.360031128000003</c:v>
                </c:pt>
                <c:pt idx="402">
                  <c:v>60.751434326000002</c:v>
                </c:pt>
                <c:pt idx="403">
                  <c:v>61.136566162000001</c:v>
                </c:pt>
                <c:pt idx="404">
                  <c:v>61.514389037999997</c:v>
                </c:pt>
                <c:pt idx="405">
                  <c:v>61.883747100999997</c:v>
                </c:pt>
                <c:pt idx="406">
                  <c:v>62.243385314999998</c:v>
                </c:pt>
                <c:pt idx="407">
                  <c:v>62.591926575000002</c:v>
                </c:pt>
                <c:pt idx="408">
                  <c:v>62.927867888999998</c:v>
                </c:pt>
                <c:pt idx="409">
                  <c:v>63.249595642000003</c:v>
                </c:pt>
                <c:pt idx="410">
                  <c:v>63.555355071999998</c:v>
                </c:pt>
                <c:pt idx="411">
                  <c:v>63.843166351000001</c:v>
                </c:pt>
                <c:pt idx="412">
                  <c:v>64.110778808999996</c:v>
                </c:pt>
                <c:pt idx="413">
                  <c:v>64.355728149000001</c:v>
                </c:pt>
                <c:pt idx="414">
                  <c:v>64.575447083</c:v>
                </c:pt>
                <c:pt idx="415">
                  <c:v>64.767372131000002</c:v>
                </c:pt>
                <c:pt idx="416">
                  <c:v>64.928962708</c:v>
                </c:pt>
                <c:pt idx="417">
                  <c:v>65.057670592999997</c:v>
                </c:pt>
                <c:pt idx="418">
                  <c:v>65.150924683</c:v>
                </c:pt>
                <c:pt idx="419">
                  <c:v>65.206192017000006</c:v>
                </c:pt>
                <c:pt idx="420">
                  <c:v>65.221115112000007</c:v>
                </c:pt>
                <c:pt idx="421">
                  <c:v>65.193649292000003</c:v>
                </c:pt>
                <c:pt idx="422">
                  <c:v>65.122108459000003</c:v>
                </c:pt>
                <c:pt idx="423">
                  <c:v>65.005203246999997</c:v>
                </c:pt>
                <c:pt idx="424">
                  <c:v>64.842086792000003</c:v>
                </c:pt>
                <c:pt idx="425">
                  <c:v>64.632400512999993</c:v>
                </c:pt>
                <c:pt idx="426">
                  <c:v>64.376319885000001</c:v>
                </c:pt>
                <c:pt idx="427">
                  <c:v>64.074645996000001</c:v>
                </c:pt>
                <c:pt idx="428">
                  <c:v>63.728847504000001</c:v>
                </c:pt>
                <c:pt idx="429">
                  <c:v>63.341133118000002</c:v>
                </c:pt>
                <c:pt idx="430">
                  <c:v>62.914516448999997</c:v>
                </c:pt>
                <c:pt idx="431">
                  <c:v>62.452865600999999</c:v>
                </c:pt>
                <c:pt idx="432">
                  <c:v>61.960880279999998</c:v>
                </c:pt>
                <c:pt idx="433">
                  <c:v>61.444000244000001</c:v>
                </c:pt>
                <c:pt idx="434">
                  <c:v>60.908256530999999</c:v>
                </c:pt>
                <c:pt idx="435">
                  <c:v>60.360054015999999</c:v>
                </c:pt>
                <c:pt idx="436">
                  <c:v>59.805820464999996</c:v>
                </c:pt>
                <c:pt idx="437">
                  <c:v>59.251605988000001</c:v>
                </c:pt>
                <c:pt idx="438">
                  <c:v>58.702793120999999</c:v>
                </c:pt>
                <c:pt idx="439">
                  <c:v>58.163928986000002</c:v>
                </c:pt>
                <c:pt idx="440">
                  <c:v>57.638702393000003</c:v>
                </c:pt>
                <c:pt idx="441">
                  <c:v>57.130077362000002</c:v>
                </c:pt>
                <c:pt idx="442">
                  <c:v>56.640453338999997</c:v>
                </c:pt>
                <c:pt idx="443">
                  <c:v>56.171798705999997</c:v>
                </c:pt>
                <c:pt idx="444">
                  <c:v>55.725688933999997</c:v>
                </c:pt>
                <c:pt idx="445">
                  <c:v>55.303272247000002</c:v>
                </c:pt>
                <c:pt idx="446">
                  <c:v>54.905349731000001</c:v>
                </c:pt>
                <c:pt idx="447">
                  <c:v>54.532592772999998</c:v>
                </c:pt>
                <c:pt idx="448">
                  <c:v>54.185737609999997</c:v>
                </c:pt>
                <c:pt idx="449">
                  <c:v>53.865631104000002</c:v>
                </c:pt>
                <c:pt idx="450">
                  <c:v>53.573097228999998</c:v>
                </c:pt>
                <c:pt idx="451">
                  <c:v>53.308807373</c:v>
                </c:pt>
                <c:pt idx="452">
                  <c:v>53.073246001999998</c:v>
                </c:pt>
                <c:pt idx="453">
                  <c:v>52.866737366000002</c:v>
                </c:pt>
                <c:pt idx="454">
                  <c:v>52.689491271999998</c:v>
                </c:pt>
                <c:pt idx="455">
                  <c:v>52.541580199999999</c:v>
                </c:pt>
                <c:pt idx="456">
                  <c:v>52.422836304</c:v>
                </c:pt>
                <c:pt idx="457">
                  <c:v>52.332843781000001</c:v>
                </c:pt>
                <c:pt idx="458">
                  <c:v>52.271076202000003</c:v>
                </c:pt>
                <c:pt idx="459">
                  <c:v>52.236942290999998</c:v>
                </c:pt>
                <c:pt idx="460">
                  <c:v>52.229591370000001</c:v>
                </c:pt>
                <c:pt idx="461">
                  <c:v>52.247764586999999</c:v>
                </c:pt>
                <c:pt idx="462">
                  <c:v>52.290115356000001</c:v>
                </c:pt>
                <c:pt idx="463">
                  <c:v>52.355663300000003</c:v>
                </c:pt>
                <c:pt idx="464">
                  <c:v>52.443817138999997</c:v>
                </c:pt>
                <c:pt idx="465">
                  <c:v>52.554012299</c:v>
                </c:pt>
                <c:pt idx="466">
                  <c:v>52.685405731000003</c:v>
                </c:pt>
                <c:pt idx="467">
                  <c:v>52.836833953999999</c:v>
                </c:pt>
                <c:pt idx="468">
                  <c:v>53.006908416999998</c:v>
                </c:pt>
                <c:pt idx="469">
                  <c:v>53.194152832</c:v>
                </c:pt>
                <c:pt idx="470">
                  <c:v>53.397140503000003</c:v>
                </c:pt>
                <c:pt idx="471">
                  <c:v>53.614608765</c:v>
                </c:pt>
                <c:pt idx="472">
                  <c:v>53.845470427999999</c:v>
                </c:pt>
                <c:pt idx="473">
                  <c:v>54.088706969999997</c:v>
                </c:pt>
                <c:pt idx="474">
                  <c:v>54.343173981</c:v>
                </c:pt>
                <c:pt idx="475">
                  <c:v>54.607471466</c:v>
                </c:pt>
                <c:pt idx="476">
                  <c:v>54.879974365000002</c:v>
                </c:pt>
                <c:pt idx="477">
                  <c:v>55.158924102999997</c:v>
                </c:pt>
                <c:pt idx="478">
                  <c:v>55.442424774000003</c:v>
                </c:pt>
                <c:pt idx="479">
                  <c:v>55.728309631000002</c:v>
                </c:pt>
                <c:pt idx="480">
                  <c:v>56.014106750000003</c:v>
                </c:pt>
                <c:pt idx="481">
                  <c:v>56.297172545999999</c:v>
                </c:pt>
                <c:pt idx="482">
                  <c:v>56.574817656999997</c:v>
                </c:pt>
                <c:pt idx="483">
                  <c:v>56.844360352000002</c:v>
                </c:pt>
                <c:pt idx="484">
                  <c:v>57.103149414000001</c:v>
                </c:pt>
                <c:pt idx="485">
                  <c:v>57.348587035999998</c:v>
                </c:pt>
                <c:pt idx="486">
                  <c:v>57.578125</c:v>
                </c:pt>
                <c:pt idx="487">
                  <c:v>57.789245604999998</c:v>
                </c:pt>
                <c:pt idx="488">
                  <c:v>57.979415893999999</c:v>
                </c:pt>
                <c:pt idx="489">
                  <c:v>58.146068573000001</c:v>
                </c:pt>
                <c:pt idx="490">
                  <c:v>58.286594391000001</c:v>
                </c:pt>
                <c:pt idx="491">
                  <c:v>58.398406981999997</c:v>
                </c:pt>
                <c:pt idx="492">
                  <c:v>58.479068755999997</c:v>
                </c:pt>
                <c:pt idx="493">
                  <c:v>58.526435851999999</c:v>
                </c:pt>
                <c:pt idx="494">
                  <c:v>58.538742065000001</c:v>
                </c:pt>
                <c:pt idx="495">
                  <c:v>58.514629364000001</c:v>
                </c:pt>
                <c:pt idx="496">
                  <c:v>58.453216552999997</c:v>
                </c:pt>
                <c:pt idx="497">
                  <c:v>58.354213715</c:v>
                </c:pt>
                <c:pt idx="498">
                  <c:v>58.218044280999997</c:v>
                </c:pt>
                <c:pt idx="499">
                  <c:v>58.045997620000001</c:v>
                </c:pt>
                <c:pt idx="500">
                  <c:v>57.840442656999997</c:v>
                </c:pt>
                <c:pt idx="501">
                  <c:v>57.605026244999998</c:v>
                </c:pt>
                <c:pt idx="502">
                  <c:v>57.344783782999997</c:v>
                </c:pt>
                <c:pt idx="503">
                  <c:v>57.066070557000003</c:v>
                </c:pt>
                <c:pt idx="504">
                  <c:v>56.776432036999999</c:v>
                </c:pt>
                <c:pt idx="505">
                  <c:v>56.484527587999999</c:v>
                </c:pt>
                <c:pt idx="506">
                  <c:v>56.199893951</c:v>
                </c:pt>
                <c:pt idx="507">
                  <c:v>55.932491302000003</c:v>
                </c:pt>
                <c:pt idx="508">
                  <c:v>55.692264557000001</c:v>
                </c:pt>
                <c:pt idx="509">
                  <c:v>55.488883971999996</c:v>
                </c:pt>
                <c:pt idx="510">
                  <c:v>55.331359863000003</c:v>
                </c:pt>
                <c:pt idx="511">
                  <c:v>55.227584839000002</c:v>
                </c:pt>
                <c:pt idx="512">
                  <c:v>55.184238434000001</c:v>
                </c:pt>
                <c:pt idx="513">
                  <c:v>55.206993103000002</c:v>
                </c:pt>
                <c:pt idx="514">
                  <c:v>55.300632477000001</c:v>
                </c:pt>
                <c:pt idx="515">
                  <c:v>55.469039917000003</c:v>
                </c:pt>
                <c:pt idx="516">
                  <c:v>55.715015411000003</c:v>
                </c:pt>
                <c:pt idx="517">
                  <c:v>56.039936066000003</c:v>
                </c:pt>
                <c:pt idx="518">
                  <c:v>56.443500518999997</c:v>
                </c:pt>
                <c:pt idx="519">
                  <c:v>56.923870086999997</c:v>
                </c:pt>
                <c:pt idx="520">
                  <c:v>57.478057861000003</c:v>
                </c:pt>
                <c:pt idx="521">
                  <c:v>58.102199554000002</c:v>
                </c:pt>
                <c:pt idx="522">
                  <c:v>58.791568755999997</c:v>
                </c:pt>
                <c:pt idx="523">
                  <c:v>59.540523528999998</c:v>
                </c:pt>
                <c:pt idx="524">
                  <c:v>60.342556000000002</c:v>
                </c:pt>
                <c:pt idx="525">
                  <c:v>61.190490723000003</c:v>
                </c:pt>
                <c:pt idx="526">
                  <c:v>62.076751709</c:v>
                </c:pt>
                <c:pt idx="527">
                  <c:v>62.993656158</c:v>
                </c:pt>
                <c:pt idx="528">
                  <c:v>63.933647155999999</c:v>
                </c:pt>
                <c:pt idx="529">
                  <c:v>64.889396667</c:v>
                </c:pt>
                <c:pt idx="530">
                  <c:v>65.853836060000006</c:v>
                </c:pt>
                <c:pt idx="531">
                  <c:v>66.820274353000002</c:v>
                </c:pt>
                <c:pt idx="532">
                  <c:v>67.782546996999997</c:v>
                </c:pt>
                <c:pt idx="533">
                  <c:v>68.735122681000007</c:v>
                </c:pt>
                <c:pt idx="534">
                  <c:v>69.673179626000007</c:v>
                </c:pt>
                <c:pt idx="535">
                  <c:v>70.592651367000002</c:v>
                </c:pt>
                <c:pt idx="536">
                  <c:v>71.490242003999995</c:v>
                </c:pt>
                <c:pt idx="537">
                  <c:v>72.363456725999995</c:v>
                </c:pt>
                <c:pt idx="538">
                  <c:v>73.210662842000005</c:v>
                </c:pt>
                <c:pt idx="539">
                  <c:v>74.031150818</c:v>
                </c:pt>
                <c:pt idx="540">
                  <c:v>74.825134277000004</c:v>
                </c:pt>
                <c:pt idx="541">
                  <c:v>75.593620299999998</c:v>
                </c:pt>
                <c:pt idx="542">
                  <c:v>76.338218689000001</c:v>
                </c:pt>
                <c:pt idx="543">
                  <c:v>77.061058044000006</c:v>
                </c:pt>
                <c:pt idx="544">
                  <c:v>77.764755249000004</c:v>
                </c:pt>
                <c:pt idx="545">
                  <c:v>78.452377318999993</c:v>
                </c:pt>
                <c:pt idx="546">
                  <c:v>79.127395629999995</c:v>
                </c:pt>
                <c:pt idx="547">
                  <c:v>79.793624878000003</c:v>
                </c:pt>
                <c:pt idx="548">
                  <c:v>80.455085753999995</c:v>
                </c:pt>
                <c:pt idx="549">
                  <c:v>81.115951538000004</c:v>
                </c:pt>
                <c:pt idx="550">
                  <c:v>81.780540466000005</c:v>
                </c:pt>
                <c:pt idx="551">
                  <c:v>82.453338622999993</c:v>
                </c:pt>
                <c:pt idx="552">
                  <c:v>83.138984679999993</c:v>
                </c:pt>
                <c:pt idx="553">
                  <c:v>83.842170714999995</c:v>
                </c:pt>
                <c:pt idx="554">
                  <c:v>84.567390442000004</c:v>
                </c:pt>
                <c:pt idx="555">
                  <c:v>85.318435668999996</c:v>
                </c:pt>
                <c:pt idx="556">
                  <c:v>86.097808838000006</c:v>
                </c:pt>
                <c:pt idx="557">
                  <c:v>86.906326293999996</c:v>
                </c:pt>
                <c:pt idx="558">
                  <c:v>87.743080139</c:v>
                </c:pt>
                <c:pt idx="559">
                  <c:v>88.605674743999998</c:v>
                </c:pt>
                <c:pt idx="560">
                  <c:v>89.490562439000001</c:v>
                </c:pt>
                <c:pt idx="561">
                  <c:v>90.393287658999995</c:v>
                </c:pt>
                <c:pt idx="562">
                  <c:v>91.308441161999994</c:v>
                </c:pt>
                <c:pt idx="563">
                  <c:v>92.229408264</c:v>
                </c:pt>
                <c:pt idx="564">
                  <c:v>93.148414611999996</c:v>
                </c:pt>
                <c:pt idx="565">
                  <c:v>94.057106017999999</c:v>
                </c:pt>
                <c:pt idx="566">
                  <c:v>94.947509765999996</c:v>
                </c:pt>
                <c:pt idx="567">
                  <c:v>95.813072204999997</c:v>
                </c:pt>
                <c:pt idx="568">
                  <c:v>96.649406432999996</c:v>
                </c:pt>
                <c:pt idx="569">
                  <c:v>97.454605103000006</c:v>
                </c:pt>
                <c:pt idx="570">
                  <c:v>98.229110718000001</c:v>
                </c:pt>
                <c:pt idx="571">
                  <c:v>98.975242614999999</c:v>
                </c:pt>
                <c:pt idx="572">
                  <c:v>99.696472168</c:v>
                </c:pt>
                <c:pt idx="573">
                  <c:v>100.39658356</c:v>
                </c:pt>
                <c:pt idx="574">
                  <c:v>101.07891846</c:v>
                </c:pt>
                <c:pt idx="575">
                  <c:v>101.74590302</c:v>
                </c:pt>
                <c:pt idx="576">
                  <c:v>102.39870453</c:v>
                </c:pt>
                <c:pt idx="577">
                  <c:v>103.03714752</c:v>
                </c:pt>
                <c:pt idx="578">
                  <c:v>103.65995789</c:v>
                </c:pt>
                <c:pt idx="579">
                  <c:v>104.26523589999999</c:v>
                </c:pt>
                <c:pt idx="580">
                  <c:v>104.85079956</c:v>
                </c:pt>
                <c:pt idx="581">
                  <c:v>105.41433716</c:v>
                </c:pt>
                <c:pt idx="582">
                  <c:v>105.95339203</c:v>
                </c:pt>
                <c:pt idx="583">
                  <c:v>106.4654541</c:v>
                </c:pt>
                <c:pt idx="584">
                  <c:v>106.94838715</c:v>
                </c:pt>
                <c:pt idx="585">
                  <c:v>107.40103148999999</c:v>
                </c:pt>
                <c:pt idx="586">
                  <c:v>107.8236084</c:v>
                </c:pt>
                <c:pt idx="587">
                  <c:v>108.21773528999999</c:v>
                </c:pt>
                <c:pt idx="588">
                  <c:v>108.58624268</c:v>
                </c:pt>
                <c:pt idx="589">
                  <c:v>108.93281555</c:v>
                </c:pt>
                <c:pt idx="590">
                  <c:v>109.26146697999999</c:v>
                </c:pt>
                <c:pt idx="591">
                  <c:v>109.57584380999999</c:v>
                </c:pt>
                <c:pt idx="592">
                  <c:v>109.87860107</c:v>
                </c:pt>
                <c:pt idx="593">
                  <c:v>110.17099761999999</c:v>
                </c:pt>
                <c:pt idx="594">
                  <c:v>110.45273589999999</c:v>
                </c:pt>
                <c:pt idx="595">
                  <c:v>110.72203064</c:v>
                </c:pt>
                <c:pt idx="596">
                  <c:v>110.97592926</c:v>
                </c:pt>
                <c:pt idx="597">
                  <c:v>111.21077728</c:v>
                </c:pt>
                <c:pt idx="598">
                  <c:v>111.42255402000001</c:v>
                </c:pt>
                <c:pt idx="599">
                  <c:v>111.60705566</c:v>
                </c:pt>
                <c:pt idx="600">
                  <c:v>111.76014709</c:v>
                </c:pt>
                <c:pt idx="601">
                  <c:v>111.87826538</c:v>
                </c:pt>
                <c:pt idx="602">
                  <c:v>111.9591217</c:v>
                </c:pt>
                <c:pt idx="603">
                  <c:v>112.00223541</c:v>
                </c:pt>
                <c:pt idx="604">
                  <c:v>112.00916290000001</c:v>
                </c:pt>
                <c:pt idx="605">
                  <c:v>111.98351288000001</c:v>
                </c:pt>
                <c:pt idx="606">
                  <c:v>111.93085480000001</c:v>
                </c:pt>
                <c:pt idx="607">
                  <c:v>111.85834503</c:v>
                </c:pt>
                <c:pt idx="608">
                  <c:v>111.77407837</c:v>
                </c:pt>
                <c:pt idx="609">
                  <c:v>111.68630219000001</c:v>
                </c:pt>
                <c:pt idx="610">
                  <c:v>111.60268402</c:v>
                </c:pt>
                <c:pt idx="611">
                  <c:v>111.52963257</c:v>
                </c:pt>
                <c:pt idx="612">
                  <c:v>111.47181702</c:v>
                </c:pt>
                <c:pt idx="613">
                  <c:v>111.43188477</c:v>
                </c:pt>
                <c:pt idx="614">
                  <c:v>111.41042328</c:v>
                </c:pt>
                <c:pt idx="615">
                  <c:v>111.40612793</c:v>
                </c:pt>
                <c:pt idx="616">
                  <c:v>111.41612244</c:v>
                </c:pt>
                <c:pt idx="617">
                  <c:v>111.43628692999999</c:v>
                </c:pt>
                <c:pt idx="618">
                  <c:v>111.46182251</c:v>
                </c:pt>
                <c:pt idx="619">
                  <c:v>111.48800659</c:v>
                </c:pt>
                <c:pt idx="620">
                  <c:v>111.51088715</c:v>
                </c:pt>
                <c:pt idx="621">
                  <c:v>111.52780151</c:v>
                </c:pt>
                <c:pt idx="622">
                  <c:v>111.53756713999999</c:v>
                </c:pt>
                <c:pt idx="623">
                  <c:v>111.54033661</c:v>
                </c:pt>
                <c:pt idx="624">
                  <c:v>111.53714752</c:v>
                </c:pt>
                <c:pt idx="625">
                  <c:v>111.52941131999999</c:v>
                </c:pt>
                <c:pt idx="626">
                  <c:v>111.51846313</c:v>
                </c:pt>
                <c:pt idx="627">
                  <c:v>111.50528717</c:v>
                </c:pt>
                <c:pt idx="628">
                  <c:v>111.49034881999999</c:v>
                </c:pt>
                <c:pt idx="629">
                  <c:v>111.47352600000001</c:v>
                </c:pt>
                <c:pt idx="630">
                  <c:v>111.45412444999999</c:v>
                </c:pt>
                <c:pt idx="631">
                  <c:v>111.43093109</c:v>
                </c:pt>
                <c:pt idx="632">
                  <c:v>111.40226746</c:v>
                </c:pt>
                <c:pt idx="633">
                  <c:v>111.36602782999999</c:v>
                </c:pt>
                <c:pt idx="634">
                  <c:v>111.31976318</c:v>
                </c:pt>
                <c:pt idx="635">
                  <c:v>111.26104736000001</c:v>
                </c:pt>
                <c:pt idx="636">
                  <c:v>111.18812561</c:v>
                </c:pt>
                <c:pt idx="637">
                  <c:v>111.10064697</c:v>
                </c:pt>
                <c:pt idx="638">
                  <c:v>111.0001297</c:v>
                </c:pt>
                <c:pt idx="639">
                  <c:v>110.89002228</c:v>
                </c:pt>
                <c:pt idx="640">
                  <c:v>110.77548218</c:v>
                </c:pt>
                <c:pt idx="641">
                  <c:v>110.66300964</c:v>
                </c:pt>
                <c:pt idx="642">
                  <c:v>110.55995178000001</c:v>
                </c:pt>
                <c:pt idx="643">
                  <c:v>110.47386932000001</c:v>
                </c:pt>
                <c:pt idx="644">
                  <c:v>110.41184235</c:v>
                </c:pt>
                <c:pt idx="645">
                  <c:v>110.37989044</c:v>
                </c:pt>
                <c:pt idx="646">
                  <c:v>110.38256835999999</c:v>
                </c:pt>
                <c:pt idx="647">
                  <c:v>110.42266846</c:v>
                </c:pt>
                <c:pt idx="648">
                  <c:v>110.50106812</c:v>
                </c:pt>
                <c:pt idx="649">
                  <c:v>110.61670685</c:v>
                </c:pt>
                <c:pt idx="650">
                  <c:v>110.76667786</c:v>
                </c:pt>
                <c:pt idx="651">
                  <c:v>110.94651030999999</c:v>
                </c:pt>
                <c:pt idx="652">
                  <c:v>111.15084075999999</c:v>
                </c:pt>
                <c:pt idx="653">
                  <c:v>111.37444305</c:v>
                </c:pt>
                <c:pt idx="654">
                  <c:v>111.61299896</c:v>
                </c:pt>
                <c:pt idx="655">
                  <c:v>111.86329651</c:v>
                </c:pt>
                <c:pt idx="656">
                  <c:v>112.12305449999999</c:v>
                </c:pt>
                <c:pt idx="657">
                  <c:v>112.39066314999999</c:v>
                </c:pt>
                <c:pt idx="658">
                  <c:v>112.6650238</c:v>
                </c:pt>
                <c:pt idx="659">
                  <c:v>112.9453125</c:v>
                </c:pt>
                <c:pt idx="660">
                  <c:v>113.23070525999999</c:v>
                </c:pt>
                <c:pt idx="661">
                  <c:v>113.52014923</c:v>
                </c:pt>
                <c:pt idx="662">
                  <c:v>113.81230164</c:v>
                </c:pt>
                <c:pt idx="663">
                  <c:v>114.10550689999999</c:v>
                </c:pt>
                <c:pt idx="664">
                  <c:v>114.3977356</c:v>
                </c:pt>
                <c:pt idx="665">
                  <c:v>114.68658447</c:v>
                </c:pt>
                <c:pt idx="666">
                  <c:v>114.96938324</c:v>
                </c:pt>
                <c:pt idx="667">
                  <c:v>115.24333953999999</c:v>
                </c:pt>
                <c:pt idx="668">
                  <c:v>115.50572205</c:v>
                </c:pt>
                <c:pt idx="669">
                  <c:v>115.75416565</c:v>
                </c:pt>
                <c:pt idx="670">
                  <c:v>115.98706055</c:v>
                </c:pt>
                <c:pt idx="671">
                  <c:v>116.20387268</c:v>
                </c:pt>
                <c:pt idx="672">
                  <c:v>116.40528107</c:v>
                </c:pt>
                <c:pt idx="673">
                  <c:v>116.59315491</c:v>
                </c:pt>
                <c:pt idx="674">
                  <c:v>116.77049255</c:v>
                </c:pt>
                <c:pt idx="675">
                  <c:v>116.94128418</c:v>
                </c:pt>
                <c:pt idx="676">
                  <c:v>117.11025238000001</c:v>
                </c:pt>
                <c:pt idx="677">
                  <c:v>117.28242493</c:v>
                </c:pt>
                <c:pt idx="678">
                  <c:v>117.46273041000001</c:v>
                </c:pt>
                <c:pt idx="679">
                  <c:v>117.65576935</c:v>
                </c:pt>
                <c:pt idx="680">
                  <c:v>117.86561584</c:v>
                </c:pt>
                <c:pt idx="681">
                  <c:v>118.09564209</c:v>
                </c:pt>
                <c:pt idx="682">
                  <c:v>118.34831238</c:v>
                </c:pt>
                <c:pt idx="683">
                  <c:v>118.62506104000001</c:v>
                </c:pt>
                <c:pt idx="684">
                  <c:v>118.92623138</c:v>
                </c:pt>
                <c:pt idx="685">
                  <c:v>119.25102997</c:v>
                </c:pt>
                <c:pt idx="686">
                  <c:v>119.59749603</c:v>
                </c:pt>
                <c:pt idx="687">
                  <c:v>119.96260834</c:v>
                </c:pt>
                <c:pt idx="688">
                  <c:v>120.34249878</c:v>
                </c:pt>
                <c:pt idx="689">
                  <c:v>120.73265839</c:v>
                </c:pt>
                <c:pt idx="690">
                  <c:v>121.1281662</c:v>
                </c:pt>
                <c:pt idx="691">
                  <c:v>121.52414702999999</c:v>
                </c:pt>
                <c:pt idx="692">
                  <c:v>121.91636658</c:v>
                </c:pt>
                <c:pt idx="693">
                  <c:v>122.30163573999999</c:v>
                </c:pt>
                <c:pt idx="694">
                  <c:v>122.67790221999999</c:v>
                </c:pt>
                <c:pt idx="695">
                  <c:v>123.04413605000001</c:v>
                </c:pt>
                <c:pt idx="696">
                  <c:v>123.40014648</c:v>
                </c:pt>
                <c:pt idx="697">
                  <c:v>123.74642944</c:v>
                </c:pt>
                <c:pt idx="698">
                  <c:v>124.08399962999999</c:v>
                </c:pt>
                <c:pt idx="699">
                  <c:v>124.41413879</c:v>
                </c:pt>
                <c:pt idx="700">
                  <c:v>124.73810577</c:v>
                </c:pt>
                <c:pt idx="701">
                  <c:v>125.05694579999999</c:v>
                </c:pt>
                <c:pt idx="702">
                  <c:v>125.37143707</c:v>
                </c:pt>
                <c:pt idx="703">
                  <c:v>125.68208313</c:v>
                </c:pt>
                <c:pt idx="704">
                  <c:v>125.98912048</c:v>
                </c:pt>
                <c:pt idx="705">
                  <c:v>126.29254913</c:v>
                </c:pt>
                <c:pt idx="706">
                  <c:v>126.59223175</c:v>
                </c:pt>
                <c:pt idx="707">
                  <c:v>126.88794708</c:v>
                </c:pt>
                <c:pt idx="708">
                  <c:v>127.17932129</c:v>
                </c:pt>
                <c:pt idx="709">
                  <c:v>127.46593475</c:v>
                </c:pt>
                <c:pt idx="710">
                  <c:v>127.74766541</c:v>
                </c:pt>
                <c:pt idx="711">
                  <c:v>128.02510071</c:v>
                </c:pt>
                <c:pt idx="712">
                  <c:v>128.29971312999999</c:v>
                </c:pt>
                <c:pt idx="713">
                  <c:v>128.57373046999999</c:v>
                </c:pt>
                <c:pt idx="714">
                  <c:v>128.84991454999999</c:v>
                </c:pt>
                <c:pt idx="715">
                  <c:v>129.13130188</c:v>
                </c:pt>
                <c:pt idx="716">
                  <c:v>129.42089844</c:v>
                </c:pt>
                <c:pt idx="717">
                  <c:v>129.72135925000001</c:v>
                </c:pt>
                <c:pt idx="718">
                  <c:v>130.03480529999999</c:v>
                </c:pt>
                <c:pt idx="719">
                  <c:v>130.36262511999999</c:v>
                </c:pt>
                <c:pt idx="720">
                  <c:v>130.70544434000001</c:v>
                </c:pt>
                <c:pt idx="721">
                  <c:v>131.06323241999999</c:v>
                </c:pt>
                <c:pt idx="722">
                  <c:v>131.43559264999999</c:v>
                </c:pt>
                <c:pt idx="723">
                  <c:v>131.82192993000001</c:v>
                </c:pt>
                <c:pt idx="724">
                  <c:v>132.22148132000001</c:v>
                </c:pt>
                <c:pt idx="725">
                  <c:v>132.63304138000001</c:v>
                </c:pt>
                <c:pt idx="726">
                  <c:v>133.05487060999999</c:v>
                </c:pt>
                <c:pt idx="727">
                  <c:v>133.48495482999999</c:v>
                </c:pt>
                <c:pt idx="728">
                  <c:v>133.92143250000001</c:v>
                </c:pt>
                <c:pt idx="729">
                  <c:v>134.36289977999999</c:v>
                </c:pt>
                <c:pt idx="730">
                  <c:v>134.80857849</c:v>
                </c:pt>
                <c:pt idx="731">
                  <c:v>135.25846863000001</c:v>
                </c:pt>
                <c:pt idx="732">
                  <c:v>135.71331787</c:v>
                </c:pt>
                <c:pt idx="733">
                  <c:v>136.17428588999999</c:v>
                </c:pt>
                <c:pt idx="734">
                  <c:v>136.64250182999999</c:v>
                </c:pt>
                <c:pt idx="735">
                  <c:v>137.11863708000001</c:v>
                </c:pt>
                <c:pt idx="736">
                  <c:v>137.60269165</c:v>
                </c:pt>
                <c:pt idx="737">
                  <c:v>138.09397888000001</c:v>
                </c:pt>
                <c:pt idx="738">
                  <c:v>138.59130859000001</c:v>
                </c:pt>
                <c:pt idx="739">
                  <c:v>139.09320068</c:v>
                </c:pt>
                <c:pt idx="740">
                  <c:v>139.59790039000001</c:v>
                </c:pt>
                <c:pt idx="741">
                  <c:v>140.10328673999999</c:v>
                </c:pt>
                <c:pt idx="742">
                  <c:v>140.60682678000001</c:v>
                </c:pt>
                <c:pt idx="743">
                  <c:v>141.10581970000001</c:v>
                </c:pt>
                <c:pt idx="744">
                  <c:v>141.59776306000001</c:v>
                </c:pt>
                <c:pt idx="745">
                  <c:v>142.08058166999999</c:v>
                </c:pt>
                <c:pt idx="746">
                  <c:v>142.55259705</c:v>
                </c:pt>
                <c:pt idx="747">
                  <c:v>143.01246642999999</c:v>
                </c:pt>
                <c:pt idx="748">
                  <c:v>143.45910645000001</c:v>
                </c:pt>
                <c:pt idx="749">
                  <c:v>143.89155579000001</c:v>
                </c:pt>
                <c:pt idx="750">
                  <c:v>144.30883789000001</c:v>
                </c:pt>
                <c:pt idx="751">
                  <c:v>144.70977783000001</c:v>
                </c:pt>
                <c:pt idx="752">
                  <c:v>145.09303284000001</c:v>
                </c:pt>
                <c:pt idx="753">
                  <c:v>145.45722961000001</c:v>
                </c:pt>
                <c:pt idx="754">
                  <c:v>145.80096435999999</c:v>
                </c:pt>
                <c:pt idx="755">
                  <c:v>146.12284851000001</c:v>
                </c:pt>
                <c:pt idx="756">
                  <c:v>146.42170715</c:v>
                </c:pt>
                <c:pt idx="757">
                  <c:v>146.69676208000001</c:v>
                </c:pt>
                <c:pt idx="758">
                  <c:v>146.94767761</c:v>
                </c:pt>
                <c:pt idx="759">
                  <c:v>147.17453003</c:v>
                </c:pt>
                <c:pt idx="760">
                  <c:v>147.37773132000001</c:v>
                </c:pt>
                <c:pt idx="761">
                  <c:v>147.55799866000001</c:v>
                </c:pt>
                <c:pt idx="762">
                  <c:v>147.71627808</c:v>
                </c:pt>
                <c:pt idx="763">
                  <c:v>147.85372924999999</c:v>
                </c:pt>
                <c:pt idx="764">
                  <c:v>147.97177124000001</c:v>
                </c:pt>
                <c:pt idx="765">
                  <c:v>148.07208252000001</c:v>
                </c:pt>
                <c:pt idx="766">
                  <c:v>148.15646362000001</c:v>
                </c:pt>
                <c:pt idx="767">
                  <c:v>148.22677612000001</c:v>
                </c:pt>
                <c:pt idx="768">
                  <c:v>148.28482056000001</c:v>
                </c:pt>
                <c:pt idx="769">
                  <c:v>148.33230591</c:v>
                </c:pt>
                <c:pt idx="770">
                  <c:v>148.37089538999999</c:v>
                </c:pt>
                <c:pt idx="771">
                  <c:v>148.40222168</c:v>
                </c:pt>
                <c:pt idx="772">
                  <c:v>148.42790221999999</c:v>
                </c:pt>
                <c:pt idx="773">
                  <c:v>148.44961548000001</c:v>
                </c:pt>
                <c:pt idx="774">
                  <c:v>148.46922301999999</c:v>
                </c:pt>
                <c:pt idx="775">
                  <c:v>148.48890685999999</c:v>
                </c:pt>
                <c:pt idx="776">
                  <c:v>148.51115417</c:v>
                </c:pt>
                <c:pt idx="777">
                  <c:v>148.53855895999999</c:v>
                </c:pt>
                <c:pt idx="778">
                  <c:v>148.57357787999999</c:v>
                </c:pt>
                <c:pt idx="779">
                  <c:v>148.61834716999999</c:v>
                </c:pt>
                <c:pt idx="780">
                  <c:v>148.67453003</c:v>
                </c:pt>
                <c:pt idx="781">
                  <c:v>148.74325562000001</c:v>
                </c:pt>
                <c:pt idx="782">
                  <c:v>148.82511901999999</c:v>
                </c:pt>
                <c:pt idx="783">
                  <c:v>148.92016602000001</c:v>
                </c:pt>
                <c:pt idx="784">
                  <c:v>149.02796935999999</c:v>
                </c:pt>
                <c:pt idx="785">
                  <c:v>149.14784241000001</c:v>
                </c:pt>
                <c:pt idx="786">
                  <c:v>149.27899170000001</c:v>
                </c:pt>
                <c:pt idx="787">
                  <c:v>149.42077637</c:v>
                </c:pt>
                <c:pt idx="788">
                  <c:v>149.57298279</c:v>
                </c:pt>
                <c:pt idx="789">
                  <c:v>149.73591614</c:v>
                </c:pt>
                <c:pt idx="790">
                  <c:v>149.91033935999999</c:v>
                </c:pt>
                <c:pt idx="791">
                  <c:v>150.097229</c:v>
                </c:pt>
                <c:pt idx="792">
                  <c:v>150.29760741999999</c:v>
                </c:pt>
                <c:pt idx="793">
                  <c:v>150.51240540000001</c:v>
                </c:pt>
                <c:pt idx="794">
                  <c:v>150.74230957</c:v>
                </c:pt>
                <c:pt idx="795">
                  <c:v>150.98770142000001</c:v>
                </c:pt>
                <c:pt idx="796">
                  <c:v>151.24862671</c:v>
                </c:pt>
                <c:pt idx="797">
                  <c:v>151.52490234000001</c:v>
                </c:pt>
                <c:pt idx="798">
                  <c:v>151.81616210999999</c:v>
                </c:pt>
                <c:pt idx="799">
                  <c:v>152.12207031</c:v>
                </c:pt>
                <c:pt idx="800">
                  <c:v>152.44262695</c:v>
                </c:pt>
                <c:pt idx="801">
                  <c:v>152.77833557</c:v>
                </c:pt>
                <c:pt idx="802">
                  <c:v>153.13005065999999</c:v>
                </c:pt>
                <c:pt idx="803">
                  <c:v>153.49870300000001</c:v>
                </c:pt>
                <c:pt idx="804">
                  <c:v>153.88510131999999</c:v>
                </c:pt>
                <c:pt idx="805">
                  <c:v>154.28981017999999</c:v>
                </c:pt>
                <c:pt idx="806">
                  <c:v>154.71298218000001</c:v>
                </c:pt>
                <c:pt idx="807">
                  <c:v>155.15435790999999</c:v>
                </c:pt>
                <c:pt idx="808">
                  <c:v>155.61325073</c:v>
                </c:pt>
                <c:pt idx="809">
                  <c:v>156.08850097999999</c:v>
                </c:pt>
                <c:pt idx="810">
                  <c:v>156.57847595000001</c:v>
                </c:pt>
                <c:pt idx="811">
                  <c:v>157.08111572000001</c:v>
                </c:pt>
                <c:pt idx="812">
                  <c:v>157.5940094</c:v>
                </c:pt>
                <c:pt idx="813">
                  <c:v>158.11457824999999</c:v>
                </c:pt>
                <c:pt idx="814">
                  <c:v>158.64042663999999</c:v>
                </c:pt>
                <c:pt idx="815">
                  <c:v>159.16969298999999</c:v>
                </c:pt>
                <c:pt idx="816">
                  <c:v>159.70117188</c:v>
                </c:pt>
                <c:pt idx="817">
                  <c:v>160.23417663999999</c:v>
                </c:pt>
                <c:pt idx="818">
                  <c:v>160.76828003</c:v>
                </c:pt>
                <c:pt idx="819">
                  <c:v>161.30311584</c:v>
                </c:pt>
                <c:pt idx="820">
                  <c:v>161.83824157999999</c:v>
                </c:pt>
                <c:pt idx="821">
                  <c:v>162.37300110000001</c:v>
                </c:pt>
                <c:pt idx="822">
                  <c:v>162.90644836000001</c:v>
                </c:pt>
                <c:pt idx="823">
                  <c:v>163.43727111999999</c:v>
                </c:pt>
                <c:pt idx="824">
                  <c:v>163.96372986</c:v>
                </c:pt>
                <c:pt idx="825">
                  <c:v>164.48385619999999</c:v>
                </c:pt>
                <c:pt idx="826">
                  <c:v>164.99577332000001</c:v>
                </c:pt>
                <c:pt idx="827">
                  <c:v>165.49787903000001</c:v>
                </c:pt>
                <c:pt idx="828">
                  <c:v>165.98878479000001</c:v>
                </c:pt>
                <c:pt idx="829">
                  <c:v>166.4671936</c:v>
                </c:pt>
                <c:pt idx="830">
                  <c:v>166.93179321</c:v>
                </c:pt>
                <c:pt idx="831">
                  <c:v>167.38136291999999</c:v>
                </c:pt>
                <c:pt idx="832">
                  <c:v>167.81498718</c:v>
                </c:pt>
                <c:pt idx="833">
                  <c:v>168.23225403000001</c:v>
                </c:pt>
                <c:pt idx="834">
                  <c:v>168.63320923000001</c:v>
                </c:pt>
                <c:pt idx="835">
                  <c:v>169.01828003</c:v>
                </c:pt>
                <c:pt idx="836">
                  <c:v>169.38813782</c:v>
                </c:pt>
                <c:pt idx="837">
                  <c:v>169.74354553000001</c:v>
                </c:pt>
                <c:pt idx="838">
                  <c:v>170.08525084999999</c:v>
                </c:pt>
                <c:pt idx="839">
                  <c:v>170.41381835999999</c:v>
                </c:pt>
                <c:pt idx="840">
                  <c:v>170.72944641000001</c:v>
                </c:pt>
                <c:pt idx="841">
                  <c:v>171.03189087000001</c:v>
                </c:pt>
                <c:pt idx="842">
                  <c:v>171.32040405000001</c:v>
                </c:pt>
                <c:pt idx="843">
                  <c:v>171.59385681000001</c:v>
                </c:pt>
                <c:pt idx="844">
                  <c:v>171.85116576999999</c:v>
                </c:pt>
                <c:pt idx="845">
                  <c:v>172.09162903000001</c:v>
                </c:pt>
                <c:pt idx="846">
                  <c:v>172.31509399000001</c:v>
                </c:pt>
                <c:pt idx="847">
                  <c:v>172.52192688</c:v>
                </c:pt>
                <c:pt idx="848">
                  <c:v>172.71299744000001</c:v>
                </c:pt>
                <c:pt idx="849">
                  <c:v>172.88957214000001</c:v>
                </c:pt>
                <c:pt idx="850">
                  <c:v>173.05322265999999</c:v>
                </c:pt>
                <c:pt idx="851">
                  <c:v>173.20568847999999</c:v>
                </c:pt>
                <c:pt idx="852">
                  <c:v>173.34867858999999</c:v>
                </c:pt>
                <c:pt idx="853">
                  <c:v>173.48382568</c:v>
                </c:pt>
                <c:pt idx="854">
                  <c:v>173.61270142000001</c:v>
                </c:pt>
                <c:pt idx="855">
                  <c:v>173.73680114999999</c:v>
                </c:pt>
                <c:pt idx="856">
                  <c:v>173.85748290999999</c:v>
                </c:pt>
                <c:pt idx="857">
                  <c:v>173.97595215000001</c:v>
                </c:pt>
                <c:pt idx="858">
                  <c:v>174.09355163999999</c:v>
                </c:pt>
                <c:pt idx="859">
                  <c:v>174.21212768999999</c:v>
                </c:pt>
                <c:pt idx="860">
                  <c:v>174.33415221999999</c:v>
                </c:pt>
                <c:pt idx="861">
                  <c:v>174.46246338</c:v>
                </c:pt>
                <c:pt idx="862">
                  <c:v>174.59983826000001</c:v>
                </c:pt>
                <c:pt idx="863">
                  <c:v>174.74880981000001</c:v>
                </c:pt>
                <c:pt idx="864">
                  <c:v>174.91172791</c:v>
                </c:pt>
                <c:pt idx="865">
                  <c:v>175.0909729</c:v>
                </c:pt>
                <c:pt idx="866">
                  <c:v>175.28898620999999</c:v>
                </c:pt>
                <c:pt idx="867">
                  <c:v>175.50808716</c:v>
                </c:pt>
                <c:pt idx="868">
                  <c:v>175.75022888000001</c:v>
                </c:pt>
                <c:pt idx="869">
                  <c:v>176.01679992999999</c:v>
                </c:pt>
                <c:pt idx="870">
                  <c:v>176.30862427</c:v>
                </c:pt>
                <c:pt idx="871">
                  <c:v>176.62620544000001</c:v>
                </c:pt>
                <c:pt idx="872">
                  <c:v>176.96984863</c:v>
                </c:pt>
                <c:pt idx="873">
                  <c:v>177.33955383</c:v>
                </c:pt>
                <c:pt idx="874">
                  <c:v>177.73464966</c:v>
                </c:pt>
                <c:pt idx="875">
                  <c:v>178.15339660999999</c:v>
                </c:pt>
                <c:pt idx="876">
                  <c:v>178.59257507000001</c:v>
                </c:pt>
                <c:pt idx="877">
                  <c:v>179.04725647000001</c:v>
                </c:pt>
                <c:pt idx="878">
                  <c:v>179.51084900000001</c:v>
                </c:pt>
                <c:pt idx="879">
                  <c:v>179.97535705999999</c:v>
                </c:pt>
                <c:pt idx="880">
                  <c:v>180.43159485000001</c:v>
                </c:pt>
                <c:pt idx="881">
                  <c:v>180.86936951000001</c:v>
                </c:pt>
                <c:pt idx="882">
                  <c:v>181.27758789000001</c:v>
                </c:pt>
                <c:pt idx="883">
                  <c:v>181.64424133</c:v>
                </c:pt>
                <c:pt idx="884">
                  <c:v>181.95632935</c:v>
                </c:pt>
                <c:pt idx="885">
                  <c:v>182.20019531</c:v>
                </c:pt>
                <c:pt idx="886">
                  <c:v>182.36280823000001</c:v>
                </c:pt>
                <c:pt idx="887">
                  <c:v>182.43394470000001</c:v>
                </c:pt>
                <c:pt idx="888">
                  <c:v>182.40792847</c:v>
                </c:pt>
                <c:pt idx="889">
                  <c:v>182.28393555</c:v>
                </c:pt>
                <c:pt idx="890">
                  <c:v>182.06532288</c:v>
                </c:pt>
                <c:pt idx="891">
                  <c:v>181.75897216999999</c:v>
                </c:pt>
                <c:pt idx="892">
                  <c:v>181.37477111999999</c:v>
                </c:pt>
                <c:pt idx="893">
                  <c:v>180.92500304999999</c:v>
                </c:pt>
                <c:pt idx="894">
                  <c:v>180.42346190999999</c:v>
                </c:pt>
                <c:pt idx="895">
                  <c:v>179.88471985000001</c:v>
                </c:pt>
                <c:pt idx="896">
                  <c:v>179.32363892000001</c:v>
                </c:pt>
                <c:pt idx="897">
                  <c:v>178.7552948</c:v>
                </c:pt>
                <c:pt idx="898">
                  <c:v>178.19499207000001</c:v>
                </c:pt>
                <c:pt idx="899">
                  <c:v>177.65805054</c:v>
                </c:pt>
                <c:pt idx="900">
                  <c:v>177.15924072000001</c:v>
                </c:pt>
                <c:pt idx="901">
                  <c:v>176.71203613</c:v>
                </c:pt>
                <c:pt idx="902">
                  <c:v>176.32801818999999</c:v>
                </c:pt>
                <c:pt idx="903">
                  <c:v>176.01647948999999</c:v>
                </c:pt>
                <c:pt idx="904">
                  <c:v>175.78421021</c:v>
                </c:pt>
                <c:pt idx="905">
                  <c:v>175.63534546</c:v>
                </c:pt>
                <c:pt idx="906">
                  <c:v>175.57122802999999</c:v>
                </c:pt>
                <c:pt idx="907">
                  <c:v>175.59033203000001</c:v>
                </c:pt>
                <c:pt idx="908">
                  <c:v>175.68838500999999</c:v>
                </c:pt>
                <c:pt idx="909">
                  <c:v>175.85881042</c:v>
                </c:pt>
                <c:pt idx="910">
                  <c:v>176.09326171999999</c:v>
                </c:pt>
                <c:pt idx="911">
                  <c:v>176.38233948000001</c:v>
                </c:pt>
                <c:pt idx="912">
                  <c:v>176.71629333000001</c:v>
                </c:pt>
                <c:pt idx="913">
                  <c:v>177.08547974000001</c:v>
                </c:pt>
                <c:pt idx="914">
                  <c:v>177.48057556000001</c:v>
                </c:pt>
                <c:pt idx="915">
                  <c:v>177.89253235000001</c:v>
                </c:pt>
                <c:pt idx="916">
                  <c:v>178.31234741</c:v>
                </c:pt>
                <c:pt idx="917">
                  <c:v>178.7306366</c:v>
                </c:pt>
                <c:pt idx="918">
                  <c:v>179.13740540000001</c:v>
                </c:pt>
                <c:pt idx="919">
                  <c:v>179.52203369</c:v>
                </c:pt>
                <c:pt idx="920">
                  <c:v>179.87316895000001</c:v>
                </c:pt>
                <c:pt idx="921">
                  <c:v>180.17890929999999</c:v>
                </c:pt>
                <c:pt idx="922">
                  <c:v>180.42796326000001</c:v>
                </c:pt>
                <c:pt idx="923">
                  <c:v>180.61178588999999</c:v>
                </c:pt>
                <c:pt idx="924">
                  <c:v>180.72627258</c:v>
                </c:pt>
                <c:pt idx="925">
                  <c:v>180.77200317</c:v>
                </c:pt>
                <c:pt idx="926">
                  <c:v>180.75346375000001</c:v>
                </c:pt>
                <c:pt idx="927">
                  <c:v>180.67811584</c:v>
                </c:pt>
                <c:pt idx="928">
                  <c:v>180.55555724999999</c:v>
                </c:pt>
                <c:pt idx="929">
                  <c:v>180.39674377</c:v>
                </c:pt>
                <c:pt idx="930">
                  <c:v>180.21324157999999</c:v>
                </c:pt>
                <c:pt idx="931">
                  <c:v>180.01670837</c:v>
                </c:pt>
                <c:pt idx="932">
                  <c:v>179.81846619000001</c:v>
                </c:pt>
                <c:pt idx="933">
                  <c:v>179.62904358</c:v>
                </c:pt>
                <c:pt idx="934">
                  <c:v>179.45756531000001</c:v>
                </c:pt>
                <c:pt idx="935">
                  <c:v>179.31144714000001</c:v>
                </c:pt>
                <c:pt idx="936">
                  <c:v>179.19639587</c:v>
                </c:pt>
                <c:pt idx="937">
                  <c:v>179.11637877999999</c:v>
                </c:pt>
                <c:pt idx="938">
                  <c:v>179.07344054999999</c:v>
                </c:pt>
                <c:pt idx="939">
                  <c:v>179.06759643999999</c:v>
                </c:pt>
                <c:pt idx="940">
                  <c:v>179.09696959999999</c:v>
                </c:pt>
                <c:pt idx="941">
                  <c:v>179.15823363999999</c:v>
                </c:pt>
                <c:pt idx="942">
                  <c:v>179.24708557</c:v>
                </c:pt>
                <c:pt idx="943">
                  <c:v>179.35847473000001</c:v>
                </c:pt>
                <c:pt idx="944">
                  <c:v>179.48674011</c:v>
                </c:pt>
                <c:pt idx="945">
                  <c:v>179.62603759999999</c:v>
                </c:pt>
                <c:pt idx="946">
                  <c:v>179.77079773</c:v>
                </c:pt>
                <c:pt idx="947">
                  <c:v>179.91578673999999</c:v>
                </c:pt>
                <c:pt idx="948">
                  <c:v>180.05606079</c:v>
                </c:pt>
                <c:pt idx="949">
                  <c:v>180.18698119999999</c:v>
                </c:pt>
                <c:pt idx="950">
                  <c:v>180.30419921999999</c:v>
                </c:pt>
                <c:pt idx="951">
                  <c:v>180.40344238</c:v>
                </c:pt>
                <c:pt idx="952">
                  <c:v>180.48034668</c:v>
                </c:pt>
                <c:pt idx="953">
                  <c:v>180.53053284000001</c:v>
                </c:pt>
                <c:pt idx="954">
                  <c:v>180.54946899000001</c:v>
                </c:pt>
                <c:pt idx="955">
                  <c:v>180.53208923</c:v>
                </c:pt>
                <c:pt idx="956">
                  <c:v>180.47271728999999</c:v>
                </c:pt>
                <c:pt idx="957">
                  <c:v>180.36608887</c:v>
                </c:pt>
                <c:pt idx="958">
                  <c:v>180.2093811</c:v>
                </c:pt>
                <c:pt idx="959">
                  <c:v>180.00393677</c:v>
                </c:pt>
                <c:pt idx="960">
                  <c:v>179.75564575000001</c:v>
                </c:pt>
                <c:pt idx="961">
                  <c:v>179.47415161000001</c:v>
                </c:pt>
                <c:pt idx="962">
                  <c:v>179.17172241</c:v>
                </c:pt>
                <c:pt idx="963">
                  <c:v>178.86227417000001</c:v>
                </c:pt>
                <c:pt idx="964">
                  <c:v>178.56044005999999</c:v>
                </c:pt>
                <c:pt idx="965">
                  <c:v>178.28047179999999</c:v>
                </c:pt>
                <c:pt idx="966">
                  <c:v>178.03503418</c:v>
                </c:pt>
                <c:pt idx="967">
                  <c:v>177.83427429</c:v>
                </c:pt>
                <c:pt idx="968">
                  <c:v>177.68516541</c:v>
                </c:pt>
                <c:pt idx="969">
                  <c:v>177.59124756</c:v>
                </c:pt>
                <c:pt idx="970">
                  <c:v>177.55281067000001</c:v>
                </c:pt>
                <c:pt idx="971">
                  <c:v>177.56752014</c:v>
                </c:pt>
                <c:pt idx="972">
                  <c:v>177.63134765999999</c:v>
                </c:pt>
                <c:pt idx="973">
                  <c:v>177.73944091999999</c:v>
                </c:pt>
                <c:pt idx="974">
                  <c:v>177.88665771000001</c:v>
                </c:pt>
                <c:pt idx="975">
                  <c:v>178.06762695</c:v>
                </c:pt>
                <c:pt idx="976">
                  <c:v>178.27671814000001</c:v>
                </c:pt>
                <c:pt idx="977">
                  <c:v>178.50796509</c:v>
                </c:pt>
                <c:pt idx="978">
                  <c:v>178.75482177999999</c:v>
                </c:pt>
                <c:pt idx="979">
                  <c:v>179.00979613999999</c:v>
                </c:pt>
                <c:pt idx="980">
                  <c:v>179.26425171</c:v>
                </c:pt>
                <c:pt idx="981">
                  <c:v>179.50831604000001</c:v>
                </c:pt>
                <c:pt idx="982">
                  <c:v>179.73095703000001</c:v>
                </c:pt>
                <c:pt idx="983">
                  <c:v>179.92036438</c:v>
                </c:pt>
                <c:pt idx="984">
                  <c:v>180.06483459</c:v>
                </c:pt>
                <c:pt idx="985">
                  <c:v>180.15435790999999</c:v>
                </c:pt>
                <c:pt idx="986">
                  <c:v>180.18241882000001</c:v>
                </c:pt>
                <c:pt idx="987">
                  <c:v>180.14729309000001</c:v>
                </c:pt>
                <c:pt idx="988">
                  <c:v>180.05197143999999</c:v>
                </c:pt>
                <c:pt idx="989">
                  <c:v>179.90313721000001</c:v>
                </c:pt>
                <c:pt idx="990">
                  <c:v>179.7099762</c:v>
                </c:pt>
                <c:pt idx="991">
                  <c:v>179.48312378</c:v>
                </c:pt>
                <c:pt idx="992">
                  <c:v>179.2336731</c:v>
                </c:pt>
                <c:pt idx="993">
                  <c:v>178.97219849000001</c:v>
                </c:pt>
                <c:pt idx="994">
                  <c:v>178.70779418999999</c:v>
                </c:pt>
                <c:pt idx="995">
                  <c:v>178.44740295</c:v>
                </c:pt>
                <c:pt idx="996">
                  <c:v>178.19583130000001</c:v>
                </c:pt>
                <c:pt idx="997">
                  <c:v>177.95654296999999</c:v>
                </c:pt>
                <c:pt idx="998">
                  <c:v>177.73237610000001</c:v>
                </c:pt>
                <c:pt idx="999">
                  <c:v>177.52536011000001</c:v>
                </c:pt>
                <c:pt idx="1000">
                  <c:v>177.33610535</c:v>
                </c:pt>
                <c:pt idx="1001">
                  <c:v>177.16351318</c:v>
                </c:pt>
                <c:pt idx="1002">
                  <c:v>177.00488281</c:v>
                </c:pt>
                <c:pt idx="1003">
                  <c:v>176.85636901999999</c:v>
                </c:pt>
                <c:pt idx="1004">
                  <c:v>176.71357727</c:v>
                </c:pt>
                <c:pt idx="1005">
                  <c:v>176.57194519000001</c:v>
                </c:pt>
                <c:pt idx="1006">
                  <c:v>176.42677307</c:v>
                </c:pt>
                <c:pt idx="1007">
                  <c:v>176.27314758</c:v>
                </c:pt>
                <c:pt idx="1008">
                  <c:v>176.10595703000001</c:v>
                </c:pt>
                <c:pt idx="1009">
                  <c:v>175.92021179</c:v>
                </c:pt>
                <c:pt idx="1010">
                  <c:v>175.71183776999999</c:v>
                </c:pt>
                <c:pt idx="1011">
                  <c:v>175.47874451000001</c:v>
                </c:pt>
                <c:pt idx="1012">
                  <c:v>175.22174072000001</c:v>
                </c:pt>
                <c:pt idx="1013">
                  <c:v>174.94471741000001</c:v>
                </c:pt>
                <c:pt idx="1014">
                  <c:v>174.65394592000001</c:v>
                </c:pt>
                <c:pt idx="1015">
                  <c:v>174.35699463</c:v>
                </c:pt>
                <c:pt idx="1016">
                  <c:v>174.06175232000001</c:v>
                </c:pt>
                <c:pt idx="1017">
                  <c:v>173.77571105999999</c:v>
                </c:pt>
                <c:pt idx="1018">
                  <c:v>173.50540161000001</c:v>
                </c:pt>
                <c:pt idx="1019">
                  <c:v>173.25627136</c:v>
                </c:pt>
                <c:pt idx="1020">
                  <c:v>173.03308104999999</c:v>
                </c:pt>
                <c:pt idx="1021">
                  <c:v>172.840271</c:v>
                </c:pt>
                <c:pt idx="1022">
                  <c:v>172.68214416999999</c:v>
                </c:pt>
                <c:pt idx="1023">
                  <c:v>172.56289673000001</c:v>
                </c:pt>
                <c:pt idx="1024">
                  <c:v>172.48649596999999</c:v>
                </c:pt>
                <c:pt idx="1025">
                  <c:v>172.45645142000001</c:v>
                </c:pt>
                <c:pt idx="1026">
                  <c:v>172.47550964000001</c:v>
                </c:pt>
                <c:pt idx="1027">
                  <c:v>172.54530334</c:v>
                </c:pt>
                <c:pt idx="1028">
                  <c:v>172.66615295</c:v>
                </c:pt>
                <c:pt idx="1029">
                  <c:v>172.83703613</c:v>
                </c:pt>
                <c:pt idx="1030">
                  <c:v>173.05548096000001</c:v>
                </c:pt>
                <c:pt idx="1031">
                  <c:v>173.31729125999999</c:v>
                </c:pt>
                <c:pt idx="1032">
                  <c:v>173.61614990000001</c:v>
                </c:pt>
                <c:pt idx="1033">
                  <c:v>173.94338988999999</c:v>
                </c:pt>
                <c:pt idx="1034">
                  <c:v>174.28822327</c:v>
                </c:pt>
                <c:pt idx="1035">
                  <c:v>174.63804626000001</c:v>
                </c:pt>
                <c:pt idx="1036">
                  <c:v>174.97894287</c:v>
                </c:pt>
                <c:pt idx="1037">
                  <c:v>175.29649352999999</c:v>
                </c:pt>
                <c:pt idx="1038">
                  <c:v>175.57719420999999</c:v>
                </c:pt>
                <c:pt idx="1039">
                  <c:v>175.81015015</c:v>
                </c:pt>
                <c:pt idx="1040">
                  <c:v>175.98832702999999</c:v>
                </c:pt>
                <c:pt idx="1041">
                  <c:v>176.10877991000001</c:v>
                </c:pt>
                <c:pt idx="1042">
                  <c:v>176.17202759</c:v>
                </c:pt>
                <c:pt idx="1043">
                  <c:v>176.18118286000001</c:v>
                </c:pt>
                <c:pt idx="1044">
                  <c:v>176.14135741999999</c:v>
                </c:pt>
                <c:pt idx="1045">
                  <c:v>176.05961608999999</c:v>
                </c:pt>
                <c:pt idx="1046">
                  <c:v>175.94485474000001</c:v>
                </c:pt>
                <c:pt idx="1047">
                  <c:v>175.80712890999999</c:v>
                </c:pt>
                <c:pt idx="1048">
                  <c:v>175.65686034999999</c:v>
                </c:pt>
                <c:pt idx="1049">
                  <c:v>175.50419617</c:v>
                </c:pt>
                <c:pt idx="1050">
                  <c:v>175.35856627999999</c:v>
                </c:pt>
                <c:pt idx="1051">
                  <c:v>175.22840880999999</c:v>
                </c:pt>
                <c:pt idx="1052">
                  <c:v>175.12080383</c:v>
                </c:pt>
                <c:pt idx="1053">
                  <c:v>175.04100037000001</c:v>
                </c:pt>
                <c:pt idx="1054">
                  <c:v>174.99197387999999</c:v>
                </c:pt>
                <c:pt idx="1055">
                  <c:v>174.97427368000001</c:v>
                </c:pt>
                <c:pt idx="1056">
                  <c:v>174.98625182999999</c:v>
                </c:pt>
                <c:pt idx="1057">
                  <c:v>175.0243988</c:v>
                </c:pt>
                <c:pt idx="1058">
                  <c:v>175.08375548999999</c:v>
                </c:pt>
                <c:pt idx="1059">
                  <c:v>175.15832520000001</c:v>
                </c:pt>
                <c:pt idx="1060">
                  <c:v>175.24166869999999</c:v>
                </c:pt>
                <c:pt idx="1061">
                  <c:v>175.32754517000001</c:v>
                </c:pt>
                <c:pt idx="1062">
                  <c:v>175.41047667999999</c:v>
                </c:pt>
                <c:pt idx="1063">
                  <c:v>175.48579407</c:v>
                </c:pt>
                <c:pt idx="1064">
                  <c:v>175.54933166999999</c:v>
                </c:pt>
                <c:pt idx="1065">
                  <c:v>175.59733582000001</c:v>
                </c:pt>
                <c:pt idx="1066">
                  <c:v>175.62657166</c:v>
                </c:pt>
                <c:pt idx="1067">
                  <c:v>175.63446045000001</c:v>
                </c:pt>
                <c:pt idx="1068">
                  <c:v>175.61938477000001</c:v>
                </c:pt>
                <c:pt idx="1069">
                  <c:v>175.58126831000001</c:v>
                </c:pt>
                <c:pt idx="1070">
                  <c:v>175.52209472999999</c:v>
                </c:pt>
                <c:pt idx="1071">
                  <c:v>175.44589232999999</c:v>
                </c:pt>
                <c:pt idx="1072">
                  <c:v>175.3581543</c:v>
                </c:pt>
                <c:pt idx="1073">
                  <c:v>175.26522826999999</c:v>
                </c:pt>
                <c:pt idx="1074">
                  <c:v>175.17376709000001</c:v>
                </c:pt>
                <c:pt idx="1075">
                  <c:v>175.09028624999999</c:v>
                </c:pt>
                <c:pt idx="1076">
                  <c:v>175.02085876000001</c:v>
                </c:pt>
                <c:pt idx="1077">
                  <c:v>174.97117614999999</c:v>
                </c:pt>
                <c:pt idx="1078">
                  <c:v>174.94700623</c:v>
                </c:pt>
                <c:pt idx="1079">
                  <c:v>174.95483397999999</c:v>
                </c:pt>
                <c:pt idx="1080">
                  <c:v>175.00221252</c:v>
                </c:pt>
                <c:pt idx="1081">
                  <c:v>175.09745788999999</c:v>
                </c:pt>
                <c:pt idx="1082">
                  <c:v>175.24894714000001</c:v>
                </c:pt>
                <c:pt idx="1083">
                  <c:v>175.46430968999999</c:v>
                </c:pt>
                <c:pt idx="1084">
                  <c:v>175.74969482</c:v>
                </c:pt>
                <c:pt idx="1085">
                  <c:v>176.10917663999999</c:v>
                </c:pt>
                <c:pt idx="1086">
                  <c:v>176.54421997</c:v>
                </c:pt>
                <c:pt idx="1087">
                  <c:v>177.05332946999999</c:v>
                </c:pt>
                <c:pt idx="1088">
                  <c:v>177.63189697000001</c:v>
                </c:pt>
                <c:pt idx="1089">
                  <c:v>178.27226257000001</c:v>
                </c:pt>
                <c:pt idx="1090">
                  <c:v>178.96420287999999</c:v>
                </c:pt>
                <c:pt idx="1091">
                  <c:v>179.69567871000001</c:v>
                </c:pt>
                <c:pt idx="1092">
                  <c:v>180.45368958</c:v>
                </c:pt>
                <c:pt idx="1093">
                  <c:v>181.22528076</c:v>
                </c:pt>
                <c:pt idx="1094">
                  <c:v>181.99845886</c:v>
                </c:pt>
                <c:pt idx="1095">
                  <c:v>182.76258849999999</c:v>
                </c:pt>
                <c:pt idx="1096">
                  <c:v>183.50825499999999</c:v>
                </c:pt>
                <c:pt idx="1097">
                  <c:v>184.22698975</c:v>
                </c:pt>
                <c:pt idx="1098">
                  <c:v>184.91098022</c:v>
                </c:pt>
                <c:pt idx="1099">
                  <c:v>185.55274962999999</c:v>
                </c:pt>
                <c:pt idx="1100">
                  <c:v>186.14517212000001</c:v>
                </c:pt>
                <c:pt idx="1101">
                  <c:v>186.68159485000001</c:v>
                </c:pt>
                <c:pt idx="1102">
                  <c:v>187.15585326999999</c:v>
                </c:pt>
                <c:pt idx="1103">
                  <c:v>187.56204224000001</c:v>
                </c:pt>
                <c:pt idx="1104">
                  <c:v>187.89450073</c:v>
                </c:pt>
                <c:pt idx="1105">
                  <c:v>188.14855957</c:v>
                </c:pt>
                <c:pt idx="1106">
                  <c:v>188.32217406999999</c:v>
                </c:pt>
                <c:pt idx="1107">
                  <c:v>188.41757201999999</c:v>
                </c:pt>
                <c:pt idx="1108">
                  <c:v>188.44192505000001</c:v>
                </c:pt>
                <c:pt idx="1109">
                  <c:v>188.40664673000001</c:v>
                </c:pt>
                <c:pt idx="1110">
                  <c:v>188.32612610000001</c:v>
                </c:pt>
                <c:pt idx="1111">
                  <c:v>188.21659851000001</c:v>
                </c:pt>
                <c:pt idx="1112">
                  <c:v>188.09527588</c:v>
                </c:pt>
                <c:pt idx="1113">
                  <c:v>187.97921753</c:v>
                </c:pt>
                <c:pt idx="1114">
                  <c:v>187.88412475999999</c:v>
                </c:pt>
                <c:pt idx="1115">
                  <c:v>187.82337952</c:v>
                </c:pt>
                <c:pt idx="1116">
                  <c:v>187.80740356000001</c:v>
                </c:pt>
                <c:pt idx="1117">
                  <c:v>187.84321593999999</c:v>
                </c:pt>
                <c:pt idx="1118">
                  <c:v>187.93437195000001</c:v>
                </c:pt>
                <c:pt idx="1119">
                  <c:v>188.08143616000001</c:v>
                </c:pt>
                <c:pt idx="1120">
                  <c:v>188.28294373</c:v>
                </c:pt>
                <c:pt idx="1121">
                  <c:v>188.53643799</c:v>
                </c:pt>
                <c:pt idx="1122">
                  <c:v>188.83901978</c:v>
                </c:pt>
                <c:pt idx="1123">
                  <c:v>189.18739318999999</c:v>
                </c:pt>
                <c:pt idx="1124">
                  <c:v>189.57766724000001</c:v>
                </c:pt>
                <c:pt idx="1125">
                  <c:v>190.00511169000001</c:v>
                </c:pt>
                <c:pt idx="1126">
                  <c:v>190.46395874000001</c:v>
                </c:pt>
                <c:pt idx="1127">
                  <c:v>190.94747924999999</c:v>
                </c:pt>
                <c:pt idx="1128">
                  <c:v>191.44805908000001</c:v>
                </c:pt>
                <c:pt idx="1129">
                  <c:v>191.95709228999999</c:v>
                </c:pt>
                <c:pt idx="1130">
                  <c:v>192.46461486999999</c:v>
                </c:pt>
                <c:pt idx="1131">
                  <c:v>192.95889281999999</c:v>
                </c:pt>
                <c:pt idx="1132">
                  <c:v>193.42616272000001</c:v>
                </c:pt>
                <c:pt idx="1133">
                  <c:v>193.85108948000001</c:v>
                </c:pt>
                <c:pt idx="1134">
                  <c:v>194.21801758000001</c:v>
                </c:pt>
                <c:pt idx="1135">
                  <c:v>194.51304626000001</c:v>
                </c:pt>
                <c:pt idx="1136">
                  <c:v>194.72640991</c:v>
                </c:pt>
                <c:pt idx="1137">
                  <c:v>194.85417175000001</c:v>
                </c:pt>
                <c:pt idx="1138">
                  <c:v>194.89830017</c:v>
                </c:pt>
                <c:pt idx="1139">
                  <c:v>194.86561584</c:v>
                </c:pt>
                <c:pt idx="1140">
                  <c:v>194.76651000999999</c:v>
                </c:pt>
                <c:pt idx="1141">
                  <c:v>194.6137085</c:v>
                </c:pt>
                <c:pt idx="1142">
                  <c:v>194.42098999000001</c:v>
                </c:pt>
                <c:pt idx="1143">
                  <c:v>194.20199585</c:v>
                </c:pt>
                <c:pt idx="1144">
                  <c:v>193.96926880000001</c:v>
                </c:pt>
                <c:pt idx="1145">
                  <c:v>193.73352051000001</c:v>
                </c:pt>
                <c:pt idx="1146">
                  <c:v>193.50311278999999</c:v>
                </c:pt>
                <c:pt idx="1147">
                  <c:v>193.28378296</c:v>
                </c:pt>
                <c:pt idx="1148">
                  <c:v>193.07876587000001</c:v>
                </c:pt>
                <c:pt idx="1149">
                  <c:v>192.88911438</c:v>
                </c:pt>
                <c:pt idx="1150">
                  <c:v>192.71411133000001</c:v>
                </c:pt>
                <c:pt idx="1151">
                  <c:v>192.55201721</c:v>
                </c:pt>
                <c:pt idx="1152">
                  <c:v>192.40103149000001</c:v>
                </c:pt>
                <c:pt idx="1153">
                  <c:v>192.25988770000001</c:v>
                </c:pt>
                <c:pt idx="1154">
                  <c:v>192.1277771</c:v>
                </c:pt>
                <c:pt idx="1155">
                  <c:v>192.0040741</c:v>
                </c:pt>
                <c:pt idx="1156">
                  <c:v>191.8881073</c:v>
                </c:pt>
                <c:pt idx="1157">
                  <c:v>191.77922057999999</c:v>
                </c:pt>
                <c:pt idx="1158">
                  <c:v>191.67692565999999</c:v>
                </c:pt>
                <c:pt idx="1159">
                  <c:v>191.58103943</c:v>
                </c:pt>
                <c:pt idx="1160">
                  <c:v>191.49185181000001</c:v>
                </c:pt>
                <c:pt idx="1161">
                  <c:v>191.41036987000001</c:v>
                </c:pt>
                <c:pt idx="1162">
                  <c:v>191.33840942</c:v>
                </c:pt>
                <c:pt idx="1163">
                  <c:v>191.27830505</c:v>
                </c:pt>
                <c:pt idx="1164">
                  <c:v>191.23245238999999</c:v>
                </c:pt>
                <c:pt idx="1165">
                  <c:v>191.20289611999999</c:v>
                </c:pt>
                <c:pt idx="1166">
                  <c:v>191.19099426</c:v>
                </c:pt>
                <c:pt idx="1167">
                  <c:v>191.19706726000001</c:v>
                </c:pt>
                <c:pt idx="1168">
                  <c:v>191.22004699999999</c:v>
                </c:pt>
                <c:pt idx="1169">
                  <c:v>191.25712584999999</c:v>
                </c:pt>
                <c:pt idx="1170">
                  <c:v>191.30331421</c:v>
                </c:pt>
                <c:pt idx="1171">
                  <c:v>191.35104369999999</c:v>
                </c:pt>
                <c:pt idx="1172">
                  <c:v>191.39013671999999</c:v>
                </c:pt>
                <c:pt idx="1173">
                  <c:v>191.40850829999999</c:v>
                </c:pt>
                <c:pt idx="1174">
                  <c:v>191.39401244999999</c:v>
                </c:pt>
                <c:pt idx="1175">
                  <c:v>191.33717346</c:v>
                </c:pt>
                <c:pt idx="1176">
                  <c:v>191.23336792000001</c:v>
                </c:pt>
                <c:pt idx="1177">
                  <c:v>191.08331299</c:v>
                </c:pt>
                <c:pt idx="1178">
                  <c:v>190.89224243000001</c:v>
                </c:pt>
                <c:pt idx="1179">
                  <c:v>190.66882323999999</c:v>
                </c:pt>
                <c:pt idx="1180">
                  <c:v>190.42408752</c:v>
                </c:pt>
                <c:pt idx="1181">
                  <c:v>190.17044067</c:v>
                </c:pt>
                <c:pt idx="1182">
                  <c:v>189.92070007000001</c:v>
                </c:pt>
                <c:pt idx="1183">
                  <c:v>189.68711852999999</c:v>
                </c:pt>
                <c:pt idx="1184">
                  <c:v>189.48040771000001</c:v>
                </c:pt>
                <c:pt idx="1185">
                  <c:v>189.30879211000001</c:v>
                </c:pt>
                <c:pt idx="1186">
                  <c:v>189.17733765</c:v>
                </c:pt>
                <c:pt idx="1187">
                  <c:v>189.0877533</c:v>
                </c:pt>
                <c:pt idx="1188">
                  <c:v>189.03871154999999</c:v>
                </c:pt>
                <c:pt idx="1189">
                  <c:v>189.0262146</c:v>
                </c:pt>
                <c:pt idx="1190">
                  <c:v>189.04374695000001</c:v>
                </c:pt>
                <c:pt idx="1191">
                  <c:v>189.08287048</c:v>
                </c:pt>
                <c:pt idx="1192">
                  <c:v>189.13446045000001</c:v>
                </c:pt>
                <c:pt idx="1193">
                  <c:v>189.18986511</c:v>
                </c:pt>
                <c:pt idx="1194">
                  <c:v>189.24145508000001</c:v>
                </c:pt>
                <c:pt idx="1195">
                  <c:v>189.28292847</c:v>
                </c:pt>
                <c:pt idx="1196">
                  <c:v>189.30931090999999</c:v>
                </c:pt>
                <c:pt idx="1197">
                  <c:v>189.31684874999999</c:v>
                </c:pt>
                <c:pt idx="1198">
                  <c:v>189.30297852000001</c:v>
                </c:pt>
                <c:pt idx="1199">
                  <c:v>189.26637267999999</c:v>
                </c:pt>
                <c:pt idx="1200">
                  <c:v>189.20671082000001</c:v>
                </c:pt>
                <c:pt idx="1201">
                  <c:v>189.12408447000001</c:v>
                </c:pt>
                <c:pt idx="1202">
                  <c:v>189.01855469</c:v>
                </c:pt>
                <c:pt idx="1203">
                  <c:v>188.88977051000001</c:v>
                </c:pt>
                <c:pt idx="1204">
                  <c:v>188.73667907999999</c:v>
                </c:pt>
                <c:pt idx="1205">
                  <c:v>188.55786133000001</c:v>
                </c:pt>
                <c:pt idx="1206">
                  <c:v>188.35276794000001</c:v>
                </c:pt>
                <c:pt idx="1207">
                  <c:v>188.12356567</c:v>
                </c:pt>
                <c:pt idx="1208">
                  <c:v>187.87643433</c:v>
                </c:pt>
                <c:pt idx="1209">
                  <c:v>187.62139893</c:v>
                </c:pt>
                <c:pt idx="1210">
                  <c:v>187.37104797000001</c:v>
                </c:pt>
                <c:pt idx="1211">
                  <c:v>187.13909912</c:v>
                </c:pt>
                <c:pt idx="1212">
                  <c:v>186.93919373</c:v>
                </c:pt>
                <c:pt idx="1213">
                  <c:v>186.7837677</c:v>
                </c:pt>
                <c:pt idx="1214">
                  <c:v>186.68327332000001</c:v>
                </c:pt>
                <c:pt idx="1215">
                  <c:v>186.64570617999999</c:v>
                </c:pt>
                <c:pt idx="1216">
                  <c:v>186.67622374999999</c:v>
                </c:pt>
                <c:pt idx="1217">
                  <c:v>186.77703857</c:v>
                </c:pt>
                <c:pt idx="1218">
                  <c:v>186.94781494</c:v>
                </c:pt>
                <c:pt idx="1219">
                  <c:v>187.18621826</c:v>
                </c:pt>
                <c:pt idx="1220">
                  <c:v>187.48829651</c:v>
                </c:pt>
                <c:pt idx="1221">
                  <c:v>187.84864807</c:v>
                </c:pt>
                <c:pt idx="1222">
                  <c:v>188.2603302</c:v>
                </c:pt>
                <c:pt idx="1223">
                  <c:v>188.71481323</c:v>
                </c:pt>
                <c:pt idx="1224">
                  <c:v>189.20181274000001</c:v>
                </c:pt>
                <c:pt idx="1225">
                  <c:v>189.70913696</c:v>
                </c:pt>
                <c:pt idx="1226">
                  <c:v>190.22264099</c:v>
                </c:pt>
                <c:pt idx="1227">
                  <c:v>190.72628784</c:v>
                </c:pt>
                <c:pt idx="1228">
                  <c:v>191.20233153999999</c:v>
                </c:pt>
                <c:pt idx="1229">
                  <c:v>191.6318512</c:v>
                </c:pt>
                <c:pt idx="1230">
                  <c:v>191.99639893</c:v>
                </c:pt>
                <c:pt idx="1231">
                  <c:v>192.28070068</c:v>
                </c:pt>
                <c:pt idx="1232">
                  <c:v>192.47517395</c:v>
                </c:pt>
                <c:pt idx="1233">
                  <c:v>192.57685852</c:v>
                </c:pt>
                <c:pt idx="1234">
                  <c:v>192.58860779</c:v>
                </c:pt>
                <c:pt idx="1235">
                  <c:v>192.51753235000001</c:v>
                </c:pt>
                <c:pt idx="1236">
                  <c:v>192.37387085</c:v>
                </c:pt>
                <c:pt idx="1237">
                  <c:v>192.17015076000001</c:v>
                </c:pt>
                <c:pt idx="1238">
                  <c:v>191.92033386</c:v>
                </c:pt>
                <c:pt idx="1239">
                  <c:v>191.63891602000001</c:v>
                </c:pt>
                <c:pt idx="1240">
                  <c:v>191.34016417999999</c:v>
                </c:pt>
                <c:pt idx="1241">
                  <c:v>191.03730773999999</c:v>
                </c:pt>
                <c:pt idx="1242">
                  <c:v>190.74177551</c:v>
                </c:pt>
                <c:pt idx="1243">
                  <c:v>190.46264647999999</c:v>
                </c:pt>
                <c:pt idx="1244">
                  <c:v>190.20639037999999</c:v>
                </c:pt>
                <c:pt idx="1245">
                  <c:v>189.97674560999999</c:v>
                </c:pt>
                <c:pt idx="1246">
                  <c:v>189.77487183</c:v>
                </c:pt>
                <c:pt idx="1247">
                  <c:v>189.59986877</c:v>
                </c:pt>
                <c:pt idx="1248">
                  <c:v>189.44953917999999</c:v>
                </c:pt>
                <c:pt idx="1249">
                  <c:v>189.32098389000001</c:v>
                </c:pt>
                <c:pt idx="1250">
                  <c:v>189.21087646000001</c:v>
                </c:pt>
                <c:pt idx="1251">
                  <c:v>189.11550903</c:v>
                </c:pt>
                <c:pt idx="1252">
                  <c:v>189.03073119999999</c:v>
                </c:pt>
                <c:pt idx="1253">
                  <c:v>188.9519043</c:v>
                </c:pt>
                <c:pt idx="1254">
                  <c:v>188.87380981000001</c:v>
                </c:pt>
                <c:pt idx="1255">
                  <c:v>188.79054260000001</c:v>
                </c:pt>
                <c:pt idx="1256">
                  <c:v>188.69543457</c:v>
                </c:pt>
                <c:pt idx="1257">
                  <c:v>188.58137511999999</c:v>
                </c:pt>
                <c:pt idx="1258">
                  <c:v>188.44163513000001</c:v>
                </c:pt>
                <c:pt idx="1259">
                  <c:v>188.27125548999999</c:v>
                </c:pt>
                <c:pt idx="1260">
                  <c:v>188.06835938</c:v>
                </c:pt>
                <c:pt idx="1261">
                  <c:v>187.83480835</c:v>
                </c:pt>
                <c:pt idx="1262">
                  <c:v>187.57617188</c:v>
                </c:pt>
                <c:pt idx="1263">
                  <c:v>187.30110167999999</c:v>
                </c:pt>
                <c:pt idx="1264">
                  <c:v>187.02020264000001</c:v>
                </c:pt>
                <c:pt idx="1265">
                  <c:v>186.7447052</c:v>
                </c:pt>
                <c:pt idx="1266">
                  <c:v>186.48535156</c:v>
                </c:pt>
                <c:pt idx="1267">
                  <c:v>186.25158690999999</c:v>
                </c:pt>
                <c:pt idx="1268">
                  <c:v>186.05108643</c:v>
                </c:pt>
                <c:pt idx="1269">
                  <c:v>185.8896637</c:v>
                </c:pt>
                <c:pt idx="1270">
                  <c:v>185.77146912000001</c:v>
                </c:pt>
                <c:pt idx="1271">
                  <c:v>185.69926452999999</c:v>
                </c:pt>
                <c:pt idx="1272">
                  <c:v>185.67468262</c:v>
                </c:pt>
                <c:pt idx="1273">
                  <c:v>185.69834900000001</c:v>
                </c:pt>
                <c:pt idx="1274">
                  <c:v>185.76982117</c:v>
                </c:pt>
                <c:pt idx="1275">
                  <c:v>185.88774108999999</c:v>
                </c:pt>
                <c:pt idx="1276">
                  <c:v>186.05026244999999</c:v>
                </c:pt>
                <c:pt idx="1277">
                  <c:v>186.25537109000001</c:v>
                </c:pt>
                <c:pt idx="1278">
                  <c:v>186.50083923</c:v>
                </c:pt>
                <c:pt idx="1279">
                  <c:v>186.78382873999999</c:v>
                </c:pt>
                <c:pt idx="1280">
                  <c:v>187.10029602</c:v>
                </c:pt>
                <c:pt idx="1281">
                  <c:v>187.44470215000001</c:v>
                </c:pt>
                <c:pt idx="1282">
                  <c:v>187.81040955</c:v>
                </c:pt>
                <c:pt idx="1283">
                  <c:v>188.19038391000001</c:v>
                </c:pt>
                <c:pt idx="1284">
                  <c:v>188.5774231</c:v>
                </c:pt>
                <c:pt idx="1285">
                  <c:v>188.96403502999999</c:v>
                </c:pt>
                <c:pt idx="1286">
                  <c:v>189.34230041999999</c:v>
                </c:pt>
                <c:pt idx="1287">
                  <c:v>189.70373534999999</c:v>
                </c:pt>
                <c:pt idx="1288">
                  <c:v>190.03915405000001</c:v>
                </c:pt>
                <c:pt idx="1289">
                  <c:v>190.33856201</c:v>
                </c:pt>
                <c:pt idx="1290">
                  <c:v>190.59159851000001</c:v>
                </c:pt>
                <c:pt idx="1291">
                  <c:v>190.78863525</c:v>
                </c:pt>
                <c:pt idx="1292">
                  <c:v>190.92234801999999</c:v>
                </c:pt>
                <c:pt idx="1293">
                  <c:v>190.98921204000001</c:v>
                </c:pt>
                <c:pt idx="1294">
                  <c:v>190.99028014999999</c:v>
                </c:pt>
                <c:pt idx="1295">
                  <c:v>190.93099975999999</c:v>
                </c:pt>
                <c:pt idx="1296">
                  <c:v>190.82041931000001</c:v>
                </c:pt>
                <c:pt idx="1297">
                  <c:v>190.67008971999999</c:v>
                </c:pt>
                <c:pt idx="1298">
                  <c:v>190.49293517999999</c:v>
                </c:pt>
                <c:pt idx="1299">
                  <c:v>190.30201721</c:v>
                </c:pt>
                <c:pt idx="1300">
                  <c:v>190.10926818999999</c:v>
                </c:pt>
                <c:pt idx="1301">
                  <c:v>189.92451477</c:v>
                </c:pt>
                <c:pt idx="1302">
                  <c:v>189.75497437000001</c:v>
                </c:pt>
                <c:pt idx="1303">
                  <c:v>189.60514832000001</c:v>
                </c:pt>
                <c:pt idx="1304">
                  <c:v>189.47688292999999</c:v>
                </c:pt>
                <c:pt idx="1305">
                  <c:v>189.36982727</c:v>
                </c:pt>
                <c:pt idx="1306">
                  <c:v>189.28218079000001</c:v>
                </c:pt>
                <c:pt idx="1307">
                  <c:v>189.21128845000001</c:v>
                </c:pt>
                <c:pt idx="1308">
                  <c:v>189.15403748</c:v>
                </c:pt>
                <c:pt idx="1309">
                  <c:v>189.10719298999999</c:v>
                </c:pt>
                <c:pt idx="1310">
                  <c:v>189.06770324999999</c:v>
                </c:pt>
                <c:pt idx="1311">
                  <c:v>189.03292847</c:v>
                </c:pt>
                <c:pt idx="1312">
                  <c:v>189.00080872000001</c:v>
                </c:pt>
                <c:pt idx="1313">
                  <c:v>188.96975707999999</c:v>
                </c:pt>
                <c:pt idx="1314">
                  <c:v>188.93832397</c:v>
                </c:pt>
                <c:pt idx="1315">
                  <c:v>188.90473938</c:v>
                </c:pt>
                <c:pt idx="1316">
                  <c:v>188.86660767000001</c:v>
                </c:pt>
                <c:pt idx="1317">
                  <c:v>188.82070923000001</c:v>
                </c:pt>
                <c:pt idx="1318">
                  <c:v>188.7628479</c:v>
                </c:pt>
                <c:pt idx="1319">
                  <c:v>188.68794249999999</c:v>
                </c:pt>
                <c:pt idx="1320">
                  <c:v>188.59025574</c:v>
                </c:pt>
                <c:pt idx="1321">
                  <c:v>188.46388245</c:v>
                </c:pt>
                <c:pt idx="1322">
                  <c:v>188.30386353</c:v>
                </c:pt>
                <c:pt idx="1323">
                  <c:v>188.10794067</c:v>
                </c:pt>
                <c:pt idx="1324">
                  <c:v>187.87817383000001</c:v>
                </c:pt>
                <c:pt idx="1325">
                  <c:v>187.62132263000001</c:v>
                </c:pt>
                <c:pt idx="1326">
                  <c:v>187.34793091</c:v>
                </c:pt>
                <c:pt idx="1327">
                  <c:v>187.07081604000001</c:v>
                </c:pt>
                <c:pt idx="1328">
                  <c:v>186.80366516000001</c:v>
                </c:pt>
                <c:pt idx="1329">
                  <c:v>186.55989074999999</c:v>
                </c:pt>
                <c:pt idx="1330">
                  <c:v>186.35173035</c:v>
                </c:pt>
                <c:pt idx="1331">
                  <c:v>186.18928528000001</c:v>
                </c:pt>
                <c:pt idx="1332">
                  <c:v>186.07971190999999</c:v>
                </c:pt>
                <c:pt idx="1333">
                  <c:v>186.02667235999999</c:v>
                </c:pt>
                <c:pt idx="1334">
                  <c:v>186.03021240000001</c:v>
                </c:pt>
                <c:pt idx="1335">
                  <c:v>186.08705139</c:v>
                </c:pt>
                <c:pt idx="1336">
                  <c:v>186.19117736999999</c:v>
                </c:pt>
                <c:pt idx="1337">
                  <c:v>186.33454895</c:v>
                </c:pt>
                <c:pt idx="1338">
                  <c:v>186.50791931000001</c:v>
                </c:pt>
                <c:pt idx="1339">
                  <c:v>186.70167541999999</c:v>
                </c:pt>
                <c:pt idx="1340">
                  <c:v>186.90638733</c:v>
                </c:pt>
                <c:pt idx="1341">
                  <c:v>187.11271667</c:v>
                </c:pt>
                <c:pt idx="1342">
                  <c:v>187.31108093</c:v>
                </c:pt>
                <c:pt idx="1343">
                  <c:v>187.49165343999999</c:v>
                </c:pt>
                <c:pt idx="1344">
                  <c:v>187.64465332</c:v>
                </c:pt>
                <c:pt idx="1345">
                  <c:v>187.76057434000001</c:v>
                </c:pt>
                <c:pt idx="1346">
                  <c:v>187.83006287000001</c:v>
                </c:pt>
                <c:pt idx="1347">
                  <c:v>187.84387207</c:v>
                </c:pt>
                <c:pt idx="1348">
                  <c:v>187.79331970000001</c:v>
                </c:pt>
                <c:pt idx="1349">
                  <c:v>187.6716156</c:v>
                </c:pt>
                <c:pt idx="1350">
                  <c:v>187.47570801000001</c:v>
                </c:pt>
                <c:pt idx="1351">
                  <c:v>187.20759583</c:v>
                </c:pt>
                <c:pt idx="1352">
                  <c:v>186.87432860999999</c:v>
                </c:pt>
                <c:pt idx="1353">
                  <c:v>186.48690796</c:v>
                </c:pt>
                <c:pt idx="1354">
                  <c:v>186.05889893</c:v>
                </c:pt>
                <c:pt idx="1355">
                  <c:v>185.60528564000001</c:v>
                </c:pt>
                <c:pt idx="1356">
                  <c:v>185.14147948999999</c:v>
                </c:pt>
                <c:pt idx="1357">
                  <c:v>184.68252562999999</c:v>
                </c:pt>
                <c:pt idx="1358">
                  <c:v>184.24234009</c:v>
                </c:pt>
                <c:pt idx="1359">
                  <c:v>183.83305358999999</c:v>
                </c:pt>
                <c:pt idx="1360">
                  <c:v>183.46456909</c:v>
                </c:pt>
                <c:pt idx="1361">
                  <c:v>183.14433288999999</c:v>
                </c:pt>
                <c:pt idx="1362">
                  <c:v>182.87712096999999</c:v>
                </c:pt>
                <c:pt idx="1363">
                  <c:v>182.66523742999999</c:v>
                </c:pt>
                <c:pt idx="1364">
                  <c:v>182.50891113</c:v>
                </c:pt>
                <c:pt idx="1365">
                  <c:v>182.40664673000001</c:v>
                </c:pt>
                <c:pt idx="1366">
                  <c:v>182.35531616</c:v>
                </c:pt>
                <c:pt idx="1367">
                  <c:v>182.35035705999999</c:v>
                </c:pt>
                <c:pt idx="1368">
                  <c:v>182.38607787999999</c:v>
                </c:pt>
                <c:pt idx="1369">
                  <c:v>182.45587158000001</c:v>
                </c:pt>
                <c:pt idx="1370">
                  <c:v>182.55229187</c:v>
                </c:pt>
                <c:pt idx="1371">
                  <c:v>182.66694641000001</c:v>
                </c:pt>
                <c:pt idx="1372">
                  <c:v>182.79040527000001</c:v>
                </c:pt>
                <c:pt idx="1373">
                  <c:v>182.91229247999999</c:v>
                </c:pt>
                <c:pt idx="1374">
                  <c:v>183.02149962999999</c:v>
                </c:pt>
                <c:pt idx="1375">
                  <c:v>183.10646057</c:v>
                </c:pt>
                <c:pt idx="1376">
                  <c:v>183.15542603</c:v>
                </c:pt>
                <c:pt idx="1377">
                  <c:v>183.15675354000001</c:v>
                </c:pt>
                <c:pt idx="1378">
                  <c:v>183.09901428000001</c:v>
                </c:pt>
                <c:pt idx="1379">
                  <c:v>182.97123718</c:v>
                </c:pt>
                <c:pt idx="1380">
                  <c:v>182.76405334</c:v>
                </c:pt>
                <c:pt idx="1381">
                  <c:v>182.47180176000001</c:v>
                </c:pt>
                <c:pt idx="1382">
                  <c:v>182.09449767999999</c:v>
                </c:pt>
                <c:pt idx="1383">
                  <c:v>181.63821411000001</c:v>
                </c:pt>
                <c:pt idx="1384">
                  <c:v>181.11401366999999</c:v>
                </c:pt>
                <c:pt idx="1385">
                  <c:v>180.53646850999999</c:v>
                </c:pt>
                <c:pt idx="1386">
                  <c:v>179.92221068999999</c:v>
                </c:pt>
                <c:pt idx="1387">
                  <c:v>179.28857421999999</c:v>
                </c:pt>
                <c:pt idx="1388">
                  <c:v>178.65231323</c:v>
                </c:pt>
                <c:pt idx="1389">
                  <c:v>178.02853393999999</c:v>
                </c:pt>
                <c:pt idx="1390">
                  <c:v>177.42988586000001</c:v>
                </c:pt>
                <c:pt idx="1391">
                  <c:v>176.86616516000001</c:v>
                </c:pt>
                <c:pt idx="1392">
                  <c:v>176.34443665000001</c:v>
                </c:pt>
                <c:pt idx="1393">
                  <c:v>175.86926270000001</c:v>
                </c:pt>
                <c:pt idx="1394">
                  <c:v>175.44294739</c:v>
                </c:pt>
                <c:pt idx="1395">
                  <c:v>175.06584167</c:v>
                </c:pt>
                <c:pt idx="1396">
                  <c:v>174.73675537</c:v>
                </c:pt>
                <c:pt idx="1397">
                  <c:v>174.45318603999999</c:v>
                </c:pt>
                <c:pt idx="1398">
                  <c:v>174.21150208</c:v>
                </c:pt>
                <c:pt idx="1399">
                  <c:v>174.00706482000001</c:v>
                </c:pt>
                <c:pt idx="1400">
                  <c:v>173.83418273999999</c:v>
                </c:pt>
                <c:pt idx="1401">
                  <c:v>173.68608093</c:v>
                </c:pt>
                <c:pt idx="1402">
                  <c:v>173.55522156000001</c:v>
                </c:pt>
                <c:pt idx="1403">
                  <c:v>173.43374634</c:v>
                </c:pt>
                <c:pt idx="1404">
                  <c:v>173.31365966999999</c:v>
                </c:pt>
                <c:pt idx="1405">
                  <c:v>173.18675232000001</c:v>
                </c:pt>
                <c:pt idx="1406">
                  <c:v>173.04428100999999</c:v>
                </c:pt>
                <c:pt idx="1407">
                  <c:v>172.87672423999999</c:v>
                </c:pt>
                <c:pt idx="1408">
                  <c:v>172.67353821</c:v>
                </c:pt>
                <c:pt idx="1409">
                  <c:v>172.42335510000001</c:v>
                </c:pt>
                <c:pt idx="1410">
                  <c:v>172.11526488999999</c:v>
                </c:pt>
                <c:pt idx="1411">
                  <c:v>171.74114990000001</c:v>
                </c:pt>
                <c:pt idx="1412">
                  <c:v>171.29791259999999</c:v>
                </c:pt>
                <c:pt idx="1413">
                  <c:v>170.78817749000001</c:v>
                </c:pt>
                <c:pt idx="1414">
                  <c:v>170.21946715999999</c:v>
                </c:pt>
                <c:pt idx="1415">
                  <c:v>169.60272216999999</c:v>
                </c:pt>
                <c:pt idx="1416">
                  <c:v>168.95097351000001</c:v>
                </c:pt>
                <c:pt idx="1417">
                  <c:v>168.27825927999999</c:v>
                </c:pt>
                <c:pt idx="1418">
                  <c:v>167.59890747</c:v>
                </c:pt>
                <c:pt idx="1419">
                  <c:v>166.92674255</c:v>
                </c:pt>
                <c:pt idx="1420">
                  <c:v>166.27429198999999</c:v>
                </c:pt>
                <c:pt idx="1421">
                  <c:v>165.65213012999999</c:v>
                </c:pt>
                <c:pt idx="1422">
                  <c:v>165.06851196</c:v>
                </c:pt>
                <c:pt idx="1423">
                  <c:v>164.52912903000001</c:v>
                </c:pt>
                <c:pt idx="1424">
                  <c:v>164.03710938</c:v>
                </c:pt>
                <c:pt idx="1425">
                  <c:v>163.59341431000001</c:v>
                </c:pt>
                <c:pt idx="1426">
                  <c:v>163.19743346999999</c:v>
                </c:pt>
                <c:pt idx="1427">
                  <c:v>162.84732056000001</c:v>
                </c:pt>
                <c:pt idx="1428">
                  <c:v>162.54011535999999</c:v>
                </c:pt>
                <c:pt idx="1429">
                  <c:v>162.27189636</c:v>
                </c:pt>
                <c:pt idx="1430">
                  <c:v>162.03797913</c:v>
                </c:pt>
                <c:pt idx="1431">
                  <c:v>161.83311462</c:v>
                </c:pt>
                <c:pt idx="1432">
                  <c:v>161.65168761999999</c:v>
                </c:pt>
                <c:pt idx="1433">
                  <c:v>161.48783875000001</c:v>
                </c:pt>
                <c:pt idx="1434">
                  <c:v>161.33557128999999</c:v>
                </c:pt>
                <c:pt idx="1435">
                  <c:v>161.18865966999999</c:v>
                </c:pt>
                <c:pt idx="1436">
                  <c:v>161.04046631</c:v>
                </c:pt>
                <c:pt idx="1437">
                  <c:v>160.88375854</c:v>
                </c:pt>
                <c:pt idx="1438">
                  <c:v>160.71058654999999</c:v>
                </c:pt>
                <c:pt idx="1439">
                  <c:v>160.51219176999999</c:v>
                </c:pt>
                <c:pt idx="1440">
                  <c:v>160.27900696</c:v>
                </c:pt>
                <c:pt idx="1441">
                  <c:v>160.00131225999999</c:v>
                </c:pt>
                <c:pt idx="1442">
                  <c:v>159.67095947000001</c:v>
                </c:pt>
                <c:pt idx="1443">
                  <c:v>159.28346252</c:v>
                </c:pt>
                <c:pt idx="1444">
                  <c:v>158.83912659000001</c:v>
                </c:pt>
                <c:pt idx="1445">
                  <c:v>158.34268187999999</c:v>
                </c:pt>
                <c:pt idx="1446">
                  <c:v>157.80210876000001</c:v>
                </c:pt>
                <c:pt idx="1447">
                  <c:v>157.22727965999999</c:v>
                </c:pt>
                <c:pt idx="1448">
                  <c:v>156.62895202999999</c:v>
                </c:pt>
                <c:pt idx="1449">
                  <c:v>156.01826477</c:v>
                </c:pt>
                <c:pt idx="1450">
                  <c:v>155.40638733</c:v>
                </c:pt>
                <c:pt idx="1451">
                  <c:v>154.80395508000001</c:v>
                </c:pt>
                <c:pt idx="1452">
                  <c:v>154.22032166</c:v>
                </c:pt>
                <c:pt idx="1453">
                  <c:v>153.6628418</c:v>
                </c:pt>
                <c:pt idx="1454">
                  <c:v>153.13656616</c:v>
                </c:pt>
                <c:pt idx="1455">
                  <c:v>152.64437866</c:v>
                </c:pt>
                <c:pt idx="1456">
                  <c:v>152.18753052</c:v>
                </c:pt>
                <c:pt idx="1457">
                  <c:v>151.76623534999999</c:v>
                </c:pt>
                <c:pt idx="1458">
                  <c:v>151.38002014</c:v>
                </c:pt>
                <c:pt idx="1459">
                  <c:v>151.02763367</c:v>
                </c:pt>
                <c:pt idx="1460">
                  <c:v>150.70690918</c:v>
                </c:pt>
                <c:pt idx="1461">
                  <c:v>150.41479491999999</c:v>
                </c:pt>
                <c:pt idx="1462">
                  <c:v>150.14759827</c:v>
                </c:pt>
                <c:pt idx="1463">
                  <c:v>149.90115356000001</c:v>
                </c:pt>
                <c:pt idx="1464">
                  <c:v>149.67079163</c:v>
                </c:pt>
                <c:pt idx="1465">
                  <c:v>149.45108031999999</c:v>
                </c:pt>
                <c:pt idx="1466">
                  <c:v>149.23556518999999</c:v>
                </c:pt>
                <c:pt idx="1467">
                  <c:v>149.01675415</c:v>
                </c:pt>
                <c:pt idx="1468">
                  <c:v>148.78616332999999</c:v>
                </c:pt>
                <c:pt idx="1469">
                  <c:v>148.53439331000001</c:v>
                </c:pt>
                <c:pt idx="1470">
                  <c:v>148.25166321</c:v>
                </c:pt>
                <c:pt idx="1471">
                  <c:v>147.92910767000001</c:v>
                </c:pt>
                <c:pt idx="1472">
                  <c:v>147.56047057999999</c:v>
                </c:pt>
                <c:pt idx="1473">
                  <c:v>147.14315796</c:v>
                </c:pt>
                <c:pt idx="1474">
                  <c:v>146.67819213999999</c:v>
                </c:pt>
                <c:pt idx="1475">
                  <c:v>146.16954041</c:v>
                </c:pt>
                <c:pt idx="1476">
                  <c:v>145.62332153</c:v>
                </c:pt>
                <c:pt idx="1477">
                  <c:v>145.04721068999999</c:v>
                </c:pt>
                <c:pt idx="1478">
                  <c:v>144.44998168999999</c:v>
                </c:pt>
                <c:pt idx="1479">
                  <c:v>143.84095764</c:v>
                </c:pt>
                <c:pt idx="1480">
                  <c:v>143.22935486</c:v>
                </c:pt>
                <c:pt idx="1481">
                  <c:v>142.62373352</c:v>
                </c:pt>
                <c:pt idx="1482">
                  <c:v>142.03186034999999</c:v>
                </c:pt>
                <c:pt idx="1483">
                  <c:v>141.46075439000001</c:v>
                </c:pt>
                <c:pt idx="1484">
                  <c:v>140.91670227</c:v>
                </c:pt>
                <c:pt idx="1485">
                  <c:v>140.4050293</c:v>
                </c:pt>
                <c:pt idx="1486">
                  <c:v>139.92984009</c:v>
                </c:pt>
                <c:pt idx="1487">
                  <c:v>139.49385071</c:v>
                </c:pt>
                <c:pt idx="1488">
                  <c:v>139.09834290000001</c:v>
                </c:pt>
                <c:pt idx="1489">
                  <c:v>138.74331665</c:v>
                </c:pt>
                <c:pt idx="1490">
                  <c:v>138.42762755999999</c:v>
                </c:pt>
                <c:pt idx="1491">
                  <c:v>138.14910889000001</c:v>
                </c:pt>
                <c:pt idx="1492">
                  <c:v>137.90461730999999</c:v>
                </c:pt>
                <c:pt idx="1493">
                  <c:v>137.69035339000001</c:v>
                </c:pt>
                <c:pt idx="1494">
                  <c:v>137.50218201000001</c:v>
                </c:pt>
                <c:pt idx="1495">
                  <c:v>137.33584594999999</c:v>
                </c:pt>
                <c:pt idx="1496">
                  <c:v>137.18687439000001</c:v>
                </c:pt>
                <c:pt idx="1497">
                  <c:v>137.050354</c:v>
                </c:pt>
                <c:pt idx="1498">
                  <c:v>136.92082214000001</c:v>
                </c:pt>
                <c:pt idx="1499">
                  <c:v>136.79228209999999</c:v>
                </c:pt>
                <c:pt idx="1500">
                  <c:v>136.65823363999999</c:v>
                </c:pt>
                <c:pt idx="1501">
                  <c:v>136.51165771000001</c:v>
                </c:pt>
                <c:pt idx="1502">
                  <c:v>136.34480285999999</c:v>
                </c:pt>
                <c:pt idx="1503">
                  <c:v>136.14912415000001</c:v>
                </c:pt>
                <c:pt idx="1504">
                  <c:v>135.91595459000001</c:v>
                </c:pt>
                <c:pt idx="1505">
                  <c:v>135.63809204</c:v>
                </c:pt>
                <c:pt idx="1506">
                  <c:v>135.31144714000001</c:v>
                </c:pt>
                <c:pt idx="1507">
                  <c:v>134.93566895000001</c:v>
                </c:pt>
                <c:pt idx="1508">
                  <c:v>134.51348877000001</c:v>
                </c:pt>
                <c:pt idx="1509">
                  <c:v>134.04962158000001</c:v>
                </c:pt>
                <c:pt idx="1510">
                  <c:v>133.54991150000001</c:v>
                </c:pt>
                <c:pt idx="1511">
                  <c:v>133.02082824999999</c:v>
                </c:pt>
                <c:pt idx="1512">
                  <c:v>132.46911621000001</c:v>
                </c:pt>
                <c:pt idx="1513">
                  <c:v>131.90138245</c:v>
                </c:pt>
                <c:pt idx="1514">
                  <c:v>131.32383727999999</c:v>
                </c:pt>
                <c:pt idx="1515">
                  <c:v>130.74215698</c:v>
                </c:pt>
                <c:pt idx="1516">
                  <c:v>130.16152954</c:v>
                </c:pt>
                <c:pt idx="1517">
                  <c:v>129.58677673</c:v>
                </c:pt>
                <c:pt idx="1518">
                  <c:v>129.02236937999999</c:v>
                </c:pt>
                <c:pt idx="1519">
                  <c:v>128.47224426</c:v>
                </c:pt>
                <c:pt idx="1520">
                  <c:v>127.93962096999999</c:v>
                </c:pt>
                <c:pt idx="1521">
                  <c:v>127.42688751</c:v>
                </c:pt>
                <c:pt idx="1522">
                  <c:v>126.93564606</c:v>
                </c:pt>
                <c:pt idx="1523">
                  <c:v>126.46690369</c:v>
                </c:pt>
                <c:pt idx="1524">
                  <c:v>126.02130889999999</c:v>
                </c:pt>
                <c:pt idx="1525">
                  <c:v>125.59931946</c:v>
                </c:pt>
                <c:pt idx="1526">
                  <c:v>125.20117188</c:v>
                </c:pt>
                <c:pt idx="1527">
                  <c:v>124.82687378</c:v>
                </c:pt>
                <c:pt idx="1528">
                  <c:v>124.47624207</c:v>
                </c:pt>
                <c:pt idx="1529">
                  <c:v>124.14885712</c:v>
                </c:pt>
                <c:pt idx="1530">
                  <c:v>123.8438797</c:v>
                </c:pt>
                <c:pt idx="1531">
                  <c:v>123.55987549</c:v>
                </c:pt>
                <c:pt idx="1532">
                  <c:v>123.29480743000001</c:v>
                </c:pt>
                <c:pt idx="1533">
                  <c:v>123.04610443</c:v>
                </c:pt>
                <c:pt idx="1534">
                  <c:v>122.81065369</c:v>
                </c:pt>
                <c:pt idx="1535">
                  <c:v>122.58473205999999</c:v>
                </c:pt>
                <c:pt idx="1536">
                  <c:v>122.36414336999999</c:v>
                </c:pt>
                <c:pt idx="1537">
                  <c:v>122.14454651</c:v>
                </c:pt>
                <c:pt idx="1538">
                  <c:v>121.92179108000001</c:v>
                </c:pt>
                <c:pt idx="1539">
                  <c:v>121.69217682</c:v>
                </c:pt>
                <c:pt idx="1540">
                  <c:v>121.45265961</c:v>
                </c:pt>
                <c:pt idx="1541">
                  <c:v>121.20097351</c:v>
                </c:pt>
                <c:pt idx="1542">
                  <c:v>120.93562317</c:v>
                </c:pt>
                <c:pt idx="1543">
                  <c:v>120.65570068</c:v>
                </c:pt>
                <c:pt idx="1544">
                  <c:v>120.36077881</c:v>
                </c:pt>
                <c:pt idx="1545">
                  <c:v>120.05108643</c:v>
                </c:pt>
                <c:pt idx="1546">
                  <c:v>119.72789763999999</c:v>
                </c:pt>
                <c:pt idx="1547">
                  <c:v>119.3937912</c:v>
                </c:pt>
                <c:pt idx="1548">
                  <c:v>119.05262756</c:v>
                </c:pt>
                <c:pt idx="1549">
                  <c:v>118.70921326</c:v>
                </c:pt>
                <c:pt idx="1550">
                  <c:v>118.36872864</c:v>
                </c:pt>
                <c:pt idx="1551">
                  <c:v>118.03606415</c:v>
                </c:pt>
                <c:pt idx="1552">
                  <c:v>117.71527863</c:v>
                </c:pt>
                <c:pt idx="1553">
                  <c:v>117.40937805</c:v>
                </c:pt>
                <c:pt idx="1554">
                  <c:v>117.12031555</c:v>
                </c:pt>
                <c:pt idx="1555">
                  <c:v>116.84910583</c:v>
                </c:pt>
                <c:pt idx="1556">
                  <c:v>116.59600829999999</c:v>
                </c:pt>
                <c:pt idx="1557">
                  <c:v>116.36068726000001</c:v>
                </c:pt>
                <c:pt idx="1558">
                  <c:v>116.14228058</c:v>
                </c:pt>
                <c:pt idx="1559">
                  <c:v>115.93936157</c:v>
                </c:pt>
                <c:pt idx="1560">
                  <c:v>115.74995422000001</c:v>
                </c:pt>
                <c:pt idx="1561">
                  <c:v>115.57147217000001</c:v>
                </c:pt>
                <c:pt idx="1562">
                  <c:v>115.40050506999999</c:v>
                </c:pt>
                <c:pt idx="1563">
                  <c:v>115.23269653</c:v>
                </c:pt>
                <c:pt idx="1564">
                  <c:v>115.06298065</c:v>
                </c:pt>
                <c:pt idx="1565">
                  <c:v>114.88602448</c:v>
                </c:pt>
                <c:pt idx="1566">
                  <c:v>114.69658661</c:v>
                </c:pt>
                <c:pt idx="1567">
                  <c:v>114.48971558</c:v>
                </c:pt>
                <c:pt idx="1568">
                  <c:v>114.26084899999999</c:v>
                </c:pt>
                <c:pt idx="1569">
                  <c:v>114.00598144999999</c:v>
                </c:pt>
                <c:pt idx="1570">
                  <c:v>113.72209167</c:v>
                </c:pt>
                <c:pt idx="1571">
                  <c:v>113.40776062</c:v>
                </c:pt>
                <c:pt idx="1572">
                  <c:v>113.0632782</c:v>
                </c:pt>
                <c:pt idx="1573">
                  <c:v>112.69018555</c:v>
                </c:pt>
                <c:pt idx="1574">
                  <c:v>112.29089355000001</c:v>
                </c:pt>
                <c:pt idx="1575">
                  <c:v>111.86865234</c:v>
                </c:pt>
                <c:pt idx="1576">
                  <c:v>111.42752838</c:v>
                </c:pt>
                <c:pt idx="1577">
                  <c:v>110.97219086</c:v>
                </c:pt>
                <c:pt idx="1578">
                  <c:v>110.50767517</c:v>
                </c:pt>
                <c:pt idx="1579">
                  <c:v>110.03922272</c:v>
                </c:pt>
                <c:pt idx="1580">
                  <c:v>109.57207489</c:v>
                </c:pt>
                <c:pt idx="1581">
                  <c:v>109.11129760999999</c:v>
                </c:pt>
                <c:pt idx="1582">
                  <c:v>108.66175079</c:v>
                </c:pt>
                <c:pt idx="1583">
                  <c:v>108.22805022999999</c:v>
                </c:pt>
                <c:pt idx="1584">
                  <c:v>107.81455994</c:v>
                </c:pt>
                <c:pt idx="1585">
                  <c:v>107.42536926</c:v>
                </c:pt>
                <c:pt idx="1586">
                  <c:v>107.06415558</c:v>
                </c:pt>
                <c:pt idx="1587">
                  <c:v>106.73401642</c:v>
                </c:pt>
                <c:pt idx="1588">
                  <c:v>106.43736267</c:v>
                </c:pt>
                <c:pt idx="1589">
                  <c:v>106.17593384</c:v>
                </c:pt>
                <c:pt idx="1590">
                  <c:v>105.95080566</c:v>
                </c:pt>
                <c:pt idx="1591">
                  <c:v>105.76222992</c:v>
                </c:pt>
                <c:pt idx="1592">
                  <c:v>105.60944366</c:v>
                </c:pt>
                <c:pt idx="1593">
                  <c:v>105.49060059</c:v>
                </c:pt>
                <c:pt idx="1594">
                  <c:v>105.40281677</c:v>
                </c:pt>
                <c:pt idx="1595">
                  <c:v>105.34226990000001</c:v>
                </c:pt>
                <c:pt idx="1596">
                  <c:v>105.30443572999999</c:v>
                </c:pt>
                <c:pt idx="1597">
                  <c:v>105.28430176000001</c:v>
                </c:pt>
                <c:pt idx="1598">
                  <c:v>105.27640533</c:v>
                </c:pt>
                <c:pt idx="1599">
                  <c:v>105.27480316</c:v>
                </c:pt>
              </c:numCache>
            </c:numRef>
          </c:yVal>
          <c:smooth val="1"/>
          <c:extLst>
            <c:ext xmlns:c16="http://schemas.microsoft.com/office/drawing/2014/chart" uri="{C3380CC4-5D6E-409C-BE32-E72D297353CC}">
              <c16:uniqueId val="{00000003-7B78-421F-B852-512F34A37FE2}"/>
            </c:ext>
          </c:extLst>
        </c:ser>
        <c:ser>
          <c:idx val="7"/>
          <c:order val="7"/>
          <c:tx>
            <c:v>Pelvis Stiffness x100</c:v>
          </c:tx>
          <c:spPr>
            <a:ln w="25400" cap="rnd">
              <a:solidFill>
                <a:srgbClr val="FFC000"/>
              </a:solidFill>
              <a:round/>
            </a:ln>
            <a:effectLst/>
          </c:spPr>
          <c:marker>
            <c:symbol val="none"/>
          </c:marker>
          <c:xVal>
            <c:numRef>
              <c:f>Lumbar_LC_2!$AS$3:$AS$1602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Lumbar_LC_2!$AW$3:$AW$1602</c:f>
              <c:numCache>
                <c:formatCode>0.00E+00</c:formatCode>
                <c:ptCount val="1600"/>
                <c:pt idx="0">
                  <c:v>2.8413839173000001E-3</c:v>
                </c:pt>
                <c:pt idx="1">
                  <c:v>9.2021515593000008E-3</c:v>
                </c:pt>
                <c:pt idx="2">
                  <c:v>1.6489699483000001E-2</c:v>
                </c:pt>
                <c:pt idx="3">
                  <c:v>2.4732969701000002E-2</c:v>
                </c:pt>
                <c:pt idx="4">
                  <c:v>3.3948987722000001E-2</c:v>
                </c:pt>
                <c:pt idx="5">
                  <c:v>4.4141013175E-2</c:v>
                </c:pt>
                <c:pt idx="6">
                  <c:v>5.5296961217999999E-2</c:v>
                </c:pt>
                <c:pt idx="7">
                  <c:v>6.7388296126999994E-2</c:v>
                </c:pt>
                <c:pt idx="8">
                  <c:v>8.0369494855000001E-2</c:v>
                </c:pt>
                <c:pt idx="9">
                  <c:v>9.4178169965999994E-2</c:v>
                </c:pt>
                <c:pt idx="10">
                  <c:v>0.10873601585999999</c:v>
                </c:pt>
                <c:pt idx="11">
                  <c:v>0.12395062297999999</c:v>
                </c:pt>
                <c:pt idx="12">
                  <c:v>0.13971813022999999</c:v>
                </c:pt>
                <c:pt idx="13">
                  <c:v>0.1559266299</c:v>
                </c:pt>
                <c:pt idx="14">
                  <c:v>0.17246025801000001</c:v>
                </c:pt>
                <c:pt idx="15">
                  <c:v>0.18920382857000001</c:v>
                </c:pt>
                <c:pt idx="16">
                  <c:v>0.20604759454999999</c:v>
                </c:pt>
                <c:pt idx="17">
                  <c:v>0.22289173305000001</c:v>
                </c:pt>
                <c:pt idx="18">
                  <c:v>0.23965011537</c:v>
                </c:pt>
                <c:pt idx="19">
                  <c:v>0.25625336170000002</c:v>
                </c:pt>
                <c:pt idx="20">
                  <c:v>0.27265116571999998</c:v>
                </c:pt>
                <c:pt idx="21">
                  <c:v>0.28881362081</c:v>
                </c:pt>
                <c:pt idx="22">
                  <c:v>0.30473130940999998</c:v>
                </c:pt>
                <c:pt idx="23">
                  <c:v>0.32041439414</c:v>
                </c:pt>
                <c:pt idx="24">
                  <c:v>0.33589085937000002</c:v>
                </c:pt>
                <c:pt idx="25">
                  <c:v>0.35120427607999999</c:v>
                </c:pt>
                <c:pt idx="26">
                  <c:v>0.36641123890999999</c:v>
                </c:pt>
                <c:pt idx="27">
                  <c:v>0.38157865405000002</c:v>
                </c:pt>
                <c:pt idx="28">
                  <c:v>0.39678114653000002</c:v>
                </c:pt>
                <c:pt idx="29">
                  <c:v>0.41209888457999999</c:v>
                </c:pt>
                <c:pt idx="30">
                  <c:v>0.42761588096999997</c:v>
                </c:pt>
                <c:pt idx="31">
                  <c:v>0.44341906905</c:v>
                </c:pt>
                <c:pt idx="32">
                  <c:v>0.45959851146000003</c:v>
                </c:pt>
                <c:pt idx="33">
                  <c:v>0.47624847293</c:v>
                </c:pt>
                <c:pt idx="34">
                  <c:v>0.49346891046000002</c:v>
                </c:pt>
                <c:pt idx="35">
                  <c:v>0.51136744022000002</c:v>
                </c:pt>
                <c:pt idx="36">
                  <c:v>0.53006178141000004</c:v>
                </c:pt>
                <c:pt idx="37">
                  <c:v>0.54968202113999998</c:v>
                </c:pt>
                <c:pt idx="38">
                  <c:v>0.57037222384999997</c:v>
                </c:pt>
                <c:pt idx="39">
                  <c:v>0.59229153395</c:v>
                </c:pt>
                <c:pt idx="40">
                  <c:v>0.61561495066000005</c:v>
                </c:pt>
                <c:pt idx="41">
                  <c:v>0.64053350686999999</c:v>
                </c:pt>
                <c:pt idx="42">
                  <c:v>0.66725313662999997</c:v>
                </c:pt>
                <c:pt idx="43">
                  <c:v>0.69599211216000001</c:v>
                </c:pt>
                <c:pt idx="44">
                  <c:v>0.72697716951000002</c:v>
                </c:pt>
                <c:pt idx="45">
                  <c:v>0.76043874025000002</c:v>
                </c:pt>
                <c:pt idx="46">
                  <c:v>0.79660528898000005</c:v>
                </c:pt>
                <c:pt idx="47">
                  <c:v>0.83569735289000002</c:v>
                </c:pt>
                <c:pt idx="48">
                  <c:v>0.87792128324999996</c:v>
                </c:pt>
                <c:pt idx="49">
                  <c:v>0.92346256970999996</c:v>
                </c:pt>
                <c:pt idx="50">
                  <c:v>0.97247868776000002</c:v>
                </c:pt>
                <c:pt idx="51">
                  <c:v>1.0250918865</c:v>
                </c:pt>
                <c:pt idx="52">
                  <c:v>1.0813821554</c:v>
                </c:pt>
                <c:pt idx="53">
                  <c:v>1.1413806677</c:v>
                </c:pt>
                <c:pt idx="54">
                  <c:v>1.2050639391</c:v>
                </c:pt>
                <c:pt idx="55">
                  <c:v>1.2723475694999999</c:v>
                </c:pt>
                <c:pt idx="56">
                  <c:v>1.3430804014</c:v>
                </c:pt>
                <c:pt idx="57">
                  <c:v>1.4170385598999999</c:v>
                </c:pt>
                <c:pt idx="58">
                  <c:v>1.4939187764999999</c:v>
                </c:pt>
                <c:pt idx="59">
                  <c:v>1.5733298063000001</c:v>
                </c:pt>
                <c:pt idx="60">
                  <c:v>1.6547861099000001</c:v>
                </c:pt>
                <c:pt idx="61">
                  <c:v>1.7377082108999999</c:v>
                </c:pt>
                <c:pt idx="62">
                  <c:v>1.8214313983999999</c:v>
                </c:pt>
                <c:pt idx="63">
                  <c:v>1.9052186012000001</c:v>
                </c:pt>
                <c:pt idx="64">
                  <c:v>1.9882792234</c:v>
                </c:pt>
                <c:pt idx="65">
                  <c:v>2.0698029994999998</c:v>
                </c:pt>
                <c:pt idx="66">
                  <c:v>2.1489903927</c:v>
                </c:pt>
                <c:pt idx="67">
                  <c:v>2.2250528335999999</c:v>
                </c:pt>
                <c:pt idx="68">
                  <c:v>2.2972030640000001</c:v>
                </c:pt>
                <c:pt idx="69">
                  <c:v>2.3646490573999999</c:v>
                </c:pt>
                <c:pt idx="70">
                  <c:v>2.4265882968999999</c:v>
                </c:pt>
                <c:pt idx="71">
                  <c:v>2.4822413921000002</c:v>
                </c:pt>
                <c:pt idx="72">
                  <c:v>2.5309436321000001</c:v>
                </c:pt>
                <c:pt idx="73">
                  <c:v>2.5722105502999999</c:v>
                </c:pt>
                <c:pt idx="74">
                  <c:v>2.6057059764999999</c:v>
                </c:pt>
                <c:pt idx="75">
                  <c:v>2.6311731339</c:v>
                </c:pt>
                <c:pt idx="76">
                  <c:v>2.6483752728000001</c:v>
                </c:pt>
                <c:pt idx="77">
                  <c:v>2.6570260525</c:v>
                </c:pt>
                <c:pt idx="78">
                  <c:v>2.6567406654000001</c:v>
                </c:pt>
                <c:pt idx="79">
                  <c:v>2.6470439433999999</c:v>
                </c:pt>
                <c:pt idx="80">
                  <c:v>2.6274433136000002</c:v>
                </c:pt>
                <c:pt idx="81">
                  <c:v>2.5975556374000002</c:v>
                </c:pt>
                <c:pt idx="82">
                  <c:v>2.5571830272999998</c:v>
                </c:pt>
                <c:pt idx="83">
                  <c:v>2.5062828063999998</c:v>
                </c:pt>
                <c:pt idx="84">
                  <c:v>2.4449381828000001</c:v>
                </c:pt>
                <c:pt idx="85">
                  <c:v>2.3733694553000002</c:v>
                </c:pt>
                <c:pt idx="86">
                  <c:v>2.2919664382999998</c:v>
                </c:pt>
                <c:pt idx="87">
                  <c:v>2.2014100552000002</c:v>
                </c:pt>
                <c:pt idx="88">
                  <c:v>2.1028420925</c:v>
                </c:pt>
                <c:pt idx="89">
                  <c:v>1.9979496001999999</c:v>
                </c:pt>
                <c:pt idx="90">
                  <c:v>1.8889708518999999</c:v>
                </c:pt>
                <c:pt idx="91">
                  <c:v>1.7786476612</c:v>
                </c:pt>
                <c:pt idx="92">
                  <c:v>1.6700763702000001</c:v>
                </c:pt>
                <c:pt idx="93">
                  <c:v>1.5664613247000001</c:v>
                </c:pt>
                <c:pt idx="94">
                  <c:v>1.4708496332000001</c:v>
                </c:pt>
                <c:pt idx="95">
                  <c:v>1.38595891</c:v>
                </c:pt>
                <c:pt idx="96">
                  <c:v>1.3140727282</c:v>
                </c:pt>
                <c:pt idx="97">
                  <c:v>1.2569528818</c:v>
                </c:pt>
                <c:pt idx="98">
                  <c:v>1.2158917189</c:v>
                </c:pt>
                <c:pt idx="99">
                  <c:v>1.1918805837999999</c:v>
                </c:pt>
                <c:pt idx="100">
                  <c:v>1.1856881379999999</c:v>
                </c:pt>
                <c:pt idx="101">
                  <c:v>1.1978474855000001</c:v>
                </c:pt>
                <c:pt idx="102">
                  <c:v>1.2286653518999999</c:v>
                </c:pt>
                <c:pt idx="103">
                  <c:v>1.2782300711000001</c:v>
                </c:pt>
                <c:pt idx="104">
                  <c:v>1.3463557959000001</c:v>
                </c:pt>
                <c:pt idx="105">
                  <c:v>1.4324715136999999</c:v>
                </c:pt>
                <c:pt idx="106">
                  <c:v>1.5355254411999999</c:v>
                </c:pt>
                <c:pt idx="107">
                  <c:v>1.6539727448999999</c:v>
                </c:pt>
                <c:pt idx="108">
                  <c:v>1.7858167887</c:v>
                </c:pt>
                <c:pt idx="109">
                  <c:v>1.9286321402</c:v>
                </c:pt>
                <c:pt idx="110">
                  <c:v>2.0795528888999999</c:v>
                </c:pt>
                <c:pt idx="111">
                  <c:v>2.2353200912000002</c:v>
                </c:pt>
                <c:pt idx="112">
                  <c:v>2.3924908638</c:v>
                </c:pt>
                <c:pt idx="113">
                  <c:v>2.5477406979000001</c:v>
                </c:pt>
                <c:pt idx="114">
                  <c:v>2.6980984211000001</c:v>
                </c:pt>
                <c:pt idx="115">
                  <c:v>2.8410310745</c:v>
                </c:pt>
                <c:pt idx="116">
                  <c:v>2.974394083</c:v>
                </c:pt>
                <c:pt idx="117">
                  <c:v>3.0963187217999999</c:v>
                </c:pt>
                <c:pt idx="118">
                  <c:v>3.2051615715000001</c:v>
                </c:pt>
                <c:pt idx="119">
                  <c:v>3.2996351718999999</c:v>
                </c:pt>
                <c:pt idx="120">
                  <c:v>3.3790290355999999</c:v>
                </c:pt>
                <c:pt idx="121">
                  <c:v>3.4432854651999998</c:v>
                </c:pt>
                <c:pt idx="122">
                  <c:v>3.4929029942000001</c:v>
                </c:pt>
                <c:pt idx="123">
                  <c:v>3.5288381577000001</c:v>
                </c:pt>
                <c:pt idx="124">
                  <c:v>3.5524737835</c:v>
                </c:pt>
                <c:pt idx="125">
                  <c:v>3.5655241012999999</c:v>
                </c:pt>
                <c:pt idx="126">
                  <c:v>3.5698134899</c:v>
                </c:pt>
                <c:pt idx="127">
                  <c:v>3.5671489239</c:v>
                </c:pt>
                <c:pt idx="128">
                  <c:v>3.5593862534</c:v>
                </c:pt>
                <c:pt idx="129">
                  <c:v>3.548404932</c:v>
                </c:pt>
                <c:pt idx="130">
                  <c:v>3.5359079838</c:v>
                </c:pt>
                <c:pt idx="131">
                  <c:v>3.5233306885000002</c:v>
                </c:pt>
                <c:pt idx="132">
                  <c:v>3.5119392872000001</c:v>
                </c:pt>
                <c:pt idx="133">
                  <c:v>3.5029211043999999</c:v>
                </c:pt>
                <c:pt idx="134">
                  <c:v>3.4973635673999999</c:v>
                </c:pt>
                <c:pt idx="135">
                  <c:v>3.4961581229999998</c:v>
                </c:pt>
                <c:pt idx="136">
                  <c:v>3.4998879433000001</c:v>
                </c:pt>
                <c:pt idx="137">
                  <c:v>3.5087902546</c:v>
                </c:pt>
                <c:pt idx="138">
                  <c:v>3.5227689742999999</c:v>
                </c:pt>
                <c:pt idx="139">
                  <c:v>3.5413713455</c:v>
                </c:pt>
                <c:pt idx="140">
                  <c:v>3.5637915134</c:v>
                </c:pt>
                <c:pt idx="141">
                  <c:v>3.5889270305999998</c:v>
                </c:pt>
                <c:pt idx="142">
                  <c:v>3.6153924465</c:v>
                </c:pt>
                <c:pt idx="143">
                  <c:v>3.6415212154000001</c:v>
                </c:pt>
                <c:pt idx="144">
                  <c:v>3.6654381751999998</c:v>
                </c:pt>
                <c:pt idx="145">
                  <c:v>3.6851973534</c:v>
                </c:pt>
                <c:pt idx="146">
                  <c:v>3.6989192963000002</c:v>
                </c:pt>
                <c:pt idx="147">
                  <c:v>3.7048404217000002</c:v>
                </c:pt>
                <c:pt idx="148">
                  <c:v>3.7013185023999999</c:v>
                </c:pt>
                <c:pt idx="149">
                  <c:v>3.6869003773000002</c:v>
                </c:pt>
                <c:pt idx="150">
                  <c:v>3.6603999138000001</c:v>
                </c:pt>
                <c:pt idx="151">
                  <c:v>3.6209628582</c:v>
                </c:pt>
                <c:pt idx="152">
                  <c:v>3.5681753159</c:v>
                </c:pt>
                <c:pt idx="153">
                  <c:v>3.5021457672</c:v>
                </c:pt>
                <c:pt idx="154">
                  <c:v>3.4234862328000002</c:v>
                </c:pt>
                <c:pt idx="155">
                  <c:v>3.3332409858999998</c:v>
                </c:pt>
                <c:pt idx="156">
                  <c:v>3.2328372002000001</c:v>
                </c:pt>
                <c:pt idx="157">
                  <c:v>3.1240582466000002</c:v>
                </c:pt>
                <c:pt idx="158">
                  <c:v>3.0089581013000002</c:v>
                </c:pt>
                <c:pt idx="159">
                  <c:v>2.8896851539999999</c:v>
                </c:pt>
                <c:pt idx="160">
                  <c:v>2.7683281898000001</c:v>
                </c:pt>
                <c:pt idx="161">
                  <c:v>2.6468715667999998</c:v>
                </c:pt>
                <c:pt idx="162">
                  <c:v>2.5272405147999999</c:v>
                </c:pt>
                <c:pt idx="163">
                  <c:v>2.4114079474999999</c:v>
                </c:pt>
                <c:pt idx="164">
                  <c:v>2.3014957905000002</c:v>
                </c:pt>
                <c:pt idx="165">
                  <c:v>2.1997048855000001</c:v>
                </c:pt>
                <c:pt idx="166">
                  <c:v>2.1080417633000001</c:v>
                </c:pt>
                <c:pt idx="167">
                  <c:v>2.028069973</c:v>
                </c:pt>
                <c:pt idx="168">
                  <c:v>1.9608770608999999</c:v>
                </c:pt>
                <c:pt idx="169">
                  <c:v>1.9072036743</c:v>
                </c:pt>
                <c:pt idx="170">
                  <c:v>1.8675799369999999</c:v>
                </c:pt>
                <c:pt idx="171">
                  <c:v>1.8424059153000001</c:v>
                </c:pt>
                <c:pt idx="172">
                  <c:v>1.8319734335</c:v>
                </c:pt>
                <c:pt idx="173">
                  <c:v>1.8364305496</c:v>
                </c:pt>
                <c:pt idx="174">
                  <c:v>1.8557010889000001</c:v>
                </c:pt>
                <c:pt idx="175">
                  <c:v>1.8894388676</c:v>
                </c:pt>
                <c:pt idx="176">
                  <c:v>1.9371871947999999</c:v>
                </c:pt>
                <c:pt idx="177">
                  <c:v>1.9986845255000001</c:v>
                </c:pt>
                <c:pt idx="178">
                  <c:v>2.0739979744000001</c:v>
                </c:pt>
                <c:pt idx="179">
                  <c:v>2.1633138657000002</c:v>
                </c:pt>
                <c:pt idx="180">
                  <c:v>2.2665238379999999</c:v>
                </c:pt>
                <c:pt idx="181">
                  <c:v>2.3829953670999999</c:v>
                </c:pt>
                <c:pt idx="182">
                  <c:v>2.5117444992000002</c:v>
                </c:pt>
                <c:pt idx="183">
                  <c:v>2.6517202854000002</c:v>
                </c:pt>
                <c:pt idx="184">
                  <c:v>2.8019137383000001</c:v>
                </c:pt>
                <c:pt idx="185">
                  <c:v>2.9613339901</c:v>
                </c:pt>
                <c:pt idx="186">
                  <c:v>3.1289417743999999</c:v>
                </c:pt>
                <c:pt idx="187">
                  <c:v>3.3036382197999998</c:v>
                </c:pt>
                <c:pt idx="188">
                  <c:v>3.4843347072999999</c:v>
                </c:pt>
                <c:pt idx="189">
                  <c:v>3.6700026988999999</c:v>
                </c:pt>
                <c:pt idx="190">
                  <c:v>3.8597378730999998</c:v>
                </c:pt>
                <c:pt idx="191">
                  <c:v>4.0528721808999997</c:v>
                </c:pt>
                <c:pt idx="192">
                  <c:v>4.2490029334999999</c:v>
                </c:pt>
                <c:pt idx="193">
                  <c:v>4.4479055404999999</c:v>
                </c:pt>
                <c:pt idx="194">
                  <c:v>4.6494636535999998</c:v>
                </c:pt>
                <c:pt idx="195">
                  <c:v>4.8537025452</c:v>
                </c:pt>
                <c:pt idx="196">
                  <c:v>5.0608487129000004</c:v>
                </c:pt>
                <c:pt idx="197">
                  <c:v>5.2713179588000001</c:v>
                </c:pt>
                <c:pt idx="198">
                  <c:v>5.4856719970999999</c:v>
                </c:pt>
                <c:pt idx="199">
                  <c:v>5.7045955658</c:v>
                </c:pt>
                <c:pt idx="200">
                  <c:v>5.9288535117999999</c:v>
                </c:pt>
                <c:pt idx="201">
                  <c:v>6.1592087745999997</c:v>
                </c:pt>
                <c:pt idx="202">
                  <c:v>6.3963894844000002</c:v>
                </c:pt>
                <c:pt idx="203">
                  <c:v>6.6411385536000003</c:v>
                </c:pt>
                <c:pt idx="204">
                  <c:v>6.8942785262999999</c:v>
                </c:pt>
                <c:pt idx="205">
                  <c:v>7.1567482947999999</c:v>
                </c:pt>
                <c:pt idx="206">
                  <c:v>7.4295768738000003</c:v>
                </c:pt>
                <c:pt idx="207">
                  <c:v>7.713807106</c:v>
                </c:pt>
                <c:pt idx="208">
                  <c:v>8.0104541778999998</c:v>
                </c:pt>
                <c:pt idx="209">
                  <c:v>8.3205070495999998</c:v>
                </c:pt>
                <c:pt idx="210">
                  <c:v>8.6449069976999997</c:v>
                </c:pt>
                <c:pt idx="211">
                  <c:v>8.9844970702999998</c:v>
                </c:pt>
                <c:pt idx="212">
                  <c:v>9.3399600983000006</c:v>
                </c:pt>
                <c:pt idx="213">
                  <c:v>9.7117815018000009</c:v>
                </c:pt>
                <c:pt idx="214">
                  <c:v>10.100236893</c:v>
                </c:pt>
                <c:pt idx="215">
                  <c:v>10.505385399</c:v>
                </c:pt>
                <c:pt idx="216">
                  <c:v>10.927044867999999</c:v>
                </c:pt>
                <c:pt idx="217">
                  <c:v>11.364689826999999</c:v>
                </c:pt>
                <c:pt idx="218">
                  <c:v>11.817307472</c:v>
                </c:pt>
                <c:pt idx="219">
                  <c:v>12.283390999</c:v>
                </c:pt>
                <c:pt idx="220">
                  <c:v>12.761088371</c:v>
                </c:pt>
                <c:pt idx="221">
                  <c:v>13.248373032</c:v>
                </c:pt>
                <c:pt idx="222">
                  <c:v>13.743146896000001</c:v>
                </c:pt>
                <c:pt idx="223">
                  <c:v>14.243249893</c:v>
                </c:pt>
                <c:pt idx="224">
                  <c:v>14.746406555</c:v>
                </c:pt>
                <c:pt idx="225">
                  <c:v>15.250212669</c:v>
                </c:pt>
                <c:pt idx="226">
                  <c:v>15.752217292999999</c:v>
                </c:pt>
                <c:pt idx="227">
                  <c:v>16.250040053999999</c:v>
                </c:pt>
                <c:pt idx="228">
                  <c:v>16.741476059</c:v>
                </c:pt>
                <c:pt idx="229">
                  <c:v>17.224582672</c:v>
                </c:pt>
                <c:pt idx="230">
                  <c:v>17.697746277</c:v>
                </c:pt>
                <c:pt idx="231">
                  <c:v>18.159690857000001</c:v>
                </c:pt>
                <c:pt idx="232">
                  <c:v>18.609382628999999</c:v>
                </c:pt>
                <c:pt idx="233">
                  <c:v>19.045906067000001</c:v>
                </c:pt>
                <c:pt idx="234">
                  <c:v>19.468441009999999</c:v>
                </c:pt>
                <c:pt idx="235">
                  <c:v>19.876304626</c:v>
                </c:pt>
                <c:pt idx="236">
                  <c:v>20.268951416</c:v>
                </c:pt>
                <c:pt idx="237">
                  <c:v>20.645919800000001</c:v>
                </c:pt>
                <c:pt idx="238">
                  <c:v>21.006731033000001</c:v>
                </c:pt>
                <c:pt idx="239">
                  <c:v>21.350801468</c:v>
                </c:pt>
                <c:pt idx="240">
                  <c:v>21.677505493000002</c:v>
                </c:pt>
                <c:pt idx="241">
                  <c:v>21.986360550000001</c:v>
                </c:pt>
                <c:pt idx="242">
                  <c:v>22.277133941999999</c:v>
                </c:pt>
                <c:pt idx="243">
                  <c:v>22.549814223999999</c:v>
                </c:pt>
                <c:pt idx="244">
                  <c:v>22.804544449000002</c:v>
                </c:pt>
                <c:pt idx="245">
                  <c:v>23.041580199999999</c:v>
                </c:pt>
                <c:pt idx="246">
                  <c:v>23.261278151999999</c:v>
                </c:pt>
                <c:pt idx="247">
                  <c:v>23.464086533</c:v>
                </c:pt>
                <c:pt idx="248">
                  <c:v>23.650514603000001</c:v>
                </c:pt>
                <c:pt idx="249">
                  <c:v>23.82109642</c:v>
                </c:pt>
                <c:pt idx="250">
                  <c:v>23.976381302</c:v>
                </c:pt>
                <c:pt idx="251">
                  <c:v>24.116899490000002</c:v>
                </c:pt>
                <c:pt idx="252">
                  <c:v>24.243083953999999</c:v>
                </c:pt>
                <c:pt idx="253">
                  <c:v>24.355165482</c:v>
                </c:pt>
                <c:pt idx="254">
                  <c:v>24.453125</c:v>
                </c:pt>
                <c:pt idx="255">
                  <c:v>24.536739349000001</c:v>
                </c:pt>
                <c:pt idx="256">
                  <c:v>24.605657577999999</c:v>
                </c:pt>
                <c:pt idx="257">
                  <c:v>24.65945816</c:v>
                </c:pt>
                <c:pt idx="258">
                  <c:v>24.697742462000001</c:v>
                </c:pt>
                <c:pt idx="259">
                  <c:v>24.720226287999999</c:v>
                </c:pt>
                <c:pt idx="260">
                  <c:v>24.726722717000001</c:v>
                </c:pt>
                <c:pt idx="261">
                  <c:v>24.717069626000001</c:v>
                </c:pt>
                <c:pt idx="262">
                  <c:v>24.691184998000001</c:v>
                </c:pt>
                <c:pt idx="263">
                  <c:v>24.649246216000002</c:v>
                </c:pt>
                <c:pt idx="264">
                  <c:v>24.591772078999998</c:v>
                </c:pt>
                <c:pt idx="265">
                  <c:v>24.519510269000001</c:v>
                </c:pt>
                <c:pt idx="266">
                  <c:v>24.433238982999999</c:v>
                </c:pt>
                <c:pt idx="267">
                  <c:v>24.333660126000002</c:v>
                </c:pt>
                <c:pt idx="268">
                  <c:v>24.221467971999999</c:v>
                </c:pt>
                <c:pt idx="269">
                  <c:v>24.097467422000001</c:v>
                </c:pt>
                <c:pt idx="270">
                  <c:v>23.962570190000001</c:v>
                </c:pt>
                <c:pt idx="271">
                  <c:v>23.817712784000001</c:v>
                </c:pt>
                <c:pt idx="272">
                  <c:v>23.663805008000001</c:v>
                </c:pt>
                <c:pt idx="273">
                  <c:v>23.501720427999999</c:v>
                </c:pt>
                <c:pt idx="274">
                  <c:v>23.332275391</c:v>
                </c:pt>
                <c:pt idx="275">
                  <c:v>23.156194686999999</c:v>
                </c:pt>
                <c:pt idx="276">
                  <c:v>22.97410202</c:v>
                </c:pt>
                <c:pt idx="277">
                  <c:v>22.786525726000001</c:v>
                </c:pt>
                <c:pt idx="278">
                  <c:v>22.593866347999999</c:v>
                </c:pt>
                <c:pt idx="279">
                  <c:v>22.396396636999999</c:v>
                </c:pt>
                <c:pt idx="280">
                  <c:v>22.194375992000001</c:v>
                </c:pt>
                <c:pt idx="281">
                  <c:v>21.988134383999999</c:v>
                </c:pt>
                <c:pt idx="282">
                  <c:v>21.778049468999999</c:v>
                </c:pt>
                <c:pt idx="283">
                  <c:v>21.564477921000002</c:v>
                </c:pt>
                <c:pt idx="284">
                  <c:v>21.347713469999999</c:v>
                </c:pt>
                <c:pt idx="285">
                  <c:v>21.128011702999999</c:v>
                </c:pt>
                <c:pt idx="286">
                  <c:v>20.905673981</c:v>
                </c:pt>
                <c:pt idx="287">
                  <c:v>20.681131362999999</c:v>
                </c:pt>
                <c:pt idx="288">
                  <c:v>20.454990386999999</c:v>
                </c:pt>
                <c:pt idx="289">
                  <c:v>20.228073120000001</c:v>
                </c:pt>
                <c:pt idx="290">
                  <c:v>20.001388550000001</c:v>
                </c:pt>
                <c:pt idx="291">
                  <c:v>19.776060103999999</c:v>
                </c:pt>
                <c:pt idx="292">
                  <c:v>19.553310394</c:v>
                </c:pt>
                <c:pt idx="293">
                  <c:v>19.334512710999999</c:v>
                </c:pt>
                <c:pt idx="294">
                  <c:v>19.121219634999999</c:v>
                </c:pt>
                <c:pt idx="295">
                  <c:v>18.915163039999999</c:v>
                </c:pt>
                <c:pt idx="296">
                  <c:v>18.718221664000001</c:v>
                </c:pt>
                <c:pt idx="297">
                  <c:v>18.532337189</c:v>
                </c:pt>
                <c:pt idx="298">
                  <c:v>18.359369277999999</c:v>
                </c:pt>
                <c:pt idx="299">
                  <c:v>18.200992584000002</c:v>
                </c:pt>
                <c:pt idx="300">
                  <c:v>18.058675766</c:v>
                </c:pt>
                <c:pt idx="301">
                  <c:v>17.933702469</c:v>
                </c:pt>
                <c:pt idx="302">
                  <c:v>17.827234268000002</c:v>
                </c:pt>
                <c:pt idx="303">
                  <c:v>17.740400313999999</c:v>
                </c:pt>
                <c:pt idx="304">
                  <c:v>17.674345016</c:v>
                </c:pt>
                <c:pt idx="305">
                  <c:v>17.630182265999998</c:v>
                </c:pt>
                <c:pt idx="306">
                  <c:v>17.608955383000001</c:v>
                </c:pt>
                <c:pt idx="307">
                  <c:v>17.611671447999999</c:v>
                </c:pt>
                <c:pt idx="308">
                  <c:v>17.639284134</c:v>
                </c:pt>
                <c:pt idx="309">
                  <c:v>17.692541122000002</c:v>
                </c:pt>
                <c:pt idx="310">
                  <c:v>17.771810532</c:v>
                </c:pt>
                <c:pt idx="311">
                  <c:v>17.876977921000002</c:v>
                </c:pt>
                <c:pt idx="312">
                  <c:v>18.007423401</c:v>
                </c:pt>
                <c:pt idx="313">
                  <c:v>18.162113189999999</c:v>
                </c:pt>
                <c:pt idx="314">
                  <c:v>18.339754105000001</c:v>
                </c:pt>
                <c:pt idx="315">
                  <c:v>18.538900375000001</c:v>
                </c:pt>
                <c:pt idx="316">
                  <c:v>18.757987975999999</c:v>
                </c:pt>
                <c:pt idx="317">
                  <c:v>18.995279312000001</c:v>
                </c:pt>
                <c:pt idx="318">
                  <c:v>19.248811721999999</c:v>
                </c:pt>
                <c:pt idx="319">
                  <c:v>19.516489028999999</c:v>
                </c:pt>
                <c:pt idx="320">
                  <c:v>19.79621315</c:v>
                </c:pt>
                <c:pt idx="321">
                  <c:v>20.085826873999999</c:v>
                </c:pt>
                <c:pt idx="322">
                  <c:v>20.382978438999999</c:v>
                </c:pt>
                <c:pt idx="323">
                  <c:v>20.685171127</c:v>
                </c:pt>
                <c:pt idx="324">
                  <c:v>20.989984511999999</c:v>
                </c:pt>
                <c:pt idx="325">
                  <c:v>21.295265197999999</c:v>
                </c:pt>
                <c:pt idx="326">
                  <c:v>21.599166870000001</c:v>
                </c:pt>
                <c:pt idx="327">
                  <c:v>21.90007782</c:v>
                </c:pt>
                <c:pt idx="328">
                  <c:v>22.196554184</c:v>
                </c:pt>
                <c:pt idx="329">
                  <c:v>22.487272263000001</c:v>
                </c:pt>
                <c:pt idx="330">
                  <c:v>22.771015167000002</c:v>
                </c:pt>
                <c:pt idx="331">
                  <c:v>23.046718597000002</c:v>
                </c:pt>
                <c:pt idx="332">
                  <c:v>23.313573837</c:v>
                </c:pt>
                <c:pt idx="333">
                  <c:v>23.571081160999999</c:v>
                </c:pt>
                <c:pt idx="334">
                  <c:v>23.819038390999999</c:v>
                </c:pt>
                <c:pt idx="335">
                  <c:v>24.057472228999998</c:v>
                </c:pt>
                <c:pt idx="336">
                  <c:v>24.286506653</c:v>
                </c:pt>
                <c:pt idx="337">
                  <c:v>24.506216048999999</c:v>
                </c:pt>
                <c:pt idx="338">
                  <c:v>24.716564177999999</c:v>
                </c:pt>
                <c:pt idx="339">
                  <c:v>24.917400359999998</c:v>
                </c:pt>
                <c:pt idx="340">
                  <c:v>25.108469009</c:v>
                </c:pt>
                <c:pt idx="341">
                  <c:v>25.289390564000001</c:v>
                </c:pt>
                <c:pt idx="342">
                  <c:v>25.459638596000001</c:v>
                </c:pt>
                <c:pt idx="343">
                  <c:v>25.618541717999999</c:v>
                </c:pt>
                <c:pt idx="344">
                  <c:v>25.765302658</c:v>
                </c:pt>
                <c:pt idx="345">
                  <c:v>25.899021148999999</c:v>
                </c:pt>
                <c:pt idx="346">
                  <c:v>26.018745421999999</c:v>
                </c:pt>
                <c:pt idx="347">
                  <c:v>26.123569489000001</c:v>
                </c:pt>
                <c:pt idx="348">
                  <c:v>26.212703704999999</c:v>
                </c:pt>
                <c:pt idx="349">
                  <c:v>26.285490035999999</c:v>
                </c:pt>
                <c:pt idx="350">
                  <c:v>26.341442107999999</c:v>
                </c:pt>
                <c:pt idx="351">
                  <c:v>26.380340575999998</c:v>
                </c:pt>
                <c:pt idx="352">
                  <c:v>26.402318953999998</c:v>
                </c:pt>
                <c:pt idx="353">
                  <c:v>26.407833099000001</c:v>
                </c:pt>
                <c:pt idx="354">
                  <c:v>26.3975811</c:v>
                </c:pt>
                <c:pt idx="355">
                  <c:v>26.372488021999999</c:v>
                </c:pt>
                <c:pt idx="356">
                  <c:v>26.333745956000001</c:v>
                </c:pt>
                <c:pt idx="357">
                  <c:v>26.282798766999999</c:v>
                </c:pt>
                <c:pt idx="358">
                  <c:v>26.221309661999999</c:v>
                </c:pt>
                <c:pt idx="359">
                  <c:v>26.151226044000001</c:v>
                </c:pt>
                <c:pt idx="360">
                  <c:v>26.074863434000001</c:v>
                </c:pt>
                <c:pt idx="361">
                  <c:v>25.994812012000001</c:v>
                </c:pt>
                <c:pt idx="362">
                  <c:v>25.913578033</c:v>
                </c:pt>
                <c:pt idx="363">
                  <c:v>25.833177567</c:v>
                </c:pt>
                <c:pt idx="364">
                  <c:v>25.754993439</c:v>
                </c:pt>
                <c:pt idx="365">
                  <c:v>25.679904938</c:v>
                </c:pt>
                <c:pt idx="366">
                  <c:v>25.608438492000001</c:v>
                </c:pt>
                <c:pt idx="367">
                  <c:v>25.540884018</c:v>
                </c:pt>
                <c:pt idx="368">
                  <c:v>25.477455139</c:v>
                </c:pt>
                <c:pt idx="369">
                  <c:v>25.418426514</c:v>
                </c:pt>
                <c:pt idx="370">
                  <c:v>25.364135741999998</c:v>
                </c:pt>
                <c:pt idx="371">
                  <c:v>25.314918517999999</c:v>
                </c:pt>
                <c:pt idx="372">
                  <c:v>25.271108627</c:v>
                </c:pt>
                <c:pt idx="373">
                  <c:v>25.233079910000001</c:v>
                </c:pt>
                <c:pt idx="374">
                  <c:v>25.201297759999999</c:v>
                </c:pt>
                <c:pt idx="375">
                  <c:v>25.176342009999999</c:v>
                </c:pt>
                <c:pt idx="376">
                  <c:v>25.158792496</c:v>
                </c:pt>
                <c:pt idx="377">
                  <c:v>25.149065018000002</c:v>
                </c:pt>
                <c:pt idx="378">
                  <c:v>25.147336960000001</c:v>
                </c:pt>
                <c:pt idx="379">
                  <c:v>25.153593062999999</c:v>
                </c:pt>
                <c:pt idx="380">
                  <c:v>25.167676925999999</c:v>
                </c:pt>
                <c:pt idx="381">
                  <c:v>25.189283370999998</c:v>
                </c:pt>
                <c:pt idx="382">
                  <c:v>25.217967987000002</c:v>
                </c:pt>
                <c:pt idx="383">
                  <c:v>25.253246307000001</c:v>
                </c:pt>
                <c:pt idx="384">
                  <c:v>25.294666289999999</c:v>
                </c:pt>
                <c:pt idx="385">
                  <c:v>25.341756821000001</c:v>
                </c:pt>
                <c:pt idx="386">
                  <c:v>25.393989563000002</c:v>
                </c:pt>
                <c:pt idx="387">
                  <c:v>25.450853347999999</c:v>
                </c:pt>
                <c:pt idx="388">
                  <c:v>25.511949539</c:v>
                </c:pt>
                <c:pt idx="389">
                  <c:v>25.576976775999999</c:v>
                </c:pt>
                <c:pt idx="390">
                  <c:v>25.645650864</c:v>
                </c:pt>
                <c:pt idx="391">
                  <c:v>25.717683791999999</c:v>
                </c:pt>
                <c:pt idx="392">
                  <c:v>25.792793274000001</c:v>
                </c:pt>
                <c:pt idx="393">
                  <c:v>25.870685577</c:v>
                </c:pt>
                <c:pt idx="394">
                  <c:v>25.951045990000001</c:v>
                </c:pt>
                <c:pt idx="395">
                  <c:v>26.033588409</c:v>
                </c:pt>
                <c:pt idx="396">
                  <c:v>26.118097304999999</c:v>
                </c:pt>
                <c:pt idx="397">
                  <c:v>26.204435349000001</c:v>
                </c:pt>
                <c:pt idx="398">
                  <c:v>26.292543411</c:v>
                </c:pt>
                <c:pt idx="399">
                  <c:v>26.382463455</c:v>
                </c:pt>
                <c:pt idx="400">
                  <c:v>26.474411011000001</c:v>
                </c:pt>
                <c:pt idx="401">
                  <c:v>26.568792342999998</c:v>
                </c:pt>
                <c:pt idx="402">
                  <c:v>26.666101456</c:v>
                </c:pt>
                <c:pt idx="403">
                  <c:v>26.766826630000001</c:v>
                </c:pt>
                <c:pt idx="404">
                  <c:v>26.871469498</c:v>
                </c:pt>
                <c:pt idx="405">
                  <c:v>26.980607985999999</c:v>
                </c:pt>
                <c:pt idx="406">
                  <c:v>27.094915390000001</c:v>
                </c:pt>
                <c:pt idx="407">
                  <c:v>27.215129852</c:v>
                </c:pt>
                <c:pt idx="408">
                  <c:v>27.341995238999999</c:v>
                </c:pt>
                <c:pt idx="409">
                  <c:v>27.476209641000001</c:v>
                </c:pt>
                <c:pt idx="410">
                  <c:v>27.618394852000002</c:v>
                </c:pt>
                <c:pt idx="411">
                  <c:v>27.769054412999999</c:v>
                </c:pt>
                <c:pt idx="412">
                  <c:v>27.928522109999999</c:v>
                </c:pt>
                <c:pt idx="413">
                  <c:v>28.097013474000001</c:v>
                </c:pt>
                <c:pt idx="414">
                  <c:v>28.274747849000001</c:v>
                </c:pt>
                <c:pt idx="415">
                  <c:v>28.462015151999999</c:v>
                </c:pt>
                <c:pt idx="416">
                  <c:v>28.659151077000001</c:v>
                </c:pt>
                <c:pt idx="417">
                  <c:v>28.866497039999999</c:v>
                </c:pt>
                <c:pt idx="418">
                  <c:v>29.084346771</c:v>
                </c:pt>
                <c:pt idx="419">
                  <c:v>29.312864304000001</c:v>
                </c:pt>
                <c:pt idx="420">
                  <c:v>29.552013397</c:v>
                </c:pt>
                <c:pt idx="421">
                  <c:v>29.801527022999998</c:v>
                </c:pt>
                <c:pt idx="422">
                  <c:v>30.060905457</c:v>
                </c:pt>
                <c:pt idx="423">
                  <c:v>30.329446792999999</c:v>
                </c:pt>
                <c:pt idx="424">
                  <c:v>30.606258392000001</c:v>
                </c:pt>
                <c:pt idx="425">
                  <c:v>30.890249252</c:v>
                </c:pt>
                <c:pt idx="426">
                  <c:v>31.180168152</c:v>
                </c:pt>
                <c:pt idx="427">
                  <c:v>31.474689483999999</c:v>
                </c:pt>
                <c:pt idx="428">
                  <c:v>31.77249527</c:v>
                </c:pt>
                <c:pt idx="429">
                  <c:v>32.072315216</c:v>
                </c:pt>
                <c:pt idx="430">
                  <c:v>32.372928619</c:v>
                </c:pt>
                <c:pt idx="431">
                  <c:v>32.673171996999997</c:v>
                </c:pt>
                <c:pt idx="432">
                  <c:v>32.971965789999999</c:v>
                </c:pt>
                <c:pt idx="433">
                  <c:v>33.268348693999997</c:v>
                </c:pt>
                <c:pt idx="434">
                  <c:v>33.561527251999998</c:v>
                </c:pt>
                <c:pt idx="435">
                  <c:v>33.850868224999999</c:v>
                </c:pt>
                <c:pt idx="436">
                  <c:v>34.135871887</c:v>
                </c:pt>
                <c:pt idx="437">
                  <c:v>34.416172027999998</c:v>
                </c:pt>
                <c:pt idx="438">
                  <c:v>34.691543578999998</c:v>
                </c:pt>
                <c:pt idx="439">
                  <c:v>34.961917876999998</c:v>
                </c:pt>
                <c:pt idx="440">
                  <c:v>35.227432251000003</c:v>
                </c:pt>
                <c:pt idx="441">
                  <c:v>35.488456726000003</c:v>
                </c:pt>
                <c:pt idx="442">
                  <c:v>35.745563507</c:v>
                </c:pt>
                <c:pt idx="443">
                  <c:v>35.999523162999999</c:v>
                </c:pt>
                <c:pt idx="444">
                  <c:v>36.251384735000002</c:v>
                </c:pt>
                <c:pt idx="445">
                  <c:v>36.502593994000001</c:v>
                </c:pt>
                <c:pt idx="446">
                  <c:v>36.755065918</c:v>
                </c:pt>
                <c:pt idx="447">
                  <c:v>37.011161803999997</c:v>
                </c:pt>
                <c:pt idx="448">
                  <c:v>37.273635863999999</c:v>
                </c:pt>
                <c:pt idx="449">
                  <c:v>37.545612335000001</c:v>
                </c:pt>
                <c:pt idx="450">
                  <c:v>37.830539702999999</c:v>
                </c:pt>
                <c:pt idx="451">
                  <c:v>38.132068633999999</c:v>
                </c:pt>
                <c:pt idx="452">
                  <c:v>38.453830719000003</c:v>
                </c:pt>
                <c:pt idx="453">
                  <c:v>38.799098968999999</c:v>
                </c:pt>
                <c:pt idx="454">
                  <c:v>39.170402527</c:v>
                </c:pt>
                <c:pt idx="455">
                  <c:v>39.569160461000003</c:v>
                </c:pt>
                <c:pt idx="456">
                  <c:v>39.995483397999998</c:v>
                </c:pt>
                <c:pt idx="457">
                  <c:v>40.448223114000001</c:v>
                </c:pt>
                <c:pt idx="458">
                  <c:v>40.925170897999998</c:v>
                </c:pt>
                <c:pt idx="459">
                  <c:v>41.423301696999999</c:v>
                </c:pt>
                <c:pt idx="460">
                  <c:v>41.938987732000001</c:v>
                </c:pt>
                <c:pt idx="461">
                  <c:v>42.468200684000003</c:v>
                </c:pt>
                <c:pt idx="462">
                  <c:v>43.006713867000002</c:v>
                </c:pt>
                <c:pt idx="463">
                  <c:v>43.550270081000001</c:v>
                </c:pt>
                <c:pt idx="464">
                  <c:v>44.094684600999997</c:v>
                </c:pt>
                <c:pt idx="465">
                  <c:v>44.635887146000002</c:v>
                </c:pt>
                <c:pt idx="466">
                  <c:v>45.169937134000001</c:v>
                </c:pt>
                <c:pt idx="467">
                  <c:v>45.692916869999998</c:v>
                </c:pt>
                <c:pt idx="468">
                  <c:v>46.200695037999999</c:v>
                </c:pt>
                <c:pt idx="469">
                  <c:v>46.688831329000003</c:v>
                </c:pt>
                <c:pt idx="470">
                  <c:v>47.152812957999998</c:v>
                </c:pt>
                <c:pt idx="471">
                  <c:v>47.588565826</c:v>
                </c:pt>
                <c:pt idx="472">
                  <c:v>47.992927551000001</c:v>
                </c:pt>
                <c:pt idx="473">
                  <c:v>48.363887787000003</c:v>
                </c:pt>
                <c:pt idx="474">
                  <c:v>48.700603485000002</c:v>
                </c:pt>
                <c:pt idx="475">
                  <c:v>49.003196715999998</c:v>
                </c:pt>
                <c:pt idx="476">
                  <c:v>49.272392273000001</c:v>
                </c:pt>
                <c:pt idx="477">
                  <c:v>49.509204865000001</c:v>
                </c:pt>
                <c:pt idx="478">
                  <c:v>49.714855194000002</c:v>
                </c:pt>
                <c:pt idx="479">
                  <c:v>49.890907288000001</c:v>
                </c:pt>
                <c:pt idx="480">
                  <c:v>50.039527892999999</c:v>
                </c:pt>
                <c:pt idx="481">
                  <c:v>50.163677216000004</c:v>
                </c:pt>
                <c:pt idx="482">
                  <c:v>50.267158508000001</c:v>
                </c:pt>
                <c:pt idx="483">
                  <c:v>50.354522705000001</c:v>
                </c:pt>
                <c:pt idx="484">
                  <c:v>50.430866240999997</c:v>
                </c:pt>
                <c:pt idx="485">
                  <c:v>50.501567841000004</c:v>
                </c:pt>
                <c:pt idx="486">
                  <c:v>50.572055816999999</c:v>
                </c:pt>
                <c:pt idx="487">
                  <c:v>50.647567748999997</c:v>
                </c:pt>
                <c:pt idx="488">
                  <c:v>50.732921599999997</c:v>
                </c:pt>
                <c:pt idx="489">
                  <c:v>50.832401275999999</c:v>
                </c:pt>
                <c:pt idx="490">
                  <c:v>50.949787139999998</c:v>
                </c:pt>
                <c:pt idx="491">
                  <c:v>51.088378906000003</c:v>
                </c:pt>
                <c:pt idx="492">
                  <c:v>51.251018524000003</c:v>
                </c:pt>
                <c:pt idx="493">
                  <c:v>51.440124511999997</c:v>
                </c:pt>
                <c:pt idx="494">
                  <c:v>51.657638550000001</c:v>
                </c:pt>
                <c:pt idx="495">
                  <c:v>51.904899596999996</c:v>
                </c:pt>
                <c:pt idx="496">
                  <c:v>52.182594299000002</c:v>
                </c:pt>
                <c:pt idx="497">
                  <c:v>52.490844727000002</c:v>
                </c:pt>
                <c:pt idx="498">
                  <c:v>52.829311371000003</c:v>
                </c:pt>
                <c:pt idx="499">
                  <c:v>53.197204589999998</c:v>
                </c:pt>
                <c:pt idx="500">
                  <c:v>53.593154906999999</c:v>
                </c:pt>
                <c:pt idx="501">
                  <c:v>54.015087127999998</c:v>
                </c:pt>
                <c:pt idx="502">
                  <c:v>54.460208893000001</c:v>
                </c:pt>
                <c:pt idx="503">
                  <c:v>54.925041198999999</c:v>
                </c:pt>
                <c:pt idx="504">
                  <c:v>55.405349731000001</c:v>
                </c:pt>
                <c:pt idx="505">
                  <c:v>55.896137238000001</c:v>
                </c:pt>
                <c:pt idx="506">
                  <c:v>56.391963959000002</c:v>
                </c:pt>
                <c:pt idx="507">
                  <c:v>56.887504577999998</c:v>
                </c:pt>
                <c:pt idx="508">
                  <c:v>57.378112793</c:v>
                </c:pt>
                <c:pt idx="509">
                  <c:v>57.860229492000002</c:v>
                </c:pt>
                <c:pt idx="510">
                  <c:v>58.331584929999998</c:v>
                </c:pt>
                <c:pt idx="511">
                  <c:v>58.791141510000003</c:v>
                </c:pt>
                <c:pt idx="512">
                  <c:v>59.238883971999996</c:v>
                </c:pt>
                <c:pt idx="513">
                  <c:v>59.675506591999998</c:v>
                </c:pt>
                <c:pt idx="514">
                  <c:v>60.101951599000003</c:v>
                </c:pt>
                <c:pt idx="515">
                  <c:v>60.518775939999998</c:v>
                </c:pt>
                <c:pt idx="516">
                  <c:v>60.925548552999999</c:v>
                </c:pt>
                <c:pt idx="517">
                  <c:v>61.320659636999999</c:v>
                </c:pt>
                <c:pt idx="518">
                  <c:v>61.701648712000001</c:v>
                </c:pt>
                <c:pt idx="519">
                  <c:v>62.06578064</c:v>
                </c:pt>
                <c:pt idx="520">
                  <c:v>62.410560607999997</c:v>
                </c:pt>
                <c:pt idx="521">
                  <c:v>62.734027863000001</c:v>
                </c:pt>
                <c:pt idx="522">
                  <c:v>63.034862517999997</c:v>
                </c:pt>
                <c:pt idx="523">
                  <c:v>63.312343597000002</c:v>
                </c:pt>
                <c:pt idx="524">
                  <c:v>63.566169739000003</c:v>
                </c:pt>
                <c:pt idx="525">
                  <c:v>63.796413422000001</c:v>
                </c:pt>
                <c:pt idx="526">
                  <c:v>64.003807068</c:v>
                </c:pt>
                <c:pt idx="527">
                  <c:v>64.190162658999995</c:v>
                </c:pt>
                <c:pt idx="528">
                  <c:v>64.358535767000006</c:v>
                </c:pt>
                <c:pt idx="529">
                  <c:v>64.513076781999999</c:v>
                </c:pt>
                <c:pt idx="530">
                  <c:v>64.658737183</c:v>
                </c:pt>
                <c:pt idx="531">
                  <c:v>64.801017760999997</c:v>
                </c:pt>
                <c:pt idx="532">
                  <c:v>64.945686339999995</c:v>
                </c:pt>
                <c:pt idx="533">
                  <c:v>65.098289489999999</c:v>
                </c:pt>
                <c:pt idx="534">
                  <c:v>65.263603209999999</c:v>
                </c:pt>
                <c:pt idx="535">
                  <c:v>65.445213318</c:v>
                </c:pt>
                <c:pt idx="536">
                  <c:v>65.645225525000001</c:v>
                </c:pt>
                <c:pt idx="537">
                  <c:v>65.864166260000005</c:v>
                </c:pt>
                <c:pt idx="538">
                  <c:v>66.101158142000003</c:v>
                </c:pt>
                <c:pt idx="539">
                  <c:v>66.354316710999996</c:v>
                </c:pt>
                <c:pt idx="540">
                  <c:v>66.621147156000006</c:v>
                </c:pt>
                <c:pt idx="541">
                  <c:v>66.898712157999995</c:v>
                </c:pt>
                <c:pt idx="542">
                  <c:v>67.183624268000003</c:v>
                </c:pt>
                <c:pt idx="543">
                  <c:v>67.472167968999997</c:v>
                </c:pt>
                <c:pt idx="544">
                  <c:v>67.760627747000001</c:v>
                </c:pt>
                <c:pt idx="545">
                  <c:v>68.045669556000007</c:v>
                </c:pt>
                <c:pt idx="546">
                  <c:v>68.324691771999994</c:v>
                </c:pt>
                <c:pt idx="547">
                  <c:v>68.596107482999997</c:v>
                </c:pt>
                <c:pt idx="548">
                  <c:v>68.859428406000006</c:v>
                </c:pt>
                <c:pt idx="549">
                  <c:v>69.115089416999993</c:v>
                </c:pt>
                <c:pt idx="550">
                  <c:v>69.364082335999996</c:v>
                </c:pt>
                <c:pt idx="551">
                  <c:v>69.607574463000006</c:v>
                </c:pt>
                <c:pt idx="552">
                  <c:v>69.846549988000007</c:v>
                </c:pt>
                <c:pt idx="553">
                  <c:v>70.08140564</c:v>
                </c:pt>
                <c:pt idx="554">
                  <c:v>70.311607361</c:v>
                </c:pt>
                <c:pt idx="555">
                  <c:v>70.535484314000001</c:v>
                </c:pt>
                <c:pt idx="556">
                  <c:v>70.750335692999997</c:v>
                </c:pt>
                <c:pt idx="557">
                  <c:v>70.952896117999998</c:v>
                </c:pt>
                <c:pt idx="558">
                  <c:v>71.139984131000006</c:v>
                </c:pt>
                <c:pt idx="559">
                  <c:v>71.308891295999999</c:v>
                </c:pt>
                <c:pt idx="560">
                  <c:v>71.457267760999997</c:v>
                </c:pt>
                <c:pt idx="561">
                  <c:v>71.582832335999996</c:v>
                </c:pt>
                <c:pt idx="562">
                  <c:v>71.683555603000002</c:v>
                </c:pt>
                <c:pt idx="563">
                  <c:v>71.758415221999996</c:v>
                </c:pt>
                <c:pt idx="564">
                  <c:v>71.808166503999999</c:v>
                </c:pt>
                <c:pt idx="565">
                  <c:v>71.835700989000003</c:v>
                </c:pt>
                <c:pt idx="566">
                  <c:v>71.845893860000004</c:v>
                </c:pt>
                <c:pt idx="567">
                  <c:v>71.845130920000003</c:v>
                </c:pt>
                <c:pt idx="568">
                  <c:v>71.840713500999996</c:v>
                </c:pt>
                <c:pt idx="569">
                  <c:v>71.840270996000001</c:v>
                </c:pt>
                <c:pt idx="570">
                  <c:v>71.851188660000005</c:v>
                </c:pt>
                <c:pt idx="571">
                  <c:v>71.880126953000001</c:v>
                </c:pt>
                <c:pt idx="572">
                  <c:v>71.932632446</c:v>
                </c:pt>
                <c:pt idx="573">
                  <c:v>72.012901306000003</c:v>
                </c:pt>
                <c:pt idx="574">
                  <c:v>72.123695373999993</c:v>
                </c:pt>
                <c:pt idx="575">
                  <c:v>72.266365050999994</c:v>
                </c:pt>
                <c:pt idx="576">
                  <c:v>72.440902710000003</c:v>
                </c:pt>
                <c:pt idx="577">
                  <c:v>72.646080017000003</c:v>
                </c:pt>
                <c:pt idx="578">
                  <c:v>72.879669188999998</c:v>
                </c:pt>
                <c:pt idx="579">
                  <c:v>73.138519286999994</c:v>
                </c:pt>
                <c:pt idx="580">
                  <c:v>73.418411254999995</c:v>
                </c:pt>
                <c:pt idx="581">
                  <c:v>73.714141846000004</c:v>
                </c:pt>
                <c:pt idx="582">
                  <c:v>74.020118713000002</c:v>
                </c:pt>
                <c:pt idx="583">
                  <c:v>74.331199646000002</c:v>
                </c:pt>
                <c:pt idx="584">
                  <c:v>74.643333435000002</c:v>
                </c:pt>
                <c:pt idx="585">
                  <c:v>74.953773498999993</c:v>
                </c:pt>
                <c:pt idx="586">
                  <c:v>75.260955811000002</c:v>
                </c:pt>
                <c:pt idx="587">
                  <c:v>75.564132689999994</c:v>
                </c:pt>
                <c:pt idx="588">
                  <c:v>75.863059997999997</c:v>
                </c:pt>
                <c:pt idx="589">
                  <c:v>76.157783507999994</c:v>
                </c:pt>
                <c:pt idx="590">
                  <c:v>76.448493958</c:v>
                </c:pt>
                <c:pt idx="591">
                  <c:v>76.735313415999997</c:v>
                </c:pt>
                <c:pt idx="592">
                  <c:v>77.018051146999994</c:v>
                </c:pt>
                <c:pt idx="593">
                  <c:v>77.296035767000006</c:v>
                </c:pt>
                <c:pt idx="594">
                  <c:v>77.568023682000003</c:v>
                </c:pt>
                <c:pt idx="595">
                  <c:v>77.832260132000002</c:v>
                </c:pt>
                <c:pt idx="596">
                  <c:v>78.086669921999999</c:v>
                </c:pt>
                <c:pt idx="597">
                  <c:v>78.329177856000001</c:v>
                </c:pt>
                <c:pt idx="598">
                  <c:v>78.557945251000007</c:v>
                </c:pt>
                <c:pt idx="599">
                  <c:v>78.771369934000006</c:v>
                </c:pt>
                <c:pt idx="600">
                  <c:v>78.968002318999993</c:v>
                </c:pt>
                <c:pt idx="601">
                  <c:v>79.146759032999995</c:v>
                </c:pt>
                <c:pt idx="602">
                  <c:v>79.307388306000007</c:v>
                </c:pt>
                <c:pt idx="603">
                  <c:v>79.450843810999999</c:v>
                </c:pt>
                <c:pt idx="604">
                  <c:v>79.579406738000003</c:v>
                </c:pt>
                <c:pt idx="605">
                  <c:v>79.696548461999996</c:v>
                </c:pt>
                <c:pt idx="606">
                  <c:v>79.806556701999995</c:v>
                </c:pt>
                <c:pt idx="607">
                  <c:v>79.914077758999994</c:v>
                </c:pt>
                <c:pt idx="608">
                  <c:v>80.023628235000004</c:v>
                </c:pt>
                <c:pt idx="609">
                  <c:v>80.139122009000005</c:v>
                </c:pt>
                <c:pt idx="610">
                  <c:v>80.263465881000002</c:v>
                </c:pt>
                <c:pt idx="611">
                  <c:v>80.398269653</c:v>
                </c:pt>
                <c:pt idx="612">
                  <c:v>80.543701171999999</c:v>
                </c:pt>
                <c:pt idx="613">
                  <c:v>80.698471068999993</c:v>
                </c:pt>
                <c:pt idx="614">
                  <c:v>80.859985351999995</c:v>
                </c:pt>
                <c:pt idx="615">
                  <c:v>81.024787903000004</c:v>
                </c:pt>
                <c:pt idx="616">
                  <c:v>81.189132689999994</c:v>
                </c:pt>
                <c:pt idx="617">
                  <c:v>81.349426269999995</c:v>
                </c:pt>
                <c:pt idx="618">
                  <c:v>81.502593993999994</c:v>
                </c:pt>
                <c:pt idx="619">
                  <c:v>81.646545410000002</c:v>
                </c:pt>
                <c:pt idx="620">
                  <c:v>81.780601501000007</c:v>
                </c:pt>
                <c:pt idx="621">
                  <c:v>81.905654906999999</c:v>
                </c:pt>
                <c:pt idx="622">
                  <c:v>82.024024963000002</c:v>
                </c:pt>
                <c:pt idx="623">
                  <c:v>82.139099121000001</c:v>
                </c:pt>
                <c:pt idx="624">
                  <c:v>82.254867554</c:v>
                </c:pt>
                <c:pt idx="625">
                  <c:v>82.375389099000003</c:v>
                </c:pt>
                <c:pt idx="626">
                  <c:v>82.504302979000002</c:v>
                </c:pt>
                <c:pt idx="627">
                  <c:v>82.644340514999996</c:v>
                </c:pt>
                <c:pt idx="628">
                  <c:v>82.796905518000003</c:v>
                </c:pt>
                <c:pt idx="629">
                  <c:v>82.961853027000004</c:v>
                </c:pt>
                <c:pt idx="630">
                  <c:v>83.137550353999998</c:v>
                </c:pt>
                <c:pt idx="631">
                  <c:v>83.321151732999994</c:v>
                </c:pt>
                <c:pt idx="632">
                  <c:v>83.508979796999995</c:v>
                </c:pt>
                <c:pt idx="633">
                  <c:v>83.696739196999999</c:v>
                </c:pt>
                <c:pt idx="634">
                  <c:v>83.879737853999998</c:v>
                </c:pt>
                <c:pt idx="635">
                  <c:v>84.053344726999995</c:v>
                </c:pt>
                <c:pt idx="636">
                  <c:v>84.213722228999998</c:v>
                </c:pt>
                <c:pt idx="637">
                  <c:v>84.358436584000003</c:v>
                </c:pt>
                <c:pt idx="638">
                  <c:v>84.486785889000004</c:v>
                </c:pt>
                <c:pt idx="639">
                  <c:v>84.599769592000001</c:v>
                </c:pt>
                <c:pt idx="640">
                  <c:v>84.699882506999998</c:v>
                </c:pt>
                <c:pt idx="641">
                  <c:v>84.790771484000004</c:v>
                </c:pt>
                <c:pt idx="642">
                  <c:v>84.876800536999994</c:v>
                </c:pt>
                <c:pt idx="643">
                  <c:v>84.962554932000003</c:v>
                </c:pt>
                <c:pt idx="644">
                  <c:v>85.052391052000004</c:v>
                </c:pt>
                <c:pt idx="645">
                  <c:v>85.150115967000005</c:v>
                </c:pt>
                <c:pt idx="646">
                  <c:v>85.258697510000005</c:v>
                </c:pt>
                <c:pt idx="647">
                  <c:v>85.380020142000006</c:v>
                </c:pt>
                <c:pt idx="648">
                  <c:v>85.514846801999994</c:v>
                </c:pt>
                <c:pt idx="649">
                  <c:v>85.662979125999996</c:v>
                </c:pt>
                <c:pt idx="650">
                  <c:v>85.823440551999994</c:v>
                </c:pt>
                <c:pt idx="651">
                  <c:v>85.994705199999999</c:v>
                </c:pt>
                <c:pt idx="652">
                  <c:v>86.175277710000003</c:v>
                </c:pt>
                <c:pt idx="653">
                  <c:v>86.364387511999993</c:v>
                </c:pt>
                <c:pt idx="654">
                  <c:v>86.562400818</c:v>
                </c:pt>
                <c:pt idx="655">
                  <c:v>86.770919800000001</c:v>
                </c:pt>
                <c:pt idx="656">
                  <c:v>86.992668151999993</c:v>
                </c:pt>
                <c:pt idx="657">
                  <c:v>87.231246948000006</c:v>
                </c:pt>
                <c:pt idx="658">
                  <c:v>87.490730286000002</c:v>
                </c:pt>
                <c:pt idx="659">
                  <c:v>87.775299071999996</c:v>
                </c:pt>
                <c:pt idx="660">
                  <c:v>88.088966369999994</c:v>
                </c:pt>
                <c:pt idx="661">
                  <c:v>88.435356139999996</c:v>
                </c:pt>
                <c:pt idx="662">
                  <c:v>88.817474364999995</c:v>
                </c:pt>
                <c:pt idx="663">
                  <c:v>89.237533568999993</c:v>
                </c:pt>
                <c:pt idx="664">
                  <c:v>89.696838378999999</c:v>
                </c:pt>
                <c:pt idx="665">
                  <c:v>90.195663452000005</c:v>
                </c:pt>
                <c:pt idx="666">
                  <c:v>90.733131408999995</c:v>
                </c:pt>
                <c:pt idx="667">
                  <c:v>91.307235718000001</c:v>
                </c:pt>
                <c:pt idx="668">
                  <c:v>91.915023804</c:v>
                </c:pt>
                <c:pt idx="669">
                  <c:v>92.552856445000003</c:v>
                </c:pt>
                <c:pt idx="670">
                  <c:v>93.216491699000002</c:v>
                </c:pt>
                <c:pt idx="671">
                  <c:v>93.900978088000002</c:v>
                </c:pt>
                <c:pt idx="672">
                  <c:v>94.600631714000002</c:v>
                </c:pt>
                <c:pt idx="673">
                  <c:v>95.309387207</c:v>
                </c:pt>
                <c:pt idx="674">
                  <c:v>96.021430968999994</c:v>
                </c:pt>
                <c:pt idx="675">
                  <c:v>96.731773376000007</c:v>
                </c:pt>
                <c:pt idx="676">
                  <c:v>97.436523437999995</c:v>
                </c:pt>
                <c:pt idx="677">
                  <c:v>98.132957458000007</c:v>
                </c:pt>
                <c:pt idx="678">
                  <c:v>98.819404602000006</c:v>
                </c:pt>
                <c:pt idx="679">
                  <c:v>99.495025635000005</c:v>
                </c:pt>
                <c:pt idx="680">
                  <c:v>100.15946959999999</c:v>
                </c:pt>
                <c:pt idx="681">
                  <c:v>100.81263733</c:v>
                </c:pt>
                <c:pt idx="682">
                  <c:v>101.45457458</c:v>
                </c:pt>
                <c:pt idx="683">
                  <c:v>102.08536530000001</c:v>
                </c:pt>
                <c:pt idx="684">
                  <c:v>102.70502472</c:v>
                </c:pt>
                <c:pt idx="685">
                  <c:v>103.31336211999999</c:v>
                </c:pt>
                <c:pt idx="686">
                  <c:v>103.90996552</c:v>
                </c:pt>
                <c:pt idx="687">
                  <c:v>104.49426269999999</c:v>
                </c:pt>
                <c:pt idx="688">
                  <c:v>105.06565857</c:v>
                </c:pt>
                <c:pt idx="689">
                  <c:v>105.62368011</c:v>
                </c:pt>
                <c:pt idx="690">
                  <c:v>106.16805266999999</c:v>
                </c:pt>
                <c:pt idx="691">
                  <c:v>106.69867705999999</c:v>
                </c:pt>
                <c:pt idx="692">
                  <c:v>107.21543884</c:v>
                </c:pt>
                <c:pt idx="693">
                  <c:v>107.71808624000001</c:v>
                </c:pt>
                <c:pt idx="694">
                  <c:v>108.20639038</c:v>
                </c:pt>
                <c:pt idx="695">
                  <c:v>108.68049621999999</c:v>
                </c:pt>
                <c:pt idx="696">
                  <c:v>109.14110565</c:v>
                </c:pt>
                <c:pt idx="697">
                  <c:v>109.58943176</c:v>
                </c:pt>
                <c:pt idx="698">
                  <c:v>110.02698517</c:v>
                </c:pt>
                <c:pt idx="699">
                  <c:v>110.45539092999999</c:v>
                </c:pt>
                <c:pt idx="700">
                  <c:v>110.87629699999999</c:v>
                </c:pt>
                <c:pt idx="701">
                  <c:v>111.29123688</c:v>
                </c:pt>
                <c:pt idx="702">
                  <c:v>111.70133971999999</c:v>
                </c:pt>
                <c:pt idx="703">
                  <c:v>112.10700989</c:v>
                </c:pt>
                <c:pt idx="704">
                  <c:v>112.50770568999999</c:v>
                </c:pt>
                <c:pt idx="705">
                  <c:v>112.9019165</c:v>
                </c:pt>
                <c:pt idx="706">
                  <c:v>113.28727721999999</c:v>
                </c:pt>
                <c:pt idx="707">
                  <c:v>113.66079712</c:v>
                </c:pt>
                <c:pt idx="708">
                  <c:v>114.01912689</c:v>
                </c:pt>
                <c:pt idx="709">
                  <c:v>114.35873413</c:v>
                </c:pt>
                <c:pt idx="710">
                  <c:v>114.67607117</c:v>
                </c:pt>
                <c:pt idx="711">
                  <c:v>114.96791077</c:v>
                </c:pt>
                <c:pt idx="712">
                  <c:v>115.23183441</c:v>
                </c:pt>
                <c:pt idx="713">
                  <c:v>115.46670532</c:v>
                </c:pt>
                <c:pt idx="714">
                  <c:v>115.67286682</c:v>
                </c:pt>
                <c:pt idx="715">
                  <c:v>115.85211182</c:v>
                </c:pt>
                <c:pt idx="716">
                  <c:v>116.00746155</c:v>
                </c:pt>
                <c:pt idx="717">
                  <c:v>116.14279938</c:v>
                </c:pt>
                <c:pt idx="718">
                  <c:v>116.26242065</c:v>
                </c:pt>
                <c:pt idx="719">
                  <c:v>116.3706131</c:v>
                </c:pt>
                <c:pt idx="720">
                  <c:v>116.47129059</c:v>
                </c:pt>
                <c:pt idx="721">
                  <c:v>116.56770324999999</c:v>
                </c:pt>
                <c:pt idx="722">
                  <c:v>116.66226196</c:v>
                </c:pt>
                <c:pt idx="723">
                  <c:v>116.75648499</c:v>
                </c:pt>
                <c:pt idx="724">
                  <c:v>116.85107422</c:v>
                </c:pt>
                <c:pt idx="725">
                  <c:v>116.94605255</c:v>
                </c:pt>
                <c:pt idx="726">
                  <c:v>117.04096985</c:v>
                </c:pt>
                <c:pt idx="727">
                  <c:v>117.13508606000001</c:v>
                </c:pt>
                <c:pt idx="728">
                  <c:v>117.22754669</c:v>
                </c:pt>
                <c:pt idx="729">
                  <c:v>117.31745148</c:v>
                </c:pt>
                <c:pt idx="730">
                  <c:v>117.40384674000001</c:v>
                </c:pt>
                <c:pt idx="731">
                  <c:v>117.48571776999999</c:v>
                </c:pt>
                <c:pt idx="732">
                  <c:v>117.56196593999999</c:v>
                </c:pt>
                <c:pt idx="733">
                  <c:v>117.63129425</c:v>
                </c:pt>
                <c:pt idx="734">
                  <c:v>117.69205475</c:v>
                </c:pt>
                <c:pt idx="735">
                  <c:v>117.74237060999999</c:v>
                </c:pt>
                <c:pt idx="736">
                  <c:v>117.78074646</c:v>
                </c:pt>
                <c:pt idx="737">
                  <c:v>117.80673218</c:v>
                </c:pt>
                <c:pt idx="738">
                  <c:v>117.82116698999999</c:v>
                </c:pt>
                <c:pt idx="739">
                  <c:v>117.82601166000001</c:v>
                </c:pt>
                <c:pt idx="740">
                  <c:v>117.82402802</c:v>
                </c:pt>
                <c:pt idx="741">
                  <c:v>117.81841278</c:v>
                </c:pt>
                <c:pt idx="742">
                  <c:v>117.81243134</c:v>
                </c:pt>
                <c:pt idx="743">
                  <c:v>117.80908966</c:v>
                </c:pt>
                <c:pt idx="744">
                  <c:v>117.81099700999999</c:v>
                </c:pt>
                <c:pt idx="745">
                  <c:v>117.82032776</c:v>
                </c:pt>
                <c:pt idx="746">
                  <c:v>117.83884430000001</c:v>
                </c:pt>
                <c:pt idx="747">
                  <c:v>117.8679657</c:v>
                </c:pt>
                <c:pt idx="748">
                  <c:v>117.90899657999999</c:v>
                </c:pt>
                <c:pt idx="749">
                  <c:v>117.96354675000001</c:v>
                </c:pt>
                <c:pt idx="750">
                  <c:v>118.03377533</c:v>
                </c:pt>
                <c:pt idx="751">
                  <c:v>118.12226868</c:v>
                </c:pt>
                <c:pt idx="752">
                  <c:v>118.23173523</c:v>
                </c:pt>
                <c:pt idx="753">
                  <c:v>118.36475372</c:v>
                </c:pt>
                <c:pt idx="754">
                  <c:v>118.52357483</c:v>
                </c:pt>
                <c:pt idx="755">
                  <c:v>118.70996857</c:v>
                </c:pt>
                <c:pt idx="756">
                  <c:v>118.92516327</c:v>
                </c:pt>
                <c:pt idx="757">
                  <c:v>119.16993712999999</c:v>
                </c:pt>
                <c:pt idx="758">
                  <c:v>119.44480896</c:v>
                </c:pt>
                <c:pt idx="759">
                  <c:v>119.75008391999999</c:v>
                </c:pt>
                <c:pt idx="760">
                  <c:v>120.08576202</c:v>
                </c:pt>
                <c:pt idx="761">
                  <c:v>120.45148467999999</c:v>
                </c:pt>
                <c:pt idx="762">
                  <c:v>120.84658051</c:v>
                </c:pt>
                <c:pt idx="763">
                  <c:v>121.27022552</c:v>
                </c:pt>
                <c:pt idx="764">
                  <c:v>121.7215271</c:v>
                </c:pt>
                <c:pt idx="765">
                  <c:v>122.19947052000001</c:v>
                </c:pt>
                <c:pt idx="766">
                  <c:v>122.70275116000001</c:v>
                </c:pt>
                <c:pt idx="767">
                  <c:v>123.22969055</c:v>
                </c:pt>
                <c:pt idx="768">
                  <c:v>123.77823639</c:v>
                </c:pt>
                <c:pt idx="769">
                  <c:v>124.34603882</c:v>
                </c:pt>
                <c:pt idx="770">
                  <c:v>124.9305954</c:v>
                </c:pt>
                <c:pt idx="771">
                  <c:v>125.52946471999999</c:v>
                </c:pt>
                <c:pt idx="772">
                  <c:v>126.14044189000001</c:v>
                </c:pt>
                <c:pt idx="773">
                  <c:v>126.76158905</c:v>
                </c:pt>
                <c:pt idx="774">
                  <c:v>127.39112091</c:v>
                </c:pt>
                <c:pt idx="775">
                  <c:v>128.02723693999999</c:v>
                </c:pt>
                <c:pt idx="776">
                  <c:v>128.66790771000001</c:v>
                </c:pt>
                <c:pt idx="777">
                  <c:v>129.31072997999999</c:v>
                </c:pt>
                <c:pt idx="778">
                  <c:v>129.95285034</c:v>
                </c:pt>
                <c:pt idx="779">
                  <c:v>130.59101867999999</c:v>
                </c:pt>
                <c:pt idx="780">
                  <c:v>131.22171021</c:v>
                </c:pt>
                <c:pt idx="781">
                  <c:v>131.84127808</c:v>
                </c:pt>
                <c:pt idx="782">
                  <c:v>132.44604491999999</c:v>
                </c:pt>
                <c:pt idx="783">
                  <c:v>133.03236389</c:v>
                </c:pt>
                <c:pt idx="784">
                  <c:v>133.59686278999999</c:v>
                </c:pt>
                <c:pt idx="785">
                  <c:v>134.13665771000001</c:v>
                </c:pt>
                <c:pt idx="786">
                  <c:v>134.64953613</c:v>
                </c:pt>
                <c:pt idx="787">
                  <c:v>135.13394165</c:v>
                </c:pt>
                <c:pt idx="788">
                  <c:v>135.58882141000001</c:v>
                </c:pt>
                <c:pt idx="789">
                  <c:v>136.01350403000001</c:v>
                </c:pt>
                <c:pt idx="790">
                  <c:v>136.40757751000001</c:v>
                </c:pt>
                <c:pt idx="791">
                  <c:v>136.77072143999999</c:v>
                </c:pt>
                <c:pt idx="792">
                  <c:v>137.10249329000001</c:v>
                </c:pt>
                <c:pt idx="793">
                  <c:v>137.40231323</c:v>
                </c:pt>
                <c:pt idx="794">
                  <c:v>137.66957092000001</c:v>
                </c:pt>
                <c:pt idx="795">
                  <c:v>137.9037323</c:v>
                </c:pt>
                <c:pt idx="796">
                  <c:v>138.10452271</c:v>
                </c:pt>
                <c:pt idx="797">
                  <c:v>138.27197265999999</c:v>
                </c:pt>
                <c:pt idx="798">
                  <c:v>138.40641785</c:v>
                </c:pt>
                <c:pt idx="799">
                  <c:v>138.50848389000001</c:v>
                </c:pt>
                <c:pt idx="800">
                  <c:v>138.57914733999999</c:v>
                </c:pt>
                <c:pt idx="801">
                  <c:v>138.61985779</c:v>
                </c:pt>
                <c:pt idx="802">
                  <c:v>138.63250732</c:v>
                </c:pt>
                <c:pt idx="803">
                  <c:v>138.61938477000001</c:v>
                </c:pt>
                <c:pt idx="804">
                  <c:v>138.58319091999999</c:v>
                </c:pt>
                <c:pt idx="805">
                  <c:v>138.52711486999999</c:v>
                </c:pt>
                <c:pt idx="806">
                  <c:v>138.45492554</c:v>
                </c:pt>
                <c:pt idx="807">
                  <c:v>138.37091064000001</c:v>
                </c:pt>
                <c:pt idx="808">
                  <c:v>138.27967834</c:v>
                </c:pt>
                <c:pt idx="809">
                  <c:v>138.18605041999999</c:v>
                </c:pt>
                <c:pt idx="810">
                  <c:v>138.09494018999999</c:v>
                </c:pt>
                <c:pt idx="811">
                  <c:v>138.01110840000001</c:v>
                </c:pt>
                <c:pt idx="812">
                  <c:v>137.93888855</c:v>
                </c:pt>
                <c:pt idx="813">
                  <c:v>137.88195801000001</c:v>
                </c:pt>
                <c:pt idx="814">
                  <c:v>137.84315491000001</c:v>
                </c:pt>
                <c:pt idx="815">
                  <c:v>137.82440185999999</c:v>
                </c:pt>
                <c:pt idx="816">
                  <c:v>137.82678222999999</c:v>
                </c:pt>
                <c:pt idx="817">
                  <c:v>137.85069275000001</c:v>
                </c:pt>
                <c:pt idx="818">
                  <c:v>137.89602661000001</c:v>
                </c:pt>
                <c:pt idx="819">
                  <c:v>137.96235657</c:v>
                </c:pt>
                <c:pt idx="820">
                  <c:v>138.04920959</c:v>
                </c:pt>
                <c:pt idx="821">
                  <c:v>138.15617370999999</c:v>
                </c:pt>
                <c:pt idx="822">
                  <c:v>138.28294373</c:v>
                </c:pt>
                <c:pt idx="823">
                  <c:v>138.42919921999999</c:v>
                </c:pt>
                <c:pt idx="824">
                  <c:v>138.59448241999999</c:v>
                </c:pt>
                <c:pt idx="825">
                  <c:v>138.77809142999999</c:v>
                </c:pt>
                <c:pt idx="826">
                  <c:v>138.97895813</c:v>
                </c:pt>
                <c:pt idx="827">
                  <c:v>139.1955719</c:v>
                </c:pt>
                <c:pt idx="828">
                  <c:v>139.42605591</c:v>
                </c:pt>
                <c:pt idx="829">
                  <c:v>139.66830443999999</c:v>
                </c:pt>
                <c:pt idx="830">
                  <c:v>139.92008971999999</c:v>
                </c:pt>
                <c:pt idx="831">
                  <c:v>140.17926025</c:v>
                </c:pt>
                <c:pt idx="832">
                  <c:v>140.44407654</c:v>
                </c:pt>
                <c:pt idx="833">
                  <c:v>140.71334838999999</c:v>
                </c:pt>
                <c:pt idx="834">
                  <c:v>140.98635863999999</c:v>
                </c:pt>
                <c:pt idx="835">
                  <c:v>141.26254272</c:v>
                </c:pt>
                <c:pt idx="836">
                  <c:v>141.54115295</c:v>
                </c:pt>
                <c:pt idx="837">
                  <c:v>141.82119750999999</c:v>
                </c:pt>
                <c:pt idx="838">
                  <c:v>142.10160827999999</c:v>
                </c:pt>
                <c:pt idx="839">
                  <c:v>142.38154602</c:v>
                </c:pt>
                <c:pt idx="840">
                  <c:v>142.66059874999999</c:v>
                </c:pt>
                <c:pt idx="841">
                  <c:v>142.93888855</c:v>
                </c:pt>
                <c:pt idx="842">
                  <c:v>143.21726989999999</c:v>
                </c:pt>
                <c:pt idx="843">
                  <c:v>143.49746704</c:v>
                </c:pt>
                <c:pt idx="844">
                  <c:v>143.78187560999999</c:v>
                </c:pt>
                <c:pt idx="845">
                  <c:v>144.07316589000001</c:v>
                </c:pt>
                <c:pt idx="846">
                  <c:v>144.37384033000001</c:v>
                </c:pt>
                <c:pt idx="847">
                  <c:v>144.68597412</c:v>
                </c:pt>
                <c:pt idx="848">
                  <c:v>145.01110840000001</c:v>
                </c:pt>
                <c:pt idx="849">
                  <c:v>145.35018921</c:v>
                </c:pt>
                <c:pt idx="850">
                  <c:v>145.70361328000001</c:v>
                </c:pt>
                <c:pt idx="851">
                  <c:v>146.0712738</c:v>
                </c:pt>
                <c:pt idx="852">
                  <c:v>146.45268250000001</c:v>
                </c:pt>
                <c:pt idx="853">
                  <c:v>146.84696959999999</c:v>
                </c:pt>
                <c:pt idx="854">
                  <c:v>147.25291443</c:v>
                </c:pt>
                <c:pt idx="855">
                  <c:v>147.66915893999999</c:v>
                </c:pt>
                <c:pt idx="856">
                  <c:v>148.0944519</c:v>
                </c:pt>
                <c:pt idx="857">
                  <c:v>148.52780150999999</c:v>
                </c:pt>
                <c:pt idx="858">
                  <c:v>148.9684906</c:v>
                </c:pt>
                <c:pt idx="859">
                  <c:v>149.41598511000001</c:v>
                </c:pt>
                <c:pt idx="860">
                  <c:v>149.86985779</c:v>
                </c:pt>
                <c:pt idx="861">
                  <c:v>150.32963562</c:v>
                </c:pt>
                <c:pt idx="862">
                  <c:v>150.79467772999999</c:v>
                </c:pt>
                <c:pt idx="863">
                  <c:v>151.26405334</c:v>
                </c:pt>
                <c:pt idx="864">
                  <c:v>151.73654174999999</c:v>
                </c:pt>
                <c:pt idx="865">
                  <c:v>152.21066284</c:v>
                </c:pt>
                <c:pt idx="866">
                  <c:v>152.68473815999999</c:v>
                </c:pt>
                <c:pt idx="867">
                  <c:v>153.15696715999999</c:v>
                </c:pt>
                <c:pt idx="868">
                  <c:v>153.62559508999999</c:v>
                </c:pt>
                <c:pt idx="869">
                  <c:v>154.08923340000001</c:v>
                </c:pt>
                <c:pt idx="870">
                  <c:v>154.54701233</c:v>
                </c:pt>
                <c:pt idx="871">
                  <c:v>154.99864196999999</c:v>
                </c:pt>
                <c:pt idx="872">
                  <c:v>155.44436646</c:v>
                </c:pt>
                <c:pt idx="873">
                  <c:v>155.88493346999999</c:v>
                </c:pt>
                <c:pt idx="874">
                  <c:v>156.32145690999999</c:v>
                </c:pt>
                <c:pt idx="875">
                  <c:v>156.75526428000001</c:v>
                </c:pt>
                <c:pt idx="876">
                  <c:v>157.18765259</c:v>
                </c:pt>
                <c:pt idx="877">
                  <c:v>157.61973571999999</c:v>
                </c:pt>
                <c:pt idx="878">
                  <c:v>158.05253601000001</c:v>
                </c:pt>
                <c:pt idx="879">
                  <c:v>158.4871521</c:v>
                </c:pt>
                <c:pt idx="880">
                  <c:v>158.92474365000001</c:v>
                </c:pt>
                <c:pt idx="881">
                  <c:v>159.36643982000001</c:v>
                </c:pt>
                <c:pt idx="882">
                  <c:v>159.81330872000001</c:v>
                </c:pt>
                <c:pt idx="883">
                  <c:v>160.26646423</c:v>
                </c:pt>
                <c:pt idx="884">
                  <c:v>160.72717284999999</c:v>
                </c:pt>
                <c:pt idx="885">
                  <c:v>161.19691467000001</c:v>
                </c:pt>
                <c:pt idx="886">
                  <c:v>161.67736815999999</c:v>
                </c:pt>
                <c:pt idx="887">
                  <c:v>162.17018127</c:v>
                </c:pt>
                <c:pt idx="888">
                  <c:v>162.67681884999999</c:v>
                </c:pt>
                <c:pt idx="889">
                  <c:v>163.19844054999999</c:v>
                </c:pt>
                <c:pt idx="890">
                  <c:v>163.73600769000001</c:v>
                </c:pt>
                <c:pt idx="891">
                  <c:v>164.29029846</c:v>
                </c:pt>
                <c:pt idx="892">
                  <c:v>164.86180114999999</c:v>
                </c:pt>
                <c:pt idx="893">
                  <c:v>165.4506073</c:v>
                </c:pt>
                <c:pt idx="894">
                  <c:v>166.05632019000001</c:v>
                </c:pt>
                <c:pt idx="895">
                  <c:v>166.67799377</c:v>
                </c:pt>
                <c:pt idx="896">
                  <c:v>167.31407166</c:v>
                </c:pt>
                <c:pt idx="897">
                  <c:v>167.96234131</c:v>
                </c:pt>
                <c:pt idx="898">
                  <c:v>168.61990356000001</c:v>
                </c:pt>
                <c:pt idx="899">
                  <c:v>169.28318787000001</c:v>
                </c:pt>
                <c:pt idx="900">
                  <c:v>169.94801330999999</c:v>
                </c:pt>
                <c:pt idx="901">
                  <c:v>170.60977173000001</c:v>
                </c:pt>
                <c:pt idx="902">
                  <c:v>171.26377869000001</c:v>
                </c:pt>
                <c:pt idx="903">
                  <c:v>171.90565491000001</c:v>
                </c:pt>
                <c:pt idx="904">
                  <c:v>172.53166199</c:v>
                </c:pt>
                <c:pt idx="905">
                  <c:v>173.13874817000001</c:v>
                </c:pt>
                <c:pt idx="906">
                  <c:v>173.72447205</c:v>
                </c:pt>
                <c:pt idx="907">
                  <c:v>174.28691101000001</c:v>
                </c:pt>
                <c:pt idx="908">
                  <c:v>174.82450867</c:v>
                </c:pt>
                <c:pt idx="909">
                  <c:v>175.33596802</c:v>
                </c:pt>
                <c:pt idx="910">
                  <c:v>175.82037353999999</c:v>
                </c:pt>
                <c:pt idx="911">
                  <c:v>176.27738952999999</c:v>
                </c:pt>
                <c:pt idx="912">
                  <c:v>176.7074585</c:v>
                </c:pt>
                <c:pt idx="913">
                  <c:v>177.11190796</c:v>
                </c:pt>
                <c:pt idx="914">
                  <c:v>177.49264525999999</c:v>
                </c:pt>
                <c:pt idx="915">
                  <c:v>177.85166931000001</c:v>
                </c:pt>
                <c:pt idx="916">
                  <c:v>178.19067383000001</c:v>
                </c:pt>
                <c:pt idx="917">
                  <c:v>178.51091002999999</c:v>
                </c:pt>
                <c:pt idx="918">
                  <c:v>178.81306458</c:v>
                </c:pt>
                <c:pt idx="919">
                  <c:v>179.09719849000001</c:v>
                </c:pt>
                <c:pt idx="920">
                  <c:v>179.36267090000001</c:v>
                </c:pt>
                <c:pt idx="921">
                  <c:v>179.60820007000001</c:v>
                </c:pt>
                <c:pt idx="922">
                  <c:v>179.83198547000001</c:v>
                </c:pt>
                <c:pt idx="923">
                  <c:v>180.03193665000001</c:v>
                </c:pt>
                <c:pt idx="924">
                  <c:v>180.20574951</c:v>
                </c:pt>
                <c:pt idx="925">
                  <c:v>180.35081482000001</c:v>
                </c:pt>
                <c:pt idx="926">
                  <c:v>180.46408081000001</c:v>
                </c:pt>
                <c:pt idx="927">
                  <c:v>180.54219054999999</c:v>
                </c:pt>
                <c:pt idx="928">
                  <c:v>180.58206177</c:v>
                </c:pt>
                <c:pt idx="929">
                  <c:v>180.58164977999999</c:v>
                </c:pt>
                <c:pt idx="930">
                  <c:v>180.54064940999999</c:v>
                </c:pt>
                <c:pt idx="931">
                  <c:v>180.46072387999999</c:v>
                </c:pt>
                <c:pt idx="932">
                  <c:v>180.34532166</c:v>
                </c:pt>
                <c:pt idx="933">
                  <c:v>180.19921875</c:v>
                </c:pt>
                <c:pt idx="934">
                  <c:v>180.02813721000001</c:v>
                </c:pt>
                <c:pt idx="935">
                  <c:v>179.83843994</c:v>
                </c:pt>
                <c:pt idx="936">
                  <c:v>179.63681030000001</c:v>
                </c:pt>
                <c:pt idx="937">
                  <c:v>179.4299469</c:v>
                </c:pt>
                <c:pt idx="938">
                  <c:v>179.22441101000001</c:v>
                </c:pt>
                <c:pt idx="939">
                  <c:v>179.02648926000001</c:v>
                </c:pt>
                <c:pt idx="940">
                  <c:v>178.84208679</c:v>
                </c:pt>
                <c:pt idx="941">
                  <c:v>178.67665099999999</c:v>
                </c:pt>
                <c:pt idx="942">
                  <c:v>178.53517151</c:v>
                </c:pt>
                <c:pt idx="943">
                  <c:v>178.42221068999999</c:v>
                </c:pt>
                <c:pt idx="944">
                  <c:v>178.34196471999999</c:v>
                </c:pt>
                <c:pt idx="945">
                  <c:v>178.29823303000001</c:v>
                </c:pt>
                <c:pt idx="946">
                  <c:v>178.29438782</c:v>
                </c:pt>
                <c:pt idx="947">
                  <c:v>178.33337402000001</c:v>
                </c:pt>
                <c:pt idx="948">
                  <c:v>178.41773986999999</c:v>
                </c:pt>
                <c:pt idx="949">
                  <c:v>178.54962158000001</c:v>
                </c:pt>
                <c:pt idx="950">
                  <c:v>178.73065185999999</c:v>
                </c:pt>
                <c:pt idx="951">
                  <c:v>178.96180724999999</c:v>
                </c:pt>
                <c:pt idx="952">
                  <c:v>179.24328613</c:v>
                </c:pt>
                <c:pt idx="953">
                  <c:v>179.57444763000001</c:v>
                </c:pt>
                <c:pt idx="954">
                  <c:v>179.95385741999999</c:v>
                </c:pt>
                <c:pt idx="955">
                  <c:v>180.37925720000001</c:v>
                </c:pt>
                <c:pt idx="956">
                  <c:v>180.84754943999999</c:v>
                </c:pt>
                <c:pt idx="957">
                  <c:v>181.35459900000001</c:v>
                </c:pt>
                <c:pt idx="958">
                  <c:v>181.89505005000001</c:v>
                </c:pt>
                <c:pt idx="959">
                  <c:v>182.46228027000001</c:v>
                </c:pt>
                <c:pt idx="960">
                  <c:v>183.04835510000001</c:v>
                </c:pt>
                <c:pt idx="961">
                  <c:v>183.64395142000001</c:v>
                </c:pt>
                <c:pt idx="962">
                  <c:v>184.23838806000001</c:v>
                </c:pt>
                <c:pt idx="963">
                  <c:v>184.82014465</c:v>
                </c:pt>
                <c:pt idx="964">
                  <c:v>185.37788391000001</c:v>
                </c:pt>
                <c:pt idx="965">
                  <c:v>185.90173340000001</c:v>
                </c:pt>
                <c:pt idx="966">
                  <c:v>186.38427734000001</c:v>
                </c:pt>
                <c:pt idx="967">
                  <c:v>186.82081604000001</c:v>
                </c:pt>
                <c:pt idx="968">
                  <c:v>187.20918273999999</c:v>
                </c:pt>
                <c:pt idx="969">
                  <c:v>187.54943847999999</c:v>
                </c:pt>
                <c:pt idx="970">
                  <c:v>187.84353637999999</c:v>
                </c:pt>
                <c:pt idx="971">
                  <c:v>188.09492492999999</c:v>
                </c:pt>
                <c:pt idx="972">
                  <c:v>188.30805968999999</c:v>
                </c:pt>
                <c:pt idx="973">
                  <c:v>188.487854</c:v>
                </c:pt>
                <c:pt idx="974">
                  <c:v>188.63917541999999</c:v>
                </c:pt>
                <c:pt idx="975">
                  <c:v>188.76644897</c:v>
                </c:pt>
                <c:pt idx="976">
                  <c:v>188.87342834</c:v>
                </c:pt>
                <c:pt idx="977">
                  <c:v>188.96305846999999</c:v>
                </c:pt>
                <c:pt idx="978">
                  <c:v>189.03749084</c:v>
                </c:pt>
                <c:pt idx="979">
                  <c:v>189.09838866999999</c:v>
                </c:pt>
                <c:pt idx="980">
                  <c:v>189.14736937999999</c:v>
                </c:pt>
                <c:pt idx="981">
                  <c:v>189.18623352</c:v>
                </c:pt>
                <c:pt idx="982">
                  <c:v>189.21697997999999</c:v>
                </c:pt>
                <c:pt idx="983">
                  <c:v>189.24162292</c:v>
                </c:pt>
                <c:pt idx="984">
                  <c:v>189.26187134</c:v>
                </c:pt>
                <c:pt idx="985">
                  <c:v>189.27883911000001</c:v>
                </c:pt>
                <c:pt idx="986">
                  <c:v>189.29299927</c:v>
                </c:pt>
                <c:pt idx="987">
                  <c:v>189.30447387999999</c:v>
                </c:pt>
                <c:pt idx="988">
                  <c:v>189.31341552999999</c:v>
                </c:pt>
                <c:pt idx="989">
                  <c:v>189.32035827999999</c:v>
                </c:pt>
                <c:pt idx="990">
                  <c:v>189.32635497999999</c:v>
                </c:pt>
                <c:pt idx="991">
                  <c:v>189.33294677999999</c:v>
                </c:pt>
                <c:pt idx="992">
                  <c:v>189.34181212999999</c:v>
                </c:pt>
                <c:pt idx="993">
                  <c:v>189.35455322000001</c:v>
                </c:pt>
                <c:pt idx="994">
                  <c:v>189.37263489</c:v>
                </c:pt>
                <c:pt idx="995">
                  <c:v>189.39732361</c:v>
                </c:pt>
                <c:pt idx="996">
                  <c:v>189.4294281</c:v>
                </c:pt>
                <c:pt idx="997">
                  <c:v>189.46910095000001</c:v>
                </c:pt>
                <c:pt idx="998">
                  <c:v>189.51583862000001</c:v>
                </c:pt>
                <c:pt idx="999">
                  <c:v>189.56826781999999</c:v>
                </c:pt>
                <c:pt idx="1000">
                  <c:v>189.62370300000001</c:v>
                </c:pt>
                <c:pt idx="1001">
                  <c:v>189.67799377</c:v>
                </c:pt>
                <c:pt idx="1002">
                  <c:v>189.72558594</c:v>
                </c:pt>
                <c:pt idx="1003">
                  <c:v>189.75968932999999</c:v>
                </c:pt>
                <c:pt idx="1004">
                  <c:v>189.77252197000001</c:v>
                </c:pt>
                <c:pt idx="1005">
                  <c:v>189.75592040999999</c:v>
                </c:pt>
                <c:pt idx="1006">
                  <c:v>189.70220947000001</c:v>
                </c:pt>
                <c:pt idx="1007">
                  <c:v>189.60511779999999</c:v>
                </c:pt>
                <c:pt idx="1008">
                  <c:v>189.46051025</c:v>
                </c:pt>
                <c:pt idx="1009">
                  <c:v>189.26690674</c:v>
                </c:pt>
                <c:pt idx="1010">
                  <c:v>189.02569579999999</c:v>
                </c:pt>
                <c:pt idx="1011">
                  <c:v>188.74090576</c:v>
                </c:pt>
                <c:pt idx="1012">
                  <c:v>188.41867065</c:v>
                </c:pt>
                <c:pt idx="1013">
                  <c:v>188.06658935999999</c:v>
                </c:pt>
                <c:pt idx="1014">
                  <c:v>187.69317627000001</c:v>
                </c:pt>
                <c:pt idx="1015">
                  <c:v>187.30734253</c:v>
                </c:pt>
                <c:pt idx="1016">
                  <c:v>186.91802978999999</c:v>
                </c:pt>
                <c:pt idx="1017">
                  <c:v>186.53395080999999</c:v>
                </c:pt>
                <c:pt idx="1018">
                  <c:v>186.16320801000001</c:v>
                </c:pt>
                <c:pt idx="1019">
                  <c:v>185.81295775999999</c:v>
                </c:pt>
                <c:pt idx="1020">
                  <c:v>185.48927307</c:v>
                </c:pt>
                <c:pt idx="1021">
                  <c:v>185.19715880999999</c:v>
                </c:pt>
                <c:pt idx="1022">
                  <c:v>184.94047545999999</c:v>
                </c:pt>
                <c:pt idx="1023">
                  <c:v>184.72172545999999</c:v>
                </c:pt>
                <c:pt idx="1024">
                  <c:v>184.54203795999999</c:v>
                </c:pt>
                <c:pt idx="1025">
                  <c:v>184.40147400000001</c:v>
                </c:pt>
                <c:pt idx="1026">
                  <c:v>184.29934692</c:v>
                </c:pt>
                <c:pt idx="1027">
                  <c:v>184.23419189000001</c:v>
                </c:pt>
                <c:pt idx="1028">
                  <c:v>184.20349121000001</c:v>
                </c:pt>
                <c:pt idx="1029">
                  <c:v>184.20353699</c:v>
                </c:pt>
                <c:pt idx="1030">
                  <c:v>184.22949219</c:v>
                </c:pt>
                <c:pt idx="1031">
                  <c:v>184.27545165999999</c:v>
                </c:pt>
                <c:pt idx="1032">
                  <c:v>184.33457946999999</c:v>
                </c:pt>
                <c:pt idx="1033">
                  <c:v>184.39982605</c:v>
                </c:pt>
                <c:pt idx="1034">
                  <c:v>184.46496582</c:v>
                </c:pt>
                <c:pt idx="1035">
                  <c:v>184.52503967000001</c:v>
                </c:pt>
                <c:pt idx="1036">
                  <c:v>184.57592772999999</c:v>
                </c:pt>
                <c:pt idx="1037">
                  <c:v>184.61364746000001</c:v>
                </c:pt>
                <c:pt idx="1038">
                  <c:v>184.63391113</c:v>
                </c:pt>
                <c:pt idx="1039">
                  <c:v>184.63200377999999</c:v>
                </c:pt>
                <c:pt idx="1040">
                  <c:v>184.60290527000001</c:v>
                </c:pt>
                <c:pt idx="1041">
                  <c:v>184.54188538</c:v>
                </c:pt>
                <c:pt idx="1042">
                  <c:v>184.44560242</c:v>
                </c:pt>
                <c:pt idx="1043">
                  <c:v>184.31289673000001</c:v>
                </c:pt>
                <c:pt idx="1044">
                  <c:v>184.14485167999999</c:v>
                </c:pt>
                <c:pt idx="1045">
                  <c:v>183.94448853</c:v>
                </c:pt>
                <c:pt idx="1046">
                  <c:v>183.71661377000001</c:v>
                </c:pt>
                <c:pt idx="1047">
                  <c:v>183.46765137</c:v>
                </c:pt>
                <c:pt idx="1048">
                  <c:v>183.20527648999999</c:v>
                </c:pt>
                <c:pt idx="1049">
                  <c:v>182.93769836000001</c:v>
                </c:pt>
                <c:pt idx="1050">
                  <c:v>182.67297363</c:v>
                </c:pt>
                <c:pt idx="1051">
                  <c:v>182.418396</c:v>
                </c:pt>
                <c:pt idx="1052">
                  <c:v>182.18011475</c:v>
                </c:pt>
                <c:pt idx="1053">
                  <c:v>181.96315002</c:v>
                </c:pt>
                <c:pt idx="1054">
                  <c:v>181.77172852000001</c:v>
                </c:pt>
                <c:pt idx="1055">
                  <c:v>181.60948181000001</c:v>
                </c:pt>
                <c:pt idx="1056">
                  <c:v>181.47920227</c:v>
                </c:pt>
                <c:pt idx="1057">
                  <c:v>181.38261413999999</c:v>
                </c:pt>
                <c:pt idx="1058">
                  <c:v>181.32049560999999</c:v>
                </c:pt>
                <c:pt idx="1059">
                  <c:v>181.29287719999999</c:v>
                </c:pt>
                <c:pt idx="1060">
                  <c:v>181.29904174999999</c:v>
                </c:pt>
                <c:pt idx="1061">
                  <c:v>181.33726501000001</c:v>
                </c:pt>
                <c:pt idx="1062">
                  <c:v>181.40449523999999</c:v>
                </c:pt>
                <c:pt idx="1063">
                  <c:v>181.4962616</c:v>
                </c:pt>
                <c:pt idx="1064">
                  <c:v>181.60675049</c:v>
                </c:pt>
                <c:pt idx="1065">
                  <c:v>181.7290802</c:v>
                </c:pt>
                <c:pt idx="1066">
                  <c:v>181.85571289000001</c:v>
                </c:pt>
                <c:pt idx="1067">
                  <c:v>181.97891235</c:v>
                </c:pt>
                <c:pt idx="1068">
                  <c:v>182.09085082999999</c:v>
                </c:pt>
                <c:pt idx="1069">
                  <c:v>182.1834259</c:v>
                </c:pt>
                <c:pt idx="1070">
                  <c:v>182.24813843000001</c:v>
                </c:pt>
                <c:pt idx="1071">
                  <c:v>182.27601623999999</c:v>
                </c:pt>
                <c:pt idx="1072">
                  <c:v>182.25782776</c:v>
                </c:pt>
                <c:pt idx="1073">
                  <c:v>182.18479919000001</c:v>
                </c:pt>
                <c:pt idx="1074">
                  <c:v>182.05018616000001</c:v>
                </c:pt>
                <c:pt idx="1075">
                  <c:v>181.85093689000001</c:v>
                </c:pt>
                <c:pt idx="1076">
                  <c:v>181.58848571999999</c:v>
                </c:pt>
                <c:pt idx="1077">
                  <c:v>181.26809692</c:v>
                </c:pt>
                <c:pt idx="1078">
                  <c:v>180.89741516000001</c:v>
                </c:pt>
                <c:pt idx="1079">
                  <c:v>180.4853363</c:v>
                </c:pt>
                <c:pt idx="1080">
                  <c:v>180.04150390999999</c:v>
                </c:pt>
                <c:pt idx="1081">
                  <c:v>179.57579041</c:v>
                </c:pt>
                <c:pt idx="1082">
                  <c:v>179.09768677</c:v>
                </c:pt>
                <c:pt idx="1083">
                  <c:v>178.61567688</c:v>
                </c:pt>
                <c:pt idx="1084">
                  <c:v>178.13679504000001</c:v>
                </c:pt>
                <c:pt idx="1085">
                  <c:v>177.66642761</c:v>
                </c:pt>
                <c:pt idx="1086">
                  <c:v>177.20823669000001</c:v>
                </c:pt>
                <c:pt idx="1087">
                  <c:v>176.76443481000001</c:v>
                </c:pt>
                <c:pt idx="1088">
                  <c:v>176.33659363000001</c:v>
                </c:pt>
                <c:pt idx="1089">
                  <c:v>175.92677307</c:v>
                </c:pt>
                <c:pt idx="1090">
                  <c:v>175.53816223000001</c:v>
                </c:pt>
                <c:pt idx="1091">
                  <c:v>175.17498778999999</c:v>
                </c:pt>
                <c:pt idx="1092">
                  <c:v>174.84202576000001</c:v>
                </c:pt>
                <c:pt idx="1093">
                  <c:v>174.54402160999999</c:v>
                </c:pt>
                <c:pt idx="1094">
                  <c:v>174.28536987000001</c:v>
                </c:pt>
                <c:pt idx="1095">
                  <c:v>174.06999207000001</c:v>
                </c:pt>
                <c:pt idx="1096">
                  <c:v>173.90136719</c:v>
                </c:pt>
                <c:pt idx="1097">
                  <c:v>173.78224182</c:v>
                </c:pt>
                <c:pt idx="1098">
                  <c:v>173.71397400000001</c:v>
                </c:pt>
                <c:pt idx="1099">
                  <c:v>173.69595337000001</c:v>
                </c:pt>
                <c:pt idx="1100">
                  <c:v>173.72550964000001</c:v>
                </c:pt>
                <c:pt idx="1101">
                  <c:v>173.79823303000001</c:v>
                </c:pt>
                <c:pt idx="1102">
                  <c:v>173.90844727000001</c:v>
                </c:pt>
                <c:pt idx="1103">
                  <c:v>174.04948425000001</c:v>
                </c:pt>
                <c:pt idx="1104">
                  <c:v>174.21383667000001</c:v>
                </c:pt>
                <c:pt idx="1105">
                  <c:v>174.39308166999999</c:v>
                </c:pt>
                <c:pt idx="1106">
                  <c:v>174.57797241</c:v>
                </c:pt>
                <c:pt idx="1107">
                  <c:v>174.75871276999999</c:v>
                </c:pt>
                <c:pt idx="1108">
                  <c:v>174.92529296999999</c:v>
                </c:pt>
                <c:pt idx="1109">
                  <c:v>175.06803894000001</c:v>
                </c:pt>
                <c:pt idx="1110">
                  <c:v>175.17901610999999</c:v>
                </c:pt>
                <c:pt idx="1111">
                  <c:v>175.25418091</c:v>
                </c:pt>
                <c:pt idx="1112">
                  <c:v>175.29493712999999</c:v>
                </c:pt>
                <c:pt idx="1113">
                  <c:v>175.30789185</c:v>
                </c:pt>
                <c:pt idx="1114">
                  <c:v>175.30293273999999</c:v>
                </c:pt>
                <c:pt idx="1115">
                  <c:v>175.29112244000001</c:v>
                </c:pt>
                <c:pt idx="1116">
                  <c:v>175.28321837999999</c:v>
                </c:pt>
                <c:pt idx="1117">
                  <c:v>175.2888031</c:v>
                </c:pt>
                <c:pt idx="1118">
                  <c:v>175.31564331000001</c:v>
                </c:pt>
                <c:pt idx="1119">
                  <c:v>175.36912537000001</c:v>
                </c:pt>
                <c:pt idx="1120">
                  <c:v>175.45178222999999</c:v>
                </c:pt>
                <c:pt idx="1121">
                  <c:v>175.56314087000001</c:v>
                </c:pt>
                <c:pt idx="1122">
                  <c:v>175.69990540000001</c:v>
                </c:pt>
                <c:pt idx="1123">
                  <c:v>175.85644531</c:v>
                </c:pt>
                <c:pt idx="1124">
                  <c:v>176.02572631999999</c:v>
                </c:pt>
                <c:pt idx="1125">
                  <c:v>176.20043945</c:v>
                </c:pt>
                <c:pt idx="1126">
                  <c:v>176.37397766000001</c:v>
                </c:pt>
                <c:pt idx="1127">
                  <c:v>176.54103087999999</c:v>
                </c:pt>
                <c:pt idx="1128">
                  <c:v>176.69744872999999</c:v>
                </c:pt>
                <c:pt idx="1129">
                  <c:v>176.8396759</c:v>
                </c:pt>
                <c:pt idx="1130">
                  <c:v>176.96446227999999</c:v>
                </c:pt>
                <c:pt idx="1131">
                  <c:v>177.06896972999999</c:v>
                </c:pt>
                <c:pt idx="1132">
                  <c:v>177.15074157999999</c:v>
                </c:pt>
                <c:pt idx="1133">
                  <c:v>177.20747374999999</c:v>
                </c:pt>
                <c:pt idx="1134">
                  <c:v>177.23712158000001</c:v>
                </c:pt>
                <c:pt idx="1135">
                  <c:v>177.23849487000001</c:v>
                </c:pt>
                <c:pt idx="1136">
                  <c:v>177.2121582</c:v>
                </c:pt>
                <c:pt idx="1137">
                  <c:v>177.16090392999999</c:v>
                </c:pt>
                <c:pt idx="1138">
                  <c:v>177.08935546999999</c:v>
                </c:pt>
                <c:pt idx="1139">
                  <c:v>177.00308228</c:v>
                </c:pt>
                <c:pt idx="1140">
                  <c:v>176.90779114</c:v>
                </c:pt>
                <c:pt idx="1141">
                  <c:v>176.80895996000001</c:v>
                </c:pt>
                <c:pt idx="1142">
                  <c:v>176.71166991999999</c:v>
                </c:pt>
                <c:pt idx="1143">
                  <c:v>176.62045287999999</c:v>
                </c:pt>
                <c:pt idx="1144">
                  <c:v>176.53938292999999</c:v>
                </c:pt>
                <c:pt idx="1145">
                  <c:v>176.47233582000001</c:v>
                </c:pt>
                <c:pt idx="1146">
                  <c:v>176.42327881</c:v>
                </c:pt>
                <c:pt idx="1147">
                  <c:v>176.39630127000001</c:v>
                </c:pt>
                <c:pt idx="1148">
                  <c:v>176.39543151999999</c:v>
                </c:pt>
                <c:pt idx="1149">
                  <c:v>176.42442321999999</c:v>
                </c:pt>
                <c:pt idx="1150">
                  <c:v>176.48654174999999</c:v>
                </c:pt>
                <c:pt idx="1151">
                  <c:v>176.58450317</c:v>
                </c:pt>
                <c:pt idx="1152">
                  <c:v>176.72042847</c:v>
                </c:pt>
                <c:pt idx="1153">
                  <c:v>176.89556884999999</c:v>
                </c:pt>
                <c:pt idx="1154">
                  <c:v>177.10980225</c:v>
                </c:pt>
                <c:pt idx="1155">
                  <c:v>177.36111450000001</c:v>
                </c:pt>
                <c:pt idx="1156">
                  <c:v>177.64533997000001</c:v>
                </c:pt>
                <c:pt idx="1157">
                  <c:v>177.95620728</c:v>
                </c:pt>
                <c:pt idx="1158">
                  <c:v>178.28535461000001</c:v>
                </c:pt>
                <c:pt idx="1159">
                  <c:v>178.62245178000001</c:v>
                </c:pt>
                <c:pt idx="1160">
                  <c:v>178.95562744</c:v>
                </c:pt>
                <c:pt idx="1161">
                  <c:v>179.27218628</c:v>
                </c:pt>
                <c:pt idx="1162">
                  <c:v>179.55963134999999</c:v>
                </c:pt>
                <c:pt idx="1163">
                  <c:v>179.80664063</c:v>
                </c:pt>
                <c:pt idx="1164">
                  <c:v>180.00358582000001</c:v>
                </c:pt>
                <c:pt idx="1165">
                  <c:v>180.14265442000001</c:v>
                </c:pt>
                <c:pt idx="1166">
                  <c:v>180.21777344</c:v>
                </c:pt>
                <c:pt idx="1167">
                  <c:v>180.22439575000001</c:v>
                </c:pt>
                <c:pt idx="1168">
                  <c:v>180.15974426</c:v>
                </c:pt>
                <c:pt idx="1169">
                  <c:v>180.02406310999999</c:v>
                </c:pt>
                <c:pt idx="1170">
                  <c:v>179.82217406999999</c:v>
                </c:pt>
                <c:pt idx="1171">
                  <c:v>179.56381225999999</c:v>
                </c:pt>
                <c:pt idx="1172">
                  <c:v>179.26213074</c:v>
                </c:pt>
                <c:pt idx="1173">
                  <c:v>178.93139647999999</c:v>
                </c:pt>
                <c:pt idx="1174">
                  <c:v>178.58531189000001</c:v>
                </c:pt>
                <c:pt idx="1175">
                  <c:v>178.23609923999999</c:v>
                </c:pt>
                <c:pt idx="1176">
                  <c:v>177.89399718999999</c:v>
                </c:pt>
                <c:pt idx="1177">
                  <c:v>177.5668335</c:v>
                </c:pt>
                <c:pt idx="1178">
                  <c:v>177.25985718000001</c:v>
                </c:pt>
                <c:pt idx="1179">
                  <c:v>176.97572327</c:v>
                </c:pt>
                <c:pt idx="1180">
                  <c:v>176.71488952999999</c:v>
                </c:pt>
                <c:pt idx="1181">
                  <c:v>176.47645568999999</c:v>
                </c:pt>
                <c:pt idx="1182">
                  <c:v>176.25930786000001</c:v>
                </c:pt>
                <c:pt idx="1183">
                  <c:v>176.06292725</c:v>
                </c:pt>
                <c:pt idx="1184">
                  <c:v>175.88766479</c:v>
                </c:pt>
                <c:pt idx="1185">
                  <c:v>175.73464966</c:v>
                </c:pt>
                <c:pt idx="1186">
                  <c:v>175.60566711000001</c:v>
                </c:pt>
                <c:pt idx="1187">
                  <c:v>175.50297545999999</c:v>
                </c:pt>
                <c:pt idx="1188">
                  <c:v>175.42886353</c:v>
                </c:pt>
                <c:pt idx="1189">
                  <c:v>175.38479613999999</c:v>
                </c:pt>
                <c:pt idx="1190">
                  <c:v>175.37054443</c:v>
                </c:pt>
                <c:pt idx="1191">
                  <c:v>175.38352965999999</c:v>
                </c:pt>
                <c:pt idx="1192">
                  <c:v>175.41865540000001</c:v>
                </c:pt>
                <c:pt idx="1193">
                  <c:v>175.46841431000001</c:v>
                </c:pt>
                <c:pt idx="1194">
                  <c:v>175.52313232</c:v>
                </c:pt>
                <c:pt idx="1195">
                  <c:v>175.57131957999999</c:v>
                </c:pt>
                <c:pt idx="1196">
                  <c:v>175.60014343</c:v>
                </c:pt>
                <c:pt idx="1197">
                  <c:v>175.59590148999999</c:v>
                </c:pt>
                <c:pt idx="1198">
                  <c:v>175.54463196</c:v>
                </c:pt>
                <c:pt idx="1199">
                  <c:v>175.43319701999999</c:v>
                </c:pt>
                <c:pt idx="1200">
                  <c:v>175.25119018999999</c:v>
                </c:pt>
                <c:pt idx="1201">
                  <c:v>174.99348449999999</c:v>
                </c:pt>
                <c:pt idx="1202">
                  <c:v>174.66213988999999</c:v>
                </c:pt>
                <c:pt idx="1203">
                  <c:v>174.26641846000001</c:v>
                </c:pt>
                <c:pt idx="1204">
                  <c:v>173.82096863000001</c:v>
                </c:pt>
                <c:pt idx="1205">
                  <c:v>173.34350585999999</c:v>
                </c:pt>
                <c:pt idx="1206">
                  <c:v>172.85293579</c:v>
                </c:pt>
                <c:pt idx="1207">
                  <c:v>172.36799622000001</c:v>
                </c:pt>
                <c:pt idx="1208">
                  <c:v>171.90605163999999</c:v>
                </c:pt>
                <c:pt idx="1209">
                  <c:v>171.48208618000001</c:v>
                </c:pt>
                <c:pt idx="1210">
                  <c:v>171.10789489999999</c:v>
                </c:pt>
                <c:pt idx="1211">
                  <c:v>170.79142761</c:v>
                </c:pt>
                <c:pt idx="1212">
                  <c:v>170.53652954</c:v>
                </c:pt>
                <c:pt idx="1213">
                  <c:v>170.34310912999999</c:v>
                </c:pt>
                <c:pt idx="1214">
                  <c:v>170.20758057</c:v>
                </c:pt>
                <c:pt idx="1215">
                  <c:v>170.12376404</c:v>
                </c:pt>
                <c:pt idx="1216">
                  <c:v>170.08419799999999</c:v>
                </c:pt>
                <c:pt idx="1217">
                  <c:v>170.08146667</c:v>
                </c:pt>
                <c:pt idx="1218">
                  <c:v>170.10905457000001</c:v>
                </c:pt>
                <c:pt idx="1219">
                  <c:v>170.16172791</c:v>
                </c:pt>
                <c:pt idx="1220">
                  <c:v>170.23547363</c:v>
                </c:pt>
                <c:pt idx="1221">
                  <c:v>170.32713318</c:v>
                </c:pt>
                <c:pt idx="1222">
                  <c:v>170.43411255000001</c:v>
                </c:pt>
                <c:pt idx="1223">
                  <c:v>170.55433654999999</c:v>
                </c:pt>
                <c:pt idx="1224">
                  <c:v>170.68617248999999</c:v>
                </c:pt>
                <c:pt idx="1225">
                  <c:v>170.82798767</c:v>
                </c:pt>
                <c:pt idx="1226">
                  <c:v>170.97740173</c:v>
                </c:pt>
                <c:pt idx="1227">
                  <c:v>171.13056946</c:v>
                </c:pt>
                <c:pt idx="1228">
                  <c:v>171.28169249999999</c:v>
                </c:pt>
                <c:pt idx="1229">
                  <c:v>171.42280579000001</c:v>
                </c:pt>
                <c:pt idx="1230">
                  <c:v>171.54443359000001</c:v>
                </c:pt>
                <c:pt idx="1231">
                  <c:v>171.63755798</c:v>
                </c:pt>
                <c:pt idx="1232">
                  <c:v>171.69621276999999</c:v>
                </c:pt>
                <c:pt idx="1233">
                  <c:v>171.71902466</c:v>
                </c:pt>
                <c:pt idx="1234">
                  <c:v>171.70890807999999</c:v>
                </c:pt>
                <c:pt idx="1235">
                  <c:v>171.67190552</c:v>
                </c:pt>
                <c:pt idx="1236">
                  <c:v>171.61636353</c:v>
                </c:pt>
                <c:pt idx="1237">
                  <c:v>171.55256653000001</c:v>
                </c:pt>
                <c:pt idx="1238">
                  <c:v>171.49224853999999</c:v>
                </c:pt>
                <c:pt idx="1239">
                  <c:v>171.44790649000001</c:v>
                </c:pt>
                <c:pt idx="1240">
                  <c:v>171.43214416999999</c:v>
                </c:pt>
                <c:pt idx="1241">
                  <c:v>171.45709228999999</c:v>
                </c:pt>
                <c:pt idx="1242">
                  <c:v>171.53372192</c:v>
                </c:pt>
                <c:pt idx="1243">
                  <c:v>171.6711731</c:v>
                </c:pt>
                <c:pt idx="1244">
                  <c:v>171.87608337</c:v>
                </c:pt>
                <c:pt idx="1245">
                  <c:v>172.15203857</c:v>
                </c:pt>
                <c:pt idx="1246">
                  <c:v>172.49909973000001</c:v>
                </c:pt>
                <c:pt idx="1247">
                  <c:v>172.91351318</c:v>
                </c:pt>
                <c:pt idx="1248">
                  <c:v>173.38775634999999</c:v>
                </c:pt>
                <c:pt idx="1249">
                  <c:v>173.91110229</c:v>
                </c:pt>
                <c:pt idx="1250">
                  <c:v>174.47050476000001</c:v>
                </c:pt>
                <c:pt idx="1251">
                  <c:v>175.05145264000001</c:v>
                </c:pt>
                <c:pt idx="1252">
                  <c:v>175.63896179</c:v>
                </c:pt>
                <c:pt idx="1253">
                  <c:v>176.21871948</c:v>
                </c:pt>
                <c:pt idx="1254">
                  <c:v>176.77793883999999</c:v>
                </c:pt>
                <c:pt idx="1255">
                  <c:v>177.30557250999999</c:v>
                </c:pt>
                <c:pt idx="1256">
                  <c:v>177.79208374000001</c:v>
                </c:pt>
                <c:pt idx="1257">
                  <c:v>178.22940062999999</c:v>
                </c:pt>
                <c:pt idx="1258">
                  <c:v>178.61166381999999</c:v>
                </c:pt>
                <c:pt idx="1259">
                  <c:v>178.93644714000001</c:v>
                </c:pt>
                <c:pt idx="1260">
                  <c:v>179.20526122999999</c:v>
                </c:pt>
                <c:pt idx="1261">
                  <c:v>179.42292785999999</c:v>
                </c:pt>
                <c:pt idx="1262">
                  <c:v>179.59614563</c:v>
                </c:pt>
                <c:pt idx="1263">
                  <c:v>179.73214722</c:v>
                </c:pt>
                <c:pt idx="1264">
                  <c:v>179.83795165999999</c:v>
                </c:pt>
                <c:pt idx="1265">
                  <c:v>179.92018127</c:v>
                </c:pt>
                <c:pt idx="1266">
                  <c:v>179.98512267999999</c:v>
                </c:pt>
                <c:pt idx="1267">
                  <c:v>180.03869628999999</c:v>
                </c:pt>
                <c:pt idx="1268">
                  <c:v>180.08625792999999</c:v>
                </c:pt>
                <c:pt idx="1269">
                  <c:v>180.13240051</c:v>
                </c:pt>
                <c:pt idx="1270">
                  <c:v>180.18069457999999</c:v>
                </c:pt>
                <c:pt idx="1271">
                  <c:v>180.23358153999999</c:v>
                </c:pt>
                <c:pt idx="1272">
                  <c:v>180.2925415</c:v>
                </c:pt>
                <c:pt idx="1273">
                  <c:v>180.3586731</c:v>
                </c:pt>
                <c:pt idx="1274">
                  <c:v>180.43321227999999</c:v>
                </c:pt>
                <c:pt idx="1275">
                  <c:v>180.51773071</c:v>
                </c:pt>
                <c:pt idx="1276">
                  <c:v>180.61402892999999</c:v>
                </c:pt>
                <c:pt idx="1277">
                  <c:v>180.72386169000001</c:v>
                </c:pt>
                <c:pt idx="1278">
                  <c:v>180.84863281</c:v>
                </c:pt>
                <c:pt idx="1279">
                  <c:v>180.98913573999999</c:v>
                </c:pt>
                <c:pt idx="1280">
                  <c:v>181.14537048</c:v>
                </c:pt>
                <c:pt idx="1281">
                  <c:v>181.31613159</c:v>
                </c:pt>
                <c:pt idx="1282">
                  <c:v>181.49855041999999</c:v>
                </c:pt>
                <c:pt idx="1283">
                  <c:v>181.68759155000001</c:v>
                </c:pt>
                <c:pt idx="1284">
                  <c:v>181.87580872000001</c:v>
                </c:pt>
                <c:pt idx="1285">
                  <c:v>182.05340576</c:v>
                </c:pt>
                <c:pt idx="1286">
                  <c:v>182.20855713</c:v>
                </c:pt>
                <c:pt idx="1287">
                  <c:v>182.32800293</c:v>
                </c:pt>
                <c:pt idx="1288">
                  <c:v>182.39822387999999</c:v>
                </c:pt>
                <c:pt idx="1289">
                  <c:v>182.40750122</c:v>
                </c:pt>
                <c:pt idx="1290">
                  <c:v>182.34815979000001</c:v>
                </c:pt>
                <c:pt idx="1291">
                  <c:v>182.2177887</c:v>
                </c:pt>
                <c:pt idx="1292">
                  <c:v>182.01893616000001</c:v>
                </c:pt>
                <c:pt idx="1293">
                  <c:v>181.75816345000001</c:v>
                </c:pt>
                <c:pt idx="1294">
                  <c:v>181.44520568999999</c:v>
                </c:pt>
                <c:pt idx="1295">
                  <c:v>181.09214782999999</c:v>
                </c:pt>
                <c:pt idx="1296">
                  <c:v>180.71235657</c:v>
                </c:pt>
                <c:pt idx="1297">
                  <c:v>180.31930542000001</c:v>
                </c:pt>
                <c:pt idx="1298">
                  <c:v>179.92573547000001</c:v>
                </c:pt>
                <c:pt idx="1299">
                  <c:v>179.543396</c:v>
                </c:pt>
                <c:pt idx="1300">
                  <c:v>179.18302917</c:v>
                </c:pt>
                <c:pt idx="1301">
                  <c:v>178.85411071999999</c:v>
                </c:pt>
                <c:pt idx="1302">
                  <c:v>178.5643158</c:v>
                </c:pt>
                <c:pt idx="1303">
                  <c:v>178.31915283000001</c:v>
                </c:pt>
                <c:pt idx="1304">
                  <c:v>178.12167357999999</c:v>
                </c:pt>
                <c:pt idx="1305">
                  <c:v>177.972229</c:v>
                </c:pt>
                <c:pt idx="1306">
                  <c:v>177.86880493000001</c:v>
                </c:pt>
                <c:pt idx="1307">
                  <c:v>177.80778502999999</c:v>
                </c:pt>
                <c:pt idx="1308">
                  <c:v>177.78474426</c:v>
                </c:pt>
                <c:pt idx="1309">
                  <c:v>177.79472351000001</c:v>
                </c:pt>
                <c:pt idx="1310">
                  <c:v>177.83226013000001</c:v>
                </c:pt>
                <c:pt idx="1311">
                  <c:v>177.89122008999999</c:v>
                </c:pt>
                <c:pt idx="1312">
                  <c:v>177.96469116</c:v>
                </c:pt>
                <c:pt idx="1313">
                  <c:v>178.04512023999999</c:v>
                </c:pt>
                <c:pt idx="1314">
                  <c:v>178.12472534</c:v>
                </c:pt>
                <c:pt idx="1315">
                  <c:v>178.19581604000001</c:v>
                </c:pt>
                <c:pt idx="1316">
                  <c:v>178.25090026999999</c:v>
                </c:pt>
                <c:pt idx="1317">
                  <c:v>178.28257751000001</c:v>
                </c:pt>
                <c:pt idx="1318">
                  <c:v>178.28338622999999</c:v>
                </c:pt>
                <c:pt idx="1319">
                  <c:v>178.24560546999999</c:v>
                </c:pt>
                <c:pt idx="1320">
                  <c:v>178.16123962</c:v>
                </c:pt>
                <c:pt idx="1321">
                  <c:v>178.02261353</c:v>
                </c:pt>
                <c:pt idx="1322">
                  <c:v>177.82395935</c:v>
                </c:pt>
                <c:pt idx="1323">
                  <c:v>177.56356812000001</c:v>
                </c:pt>
                <c:pt idx="1324">
                  <c:v>177.24531554999999</c:v>
                </c:pt>
                <c:pt idx="1325">
                  <c:v>176.87850951999999</c:v>
                </c:pt>
                <c:pt idx="1326">
                  <c:v>176.47639465</c:v>
                </c:pt>
                <c:pt idx="1327">
                  <c:v>176.05448913999999</c:v>
                </c:pt>
                <c:pt idx="1328">
                  <c:v>175.62921143</c:v>
                </c:pt>
                <c:pt idx="1329">
                  <c:v>175.21661377000001</c:v>
                </c:pt>
                <c:pt idx="1330">
                  <c:v>174.83132935</c:v>
                </c:pt>
                <c:pt idx="1331">
                  <c:v>174.48571777000001</c:v>
                </c:pt>
                <c:pt idx="1332">
                  <c:v>174.18919373</c:v>
                </c:pt>
                <c:pt idx="1333">
                  <c:v>173.94773864999999</c:v>
                </c:pt>
                <c:pt idx="1334">
                  <c:v>173.76388549999999</c:v>
                </c:pt>
                <c:pt idx="1335">
                  <c:v>173.63716124999999</c:v>
                </c:pt>
                <c:pt idx="1336">
                  <c:v>173.56484985</c:v>
                </c:pt>
                <c:pt idx="1337">
                  <c:v>173.54293823</c:v>
                </c:pt>
                <c:pt idx="1338">
                  <c:v>173.56694031000001</c:v>
                </c:pt>
                <c:pt idx="1339">
                  <c:v>173.63232421999999</c:v>
                </c:pt>
                <c:pt idx="1340">
                  <c:v>173.73461914000001</c:v>
                </c:pt>
                <c:pt idx="1341">
                  <c:v>173.86911011000001</c:v>
                </c:pt>
                <c:pt idx="1342">
                  <c:v>174.03036499000001</c:v>
                </c:pt>
                <c:pt idx="1343">
                  <c:v>174.21208190999999</c:v>
                </c:pt>
                <c:pt idx="1344">
                  <c:v>174.40737915</c:v>
                </c:pt>
                <c:pt idx="1345">
                  <c:v>174.60902404999999</c:v>
                </c:pt>
                <c:pt idx="1346">
                  <c:v>174.80924988000001</c:v>
                </c:pt>
                <c:pt idx="1347">
                  <c:v>174.99926758000001</c:v>
                </c:pt>
                <c:pt idx="1348">
                  <c:v>175.16893005</c:v>
                </c:pt>
                <c:pt idx="1349">
                  <c:v>175.30683898999999</c:v>
                </c:pt>
                <c:pt idx="1350">
                  <c:v>175.40075684000001</c:v>
                </c:pt>
                <c:pt idx="1351">
                  <c:v>175.43861389</c:v>
                </c:pt>
                <c:pt idx="1352">
                  <c:v>175.41017151</c:v>
                </c:pt>
                <c:pt idx="1353">
                  <c:v>175.30891417999999</c:v>
                </c:pt>
                <c:pt idx="1354">
                  <c:v>175.13356017999999</c:v>
                </c:pt>
                <c:pt idx="1355">
                  <c:v>174.88842772999999</c:v>
                </c:pt>
                <c:pt idx="1356">
                  <c:v>174.58271790000001</c:v>
                </c:pt>
                <c:pt idx="1357">
                  <c:v>174.22921753</c:v>
                </c:pt>
                <c:pt idx="1358">
                  <c:v>173.84283447000001</c:v>
                </c:pt>
                <c:pt idx="1359">
                  <c:v>173.43934630999999</c:v>
                </c:pt>
                <c:pt idx="1360">
                  <c:v>173.03436278999999</c:v>
                </c:pt>
                <c:pt idx="1361">
                  <c:v>172.64245604999999</c:v>
                </c:pt>
                <c:pt idx="1362">
                  <c:v>172.27638245</c:v>
                </c:pt>
                <c:pt idx="1363">
                  <c:v>171.94657898</c:v>
                </c:pt>
                <c:pt idx="1364">
                  <c:v>171.66093445000001</c:v>
                </c:pt>
                <c:pt idx="1365">
                  <c:v>171.42478943</c:v>
                </c:pt>
                <c:pt idx="1366">
                  <c:v>171.24089050000001</c:v>
                </c:pt>
                <c:pt idx="1367">
                  <c:v>171.10923767</c:v>
                </c:pt>
                <c:pt idx="1368">
                  <c:v>171.0269165</c:v>
                </c:pt>
                <c:pt idx="1369">
                  <c:v>170.98847961000001</c:v>
                </c:pt>
                <c:pt idx="1370">
                  <c:v>170.98696899000001</c:v>
                </c:pt>
                <c:pt idx="1371">
                  <c:v>171.01493834999999</c:v>
                </c:pt>
                <c:pt idx="1372">
                  <c:v>171.06500244</c:v>
                </c:pt>
                <c:pt idx="1373">
                  <c:v>171.12979125999999</c:v>
                </c:pt>
                <c:pt idx="1374">
                  <c:v>171.20162963999999</c:v>
                </c:pt>
                <c:pt idx="1375">
                  <c:v>171.27217102</c:v>
                </c:pt>
                <c:pt idx="1376">
                  <c:v>171.33230591</c:v>
                </c:pt>
                <c:pt idx="1377">
                  <c:v>171.37263489</c:v>
                </c:pt>
                <c:pt idx="1378">
                  <c:v>171.38415527000001</c:v>
                </c:pt>
                <c:pt idx="1379">
                  <c:v>171.35865784000001</c:v>
                </c:pt>
                <c:pt idx="1380">
                  <c:v>171.28878784</c:v>
                </c:pt>
                <c:pt idx="1381">
                  <c:v>171.16828917999999</c:v>
                </c:pt>
                <c:pt idx="1382">
                  <c:v>170.99229431000001</c:v>
                </c:pt>
                <c:pt idx="1383">
                  <c:v>170.75752258</c:v>
                </c:pt>
                <c:pt idx="1384">
                  <c:v>170.46235657</c:v>
                </c:pt>
                <c:pt idx="1385">
                  <c:v>170.10713196</c:v>
                </c:pt>
                <c:pt idx="1386">
                  <c:v>169.69477843999999</c:v>
                </c:pt>
                <c:pt idx="1387">
                  <c:v>169.23167419000001</c:v>
                </c:pt>
                <c:pt idx="1388">
                  <c:v>168.72802734000001</c:v>
                </c:pt>
                <c:pt idx="1389">
                  <c:v>168.19720459000001</c:v>
                </c:pt>
                <c:pt idx="1390">
                  <c:v>167.65426636000001</c:v>
                </c:pt>
                <c:pt idx="1391">
                  <c:v>167.11459350999999</c:v>
                </c:pt>
                <c:pt idx="1392">
                  <c:v>166.59286499000001</c:v>
                </c:pt>
                <c:pt idx="1393">
                  <c:v>166.10215758999999</c:v>
                </c:pt>
                <c:pt idx="1394">
                  <c:v>165.65315247000001</c:v>
                </c:pt>
                <c:pt idx="1395">
                  <c:v>165.25350951999999</c:v>
                </c:pt>
                <c:pt idx="1396">
                  <c:v>164.90760803000001</c:v>
                </c:pt>
                <c:pt idx="1397">
                  <c:v>164.61660767000001</c:v>
                </c:pt>
                <c:pt idx="1398">
                  <c:v>164.37861633</c:v>
                </c:pt>
                <c:pt idx="1399">
                  <c:v>164.18890381</c:v>
                </c:pt>
                <c:pt idx="1400">
                  <c:v>164.04067993000001</c:v>
                </c:pt>
                <c:pt idx="1401">
                  <c:v>163.92643738000001</c:v>
                </c:pt>
                <c:pt idx="1402">
                  <c:v>163.83914185</c:v>
                </c:pt>
                <c:pt idx="1403">
                  <c:v>163.7727356</c:v>
                </c:pt>
                <c:pt idx="1404">
                  <c:v>163.72193909000001</c:v>
                </c:pt>
                <c:pt idx="1405">
                  <c:v>163.68179321</c:v>
                </c:pt>
                <c:pt idx="1406">
                  <c:v>163.64741516000001</c:v>
                </c:pt>
                <c:pt idx="1407">
                  <c:v>163.61396790000001</c:v>
                </c:pt>
                <c:pt idx="1408">
                  <c:v>163.57652282999999</c:v>
                </c:pt>
                <c:pt idx="1409">
                  <c:v>163.52966309000001</c:v>
                </c:pt>
                <c:pt idx="1410">
                  <c:v>163.46694946</c:v>
                </c:pt>
                <c:pt idx="1411">
                  <c:v>163.38075255999999</c:v>
                </c:pt>
                <c:pt idx="1412">
                  <c:v>163.26268005</c:v>
                </c:pt>
                <c:pt idx="1413">
                  <c:v>163.10461426000001</c:v>
                </c:pt>
                <c:pt idx="1414">
                  <c:v>162.89988708000001</c:v>
                </c:pt>
                <c:pt idx="1415">
                  <c:v>162.64418029999999</c:v>
                </c:pt>
                <c:pt idx="1416">
                  <c:v>162.33607483</c:v>
                </c:pt>
                <c:pt idx="1417">
                  <c:v>161.97724915000001</c:v>
                </c:pt>
                <c:pt idx="1418">
                  <c:v>161.57223511000001</c:v>
                </c:pt>
                <c:pt idx="1419">
                  <c:v>161.12765503</c:v>
                </c:pt>
                <c:pt idx="1420">
                  <c:v>160.65115356000001</c:v>
                </c:pt>
                <c:pt idx="1421">
                  <c:v>160.15051270000001</c:v>
                </c:pt>
                <c:pt idx="1422">
                  <c:v>159.63308716</c:v>
                </c:pt>
                <c:pt idx="1423">
                  <c:v>159.10549927</c:v>
                </c:pt>
                <c:pt idx="1424">
                  <c:v>158.57354735999999</c:v>
                </c:pt>
                <c:pt idx="1425">
                  <c:v>158.04223633000001</c:v>
                </c:pt>
                <c:pt idx="1426">
                  <c:v>157.51573181000001</c:v>
                </c:pt>
                <c:pt idx="1427">
                  <c:v>156.99699401999999</c:v>
                </c:pt>
                <c:pt idx="1428">
                  <c:v>156.48742676000001</c:v>
                </c:pt>
                <c:pt idx="1429">
                  <c:v>155.98667907999999</c:v>
                </c:pt>
                <c:pt idx="1430">
                  <c:v>155.49270630000001</c:v>
                </c:pt>
                <c:pt idx="1431">
                  <c:v>155.00225829999999</c:v>
                </c:pt>
                <c:pt idx="1432">
                  <c:v>154.51156616</c:v>
                </c:pt>
                <c:pt idx="1433">
                  <c:v>154.01693725999999</c:v>
                </c:pt>
                <c:pt idx="1434">
                  <c:v>153.51509093999999</c:v>
                </c:pt>
                <c:pt idx="1435">
                  <c:v>153.00328064000001</c:v>
                </c:pt>
                <c:pt idx="1436">
                  <c:v>152.47941589000001</c:v>
                </c:pt>
                <c:pt idx="1437">
                  <c:v>151.94215392999999</c:v>
                </c:pt>
                <c:pt idx="1438">
                  <c:v>151.3908844</c:v>
                </c:pt>
                <c:pt idx="1439">
                  <c:v>150.82545471</c:v>
                </c:pt>
                <c:pt idx="1440">
                  <c:v>150.24581909</c:v>
                </c:pt>
                <c:pt idx="1441">
                  <c:v>149.65190125000001</c:v>
                </c:pt>
                <c:pt idx="1442">
                  <c:v>149.04382323999999</c:v>
                </c:pt>
                <c:pt idx="1443">
                  <c:v>148.42218018</c:v>
                </c:pt>
                <c:pt idx="1444">
                  <c:v>147.78825377999999</c:v>
                </c:pt>
                <c:pt idx="1445">
                  <c:v>147.14398193</c:v>
                </c:pt>
                <c:pt idx="1446">
                  <c:v>146.49176025</c:v>
                </c:pt>
                <c:pt idx="1447">
                  <c:v>145.83435059000001</c:v>
                </c:pt>
                <c:pt idx="1448">
                  <c:v>145.17475891000001</c:v>
                </c:pt>
                <c:pt idx="1449">
                  <c:v>144.51620482999999</c:v>
                </c:pt>
                <c:pt idx="1450">
                  <c:v>143.86221312999999</c:v>
                </c:pt>
                <c:pt idx="1451">
                  <c:v>143.21673584000001</c:v>
                </c:pt>
                <c:pt idx="1452">
                  <c:v>142.58393860000001</c:v>
                </c:pt>
                <c:pt idx="1453">
                  <c:v>141.9677887</c:v>
                </c:pt>
                <c:pt idx="1454">
                  <c:v>141.37167357999999</c:v>
                </c:pt>
                <c:pt idx="1455">
                  <c:v>140.79811096</c:v>
                </c:pt>
                <c:pt idx="1456">
                  <c:v>140.24858093</c:v>
                </c:pt>
                <c:pt idx="1457">
                  <c:v>139.72343445000001</c:v>
                </c:pt>
                <c:pt idx="1458">
                  <c:v>139.22193909000001</c:v>
                </c:pt>
                <c:pt idx="1459">
                  <c:v>138.74230957</c:v>
                </c:pt>
                <c:pt idx="1460">
                  <c:v>138.28149414000001</c:v>
                </c:pt>
                <c:pt idx="1461">
                  <c:v>137.83511353</c:v>
                </c:pt>
                <c:pt idx="1462">
                  <c:v>137.39796448000001</c:v>
                </c:pt>
                <c:pt idx="1463">
                  <c:v>136.96484375</c:v>
                </c:pt>
                <c:pt idx="1464">
                  <c:v>136.53102111999999</c:v>
                </c:pt>
                <c:pt idx="1465">
                  <c:v>136.09216309000001</c:v>
                </c:pt>
                <c:pt idx="1466">
                  <c:v>135.64399718999999</c:v>
                </c:pt>
                <c:pt idx="1467">
                  <c:v>135.18209838999999</c:v>
                </c:pt>
                <c:pt idx="1468">
                  <c:v>134.70198059000001</c:v>
                </c:pt>
                <c:pt idx="1469">
                  <c:v>134.19944763000001</c:v>
                </c:pt>
                <c:pt idx="1470">
                  <c:v>133.67088318</c:v>
                </c:pt>
                <c:pt idx="1471">
                  <c:v>133.11332702999999</c:v>
                </c:pt>
                <c:pt idx="1472">
                  <c:v>132.52453613</c:v>
                </c:pt>
                <c:pt idx="1473">
                  <c:v>131.90322875999999</c:v>
                </c:pt>
                <c:pt idx="1474">
                  <c:v>131.24934386999999</c:v>
                </c:pt>
                <c:pt idx="1475">
                  <c:v>130.56416321</c:v>
                </c:pt>
                <c:pt idx="1476">
                  <c:v>129.85040283000001</c:v>
                </c:pt>
                <c:pt idx="1477">
                  <c:v>129.11198425000001</c:v>
                </c:pt>
                <c:pt idx="1478">
                  <c:v>128.35369872999999</c:v>
                </c:pt>
                <c:pt idx="1479">
                  <c:v>127.58080292</c:v>
                </c:pt>
                <c:pt idx="1480">
                  <c:v>126.79871368000001</c:v>
                </c:pt>
                <c:pt idx="1481">
                  <c:v>126.01286315999999</c:v>
                </c:pt>
                <c:pt idx="1482">
                  <c:v>125.22863769999999</c:v>
                </c:pt>
                <c:pt idx="1483">
                  <c:v>124.4513092</c:v>
                </c:pt>
                <c:pt idx="1484">
                  <c:v>123.68579865</c:v>
                </c:pt>
                <c:pt idx="1485">
                  <c:v>122.93626404</c:v>
                </c:pt>
                <c:pt idx="1486">
                  <c:v>122.20581055</c:v>
                </c:pt>
                <c:pt idx="1487">
                  <c:v>121.49642944</c:v>
                </c:pt>
                <c:pt idx="1488">
                  <c:v>120.80895996</c:v>
                </c:pt>
                <c:pt idx="1489">
                  <c:v>120.14298248</c:v>
                </c:pt>
                <c:pt idx="1490">
                  <c:v>119.49685669</c:v>
                </c:pt>
                <c:pt idx="1491">
                  <c:v>118.86798096</c:v>
                </c:pt>
                <c:pt idx="1492">
                  <c:v>118.25312042</c:v>
                </c:pt>
                <c:pt idx="1493">
                  <c:v>117.64874268</c:v>
                </c:pt>
                <c:pt idx="1494">
                  <c:v>117.05136108000001</c:v>
                </c:pt>
                <c:pt idx="1495">
                  <c:v>116.45777893</c:v>
                </c:pt>
                <c:pt idx="1496">
                  <c:v>115.86515045</c:v>
                </c:pt>
                <c:pt idx="1497">
                  <c:v>115.27088165000001</c:v>
                </c:pt>
                <c:pt idx="1498">
                  <c:v>114.67244719999999</c:v>
                </c:pt>
                <c:pt idx="1499">
                  <c:v>114.06738281</c:v>
                </c:pt>
                <c:pt idx="1500">
                  <c:v>113.45346069</c:v>
                </c:pt>
                <c:pt idx="1501">
                  <c:v>112.82888031</c:v>
                </c:pt>
                <c:pt idx="1502">
                  <c:v>112.19219971</c:v>
                </c:pt>
                <c:pt idx="1503">
                  <c:v>111.54215240000001</c:v>
                </c:pt>
                <c:pt idx="1504">
                  <c:v>110.87760161999999</c:v>
                </c:pt>
                <c:pt idx="1505">
                  <c:v>110.19770813</c:v>
                </c:pt>
                <c:pt idx="1506">
                  <c:v>109.50224304</c:v>
                </c:pt>
                <c:pt idx="1507">
                  <c:v>108.79183197</c:v>
                </c:pt>
                <c:pt idx="1508">
                  <c:v>108.06791687</c:v>
                </c:pt>
                <c:pt idx="1509">
                  <c:v>107.33252716</c:v>
                </c:pt>
                <c:pt idx="1510">
                  <c:v>106.58801269999999</c:v>
                </c:pt>
                <c:pt idx="1511">
                  <c:v>105.8368454</c:v>
                </c:pt>
                <c:pt idx="1512">
                  <c:v>105.0814209</c:v>
                </c:pt>
                <c:pt idx="1513">
                  <c:v>104.32402802</c:v>
                </c:pt>
                <c:pt idx="1514">
                  <c:v>103.56703949</c:v>
                </c:pt>
                <c:pt idx="1515">
                  <c:v>102.81309509</c:v>
                </c:pt>
                <c:pt idx="1516">
                  <c:v>102.06495667</c:v>
                </c:pt>
                <c:pt idx="1517">
                  <c:v>101.32518768</c:v>
                </c:pt>
                <c:pt idx="1518">
                  <c:v>100.59600829999999</c:v>
                </c:pt>
                <c:pt idx="1519">
                  <c:v>99.879348754999995</c:v>
                </c:pt>
                <c:pt idx="1520">
                  <c:v>99.176887511999993</c:v>
                </c:pt>
                <c:pt idx="1521">
                  <c:v>98.490066528</c:v>
                </c:pt>
                <c:pt idx="1522">
                  <c:v>97.820159911999994</c:v>
                </c:pt>
                <c:pt idx="1523">
                  <c:v>97.168289185000006</c:v>
                </c:pt>
                <c:pt idx="1524">
                  <c:v>96.535392760999997</c:v>
                </c:pt>
                <c:pt idx="1525">
                  <c:v>95.922164917000003</c:v>
                </c:pt>
                <c:pt idx="1526">
                  <c:v>95.329063415999997</c:v>
                </c:pt>
                <c:pt idx="1527">
                  <c:v>94.756385803000001</c:v>
                </c:pt>
                <c:pt idx="1528">
                  <c:v>94.204299926999994</c:v>
                </c:pt>
                <c:pt idx="1529">
                  <c:v>93.672790527000004</c:v>
                </c:pt>
                <c:pt idx="1530">
                  <c:v>93.161590575999995</c:v>
                </c:pt>
                <c:pt idx="1531">
                  <c:v>92.670051575000002</c:v>
                </c:pt>
                <c:pt idx="1532">
                  <c:v>92.197036742999998</c:v>
                </c:pt>
                <c:pt idx="1533">
                  <c:v>91.740890503000003</c:v>
                </c:pt>
                <c:pt idx="1534">
                  <c:v>91.299522400000001</c:v>
                </c:pt>
                <c:pt idx="1535">
                  <c:v>90.870529175000001</c:v>
                </c:pt>
                <c:pt idx="1536">
                  <c:v>90.451309203999998</c:v>
                </c:pt>
                <c:pt idx="1537">
                  <c:v>90.039192200000002</c:v>
                </c:pt>
                <c:pt idx="1538">
                  <c:v>89.631599425999994</c:v>
                </c:pt>
                <c:pt idx="1539">
                  <c:v>89.226135253999999</c:v>
                </c:pt>
                <c:pt idx="1540">
                  <c:v>88.820617675999998</c:v>
                </c:pt>
                <c:pt idx="1541">
                  <c:v>88.413116454999994</c:v>
                </c:pt>
                <c:pt idx="1542">
                  <c:v>88.002021790000001</c:v>
                </c:pt>
                <c:pt idx="1543">
                  <c:v>87.586105347</c:v>
                </c:pt>
                <c:pt idx="1544">
                  <c:v>87.164543151999993</c:v>
                </c:pt>
                <c:pt idx="1545">
                  <c:v>86.736946106000005</c:v>
                </c:pt>
                <c:pt idx="1546">
                  <c:v>86.303421021000005</c:v>
                </c:pt>
                <c:pt idx="1547">
                  <c:v>85.864593506000006</c:v>
                </c:pt>
                <c:pt idx="1548">
                  <c:v>85.421615600999999</c:v>
                </c:pt>
                <c:pt idx="1549">
                  <c:v>84.976104735999996</c:v>
                </c:pt>
                <c:pt idx="1550">
                  <c:v>84.529876709000007</c:v>
                </c:pt>
                <c:pt idx="1551">
                  <c:v>84.084648131999998</c:v>
                </c:pt>
                <c:pt idx="1552">
                  <c:v>83.641853333</c:v>
                </c:pt>
                <c:pt idx="1553">
                  <c:v>83.202575683999996</c:v>
                </c:pt>
                <c:pt idx="1554">
                  <c:v>82.767555236999996</c:v>
                </c:pt>
                <c:pt idx="1555">
                  <c:v>82.337188721000004</c:v>
                </c:pt>
                <c:pt idx="1556">
                  <c:v>81.911514281999999</c:v>
                </c:pt>
                <c:pt idx="1557">
                  <c:v>81.490219116000006</c:v>
                </c:pt>
                <c:pt idx="1558">
                  <c:v>81.072738646999994</c:v>
                </c:pt>
                <c:pt idx="1559">
                  <c:v>80.658401488999999</c:v>
                </c:pt>
                <c:pt idx="1560">
                  <c:v>80.246490479000002</c:v>
                </c:pt>
                <c:pt idx="1561">
                  <c:v>79.836280822999996</c:v>
                </c:pt>
                <c:pt idx="1562">
                  <c:v>79.427070618000002</c:v>
                </c:pt>
                <c:pt idx="1563">
                  <c:v>79.018180846999996</c:v>
                </c:pt>
                <c:pt idx="1564">
                  <c:v>78.608848571999999</c:v>
                </c:pt>
                <c:pt idx="1565">
                  <c:v>78.198211670000006</c:v>
                </c:pt>
                <c:pt idx="1566">
                  <c:v>77.785385132000002</c:v>
                </c:pt>
                <c:pt idx="1567">
                  <c:v>77.369606017999999</c:v>
                </c:pt>
                <c:pt idx="1568">
                  <c:v>76.950355529999996</c:v>
                </c:pt>
                <c:pt idx="1569">
                  <c:v>76.527465820000003</c:v>
                </c:pt>
                <c:pt idx="1570">
                  <c:v>76.101158142000003</c:v>
                </c:pt>
                <c:pt idx="1571">
                  <c:v>75.672035217000001</c:v>
                </c:pt>
                <c:pt idx="1572">
                  <c:v>75.241058350000003</c:v>
                </c:pt>
                <c:pt idx="1573">
                  <c:v>74.809524535999998</c:v>
                </c:pt>
                <c:pt idx="1574">
                  <c:v>74.379112243999998</c:v>
                </c:pt>
                <c:pt idx="1575">
                  <c:v>73.951858521000005</c:v>
                </c:pt>
                <c:pt idx="1576">
                  <c:v>73.530036925999994</c:v>
                </c:pt>
                <c:pt idx="1577">
                  <c:v>73.115997313999998</c:v>
                </c:pt>
                <c:pt idx="1578">
                  <c:v>72.712081909000005</c:v>
                </c:pt>
                <c:pt idx="1579">
                  <c:v>72.320579529</c:v>
                </c:pt>
                <c:pt idx="1580">
                  <c:v>71.943695067999997</c:v>
                </c:pt>
                <c:pt idx="1581">
                  <c:v>71.583488463999998</c:v>
                </c:pt>
                <c:pt idx="1582">
                  <c:v>71.241905212000006</c:v>
                </c:pt>
                <c:pt idx="1583">
                  <c:v>70.920845032000003</c:v>
                </c:pt>
                <c:pt idx="1584">
                  <c:v>70.622123717999997</c:v>
                </c:pt>
                <c:pt idx="1585">
                  <c:v>70.347267150999997</c:v>
                </c:pt>
                <c:pt idx="1586">
                  <c:v>70.097320557000003</c:v>
                </c:pt>
                <c:pt idx="1587">
                  <c:v>69.872817992999998</c:v>
                </c:pt>
                <c:pt idx="1588">
                  <c:v>69.673919678000004</c:v>
                </c:pt>
                <c:pt idx="1589">
                  <c:v>69.500556946000003</c:v>
                </c:pt>
                <c:pt idx="1590">
                  <c:v>69.352401732999994</c:v>
                </c:pt>
                <c:pt idx="1591">
                  <c:v>69.228759765999996</c:v>
                </c:pt>
                <c:pt idx="1592">
                  <c:v>69.128517150999997</c:v>
                </c:pt>
                <c:pt idx="1593">
                  <c:v>69.050201415999993</c:v>
                </c:pt>
                <c:pt idx="1594">
                  <c:v>68.991973877000007</c:v>
                </c:pt>
                <c:pt idx="1595">
                  <c:v>68.951560974000003</c:v>
                </c:pt>
                <c:pt idx="1596">
                  <c:v>68.926223754999995</c:v>
                </c:pt>
                <c:pt idx="1597">
                  <c:v>68.912757873999993</c:v>
                </c:pt>
                <c:pt idx="1598">
                  <c:v>68.907501221000004</c:v>
                </c:pt>
                <c:pt idx="1599">
                  <c:v>68.906440735000004</c:v>
                </c:pt>
              </c:numCache>
            </c:numRef>
          </c:yVal>
          <c:smooth val="1"/>
          <c:extLst>
            <c:ext xmlns:c16="http://schemas.microsoft.com/office/drawing/2014/chart" uri="{C3380CC4-5D6E-409C-BE32-E72D297353CC}">
              <c16:uniqueId val="{00000004-7B78-421F-B852-512F34A37FE2}"/>
            </c:ext>
          </c:extLst>
        </c:ser>
        <c:dLbls>
          <c:showLegendKey val="0"/>
          <c:showVal val="0"/>
          <c:showCatName val="0"/>
          <c:showSerName val="0"/>
          <c:showPercent val="0"/>
          <c:showBubbleSize val="0"/>
        </c:dLbls>
        <c:axId val="581605448"/>
        <c:axId val="581606104"/>
        <c:extLst>
          <c:ext xmlns:c15="http://schemas.microsoft.com/office/drawing/2012/chart" uri="{02D57815-91ED-43cb-92C2-25804820EDAC}">
            <c15:filteredScatterSeries>
              <c15:ser>
                <c:idx val="0"/>
                <c:order val="0"/>
                <c:tx>
                  <c:v>Stock LFJ</c:v>
                </c:tx>
                <c:spPr>
                  <a:ln w="25400" cap="rnd">
                    <a:solidFill>
                      <a:srgbClr val="002060"/>
                    </a:solidFill>
                    <a:round/>
                  </a:ln>
                  <a:effectLst/>
                </c:spPr>
                <c:marker>
                  <c:symbol val="none"/>
                </c:marker>
                <c:xVal>
                  <c:numRef>
                    <c:extLst>
                      <c:ext uri="{02D57815-91ED-43cb-92C2-25804820EDAC}">
                        <c15:formulaRef>
                          <c15:sqref>Spine_moment!$A$3:$A$1602</c15:sqref>
                        </c15:formulaRef>
                      </c:ext>
                    </c:extLst>
                    <c:numCache>
                      <c:formatCode>0.00E+00</c:formatCode>
                      <c:ptCount val="16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numCache>
                  </c:numRef>
                </c:xVal>
                <c:yVal>
                  <c:numRef>
                    <c:extLst>
                      <c:ext uri="{02D57815-91ED-43cb-92C2-25804820EDAC}">
                        <c15:formulaRef>
                          <c15:sqref>Spine_moment!$B$3:$B$1602</c15:sqref>
                        </c15:formulaRef>
                      </c:ext>
                    </c:extLst>
                    <c:numCache>
                      <c:formatCode>0.00E+00</c:formatCode>
                      <c:ptCount val="1600"/>
                      <c:pt idx="0">
                        <c:v>1.0731057263999999E-2</c:v>
                      </c:pt>
                      <c:pt idx="1">
                        <c:v>1.0579884984000001E-2</c:v>
                      </c:pt>
                      <c:pt idx="2">
                        <c:v>1.0214340872999999E-2</c:v>
                      </c:pt>
                      <c:pt idx="3">
                        <c:v>9.6041867509000008E-3</c:v>
                      </c:pt>
                      <c:pt idx="4">
                        <c:v>8.7183853610999992E-3</c:v>
                      </c:pt>
                      <c:pt idx="5">
                        <c:v>7.5255101547000002E-3</c:v>
                      </c:pt>
                      <c:pt idx="6">
                        <c:v>5.9941811486999997E-3</c:v>
                      </c:pt>
                      <c:pt idx="7">
                        <c:v>4.0935655124000004E-3</c:v>
                      </c:pt>
                      <c:pt idx="8">
                        <c:v>1.7940182006E-3</c:v>
                      </c:pt>
                      <c:pt idx="9">
                        <c:v>-9.3214266235E-4</c:v>
                      </c:pt>
                      <c:pt idx="10">
                        <c:v>-4.1098035872E-3</c:v>
                      </c:pt>
                      <c:pt idx="11">
                        <c:v>-7.7601834200000004E-3</c:v>
                      </c:pt>
                      <c:pt idx="12">
                        <c:v>-1.1899854987999999E-2</c:v>
                      </c:pt>
                      <c:pt idx="13">
                        <c:v>-1.6539616510000001E-2</c:v>
                      </c:pt>
                      <c:pt idx="14">
                        <c:v>-2.1683273837E-2</c:v>
                      </c:pt>
                      <c:pt idx="15">
                        <c:v>-2.7326421811999999E-2</c:v>
                      </c:pt>
                      <c:pt idx="16">
                        <c:v>-3.3455181867E-2</c:v>
                      </c:pt>
                      <c:pt idx="17">
                        <c:v>-4.0044810622999999E-2</c:v>
                      </c:pt>
                      <c:pt idx="18">
                        <c:v>-4.7058254479999999E-2</c:v>
                      </c:pt>
                      <c:pt idx="19">
                        <c:v>-5.4444774985E-2</c:v>
                      </c:pt>
                      <c:pt idx="20">
                        <c:v>-6.2138605862999997E-2</c:v>
                      </c:pt>
                      <c:pt idx="21">
                        <c:v>-7.0057660341E-2</c:v>
                      </c:pt>
                      <c:pt idx="22">
                        <c:v>-7.8102871776000005E-2</c:v>
                      </c:pt>
                      <c:pt idx="23">
                        <c:v>-8.6158022284999997E-2</c:v>
                      </c:pt>
                      <c:pt idx="24">
                        <c:v>-9.4088852405999998E-2</c:v>
                      </c:pt>
                      <c:pt idx="25">
                        <c:v>-0.10174153745</c:v>
                      </c:pt>
                      <c:pt idx="26">
                        <c:v>-0.10894158482999999</c:v>
                      </c:pt>
                      <c:pt idx="27">
                        <c:v>-0.11549231409999999</c:v>
                      </c:pt>
                      <c:pt idx="28">
                        <c:v>-0.1211726144</c:v>
                      </c:pt>
                      <c:pt idx="29">
                        <c:v>-0.12573547661000001</c:v>
                      </c:pt>
                      <c:pt idx="30">
                        <c:v>-0.12890785933000001</c:v>
                      </c:pt>
                      <c:pt idx="31">
                        <c:v>-0.13039106131</c:v>
                      </c:pt>
                      <c:pt idx="32">
                        <c:v>-0.12986139953</c:v>
                      </c:pt>
                      <c:pt idx="33">
                        <c:v>-0.12697121501</c:v>
                      </c:pt>
                      <c:pt idx="34">
                        <c:v>-0.12135046720999999</c:v>
                      </c:pt>
                      <c:pt idx="35">
                        <c:v>-0.11260958761000001</c:v>
                      </c:pt>
                      <c:pt idx="36">
                        <c:v>-0.10034295171</c:v>
                      </c:pt>
                      <c:pt idx="37">
                        <c:v>-8.4132440387999996E-2</c:v>
                      </c:pt>
                      <c:pt idx="38">
                        <c:v>-6.3551865518000003E-2</c:v>
                      </c:pt>
                      <c:pt idx="39">
                        <c:v>-3.8172591477999999E-2</c:v>
                      </c:pt>
                      <c:pt idx="40">
                        <c:v>-7.5701586902E-3</c:v>
                      </c:pt>
                      <c:pt idx="41">
                        <c:v>2.8667641803999999E-2</c:v>
                      </c:pt>
                      <c:pt idx="42">
                        <c:v>7.0931822061999994E-2</c:v>
                      </c:pt>
                      <c:pt idx="43">
                        <c:v>0.11958353966</c:v>
                      </c:pt>
                      <c:pt idx="44">
                        <c:v>0.17494435608</c:v>
                      </c:pt>
                      <c:pt idx="45">
                        <c:v>0.23728401959000001</c:v>
                      </c:pt>
                      <c:pt idx="46">
                        <c:v>0.30680784582999998</c:v>
                      </c:pt>
                      <c:pt idx="47">
                        <c:v>0.38364505768000001</c:v>
                      </c:pt>
                      <c:pt idx="48">
                        <c:v>0.46783658861999999</c:v>
                      </c:pt>
                      <c:pt idx="49">
                        <c:v>0.55932205914999999</c:v>
                      </c:pt>
                      <c:pt idx="50">
                        <c:v>0.65792763232999996</c:v>
                      </c:pt>
                      <c:pt idx="51">
                        <c:v>0.76335608959000001</c:v>
                      </c:pt>
                      <c:pt idx="52">
                        <c:v>0.875179708</c:v>
                      </c:pt>
                      <c:pt idx="53">
                        <c:v>0.99283564090999998</c:v>
                      </c:pt>
                      <c:pt idx="54">
                        <c:v>1.1156245469999999</c:v>
                      </c:pt>
                      <c:pt idx="55">
                        <c:v>1.2427138090000001</c:v>
                      </c:pt>
                      <c:pt idx="56">
                        <c:v>1.3731466532000001</c:v>
                      </c:pt>
                      <c:pt idx="57">
                        <c:v>1.5058574677000001</c:v>
                      </c:pt>
                      <c:pt idx="58">
                        <c:v>1.6396938562000001</c:v>
                      </c:pt>
                      <c:pt idx="59">
                        <c:v>1.7734462022999999</c:v>
                      </c:pt>
                      <c:pt idx="60">
                        <c:v>1.9058861732000001</c:v>
                      </c:pt>
                      <c:pt idx="61">
                        <c:v>2.0358138083999999</c:v>
                      </c:pt>
                      <c:pt idx="62">
                        <c:v>2.1621103286999999</c:v>
                      </c:pt>
                      <c:pt idx="63">
                        <c:v>2.2837908267999998</c:v>
                      </c:pt>
                      <c:pt idx="64">
                        <c:v>2.4000518322</c:v>
                      </c:pt>
                      <c:pt idx="65">
                        <c:v>2.5103111267</c:v>
                      </c:pt>
                      <c:pt idx="66">
                        <c:v>2.6142404079000001</c:v>
                      </c:pt>
                      <c:pt idx="67">
                        <c:v>2.7117869853999998</c:v>
                      </c:pt>
                      <c:pt idx="68">
                        <c:v>2.8031842709000001</c:v>
                      </c:pt>
                      <c:pt idx="69">
                        <c:v>2.8889505863</c:v>
                      </c:pt>
                      <c:pt idx="70">
                        <c:v>2.9698765277999999</c:v>
                      </c:pt>
                      <c:pt idx="71">
                        <c:v>3.0470018387</c:v>
                      </c:pt>
                      <c:pt idx="72">
                        <c:v>3.1215801238999998</c:v>
                      </c:pt>
                      <c:pt idx="73">
                        <c:v>3.1950371264999999</c:v>
                      </c:pt>
                      <c:pt idx="74">
                        <c:v>3.2689285278</c:v>
                      </c:pt>
                      <c:pt idx="75">
                        <c:v>3.3448998928</c:v>
                      </c:pt>
                      <c:pt idx="76">
                        <c:v>3.424646616</c:v>
                      </c:pt>
                      <c:pt idx="77">
                        <c:v>3.5098695754999998</c:v>
                      </c:pt>
                      <c:pt idx="78">
                        <c:v>3.6022281647000001</c:v>
                      </c:pt>
                      <c:pt idx="79">
                        <c:v>3.7032940388000002</c:v>
                      </c:pt>
                      <c:pt idx="80">
                        <c:v>3.8145070076000001</c:v>
                      </c:pt>
                      <c:pt idx="81">
                        <c:v>3.9371340275</c:v>
                      </c:pt>
                      <c:pt idx="82">
                        <c:v>4.0722327232</c:v>
                      </c:pt>
                      <c:pt idx="83">
                        <c:v>4.2206192016999999</c:v>
                      </c:pt>
                      <c:pt idx="84">
                        <c:v>4.3828425406999996</c:v>
                      </c:pt>
                      <c:pt idx="85">
                        <c:v>4.5591664314000004</c:v>
                      </c:pt>
                      <c:pt idx="86">
                        <c:v>4.7495551109000003</c:v>
                      </c:pt>
                      <c:pt idx="87">
                        <c:v>4.9536681175000004</c:v>
                      </c:pt>
                      <c:pt idx="88">
                        <c:v>5.1708598136999999</c:v>
                      </c:pt>
                      <c:pt idx="89">
                        <c:v>5.4001870155000002</c:v>
                      </c:pt>
                      <c:pt idx="90">
                        <c:v>5.6404232979</c:v>
                      </c:pt>
                      <c:pt idx="91">
                        <c:v>5.8900794983000004</c:v>
                      </c:pt>
                      <c:pt idx="92">
                        <c:v>6.1474280357</c:v>
                      </c:pt>
                      <c:pt idx="93">
                        <c:v>6.4105358124</c:v>
                      </c:pt>
                      <c:pt idx="94">
                        <c:v>6.6772999762999996</c:v>
                      </c:pt>
                      <c:pt idx="95">
                        <c:v>6.9454908371000004</c:v>
                      </c:pt>
                      <c:pt idx="96">
                        <c:v>7.2127985953999998</c:v>
                      </c:pt>
                      <c:pt idx="97">
                        <c:v>7.4768815040999996</c:v>
                      </c:pt>
                      <c:pt idx="98">
                        <c:v>7.7354154587000004</c:v>
                      </c:pt>
                      <c:pt idx="99">
                        <c:v>7.9861426353000002</c:v>
                      </c:pt>
                      <c:pt idx="100">
                        <c:v>8.2269163132000003</c:v>
                      </c:pt>
                      <c:pt idx="101">
                        <c:v>8.4557390212999994</c:v>
                      </c:pt>
                      <c:pt idx="102">
                        <c:v>8.6707897186</c:v>
                      </c:pt>
                      <c:pt idx="103">
                        <c:v>8.8704414368000002</c:v>
                      </c:pt>
                      <c:pt idx="104">
                        <c:v>9.0532712935999999</c:v>
                      </c:pt>
                      <c:pt idx="105">
                        <c:v>9.2180595398000005</c:v>
                      </c:pt>
                      <c:pt idx="106">
                        <c:v>9.3637866974000001</c:v>
                      </c:pt>
                      <c:pt idx="107">
                        <c:v>9.4896268844999998</c:v>
                      </c:pt>
                      <c:pt idx="108">
                        <c:v>9.5949430465999992</c:v>
                      </c:pt>
                      <c:pt idx="109">
                        <c:v>9.6792850494000007</c:v>
                      </c:pt>
                      <c:pt idx="110">
                        <c:v>9.7423896790000004</c:v>
                      </c:pt>
                      <c:pt idx="111">
                        <c:v>9.7841835021999994</c:v>
                      </c:pt>
                      <c:pt idx="112">
                        <c:v>9.8047885894999993</c:v>
                      </c:pt>
                      <c:pt idx="113">
                        <c:v>9.8045330047999997</c:v>
                      </c:pt>
                      <c:pt idx="114">
                        <c:v>9.7839603424000003</c:v>
                      </c:pt>
                      <c:pt idx="115">
                        <c:v>9.7438383101999992</c:v>
                      </c:pt>
                      <c:pt idx="116">
                        <c:v>9.6851673126000009</c:v>
                      </c:pt>
                      <c:pt idx="117">
                        <c:v>9.6091804504000002</c:v>
                      </c:pt>
                      <c:pt idx="118">
                        <c:v>9.5173301696999992</c:v>
                      </c:pt>
                      <c:pt idx="119">
                        <c:v>9.4112644196000002</c:v>
                      </c:pt>
                      <c:pt idx="120">
                        <c:v>9.2927980422999994</c:v>
                      </c:pt>
                      <c:pt idx="121">
                        <c:v>9.1638803481999993</c:v>
                      </c:pt>
                      <c:pt idx="122">
                        <c:v>9.0265674591000007</c:v>
                      </c:pt>
                      <c:pt idx="123">
                        <c:v>8.8829975127999994</c:v>
                      </c:pt>
                      <c:pt idx="124">
                        <c:v>8.7353820801000008</c:v>
                      </c:pt>
                      <c:pt idx="125">
                        <c:v>8.5860004424999996</c:v>
                      </c:pt>
                      <c:pt idx="126">
                        <c:v>8.4371929169000008</c:v>
                      </c:pt>
                      <c:pt idx="127">
                        <c:v>8.2913475037000008</c:v>
                      </c:pt>
                      <c:pt idx="128">
                        <c:v>8.1508684157999998</c:v>
                      </c:pt>
                      <c:pt idx="129">
                        <c:v>8.0181341171000007</c:v>
                      </c:pt>
                      <c:pt idx="130">
                        <c:v>7.8954467773000001</c:v>
                      </c:pt>
                      <c:pt idx="131">
                        <c:v>7.7849750519000001</c:v>
                      </c:pt>
                      <c:pt idx="132">
                        <c:v>7.6886858939999998</c:v>
                      </c:pt>
                      <c:pt idx="133">
                        <c:v>7.6082844734000004</c:v>
                      </c:pt>
                      <c:pt idx="134">
                        <c:v>7.5451717376999996</c:v>
                      </c:pt>
                      <c:pt idx="135">
                        <c:v>7.5004200934999998</c:v>
                      </c:pt>
                      <c:pt idx="136">
                        <c:v>7.4747610091999999</c:v>
                      </c:pt>
                      <c:pt idx="137">
                        <c:v>7.4685845375</c:v>
                      </c:pt>
                      <c:pt idx="138">
                        <c:v>7.4819593429999998</c:v>
                      </c:pt>
                      <c:pt idx="139">
                        <c:v>7.5146589279000002</c:v>
                      </c:pt>
                      <c:pt idx="140">
                        <c:v>7.5661835670000004</c:v>
                      </c:pt>
                      <c:pt idx="141">
                        <c:v>7.6357722281999996</c:v>
                      </c:pt>
                      <c:pt idx="142">
                        <c:v>7.7224211693000004</c:v>
                      </c:pt>
                      <c:pt idx="143">
                        <c:v>7.8249125481000004</c:v>
                      </c:pt>
                      <c:pt idx="144">
                        <c:v>7.9418478011999998</c:v>
                      </c:pt>
                      <c:pt idx="145">
                        <c:v>8.0716791153000003</c:v>
                      </c:pt>
                      <c:pt idx="146">
                        <c:v>8.2127418518000006</c:v>
                      </c:pt>
                      <c:pt idx="147">
                        <c:v>8.3632869719999992</c:v>
                      </c:pt>
                      <c:pt idx="148">
                        <c:v>8.5215129851999993</c:v>
                      </c:pt>
                      <c:pt idx="149">
                        <c:v>8.6855916976999996</c:v>
                      </c:pt>
                      <c:pt idx="150">
                        <c:v>8.8536930084000005</c:v>
                      </c:pt>
                      <c:pt idx="151">
                        <c:v>9.0240097045999992</c:v>
                      </c:pt>
                      <c:pt idx="152">
                        <c:v>9.1947803497000002</c:v>
                      </c:pt>
                      <c:pt idx="153">
                        <c:v>9.3643045424999993</c:v>
                      </c:pt>
                      <c:pt idx="154">
                        <c:v>9.5309524535999994</c:v>
                      </c:pt>
                      <c:pt idx="155">
                        <c:v>9.6931695938000004</c:v>
                      </c:pt>
                      <c:pt idx="156">
                        <c:v>9.8494844436999998</c:v>
                      </c:pt>
                      <c:pt idx="157">
                        <c:v>9.9985132216999997</c:v>
                      </c:pt>
                      <c:pt idx="158">
                        <c:v>10.138962746000001</c:v>
                      </c:pt>
                      <c:pt idx="159">
                        <c:v>10.269629478000001</c:v>
                      </c:pt>
                      <c:pt idx="160">
                        <c:v>10.389395714000001</c:v>
                      </c:pt>
                      <c:pt idx="161">
                        <c:v>10.497227669000001</c:v>
                      </c:pt>
                      <c:pt idx="162">
                        <c:v>10.592178345000001</c:v>
                      </c:pt>
                      <c:pt idx="163">
                        <c:v>10.67339325</c:v>
                      </c:pt>
                      <c:pt idx="164">
                        <c:v>10.740113257999999</c:v>
                      </c:pt>
                      <c:pt idx="165">
                        <c:v>10.791686058</c:v>
                      </c:pt>
                      <c:pt idx="166">
                        <c:v>10.82757473</c:v>
                      </c:pt>
                      <c:pt idx="167">
                        <c:v>10.847373962000001</c:v>
                      </c:pt>
                      <c:pt idx="168">
                        <c:v>10.850824356</c:v>
                      </c:pt>
                      <c:pt idx="169">
                        <c:v>10.837818146</c:v>
                      </c:pt>
                      <c:pt idx="170">
                        <c:v>10.808398247</c:v>
                      </c:pt>
                      <c:pt idx="171">
                        <c:v>10.762745857000001</c:v>
                      </c:pt>
                      <c:pt idx="172">
                        <c:v>10.701164245999999</c:v>
                      </c:pt>
                      <c:pt idx="173">
                        <c:v>10.624056816</c:v>
                      </c:pt>
                      <c:pt idx="174">
                        <c:v>10.531906127999999</c:v>
                      </c:pt>
                      <c:pt idx="175">
                        <c:v>10.425247192</c:v>
                      </c:pt>
                      <c:pt idx="176">
                        <c:v>10.304638862999999</c:v>
                      </c:pt>
                      <c:pt idx="177">
                        <c:v>10.170637130999999</c:v>
                      </c:pt>
                      <c:pt idx="178">
                        <c:v>10.02377224</c:v>
                      </c:pt>
                      <c:pt idx="179">
                        <c:v>9.8645315169999996</c:v>
                      </c:pt>
                      <c:pt idx="180">
                        <c:v>9.6933469771999992</c:v>
                      </c:pt>
                      <c:pt idx="181">
                        <c:v>9.5105886459000004</c:v>
                      </c:pt>
                      <c:pt idx="182">
                        <c:v>9.3165578841999999</c:v>
                      </c:pt>
                      <c:pt idx="183">
                        <c:v>9.1114845276</c:v>
                      </c:pt>
                      <c:pt idx="184">
                        <c:v>8.8955278396999997</c:v>
                      </c:pt>
                      <c:pt idx="185">
                        <c:v>8.6687822342</c:v>
                      </c:pt>
                      <c:pt idx="186">
                        <c:v>8.4312839507999993</c:v>
                      </c:pt>
                      <c:pt idx="187">
                        <c:v>8.1830177306999996</c:v>
                      </c:pt>
                      <c:pt idx="188">
                        <c:v>7.9239287375999998</c:v>
                      </c:pt>
                      <c:pt idx="189">
                        <c:v>7.6539397239999998</c:v>
                      </c:pt>
                      <c:pt idx="190">
                        <c:v>7.3729767799000001</c:v>
                      </c:pt>
                      <c:pt idx="191">
                        <c:v>7.0810012816999999</c:v>
                      </c:pt>
                      <c:pt idx="192">
                        <c:v>6.7780451775000001</c:v>
                      </c:pt>
                      <c:pt idx="193">
                        <c:v>6.4642429351999997</c:v>
                      </c:pt>
                      <c:pt idx="194">
                        <c:v>6.1398563384999996</c:v>
                      </c:pt>
                      <c:pt idx="195">
                        <c:v>5.8052926064000001</c:v>
                      </c:pt>
                      <c:pt idx="196">
                        <c:v>5.4611153603</c:v>
                      </c:pt>
                      <c:pt idx="197">
                        <c:v>5.1080512999999996</c:v>
                      </c:pt>
                      <c:pt idx="198">
                        <c:v>4.7469878197000002</c:v>
                      </c:pt>
                      <c:pt idx="199">
                        <c:v>4.3789644241000003</c:v>
                      </c:pt>
                      <c:pt idx="200">
                        <c:v>4.0051636695999999</c:v>
                      </c:pt>
                      <c:pt idx="201">
                        <c:v>3.6269040108000001</c:v>
                      </c:pt>
                      <c:pt idx="202">
                        <c:v>3.2456293106</c:v>
                      </c:pt>
                      <c:pt idx="203">
                        <c:v>2.8628928661000002</c:v>
                      </c:pt>
                      <c:pt idx="204">
                        <c:v>2.4803504944000001</c:v>
                      </c:pt>
                      <c:pt idx="205">
                        <c:v>2.0997598170999998</c:v>
                      </c:pt>
                      <c:pt idx="206">
                        <c:v>1.7229712009</c:v>
                      </c:pt>
                      <c:pt idx="207">
                        <c:v>1.3519049883000001</c:v>
                      </c:pt>
                      <c:pt idx="208">
                        <c:v>0.98852354287999999</c:v>
                      </c:pt>
                      <c:pt idx="209">
                        <c:v>0.63480442762</c:v>
                      </c:pt>
                      <c:pt idx="210">
                        <c:v>0.29271551966999998</c:v>
                      </c:pt>
                      <c:pt idx="211">
                        <c:v>-3.5813432186999998E-2</c:v>
                      </c:pt>
                      <c:pt idx="212">
                        <c:v>-0.34892299771000002</c:v>
                      </c:pt>
                      <c:pt idx="213">
                        <c:v>-0.64485430717000003</c:v>
                      </c:pt>
                      <c:pt idx="214">
                        <c:v>-0.92197608947999998</c:v>
                      </c:pt>
                      <c:pt idx="215">
                        <c:v>-1.1788079738999999</c:v>
                      </c:pt>
                      <c:pt idx="216">
                        <c:v>-1.4140356779000001</c:v>
                      </c:pt>
                      <c:pt idx="217">
                        <c:v>-1.6265170574000001</c:v>
                      </c:pt>
                      <c:pt idx="218">
                        <c:v>-1.8152887821000001</c:v>
                      </c:pt>
                      <c:pt idx="219">
                        <c:v>-1.9795796871</c:v>
                      </c:pt>
                      <c:pt idx="220">
                        <c:v>-2.118822813</c:v>
                      </c:pt>
                      <c:pt idx="221">
                        <c:v>-2.2326600552000002</c:v>
                      </c:pt>
                      <c:pt idx="222">
                        <c:v>-2.3209424019</c:v>
                      </c:pt>
                      <c:pt idx="223">
                        <c:v>-2.3837251663000001</c:v>
                      </c:pt>
                      <c:pt idx="224">
                        <c:v>-2.4212563037999999</c:v>
                      </c:pt>
                      <c:pt idx="225">
                        <c:v>-2.4339568615</c:v>
                      </c:pt>
                      <c:pt idx="226">
                        <c:v>-2.4223990440000001</c:v>
                      </c:pt>
                      <c:pt idx="227">
                        <c:v>-2.3872880936</c:v>
                      </c:pt>
                      <c:pt idx="228">
                        <c:v>-2.3294456005000002</c:v>
                      </c:pt>
                      <c:pt idx="229">
                        <c:v>-2.249796629</c:v>
                      </c:pt>
                      <c:pt idx="230">
                        <c:v>-2.1493601798999999</c:v>
                      </c:pt>
                      <c:pt idx="231">
                        <c:v>-2.0292334557</c:v>
                      </c:pt>
                      <c:pt idx="232">
                        <c:v>-1.8905725479</c:v>
                      </c:pt>
                      <c:pt idx="233">
                        <c:v>-1.734577775</c:v>
                      </c:pt>
                      <c:pt idx="234">
                        <c:v>-1.5624814034000001</c:v>
                      </c:pt>
                      <c:pt idx="235">
                        <c:v>-1.3755337000000001</c:v>
                      </c:pt>
                      <c:pt idx="236">
                        <c:v>-1.1749908924000001</c:v>
                      </c:pt>
                      <c:pt idx="237">
                        <c:v>-0.96210855246000004</c:v>
                      </c:pt>
                      <c:pt idx="238">
                        <c:v>-0.73813575505999995</c:v>
                      </c:pt>
                      <c:pt idx="239">
                        <c:v>-0.50430804491000003</c:v>
                      </c:pt>
                      <c:pt idx="240">
                        <c:v>-0.26184132695000001</c:v>
                      </c:pt>
                      <c:pt idx="241">
                        <c:v>-1.1927716434000001E-2</c:v>
                      </c:pt>
                      <c:pt idx="242">
                        <c:v>0.24427005649</c:v>
                      </c:pt>
                      <c:pt idx="243">
                        <c:v>0.50562465190999994</c:v>
                      </c:pt>
                      <c:pt idx="244">
                        <c:v>0.77104717492999997</c:v>
                      </c:pt>
                      <c:pt idx="245">
                        <c:v>1.0394895076999999</c:v>
                      </c:pt>
                      <c:pt idx="246">
                        <c:v>1.3099530935000001</c:v>
                      </c:pt>
                      <c:pt idx="247">
                        <c:v>1.5815018414999999</c:v>
                      </c:pt>
                      <c:pt idx="248">
                        <c:v>1.8532701731000001</c:v>
                      </c:pt>
                      <c:pt idx="249">
                        <c:v>2.1244688034000001</c:v>
                      </c:pt>
                      <c:pt idx="250">
                        <c:v>2.3943953514</c:v>
                      </c:pt>
                      <c:pt idx="251">
                        <c:v>2.6624464989000001</c:v>
                      </c:pt>
                      <c:pt idx="252">
                        <c:v>2.9281244277999998</c:v>
                      </c:pt>
                      <c:pt idx="253">
                        <c:v>3.1910390853999999</c:v>
                      </c:pt>
                      <c:pt idx="254">
                        <c:v>3.4509091377000001</c:v>
                      </c:pt>
                      <c:pt idx="255">
                        <c:v>3.7075634003000002</c:v>
                      </c:pt>
                      <c:pt idx="256">
                        <c:v>3.9609382153000001</c:v>
                      </c:pt>
                      <c:pt idx="257">
                        <c:v>4.2110652923999998</c:v>
                      </c:pt>
                      <c:pt idx="258">
                        <c:v>4.4580554962000001</c:v>
                      </c:pt>
                      <c:pt idx="259">
                        <c:v>4.7020926475999998</c:v>
                      </c:pt>
                      <c:pt idx="260">
                        <c:v>4.9434404372999996</c:v>
                      </c:pt>
                      <c:pt idx="261">
                        <c:v>5.1824450493000001</c:v>
                      </c:pt>
                      <c:pt idx="262">
                        <c:v>5.4195232391000001</c:v>
                      </c:pt>
                      <c:pt idx="263">
                        <c:v>5.6551432610000001</c:v>
                      </c:pt>
                      <c:pt idx="264">
                        <c:v>5.8898091315999999</c:v>
                      </c:pt>
                      <c:pt idx="265">
                        <c:v>6.1240453720000003</c:v>
                      </c:pt>
                      <c:pt idx="266">
                        <c:v>6.3583827019000001</c:v>
                      </c:pt>
                      <c:pt idx="267">
                        <c:v>6.5933437347000003</c:v>
                      </c:pt>
                      <c:pt idx="268">
                        <c:v>6.8294272423000004</c:v>
                      </c:pt>
                      <c:pt idx="269">
                        <c:v>7.0670876503000004</c:v>
                      </c:pt>
                      <c:pt idx="270">
                        <c:v>7.3067193031000004</c:v>
                      </c:pt>
                      <c:pt idx="271">
                        <c:v>7.5486497878999996</c:v>
                      </c:pt>
                      <c:pt idx="272">
                        <c:v>7.7931389809000002</c:v>
                      </c:pt>
                      <c:pt idx="273">
                        <c:v>8.0403814316000002</c:v>
                      </c:pt>
                      <c:pt idx="274">
                        <c:v>8.2905082703000001</c:v>
                      </c:pt>
                      <c:pt idx="275">
                        <c:v>8.5435934066999994</c:v>
                      </c:pt>
                      <c:pt idx="276">
                        <c:v>8.7996587752999993</c:v>
                      </c:pt>
                      <c:pt idx="277">
                        <c:v>9.0586748122999996</c:v>
                      </c:pt>
                      <c:pt idx="278">
                        <c:v>9.3205604553000008</c:v>
                      </c:pt>
                      <c:pt idx="279">
                        <c:v>9.5852003097999994</c:v>
                      </c:pt>
                      <c:pt idx="280">
                        <c:v>9.8524751662999996</c:v>
                      </c:pt>
                      <c:pt idx="281">
                        <c:v>10.122277260000001</c:v>
                      </c:pt>
                      <c:pt idx="282">
                        <c:v>10.39451313</c:v>
                      </c:pt>
                      <c:pt idx="283">
                        <c:v>10.669108391</c:v>
                      </c:pt>
                      <c:pt idx="284">
                        <c:v>10.94602108</c:v>
                      </c:pt>
                      <c:pt idx="285">
                        <c:v>11.225249290000001</c:v>
                      </c:pt>
                      <c:pt idx="286">
                        <c:v>11.506833075999999</c:v>
                      </c:pt>
                      <c:pt idx="287">
                        <c:v>11.790854454</c:v>
                      </c:pt>
                      <c:pt idx="288">
                        <c:v>12.077437400999999</c:v>
                      </c:pt>
                      <c:pt idx="289">
                        <c:v>12.366753578000001</c:v>
                      </c:pt>
                      <c:pt idx="290">
                        <c:v>12.659029007000001</c:v>
                      </c:pt>
                      <c:pt idx="291">
                        <c:v>12.954557419</c:v>
                      </c:pt>
                      <c:pt idx="292">
                        <c:v>13.253708839</c:v>
                      </c:pt>
                      <c:pt idx="293">
                        <c:v>13.556932449</c:v>
                      </c:pt>
                      <c:pt idx="294">
                        <c:v>13.864752769000001</c:v>
                      </c:pt>
                      <c:pt idx="295">
                        <c:v>14.177771568000001</c:v>
                      </c:pt>
                      <c:pt idx="296">
                        <c:v>14.496657372</c:v>
                      </c:pt>
                      <c:pt idx="297">
                        <c:v>14.822128296000001</c:v>
                      </c:pt>
                      <c:pt idx="298">
                        <c:v>15.154932976</c:v>
                      </c:pt>
                      <c:pt idx="299">
                        <c:v>15.495826721</c:v>
                      </c:pt>
                      <c:pt idx="300">
                        <c:v>15.845544815</c:v>
                      </c:pt>
                      <c:pt idx="301">
                        <c:v>16.204769134999999</c:v>
                      </c:pt>
                      <c:pt idx="302">
                        <c:v>16.574104308999999</c:v>
                      </c:pt>
                      <c:pt idx="303">
                        <c:v>16.954059601000001</c:v>
                      </c:pt>
                      <c:pt idx="304">
                        <c:v>17.34503746</c:v>
                      </c:pt>
                      <c:pt idx="305">
                        <c:v>17.747316359999999</c:v>
                      </c:pt>
                      <c:pt idx="306">
                        <c:v>18.161045074</c:v>
                      </c:pt>
                      <c:pt idx="307">
                        <c:v>18.586229324000001</c:v>
                      </c:pt>
                      <c:pt idx="308">
                        <c:v>19.022714615000002</c:v>
                      </c:pt>
                      <c:pt idx="309">
                        <c:v>19.470170974999998</c:v>
                      </c:pt>
                      <c:pt idx="310">
                        <c:v>19.92808342</c:v>
                      </c:pt>
                      <c:pt idx="311">
                        <c:v>20.395738602000002</c:v>
                      </c:pt>
                      <c:pt idx="312">
                        <c:v>20.872207641999999</c:v>
                      </c:pt>
                      <c:pt idx="313">
                        <c:v>21.356340408000001</c:v>
                      </c:pt>
                      <c:pt idx="314">
                        <c:v>21.846778870000001</c:v>
                      </c:pt>
                      <c:pt idx="315">
                        <c:v>22.341981887999999</c:v>
                      </c:pt>
                      <c:pt idx="316">
                        <c:v>22.840244293000001</c:v>
                      </c:pt>
                      <c:pt idx="317">
                        <c:v>23.339714050000001</c:v>
                      </c:pt>
                      <c:pt idx="318">
                        <c:v>23.838409424000002</c:v>
                      </c:pt>
                      <c:pt idx="319">
                        <c:v>24.334249496000002</c:v>
                      </c:pt>
                      <c:pt idx="320">
                        <c:v>24.825086593999998</c:v>
                      </c:pt>
                      <c:pt idx="321">
                        <c:v>25.308744431000001</c:v>
                      </c:pt>
                      <c:pt idx="322">
                        <c:v>25.783052443999999</c:v>
                      </c:pt>
                      <c:pt idx="323">
                        <c:v>26.245885849</c:v>
                      </c:pt>
                      <c:pt idx="324">
                        <c:v>26.695217133</c:v>
                      </c:pt>
                      <c:pt idx="325">
                        <c:v>27.129179001000001</c:v>
                      </c:pt>
                      <c:pt idx="326">
                        <c:v>27.546133041000001</c:v>
                      </c:pt>
                      <c:pt idx="327">
                        <c:v>27.944742203000001</c:v>
                      </c:pt>
                      <c:pt idx="328">
                        <c:v>28.324039459000002</c:v>
                      </c:pt>
                      <c:pt idx="329">
                        <c:v>28.683500290000001</c:v>
                      </c:pt>
                      <c:pt idx="330">
                        <c:v>29.023113251000002</c:v>
                      </c:pt>
                      <c:pt idx="331">
                        <c:v>29.343444823999999</c:v>
                      </c:pt>
                      <c:pt idx="332">
                        <c:v>29.645681380999999</c:v>
                      </c:pt>
                      <c:pt idx="333">
                        <c:v>29.931648253999999</c:v>
                      </c:pt>
                      <c:pt idx="334">
                        <c:v>30.203800201</c:v>
                      </c:pt>
                      <c:pt idx="335">
                        <c:v>30.465188980000001</c:v>
                      </c:pt>
                      <c:pt idx="336">
                        <c:v>30.719404221000001</c:v>
                      </c:pt>
                      <c:pt idx="337">
                        <c:v>30.970476151</c:v>
                      </c:pt>
                      <c:pt idx="338">
                        <c:v>31.222780228000001</c:v>
                      </c:pt>
                      <c:pt idx="339">
                        <c:v>31.480974196999998</c:v>
                      </c:pt>
                      <c:pt idx="340">
                        <c:v>31.749954224</c:v>
                      </c:pt>
                      <c:pt idx="341">
                        <c:v>32.034820557000003</c:v>
                      </c:pt>
                      <c:pt idx="342">
                        <c:v>32.340812683000003</c:v>
                      </c:pt>
                      <c:pt idx="343">
                        <c:v>32.673206329000003</c:v>
                      </c:pt>
                      <c:pt idx="344">
                        <c:v>33.037189484000002</c:v>
                      </c:pt>
                      <c:pt idx="345">
                        <c:v>33.437698363999999</c:v>
                      </c:pt>
                      <c:pt idx="346">
                        <c:v>33.879226684999999</c:v>
                      </c:pt>
                      <c:pt idx="347">
                        <c:v>34.365646362</c:v>
                      </c:pt>
                      <c:pt idx="348">
                        <c:v>34.900112151999998</c:v>
                      </c:pt>
                      <c:pt idx="349">
                        <c:v>35.485019684000001</c:v>
                      </c:pt>
                      <c:pt idx="350">
                        <c:v>36.122020720999998</c:v>
                      </c:pt>
                      <c:pt idx="351">
                        <c:v>36.812007903999998</c:v>
                      </c:pt>
                      <c:pt idx="352">
                        <c:v>37.555042266999997</c:v>
                      </c:pt>
                      <c:pt idx="353">
                        <c:v>38.350288390999999</c:v>
                      </c:pt>
                      <c:pt idx="354">
                        <c:v>39.196029662999997</c:v>
                      </c:pt>
                      <c:pt idx="355">
                        <c:v>40.089691162000001</c:v>
                      </c:pt>
                      <c:pt idx="356">
                        <c:v>41.027885437000002</c:v>
                      </c:pt>
                      <c:pt idx="357">
                        <c:v>42.006454468000001</c:v>
                      </c:pt>
                      <c:pt idx="358">
                        <c:v>43.020545959000003</c:v>
                      </c:pt>
                      <c:pt idx="359">
                        <c:v>44.064701079999999</c:v>
                      </c:pt>
                      <c:pt idx="360">
                        <c:v>45.132968902999998</c:v>
                      </c:pt>
                      <c:pt idx="361">
                        <c:v>46.219024658000002</c:v>
                      </c:pt>
                      <c:pt idx="362">
                        <c:v>47.316299438000001</c:v>
                      </c:pt>
                      <c:pt idx="363">
                        <c:v>48.418113708</c:v>
                      </c:pt>
                      <c:pt idx="364">
                        <c:v>49.517803192000002</c:v>
                      </c:pt>
                      <c:pt idx="365">
                        <c:v>50.608844757</c:v>
                      </c:pt>
                      <c:pt idx="366">
                        <c:v>51.684974670000003</c:v>
                      </c:pt>
                      <c:pt idx="367">
                        <c:v>52.740287780999999</c:v>
                      </c:pt>
                      <c:pt idx="368">
                        <c:v>53.769336699999997</c:v>
                      </c:pt>
                      <c:pt idx="369">
                        <c:v>54.767211914000001</c:v>
                      </c:pt>
                      <c:pt idx="370">
                        <c:v>55.729610442999999</c:v>
                      </c:pt>
                      <c:pt idx="371">
                        <c:v>56.652900696000003</c:v>
                      </c:pt>
                      <c:pt idx="372">
                        <c:v>57.534152984999999</c:v>
                      </c:pt>
                      <c:pt idx="373">
                        <c:v>58.371166229000004</c:v>
                      </c:pt>
                      <c:pt idx="374">
                        <c:v>59.162460326999998</c:v>
                      </c:pt>
                      <c:pt idx="375">
                        <c:v>59.907264709000003</c:v>
                      </c:pt>
                      <c:pt idx="376">
                        <c:v>60.605476379000002</c:v>
                      </c:pt>
                      <c:pt idx="377">
                        <c:v>61.257602691999999</c:v>
                      </c:pt>
                      <c:pt idx="378">
                        <c:v>61.864688872999999</c:v>
                      </c:pt>
                      <c:pt idx="379">
                        <c:v>62.428249358999999</c:v>
                      </c:pt>
                      <c:pt idx="380">
                        <c:v>62.950187683000003</c:v>
                      </c:pt>
                      <c:pt idx="381">
                        <c:v>63.432727814000003</c:v>
                      </c:pt>
                      <c:pt idx="382">
                        <c:v>63.878318786999998</c:v>
                      </c:pt>
                      <c:pt idx="383">
                        <c:v>64.289566039999997</c:v>
                      </c:pt>
                      <c:pt idx="384">
                        <c:v>64.669166564999998</c:v>
                      </c:pt>
                      <c:pt idx="385">
                        <c:v>65.019844054999993</c:v>
                      </c:pt>
                      <c:pt idx="386">
                        <c:v>65.344276428000001</c:v>
                      </c:pt>
                      <c:pt idx="387">
                        <c:v>65.645019531000003</c:v>
                      </c:pt>
                      <c:pt idx="388">
                        <c:v>65.924461364999999</c:v>
                      </c:pt>
                      <c:pt idx="389">
                        <c:v>66.184768676999994</c:v>
                      </c:pt>
                      <c:pt idx="390">
                        <c:v>66.427841186999999</c:v>
                      </c:pt>
                      <c:pt idx="391">
                        <c:v>66.655288696</c:v>
                      </c:pt>
                      <c:pt idx="392">
                        <c:v>66.868431091000005</c:v>
                      </c:pt>
                      <c:pt idx="393">
                        <c:v>67.068283081000004</c:v>
                      </c:pt>
                      <c:pt idx="394">
                        <c:v>67.255554199000002</c:v>
                      </c:pt>
                      <c:pt idx="395">
                        <c:v>67.430694579999994</c:v>
                      </c:pt>
                      <c:pt idx="396">
                        <c:v>67.593902588000006</c:v>
                      </c:pt>
                      <c:pt idx="397">
                        <c:v>67.745147704999994</c:v>
                      </c:pt>
                      <c:pt idx="398">
                        <c:v>67.884201050000001</c:v>
                      </c:pt>
                      <c:pt idx="399">
                        <c:v>68.010673522999994</c:v>
                      </c:pt>
                      <c:pt idx="400">
                        <c:v>68.124053954999994</c:v>
                      </c:pt>
                      <c:pt idx="401">
                        <c:v>68.223762511999993</c:v>
                      </c:pt>
                      <c:pt idx="402">
                        <c:v>68.309188843000001</c:v>
                      </c:pt>
                      <c:pt idx="403">
                        <c:v>68.379745482999994</c:v>
                      </c:pt>
                      <c:pt idx="404">
                        <c:v>68.434906006000006</c:v>
                      </c:pt>
                      <c:pt idx="405">
                        <c:v>68.474258422999995</c:v>
                      </c:pt>
                      <c:pt idx="406">
                        <c:v>68.497520446999999</c:v>
                      </c:pt>
                      <c:pt idx="407">
                        <c:v>68.504585266000007</c:v>
                      </c:pt>
                      <c:pt idx="408">
                        <c:v>68.495521545000003</c:v>
                      </c:pt>
                      <c:pt idx="409">
                        <c:v>68.470611571999996</c:v>
                      </c:pt>
                      <c:pt idx="410">
                        <c:v>68.430335998999993</c:v>
                      </c:pt>
                      <c:pt idx="411">
                        <c:v>68.375373839999995</c:v>
                      </c:pt>
                      <c:pt idx="412">
                        <c:v>68.306579589999998</c:v>
                      </c:pt>
                      <c:pt idx="413">
                        <c:v>68.224975585999999</c:v>
                      </c:pt>
                      <c:pt idx="414">
                        <c:v>68.131721497000001</c:v>
                      </c:pt>
                      <c:pt idx="415">
                        <c:v>68.028053283999995</c:v>
                      </c:pt>
                      <c:pt idx="416">
                        <c:v>67.915260314999998</c:v>
                      </c:pt>
                      <c:pt idx="417">
                        <c:v>67.794639587000006</c:v>
                      </c:pt>
                      <c:pt idx="418">
                        <c:v>67.667449950999995</c:v>
                      </c:pt>
                      <c:pt idx="419">
                        <c:v>67.534866332999997</c:v>
                      </c:pt>
                      <c:pt idx="420">
                        <c:v>67.397933960000003</c:v>
                      </c:pt>
                      <c:pt idx="421">
                        <c:v>67.257522582999997</c:v>
                      </c:pt>
                      <c:pt idx="422">
                        <c:v>67.114265442000004</c:v>
                      </c:pt>
                      <c:pt idx="423">
                        <c:v>66.968521117999998</c:v>
                      </c:pt>
                      <c:pt idx="424">
                        <c:v>66.8203125</c:v>
                      </c:pt>
                      <c:pt idx="425">
                        <c:v>66.669319153000004</c:v>
                      </c:pt>
                      <c:pt idx="426">
                        <c:v>66.514846801999994</c:v>
                      </c:pt>
                      <c:pt idx="427">
                        <c:v>66.355842589999995</c:v>
                      </c:pt>
                      <c:pt idx="428">
                        <c:v>66.190933228000006</c:v>
                      </c:pt>
                      <c:pt idx="429">
                        <c:v>66.018470764</c:v>
                      </c:pt>
                      <c:pt idx="430">
                        <c:v>65.836608886999997</c:v>
                      </c:pt>
                      <c:pt idx="431">
                        <c:v>65.643402100000003</c:v>
                      </c:pt>
                      <c:pt idx="432">
                        <c:v>65.436912536999998</c:v>
                      </c:pt>
                      <c:pt idx="433">
                        <c:v>65.215301514000004</c:v>
                      </c:pt>
                      <c:pt idx="434">
                        <c:v>64.976943969999994</c:v>
                      </c:pt>
                      <c:pt idx="435">
                        <c:v>64.720497131000002</c:v>
                      </c:pt>
                      <c:pt idx="436">
                        <c:v>64.444969177000004</c:v>
                      </c:pt>
                      <c:pt idx="437">
                        <c:v>64.149780273000005</c:v>
                      </c:pt>
                      <c:pt idx="438">
                        <c:v>63.834781647</c:v>
                      </c:pt>
                      <c:pt idx="439">
                        <c:v>63.500278473000002</c:v>
                      </c:pt>
                      <c:pt idx="440">
                        <c:v>63.146999358999999</c:v>
                      </c:pt>
                      <c:pt idx="441">
                        <c:v>62.776077270999998</c:v>
                      </c:pt>
                      <c:pt idx="442">
                        <c:v>62.388992309999999</c:v>
                      </c:pt>
                      <c:pt idx="443">
                        <c:v>61.987525939999998</c:v>
                      </c:pt>
                      <c:pt idx="444">
                        <c:v>61.573703766000001</c:v>
                      </c:pt>
                      <c:pt idx="445">
                        <c:v>61.149742126</c:v>
                      </c:pt>
                      <c:pt idx="446">
                        <c:v>60.717994689999998</c:v>
                      </c:pt>
                      <c:pt idx="447">
                        <c:v>60.280963898000003</c:v>
                      </c:pt>
                      <c:pt idx="448">
                        <c:v>59.841312408</c:v>
                      </c:pt>
                      <c:pt idx="449">
                        <c:v>59.401851653999998</c:v>
                      </c:pt>
                      <c:pt idx="450">
                        <c:v>58.965488434000001</c:v>
                      </c:pt>
                      <c:pt idx="451">
                        <c:v>58.535133362000003</c:v>
                      </c:pt>
                      <c:pt idx="452">
                        <c:v>58.113590240000001</c:v>
                      </c:pt>
                      <c:pt idx="453">
                        <c:v>57.703437805</c:v>
                      </c:pt>
                      <c:pt idx="454">
                        <c:v>57.306930542000003</c:v>
                      </c:pt>
                      <c:pt idx="455">
                        <c:v>56.925918578999998</c:v>
                      </c:pt>
                      <c:pt idx="456">
                        <c:v>56.561748504999997</c:v>
                      </c:pt>
                      <c:pt idx="457">
                        <c:v>56.215137482000003</c:v>
                      </c:pt>
                      <c:pt idx="458">
                        <c:v>55.886081695999998</c:v>
                      </c:pt>
                      <c:pt idx="459">
                        <c:v>55.573825835999997</c:v>
                      </c:pt>
                      <c:pt idx="460">
                        <c:v>55.276912689</c:v>
                      </c:pt>
                      <c:pt idx="461">
                        <c:v>54.993293762</c:v>
                      </c:pt>
                      <c:pt idx="462">
                        <c:v>54.720405579000001</c:v>
                      </c:pt>
                      <c:pt idx="463">
                        <c:v>54.455177307</c:v>
                      </c:pt>
                      <c:pt idx="464">
                        <c:v>54.193984985</c:v>
                      </c:pt>
                      <c:pt idx="465">
                        <c:v>53.932590484999999</c:v>
                      </c:pt>
                      <c:pt idx="466">
                        <c:v>53.666027069000002</c:v>
                      </c:pt>
                      <c:pt idx="467">
                        <c:v>53.388515472000002</c:v>
                      </c:pt>
                      <c:pt idx="468">
                        <c:v>53.093425750999998</c:v>
                      </c:pt>
                      <c:pt idx="469">
                        <c:v>52.773258208999998</c:v>
                      </c:pt>
                      <c:pt idx="470">
                        <c:v>52.419612884999999</c:v>
                      </c:pt>
                      <c:pt idx="471">
                        <c:v>52.023223877</c:v>
                      </c:pt>
                      <c:pt idx="472">
                        <c:v>51.574157714999998</c:v>
                      </c:pt>
                      <c:pt idx="473">
                        <c:v>51.062122344999999</c:v>
                      </c:pt>
                      <c:pt idx="474">
                        <c:v>50.477024077999999</c:v>
                      </c:pt>
                      <c:pt idx="475">
                        <c:v>49.809871674</c:v>
                      </c:pt>
                      <c:pt idx="476">
                        <c:v>49.053722381999997</c:v>
                      </c:pt>
                      <c:pt idx="477">
                        <c:v>48.204082489000001</c:v>
                      </c:pt>
                      <c:pt idx="478">
                        <c:v>47.258758544999999</c:v>
                      </c:pt>
                      <c:pt idx="479">
                        <c:v>46.217464446999998</c:v>
                      </c:pt>
                      <c:pt idx="480">
                        <c:v>45.081424712999997</c:v>
                      </c:pt>
                      <c:pt idx="481">
                        <c:v>43.853111267000003</c:v>
                      </c:pt>
                      <c:pt idx="482">
                        <c:v>42.536205291999998</c:v>
                      </c:pt>
                      <c:pt idx="483">
                        <c:v>41.135799407999997</c:v>
                      </c:pt>
                      <c:pt idx="484">
                        <c:v>39.658649445000002</c:v>
                      </c:pt>
                      <c:pt idx="485">
                        <c:v>38.113155364999997</c:v>
                      </c:pt>
                      <c:pt idx="486">
                        <c:v>36.509086609000001</c:v>
                      </c:pt>
                      <c:pt idx="487">
                        <c:v>34.857204437</c:v>
                      </c:pt>
                      <c:pt idx="488">
                        <c:v>33.168834685999997</c:v>
                      </c:pt>
                      <c:pt idx="489">
                        <c:v>31.455471038999999</c:v>
                      </c:pt>
                      <c:pt idx="490">
                        <c:v>29.728511810000001</c:v>
                      </c:pt>
                      <c:pt idx="491">
                        <c:v>27.999034882</c:v>
                      </c:pt>
                      <c:pt idx="492">
                        <c:v>26.277603149000001</c:v>
                      </c:pt>
                      <c:pt idx="493">
                        <c:v>24.574119568</c:v>
                      </c:pt>
                      <c:pt idx="494">
                        <c:v>22.897760390999998</c:v>
                      </c:pt>
                      <c:pt idx="495">
                        <c:v>21.256937026999999</c:v>
                      </c:pt>
                      <c:pt idx="496">
                        <c:v>19.659275054999998</c:v>
                      </c:pt>
                      <c:pt idx="497">
                        <c:v>18.111602782999999</c:v>
                      </c:pt>
                      <c:pt idx="498">
                        <c:v>16.619918822999999</c:v>
                      </c:pt>
                      <c:pt idx="499">
                        <c:v>15.189290047</c:v>
                      </c:pt>
                      <c:pt idx="500">
                        <c:v>13.823706627</c:v>
                      </c:pt>
                      <c:pt idx="501">
                        <c:v>12.526019096000001</c:v>
                      </c:pt>
                      <c:pt idx="502">
                        <c:v>11.297943115000001</c:v>
                      </c:pt>
                      <c:pt idx="503">
                        <c:v>10.140113831000001</c:v>
                      </c:pt>
                      <c:pt idx="504">
                        <c:v>9.0521659851000003</c:v>
                      </c:pt>
                      <c:pt idx="505">
                        <c:v>8.0327434540000002</c:v>
                      </c:pt>
                      <c:pt idx="506">
                        <c:v>7.0794372559000003</c:v>
                      </c:pt>
                      <c:pt idx="507">
                        <c:v>6.1887912749999998</c:v>
                      </c:pt>
                      <c:pt idx="508">
                        <c:v>5.3563766479000003</c:v>
                      </c:pt>
                      <c:pt idx="509">
                        <c:v>4.5768189430000001</c:v>
                      </c:pt>
                      <c:pt idx="510">
                        <c:v>3.8437719344999999</c:v>
                      </c:pt>
                      <c:pt idx="511">
                        <c:v>3.1498930453999998</c:v>
                      </c:pt>
                      <c:pt idx="512">
                        <c:v>2.4869086741999999</c:v>
                      </c:pt>
                      <c:pt idx="513">
                        <c:v>1.8459508418999999</c:v>
                      </c:pt>
                      <c:pt idx="514">
                        <c:v>1.2182605267</c:v>
                      </c:pt>
                      <c:pt idx="515">
                        <c:v>0.59595966338999995</c:v>
                      </c:pt>
                      <c:pt idx="516">
                        <c:v>-2.7647431940000002E-2</c:v>
                      </c:pt>
                      <c:pt idx="517">
                        <c:v>-0.65812903642999998</c:v>
                      </c:pt>
                      <c:pt idx="518">
                        <c:v>-1.2997274399000001</c:v>
                      </c:pt>
                      <c:pt idx="519">
                        <c:v>-1.9550662041</c:v>
                      </c:pt>
                      <c:pt idx="520">
                        <c:v>-2.6252758503</c:v>
                      </c:pt>
                      <c:pt idx="521">
                        <c:v>-3.3104562759</c:v>
                      </c:pt>
                      <c:pt idx="522">
                        <c:v>-4.0101041793999999</c:v>
                      </c:pt>
                      <c:pt idx="523">
                        <c:v>-4.7232956886000004</c:v>
                      </c:pt>
                      <c:pt idx="524">
                        <c:v>-5.4487118720999996</c:v>
                      </c:pt>
                      <c:pt idx="525">
                        <c:v>-6.1847009659000003</c:v>
                      </c:pt>
                      <c:pt idx="526">
                        <c:v>-6.9294080734000003</c:v>
                      </c:pt>
                      <c:pt idx="527">
                        <c:v>-7.6808691025</c:v>
                      </c:pt>
                      <c:pt idx="528">
                        <c:v>-8.4370479584000009</c:v>
                      </c:pt>
                      <c:pt idx="529">
                        <c:v>-9.1958494185999999</c:v>
                      </c:pt>
                      <c:pt idx="530">
                        <c:v>-9.9551372528000002</c:v>
                      </c:pt>
                      <c:pt idx="531">
                        <c:v>-10.712851524</c:v>
                      </c:pt>
                      <c:pt idx="532">
                        <c:v>-11.467201233000001</c:v>
                      </c:pt>
                      <c:pt idx="533">
                        <c:v>-12.216798782</c:v>
                      </c:pt>
                      <c:pt idx="534">
                        <c:v>-12.960709572000001</c:v>
                      </c:pt>
                      <c:pt idx="535">
                        <c:v>-13.698451995999999</c:v>
                      </c:pt>
                      <c:pt idx="536">
                        <c:v>-14.429954529</c:v>
                      </c:pt>
                      <c:pt idx="537">
                        <c:v>-15.155477524</c:v>
                      </c:pt>
                      <c:pt idx="538">
                        <c:v>-15.875514984</c:v>
                      </c:pt>
                      <c:pt idx="539">
                        <c:v>-16.590705872000001</c:v>
                      </c:pt>
                      <c:pt idx="540">
                        <c:v>-17.301774979000001</c:v>
                      </c:pt>
                      <c:pt idx="541">
                        <c:v>-18.009483336999999</c:v>
                      </c:pt>
                      <c:pt idx="542">
                        <c:v>-18.714574813999999</c:v>
                      </c:pt>
                      <c:pt idx="543">
                        <c:v>-19.417703628999998</c:v>
                      </c:pt>
                      <c:pt idx="544">
                        <c:v>-20.119279860999999</c:v>
                      </c:pt>
                      <c:pt idx="545">
                        <c:v>-20.819250106999998</c:v>
                      </c:pt>
                      <c:pt idx="546">
                        <c:v>-21.517002106</c:v>
                      </c:pt>
                      <c:pt idx="547">
                        <c:v>-22.211505890000002</c:v>
                      </c:pt>
                      <c:pt idx="548">
                        <c:v>-22.901525497000002</c:v>
                      </c:pt>
                      <c:pt idx="549">
                        <c:v>-23.585702896000001</c:v>
                      </c:pt>
                      <c:pt idx="550">
                        <c:v>-24.262552261</c:v>
                      </c:pt>
                      <c:pt idx="551">
                        <c:v>-24.930446624999998</c:v>
                      </c:pt>
                      <c:pt idx="552">
                        <c:v>-25.587635039999999</c:v>
                      </c:pt>
                      <c:pt idx="553">
                        <c:v>-26.232295990000001</c:v>
                      </c:pt>
                      <c:pt idx="554">
                        <c:v>-26.862636565999999</c:v>
                      </c:pt>
                      <c:pt idx="555">
                        <c:v>-27.476995467999998</c:v>
                      </c:pt>
                      <c:pt idx="556">
                        <c:v>-28.073915482</c:v>
                      </c:pt>
                      <c:pt idx="557">
                        <c:v>-28.652187347000002</c:v>
                      </c:pt>
                      <c:pt idx="558">
                        <c:v>-29.210897446000001</c:v>
                      </c:pt>
                      <c:pt idx="559">
                        <c:v>-29.749500274999999</c:v>
                      </c:pt>
                      <c:pt idx="560">
                        <c:v>-30.26789093</c:v>
                      </c:pt>
                      <c:pt idx="561">
                        <c:v>-30.766460419000001</c:v>
                      </c:pt>
                      <c:pt idx="562">
                        <c:v>-31.246122360000001</c:v>
                      </c:pt>
                      <c:pt idx="563">
                        <c:v>-31.708316802999999</c:v>
                      </c:pt>
                      <c:pt idx="564">
                        <c:v>-32.154983520999998</c:v>
                      </c:pt>
                      <c:pt idx="565">
                        <c:v>-32.58852005</c:v>
                      </c:pt>
                      <c:pt idx="566">
                        <c:v>-33.011829376000001</c:v>
                      </c:pt>
                      <c:pt idx="567">
                        <c:v>-33.428504943999997</c:v>
                      </c:pt>
                      <c:pt idx="568">
                        <c:v>-33.842933655000003</c:v>
                      </c:pt>
                      <c:pt idx="569">
                        <c:v>-34.260166167999998</c:v>
                      </c:pt>
                      <c:pt idx="570">
                        <c:v>-34.685604095000002</c:v>
                      </c:pt>
                      <c:pt idx="571">
                        <c:v>-35.124637604</c:v>
                      </c:pt>
                      <c:pt idx="572">
                        <c:v>-35.582267760999997</c:v>
                      </c:pt>
                      <c:pt idx="573">
                        <c:v>-36.062774658000002</c:v>
                      </c:pt>
                      <c:pt idx="574">
                        <c:v>-36.569576263000002</c:v>
                      </c:pt>
                      <c:pt idx="575">
                        <c:v>-37.105236052999999</c:v>
                      </c:pt>
                      <c:pt idx="576">
                        <c:v>-37.671512604</c:v>
                      </c:pt>
                      <c:pt idx="577">
                        <c:v>-38.269348145000002</c:v>
                      </c:pt>
                      <c:pt idx="578">
                        <c:v>-38.898769379000001</c:v>
                      </c:pt>
                      <c:pt idx="579">
                        <c:v>-39.558788300000003</c:v>
                      </c:pt>
                      <c:pt idx="580">
                        <c:v>-40.247467041</c:v>
                      </c:pt>
                      <c:pt idx="581">
                        <c:v>-40.962120056000003</c:v>
                      </c:pt>
                      <c:pt idx="582">
                        <c:v>-41.699554442999997</c:v>
                      </c:pt>
                      <c:pt idx="583">
                        <c:v>-42.456211089999996</c:v>
                      </c:pt>
                      <c:pt idx="584">
                        <c:v>-43.228290557999998</c:v>
                      </c:pt>
                      <c:pt idx="585">
                        <c:v>-44.011917113999999</c:v>
                      </c:pt>
                      <c:pt idx="586">
                        <c:v>-44.803375244000001</c:v>
                      </c:pt>
                      <c:pt idx="587">
                        <c:v>-45.599361420000001</c:v>
                      </c:pt>
                      <c:pt idx="588">
                        <c:v>-46.397190094000003</c:v>
                      </c:pt>
                      <c:pt idx="589">
                        <c:v>-47.194946289000001</c:v>
                      </c:pt>
                      <c:pt idx="590">
                        <c:v>-47.991588593000003</c:v>
                      </c:pt>
                      <c:pt idx="591">
                        <c:v>-48.786972046000002</c:v>
                      </c:pt>
                      <c:pt idx="592">
                        <c:v>-49.581836699999997</c:v>
                      </c:pt>
                      <c:pt idx="593">
                        <c:v>-50.377780913999999</c:v>
                      </c:pt>
                      <c:pt idx="594">
                        <c:v>-51.177204132</c:v>
                      </c:pt>
                      <c:pt idx="595">
                        <c:v>-51.983207702999998</c:v>
                      </c:pt>
                      <c:pt idx="596">
                        <c:v>-52.799442290999998</c:v>
                      </c:pt>
                      <c:pt idx="597">
                        <c:v>-53.629920959000003</c:v>
                      </c:pt>
                      <c:pt idx="598">
                        <c:v>-54.478816985999998</c:v>
                      </c:pt>
                      <c:pt idx="599">
                        <c:v>-55.350296020999998</c:v>
                      </c:pt>
                      <c:pt idx="600">
                        <c:v>-56.248367309999999</c:v>
                      </c:pt>
                      <c:pt idx="601">
                        <c:v>-57.176738739000001</c:v>
                      </c:pt>
                      <c:pt idx="602">
                        <c:v>-58.138660430999998</c:v>
                      </c:pt>
                      <c:pt idx="603">
                        <c:v>-59.136756896999998</c:v>
                      </c:pt>
                      <c:pt idx="604">
                        <c:v>-60.172786713000001</c:v>
                      </c:pt>
                      <c:pt idx="605">
                        <c:v>-61.247463226000001</c:v>
                      </c:pt>
                      <c:pt idx="606">
                        <c:v>-62.360439301</c:v>
                      </c:pt>
                      <c:pt idx="607">
                        <c:v>-63.510414124</c:v>
                      </c:pt>
                      <c:pt idx="608">
                        <c:v>-64.695236206000004</c:v>
                      </c:pt>
                      <c:pt idx="609">
                        <c:v>-65.912017821999996</c:v>
                      </c:pt>
                      <c:pt idx="610">
                        <c:v>-67.157249450999998</c:v>
                      </c:pt>
                      <c:pt idx="611">
                        <c:v>-68.426956176999994</c:v>
                      </c:pt>
                      <c:pt idx="612">
                        <c:v>-69.716896057</c:v>
                      </c:pt>
                      <c:pt idx="613">
                        <c:v>-71.022804260000001</c:v>
                      </c:pt>
                      <c:pt idx="614">
                        <c:v>-72.340583800999994</c:v>
                      </c:pt>
                      <c:pt idx="615">
                        <c:v>-73.666419982999997</c:v>
                      </c:pt>
                      <c:pt idx="616">
                        <c:v>-74.996902465999995</c:v>
                      </c:pt>
                      <c:pt idx="617">
                        <c:v>-76.329101562999995</c:v>
                      </c:pt>
                      <c:pt idx="618">
                        <c:v>-77.660675049000005</c:v>
                      </c:pt>
                      <c:pt idx="619">
                        <c:v>-78.989936829000001</c:v>
                      </c:pt>
                      <c:pt idx="620">
                        <c:v>-80.315917968999997</c:v>
                      </c:pt>
                      <c:pt idx="621">
                        <c:v>-81.638427734000004</c:v>
                      </c:pt>
                      <c:pt idx="622">
                        <c:v>-82.958076477000006</c:v>
                      </c:pt>
                      <c:pt idx="623">
                        <c:v>-84.276313782000003</c:v>
                      </c:pt>
                      <c:pt idx="624">
                        <c:v>-85.595390320000007</c:v>
                      </c:pt>
                      <c:pt idx="625">
                        <c:v>-86.918304442999997</c:v>
                      </c:pt>
                      <c:pt idx="626">
                        <c:v>-88.248718261999997</c:v>
                      </c:pt>
                      <c:pt idx="627">
                        <c:v>-89.590888977000006</c:v>
                      </c:pt>
                      <c:pt idx="628">
                        <c:v>-90.949607849000003</c:v>
                      </c:pt>
                      <c:pt idx="629">
                        <c:v>-92.330070496000005</c:v>
                      </c:pt>
                      <c:pt idx="630">
                        <c:v>-93.737754821999999</c:v>
                      </c:pt>
                      <c:pt idx="631">
                        <c:v>-95.178298949999999</c:v>
                      </c:pt>
                      <c:pt idx="632">
                        <c:v>-96.657363892000006</c:v>
                      </c:pt>
                      <c:pt idx="633">
                        <c:v>-98.180511475000003</c:v>
                      </c:pt>
                      <c:pt idx="634">
                        <c:v>-99.753105164000004</c:v>
                      </c:pt>
                      <c:pt idx="635">
                        <c:v>-101.38018799</c:v>
                      </c:pt>
                      <c:pt idx="636">
                        <c:v>-103.06633759</c:v>
                      </c:pt>
                      <c:pt idx="637">
                        <c:v>-104.81550598</c:v>
                      </c:pt>
                      <c:pt idx="638">
                        <c:v>-106.63088989000001</c:v>
                      </c:pt>
                      <c:pt idx="639">
                        <c:v>-108.51483154</c:v>
                      </c:pt>
                      <c:pt idx="640">
                        <c:v>-110.46879577999999</c:v>
                      </c:pt>
                      <c:pt idx="641">
                        <c:v>-112.49327087</c:v>
                      </c:pt>
                      <c:pt idx="642">
                        <c:v>-114.58763885</c:v>
                      </c:pt>
                      <c:pt idx="643">
                        <c:v>-116.75007629</c:v>
                      </c:pt>
                      <c:pt idx="644">
                        <c:v>-118.97761536</c:v>
                      </c:pt>
                      <c:pt idx="645">
                        <c:v>-121.26626587</c:v>
                      </c:pt>
                      <c:pt idx="646">
                        <c:v>-123.61113739</c:v>
                      </c:pt>
                      <c:pt idx="647">
                        <c:v>-126.00655365</c:v>
                      </c:pt>
                      <c:pt idx="648">
                        <c:v>-128.44622802999999</c:v>
                      </c:pt>
                      <c:pt idx="649">
                        <c:v>-130.92347717000001</c:v>
                      </c:pt>
                      <c:pt idx="650">
                        <c:v>-133.43125916</c:v>
                      </c:pt>
                      <c:pt idx="651">
                        <c:v>-135.96220398</c:v>
                      </c:pt>
                      <c:pt idx="652">
                        <c:v>-138.50868224999999</c:v>
                      </c:pt>
                      <c:pt idx="653">
                        <c:v>-141.06291199</c:v>
                      </c:pt>
                      <c:pt idx="654">
                        <c:v>-143.61706543</c:v>
                      </c:pt>
                      <c:pt idx="655">
                        <c:v>-146.16334534000001</c:v>
                      </c:pt>
                      <c:pt idx="656">
                        <c:v>-148.69406128</c:v>
                      </c:pt>
                      <c:pt idx="657">
                        <c:v>-151.20167541999999</c:v>
                      </c:pt>
                      <c:pt idx="658">
                        <c:v>-153.67884827</c:v>
                      </c:pt>
                      <c:pt idx="659">
                        <c:v>-156.11851501000001</c:v>
                      </c:pt>
                      <c:pt idx="660">
                        <c:v>-158.51388549999999</c:v>
                      </c:pt>
                      <c:pt idx="661">
                        <c:v>-160.85853577</c:v>
                      </c:pt>
                      <c:pt idx="662">
                        <c:v>-163.14656067000001</c:v>
                      </c:pt>
                      <c:pt idx="663">
                        <c:v>-165.37275696</c:v>
                      </c:pt>
                      <c:pt idx="664">
                        <c:v>-167.53266907</c:v>
                      </c:pt>
                      <c:pt idx="665">
                        <c:v>-169.62257385000001</c:v>
                      </c:pt>
                      <c:pt idx="666">
                        <c:v>-171.63949585</c:v>
                      </c:pt>
                      <c:pt idx="667">
                        <c:v>-173.58125304999999</c:v>
                      </c:pt>
                      <c:pt idx="668">
                        <c:v>-175.44651794000001</c:v>
                      </c:pt>
                      <c:pt idx="669">
                        <c:v>-177.23486328000001</c:v>
                      </c:pt>
                      <c:pt idx="670">
                        <c:v>-178.94673157</c:v>
                      </c:pt>
                      <c:pt idx="671">
                        <c:v>-180.58335876000001</c:v>
                      </c:pt>
                      <c:pt idx="672">
                        <c:v>-182.14671326000001</c:v>
                      </c:pt>
                      <c:pt idx="673">
                        <c:v>-183.63937378</c:v>
                      </c:pt>
                      <c:pt idx="674">
                        <c:v>-185.06443787000001</c:v>
                      </c:pt>
                      <c:pt idx="675">
                        <c:v>-186.425354</c:v>
                      </c:pt>
                      <c:pt idx="676">
                        <c:v>-187.72583008000001</c:v>
                      </c:pt>
                      <c:pt idx="677">
                        <c:v>-188.96972656</c:v>
                      </c:pt>
                      <c:pt idx="678">
                        <c:v>-190.16094971000001</c:v>
                      </c:pt>
                      <c:pt idx="679">
                        <c:v>-191.30339050000001</c:v>
                      </c:pt>
                      <c:pt idx="680">
                        <c:v>-192.40084838999999</c:v>
                      </c:pt>
                      <c:pt idx="681">
                        <c:v>-193.45704651</c:v>
                      </c:pt>
                      <c:pt idx="682">
                        <c:v>-194.47561646</c:v>
                      </c:pt>
                      <c:pt idx="683">
                        <c:v>-195.46005249000001</c:v>
                      </c:pt>
                      <c:pt idx="684">
                        <c:v>-196.41369628999999</c:v>
                      </c:pt>
                      <c:pt idx="685">
                        <c:v>-197.33964538999999</c:v>
                      </c:pt>
                      <c:pt idx="686">
                        <c:v>-198.24073791999999</c:v>
                      </c:pt>
                      <c:pt idx="687">
                        <c:v>-199.11953735</c:v>
                      </c:pt>
                      <c:pt idx="688">
                        <c:v>-199.9783783</c:v>
                      </c:pt>
                      <c:pt idx="689">
                        <c:v>-200.81938170999999</c:v>
                      </c:pt>
                      <c:pt idx="690">
                        <c:v>-201.64448547000001</c:v>
                      </c:pt>
                      <c:pt idx="691">
                        <c:v>-202.45538329999999</c:v>
                      </c:pt>
                      <c:pt idx="692">
                        <c:v>-203.25350951999999</c:v>
                      </c:pt>
                      <c:pt idx="693">
                        <c:v>-204.04003906</c:v>
                      </c:pt>
                      <c:pt idx="694">
                        <c:v>-204.81590270999999</c:v>
                      </c:pt>
                      <c:pt idx="695">
                        <c:v>-205.58181762999999</c:v>
                      </c:pt>
                      <c:pt idx="696">
                        <c:v>-206.33825684000001</c:v>
                      </c:pt>
                      <c:pt idx="697">
                        <c:v>-207.08549500000001</c:v>
                      </c:pt>
                      <c:pt idx="698">
                        <c:v>-207.82368468999999</c:v>
                      </c:pt>
                      <c:pt idx="699">
                        <c:v>-208.55291747999999</c:v>
                      </c:pt>
                      <c:pt idx="700">
                        <c:v>-209.27325439000001</c:v>
                      </c:pt>
                      <c:pt idx="701">
                        <c:v>-209.98480225</c:v>
                      </c:pt>
                      <c:pt idx="702">
                        <c:v>-210.68771362000001</c:v>
                      </c:pt>
                      <c:pt idx="703">
                        <c:v>-211.38227843999999</c:v>
                      </c:pt>
                      <c:pt idx="704">
                        <c:v>-212.06889343</c:v>
                      </c:pt>
                      <c:pt idx="705">
                        <c:v>-212.74807738999999</c:v>
                      </c:pt>
                      <c:pt idx="706">
                        <c:v>-213.42050171</c:v>
                      </c:pt>
                      <c:pt idx="707">
                        <c:v>-214.08700562000001</c:v>
                      </c:pt>
                      <c:pt idx="708">
                        <c:v>-214.74855041999999</c:v>
                      </c:pt>
                      <c:pt idx="709">
                        <c:v>-215.40618896000001</c:v>
                      </c:pt>
                      <c:pt idx="710">
                        <c:v>-216.06097412</c:v>
                      </c:pt>
                      <c:pt idx="711">
                        <c:v>-216.71395874000001</c:v>
                      </c:pt>
                      <c:pt idx="712">
                        <c:v>-217.36621094</c:v>
                      </c:pt>
                      <c:pt idx="713">
                        <c:v>-218.01882935</c:v>
                      </c:pt>
                      <c:pt idx="714">
                        <c:v>-218.67285156</c:v>
                      </c:pt>
                      <c:pt idx="715">
                        <c:v>-219.32919312000001</c:v>
                      </c:pt>
                      <c:pt idx="716">
                        <c:v>-219.98854065</c:v>
                      </c:pt>
                      <c:pt idx="717">
                        <c:v>-220.65135193</c:v>
                      </c:pt>
                      <c:pt idx="718">
                        <c:v>-221.31784058</c:v>
                      </c:pt>
                      <c:pt idx="719">
                        <c:v>-221.98800659</c:v>
                      </c:pt>
                      <c:pt idx="720">
                        <c:v>-222.66163635000001</c:v>
                      </c:pt>
                      <c:pt idx="721">
                        <c:v>-223.33836364999999</c:v>
                      </c:pt>
                      <c:pt idx="722">
                        <c:v>-224.01768494000001</c:v>
                      </c:pt>
                      <c:pt idx="723">
                        <c:v>-224.69902038999999</c:v>
                      </c:pt>
                      <c:pt idx="724">
                        <c:v>-225.38175964000001</c:v>
                      </c:pt>
                      <c:pt idx="725">
                        <c:v>-226.06526184000001</c:v>
                      </c:pt>
                      <c:pt idx="726">
                        <c:v>-226.74891663</c:v>
                      </c:pt>
                      <c:pt idx="727">
                        <c:v>-227.43215942</c:v>
                      </c:pt>
                      <c:pt idx="728">
                        <c:v>-228.11450195</c:v>
                      </c:pt>
                      <c:pt idx="729">
                        <c:v>-228.79551696999999</c:v>
                      </c:pt>
                      <c:pt idx="730">
                        <c:v>-229.47480773999999</c:v>
                      </c:pt>
                      <c:pt idx="731">
                        <c:v>-230.15197753999999</c:v>
                      </c:pt>
                      <c:pt idx="732">
                        <c:v>-230.82667541999999</c:v>
                      </c:pt>
                      <c:pt idx="733">
                        <c:v>-231.49862671</c:v>
                      </c:pt>
                      <c:pt idx="734">
                        <c:v>-232.16767883</c:v>
                      </c:pt>
                      <c:pt idx="735">
                        <c:v>-232.83381653000001</c:v>
                      </c:pt>
                      <c:pt idx="736">
                        <c:v>-233.4972229</c:v>
                      </c:pt>
                      <c:pt idx="737">
                        <c:v>-234.15834045</c:v>
                      </c:pt>
                      <c:pt idx="738">
                        <c:v>-234.81782532</c:v>
                      </c:pt>
                      <c:pt idx="739">
                        <c:v>-235.47647094999999</c:v>
                      </c:pt>
                      <c:pt idx="740">
                        <c:v>-236.13516235</c:v>
                      </c:pt>
                      <c:pt idx="741">
                        <c:v>-236.79481505999999</c:v>
                      </c:pt>
                      <c:pt idx="742">
                        <c:v>-237.45639037999999</c:v>
                      </c:pt>
                      <c:pt idx="743">
                        <c:v>-238.12094116</c:v>
                      </c:pt>
                      <c:pt idx="744">
                        <c:v>-238.78959656000001</c:v>
                      </c:pt>
                      <c:pt idx="745">
                        <c:v>-239.46357727</c:v>
                      </c:pt>
                      <c:pt idx="746">
                        <c:v>-240.14422607</c:v>
                      </c:pt>
                      <c:pt idx="747">
                        <c:v>-240.83291625999999</c:v>
                      </c:pt>
                      <c:pt idx="748">
                        <c:v>-241.5309906</c:v>
                      </c:pt>
                      <c:pt idx="749">
                        <c:v>-242.2396698</c:v>
                      </c:pt>
                      <c:pt idx="750">
                        <c:v>-242.96002197000001</c:v>
                      </c:pt>
                      <c:pt idx="751">
                        <c:v>-243.69284058</c:v>
                      </c:pt>
                      <c:pt idx="752">
                        <c:v>-244.43864440999999</c:v>
                      </c:pt>
                      <c:pt idx="753">
                        <c:v>-245.19763184000001</c:v>
                      </c:pt>
                      <c:pt idx="754">
                        <c:v>-245.96961974999999</c:v>
                      </c:pt>
                      <c:pt idx="755">
                        <c:v>-246.75404358</c:v>
                      </c:pt>
                      <c:pt idx="756">
                        <c:v>-247.54998778999999</c:v>
                      </c:pt>
                      <c:pt idx="757">
                        <c:v>-248.35623168999999</c:v>
                      </c:pt>
                      <c:pt idx="758">
                        <c:v>-249.17120360999999</c:v>
                      </c:pt>
                      <c:pt idx="759">
                        <c:v>-249.99304198999999</c:v>
                      </c:pt>
                      <c:pt idx="760">
                        <c:v>-250.81964110999999</c:v>
                      </c:pt>
                      <c:pt idx="761">
                        <c:v>-251.64868164000001</c:v>
                      </c:pt>
                      <c:pt idx="762">
                        <c:v>-252.47772216999999</c:v>
                      </c:pt>
                      <c:pt idx="763">
                        <c:v>-253.30429076999999</c:v>
                      </c:pt>
                      <c:pt idx="764">
                        <c:v>-254.12600707999999</c:v>
                      </c:pt>
                      <c:pt idx="765">
                        <c:v>-254.94068909000001</c:v>
                      </c:pt>
                      <c:pt idx="766">
                        <c:v>-255.74641417999999</c:v>
                      </c:pt>
                      <c:pt idx="767">
                        <c:v>-256.54153442</c:v>
                      </c:pt>
                      <c:pt idx="768">
                        <c:v>-257.32464599999997</c:v>
                      </c:pt>
                      <c:pt idx="769">
                        <c:v>-258.09463500999999</c:v>
                      </c:pt>
                      <c:pt idx="770">
                        <c:v>-258.85067749000001</c:v>
                      </c:pt>
                      <c:pt idx="771">
                        <c:v>-259.59225464000002</c:v>
                      </c:pt>
                      <c:pt idx="772">
                        <c:v>-260.31912231000001</c:v>
                      </c:pt>
                      <c:pt idx="773">
                        <c:v>-261.03121948</c:v>
                      </c:pt>
                      <c:pt idx="774">
                        <c:v>-261.72860717999998</c:v>
                      </c:pt>
                      <c:pt idx="775">
                        <c:v>-262.41143799000002</c:v>
                      </c:pt>
                      <c:pt idx="776">
                        <c:v>-263.07995605000002</c:v>
                      </c:pt>
                      <c:pt idx="777">
                        <c:v>-263.73449706999997</c:v>
                      </c:pt>
                      <c:pt idx="778">
                        <c:v>-264.37542724999997</c:v>
                      </c:pt>
                      <c:pt idx="779">
                        <c:v>-265.00311278999999</c:v>
                      </c:pt>
                      <c:pt idx="780">
                        <c:v>-265.61785888999998</c:v>
                      </c:pt>
                      <c:pt idx="781">
                        <c:v>-266.21990966999999</c:v>
                      </c:pt>
                      <c:pt idx="782">
                        <c:v>-266.80947875999999</c:v>
                      </c:pt>
                      <c:pt idx="783">
                        <c:v>-267.38671875</c:v>
                      </c:pt>
                      <c:pt idx="784">
                        <c:v>-267.95175171</c:v>
                      </c:pt>
                      <c:pt idx="785">
                        <c:v>-268.50466919000002</c:v>
                      </c:pt>
                      <c:pt idx="786">
                        <c:v>-269.04550171</c:v>
                      </c:pt>
                      <c:pt idx="787">
                        <c:v>-269.57431029999998</c:v>
                      </c:pt>
                      <c:pt idx="788">
                        <c:v>-270.09112549000002</c:v>
                      </c:pt>
                      <c:pt idx="789">
                        <c:v>-270.59594727000001</c:v>
                      </c:pt>
                      <c:pt idx="790">
                        <c:v>-271.08883666999998</c:v>
                      </c:pt>
                      <c:pt idx="791">
                        <c:v>-271.56994629000002</c:v>
                      </c:pt>
                      <c:pt idx="792">
                        <c:v>-272.03958130000001</c:v>
                      </c:pt>
                      <c:pt idx="793">
                        <c:v>-272.49819946000002</c:v>
                      </c:pt>
                      <c:pt idx="794">
                        <c:v>-272.94638062000001</c:v>
                      </c:pt>
                      <c:pt idx="795">
                        <c:v>-273.38485717999998</c:v>
                      </c:pt>
                      <c:pt idx="796">
                        <c:v>-273.81457519999998</c:v>
                      </c:pt>
                      <c:pt idx="797">
                        <c:v>-274.23678589000002</c:v>
                      </c:pt>
                      <c:pt idx="798">
                        <c:v>-274.65316772</c:v>
                      </c:pt>
                      <c:pt idx="799">
                        <c:v>-275.06594848999998</c:v>
                      </c:pt>
                      <c:pt idx="800">
                        <c:v>-275.47802733999998</c:v>
                      </c:pt>
                      <c:pt idx="801">
                        <c:v>-275.89309692</c:v>
                      </c:pt>
                      <c:pt idx="802">
                        <c:v>-276.31564330999998</c:v>
                      </c:pt>
                      <c:pt idx="803">
                        <c:v>-276.75091552999999</c:v>
                      </c:pt>
                      <c:pt idx="804">
                        <c:v>-277.20492553999998</c:v>
                      </c:pt>
                      <c:pt idx="805">
                        <c:v>-277.68441772</c:v>
                      </c:pt>
                      <c:pt idx="806">
                        <c:v>-278.19674683</c:v>
                      </c:pt>
                      <c:pt idx="807">
                        <c:v>-278.74972534</c:v>
                      </c:pt>
                      <c:pt idx="808">
                        <c:v>-279.35150146000001</c:v>
                      </c:pt>
                      <c:pt idx="809">
                        <c:v>-280.01037597999999</c:v>
                      </c:pt>
                      <c:pt idx="810">
                        <c:v>-280.73474120999998</c:v>
                      </c:pt>
                      <c:pt idx="811">
                        <c:v>-281.53277587999997</c:v>
                      </c:pt>
                      <c:pt idx="812">
                        <c:v>-282.41229248000002</c:v>
                      </c:pt>
                      <c:pt idx="813">
                        <c:v>-283.38046265000003</c:v>
                      </c:pt>
                      <c:pt idx="814">
                        <c:v>-284.44357300000001</c:v>
                      </c:pt>
                      <c:pt idx="815">
                        <c:v>-285.60665893999999</c:v>
                      </c:pt>
                      <c:pt idx="816">
                        <c:v>-286.87313842999998</c:v>
                      </c:pt>
                      <c:pt idx="817">
                        <c:v>-288.24438477000001</c:v>
                      </c:pt>
                      <c:pt idx="818">
                        <c:v>-289.71945190000002</c:v>
                      </c:pt>
                      <c:pt idx="819">
                        <c:v>-291.29483032000002</c:v>
                      </c:pt>
                      <c:pt idx="820">
                        <c:v>-292.96411132999998</c:v>
                      </c:pt>
                      <c:pt idx="821">
                        <c:v>-294.71765137</c:v>
                      </c:pt>
                      <c:pt idx="822">
                        <c:v>-296.54223632999998</c:v>
                      </c:pt>
                      <c:pt idx="823">
                        <c:v>-298.42086791999998</c:v>
                      </c:pt>
                      <c:pt idx="824">
                        <c:v>-300.33248901000002</c:v>
                      </c:pt>
                      <c:pt idx="825">
                        <c:v>-302.25177001999998</c:v>
                      </c:pt>
                      <c:pt idx="826">
                        <c:v>-304.14883422999998</c:v>
                      </c:pt>
                      <c:pt idx="827">
                        <c:v>-305.98922728999997</c:v>
                      </c:pt>
                      <c:pt idx="828">
                        <c:v>-307.73449706999997</c:v>
                      </c:pt>
                      <c:pt idx="829">
                        <c:v>-309.34356688999998</c:v>
                      </c:pt>
                      <c:pt idx="830">
                        <c:v>-310.77511597</c:v>
                      </c:pt>
                      <c:pt idx="831">
                        <c:v>-311.99053954999999</c:v>
                      </c:pt>
                      <c:pt idx="832">
                        <c:v>-312.95678710999999</c:v>
                      </c:pt>
                      <c:pt idx="833">
                        <c:v>-313.64880370999998</c:v>
                      </c:pt>
                      <c:pt idx="834">
                        <c:v>-314.05084228999999</c:v>
                      </c:pt>
                      <c:pt idx="835">
                        <c:v>-314.15673828000001</c:v>
                      </c:pt>
                      <c:pt idx="836">
                        <c:v>-313.96936034999999</c:v>
                      </c:pt>
                      <c:pt idx="837">
                        <c:v>-313.49951171999999</c:v>
                      </c:pt>
                      <c:pt idx="838">
                        <c:v>-312.76486205999998</c:v>
                      </c:pt>
                      <c:pt idx="839">
                        <c:v>-311.78869629000002</c:v>
                      </c:pt>
                      <c:pt idx="840">
                        <c:v>-310.59866333000002</c:v>
                      </c:pt>
                      <c:pt idx="841">
                        <c:v>-309.22546387</c:v>
                      </c:pt>
                      <c:pt idx="842">
                        <c:v>-307.70162964000002</c:v>
                      </c:pt>
                      <c:pt idx="843">
                        <c:v>-306.06045532000002</c:v>
                      </c:pt>
                      <c:pt idx="844">
                        <c:v>-304.33511353</c:v>
                      </c:pt>
                      <c:pt idx="845">
                        <c:v>-302.55795288000002</c:v>
                      </c:pt>
                      <c:pt idx="846">
                        <c:v>-300.75985717999998</c:v>
                      </c:pt>
                      <c:pt idx="847">
                        <c:v>-298.96978760000002</c:v>
                      </c:pt>
                      <c:pt idx="848">
                        <c:v>-297.21450806000001</c:v>
                      </c:pt>
                      <c:pt idx="849">
                        <c:v>-295.5184021</c:v>
                      </c:pt>
                      <c:pt idx="850">
                        <c:v>-293.90328978999997</c:v>
                      </c:pt>
                      <c:pt idx="851">
                        <c:v>-292.38842772999999</c:v>
                      </c:pt>
                      <c:pt idx="852">
                        <c:v>-290.99035644999998</c:v>
                      </c:pt>
                      <c:pt idx="853">
                        <c:v>-289.72290039000001</c:v>
                      </c:pt>
                      <c:pt idx="854">
                        <c:v>-288.59710693</c:v>
                      </c:pt>
                      <c:pt idx="855">
                        <c:v>-287.62127686000002</c:v>
                      </c:pt>
                      <c:pt idx="856">
                        <c:v>-286.80117797999998</c:v>
                      </c:pt>
                      <c:pt idx="857">
                        <c:v>-286.14028931000001</c:v>
                      </c:pt>
                      <c:pt idx="858">
                        <c:v>-285.64022827000002</c:v>
                      </c:pt>
                      <c:pt idx="859">
                        <c:v>-285.30126953000001</c:v>
                      </c:pt>
                      <c:pt idx="860">
                        <c:v>-285.12277222</c:v>
                      </c:pt>
                      <c:pt idx="861">
                        <c:v>-285.10339355000002</c:v>
                      </c:pt>
                      <c:pt idx="862">
                        <c:v>-285.24127197000001</c:v>
                      </c:pt>
                      <c:pt idx="863">
                        <c:v>-285.53408812999999</c:v>
                      </c:pt>
                      <c:pt idx="864">
                        <c:v>-285.97906494</c:v>
                      </c:pt>
                      <c:pt idx="865">
                        <c:v>-286.57278442</c:v>
                      </c:pt>
                      <c:pt idx="866">
                        <c:v>-287.31106567</c:v>
                      </c:pt>
                      <c:pt idx="867">
                        <c:v>-288.18862915</c:v>
                      </c:pt>
                      <c:pt idx="868">
                        <c:v>-289.19885254000002</c:v>
                      </c:pt>
                      <c:pt idx="869">
                        <c:v>-290.33346558</c:v>
                      </c:pt>
                      <c:pt idx="870">
                        <c:v>-291.58215331999997</c:v>
                      </c:pt>
                      <c:pt idx="871">
                        <c:v>-292.93218994</c:v>
                      </c:pt>
                      <c:pt idx="872">
                        <c:v>-294.36810302999999</c:v>
                      </c:pt>
                      <c:pt idx="873">
                        <c:v>-295.87130737000001</c:v>
                      </c:pt>
                      <c:pt idx="874">
                        <c:v>-297.41976928999998</c:v>
                      </c:pt>
                      <c:pt idx="875">
                        <c:v>-298.98788452000002</c:v>
                      </c:pt>
                      <c:pt idx="876">
                        <c:v>-300.54650879000002</c:v>
                      </c:pt>
                      <c:pt idx="877">
                        <c:v>-302.06347656000003</c:v>
                      </c:pt>
                      <c:pt idx="878">
                        <c:v>-303.50488281000003</c:v>
                      </c:pt>
                      <c:pt idx="879">
                        <c:v>-304.83721924000002</c:v>
                      </c:pt>
                      <c:pt idx="880">
                        <c:v>-306.03024291999998</c:v>
                      </c:pt>
                      <c:pt idx="881">
                        <c:v>-307.05969238</c:v>
                      </c:pt>
                      <c:pt idx="882">
                        <c:v>-307.90924072000001</c:v>
                      </c:pt>
                      <c:pt idx="883">
                        <c:v>-308.57107544000002</c:v>
                      </c:pt>
                      <c:pt idx="884">
                        <c:v>-309.04528808999999</c:v>
                      </c:pt>
                      <c:pt idx="885">
                        <c:v>-309.33862305000002</c:v>
                      </c:pt>
                      <c:pt idx="886">
                        <c:v>-309.46316528</c:v>
                      </c:pt>
                      <c:pt idx="887">
                        <c:v>-309.43508910999998</c:v>
                      </c:pt>
                      <c:pt idx="888">
                        <c:v>-309.27365112000001</c:v>
                      </c:pt>
                      <c:pt idx="889">
                        <c:v>-309.00012206999997</c:v>
                      </c:pt>
                      <c:pt idx="890">
                        <c:v>-308.63684081999997</c:v>
                      </c:pt>
                      <c:pt idx="891">
                        <c:v>-308.20660400000003</c:v>
                      </c:pt>
                      <c:pt idx="892">
                        <c:v>-307.73223876999998</c:v>
                      </c:pt>
                      <c:pt idx="893">
                        <c:v>-307.23617553999998</c:v>
                      </c:pt>
                      <c:pt idx="894">
                        <c:v>-306.73992920000001</c:v>
                      </c:pt>
                      <c:pt idx="895">
                        <c:v>-306.26324462999997</c:v>
                      </c:pt>
                      <c:pt idx="896">
                        <c:v>-305.82321166999998</c:v>
                      </c:pt>
                      <c:pt idx="897">
                        <c:v>-305.43350220000002</c:v>
                      </c:pt>
                      <c:pt idx="898">
                        <c:v>-305.10391234999997</c:v>
                      </c:pt>
                      <c:pt idx="899">
                        <c:v>-304.84014893</c:v>
                      </c:pt>
                      <c:pt idx="900">
                        <c:v>-304.64389038000002</c:v>
                      </c:pt>
                      <c:pt idx="901">
                        <c:v>-304.51303101000002</c:v>
                      </c:pt>
                      <c:pt idx="902">
                        <c:v>-304.44168091</c:v>
                      </c:pt>
                      <c:pt idx="903">
                        <c:v>-304.42004394999998</c:v>
                      </c:pt>
                      <c:pt idx="904">
                        <c:v>-304.43426513999998</c:v>
                      </c:pt>
                      <c:pt idx="905">
                        <c:v>-304.46643066000001</c:v>
                      </c:pt>
                      <c:pt idx="906">
                        <c:v>-304.49508666999998</c:v>
                      </c:pt>
                      <c:pt idx="907">
                        <c:v>-304.49664307</c:v>
                      </c:pt>
                      <c:pt idx="908">
                        <c:v>-304.44757079999999</c:v>
                      </c:pt>
                      <c:pt idx="909">
                        <c:v>-304.32708739999998</c:v>
                      </c:pt>
                      <c:pt idx="910">
                        <c:v>-304.11914063</c:v>
                      </c:pt>
                      <c:pt idx="911">
                        <c:v>-303.81344603999997</c:v>
                      </c:pt>
                      <c:pt idx="912">
                        <c:v>-303.40539551000001</c:v>
                      </c:pt>
                      <c:pt idx="913">
                        <c:v>-302.89529419000002</c:v>
                      </c:pt>
                      <c:pt idx="914">
                        <c:v>-302.28741454999999</c:v>
                      </c:pt>
                      <c:pt idx="915">
                        <c:v>-301.58911132999998</c:v>
                      </c:pt>
                      <c:pt idx="916">
                        <c:v>-300.80984496999997</c:v>
                      </c:pt>
                      <c:pt idx="917">
                        <c:v>-299.96026611000002</c:v>
                      </c:pt>
                      <c:pt idx="918">
                        <c:v>-299.05133057</c:v>
                      </c:pt>
                      <c:pt idx="919">
                        <c:v>-298.09356688999998</c:v>
                      </c:pt>
                      <c:pt idx="920">
                        <c:v>-297.09640503000003</c:v>
                      </c:pt>
                      <c:pt idx="921">
                        <c:v>-296.06765746999997</c:v>
                      </c:pt>
                      <c:pt idx="922">
                        <c:v>-295.01324462999997</c:v>
                      </c:pt>
                      <c:pt idx="923">
                        <c:v>-293.93707275000003</c:v>
                      </c:pt>
                      <c:pt idx="924">
                        <c:v>-292.84118652000001</c:v>
                      </c:pt>
                      <c:pt idx="925">
                        <c:v>-291.72659302</c:v>
                      </c:pt>
                      <c:pt idx="926">
                        <c:v>-290.59414672999998</c:v>
                      </c:pt>
                      <c:pt idx="927">
                        <c:v>-289.44506835999999</c:v>
                      </c:pt>
                      <c:pt idx="928">
                        <c:v>-288.28070068</c:v>
                      </c:pt>
                      <c:pt idx="929">
                        <c:v>-287.10217284999999</c:v>
                      </c:pt>
                      <c:pt idx="930">
                        <c:v>-285.91009521000001</c:v>
                      </c:pt>
                      <c:pt idx="931">
                        <c:v>-284.70446777000001</c:v>
                      </c:pt>
                      <c:pt idx="932">
                        <c:v>-283.48468018</c:v>
                      </c:pt>
                      <c:pt idx="933">
                        <c:v>-282.24975585999999</c:v>
                      </c:pt>
                      <c:pt idx="934">
                        <c:v>-280.99877930000002</c:v>
                      </c:pt>
                      <c:pt idx="935">
                        <c:v>-279.73132323999999</c:v>
                      </c:pt>
                      <c:pt idx="936">
                        <c:v>-278.44772339000002</c:v>
                      </c:pt>
                      <c:pt idx="937">
                        <c:v>-277.14898682</c:v>
                      </c:pt>
                      <c:pt idx="938">
                        <c:v>-275.83639526000002</c:v>
                      </c:pt>
                      <c:pt idx="939">
                        <c:v>-274.51113892000001</c:v>
                      </c:pt>
                      <c:pt idx="940">
                        <c:v>-273.17404175000001</c:v>
                      </c:pt>
                      <c:pt idx="941">
                        <c:v>-271.82540893999999</c:v>
                      </c:pt>
                      <c:pt idx="942">
                        <c:v>-270.46508789000001</c:v>
                      </c:pt>
                      <c:pt idx="943">
                        <c:v>-269.09271239999998</c:v>
                      </c:pt>
                      <c:pt idx="944">
                        <c:v>-267.70809937000001</c:v>
                      </c:pt>
                      <c:pt idx="945">
                        <c:v>-266.31146239999998</c:v>
                      </c:pt>
                      <c:pt idx="946">
                        <c:v>-264.90365601000002</c:v>
                      </c:pt>
                      <c:pt idx="947">
                        <c:v>-263.48629761000001</c:v>
                      </c:pt>
                      <c:pt idx="948">
                        <c:v>-262.06182861000002</c:v>
                      </c:pt>
                      <c:pt idx="949">
                        <c:v>-260.63348388999998</c:v>
                      </c:pt>
                      <c:pt idx="950">
                        <c:v>-259.20495605000002</c:v>
                      </c:pt>
                      <c:pt idx="951">
                        <c:v>-257.78021239999998</c:v>
                      </c:pt>
                      <c:pt idx="952">
                        <c:v>-256.36334228999999</c:v>
                      </c:pt>
                      <c:pt idx="953">
                        <c:v>-254.95852661000001</c:v>
                      </c:pt>
                      <c:pt idx="954">
                        <c:v>-253.56999207000001</c:v>
                      </c:pt>
                      <c:pt idx="955">
                        <c:v>-252.2019043</c:v>
                      </c:pt>
                      <c:pt idx="956">
                        <c:v>-250.85824585</c:v>
                      </c:pt>
                      <c:pt idx="957">
                        <c:v>-249.54269409</c:v>
                      </c:pt>
                      <c:pt idx="958">
                        <c:v>-248.25825499999999</c:v>
                      </c:pt>
                      <c:pt idx="959">
                        <c:v>-247.00691223000001</c:v>
                      </c:pt>
                      <c:pt idx="960">
                        <c:v>-245.78933716</c:v>
                      </c:pt>
                      <c:pt idx="961">
                        <c:v>-244.60470581000001</c:v>
                      </c:pt>
                      <c:pt idx="962">
                        <c:v>-243.45053100999999</c:v>
                      </c:pt>
                      <c:pt idx="963">
                        <c:v>-242.32260131999999</c:v>
                      </c:pt>
                      <c:pt idx="964">
                        <c:v>-241.21510315</c:v>
                      </c:pt>
                      <c:pt idx="965">
                        <c:v>-240.12100219999999</c:v>
                      </c:pt>
                      <c:pt idx="966">
                        <c:v>-239.03276062</c:v>
                      </c:pt>
                      <c:pt idx="967">
                        <c:v>-237.94335938</c:v>
                      </c:pt>
                      <c:pt idx="968">
                        <c:v>-236.84724426</c:v>
                      </c:pt>
                      <c:pt idx="969">
                        <c:v>-235.74098205999999</c:v>
                      </c:pt>
                      <c:pt idx="970">
                        <c:v>-234.62345886</c:v>
                      </c:pt>
                      <c:pt idx="971">
                        <c:v>-233.49565125000001</c:v>
                      </c:pt>
                      <c:pt idx="972">
                        <c:v>-232.36021423</c:v>
                      </c:pt>
                      <c:pt idx="973">
                        <c:v>-231.22094727000001</c:v>
                      </c:pt>
                      <c:pt idx="974">
                        <c:v>-230.08224487000001</c:v>
                      </c:pt>
                      <c:pt idx="975">
                        <c:v>-228.94866943</c:v>
                      </c:pt>
                      <c:pt idx="976">
                        <c:v>-227.82469176999999</c:v>
                      </c:pt>
                      <c:pt idx="977">
                        <c:v>-226.71455383</c:v>
                      </c:pt>
                      <c:pt idx="978">
                        <c:v>-225.62203979</c:v>
                      </c:pt>
                      <c:pt idx="979">
                        <c:v>-224.55021667</c:v>
                      </c:pt>
                      <c:pt idx="980">
                        <c:v>-223.50141907</c:v>
                      </c:pt>
                      <c:pt idx="981">
                        <c:v>-222.47743224999999</c:v>
                      </c:pt>
                      <c:pt idx="982">
                        <c:v>-221.47959900000001</c:v>
                      </c:pt>
                      <c:pt idx="983">
                        <c:v>-220.50889587</c:v>
                      </c:pt>
                      <c:pt idx="984">
                        <c:v>-219.56605529999999</c:v>
                      </c:pt>
                      <c:pt idx="985">
                        <c:v>-218.65161133000001</c:v>
                      </c:pt>
                      <c:pt idx="986">
                        <c:v>-217.76591492</c:v>
                      </c:pt>
                      <c:pt idx="987">
                        <c:v>-216.90916443</c:v>
                      </c:pt>
                      <c:pt idx="988">
                        <c:v>-216.08135985999999</c:v>
                      </c:pt>
                      <c:pt idx="989">
                        <c:v>-215.28230285999999</c:v>
                      </c:pt>
                      <c:pt idx="990">
                        <c:v>-214.51165771000001</c:v>
                      </c:pt>
                      <c:pt idx="991">
                        <c:v>-213.76905823000001</c:v>
                      </c:pt>
                      <c:pt idx="992">
                        <c:v>-213.05406189000001</c:v>
                      </c:pt>
                      <c:pt idx="993">
                        <c:v>-212.36592102</c:v>
                      </c:pt>
                      <c:pt idx="994">
                        <c:v>-211.70344542999999</c:v>
                      </c:pt>
                      <c:pt idx="995">
                        <c:v>-211.06504821999999</c:v>
                      </c:pt>
                      <c:pt idx="996">
                        <c:v>-210.44885253999999</c:v>
                      </c:pt>
                      <c:pt idx="997">
                        <c:v>-209.85269165</c:v>
                      </c:pt>
                      <c:pt idx="998">
                        <c:v>-209.27406310999999</c:v>
                      </c:pt>
                      <c:pt idx="999">
                        <c:v>-208.71012877999999</c:v>
                      </c:pt>
                      <c:pt idx="1000">
                        <c:v>-208.15769958000001</c:v>
                      </c:pt>
                      <c:pt idx="1001">
                        <c:v>-207.61331177</c:v>
                      </c:pt>
                      <c:pt idx="1002">
                        <c:v>-207.07348633000001</c:v>
                      </c:pt>
                      <c:pt idx="1003">
                        <c:v>-206.53520202999999</c:v>
                      </c:pt>
                      <c:pt idx="1004">
                        <c:v>-205.99635315</c:v>
                      </c:pt>
                      <c:pt idx="1005">
                        <c:v>-205.45591736</c:v>
                      </c:pt>
                      <c:pt idx="1006">
                        <c:v>-204.91374207000001</c:v>
                      </c:pt>
                      <c:pt idx="1007">
                        <c:v>-204.37008667000001</c:v>
                      </c:pt>
                      <c:pt idx="1008">
                        <c:v>-203.82521057</c:v>
                      </c:pt>
                      <c:pt idx="1009">
                        <c:v>-203.27909851000001</c:v>
                      </c:pt>
                      <c:pt idx="1010">
                        <c:v>-202.73123168999999</c:v>
                      </c:pt>
                      <c:pt idx="1011">
                        <c:v>-202.18055724999999</c:v>
                      </c:pt>
                      <c:pt idx="1012">
                        <c:v>-201.62571715999999</c:v>
                      </c:pt>
                      <c:pt idx="1013">
                        <c:v>-201.06542969</c:v>
                      </c:pt>
                      <c:pt idx="1014">
                        <c:v>-200.49871826</c:v>
                      </c:pt>
                      <c:pt idx="1015">
                        <c:v>-199.92485045999999</c:v>
                      </c:pt>
                      <c:pt idx="1016">
                        <c:v>-199.34306334999999</c:v>
                      </c:pt>
                      <c:pt idx="1017">
                        <c:v>-198.75239563</c:v>
                      </c:pt>
                      <c:pt idx="1018">
                        <c:v>-198.15155028999999</c:v>
                      </c:pt>
                      <c:pt idx="1019">
                        <c:v>-197.53886413999999</c:v>
                      </c:pt>
                      <c:pt idx="1020">
                        <c:v>-196.91233826000001</c:v>
                      </c:pt>
                      <c:pt idx="1021">
                        <c:v>-196.26979065</c:v>
                      </c:pt>
                      <c:pt idx="1022">
                        <c:v>-195.60896301</c:v>
                      </c:pt>
                      <c:pt idx="1023">
                        <c:v>-194.92781067000001</c:v>
                      </c:pt>
                      <c:pt idx="1024">
                        <c:v>-194.22512817</c:v>
                      </c:pt>
                      <c:pt idx="1025">
                        <c:v>-193.50141907</c:v>
                      </c:pt>
                      <c:pt idx="1026">
                        <c:v>-192.75944519000001</c:v>
                      </c:pt>
                      <c:pt idx="1027">
                        <c:v>-192.00418091</c:v>
                      </c:pt>
                      <c:pt idx="1028">
                        <c:v>-191.24221802</c:v>
                      </c:pt>
                      <c:pt idx="1029">
                        <c:v>-190.48110962000001</c:v>
                      </c:pt>
                      <c:pt idx="1030">
                        <c:v>-189.72862244000001</c:v>
                      </c:pt>
                      <c:pt idx="1031">
                        <c:v>-188.99203491</c:v>
                      </c:pt>
                      <c:pt idx="1032">
                        <c:v>-188.27749634</c:v>
                      </c:pt>
                      <c:pt idx="1033">
                        <c:v>-187.58943176</c:v>
                      </c:pt>
                      <c:pt idx="1034">
                        <c:v>-186.93009949</c:v>
                      </c:pt>
                      <c:pt idx="1035">
                        <c:v>-186.29945373999999</c:v>
                      </c:pt>
                      <c:pt idx="1036">
                        <c:v>-185.69543457</c:v>
                      </c:pt>
                      <c:pt idx="1037">
                        <c:v>-185.11454773</c:v>
                      </c:pt>
                      <c:pt idx="1038">
                        <c:v>-184.55259705</c:v>
                      </c:pt>
                      <c:pt idx="1039">
                        <c:v>-184.00515747</c:v>
                      </c:pt>
                      <c:pt idx="1040">
                        <c:v>-183.46768187999999</c:v>
                      </c:pt>
                      <c:pt idx="1041">
                        <c:v>-182.93545531999999</c:v>
                      </c:pt>
                      <c:pt idx="1042">
                        <c:v>-182.40362549</c:v>
                      </c:pt>
                      <c:pt idx="1043">
                        <c:v>-181.86746216</c:v>
                      </c:pt>
                      <c:pt idx="1044">
                        <c:v>-181.32273864999999</c:v>
                      </c:pt>
                      <c:pt idx="1045">
                        <c:v>-180.76614380000001</c:v>
                      </c:pt>
                      <c:pt idx="1046">
                        <c:v>-180.19558716</c:v>
                      </c:pt>
                      <c:pt idx="1047">
                        <c:v>-179.61022948999999</c:v>
                      </c:pt>
                      <c:pt idx="1048">
                        <c:v>-179.0103302</c:v>
                      </c:pt>
                      <c:pt idx="1049">
                        <c:v>-178.39695739999999</c:v>
                      </c:pt>
                      <c:pt idx="1050">
                        <c:v>-177.77166747999999</c:v>
                      </c:pt>
                      <c:pt idx="1051">
                        <c:v>-177.13630676</c:v>
                      </c:pt>
                      <c:pt idx="1052">
                        <c:v>-176.49279784999999</c:v>
                      </c:pt>
                      <c:pt idx="1053">
                        <c:v>-175.84312439000001</c:v>
                      </c:pt>
                      <c:pt idx="1054">
                        <c:v>-175.18933104999999</c:v>
                      </c:pt>
                      <c:pt idx="1055">
                        <c:v>-174.53350829999999</c:v>
                      </c:pt>
                      <c:pt idx="1056">
                        <c:v>-173.87785339000001</c:v>
                      </c:pt>
                      <c:pt idx="1057">
                        <c:v>-173.22470093000001</c:v>
                      </c:pt>
                      <c:pt idx="1058">
                        <c:v>-172.57653809000001</c:v>
                      </c:pt>
                      <c:pt idx="1059">
                        <c:v>-171.93589782999999</c:v>
                      </c:pt>
                      <c:pt idx="1060">
                        <c:v>-171.30523682</c:v>
                      </c:pt>
                      <c:pt idx="1061">
                        <c:v>-170.68681334999999</c:v>
                      </c:pt>
                      <c:pt idx="1062">
                        <c:v>-170.08259583</c:v>
                      </c:pt>
                      <c:pt idx="1063">
                        <c:v>-169.49418639999999</c:v>
                      </c:pt>
                      <c:pt idx="1064">
                        <c:v>-168.92272948999999</c:v>
                      </c:pt>
                      <c:pt idx="1065">
                        <c:v>-168.36886597</c:v>
                      </c:pt>
                      <c:pt idx="1066">
                        <c:v>-167.83264159999999</c:v>
                      </c:pt>
                      <c:pt idx="1067">
                        <c:v>-167.3134613</c:v>
                      </c:pt>
                      <c:pt idx="1068">
                        <c:v>-166.81001282</c:v>
                      </c:pt>
                      <c:pt idx="1069">
                        <c:v>-166.32032776</c:v>
                      </c:pt>
                      <c:pt idx="1070">
                        <c:v>-165.84202576000001</c:v>
                      </c:pt>
                      <c:pt idx="1071">
                        <c:v>-165.37245178000001</c:v>
                      </c:pt>
                      <c:pt idx="1072">
                        <c:v>-164.90859985</c:v>
                      </c:pt>
                      <c:pt idx="1073">
                        <c:v>-164.44708252000001</c:v>
                      </c:pt>
                      <c:pt idx="1074">
                        <c:v>-163.98429870999999</c:v>
                      </c:pt>
                      <c:pt idx="1075">
                        <c:v>-163.51664733999999</c:v>
                      </c:pt>
                      <c:pt idx="1076">
                        <c:v>-163.04066467000001</c:v>
                      </c:pt>
                      <c:pt idx="1077">
                        <c:v>-162.55328369</c:v>
                      </c:pt>
                      <c:pt idx="1078">
                        <c:v>-162.05209350999999</c:v>
                      </c:pt>
                      <c:pt idx="1079">
                        <c:v>-161.53549193999999</c:v>
                      </c:pt>
                      <c:pt idx="1080">
                        <c:v>-161.00257873999999</c:v>
                      </c:pt>
                      <c:pt idx="1081">
                        <c:v>-160.45315552</c:v>
                      </c:pt>
                      <c:pt idx="1082">
                        <c:v>-159.88778687000001</c:v>
                      </c:pt>
                      <c:pt idx="1083">
                        <c:v>-159.30781554999999</c:v>
                      </c:pt>
                      <c:pt idx="1084">
                        <c:v>-158.71511841</c:v>
                      </c:pt>
                      <c:pt idx="1085">
                        <c:v>-158.11181640999999</c:v>
                      </c:pt>
                      <c:pt idx="1086">
                        <c:v>-157.50010681000001</c:v>
                      </c:pt>
                      <c:pt idx="1087">
                        <c:v>-156.88230895999999</c:v>
                      </c:pt>
                      <c:pt idx="1088">
                        <c:v>-156.26103209999999</c:v>
                      </c:pt>
                      <c:pt idx="1089">
                        <c:v>-155.63919067</c:v>
                      </c:pt>
                      <c:pt idx="1090">
                        <c:v>-155.01985167999999</c:v>
                      </c:pt>
                      <c:pt idx="1091">
                        <c:v>-154.40603637999999</c:v>
                      </c:pt>
                      <c:pt idx="1092">
                        <c:v>-153.80050659</c:v>
                      </c:pt>
                      <c:pt idx="1093">
                        <c:v>-153.20567321999999</c:v>
                      </c:pt>
                      <c:pt idx="1094">
                        <c:v>-152.62351989999999</c:v>
                      </c:pt>
                      <c:pt idx="1095">
                        <c:v>-152.05552673</c:v>
                      </c:pt>
                      <c:pt idx="1096">
                        <c:v>-151.50259399000001</c:v>
                      </c:pt>
                      <c:pt idx="1097">
                        <c:v>-150.96493530000001</c:v>
                      </c:pt>
                      <c:pt idx="1098">
                        <c:v>-150.44206238000001</c:v>
                      </c:pt>
                      <c:pt idx="1099">
                        <c:v>-149.93289185</c:v>
                      </c:pt>
                      <c:pt idx="1100">
                        <c:v>-149.43585204999999</c:v>
                      </c:pt>
                      <c:pt idx="1101">
                        <c:v>-148.94897460999999</c:v>
                      </c:pt>
                      <c:pt idx="1102">
                        <c:v>-148.47024536000001</c:v>
                      </c:pt>
                      <c:pt idx="1103">
                        <c:v>-147.99801636000001</c:v>
                      </c:pt>
                      <c:pt idx="1104">
                        <c:v>-147.53120422000001</c:v>
                      </c:pt>
                      <c:pt idx="1105">
                        <c:v>-147.06922913</c:v>
                      </c:pt>
                      <c:pt idx="1106">
                        <c:v>-146.6118927</c:v>
                      </c:pt>
                      <c:pt idx="1107">
                        <c:v>-146.15910339000001</c:v>
                      </c:pt>
                      <c:pt idx="1108">
                        <c:v>-145.71083068999999</c:v>
                      </c:pt>
                      <c:pt idx="1109">
                        <c:v>-145.26719666</c:v>
                      </c:pt>
                      <c:pt idx="1110">
                        <c:v>-144.82862854000001</c:v>
                      </c:pt>
                      <c:pt idx="1111">
                        <c:v>-144.3959198</c:v>
                      </c:pt>
                      <c:pt idx="1112">
                        <c:v>-143.97016907</c:v>
                      </c:pt>
                      <c:pt idx="1113">
                        <c:v>-143.55265807999999</c:v>
                      </c:pt>
                      <c:pt idx="1114">
                        <c:v>-143.14486693999999</c:v>
                      </c:pt>
                      <c:pt idx="1115">
                        <c:v>-142.74838256999999</c:v>
                      </c:pt>
                      <c:pt idx="1116">
                        <c:v>-142.36482239</c:v>
                      </c:pt>
                      <c:pt idx="1117">
                        <c:v>-141.99577332000001</c:v>
                      </c:pt>
                      <c:pt idx="1118">
                        <c:v>-141.64276122999999</c:v>
                      </c:pt>
                      <c:pt idx="1119">
                        <c:v>-141.30709838999999</c:v>
                      </c:pt>
                      <c:pt idx="1120">
                        <c:v>-140.98979187</c:v>
                      </c:pt>
                      <c:pt idx="1121">
                        <c:v>-140.69152832</c:v>
                      </c:pt>
                      <c:pt idx="1122">
                        <c:v>-140.41271972999999</c:v>
                      </c:pt>
                      <c:pt idx="1123">
                        <c:v>-140.15353393999999</c:v>
                      </c:pt>
                      <c:pt idx="1124">
                        <c:v>-139.91384887999999</c:v>
                      </c:pt>
                      <c:pt idx="1125">
                        <c:v>-139.69314575000001</c:v>
                      </c:pt>
                      <c:pt idx="1126">
                        <c:v>-139.49053954999999</c:v>
                      </c:pt>
                      <c:pt idx="1127">
                        <c:v>-139.30479431000001</c:v>
                      </c:pt>
                      <c:pt idx="1128">
                        <c:v>-139.13444519000001</c:v>
                      </c:pt>
                      <c:pt idx="1129">
                        <c:v>-138.97796631</c:v>
                      </c:pt>
                      <c:pt idx="1130">
                        <c:v>-138.83390807999999</c:v>
                      </c:pt>
                      <c:pt idx="1131">
                        <c:v>-138.70089722</c:v>
                      </c:pt>
                      <c:pt idx="1132">
                        <c:v>-138.57749939000001</c:v>
                      </c:pt>
                      <c:pt idx="1133">
                        <c:v>-138.46221924</c:v>
                      </c:pt>
                      <c:pt idx="1134">
                        <c:v>-138.35371398999999</c:v>
                      </c:pt>
                      <c:pt idx="1135">
                        <c:v>-138.25088500999999</c:v>
                      </c:pt>
                      <c:pt idx="1136">
                        <c:v>-138.15280150999999</c:v>
                      </c:pt>
                      <c:pt idx="1137">
                        <c:v>-138.05848693999999</c:v>
                      </c:pt>
                      <c:pt idx="1138">
                        <c:v>-137.96690369000001</c:v>
                      </c:pt>
                      <c:pt idx="1139">
                        <c:v>-137.87696837999999</c:v>
                      </c:pt>
                      <c:pt idx="1140">
                        <c:v>-137.78758239999999</c:v>
                      </c:pt>
                      <c:pt idx="1141">
                        <c:v>-137.69772338999999</c:v>
                      </c:pt>
                      <c:pt idx="1142">
                        <c:v>-137.60661315999999</c:v>
                      </c:pt>
                      <c:pt idx="1143">
                        <c:v>-137.51387023999999</c:v>
                      </c:pt>
                      <c:pt idx="1144">
                        <c:v>-137.41964722</c:v>
                      </c:pt>
                      <c:pt idx="1145">
                        <c:v>-137.32449341</c:v>
                      </c:pt>
                      <c:pt idx="1146">
                        <c:v>-137.22917175000001</c:v>
                      </c:pt>
                      <c:pt idx="1147">
                        <c:v>-137.13452147999999</c:v>
                      </c:pt>
                      <c:pt idx="1148">
                        <c:v>-137.04138184000001</c:v>
                      </c:pt>
                      <c:pt idx="1149">
                        <c:v>-136.95053100999999</c:v>
                      </c:pt>
                      <c:pt idx="1150">
                        <c:v>-136.86267090000001</c:v>
                      </c:pt>
                      <c:pt idx="1151">
                        <c:v>-136.77845764</c:v>
                      </c:pt>
                      <c:pt idx="1152">
                        <c:v>-136.69845581000001</c:v>
                      </c:pt>
                      <c:pt idx="1153">
                        <c:v>-136.62292479999999</c:v>
                      </c:pt>
                      <c:pt idx="1154">
                        <c:v>-136.55174255</c:v>
                      </c:pt>
                      <c:pt idx="1155">
                        <c:v>-136.48449707</c:v>
                      </c:pt>
                      <c:pt idx="1156">
                        <c:v>-136.42060852</c:v>
                      </c:pt>
                      <c:pt idx="1157">
                        <c:v>-136.359375</c:v>
                      </c:pt>
                      <c:pt idx="1158">
                        <c:v>-136.30009459999999</c:v>
                      </c:pt>
                      <c:pt idx="1159">
                        <c:v>-136.24229431000001</c:v>
                      </c:pt>
                      <c:pt idx="1160">
                        <c:v>-136.18588256999999</c:v>
                      </c:pt>
                      <c:pt idx="1161">
                        <c:v>-136.13121032999999</c:v>
                      </c:pt>
                      <c:pt idx="1162">
                        <c:v>-136.07896423</c:v>
                      </c:pt>
                      <c:pt idx="1163">
                        <c:v>-136.02999878</c:v>
                      </c:pt>
                      <c:pt idx="1164">
                        <c:v>-135.98524474999999</c:v>
                      </c:pt>
                      <c:pt idx="1165">
                        <c:v>-135.94567871000001</c:v>
                      </c:pt>
                      <c:pt idx="1166">
                        <c:v>-135.91232299999999</c:v>
                      </c:pt>
                      <c:pt idx="1167">
                        <c:v>-135.88615417</c:v>
                      </c:pt>
                      <c:pt idx="1168">
                        <c:v>-135.86808776999999</c:v>
                      </c:pt>
                      <c:pt idx="1169">
                        <c:v>-135.85890198000001</c:v>
                      </c:pt>
                      <c:pt idx="1170">
                        <c:v>-135.85925293</c:v>
                      </c:pt>
                      <c:pt idx="1171">
                        <c:v>-135.86968994</c:v>
                      </c:pt>
                      <c:pt idx="1172">
                        <c:v>-135.89064026</c:v>
                      </c:pt>
                      <c:pt idx="1173">
                        <c:v>-135.92233275999999</c:v>
                      </c:pt>
                      <c:pt idx="1174">
                        <c:v>-135.96478271000001</c:v>
                      </c:pt>
                      <c:pt idx="1175">
                        <c:v>-136.01777648999999</c:v>
                      </c:pt>
                      <c:pt idx="1176">
                        <c:v>-136.08085632000001</c:v>
                      </c:pt>
                      <c:pt idx="1177">
                        <c:v>-136.15328979</c:v>
                      </c:pt>
                      <c:pt idx="1178">
                        <c:v>-136.23413085999999</c:v>
                      </c:pt>
                      <c:pt idx="1179">
                        <c:v>-136.32232665999999</c:v>
                      </c:pt>
                      <c:pt idx="1180">
                        <c:v>-136.4168396</c:v>
                      </c:pt>
                      <c:pt idx="1181">
                        <c:v>-136.51675415</c:v>
                      </c:pt>
                      <c:pt idx="1182">
                        <c:v>-136.62139893</c:v>
                      </c:pt>
                      <c:pt idx="1183">
                        <c:v>-136.73039245999999</c:v>
                      </c:pt>
                      <c:pt idx="1184">
                        <c:v>-136.84355163999999</c:v>
                      </c:pt>
                      <c:pt idx="1185">
                        <c:v>-136.96080017</c:v>
                      </c:pt>
                      <c:pt idx="1186">
                        <c:v>-137.08213806000001</c:v>
                      </c:pt>
                      <c:pt idx="1187">
                        <c:v>-137.20759583</c:v>
                      </c:pt>
                      <c:pt idx="1188">
                        <c:v>-137.33721924</c:v>
                      </c:pt>
                      <c:pt idx="1189">
                        <c:v>-137.47103881999999</c:v>
                      </c:pt>
                      <c:pt idx="1190">
                        <c:v>-137.60899352999999</c:v>
                      </c:pt>
                      <c:pt idx="1191">
                        <c:v>-137.7509613</c:v>
                      </c:pt>
                      <c:pt idx="1192">
                        <c:v>-137.89672852000001</c:v>
                      </c:pt>
                      <c:pt idx="1193">
                        <c:v>-138.04603577</c:v>
                      </c:pt>
                      <c:pt idx="1194">
                        <c:v>-138.19866943</c:v>
                      </c:pt>
                      <c:pt idx="1195">
                        <c:v>-138.35450745</c:v>
                      </c:pt>
                      <c:pt idx="1196">
                        <c:v>-138.51350403000001</c:v>
                      </c:pt>
                      <c:pt idx="1197">
                        <c:v>-138.67565918</c:v>
                      </c:pt>
                      <c:pt idx="1198">
                        <c:v>-138.84103393999999</c:v>
                      </c:pt>
                      <c:pt idx="1199">
                        <c:v>-139.00976563</c:v>
                      </c:pt>
                      <c:pt idx="1200">
                        <c:v>-139.18209838999999</c:v>
                      </c:pt>
                      <c:pt idx="1201">
                        <c:v>-139.35836792000001</c:v>
                      </c:pt>
                      <c:pt idx="1202">
                        <c:v>-139.53890991</c:v>
                      </c:pt>
                      <c:pt idx="1203">
                        <c:v>-139.72402954</c:v>
                      </c:pt>
                      <c:pt idx="1204">
                        <c:v>-139.91397094999999</c:v>
                      </c:pt>
                      <c:pt idx="1205">
                        <c:v>-140.10900878999999</c:v>
                      </c:pt>
                      <c:pt idx="1206">
                        <c:v>-140.30943298</c:v>
                      </c:pt>
                      <c:pt idx="1207">
                        <c:v>-140.51548767</c:v>
                      </c:pt>
                      <c:pt idx="1208">
                        <c:v>-140.72723389000001</c:v>
                      </c:pt>
                      <c:pt idx="1209">
                        <c:v>-140.94450377999999</c:v>
                      </c:pt>
                      <c:pt idx="1210">
                        <c:v>-141.16691589000001</c:v>
                      </c:pt>
                      <c:pt idx="1211">
                        <c:v>-141.39382935</c:v>
                      </c:pt>
                      <c:pt idx="1212">
                        <c:v>-141.62432860999999</c:v>
                      </c:pt>
                      <c:pt idx="1213">
                        <c:v>-141.85728455</c:v>
                      </c:pt>
                      <c:pt idx="1214">
                        <c:v>-142.09140015</c:v>
                      </c:pt>
                      <c:pt idx="1215">
                        <c:v>-142.32524108999999</c:v>
                      </c:pt>
                      <c:pt idx="1216">
                        <c:v>-142.55734253</c:v>
                      </c:pt>
                      <c:pt idx="1217">
                        <c:v>-142.78625488</c:v>
                      </c:pt>
                      <c:pt idx="1218">
                        <c:v>-143.0105896</c:v>
                      </c:pt>
                      <c:pt idx="1219">
                        <c:v>-143.2290802</c:v>
                      </c:pt>
                      <c:pt idx="1220">
                        <c:v>-143.44070435</c:v>
                      </c:pt>
                      <c:pt idx="1221">
                        <c:v>-143.64474487000001</c:v>
                      </c:pt>
                      <c:pt idx="1222">
                        <c:v>-143.84082031</c:v>
                      </c:pt>
                      <c:pt idx="1223">
                        <c:v>-144.02885437</c:v>
                      </c:pt>
                      <c:pt idx="1224">
                        <c:v>-144.20907593000001</c:v>
                      </c:pt>
                      <c:pt idx="1225">
                        <c:v>-144.38183594</c:v>
                      </c:pt>
                      <c:pt idx="1226">
                        <c:v>-144.54745482999999</c:v>
                      </c:pt>
                      <c:pt idx="1227">
                        <c:v>-144.70616150000001</c:v>
                      </c:pt>
                      <c:pt idx="1228">
                        <c:v>-144.85807800000001</c:v>
                      </c:pt>
                      <c:pt idx="1229">
                        <c:v>-145.00320435</c:v>
                      </c:pt>
                      <c:pt idx="1230">
                        <c:v>-145.14143372000001</c:v>
                      </c:pt>
                      <c:pt idx="1231">
                        <c:v>-145.27259827</c:v>
                      </c:pt>
                      <c:pt idx="1232">
                        <c:v>-145.39645386000001</c:v>
                      </c:pt>
                      <c:pt idx="1233">
                        <c:v>-145.51266479</c:v>
                      </c:pt>
                      <c:pt idx="1234">
                        <c:v>-145.62075806000001</c:v>
                      </c:pt>
                      <c:pt idx="1235">
                        <c:v>-145.72015381</c:v>
                      </c:pt>
                      <c:pt idx="1236">
                        <c:v>-145.81019592000001</c:v>
                      </c:pt>
                      <c:pt idx="1237">
                        <c:v>-145.89012145999999</c:v>
                      </c:pt>
                      <c:pt idx="1238">
                        <c:v>-145.95909119000001</c:v>
                      </c:pt>
                      <c:pt idx="1239">
                        <c:v>-146.01629639000001</c:v>
                      </c:pt>
                      <c:pt idx="1240">
                        <c:v>-146.06103515999999</c:v>
                      </c:pt>
                      <c:pt idx="1241">
                        <c:v>-146.09271240000001</c:v>
                      </c:pt>
                      <c:pt idx="1242">
                        <c:v>-146.11091614</c:v>
                      </c:pt>
                      <c:pt idx="1243">
                        <c:v>-146.11552429</c:v>
                      </c:pt>
                      <c:pt idx="1244">
                        <c:v>-146.10678100999999</c:v>
                      </c:pt>
                      <c:pt idx="1245">
                        <c:v>-146.08528136999999</c:v>
                      </c:pt>
                      <c:pt idx="1246">
                        <c:v>-146.05194091999999</c:v>
                      </c:pt>
                      <c:pt idx="1247">
                        <c:v>-146.00794983</c:v>
                      </c:pt>
                      <c:pt idx="1248">
                        <c:v>-145.95466614</c:v>
                      </c:pt>
                      <c:pt idx="1249">
                        <c:v>-145.89367676000001</c:v>
                      </c:pt>
                      <c:pt idx="1250">
                        <c:v>-145.82687378</c:v>
                      </c:pt>
                      <c:pt idx="1251">
                        <c:v>-145.75634765999999</c:v>
                      </c:pt>
                      <c:pt idx="1252">
                        <c:v>-145.68426514000001</c:v>
                      </c:pt>
                      <c:pt idx="1253">
                        <c:v>-145.61277770999999</c:v>
                      </c:pt>
                      <c:pt idx="1254">
                        <c:v>-145.54405212</c:v>
                      </c:pt>
                      <c:pt idx="1255">
                        <c:v>-145.48022460999999</c:v>
                      </c:pt>
                      <c:pt idx="1256">
                        <c:v>-145.42335510000001</c:v>
                      </c:pt>
                      <c:pt idx="1257">
                        <c:v>-145.3752594</c:v>
                      </c:pt>
                      <c:pt idx="1258">
                        <c:v>-145.33743286000001</c:v>
                      </c:pt>
                      <c:pt idx="1259">
                        <c:v>-145.31095886</c:v>
                      </c:pt>
                      <c:pt idx="1260">
                        <c:v>-145.29649352999999</c:v>
                      </c:pt>
                      <c:pt idx="1261">
                        <c:v>-145.29426574999999</c:v>
                      </c:pt>
                      <c:pt idx="1262">
                        <c:v>-145.30406189000001</c:v>
                      </c:pt>
                      <c:pt idx="1263">
                        <c:v>-145.32527160999999</c:v>
                      </c:pt>
                      <c:pt idx="1264">
                        <c:v>-145.35693359000001</c:v>
                      </c:pt>
                      <c:pt idx="1265">
                        <c:v>-145.39785767000001</c:v>
                      </c:pt>
                      <c:pt idx="1266">
                        <c:v>-145.44668579</c:v>
                      </c:pt>
                      <c:pt idx="1267">
                        <c:v>-145.50190735000001</c:v>
                      </c:pt>
                      <c:pt idx="1268">
                        <c:v>-145.56181334999999</c:v>
                      </c:pt>
                      <c:pt idx="1269">
                        <c:v>-145.62458801</c:v>
                      </c:pt>
                      <c:pt idx="1270">
                        <c:v>-145.68844604</c:v>
                      </c:pt>
                      <c:pt idx="1271">
                        <c:v>-145.75178528000001</c:v>
                      </c:pt>
                      <c:pt idx="1272">
                        <c:v>-145.81317139000001</c:v>
                      </c:pt>
                      <c:pt idx="1273">
                        <c:v>-145.87141417999999</c:v>
                      </c:pt>
                      <c:pt idx="1274">
                        <c:v>-145.92558288999999</c:v>
                      </c:pt>
                      <c:pt idx="1275">
                        <c:v>-145.97497559000001</c:v>
                      </c:pt>
                      <c:pt idx="1276">
                        <c:v>-146.01904296999999</c:v>
                      </c:pt>
                      <c:pt idx="1277">
                        <c:v>-146.05738830999999</c:v>
                      </c:pt>
                      <c:pt idx="1278">
                        <c:v>-146.08985901</c:v>
                      </c:pt>
                      <c:pt idx="1279">
                        <c:v>-146.11660767000001</c:v>
                      </c:pt>
                      <c:pt idx="1280">
                        <c:v>-146.13804626000001</c:v>
                      </c:pt>
                      <c:pt idx="1281">
                        <c:v>-146.15470886</c:v>
                      </c:pt>
                      <c:pt idx="1282">
                        <c:v>-146.16719054999999</c:v>
                      </c:pt>
                      <c:pt idx="1283">
                        <c:v>-146.17622374999999</c:v>
                      </c:pt>
                      <c:pt idx="1284">
                        <c:v>-146.18267822000001</c:v>
                      </c:pt>
                      <c:pt idx="1285">
                        <c:v>-146.18757629000001</c:v>
                      </c:pt>
                      <c:pt idx="1286">
                        <c:v>-146.19207764000001</c:v>
                      </c:pt>
                      <c:pt idx="1287">
                        <c:v>-146.19749451000001</c:v>
                      </c:pt>
                      <c:pt idx="1288">
                        <c:v>-146.20513915999999</c:v>
                      </c:pt>
                      <c:pt idx="1289">
                        <c:v>-146.21617126000001</c:v>
                      </c:pt>
                      <c:pt idx="1290">
                        <c:v>-146.23146057</c:v>
                      </c:pt>
                      <c:pt idx="1291">
                        <c:v>-146.25149536000001</c:v>
                      </c:pt>
                      <c:pt idx="1292">
                        <c:v>-146.27638245</c:v>
                      </c:pt>
                      <c:pt idx="1293">
                        <c:v>-146.30596924</c:v>
                      </c:pt>
                      <c:pt idx="1294">
                        <c:v>-146.33998108</c:v>
                      </c:pt>
                      <c:pt idx="1295">
                        <c:v>-146.37818909000001</c:v>
                      </c:pt>
                      <c:pt idx="1296">
                        <c:v>-146.42045593</c:v>
                      </c:pt>
                      <c:pt idx="1297">
                        <c:v>-146.46667479999999</c:v>
                      </c:pt>
                      <c:pt idx="1298">
                        <c:v>-146.51667785999999</c:v>
                      </c:pt>
                      <c:pt idx="1299">
                        <c:v>-146.57023620999999</c:v>
                      </c:pt>
                      <c:pt idx="1300">
                        <c:v>-146.62710571</c:v>
                      </c:pt>
                      <c:pt idx="1301">
                        <c:v>-146.68708801</c:v>
                      </c:pt>
                      <c:pt idx="1302">
                        <c:v>-146.75006103999999</c:v>
                      </c:pt>
                      <c:pt idx="1303">
                        <c:v>-146.81594849000001</c:v>
                      </c:pt>
                      <c:pt idx="1304">
                        <c:v>-146.88471985000001</c:v>
                      </c:pt>
                      <c:pt idx="1305">
                        <c:v>-146.95640564000001</c:v>
                      </c:pt>
                      <c:pt idx="1306">
                        <c:v>-147.03105163999999</c:v>
                      </c:pt>
                      <c:pt idx="1307">
                        <c:v>-147.10864258000001</c:v>
                      </c:pt>
                      <c:pt idx="1308">
                        <c:v>-147.18901062</c:v>
                      </c:pt>
                      <c:pt idx="1309">
                        <c:v>-147.27186584</c:v>
                      </c:pt>
                      <c:pt idx="1310">
                        <c:v>-147.3568573</c:v>
                      </c:pt>
                      <c:pt idx="1311">
                        <c:v>-147.44363403</c:v>
                      </c:pt>
                      <c:pt idx="1312">
                        <c:v>-147.53193665000001</c:v>
                      </c:pt>
                      <c:pt idx="1313">
                        <c:v>-147.62168883999999</c:v>
                      </c:pt>
                      <c:pt idx="1314">
                        <c:v>-147.71295165999999</c:v>
                      </c:pt>
                      <c:pt idx="1315">
                        <c:v>-147.80587768999999</c:v>
                      </c:pt>
                      <c:pt idx="1316">
                        <c:v>-147.90060424999999</c:v>
                      </c:pt>
                      <c:pt idx="1317">
                        <c:v>-147.99731445</c:v>
                      </c:pt>
                      <c:pt idx="1318">
                        <c:v>-148.09629821999999</c:v>
                      </c:pt>
                      <c:pt idx="1319">
                        <c:v>-148.19795227</c:v>
                      </c:pt>
                      <c:pt idx="1320">
                        <c:v>-148.30273438</c:v>
                      </c:pt>
                      <c:pt idx="1321">
                        <c:v>-148.41119384999999</c:v>
                      </c:pt>
                      <c:pt idx="1322">
                        <c:v>-148.52403258999999</c:v>
                      </c:pt>
                      <c:pt idx="1323">
                        <c:v>-148.64208984000001</c:v>
                      </c:pt>
                      <c:pt idx="1324">
                        <c:v>-148.76623534999999</c:v>
                      </c:pt>
                      <c:pt idx="1325">
                        <c:v>-148.89727783000001</c:v>
                      </c:pt>
                      <c:pt idx="1326">
                        <c:v>-149.03590392999999</c:v>
                      </c:pt>
                      <c:pt idx="1327">
                        <c:v>-149.18258667000001</c:v>
                      </c:pt>
                      <c:pt idx="1328">
                        <c:v>-149.33755493000001</c:v>
                      </c:pt>
                      <c:pt idx="1329">
                        <c:v>-149.50074767999999</c:v>
                      </c:pt>
                      <c:pt idx="1330">
                        <c:v>-149.67182922000001</c:v>
                      </c:pt>
                      <c:pt idx="1331">
                        <c:v>-149.85015869</c:v>
                      </c:pt>
                      <c:pt idx="1332">
                        <c:v>-150.03486633</c:v>
                      </c:pt>
                      <c:pt idx="1333">
                        <c:v>-150.22497559000001</c:v>
                      </c:pt>
                      <c:pt idx="1334">
                        <c:v>-150.41944885000001</c:v>
                      </c:pt>
                      <c:pt idx="1335">
                        <c:v>-150.61714172000001</c:v>
                      </c:pt>
                      <c:pt idx="1336">
                        <c:v>-150.81671143</c:v>
                      </c:pt>
                      <c:pt idx="1337">
                        <c:v>-151.01666259999999</c:v>
                      </c:pt>
                      <c:pt idx="1338">
                        <c:v>-151.21553040000001</c:v>
                      </c:pt>
                      <c:pt idx="1339">
                        <c:v>-151.41195679</c:v>
                      </c:pt>
                      <c:pt idx="1340">
                        <c:v>-151.60473633000001</c:v>
                      </c:pt>
                      <c:pt idx="1341">
                        <c:v>-151.79278564000001</c:v>
                      </c:pt>
                      <c:pt idx="1342">
                        <c:v>-151.97518921</c:v>
                      </c:pt>
                      <c:pt idx="1343">
                        <c:v>-152.1512146</c:v>
                      </c:pt>
                      <c:pt idx="1344">
                        <c:v>-152.32037353999999</c:v>
                      </c:pt>
                      <c:pt idx="1345">
                        <c:v>-152.48249817000001</c:v>
                      </c:pt>
                      <c:pt idx="1346">
                        <c:v>-152.63774108999999</c:v>
                      </c:pt>
                      <c:pt idx="1347">
                        <c:v>-152.78649902000001</c:v>
                      </c:pt>
                      <c:pt idx="1348">
                        <c:v>-152.92936707000001</c:v>
                      </c:pt>
                      <c:pt idx="1349">
                        <c:v>-153.06707764000001</c:v>
                      </c:pt>
                      <c:pt idx="1350">
                        <c:v>-153.20048523</c:v>
                      </c:pt>
                      <c:pt idx="1351">
                        <c:v>-153.33042907999999</c:v>
                      </c:pt>
                      <c:pt idx="1352">
                        <c:v>-153.45770264000001</c:v>
                      </c:pt>
                      <c:pt idx="1353">
                        <c:v>-153.58303832999999</c:v>
                      </c:pt>
                      <c:pt idx="1354">
                        <c:v>-153.70707702999999</c:v>
                      </c:pt>
                      <c:pt idx="1355">
                        <c:v>-153.83041381999999</c:v>
                      </c:pt>
                      <c:pt idx="1356">
                        <c:v>-153.95364380000001</c:v>
                      </c:pt>
                      <c:pt idx="1357">
                        <c:v>-154.07739258000001</c:v>
                      </c:pt>
                      <c:pt idx="1358">
                        <c:v>-154.20230103</c:v>
                      </c:pt>
                      <c:pt idx="1359">
                        <c:v>-154.32890320000001</c:v>
                      </c:pt>
                      <c:pt idx="1360">
                        <c:v>-154.45748900999999</c:v>
                      </c:pt>
                      <c:pt idx="1361">
                        <c:v>-154.58805846999999</c:v>
                      </c:pt>
                      <c:pt idx="1362">
                        <c:v>-154.72029114</c:v>
                      </c:pt>
                      <c:pt idx="1363">
                        <c:v>-154.85356139999999</c:v>
                      </c:pt>
                      <c:pt idx="1364">
                        <c:v>-154.98686218</c:v>
                      </c:pt>
                      <c:pt idx="1365">
                        <c:v>-155.11885071</c:v>
                      </c:pt>
                      <c:pt idx="1366">
                        <c:v>-155.24778748</c:v>
                      </c:pt>
                      <c:pt idx="1367">
                        <c:v>-155.37156676999999</c:v>
                      </c:pt>
                      <c:pt idx="1368">
                        <c:v>-155.487854</c:v>
                      </c:pt>
                      <c:pt idx="1369">
                        <c:v>-155.59434508999999</c:v>
                      </c:pt>
                      <c:pt idx="1370">
                        <c:v>-155.68904114</c:v>
                      </c:pt>
                      <c:pt idx="1371">
                        <c:v>-155.77041625999999</c:v>
                      </c:pt>
                      <c:pt idx="1372">
                        <c:v>-155.83746338</c:v>
                      </c:pt>
                      <c:pt idx="1373">
                        <c:v>-155.88963318</c:v>
                      </c:pt>
                      <c:pt idx="1374">
                        <c:v>-155.92675781</c:v>
                      </c:pt>
                      <c:pt idx="1375">
                        <c:v>-155.9490509</c:v>
                      </c:pt>
                      <c:pt idx="1376">
                        <c:v>-155.95710754000001</c:v>
                      </c:pt>
                      <c:pt idx="1377">
                        <c:v>-155.9519043</c:v>
                      </c:pt>
                      <c:pt idx="1378">
                        <c:v>-155.93463134999999</c:v>
                      </c:pt>
                      <c:pt idx="1379">
                        <c:v>-155.90657042999999</c:v>
                      </c:pt>
                      <c:pt idx="1380">
                        <c:v>-155.86901854999999</c:v>
                      </c:pt>
                      <c:pt idx="1381">
                        <c:v>-155.82322693</c:v>
                      </c:pt>
                      <c:pt idx="1382">
                        <c:v>-155.77033997000001</c:v>
                      </c:pt>
                      <c:pt idx="1383">
                        <c:v>-155.71144104000001</c:v>
                      </c:pt>
                      <c:pt idx="1384">
                        <c:v>-155.64764403999999</c:v>
                      </c:pt>
                      <c:pt idx="1385">
                        <c:v>-155.58016968000001</c:v>
                      </c:pt>
                      <c:pt idx="1386">
                        <c:v>-155.5103302</c:v>
                      </c:pt>
                      <c:pt idx="1387">
                        <c:v>-155.43942261000001</c:v>
                      </c:pt>
                      <c:pt idx="1388">
                        <c:v>-155.36865234000001</c:v>
                      </c:pt>
                      <c:pt idx="1389">
                        <c:v>-155.29910278</c:v>
                      </c:pt>
                      <c:pt idx="1390">
                        <c:v>-155.23173523</c:v>
                      </c:pt>
                      <c:pt idx="1391">
                        <c:v>-155.16738892000001</c:v>
                      </c:pt>
                      <c:pt idx="1392">
                        <c:v>-155.10676574999999</c:v>
                      </c:pt>
                      <c:pt idx="1393">
                        <c:v>-155.05039977999999</c:v>
                      </c:pt>
                      <c:pt idx="1394">
                        <c:v>-154.99861145</c:v>
                      </c:pt>
                      <c:pt idx="1395">
                        <c:v>-154.95144653</c:v>
                      </c:pt>
                      <c:pt idx="1396">
                        <c:v>-154.90853881999999</c:v>
                      </c:pt>
                      <c:pt idx="1397">
                        <c:v>-154.86911011000001</c:v>
                      </c:pt>
                      <c:pt idx="1398">
                        <c:v>-154.83204651</c:v>
                      </c:pt>
                      <c:pt idx="1399">
                        <c:v>-154.79600525000001</c:v>
                      </c:pt>
                      <c:pt idx="1400">
                        <c:v>-154.75952147999999</c:v>
                      </c:pt>
                      <c:pt idx="1401">
                        <c:v>-154.72106934000001</c:v>
                      </c:pt>
                      <c:pt idx="1402">
                        <c:v>-154.67913818</c:v>
                      </c:pt>
                      <c:pt idx="1403">
                        <c:v>-154.63232421999999</c:v>
                      </c:pt>
                      <c:pt idx="1404">
                        <c:v>-154.57940674</c:v>
                      </c:pt>
                      <c:pt idx="1405">
                        <c:v>-154.51950073</c:v>
                      </c:pt>
                      <c:pt idx="1406">
                        <c:v>-154.45210266000001</c:v>
                      </c:pt>
                      <c:pt idx="1407">
                        <c:v>-154.37704468000001</c:v>
                      </c:pt>
                      <c:pt idx="1408">
                        <c:v>-154.2943573</c:v>
                      </c:pt>
                      <c:pt idx="1409">
                        <c:v>-154.20417785999999</c:v>
                      </c:pt>
                      <c:pt idx="1410">
                        <c:v>-154.10679626000001</c:v>
                      </c:pt>
                      <c:pt idx="1411">
                        <c:v>-154.00260925000001</c:v>
                      </c:pt>
                      <c:pt idx="1412">
                        <c:v>-153.89205933</c:v>
                      </c:pt>
                      <c:pt idx="1413">
                        <c:v>-153.77551270000001</c:v>
                      </c:pt>
                      <c:pt idx="1414">
                        <c:v>-153.65328979</c:v>
                      </c:pt>
                      <c:pt idx="1415">
                        <c:v>-153.52565002</c:v>
                      </c:pt>
                      <c:pt idx="1416">
                        <c:v>-153.39270020000001</c:v>
                      </c:pt>
                      <c:pt idx="1417">
                        <c:v>-153.2543335</c:v>
                      </c:pt>
                      <c:pt idx="1418">
                        <c:v>-153.11015320000001</c:v>
                      </c:pt>
                      <c:pt idx="1419">
                        <c:v>-152.95950317</c:v>
                      </c:pt>
                      <c:pt idx="1420">
                        <c:v>-152.80155945000001</c:v>
                      </c:pt>
                      <c:pt idx="1421">
                        <c:v>-152.63551330999999</c:v>
                      </c:pt>
                      <c:pt idx="1422">
                        <c:v>-152.46075439000001</c:v>
                      </c:pt>
                      <c:pt idx="1423">
                        <c:v>-152.27690125000001</c:v>
                      </c:pt>
                      <c:pt idx="1424">
                        <c:v>-152.08383179</c:v>
                      </c:pt>
                      <c:pt idx="1425">
                        <c:v>-151.88165283000001</c:v>
                      </c:pt>
                      <c:pt idx="1426">
                        <c:v>-151.67062378</c:v>
                      </c:pt>
                      <c:pt idx="1427">
                        <c:v>-151.45117188</c:v>
                      </c:pt>
                      <c:pt idx="1428">
                        <c:v>-151.22395324999999</c:v>
                      </c:pt>
                      <c:pt idx="1429">
                        <c:v>-150.98991394000001</c:v>
                      </c:pt>
                      <c:pt idx="1430">
                        <c:v>-150.75028992</c:v>
                      </c:pt>
                      <c:pt idx="1431">
                        <c:v>-150.50650024000001</c:v>
                      </c:pt>
                      <c:pt idx="1432">
                        <c:v>-150.26008605999999</c:v>
                      </c:pt>
                      <c:pt idx="1433">
                        <c:v>-150.01263427999999</c:v>
                      </c:pt>
                      <c:pt idx="1434">
                        <c:v>-149.76580810999999</c:v>
                      </c:pt>
                      <c:pt idx="1435">
                        <c:v>-149.52128601000001</c:v>
                      </c:pt>
                      <c:pt idx="1436">
                        <c:v>-149.28062439000001</c:v>
                      </c:pt>
                      <c:pt idx="1437">
                        <c:v>-149.04519653</c:v>
                      </c:pt>
                      <c:pt idx="1438">
                        <c:v>-148.81610107</c:v>
                      </c:pt>
                      <c:pt idx="1439">
                        <c:v>-148.5940094</c:v>
                      </c:pt>
                      <c:pt idx="1440">
                        <c:v>-148.37913513000001</c:v>
                      </c:pt>
                      <c:pt idx="1441">
                        <c:v>-148.1711731</c:v>
                      </c:pt>
                      <c:pt idx="1442">
                        <c:v>-147.96928406000001</c:v>
                      </c:pt>
                      <c:pt idx="1443">
                        <c:v>-147.77206421</c:v>
                      </c:pt>
                      <c:pt idx="1444">
                        <c:v>-147.57760619999999</c:v>
                      </c:pt>
                      <c:pt idx="1445">
                        <c:v>-147.38374329000001</c:v>
                      </c:pt>
                      <c:pt idx="1446">
                        <c:v>-147.18829346000001</c:v>
                      </c:pt>
                      <c:pt idx="1447">
                        <c:v>-146.98921204000001</c:v>
                      </c:pt>
                      <c:pt idx="1448">
                        <c:v>-146.78471375000001</c:v>
                      </c:pt>
                      <c:pt idx="1449">
                        <c:v>-146.57333374000001</c:v>
                      </c:pt>
                      <c:pt idx="1450">
                        <c:v>-146.35391235</c:v>
                      </c:pt>
                      <c:pt idx="1451">
                        <c:v>-146.12550354000001</c:v>
                      </c:pt>
                      <c:pt idx="1452">
                        <c:v>-145.88737488000001</c:v>
                      </c:pt>
                      <c:pt idx="1453">
                        <c:v>-145.63900756999999</c:v>
                      </c:pt>
                      <c:pt idx="1454">
                        <c:v>-145.38011169000001</c:v>
                      </c:pt>
                      <c:pt idx="1455">
                        <c:v>-145.11070251000001</c:v>
                      </c:pt>
                      <c:pt idx="1456">
                        <c:v>-144.83116150000001</c:v>
                      </c:pt>
                      <c:pt idx="1457">
                        <c:v>-144.54208374000001</c:v>
                      </c:pt>
                      <c:pt idx="1458">
                        <c:v>-144.24412537000001</c:v>
                      </c:pt>
                      <c:pt idx="1459">
                        <c:v>-143.93792725</c:v>
                      </c:pt>
                      <c:pt idx="1460">
                        <c:v>-143.62413025000001</c:v>
                      </c:pt>
                      <c:pt idx="1461">
                        <c:v>-143.30345154</c:v>
                      </c:pt>
                      <c:pt idx="1462">
                        <c:v>-142.97666931000001</c:v>
                      </c:pt>
                      <c:pt idx="1463">
                        <c:v>-142.64459228999999</c:v>
                      </c:pt>
                      <c:pt idx="1464">
                        <c:v>-142.30804443</c:v>
                      </c:pt>
                      <c:pt idx="1465">
                        <c:v>-141.96791077</c:v>
                      </c:pt>
                      <c:pt idx="1466">
                        <c:v>-141.62507629000001</c:v>
                      </c:pt>
                      <c:pt idx="1467">
                        <c:v>-141.28031920999999</c:v>
                      </c:pt>
                      <c:pt idx="1468">
                        <c:v>-140.93420409999999</c:v>
                      </c:pt>
                      <c:pt idx="1469">
                        <c:v>-140.58709716999999</c:v>
                      </c:pt>
                      <c:pt idx="1470">
                        <c:v>-140.23916625999999</c:v>
                      </c:pt>
                      <c:pt idx="1471">
                        <c:v>-139.89033508</c:v>
                      </c:pt>
                      <c:pt idx="1472">
                        <c:v>-139.54022216999999</c:v>
                      </c:pt>
                      <c:pt idx="1473">
                        <c:v>-139.18812560999999</c:v>
                      </c:pt>
                      <c:pt idx="1474">
                        <c:v>-138.83305358999999</c:v>
                      </c:pt>
                      <c:pt idx="1475">
                        <c:v>-138.47387695</c:v>
                      </c:pt>
                      <c:pt idx="1476">
                        <c:v>-138.10942077999999</c:v>
                      </c:pt>
                      <c:pt idx="1477">
                        <c:v>-137.73857117</c:v>
                      </c:pt>
                      <c:pt idx="1478">
                        <c:v>-137.3603363</c:v>
                      </c:pt>
                      <c:pt idx="1479">
                        <c:v>-136.97393799</c:v>
                      </c:pt>
                      <c:pt idx="1480">
                        <c:v>-136.57885741999999</c:v>
                      </c:pt>
                      <c:pt idx="1481">
                        <c:v>-136.17478943</c:v>
                      </c:pt>
                      <c:pt idx="1482">
                        <c:v>-135.76162719999999</c:v>
                      </c:pt>
                      <c:pt idx="1483">
                        <c:v>-135.33947753999999</c:v>
                      </c:pt>
                      <c:pt idx="1484">
                        <c:v>-134.90873718</c:v>
                      </c:pt>
                      <c:pt idx="1485">
                        <c:v>-134.47010803000001</c:v>
                      </c:pt>
                      <c:pt idx="1486">
                        <c:v>-134.02464294000001</c:v>
                      </c:pt>
                      <c:pt idx="1487">
                        <c:v>-133.57380676</c:v>
                      </c:pt>
                      <c:pt idx="1488">
                        <c:v>-133.11944579999999</c:v>
                      </c:pt>
                      <c:pt idx="1489">
                        <c:v>-132.66371154999999</c:v>
                      </c:pt>
                      <c:pt idx="1490">
                        <c:v>-132.20886229999999</c:v>
                      </c:pt>
                      <c:pt idx="1491">
                        <c:v>-131.7571106</c:v>
                      </c:pt>
                      <c:pt idx="1492">
                        <c:v>-131.31045531999999</c:v>
                      </c:pt>
                      <c:pt idx="1493">
                        <c:v>-130.87057494999999</c:v>
                      </c:pt>
                      <c:pt idx="1494">
                        <c:v>-130.43878174</c:v>
                      </c:pt>
                      <c:pt idx="1495">
                        <c:v>-130.01599121000001</c:v>
                      </c:pt>
                      <c:pt idx="1496">
                        <c:v>-129.60273742999999</c:v>
                      </c:pt>
                      <c:pt idx="1497">
                        <c:v>-129.19924927</c:v>
                      </c:pt>
                      <c:pt idx="1498">
                        <c:v>-128.80549622000001</c:v>
                      </c:pt>
                      <c:pt idx="1499">
                        <c:v>-128.42124939000001</c:v>
                      </c:pt>
                      <c:pt idx="1500">
                        <c:v>-128.04618834999999</c:v>
                      </c:pt>
                      <c:pt idx="1501">
                        <c:v>-127.67998505</c:v>
                      </c:pt>
                      <c:pt idx="1502">
                        <c:v>-127.32227324999999</c:v>
                      </c:pt>
                      <c:pt idx="1503">
                        <c:v>-126.97262573</c:v>
                      </c:pt>
                      <c:pt idx="1504">
                        <c:v>-126.63061523</c:v>
                      </c:pt>
                      <c:pt idx="1505">
                        <c:v>-126.29588318</c:v>
                      </c:pt>
                      <c:pt idx="1506">
                        <c:v>-125.96814728</c:v>
                      </c:pt>
                      <c:pt idx="1507">
                        <c:v>-125.64720154</c:v>
                      </c:pt>
                      <c:pt idx="1508">
                        <c:v>-125.33290100000001</c:v>
                      </c:pt>
                      <c:pt idx="1509">
                        <c:v>-125.02513123</c:v>
                      </c:pt>
                      <c:pt idx="1510">
                        <c:v>-124.72377014</c:v>
                      </c:pt>
                      <c:pt idx="1511">
                        <c:v>-124.4287262</c:v>
                      </c:pt>
                      <c:pt idx="1512">
                        <c:v>-124.13999939</c:v>
                      </c:pt>
                      <c:pt idx="1513">
                        <c:v>-123.85770416</c:v>
                      </c:pt>
                      <c:pt idx="1514">
                        <c:v>-123.58196259</c:v>
                      </c:pt>
                      <c:pt idx="1515">
                        <c:v>-123.31278229</c:v>
                      </c:pt>
                      <c:pt idx="1516">
                        <c:v>-123.05004882999999</c:v>
                      </c:pt>
                      <c:pt idx="1517">
                        <c:v>-122.79358673</c:v>
                      </c:pt>
                      <c:pt idx="1518">
                        <c:v>-122.54321289000001</c:v>
                      </c:pt>
                      <c:pt idx="1519">
                        <c:v>-122.29872894</c:v>
                      </c:pt>
                      <c:pt idx="1520">
                        <c:v>-122.05989838000001</c:v>
                      </c:pt>
                      <c:pt idx="1521">
                        <c:v>-121.8264389</c:v>
                      </c:pt>
                      <c:pt idx="1522">
                        <c:v>-121.59810638</c:v>
                      </c:pt>
                      <c:pt idx="1523">
                        <c:v>-121.37477112000001</c:v>
                      </c:pt>
                      <c:pt idx="1524">
                        <c:v>-121.15640259</c:v>
                      </c:pt>
                      <c:pt idx="1525">
                        <c:v>-120.94293976</c:v>
                      </c:pt>
                      <c:pt idx="1526">
                        <c:v>-120.73413085999999</c:v>
                      </c:pt>
                      <c:pt idx="1527">
                        <c:v>-120.52948761</c:v>
                      </c:pt>
                      <c:pt idx="1528">
                        <c:v>-120.32839203</c:v>
                      </c:pt>
                      <c:pt idx="1529">
                        <c:v>-120.13024901999999</c:v>
                      </c:pt>
                      <c:pt idx="1530">
                        <c:v>-119.93459319999999</c:v>
                      </c:pt>
                      <c:pt idx="1531">
                        <c:v>-119.7411499</c:v>
                      </c:pt>
                      <c:pt idx="1532">
                        <c:v>-119.54976653999999</c:v>
                      </c:pt>
                      <c:pt idx="1533">
                        <c:v>-119.36022948999999</c:v>
                      </c:pt>
                      <c:pt idx="1534">
                        <c:v>-119.17203522</c:v>
                      </c:pt>
                      <c:pt idx="1535">
                        <c:v>-118.98422241</c:v>
                      </c:pt>
                      <c:pt idx="1536">
                        <c:v>-118.79523467999999</c:v>
                      </c:pt>
                      <c:pt idx="1537">
                        <c:v>-118.60292816</c:v>
                      </c:pt>
                      <c:pt idx="1538">
                        <c:v>-118.40480804000001</c:v>
                      </c:pt>
                      <c:pt idx="1539">
                        <c:v>-118.19840240000001</c:v>
                      </c:pt>
                      <c:pt idx="1540">
                        <c:v>-117.98151398</c:v>
                      </c:pt>
                      <c:pt idx="1541">
                        <c:v>-117.75237274</c:v>
                      </c:pt>
                      <c:pt idx="1542">
                        <c:v>-117.50975800000001</c:v>
                      </c:pt>
                      <c:pt idx="1543">
                        <c:v>-117.25297546</c:v>
                      </c:pt>
                      <c:pt idx="1544">
                        <c:v>-116.98163605000001</c:v>
                      </c:pt>
                      <c:pt idx="1545">
                        <c:v>-116.6955719</c:v>
                      </c:pt>
                      <c:pt idx="1546">
                        <c:v>-116.39494324</c:v>
                      </c:pt>
                      <c:pt idx="1547">
                        <c:v>-116.08026123</c:v>
                      </c:pt>
                      <c:pt idx="1548">
                        <c:v>-115.7522049</c:v>
                      </c:pt>
                      <c:pt idx="1549">
                        <c:v>-115.41147614</c:v>
                      </c:pt>
                      <c:pt idx="1550">
                        <c:v>-115.05886078</c:v>
                      </c:pt>
                      <c:pt idx="1551">
                        <c:v>-114.69528961</c:v>
                      </c:pt>
                      <c:pt idx="1552">
                        <c:v>-114.32182312</c:v>
                      </c:pt>
                      <c:pt idx="1553">
                        <c:v>-113.93964386</c:v>
                      </c:pt>
                      <c:pt idx="1554">
                        <c:v>-113.55014801</c:v>
                      </c:pt>
                      <c:pt idx="1555">
                        <c:v>-113.15493773999999</c:v>
                      </c:pt>
                      <c:pt idx="1556">
                        <c:v>-112.75568389999999</c:v>
                      </c:pt>
                      <c:pt idx="1557">
                        <c:v>-112.35390472</c:v>
                      </c:pt>
                      <c:pt idx="1558">
                        <c:v>-111.95089722</c:v>
                      </c:pt>
                      <c:pt idx="1559">
                        <c:v>-111.54776764</c:v>
                      </c:pt>
                      <c:pt idx="1560">
                        <c:v>-111.14545441</c:v>
                      </c:pt>
                      <c:pt idx="1561">
                        <c:v>-110.74469757</c:v>
                      </c:pt>
                      <c:pt idx="1562">
                        <c:v>-110.34609985</c:v>
                      </c:pt>
                      <c:pt idx="1563">
                        <c:v>-109.95027161</c:v>
                      </c:pt>
                      <c:pt idx="1564">
                        <c:v>-109.55802155000001</c:v>
                      </c:pt>
                      <c:pt idx="1565">
                        <c:v>-109.17038727000001</c:v>
                      </c:pt>
                      <c:pt idx="1566">
                        <c:v>-108.78858948</c:v>
                      </c:pt>
                      <c:pt idx="1567">
                        <c:v>-108.41397858000001</c:v>
                      </c:pt>
                      <c:pt idx="1568">
                        <c:v>-108.04803467000001</c:v>
                      </c:pt>
                      <c:pt idx="1569">
                        <c:v>-107.69231415</c:v>
                      </c:pt>
                      <c:pt idx="1570">
                        <c:v>-107.3483963</c:v>
                      </c:pt>
                      <c:pt idx="1571">
                        <c:v>-107.01786804</c:v>
                      </c:pt>
                      <c:pt idx="1572">
                        <c:v>-106.70235443</c:v>
                      </c:pt>
                      <c:pt idx="1573">
                        <c:v>-106.40350342000001</c:v>
                      </c:pt>
                      <c:pt idx="1574">
                        <c:v>-106.12290192</c:v>
                      </c:pt>
                      <c:pt idx="1575">
                        <c:v>-105.86203003</c:v>
                      </c:pt>
                      <c:pt idx="1576">
                        <c:v>-105.62219238</c:v>
                      </c:pt>
                      <c:pt idx="1577">
                        <c:v>-105.40447235000001</c:v>
                      </c:pt>
                      <c:pt idx="1578">
                        <c:v>-105.2097168</c:v>
                      </c:pt>
                      <c:pt idx="1579">
                        <c:v>-105.03852843999999</c:v>
                      </c:pt>
                      <c:pt idx="1580">
                        <c:v>-104.89116669000001</c:v>
                      </c:pt>
                      <c:pt idx="1581">
                        <c:v>-104.7674408</c:v>
                      </c:pt>
                      <c:pt idx="1582">
                        <c:v>-104.66661071999999</c:v>
                      </c:pt>
                      <c:pt idx="1583">
                        <c:v>-104.58730316</c:v>
                      </c:pt>
                      <c:pt idx="1584">
                        <c:v>-104.52743529999999</c:v>
                      </c:pt>
                      <c:pt idx="1585">
                        <c:v>-104.48420715</c:v>
                      </c:pt>
                      <c:pt idx="1586">
                        <c:v>-104.45433044000001</c:v>
                      </c:pt>
                      <c:pt idx="1587">
                        <c:v>-104.43443298</c:v>
                      </c:pt>
                      <c:pt idx="1588">
                        <c:v>-104.42146301</c:v>
                      </c:pt>
                      <c:pt idx="1589">
                        <c:v>-104.41296387</c:v>
                      </c:pt>
                      <c:pt idx="1590">
                        <c:v>-104.40724182</c:v>
                      </c:pt>
                      <c:pt idx="1591">
                        <c:v>-104.40331268</c:v>
                      </c:pt>
                      <c:pt idx="1592">
                        <c:v>-104.40065002</c:v>
                      </c:pt>
                      <c:pt idx="1593">
                        <c:v>-104.39884949</c:v>
                      </c:pt>
                      <c:pt idx="1594">
                        <c:v>-104.39753723</c:v>
                      </c:pt>
                      <c:pt idx="1595">
                        <c:v>-104.39652252</c:v>
                      </c:pt>
                      <c:pt idx="1596">
                        <c:v>-104.39576721</c:v>
                      </c:pt>
                      <c:pt idx="1597">
                        <c:v>-104.3952713</c:v>
                      </c:pt>
                      <c:pt idx="1598">
                        <c:v>-104.39502716</c:v>
                      </c:pt>
                      <c:pt idx="1599">
                        <c:v>-104.39496613</c:v>
                      </c:pt>
                    </c:numCache>
                  </c:numRef>
                </c:yVal>
                <c:smooth val="1"/>
                <c:extLst>
                  <c:ext xmlns:c16="http://schemas.microsoft.com/office/drawing/2014/chart" uri="{C3380CC4-5D6E-409C-BE32-E72D297353CC}">
                    <c16:uniqueId val="{00000005-7B78-421F-B852-512F34A37FE2}"/>
                  </c:ext>
                </c:extLst>
              </c15:ser>
            </c15:filteredScatterSeries>
            <c15:filteredScatterSeries>
              <c15:ser>
                <c:idx val="1"/>
                <c:order val="1"/>
                <c:tx>
                  <c:v>Modified LFJ</c:v>
                </c:tx>
                <c:spPr>
                  <a:ln w="25400" cap="rnd">
                    <a:solidFill>
                      <a:srgbClr val="00B0F0"/>
                    </a:solidFill>
                    <a:round/>
                  </a:ln>
                  <a:effectLst/>
                </c:spPr>
                <c:marker>
                  <c:symbol val="none"/>
                </c:marker>
                <c:xVal>
                  <c:numRef>
                    <c:extLst xmlns:c15="http://schemas.microsoft.com/office/drawing/2012/chart">
                      <c:ext xmlns:c15="http://schemas.microsoft.com/office/drawing/2012/chart" uri="{02D57815-91ED-43cb-92C2-25804820EDAC}">
                        <c15:formulaRef>
                          <c15:sqref>Spine_moment!$D$3:$D$1602</c15:sqref>
                        </c15:formulaRef>
                      </c:ext>
                    </c:extLst>
                    <c:numCache>
                      <c:formatCode>0.00E+00</c:formatCode>
                      <c:ptCount val="16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numCache>
                  </c:numRef>
                </c:xVal>
                <c:yVal>
                  <c:numRef>
                    <c:extLst xmlns:c15="http://schemas.microsoft.com/office/drawing/2012/chart">
                      <c:ext xmlns:c15="http://schemas.microsoft.com/office/drawing/2012/chart" uri="{02D57815-91ED-43cb-92C2-25804820EDAC}">
                        <c15:formulaRef>
                          <c15:sqref>Spine_moment!$E$3:$E$1602</c15:sqref>
                        </c15:formulaRef>
                      </c:ext>
                    </c:extLst>
                    <c:numCache>
                      <c:formatCode>0.00E+00</c:formatCode>
                      <c:ptCount val="1600"/>
                      <c:pt idx="0">
                        <c:v>1.5199669637E-2</c:v>
                      </c:pt>
                      <c:pt idx="1">
                        <c:v>1.5822635963999999E-2</c:v>
                      </c:pt>
                      <c:pt idx="2">
                        <c:v>1.6270600259000002E-2</c:v>
                      </c:pt>
                      <c:pt idx="3">
                        <c:v>1.6505567357000001E-2</c:v>
                      </c:pt>
                      <c:pt idx="4">
                        <c:v>1.6486816107999999E-2</c:v>
                      </c:pt>
                      <c:pt idx="5">
                        <c:v>1.6171159223000001E-2</c:v>
                      </c:pt>
                      <c:pt idx="6">
                        <c:v>1.5513292514E-2</c:v>
                      </c:pt>
                      <c:pt idx="7">
                        <c:v>1.4466242864999999E-2</c:v>
                      </c:pt>
                      <c:pt idx="8">
                        <c:v>1.2981922365999999E-2</c:v>
                      </c:pt>
                      <c:pt idx="9">
                        <c:v>1.1011783034E-2</c:v>
                      </c:pt>
                      <c:pt idx="10">
                        <c:v>8.5075963289000002E-3</c:v>
                      </c:pt>
                      <c:pt idx="11">
                        <c:v>5.4223546758000001E-3</c:v>
                      </c:pt>
                      <c:pt idx="12">
                        <c:v>1.7113047652E-3</c:v>
                      </c:pt>
                      <c:pt idx="13">
                        <c:v>-2.6668801438000001E-3</c:v>
                      </c:pt>
                      <c:pt idx="14">
                        <c:v>-7.7487835660999997E-3</c:v>
                      </c:pt>
                      <c:pt idx="15">
                        <c:v>-1.3564783148E-2</c:v>
                      </c:pt>
                      <c:pt idx="16">
                        <c:v>-2.0137442275999999E-2</c:v>
                      </c:pt>
                      <c:pt idx="17">
                        <c:v>-2.7479754761000001E-2</c:v>
                      </c:pt>
                      <c:pt idx="18">
                        <c:v>-3.5593237728E-2</c:v>
                      </c:pt>
                      <c:pt idx="19">
                        <c:v>-4.4465888292000003E-2</c:v>
                      </c:pt>
                      <c:pt idx="20">
                        <c:v>-5.4070021957000003E-2</c:v>
                      </c:pt>
                      <c:pt idx="21">
                        <c:v>-6.4360022545000006E-2</c:v>
                      </c:pt>
                      <c:pt idx="22">
                        <c:v>-7.5270019472000002E-2</c:v>
                      </c:pt>
                      <c:pt idx="23">
                        <c:v>-8.6711518466000004E-2</c:v>
                      </c:pt>
                      <c:pt idx="24">
                        <c:v>-9.8571032286000004E-2</c:v>
                      </c:pt>
                      <c:pt idx="25">
                        <c:v>-0.11070773751</c:v>
                      </c:pt>
                      <c:pt idx="26">
                        <c:v>-0.122951217</c:v>
                      </c:pt>
                      <c:pt idx="27">
                        <c:v>-0.13509936631</c:v>
                      </c:pt>
                      <c:pt idx="28">
                        <c:v>-0.14691646396999999</c:v>
                      </c:pt>
                      <c:pt idx="29">
                        <c:v>-0.15813151002</c:v>
                      </c:pt>
                      <c:pt idx="30">
                        <c:v>-0.16843692958000001</c:v>
                      </c:pt>
                      <c:pt idx="31">
                        <c:v>-0.17748765647</c:v>
                      </c:pt>
                      <c:pt idx="32">
                        <c:v>-0.18490076065</c:v>
                      </c:pt>
                      <c:pt idx="33">
                        <c:v>-0.19025562704000001</c:v>
                      </c:pt>
                      <c:pt idx="34">
                        <c:v>-0.19309484959000001</c:v>
                      </c:pt>
                      <c:pt idx="35">
                        <c:v>-0.19292588531999999</c:v>
                      </c:pt>
                      <c:pt idx="36">
                        <c:v>-0.18922361732000001</c:v>
                      </c:pt>
                      <c:pt idx="37">
                        <c:v>-0.18143381178000001</c:v>
                      </c:pt>
                      <c:pt idx="38">
                        <c:v>-0.16897763312</c:v>
                      </c:pt>
                      <c:pt idx="39">
                        <c:v>-0.15125726163</c:v>
                      </c:pt>
                      <c:pt idx="40">
                        <c:v>-0.12766273319999999</c:v>
                      </c:pt>
                      <c:pt idx="41">
                        <c:v>-9.7580023109999997E-2</c:v>
                      </c:pt>
                      <c:pt idx="42">
                        <c:v>-6.0400500894000002E-2</c:v>
                      </c:pt>
                      <c:pt idx="43">
                        <c:v>-1.5531730838E-2</c:v>
                      </c:pt>
                      <c:pt idx="44">
                        <c:v>3.7590332328999998E-2</c:v>
                      </c:pt>
                      <c:pt idx="45">
                        <c:v>9.9487766623000004E-2</c:v>
                      </c:pt>
                      <c:pt idx="46">
                        <c:v>0.17062574624999999</c:v>
                      </c:pt>
                      <c:pt idx="47">
                        <c:v>0.25139620899999998</c:v>
                      </c:pt>
                      <c:pt idx="48">
                        <c:v>0.34210020303999999</c:v>
                      </c:pt>
                      <c:pt idx="49">
                        <c:v>0.44292914866999999</c:v>
                      </c:pt>
                      <c:pt idx="50">
                        <c:v>0.55394554137999996</c:v>
                      </c:pt>
                      <c:pt idx="51">
                        <c:v>0.67506420611999995</c:v>
                      </c:pt>
                      <c:pt idx="52">
                        <c:v>0.80603545903999996</c:v>
                      </c:pt>
                      <c:pt idx="53">
                        <c:v>0.94643205403999997</c:v>
                      </c:pt>
                      <c:pt idx="54">
                        <c:v>1.0956408978000001</c:v>
                      </c:pt>
                      <c:pt idx="55">
                        <c:v>1.2528595924000001</c:v>
                      </c:pt>
                      <c:pt idx="56">
                        <c:v>1.4170980452999999</c:v>
                      </c:pt>
                      <c:pt idx="57">
                        <c:v>1.5871849060000001</c:v>
                      </c:pt>
                      <c:pt idx="58">
                        <c:v>1.7617793083</c:v>
                      </c:pt>
                      <c:pt idx="59">
                        <c:v>1.9393898248999999</c:v>
                      </c:pt>
                      <c:pt idx="60">
                        <c:v>2.1184017657999998</c:v>
                      </c:pt>
                      <c:pt idx="61">
                        <c:v>2.2971136570000001</c:v>
                      </c:pt>
                      <c:pt idx="62">
                        <c:v>2.4737830162000001</c:v>
                      </c:pt>
                      <c:pt idx="63">
                        <c:v>2.6466791629999999</c:v>
                      </c:pt>
                      <c:pt idx="64">
                        <c:v>2.8141407966999998</c:v>
                      </c:pt>
                      <c:pt idx="65">
                        <c:v>2.9746344090000001</c:v>
                      </c:pt>
                      <c:pt idx="66">
                        <c:v>3.1268076897000001</c:v>
                      </c:pt>
                      <c:pt idx="67">
                        <c:v>3.2695360184000002</c:v>
                      </c:pt>
                      <c:pt idx="68">
                        <c:v>3.4019582272000002</c:v>
                      </c:pt>
                      <c:pt idx="69">
                        <c:v>3.5235021114</c:v>
                      </c:pt>
                      <c:pt idx="70">
                        <c:v>3.6338999270999999</c:v>
                      </c:pt>
                      <c:pt idx="71">
                        <c:v>3.7331943511999999</c:v>
                      </c:pt>
                      <c:pt idx="72">
                        <c:v>3.8217320442</c:v>
                      </c:pt>
                      <c:pt idx="73">
                        <c:v>3.9001445769999998</c:v>
                      </c:pt>
                      <c:pt idx="74">
                        <c:v>3.9693183899000002</c:v>
                      </c:pt>
                      <c:pt idx="75">
                        <c:v>4.0303568839999997</c:v>
                      </c:pt>
                      <c:pt idx="76">
                        <c:v>4.0845317841000002</c:v>
                      </c:pt>
                      <c:pt idx="77">
                        <c:v>4.1332278251999996</c:v>
                      </c:pt>
                      <c:pt idx="78">
                        <c:v>4.1778860091999999</c:v>
                      </c:pt>
                      <c:pt idx="79">
                        <c:v>4.2199449538999998</c:v>
                      </c:pt>
                      <c:pt idx="80">
                        <c:v>4.2607831955000002</c:v>
                      </c:pt>
                      <c:pt idx="81">
                        <c:v>4.3016691207999997</c:v>
                      </c:pt>
                      <c:pt idx="82">
                        <c:v>4.3437166213999996</c:v>
                      </c:pt>
                      <c:pt idx="83">
                        <c:v>4.3878488540999996</c:v>
                      </c:pt>
                      <c:pt idx="84">
                        <c:v>4.4347686768000001</c:v>
                      </c:pt>
                      <c:pt idx="85">
                        <c:v>4.4849438667000001</c:v>
                      </c:pt>
                      <c:pt idx="86">
                        <c:v>4.5386066436999997</c:v>
                      </c:pt>
                      <c:pt idx="87">
                        <c:v>4.5957689285000001</c:v>
                      </c:pt>
                      <c:pt idx="88">
                        <c:v>4.656244278</c:v>
                      </c:pt>
                      <c:pt idx="89">
                        <c:v>4.7196741103999997</c:v>
                      </c:pt>
                      <c:pt idx="90">
                        <c:v>4.7855553627000003</c:v>
                      </c:pt>
                      <c:pt idx="91">
                        <c:v>4.8532691002000004</c:v>
                      </c:pt>
                      <c:pt idx="92">
                        <c:v>4.9221057891999997</c:v>
                      </c:pt>
                      <c:pt idx="93">
                        <c:v>4.9912896156000004</c:v>
                      </c:pt>
                      <c:pt idx="94">
                        <c:v>5.0600013733000004</c:v>
                      </c:pt>
                      <c:pt idx="95">
                        <c:v>5.1274037360999998</c:v>
                      </c:pt>
                      <c:pt idx="96">
                        <c:v>5.1926722527000004</c:v>
                      </c:pt>
                      <c:pt idx="97">
                        <c:v>5.2550311088999999</c:v>
                      </c:pt>
                      <c:pt idx="98">
                        <c:v>5.3137936591999999</c:v>
                      </c:pt>
                      <c:pt idx="99">
                        <c:v>5.3684058189000003</c:v>
                      </c:pt>
                      <c:pt idx="100">
                        <c:v>5.4184885024999998</c:v>
                      </c:pt>
                      <c:pt idx="101">
                        <c:v>5.4638733864000004</c:v>
                      </c:pt>
                      <c:pt idx="102">
                        <c:v>5.5046248436000003</c:v>
                      </c:pt>
                      <c:pt idx="103">
                        <c:v>5.5410466194000003</c:v>
                      </c:pt>
                      <c:pt idx="104">
                        <c:v>5.5736742020000003</c:v>
                      </c:pt>
                      <c:pt idx="105">
                        <c:v>5.6032562256</c:v>
                      </c:pt>
                      <c:pt idx="106">
                        <c:v>5.6307287215999997</c:v>
                      </c:pt>
                      <c:pt idx="107">
                        <c:v>5.6571860313000002</c:v>
                      </c:pt>
                      <c:pt idx="108">
                        <c:v>5.6838512421000003</c:v>
                      </c:pt>
                      <c:pt idx="109">
                        <c:v>5.7120471001000004</c:v>
                      </c:pt>
                      <c:pt idx="110">
                        <c:v>5.7431664467000001</c:v>
                      </c:pt>
                      <c:pt idx="111">
                        <c:v>5.7786431313</c:v>
                      </c:pt>
                      <c:pt idx="112">
                        <c:v>5.8199219704000003</c:v>
                      </c:pt>
                      <c:pt idx="113">
                        <c:v>5.8684272766000003</c:v>
                      </c:pt>
                      <c:pt idx="114">
                        <c:v>5.9255280494999996</c:v>
                      </c:pt>
                      <c:pt idx="115">
                        <c:v>5.9925060272000001</c:v>
                      </c:pt>
                      <c:pt idx="116">
                        <c:v>6.0705256462000001</c:v>
                      </c:pt>
                      <c:pt idx="117">
                        <c:v>6.1606106758000001</c:v>
                      </c:pt>
                      <c:pt idx="118">
                        <c:v>6.2636280060000002</c:v>
                      </c:pt>
                      <c:pt idx="119">
                        <c:v>6.3802800178999997</c:v>
                      </c:pt>
                      <c:pt idx="120">
                        <c:v>6.5111041069000004</c:v>
                      </c:pt>
                      <c:pt idx="121">
                        <c:v>6.6564745903000002</c:v>
                      </c:pt>
                      <c:pt idx="122">
                        <c:v>6.8166046143000001</c:v>
                      </c:pt>
                      <c:pt idx="123">
                        <c:v>6.9915485382</c:v>
                      </c:pt>
                      <c:pt idx="124">
                        <c:v>7.1812033653</c:v>
                      </c:pt>
                      <c:pt idx="125">
                        <c:v>7.3853120804000003</c:v>
                      </c:pt>
                      <c:pt idx="126">
                        <c:v>7.6034717560000002</c:v>
                      </c:pt>
                      <c:pt idx="127">
                        <c:v>7.8351464271999998</c:v>
                      </c:pt>
                      <c:pt idx="128">
                        <c:v>8.0796861649</c:v>
                      </c:pt>
                      <c:pt idx="129">
                        <c:v>8.33634758</c:v>
                      </c:pt>
                      <c:pt idx="130">
                        <c:v>8.6043109894000001</c:v>
                      </c:pt>
                      <c:pt idx="131">
                        <c:v>8.8826866150000008</c:v>
                      </c:pt>
                      <c:pt idx="132">
                        <c:v>9.1705112457000002</c:v>
                      </c:pt>
                      <c:pt idx="133">
                        <c:v>9.4667396544999995</c:v>
                      </c:pt>
                      <c:pt idx="134">
                        <c:v>9.7702360153000001</c:v>
                      </c:pt>
                      <c:pt idx="135">
                        <c:v>10.07976532</c:v>
                      </c:pt>
                      <c:pt idx="136">
                        <c:v>10.393987656</c:v>
                      </c:pt>
                      <c:pt idx="137">
                        <c:v>10.711454391</c:v>
                      </c:pt>
                      <c:pt idx="138">
                        <c:v>11.030611992000001</c:v>
                      </c:pt>
                      <c:pt idx="139">
                        <c:v>11.349813461</c:v>
                      </c:pt>
                      <c:pt idx="140">
                        <c:v>11.667338371</c:v>
                      </c:pt>
                      <c:pt idx="141">
                        <c:v>11.981410027000001</c:v>
                      </c:pt>
                      <c:pt idx="142">
                        <c:v>12.290206909</c:v>
                      </c:pt>
                      <c:pt idx="143">
                        <c:v>12.591869354</c:v>
                      </c:pt>
                      <c:pt idx="144">
                        <c:v>12.88451004</c:v>
                      </c:pt>
                      <c:pt idx="145">
                        <c:v>13.166231155</c:v>
                      </c:pt>
                      <c:pt idx="146">
                        <c:v>13.435141563</c:v>
                      </c:pt>
                      <c:pt idx="147">
                        <c:v>13.689379691999999</c:v>
                      </c:pt>
                      <c:pt idx="148">
                        <c:v>13.927131653</c:v>
                      </c:pt>
                      <c:pt idx="149">
                        <c:v>14.146650314</c:v>
                      </c:pt>
                      <c:pt idx="150">
                        <c:v>14.346276283</c:v>
                      </c:pt>
                      <c:pt idx="151">
                        <c:v>14.524456023999999</c:v>
                      </c:pt>
                      <c:pt idx="152">
                        <c:v>14.679768562</c:v>
                      </c:pt>
                      <c:pt idx="153">
                        <c:v>14.810949325999999</c:v>
                      </c:pt>
                      <c:pt idx="154">
                        <c:v>14.916912078999999</c:v>
                      </c:pt>
                      <c:pt idx="155">
                        <c:v>14.996764183</c:v>
                      </c:pt>
                      <c:pt idx="156">
                        <c:v>15.049815177999999</c:v>
                      </c:pt>
                      <c:pt idx="157">
                        <c:v>15.075585365</c:v>
                      </c:pt>
                      <c:pt idx="158">
                        <c:v>15.073814391999999</c:v>
                      </c:pt>
                      <c:pt idx="159">
                        <c:v>15.044470787</c:v>
                      </c:pt>
                      <c:pt idx="160">
                        <c:v>14.987764359</c:v>
                      </c:pt>
                      <c:pt idx="161">
                        <c:v>14.904157638999999</c:v>
                      </c:pt>
                      <c:pt idx="162">
                        <c:v>14.79437542</c:v>
                      </c:pt>
                      <c:pt idx="163">
                        <c:v>14.659408569</c:v>
                      </c:pt>
                      <c:pt idx="164">
                        <c:v>14.500506401000001</c:v>
                      </c:pt>
                      <c:pt idx="165">
                        <c:v>14.3191576</c:v>
                      </c:pt>
                      <c:pt idx="166">
                        <c:v>14.117062569</c:v>
                      </c:pt>
                      <c:pt idx="167">
                        <c:v>13.896090508</c:v>
                      </c:pt>
                      <c:pt idx="168">
                        <c:v>13.658226966999999</c:v>
                      </c:pt>
                      <c:pt idx="169">
                        <c:v>13.405512809999999</c:v>
                      </c:pt>
                      <c:pt idx="170">
                        <c:v>13.139986992000001</c:v>
                      </c:pt>
                      <c:pt idx="171">
                        <c:v>12.863639832</c:v>
                      </c:pt>
                      <c:pt idx="172">
                        <c:v>12.578375815999999</c:v>
                      </c:pt>
                      <c:pt idx="173">
                        <c:v>12.285990715000001</c:v>
                      </c:pt>
                      <c:pt idx="174">
                        <c:v>11.988157272</c:v>
                      </c:pt>
                      <c:pt idx="175">
                        <c:v>11.686421394</c:v>
                      </c:pt>
                      <c:pt idx="176">
                        <c:v>11.382199287000001</c:v>
                      </c:pt>
                      <c:pt idx="177">
                        <c:v>11.076774597</c:v>
                      </c:pt>
                      <c:pt idx="178">
                        <c:v>10.771295546999999</c:v>
                      </c:pt>
                      <c:pt idx="179">
                        <c:v>10.466771125999999</c:v>
                      </c:pt>
                      <c:pt idx="180">
                        <c:v>10.164069176</c:v>
                      </c:pt>
                      <c:pt idx="181">
                        <c:v>9.8639230728000005</c:v>
                      </c:pt>
                      <c:pt idx="182">
                        <c:v>9.5669422149999992</c:v>
                      </c:pt>
                      <c:pt idx="183">
                        <c:v>9.2736215591000004</c:v>
                      </c:pt>
                      <c:pt idx="184">
                        <c:v>8.9843635558999999</c:v>
                      </c:pt>
                      <c:pt idx="185">
                        <c:v>8.6995000839000003</c:v>
                      </c:pt>
                      <c:pt idx="186">
                        <c:v>8.4193172455000003</c:v>
                      </c:pt>
                      <c:pt idx="187">
                        <c:v>8.1440696716000005</c:v>
                      </c:pt>
                      <c:pt idx="188">
                        <c:v>7.8739914893999998</c:v>
                      </c:pt>
                      <c:pt idx="189">
                        <c:v>7.6093111037999996</c:v>
                      </c:pt>
                      <c:pt idx="190">
                        <c:v>7.3502669334000004</c:v>
                      </c:pt>
                      <c:pt idx="191">
                        <c:v>7.0971183777000002</c:v>
                      </c:pt>
                      <c:pt idx="192">
                        <c:v>6.8501515387999996</c:v>
                      </c:pt>
                      <c:pt idx="193">
                        <c:v>6.6096811295000002</c:v>
                      </c:pt>
                      <c:pt idx="194">
                        <c:v>6.3760509490999997</c:v>
                      </c:pt>
                      <c:pt idx="195">
                        <c:v>6.1496338844</c:v>
                      </c:pt>
                      <c:pt idx="196">
                        <c:v>5.9308280944999998</c:v>
                      </c:pt>
                      <c:pt idx="197">
                        <c:v>5.7200489043999996</c:v>
                      </c:pt>
                      <c:pt idx="198">
                        <c:v>5.5177264213999999</c:v>
                      </c:pt>
                      <c:pt idx="199">
                        <c:v>5.3243083954000001</c:v>
                      </c:pt>
                      <c:pt idx="200">
                        <c:v>5.1402626038000001</c:v>
                      </c:pt>
                      <c:pt idx="201">
                        <c:v>4.9660754204000002</c:v>
                      </c:pt>
                      <c:pt idx="202">
                        <c:v>4.8022503852999998</c:v>
                      </c:pt>
                      <c:pt idx="203">
                        <c:v>4.6493105887999997</c:v>
                      </c:pt>
                      <c:pt idx="204">
                        <c:v>4.5077948570000004</c:v>
                      </c:pt>
                      <c:pt idx="205">
                        <c:v>4.3782453536999997</c:v>
                      </c:pt>
                      <c:pt idx="206">
                        <c:v>4.2611832619000003</c:v>
                      </c:pt>
                      <c:pt idx="207">
                        <c:v>4.1570873260000001</c:v>
                      </c:pt>
                      <c:pt idx="208">
                        <c:v>4.0663852692000004</c:v>
                      </c:pt>
                      <c:pt idx="209">
                        <c:v>3.9894478321000002</c:v>
                      </c:pt>
                      <c:pt idx="210">
                        <c:v>3.9265713691999999</c:v>
                      </c:pt>
                      <c:pt idx="211">
                        <c:v>3.8779535294</c:v>
                      </c:pt>
                      <c:pt idx="212">
                        <c:v>3.8436908721999998</c:v>
                      </c:pt>
                      <c:pt idx="213">
                        <c:v>3.8237867355000001</c:v>
                      </c:pt>
                      <c:pt idx="214">
                        <c:v>3.8181455135000002</c:v>
                      </c:pt>
                      <c:pt idx="215">
                        <c:v>3.8265588284000001</c:v>
                      </c:pt>
                      <c:pt idx="216">
                        <c:v>3.8486981392000001</c:v>
                      </c:pt>
                      <c:pt idx="217">
                        <c:v>3.8841166496000001</c:v>
                      </c:pt>
                      <c:pt idx="218">
                        <c:v>3.9322595595999998</c:v>
                      </c:pt>
                      <c:pt idx="219">
                        <c:v>3.9924798012</c:v>
                      </c:pt>
                      <c:pt idx="220">
                        <c:v>4.0640563964999998</c:v>
                      </c:pt>
                      <c:pt idx="221">
                        <c:v>4.1462187766999996</c:v>
                      </c:pt>
                      <c:pt idx="222">
                        <c:v>4.2381782532000001</c:v>
                      </c:pt>
                      <c:pt idx="223">
                        <c:v>4.3391532897999996</c:v>
                      </c:pt>
                      <c:pt idx="224">
                        <c:v>4.4483776092999996</c:v>
                      </c:pt>
                      <c:pt idx="225">
                        <c:v>4.5651054381999998</c:v>
                      </c:pt>
                      <c:pt idx="226">
                        <c:v>4.6886277199000004</c:v>
                      </c:pt>
                      <c:pt idx="227">
                        <c:v>4.8182883263000003</c:v>
                      </c:pt>
                      <c:pt idx="228">
                        <c:v>4.9534897804</c:v>
                      </c:pt>
                      <c:pt idx="229">
                        <c:v>5.0936965941999999</c:v>
                      </c:pt>
                      <c:pt idx="230">
                        <c:v>5.2384276390000002</c:v>
                      </c:pt>
                      <c:pt idx="231">
                        <c:v>5.3872447014000002</c:v>
                      </c:pt>
                      <c:pt idx="232">
                        <c:v>5.5397529602000004</c:v>
                      </c:pt>
                      <c:pt idx="233">
                        <c:v>5.6956110001000004</c:v>
                      </c:pt>
                      <c:pt idx="234">
                        <c:v>5.8545298576000002</c:v>
                      </c:pt>
                      <c:pt idx="235">
                        <c:v>6.0162572861000001</c:v>
                      </c:pt>
                      <c:pt idx="236">
                        <c:v>6.1805682182000004</c:v>
                      </c:pt>
                      <c:pt idx="237">
                        <c:v>6.3472638129999996</c:v>
                      </c:pt>
                      <c:pt idx="238">
                        <c:v>6.5161719321999998</c:v>
                      </c:pt>
                      <c:pt idx="239">
                        <c:v>6.6871519088999998</c:v>
                      </c:pt>
                      <c:pt idx="240">
                        <c:v>6.8601050377000004</c:v>
                      </c:pt>
                      <c:pt idx="241">
                        <c:v>7.0349907875</c:v>
                      </c:pt>
                      <c:pt idx="242">
                        <c:v>7.2118406296000002</c:v>
                      </c:pt>
                      <c:pt idx="243">
                        <c:v>7.3907527923999998</c:v>
                      </c:pt>
                      <c:pt idx="244">
                        <c:v>7.5718755721999997</c:v>
                      </c:pt>
                      <c:pt idx="245">
                        <c:v>7.7553982735</c:v>
                      </c:pt>
                      <c:pt idx="246">
                        <c:v>7.9415464400999998</c:v>
                      </c:pt>
                      <c:pt idx="247">
                        <c:v>8.1305761337</c:v>
                      </c:pt>
                      <c:pt idx="248">
                        <c:v>8.3227758408000003</c:v>
                      </c:pt>
                      <c:pt idx="249">
                        <c:v>8.5184850693000005</c:v>
                      </c:pt>
                      <c:pt idx="250">
                        <c:v>8.7181072235000006</c:v>
                      </c:pt>
                      <c:pt idx="251">
                        <c:v>8.9220933914000007</c:v>
                      </c:pt>
                      <c:pt idx="252">
                        <c:v>9.1309232712000004</c:v>
                      </c:pt>
                      <c:pt idx="253">
                        <c:v>9.3450889586999999</c:v>
                      </c:pt>
                      <c:pt idx="254">
                        <c:v>9.5650787354000002</c:v>
                      </c:pt>
                      <c:pt idx="255">
                        <c:v>9.7913627625000004</c:v>
                      </c:pt>
                      <c:pt idx="256">
                        <c:v>10.024386406</c:v>
                      </c:pt>
                      <c:pt idx="257">
                        <c:v>10.264573097</c:v>
                      </c:pt>
                      <c:pt idx="258">
                        <c:v>10.512322426000001</c:v>
                      </c:pt>
                      <c:pt idx="259">
                        <c:v>10.768008232</c:v>
                      </c:pt>
                      <c:pt idx="260">
                        <c:v>11.031971930999999</c:v>
                      </c:pt>
                      <c:pt idx="261">
                        <c:v>11.304512978</c:v>
                      </c:pt>
                      <c:pt idx="262">
                        <c:v>11.585882186999999</c:v>
                      </c:pt>
                      <c:pt idx="263">
                        <c:v>11.876284599</c:v>
                      </c:pt>
                      <c:pt idx="264">
                        <c:v>12.175897598000001</c:v>
                      </c:pt>
                      <c:pt idx="265">
                        <c:v>12.484882355</c:v>
                      </c:pt>
                      <c:pt idx="266">
                        <c:v>12.803373337</c:v>
                      </c:pt>
                      <c:pt idx="267">
                        <c:v>13.131468773</c:v>
                      </c:pt>
                      <c:pt idx="268">
                        <c:v>13.469224929999999</c:v>
                      </c:pt>
                      <c:pt idx="269">
                        <c:v>13.816638947</c:v>
                      </c:pt>
                      <c:pt idx="270">
                        <c:v>14.173636436000001</c:v>
                      </c:pt>
                      <c:pt idx="271">
                        <c:v>14.540078163</c:v>
                      </c:pt>
                      <c:pt idx="272">
                        <c:v>14.915769577000001</c:v>
                      </c:pt>
                      <c:pt idx="273">
                        <c:v>15.300457954000001</c:v>
                      </c:pt>
                      <c:pt idx="274">
                        <c:v>15.69383049</c:v>
                      </c:pt>
                      <c:pt idx="275">
                        <c:v>16.095516204999999</c:v>
                      </c:pt>
                      <c:pt idx="276">
                        <c:v>16.505090714000001</c:v>
                      </c:pt>
                      <c:pt idx="277">
                        <c:v>16.922079086</c:v>
                      </c:pt>
                      <c:pt idx="278">
                        <c:v>17.345964431999999</c:v>
                      </c:pt>
                      <c:pt idx="279">
                        <c:v>17.776197433</c:v>
                      </c:pt>
                      <c:pt idx="280">
                        <c:v>18.212215424</c:v>
                      </c:pt>
                      <c:pt idx="281">
                        <c:v>18.653461455999999</c:v>
                      </c:pt>
                      <c:pt idx="282">
                        <c:v>19.099409102999999</c:v>
                      </c:pt>
                      <c:pt idx="283">
                        <c:v>19.549587249999998</c:v>
                      </c:pt>
                      <c:pt idx="284">
                        <c:v>20.003601073999999</c:v>
                      </c:pt>
                      <c:pt idx="285">
                        <c:v>20.461154938</c:v>
                      </c:pt>
                      <c:pt idx="286">
                        <c:v>20.92206955</c:v>
                      </c:pt>
                      <c:pt idx="287">
                        <c:v>21.386295318999998</c:v>
                      </c:pt>
                      <c:pt idx="288">
                        <c:v>21.853921889999999</c:v>
                      </c:pt>
                      <c:pt idx="289">
                        <c:v>22.32519722</c:v>
                      </c:pt>
                      <c:pt idx="290">
                        <c:v>22.800535201999999</c:v>
                      </c:pt>
                      <c:pt idx="291">
                        <c:v>23.280525208</c:v>
                      </c:pt>
                      <c:pt idx="292">
                        <c:v>23.765926360999998</c:v>
                      </c:pt>
                      <c:pt idx="293">
                        <c:v>24.257648467999999</c:v>
                      </c:pt>
                      <c:pt idx="294">
                        <c:v>24.756725311</c:v>
                      </c:pt>
                      <c:pt idx="295">
                        <c:v>25.264276505000002</c:v>
                      </c:pt>
                      <c:pt idx="296">
                        <c:v>25.781469345000001</c:v>
                      </c:pt>
                      <c:pt idx="297">
                        <c:v>26.309484481999998</c:v>
                      </c:pt>
                      <c:pt idx="298">
                        <c:v>26.849481582999999</c:v>
                      </c:pt>
                      <c:pt idx="299">
                        <c:v>27.402561188</c:v>
                      </c:pt>
                      <c:pt idx="300">
                        <c:v>27.969732284999999</c:v>
                      </c:pt>
                      <c:pt idx="301">
                        <c:v>28.551877975</c:v>
                      </c:pt>
                      <c:pt idx="302">
                        <c:v>29.149730682000001</c:v>
                      </c:pt>
                      <c:pt idx="303">
                        <c:v>29.763853073</c:v>
                      </c:pt>
                      <c:pt idx="304">
                        <c:v>30.394628525000002</c:v>
                      </c:pt>
                      <c:pt idx="305">
                        <c:v>31.042255401999999</c:v>
                      </c:pt>
                      <c:pt idx="306">
                        <c:v>31.706743240000002</c:v>
                      </c:pt>
                      <c:pt idx="307">
                        <c:v>32.387916564999998</c:v>
                      </c:pt>
                      <c:pt idx="308">
                        <c:v>33.085418701000002</c:v>
                      </c:pt>
                      <c:pt idx="309">
                        <c:v>33.798709869</c:v>
                      </c:pt>
                      <c:pt idx="310">
                        <c:v>34.527080536</c:v>
                      </c:pt>
                      <c:pt idx="311">
                        <c:v>35.269664763999998</c:v>
                      </c:pt>
                      <c:pt idx="312">
                        <c:v>36.025459290000001</c:v>
                      </c:pt>
                      <c:pt idx="313">
                        <c:v>36.793338775999999</c:v>
                      </c:pt>
                      <c:pt idx="314">
                        <c:v>37.572078705000003</c:v>
                      </c:pt>
                      <c:pt idx="315">
                        <c:v>38.360363006999997</c:v>
                      </c:pt>
                      <c:pt idx="316">
                        <c:v>39.156814574999999</c:v>
                      </c:pt>
                      <c:pt idx="317">
                        <c:v>39.960002899000003</c:v>
                      </c:pt>
                      <c:pt idx="318">
                        <c:v>40.768466949</c:v>
                      </c:pt>
                      <c:pt idx="319">
                        <c:v>41.580730438000003</c:v>
                      </c:pt>
                      <c:pt idx="320">
                        <c:v>42.395317077999998</c:v>
                      </c:pt>
                      <c:pt idx="321">
                        <c:v>43.210777282999999</c:v>
                      </c:pt>
                      <c:pt idx="322">
                        <c:v>44.025707245</c:v>
                      </c:pt>
                      <c:pt idx="323">
                        <c:v>44.838756560999997</c:v>
                      </c:pt>
                      <c:pt idx="324">
                        <c:v>45.648654938</c:v>
                      </c:pt>
                      <c:pt idx="325">
                        <c:v>46.454227447999997</c:v>
                      </c:pt>
                      <c:pt idx="326">
                        <c:v>47.254413605000003</c:v>
                      </c:pt>
                      <c:pt idx="327">
                        <c:v>48.048301696999999</c:v>
                      </c:pt>
                      <c:pt idx="328">
                        <c:v>48.835159302000001</c:v>
                      </c:pt>
                      <c:pt idx="329">
                        <c:v>49.614463806000003</c:v>
                      </c:pt>
                      <c:pt idx="330">
                        <c:v>50.385925293</c:v>
                      </c:pt>
                      <c:pt idx="331">
                        <c:v>51.149517058999997</c:v>
                      </c:pt>
                      <c:pt idx="332">
                        <c:v>51.905498504999997</c:v>
                      </c:pt>
                      <c:pt idx="333">
                        <c:v>52.654426575000002</c:v>
                      </c:pt>
                      <c:pt idx="334">
                        <c:v>53.397148131999998</c:v>
                      </c:pt>
                      <c:pt idx="335">
                        <c:v>54.134761810000001</c:v>
                      </c:pt>
                      <c:pt idx="336">
                        <c:v>54.868591309000003</c:v>
                      </c:pt>
                      <c:pt idx="337">
                        <c:v>55.600131988999998</c:v>
                      </c:pt>
                      <c:pt idx="338">
                        <c:v>56.331001282000003</c:v>
                      </c:pt>
                      <c:pt idx="339">
                        <c:v>57.062877655000001</c:v>
                      </c:pt>
                      <c:pt idx="340">
                        <c:v>57.797454834</c:v>
                      </c:pt>
                      <c:pt idx="341">
                        <c:v>58.536396027000002</c:v>
                      </c:pt>
                      <c:pt idx="342">
                        <c:v>59.281299591</c:v>
                      </c:pt>
                      <c:pt idx="343">
                        <c:v>60.033668517999999</c:v>
                      </c:pt>
                      <c:pt idx="344">
                        <c:v>60.794879913000003</c:v>
                      </c:pt>
                      <c:pt idx="345">
                        <c:v>61.566150665000002</c:v>
                      </c:pt>
                      <c:pt idx="346">
                        <c:v>62.348491668999998</c:v>
                      </c:pt>
                      <c:pt idx="347">
                        <c:v>63.142681121999999</c:v>
                      </c:pt>
                      <c:pt idx="348">
                        <c:v>63.949253081999998</c:v>
                      </c:pt>
                      <c:pt idx="349">
                        <c:v>64.768493652000004</c:v>
                      </c:pt>
                      <c:pt idx="350">
                        <c:v>65.600425720000004</c:v>
                      </c:pt>
                      <c:pt idx="351">
                        <c:v>66.444801330999994</c:v>
                      </c:pt>
                      <c:pt idx="352">
                        <c:v>67.301086425999998</c:v>
                      </c:pt>
                      <c:pt idx="353">
                        <c:v>68.168487549000005</c:v>
                      </c:pt>
                      <c:pt idx="354">
                        <c:v>69.045959472999996</c:v>
                      </c:pt>
                      <c:pt idx="355">
                        <c:v>69.932212829999997</c:v>
                      </c:pt>
                      <c:pt idx="356">
                        <c:v>70.825721740999995</c:v>
                      </c:pt>
                      <c:pt idx="357">
                        <c:v>71.724716186999999</c:v>
                      </c:pt>
                      <c:pt idx="358">
                        <c:v>72.627212524000001</c:v>
                      </c:pt>
                      <c:pt idx="359">
                        <c:v>73.531044006000002</c:v>
                      </c:pt>
                      <c:pt idx="360">
                        <c:v>74.433891295999999</c:v>
                      </c:pt>
                      <c:pt idx="361">
                        <c:v>75.333328246999997</c:v>
                      </c:pt>
                      <c:pt idx="362">
                        <c:v>76.226837157999995</c:v>
                      </c:pt>
                      <c:pt idx="363">
                        <c:v>77.111839294000006</c:v>
                      </c:pt>
                      <c:pt idx="364">
                        <c:v>77.985748290999993</c:v>
                      </c:pt>
                      <c:pt idx="365">
                        <c:v>78.846000670999999</c:v>
                      </c:pt>
                      <c:pt idx="366">
                        <c:v>79.690093993999994</c:v>
                      </c:pt>
                      <c:pt idx="367">
                        <c:v>80.515632628999995</c:v>
                      </c:pt>
                      <c:pt idx="368">
                        <c:v>81.320350646999998</c:v>
                      </c:pt>
                      <c:pt idx="369">
                        <c:v>82.102157593000001</c:v>
                      </c:pt>
                      <c:pt idx="370">
                        <c:v>82.859176636000001</c:v>
                      </c:pt>
                      <c:pt idx="371">
                        <c:v>83.589759826999995</c:v>
                      </c:pt>
                      <c:pt idx="372">
                        <c:v>84.292533875000004</c:v>
                      </c:pt>
                      <c:pt idx="373">
                        <c:v>84.966392517000003</c:v>
                      </c:pt>
                      <c:pt idx="374">
                        <c:v>85.610519409000005</c:v>
                      </c:pt>
                      <c:pt idx="375">
                        <c:v>86.224388122999997</c:v>
                      </c:pt>
                      <c:pt idx="376">
                        <c:v>86.807769774999997</c:v>
                      </c:pt>
                      <c:pt idx="377">
                        <c:v>87.360710143999995</c:v>
                      </c:pt>
                      <c:pt idx="378">
                        <c:v>87.883537292</c:v>
                      </c:pt>
                      <c:pt idx="379">
                        <c:v>88.376838684000006</c:v>
                      </c:pt>
                      <c:pt idx="380">
                        <c:v>88.841415405000006</c:v>
                      </c:pt>
                      <c:pt idx="381">
                        <c:v>89.278251647999994</c:v>
                      </c:pt>
                      <c:pt idx="382">
                        <c:v>89.688453674000002</c:v>
                      </c:pt>
                      <c:pt idx="383">
                        <c:v>90.073219299000002</c:v>
                      </c:pt>
                      <c:pt idx="384">
                        <c:v>90.433776855000005</c:v>
                      </c:pt>
                      <c:pt idx="385">
                        <c:v>90.771362304999997</c:v>
                      </c:pt>
                      <c:pt idx="386">
                        <c:v>91.087188721000004</c:v>
                      </c:pt>
                      <c:pt idx="387">
                        <c:v>91.382415770999998</c:v>
                      </c:pt>
                      <c:pt idx="388">
                        <c:v>91.658157349000007</c:v>
                      </c:pt>
                      <c:pt idx="389">
                        <c:v>91.915466308999996</c:v>
                      </c:pt>
                      <c:pt idx="390">
                        <c:v>92.155334472999996</c:v>
                      </c:pt>
                      <c:pt idx="391">
                        <c:v>92.378692627000007</c:v>
                      </c:pt>
                      <c:pt idx="392">
                        <c:v>92.586418151999993</c:v>
                      </c:pt>
                      <c:pt idx="393">
                        <c:v>92.779304503999995</c:v>
                      </c:pt>
                      <c:pt idx="394">
                        <c:v>92.958068847999996</c:v>
                      </c:pt>
                      <c:pt idx="395">
                        <c:v>93.123344420999999</c:v>
                      </c:pt>
                      <c:pt idx="396">
                        <c:v>93.275657654</c:v>
                      </c:pt>
                      <c:pt idx="397">
                        <c:v>93.415435790999993</c:v>
                      </c:pt>
                      <c:pt idx="398">
                        <c:v>93.543014525999993</c:v>
                      </c:pt>
                      <c:pt idx="399">
                        <c:v>93.658645629999995</c:v>
                      </c:pt>
                      <c:pt idx="400">
                        <c:v>93.762512207</c:v>
                      </c:pt>
                      <c:pt idx="401">
                        <c:v>93.854751586999996</c:v>
                      </c:pt>
                      <c:pt idx="402">
                        <c:v>93.935470581000004</c:v>
                      </c:pt>
                      <c:pt idx="403">
                        <c:v>94.004760742000002</c:v>
                      </c:pt>
                      <c:pt idx="404">
                        <c:v>94.062713622999993</c:v>
                      </c:pt>
                      <c:pt idx="405">
                        <c:v>94.109420775999993</c:v>
                      </c:pt>
                      <c:pt idx="406">
                        <c:v>94.144966124999996</c:v>
                      </c:pt>
                      <c:pt idx="407">
                        <c:v>94.169425963999998</c:v>
                      </c:pt>
                      <c:pt idx="408">
                        <c:v>94.182861328000001</c:v>
                      </c:pt>
                      <c:pt idx="409">
                        <c:v>94.185302734000004</c:v>
                      </c:pt>
                      <c:pt idx="410">
                        <c:v>94.176742554</c:v>
                      </c:pt>
                      <c:pt idx="411">
                        <c:v>94.157127380000006</c:v>
                      </c:pt>
                      <c:pt idx="412">
                        <c:v>94.126350403000004</c:v>
                      </c:pt>
                      <c:pt idx="413">
                        <c:v>94.084266662999994</c:v>
                      </c:pt>
                      <c:pt idx="414">
                        <c:v>94.030700683999996</c:v>
                      </c:pt>
                      <c:pt idx="415">
                        <c:v>93.965454101999995</c:v>
                      </c:pt>
                      <c:pt idx="416">
                        <c:v>93.888336182000003</c:v>
                      </c:pt>
                      <c:pt idx="417">
                        <c:v>93.799171447999996</c:v>
                      </c:pt>
                      <c:pt idx="418">
                        <c:v>93.697814941000004</c:v>
                      </c:pt>
                      <c:pt idx="419">
                        <c:v>93.584182738999999</c:v>
                      </c:pt>
                      <c:pt idx="420">
                        <c:v>93.458267211999996</c:v>
                      </c:pt>
                      <c:pt idx="421">
                        <c:v>93.320137024000005</c:v>
                      </c:pt>
                      <c:pt idx="422">
                        <c:v>93.169952393000003</c:v>
                      </c:pt>
                      <c:pt idx="423">
                        <c:v>93.007972717000001</c:v>
                      </c:pt>
                      <c:pt idx="424">
                        <c:v>92.834548949999999</c:v>
                      </c:pt>
                      <c:pt idx="425">
                        <c:v>92.650131225999999</c:v>
                      </c:pt>
                      <c:pt idx="426">
                        <c:v>92.455245972</c:v>
                      </c:pt>
                      <c:pt idx="427">
                        <c:v>92.250473021999994</c:v>
                      </c:pt>
                      <c:pt idx="428">
                        <c:v>92.036437988000003</c:v>
                      </c:pt>
                      <c:pt idx="429">
                        <c:v>91.813781738000003</c:v>
                      </c:pt>
                      <c:pt idx="430">
                        <c:v>91.583160399999997</c:v>
                      </c:pt>
                      <c:pt idx="431">
                        <c:v>91.345252990999995</c:v>
                      </c:pt>
                      <c:pt idx="432">
                        <c:v>91.100753784000005</c:v>
                      </c:pt>
                      <c:pt idx="433">
                        <c:v>90.850387573000006</c:v>
                      </c:pt>
                      <c:pt idx="434">
                        <c:v>90.594932556000003</c:v>
                      </c:pt>
                      <c:pt idx="435">
                        <c:v>90.335235596000004</c:v>
                      </c:pt>
                      <c:pt idx="436">
                        <c:v>90.072227478000002</c:v>
                      </c:pt>
                      <c:pt idx="437">
                        <c:v>89.806930542000003</c:v>
                      </c:pt>
                      <c:pt idx="438">
                        <c:v>89.540473938000005</c:v>
                      </c:pt>
                      <c:pt idx="439">
                        <c:v>89.274108886999997</c:v>
                      </c:pt>
                      <c:pt idx="440">
                        <c:v>89.009216308999996</c:v>
                      </c:pt>
                      <c:pt idx="441">
                        <c:v>88.747322083</c:v>
                      </c:pt>
                      <c:pt idx="442">
                        <c:v>88.490081786999994</c:v>
                      </c:pt>
                      <c:pt idx="443">
                        <c:v>88.239257812999995</c:v>
                      </c:pt>
                      <c:pt idx="444">
                        <c:v>87.996688843000001</c:v>
                      </c:pt>
                      <c:pt idx="445">
                        <c:v>87.764244079999997</c:v>
                      </c:pt>
                      <c:pt idx="446">
                        <c:v>87.543777465999995</c:v>
                      </c:pt>
                      <c:pt idx="447">
                        <c:v>87.337089539000004</c:v>
                      </c:pt>
                      <c:pt idx="448">
                        <c:v>87.145889281999999</c:v>
                      </c:pt>
                      <c:pt idx="449">
                        <c:v>86.971794127999999</c:v>
                      </c:pt>
                      <c:pt idx="450">
                        <c:v>86.816329956000004</c:v>
                      </c:pt>
                      <c:pt idx="451">
                        <c:v>86.680892943999993</c:v>
                      </c:pt>
                      <c:pt idx="452">
                        <c:v>86.566703795999999</c:v>
                      </c:pt>
                      <c:pt idx="453">
                        <c:v>86.474708557</c:v>
                      </c:pt>
                      <c:pt idx="454">
                        <c:v>86.405517578000001</c:v>
                      </c:pt>
                      <c:pt idx="455">
                        <c:v>86.359367371000005</c:v>
                      </c:pt>
                      <c:pt idx="456">
                        <c:v>86.336051940999994</c:v>
                      </c:pt>
                      <c:pt idx="457">
                        <c:v>86.334815978999998</c:v>
                      </c:pt>
                      <c:pt idx="458">
                        <c:v>86.354209900000001</c:v>
                      </c:pt>
                      <c:pt idx="459">
                        <c:v>86.391937256000006</c:v>
                      </c:pt>
                      <c:pt idx="460">
                        <c:v>86.444694518999995</c:v>
                      </c:pt>
                      <c:pt idx="461">
                        <c:v>86.508079529</c:v>
                      </c:pt>
                      <c:pt idx="462">
                        <c:v>86.576583862000007</c:v>
                      </c:pt>
                      <c:pt idx="463">
                        <c:v>86.643722534000005</c:v>
                      </c:pt>
                      <c:pt idx="464">
                        <c:v>86.702201842999997</c:v>
                      </c:pt>
                      <c:pt idx="465">
                        <c:v>86.743965149000005</c:v>
                      </c:pt>
                      <c:pt idx="466">
                        <c:v>86.760108947999996</c:v>
                      </c:pt>
                      <c:pt idx="467">
                        <c:v>86.740798949999999</c:v>
                      </c:pt>
                      <c:pt idx="468">
                        <c:v>86.675308228000006</c:v>
                      </c:pt>
                      <c:pt idx="469">
                        <c:v>86.552230835000003</c:v>
                      </c:pt>
                      <c:pt idx="470">
                        <c:v>86.359893799000005</c:v>
                      </c:pt>
                      <c:pt idx="471">
                        <c:v>86.087020874000004</c:v>
                      </c:pt>
                      <c:pt idx="472">
                        <c:v>85.723480225000003</c:v>
                      </c:pt>
                      <c:pt idx="473">
                        <c:v>85.261085510000001</c:v>
                      </c:pt>
                      <c:pt idx="474">
                        <c:v>84.694168090999995</c:v>
                      </c:pt>
                      <c:pt idx="475">
                        <c:v>84.019737243999998</c:v>
                      </c:pt>
                      <c:pt idx="476">
                        <c:v>83.237220764</c:v>
                      </c:pt>
                      <c:pt idx="477">
                        <c:v>82.348075867000006</c:v>
                      </c:pt>
                      <c:pt idx="478">
                        <c:v>81.355361938000001</c:v>
                      </c:pt>
                      <c:pt idx="479">
                        <c:v>80.263412475999999</c:v>
                      </c:pt>
                      <c:pt idx="480">
                        <c:v>79.077537536999998</c:v>
                      </c:pt>
                      <c:pt idx="481">
                        <c:v>77.803848267000006</c:v>
                      </c:pt>
                      <c:pt idx="482">
                        <c:v>76.449180603000002</c:v>
                      </c:pt>
                      <c:pt idx="483">
                        <c:v>75.021095275999997</c:v>
                      </c:pt>
                      <c:pt idx="484">
                        <c:v>73.527931213000002</c:v>
                      </c:pt>
                      <c:pt idx="485">
                        <c:v>71.978767395000006</c:v>
                      </c:pt>
                      <c:pt idx="486">
                        <c:v>70.383285521999994</c:v>
                      </c:pt>
                      <c:pt idx="487">
                        <c:v>68.751541137999993</c:v>
                      </c:pt>
                      <c:pt idx="488">
                        <c:v>67.093696593999994</c:v>
                      </c:pt>
                      <c:pt idx="489">
                        <c:v>65.419792174999998</c:v>
                      </c:pt>
                      <c:pt idx="490">
                        <c:v>63.739608765</c:v>
                      </c:pt>
                      <c:pt idx="491">
                        <c:v>62.062438964999998</c:v>
                      </c:pt>
                      <c:pt idx="492">
                        <c:v>60.396743774000001</c:v>
                      </c:pt>
                      <c:pt idx="493">
                        <c:v>58.749816895000002</c:v>
                      </c:pt>
                      <c:pt idx="494">
                        <c:v>57.127712250000002</c:v>
                      </c:pt>
                      <c:pt idx="495">
                        <c:v>55.535411834999998</c:v>
                      </c:pt>
                      <c:pt idx="496">
                        <c:v>53.977024077999999</c:v>
                      </c:pt>
                      <c:pt idx="497">
                        <c:v>52.455894469999997</c:v>
                      </c:pt>
                      <c:pt idx="498">
                        <c:v>50.974597930999998</c:v>
                      </c:pt>
                      <c:pt idx="499">
                        <c:v>49.534931182999998</c:v>
                      </c:pt>
                      <c:pt idx="500">
                        <c:v>48.138011931999998</c:v>
                      </c:pt>
                      <c:pt idx="501">
                        <c:v>46.784351348999998</c:v>
                      </c:pt>
                      <c:pt idx="502">
                        <c:v>45.473808288999997</c:v>
                      </c:pt>
                      <c:pt idx="503">
                        <c:v>44.205543517999999</c:v>
                      </c:pt>
                      <c:pt idx="504">
                        <c:v>42.978046417000002</c:v>
                      </c:pt>
                      <c:pt idx="505">
                        <c:v>41.789249419999997</c:v>
                      </c:pt>
                      <c:pt idx="506">
                        <c:v>40.636611938000001</c:v>
                      </c:pt>
                      <c:pt idx="507">
                        <c:v>39.517246245999999</c:v>
                      </c:pt>
                      <c:pt idx="508">
                        <c:v>38.428127289000003</c:v>
                      </c:pt>
                      <c:pt idx="509">
                        <c:v>37.366401672000002</c:v>
                      </c:pt>
                      <c:pt idx="510">
                        <c:v>36.329612732000001</c:v>
                      </c:pt>
                      <c:pt idx="511">
                        <c:v>35.315673828000001</c:v>
                      </c:pt>
                      <c:pt idx="512">
                        <c:v>34.322704315000003</c:v>
                      </c:pt>
                      <c:pt idx="513">
                        <c:v>33.348876953000001</c:v>
                      </c:pt>
                      <c:pt idx="514">
                        <c:v>32.392337799000003</c:v>
                      </c:pt>
                      <c:pt idx="515">
                        <c:v>31.451232910000002</c:v>
                      </c:pt>
                      <c:pt idx="516">
                        <c:v>30.523778915000001</c:v>
                      </c:pt>
                      <c:pt idx="517">
                        <c:v>29.608407973999999</c:v>
                      </c:pt>
                      <c:pt idx="518">
                        <c:v>28.703891754000001</c:v>
                      </c:pt>
                      <c:pt idx="519">
                        <c:v>27.809335708999999</c:v>
                      </c:pt>
                      <c:pt idx="520">
                        <c:v>26.924047470000001</c:v>
                      </c:pt>
                      <c:pt idx="521">
                        <c:v>26.047416686999998</c:v>
                      </c:pt>
                      <c:pt idx="522">
                        <c:v>25.178873062000001</c:v>
                      </c:pt>
                      <c:pt idx="523">
                        <c:v>24.317884445000001</c:v>
                      </c:pt>
                      <c:pt idx="524">
                        <c:v>23.463951111</c:v>
                      </c:pt>
                      <c:pt idx="525">
                        <c:v>22.616577148000001</c:v>
                      </c:pt>
                      <c:pt idx="526">
                        <c:v>21.775215149000001</c:v>
                      </c:pt>
                      <c:pt idx="527">
                        <c:v>20.939216613999999</c:v>
                      </c:pt>
                      <c:pt idx="528">
                        <c:v>20.107780457</c:v>
                      </c:pt>
                      <c:pt idx="529">
                        <c:v>19.279907226999999</c:v>
                      </c:pt>
                      <c:pt idx="530">
                        <c:v>18.454338073999999</c:v>
                      </c:pt>
                      <c:pt idx="531">
                        <c:v>17.629522324</c:v>
                      </c:pt>
                      <c:pt idx="532">
                        <c:v>16.803667067999999</c:v>
                      </c:pt>
                      <c:pt idx="533">
                        <c:v>15.974926949</c:v>
                      </c:pt>
                      <c:pt idx="534">
                        <c:v>15.141691207999999</c:v>
                      </c:pt>
                      <c:pt idx="535">
                        <c:v>14.302834511</c:v>
                      </c:pt>
                      <c:pt idx="536">
                        <c:v>13.457760811</c:v>
                      </c:pt>
                      <c:pt idx="537">
                        <c:v>12.606249808999999</c:v>
                      </c:pt>
                      <c:pt idx="538">
                        <c:v>11.748414993000001</c:v>
                      </c:pt>
                      <c:pt idx="539">
                        <c:v>10.884992599</c:v>
                      </c:pt>
                      <c:pt idx="540">
                        <c:v>10.017742157000001</c:v>
                      </c:pt>
                      <c:pt idx="541">
                        <c:v>9.1495409012</c:v>
                      </c:pt>
                      <c:pt idx="542">
                        <c:v>8.2840986252000004</c:v>
                      </c:pt>
                      <c:pt idx="543">
                        <c:v>7.4256191253999999</c:v>
                      </c:pt>
                      <c:pt idx="544">
                        <c:v>6.5785322189000004</c:v>
                      </c:pt>
                      <c:pt idx="545">
                        <c:v>5.7472300529</c:v>
                      </c:pt>
                      <c:pt idx="546">
                        <c:v>4.9359006882000003</c:v>
                      </c:pt>
                      <c:pt idx="547">
                        <c:v>4.1484899521000003</c:v>
                      </c:pt>
                      <c:pt idx="548">
                        <c:v>3.3886835574999998</c:v>
                      </c:pt>
                      <c:pt idx="549">
                        <c:v>2.6598656178</c:v>
                      </c:pt>
                      <c:pt idx="550">
                        <c:v>1.965045929</c:v>
                      </c:pt>
                      <c:pt idx="551">
                        <c:v>1.3067599535000001</c:v>
                      </c:pt>
                      <c:pt idx="552">
                        <c:v>0.68699991702999996</c:v>
                      </c:pt>
                      <c:pt idx="553">
                        <c:v>0.10719238221999999</c:v>
                      </c:pt>
                      <c:pt idx="554">
                        <c:v>-0.43183067441</c:v>
                      </c:pt>
                      <c:pt idx="555">
                        <c:v>-0.92985469102999996</c:v>
                      </c:pt>
                      <c:pt idx="556">
                        <c:v>-1.3872781992000001</c:v>
                      </c:pt>
                      <c:pt idx="557">
                        <c:v>-1.8051334619999999</c:v>
                      </c:pt>
                      <c:pt idx="558">
                        <c:v>-2.1851403713000002</c:v>
                      </c:pt>
                      <c:pt idx="559">
                        <c:v>-2.5296969414000001</c:v>
                      </c:pt>
                      <c:pt idx="560">
                        <c:v>-2.8417472839000002</c:v>
                      </c:pt>
                      <c:pt idx="561">
                        <c:v>-3.1246511936000001</c:v>
                      </c:pt>
                      <c:pt idx="562">
                        <c:v>-3.3822033404999998</c:v>
                      </c:pt>
                      <c:pt idx="563">
                        <c:v>-3.6186928748999998</c:v>
                      </c:pt>
                      <c:pt idx="564">
                        <c:v>-3.8388254642000001</c:v>
                      </c:pt>
                      <c:pt idx="565">
                        <c:v>-4.0476078986999999</c:v>
                      </c:pt>
                      <c:pt idx="566">
                        <c:v>-4.2503380775000004</c:v>
                      </c:pt>
                      <c:pt idx="567">
                        <c:v>-4.4526124000999996</c:v>
                      </c:pt>
                      <c:pt idx="568">
                        <c:v>-4.6602520942999996</c:v>
                      </c:pt>
                      <c:pt idx="569">
                        <c:v>-4.8791909218000002</c:v>
                      </c:pt>
                      <c:pt idx="570">
                        <c:v>-5.1153287888000003</c:v>
                      </c:pt>
                      <c:pt idx="571">
                        <c:v>-5.3742060661000002</c:v>
                      </c:pt>
                      <c:pt idx="572">
                        <c:v>-5.6604557037000003</c:v>
                      </c:pt>
                      <c:pt idx="573">
                        <c:v>-5.9772572517000002</c:v>
                      </c:pt>
                      <c:pt idx="574">
                        <c:v>-6.3261013030999997</c:v>
                      </c:pt>
                      <c:pt idx="575">
                        <c:v>-6.7069330215000003</c:v>
                      </c:pt>
                      <c:pt idx="576">
                        <c:v>-7.1184883118000002</c:v>
                      </c:pt>
                      <c:pt idx="577">
                        <c:v>-7.5586585999000002</c:v>
                      </c:pt>
                      <c:pt idx="578">
                        <c:v>-8.0248384476000005</c:v>
                      </c:pt>
                      <c:pt idx="579">
                        <c:v>-8.5142326355000009</c:v>
                      </c:pt>
                      <c:pt idx="580">
                        <c:v>-9.0240859985000004</c:v>
                      </c:pt>
                      <c:pt idx="581">
                        <c:v>-9.5518045424999993</c:v>
                      </c:pt>
                      <c:pt idx="582">
                        <c:v>-10.094976425</c:v>
                      </c:pt>
                      <c:pt idx="583">
                        <c:v>-10.651344299</c:v>
                      </c:pt>
                      <c:pt idx="584">
                        <c:v>-11.218801497999999</c:v>
                      </c:pt>
                      <c:pt idx="585">
                        <c:v>-11.795438766</c:v>
                      </c:pt>
                      <c:pt idx="586">
                        <c:v>-12.379590034</c:v>
                      </c:pt>
                      <c:pt idx="587">
                        <c:v>-12.969854355000001</c:v>
                      </c:pt>
                      <c:pt idx="588">
                        <c:v>-13.565121651</c:v>
                      </c:pt>
                      <c:pt idx="589">
                        <c:v>-14.16460228</c:v>
                      </c:pt>
                      <c:pt idx="590">
                        <c:v>-14.767838478</c:v>
                      </c:pt>
                      <c:pt idx="591">
                        <c:v>-15.374691009999999</c:v>
                      </c:pt>
                      <c:pt idx="592">
                        <c:v>-15.985322952000001</c:v>
                      </c:pt>
                      <c:pt idx="593">
                        <c:v>-16.600175858</c:v>
                      </c:pt>
                      <c:pt idx="594">
                        <c:v>-17.219940185999999</c:v>
                      </c:pt>
                      <c:pt idx="595">
                        <c:v>-17.845514297000001</c:v>
                      </c:pt>
                      <c:pt idx="596">
                        <c:v>-18.477931976000001</c:v>
                      </c:pt>
                      <c:pt idx="597">
                        <c:v>-19.118289948000001</c:v>
                      </c:pt>
                      <c:pt idx="598">
                        <c:v>-19.767704009999999</c:v>
                      </c:pt>
                      <c:pt idx="599">
                        <c:v>-20.427335739</c:v>
                      </c:pt>
                      <c:pt idx="600">
                        <c:v>-21.098485947</c:v>
                      </c:pt>
                      <c:pt idx="601">
                        <c:v>-21.782640456999999</c:v>
                      </c:pt>
                      <c:pt idx="602">
                        <c:v>-22.481370926</c:v>
                      </c:pt>
                      <c:pt idx="603">
                        <c:v>-23.196157455000002</c:v>
                      </c:pt>
                      <c:pt idx="604">
                        <c:v>-23.928220749000001</c:v>
                      </c:pt>
                      <c:pt idx="605">
                        <c:v>-24.678396225</c:v>
                      </c:pt>
                      <c:pt idx="606">
                        <c:v>-25.447128295999999</c:v>
                      </c:pt>
                      <c:pt idx="607">
                        <c:v>-26.234544754000002</c:v>
                      </c:pt>
                      <c:pt idx="608">
                        <c:v>-27.04050827</c:v>
                      </c:pt>
                      <c:pt idx="609">
                        <c:v>-27.864650726000001</c:v>
                      </c:pt>
                      <c:pt idx="610">
                        <c:v>-28.706420898000001</c:v>
                      </c:pt>
                      <c:pt idx="611">
                        <c:v>-29.565114975</c:v>
                      </c:pt>
                      <c:pt idx="612">
                        <c:v>-30.439889908000001</c:v>
                      </c:pt>
                      <c:pt idx="613">
                        <c:v>-31.329786300999999</c:v>
                      </c:pt>
                      <c:pt idx="614">
                        <c:v>-32.233757019000002</c:v>
                      </c:pt>
                      <c:pt idx="615">
                        <c:v>-33.150665283000002</c:v>
                      </c:pt>
                      <c:pt idx="616">
                        <c:v>-34.079269408999998</c:v>
                      </c:pt>
                      <c:pt idx="617">
                        <c:v>-35.018203735</c:v>
                      </c:pt>
                      <c:pt idx="618">
                        <c:v>-35.965976714999996</c:v>
                      </c:pt>
                      <c:pt idx="619">
                        <c:v>-36.920970916999998</c:v>
                      </c:pt>
                      <c:pt idx="620">
                        <c:v>-37.881443023999999</c:v>
                      </c:pt>
                      <c:pt idx="621">
                        <c:v>-38.845558167</c:v>
                      </c:pt>
                      <c:pt idx="622">
                        <c:v>-39.811431884999998</c:v>
                      </c:pt>
                      <c:pt idx="623">
                        <c:v>-40.777183532999999</c:v>
                      </c:pt>
                      <c:pt idx="624">
                        <c:v>-41.740993500000002</c:v>
                      </c:pt>
                      <c:pt idx="625">
                        <c:v>-42.701148987000003</c:v>
                      </c:pt>
                      <c:pt idx="626">
                        <c:v>-43.656066895000002</c:v>
                      </c:pt>
                      <c:pt idx="627">
                        <c:v>-44.604347228999998</c:v>
                      </c:pt>
                      <c:pt idx="628">
                        <c:v>-45.544853209999999</c:v>
                      </c:pt>
                      <c:pt idx="629">
                        <c:v>-46.476791382000002</c:v>
                      </c:pt>
                      <c:pt idx="630">
                        <c:v>-47.399768829000003</c:v>
                      </c:pt>
                      <c:pt idx="631">
                        <c:v>-48.313838959000002</c:v>
                      </c:pt>
                      <c:pt idx="632">
                        <c:v>-49.219520568999997</c:v>
                      </c:pt>
                      <c:pt idx="633">
                        <c:v>-50.117782593000001</c:v>
                      </c:pt>
                      <c:pt idx="634">
                        <c:v>-51.010013579999999</c:v>
                      </c:pt>
                      <c:pt idx="635">
                        <c:v>-51.897968292000002</c:v>
                      </c:pt>
                      <c:pt idx="636">
                        <c:v>-52.783695221000002</c:v>
                      </c:pt>
                      <c:pt idx="637">
                        <c:v>-53.669486999999997</c:v>
                      </c:pt>
                      <c:pt idx="638">
                        <c:v>-54.557899474999999</c:v>
                      </c:pt>
                      <c:pt idx="639">
                        <c:v>-55.451732634999999</c:v>
                      </c:pt>
                      <c:pt idx="640">
                        <c:v>-56.353893280000001</c:v>
                      </c:pt>
                      <c:pt idx="641">
                        <c:v>-57.267200469999999</c:v>
                      </c:pt>
                      <c:pt idx="642">
                        <c:v>-58.194252014</c:v>
                      </c:pt>
                      <c:pt idx="643">
                        <c:v>-59.137340545999997</c:v>
                      </c:pt>
                      <c:pt idx="644">
                        <c:v>-60.098403931</c:v>
                      </c:pt>
                      <c:pt idx="645">
                        <c:v>-61.079044342000003</c:v>
                      </c:pt>
                      <c:pt idx="646">
                        <c:v>-62.080623627000001</c:v>
                      </c:pt>
                      <c:pt idx="647">
                        <c:v>-63.104312897</c:v>
                      </c:pt>
                      <c:pt idx="648">
                        <c:v>-64.151023864999999</c:v>
                      </c:pt>
                      <c:pt idx="649">
                        <c:v>-65.221321106000005</c:v>
                      </c:pt>
                      <c:pt idx="650">
                        <c:v>-66.315368652000004</c:v>
                      </c:pt>
                      <c:pt idx="651">
                        <c:v>-67.432891846000004</c:v>
                      </c:pt>
                      <c:pt idx="652">
                        <c:v>-68.573196410999998</c:v>
                      </c:pt>
                      <c:pt idx="653">
                        <c:v>-69.735229492000002</c:v>
                      </c:pt>
                      <c:pt idx="654">
                        <c:v>-70.917648314999994</c:v>
                      </c:pt>
                      <c:pt idx="655">
                        <c:v>-72.118858337000006</c:v>
                      </c:pt>
                      <c:pt idx="656">
                        <c:v>-73.337051392000006</c:v>
                      </c:pt>
                      <c:pt idx="657">
                        <c:v>-74.570243834999999</c:v>
                      </c:pt>
                      <c:pt idx="658">
                        <c:v>-75.816329956000004</c:v>
                      </c:pt>
                      <c:pt idx="659">
                        <c:v>-77.073150635000005</c:v>
                      </c:pt>
                      <c:pt idx="660">
                        <c:v>-78.338577271000005</c:v>
                      </c:pt>
                      <c:pt idx="661">
                        <c:v>-79.610588074000006</c:v>
                      </c:pt>
                      <c:pt idx="662">
                        <c:v>-80.887283324999999</c:v>
                      </c:pt>
                      <c:pt idx="663">
                        <c:v>-82.166862488000007</c:v>
                      </c:pt>
                      <c:pt idx="664">
                        <c:v>-83.447631835999999</c:v>
                      </c:pt>
                      <c:pt idx="665">
                        <c:v>-84.728042603000006</c:v>
                      </c:pt>
                      <c:pt idx="666">
                        <c:v>-86.006744385000005</c:v>
                      </c:pt>
                      <c:pt idx="667">
                        <c:v>-87.282569885000001</c:v>
                      </c:pt>
                      <c:pt idx="668">
                        <c:v>-88.554534911999994</c:v>
                      </c:pt>
                      <c:pt idx="669">
                        <c:v>-89.821815490999995</c:v>
                      </c:pt>
                      <c:pt idx="670">
                        <c:v>-91.083747864000003</c:v>
                      </c:pt>
                      <c:pt idx="671">
                        <c:v>-92.339820861999996</c:v>
                      </c:pt>
                      <c:pt idx="672">
                        <c:v>-93.589653014999996</c:v>
                      </c:pt>
                      <c:pt idx="673">
                        <c:v>-94.832992554</c:v>
                      </c:pt>
                      <c:pt idx="674">
                        <c:v>-96.069709778000004</c:v>
                      </c:pt>
                      <c:pt idx="675">
                        <c:v>-97.299804687999995</c:v>
                      </c:pt>
                      <c:pt idx="676">
                        <c:v>-98.523406981999997</c:v>
                      </c:pt>
                      <c:pt idx="677">
                        <c:v>-99.740768433</c:v>
                      </c:pt>
                      <c:pt idx="678">
                        <c:v>-100.95225524999999</c:v>
                      </c:pt>
                      <c:pt idx="679">
                        <c:v>-102.15832519999999</c:v>
                      </c:pt>
                      <c:pt idx="680">
                        <c:v>-103.35943604000001</c:v>
                      </c:pt>
                      <c:pt idx="681">
                        <c:v>-104.55598449999999</c:v>
                      </c:pt>
                      <c:pt idx="682">
                        <c:v>-105.74827576</c:v>
                      </c:pt>
                      <c:pt idx="683">
                        <c:v>-106.9365387</c:v>
                      </c:pt>
                      <c:pt idx="684">
                        <c:v>-108.12097168</c:v>
                      </c:pt>
                      <c:pt idx="685">
                        <c:v>-109.30176544</c:v>
                      </c:pt>
                      <c:pt idx="686">
                        <c:v>-110.47909546</c:v>
                      </c:pt>
                      <c:pt idx="687">
                        <c:v>-111.65312958</c:v>
                      </c:pt>
                      <c:pt idx="688">
                        <c:v>-112.82401276</c:v>
                      </c:pt>
                      <c:pt idx="689">
                        <c:v>-113.99186707</c:v>
                      </c:pt>
                      <c:pt idx="690">
                        <c:v>-115.15676117</c:v>
                      </c:pt>
                      <c:pt idx="691">
                        <c:v>-116.31867217999999</c:v>
                      </c:pt>
                      <c:pt idx="692">
                        <c:v>-117.47747803</c:v>
                      </c:pt>
                      <c:pt idx="693">
                        <c:v>-118.63291168000001</c:v>
                      </c:pt>
                      <c:pt idx="694">
                        <c:v>-119.7845459</c:v>
                      </c:pt>
                      <c:pt idx="695">
                        <c:v>-120.93177795</c:v>
                      </c:pt>
                      <c:pt idx="696">
                        <c:v>-122.07385254</c:v>
                      </c:pt>
                      <c:pt idx="697">
                        <c:v>-123.20990753</c:v>
                      </c:pt>
                      <c:pt idx="698">
                        <c:v>-124.33899689</c:v>
                      </c:pt>
                      <c:pt idx="699">
                        <c:v>-125.46012878000001</c:v>
                      </c:pt>
                      <c:pt idx="700">
                        <c:v>-126.57230377</c:v>
                      </c:pt>
                      <c:pt idx="701">
                        <c:v>-127.67456055</c:v>
                      </c:pt>
                      <c:pt idx="702">
                        <c:v>-128.76599121000001</c:v>
                      </c:pt>
                      <c:pt idx="703">
                        <c:v>-129.84574889999999</c:v>
                      </c:pt>
                      <c:pt idx="704">
                        <c:v>-130.91305542000001</c:v>
                      </c:pt>
                      <c:pt idx="705">
                        <c:v>-131.96720886</c:v>
                      </c:pt>
                      <c:pt idx="706">
                        <c:v>-133.00758361999999</c:v>
                      </c:pt>
                      <c:pt idx="707">
                        <c:v>-134.03367614999999</c:v>
                      </c:pt>
                      <c:pt idx="708">
                        <c:v>-135.0450592</c:v>
                      </c:pt>
                      <c:pt idx="709">
                        <c:v>-136.04138184000001</c:v>
                      </c:pt>
                      <c:pt idx="710">
                        <c:v>-137.02233887</c:v>
                      </c:pt>
                      <c:pt idx="711">
                        <c:v>-137.98768616000001</c:v>
                      </c:pt>
                      <c:pt idx="712">
                        <c:v>-138.93721008</c:v>
                      </c:pt>
                      <c:pt idx="713">
                        <c:v>-139.87075806000001</c:v>
                      </c:pt>
                      <c:pt idx="714">
                        <c:v>-140.78822327</c:v>
                      </c:pt>
                      <c:pt idx="715">
                        <c:v>-141.68959045</c:v>
                      </c:pt>
                      <c:pt idx="716">
                        <c:v>-142.57492065</c:v>
                      </c:pt>
                      <c:pt idx="717">
                        <c:v>-143.44442749000001</c:v>
                      </c:pt>
                      <c:pt idx="718">
                        <c:v>-144.29847717000001</c:v>
                      </c:pt>
                      <c:pt idx="719">
                        <c:v>-145.13761901999999</c:v>
                      </c:pt>
                      <c:pt idx="720">
                        <c:v>-145.96258545000001</c:v>
                      </c:pt>
                      <c:pt idx="721">
                        <c:v>-146.77424622000001</c:v>
                      </c:pt>
                      <c:pt idx="722">
                        <c:v>-147.57357787999999</c:v>
                      </c:pt>
                      <c:pt idx="723">
                        <c:v>-148.36163329999999</c:v>
                      </c:pt>
                      <c:pt idx="724">
                        <c:v>-149.13955687999999</c:v>
                      </c:pt>
                      <c:pt idx="725">
                        <c:v>-149.90853881999999</c:v>
                      </c:pt>
                      <c:pt idx="726">
                        <c:v>-150.66981505999999</c:v>
                      </c:pt>
                      <c:pt idx="727">
                        <c:v>-151.42460632000001</c:v>
                      </c:pt>
                      <c:pt idx="728">
                        <c:v>-152.17408752</c:v>
                      </c:pt>
                      <c:pt idx="729">
                        <c:v>-152.91938782</c:v>
                      </c:pt>
                      <c:pt idx="730">
                        <c:v>-153.6615448</c:v>
                      </c:pt>
                      <c:pt idx="731">
                        <c:v>-154.40147400000001</c:v>
                      </c:pt>
                      <c:pt idx="732">
                        <c:v>-155.13996886999999</c:v>
                      </c:pt>
                      <c:pt idx="733">
                        <c:v>-155.87776184000001</c:v>
                      </c:pt>
                      <c:pt idx="734">
                        <c:v>-156.61560059000001</c:v>
                      </c:pt>
                      <c:pt idx="735">
                        <c:v>-157.35427856000001</c:v>
                      </c:pt>
                      <c:pt idx="736">
                        <c:v>-158.09468079000001</c:v>
                      </c:pt>
                      <c:pt idx="737">
                        <c:v>-158.83778380999999</c:v>
                      </c:pt>
                      <c:pt idx="738">
                        <c:v>-159.58465576</c:v>
                      </c:pt>
                      <c:pt idx="739">
                        <c:v>-160.33648682</c:v>
                      </c:pt>
                      <c:pt idx="740">
                        <c:v>-161.09458923</c:v>
                      </c:pt>
                      <c:pt idx="741">
                        <c:v>-161.86032104</c:v>
                      </c:pt>
                      <c:pt idx="742">
                        <c:v>-162.63502502</c:v>
                      </c:pt>
                      <c:pt idx="743">
                        <c:v>-163.41998290999999</c:v>
                      </c:pt>
                      <c:pt idx="744">
                        <c:v>-164.21640015</c:v>
                      </c:pt>
                      <c:pt idx="745">
                        <c:v>-165.02537537000001</c:v>
                      </c:pt>
                      <c:pt idx="746">
                        <c:v>-165.84785461000001</c:v>
                      </c:pt>
                      <c:pt idx="747">
                        <c:v>-166.68470764</c:v>
                      </c:pt>
                      <c:pt idx="748">
                        <c:v>-167.53669739</c:v>
                      </c:pt>
                      <c:pt idx="749">
                        <c:v>-168.40447997999999</c:v>
                      </c:pt>
                      <c:pt idx="750">
                        <c:v>-169.28857421999999</c:v>
                      </c:pt>
                      <c:pt idx="751">
                        <c:v>-170.1893158</c:v>
                      </c:pt>
                      <c:pt idx="752">
                        <c:v>-171.10687256</c:v>
                      </c:pt>
                      <c:pt idx="753">
                        <c:v>-172.04125977000001</c:v>
                      </c:pt>
                      <c:pt idx="754">
                        <c:v>-172.99230957</c:v>
                      </c:pt>
                      <c:pt idx="755">
                        <c:v>-173.95965576</c:v>
                      </c:pt>
                      <c:pt idx="756">
                        <c:v>-174.94274902000001</c:v>
                      </c:pt>
                      <c:pt idx="757">
                        <c:v>-175.94082642000001</c:v>
                      </c:pt>
                      <c:pt idx="758">
                        <c:v>-176.95297241</c:v>
                      </c:pt>
                      <c:pt idx="759">
                        <c:v>-177.97819519000001</c:v>
                      </c:pt>
                      <c:pt idx="760">
                        <c:v>-179.01550293</c:v>
                      </c:pt>
                      <c:pt idx="761">
                        <c:v>-180.06381225999999</c:v>
                      </c:pt>
                      <c:pt idx="762">
                        <c:v>-181.12188721000001</c:v>
                      </c:pt>
                      <c:pt idx="763">
                        <c:v>-182.18835448999999</c:v>
                      </c:pt>
                      <c:pt idx="764">
                        <c:v>-183.26171875</c:v>
                      </c:pt>
                      <c:pt idx="765">
                        <c:v>-184.34045409999999</c:v>
                      </c:pt>
                      <c:pt idx="766">
                        <c:v>-185.4230957</c:v>
                      </c:pt>
                      <c:pt idx="767">
                        <c:v>-186.50816345000001</c:v>
                      </c:pt>
                      <c:pt idx="768">
                        <c:v>-187.59414673000001</c:v>
                      </c:pt>
                      <c:pt idx="769">
                        <c:v>-188.67948913999999</c:v>
                      </c:pt>
                      <c:pt idx="770">
                        <c:v>-189.76264954000001</c:v>
                      </c:pt>
                      <c:pt idx="771">
                        <c:v>-190.84213256999999</c:v>
                      </c:pt>
                      <c:pt idx="772">
                        <c:v>-191.91656494</c:v>
                      </c:pt>
                      <c:pt idx="773">
                        <c:v>-192.98474121000001</c:v>
                      </c:pt>
                      <c:pt idx="774">
                        <c:v>-194.04562378</c:v>
                      </c:pt>
                      <c:pt idx="775">
                        <c:v>-195.09831238000001</c:v>
                      </c:pt>
                      <c:pt idx="776">
                        <c:v>-196.14204407</c:v>
                      </c:pt>
                      <c:pt idx="777">
                        <c:v>-197.17614746000001</c:v>
                      </c:pt>
                      <c:pt idx="778">
                        <c:v>-198.20005798</c:v>
                      </c:pt>
                      <c:pt idx="779">
                        <c:v>-199.21331787</c:v>
                      </c:pt>
                      <c:pt idx="780">
                        <c:v>-200.21554565</c:v>
                      </c:pt>
                      <c:pt idx="781">
                        <c:v>-201.20643616000001</c:v>
                      </c:pt>
                      <c:pt idx="782">
                        <c:v>-202.1856842</c:v>
                      </c:pt>
                      <c:pt idx="783">
                        <c:v>-203.15298462000001</c:v>
                      </c:pt>
                      <c:pt idx="784">
                        <c:v>-204.10801696999999</c:v>
                      </c:pt>
                      <c:pt idx="785">
                        <c:v>-205.05043029999999</c:v>
                      </c:pt>
                      <c:pt idx="786">
                        <c:v>-205.97981261999999</c:v>
                      </c:pt>
                      <c:pt idx="787">
                        <c:v>-206.89567565999999</c:v>
                      </c:pt>
                      <c:pt idx="788">
                        <c:v>-207.79754639000001</c:v>
                      </c:pt>
                      <c:pt idx="789">
                        <c:v>-208.6849823</c:v>
                      </c:pt>
                      <c:pt idx="790">
                        <c:v>-209.55767822000001</c:v>
                      </c:pt>
                      <c:pt idx="791">
                        <c:v>-210.41552734000001</c:v>
                      </c:pt>
                      <c:pt idx="792">
                        <c:v>-211.25869750999999</c:v>
                      </c:pt>
                      <c:pt idx="793">
                        <c:v>-212.08758545000001</c:v>
                      </c:pt>
                      <c:pt idx="794">
                        <c:v>-212.90281676999999</c:v>
                      </c:pt>
                      <c:pt idx="795">
                        <c:v>-213.70521545</c:v>
                      </c:pt>
                      <c:pt idx="796">
                        <c:v>-214.49577332000001</c:v>
                      </c:pt>
                      <c:pt idx="797">
                        <c:v>-215.27558898999999</c:v>
                      </c:pt>
                      <c:pt idx="798">
                        <c:v>-216.04585266000001</c:v>
                      </c:pt>
                      <c:pt idx="799">
                        <c:v>-216.80783081000001</c:v>
                      </c:pt>
                      <c:pt idx="800">
                        <c:v>-217.56282042999999</c:v>
                      </c:pt>
                      <c:pt idx="801">
                        <c:v>-218.31213378999999</c:v>
                      </c:pt>
                      <c:pt idx="802">
                        <c:v>-219.05708313</c:v>
                      </c:pt>
                      <c:pt idx="803">
                        <c:v>-219.79898071</c:v>
                      </c:pt>
                      <c:pt idx="804">
                        <c:v>-220.53915405000001</c:v>
                      </c:pt>
                      <c:pt idx="805">
                        <c:v>-221.27890015</c:v>
                      </c:pt>
                      <c:pt idx="806">
                        <c:v>-222.01950073</c:v>
                      </c:pt>
                      <c:pt idx="807">
                        <c:v>-222.76216124999999</c:v>
                      </c:pt>
                      <c:pt idx="808">
                        <c:v>-223.50798035</c:v>
                      </c:pt>
                      <c:pt idx="809">
                        <c:v>-224.25790405000001</c:v>
                      </c:pt>
                      <c:pt idx="810">
                        <c:v>-225.01264954000001</c:v>
                      </c:pt>
                      <c:pt idx="811">
                        <c:v>-225.77259827</c:v>
                      </c:pt>
                      <c:pt idx="812">
                        <c:v>-226.53776550000001</c:v>
                      </c:pt>
                      <c:pt idx="813">
                        <c:v>-227.30770874000001</c:v>
                      </c:pt>
                      <c:pt idx="814">
                        <c:v>-228.08151244999999</c:v>
                      </c:pt>
                      <c:pt idx="815">
                        <c:v>-228.85774230999999</c:v>
                      </c:pt>
                      <c:pt idx="816">
                        <c:v>-229.63442993000001</c:v>
                      </c:pt>
                      <c:pt idx="817">
                        <c:v>-230.40910339000001</c:v>
                      </c:pt>
                      <c:pt idx="818">
                        <c:v>-231.17889403999999</c:v>
                      </c:pt>
                      <c:pt idx="819">
                        <c:v>-231.94073485999999</c:v>
                      </c:pt>
                      <c:pt idx="820">
                        <c:v>-232.6915741</c:v>
                      </c:pt>
                      <c:pt idx="821">
                        <c:v>-233.42860413</c:v>
                      </c:pt>
                      <c:pt idx="822">
                        <c:v>-234.14932250999999</c:v>
                      </c:pt>
                      <c:pt idx="823">
                        <c:v>-234.85153198</c:v>
                      </c:pt>
                      <c:pt idx="824">
                        <c:v>-235.53326415999999</c:v>
                      </c:pt>
                      <c:pt idx="825">
                        <c:v>-236.19270324999999</c:v>
                      </c:pt>
                      <c:pt idx="826">
                        <c:v>-236.82815552</c:v>
                      </c:pt>
                      <c:pt idx="827">
                        <c:v>-237.43801880000001</c:v>
                      </c:pt>
                      <c:pt idx="828">
                        <c:v>-238.02079773</c:v>
                      </c:pt>
                      <c:pt idx="829">
                        <c:v>-238.57514954000001</c:v>
                      </c:pt>
                      <c:pt idx="830">
                        <c:v>-239.09997559000001</c:v>
                      </c:pt>
                      <c:pt idx="831">
                        <c:v>-239.59455872000001</c:v>
                      </c:pt>
                      <c:pt idx="832">
                        <c:v>-240.05860901</c:v>
                      </c:pt>
                      <c:pt idx="833">
                        <c:v>-240.49227905000001</c:v>
                      </c:pt>
                      <c:pt idx="834">
                        <c:v>-240.89616394000001</c:v>
                      </c:pt>
                      <c:pt idx="835">
                        <c:v>-241.27128601000001</c:v>
                      </c:pt>
                      <c:pt idx="836">
                        <c:v>-241.61909485000001</c:v>
                      </c:pt>
                      <c:pt idx="837">
                        <c:v>-241.94142151</c:v>
                      </c:pt>
                      <c:pt idx="838">
                        <c:v>-242.24047852000001</c:v>
                      </c:pt>
                      <c:pt idx="839">
                        <c:v>-242.51884459999999</c:v>
                      </c:pt>
                      <c:pt idx="840">
                        <c:v>-242.77949523999999</c:v>
                      </c:pt>
                      <c:pt idx="841">
                        <c:v>-243.02581787</c:v>
                      </c:pt>
                      <c:pt idx="842">
                        <c:v>-243.26156616</c:v>
                      </c:pt>
                      <c:pt idx="843">
                        <c:v>-243.49084472999999</c:v>
                      </c:pt>
                      <c:pt idx="844">
                        <c:v>-243.71803284000001</c:v>
                      </c:pt>
                      <c:pt idx="845">
                        <c:v>-243.94767761</c:v>
                      </c:pt>
                      <c:pt idx="846">
                        <c:v>-244.18429565</c:v>
                      </c:pt>
                      <c:pt idx="847">
                        <c:v>-244.43226623999999</c:v>
                      </c:pt>
                      <c:pt idx="848">
                        <c:v>-244.69578551999999</c:v>
                      </c:pt>
                      <c:pt idx="849">
                        <c:v>-244.97897338999999</c:v>
                      </c:pt>
                      <c:pt idx="850">
                        <c:v>-245.28582764000001</c:v>
                      </c:pt>
                      <c:pt idx="851">
                        <c:v>-245.62014771</c:v>
                      </c:pt>
                      <c:pt idx="852">
                        <c:v>-245.98532104</c:v>
                      </c:pt>
                      <c:pt idx="853">
                        <c:v>-246.38410949999999</c:v>
                      </c:pt>
                      <c:pt idx="854">
                        <c:v>-246.81852721999999</c:v>
                      </c:pt>
                      <c:pt idx="855">
                        <c:v>-247.28977965999999</c:v>
                      </c:pt>
                      <c:pt idx="856">
                        <c:v>-247.79815674</c:v>
                      </c:pt>
                      <c:pt idx="857">
                        <c:v>-248.34292603</c:v>
                      </c:pt>
                      <c:pt idx="858">
                        <c:v>-248.92218018</c:v>
                      </c:pt>
                      <c:pt idx="859">
                        <c:v>-249.53268433</c:v>
                      </c:pt>
                      <c:pt idx="860">
                        <c:v>-250.16966248</c:v>
                      </c:pt>
                      <c:pt idx="861">
                        <c:v>-250.82666015999999</c:v>
                      </c:pt>
                      <c:pt idx="862">
                        <c:v>-251.49549866000001</c:v>
                      </c:pt>
                      <c:pt idx="863">
                        <c:v>-252.16619872999999</c:v>
                      </c:pt>
                      <c:pt idx="864">
                        <c:v>-252.82693481000001</c:v>
                      </c:pt>
                      <c:pt idx="865">
                        <c:v>-253.46400452</c:v>
                      </c:pt>
                      <c:pt idx="866">
                        <c:v>-254.06173706000001</c:v>
                      </c:pt>
                      <c:pt idx="867">
                        <c:v>-254.60253906</c:v>
                      </c:pt>
                      <c:pt idx="868">
                        <c:v>-255.06727599999999</c:v>
                      </c:pt>
                      <c:pt idx="869">
                        <c:v>-255.4362793</c:v>
                      </c:pt>
                      <c:pt idx="870">
                        <c:v>-255.69091796999999</c:v>
                      </c:pt>
                      <c:pt idx="871">
                        <c:v>-255.81536865000001</c:v>
                      </c:pt>
                      <c:pt idx="872">
                        <c:v>-255.79811096</c:v>
                      </c:pt>
                      <c:pt idx="873">
                        <c:v>-255.63288879000001</c:v>
                      </c:pt>
                      <c:pt idx="874">
                        <c:v>-255.31915283000001</c:v>
                      </c:pt>
                      <c:pt idx="875">
                        <c:v>-254.86213684000001</c:v>
                      </c:pt>
                      <c:pt idx="876">
                        <c:v>-254.27241516000001</c:v>
                      </c:pt>
                      <c:pt idx="877">
                        <c:v>-253.56509399000001</c:v>
                      </c:pt>
                      <c:pt idx="878">
                        <c:v>-252.75883483999999</c:v>
                      </c:pt>
                      <c:pt idx="879">
                        <c:v>-251.87477111999999</c:v>
                      </c:pt>
                      <c:pt idx="880">
                        <c:v>-250.93540955</c:v>
                      </c:pt>
                      <c:pt idx="881">
                        <c:v>-249.96351623999999</c:v>
                      </c:pt>
                      <c:pt idx="882">
                        <c:v>-248.98120116999999</c:v>
                      </c:pt>
                      <c:pt idx="883">
                        <c:v>-248.00918579</c:v>
                      </c:pt>
                      <c:pt idx="884">
                        <c:v>-247.06620788999999</c:v>
                      </c:pt>
                      <c:pt idx="885">
                        <c:v>-246.16848755000001</c:v>
                      </c:pt>
                      <c:pt idx="886">
                        <c:v>-245.32957458000001</c:v>
                      </c:pt>
                      <c:pt idx="887">
                        <c:v>-244.56056212999999</c:v>
                      </c:pt>
                      <c:pt idx="888">
                        <c:v>-243.87060546999999</c:v>
                      </c:pt>
                      <c:pt idx="889">
                        <c:v>-243.26719666</c:v>
                      </c:pt>
                      <c:pt idx="890">
                        <c:v>-242.75592040999999</c:v>
                      </c:pt>
                      <c:pt idx="891">
                        <c:v>-242.33992004000001</c:v>
                      </c:pt>
                      <c:pt idx="892">
                        <c:v>-242.01933288999999</c:v>
                      </c:pt>
                      <c:pt idx="893">
                        <c:v>-241.79084778000001</c:v>
                      </c:pt>
                      <c:pt idx="894">
                        <c:v>-241.64736937999999</c:v>
                      </c:pt>
                      <c:pt idx="895">
                        <c:v>-241.57778931000001</c:v>
                      </c:pt>
                      <c:pt idx="896">
                        <c:v>-241.56674193999999</c:v>
                      </c:pt>
                      <c:pt idx="897">
                        <c:v>-241.59439087000001</c:v>
                      </c:pt>
                      <c:pt idx="898">
                        <c:v>-241.63645935</c:v>
                      </c:pt>
                      <c:pt idx="899">
                        <c:v>-241.66500854</c:v>
                      </c:pt>
                      <c:pt idx="900">
                        <c:v>-241.65055846999999</c:v>
                      </c:pt>
                      <c:pt idx="901">
                        <c:v>-241.56529236</c:v>
                      </c:pt>
                      <c:pt idx="902">
                        <c:v>-241.38613892000001</c:v>
                      </c:pt>
                      <c:pt idx="903">
                        <c:v>-241.09671021</c:v>
                      </c:pt>
                      <c:pt idx="904">
                        <c:v>-240.68765259</c:v>
                      </c:pt>
                      <c:pt idx="905">
                        <c:v>-240.15579224000001</c:v>
                      </c:pt>
                      <c:pt idx="906">
                        <c:v>-239.50286865000001</c:v>
                      </c:pt>
                      <c:pt idx="907">
                        <c:v>-238.73423767</c:v>
                      </c:pt>
                      <c:pt idx="908">
                        <c:v>-237.85769653</c:v>
                      </c:pt>
                      <c:pt idx="909">
                        <c:v>-236.88223267000001</c:v>
                      </c:pt>
                      <c:pt idx="910">
                        <c:v>-235.81695557</c:v>
                      </c:pt>
                      <c:pt idx="911">
                        <c:v>-234.67025756999999</c:v>
                      </c:pt>
                      <c:pt idx="912">
                        <c:v>-233.44947815</c:v>
                      </c:pt>
                      <c:pt idx="913">
                        <c:v>-232.16123962</c:v>
                      </c:pt>
                      <c:pt idx="914">
                        <c:v>-230.8125</c:v>
                      </c:pt>
                      <c:pt idx="915">
                        <c:v>-229.41168213</c:v>
                      </c:pt>
                      <c:pt idx="916">
                        <c:v>-227.96907042999999</c:v>
                      </c:pt>
                      <c:pt idx="917">
                        <c:v>-226.49638367</c:v>
                      </c:pt>
                      <c:pt idx="918">
                        <c:v>-225.00590514999999</c:v>
                      </c:pt>
                      <c:pt idx="919">
                        <c:v>-223.50976563</c:v>
                      </c:pt>
                      <c:pt idx="920">
                        <c:v>-222.01937866</c:v>
                      </c:pt>
                      <c:pt idx="921">
                        <c:v>-220.54513549999999</c:v>
                      </c:pt>
                      <c:pt idx="922">
                        <c:v>-219.09632873999999</c:v>
                      </c:pt>
                      <c:pt idx="923">
                        <c:v>-217.68096924</c:v>
                      </c:pt>
                      <c:pt idx="924">
                        <c:v>-216.30543517999999</c:v>
                      </c:pt>
                      <c:pt idx="925">
                        <c:v>-214.97398376000001</c:v>
                      </c:pt>
                      <c:pt idx="926">
                        <c:v>-213.68838500999999</c:v>
                      </c:pt>
                      <c:pt idx="927">
                        <c:v>-212.44767761</c:v>
                      </c:pt>
                      <c:pt idx="928">
                        <c:v>-211.24795531999999</c:v>
                      </c:pt>
                      <c:pt idx="929">
                        <c:v>-210.08230591</c:v>
                      </c:pt>
                      <c:pt idx="930">
                        <c:v>-208.94110107</c:v>
                      </c:pt>
                      <c:pt idx="931">
                        <c:v>-207.81301880000001</c:v>
                      </c:pt>
                      <c:pt idx="932">
                        <c:v>-206.68655396</c:v>
                      </c:pt>
                      <c:pt idx="933">
                        <c:v>-205.55145264000001</c:v>
                      </c:pt>
                      <c:pt idx="934">
                        <c:v>-204.39961242999999</c:v>
                      </c:pt>
                      <c:pt idx="935">
                        <c:v>-203.22537231000001</c:v>
                      </c:pt>
                      <c:pt idx="936">
                        <c:v>-202.02542113999999</c:v>
                      </c:pt>
                      <c:pt idx="937">
                        <c:v>-200.79862976000001</c:v>
                      </c:pt>
                      <c:pt idx="938">
                        <c:v>-199.54577637</c:v>
                      </c:pt>
                      <c:pt idx="939">
                        <c:v>-198.26905823000001</c:v>
                      </c:pt>
                      <c:pt idx="940">
                        <c:v>-196.9715271</c:v>
                      </c:pt>
                      <c:pt idx="941">
                        <c:v>-195.65673828000001</c:v>
                      </c:pt>
                      <c:pt idx="942">
                        <c:v>-194.32862854000001</c:v>
                      </c:pt>
                      <c:pt idx="943">
                        <c:v>-192.99142456000001</c:v>
                      </c:pt>
                      <c:pt idx="944">
                        <c:v>-191.64949035999999</c:v>
                      </c:pt>
                      <c:pt idx="945">
                        <c:v>-190.30725097999999</c:v>
                      </c:pt>
                      <c:pt idx="946">
                        <c:v>-188.96922301999999</c:v>
                      </c:pt>
                      <c:pt idx="947">
                        <c:v>-187.64004517000001</c:v>
                      </c:pt>
                      <c:pt idx="948">
                        <c:v>-186.32450867</c:v>
                      </c:pt>
                      <c:pt idx="949">
                        <c:v>-185.02755737000001</c:v>
                      </c:pt>
                      <c:pt idx="950">
                        <c:v>-183.75399780000001</c:v>
                      </c:pt>
                      <c:pt idx="951">
                        <c:v>-182.50805664000001</c:v>
                      </c:pt>
                      <c:pt idx="952">
                        <c:v>-181.29299927</c:v>
                      </c:pt>
                      <c:pt idx="953">
                        <c:v>-180.11100769000001</c:v>
                      </c:pt>
                      <c:pt idx="954">
                        <c:v>-178.96347046</c:v>
                      </c:pt>
                      <c:pt idx="955">
                        <c:v>-177.85171509</c:v>
                      </c:pt>
                      <c:pt idx="956">
                        <c:v>-176.77755737000001</c:v>
                      </c:pt>
                      <c:pt idx="957">
                        <c:v>-175.74319457999999</c:v>
                      </c:pt>
                      <c:pt idx="958">
                        <c:v>-174.7507019</c:v>
                      </c:pt>
                      <c:pt idx="959">
                        <c:v>-173.80163573999999</c:v>
                      </c:pt>
                      <c:pt idx="960">
                        <c:v>-172.89668273999999</c:v>
                      </c:pt>
                      <c:pt idx="961">
                        <c:v>-172.03540039000001</c:v>
                      </c:pt>
                      <c:pt idx="962">
                        <c:v>-171.21598815999999</c:v>
                      </c:pt>
                      <c:pt idx="963">
                        <c:v>-170.43499756</c:v>
                      </c:pt>
                      <c:pt idx="964">
                        <c:v>-169.68717957000001</c:v>
                      </c:pt>
                      <c:pt idx="965">
                        <c:v>-168.96554565</c:v>
                      </c:pt>
                      <c:pt idx="966">
                        <c:v>-168.26202393</c:v>
                      </c:pt>
                      <c:pt idx="967">
                        <c:v>-167.56877136</c:v>
                      </c:pt>
                      <c:pt idx="968">
                        <c:v>-166.87971497000001</c:v>
                      </c:pt>
                      <c:pt idx="969">
                        <c:v>-166.19171143</c:v>
                      </c:pt>
                      <c:pt idx="970">
                        <c:v>-165.50473022</c:v>
                      </c:pt>
                      <c:pt idx="971">
                        <c:v>-164.82125854</c:v>
                      </c:pt>
                      <c:pt idx="972">
                        <c:v>-164.14540099999999</c:v>
                      </c:pt>
                      <c:pt idx="973">
                        <c:v>-163.48210144000001</c:v>
                      </c:pt>
                      <c:pt idx="974">
                        <c:v>-162.83631897000001</c:v>
                      </c:pt>
                      <c:pt idx="975">
                        <c:v>-162.21223449999999</c:v>
                      </c:pt>
                      <c:pt idx="976">
                        <c:v>-161.61271667</c:v>
                      </c:pt>
                      <c:pt idx="977">
                        <c:v>-161.03913879000001</c:v>
                      </c:pt>
                      <c:pt idx="978">
                        <c:v>-160.49143982000001</c:v>
                      </c:pt>
                      <c:pt idx="979">
                        <c:v>-159.96833801</c:v>
                      </c:pt>
                      <c:pt idx="980">
                        <c:v>-159.46774292000001</c:v>
                      </c:pt>
                      <c:pt idx="981">
                        <c:v>-158.98725891000001</c:v>
                      </c:pt>
                      <c:pt idx="982">
                        <c:v>-158.52462768999999</c:v>
                      </c:pt>
                      <c:pt idx="983">
                        <c:v>-158.07797241</c:v>
                      </c:pt>
                      <c:pt idx="984">
                        <c:v>-157.64572143999999</c:v>
                      </c:pt>
                      <c:pt idx="985">
                        <c:v>-157.22642517</c:v>
                      </c:pt>
                      <c:pt idx="986">
                        <c:v>-156.8184967</c:v>
                      </c:pt>
                      <c:pt idx="987">
                        <c:v>-156.42001343000001</c:v>
                      </c:pt>
                      <c:pt idx="988">
                        <c:v>-156.02853393999999</c:v>
                      </c:pt>
                      <c:pt idx="989">
                        <c:v>-155.64099121000001</c:v>
                      </c:pt>
                      <c:pt idx="990">
                        <c:v>-155.25363159</c:v>
                      </c:pt>
                      <c:pt idx="991">
                        <c:v>-154.86219788</c:v>
                      </c:pt>
                      <c:pt idx="992">
                        <c:v>-154.4624939</c:v>
                      </c:pt>
                      <c:pt idx="993">
                        <c:v>-154.05097961000001</c:v>
                      </c:pt>
                      <c:pt idx="994">
                        <c:v>-153.62507629000001</c:v>
                      </c:pt>
                      <c:pt idx="995">
                        <c:v>-153.18315125000001</c:v>
                      </c:pt>
                      <c:pt idx="996">
                        <c:v>-152.72424315999999</c:v>
                      </c:pt>
                      <c:pt idx="997">
                        <c:v>-152.24786377000001</c:v>
                      </c:pt>
                      <c:pt idx="998">
                        <c:v>-151.75387573</c:v>
                      </c:pt>
                      <c:pt idx="999">
                        <c:v>-151.24234009</c:v>
                      </c:pt>
                      <c:pt idx="1000">
                        <c:v>-150.71347046</c:v>
                      </c:pt>
                      <c:pt idx="1001">
                        <c:v>-150.16758727999999</c:v>
                      </c:pt>
                      <c:pt idx="1002">
                        <c:v>-149.60513306000001</c:v>
                      </c:pt>
                      <c:pt idx="1003">
                        <c:v>-149.02677917</c:v>
                      </c:pt>
                      <c:pt idx="1004">
                        <c:v>-148.43367004000001</c:v>
                      </c:pt>
                      <c:pt idx="1005">
                        <c:v>-147.82769775</c:v>
                      </c:pt>
                      <c:pt idx="1006">
                        <c:v>-147.21165465999999</c:v>
                      </c:pt>
                      <c:pt idx="1007">
                        <c:v>-146.58901978</c:v>
                      </c:pt>
                      <c:pt idx="1008">
                        <c:v>-145.96366882000001</c:v>
                      </c:pt>
                      <c:pt idx="1009">
                        <c:v>-145.33963012999999</c:v>
                      </c:pt>
                      <c:pt idx="1010">
                        <c:v>-144.72094727000001</c:v>
                      </c:pt>
                      <c:pt idx="1011">
                        <c:v>-144.11141968000001</c:v>
                      </c:pt>
                      <c:pt idx="1012">
                        <c:v>-143.51429748999999</c:v>
                      </c:pt>
                      <c:pt idx="1013">
                        <c:v>-142.93205261</c:v>
                      </c:pt>
                      <c:pt idx="1014">
                        <c:v>-142.36639403999999</c:v>
                      </c:pt>
                      <c:pt idx="1015">
                        <c:v>-141.81863403</c:v>
                      </c:pt>
                      <c:pt idx="1016">
                        <c:v>-141.28994750999999</c:v>
                      </c:pt>
                      <c:pt idx="1017">
                        <c:v>-140.78153992</c:v>
                      </c:pt>
                      <c:pt idx="1018">
                        <c:v>-140.29476929</c:v>
                      </c:pt>
                      <c:pt idx="1019">
                        <c:v>-139.83131409000001</c:v>
                      </c:pt>
                      <c:pt idx="1020">
                        <c:v>-139.39324951</c:v>
                      </c:pt>
                      <c:pt idx="1021">
                        <c:v>-138.98303222999999</c:v>
                      </c:pt>
                      <c:pt idx="1022">
                        <c:v>-138.60346985000001</c:v>
                      </c:pt>
                      <c:pt idx="1023">
                        <c:v>-138.25764465</c:v>
                      </c:pt>
                      <c:pt idx="1024">
                        <c:v>-137.94873046999999</c:v>
                      </c:pt>
                      <c:pt idx="1025">
                        <c:v>-137.67971802</c:v>
                      </c:pt>
                      <c:pt idx="1026">
                        <c:v>-137.45326233</c:v>
                      </c:pt>
                      <c:pt idx="1027">
                        <c:v>-137.27156067000001</c:v>
                      </c:pt>
                      <c:pt idx="1028">
                        <c:v>-137.13624573000001</c:v>
                      </c:pt>
                      <c:pt idx="1029">
                        <c:v>-137.04832458000001</c:v>
                      </c:pt>
                      <c:pt idx="1030">
                        <c:v>-137.00813292999999</c:v>
                      </c:pt>
                      <c:pt idx="1031">
                        <c:v>-137.01533508</c:v>
                      </c:pt>
                      <c:pt idx="1032">
                        <c:v>-137.06889343</c:v>
                      </c:pt>
                      <c:pt idx="1033">
                        <c:v>-137.16717528999999</c:v>
                      </c:pt>
                      <c:pt idx="1034">
                        <c:v>-137.30810546999999</c:v>
                      </c:pt>
                      <c:pt idx="1035">
                        <c:v>-137.48928832999999</c:v>
                      </c:pt>
                      <c:pt idx="1036">
                        <c:v>-137.70799255</c:v>
                      </c:pt>
                      <c:pt idx="1037">
                        <c:v>-137.96109009</c:v>
                      </c:pt>
                      <c:pt idx="1038">
                        <c:v>-138.24497986</c:v>
                      </c:pt>
                      <c:pt idx="1039">
                        <c:v>-138.55549622000001</c:v>
                      </c:pt>
                      <c:pt idx="1040">
                        <c:v>-138.88781738</c:v>
                      </c:pt>
                      <c:pt idx="1041">
                        <c:v>-139.23654174999999</c:v>
                      </c:pt>
                      <c:pt idx="1042">
                        <c:v>-139.59594727000001</c:v>
                      </c:pt>
                      <c:pt idx="1043">
                        <c:v>-139.96037292</c:v>
                      </c:pt>
                      <c:pt idx="1044">
                        <c:v>-140.32441711000001</c:v>
                      </c:pt>
                      <c:pt idx="1045">
                        <c:v>-140.68295287999999</c:v>
                      </c:pt>
                      <c:pt idx="1046">
                        <c:v>-141.03117370999999</c:v>
                      </c:pt>
                      <c:pt idx="1047">
                        <c:v>-141.36468506</c:v>
                      </c:pt>
                      <c:pt idx="1048">
                        <c:v>-141.67955017</c:v>
                      </c:pt>
                      <c:pt idx="1049">
                        <c:v>-141.97229003999999</c:v>
                      </c:pt>
                      <c:pt idx="1050">
                        <c:v>-142.23986815999999</c:v>
                      </c:pt>
                      <c:pt idx="1051">
                        <c:v>-142.47956848000001</c:v>
                      </c:pt>
                      <c:pt idx="1052">
                        <c:v>-142.68885803000001</c:v>
                      </c:pt>
                      <c:pt idx="1053">
                        <c:v>-142.86538696</c:v>
                      </c:pt>
                      <c:pt idx="1054">
                        <c:v>-143.00703429999999</c:v>
                      </c:pt>
                      <c:pt idx="1055">
                        <c:v>-143.11178588999999</c:v>
                      </c:pt>
                      <c:pt idx="1056">
                        <c:v>-143.17753601000001</c:v>
                      </c:pt>
                      <c:pt idx="1057">
                        <c:v>-143.20188904</c:v>
                      </c:pt>
                      <c:pt idx="1058">
                        <c:v>-143.18211364999999</c:v>
                      </c:pt>
                      <c:pt idx="1059">
                        <c:v>-143.11524962999999</c:v>
                      </c:pt>
                      <c:pt idx="1060">
                        <c:v>-142.99838256999999</c:v>
                      </c:pt>
                      <c:pt idx="1061">
                        <c:v>-142.82914733999999</c:v>
                      </c:pt>
                      <c:pt idx="1062">
                        <c:v>-142.60629272</c:v>
                      </c:pt>
                      <c:pt idx="1063">
                        <c:v>-142.33015442000001</c:v>
                      </c:pt>
                      <c:pt idx="1064">
                        <c:v>-142.0027771</c:v>
                      </c:pt>
                      <c:pt idx="1065">
                        <c:v>-141.62774658000001</c:v>
                      </c:pt>
                      <c:pt idx="1066">
                        <c:v>-141.20985413</c:v>
                      </c:pt>
                      <c:pt idx="1067">
                        <c:v>-140.75469971000001</c:v>
                      </c:pt>
                      <c:pt idx="1068">
                        <c:v>-140.26844788</c:v>
                      </c:pt>
                      <c:pt idx="1069">
                        <c:v>-139.75762939000001</c:v>
                      </c:pt>
                      <c:pt idx="1070">
                        <c:v>-139.22898864999999</c:v>
                      </c:pt>
                      <c:pt idx="1071">
                        <c:v>-138.68928528000001</c:v>
                      </c:pt>
                      <c:pt idx="1072">
                        <c:v>-138.14517212000001</c:v>
                      </c:pt>
                      <c:pt idx="1073">
                        <c:v>-137.60302734000001</c:v>
                      </c:pt>
                      <c:pt idx="1074">
                        <c:v>-137.06881713999999</c:v>
                      </c:pt>
                      <c:pt idx="1075">
                        <c:v>-136.54794312000001</c:v>
                      </c:pt>
                      <c:pt idx="1076">
                        <c:v>-136.04512023999999</c:v>
                      </c:pt>
                      <c:pt idx="1077">
                        <c:v>-135.56422423999999</c:v>
                      </c:pt>
                      <c:pt idx="1078">
                        <c:v>-135.10824585</c:v>
                      </c:pt>
                      <c:pt idx="1079">
                        <c:v>-134.67932128999999</c:v>
                      </c:pt>
                      <c:pt idx="1080">
                        <c:v>-134.27879333000001</c:v>
                      </c:pt>
                      <c:pt idx="1081">
                        <c:v>-133.90733337</c:v>
                      </c:pt>
                      <c:pt idx="1082">
                        <c:v>-133.56504821999999</c:v>
                      </c:pt>
                      <c:pt idx="1083">
                        <c:v>-133.25158690999999</c:v>
                      </c:pt>
                      <c:pt idx="1084">
                        <c:v>-132.96626282</c:v>
                      </c:pt>
                      <c:pt idx="1085">
                        <c:v>-132.70825195</c:v>
                      </c:pt>
                      <c:pt idx="1086">
                        <c:v>-132.4768219</c:v>
                      </c:pt>
                      <c:pt idx="1087">
                        <c:v>-132.27145386000001</c:v>
                      </c:pt>
                      <c:pt idx="1088">
                        <c:v>-132.09184264999999</c:v>
                      </c:pt>
                      <c:pt idx="1089">
                        <c:v>-131.93785095000001</c:v>
                      </c:pt>
                      <c:pt idx="1090">
                        <c:v>-131.80943298</c:v>
                      </c:pt>
                      <c:pt idx="1091">
                        <c:v>-131.70658875000001</c:v>
                      </c:pt>
                      <c:pt idx="1092">
                        <c:v>-131.62930298000001</c:v>
                      </c:pt>
                      <c:pt idx="1093">
                        <c:v>-131.57752991000001</c:v>
                      </c:pt>
                      <c:pt idx="1094">
                        <c:v>-131.55128479000001</c:v>
                      </c:pt>
                      <c:pt idx="1095">
                        <c:v>-131.55082702999999</c:v>
                      </c:pt>
                      <c:pt idx="1096">
                        <c:v>-131.57669067</c:v>
                      </c:pt>
                      <c:pt idx="1097">
                        <c:v>-131.62963866999999</c:v>
                      </c:pt>
                      <c:pt idx="1098">
                        <c:v>-131.71054076999999</c:v>
                      </c:pt>
                      <c:pt idx="1099">
                        <c:v>-131.82025146000001</c:v>
                      </c:pt>
                      <c:pt idx="1100">
                        <c:v>-131.95959472999999</c:v>
                      </c:pt>
                      <c:pt idx="1101">
                        <c:v>-132.12930298000001</c:v>
                      </c:pt>
                      <c:pt idx="1102">
                        <c:v>-132.33003235000001</c:v>
                      </c:pt>
                      <c:pt idx="1103">
                        <c:v>-132.56231689000001</c:v>
                      </c:pt>
                      <c:pt idx="1104">
                        <c:v>-132.8265686</c:v>
                      </c:pt>
                      <c:pt idx="1105">
                        <c:v>-133.12297057999999</c:v>
                      </c:pt>
                      <c:pt idx="1106">
                        <c:v>-133.45141602000001</c:v>
                      </c:pt>
                      <c:pt idx="1107">
                        <c:v>-133.81146240000001</c:v>
                      </c:pt>
                      <c:pt idx="1108">
                        <c:v>-134.20233153999999</c:v>
                      </c:pt>
                      <c:pt idx="1109">
                        <c:v>-134.62284851000001</c:v>
                      </c:pt>
                      <c:pt idx="1110">
                        <c:v>-135.07135009999999</c:v>
                      </c:pt>
                      <c:pt idx="1111">
                        <c:v>-135.54560852</c:v>
                      </c:pt>
                      <c:pt idx="1112">
                        <c:v>-136.04269409</c:v>
                      </c:pt>
                      <c:pt idx="1113">
                        <c:v>-136.55886841</c:v>
                      </c:pt>
                      <c:pt idx="1114">
                        <c:v>-137.08949279999999</c:v>
                      </c:pt>
                      <c:pt idx="1115">
                        <c:v>-137.62895202999999</c:v>
                      </c:pt>
                      <c:pt idx="1116">
                        <c:v>-138.17063904</c:v>
                      </c:pt>
                      <c:pt idx="1117">
                        <c:v>-138.70700073</c:v>
                      </c:pt>
                      <c:pt idx="1118">
                        <c:v>-139.22950745</c:v>
                      </c:pt>
                      <c:pt idx="1119">
                        <c:v>-139.72863770000001</c:v>
                      </c:pt>
                      <c:pt idx="1120">
                        <c:v>-140.19398498999999</c:v>
                      </c:pt>
                      <c:pt idx="1121">
                        <c:v>-140.6146698</c:v>
                      </c:pt>
                      <c:pt idx="1122">
                        <c:v>-140.98022460999999</c:v>
                      </c:pt>
                      <c:pt idx="1123">
                        <c:v>-141.28166199</c:v>
                      </c:pt>
                      <c:pt idx="1124">
                        <c:v>-141.51223755000001</c:v>
                      </c:pt>
                      <c:pt idx="1125">
                        <c:v>-141.6678009</c:v>
                      </c:pt>
                      <c:pt idx="1126">
                        <c:v>-141.74685668999999</c:v>
                      </c:pt>
                      <c:pt idx="1127">
                        <c:v>-141.75045775999999</c:v>
                      </c:pt>
                      <c:pt idx="1128">
                        <c:v>-141.68197631999999</c:v>
                      </c:pt>
                      <c:pt idx="1129">
                        <c:v>-141.54675293</c:v>
                      </c:pt>
                      <c:pt idx="1130">
                        <c:v>-141.35171509</c:v>
                      </c:pt>
                      <c:pt idx="1131">
                        <c:v>-141.10505676</c:v>
                      </c:pt>
                      <c:pt idx="1132">
                        <c:v>-140.81596375000001</c:v>
                      </c:pt>
                      <c:pt idx="1133">
                        <c:v>-140.49441528</c:v>
                      </c:pt>
                      <c:pt idx="1134">
                        <c:v>-140.1509552</c:v>
                      </c:pt>
                      <c:pt idx="1135">
                        <c:v>-139.79632568</c:v>
                      </c:pt>
                      <c:pt idx="1136">
                        <c:v>-139.44114685</c:v>
                      </c:pt>
                      <c:pt idx="1137">
                        <c:v>-139.09559630999999</c:v>
                      </c:pt>
                      <c:pt idx="1138">
                        <c:v>-138.76911926</c:v>
                      </c:pt>
                      <c:pt idx="1139">
                        <c:v>-138.47021484000001</c:v>
                      </c:pt>
                      <c:pt idx="1140">
                        <c:v>-138.20631409000001</c:v>
                      </c:pt>
                      <c:pt idx="1141">
                        <c:v>-137.98373412999999</c:v>
                      </c:pt>
                      <c:pt idx="1142">
                        <c:v>-137.80767822000001</c:v>
                      </c:pt>
                      <c:pt idx="1143">
                        <c:v>-137.68217468</c:v>
                      </c:pt>
                      <c:pt idx="1144">
                        <c:v>-137.60995482999999</c:v>
                      </c:pt>
                      <c:pt idx="1145">
                        <c:v>-137.59233093</c:v>
                      </c:pt>
                      <c:pt idx="1146">
                        <c:v>-137.62913513000001</c:v>
                      </c:pt>
                      <c:pt idx="1147">
                        <c:v>-137.71870422000001</c:v>
                      </c:pt>
                      <c:pt idx="1148">
                        <c:v>-137.85795593</c:v>
                      </c:pt>
                      <c:pt idx="1149">
                        <c:v>-138.04249573000001</c:v>
                      </c:pt>
                      <c:pt idx="1150">
                        <c:v>-138.26669312000001</c:v>
                      </c:pt>
                      <c:pt idx="1151">
                        <c:v>-138.52380371000001</c:v>
                      </c:pt>
                      <c:pt idx="1152">
                        <c:v>-138.80607605</c:v>
                      </c:pt>
                      <c:pt idx="1153">
                        <c:v>-139.10484314000001</c:v>
                      </c:pt>
                      <c:pt idx="1154">
                        <c:v>-139.41065979000001</c:v>
                      </c:pt>
                      <c:pt idx="1155">
                        <c:v>-139.71362305</c:v>
                      </c:pt>
                      <c:pt idx="1156">
                        <c:v>-140.00381469999999</c:v>
                      </c:pt>
                      <c:pt idx="1157">
                        <c:v>-140.27171326000001</c:v>
                      </c:pt>
                      <c:pt idx="1158">
                        <c:v>-140.50860596000001</c:v>
                      </c:pt>
                      <c:pt idx="1159">
                        <c:v>-140.70693969999999</c:v>
                      </c:pt>
                      <c:pt idx="1160">
                        <c:v>-140.86064148</c:v>
                      </c:pt>
                      <c:pt idx="1161">
                        <c:v>-140.96525574</c:v>
                      </c:pt>
                      <c:pt idx="1162">
                        <c:v>-141.01791381999999</c:v>
                      </c:pt>
                      <c:pt idx="1163">
                        <c:v>-141.0171814</c:v>
                      </c:pt>
                      <c:pt idx="1164">
                        <c:v>-140.96289063</c:v>
                      </c:pt>
                      <c:pt idx="1165">
                        <c:v>-140.85594176999999</c:v>
                      </c:pt>
                      <c:pt idx="1166">
                        <c:v>-140.69799805</c:v>
                      </c:pt>
                      <c:pt idx="1167">
                        <c:v>-140.49128723000001</c:v>
                      </c:pt>
                      <c:pt idx="1168">
                        <c:v>-140.23857117</c:v>
                      </c:pt>
                      <c:pt idx="1169">
                        <c:v>-139.94314575000001</c:v>
                      </c:pt>
                      <c:pt idx="1170">
                        <c:v>-139.60874939000001</c:v>
                      </c:pt>
                      <c:pt idx="1171">
                        <c:v>-139.23945617999999</c:v>
                      </c:pt>
                      <c:pt idx="1172">
                        <c:v>-138.83937073000001</c:v>
                      </c:pt>
                      <c:pt idx="1173">
                        <c:v>-138.41238403</c:v>
                      </c:pt>
                      <c:pt idx="1174">
                        <c:v>-137.96199035999999</c:v>
                      </c:pt>
                      <c:pt idx="1175">
                        <c:v>-137.4912262</c:v>
                      </c:pt>
                      <c:pt idx="1176">
                        <c:v>-137.00279236</c:v>
                      </c:pt>
                      <c:pt idx="1177">
                        <c:v>-136.4992981</c:v>
                      </c:pt>
                      <c:pt idx="1178">
                        <c:v>-135.98347473000001</c:v>
                      </c:pt>
                      <c:pt idx="1179">
                        <c:v>-135.45826721</c:v>
                      </c:pt>
                      <c:pt idx="1180">
                        <c:v>-134.92675781</c:v>
                      </c:pt>
                      <c:pt idx="1181">
                        <c:v>-134.39199829</c:v>
                      </c:pt>
                      <c:pt idx="1182">
                        <c:v>-133.85673523</c:v>
                      </c:pt>
                      <c:pt idx="1183">
                        <c:v>-133.32330322000001</c:v>
                      </c:pt>
                      <c:pt idx="1184">
                        <c:v>-132.79370116999999</c:v>
                      </c:pt>
                      <c:pt idx="1185">
                        <c:v>-132.26971435999999</c:v>
                      </c:pt>
                      <c:pt idx="1186">
                        <c:v>-131.75294495</c:v>
                      </c:pt>
                      <c:pt idx="1187">
                        <c:v>-131.24481201</c:v>
                      </c:pt>
                      <c:pt idx="1188">
                        <c:v>-130.74659729000001</c:v>
                      </c:pt>
                      <c:pt idx="1189">
                        <c:v>-130.25946045000001</c:v>
                      </c:pt>
                      <c:pt idx="1190">
                        <c:v>-129.78439331000001</c:v>
                      </c:pt>
                      <c:pt idx="1191">
                        <c:v>-129.32225037000001</c:v>
                      </c:pt>
                      <c:pt idx="1192">
                        <c:v>-128.87380981000001</c:v>
                      </c:pt>
                      <c:pt idx="1193">
                        <c:v>-128.43980407999999</c:v>
                      </c:pt>
                      <c:pt idx="1194">
                        <c:v>-128.02087402000001</c:v>
                      </c:pt>
                      <c:pt idx="1195">
                        <c:v>-127.61743927000001</c:v>
                      </c:pt>
                      <c:pt idx="1196">
                        <c:v>-127.22956848</c:v>
                      </c:pt>
                      <c:pt idx="1197">
                        <c:v>-126.856987</c:v>
                      </c:pt>
                      <c:pt idx="1198">
                        <c:v>-126.49906158</c:v>
                      </c:pt>
                      <c:pt idx="1199">
                        <c:v>-126.15473175</c:v>
                      </c:pt>
                      <c:pt idx="1200">
                        <c:v>-125.82244110000001</c:v>
                      </c:pt>
                      <c:pt idx="1201">
                        <c:v>-125.50016785</c:v>
                      </c:pt>
                      <c:pt idx="1202">
                        <c:v>-125.18553925000001</c:v>
                      </c:pt>
                      <c:pt idx="1203">
                        <c:v>-124.87593079</c:v>
                      </c:pt>
                      <c:pt idx="1204">
                        <c:v>-124.56848144999999</c:v>
                      </c:pt>
                      <c:pt idx="1205">
                        <c:v>-124.26004791</c:v>
                      </c:pt>
                      <c:pt idx="1206">
                        <c:v>-123.94725800000001</c:v>
                      </c:pt>
                      <c:pt idx="1207">
                        <c:v>-123.62680817</c:v>
                      </c:pt>
                      <c:pt idx="1208">
                        <c:v>-123.29589844</c:v>
                      </c:pt>
                      <c:pt idx="1209">
                        <c:v>-122.95243834999999</c:v>
                      </c:pt>
                      <c:pt idx="1210">
                        <c:v>-122.59494019</c:v>
                      </c:pt>
                      <c:pt idx="1211">
                        <c:v>-122.22225189</c:v>
                      </c:pt>
                      <c:pt idx="1212">
                        <c:v>-121.83341217</c:v>
                      </c:pt>
                      <c:pt idx="1213">
                        <c:v>-121.42764282</c:v>
                      </c:pt>
                      <c:pt idx="1214">
                        <c:v>-121.00439453</c:v>
                      </c:pt>
                      <c:pt idx="1215">
                        <c:v>-120.5633316</c:v>
                      </c:pt>
                      <c:pt idx="1216">
                        <c:v>-120.10425567999999</c:v>
                      </c:pt>
                      <c:pt idx="1217">
                        <c:v>-119.62694550000001</c:v>
                      </c:pt>
                      <c:pt idx="1218">
                        <c:v>-119.13108063</c:v>
                      </c:pt>
                      <c:pt idx="1219">
                        <c:v>-118.61634827</c:v>
                      </c:pt>
                      <c:pt idx="1220">
                        <c:v>-118.08265686</c:v>
                      </c:pt>
                      <c:pt idx="1221">
                        <c:v>-117.53038024999999</c:v>
                      </c:pt>
                      <c:pt idx="1222">
                        <c:v>-116.96053314</c:v>
                      </c:pt>
                      <c:pt idx="1223">
                        <c:v>-116.37480927</c:v>
                      </c:pt>
                      <c:pt idx="1224">
                        <c:v>-115.77555846999999</c:v>
                      </c:pt>
                      <c:pt idx="1225">
                        <c:v>-115.1657486</c:v>
                      </c:pt>
                      <c:pt idx="1226">
                        <c:v>-114.54885101000001</c:v>
                      </c:pt>
                      <c:pt idx="1227">
                        <c:v>-113.92866515999999</c:v>
                      </c:pt>
                      <c:pt idx="1228">
                        <c:v>-113.3091507</c:v>
                      </c:pt>
                      <c:pt idx="1229">
                        <c:v>-112.69430542000001</c:v>
                      </c:pt>
                      <c:pt idx="1230">
                        <c:v>-112.08809662</c:v>
                      </c:pt>
                      <c:pt idx="1231">
                        <c:v>-111.49440765</c:v>
                      </c:pt>
                      <c:pt idx="1232">
                        <c:v>-110.91696167000001</c:v>
                      </c:pt>
                      <c:pt idx="1233">
                        <c:v>-110.35925293</c:v>
                      </c:pt>
                      <c:pt idx="1234">
                        <c:v>-109.82445525999999</c:v>
                      </c:pt>
                      <c:pt idx="1235">
                        <c:v>-109.31535339</c:v>
                      </c:pt>
                      <c:pt idx="1236">
                        <c:v>-108.83431244000001</c:v>
                      </c:pt>
                      <c:pt idx="1237">
                        <c:v>-108.38325500000001</c:v>
                      </c:pt>
                      <c:pt idx="1238">
                        <c:v>-107.96368407999999</c:v>
                      </c:pt>
                      <c:pt idx="1239">
                        <c:v>-107.57666779</c:v>
                      </c:pt>
                      <c:pt idx="1240">
                        <c:v>-107.22281647</c:v>
                      </c:pt>
                      <c:pt idx="1241">
                        <c:v>-106.90223693999999</c:v>
                      </c:pt>
                      <c:pt idx="1242">
                        <c:v>-106.61454773</c:v>
                      </c:pt>
                      <c:pt idx="1243">
                        <c:v>-106.35888672</c:v>
                      </c:pt>
                      <c:pt idx="1244">
                        <c:v>-106.13398743</c:v>
                      </c:pt>
                      <c:pt idx="1245">
                        <c:v>-105.93831634999999</c:v>
                      </c:pt>
                      <c:pt idx="1246">
                        <c:v>-105.77023315</c:v>
                      </c:pt>
                      <c:pt idx="1247">
                        <c:v>-105.62805939</c:v>
                      </c:pt>
                      <c:pt idx="1248">
                        <c:v>-105.50996399</c:v>
                      </c:pt>
                      <c:pt idx="1249">
                        <c:v>-105.41385651</c:v>
                      </c:pt>
                      <c:pt idx="1250">
                        <c:v>-105.33733368</c:v>
                      </c:pt>
                      <c:pt idx="1251">
                        <c:v>-105.27767181</c:v>
                      </c:pt>
                      <c:pt idx="1252">
                        <c:v>-105.23180388999999</c:v>
                      </c:pt>
                      <c:pt idx="1253">
                        <c:v>-105.19642639</c:v>
                      </c:pt>
                      <c:pt idx="1254">
                        <c:v>-105.16816711</c:v>
                      </c:pt>
                      <c:pt idx="1255">
                        <c:v>-105.14376068</c:v>
                      </c:pt>
                      <c:pt idx="1256">
                        <c:v>-105.12023163000001</c:v>
                      </c:pt>
                      <c:pt idx="1257">
                        <c:v>-105.09505463000001</c:v>
                      </c:pt>
                      <c:pt idx="1258">
                        <c:v>-105.06623077</c:v>
                      </c:pt>
                      <c:pt idx="1259">
                        <c:v>-105.03224944999999</c:v>
                      </c:pt>
                      <c:pt idx="1260">
                        <c:v>-104.99207306</c:v>
                      </c:pt>
                      <c:pt idx="1261">
                        <c:v>-104.94508362000001</c:v>
                      </c:pt>
                      <c:pt idx="1262">
                        <c:v>-104.8908844</c:v>
                      </c:pt>
                      <c:pt idx="1263">
                        <c:v>-104.82917023</c:v>
                      </c:pt>
                      <c:pt idx="1264">
                        <c:v>-104.75971985</c:v>
                      </c:pt>
                      <c:pt idx="1265">
                        <c:v>-104.68237305</c:v>
                      </c:pt>
                      <c:pt idx="1266">
                        <c:v>-104.59695435</c:v>
                      </c:pt>
                      <c:pt idx="1267">
                        <c:v>-104.50324249000001</c:v>
                      </c:pt>
                      <c:pt idx="1268">
                        <c:v>-104.40092468</c:v>
                      </c:pt>
                      <c:pt idx="1269">
                        <c:v>-104.28952789</c:v>
                      </c:pt>
                      <c:pt idx="1270">
                        <c:v>-104.16841888</c:v>
                      </c:pt>
                      <c:pt idx="1271">
                        <c:v>-104.03700256</c:v>
                      </c:pt>
                      <c:pt idx="1272">
                        <c:v>-103.89495087</c:v>
                      </c:pt>
                      <c:pt idx="1273">
                        <c:v>-103.74237060999999</c:v>
                      </c:pt>
                      <c:pt idx="1274">
                        <c:v>-103.57979584</c:v>
                      </c:pt>
                      <c:pt idx="1275">
                        <c:v>-103.40809631</c:v>
                      </c:pt>
                      <c:pt idx="1276">
                        <c:v>-103.22840881</c:v>
                      </c:pt>
                      <c:pt idx="1277">
                        <c:v>-103.04216766</c:v>
                      </c:pt>
                      <c:pt idx="1278">
                        <c:v>-102.85113525</c:v>
                      </c:pt>
                      <c:pt idx="1279">
                        <c:v>-102.65734863</c:v>
                      </c:pt>
                      <c:pt idx="1280">
                        <c:v>-102.46294403</c:v>
                      </c:pt>
                      <c:pt idx="1281">
                        <c:v>-102.2699585</c:v>
                      </c:pt>
                      <c:pt idx="1282">
                        <c:v>-102.08018494</c:v>
                      </c:pt>
                      <c:pt idx="1283">
                        <c:v>-101.89513397</c:v>
                      </c:pt>
                      <c:pt idx="1284">
                        <c:v>-101.71604919000001</c:v>
                      </c:pt>
                      <c:pt idx="1285">
                        <c:v>-101.54393005</c:v>
                      </c:pt>
                      <c:pt idx="1286">
                        <c:v>-101.37954712</c:v>
                      </c:pt>
                      <c:pt idx="1287">
                        <c:v>-101.22341919</c:v>
                      </c:pt>
                      <c:pt idx="1288">
                        <c:v>-101.07566833</c:v>
                      </c:pt>
                      <c:pt idx="1289">
                        <c:v>-100.93592072</c:v>
                      </c:pt>
                      <c:pt idx="1290">
                        <c:v>-100.80339050000001</c:v>
                      </c:pt>
                      <c:pt idx="1291">
                        <c:v>-100.67720032</c:v>
                      </c:pt>
                      <c:pt idx="1292">
                        <c:v>-100.55677795</c:v>
                      </c:pt>
                      <c:pt idx="1293">
                        <c:v>-100.44208527000001</c:v>
                      </c:pt>
                      <c:pt idx="1294">
                        <c:v>-100.33356476</c:v>
                      </c:pt>
                      <c:pt idx="1295">
                        <c:v>-100.23196411000001</c:v>
                      </c:pt>
                      <c:pt idx="1296">
                        <c:v>-100.13817596</c:v>
                      </c:pt>
                      <c:pt idx="1297">
                        <c:v>-100.05312347</c:v>
                      </c:pt>
                      <c:pt idx="1298">
                        <c:v>-99.977645874000004</c:v>
                      </c:pt>
                      <c:pt idx="1299">
                        <c:v>-99.912445067999997</c:v>
                      </c:pt>
                      <c:pt idx="1300">
                        <c:v>-99.858169556000007</c:v>
                      </c:pt>
                      <c:pt idx="1301">
                        <c:v>-99.815513611</c:v>
                      </c:pt>
                      <c:pt idx="1302">
                        <c:v>-99.785186768000003</c:v>
                      </c:pt>
                      <c:pt idx="1303">
                        <c:v>-99.767814635999997</c:v>
                      </c:pt>
                      <c:pt idx="1304">
                        <c:v>-99.763816833000007</c:v>
                      </c:pt>
                      <c:pt idx="1305">
                        <c:v>-99.773262024000005</c:v>
                      </c:pt>
                      <c:pt idx="1306">
                        <c:v>-99.795799255000006</c:v>
                      </c:pt>
                      <c:pt idx="1307">
                        <c:v>-99.830703735</c:v>
                      </c:pt>
                      <c:pt idx="1308">
                        <c:v>-99.876930236999996</c:v>
                      </c:pt>
                      <c:pt idx="1309">
                        <c:v>-99.933128357000001</c:v>
                      </c:pt>
                      <c:pt idx="1310">
                        <c:v>-99.997680664000001</c:v>
                      </c:pt>
                      <c:pt idx="1311">
                        <c:v>-100.06881713999999</c:v>
                      </c:pt>
                      <c:pt idx="1312">
                        <c:v>-100.14474487</c:v>
                      </c:pt>
                      <c:pt idx="1313">
                        <c:v>-100.22372437</c:v>
                      </c:pt>
                      <c:pt idx="1314">
                        <c:v>-100.30414580999999</c:v>
                      </c:pt>
                      <c:pt idx="1315">
                        <c:v>-100.38463593</c:v>
                      </c:pt>
                      <c:pt idx="1316">
                        <c:v>-100.46407318</c:v>
                      </c:pt>
                      <c:pt idx="1317">
                        <c:v>-100.54155731</c:v>
                      </c:pt>
                      <c:pt idx="1318">
                        <c:v>-100.61640167</c:v>
                      </c:pt>
                      <c:pt idx="1319">
                        <c:v>-100.68807219999999</c:v>
                      </c:pt>
                      <c:pt idx="1320">
                        <c:v>-100.75618744000001</c:v>
                      </c:pt>
                      <c:pt idx="1321">
                        <c:v>-100.82052612</c:v>
                      </c:pt>
                      <c:pt idx="1322">
                        <c:v>-100.88100433</c:v>
                      </c:pt>
                      <c:pt idx="1323">
                        <c:v>-100.93766022</c:v>
                      </c:pt>
                      <c:pt idx="1324">
                        <c:v>-100.99064636</c:v>
                      </c:pt>
                      <c:pt idx="1325">
                        <c:v>-101.04021453999999</c:v>
                      </c:pt>
                      <c:pt idx="1326">
                        <c:v>-101.08664702999999</c:v>
                      </c:pt>
                      <c:pt idx="1327">
                        <c:v>-101.13023376</c:v>
                      </c:pt>
                      <c:pt idx="1328">
                        <c:v>-101.17128753999999</c:v>
                      </c:pt>
                      <c:pt idx="1329">
                        <c:v>-101.21018219</c:v>
                      </c:pt>
                      <c:pt idx="1330">
                        <c:v>-101.24736023</c:v>
                      </c:pt>
                      <c:pt idx="1331">
                        <c:v>-101.28336333999999</c:v>
                      </c:pt>
                      <c:pt idx="1332">
                        <c:v>-101.31886292</c:v>
                      </c:pt>
                      <c:pt idx="1333">
                        <c:v>-101.35467529</c:v>
                      </c:pt>
                      <c:pt idx="1334">
                        <c:v>-101.39174652</c:v>
                      </c:pt>
                      <c:pt idx="1335">
                        <c:v>-101.43109894</c:v>
                      </c:pt>
                      <c:pt idx="1336">
                        <c:v>-101.47377014</c:v>
                      </c:pt>
                      <c:pt idx="1337">
                        <c:v>-101.52073669000001</c:v>
                      </c:pt>
                      <c:pt idx="1338">
                        <c:v>-101.57283783</c:v>
                      </c:pt>
                      <c:pt idx="1339">
                        <c:v>-101.63069153000001</c:v>
                      </c:pt>
                      <c:pt idx="1340">
                        <c:v>-101.69464874000001</c:v>
                      </c:pt>
                      <c:pt idx="1341">
                        <c:v>-101.76478577</c:v>
                      </c:pt>
                      <c:pt idx="1342">
                        <c:v>-101.84092712</c:v>
                      </c:pt>
                      <c:pt idx="1343">
                        <c:v>-101.92269897</c:v>
                      </c:pt>
                      <c:pt idx="1344">
                        <c:v>-102.00957489</c:v>
                      </c:pt>
                      <c:pt idx="1345">
                        <c:v>-102.10092926</c:v>
                      </c:pt>
                      <c:pt idx="1346">
                        <c:v>-102.19606018</c:v>
                      </c:pt>
                      <c:pt idx="1347">
                        <c:v>-102.29423523</c:v>
                      </c:pt>
                      <c:pt idx="1348">
                        <c:v>-102.39471435999999</c:v>
                      </c:pt>
                      <c:pt idx="1349">
                        <c:v>-102.49677277000001</c:v>
                      </c:pt>
                      <c:pt idx="1350">
                        <c:v>-102.59972381999999</c:v>
                      </c:pt>
                      <c:pt idx="1351">
                        <c:v>-102.70293427</c:v>
                      </c:pt>
                      <c:pt idx="1352">
                        <c:v>-102.80584717000001</c:v>
                      </c:pt>
                      <c:pt idx="1353">
                        <c:v>-102.9079895</c:v>
                      </c:pt>
                      <c:pt idx="1354">
                        <c:v>-103.00898743</c:v>
                      </c:pt>
                      <c:pt idx="1355">
                        <c:v>-103.10852051000001</c:v>
                      </c:pt>
                      <c:pt idx="1356">
                        <c:v>-103.20627594</c:v>
                      </c:pt>
                      <c:pt idx="1357">
                        <c:v>-103.3019104</c:v>
                      </c:pt>
                      <c:pt idx="1358">
                        <c:v>-103.39508057</c:v>
                      </c:pt>
                      <c:pt idx="1359">
                        <c:v>-103.48548889</c:v>
                      </c:pt>
                      <c:pt idx="1360">
                        <c:v>-103.57288361000001</c:v>
                      </c:pt>
                      <c:pt idx="1361">
                        <c:v>-103.6570282</c:v>
                      </c:pt>
                      <c:pt idx="1362">
                        <c:v>-103.73767853</c:v>
                      </c:pt>
                      <c:pt idx="1363">
                        <c:v>-103.81457519999999</c:v>
                      </c:pt>
                      <c:pt idx="1364">
                        <c:v>-103.88751984</c:v>
                      </c:pt>
                      <c:pt idx="1365">
                        <c:v>-103.95639801</c:v>
                      </c:pt>
                      <c:pt idx="1366">
                        <c:v>-104.02116393999999</c:v>
                      </c:pt>
                      <c:pt idx="1367">
                        <c:v>-104.08184052</c:v>
                      </c:pt>
                      <c:pt idx="1368">
                        <c:v>-104.13848877</c:v>
                      </c:pt>
                      <c:pt idx="1369">
                        <c:v>-104.191185</c:v>
                      </c:pt>
                      <c:pt idx="1370">
                        <c:v>-104.23995209</c:v>
                      </c:pt>
                      <c:pt idx="1371">
                        <c:v>-104.28475951999999</c:v>
                      </c:pt>
                      <c:pt idx="1372">
                        <c:v>-104.32553101000001</c:v>
                      </c:pt>
                      <c:pt idx="1373">
                        <c:v>-104.36217499</c:v>
                      </c:pt>
                      <c:pt idx="1374">
                        <c:v>-104.39463043000001</c:v>
                      </c:pt>
                      <c:pt idx="1375">
                        <c:v>-104.42288207999999</c:v>
                      </c:pt>
                      <c:pt idx="1376">
                        <c:v>-104.44696808</c:v>
                      </c:pt>
                      <c:pt idx="1377">
                        <c:v>-104.46694946</c:v>
                      </c:pt>
                      <c:pt idx="1378">
                        <c:v>-104.48290253</c:v>
                      </c:pt>
                      <c:pt idx="1379">
                        <c:v>-104.49490356</c:v>
                      </c:pt>
                      <c:pt idx="1380">
                        <c:v>-104.50304413000001</c:v>
                      </c:pt>
                      <c:pt idx="1381">
                        <c:v>-104.50743866000001</c:v>
                      </c:pt>
                      <c:pt idx="1382">
                        <c:v>-104.50821686</c:v>
                      </c:pt>
                      <c:pt idx="1383">
                        <c:v>-104.50549316</c:v>
                      </c:pt>
                      <c:pt idx="1384">
                        <c:v>-104.49938202</c:v>
                      </c:pt>
                      <c:pt idx="1385">
                        <c:v>-104.4899826</c:v>
                      </c:pt>
                      <c:pt idx="1386">
                        <c:v>-104.4773941</c:v>
                      </c:pt>
                      <c:pt idx="1387">
                        <c:v>-104.46170807</c:v>
                      </c:pt>
                      <c:pt idx="1388">
                        <c:v>-104.44300842</c:v>
                      </c:pt>
                      <c:pt idx="1389">
                        <c:v>-104.42137146</c:v>
                      </c:pt>
                      <c:pt idx="1390">
                        <c:v>-104.3968811</c:v>
                      </c:pt>
                      <c:pt idx="1391">
                        <c:v>-104.36961365000001</c:v>
                      </c:pt>
                      <c:pt idx="1392">
                        <c:v>-104.33965302</c:v>
                      </c:pt>
                      <c:pt idx="1393">
                        <c:v>-104.30708313</c:v>
                      </c:pt>
                      <c:pt idx="1394">
                        <c:v>-104.27197266</c:v>
                      </c:pt>
                      <c:pt idx="1395">
                        <c:v>-104.23436737</c:v>
                      </c:pt>
                      <c:pt idx="1396">
                        <c:v>-104.19425964</c:v>
                      </c:pt>
                      <c:pt idx="1397">
                        <c:v>-104.15158081</c:v>
                      </c:pt>
                      <c:pt idx="1398">
                        <c:v>-104.10618590999999</c:v>
                      </c:pt>
                      <c:pt idx="1399">
                        <c:v>-104.05786132999999</c:v>
                      </c:pt>
                      <c:pt idx="1400">
                        <c:v>-104.00632477000001</c:v>
                      </c:pt>
                      <c:pt idx="1401">
                        <c:v>-103.9512558</c:v>
                      </c:pt>
                      <c:pt idx="1402">
                        <c:v>-103.89230347</c:v>
                      </c:pt>
                      <c:pt idx="1403">
                        <c:v>-103.82911682</c:v>
                      </c:pt>
                      <c:pt idx="1404">
                        <c:v>-103.76133728000001</c:v>
                      </c:pt>
                      <c:pt idx="1405">
                        <c:v>-103.68857574</c:v>
                      </c:pt>
                      <c:pt idx="1406">
                        <c:v>-103.61042023</c:v>
                      </c:pt>
                      <c:pt idx="1407">
                        <c:v>-103.52646636999999</c:v>
                      </c:pt>
                      <c:pt idx="1408">
                        <c:v>-103.43630219000001</c:v>
                      </c:pt>
                      <c:pt idx="1409">
                        <c:v>-103.3394928</c:v>
                      </c:pt>
                      <c:pt idx="1410">
                        <c:v>-103.2355957</c:v>
                      </c:pt>
                      <c:pt idx="1411">
                        <c:v>-103.12418365000001</c:v>
                      </c:pt>
                      <c:pt idx="1412">
                        <c:v>-103.00487518</c:v>
                      </c:pt>
                      <c:pt idx="1413">
                        <c:v>-102.87733459</c:v>
                      </c:pt>
                      <c:pt idx="1414">
                        <c:v>-102.74131011999999</c:v>
                      </c:pt>
                      <c:pt idx="1415">
                        <c:v>-102.59670258</c:v>
                      </c:pt>
                      <c:pt idx="1416">
                        <c:v>-102.44360352</c:v>
                      </c:pt>
                      <c:pt idx="1417">
                        <c:v>-102.28232574</c:v>
                      </c:pt>
                      <c:pt idx="1418">
                        <c:v>-102.11341095</c:v>
                      </c:pt>
                      <c:pt idx="1419">
                        <c:v>-101.93759154999999</c:v>
                      </c:pt>
                      <c:pt idx="1420">
                        <c:v>-101.75576019</c:v>
                      </c:pt>
                      <c:pt idx="1421">
                        <c:v>-101.56893158</c:v>
                      </c:pt>
                      <c:pt idx="1422">
                        <c:v>-101.37823486000001</c:v>
                      </c:pt>
                      <c:pt idx="1423">
                        <c:v>-101.18487549</c:v>
                      </c:pt>
                      <c:pt idx="1424">
                        <c:v>-100.99010468</c:v>
                      </c:pt>
                      <c:pt idx="1425">
                        <c:v>-100.79518127</c:v>
                      </c:pt>
                      <c:pt idx="1426">
                        <c:v>-100.60134125</c:v>
                      </c:pt>
                      <c:pt idx="1427">
                        <c:v>-100.40975951999999</c:v>
                      </c:pt>
                      <c:pt idx="1428">
                        <c:v>-100.22153473</c:v>
                      </c:pt>
                      <c:pt idx="1429">
                        <c:v>-100.03767395</c:v>
                      </c:pt>
                      <c:pt idx="1430">
                        <c:v>-99.859077454000001</c:v>
                      </c:pt>
                      <c:pt idx="1431">
                        <c:v>-99.686523437999995</c:v>
                      </c:pt>
                      <c:pt idx="1432">
                        <c:v>-99.520675659000005</c:v>
                      </c:pt>
                      <c:pt idx="1433">
                        <c:v>-99.362075806000007</c:v>
                      </c:pt>
                      <c:pt idx="1434">
                        <c:v>-99.211128235000004</c:v>
                      </c:pt>
                      <c:pt idx="1435">
                        <c:v>-99.068084717000005</c:v>
                      </c:pt>
                      <c:pt idx="1436">
                        <c:v>-98.933029175000001</c:v>
                      </c:pt>
                      <c:pt idx="1437">
                        <c:v>-98.805854796999995</c:v>
                      </c:pt>
                      <c:pt idx="1438">
                        <c:v>-98.686286925999994</c:v>
                      </c:pt>
                      <c:pt idx="1439">
                        <c:v>-98.573989867999998</c:v>
                      </c:pt>
                      <c:pt idx="1440">
                        <c:v>-98.468673706000004</c:v>
                      </c:pt>
                      <c:pt idx="1441">
                        <c:v>-98.370170592999997</c:v>
                      </c:pt>
                      <c:pt idx="1442">
                        <c:v>-98.278450011999993</c:v>
                      </c:pt>
                      <c:pt idx="1443">
                        <c:v>-98.193527222</c:v>
                      </c:pt>
                      <c:pt idx="1444">
                        <c:v>-98.115455627000003</c:v>
                      </c:pt>
                      <c:pt idx="1445">
                        <c:v>-98.044357300000001</c:v>
                      </c:pt>
                      <c:pt idx="1446">
                        <c:v>-97.980453491000006</c:v>
                      </c:pt>
                      <c:pt idx="1447">
                        <c:v>-97.924049377000003</c:v>
                      </c:pt>
                      <c:pt idx="1448">
                        <c:v>-97.875518799000005</c:v>
                      </c:pt>
                      <c:pt idx="1449">
                        <c:v>-97.835258483999993</c:v>
                      </c:pt>
                      <c:pt idx="1450">
                        <c:v>-97.803672790999997</c:v>
                      </c:pt>
                      <c:pt idx="1451">
                        <c:v>-97.781143188000001</c:v>
                      </c:pt>
                      <c:pt idx="1452">
                        <c:v>-97.768005371000001</c:v>
                      </c:pt>
                      <c:pt idx="1453">
                        <c:v>-97.764495850000003</c:v>
                      </c:pt>
                      <c:pt idx="1454">
                        <c:v>-97.770675659000005</c:v>
                      </c:pt>
                      <c:pt idx="1455">
                        <c:v>-97.786384583</c:v>
                      </c:pt>
                      <c:pt idx="1456">
                        <c:v>-97.811210631999998</c:v>
                      </c:pt>
                      <c:pt idx="1457">
                        <c:v>-97.844505310000002</c:v>
                      </c:pt>
                      <c:pt idx="1458">
                        <c:v>-97.885421753000003</c:v>
                      </c:pt>
                      <c:pt idx="1459">
                        <c:v>-97.932922363000003</c:v>
                      </c:pt>
                      <c:pt idx="1460">
                        <c:v>-97.985786438000005</c:v>
                      </c:pt>
                      <c:pt idx="1461">
                        <c:v>-98.042694092000005</c:v>
                      </c:pt>
                      <c:pt idx="1462">
                        <c:v>-98.102317810000002</c:v>
                      </c:pt>
                      <c:pt idx="1463">
                        <c:v>-98.163368224999999</c:v>
                      </c:pt>
                      <c:pt idx="1464">
                        <c:v>-98.224632263000004</c:v>
                      </c:pt>
                      <c:pt idx="1465">
                        <c:v>-98.285003661999994</c:v>
                      </c:pt>
                      <c:pt idx="1466">
                        <c:v>-98.343444824000002</c:v>
                      </c:pt>
                      <c:pt idx="1467">
                        <c:v>-98.398887634000005</c:v>
                      </c:pt>
                      <c:pt idx="1468">
                        <c:v>-98.450157165999997</c:v>
                      </c:pt>
                      <c:pt idx="1469">
                        <c:v>-98.495948791999993</c:v>
                      </c:pt>
                      <c:pt idx="1470">
                        <c:v>-98.534866332999997</c:v>
                      </c:pt>
                      <c:pt idx="1471">
                        <c:v>-98.565475464000002</c:v>
                      </c:pt>
                      <c:pt idx="1472">
                        <c:v>-98.586372374999996</c:v>
                      </c:pt>
                      <c:pt idx="1473">
                        <c:v>-98.596229553000001</c:v>
                      </c:pt>
                      <c:pt idx="1474">
                        <c:v>-98.593940735000004</c:v>
                      </c:pt>
                      <c:pt idx="1475">
                        <c:v>-98.578781128000003</c:v>
                      </c:pt>
                      <c:pt idx="1476">
                        <c:v>-98.550498962000006</c:v>
                      </c:pt>
                      <c:pt idx="1477">
                        <c:v>-98.509254455999994</c:v>
                      </c:pt>
                      <c:pt idx="1478">
                        <c:v>-98.455528259000005</c:v>
                      </c:pt>
                      <c:pt idx="1479">
                        <c:v>-98.390007018999995</c:v>
                      </c:pt>
                      <c:pt idx="1480">
                        <c:v>-98.313537597999996</c:v>
                      </c:pt>
                      <c:pt idx="1481">
                        <c:v>-98.227088928000001</c:v>
                      </c:pt>
                      <c:pt idx="1482">
                        <c:v>-98.131752014</c:v>
                      </c:pt>
                      <c:pt idx="1483">
                        <c:v>-98.028732300000001</c:v>
                      </c:pt>
                      <c:pt idx="1484">
                        <c:v>-97.919326781999999</c:v>
                      </c:pt>
                      <c:pt idx="1485">
                        <c:v>-97.804924010999997</c:v>
                      </c:pt>
                      <c:pt idx="1486">
                        <c:v>-97.686958313000005</c:v>
                      </c:pt>
                      <c:pt idx="1487">
                        <c:v>-97.566833496000001</c:v>
                      </c:pt>
                      <c:pt idx="1488">
                        <c:v>-97.445838928000001</c:v>
                      </c:pt>
                      <c:pt idx="1489">
                        <c:v>-97.325134277000004</c:v>
                      </c:pt>
                      <c:pt idx="1490">
                        <c:v>-97.205757141000007</c:v>
                      </c:pt>
                      <c:pt idx="1491">
                        <c:v>-97.088676453000005</c:v>
                      </c:pt>
                      <c:pt idx="1492">
                        <c:v>-96.974861145000006</c:v>
                      </c:pt>
                      <c:pt idx="1493">
                        <c:v>-96.865325928000004</c:v>
                      </c:pt>
                      <c:pt idx="1494">
                        <c:v>-96.761070251000007</c:v>
                      </c:pt>
                      <c:pt idx="1495">
                        <c:v>-96.663040160999998</c:v>
                      </c:pt>
                      <c:pt idx="1496">
                        <c:v>-96.572158813000001</c:v>
                      </c:pt>
                      <c:pt idx="1497">
                        <c:v>-96.489265442000004</c:v>
                      </c:pt>
                      <c:pt idx="1498">
                        <c:v>-96.415039062999995</c:v>
                      </c:pt>
                      <c:pt idx="1499">
                        <c:v>-96.349906920999999</c:v>
                      </c:pt>
                      <c:pt idx="1500">
                        <c:v>-96.293968200999998</c:v>
                      </c:pt>
                      <c:pt idx="1501">
                        <c:v>-96.246963500999996</c:v>
                      </c:pt>
                      <c:pt idx="1502">
                        <c:v>-96.208312988000003</c:v>
                      </c:pt>
                      <c:pt idx="1503">
                        <c:v>-96.177223205999994</c:v>
                      </c:pt>
                      <c:pt idx="1504">
                        <c:v>-96.152770996000001</c:v>
                      </c:pt>
                      <c:pt idx="1505">
                        <c:v>-96.133987426999994</c:v>
                      </c:pt>
                      <c:pt idx="1506">
                        <c:v>-96.119941710999996</c:v>
                      </c:pt>
                      <c:pt idx="1507">
                        <c:v>-96.109710692999997</c:v>
                      </c:pt>
                      <c:pt idx="1508">
                        <c:v>-96.102264403999996</c:v>
                      </c:pt>
                      <c:pt idx="1509">
                        <c:v>-96.096305846999996</c:v>
                      </c:pt>
                      <c:pt idx="1510">
                        <c:v>-96.090156554999993</c:v>
                      </c:pt>
                      <c:pt idx="1511">
                        <c:v>-96.081886291999993</c:v>
                      </c:pt>
                      <c:pt idx="1512">
                        <c:v>-96.069656371999997</c:v>
                      </c:pt>
                      <c:pt idx="1513">
                        <c:v>-96.051956176999994</c:v>
                      </c:pt>
                      <c:pt idx="1514">
                        <c:v>-96.027717589999995</c:v>
                      </c:pt>
                      <c:pt idx="1515">
                        <c:v>-95.996315002000003</c:v>
                      </c:pt>
                      <c:pt idx="1516">
                        <c:v>-95.957550049000005</c:v>
                      </c:pt>
                      <c:pt idx="1517">
                        <c:v>-95.911605835000003</c:v>
                      </c:pt>
                      <c:pt idx="1518">
                        <c:v>-95.858940125000004</c:v>
                      </c:pt>
                      <c:pt idx="1519">
                        <c:v>-95.800064086999996</c:v>
                      </c:pt>
                      <c:pt idx="1520">
                        <c:v>-95.735382079999994</c:v>
                      </c:pt>
                      <c:pt idx="1521">
                        <c:v>-95.665245056000003</c:v>
                      </c:pt>
                      <c:pt idx="1522">
                        <c:v>-95.589996338000006</c:v>
                      </c:pt>
                      <c:pt idx="1523">
                        <c:v>-95.509948730000005</c:v>
                      </c:pt>
                      <c:pt idx="1524">
                        <c:v>-95.425277710000003</c:v>
                      </c:pt>
                      <c:pt idx="1525">
                        <c:v>-95.335914611999996</c:v>
                      </c:pt>
                      <c:pt idx="1526">
                        <c:v>-95.241546631000006</c:v>
                      </c:pt>
                      <c:pt idx="1527">
                        <c:v>-95.141769409000005</c:v>
                      </c:pt>
                      <c:pt idx="1528">
                        <c:v>-95.036407471000004</c:v>
                      </c:pt>
                      <c:pt idx="1529">
                        <c:v>-94.925682068</c:v>
                      </c:pt>
                      <c:pt idx="1530">
                        <c:v>-94.810195922999995</c:v>
                      </c:pt>
                      <c:pt idx="1531">
                        <c:v>-94.690849303999997</c:v>
                      </c:pt>
                      <c:pt idx="1532">
                        <c:v>-94.568771362000007</c:v>
                      </c:pt>
                      <c:pt idx="1533">
                        <c:v>-94.445137024000005</c:v>
                      </c:pt>
                      <c:pt idx="1534">
                        <c:v>-94.320976256999998</c:v>
                      </c:pt>
                      <c:pt idx="1535">
                        <c:v>-94.197059631000002</c:v>
                      </c:pt>
                      <c:pt idx="1536">
                        <c:v>-94.073928832999997</c:v>
                      </c:pt>
                      <c:pt idx="1537">
                        <c:v>-93.951980590999995</c:v>
                      </c:pt>
                      <c:pt idx="1538">
                        <c:v>-93.831535338999998</c:v>
                      </c:pt>
                      <c:pt idx="1539">
                        <c:v>-93.712738036999994</c:v>
                      </c:pt>
                      <c:pt idx="1540">
                        <c:v>-93.595359802000004</c:v>
                      </c:pt>
                      <c:pt idx="1541">
                        <c:v>-93.478637695000003</c:v>
                      </c:pt>
                      <c:pt idx="1542">
                        <c:v>-93.361274718999994</c:v>
                      </c:pt>
                      <c:pt idx="1543">
                        <c:v>-93.241622925000001</c:v>
                      </c:pt>
                      <c:pt idx="1544">
                        <c:v>-93.117958068999997</c:v>
                      </c:pt>
                      <c:pt idx="1545">
                        <c:v>-92.988822936999995</c:v>
                      </c:pt>
                      <c:pt idx="1546">
                        <c:v>-92.853271484000004</c:v>
                      </c:pt>
                      <c:pt idx="1547">
                        <c:v>-92.710845946999996</c:v>
                      </c:pt>
                      <c:pt idx="1548">
                        <c:v>-92.561401367000002</c:v>
                      </c:pt>
                      <c:pt idx="1549">
                        <c:v>-92.404953003000003</c:v>
                      </c:pt>
                      <c:pt idx="1550">
                        <c:v>-92.241615295000003</c:v>
                      </c:pt>
                      <c:pt idx="1551">
                        <c:v>-92.071594238000003</c:v>
                      </c:pt>
                      <c:pt idx="1552">
                        <c:v>-91.895240783999995</c:v>
                      </c:pt>
                      <c:pt idx="1553">
                        <c:v>-91.713058472</c:v>
                      </c:pt>
                      <c:pt idx="1554">
                        <c:v>-91.525558472</c:v>
                      </c:pt>
                      <c:pt idx="1555">
                        <c:v>-91.333106994999994</c:v>
                      </c:pt>
                      <c:pt idx="1556">
                        <c:v>-91.135887146000002</c:v>
                      </c:pt>
                      <c:pt idx="1557">
                        <c:v>-90.933921814000001</c:v>
                      </c:pt>
                      <c:pt idx="1558">
                        <c:v>-90.727165221999996</c:v>
                      </c:pt>
                      <c:pt idx="1559">
                        <c:v>-90.515571593999994</c:v>
                      </c:pt>
                      <c:pt idx="1560">
                        <c:v>-90.299087524000001</c:v>
                      </c:pt>
                      <c:pt idx="1561">
                        <c:v>-90.077636718999997</c:v>
                      </c:pt>
                      <c:pt idx="1562">
                        <c:v>-89.851112365999995</c:v>
                      </c:pt>
                      <c:pt idx="1563">
                        <c:v>-89.619430542000003</c:v>
                      </c:pt>
                      <c:pt idx="1564">
                        <c:v>-89.382629394999995</c:v>
                      </c:pt>
                      <c:pt idx="1565">
                        <c:v>-89.140914917000003</c:v>
                      </c:pt>
                      <c:pt idx="1566">
                        <c:v>-88.894615173000005</c:v>
                      </c:pt>
                      <c:pt idx="1567">
                        <c:v>-88.644142150999997</c:v>
                      </c:pt>
                      <c:pt idx="1568">
                        <c:v>-88.38999939</c:v>
                      </c:pt>
                      <c:pt idx="1569">
                        <c:v>-88.132781981999997</c:v>
                      </c:pt>
                      <c:pt idx="1570">
                        <c:v>-87.873184203999998</c:v>
                      </c:pt>
                      <c:pt idx="1571">
                        <c:v>-87.611938476999995</c:v>
                      </c:pt>
                      <c:pt idx="1572">
                        <c:v>-87.349792480000005</c:v>
                      </c:pt>
                      <c:pt idx="1573">
                        <c:v>-87.087532042999996</c:v>
                      </c:pt>
                      <c:pt idx="1574">
                        <c:v>-86.826034546000002</c:v>
                      </c:pt>
                      <c:pt idx="1575">
                        <c:v>-86.566337584999999</c:v>
                      </c:pt>
                      <c:pt idx="1576">
                        <c:v>-86.309623717999997</c:v>
                      </c:pt>
                      <c:pt idx="1577">
                        <c:v>-86.057197571000003</c:v>
                      </c:pt>
                      <c:pt idx="1578">
                        <c:v>-85.810455321999996</c:v>
                      </c:pt>
                      <c:pt idx="1579">
                        <c:v>-85.570816039999997</c:v>
                      </c:pt>
                      <c:pt idx="1580">
                        <c:v>-85.339653014999996</c:v>
                      </c:pt>
                      <c:pt idx="1581">
                        <c:v>-85.118240356000001</c:v>
                      </c:pt>
                      <c:pt idx="1582">
                        <c:v>-84.907722473000007</c:v>
                      </c:pt>
                      <c:pt idx="1583">
                        <c:v>-84.709083557</c:v>
                      </c:pt>
                      <c:pt idx="1584">
                        <c:v>-84.523139954000001</c:v>
                      </c:pt>
                      <c:pt idx="1585">
                        <c:v>-84.350601196</c:v>
                      </c:pt>
                      <c:pt idx="1586">
                        <c:v>-84.192123413000004</c:v>
                      </c:pt>
                      <c:pt idx="1587">
                        <c:v>-84.048324585000003</c:v>
                      </c:pt>
                      <c:pt idx="1588">
                        <c:v>-83.919746399000005</c:v>
                      </c:pt>
                      <c:pt idx="1589">
                        <c:v>-83.806755065999994</c:v>
                      </c:pt>
                      <c:pt idx="1590">
                        <c:v>-83.709426879999995</c:v>
                      </c:pt>
                      <c:pt idx="1591">
                        <c:v>-83.627494811999995</c:v>
                      </c:pt>
                      <c:pt idx="1592">
                        <c:v>-83.560356139999996</c:v>
                      </c:pt>
                      <c:pt idx="1593">
                        <c:v>-83.507125853999995</c:v>
                      </c:pt>
                      <c:pt idx="1594">
                        <c:v>-83.466712951999995</c:v>
                      </c:pt>
                      <c:pt idx="1595">
                        <c:v>-83.437873839999995</c:v>
                      </c:pt>
                      <c:pt idx="1596">
                        <c:v>-83.419166564999998</c:v>
                      </c:pt>
                      <c:pt idx="1597">
                        <c:v>-83.408828735</c:v>
                      </c:pt>
                      <c:pt idx="1598">
                        <c:v>-83.404632567999997</c:v>
                      </c:pt>
                      <c:pt idx="1599">
                        <c:v>-83.403755188000005</c:v>
                      </c:pt>
                    </c:numCache>
                  </c:numRef>
                </c:yVal>
                <c:smooth val="1"/>
                <c:extLst xmlns:c15="http://schemas.microsoft.com/office/drawing/2012/chart">
                  <c:ext xmlns:c16="http://schemas.microsoft.com/office/drawing/2014/chart" uri="{C3380CC4-5D6E-409C-BE32-E72D297353CC}">
                    <c16:uniqueId val="{00000006-7B78-421F-B852-512F34A37FE2}"/>
                  </c:ext>
                </c:extLst>
              </c15:ser>
            </c15:filteredScatterSeries>
            <c15:filteredScatterSeries>
              <c15:ser>
                <c:idx val="2"/>
                <c:order val="2"/>
                <c:tx>
                  <c:v>Modified ULFJ</c:v>
                </c:tx>
                <c:spPr>
                  <a:ln w="25400" cap="rnd">
                    <a:solidFill>
                      <a:srgbClr val="7030A0"/>
                    </a:solidFill>
                    <a:prstDash val="solid"/>
                    <a:round/>
                  </a:ln>
                  <a:effectLst/>
                </c:spPr>
                <c:marker>
                  <c:symbol val="none"/>
                </c:marker>
                <c:xVal>
                  <c:numRef>
                    <c:extLst xmlns:c15="http://schemas.microsoft.com/office/drawing/2012/chart">
                      <c:ext xmlns:c15="http://schemas.microsoft.com/office/drawing/2012/chart" uri="{02D57815-91ED-43cb-92C2-25804820EDAC}">
                        <c15:formulaRef>
                          <c15:sqref>Spine_moment!$D$3:$D$1602</c15:sqref>
                        </c15:formulaRef>
                      </c:ext>
                    </c:extLst>
                    <c:numCache>
                      <c:formatCode>0.00E+00</c:formatCode>
                      <c:ptCount val="1600"/>
                      <c:pt idx="0">
                        <c:v>9.0000004275000002E-4</c:v>
                      </c:pt>
                      <c:pt idx="1">
                        <c:v>0.10080000758</c:v>
                      </c:pt>
                      <c:pt idx="2">
                        <c:v>0.20070001483</c:v>
                      </c:pt>
                      <c:pt idx="3">
                        <c:v>0.30060002207999997</c:v>
                      </c:pt>
                      <c:pt idx="4">
                        <c:v>0.40050002933000001</c:v>
                      </c:pt>
                      <c:pt idx="5">
                        <c:v>0.50040000676999996</c:v>
                      </c:pt>
                      <c:pt idx="6">
                        <c:v>0.60030001401999999</c:v>
                      </c:pt>
                      <c:pt idx="7">
                        <c:v>0.70020002127000003</c:v>
                      </c:pt>
                      <c:pt idx="8">
                        <c:v>0.80010002850999995</c:v>
                      </c:pt>
                      <c:pt idx="9">
                        <c:v>0.90090006590000005</c:v>
                      </c:pt>
                      <c:pt idx="10">
                        <c:v>1.0008000134999999</c:v>
                      </c:pt>
                      <c:pt idx="11">
                        <c:v>1.1007000208</c:v>
                      </c:pt>
                      <c:pt idx="12">
                        <c:v>1.200600028</c:v>
                      </c:pt>
                      <c:pt idx="13">
                        <c:v>1.3005000353</c:v>
                      </c:pt>
                      <c:pt idx="14">
                        <c:v>1.4004000425000001</c:v>
                      </c:pt>
                      <c:pt idx="15">
                        <c:v>1.5003000498000001</c:v>
                      </c:pt>
                      <c:pt idx="16">
                        <c:v>1.6002000569999999</c:v>
                      </c:pt>
                      <c:pt idx="17">
                        <c:v>1.7001000642999999</c:v>
                      </c:pt>
                      <c:pt idx="18">
                        <c:v>1.8009001016999999</c:v>
                      </c:pt>
                      <c:pt idx="19">
                        <c:v>1.9008001089</c:v>
                      </c:pt>
                      <c:pt idx="20">
                        <c:v>2.0006999968999999</c:v>
                      </c:pt>
                      <c:pt idx="21">
                        <c:v>2.1006000041999999</c:v>
                      </c:pt>
                      <c:pt idx="22">
                        <c:v>2.2005000114</c:v>
                      </c:pt>
                      <c:pt idx="23">
                        <c:v>2.3004000187</c:v>
                      </c:pt>
                      <c:pt idx="24">
                        <c:v>2.4003000259</c:v>
                      </c:pt>
                      <c:pt idx="25">
                        <c:v>2.5002000332000001</c:v>
                      </c:pt>
                      <c:pt idx="26">
                        <c:v>2.6001000404000001</c:v>
                      </c:pt>
                      <c:pt idx="27">
                        <c:v>2.7000000477000001</c:v>
                      </c:pt>
                      <c:pt idx="28">
                        <c:v>2.8008000851000001</c:v>
                      </c:pt>
                      <c:pt idx="29">
                        <c:v>2.9007000923000001</c:v>
                      </c:pt>
                      <c:pt idx="30">
                        <c:v>3.0006000996000002</c:v>
                      </c:pt>
                      <c:pt idx="31">
                        <c:v>3.1005001068000002</c:v>
                      </c:pt>
                      <c:pt idx="32">
                        <c:v>3.2004001140999998</c:v>
                      </c:pt>
                      <c:pt idx="33">
                        <c:v>3.3003001212999998</c:v>
                      </c:pt>
                      <c:pt idx="34">
                        <c:v>3.4002001285999999</c:v>
                      </c:pt>
                      <c:pt idx="35">
                        <c:v>3.5001001357999999</c:v>
                      </c:pt>
                      <c:pt idx="36">
                        <c:v>3.6000001430999999</c:v>
                      </c:pt>
                      <c:pt idx="37">
                        <c:v>3.7008001803999999</c:v>
                      </c:pt>
                      <c:pt idx="38">
                        <c:v>3.8007001877</c:v>
                      </c:pt>
                      <c:pt idx="39">
                        <c:v>3.9006001949</c:v>
                      </c:pt>
                      <c:pt idx="40">
                        <c:v>4.0005002021999996</c:v>
                      </c:pt>
                      <c:pt idx="41">
                        <c:v>4.1003999709999999</c:v>
                      </c:pt>
                      <c:pt idx="42">
                        <c:v>4.2003002166999996</c:v>
                      </c:pt>
                      <c:pt idx="43">
                        <c:v>4.3001999854999999</c:v>
                      </c:pt>
                      <c:pt idx="44">
                        <c:v>4.4001002311999997</c:v>
                      </c:pt>
                      <c:pt idx="45">
                        <c:v>4.5</c:v>
                      </c:pt>
                      <c:pt idx="46">
                        <c:v>4.6008000374</c:v>
                      </c:pt>
                      <c:pt idx="47">
                        <c:v>4.7007002830999998</c:v>
                      </c:pt>
                      <c:pt idx="48">
                        <c:v>4.8006000519000001</c:v>
                      </c:pt>
                      <c:pt idx="49">
                        <c:v>4.9005002974999998</c:v>
                      </c:pt>
                      <c:pt idx="50">
                        <c:v>5.0004000664000001</c:v>
                      </c:pt>
                      <c:pt idx="51">
                        <c:v>5.1003003119999999</c:v>
                      </c:pt>
                      <c:pt idx="52">
                        <c:v>5.2002000809000002</c:v>
                      </c:pt>
                      <c:pt idx="53">
                        <c:v>5.3001003265</c:v>
                      </c:pt>
                      <c:pt idx="54">
                        <c:v>5.4000000954000003</c:v>
                      </c:pt>
                      <c:pt idx="55">
                        <c:v>5.5008001328000002</c:v>
                      </c:pt>
                      <c:pt idx="56">
                        <c:v>5.6007003784</c:v>
                      </c:pt>
                      <c:pt idx="57">
                        <c:v>5.7006001472000003</c:v>
                      </c:pt>
                      <c:pt idx="58">
                        <c:v>5.8005003929000001</c:v>
                      </c:pt>
                      <c:pt idx="59">
                        <c:v>5.9004001617000004</c:v>
                      </c:pt>
                      <c:pt idx="60">
                        <c:v>6.0003004074000001</c:v>
                      </c:pt>
                      <c:pt idx="61">
                        <c:v>6.1002001762000004</c:v>
                      </c:pt>
                      <c:pt idx="62">
                        <c:v>6.2001004219000002</c:v>
                      </c:pt>
                      <c:pt idx="63">
                        <c:v>6.3000001906999996</c:v>
                      </c:pt>
                      <c:pt idx="64">
                        <c:v>6.4008002280999996</c:v>
                      </c:pt>
                      <c:pt idx="65">
                        <c:v>6.5007004738000003</c:v>
                      </c:pt>
                      <c:pt idx="66">
                        <c:v>6.6006002425999997</c:v>
                      </c:pt>
                      <c:pt idx="67">
                        <c:v>6.7005004883000003</c:v>
                      </c:pt>
                      <c:pt idx="68">
                        <c:v>6.8004002570999997</c:v>
                      </c:pt>
                      <c:pt idx="69">
                        <c:v>6.9003005028000004</c:v>
                      </c:pt>
                      <c:pt idx="70">
                        <c:v>7.0002002715999998</c:v>
                      </c:pt>
                      <c:pt idx="71">
                        <c:v>7.1001005172999996</c:v>
                      </c:pt>
                      <c:pt idx="72">
                        <c:v>7.2000002860999999</c:v>
                      </c:pt>
                      <c:pt idx="73">
                        <c:v>7.3008003234999999</c:v>
                      </c:pt>
                      <c:pt idx="74">
                        <c:v>7.4007005691999996</c:v>
                      </c:pt>
                      <c:pt idx="75">
                        <c:v>7.5006003379999999</c:v>
                      </c:pt>
                      <c:pt idx="76">
                        <c:v>7.6005005835999997</c:v>
                      </c:pt>
                      <c:pt idx="77">
                        <c:v>7.7004003525</c:v>
                      </c:pt>
                      <c:pt idx="78">
                        <c:v>7.8003005980999998</c:v>
                      </c:pt>
                      <c:pt idx="79">
                        <c:v>7.9002003670000001</c:v>
                      </c:pt>
                      <c:pt idx="80">
                        <c:v>8.0001001358000003</c:v>
                      </c:pt>
                      <c:pt idx="81">
                        <c:v>8.1000003814999992</c:v>
                      </c:pt>
                      <c:pt idx="82">
                        <c:v>8.2007999419999997</c:v>
                      </c:pt>
                      <c:pt idx="83">
                        <c:v>8.3007001877000004</c:v>
                      </c:pt>
                      <c:pt idx="84">
                        <c:v>8.4006004332999993</c:v>
                      </c:pt>
                      <c:pt idx="85">
                        <c:v>8.5005006789999999</c:v>
                      </c:pt>
                      <c:pt idx="86">
                        <c:v>8.6003999709999999</c:v>
                      </c:pt>
                      <c:pt idx="87">
                        <c:v>8.7003002167000005</c:v>
                      </c:pt>
                      <c:pt idx="88">
                        <c:v>8.8002004622999994</c:v>
                      </c:pt>
                      <c:pt idx="89">
                        <c:v>8.9001007080000001</c:v>
                      </c:pt>
                      <c:pt idx="90">
                        <c:v>9</c:v>
                      </c:pt>
                      <c:pt idx="91">
                        <c:v>9.1008005141999995</c:v>
                      </c:pt>
                      <c:pt idx="92">
                        <c:v>9.2007007599000001</c:v>
                      </c:pt>
                      <c:pt idx="93">
                        <c:v>9.3006000519000001</c:v>
                      </c:pt>
                      <c:pt idx="94">
                        <c:v>9.4005002975000007</c:v>
                      </c:pt>
                      <c:pt idx="95">
                        <c:v>9.5004005431999996</c:v>
                      </c:pt>
                      <c:pt idx="96">
                        <c:v>9.6003007889000003</c:v>
                      </c:pt>
                      <c:pt idx="97">
                        <c:v>9.7002000809000002</c:v>
                      </c:pt>
                      <c:pt idx="98">
                        <c:v>9.8001003265000008</c:v>
                      </c:pt>
                      <c:pt idx="99">
                        <c:v>9.9009008408000003</c:v>
                      </c:pt>
                      <c:pt idx="100">
                        <c:v>10.000800133</c:v>
                      </c:pt>
                      <c:pt idx="101">
                        <c:v>10.100700378000001</c:v>
                      </c:pt>
                      <c:pt idx="102">
                        <c:v>10.200600624</c:v>
                      </c:pt>
                      <c:pt idx="103">
                        <c:v>10.30050087</c:v>
                      </c:pt>
                      <c:pt idx="104">
                        <c:v>10.400400162</c:v>
                      </c:pt>
                      <c:pt idx="105">
                        <c:v>10.500300406999999</c:v>
                      </c:pt>
                      <c:pt idx="106">
                        <c:v>10.600200653</c:v>
                      </c:pt>
                      <c:pt idx="107">
                        <c:v>10.700100899000001</c:v>
                      </c:pt>
                      <c:pt idx="108">
                        <c:v>10.800900458999999</c:v>
                      </c:pt>
                      <c:pt idx="109">
                        <c:v>10.900800705</c:v>
                      </c:pt>
                      <c:pt idx="110">
                        <c:v>11.000700951000001</c:v>
                      </c:pt>
                      <c:pt idx="111">
                        <c:v>11.100600243000001</c:v>
                      </c:pt>
                      <c:pt idx="112">
                        <c:v>11.200500487999999</c:v>
                      </c:pt>
                      <c:pt idx="113">
                        <c:v>11.300400734</c:v>
                      </c:pt>
                      <c:pt idx="114">
                        <c:v>11.400300980000001</c:v>
                      </c:pt>
                      <c:pt idx="115">
                        <c:v>11.500200272000001</c:v>
                      </c:pt>
                      <c:pt idx="116">
                        <c:v>11.600100517</c:v>
                      </c:pt>
                      <c:pt idx="117">
                        <c:v>11.700901031000001</c:v>
                      </c:pt>
                      <c:pt idx="118">
                        <c:v>11.800800323000001</c:v>
                      </c:pt>
                      <c:pt idx="119">
                        <c:v>11.900700569</c:v>
                      </c:pt>
                      <c:pt idx="120">
                        <c:v>12.000600815</c:v>
                      </c:pt>
                      <c:pt idx="121">
                        <c:v>12.100500107</c:v>
                      </c:pt>
                      <c:pt idx="122">
                        <c:v>12.200400352000001</c:v>
                      </c:pt>
                      <c:pt idx="123">
                        <c:v>12.300300598</c:v>
                      </c:pt>
                      <c:pt idx="124">
                        <c:v>12.400200844</c:v>
                      </c:pt>
                      <c:pt idx="125">
                        <c:v>12.500100136</c:v>
                      </c:pt>
                      <c:pt idx="126">
                        <c:v>12.60090065</c:v>
                      </c:pt>
                      <c:pt idx="127">
                        <c:v>12.700800896000001</c:v>
                      </c:pt>
                      <c:pt idx="128">
                        <c:v>12.800700188</c:v>
                      </c:pt>
                      <c:pt idx="129">
                        <c:v>12.900600432999999</c:v>
                      </c:pt>
                      <c:pt idx="130">
                        <c:v>13.000500679</c:v>
                      </c:pt>
                      <c:pt idx="131">
                        <c:v>13.100400925000001</c:v>
                      </c:pt>
                      <c:pt idx="132">
                        <c:v>13.200300217000001</c:v>
                      </c:pt>
                      <c:pt idx="133">
                        <c:v>13.300200461999999</c:v>
                      </c:pt>
                      <c:pt idx="134">
                        <c:v>13.400100708</c:v>
                      </c:pt>
                      <c:pt idx="135">
                        <c:v>13.500900269000001</c:v>
                      </c:pt>
                      <c:pt idx="136">
                        <c:v>13.600800513999999</c:v>
                      </c:pt>
                      <c:pt idx="137">
                        <c:v>13.70070076</c:v>
                      </c:pt>
                      <c:pt idx="138">
                        <c:v>13.800601006000001</c:v>
                      </c:pt>
                      <c:pt idx="139">
                        <c:v>13.900500298000001</c:v>
                      </c:pt>
                      <c:pt idx="140">
                        <c:v>14.000400543</c:v>
                      </c:pt>
                      <c:pt idx="141">
                        <c:v>14.100300789</c:v>
                      </c:pt>
                      <c:pt idx="142">
                        <c:v>14.200201034999999</c:v>
                      </c:pt>
                      <c:pt idx="143">
                        <c:v>14.300100326999999</c:v>
                      </c:pt>
                      <c:pt idx="144">
                        <c:v>14.400900841</c:v>
                      </c:pt>
                      <c:pt idx="145">
                        <c:v>14.500801085999999</c:v>
                      </c:pt>
                      <c:pt idx="146">
                        <c:v>14.600700378000001</c:v>
                      </c:pt>
                      <c:pt idx="147">
                        <c:v>14.700600624</c:v>
                      </c:pt>
                      <c:pt idx="148">
                        <c:v>14.80050087</c:v>
                      </c:pt>
                      <c:pt idx="149">
                        <c:v>14.900401114999999</c:v>
                      </c:pt>
                      <c:pt idx="150">
                        <c:v>15.000300406999999</c:v>
                      </c:pt>
                      <c:pt idx="151">
                        <c:v>15.100200653</c:v>
                      </c:pt>
                      <c:pt idx="152">
                        <c:v>15.200100899000001</c:v>
                      </c:pt>
                      <c:pt idx="153">
                        <c:v>15.300900458999999</c:v>
                      </c:pt>
                      <c:pt idx="154">
                        <c:v>15.400800705</c:v>
                      </c:pt>
                      <c:pt idx="155">
                        <c:v>15.500700951000001</c:v>
                      </c:pt>
                      <c:pt idx="156">
                        <c:v>15.600601196</c:v>
                      </c:pt>
                      <c:pt idx="157">
                        <c:v>15.700500487999999</c:v>
                      </c:pt>
                      <c:pt idx="158">
                        <c:v>15.800400734</c:v>
                      </c:pt>
                      <c:pt idx="159">
                        <c:v>15.900300980000001</c:v>
                      </c:pt>
                      <c:pt idx="160">
                        <c:v>16.000200272000001</c:v>
                      </c:pt>
                      <c:pt idx="161">
                        <c:v>16.100101470999999</c:v>
                      </c:pt>
                      <c:pt idx="162">
                        <c:v>16.200901031000001</c:v>
                      </c:pt>
                      <c:pt idx="163">
                        <c:v>16.300800323000001</c:v>
                      </c:pt>
                      <c:pt idx="164">
                        <c:v>16.400701522999999</c:v>
                      </c:pt>
                      <c:pt idx="165">
                        <c:v>16.500600814999999</c:v>
                      </c:pt>
                      <c:pt idx="166">
                        <c:v>16.600500106999998</c:v>
                      </c:pt>
                      <c:pt idx="167">
                        <c:v>16.700401306</c:v>
                      </c:pt>
                      <c:pt idx="168">
                        <c:v>16.800300598</c:v>
                      </c:pt>
                      <c:pt idx="169">
                        <c:v>16.90019989</c:v>
                      </c:pt>
                      <c:pt idx="170">
                        <c:v>17.000101089000001</c:v>
                      </c:pt>
                      <c:pt idx="171">
                        <c:v>17.10090065</c:v>
                      </c:pt>
                      <c:pt idx="172">
                        <c:v>17.200799942</c:v>
                      </c:pt>
                      <c:pt idx="173">
                        <c:v>17.300701141000001</c:v>
                      </c:pt>
                      <c:pt idx="174">
                        <c:v>17.400600433000001</c:v>
                      </c:pt>
                      <c:pt idx="175">
                        <c:v>17.500501632999999</c:v>
                      </c:pt>
                      <c:pt idx="176">
                        <c:v>17.600400924999999</c:v>
                      </c:pt>
                      <c:pt idx="177">
                        <c:v>17.700300216999999</c:v>
                      </c:pt>
                      <c:pt idx="178">
                        <c:v>17.800201416</c:v>
                      </c:pt>
                      <c:pt idx="179">
                        <c:v>17.900100708</c:v>
                      </c:pt>
                      <c:pt idx="180">
                        <c:v>18.000900268999999</c:v>
                      </c:pt>
                      <c:pt idx="181">
                        <c:v>18.100801468</c:v>
                      </c:pt>
                      <c:pt idx="182">
                        <c:v>18.20070076</c:v>
                      </c:pt>
                      <c:pt idx="183">
                        <c:v>18.300600052</c:v>
                      </c:pt>
                      <c:pt idx="184">
                        <c:v>18.400501251000001</c:v>
                      </c:pt>
                      <c:pt idx="185">
                        <c:v>18.500400543000001</c:v>
                      </c:pt>
                      <c:pt idx="186">
                        <c:v>18.600301742999999</c:v>
                      </c:pt>
                      <c:pt idx="187">
                        <c:v>18.700201034999999</c:v>
                      </c:pt>
                      <c:pt idx="188">
                        <c:v>18.800100326999999</c:v>
                      </c:pt>
                      <c:pt idx="189">
                        <c:v>18.900901793999999</c:v>
                      </c:pt>
                      <c:pt idx="190">
                        <c:v>19.000801085999999</c:v>
                      </c:pt>
                      <c:pt idx="191">
                        <c:v>19.100700377999999</c:v>
                      </c:pt>
                      <c:pt idx="192">
                        <c:v>19.200601578000001</c:v>
                      </c:pt>
                      <c:pt idx="193">
                        <c:v>19.30050087</c:v>
                      </c:pt>
                      <c:pt idx="194">
                        <c:v>19.400400162</c:v>
                      </c:pt>
                      <c:pt idx="195">
                        <c:v>19.500301360999998</c:v>
                      </c:pt>
                      <c:pt idx="196">
                        <c:v>19.600200653000002</c:v>
                      </c:pt>
                      <c:pt idx="197">
                        <c:v>19.700101852</c:v>
                      </c:pt>
                      <c:pt idx="198">
                        <c:v>19.800901412999998</c:v>
                      </c:pt>
                      <c:pt idx="199">
                        <c:v>19.900800705000002</c:v>
                      </c:pt>
                      <c:pt idx="200">
                        <c:v>20.000699997000002</c:v>
                      </c:pt>
                      <c:pt idx="201">
                        <c:v>20.100601196</c:v>
                      </c:pt>
                      <c:pt idx="202">
                        <c:v>20.200500487999999</c:v>
                      </c:pt>
                      <c:pt idx="203">
                        <c:v>20.300401688000001</c:v>
                      </c:pt>
                      <c:pt idx="204">
                        <c:v>20.400300980000001</c:v>
                      </c:pt>
                      <c:pt idx="205">
                        <c:v>20.500200272000001</c:v>
                      </c:pt>
                      <c:pt idx="206">
                        <c:v>20.600101470999999</c:v>
                      </c:pt>
                      <c:pt idx="207">
                        <c:v>20.700901031000001</c:v>
                      </c:pt>
                      <c:pt idx="208">
                        <c:v>20.800800323000001</c:v>
                      </c:pt>
                      <c:pt idx="209">
                        <c:v>20.900701522999999</c:v>
                      </c:pt>
                      <c:pt idx="210">
                        <c:v>21.000600814999999</c:v>
                      </c:pt>
                      <c:pt idx="211">
                        <c:v>21.100500106999998</c:v>
                      </c:pt>
                      <c:pt idx="212">
                        <c:v>21.200401306</c:v>
                      </c:pt>
                      <c:pt idx="213">
                        <c:v>21.300300598</c:v>
                      </c:pt>
                      <c:pt idx="214">
                        <c:v>21.400201797000001</c:v>
                      </c:pt>
                      <c:pt idx="215">
                        <c:v>21.500101089000001</c:v>
                      </c:pt>
                      <c:pt idx="216">
                        <c:v>21.60090065</c:v>
                      </c:pt>
                      <c:pt idx="217">
                        <c:v>21.700801849000001</c:v>
                      </c:pt>
                      <c:pt idx="218">
                        <c:v>21.800701141000001</c:v>
                      </c:pt>
                      <c:pt idx="219">
                        <c:v>21.900600433000001</c:v>
                      </c:pt>
                      <c:pt idx="220">
                        <c:v>22.000501632999999</c:v>
                      </c:pt>
                      <c:pt idx="221">
                        <c:v>22.100400924999999</c:v>
                      </c:pt>
                      <c:pt idx="222">
                        <c:v>22.200300216999999</c:v>
                      </c:pt>
                      <c:pt idx="223">
                        <c:v>22.300201416</c:v>
                      </c:pt>
                      <c:pt idx="224">
                        <c:v>22.400100708</c:v>
                      </c:pt>
                      <c:pt idx="225">
                        <c:v>22.500900268999999</c:v>
                      </c:pt>
                      <c:pt idx="226">
                        <c:v>22.600801468</c:v>
                      </c:pt>
                      <c:pt idx="227">
                        <c:v>22.70070076</c:v>
                      </c:pt>
                      <c:pt idx="228">
                        <c:v>22.800601959000002</c:v>
                      </c:pt>
                      <c:pt idx="229">
                        <c:v>22.900501251000001</c:v>
                      </c:pt>
                      <c:pt idx="230">
                        <c:v>23.000400543000001</c:v>
                      </c:pt>
                      <c:pt idx="231">
                        <c:v>23.100301742999999</c:v>
                      </c:pt>
                      <c:pt idx="232">
                        <c:v>23.200201034999999</c:v>
                      </c:pt>
                      <c:pt idx="233">
                        <c:v>23.300100326999999</c:v>
                      </c:pt>
                      <c:pt idx="234">
                        <c:v>23.400901793999999</c:v>
                      </c:pt>
                      <c:pt idx="235">
                        <c:v>23.500801085999999</c:v>
                      </c:pt>
                      <c:pt idx="236">
                        <c:v>23.600700377999999</c:v>
                      </c:pt>
                      <c:pt idx="237">
                        <c:v>23.700601578000001</c:v>
                      </c:pt>
                      <c:pt idx="238">
                        <c:v>23.80050087</c:v>
                      </c:pt>
                      <c:pt idx="239">
                        <c:v>23.900402068999998</c:v>
                      </c:pt>
                      <c:pt idx="240">
                        <c:v>24.000301360999998</c:v>
                      </c:pt>
                      <c:pt idx="241">
                        <c:v>24.100200653000002</c:v>
                      </c:pt>
                      <c:pt idx="242">
                        <c:v>24.200101852</c:v>
                      </c:pt>
                      <c:pt idx="243">
                        <c:v>24.300901412999998</c:v>
                      </c:pt>
                      <c:pt idx="244">
                        <c:v>24.400800705000002</c:v>
                      </c:pt>
                      <c:pt idx="245">
                        <c:v>24.500701904</c:v>
                      </c:pt>
                      <c:pt idx="246">
                        <c:v>24.600601196</c:v>
                      </c:pt>
                      <c:pt idx="247">
                        <c:v>24.700500487999999</c:v>
                      </c:pt>
                      <c:pt idx="248">
                        <c:v>24.800401688000001</c:v>
                      </c:pt>
                      <c:pt idx="249">
                        <c:v>24.900300980000001</c:v>
                      </c:pt>
                      <c:pt idx="250">
                        <c:v>25.000200272000001</c:v>
                      </c:pt>
                      <c:pt idx="251">
                        <c:v>25.100101470999999</c:v>
                      </c:pt>
                      <c:pt idx="252">
                        <c:v>25.200901031000001</c:v>
                      </c:pt>
                      <c:pt idx="253">
                        <c:v>25.300800323000001</c:v>
                      </c:pt>
                      <c:pt idx="254">
                        <c:v>25.400701522999999</c:v>
                      </c:pt>
                      <c:pt idx="255">
                        <c:v>25.500600814999999</c:v>
                      </c:pt>
                      <c:pt idx="256">
                        <c:v>25.600502014</c:v>
                      </c:pt>
                      <c:pt idx="257">
                        <c:v>25.700401306</c:v>
                      </c:pt>
                      <c:pt idx="258">
                        <c:v>25.800300598</c:v>
                      </c:pt>
                      <c:pt idx="259">
                        <c:v>25.900201797000001</c:v>
                      </c:pt>
                      <c:pt idx="260">
                        <c:v>26.000101089000001</c:v>
                      </c:pt>
                      <c:pt idx="261">
                        <c:v>26.10090065</c:v>
                      </c:pt>
                      <c:pt idx="262">
                        <c:v>26.200801849000001</c:v>
                      </c:pt>
                      <c:pt idx="263">
                        <c:v>26.300701141000001</c:v>
                      </c:pt>
                      <c:pt idx="264">
                        <c:v>26.400600433000001</c:v>
                      </c:pt>
                      <c:pt idx="265">
                        <c:v>26.500501632999999</c:v>
                      </c:pt>
                      <c:pt idx="266">
                        <c:v>26.600400924999999</c:v>
                      </c:pt>
                      <c:pt idx="267">
                        <c:v>26.700302124</c:v>
                      </c:pt>
                      <c:pt idx="268">
                        <c:v>26.800201416</c:v>
                      </c:pt>
                      <c:pt idx="269">
                        <c:v>26.900100708</c:v>
                      </c:pt>
                      <c:pt idx="270">
                        <c:v>27.000902176</c:v>
                      </c:pt>
                      <c:pt idx="271">
                        <c:v>27.100801468</c:v>
                      </c:pt>
                      <c:pt idx="272">
                        <c:v>27.20070076</c:v>
                      </c:pt>
                      <c:pt idx="273">
                        <c:v>27.300601959000002</c:v>
                      </c:pt>
                      <c:pt idx="274">
                        <c:v>27.400501251000001</c:v>
                      </c:pt>
                      <c:pt idx="275">
                        <c:v>27.500400543000001</c:v>
                      </c:pt>
                      <c:pt idx="276">
                        <c:v>27.600301742999999</c:v>
                      </c:pt>
                      <c:pt idx="277">
                        <c:v>27.700201034999999</c:v>
                      </c:pt>
                      <c:pt idx="278">
                        <c:v>27.800102234000001</c:v>
                      </c:pt>
                      <c:pt idx="279">
                        <c:v>27.900901793999999</c:v>
                      </c:pt>
                      <c:pt idx="280">
                        <c:v>28.000801085999999</c:v>
                      </c:pt>
                      <c:pt idx="281">
                        <c:v>28.100702286000001</c:v>
                      </c:pt>
                      <c:pt idx="282">
                        <c:v>28.200601578000001</c:v>
                      </c:pt>
                      <c:pt idx="283">
                        <c:v>28.30050087</c:v>
                      </c:pt>
                      <c:pt idx="284">
                        <c:v>28.400402068999998</c:v>
                      </c:pt>
                      <c:pt idx="285">
                        <c:v>28.500301360999998</c:v>
                      </c:pt>
                      <c:pt idx="286">
                        <c:v>28.600200653000002</c:v>
                      </c:pt>
                      <c:pt idx="287">
                        <c:v>28.700101852</c:v>
                      </c:pt>
                      <c:pt idx="288">
                        <c:v>28.800901412999998</c:v>
                      </c:pt>
                      <c:pt idx="289">
                        <c:v>28.900800705000002</c:v>
                      </c:pt>
                      <c:pt idx="290">
                        <c:v>29.000701904</c:v>
                      </c:pt>
                      <c:pt idx="291">
                        <c:v>29.100601196</c:v>
                      </c:pt>
                      <c:pt idx="292">
                        <c:v>29.200500487999999</c:v>
                      </c:pt>
                      <c:pt idx="293">
                        <c:v>29.300401688000001</c:v>
                      </c:pt>
                      <c:pt idx="294">
                        <c:v>29.400300980000001</c:v>
                      </c:pt>
                      <c:pt idx="295">
                        <c:v>29.500202178999999</c:v>
                      </c:pt>
                      <c:pt idx="296">
                        <c:v>29.600101470999999</c:v>
                      </c:pt>
                      <c:pt idx="297">
                        <c:v>29.700901031000001</c:v>
                      </c:pt>
                      <c:pt idx="298">
                        <c:v>29.800802230999999</c:v>
                      </c:pt>
                      <c:pt idx="299">
                        <c:v>29.900701522999999</c:v>
                      </c:pt>
                      <c:pt idx="300">
                        <c:v>30.000600814999999</c:v>
                      </c:pt>
                      <c:pt idx="301">
                        <c:v>30.100502014</c:v>
                      </c:pt>
                      <c:pt idx="302">
                        <c:v>30.200401306</c:v>
                      </c:pt>
                      <c:pt idx="303">
                        <c:v>30.300300598</c:v>
                      </c:pt>
                      <c:pt idx="304">
                        <c:v>30.400201797000001</c:v>
                      </c:pt>
                      <c:pt idx="305">
                        <c:v>30.500101089000001</c:v>
                      </c:pt>
                      <c:pt idx="306">
                        <c:v>30.60090065</c:v>
                      </c:pt>
                      <c:pt idx="307">
                        <c:v>30.700801849000001</c:v>
                      </c:pt>
                      <c:pt idx="308">
                        <c:v>30.800701141000001</c:v>
                      </c:pt>
                      <c:pt idx="309">
                        <c:v>30.900602340999999</c:v>
                      </c:pt>
                      <c:pt idx="310">
                        <c:v>31.000501632999999</c:v>
                      </c:pt>
                      <c:pt idx="311">
                        <c:v>31.100400924999999</c:v>
                      </c:pt>
                      <c:pt idx="312">
                        <c:v>31.200302124</c:v>
                      </c:pt>
                      <c:pt idx="313">
                        <c:v>31.300201416</c:v>
                      </c:pt>
                      <c:pt idx="314">
                        <c:v>31.400100708</c:v>
                      </c:pt>
                      <c:pt idx="315">
                        <c:v>31.500902176</c:v>
                      </c:pt>
                      <c:pt idx="316">
                        <c:v>31.600801468</c:v>
                      </c:pt>
                      <c:pt idx="317">
                        <c:v>31.70070076</c:v>
                      </c:pt>
                      <c:pt idx="318">
                        <c:v>31.800601959000002</c:v>
                      </c:pt>
                      <c:pt idx="319">
                        <c:v>31.900501251000001</c:v>
                      </c:pt>
                      <c:pt idx="320">
                        <c:v>32.000400542999998</c:v>
                      </c:pt>
                      <c:pt idx="321">
                        <c:v>32.100299835000001</c:v>
                      </c:pt>
                      <c:pt idx="322">
                        <c:v>32.200202941999997</c:v>
                      </c:pt>
                      <c:pt idx="323">
                        <c:v>32.300102234000001</c:v>
                      </c:pt>
                      <c:pt idx="324">
                        <c:v>32.400901793999999</c:v>
                      </c:pt>
                      <c:pt idx="325">
                        <c:v>32.500801086000003</c:v>
                      </c:pt>
                      <c:pt idx="326">
                        <c:v>32.600700377999999</c:v>
                      </c:pt>
                      <c:pt idx="327">
                        <c:v>32.700599670000003</c:v>
                      </c:pt>
                      <c:pt idx="328">
                        <c:v>32.800502776999998</c:v>
                      </c:pt>
                      <c:pt idx="329">
                        <c:v>32.900402069000002</c:v>
                      </c:pt>
                      <c:pt idx="330">
                        <c:v>33.000301360999998</c:v>
                      </c:pt>
                      <c:pt idx="331">
                        <c:v>33.100200653000002</c:v>
                      </c:pt>
                      <c:pt idx="332">
                        <c:v>33.200099944999998</c:v>
                      </c:pt>
                      <c:pt idx="333">
                        <c:v>33.300903320000003</c:v>
                      </c:pt>
                      <c:pt idx="334">
                        <c:v>33.400802612</c:v>
                      </c:pt>
                      <c:pt idx="335">
                        <c:v>33.500701904000003</c:v>
                      </c:pt>
                      <c:pt idx="336">
                        <c:v>33.600601196</c:v>
                      </c:pt>
                      <c:pt idx="337">
                        <c:v>33.700500488000003</c:v>
                      </c:pt>
                      <c:pt idx="338">
                        <c:v>33.800399779999999</c:v>
                      </c:pt>
                      <c:pt idx="339">
                        <c:v>33.900302887000002</c:v>
                      </c:pt>
                      <c:pt idx="340">
                        <c:v>34.000202178999999</c:v>
                      </c:pt>
                      <c:pt idx="341">
                        <c:v>34.100101471000002</c:v>
                      </c:pt>
                      <c:pt idx="342">
                        <c:v>34.200901031000001</c:v>
                      </c:pt>
                      <c:pt idx="343">
                        <c:v>34.300800322999997</c:v>
                      </c:pt>
                      <c:pt idx="344">
                        <c:v>34.40070343</c:v>
                      </c:pt>
                      <c:pt idx="345">
                        <c:v>34.500602721999996</c:v>
                      </c:pt>
                      <c:pt idx="346">
                        <c:v>34.600502014</c:v>
                      </c:pt>
                      <c:pt idx="347">
                        <c:v>34.700401306000003</c:v>
                      </c:pt>
                      <c:pt idx="348">
                        <c:v>34.800300598</c:v>
                      </c:pt>
                      <c:pt idx="349">
                        <c:v>34.900199890000003</c:v>
                      </c:pt>
                      <c:pt idx="350">
                        <c:v>35.000102996999999</c:v>
                      </c:pt>
                      <c:pt idx="351">
                        <c:v>35.100902556999998</c:v>
                      </c:pt>
                      <c:pt idx="352">
                        <c:v>35.200801849000001</c:v>
                      </c:pt>
                      <c:pt idx="353">
                        <c:v>35.300701140999998</c:v>
                      </c:pt>
                      <c:pt idx="354">
                        <c:v>35.400600433000001</c:v>
                      </c:pt>
                      <c:pt idx="355">
                        <c:v>35.500503539999997</c:v>
                      </c:pt>
                      <c:pt idx="356">
                        <c:v>35.600402832</c:v>
                      </c:pt>
                      <c:pt idx="357">
                        <c:v>35.700302123999997</c:v>
                      </c:pt>
                      <c:pt idx="358">
                        <c:v>35.800201416</c:v>
                      </c:pt>
                      <c:pt idx="359">
                        <c:v>35.900100707999997</c:v>
                      </c:pt>
                      <c:pt idx="360">
                        <c:v>36.000900268999999</c:v>
                      </c:pt>
                      <c:pt idx="361">
                        <c:v>36.100803374999998</c:v>
                      </c:pt>
                      <c:pt idx="362">
                        <c:v>36.200702667000002</c:v>
                      </c:pt>
                      <c:pt idx="363">
                        <c:v>36.300601958999998</c:v>
                      </c:pt>
                      <c:pt idx="364">
                        <c:v>36.400501251000001</c:v>
                      </c:pt>
                      <c:pt idx="365">
                        <c:v>36.500400542999998</c:v>
                      </c:pt>
                      <c:pt idx="366">
                        <c:v>36.600299835000001</c:v>
                      </c:pt>
                      <c:pt idx="367">
                        <c:v>36.700202941999997</c:v>
                      </c:pt>
                      <c:pt idx="368">
                        <c:v>36.800102234000001</c:v>
                      </c:pt>
                      <c:pt idx="369">
                        <c:v>36.900901793999999</c:v>
                      </c:pt>
                      <c:pt idx="370">
                        <c:v>37.000801086000003</c:v>
                      </c:pt>
                      <c:pt idx="371">
                        <c:v>37.100700377999999</c:v>
                      </c:pt>
                      <c:pt idx="372">
                        <c:v>37.200603485000002</c:v>
                      </c:pt>
                      <c:pt idx="373">
                        <c:v>37.300502776999998</c:v>
                      </c:pt>
                      <c:pt idx="374">
                        <c:v>37.400402069000002</c:v>
                      </c:pt>
                      <c:pt idx="375">
                        <c:v>37.500301360999998</c:v>
                      </c:pt>
                      <c:pt idx="376">
                        <c:v>37.600200653000002</c:v>
                      </c:pt>
                      <c:pt idx="377">
                        <c:v>37.700099944999998</c:v>
                      </c:pt>
                      <c:pt idx="378">
                        <c:v>37.800003052000001</c:v>
                      </c:pt>
                      <c:pt idx="379">
                        <c:v>37.900802612</c:v>
                      </c:pt>
                      <c:pt idx="380">
                        <c:v>38.000701904000003</c:v>
                      </c:pt>
                      <c:pt idx="381">
                        <c:v>38.100601196</c:v>
                      </c:pt>
                      <c:pt idx="382">
                        <c:v>38.200500488000003</c:v>
                      </c:pt>
                      <c:pt idx="383">
                        <c:v>38.300403594999999</c:v>
                      </c:pt>
                      <c:pt idx="384">
                        <c:v>38.400302887000002</c:v>
                      </c:pt>
                      <c:pt idx="385">
                        <c:v>38.500202178999999</c:v>
                      </c:pt>
                      <c:pt idx="386">
                        <c:v>38.600101471000002</c:v>
                      </c:pt>
                      <c:pt idx="387">
                        <c:v>38.700000762999998</c:v>
                      </c:pt>
                      <c:pt idx="388">
                        <c:v>38.800800322999997</c:v>
                      </c:pt>
                      <c:pt idx="389">
                        <c:v>38.90070343</c:v>
                      </c:pt>
                      <c:pt idx="390">
                        <c:v>39.000602721999996</c:v>
                      </c:pt>
                      <c:pt idx="391">
                        <c:v>39.100502014</c:v>
                      </c:pt>
                      <c:pt idx="392">
                        <c:v>39.200401306000003</c:v>
                      </c:pt>
                      <c:pt idx="393">
                        <c:v>39.300300598</c:v>
                      </c:pt>
                      <c:pt idx="394">
                        <c:v>39.400203705000003</c:v>
                      </c:pt>
                      <c:pt idx="395">
                        <c:v>39.500102996999999</c:v>
                      </c:pt>
                      <c:pt idx="396">
                        <c:v>39.600002289000003</c:v>
                      </c:pt>
                      <c:pt idx="397">
                        <c:v>39.700801849000001</c:v>
                      </c:pt>
                      <c:pt idx="398">
                        <c:v>39.800701140999998</c:v>
                      </c:pt>
                      <c:pt idx="399">
                        <c:v>39.900600433000001</c:v>
                      </c:pt>
                      <c:pt idx="400">
                        <c:v>40.000503539999997</c:v>
                      </c:pt>
                      <c:pt idx="401">
                        <c:v>40.100402832</c:v>
                      </c:pt>
                      <c:pt idx="402">
                        <c:v>40.200302123999997</c:v>
                      </c:pt>
                      <c:pt idx="403">
                        <c:v>40.300201416</c:v>
                      </c:pt>
                      <c:pt idx="404">
                        <c:v>40.400100707999997</c:v>
                      </c:pt>
                      <c:pt idx="405">
                        <c:v>40.500003814999999</c:v>
                      </c:pt>
                      <c:pt idx="406">
                        <c:v>40.600803374999998</c:v>
                      </c:pt>
                      <c:pt idx="407">
                        <c:v>40.700702667000002</c:v>
                      </c:pt>
                      <c:pt idx="408">
                        <c:v>40.800601958999998</c:v>
                      </c:pt>
                      <c:pt idx="409">
                        <c:v>40.900501251000001</c:v>
                      </c:pt>
                      <c:pt idx="410">
                        <c:v>41.000400542999998</c:v>
                      </c:pt>
                      <c:pt idx="411">
                        <c:v>41.100303650000001</c:v>
                      </c:pt>
                      <c:pt idx="412">
                        <c:v>41.200202941999997</c:v>
                      </c:pt>
                      <c:pt idx="413">
                        <c:v>41.300102234000001</c:v>
                      </c:pt>
                      <c:pt idx="414">
                        <c:v>41.400001525999997</c:v>
                      </c:pt>
                      <c:pt idx="415">
                        <c:v>41.500801086000003</c:v>
                      </c:pt>
                      <c:pt idx="416">
                        <c:v>41.600700377999999</c:v>
                      </c:pt>
                      <c:pt idx="417">
                        <c:v>41.700603485000002</c:v>
                      </c:pt>
                      <c:pt idx="418">
                        <c:v>41.800502776999998</c:v>
                      </c:pt>
                      <c:pt idx="419">
                        <c:v>41.900402069000002</c:v>
                      </c:pt>
                      <c:pt idx="420">
                        <c:v>42.000301360999998</c:v>
                      </c:pt>
                      <c:pt idx="421">
                        <c:v>42.100200653000002</c:v>
                      </c:pt>
                      <c:pt idx="422">
                        <c:v>42.200103759999998</c:v>
                      </c:pt>
                      <c:pt idx="423">
                        <c:v>42.300003052000001</c:v>
                      </c:pt>
                      <c:pt idx="424">
                        <c:v>42.400802612</c:v>
                      </c:pt>
                      <c:pt idx="425">
                        <c:v>42.500701904000003</c:v>
                      </c:pt>
                      <c:pt idx="426">
                        <c:v>42.600601196</c:v>
                      </c:pt>
                      <c:pt idx="427">
                        <c:v>42.700500488000003</c:v>
                      </c:pt>
                      <c:pt idx="428">
                        <c:v>42.800403594999999</c:v>
                      </c:pt>
                      <c:pt idx="429">
                        <c:v>42.900302887000002</c:v>
                      </c:pt>
                      <c:pt idx="430">
                        <c:v>43.000202178999999</c:v>
                      </c:pt>
                      <c:pt idx="431">
                        <c:v>43.100101471000002</c:v>
                      </c:pt>
                      <c:pt idx="432">
                        <c:v>43.200000762999998</c:v>
                      </c:pt>
                      <c:pt idx="433">
                        <c:v>43.300800322999997</c:v>
                      </c:pt>
                      <c:pt idx="434">
                        <c:v>43.40070343</c:v>
                      </c:pt>
                      <c:pt idx="435">
                        <c:v>43.500602721999996</c:v>
                      </c:pt>
                      <c:pt idx="436">
                        <c:v>43.600502014</c:v>
                      </c:pt>
                      <c:pt idx="437">
                        <c:v>43.700401306000003</c:v>
                      </c:pt>
                      <c:pt idx="438">
                        <c:v>43.800300598</c:v>
                      </c:pt>
                      <c:pt idx="439">
                        <c:v>43.900203705000003</c:v>
                      </c:pt>
                      <c:pt idx="440">
                        <c:v>44.000102996999999</c:v>
                      </c:pt>
                      <c:pt idx="441">
                        <c:v>44.100002289000003</c:v>
                      </c:pt>
                      <c:pt idx="442">
                        <c:v>44.199901580999999</c:v>
                      </c:pt>
                      <c:pt idx="443">
                        <c:v>44.300701140999998</c:v>
                      </c:pt>
                      <c:pt idx="444">
                        <c:v>44.400600433000001</c:v>
                      </c:pt>
                      <c:pt idx="445">
                        <c:v>44.500503539999997</c:v>
                      </c:pt>
                      <c:pt idx="446">
                        <c:v>44.600402832</c:v>
                      </c:pt>
                      <c:pt idx="447">
                        <c:v>44.700302123999997</c:v>
                      </c:pt>
                      <c:pt idx="448">
                        <c:v>44.800201416</c:v>
                      </c:pt>
                      <c:pt idx="449">
                        <c:v>44.900100707999997</c:v>
                      </c:pt>
                      <c:pt idx="450">
                        <c:v>45.000003814999999</c:v>
                      </c:pt>
                      <c:pt idx="451">
                        <c:v>45.099903107000003</c:v>
                      </c:pt>
                      <c:pt idx="452">
                        <c:v>45.200702667000002</c:v>
                      </c:pt>
                      <c:pt idx="453">
                        <c:v>45.300601958999998</c:v>
                      </c:pt>
                      <c:pt idx="454">
                        <c:v>45.400501251000001</c:v>
                      </c:pt>
                      <c:pt idx="455">
                        <c:v>45.500400542999998</c:v>
                      </c:pt>
                      <c:pt idx="456">
                        <c:v>45.600303650000001</c:v>
                      </c:pt>
                      <c:pt idx="457">
                        <c:v>45.700202941999997</c:v>
                      </c:pt>
                      <c:pt idx="458">
                        <c:v>45.800102234000001</c:v>
                      </c:pt>
                      <c:pt idx="459">
                        <c:v>45.900001525999997</c:v>
                      </c:pt>
                      <c:pt idx="460">
                        <c:v>45.999900818</c:v>
                      </c:pt>
                      <c:pt idx="461">
                        <c:v>46.100700377999999</c:v>
                      </c:pt>
                      <c:pt idx="462">
                        <c:v>46.200603485000002</c:v>
                      </c:pt>
                      <c:pt idx="463">
                        <c:v>46.300502776999998</c:v>
                      </c:pt>
                      <c:pt idx="464">
                        <c:v>46.400402069000002</c:v>
                      </c:pt>
                      <c:pt idx="465">
                        <c:v>46.500301360999998</c:v>
                      </c:pt>
                      <c:pt idx="466">
                        <c:v>46.600200653000002</c:v>
                      </c:pt>
                      <c:pt idx="467">
                        <c:v>46.700103759999998</c:v>
                      </c:pt>
                      <c:pt idx="468">
                        <c:v>46.800003052000001</c:v>
                      </c:pt>
                      <c:pt idx="469">
                        <c:v>46.899902343999997</c:v>
                      </c:pt>
                      <c:pt idx="470">
                        <c:v>47.000701904000003</c:v>
                      </c:pt>
                      <c:pt idx="471">
                        <c:v>47.100601196</c:v>
                      </c:pt>
                      <c:pt idx="472">
                        <c:v>47.200500488000003</c:v>
                      </c:pt>
                      <c:pt idx="473">
                        <c:v>47.300403594999999</c:v>
                      </c:pt>
                      <c:pt idx="474">
                        <c:v>47.400302887000002</c:v>
                      </c:pt>
                      <c:pt idx="475">
                        <c:v>47.500202178999999</c:v>
                      </c:pt>
                      <c:pt idx="476">
                        <c:v>47.600101471000002</c:v>
                      </c:pt>
                      <c:pt idx="477">
                        <c:v>47.700000762999998</c:v>
                      </c:pt>
                      <c:pt idx="478">
                        <c:v>47.799903870000001</c:v>
                      </c:pt>
                      <c:pt idx="479">
                        <c:v>47.90070343</c:v>
                      </c:pt>
                      <c:pt idx="480">
                        <c:v>48.000602721999996</c:v>
                      </c:pt>
                      <c:pt idx="481">
                        <c:v>48.100502014</c:v>
                      </c:pt>
                      <c:pt idx="482">
                        <c:v>48.200401306000003</c:v>
                      </c:pt>
                      <c:pt idx="483">
                        <c:v>48.300300598</c:v>
                      </c:pt>
                      <c:pt idx="484">
                        <c:v>48.400203705000003</c:v>
                      </c:pt>
                      <c:pt idx="485">
                        <c:v>48.500102996999999</c:v>
                      </c:pt>
                      <c:pt idx="486">
                        <c:v>48.600002289000003</c:v>
                      </c:pt>
                      <c:pt idx="487">
                        <c:v>48.699901580999999</c:v>
                      </c:pt>
                      <c:pt idx="488">
                        <c:v>48.800701140999998</c:v>
                      </c:pt>
                      <c:pt idx="489">
                        <c:v>48.900600433000001</c:v>
                      </c:pt>
                      <c:pt idx="490">
                        <c:v>49.000503539999997</c:v>
                      </c:pt>
                      <c:pt idx="491">
                        <c:v>49.100402832</c:v>
                      </c:pt>
                      <c:pt idx="492">
                        <c:v>49.200302123999997</c:v>
                      </c:pt>
                      <c:pt idx="493">
                        <c:v>49.300201416</c:v>
                      </c:pt>
                      <c:pt idx="494">
                        <c:v>49.400100707999997</c:v>
                      </c:pt>
                      <c:pt idx="495">
                        <c:v>49.500003814999999</c:v>
                      </c:pt>
                      <c:pt idx="496">
                        <c:v>49.599903107000003</c:v>
                      </c:pt>
                      <c:pt idx="497">
                        <c:v>49.700702667000002</c:v>
                      </c:pt>
                      <c:pt idx="498">
                        <c:v>49.800601958999998</c:v>
                      </c:pt>
                      <c:pt idx="499">
                        <c:v>49.900501251000001</c:v>
                      </c:pt>
                      <c:pt idx="500">
                        <c:v>50.000400542999998</c:v>
                      </c:pt>
                      <c:pt idx="501">
                        <c:v>50.100303650000001</c:v>
                      </c:pt>
                      <c:pt idx="502">
                        <c:v>50.200202941999997</c:v>
                      </c:pt>
                      <c:pt idx="503">
                        <c:v>50.300102234000001</c:v>
                      </c:pt>
                      <c:pt idx="504">
                        <c:v>50.400001525999997</c:v>
                      </c:pt>
                      <c:pt idx="505">
                        <c:v>50.499900818</c:v>
                      </c:pt>
                      <c:pt idx="506">
                        <c:v>50.599803925000003</c:v>
                      </c:pt>
                      <c:pt idx="507">
                        <c:v>50.700603485000002</c:v>
                      </c:pt>
                      <c:pt idx="508">
                        <c:v>50.800502776999998</c:v>
                      </c:pt>
                      <c:pt idx="509">
                        <c:v>50.900402069000002</c:v>
                      </c:pt>
                      <c:pt idx="510">
                        <c:v>51.000301360999998</c:v>
                      </c:pt>
                      <c:pt idx="511">
                        <c:v>51.100200653000002</c:v>
                      </c:pt>
                      <c:pt idx="512">
                        <c:v>51.200103759999998</c:v>
                      </c:pt>
                      <c:pt idx="513">
                        <c:v>51.300003052000001</c:v>
                      </c:pt>
                      <c:pt idx="514">
                        <c:v>51.399902343999997</c:v>
                      </c:pt>
                      <c:pt idx="515">
                        <c:v>51.499801636000001</c:v>
                      </c:pt>
                      <c:pt idx="516">
                        <c:v>51.600601196</c:v>
                      </c:pt>
                      <c:pt idx="517">
                        <c:v>51.700504303000002</c:v>
                      </c:pt>
                      <c:pt idx="518">
                        <c:v>51.800403594999999</c:v>
                      </c:pt>
                      <c:pt idx="519">
                        <c:v>51.900302887000002</c:v>
                      </c:pt>
                      <c:pt idx="520">
                        <c:v>52.000202178999999</c:v>
                      </c:pt>
                      <c:pt idx="521">
                        <c:v>52.100101471000002</c:v>
                      </c:pt>
                      <c:pt idx="522">
                        <c:v>52.200000762999998</c:v>
                      </c:pt>
                      <c:pt idx="523">
                        <c:v>52.299903870000001</c:v>
                      </c:pt>
                      <c:pt idx="524">
                        <c:v>52.399803161999998</c:v>
                      </c:pt>
                      <c:pt idx="525">
                        <c:v>52.500602721999996</c:v>
                      </c:pt>
                      <c:pt idx="526">
                        <c:v>52.600502014</c:v>
                      </c:pt>
                      <c:pt idx="527">
                        <c:v>52.700401306000003</c:v>
                      </c:pt>
                      <c:pt idx="528">
                        <c:v>52.800304412999999</c:v>
                      </c:pt>
                      <c:pt idx="529">
                        <c:v>52.900203705000003</c:v>
                      </c:pt>
                      <c:pt idx="530">
                        <c:v>53.000102996999999</c:v>
                      </c:pt>
                      <c:pt idx="531">
                        <c:v>53.100002289000003</c:v>
                      </c:pt>
                      <c:pt idx="532">
                        <c:v>53.199901580999999</c:v>
                      </c:pt>
                      <c:pt idx="533">
                        <c:v>53.299800873000002</c:v>
                      </c:pt>
                      <c:pt idx="534">
                        <c:v>53.400604248</c:v>
                      </c:pt>
                      <c:pt idx="535">
                        <c:v>53.500503539999997</c:v>
                      </c:pt>
                      <c:pt idx="536">
                        <c:v>53.600402832</c:v>
                      </c:pt>
                      <c:pt idx="537">
                        <c:v>53.700302123999997</c:v>
                      </c:pt>
                      <c:pt idx="538">
                        <c:v>53.800201416</c:v>
                      </c:pt>
                      <c:pt idx="539">
                        <c:v>53.900100707999997</c:v>
                      </c:pt>
                      <c:pt idx="540">
                        <c:v>54.000003814999999</c:v>
                      </c:pt>
                      <c:pt idx="541">
                        <c:v>54.099903107000003</c:v>
                      </c:pt>
                      <c:pt idx="542">
                        <c:v>54.199802398999999</c:v>
                      </c:pt>
                      <c:pt idx="543">
                        <c:v>54.300601958999998</c:v>
                      </c:pt>
                      <c:pt idx="544">
                        <c:v>54.400501251000001</c:v>
                      </c:pt>
                      <c:pt idx="545">
                        <c:v>54.500404357999997</c:v>
                      </c:pt>
                      <c:pt idx="546">
                        <c:v>54.600303650000001</c:v>
                      </c:pt>
                      <c:pt idx="547">
                        <c:v>54.700202941999997</c:v>
                      </c:pt>
                      <c:pt idx="548">
                        <c:v>54.800102234000001</c:v>
                      </c:pt>
                      <c:pt idx="549">
                        <c:v>54.900001525999997</c:v>
                      </c:pt>
                      <c:pt idx="550">
                        <c:v>54.999900818</c:v>
                      </c:pt>
                      <c:pt idx="551">
                        <c:v>55.099803925000003</c:v>
                      </c:pt>
                      <c:pt idx="552">
                        <c:v>55.200603485000002</c:v>
                      </c:pt>
                      <c:pt idx="553">
                        <c:v>55.300502776999998</c:v>
                      </c:pt>
                      <c:pt idx="554">
                        <c:v>55.400402069000002</c:v>
                      </c:pt>
                      <c:pt idx="555">
                        <c:v>55.500301360999998</c:v>
                      </c:pt>
                      <c:pt idx="556">
                        <c:v>55.600204468000001</c:v>
                      </c:pt>
                      <c:pt idx="557">
                        <c:v>55.700103759999998</c:v>
                      </c:pt>
                      <c:pt idx="558">
                        <c:v>55.800003052000001</c:v>
                      </c:pt>
                      <c:pt idx="559">
                        <c:v>55.899902343999997</c:v>
                      </c:pt>
                      <c:pt idx="560">
                        <c:v>55.999801636000001</c:v>
                      </c:pt>
                      <c:pt idx="561">
                        <c:v>56.100601196</c:v>
                      </c:pt>
                      <c:pt idx="562">
                        <c:v>56.200504303000002</c:v>
                      </c:pt>
                      <c:pt idx="563">
                        <c:v>56.300403594999999</c:v>
                      </c:pt>
                      <c:pt idx="564">
                        <c:v>56.400302887000002</c:v>
                      </c:pt>
                      <c:pt idx="565">
                        <c:v>56.500202178999999</c:v>
                      </c:pt>
                      <c:pt idx="566">
                        <c:v>56.600101471000002</c:v>
                      </c:pt>
                      <c:pt idx="567">
                        <c:v>56.700004577999998</c:v>
                      </c:pt>
                      <c:pt idx="568">
                        <c:v>56.799903870000001</c:v>
                      </c:pt>
                      <c:pt idx="569">
                        <c:v>56.899803161999998</c:v>
                      </c:pt>
                      <c:pt idx="570">
                        <c:v>56.999702454000001</c:v>
                      </c:pt>
                      <c:pt idx="571">
                        <c:v>57.100502014</c:v>
                      </c:pt>
                      <c:pt idx="572">
                        <c:v>57.200401306000003</c:v>
                      </c:pt>
                      <c:pt idx="573">
                        <c:v>57.300304412999999</c:v>
                      </c:pt>
                      <c:pt idx="574">
                        <c:v>57.400203705000003</c:v>
                      </c:pt>
                      <c:pt idx="575">
                        <c:v>57.500102996999999</c:v>
                      </c:pt>
                      <c:pt idx="576">
                        <c:v>57.600002289000003</c:v>
                      </c:pt>
                      <c:pt idx="577">
                        <c:v>57.699901580999999</c:v>
                      </c:pt>
                      <c:pt idx="578">
                        <c:v>57.799800873000002</c:v>
                      </c:pt>
                      <c:pt idx="579">
                        <c:v>57.899703979000002</c:v>
                      </c:pt>
                      <c:pt idx="580">
                        <c:v>58.000503539999997</c:v>
                      </c:pt>
                      <c:pt idx="581">
                        <c:v>58.100402832</c:v>
                      </c:pt>
                      <c:pt idx="582">
                        <c:v>58.200302123999997</c:v>
                      </c:pt>
                      <c:pt idx="583">
                        <c:v>58.300201416</c:v>
                      </c:pt>
                      <c:pt idx="584">
                        <c:v>58.400104523000003</c:v>
                      </c:pt>
                      <c:pt idx="585">
                        <c:v>58.500003814999999</c:v>
                      </c:pt>
                      <c:pt idx="586">
                        <c:v>58.599903107000003</c:v>
                      </c:pt>
                      <c:pt idx="587">
                        <c:v>58.699802398999999</c:v>
                      </c:pt>
                      <c:pt idx="588">
                        <c:v>58.799701691000003</c:v>
                      </c:pt>
                      <c:pt idx="589">
                        <c:v>58.900501251000001</c:v>
                      </c:pt>
                      <c:pt idx="590">
                        <c:v>59.000404357999997</c:v>
                      </c:pt>
                      <c:pt idx="591">
                        <c:v>59.100303650000001</c:v>
                      </c:pt>
                      <c:pt idx="592">
                        <c:v>59.200202941999997</c:v>
                      </c:pt>
                      <c:pt idx="593">
                        <c:v>59.300102234000001</c:v>
                      </c:pt>
                      <c:pt idx="594">
                        <c:v>59.400001525999997</c:v>
                      </c:pt>
                      <c:pt idx="595">
                        <c:v>59.499904633</c:v>
                      </c:pt>
                      <c:pt idx="596">
                        <c:v>59.599803925000003</c:v>
                      </c:pt>
                      <c:pt idx="597">
                        <c:v>59.699703217</c:v>
                      </c:pt>
                      <c:pt idx="598">
                        <c:v>59.800502776999998</c:v>
                      </c:pt>
                      <c:pt idx="599">
                        <c:v>59.900402069000002</c:v>
                      </c:pt>
                      <c:pt idx="600">
                        <c:v>60.000301360999998</c:v>
                      </c:pt>
                      <c:pt idx="601">
                        <c:v>60.100204468000001</c:v>
                      </c:pt>
                      <c:pt idx="602">
                        <c:v>60.200103759999998</c:v>
                      </c:pt>
                      <c:pt idx="603">
                        <c:v>60.300003052000001</c:v>
                      </c:pt>
                      <c:pt idx="604">
                        <c:v>60.399902343999997</c:v>
                      </c:pt>
                      <c:pt idx="605">
                        <c:v>60.499801636000001</c:v>
                      </c:pt>
                      <c:pt idx="606">
                        <c:v>60.599704742</c:v>
                      </c:pt>
                      <c:pt idx="607">
                        <c:v>60.700504303000002</c:v>
                      </c:pt>
                      <c:pt idx="608">
                        <c:v>60.800403594999999</c:v>
                      </c:pt>
                      <c:pt idx="609">
                        <c:v>60.900302887000002</c:v>
                      </c:pt>
                      <c:pt idx="610">
                        <c:v>61.000202178999999</c:v>
                      </c:pt>
                      <c:pt idx="611">
                        <c:v>61.100101471000002</c:v>
                      </c:pt>
                      <c:pt idx="612">
                        <c:v>61.200004577999998</c:v>
                      </c:pt>
                      <c:pt idx="613">
                        <c:v>61.299903870000001</c:v>
                      </c:pt>
                      <c:pt idx="614">
                        <c:v>61.399803161999998</c:v>
                      </c:pt>
                      <c:pt idx="615">
                        <c:v>61.499702454000001</c:v>
                      </c:pt>
                      <c:pt idx="616">
                        <c:v>61.600502014</c:v>
                      </c:pt>
                      <c:pt idx="617">
                        <c:v>61.700401306000003</c:v>
                      </c:pt>
                      <c:pt idx="618">
                        <c:v>61.800304412999999</c:v>
                      </c:pt>
                      <c:pt idx="619">
                        <c:v>61.900203705000003</c:v>
                      </c:pt>
                      <c:pt idx="620">
                        <c:v>62.000102996999999</c:v>
                      </c:pt>
                      <c:pt idx="621">
                        <c:v>62.100002289000003</c:v>
                      </c:pt>
                      <c:pt idx="622">
                        <c:v>62.199901580999999</c:v>
                      </c:pt>
                      <c:pt idx="623">
                        <c:v>62.299804688000002</c:v>
                      </c:pt>
                      <c:pt idx="624">
                        <c:v>62.399703979000002</c:v>
                      </c:pt>
                      <c:pt idx="625">
                        <c:v>62.500503539999997</c:v>
                      </c:pt>
                      <c:pt idx="626">
                        <c:v>62.600402832</c:v>
                      </c:pt>
                      <c:pt idx="627">
                        <c:v>62.700302123999997</c:v>
                      </c:pt>
                      <c:pt idx="628">
                        <c:v>62.800201416</c:v>
                      </c:pt>
                      <c:pt idx="629">
                        <c:v>62.900104523000003</c:v>
                      </c:pt>
                      <c:pt idx="630">
                        <c:v>63.000003814999999</c:v>
                      </c:pt>
                      <c:pt idx="631">
                        <c:v>63.099903107000003</c:v>
                      </c:pt>
                      <c:pt idx="632">
                        <c:v>63.199802398999999</c:v>
                      </c:pt>
                      <c:pt idx="633">
                        <c:v>63.299701691000003</c:v>
                      </c:pt>
                      <c:pt idx="634">
                        <c:v>63.399604797000002</c:v>
                      </c:pt>
                      <c:pt idx="635">
                        <c:v>63.500404357999997</c:v>
                      </c:pt>
                      <c:pt idx="636">
                        <c:v>63.600303650000001</c:v>
                      </c:pt>
                      <c:pt idx="637">
                        <c:v>63.700202941999997</c:v>
                      </c:pt>
                      <c:pt idx="638">
                        <c:v>63.800102234000001</c:v>
                      </c:pt>
                      <c:pt idx="639">
                        <c:v>63.900001525999997</c:v>
                      </c:pt>
                      <c:pt idx="640">
                        <c:v>63.999904633</c:v>
                      </c:pt>
                      <c:pt idx="641">
                        <c:v>64.099800110000004</c:v>
                      </c:pt>
                      <c:pt idx="642">
                        <c:v>64.199699401999993</c:v>
                      </c:pt>
                      <c:pt idx="643">
                        <c:v>64.299606323000006</c:v>
                      </c:pt>
                      <c:pt idx="644">
                        <c:v>64.400405883999994</c:v>
                      </c:pt>
                      <c:pt idx="645">
                        <c:v>64.500305175999998</c:v>
                      </c:pt>
                      <c:pt idx="646">
                        <c:v>64.600204468000001</c:v>
                      </c:pt>
                      <c:pt idx="647">
                        <c:v>64.700103760000005</c:v>
                      </c:pt>
                      <c:pt idx="648">
                        <c:v>64.800003051999994</c:v>
                      </c:pt>
                      <c:pt idx="649">
                        <c:v>64.899902343999997</c:v>
                      </c:pt>
                      <c:pt idx="650">
                        <c:v>64.999801636000001</c:v>
                      </c:pt>
                      <c:pt idx="651">
                        <c:v>65.099700928000004</c:v>
                      </c:pt>
                      <c:pt idx="652">
                        <c:v>65.199600219999994</c:v>
                      </c:pt>
                      <c:pt idx="653">
                        <c:v>65.300399780000006</c:v>
                      </c:pt>
                      <c:pt idx="654">
                        <c:v>65.400306701999995</c:v>
                      </c:pt>
                      <c:pt idx="655">
                        <c:v>65.500205993999998</c:v>
                      </c:pt>
                      <c:pt idx="656">
                        <c:v>65.600105286000002</c:v>
                      </c:pt>
                      <c:pt idx="657">
                        <c:v>65.700004578000005</c:v>
                      </c:pt>
                      <c:pt idx="658">
                        <c:v>65.799903869999994</c:v>
                      </c:pt>
                      <c:pt idx="659">
                        <c:v>65.899803161999998</c:v>
                      </c:pt>
                      <c:pt idx="660">
                        <c:v>65.999702454000001</c:v>
                      </c:pt>
                      <c:pt idx="661">
                        <c:v>66.099601746000005</c:v>
                      </c:pt>
                      <c:pt idx="662">
                        <c:v>66.200401306000003</c:v>
                      </c:pt>
                      <c:pt idx="663">
                        <c:v>66.300300598000007</c:v>
                      </c:pt>
                      <c:pt idx="664">
                        <c:v>66.400199889999996</c:v>
                      </c:pt>
                      <c:pt idx="665">
                        <c:v>66.500106811999999</c:v>
                      </c:pt>
                      <c:pt idx="666">
                        <c:v>66.600006104000002</c:v>
                      </c:pt>
                      <c:pt idx="667">
                        <c:v>66.699905396000005</c:v>
                      </c:pt>
                      <c:pt idx="668">
                        <c:v>66.799804687999995</c:v>
                      </c:pt>
                      <c:pt idx="669">
                        <c:v>66.899703978999995</c:v>
                      </c:pt>
                      <c:pt idx="670">
                        <c:v>66.999603270999998</c:v>
                      </c:pt>
                      <c:pt idx="671">
                        <c:v>67.100402832</c:v>
                      </c:pt>
                      <c:pt idx="672">
                        <c:v>67.200302124000004</c:v>
                      </c:pt>
                      <c:pt idx="673">
                        <c:v>67.300201415999993</c:v>
                      </c:pt>
                      <c:pt idx="674">
                        <c:v>67.400100707999997</c:v>
                      </c:pt>
                      <c:pt idx="675">
                        <c:v>67.5</c:v>
                      </c:pt>
                      <c:pt idx="676">
                        <c:v>67.599906920999999</c:v>
                      </c:pt>
                      <c:pt idx="677">
                        <c:v>67.699806213000002</c:v>
                      </c:pt>
                      <c:pt idx="678">
                        <c:v>67.799705505000006</c:v>
                      </c:pt>
                      <c:pt idx="679">
                        <c:v>67.899604796999995</c:v>
                      </c:pt>
                      <c:pt idx="680">
                        <c:v>68.000404357999997</c:v>
                      </c:pt>
                      <c:pt idx="681">
                        <c:v>68.100303650000001</c:v>
                      </c:pt>
                      <c:pt idx="682">
                        <c:v>68.200202942000004</c:v>
                      </c:pt>
                      <c:pt idx="683">
                        <c:v>68.300102233999993</c:v>
                      </c:pt>
                      <c:pt idx="684">
                        <c:v>68.400001525999997</c:v>
                      </c:pt>
                      <c:pt idx="685">
                        <c:v>68.499900818</c:v>
                      </c:pt>
                      <c:pt idx="686">
                        <c:v>68.599800110000004</c:v>
                      </c:pt>
                      <c:pt idx="687">
                        <c:v>68.699707031000003</c:v>
                      </c:pt>
                      <c:pt idx="688">
                        <c:v>68.799606323000006</c:v>
                      </c:pt>
                      <c:pt idx="689">
                        <c:v>68.900405883999994</c:v>
                      </c:pt>
                      <c:pt idx="690">
                        <c:v>69.000305175999998</c:v>
                      </c:pt>
                      <c:pt idx="691">
                        <c:v>69.100204468000001</c:v>
                      </c:pt>
                      <c:pt idx="692">
                        <c:v>69.200103760000005</c:v>
                      </c:pt>
                      <c:pt idx="693">
                        <c:v>69.300003051999994</c:v>
                      </c:pt>
                      <c:pt idx="694">
                        <c:v>69.399902343999997</c:v>
                      </c:pt>
                      <c:pt idx="695">
                        <c:v>69.499801636000001</c:v>
                      </c:pt>
                      <c:pt idx="696">
                        <c:v>69.599700928000004</c:v>
                      </c:pt>
                      <c:pt idx="697">
                        <c:v>69.699600219999994</c:v>
                      </c:pt>
                      <c:pt idx="698">
                        <c:v>69.799499511999997</c:v>
                      </c:pt>
                      <c:pt idx="699">
                        <c:v>69.900306701999995</c:v>
                      </c:pt>
                      <c:pt idx="700">
                        <c:v>70.000205993999998</c:v>
                      </c:pt>
                      <c:pt idx="701">
                        <c:v>70.100105286000002</c:v>
                      </c:pt>
                      <c:pt idx="702">
                        <c:v>70.200004578000005</c:v>
                      </c:pt>
                      <c:pt idx="703">
                        <c:v>70.299903869999994</c:v>
                      </c:pt>
                      <c:pt idx="704">
                        <c:v>70.399803161999998</c:v>
                      </c:pt>
                      <c:pt idx="705">
                        <c:v>70.499702454000001</c:v>
                      </c:pt>
                      <c:pt idx="706">
                        <c:v>70.599601746000005</c:v>
                      </c:pt>
                      <c:pt idx="707">
                        <c:v>70.699501037999994</c:v>
                      </c:pt>
                      <c:pt idx="708">
                        <c:v>70.800300598000007</c:v>
                      </c:pt>
                      <c:pt idx="709">
                        <c:v>70.900199889999996</c:v>
                      </c:pt>
                      <c:pt idx="710">
                        <c:v>71.000106811999999</c:v>
                      </c:pt>
                      <c:pt idx="711">
                        <c:v>71.100006104000002</c:v>
                      </c:pt>
                      <c:pt idx="712">
                        <c:v>71.199905396000005</c:v>
                      </c:pt>
                      <c:pt idx="713">
                        <c:v>71.299804687999995</c:v>
                      </c:pt>
                      <c:pt idx="714">
                        <c:v>71.399703978999995</c:v>
                      </c:pt>
                      <c:pt idx="715">
                        <c:v>71.499603270999998</c:v>
                      </c:pt>
                      <c:pt idx="716">
                        <c:v>71.599502563000001</c:v>
                      </c:pt>
                      <c:pt idx="717">
                        <c:v>71.700302124000004</c:v>
                      </c:pt>
                      <c:pt idx="718">
                        <c:v>71.800201415999993</c:v>
                      </c:pt>
                      <c:pt idx="719">
                        <c:v>71.900100707999997</c:v>
                      </c:pt>
                      <c:pt idx="720">
                        <c:v>72</c:v>
                      </c:pt>
                      <c:pt idx="721">
                        <c:v>72.099906920999999</c:v>
                      </c:pt>
                      <c:pt idx="722">
                        <c:v>72.199806213000002</c:v>
                      </c:pt>
                      <c:pt idx="723">
                        <c:v>72.299705505000006</c:v>
                      </c:pt>
                      <c:pt idx="724">
                        <c:v>72.399604796999995</c:v>
                      </c:pt>
                      <c:pt idx="725">
                        <c:v>72.499504088999998</c:v>
                      </c:pt>
                      <c:pt idx="726">
                        <c:v>72.600303650000001</c:v>
                      </c:pt>
                      <c:pt idx="727">
                        <c:v>72.700202942000004</c:v>
                      </c:pt>
                      <c:pt idx="728">
                        <c:v>72.800102233999993</c:v>
                      </c:pt>
                      <c:pt idx="729">
                        <c:v>72.900001525999997</c:v>
                      </c:pt>
                      <c:pt idx="730">
                        <c:v>72.999900818</c:v>
                      </c:pt>
                      <c:pt idx="731">
                        <c:v>73.099800110000004</c:v>
                      </c:pt>
                      <c:pt idx="732">
                        <c:v>73.199707031000003</c:v>
                      </c:pt>
                      <c:pt idx="733">
                        <c:v>73.299606323000006</c:v>
                      </c:pt>
                      <c:pt idx="734">
                        <c:v>73.399505614999995</c:v>
                      </c:pt>
                      <c:pt idx="735">
                        <c:v>73.500305175999998</c:v>
                      </c:pt>
                      <c:pt idx="736">
                        <c:v>73.600204468000001</c:v>
                      </c:pt>
                      <c:pt idx="737">
                        <c:v>73.700103760000005</c:v>
                      </c:pt>
                      <c:pt idx="738">
                        <c:v>73.800003051999994</c:v>
                      </c:pt>
                      <c:pt idx="739">
                        <c:v>73.899902343999997</c:v>
                      </c:pt>
                      <c:pt idx="740">
                        <c:v>73.999801636000001</c:v>
                      </c:pt>
                      <c:pt idx="741">
                        <c:v>74.099700928000004</c:v>
                      </c:pt>
                      <c:pt idx="742">
                        <c:v>74.199600219999994</c:v>
                      </c:pt>
                      <c:pt idx="743">
                        <c:v>74.299507141000007</c:v>
                      </c:pt>
                      <c:pt idx="744">
                        <c:v>74.400306701999995</c:v>
                      </c:pt>
                      <c:pt idx="745">
                        <c:v>74.500205993999998</c:v>
                      </c:pt>
                      <c:pt idx="746">
                        <c:v>74.600105286000002</c:v>
                      </c:pt>
                      <c:pt idx="747">
                        <c:v>74.700004578000005</c:v>
                      </c:pt>
                      <c:pt idx="748">
                        <c:v>74.799903869999994</c:v>
                      </c:pt>
                      <c:pt idx="749">
                        <c:v>74.899803161999998</c:v>
                      </c:pt>
                      <c:pt idx="750">
                        <c:v>74.999702454000001</c:v>
                      </c:pt>
                      <c:pt idx="751">
                        <c:v>75.099601746000005</c:v>
                      </c:pt>
                      <c:pt idx="752">
                        <c:v>75.199501037999994</c:v>
                      </c:pt>
                      <c:pt idx="753">
                        <c:v>75.300300598000007</c:v>
                      </c:pt>
                      <c:pt idx="754">
                        <c:v>75.400199889999996</c:v>
                      </c:pt>
                      <c:pt idx="755">
                        <c:v>75.500106811999999</c:v>
                      </c:pt>
                      <c:pt idx="756">
                        <c:v>75.600006104000002</c:v>
                      </c:pt>
                      <c:pt idx="757">
                        <c:v>75.699905396000005</c:v>
                      </c:pt>
                      <c:pt idx="758">
                        <c:v>75.799804687999995</c:v>
                      </c:pt>
                      <c:pt idx="759">
                        <c:v>75.899703978999995</c:v>
                      </c:pt>
                      <c:pt idx="760">
                        <c:v>75.999603270999998</c:v>
                      </c:pt>
                      <c:pt idx="761">
                        <c:v>76.099502563000001</c:v>
                      </c:pt>
                      <c:pt idx="762">
                        <c:v>76.200302124000004</c:v>
                      </c:pt>
                      <c:pt idx="763">
                        <c:v>76.300201415999993</c:v>
                      </c:pt>
                      <c:pt idx="764">
                        <c:v>76.400100707999997</c:v>
                      </c:pt>
                      <c:pt idx="765">
                        <c:v>76.5</c:v>
                      </c:pt>
                      <c:pt idx="766">
                        <c:v>76.599906920999999</c:v>
                      </c:pt>
                      <c:pt idx="767">
                        <c:v>76.699806213000002</c:v>
                      </c:pt>
                      <c:pt idx="768">
                        <c:v>76.799705505000006</c:v>
                      </c:pt>
                      <c:pt idx="769">
                        <c:v>76.899604796999995</c:v>
                      </c:pt>
                      <c:pt idx="770">
                        <c:v>76.999504088999998</c:v>
                      </c:pt>
                      <c:pt idx="771">
                        <c:v>77.099403381000002</c:v>
                      </c:pt>
                      <c:pt idx="772">
                        <c:v>77.200202942000004</c:v>
                      </c:pt>
                      <c:pt idx="773">
                        <c:v>77.300102233999993</c:v>
                      </c:pt>
                      <c:pt idx="774">
                        <c:v>77.400001525999997</c:v>
                      </c:pt>
                      <c:pt idx="775">
                        <c:v>77.499900818</c:v>
                      </c:pt>
                      <c:pt idx="776">
                        <c:v>77.599800110000004</c:v>
                      </c:pt>
                      <c:pt idx="777">
                        <c:v>77.699707031000003</c:v>
                      </c:pt>
                      <c:pt idx="778">
                        <c:v>77.799606323000006</c:v>
                      </c:pt>
                      <c:pt idx="779">
                        <c:v>77.899505614999995</c:v>
                      </c:pt>
                      <c:pt idx="780">
                        <c:v>77.999404906999999</c:v>
                      </c:pt>
                      <c:pt idx="781">
                        <c:v>78.100204468000001</c:v>
                      </c:pt>
                      <c:pt idx="782">
                        <c:v>78.200103760000005</c:v>
                      </c:pt>
                      <c:pt idx="783">
                        <c:v>78.300003051999994</c:v>
                      </c:pt>
                      <c:pt idx="784">
                        <c:v>78.399902343999997</c:v>
                      </c:pt>
                      <c:pt idx="785">
                        <c:v>78.499801636000001</c:v>
                      </c:pt>
                      <c:pt idx="786">
                        <c:v>78.599700928000004</c:v>
                      </c:pt>
                      <c:pt idx="787">
                        <c:v>78.699600219999994</c:v>
                      </c:pt>
                      <c:pt idx="788">
                        <c:v>78.799507141000007</c:v>
                      </c:pt>
                      <c:pt idx="789">
                        <c:v>78.899406432999996</c:v>
                      </c:pt>
                      <c:pt idx="790">
                        <c:v>79.000205993999998</c:v>
                      </c:pt>
                      <c:pt idx="791">
                        <c:v>79.100105286000002</c:v>
                      </c:pt>
                      <c:pt idx="792">
                        <c:v>79.200004578000005</c:v>
                      </c:pt>
                      <c:pt idx="793">
                        <c:v>79.299903869999994</c:v>
                      </c:pt>
                      <c:pt idx="794">
                        <c:v>79.399803161999998</c:v>
                      </c:pt>
                      <c:pt idx="795">
                        <c:v>79.499702454000001</c:v>
                      </c:pt>
                      <c:pt idx="796">
                        <c:v>79.599601746000005</c:v>
                      </c:pt>
                      <c:pt idx="797">
                        <c:v>79.699501037999994</c:v>
                      </c:pt>
                      <c:pt idx="798">
                        <c:v>79.799400329999997</c:v>
                      </c:pt>
                      <c:pt idx="799">
                        <c:v>79.900207519999995</c:v>
                      </c:pt>
                      <c:pt idx="800">
                        <c:v>80.000106811999999</c:v>
                      </c:pt>
                      <c:pt idx="801">
                        <c:v>80.100006104000002</c:v>
                      </c:pt>
                      <c:pt idx="802">
                        <c:v>80.199905396000005</c:v>
                      </c:pt>
                      <c:pt idx="803">
                        <c:v>80.299804687999995</c:v>
                      </c:pt>
                      <c:pt idx="804">
                        <c:v>80.399703978999995</c:v>
                      </c:pt>
                      <c:pt idx="805">
                        <c:v>80.499603270999998</c:v>
                      </c:pt>
                      <c:pt idx="806">
                        <c:v>80.599502563000001</c:v>
                      </c:pt>
                      <c:pt idx="807">
                        <c:v>80.699401855000005</c:v>
                      </c:pt>
                      <c:pt idx="808">
                        <c:v>80.800201415999993</c:v>
                      </c:pt>
                      <c:pt idx="809">
                        <c:v>80.900100707999997</c:v>
                      </c:pt>
                      <c:pt idx="810">
                        <c:v>81.000007628999995</c:v>
                      </c:pt>
                      <c:pt idx="811">
                        <c:v>81.099906920999999</c:v>
                      </c:pt>
                      <c:pt idx="812">
                        <c:v>81.199806213000002</c:v>
                      </c:pt>
                      <c:pt idx="813">
                        <c:v>81.299705505000006</c:v>
                      </c:pt>
                      <c:pt idx="814">
                        <c:v>81.399604796999995</c:v>
                      </c:pt>
                      <c:pt idx="815">
                        <c:v>81.499504088999998</c:v>
                      </c:pt>
                      <c:pt idx="816">
                        <c:v>81.599403381000002</c:v>
                      </c:pt>
                      <c:pt idx="817">
                        <c:v>81.700202942000004</c:v>
                      </c:pt>
                      <c:pt idx="818">
                        <c:v>81.800102233999993</c:v>
                      </c:pt>
                      <c:pt idx="819">
                        <c:v>81.900001525999997</c:v>
                      </c:pt>
                      <c:pt idx="820">
                        <c:v>81.999900818</c:v>
                      </c:pt>
                      <c:pt idx="821">
                        <c:v>82.099800110000004</c:v>
                      </c:pt>
                      <c:pt idx="822">
                        <c:v>82.199707031000003</c:v>
                      </c:pt>
                      <c:pt idx="823">
                        <c:v>82.299606323000006</c:v>
                      </c:pt>
                      <c:pt idx="824">
                        <c:v>82.399505614999995</c:v>
                      </c:pt>
                      <c:pt idx="825">
                        <c:v>82.499404906999999</c:v>
                      </c:pt>
                      <c:pt idx="826">
                        <c:v>82.600204468000001</c:v>
                      </c:pt>
                      <c:pt idx="827">
                        <c:v>82.700103760000005</c:v>
                      </c:pt>
                      <c:pt idx="828">
                        <c:v>82.800003051999994</c:v>
                      </c:pt>
                      <c:pt idx="829">
                        <c:v>82.899902343999997</c:v>
                      </c:pt>
                      <c:pt idx="830">
                        <c:v>82.999801636000001</c:v>
                      </c:pt>
                      <c:pt idx="831">
                        <c:v>83.099700928000004</c:v>
                      </c:pt>
                      <c:pt idx="832">
                        <c:v>83.199600219999994</c:v>
                      </c:pt>
                      <c:pt idx="833">
                        <c:v>83.299507141000007</c:v>
                      </c:pt>
                      <c:pt idx="834">
                        <c:v>83.399406432999996</c:v>
                      </c:pt>
                      <c:pt idx="835">
                        <c:v>83.499305724999999</c:v>
                      </c:pt>
                      <c:pt idx="836">
                        <c:v>83.600105286000002</c:v>
                      </c:pt>
                      <c:pt idx="837">
                        <c:v>83.700004578000005</c:v>
                      </c:pt>
                      <c:pt idx="838">
                        <c:v>83.799903869999994</c:v>
                      </c:pt>
                      <c:pt idx="839">
                        <c:v>83.899803161999998</c:v>
                      </c:pt>
                      <c:pt idx="840">
                        <c:v>83.999702454000001</c:v>
                      </c:pt>
                      <c:pt idx="841">
                        <c:v>84.099601746000005</c:v>
                      </c:pt>
                      <c:pt idx="842">
                        <c:v>84.199501037999994</c:v>
                      </c:pt>
                      <c:pt idx="843">
                        <c:v>84.299400329999997</c:v>
                      </c:pt>
                      <c:pt idx="844">
                        <c:v>84.399307250999996</c:v>
                      </c:pt>
                      <c:pt idx="845">
                        <c:v>84.500106811999999</c:v>
                      </c:pt>
                      <c:pt idx="846">
                        <c:v>84.600006104000002</c:v>
                      </c:pt>
                      <c:pt idx="847">
                        <c:v>84.699905396000005</c:v>
                      </c:pt>
                      <c:pt idx="848">
                        <c:v>84.799804687999995</c:v>
                      </c:pt>
                      <c:pt idx="849">
                        <c:v>84.899703978999995</c:v>
                      </c:pt>
                      <c:pt idx="850">
                        <c:v>84.999603270999998</c:v>
                      </c:pt>
                      <c:pt idx="851">
                        <c:v>85.099502563000001</c:v>
                      </c:pt>
                      <c:pt idx="852">
                        <c:v>85.199401855000005</c:v>
                      </c:pt>
                      <c:pt idx="853">
                        <c:v>85.299301146999994</c:v>
                      </c:pt>
                      <c:pt idx="854">
                        <c:v>85.400100707999997</c:v>
                      </c:pt>
                      <c:pt idx="855">
                        <c:v>85.500007628999995</c:v>
                      </c:pt>
                      <c:pt idx="856">
                        <c:v>85.599906920999999</c:v>
                      </c:pt>
                      <c:pt idx="857">
                        <c:v>85.699806213000002</c:v>
                      </c:pt>
                      <c:pt idx="858">
                        <c:v>85.799705505000006</c:v>
                      </c:pt>
                      <c:pt idx="859">
                        <c:v>85.899604796999995</c:v>
                      </c:pt>
                      <c:pt idx="860">
                        <c:v>85.999504088999998</c:v>
                      </c:pt>
                      <c:pt idx="861">
                        <c:v>86.099403381000002</c:v>
                      </c:pt>
                      <c:pt idx="862">
                        <c:v>86.199302673000005</c:v>
                      </c:pt>
                      <c:pt idx="863">
                        <c:v>86.300102233999993</c:v>
                      </c:pt>
                      <c:pt idx="864">
                        <c:v>86.400001525999997</c:v>
                      </c:pt>
                      <c:pt idx="865">
                        <c:v>86.499900818</c:v>
                      </c:pt>
                      <c:pt idx="866">
                        <c:v>86.599807738999999</c:v>
                      </c:pt>
                      <c:pt idx="867">
                        <c:v>86.699707031000003</c:v>
                      </c:pt>
                      <c:pt idx="868">
                        <c:v>86.799606323000006</c:v>
                      </c:pt>
                      <c:pt idx="869">
                        <c:v>86.899505614999995</c:v>
                      </c:pt>
                      <c:pt idx="870">
                        <c:v>86.999404906999999</c:v>
                      </c:pt>
                      <c:pt idx="871">
                        <c:v>87.099304199000002</c:v>
                      </c:pt>
                      <c:pt idx="872">
                        <c:v>87.200103760000005</c:v>
                      </c:pt>
                      <c:pt idx="873">
                        <c:v>87.300003051999994</c:v>
                      </c:pt>
                      <c:pt idx="874">
                        <c:v>87.399902343999997</c:v>
                      </c:pt>
                      <c:pt idx="875">
                        <c:v>87.499801636000001</c:v>
                      </c:pt>
                      <c:pt idx="876">
                        <c:v>87.599700928000004</c:v>
                      </c:pt>
                      <c:pt idx="877">
                        <c:v>87.699607849000003</c:v>
                      </c:pt>
                      <c:pt idx="878">
                        <c:v>87.799507141000007</c:v>
                      </c:pt>
                      <c:pt idx="879">
                        <c:v>87.899406432999996</c:v>
                      </c:pt>
                      <c:pt idx="880">
                        <c:v>87.999305724999999</c:v>
                      </c:pt>
                      <c:pt idx="881">
                        <c:v>88.100105286000002</c:v>
                      </c:pt>
                      <c:pt idx="882">
                        <c:v>88.200004578000005</c:v>
                      </c:pt>
                      <c:pt idx="883">
                        <c:v>88.299903869999994</c:v>
                      </c:pt>
                      <c:pt idx="884">
                        <c:v>88.399803161999998</c:v>
                      </c:pt>
                      <c:pt idx="885">
                        <c:v>88.499702454000001</c:v>
                      </c:pt>
                      <c:pt idx="886">
                        <c:v>88.599601746000005</c:v>
                      </c:pt>
                      <c:pt idx="887">
                        <c:v>88.699501037999994</c:v>
                      </c:pt>
                      <c:pt idx="888">
                        <c:v>88.799407959000007</c:v>
                      </c:pt>
                      <c:pt idx="889">
                        <c:v>88.899307250999996</c:v>
                      </c:pt>
                      <c:pt idx="890">
                        <c:v>89.000106811999999</c:v>
                      </c:pt>
                      <c:pt idx="891">
                        <c:v>89.100006104000002</c:v>
                      </c:pt>
                      <c:pt idx="892">
                        <c:v>89.199905396000005</c:v>
                      </c:pt>
                      <c:pt idx="893">
                        <c:v>89.299804687999995</c:v>
                      </c:pt>
                      <c:pt idx="894">
                        <c:v>89.399703978999995</c:v>
                      </c:pt>
                      <c:pt idx="895">
                        <c:v>89.499603270999998</c:v>
                      </c:pt>
                      <c:pt idx="896">
                        <c:v>89.599502563000001</c:v>
                      </c:pt>
                      <c:pt idx="897">
                        <c:v>89.699401855000005</c:v>
                      </c:pt>
                      <c:pt idx="898">
                        <c:v>89.799301146999994</c:v>
                      </c:pt>
                      <c:pt idx="899">
                        <c:v>89.899208068999997</c:v>
                      </c:pt>
                      <c:pt idx="900">
                        <c:v>90.000007628999995</c:v>
                      </c:pt>
                      <c:pt idx="901">
                        <c:v>90.099906920999999</c:v>
                      </c:pt>
                      <c:pt idx="902">
                        <c:v>90.199806213000002</c:v>
                      </c:pt>
                      <c:pt idx="903">
                        <c:v>90.299705505000006</c:v>
                      </c:pt>
                      <c:pt idx="904">
                        <c:v>90.399604796999995</c:v>
                      </c:pt>
                      <c:pt idx="905">
                        <c:v>90.499504088999998</c:v>
                      </c:pt>
                      <c:pt idx="906">
                        <c:v>90.599403381000002</c:v>
                      </c:pt>
                      <c:pt idx="907">
                        <c:v>90.699302673000005</c:v>
                      </c:pt>
                      <c:pt idx="908">
                        <c:v>90.799201964999995</c:v>
                      </c:pt>
                      <c:pt idx="909">
                        <c:v>90.900001525999997</c:v>
                      </c:pt>
                      <c:pt idx="910">
                        <c:v>90.999900818</c:v>
                      </c:pt>
                      <c:pt idx="911">
                        <c:v>91.099807738999999</c:v>
                      </c:pt>
                      <c:pt idx="912">
                        <c:v>91.199707031000003</c:v>
                      </c:pt>
                      <c:pt idx="913">
                        <c:v>91.299606323000006</c:v>
                      </c:pt>
                      <c:pt idx="914">
                        <c:v>91.399505614999995</c:v>
                      </c:pt>
                      <c:pt idx="915">
                        <c:v>91.499404906999999</c:v>
                      </c:pt>
                      <c:pt idx="916">
                        <c:v>91.599304199000002</c:v>
                      </c:pt>
                      <c:pt idx="917">
                        <c:v>91.699203491000006</c:v>
                      </c:pt>
                      <c:pt idx="918">
                        <c:v>91.800003051999994</c:v>
                      </c:pt>
                      <c:pt idx="919">
                        <c:v>91.899902343999997</c:v>
                      </c:pt>
                      <c:pt idx="920">
                        <c:v>91.999801636000001</c:v>
                      </c:pt>
                      <c:pt idx="921">
                        <c:v>92.099700928000004</c:v>
                      </c:pt>
                      <c:pt idx="922">
                        <c:v>92.199607849000003</c:v>
                      </c:pt>
                      <c:pt idx="923">
                        <c:v>92.299507141000007</c:v>
                      </c:pt>
                      <c:pt idx="924">
                        <c:v>92.399406432999996</c:v>
                      </c:pt>
                      <c:pt idx="925">
                        <c:v>92.499305724999999</c:v>
                      </c:pt>
                      <c:pt idx="926">
                        <c:v>92.599205017000003</c:v>
                      </c:pt>
                      <c:pt idx="927">
                        <c:v>92.700004578000005</c:v>
                      </c:pt>
                      <c:pt idx="928">
                        <c:v>92.799903869999994</c:v>
                      </c:pt>
                      <c:pt idx="929">
                        <c:v>92.899803161999998</c:v>
                      </c:pt>
                      <c:pt idx="930">
                        <c:v>92.999702454000001</c:v>
                      </c:pt>
                      <c:pt idx="931">
                        <c:v>93.099601746000005</c:v>
                      </c:pt>
                      <c:pt idx="932">
                        <c:v>93.199501037999994</c:v>
                      </c:pt>
                      <c:pt idx="933">
                        <c:v>93.299407959000007</c:v>
                      </c:pt>
                      <c:pt idx="934">
                        <c:v>93.399307250999996</c:v>
                      </c:pt>
                      <c:pt idx="935">
                        <c:v>93.499206543</c:v>
                      </c:pt>
                      <c:pt idx="936">
                        <c:v>93.600006104000002</c:v>
                      </c:pt>
                      <c:pt idx="937">
                        <c:v>93.699905396000005</c:v>
                      </c:pt>
                      <c:pt idx="938">
                        <c:v>93.799804687999995</c:v>
                      </c:pt>
                      <c:pt idx="939">
                        <c:v>93.899703978999995</c:v>
                      </c:pt>
                      <c:pt idx="940">
                        <c:v>93.999603270999998</c:v>
                      </c:pt>
                      <c:pt idx="941">
                        <c:v>94.099502563000001</c:v>
                      </c:pt>
                      <c:pt idx="942">
                        <c:v>94.199401855000005</c:v>
                      </c:pt>
                      <c:pt idx="943">
                        <c:v>94.299301146999994</c:v>
                      </c:pt>
                      <c:pt idx="944">
                        <c:v>94.399208068999997</c:v>
                      </c:pt>
                      <c:pt idx="945">
                        <c:v>94.500007628999995</c:v>
                      </c:pt>
                      <c:pt idx="946">
                        <c:v>94.599906920999999</c:v>
                      </c:pt>
                      <c:pt idx="947">
                        <c:v>94.699806213000002</c:v>
                      </c:pt>
                      <c:pt idx="948">
                        <c:v>94.799705505000006</c:v>
                      </c:pt>
                      <c:pt idx="949">
                        <c:v>94.899604796999995</c:v>
                      </c:pt>
                      <c:pt idx="950">
                        <c:v>94.999504088999998</c:v>
                      </c:pt>
                      <c:pt idx="951">
                        <c:v>95.099403381000002</c:v>
                      </c:pt>
                      <c:pt idx="952">
                        <c:v>95.199302673000005</c:v>
                      </c:pt>
                      <c:pt idx="953">
                        <c:v>95.299201964999995</c:v>
                      </c:pt>
                      <c:pt idx="954">
                        <c:v>95.400001525999997</c:v>
                      </c:pt>
                      <c:pt idx="955">
                        <c:v>95.499900818</c:v>
                      </c:pt>
                      <c:pt idx="956">
                        <c:v>95.599807738999999</c:v>
                      </c:pt>
                      <c:pt idx="957">
                        <c:v>95.699707031000003</c:v>
                      </c:pt>
                      <c:pt idx="958">
                        <c:v>95.799606323000006</c:v>
                      </c:pt>
                      <c:pt idx="959">
                        <c:v>95.899505614999995</c:v>
                      </c:pt>
                      <c:pt idx="960">
                        <c:v>95.999404906999999</c:v>
                      </c:pt>
                      <c:pt idx="961">
                        <c:v>96.099304199000002</c:v>
                      </c:pt>
                      <c:pt idx="962">
                        <c:v>96.199203491000006</c:v>
                      </c:pt>
                      <c:pt idx="963">
                        <c:v>96.299102782999995</c:v>
                      </c:pt>
                      <c:pt idx="964">
                        <c:v>96.399902343999997</c:v>
                      </c:pt>
                      <c:pt idx="965">
                        <c:v>96.499801636000001</c:v>
                      </c:pt>
                      <c:pt idx="966">
                        <c:v>96.599700928000004</c:v>
                      </c:pt>
                      <c:pt idx="967">
                        <c:v>96.699607849000003</c:v>
                      </c:pt>
                      <c:pt idx="968">
                        <c:v>96.799507141000007</c:v>
                      </c:pt>
                      <c:pt idx="969">
                        <c:v>96.899406432999996</c:v>
                      </c:pt>
                      <c:pt idx="970">
                        <c:v>96.999305724999999</c:v>
                      </c:pt>
                      <c:pt idx="971">
                        <c:v>97.099205017000003</c:v>
                      </c:pt>
                      <c:pt idx="972">
                        <c:v>97.199104309000006</c:v>
                      </c:pt>
                      <c:pt idx="973">
                        <c:v>97.299903869999994</c:v>
                      </c:pt>
                      <c:pt idx="974">
                        <c:v>97.399803161999998</c:v>
                      </c:pt>
                      <c:pt idx="975">
                        <c:v>97.499702454000001</c:v>
                      </c:pt>
                      <c:pt idx="976">
                        <c:v>97.599601746000005</c:v>
                      </c:pt>
                      <c:pt idx="977">
                        <c:v>97.699501037999994</c:v>
                      </c:pt>
                      <c:pt idx="978">
                        <c:v>97.799407959000007</c:v>
                      </c:pt>
                      <c:pt idx="979">
                        <c:v>97.899307250999996</c:v>
                      </c:pt>
                      <c:pt idx="980">
                        <c:v>97.999206543</c:v>
                      </c:pt>
                      <c:pt idx="981">
                        <c:v>98.099105835000003</c:v>
                      </c:pt>
                      <c:pt idx="982">
                        <c:v>98.199905396000005</c:v>
                      </c:pt>
                      <c:pt idx="983">
                        <c:v>98.299804687999995</c:v>
                      </c:pt>
                      <c:pt idx="984">
                        <c:v>98.399703978999995</c:v>
                      </c:pt>
                      <c:pt idx="985">
                        <c:v>98.499603270999998</c:v>
                      </c:pt>
                      <c:pt idx="986">
                        <c:v>98.599502563000001</c:v>
                      </c:pt>
                      <c:pt idx="987">
                        <c:v>98.699401855000005</c:v>
                      </c:pt>
                      <c:pt idx="988">
                        <c:v>98.799301146999994</c:v>
                      </c:pt>
                      <c:pt idx="989">
                        <c:v>98.899208068999997</c:v>
                      </c:pt>
                      <c:pt idx="990">
                        <c:v>98.999107361</c:v>
                      </c:pt>
                      <c:pt idx="991">
                        <c:v>99.099906920999999</c:v>
                      </c:pt>
                      <c:pt idx="992">
                        <c:v>99.199806213000002</c:v>
                      </c:pt>
                      <c:pt idx="993">
                        <c:v>99.299705505000006</c:v>
                      </c:pt>
                      <c:pt idx="994">
                        <c:v>99.399604796999995</c:v>
                      </c:pt>
                      <c:pt idx="995">
                        <c:v>99.499504088999998</c:v>
                      </c:pt>
                      <c:pt idx="996">
                        <c:v>99.599403381000002</c:v>
                      </c:pt>
                      <c:pt idx="997">
                        <c:v>99.699302673000005</c:v>
                      </c:pt>
                      <c:pt idx="998">
                        <c:v>99.799201964999995</c:v>
                      </c:pt>
                      <c:pt idx="999">
                        <c:v>99.899101256999998</c:v>
                      </c:pt>
                      <c:pt idx="1000">
                        <c:v>99.999908446999996</c:v>
                      </c:pt>
                      <c:pt idx="1001">
                        <c:v>100.09980774</c:v>
                      </c:pt>
                      <c:pt idx="1002">
                        <c:v>100.19970703</c:v>
                      </c:pt>
                      <c:pt idx="1003">
                        <c:v>100.29960632</c:v>
                      </c:pt>
                      <c:pt idx="1004">
                        <c:v>100.39950562</c:v>
                      </c:pt>
                      <c:pt idx="1005">
                        <c:v>100.49940491</c:v>
                      </c:pt>
                      <c:pt idx="1006">
                        <c:v>100.59930420000001</c:v>
                      </c:pt>
                      <c:pt idx="1007">
                        <c:v>100.69920349</c:v>
                      </c:pt>
                      <c:pt idx="1008">
                        <c:v>100.79910278</c:v>
                      </c:pt>
                      <c:pt idx="1009">
                        <c:v>100.89990234</c:v>
                      </c:pt>
                      <c:pt idx="1010">
                        <c:v>100.99980164</c:v>
                      </c:pt>
                      <c:pt idx="1011">
                        <c:v>101.09970856</c:v>
                      </c:pt>
                      <c:pt idx="1012">
                        <c:v>101.19960785000001</c:v>
                      </c:pt>
                      <c:pt idx="1013">
                        <c:v>101.29950714</c:v>
                      </c:pt>
                      <c:pt idx="1014">
                        <c:v>101.39940643</c:v>
                      </c:pt>
                      <c:pt idx="1015">
                        <c:v>101.49930573</c:v>
                      </c:pt>
                      <c:pt idx="1016">
                        <c:v>101.59920502</c:v>
                      </c:pt>
                      <c:pt idx="1017">
                        <c:v>101.69910431</c:v>
                      </c:pt>
                      <c:pt idx="1018">
                        <c:v>101.79990386999999</c:v>
                      </c:pt>
                      <c:pt idx="1019">
                        <c:v>101.89980316</c:v>
                      </c:pt>
                      <c:pt idx="1020">
                        <c:v>101.99970245</c:v>
                      </c:pt>
                      <c:pt idx="1021">
                        <c:v>102.09960175000001</c:v>
                      </c:pt>
                      <c:pt idx="1022">
                        <c:v>102.19950867</c:v>
                      </c:pt>
                      <c:pt idx="1023">
                        <c:v>102.29940796</c:v>
                      </c:pt>
                      <c:pt idx="1024">
                        <c:v>102.39930725000001</c:v>
                      </c:pt>
                      <c:pt idx="1025">
                        <c:v>102.49920654</c:v>
                      </c:pt>
                      <c:pt idx="1026">
                        <c:v>102.59910583</c:v>
                      </c:pt>
                      <c:pt idx="1027">
                        <c:v>102.69900513</c:v>
                      </c:pt>
                      <c:pt idx="1028">
                        <c:v>102.79980469</c:v>
                      </c:pt>
                      <c:pt idx="1029">
                        <c:v>102.89970398</c:v>
                      </c:pt>
                      <c:pt idx="1030">
                        <c:v>102.99960326999999</c:v>
                      </c:pt>
                      <c:pt idx="1031">
                        <c:v>103.09950256</c:v>
                      </c:pt>
                      <c:pt idx="1032">
                        <c:v>103.19940185999999</c:v>
                      </c:pt>
                      <c:pt idx="1033">
                        <c:v>103.29930115000001</c:v>
                      </c:pt>
                      <c:pt idx="1034">
                        <c:v>103.39920807</c:v>
                      </c:pt>
                      <c:pt idx="1035">
                        <c:v>103.49910736</c:v>
                      </c:pt>
                      <c:pt idx="1036">
                        <c:v>103.59900665000001</c:v>
                      </c:pt>
                      <c:pt idx="1037">
                        <c:v>103.69980621000001</c:v>
                      </c:pt>
                      <c:pt idx="1038">
                        <c:v>103.79970551</c:v>
                      </c:pt>
                      <c:pt idx="1039">
                        <c:v>103.89960480000001</c:v>
                      </c:pt>
                      <c:pt idx="1040">
                        <c:v>103.99950409</c:v>
                      </c:pt>
                      <c:pt idx="1041">
                        <c:v>104.09940338</c:v>
                      </c:pt>
                      <c:pt idx="1042">
                        <c:v>104.19930266999999</c:v>
                      </c:pt>
                      <c:pt idx="1043">
                        <c:v>104.29920197</c:v>
                      </c:pt>
                      <c:pt idx="1044">
                        <c:v>104.39910125999999</c:v>
                      </c:pt>
                      <c:pt idx="1045">
                        <c:v>104.49900818</c:v>
                      </c:pt>
                      <c:pt idx="1046">
                        <c:v>104.59980774</c:v>
                      </c:pt>
                      <c:pt idx="1047">
                        <c:v>104.69970703</c:v>
                      </c:pt>
                      <c:pt idx="1048">
                        <c:v>104.79960632</c:v>
                      </c:pt>
                      <c:pt idx="1049">
                        <c:v>104.89950562</c:v>
                      </c:pt>
                      <c:pt idx="1050">
                        <c:v>104.99940491</c:v>
                      </c:pt>
                      <c:pt idx="1051">
                        <c:v>105.09930420000001</c:v>
                      </c:pt>
                      <c:pt idx="1052">
                        <c:v>105.19920349</c:v>
                      </c:pt>
                      <c:pt idx="1053">
                        <c:v>105.29910278</c:v>
                      </c:pt>
                      <c:pt idx="1054">
                        <c:v>105.39900208</c:v>
                      </c:pt>
                      <c:pt idx="1055">
                        <c:v>105.49980164</c:v>
                      </c:pt>
                      <c:pt idx="1056">
                        <c:v>105.59970856</c:v>
                      </c:pt>
                      <c:pt idx="1057">
                        <c:v>105.69960785000001</c:v>
                      </c:pt>
                      <c:pt idx="1058">
                        <c:v>105.79950714</c:v>
                      </c:pt>
                      <c:pt idx="1059">
                        <c:v>105.89940643</c:v>
                      </c:pt>
                      <c:pt idx="1060">
                        <c:v>105.99930573</c:v>
                      </c:pt>
                      <c:pt idx="1061">
                        <c:v>106.09920502</c:v>
                      </c:pt>
                      <c:pt idx="1062">
                        <c:v>106.19910431</c:v>
                      </c:pt>
                      <c:pt idx="1063">
                        <c:v>106.29900360000001</c:v>
                      </c:pt>
                      <c:pt idx="1064">
                        <c:v>106.39980316</c:v>
                      </c:pt>
                      <c:pt idx="1065">
                        <c:v>106.49970245</c:v>
                      </c:pt>
                      <c:pt idx="1066">
                        <c:v>106.59960175000001</c:v>
                      </c:pt>
                      <c:pt idx="1067">
                        <c:v>106.69950867</c:v>
                      </c:pt>
                      <c:pt idx="1068">
                        <c:v>106.79940796</c:v>
                      </c:pt>
                      <c:pt idx="1069">
                        <c:v>106.89930725000001</c:v>
                      </c:pt>
                      <c:pt idx="1070">
                        <c:v>106.99920654</c:v>
                      </c:pt>
                      <c:pt idx="1071">
                        <c:v>107.09910583</c:v>
                      </c:pt>
                      <c:pt idx="1072">
                        <c:v>107.19900513</c:v>
                      </c:pt>
                      <c:pt idx="1073">
                        <c:v>107.29980469</c:v>
                      </c:pt>
                      <c:pt idx="1074">
                        <c:v>107.39970398</c:v>
                      </c:pt>
                      <c:pt idx="1075">
                        <c:v>107.49960326999999</c:v>
                      </c:pt>
                      <c:pt idx="1076">
                        <c:v>107.59950256</c:v>
                      </c:pt>
                      <c:pt idx="1077">
                        <c:v>107.69940185999999</c:v>
                      </c:pt>
                      <c:pt idx="1078">
                        <c:v>107.79930878</c:v>
                      </c:pt>
                      <c:pt idx="1079">
                        <c:v>107.89920807</c:v>
                      </c:pt>
                      <c:pt idx="1080">
                        <c:v>107.99910736</c:v>
                      </c:pt>
                      <c:pt idx="1081">
                        <c:v>108.09900665000001</c:v>
                      </c:pt>
                      <c:pt idx="1082">
                        <c:v>108.19980621000001</c:v>
                      </c:pt>
                      <c:pt idx="1083">
                        <c:v>108.29970551</c:v>
                      </c:pt>
                      <c:pt idx="1084">
                        <c:v>108.39960480000001</c:v>
                      </c:pt>
                      <c:pt idx="1085">
                        <c:v>108.49950409</c:v>
                      </c:pt>
                      <c:pt idx="1086">
                        <c:v>108.59940338</c:v>
                      </c:pt>
                      <c:pt idx="1087">
                        <c:v>108.69930266999999</c:v>
                      </c:pt>
                      <c:pt idx="1088">
                        <c:v>108.79920197</c:v>
                      </c:pt>
                      <c:pt idx="1089">
                        <c:v>108.89910888999999</c:v>
                      </c:pt>
                      <c:pt idx="1090">
                        <c:v>108.99900818</c:v>
                      </c:pt>
                      <c:pt idx="1091">
                        <c:v>109.09890747</c:v>
                      </c:pt>
                      <c:pt idx="1092">
                        <c:v>109.19970703</c:v>
                      </c:pt>
                      <c:pt idx="1093">
                        <c:v>109.29960632</c:v>
                      </c:pt>
                      <c:pt idx="1094">
                        <c:v>109.39950562</c:v>
                      </c:pt>
                      <c:pt idx="1095">
                        <c:v>109.49940491</c:v>
                      </c:pt>
                      <c:pt idx="1096">
                        <c:v>109.59930420000001</c:v>
                      </c:pt>
                      <c:pt idx="1097">
                        <c:v>109.69920349</c:v>
                      </c:pt>
                      <c:pt idx="1098">
                        <c:v>109.79910278</c:v>
                      </c:pt>
                      <c:pt idx="1099">
                        <c:v>109.89900208</c:v>
                      </c:pt>
                      <c:pt idx="1100">
                        <c:v>109.998909</c:v>
                      </c:pt>
                      <c:pt idx="1101">
                        <c:v>110.09970856</c:v>
                      </c:pt>
                      <c:pt idx="1102">
                        <c:v>110.19960785000001</c:v>
                      </c:pt>
                      <c:pt idx="1103">
                        <c:v>110.29950714</c:v>
                      </c:pt>
                      <c:pt idx="1104">
                        <c:v>110.39940643</c:v>
                      </c:pt>
                      <c:pt idx="1105">
                        <c:v>110.49930573</c:v>
                      </c:pt>
                      <c:pt idx="1106">
                        <c:v>110.59920502</c:v>
                      </c:pt>
                      <c:pt idx="1107">
                        <c:v>110.69910431</c:v>
                      </c:pt>
                      <c:pt idx="1108">
                        <c:v>110.79900360000001</c:v>
                      </c:pt>
                      <c:pt idx="1109">
                        <c:v>110.89890289</c:v>
                      </c:pt>
                      <c:pt idx="1110">
                        <c:v>110.99970245</c:v>
                      </c:pt>
                      <c:pt idx="1111">
                        <c:v>111.09960175000001</c:v>
                      </c:pt>
                      <c:pt idx="1112">
                        <c:v>111.19950867</c:v>
                      </c:pt>
                      <c:pt idx="1113">
                        <c:v>111.29940796</c:v>
                      </c:pt>
                      <c:pt idx="1114">
                        <c:v>111.39930725000001</c:v>
                      </c:pt>
                      <c:pt idx="1115">
                        <c:v>111.49920654</c:v>
                      </c:pt>
                      <c:pt idx="1116">
                        <c:v>111.59910583</c:v>
                      </c:pt>
                      <c:pt idx="1117">
                        <c:v>111.69900513</c:v>
                      </c:pt>
                      <c:pt idx="1118">
                        <c:v>111.79890442</c:v>
                      </c:pt>
                      <c:pt idx="1119">
                        <c:v>111.89970398</c:v>
                      </c:pt>
                      <c:pt idx="1120">
                        <c:v>111.99960326999999</c:v>
                      </c:pt>
                      <c:pt idx="1121">
                        <c:v>112.09950256</c:v>
                      </c:pt>
                      <c:pt idx="1122">
                        <c:v>112.19940185999999</c:v>
                      </c:pt>
                      <c:pt idx="1123">
                        <c:v>112.29930878</c:v>
                      </c:pt>
                      <c:pt idx="1124">
                        <c:v>112.39920807</c:v>
                      </c:pt>
                      <c:pt idx="1125">
                        <c:v>112.49910736</c:v>
                      </c:pt>
                      <c:pt idx="1126">
                        <c:v>112.59900665000001</c:v>
                      </c:pt>
                      <c:pt idx="1127">
                        <c:v>112.69890594</c:v>
                      </c:pt>
                      <c:pt idx="1128">
                        <c:v>112.79970551</c:v>
                      </c:pt>
                      <c:pt idx="1129">
                        <c:v>112.89960480000001</c:v>
                      </c:pt>
                      <c:pt idx="1130">
                        <c:v>112.99950409</c:v>
                      </c:pt>
                      <c:pt idx="1131">
                        <c:v>113.09940338</c:v>
                      </c:pt>
                      <c:pt idx="1132">
                        <c:v>113.19930266999999</c:v>
                      </c:pt>
                      <c:pt idx="1133">
                        <c:v>113.29920197</c:v>
                      </c:pt>
                      <c:pt idx="1134">
                        <c:v>113.39910888999999</c:v>
                      </c:pt>
                      <c:pt idx="1135">
                        <c:v>113.49900818</c:v>
                      </c:pt>
                      <c:pt idx="1136">
                        <c:v>113.59890747</c:v>
                      </c:pt>
                      <c:pt idx="1137">
                        <c:v>113.69970703</c:v>
                      </c:pt>
                      <c:pt idx="1138">
                        <c:v>113.79960632</c:v>
                      </c:pt>
                      <c:pt idx="1139">
                        <c:v>113.89950562</c:v>
                      </c:pt>
                      <c:pt idx="1140">
                        <c:v>113.99940491</c:v>
                      </c:pt>
                      <c:pt idx="1141">
                        <c:v>114.09930420000001</c:v>
                      </c:pt>
                      <c:pt idx="1142">
                        <c:v>114.19920349</c:v>
                      </c:pt>
                      <c:pt idx="1143">
                        <c:v>114.29910278</c:v>
                      </c:pt>
                      <c:pt idx="1144">
                        <c:v>114.39900208</c:v>
                      </c:pt>
                      <c:pt idx="1145">
                        <c:v>114.498909</c:v>
                      </c:pt>
                      <c:pt idx="1146">
                        <c:v>114.59970856</c:v>
                      </c:pt>
                      <c:pt idx="1147">
                        <c:v>114.69960785000001</c:v>
                      </c:pt>
                      <c:pt idx="1148">
                        <c:v>114.79950714</c:v>
                      </c:pt>
                      <c:pt idx="1149">
                        <c:v>114.89940643</c:v>
                      </c:pt>
                      <c:pt idx="1150">
                        <c:v>114.99930573</c:v>
                      </c:pt>
                      <c:pt idx="1151">
                        <c:v>115.09920502</c:v>
                      </c:pt>
                      <c:pt idx="1152">
                        <c:v>115.19910431</c:v>
                      </c:pt>
                      <c:pt idx="1153">
                        <c:v>115.29900360000001</c:v>
                      </c:pt>
                      <c:pt idx="1154">
                        <c:v>115.39890289</c:v>
                      </c:pt>
                      <c:pt idx="1155">
                        <c:v>115.49970245</c:v>
                      </c:pt>
                      <c:pt idx="1156">
                        <c:v>115.59960175000001</c:v>
                      </c:pt>
                      <c:pt idx="1157">
                        <c:v>115.69950867</c:v>
                      </c:pt>
                      <c:pt idx="1158">
                        <c:v>115.79940796</c:v>
                      </c:pt>
                      <c:pt idx="1159">
                        <c:v>115.89930725000001</c:v>
                      </c:pt>
                      <c:pt idx="1160">
                        <c:v>115.99920654</c:v>
                      </c:pt>
                      <c:pt idx="1161">
                        <c:v>116.09910583</c:v>
                      </c:pt>
                      <c:pt idx="1162">
                        <c:v>116.19900513</c:v>
                      </c:pt>
                      <c:pt idx="1163">
                        <c:v>116.29890442</c:v>
                      </c:pt>
                      <c:pt idx="1164">
                        <c:v>116.39880371</c:v>
                      </c:pt>
                      <c:pt idx="1165">
                        <c:v>116.49960326999999</c:v>
                      </c:pt>
                      <c:pt idx="1166">
                        <c:v>116.59950256</c:v>
                      </c:pt>
                      <c:pt idx="1167">
                        <c:v>116.69940185999999</c:v>
                      </c:pt>
                      <c:pt idx="1168">
                        <c:v>116.79930878</c:v>
                      </c:pt>
                      <c:pt idx="1169">
                        <c:v>116.89920807</c:v>
                      </c:pt>
                      <c:pt idx="1170">
                        <c:v>116.99910736</c:v>
                      </c:pt>
                      <c:pt idx="1171">
                        <c:v>117.09900665000001</c:v>
                      </c:pt>
                      <c:pt idx="1172">
                        <c:v>117.19890594</c:v>
                      </c:pt>
                      <c:pt idx="1173">
                        <c:v>117.29880523999999</c:v>
                      </c:pt>
                      <c:pt idx="1174">
                        <c:v>117.39960480000001</c:v>
                      </c:pt>
                      <c:pt idx="1175">
                        <c:v>117.49950409</c:v>
                      </c:pt>
                      <c:pt idx="1176">
                        <c:v>117.59940338</c:v>
                      </c:pt>
                      <c:pt idx="1177">
                        <c:v>117.69930266999999</c:v>
                      </c:pt>
                      <c:pt idx="1178">
                        <c:v>117.79920197</c:v>
                      </c:pt>
                      <c:pt idx="1179">
                        <c:v>117.89910888999999</c:v>
                      </c:pt>
                      <c:pt idx="1180">
                        <c:v>117.99900818</c:v>
                      </c:pt>
                      <c:pt idx="1181">
                        <c:v>118.09890747</c:v>
                      </c:pt>
                      <c:pt idx="1182">
                        <c:v>118.19880676</c:v>
                      </c:pt>
                      <c:pt idx="1183">
                        <c:v>118.29960632</c:v>
                      </c:pt>
                      <c:pt idx="1184">
                        <c:v>118.39950562</c:v>
                      </c:pt>
                      <c:pt idx="1185">
                        <c:v>118.49940491</c:v>
                      </c:pt>
                      <c:pt idx="1186">
                        <c:v>118.59930420000001</c:v>
                      </c:pt>
                      <c:pt idx="1187">
                        <c:v>118.69920349</c:v>
                      </c:pt>
                      <c:pt idx="1188">
                        <c:v>118.79910278</c:v>
                      </c:pt>
                      <c:pt idx="1189">
                        <c:v>118.89900208</c:v>
                      </c:pt>
                      <c:pt idx="1190">
                        <c:v>118.998909</c:v>
                      </c:pt>
                      <c:pt idx="1191">
                        <c:v>119.09880828999999</c:v>
                      </c:pt>
                      <c:pt idx="1192">
                        <c:v>119.19960785000001</c:v>
                      </c:pt>
                      <c:pt idx="1193">
                        <c:v>119.29950714</c:v>
                      </c:pt>
                      <c:pt idx="1194">
                        <c:v>119.39940643</c:v>
                      </c:pt>
                      <c:pt idx="1195">
                        <c:v>119.49930573</c:v>
                      </c:pt>
                      <c:pt idx="1196">
                        <c:v>119.59920502</c:v>
                      </c:pt>
                      <c:pt idx="1197">
                        <c:v>119.69910431</c:v>
                      </c:pt>
                      <c:pt idx="1198">
                        <c:v>119.79900360000001</c:v>
                      </c:pt>
                      <c:pt idx="1199">
                        <c:v>119.89890289</c:v>
                      </c:pt>
                      <c:pt idx="1200">
                        <c:v>119.99880219000001</c:v>
                      </c:pt>
                      <c:pt idx="1201">
                        <c:v>120.09960938</c:v>
                      </c:pt>
                      <c:pt idx="1202">
                        <c:v>120.19950867</c:v>
                      </c:pt>
                      <c:pt idx="1203">
                        <c:v>120.29940796</c:v>
                      </c:pt>
                      <c:pt idx="1204">
                        <c:v>120.39930725000001</c:v>
                      </c:pt>
                      <c:pt idx="1205">
                        <c:v>120.49920654</c:v>
                      </c:pt>
                      <c:pt idx="1206">
                        <c:v>120.59910583</c:v>
                      </c:pt>
                      <c:pt idx="1207">
                        <c:v>120.69900513</c:v>
                      </c:pt>
                      <c:pt idx="1208">
                        <c:v>120.79890442</c:v>
                      </c:pt>
                      <c:pt idx="1209">
                        <c:v>120.89880371</c:v>
                      </c:pt>
                      <c:pt idx="1210">
                        <c:v>120.99960326999999</c:v>
                      </c:pt>
                      <c:pt idx="1211">
                        <c:v>121.09950256</c:v>
                      </c:pt>
                      <c:pt idx="1212">
                        <c:v>121.19940948</c:v>
                      </c:pt>
                      <c:pt idx="1213">
                        <c:v>121.29930878</c:v>
                      </c:pt>
                      <c:pt idx="1214">
                        <c:v>121.39920807</c:v>
                      </c:pt>
                      <c:pt idx="1215">
                        <c:v>121.49910736</c:v>
                      </c:pt>
                      <c:pt idx="1216">
                        <c:v>121.59900665000001</c:v>
                      </c:pt>
                      <c:pt idx="1217">
                        <c:v>121.69890594</c:v>
                      </c:pt>
                      <c:pt idx="1218">
                        <c:v>121.79880523999999</c:v>
                      </c:pt>
                      <c:pt idx="1219">
                        <c:v>121.89960480000001</c:v>
                      </c:pt>
                      <c:pt idx="1220">
                        <c:v>121.99950409</c:v>
                      </c:pt>
                      <c:pt idx="1221">
                        <c:v>122.09940338</c:v>
                      </c:pt>
                      <c:pt idx="1222">
                        <c:v>122.19930266999999</c:v>
                      </c:pt>
                      <c:pt idx="1223">
                        <c:v>122.29920959</c:v>
                      </c:pt>
                      <c:pt idx="1224">
                        <c:v>122.39910888999999</c:v>
                      </c:pt>
                      <c:pt idx="1225">
                        <c:v>122.49900818</c:v>
                      </c:pt>
                      <c:pt idx="1226">
                        <c:v>122.59890747</c:v>
                      </c:pt>
                      <c:pt idx="1227">
                        <c:v>122.69880676</c:v>
                      </c:pt>
                      <c:pt idx="1228">
                        <c:v>122.79870605000001</c:v>
                      </c:pt>
                      <c:pt idx="1229">
                        <c:v>122.89950562</c:v>
                      </c:pt>
                      <c:pt idx="1230">
                        <c:v>122.99940491</c:v>
                      </c:pt>
                      <c:pt idx="1231">
                        <c:v>123.09930420000001</c:v>
                      </c:pt>
                      <c:pt idx="1232">
                        <c:v>123.19920349</c:v>
                      </c:pt>
                      <c:pt idx="1233">
                        <c:v>123.29910278</c:v>
                      </c:pt>
                      <c:pt idx="1234">
                        <c:v>123.39900208</c:v>
                      </c:pt>
                      <c:pt idx="1235">
                        <c:v>123.498909</c:v>
                      </c:pt>
                      <c:pt idx="1236">
                        <c:v>123.59880828999999</c:v>
                      </c:pt>
                      <c:pt idx="1237">
                        <c:v>123.69870758</c:v>
                      </c:pt>
                      <c:pt idx="1238">
                        <c:v>123.79950714</c:v>
                      </c:pt>
                      <c:pt idx="1239">
                        <c:v>123.89940643</c:v>
                      </c:pt>
                      <c:pt idx="1240">
                        <c:v>123.99930573</c:v>
                      </c:pt>
                      <c:pt idx="1241">
                        <c:v>124.09920502</c:v>
                      </c:pt>
                      <c:pt idx="1242">
                        <c:v>124.19910431</c:v>
                      </c:pt>
                      <c:pt idx="1243">
                        <c:v>124.29900360000001</c:v>
                      </c:pt>
                      <c:pt idx="1244">
                        <c:v>124.39890289</c:v>
                      </c:pt>
                      <c:pt idx="1245">
                        <c:v>124.49880219000001</c:v>
                      </c:pt>
                      <c:pt idx="1246">
                        <c:v>124.59870911</c:v>
                      </c:pt>
                      <c:pt idx="1247">
                        <c:v>124.69950867</c:v>
                      </c:pt>
                      <c:pt idx="1248">
                        <c:v>124.79940796</c:v>
                      </c:pt>
                      <c:pt idx="1249">
                        <c:v>124.89930725000001</c:v>
                      </c:pt>
                      <c:pt idx="1250">
                        <c:v>124.99920654</c:v>
                      </c:pt>
                      <c:pt idx="1251">
                        <c:v>125.09910583</c:v>
                      </c:pt>
                      <c:pt idx="1252">
                        <c:v>125.19900513</c:v>
                      </c:pt>
                      <c:pt idx="1253">
                        <c:v>125.29890442</c:v>
                      </c:pt>
                      <c:pt idx="1254">
                        <c:v>125.39880371</c:v>
                      </c:pt>
                      <c:pt idx="1255">
                        <c:v>125.49870300000001</c:v>
                      </c:pt>
                      <c:pt idx="1256">
                        <c:v>125.59950256</c:v>
                      </c:pt>
                      <c:pt idx="1257">
                        <c:v>125.69940948</c:v>
                      </c:pt>
                      <c:pt idx="1258">
                        <c:v>125.79930878</c:v>
                      </c:pt>
                      <c:pt idx="1259">
                        <c:v>125.89920807</c:v>
                      </c:pt>
                      <c:pt idx="1260">
                        <c:v>125.99910736</c:v>
                      </c:pt>
                      <c:pt idx="1261">
                        <c:v>126.09900665000001</c:v>
                      </c:pt>
                      <c:pt idx="1262">
                        <c:v>126.19890594</c:v>
                      </c:pt>
                      <c:pt idx="1263">
                        <c:v>126.29880523999999</c:v>
                      </c:pt>
                      <c:pt idx="1264">
                        <c:v>126.39870453</c:v>
                      </c:pt>
                      <c:pt idx="1265">
                        <c:v>126.49950409</c:v>
                      </c:pt>
                      <c:pt idx="1266">
                        <c:v>126.59940338</c:v>
                      </c:pt>
                      <c:pt idx="1267">
                        <c:v>126.69930266999999</c:v>
                      </c:pt>
                      <c:pt idx="1268">
                        <c:v>126.79920959</c:v>
                      </c:pt>
                      <c:pt idx="1269">
                        <c:v>126.89910888999999</c:v>
                      </c:pt>
                      <c:pt idx="1270">
                        <c:v>126.99900818</c:v>
                      </c:pt>
                      <c:pt idx="1271">
                        <c:v>127.09890747</c:v>
                      </c:pt>
                      <c:pt idx="1272">
                        <c:v>127.19880676</c:v>
                      </c:pt>
                      <c:pt idx="1273">
                        <c:v>127.29870605000001</c:v>
                      </c:pt>
                      <c:pt idx="1274">
                        <c:v>127.39950562</c:v>
                      </c:pt>
                      <c:pt idx="1275">
                        <c:v>127.49940491</c:v>
                      </c:pt>
                      <c:pt idx="1276">
                        <c:v>127.59930420000001</c:v>
                      </c:pt>
                      <c:pt idx="1277">
                        <c:v>127.69920349</c:v>
                      </c:pt>
                      <c:pt idx="1278">
                        <c:v>127.79910278</c:v>
                      </c:pt>
                      <c:pt idx="1279">
                        <c:v>127.89900969999999</c:v>
                      </c:pt>
                      <c:pt idx="1280">
                        <c:v>127.998909</c:v>
                      </c:pt>
                      <c:pt idx="1281">
                        <c:v>128.09880065999999</c:v>
                      </c:pt>
                      <c:pt idx="1282">
                        <c:v>128.19869994999999</c:v>
                      </c:pt>
                      <c:pt idx="1283">
                        <c:v>128.29949951</c:v>
                      </c:pt>
                      <c:pt idx="1284">
                        <c:v>128.3993988</c:v>
                      </c:pt>
                      <c:pt idx="1285">
                        <c:v>128.49931334999999</c:v>
                      </c:pt>
                      <c:pt idx="1286">
                        <c:v>128.59921265</c:v>
                      </c:pt>
                      <c:pt idx="1287">
                        <c:v>128.69911193999999</c:v>
                      </c:pt>
                      <c:pt idx="1288">
                        <c:v>128.79901122999999</c:v>
                      </c:pt>
                      <c:pt idx="1289">
                        <c:v>128.89891051999999</c:v>
                      </c:pt>
                      <c:pt idx="1290">
                        <c:v>128.99880981000001</c:v>
                      </c:pt>
                      <c:pt idx="1291">
                        <c:v>129.09870910999999</c:v>
                      </c:pt>
                      <c:pt idx="1292">
                        <c:v>129.19950867</c:v>
                      </c:pt>
                      <c:pt idx="1293">
                        <c:v>129.29940796</c:v>
                      </c:pt>
                      <c:pt idx="1294">
                        <c:v>129.39930724999999</c:v>
                      </c:pt>
                      <c:pt idx="1295">
                        <c:v>129.49920653999999</c:v>
                      </c:pt>
                      <c:pt idx="1296">
                        <c:v>129.59910583000001</c:v>
                      </c:pt>
                      <c:pt idx="1297">
                        <c:v>129.69900512999999</c:v>
                      </c:pt>
                      <c:pt idx="1298">
                        <c:v>129.79890442000001</c:v>
                      </c:pt>
                      <c:pt idx="1299">
                        <c:v>129.89880371000001</c:v>
                      </c:pt>
                      <c:pt idx="1300">
                        <c:v>129.99960326999999</c:v>
                      </c:pt>
                      <c:pt idx="1301">
                        <c:v>130.09950255999999</c:v>
                      </c:pt>
                      <c:pt idx="1302">
                        <c:v>130.19940185999999</c:v>
                      </c:pt>
                      <c:pt idx="1303">
                        <c:v>130.29930114999999</c:v>
                      </c:pt>
                      <c:pt idx="1304">
                        <c:v>130.39920043999999</c:v>
                      </c:pt>
                      <c:pt idx="1305">
                        <c:v>130.49909973000001</c:v>
                      </c:pt>
                      <c:pt idx="1306">
                        <c:v>130.59899902000001</c:v>
                      </c:pt>
                      <c:pt idx="1307">
                        <c:v>130.69891357</c:v>
                      </c:pt>
                      <c:pt idx="1308">
                        <c:v>130.79881287000001</c:v>
                      </c:pt>
                      <c:pt idx="1309">
                        <c:v>130.89961242999999</c:v>
                      </c:pt>
                      <c:pt idx="1310">
                        <c:v>130.99951171999999</c:v>
                      </c:pt>
                      <c:pt idx="1311">
                        <c:v>131.09941101000001</c:v>
                      </c:pt>
                      <c:pt idx="1312">
                        <c:v>131.19931030000001</c:v>
                      </c:pt>
                      <c:pt idx="1313">
                        <c:v>131.29920959</c:v>
                      </c:pt>
                      <c:pt idx="1314">
                        <c:v>131.39910889000001</c:v>
                      </c:pt>
                      <c:pt idx="1315">
                        <c:v>131.49900818</c:v>
                      </c:pt>
                      <c:pt idx="1316">
                        <c:v>131.59890747</c:v>
                      </c:pt>
                      <c:pt idx="1317">
                        <c:v>131.69970703000001</c:v>
                      </c:pt>
                      <c:pt idx="1318">
                        <c:v>131.79960632000001</c:v>
                      </c:pt>
                      <c:pt idx="1319">
                        <c:v>131.89950562000001</c:v>
                      </c:pt>
                      <c:pt idx="1320">
                        <c:v>131.99940491000001</c:v>
                      </c:pt>
                      <c:pt idx="1321">
                        <c:v>132.09930420000001</c:v>
                      </c:pt>
                      <c:pt idx="1322">
                        <c:v>132.19920349</c:v>
                      </c:pt>
                      <c:pt idx="1323">
                        <c:v>132.29910278</c:v>
                      </c:pt>
                      <c:pt idx="1324">
                        <c:v>132.39900208</c:v>
                      </c:pt>
                      <c:pt idx="1325">
                        <c:v>132.49890137</c:v>
                      </c:pt>
                      <c:pt idx="1326">
                        <c:v>132.59970093000001</c:v>
                      </c:pt>
                      <c:pt idx="1327">
                        <c:v>132.69960022000001</c:v>
                      </c:pt>
                      <c:pt idx="1328">
                        <c:v>132.79949951</c:v>
                      </c:pt>
                      <c:pt idx="1329">
                        <c:v>132.8993988</c:v>
                      </c:pt>
                      <c:pt idx="1330">
                        <c:v>132.99931334999999</c:v>
                      </c:pt>
                      <c:pt idx="1331">
                        <c:v>133.09921265</c:v>
                      </c:pt>
                      <c:pt idx="1332">
                        <c:v>133.19911193999999</c:v>
                      </c:pt>
                      <c:pt idx="1333">
                        <c:v>133.29901122999999</c:v>
                      </c:pt>
                      <c:pt idx="1334">
                        <c:v>133.39981079</c:v>
                      </c:pt>
                      <c:pt idx="1335">
                        <c:v>133.49971008</c:v>
                      </c:pt>
                      <c:pt idx="1336">
                        <c:v>133.59960938</c:v>
                      </c:pt>
                      <c:pt idx="1337">
                        <c:v>133.69950867</c:v>
                      </c:pt>
                      <c:pt idx="1338">
                        <c:v>133.79940796</c:v>
                      </c:pt>
                      <c:pt idx="1339">
                        <c:v>133.89930724999999</c:v>
                      </c:pt>
                      <c:pt idx="1340">
                        <c:v>133.99920653999999</c:v>
                      </c:pt>
                      <c:pt idx="1341">
                        <c:v>134.09910583000001</c:v>
                      </c:pt>
                      <c:pt idx="1342">
                        <c:v>134.19900512999999</c:v>
                      </c:pt>
                      <c:pt idx="1343">
                        <c:v>134.29980469</c:v>
                      </c:pt>
                      <c:pt idx="1344">
                        <c:v>134.39970398</c:v>
                      </c:pt>
                      <c:pt idx="1345">
                        <c:v>134.49960326999999</c:v>
                      </c:pt>
                      <c:pt idx="1346">
                        <c:v>134.59950255999999</c:v>
                      </c:pt>
                      <c:pt idx="1347">
                        <c:v>134.69940185999999</c:v>
                      </c:pt>
                      <c:pt idx="1348">
                        <c:v>134.79930114999999</c:v>
                      </c:pt>
                      <c:pt idx="1349">
                        <c:v>134.89920043999999</c:v>
                      </c:pt>
                      <c:pt idx="1350">
                        <c:v>134.99909973000001</c:v>
                      </c:pt>
                      <c:pt idx="1351">
                        <c:v>135.09989929</c:v>
                      </c:pt>
                      <c:pt idx="1352">
                        <c:v>135.19981383999999</c:v>
                      </c:pt>
                      <c:pt idx="1353">
                        <c:v>135.29971312999999</c:v>
                      </c:pt>
                      <c:pt idx="1354">
                        <c:v>135.39961242999999</c:v>
                      </c:pt>
                      <c:pt idx="1355">
                        <c:v>135.49951171999999</c:v>
                      </c:pt>
                      <c:pt idx="1356">
                        <c:v>135.59941101000001</c:v>
                      </c:pt>
                      <c:pt idx="1357">
                        <c:v>135.69931030000001</c:v>
                      </c:pt>
                      <c:pt idx="1358">
                        <c:v>135.79920959</c:v>
                      </c:pt>
                      <c:pt idx="1359">
                        <c:v>135.89910889000001</c:v>
                      </c:pt>
                      <c:pt idx="1360">
                        <c:v>135.99990844999999</c:v>
                      </c:pt>
                      <c:pt idx="1361">
                        <c:v>136.09980773999999</c:v>
                      </c:pt>
                      <c:pt idx="1362">
                        <c:v>136.19970703000001</c:v>
                      </c:pt>
                      <c:pt idx="1363">
                        <c:v>136.29960632000001</c:v>
                      </c:pt>
                      <c:pt idx="1364">
                        <c:v>136.39950562000001</c:v>
                      </c:pt>
                      <c:pt idx="1365">
                        <c:v>136.49940491000001</c:v>
                      </c:pt>
                      <c:pt idx="1366">
                        <c:v>136.59930420000001</c:v>
                      </c:pt>
                      <c:pt idx="1367">
                        <c:v>136.69920349</c:v>
                      </c:pt>
                      <c:pt idx="1368">
                        <c:v>136.80000304999999</c:v>
                      </c:pt>
                      <c:pt idx="1369">
                        <c:v>136.89990234000001</c:v>
                      </c:pt>
                      <c:pt idx="1370">
                        <c:v>136.99980163999999</c:v>
                      </c:pt>
                      <c:pt idx="1371">
                        <c:v>137.09970093000001</c:v>
                      </c:pt>
                      <c:pt idx="1372">
                        <c:v>137.19960022000001</c:v>
                      </c:pt>
                      <c:pt idx="1373">
                        <c:v>137.29949951</c:v>
                      </c:pt>
                      <c:pt idx="1374">
                        <c:v>137.39941406</c:v>
                      </c:pt>
                      <c:pt idx="1375">
                        <c:v>137.49931334999999</c:v>
                      </c:pt>
                      <c:pt idx="1376">
                        <c:v>137.59921265</c:v>
                      </c:pt>
                      <c:pt idx="1377">
                        <c:v>137.70001221000001</c:v>
                      </c:pt>
                      <c:pt idx="1378">
                        <c:v>137.79991150000001</c:v>
                      </c:pt>
                      <c:pt idx="1379">
                        <c:v>137.89981079</c:v>
                      </c:pt>
                      <c:pt idx="1380">
                        <c:v>137.99971008</c:v>
                      </c:pt>
                      <c:pt idx="1381">
                        <c:v>138.09960938</c:v>
                      </c:pt>
                      <c:pt idx="1382">
                        <c:v>138.19950867</c:v>
                      </c:pt>
                      <c:pt idx="1383">
                        <c:v>138.29940796</c:v>
                      </c:pt>
                      <c:pt idx="1384">
                        <c:v>138.39930724999999</c:v>
                      </c:pt>
                      <c:pt idx="1385">
                        <c:v>138.50010681000001</c:v>
                      </c:pt>
                      <c:pt idx="1386">
                        <c:v>138.6000061</c:v>
                      </c:pt>
                      <c:pt idx="1387">
                        <c:v>138.69990540000001</c:v>
                      </c:pt>
                      <c:pt idx="1388">
                        <c:v>138.79980469</c:v>
                      </c:pt>
                      <c:pt idx="1389">
                        <c:v>138.89970398</c:v>
                      </c:pt>
                      <c:pt idx="1390">
                        <c:v>138.99960326999999</c:v>
                      </c:pt>
                      <c:pt idx="1391">
                        <c:v>139.09950255999999</c:v>
                      </c:pt>
                      <c:pt idx="1392">
                        <c:v>139.19940185999999</c:v>
                      </c:pt>
                      <c:pt idx="1393">
                        <c:v>139.29930114999999</c:v>
                      </c:pt>
                      <c:pt idx="1394">
                        <c:v>139.40010071</c:v>
                      </c:pt>
                      <c:pt idx="1395">
                        <c:v>139.5</c:v>
                      </c:pt>
                      <c:pt idx="1396">
                        <c:v>139.59989929</c:v>
                      </c:pt>
                      <c:pt idx="1397">
                        <c:v>139.69981383999999</c:v>
                      </c:pt>
                      <c:pt idx="1398">
                        <c:v>139.79971312999999</c:v>
                      </c:pt>
                      <c:pt idx="1399">
                        <c:v>139.89961242999999</c:v>
                      </c:pt>
                      <c:pt idx="1400">
                        <c:v>139.99951171999999</c:v>
                      </c:pt>
                      <c:pt idx="1401">
                        <c:v>140.09941101000001</c:v>
                      </c:pt>
                      <c:pt idx="1402">
                        <c:v>140.20021057</c:v>
                      </c:pt>
                      <c:pt idx="1403">
                        <c:v>140.30010985999999</c:v>
                      </c:pt>
                      <c:pt idx="1404">
                        <c:v>140.40000916</c:v>
                      </c:pt>
                      <c:pt idx="1405">
                        <c:v>140.49990844999999</c:v>
                      </c:pt>
                      <c:pt idx="1406">
                        <c:v>140.59980773999999</c:v>
                      </c:pt>
                      <c:pt idx="1407">
                        <c:v>140.69970703000001</c:v>
                      </c:pt>
                      <c:pt idx="1408">
                        <c:v>140.79960632000001</c:v>
                      </c:pt>
                      <c:pt idx="1409">
                        <c:v>140.89950562000001</c:v>
                      </c:pt>
                      <c:pt idx="1410">
                        <c:v>140.99940491000001</c:v>
                      </c:pt>
                      <c:pt idx="1411">
                        <c:v>141.10020446999999</c:v>
                      </c:pt>
                      <c:pt idx="1412">
                        <c:v>141.20010375999999</c:v>
                      </c:pt>
                      <c:pt idx="1413">
                        <c:v>141.30000304999999</c:v>
                      </c:pt>
                      <c:pt idx="1414">
                        <c:v>141.39990234000001</c:v>
                      </c:pt>
                      <c:pt idx="1415">
                        <c:v>141.49980163999999</c:v>
                      </c:pt>
                      <c:pt idx="1416">
                        <c:v>141.59970093000001</c:v>
                      </c:pt>
                      <c:pt idx="1417">
                        <c:v>141.69960022000001</c:v>
                      </c:pt>
                      <c:pt idx="1418">
                        <c:v>141.79949951</c:v>
                      </c:pt>
                      <c:pt idx="1419">
                        <c:v>141.90031432999999</c:v>
                      </c:pt>
                      <c:pt idx="1420">
                        <c:v>142.00021362000001</c:v>
                      </c:pt>
                      <c:pt idx="1421">
                        <c:v>142.10011291999999</c:v>
                      </c:pt>
                      <c:pt idx="1422">
                        <c:v>142.20001221000001</c:v>
                      </c:pt>
                      <c:pt idx="1423">
                        <c:v>142.29991150000001</c:v>
                      </c:pt>
                      <c:pt idx="1424">
                        <c:v>142.39981079</c:v>
                      </c:pt>
                      <c:pt idx="1425">
                        <c:v>142.49971008</c:v>
                      </c:pt>
                      <c:pt idx="1426">
                        <c:v>142.59960938</c:v>
                      </c:pt>
                      <c:pt idx="1427">
                        <c:v>142.69950867</c:v>
                      </c:pt>
                      <c:pt idx="1428">
                        <c:v>142.80030823000001</c:v>
                      </c:pt>
                      <c:pt idx="1429">
                        <c:v>142.90020752000001</c:v>
                      </c:pt>
                      <c:pt idx="1430">
                        <c:v>143.00010681000001</c:v>
                      </c:pt>
                      <c:pt idx="1431">
                        <c:v>143.1000061</c:v>
                      </c:pt>
                      <c:pt idx="1432">
                        <c:v>143.19990540000001</c:v>
                      </c:pt>
                      <c:pt idx="1433">
                        <c:v>143.29980469</c:v>
                      </c:pt>
                      <c:pt idx="1434">
                        <c:v>143.39970398</c:v>
                      </c:pt>
                      <c:pt idx="1435">
                        <c:v>143.49960326999999</c:v>
                      </c:pt>
                      <c:pt idx="1436">
                        <c:v>143.60040283000001</c:v>
                      </c:pt>
                      <c:pt idx="1437">
                        <c:v>143.70030212</c:v>
                      </c:pt>
                      <c:pt idx="1438">
                        <c:v>143.80020142000001</c:v>
                      </c:pt>
                      <c:pt idx="1439">
                        <c:v>143.90010071</c:v>
                      </c:pt>
                      <c:pt idx="1440">
                        <c:v>144</c:v>
                      </c:pt>
                      <c:pt idx="1441">
                        <c:v>144.09989929</c:v>
                      </c:pt>
                      <c:pt idx="1442">
                        <c:v>144.19981383999999</c:v>
                      </c:pt>
                      <c:pt idx="1443">
                        <c:v>144.29971312999999</c:v>
                      </c:pt>
                      <c:pt idx="1444">
                        <c:v>144.39961242999999</c:v>
                      </c:pt>
                      <c:pt idx="1445">
                        <c:v>144.50041199</c:v>
                      </c:pt>
                      <c:pt idx="1446">
                        <c:v>144.60031128</c:v>
                      </c:pt>
                      <c:pt idx="1447">
                        <c:v>144.70021057</c:v>
                      </c:pt>
                      <c:pt idx="1448">
                        <c:v>144.80010985999999</c:v>
                      </c:pt>
                      <c:pt idx="1449">
                        <c:v>144.90000916</c:v>
                      </c:pt>
                      <c:pt idx="1450">
                        <c:v>144.99990844999999</c:v>
                      </c:pt>
                      <c:pt idx="1451">
                        <c:v>145.09980773999999</c:v>
                      </c:pt>
                      <c:pt idx="1452">
                        <c:v>145.19970703000001</c:v>
                      </c:pt>
                      <c:pt idx="1453">
                        <c:v>145.30050659</c:v>
                      </c:pt>
                      <c:pt idx="1454">
                        <c:v>145.40040587999999</c:v>
                      </c:pt>
                      <c:pt idx="1455">
                        <c:v>145.50030518</c:v>
                      </c:pt>
                      <c:pt idx="1456">
                        <c:v>145.60020446999999</c:v>
                      </c:pt>
                      <c:pt idx="1457">
                        <c:v>145.70010375999999</c:v>
                      </c:pt>
                      <c:pt idx="1458">
                        <c:v>145.80000304999999</c:v>
                      </c:pt>
                      <c:pt idx="1459">
                        <c:v>145.89990234000001</c:v>
                      </c:pt>
                      <c:pt idx="1460">
                        <c:v>145.99980163999999</c:v>
                      </c:pt>
                      <c:pt idx="1461">
                        <c:v>146.1006012</c:v>
                      </c:pt>
                      <c:pt idx="1462">
                        <c:v>146.20050049</c:v>
                      </c:pt>
                      <c:pt idx="1463">
                        <c:v>146.30039977999999</c:v>
                      </c:pt>
                      <c:pt idx="1464">
                        <c:v>146.40031432999999</c:v>
                      </c:pt>
                      <c:pt idx="1465">
                        <c:v>146.50021362000001</c:v>
                      </c:pt>
                      <c:pt idx="1466">
                        <c:v>146.60011291999999</c:v>
                      </c:pt>
                      <c:pt idx="1467">
                        <c:v>146.70001221000001</c:v>
                      </c:pt>
                      <c:pt idx="1468">
                        <c:v>146.79991150000001</c:v>
                      </c:pt>
                      <c:pt idx="1469">
                        <c:v>146.89981079</c:v>
                      </c:pt>
                      <c:pt idx="1470">
                        <c:v>147.00061034999999</c:v>
                      </c:pt>
                      <c:pt idx="1471">
                        <c:v>147.10050964000001</c:v>
                      </c:pt>
                      <c:pt idx="1472">
                        <c:v>147.20040893999999</c:v>
                      </c:pt>
                      <c:pt idx="1473">
                        <c:v>147.30030823000001</c:v>
                      </c:pt>
                      <c:pt idx="1474">
                        <c:v>147.40020752000001</c:v>
                      </c:pt>
                      <c:pt idx="1475">
                        <c:v>147.50010681000001</c:v>
                      </c:pt>
                      <c:pt idx="1476">
                        <c:v>147.6000061</c:v>
                      </c:pt>
                      <c:pt idx="1477">
                        <c:v>147.69990540000001</c:v>
                      </c:pt>
                      <c:pt idx="1478">
                        <c:v>147.80070495999999</c:v>
                      </c:pt>
                      <c:pt idx="1479">
                        <c:v>147.90060424999999</c:v>
                      </c:pt>
                      <c:pt idx="1480">
                        <c:v>148.00050354000001</c:v>
                      </c:pt>
                      <c:pt idx="1481">
                        <c:v>148.10040283000001</c:v>
                      </c:pt>
                      <c:pt idx="1482">
                        <c:v>148.20030212</c:v>
                      </c:pt>
                      <c:pt idx="1483">
                        <c:v>148.30020142000001</c:v>
                      </c:pt>
                      <c:pt idx="1484">
                        <c:v>148.40010071</c:v>
                      </c:pt>
                      <c:pt idx="1485">
                        <c:v>148.5</c:v>
                      </c:pt>
                      <c:pt idx="1486">
                        <c:v>148.59991454999999</c:v>
                      </c:pt>
                      <c:pt idx="1487">
                        <c:v>148.70071411000001</c:v>
                      </c:pt>
                      <c:pt idx="1488">
                        <c:v>148.8006134</c:v>
                      </c:pt>
                      <c:pt idx="1489">
                        <c:v>148.90051270000001</c:v>
                      </c:pt>
                      <c:pt idx="1490">
                        <c:v>149.00041199</c:v>
                      </c:pt>
                      <c:pt idx="1491">
                        <c:v>149.10031128</c:v>
                      </c:pt>
                      <c:pt idx="1492">
                        <c:v>149.20021057</c:v>
                      </c:pt>
                      <c:pt idx="1493">
                        <c:v>149.30010985999999</c:v>
                      </c:pt>
                      <c:pt idx="1494">
                        <c:v>149.40000916</c:v>
                      </c:pt>
                      <c:pt idx="1495">
                        <c:v>149.50080872000001</c:v>
                      </c:pt>
                      <c:pt idx="1496">
                        <c:v>149.60070801000001</c:v>
                      </c:pt>
                      <c:pt idx="1497">
                        <c:v>149.7006073</c:v>
                      </c:pt>
                      <c:pt idx="1498">
                        <c:v>149.80050659</c:v>
                      </c:pt>
                      <c:pt idx="1499">
                        <c:v>149.90040587999999</c:v>
                      </c:pt>
                      <c:pt idx="1500">
                        <c:v>150.00030518</c:v>
                      </c:pt>
                      <c:pt idx="1501">
                        <c:v>150.10020446999999</c:v>
                      </c:pt>
                      <c:pt idx="1502">
                        <c:v>150.20010375999999</c:v>
                      </c:pt>
                      <c:pt idx="1503">
                        <c:v>150.30000304999999</c:v>
                      </c:pt>
                      <c:pt idx="1504">
                        <c:v>150.40080261</c:v>
                      </c:pt>
                      <c:pt idx="1505">
                        <c:v>150.5007019</c:v>
                      </c:pt>
                      <c:pt idx="1506">
                        <c:v>150.6006012</c:v>
                      </c:pt>
                      <c:pt idx="1507">
                        <c:v>150.70050049</c:v>
                      </c:pt>
                      <c:pt idx="1508">
                        <c:v>150.80039977999999</c:v>
                      </c:pt>
                      <c:pt idx="1509">
                        <c:v>150.90031432999999</c:v>
                      </c:pt>
                      <c:pt idx="1510">
                        <c:v>151.00021362000001</c:v>
                      </c:pt>
                      <c:pt idx="1511">
                        <c:v>151.10011291999999</c:v>
                      </c:pt>
                      <c:pt idx="1512">
                        <c:v>151.20091248</c:v>
                      </c:pt>
                      <c:pt idx="1513">
                        <c:v>151.30081177</c:v>
                      </c:pt>
                      <c:pt idx="1514">
                        <c:v>151.40071105999999</c:v>
                      </c:pt>
                      <c:pt idx="1515">
                        <c:v>151.50061034999999</c:v>
                      </c:pt>
                      <c:pt idx="1516">
                        <c:v>151.60050964000001</c:v>
                      </c:pt>
                      <c:pt idx="1517">
                        <c:v>151.70040893999999</c:v>
                      </c:pt>
                      <c:pt idx="1518">
                        <c:v>151.80030823000001</c:v>
                      </c:pt>
                      <c:pt idx="1519">
                        <c:v>151.90020752000001</c:v>
                      </c:pt>
                      <c:pt idx="1520">
                        <c:v>152.00010681000001</c:v>
                      </c:pt>
                      <c:pt idx="1521">
                        <c:v>152.10090636999999</c:v>
                      </c:pt>
                      <c:pt idx="1522">
                        <c:v>152.20080565999999</c:v>
                      </c:pt>
                      <c:pt idx="1523">
                        <c:v>152.30070495999999</c:v>
                      </c:pt>
                      <c:pt idx="1524">
                        <c:v>152.40060424999999</c:v>
                      </c:pt>
                      <c:pt idx="1525">
                        <c:v>152.50050354000001</c:v>
                      </c:pt>
                      <c:pt idx="1526">
                        <c:v>152.60040283000001</c:v>
                      </c:pt>
                      <c:pt idx="1527">
                        <c:v>152.70030212</c:v>
                      </c:pt>
                      <c:pt idx="1528">
                        <c:v>152.80020142000001</c:v>
                      </c:pt>
                      <c:pt idx="1529">
                        <c:v>152.90100097999999</c:v>
                      </c:pt>
                      <c:pt idx="1530">
                        <c:v>153.00090026999999</c:v>
                      </c:pt>
                      <c:pt idx="1531">
                        <c:v>153.10081482000001</c:v>
                      </c:pt>
                      <c:pt idx="1532">
                        <c:v>153.20071411000001</c:v>
                      </c:pt>
                      <c:pt idx="1533">
                        <c:v>153.3006134</c:v>
                      </c:pt>
                      <c:pt idx="1534">
                        <c:v>153.40051270000001</c:v>
                      </c:pt>
                      <c:pt idx="1535">
                        <c:v>153.50041199</c:v>
                      </c:pt>
                      <c:pt idx="1536">
                        <c:v>153.60031128</c:v>
                      </c:pt>
                      <c:pt idx="1537">
                        <c:v>153.70021057</c:v>
                      </c:pt>
                      <c:pt idx="1538">
                        <c:v>153.80101013000001</c:v>
                      </c:pt>
                      <c:pt idx="1539">
                        <c:v>153.90090942</c:v>
                      </c:pt>
                      <c:pt idx="1540">
                        <c:v>154.00080872000001</c:v>
                      </c:pt>
                      <c:pt idx="1541">
                        <c:v>154.10070801000001</c:v>
                      </c:pt>
                      <c:pt idx="1542">
                        <c:v>154.2006073</c:v>
                      </c:pt>
                      <c:pt idx="1543">
                        <c:v>154.30050659</c:v>
                      </c:pt>
                      <c:pt idx="1544">
                        <c:v>154.40040587999999</c:v>
                      </c:pt>
                      <c:pt idx="1545">
                        <c:v>154.50030518</c:v>
                      </c:pt>
                      <c:pt idx="1546">
                        <c:v>154.60110474000001</c:v>
                      </c:pt>
                      <c:pt idx="1547">
                        <c:v>154.70100403000001</c:v>
                      </c:pt>
                      <c:pt idx="1548">
                        <c:v>154.80090332</c:v>
                      </c:pt>
                      <c:pt idx="1549">
                        <c:v>154.90080261</c:v>
                      </c:pt>
                      <c:pt idx="1550">
                        <c:v>155.0007019</c:v>
                      </c:pt>
                      <c:pt idx="1551">
                        <c:v>155.1006012</c:v>
                      </c:pt>
                      <c:pt idx="1552">
                        <c:v>155.20050049</c:v>
                      </c:pt>
                      <c:pt idx="1553">
                        <c:v>155.30039977999999</c:v>
                      </c:pt>
                      <c:pt idx="1554">
                        <c:v>155.40031432999999</c:v>
                      </c:pt>
                      <c:pt idx="1555">
                        <c:v>155.50111389</c:v>
                      </c:pt>
                      <c:pt idx="1556">
                        <c:v>155.60101318</c:v>
                      </c:pt>
                      <c:pt idx="1557">
                        <c:v>155.70091248</c:v>
                      </c:pt>
                      <c:pt idx="1558">
                        <c:v>155.80081177</c:v>
                      </c:pt>
                      <c:pt idx="1559">
                        <c:v>155.90071105999999</c:v>
                      </c:pt>
                      <c:pt idx="1560">
                        <c:v>156.00061034999999</c:v>
                      </c:pt>
                      <c:pt idx="1561">
                        <c:v>156.10050964000001</c:v>
                      </c:pt>
                      <c:pt idx="1562">
                        <c:v>156.20040893999999</c:v>
                      </c:pt>
                      <c:pt idx="1563">
                        <c:v>156.3012085</c:v>
                      </c:pt>
                      <c:pt idx="1564">
                        <c:v>156.40110779</c:v>
                      </c:pt>
                      <c:pt idx="1565">
                        <c:v>156.50100707999999</c:v>
                      </c:pt>
                      <c:pt idx="1566">
                        <c:v>156.60090636999999</c:v>
                      </c:pt>
                      <c:pt idx="1567">
                        <c:v>156.70080565999999</c:v>
                      </c:pt>
                      <c:pt idx="1568">
                        <c:v>156.80070495999999</c:v>
                      </c:pt>
                      <c:pt idx="1569">
                        <c:v>156.90060424999999</c:v>
                      </c:pt>
                      <c:pt idx="1570">
                        <c:v>157.00050354000001</c:v>
                      </c:pt>
                      <c:pt idx="1571">
                        <c:v>157.10040283000001</c:v>
                      </c:pt>
                      <c:pt idx="1572">
                        <c:v>157.20120238999999</c:v>
                      </c:pt>
                      <c:pt idx="1573">
                        <c:v>157.30110167999999</c:v>
                      </c:pt>
                      <c:pt idx="1574">
                        <c:v>157.40100097999999</c:v>
                      </c:pt>
                      <c:pt idx="1575">
                        <c:v>157.50090026999999</c:v>
                      </c:pt>
                      <c:pt idx="1576">
                        <c:v>157.60081482000001</c:v>
                      </c:pt>
                      <c:pt idx="1577">
                        <c:v>157.70071411000001</c:v>
                      </c:pt>
                      <c:pt idx="1578">
                        <c:v>157.8006134</c:v>
                      </c:pt>
                      <c:pt idx="1579">
                        <c:v>157.90051270000001</c:v>
                      </c:pt>
                      <c:pt idx="1580">
                        <c:v>158.00131225999999</c:v>
                      </c:pt>
                      <c:pt idx="1581">
                        <c:v>158.10121154999999</c:v>
                      </c:pt>
                      <c:pt idx="1582">
                        <c:v>158.20111084000001</c:v>
                      </c:pt>
                      <c:pt idx="1583">
                        <c:v>158.30101013000001</c:v>
                      </c:pt>
                      <c:pt idx="1584">
                        <c:v>158.40090942</c:v>
                      </c:pt>
                      <c:pt idx="1585">
                        <c:v>158.50080872000001</c:v>
                      </c:pt>
                      <c:pt idx="1586">
                        <c:v>158.60070801000001</c:v>
                      </c:pt>
                      <c:pt idx="1587">
                        <c:v>158.7006073</c:v>
                      </c:pt>
                      <c:pt idx="1588">
                        <c:v>158.80050659</c:v>
                      </c:pt>
                      <c:pt idx="1589">
                        <c:v>158.90130615000001</c:v>
                      </c:pt>
                      <c:pt idx="1590">
                        <c:v>159.00120544000001</c:v>
                      </c:pt>
                      <c:pt idx="1591">
                        <c:v>159.10110474000001</c:v>
                      </c:pt>
                      <c:pt idx="1592">
                        <c:v>159.20100403000001</c:v>
                      </c:pt>
                      <c:pt idx="1593">
                        <c:v>159.30090332</c:v>
                      </c:pt>
                      <c:pt idx="1594">
                        <c:v>159.40080261</c:v>
                      </c:pt>
                      <c:pt idx="1595">
                        <c:v>159.5007019</c:v>
                      </c:pt>
                      <c:pt idx="1596">
                        <c:v>159.6006012</c:v>
                      </c:pt>
                      <c:pt idx="1597">
                        <c:v>159.70140076000001</c:v>
                      </c:pt>
                      <c:pt idx="1598">
                        <c:v>159.80130005000001</c:v>
                      </c:pt>
                      <c:pt idx="1599">
                        <c:v>159.9012146</c:v>
                      </c:pt>
                    </c:numCache>
                  </c:numRef>
                </c:xVal>
                <c:yVal>
                  <c:numRef>
                    <c:extLst xmlns:c15="http://schemas.microsoft.com/office/drawing/2012/chart">
                      <c:ext xmlns:c15="http://schemas.microsoft.com/office/drawing/2012/chart" uri="{02D57815-91ED-43cb-92C2-25804820EDAC}">
                        <c15:formulaRef>
                          <c15:sqref>Spine_moment!$F$3:$F$1602</c15:sqref>
                        </c15:formulaRef>
                      </c:ext>
                    </c:extLst>
                    <c:numCache>
                      <c:formatCode>0.00E+00</c:formatCode>
                      <c:ptCount val="1600"/>
                      <c:pt idx="0">
                        <c:v>-1.4331595739E-3</c:v>
                      </c:pt>
                      <c:pt idx="1">
                        <c:v>-1.3416628352999999E-3</c:v>
                      </c:pt>
                      <c:pt idx="2">
                        <c:v>-1.2105773203000001E-3</c:v>
                      </c:pt>
                      <c:pt idx="3">
                        <c:v>-1.03544991E-3</c:v>
                      </c:pt>
                      <c:pt idx="4">
                        <c:v>-8.1185274757E-4</c:v>
                      </c:pt>
                      <c:pt idx="5">
                        <c:v>-5.3547130665000003E-4</c:v>
                      </c:pt>
                      <c:pt idx="6">
                        <c:v>-2.0220511941999999E-4</c:v>
                      </c:pt>
                      <c:pt idx="7">
                        <c:v>1.9171784515E-4</c:v>
                      </c:pt>
                      <c:pt idx="8">
                        <c:v>6.4961327006999995E-4</c:v>
                      </c:pt>
                      <c:pt idx="9">
                        <c:v>1.1742010247E-3</c:v>
                      </c:pt>
                      <c:pt idx="10">
                        <c:v>1.7674562987E-3</c:v>
                      </c:pt>
                      <c:pt idx="11">
                        <c:v>2.4304508697000002E-3</c:v>
                      </c:pt>
                      <c:pt idx="12">
                        <c:v>3.1631817109999999E-3</c:v>
                      </c:pt>
                      <c:pt idx="13">
                        <c:v>3.9643859490999999E-3</c:v>
                      </c:pt>
                      <c:pt idx="14">
                        <c:v>4.8313429579000004E-3</c:v>
                      </c:pt>
                      <c:pt idx="15">
                        <c:v>5.7596657424999996E-3</c:v>
                      </c:pt>
                      <c:pt idx="16">
                        <c:v>6.743079517E-3</c:v>
                      </c:pt>
                      <c:pt idx="17">
                        <c:v>7.7731921337999997E-3</c:v>
                      </c:pt>
                      <c:pt idx="18">
                        <c:v>8.8392561302000003E-3</c:v>
                      </c:pt>
                      <c:pt idx="19">
                        <c:v>9.9279219285000001E-3</c:v>
                      </c:pt>
                      <c:pt idx="20">
                        <c:v>1.1022980325000001E-2</c:v>
                      </c:pt>
                      <c:pt idx="21">
                        <c:v>1.2105098926000001E-2</c:v>
                      </c:pt>
                      <c:pt idx="22">
                        <c:v>1.3151551597000001E-2</c:v>
                      </c:pt>
                      <c:pt idx="23">
                        <c:v>1.4135940931999999E-2</c:v>
                      </c:pt>
                      <c:pt idx="24">
                        <c:v>1.5027930029E-2</c:v>
                      </c:pt>
                      <c:pt idx="25">
                        <c:v>1.5792995691000001E-2</c:v>
                      </c:pt>
                      <c:pt idx="26">
                        <c:v>1.6392212361E-2</c:v>
                      </c:pt>
                      <c:pt idx="27">
                        <c:v>1.6782088205E-2</c:v>
                      </c:pt>
                      <c:pt idx="28">
                        <c:v>1.6914475708999999E-2</c:v>
                      </c:pt>
                      <c:pt idx="29">
                        <c:v>1.6736580059E-2</c:v>
                      </c:pt>
                      <c:pt idx="30">
                        <c:v>1.6191072761999999E-2</c:v>
                      </c:pt>
                      <c:pt idx="31">
                        <c:v>1.5216336586000001E-2</c:v>
                      </c:pt>
                      <c:pt idx="32">
                        <c:v>1.3746843672999999E-2</c:v>
                      </c:pt>
                      <c:pt idx="33">
                        <c:v>1.1713664047E-2</c:v>
                      </c:pt>
                      <c:pt idx="34">
                        <c:v>9.0451147406999995E-3</c:v>
                      </c:pt>
                      <c:pt idx="35">
                        <c:v>5.6675486266999997E-3</c:v>
                      </c:pt>
                      <c:pt idx="36">
                        <c:v>1.5062839957000001E-3</c:v>
                      </c:pt>
                      <c:pt idx="37">
                        <c:v>-3.5133240744E-3</c:v>
                      </c:pt>
                      <c:pt idx="38">
                        <c:v>-9.4646625221000008E-3</c:v>
                      </c:pt>
                      <c:pt idx="39">
                        <c:v>-1.6418481246E-2</c:v>
                      </c:pt>
                      <c:pt idx="40">
                        <c:v>-2.4441348389000001E-2</c:v>
                      </c:pt>
                      <c:pt idx="41">
                        <c:v>-3.3593930304E-2</c:v>
                      </c:pt>
                      <c:pt idx="42">
                        <c:v>-4.3929085134999997E-2</c:v>
                      </c:pt>
                      <c:pt idx="43">
                        <c:v>-5.5489767342999999E-2</c:v>
                      </c:pt>
                      <c:pt idx="44">
                        <c:v>-6.8306744099000005E-2</c:v>
                      </c:pt>
                      <c:pt idx="45">
                        <c:v>-8.2396134733999996E-2</c:v>
                      </c:pt>
                      <c:pt idx="46">
                        <c:v>-9.7756765782999994E-2</c:v>
                      </c:pt>
                      <c:pt idx="47">
                        <c:v>-0.11436739563999999</c:v>
                      </c:pt>
                      <c:pt idx="48">
                        <c:v>-0.13218380511</c:v>
                      </c:pt>
                      <c:pt idx="49">
                        <c:v>-0.15113581716999999</c:v>
                      </c:pt>
                      <c:pt idx="50">
                        <c:v>-0.1711242795</c:v>
                      </c:pt>
                      <c:pt idx="51">
                        <c:v>-0.19201810657999999</c:v>
                      </c:pt>
                      <c:pt idx="52">
                        <c:v>-0.21365150809</c:v>
                      </c:pt>
                      <c:pt idx="53">
                        <c:v>-0.23582141101000001</c:v>
                      </c:pt>
                      <c:pt idx="54">
                        <c:v>-0.25828528404000001</c:v>
                      </c:pt>
                      <c:pt idx="55">
                        <c:v>-0.28075936436999999</c:v>
                      </c:pt>
                      <c:pt idx="56">
                        <c:v>-0.30291748047</c:v>
                      </c:pt>
                      <c:pt idx="57">
                        <c:v>-0.32439091801999997</c:v>
                      </c:pt>
                      <c:pt idx="58">
                        <c:v>-0.34476974606999999</c:v>
                      </c:pt>
                      <c:pt idx="59">
                        <c:v>-0.36360570788000002</c:v>
                      </c:pt>
                      <c:pt idx="60">
                        <c:v>-0.38041654228999999</c:v>
                      </c:pt>
                      <c:pt idx="61">
                        <c:v>-0.39469179511000002</c:v>
                      </c:pt>
                      <c:pt idx="62">
                        <c:v>-0.40589976310999998</c:v>
                      </c:pt>
                      <c:pt idx="63">
                        <c:v>-0.41349443793000001</c:v>
                      </c:pt>
                      <c:pt idx="64">
                        <c:v>-0.41692176461000002</c:v>
                      </c:pt>
                      <c:pt idx="65">
                        <c:v>-0.41562375425999998</c:v>
                      </c:pt>
                      <c:pt idx="66">
                        <c:v>-0.40903797745999998</c:v>
                      </c:pt>
                      <c:pt idx="67">
                        <c:v>-0.39659136534</c:v>
                      </c:pt>
                      <c:pt idx="68">
                        <c:v>-0.37769022584</c:v>
                      </c:pt>
                      <c:pt idx="69">
                        <c:v>-0.35170930624000002</c:v>
                      </c:pt>
                      <c:pt idx="70">
                        <c:v>-0.31798213720000001</c:v>
                      </c:pt>
                      <c:pt idx="71">
                        <c:v>-0.27579498290999999</c:v>
                      </c:pt>
                      <c:pt idx="72">
                        <c:v>-0.22438527644</c:v>
                      </c:pt>
                      <c:pt idx="73">
                        <c:v>-0.16294372082</c:v>
                      </c:pt>
                      <c:pt idx="74">
                        <c:v>-9.0620622038999996E-2</c:v>
                      </c:pt>
                      <c:pt idx="75">
                        <c:v>-6.5387254581000002E-3</c:v>
                      </c:pt>
                      <c:pt idx="76">
                        <c:v>9.0186327696000004E-2</c:v>
                      </c:pt>
                      <c:pt idx="77">
                        <c:v>0.20041936635999999</c:v>
                      </c:pt>
                      <c:pt idx="78">
                        <c:v>0.32497629522999999</c:v>
                      </c:pt>
                      <c:pt idx="79">
                        <c:v>0.46459475160000002</c:v>
                      </c:pt>
                      <c:pt idx="80">
                        <c:v>0.6199054718</c:v>
                      </c:pt>
                      <c:pt idx="81">
                        <c:v>0.79140406847</c:v>
                      </c:pt>
                      <c:pt idx="82">
                        <c:v>0.97942268848000003</c:v>
                      </c:pt>
                      <c:pt idx="83">
                        <c:v>1.1841008663000001</c:v>
                      </c:pt>
                      <c:pt idx="84">
                        <c:v>1.4053568839999999</c:v>
                      </c:pt>
                      <c:pt idx="85">
                        <c:v>1.6428639889000001</c:v>
                      </c:pt>
                      <c:pt idx="86">
                        <c:v>1.8960325718</c:v>
                      </c:pt>
                      <c:pt idx="87">
                        <c:v>2.1640002728000001</c:v>
                      </c:pt>
                      <c:pt idx="88">
                        <c:v>2.4456291199</c:v>
                      </c:pt>
                      <c:pt idx="89">
                        <c:v>2.7395100594000001</c:v>
                      </c:pt>
                      <c:pt idx="90">
                        <c:v>3.0439739226999998</c:v>
                      </c:pt>
                      <c:pt idx="91">
                        <c:v>3.3571076393000001</c:v>
                      </c:pt>
                      <c:pt idx="92">
                        <c:v>3.6767766476000001</c:v>
                      </c:pt>
                      <c:pt idx="93">
                        <c:v>4.0006508826999996</c:v>
                      </c:pt>
                      <c:pt idx="94">
                        <c:v>4.3262343407000001</c:v>
                      </c:pt>
                      <c:pt idx="95">
                        <c:v>4.6509008408000003</c:v>
                      </c:pt>
                      <c:pt idx="96">
                        <c:v>4.9719362259000004</c:v>
                      </c:pt>
                      <c:pt idx="97">
                        <c:v>5.2865824698999999</c:v>
                      </c:pt>
                      <c:pt idx="98">
                        <c:v>5.5920763015999997</c:v>
                      </c:pt>
                      <c:pt idx="99">
                        <c:v>5.8856883049000004</c:v>
                      </c:pt>
                      <c:pt idx="100">
                        <c:v>6.1647553443999996</c:v>
                      </c:pt>
                      <c:pt idx="101">
                        <c:v>6.4267134665999999</c:v>
                      </c:pt>
                      <c:pt idx="102">
                        <c:v>6.6691322327</c:v>
                      </c:pt>
                      <c:pt idx="103">
                        <c:v>6.8897557258999997</c:v>
                      </c:pt>
                      <c:pt idx="104">
                        <c:v>7.0865454673999997</c:v>
                      </c:pt>
                      <c:pt idx="105">
                        <c:v>7.2577280998000004</c:v>
                      </c:pt>
                      <c:pt idx="106">
                        <c:v>7.4018406868</c:v>
                      </c:pt>
                      <c:pt idx="107">
                        <c:v>7.5177693366999998</c:v>
                      </c:pt>
                      <c:pt idx="108">
                        <c:v>7.6047725677000004</c:v>
                      </c:pt>
                      <c:pt idx="109">
                        <c:v>7.6624870300000003</c:v>
                      </c:pt>
                      <c:pt idx="110">
                        <c:v>7.6909136772000002</c:v>
                      </c:pt>
                      <c:pt idx="111">
                        <c:v>7.6903882027000003</c:v>
                      </c:pt>
                      <c:pt idx="112">
                        <c:v>7.6615428925</c:v>
                      </c:pt>
                      <c:pt idx="113">
                        <c:v>7.6052622794999998</c:v>
                      </c:pt>
                      <c:pt idx="114">
                        <c:v>7.5226359367000004</c:v>
                      </c:pt>
                      <c:pt idx="115">
                        <c:v>7.4149160385000004</c:v>
                      </c:pt>
                      <c:pt idx="116">
                        <c:v>7.2834811211000003</c:v>
                      </c:pt>
                      <c:pt idx="117">
                        <c:v>7.1297998427999998</c:v>
                      </c:pt>
                      <c:pt idx="118">
                        <c:v>6.9553976059</c:v>
                      </c:pt>
                      <c:pt idx="119">
                        <c:v>6.7618260383999997</c:v>
                      </c:pt>
                      <c:pt idx="120">
                        <c:v>6.5506405829999999</c:v>
                      </c:pt>
                      <c:pt idx="121">
                        <c:v>6.3233895302000001</c:v>
                      </c:pt>
                      <c:pt idx="122">
                        <c:v>6.0816121101</c:v>
                      </c:pt>
                      <c:pt idx="123">
                        <c:v>5.8268470764</c:v>
                      </c:pt>
                      <c:pt idx="124">
                        <c:v>5.560646534</c:v>
                      </c:pt>
                      <c:pt idx="125">
                        <c:v>5.2845869064000004</c:v>
                      </c:pt>
                      <c:pt idx="126">
                        <c:v>5.0002717971999999</c:v>
                      </c:pt>
                      <c:pt idx="127">
                        <c:v>4.7093257904000003</c:v>
                      </c:pt>
                      <c:pt idx="128">
                        <c:v>4.4133777617999996</c:v>
                      </c:pt>
                      <c:pt idx="129">
                        <c:v>4.1140365600999997</c:v>
                      </c:pt>
                      <c:pt idx="130">
                        <c:v>3.8128595351999999</c:v>
                      </c:pt>
                      <c:pt idx="131">
                        <c:v>3.5113170146999999</c:v>
                      </c:pt>
                      <c:pt idx="132">
                        <c:v>3.2107596397</c:v>
                      </c:pt>
                      <c:pt idx="133">
                        <c:v>2.9123952388999998</c:v>
                      </c:pt>
                      <c:pt idx="134">
                        <c:v>2.6172745227999998</c:v>
                      </c:pt>
                      <c:pt idx="135">
                        <c:v>2.3262853622000002</c:v>
                      </c:pt>
                      <c:pt idx="136">
                        <c:v>2.0401570797000002</c:v>
                      </c:pt>
                      <c:pt idx="137">
                        <c:v>1.7594714165000001</c:v>
                      </c:pt>
                      <c:pt idx="138">
                        <c:v>1.4846763611</c:v>
                      </c:pt>
                      <c:pt idx="139">
                        <c:v>1.2161002159000001</c:v>
                      </c:pt>
                      <c:pt idx="140">
                        <c:v>0.95396810769999996</c:v>
                      </c:pt>
                      <c:pt idx="141">
                        <c:v>0.69842344521999999</c:v>
                      </c:pt>
                      <c:pt idx="142">
                        <c:v>0.44955375791000002</c:v>
                      </c:pt>
                      <c:pt idx="143">
                        <c:v>0.20742221177</c:v>
                      </c:pt>
                      <c:pt idx="144">
                        <c:v>-2.7898253873E-2</c:v>
                      </c:pt>
                      <c:pt idx="145">
                        <c:v>-0.25629240273999998</c:v>
                      </c:pt>
                      <c:pt idx="146">
                        <c:v>-0.47757396101999999</c:v>
                      </c:pt>
                      <c:pt idx="147">
                        <c:v>-0.69145858287999995</c:v>
                      </c:pt>
                      <c:pt idx="148">
                        <c:v>-0.89753711223999999</c:v>
                      </c:pt>
                      <c:pt idx="149">
                        <c:v>-1.0952540636000001</c:v>
                      </c:pt>
                      <c:pt idx="150">
                        <c:v>-1.2838981152</c:v>
                      </c:pt>
                      <c:pt idx="151">
                        <c:v>-1.4626063108</c:v>
                      </c:pt>
                      <c:pt idx="152">
                        <c:v>-1.6303812264999999</c:v>
                      </c:pt>
                      <c:pt idx="153">
                        <c:v>-1.7861176728999999</c:v>
                      </c:pt>
                      <c:pt idx="154">
                        <c:v>-1.9286338090999999</c:v>
                      </c:pt>
                      <c:pt idx="155">
                        <c:v>-2.0567061900999999</c:v>
                      </c:pt>
                      <c:pt idx="156">
                        <c:v>-2.1691098213000002</c:v>
                      </c:pt>
                      <c:pt idx="157">
                        <c:v>-2.2646605968000002</c:v>
                      </c:pt>
                      <c:pt idx="158">
                        <c:v>-2.3422622680999998</c:v>
                      </c:pt>
                      <c:pt idx="159">
                        <c:v>-2.4009575844</c:v>
                      </c:pt>
                      <c:pt idx="160">
                        <c:v>-2.4399807453000002</c:v>
                      </c:pt>
                      <c:pt idx="161">
                        <c:v>-2.4588048458</c:v>
                      </c:pt>
                      <c:pt idx="162">
                        <c:v>-2.4571824073999999</c:v>
                      </c:pt>
                      <c:pt idx="163">
                        <c:v>-2.4351768493999999</c:v>
                      </c:pt>
                      <c:pt idx="164">
                        <c:v>-2.3931865692000001</c:v>
                      </c:pt>
                      <c:pt idx="165">
                        <c:v>-2.3319656849000001</c:v>
                      </c:pt>
                      <c:pt idx="166">
                        <c:v>-2.2526440619999999</c:v>
                      </c:pt>
                      <c:pt idx="167">
                        <c:v>-2.1567404269999999</c:v>
                      </c:pt>
                      <c:pt idx="168">
                        <c:v>-2.046159029</c:v>
                      </c:pt>
                      <c:pt idx="169">
                        <c:v>-1.9231570958999999</c:v>
                      </c:pt>
                      <c:pt idx="170">
                        <c:v>-1.7902797461</c:v>
                      </c:pt>
                      <c:pt idx="171">
                        <c:v>-1.6502670049999999</c:v>
                      </c:pt>
                      <c:pt idx="172">
                        <c:v>-1.5059478283000001</c:v>
                      </c:pt>
                      <c:pt idx="173">
                        <c:v>-1.3601390122999999</c:v>
                      </c:pt>
                      <c:pt idx="174">
                        <c:v>-1.2155600786</c:v>
                      </c:pt>
                      <c:pt idx="175">
                        <c:v>-1.0747698545</c:v>
                      </c:pt>
                      <c:pt idx="176">
                        <c:v>-0.94012385607000004</c:v>
                      </c:pt>
                      <c:pt idx="177">
                        <c:v>-0.81375229359000001</c:v>
                      </c:pt>
                      <c:pt idx="178">
                        <c:v>-0.69755738974000003</c:v>
                      </c:pt>
                      <c:pt idx="179">
                        <c:v>-0.59321981668000001</c:v>
                      </c:pt>
                      <c:pt idx="180">
                        <c:v>-0.50220394135000002</c:v>
                      </c:pt>
                      <c:pt idx="181">
                        <c:v>-0.42576310038999998</c:v>
                      </c:pt>
                      <c:pt idx="182">
                        <c:v>-0.36495369673</c:v>
                      </c:pt>
                      <c:pt idx="183">
                        <c:v>-0.32065671682000002</c:v>
                      </c:pt>
                      <c:pt idx="184">
                        <c:v>-0.29359596968000001</c:v>
                      </c:pt>
                      <c:pt idx="185">
                        <c:v>-0.28434327245000002</c:v>
                      </c:pt>
                      <c:pt idx="186">
                        <c:v>-0.29331043362999998</c:v>
                      </c:pt>
                      <c:pt idx="187">
                        <c:v>-0.32073688506999998</c:v>
                      </c:pt>
                      <c:pt idx="188">
                        <c:v>-0.36667975783000001</c:v>
                      </c:pt>
                      <c:pt idx="189">
                        <c:v>-0.43100604414999999</c:v>
                      </c:pt>
                      <c:pt idx="190">
                        <c:v>-0.51338505744999996</c:v>
                      </c:pt>
                      <c:pt idx="191">
                        <c:v>-0.61328387259999995</c:v>
                      </c:pt>
                      <c:pt idx="192">
                        <c:v>-0.72997206449999996</c:v>
                      </c:pt>
                      <c:pt idx="193">
                        <c:v>-0.86253881454000003</c:v>
                      </c:pt>
                      <c:pt idx="194">
                        <c:v>-1.0099215507999999</c:v>
                      </c:pt>
                      <c:pt idx="195">
                        <c:v>-1.1709429026</c:v>
                      </c:pt>
                      <c:pt idx="196">
                        <c:v>-1.3443493843000001</c:v>
                      </c:pt>
                      <c:pt idx="197">
                        <c:v>-1.5288468599</c:v>
                      </c:pt>
                      <c:pt idx="198">
                        <c:v>-1.7231348753</c:v>
                      </c:pt>
                      <c:pt idx="199">
                        <c:v>-1.9259394406999999</c:v>
                      </c:pt>
                      <c:pt idx="200">
                        <c:v>-2.1360433101999998</c:v>
                      </c:pt>
                      <c:pt idx="201">
                        <c:v>-2.3523135184999999</c:v>
                      </c:pt>
                      <c:pt idx="202">
                        <c:v>-2.5737211703999998</c:v>
                      </c:pt>
                      <c:pt idx="203">
                        <c:v>-2.7993514537999999</c:v>
                      </c:pt>
                      <c:pt idx="204">
                        <c:v>-3.0284028052999998</c:v>
                      </c:pt>
                      <c:pt idx="205">
                        <c:v>-3.2601745128999999</c:v>
                      </c:pt>
                      <c:pt idx="206">
                        <c:v>-3.4940478802000001</c:v>
                      </c:pt>
                      <c:pt idx="207">
                        <c:v>-3.7294611931000001</c:v>
                      </c:pt>
                      <c:pt idx="208">
                        <c:v>-3.9658811092000001</c:v>
                      </c:pt>
                      <c:pt idx="209">
                        <c:v>-4.2027754784000004</c:v>
                      </c:pt>
                      <c:pt idx="210">
                        <c:v>-4.4395909308999997</c:v>
                      </c:pt>
                      <c:pt idx="211">
                        <c:v>-4.6757359505</c:v>
                      </c:pt>
                      <c:pt idx="212">
                        <c:v>-4.9105734825000003</c:v>
                      </c:pt>
                      <c:pt idx="213">
                        <c:v>-5.1434187889</c:v>
                      </c:pt>
                      <c:pt idx="214">
                        <c:v>-5.3735423088000003</c:v>
                      </c:pt>
                      <c:pt idx="215">
                        <c:v>-5.6001710891999998</c:v>
                      </c:pt>
                      <c:pt idx="216">
                        <c:v>-5.8224902153000002</c:v>
                      </c:pt>
                      <c:pt idx="217">
                        <c:v>-6.0396485329000003</c:v>
                      </c:pt>
                      <c:pt idx="218">
                        <c:v>-6.2507762909000002</c:v>
                      </c:pt>
                      <c:pt idx="219">
                        <c:v>-6.4550070763000003</c:v>
                      </c:pt>
                      <c:pt idx="220">
                        <c:v>-6.6515030861</c:v>
                      </c:pt>
                      <c:pt idx="221">
                        <c:v>-6.8394780159000002</c:v>
                      </c:pt>
                      <c:pt idx="222">
                        <c:v>-7.0182185173000002</c:v>
                      </c:pt>
                      <c:pt idx="223">
                        <c:v>-7.1871004105000003</c:v>
                      </c:pt>
                      <c:pt idx="224">
                        <c:v>-7.3456025124000002</c:v>
                      </c:pt>
                      <c:pt idx="225">
                        <c:v>-7.4933156966999999</c:v>
                      </c:pt>
                      <c:pt idx="226">
                        <c:v>-7.6299476624000002</c:v>
                      </c:pt>
                      <c:pt idx="227">
                        <c:v>-7.7553277015999997</c:v>
                      </c:pt>
                      <c:pt idx="228">
                        <c:v>-7.8694105148000002</c:v>
                      </c:pt>
                      <c:pt idx="229">
                        <c:v>-7.9722785949999997</c:v>
                      </c:pt>
                      <c:pt idx="230">
                        <c:v>-8.0641412735000007</c:v>
                      </c:pt>
                      <c:pt idx="231">
                        <c:v>-8.1453323363999992</c:v>
                      </c:pt>
                      <c:pt idx="232">
                        <c:v>-8.2163095473999999</c:v>
                      </c:pt>
                      <c:pt idx="233">
                        <c:v>-8.2776536941999996</c:v>
                      </c:pt>
                      <c:pt idx="234">
                        <c:v>-8.3300695419000004</c:v>
                      </c:pt>
                      <c:pt idx="235">
                        <c:v>-8.3743829726999994</c:v>
                      </c:pt>
                      <c:pt idx="236">
                        <c:v>-8.4115352630999993</c:v>
                      </c:pt>
                      <c:pt idx="237">
                        <c:v>-8.4425725936999996</c:v>
                      </c:pt>
                      <c:pt idx="238">
                        <c:v>-8.4686326981000004</c:v>
                      </c:pt>
                      <c:pt idx="239">
                        <c:v>-8.4909305573000005</c:v>
                      </c:pt>
                      <c:pt idx="240">
                        <c:v>-8.5107364655000008</c:v>
                      </c:pt>
                      <c:pt idx="241">
                        <c:v>-8.5293560028000002</c:v>
                      </c:pt>
                      <c:pt idx="242">
                        <c:v>-8.5481081009000004</c:v>
                      </c:pt>
                      <c:pt idx="243">
                        <c:v>-8.5683002471999998</c:v>
                      </c:pt>
                      <c:pt idx="244">
                        <c:v>-8.5912084579000005</c:v>
                      </c:pt>
                      <c:pt idx="245">
                        <c:v>-8.6180572509999998</c:v>
                      </c:pt>
                      <c:pt idx="246">
                        <c:v>-8.6500043868999992</c:v>
                      </c:pt>
                      <c:pt idx="247">
                        <c:v>-8.688120842</c:v>
                      </c:pt>
                      <c:pt idx="248">
                        <c:v>-8.7333707808999996</c:v>
                      </c:pt>
                      <c:pt idx="249">
                        <c:v>-8.7865943908999995</c:v>
                      </c:pt>
                      <c:pt idx="250">
                        <c:v>-8.8485021591000006</c:v>
                      </c:pt>
                      <c:pt idx="251">
                        <c:v>-8.9196720122999995</c:v>
                      </c:pt>
                      <c:pt idx="252">
                        <c:v>-9.0005483627</c:v>
                      </c:pt>
                      <c:pt idx="253">
                        <c:v>-9.0914430617999997</c:v>
                      </c:pt>
                      <c:pt idx="254">
                        <c:v>-9.1925430297999995</c:v>
                      </c:pt>
                      <c:pt idx="255">
                        <c:v>-9.3039178848000006</c:v>
                      </c:pt>
                      <c:pt idx="256">
                        <c:v>-9.4255323410000003</c:v>
                      </c:pt>
                      <c:pt idx="257">
                        <c:v>-9.5572547913000001</c:v>
                      </c:pt>
                      <c:pt idx="258">
                        <c:v>-9.6988687514999992</c:v>
                      </c:pt>
                      <c:pt idx="259">
                        <c:v>-9.8500881195000005</c:v>
                      </c:pt>
                      <c:pt idx="260">
                        <c:v>-10.010574341</c:v>
                      </c:pt>
                      <c:pt idx="261">
                        <c:v>-10.179945946</c:v>
                      </c:pt>
                      <c:pt idx="262">
                        <c:v>-10.357790947</c:v>
                      </c:pt>
                      <c:pt idx="263">
                        <c:v>-10.543683052</c:v>
                      </c:pt>
                      <c:pt idx="264">
                        <c:v>-10.737198830000001</c:v>
                      </c:pt>
                      <c:pt idx="265">
                        <c:v>-10.937939644</c:v>
                      </c:pt>
                      <c:pt idx="266">
                        <c:v>-11.145557404</c:v>
                      </c:pt>
                      <c:pt idx="267">
                        <c:v>-11.359772681999999</c:v>
                      </c:pt>
                      <c:pt idx="268">
                        <c:v>-11.580395699</c:v>
                      </c:pt>
                      <c:pt idx="269">
                        <c:v>-11.807340622</c:v>
                      </c:pt>
                      <c:pt idx="270">
                        <c:v>-12.040643692</c:v>
                      </c:pt>
                      <c:pt idx="271">
                        <c:v>-12.280477524</c:v>
                      </c:pt>
                      <c:pt idx="272">
                        <c:v>-12.527163506000001</c:v>
                      </c:pt>
                      <c:pt idx="273">
                        <c:v>-12.781173706000001</c:v>
                      </c:pt>
                      <c:pt idx="274">
                        <c:v>-13.04312706</c:v>
                      </c:pt>
                      <c:pt idx="275">
                        <c:v>-13.313779831</c:v>
                      </c:pt>
                      <c:pt idx="276">
                        <c:v>-13.594014167999999</c:v>
                      </c:pt>
                      <c:pt idx="277">
                        <c:v>-13.884823798999999</c:v>
                      </c:pt>
                      <c:pt idx="278">
                        <c:v>-14.187295914</c:v>
                      </c:pt>
                      <c:pt idx="279">
                        <c:v>-14.502593994</c:v>
                      </c:pt>
                      <c:pt idx="280">
                        <c:v>-14.831943512</c:v>
                      </c:pt>
                      <c:pt idx="281">
                        <c:v>-15.176615715000001</c:v>
                      </c:pt>
                      <c:pt idx="282">
                        <c:v>-15.537904739</c:v>
                      </c:pt>
                      <c:pt idx="283">
                        <c:v>-15.917101860000001</c:v>
                      </c:pt>
                      <c:pt idx="284">
                        <c:v>-16.315467834</c:v>
                      </c:pt>
                      <c:pt idx="285">
                        <c:v>-16.734207153</c:v>
                      </c:pt>
                      <c:pt idx="286">
                        <c:v>-17.174442290999998</c:v>
                      </c:pt>
                      <c:pt idx="287">
                        <c:v>-17.637187957999998</c:v>
                      </c:pt>
                      <c:pt idx="288">
                        <c:v>-18.123329163000001</c:v>
                      </c:pt>
                      <c:pt idx="289">
                        <c:v>-18.633602142000001</c:v>
                      </c:pt>
                      <c:pt idx="290">
                        <c:v>-19.168575286999999</c:v>
                      </c:pt>
                      <c:pt idx="291">
                        <c:v>-19.728637695</c:v>
                      </c:pt>
                      <c:pt idx="292">
                        <c:v>-20.313985825</c:v>
                      </c:pt>
                      <c:pt idx="293">
                        <c:v>-20.924612045</c:v>
                      </c:pt>
                      <c:pt idx="294">
                        <c:v>-21.560302734</c:v>
                      </c:pt>
                      <c:pt idx="295">
                        <c:v>-22.220628737999998</c:v>
                      </c:pt>
                      <c:pt idx="296">
                        <c:v>-22.904951096000001</c:v>
                      </c:pt>
                      <c:pt idx="297">
                        <c:v>-23.612421036000001</c:v>
                      </c:pt>
                      <c:pt idx="298">
                        <c:v>-24.34198761</c:v>
                      </c:pt>
                      <c:pt idx="299">
                        <c:v>-25.092403411999999</c:v>
                      </c:pt>
                      <c:pt idx="300">
                        <c:v>-25.862230301</c:v>
                      </c:pt>
                      <c:pt idx="301">
                        <c:v>-26.649843216000001</c:v>
                      </c:pt>
                      <c:pt idx="302">
                        <c:v>-27.453432082999999</c:v>
                      </c:pt>
                      <c:pt idx="303">
                        <c:v>-28.271007537999999</c:v>
                      </c:pt>
                      <c:pt idx="304">
                        <c:v>-29.100404738999998</c:v>
                      </c:pt>
                      <c:pt idx="305">
                        <c:v>-29.939291000000001</c:v>
                      </c:pt>
                      <c:pt idx="306">
                        <c:v>-30.785184860000001</c:v>
                      </c:pt>
                      <c:pt idx="307">
                        <c:v>-31.635471343999999</c:v>
                      </c:pt>
                      <c:pt idx="308">
                        <c:v>-32.487422942999999</c:v>
                      </c:pt>
                      <c:pt idx="309">
                        <c:v>-33.338222504000001</c:v>
                      </c:pt>
                      <c:pt idx="310">
                        <c:v>-34.184982300000001</c:v>
                      </c:pt>
                      <c:pt idx="311">
                        <c:v>-35.024765015</c:v>
                      </c:pt>
                      <c:pt idx="312">
                        <c:v>-35.854606627999999</c:v>
                      </c:pt>
                      <c:pt idx="313">
                        <c:v>-36.671546935999999</c:v>
                      </c:pt>
                      <c:pt idx="314">
                        <c:v>-37.472660064999999</c:v>
                      </c:pt>
                      <c:pt idx="315">
                        <c:v>-38.255092621000003</c:v>
                      </c:pt>
                      <c:pt idx="316">
                        <c:v>-39.016090392999999</c:v>
                      </c:pt>
                      <c:pt idx="317">
                        <c:v>-39.753044127999999</c:v>
                      </c:pt>
                      <c:pt idx="318">
                        <c:v>-40.463512420999997</c:v>
                      </c:pt>
                      <c:pt idx="319">
                        <c:v>-41.145259856999999</c:v>
                      </c:pt>
                      <c:pt idx="320">
                        <c:v>-41.796279906999999</c:v>
                      </c:pt>
                      <c:pt idx="321">
                        <c:v>-42.414813995000003</c:v>
                      </c:pt>
                      <c:pt idx="322">
                        <c:v>-42.99937439</c:v>
                      </c:pt>
                      <c:pt idx="323">
                        <c:v>-43.548755645999996</c:v>
                      </c:pt>
                      <c:pt idx="324">
                        <c:v>-44.062061309999997</c:v>
                      </c:pt>
                      <c:pt idx="325">
                        <c:v>-44.538711548000002</c:v>
                      </c:pt>
                      <c:pt idx="326">
                        <c:v>-44.978458404999998</c:v>
                      </c:pt>
                      <c:pt idx="327">
                        <c:v>-45.381389618</c:v>
                      </c:pt>
                      <c:pt idx="328">
                        <c:v>-45.747917174999998</c:v>
                      </c:pt>
                      <c:pt idx="329">
                        <c:v>-46.078777313000003</c:v>
                      </c:pt>
                      <c:pt idx="330">
                        <c:v>-46.375011444000002</c:v>
                      </c:pt>
                      <c:pt idx="331">
                        <c:v>-46.637958527000002</c:v>
                      </c:pt>
                      <c:pt idx="332">
                        <c:v>-46.869213104000004</c:v>
                      </c:pt>
                      <c:pt idx="333">
                        <c:v>-47.070602417000003</c:v>
                      </c:pt>
                      <c:pt idx="334">
                        <c:v>-47.244132995999998</c:v>
                      </c:pt>
                      <c:pt idx="335">
                        <c:v>-47.391967772999998</c:v>
                      </c:pt>
                      <c:pt idx="336">
                        <c:v>-47.516391753999997</c:v>
                      </c:pt>
                      <c:pt idx="337">
                        <c:v>-47.619781494000001</c:v>
                      </c:pt>
                      <c:pt idx="338">
                        <c:v>-47.704597473</c:v>
                      </c:pt>
                      <c:pt idx="339">
                        <c:v>-47.773368834999999</c:v>
                      </c:pt>
                      <c:pt idx="340">
                        <c:v>-47.828689574999999</c:v>
                      </c:pt>
                      <c:pt idx="341">
                        <c:v>-47.873210907000001</c:v>
                      </c:pt>
                      <c:pt idx="342">
                        <c:v>-47.909618377999998</c:v>
                      </c:pt>
                      <c:pt idx="343">
                        <c:v>-47.940612793</c:v>
                      </c:pt>
                      <c:pt idx="344">
                        <c:v>-47.968883513999998</c:v>
                      </c:pt>
                      <c:pt idx="345">
                        <c:v>-47.997081756999997</c:v>
                      </c:pt>
                      <c:pt idx="346">
                        <c:v>-48.027778625000003</c:v>
                      </c:pt>
                      <c:pt idx="347">
                        <c:v>-48.063434600999997</c:v>
                      </c:pt>
                      <c:pt idx="348">
                        <c:v>-48.106369018999999</c:v>
                      </c:pt>
                      <c:pt idx="349">
                        <c:v>-48.158733368</c:v>
                      </c:pt>
                      <c:pt idx="350">
                        <c:v>-48.222480773999997</c:v>
                      </c:pt>
                      <c:pt idx="351">
                        <c:v>-48.299350738999998</c:v>
                      </c:pt>
                      <c:pt idx="352">
                        <c:v>-48.390853882000002</c:v>
                      </c:pt>
                      <c:pt idx="353">
                        <c:v>-48.498252868999998</c:v>
                      </c:pt>
                      <c:pt idx="354">
                        <c:v>-48.622558593999997</c:v>
                      </c:pt>
                      <c:pt idx="355">
                        <c:v>-48.764518738</c:v>
                      </c:pt>
                      <c:pt idx="356">
                        <c:v>-48.924594878999997</c:v>
                      </c:pt>
                      <c:pt idx="357">
                        <c:v>-49.102954865000001</c:v>
                      </c:pt>
                      <c:pt idx="358">
                        <c:v>-49.299446105999998</c:v>
                      </c:pt>
                      <c:pt idx="359">
                        <c:v>-49.513584137000002</c:v>
                      </c:pt>
                      <c:pt idx="360">
                        <c:v>-49.744564056000002</c:v>
                      </c:pt>
                      <c:pt idx="361">
                        <c:v>-49.991321564000003</c:v>
                      </c:pt>
                      <c:pt idx="362">
                        <c:v>-50.252628326</c:v>
                      </c:pt>
                      <c:pt idx="363">
                        <c:v>-50.527156830000003</c:v>
                      </c:pt>
                      <c:pt idx="364">
                        <c:v>-50.813503265000001</c:v>
                      </c:pt>
                      <c:pt idx="365">
                        <c:v>-51.110202788999999</c:v>
                      </c:pt>
                      <c:pt idx="366">
                        <c:v>-51.415744781000001</c:v>
                      </c:pt>
                      <c:pt idx="367">
                        <c:v>-51.728614807</c:v>
                      </c:pt>
                      <c:pt idx="368">
                        <c:v>-52.047336577999999</c:v>
                      </c:pt>
                      <c:pt idx="369">
                        <c:v>-52.370525360000002</c:v>
                      </c:pt>
                      <c:pt idx="370">
                        <c:v>-52.696929932000003</c:v>
                      </c:pt>
                      <c:pt idx="371">
                        <c:v>-53.025463104000004</c:v>
                      </c:pt>
                      <c:pt idx="372">
                        <c:v>-53.355209350999999</c:v>
                      </c:pt>
                      <c:pt idx="373">
                        <c:v>-53.685428619</c:v>
                      </c:pt>
                      <c:pt idx="374">
                        <c:v>-54.015548705999997</c:v>
                      </c:pt>
                      <c:pt idx="375">
                        <c:v>-54.345169067</c:v>
                      </c:pt>
                      <c:pt idx="376">
                        <c:v>-54.674049377000003</c:v>
                      </c:pt>
                      <c:pt idx="377">
                        <c:v>-55.002109527999998</c:v>
                      </c:pt>
                      <c:pt idx="378">
                        <c:v>-55.329418181999998</c:v>
                      </c:pt>
                      <c:pt idx="379">
                        <c:v>-55.656181334999999</c:v>
                      </c:pt>
                      <c:pt idx="380">
                        <c:v>-55.982707976999997</c:v>
                      </c:pt>
                      <c:pt idx="381">
                        <c:v>-56.309383392000001</c:v>
                      </c:pt>
                      <c:pt idx="382">
                        <c:v>-56.636615753000001</c:v>
                      </c:pt>
                      <c:pt idx="383">
                        <c:v>-56.964790344000001</c:v>
                      </c:pt>
                      <c:pt idx="384">
                        <c:v>-57.294239044000001</c:v>
                      </c:pt>
                      <c:pt idx="385">
                        <c:v>-57.625209808000001</c:v>
                      </c:pt>
                      <c:pt idx="386">
                        <c:v>-57.957847594999997</c:v>
                      </c:pt>
                      <c:pt idx="387">
                        <c:v>-58.292186737000002</c:v>
                      </c:pt>
                      <c:pt idx="388">
                        <c:v>-58.628154754999997</c:v>
                      </c:pt>
                      <c:pt idx="389">
                        <c:v>-58.965583801000001</c:v>
                      </c:pt>
                      <c:pt idx="390">
                        <c:v>-59.304233551000003</c:v>
                      </c:pt>
                      <c:pt idx="391">
                        <c:v>-59.643798828000001</c:v>
                      </c:pt>
                      <c:pt idx="392">
                        <c:v>-59.983928679999998</c:v>
                      </c:pt>
                      <c:pt idx="393">
                        <c:v>-60.324230194000002</c:v>
                      </c:pt>
                      <c:pt idx="394">
                        <c:v>-60.664276123</c:v>
                      </c:pt>
                      <c:pt idx="395">
                        <c:v>-61.003612517999997</c:v>
                      </c:pt>
                      <c:pt idx="396">
                        <c:v>-61.341762543000002</c:v>
                      </c:pt>
                      <c:pt idx="397">
                        <c:v>-61.678230286000002</c:v>
                      </c:pt>
                      <c:pt idx="398">
                        <c:v>-62.012516022</c:v>
                      </c:pt>
                      <c:pt idx="399">
                        <c:v>-62.344123840000002</c:v>
                      </c:pt>
                      <c:pt idx="400">
                        <c:v>-62.672580719000003</c:v>
                      </c:pt>
                      <c:pt idx="401">
                        <c:v>-62.997455596999998</c:v>
                      </c:pt>
                      <c:pt idx="402">
                        <c:v>-63.318363189999999</c:v>
                      </c:pt>
                      <c:pt idx="403">
                        <c:v>-63.634971618999998</c:v>
                      </c:pt>
                      <c:pt idx="404">
                        <c:v>-63.947002411</c:v>
                      </c:pt>
                      <c:pt idx="405">
                        <c:v>-64.254219054999993</c:v>
                      </c:pt>
                      <c:pt idx="406">
                        <c:v>-64.556427002000007</c:v>
                      </c:pt>
                      <c:pt idx="407">
                        <c:v>-64.853454589999998</c:v>
                      </c:pt>
                      <c:pt idx="408">
                        <c:v>-65.145149231000005</c:v>
                      </c:pt>
                      <c:pt idx="409">
                        <c:v>-65.431365967000005</c:v>
                      </c:pt>
                      <c:pt idx="410">
                        <c:v>-65.711952209000003</c:v>
                      </c:pt>
                      <c:pt idx="411">
                        <c:v>-65.986740112000007</c:v>
                      </c:pt>
                      <c:pt idx="412">
                        <c:v>-66.255546570000007</c:v>
                      </c:pt>
                      <c:pt idx="413">
                        <c:v>-66.518188476999995</c:v>
                      </c:pt>
                      <c:pt idx="414">
                        <c:v>-66.774497986</c:v>
                      </c:pt>
                      <c:pt idx="415">
                        <c:v>-67.024345397999994</c:v>
                      </c:pt>
                      <c:pt idx="416">
                        <c:v>-67.267654418999996</c:v>
                      </c:pt>
                      <c:pt idx="417">
                        <c:v>-67.504425049000005</c:v>
                      </c:pt>
                      <c:pt idx="418">
                        <c:v>-67.734741210999999</c:v>
                      </c:pt>
                      <c:pt idx="419">
                        <c:v>-67.958778381000002</c:v>
                      </c:pt>
                      <c:pt idx="420">
                        <c:v>-68.176818847999996</c:v>
                      </c:pt>
                      <c:pt idx="421">
                        <c:v>-68.389236449999999</c:v>
                      </c:pt>
                      <c:pt idx="422">
                        <c:v>-68.596504210999996</c:v>
                      </c:pt>
                      <c:pt idx="423">
                        <c:v>-68.799194335999999</c:v>
                      </c:pt>
                      <c:pt idx="424">
                        <c:v>-68.997962951999995</c:v>
                      </c:pt>
                      <c:pt idx="425">
                        <c:v>-69.193534850999995</c:v>
                      </c:pt>
                      <c:pt idx="426">
                        <c:v>-69.386680603000002</c:v>
                      </c:pt>
                      <c:pt idx="427">
                        <c:v>-69.578186035000002</c:v>
                      </c:pt>
                      <c:pt idx="428">
                        <c:v>-69.768821716000005</c:v>
                      </c:pt>
                      <c:pt idx="429">
                        <c:v>-69.959304810000006</c:v>
                      </c:pt>
                      <c:pt idx="430">
                        <c:v>-70.150283813000001</c:v>
                      </c:pt>
                      <c:pt idx="431">
                        <c:v>-70.342338561999995</c:v>
                      </c:pt>
                      <c:pt idx="432">
                        <c:v>-70.535964965999995</c:v>
                      </c:pt>
                      <c:pt idx="433">
                        <c:v>-70.731575011999993</c:v>
                      </c:pt>
                      <c:pt idx="434">
                        <c:v>-70.929504394999995</c:v>
                      </c:pt>
                      <c:pt idx="435">
                        <c:v>-71.130020142000006</c:v>
                      </c:pt>
                      <c:pt idx="436">
                        <c:v>-71.333305358999993</c:v>
                      </c:pt>
                      <c:pt idx="437">
                        <c:v>-71.539451599000003</c:v>
                      </c:pt>
                      <c:pt idx="438">
                        <c:v>-71.748458862000007</c:v>
                      </c:pt>
                      <c:pt idx="439">
                        <c:v>-71.960243224999999</c:v>
                      </c:pt>
                      <c:pt idx="440">
                        <c:v>-72.174621582</c:v>
                      </c:pt>
                      <c:pt idx="441">
                        <c:v>-72.391319275000001</c:v>
                      </c:pt>
                      <c:pt idx="442">
                        <c:v>-72.609970093000001</c:v>
                      </c:pt>
                      <c:pt idx="443">
                        <c:v>-72.830108643000003</c:v>
                      </c:pt>
                      <c:pt idx="444">
                        <c:v>-73.051177979000002</c:v>
                      </c:pt>
                      <c:pt idx="445">
                        <c:v>-73.272521972999996</c:v>
                      </c:pt>
                      <c:pt idx="446">
                        <c:v>-73.493400574000006</c:v>
                      </c:pt>
                      <c:pt idx="447">
                        <c:v>-73.712997436999999</c:v>
                      </c:pt>
                      <c:pt idx="448">
                        <c:v>-73.930458068999997</c:v>
                      </c:pt>
                      <c:pt idx="449">
                        <c:v>-74.144935607999997</c:v>
                      </c:pt>
                      <c:pt idx="450">
                        <c:v>-74.355659485000004</c:v>
                      </c:pt>
                      <c:pt idx="451">
                        <c:v>-74.561996460000003</c:v>
                      </c:pt>
                      <c:pt idx="452">
                        <c:v>-74.763473511000001</c:v>
                      </c:pt>
                      <c:pt idx="453">
                        <c:v>-74.959785460999996</c:v>
                      </c:pt>
                      <c:pt idx="454">
                        <c:v>-75.150779724000003</c:v>
                      </c:pt>
                      <c:pt idx="455">
                        <c:v>-75.336395264000004</c:v>
                      </c:pt>
                      <c:pt idx="456">
                        <c:v>-75.516624450999998</c:v>
                      </c:pt>
                      <c:pt idx="457">
                        <c:v>-75.691459656000006</c:v>
                      </c:pt>
                      <c:pt idx="458">
                        <c:v>-75.860839843999997</c:v>
                      </c:pt>
                      <c:pt idx="459">
                        <c:v>-76.024612426999994</c:v>
                      </c:pt>
                      <c:pt idx="460">
                        <c:v>-76.182510375999996</c:v>
                      </c:pt>
                      <c:pt idx="461">
                        <c:v>-76.334129333000007</c:v>
                      </c:pt>
                      <c:pt idx="462">
                        <c:v>-76.478912354000002</c:v>
                      </c:pt>
                      <c:pt idx="463">
                        <c:v>-76.616134643999999</c:v>
                      </c:pt>
                      <c:pt idx="464">
                        <c:v>-76.744903563999998</c:v>
                      </c:pt>
                      <c:pt idx="465">
                        <c:v>-76.864166260000005</c:v>
                      </c:pt>
                      <c:pt idx="466">
                        <c:v>-76.972732543999996</c:v>
                      </c:pt>
                      <c:pt idx="467">
                        <c:v>-77.069305420000006</c:v>
                      </c:pt>
                      <c:pt idx="468">
                        <c:v>-77.152519225999995</c:v>
                      </c:pt>
                      <c:pt idx="469">
                        <c:v>-77.220993042000003</c:v>
                      </c:pt>
                      <c:pt idx="470">
                        <c:v>-77.273361206000004</c:v>
                      </c:pt>
                      <c:pt idx="471">
                        <c:v>-77.308303832999997</c:v>
                      </c:pt>
                      <c:pt idx="472">
                        <c:v>-77.324607849000003</c:v>
                      </c:pt>
                      <c:pt idx="473">
                        <c:v>-77.321197510000005</c:v>
                      </c:pt>
                      <c:pt idx="474">
                        <c:v>-77.297203064000001</c:v>
                      </c:pt>
                      <c:pt idx="475">
                        <c:v>-77.252006531000006</c:v>
                      </c:pt>
                      <c:pt idx="476">
                        <c:v>-77.185287475999999</c:v>
                      </c:pt>
                      <c:pt idx="477">
                        <c:v>-77.097061156999999</c:v>
                      </c:pt>
                      <c:pt idx="478">
                        <c:v>-76.987686156999999</c:v>
                      </c:pt>
                      <c:pt idx="479">
                        <c:v>-76.857879639000004</c:v>
                      </c:pt>
                      <c:pt idx="480">
                        <c:v>-76.708724975999999</c:v>
                      </c:pt>
                      <c:pt idx="481">
                        <c:v>-76.541664123999993</c:v>
                      </c:pt>
                      <c:pt idx="482">
                        <c:v>-76.358474731000001</c:v>
                      </c:pt>
                      <c:pt idx="483">
                        <c:v>-76.161262511999993</c:v>
                      </c:pt>
                      <c:pt idx="484">
                        <c:v>-75.952445983999993</c:v>
                      </c:pt>
                      <c:pt idx="485">
                        <c:v>-75.734725952000005</c:v>
                      </c:pt>
                      <c:pt idx="486">
                        <c:v>-75.511054993000002</c:v>
                      </c:pt>
                      <c:pt idx="487">
                        <c:v>-75.284591675000001</c:v>
                      </c:pt>
                      <c:pt idx="488">
                        <c:v>-75.058662415000001</c:v>
                      </c:pt>
                      <c:pt idx="489">
                        <c:v>-74.836723328000005</c:v>
                      </c:pt>
                      <c:pt idx="490">
                        <c:v>-74.622306824000006</c:v>
                      </c:pt>
                      <c:pt idx="491">
                        <c:v>-74.418991089000002</c:v>
                      </c:pt>
                      <c:pt idx="492">
                        <c:v>-74.230346679999997</c:v>
                      </c:pt>
                      <c:pt idx="493">
                        <c:v>-74.059890746999997</c:v>
                      </c:pt>
                      <c:pt idx="494">
                        <c:v>-73.911033630000006</c:v>
                      </c:pt>
                      <c:pt idx="495">
                        <c:v>-73.787048339999998</c:v>
                      </c:pt>
                      <c:pt idx="496">
                        <c:v>-73.691024780000006</c:v>
                      </c:pt>
                      <c:pt idx="497">
                        <c:v>-73.625831603999998</c:v>
                      </c:pt>
                      <c:pt idx="498">
                        <c:v>-73.594085692999997</c:v>
                      </c:pt>
                      <c:pt idx="499">
                        <c:v>-73.598129271999994</c:v>
                      </c:pt>
                      <c:pt idx="500">
                        <c:v>-73.640029906999999</c:v>
                      </c:pt>
                      <c:pt idx="501">
                        <c:v>-73.721557617000002</c:v>
                      </c:pt>
                      <c:pt idx="502">
                        <c:v>-73.844192504999995</c:v>
                      </c:pt>
                      <c:pt idx="503">
                        <c:v>-74.009101868000002</c:v>
                      </c:pt>
                      <c:pt idx="504">
                        <c:v>-74.217124939000001</c:v>
                      </c:pt>
                      <c:pt idx="505">
                        <c:v>-74.468734741000006</c:v>
                      </c:pt>
                      <c:pt idx="506">
                        <c:v>-74.764015197999996</c:v>
                      </c:pt>
                      <c:pt idx="507">
                        <c:v>-75.102622986</c:v>
                      </c:pt>
                      <c:pt idx="508">
                        <c:v>-75.483779906999999</c:v>
                      </c:pt>
                      <c:pt idx="509">
                        <c:v>-75.906227111999996</c:v>
                      </c:pt>
                      <c:pt idx="510">
                        <c:v>-76.368179321</c:v>
                      </c:pt>
                      <c:pt idx="511">
                        <c:v>-76.867240906000006</c:v>
                      </c:pt>
                      <c:pt idx="512">
                        <c:v>-77.400344849000007</c:v>
                      </c:pt>
                      <c:pt idx="513">
                        <c:v>-77.963661193999997</c:v>
                      </c:pt>
                      <c:pt idx="514">
                        <c:v>-78.552513122999997</c:v>
                      </c:pt>
                      <c:pt idx="515">
                        <c:v>-79.161308289000004</c:v>
                      </c:pt>
                      <c:pt idx="516">
                        <c:v>-79.783493042000003</c:v>
                      </c:pt>
                      <c:pt idx="517">
                        <c:v>-80.411521911999998</c:v>
                      </c:pt>
                      <c:pt idx="518">
                        <c:v>-81.036941528</c:v>
                      </c:pt>
                      <c:pt idx="519">
                        <c:v>-81.650848389000004</c:v>
                      </c:pt>
                      <c:pt idx="520">
                        <c:v>-82.245025635000005</c:v>
                      </c:pt>
                      <c:pt idx="521">
                        <c:v>-82.813438415999997</c:v>
                      </c:pt>
                      <c:pt idx="522">
                        <c:v>-83.353080750000004</c:v>
                      </c:pt>
                      <c:pt idx="523">
                        <c:v>-83.863784789999997</c:v>
                      </c:pt>
                      <c:pt idx="524">
                        <c:v>-84.347442627000007</c:v>
                      </c:pt>
                      <c:pt idx="525">
                        <c:v>-84.807060242000006</c:v>
                      </c:pt>
                      <c:pt idx="526">
                        <c:v>-85.245895386000001</c:v>
                      </c:pt>
                      <c:pt idx="527">
                        <c:v>-85.666915893999999</c:v>
                      </c:pt>
                      <c:pt idx="528">
                        <c:v>-86.072547912999994</c:v>
                      </c:pt>
                      <c:pt idx="529">
                        <c:v>-86.464576721</c:v>
                      </c:pt>
                      <c:pt idx="530">
                        <c:v>-86.844146729000002</c:v>
                      </c:pt>
                      <c:pt idx="531">
                        <c:v>-87.211814880000006</c:v>
                      </c:pt>
                      <c:pt idx="532">
                        <c:v>-87.567581176999994</c:v>
                      </c:pt>
                      <c:pt idx="533">
                        <c:v>-87.910881042</c:v>
                      </c:pt>
                      <c:pt idx="534">
                        <c:v>-88.240516662999994</c:v>
                      </c:pt>
                      <c:pt idx="535">
                        <c:v>-88.554504394999995</c:v>
                      </c:pt>
                      <c:pt idx="536">
                        <c:v>-88.849922179999993</c:v>
                      </c:pt>
                      <c:pt idx="537">
                        <c:v>-89.123062133999994</c:v>
                      </c:pt>
                      <c:pt idx="538">
                        <c:v>-89.370315551999994</c:v>
                      </c:pt>
                      <c:pt idx="539">
                        <c:v>-89.589599609000004</c:v>
                      </c:pt>
                      <c:pt idx="540">
                        <c:v>-89.781288146999998</c:v>
                      </c:pt>
                      <c:pt idx="541">
                        <c:v>-89.947990417</c:v>
                      </c:pt>
                      <c:pt idx="542">
                        <c:v>-90.093582153</c:v>
                      </c:pt>
                      <c:pt idx="543">
                        <c:v>-90.222122192</c:v>
                      </c:pt>
                      <c:pt idx="544">
                        <c:v>-90.336929321</c:v>
                      </c:pt>
                      <c:pt idx="545">
                        <c:v>-90.440071106000005</c:v>
                      </c:pt>
                      <c:pt idx="546">
                        <c:v>-90.532302856000001</c:v>
                      </c:pt>
                      <c:pt idx="547">
                        <c:v>-90.613342285000002</c:v>
                      </c:pt>
                      <c:pt idx="548">
                        <c:v>-90.682174683</c:v>
                      </c:pt>
                      <c:pt idx="549">
                        <c:v>-90.737358092999997</c:v>
                      </c:pt>
                      <c:pt idx="550">
                        <c:v>-90.777183532999999</c:v>
                      </c:pt>
                      <c:pt idx="551">
                        <c:v>-90.799774170000006</c:v>
                      </c:pt>
                      <c:pt idx="552">
                        <c:v>-90.803100585999999</c:v>
                      </c:pt>
                      <c:pt idx="553">
                        <c:v>-90.784957886000001</c:v>
                      </c:pt>
                      <c:pt idx="554">
                        <c:v>-90.742988585999996</c:v>
                      </c:pt>
                      <c:pt idx="555">
                        <c:v>-90.674934386999993</c:v>
                      </c:pt>
                      <c:pt idx="556">
                        <c:v>-90.579353333</c:v>
                      </c:pt>
                      <c:pt idx="557">
                        <c:v>-90.456687927000004</c:v>
                      </c:pt>
                      <c:pt idx="558">
                        <c:v>-90.309982300000001</c:v>
                      </c:pt>
                      <c:pt idx="559">
                        <c:v>-90.144737243999998</c:v>
                      </c:pt>
                      <c:pt idx="560">
                        <c:v>-89.968002318999993</c:v>
                      </c:pt>
                      <c:pt idx="561">
                        <c:v>-89.787239075000002</c:v>
                      </c:pt>
                      <c:pt idx="562">
                        <c:v>-89.609283446999996</c:v>
                      </c:pt>
                      <c:pt idx="563">
                        <c:v>-89.439544678000004</c:v>
                      </c:pt>
                      <c:pt idx="564">
                        <c:v>-89.281463622999993</c:v>
                      </c:pt>
                      <c:pt idx="565">
                        <c:v>-89.136390685999999</c:v>
                      </c:pt>
                      <c:pt idx="566">
                        <c:v>-89.003829956000004</c:v>
                      </c:pt>
                      <c:pt idx="567">
                        <c:v>-88.881881714000002</c:v>
                      </c:pt>
                      <c:pt idx="568">
                        <c:v>-88.767654418999996</c:v>
                      </c:pt>
                      <c:pt idx="569">
                        <c:v>-88.657600403000004</c:v>
                      </c:pt>
                      <c:pt idx="570">
                        <c:v>-88.547622681000007</c:v>
                      </c:pt>
                      <c:pt idx="571">
                        <c:v>-88.432983398000005</c:v>
                      </c:pt>
                      <c:pt idx="572">
                        <c:v>-88.308219910000005</c:v>
                      </c:pt>
                      <c:pt idx="573">
                        <c:v>-88.167510985999996</c:v>
                      </c:pt>
                      <c:pt idx="574">
                        <c:v>-88.005836486999996</c:v>
                      </c:pt>
                      <c:pt idx="575">
                        <c:v>-87.820358275999993</c:v>
                      </c:pt>
                      <c:pt idx="576">
                        <c:v>-87.611114502000007</c:v>
                      </c:pt>
                      <c:pt idx="577">
                        <c:v>-87.380699157999999</c:v>
                      </c:pt>
                      <c:pt idx="578">
                        <c:v>-87.133224487000007</c:v>
                      </c:pt>
                      <c:pt idx="579">
                        <c:v>-86.873153686999999</c:v>
                      </c:pt>
                      <c:pt idx="580">
                        <c:v>-86.604324340999995</c:v>
                      </c:pt>
                      <c:pt idx="581">
                        <c:v>-86.329467773000005</c:v>
                      </c:pt>
                      <c:pt idx="582">
                        <c:v>-86.050277710000003</c:v>
                      </c:pt>
                      <c:pt idx="583">
                        <c:v>-85.767822265999996</c:v>
                      </c:pt>
                      <c:pt idx="584">
                        <c:v>-85.482772827000005</c:v>
                      </c:pt>
                      <c:pt idx="585">
                        <c:v>-85.195289611999996</c:v>
                      </c:pt>
                      <c:pt idx="586">
                        <c:v>-84.904800414999997</c:v>
                      </c:pt>
                      <c:pt idx="587">
                        <c:v>-84.609901428000001</c:v>
                      </c:pt>
                      <c:pt idx="588">
                        <c:v>-84.308280945000007</c:v>
                      </c:pt>
                      <c:pt idx="589">
                        <c:v>-83.996627808</c:v>
                      </c:pt>
                      <c:pt idx="590">
                        <c:v>-83.670608521000005</c:v>
                      </c:pt>
                      <c:pt idx="591">
                        <c:v>-83.325447083</c:v>
                      </c:pt>
                      <c:pt idx="592">
                        <c:v>-82.957321167000003</c:v>
                      </c:pt>
                      <c:pt idx="593">
                        <c:v>-82.564743042000003</c:v>
                      </c:pt>
                      <c:pt idx="594">
                        <c:v>-82.148941039999997</c:v>
                      </c:pt>
                      <c:pt idx="595">
                        <c:v>-81.713195800999998</c:v>
                      </c:pt>
                      <c:pt idx="596">
                        <c:v>-81.261734008999994</c:v>
                      </c:pt>
                      <c:pt idx="597">
                        <c:v>-80.798706054999997</c:v>
                      </c:pt>
                      <c:pt idx="598">
                        <c:v>-80.327514648000005</c:v>
                      </c:pt>
                      <c:pt idx="599">
                        <c:v>-79.850677489999995</c:v>
                      </c:pt>
                      <c:pt idx="600">
                        <c:v>-79.370025635000005</c:v>
                      </c:pt>
                      <c:pt idx="601">
                        <c:v>-78.886840820000003</c:v>
                      </c:pt>
                      <c:pt idx="602">
                        <c:v>-78.401832580999994</c:v>
                      </c:pt>
                      <c:pt idx="603">
                        <c:v>-77.915138244999994</c:v>
                      </c:pt>
                      <c:pt idx="604">
                        <c:v>-77.426437378000003</c:v>
                      </c:pt>
                      <c:pt idx="605">
                        <c:v>-76.935005188000005</c:v>
                      </c:pt>
                      <c:pt idx="606">
                        <c:v>-76.439598083000007</c:v>
                      </c:pt>
                      <c:pt idx="607">
                        <c:v>-75.938262938999998</c:v>
                      </c:pt>
                      <c:pt idx="608">
                        <c:v>-75.428321838000002</c:v>
                      </c:pt>
                      <c:pt idx="609">
                        <c:v>-74.907043457</c:v>
                      </c:pt>
                      <c:pt idx="610">
                        <c:v>-74.372924804999997</c:v>
                      </c:pt>
                      <c:pt idx="611">
                        <c:v>-73.826637267999999</c:v>
                      </c:pt>
                      <c:pt idx="612">
                        <c:v>-73.270980835000003</c:v>
                      </c:pt>
                      <c:pt idx="613">
                        <c:v>-72.710182189999998</c:v>
                      </c:pt>
                      <c:pt idx="614">
                        <c:v>-72.148986816000004</c:v>
                      </c:pt>
                      <c:pt idx="615">
                        <c:v>-71.591835021999998</c:v>
                      </c:pt>
                      <c:pt idx="616">
                        <c:v>-71.042442321999999</c:v>
                      </c:pt>
                      <c:pt idx="617">
                        <c:v>-70.503875731999997</c:v>
                      </c:pt>
                      <c:pt idx="618">
                        <c:v>-69.978843689000001</c:v>
                      </c:pt>
                      <c:pt idx="619">
                        <c:v>-69.469764709000003</c:v>
                      </c:pt>
                      <c:pt idx="620">
                        <c:v>-68.978546143000003</c:v>
                      </c:pt>
                      <c:pt idx="621">
                        <c:v>-68.506294249999996</c:v>
                      </c:pt>
                      <c:pt idx="622">
                        <c:v>-68.053100585999999</c:v>
                      </c:pt>
                      <c:pt idx="623">
                        <c:v>-67.617874146000005</c:v>
                      </c:pt>
                      <c:pt idx="624">
                        <c:v>-67.198242187999995</c:v>
                      </c:pt>
                      <c:pt idx="625">
                        <c:v>-66.790596007999994</c:v>
                      </c:pt>
                      <c:pt idx="626">
                        <c:v>-66.390609741000006</c:v>
                      </c:pt>
                      <c:pt idx="627">
                        <c:v>-65.994338988999999</c:v>
                      </c:pt>
                      <c:pt idx="628">
                        <c:v>-65.599288939999994</c:v>
                      </c:pt>
                      <c:pt idx="629">
                        <c:v>-65.204696655000006</c:v>
                      </c:pt>
                      <c:pt idx="630">
                        <c:v>-64.811058044000006</c:v>
                      </c:pt>
                      <c:pt idx="631">
                        <c:v>-64.419418335000003</c:v>
                      </c:pt>
                      <c:pt idx="632">
                        <c:v>-64.030776978000006</c:v>
                      </c:pt>
                      <c:pt idx="633">
                        <c:v>-63.645816803000002</c:v>
                      </c:pt>
                      <c:pt idx="634">
                        <c:v>-63.264972686999997</c:v>
                      </c:pt>
                      <c:pt idx="635">
                        <c:v>-62.888679504000002</c:v>
                      </c:pt>
                      <c:pt idx="636">
                        <c:v>-62.517410278</c:v>
                      </c:pt>
                      <c:pt idx="637">
                        <c:v>-62.151473998999997</c:v>
                      </c:pt>
                      <c:pt idx="638">
                        <c:v>-61.790782927999999</c:v>
                      </c:pt>
                      <c:pt idx="639">
                        <c:v>-61.434715271000002</c:v>
                      </c:pt>
                      <c:pt idx="640">
                        <c:v>-61.082023620999998</c:v>
                      </c:pt>
                      <c:pt idx="641">
                        <c:v>-60.730701447000001</c:v>
                      </c:pt>
                      <c:pt idx="642">
                        <c:v>-60.378021240000002</c:v>
                      </c:pt>
                      <c:pt idx="643">
                        <c:v>-60.021057128999999</c:v>
                      </c:pt>
                      <c:pt idx="644">
                        <c:v>-59.657596587999997</c:v>
                      </c:pt>
                      <c:pt idx="645">
                        <c:v>-59.286781310999999</c:v>
                      </c:pt>
                      <c:pt idx="646">
                        <c:v>-58.909069060999997</c:v>
                      </c:pt>
                      <c:pt idx="647">
                        <c:v>-58.525794982999997</c:v>
                      </c:pt>
                      <c:pt idx="648">
                        <c:v>-58.138694762999997</c:v>
                      </c:pt>
                      <c:pt idx="649">
                        <c:v>-57.749633789000001</c:v>
                      </c:pt>
                      <c:pt idx="650">
                        <c:v>-57.360588073999999</c:v>
                      </c:pt>
                      <c:pt idx="651">
                        <c:v>-56.973758697999997</c:v>
                      </c:pt>
                      <c:pt idx="652">
                        <c:v>-56.591567992999998</c:v>
                      </c:pt>
                      <c:pt idx="653">
                        <c:v>-56.216472625999998</c:v>
                      </c:pt>
                      <c:pt idx="654">
                        <c:v>-55.850742339999996</c:v>
                      </c:pt>
                      <c:pt idx="655">
                        <c:v>-55.496295928999999</c:v>
                      </c:pt>
                      <c:pt idx="656">
                        <c:v>-55.154624939000001</c:v>
                      </c:pt>
                      <c:pt idx="657">
                        <c:v>-54.826828003000003</c:v>
                      </c:pt>
                      <c:pt idx="658">
                        <c:v>-54.513813018999997</c:v>
                      </c:pt>
                      <c:pt idx="659">
                        <c:v>-54.216636657999999</c:v>
                      </c:pt>
                      <c:pt idx="660">
                        <c:v>-53.936744689999998</c:v>
                      </c:pt>
                      <c:pt idx="661">
                        <c:v>-53.675998688</c:v>
                      </c:pt>
                      <c:pt idx="662">
                        <c:v>-53.436580657999997</c:v>
                      </c:pt>
                      <c:pt idx="663">
                        <c:v>-53.220897675000003</c:v>
                      </c:pt>
                      <c:pt idx="664">
                        <c:v>-53.031551360999998</c:v>
                      </c:pt>
                      <c:pt idx="665">
                        <c:v>-52.871315002000003</c:v>
                      </c:pt>
                      <c:pt idx="666">
                        <c:v>-52.743038177000003</c:v>
                      </c:pt>
                      <c:pt idx="667">
                        <c:v>-52.649505615000002</c:v>
                      </c:pt>
                      <c:pt idx="668">
                        <c:v>-52.593296051000003</c:v>
                      </c:pt>
                      <c:pt idx="669">
                        <c:v>-52.576629638999997</c:v>
                      </c:pt>
                      <c:pt idx="670">
                        <c:v>-52.601226807000003</c:v>
                      </c:pt>
                      <c:pt idx="671">
                        <c:v>-52.668178558000001</c:v>
                      </c:pt>
                      <c:pt idx="672">
                        <c:v>-52.777873993</c:v>
                      </c:pt>
                      <c:pt idx="673">
                        <c:v>-52.929992675999998</c:v>
                      </c:pt>
                      <c:pt idx="674">
                        <c:v>-53.123569488999998</c:v>
                      </c:pt>
                      <c:pt idx="675">
                        <c:v>-53.357048034999998</c:v>
                      </c:pt>
                      <c:pt idx="676">
                        <c:v>-53.628326416</c:v>
                      </c:pt>
                      <c:pt idx="677">
                        <c:v>-53.934803008999999</c:v>
                      </c:pt>
                      <c:pt idx="678">
                        <c:v>-54.273433685000001</c:v>
                      </c:pt>
                      <c:pt idx="679">
                        <c:v>-54.640804291000002</c:v>
                      </c:pt>
                      <c:pt idx="680">
                        <c:v>-55.033271790000001</c:v>
                      </c:pt>
                      <c:pt idx="681">
                        <c:v>-55.447483063</c:v>
                      </c:pt>
                      <c:pt idx="682">
                        <c:v>-55.881156920999999</c:v>
                      </c:pt>
                      <c:pt idx="683">
                        <c:v>-56.333507537999999</c:v>
                      </c:pt>
                      <c:pt idx="684">
                        <c:v>-56.80500412</c:v>
                      </c:pt>
                      <c:pt idx="685">
                        <c:v>-57.296871185000001</c:v>
                      </c:pt>
                      <c:pt idx="686">
                        <c:v>-57.810630797999998</c:v>
                      </c:pt>
                      <c:pt idx="687">
                        <c:v>-58.347751617</c:v>
                      </c:pt>
                      <c:pt idx="688">
                        <c:v>-58.909431458</c:v>
                      </c:pt>
                      <c:pt idx="689">
                        <c:v>-59.496505737</c:v>
                      </c:pt>
                      <c:pt idx="690">
                        <c:v>-60.109451294000003</c:v>
                      </c:pt>
                      <c:pt idx="691">
                        <c:v>-60.748439789000003</c:v>
                      </c:pt>
                      <c:pt idx="692">
                        <c:v>-61.413394928000002</c:v>
                      </c:pt>
                      <c:pt idx="693">
                        <c:v>-62.104045868</c:v>
                      </c:pt>
                      <c:pt idx="694">
                        <c:v>-62.819927216000004</c:v>
                      </c:pt>
                      <c:pt idx="695">
                        <c:v>-63.560359955000003</c:v>
                      </c:pt>
                      <c:pt idx="696">
                        <c:v>-64.324401855000005</c:v>
                      </c:pt>
                      <c:pt idx="697">
                        <c:v>-65.110809325999995</c:v>
                      </c:pt>
                      <c:pt idx="698">
                        <c:v>-65.917984008999994</c:v>
                      </c:pt>
                      <c:pt idx="699">
                        <c:v>-66.743927002000007</c:v>
                      </c:pt>
                      <c:pt idx="700">
                        <c:v>-67.586189270000006</c:v>
                      </c:pt>
                      <c:pt idx="701">
                        <c:v>-68.441841124999996</c:v>
                      </c:pt>
                      <c:pt idx="702">
                        <c:v>-69.307434082</c:v>
                      </c:pt>
                      <c:pt idx="703">
                        <c:v>-70.178993224999999</c:v>
                      </c:pt>
                      <c:pt idx="704">
                        <c:v>-71.052017211999996</c:v>
                      </c:pt>
                      <c:pt idx="705">
                        <c:v>-71.921455382999994</c:v>
                      </c:pt>
                      <c:pt idx="706">
                        <c:v>-72.781738281000003</c:v>
                      </c:pt>
                      <c:pt idx="707">
                        <c:v>-73.626853943</c:v>
                      </c:pt>
                      <c:pt idx="708">
                        <c:v>-74.450859070000007</c:v>
                      </c:pt>
                      <c:pt idx="709">
                        <c:v>-75.249015807999996</c:v>
                      </c:pt>
                      <c:pt idx="710">
                        <c:v>-76.018951415999993</c:v>
                      </c:pt>
                      <c:pt idx="711">
                        <c:v>-76.761054993000002</c:v>
                      </c:pt>
                      <c:pt idx="712">
                        <c:v>-77.478027343999997</c:v>
                      </c:pt>
                      <c:pt idx="713">
                        <c:v>-78.174095154</c:v>
                      </c:pt>
                      <c:pt idx="714">
                        <c:v>-78.854286193999997</c:v>
                      </c:pt>
                      <c:pt idx="715">
                        <c:v>-79.523757935000006</c:v>
                      </c:pt>
                      <c:pt idx="716">
                        <c:v>-80.187339782999999</c:v>
                      </c:pt>
                      <c:pt idx="717">
                        <c:v>-80.849266052000004</c:v>
                      </c:pt>
                      <c:pt idx="718">
                        <c:v>-81.513053893999995</c:v>
                      </c:pt>
                      <c:pt idx="719">
                        <c:v>-82.181480407999999</c:v>
                      </c:pt>
                      <c:pt idx="720">
                        <c:v>-82.856567382999998</c:v>
                      </c:pt>
                      <c:pt idx="721">
                        <c:v>-83.539581299000005</c:v>
                      </c:pt>
                      <c:pt idx="722">
                        <c:v>-84.231018066000004</c:v>
                      </c:pt>
                      <c:pt idx="723">
                        <c:v>-84.930587768999999</c:v>
                      </c:pt>
                      <c:pt idx="724">
                        <c:v>-85.637214661000002</c:v>
                      </c:pt>
                      <c:pt idx="725">
                        <c:v>-86.348960876000007</c:v>
                      </c:pt>
                      <c:pt idx="726">
                        <c:v>-87.062980651999993</c:v>
                      </c:pt>
                      <c:pt idx="727">
                        <c:v>-87.775459290000001</c:v>
                      </c:pt>
                      <c:pt idx="728">
                        <c:v>-88.481605529999996</c:v>
                      </c:pt>
                      <c:pt idx="729">
                        <c:v>-89.175636291999993</c:v>
                      </c:pt>
                      <c:pt idx="730">
                        <c:v>-89.850814818999993</c:v>
                      </c:pt>
                      <c:pt idx="731">
                        <c:v>-90.499839782999999</c:v>
                      </c:pt>
                      <c:pt idx="732">
                        <c:v>-91.115928650000001</c:v>
                      </c:pt>
                      <c:pt idx="733">
                        <c:v>-91.694259643999999</c:v>
                      </c:pt>
                      <c:pt idx="734">
                        <c:v>-92.232734679999993</c:v>
                      </c:pt>
                      <c:pt idx="735">
                        <c:v>-92.731719971000004</c:v>
                      </c:pt>
                      <c:pt idx="736">
                        <c:v>-93.193275451999995</c:v>
                      </c:pt>
                      <c:pt idx="737">
                        <c:v>-93.620330811000002</c:v>
                      </c:pt>
                      <c:pt idx="738">
                        <c:v>-94.015953064000001</c:v>
                      </c:pt>
                      <c:pt idx="739">
                        <c:v>-94.382781981999997</c:v>
                      </c:pt>
                      <c:pt idx="740">
                        <c:v>-94.722740173000005</c:v>
                      </c:pt>
                      <c:pt idx="741">
                        <c:v>-95.036880492999998</c:v>
                      </c:pt>
                      <c:pt idx="742">
                        <c:v>-95.325325011999993</c:v>
                      </c:pt>
                      <c:pt idx="743">
                        <c:v>-95.587226868000002</c:v>
                      </c:pt>
                      <c:pt idx="744">
                        <c:v>-95.820793151999993</c:v>
                      </c:pt>
                      <c:pt idx="745">
                        <c:v>-96.023452758999994</c:v>
                      </c:pt>
                      <c:pt idx="746">
                        <c:v>-96.192573546999995</c:v>
                      </c:pt>
                      <c:pt idx="747">
                        <c:v>-96.326705933</c:v>
                      </c:pt>
                      <c:pt idx="748">
                        <c:v>-96.426681518999999</c:v>
                      </c:pt>
                      <c:pt idx="749">
                        <c:v>-96.495841979999994</c:v>
                      </c:pt>
                      <c:pt idx="750">
                        <c:v>-96.539512634000005</c:v>
                      </c:pt>
                      <c:pt idx="751">
                        <c:v>-96.564262389999996</c:v>
                      </c:pt>
                      <c:pt idx="752">
                        <c:v>-96.577178954999994</c:v>
                      </c:pt>
                      <c:pt idx="753">
                        <c:v>-96.585197449000006</c:v>
                      </c:pt>
                      <c:pt idx="754">
                        <c:v>-96.594604492000002</c:v>
                      </c:pt>
                      <c:pt idx="755">
                        <c:v>-96.610687256000006</c:v>
                      </c:pt>
                      <c:pt idx="756">
                        <c:v>-96.637550353999998</c:v>
                      </c:pt>
                      <c:pt idx="757">
                        <c:v>-96.677986145000006</c:v>
                      </c:pt>
                      <c:pt idx="758">
                        <c:v>-96.733436584000003</c:v>
                      </c:pt>
                      <c:pt idx="759">
                        <c:v>-96.804000853999995</c:v>
                      </c:pt>
                      <c:pt idx="760">
                        <c:v>-96.888465881000002</c:v>
                      </c:pt>
                      <c:pt idx="761">
                        <c:v>-96.984344481999997</c:v>
                      </c:pt>
                      <c:pt idx="762">
                        <c:v>-97.087913513000004</c:v>
                      </c:pt>
                      <c:pt idx="763">
                        <c:v>-97.194252014</c:v>
                      </c:pt>
                      <c:pt idx="764">
                        <c:v>-97.297492981000005</c:v>
                      </c:pt>
                      <c:pt idx="765">
                        <c:v>-97.391815186000002</c:v>
                      </c:pt>
                      <c:pt idx="766">
                        <c:v>-97.473068237000007</c:v>
                      </c:pt>
                      <c:pt idx="767">
                        <c:v>-97.539962768999999</c:v>
                      </c:pt>
                      <c:pt idx="768">
                        <c:v>-97.594085692999997</c:v>
                      </c:pt>
                      <c:pt idx="769">
                        <c:v>-97.639183044000006</c:v>
                      </c:pt>
                      <c:pt idx="770">
                        <c:v>-97.680290221999996</c:v>
                      </c:pt>
                      <c:pt idx="771">
                        <c:v>-97.722915649000001</c:v>
                      </c:pt>
                      <c:pt idx="772">
                        <c:v>-97.772338867000002</c:v>
                      </c:pt>
                      <c:pt idx="773">
                        <c:v>-97.833099364999995</c:v>
                      </c:pt>
                      <c:pt idx="774">
                        <c:v>-97.908699036000002</c:v>
                      </c:pt>
                      <c:pt idx="775">
                        <c:v>-98.001403808999996</c:v>
                      </c:pt>
                      <c:pt idx="776">
                        <c:v>-98.112144470000004</c:v>
                      </c:pt>
                      <c:pt idx="777">
                        <c:v>-98.240470885999997</c:v>
                      </c:pt>
                      <c:pt idx="778">
                        <c:v>-98.384559631000002</c:v>
                      </c:pt>
                      <c:pt idx="779">
                        <c:v>-98.541275024000001</c:v>
                      </c:pt>
                      <c:pt idx="780">
                        <c:v>-98.706237793</c:v>
                      </c:pt>
                      <c:pt idx="781">
                        <c:v>-98.873901367000002</c:v>
                      </c:pt>
                      <c:pt idx="782">
                        <c:v>-99.037796021000005</c:v>
                      </c:pt>
                      <c:pt idx="783">
                        <c:v>-99.191429138000004</c:v>
                      </c:pt>
                      <c:pt idx="784">
                        <c:v>-99.329849242999998</c:v>
                      </c:pt>
                      <c:pt idx="785">
                        <c:v>-99.450859070000007</c:v>
                      </c:pt>
                      <c:pt idx="786">
                        <c:v>-99.555107117000006</c:v>
                      </c:pt>
                      <c:pt idx="787">
                        <c:v>-99.645423889</c:v>
                      </c:pt>
                      <c:pt idx="788">
                        <c:v>-99.725959778000004</c:v>
                      </c:pt>
                      <c:pt idx="789">
                        <c:v>-99.801353454999997</c:v>
                      </c:pt>
                      <c:pt idx="790">
                        <c:v>-99.875999450999998</c:v>
                      </c:pt>
                      <c:pt idx="791">
                        <c:v>-99.953491210999999</c:v>
                      </c:pt>
                      <c:pt idx="792">
                        <c:v>-100.03624725</c:v>
                      </c:pt>
                      <c:pt idx="793">
                        <c:v>-100.12525177000001</c:v>
                      </c:pt>
                      <c:pt idx="794">
                        <c:v>-100.21991730000001</c:v>
                      </c:pt>
                      <c:pt idx="795">
                        <c:v>-100.31805420000001</c:v>
                      </c:pt>
                      <c:pt idx="796">
                        <c:v>-100.41610718</c:v>
                      </c:pt>
                      <c:pt idx="797">
                        <c:v>-100.51004791</c:v>
                      </c:pt>
                      <c:pt idx="798">
                        <c:v>-100.59675598</c:v>
                      </c:pt>
                      <c:pt idx="799">
                        <c:v>-100.67509459999999</c:v>
                      </c:pt>
                      <c:pt idx="800">
                        <c:v>-100.74605560000001</c:v>
                      </c:pt>
                      <c:pt idx="801">
                        <c:v>-100.81229401</c:v>
                      </c:pt>
                      <c:pt idx="802">
                        <c:v>-100.87744141</c:v>
                      </c:pt>
                      <c:pt idx="803">
                        <c:v>-100.94547272</c:v>
                      </c:pt>
                      <c:pt idx="804">
                        <c:v>-101.02015686</c:v>
                      </c:pt>
                      <c:pt idx="805">
                        <c:v>-101.10461426000001</c:v>
                      </c:pt>
                      <c:pt idx="806">
                        <c:v>-101.20098114</c:v>
                      </c:pt>
                      <c:pt idx="807">
                        <c:v>-101.31014252</c:v>
                      </c:pt>
                      <c:pt idx="808">
                        <c:v>-101.43154907</c:v>
                      </c:pt>
                      <c:pt idx="809">
                        <c:v>-101.56311035</c:v>
                      </c:pt>
                      <c:pt idx="810">
                        <c:v>-101.70113373</c:v>
                      </c:pt>
                      <c:pt idx="811">
                        <c:v>-101.84044647</c:v>
                      </c:pt>
                      <c:pt idx="812">
                        <c:v>-101.97512817</c:v>
                      </c:pt>
                      <c:pt idx="813">
                        <c:v>-102.09992981000001</c:v>
                      </c:pt>
                      <c:pt idx="814">
                        <c:v>-102.21163177</c:v>
                      </c:pt>
                      <c:pt idx="815">
                        <c:v>-102.30943298</c:v>
                      </c:pt>
                      <c:pt idx="816">
                        <c:v>-102.39449310000001</c:v>
                      </c:pt>
                      <c:pt idx="817">
                        <c:v>-102.46916199</c:v>
                      </c:pt>
                      <c:pt idx="818">
                        <c:v>-102.53615569999999</c:v>
                      </c:pt>
                      <c:pt idx="819">
                        <c:v>-102.59785461</c:v>
                      </c:pt>
                      <c:pt idx="820">
                        <c:v>-102.65576935</c:v>
                      </c:pt>
                      <c:pt idx="821">
                        <c:v>-102.71018219</c:v>
                      </c:pt>
                      <c:pt idx="822">
                        <c:v>-102.75990295</c:v>
                      </c:pt>
                      <c:pt idx="823">
                        <c:v>-102.80236053</c:v>
                      </c:pt>
                      <c:pt idx="824">
                        <c:v>-102.83428192</c:v>
                      </c:pt>
                      <c:pt idx="825">
                        <c:v>-102.85287476000001</c:v>
                      </c:pt>
                      <c:pt idx="826">
                        <c:v>-102.85669708</c:v>
                      </c:pt>
                      <c:pt idx="827">
                        <c:v>-102.84579468</c:v>
                      </c:pt>
                      <c:pt idx="828">
                        <c:v>-102.82133484000001</c:v>
                      </c:pt>
                      <c:pt idx="829">
                        <c:v>-102.78501129</c:v>
                      </c:pt>
                      <c:pt idx="830">
                        <c:v>-102.73838806000001</c:v>
                      </c:pt>
                      <c:pt idx="831">
                        <c:v>-102.68235779</c:v>
                      </c:pt>
                      <c:pt idx="832">
                        <c:v>-102.61684418</c:v>
                      </c:pt>
                      <c:pt idx="833">
                        <c:v>-102.54102324999999</c:v>
                      </c:pt>
                      <c:pt idx="834">
                        <c:v>-102.45410919</c:v>
                      </c:pt>
                      <c:pt idx="835">
                        <c:v>-102.35616302</c:v>
                      </c:pt>
                      <c:pt idx="836">
                        <c:v>-102.24846649</c:v>
                      </c:pt>
                      <c:pt idx="837">
                        <c:v>-102.13339996000001</c:v>
                      </c:pt>
                      <c:pt idx="838">
                        <c:v>-102.0139389</c:v>
                      </c:pt>
                      <c:pt idx="839">
                        <c:v>-101.893013</c:v>
                      </c:pt>
                      <c:pt idx="840">
                        <c:v>-101.77291107000001</c:v>
                      </c:pt>
                      <c:pt idx="841">
                        <c:v>-101.6550293</c:v>
                      </c:pt>
                      <c:pt idx="842">
                        <c:v>-101.54017639</c:v>
                      </c:pt>
                      <c:pt idx="843">
                        <c:v>-101.42935181</c:v>
                      </c:pt>
                      <c:pt idx="844">
                        <c:v>-101.32444762999999</c:v>
                      </c:pt>
                      <c:pt idx="845">
                        <c:v>-101.22839355000001</c:v>
                      </c:pt>
                      <c:pt idx="846">
                        <c:v>-101.14496613</c:v>
                      </c:pt>
                      <c:pt idx="847">
                        <c:v>-101.07843018</c:v>
                      </c:pt>
                      <c:pt idx="848">
                        <c:v>-101.03305054</c:v>
                      </c:pt>
                      <c:pt idx="849">
                        <c:v>-101.01255798</c:v>
                      </c:pt>
                      <c:pt idx="850">
                        <c:v>-101.01972198</c:v>
                      </c:pt>
                      <c:pt idx="851">
                        <c:v>-101.05606079</c:v>
                      </c:pt>
                      <c:pt idx="852">
                        <c:v>-101.12169647</c:v>
                      </c:pt>
                      <c:pt idx="853">
                        <c:v>-101.21530151</c:v>
                      </c:pt>
                      <c:pt idx="854">
                        <c:v>-101.33403778</c:v>
                      </c:pt>
                      <c:pt idx="855">
                        <c:v>-101.47354126</c:v>
                      </c:pt>
                      <c:pt idx="856">
                        <c:v>-101.6282959</c:v>
                      </c:pt>
                      <c:pt idx="857">
                        <c:v>-101.7928009</c:v>
                      </c:pt>
                      <c:pt idx="858">
                        <c:v>-101.96310425</c:v>
                      </c:pt>
                      <c:pt idx="859">
                        <c:v>-102.13780212</c:v>
                      </c:pt>
                      <c:pt idx="860">
                        <c:v>-102.31816864</c:v>
                      </c:pt>
                      <c:pt idx="861">
                        <c:v>-102.50759125</c:v>
                      </c:pt>
                      <c:pt idx="862">
                        <c:v>-102.71072388</c:v>
                      </c:pt>
                      <c:pt idx="863">
                        <c:v>-102.93254852</c:v>
                      </c:pt>
                      <c:pt idx="864">
                        <c:v>-103.17761230000001</c:v>
                      </c:pt>
                      <c:pt idx="865">
                        <c:v>-103.44943237</c:v>
                      </c:pt>
                      <c:pt idx="866">
                        <c:v>-103.75012207</c:v>
                      </c:pt>
                      <c:pt idx="867">
                        <c:v>-104.08018494</c:v>
                      </c:pt>
                      <c:pt idx="868">
                        <c:v>-104.43852234000001</c:v>
                      </c:pt>
                      <c:pt idx="869">
                        <c:v>-104.82264709</c:v>
                      </c:pt>
                      <c:pt idx="870">
                        <c:v>-105.22896575999999</c:v>
                      </c:pt>
                      <c:pt idx="871">
                        <c:v>-105.65288544000001</c:v>
                      </c:pt>
                      <c:pt idx="872">
                        <c:v>-106.08870697</c:v>
                      </c:pt>
                      <c:pt idx="873">
                        <c:v>-106.52948761</c:v>
                      </c:pt>
                      <c:pt idx="874">
                        <c:v>-106.96694946</c:v>
                      </c:pt>
                      <c:pt idx="875">
                        <c:v>-107.39151001</c:v>
                      </c:pt>
                      <c:pt idx="876">
                        <c:v>-107.79264069</c:v>
                      </c:pt>
                      <c:pt idx="877">
                        <c:v>-108.15995026</c:v>
                      </c:pt>
                      <c:pt idx="878">
                        <c:v>-108.48482513</c:v>
                      </c:pt>
                      <c:pt idx="879">
                        <c:v>-108.76163483000001</c:v>
                      </c:pt>
                      <c:pt idx="880">
                        <c:v>-108.98804474000001</c:v>
                      </c:pt>
                      <c:pt idx="881">
                        <c:v>-109.16455078</c:v>
                      </c:pt>
                      <c:pt idx="882">
                        <c:v>-109.29365540000001</c:v>
                      </c:pt>
                      <c:pt idx="883">
                        <c:v>-109.37896729000001</c:v>
                      </c:pt>
                      <c:pt idx="884">
                        <c:v>-109.4243927</c:v>
                      </c:pt>
                      <c:pt idx="885">
                        <c:v>-109.43344879</c:v>
                      </c:pt>
                      <c:pt idx="886">
                        <c:v>-109.40872955</c:v>
                      </c:pt>
                      <c:pt idx="887">
                        <c:v>-109.3518219</c:v>
                      </c:pt>
                      <c:pt idx="888">
                        <c:v>-109.26408386</c:v>
                      </c:pt>
                      <c:pt idx="889">
                        <c:v>-109.14791107000001</c:v>
                      </c:pt>
                      <c:pt idx="890">
                        <c:v>-109.00751495</c:v>
                      </c:pt>
                      <c:pt idx="891">
                        <c:v>-108.84872437</c:v>
                      </c:pt>
                      <c:pt idx="892">
                        <c:v>-108.67830658</c:v>
                      </c:pt>
                      <c:pt idx="893">
                        <c:v>-108.50312042</c:v>
                      </c:pt>
                      <c:pt idx="894">
                        <c:v>-108.32935333</c:v>
                      </c:pt>
                      <c:pt idx="895">
                        <c:v>-108.16195679</c:v>
                      </c:pt>
                      <c:pt idx="896">
                        <c:v>-108.00453186</c:v>
                      </c:pt>
                      <c:pt idx="897">
                        <c:v>-107.85987854</c:v>
                      </c:pt>
                      <c:pt idx="898">
                        <c:v>-107.73083496</c:v>
                      </c:pt>
                      <c:pt idx="899">
                        <c:v>-107.62062836</c:v>
                      </c:pt>
                      <c:pt idx="900">
                        <c:v>-107.53269195999999</c:v>
                      </c:pt>
                      <c:pt idx="901">
                        <c:v>-107.47033691</c:v>
                      </c:pt>
                      <c:pt idx="902">
                        <c:v>-107.43637085</c:v>
                      </c:pt>
                      <c:pt idx="903">
                        <c:v>-107.43274689</c:v>
                      </c:pt>
                      <c:pt idx="904">
                        <c:v>-107.46043396</c:v>
                      </c:pt>
                      <c:pt idx="905">
                        <c:v>-107.51953125</c:v>
                      </c:pt>
                      <c:pt idx="906">
                        <c:v>-107.60953522</c:v>
                      </c:pt>
                      <c:pt idx="907">
                        <c:v>-107.72958374</c:v>
                      </c:pt>
                      <c:pt idx="908">
                        <c:v>-107.87872314000001</c:v>
                      </c:pt>
                      <c:pt idx="909">
                        <c:v>-108.05615234</c:v>
                      </c:pt>
                      <c:pt idx="910">
                        <c:v>-108.26133728000001</c:v>
                      </c:pt>
                      <c:pt idx="911">
                        <c:v>-108.49398804</c:v>
                      </c:pt>
                      <c:pt idx="912">
                        <c:v>-108.75395202999999</c:v>
                      </c:pt>
                      <c:pt idx="913">
                        <c:v>-109.04100800000001</c:v>
                      </c:pt>
                      <c:pt idx="914">
                        <c:v>-109.35461426000001</c:v>
                      </c:pt>
                      <c:pt idx="915">
                        <c:v>-109.69367981000001</c:v>
                      </c:pt>
                      <c:pt idx="916">
                        <c:v>-110.05638885</c:v>
                      </c:pt>
                      <c:pt idx="917">
                        <c:v>-110.44011688000001</c:v>
                      </c:pt>
                      <c:pt idx="918">
                        <c:v>-110.84134674000001</c:v>
                      </c:pt>
                      <c:pt idx="919">
                        <c:v>-111.25556946</c:v>
                      </c:pt>
                      <c:pt idx="920">
                        <c:v>-111.67710114</c:v>
                      </c:pt>
                      <c:pt idx="921">
                        <c:v>-112.09892273</c:v>
                      </c:pt>
                      <c:pt idx="922">
                        <c:v>-112.51252746999999</c:v>
                      </c:pt>
                      <c:pt idx="923">
                        <c:v>-112.90795898</c:v>
                      </c:pt>
                      <c:pt idx="924">
                        <c:v>-113.27453613</c:v>
                      </c:pt>
                      <c:pt idx="925">
                        <c:v>-113.60266113</c:v>
                      </c:pt>
                      <c:pt idx="926">
                        <c:v>-113.88589478</c:v>
                      </c:pt>
                      <c:pt idx="927">
                        <c:v>-114.12199402</c:v>
                      </c:pt>
                      <c:pt idx="928">
                        <c:v>-114.31259918000001</c:v>
                      </c:pt>
                      <c:pt idx="929">
                        <c:v>-114.46217346</c:v>
                      </c:pt>
                      <c:pt idx="930">
                        <c:v>-114.57672119</c:v>
                      </c:pt>
                      <c:pt idx="931">
                        <c:v>-114.66266632</c:v>
                      </c:pt>
                      <c:pt idx="932">
                        <c:v>-114.72611999999999</c:v>
                      </c:pt>
                      <c:pt idx="933">
                        <c:v>-114.77253723</c:v>
                      </c:pt>
                      <c:pt idx="934">
                        <c:v>-114.80656433</c:v>
                      </c:pt>
                      <c:pt idx="935">
                        <c:v>-114.83199310000001</c:v>
                      </c:pt>
                      <c:pt idx="936">
                        <c:v>-114.85179137999999</c:v>
                      </c:pt>
                      <c:pt idx="937">
                        <c:v>-114.86817169</c:v>
                      </c:pt>
                      <c:pt idx="938">
                        <c:v>-114.88254547</c:v>
                      </c:pt>
                      <c:pt idx="939">
                        <c:v>-114.89534759999999</c:v>
                      </c:pt>
                      <c:pt idx="940">
                        <c:v>-114.90570830999999</c:v>
                      </c:pt>
                      <c:pt idx="941">
                        <c:v>-114.91107941</c:v>
                      </c:pt>
                      <c:pt idx="942">
                        <c:v>-114.90690613</c:v>
                      </c:pt>
                      <c:pt idx="943">
                        <c:v>-114.88675689999999</c:v>
                      </c:pt>
                      <c:pt idx="944">
                        <c:v>-114.84349822999999</c:v>
                      </c:pt>
                      <c:pt idx="945">
                        <c:v>-114.77117157000001</c:v>
                      </c:pt>
                      <c:pt idx="946">
                        <c:v>-114.66641998</c:v>
                      </c:pt>
                      <c:pt idx="947">
                        <c:v>-114.52871704</c:v>
                      </c:pt>
                      <c:pt idx="948">
                        <c:v>-114.35980225</c:v>
                      </c:pt>
                      <c:pt idx="949">
                        <c:v>-114.16268921</c:v>
                      </c:pt>
                      <c:pt idx="950">
                        <c:v>-113.94059753000001</c:v>
                      </c:pt>
                      <c:pt idx="951">
                        <c:v>-113.69602202999999</c:v>
                      </c:pt>
                      <c:pt idx="952">
                        <c:v>-113.43006896999999</c:v>
                      </c:pt>
                      <c:pt idx="953">
                        <c:v>-113.14214325</c:v>
                      </c:pt>
                      <c:pt idx="954">
                        <c:v>-112.83026886</c:v>
                      </c:pt>
                      <c:pt idx="955">
                        <c:v>-112.49224091000001</c:v>
                      </c:pt>
                      <c:pt idx="956">
                        <c:v>-112.12703705</c:v>
                      </c:pt>
                      <c:pt idx="957">
                        <c:v>-111.73551178</c:v>
                      </c:pt>
                      <c:pt idx="958">
                        <c:v>-111.32001495</c:v>
                      </c:pt>
                      <c:pt idx="959">
                        <c:v>-110.883461</c:v>
                      </c:pt>
                      <c:pt idx="960">
                        <c:v>-110.42845154</c:v>
                      </c:pt>
                      <c:pt idx="961">
                        <c:v>-109.95676422</c:v>
                      </c:pt>
                      <c:pt idx="962">
                        <c:v>-109.46931458</c:v>
                      </c:pt>
                      <c:pt idx="963">
                        <c:v>-108.96664429</c:v>
                      </c:pt>
                      <c:pt idx="964">
                        <c:v>-108.44978333</c:v>
                      </c:pt>
                      <c:pt idx="965">
                        <c:v>-107.92079163</c:v>
                      </c:pt>
                      <c:pt idx="966">
                        <c:v>-107.38261414</c:v>
                      </c:pt>
                      <c:pt idx="967">
                        <c:v>-106.83855438000001</c:v>
                      </c:pt>
                      <c:pt idx="968">
                        <c:v>-106.29173279</c:v>
                      </c:pt>
                      <c:pt idx="969">
                        <c:v>-105.74462891</c:v>
                      </c:pt>
                      <c:pt idx="970">
                        <c:v>-105.19875336</c:v>
                      </c:pt>
                      <c:pt idx="971">
                        <c:v>-104.65448761</c:v>
                      </c:pt>
                      <c:pt idx="972">
                        <c:v>-104.11103058</c:v>
                      </c:pt>
                      <c:pt idx="973">
                        <c:v>-103.56632233000001</c:v>
                      </c:pt>
                      <c:pt idx="974">
                        <c:v>-103.01683807000001</c:v>
                      </c:pt>
                      <c:pt idx="975">
                        <c:v>-102.45757294000001</c:v>
                      </c:pt>
                      <c:pt idx="976">
                        <c:v>-101.88291931000001</c:v>
                      </c:pt>
                      <c:pt idx="977">
                        <c:v>-101.28847503999999</c:v>
                      </c:pt>
                      <c:pt idx="978">
                        <c:v>-100.67255402000001</c:v>
                      </c:pt>
                      <c:pt idx="979">
                        <c:v>-100.03638458</c:v>
                      </c:pt>
                      <c:pt idx="980">
                        <c:v>-99.383285521999994</c:v>
                      </c:pt>
                      <c:pt idx="981">
                        <c:v>-98.717483521000005</c:v>
                      </c:pt>
                      <c:pt idx="982">
                        <c:v>-98.042953491000006</c:v>
                      </c:pt>
                      <c:pt idx="983">
                        <c:v>-97.362495421999995</c:v>
                      </c:pt>
                      <c:pt idx="984">
                        <c:v>-96.677337645999998</c:v>
                      </c:pt>
                      <c:pt idx="985">
                        <c:v>-95.987503051999994</c:v>
                      </c:pt>
                      <c:pt idx="986">
                        <c:v>-95.292648314999994</c:v>
                      </c:pt>
                      <c:pt idx="987">
                        <c:v>-94.592567443999997</c:v>
                      </c:pt>
                      <c:pt idx="988">
                        <c:v>-93.887115479000002</c:v>
                      </c:pt>
                      <c:pt idx="989">
                        <c:v>-93.175849915000001</c:v>
                      </c:pt>
                      <c:pt idx="990">
                        <c:v>-92.457717896000005</c:v>
                      </c:pt>
                      <c:pt idx="991">
                        <c:v>-91.730819702000005</c:v>
                      </c:pt>
                      <c:pt idx="992">
                        <c:v>-90.992340088000006</c:v>
                      </c:pt>
                      <c:pt idx="993">
                        <c:v>-90.238838196000003</c:v>
                      </c:pt>
                      <c:pt idx="994">
                        <c:v>-89.467170714999995</c:v>
                      </c:pt>
                      <c:pt idx="995">
                        <c:v>-88.675559997999997</c:v>
                      </c:pt>
                      <c:pt idx="996">
                        <c:v>-87.863967896000005</c:v>
                      </c:pt>
                      <c:pt idx="997">
                        <c:v>-87.033615112000007</c:v>
                      </c:pt>
                      <c:pt idx="998">
                        <c:v>-86.186218261999997</c:v>
                      </c:pt>
                      <c:pt idx="999">
                        <c:v>-85.323341369999994</c:v>
                      </c:pt>
                      <c:pt idx="1000">
                        <c:v>-84.446144103999998</c:v>
                      </c:pt>
                      <c:pt idx="1001">
                        <c:v>-83.555610657000003</c:v>
                      </c:pt>
                      <c:pt idx="1002">
                        <c:v>-82.653015136999997</c:v>
                      </c:pt>
                      <c:pt idx="1003">
                        <c:v>-81.740127563000001</c:v>
                      </c:pt>
                      <c:pt idx="1004">
                        <c:v>-80.818931579999997</c:v>
                      </c:pt>
                      <c:pt idx="1005">
                        <c:v>-79.891242981000005</c:v>
                      </c:pt>
                      <c:pt idx="1006">
                        <c:v>-78.958480835000003</c:v>
                      </c:pt>
                      <c:pt idx="1007">
                        <c:v>-78.021812439000001</c:v>
                      </c:pt>
                      <c:pt idx="1008">
                        <c:v>-77.082664489999999</c:v>
                      </c:pt>
                      <c:pt idx="1009">
                        <c:v>-76.143211364999999</c:v>
                      </c:pt>
                      <c:pt idx="1010">
                        <c:v>-75.206481933999996</c:v>
                      </c:pt>
                      <c:pt idx="1011">
                        <c:v>-74.276023864999999</c:v>
                      </c:pt>
                      <c:pt idx="1012">
                        <c:v>-73.355430603000002</c:v>
                      </c:pt>
                      <c:pt idx="1013">
                        <c:v>-72.448059082</c:v>
                      </c:pt>
                      <c:pt idx="1014">
                        <c:v>-71.557022094999994</c:v>
                      </c:pt>
                      <c:pt idx="1015">
                        <c:v>-70.685356139999996</c:v>
                      </c:pt>
                      <c:pt idx="1016">
                        <c:v>-69.836143493999998</c:v>
                      </c:pt>
                      <c:pt idx="1017">
                        <c:v>-69.012413025000001</c:v>
                      </c:pt>
                      <c:pt idx="1018">
                        <c:v>-68.216941833000007</c:v>
                      </c:pt>
                      <c:pt idx="1019">
                        <c:v>-67.451972960999996</c:v>
                      </c:pt>
                      <c:pt idx="1020">
                        <c:v>-66.718940735000004</c:v>
                      </c:pt>
                      <c:pt idx="1021">
                        <c:v>-66.018348693999997</c:v>
                      </c:pt>
                      <c:pt idx="1022">
                        <c:v>-65.350021362000007</c:v>
                      </c:pt>
                      <c:pt idx="1023">
                        <c:v>-64.713523864999999</c:v>
                      </c:pt>
                      <c:pt idx="1024">
                        <c:v>-64.108421325999998</c:v>
                      </c:pt>
                      <c:pt idx="1025">
                        <c:v>-63.534263611</c:v>
                      </c:pt>
                      <c:pt idx="1026">
                        <c:v>-62.990386962999999</c:v>
                      </c:pt>
                      <c:pt idx="1027">
                        <c:v>-62.475746155000003</c:v>
                      </c:pt>
                      <c:pt idx="1028">
                        <c:v>-61.988845824999999</c:v>
                      </c:pt>
                      <c:pt idx="1029">
                        <c:v>-61.527782440000003</c:v>
                      </c:pt>
                      <c:pt idx="1030">
                        <c:v>-61.090339661000002</c:v>
                      </c:pt>
                      <c:pt idx="1031">
                        <c:v>-60.674186706999997</c:v>
                      </c:pt>
                      <c:pt idx="1032">
                        <c:v>-60.277267455999997</c:v>
                      </c:pt>
                      <c:pt idx="1033">
                        <c:v>-59.898262023999997</c:v>
                      </c:pt>
                      <c:pt idx="1034">
                        <c:v>-59.536777495999999</c:v>
                      </c:pt>
                      <c:pt idx="1035">
                        <c:v>-59.193130492999998</c:v>
                      </c:pt>
                      <c:pt idx="1036">
                        <c:v>-58.867935181</c:v>
                      </c:pt>
                      <c:pt idx="1037">
                        <c:v>-58.561683655000003</c:v>
                      </c:pt>
                      <c:pt idx="1038">
                        <c:v>-58.274421691999997</c:v>
                      </c:pt>
                      <c:pt idx="1039">
                        <c:v>-58.005573273000003</c:v>
                      </c:pt>
                      <c:pt idx="1040">
                        <c:v>-57.753887177000003</c:v>
                      </c:pt>
                      <c:pt idx="1041">
                        <c:v>-57.517517089999998</c:v>
                      </c:pt>
                      <c:pt idx="1042">
                        <c:v>-57.294315337999997</c:v>
                      </c:pt>
                      <c:pt idx="1043">
                        <c:v>-57.082168578999998</c:v>
                      </c:pt>
                      <c:pt idx="1044">
                        <c:v>-56.879188538000001</c:v>
                      </c:pt>
                      <c:pt idx="1045">
                        <c:v>-56.683776854999998</c:v>
                      </c:pt>
                      <c:pt idx="1046">
                        <c:v>-56.494636536000002</c:v>
                      </c:pt>
                      <c:pt idx="1047">
                        <c:v>-56.310783385999997</c:v>
                      </c:pt>
                      <c:pt idx="1048">
                        <c:v>-56.131568909000002</c:v>
                      </c:pt>
                      <c:pt idx="1049">
                        <c:v>-55.956661224000001</c:v>
                      </c:pt>
                      <c:pt idx="1050">
                        <c:v>-55.785984038999999</c:v>
                      </c:pt>
                      <c:pt idx="1051">
                        <c:v>-55.619709014999998</c:v>
                      </c:pt>
                      <c:pt idx="1052">
                        <c:v>-55.458328246999997</c:v>
                      </c:pt>
                      <c:pt idx="1053">
                        <c:v>-55.302764893000003</c:v>
                      </c:pt>
                      <c:pt idx="1054">
                        <c:v>-55.154396057</c:v>
                      </c:pt>
                      <c:pt idx="1055">
                        <c:v>-55.014907837000003</c:v>
                      </c:pt>
                      <c:pt idx="1056">
                        <c:v>-54.885978698999999</c:v>
                      </c:pt>
                      <c:pt idx="1057">
                        <c:v>-54.768928528000004</c:v>
                      </c:pt>
                      <c:pt idx="1058">
                        <c:v>-54.664405823000003</c:v>
                      </c:pt>
                      <c:pt idx="1059">
                        <c:v>-54.572105407999999</c:v>
                      </c:pt>
                      <c:pt idx="1060">
                        <c:v>-54.490585326999998</c:v>
                      </c:pt>
                      <c:pt idx="1061">
                        <c:v>-54.417377471999998</c:v>
                      </c:pt>
                      <c:pt idx="1062">
                        <c:v>-54.349433898999997</c:v>
                      </c:pt>
                      <c:pt idx="1063">
                        <c:v>-54.283657073999997</c:v>
                      </c:pt>
                      <c:pt idx="1064">
                        <c:v>-54.217262267999999</c:v>
                      </c:pt>
                      <c:pt idx="1065">
                        <c:v>-54.147945403999998</c:v>
                      </c:pt>
                      <c:pt idx="1066">
                        <c:v>-54.073940276999998</c:v>
                      </c:pt>
                      <c:pt idx="1067">
                        <c:v>-53.993976592999999</c:v>
                      </c:pt>
                      <c:pt idx="1068">
                        <c:v>-53.907154083000002</c:v>
                      </c:pt>
                      <c:pt idx="1069">
                        <c:v>-53.812755584999998</c:v>
                      </c:pt>
                      <c:pt idx="1070">
                        <c:v>-53.710128783999998</c:v>
                      </c:pt>
                      <c:pt idx="1071">
                        <c:v>-53.598815918</c:v>
                      </c:pt>
                      <c:pt idx="1072">
                        <c:v>-53.479053497000002</c:v>
                      </c:pt>
                      <c:pt idx="1073">
                        <c:v>-53.352291106999999</c:v>
                      </c:pt>
                      <c:pt idx="1074">
                        <c:v>-53.221267699999999</c:v>
                      </c:pt>
                      <c:pt idx="1075">
                        <c:v>-53.089633941999999</c:v>
                      </c:pt>
                      <c:pt idx="1076">
                        <c:v>-52.961364746000001</c:v>
                      </c:pt>
                      <c:pt idx="1077">
                        <c:v>-52.840187073000003</c:v>
                      </c:pt>
                      <c:pt idx="1078">
                        <c:v>-52.729118346999996</c:v>
                      </c:pt>
                      <c:pt idx="1079">
                        <c:v>-52.630165099999999</c:v>
                      </c:pt>
                      <c:pt idx="1080">
                        <c:v>-52.544208527000002</c:v>
                      </c:pt>
                      <c:pt idx="1081">
                        <c:v>-52.471076965000002</c:v>
                      </c:pt>
                      <c:pt idx="1082">
                        <c:v>-52.409809113000001</c:v>
                      </c:pt>
                      <c:pt idx="1083">
                        <c:v>-52.359100341999998</c:v>
                      </c:pt>
                      <c:pt idx="1084">
                        <c:v>-52.31772995</c:v>
                      </c:pt>
                      <c:pt idx="1085">
                        <c:v>-52.284755707000002</c:v>
                      </c:pt>
                      <c:pt idx="1086">
                        <c:v>-52.259498596</c:v>
                      </c:pt>
                      <c:pt idx="1087">
                        <c:v>-52.241458893000001</c:v>
                      </c:pt>
                      <c:pt idx="1088">
                        <c:v>-52.230197906000001</c:v>
                      </c:pt>
                      <c:pt idx="1089">
                        <c:v>-52.225189209</c:v>
                      </c:pt>
                      <c:pt idx="1090">
                        <c:v>-52.225650786999999</c:v>
                      </c:pt>
                      <c:pt idx="1091">
                        <c:v>-52.230346679999997</c:v>
                      </c:pt>
                      <c:pt idx="1092">
                        <c:v>-52.237426757999998</c:v>
                      </c:pt>
                      <c:pt idx="1093">
                        <c:v>-52.244384766000003</c:v>
                      </c:pt>
                      <c:pt idx="1094">
                        <c:v>-52.248130797999998</c:v>
                      </c:pt>
                      <c:pt idx="1095">
                        <c:v>-52.245059967000003</c:v>
                      </c:pt>
                      <c:pt idx="1096">
                        <c:v>-52.231243134000003</c:v>
                      </c:pt>
                      <c:pt idx="1097">
                        <c:v>-52.202960967999999</c:v>
                      </c:pt>
                      <c:pt idx="1098">
                        <c:v>-52.157466888000002</c:v>
                      </c:pt>
                      <c:pt idx="1099">
                        <c:v>-52.093456267999997</c:v>
                      </c:pt>
                      <c:pt idx="1100">
                        <c:v>-52.010963439999998</c:v>
                      </c:pt>
                      <c:pt idx="1101">
                        <c:v>-51.910961151000002</c:v>
                      </c:pt>
                      <c:pt idx="1102">
                        <c:v>-51.794906615999999</c:v>
                      </c:pt>
                      <c:pt idx="1103">
                        <c:v>-51.664363860999998</c:v>
                      </c:pt>
                      <c:pt idx="1104">
                        <c:v>-51.520740508999999</c:v>
                      </c:pt>
                      <c:pt idx="1105">
                        <c:v>-51.365184784</c:v>
                      </c:pt>
                      <c:pt idx="1106">
                        <c:v>-51.198642731</c:v>
                      </c:pt>
                      <c:pt idx="1107">
                        <c:v>-51.022140503000003</c:v>
                      </c:pt>
                      <c:pt idx="1108">
                        <c:v>-50.837139129999997</c:v>
                      </c:pt>
                      <c:pt idx="1109">
                        <c:v>-50.645645141999999</c:v>
                      </c:pt>
                      <c:pt idx="1110">
                        <c:v>-50.449993134000003</c:v>
                      </c:pt>
                      <c:pt idx="1111">
                        <c:v>-50.252487183</c:v>
                      </c:pt>
                      <c:pt idx="1112">
                        <c:v>-50.055065155000001</c:v>
                      </c:pt>
                      <c:pt idx="1113">
                        <c:v>-49.859096526999998</c:v>
                      </c:pt>
                      <c:pt idx="1114">
                        <c:v>-49.665290833</c:v>
                      </c:pt>
                      <c:pt idx="1115">
                        <c:v>-49.473701476999999</c:v>
                      </c:pt>
                      <c:pt idx="1116">
                        <c:v>-49.283786773999999</c:v>
                      </c:pt>
                      <c:pt idx="1117">
                        <c:v>-49.094589233000001</c:v>
                      </c:pt>
                      <c:pt idx="1118">
                        <c:v>-48.905212401999997</c:v>
                      </c:pt>
                      <c:pt idx="1119">
                        <c:v>-48.715442656999997</c:v>
                      </c:pt>
                      <c:pt idx="1120">
                        <c:v>-48.526031494000001</c:v>
                      </c:pt>
                      <c:pt idx="1121">
                        <c:v>-48.338413238999998</c:v>
                      </c:pt>
                      <c:pt idx="1122">
                        <c:v>-48.154228209999999</c:v>
                      </c:pt>
                      <c:pt idx="1123">
                        <c:v>-47.974895476999997</c:v>
                      </c:pt>
                      <c:pt idx="1124">
                        <c:v>-47.801322937000002</c:v>
                      </c:pt>
                      <c:pt idx="1125">
                        <c:v>-47.633758544999999</c:v>
                      </c:pt>
                      <c:pt idx="1126">
                        <c:v>-47.471786498999997</c:v>
                      </c:pt>
                      <c:pt idx="1127">
                        <c:v>-47.314506530999999</c:v>
                      </c:pt>
                      <c:pt idx="1128">
                        <c:v>-47.160774230999998</c:v>
                      </c:pt>
                      <c:pt idx="1129">
                        <c:v>-47.009361267000003</c:v>
                      </c:pt>
                      <c:pt idx="1130">
                        <c:v>-46.858993529999999</c:v>
                      </c:pt>
                      <c:pt idx="1131">
                        <c:v>-46.708320618000002</c:v>
                      </c:pt>
                      <c:pt idx="1132">
                        <c:v>-46.555862427000001</c:v>
                      </c:pt>
                      <c:pt idx="1133">
                        <c:v>-46.399936676000003</c:v>
                      </c:pt>
                      <c:pt idx="1134">
                        <c:v>-46.238632201999998</c:v>
                      </c:pt>
                      <c:pt idx="1135">
                        <c:v>-46.069931029999999</c:v>
                      </c:pt>
                      <c:pt idx="1136">
                        <c:v>-45.892150878999999</c:v>
                      </c:pt>
                      <c:pt idx="1137">
                        <c:v>-45.704483031999999</c:v>
                      </c:pt>
                      <c:pt idx="1138">
                        <c:v>-45.507236481</c:v>
                      </c:pt>
                      <c:pt idx="1139">
                        <c:v>-45.301692963000001</c:v>
                      </c:pt>
                      <c:pt idx="1140">
                        <c:v>-45.089786529999998</c:v>
                      </c:pt>
                      <c:pt idx="1141">
                        <c:v>-44.873798370000003</c:v>
                      </c:pt>
                      <c:pt idx="1142">
                        <c:v>-44.656112671000002</c:v>
                      </c:pt>
                      <c:pt idx="1143">
                        <c:v>-44.439056395999998</c:v>
                      </c:pt>
                      <c:pt idx="1144">
                        <c:v>-44.224769592000001</c:v>
                      </c:pt>
                      <c:pt idx="1145">
                        <c:v>-44.015151977999999</c:v>
                      </c:pt>
                      <c:pt idx="1146">
                        <c:v>-43.811908721999998</c:v>
                      </c:pt>
                      <c:pt idx="1147">
                        <c:v>-43.616691588999998</c:v>
                      </c:pt>
                      <c:pt idx="1148">
                        <c:v>-43.431217193999998</c:v>
                      </c:pt>
                      <c:pt idx="1149">
                        <c:v>-43.257266997999999</c:v>
                      </c:pt>
                      <c:pt idx="1150">
                        <c:v>-43.096595764</c:v>
                      </c:pt>
                      <c:pt idx="1151">
                        <c:v>-42.950843810999999</c:v>
                      </c:pt>
                      <c:pt idx="1152">
                        <c:v>-42.821441649999997</c:v>
                      </c:pt>
                      <c:pt idx="1153">
                        <c:v>-42.709548949999999</c:v>
                      </c:pt>
                      <c:pt idx="1154">
                        <c:v>-42.616054535000004</c:v>
                      </c:pt>
                      <c:pt idx="1155">
                        <c:v>-42.541622162000003</c:v>
                      </c:pt>
                      <c:pt idx="1156">
                        <c:v>-42.486732482999997</c:v>
                      </c:pt>
                      <c:pt idx="1157">
                        <c:v>-42.451705933</c:v>
                      </c:pt>
                      <c:pt idx="1158">
                        <c:v>-42.436721802000001</c:v>
                      </c:pt>
                      <c:pt idx="1159">
                        <c:v>-42.441802979000002</c:v>
                      </c:pt>
                      <c:pt idx="1160">
                        <c:v>-42.466770171999997</c:v>
                      </c:pt>
                      <c:pt idx="1161">
                        <c:v>-42.511146545000003</c:v>
                      </c:pt>
                      <c:pt idx="1162">
                        <c:v>-42.574100494</c:v>
                      </c:pt>
                      <c:pt idx="1163">
                        <c:v>-42.654403686999999</c:v>
                      </c:pt>
                      <c:pt idx="1164">
                        <c:v>-42.750457763999997</c:v>
                      </c:pt>
                      <c:pt idx="1165">
                        <c:v>-42.860412598000003</c:v>
                      </c:pt>
                      <c:pt idx="1166">
                        <c:v>-42.982368469000001</c:v>
                      </c:pt>
                      <c:pt idx="1167">
                        <c:v>-43.114566803000002</c:v>
                      </c:pt>
                      <c:pt idx="1168">
                        <c:v>-43.255508423000002</c:v>
                      </c:pt>
                      <c:pt idx="1169">
                        <c:v>-43.403968810999999</c:v>
                      </c:pt>
                      <c:pt idx="1170">
                        <c:v>-43.55891037</c:v>
                      </c:pt>
                      <c:pt idx="1171">
                        <c:v>-43.719364165999998</c:v>
                      </c:pt>
                      <c:pt idx="1172">
                        <c:v>-43.884319304999998</c:v>
                      </c:pt>
                      <c:pt idx="1173">
                        <c:v>-44.052650452000002</c:v>
                      </c:pt>
                      <c:pt idx="1174">
                        <c:v>-44.223056792999998</c:v>
                      </c:pt>
                      <c:pt idx="1175">
                        <c:v>-44.394016266000001</c:v>
                      </c:pt>
                      <c:pt idx="1176">
                        <c:v>-44.563724518000001</c:v>
                      </c:pt>
                      <c:pt idx="1177">
                        <c:v>-44.730033874999997</c:v>
                      </c:pt>
                      <c:pt idx="1178">
                        <c:v>-44.890457153</c:v>
                      </c:pt>
                      <c:pt idx="1179">
                        <c:v>-45.042366028000004</c:v>
                      </c:pt>
                      <c:pt idx="1180">
                        <c:v>-45.183452606000003</c:v>
                      </c:pt>
                      <c:pt idx="1181">
                        <c:v>-45.312187195</c:v>
                      </c:pt>
                      <c:pt idx="1182">
                        <c:v>-45.427947998</c:v>
                      </c:pt>
                      <c:pt idx="1183">
                        <c:v>-45.530803679999998</c:v>
                      </c:pt>
                      <c:pt idx="1184">
                        <c:v>-45.621196746999999</c:v>
                      </c:pt>
                      <c:pt idx="1185">
                        <c:v>-45.699645996000001</c:v>
                      </c:pt>
                      <c:pt idx="1186">
                        <c:v>-45.766548157000003</c:v>
                      </c:pt>
                      <c:pt idx="1187">
                        <c:v>-45.822078705000003</c:v>
                      </c:pt>
                      <c:pt idx="1188">
                        <c:v>-45.866180419999999</c:v>
                      </c:pt>
                      <c:pt idx="1189">
                        <c:v>-45.898620604999998</c:v>
                      </c:pt>
                      <c:pt idx="1190">
                        <c:v>-45.919052123999997</c:v>
                      </c:pt>
                      <c:pt idx="1191">
                        <c:v>-45.926998138000002</c:v>
                      </c:pt>
                      <c:pt idx="1192">
                        <c:v>-45.921802520999996</c:v>
                      </c:pt>
                      <c:pt idx="1193">
                        <c:v>-45.902572632000002</c:v>
                      </c:pt>
                      <c:pt idx="1194">
                        <c:v>-45.868335723999998</c:v>
                      </c:pt>
                      <c:pt idx="1195">
                        <c:v>-45.818477631</c:v>
                      </c:pt>
                      <c:pt idx="1196">
                        <c:v>-45.753150939999998</c:v>
                      </c:pt>
                      <c:pt idx="1197">
                        <c:v>-45.673336028999998</c:v>
                      </c:pt>
                      <c:pt idx="1198">
                        <c:v>-45.580577849999997</c:v>
                      </c:pt>
                      <c:pt idx="1199">
                        <c:v>-45.476684570000003</c:v>
                      </c:pt>
                      <c:pt idx="1200">
                        <c:v>-45.363498688</c:v>
                      </c:pt>
                      <c:pt idx="1201">
                        <c:v>-45.242755889999998</c:v>
                      </c:pt>
                      <c:pt idx="1202">
                        <c:v>-45.116024017000001</c:v>
                      </c:pt>
                      <c:pt idx="1203">
                        <c:v>-44.984722136999999</c:v>
                      </c:pt>
                      <c:pt idx="1204">
                        <c:v>-44.850147247000002</c:v>
                      </c:pt>
                      <c:pt idx="1205">
                        <c:v>-44.713500977000002</c:v>
                      </c:pt>
                      <c:pt idx="1206">
                        <c:v>-44.575958252</c:v>
                      </c:pt>
                      <c:pt idx="1207">
                        <c:v>-44.438762664999999</c:v>
                      </c:pt>
                      <c:pt idx="1208">
                        <c:v>-44.303249358999999</c:v>
                      </c:pt>
                      <c:pt idx="1209">
                        <c:v>-44.170799254999999</c:v>
                      </c:pt>
                      <c:pt idx="1210">
                        <c:v>-44.042713165000002</c:v>
                      </c:pt>
                      <c:pt idx="1211">
                        <c:v>-43.920063018999997</c:v>
                      </c:pt>
                      <c:pt idx="1212">
                        <c:v>-43.803543091000002</c:v>
                      </c:pt>
                      <c:pt idx="1213">
                        <c:v>-43.693397521999998</c:v>
                      </c:pt>
                      <c:pt idx="1214">
                        <c:v>-43.589412689</c:v>
                      </c:pt>
                      <c:pt idx="1215">
                        <c:v>-43.490921020999998</c:v>
                      </c:pt>
                      <c:pt idx="1216">
                        <c:v>-43.396827698000003</c:v>
                      </c:pt>
                      <c:pt idx="1217">
                        <c:v>-43.305644989000001</c:v>
                      </c:pt>
                      <c:pt idx="1218">
                        <c:v>-43.215545654000003</c:v>
                      </c:pt>
                      <c:pt idx="1219">
                        <c:v>-43.124458312999998</c:v>
                      </c:pt>
                      <c:pt idx="1220">
                        <c:v>-43.030246734999999</c:v>
                      </c:pt>
                      <c:pt idx="1221">
                        <c:v>-42.930931090999998</c:v>
                      </c:pt>
                      <c:pt idx="1222">
                        <c:v>-42.824790954999997</c:v>
                      </c:pt>
                      <c:pt idx="1223">
                        <c:v>-42.710304260000001</c:v>
                      </c:pt>
                      <c:pt idx="1224">
                        <c:v>-42.585994720000002</c:v>
                      </c:pt>
                      <c:pt idx="1225">
                        <c:v>-42.450279236</c:v>
                      </c:pt>
                      <c:pt idx="1226">
                        <c:v>-42.301372528000002</c:v>
                      </c:pt>
                      <c:pt idx="1227">
                        <c:v>-42.137294769</c:v>
                      </c:pt>
                      <c:pt idx="1228">
                        <c:v>-41.955986023000001</c:v>
                      </c:pt>
                      <c:pt idx="1229">
                        <c:v>-41.755485534999998</c:v>
                      </c:pt>
                      <c:pt idx="1230">
                        <c:v>-41.534164429</c:v>
                      </c:pt>
                      <c:pt idx="1231">
                        <c:v>-41.291019439999999</c:v>
                      </c:pt>
                      <c:pt idx="1232">
                        <c:v>-41.025936127000001</c:v>
                      </c:pt>
                      <c:pt idx="1233">
                        <c:v>-40.739780426000003</c:v>
                      </c:pt>
                      <c:pt idx="1234">
                        <c:v>-40.434272765999999</c:v>
                      </c:pt>
                      <c:pt idx="1235">
                        <c:v>-40.111717224000003</c:v>
                      </c:pt>
                      <c:pt idx="1236">
                        <c:v>-39.774745940999999</c:v>
                      </c:pt>
                      <c:pt idx="1237">
                        <c:v>-39.426105499000002</c:v>
                      </c:pt>
                      <c:pt idx="1238">
                        <c:v>-39.068519592000001</c:v>
                      </c:pt>
                      <c:pt idx="1239">
                        <c:v>-38.704593658</c:v>
                      </c:pt>
                      <c:pt idx="1240">
                        <c:v>-38.336734772</c:v>
                      </c:pt>
                      <c:pt idx="1241">
                        <c:v>-37.967063904</c:v>
                      </c:pt>
                      <c:pt idx="1242">
                        <c:v>-37.597316741999997</c:v>
                      </c:pt>
                      <c:pt idx="1243">
                        <c:v>-37.228794098000002</c:v>
                      </c:pt>
                      <c:pt idx="1244">
                        <c:v>-36.862411498999997</c:v>
                      </c:pt>
                      <c:pt idx="1245">
                        <c:v>-36.498878478999998</c:v>
                      </c:pt>
                      <c:pt idx="1246">
                        <c:v>-36.138900757000002</c:v>
                      </c:pt>
                      <c:pt idx="1247">
                        <c:v>-35.783267975000001</c:v>
                      </c:pt>
                      <c:pt idx="1248">
                        <c:v>-35.432792663999997</c:v>
                      </c:pt>
                      <c:pt idx="1249">
                        <c:v>-35.088211059999999</c:v>
                      </c:pt>
                      <c:pt idx="1250">
                        <c:v>-34.750148772999999</c:v>
                      </c:pt>
                      <c:pt idx="1251">
                        <c:v>-34.419116973999998</c:v>
                      </c:pt>
                      <c:pt idx="1252">
                        <c:v>-34.095493316999999</c:v>
                      </c:pt>
                      <c:pt idx="1253">
                        <c:v>-33.779514313</c:v>
                      </c:pt>
                      <c:pt idx="1254">
                        <c:v>-33.471340179000002</c:v>
                      </c:pt>
                      <c:pt idx="1255">
                        <c:v>-33.171146393000001</c:v>
                      </c:pt>
                      <c:pt idx="1256">
                        <c:v>-32.879180908000002</c:v>
                      </c:pt>
                      <c:pt idx="1257">
                        <c:v>-32.595775604000004</c:v>
                      </c:pt>
                      <c:pt idx="1258">
                        <c:v>-32.321353911999999</c:v>
                      </c:pt>
                      <c:pt idx="1259">
                        <c:v>-32.056465148999997</c:v>
                      </c:pt>
                      <c:pt idx="1260">
                        <c:v>-31.801799773999999</c:v>
                      </c:pt>
                      <c:pt idx="1261">
                        <c:v>-31.558200836000001</c:v>
                      </c:pt>
                      <c:pt idx="1262">
                        <c:v>-31.326637267999999</c:v>
                      </c:pt>
                      <c:pt idx="1263">
                        <c:v>-31.108180999999998</c:v>
                      </c:pt>
                      <c:pt idx="1264">
                        <c:v>-30.903970718</c:v>
                      </c:pt>
                      <c:pt idx="1265">
                        <c:v>-30.715206146</c:v>
                      </c:pt>
                      <c:pt idx="1266">
                        <c:v>-30.543176651</c:v>
                      </c:pt>
                      <c:pt idx="1267">
                        <c:v>-30.389247894</c:v>
                      </c:pt>
                      <c:pt idx="1268">
                        <c:v>-30.254774093999998</c:v>
                      </c:pt>
                      <c:pt idx="1269">
                        <c:v>-30.140989304000001</c:v>
                      </c:pt>
                      <c:pt idx="1270">
                        <c:v>-30.048921584999999</c:v>
                      </c:pt>
                      <c:pt idx="1271">
                        <c:v>-29.979345322</c:v>
                      </c:pt>
                      <c:pt idx="1272">
                        <c:v>-29.932752609000001</c:v>
                      </c:pt>
                      <c:pt idx="1273">
                        <c:v>-29.909358978</c:v>
                      </c:pt>
                      <c:pt idx="1274">
                        <c:v>-29.909130095999998</c:v>
                      </c:pt>
                      <c:pt idx="1275">
                        <c:v>-29.931800842000001</c:v>
                      </c:pt>
                      <c:pt idx="1276">
                        <c:v>-29.976886748999998</c:v>
                      </c:pt>
                      <c:pt idx="1277">
                        <c:v>-30.043703079</c:v>
                      </c:pt>
                      <c:pt idx="1278">
                        <c:v>-30.131385803000001</c:v>
                      </c:pt>
                      <c:pt idx="1279">
                        <c:v>-30.238914489999999</c:v>
                      </c:pt>
                      <c:pt idx="1280">
                        <c:v>-30.365114212000002</c:v>
                      </c:pt>
                      <c:pt idx="1281">
                        <c:v>-30.508615494000001</c:v>
                      </c:pt>
                      <c:pt idx="1282">
                        <c:v>-30.667819977000001</c:v>
                      </c:pt>
                      <c:pt idx="1283">
                        <c:v>-30.840900421000001</c:v>
                      </c:pt>
                      <c:pt idx="1284">
                        <c:v>-31.025840759000001</c:v>
                      </c:pt>
                      <c:pt idx="1285">
                        <c:v>-31.220468521000001</c:v>
                      </c:pt>
                      <c:pt idx="1286">
                        <c:v>-31.42250061</c:v>
                      </c:pt>
                      <c:pt idx="1287">
                        <c:v>-31.629648208999999</c:v>
                      </c:pt>
                      <c:pt idx="1288">
                        <c:v>-31.839756011999999</c:v>
                      </c:pt>
                      <c:pt idx="1289">
                        <c:v>-32.050899506</c:v>
                      </c:pt>
                      <c:pt idx="1290">
                        <c:v>-32.261425017999997</c:v>
                      </c:pt>
                      <c:pt idx="1291">
                        <c:v>-32.469959258999999</c:v>
                      </c:pt>
                      <c:pt idx="1292">
                        <c:v>-32.675388335999997</c:v>
                      </c:pt>
                      <c:pt idx="1293">
                        <c:v>-32.876804352000001</c:v>
                      </c:pt>
                      <c:pt idx="1294">
                        <c:v>-33.073467254999997</c:v>
                      </c:pt>
                      <c:pt idx="1295">
                        <c:v>-33.264801024999997</c:v>
                      </c:pt>
                      <c:pt idx="1296">
                        <c:v>-33.450389862000002</c:v>
                      </c:pt>
                      <c:pt idx="1297">
                        <c:v>-33.629955291999998</c:v>
                      </c:pt>
                      <c:pt idx="1298">
                        <c:v>-33.803329468000001</c:v>
                      </c:pt>
                      <c:pt idx="1299">
                        <c:v>-33.970424651999998</c:v>
                      </c:pt>
                      <c:pt idx="1300">
                        <c:v>-34.131221771</c:v>
                      </c:pt>
                      <c:pt idx="1301">
                        <c:v>-34.28578186</c:v>
                      </c:pt>
                      <c:pt idx="1302">
                        <c:v>-34.434272765999999</c:v>
                      </c:pt>
                      <c:pt idx="1303">
                        <c:v>-34.576999663999999</c:v>
                      </c:pt>
                      <c:pt idx="1304">
                        <c:v>-34.714401244999998</c:v>
                      </c:pt>
                      <c:pt idx="1305">
                        <c:v>-34.847015380999999</c:v>
                      </c:pt>
                      <c:pt idx="1306">
                        <c:v>-34.975418091000002</c:v>
                      </c:pt>
                      <c:pt idx="1307">
                        <c:v>-35.100124358999999</c:v>
                      </c:pt>
                      <c:pt idx="1308">
                        <c:v>-35.221492767000001</c:v>
                      </c:pt>
                      <c:pt idx="1309">
                        <c:v>-35.339653015000003</c:v>
                      </c:pt>
                      <c:pt idx="1310">
                        <c:v>-35.454444885000001</c:v>
                      </c:pt>
                      <c:pt idx="1311">
                        <c:v>-35.565391540999997</c:v>
                      </c:pt>
                      <c:pt idx="1312">
                        <c:v>-35.671745299999998</c:v>
                      </c:pt>
                      <c:pt idx="1313">
                        <c:v>-35.772674561000002</c:v>
                      </c:pt>
                      <c:pt idx="1314">
                        <c:v>-35.867576599000003</c:v>
                      </c:pt>
                      <c:pt idx="1315">
                        <c:v>-35.956348419000001</c:v>
                      </c:pt>
                      <c:pt idx="1316">
                        <c:v>-36.039440155000001</c:v>
                      </c:pt>
                      <c:pt idx="1317">
                        <c:v>-36.117752074999999</c:v>
                      </c:pt>
                      <c:pt idx="1318">
                        <c:v>-36.192470551</c:v>
                      </c:pt>
                      <c:pt idx="1319">
                        <c:v>-36.264930724999999</c:v>
                      </c:pt>
                      <c:pt idx="1320">
                        <c:v>-36.336513519</c:v>
                      </c:pt>
                      <c:pt idx="1321">
                        <c:v>-36.408580780000001</c:v>
                      </c:pt>
                      <c:pt idx="1322">
                        <c:v>-36.482440947999997</c:v>
                      </c:pt>
                      <c:pt idx="1323">
                        <c:v>-36.559318542</c:v>
                      </c:pt>
                      <c:pt idx="1324">
                        <c:v>-36.640312195</c:v>
                      </c:pt>
                      <c:pt idx="1325">
                        <c:v>-36.726356506000002</c:v>
                      </c:pt>
                      <c:pt idx="1326">
                        <c:v>-36.818168640000003</c:v>
                      </c:pt>
                      <c:pt idx="1327">
                        <c:v>-36.916206359999997</c:v>
                      </c:pt>
                      <c:pt idx="1328">
                        <c:v>-37.020603180000002</c:v>
                      </c:pt>
                      <c:pt idx="1329">
                        <c:v>-37.131122589</c:v>
                      </c:pt>
                      <c:pt idx="1330">
                        <c:v>-37.247119904000002</c:v>
                      </c:pt>
                      <c:pt idx="1331">
                        <c:v>-37.367565155000001</c:v>
                      </c:pt>
                      <c:pt idx="1332">
                        <c:v>-37.491195679</c:v>
                      </c:pt>
                      <c:pt idx="1333">
                        <c:v>-37.616817474000001</c:v>
                      </c:pt>
                      <c:pt idx="1334">
                        <c:v>-37.743530272999998</c:v>
                      </c:pt>
                      <c:pt idx="1335">
                        <c:v>-37.870765685999999</c:v>
                      </c:pt>
                      <c:pt idx="1336">
                        <c:v>-37.998184203999998</c:v>
                      </c:pt>
                      <c:pt idx="1337">
                        <c:v>-38.125576019</c:v>
                      </c:pt>
                      <c:pt idx="1338">
                        <c:v>-38.252784728999998</c:v>
                      </c:pt>
                      <c:pt idx="1339">
                        <c:v>-38.379653931</c:v>
                      </c:pt>
                      <c:pt idx="1340">
                        <c:v>-38.505970001000001</c:v>
                      </c:pt>
                      <c:pt idx="1341">
                        <c:v>-38.631423949999999</c:v>
                      </c:pt>
                      <c:pt idx="1342">
                        <c:v>-38.755577086999999</c:v>
                      </c:pt>
                      <c:pt idx="1343">
                        <c:v>-38.877838134999998</c:v>
                      </c:pt>
                      <c:pt idx="1344">
                        <c:v>-38.997436522999998</c:v>
                      </c:pt>
                      <c:pt idx="1345">
                        <c:v>-39.113422393999997</c:v>
                      </c:pt>
                      <c:pt idx="1346">
                        <c:v>-39.224662780999999</c:v>
                      </c:pt>
                      <c:pt idx="1347">
                        <c:v>-39.329837799000003</c:v>
                      </c:pt>
                      <c:pt idx="1348">
                        <c:v>-39.427497864000003</c:v>
                      </c:pt>
                      <c:pt idx="1349">
                        <c:v>-39.51625061</c:v>
                      </c:pt>
                      <c:pt idx="1350">
                        <c:v>-39.595035553000002</c:v>
                      </c:pt>
                      <c:pt idx="1351">
                        <c:v>-39.663288115999997</c:v>
                      </c:pt>
                      <c:pt idx="1352">
                        <c:v>-39.720886229999998</c:v>
                      </c:pt>
                      <c:pt idx="1353">
                        <c:v>-39.767986297999997</c:v>
                      </c:pt>
                      <c:pt idx="1354">
                        <c:v>-39.804901123</c:v>
                      </c:pt>
                      <c:pt idx="1355">
                        <c:v>-39.832019805999998</c:v>
                      </c:pt>
                      <c:pt idx="1356">
                        <c:v>-39.849781036000003</c:v>
                      </c:pt>
                      <c:pt idx="1357">
                        <c:v>-39.858650208</c:v>
                      </c:pt>
                      <c:pt idx="1358">
                        <c:v>-39.859104156000001</c:v>
                      </c:pt>
                      <c:pt idx="1359">
                        <c:v>-39.851619720000002</c:v>
                      </c:pt>
                      <c:pt idx="1360">
                        <c:v>-39.836662292</c:v>
                      </c:pt>
                      <c:pt idx="1361">
                        <c:v>-39.814666748</c:v>
                      </c:pt>
                      <c:pt idx="1362">
                        <c:v>-39.786048889</c:v>
                      </c:pt>
                      <c:pt idx="1363">
                        <c:v>-39.751300811999997</c:v>
                      </c:pt>
                      <c:pt idx="1364">
                        <c:v>-39.711101532000001</c:v>
                      </c:pt>
                      <c:pt idx="1365">
                        <c:v>-39.666339874000002</c:v>
                      </c:pt>
                      <c:pt idx="1366">
                        <c:v>-39.618000031000001</c:v>
                      </c:pt>
                      <c:pt idx="1367">
                        <c:v>-39.567024230999998</c:v>
                      </c:pt>
                      <c:pt idx="1368">
                        <c:v>-39.514205933</c:v>
                      </c:pt>
                      <c:pt idx="1369">
                        <c:v>-39.460136413999997</c:v>
                      </c:pt>
                      <c:pt idx="1370">
                        <c:v>-39.405170441000003</c:v>
                      </c:pt>
                      <c:pt idx="1371">
                        <c:v>-39.349445342999999</c:v>
                      </c:pt>
                      <c:pt idx="1372">
                        <c:v>-39.292922974</c:v>
                      </c:pt>
                      <c:pt idx="1373">
                        <c:v>-39.235424041999998</c:v>
                      </c:pt>
                      <c:pt idx="1374">
                        <c:v>-39.176620483000001</c:v>
                      </c:pt>
                      <c:pt idx="1375">
                        <c:v>-39.116035461000003</c:v>
                      </c:pt>
                      <c:pt idx="1376">
                        <c:v>-39.053050995</c:v>
                      </c:pt>
                      <c:pt idx="1377">
                        <c:v>-38.986927031999997</c:v>
                      </c:pt>
                      <c:pt idx="1378">
                        <c:v>-38.916908264</c:v>
                      </c:pt>
                      <c:pt idx="1379">
                        <c:v>-38.842479705999999</c:v>
                      </c:pt>
                      <c:pt idx="1380">
                        <c:v>-38.763626099</c:v>
                      </c:pt>
                      <c:pt idx="1381">
                        <c:v>-38.680881499999998</c:v>
                      </c:pt>
                      <c:pt idx="1382">
                        <c:v>-38.595191956000001</c:v>
                      </c:pt>
                      <c:pt idx="1383">
                        <c:v>-38.507736205999997</c:v>
                      </c:pt>
                      <c:pt idx="1384">
                        <c:v>-38.419757842999999</c:v>
                      </c:pt>
                      <c:pt idx="1385">
                        <c:v>-38.332427979000002</c:v>
                      </c:pt>
                      <c:pt idx="1386">
                        <c:v>-38.246768951</c:v>
                      </c:pt>
                      <c:pt idx="1387">
                        <c:v>-38.163593292000002</c:v>
                      </c:pt>
                      <c:pt idx="1388">
                        <c:v>-38.083499908</c:v>
                      </c:pt>
                      <c:pt idx="1389">
                        <c:v>-38.006885529000002</c:v>
                      </c:pt>
                      <c:pt idx="1390">
                        <c:v>-37.933967590000002</c:v>
                      </c:pt>
                      <c:pt idx="1391">
                        <c:v>-37.864837645999998</c:v>
                      </c:pt>
                      <c:pt idx="1392">
                        <c:v>-37.799488068000002</c:v>
                      </c:pt>
                      <c:pt idx="1393">
                        <c:v>-37.737789153999998</c:v>
                      </c:pt>
                      <c:pt idx="1394">
                        <c:v>-37.679458617999998</c:v>
                      </c:pt>
                      <c:pt idx="1395">
                        <c:v>-37.624034881999997</c:v>
                      </c:pt>
                      <c:pt idx="1396">
                        <c:v>-37.570869446000003</c:v>
                      </c:pt>
                      <c:pt idx="1397">
                        <c:v>-37.519138335999997</c:v>
                      </c:pt>
                      <c:pt idx="1398">
                        <c:v>-37.467853546000001</c:v>
                      </c:pt>
                      <c:pt idx="1399">
                        <c:v>-37.415897369</c:v>
                      </c:pt>
                      <c:pt idx="1400">
                        <c:v>-37.362064361999998</c:v>
                      </c:pt>
                      <c:pt idx="1401">
                        <c:v>-37.305118561</c:v>
                      </c:pt>
                      <c:pt idx="1402">
                        <c:v>-37.243850707999997</c:v>
                      </c:pt>
                      <c:pt idx="1403">
                        <c:v>-37.177185059000003</c:v>
                      </c:pt>
                      <c:pt idx="1404">
                        <c:v>-37.104297637999998</c:v>
                      </c:pt>
                      <c:pt idx="1405">
                        <c:v>-37.024703979000002</c:v>
                      </c:pt>
                      <c:pt idx="1406">
                        <c:v>-36.938289642000001</c:v>
                      </c:pt>
                      <c:pt idx="1407">
                        <c:v>-36.845272064</c:v>
                      </c:pt>
                      <c:pt idx="1408">
                        <c:v>-36.746139526</c:v>
                      </c:pt>
                      <c:pt idx="1409">
                        <c:v>-36.641605376999998</c:v>
                      </c:pt>
                      <c:pt idx="1410">
                        <c:v>-36.532546996999997</c:v>
                      </c:pt>
                      <c:pt idx="1411">
                        <c:v>-36.419940947999997</c:v>
                      </c:pt>
                      <c:pt idx="1412">
                        <c:v>-36.304828643999997</c:v>
                      </c:pt>
                      <c:pt idx="1413">
                        <c:v>-36.188312531000001</c:v>
                      </c:pt>
                      <c:pt idx="1414">
                        <c:v>-36.071556090999998</c:v>
                      </c:pt>
                      <c:pt idx="1415">
                        <c:v>-35.955764770999998</c:v>
                      </c:pt>
                      <c:pt idx="1416">
                        <c:v>-35.842144011999999</c:v>
                      </c:pt>
                      <c:pt idx="1417">
                        <c:v>-35.731853485000002</c:v>
                      </c:pt>
                      <c:pt idx="1418">
                        <c:v>-35.625957489000001</c:v>
                      </c:pt>
                      <c:pt idx="1419">
                        <c:v>-35.525375365999999</c:v>
                      </c:pt>
                      <c:pt idx="1420">
                        <c:v>-35.430862427000001</c:v>
                      </c:pt>
                      <c:pt idx="1421">
                        <c:v>-35.343017578000001</c:v>
                      </c:pt>
                      <c:pt idx="1422">
                        <c:v>-35.262359619000001</c:v>
                      </c:pt>
                      <c:pt idx="1423">
                        <c:v>-35.189403534</c:v>
                      </c:pt>
                      <c:pt idx="1424">
                        <c:v>-35.124710082999997</c:v>
                      </c:pt>
                      <c:pt idx="1425">
                        <c:v>-35.068862914999997</c:v>
                      </c:pt>
                      <c:pt idx="1426">
                        <c:v>-35.022418975999997</c:v>
                      </c:pt>
                      <c:pt idx="1427">
                        <c:v>-34.985824585000003</c:v>
                      </c:pt>
                      <c:pt idx="1428">
                        <c:v>-34.959327698000003</c:v>
                      </c:pt>
                      <c:pt idx="1429">
                        <c:v>-34.942916869999998</c:v>
                      </c:pt>
                      <c:pt idx="1430">
                        <c:v>-34.936294556</c:v>
                      </c:pt>
                      <c:pt idx="1431">
                        <c:v>-34.938911437999998</c:v>
                      </c:pt>
                      <c:pt idx="1432">
                        <c:v>-34.950077057000001</c:v>
                      </c:pt>
                      <c:pt idx="1433">
                        <c:v>-34.969085692999997</c:v>
                      </c:pt>
                      <c:pt idx="1434">
                        <c:v>-34.995304107999999</c:v>
                      </c:pt>
                      <c:pt idx="1435">
                        <c:v>-35.028209685999997</c:v>
                      </c:pt>
                      <c:pt idx="1436">
                        <c:v>-35.067382813000002</c:v>
                      </c:pt>
                      <c:pt idx="1437">
                        <c:v>-35.112480163999997</c:v>
                      </c:pt>
                      <c:pt idx="1438">
                        <c:v>-35.163204192999999</c:v>
                      </c:pt>
                      <c:pt idx="1439">
                        <c:v>-35.219242096000002</c:v>
                      </c:pt>
                      <c:pt idx="1440">
                        <c:v>-35.280174254999999</c:v>
                      </c:pt>
                      <c:pt idx="1441">
                        <c:v>-35.345378875999998</c:v>
                      </c:pt>
                      <c:pt idx="1442">
                        <c:v>-35.413940429999997</c:v>
                      </c:pt>
                      <c:pt idx="1443">
                        <c:v>-35.484584808000001</c:v>
                      </c:pt>
                      <c:pt idx="1444">
                        <c:v>-35.555732726999999</c:v>
                      </c:pt>
                      <c:pt idx="1445">
                        <c:v>-35.625720977999997</c:v>
                      </c:pt>
                      <c:pt idx="1446">
                        <c:v>-35.693054199000002</c:v>
                      </c:pt>
                      <c:pt idx="1447">
                        <c:v>-35.756530761999997</c:v>
                      </c:pt>
                      <c:pt idx="1448">
                        <c:v>-35.815189361999998</c:v>
                      </c:pt>
                      <c:pt idx="1449">
                        <c:v>-35.868148804</c:v>
                      </c:pt>
                      <c:pt idx="1450">
                        <c:v>-35.914474487</c:v>
                      </c:pt>
                      <c:pt idx="1451">
                        <c:v>-35.953136444000002</c:v>
                      </c:pt>
                      <c:pt idx="1452">
                        <c:v>-35.983036040999998</c:v>
                      </c:pt>
                      <c:pt idx="1453">
                        <c:v>-36.003078461000001</c:v>
                      </c:pt>
                      <c:pt idx="1454">
                        <c:v>-36.012260437000002</c:v>
                      </c:pt>
                      <c:pt idx="1455">
                        <c:v>-36.009742737000003</c:v>
                      </c:pt>
                      <c:pt idx="1456">
                        <c:v>-35.994865417</c:v>
                      </c:pt>
                      <c:pt idx="1457">
                        <c:v>-35.967113495</c:v>
                      </c:pt>
                      <c:pt idx="1458">
                        <c:v>-35.926048279</c:v>
                      </c:pt>
                      <c:pt idx="1459">
                        <c:v>-35.871231078999998</c:v>
                      </c:pt>
                      <c:pt idx="1460">
                        <c:v>-35.802196502999998</c:v>
                      </c:pt>
                      <c:pt idx="1461">
                        <c:v>-35.718532562</c:v>
                      </c:pt>
                      <c:pt idx="1462">
                        <c:v>-35.620147705000001</c:v>
                      </c:pt>
                      <c:pt idx="1463">
                        <c:v>-35.507556915000002</c:v>
                      </c:pt>
                      <c:pt idx="1464">
                        <c:v>-35.381938933999997</c:v>
                      </c:pt>
                      <c:pt idx="1465">
                        <c:v>-35.244937897</c:v>
                      </c:pt>
                      <c:pt idx="1466">
                        <c:v>-35.098400116000001</c:v>
                      </c:pt>
                      <c:pt idx="1467">
                        <c:v>-34.944175719999997</c:v>
                      </c:pt>
                      <c:pt idx="1468">
                        <c:v>-34.783958435000002</c:v>
                      </c:pt>
                      <c:pt idx="1469">
                        <c:v>-34.619136810000001</c:v>
                      </c:pt>
                      <c:pt idx="1470">
                        <c:v>-34.450683593999997</c:v>
                      </c:pt>
                      <c:pt idx="1471">
                        <c:v>-34.279129028</c:v>
                      </c:pt>
                      <c:pt idx="1472">
                        <c:v>-34.104625702</c:v>
                      </c:pt>
                      <c:pt idx="1473">
                        <c:v>-33.927051544000001</c:v>
                      </c:pt>
                      <c:pt idx="1474">
                        <c:v>-33.746185302999997</c:v>
                      </c:pt>
                      <c:pt idx="1475">
                        <c:v>-33.561988831000001</c:v>
                      </c:pt>
                      <c:pt idx="1476">
                        <c:v>-33.374881744</c:v>
                      </c:pt>
                      <c:pt idx="1477">
                        <c:v>-33.185787200999997</c:v>
                      </c:pt>
                      <c:pt idx="1478">
                        <c:v>-32.996009827000002</c:v>
                      </c:pt>
                      <c:pt idx="1479">
                        <c:v>-32.807044982999997</c:v>
                      </c:pt>
                      <c:pt idx="1480">
                        <c:v>-32.620410919000001</c:v>
                      </c:pt>
                      <c:pt idx="1481">
                        <c:v>-32.437557220000002</c:v>
                      </c:pt>
                      <c:pt idx="1482">
                        <c:v>-32.259826660000002</c:v>
                      </c:pt>
                      <c:pt idx="1483">
                        <c:v>-32.088436127000001</c:v>
                      </c:pt>
                      <c:pt idx="1484">
                        <c:v>-31.924449921000001</c:v>
                      </c:pt>
                      <c:pt idx="1485">
                        <c:v>-31.768810272</c:v>
                      </c:pt>
                      <c:pt idx="1486">
                        <c:v>-31.622398376</c:v>
                      </c:pt>
                      <c:pt idx="1487">
                        <c:v>-31.486055373999999</c:v>
                      </c:pt>
                      <c:pt idx="1488">
                        <c:v>-31.360536575000001</c:v>
                      </c:pt>
                      <c:pt idx="1489">
                        <c:v>-31.246437072999999</c:v>
                      </c:pt>
                      <c:pt idx="1490">
                        <c:v>-31.144126891999999</c:v>
                      </c:pt>
                      <c:pt idx="1491">
                        <c:v>-31.053703307999999</c:v>
                      </c:pt>
                      <c:pt idx="1492">
                        <c:v>-30.974967957</c:v>
                      </c:pt>
                      <c:pt idx="1493">
                        <c:v>-30.907405853</c:v>
                      </c:pt>
                      <c:pt idx="1494">
                        <c:v>-30.850187301999998</c:v>
                      </c:pt>
                      <c:pt idx="1495">
                        <c:v>-30.802185058999999</c:v>
                      </c:pt>
                      <c:pt idx="1496">
                        <c:v>-30.762016295999999</c:v>
                      </c:pt>
                      <c:pt idx="1497">
                        <c:v>-30.728103638</c:v>
                      </c:pt>
                      <c:pt idx="1498">
                        <c:v>-30.698820114</c:v>
                      </c:pt>
                      <c:pt idx="1499">
                        <c:v>-30.672719955000002</c:v>
                      </c:pt>
                      <c:pt idx="1500">
                        <c:v>-30.648715973000002</c:v>
                      </c:pt>
                      <c:pt idx="1501">
                        <c:v>-30.626087189</c:v>
                      </c:pt>
                      <c:pt idx="1502">
                        <c:v>-30.604370116999998</c:v>
                      </c:pt>
                      <c:pt idx="1503">
                        <c:v>-30.583200455</c:v>
                      </c:pt>
                      <c:pt idx="1504">
                        <c:v>-30.562168120999999</c:v>
                      </c:pt>
                      <c:pt idx="1505">
                        <c:v>-30.540710448999999</c:v>
                      </c:pt>
                      <c:pt idx="1506">
                        <c:v>-30.518077850000001</c:v>
                      </c:pt>
                      <c:pt idx="1507">
                        <c:v>-30.493381500000002</c:v>
                      </c:pt>
                      <c:pt idx="1508">
                        <c:v>-30.465688705000002</c:v>
                      </c:pt>
                      <c:pt idx="1509">
                        <c:v>-30.434137344</c:v>
                      </c:pt>
                      <c:pt idx="1510">
                        <c:v>-30.398033141999999</c:v>
                      </c:pt>
                      <c:pt idx="1511">
                        <c:v>-30.356920242000001</c:v>
                      </c:pt>
                      <c:pt idx="1512">
                        <c:v>-30.310628891</c:v>
                      </c:pt>
                      <c:pt idx="1513">
                        <c:v>-30.259344101</c:v>
                      </c:pt>
                      <c:pt idx="1514">
                        <c:v>-30.203666686999998</c:v>
                      </c:pt>
                      <c:pt idx="1515">
                        <c:v>-30.144586563000001</c:v>
                      </c:pt>
                      <c:pt idx="1516">
                        <c:v>-30.083362578999999</c:v>
                      </c:pt>
                      <c:pt idx="1517">
                        <c:v>-30.021383285999999</c:v>
                      </c:pt>
                      <c:pt idx="1518">
                        <c:v>-29.960044861</c:v>
                      </c:pt>
                      <c:pt idx="1519">
                        <c:v>-29.900651931999999</c:v>
                      </c:pt>
                      <c:pt idx="1520">
                        <c:v>-29.844335556000001</c:v>
                      </c:pt>
                      <c:pt idx="1521">
                        <c:v>-29.791986465000001</c:v>
                      </c:pt>
                      <c:pt idx="1522">
                        <c:v>-29.744205475000001</c:v>
                      </c:pt>
                      <c:pt idx="1523">
                        <c:v>-29.701292037999998</c:v>
                      </c:pt>
                      <c:pt idx="1524">
                        <c:v>-29.663309096999999</c:v>
                      </c:pt>
                      <c:pt idx="1525">
                        <c:v>-29.630214690999999</c:v>
                      </c:pt>
                      <c:pt idx="1526">
                        <c:v>-29.601970673</c:v>
                      </c:pt>
                      <c:pt idx="1527">
                        <c:v>-29.578561783000001</c:v>
                      </c:pt>
                      <c:pt idx="1528">
                        <c:v>-29.559955596999998</c:v>
                      </c:pt>
                      <c:pt idx="1529">
                        <c:v>-29.546072005999999</c:v>
                      </c:pt>
                      <c:pt idx="1530">
                        <c:v>-29.536773682</c:v>
                      </c:pt>
                      <c:pt idx="1531">
                        <c:v>-29.531862259</c:v>
                      </c:pt>
                      <c:pt idx="1532">
                        <c:v>-29.531078339</c:v>
                      </c:pt>
                      <c:pt idx="1533">
                        <c:v>-29.534095764</c:v>
                      </c:pt>
                      <c:pt idx="1534">
                        <c:v>-29.540519713999998</c:v>
                      </c:pt>
                      <c:pt idx="1535">
                        <c:v>-29.549871445000001</c:v>
                      </c:pt>
                      <c:pt idx="1536">
                        <c:v>-29.561571121</c:v>
                      </c:pt>
                      <c:pt idx="1537">
                        <c:v>-29.574903488</c:v>
                      </c:pt>
                      <c:pt idx="1538">
                        <c:v>-29.588993073000001</c:v>
                      </c:pt>
                      <c:pt idx="1539">
                        <c:v>-29.602792740000002</c:v>
                      </c:pt>
                      <c:pt idx="1540">
                        <c:v>-29.615106582999999</c:v>
                      </c:pt>
                      <c:pt idx="1541">
                        <c:v>-29.624649047999998</c:v>
                      </c:pt>
                      <c:pt idx="1542">
                        <c:v>-29.630155562999999</c:v>
                      </c:pt>
                      <c:pt idx="1543">
                        <c:v>-29.630567550999999</c:v>
                      </c:pt>
                      <c:pt idx="1544">
                        <c:v>-29.62519455</c:v>
                      </c:pt>
                      <c:pt idx="1545">
                        <c:v>-29.613761902</c:v>
                      </c:pt>
                      <c:pt idx="1546">
                        <c:v>-29.596324921000001</c:v>
                      </c:pt>
                      <c:pt idx="1547">
                        <c:v>-29.573129653999999</c:v>
                      </c:pt>
                      <c:pt idx="1548">
                        <c:v>-29.544483185000001</c:v>
                      </c:pt>
                      <c:pt idx="1549">
                        <c:v>-29.510650635000001</c:v>
                      </c:pt>
                      <c:pt idx="1550">
                        <c:v>-29.471784591999999</c:v>
                      </c:pt>
                      <c:pt idx="1551">
                        <c:v>-29.427892685</c:v>
                      </c:pt>
                      <c:pt idx="1552">
                        <c:v>-29.378858566000002</c:v>
                      </c:pt>
                      <c:pt idx="1553">
                        <c:v>-29.324512481999999</c:v>
                      </c:pt>
                      <c:pt idx="1554">
                        <c:v>-29.264722824</c:v>
                      </c:pt>
                      <c:pt idx="1555">
                        <c:v>-29.199470519999998</c:v>
                      </c:pt>
                      <c:pt idx="1556">
                        <c:v>-29.128862381000001</c:v>
                      </c:pt>
                      <c:pt idx="1557">
                        <c:v>-29.053108215000002</c:v>
                      </c:pt>
                      <c:pt idx="1558">
                        <c:v>-28.972547531</c:v>
                      </c:pt>
                      <c:pt idx="1559">
                        <c:v>-28.887727736999999</c:v>
                      </c:pt>
                      <c:pt idx="1560">
                        <c:v>-28.79945755</c:v>
                      </c:pt>
                      <c:pt idx="1561">
                        <c:v>-28.708787917999999</c:v>
                      </c:pt>
                      <c:pt idx="1562">
                        <c:v>-28.616947174</c:v>
                      </c:pt>
                      <c:pt idx="1563">
                        <c:v>-28.525251389000001</c:v>
                      </c:pt>
                      <c:pt idx="1564">
                        <c:v>-28.434986115000001</c:v>
                      </c:pt>
                      <c:pt idx="1565">
                        <c:v>-28.347305297999998</c:v>
                      </c:pt>
                      <c:pt idx="1566">
                        <c:v>-28.263158797999999</c:v>
                      </c:pt>
                      <c:pt idx="1567">
                        <c:v>-28.183248519999999</c:v>
                      </c:pt>
                      <c:pt idx="1568">
                        <c:v>-28.108007431000001</c:v>
                      </c:pt>
                      <c:pt idx="1569">
                        <c:v>-28.037595749000001</c:v>
                      </c:pt>
                      <c:pt idx="1570">
                        <c:v>-27.971923828000001</c:v>
                      </c:pt>
                      <c:pt idx="1571">
                        <c:v>-27.910720824999999</c:v>
                      </c:pt>
                      <c:pt idx="1572">
                        <c:v>-27.853658675999998</c:v>
                      </c:pt>
                      <c:pt idx="1573">
                        <c:v>-27.800460815000001</c:v>
                      </c:pt>
                      <c:pt idx="1574">
                        <c:v>-27.750940322999998</c:v>
                      </c:pt>
                      <c:pt idx="1575">
                        <c:v>-27.704975128000001</c:v>
                      </c:pt>
                      <c:pt idx="1576">
                        <c:v>-27.662462233999999</c:v>
                      </c:pt>
                      <c:pt idx="1577">
                        <c:v>-27.623283386000001</c:v>
                      </c:pt>
                      <c:pt idx="1578">
                        <c:v>-27.587280273000001</c:v>
                      </c:pt>
                      <c:pt idx="1579">
                        <c:v>-27.554216385</c:v>
                      </c:pt>
                      <c:pt idx="1580">
                        <c:v>-27.523742676000001</c:v>
                      </c:pt>
                      <c:pt idx="1581">
                        <c:v>-27.495397568000001</c:v>
                      </c:pt>
                      <c:pt idx="1582">
                        <c:v>-27.468656540000001</c:v>
                      </c:pt>
                      <c:pt idx="1583">
                        <c:v>-27.443052292000001</c:v>
                      </c:pt>
                      <c:pt idx="1584">
                        <c:v>-27.418308258</c:v>
                      </c:pt>
                      <c:pt idx="1585">
                        <c:v>-27.394403457999999</c:v>
                      </c:pt>
                      <c:pt idx="1586">
                        <c:v>-27.371557236000001</c:v>
                      </c:pt>
                      <c:pt idx="1587">
                        <c:v>-27.350145340000001</c:v>
                      </c:pt>
                      <c:pt idx="1588">
                        <c:v>-27.330606460999999</c:v>
                      </c:pt>
                      <c:pt idx="1589">
                        <c:v>-27.313358307000001</c:v>
                      </c:pt>
                      <c:pt idx="1590">
                        <c:v>-27.298736571999999</c:v>
                      </c:pt>
                      <c:pt idx="1591">
                        <c:v>-27.286937714</c:v>
                      </c:pt>
                      <c:pt idx="1592">
                        <c:v>-27.277990340999999</c:v>
                      </c:pt>
                      <c:pt idx="1593">
                        <c:v>-27.271734238000001</c:v>
                      </c:pt>
                      <c:pt idx="1594">
                        <c:v>-27.267818451</c:v>
                      </c:pt>
                      <c:pt idx="1595">
                        <c:v>-27.265729904000001</c:v>
                      </c:pt>
                      <c:pt idx="1596">
                        <c:v>-27.264871596999999</c:v>
                      </c:pt>
                      <c:pt idx="1597">
                        <c:v>-27.264671325999998</c:v>
                      </c:pt>
                      <c:pt idx="1598">
                        <c:v>-27.264688492000001</c:v>
                      </c:pt>
                      <c:pt idx="1599">
                        <c:v>-27.264707564999998</c:v>
                      </c:pt>
                    </c:numCache>
                  </c:numRef>
                </c:yVal>
                <c:smooth val="1"/>
                <c:extLst xmlns:c15="http://schemas.microsoft.com/office/drawing/2012/chart">
                  <c:ext xmlns:c16="http://schemas.microsoft.com/office/drawing/2014/chart" uri="{C3380CC4-5D6E-409C-BE32-E72D297353CC}">
                    <c16:uniqueId val="{00000007-7B78-421F-B852-512F34A37FE2}"/>
                  </c:ext>
                </c:extLst>
              </c15:ser>
            </c15:filteredScatterSeries>
          </c:ext>
        </c:extLst>
      </c:scatterChart>
      <c:valAx>
        <c:axId val="581605448"/>
        <c:scaling>
          <c:orientation val="minMax"/>
          <c:max val="16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581606104"/>
        <c:crosses val="autoZero"/>
        <c:crossBetween val="midCat"/>
      </c:valAx>
      <c:valAx>
        <c:axId val="58160610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sz="1200">
                    <a:solidFill>
                      <a:schemeClr val="tx1"/>
                    </a:solidFill>
                  </a:rPr>
                  <a:t>Moment (N-m)</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581605448"/>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r>
              <a:rPr lang="en-US" sz="1600">
                <a:solidFill>
                  <a:schemeClr val="tx1"/>
                </a:solidFill>
              </a:rPr>
              <a:t>Lumbar</a:t>
            </a:r>
            <a:r>
              <a:rPr lang="en-US" sz="1600" baseline="0">
                <a:solidFill>
                  <a:schemeClr val="tx1"/>
                </a:solidFill>
              </a:rPr>
              <a:t> LC Z Force</a:t>
            </a:r>
            <a:endParaRPr lang="en-US" sz="1600">
              <a:solidFill>
                <a:schemeClr val="tx1"/>
              </a:solidFill>
            </a:endParaRP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endParaRPr lang="en-US"/>
        </a:p>
      </c:txPr>
    </c:title>
    <c:autoTitleDeleted val="0"/>
    <c:plotArea>
      <c:layout/>
      <c:scatterChart>
        <c:scatterStyle val="smoothMarker"/>
        <c:varyColors val="0"/>
        <c:ser>
          <c:idx val="0"/>
          <c:order val="0"/>
          <c:tx>
            <c:v>Stock Z</c:v>
          </c:tx>
          <c:spPr>
            <a:ln w="25400" cap="rnd">
              <a:solidFill>
                <a:schemeClr val="tx1"/>
              </a:solidFill>
              <a:round/>
            </a:ln>
            <a:effectLst/>
          </c:spPr>
          <c:marker>
            <c:symbol val="none"/>
          </c:marker>
          <c:xVal>
            <c:numRef>
              <c:f>Lumbar_LC_2!$A$3:$A$1602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Lumbar_LC_2!$D$3:$D$1602</c:f>
              <c:numCache>
                <c:formatCode>0.00E+00</c:formatCode>
                <c:ptCount val="1600"/>
                <c:pt idx="0">
                  <c:v>1.3127851998E-3</c:v>
                </c:pt>
                <c:pt idx="1">
                  <c:v>1.4503594721E-3</c:v>
                </c:pt>
                <c:pt idx="2">
                  <c:v>1.5856968239E-3</c:v>
                </c:pt>
                <c:pt idx="3">
                  <c:v>1.7160139977999999E-3</c:v>
                </c:pt>
                <c:pt idx="4">
                  <c:v>1.8381499684999999E-3</c:v>
                </c:pt>
                <c:pt idx="5">
                  <c:v>1.9485574448000001E-3</c:v>
                </c:pt>
                <c:pt idx="6">
                  <c:v>2.0433000755E-3</c:v>
                </c:pt>
                <c:pt idx="7">
                  <c:v>2.1180554759000002E-3</c:v>
                </c:pt>
                <c:pt idx="8">
                  <c:v>2.1681224461999999E-3</c:v>
                </c:pt>
                <c:pt idx="9">
                  <c:v>2.1884378511E-3</c:v>
                </c:pt>
                <c:pt idx="10">
                  <c:v>2.1736077033E-3</c:v>
                </c:pt>
                <c:pt idx="11">
                  <c:v>2.1179490722999998E-3</c:v>
                </c:pt>
                <c:pt idx="12">
                  <c:v>2.0155366510000001E-3</c:v>
                </c:pt>
                <c:pt idx="13">
                  <c:v>1.8602558412E-3</c:v>
                </c:pt>
                <c:pt idx="14">
                  <c:v>1.6458726022E-3</c:v>
                </c:pt>
                <c:pt idx="15">
                  <c:v>1.3661187840999999E-3</c:v>
                </c:pt>
                <c:pt idx="16">
                  <c:v>1.0147893335999999E-3</c:v>
                </c:pt>
                <c:pt idx="17">
                  <c:v>5.8584957150999996E-4</c:v>
                </c:pt>
                <c:pt idx="18">
                  <c:v>7.3558410804000005E-5</c:v>
                </c:pt>
                <c:pt idx="19">
                  <c:v>-5.2738923114E-4</c:v>
                </c:pt>
                <c:pt idx="20">
                  <c:v>-1.2217020849000001E-3</c:v>
                </c:pt>
                <c:pt idx="21">
                  <c:v>-2.0133201032999999E-3</c:v>
                </c:pt>
                <c:pt idx="22">
                  <c:v>-2.905232599E-3</c:v>
                </c:pt>
                <c:pt idx="23">
                  <c:v>-3.8992925546999999E-3</c:v>
                </c:pt>
                <c:pt idx="24">
                  <c:v>-4.9960389733E-3</c:v>
                </c:pt>
                <c:pt idx="25">
                  <c:v>-6.1945077032000001E-3</c:v>
                </c:pt>
                <c:pt idx="26">
                  <c:v>-7.4920072220000002E-3</c:v>
                </c:pt>
                <c:pt idx="27">
                  <c:v>-8.8839028031000005E-3</c:v>
                </c:pt>
                <c:pt idx="28">
                  <c:v>-1.0363415815000001E-2</c:v>
                </c:pt>
                <c:pt idx="29">
                  <c:v>-1.1921373196E-2</c:v>
                </c:pt>
                <c:pt idx="30">
                  <c:v>-1.3545939699E-2</c:v>
                </c:pt>
                <c:pt idx="31">
                  <c:v>-1.5222410671000001E-2</c:v>
                </c:pt>
                <c:pt idx="32">
                  <c:v>-1.6932975501000001E-2</c:v>
                </c:pt>
                <c:pt idx="33">
                  <c:v>-1.8656441942000002E-2</c:v>
                </c:pt>
                <c:pt idx="34">
                  <c:v>-2.0368034019999998E-2</c:v>
                </c:pt>
                <c:pt idx="35">
                  <c:v>-2.2039227187999999E-2</c:v>
                </c:pt>
                <c:pt idx="36">
                  <c:v>-2.3637564853E-2</c:v>
                </c:pt>
                <c:pt idx="37">
                  <c:v>-2.5126546621000001E-2</c:v>
                </c:pt>
                <c:pt idx="38">
                  <c:v>-2.6465600355999999E-2</c:v>
                </c:pt>
                <c:pt idx="39">
                  <c:v>-2.7610087767E-2</c:v>
                </c:pt>
                <c:pt idx="40">
                  <c:v>-2.8511410579000002E-2</c:v>
                </c:pt>
                <c:pt idx="41">
                  <c:v>-2.9117219149999998E-2</c:v>
                </c:pt>
                <c:pt idx="42">
                  <c:v>-2.9371690004999999E-2</c:v>
                </c:pt>
                <c:pt idx="43">
                  <c:v>-2.9215937479999999E-2</c:v>
                </c:pt>
                <c:pt idx="44">
                  <c:v>-2.8588578105000002E-2</c:v>
                </c:pt>
                <c:pt idx="45">
                  <c:v>-2.74263639E-2</c:v>
                </c:pt>
                <c:pt idx="46">
                  <c:v>-2.5664933026000002E-2</c:v>
                </c:pt>
                <c:pt idx="47">
                  <c:v>-2.32397113E-2</c:v>
                </c:pt>
                <c:pt idx="48">
                  <c:v>-2.0086880772999999E-2</c:v>
                </c:pt>
                <c:pt idx="49">
                  <c:v>-1.6144406050000001E-2</c:v>
                </c:pt>
                <c:pt idx="50">
                  <c:v>-1.1353157460999999E-2</c:v>
                </c:pt>
                <c:pt idx="51">
                  <c:v>-5.6580742821000004E-3</c:v>
                </c:pt>
                <c:pt idx="52">
                  <c:v>9.9065538961000009E-4</c:v>
                </c:pt>
                <c:pt idx="53">
                  <c:v>8.6364047602000005E-3</c:v>
                </c:pt>
                <c:pt idx="54">
                  <c:v>1.7314923927E-2</c:v>
                </c:pt>
                <c:pt idx="55">
                  <c:v>2.7053212747E-2</c:v>
                </c:pt>
                <c:pt idx="56">
                  <c:v>3.7868443877000002E-2</c:v>
                </c:pt>
                <c:pt idx="57">
                  <c:v>4.9766689539E-2</c:v>
                </c:pt>
                <c:pt idx="58">
                  <c:v>6.2741085887000003E-2</c:v>
                </c:pt>
                <c:pt idx="59">
                  <c:v>7.6770134269999998E-2</c:v>
                </c:pt>
                <c:pt idx="60">
                  <c:v>9.1817334294000005E-2</c:v>
                </c:pt>
                <c:pt idx="61">
                  <c:v>0.10783170909000001</c:v>
                </c:pt>
                <c:pt idx="62">
                  <c:v>0.12474791706</c:v>
                </c:pt>
                <c:pt idx="63">
                  <c:v>0.14248630404000001</c:v>
                </c:pt>
                <c:pt idx="64">
                  <c:v>0.16095408796999999</c:v>
                </c:pt>
                <c:pt idx="65">
                  <c:v>0.18004737794</c:v>
                </c:pt>
                <c:pt idx="66">
                  <c:v>0.19965311885000001</c:v>
                </c:pt>
                <c:pt idx="67">
                  <c:v>0.21965102851000001</c:v>
                </c:pt>
                <c:pt idx="68">
                  <c:v>0.23991607130000001</c:v>
                </c:pt>
                <c:pt idx="69">
                  <c:v>0.26032087206999999</c:v>
                </c:pt>
                <c:pt idx="70">
                  <c:v>0.28073742986</c:v>
                </c:pt>
                <c:pt idx="71">
                  <c:v>0.30103766918000002</c:v>
                </c:pt>
                <c:pt idx="72">
                  <c:v>0.32109257579</c:v>
                </c:pt>
                <c:pt idx="73">
                  <c:v>0.34077122807999999</c:v>
                </c:pt>
                <c:pt idx="74">
                  <c:v>0.35994067788</c:v>
                </c:pt>
                <c:pt idx="75">
                  <c:v>0.37846630811999998</c:v>
                </c:pt>
                <c:pt idx="76">
                  <c:v>0.3962123394</c:v>
                </c:pt>
                <c:pt idx="77">
                  <c:v>0.41304334997999997</c:v>
                </c:pt>
                <c:pt idx="78">
                  <c:v>0.42882588506000002</c:v>
                </c:pt>
                <c:pt idx="79">
                  <c:v>0.44342863560000001</c:v>
                </c:pt>
                <c:pt idx="80">
                  <c:v>0.45672258734999999</c:v>
                </c:pt>
                <c:pt idx="81">
                  <c:v>0.46858227253000001</c:v>
                </c:pt>
                <c:pt idx="82">
                  <c:v>0.47888791560999999</c:v>
                </c:pt>
                <c:pt idx="83">
                  <c:v>0.48752745986000001</c:v>
                </c:pt>
                <c:pt idx="84">
                  <c:v>0.49439895153000002</c:v>
                </c:pt>
                <c:pt idx="85">
                  <c:v>0.49941283464000003</c:v>
                </c:pt>
                <c:pt idx="86">
                  <c:v>0.50249350070999999</c:v>
                </c:pt>
                <c:pt idx="87">
                  <c:v>0.50358045101000004</c:v>
                </c:pt>
                <c:pt idx="88">
                  <c:v>0.50263053178999995</c:v>
                </c:pt>
                <c:pt idx="89">
                  <c:v>0.49962136149000003</c:v>
                </c:pt>
                <c:pt idx="90">
                  <c:v>0.49455368518999998</c:v>
                </c:pt>
                <c:pt idx="91">
                  <c:v>0.48745074867999999</c:v>
                </c:pt>
                <c:pt idx="92">
                  <c:v>0.47835624218</c:v>
                </c:pt>
                <c:pt idx="93">
                  <c:v>0.46733269095000002</c:v>
                </c:pt>
                <c:pt idx="94">
                  <c:v>0.45446047186999999</c:v>
                </c:pt>
                <c:pt idx="95">
                  <c:v>0.43983730673999999</c:v>
                </c:pt>
                <c:pt idx="96">
                  <c:v>0.42357811332</c:v>
                </c:pt>
                <c:pt idx="97">
                  <c:v>0.40581417083999999</c:v>
                </c:pt>
                <c:pt idx="98">
                  <c:v>0.38669130206000002</c:v>
                </c:pt>
                <c:pt idx="99">
                  <c:v>0.36636841297</c:v>
                </c:pt>
                <c:pt idx="100">
                  <c:v>0.34501734375999998</c:v>
                </c:pt>
                <c:pt idx="101">
                  <c:v>0.32282257079999999</c:v>
                </c:pt>
                <c:pt idx="102">
                  <c:v>0.29997900127999999</c:v>
                </c:pt>
                <c:pt idx="103">
                  <c:v>0.27668803930000002</c:v>
                </c:pt>
                <c:pt idx="104">
                  <c:v>0.25315251946</c:v>
                </c:pt>
                <c:pt idx="105">
                  <c:v>0.22957275807999999</c:v>
                </c:pt>
                <c:pt idx="106">
                  <c:v>0.20614756644000001</c:v>
                </c:pt>
                <c:pt idx="107">
                  <c:v>0.18307769299000001</c:v>
                </c:pt>
                <c:pt idx="108">
                  <c:v>0.16056594253000001</c:v>
                </c:pt>
                <c:pt idx="109">
                  <c:v>0.13881544769000001</c:v>
                </c:pt>
                <c:pt idx="110">
                  <c:v>0.11802998184999999</c:v>
                </c:pt>
                <c:pt idx="111">
                  <c:v>9.8413750529000005E-2</c:v>
                </c:pt>
                <c:pt idx="112">
                  <c:v>8.0168746412000003E-2</c:v>
                </c:pt>
                <c:pt idx="113">
                  <c:v>6.3492663204999994E-2</c:v>
                </c:pt>
                <c:pt idx="114">
                  <c:v>4.8579517752E-2</c:v>
                </c:pt>
                <c:pt idx="115">
                  <c:v>3.5619728267000002E-2</c:v>
                </c:pt>
                <c:pt idx="116">
                  <c:v>2.4796597659999999E-2</c:v>
                </c:pt>
                <c:pt idx="117">
                  <c:v>1.6281634569E-2</c:v>
                </c:pt>
                <c:pt idx="118">
                  <c:v>1.0231390595000001E-2</c:v>
                </c:pt>
                <c:pt idx="119">
                  <c:v>6.7848740145999998E-3</c:v>
                </c:pt>
                <c:pt idx="120">
                  <c:v>6.0600480065000004E-3</c:v>
                </c:pt>
                <c:pt idx="121">
                  <c:v>8.1498771905999991E-3</c:v>
                </c:pt>
                <c:pt idx="122">
                  <c:v>1.3119584881E-2</c:v>
                </c:pt>
                <c:pt idx="123">
                  <c:v>2.1005112677999999E-2</c:v>
                </c:pt>
                <c:pt idx="124">
                  <c:v>3.1811911613000003E-2</c:v>
                </c:pt>
                <c:pt idx="125">
                  <c:v>4.551371932E-2</c:v>
                </c:pt>
                <c:pt idx="126">
                  <c:v>6.2051050364999999E-2</c:v>
                </c:pt>
                <c:pt idx="127">
                  <c:v>8.1330083311000001E-2</c:v>
                </c:pt>
                <c:pt idx="128">
                  <c:v>0.10322388262</c:v>
                </c:pt>
                <c:pt idx="129">
                  <c:v>0.12757663428999999</c:v>
                </c:pt>
                <c:pt idx="130">
                  <c:v>0.15420864522</c:v>
                </c:pt>
                <c:pt idx="131">
                  <c:v>0.18292026221999999</c:v>
                </c:pt>
                <c:pt idx="132">
                  <c:v>0.21349494158999999</c:v>
                </c:pt>
                <c:pt idx="133">
                  <c:v>0.24570250511</c:v>
                </c:pt>
                <c:pt idx="134">
                  <c:v>0.27930212021</c:v>
                </c:pt>
                <c:pt idx="135">
                  <c:v>0.31404408813000001</c:v>
                </c:pt>
                <c:pt idx="136">
                  <c:v>0.34967133403</c:v>
                </c:pt>
                <c:pt idx="137">
                  <c:v>0.38592207431999997</c:v>
                </c:pt>
                <c:pt idx="138">
                  <c:v>0.42253357172</c:v>
                </c:pt>
                <c:pt idx="139">
                  <c:v>0.45924493669999999</c:v>
                </c:pt>
                <c:pt idx="140">
                  <c:v>0.49579796194999998</c:v>
                </c:pt>
                <c:pt idx="141">
                  <c:v>0.53193849324999998</c:v>
                </c:pt>
                <c:pt idx="142">
                  <c:v>0.56741869450000004</c:v>
                </c:pt>
                <c:pt idx="143">
                  <c:v>0.60199779271999998</c:v>
                </c:pt>
                <c:pt idx="144">
                  <c:v>0.63544267416</c:v>
                </c:pt>
                <c:pt idx="145">
                  <c:v>0.66752982139999995</c:v>
                </c:pt>
                <c:pt idx="146">
                  <c:v>0.69804817438</c:v>
                </c:pt>
                <c:pt idx="147">
                  <c:v>0.72680157423000002</c:v>
                </c:pt>
                <c:pt idx="148">
                  <c:v>0.75360977650000005</c:v>
                </c:pt>
                <c:pt idx="149">
                  <c:v>0.77830833197000004</c:v>
                </c:pt>
                <c:pt idx="150">
                  <c:v>0.80074805020999995</c:v>
                </c:pt>
                <c:pt idx="151">
                  <c:v>0.82079440355</c:v>
                </c:pt>
                <c:pt idx="152">
                  <c:v>0.83832538128</c:v>
                </c:pt>
                <c:pt idx="153">
                  <c:v>0.85322892666000005</c:v>
                </c:pt>
                <c:pt idx="154">
                  <c:v>0.86540240048999995</c:v>
                </c:pt>
                <c:pt idx="155">
                  <c:v>0.87475395202999995</c:v>
                </c:pt>
                <c:pt idx="156">
                  <c:v>0.88120412827000005</c:v>
                </c:pt>
                <c:pt idx="157">
                  <c:v>0.88468831778000001</c:v>
                </c:pt>
                <c:pt idx="158">
                  <c:v>0.88516062498000003</c:v>
                </c:pt>
                <c:pt idx="159">
                  <c:v>0.88259875773999996</c:v>
                </c:pt>
                <c:pt idx="160">
                  <c:v>0.87700879574000001</c:v>
                </c:pt>
                <c:pt idx="161">
                  <c:v>0.86842840909999997</c:v>
                </c:pt>
                <c:pt idx="162">
                  <c:v>0.85692709684000001</c:v>
                </c:pt>
                <c:pt idx="163">
                  <c:v>0.84260380268000001</c:v>
                </c:pt>
                <c:pt idx="164">
                  <c:v>0.82558304070999999</c:v>
                </c:pt>
                <c:pt idx="165">
                  <c:v>0.80601078272000004</c:v>
                </c:pt>
                <c:pt idx="166">
                  <c:v>0.78404974937000005</c:v>
                </c:pt>
                <c:pt idx="167">
                  <c:v>0.75987309216999999</c:v>
                </c:pt>
                <c:pt idx="168">
                  <c:v>0.73365968465999998</c:v>
                </c:pt>
                <c:pt idx="169">
                  <c:v>0.7055927515</c:v>
                </c:pt>
                <c:pt idx="170">
                  <c:v>0.67585903406000003</c:v>
                </c:pt>
                <c:pt idx="171">
                  <c:v>0.64464670420000003</c:v>
                </c:pt>
                <c:pt idx="172">
                  <c:v>0.61214226484000001</c:v>
                </c:pt>
                <c:pt idx="173">
                  <c:v>0.57852822542000004</c:v>
                </c:pt>
                <c:pt idx="174">
                  <c:v>0.54398339987</c:v>
                </c:pt>
                <c:pt idx="175">
                  <c:v>0.50868487358000003</c:v>
                </c:pt>
                <c:pt idx="176">
                  <c:v>0.47280883789</c:v>
                </c:pt>
                <c:pt idx="177">
                  <c:v>0.43652918935000001</c:v>
                </c:pt>
                <c:pt idx="178">
                  <c:v>0.40001517533999997</c:v>
                </c:pt>
                <c:pt idx="179">
                  <c:v>0.36342903972000001</c:v>
                </c:pt>
                <c:pt idx="180">
                  <c:v>0.32692304253999999</c:v>
                </c:pt>
                <c:pt idx="181">
                  <c:v>0.29063686727999999</c:v>
                </c:pt>
                <c:pt idx="182">
                  <c:v>0.25469648837999997</c:v>
                </c:pt>
                <c:pt idx="183">
                  <c:v>0.21921446919000001</c:v>
                </c:pt>
                <c:pt idx="184">
                  <c:v>0.18429084122</c:v>
                </c:pt>
                <c:pt idx="185">
                  <c:v>0.15001250802999999</c:v>
                </c:pt>
                <c:pt idx="186">
                  <c:v>0.11645386368000001</c:v>
                </c:pt>
                <c:pt idx="187">
                  <c:v>8.3680249750999997E-2</c:v>
                </c:pt>
                <c:pt idx="188">
                  <c:v>5.1750488578999998E-2</c:v>
                </c:pt>
                <c:pt idx="189">
                  <c:v>2.0717160775999999E-2</c:v>
                </c:pt>
                <c:pt idx="190">
                  <c:v>-9.3729607760999999E-3</c:v>
                </c:pt>
                <c:pt idx="191">
                  <c:v>-3.8479264825999997E-2</c:v>
                </c:pt>
                <c:pt idx="192">
                  <c:v>-6.6569238901E-2</c:v>
                </c:pt>
                <c:pt idx="193">
                  <c:v>-9.3619257211999998E-2</c:v>
                </c:pt>
                <c:pt idx="194">
                  <c:v>-0.1196128875</c:v>
                </c:pt>
                <c:pt idx="195">
                  <c:v>-0.14453886449</c:v>
                </c:pt>
                <c:pt idx="196">
                  <c:v>-0.16838987172</c:v>
                </c:pt>
                <c:pt idx="197">
                  <c:v>-0.19116146863</c:v>
                </c:pt>
                <c:pt idx="198">
                  <c:v>-0.21285225451000001</c:v>
                </c:pt>
                <c:pt idx="199">
                  <c:v>-0.23346631229000001</c:v>
                </c:pt>
                <c:pt idx="200">
                  <c:v>-0.25301659107000002</c:v>
                </c:pt>
                <c:pt idx="201">
                  <c:v>-0.27152779698000001</c:v>
                </c:pt>
                <c:pt idx="202">
                  <c:v>-0.28903877735</c:v>
                </c:pt>
                <c:pt idx="203">
                  <c:v>-0.30560299753999998</c:v>
                </c:pt>
                <c:pt idx="204">
                  <c:v>-0.32128494978</c:v>
                </c:pt>
                <c:pt idx="205">
                  <c:v>-0.33615458011999999</c:v>
                </c:pt>
                <c:pt idx="206">
                  <c:v>-0.35028254986000001</c:v>
                </c:pt>
                <c:pt idx="207">
                  <c:v>-0.36373758315999999</c:v>
                </c:pt>
                <c:pt idx="208">
                  <c:v>-0.37658599019</c:v>
                </c:pt>
                <c:pt idx="209">
                  <c:v>-0.38889405130999999</c:v>
                </c:pt>
                <c:pt idx="210">
                  <c:v>-0.40073236823000002</c:v>
                </c:pt>
                <c:pt idx="211">
                  <c:v>-0.41217935085000001</c:v>
                </c:pt>
                <c:pt idx="212">
                  <c:v>-0.42332223058000001</c:v>
                </c:pt>
                <c:pt idx="213">
                  <c:v>-0.43425640463999998</c:v>
                </c:pt>
                <c:pt idx="214">
                  <c:v>-0.44508454203999998</c:v>
                </c:pt>
                <c:pt idx="215">
                  <c:v>-0.45591601728999998</c:v>
                </c:pt>
                <c:pt idx="216">
                  <c:v>-0.46686518191999998</c:v>
                </c:pt>
                <c:pt idx="217">
                  <c:v>-0.47804799675999998</c:v>
                </c:pt>
                <c:pt idx="218">
                  <c:v>-0.48957851529000002</c:v>
                </c:pt>
                <c:pt idx="219">
                  <c:v>-0.50156641006000002</c:v>
                </c:pt>
                <c:pt idx="220">
                  <c:v>-0.51411461830000005</c:v>
                </c:pt>
                <c:pt idx="221">
                  <c:v>-0.52731728554000001</c:v>
                </c:pt>
                <c:pt idx="222">
                  <c:v>-0.54125916957999998</c:v>
                </c:pt>
                <c:pt idx="223">
                  <c:v>-0.55601531267000004</c:v>
                </c:pt>
                <c:pt idx="224">
                  <c:v>-0.57164990902000001</c:v>
                </c:pt>
                <c:pt idx="225">
                  <c:v>-0.58821672200999997</c:v>
                </c:pt>
                <c:pt idx="226">
                  <c:v>-0.60575968027000004</c:v>
                </c:pt>
                <c:pt idx="227">
                  <c:v>-0.62431061267999999</c:v>
                </c:pt>
                <c:pt idx="228">
                  <c:v>-0.64388561248999998</c:v>
                </c:pt>
                <c:pt idx="229">
                  <c:v>-0.66448372602000005</c:v>
                </c:pt>
                <c:pt idx="230">
                  <c:v>-0.68608903885000005</c:v>
                </c:pt>
                <c:pt idx="231">
                  <c:v>-0.70867407321999998</c:v>
                </c:pt>
                <c:pt idx="232">
                  <c:v>-0.73220211267000002</c:v>
                </c:pt>
                <c:pt idx="233">
                  <c:v>-0.75662839413000005</c:v>
                </c:pt>
                <c:pt idx="234">
                  <c:v>-0.78190296887999999</c:v>
                </c:pt>
                <c:pt idx="235">
                  <c:v>-0.80797368288000004</c:v>
                </c:pt>
                <c:pt idx="236">
                  <c:v>-0.83478611707999995</c:v>
                </c:pt>
                <c:pt idx="237">
                  <c:v>-0.86228179932000004</c:v>
                </c:pt>
                <c:pt idx="238">
                  <c:v>-0.89039796590999998</c:v>
                </c:pt>
                <c:pt idx="239">
                  <c:v>-0.91906785965000004</c:v>
                </c:pt>
                <c:pt idx="240">
                  <c:v>-0.94822013378000003</c:v>
                </c:pt>
                <c:pt idx="241">
                  <c:v>-0.97777807712999998</c:v>
                </c:pt>
                <c:pt idx="242">
                  <c:v>-1.0076607466</c:v>
                </c:pt>
                <c:pt idx="243">
                  <c:v>-1.0377860069</c:v>
                </c:pt>
                <c:pt idx="244">
                  <c:v>-1.0680747032</c:v>
                </c:pt>
                <c:pt idx="245">
                  <c:v>-1.0984531640999999</c:v>
                </c:pt>
                <c:pt idx="246">
                  <c:v>-1.1288530827000001</c:v>
                </c:pt>
                <c:pt idx="247">
                  <c:v>-1.1592094898</c:v>
                </c:pt>
                <c:pt idx="248">
                  <c:v>-1.1894589662999999</c:v>
                </c:pt>
                <c:pt idx="249">
                  <c:v>-1.2195388079</c:v>
                </c:pt>
                <c:pt idx="250">
                  <c:v>-1.2493880986999999</c:v>
                </c:pt>
                <c:pt idx="251">
                  <c:v>-1.2789489031000001</c:v>
                </c:pt>
                <c:pt idx="252">
                  <c:v>-1.3081659079000001</c:v>
                </c:pt>
                <c:pt idx="253">
                  <c:v>-1.3369857073</c:v>
                </c:pt>
                <c:pt idx="254">
                  <c:v>-1.3653570414</c:v>
                </c:pt>
                <c:pt idx="255">
                  <c:v>-1.3932318687</c:v>
                </c:pt>
                <c:pt idx="256">
                  <c:v>-1.4205676317</c:v>
                </c:pt>
                <c:pt idx="257">
                  <c:v>-1.447329402</c:v>
                </c:pt>
                <c:pt idx="258">
                  <c:v>-1.4734914303</c:v>
                </c:pt>
                <c:pt idx="259">
                  <c:v>-1.4990394115000001</c:v>
                </c:pt>
                <c:pt idx="260">
                  <c:v>-1.5239717960000001</c:v>
                </c:pt>
                <c:pt idx="261">
                  <c:v>-1.5483001471</c:v>
                </c:pt>
                <c:pt idx="262">
                  <c:v>-1.5720483064999999</c:v>
                </c:pt>
                <c:pt idx="263">
                  <c:v>-1.5952526331000001</c:v>
                </c:pt>
                <c:pt idx="264">
                  <c:v>-1.6179614067000001</c:v>
                </c:pt>
                <c:pt idx="265">
                  <c:v>-1.6402337550999999</c:v>
                </c:pt>
                <c:pt idx="266">
                  <c:v>-1.6621400118</c:v>
                </c:pt>
                <c:pt idx="267">
                  <c:v>-1.6837633848</c:v>
                </c:pt>
                <c:pt idx="268">
                  <c:v>-1.7052017450000001</c:v>
                </c:pt>
                <c:pt idx="269">
                  <c:v>-1.7265692949</c:v>
                </c:pt>
                <c:pt idx="270">
                  <c:v>-1.7479981184</c:v>
                </c:pt>
                <c:pt idx="271">
                  <c:v>-1.7696390152000001</c:v>
                </c:pt>
                <c:pt idx="272">
                  <c:v>-1.7916613817</c:v>
                </c:pt>
                <c:pt idx="273">
                  <c:v>-1.814252615</c:v>
                </c:pt>
                <c:pt idx="274">
                  <c:v>-1.8376176357</c:v>
                </c:pt>
                <c:pt idx="275">
                  <c:v>-1.8619806767</c:v>
                </c:pt>
                <c:pt idx="276">
                  <c:v>-1.8875871897000001</c:v>
                </c:pt>
                <c:pt idx="277">
                  <c:v>-1.9147055149000001</c:v>
                </c:pt>
                <c:pt idx="278">
                  <c:v>-1.9436261654</c:v>
                </c:pt>
                <c:pt idx="279">
                  <c:v>-1.9746592045</c:v>
                </c:pt>
                <c:pt idx="280">
                  <c:v>-2.008130312</c:v>
                </c:pt>
                <c:pt idx="281">
                  <c:v>-2.0443770885000001</c:v>
                </c:pt>
                <c:pt idx="282">
                  <c:v>-2.0837454796000001</c:v>
                </c:pt>
                <c:pt idx="283">
                  <c:v>-2.1265845299000001</c:v>
                </c:pt>
                <c:pt idx="284">
                  <c:v>-2.1732401848</c:v>
                </c:pt>
                <c:pt idx="285">
                  <c:v>-2.2240486145</c:v>
                </c:pt>
                <c:pt idx="286">
                  <c:v>-2.2793304920000002</c:v>
                </c:pt>
                <c:pt idx="287">
                  <c:v>-2.3393857479000002</c:v>
                </c:pt>
                <c:pt idx="288">
                  <c:v>-2.4044885635000002</c:v>
                </c:pt>
                <c:pt idx="289">
                  <c:v>-2.4748818874</c:v>
                </c:pt>
                <c:pt idx="290">
                  <c:v>-2.5507724285000002</c:v>
                </c:pt>
                <c:pt idx="291">
                  <c:v>-2.6323249340000001</c:v>
                </c:pt>
                <c:pt idx="292">
                  <c:v>-2.7196586132</c:v>
                </c:pt>
                <c:pt idx="293">
                  <c:v>-2.8128466606</c:v>
                </c:pt>
                <c:pt idx="294">
                  <c:v>-2.9119169712000001</c:v>
                </c:pt>
                <c:pt idx="295">
                  <c:v>-3.0168504715000002</c:v>
                </c:pt>
                <c:pt idx="296">
                  <c:v>-3.1275777816999999</c:v>
                </c:pt>
                <c:pt idx="297">
                  <c:v>-3.2439758778000001</c:v>
                </c:pt>
                <c:pt idx="298">
                  <c:v>-3.3658657073999998</c:v>
                </c:pt>
                <c:pt idx="299">
                  <c:v>-3.4930100441</c:v>
                </c:pt>
                <c:pt idx="300">
                  <c:v>-3.6251106262000001</c:v>
                </c:pt>
                <c:pt idx="301">
                  <c:v>-3.7618072033000001</c:v>
                </c:pt>
                <c:pt idx="302">
                  <c:v>-3.9026765822999998</c:v>
                </c:pt>
                <c:pt idx="303">
                  <c:v>-4.0472326278999997</c:v>
                </c:pt>
                <c:pt idx="304">
                  <c:v>-4.1949267387000004</c:v>
                </c:pt>
                <c:pt idx="305">
                  <c:v>-4.3451499938999998</c:v>
                </c:pt>
                <c:pt idx="306">
                  <c:v>-4.4972372055000003</c:v>
                </c:pt>
                <c:pt idx="307">
                  <c:v>-4.6504721642</c:v>
                </c:pt>
                <c:pt idx="308">
                  <c:v>-4.8040947913999998</c:v>
                </c:pt>
                <c:pt idx="309">
                  <c:v>-4.9573068619000002</c:v>
                </c:pt>
                <c:pt idx="310">
                  <c:v>-5.1092782020999996</c:v>
                </c:pt>
                <c:pt idx="311">
                  <c:v>-5.2591509819000004</c:v>
                </c:pt>
                <c:pt idx="312">
                  <c:v>-5.4060463905000002</c:v>
                </c:pt>
                <c:pt idx="313">
                  <c:v>-5.5490722656000004</c:v>
                </c:pt>
                <c:pt idx="314">
                  <c:v>-5.6873326302000002</c:v>
                </c:pt>
                <c:pt idx="315">
                  <c:v>-5.8199377060000002</c:v>
                </c:pt>
                <c:pt idx="316">
                  <c:v>-5.9460158347999998</c:v>
                </c:pt>
                <c:pt idx="317">
                  <c:v>-6.0647244453000004</c:v>
                </c:pt>
                <c:pt idx="318">
                  <c:v>-6.1752619742999997</c:v>
                </c:pt>
                <c:pt idx="319">
                  <c:v>-6.2768793106</c:v>
                </c:pt>
                <c:pt idx="320">
                  <c:v>-6.3688893318000002</c:v>
                </c:pt>
                <c:pt idx="321">
                  <c:v>-6.4506721496999999</c:v>
                </c:pt>
                <c:pt idx="322">
                  <c:v>-6.5216827393000001</c:v>
                </c:pt>
                <c:pt idx="323">
                  <c:v>-6.5814561844000004</c:v>
                </c:pt>
                <c:pt idx="324">
                  <c:v>-6.6296153068999999</c:v>
                </c:pt>
                <c:pt idx="325">
                  <c:v>-6.6658749579999999</c:v>
                </c:pt>
                <c:pt idx="326">
                  <c:v>-6.6900444030999999</c:v>
                </c:pt>
                <c:pt idx="327">
                  <c:v>-6.7020316123999999</c:v>
                </c:pt>
                <c:pt idx="328">
                  <c:v>-6.7018465995999996</c:v>
                </c:pt>
                <c:pt idx="329">
                  <c:v>-6.6896018982000003</c:v>
                </c:pt>
                <c:pt idx="330">
                  <c:v>-6.6655120849999996</c:v>
                </c:pt>
                <c:pt idx="331">
                  <c:v>-6.6298899651000003</c:v>
                </c:pt>
                <c:pt idx="332">
                  <c:v>-6.5831451416000002</c:v>
                </c:pt>
                <c:pt idx="333">
                  <c:v>-6.5257816315000001</c:v>
                </c:pt>
                <c:pt idx="334">
                  <c:v>-6.4583950042999998</c:v>
                </c:pt>
                <c:pt idx="335">
                  <c:v>-6.3816680907999999</c:v>
                </c:pt>
                <c:pt idx="336">
                  <c:v>-6.2963662147999999</c:v>
                </c:pt>
                <c:pt idx="337">
                  <c:v>-6.2033314705000002</c:v>
                </c:pt>
                <c:pt idx="338">
                  <c:v>-6.1034755706999997</c:v>
                </c:pt>
                <c:pt idx="339">
                  <c:v>-5.9977679252999998</c:v>
                </c:pt>
                <c:pt idx="340">
                  <c:v>-5.8872232437000003</c:v>
                </c:pt>
                <c:pt idx="341">
                  <c:v>-5.7728867530999999</c:v>
                </c:pt>
                <c:pt idx="342">
                  <c:v>-5.6558208466000002</c:v>
                </c:pt>
                <c:pt idx="343">
                  <c:v>-5.5370931624999997</c:v>
                </c:pt>
                <c:pt idx="344">
                  <c:v>-5.4177651405000002</c:v>
                </c:pt>
                <c:pt idx="345">
                  <c:v>-5.2988824844</c:v>
                </c:pt>
                <c:pt idx="346">
                  <c:v>-5.1814641953000002</c:v>
                </c:pt>
                <c:pt idx="347">
                  <c:v>-5.0664958954000001</c:v>
                </c:pt>
                <c:pt idx="348">
                  <c:v>-4.9549217224</c:v>
                </c:pt>
                <c:pt idx="349">
                  <c:v>-4.8476347923000001</c:v>
                </c:pt>
                <c:pt idx="350">
                  <c:v>-4.7454643250000004</c:v>
                </c:pt>
                <c:pt idx="351">
                  <c:v>-4.6491632461999997</c:v>
                </c:pt>
                <c:pt idx="352">
                  <c:v>-4.5594005585000001</c:v>
                </c:pt>
                <c:pt idx="353">
                  <c:v>-4.4767551422</c:v>
                </c:pt>
                <c:pt idx="354">
                  <c:v>-4.4017128944000001</c:v>
                </c:pt>
                <c:pt idx="355">
                  <c:v>-4.3346629142999999</c:v>
                </c:pt>
                <c:pt idx="356">
                  <c:v>-4.2758955955999998</c:v>
                </c:pt>
                <c:pt idx="357">
                  <c:v>-4.2255997658000002</c:v>
                </c:pt>
                <c:pt idx="358">
                  <c:v>-4.1838631629999998</c:v>
                </c:pt>
                <c:pt idx="359">
                  <c:v>-4.1506757735999997</c:v>
                </c:pt>
                <c:pt idx="360">
                  <c:v>-4.1259350777000003</c:v>
                </c:pt>
                <c:pt idx="361">
                  <c:v>-4.1094541549999999</c:v>
                </c:pt>
                <c:pt idx="362">
                  <c:v>-4.1009683608999996</c:v>
                </c:pt>
                <c:pt idx="363">
                  <c:v>-4.1001434326000004</c:v>
                </c:pt>
                <c:pt idx="364">
                  <c:v>-4.1065812111</c:v>
                </c:pt>
                <c:pt idx="365">
                  <c:v>-4.1198258399999999</c:v>
                </c:pt>
                <c:pt idx="366">
                  <c:v>-4.1393737792999996</c:v>
                </c:pt>
                <c:pt idx="367">
                  <c:v>-4.1646852492999997</c:v>
                </c:pt>
                <c:pt idx="368">
                  <c:v>-4.1951971054000001</c:v>
                </c:pt>
                <c:pt idx="369">
                  <c:v>-4.2303309441000003</c:v>
                </c:pt>
                <c:pt idx="370">
                  <c:v>-4.2695007324000001</c:v>
                </c:pt>
                <c:pt idx="371">
                  <c:v>-4.3121194839000001</c:v>
                </c:pt>
                <c:pt idx="372">
                  <c:v>-4.3576107024999997</c:v>
                </c:pt>
                <c:pt idx="373">
                  <c:v>-4.4054203032999997</c:v>
                </c:pt>
                <c:pt idx="374">
                  <c:v>-4.4550266265999996</c:v>
                </c:pt>
                <c:pt idx="375">
                  <c:v>-4.5059437751999996</c:v>
                </c:pt>
                <c:pt idx="376">
                  <c:v>-4.5577239990000002</c:v>
                </c:pt>
                <c:pt idx="377">
                  <c:v>-4.6099605559999999</c:v>
                </c:pt>
                <c:pt idx="378">
                  <c:v>-4.6622905730999999</c:v>
                </c:pt>
                <c:pt idx="379">
                  <c:v>-4.7143959998999998</c:v>
                </c:pt>
                <c:pt idx="380">
                  <c:v>-4.7660017013999996</c:v>
                </c:pt>
                <c:pt idx="381">
                  <c:v>-4.8168716430999998</c:v>
                </c:pt>
                <c:pt idx="382">
                  <c:v>-4.8668050766000004</c:v>
                </c:pt>
                <c:pt idx="383">
                  <c:v>-4.9156360626</c:v>
                </c:pt>
                <c:pt idx="384">
                  <c:v>-4.9632320404000003</c:v>
                </c:pt>
                <c:pt idx="385">
                  <c:v>-5.0094904900000001</c:v>
                </c:pt>
                <c:pt idx="386">
                  <c:v>-5.0543346404999996</c:v>
                </c:pt>
                <c:pt idx="387">
                  <c:v>-5.0977091788999997</c:v>
                </c:pt>
                <c:pt idx="388">
                  <c:v>-5.1395735740999999</c:v>
                </c:pt>
                <c:pt idx="389">
                  <c:v>-5.1798930168000004</c:v>
                </c:pt>
                <c:pt idx="390">
                  <c:v>-5.2186336517000003</c:v>
                </c:pt>
                <c:pt idx="391">
                  <c:v>-5.2557578087000003</c:v>
                </c:pt>
                <c:pt idx="392">
                  <c:v>-5.2912235259999996</c:v>
                </c:pt>
                <c:pt idx="393">
                  <c:v>-5.3249840735999996</c:v>
                </c:pt>
                <c:pt idx="394">
                  <c:v>-5.3569850922000004</c:v>
                </c:pt>
                <c:pt idx="395">
                  <c:v>-5.3871622086000004</c:v>
                </c:pt>
                <c:pt idx="396">
                  <c:v>-5.4154381752000003</c:v>
                </c:pt>
                <c:pt idx="397">
                  <c:v>-5.4417219161999997</c:v>
                </c:pt>
                <c:pt idx="398">
                  <c:v>-5.4659109116</c:v>
                </c:pt>
                <c:pt idx="399">
                  <c:v>-5.4878954887000004</c:v>
                </c:pt>
                <c:pt idx="400">
                  <c:v>-5.5075640677999997</c:v>
                </c:pt>
                <c:pt idx="401">
                  <c:v>-5.5248112678999997</c:v>
                </c:pt>
                <c:pt idx="402">
                  <c:v>-5.5395431519000002</c:v>
                </c:pt>
                <c:pt idx="403">
                  <c:v>-5.5516819954000001</c:v>
                </c:pt>
                <c:pt idx="404">
                  <c:v>-5.5611710548</c:v>
                </c:pt>
                <c:pt idx="405">
                  <c:v>-5.5679798126</c:v>
                </c:pt>
                <c:pt idx="406">
                  <c:v>-5.5721077918999997</c:v>
                </c:pt>
                <c:pt idx="407">
                  <c:v>-5.5735855103</c:v>
                </c:pt>
                <c:pt idx="408">
                  <c:v>-5.5724754333000002</c:v>
                </c:pt>
                <c:pt idx="409">
                  <c:v>-5.5688738823000001</c:v>
                </c:pt>
                <c:pt idx="410">
                  <c:v>-5.5629115105000002</c:v>
                </c:pt>
                <c:pt idx="411">
                  <c:v>-5.5547513962000004</c:v>
                </c:pt>
                <c:pt idx="412">
                  <c:v>-5.5445871352999996</c:v>
                </c:pt>
                <c:pt idx="413">
                  <c:v>-5.5326418876999996</c:v>
                </c:pt>
                <c:pt idx="414">
                  <c:v>-5.5191659926999996</c:v>
                </c:pt>
                <c:pt idx="415">
                  <c:v>-5.5044336318999996</c:v>
                </c:pt>
                <c:pt idx="416">
                  <c:v>-5.4887371063000003</c:v>
                </c:pt>
                <c:pt idx="417">
                  <c:v>-5.4723825455000004</c:v>
                </c:pt>
                <c:pt idx="418">
                  <c:v>-5.4556865692000001</c:v>
                </c:pt>
                <c:pt idx="419">
                  <c:v>-5.4389748572999999</c:v>
                </c:pt>
                <c:pt idx="420">
                  <c:v>-5.4225811958000003</c:v>
                </c:pt>
                <c:pt idx="421">
                  <c:v>-5.4068427086000002</c:v>
                </c:pt>
                <c:pt idx="422">
                  <c:v>-5.3920912743000002</c:v>
                </c:pt>
                <c:pt idx="423">
                  <c:v>-5.3786430358999997</c:v>
                </c:pt>
                <c:pt idx="424">
                  <c:v>-5.3667874335999999</c:v>
                </c:pt>
                <c:pt idx="425">
                  <c:v>-5.3567800522000004</c:v>
                </c:pt>
                <c:pt idx="426">
                  <c:v>-5.3488359451000003</c:v>
                </c:pt>
                <c:pt idx="427">
                  <c:v>-5.3431248665000002</c:v>
                </c:pt>
                <c:pt idx="428">
                  <c:v>-5.3397703171000002</c:v>
                </c:pt>
                <c:pt idx="429">
                  <c:v>-5.3388504982000002</c:v>
                </c:pt>
                <c:pt idx="430">
                  <c:v>-5.3403992653000003</c:v>
                </c:pt>
                <c:pt idx="431">
                  <c:v>-5.3444080352999999</c:v>
                </c:pt>
                <c:pt idx="432">
                  <c:v>-5.3508296013000001</c:v>
                </c:pt>
                <c:pt idx="433">
                  <c:v>-5.3595819472999997</c:v>
                </c:pt>
                <c:pt idx="434">
                  <c:v>-5.3705544472</c:v>
                </c:pt>
                <c:pt idx="435">
                  <c:v>-5.3836135864000001</c:v>
                </c:pt>
                <c:pt idx="436">
                  <c:v>-5.3986077309000002</c:v>
                </c:pt>
                <c:pt idx="437">
                  <c:v>-5.4153733253</c:v>
                </c:pt>
                <c:pt idx="438">
                  <c:v>-5.4337406157999997</c:v>
                </c:pt>
                <c:pt idx="439">
                  <c:v>-5.453540802</c:v>
                </c:pt>
                <c:pt idx="440">
                  <c:v>-5.4746103286999999</c:v>
                </c:pt>
                <c:pt idx="441">
                  <c:v>-5.4967932701000004</c:v>
                </c:pt>
                <c:pt idx="442">
                  <c:v>-5.5199460983000002</c:v>
                </c:pt>
                <c:pt idx="443">
                  <c:v>-5.5439419746</c:v>
                </c:pt>
                <c:pt idx="444">
                  <c:v>-5.5686726569999996</c:v>
                </c:pt>
                <c:pt idx="445">
                  <c:v>-5.5940475463999997</c:v>
                </c:pt>
                <c:pt idx="446">
                  <c:v>-5.6199922561999998</c:v>
                </c:pt>
                <c:pt idx="447">
                  <c:v>-5.6464471817000002</c:v>
                </c:pt>
                <c:pt idx="448">
                  <c:v>-5.6733651161000003</c:v>
                </c:pt>
                <c:pt idx="449">
                  <c:v>-5.7007069587999997</c:v>
                </c:pt>
                <c:pt idx="450">
                  <c:v>-5.7284364700000001</c:v>
                </c:pt>
                <c:pt idx="451">
                  <c:v>-5.7565145493000003</c:v>
                </c:pt>
                <c:pt idx="452">
                  <c:v>-5.7848949432000003</c:v>
                </c:pt>
                <c:pt idx="453">
                  <c:v>-5.8135194777999999</c:v>
                </c:pt>
                <c:pt idx="454">
                  <c:v>-5.8423132895999998</c:v>
                </c:pt>
                <c:pt idx="455">
                  <c:v>-5.8711800575000002</c:v>
                </c:pt>
                <c:pt idx="456">
                  <c:v>-5.8999972342999998</c:v>
                </c:pt>
                <c:pt idx="457">
                  <c:v>-5.9286141395999996</c:v>
                </c:pt>
                <c:pt idx="458">
                  <c:v>-5.9568505287000004</c:v>
                </c:pt>
                <c:pt idx="459">
                  <c:v>-5.9844965935000003</c:v>
                </c:pt>
                <c:pt idx="460">
                  <c:v>-6.0113129615999998</c:v>
                </c:pt>
                <c:pt idx="461">
                  <c:v>-6.0370297431999997</c:v>
                </c:pt>
                <c:pt idx="462">
                  <c:v>-6.0613465308999999</c:v>
                </c:pt>
                <c:pt idx="463">
                  <c:v>-6.0839338303000003</c:v>
                </c:pt>
                <c:pt idx="464">
                  <c:v>-6.1044373511999996</c:v>
                </c:pt>
                <c:pt idx="465">
                  <c:v>-6.1224808693000004</c:v>
                </c:pt>
                <c:pt idx="466">
                  <c:v>-6.1376676558999996</c:v>
                </c:pt>
                <c:pt idx="467">
                  <c:v>-6.1495857238999996</c:v>
                </c:pt>
                <c:pt idx="468">
                  <c:v>-6.1578125954000003</c:v>
                </c:pt>
                <c:pt idx="469">
                  <c:v>-6.1619224548</c:v>
                </c:pt>
                <c:pt idx="470">
                  <c:v>-6.1614904403999997</c:v>
                </c:pt>
                <c:pt idx="471">
                  <c:v>-6.1560964584000004</c:v>
                </c:pt>
                <c:pt idx="472">
                  <c:v>-6.1453342437999998</c:v>
                </c:pt>
                <c:pt idx="473">
                  <c:v>-6.1288280487</c:v>
                </c:pt>
                <c:pt idx="474">
                  <c:v>-6.1062641144000001</c:v>
                </c:pt>
                <c:pt idx="475">
                  <c:v>-6.0774364471000002</c:v>
                </c:pt>
                <c:pt idx="476">
                  <c:v>-6.0422945022999999</c:v>
                </c:pt>
                <c:pt idx="477">
                  <c:v>-6.0009679794000004</c:v>
                </c:pt>
                <c:pt idx="478">
                  <c:v>-5.9537606239</c:v>
                </c:pt>
                <c:pt idx="479">
                  <c:v>-5.9011259079</c:v>
                </c:pt>
                <c:pt idx="480">
                  <c:v>-5.8436393738000003</c:v>
                </c:pt>
                <c:pt idx="481">
                  <c:v>-5.7819714545999998</c:v>
                </c:pt>
                <c:pt idx="482">
                  <c:v>-5.7168612479999998</c:v>
                </c:pt>
                <c:pt idx="483">
                  <c:v>-5.6491007805000004</c:v>
                </c:pt>
                <c:pt idx="484">
                  <c:v>-5.5795259475999996</c:v>
                </c:pt>
                <c:pt idx="485">
                  <c:v>-5.5089969634999996</c:v>
                </c:pt>
                <c:pt idx="486">
                  <c:v>-5.4383640288999997</c:v>
                </c:pt>
                <c:pt idx="487">
                  <c:v>-5.3684306145000003</c:v>
                </c:pt>
                <c:pt idx="488">
                  <c:v>-5.2999281883</c:v>
                </c:pt>
                <c:pt idx="489">
                  <c:v>-5.2335062027000001</c:v>
                </c:pt>
                <c:pt idx="490">
                  <c:v>-5.1697320938000004</c:v>
                </c:pt>
                <c:pt idx="491">
                  <c:v>-5.1090917587</c:v>
                </c:pt>
                <c:pt idx="492">
                  <c:v>-5.0519852637999998</c:v>
                </c:pt>
                <c:pt idx="493">
                  <c:v>-4.9987211227000001</c:v>
                </c:pt>
                <c:pt idx="494">
                  <c:v>-4.9495148659000003</c:v>
                </c:pt>
                <c:pt idx="495">
                  <c:v>-4.9044914245999998</c:v>
                </c:pt>
                <c:pt idx="496">
                  <c:v>-4.8636922835999998</c:v>
                </c:pt>
                <c:pt idx="497">
                  <c:v>-4.8270850182</c:v>
                </c:pt>
                <c:pt idx="498">
                  <c:v>-4.7945704459999998</c:v>
                </c:pt>
                <c:pt idx="499">
                  <c:v>-4.7659878731000003</c:v>
                </c:pt>
                <c:pt idx="500">
                  <c:v>-4.7411198615999997</c:v>
                </c:pt>
                <c:pt idx="501">
                  <c:v>-4.7196965218000004</c:v>
                </c:pt>
                <c:pt idx="502">
                  <c:v>-4.7014126777999996</c:v>
                </c:pt>
                <c:pt idx="503">
                  <c:v>-4.685962677</c:v>
                </c:pt>
                <c:pt idx="504">
                  <c:v>-4.6730809212000004</c:v>
                </c:pt>
                <c:pt idx="505">
                  <c:v>-4.6625723838999997</c:v>
                </c:pt>
                <c:pt idx="506">
                  <c:v>-4.6543211937000004</c:v>
                </c:pt>
                <c:pt idx="507">
                  <c:v>-4.6482715606999996</c:v>
                </c:pt>
                <c:pt idx="508">
                  <c:v>-4.6443948745999997</c:v>
                </c:pt>
                <c:pt idx="509">
                  <c:v>-4.6426572799999999</c:v>
                </c:pt>
                <c:pt idx="510">
                  <c:v>-4.6429920197000003</c:v>
                </c:pt>
                <c:pt idx="511">
                  <c:v>-4.6452741622999998</c:v>
                </c:pt>
                <c:pt idx="512">
                  <c:v>-4.6493043900000002</c:v>
                </c:pt>
                <c:pt idx="513">
                  <c:v>-4.6548118590999996</c:v>
                </c:pt>
                <c:pt idx="514">
                  <c:v>-4.6614708900000004</c:v>
                </c:pt>
                <c:pt idx="515">
                  <c:v>-4.6689190864999999</c:v>
                </c:pt>
                <c:pt idx="516">
                  <c:v>-4.6767635345</c:v>
                </c:pt>
                <c:pt idx="517">
                  <c:v>-4.6845774651000003</c:v>
                </c:pt>
                <c:pt idx="518">
                  <c:v>-4.6919021605999998</c:v>
                </c:pt>
                <c:pt idx="519">
                  <c:v>-4.6982612609999999</c:v>
                </c:pt>
                <c:pt idx="520">
                  <c:v>-4.7031879424999996</c:v>
                </c:pt>
                <c:pt idx="521">
                  <c:v>-4.7062520981000002</c:v>
                </c:pt>
                <c:pt idx="522">
                  <c:v>-4.7070798873999999</c:v>
                </c:pt>
                <c:pt idx="523">
                  <c:v>-4.7053670883000001</c:v>
                </c:pt>
                <c:pt idx="524">
                  <c:v>-4.7008852959</c:v>
                </c:pt>
                <c:pt idx="525">
                  <c:v>-4.6934900284000003</c:v>
                </c:pt>
                <c:pt idx="526">
                  <c:v>-4.6831407547000001</c:v>
                </c:pt>
                <c:pt idx="527">
                  <c:v>-4.6699357033000002</c:v>
                </c:pt>
                <c:pt idx="528">
                  <c:v>-4.6541543007000001</c:v>
                </c:pt>
                <c:pt idx="529">
                  <c:v>-4.6362829208000003</c:v>
                </c:pt>
                <c:pt idx="530">
                  <c:v>-4.6170039177</c:v>
                </c:pt>
                <c:pt idx="531">
                  <c:v>-4.5971508025999999</c:v>
                </c:pt>
                <c:pt idx="532">
                  <c:v>-4.5776467322999999</c:v>
                </c:pt>
                <c:pt idx="533">
                  <c:v>-4.5594406127999996</c:v>
                </c:pt>
                <c:pt idx="534">
                  <c:v>-4.5434489249999999</c:v>
                </c:pt>
                <c:pt idx="535">
                  <c:v>-4.5305061340000004</c:v>
                </c:pt>
                <c:pt idx="536">
                  <c:v>-4.5213246346</c:v>
                </c:pt>
                <c:pt idx="537">
                  <c:v>-4.5164685248999996</c:v>
                </c:pt>
                <c:pt idx="538">
                  <c:v>-4.5163378716000002</c:v>
                </c:pt>
                <c:pt idx="539">
                  <c:v>-4.5211606026000002</c:v>
                </c:pt>
                <c:pt idx="540">
                  <c:v>-4.5309882163999999</c:v>
                </c:pt>
                <c:pt idx="541">
                  <c:v>-4.5456919669999998</c:v>
                </c:pt>
                <c:pt idx="542">
                  <c:v>-4.5649600029000004</c:v>
                </c:pt>
                <c:pt idx="543">
                  <c:v>-4.588306427</c:v>
                </c:pt>
                <c:pt idx="544">
                  <c:v>-4.6151032448000002</c:v>
                </c:pt>
                <c:pt idx="545">
                  <c:v>-4.6446275711</c:v>
                </c:pt>
                <c:pt idx="546">
                  <c:v>-4.6761045456000003</c:v>
                </c:pt>
                <c:pt idx="547">
                  <c:v>-4.7087392806999997</c:v>
                </c:pt>
                <c:pt idx="548">
                  <c:v>-4.7417426109000003</c:v>
                </c:pt>
                <c:pt idx="549">
                  <c:v>-4.7743563652000001</c:v>
                </c:pt>
                <c:pt idx="550">
                  <c:v>-4.8058714867000001</c:v>
                </c:pt>
                <c:pt idx="551">
                  <c:v>-4.8356413840999997</c:v>
                </c:pt>
                <c:pt idx="552">
                  <c:v>-4.8630914688000004</c:v>
                </c:pt>
                <c:pt idx="553">
                  <c:v>-4.8877258300999999</c:v>
                </c:pt>
                <c:pt idx="554">
                  <c:v>-4.9091339110999996</c:v>
                </c:pt>
                <c:pt idx="555">
                  <c:v>-4.9270071983000001</c:v>
                </c:pt>
                <c:pt idx="556">
                  <c:v>-4.9411764145000001</c:v>
                </c:pt>
                <c:pt idx="557">
                  <c:v>-4.9516534805000001</c:v>
                </c:pt>
                <c:pt idx="558">
                  <c:v>-4.9586424828000002</c:v>
                </c:pt>
                <c:pt idx="559">
                  <c:v>-4.9625091553000003</c:v>
                </c:pt>
                <c:pt idx="560">
                  <c:v>-4.9637317657000004</c:v>
                </c:pt>
                <c:pt idx="561">
                  <c:v>-4.9628496169999998</c:v>
                </c:pt>
                <c:pt idx="562">
                  <c:v>-4.9604110718000003</c:v>
                </c:pt>
                <c:pt idx="563">
                  <c:v>-4.9569263458000004</c:v>
                </c:pt>
                <c:pt idx="564">
                  <c:v>-4.9528312682999998</c:v>
                </c:pt>
                <c:pt idx="565">
                  <c:v>-4.9484677315000001</c:v>
                </c:pt>
                <c:pt idx="566">
                  <c:v>-4.9440779686000003</c:v>
                </c:pt>
                <c:pt idx="567">
                  <c:v>-4.9398088455</c:v>
                </c:pt>
                <c:pt idx="568">
                  <c:v>-4.9357161522000004</c:v>
                </c:pt>
                <c:pt idx="569">
                  <c:v>-4.9317655563000002</c:v>
                </c:pt>
                <c:pt idx="570">
                  <c:v>-4.9278297424000002</c:v>
                </c:pt>
                <c:pt idx="571">
                  <c:v>-4.9236936569000003</c:v>
                </c:pt>
                <c:pt idx="572">
                  <c:v>-4.9190778732</c:v>
                </c:pt>
                <c:pt idx="573">
                  <c:v>-4.9136705399</c:v>
                </c:pt>
                <c:pt idx="574">
                  <c:v>-4.9071483612</c:v>
                </c:pt>
                <c:pt idx="575">
                  <c:v>-4.8991827964999999</c:v>
                </c:pt>
                <c:pt idx="576">
                  <c:v>-4.8894429206999996</c:v>
                </c:pt>
                <c:pt idx="577">
                  <c:v>-4.8776044846</c:v>
                </c:pt>
                <c:pt idx="578">
                  <c:v>-4.8633618355000001</c:v>
                </c:pt>
                <c:pt idx="579">
                  <c:v>-4.8464398384000003</c:v>
                </c:pt>
                <c:pt idx="580">
                  <c:v>-4.8266024590000001</c:v>
                </c:pt>
                <c:pt idx="581">
                  <c:v>-4.8036727905000003</c:v>
                </c:pt>
                <c:pt idx="582">
                  <c:v>-4.7775721549999997</c:v>
                </c:pt>
                <c:pt idx="583">
                  <c:v>-4.7483553886000003</c:v>
                </c:pt>
                <c:pt idx="584">
                  <c:v>-4.7162165641999998</c:v>
                </c:pt>
                <c:pt idx="585">
                  <c:v>-4.6814613341999998</c:v>
                </c:pt>
                <c:pt idx="586">
                  <c:v>-4.6444673537999996</c:v>
                </c:pt>
                <c:pt idx="587">
                  <c:v>-4.6056461333999996</c:v>
                </c:pt>
                <c:pt idx="588">
                  <c:v>-4.5654110908999996</c:v>
                </c:pt>
                <c:pt idx="589">
                  <c:v>-4.5241503716000002</c:v>
                </c:pt>
                <c:pt idx="590">
                  <c:v>-4.4822044373000001</c:v>
                </c:pt>
                <c:pt idx="591">
                  <c:v>-4.4398508072</c:v>
                </c:pt>
                <c:pt idx="592">
                  <c:v>-4.3972973823999997</c:v>
                </c:pt>
                <c:pt idx="593">
                  <c:v>-4.3546819686999996</c:v>
                </c:pt>
                <c:pt idx="594">
                  <c:v>-4.3120718002</c:v>
                </c:pt>
                <c:pt idx="595">
                  <c:v>-4.2694644928000001</c:v>
                </c:pt>
                <c:pt idx="596">
                  <c:v>-4.2267918587000004</c:v>
                </c:pt>
                <c:pt idx="597">
                  <c:v>-4.1839280128</c:v>
                </c:pt>
                <c:pt idx="598">
                  <c:v>-4.1407046318000003</c:v>
                </c:pt>
                <c:pt idx="599">
                  <c:v>-4.0969290733000001</c:v>
                </c:pt>
                <c:pt idx="600">
                  <c:v>-4.0524044036999998</c:v>
                </c:pt>
                <c:pt idx="601">
                  <c:v>-4.0069503784</c:v>
                </c:pt>
                <c:pt idx="602">
                  <c:v>-3.9604184627999999</c:v>
                </c:pt>
                <c:pt idx="603">
                  <c:v>-3.9127049446000002</c:v>
                </c:pt>
                <c:pt idx="604">
                  <c:v>-3.8637597560999999</c:v>
                </c:pt>
                <c:pt idx="605">
                  <c:v>-3.8135893345</c:v>
                </c:pt>
                <c:pt idx="606">
                  <c:v>-3.7622561454999999</c:v>
                </c:pt>
                <c:pt idx="607">
                  <c:v>-3.7098836898999998</c:v>
                </c:pt>
                <c:pt idx="608">
                  <c:v>-3.6566720009</c:v>
                </c:pt>
                <c:pt idx="609">
                  <c:v>-3.6029202938</c:v>
                </c:pt>
                <c:pt idx="610">
                  <c:v>-3.5490417480000001</c:v>
                </c:pt>
                <c:pt idx="611">
                  <c:v>-3.4955534935000001</c:v>
                </c:pt>
                <c:pt idx="612">
                  <c:v>-3.4430453776999999</c:v>
                </c:pt>
                <c:pt idx="613">
                  <c:v>-3.3921406268999998</c:v>
                </c:pt>
                <c:pt idx="614">
                  <c:v>-3.3434572220000001</c:v>
                </c:pt>
                <c:pt idx="615">
                  <c:v>-3.2975707054000001</c:v>
                </c:pt>
                <c:pt idx="616">
                  <c:v>-3.2549829482999999</c:v>
                </c:pt>
                <c:pt idx="617">
                  <c:v>-3.2161006927</c:v>
                </c:pt>
                <c:pt idx="618">
                  <c:v>-3.1812226772000001</c:v>
                </c:pt>
                <c:pt idx="619">
                  <c:v>-3.1505315303999999</c:v>
                </c:pt>
                <c:pt idx="620">
                  <c:v>-3.1240899563000002</c:v>
                </c:pt>
                <c:pt idx="621">
                  <c:v>-3.1018428802</c:v>
                </c:pt>
                <c:pt idx="622">
                  <c:v>-3.0836236477000001</c:v>
                </c:pt>
                <c:pt idx="623">
                  <c:v>-3.0691595077999998</c:v>
                </c:pt>
                <c:pt idx="624">
                  <c:v>-3.0580770969</c:v>
                </c:pt>
                <c:pt idx="625">
                  <c:v>-3.0499126910999999</c:v>
                </c:pt>
                <c:pt idx="626">
                  <c:v>-3.0441279411000002</c:v>
                </c:pt>
                <c:pt idx="627">
                  <c:v>-3.0401277541999998</c:v>
                </c:pt>
                <c:pt idx="628">
                  <c:v>-3.0372800827000002</c:v>
                </c:pt>
                <c:pt idx="629">
                  <c:v>-3.0349376202</c:v>
                </c:pt>
                <c:pt idx="630">
                  <c:v>-3.0324614047999998</c:v>
                </c:pt>
                <c:pt idx="631">
                  <c:v>-3.0292427540000002</c:v>
                </c:pt>
                <c:pt idx="632">
                  <c:v>-3.0247240067000001</c:v>
                </c:pt>
                <c:pt idx="633">
                  <c:v>-3.0184144973999998</c:v>
                </c:pt>
                <c:pt idx="634">
                  <c:v>-3.0099024772999998</c:v>
                </c:pt>
                <c:pt idx="635">
                  <c:v>-2.9988629817999999</c:v>
                </c:pt>
                <c:pt idx="636">
                  <c:v>-2.9850635528999998</c:v>
                </c:pt>
                <c:pt idx="637">
                  <c:v>-2.9683690071000002</c:v>
                </c:pt>
                <c:pt idx="638">
                  <c:v>-2.9487469196</c:v>
                </c:pt>
                <c:pt idx="639">
                  <c:v>-2.9262700080999999</c:v>
                </c:pt>
                <c:pt idx="640">
                  <c:v>-2.9011161326999999</c:v>
                </c:pt>
                <c:pt idx="641">
                  <c:v>-2.8735661506999999</c:v>
                </c:pt>
                <c:pt idx="642">
                  <c:v>-2.8440008162999999</c:v>
                </c:pt>
                <c:pt idx="643">
                  <c:v>-2.8128926754000001</c:v>
                </c:pt>
                <c:pt idx="644">
                  <c:v>-2.7807917595</c:v>
                </c:pt>
                <c:pt idx="645">
                  <c:v>-2.7483074665</c:v>
                </c:pt>
                <c:pt idx="646">
                  <c:v>-2.7160892486999999</c:v>
                </c:pt>
                <c:pt idx="647">
                  <c:v>-2.6848063468999999</c:v>
                </c:pt>
                <c:pt idx="648">
                  <c:v>-2.6551265716999999</c:v>
                </c:pt>
                <c:pt idx="649">
                  <c:v>-2.6276912689</c:v>
                </c:pt>
                <c:pt idx="650">
                  <c:v>-2.6030890942</c:v>
                </c:pt>
                <c:pt idx="651">
                  <c:v>-2.5818343163000002</c:v>
                </c:pt>
                <c:pt idx="652">
                  <c:v>-2.5643529892000001</c:v>
                </c:pt>
                <c:pt idx="653">
                  <c:v>-2.5509736537999999</c:v>
                </c:pt>
                <c:pt idx="654">
                  <c:v>-2.5419206618999999</c:v>
                </c:pt>
                <c:pt idx="655">
                  <c:v>-2.5373146534000002</c:v>
                </c:pt>
                <c:pt idx="656">
                  <c:v>-2.5371780396000001</c:v>
                </c:pt>
                <c:pt idx="657">
                  <c:v>-2.5414428711000001</c:v>
                </c:pt>
                <c:pt idx="658">
                  <c:v>-2.5499601364000002</c:v>
                </c:pt>
                <c:pt idx="659">
                  <c:v>-2.5625128745999999</c:v>
                </c:pt>
                <c:pt idx="660">
                  <c:v>-2.5788295268999999</c:v>
                </c:pt>
                <c:pt idx="661">
                  <c:v>-2.5985975265999999</c:v>
                </c:pt>
                <c:pt idx="662">
                  <c:v>-2.6214759349999999</c:v>
                </c:pt>
                <c:pt idx="663">
                  <c:v>-2.6471049785999998</c:v>
                </c:pt>
                <c:pt idx="664">
                  <c:v>-2.6751089096</c:v>
                </c:pt>
                <c:pt idx="665">
                  <c:v>-2.7051017283999998</c:v>
                </c:pt>
                <c:pt idx="666">
                  <c:v>-2.7367014885000001</c:v>
                </c:pt>
                <c:pt idx="667">
                  <c:v>-2.7695462703999998</c:v>
                </c:pt>
                <c:pt idx="668">
                  <c:v>-2.8033003807000001</c:v>
                </c:pt>
                <c:pt idx="669">
                  <c:v>-2.8376555443</c:v>
                </c:pt>
                <c:pt idx="670">
                  <c:v>-2.8723344803000002</c:v>
                </c:pt>
                <c:pt idx="671">
                  <c:v>-2.9070968628</c:v>
                </c:pt>
                <c:pt idx="672">
                  <c:v>-2.9417448043999999</c:v>
                </c:pt>
                <c:pt idx="673">
                  <c:v>-2.9761257172</c:v>
                </c:pt>
                <c:pt idx="674">
                  <c:v>-3.0101313590999998</c:v>
                </c:pt>
                <c:pt idx="675">
                  <c:v>-3.043694973</c:v>
                </c:pt>
                <c:pt idx="676">
                  <c:v>-3.0767896174999998</c:v>
                </c:pt>
                <c:pt idx="677">
                  <c:v>-3.1094253062999999</c:v>
                </c:pt>
                <c:pt idx="678">
                  <c:v>-3.1416423321</c:v>
                </c:pt>
                <c:pt idx="679">
                  <c:v>-3.1735012531</c:v>
                </c:pt>
                <c:pt idx="680">
                  <c:v>-3.2050721645000002</c:v>
                </c:pt>
                <c:pt idx="681">
                  <c:v>-3.2364242076999998</c:v>
                </c:pt>
                <c:pt idx="682">
                  <c:v>-3.2676181792999999</c:v>
                </c:pt>
                <c:pt idx="683">
                  <c:v>-3.2987008095000001</c:v>
                </c:pt>
                <c:pt idx="684">
                  <c:v>-3.3296999931000002</c:v>
                </c:pt>
                <c:pt idx="685">
                  <c:v>-3.3606188296999999</c:v>
                </c:pt>
                <c:pt idx="686">
                  <c:v>-3.3914294243000001</c:v>
                </c:pt>
                <c:pt idx="687">
                  <c:v>-3.4220674037999999</c:v>
                </c:pt>
                <c:pt idx="688">
                  <c:v>-3.4524276256999999</c:v>
                </c:pt>
                <c:pt idx="689">
                  <c:v>-3.4823625088000001</c:v>
                </c:pt>
                <c:pt idx="690">
                  <c:v>-3.5116846560999999</c:v>
                </c:pt>
                <c:pt idx="691">
                  <c:v>-3.5401735306000002</c:v>
                </c:pt>
                <c:pt idx="692">
                  <c:v>-3.5675847530000002</c:v>
                </c:pt>
                <c:pt idx="693">
                  <c:v>-3.5936591624999998</c:v>
                </c:pt>
                <c:pt idx="694">
                  <c:v>-3.6181306839</c:v>
                </c:pt>
                <c:pt idx="695">
                  <c:v>-3.6407327652000001</c:v>
                </c:pt>
                <c:pt idx="696">
                  <c:v>-3.6612043381000001</c:v>
                </c:pt>
                <c:pt idx="697">
                  <c:v>-3.6792962551000001</c:v>
                </c:pt>
                <c:pt idx="698">
                  <c:v>-3.6947789192</c:v>
                </c:pt>
                <c:pt idx="699">
                  <c:v>-3.7074491977999999</c:v>
                </c:pt>
                <c:pt idx="700">
                  <c:v>-3.7171347141000002</c:v>
                </c:pt>
                <c:pt idx="701">
                  <c:v>-3.7236971854999998</c:v>
                </c:pt>
                <c:pt idx="702">
                  <c:v>-3.7270343304</c:v>
                </c:pt>
                <c:pt idx="703">
                  <c:v>-3.7270803452000001</c:v>
                </c:pt>
                <c:pt idx="704">
                  <c:v>-3.7238063812000002</c:v>
                </c:pt>
                <c:pt idx="705">
                  <c:v>-3.7172203063999998</c:v>
                </c:pt>
                <c:pt idx="706">
                  <c:v>-3.7073645592000002</c:v>
                </c:pt>
                <c:pt idx="707">
                  <c:v>-3.6943128109000001</c:v>
                </c:pt>
                <c:pt idx="708">
                  <c:v>-3.6781666279</c:v>
                </c:pt>
                <c:pt idx="709">
                  <c:v>-3.6590514182999998</c:v>
                </c:pt>
                <c:pt idx="710">
                  <c:v>-3.6371140479999999</c:v>
                </c:pt>
                <c:pt idx="711">
                  <c:v>-3.6125197410999998</c:v>
                </c:pt>
                <c:pt idx="712">
                  <c:v>-3.5854463577</c:v>
                </c:pt>
                <c:pt idx="713">
                  <c:v>-3.5560781956</c:v>
                </c:pt>
                <c:pt idx="714">
                  <c:v>-3.5246016979000001</c:v>
                </c:pt>
                <c:pt idx="715">
                  <c:v>-3.4912028312999999</c:v>
                </c:pt>
                <c:pt idx="716">
                  <c:v>-3.4560632706000001</c:v>
                </c:pt>
                <c:pt idx="717">
                  <c:v>-3.4193553925</c:v>
                </c:pt>
                <c:pt idx="718">
                  <c:v>-3.3812396526000001</c:v>
                </c:pt>
                <c:pt idx="719">
                  <c:v>-3.3418657779999998</c:v>
                </c:pt>
                <c:pt idx="720">
                  <c:v>-3.3013720512</c:v>
                </c:pt>
                <c:pt idx="721">
                  <c:v>-3.2598826884999998</c:v>
                </c:pt>
                <c:pt idx="722">
                  <c:v>-3.2175052166000002</c:v>
                </c:pt>
                <c:pt idx="723">
                  <c:v>-3.1743330956000002</c:v>
                </c:pt>
                <c:pt idx="724">
                  <c:v>-3.130448103</c:v>
                </c:pt>
                <c:pt idx="725">
                  <c:v>-3.0859217644000001</c:v>
                </c:pt>
                <c:pt idx="726">
                  <c:v>-3.0408163071000001</c:v>
                </c:pt>
                <c:pt idx="727">
                  <c:v>-2.9951875210000001</c:v>
                </c:pt>
                <c:pt idx="728">
                  <c:v>-2.9490885735000001</c:v>
                </c:pt>
                <c:pt idx="729">
                  <c:v>-2.9025731087</c:v>
                </c:pt>
                <c:pt idx="730">
                  <c:v>-2.8556964397</c:v>
                </c:pt>
                <c:pt idx="731">
                  <c:v>-2.8085162640000001</c:v>
                </c:pt>
                <c:pt idx="732">
                  <c:v>-2.7610938548999999</c:v>
                </c:pt>
                <c:pt idx="733">
                  <c:v>-2.7134933472</c:v>
                </c:pt>
                <c:pt idx="734">
                  <c:v>-2.6657810210999999</c:v>
                </c:pt>
                <c:pt idx="735">
                  <c:v>-2.6180276871000001</c:v>
                </c:pt>
                <c:pt idx="736">
                  <c:v>-2.5703144073000002</c:v>
                </c:pt>
                <c:pt idx="737">
                  <c:v>-2.5227363110000001</c:v>
                </c:pt>
                <c:pt idx="738">
                  <c:v>-2.4754045009999999</c:v>
                </c:pt>
                <c:pt idx="739">
                  <c:v>-2.4284451007999999</c:v>
                </c:pt>
                <c:pt idx="740">
                  <c:v>-2.381994009</c:v>
                </c:pt>
                <c:pt idx="741">
                  <c:v>-2.3361897469000001</c:v>
                </c:pt>
                <c:pt idx="742">
                  <c:v>-2.2911663055</c:v>
                </c:pt>
                <c:pt idx="743">
                  <c:v>-2.2470479012000002</c:v>
                </c:pt>
                <c:pt idx="744">
                  <c:v>-2.2039489745999998</c:v>
                </c:pt>
                <c:pt idx="745">
                  <c:v>-2.1619768143</c:v>
                </c:pt>
                <c:pt idx="746">
                  <c:v>-2.1212339401000002</c:v>
                </c:pt>
                <c:pt idx="747">
                  <c:v>-2.0818147658999999</c:v>
                </c:pt>
                <c:pt idx="748">
                  <c:v>-2.0437963009</c:v>
                </c:pt>
                <c:pt idx="749">
                  <c:v>-2.0072302818000001</c:v>
                </c:pt>
                <c:pt idx="750">
                  <c:v>-1.9721370935</c:v>
                </c:pt>
                <c:pt idx="751">
                  <c:v>-1.9385018349000001</c:v>
                </c:pt>
                <c:pt idx="752">
                  <c:v>-1.9062700271999999</c:v>
                </c:pt>
                <c:pt idx="753">
                  <c:v>-1.8753495216</c:v>
                </c:pt>
                <c:pt idx="754">
                  <c:v>-1.8456227779000001</c:v>
                </c:pt>
                <c:pt idx="755">
                  <c:v>-1.8169686794</c:v>
                </c:pt>
                <c:pt idx="756">
                  <c:v>-1.7892844676999999</c:v>
                </c:pt>
                <c:pt idx="757">
                  <c:v>-1.7624974251000001</c:v>
                </c:pt>
                <c:pt idx="758">
                  <c:v>-1.7365651130999999</c:v>
                </c:pt>
                <c:pt idx="759">
                  <c:v>-1.7114707231999999</c:v>
                </c:pt>
                <c:pt idx="760">
                  <c:v>-1.6872150898</c:v>
                </c:pt>
                <c:pt idx="761">
                  <c:v>-1.6638067961</c:v>
                </c:pt>
                <c:pt idx="762">
                  <c:v>-1.6412529945000001</c:v>
                </c:pt>
                <c:pt idx="763">
                  <c:v>-1.6195523739</c:v>
                </c:pt>
                <c:pt idx="764">
                  <c:v>-1.5986894369</c:v>
                </c:pt>
                <c:pt idx="765">
                  <c:v>-1.5786327123999999</c:v>
                </c:pt>
                <c:pt idx="766">
                  <c:v>-1.5593358278</c:v>
                </c:pt>
                <c:pt idx="767">
                  <c:v>-1.5407361984000001</c:v>
                </c:pt>
                <c:pt idx="768">
                  <c:v>-1.5227520466</c:v>
                </c:pt>
                <c:pt idx="769">
                  <c:v>-1.5052822828000001</c:v>
                </c:pt>
                <c:pt idx="770">
                  <c:v>-1.4882102013</c:v>
                </c:pt>
                <c:pt idx="771">
                  <c:v>-1.4714096784999999</c:v>
                </c:pt>
                <c:pt idx="772">
                  <c:v>-1.4547508954999999</c:v>
                </c:pt>
                <c:pt idx="773">
                  <c:v>-1.4381059408000001</c:v>
                </c:pt>
                <c:pt idx="774">
                  <c:v>-1.4213546515</c:v>
                </c:pt>
                <c:pt idx="775">
                  <c:v>-1.4043898582000001</c:v>
                </c:pt>
                <c:pt idx="776">
                  <c:v>-1.3871212006</c:v>
                </c:pt>
                <c:pt idx="777">
                  <c:v>-1.3694748878</c:v>
                </c:pt>
                <c:pt idx="778">
                  <c:v>-1.3513889313</c:v>
                </c:pt>
                <c:pt idx="779">
                  <c:v>-1.3328069447999999</c:v>
                </c:pt>
                <c:pt idx="780">
                  <c:v>-1.3136730193999999</c:v>
                </c:pt>
                <c:pt idx="781">
                  <c:v>-1.2939276694999999</c:v>
                </c:pt>
                <c:pt idx="782">
                  <c:v>-1.2735052109</c:v>
                </c:pt>
                <c:pt idx="783">
                  <c:v>-1.2523326874</c:v>
                </c:pt>
                <c:pt idx="784">
                  <c:v>-1.2303310633</c:v>
                </c:pt>
                <c:pt idx="785">
                  <c:v>-1.2074183225999999</c:v>
                </c:pt>
                <c:pt idx="786">
                  <c:v>-1.1835104227</c:v>
                </c:pt>
                <c:pt idx="787">
                  <c:v>-1.158519268</c:v>
                </c:pt>
                <c:pt idx="788">
                  <c:v>-1.13235116</c:v>
                </c:pt>
                <c:pt idx="789">
                  <c:v>-1.1049147844</c:v>
                </c:pt>
                <c:pt idx="790">
                  <c:v>-1.0761444569</c:v>
                </c:pt>
                <c:pt idx="791">
                  <c:v>-1.0460373163000001</c:v>
                </c:pt>
                <c:pt idx="792">
                  <c:v>-1.0146880149999999</c:v>
                </c:pt>
                <c:pt idx="793">
                  <c:v>-0.98230177163999999</c:v>
                </c:pt>
                <c:pt idx="794">
                  <c:v>-0.94918340445000005</c:v>
                </c:pt>
                <c:pt idx="795">
                  <c:v>-0.91571283339999998</c:v>
                </c:pt>
                <c:pt idx="796">
                  <c:v>-0.88231831789000004</c:v>
                </c:pt>
                <c:pt idx="797">
                  <c:v>-0.84944951534000002</c:v>
                </c:pt>
                <c:pt idx="798">
                  <c:v>-0.81755250692000003</c:v>
                </c:pt>
                <c:pt idx="799">
                  <c:v>-0.78705006838000002</c:v>
                </c:pt>
                <c:pt idx="800">
                  <c:v>-0.75832873583000004</c:v>
                </c:pt>
                <c:pt idx="801">
                  <c:v>-0.73172962665999997</c:v>
                </c:pt>
                <c:pt idx="802">
                  <c:v>-0.70754170417999995</c:v>
                </c:pt>
                <c:pt idx="803">
                  <c:v>-0.68599820137</c:v>
                </c:pt>
                <c:pt idx="804">
                  <c:v>-0.66727572680000002</c:v>
                </c:pt>
                <c:pt idx="805">
                  <c:v>-0.65149551630000002</c:v>
                </c:pt>
                <c:pt idx="806">
                  <c:v>-0.63872748612999997</c:v>
                </c:pt>
                <c:pt idx="807">
                  <c:v>-0.62899196148000003</c:v>
                </c:pt>
                <c:pt idx="808">
                  <c:v>-0.62225311994999999</c:v>
                </c:pt>
                <c:pt idx="809">
                  <c:v>-0.61840701102999995</c:v>
                </c:pt>
                <c:pt idx="810">
                  <c:v>-0.61727410554999995</c:v>
                </c:pt>
                <c:pt idx="811">
                  <c:v>-0.61860293150000001</c:v>
                </c:pt>
                <c:pt idx="812">
                  <c:v>-0.62208187579999996</c:v>
                </c:pt>
                <c:pt idx="813">
                  <c:v>-0.62735325098000005</c:v>
                </c:pt>
                <c:pt idx="814">
                  <c:v>-0.63402700424000002</c:v>
                </c:pt>
                <c:pt idx="815">
                  <c:v>-0.64169210196000004</c:v>
                </c:pt>
                <c:pt idx="816">
                  <c:v>-0.64992338418999995</c:v>
                </c:pt>
                <c:pt idx="817">
                  <c:v>-0.65828418732000005</c:v>
                </c:pt>
                <c:pt idx="818">
                  <c:v>-0.66632527112999995</c:v>
                </c:pt>
                <c:pt idx="819">
                  <c:v>-0.67358011006999996</c:v>
                </c:pt>
                <c:pt idx="820">
                  <c:v>-0.67956364155000004</c:v>
                </c:pt>
                <c:pt idx="821">
                  <c:v>-0.68378210068</c:v>
                </c:pt>
                <c:pt idx="822">
                  <c:v>-0.68575567007000005</c:v>
                </c:pt>
                <c:pt idx="823">
                  <c:v>-0.68504357337999999</c:v>
                </c:pt>
                <c:pt idx="824">
                  <c:v>-0.68125337362000005</c:v>
                </c:pt>
                <c:pt idx="825">
                  <c:v>-0.67402565478999998</c:v>
                </c:pt>
                <c:pt idx="826">
                  <c:v>-0.66300541162000004</c:v>
                </c:pt>
                <c:pt idx="827">
                  <c:v>-0.64781528711000003</c:v>
                </c:pt>
                <c:pt idx="828">
                  <c:v>-0.62804716824999995</c:v>
                </c:pt>
                <c:pt idx="829">
                  <c:v>-0.60328841208999995</c:v>
                </c:pt>
                <c:pt idx="830">
                  <c:v>-0.57317608595000002</c:v>
                </c:pt>
                <c:pt idx="831">
                  <c:v>-0.53745776415000002</c:v>
                </c:pt>
                <c:pt idx="832">
                  <c:v>-0.49604615568999999</c:v>
                </c:pt>
                <c:pt idx="833">
                  <c:v>-0.44905394316000002</c:v>
                </c:pt>
                <c:pt idx="834">
                  <c:v>-0.39679560065000002</c:v>
                </c:pt>
                <c:pt idx="835">
                  <c:v>-0.33976435660999998</c:v>
                </c:pt>
                <c:pt idx="836">
                  <c:v>-0.27859705687000003</c:v>
                </c:pt>
                <c:pt idx="837">
                  <c:v>-0.21403597294999999</c:v>
                </c:pt>
                <c:pt idx="838">
                  <c:v>-0.14689655602000001</c:v>
                </c:pt>
                <c:pt idx="839">
                  <c:v>-7.8042455018000001E-2</c:v>
                </c:pt>
                <c:pt idx="840">
                  <c:v>-8.3651896566000004E-3</c:v>
                </c:pt>
                <c:pt idx="841">
                  <c:v>6.1235569417000001E-2</c:v>
                </c:pt>
                <c:pt idx="842">
                  <c:v>0.1298789531</c:v>
                </c:pt>
                <c:pt idx="843">
                  <c:v>0.19673486054</c:v>
                </c:pt>
                <c:pt idx="844">
                  <c:v>0.26105049253000001</c:v>
                </c:pt>
                <c:pt idx="845">
                  <c:v>0.32216984034000001</c:v>
                </c:pt>
                <c:pt idx="846">
                  <c:v>0.37954831122999999</c:v>
                </c:pt>
                <c:pt idx="847">
                  <c:v>0.43275931478000002</c:v>
                </c:pt>
                <c:pt idx="848">
                  <c:v>0.48148882388999997</c:v>
                </c:pt>
                <c:pt idx="849">
                  <c:v>0.52551585436000003</c:v>
                </c:pt>
                <c:pt idx="850">
                  <c:v>0.56467926501999999</c:v>
                </c:pt>
                <c:pt idx="851">
                  <c:v>0.59884077310999995</c:v>
                </c:pt>
                <c:pt idx="852">
                  <c:v>0.62786322831999997</c:v>
                </c:pt>
                <c:pt idx="853">
                  <c:v>0.65161240100999995</c:v>
                </c:pt>
                <c:pt idx="854">
                  <c:v>0.66997158527</c:v>
                </c:pt>
                <c:pt idx="855">
                  <c:v>0.68285745381999996</c:v>
                </c:pt>
                <c:pt idx="856">
                  <c:v>0.69023370743000001</c:v>
                </c:pt>
                <c:pt idx="857">
                  <c:v>0.69212132691999995</c:v>
                </c:pt>
                <c:pt idx="858">
                  <c:v>0.68860632181000003</c:v>
                </c:pt>
                <c:pt idx="859">
                  <c:v>0.67984372377000002</c:v>
                </c:pt>
                <c:pt idx="860">
                  <c:v>0.66605794429999998</c:v>
                </c:pt>
                <c:pt idx="861">
                  <c:v>0.64754170179000003</c:v>
                </c:pt>
                <c:pt idx="862">
                  <c:v>0.62465244531999997</c:v>
                </c:pt>
                <c:pt idx="863">
                  <c:v>0.59780603646999997</c:v>
                </c:pt>
                <c:pt idx="864">
                  <c:v>0.56746912003000005</c:v>
                </c:pt>
                <c:pt idx="865">
                  <c:v>0.53414982557000001</c:v>
                </c:pt>
                <c:pt idx="866">
                  <c:v>0.49838775396000001</c:v>
                </c:pt>
                <c:pt idx="867">
                  <c:v>0.4607475996</c:v>
                </c:pt>
                <c:pt idx="868">
                  <c:v>0.42181622982</c:v>
                </c:pt>
                <c:pt idx="869">
                  <c:v>0.38219892978999997</c:v>
                </c:pt>
                <c:pt idx="870">
                  <c:v>0.34251394868000001</c:v>
                </c:pt>
                <c:pt idx="871">
                  <c:v>0.30338853597999998</c:v>
                </c:pt>
                <c:pt idx="872">
                  <c:v>0.26545706391000001</c:v>
                </c:pt>
                <c:pt idx="873">
                  <c:v>0.22935982049</c:v>
                </c:pt>
                <c:pt idx="874">
                  <c:v>0.19574378431</c:v>
                </c:pt>
                <c:pt idx="875">
                  <c:v>0.16526563465999999</c:v>
                </c:pt>
                <c:pt idx="876">
                  <c:v>0.13859201968000001</c:v>
                </c:pt>
                <c:pt idx="877">
                  <c:v>0.11638469249</c:v>
                </c:pt>
                <c:pt idx="878">
                  <c:v>9.9252745508999998E-2</c:v>
                </c:pt>
                <c:pt idx="879">
                  <c:v>8.7672397494000007E-2</c:v>
                </c:pt>
                <c:pt idx="880">
                  <c:v>8.1910572946000001E-2</c:v>
                </c:pt>
                <c:pt idx="881">
                  <c:v>8.1988900899999995E-2</c:v>
                </c:pt>
                <c:pt idx="882">
                  <c:v>8.7684981524999997E-2</c:v>
                </c:pt>
                <c:pt idx="883">
                  <c:v>9.8551884293999997E-2</c:v>
                </c:pt>
                <c:pt idx="884">
                  <c:v>0.1139537394</c:v>
                </c:pt>
                <c:pt idx="885">
                  <c:v>0.13311727344999999</c:v>
                </c:pt>
                <c:pt idx="886">
                  <c:v>0.15518775582</c:v>
                </c:pt>
                <c:pt idx="887">
                  <c:v>0.17928035556999999</c:v>
                </c:pt>
                <c:pt idx="888">
                  <c:v>0.20452509820000001</c:v>
                </c:pt>
                <c:pt idx="889">
                  <c:v>0.23010280727999999</c:v>
                </c:pt>
                <c:pt idx="890">
                  <c:v>0.25526309012999998</c:v>
                </c:pt>
                <c:pt idx="891">
                  <c:v>0.27931135892999998</c:v>
                </c:pt>
                <c:pt idx="892">
                  <c:v>0.30157074332</c:v>
                </c:pt>
                <c:pt idx="893">
                  <c:v>0.32135775685000001</c:v>
                </c:pt>
                <c:pt idx="894">
                  <c:v>0.33800038695000001</c:v>
                </c:pt>
                <c:pt idx="895">
                  <c:v>0.35088330506999998</c:v>
                </c:pt>
                <c:pt idx="896">
                  <c:v>0.35949319601000002</c:v>
                </c:pt>
                <c:pt idx="897">
                  <c:v>0.36345398425999997</c:v>
                </c:pt>
                <c:pt idx="898">
                  <c:v>0.36255174875000001</c:v>
                </c:pt>
                <c:pt idx="899">
                  <c:v>0.35675406455999997</c:v>
                </c:pt>
                <c:pt idx="900">
                  <c:v>0.34622427821000001</c:v>
                </c:pt>
                <c:pt idx="901">
                  <c:v>0.33132466674</c:v>
                </c:pt>
                <c:pt idx="902">
                  <c:v>0.31260764599000002</c:v>
                </c:pt>
                <c:pt idx="903">
                  <c:v>0.2908000946</c:v>
                </c:pt>
                <c:pt idx="904">
                  <c:v>0.26678436994999999</c:v>
                </c:pt>
                <c:pt idx="905">
                  <c:v>0.24157804251000001</c:v>
                </c:pt>
                <c:pt idx="906">
                  <c:v>0.21630905569</c:v>
                </c:pt>
                <c:pt idx="907">
                  <c:v>0.19217380881000001</c:v>
                </c:pt>
                <c:pt idx="908">
                  <c:v>0.17036154866</c:v>
                </c:pt>
                <c:pt idx="909">
                  <c:v>0.15194781125000001</c:v>
                </c:pt>
                <c:pt idx="910">
                  <c:v>0.13779483736000001</c:v>
                </c:pt>
                <c:pt idx="911">
                  <c:v>0.12850117683000001</c:v>
                </c:pt>
                <c:pt idx="912">
                  <c:v>0.12439878285</c:v>
                </c:pt>
                <c:pt idx="913">
                  <c:v>0.1255685091</c:v>
                </c:pt>
                <c:pt idx="914">
                  <c:v>0.13186620176</c:v>
                </c:pt>
                <c:pt idx="915">
                  <c:v>0.14296418427999999</c:v>
                </c:pt>
                <c:pt idx="916">
                  <c:v>0.15839585662</c:v>
                </c:pt>
                <c:pt idx="917">
                  <c:v>0.17758768796999999</c:v>
                </c:pt>
                <c:pt idx="918">
                  <c:v>0.19988109170999999</c:v>
                </c:pt>
                <c:pt idx="919">
                  <c:v>0.22455757856</c:v>
                </c:pt>
                <c:pt idx="920">
                  <c:v>0.25087213516000001</c:v>
                </c:pt>
                <c:pt idx="921">
                  <c:v>0.27808505297000002</c:v>
                </c:pt>
                <c:pt idx="922">
                  <c:v>0.30548346043000002</c:v>
                </c:pt>
                <c:pt idx="923">
                  <c:v>0.33239057659999999</c:v>
                </c:pt>
                <c:pt idx="924">
                  <c:v>0.35816445946999997</c:v>
                </c:pt>
                <c:pt idx="925">
                  <c:v>0.38219603895999998</c:v>
                </c:pt>
                <c:pt idx="926">
                  <c:v>0.40391477941999998</c:v>
                </c:pt>
                <c:pt idx="927">
                  <c:v>0.42280060053000001</c:v>
                </c:pt>
                <c:pt idx="928">
                  <c:v>0.43840223551000002</c:v>
                </c:pt>
                <c:pt idx="929">
                  <c:v>0.4503595829</c:v>
                </c:pt>
                <c:pt idx="930">
                  <c:v>0.45842117070999999</c:v>
                </c:pt>
                <c:pt idx="931">
                  <c:v>0.46245375276</c:v>
                </c:pt>
                <c:pt idx="932">
                  <c:v>0.46244728564999998</c:v>
                </c:pt>
                <c:pt idx="933">
                  <c:v>0.45851126313000001</c:v>
                </c:pt>
                <c:pt idx="934">
                  <c:v>0.45085856318</c:v>
                </c:pt>
                <c:pt idx="935">
                  <c:v>0.43978279829</c:v>
                </c:pt>
                <c:pt idx="936">
                  <c:v>0.42563784121999998</c:v>
                </c:pt>
                <c:pt idx="937">
                  <c:v>0.40882602334000001</c:v>
                </c:pt>
                <c:pt idx="938">
                  <c:v>0.38979414104999999</c:v>
                </c:pt>
                <c:pt idx="939">
                  <c:v>0.36903074384000001</c:v>
                </c:pt>
                <c:pt idx="940">
                  <c:v>0.34706208109999998</c:v>
                </c:pt>
                <c:pt idx="941">
                  <c:v>0.32444414496000001</c:v>
                </c:pt>
                <c:pt idx="942">
                  <c:v>0.30174824594999999</c:v>
                </c:pt>
                <c:pt idx="943">
                  <c:v>0.27954223752000001</c:v>
                </c:pt>
                <c:pt idx="944">
                  <c:v>0.25836950540999998</c:v>
                </c:pt>
                <c:pt idx="945">
                  <c:v>0.23872387409000001</c:v>
                </c:pt>
                <c:pt idx="946">
                  <c:v>0.22102452815000001</c:v>
                </c:pt>
                <c:pt idx="947">
                  <c:v>0.20559978484999999</c:v>
                </c:pt>
                <c:pt idx="948">
                  <c:v>0.19268257916000001</c:v>
                </c:pt>
                <c:pt idx="949">
                  <c:v>0.18241655827</c:v>
                </c:pt>
                <c:pt idx="950">
                  <c:v>0.17487302423000001</c:v>
                </c:pt>
                <c:pt idx="951">
                  <c:v>0.17007538676</c:v>
                </c:pt>
                <c:pt idx="952">
                  <c:v>0.16802322864999999</c:v>
                </c:pt>
                <c:pt idx="953">
                  <c:v>0.16871139406999999</c:v>
                </c:pt>
                <c:pt idx="954">
                  <c:v>0.17214058339999999</c:v>
                </c:pt>
                <c:pt idx="955">
                  <c:v>0.17830856144000001</c:v>
                </c:pt>
                <c:pt idx="956">
                  <c:v>0.18718063831000001</c:v>
                </c:pt>
                <c:pt idx="957">
                  <c:v>0.19866135716</c:v>
                </c:pt>
                <c:pt idx="958">
                  <c:v>0.21259225905000001</c:v>
                </c:pt>
                <c:pt idx="959">
                  <c:v>0.22877679765</c:v>
                </c:pt>
                <c:pt idx="960">
                  <c:v>0.24701371789000001</c:v>
                </c:pt>
                <c:pt idx="961">
                  <c:v>0.26712810993000002</c:v>
                </c:pt>
                <c:pt idx="962">
                  <c:v>0.28899735212</c:v>
                </c:pt>
                <c:pt idx="963">
                  <c:v>0.31256577373</c:v>
                </c:pt>
                <c:pt idx="964">
                  <c:v>0.33784529566999999</c:v>
                </c:pt>
                <c:pt idx="965">
                  <c:v>0.36490032077000001</c:v>
                </c:pt>
                <c:pt idx="966">
                  <c:v>0.39381244779000002</c:v>
                </c:pt>
                <c:pt idx="967">
                  <c:v>0.42462846637000001</c:v>
                </c:pt>
                <c:pt idx="968">
                  <c:v>0.4573096633</c:v>
                </c:pt>
                <c:pt idx="969">
                  <c:v>0.49170419574000002</c:v>
                </c:pt>
                <c:pt idx="970">
                  <c:v>0.52754825354000001</c:v>
                </c:pt>
                <c:pt idx="971">
                  <c:v>0.56448656321000001</c:v>
                </c:pt>
                <c:pt idx="972">
                  <c:v>0.60210162401</c:v>
                </c:pt>
                <c:pt idx="973">
                  <c:v>0.63994115591</c:v>
                </c:pt>
                <c:pt idx="974">
                  <c:v>0.67753529549000002</c:v>
                </c:pt>
                <c:pt idx="975">
                  <c:v>0.71440392733000002</c:v>
                </c:pt>
                <c:pt idx="976">
                  <c:v>0.75005364417999998</c:v>
                </c:pt>
                <c:pt idx="977">
                  <c:v>0.78396898508000001</c:v>
                </c:pt>
                <c:pt idx="978">
                  <c:v>0.81561493874000002</c:v>
                </c:pt>
                <c:pt idx="979">
                  <c:v>0.84445184469000001</c:v>
                </c:pt>
                <c:pt idx="980">
                  <c:v>0.86995190381999998</c:v>
                </c:pt>
                <c:pt idx="981">
                  <c:v>0.89162331819999996</c:v>
                </c:pt>
                <c:pt idx="982">
                  <c:v>0.90904259681999999</c:v>
                </c:pt>
                <c:pt idx="983">
                  <c:v>0.92187261581000002</c:v>
                </c:pt>
                <c:pt idx="984">
                  <c:v>0.92985618114000002</c:v>
                </c:pt>
                <c:pt idx="985">
                  <c:v>0.93279856442999998</c:v>
                </c:pt>
                <c:pt idx="986">
                  <c:v>0.93055564165000004</c:v>
                </c:pt>
                <c:pt idx="987">
                  <c:v>0.92303627729000004</c:v>
                </c:pt>
                <c:pt idx="988">
                  <c:v>0.91021639108999997</c:v>
                </c:pt>
                <c:pt idx="989">
                  <c:v>0.89215195178999995</c:v>
                </c:pt>
                <c:pt idx="990">
                  <c:v>0.86898827553000002</c:v>
                </c:pt>
                <c:pt idx="991">
                  <c:v>0.84096902609000002</c:v>
                </c:pt>
                <c:pt idx="992">
                  <c:v>0.80844140053000002</c:v>
                </c:pt>
                <c:pt idx="993">
                  <c:v>0.77186232804999999</c:v>
                </c:pt>
                <c:pt idx="994">
                  <c:v>0.73181033133999995</c:v>
                </c:pt>
                <c:pt idx="995">
                  <c:v>0.68899083137999995</c:v>
                </c:pt>
                <c:pt idx="996">
                  <c:v>0.64422297478000001</c:v>
                </c:pt>
                <c:pt idx="997">
                  <c:v>0.59840929507999996</c:v>
                </c:pt>
                <c:pt idx="998">
                  <c:v>0.55249786376999999</c:v>
                </c:pt>
                <c:pt idx="999">
                  <c:v>0.50744426249999997</c:v>
                </c:pt>
                <c:pt idx="1000">
                  <c:v>0.46417310833999997</c:v>
                </c:pt>
                <c:pt idx="1001">
                  <c:v>0.42354267835999998</c:v>
                </c:pt>
                <c:pt idx="1002">
                  <c:v>0.38631439209000001</c:v>
                </c:pt>
                <c:pt idx="1003">
                  <c:v>0.35312482714999999</c:v>
                </c:pt>
                <c:pt idx="1004">
                  <c:v>0.32446762919</c:v>
                </c:pt>
                <c:pt idx="1005">
                  <c:v>0.30069169402000001</c:v>
                </c:pt>
                <c:pt idx="1006">
                  <c:v>0.28200748563</c:v>
                </c:pt>
                <c:pt idx="1007">
                  <c:v>0.26848816871999998</c:v>
                </c:pt>
                <c:pt idx="1008">
                  <c:v>0.26005458832</c:v>
                </c:pt>
                <c:pt idx="1009">
                  <c:v>0.25644871593000002</c:v>
                </c:pt>
                <c:pt idx="1010">
                  <c:v>0.25722470879999998</c:v>
                </c:pt>
                <c:pt idx="1011">
                  <c:v>0.26177868247000002</c:v>
                </c:pt>
                <c:pt idx="1012">
                  <c:v>0.26940244435999999</c:v>
                </c:pt>
                <c:pt idx="1013">
                  <c:v>0.27933549881000003</c:v>
                </c:pt>
                <c:pt idx="1014">
                  <c:v>0.29080945253000001</c:v>
                </c:pt>
                <c:pt idx="1015">
                  <c:v>0.30308866500999998</c:v>
                </c:pt>
                <c:pt idx="1016">
                  <c:v>0.31550720333999999</c:v>
                </c:pt>
                <c:pt idx="1017">
                  <c:v>0.32749909163000002</c:v>
                </c:pt>
                <c:pt idx="1018">
                  <c:v>0.33862072229000001</c:v>
                </c:pt>
                <c:pt idx="1019">
                  <c:v>0.34856703877</c:v>
                </c:pt>
                <c:pt idx="1020">
                  <c:v>0.35717922449</c:v>
                </c:pt>
                <c:pt idx="1021">
                  <c:v>0.36444076895999999</c:v>
                </c:pt>
                <c:pt idx="1022">
                  <c:v>0.370464921</c:v>
                </c:pt>
                <c:pt idx="1023">
                  <c:v>0.37547278404000001</c:v>
                </c:pt>
                <c:pt idx="1024">
                  <c:v>0.37975272535999999</c:v>
                </c:pt>
                <c:pt idx="1025">
                  <c:v>0.38360464573000003</c:v>
                </c:pt>
                <c:pt idx="1026">
                  <c:v>0.38729631901</c:v>
                </c:pt>
                <c:pt idx="1027">
                  <c:v>0.39105138182999999</c:v>
                </c:pt>
                <c:pt idx="1028">
                  <c:v>0.39505785704000002</c:v>
                </c:pt>
                <c:pt idx="1029">
                  <c:v>0.39947867392999997</c:v>
                </c:pt>
                <c:pt idx="1030">
                  <c:v>0.40446120500999999</c:v>
                </c:pt>
                <c:pt idx="1031">
                  <c:v>0.41014644503999997</c:v>
                </c:pt>
                <c:pt idx="1032">
                  <c:v>0.41667282580999998</c:v>
                </c:pt>
                <c:pt idx="1033">
                  <c:v>0.42417699099</c:v>
                </c:pt>
                <c:pt idx="1034">
                  <c:v>0.43279466033000003</c:v>
                </c:pt>
                <c:pt idx="1035">
                  <c:v>0.44265571237000001</c:v>
                </c:pt>
                <c:pt idx="1036">
                  <c:v>0.45386922358999998</c:v>
                </c:pt>
                <c:pt idx="1037">
                  <c:v>0.46649387478999998</c:v>
                </c:pt>
                <c:pt idx="1038">
                  <c:v>0.48049840330999999</c:v>
                </c:pt>
                <c:pt idx="1039">
                  <c:v>0.49573799967999999</c:v>
                </c:pt>
                <c:pt idx="1040">
                  <c:v>0.51195824146000002</c:v>
                </c:pt>
                <c:pt idx="1041">
                  <c:v>0.52880918980000002</c:v>
                </c:pt>
                <c:pt idx="1042">
                  <c:v>0.54585820435999999</c:v>
                </c:pt>
                <c:pt idx="1043">
                  <c:v>0.56260895729000004</c:v>
                </c:pt>
                <c:pt idx="1044">
                  <c:v>0.57853603362999995</c:v>
                </c:pt>
                <c:pt idx="1045">
                  <c:v>0.59312736988000003</c:v>
                </c:pt>
                <c:pt idx="1046">
                  <c:v>0.60591578483999997</c:v>
                </c:pt>
                <c:pt idx="1047">
                  <c:v>0.61649674177000002</c:v>
                </c:pt>
                <c:pt idx="1048">
                  <c:v>0.62453931569999999</c:v>
                </c:pt>
                <c:pt idx="1049">
                  <c:v>0.62978827953000005</c:v>
                </c:pt>
                <c:pt idx="1050">
                  <c:v>0.63205891847999995</c:v>
                </c:pt>
                <c:pt idx="1051">
                  <c:v>0.63123291730999997</c:v>
                </c:pt>
                <c:pt idx="1052">
                  <c:v>0.62725889683000002</c:v>
                </c:pt>
                <c:pt idx="1053">
                  <c:v>0.6201582551</c:v>
                </c:pt>
                <c:pt idx="1054">
                  <c:v>0.61002802849000004</c:v>
                </c:pt>
                <c:pt idx="1055">
                  <c:v>0.59703427552999999</c:v>
                </c:pt>
                <c:pt idx="1056">
                  <c:v>0.58140218257999998</c:v>
                </c:pt>
                <c:pt idx="1057">
                  <c:v>0.56340306997</c:v>
                </c:pt>
                <c:pt idx="1058">
                  <c:v>0.54333651065999999</c:v>
                </c:pt>
                <c:pt idx="1059">
                  <c:v>0.52151614428000004</c:v>
                </c:pt>
                <c:pt idx="1060">
                  <c:v>0.49826470017000002</c:v>
                </c:pt>
                <c:pt idx="1061">
                  <c:v>0.47391074896000002</c:v>
                </c:pt>
                <c:pt idx="1062">
                  <c:v>0.44878128170999998</c:v>
                </c:pt>
                <c:pt idx="1063">
                  <c:v>0.42319369316</c:v>
                </c:pt>
                <c:pt idx="1064">
                  <c:v>0.39744815230000002</c:v>
                </c:pt>
                <c:pt idx="1065">
                  <c:v>0.37182226776999999</c:v>
                </c:pt>
                <c:pt idx="1066">
                  <c:v>0.34657415747999998</c:v>
                </c:pt>
                <c:pt idx="1067">
                  <c:v>0.32194811105999999</c:v>
                </c:pt>
                <c:pt idx="1068">
                  <c:v>0.29817289114000001</c:v>
                </c:pt>
                <c:pt idx="1069">
                  <c:v>0.27545958757</c:v>
                </c:pt>
                <c:pt idx="1070">
                  <c:v>0.25400221348000002</c:v>
                </c:pt>
                <c:pt idx="1071">
                  <c:v>0.23397019506</c:v>
                </c:pt>
                <c:pt idx="1072">
                  <c:v>0.21548683940999999</c:v>
                </c:pt>
                <c:pt idx="1073">
                  <c:v>0.1986002177</c:v>
                </c:pt>
                <c:pt idx="1074">
                  <c:v>0.18326552212</c:v>
                </c:pt>
                <c:pt idx="1075">
                  <c:v>0.16935360431999999</c:v>
                </c:pt>
                <c:pt idx="1076">
                  <c:v>0.1566734612</c:v>
                </c:pt>
                <c:pt idx="1077">
                  <c:v>0.14499427377999999</c:v>
                </c:pt>
                <c:pt idx="1078">
                  <c:v>0.13406951724999999</c:v>
                </c:pt>
                <c:pt idx="1079">
                  <c:v>0.12366275489</c:v>
                </c:pt>
                <c:pt idx="1080">
                  <c:v>0.1135693416</c:v>
                </c:pt>
                <c:pt idx="1081">
                  <c:v>0.10363260656999999</c:v>
                </c:pt>
                <c:pt idx="1082">
                  <c:v>9.3749649823000006E-2</c:v>
                </c:pt>
                <c:pt idx="1083">
                  <c:v>8.3863854407999996E-2</c:v>
                </c:pt>
                <c:pt idx="1084">
                  <c:v>7.3956757784000002E-2</c:v>
                </c:pt>
                <c:pt idx="1085">
                  <c:v>6.4048394561000005E-2</c:v>
                </c:pt>
                <c:pt idx="1086">
                  <c:v>5.4198108613E-2</c:v>
                </c:pt>
                <c:pt idx="1087">
                  <c:v>4.4499337673000003E-2</c:v>
                </c:pt>
                <c:pt idx="1088">
                  <c:v>3.5073172301000002E-2</c:v>
                </c:pt>
                <c:pt idx="1089">
                  <c:v>2.6065144687999999E-2</c:v>
                </c:pt>
                <c:pt idx="1090">
                  <c:v>1.7640490084999998E-2</c:v>
                </c:pt>
                <c:pt idx="1091">
                  <c:v>9.9728573113999994E-3</c:v>
                </c:pt>
                <c:pt idx="1092">
                  <c:v>3.2329894602E-3</c:v>
                </c:pt>
                <c:pt idx="1093">
                  <c:v>-2.4153133854000002E-3</c:v>
                </c:pt>
                <c:pt idx="1094">
                  <c:v>-6.8161617964999999E-3</c:v>
                </c:pt>
                <c:pt idx="1095">
                  <c:v>-9.8233027383999999E-3</c:v>
                </c:pt>
                <c:pt idx="1096">
                  <c:v>-1.1299971491E-2</c:v>
                </c:pt>
                <c:pt idx="1097">
                  <c:v>-1.1118383147E-2</c:v>
                </c:pt>
                <c:pt idx="1098">
                  <c:v>-9.1638248413999993E-3</c:v>
                </c:pt>
                <c:pt idx="1099">
                  <c:v>-5.3424877115000003E-3</c:v>
                </c:pt>
                <c:pt idx="1100">
                  <c:v>4.1078851791000003E-4</c:v>
                </c:pt>
                <c:pt idx="1101">
                  <c:v>8.1236837431999994E-3</c:v>
                </c:pt>
                <c:pt idx="1102">
                  <c:v>1.7772229388000001E-2</c:v>
                </c:pt>
                <c:pt idx="1103">
                  <c:v>2.9258487746000001E-2</c:v>
                </c:pt>
                <c:pt idx="1104">
                  <c:v>4.2387302964999998E-2</c:v>
                </c:pt>
                <c:pt idx="1105">
                  <c:v>5.6861829013E-2</c:v>
                </c:pt>
                <c:pt idx="1106">
                  <c:v>7.2306141256999995E-2</c:v>
                </c:pt>
                <c:pt idx="1107">
                  <c:v>8.8301740586999994E-2</c:v>
                </c:pt>
                <c:pt idx="1108">
                  <c:v>0.10442069173</c:v>
                </c:pt>
                <c:pt idx="1109">
                  <c:v>0.12024873495000001</c:v>
                </c:pt>
                <c:pt idx="1110">
                  <c:v>0.13540433347</c:v>
                </c:pt>
                <c:pt idx="1111">
                  <c:v>0.14955481886999999</c:v>
                </c:pt>
                <c:pt idx="1112">
                  <c:v>0.16242459415999999</c:v>
                </c:pt>
                <c:pt idx="1113">
                  <c:v>0.17379927635</c:v>
                </c:pt>
                <c:pt idx="1114">
                  <c:v>0.18352925777000001</c:v>
                </c:pt>
                <c:pt idx="1115">
                  <c:v>0.19152891636</c:v>
                </c:pt>
                <c:pt idx="1116">
                  <c:v>0.1977699399</c:v>
                </c:pt>
                <c:pt idx="1117">
                  <c:v>0.2022741586</c:v>
                </c:pt>
                <c:pt idx="1118">
                  <c:v>0.20510865748000001</c:v>
                </c:pt>
                <c:pt idx="1119">
                  <c:v>0.20638112723999999</c:v>
                </c:pt>
                <c:pt idx="1120">
                  <c:v>0.20623716712000001</c:v>
                </c:pt>
                <c:pt idx="1121">
                  <c:v>0.20485983789000001</c:v>
                </c:pt>
                <c:pt idx="1122">
                  <c:v>0.20246551931000001</c:v>
                </c:pt>
                <c:pt idx="1123">
                  <c:v>0.19929359853</c:v>
                </c:pt>
                <c:pt idx="1124">
                  <c:v>0.19559165835</c:v>
                </c:pt>
                <c:pt idx="1125">
                  <c:v>0.19159910083000001</c:v>
                </c:pt>
                <c:pt idx="1126">
                  <c:v>0.18753598630000001</c:v>
                </c:pt>
                <c:pt idx="1127">
                  <c:v>0.18359927833</c:v>
                </c:pt>
                <c:pt idx="1128">
                  <c:v>0.17995969950999999</c:v>
                </c:pt>
                <c:pt idx="1129">
                  <c:v>0.17675715685000001</c:v>
                </c:pt>
                <c:pt idx="1130">
                  <c:v>0.17410092056000001</c:v>
                </c:pt>
                <c:pt idx="1131">
                  <c:v>0.17207653820999999</c:v>
                </c:pt>
                <c:pt idx="1132">
                  <c:v>0.17075106502000001</c:v>
                </c:pt>
                <c:pt idx="1133">
                  <c:v>0.17016704381</c:v>
                </c:pt>
                <c:pt idx="1134">
                  <c:v>0.17032654583000001</c:v>
                </c:pt>
                <c:pt idx="1135">
                  <c:v>0.17117601633000001</c:v>
                </c:pt>
                <c:pt idx="1136">
                  <c:v>0.17260445654000001</c:v>
                </c:pt>
                <c:pt idx="1137">
                  <c:v>0.17445598542999999</c:v>
                </c:pt>
                <c:pt idx="1138">
                  <c:v>0.17654396593999999</c:v>
                </c:pt>
                <c:pt idx="1139">
                  <c:v>0.17866282165</c:v>
                </c:pt>
                <c:pt idx="1140">
                  <c:v>0.18060480058</c:v>
                </c:pt>
                <c:pt idx="1141">
                  <c:v>0.1821795702</c:v>
                </c:pt>
                <c:pt idx="1142">
                  <c:v>0.18322753906</c:v>
                </c:pt>
                <c:pt idx="1143">
                  <c:v>0.1836271733</c:v>
                </c:pt>
                <c:pt idx="1144">
                  <c:v>0.18329814076000001</c:v>
                </c:pt>
                <c:pt idx="1145">
                  <c:v>0.18219602107999999</c:v>
                </c:pt>
                <c:pt idx="1146">
                  <c:v>0.18030323088</c:v>
                </c:pt>
                <c:pt idx="1147">
                  <c:v>0.17762605846000001</c:v>
                </c:pt>
                <c:pt idx="1148">
                  <c:v>0.17419774830000001</c:v>
                </c:pt>
                <c:pt idx="1149">
                  <c:v>0.17008031905000001</c:v>
                </c:pt>
                <c:pt idx="1150">
                  <c:v>0.16536341607999999</c:v>
                </c:pt>
                <c:pt idx="1151">
                  <c:v>0.16016252339000001</c:v>
                </c:pt>
                <c:pt idx="1152">
                  <c:v>0.15461556612999999</c:v>
                </c:pt>
                <c:pt idx="1153">
                  <c:v>0.14887797831999999</c:v>
                </c:pt>
                <c:pt idx="1154">
                  <c:v>0.14311681688</c:v>
                </c:pt>
                <c:pt idx="1155">
                  <c:v>0.13750500976999999</c:v>
                </c:pt>
                <c:pt idx="1156">
                  <c:v>0.13221962749999999</c:v>
                </c:pt>
                <c:pt idx="1157">
                  <c:v>0.12744088471000001</c:v>
                </c:pt>
                <c:pt idx="1158">
                  <c:v>0.12334283441</c:v>
                </c:pt>
                <c:pt idx="1159">
                  <c:v>0.12007930875</c:v>
                </c:pt>
                <c:pt idx="1160">
                  <c:v>0.11778000742</c:v>
                </c:pt>
                <c:pt idx="1161">
                  <c:v>0.11655847728</c:v>
                </c:pt>
                <c:pt idx="1162">
                  <c:v>0.11651644110999999</c:v>
                </c:pt>
                <c:pt idx="1163">
                  <c:v>0.11773842573</c:v>
                </c:pt>
                <c:pt idx="1164">
                  <c:v>0.12028329819</c:v>
                </c:pt>
                <c:pt idx="1165">
                  <c:v>0.12417096645</c:v>
                </c:pt>
                <c:pt idx="1166">
                  <c:v>0.12936170398999999</c:v>
                </c:pt>
                <c:pt idx="1167">
                  <c:v>0.13574104010999999</c:v>
                </c:pt>
                <c:pt idx="1168">
                  <c:v>0.14312432706</c:v>
                </c:pt>
                <c:pt idx="1169">
                  <c:v>0.15127529204000001</c:v>
                </c:pt>
                <c:pt idx="1170">
                  <c:v>0.15992502868</c:v>
                </c:pt>
                <c:pt idx="1171">
                  <c:v>0.16878923773999999</c:v>
                </c:pt>
                <c:pt idx="1172">
                  <c:v>0.17758239806000001</c:v>
                </c:pt>
                <c:pt idx="1173">
                  <c:v>0.18602530657999999</c:v>
                </c:pt>
                <c:pt idx="1174">
                  <c:v>0.19385159016</c:v>
                </c:pt>
                <c:pt idx="1175">
                  <c:v>0.20081959664999999</c:v>
                </c:pt>
                <c:pt idx="1176">
                  <c:v>0.20672404765999999</c:v>
                </c:pt>
                <c:pt idx="1177">
                  <c:v>0.21139864623999999</c:v>
                </c:pt>
                <c:pt idx="1178">
                  <c:v>0.21471309661999999</c:v>
                </c:pt>
                <c:pt idx="1179">
                  <c:v>0.21657209097999999</c:v>
                </c:pt>
                <c:pt idx="1180">
                  <c:v>0.21691501141</c:v>
                </c:pt>
                <c:pt idx="1181">
                  <c:v>0.21571500599000001</c:v>
                </c:pt>
                <c:pt idx="1182">
                  <c:v>0.21297866105999999</c:v>
                </c:pt>
                <c:pt idx="1183">
                  <c:v>0.20874696970000001</c:v>
                </c:pt>
                <c:pt idx="1184">
                  <c:v>0.20309649408</c:v>
                </c:pt>
                <c:pt idx="1185">
                  <c:v>0.19613680243000001</c:v>
                </c:pt>
                <c:pt idx="1186">
                  <c:v>0.18800038098999999</c:v>
                </c:pt>
                <c:pt idx="1187">
                  <c:v>0.17882792652000001</c:v>
                </c:pt>
                <c:pt idx="1188">
                  <c:v>0.16875910759000001</c:v>
                </c:pt>
                <c:pt idx="1189">
                  <c:v>0.15793426334999999</c:v>
                </c:pt>
                <c:pt idx="1190">
                  <c:v>0.14649955928</c:v>
                </c:pt>
                <c:pt idx="1191">
                  <c:v>0.13460661470999999</c:v>
                </c:pt>
                <c:pt idx="1192">
                  <c:v>0.12240785360000001</c:v>
                </c:pt>
                <c:pt idx="1193">
                  <c:v>0.11005371809</c:v>
                </c:pt>
                <c:pt idx="1194">
                  <c:v>9.7692638636000001E-2</c:v>
                </c:pt>
                <c:pt idx="1195">
                  <c:v>8.5470750927999994E-2</c:v>
                </c:pt>
                <c:pt idx="1196">
                  <c:v>7.3530167341E-2</c:v>
                </c:pt>
                <c:pt idx="1197">
                  <c:v>6.2007714063E-2</c:v>
                </c:pt>
                <c:pt idx="1198">
                  <c:v>5.1034621894000001E-2</c:v>
                </c:pt>
                <c:pt idx="1199">
                  <c:v>4.0736012161E-2</c:v>
                </c:pt>
                <c:pt idx="1200">
                  <c:v>3.1229255721E-2</c:v>
                </c:pt>
                <c:pt idx="1201">
                  <c:v>2.2619247437000001E-2</c:v>
                </c:pt>
                <c:pt idx="1202">
                  <c:v>1.4988649636999999E-2</c:v>
                </c:pt>
                <c:pt idx="1203">
                  <c:v>8.3807837217999993E-3</c:v>
                </c:pt>
                <c:pt idx="1204">
                  <c:v>2.7805627323999999E-3</c:v>
                </c:pt>
                <c:pt idx="1205">
                  <c:v>-1.8915199907E-3</c:v>
                </c:pt>
                <c:pt idx="1206">
                  <c:v>-5.7678534649000003E-3</c:v>
                </c:pt>
                <c:pt idx="1207">
                  <c:v>-9.0151326730999997E-3</c:v>
                </c:pt>
                <c:pt idx="1208">
                  <c:v>-1.1818082072E-2</c:v>
                </c:pt>
                <c:pt idx="1209">
                  <c:v>-1.4366717078E-2</c:v>
                </c:pt>
                <c:pt idx="1210">
                  <c:v>-1.6845567152000002E-2</c:v>
                </c:pt>
                <c:pt idx="1211">
                  <c:v>-1.9424712285E-2</c:v>
                </c:pt>
                <c:pt idx="1212">
                  <c:v>-2.2251378745000001E-2</c:v>
                </c:pt>
                <c:pt idx="1213">
                  <c:v>-2.5441899896E-2</c:v>
                </c:pt>
                <c:pt idx="1214">
                  <c:v>-2.9077081009999999E-2</c:v>
                </c:pt>
                <c:pt idx="1215">
                  <c:v>-3.3202260732999998E-2</c:v>
                </c:pt>
                <c:pt idx="1216">
                  <c:v>-3.7830945104000001E-2</c:v>
                </c:pt>
                <c:pt idx="1217">
                  <c:v>-4.2949859053E-2</c:v>
                </c:pt>
                <c:pt idx="1218">
                  <c:v>-4.8521399498000002E-2</c:v>
                </c:pt>
                <c:pt idx="1219">
                  <c:v>-5.4482731967999999E-2</c:v>
                </c:pt>
                <c:pt idx="1220">
                  <c:v>-6.0746498406E-2</c:v>
                </c:pt>
                <c:pt idx="1221">
                  <c:v>-6.7205473781000002E-2</c:v>
                </c:pt>
                <c:pt idx="1222">
                  <c:v>-7.3740452528000003E-2</c:v>
                </c:pt>
                <c:pt idx="1223">
                  <c:v>-8.0229088663999998E-2</c:v>
                </c:pt>
                <c:pt idx="1224">
                  <c:v>-8.6552463472000005E-2</c:v>
                </c:pt>
                <c:pt idx="1225">
                  <c:v>-9.2598840594000004E-2</c:v>
                </c:pt>
                <c:pt idx="1226">
                  <c:v>-9.8262801765999996E-2</c:v>
                </c:pt>
                <c:pt idx="1227">
                  <c:v>-0.10343958437</c:v>
                </c:pt>
                <c:pt idx="1228">
                  <c:v>-0.10802013427</c:v>
                </c:pt>
                <c:pt idx="1229">
                  <c:v>-0.1118921712</c:v>
                </c:pt>
                <c:pt idx="1230">
                  <c:v>-0.11494968086</c:v>
                </c:pt>
                <c:pt idx="1231">
                  <c:v>-0.11710903049</c:v>
                </c:pt>
                <c:pt idx="1232">
                  <c:v>-0.11832656711</c:v>
                </c:pt>
                <c:pt idx="1233">
                  <c:v>-0.11861113459</c:v>
                </c:pt>
                <c:pt idx="1234">
                  <c:v>-0.11802631617000001</c:v>
                </c:pt>
                <c:pt idx="1235">
                  <c:v>-0.11668354273000001</c:v>
                </c:pt>
                <c:pt idx="1236">
                  <c:v>-0.11473014951</c:v>
                </c:pt>
                <c:pt idx="1237">
                  <c:v>-0.11233531684</c:v>
                </c:pt>
                <c:pt idx="1238">
                  <c:v>-0.1096778214</c:v>
                </c:pt>
                <c:pt idx="1239">
                  <c:v>-0.1069375053</c:v>
                </c:pt>
                <c:pt idx="1240">
                  <c:v>-0.10428802668999999</c:v>
                </c:pt>
                <c:pt idx="1241">
                  <c:v>-0.10188572854</c:v>
                </c:pt>
                <c:pt idx="1242">
                  <c:v>-9.9856495857000002E-2</c:v>
                </c:pt>
                <c:pt idx="1243">
                  <c:v>-9.8293855786000001E-2</c:v>
                </c:pt>
                <c:pt idx="1244">
                  <c:v>-9.7267724574E-2</c:v>
                </c:pt>
                <c:pt idx="1245">
                  <c:v>-9.6827611327000004E-2</c:v>
                </c:pt>
                <c:pt idx="1246">
                  <c:v>-9.6998527646000005E-2</c:v>
                </c:pt>
                <c:pt idx="1247">
                  <c:v>-9.7779631615000001E-2</c:v>
                </c:pt>
                <c:pt idx="1248">
                  <c:v>-9.9148720502999999E-2</c:v>
                </c:pt>
                <c:pt idx="1249">
                  <c:v>-0.10106588155</c:v>
                </c:pt>
                <c:pt idx="1250">
                  <c:v>-0.10347252339</c:v>
                </c:pt>
                <c:pt idx="1251">
                  <c:v>-0.10629116744</c:v>
                </c:pt>
                <c:pt idx="1252">
                  <c:v>-0.10942903906</c:v>
                </c:pt>
                <c:pt idx="1253">
                  <c:v>-0.11278384179000001</c:v>
                </c:pt>
                <c:pt idx="1254">
                  <c:v>-0.11624670774</c:v>
                </c:pt>
                <c:pt idx="1255">
                  <c:v>-0.11969795823</c:v>
                </c:pt>
                <c:pt idx="1256">
                  <c:v>-0.12299998105</c:v>
                </c:pt>
                <c:pt idx="1257">
                  <c:v>-0.12599678338</c:v>
                </c:pt>
                <c:pt idx="1258">
                  <c:v>-0.12852722406</c:v>
                </c:pt>
                <c:pt idx="1259">
                  <c:v>-0.13044719397999999</c:v>
                </c:pt>
                <c:pt idx="1260">
                  <c:v>-0.13165007532</c:v>
                </c:pt>
                <c:pt idx="1261">
                  <c:v>-0.13208374380999999</c:v>
                </c:pt>
                <c:pt idx="1262">
                  <c:v>-0.13176116347</c:v>
                </c:pt>
                <c:pt idx="1263">
                  <c:v>-0.13075768947999999</c:v>
                </c:pt>
                <c:pt idx="1264">
                  <c:v>-0.12919808924000001</c:v>
                </c:pt>
                <c:pt idx="1265">
                  <c:v>-0.12724050879000001</c:v>
                </c:pt>
                <c:pt idx="1266">
                  <c:v>-0.12506115437000001</c:v>
                </c:pt>
                <c:pt idx="1267">
                  <c:v>-0.12284149975</c:v>
                </c:pt>
                <c:pt idx="1268">
                  <c:v>-0.12075717747</c:v>
                </c:pt>
                <c:pt idx="1269">
                  <c:v>-0.11897044629</c:v>
                </c:pt>
                <c:pt idx="1270">
                  <c:v>-0.11762744188</c:v>
                </c:pt>
                <c:pt idx="1271">
                  <c:v>-0.11685718596</c:v>
                </c:pt>
                <c:pt idx="1272">
                  <c:v>-0.11677169055</c:v>
                </c:pt>
                <c:pt idx="1273">
                  <c:v>-0.11746753752</c:v>
                </c:pt>
                <c:pt idx="1274">
                  <c:v>-0.11902526021</c:v>
                </c:pt>
                <c:pt idx="1275">
                  <c:v>-0.12150532752</c:v>
                </c:pt>
                <c:pt idx="1276">
                  <c:v>-0.12494452298</c:v>
                </c:pt>
                <c:pt idx="1277">
                  <c:v>-0.12935283780000001</c:v>
                </c:pt>
                <c:pt idx="1278">
                  <c:v>-0.13471034169000001</c:v>
                </c:pt>
                <c:pt idx="1279">
                  <c:v>-0.14096467197000001</c:v>
                </c:pt>
                <c:pt idx="1280">
                  <c:v>-0.14802917837999999</c:v>
                </c:pt>
                <c:pt idx="1281">
                  <c:v>-0.15578831732000001</c:v>
                </c:pt>
                <c:pt idx="1282">
                  <c:v>-0.16411097348000001</c:v>
                </c:pt>
                <c:pt idx="1283">
                  <c:v>-0.17285896838000001</c:v>
                </c:pt>
                <c:pt idx="1284">
                  <c:v>-0.18188665807000001</c:v>
                </c:pt>
                <c:pt idx="1285">
                  <c:v>-0.19104248285</c:v>
                </c:pt>
                <c:pt idx="1286">
                  <c:v>-0.20017743111</c:v>
                </c:pt>
                <c:pt idx="1287">
                  <c:v>-0.20915375650000001</c:v>
                </c:pt>
                <c:pt idx="1288">
                  <c:v>-0.21784508227999999</c:v>
                </c:pt>
                <c:pt idx="1289">
                  <c:v>-0.22612763941</c:v>
                </c:pt>
                <c:pt idx="1290">
                  <c:v>-0.23387388884999999</c:v>
                </c:pt>
                <c:pt idx="1291">
                  <c:v>-0.24095255135999999</c:v>
                </c:pt>
                <c:pt idx="1292">
                  <c:v>-0.24722754955000001</c:v>
                </c:pt>
                <c:pt idx="1293">
                  <c:v>-0.25255426764</c:v>
                </c:pt>
                <c:pt idx="1294">
                  <c:v>-0.25678497553000001</c:v>
                </c:pt>
                <c:pt idx="1295">
                  <c:v>-0.25979265570999999</c:v>
                </c:pt>
                <c:pt idx="1296">
                  <c:v>-0.26150476933</c:v>
                </c:pt>
                <c:pt idx="1297">
                  <c:v>-0.26192969084000001</c:v>
                </c:pt>
                <c:pt idx="1298">
                  <c:v>-0.26116555929000002</c:v>
                </c:pt>
                <c:pt idx="1299">
                  <c:v>-0.25939023495000002</c:v>
                </c:pt>
                <c:pt idx="1300">
                  <c:v>-0.25683873891999998</c:v>
                </c:pt>
                <c:pt idx="1301">
                  <c:v>-0.25377675891000001</c:v>
                </c:pt>
                <c:pt idx="1302">
                  <c:v>-0.25047439336999999</c:v>
                </c:pt>
                <c:pt idx="1303">
                  <c:v>-0.24718773364999999</c:v>
                </c:pt>
                <c:pt idx="1304">
                  <c:v>-0.24415510893</c:v>
                </c:pt>
                <c:pt idx="1305">
                  <c:v>-0.24159747362</c:v>
                </c:pt>
                <c:pt idx="1306">
                  <c:v>-0.23971000313999999</c:v>
                </c:pt>
                <c:pt idx="1307">
                  <c:v>-0.23864859343</c:v>
                </c:pt>
                <c:pt idx="1308">
                  <c:v>-0.23852267861000001</c:v>
                </c:pt>
                <c:pt idx="1309">
                  <c:v>-0.23940169811000001</c:v>
                </c:pt>
                <c:pt idx="1310">
                  <c:v>-0.24132554233</c:v>
                </c:pt>
                <c:pt idx="1311">
                  <c:v>-0.24430155753999999</c:v>
                </c:pt>
                <c:pt idx="1312">
                  <c:v>-0.24829602242000001</c:v>
                </c:pt>
                <c:pt idx="1313">
                  <c:v>-0.25323852896999999</c:v>
                </c:pt>
                <c:pt idx="1314">
                  <c:v>-0.25903329253000001</c:v>
                </c:pt>
                <c:pt idx="1315">
                  <c:v>-0.26556476951000002</c:v>
                </c:pt>
                <c:pt idx="1316">
                  <c:v>-0.27269759774000002</c:v>
                </c:pt>
                <c:pt idx="1317">
                  <c:v>-0.28027832508</c:v>
                </c:pt>
                <c:pt idx="1318">
                  <c:v>-0.28814199566999998</c:v>
                </c:pt>
                <c:pt idx="1319">
                  <c:v>-0.29611599444999998</c:v>
                </c:pt>
                <c:pt idx="1320">
                  <c:v>-0.30401352048000002</c:v>
                </c:pt>
                <c:pt idx="1321">
                  <c:v>-0.31162580847999999</c:v>
                </c:pt>
                <c:pt idx="1322">
                  <c:v>-0.31872874497999998</c:v>
                </c:pt>
                <c:pt idx="1323">
                  <c:v>-0.32510033249999998</c:v>
                </c:pt>
                <c:pt idx="1324">
                  <c:v>-0.33053189515999998</c:v>
                </c:pt>
                <c:pt idx="1325">
                  <c:v>-0.33482980728</c:v>
                </c:pt>
                <c:pt idx="1326">
                  <c:v>-0.33782035111999997</c:v>
                </c:pt>
                <c:pt idx="1327">
                  <c:v>-0.33936938642999998</c:v>
                </c:pt>
                <c:pt idx="1328">
                  <c:v>-0.33941411972000002</c:v>
                </c:pt>
                <c:pt idx="1329">
                  <c:v>-0.33798858523000003</c:v>
                </c:pt>
                <c:pt idx="1330">
                  <c:v>-0.33522301912000002</c:v>
                </c:pt>
                <c:pt idx="1331">
                  <c:v>-0.33132365345999998</c:v>
                </c:pt>
                <c:pt idx="1332">
                  <c:v>-0.32655370234999997</c:v>
                </c:pt>
                <c:pt idx="1333">
                  <c:v>-0.32121556997</c:v>
                </c:pt>
                <c:pt idx="1334">
                  <c:v>-0.31562843919</c:v>
                </c:pt>
                <c:pt idx="1335">
                  <c:v>-0.31010603905</c:v>
                </c:pt>
                <c:pt idx="1336">
                  <c:v>-0.30494171381000001</c:v>
                </c:pt>
                <c:pt idx="1337">
                  <c:v>-0.30040505528</c:v>
                </c:pt>
                <c:pt idx="1338">
                  <c:v>-0.29674464464</c:v>
                </c:pt>
                <c:pt idx="1339">
                  <c:v>-0.29418522120000001</c:v>
                </c:pt>
                <c:pt idx="1340">
                  <c:v>-0.29291662573999999</c:v>
                </c:pt>
                <c:pt idx="1341">
                  <c:v>-0.29308247566000001</c:v>
                </c:pt>
                <c:pt idx="1342">
                  <c:v>-0.29477202891999998</c:v>
                </c:pt>
                <c:pt idx="1343">
                  <c:v>-0.29801169038000003</c:v>
                </c:pt>
                <c:pt idx="1344">
                  <c:v>-0.30275687574999999</c:v>
                </c:pt>
                <c:pt idx="1345">
                  <c:v>-0.30889275669999999</c:v>
                </c:pt>
                <c:pt idx="1346">
                  <c:v>-0.31624561548000002</c:v>
                </c:pt>
                <c:pt idx="1347">
                  <c:v>-0.32459798455</c:v>
                </c:pt>
                <c:pt idx="1348">
                  <c:v>-0.33370152116000001</c:v>
                </c:pt>
                <c:pt idx="1349">
                  <c:v>-0.34328377247000003</c:v>
                </c:pt>
                <c:pt idx="1350">
                  <c:v>-0.35304987431000001</c:v>
                </c:pt>
                <c:pt idx="1351">
                  <c:v>-0.36268529296000002</c:v>
                </c:pt>
                <c:pt idx="1352">
                  <c:v>-0.37186378241000001</c:v>
                </c:pt>
                <c:pt idx="1353">
                  <c:v>-0.38025519252000001</c:v>
                </c:pt>
                <c:pt idx="1354">
                  <c:v>-0.38753369451000003</c:v>
                </c:pt>
                <c:pt idx="1355">
                  <c:v>-0.39340090752000001</c:v>
                </c:pt>
                <c:pt idx="1356">
                  <c:v>-0.39762699604000001</c:v>
                </c:pt>
                <c:pt idx="1357">
                  <c:v>-0.40009143948999998</c:v>
                </c:pt>
                <c:pt idx="1358">
                  <c:v>-0.40079614520000001</c:v>
                </c:pt>
                <c:pt idx="1359">
                  <c:v>-0.39984115957999999</c:v>
                </c:pt>
                <c:pt idx="1360">
                  <c:v>-0.39738684892999998</c:v>
                </c:pt>
                <c:pt idx="1361">
                  <c:v>-0.39362615347000002</c:v>
                </c:pt>
                <c:pt idx="1362">
                  <c:v>-0.38876801728999999</c:v>
                </c:pt>
                <c:pt idx="1363">
                  <c:v>-0.38303029537</c:v>
                </c:pt>
                <c:pt idx="1364">
                  <c:v>-0.37663477659</c:v>
                </c:pt>
                <c:pt idx="1365">
                  <c:v>-0.36979550122999999</c:v>
                </c:pt>
                <c:pt idx="1366">
                  <c:v>-0.36270880699000002</c:v>
                </c:pt>
                <c:pt idx="1367">
                  <c:v>-0.35555312036999998</c:v>
                </c:pt>
                <c:pt idx="1368">
                  <c:v>-0.34849211574</c:v>
                </c:pt>
                <c:pt idx="1369">
                  <c:v>-0.34167411923000002</c:v>
                </c:pt>
                <c:pt idx="1370">
                  <c:v>-0.33522805571999997</c:v>
                </c:pt>
                <c:pt idx="1371">
                  <c:v>-0.32925999164999997</c:v>
                </c:pt>
                <c:pt idx="1372">
                  <c:v>-0.32385075091999999</c:v>
                </c:pt>
                <c:pt idx="1373">
                  <c:v>-0.31905373930999997</c:v>
                </c:pt>
                <c:pt idx="1374">
                  <c:v>-0.31489613651999998</c:v>
                </c:pt>
                <c:pt idx="1375">
                  <c:v>-0.31138595939000002</c:v>
                </c:pt>
                <c:pt idx="1376">
                  <c:v>-0.30852016806999999</c:v>
                </c:pt>
                <c:pt idx="1377">
                  <c:v>-0.30628719925999998</c:v>
                </c:pt>
                <c:pt idx="1378">
                  <c:v>-0.30466315150000001</c:v>
                </c:pt>
                <c:pt idx="1379">
                  <c:v>-0.3036031723</c:v>
                </c:pt>
                <c:pt idx="1380">
                  <c:v>-0.30303347111000001</c:v>
                </c:pt>
                <c:pt idx="1381">
                  <c:v>-0.30285128951000001</c:v>
                </c:pt>
                <c:pt idx="1382">
                  <c:v>-0.30293425918</c:v>
                </c:pt>
                <c:pt idx="1383">
                  <c:v>-0.30314850806999999</c:v>
                </c:pt>
                <c:pt idx="1384">
                  <c:v>-0.30335050820999998</c:v>
                </c:pt>
                <c:pt idx="1385">
                  <c:v>-0.30338910221999998</c:v>
                </c:pt>
                <c:pt idx="1386">
                  <c:v>-0.30310839415000002</c:v>
                </c:pt>
                <c:pt idx="1387">
                  <c:v>-0.30235242843999999</c:v>
                </c:pt>
                <c:pt idx="1388">
                  <c:v>-0.30098086596000001</c:v>
                </c:pt>
                <c:pt idx="1389">
                  <c:v>-0.29889661074000001</c:v>
                </c:pt>
                <c:pt idx="1390">
                  <c:v>-0.29606753588000001</c:v>
                </c:pt>
                <c:pt idx="1391">
                  <c:v>-0.29252681136000003</c:v>
                </c:pt>
                <c:pt idx="1392">
                  <c:v>-0.28836041689000003</c:v>
                </c:pt>
                <c:pt idx="1393">
                  <c:v>-0.28369557858</c:v>
                </c:pt>
                <c:pt idx="1394">
                  <c:v>-0.27868840097999997</c:v>
                </c:pt>
                <c:pt idx="1395">
                  <c:v>-0.27350950240999999</c:v>
                </c:pt>
                <c:pt idx="1396">
                  <c:v>-0.2683365345</c:v>
                </c:pt>
                <c:pt idx="1397">
                  <c:v>-0.26335439086000001</c:v>
                </c:pt>
                <c:pt idx="1398">
                  <c:v>-0.25875180959999999</c:v>
                </c:pt>
                <c:pt idx="1399">
                  <c:v>-0.25471070409000002</c:v>
                </c:pt>
                <c:pt idx="1400">
                  <c:v>-0.25139477849000003</c:v>
                </c:pt>
                <c:pt idx="1401">
                  <c:v>-0.24893991649</c:v>
                </c:pt>
                <c:pt idx="1402">
                  <c:v>-0.24744614959</c:v>
                </c:pt>
                <c:pt idx="1403">
                  <c:v>-0.24697735906000001</c:v>
                </c:pt>
                <c:pt idx="1404">
                  <c:v>-0.24756893516</c:v>
                </c:pt>
                <c:pt idx="1405">
                  <c:v>-0.24923172593000001</c:v>
                </c:pt>
                <c:pt idx="1406">
                  <c:v>-0.25194731355</c:v>
                </c:pt>
                <c:pt idx="1407">
                  <c:v>-0.25566074251999998</c:v>
                </c:pt>
                <c:pt idx="1408">
                  <c:v>-0.26027628779</c:v>
                </c:pt>
                <c:pt idx="1409">
                  <c:v>-0.26565790175999998</c:v>
                </c:pt>
                <c:pt idx="1410">
                  <c:v>-0.27163490653</c:v>
                </c:pt>
                <c:pt idx="1411">
                  <c:v>-0.27801153064</c:v>
                </c:pt>
                <c:pt idx="1412">
                  <c:v>-0.28457745909999999</c:v>
                </c:pt>
                <c:pt idx="1413">
                  <c:v>-0.29112151265000002</c:v>
                </c:pt>
                <c:pt idx="1414">
                  <c:v>-0.29745256901</c:v>
                </c:pt>
                <c:pt idx="1415">
                  <c:v>-0.30342301725999998</c:v>
                </c:pt>
                <c:pt idx="1416">
                  <c:v>-0.30894193053000002</c:v>
                </c:pt>
                <c:pt idx="1417">
                  <c:v>-0.31397262215999999</c:v>
                </c:pt>
                <c:pt idx="1418">
                  <c:v>-0.31852224469000001</c:v>
                </c:pt>
                <c:pt idx="1419">
                  <c:v>-0.32263040542999999</c:v>
                </c:pt>
                <c:pt idx="1420">
                  <c:v>-0.32635724545</c:v>
                </c:pt>
                <c:pt idx="1421">
                  <c:v>-0.32977151870999999</c:v>
                </c:pt>
                <c:pt idx="1422">
                  <c:v>-0.33294415474</c:v>
                </c:pt>
                <c:pt idx="1423">
                  <c:v>-0.33594775199999999</c:v>
                </c:pt>
                <c:pt idx="1424">
                  <c:v>-0.33885255456000002</c:v>
                </c:pt>
                <c:pt idx="1425">
                  <c:v>-0.34171628951999999</c:v>
                </c:pt>
                <c:pt idx="1426">
                  <c:v>-0.34457996487999998</c:v>
                </c:pt>
                <c:pt idx="1427">
                  <c:v>-0.34747299551999999</c:v>
                </c:pt>
                <c:pt idx="1428">
                  <c:v>-0.35041689872999998</c:v>
                </c:pt>
                <c:pt idx="1429">
                  <c:v>-0.35342612863</c:v>
                </c:pt>
                <c:pt idx="1430">
                  <c:v>-0.35650685430000001</c:v>
                </c:pt>
                <c:pt idx="1431">
                  <c:v>-0.35965085029999999</c:v>
                </c:pt>
                <c:pt idx="1432">
                  <c:v>-0.36283150315000001</c:v>
                </c:pt>
                <c:pt idx="1433">
                  <c:v>-0.36600768566000003</c:v>
                </c:pt>
                <c:pt idx="1434">
                  <c:v>-0.36912894249</c:v>
                </c:pt>
                <c:pt idx="1435">
                  <c:v>-0.37213751674000001</c:v>
                </c:pt>
                <c:pt idx="1436">
                  <c:v>-0.37497401237</c:v>
                </c:pt>
                <c:pt idx="1437">
                  <c:v>-0.37758353353000002</c:v>
                </c:pt>
                <c:pt idx="1438">
                  <c:v>-0.37991121411000001</c:v>
                </c:pt>
                <c:pt idx="1439">
                  <c:v>-0.38189303875000002</c:v>
                </c:pt>
                <c:pt idx="1440">
                  <c:v>-0.38345623016000002</c:v>
                </c:pt>
                <c:pt idx="1441">
                  <c:v>-0.38453018664999999</c:v>
                </c:pt>
                <c:pt idx="1442">
                  <c:v>-0.38505861162999999</c:v>
                </c:pt>
                <c:pt idx="1443">
                  <c:v>-0.38500186801000003</c:v>
                </c:pt>
                <c:pt idx="1444">
                  <c:v>-0.38432899117000002</c:v>
                </c:pt>
                <c:pt idx="1445">
                  <c:v>-0.38301450013999999</c:v>
                </c:pt>
                <c:pt idx="1446">
                  <c:v>-0.38105037807999997</c:v>
                </c:pt>
                <c:pt idx="1447">
                  <c:v>-0.37846186757</c:v>
                </c:pt>
                <c:pt idx="1448">
                  <c:v>-0.37531164289000002</c:v>
                </c:pt>
                <c:pt idx="1449">
                  <c:v>-0.37169066072000001</c:v>
                </c:pt>
                <c:pt idx="1450">
                  <c:v>-0.36770153045999998</c:v>
                </c:pt>
                <c:pt idx="1451">
                  <c:v>-0.36344233155</c:v>
                </c:pt>
                <c:pt idx="1452">
                  <c:v>-0.35899537801999998</c:v>
                </c:pt>
                <c:pt idx="1453">
                  <c:v>-0.35442203283000001</c:v>
                </c:pt>
                <c:pt idx="1454">
                  <c:v>-0.34976750612000002</c:v>
                </c:pt>
                <c:pt idx="1455">
                  <c:v>-0.34507292508999998</c:v>
                </c:pt>
                <c:pt idx="1456">
                  <c:v>-0.34038293361999999</c:v>
                </c:pt>
                <c:pt idx="1457">
                  <c:v>-0.33574295044000002</c:v>
                </c:pt>
                <c:pt idx="1458">
                  <c:v>-0.33119249344000001</c:v>
                </c:pt>
                <c:pt idx="1459">
                  <c:v>-0.32676219940000001</c:v>
                </c:pt>
                <c:pt idx="1460">
                  <c:v>-0.32247027755000002</c:v>
                </c:pt>
                <c:pt idx="1461">
                  <c:v>-0.31831681728</c:v>
                </c:pt>
                <c:pt idx="1462">
                  <c:v>-0.31428268551999999</c:v>
                </c:pt>
                <c:pt idx="1463">
                  <c:v>-0.31033587456</c:v>
                </c:pt>
                <c:pt idx="1464">
                  <c:v>-0.30643993615999998</c:v>
                </c:pt>
                <c:pt idx="1465">
                  <c:v>-0.30255925654999999</c:v>
                </c:pt>
                <c:pt idx="1466">
                  <c:v>-0.29866153002000001</c:v>
                </c:pt>
                <c:pt idx="1467">
                  <c:v>-0.29471719265000001</c:v>
                </c:pt>
                <c:pt idx="1468">
                  <c:v>-0.29069828987000002</c:v>
                </c:pt>
                <c:pt idx="1469">
                  <c:v>-0.28658282756999998</c:v>
                </c:pt>
                <c:pt idx="1470">
                  <c:v>-0.28236174583000001</c:v>
                </c:pt>
                <c:pt idx="1471">
                  <c:v>-0.27804338932</c:v>
                </c:pt>
                <c:pt idx="1472">
                  <c:v>-0.27365344762999999</c:v>
                </c:pt>
                <c:pt idx="1473">
                  <c:v>-0.26923134923000003</c:v>
                </c:pt>
                <c:pt idx="1474">
                  <c:v>-0.26482883095999998</c:v>
                </c:pt>
                <c:pt idx="1475">
                  <c:v>-0.26051145792000002</c:v>
                </c:pt>
                <c:pt idx="1476">
                  <c:v>-0.25635868310999999</c:v>
                </c:pt>
                <c:pt idx="1477">
                  <c:v>-0.25245890021</c:v>
                </c:pt>
                <c:pt idx="1478">
                  <c:v>-0.24889653920999999</c:v>
                </c:pt>
                <c:pt idx="1479">
                  <c:v>-0.24573870003000001</c:v>
                </c:pt>
                <c:pt idx="1480">
                  <c:v>-0.24303285778</c:v>
                </c:pt>
                <c:pt idx="1481">
                  <c:v>-0.24081136285999999</c:v>
                </c:pt>
                <c:pt idx="1482">
                  <c:v>-0.23909224570000001</c:v>
                </c:pt>
                <c:pt idx="1483">
                  <c:v>-0.23787583410999999</c:v>
                </c:pt>
                <c:pt idx="1484">
                  <c:v>-0.23714412749</c:v>
                </c:pt>
                <c:pt idx="1485">
                  <c:v>-0.23686501384</c:v>
                </c:pt>
                <c:pt idx="1486">
                  <c:v>-0.23699527979000001</c:v>
                </c:pt>
                <c:pt idx="1487">
                  <c:v>-0.23747944832000001</c:v>
                </c:pt>
                <c:pt idx="1488">
                  <c:v>-0.23824757337999999</c:v>
                </c:pt>
                <c:pt idx="1489">
                  <c:v>-0.23921526968000001</c:v>
                </c:pt>
                <c:pt idx="1490">
                  <c:v>-0.24028798938000001</c:v>
                </c:pt>
                <c:pt idx="1491">
                  <c:v>-0.24136929214</c:v>
                </c:pt>
                <c:pt idx="1492">
                  <c:v>-0.24236899613999999</c:v>
                </c:pt>
                <c:pt idx="1493">
                  <c:v>-0.24320930243</c:v>
                </c:pt>
                <c:pt idx="1494">
                  <c:v>-0.24383053184</c:v>
                </c:pt>
                <c:pt idx="1495">
                  <c:v>-0.24419477581999999</c:v>
                </c:pt>
                <c:pt idx="1496">
                  <c:v>-0.24428564310000001</c:v>
                </c:pt>
                <c:pt idx="1497">
                  <c:v>-0.24410609900999999</c:v>
                </c:pt>
                <c:pt idx="1498">
                  <c:v>-0.24367412925000001</c:v>
                </c:pt>
                <c:pt idx="1499">
                  <c:v>-0.24301686883000001</c:v>
                </c:pt>
                <c:pt idx="1500">
                  <c:v>-0.24216742814</c:v>
                </c:pt>
                <c:pt idx="1501">
                  <c:v>-0.24116483330999999</c:v>
                </c:pt>
                <c:pt idx="1502">
                  <c:v>-0.24005323647999999</c:v>
                </c:pt>
                <c:pt idx="1503">
                  <c:v>-0.23887950182000001</c:v>
                </c:pt>
                <c:pt idx="1504">
                  <c:v>-0.23769313097</c:v>
                </c:pt>
                <c:pt idx="1505">
                  <c:v>-0.23654864728</c:v>
                </c:pt>
                <c:pt idx="1506">
                  <c:v>-0.23550418019</c:v>
                </c:pt>
                <c:pt idx="1507">
                  <c:v>-0.23461610079</c:v>
                </c:pt>
                <c:pt idx="1508">
                  <c:v>-0.23393546044999999</c:v>
                </c:pt>
                <c:pt idx="1509">
                  <c:v>-0.23350656033</c:v>
                </c:pt>
                <c:pt idx="1510">
                  <c:v>-0.23336462677</c:v>
                </c:pt>
                <c:pt idx="1511">
                  <c:v>-0.23353436589000001</c:v>
                </c:pt>
                <c:pt idx="1512">
                  <c:v>-0.23403327166999999</c:v>
                </c:pt>
                <c:pt idx="1513">
                  <c:v>-0.23487724364000001</c:v>
                </c:pt>
                <c:pt idx="1514">
                  <c:v>-0.23608124255999999</c:v>
                </c:pt>
                <c:pt idx="1515">
                  <c:v>-0.23765395582000001</c:v>
                </c:pt>
                <c:pt idx="1516">
                  <c:v>-0.23959255219</c:v>
                </c:pt>
                <c:pt idx="1517">
                  <c:v>-0.24188025295999999</c:v>
                </c:pt>
                <c:pt idx="1518">
                  <c:v>-0.24448372424000001</c:v>
                </c:pt>
                <c:pt idx="1519">
                  <c:v>-0.24734811484999999</c:v>
                </c:pt>
                <c:pt idx="1520">
                  <c:v>-0.25039282440999999</c:v>
                </c:pt>
                <c:pt idx="1521">
                  <c:v>-0.25351354479999999</c:v>
                </c:pt>
                <c:pt idx="1522">
                  <c:v>-0.25659054518000002</c:v>
                </c:pt>
                <c:pt idx="1523">
                  <c:v>-0.25949814916000002</c:v>
                </c:pt>
                <c:pt idx="1524">
                  <c:v>-0.26211354135999998</c:v>
                </c:pt>
                <c:pt idx="1525">
                  <c:v>-0.26432511209999998</c:v>
                </c:pt>
                <c:pt idx="1526">
                  <c:v>-0.26603808999</c:v>
                </c:pt>
                <c:pt idx="1527">
                  <c:v>-0.26717564463999999</c:v>
                </c:pt>
                <c:pt idx="1528">
                  <c:v>-0.26767969131000002</c:v>
                </c:pt>
                <c:pt idx="1529">
                  <c:v>-0.26751437782999998</c:v>
                </c:pt>
                <c:pt idx="1530">
                  <c:v>-0.26666924356999999</c:v>
                </c:pt>
                <c:pt idx="1531">
                  <c:v>-0.26515695452999999</c:v>
                </c:pt>
                <c:pt idx="1532">
                  <c:v>-0.26300454140000001</c:v>
                </c:pt>
                <c:pt idx="1533">
                  <c:v>-0.26024267077000002</c:v>
                </c:pt>
                <c:pt idx="1534">
                  <c:v>-0.25689974427000001</c:v>
                </c:pt>
                <c:pt idx="1535">
                  <c:v>-0.25300157070000001</c:v>
                </c:pt>
                <c:pt idx="1536">
                  <c:v>-0.24857163429000001</c:v>
                </c:pt>
                <c:pt idx="1537">
                  <c:v>-0.24362923205000001</c:v>
                </c:pt>
                <c:pt idx="1538">
                  <c:v>-0.23818841576999999</c:v>
                </c:pt>
                <c:pt idx="1539">
                  <c:v>-0.23226034641000001</c:v>
                </c:pt>
                <c:pt idx="1540">
                  <c:v>-0.22585926949999999</c:v>
                </c:pt>
                <c:pt idx="1541">
                  <c:v>-0.21900920569999999</c:v>
                </c:pt>
                <c:pt idx="1542">
                  <c:v>-0.21174503862999999</c:v>
                </c:pt>
                <c:pt idx="1543">
                  <c:v>-0.20410875976000001</c:v>
                </c:pt>
                <c:pt idx="1544">
                  <c:v>-0.19614951313000001</c:v>
                </c:pt>
                <c:pt idx="1545">
                  <c:v>-0.18792599439999999</c:v>
                </c:pt>
                <c:pt idx="1546">
                  <c:v>-0.17950379848</c:v>
                </c:pt>
                <c:pt idx="1547">
                  <c:v>-0.17095026374</c:v>
                </c:pt>
                <c:pt idx="1548">
                  <c:v>-0.16233158112000001</c:v>
                </c:pt>
                <c:pt idx="1549">
                  <c:v>-0.15371069311999999</c:v>
                </c:pt>
                <c:pt idx="1550">
                  <c:v>-0.14514426887000001</c:v>
                </c:pt>
                <c:pt idx="1551">
                  <c:v>-0.13668011128999999</c:v>
                </c:pt>
                <c:pt idx="1552">
                  <c:v>-0.1283596307</c:v>
                </c:pt>
                <c:pt idx="1553">
                  <c:v>-0.12022741884</c:v>
                </c:pt>
                <c:pt idx="1554">
                  <c:v>-0.11234018951999999</c:v>
                </c:pt>
                <c:pt idx="1555">
                  <c:v>-0.10476788878</c:v>
                </c:pt>
                <c:pt idx="1556">
                  <c:v>-9.7589172422999998E-2</c:v>
                </c:pt>
                <c:pt idx="1557">
                  <c:v>-9.0884782373999995E-2</c:v>
                </c:pt>
                <c:pt idx="1558">
                  <c:v>-8.4730528294999996E-2</c:v>
                </c:pt>
                <c:pt idx="1559">
                  <c:v>-7.9192005098000007E-2</c:v>
                </c:pt>
                <c:pt idx="1560">
                  <c:v>-7.4323110282000004E-2</c:v>
                </c:pt>
                <c:pt idx="1561">
                  <c:v>-7.0167981088E-2</c:v>
                </c:pt>
                <c:pt idx="1562">
                  <c:v>-6.6763043403999994E-2</c:v>
                </c:pt>
                <c:pt idx="1563">
                  <c:v>-6.4139328896999998E-2</c:v>
                </c:pt>
                <c:pt idx="1564">
                  <c:v>-6.2325883657000002E-2</c:v>
                </c:pt>
                <c:pt idx="1565">
                  <c:v>-6.1349958181000003E-2</c:v>
                </c:pt>
                <c:pt idx="1566">
                  <c:v>-6.1233229935000001E-2</c:v>
                </c:pt>
                <c:pt idx="1567">
                  <c:v>-6.1990994959999997E-2</c:v>
                </c:pt>
                <c:pt idx="1568">
                  <c:v>-6.3634984194999994E-2</c:v>
                </c:pt>
                <c:pt idx="1569">
                  <c:v>-6.6172353922999999E-2</c:v>
                </c:pt>
                <c:pt idx="1570">
                  <c:v>-6.9602251052999997E-2</c:v>
                </c:pt>
                <c:pt idx="1571">
                  <c:v>-7.3916852473999997E-2</c:v>
                </c:pt>
                <c:pt idx="1572">
                  <c:v>-7.9104036092999999E-2</c:v>
                </c:pt>
                <c:pt idx="1573">
                  <c:v>-8.5145950316999994E-2</c:v>
                </c:pt>
                <c:pt idx="1574">
                  <c:v>-9.2015780509E-2</c:v>
                </c:pt>
                <c:pt idx="1575">
                  <c:v>-9.9676139652999998E-2</c:v>
                </c:pt>
                <c:pt idx="1576">
                  <c:v>-0.10807758570000001</c:v>
                </c:pt>
                <c:pt idx="1577">
                  <c:v>-0.11715564877</c:v>
                </c:pt>
                <c:pt idx="1578">
                  <c:v>-0.12682802974999999</c:v>
                </c:pt>
                <c:pt idx="1579">
                  <c:v>-0.13699655234999999</c:v>
                </c:pt>
                <c:pt idx="1580">
                  <c:v>-0.14755384624000001</c:v>
                </c:pt>
                <c:pt idx="1581">
                  <c:v>-0.15838721394999999</c:v>
                </c:pt>
                <c:pt idx="1582">
                  <c:v>-0.16937533021000001</c:v>
                </c:pt>
                <c:pt idx="1583">
                  <c:v>-0.18038208783000001</c:v>
                </c:pt>
                <c:pt idx="1584">
                  <c:v>-0.19125472009</c:v>
                </c:pt>
                <c:pt idx="1585">
                  <c:v>-0.20182676613</c:v>
                </c:pt>
                <c:pt idx="1586">
                  <c:v>-0.21192164719000001</c:v>
                </c:pt>
                <c:pt idx="1587">
                  <c:v>-0.22136095166</c:v>
                </c:pt>
                <c:pt idx="1588">
                  <c:v>-0.22998207808000001</c:v>
                </c:pt>
                <c:pt idx="1589">
                  <c:v>-0.23765821754999999</c:v>
                </c:pt>
                <c:pt idx="1590">
                  <c:v>-0.24431021512000001</c:v>
                </c:pt>
                <c:pt idx="1591">
                  <c:v>-0.24990774691000001</c:v>
                </c:pt>
                <c:pt idx="1592">
                  <c:v>-0.25446411966999999</c:v>
                </c:pt>
                <c:pt idx="1593">
                  <c:v>-0.25802859664</c:v>
                </c:pt>
                <c:pt idx="1594">
                  <c:v>-0.26067912579000002</c:v>
                </c:pt>
                <c:pt idx="1595">
                  <c:v>-0.26251795888000001</c:v>
                </c:pt>
                <c:pt idx="1596">
                  <c:v>-0.26367008685999999</c:v>
                </c:pt>
                <c:pt idx="1597">
                  <c:v>-0.26428222656</c:v>
                </c:pt>
                <c:pt idx="1598">
                  <c:v>-0.26452115178000002</c:v>
                </c:pt>
                <c:pt idx="1599">
                  <c:v>-0.26456934214</c:v>
                </c:pt>
              </c:numCache>
            </c:numRef>
          </c:yVal>
          <c:smooth val="1"/>
          <c:extLst>
            <c:ext xmlns:c16="http://schemas.microsoft.com/office/drawing/2014/chart" uri="{C3380CC4-5D6E-409C-BE32-E72D297353CC}">
              <c16:uniqueId val="{00000000-BF01-47F8-B524-BD3D3D79A480}"/>
            </c:ext>
          </c:extLst>
        </c:ser>
        <c:ser>
          <c:idx val="1"/>
          <c:order val="1"/>
          <c:tx>
            <c:v>Modified Z</c:v>
          </c:tx>
          <c:spPr>
            <a:ln w="25400" cap="rnd">
              <a:solidFill>
                <a:srgbClr val="00B0F0"/>
              </a:solidFill>
              <a:round/>
            </a:ln>
            <a:effectLst/>
          </c:spPr>
          <c:marker>
            <c:symbol val="none"/>
          </c:marker>
          <c:xVal>
            <c:numRef>
              <c:f>Lumbar_LC_2!$I$3:$I$1602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Lumbar_LC_2!$L$3:$L$1602</c:f>
              <c:numCache>
                <c:formatCode>0.00E+00</c:formatCode>
                <c:ptCount val="1600"/>
                <c:pt idx="0">
                  <c:v>9.0975977946000002E-4</c:v>
                </c:pt>
                <c:pt idx="1">
                  <c:v>1.0377985891000001E-3</c:v>
                </c:pt>
                <c:pt idx="2">
                  <c:v>1.169314608E-3</c:v>
                </c:pt>
                <c:pt idx="3">
                  <c:v>1.3025703373999999E-3</c:v>
                </c:pt>
                <c:pt idx="4">
                  <c:v>1.4355020830000001E-3</c:v>
                </c:pt>
                <c:pt idx="5">
                  <c:v>1.5656976028999999E-3</c:v>
                </c:pt>
                <c:pt idx="6">
                  <c:v>1.6903788783E-3</c:v>
                </c:pt>
                <c:pt idx="7">
                  <c:v>1.8063923344000001E-3</c:v>
                </c:pt>
                <c:pt idx="8">
                  <c:v>1.9102061633000001E-3</c:v>
                </c:pt>
                <c:pt idx="9">
                  <c:v>1.9979134668000002E-3</c:v>
                </c:pt>
                <c:pt idx="10">
                  <c:v>2.0652390085000001E-3</c:v>
                </c:pt>
                <c:pt idx="11">
                  <c:v>2.1075506228999999E-3</c:v>
                </c:pt>
                <c:pt idx="12">
                  <c:v>2.11987691E-3</c:v>
                </c:pt>
                <c:pt idx="13">
                  <c:v>2.0969302859000002E-3</c:v>
                </c:pt>
                <c:pt idx="14">
                  <c:v>2.0331374835E-3</c:v>
                </c:pt>
                <c:pt idx="15">
                  <c:v>1.9226795994E-3</c:v>
                </c:pt>
                <c:pt idx="16">
                  <c:v>1.7595438985E-3</c:v>
                </c:pt>
                <c:pt idx="17">
                  <c:v>1.5375916846E-3</c:v>
                </c:pt>
                <c:pt idx="18">
                  <c:v>1.2506417697E-3</c:v>
                </c:pt>
                <c:pt idx="19">
                  <c:v>8.9256907813000004E-4</c:v>
                </c:pt>
                <c:pt idx="20">
                  <c:v>4.574166087E-4</c:v>
                </c:pt>
                <c:pt idx="21">
                  <c:v>-6.0479072999000001E-5</c:v>
                </c:pt>
                <c:pt idx="22">
                  <c:v>-6.663496024E-4</c:v>
                </c:pt>
                <c:pt idx="23">
                  <c:v>-1.3648449675999999E-3</c:v>
                </c:pt>
                <c:pt idx="24">
                  <c:v>-2.1598727907999999E-3</c:v>
                </c:pt>
                <c:pt idx="25">
                  <c:v>-3.0544246547E-3</c:v>
                </c:pt>
                <c:pt idx="26">
                  <c:v>-4.0503861383000004E-3</c:v>
                </c:pt>
                <c:pt idx="27">
                  <c:v>-5.1483293064000001E-3</c:v>
                </c:pt>
                <c:pt idx="28">
                  <c:v>-6.3472865149E-3</c:v>
                </c:pt>
                <c:pt idx="29">
                  <c:v>-7.6445075683E-3</c:v>
                </c:pt>
                <c:pt idx="30">
                  <c:v>-9.0352026746E-3</c:v>
                </c:pt>
                <c:pt idx="31">
                  <c:v>-1.0512275620999999E-2</c:v>
                </c:pt>
                <c:pt idx="32">
                  <c:v>-1.2066054158E-2</c:v>
                </c:pt>
                <c:pt idx="33">
                  <c:v>-1.3684026897E-2</c:v>
                </c:pt>
                <c:pt idx="34">
                  <c:v>-1.5350589529E-2</c:v>
                </c:pt>
                <c:pt idx="35">
                  <c:v>-1.7046805471000001E-2</c:v>
                </c:pt>
                <c:pt idx="36">
                  <c:v>-1.8750192597999999E-2</c:v>
                </c:pt>
                <c:pt idx="37">
                  <c:v>-2.0434534176999999E-2</c:v>
                </c:pt>
                <c:pt idx="38">
                  <c:v>-2.2069729864999998E-2</c:v>
                </c:pt>
                <c:pt idx="39">
                  <c:v>-2.3621685803E-2</c:v>
                </c:pt>
                <c:pt idx="40">
                  <c:v>-2.5052262469999999E-2</c:v>
                </c:pt>
                <c:pt idx="41">
                  <c:v>-2.6319282129000001E-2</c:v>
                </c:pt>
                <c:pt idx="42">
                  <c:v>-2.7376614511E-2</c:v>
                </c:pt>
                <c:pt idx="43">
                  <c:v>-2.8174346313E-2</c:v>
                </c:pt>
                <c:pt idx="44">
                  <c:v>-2.8659049422E-2</c:v>
                </c:pt>
                <c:pt idx="45">
                  <c:v>-2.8774151578999999E-2</c:v>
                </c:pt>
                <c:pt idx="46">
                  <c:v>-2.8460429980999999E-2</c:v>
                </c:pt>
                <c:pt idx="47">
                  <c:v>-2.7656622230999999E-2</c:v>
                </c:pt>
                <c:pt idx="48">
                  <c:v>-2.6300176977999998E-2</c:v>
                </c:pt>
                <c:pt idx="49">
                  <c:v>-2.4328134953999998E-2</c:v>
                </c:pt>
                <c:pt idx="50">
                  <c:v>-2.1678144111999999E-2</c:v>
                </c:pt>
                <c:pt idx="51">
                  <c:v>-1.8289603293000001E-2</c:v>
                </c:pt>
                <c:pt idx="52">
                  <c:v>-1.4104899019E-2</c:v>
                </c:pt>
                <c:pt idx="53">
                  <c:v>-9.0706693008999993E-3</c:v>
                </c:pt>
                <c:pt idx="54">
                  <c:v>-3.1390776857999998E-3</c:v>
                </c:pt>
                <c:pt idx="55">
                  <c:v>3.7309327163E-3</c:v>
                </c:pt>
                <c:pt idx="56">
                  <c:v>1.1572396383E-2</c:v>
                </c:pt>
                <c:pt idx="57">
                  <c:v>2.0409142599000001E-2</c:v>
                </c:pt>
                <c:pt idx="58">
                  <c:v>3.0254725367E-2</c:v>
                </c:pt>
                <c:pt idx="59">
                  <c:v>4.1111517697999998E-2</c:v>
                </c:pt>
                <c:pt idx="60">
                  <c:v>5.2969951182999998E-2</c:v>
                </c:pt>
                <c:pt idx="61">
                  <c:v>6.5807767212000004E-2</c:v>
                </c:pt>
                <c:pt idx="62">
                  <c:v>7.9589344561000003E-2</c:v>
                </c:pt>
                <c:pt idx="63">
                  <c:v>9.4265550375000007E-2</c:v>
                </c:pt>
                <c:pt idx="64">
                  <c:v>0.10977402328999999</c:v>
                </c:pt>
                <c:pt idx="65">
                  <c:v>0.12603898346</c:v>
                </c:pt>
                <c:pt idx="66">
                  <c:v>0.14297068119</c:v>
                </c:pt>
                <c:pt idx="67">
                  <c:v>0.16046571732000001</c:v>
                </c:pt>
                <c:pt idx="68">
                  <c:v>0.17840857803999999</c:v>
                </c:pt>
                <c:pt idx="69">
                  <c:v>0.19667398929999999</c:v>
                </c:pt>
                <c:pt idx="70">
                  <c:v>0.21512986719999999</c:v>
                </c:pt>
                <c:pt idx="71">
                  <c:v>0.23364070058</c:v>
                </c:pt>
                <c:pt idx="72">
                  <c:v>0.25207111239000002</c:v>
                </c:pt>
                <c:pt idx="73">
                  <c:v>0.27028936147999999</c:v>
                </c:pt>
                <c:pt idx="74">
                  <c:v>0.28816968202999999</c:v>
                </c:pt>
                <c:pt idx="75">
                  <c:v>0.30559265613999997</c:v>
                </c:pt>
                <c:pt idx="76">
                  <c:v>0.32244414091000001</c:v>
                </c:pt>
                <c:pt idx="77">
                  <c:v>0.33861392736000001</c:v>
                </c:pt>
                <c:pt idx="78">
                  <c:v>0.35399502515999998</c:v>
                </c:pt>
                <c:pt idx="79">
                  <c:v>0.36848336457999997</c:v>
                </c:pt>
                <c:pt idx="80">
                  <c:v>0.38197773694999998</c:v>
                </c:pt>
                <c:pt idx="81">
                  <c:v>0.39438056946</c:v>
                </c:pt>
                <c:pt idx="82">
                  <c:v>0.40559947490999998</c:v>
                </c:pt>
                <c:pt idx="83">
                  <c:v>0.41554850339999999</c:v>
                </c:pt>
                <c:pt idx="84">
                  <c:v>0.42414838076</c:v>
                </c:pt>
                <c:pt idx="85">
                  <c:v>0.43132635950999998</c:v>
                </c:pt>
                <c:pt idx="86">
                  <c:v>0.43701636790999998</c:v>
                </c:pt>
                <c:pt idx="87">
                  <c:v>0.44115969539</c:v>
                </c:pt>
                <c:pt idx="88">
                  <c:v>0.44370591640000001</c:v>
                </c:pt>
                <c:pt idx="89">
                  <c:v>0.44461411237999998</c:v>
                </c:pt>
                <c:pt idx="90">
                  <c:v>0.44385439157000001</c:v>
                </c:pt>
                <c:pt idx="91">
                  <c:v>0.44141003489000002</c:v>
                </c:pt>
                <c:pt idx="92">
                  <c:v>0.43727988005000001</c:v>
                </c:pt>
                <c:pt idx="93">
                  <c:v>0.43148025870000001</c:v>
                </c:pt>
                <c:pt idx="94">
                  <c:v>0.42404559255000002</c:v>
                </c:pt>
                <c:pt idx="95">
                  <c:v>0.41502696276000001</c:v>
                </c:pt>
                <c:pt idx="96">
                  <c:v>0.40448957681999997</c:v>
                </c:pt>
                <c:pt idx="97">
                  <c:v>0.39251047372999998</c:v>
                </c:pt>
                <c:pt idx="98">
                  <c:v>0.37917786837</c:v>
                </c:pt>
                <c:pt idx="99">
                  <c:v>0.36459246278000002</c:v>
                </c:pt>
                <c:pt idx="100">
                  <c:v>0.34886905551000003</c:v>
                </c:pt>
                <c:pt idx="101">
                  <c:v>0.33213716744999999</c:v>
                </c:pt>
                <c:pt idx="102">
                  <c:v>0.31454098224999999</c:v>
                </c:pt>
                <c:pt idx="103">
                  <c:v>0.29623880982</c:v>
                </c:pt>
                <c:pt idx="104">
                  <c:v>0.27740234137000003</c:v>
                </c:pt>
                <c:pt idx="105">
                  <c:v>0.25821587442999999</c:v>
                </c:pt>
                <c:pt idx="106">
                  <c:v>0.23887436092</c:v>
                </c:pt>
                <c:pt idx="107">
                  <c:v>0.21957966684999999</c:v>
                </c:pt>
                <c:pt idx="108">
                  <c:v>0.20053683220999999</c:v>
                </c:pt>
                <c:pt idx="109">
                  <c:v>0.18195116519999999</c:v>
                </c:pt>
                <c:pt idx="110">
                  <c:v>0.16402491927000001</c:v>
                </c:pt>
                <c:pt idx="111">
                  <c:v>0.14695395528999999</c:v>
                </c:pt>
                <c:pt idx="112">
                  <c:v>0.13092592358999999</c:v>
                </c:pt>
                <c:pt idx="113">
                  <c:v>0.11611975729</c:v>
                </c:pt>
                <c:pt idx="114">
                  <c:v>0.10270479321000001</c:v>
                </c:pt>
                <c:pt idx="115">
                  <c:v>9.0839199721999997E-2</c:v>
                </c:pt>
                <c:pt idx="116">
                  <c:v>8.0668777226999999E-2</c:v>
                </c:pt>
                <c:pt idx="117">
                  <c:v>7.2326265274999996E-2</c:v>
                </c:pt>
                <c:pt idx="118">
                  <c:v>6.5929934381999997E-2</c:v>
                </c:pt>
                <c:pt idx="119">
                  <c:v>6.1581619083999999E-2</c:v>
                </c:pt>
                <c:pt idx="120">
                  <c:v>5.9364922345000001E-2</c:v>
                </c:pt>
                <c:pt idx="121">
                  <c:v>5.9343121945999999E-2</c:v>
                </c:pt>
                <c:pt idx="122">
                  <c:v>6.1556987463999999E-2</c:v>
                </c:pt>
                <c:pt idx="123">
                  <c:v>6.6023744642999996E-2</c:v>
                </c:pt>
                <c:pt idx="124">
                  <c:v>7.2736792265999994E-2</c:v>
                </c:pt>
                <c:pt idx="125">
                  <c:v>8.1665530801000003E-2</c:v>
                </c:pt>
                <c:pt idx="126">
                  <c:v>9.2755794525000004E-2</c:v>
                </c:pt>
                <c:pt idx="127">
                  <c:v>0.10593128204</c:v>
                </c:pt>
                <c:pt idx="128">
                  <c:v>0.12109618633999999</c:v>
                </c:pt>
                <c:pt idx="129">
                  <c:v>0.13813862204999999</c:v>
                </c:pt>
                <c:pt idx="130">
                  <c:v>0.15693351625999999</c:v>
                </c:pt>
                <c:pt idx="131">
                  <c:v>0.17734412849</c:v>
                </c:pt>
                <c:pt idx="132">
                  <c:v>0.19922296703</c:v>
                </c:pt>
                <c:pt idx="133">
                  <c:v>0.22241325676000001</c:v>
                </c:pt>
                <c:pt idx="134">
                  <c:v>0.2467507571</c:v>
                </c:pt>
                <c:pt idx="135">
                  <c:v>0.27206483482999999</c:v>
                </c:pt>
                <c:pt idx="136">
                  <c:v>0.29818028211999997</c:v>
                </c:pt>
                <c:pt idx="137">
                  <c:v>0.32492059469000001</c:v>
                </c:pt>
                <c:pt idx="138">
                  <c:v>0.35210922360000002</c:v>
                </c:pt>
                <c:pt idx="139">
                  <c:v>0.37956801057</c:v>
                </c:pt>
                <c:pt idx="140">
                  <c:v>0.40711596608</c:v>
                </c:pt>
                <c:pt idx="141">
                  <c:v>0.43456891179000001</c:v>
                </c:pt>
                <c:pt idx="142">
                  <c:v>0.46173924208</c:v>
                </c:pt>
                <c:pt idx="143">
                  <c:v>0.48843663930999998</c:v>
                </c:pt>
                <c:pt idx="144">
                  <c:v>0.51447063684000005</c:v>
                </c:pt>
                <c:pt idx="145">
                  <c:v>0.53965342044999998</c:v>
                </c:pt>
                <c:pt idx="146">
                  <c:v>0.56380081176999997</c:v>
                </c:pt>
                <c:pt idx="147">
                  <c:v>0.58673280478000001</c:v>
                </c:pt>
                <c:pt idx="148">
                  <c:v>0.60827505588999997</c:v>
                </c:pt>
                <c:pt idx="149">
                  <c:v>0.62826126814000005</c:v>
                </c:pt>
                <c:pt idx="150">
                  <c:v>0.64653605222999999</c:v>
                </c:pt>
                <c:pt idx="151">
                  <c:v>0.66295737028000001</c:v>
                </c:pt>
                <c:pt idx="152">
                  <c:v>0.67739796638000005</c:v>
                </c:pt>
                <c:pt idx="153">
                  <c:v>0.68974608182999997</c:v>
                </c:pt>
                <c:pt idx="154">
                  <c:v>0.69990563393000005</c:v>
                </c:pt>
                <c:pt idx="155">
                  <c:v>0.70779663323999997</c:v>
                </c:pt>
                <c:pt idx="156">
                  <c:v>0.71335524320999999</c:v>
                </c:pt>
                <c:pt idx="157">
                  <c:v>0.71653294563000003</c:v>
                </c:pt>
                <c:pt idx="158">
                  <c:v>0.7172960639</c:v>
                </c:pt>
                <c:pt idx="159">
                  <c:v>0.71562761068000003</c:v>
                </c:pt>
                <c:pt idx="160">
                  <c:v>0.71152997016999997</c:v>
                </c:pt>
                <c:pt idx="161">
                  <c:v>0.70502567290999996</c:v>
                </c:pt>
                <c:pt idx="162">
                  <c:v>0.69615769386000004</c:v>
                </c:pt>
                <c:pt idx="163">
                  <c:v>0.68498998879999995</c:v>
                </c:pt>
                <c:pt idx="164">
                  <c:v>0.67160767317000003</c:v>
                </c:pt>
                <c:pt idx="165">
                  <c:v>0.65611702204</c:v>
                </c:pt>
                <c:pt idx="166">
                  <c:v>0.63864535092999997</c:v>
                </c:pt>
                <c:pt idx="167">
                  <c:v>0.61933922768000005</c:v>
                </c:pt>
                <c:pt idx="168">
                  <c:v>0.59836012125000004</c:v>
                </c:pt>
                <c:pt idx="169">
                  <c:v>0.57587867974999996</c:v>
                </c:pt>
                <c:pt idx="170">
                  <c:v>0.55206835269999999</c:v>
                </c:pt>
                <c:pt idx="171">
                  <c:v>0.52709990740000001</c:v>
                </c:pt>
                <c:pt idx="172">
                  <c:v>0.50113761425000003</c:v>
                </c:pt>
                <c:pt idx="173">
                  <c:v>0.4743373394</c:v>
                </c:pt>
                <c:pt idx="174">
                  <c:v>0.4468459487</c:v>
                </c:pt>
                <c:pt idx="175">
                  <c:v>0.41880196333000003</c:v>
                </c:pt>
                <c:pt idx="176">
                  <c:v>0.39033713936999997</c:v>
                </c:pt>
                <c:pt idx="177">
                  <c:v>0.36157730222000001</c:v>
                </c:pt>
                <c:pt idx="178">
                  <c:v>0.33264100551999998</c:v>
                </c:pt>
                <c:pt idx="179">
                  <c:v>0.30363732576000002</c:v>
                </c:pt>
                <c:pt idx="180">
                  <c:v>0.27466496824999997</c:v>
                </c:pt>
                <c:pt idx="181">
                  <c:v>0.24581298232000001</c:v>
                </c:pt>
                <c:pt idx="182">
                  <c:v>0.2171612829</c:v>
                </c:pt>
                <c:pt idx="183">
                  <c:v>0.18878081441</c:v>
                </c:pt>
                <c:pt idx="184">
                  <c:v>0.16073349117999999</c:v>
                </c:pt>
                <c:pt idx="185">
                  <c:v>0.13307279348000001</c:v>
                </c:pt>
                <c:pt idx="186">
                  <c:v>0.10584487766</c:v>
                </c:pt>
                <c:pt idx="187">
                  <c:v>7.9089067875999994E-2</c:v>
                </c:pt>
                <c:pt idx="188">
                  <c:v>5.2837688475999997E-2</c:v>
                </c:pt>
                <c:pt idx="189">
                  <c:v>2.7116736397000001E-2</c:v>
                </c:pt>
                <c:pt idx="190">
                  <c:v>1.9475137815E-3</c:v>
                </c:pt>
                <c:pt idx="191">
                  <c:v>-2.2651752457000001E-2</c:v>
                </c:pt>
                <c:pt idx="192">
                  <c:v>-4.6664491295999998E-2</c:v>
                </c:pt>
                <c:pt idx="193">
                  <c:v>-7.0074997841999997E-2</c:v>
                </c:pt>
                <c:pt idx="194">
                  <c:v>-9.2868991196000006E-2</c:v>
                </c:pt>
                <c:pt idx="195">
                  <c:v>-0.11503457278</c:v>
                </c:pt>
                <c:pt idx="196">
                  <c:v>-0.13656295835999999</c:v>
                </c:pt>
                <c:pt idx="197">
                  <c:v>-0.15745009482</c:v>
                </c:pt>
                <c:pt idx="198">
                  <c:v>-0.17769873142000001</c:v>
                </c:pt>
                <c:pt idx="199">
                  <c:v>-0.19731926918000001</c:v>
                </c:pt>
                <c:pt idx="200">
                  <c:v>-0.21632978319999999</c:v>
                </c:pt>
                <c:pt idx="201">
                  <c:v>-0.23475624620999999</c:v>
                </c:pt>
                <c:pt idx="202">
                  <c:v>-0.25263226032000002</c:v>
                </c:pt>
                <c:pt idx="203">
                  <c:v>-0.26999801397000001</c:v>
                </c:pt>
                <c:pt idx="204">
                  <c:v>-0.28689941763999999</c:v>
                </c:pt>
                <c:pt idx="205">
                  <c:v>-0.30338734387999999</c:v>
                </c:pt>
                <c:pt idx="206">
                  <c:v>-0.31951609254000002</c:v>
                </c:pt>
                <c:pt idx="207">
                  <c:v>-0.33534085750999998</c:v>
                </c:pt>
                <c:pt idx="208">
                  <c:v>-0.35091474651999999</c:v>
                </c:pt>
                <c:pt idx="209">
                  <c:v>-0.36628577112999999</c:v>
                </c:pt>
                <c:pt idx="210">
                  <c:v>-0.38149493933</c:v>
                </c:pt>
                <c:pt idx="211">
                  <c:v>-0.39657571912</c:v>
                </c:pt>
                <c:pt idx="212">
                  <c:v>-0.41155472397999998</c:v>
                </c:pt>
                <c:pt idx="213">
                  <c:v>-0.42645397782</c:v>
                </c:pt>
                <c:pt idx="214">
                  <c:v>-0.44129392504999998</c:v>
                </c:pt>
                <c:pt idx="215">
                  <c:v>-0.45609647036000001</c:v>
                </c:pt>
                <c:pt idx="216">
                  <c:v>-0.47088727354999999</c:v>
                </c:pt>
                <c:pt idx="217">
                  <c:v>-0.48569697142000001</c:v>
                </c:pt>
                <c:pt idx="218">
                  <c:v>-0.50056201219999996</c:v>
                </c:pt>
                <c:pt idx="219">
                  <c:v>-0.51552504301000002</c:v>
                </c:pt>
                <c:pt idx="220">
                  <c:v>-0.53063392638999995</c:v>
                </c:pt>
                <c:pt idx="221">
                  <c:v>-0.54593974351999996</c:v>
                </c:pt>
                <c:pt idx="222">
                  <c:v>-0.56149411200999999</c:v>
                </c:pt>
                <c:pt idx="223">
                  <c:v>-0.57734656334000001</c:v>
                </c:pt>
                <c:pt idx="224">
                  <c:v>-0.59354233741999995</c:v>
                </c:pt>
                <c:pt idx="225">
                  <c:v>-0.61012190580000003</c:v>
                </c:pt>
                <c:pt idx="226">
                  <c:v>-0.62712144851999996</c:v>
                </c:pt>
                <c:pt idx="227">
                  <c:v>-0.64457356929999998</c:v>
                </c:pt>
                <c:pt idx="228">
                  <c:v>-0.66250789165000001</c:v>
                </c:pt>
                <c:pt idx="229">
                  <c:v>-0.68095201254000004</c:v>
                </c:pt>
                <c:pt idx="230">
                  <c:v>-0.69993174075999998</c:v>
                </c:pt>
                <c:pt idx="231">
                  <c:v>-0.71947050094999998</c:v>
                </c:pt>
                <c:pt idx="232">
                  <c:v>-0.73958921432000002</c:v>
                </c:pt>
                <c:pt idx="233">
                  <c:v>-0.76030689478000002</c:v>
                </c:pt>
                <c:pt idx="234">
                  <c:v>-0.78164094686999996</c:v>
                </c:pt>
                <c:pt idx="235">
                  <c:v>-0.80360645056000002</c:v>
                </c:pt>
                <c:pt idx="236">
                  <c:v>-0.82621556519999995</c:v>
                </c:pt>
                <c:pt idx="237">
                  <c:v>-0.84947723149999999</c:v>
                </c:pt>
                <c:pt idx="238">
                  <c:v>-0.87339645623999995</c:v>
                </c:pt>
                <c:pt idx="239">
                  <c:v>-0.89797347784000003</c:v>
                </c:pt>
                <c:pt idx="240">
                  <c:v>-0.92320394516000004</c:v>
                </c:pt>
                <c:pt idx="241">
                  <c:v>-0.94907891749999995</c:v>
                </c:pt>
                <c:pt idx="242">
                  <c:v>-0.97558403014999995</c:v>
                </c:pt>
                <c:pt idx="243">
                  <c:v>-1.0026991367</c:v>
                </c:pt>
                <c:pt idx="244">
                  <c:v>-1.0303987265000001</c:v>
                </c:pt>
                <c:pt idx="245">
                  <c:v>-1.058652401</c:v>
                </c:pt>
                <c:pt idx="246">
                  <c:v>-1.0874243975</c:v>
                </c:pt>
                <c:pt idx="247">
                  <c:v>-1.1166726351</c:v>
                </c:pt>
                <c:pt idx="248">
                  <c:v>-1.1463494300999999</c:v>
                </c:pt>
                <c:pt idx="249">
                  <c:v>-1.1764037609</c:v>
                </c:pt>
                <c:pt idx="250">
                  <c:v>-1.2067831755</c:v>
                </c:pt>
                <c:pt idx="251">
                  <c:v>-1.2374351025000001</c:v>
                </c:pt>
                <c:pt idx="252">
                  <c:v>-1.2683078051000001</c:v>
                </c:pt>
                <c:pt idx="253">
                  <c:v>-1.2993531226999999</c:v>
                </c:pt>
                <c:pt idx="254">
                  <c:v>-1.3305301666</c:v>
                </c:pt>
                <c:pt idx="255">
                  <c:v>-1.3618086575999999</c:v>
                </c:pt>
                <c:pt idx="256">
                  <c:v>-1.3931699990999999</c:v>
                </c:pt>
                <c:pt idx="257">
                  <c:v>-1.4246082306000001</c:v>
                </c:pt>
                <c:pt idx="258">
                  <c:v>-1.4561303854000001</c:v>
                </c:pt>
                <c:pt idx="259">
                  <c:v>-1.4877574443999999</c:v>
                </c:pt>
                <c:pt idx="260">
                  <c:v>-1.5195245743000001</c:v>
                </c:pt>
                <c:pt idx="261">
                  <c:v>-1.5514807701</c:v>
                </c:pt>
                <c:pt idx="262">
                  <c:v>-1.5836886167999999</c:v>
                </c:pt>
                <c:pt idx="263">
                  <c:v>-1.6162241696999999</c:v>
                </c:pt>
                <c:pt idx="264">
                  <c:v>-1.6491775513</c:v>
                </c:pt>
                <c:pt idx="265">
                  <c:v>-1.6826529503000001</c:v>
                </c:pt>
                <c:pt idx="266">
                  <c:v>-1.7167686224000001</c:v>
                </c:pt>
                <c:pt idx="267">
                  <c:v>-1.7516565323</c:v>
                </c:pt>
                <c:pt idx="268">
                  <c:v>-1.7874603271</c:v>
                </c:pt>
                <c:pt idx="269">
                  <c:v>-1.8243335485000001</c:v>
                </c:pt>
                <c:pt idx="270">
                  <c:v>-1.8624387979999999</c:v>
                </c:pt>
                <c:pt idx="271">
                  <c:v>-1.9019464254</c:v>
                </c:pt>
                <c:pt idx="272">
                  <c:v>-1.9430321454999999</c:v>
                </c:pt>
                <c:pt idx="273">
                  <c:v>-1.985874176</c:v>
                </c:pt>
                <c:pt idx="274">
                  <c:v>-2.0306503773000002</c:v>
                </c:pt>
                <c:pt idx="275">
                  <c:v>-2.0775358677</c:v>
                </c:pt>
                <c:pt idx="276">
                  <c:v>-2.1267006397000001</c:v>
                </c:pt>
                <c:pt idx="277">
                  <c:v>-2.1783070564</c:v>
                </c:pt>
                <c:pt idx="278">
                  <c:v>-2.2325069904000001</c:v>
                </c:pt>
                <c:pt idx="279">
                  <c:v>-2.2894392014</c:v>
                </c:pt>
                <c:pt idx="280">
                  <c:v>-2.3492264748</c:v>
                </c:pt>
                <c:pt idx="281">
                  <c:v>-2.4119739532</c:v>
                </c:pt>
                <c:pt idx="282">
                  <c:v>-2.4777677058999998</c:v>
                </c:pt>
                <c:pt idx="283">
                  <c:v>-2.546672821</c:v>
                </c:pt>
                <c:pt idx="284">
                  <c:v>-2.618732214</c:v>
                </c:pt>
                <c:pt idx="285">
                  <c:v>-2.6939651965999998</c:v>
                </c:pt>
                <c:pt idx="286">
                  <c:v>-2.7723672389999998</c:v>
                </c:pt>
                <c:pt idx="287">
                  <c:v>-2.8539104462</c:v>
                </c:pt>
                <c:pt idx="288">
                  <c:v>-2.9385433196999999</c:v>
                </c:pt>
                <c:pt idx="289">
                  <c:v>-3.0261914729999999</c:v>
                </c:pt>
                <c:pt idx="290">
                  <c:v>-3.1167583466000002</c:v>
                </c:pt>
                <c:pt idx="291">
                  <c:v>-3.2101259232000001</c:v>
                </c:pt>
                <c:pt idx="292">
                  <c:v>-3.3061540127</c:v>
                </c:pt>
                <c:pt idx="293">
                  <c:v>-3.4046788216000001</c:v>
                </c:pt>
                <c:pt idx="294">
                  <c:v>-3.5055119990999999</c:v>
                </c:pt>
                <c:pt idx="295">
                  <c:v>-3.608440876</c:v>
                </c:pt>
                <c:pt idx="296">
                  <c:v>-3.7132284641000002</c:v>
                </c:pt>
                <c:pt idx="297">
                  <c:v>-3.8196122645999999</c:v>
                </c:pt>
                <c:pt idx="298">
                  <c:v>-3.9273030757999998</c:v>
                </c:pt>
                <c:pt idx="299">
                  <c:v>-4.0359849929999996</c:v>
                </c:pt>
                <c:pt idx="300">
                  <c:v>-4.1453180313000004</c:v>
                </c:pt>
                <c:pt idx="301">
                  <c:v>-4.2549419403000002</c:v>
                </c:pt>
                <c:pt idx="302">
                  <c:v>-4.3644785880999999</c:v>
                </c:pt>
                <c:pt idx="303">
                  <c:v>-4.4735350608999997</c:v>
                </c:pt>
                <c:pt idx="304">
                  <c:v>-4.5817055701999996</c:v>
                </c:pt>
                <c:pt idx="305">
                  <c:v>-4.6885738372999999</c:v>
                </c:pt>
                <c:pt idx="306">
                  <c:v>-4.7937150001999997</c:v>
                </c:pt>
                <c:pt idx="307">
                  <c:v>-4.8966994285999998</c:v>
                </c:pt>
                <c:pt idx="308">
                  <c:v>-4.9970970153999996</c:v>
                </c:pt>
                <c:pt idx="309">
                  <c:v>-5.0944805144999998</c:v>
                </c:pt>
                <c:pt idx="310">
                  <c:v>-5.1884288787999999</c:v>
                </c:pt>
                <c:pt idx="311">
                  <c:v>-5.2785301208000002</c:v>
                </c:pt>
                <c:pt idx="312">
                  <c:v>-5.3643856048999998</c:v>
                </c:pt>
                <c:pt idx="313">
                  <c:v>-5.4456143379000004</c:v>
                </c:pt>
                <c:pt idx="314">
                  <c:v>-5.5218572617000001</c:v>
                </c:pt>
                <c:pt idx="315">
                  <c:v>-5.5927791595</c:v>
                </c:pt>
                <c:pt idx="316">
                  <c:v>-5.6580715178999998</c:v>
                </c:pt>
                <c:pt idx="317">
                  <c:v>-5.7174534797999996</c:v>
                </c:pt>
                <c:pt idx="318">
                  <c:v>-5.7706747055000003</c:v>
                </c:pt>
                <c:pt idx="319">
                  <c:v>-5.8175187111</c:v>
                </c:pt>
                <c:pt idx="320">
                  <c:v>-5.8578047752</c:v>
                </c:pt>
                <c:pt idx="321">
                  <c:v>-5.8913884162999999</c:v>
                </c:pt>
                <c:pt idx="322">
                  <c:v>-5.9181618690000004</c:v>
                </c:pt>
                <c:pt idx="323">
                  <c:v>-5.9380559920999998</c:v>
                </c:pt>
                <c:pt idx="324">
                  <c:v>-5.9510431290000003</c:v>
                </c:pt>
                <c:pt idx="325">
                  <c:v>-5.9571390152000001</c:v>
                </c:pt>
                <c:pt idx="326">
                  <c:v>-5.9564032554999997</c:v>
                </c:pt>
                <c:pt idx="327">
                  <c:v>-5.9489388465999999</c:v>
                </c:pt>
                <c:pt idx="328">
                  <c:v>-5.9348912239000002</c:v>
                </c:pt>
                <c:pt idx="329">
                  <c:v>-5.9144463538999998</c:v>
                </c:pt>
                <c:pt idx="330">
                  <c:v>-5.8878293037000002</c:v>
                </c:pt>
                <c:pt idx="331">
                  <c:v>-5.8553023338000001</c:v>
                </c:pt>
                <c:pt idx="332">
                  <c:v>-5.8171615600999997</c:v>
                </c:pt>
                <c:pt idx="333">
                  <c:v>-5.7737312317000002</c:v>
                </c:pt>
                <c:pt idx="334">
                  <c:v>-5.7253603934999999</c:v>
                </c:pt>
                <c:pt idx="335">
                  <c:v>-5.6724181175000004</c:v>
                </c:pt>
                <c:pt idx="336">
                  <c:v>-5.6152906417999997</c:v>
                </c:pt>
                <c:pt idx="337">
                  <c:v>-5.5543789863999997</c:v>
                </c:pt>
                <c:pt idx="338">
                  <c:v>-5.4900975227000002</c:v>
                </c:pt>
                <c:pt idx="339">
                  <c:v>-5.4228730201999999</c:v>
                </c:pt>
                <c:pt idx="340">
                  <c:v>-5.3531422615000004</c:v>
                </c:pt>
                <c:pt idx="341">
                  <c:v>-5.2813510895000002</c:v>
                </c:pt>
                <c:pt idx="342">
                  <c:v>-5.2079505920000004</c:v>
                </c:pt>
                <c:pt idx="343">
                  <c:v>-5.1333942413000004</c:v>
                </c:pt>
                <c:pt idx="344">
                  <c:v>-5.0581364632000003</c:v>
                </c:pt>
                <c:pt idx="345">
                  <c:v>-4.9826312064999998</c:v>
                </c:pt>
                <c:pt idx="346">
                  <c:v>-4.9073295592999999</c:v>
                </c:pt>
                <c:pt idx="347">
                  <c:v>-4.8326759338</c:v>
                </c:pt>
                <c:pt idx="348">
                  <c:v>-4.7591052055</c:v>
                </c:pt>
                <c:pt idx="349">
                  <c:v>-4.6870398520999998</c:v>
                </c:pt>
                <c:pt idx="350">
                  <c:v>-4.6168861389</c:v>
                </c:pt>
                <c:pt idx="351">
                  <c:v>-4.5490317344999998</c:v>
                </c:pt>
                <c:pt idx="352">
                  <c:v>-4.4838428497000002</c:v>
                </c:pt>
                <c:pt idx="353">
                  <c:v>-4.4216632843000001</c:v>
                </c:pt>
                <c:pt idx="354">
                  <c:v>-4.3628106116999996</c:v>
                </c:pt>
                <c:pt idx="355">
                  <c:v>-4.3075723648000004</c:v>
                </c:pt>
                <c:pt idx="356">
                  <c:v>-4.2562031746000004</c:v>
                </c:pt>
                <c:pt idx="357">
                  <c:v>-4.2089252471999998</c:v>
                </c:pt>
                <c:pt idx="358">
                  <c:v>-4.1659255028000004</c:v>
                </c:pt>
                <c:pt idx="359">
                  <c:v>-4.1273531914000001</c:v>
                </c:pt>
                <c:pt idx="360">
                  <c:v>-4.0933170318999998</c:v>
                </c:pt>
                <c:pt idx="361">
                  <c:v>-4.0638842582999999</c:v>
                </c:pt>
                <c:pt idx="362">
                  <c:v>-4.0390820503000002</c:v>
                </c:pt>
                <c:pt idx="363">
                  <c:v>-4.0188965796999998</c:v>
                </c:pt>
                <c:pt idx="364">
                  <c:v>-4.0032730103</c:v>
                </c:pt>
                <c:pt idx="365">
                  <c:v>-3.9921140671000002</c:v>
                </c:pt>
                <c:pt idx="366">
                  <c:v>-3.9852812289999999</c:v>
                </c:pt>
                <c:pt idx="367">
                  <c:v>-3.9825983047000002</c:v>
                </c:pt>
                <c:pt idx="368">
                  <c:v>-3.9838550091</c:v>
                </c:pt>
                <c:pt idx="369">
                  <c:v>-3.9888119698</c:v>
                </c:pt>
                <c:pt idx="370">
                  <c:v>-3.9972057343</c:v>
                </c:pt>
                <c:pt idx="371">
                  <c:v>-4.0087537765999999</c:v>
                </c:pt>
                <c:pt idx="372">
                  <c:v>-4.0231595038999997</c:v>
                </c:pt>
                <c:pt idx="373">
                  <c:v>-4.0401172638</c:v>
                </c:pt>
                <c:pt idx="374">
                  <c:v>-4.0593166351000001</c:v>
                </c:pt>
                <c:pt idx="375">
                  <c:v>-4.0804457663999996</c:v>
                </c:pt>
                <c:pt idx="376">
                  <c:v>-4.1031942368000003</c:v>
                </c:pt>
                <c:pt idx="377">
                  <c:v>-4.1272573470999996</c:v>
                </c:pt>
                <c:pt idx="378">
                  <c:v>-4.1523394585000002</c:v>
                </c:pt>
                <c:pt idx="379">
                  <c:v>-4.1781587600999996</c:v>
                </c:pt>
                <c:pt idx="380">
                  <c:v>-4.2044501304999997</c:v>
                </c:pt>
                <c:pt idx="381">
                  <c:v>-4.2309665680000004</c:v>
                </c:pt>
                <c:pt idx="382">
                  <c:v>-4.2574787140000003</c:v>
                </c:pt>
                <c:pt idx="383">
                  <c:v>-4.2837748527999997</c:v>
                </c:pt>
                <c:pt idx="384">
                  <c:v>-4.3096599579000001</c:v>
                </c:pt>
                <c:pt idx="385">
                  <c:v>-4.3349561690999998</c:v>
                </c:pt>
                <c:pt idx="386">
                  <c:v>-4.3595032692000002</c:v>
                </c:pt>
                <c:pt idx="387">
                  <c:v>-4.3831615448000001</c:v>
                </c:pt>
                <c:pt idx="388">
                  <c:v>-4.4058117867000002</c:v>
                </c:pt>
                <c:pt idx="389">
                  <c:v>-4.4273548126</c:v>
                </c:pt>
                <c:pt idx="390">
                  <c:v>-4.4477100372000002</c:v>
                </c:pt>
                <c:pt idx="391">
                  <c:v>-4.4668149948</c:v>
                </c:pt>
                <c:pt idx="392">
                  <c:v>-4.4846267700000002</c:v>
                </c:pt>
                <c:pt idx="393">
                  <c:v>-4.5011219978000003</c:v>
                </c:pt>
                <c:pt idx="394">
                  <c:v>-4.5162949562000003</c:v>
                </c:pt>
                <c:pt idx="395">
                  <c:v>-4.5301570892000003</c:v>
                </c:pt>
                <c:pt idx="396">
                  <c:v>-4.5427355766000002</c:v>
                </c:pt>
                <c:pt idx="397">
                  <c:v>-4.5540714264000002</c:v>
                </c:pt>
                <c:pt idx="398">
                  <c:v>-4.5642161368999998</c:v>
                </c:pt>
                <c:pt idx="399">
                  <c:v>-4.5732312202000003</c:v>
                </c:pt>
                <c:pt idx="400">
                  <c:v>-4.5811858176999998</c:v>
                </c:pt>
                <c:pt idx="401">
                  <c:v>-4.5881538391000003</c:v>
                </c:pt>
                <c:pt idx="402">
                  <c:v>-4.5942106246999996</c:v>
                </c:pt>
                <c:pt idx="403">
                  <c:v>-4.5994324683999999</c:v>
                </c:pt>
                <c:pt idx="404">
                  <c:v>-4.6038947104999997</c:v>
                </c:pt>
                <c:pt idx="405">
                  <c:v>-4.6076703072000003</c:v>
                </c:pt>
                <c:pt idx="406">
                  <c:v>-4.6108298302000001</c:v>
                </c:pt>
                <c:pt idx="407">
                  <c:v>-4.6134438514999996</c:v>
                </c:pt>
                <c:pt idx="408">
                  <c:v>-4.6155829429999997</c:v>
                </c:pt>
                <c:pt idx="409">
                  <c:v>-4.6173195838999996</c:v>
                </c:pt>
                <c:pt idx="410">
                  <c:v>-4.6187252998000004</c:v>
                </c:pt>
                <c:pt idx="411">
                  <c:v>-4.6198701859</c:v>
                </c:pt>
                <c:pt idx="412">
                  <c:v>-4.6208205222999998</c:v>
                </c:pt>
                <c:pt idx="413">
                  <c:v>-4.6216368675000004</c:v>
                </c:pt>
                <c:pt idx="414">
                  <c:v>-4.6223740578000001</c:v>
                </c:pt>
                <c:pt idx="415">
                  <c:v>-4.6230807303999999</c:v>
                </c:pt>
                <c:pt idx="416">
                  <c:v>-4.6238007545000004</c:v>
                </c:pt>
                <c:pt idx="417">
                  <c:v>-4.6245746612999996</c:v>
                </c:pt>
                <c:pt idx="418">
                  <c:v>-4.6254415511999998</c:v>
                </c:pt>
                <c:pt idx="419">
                  <c:v>-4.6264386176999999</c:v>
                </c:pt>
                <c:pt idx="420">
                  <c:v>-4.6275992393000003</c:v>
                </c:pt>
                <c:pt idx="421">
                  <c:v>-4.6289510726999996</c:v>
                </c:pt>
                <c:pt idx="422">
                  <c:v>-4.6305146216999997</c:v>
                </c:pt>
                <c:pt idx="423">
                  <c:v>-4.6323032379000004</c:v>
                </c:pt>
                <c:pt idx="424">
                  <c:v>-4.6343221663999996</c:v>
                </c:pt>
                <c:pt idx="425">
                  <c:v>-4.6365695000000002</c:v>
                </c:pt>
                <c:pt idx="426">
                  <c:v>-4.6390409469999998</c:v>
                </c:pt>
                <c:pt idx="427">
                  <c:v>-4.6417346001000004</c:v>
                </c:pt>
                <c:pt idx="428">
                  <c:v>-4.6446490288</c:v>
                </c:pt>
                <c:pt idx="429">
                  <c:v>-4.6477804184</c:v>
                </c:pt>
                <c:pt idx="430">
                  <c:v>-4.6511192322000001</c:v>
                </c:pt>
                <c:pt idx="431">
                  <c:v>-4.6546502112999999</c:v>
                </c:pt>
                <c:pt idx="432">
                  <c:v>-4.6583514213999999</c:v>
                </c:pt>
                <c:pt idx="433">
                  <c:v>-4.6621932983000001</c:v>
                </c:pt>
                <c:pt idx="434">
                  <c:v>-4.6661391258</c:v>
                </c:pt>
                <c:pt idx="435">
                  <c:v>-4.6701464653000002</c:v>
                </c:pt>
                <c:pt idx="436">
                  <c:v>-4.6741690636</c:v>
                </c:pt>
                <c:pt idx="437">
                  <c:v>-4.6781578063999998</c:v>
                </c:pt>
                <c:pt idx="438">
                  <c:v>-4.6820602417000003</c:v>
                </c:pt>
                <c:pt idx="439">
                  <c:v>-4.6858201027000002</c:v>
                </c:pt>
                <c:pt idx="440">
                  <c:v>-4.6893787384000003</c:v>
                </c:pt>
                <c:pt idx="441">
                  <c:v>-4.6926784515</c:v>
                </c:pt>
                <c:pt idx="442">
                  <c:v>-4.6956648827</c:v>
                </c:pt>
                <c:pt idx="443">
                  <c:v>-4.6982889175000002</c:v>
                </c:pt>
                <c:pt idx="444">
                  <c:v>-4.7005076407999997</c:v>
                </c:pt>
                <c:pt idx="445">
                  <c:v>-4.7022867203000001</c:v>
                </c:pt>
                <c:pt idx="446">
                  <c:v>-4.7035994529999998</c:v>
                </c:pt>
                <c:pt idx="447">
                  <c:v>-4.7044272423000004</c:v>
                </c:pt>
                <c:pt idx="448">
                  <c:v>-4.7047595977999999</c:v>
                </c:pt>
                <c:pt idx="449">
                  <c:v>-4.7045965194999999</c:v>
                </c:pt>
                <c:pt idx="450">
                  <c:v>-4.7039513588000004</c:v>
                </c:pt>
                <c:pt idx="451">
                  <c:v>-4.7028498650000001</c:v>
                </c:pt>
                <c:pt idx="452">
                  <c:v>-4.7013278007999997</c:v>
                </c:pt>
                <c:pt idx="453">
                  <c:v>-4.6994285583000002</c:v>
                </c:pt>
                <c:pt idx="454">
                  <c:v>-4.6971979141000002</c:v>
                </c:pt>
                <c:pt idx="455">
                  <c:v>-4.6946787833999997</c:v>
                </c:pt>
                <c:pt idx="456">
                  <c:v>-4.6919059753000001</c:v>
                </c:pt>
                <c:pt idx="457">
                  <c:v>-4.6889023780999999</c:v>
                </c:pt>
                <c:pt idx="458">
                  <c:v>-4.6856760979000001</c:v>
                </c:pt>
                <c:pt idx="459">
                  <c:v>-4.6822175980000003</c:v>
                </c:pt>
                <c:pt idx="460">
                  <c:v>-4.6784958839000002</c:v>
                </c:pt>
                <c:pt idx="461">
                  <c:v>-4.6744589805999999</c:v>
                </c:pt>
                <c:pt idx="462">
                  <c:v>-4.6700329781000001</c:v>
                </c:pt>
                <c:pt idx="463">
                  <c:v>-4.6651229858000001</c:v>
                </c:pt>
                <c:pt idx="464">
                  <c:v>-4.6596164702999996</c:v>
                </c:pt>
                <c:pt idx="465">
                  <c:v>-4.6533875465000003</c:v>
                </c:pt>
                <c:pt idx="466">
                  <c:v>-4.6462998390000001</c:v>
                </c:pt>
                <c:pt idx="467">
                  <c:v>-4.6382064819000002</c:v>
                </c:pt>
                <c:pt idx="468">
                  <c:v>-4.6289501189999998</c:v>
                </c:pt>
                <c:pt idx="469">
                  <c:v>-4.6183667182999999</c:v>
                </c:pt>
                <c:pt idx="470">
                  <c:v>-4.606294632</c:v>
                </c:pt>
                <c:pt idx="471">
                  <c:v>-4.5925884246999997</c:v>
                </c:pt>
                <c:pt idx="472">
                  <c:v>-4.5771336555</c:v>
                </c:pt>
                <c:pt idx="473">
                  <c:v>-4.5598602294999999</c:v>
                </c:pt>
                <c:pt idx="474">
                  <c:v>-4.5407543182000003</c:v>
                </c:pt>
                <c:pt idx="475">
                  <c:v>-4.5198674201999998</c:v>
                </c:pt>
                <c:pt idx="476">
                  <c:v>-4.4973187447000003</c:v>
                </c:pt>
                <c:pt idx="477">
                  <c:v>-4.4732913970999997</c:v>
                </c:pt>
                <c:pt idx="478">
                  <c:v>-4.4480214119000001</c:v>
                </c:pt>
                <c:pt idx="479">
                  <c:v>-4.4217858315000003</c:v>
                </c:pt>
                <c:pt idx="480">
                  <c:v>-4.3948907852000003</c:v>
                </c:pt>
                <c:pt idx="481">
                  <c:v>-4.3676624298000002</c:v>
                </c:pt>
                <c:pt idx="482">
                  <c:v>-4.3404383658999999</c:v>
                </c:pt>
                <c:pt idx="483">
                  <c:v>-4.3135576247999996</c:v>
                </c:pt>
                <c:pt idx="484">
                  <c:v>-4.2873520851000002</c:v>
                </c:pt>
                <c:pt idx="485">
                  <c:v>-4.2621417046000003</c:v>
                </c:pt>
                <c:pt idx="486">
                  <c:v>-4.2382330894000004</c:v>
                </c:pt>
                <c:pt idx="487">
                  <c:v>-4.2159185409999997</c:v>
                </c:pt>
                <c:pt idx="488">
                  <c:v>-4.1954712868000001</c:v>
                </c:pt>
                <c:pt idx="489">
                  <c:v>-4.1771368979999997</c:v>
                </c:pt>
                <c:pt idx="490">
                  <c:v>-4.1611242294000004</c:v>
                </c:pt>
                <c:pt idx="491">
                  <c:v>-4.1476044654999997</c:v>
                </c:pt>
                <c:pt idx="492">
                  <c:v>-4.1367125510999996</c:v>
                </c:pt>
                <c:pt idx="493">
                  <c:v>-4.1285448074</c:v>
                </c:pt>
                <c:pt idx="494">
                  <c:v>-4.1231584549000004</c:v>
                </c:pt>
                <c:pt idx="495">
                  <c:v>-4.1205720900999996</c:v>
                </c:pt>
                <c:pt idx="496">
                  <c:v>-4.1207690239000003</c:v>
                </c:pt>
                <c:pt idx="497">
                  <c:v>-4.1237010956000004</c:v>
                </c:pt>
                <c:pt idx="498">
                  <c:v>-4.1292901038999998</c:v>
                </c:pt>
                <c:pt idx="499">
                  <c:v>-4.1374287604999997</c:v>
                </c:pt>
                <c:pt idx="500">
                  <c:v>-4.1479854584</c:v>
                </c:pt>
                <c:pt idx="501">
                  <c:v>-4.1608085631999998</c:v>
                </c:pt>
                <c:pt idx="502">
                  <c:v>-4.1757302284</c:v>
                </c:pt>
                <c:pt idx="503">
                  <c:v>-4.1925711632000002</c:v>
                </c:pt>
                <c:pt idx="504">
                  <c:v>-4.2111415863000001</c:v>
                </c:pt>
                <c:pt idx="505">
                  <c:v>-4.2312393188000001</c:v>
                </c:pt>
                <c:pt idx="506">
                  <c:v>-4.2526488304000001</c:v>
                </c:pt>
                <c:pt idx="507">
                  <c:v>-4.2751450539000002</c:v>
                </c:pt>
                <c:pt idx="508">
                  <c:v>-4.2984971999999999</c:v>
                </c:pt>
                <c:pt idx="509">
                  <c:v>-4.3224711418000004</c:v>
                </c:pt>
                <c:pt idx="510">
                  <c:v>-4.3468284607000003</c:v>
                </c:pt>
                <c:pt idx="511">
                  <c:v>-4.3713231087000004</c:v>
                </c:pt>
                <c:pt idx="512">
                  <c:v>-4.3956980704999999</c:v>
                </c:pt>
                <c:pt idx="513">
                  <c:v>-4.4196853638000002</c:v>
                </c:pt>
                <c:pt idx="514">
                  <c:v>-4.4430084229000002</c:v>
                </c:pt>
                <c:pt idx="515">
                  <c:v>-4.4653816222999998</c:v>
                </c:pt>
                <c:pt idx="516">
                  <c:v>-4.4865083694000001</c:v>
                </c:pt>
                <c:pt idx="517">
                  <c:v>-4.5060787200999997</c:v>
                </c:pt>
                <c:pt idx="518">
                  <c:v>-4.5237717628</c:v>
                </c:pt>
                <c:pt idx="519">
                  <c:v>-4.5392723083000002</c:v>
                </c:pt>
                <c:pt idx="520">
                  <c:v>-4.5523076057000003</c:v>
                </c:pt>
                <c:pt idx="521">
                  <c:v>-4.5626997948000003</c:v>
                </c:pt>
                <c:pt idx="522">
                  <c:v>-4.5704016684999997</c:v>
                </c:pt>
                <c:pt idx="523">
                  <c:v>-4.5754885673999999</c:v>
                </c:pt>
                <c:pt idx="524">
                  <c:v>-4.5781140327000003</c:v>
                </c:pt>
                <c:pt idx="525">
                  <c:v>-4.5784583092000002</c:v>
                </c:pt>
                <c:pt idx="526">
                  <c:v>-4.5766901969999996</c:v>
                </c:pt>
                <c:pt idx="527">
                  <c:v>-4.5729479790000003</c:v>
                </c:pt>
                <c:pt idx="528">
                  <c:v>-4.5673389435000002</c:v>
                </c:pt>
                <c:pt idx="529">
                  <c:v>-4.5599508285999999</c:v>
                </c:pt>
                <c:pt idx="530">
                  <c:v>-4.5508685112</c:v>
                </c:pt>
                <c:pt idx="531">
                  <c:v>-4.5401854515000002</c:v>
                </c:pt>
                <c:pt idx="532">
                  <c:v>-4.5280070305000004</c:v>
                </c:pt>
                <c:pt idx="533">
                  <c:v>-4.5144424438000001</c:v>
                </c:pt>
                <c:pt idx="534">
                  <c:v>-4.4995903969000004</c:v>
                </c:pt>
                <c:pt idx="535">
                  <c:v>-4.4835214614999996</c:v>
                </c:pt>
                <c:pt idx="536">
                  <c:v>-4.4662694931000004</c:v>
                </c:pt>
                <c:pt idx="537">
                  <c:v>-4.4478387832999999</c:v>
                </c:pt>
                <c:pt idx="538">
                  <c:v>-4.4282350539999999</c:v>
                </c:pt>
                <c:pt idx="539">
                  <c:v>-4.4075107573999999</c:v>
                </c:pt>
                <c:pt idx="540">
                  <c:v>-4.3857917785999998</c:v>
                </c:pt>
                <c:pt idx="541">
                  <c:v>-4.3632616996999998</c:v>
                </c:pt>
                <c:pt idx="542">
                  <c:v>-4.3401203156000001</c:v>
                </c:pt>
                <c:pt idx="543">
                  <c:v>-4.3165397643999999</c:v>
                </c:pt>
                <c:pt idx="544">
                  <c:v>-4.2926325798000002</c:v>
                </c:pt>
                <c:pt idx="545">
                  <c:v>-4.2684402466</c:v>
                </c:pt>
                <c:pt idx="546">
                  <c:v>-4.2439441680999996</c:v>
                </c:pt>
                <c:pt idx="547">
                  <c:v>-4.2190918921999998</c:v>
                </c:pt>
                <c:pt idx="548">
                  <c:v>-4.1938314437999997</c:v>
                </c:pt>
                <c:pt idx="549">
                  <c:v>-4.1681437492000004</c:v>
                </c:pt>
                <c:pt idx="550">
                  <c:v>-4.1420702933999998</c:v>
                </c:pt>
                <c:pt idx="551">
                  <c:v>-4.1157259941</c:v>
                </c:pt>
                <c:pt idx="552">
                  <c:v>-4.0892944336000001</c:v>
                </c:pt>
                <c:pt idx="553">
                  <c:v>-4.0630054474000001</c:v>
                </c:pt>
                <c:pt idx="554">
                  <c:v>-4.0371098518000004</c:v>
                </c:pt>
                <c:pt idx="555">
                  <c:v>-4.0118632316999996</c:v>
                </c:pt>
                <c:pt idx="556">
                  <c:v>-3.9875297546000001</c:v>
                </c:pt>
                <c:pt idx="557">
                  <c:v>-3.9644005298999998</c:v>
                </c:pt>
                <c:pt idx="558">
                  <c:v>-3.9428009987000001</c:v>
                </c:pt>
                <c:pt idx="559">
                  <c:v>-3.9230718613</c:v>
                </c:pt>
                <c:pt idx="560">
                  <c:v>-3.9055263995999998</c:v>
                </c:pt>
                <c:pt idx="561">
                  <c:v>-3.8904030323000001</c:v>
                </c:pt>
                <c:pt idx="562">
                  <c:v>-3.8778312206000001</c:v>
                </c:pt>
                <c:pt idx="563">
                  <c:v>-3.8678147793000002</c:v>
                </c:pt>
                <c:pt idx="564">
                  <c:v>-3.8602283001000002</c:v>
                </c:pt>
                <c:pt idx="565">
                  <c:v>-3.8548293114000001</c:v>
                </c:pt>
                <c:pt idx="566">
                  <c:v>-3.8512892722999998</c:v>
                </c:pt>
                <c:pt idx="567">
                  <c:v>-3.8492374420000002</c:v>
                </c:pt>
                <c:pt idx="568">
                  <c:v>-3.8483080863999999</c:v>
                </c:pt>
                <c:pt idx="569">
                  <c:v>-3.8481783866999999</c:v>
                </c:pt>
                <c:pt idx="570">
                  <c:v>-3.848590374</c:v>
                </c:pt>
                <c:pt idx="571">
                  <c:v>-3.8493583201999999</c:v>
                </c:pt>
                <c:pt idx="572">
                  <c:v>-3.8503637313999999</c:v>
                </c:pt>
                <c:pt idx="573">
                  <c:v>-3.8515517712</c:v>
                </c:pt>
                <c:pt idx="574">
                  <c:v>-3.8529396057</c:v>
                </c:pt>
                <c:pt idx="575">
                  <c:v>-3.8546285628999999</c:v>
                </c:pt>
                <c:pt idx="576">
                  <c:v>-3.8568024635000002</c:v>
                </c:pt>
                <c:pt idx="577">
                  <c:v>-3.8596968651000001</c:v>
                </c:pt>
                <c:pt idx="578">
                  <c:v>-3.8635430336000001</c:v>
                </c:pt>
                <c:pt idx="579">
                  <c:v>-3.8685054778999999</c:v>
                </c:pt>
                <c:pt idx="580">
                  <c:v>-3.8746376038000001</c:v>
                </c:pt>
                <c:pt idx="581">
                  <c:v>-3.8818669318999999</c:v>
                </c:pt>
                <c:pt idx="582">
                  <c:v>-3.8900072575000002</c:v>
                </c:pt>
                <c:pt idx="583">
                  <c:v>-3.8987889290000002</c:v>
                </c:pt>
                <c:pt idx="584">
                  <c:v>-3.9078960419</c:v>
                </c:pt>
                <c:pt idx="585">
                  <c:v>-3.9170038699999998</c:v>
                </c:pt>
                <c:pt idx="586">
                  <c:v>-3.9258120060000001</c:v>
                </c:pt>
                <c:pt idx="587">
                  <c:v>-3.9340693950999999</c:v>
                </c:pt>
                <c:pt idx="588">
                  <c:v>-3.9415912627999998</c:v>
                </c:pt>
                <c:pt idx="589">
                  <c:v>-3.9482679367000002</c:v>
                </c:pt>
                <c:pt idx="590">
                  <c:v>-3.9540660381000001</c:v>
                </c:pt>
                <c:pt idx="591">
                  <c:v>-3.9590332508000001</c:v>
                </c:pt>
                <c:pt idx="592">
                  <c:v>-3.9633166790000001</c:v>
                </c:pt>
                <c:pt idx="593">
                  <c:v>-3.9671795367999998</c:v>
                </c:pt>
                <c:pt idx="594">
                  <c:v>-3.9709815978999998</c:v>
                </c:pt>
                <c:pt idx="595">
                  <c:v>-3.9751207828999999</c:v>
                </c:pt>
                <c:pt idx="596">
                  <c:v>-3.9799618721000001</c:v>
                </c:pt>
                <c:pt idx="597">
                  <c:v>-3.9857802390999999</c:v>
                </c:pt>
                <c:pt idx="598">
                  <c:v>-3.9927282332999998</c:v>
                </c:pt>
                <c:pt idx="599">
                  <c:v>-4.0008230209000004</c:v>
                </c:pt>
                <c:pt idx="600">
                  <c:v>-4.0099511146999998</c:v>
                </c:pt>
                <c:pt idx="601">
                  <c:v>-4.0198917389000002</c:v>
                </c:pt>
                <c:pt idx="602">
                  <c:v>-4.0303535460999997</c:v>
                </c:pt>
                <c:pt idx="603">
                  <c:v>-4.0410118102999997</c:v>
                </c:pt>
                <c:pt idx="604">
                  <c:v>-4.0515389441999998</c:v>
                </c:pt>
                <c:pt idx="605">
                  <c:v>-4.0616254807000001</c:v>
                </c:pt>
                <c:pt idx="606">
                  <c:v>-4.0709967613</c:v>
                </c:pt>
                <c:pt idx="607">
                  <c:v>-4.0794253348999998</c:v>
                </c:pt>
                <c:pt idx="608">
                  <c:v>-4.0867400169000003</c:v>
                </c:pt>
                <c:pt idx="609">
                  <c:v>-4.0928425789</c:v>
                </c:pt>
                <c:pt idx="610">
                  <c:v>-4.0977354049999999</c:v>
                </c:pt>
                <c:pt idx="611">
                  <c:v>-4.1015343666000001</c:v>
                </c:pt>
                <c:pt idx="612">
                  <c:v>-4.1044421195999998</c:v>
                </c:pt>
                <c:pt idx="613">
                  <c:v>-4.1066913605000002</c:v>
                </c:pt>
                <c:pt idx="614">
                  <c:v>-4.1084852218999997</c:v>
                </c:pt>
                <c:pt idx="615">
                  <c:v>-4.1099505424</c:v>
                </c:pt>
                <c:pt idx="616">
                  <c:v>-4.1111168860999996</c:v>
                </c:pt>
                <c:pt idx="617">
                  <c:v>-4.1119227408999999</c:v>
                </c:pt>
                <c:pt idx="618">
                  <c:v>-4.1122379303000001</c:v>
                </c:pt>
                <c:pt idx="619">
                  <c:v>-4.1118836403000003</c:v>
                </c:pt>
                <c:pt idx="620">
                  <c:v>-4.1106443405000004</c:v>
                </c:pt>
                <c:pt idx="621">
                  <c:v>-4.1082763672000002</c:v>
                </c:pt>
                <c:pt idx="622">
                  <c:v>-4.1045198441000004</c:v>
                </c:pt>
                <c:pt idx="623">
                  <c:v>-4.0991110802000001</c:v>
                </c:pt>
                <c:pt idx="624">
                  <c:v>-4.0917940140000004</c:v>
                </c:pt>
                <c:pt idx="625">
                  <c:v>-4.0823307037000003</c:v>
                </c:pt>
                <c:pt idx="626">
                  <c:v>-4.0705151557999999</c:v>
                </c:pt>
                <c:pt idx="627">
                  <c:v>-4.0562038422000004</c:v>
                </c:pt>
                <c:pt idx="628">
                  <c:v>-4.0393428802000004</c:v>
                </c:pt>
                <c:pt idx="629">
                  <c:v>-4.0199646949999996</c:v>
                </c:pt>
                <c:pt idx="630">
                  <c:v>-3.9981505871</c:v>
                </c:pt>
                <c:pt idx="631">
                  <c:v>-3.9739887714000002</c:v>
                </c:pt>
                <c:pt idx="632">
                  <c:v>-3.9475421906000001</c:v>
                </c:pt>
                <c:pt idx="633">
                  <c:v>-3.9188346862999999</c:v>
                </c:pt>
                <c:pt idx="634">
                  <c:v>-3.8878567219</c:v>
                </c:pt>
                <c:pt idx="635">
                  <c:v>-3.8545849322999999</c:v>
                </c:pt>
                <c:pt idx="636">
                  <c:v>-3.8190011978</c:v>
                </c:pt>
                <c:pt idx="637">
                  <c:v>-3.7811033726000001</c:v>
                </c:pt>
                <c:pt idx="638">
                  <c:v>-3.7409098148000002</c:v>
                </c:pt>
                <c:pt idx="639">
                  <c:v>-3.6984601020999999</c:v>
                </c:pt>
                <c:pt idx="640">
                  <c:v>-3.6538159847</c:v>
                </c:pt>
                <c:pt idx="641">
                  <c:v>-3.6070661545</c:v>
                </c:pt>
                <c:pt idx="642">
                  <c:v>-3.5583353042999999</c:v>
                </c:pt>
                <c:pt idx="643">
                  <c:v>-3.5078024864000001</c:v>
                </c:pt>
                <c:pt idx="644">
                  <c:v>-3.4557232857</c:v>
                </c:pt>
                <c:pt idx="645">
                  <c:v>-3.4024398326999998</c:v>
                </c:pt>
                <c:pt idx="646">
                  <c:v>-3.3483626842000001</c:v>
                </c:pt>
                <c:pt idx="647">
                  <c:v>-3.2939364910000002</c:v>
                </c:pt>
                <c:pt idx="648">
                  <c:v>-3.2396087645999998</c:v>
                </c:pt>
                <c:pt idx="649">
                  <c:v>-3.1858115196000001</c:v>
                </c:pt>
                <c:pt idx="650">
                  <c:v>-3.1329545974999999</c:v>
                </c:pt>
                <c:pt idx="651">
                  <c:v>-3.0814263821000001</c:v>
                </c:pt>
                <c:pt idx="652">
                  <c:v>-3.0315945148000001</c:v>
                </c:pt>
                <c:pt idx="653">
                  <c:v>-2.9838030338000001</c:v>
                </c:pt>
                <c:pt idx="654">
                  <c:v>-2.9383678436</c:v>
                </c:pt>
                <c:pt idx="655">
                  <c:v>-2.8955740929</c:v>
                </c:pt>
                <c:pt idx="656">
                  <c:v>-2.8556742667999999</c:v>
                </c:pt>
                <c:pt idx="657">
                  <c:v>-2.8188889026999999</c:v>
                </c:pt>
                <c:pt idx="658">
                  <c:v>-2.7854111195</c:v>
                </c:pt>
                <c:pt idx="659">
                  <c:v>-2.7554156779999999</c:v>
                </c:pt>
                <c:pt idx="660">
                  <c:v>-2.7290651798000001</c:v>
                </c:pt>
                <c:pt idx="661">
                  <c:v>-2.7065086365000002</c:v>
                </c:pt>
                <c:pt idx="662">
                  <c:v>-2.6878750324</c:v>
                </c:pt>
                <c:pt idx="663">
                  <c:v>-2.6732676029000002</c:v>
                </c:pt>
                <c:pt idx="664">
                  <c:v>-2.6627604961000002</c:v>
                </c:pt>
                <c:pt idx="665">
                  <c:v>-2.6563971042999999</c:v>
                </c:pt>
                <c:pt idx="666">
                  <c:v>-2.6541864872000001</c:v>
                </c:pt>
                <c:pt idx="667">
                  <c:v>-2.6560993195</c:v>
                </c:pt>
                <c:pt idx="668">
                  <c:v>-2.6620643139000002</c:v>
                </c:pt>
                <c:pt idx="669">
                  <c:v>-2.6719663143000001</c:v>
                </c:pt>
                <c:pt idx="670">
                  <c:v>-2.6856446265999998</c:v>
                </c:pt>
                <c:pt idx="671">
                  <c:v>-2.7028949260999999</c:v>
                </c:pt>
                <c:pt idx="672">
                  <c:v>-2.7234737873000001</c:v>
                </c:pt>
                <c:pt idx="673">
                  <c:v>-2.7471032143</c:v>
                </c:pt>
                <c:pt idx="674">
                  <c:v>-2.7734746932999998</c:v>
                </c:pt>
                <c:pt idx="675">
                  <c:v>-2.8022561072999999</c:v>
                </c:pt>
                <c:pt idx="676">
                  <c:v>-2.8331019878000001</c:v>
                </c:pt>
                <c:pt idx="677">
                  <c:v>-2.8656644821000001</c:v>
                </c:pt>
                <c:pt idx="678">
                  <c:v>-2.8995993137</c:v>
                </c:pt>
                <c:pt idx="679">
                  <c:v>-2.9345693588000001</c:v>
                </c:pt>
                <c:pt idx="680">
                  <c:v>-2.9702503680999999</c:v>
                </c:pt>
                <c:pt idx="681">
                  <c:v>-3.0063474177999998</c:v>
                </c:pt>
                <c:pt idx="682">
                  <c:v>-3.0426177979000002</c:v>
                </c:pt>
                <c:pt idx="683">
                  <c:v>-3.0788829327</c:v>
                </c:pt>
                <c:pt idx="684">
                  <c:v>-3.1150162219999999</c:v>
                </c:pt>
                <c:pt idx="685">
                  <c:v>-3.1509170532000002</c:v>
                </c:pt>
                <c:pt idx="686">
                  <c:v>-3.1864876746999999</c:v>
                </c:pt>
                <c:pt idx="687">
                  <c:v>-3.2216210365000002</c:v>
                </c:pt>
                <c:pt idx="688">
                  <c:v>-3.2561979293999999</c:v>
                </c:pt>
                <c:pt idx="689">
                  <c:v>-3.2900905609</c:v>
                </c:pt>
                <c:pt idx="690">
                  <c:v>-3.3231692314000001</c:v>
                </c:pt>
                <c:pt idx="691">
                  <c:v>-3.3553106785</c:v>
                </c:pt>
                <c:pt idx="692">
                  <c:v>-3.3864037991</c:v>
                </c:pt>
                <c:pt idx="693">
                  <c:v>-3.4163541793999999</c:v>
                </c:pt>
                <c:pt idx="694">
                  <c:v>-3.4450862407999998</c:v>
                </c:pt>
                <c:pt idx="695">
                  <c:v>-3.4725422858999999</c:v>
                </c:pt>
                <c:pt idx="696">
                  <c:v>-3.4986793994999998</c:v>
                </c:pt>
                <c:pt idx="697">
                  <c:v>-3.5234651565999999</c:v>
                </c:pt>
                <c:pt idx="698">
                  <c:v>-3.5468730926999998</c:v>
                </c:pt>
                <c:pt idx="699">
                  <c:v>-3.568877697</c:v>
                </c:pt>
                <c:pt idx="700">
                  <c:v>-3.5894498824999999</c:v>
                </c:pt>
                <c:pt idx="701">
                  <c:v>-3.6085512637999999</c:v>
                </c:pt>
                <c:pt idx="702">
                  <c:v>-3.6261298655999998</c:v>
                </c:pt>
                <c:pt idx="703">
                  <c:v>-3.6421165466000001</c:v>
                </c:pt>
                <c:pt idx="704">
                  <c:v>-3.6564238070999999</c:v>
                </c:pt>
                <c:pt idx="705">
                  <c:v>-3.6689450740999998</c:v>
                </c:pt>
                <c:pt idx="706">
                  <c:v>-3.6795551777000002</c:v>
                </c:pt>
                <c:pt idx="707">
                  <c:v>-3.6881122588999999</c:v>
                </c:pt>
                <c:pt idx="708">
                  <c:v>-3.6944694518999999</c:v>
                </c:pt>
                <c:pt idx="709">
                  <c:v>-3.6985046864000002</c:v>
                </c:pt>
                <c:pt idx="710">
                  <c:v>-3.7001576423999998</c:v>
                </c:pt>
                <c:pt idx="711">
                  <c:v>-3.6994447708</c:v>
                </c:pt>
                <c:pt idx="712">
                  <c:v>-3.6964392662000001</c:v>
                </c:pt>
                <c:pt idx="713">
                  <c:v>-3.6912326812999998</c:v>
                </c:pt>
                <c:pt idx="714">
                  <c:v>-3.6839056014999998</c:v>
                </c:pt>
                <c:pt idx="715">
                  <c:v>-3.6745159626000001</c:v>
                </c:pt>
                <c:pt idx="716">
                  <c:v>-3.6631014347000002</c:v>
                </c:pt>
                <c:pt idx="717">
                  <c:v>-3.6496860981000001</c:v>
                </c:pt>
                <c:pt idx="718">
                  <c:v>-3.6342892647</c:v>
                </c:pt>
                <c:pt idx="719">
                  <c:v>-3.6169311999999998</c:v>
                </c:pt>
                <c:pt idx="720">
                  <c:v>-3.5976362227999998</c:v>
                </c:pt>
                <c:pt idx="721">
                  <c:v>-3.5764324665</c:v>
                </c:pt>
                <c:pt idx="722">
                  <c:v>-3.553347826</c:v>
                </c:pt>
                <c:pt idx="723">
                  <c:v>-3.5284054279000001</c:v>
                </c:pt>
                <c:pt idx="724">
                  <c:v>-3.5016195774000001</c:v>
                </c:pt>
                <c:pt idx="725">
                  <c:v>-3.4729943274999999</c:v>
                </c:pt>
                <c:pt idx="726">
                  <c:v>-3.4425220489999999</c:v>
                </c:pt>
                <c:pt idx="727">
                  <c:v>-3.4101812840000001</c:v>
                </c:pt>
                <c:pt idx="728">
                  <c:v>-3.3759350776999999</c:v>
                </c:pt>
                <c:pt idx="729">
                  <c:v>-3.3397300243000001</c:v>
                </c:pt>
                <c:pt idx="730">
                  <c:v>-3.3014955521</c:v>
                </c:pt>
                <c:pt idx="731">
                  <c:v>-3.2611520289999998</c:v>
                </c:pt>
                <c:pt idx="732">
                  <c:v>-3.2186398505999998</c:v>
                </c:pt>
                <c:pt idx="733">
                  <c:v>-3.1739621161999998</c:v>
                </c:pt>
                <c:pt idx="734">
                  <c:v>-3.1272103786000001</c:v>
                </c:pt>
                <c:pt idx="735">
                  <c:v>-3.0785534382000002</c:v>
                </c:pt>
                <c:pt idx="736">
                  <c:v>-3.0282018184999999</c:v>
                </c:pt>
                <c:pt idx="737">
                  <c:v>-2.9763703345999999</c:v>
                </c:pt>
                <c:pt idx="738">
                  <c:v>-2.9232547282999999</c:v>
                </c:pt>
                <c:pt idx="739">
                  <c:v>-2.8690235615000002</c:v>
                </c:pt>
                <c:pt idx="740">
                  <c:v>-2.8138158321</c:v>
                </c:pt>
                <c:pt idx="741">
                  <c:v>-2.7577404976</c:v>
                </c:pt>
                <c:pt idx="742">
                  <c:v>-2.7008755206999999</c:v>
                </c:pt>
                <c:pt idx="743">
                  <c:v>-2.6432700157000002</c:v>
                </c:pt>
                <c:pt idx="744">
                  <c:v>-2.5849475861000002</c:v>
                </c:pt>
                <c:pt idx="745">
                  <c:v>-2.5259141922000001</c:v>
                </c:pt>
                <c:pt idx="746">
                  <c:v>-2.4661791325000002</c:v>
                </c:pt>
                <c:pt idx="747">
                  <c:v>-2.4057912827000001</c:v>
                </c:pt>
                <c:pt idx="748">
                  <c:v>-2.3448729515000002</c:v>
                </c:pt>
                <c:pt idx="749">
                  <c:v>-2.2836284636999999</c:v>
                </c:pt>
                <c:pt idx="750">
                  <c:v>-2.2223210335000001</c:v>
                </c:pt>
                <c:pt idx="751">
                  <c:v>-2.1612367629999998</c:v>
                </c:pt>
                <c:pt idx="752">
                  <c:v>-2.1006541252000002</c:v>
                </c:pt>
                <c:pt idx="753">
                  <c:v>-2.0408260822000002</c:v>
                </c:pt>
                <c:pt idx="754">
                  <c:v>-1.9819715023</c:v>
                </c:pt>
                <c:pt idx="755">
                  <c:v>-1.9242722988000001</c:v>
                </c:pt>
                <c:pt idx="756">
                  <c:v>-1.8678712845000001</c:v>
                </c:pt>
                <c:pt idx="757">
                  <c:v>-1.812874198</c:v>
                </c:pt>
                <c:pt idx="758">
                  <c:v>-1.7593541145</c:v>
                </c:pt>
                <c:pt idx="759">
                  <c:v>-1.7073569298</c:v>
                </c:pt>
                <c:pt idx="760">
                  <c:v>-1.6569042206</c:v>
                </c:pt>
                <c:pt idx="761">
                  <c:v>-1.6079938412000001</c:v>
                </c:pt>
                <c:pt idx="762">
                  <c:v>-1.560598731</c:v>
                </c:pt>
                <c:pt idx="763">
                  <c:v>-1.5146646500000001</c:v>
                </c:pt>
                <c:pt idx="764">
                  <c:v>-1.4701120853</c:v>
                </c:pt>
                <c:pt idx="765">
                  <c:v>-1.4268578291</c:v>
                </c:pt>
                <c:pt idx="766">
                  <c:v>-1.3848576546</c:v>
                </c:pt>
                <c:pt idx="767">
                  <c:v>-1.3441414833000001</c:v>
                </c:pt>
                <c:pt idx="768">
                  <c:v>-1.3048107624</c:v>
                </c:pt>
                <c:pt idx="769">
                  <c:v>-1.2670010328000001</c:v>
                </c:pt>
                <c:pt idx="770">
                  <c:v>-1.2308375835000001</c:v>
                </c:pt>
                <c:pt idx="771">
                  <c:v>-1.1964063644</c:v>
                </c:pt>
                <c:pt idx="772">
                  <c:v>-1.1637437343999999</c:v>
                </c:pt>
                <c:pt idx="773">
                  <c:v>-1.1328351498</c:v>
                </c:pt>
                <c:pt idx="774">
                  <c:v>-1.1036173105</c:v>
                </c:pt>
                <c:pt idx="775">
                  <c:v>-1.0759840011999999</c:v>
                </c:pt>
                <c:pt idx="776">
                  <c:v>-1.0497931242</c:v>
                </c:pt>
                <c:pt idx="777">
                  <c:v>-1.0248732567000001</c:v>
                </c:pt>
                <c:pt idx="778">
                  <c:v>-1.0010318756000001</c:v>
                </c:pt>
                <c:pt idx="779">
                  <c:v>-0.97806274891</c:v>
                </c:pt>
                <c:pt idx="780">
                  <c:v>-0.95574939251000002</c:v>
                </c:pt>
                <c:pt idx="781">
                  <c:v>-0.93386536837</c:v>
                </c:pt>
                <c:pt idx="782">
                  <c:v>-0.91217845677999998</c:v>
                </c:pt>
                <c:pt idx="783">
                  <c:v>-0.89046895504000001</c:v>
                </c:pt>
                <c:pt idx="784">
                  <c:v>-0.86856573820000005</c:v>
                </c:pt>
                <c:pt idx="785">
                  <c:v>-0.84637814759999996</c:v>
                </c:pt>
                <c:pt idx="786">
                  <c:v>-0.82389497756999996</c:v>
                </c:pt>
                <c:pt idx="787">
                  <c:v>-0.80115145445000002</c:v>
                </c:pt>
                <c:pt idx="788">
                  <c:v>-0.77818793058000002</c:v>
                </c:pt>
                <c:pt idx="789">
                  <c:v>-0.75502228736999999</c:v>
                </c:pt>
                <c:pt idx="790">
                  <c:v>-0.73164218664000003</c:v>
                </c:pt>
                <c:pt idx="791">
                  <c:v>-0.70800769329000002</c:v>
                </c:pt>
                <c:pt idx="792">
                  <c:v>-0.68405628204000002</c:v>
                </c:pt>
                <c:pt idx="793">
                  <c:v>-0.65970927476999996</c:v>
                </c:pt>
                <c:pt idx="794">
                  <c:v>-0.63487958907999997</c:v>
                </c:pt>
                <c:pt idx="795">
                  <c:v>-0.60947901011000005</c:v>
                </c:pt>
                <c:pt idx="796">
                  <c:v>-0.58342927694000002</c:v>
                </c:pt>
                <c:pt idx="797">
                  <c:v>-0.55668467283</c:v>
                </c:pt>
                <c:pt idx="798">
                  <c:v>-0.52926367520999995</c:v>
                </c:pt>
                <c:pt idx="799">
                  <c:v>-0.50126719475000003</c:v>
                </c:pt>
                <c:pt idx="800">
                  <c:v>-0.47286456823</c:v>
                </c:pt>
                <c:pt idx="801">
                  <c:v>-0.44425779581000002</c:v>
                </c:pt>
                <c:pt idx="802">
                  <c:v>-0.41564640403000003</c:v>
                </c:pt>
                <c:pt idx="803">
                  <c:v>-0.38720557094000002</c:v>
                </c:pt>
                <c:pt idx="804">
                  <c:v>-0.35907545685999998</c:v>
                </c:pt>
                <c:pt idx="805">
                  <c:v>-0.33135804534000002</c:v>
                </c:pt>
                <c:pt idx="806">
                  <c:v>-0.30411994457000002</c:v>
                </c:pt>
                <c:pt idx="807">
                  <c:v>-0.27739775180999998</c:v>
                </c:pt>
                <c:pt idx="808">
                  <c:v>-0.25120234488999998</c:v>
                </c:pt>
                <c:pt idx="809">
                  <c:v>-0.22552140057</c:v>
                </c:pt>
                <c:pt idx="810">
                  <c:v>-0.20032076537999999</c:v>
                </c:pt>
                <c:pt idx="811">
                  <c:v>-0.17554681003</c:v>
                </c:pt>
                <c:pt idx="812">
                  <c:v>-0.15113948286000001</c:v>
                </c:pt>
                <c:pt idx="813">
                  <c:v>-0.12706372142</c:v>
                </c:pt>
                <c:pt idx="814">
                  <c:v>-0.10333962738999999</c:v>
                </c:pt>
                <c:pt idx="815">
                  <c:v>-8.0040469766000003E-2</c:v>
                </c:pt>
                <c:pt idx="816">
                  <c:v>-5.7259541004999998E-2</c:v>
                </c:pt>
                <c:pt idx="817">
                  <c:v>-3.5074420273E-2</c:v>
                </c:pt>
                <c:pt idx="818">
                  <c:v>-1.3527087867E-2</c:v>
                </c:pt>
                <c:pt idx="819">
                  <c:v>7.3808198795E-3</c:v>
                </c:pt>
                <c:pt idx="820">
                  <c:v>2.7684817091E-2</c:v>
                </c:pt>
                <c:pt idx="821">
                  <c:v>4.7449953853999999E-2</c:v>
                </c:pt>
                <c:pt idx="822">
                  <c:v>6.6760599613000002E-2</c:v>
                </c:pt>
                <c:pt idx="823">
                  <c:v>8.5707657039000004E-2</c:v>
                </c:pt>
                <c:pt idx="824">
                  <c:v>0.10436647385</c:v>
                </c:pt>
                <c:pt idx="825">
                  <c:v>0.12276668847</c:v>
                </c:pt>
                <c:pt idx="826">
                  <c:v>0.14087745547</c:v>
                </c:pt>
                <c:pt idx="827">
                  <c:v>0.15862680972000001</c:v>
                </c:pt>
                <c:pt idx="828">
                  <c:v>0.17594012617999999</c:v>
                </c:pt>
                <c:pt idx="829">
                  <c:v>0.19276767969</c:v>
                </c:pt>
                <c:pt idx="830">
                  <c:v>0.20909182727</c:v>
                </c:pt>
                <c:pt idx="831">
                  <c:v>0.22492390871000001</c:v>
                </c:pt>
                <c:pt idx="832">
                  <c:v>0.24029742180999999</c:v>
                </c:pt>
                <c:pt idx="833">
                  <c:v>0.25525251031000001</c:v>
                </c:pt>
                <c:pt idx="834">
                  <c:v>0.26980897784000002</c:v>
                </c:pt>
                <c:pt idx="835">
                  <c:v>0.28394460678</c:v>
                </c:pt>
                <c:pt idx="836">
                  <c:v>0.29760164022000002</c:v>
                </c:pt>
                <c:pt idx="837">
                  <c:v>0.31071659923</c:v>
                </c:pt>
                <c:pt idx="838">
                  <c:v>0.32324528693999999</c:v>
                </c:pt>
                <c:pt idx="839">
                  <c:v>0.33516940475000001</c:v>
                </c:pt>
                <c:pt idx="840">
                  <c:v>0.34649273752999998</c:v>
                </c:pt>
                <c:pt idx="841">
                  <c:v>0.35723361373000001</c:v>
                </c:pt>
                <c:pt idx="842">
                  <c:v>0.36740830541000002</c:v>
                </c:pt>
                <c:pt idx="843">
                  <c:v>0.37700411677000001</c:v>
                </c:pt>
                <c:pt idx="844">
                  <c:v>0.38596010207999998</c:v>
                </c:pt>
                <c:pt idx="845">
                  <c:v>0.39417496324000001</c:v>
                </c:pt>
                <c:pt idx="846">
                  <c:v>0.4015378356</c:v>
                </c:pt>
                <c:pt idx="847">
                  <c:v>0.40795812010999999</c:v>
                </c:pt>
                <c:pt idx="848">
                  <c:v>0.41337859631000001</c:v>
                </c:pt>
                <c:pt idx="849">
                  <c:v>0.41777572035999999</c:v>
                </c:pt>
                <c:pt idx="850">
                  <c:v>0.42115601896999999</c:v>
                </c:pt>
                <c:pt idx="851">
                  <c:v>0.42355191708000001</c:v>
                </c:pt>
                <c:pt idx="852">
                  <c:v>0.42501845956000001</c:v>
                </c:pt>
                <c:pt idx="853">
                  <c:v>0.42563170195</c:v>
                </c:pt>
                <c:pt idx="854">
                  <c:v>0.42548763752000002</c:v>
                </c:pt>
                <c:pt idx="855">
                  <c:v>0.42470118403000001</c:v>
                </c:pt>
                <c:pt idx="856">
                  <c:v>0.42339989543000001</c:v>
                </c:pt>
                <c:pt idx="857">
                  <c:v>0.42170122265999999</c:v>
                </c:pt>
                <c:pt idx="858">
                  <c:v>0.41968196629999999</c:v>
                </c:pt>
                <c:pt idx="859">
                  <c:v>0.41737270355</c:v>
                </c:pt>
                <c:pt idx="860">
                  <c:v>0.41478973626999999</c:v>
                </c:pt>
                <c:pt idx="861">
                  <c:v>0.41197806596999997</c:v>
                </c:pt>
                <c:pt idx="862">
                  <c:v>0.40903714298999999</c:v>
                </c:pt>
                <c:pt idx="863">
                  <c:v>0.40612629055999999</c:v>
                </c:pt>
                <c:pt idx="864">
                  <c:v>0.40345907210999998</c:v>
                </c:pt>
                <c:pt idx="865">
                  <c:v>0.40129557251999998</c:v>
                </c:pt>
                <c:pt idx="866">
                  <c:v>0.39993691444000001</c:v>
                </c:pt>
                <c:pt idx="867">
                  <c:v>0.39971911907000002</c:v>
                </c:pt>
                <c:pt idx="868">
                  <c:v>0.40100163221000001</c:v>
                </c:pt>
                <c:pt idx="869">
                  <c:v>0.40415272117000001</c:v>
                </c:pt>
                <c:pt idx="870">
                  <c:v>0.40953102708</c:v>
                </c:pt>
                <c:pt idx="871">
                  <c:v>0.41745603084999999</c:v>
                </c:pt>
                <c:pt idx="872">
                  <c:v>0.42816746235000003</c:v>
                </c:pt>
                <c:pt idx="873">
                  <c:v>0.44178631901999998</c:v>
                </c:pt>
                <c:pt idx="874">
                  <c:v>0.45829457044999999</c:v>
                </c:pt>
                <c:pt idx="875">
                  <c:v>0.47754034400000001</c:v>
                </c:pt>
                <c:pt idx="876">
                  <c:v>0.49925380944999997</c:v>
                </c:pt>
                <c:pt idx="877">
                  <c:v>0.52305096388000005</c:v>
                </c:pt>
                <c:pt idx="878">
                  <c:v>0.54842895269000003</c:v>
                </c:pt>
                <c:pt idx="879">
                  <c:v>0.57478159665999995</c:v>
                </c:pt>
                <c:pt idx="880">
                  <c:v>0.60144758223999994</c:v>
                </c:pt>
                <c:pt idx="881">
                  <c:v>0.62777215241999995</c:v>
                </c:pt>
                <c:pt idx="882">
                  <c:v>0.65315842627999998</c:v>
                </c:pt>
                <c:pt idx="883">
                  <c:v>0.67709982395000001</c:v>
                </c:pt>
                <c:pt idx="884">
                  <c:v>0.69919770956000005</c:v>
                </c:pt>
                <c:pt idx="885">
                  <c:v>0.71916860342</c:v>
                </c:pt>
                <c:pt idx="886">
                  <c:v>0.73684227466999996</c:v>
                </c:pt>
                <c:pt idx="887">
                  <c:v>0.75214433670000003</c:v>
                </c:pt>
                <c:pt idx="888">
                  <c:v>0.76505649090000005</c:v>
                </c:pt>
                <c:pt idx="889">
                  <c:v>0.77557086944999998</c:v>
                </c:pt>
                <c:pt idx="890">
                  <c:v>0.78367173672000001</c:v>
                </c:pt>
                <c:pt idx="891">
                  <c:v>0.78935545682999997</c:v>
                </c:pt>
                <c:pt idx="892">
                  <c:v>0.79266804456999995</c:v>
                </c:pt>
                <c:pt idx="893">
                  <c:v>0.79373455047999997</c:v>
                </c:pt>
                <c:pt idx="894">
                  <c:v>0.79277098179000005</c:v>
                </c:pt>
                <c:pt idx="895">
                  <c:v>0.79008489846999996</c:v>
                </c:pt>
                <c:pt idx="896">
                  <c:v>0.78606510161999998</c:v>
                </c:pt>
                <c:pt idx="897">
                  <c:v>0.78115320206000005</c:v>
                </c:pt>
                <c:pt idx="898">
                  <c:v>0.77580338716999997</c:v>
                </c:pt>
                <c:pt idx="899">
                  <c:v>0.77044934034000001</c:v>
                </c:pt>
                <c:pt idx="900">
                  <c:v>0.76548117399000004</c:v>
                </c:pt>
                <c:pt idx="901">
                  <c:v>0.76122123002999997</c:v>
                </c:pt>
                <c:pt idx="902">
                  <c:v>0.75789576769</c:v>
                </c:pt>
                <c:pt idx="903">
                  <c:v>0.75561332702999995</c:v>
                </c:pt>
                <c:pt idx="904">
                  <c:v>0.75436031818000004</c:v>
                </c:pt>
                <c:pt idx="905">
                  <c:v>0.75401455163999997</c:v>
                </c:pt>
                <c:pt idx="906">
                  <c:v>0.75436520575999999</c:v>
                </c:pt>
                <c:pt idx="907">
                  <c:v>0.75513172149999996</c:v>
                </c:pt>
                <c:pt idx="908">
                  <c:v>0.75598549842999996</c:v>
                </c:pt>
                <c:pt idx="909">
                  <c:v>0.75657385588000003</c:v>
                </c:pt>
                <c:pt idx="910">
                  <c:v>0.75653916597000004</c:v>
                </c:pt>
                <c:pt idx="911">
                  <c:v>0.75553023814999998</c:v>
                </c:pt>
                <c:pt idx="912">
                  <c:v>0.75320500135000001</c:v>
                </c:pt>
                <c:pt idx="913">
                  <c:v>0.74922508000999999</c:v>
                </c:pt>
                <c:pt idx="914">
                  <c:v>0.74325472116000002</c:v>
                </c:pt>
                <c:pt idx="915">
                  <c:v>0.73497599362999999</c:v>
                </c:pt>
                <c:pt idx="916">
                  <c:v>0.72411423921999996</c:v>
                </c:pt>
                <c:pt idx="917">
                  <c:v>0.71046251058999998</c:v>
                </c:pt>
                <c:pt idx="918">
                  <c:v>0.69390070437999996</c:v>
                </c:pt>
                <c:pt idx="919">
                  <c:v>0.67441016436000001</c:v>
                </c:pt>
                <c:pt idx="920">
                  <c:v>0.65208381414000005</c:v>
                </c:pt>
                <c:pt idx="921">
                  <c:v>0.62712943554</c:v>
                </c:pt>
                <c:pt idx="922">
                  <c:v>0.59986650943999997</c:v>
                </c:pt>
                <c:pt idx="923">
                  <c:v>0.57071769238000003</c:v>
                </c:pt>
                <c:pt idx="924">
                  <c:v>0.54018455744000005</c:v>
                </c:pt>
                <c:pt idx="925">
                  <c:v>0.50879198312999996</c:v>
                </c:pt>
                <c:pt idx="926">
                  <c:v>0.47702333331000002</c:v>
                </c:pt>
                <c:pt idx="927">
                  <c:v>0.44530040026000001</c:v>
                </c:pt>
                <c:pt idx="928">
                  <c:v>0.41402319073999999</c:v>
                </c:pt>
                <c:pt idx="929">
                  <c:v>0.38363140821000002</c:v>
                </c:pt>
                <c:pt idx="930">
                  <c:v>0.35464298724999999</c:v>
                </c:pt>
                <c:pt idx="931">
                  <c:v>0.32764440774999998</c:v>
                </c:pt>
                <c:pt idx="932">
                  <c:v>0.30324056745</c:v>
                </c:pt>
                <c:pt idx="933">
                  <c:v>0.28199750185</c:v>
                </c:pt>
                <c:pt idx="934">
                  <c:v>0.26439923048000002</c:v>
                </c:pt>
                <c:pt idx="935">
                  <c:v>0.25082010031000002</c:v>
                </c:pt>
                <c:pt idx="936">
                  <c:v>0.24151410162</c:v>
                </c:pt>
                <c:pt idx="937">
                  <c:v>0.23661932349000001</c:v>
                </c:pt>
                <c:pt idx="938">
                  <c:v>0.23616705834999999</c:v>
                </c:pt>
                <c:pt idx="939">
                  <c:v>0.24008922279</c:v>
                </c:pt>
                <c:pt idx="940">
                  <c:v>0.24822403491</c:v>
                </c:pt>
                <c:pt idx="941">
                  <c:v>0.26032021641999997</c:v>
                </c:pt>
                <c:pt idx="942">
                  <c:v>0.27604025601999999</c:v>
                </c:pt>
                <c:pt idx="943">
                  <c:v>0.29495602846000002</c:v>
                </c:pt>
                <c:pt idx="944">
                  <c:v>0.31652110815000001</c:v>
                </c:pt>
                <c:pt idx="945">
                  <c:v>0.34002980589999998</c:v>
                </c:pt>
                <c:pt idx="946">
                  <c:v>0.36460855602999998</c:v>
                </c:pt>
                <c:pt idx="947">
                  <c:v>0.38926964998000002</c:v>
                </c:pt>
                <c:pt idx="948">
                  <c:v>0.41300812364</c:v>
                </c:pt>
                <c:pt idx="949">
                  <c:v>0.43489474057999999</c:v>
                </c:pt>
                <c:pt idx="950">
                  <c:v>0.45413273573000001</c:v>
                </c:pt>
                <c:pt idx="951">
                  <c:v>0.47008052468</c:v>
                </c:pt>
                <c:pt idx="952">
                  <c:v>0.48225739598</c:v>
                </c:pt>
                <c:pt idx="953">
                  <c:v>0.49034115672</c:v>
                </c:pt>
                <c:pt idx="954">
                  <c:v>0.49415481091000002</c:v>
                </c:pt>
                <c:pt idx="955">
                  <c:v>0.49363502860000003</c:v>
                </c:pt>
                <c:pt idx="956">
                  <c:v>0.48878663777999998</c:v>
                </c:pt>
                <c:pt idx="957">
                  <c:v>0.47964647412</c:v>
                </c:pt>
                <c:pt idx="958">
                  <c:v>0.46627557277999998</c:v>
                </c:pt>
                <c:pt idx="959">
                  <c:v>0.44877666235000002</c:v>
                </c:pt>
                <c:pt idx="960">
                  <c:v>0.42732313275</c:v>
                </c:pt>
                <c:pt idx="961">
                  <c:v>0.40218707919000002</c:v>
                </c:pt>
                <c:pt idx="962">
                  <c:v>0.37375751138000002</c:v>
                </c:pt>
                <c:pt idx="963">
                  <c:v>0.34253826736999998</c:v>
                </c:pt>
                <c:pt idx="964">
                  <c:v>0.30912169814000001</c:v>
                </c:pt>
                <c:pt idx="965">
                  <c:v>0.27415478230000001</c:v>
                </c:pt>
                <c:pt idx="966">
                  <c:v>0.23831199110000001</c:v>
                </c:pt>
                <c:pt idx="967">
                  <c:v>0.20226663350999999</c:v>
                </c:pt>
                <c:pt idx="968">
                  <c:v>0.16665752232</c:v>
                </c:pt>
                <c:pt idx="969">
                  <c:v>0.13206487893999999</c:v>
                </c:pt>
                <c:pt idx="970">
                  <c:v>9.9001936614999994E-2</c:v>
                </c:pt>
                <c:pt idx="971">
                  <c:v>6.7916154861E-2</c:v>
                </c:pt>
                <c:pt idx="972">
                  <c:v>3.9194017648999997E-2</c:v>
                </c:pt>
                <c:pt idx="973">
                  <c:v>1.3165363111E-2</c:v>
                </c:pt>
                <c:pt idx="974">
                  <c:v>-9.8960250616000004E-3</c:v>
                </c:pt>
                <c:pt idx="975">
                  <c:v>-2.9781252146000001E-2</c:v>
                </c:pt>
                <c:pt idx="976">
                  <c:v>-4.6374734490999998E-2</c:v>
                </c:pt>
                <c:pt idx="977">
                  <c:v>-5.9698648750999998E-2</c:v>
                </c:pt>
                <c:pt idx="978">
                  <c:v>-6.9940418005000005E-2</c:v>
                </c:pt>
                <c:pt idx="979">
                  <c:v>-7.7432692050999993E-2</c:v>
                </c:pt>
                <c:pt idx="980">
                  <c:v>-8.2594156264999996E-2</c:v>
                </c:pt>
                <c:pt idx="981">
                  <c:v>-8.5861869155999998E-2</c:v>
                </c:pt>
                <c:pt idx="982">
                  <c:v>-8.7635017930999995E-2</c:v>
                </c:pt>
                <c:pt idx="983">
                  <c:v>-8.8235519826000003E-2</c:v>
                </c:pt>
                <c:pt idx="984">
                  <c:v>-8.7886936962999998E-2</c:v>
                </c:pt>
                <c:pt idx="985">
                  <c:v>-8.6712025105999999E-2</c:v>
                </c:pt>
                <c:pt idx="986">
                  <c:v>-8.4742471575999997E-2</c:v>
                </c:pt>
                <c:pt idx="987">
                  <c:v>-8.1928297876999998E-2</c:v>
                </c:pt>
                <c:pt idx="988">
                  <c:v>-7.8143239020999997E-2</c:v>
                </c:pt>
                <c:pt idx="989">
                  <c:v>-7.3194168507999993E-2</c:v>
                </c:pt>
                <c:pt idx="990">
                  <c:v>-6.6839061677000003E-2</c:v>
                </c:pt>
                <c:pt idx="991">
                  <c:v>-5.8811482041999999E-2</c:v>
                </c:pt>
                <c:pt idx="992">
                  <c:v>-4.8849705606999999E-2</c:v>
                </c:pt>
                <c:pt idx="993">
                  <c:v>-3.6729399114999998E-2</c:v>
                </c:pt>
                <c:pt idx="994">
                  <c:v>-2.2298853843999999E-2</c:v>
                </c:pt>
                <c:pt idx="995">
                  <c:v>-5.5062379688000001E-3</c:v>
                </c:pt>
                <c:pt idx="996">
                  <c:v>1.3599677943E-2</c:v>
                </c:pt>
                <c:pt idx="997">
                  <c:v>3.4897003322999998E-2</c:v>
                </c:pt>
                <c:pt idx="998">
                  <c:v>5.8228068054E-2</c:v>
                </c:pt>
                <c:pt idx="999">
                  <c:v>8.3428800105999998E-2</c:v>
                </c:pt>
                <c:pt idx="1000">
                  <c:v>0.1103425473</c:v>
                </c:pt>
                <c:pt idx="1001">
                  <c:v>0.13882003725</c:v>
                </c:pt>
                <c:pt idx="1002">
                  <c:v>0.16871480644</c:v>
                </c:pt>
                <c:pt idx="1003">
                  <c:v>0.19988203049</c:v>
                </c:pt>
                <c:pt idx="1004">
                  <c:v>0.23217603564</c:v>
                </c:pt>
                <c:pt idx="1005">
                  <c:v>0.2654415369</c:v>
                </c:pt>
                <c:pt idx="1006">
                  <c:v>0.29950585960999998</c:v>
                </c:pt>
                <c:pt idx="1007">
                  <c:v>0.33417358994000002</c:v>
                </c:pt>
                <c:pt idx="1008">
                  <c:v>0.36921387910999998</c:v>
                </c:pt>
                <c:pt idx="1009">
                  <c:v>0.40434268117</c:v>
                </c:pt>
                <c:pt idx="1010">
                  <c:v>0.43921452761000002</c:v>
                </c:pt>
                <c:pt idx="1011">
                  <c:v>0.47342896461</c:v>
                </c:pt>
                <c:pt idx="1012">
                  <c:v>0.50654357672000005</c:v>
                </c:pt>
                <c:pt idx="1013">
                  <c:v>0.53808683157000003</c:v>
                </c:pt>
                <c:pt idx="1014">
                  <c:v>0.56757092476000004</c:v>
                </c:pt>
                <c:pt idx="1015">
                  <c:v>0.59450554848000003</c:v>
                </c:pt>
                <c:pt idx="1016">
                  <c:v>0.61841255425999997</c:v>
                </c:pt>
                <c:pt idx="1017">
                  <c:v>0.63884299994000004</c:v>
                </c:pt>
                <c:pt idx="1018">
                  <c:v>0.65539467335000001</c:v>
                </c:pt>
                <c:pt idx="1019">
                  <c:v>0.66772735119000004</c:v>
                </c:pt>
                <c:pt idx="1020">
                  <c:v>0.67557781935000005</c:v>
                </c:pt>
                <c:pt idx="1021">
                  <c:v>0.67877507209999999</c:v>
                </c:pt>
                <c:pt idx="1022">
                  <c:v>0.67724961041999998</c:v>
                </c:pt>
                <c:pt idx="1023">
                  <c:v>0.67103385925000003</c:v>
                </c:pt>
                <c:pt idx="1024">
                  <c:v>0.66025644540999995</c:v>
                </c:pt>
                <c:pt idx="1025">
                  <c:v>0.64513212442000001</c:v>
                </c:pt>
                <c:pt idx="1026">
                  <c:v>0.62594705819999996</c:v>
                </c:pt>
                <c:pt idx="1027">
                  <c:v>0.60304474830999999</c:v>
                </c:pt>
                <c:pt idx="1028">
                  <c:v>0.57681685685999995</c:v>
                </c:pt>
                <c:pt idx="1029">
                  <c:v>0.54769641161000004</c:v>
                </c:pt>
                <c:pt idx="1030">
                  <c:v>0.51615124941000001</c:v>
                </c:pt>
                <c:pt idx="1031">
                  <c:v>0.4826746583</c:v>
                </c:pt>
                <c:pt idx="1032">
                  <c:v>0.44776681066000001</c:v>
                </c:pt>
                <c:pt idx="1033">
                  <c:v>0.41190811991999998</c:v>
                </c:pt>
                <c:pt idx="1034">
                  <c:v>0.375538975</c:v>
                </c:pt>
                <c:pt idx="1035">
                  <c:v>0.33905482292</c:v>
                </c:pt>
                <c:pt idx="1036">
                  <c:v>0.30281031132000003</c:v>
                </c:pt>
                <c:pt idx="1037">
                  <c:v>0.26712474226999999</c:v>
                </c:pt>
                <c:pt idx="1038">
                  <c:v>0.23228788376000001</c:v>
                </c:pt>
                <c:pt idx="1039">
                  <c:v>0.19856658578</c:v>
                </c:pt>
                <c:pt idx="1040">
                  <c:v>0.16621106862999999</c:v>
                </c:pt>
                <c:pt idx="1041">
                  <c:v>0.13545899093</c:v>
                </c:pt>
                <c:pt idx="1042">
                  <c:v>0.10653278232000001</c:v>
                </c:pt>
                <c:pt idx="1043">
                  <c:v>7.9629637301000006E-2</c:v>
                </c:pt>
                <c:pt idx="1044">
                  <c:v>5.4911613464000003E-2</c:v>
                </c:pt>
                <c:pt idx="1045">
                  <c:v>3.2501362264000001E-2</c:v>
                </c:pt>
                <c:pt idx="1046">
                  <c:v>1.2480809353E-2</c:v>
                </c:pt>
                <c:pt idx="1047">
                  <c:v>-5.1092859357999999E-3</c:v>
                </c:pt>
                <c:pt idx="1048">
                  <c:v>-2.0267391576999999E-2</c:v>
                </c:pt>
                <c:pt idx="1049">
                  <c:v>-3.3028140663999998E-2</c:v>
                </c:pt>
                <c:pt idx="1050">
                  <c:v>-4.3461941183000001E-2</c:v>
                </c:pt>
                <c:pt idx="1051">
                  <c:v>-5.1676731556999998E-2</c:v>
                </c:pt>
                <c:pt idx="1052">
                  <c:v>-5.7817552239000002E-2</c:v>
                </c:pt>
                <c:pt idx="1053">
                  <c:v>-6.2061239034000001E-2</c:v>
                </c:pt>
                <c:pt idx="1054">
                  <c:v>-6.4603291452E-2</c:v>
                </c:pt>
                <c:pt idx="1055">
                  <c:v>-6.5635047853000006E-2</c:v>
                </c:pt>
                <c:pt idx="1056">
                  <c:v>-6.5317846834999999E-2</c:v>
                </c:pt>
                <c:pt idx="1057">
                  <c:v>-6.3763685523999997E-2</c:v>
                </c:pt>
                <c:pt idx="1058">
                  <c:v>-6.1023779213E-2</c:v>
                </c:pt>
                <c:pt idx="1059">
                  <c:v>-5.7084139435999999E-2</c:v>
                </c:pt>
                <c:pt idx="1060">
                  <c:v>-5.1874965428999997E-2</c:v>
                </c:pt>
                <c:pt idx="1061">
                  <c:v>-4.5300051569999999E-2</c:v>
                </c:pt>
                <c:pt idx="1062">
                  <c:v>-3.7276409566E-2</c:v>
                </c:pt>
                <c:pt idx="1063">
                  <c:v>-2.7763934806E-2</c:v>
                </c:pt>
                <c:pt idx="1064">
                  <c:v>-1.6775712371E-2</c:v>
                </c:pt>
                <c:pt idx="1065">
                  <c:v>-4.3765115552000002E-3</c:v>
                </c:pt>
                <c:pt idx="1066">
                  <c:v>9.3208132312000008E-3</c:v>
                </c:pt>
                <c:pt idx="1067">
                  <c:v>2.4157758801999999E-2</c:v>
                </c:pt>
                <c:pt idx="1068">
                  <c:v>3.9930827916E-2</c:v>
                </c:pt>
                <c:pt idx="1069">
                  <c:v>5.6394863874000001E-2</c:v>
                </c:pt>
                <c:pt idx="1070">
                  <c:v>7.3273457587000004E-2</c:v>
                </c:pt>
                <c:pt idx="1071">
                  <c:v>9.0267159045000003E-2</c:v>
                </c:pt>
                <c:pt idx="1072">
                  <c:v>0.10704933107</c:v>
                </c:pt>
                <c:pt idx="1073">
                  <c:v>0.12326112390000001</c:v>
                </c:pt>
                <c:pt idx="1074">
                  <c:v>0.13852484524</c:v>
                </c:pt>
                <c:pt idx="1075">
                  <c:v>0.15247462689999999</c:v>
                </c:pt>
                <c:pt idx="1076">
                  <c:v>0.16478586197</c:v>
                </c:pt>
                <c:pt idx="1077">
                  <c:v>0.17518995702000001</c:v>
                </c:pt>
                <c:pt idx="1078">
                  <c:v>0.18347711860999999</c:v>
                </c:pt>
                <c:pt idx="1079">
                  <c:v>0.18949523568000001</c:v>
                </c:pt>
                <c:pt idx="1080">
                  <c:v>0.19314509630000001</c:v>
                </c:pt>
                <c:pt idx="1081">
                  <c:v>0.19436879456</c:v>
                </c:pt>
                <c:pt idx="1082">
                  <c:v>0.19313579798</c:v>
                </c:pt>
                <c:pt idx="1083">
                  <c:v>0.18943552673</c:v>
                </c:pt>
                <c:pt idx="1084">
                  <c:v>0.18327969313</c:v>
                </c:pt>
                <c:pt idx="1085">
                  <c:v>0.17470903695000001</c:v>
                </c:pt>
                <c:pt idx="1086">
                  <c:v>0.16379715502</c:v>
                </c:pt>
                <c:pt idx="1087">
                  <c:v>0.15064945817</c:v>
                </c:pt>
                <c:pt idx="1088">
                  <c:v>0.13540112972000001</c:v>
                </c:pt>
                <c:pt idx="1089">
                  <c:v>0.11821667850000001</c:v>
                </c:pt>
                <c:pt idx="1090">
                  <c:v>9.9288783966999999E-2</c:v>
                </c:pt>
                <c:pt idx="1091">
                  <c:v>7.8834570943999996E-2</c:v>
                </c:pt>
                <c:pt idx="1092">
                  <c:v>5.7090386748000002E-2</c:v>
                </c:pt>
                <c:pt idx="1093">
                  <c:v>3.4308440983000003E-2</c:v>
                </c:pt>
                <c:pt idx="1094">
                  <c:v>1.0755730793000001E-2</c:v>
                </c:pt>
                <c:pt idx="1095">
                  <c:v>-1.3288336806000001E-2</c:v>
                </c:pt>
                <c:pt idx="1096">
                  <c:v>-3.7539996207E-2</c:v>
                </c:pt>
                <c:pt idx="1097">
                  <c:v>-6.1730079352999997E-2</c:v>
                </c:pt>
                <c:pt idx="1098">
                  <c:v>-8.5631646216000001E-2</c:v>
                </c:pt>
                <c:pt idx="1099">
                  <c:v>-0.10907894373</c:v>
                </c:pt>
                <c:pt idx="1100">
                  <c:v>-0.13196390866999999</c:v>
                </c:pt>
                <c:pt idx="1101">
                  <c:v>-0.15421837567999999</c:v>
                </c:pt>
                <c:pt idx="1102">
                  <c:v>-0.17579746246</c:v>
                </c:pt>
                <c:pt idx="1103">
                  <c:v>-0.19666787982</c:v>
                </c:pt>
                <c:pt idx="1104">
                  <c:v>-0.21679794788000001</c:v>
                </c:pt>
                <c:pt idx="1105">
                  <c:v>-0.23614953457999999</c:v>
                </c:pt>
                <c:pt idx="1106">
                  <c:v>-0.25467559695000003</c:v>
                </c:pt>
                <c:pt idx="1107">
                  <c:v>-0.27232640982</c:v>
                </c:pt>
                <c:pt idx="1108">
                  <c:v>-0.28906089067000001</c:v>
                </c:pt>
                <c:pt idx="1109">
                  <c:v>-0.30485251545999997</c:v>
                </c:pt>
                <c:pt idx="1110">
                  <c:v>-0.319683671</c:v>
                </c:pt>
                <c:pt idx="1111">
                  <c:v>-0.33353373407999998</c:v>
                </c:pt>
                <c:pt idx="1112">
                  <c:v>-0.34636718035000003</c:v>
                </c:pt>
                <c:pt idx="1113">
                  <c:v>-0.35812249779999999</c:v>
                </c:pt>
                <c:pt idx="1114">
                  <c:v>-0.36870187520999997</c:v>
                </c:pt>
                <c:pt idx="1115">
                  <c:v>-0.37796407937999998</c:v>
                </c:pt>
                <c:pt idx="1116">
                  <c:v>-0.38572135567999999</c:v>
                </c:pt>
                <c:pt idx="1117">
                  <c:v>-0.39174225926</c:v>
                </c:pt>
                <c:pt idx="1118">
                  <c:v>-0.39576724172</c:v>
                </c:pt>
                <c:pt idx="1119">
                  <c:v>-0.39753660559999998</c:v>
                </c:pt>
                <c:pt idx="1120">
                  <c:v>-0.39681449533000002</c:v>
                </c:pt>
                <c:pt idx="1121">
                  <c:v>-0.39340212941000002</c:v>
                </c:pt>
                <c:pt idx="1122">
                  <c:v>-0.38714969158000001</c:v>
                </c:pt>
                <c:pt idx="1123">
                  <c:v>-0.37796732782999998</c:v>
                </c:pt>
                <c:pt idx="1124">
                  <c:v>-0.36582794785</c:v>
                </c:pt>
                <c:pt idx="1125">
                  <c:v>-0.35076501966000001</c:v>
                </c:pt>
                <c:pt idx="1126">
                  <c:v>-0.33287015556999999</c:v>
                </c:pt>
                <c:pt idx="1127">
                  <c:v>-0.31228879094000001</c:v>
                </c:pt>
                <c:pt idx="1128">
                  <c:v>-0.28921583294999997</c:v>
                </c:pt>
                <c:pt idx="1129">
                  <c:v>-0.26389360428000003</c:v>
                </c:pt>
                <c:pt idx="1130">
                  <c:v>-0.23660933971000001</c:v>
                </c:pt>
                <c:pt idx="1131">
                  <c:v>-0.20769008993999999</c:v>
                </c:pt>
                <c:pt idx="1132">
                  <c:v>-0.17749691009999999</c:v>
                </c:pt>
                <c:pt idx="1133">
                  <c:v>-0.14642080665000001</c:v>
                </c:pt>
                <c:pt idx="1134">
                  <c:v>-0.11487849802</c:v>
                </c:pt>
                <c:pt idx="1135">
                  <c:v>-8.3304852247000002E-2</c:v>
                </c:pt>
                <c:pt idx="1136">
                  <c:v>-5.2145410328999997E-2</c:v>
                </c:pt>
                <c:pt idx="1137">
                  <c:v>-2.1850220859E-2</c:v>
                </c:pt>
                <c:pt idx="1138">
                  <c:v>7.1404324843999997E-3</c:v>
                </c:pt>
                <c:pt idx="1139">
                  <c:v>3.4420847892999998E-2</c:v>
                </c:pt>
                <c:pt idx="1140">
                  <c:v>5.9643417597000002E-2</c:v>
                </c:pt>
                <c:pt idx="1141">
                  <c:v>8.2533277570999999E-2</c:v>
                </c:pt>
                <c:pt idx="1142">
                  <c:v>0.1028964892</c:v>
                </c:pt>
                <c:pt idx="1143">
                  <c:v>0.12062206864</c:v>
                </c:pt>
                <c:pt idx="1144">
                  <c:v>0.13567729294</c:v>
                </c:pt>
                <c:pt idx="1145">
                  <c:v>0.14810065924999999</c:v>
                </c:pt>
                <c:pt idx="1146">
                  <c:v>0.15799456835</c:v>
                </c:pt>
                <c:pt idx="1147">
                  <c:v>0.16551542282000001</c:v>
                </c:pt>
                <c:pt idx="1148">
                  <c:v>0.17086240649000001</c:v>
                </c:pt>
                <c:pt idx="1149">
                  <c:v>0.17426796256999999</c:v>
                </c:pt>
                <c:pt idx="1150">
                  <c:v>0.17598935962000001</c:v>
                </c:pt>
                <c:pt idx="1151">
                  <c:v>0.17630049585999999</c:v>
                </c:pt>
                <c:pt idx="1152">
                  <c:v>0.17548362911000001</c:v>
                </c:pt>
                <c:pt idx="1153">
                  <c:v>0.17381942272000001</c:v>
                </c:pt>
                <c:pt idx="1154">
                  <c:v>0.17157647013999999</c:v>
                </c:pt>
                <c:pt idx="1155">
                  <c:v>0.16900254785999999</c:v>
                </c:pt>
                <c:pt idx="1156">
                  <c:v>0.16631793976000001</c:v>
                </c:pt>
                <c:pt idx="1157">
                  <c:v>0.16371172667</c:v>
                </c:pt>
                <c:pt idx="1158">
                  <c:v>0.16134139894999999</c:v>
                </c:pt>
                <c:pt idx="1159">
                  <c:v>0.15933239460000001</c:v>
                </c:pt>
                <c:pt idx="1160">
                  <c:v>0.15777574480000001</c:v>
                </c:pt>
                <c:pt idx="1161">
                  <c:v>0.15672858059</c:v>
                </c:pt>
                <c:pt idx="1162">
                  <c:v>0.15621928870999999</c:v>
                </c:pt>
                <c:pt idx="1163">
                  <c:v>0.15625080465999999</c:v>
                </c:pt>
                <c:pt idx="1164">
                  <c:v>0.15680058299999999</c:v>
                </c:pt>
                <c:pt idx="1165">
                  <c:v>0.15782316028999999</c:v>
                </c:pt>
                <c:pt idx="1166">
                  <c:v>0.15925326943000001</c:v>
                </c:pt>
                <c:pt idx="1167">
                  <c:v>0.16100537777000001</c:v>
                </c:pt>
                <c:pt idx="1168">
                  <c:v>0.16297453642000001</c:v>
                </c:pt>
                <c:pt idx="1169">
                  <c:v>0.16504041851000001</c:v>
                </c:pt>
                <c:pt idx="1170">
                  <c:v>0.16707246006000001</c:v>
                </c:pt>
                <c:pt idx="1171">
                  <c:v>0.16893768310999999</c:v>
                </c:pt>
                <c:pt idx="1172">
                  <c:v>0.17050756514000001</c:v>
                </c:pt>
                <c:pt idx="1173">
                  <c:v>0.17165938019999999</c:v>
                </c:pt>
                <c:pt idx="1174">
                  <c:v>0.1722778827</c:v>
                </c:pt>
                <c:pt idx="1175">
                  <c:v>0.17225737869999999</c:v>
                </c:pt>
                <c:pt idx="1176">
                  <c:v>0.17149835825000001</c:v>
                </c:pt>
                <c:pt idx="1177">
                  <c:v>0.16990554332999999</c:v>
                </c:pt>
                <c:pt idx="1178">
                  <c:v>0.16739344597</c:v>
                </c:pt>
                <c:pt idx="1179">
                  <c:v>0.16388864815000001</c:v>
                </c:pt>
                <c:pt idx="1180">
                  <c:v>0.15932032466000001</c:v>
                </c:pt>
                <c:pt idx="1181">
                  <c:v>0.15361090004</c:v>
                </c:pt>
                <c:pt idx="1182">
                  <c:v>0.14668095112000001</c:v>
                </c:pt>
                <c:pt idx="1183">
                  <c:v>0.13846327364</c:v>
                </c:pt>
                <c:pt idx="1184">
                  <c:v>0.12891256809000001</c:v>
                </c:pt>
                <c:pt idx="1185">
                  <c:v>0.11800866574</c:v>
                </c:pt>
                <c:pt idx="1186">
                  <c:v>0.10575927049</c:v>
                </c:pt>
                <c:pt idx="1187">
                  <c:v>9.2202968895000001E-2</c:v>
                </c:pt>
                <c:pt idx="1188">
                  <c:v>7.7410005032999996E-2</c:v>
                </c:pt>
                <c:pt idx="1189">
                  <c:v>6.1480600386999998E-2</c:v>
                </c:pt>
                <c:pt idx="1190">
                  <c:v>4.4543057679999998E-2</c:v>
                </c:pt>
                <c:pt idx="1191">
                  <c:v>2.6751643047E-2</c:v>
                </c:pt>
                <c:pt idx="1192">
                  <c:v>8.2816313952000006E-3</c:v>
                </c:pt>
                <c:pt idx="1193">
                  <c:v>-1.0680111125000001E-2</c:v>
                </c:pt>
                <c:pt idx="1194">
                  <c:v>-2.9949842021000001E-2</c:v>
                </c:pt>
                <c:pt idx="1195">
                  <c:v>-4.9364775419000001E-2</c:v>
                </c:pt>
                <c:pt idx="1196">
                  <c:v>-6.8794742226999994E-2</c:v>
                </c:pt>
                <c:pt idx="1197">
                  <c:v>-8.8139377534000002E-2</c:v>
                </c:pt>
                <c:pt idx="1198">
                  <c:v>-0.10731478781000001</c:v>
                </c:pt>
                <c:pt idx="1199">
                  <c:v>-0.12623831629999999</c:v>
                </c:pt>
                <c:pt idx="1200">
                  <c:v>-0.14481748641</c:v>
                </c:pt>
                <c:pt idx="1201">
                  <c:v>-0.16294854879000001</c:v>
                </c:pt>
                <c:pt idx="1202">
                  <c:v>-0.18052230775</c:v>
                </c:pt>
                <c:pt idx="1203">
                  <c:v>-0.19742819667</c:v>
                </c:pt>
                <c:pt idx="1204">
                  <c:v>-0.21355122328000001</c:v>
                </c:pt>
                <c:pt idx="1205">
                  <c:v>-0.22876736521999999</c:v>
                </c:pt>
                <c:pt idx="1206">
                  <c:v>-0.24294863641</c:v>
                </c:pt>
                <c:pt idx="1207">
                  <c:v>-0.25597557425</c:v>
                </c:pt>
                <c:pt idx="1208">
                  <c:v>-0.26774495840000001</c:v>
                </c:pt>
                <c:pt idx="1209">
                  <c:v>-0.27816948294999999</c:v>
                </c:pt>
                <c:pt idx="1210">
                  <c:v>-0.28717431426000001</c:v>
                </c:pt>
                <c:pt idx="1211">
                  <c:v>-0.29469513892999999</c:v>
                </c:pt>
                <c:pt idx="1212">
                  <c:v>-0.30067735909999999</c:v>
                </c:pt>
                <c:pt idx="1213">
                  <c:v>-0.30507296323999999</c:v>
                </c:pt>
                <c:pt idx="1214">
                  <c:v>-0.30783456564</c:v>
                </c:pt>
                <c:pt idx="1215">
                  <c:v>-0.30891057848999998</c:v>
                </c:pt>
                <c:pt idx="1216">
                  <c:v>-0.30824685096999999</c:v>
                </c:pt>
                <c:pt idx="1217">
                  <c:v>-0.30579435825000001</c:v>
                </c:pt>
                <c:pt idx="1218">
                  <c:v>-0.30151653290000002</c:v>
                </c:pt>
                <c:pt idx="1219">
                  <c:v>-0.29539412259999998</c:v>
                </c:pt>
                <c:pt idx="1220">
                  <c:v>-0.28743261099</c:v>
                </c:pt>
                <c:pt idx="1221">
                  <c:v>-0.2776722908</c:v>
                </c:pt>
                <c:pt idx="1222">
                  <c:v>-0.26619315147</c:v>
                </c:pt>
                <c:pt idx="1223">
                  <c:v>-0.25311037897999999</c:v>
                </c:pt>
                <c:pt idx="1224">
                  <c:v>-0.23856399952999999</c:v>
                </c:pt>
                <c:pt idx="1225">
                  <c:v>-0.22270905971999999</c:v>
                </c:pt>
                <c:pt idx="1226">
                  <c:v>-0.20570841432</c:v>
                </c:pt>
                <c:pt idx="1227">
                  <c:v>-0.18772561847999999</c:v>
                </c:pt>
                <c:pt idx="1228">
                  <c:v>-0.16891953349</c:v>
                </c:pt>
                <c:pt idx="1229">
                  <c:v>-0.14944264293000001</c:v>
                </c:pt>
                <c:pt idx="1230">
                  <c:v>-0.1294426471</c:v>
                </c:pt>
                <c:pt idx="1231">
                  <c:v>-0.10906864702999999</c:v>
                </c:pt>
                <c:pt idx="1232">
                  <c:v>-8.8480547071000004E-2</c:v>
                </c:pt>
                <c:pt idx="1233">
                  <c:v>-6.7854568362000003E-2</c:v>
                </c:pt>
                <c:pt idx="1234">
                  <c:v>-4.7378864138999999E-2</c:v>
                </c:pt>
                <c:pt idx="1235">
                  <c:v>-2.7242183685000001E-2</c:v>
                </c:pt>
                <c:pt idx="1236">
                  <c:v>-7.6225092635E-3</c:v>
                </c:pt>
                <c:pt idx="1237">
                  <c:v>1.1321606115000001E-2</c:v>
                </c:pt>
                <c:pt idx="1238">
                  <c:v>2.9454590752999998E-2</c:v>
                </c:pt>
                <c:pt idx="1239">
                  <c:v>4.6662718057999999E-2</c:v>
                </c:pt>
                <c:pt idx="1240">
                  <c:v>6.2853254378000004E-2</c:v>
                </c:pt>
                <c:pt idx="1241">
                  <c:v>7.7955216169000002E-2</c:v>
                </c:pt>
                <c:pt idx="1242">
                  <c:v>9.1918990015999999E-2</c:v>
                </c:pt>
                <c:pt idx="1243">
                  <c:v>0.10471335799000001</c:v>
                </c:pt>
                <c:pt idx="1244">
                  <c:v>0.11632199585</c:v>
                </c:pt>
                <c:pt idx="1245">
                  <c:v>0.12674060464</c:v>
                </c:pt>
                <c:pt idx="1246">
                  <c:v>0.13597367703999999</c:v>
                </c:pt>
                <c:pt idx="1247">
                  <c:v>0.14403305948</c:v>
                </c:pt>
                <c:pt idx="1248">
                  <c:v>0.15094053745</c:v>
                </c:pt>
                <c:pt idx="1249">
                  <c:v>0.15673290193</c:v>
                </c:pt>
                <c:pt idx="1250">
                  <c:v>0.16146676241999999</c:v>
                </c:pt>
                <c:pt idx="1251">
                  <c:v>0.16522061825000001</c:v>
                </c:pt>
                <c:pt idx="1252">
                  <c:v>0.16809296607999999</c:v>
                </c:pt>
                <c:pt idx="1253">
                  <c:v>0.17019717395</c:v>
                </c:pt>
                <c:pt idx="1254">
                  <c:v>0.17165438830999999</c:v>
                </c:pt>
                <c:pt idx="1255">
                  <c:v>0.17258460819999999</c:v>
                </c:pt>
                <c:pt idx="1256">
                  <c:v>0.17309848963999999</c:v>
                </c:pt>
                <c:pt idx="1257">
                  <c:v>0.17329315841000001</c:v>
                </c:pt>
                <c:pt idx="1258">
                  <c:v>0.17325139045999999</c:v>
                </c:pt>
                <c:pt idx="1259">
                  <c:v>0.17304316163</c:v>
                </c:pt>
                <c:pt idx="1260">
                  <c:v>0.17272867262</c:v>
                </c:pt>
                <c:pt idx="1261">
                  <c:v>0.17236086725999999</c:v>
                </c:pt>
                <c:pt idx="1262">
                  <c:v>0.17198622226999999</c:v>
                </c:pt>
                <c:pt idx="1263">
                  <c:v>0.17164450883999999</c:v>
                </c:pt>
                <c:pt idx="1264">
                  <c:v>0.17136786877999999</c:v>
                </c:pt>
                <c:pt idx="1265">
                  <c:v>0.17117841542000001</c:v>
                </c:pt>
                <c:pt idx="1266">
                  <c:v>0.17108550668</c:v>
                </c:pt>
                <c:pt idx="1267">
                  <c:v>0.17108596861</c:v>
                </c:pt>
                <c:pt idx="1268">
                  <c:v>0.17116804421000001</c:v>
                </c:pt>
                <c:pt idx="1269">
                  <c:v>0.17131671308999999</c:v>
                </c:pt>
                <c:pt idx="1270">
                  <c:v>0.17151701450000001</c:v>
                </c:pt>
                <c:pt idx="1271">
                  <c:v>0.17175309359999999</c:v>
                </c:pt>
                <c:pt idx="1272">
                  <c:v>0.17200510204</c:v>
                </c:pt>
                <c:pt idx="1273">
                  <c:v>0.17224831878999999</c:v>
                </c:pt>
                <c:pt idx="1274">
                  <c:v>0.17245617509</c:v>
                </c:pt>
                <c:pt idx="1275">
                  <c:v>0.17260524630999999</c:v>
                </c:pt>
                <c:pt idx="1276">
                  <c:v>0.17267897725</c:v>
                </c:pt>
                <c:pt idx="1277">
                  <c:v>0.17266854643999999</c:v>
                </c:pt>
                <c:pt idx="1278">
                  <c:v>0.17257228493999999</c:v>
                </c:pt>
                <c:pt idx="1279">
                  <c:v>0.172396034</c:v>
                </c:pt>
                <c:pt idx="1280">
                  <c:v>0.17215384543000001</c:v>
                </c:pt>
                <c:pt idx="1281">
                  <c:v>0.17186699808</c:v>
                </c:pt>
                <c:pt idx="1282">
                  <c:v>0.17156228423</c:v>
                </c:pt>
                <c:pt idx="1283">
                  <c:v>0.17127124965000001</c:v>
                </c:pt>
                <c:pt idx="1284">
                  <c:v>0.17102952301999999</c:v>
                </c:pt>
                <c:pt idx="1285">
                  <c:v>0.17087359726000001</c:v>
                </c:pt>
                <c:pt idx="1286">
                  <c:v>0.17083372176</c:v>
                </c:pt>
                <c:pt idx="1287">
                  <c:v>0.17092528939000001</c:v>
                </c:pt>
                <c:pt idx="1288">
                  <c:v>0.17114274203999999</c:v>
                </c:pt>
                <c:pt idx="1289">
                  <c:v>0.17145696282</c:v>
                </c:pt>
                <c:pt idx="1290">
                  <c:v>0.17181405424999999</c:v>
                </c:pt>
                <c:pt idx="1291">
                  <c:v>0.17213450372</c:v>
                </c:pt>
                <c:pt idx="1292">
                  <c:v>0.17231507599000001</c:v>
                </c:pt>
                <c:pt idx="1293">
                  <c:v>0.17223548889000001</c:v>
                </c:pt>
                <c:pt idx="1294">
                  <c:v>0.17176905274000001</c:v>
                </c:pt>
                <c:pt idx="1295">
                  <c:v>0.17079557477999999</c:v>
                </c:pt>
                <c:pt idx="1296">
                  <c:v>0.16921488941000001</c:v>
                </c:pt>
                <c:pt idx="1297">
                  <c:v>0.16695879399999999</c:v>
                </c:pt>
                <c:pt idx="1298">
                  <c:v>0.16399969161</c:v>
                </c:pt>
                <c:pt idx="1299">
                  <c:v>0.16035529971000001</c:v>
                </c:pt>
                <c:pt idx="1300">
                  <c:v>0.15608693659</c:v>
                </c:pt>
                <c:pt idx="1301">
                  <c:v>0.1512889415</c:v>
                </c:pt>
                <c:pt idx="1302">
                  <c:v>0.14607243240000001</c:v>
                </c:pt>
                <c:pt idx="1303">
                  <c:v>0.14055132866</c:v>
                </c:pt>
                <c:pt idx="1304">
                  <c:v>0.13483481109000001</c:v>
                </c:pt>
                <c:pt idx="1305">
                  <c:v>0.12902393937000001</c:v>
                </c:pt>
                <c:pt idx="1306">
                  <c:v>0.12320905924</c:v>
                </c:pt>
                <c:pt idx="1307">
                  <c:v>0.11746694148</c:v>
                </c:pt>
                <c:pt idx="1308">
                  <c:v>0.11185822635999999</c:v>
                </c:pt>
                <c:pt idx="1309">
                  <c:v>0.10642525554</c:v>
                </c:pt>
                <c:pt idx="1310">
                  <c:v>0.10119002312</c:v>
                </c:pt>
                <c:pt idx="1311">
                  <c:v>9.6153669058999996E-2</c:v>
                </c:pt>
                <c:pt idx="1312">
                  <c:v>9.1298907994999998E-2</c:v>
                </c:pt>
                <c:pt idx="1313">
                  <c:v>8.6593255401000005E-2</c:v>
                </c:pt>
                <c:pt idx="1314">
                  <c:v>8.1990808249E-2</c:v>
                </c:pt>
                <c:pt idx="1315">
                  <c:v>7.7436752617000004E-2</c:v>
                </c:pt>
                <c:pt idx="1316">
                  <c:v>7.2878718376000004E-2</c:v>
                </c:pt>
                <c:pt idx="1317">
                  <c:v>6.8279713391999994E-2</c:v>
                </c:pt>
                <c:pt idx="1318">
                  <c:v>6.3625618815000007E-2</c:v>
                </c:pt>
                <c:pt idx="1319">
                  <c:v>5.8927018195E-2</c:v>
                </c:pt>
                <c:pt idx="1320">
                  <c:v>5.4216764867E-2</c:v>
                </c:pt>
                <c:pt idx="1321">
                  <c:v>4.9543008207999999E-2</c:v>
                </c:pt>
                <c:pt idx="1322">
                  <c:v>4.4959101825999999E-2</c:v>
                </c:pt>
                <c:pt idx="1323">
                  <c:v>4.0514409542000002E-2</c:v>
                </c:pt>
                <c:pt idx="1324">
                  <c:v>3.6249544472000003E-2</c:v>
                </c:pt>
                <c:pt idx="1325">
                  <c:v>3.2195571809999997E-2</c:v>
                </c:pt>
                <c:pt idx="1326">
                  <c:v>2.8374744579000001E-2</c:v>
                </c:pt>
                <c:pt idx="1327">
                  <c:v>2.4801813066E-2</c:v>
                </c:pt>
                <c:pt idx="1328">
                  <c:v>2.1485291420999999E-2</c:v>
                </c:pt>
                <c:pt idx="1329">
                  <c:v>1.8428219482000002E-2</c:v>
                </c:pt>
                <c:pt idx="1330">
                  <c:v>1.5629118308000001E-2</c:v>
                </c:pt>
                <c:pt idx="1331">
                  <c:v>1.3081584126000001E-2</c:v>
                </c:pt>
                <c:pt idx="1332">
                  <c:v>1.0768955573E-2</c:v>
                </c:pt>
                <c:pt idx="1333">
                  <c:v>8.6560407653000007E-3</c:v>
                </c:pt>
                <c:pt idx="1334">
                  <c:v>6.6863400862000001E-3</c:v>
                </c:pt>
                <c:pt idx="1335">
                  <c:v>4.7886273823999998E-3</c:v>
                </c:pt>
                <c:pt idx="1336">
                  <c:v>2.8877470176999999E-3</c:v>
                </c:pt>
                <c:pt idx="1337">
                  <c:v>9.1437273659000003E-4</c:v>
                </c:pt>
                <c:pt idx="1338">
                  <c:v>-1.1876771459E-3</c:v>
                </c:pt>
                <c:pt idx="1339">
                  <c:v>-3.4573634620999999E-3</c:v>
                </c:pt>
                <c:pt idx="1340">
                  <c:v>-5.9165130369000004E-3</c:v>
                </c:pt>
                <c:pt idx="1341">
                  <c:v>-8.5741048678999992E-3</c:v>
                </c:pt>
                <c:pt idx="1342">
                  <c:v>-1.1432548985000001E-2</c:v>
                </c:pt>
                <c:pt idx="1343">
                  <c:v>-1.4493006282000001E-2</c:v>
                </c:pt>
                <c:pt idx="1344">
                  <c:v>-1.7758490517999999E-2</c:v>
                </c:pt>
                <c:pt idx="1345">
                  <c:v>-2.123423852E-2</c:v>
                </c:pt>
                <c:pt idx="1346">
                  <c:v>-2.4925487116000001E-2</c:v>
                </c:pt>
                <c:pt idx="1347">
                  <c:v>-2.8834350407000001E-2</c:v>
                </c:pt>
                <c:pt idx="1348">
                  <c:v>-3.2957900316000002E-2</c:v>
                </c:pt>
                <c:pt idx="1349">
                  <c:v>-3.7289544940000002E-2</c:v>
                </c:pt>
                <c:pt idx="1350">
                  <c:v>-4.1823618113999997E-2</c:v>
                </c:pt>
                <c:pt idx="1351">
                  <c:v>-4.65573892E-2</c:v>
                </c:pt>
                <c:pt idx="1352">
                  <c:v>-5.1486101001999997E-2</c:v>
                </c:pt>
                <c:pt idx="1353">
                  <c:v>-5.6595526636000003E-2</c:v>
                </c:pt>
                <c:pt idx="1354">
                  <c:v>-6.1858441681E-2</c:v>
                </c:pt>
                <c:pt idx="1355">
                  <c:v>-6.7236788571000003E-2</c:v>
                </c:pt>
                <c:pt idx="1356">
                  <c:v>-7.2688020766000006E-2</c:v>
                </c:pt>
                <c:pt idx="1357">
                  <c:v>-7.8173488378999997E-2</c:v>
                </c:pt>
                <c:pt idx="1358">
                  <c:v>-8.3667151630000006E-2</c:v>
                </c:pt>
                <c:pt idx="1359">
                  <c:v>-8.9162394404000006E-2</c:v>
                </c:pt>
                <c:pt idx="1360">
                  <c:v>-9.4674654304999994E-2</c:v>
                </c:pt>
                <c:pt idx="1361">
                  <c:v>-0.10023931413999999</c:v>
                </c:pt>
                <c:pt idx="1362">
                  <c:v>-0.10590603203</c:v>
                </c:pt>
                <c:pt idx="1363">
                  <c:v>-0.11173296720000001</c:v>
                </c:pt>
                <c:pt idx="1364">
                  <c:v>-0.11778252572</c:v>
                </c:pt>
                <c:pt idx="1365">
                  <c:v>-0.12411563842999999</c:v>
                </c:pt>
                <c:pt idx="1366">
                  <c:v>-0.1307836771</c:v>
                </c:pt>
                <c:pt idx="1367">
                  <c:v>-0.13782134652</c:v>
                </c:pt>
                <c:pt idx="1368">
                  <c:v>-0.14524243772000001</c:v>
                </c:pt>
                <c:pt idx="1369">
                  <c:v>-0.15303799509999999</c:v>
                </c:pt>
                <c:pt idx="1370">
                  <c:v>-0.16117715835999999</c:v>
                </c:pt>
                <c:pt idx="1371">
                  <c:v>-0.16961130499999999</c:v>
                </c:pt>
                <c:pt idx="1372">
                  <c:v>-0.17827998102000001</c:v>
                </c:pt>
                <c:pt idx="1373">
                  <c:v>-0.18711650371999999</c:v>
                </c:pt>
                <c:pt idx="1374">
                  <c:v>-0.19605249165999999</c:v>
                </c:pt>
                <c:pt idx="1375">
                  <c:v>-0.20501953363</c:v>
                </c:pt>
                <c:pt idx="1376">
                  <c:v>-0.21394746006000001</c:v>
                </c:pt>
                <c:pt idx="1377">
                  <c:v>-0.22276288271</c:v>
                </c:pt>
                <c:pt idx="1378">
                  <c:v>-0.23139250278000001</c:v>
                </c:pt>
                <c:pt idx="1379">
                  <c:v>-0.23977158964</c:v>
                </c:pt>
                <c:pt idx="1380">
                  <c:v>-0.24785162508</c:v>
                </c:pt>
                <c:pt idx="1381">
                  <c:v>-0.25560033320999997</c:v>
                </c:pt>
                <c:pt idx="1382">
                  <c:v>-0.26299518347</c:v>
                </c:pt>
                <c:pt idx="1383">
                  <c:v>-0.2700163424</c:v>
                </c:pt>
                <c:pt idx="1384">
                  <c:v>-0.27664268016999999</c:v>
                </c:pt>
                <c:pt idx="1385">
                  <c:v>-0.28285118936999998</c:v>
                </c:pt>
                <c:pt idx="1386">
                  <c:v>-0.28861987590999999</c:v>
                </c:pt>
                <c:pt idx="1387">
                  <c:v>-0.29393327236</c:v>
                </c:pt>
                <c:pt idx="1388">
                  <c:v>-0.29878792167000001</c:v>
                </c:pt>
                <c:pt idx="1389">
                  <c:v>-0.30319508909999998</c:v>
                </c:pt>
                <c:pt idx="1390">
                  <c:v>-0.30717983842000002</c:v>
                </c:pt>
                <c:pt idx="1391">
                  <c:v>-0.31077599524999999</c:v>
                </c:pt>
                <c:pt idx="1392">
                  <c:v>-0.31401935219999999</c:v>
                </c:pt>
                <c:pt idx="1393">
                  <c:v>-0.31694191694000001</c:v>
                </c:pt>
                <c:pt idx="1394">
                  <c:v>-0.31956824659999999</c:v>
                </c:pt>
                <c:pt idx="1395">
                  <c:v>-0.32191294432000001</c:v>
                </c:pt>
                <c:pt idx="1396">
                  <c:v>-0.32397907972000001</c:v>
                </c:pt>
                <c:pt idx="1397">
                  <c:v>-0.32575854658999998</c:v>
                </c:pt>
                <c:pt idx="1398">
                  <c:v>-0.32723405957000001</c:v>
                </c:pt>
                <c:pt idx="1399">
                  <c:v>-0.32838222383999999</c:v>
                </c:pt>
                <c:pt idx="1400">
                  <c:v>-0.32917806506000002</c:v>
                </c:pt>
                <c:pt idx="1401">
                  <c:v>-0.32960101961999999</c:v>
                </c:pt>
                <c:pt idx="1402">
                  <c:v>-0.32963970304000001</c:v>
                </c:pt>
                <c:pt idx="1403">
                  <c:v>-0.32929259539</c:v>
                </c:pt>
                <c:pt idx="1404">
                  <c:v>-0.3285652101</c:v>
                </c:pt>
                <c:pt idx="1405">
                  <c:v>-0.32746738195000002</c:v>
                </c:pt>
                <c:pt idx="1406">
                  <c:v>-0.32601258159000002</c:v>
                </c:pt>
                <c:pt idx="1407">
                  <c:v>-0.32421839237</c:v>
                </c:pt>
                <c:pt idx="1408">
                  <c:v>-0.32210698723999998</c:v>
                </c:pt>
                <c:pt idx="1409">
                  <c:v>-0.31970497966</c:v>
                </c:pt>
                <c:pt idx="1410">
                  <c:v>-0.31704178451999998</c:v>
                </c:pt>
                <c:pt idx="1411">
                  <c:v>-0.3141477406</c:v>
                </c:pt>
                <c:pt idx="1412">
                  <c:v>-0.31105354427999998</c:v>
                </c:pt>
                <c:pt idx="1413">
                  <c:v>-0.30779126287000003</c:v>
                </c:pt>
                <c:pt idx="1414">
                  <c:v>-0.30439659952999998</c:v>
                </c:pt>
                <c:pt idx="1415">
                  <c:v>-0.30091100930999998</c:v>
                </c:pt>
                <c:pt idx="1416">
                  <c:v>-0.29738149047000001</c:v>
                </c:pt>
                <c:pt idx="1417">
                  <c:v>-0.29385814070999999</c:v>
                </c:pt>
                <c:pt idx="1418">
                  <c:v>-0.29039129614999998</c:v>
                </c:pt>
                <c:pt idx="1419">
                  <c:v>-0.28702983259999998</c:v>
                </c:pt>
                <c:pt idx="1420">
                  <c:v>-0.28381964564000001</c:v>
                </c:pt>
                <c:pt idx="1421">
                  <c:v>-0.28080272675000001</c:v>
                </c:pt>
                <c:pt idx="1422">
                  <c:v>-0.27801892161000002</c:v>
                </c:pt>
                <c:pt idx="1423">
                  <c:v>-0.27550941705999998</c:v>
                </c:pt>
                <c:pt idx="1424">
                  <c:v>-0.27331745624999998</c:v>
                </c:pt>
                <c:pt idx="1425">
                  <c:v>-0.27148562669999998</c:v>
                </c:pt>
                <c:pt idx="1426">
                  <c:v>-0.27005186676999998</c:v>
                </c:pt>
                <c:pt idx="1427">
                  <c:v>-0.26904618740000003</c:v>
                </c:pt>
                <c:pt idx="1428">
                  <c:v>-0.26848894357999997</c:v>
                </c:pt>
                <c:pt idx="1429">
                  <c:v>-0.26839044690000002</c:v>
                </c:pt>
                <c:pt idx="1430">
                  <c:v>-0.26875233650000002</c:v>
                </c:pt>
                <c:pt idx="1431">
                  <c:v>-0.26956951618000002</c:v>
                </c:pt>
                <c:pt idx="1432">
                  <c:v>-0.27083119750000001</c:v>
                </c:pt>
                <c:pt idx="1433">
                  <c:v>-0.27252149582000001</c:v>
                </c:pt>
                <c:pt idx="1434">
                  <c:v>-0.27462154627000002</c:v>
                </c:pt>
                <c:pt idx="1435">
                  <c:v>-0.27711233496999998</c:v>
                </c:pt>
                <c:pt idx="1436">
                  <c:v>-0.27997636795000003</c:v>
                </c:pt>
                <c:pt idx="1437">
                  <c:v>-0.28319689631</c:v>
                </c:pt>
                <c:pt idx="1438">
                  <c:v>-0.28675505519</c:v>
                </c:pt>
                <c:pt idx="1439">
                  <c:v>-0.29062744974999999</c:v>
                </c:pt>
                <c:pt idx="1440">
                  <c:v>-0.29478487372000001</c:v>
                </c:pt>
                <c:pt idx="1441">
                  <c:v>-0.29919162392999998</c:v>
                </c:pt>
                <c:pt idx="1442">
                  <c:v>-0.30380490422</c:v>
                </c:pt>
                <c:pt idx="1443">
                  <c:v>-0.30857494473000002</c:v>
                </c:pt>
                <c:pt idx="1444">
                  <c:v>-0.31344786285999998</c:v>
                </c:pt>
                <c:pt idx="1445">
                  <c:v>-0.31837216019999998</c:v>
                </c:pt>
                <c:pt idx="1446">
                  <c:v>-0.32330495119000002</c:v>
                </c:pt>
                <c:pt idx="1447">
                  <c:v>-0.3282122314</c:v>
                </c:pt>
                <c:pt idx="1448">
                  <c:v>-0.33306348324000001</c:v>
                </c:pt>
                <c:pt idx="1449">
                  <c:v>-0.33782580494999997</c:v>
                </c:pt>
                <c:pt idx="1450">
                  <c:v>-0.34246000648000002</c:v>
                </c:pt>
                <c:pt idx="1451">
                  <c:v>-0.34691813587999998</c:v>
                </c:pt>
                <c:pt idx="1452">
                  <c:v>-0.35114246606999999</c:v>
                </c:pt>
                <c:pt idx="1453">
                  <c:v>-0.35506570338999999</c:v>
                </c:pt>
                <c:pt idx="1454">
                  <c:v>-0.35861146449999998</c:v>
                </c:pt>
                <c:pt idx="1455">
                  <c:v>-0.36169624329</c:v>
                </c:pt>
                <c:pt idx="1456">
                  <c:v>-0.36423370242000003</c:v>
                </c:pt>
                <c:pt idx="1457">
                  <c:v>-0.36613968014999998</c:v>
                </c:pt>
                <c:pt idx="1458">
                  <c:v>-0.36733636260000002</c:v>
                </c:pt>
                <c:pt idx="1459">
                  <c:v>-0.36775431037</c:v>
                </c:pt>
                <c:pt idx="1460">
                  <c:v>-0.36733320354999999</c:v>
                </c:pt>
                <c:pt idx="1461">
                  <c:v>-0.36602634192</c:v>
                </c:pt>
                <c:pt idx="1462">
                  <c:v>-0.36381208897</c:v>
                </c:pt>
                <c:pt idx="1463">
                  <c:v>-0.36070516706</c:v>
                </c:pt>
                <c:pt idx="1464">
                  <c:v>-0.35675662755999998</c:v>
                </c:pt>
                <c:pt idx="1465">
                  <c:v>-0.35204175115000003</c:v>
                </c:pt>
                <c:pt idx="1466">
                  <c:v>-0.34664621949000002</c:v>
                </c:pt>
                <c:pt idx="1467">
                  <c:v>-0.34065732360000001</c:v>
                </c:pt>
                <c:pt idx="1468">
                  <c:v>-0.33415928483000001</c:v>
                </c:pt>
                <c:pt idx="1469">
                  <c:v>-0.32723078132</c:v>
                </c:pt>
                <c:pt idx="1470">
                  <c:v>-0.31994438171</c:v>
                </c:pt>
                <c:pt idx="1471">
                  <c:v>-0.31236800550999999</c:v>
                </c:pt>
                <c:pt idx="1472">
                  <c:v>-0.30456954241</c:v>
                </c:pt>
                <c:pt idx="1473">
                  <c:v>-0.29662308097000001</c:v>
                </c:pt>
                <c:pt idx="1474">
                  <c:v>-0.288613379</c:v>
                </c:pt>
                <c:pt idx="1475">
                  <c:v>-0.28063955902999999</c:v>
                </c:pt>
                <c:pt idx="1476">
                  <c:v>-0.27281814813999999</c:v>
                </c:pt>
                <c:pt idx="1477">
                  <c:v>-0.26527994870999999</c:v>
                </c:pt>
                <c:pt idx="1478">
                  <c:v>-0.25815919042000002</c:v>
                </c:pt>
                <c:pt idx="1479">
                  <c:v>-0.25158190727000002</c:v>
                </c:pt>
                <c:pt idx="1480">
                  <c:v>-0.24565835296999999</c:v>
                </c:pt>
                <c:pt idx="1481">
                  <c:v>-0.24047918618</c:v>
                </c:pt>
                <c:pt idx="1482">
                  <c:v>-0.23611384630000001</c:v>
                </c:pt>
                <c:pt idx="1483">
                  <c:v>-0.23260994256</c:v>
                </c:pt>
                <c:pt idx="1484">
                  <c:v>-0.22999319434000001</c:v>
                </c:pt>
                <c:pt idx="1485">
                  <c:v>-0.22826857865</c:v>
                </c:pt>
                <c:pt idx="1486">
                  <c:v>-0.22742323577000001</c:v>
                </c:pt>
                <c:pt idx="1487">
                  <c:v>-0.22742959857</c:v>
                </c:pt>
                <c:pt idx="1488">
                  <c:v>-0.22824703157000001</c:v>
                </c:pt>
                <c:pt idx="1489">
                  <c:v>-0.22982233763000001</c:v>
                </c:pt>
                <c:pt idx="1490">
                  <c:v>-0.23209057748</c:v>
                </c:pt>
                <c:pt idx="1491">
                  <c:v>-0.23497726023000001</c:v>
                </c:pt>
                <c:pt idx="1492">
                  <c:v>-0.23840136826</c:v>
                </c:pt>
                <c:pt idx="1493">
                  <c:v>-0.24227799475</c:v>
                </c:pt>
                <c:pt idx="1494">
                  <c:v>-0.24651962519000001</c:v>
                </c:pt>
                <c:pt idx="1495">
                  <c:v>-0.25103640556000001</c:v>
                </c:pt>
                <c:pt idx="1496">
                  <c:v>-0.25573614239999998</c:v>
                </c:pt>
                <c:pt idx="1497">
                  <c:v>-0.26052579283999999</c:v>
                </c:pt>
                <c:pt idx="1498">
                  <c:v>-0.26531577109999999</c:v>
                </c:pt>
                <c:pt idx="1499">
                  <c:v>-0.27002733946000002</c:v>
                </c:pt>
                <c:pt idx="1500">
                  <c:v>-0.27459922433</c:v>
                </c:pt>
                <c:pt idx="1501">
                  <c:v>-0.27898779510999999</c:v>
                </c:pt>
                <c:pt idx="1502">
                  <c:v>-0.28316077589999999</c:v>
                </c:pt>
                <c:pt idx="1503">
                  <c:v>-0.28709003328999999</c:v>
                </c:pt>
                <c:pt idx="1504">
                  <c:v>-0.29074853659</c:v>
                </c:pt>
                <c:pt idx="1505">
                  <c:v>-0.29411184788</c:v>
                </c:pt>
                <c:pt idx="1506">
                  <c:v>-0.29716032742999998</c:v>
                </c:pt>
                <c:pt idx="1507">
                  <c:v>-0.29987770319000001</c:v>
                </c:pt>
                <c:pt idx="1508">
                  <c:v>-0.30224627255999997</c:v>
                </c:pt>
                <c:pt idx="1509">
                  <c:v>-0.30424281954999999</c:v>
                </c:pt>
                <c:pt idx="1510">
                  <c:v>-0.30583906173999997</c:v>
                </c:pt>
                <c:pt idx="1511">
                  <c:v>-0.30700793861999998</c:v>
                </c:pt>
                <c:pt idx="1512">
                  <c:v>-0.30773571134</c:v>
                </c:pt>
                <c:pt idx="1513">
                  <c:v>-0.30803617835000002</c:v>
                </c:pt>
                <c:pt idx="1514">
                  <c:v>-0.30795782803999999</c:v>
                </c:pt>
                <c:pt idx="1515">
                  <c:v>-0.30757862329000002</c:v>
                </c:pt>
                <c:pt idx="1516">
                  <c:v>-0.30699256063000002</c:v>
                </c:pt>
                <c:pt idx="1517">
                  <c:v>-0.30629572272</c:v>
                </c:pt>
                <c:pt idx="1518">
                  <c:v>-0.30557531117999998</c:v>
                </c:pt>
                <c:pt idx="1519">
                  <c:v>-0.30490308999999999</c:v>
                </c:pt>
                <c:pt idx="1520">
                  <c:v>-0.30433326960000001</c:v>
                </c:pt>
                <c:pt idx="1521">
                  <c:v>-0.30390357970999998</c:v>
                </c:pt>
                <c:pt idx="1522">
                  <c:v>-0.30363851786000001</c:v>
                </c:pt>
                <c:pt idx="1523">
                  <c:v>-0.30355361104</c:v>
                </c:pt>
                <c:pt idx="1524">
                  <c:v>-0.30366021394999998</c:v>
                </c:pt>
                <c:pt idx="1525">
                  <c:v>-0.30397155880999999</c:v>
                </c:pt>
                <c:pt idx="1526">
                  <c:v>-0.30450922251000001</c:v>
                </c:pt>
                <c:pt idx="1527">
                  <c:v>-0.30530512332999998</c:v>
                </c:pt>
                <c:pt idx="1528">
                  <c:v>-0.30639588832999998</c:v>
                </c:pt>
                <c:pt idx="1529">
                  <c:v>-0.30781307816999998</c:v>
                </c:pt>
                <c:pt idx="1530">
                  <c:v>-0.30957484245</c:v>
                </c:pt>
                <c:pt idx="1531">
                  <c:v>-0.31168091297</c:v>
                </c:pt>
                <c:pt idx="1532">
                  <c:v>-0.31411013006999999</c:v>
                </c:pt>
                <c:pt idx="1533">
                  <c:v>-0.31682023405999998</c:v>
                </c:pt>
                <c:pt idx="1534">
                  <c:v>-0.31974989176000002</c:v>
                </c:pt>
                <c:pt idx="1535">
                  <c:v>-0.32282224298000001</c:v>
                </c:pt>
                <c:pt idx="1536">
                  <c:v>-0.32594981789999999</c:v>
                </c:pt>
                <c:pt idx="1537">
                  <c:v>-0.32904005051000002</c:v>
                </c:pt>
                <c:pt idx="1538">
                  <c:v>-0.33199858664999998</c:v>
                </c:pt>
                <c:pt idx="1539">
                  <c:v>-0.33472982049</c:v>
                </c:pt>
                <c:pt idx="1540">
                  <c:v>-0.33713629841999998</c:v>
                </c:pt>
                <c:pt idx="1541">
                  <c:v>-0.33911806345000001</c:v>
                </c:pt>
                <c:pt idx="1542">
                  <c:v>-0.34057605267000002</c:v>
                </c:pt>
                <c:pt idx="1543">
                  <c:v>-0.34142306446999998</c:v>
                </c:pt>
                <c:pt idx="1544">
                  <c:v>-0.34159743786000002</c:v>
                </c:pt>
                <c:pt idx="1545">
                  <c:v>-0.34107145667</c:v>
                </c:pt>
                <c:pt idx="1546">
                  <c:v>-0.33985021710000002</c:v>
                </c:pt>
                <c:pt idx="1547">
                  <c:v>-0.33796164393</c:v>
                </c:pt>
                <c:pt idx="1548">
                  <c:v>-0.33544296025999998</c:v>
                </c:pt>
                <c:pt idx="1549">
                  <c:v>-0.33232998848</c:v>
                </c:pt>
                <c:pt idx="1550">
                  <c:v>-0.32865318655999998</c:v>
                </c:pt>
                <c:pt idx="1551">
                  <c:v>-0.32444000243999999</c:v>
                </c:pt>
                <c:pt idx="1552">
                  <c:v>-0.31971868872999998</c:v>
                </c:pt>
                <c:pt idx="1553">
                  <c:v>-0.31451913714000002</c:v>
                </c:pt>
                <c:pt idx="1554">
                  <c:v>-0.30887094139999999</c:v>
                </c:pt>
                <c:pt idx="1555">
                  <c:v>-0.30280274152999997</c:v>
                </c:pt>
                <c:pt idx="1556">
                  <c:v>-0.29634514450999999</c:v>
                </c:pt>
                <c:pt idx="1557">
                  <c:v>-0.28953641653000001</c:v>
                </c:pt>
                <c:pt idx="1558">
                  <c:v>-0.28242826461999998</c:v>
                </c:pt>
                <c:pt idx="1559">
                  <c:v>-0.27508926391999999</c:v>
                </c:pt>
                <c:pt idx="1560">
                  <c:v>-0.26760256290000001</c:v>
                </c:pt>
                <c:pt idx="1561">
                  <c:v>-0.26005709171000002</c:v>
                </c:pt>
                <c:pt idx="1562">
                  <c:v>-0.25253677367999999</c:v>
                </c:pt>
                <c:pt idx="1563">
                  <c:v>-0.24511362612000001</c:v>
                </c:pt>
                <c:pt idx="1564">
                  <c:v>-0.23784518242</c:v>
                </c:pt>
                <c:pt idx="1565">
                  <c:v>-0.23077377676999999</c:v>
                </c:pt>
                <c:pt idx="1566">
                  <c:v>-0.22392810881</c:v>
                </c:pt>
                <c:pt idx="1567">
                  <c:v>-0.21732808649999999</c:v>
                </c:pt>
                <c:pt idx="1568">
                  <c:v>-0.21099179982999999</c:v>
                </c:pt>
                <c:pt idx="1569">
                  <c:v>-0.20494207740000001</c:v>
                </c:pt>
                <c:pt idx="1570">
                  <c:v>-0.19920997322</c:v>
                </c:pt>
                <c:pt idx="1571">
                  <c:v>-0.19383509457</c:v>
                </c:pt>
                <c:pt idx="1572">
                  <c:v>-0.18886458874000001</c:v>
                </c:pt>
                <c:pt idx="1573">
                  <c:v>-0.18434992433</c:v>
                </c:pt>
                <c:pt idx="1574">
                  <c:v>-0.18034052849000001</c:v>
                </c:pt>
                <c:pt idx="1575">
                  <c:v>-0.17687711119999999</c:v>
                </c:pt>
                <c:pt idx="1576">
                  <c:v>-0.17398639023000001</c:v>
                </c:pt>
                <c:pt idx="1577">
                  <c:v>-0.17167681456</c:v>
                </c:pt>
                <c:pt idx="1578">
                  <c:v>-0.16993682086</c:v>
                </c:pt>
                <c:pt idx="1579">
                  <c:v>-0.16873657703</c:v>
                </c:pt>
                <c:pt idx="1580">
                  <c:v>-0.16803167760000001</c:v>
                </c:pt>
                <c:pt idx="1581">
                  <c:v>-0.16776669024999999</c:v>
                </c:pt>
                <c:pt idx="1582">
                  <c:v>-0.16787865758000001</c:v>
                </c:pt>
                <c:pt idx="1583">
                  <c:v>-0.16830237209999999</c:v>
                </c:pt>
                <c:pt idx="1584">
                  <c:v>-0.16897706687</c:v>
                </c:pt>
                <c:pt idx="1585">
                  <c:v>-0.16985037922999999</c:v>
                </c:pt>
                <c:pt idx="1586">
                  <c:v>-0.17087791860000001</c:v>
                </c:pt>
                <c:pt idx="1587">
                  <c:v>-0.17202022672</c:v>
                </c:pt>
                <c:pt idx="1588">
                  <c:v>-0.17323873937000001</c:v>
                </c:pt>
                <c:pt idx="1589">
                  <c:v>-0.17449249326999999</c:v>
                </c:pt>
                <c:pt idx="1590">
                  <c:v>-0.17573726176999999</c:v>
                </c:pt>
                <c:pt idx="1591">
                  <c:v>-0.17692705988999999</c:v>
                </c:pt>
                <c:pt idx="1592">
                  <c:v>-0.17801620066000001</c:v>
                </c:pt>
                <c:pt idx="1593">
                  <c:v>-0.17896229028999999</c:v>
                </c:pt>
                <c:pt idx="1594">
                  <c:v>-0.17973223328999999</c:v>
                </c:pt>
                <c:pt idx="1595">
                  <c:v>-0.18030956388</c:v>
                </c:pt>
                <c:pt idx="1596">
                  <c:v>-0.18069757520999999</c:v>
                </c:pt>
                <c:pt idx="1597">
                  <c:v>-0.18091779947</c:v>
                </c:pt>
                <c:pt idx="1598">
                  <c:v>-0.18100894987999999</c:v>
                </c:pt>
                <c:pt idx="1599">
                  <c:v>-0.18102818727</c:v>
                </c:pt>
              </c:numCache>
            </c:numRef>
          </c:yVal>
          <c:smooth val="1"/>
          <c:extLst>
            <c:ext xmlns:c16="http://schemas.microsoft.com/office/drawing/2014/chart" uri="{C3380CC4-5D6E-409C-BE32-E72D297353CC}">
              <c16:uniqueId val="{00000001-BF01-47F8-B524-BD3D3D79A480}"/>
            </c:ext>
          </c:extLst>
        </c:ser>
        <c:ser>
          <c:idx val="2"/>
          <c:order val="2"/>
          <c:tx>
            <c:v>Pelvis stiffness x5</c:v>
          </c:tx>
          <c:spPr>
            <a:ln w="25400" cap="rnd">
              <a:solidFill>
                <a:schemeClr val="accent4">
                  <a:lumMod val="50000"/>
                </a:schemeClr>
              </a:solidFill>
              <a:round/>
            </a:ln>
            <a:effectLst/>
          </c:spPr>
          <c:marker>
            <c:symbol val="none"/>
          </c:marker>
          <c:xVal>
            <c:numRef>
              <c:f>Lumbar_LC_2!$AC$3:$AC$1602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Lumbar_LC_2!$AF$3:$AF$1602</c:f>
              <c:numCache>
                <c:formatCode>0.00E+00</c:formatCode>
                <c:ptCount val="1600"/>
                <c:pt idx="0">
                  <c:v>1.1782660148999999E-3</c:v>
                </c:pt>
                <c:pt idx="1">
                  <c:v>1.3272528304E-3</c:v>
                </c:pt>
                <c:pt idx="2">
                  <c:v>1.4781535136999999E-3</c:v>
                </c:pt>
                <c:pt idx="3">
                  <c:v>1.6286170576E-3</c:v>
                </c:pt>
                <c:pt idx="4">
                  <c:v>1.7758995527E-3</c:v>
                </c:pt>
                <c:pt idx="5">
                  <c:v>1.9168423022999999E-3</c:v>
                </c:pt>
                <c:pt idx="6">
                  <c:v>2.0478572696E-3</c:v>
                </c:pt>
                <c:pt idx="7">
                  <c:v>2.1649207920000002E-3</c:v>
                </c:pt>
                <c:pt idx="8">
                  <c:v>2.2635750938000002E-3</c:v>
                </c:pt>
                <c:pt idx="9">
                  <c:v>2.3389344569E-3</c:v>
                </c:pt>
                <c:pt idx="10">
                  <c:v>2.3856966291E-3</c:v>
                </c:pt>
                <c:pt idx="11">
                  <c:v>2.3981595878E-3</c:v>
                </c:pt>
                <c:pt idx="12">
                  <c:v>2.3702450561999999E-3</c:v>
                </c:pt>
                <c:pt idx="13">
                  <c:v>2.2955269086999998E-3</c:v>
                </c:pt>
                <c:pt idx="14">
                  <c:v>2.1672674919999998E-3</c:v>
                </c:pt>
                <c:pt idx="15">
                  <c:v>1.9784637261000002E-3</c:v>
                </c:pt>
                <c:pt idx="16">
                  <c:v>1.7219044966999999E-3</c:v>
                </c:pt>
                <c:pt idx="17">
                  <c:v>1.3902416686E-3</c:v>
                </c:pt>
                <c:pt idx="18">
                  <c:v>9.7607955104000001E-4</c:v>
                </c:pt>
                <c:pt idx="19">
                  <c:v>4.7208080650000002E-4</c:v>
                </c:pt>
                <c:pt idx="20">
                  <c:v>-1.2891374354E-4</c:v>
                </c:pt>
                <c:pt idx="21">
                  <c:v>-8.3375384565000002E-4</c:v>
                </c:pt>
                <c:pt idx="22">
                  <c:v>-1.6488339751999999E-3</c:v>
                </c:pt>
                <c:pt idx="23">
                  <c:v>-2.5799293070999998E-3</c:v>
                </c:pt>
                <c:pt idx="24">
                  <c:v>-3.6320127547E-3</c:v>
                </c:pt>
                <c:pt idx="25">
                  <c:v>-4.8090550116999999E-3</c:v>
                </c:pt>
                <c:pt idx="26">
                  <c:v>-6.1138067393999998E-3</c:v>
                </c:pt>
                <c:pt idx="27">
                  <c:v>-7.5475620105999999E-3</c:v>
                </c:pt>
                <c:pt idx="28">
                  <c:v>-9.1099021955999993E-3</c:v>
                </c:pt>
                <c:pt idx="29">
                  <c:v>-1.0798420757E-2</c:v>
                </c:pt>
                <c:pt idx="30">
                  <c:v>-1.2608435005E-2</c:v>
                </c:pt>
                <c:pt idx="31">
                  <c:v>-1.4532689935999999E-2</c:v>
                </c:pt>
                <c:pt idx="32">
                  <c:v>-1.6561063006999999E-2</c:v>
                </c:pt>
                <c:pt idx="33">
                  <c:v>-1.8680272623999999E-2</c:v>
                </c:pt>
                <c:pt idx="34">
                  <c:v>-2.087360248E-2</c:v>
                </c:pt>
                <c:pt idx="35">
                  <c:v>-2.3120639846000001E-2</c:v>
                </c:pt>
                <c:pt idx="36">
                  <c:v>-2.5397047400000001E-2</c:v>
                </c:pt>
                <c:pt idx="37">
                  <c:v>-2.7674365789E-2</c:v>
                </c:pt>
                <c:pt idx="38">
                  <c:v>-2.9919862746999999E-2</c:v>
                </c:pt>
                <c:pt idx="39">
                  <c:v>-3.2096434384999997E-2</c:v>
                </c:pt>
                <c:pt idx="40">
                  <c:v>-3.4162573516000001E-2</c:v>
                </c:pt>
                <c:pt idx="41">
                  <c:v>-3.6072410643E-2</c:v>
                </c:pt>
                <c:pt idx="42">
                  <c:v>-3.7775855511000003E-2</c:v>
                </c:pt>
                <c:pt idx="43">
                  <c:v>-3.9218839258000002E-2</c:v>
                </c:pt>
                <c:pt idx="44">
                  <c:v>-4.0343675762E-2</c:v>
                </c:pt>
                <c:pt idx="45">
                  <c:v>-4.1089542210000003E-2</c:v>
                </c:pt>
                <c:pt idx="46">
                  <c:v>-4.1393101214999999E-2</c:v>
                </c:pt>
                <c:pt idx="47">
                  <c:v>-4.1189253330000002E-2</c:v>
                </c:pt>
                <c:pt idx="48">
                  <c:v>-4.0412042289999998E-2</c:v>
                </c:pt>
                <c:pt idx="49">
                  <c:v>-3.8995686917999997E-2</c:v>
                </c:pt>
                <c:pt idx="50">
                  <c:v>-3.6875754594999997E-2</c:v>
                </c:pt>
                <c:pt idx="51">
                  <c:v>-3.3990435302000001E-2</c:v>
                </c:pt>
                <c:pt idx="52">
                  <c:v>-3.0281862244E-2</c:v>
                </c:pt>
                <c:pt idx="53">
                  <c:v>-2.5697426870000002E-2</c:v>
                </c:pt>
                <c:pt idx="54">
                  <c:v>-2.0191092043999999E-2</c:v>
                </c:pt>
                <c:pt idx="55">
                  <c:v>-1.3724670745000001E-2</c:v>
                </c:pt>
                <c:pt idx="56">
                  <c:v>-6.2690703197999997E-3</c:v>
                </c:pt>
                <c:pt idx="57">
                  <c:v>2.1945333574E-3</c:v>
                </c:pt>
                <c:pt idx="58">
                  <c:v>1.1673649773E-2</c:v>
                </c:pt>
                <c:pt idx="59">
                  <c:v>2.2163586690999999E-2</c:v>
                </c:pt>
                <c:pt idx="60">
                  <c:v>3.3646687864999997E-2</c:v>
                </c:pt>
                <c:pt idx="61">
                  <c:v>4.6091556548999997E-2</c:v>
                </c:pt>
                <c:pt idx="62">
                  <c:v>5.9452373534E-2</c:v>
                </c:pt>
                <c:pt idx="63">
                  <c:v>7.3668748140000004E-2</c:v>
                </c:pt>
                <c:pt idx="64">
                  <c:v>8.8665932417000007E-2</c:v>
                </c:pt>
                <c:pt idx="65">
                  <c:v>0.10435444862</c:v>
                </c:pt>
                <c:pt idx="66">
                  <c:v>0.12062932551</c:v>
                </c:pt>
                <c:pt idx="67">
                  <c:v>0.13737045228</c:v>
                </c:pt>
                <c:pt idx="68">
                  <c:v>0.15444436669</c:v>
                </c:pt>
                <c:pt idx="69">
                  <c:v>0.17170670629000001</c:v>
                </c:pt>
                <c:pt idx="70">
                  <c:v>0.1890052408</c:v>
                </c:pt>
                <c:pt idx="71">
                  <c:v>0.20618370175</c:v>
                </c:pt>
                <c:pt idx="72">
                  <c:v>0.22308592497999999</c:v>
                </c:pt>
                <c:pt idx="73">
                  <c:v>0.23955932260000001</c:v>
                </c:pt>
                <c:pt idx="74">
                  <c:v>0.25545671582000001</c:v>
                </c:pt>
                <c:pt idx="75">
                  <c:v>0.27063655853000002</c:v>
                </c:pt>
                <c:pt idx="76">
                  <c:v>0.28496208786999999</c:v>
                </c:pt>
                <c:pt idx="77">
                  <c:v>0.29830035567000002</c:v>
                </c:pt>
                <c:pt idx="78">
                  <c:v>0.31052213906999998</c:v>
                </c:pt>
                <c:pt idx="79">
                  <c:v>0.32150197028999999</c:v>
                </c:pt>
                <c:pt idx="80">
                  <c:v>0.33111855388</c:v>
                </c:pt>
                <c:pt idx="81">
                  <c:v>0.33925610780999998</c:v>
                </c:pt>
                <c:pt idx="82">
                  <c:v>0.34580615163</c:v>
                </c:pt>
                <c:pt idx="83">
                  <c:v>0.35066875814999998</c:v>
                </c:pt>
                <c:pt idx="84">
                  <c:v>0.35375368595000001</c:v>
                </c:pt>
                <c:pt idx="85">
                  <c:v>0.35498195887</c:v>
                </c:pt>
                <c:pt idx="86">
                  <c:v>0.35428771377000001</c:v>
                </c:pt>
                <c:pt idx="87">
                  <c:v>0.35161992908</c:v>
                </c:pt>
                <c:pt idx="88">
                  <c:v>0.34694418311000003</c:v>
                </c:pt>
                <c:pt idx="89">
                  <c:v>0.34024494886000001</c:v>
                </c:pt>
                <c:pt idx="90">
                  <c:v>0.33152833581000002</c:v>
                </c:pt>
                <c:pt idx="91">
                  <c:v>0.32082465291000001</c:v>
                </c:pt>
                <c:pt idx="92">
                  <c:v>0.30818948149999997</c:v>
                </c:pt>
                <c:pt idx="93">
                  <c:v>0.29370269179000003</c:v>
                </c:pt>
                <c:pt idx="94">
                  <c:v>0.27746662498000002</c:v>
                </c:pt>
                <c:pt idx="95">
                  <c:v>0.25960284472</c:v>
                </c:pt>
                <c:pt idx="96">
                  <c:v>0.24024756252999999</c:v>
                </c:pt>
                <c:pt idx="97">
                  <c:v>0.21954908967</c:v>
                </c:pt>
                <c:pt idx="98">
                  <c:v>0.19766806066000001</c:v>
                </c:pt>
                <c:pt idx="99">
                  <c:v>0.17477791010999999</c:v>
                </c:pt>
                <c:pt idx="100">
                  <c:v>0.15106402338</c:v>
                </c:pt>
                <c:pt idx="101">
                  <c:v>0.12672120333</c:v>
                </c:pt>
                <c:pt idx="102">
                  <c:v>0.10195084661000001</c:v>
                </c:pt>
                <c:pt idx="103">
                  <c:v>7.6959304512000004E-2</c:v>
                </c:pt>
                <c:pt idx="104">
                  <c:v>5.1955964415999999E-2</c:v>
                </c:pt>
                <c:pt idx="105">
                  <c:v>2.7149336412999998E-2</c:v>
                </c:pt>
                <c:pt idx="106">
                  <c:v>2.7427957392999998E-3</c:v>
                </c:pt>
                <c:pt idx="107">
                  <c:v>-2.1067982539999999E-2</c:v>
                </c:pt>
                <c:pt idx="108">
                  <c:v>-4.4096317141999998E-2</c:v>
                </c:pt>
                <c:pt idx="109">
                  <c:v>-6.6165797412000002E-2</c:v>
                </c:pt>
                <c:pt idx="110">
                  <c:v>-8.7112426758000003E-2</c:v>
                </c:pt>
                <c:pt idx="111">
                  <c:v>-0.10678718984</c:v>
                </c:pt>
                <c:pt idx="112">
                  <c:v>-0.12505804002000001</c:v>
                </c:pt>
                <c:pt idx="113">
                  <c:v>-0.14181041718000001</c:v>
                </c:pt>
                <c:pt idx="114">
                  <c:v>-0.15694530307999999</c:v>
                </c:pt>
                <c:pt idx="115">
                  <c:v>-0.17037604748999999</c:v>
                </c:pt>
                <c:pt idx="116">
                  <c:v>-0.18202643096000001</c:v>
                </c:pt>
                <c:pt idx="117">
                  <c:v>-0.19182947278000001</c:v>
                </c:pt>
                <c:pt idx="118">
                  <c:v>-0.19972604513</c:v>
                </c:pt>
                <c:pt idx="119">
                  <c:v>-0.20566497743000001</c:v>
                </c:pt>
                <c:pt idx="120">
                  <c:v>-0.2096054554</c:v>
                </c:pt>
                <c:pt idx="121">
                  <c:v>-0.21152052283</c:v>
                </c:pt>
                <c:pt idx="122">
                  <c:v>-0.21140068769000001</c:v>
                </c:pt>
                <c:pt idx="123">
                  <c:v>-0.20925642550000001</c:v>
                </c:pt>
                <c:pt idx="124">
                  <c:v>-0.20511882007000001</c:v>
                </c:pt>
                <c:pt idx="125">
                  <c:v>-0.19903823733000001</c:v>
                </c:pt>
                <c:pt idx="126">
                  <c:v>-0.19108107686</c:v>
                </c:pt>
                <c:pt idx="127">
                  <c:v>-0.18132618070000001</c:v>
                </c:pt>
                <c:pt idx="128">
                  <c:v>-0.16986343265000001</c:v>
                </c:pt>
                <c:pt idx="129">
                  <c:v>-0.15679518878000001</c:v>
                </c:pt>
                <c:pt idx="130">
                  <c:v>-0.14223913848</c:v>
                </c:pt>
                <c:pt idx="131">
                  <c:v>-0.12632982433000001</c:v>
                </c:pt>
                <c:pt idx="132">
                  <c:v>-0.10921739787</c:v>
                </c:pt>
                <c:pt idx="133">
                  <c:v>-9.1064780950999999E-2</c:v>
                </c:pt>
                <c:pt idx="134">
                  <c:v>-7.2044610977000004E-2</c:v>
                </c:pt>
                <c:pt idx="135">
                  <c:v>-5.2336279303E-2</c:v>
                </c:pt>
                <c:pt idx="136">
                  <c:v>-3.2123301177999997E-2</c:v>
                </c:pt>
                <c:pt idx="137">
                  <c:v>-1.1591072193999999E-2</c:v>
                </c:pt>
                <c:pt idx="138">
                  <c:v>9.0749962255000007E-3</c:v>
                </c:pt>
                <c:pt idx="139">
                  <c:v>2.9690390452999999E-2</c:v>
                </c:pt>
                <c:pt idx="140">
                  <c:v>5.0071455538E-2</c:v>
                </c:pt>
                <c:pt idx="141">
                  <c:v>7.0035651325999995E-2</c:v>
                </c:pt>
                <c:pt idx="142">
                  <c:v>8.9402899145999998E-2</c:v>
                </c:pt>
                <c:pt idx="143">
                  <c:v>0.10799701512</c:v>
                </c:pt>
                <c:pt idx="144">
                  <c:v>0.12564642727</c:v>
                </c:pt>
                <c:pt idx="145">
                  <c:v>0.14218544960000001</c:v>
                </c:pt>
                <c:pt idx="146">
                  <c:v>0.15745680034000001</c:v>
                </c:pt>
                <c:pt idx="147">
                  <c:v>0.17131407559</c:v>
                </c:pt>
                <c:pt idx="148">
                  <c:v>0.18362303078</c:v>
                </c:pt>
                <c:pt idx="149">
                  <c:v>0.19426134229</c:v>
                </c:pt>
                <c:pt idx="150">
                  <c:v>0.20311734079999999</c:v>
                </c:pt>
                <c:pt idx="151">
                  <c:v>0.21008905768</c:v>
                </c:pt>
                <c:pt idx="152">
                  <c:v>0.21508449316</c:v>
                </c:pt>
                <c:pt idx="153">
                  <c:v>0.21802352369</c:v>
                </c:pt>
                <c:pt idx="154">
                  <c:v>0.21884059906</c:v>
                </c:pt>
                <c:pt idx="155">
                  <c:v>0.21748618782000001</c:v>
                </c:pt>
                <c:pt idx="156">
                  <c:v>0.21392670274</c:v>
                </c:pt>
                <c:pt idx="157">
                  <c:v>0.20814451575000001</c:v>
                </c:pt>
                <c:pt idx="158">
                  <c:v>0.20013877749</c:v>
                </c:pt>
                <c:pt idx="159">
                  <c:v>0.18992587924000001</c:v>
                </c:pt>
                <c:pt idx="160">
                  <c:v>0.17753946780999999</c:v>
                </c:pt>
                <c:pt idx="161">
                  <c:v>0.16303119062999999</c:v>
                </c:pt>
                <c:pt idx="162">
                  <c:v>0.14647166431</c:v>
                </c:pt>
                <c:pt idx="163">
                  <c:v>0.12795090675000001</c:v>
                </c:pt>
                <c:pt idx="164">
                  <c:v>0.10757815093</c:v>
                </c:pt>
                <c:pt idx="165">
                  <c:v>8.5479475558000007E-2</c:v>
                </c:pt>
                <c:pt idx="166">
                  <c:v>6.1793468892999998E-2</c:v>
                </c:pt>
                <c:pt idx="167">
                  <c:v>3.6668069661000002E-2</c:v>
                </c:pt>
                <c:pt idx="168">
                  <c:v>1.0258161462999999E-2</c:v>
                </c:pt>
                <c:pt idx="169">
                  <c:v>-1.7278043553E-2</c:v>
                </c:pt>
                <c:pt idx="170">
                  <c:v>-4.5782197267000002E-2</c:v>
                </c:pt>
                <c:pt idx="171">
                  <c:v>-7.5097598134999999E-2</c:v>
                </c:pt>
                <c:pt idx="172">
                  <c:v>-0.1050709933</c:v>
                </c:pt>
                <c:pt idx="173">
                  <c:v>-0.13555414974999999</c:v>
                </c:pt>
                <c:pt idx="174">
                  <c:v>-0.16640463471</c:v>
                </c:pt>
                <c:pt idx="175">
                  <c:v>-0.19748660922</c:v>
                </c:pt>
                <c:pt idx="176">
                  <c:v>-0.22867177426999999</c:v>
                </c:pt>
                <c:pt idx="177">
                  <c:v>-0.25983995198999998</c:v>
                </c:pt>
                <c:pt idx="178">
                  <c:v>-0.29087975621000001</c:v>
                </c:pt>
                <c:pt idx="179">
                  <c:v>-0.32169008254999998</c:v>
                </c:pt>
                <c:pt idx="180">
                  <c:v>-0.35218206048</c:v>
                </c:pt>
                <c:pt idx="181">
                  <c:v>-0.38227981328999999</c:v>
                </c:pt>
                <c:pt idx="182">
                  <c:v>-0.41191881894999999</c:v>
                </c:pt>
                <c:pt idx="183">
                  <c:v>-0.44104337692000001</c:v>
                </c:pt>
                <c:pt idx="184">
                  <c:v>-0.46960583329</c:v>
                </c:pt>
                <c:pt idx="185">
                  <c:v>-0.4975668788</c:v>
                </c:pt>
                <c:pt idx="186">
                  <c:v>-0.52489489317000004</c:v>
                </c:pt>
                <c:pt idx="187">
                  <c:v>-0.55156457424000005</c:v>
                </c:pt>
                <c:pt idx="188">
                  <c:v>-0.57755619287000004</c:v>
                </c:pt>
                <c:pt idx="189">
                  <c:v>-0.60285633802000005</c:v>
                </c:pt>
                <c:pt idx="190">
                  <c:v>-0.62745898962000002</c:v>
                </c:pt>
                <c:pt idx="191">
                  <c:v>-0.65136587619999997</c:v>
                </c:pt>
                <c:pt idx="192">
                  <c:v>-0.67458570003999996</c:v>
                </c:pt>
                <c:pt idx="193">
                  <c:v>-0.69713300466999994</c:v>
                </c:pt>
                <c:pt idx="194">
                  <c:v>-0.71902710198999997</c:v>
                </c:pt>
                <c:pt idx="195">
                  <c:v>-0.74029093981000005</c:v>
                </c:pt>
                <c:pt idx="196">
                  <c:v>-0.76094925404000002</c:v>
                </c:pt>
                <c:pt idx="197">
                  <c:v>-0.78102660179000005</c:v>
                </c:pt>
                <c:pt idx="198">
                  <c:v>-0.80054664612000004</c:v>
                </c:pt>
                <c:pt idx="199">
                  <c:v>-0.81953322887000002</c:v>
                </c:pt>
                <c:pt idx="200">
                  <c:v>-0.83801203966000004</c:v>
                </c:pt>
                <c:pt idx="201">
                  <c:v>-0.85601180791999998</c:v>
                </c:pt>
                <c:pt idx="202">
                  <c:v>-0.87356549501000003</c:v>
                </c:pt>
                <c:pt idx="203">
                  <c:v>-0.89071047305999995</c:v>
                </c:pt>
                <c:pt idx="204">
                  <c:v>-0.90748792886999996</c:v>
                </c:pt>
                <c:pt idx="205">
                  <c:v>-0.92394244671000003</c:v>
                </c:pt>
                <c:pt idx="206">
                  <c:v>-0.94012176990999996</c:v>
                </c:pt>
                <c:pt idx="207">
                  <c:v>-0.95607471466000005</c:v>
                </c:pt>
                <c:pt idx="208">
                  <c:v>-0.97184753418000003</c:v>
                </c:pt>
                <c:pt idx="209">
                  <c:v>-0.98748111724999998</c:v>
                </c:pt>
                <c:pt idx="210">
                  <c:v>-1.0030105114000001</c:v>
                </c:pt>
                <c:pt idx="211">
                  <c:v>-1.0184669495000001</c:v>
                </c:pt>
                <c:pt idx="212">
                  <c:v>-1.0338817835</c:v>
                </c:pt>
                <c:pt idx="213">
                  <c:v>-1.049290657</c:v>
                </c:pt>
                <c:pt idx="214">
                  <c:v>-1.0647363663</c:v>
                </c:pt>
                <c:pt idx="215">
                  <c:v>-1.0802724361</c:v>
                </c:pt>
                <c:pt idx="216">
                  <c:v>-1.0959649086000001</c:v>
                </c:pt>
                <c:pt idx="217">
                  <c:v>-1.1118913888999999</c:v>
                </c:pt>
                <c:pt idx="218">
                  <c:v>-1.1281373501</c:v>
                </c:pt>
                <c:pt idx="219">
                  <c:v>-1.1447907686000001</c:v>
                </c:pt>
                <c:pt idx="220">
                  <c:v>-1.1619369984000001</c:v>
                </c:pt>
                <c:pt idx="221">
                  <c:v>-1.1796548366999999</c:v>
                </c:pt>
                <c:pt idx="222">
                  <c:v>-1.1980141401</c:v>
                </c:pt>
                <c:pt idx="223">
                  <c:v>-1.2170747519</c:v>
                </c:pt>
                <c:pt idx="224">
                  <c:v>-1.2368861437000001</c:v>
                </c:pt>
                <c:pt idx="225">
                  <c:v>-1.2574892043999999</c:v>
                </c:pt>
                <c:pt idx="226">
                  <c:v>-1.2789187431</c:v>
                </c:pt>
                <c:pt idx="227">
                  <c:v>-1.3012057543</c:v>
                </c:pt>
                <c:pt idx="228">
                  <c:v>-1.3243784904</c:v>
                </c:pt>
                <c:pt idx="229">
                  <c:v>-1.3484629393000001</c:v>
                </c:pt>
                <c:pt idx="230">
                  <c:v>-1.3734824657</c:v>
                </c:pt>
                <c:pt idx="231">
                  <c:v>-1.3994570971</c:v>
                </c:pt>
                <c:pt idx="232">
                  <c:v>-1.4264019727999999</c:v>
                </c:pt>
                <c:pt idx="233">
                  <c:v>-1.4543250799</c:v>
                </c:pt>
                <c:pt idx="234">
                  <c:v>-1.4832253456</c:v>
                </c:pt>
                <c:pt idx="235">
                  <c:v>-1.5130922793999999</c:v>
                </c:pt>
                <c:pt idx="236">
                  <c:v>-1.5439057350000001</c:v>
                </c:pt>
                <c:pt idx="237">
                  <c:v>-1.5756357908</c:v>
                </c:pt>
                <c:pt idx="238">
                  <c:v>-1.608242631</c:v>
                </c:pt>
                <c:pt idx="239">
                  <c:v>-1.6416763067</c:v>
                </c:pt>
                <c:pt idx="240">
                  <c:v>-1.675876379</c:v>
                </c:pt>
                <c:pt idx="241">
                  <c:v>-1.7107716798999999</c:v>
                </c:pt>
                <c:pt idx="242">
                  <c:v>-1.7462813854000001</c:v>
                </c:pt>
                <c:pt idx="243">
                  <c:v>-1.7823164463000001</c:v>
                </c:pt>
                <c:pt idx="244">
                  <c:v>-1.8187812566999999</c:v>
                </c:pt>
                <c:pt idx="245">
                  <c:v>-1.8555753231000001</c:v>
                </c:pt>
                <c:pt idx="246">
                  <c:v>-1.8925950526999999</c:v>
                </c:pt>
                <c:pt idx="247">
                  <c:v>-1.9297355412999999</c:v>
                </c:pt>
                <c:pt idx="248">
                  <c:v>-1.9668927193000001</c:v>
                </c:pt>
                <c:pt idx="249">
                  <c:v>-2.0039651394</c:v>
                </c:pt>
                <c:pt idx="250">
                  <c:v>-2.0408549309000001</c:v>
                </c:pt>
                <c:pt idx="251">
                  <c:v>-2.0774672030999999</c:v>
                </c:pt>
                <c:pt idx="252">
                  <c:v>-2.1137104033999998</c:v>
                </c:pt>
                <c:pt idx="253">
                  <c:v>-2.1494970322000002</c:v>
                </c:pt>
                <c:pt idx="254">
                  <c:v>-2.1847448349</c:v>
                </c:pt>
                <c:pt idx="255">
                  <c:v>-2.2193794250000001</c:v>
                </c:pt>
                <c:pt idx="256">
                  <c:v>-2.2533359528000001</c:v>
                </c:pt>
                <c:pt idx="257">
                  <c:v>-2.2865607737999998</c:v>
                </c:pt>
                <c:pt idx="258">
                  <c:v>-2.3190107346</c:v>
                </c:pt>
                <c:pt idx="259">
                  <c:v>-2.3506524563000002</c:v>
                </c:pt>
                <c:pt idx="260">
                  <c:v>-2.3814620972</c:v>
                </c:pt>
                <c:pt idx="261">
                  <c:v>-2.4114253521000002</c:v>
                </c:pt>
                <c:pt idx="262">
                  <c:v>-2.4405364989999998</c:v>
                </c:pt>
                <c:pt idx="263">
                  <c:v>-2.4687974452999999</c:v>
                </c:pt>
                <c:pt idx="264">
                  <c:v>-2.4962167740000001</c:v>
                </c:pt>
                <c:pt idx="265">
                  <c:v>-2.5228083134000001</c:v>
                </c:pt>
                <c:pt idx="266">
                  <c:v>-2.5485901833</c:v>
                </c:pt>
                <c:pt idx="267">
                  <c:v>-2.5735843182</c:v>
                </c:pt>
                <c:pt idx="268">
                  <c:v>-2.5978155136000001</c:v>
                </c:pt>
                <c:pt idx="269">
                  <c:v>-2.6213107109</c:v>
                </c:pt>
                <c:pt idx="270">
                  <c:v>-2.6440980434000001</c:v>
                </c:pt>
                <c:pt idx="271">
                  <c:v>-2.6662058829999999</c:v>
                </c:pt>
                <c:pt idx="272">
                  <c:v>-2.6876623630999998</c:v>
                </c:pt>
                <c:pt idx="273">
                  <c:v>-2.7084944248</c:v>
                </c:pt>
                <c:pt idx="274">
                  <c:v>-2.728728056</c:v>
                </c:pt>
                <c:pt idx="275">
                  <c:v>-2.7483892441000002</c:v>
                </c:pt>
                <c:pt idx="276">
                  <c:v>-2.7675039768</c:v>
                </c:pt>
                <c:pt idx="277">
                  <c:v>-2.7860982418</c:v>
                </c:pt>
                <c:pt idx="278">
                  <c:v>-2.8041975498</c:v>
                </c:pt>
                <c:pt idx="279">
                  <c:v>-2.8218274117000002</c:v>
                </c:pt>
                <c:pt idx="280">
                  <c:v>-2.8390133381</c:v>
                </c:pt>
                <c:pt idx="281">
                  <c:v>-2.8557810783000002</c:v>
                </c:pt>
                <c:pt idx="282">
                  <c:v>-2.8721561431999998</c:v>
                </c:pt>
                <c:pt idx="283">
                  <c:v>-2.8881649971000001</c:v>
                </c:pt>
                <c:pt idx="284">
                  <c:v>-2.9038355349999998</c:v>
                </c:pt>
                <c:pt idx="285">
                  <c:v>-2.9191989898999999</c:v>
                </c:pt>
                <c:pt idx="286">
                  <c:v>-2.9342906475000001</c:v>
                </c:pt>
                <c:pt idx="287">
                  <c:v>-2.9491505622999998</c:v>
                </c:pt>
                <c:pt idx="288">
                  <c:v>-2.9638237953000002</c:v>
                </c:pt>
                <c:pt idx="289">
                  <c:v>-2.9783611298000001</c:v>
                </c:pt>
                <c:pt idx="290">
                  <c:v>-2.9928188323999998</c:v>
                </c:pt>
                <c:pt idx="291">
                  <c:v>-3.0072593688999998</c:v>
                </c:pt>
                <c:pt idx="292">
                  <c:v>-3.0217511654</c:v>
                </c:pt>
                <c:pt idx="293">
                  <c:v>-3.0363690853</c:v>
                </c:pt>
                <c:pt idx="294">
                  <c:v>-3.0511937141000001</c:v>
                </c:pt>
                <c:pt idx="295">
                  <c:v>-3.0663101673000002</c:v>
                </c:pt>
                <c:pt idx="296">
                  <c:v>-3.0818066596999998</c:v>
                </c:pt>
                <c:pt idx="297">
                  <c:v>-3.0977730751000001</c:v>
                </c:pt>
                <c:pt idx="298">
                  <c:v>-3.1143007277999999</c:v>
                </c:pt>
                <c:pt idx="299">
                  <c:v>-3.1314811706999999</c:v>
                </c:pt>
                <c:pt idx="300">
                  <c:v>-3.1494052410000002</c:v>
                </c:pt>
                <c:pt idx="301">
                  <c:v>-3.168161869</c:v>
                </c:pt>
                <c:pt idx="302">
                  <c:v>-3.1878373622999998</c:v>
                </c:pt>
                <c:pt idx="303">
                  <c:v>-3.2085139750999998</c:v>
                </c:pt>
                <c:pt idx="304">
                  <c:v>-3.23026824</c:v>
                </c:pt>
                <c:pt idx="305">
                  <c:v>-3.2531704903000001</c:v>
                </c:pt>
                <c:pt idx="306">
                  <c:v>-3.2772850990000002</c:v>
                </c:pt>
                <c:pt idx="307">
                  <c:v>-3.3026711941000002</c:v>
                </c:pt>
                <c:pt idx="308">
                  <c:v>-3.3293838501000002</c:v>
                </c:pt>
                <c:pt idx="309">
                  <c:v>-3.3574736118000001</c:v>
                </c:pt>
                <c:pt idx="310">
                  <c:v>-3.3869860171999999</c:v>
                </c:pt>
                <c:pt idx="311">
                  <c:v>-3.4179599285000002</c:v>
                </c:pt>
                <c:pt idx="312">
                  <c:v>-3.4504272937999998</c:v>
                </c:pt>
                <c:pt idx="313">
                  <c:v>-3.4844129086</c:v>
                </c:pt>
                <c:pt idx="314">
                  <c:v>-3.5199341774000001</c:v>
                </c:pt>
                <c:pt idx="315">
                  <c:v>-3.5569994450000002</c:v>
                </c:pt>
                <c:pt idx="316">
                  <c:v>-3.5956065654999998</c:v>
                </c:pt>
                <c:pt idx="317">
                  <c:v>-3.6357414721999999</c:v>
                </c:pt>
                <c:pt idx="318">
                  <c:v>-3.6773767470999998</c:v>
                </c:pt>
                <c:pt idx="319">
                  <c:v>-3.7204723357999998</c:v>
                </c:pt>
                <c:pt idx="320">
                  <c:v>-3.7649765015000001</c:v>
                </c:pt>
                <c:pt idx="321">
                  <c:v>-3.8108270167999998</c:v>
                </c:pt>
                <c:pt idx="322">
                  <c:v>-3.8579514026999999</c:v>
                </c:pt>
                <c:pt idx="323">
                  <c:v>-3.9062674045999999</c:v>
                </c:pt>
                <c:pt idx="324">
                  <c:v>-3.9556829928999999</c:v>
                </c:pt>
                <c:pt idx="325">
                  <c:v>-4.0060954094000003</c:v>
                </c:pt>
                <c:pt idx="326">
                  <c:v>-4.0573897362000002</c:v>
                </c:pt>
                <c:pt idx="327">
                  <c:v>-4.1094398499000002</c:v>
                </c:pt>
                <c:pt idx="328">
                  <c:v>-4.1621079444999998</c:v>
                </c:pt>
                <c:pt idx="329">
                  <c:v>-4.2152457236999998</c:v>
                </c:pt>
                <c:pt idx="330">
                  <c:v>-4.2686948775999998</c:v>
                </c:pt>
                <c:pt idx="331">
                  <c:v>-4.3222870826999999</c:v>
                </c:pt>
                <c:pt idx="332">
                  <c:v>-4.3758463860000001</c:v>
                </c:pt>
                <c:pt idx="333">
                  <c:v>-4.4291901588</c:v>
                </c:pt>
                <c:pt idx="334">
                  <c:v>-4.4821314811999997</c:v>
                </c:pt>
                <c:pt idx="335">
                  <c:v>-4.5344810486</c:v>
                </c:pt>
                <c:pt idx="336">
                  <c:v>-4.5860505103999998</c:v>
                </c:pt>
                <c:pt idx="337">
                  <c:v>-4.6366548537999996</c:v>
                </c:pt>
                <c:pt idx="338">
                  <c:v>-4.6861128806999996</c:v>
                </c:pt>
                <c:pt idx="339">
                  <c:v>-4.7342495918000003</c:v>
                </c:pt>
                <c:pt idx="340">
                  <c:v>-4.7808961867999997</c:v>
                </c:pt>
                <c:pt idx="341">
                  <c:v>-4.8258910179000001</c:v>
                </c:pt>
                <c:pt idx="342">
                  <c:v>-4.8690814971999998</c:v>
                </c:pt>
                <c:pt idx="343">
                  <c:v>-4.9103255272000004</c:v>
                </c:pt>
                <c:pt idx="344">
                  <c:v>-4.9494919777000002</c:v>
                </c:pt>
                <c:pt idx="345">
                  <c:v>-4.9864611626000004</c:v>
                </c:pt>
                <c:pt idx="346">
                  <c:v>-5.0211248397999997</c:v>
                </c:pt>
                <c:pt idx="347">
                  <c:v>-5.0533866881999998</c:v>
                </c:pt>
                <c:pt idx="348">
                  <c:v>-5.0831623077000003</c:v>
                </c:pt>
                <c:pt idx="349">
                  <c:v>-5.1103787422</c:v>
                </c:pt>
                <c:pt idx="350">
                  <c:v>-5.1349754333000002</c:v>
                </c:pt>
                <c:pt idx="351">
                  <c:v>-5.1569046973999999</c:v>
                </c:pt>
                <c:pt idx="352">
                  <c:v>-5.1761326790000002</c:v>
                </c:pt>
                <c:pt idx="353">
                  <c:v>-5.1926383971999996</c:v>
                </c:pt>
                <c:pt idx="354">
                  <c:v>-5.2064118385000002</c:v>
                </c:pt>
                <c:pt idx="355">
                  <c:v>-5.2174534797999996</c:v>
                </c:pt>
                <c:pt idx="356">
                  <c:v>-5.2257733345000004</c:v>
                </c:pt>
                <c:pt idx="357">
                  <c:v>-5.2313909531</c:v>
                </c:pt>
                <c:pt idx="358">
                  <c:v>-5.2343349456999997</c:v>
                </c:pt>
                <c:pt idx="359">
                  <c:v>-5.2346448898000002</c:v>
                </c:pt>
                <c:pt idx="360">
                  <c:v>-5.2323718070999998</c:v>
                </c:pt>
                <c:pt idx="361">
                  <c:v>-5.2275781630999996</c:v>
                </c:pt>
                <c:pt idx="362">
                  <c:v>-5.2203392981999999</c:v>
                </c:pt>
                <c:pt idx="363">
                  <c:v>-5.2107434272999997</c:v>
                </c:pt>
                <c:pt idx="364">
                  <c:v>-5.1988925934000001</c:v>
                </c:pt>
                <c:pt idx="365">
                  <c:v>-5.1849012375000001</c:v>
                </c:pt>
                <c:pt idx="366">
                  <c:v>-5.1688957214000002</c:v>
                </c:pt>
                <c:pt idx="367">
                  <c:v>-5.151011467</c:v>
                </c:pt>
                <c:pt idx="368">
                  <c:v>-5.1313900948000004</c:v>
                </c:pt>
                <c:pt idx="369">
                  <c:v>-5.1101784706000002</c:v>
                </c:pt>
                <c:pt idx="370">
                  <c:v>-5.0875272751000002</c:v>
                </c:pt>
                <c:pt idx="371">
                  <c:v>-5.0635886191999999</c:v>
                </c:pt>
                <c:pt idx="372">
                  <c:v>-5.0385150908999998</c:v>
                </c:pt>
                <c:pt idx="373">
                  <c:v>-5.0124583243999998</c:v>
                </c:pt>
                <c:pt idx="374">
                  <c:v>-4.9855685233999996</c:v>
                </c:pt>
                <c:pt idx="375">
                  <c:v>-4.9579949378999997</c:v>
                </c:pt>
                <c:pt idx="376">
                  <c:v>-4.9298844336999998</c:v>
                </c:pt>
                <c:pt idx="377">
                  <c:v>-4.9013805388999998</c:v>
                </c:pt>
                <c:pt idx="378">
                  <c:v>-4.8726239203999997</c:v>
                </c:pt>
                <c:pt idx="379">
                  <c:v>-4.8437504768000004</c:v>
                </c:pt>
                <c:pt idx="380">
                  <c:v>-4.8148903847</c:v>
                </c:pt>
                <c:pt idx="381">
                  <c:v>-4.7861676215999998</c:v>
                </c:pt>
                <c:pt idx="382">
                  <c:v>-4.7577013968999999</c:v>
                </c:pt>
                <c:pt idx="383">
                  <c:v>-4.7296047211000003</c:v>
                </c:pt>
                <c:pt idx="384">
                  <c:v>-4.7019839286999998</c:v>
                </c:pt>
                <c:pt idx="385">
                  <c:v>-4.6749386787000002</c:v>
                </c:pt>
                <c:pt idx="386">
                  <c:v>-4.6485624313000002</c:v>
                </c:pt>
                <c:pt idx="387">
                  <c:v>-4.6229410171999996</c:v>
                </c:pt>
                <c:pt idx="388">
                  <c:v>-4.5981531142999996</c:v>
                </c:pt>
                <c:pt idx="389">
                  <c:v>-4.5742697716</c:v>
                </c:pt>
                <c:pt idx="390">
                  <c:v>-4.5513563155999996</c:v>
                </c:pt>
                <c:pt idx="391">
                  <c:v>-4.5294723510999999</c:v>
                </c:pt>
                <c:pt idx="392">
                  <c:v>-4.5086698531999998</c:v>
                </c:pt>
                <c:pt idx="393">
                  <c:v>-4.4889931679000004</c:v>
                </c:pt>
                <c:pt idx="394">
                  <c:v>-4.4704780579000003</c:v>
                </c:pt>
                <c:pt idx="395">
                  <c:v>-4.4531502724000003</c:v>
                </c:pt>
                <c:pt idx="396">
                  <c:v>-4.4370236396999996</c:v>
                </c:pt>
                <c:pt idx="397">
                  <c:v>-4.4220981598</c:v>
                </c:pt>
                <c:pt idx="398">
                  <c:v>-4.4083600044000004</c:v>
                </c:pt>
                <c:pt idx="399">
                  <c:v>-4.3957829474999999</c:v>
                </c:pt>
                <c:pt idx="400">
                  <c:v>-4.3843307495000001</c:v>
                </c:pt>
                <c:pt idx="401">
                  <c:v>-4.3739614487000003</c:v>
                </c:pt>
                <c:pt idx="402">
                  <c:v>-4.3646306992000001</c:v>
                </c:pt>
                <c:pt idx="403">
                  <c:v>-4.3562941550999996</c:v>
                </c:pt>
                <c:pt idx="404">
                  <c:v>-4.3489065169999996</c:v>
                </c:pt>
                <c:pt idx="405">
                  <c:v>-4.3424220084999998</c:v>
                </c:pt>
                <c:pt idx="406">
                  <c:v>-4.3367934226999996</c:v>
                </c:pt>
                <c:pt idx="407">
                  <c:v>-4.3319749832000003</c:v>
                </c:pt>
                <c:pt idx="408">
                  <c:v>-4.3279232979</c:v>
                </c:pt>
                <c:pt idx="409">
                  <c:v>-4.3245964050000003</c:v>
                </c:pt>
                <c:pt idx="410">
                  <c:v>-4.3219523430000004</c:v>
                </c:pt>
                <c:pt idx="411">
                  <c:v>-4.3199501038000001</c:v>
                </c:pt>
                <c:pt idx="412">
                  <c:v>-4.3185505866999998</c:v>
                </c:pt>
                <c:pt idx="413">
                  <c:v>-4.3177165984999997</c:v>
                </c:pt>
                <c:pt idx="414">
                  <c:v>-4.3174152373999997</c:v>
                </c:pt>
                <c:pt idx="415">
                  <c:v>-4.3176198006000002</c:v>
                </c:pt>
                <c:pt idx="416">
                  <c:v>-4.3183112144000004</c:v>
                </c:pt>
                <c:pt idx="417">
                  <c:v>-4.3194766045000001</c:v>
                </c:pt>
                <c:pt idx="418">
                  <c:v>-4.3211050033999996</c:v>
                </c:pt>
                <c:pt idx="419">
                  <c:v>-4.3231844902000001</c:v>
                </c:pt>
                <c:pt idx="420">
                  <c:v>-4.3257002830999998</c:v>
                </c:pt>
                <c:pt idx="421">
                  <c:v>-4.3286361694000002</c:v>
                </c:pt>
                <c:pt idx="422">
                  <c:v>-4.3319764136999996</c:v>
                </c:pt>
                <c:pt idx="423">
                  <c:v>-4.3357067108000003</c:v>
                </c:pt>
                <c:pt idx="424">
                  <c:v>-4.3398132324000001</c:v>
                </c:pt>
                <c:pt idx="425">
                  <c:v>-4.3442816734000003</c:v>
                </c:pt>
                <c:pt idx="426">
                  <c:v>-4.3490958213999997</c:v>
                </c:pt>
                <c:pt idx="427">
                  <c:v>-4.3542385101000001</c:v>
                </c:pt>
                <c:pt idx="428">
                  <c:v>-4.3596920966999999</c:v>
                </c:pt>
                <c:pt idx="429">
                  <c:v>-4.365439415</c:v>
                </c:pt>
                <c:pt idx="430">
                  <c:v>-4.3714623451000003</c:v>
                </c:pt>
                <c:pt idx="431">
                  <c:v>-4.3777413367999998</c:v>
                </c:pt>
                <c:pt idx="432">
                  <c:v>-4.3842563629000004</c:v>
                </c:pt>
                <c:pt idx="433">
                  <c:v>-4.3909888268000001</c:v>
                </c:pt>
                <c:pt idx="434">
                  <c:v>-4.3979206084999998</c:v>
                </c:pt>
                <c:pt idx="435">
                  <c:v>-4.4050335884000003</c:v>
                </c:pt>
                <c:pt idx="436">
                  <c:v>-4.4123082160999996</c:v>
                </c:pt>
                <c:pt idx="437">
                  <c:v>-4.4197225571000001</c:v>
                </c:pt>
                <c:pt idx="438">
                  <c:v>-4.4272522926000004</c:v>
                </c:pt>
                <c:pt idx="439">
                  <c:v>-4.4348707199000001</c:v>
                </c:pt>
                <c:pt idx="440">
                  <c:v>-4.442548275</c:v>
                </c:pt>
                <c:pt idx="441">
                  <c:v>-4.4502544403000002</c:v>
                </c:pt>
                <c:pt idx="442">
                  <c:v>-4.4579577445999998</c:v>
                </c:pt>
                <c:pt idx="443">
                  <c:v>-4.4656257629000002</c:v>
                </c:pt>
                <c:pt idx="444">
                  <c:v>-4.4732265472000003</c:v>
                </c:pt>
                <c:pt idx="445">
                  <c:v>-4.4807305336000001</c:v>
                </c:pt>
                <c:pt idx="446">
                  <c:v>-4.4881119727999996</c:v>
                </c:pt>
                <c:pt idx="447">
                  <c:v>-4.4953508377000002</c:v>
                </c:pt>
                <c:pt idx="448">
                  <c:v>-4.5024328232000004</c:v>
                </c:pt>
                <c:pt idx="449">
                  <c:v>-4.5093512535000002</c:v>
                </c:pt>
                <c:pt idx="450">
                  <c:v>-4.5161051749999999</c:v>
                </c:pt>
                <c:pt idx="451">
                  <c:v>-4.5226988792</c:v>
                </c:pt>
                <c:pt idx="452">
                  <c:v>-4.5291399955999996</c:v>
                </c:pt>
                <c:pt idx="453">
                  <c:v>-4.5354390143999996</c:v>
                </c:pt>
                <c:pt idx="454">
                  <c:v>-4.5416102408999999</c:v>
                </c:pt>
                <c:pt idx="455">
                  <c:v>-4.5476698874999997</c:v>
                </c:pt>
                <c:pt idx="456">
                  <c:v>-4.5536355972000004</c:v>
                </c:pt>
                <c:pt idx="457">
                  <c:v>-4.5595254898000004</c:v>
                </c:pt>
                <c:pt idx="458">
                  <c:v>-4.5653586388000003</c:v>
                </c:pt>
                <c:pt idx="459">
                  <c:v>-4.5711541175999999</c:v>
                </c:pt>
                <c:pt idx="460">
                  <c:v>-4.5769305228999997</c:v>
                </c:pt>
                <c:pt idx="461">
                  <c:v>-4.5827045441000003</c:v>
                </c:pt>
                <c:pt idx="462">
                  <c:v>-4.5884909629999999</c:v>
                </c:pt>
                <c:pt idx="463">
                  <c:v>-4.5943007469000001</c:v>
                </c:pt>
                <c:pt idx="464">
                  <c:v>-4.6001396179</c:v>
                </c:pt>
                <c:pt idx="465">
                  <c:v>-4.6060070992000002</c:v>
                </c:pt>
                <c:pt idx="466">
                  <c:v>-4.6118936539000002</c:v>
                </c:pt>
                <c:pt idx="467">
                  <c:v>-4.6177792549000003</c:v>
                </c:pt>
                <c:pt idx="468">
                  <c:v>-4.6236333846999997</c:v>
                </c:pt>
                <c:pt idx="469">
                  <c:v>-4.6294164658000003</c:v>
                </c:pt>
                <c:pt idx="470">
                  <c:v>-4.6350812911999997</c:v>
                </c:pt>
                <c:pt idx="471">
                  <c:v>-4.6405744553000003</c:v>
                </c:pt>
                <c:pt idx="472">
                  <c:v>-4.6458344460000003</c:v>
                </c:pt>
                <c:pt idx="473">
                  <c:v>-4.6507892608999999</c:v>
                </c:pt>
                <c:pt idx="474">
                  <c:v>-4.6553544997999996</c:v>
                </c:pt>
                <c:pt idx="475">
                  <c:v>-4.6594309806999998</c:v>
                </c:pt>
                <c:pt idx="476">
                  <c:v>-4.6629037857000002</c:v>
                </c:pt>
                <c:pt idx="477">
                  <c:v>-4.6656403541999998</c:v>
                </c:pt>
                <c:pt idx="478">
                  <c:v>-4.6674880980999998</c:v>
                </c:pt>
                <c:pt idx="479">
                  <c:v>-4.6682744025999998</c:v>
                </c:pt>
                <c:pt idx="480">
                  <c:v>-4.6678123474</c:v>
                </c:pt>
                <c:pt idx="481">
                  <c:v>-4.6659140587000003</c:v>
                </c:pt>
                <c:pt idx="482">
                  <c:v>-4.6624093055999998</c:v>
                </c:pt>
                <c:pt idx="483">
                  <c:v>-4.6571598053000001</c:v>
                </c:pt>
                <c:pt idx="484">
                  <c:v>-4.6500673293999997</c:v>
                </c:pt>
                <c:pt idx="485">
                  <c:v>-4.6410818100000002</c:v>
                </c:pt>
                <c:pt idx="486">
                  <c:v>-4.6302080154</c:v>
                </c:pt>
                <c:pt idx="487">
                  <c:v>-4.6175084114000002</c:v>
                </c:pt>
                <c:pt idx="488">
                  <c:v>-4.6030988693000001</c:v>
                </c:pt>
                <c:pt idx="489">
                  <c:v>-4.5871443748000003</c:v>
                </c:pt>
                <c:pt idx="490">
                  <c:v>-4.5698566436999997</c:v>
                </c:pt>
                <c:pt idx="491">
                  <c:v>-4.5514888762999997</c:v>
                </c:pt>
                <c:pt idx="492">
                  <c:v>-4.5323224067999996</c:v>
                </c:pt>
                <c:pt idx="493">
                  <c:v>-4.5126495360999996</c:v>
                </c:pt>
                <c:pt idx="494">
                  <c:v>-4.4927606582999999</c:v>
                </c:pt>
                <c:pt idx="495">
                  <c:v>-4.4729371070999999</c:v>
                </c:pt>
                <c:pt idx="496">
                  <c:v>-4.4534463881999997</c:v>
                </c:pt>
                <c:pt idx="497">
                  <c:v>-4.4345383643999998</c:v>
                </c:pt>
                <c:pt idx="498">
                  <c:v>-4.4164447783999998</c:v>
                </c:pt>
                <c:pt idx="499">
                  <c:v>-4.3993768692000002</c:v>
                </c:pt>
                <c:pt idx="500">
                  <c:v>-4.3835253716000002</c:v>
                </c:pt>
                <c:pt idx="501">
                  <c:v>-4.3690581322000002</c:v>
                </c:pt>
                <c:pt idx="502">
                  <c:v>-4.3561177253999999</c:v>
                </c:pt>
                <c:pt idx="503">
                  <c:v>-4.3448162079000001</c:v>
                </c:pt>
                <c:pt idx="504">
                  <c:v>-4.3352308273000002</c:v>
                </c:pt>
                <c:pt idx="505">
                  <c:v>-4.3274040221999996</c:v>
                </c:pt>
                <c:pt idx="506">
                  <c:v>-4.3213462829999996</c:v>
                </c:pt>
                <c:pt idx="507">
                  <c:v>-4.3170428275999999</c:v>
                </c:pt>
                <c:pt idx="508">
                  <c:v>-4.3144598006999999</c:v>
                </c:pt>
                <c:pt idx="509">
                  <c:v>-4.3135466575999999</c:v>
                </c:pt>
                <c:pt idx="510">
                  <c:v>-4.3142356873000001</c:v>
                </c:pt>
                <c:pt idx="511">
                  <c:v>-4.3164386748999997</c:v>
                </c:pt>
                <c:pt idx="512">
                  <c:v>-4.3200407028000001</c:v>
                </c:pt>
                <c:pt idx="513">
                  <c:v>-4.3248944283000004</c:v>
                </c:pt>
                <c:pt idx="514">
                  <c:v>-4.3308200835999999</c:v>
                </c:pt>
                <c:pt idx="515">
                  <c:v>-4.3376054764000003</c:v>
                </c:pt>
                <c:pt idx="516">
                  <c:v>-4.3450064659000001</c:v>
                </c:pt>
                <c:pt idx="517">
                  <c:v>-4.3527464867000001</c:v>
                </c:pt>
                <c:pt idx="518">
                  <c:v>-4.3605217934000002</c:v>
                </c:pt>
                <c:pt idx="519">
                  <c:v>-4.3680176734999998</c:v>
                </c:pt>
                <c:pt idx="520">
                  <c:v>-4.3749480247000001</c:v>
                </c:pt>
                <c:pt idx="521">
                  <c:v>-4.3811082839999997</c:v>
                </c:pt>
                <c:pt idx="522">
                  <c:v>-4.3864064217000003</c:v>
                </c:pt>
                <c:pt idx="523">
                  <c:v>-4.3908524512999998</c:v>
                </c:pt>
                <c:pt idx="524">
                  <c:v>-4.3945174216999998</c:v>
                </c:pt>
                <c:pt idx="525">
                  <c:v>-4.3974857329999999</c:v>
                </c:pt>
                <c:pt idx="526">
                  <c:v>-4.3998174667000001</c:v>
                </c:pt>
                <c:pt idx="527">
                  <c:v>-4.4015264510999996</c:v>
                </c:pt>
                <c:pt idx="528">
                  <c:v>-4.4025702476999999</c:v>
                </c:pt>
                <c:pt idx="529">
                  <c:v>-4.4028491974000001</c:v>
                </c:pt>
                <c:pt idx="530">
                  <c:v>-4.4022150040000003</c:v>
                </c:pt>
                <c:pt idx="531">
                  <c:v>-4.4004874229000004</c:v>
                </c:pt>
                <c:pt idx="532">
                  <c:v>-4.3974838257000002</c:v>
                </c:pt>
                <c:pt idx="533">
                  <c:v>-4.3930525779999998</c:v>
                </c:pt>
                <c:pt idx="534">
                  <c:v>-4.3871011733999996</c:v>
                </c:pt>
                <c:pt idx="535">
                  <c:v>-4.3796033859000003</c:v>
                </c:pt>
                <c:pt idx="536">
                  <c:v>-4.3705863953000001</c:v>
                </c:pt>
                <c:pt idx="537">
                  <c:v>-4.3601059914000002</c:v>
                </c:pt>
                <c:pt idx="538">
                  <c:v>-4.3482298851000003</c:v>
                </c:pt>
                <c:pt idx="539">
                  <c:v>-4.3350439072000002</c:v>
                </c:pt>
                <c:pt idx="540">
                  <c:v>-4.3206777573000004</c:v>
                </c:pt>
                <c:pt idx="541">
                  <c:v>-4.3053250312999998</c:v>
                </c:pt>
                <c:pt idx="542">
                  <c:v>-4.2892351151000003</c:v>
                </c:pt>
                <c:pt idx="543">
                  <c:v>-4.2726721764000004</c:v>
                </c:pt>
                <c:pt idx="544">
                  <c:v>-4.2558698654000002</c:v>
                </c:pt>
                <c:pt idx="545">
                  <c:v>-4.2389945983999997</c:v>
                </c:pt>
                <c:pt idx="546">
                  <c:v>-4.2221269607999998</c:v>
                </c:pt>
                <c:pt idx="547">
                  <c:v>-4.2052631378000003</c:v>
                </c:pt>
                <c:pt idx="548">
                  <c:v>-4.1883349419</c:v>
                </c:pt>
                <c:pt idx="549">
                  <c:v>-4.1712455750000004</c:v>
                </c:pt>
                <c:pt idx="550">
                  <c:v>-4.1539068221999997</c:v>
                </c:pt>
                <c:pt idx="551">
                  <c:v>-4.1362743377999998</c:v>
                </c:pt>
                <c:pt idx="552">
                  <c:v>-4.1183753014000004</c:v>
                </c:pt>
                <c:pt idx="553">
                  <c:v>-4.1003212929000004</c:v>
                </c:pt>
                <c:pt idx="554">
                  <c:v>-4.0823025703000004</c:v>
                </c:pt>
                <c:pt idx="555">
                  <c:v>-4.0645618439</c:v>
                </c:pt>
                <c:pt idx="556">
                  <c:v>-4.0473599434</c:v>
                </c:pt>
                <c:pt idx="557">
                  <c:v>-4.0309548378000004</c:v>
                </c:pt>
                <c:pt idx="558">
                  <c:v>-4.0156059265000001</c:v>
                </c:pt>
                <c:pt idx="559">
                  <c:v>-4.0015888214000004</c:v>
                </c:pt>
                <c:pt idx="560">
                  <c:v>-3.9891993998999999</c:v>
                </c:pt>
                <c:pt idx="561">
                  <c:v>-3.9787290095999999</c:v>
                </c:pt>
                <c:pt idx="562">
                  <c:v>-3.9704215527</c:v>
                </c:pt>
                <c:pt idx="563">
                  <c:v>-3.9644320011</c:v>
                </c:pt>
                <c:pt idx="564">
                  <c:v>-3.9608027935000001</c:v>
                </c:pt>
                <c:pt idx="565">
                  <c:v>-3.9594616889999998</c:v>
                </c:pt>
                <c:pt idx="566">
                  <c:v>-3.9602353573000002</c:v>
                </c:pt>
                <c:pt idx="567">
                  <c:v>-3.9628746509999999</c:v>
                </c:pt>
                <c:pt idx="568">
                  <c:v>-3.9670839309999999</c:v>
                </c:pt>
                <c:pt idx="569">
                  <c:v>-3.9725549221000001</c:v>
                </c:pt>
                <c:pt idx="570">
                  <c:v>-3.9789993763</c:v>
                </c:pt>
                <c:pt idx="571">
                  <c:v>-3.9861755370999998</c:v>
                </c:pt>
                <c:pt idx="572">
                  <c:v>-3.9939022064</c:v>
                </c:pt>
                <c:pt idx="573">
                  <c:v>-4.0020556450000004</c:v>
                </c:pt>
                <c:pt idx="574">
                  <c:v>-4.0105514525999997</c:v>
                </c:pt>
                <c:pt idx="575">
                  <c:v>-4.0193243027000003</c:v>
                </c:pt>
                <c:pt idx="576">
                  <c:v>-4.0283212661999999</c:v>
                </c:pt>
                <c:pt idx="577">
                  <c:v>-4.0375137328999999</c:v>
                </c:pt>
                <c:pt idx="578">
                  <c:v>-4.0469045639000001</c:v>
                </c:pt>
                <c:pt idx="579">
                  <c:v>-4.0565094948000002</c:v>
                </c:pt>
                <c:pt idx="580">
                  <c:v>-4.0663175582999997</c:v>
                </c:pt>
                <c:pt idx="581">
                  <c:v>-4.0762519835999997</c:v>
                </c:pt>
                <c:pt idx="582">
                  <c:v>-4.0861515999</c:v>
                </c:pt>
                <c:pt idx="583">
                  <c:v>-4.0957717895999997</c:v>
                </c:pt>
                <c:pt idx="584">
                  <c:v>-4.1047964095999996</c:v>
                </c:pt>
                <c:pt idx="585">
                  <c:v>-4.1128640174999997</c:v>
                </c:pt>
                <c:pt idx="586">
                  <c:v>-4.1196093558999998</c:v>
                </c:pt>
                <c:pt idx="587">
                  <c:v>-4.1247096061999997</c:v>
                </c:pt>
                <c:pt idx="588">
                  <c:v>-4.1279196739000001</c:v>
                </c:pt>
                <c:pt idx="589">
                  <c:v>-4.1290936470000004</c:v>
                </c:pt>
                <c:pt idx="590">
                  <c:v>-4.1281933783999998</c:v>
                </c:pt>
                <c:pt idx="591">
                  <c:v>-4.1252837181000004</c:v>
                </c:pt>
                <c:pt idx="592">
                  <c:v>-4.1205186844000004</c:v>
                </c:pt>
                <c:pt idx="593">
                  <c:v>-4.1141247748999996</c:v>
                </c:pt>
                <c:pt idx="594">
                  <c:v>-4.106400013</c:v>
                </c:pt>
                <c:pt idx="595">
                  <c:v>-4.0977191924999996</c:v>
                </c:pt>
                <c:pt idx="596">
                  <c:v>-4.0885205269</c:v>
                </c:pt>
                <c:pt idx="597">
                  <c:v>-4.0792603493000001</c:v>
                </c:pt>
                <c:pt idx="598">
                  <c:v>-4.0703582764000004</c:v>
                </c:pt>
                <c:pt idx="599">
                  <c:v>-4.0621533394</c:v>
                </c:pt>
                <c:pt idx="600">
                  <c:v>-4.0548744202</c:v>
                </c:pt>
                <c:pt idx="601">
                  <c:v>-4.0486235619000004</c:v>
                </c:pt>
                <c:pt idx="602">
                  <c:v>-4.0433731078999999</c:v>
                </c:pt>
                <c:pt idx="603">
                  <c:v>-4.0389804839999996</c:v>
                </c:pt>
                <c:pt idx="604">
                  <c:v>-4.0352182387999997</c:v>
                </c:pt>
                <c:pt idx="605">
                  <c:v>-4.0318155289000002</c:v>
                </c:pt>
                <c:pt idx="606">
                  <c:v>-4.0284962654000003</c:v>
                </c:pt>
                <c:pt idx="607">
                  <c:v>-4.0250067711000002</c:v>
                </c:pt>
                <c:pt idx="608">
                  <c:v>-4.0211305617999997</c:v>
                </c:pt>
                <c:pt idx="609">
                  <c:v>-4.0166893005000004</c:v>
                </c:pt>
                <c:pt idx="610">
                  <c:v>-4.0115475654999999</c:v>
                </c:pt>
                <c:pt idx="611">
                  <c:v>-4.0056366920000004</c:v>
                </c:pt>
                <c:pt idx="612">
                  <c:v>-3.9989881515999999</c:v>
                </c:pt>
                <c:pt idx="613">
                  <c:v>-3.9917323589000002</c:v>
                </c:pt>
                <c:pt idx="614">
                  <c:v>-3.9840533733000001</c:v>
                </c:pt>
                <c:pt idx="615">
                  <c:v>-3.9761247635000001</c:v>
                </c:pt>
                <c:pt idx="616">
                  <c:v>-3.9680588244999999</c:v>
                </c:pt>
                <c:pt idx="617">
                  <c:v>-3.9598827362</c:v>
                </c:pt>
                <c:pt idx="618">
                  <c:v>-3.9515421390999999</c:v>
                </c:pt>
                <c:pt idx="619">
                  <c:v>-3.9429216385000001</c:v>
                </c:pt>
                <c:pt idx="620">
                  <c:v>-3.9338641167000001</c:v>
                </c:pt>
                <c:pt idx="621">
                  <c:v>-3.9241857529000002</c:v>
                </c:pt>
                <c:pt idx="622">
                  <c:v>-3.9136908053999999</c:v>
                </c:pt>
                <c:pt idx="623">
                  <c:v>-3.9021871090000002</c:v>
                </c:pt>
                <c:pt idx="624">
                  <c:v>-3.8894982337999999</c:v>
                </c:pt>
                <c:pt idx="625">
                  <c:v>-3.8754727839999998</c:v>
                </c:pt>
                <c:pt idx="626">
                  <c:v>-3.859994173</c:v>
                </c:pt>
                <c:pt idx="627">
                  <c:v>-3.8429963588999998</c:v>
                </c:pt>
                <c:pt idx="628">
                  <c:v>-3.8244962692</c:v>
                </c:pt>
                <c:pt idx="629">
                  <c:v>-3.8046305180000002</c:v>
                </c:pt>
                <c:pt idx="630">
                  <c:v>-3.7836594581999998</c:v>
                </c:pt>
                <c:pt idx="631">
                  <c:v>-3.7619256973000001</c:v>
                </c:pt>
                <c:pt idx="632">
                  <c:v>-3.7397961617000002</c:v>
                </c:pt>
                <c:pt idx="633">
                  <c:v>-3.7176163196999998</c:v>
                </c:pt>
                <c:pt idx="634">
                  <c:v>-3.6956880093</c:v>
                </c:pt>
                <c:pt idx="635">
                  <c:v>-3.6742646693999998</c:v>
                </c:pt>
                <c:pt idx="636">
                  <c:v>-3.6535542011</c:v>
                </c:pt>
                <c:pt idx="637">
                  <c:v>-3.6337211132</c:v>
                </c:pt>
                <c:pt idx="638">
                  <c:v>-3.6148862839000002</c:v>
                </c:pt>
                <c:pt idx="639">
                  <c:v>-3.5971243382</c:v>
                </c:pt>
                <c:pt idx="640">
                  <c:v>-3.5804648398999999</c:v>
                </c:pt>
                <c:pt idx="641">
                  <c:v>-3.5649018288000001</c:v>
                </c:pt>
                <c:pt idx="642">
                  <c:v>-3.5504093170000002</c:v>
                </c:pt>
                <c:pt idx="643">
                  <c:v>-3.5369534491999999</c:v>
                </c:pt>
                <c:pt idx="644">
                  <c:v>-3.5244987011000002</c:v>
                </c:pt>
                <c:pt idx="645">
                  <c:v>-3.5130126476000001</c:v>
                </c:pt>
                <c:pt idx="646">
                  <c:v>-3.5024812222000001</c:v>
                </c:pt>
                <c:pt idx="647">
                  <c:v>-3.4929349421999998</c:v>
                </c:pt>
                <c:pt idx="648">
                  <c:v>-3.4844620227999998</c:v>
                </c:pt>
                <c:pt idx="649">
                  <c:v>-3.4771909714000002</c:v>
                </c:pt>
                <c:pt idx="650">
                  <c:v>-3.4712557792999998</c:v>
                </c:pt>
                <c:pt idx="651">
                  <c:v>-3.4667625427000002</c:v>
                </c:pt>
                <c:pt idx="652">
                  <c:v>-3.4637680054</c:v>
                </c:pt>
                <c:pt idx="653">
                  <c:v>-3.462271452</c:v>
                </c:pt>
                <c:pt idx="654">
                  <c:v>-3.4622151851999998</c:v>
                </c:pt>
                <c:pt idx="655">
                  <c:v>-3.4634919166999998</c:v>
                </c:pt>
                <c:pt idx="656">
                  <c:v>-3.4659557343</c:v>
                </c:pt>
                <c:pt idx="657">
                  <c:v>-3.4694378376000001</c:v>
                </c:pt>
                <c:pt idx="658">
                  <c:v>-3.4737613200999999</c:v>
                </c:pt>
                <c:pt idx="659">
                  <c:v>-3.4787507057</c:v>
                </c:pt>
                <c:pt idx="660">
                  <c:v>-3.4842355250999999</c:v>
                </c:pt>
                <c:pt idx="661">
                  <c:v>-3.4900491238</c:v>
                </c:pt>
                <c:pt idx="662">
                  <c:v>-3.4960243701999998</c:v>
                </c:pt>
                <c:pt idx="663">
                  <c:v>-3.5019874572999998</c:v>
                </c:pt>
                <c:pt idx="664">
                  <c:v>-3.5077567100999998</c:v>
                </c:pt>
                <c:pt idx="665">
                  <c:v>-3.5131583214000002</c:v>
                </c:pt>
                <c:pt idx="666">
                  <c:v>-3.5180644988999998</c:v>
                </c:pt>
                <c:pt idx="667">
                  <c:v>-3.5224251746999999</c:v>
                </c:pt>
                <c:pt idx="668">
                  <c:v>-3.5262627601999998</c:v>
                </c:pt>
                <c:pt idx="669">
                  <c:v>-3.5296361446</c:v>
                </c:pt>
                <c:pt idx="670">
                  <c:v>-3.5326018333000002</c:v>
                </c:pt>
                <c:pt idx="671">
                  <c:v>-3.5351891518</c:v>
                </c:pt>
                <c:pt idx="672">
                  <c:v>-3.5373907088999998</c:v>
                </c:pt>
                <c:pt idx="673">
                  <c:v>-3.5391643046999999</c:v>
                </c:pt>
                <c:pt idx="674">
                  <c:v>-3.5404436588000001</c:v>
                </c:pt>
                <c:pt idx="675">
                  <c:v>-3.5411567688000001</c:v>
                </c:pt>
                <c:pt idx="676">
                  <c:v>-3.5412533282999998</c:v>
                </c:pt>
                <c:pt idx="677">
                  <c:v>-3.5407347679000001</c:v>
                </c:pt>
                <c:pt idx="678">
                  <c:v>-3.5396649836999998</c:v>
                </c:pt>
                <c:pt idx="679">
                  <c:v>-3.5381546021000001</c:v>
                </c:pt>
                <c:pt idx="680">
                  <c:v>-3.5363340378000001</c:v>
                </c:pt>
                <c:pt idx="681">
                  <c:v>-3.5343301295999998</c:v>
                </c:pt>
                <c:pt idx="682">
                  <c:v>-3.5322508812</c:v>
                </c:pt>
                <c:pt idx="683">
                  <c:v>-3.5301775931999999</c:v>
                </c:pt>
                <c:pt idx="684">
                  <c:v>-3.5281627177999999</c:v>
                </c:pt>
                <c:pt idx="685">
                  <c:v>-3.5262291431000001</c:v>
                </c:pt>
                <c:pt idx="686">
                  <c:v>-3.524368763</c:v>
                </c:pt>
                <c:pt idx="687">
                  <c:v>-3.5225424767</c:v>
                </c:pt>
                <c:pt idx="688">
                  <c:v>-3.5206804275999999</c:v>
                </c:pt>
                <c:pt idx="689">
                  <c:v>-3.5186855793</c:v>
                </c:pt>
                <c:pt idx="690">
                  <c:v>-3.5164461135999998</c:v>
                </c:pt>
                <c:pt idx="691">
                  <c:v>-3.5138657093000001</c:v>
                </c:pt>
                <c:pt idx="692">
                  <c:v>-3.5109028815999999</c:v>
                </c:pt>
                <c:pt idx="693">
                  <c:v>-3.5075855255000001</c:v>
                </c:pt>
                <c:pt idx="694">
                  <c:v>-3.5039920806999998</c:v>
                </c:pt>
                <c:pt idx="695">
                  <c:v>-3.5002160072000001</c:v>
                </c:pt>
                <c:pt idx="696">
                  <c:v>-3.4963376521999998</c:v>
                </c:pt>
                <c:pt idx="697">
                  <c:v>-3.4924089909</c:v>
                </c:pt>
                <c:pt idx="698">
                  <c:v>-3.4884507656000001</c:v>
                </c:pt>
                <c:pt idx="699">
                  <c:v>-3.4844563006999998</c:v>
                </c:pt>
                <c:pt idx="700">
                  <c:v>-3.4803962708</c:v>
                </c:pt>
                <c:pt idx="701">
                  <c:v>-3.4762229918999998</c:v>
                </c:pt>
                <c:pt idx="702">
                  <c:v>-3.4718723297</c:v>
                </c:pt>
                <c:pt idx="703">
                  <c:v>-3.4672644138000002</c:v>
                </c:pt>
                <c:pt idx="704">
                  <c:v>-3.4623019694999999</c:v>
                </c:pt>
                <c:pt idx="705">
                  <c:v>-3.4568686485</c:v>
                </c:pt>
                <c:pt idx="706">
                  <c:v>-3.4508268833</c:v>
                </c:pt>
                <c:pt idx="707">
                  <c:v>-3.4440169333999999</c:v>
                </c:pt>
                <c:pt idx="708">
                  <c:v>-3.4362607002000001</c:v>
                </c:pt>
                <c:pt idx="709">
                  <c:v>-3.4273836612999999</c:v>
                </c:pt>
                <c:pt idx="710">
                  <c:v>-3.4172530174000002</c:v>
                </c:pt>
                <c:pt idx="711">
                  <c:v>-3.4058053493</c:v>
                </c:pt>
                <c:pt idx="712">
                  <c:v>-3.3930418490999998</c:v>
                </c:pt>
                <c:pt idx="713">
                  <c:v>-3.3789987564000001</c:v>
                </c:pt>
                <c:pt idx="714">
                  <c:v>-3.3637149333999998</c:v>
                </c:pt>
                <c:pt idx="715">
                  <c:v>-3.3472118378000002</c:v>
                </c:pt>
                <c:pt idx="716">
                  <c:v>-3.3294875622000002</c:v>
                </c:pt>
                <c:pt idx="717">
                  <c:v>-3.3105206489999999</c:v>
                </c:pt>
                <c:pt idx="718">
                  <c:v>-3.2902765274000001</c:v>
                </c:pt>
                <c:pt idx="719">
                  <c:v>-3.2687139511000001</c:v>
                </c:pt>
                <c:pt idx="720">
                  <c:v>-3.2457911967999999</c:v>
                </c:pt>
                <c:pt idx="721">
                  <c:v>-3.2214708328000001</c:v>
                </c:pt>
                <c:pt idx="722">
                  <c:v>-3.1957221031</c:v>
                </c:pt>
                <c:pt idx="723">
                  <c:v>-3.1685204506</c:v>
                </c:pt>
                <c:pt idx="724">
                  <c:v>-3.1398451328000001</c:v>
                </c:pt>
                <c:pt idx="725">
                  <c:v>-3.1096754074000001</c:v>
                </c:pt>
                <c:pt idx="726">
                  <c:v>-3.0779850483</c:v>
                </c:pt>
                <c:pt idx="727">
                  <c:v>-3.0447366238</c:v>
                </c:pt>
                <c:pt idx="728">
                  <c:v>-3.0098781585999999</c:v>
                </c:pt>
                <c:pt idx="729">
                  <c:v>-2.9733507633</c:v>
                </c:pt>
                <c:pt idx="730">
                  <c:v>-2.9351201056999998</c:v>
                </c:pt>
                <c:pt idx="731">
                  <c:v>-2.8952178955000001</c:v>
                </c:pt>
                <c:pt idx="732">
                  <c:v>-2.8537592888000001</c:v>
                </c:pt>
                <c:pt idx="733">
                  <c:v>-2.8109223843</c:v>
                </c:pt>
                <c:pt idx="734">
                  <c:v>-2.7669079303999999</c:v>
                </c:pt>
                <c:pt idx="735">
                  <c:v>-2.7219038009999998</c:v>
                </c:pt>
                <c:pt idx="736">
                  <c:v>-2.6760659217999998</c:v>
                </c:pt>
                <c:pt idx="737">
                  <c:v>-2.6295135021</c:v>
                </c:pt>
                <c:pt idx="738">
                  <c:v>-2.5823318957999999</c:v>
                </c:pt>
                <c:pt idx="739">
                  <c:v>-2.5345785618000001</c:v>
                </c:pt>
                <c:pt idx="740">
                  <c:v>-2.4862887858999998</c:v>
                </c:pt>
                <c:pt idx="741">
                  <c:v>-2.4374787806999998</c:v>
                </c:pt>
                <c:pt idx="742">
                  <c:v>-2.3881447315000002</c:v>
                </c:pt>
                <c:pt idx="743">
                  <c:v>-2.3382596969999998</c:v>
                </c:pt>
                <c:pt idx="744">
                  <c:v>-2.2877707480999998</c:v>
                </c:pt>
                <c:pt idx="745">
                  <c:v>-2.2366063595000001</c:v>
                </c:pt>
                <c:pt idx="746">
                  <c:v>-2.1847116946999998</c:v>
                </c:pt>
                <c:pt idx="747">
                  <c:v>-2.1320984364000002</c:v>
                </c:pt>
                <c:pt idx="748">
                  <c:v>-2.0788671970000001</c:v>
                </c:pt>
                <c:pt idx="749">
                  <c:v>-2.025185585</c:v>
                </c:pt>
                <c:pt idx="750">
                  <c:v>-1.9712460040999999</c:v>
                </c:pt>
                <c:pt idx="751">
                  <c:v>-1.9172285794999999</c:v>
                </c:pt>
                <c:pt idx="752">
                  <c:v>-1.8632807732000001</c:v>
                </c:pt>
                <c:pt idx="753">
                  <c:v>-1.8095097542</c:v>
                </c:pt>
                <c:pt idx="754">
                  <c:v>-1.7559828758</c:v>
                </c:pt>
                <c:pt idx="755">
                  <c:v>-1.7027344704</c:v>
                </c:pt>
                <c:pt idx="756">
                  <c:v>-1.6497764586999999</c:v>
                </c:pt>
                <c:pt idx="757">
                  <c:v>-1.5971095561999999</c:v>
                </c:pt>
                <c:pt idx="758">
                  <c:v>-1.5447313786000001</c:v>
                </c:pt>
                <c:pt idx="759">
                  <c:v>-1.4926402568999999</c:v>
                </c:pt>
                <c:pt idx="760">
                  <c:v>-1.4408353567000001</c:v>
                </c:pt>
                <c:pt idx="761">
                  <c:v>-1.3893132210000001</c:v>
                </c:pt>
                <c:pt idx="762">
                  <c:v>-1.3380686045000001</c:v>
                </c:pt>
                <c:pt idx="763">
                  <c:v>-1.2871168851999999</c:v>
                </c:pt>
                <c:pt idx="764">
                  <c:v>-1.2365359067999999</c:v>
                </c:pt>
                <c:pt idx="765">
                  <c:v>-1.1864918470000001</c:v>
                </c:pt>
                <c:pt idx="766">
                  <c:v>-1.1372231245</c:v>
                </c:pt>
                <c:pt idx="767">
                  <c:v>-1.0889961720000001</c:v>
                </c:pt>
                <c:pt idx="768">
                  <c:v>-1.0420628785999999</c:v>
                </c:pt>
                <c:pt idx="769">
                  <c:v>-0.99663597344999999</c:v>
                </c:pt>
                <c:pt idx="770">
                  <c:v>-0.95287925004999996</c:v>
                </c:pt>
                <c:pt idx="771">
                  <c:v>-0.91090524197</c:v>
                </c:pt>
                <c:pt idx="772">
                  <c:v>-0.87077820300999997</c:v>
                </c:pt>
                <c:pt idx="773">
                  <c:v>-0.83252161740999997</c:v>
                </c:pt>
                <c:pt idx="774">
                  <c:v>-0.79612588882000002</c:v>
                </c:pt>
                <c:pt idx="775">
                  <c:v>-0.76155370473999995</c:v>
                </c:pt>
                <c:pt idx="776">
                  <c:v>-0.72874349356000001</c:v>
                </c:pt>
                <c:pt idx="777">
                  <c:v>-0.69761276245000003</c:v>
                </c:pt>
                <c:pt idx="778">
                  <c:v>-0.66806042194000004</c:v>
                </c:pt>
                <c:pt idx="779">
                  <c:v>-0.63996702432999997</c:v>
                </c:pt>
                <c:pt idx="780">
                  <c:v>-0.61319655179999999</c:v>
                </c:pt>
                <c:pt idx="781">
                  <c:v>-0.58761405945</c:v>
                </c:pt>
                <c:pt idx="782">
                  <c:v>-0.56312280893</c:v>
                </c:pt>
                <c:pt idx="783">
                  <c:v>-0.53969395161</c:v>
                </c:pt>
                <c:pt idx="784">
                  <c:v>-0.51736074686</c:v>
                </c:pt>
                <c:pt idx="785">
                  <c:v>-0.49618279933999998</c:v>
                </c:pt>
                <c:pt idx="786">
                  <c:v>-0.47620615363000002</c:v>
                </c:pt>
                <c:pt idx="787">
                  <c:v>-0.45743712783000001</c:v>
                </c:pt>
                <c:pt idx="788">
                  <c:v>-0.43983247875999998</c:v>
                </c:pt>
                <c:pt idx="789">
                  <c:v>-0.42330008744999997</c:v>
                </c:pt>
                <c:pt idx="790">
                  <c:v>-0.40770477056999999</c:v>
                </c:pt>
                <c:pt idx="791">
                  <c:v>-0.39287751913000002</c:v>
                </c:pt>
                <c:pt idx="792">
                  <c:v>-0.37862744927000003</c:v>
                </c:pt>
                <c:pt idx="793">
                  <c:v>-0.36475402117</c:v>
                </c:pt>
                <c:pt idx="794">
                  <c:v>-0.35106003283999998</c:v>
                </c:pt>
                <c:pt idx="795">
                  <c:v>-0.33737316728</c:v>
                </c:pt>
                <c:pt idx="796">
                  <c:v>-0.32357549667000002</c:v>
                </c:pt>
                <c:pt idx="797">
                  <c:v>-0.30961984395999997</c:v>
                </c:pt>
                <c:pt idx="798">
                  <c:v>-0.29551583528999997</c:v>
                </c:pt>
                <c:pt idx="799">
                  <c:v>-0.28129568696000001</c:v>
                </c:pt>
                <c:pt idx="800">
                  <c:v>-0.26698198914999999</c:v>
                </c:pt>
                <c:pt idx="801">
                  <c:v>-0.25256934762</c:v>
                </c:pt>
                <c:pt idx="802">
                  <c:v>-0.23801907896999999</c:v>
                </c:pt>
                <c:pt idx="803">
                  <c:v>-0.2232618928</c:v>
                </c:pt>
                <c:pt idx="804">
                  <c:v>-0.2082054317</c:v>
                </c:pt>
                <c:pt idx="805">
                  <c:v>-0.19274492562000001</c:v>
                </c:pt>
                <c:pt idx="806">
                  <c:v>-0.17677344381999999</c:v>
                </c:pt>
                <c:pt idx="807">
                  <c:v>-0.16019146143999999</c:v>
                </c:pt>
                <c:pt idx="808">
                  <c:v>-0.14292581378999999</c:v>
                </c:pt>
                <c:pt idx="809">
                  <c:v>-0.12495733052000001</c:v>
                </c:pt>
                <c:pt idx="810">
                  <c:v>-0.10633171349999999</c:v>
                </c:pt>
                <c:pt idx="811">
                  <c:v>-8.7137520312999997E-2</c:v>
                </c:pt>
                <c:pt idx="812">
                  <c:v>-6.7470170556999998E-2</c:v>
                </c:pt>
                <c:pt idx="813">
                  <c:v>-4.7409258783000001E-2</c:v>
                </c:pt>
                <c:pt idx="814">
                  <c:v>-2.7014240623000001E-2</c:v>
                </c:pt>
                <c:pt idx="815">
                  <c:v>-6.3279950991000002E-3</c:v>
                </c:pt>
                <c:pt idx="816">
                  <c:v>1.4618654735E-2</c:v>
                </c:pt>
                <c:pt idx="817">
                  <c:v>3.5802010447000002E-2</c:v>
                </c:pt>
                <c:pt idx="818">
                  <c:v>5.7201381773E-2</c:v>
                </c:pt>
                <c:pt idx="819">
                  <c:v>7.8797973692000006E-2</c:v>
                </c:pt>
                <c:pt idx="820">
                  <c:v>0.10057579726</c:v>
                </c:pt>
                <c:pt idx="821">
                  <c:v>0.12251953036</c:v>
                </c:pt>
                <c:pt idx="822">
                  <c:v>0.14460089803000001</c:v>
                </c:pt>
                <c:pt idx="823">
                  <c:v>0.16675455868</c:v>
                </c:pt>
                <c:pt idx="824">
                  <c:v>0.18886367976999999</c:v>
                </c:pt>
                <c:pt idx="825">
                  <c:v>0.21077196300000001</c:v>
                </c:pt>
                <c:pt idx="826">
                  <c:v>0.23231314122999999</c:v>
                </c:pt>
                <c:pt idx="827">
                  <c:v>0.25333699584000002</c:v>
                </c:pt>
                <c:pt idx="828">
                  <c:v>0.27372148632999999</c:v>
                </c:pt>
                <c:pt idx="829">
                  <c:v>0.29337429999999998</c:v>
                </c:pt>
                <c:pt idx="830">
                  <c:v>0.31223005056000003</c:v>
                </c:pt>
                <c:pt idx="831">
                  <c:v>0.33024689554999997</c:v>
                </c:pt>
                <c:pt idx="832">
                  <c:v>0.34740293026000002</c:v>
                </c:pt>
                <c:pt idx="833">
                  <c:v>0.36369225382999998</c:v>
                </c:pt>
                <c:pt idx="834">
                  <c:v>0.37912127375999999</c:v>
                </c:pt>
                <c:pt idx="835">
                  <c:v>0.39370048046</c:v>
                </c:pt>
                <c:pt idx="836">
                  <c:v>0.40742245316999998</c:v>
                </c:pt>
                <c:pt idx="837">
                  <c:v>0.42023441195</c:v>
                </c:pt>
                <c:pt idx="838">
                  <c:v>0.43203440309000002</c:v>
                </c:pt>
                <c:pt idx="839">
                  <c:v>0.44270095229</c:v>
                </c:pt>
                <c:pt idx="840">
                  <c:v>0.45213228463999999</c:v>
                </c:pt>
                <c:pt idx="841">
                  <c:v>0.46026891469999998</c:v>
                </c:pt>
                <c:pt idx="842">
                  <c:v>0.46709695458</c:v>
                </c:pt>
                <c:pt idx="843">
                  <c:v>0.47264370321999999</c:v>
                </c:pt>
                <c:pt idx="844">
                  <c:v>0.47697192430000002</c:v>
                </c:pt>
                <c:pt idx="845">
                  <c:v>0.48017317056999997</c:v>
                </c:pt>
                <c:pt idx="846">
                  <c:v>0.48236158489999997</c:v>
                </c:pt>
                <c:pt idx="847">
                  <c:v>0.48367089032999999</c:v>
                </c:pt>
                <c:pt idx="848">
                  <c:v>0.48425322771000001</c:v>
                </c:pt>
                <c:pt idx="849">
                  <c:v>0.48427033423999999</c:v>
                </c:pt>
                <c:pt idx="850">
                  <c:v>0.48387530445999999</c:v>
                </c:pt>
                <c:pt idx="851">
                  <c:v>0.48320117593</c:v>
                </c:pt>
                <c:pt idx="852">
                  <c:v>0.48236894608000003</c:v>
                </c:pt>
                <c:pt idx="853">
                  <c:v>0.48150584101999999</c:v>
                </c:pt>
                <c:pt idx="854">
                  <c:v>0.48075920343</c:v>
                </c:pt>
                <c:pt idx="855">
                  <c:v>0.48030236363000001</c:v>
                </c:pt>
                <c:pt idx="856">
                  <c:v>0.48033332825000002</c:v>
                </c:pt>
                <c:pt idx="857">
                  <c:v>0.48106309772</c:v>
                </c:pt>
                <c:pt idx="858">
                  <c:v>0.48269677162000002</c:v>
                </c:pt>
                <c:pt idx="859">
                  <c:v>0.48542362451999999</c:v>
                </c:pt>
                <c:pt idx="860">
                  <c:v>0.48942697048</c:v>
                </c:pt>
                <c:pt idx="861">
                  <c:v>0.49489977955999997</c:v>
                </c:pt>
                <c:pt idx="862">
                  <c:v>0.50204318762</c:v>
                </c:pt>
                <c:pt idx="863">
                  <c:v>0.51104587317000005</c:v>
                </c:pt>
                <c:pt idx="864">
                  <c:v>0.52205818892</c:v>
                </c:pt>
                <c:pt idx="865">
                  <c:v>0.53516858816000001</c:v>
                </c:pt>
                <c:pt idx="866">
                  <c:v>0.55038195848000004</c:v>
                </c:pt>
                <c:pt idx="867">
                  <c:v>0.56760537623999996</c:v>
                </c:pt>
                <c:pt idx="868">
                  <c:v>0.58665055037000002</c:v>
                </c:pt>
                <c:pt idx="869">
                  <c:v>0.60724955797000002</c:v>
                </c:pt>
                <c:pt idx="870">
                  <c:v>0.62907397747000005</c:v>
                </c:pt>
                <c:pt idx="871">
                  <c:v>0.65175545215999997</c:v>
                </c:pt>
                <c:pt idx="872">
                  <c:v>0.67491042613999996</c:v>
                </c:pt>
                <c:pt idx="873">
                  <c:v>0.69816714525000001</c:v>
                </c:pt>
                <c:pt idx="874">
                  <c:v>0.72118794917999995</c:v>
                </c:pt>
                <c:pt idx="875">
                  <c:v>0.74368149041999998</c:v>
                </c:pt>
                <c:pt idx="876">
                  <c:v>0.76540410519000002</c:v>
                </c:pt>
                <c:pt idx="877">
                  <c:v>0.78614324330999996</c:v>
                </c:pt>
                <c:pt idx="878">
                  <c:v>0.80568403006</c:v>
                </c:pt>
                <c:pt idx="879">
                  <c:v>0.82378417253000003</c:v>
                </c:pt>
                <c:pt idx="880">
                  <c:v>0.84018260240999998</c:v>
                </c:pt>
                <c:pt idx="881">
                  <c:v>0.85463505982999999</c:v>
                </c:pt>
                <c:pt idx="882">
                  <c:v>0.86695092916000005</c:v>
                </c:pt>
                <c:pt idx="883">
                  <c:v>0.87701559067000001</c:v>
                </c:pt>
                <c:pt idx="884">
                  <c:v>0.88479983806999996</c:v>
                </c:pt>
                <c:pt idx="885">
                  <c:v>0.89035755396000005</c:v>
                </c:pt>
                <c:pt idx="886">
                  <c:v>0.89380753040000005</c:v>
                </c:pt>
                <c:pt idx="887">
                  <c:v>0.89530199765999996</c:v>
                </c:pt>
                <c:pt idx="888">
                  <c:v>0.89500385523000003</c:v>
                </c:pt>
                <c:pt idx="889">
                  <c:v>0.89309149981000002</c:v>
                </c:pt>
                <c:pt idx="890">
                  <c:v>0.88978451489999999</c:v>
                </c:pt>
                <c:pt idx="891">
                  <c:v>0.88536846638</c:v>
                </c:pt>
                <c:pt idx="892">
                  <c:v>0.88020658493000004</c:v>
                </c:pt>
                <c:pt idx="893">
                  <c:v>0.87474167346999998</c:v>
                </c:pt>
                <c:pt idx="894">
                  <c:v>0.86949402093999995</c:v>
                </c:pt>
                <c:pt idx="895">
                  <c:v>0.86505162715999995</c:v>
                </c:pt>
                <c:pt idx="896">
                  <c:v>0.86203211546000003</c:v>
                </c:pt>
                <c:pt idx="897">
                  <c:v>0.86100214720000001</c:v>
                </c:pt>
                <c:pt idx="898">
                  <c:v>0.86238449811999995</c:v>
                </c:pt>
                <c:pt idx="899">
                  <c:v>0.86640679836000001</c:v>
                </c:pt>
                <c:pt idx="900">
                  <c:v>0.87310540676000004</c:v>
                </c:pt>
                <c:pt idx="901">
                  <c:v>0.88235688209999996</c:v>
                </c:pt>
                <c:pt idx="902">
                  <c:v>0.89391106366999995</c:v>
                </c:pt>
                <c:pt idx="903">
                  <c:v>0.90741795300999994</c:v>
                </c:pt>
                <c:pt idx="904">
                  <c:v>0.92245054245000002</c:v>
                </c:pt>
                <c:pt idx="905">
                  <c:v>0.93852382897999997</c:v>
                </c:pt>
                <c:pt idx="906">
                  <c:v>0.95510941744</c:v>
                </c:pt>
                <c:pt idx="907">
                  <c:v>0.97165071964000005</c:v>
                </c:pt>
                <c:pt idx="908">
                  <c:v>0.98758244514000004</c:v>
                </c:pt>
                <c:pt idx="909">
                  <c:v>1.0023521184999999</c:v>
                </c:pt>
                <c:pt idx="910">
                  <c:v>1.0154391527</c:v>
                </c:pt>
                <c:pt idx="911">
                  <c:v>1.0263705254</c:v>
                </c:pt>
                <c:pt idx="912">
                  <c:v>1.0347344875</c:v>
                </c:pt>
                <c:pt idx="913">
                  <c:v>1.0401918887999999</c:v>
                </c:pt>
                <c:pt idx="914">
                  <c:v>1.0424790382</c:v>
                </c:pt>
                <c:pt idx="915">
                  <c:v>1.0413900614</c:v>
                </c:pt>
                <c:pt idx="916">
                  <c:v>1.0367473363999999</c:v>
                </c:pt>
                <c:pt idx="917">
                  <c:v>1.0283917189</c:v>
                </c:pt>
                <c:pt idx="918">
                  <c:v>1.0162082911000001</c:v>
                </c:pt>
                <c:pt idx="919">
                  <c:v>1.0001682043</c:v>
                </c:pt>
                <c:pt idx="920">
                  <c:v>0.98035949469000006</c:v>
                </c:pt>
                <c:pt idx="921">
                  <c:v>0.95699679851999997</c:v>
                </c:pt>
                <c:pt idx="922">
                  <c:v>0.93041628599000004</c:v>
                </c:pt>
                <c:pt idx="923">
                  <c:v>0.90106672049000003</c:v>
                </c:pt>
                <c:pt idx="924">
                  <c:v>0.86950480937999997</c:v>
                </c:pt>
                <c:pt idx="925">
                  <c:v>0.83638858795000004</c:v>
                </c:pt>
                <c:pt idx="926">
                  <c:v>0.80245441198</c:v>
                </c:pt>
                <c:pt idx="927">
                  <c:v>0.76848071813999996</c:v>
                </c:pt>
                <c:pt idx="928">
                  <c:v>0.73525696993</c:v>
                </c:pt>
                <c:pt idx="929">
                  <c:v>0.70355880260000003</c:v>
                </c:pt>
                <c:pt idx="930">
                  <c:v>0.67411482333999995</c:v>
                </c:pt>
                <c:pt idx="931">
                  <c:v>0.64755964279</c:v>
                </c:pt>
                <c:pt idx="932">
                  <c:v>0.62438982725000003</c:v>
                </c:pt>
                <c:pt idx="933">
                  <c:v>0.60494661330999999</c:v>
                </c:pt>
                <c:pt idx="934">
                  <c:v>0.58942300080999999</c:v>
                </c:pt>
                <c:pt idx="935">
                  <c:v>0.57787609100000004</c:v>
                </c:pt>
                <c:pt idx="936">
                  <c:v>0.57023578882000003</c:v>
                </c:pt>
                <c:pt idx="937">
                  <c:v>0.56631219386999998</c:v>
                </c:pt>
                <c:pt idx="938">
                  <c:v>0.56580388546000004</c:v>
                </c:pt>
                <c:pt idx="939">
                  <c:v>0.56831109524000001</c:v>
                </c:pt>
                <c:pt idx="940">
                  <c:v>0.57335531711999999</c:v>
                </c:pt>
                <c:pt idx="941">
                  <c:v>0.58039963245000004</c:v>
                </c:pt>
                <c:pt idx="942">
                  <c:v>0.58885908126999997</c:v>
                </c:pt>
                <c:pt idx="943">
                  <c:v>0.59809339045999999</c:v>
                </c:pt>
                <c:pt idx="944">
                  <c:v>0.60739487410000004</c:v>
                </c:pt>
                <c:pt idx="945">
                  <c:v>0.61600261927</c:v>
                </c:pt>
                <c:pt idx="946">
                  <c:v>0.62315535545</c:v>
                </c:pt>
                <c:pt idx="947">
                  <c:v>0.62816113234000004</c:v>
                </c:pt>
                <c:pt idx="948">
                  <c:v>0.63045531510999997</c:v>
                </c:pt>
                <c:pt idx="949">
                  <c:v>0.62963318825000003</c:v>
                </c:pt>
                <c:pt idx="950">
                  <c:v>0.62546032666999996</c:v>
                </c:pt>
                <c:pt idx="951">
                  <c:v>0.61787104606999999</c:v>
                </c:pt>
                <c:pt idx="952">
                  <c:v>0.60695832967999996</c:v>
                </c:pt>
                <c:pt idx="953">
                  <c:v>0.59294599294999994</c:v>
                </c:pt>
                <c:pt idx="954">
                  <c:v>0.57613909244999995</c:v>
                </c:pt>
                <c:pt idx="955">
                  <c:v>0.55687201022999999</c:v>
                </c:pt>
                <c:pt idx="956">
                  <c:v>0.53548240662000002</c:v>
                </c:pt>
                <c:pt idx="957">
                  <c:v>0.51231521367999999</c:v>
                </c:pt>
                <c:pt idx="958">
                  <c:v>0.48773863911999998</c:v>
                </c:pt>
                <c:pt idx="959">
                  <c:v>0.46215265988999998</c:v>
                </c:pt>
                <c:pt idx="960">
                  <c:v>0.43598502874</c:v>
                </c:pt>
                <c:pt idx="961">
                  <c:v>0.40968382359</c:v>
                </c:pt>
                <c:pt idx="962">
                  <c:v>0.38371223211</c:v>
                </c:pt>
                <c:pt idx="963">
                  <c:v>0.35854142904000003</c:v>
                </c:pt>
                <c:pt idx="964">
                  <c:v>0.33463966845999998</c:v>
                </c:pt>
                <c:pt idx="965">
                  <c:v>0.31245812773999998</c:v>
                </c:pt>
                <c:pt idx="966">
                  <c:v>0.29241088033000001</c:v>
                </c:pt>
                <c:pt idx="967">
                  <c:v>0.27485179901000001</c:v>
                </c:pt>
                <c:pt idx="968">
                  <c:v>0.26005741954</c:v>
                </c:pt>
                <c:pt idx="969">
                  <c:v>0.24821528792</c:v>
                </c:pt>
                <c:pt idx="970">
                  <c:v>0.23940446973000001</c:v>
                </c:pt>
                <c:pt idx="971">
                  <c:v>0.23356117307999999</c:v>
                </c:pt>
                <c:pt idx="972">
                  <c:v>0.23044981062</c:v>
                </c:pt>
                <c:pt idx="973">
                  <c:v>0.22967252134999999</c:v>
                </c:pt>
                <c:pt idx="974">
                  <c:v>0.23072391748000001</c:v>
                </c:pt>
                <c:pt idx="975">
                  <c:v>0.23306488990999999</c:v>
                </c:pt>
                <c:pt idx="976">
                  <c:v>0.23618507385000001</c:v>
                </c:pt>
                <c:pt idx="977">
                  <c:v>0.23963987827</c:v>
                </c:pt>
                <c:pt idx="978">
                  <c:v>0.24306130409000001</c:v>
                </c:pt>
                <c:pt idx="979">
                  <c:v>0.24615278839999999</c:v>
                </c:pt>
                <c:pt idx="980">
                  <c:v>0.24868677556999999</c:v>
                </c:pt>
                <c:pt idx="981">
                  <c:v>0.25051361321999999</c:v>
                </c:pt>
                <c:pt idx="982">
                  <c:v>0.2515745163</c:v>
                </c:pt>
                <c:pt idx="983">
                  <c:v>0.25191181897999998</c:v>
                </c:pt>
                <c:pt idx="984">
                  <c:v>0.25167694687999997</c:v>
                </c:pt>
                <c:pt idx="985">
                  <c:v>0.25113350153000003</c:v>
                </c:pt>
                <c:pt idx="986">
                  <c:v>0.25064048170999997</c:v>
                </c:pt>
                <c:pt idx="987">
                  <c:v>0.25060370564000001</c:v>
                </c:pt>
                <c:pt idx="988">
                  <c:v>0.25140547751999998</c:v>
                </c:pt>
                <c:pt idx="989">
                  <c:v>0.25333869457000002</c:v>
                </c:pt>
                <c:pt idx="990">
                  <c:v>0.25657060741999999</c:v>
                </c:pt>
                <c:pt idx="991">
                  <c:v>0.26114672422000001</c:v>
                </c:pt>
                <c:pt idx="992">
                  <c:v>0.26702266932000002</c:v>
                </c:pt>
                <c:pt idx="993">
                  <c:v>0.27410152555</c:v>
                </c:pt>
                <c:pt idx="994">
                  <c:v>0.28226265310999998</c:v>
                </c:pt>
                <c:pt idx="995">
                  <c:v>0.29138025640999998</c:v>
                </c:pt>
                <c:pt idx="996">
                  <c:v>0.30133557319999998</c:v>
                </c:pt>
                <c:pt idx="997">
                  <c:v>0.31202709675000001</c:v>
                </c:pt>
                <c:pt idx="998">
                  <c:v>0.32337632775000003</c:v>
                </c:pt>
                <c:pt idx="999">
                  <c:v>0.33531856536999999</c:v>
                </c:pt>
                <c:pt idx="1000">
                  <c:v>0.34776589274000003</c:v>
                </c:pt>
                <c:pt idx="1001">
                  <c:v>0.36054524779000002</c:v>
                </c:pt>
                <c:pt idx="1002">
                  <c:v>0.37334883212999997</c:v>
                </c:pt>
                <c:pt idx="1003">
                  <c:v>0.3857370913</c:v>
                </c:pt>
                <c:pt idx="1004">
                  <c:v>0.39719206094999998</c:v>
                </c:pt>
                <c:pt idx="1005">
                  <c:v>0.40718597173999999</c:v>
                </c:pt>
                <c:pt idx="1006">
                  <c:v>0.41523441672</c:v>
                </c:pt>
                <c:pt idx="1007">
                  <c:v>0.42092394829000002</c:v>
                </c:pt>
                <c:pt idx="1008">
                  <c:v>0.42391607165</c:v>
                </c:pt>
                <c:pt idx="1009">
                  <c:v>0.42393806576999998</c:v>
                </c:pt>
                <c:pt idx="1010">
                  <c:v>0.42077797650999998</c:v>
                </c:pt>
                <c:pt idx="1011">
                  <c:v>0.41429221630000002</c:v>
                </c:pt>
                <c:pt idx="1012">
                  <c:v>0.40441951156</c:v>
                </c:pt>
                <c:pt idx="1013">
                  <c:v>0.39119598269</c:v>
                </c:pt>
                <c:pt idx="1014">
                  <c:v>0.37476629019000002</c:v>
                </c:pt>
                <c:pt idx="1015">
                  <c:v>0.35537791252000001</c:v>
                </c:pt>
                <c:pt idx="1016">
                  <c:v>0.33335420489000001</c:v>
                </c:pt>
                <c:pt idx="1017">
                  <c:v>0.30906334519000001</c:v>
                </c:pt>
                <c:pt idx="1018">
                  <c:v>0.28290298581000001</c:v>
                </c:pt>
                <c:pt idx="1019">
                  <c:v>0.25530245899999998</c:v>
                </c:pt>
                <c:pt idx="1020">
                  <c:v>0.22673273087000001</c:v>
                </c:pt>
                <c:pt idx="1021">
                  <c:v>0.19771783054</c:v>
                </c:pt>
                <c:pt idx="1022">
                  <c:v>0.16884323955</c:v>
                </c:pt>
                <c:pt idx="1023">
                  <c:v>0.14074812829</c:v>
                </c:pt>
                <c:pt idx="1024">
                  <c:v>0.11408680676999999</c:v>
                </c:pt>
                <c:pt idx="1025">
                  <c:v>8.9467443526000001E-2</c:v>
                </c:pt>
                <c:pt idx="1026">
                  <c:v>6.7395992577000005E-2</c:v>
                </c:pt>
                <c:pt idx="1027">
                  <c:v>4.8247396945999999E-2</c:v>
                </c:pt>
                <c:pt idx="1028">
                  <c:v>3.2267376781000001E-2</c:v>
                </c:pt>
                <c:pt idx="1029">
                  <c:v>1.9591350107999998E-2</c:v>
                </c:pt>
                <c:pt idx="1030">
                  <c:v>1.0265248828E-2</c:v>
                </c:pt>
                <c:pt idx="1031">
                  <c:v>4.2637060396000003E-3</c:v>
                </c:pt>
                <c:pt idx="1032">
                  <c:v>1.5063806203999999E-3</c:v>
                </c:pt>
                <c:pt idx="1033">
                  <c:v>1.8697668565E-3</c:v>
                </c:pt>
                <c:pt idx="1034">
                  <c:v>5.1924348808999998E-3</c:v>
                </c:pt>
                <c:pt idx="1035">
                  <c:v>1.1276668869000001E-2</c:v>
                </c:pt>
                <c:pt idx="1036">
                  <c:v>1.9888529554000001E-2</c:v>
                </c:pt>
                <c:pt idx="1037">
                  <c:v>3.0748482793999998E-2</c:v>
                </c:pt>
                <c:pt idx="1038">
                  <c:v>4.3501451612000003E-2</c:v>
                </c:pt>
                <c:pt idx="1039">
                  <c:v>5.7684872299000003E-2</c:v>
                </c:pt>
                <c:pt idx="1040">
                  <c:v>7.2738163172999998E-2</c:v>
                </c:pt>
                <c:pt idx="1041">
                  <c:v>8.8063575327000002E-2</c:v>
                </c:pt>
                <c:pt idx="1042">
                  <c:v>0.10310506076000001</c:v>
                </c:pt>
                <c:pt idx="1043">
                  <c:v>0.11741066724</c:v>
                </c:pt>
                <c:pt idx="1044">
                  <c:v>0.13066264987000001</c:v>
                </c:pt>
                <c:pt idx="1045">
                  <c:v>0.14267557858999999</c:v>
                </c:pt>
                <c:pt idx="1046">
                  <c:v>0.15337693691000001</c:v>
                </c:pt>
                <c:pt idx="1047">
                  <c:v>0.16279011965000001</c:v>
                </c:pt>
                <c:pt idx="1048">
                  <c:v>0.17103357613</c:v>
                </c:pt>
                <c:pt idx="1049">
                  <c:v>0.17833310365999999</c:v>
                </c:pt>
                <c:pt idx="1050">
                  <c:v>0.18501964210999999</c:v>
                </c:pt>
                <c:pt idx="1051">
                  <c:v>0.19148175417999999</c:v>
                </c:pt>
                <c:pt idx="1052">
                  <c:v>0.19808205962</c:v>
                </c:pt>
                <c:pt idx="1053">
                  <c:v>0.20508374273999999</c:v>
                </c:pt>
                <c:pt idx="1054">
                  <c:v>0.21262142062</c:v>
                </c:pt>
                <c:pt idx="1055">
                  <c:v>0.22071149944999999</c:v>
                </c:pt>
                <c:pt idx="1056">
                  <c:v>0.22927686572</c:v>
                </c:pt>
                <c:pt idx="1057">
                  <c:v>0.23817060888</c:v>
                </c:pt>
                <c:pt idx="1058">
                  <c:v>0.24719521403</c:v>
                </c:pt>
                <c:pt idx="1059">
                  <c:v>0.25610724091999998</c:v>
                </c:pt>
                <c:pt idx="1060">
                  <c:v>0.26459917426000001</c:v>
                </c:pt>
                <c:pt idx="1061">
                  <c:v>0.27228215337</c:v>
                </c:pt>
                <c:pt idx="1062">
                  <c:v>0.27870532869999998</c:v>
                </c:pt>
                <c:pt idx="1063">
                  <c:v>0.28341177105999998</c:v>
                </c:pt>
                <c:pt idx="1064">
                  <c:v>0.28600126505000001</c:v>
                </c:pt>
                <c:pt idx="1065">
                  <c:v>0.28617548942999999</c:v>
                </c:pt>
                <c:pt idx="1066">
                  <c:v>0.28376066685000001</c:v>
                </c:pt>
                <c:pt idx="1067">
                  <c:v>0.27871209383000001</c:v>
                </c:pt>
                <c:pt idx="1068">
                  <c:v>0.27110147476000002</c:v>
                </c:pt>
                <c:pt idx="1069">
                  <c:v>0.26109352708</c:v>
                </c:pt>
                <c:pt idx="1070">
                  <c:v>0.24892699718</c:v>
                </c:pt>
                <c:pt idx="1071">
                  <c:v>0.23490621149999999</c:v>
                </c:pt>
                <c:pt idx="1072">
                  <c:v>0.21939589083</c:v>
                </c:pt>
                <c:pt idx="1073">
                  <c:v>0.20281426609</c:v>
                </c:pt>
                <c:pt idx="1074">
                  <c:v>0.18562661111000001</c:v>
                </c:pt>
                <c:pt idx="1075">
                  <c:v>0.16833700239999999</c:v>
                </c:pt>
                <c:pt idx="1076">
                  <c:v>0.15147058665999999</c:v>
                </c:pt>
                <c:pt idx="1077">
                  <c:v>0.13554848730999999</c:v>
                </c:pt>
                <c:pt idx="1078">
                  <c:v>0.12106977402999999</c:v>
                </c:pt>
                <c:pt idx="1079">
                  <c:v>0.10850532353</c:v>
                </c:pt>
                <c:pt idx="1080">
                  <c:v>9.8288200795999994E-2</c:v>
                </c:pt>
                <c:pt idx="1081">
                  <c:v>9.0790376066999995E-2</c:v>
                </c:pt>
                <c:pt idx="1082">
                  <c:v>8.6298897861999999E-2</c:v>
                </c:pt>
                <c:pt idx="1083">
                  <c:v>8.5008017719000004E-2</c:v>
                </c:pt>
                <c:pt idx="1084">
                  <c:v>8.7025113404000001E-2</c:v>
                </c:pt>
                <c:pt idx="1085">
                  <c:v>9.2376463115000002E-2</c:v>
                </c:pt>
                <c:pt idx="1086">
                  <c:v>0.10100675374</c:v>
                </c:pt>
                <c:pt idx="1087">
                  <c:v>0.11277988553</c:v>
                </c:pt>
                <c:pt idx="1088">
                  <c:v>0.12748803198</c:v>
                </c:pt>
                <c:pt idx="1089">
                  <c:v>0.14486332237999999</c:v>
                </c:pt>
                <c:pt idx="1090">
                  <c:v>0.16458109021</c:v>
                </c:pt>
                <c:pt idx="1091">
                  <c:v>0.18624530733</c:v>
                </c:pt>
                <c:pt idx="1092">
                  <c:v>0.20935769378999999</c:v>
                </c:pt>
                <c:pt idx="1093">
                  <c:v>0.23329719901000001</c:v>
                </c:pt>
                <c:pt idx="1094">
                  <c:v>0.25733968616000003</c:v>
                </c:pt>
                <c:pt idx="1095">
                  <c:v>0.28071412443999999</c:v>
                </c:pt>
                <c:pt idx="1096">
                  <c:v>0.30266693233999997</c:v>
                </c:pt>
                <c:pt idx="1097">
                  <c:v>0.32251244782999999</c:v>
                </c:pt>
                <c:pt idx="1098">
                  <c:v>0.33966118096999998</c:v>
                </c:pt>
                <c:pt idx="1099">
                  <c:v>0.35362347960000001</c:v>
                </c:pt>
                <c:pt idx="1100">
                  <c:v>0.36399728059999997</c:v>
                </c:pt>
                <c:pt idx="1101">
                  <c:v>0.37046015262999998</c:v>
                </c:pt>
                <c:pt idx="1102">
                  <c:v>0.37277528644000002</c:v>
                </c:pt>
                <c:pt idx="1103">
                  <c:v>0.37080326676000003</c:v>
                </c:pt>
                <c:pt idx="1104">
                  <c:v>0.36450943350999998</c:v>
                </c:pt>
                <c:pt idx="1105">
                  <c:v>0.35396274923999999</c:v>
                </c:pt>
                <c:pt idx="1106">
                  <c:v>0.33932304382</c:v>
                </c:pt>
                <c:pt idx="1107">
                  <c:v>0.32081630826000002</c:v>
                </c:pt>
                <c:pt idx="1108">
                  <c:v>0.29871124029000001</c:v>
                </c:pt>
                <c:pt idx="1109">
                  <c:v>0.27331575750999998</c:v>
                </c:pt>
                <c:pt idx="1110">
                  <c:v>0.24499867856999999</c:v>
                </c:pt>
                <c:pt idx="1111">
                  <c:v>0.21422177552999999</c:v>
                </c:pt>
                <c:pt idx="1112">
                  <c:v>0.18155819177999999</c:v>
                </c:pt>
                <c:pt idx="1113">
                  <c:v>0.1476880461</c:v>
                </c:pt>
                <c:pt idx="1114">
                  <c:v>0.11338029802000001</c:v>
                </c:pt>
                <c:pt idx="1115">
                  <c:v>7.9460904001999996E-2</c:v>
                </c:pt>
                <c:pt idx="1116">
                  <c:v>4.6754281968000001E-2</c:v>
                </c:pt>
                <c:pt idx="1117">
                  <c:v>1.6002155840000001E-2</c:v>
                </c:pt>
                <c:pt idx="1118">
                  <c:v>-1.2207894586000001E-2</c:v>
                </c:pt>
                <c:pt idx="1119">
                  <c:v>-3.7474773824000003E-2</c:v>
                </c:pt>
                <c:pt idx="1120">
                  <c:v>-5.9580877423E-2</c:v>
                </c:pt>
                <c:pt idx="1121">
                  <c:v>-7.8475087880999994E-2</c:v>
                </c:pt>
                <c:pt idx="1122">
                  <c:v>-9.4251513480999999E-2</c:v>
                </c:pt>
                <c:pt idx="1123">
                  <c:v>-0.10712414235000001</c:v>
                </c:pt>
                <c:pt idx="1124">
                  <c:v>-0.11740031837999999</c:v>
                </c:pt>
                <c:pt idx="1125">
                  <c:v>-0.12545523047000001</c:v>
                </c:pt>
                <c:pt idx="1126">
                  <c:v>-0.13170988857999999</c:v>
                </c:pt>
                <c:pt idx="1127">
                  <c:v>-0.13662505150000001</c:v>
                </c:pt>
                <c:pt idx="1128">
                  <c:v>-0.14071534574</c:v>
                </c:pt>
                <c:pt idx="1129">
                  <c:v>-0.14455476403</c:v>
                </c:pt>
                <c:pt idx="1130">
                  <c:v>-0.14874251187000001</c:v>
                </c:pt>
                <c:pt idx="1131">
                  <c:v>-0.15383812785000001</c:v>
                </c:pt>
                <c:pt idx="1132">
                  <c:v>-0.16029930114999999</c:v>
                </c:pt>
                <c:pt idx="1133">
                  <c:v>-0.16844260692999999</c:v>
                </c:pt>
                <c:pt idx="1134">
                  <c:v>-0.17842929064999999</c:v>
                </c:pt>
                <c:pt idx="1135">
                  <c:v>-0.19027651845999999</c:v>
                </c:pt>
                <c:pt idx="1136">
                  <c:v>-0.20388975739000001</c:v>
                </c:pt>
                <c:pt idx="1137">
                  <c:v>-0.21909350156999999</c:v>
                </c:pt>
                <c:pt idx="1138">
                  <c:v>-0.23563840985000001</c:v>
                </c:pt>
                <c:pt idx="1139">
                  <c:v>-0.25318875908999999</c:v>
                </c:pt>
                <c:pt idx="1140">
                  <c:v>-0.27130976319</c:v>
                </c:pt>
                <c:pt idx="1141">
                  <c:v>-0.28946679831</c:v>
                </c:pt>
                <c:pt idx="1142">
                  <c:v>-0.30703550576999999</c:v>
                </c:pt>
                <c:pt idx="1143">
                  <c:v>-0.32331830263</c:v>
                </c:pt>
                <c:pt idx="1144">
                  <c:v>-0.33757582307</c:v>
                </c:pt>
                <c:pt idx="1145">
                  <c:v>-0.34909120201999999</c:v>
                </c:pt>
                <c:pt idx="1146">
                  <c:v>-0.35725796223</c:v>
                </c:pt>
                <c:pt idx="1147">
                  <c:v>-0.36164546012999998</c:v>
                </c:pt>
                <c:pt idx="1148">
                  <c:v>-0.36200878023999999</c:v>
                </c:pt>
                <c:pt idx="1149">
                  <c:v>-0.35825952888000001</c:v>
                </c:pt>
                <c:pt idx="1150">
                  <c:v>-0.35043236613000001</c:v>
                </c:pt>
                <c:pt idx="1151">
                  <c:v>-0.33865940571000003</c:v>
                </c:pt>
                <c:pt idx="1152">
                  <c:v>-0.32314687967</c:v>
                </c:pt>
                <c:pt idx="1153">
                  <c:v>-0.30415448546000001</c:v>
                </c:pt>
                <c:pt idx="1154">
                  <c:v>-0.28198075294000002</c:v>
                </c:pt>
                <c:pt idx="1155">
                  <c:v>-0.25695627927999998</c:v>
                </c:pt>
                <c:pt idx="1156">
                  <c:v>-0.22944772243</c:v>
                </c:pt>
                <c:pt idx="1157">
                  <c:v>-0.19987152517000001</c:v>
                </c:pt>
                <c:pt idx="1158">
                  <c:v>-0.16871365904999999</c:v>
                </c:pt>
                <c:pt idx="1159">
                  <c:v>-0.13655109704000001</c:v>
                </c:pt>
                <c:pt idx="1160">
                  <c:v>-0.10405869782</c:v>
                </c:pt>
                <c:pt idx="1161">
                  <c:v>-7.1978487073999994E-2</c:v>
                </c:pt>
                <c:pt idx="1162">
                  <c:v>-4.1052248329E-2</c:v>
                </c:pt>
                <c:pt idx="1163">
                  <c:v>-1.1946721002E-2</c:v>
                </c:pt>
                <c:pt idx="1164">
                  <c:v>1.479959581E-2</c:v>
                </c:pt>
                <c:pt idx="1165">
                  <c:v>3.8797523825999998E-2</c:v>
                </c:pt>
                <c:pt idx="1166">
                  <c:v>5.9798274189000002E-2</c:v>
                </c:pt>
                <c:pt idx="1167">
                  <c:v>7.7668577432999999E-2</c:v>
                </c:pt>
                <c:pt idx="1168">
                  <c:v>9.2374294996E-2</c:v>
                </c:pt>
                <c:pt idx="1169">
                  <c:v>0.10398188978</c:v>
                </c:pt>
                <c:pt idx="1170">
                  <c:v>0.11266134679000001</c:v>
                </c:pt>
                <c:pt idx="1171">
                  <c:v>0.11867327243</c:v>
                </c:pt>
                <c:pt idx="1172">
                  <c:v>0.1223430112</c:v>
                </c:pt>
                <c:pt idx="1173">
                  <c:v>0.12403351068</c:v>
                </c:pt>
                <c:pt idx="1174">
                  <c:v>0.12411468476</c:v>
                </c:pt>
                <c:pt idx="1175">
                  <c:v>0.1229242608</c:v>
                </c:pt>
                <c:pt idx="1176">
                  <c:v>0.12073542178</c:v>
                </c:pt>
                <c:pt idx="1177">
                  <c:v>0.11774832755</c:v>
                </c:pt>
                <c:pt idx="1178">
                  <c:v>0.11410136521</c:v>
                </c:pt>
                <c:pt idx="1179">
                  <c:v>0.10988853127000001</c:v>
                </c:pt>
                <c:pt idx="1180">
                  <c:v>0.1051742509</c:v>
                </c:pt>
                <c:pt idx="1181">
                  <c:v>0.10000283271</c:v>
                </c:pt>
                <c:pt idx="1182">
                  <c:v>9.4403617083999997E-2</c:v>
                </c:pt>
                <c:pt idx="1183">
                  <c:v>8.8393427432000002E-2</c:v>
                </c:pt>
                <c:pt idx="1184">
                  <c:v>8.1975735724000007E-2</c:v>
                </c:pt>
                <c:pt idx="1185">
                  <c:v>7.5137123466000003E-2</c:v>
                </c:pt>
                <c:pt idx="1186">
                  <c:v>6.7846126854000002E-2</c:v>
                </c:pt>
                <c:pt idx="1187">
                  <c:v>6.0057483613E-2</c:v>
                </c:pt>
                <c:pt idx="1188">
                  <c:v>5.1716562361000001E-2</c:v>
                </c:pt>
                <c:pt idx="1189">
                  <c:v>4.2751803993999998E-2</c:v>
                </c:pt>
                <c:pt idx="1190">
                  <c:v>3.3049073069999997E-2</c:v>
                </c:pt>
                <c:pt idx="1191">
                  <c:v>2.2428773344000001E-2</c:v>
                </c:pt>
                <c:pt idx="1192">
                  <c:v>1.0658564977000001E-2</c:v>
                </c:pt>
                <c:pt idx="1193">
                  <c:v>-2.4975223932000002E-3</c:v>
                </c:pt>
                <c:pt idx="1194">
                  <c:v>-1.7224211246000001E-2</c:v>
                </c:pt>
                <c:pt idx="1195">
                  <c:v>-3.3619180322000002E-2</c:v>
                </c:pt>
                <c:pt idx="1196">
                  <c:v>-5.1678642630999999E-2</c:v>
                </c:pt>
                <c:pt idx="1197">
                  <c:v>-7.1293964981999997E-2</c:v>
                </c:pt>
                <c:pt idx="1198">
                  <c:v>-9.2253133655E-2</c:v>
                </c:pt>
                <c:pt idx="1199">
                  <c:v>-0.11425129324</c:v>
                </c:pt>
                <c:pt idx="1200">
                  <c:v>-0.13691177964000001</c:v>
                </c:pt>
                <c:pt idx="1201">
                  <c:v>-0.15980744361999999</c:v>
                </c:pt>
                <c:pt idx="1202">
                  <c:v>-0.18247307837000001</c:v>
                </c:pt>
                <c:pt idx="1203">
                  <c:v>-0.20440894365000001</c:v>
                </c:pt>
                <c:pt idx="1204">
                  <c:v>-0.22508358954999999</c:v>
                </c:pt>
                <c:pt idx="1205">
                  <c:v>-0.24395255744</c:v>
                </c:pt>
                <c:pt idx="1206">
                  <c:v>-0.26050084828999998</c:v>
                </c:pt>
                <c:pt idx="1207">
                  <c:v>-0.27429199219</c:v>
                </c:pt>
                <c:pt idx="1208">
                  <c:v>-0.28499945997999998</c:v>
                </c:pt>
                <c:pt idx="1209">
                  <c:v>-0.29241377115</c:v>
                </c:pt>
                <c:pt idx="1210">
                  <c:v>-0.29643490910999998</c:v>
                </c:pt>
                <c:pt idx="1211">
                  <c:v>-0.29706025124000002</c:v>
                </c:pt>
                <c:pt idx="1212">
                  <c:v>-0.29437106848</c:v>
                </c:pt>
                <c:pt idx="1213">
                  <c:v>-0.28851670026999998</c:v>
                </c:pt>
                <c:pt idx="1214">
                  <c:v>-0.27969923614999997</c:v>
                </c:pt>
                <c:pt idx="1215">
                  <c:v>-0.26816287637000003</c:v>
                </c:pt>
                <c:pt idx="1216">
                  <c:v>-0.25419253111000001</c:v>
                </c:pt>
                <c:pt idx="1217">
                  <c:v>-0.23813153803000001</c:v>
                </c:pt>
                <c:pt idx="1218">
                  <c:v>-0.22041702270999999</c:v>
                </c:pt>
                <c:pt idx="1219">
                  <c:v>-0.20160096884000001</c:v>
                </c:pt>
                <c:pt idx="1220">
                  <c:v>-0.18232496082999999</c:v>
                </c:pt>
                <c:pt idx="1221">
                  <c:v>-0.16325819491999999</c:v>
                </c:pt>
                <c:pt idx="1222">
                  <c:v>-0.14503319561</c:v>
                </c:pt>
                <c:pt idx="1223">
                  <c:v>-0.12820181251000001</c:v>
                </c:pt>
                <c:pt idx="1224">
                  <c:v>-0.11321415007000001</c:v>
                </c:pt>
                <c:pt idx="1225">
                  <c:v>-0.10041706264</c:v>
                </c:pt>
                <c:pt idx="1226">
                  <c:v>-9.0069875120999995E-2</c:v>
                </c:pt>
                <c:pt idx="1227">
                  <c:v>-8.2365915178999993E-2</c:v>
                </c:pt>
                <c:pt idx="1228">
                  <c:v>-7.7440425753999995E-2</c:v>
                </c:pt>
                <c:pt idx="1229">
                  <c:v>-7.5358241795999995E-2</c:v>
                </c:pt>
                <c:pt idx="1230">
                  <c:v>-7.6094612478999998E-2</c:v>
                </c:pt>
                <c:pt idx="1231">
                  <c:v>-7.9523414373000006E-2</c:v>
                </c:pt>
                <c:pt idx="1232">
                  <c:v>-8.5415065289000003E-2</c:v>
                </c:pt>
                <c:pt idx="1233">
                  <c:v>-9.3446440995000005E-2</c:v>
                </c:pt>
                <c:pt idx="1234">
                  <c:v>-0.10323088615999999</c:v>
                </c:pt>
                <c:pt idx="1235">
                  <c:v>-0.11436368525</c:v>
                </c:pt>
                <c:pt idx="1236">
                  <c:v>-0.12646327912999999</c:v>
                </c:pt>
                <c:pt idx="1237">
                  <c:v>-0.13919395207999999</c:v>
                </c:pt>
                <c:pt idx="1238">
                  <c:v>-0.15226937830000001</c:v>
                </c:pt>
                <c:pt idx="1239">
                  <c:v>-0.16544356941999999</c:v>
                </c:pt>
                <c:pt idx="1240">
                  <c:v>-0.17849761248000001</c:v>
                </c:pt>
                <c:pt idx="1241">
                  <c:v>-0.19123001397</c:v>
                </c:pt>
                <c:pt idx="1242">
                  <c:v>-0.20345281065000001</c:v>
                </c:pt>
                <c:pt idx="1243">
                  <c:v>-0.2149912715</c:v>
                </c:pt>
                <c:pt idx="1244">
                  <c:v>-0.22568678855999999</c:v>
                </c:pt>
                <c:pt idx="1245">
                  <c:v>-0.23540244997000001</c:v>
                </c:pt>
                <c:pt idx="1246">
                  <c:v>-0.24403014779000001</c:v>
                </c:pt>
                <c:pt idx="1247">
                  <c:v>-0.25150603055999998</c:v>
                </c:pt>
                <c:pt idx="1248">
                  <c:v>-0.25784355401999998</c:v>
                </c:pt>
                <c:pt idx="1249">
                  <c:v>-0.26316663622999997</c:v>
                </c:pt>
                <c:pt idx="1250">
                  <c:v>-0.26770538092000001</c:v>
                </c:pt>
                <c:pt idx="1251">
                  <c:v>-0.27174979447999997</c:v>
                </c:pt>
                <c:pt idx="1252">
                  <c:v>-0.27559310197999998</c:v>
                </c:pt>
                <c:pt idx="1253">
                  <c:v>-0.27948883176</c:v>
                </c:pt>
                <c:pt idx="1254">
                  <c:v>-0.28362673520999998</c:v>
                </c:pt>
                <c:pt idx="1255">
                  <c:v>-0.28812906146</c:v>
                </c:pt>
                <c:pt idx="1256">
                  <c:v>-0.29306349158</c:v>
                </c:pt>
                <c:pt idx="1257">
                  <c:v>-0.29845538734999999</c:v>
                </c:pt>
                <c:pt idx="1258">
                  <c:v>-0.30428549647000003</c:v>
                </c:pt>
                <c:pt idx="1259">
                  <c:v>-0.31047695874999998</c:v>
                </c:pt>
                <c:pt idx="1260">
                  <c:v>-0.31688389181999999</c:v>
                </c:pt>
                <c:pt idx="1261">
                  <c:v>-0.32328793406</c:v>
                </c:pt>
                <c:pt idx="1262">
                  <c:v>-0.32940027117999998</c:v>
                </c:pt>
                <c:pt idx="1263">
                  <c:v>-0.33486220240999998</c:v>
                </c:pt>
                <c:pt idx="1264">
                  <c:v>-0.33924412726999997</c:v>
                </c:pt>
                <c:pt idx="1265">
                  <c:v>-0.34205237031000002</c:v>
                </c:pt>
                <c:pt idx="1266">
                  <c:v>-0.34276080131999997</c:v>
                </c:pt>
                <c:pt idx="1267">
                  <c:v>-0.34087660909</c:v>
                </c:pt>
                <c:pt idx="1268">
                  <c:v>-0.33601599931999998</c:v>
                </c:pt>
                <c:pt idx="1269">
                  <c:v>-0.3279465735</c:v>
                </c:pt>
                <c:pt idx="1270">
                  <c:v>-0.31658115983000001</c:v>
                </c:pt>
                <c:pt idx="1271">
                  <c:v>-0.30194640160000003</c:v>
                </c:pt>
                <c:pt idx="1272">
                  <c:v>-0.28415149449999999</c:v>
                </c:pt>
                <c:pt idx="1273">
                  <c:v>-0.26336318254000002</c:v>
                </c:pt>
                <c:pt idx="1274">
                  <c:v>-0.23978687823</c:v>
                </c:pt>
                <c:pt idx="1275">
                  <c:v>-0.21365430951</c:v>
                </c:pt>
                <c:pt idx="1276">
                  <c:v>-0.18521636724000001</c:v>
                </c:pt>
                <c:pt idx="1277">
                  <c:v>-0.15474270284</c:v>
                </c:pt>
                <c:pt idx="1278">
                  <c:v>-0.12252815813</c:v>
                </c:pt>
                <c:pt idx="1279">
                  <c:v>-8.8905900716999997E-2</c:v>
                </c:pt>
                <c:pt idx="1280">
                  <c:v>-5.4273370653000003E-2</c:v>
                </c:pt>
                <c:pt idx="1281">
                  <c:v>-1.9123280421000002E-2</c:v>
                </c:pt>
                <c:pt idx="1282">
                  <c:v>1.595091261E-2</c:v>
                </c:pt>
                <c:pt idx="1283">
                  <c:v>5.0289750098999997E-2</c:v>
                </c:pt>
                <c:pt idx="1284">
                  <c:v>8.3221748471000001E-2</c:v>
                </c:pt>
                <c:pt idx="1285">
                  <c:v>0.11410818993999999</c:v>
                </c:pt>
                <c:pt idx="1286">
                  <c:v>0.14237000048000001</c:v>
                </c:pt>
                <c:pt idx="1287">
                  <c:v>0.16750130057000001</c:v>
                </c:pt>
                <c:pt idx="1288">
                  <c:v>0.18907341360999999</c:v>
                </c:pt>
                <c:pt idx="1289">
                  <c:v>0.20673762262000001</c:v>
                </c:pt>
                <c:pt idx="1290">
                  <c:v>0.22023455799</c:v>
                </c:pt>
                <c:pt idx="1291">
                  <c:v>0.22940428555</c:v>
                </c:pt>
                <c:pt idx="1292">
                  <c:v>0.23418828845</c:v>
                </c:pt>
                <c:pt idx="1293">
                  <c:v>0.23462581634999999</c:v>
                </c:pt>
                <c:pt idx="1294">
                  <c:v>0.23084922134999999</c:v>
                </c:pt>
                <c:pt idx="1295">
                  <c:v>0.22307705879</c:v>
                </c:pt>
                <c:pt idx="1296">
                  <c:v>0.21160048245999999</c:v>
                </c:pt>
                <c:pt idx="1297">
                  <c:v>0.19676268101</c:v>
                </c:pt>
                <c:pt idx="1298">
                  <c:v>0.17893810569999999</c:v>
                </c:pt>
                <c:pt idx="1299">
                  <c:v>0.15851935744000001</c:v>
                </c:pt>
                <c:pt idx="1300">
                  <c:v>0.13590979576000001</c:v>
                </c:pt>
                <c:pt idx="1301">
                  <c:v>0.11151405423999999</c:v>
                </c:pt>
                <c:pt idx="1302">
                  <c:v>8.5726909338999999E-2</c:v>
                </c:pt>
                <c:pt idx="1303">
                  <c:v>5.8924913406E-2</c:v>
                </c:pt>
                <c:pt idx="1304">
                  <c:v>3.1461108475999998E-2</c:v>
                </c:pt>
                <c:pt idx="1305">
                  <c:v>3.6622493062000001E-3</c:v>
                </c:pt>
                <c:pt idx="1306">
                  <c:v>-2.4171352385999999E-2</c:v>
                </c:pt>
                <c:pt idx="1307">
                  <c:v>-5.1767017691999997E-2</c:v>
                </c:pt>
                <c:pt idx="1308">
                  <c:v>-7.8892111777999999E-2</c:v>
                </c:pt>
                <c:pt idx="1309">
                  <c:v>-0.10538115352000001</c:v>
                </c:pt>
                <c:pt idx="1310">
                  <c:v>-0.13115546107000001</c:v>
                </c:pt>
                <c:pt idx="1311">
                  <c:v>-0.15621021390000001</c:v>
                </c:pt>
                <c:pt idx="1312">
                  <c:v>-0.18057586252999999</c:v>
                </c:pt>
                <c:pt idx="1313">
                  <c:v>-0.20427872241</c:v>
                </c:pt>
                <c:pt idx="1314">
                  <c:v>-0.22731406987</c:v>
                </c:pt>
                <c:pt idx="1315">
                  <c:v>-0.24962998926999999</c:v>
                </c:pt>
                <c:pt idx="1316">
                  <c:v>-0.27111768723000002</c:v>
                </c:pt>
                <c:pt idx="1317">
                  <c:v>-0.29161283374000002</c:v>
                </c:pt>
                <c:pt idx="1318">
                  <c:v>-0.31091332436000002</c:v>
                </c:pt>
                <c:pt idx="1319">
                  <c:v>-0.32880592345999998</c:v>
                </c:pt>
                <c:pt idx="1320">
                  <c:v>-0.34508904815000002</c:v>
                </c:pt>
                <c:pt idx="1321">
                  <c:v>-0.35958552361000001</c:v>
                </c:pt>
                <c:pt idx="1322">
                  <c:v>-0.37214392423999998</c:v>
                </c:pt>
                <c:pt idx="1323">
                  <c:v>-0.38262781500999998</c:v>
                </c:pt>
                <c:pt idx="1324">
                  <c:v>-0.39089882374000001</c:v>
                </c:pt>
                <c:pt idx="1325">
                  <c:v>-0.39680725336</c:v>
                </c:pt>
                <c:pt idx="1326">
                  <c:v>-0.40019607544000002</c:v>
                </c:pt>
                <c:pt idx="1327">
                  <c:v>-0.40091022849000002</c:v>
                </c:pt>
                <c:pt idx="1328">
                  <c:v>-0.39880800246999998</c:v>
                </c:pt>
                <c:pt idx="1329">
                  <c:v>-0.39378115535000002</c:v>
                </c:pt>
                <c:pt idx="1330">
                  <c:v>-0.38578021526</c:v>
                </c:pt>
                <c:pt idx="1331">
                  <c:v>-0.37483039497999998</c:v>
                </c:pt>
                <c:pt idx="1332">
                  <c:v>-0.36103340982999998</c:v>
                </c:pt>
                <c:pt idx="1333">
                  <c:v>-0.34455996752000001</c:v>
                </c:pt>
                <c:pt idx="1334">
                  <c:v>-0.32563811540999998</c:v>
                </c:pt>
                <c:pt idx="1335">
                  <c:v>-0.30454304813999999</c:v>
                </c:pt>
                <c:pt idx="1336">
                  <c:v>-0.28159055113999998</c:v>
                </c:pt>
                <c:pt idx="1337">
                  <c:v>-0.25713101029000002</c:v>
                </c:pt>
                <c:pt idx="1338">
                  <c:v>-0.2315415442</c:v>
                </c:pt>
                <c:pt idx="1339">
                  <c:v>-0.20521989465000001</c:v>
                </c:pt>
                <c:pt idx="1340">
                  <c:v>-0.17859479784999999</c:v>
                </c:pt>
                <c:pt idx="1341">
                  <c:v>-0.15215711296000001</c:v>
                </c:pt>
                <c:pt idx="1342">
                  <c:v>-0.12648290396</c:v>
                </c:pt>
                <c:pt idx="1343">
                  <c:v>-0.10221731663</c:v>
                </c:pt>
                <c:pt idx="1344">
                  <c:v>-8.0023840070000005E-2</c:v>
                </c:pt>
                <c:pt idx="1345">
                  <c:v>-6.0527794062999997E-2</c:v>
                </c:pt>
                <c:pt idx="1346">
                  <c:v>-4.4275272637999998E-2</c:v>
                </c:pt>
                <c:pt idx="1347">
                  <c:v>-3.1710810959000003E-2</c:v>
                </c:pt>
                <c:pt idx="1348">
                  <c:v>-2.3171694949E-2</c:v>
                </c:pt>
                <c:pt idx="1349">
                  <c:v>-1.8893709405999999E-2</c:v>
                </c:pt>
                <c:pt idx="1350">
                  <c:v>-1.9015796482999999E-2</c:v>
                </c:pt>
                <c:pt idx="1351">
                  <c:v>-2.3577008396E-2</c:v>
                </c:pt>
                <c:pt idx="1352">
                  <c:v>-3.2509468495999998E-2</c:v>
                </c:pt>
                <c:pt idx="1353">
                  <c:v>-4.5629356055999999E-2</c:v>
                </c:pt>
                <c:pt idx="1354">
                  <c:v>-6.2626957893000004E-2</c:v>
                </c:pt>
                <c:pt idx="1355">
                  <c:v>-8.3063073456000003E-2</c:v>
                </c:pt>
                <c:pt idx="1356">
                  <c:v>-0.10637912154</c:v>
                </c:pt>
                <c:pt idx="1357">
                  <c:v>-0.13191865385000001</c:v>
                </c:pt>
                <c:pt idx="1358">
                  <c:v>-0.15895178913999999</c:v>
                </c:pt>
                <c:pt idx="1359">
                  <c:v>-0.18670302628999999</c:v>
                </c:pt>
                <c:pt idx="1360">
                  <c:v>-0.21439193189</c:v>
                </c:pt>
                <c:pt idx="1361">
                  <c:v>-0.24128465354</c:v>
                </c:pt>
                <c:pt idx="1362">
                  <c:v>-0.26674154401</c:v>
                </c:pt>
                <c:pt idx="1363">
                  <c:v>-0.29024961590999998</c:v>
                </c:pt>
                <c:pt idx="1364">
                  <c:v>-0.31143364309999999</c:v>
                </c:pt>
                <c:pt idx="1365">
                  <c:v>-0.33004587888999998</c:v>
                </c:pt>
                <c:pt idx="1366">
                  <c:v>-0.34594312310000003</c:v>
                </c:pt>
                <c:pt idx="1367">
                  <c:v>-0.35906213522000002</c:v>
                </c:pt>
                <c:pt idx="1368">
                  <c:v>-0.36940017342999998</c:v>
                </c:pt>
                <c:pt idx="1369">
                  <c:v>-0.37700229883000003</c:v>
                </c:pt>
                <c:pt idx="1370">
                  <c:v>-0.38195532560000001</c:v>
                </c:pt>
                <c:pt idx="1371">
                  <c:v>-0.38438728451999998</c:v>
                </c:pt>
                <c:pt idx="1372">
                  <c:v>-0.38446712494000002</c:v>
                </c:pt>
                <c:pt idx="1373">
                  <c:v>-0.38240098953000001</c:v>
                </c:pt>
                <c:pt idx="1374">
                  <c:v>-0.37843343616000003</c:v>
                </c:pt>
                <c:pt idx="1375">
                  <c:v>-0.37286671995999998</c:v>
                </c:pt>
                <c:pt idx="1376">
                  <c:v>-0.36608704925000002</c:v>
                </c:pt>
                <c:pt idx="1377">
                  <c:v>-0.35856229067000001</c:v>
                </c:pt>
                <c:pt idx="1378">
                  <c:v>-0.35079786181</c:v>
                </c:pt>
                <c:pt idx="1379">
                  <c:v>-0.343275249</c:v>
                </c:pt>
                <c:pt idx="1380">
                  <c:v>-0.33640310167999998</c:v>
                </c:pt>
                <c:pt idx="1381">
                  <c:v>-0.33049210905999998</c:v>
                </c:pt>
                <c:pt idx="1382">
                  <c:v>-0.32574999331999999</c:v>
                </c:pt>
                <c:pt idx="1383">
                  <c:v>-0.32228726148999998</c:v>
                </c:pt>
                <c:pt idx="1384">
                  <c:v>-0.32012173532999999</c:v>
                </c:pt>
                <c:pt idx="1385">
                  <c:v>-0.31917604803999999</c:v>
                </c:pt>
                <c:pt idx="1386">
                  <c:v>-0.31927308440000002</c:v>
                </c:pt>
                <c:pt idx="1387">
                  <c:v>-0.32013732195</c:v>
                </c:pt>
                <c:pt idx="1388">
                  <c:v>-0.32141742109999999</c:v>
                </c:pt>
                <c:pt idx="1389">
                  <c:v>-0.32274100183999999</c:v>
                </c:pt>
                <c:pt idx="1390">
                  <c:v>-0.32378035783999998</c:v>
                </c:pt>
                <c:pt idx="1391">
                  <c:v>-0.32429170609000002</c:v>
                </c:pt>
                <c:pt idx="1392">
                  <c:v>-0.32411909102999997</c:v>
                </c:pt>
                <c:pt idx="1393">
                  <c:v>-0.32318150997</c:v>
                </c:pt>
                <c:pt idx="1394">
                  <c:v>-0.32145759463000001</c:v>
                </c:pt>
                <c:pt idx="1395">
                  <c:v>-0.31897047161999997</c:v>
                </c:pt>
                <c:pt idx="1396">
                  <c:v>-0.31577348709000003</c:v>
                </c:pt>
                <c:pt idx="1397">
                  <c:v>-0.31193748115999997</c:v>
                </c:pt>
                <c:pt idx="1398">
                  <c:v>-0.30754518509000001</c:v>
                </c:pt>
                <c:pt idx="1399">
                  <c:v>-0.30270659923999998</c:v>
                </c:pt>
                <c:pt idx="1400">
                  <c:v>-0.29759481549</c:v>
                </c:pt>
                <c:pt idx="1401">
                  <c:v>-0.29247060417999998</c:v>
                </c:pt>
                <c:pt idx="1402">
                  <c:v>-0.28766435385</c:v>
                </c:pt>
                <c:pt idx="1403">
                  <c:v>-0.28352412581000003</c:v>
                </c:pt>
                <c:pt idx="1404">
                  <c:v>-0.28036296368000002</c:v>
                </c:pt>
                <c:pt idx="1405">
                  <c:v>-0.27842691540999998</c:v>
                </c:pt>
                <c:pt idx="1406">
                  <c:v>-0.27788490056999998</c:v>
                </c:pt>
                <c:pt idx="1407">
                  <c:v>-0.27883523703000002</c:v>
                </c:pt>
                <c:pt idx="1408">
                  <c:v>-0.28132015466999999</c:v>
                </c:pt>
                <c:pt idx="1409">
                  <c:v>-0.28533670305999997</c:v>
                </c:pt>
                <c:pt idx="1410">
                  <c:v>-0.29084035753999998</c:v>
                </c:pt>
                <c:pt idx="1411">
                  <c:v>-0.29774630070000002</c:v>
                </c:pt>
                <c:pt idx="1412">
                  <c:v>-0.30593073368000001</c:v>
                </c:pt>
                <c:pt idx="1413">
                  <c:v>-0.31523200870000001</c:v>
                </c:pt>
                <c:pt idx="1414">
                  <c:v>-0.32545468211</c:v>
                </c:pt>
                <c:pt idx="1415">
                  <c:v>-0.33638402820000002</c:v>
                </c:pt>
                <c:pt idx="1416">
                  <c:v>-0.34781116246999999</c:v>
                </c:pt>
                <c:pt idx="1417">
                  <c:v>-0.35955131054</c:v>
                </c:pt>
                <c:pt idx="1418">
                  <c:v>-0.37143951654000001</c:v>
                </c:pt>
                <c:pt idx="1419">
                  <c:v>-0.38331148028000001</c:v>
                </c:pt>
                <c:pt idx="1420">
                  <c:v>-0.39498567580999999</c:v>
                </c:pt>
                <c:pt idx="1421">
                  <c:v>-0.40625244378999997</c:v>
                </c:pt>
                <c:pt idx="1422">
                  <c:v>-0.41686806083</c:v>
                </c:pt>
                <c:pt idx="1423">
                  <c:v>-0.42655289172999999</c:v>
                </c:pt>
                <c:pt idx="1424">
                  <c:v>-0.43499928713000002</c:v>
                </c:pt>
                <c:pt idx="1425">
                  <c:v>-0.44189497828000002</c:v>
                </c:pt>
                <c:pt idx="1426">
                  <c:v>-0.44695574045000003</c:v>
                </c:pt>
                <c:pt idx="1427">
                  <c:v>-0.44995206593999998</c:v>
                </c:pt>
                <c:pt idx="1428">
                  <c:v>-0.45072373748</c:v>
                </c:pt>
                <c:pt idx="1429">
                  <c:v>-0.44918560982</c:v>
                </c:pt>
                <c:pt idx="1430">
                  <c:v>-0.44532787800000001</c:v>
                </c:pt>
                <c:pt idx="1431">
                  <c:v>-0.43921113014000002</c:v>
                </c:pt>
                <c:pt idx="1432">
                  <c:v>-0.43095529079</c:v>
                </c:pt>
                <c:pt idx="1433">
                  <c:v>-0.42072567344</c:v>
                </c:pt>
                <c:pt idx="1434">
                  <c:v>-0.40872326493</c:v>
                </c:pt>
                <c:pt idx="1435">
                  <c:v>-0.39518922566999998</c:v>
                </c:pt>
                <c:pt idx="1436">
                  <c:v>-0.38042455912000001</c:v>
                </c:pt>
                <c:pt idx="1437">
                  <c:v>-0.36480405926999998</c:v>
                </c:pt>
                <c:pt idx="1438">
                  <c:v>-0.34876129031000003</c:v>
                </c:pt>
                <c:pt idx="1439">
                  <c:v>-0.33274838328</c:v>
                </c:pt>
                <c:pt idx="1440">
                  <c:v>-0.31719371676000002</c:v>
                </c:pt>
                <c:pt idx="1441">
                  <c:v>-0.30247482657000002</c:v>
                </c:pt>
                <c:pt idx="1442">
                  <c:v>-0.28890955448</c:v>
                </c:pt>
                <c:pt idx="1443">
                  <c:v>-0.27675905824000002</c:v>
                </c:pt>
                <c:pt idx="1444">
                  <c:v>-0.26623299717999999</c:v>
                </c:pt>
                <c:pt idx="1445">
                  <c:v>-0.25749087333999998</c:v>
                </c:pt>
                <c:pt idx="1446">
                  <c:v>-0.25064107776</c:v>
                </c:pt>
                <c:pt idx="1447">
                  <c:v>-0.24573993683000001</c:v>
                </c:pt>
                <c:pt idx="1448">
                  <c:v>-0.24279251695000001</c:v>
                </c:pt>
                <c:pt idx="1449">
                  <c:v>-0.24175804852999999</c:v>
                </c:pt>
                <c:pt idx="1450">
                  <c:v>-0.24255990982</c:v>
                </c:pt>
                <c:pt idx="1451">
                  <c:v>-0.24509273469000001</c:v>
                </c:pt>
                <c:pt idx="1452">
                  <c:v>-0.24922232329999999</c:v>
                </c:pt>
                <c:pt idx="1453">
                  <c:v>-0.25478327274000001</c:v>
                </c:pt>
                <c:pt idx="1454">
                  <c:v>-0.26157876849</c:v>
                </c:pt>
                <c:pt idx="1455">
                  <c:v>-0.26938137412000002</c:v>
                </c:pt>
                <c:pt idx="1456">
                  <c:v>-0.27793520689000001</c:v>
                </c:pt>
                <c:pt idx="1457">
                  <c:v>-0.28696155548000002</c:v>
                </c:pt>
                <c:pt idx="1458">
                  <c:v>-0.29616963863000001</c:v>
                </c:pt>
                <c:pt idx="1459">
                  <c:v>-0.30527600646000003</c:v>
                </c:pt>
                <c:pt idx="1460">
                  <c:v>-0.31403249502000002</c:v>
                </c:pt>
                <c:pt idx="1461">
                  <c:v>-0.32225012779000001</c:v>
                </c:pt>
                <c:pt idx="1462">
                  <c:v>-0.32980513572999998</c:v>
                </c:pt>
                <c:pt idx="1463">
                  <c:v>-0.33662912249999999</c:v>
                </c:pt>
                <c:pt idx="1464">
                  <c:v>-0.34269458055000002</c:v>
                </c:pt>
                <c:pt idx="1465">
                  <c:v>-0.34800091385999998</c:v>
                </c:pt>
                <c:pt idx="1466">
                  <c:v>-0.35256072879</c:v>
                </c:pt>
                <c:pt idx="1467">
                  <c:v>-0.35639122128</c:v>
                </c:pt>
                <c:pt idx="1468">
                  <c:v>-0.35951870679999998</c:v>
                </c:pt>
                <c:pt idx="1469">
                  <c:v>-0.36199146509000002</c:v>
                </c:pt>
                <c:pt idx="1470">
                  <c:v>-0.36388409138</c:v>
                </c:pt>
                <c:pt idx="1471">
                  <c:v>-0.36528757215000002</c:v>
                </c:pt>
                <c:pt idx="1472">
                  <c:v>-0.36629274487000002</c:v>
                </c:pt>
                <c:pt idx="1473">
                  <c:v>-0.36697682737999998</c:v>
                </c:pt>
                <c:pt idx="1474">
                  <c:v>-0.36739599704999998</c:v>
                </c:pt>
                <c:pt idx="1475">
                  <c:v>-0.36758163571000002</c:v>
                </c:pt>
                <c:pt idx="1476">
                  <c:v>-0.36754068732</c:v>
                </c:pt>
                <c:pt idx="1477">
                  <c:v>-0.36726289987999999</c:v>
                </c:pt>
                <c:pt idx="1478">
                  <c:v>-0.36673039198000001</c:v>
                </c:pt>
                <c:pt idx="1479">
                  <c:v>-0.36592397094000001</c:v>
                </c:pt>
                <c:pt idx="1480">
                  <c:v>-0.36482772230999999</c:v>
                </c:pt>
                <c:pt idx="1481">
                  <c:v>-0.36343380808999998</c:v>
                </c:pt>
                <c:pt idx="1482">
                  <c:v>-0.36174619198000002</c:v>
                </c:pt>
                <c:pt idx="1483">
                  <c:v>-0.35978108644000001</c:v>
                </c:pt>
                <c:pt idx="1484">
                  <c:v>-0.35756295918999997</c:v>
                </c:pt>
                <c:pt idx="1485">
                  <c:v>-0.35511866211999998</c:v>
                </c:pt>
                <c:pt idx="1486">
                  <c:v>-0.3524748385</c:v>
                </c:pt>
                <c:pt idx="1487">
                  <c:v>-0.34965813159999998</c:v>
                </c:pt>
                <c:pt idx="1488">
                  <c:v>-0.34669312834999999</c:v>
                </c:pt>
                <c:pt idx="1489">
                  <c:v>-0.34359779954000003</c:v>
                </c:pt>
                <c:pt idx="1490">
                  <c:v>-0.34038189054000001</c:v>
                </c:pt>
                <c:pt idx="1491">
                  <c:v>-0.33705109358000002</c:v>
                </c:pt>
                <c:pt idx="1492">
                  <c:v>-0.33361488580999998</c:v>
                </c:pt>
                <c:pt idx="1493">
                  <c:v>-0.33009430765999997</c:v>
                </c:pt>
                <c:pt idx="1494">
                  <c:v>-0.3265273273</c:v>
                </c:pt>
                <c:pt idx="1495">
                  <c:v>-0.32297071815</c:v>
                </c:pt>
                <c:pt idx="1496">
                  <c:v>-0.31949701905</c:v>
                </c:pt>
                <c:pt idx="1497">
                  <c:v>-0.31618946791000002</c:v>
                </c:pt>
                <c:pt idx="1498">
                  <c:v>-0.31313911080000001</c:v>
                </c:pt>
                <c:pt idx="1499">
                  <c:v>-0.31044295430000002</c:v>
                </c:pt>
                <c:pt idx="1500">
                  <c:v>-0.30820128322000001</c:v>
                </c:pt>
                <c:pt idx="1501">
                  <c:v>-0.30651533603999997</c:v>
                </c:pt>
                <c:pt idx="1502">
                  <c:v>-0.30548608303000002</c:v>
                </c:pt>
                <c:pt idx="1503">
                  <c:v>-0.30521422625</c:v>
                </c:pt>
                <c:pt idx="1504">
                  <c:v>-0.30580022931</c:v>
                </c:pt>
                <c:pt idx="1505">
                  <c:v>-0.30734145640999999</c:v>
                </c:pt>
                <c:pt idx="1506">
                  <c:v>-0.30992546677999999</c:v>
                </c:pt>
                <c:pt idx="1507">
                  <c:v>-0.31362363696000001</c:v>
                </c:pt>
                <c:pt idx="1508">
                  <c:v>-0.31848621368000002</c:v>
                </c:pt>
                <c:pt idx="1509">
                  <c:v>-0.32453703880000001</c:v>
                </c:pt>
                <c:pt idx="1510">
                  <c:v>-0.33176788687999997</c:v>
                </c:pt>
                <c:pt idx="1511">
                  <c:v>-0.34013292193</c:v>
                </c:pt>
                <c:pt idx="1512">
                  <c:v>-0.34954375029000001</c:v>
                </c:pt>
                <c:pt idx="1513">
                  <c:v>-0.35986819863000002</c:v>
                </c:pt>
                <c:pt idx="1514">
                  <c:v>-0.37093436718</c:v>
                </c:pt>
                <c:pt idx="1515">
                  <c:v>-0.38253581524000002</c:v>
                </c:pt>
                <c:pt idx="1516">
                  <c:v>-0.39443272351999997</c:v>
                </c:pt>
                <c:pt idx="1517">
                  <c:v>-0.40635186433999998</c:v>
                </c:pt>
                <c:pt idx="1518">
                  <c:v>-0.41799226403</c:v>
                </c:pt>
                <c:pt idx="1519">
                  <c:v>-0.42903611064000002</c:v>
                </c:pt>
                <c:pt idx="1520">
                  <c:v>-0.43916118144999999</c:v>
                </c:pt>
                <c:pt idx="1521">
                  <c:v>-0.44805568457</c:v>
                </c:pt>
                <c:pt idx="1522">
                  <c:v>-0.45543792843999997</c:v>
                </c:pt>
                <c:pt idx="1523">
                  <c:v>-0.46107554435999998</c:v>
                </c:pt>
                <c:pt idx="1524">
                  <c:v>-0.46479257941000002</c:v>
                </c:pt>
                <c:pt idx="1525">
                  <c:v>-0.46646380424</c:v>
                </c:pt>
                <c:pt idx="1526">
                  <c:v>-0.46600943804</c:v>
                </c:pt>
                <c:pt idx="1527">
                  <c:v>-0.46339678763999997</c:v>
                </c:pt>
                <c:pt idx="1528">
                  <c:v>-0.45864129065999998</c:v>
                </c:pt>
                <c:pt idx="1529">
                  <c:v>-0.45180177689000001</c:v>
                </c:pt>
                <c:pt idx="1530">
                  <c:v>-0.44297286868000002</c:v>
                </c:pt>
                <c:pt idx="1531">
                  <c:v>-0.43227925897000002</c:v>
                </c:pt>
                <c:pt idx="1532">
                  <c:v>-0.41987848282000001</c:v>
                </c:pt>
                <c:pt idx="1533">
                  <c:v>-0.40597572923000003</c:v>
                </c:pt>
                <c:pt idx="1534">
                  <c:v>-0.39083707333000001</c:v>
                </c:pt>
                <c:pt idx="1535">
                  <c:v>-0.37477865815</c:v>
                </c:pt>
                <c:pt idx="1536">
                  <c:v>-0.35813266039000002</c:v>
                </c:pt>
                <c:pt idx="1537">
                  <c:v>-0.34121373296000002</c:v>
                </c:pt>
                <c:pt idx="1538">
                  <c:v>-0.32429966330999999</c:v>
                </c:pt>
                <c:pt idx="1539">
                  <c:v>-0.30762329698000002</c:v>
                </c:pt>
                <c:pt idx="1540">
                  <c:v>-0.29137253760999998</c:v>
                </c:pt>
                <c:pt idx="1541">
                  <c:v>-0.27569615841</c:v>
                </c:pt>
                <c:pt idx="1542">
                  <c:v>-0.26071196795000001</c:v>
                </c:pt>
                <c:pt idx="1543">
                  <c:v>-0.24651415645999999</c:v>
                </c:pt>
                <c:pt idx="1544">
                  <c:v>-0.23317839204999999</c:v>
                </c:pt>
                <c:pt idx="1545">
                  <c:v>-0.22076667845</c:v>
                </c:pt>
                <c:pt idx="1546">
                  <c:v>-0.20933789015000001</c:v>
                </c:pt>
                <c:pt idx="1547">
                  <c:v>-0.19895914197</c:v>
                </c:pt>
                <c:pt idx="1548">
                  <c:v>-0.18970565498</c:v>
                </c:pt>
                <c:pt idx="1549">
                  <c:v>-0.18165083230000001</c:v>
                </c:pt>
                <c:pt idx="1550">
                  <c:v>-0.17485561966999999</c:v>
                </c:pt>
                <c:pt idx="1551">
                  <c:v>-0.16935880481999999</c:v>
                </c:pt>
                <c:pt idx="1552">
                  <c:v>-0.1651712209</c:v>
                </c:pt>
                <c:pt idx="1553">
                  <c:v>-0.16227696836</c:v>
                </c:pt>
                <c:pt idx="1554">
                  <c:v>-0.16063717008</c:v>
                </c:pt>
                <c:pt idx="1555">
                  <c:v>-0.16019116342</c:v>
                </c:pt>
                <c:pt idx="1556">
                  <c:v>-0.16085506976</c:v>
                </c:pt>
                <c:pt idx="1557">
                  <c:v>-0.16252000629999999</c:v>
                </c:pt>
                <c:pt idx="1558">
                  <c:v>-0.16505298018</c:v>
                </c:pt>
                <c:pt idx="1559">
                  <c:v>-0.16830271482</c:v>
                </c:pt>
                <c:pt idx="1560">
                  <c:v>-0.17210894823</c:v>
                </c:pt>
                <c:pt idx="1561">
                  <c:v>-0.17631122469999999</c:v>
                </c:pt>
                <c:pt idx="1562">
                  <c:v>-0.18075348436999999</c:v>
                </c:pt>
                <c:pt idx="1563">
                  <c:v>-0.18528497219000001</c:v>
                </c:pt>
                <c:pt idx="1564">
                  <c:v>-0.18976184726000001</c:v>
                </c:pt>
                <c:pt idx="1565">
                  <c:v>-0.19405123591000001</c:v>
                </c:pt>
                <c:pt idx="1566">
                  <c:v>-0.1980368793</c:v>
                </c:pt>
                <c:pt idx="1567">
                  <c:v>-0.20162248611</c:v>
                </c:pt>
                <c:pt idx="1568">
                  <c:v>-0.20473058522000001</c:v>
                </c:pt>
                <c:pt idx="1569">
                  <c:v>-0.20730167627000001</c:v>
                </c:pt>
                <c:pt idx="1570">
                  <c:v>-0.2092949003</c:v>
                </c:pt>
                <c:pt idx="1571">
                  <c:v>-0.21068763733000001</c:v>
                </c:pt>
                <c:pt idx="1572">
                  <c:v>-0.21147470175999999</c:v>
                </c:pt>
                <c:pt idx="1573">
                  <c:v>-0.21166674793000001</c:v>
                </c:pt>
                <c:pt idx="1574">
                  <c:v>-0.21128770709</c:v>
                </c:pt>
                <c:pt idx="1575">
                  <c:v>-0.21037185191999999</c:v>
                </c:pt>
                <c:pt idx="1576">
                  <c:v>-0.2089600563</c:v>
                </c:pt>
                <c:pt idx="1577">
                  <c:v>-0.20709726213999999</c:v>
                </c:pt>
                <c:pt idx="1578">
                  <c:v>-0.20483295619</c:v>
                </c:pt>
                <c:pt idx="1579">
                  <c:v>-0.20222063363000001</c:v>
                </c:pt>
                <c:pt idx="1580">
                  <c:v>-0.19931499659999999</c:v>
                </c:pt>
                <c:pt idx="1581">
                  <c:v>-0.19617173076</c:v>
                </c:pt>
                <c:pt idx="1582">
                  <c:v>-0.19285108148999999</c:v>
                </c:pt>
                <c:pt idx="1583">
                  <c:v>-0.18942016363</c:v>
                </c:pt>
                <c:pt idx="1584">
                  <c:v>-0.18595016003000001</c:v>
                </c:pt>
                <c:pt idx="1585">
                  <c:v>-0.18251016736</c:v>
                </c:pt>
                <c:pt idx="1586">
                  <c:v>-0.17916256188999999</c:v>
                </c:pt>
                <c:pt idx="1587">
                  <c:v>-0.17596222459999999</c:v>
                </c:pt>
                <c:pt idx="1588">
                  <c:v>-0.17295759916</c:v>
                </c:pt>
                <c:pt idx="1589">
                  <c:v>-0.17019198834999999</c:v>
                </c:pt>
                <c:pt idx="1590">
                  <c:v>-0.16770502925</c:v>
                </c:pt>
                <c:pt idx="1591">
                  <c:v>-0.16553223133</c:v>
                </c:pt>
                <c:pt idx="1592">
                  <c:v>-0.16370083392000001</c:v>
                </c:pt>
                <c:pt idx="1593">
                  <c:v>-0.16222468019</c:v>
                </c:pt>
                <c:pt idx="1594">
                  <c:v>-0.16110007465000001</c:v>
                </c:pt>
                <c:pt idx="1595">
                  <c:v>-0.16030350327000001</c:v>
                </c:pt>
                <c:pt idx="1596">
                  <c:v>-0.15979385375999999</c:v>
                </c:pt>
                <c:pt idx="1597">
                  <c:v>-0.15951688587999999</c:v>
                </c:pt>
                <c:pt idx="1598">
                  <c:v>-0.15940642357000001</c:v>
                </c:pt>
                <c:pt idx="1599">
                  <c:v>-0.15938375890000001</c:v>
                </c:pt>
              </c:numCache>
            </c:numRef>
          </c:yVal>
          <c:smooth val="1"/>
          <c:extLst>
            <c:ext xmlns:c16="http://schemas.microsoft.com/office/drawing/2014/chart" uri="{C3380CC4-5D6E-409C-BE32-E72D297353CC}">
              <c16:uniqueId val="{00000002-BF01-47F8-B524-BD3D3D79A480}"/>
            </c:ext>
          </c:extLst>
        </c:ser>
        <c:ser>
          <c:idx val="3"/>
          <c:order val="3"/>
          <c:tx>
            <c:v>Pelvis Stiffness x10</c:v>
          </c:tx>
          <c:spPr>
            <a:ln w="25400" cap="rnd">
              <a:solidFill>
                <a:srgbClr val="00B050"/>
              </a:solidFill>
              <a:round/>
            </a:ln>
            <a:effectLst/>
          </c:spPr>
          <c:marker>
            <c:symbol val="none"/>
          </c:marker>
          <c:xVal>
            <c:numRef>
              <c:f>Lumbar_LC_2!$AK$3:$AK$1602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Lumbar_LC_2!$AN$3:$AN$1602</c:f>
              <c:numCache>
                <c:formatCode>0.00E+00</c:formatCode>
                <c:ptCount val="1600"/>
                <c:pt idx="0">
                  <c:v>1.330666244E-3</c:v>
                </c:pt>
                <c:pt idx="1">
                  <c:v>1.4847154962000001E-3</c:v>
                </c:pt>
                <c:pt idx="2">
                  <c:v>1.6387420474E-3</c:v>
                </c:pt>
                <c:pt idx="3">
                  <c:v>1.7900071107000001E-3</c:v>
                </c:pt>
                <c:pt idx="4">
                  <c:v>1.9353535025999999E-3</c:v>
                </c:pt>
                <c:pt idx="5">
                  <c:v>2.0711859688E-3</c:v>
                </c:pt>
                <c:pt idx="6">
                  <c:v>2.1934593096000002E-3</c:v>
                </c:pt>
                <c:pt idx="7">
                  <c:v>2.2976745386000001E-3</c:v>
                </c:pt>
                <c:pt idx="8">
                  <c:v>2.3788828402999999E-3</c:v>
                </c:pt>
                <c:pt idx="9">
                  <c:v>2.4316962808000001E-3</c:v>
                </c:pt>
                <c:pt idx="10">
                  <c:v>2.4503041059000001E-3</c:v>
                </c:pt>
                <c:pt idx="11">
                  <c:v>2.428494161E-3</c:v>
                </c:pt>
                <c:pt idx="12">
                  <c:v>2.3596764076999998E-3</c:v>
                </c:pt>
                <c:pt idx="13">
                  <c:v>2.2369101644000001E-3</c:v>
                </c:pt>
                <c:pt idx="14">
                  <c:v>2.0529374014999998E-3</c:v>
                </c:pt>
                <c:pt idx="15">
                  <c:v>1.8002249999E-3</c:v>
                </c:pt>
                <c:pt idx="16">
                  <c:v>1.4710199321000001E-3</c:v>
                </c:pt>
                <c:pt idx="17">
                  <c:v>1.0574177139999999E-3</c:v>
                </c:pt>
                <c:pt idx="18">
                  <c:v>5.5144465295999998E-4</c:v>
                </c:pt>
                <c:pt idx="19">
                  <c:v>-5.4844444094000003E-5</c:v>
                </c:pt>
                <c:pt idx="20">
                  <c:v>-7.6925265602999996E-4</c:v>
                </c:pt>
                <c:pt idx="21">
                  <c:v>-1.5993132256E-3</c:v>
                </c:pt>
                <c:pt idx="22">
                  <c:v>-2.5521460920999999E-3</c:v>
                </c:pt>
                <c:pt idx="23">
                  <c:v>-3.6342940293000001E-3</c:v>
                </c:pt>
                <c:pt idx="24">
                  <c:v>-4.8515382223000003E-3</c:v>
                </c:pt>
                <c:pt idx="25">
                  <c:v>-6.2086936085999998E-3</c:v>
                </c:pt>
                <c:pt idx="26">
                  <c:v>-7.7093830332000002E-3</c:v>
                </c:pt>
                <c:pt idx="27">
                  <c:v>-9.3557890504999998E-3</c:v>
                </c:pt>
                <c:pt idx="28">
                  <c:v>-1.1148384771999999E-2</c:v>
                </c:pt>
                <c:pt idx="29">
                  <c:v>-1.3085644691999999E-2</c:v>
                </c:pt>
                <c:pt idx="30">
                  <c:v>-1.5163742006E-2</c:v>
                </c:pt>
                <c:pt idx="31">
                  <c:v>-1.7376234755000001E-2</c:v>
                </c:pt>
                <c:pt idx="32">
                  <c:v>-1.9713753834000002E-2</c:v>
                </c:pt>
                <c:pt idx="33">
                  <c:v>-2.2163696587000001E-2</c:v>
                </c:pt>
                <c:pt idx="34">
                  <c:v>-2.4709926917999999E-2</c:v>
                </c:pt>
                <c:pt idx="35">
                  <c:v>-2.7332501485999999E-2</c:v>
                </c:pt>
                <c:pt idx="36">
                  <c:v>-3.0007414520000001E-2</c:v>
                </c:pt>
                <c:pt idx="37">
                  <c:v>-3.2706391065999998E-2</c:v>
                </c:pt>
                <c:pt idx="38">
                  <c:v>-3.5396728665000002E-2</c:v>
                </c:pt>
                <c:pt idx="39">
                  <c:v>-3.8041207939000003E-2</c:v>
                </c:pt>
                <c:pt idx="40">
                  <c:v>-4.0598072111999998E-2</c:v>
                </c:pt>
                <c:pt idx="41">
                  <c:v>-4.3021090328999999E-2</c:v>
                </c:pt>
                <c:pt idx="42">
                  <c:v>-4.5259710400999999E-2</c:v>
                </c:pt>
                <c:pt idx="43">
                  <c:v>-4.7259323298999997E-2</c:v>
                </c:pt>
                <c:pt idx="44">
                  <c:v>-4.8961635678999998E-2</c:v>
                </c:pt>
                <c:pt idx="45">
                  <c:v>-5.0305176526000001E-2</c:v>
                </c:pt>
                <c:pt idx="46">
                  <c:v>-5.1225919276000002E-2</c:v>
                </c:pt>
                <c:pt idx="47">
                  <c:v>-5.1658030599000003E-2</c:v>
                </c:pt>
                <c:pt idx="48">
                  <c:v>-5.1534768193999998E-2</c:v>
                </c:pt>
                <c:pt idx="49">
                  <c:v>-5.0789516419000001E-2</c:v>
                </c:pt>
                <c:pt idx="50">
                  <c:v>-4.9356974661000003E-2</c:v>
                </c:pt>
                <c:pt idx="51">
                  <c:v>-4.7174450010000001E-2</c:v>
                </c:pt>
                <c:pt idx="52">
                  <c:v>-4.4183209538E-2</c:v>
                </c:pt>
                <c:pt idx="53">
                  <c:v>-4.0329817683000001E-2</c:v>
                </c:pt>
                <c:pt idx="54">
                  <c:v>-3.5567443817999998E-2</c:v>
                </c:pt>
                <c:pt idx="55">
                  <c:v>-2.9857121407999999E-2</c:v>
                </c:pt>
                <c:pt idx="56">
                  <c:v>-2.3168943822E-2</c:v>
                </c:pt>
                <c:pt idx="57">
                  <c:v>-1.5483191237E-2</c:v>
                </c:pt>
                <c:pt idx="58">
                  <c:v>-6.7913588135999998E-3</c:v>
                </c:pt>
                <c:pt idx="59">
                  <c:v>2.9029557480999999E-3</c:v>
                </c:pt>
                <c:pt idx="60">
                  <c:v>1.3583263381999999E-2</c:v>
                </c:pt>
                <c:pt idx="61">
                  <c:v>2.5219334289000001E-2</c:v>
                </c:pt>
                <c:pt idx="62">
                  <c:v>3.7766396999000001E-2</c:v>
                </c:pt>
                <c:pt idx="63">
                  <c:v>5.1164917647999998E-2</c:v>
                </c:pt>
                <c:pt idx="64">
                  <c:v>6.5340794623000006E-2</c:v>
                </c:pt>
                <c:pt idx="65">
                  <c:v>8.0204986036000001E-2</c:v>
                </c:pt>
                <c:pt idx="66">
                  <c:v>9.5652662218000006E-2</c:v>
                </c:pt>
                <c:pt idx="67">
                  <c:v>0.11156340687999999</c:v>
                </c:pt>
                <c:pt idx="68">
                  <c:v>0.12780296802999999</c:v>
                </c:pt>
                <c:pt idx="69">
                  <c:v>0.14422576129</c:v>
                </c:pt>
                <c:pt idx="70">
                  <c:v>0.16067805886</c:v>
                </c:pt>
                <c:pt idx="71">
                  <c:v>0.17700193821999999</c:v>
                </c:pt>
                <c:pt idx="72">
                  <c:v>0.19303916395000001</c:v>
                </c:pt>
                <c:pt idx="73">
                  <c:v>0.20863415300999999</c:v>
                </c:pt>
                <c:pt idx="74">
                  <c:v>0.22363545000999999</c:v>
                </c:pt>
                <c:pt idx="75">
                  <c:v>0.23789565265000001</c:v>
                </c:pt>
                <c:pt idx="76">
                  <c:v>0.25127053260999999</c:v>
                </c:pt>
                <c:pt idx="77">
                  <c:v>0.26361843944000002</c:v>
                </c:pt>
                <c:pt idx="78">
                  <c:v>0.27480056881999998</c:v>
                </c:pt>
                <c:pt idx="79">
                  <c:v>0.28468191624</c:v>
                </c:pt>
                <c:pt idx="80">
                  <c:v>0.29313275218000001</c:v>
                </c:pt>
                <c:pt idx="81">
                  <c:v>0.30003067850999998</c:v>
                </c:pt>
                <c:pt idx="82">
                  <c:v>0.30526238680000001</c:v>
                </c:pt>
                <c:pt idx="83">
                  <c:v>0.30872449279000003</c:v>
                </c:pt>
                <c:pt idx="84">
                  <c:v>0.31032419205</c:v>
                </c:pt>
                <c:pt idx="85">
                  <c:v>0.30998018383999998</c:v>
                </c:pt>
                <c:pt idx="86">
                  <c:v>0.30762395262999997</c:v>
                </c:pt>
                <c:pt idx="87">
                  <c:v>0.30320128798000001</c:v>
                </c:pt>
                <c:pt idx="88">
                  <c:v>0.29667440057</c:v>
                </c:pt>
                <c:pt idx="89">
                  <c:v>0.28802445530999998</c:v>
                </c:pt>
                <c:pt idx="90">
                  <c:v>0.27725484967000003</c:v>
                </c:pt>
                <c:pt idx="91">
                  <c:v>0.26439446211000001</c:v>
                </c:pt>
                <c:pt idx="92">
                  <c:v>0.24949871003999999</c:v>
                </c:pt>
                <c:pt idx="93">
                  <c:v>0.23264729977000001</c:v>
                </c:pt>
                <c:pt idx="94">
                  <c:v>0.21394051611000001</c:v>
                </c:pt>
                <c:pt idx="95">
                  <c:v>0.19349573552999999</c:v>
                </c:pt>
                <c:pt idx="96">
                  <c:v>0.17144475877000001</c:v>
                </c:pt>
                <c:pt idx="97">
                  <c:v>0.14793223143000001</c:v>
                </c:pt>
                <c:pt idx="98">
                  <c:v>0.12311456352</c:v>
                </c:pt>
                <c:pt idx="99">
                  <c:v>9.7159013151999998E-2</c:v>
                </c:pt>
                <c:pt idx="100">
                  <c:v>7.0243805647000002E-2</c:v>
                </c:pt>
                <c:pt idx="101">
                  <c:v>4.2559303343000003E-2</c:v>
                </c:pt>
                <c:pt idx="102">
                  <c:v>1.4308261685E-2</c:v>
                </c:pt>
                <c:pt idx="103">
                  <c:v>-1.4296091162000001E-2</c:v>
                </c:pt>
                <c:pt idx="104">
                  <c:v>-4.3033260852000002E-2</c:v>
                </c:pt>
                <c:pt idx="105">
                  <c:v>-7.1679383516000006E-2</c:v>
                </c:pt>
                <c:pt idx="106">
                  <c:v>-0.10001142322999999</c:v>
                </c:pt>
                <c:pt idx="107">
                  <c:v>-0.12781132757999999</c:v>
                </c:pt>
                <c:pt idx="108">
                  <c:v>-0.15486985445000001</c:v>
                </c:pt>
                <c:pt idx="109">
                  <c:v>-0.18098886311000001</c:v>
                </c:pt>
                <c:pt idx="110">
                  <c:v>-0.20598199964</c:v>
                </c:pt>
                <c:pt idx="111">
                  <c:v>-0.22967535256999999</c:v>
                </c:pt>
                <c:pt idx="112">
                  <c:v>-0.25190904737000003</c:v>
                </c:pt>
                <c:pt idx="113">
                  <c:v>-0.27253872155999997</c:v>
                </c:pt>
                <c:pt idx="114">
                  <c:v>-0.29143524170000001</c:v>
                </c:pt>
                <c:pt idx="115">
                  <c:v>-0.30848261714000003</c:v>
                </c:pt>
                <c:pt idx="116">
                  <c:v>-0.32357639074</c:v>
                </c:pt>
                <c:pt idx="117">
                  <c:v>-0.33662453294</c:v>
                </c:pt>
                <c:pt idx="118">
                  <c:v>-0.34754997492</c:v>
                </c:pt>
                <c:pt idx="119">
                  <c:v>-0.35629361867999998</c:v>
                </c:pt>
                <c:pt idx="120">
                  <c:v>-0.36281657219000002</c:v>
                </c:pt>
                <c:pt idx="121">
                  <c:v>-0.36710101365999998</c:v>
                </c:pt>
                <c:pt idx="122">
                  <c:v>-0.36914974450999999</c:v>
                </c:pt>
                <c:pt idx="123">
                  <c:v>-0.36898556352</c:v>
                </c:pt>
                <c:pt idx="124">
                  <c:v>-0.36665078998</c:v>
                </c:pt>
                <c:pt idx="125">
                  <c:v>-0.36220654845</c:v>
                </c:pt>
                <c:pt idx="126">
                  <c:v>-0.35573181510000002</c:v>
                </c:pt>
                <c:pt idx="127">
                  <c:v>-0.34732288121999999</c:v>
                </c:pt>
                <c:pt idx="128">
                  <c:v>-0.33709341288</c:v>
                </c:pt>
                <c:pt idx="129">
                  <c:v>-0.32517513633</c:v>
                </c:pt>
                <c:pt idx="130">
                  <c:v>-0.31171736120999999</c:v>
                </c:pt>
                <c:pt idx="131">
                  <c:v>-0.29688405991</c:v>
                </c:pt>
                <c:pt idx="132">
                  <c:v>-0.28084990382000002</c:v>
                </c:pt>
                <c:pt idx="133">
                  <c:v>-0.26379808783999997</c:v>
                </c:pt>
                <c:pt idx="134">
                  <c:v>-0.24591968954000001</c:v>
                </c:pt>
                <c:pt idx="135">
                  <c:v>-0.22741302848</c:v>
                </c:pt>
                <c:pt idx="136">
                  <c:v>-0.20848181843999999</c:v>
                </c:pt>
                <c:pt idx="137">
                  <c:v>-0.18933287263000001</c:v>
                </c:pt>
                <c:pt idx="138">
                  <c:v>-0.17017444968000001</c:v>
                </c:pt>
                <c:pt idx="139">
                  <c:v>-0.15121473371999999</c:v>
                </c:pt>
                <c:pt idx="140">
                  <c:v>-0.13265982270000001</c:v>
                </c:pt>
                <c:pt idx="141">
                  <c:v>-0.11471220851</c:v>
                </c:pt>
                <c:pt idx="142">
                  <c:v>-9.7570084035000004E-2</c:v>
                </c:pt>
                <c:pt idx="143">
                  <c:v>-8.1426806748E-2</c:v>
                </c:pt>
                <c:pt idx="144">
                  <c:v>-6.6469088196999995E-2</c:v>
                </c:pt>
                <c:pt idx="145">
                  <c:v>-5.2873574196999999E-2</c:v>
                </c:pt>
                <c:pt idx="146">
                  <c:v>-4.0804170071999997E-2</c:v>
                </c:pt>
                <c:pt idx="147">
                  <c:v>-3.0411655082999998E-2</c:v>
                </c:pt>
                <c:pt idx="148">
                  <c:v>-2.1833285689E-2</c:v>
                </c:pt>
                <c:pt idx="149">
                  <c:v>-1.5190260485000001E-2</c:v>
                </c:pt>
                <c:pt idx="150">
                  <c:v>-1.0585119016E-2</c:v>
                </c:pt>
                <c:pt idx="151">
                  <c:v>-8.1015499309000007E-3</c:v>
                </c:pt>
                <c:pt idx="152">
                  <c:v>-7.8049469738999998E-3</c:v>
                </c:pt>
                <c:pt idx="153">
                  <c:v>-9.7421975805999997E-3</c:v>
                </c:pt>
                <c:pt idx="154">
                  <c:v>-1.3942345046000001E-2</c:v>
                </c:pt>
                <c:pt idx="155">
                  <c:v>-2.0418787375000001E-2</c:v>
                </c:pt>
                <c:pt idx="156">
                  <c:v>-2.9171278700000001E-2</c:v>
                </c:pt>
                <c:pt idx="157">
                  <c:v>-4.0186349303000003E-2</c:v>
                </c:pt>
                <c:pt idx="158">
                  <c:v>-5.3436890244000002E-2</c:v>
                </c:pt>
                <c:pt idx="159">
                  <c:v>-6.8882331251999995E-2</c:v>
                </c:pt>
                <c:pt idx="160">
                  <c:v>-8.6469091474999996E-2</c:v>
                </c:pt>
                <c:pt idx="161">
                  <c:v>-0.10613033920999999</c:v>
                </c:pt>
                <c:pt idx="162">
                  <c:v>-0.12778526544999999</c:v>
                </c:pt>
                <c:pt idx="163">
                  <c:v>-0.15133817493999999</c:v>
                </c:pt>
                <c:pt idx="164">
                  <c:v>-0.17667776346</c:v>
                </c:pt>
                <c:pt idx="165">
                  <c:v>-0.20367746054999999</c:v>
                </c:pt>
                <c:pt idx="166">
                  <c:v>-0.23219676316000001</c:v>
                </c:pt>
                <c:pt idx="167">
                  <c:v>-0.26208305359</c:v>
                </c:pt>
                <c:pt idx="168">
                  <c:v>-0.29317447543000003</c:v>
                </c:pt>
                <c:pt idx="169">
                  <c:v>-0.32530355452999998</c:v>
                </c:pt>
                <c:pt idx="170">
                  <c:v>-0.35830008984</c:v>
                </c:pt>
                <c:pt idx="171">
                  <c:v>-0.39199286699000002</c:v>
                </c:pt>
                <c:pt idx="172">
                  <c:v>-0.42621108889999998</c:v>
                </c:pt>
                <c:pt idx="173">
                  <c:v>-0.46078565716999997</c:v>
                </c:pt>
                <c:pt idx="174">
                  <c:v>-0.49555101991</c:v>
                </c:pt>
                <c:pt idx="175">
                  <c:v>-0.53034728765000005</c:v>
                </c:pt>
                <c:pt idx="176">
                  <c:v>-0.56502169370999999</c:v>
                </c:pt>
                <c:pt idx="177">
                  <c:v>-0.59943056107000003</c:v>
                </c:pt>
                <c:pt idx="178">
                  <c:v>-0.63344293832999998</c:v>
                </c:pt>
                <c:pt idx="179">
                  <c:v>-0.66694378853000003</c:v>
                </c:pt>
                <c:pt idx="180">
                  <c:v>-0.69983446597999999</c:v>
                </c:pt>
                <c:pt idx="181">
                  <c:v>-0.73203158379</c:v>
                </c:pt>
                <c:pt idx="182">
                  <c:v>-0.76346522569999997</c:v>
                </c:pt>
                <c:pt idx="183">
                  <c:v>-0.79407715797</c:v>
                </c:pt>
                <c:pt idx="184">
                  <c:v>-0.82381868361999999</c:v>
                </c:pt>
                <c:pt idx="185">
                  <c:v>-0.85264819859999996</c:v>
                </c:pt>
                <c:pt idx="186">
                  <c:v>-0.88052999973000001</c:v>
                </c:pt>
                <c:pt idx="187">
                  <c:v>-0.90743440389999996</c:v>
                </c:pt>
                <c:pt idx="188">
                  <c:v>-0.93333911895999999</c:v>
                </c:pt>
                <c:pt idx="189">
                  <c:v>-0.95823138951999998</c:v>
                </c:pt>
                <c:pt idx="190">
                  <c:v>-0.98210918903</c:v>
                </c:pt>
                <c:pt idx="191">
                  <c:v>-1.0049811602000001</c:v>
                </c:pt>
                <c:pt idx="192">
                  <c:v>-1.0268656014999999</c:v>
                </c:pt>
                <c:pt idx="193">
                  <c:v>-1.0477890968000001</c:v>
                </c:pt>
                <c:pt idx="194">
                  <c:v>-1.067784667</c:v>
                </c:pt>
                <c:pt idx="195">
                  <c:v>-1.0868908167</c:v>
                </c:pt>
                <c:pt idx="196">
                  <c:v>-1.1051504612</c:v>
                </c:pt>
                <c:pt idx="197">
                  <c:v>-1.1226104498</c:v>
                </c:pt>
                <c:pt idx="198">
                  <c:v>-1.1393208504000001</c:v>
                </c:pt>
                <c:pt idx="199">
                  <c:v>-1.1553348302999999</c:v>
                </c:pt>
                <c:pt idx="200">
                  <c:v>-1.1707075834</c:v>
                </c:pt>
                <c:pt idx="201">
                  <c:v>-1.1854963302999999</c:v>
                </c:pt>
                <c:pt idx="202">
                  <c:v>-1.1997612714999999</c:v>
                </c:pt>
                <c:pt idx="203">
                  <c:v>-1.2135664225</c:v>
                </c:pt>
                <c:pt idx="204">
                  <c:v>-1.2269797325</c:v>
                </c:pt>
                <c:pt idx="205">
                  <c:v>-1.2400724888000001</c:v>
                </c:pt>
                <c:pt idx="206">
                  <c:v>-1.2529183626</c:v>
                </c:pt>
                <c:pt idx="207">
                  <c:v>-1.2655941248</c:v>
                </c:pt>
                <c:pt idx="208">
                  <c:v>-1.2781803608</c:v>
                </c:pt>
                <c:pt idx="209">
                  <c:v>-1.2907618284</c:v>
                </c:pt>
                <c:pt idx="210">
                  <c:v>-1.3034272194000001</c:v>
                </c:pt>
                <c:pt idx="211">
                  <c:v>-1.3162680864</c:v>
                </c:pt>
                <c:pt idx="212">
                  <c:v>-1.3293770551999999</c:v>
                </c:pt>
                <c:pt idx="213">
                  <c:v>-1.3428471088</c:v>
                </c:pt>
                <c:pt idx="214">
                  <c:v>-1.3567728995999999</c:v>
                </c:pt>
                <c:pt idx="215">
                  <c:v>-1.3712517022999999</c:v>
                </c:pt>
                <c:pt idx="216">
                  <c:v>-1.3863821030000001</c:v>
                </c:pt>
                <c:pt idx="217">
                  <c:v>-1.4022607803</c:v>
                </c:pt>
                <c:pt idx="218">
                  <c:v>-1.4189792871</c:v>
                </c:pt>
                <c:pt idx="219">
                  <c:v>-1.4366214275</c:v>
                </c:pt>
                <c:pt idx="220">
                  <c:v>-1.4552613497</c:v>
                </c:pt>
                <c:pt idx="221">
                  <c:v>-1.4749619961</c:v>
                </c:pt>
                <c:pt idx="222">
                  <c:v>-1.4957739114999999</c:v>
                </c:pt>
                <c:pt idx="223">
                  <c:v>-1.5177348852000001</c:v>
                </c:pt>
                <c:pt idx="224">
                  <c:v>-1.5408703089</c:v>
                </c:pt>
                <c:pt idx="225">
                  <c:v>-1.5651941299000001</c:v>
                </c:pt>
                <c:pt idx="226">
                  <c:v>-1.5907093287</c:v>
                </c:pt>
                <c:pt idx="227">
                  <c:v>-1.6174100637</c:v>
                </c:pt>
                <c:pt idx="228">
                  <c:v>-1.6452829838</c:v>
                </c:pt>
                <c:pt idx="229">
                  <c:v>-1.6743069886999999</c:v>
                </c:pt>
                <c:pt idx="230">
                  <c:v>-1.7044512033000001</c:v>
                </c:pt>
                <c:pt idx="231">
                  <c:v>-1.7356737851999999</c:v>
                </c:pt>
                <c:pt idx="232">
                  <c:v>-1.7679213284999999</c:v>
                </c:pt>
                <c:pt idx="233">
                  <c:v>-1.801128149</c:v>
                </c:pt>
                <c:pt idx="234">
                  <c:v>-1.8352159262000001</c:v>
                </c:pt>
                <c:pt idx="235">
                  <c:v>-1.8700947762</c:v>
                </c:pt>
                <c:pt idx="236">
                  <c:v>-1.9056653976</c:v>
                </c:pt>
                <c:pt idx="237">
                  <c:v>-1.9418219327999999</c:v>
                </c:pt>
                <c:pt idx="238">
                  <c:v>-1.978454113</c:v>
                </c:pt>
                <c:pt idx="239">
                  <c:v>-2.0154490471000002</c:v>
                </c:pt>
                <c:pt idx="240">
                  <c:v>-2.0526926517000001</c:v>
                </c:pt>
                <c:pt idx="241">
                  <c:v>-2.0900702476999999</c:v>
                </c:pt>
                <c:pt idx="242">
                  <c:v>-2.1274676323000001</c:v>
                </c:pt>
                <c:pt idx="243">
                  <c:v>-2.1647722721</c:v>
                </c:pt>
                <c:pt idx="244">
                  <c:v>-2.2018740176999998</c:v>
                </c:pt>
                <c:pt idx="245">
                  <c:v>-2.2386653423</c:v>
                </c:pt>
                <c:pt idx="246">
                  <c:v>-2.2750425339000002</c:v>
                </c:pt>
                <c:pt idx="247">
                  <c:v>-2.3109073639000002</c:v>
                </c:pt>
                <c:pt idx="248">
                  <c:v>-2.3461699486000001</c:v>
                </c:pt>
                <c:pt idx="249">
                  <c:v>-2.3807499408999999</c:v>
                </c:pt>
                <c:pt idx="250">
                  <c:v>-2.4145772456999999</c:v>
                </c:pt>
                <c:pt idx="251">
                  <c:v>-2.4475922584999998</c:v>
                </c:pt>
                <c:pt idx="252">
                  <c:v>-2.4797468184999998</c:v>
                </c:pt>
                <c:pt idx="253">
                  <c:v>-2.5110051632000001</c:v>
                </c:pt>
                <c:pt idx="254">
                  <c:v>-2.5413441658</c:v>
                </c:pt>
                <c:pt idx="255">
                  <c:v>-2.5707526207</c:v>
                </c:pt>
                <c:pt idx="256">
                  <c:v>-2.5992300510000002</c:v>
                </c:pt>
                <c:pt idx="257">
                  <c:v>-2.6267850399000001</c:v>
                </c:pt>
                <c:pt idx="258">
                  <c:v>-2.6534335613</c:v>
                </c:pt>
                <c:pt idx="259">
                  <c:v>-2.6791973113999998</c:v>
                </c:pt>
                <c:pt idx="260">
                  <c:v>-2.7041020392999999</c:v>
                </c:pt>
                <c:pt idx="261">
                  <c:v>-2.7281763554</c:v>
                </c:pt>
                <c:pt idx="262">
                  <c:v>-2.7514507771000001</c:v>
                </c:pt>
                <c:pt idx="263">
                  <c:v>-2.7739572524999998</c:v>
                </c:pt>
                <c:pt idx="264">
                  <c:v>-2.7957286835000001</c:v>
                </c:pt>
                <c:pt idx="265">
                  <c:v>-2.8167986869999999</c:v>
                </c:pt>
                <c:pt idx="266">
                  <c:v>-2.8372011184999999</c:v>
                </c:pt>
                <c:pt idx="267">
                  <c:v>-2.8569705486000001</c:v>
                </c:pt>
                <c:pt idx="268">
                  <c:v>-2.8761425018</c:v>
                </c:pt>
                <c:pt idx="269">
                  <c:v>-2.8947529793000002</c:v>
                </c:pt>
                <c:pt idx="270">
                  <c:v>-2.9128382205999999</c:v>
                </c:pt>
                <c:pt idx="271">
                  <c:v>-2.9304339885999999</c:v>
                </c:pt>
                <c:pt idx="272">
                  <c:v>-2.9475746155000002</c:v>
                </c:pt>
                <c:pt idx="273">
                  <c:v>-2.9642922878000002</c:v>
                </c:pt>
                <c:pt idx="274">
                  <c:v>-2.9806158542999999</c:v>
                </c:pt>
                <c:pt idx="275">
                  <c:v>-2.9965705871999999</c:v>
                </c:pt>
                <c:pt idx="276">
                  <c:v>-3.0121779441999998</c:v>
                </c:pt>
                <c:pt idx="277">
                  <c:v>-3.027456522</c:v>
                </c:pt>
                <c:pt idx="278">
                  <c:v>-3.0424230098999998</c:v>
                </c:pt>
                <c:pt idx="279">
                  <c:v>-3.0570929050000002</c:v>
                </c:pt>
                <c:pt idx="280">
                  <c:v>-3.0714814662999999</c:v>
                </c:pt>
                <c:pt idx="281">
                  <c:v>-3.0856053828999999</c:v>
                </c:pt>
                <c:pt idx="282">
                  <c:v>-3.0994837284000001</c:v>
                </c:pt>
                <c:pt idx="283">
                  <c:v>-3.1131384372999999</c:v>
                </c:pt>
                <c:pt idx="284">
                  <c:v>-3.1265952587000001</c:v>
                </c:pt>
                <c:pt idx="285">
                  <c:v>-3.1398844718999999</c:v>
                </c:pt>
                <c:pt idx="286">
                  <c:v>-3.1530401707000002</c:v>
                </c:pt>
                <c:pt idx="287">
                  <c:v>-3.1661000252</c:v>
                </c:pt>
                <c:pt idx="288">
                  <c:v>-3.1791038512999998</c:v>
                </c:pt>
                <c:pt idx="289">
                  <c:v>-3.1920931338999998</c:v>
                </c:pt>
                <c:pt idx="290">
                  <c:v>-3.2051095962999998</c:v>
                </c:pt>
                <c:pt idx="291">
                  <c:v>-3.2181935309999998</c:v>
                </c:pt>
                <c:pt idx="292">
                  <c:v>-3.2313833236999998</c:v>
                </c:pt>
                <c:pt idx="293">
                  <c:v>-3.2447144985</c:v>
                </c:pt>
                <c:pt idx="294">
                  <c:v>-3.2582187653000001</c:v>
                </c:pt>
                <c:pt idx="295">
                  <c:v>-3.2719233035999999</c:v>
                </c:pt>
                <c:pt idx="296">
                  <c:v>-3.2858498096000002</c:v>
                </c:pt>
                <c:pt idx="297">
                  <c:v>-3.3000152110999998</c:v>
                </c:pt>
                <c:pt idx="298">
                  <c:v>-3.3144309520999999</c:v>
                </c:pt>
                <c:pt idx="299">
                  <c:v>-3.3291037082999999</c:v>
                </c:pt>
                <c:pt idx="300">
                  <c:v>-3.3440363407000002</c:v>
                </c:pt>
                <c:pt idx="301">
                  <c:v>-3.3592286109999998</c:v>
                </c:pt>
                <c:pt idx="302">
                  <c:v>-3.3746776581</c:v>
                </c:pt>
                <c:pt idx="303">
                  <c:v>-3.3903779984</c:v>
                </c:pt>
                <c:pt idx="304">
                  <c:v>-3.4063212871999999</c:v>
                </c:pt>
                <c:pt idx="305">
                  <c:v>-3.4224977493000002</c:v>
                </c:pt>
                <c:pt idx="306">
                  <c:v>-3.4388978480999999</c:v>
                </c:pt>
                <c:pt idx="307">
                  <c:v>-3.4555125236999999</c:v>
                </c:pt>
                <c:pt idx="308">
                  <c:v>-3.4723300934000001</c:v>
                </c:pt>
                <c:pt idx="309">
                  <c:v>-3.4893341063999999</c:v>
                </c:pt>
                <c:pt idx="310">
                  <c:v>-3.5065023899000001</c:v>
                </c:pt>
                <c:pt idx="311">
                  <c:v>-3.5238065719999998</c:v>
                </c:pt>
                <c:pt idx="312">
                  <c:v>-3.541213274</c:v>
                </c:pt>
                <c:pt idx="313">
                  <c:v>-3.5586862564000001</c:v>
                </c:pt>
                <c:pt idx="314">
                  <c:v>-3.5761876105999999</c:v>
                </c:pt>
                <c:pt idx="315">
                  <c:v>-3.5936775208</c:v>
                </c:pt>
                <c:pt idx="316">
                  <c:v>-3.6111147404000001</c:v>
                </c:pt>
                <c:pt idx="317">
                  <c:v>-3.6284568309999998</c:v>
                </c:pt>
                <c:pt idx="318">
                  <c:v>-3.6456604004000002</c:v>
                </c:pt>
                <c:pt idx="319">
                  <c:v>-3.6626813411999999</c:v>
                </c:pt>
                <c:pt idx="320">
                  <c:v>-3.6794748305999998</c:v>
                </c:pt>
                <c:pt idx="321">
                  <c:v>-3.6959960460999999</c:v>
                </c:pt>
                <c:pt idx="322">
                  <c:v>-3.7122018337</c:v>
                </c:pt>
                <c:pt idx="323">
                  <c:v>-3.7280516624</c:v>
                </c:pt>
                <c:pt idx="324">
                  <c:v>-3.7435081005000002</c:v>
                </c:pt>
                <c:pt idx="325">
                  <c:v>-3.7585372924999998</c:v>
                </c:pt>
                <c:pt idx="326">
                  <c:v>-3.7731091976000002</c:v>
                </c:pt>
                <c:pt idx="327">
                  <c:v>-3.7871983051</c:v>
                </c:pt>
                <c:pt idx="328">
                  <c:v>-3.8007853031000001</c:v>
                </c:pt>
                <c:pt idx="329">
                  <c:v>-3.8138568401000001</c:v>
                </c:pt>
                <c:pt idx="330">
                  <c:v>-3.8264062404999999</c:v>
                </c:pt>
                <c:pt idx="331">
                  <c:v>-3.8384344578</c:v>
                </c:pt>
                <c:pt idx="332">
                  <c:v>-3.8499510288000001</c:v>
                </c:pt>
                <c:pt idx="333">
                  <c:v>-3.8609733581999999</c:v>
                </c:pt>
                <c:pt idx="334">
                  <c:v>-3.8715260029</c:v>
                </c:pt>
                <c:pt idx="335">
                  <c:v>-3.8816401958000002</c:v>
                </c:pt>
                <c:pt idx="336">
                  <c:v>-3.8913519382000001</c:v>
                </c:pt>
                <c:pt idx="337">
                  <c:v>-3.9007015227999999</c:v>
                </c:pt>
                <c:pt idx="338">
                  <c:v>-3.9097321033000001</c:v>
                </c:pt>
                <c:pt idx="339">
                  <c:v>-3.9184885024999998</c:v>
                </c:pt>
                <c:pt idx="340">
                  <c:v>-3.9270169734999998</c:v>
                </c:pt>
                <c:pt idx="341">
                  <c:v>-3.9353654384999999</c:v>
                </c:pt>
                <c:pt idx="342">
                  <c:v>-3.9435837269</c:v>
                </c:pt>
                <c:pt idx="343">
                  <c:v>-3.9517242908000001</c:v>
                </c:pt>
                <c:pt idx="344">
                  <c:v>-3.9598424434999999</c:v>
                </c:pt>
                <c:pt idx="345">
                  <c:v>-3.9679965973</c:v>
                </c:pt>
                <c:pt idx="346">
                  <c:v>-3.9762482643000001</c:v>
                </c:pt>
                <c:pt idx="347">
                  <c:v>-3.9846606255000001</c:v>
                </c:pt>
                <c:pt idx="348">
                  <c:v>-3.9932978153000001</c:v>
                </c:pt>
                <c:pt idx="349">
                  <c:v>-4.0022230148000002</c:v>
                </c:pt>
                <c:pt idx="350">
                  <c:v>-4.0114984511999996</c:v>
                </c:pt>
                <c:pt idx="351">
                  <c:v>-4.0211849212999997</c:v>
                </c:pt>
                <c:pt idx="352">
                  <c:v>-4.0313410759000003</c:v>
                </c:pt>
                <c:pt idx="353">
                  <c:v>-4.0420227050999999</c:v>
                </c:pt>
                <c:pt idx="354">
                  <c:v>-4.0532793999000001</c:v>
                </c:pt>
                <c:pt idx="355">
                  <c:v>-4.0651526451000004</c:v>
                </c:pt>
                <c:pt idx="356">
                  <c:v>-4.0776758193999996</c:v>
                </c:pt>
                <c:pt idx="357">
                  <c:v>-4.0908727646000003</c:v>
                </c:pt>
                <c:pt idx="358">
                  <c:v>-4.104757309</c:v>
                </c:pt>
                <c:pt idx="359">
                  <c:v>-4.1193323135000002</c:v>
                </c:pt>
                <c:pt idx="360">
                  <c:v>-4.1345911026</c:v>
                </c:pt>
                <c:pt idx="361">
                  <c:v>-4.1505174637</c:v>
                </c:pt>
                <c:pt idx="362">
                  <c:v>-4.1670870780999998</c:v>
                </c:pt>
                <c:pt idx="363">
                  <c:v>-4.1842675208999998</c:v>
                </c:pt>
                <c:pt idx="364">
                  <c:v>-4.2020206451000002</c:v>
                </c:pt>
                <c:pt idx="365">
                  <c:v>-4.2203030585999999</c:v>
                </c:pt>
                <c:pt idx="366">
                  <c:v>-4.2390666008000002</c:v>
                </c:pt>
                <c:pt idx="367">
                  <c:v>-4.2582592964000003</c:v>
                </c:pt>
                <c:pt idx="368">
                  <c:v>-4.2778253555000001</c:v>
                </c:pt>
                <c:pt idx="369">
                  <c:v>-4.2977070808000004</c:v>
                </c:pt>
                <c:pt idx="370">
                  <c:v>-4.3178462982000001</c:v>
                </c:pt>
                <c:pt idx="371">
                  <c:v>-4.3381834030000004</c:v>
                </c:pt>
                <c:pt idx="372">
                  <c:v>-4.3586568832000001</c:v>
                </c:pt>
                <c:pt idx="373">
                  <c:v>-4.3792033195000002</c:v>
                </c:pt>
                <c:pt idx="374">
                  <c:v>-4.3997583388999999</c:v>
                </c:pt>
                <c:pt idx="375">
                  <c:v>-4.4202566147000004</c:v>
                </c:pt>
                <c:pt idx="376">
                  <c:v>-4.4406323432999999</c:v>
                </c:pt>
                <c:pt idx="377">
                  <c:v>-4.4608216285999998</c:v>
                </c:pt>
                <c:pt idx="378">
                  <c:v>-4.4807624817000002</c:v>
                </c:pt>
                <c:pt idx="379">
                  <c:v>-4.5003952979999999</c:v>
                </c:pt>
                <c:pt idx="380">
                  <c:v>-4.5196633338999996</c:v>
                </c:pt>
                <c:pt idx="381">
                  <c:v>-4.5385117530999999</c:v>
                </c:pt>
                <c:pt idx="382">
                  <c:v>-4.5568881035000004</c:v>
                </c:pt>
                <c:pt idx="383">
                  <c:v>-4.5747404099000004</c:v>
                </c:pt>
                <c:pt idx="384">
                  <c:v>-4.5920157433000002</c:v>
                </c:pt>
                <c:pt idx="385">
                  <c:v>-4.6086621283999998</c:v>
                </c:pt>
                <c:pt idx="386">
                  <c:v>-4.6246299744000003</c:v>
                </c:pt>
                <c:pt idx="387">
                  <c:v>-4.6398739815000001</c:v>
                </c:pt>
                <c:pt idx="388">
                  <c:v>-4.6543536186000001</c:v>
                </c:pt>
                <c:pt idx="389">
                  <c:v>-4.6680335999000002</c:v>
                </c:pt>
                <c:pt idx="390">
                  <c:v>-4.6808853149000003</c:v>
                </c:pt>
                <c:pt idx="391">
                  <c:v>-4.6928877830999998</c:v>
                </c:pt>
                <c:pt idx="392">
                  <c:v>-4.7040276526999998</c:v>
                </c:pt>
                <c:pt idx="393">
                  <c:v>-4.7142968178000002</c:v>
                </c:pt>
                <c:pt idx="394">
                  <c:v>-4.7236905097999999</c:v>
                </c:pt>
                <c:pt idx="395">
                  <c:v>-4.7322058678000003</c:v>
                </c:pt>
                <c:pt idx="396">
                  <c:v>-4.7398419379999996</c:v>
                </c:pt>
                <c:pt idx="397">
                  <c:v>-4.7466001511</c:v>
                </c:pt>
                <c:pt idx="398">
                  <c:v>-4.7524862288999996</c:v>
                </c:pt>
                <c:pt idx="399">
                  <c:v>-4.7575111389</c:v>
                </c:pt>
                <c:pt idx="400">
                  <c:v>-4.7616910933999996</c:v>
                </c:pt>
                <c:pt idx="401">
                  <c:v>-4.7650465965000004</c:v>
                </c:pt>
                <c:pt idx="402">
                  <c:v>-4.7676010132000002</c:v>
                </c:pt>
                <c:pt idx="403">
                  <c:v>-4.7693805695</c:v>
                </c:pt>
                <c:pt idx="404">
                  <c:v>-4.7704133986999997</c:v>
                </c:pt>
                <c:pt idx="405">
                  <c:v>-4.7707290649000003</c:v>
                </c:pt>
                <c:pt idx="406">
                  <c:v>-4.7703595161000001</c:v>
                </c:pt>
                <c:pt idx="407">
                  <c:v>-4.7693390846000003</c:v>
                </c:pt>
                <c:pt idx="408">
                  <c:v>-4.7677059173999998</c:v>
                </c:pt>
                <c:pt idx="409">
                  <c:v>-4.7655019760000004</c:v>
                </c:pt>
                <c:pt idx="410">
                  <c:v>-4.7627725601000002</c:v>
                </c:pt>
                <c:pt idx="411">
                  <c:v>-4.7595653534000002</c:v>
                </c:pt>
                <c:pt idx="412">
                  <c:v>-4.7559294700999999</c:v>
                </c:pt>
                <c:pt idx="413">
                  <c:v>-4.7519140244000004</c:v>
                </c:pt>
                <c:pt idx="414">
                  <c:v>-4.7475676537</c:v>
                </c:pt>
                <c:pt idx="415">
                  <c:v>-4.7429366112000002</c:v>
                </c:pt>
                <c:pt idx="416">
                  <c:v>-4.7380642891000004</c:v>
                </c:pt>
                <c:pt idx="417">
                  <c:v>-4.7329907417000001</c:v>
                </c:pt>
                <c:pt idx="418">
                  <c:v>-4.7277507781999999</c:v>
                </c:pt>
                <c:pt idx="419">
                  <c:v>-4.7223744392000002</c:v>
                </c:pt>
                <c:pt idx="420">
                  <c:v>-4.7168869971999996</c:v>
                </c:pt>
                <c:pt idx="421">
                  <c:v>-4.7113099097999998</c:v>
                </c:pt>
                <c:pt idx="422">
                  <c:v>-4.7056617737000002</c:v>
                </c:pt>
                <c:pt idx="423">
                  <c:v>-4.6999583243999998</c:v>
                </c:pt>
                <c:pt idx="424">
                  <c:v>-4.6942138672000002</c:v>
                </c:pt>
                <c:pt idx="425">
                  <c:v>-4.6884417534000002</c:v>
                </c:pt>
                <c:pt idx="426">
                  <c:v>-4.6826539040000004</c:v>
                </c:pt>
                <c:pt idx="427">
                  <c:v>-4.6768612862000003</c:v>
                </c:pt>
                <c:pt idx="428">
                  <c:v>-4.6710753441000001</c:v>
                </c:pt>
                <c:pt idx="429">
                  <c:v>-4.6653075218</c:v>
                </c:pt>
                <c:pt idx="430">
                  <c:v>-4.6595692634999999</c:v>
                </c:pt>
                <c:pt idx="431">
                  <c:v>-4.6538729667999998</c:v>
                </c:pt>
                <c:pt idx="432">
                  <c:v>-4.6482315063000001</c:v>
                </c:pt>
                <c:pt idx="433">
                  <c:v>-4.6426577568000003</c:v>
                </c:pt>
                <c:pt idx="434">
                  <c:v>-4.6371645926999996</c:v>
                </c:pt>
                <c:pt idx="435">
                  <c:v>-4.6317648888000003</c:v>
                </c:pt>
                <c:pt idx="436">
                  <c:v>-4.6264724730999998</c:v>
                </c:pt>
                <c:pt idx="437">
                  <c:v>-4.6213026047000003</c:v>
                </c:pt>
                <c:pt idx="438">
                  <c:v>-4.6162714958000004</c:v>
                </c:pt>
                <c:pt idx="439">
                  <c:v>-4.6113958358999998</c:v>
                </c:pt>
                <c:pt idx="440">
                  <c:v>-4.6066908835999998</c:v>
                </c:pt>
                <c:pt idx="441">
                  <c:v>-4.6021695136999998</c:v>
                </c:pt>
                <c:pt idx="442">
                  <c:v>-4.5978412628000003</c:v>
                </c:pt>
                <c:pt idx="443">
                  <c:v>-4.5937123298999998</c:v>
                </c:pt>
                <c:pt idx="444">
                  <c:v>-4.5897827148000001</c:v>
                </c:pt>
                <c:pt idx="445">
                  <c:v>-4.5860457419999996</c:v>
                </c:pt>
                <c:pt idx="446">
                  <c:v>-4.5824866295</c:v>
                </c:pt>
                <c:pt idx="447">
                  <c:v>-4.5790834427</c:v>
                </c:pt>
                <c:pt idx="448">
                  <c:v>-4.5758080481999999</c:v>
                </c:pt>
                <c:pt idx="449">
                  <c:v>-4.5726275444000004</c:v>
                </c:pt>
                <c:pt idx="450">
                  <c:v>-4.5695052147000004</c:v>
                </c:pt>
                <c:pt idx="451">
                  <c:v>-4.5664029121</c:v>
                </c:pt>
                <c:pt idx="452">
                  <c:v>-4.5632820129000002</c:v>
                </c:pt>
                <c:pt idx="453">
                  <c:v>-4.5601062775000001</c:v>
                </c:pt>
                <c:pt idx="454">
                  <c:v>-4.5568418502999997</c:v>
                </c:pt>
                <c:pt idx="455">
                  <c:v>-4.5534582137999999</c:v>
                </c:pt>
                <c:pt idx="456">
                  <c:v>-4.5499277114999996</c:v>
                </c:pt>
                <c:pt idx="457">
                  <c:v>-4.5462284088000002</c:v>
                </c:pt>
                <c:pt idx="458">
                  <c:v>-4.5423460007000003</c:v>
                </c:pt>
                <c:pt idx="459">
                  <c:v>-4.5382738112999998</c:v>
                </c:pt>
                <c:pt idx="460">
                  <c:v>-4.5340118407999999</c:v>
                </c:pt>
                <c:pt idx="461">
                  <c:v>-4.5295662879999998</c:v>
                </c:pt>
                <c:pt idx="462">
                  <c:v>-4.5249495505999997</c:v>
                </c:pt>
                <c:pt idx="463">
                  <c:v>-4.5201802253999999</c:v>
                </c:pt>
                <c:pt idx="464">
                  <c:v>-4.5152831078000002</c:v>
                </c:pt>
                <c:pt idx="465">
                  <c:v>-4.5102896689999996</c:v>
                </c:pt>
                <c:pt idx="466">
                  <c:v>-4.5052390099000004</c:v>
                </c:pt>
                <c:pt idx="467">
                  <c:v>-4.5001759529000003</c:v>
                </c:pt>
                <c:pt idx="468">
                  <c:v>-4.4951496123999997</c:v>
                </c:pt>
                <c:pt idx="469">
                  <c:v>-4.4902110100000003</c:v>
                </c:pt>
                <c:pt idx="470">
                  <c:v>-4.4854097366000003</c:v>
                </c:pt>
                <c:pt idx="471">
                  <c:v>-4.4807929993000002</c:v>
                </c:pt>
                <c:pt idx="472">
                  <c:v>-4.4764056205999996</c:v>
                </c:pt>
                <c:pt idx="473">
                  <c:v>-4.4722895622000003</c:v>
                </c:pt>
                <c:pt idx="474">
                  <c:v>-4.4684824943999999</c:v>
                </c:pt>
                <c:pt idx="475">
                  <c:v>-4.4650173187000002</c:v>
                </c:pt>
                <c:pt idx="476">
                  <c:v>-4.4619226455999996</c:v>
                </c:pt>
                <c:pt idx="477">
                  <c:v>-4.4592251777999996</c:v>
                </c:pt>
                <c:pt idx="478">
                  <c:v>-4.4569492339999996</c:v>
                </c:pt>
                <c:pt idx="479">
                  <c:v>-4.4551157951000002</c:v>
                </c:pt>
                <c:pt idx="480">
                  <c:v>-4.4537425041000001</c:v>
                </c:pt>
                <c:pt idx="481">
                  <c:v>-4.4528427123999998</c:v>
                </c:pt>
                <c:pt idx="482">
                  <c:v>-4.4524230957000004</c:v>
                </c:pt>
                <c:pt idx="483">
                  <c:v>-4.4524827003</c:v>
                </c:pt>
                <c:pt idx="484">
                  <c:v>-4.4530110359000004</c:v>
                </c:pt>
                <c:pt idx="485">
                  <c:v>-4.4539871216</c:v>
                </c:pt>
                <c:pt idx="486">
                  <c:v>-4.4553790091999996</c:v>
                </c:pt>
                <c:pt idx="487">
                  <c:v>-4.4571442603999998</c:v>
                </c:pt>
                <c:pt idx="488">
                  <c:v>-4.4592304230000002</c:v>
                </c:pt>
                <c:pt idx="489">
                  <c:v>-4.4615745544000003</c:v>
                </c:pt>
                <c:pt idx="490">
                  <c:v>-4.4641032219000003</c:v>
                </c:pt>
                <c:pt idx="491">
                  <c:v>-4.4667344092999999</c:v>
                </c:pt>
                <c:pt idx="492">
                  <c:v>-4.4693794249999996</c:v>
                </c:pt>
                <c:pt idx="493">
                  <c:v>-4.4719443320999996</c:v>
                </c:pt>
                <c:pt idx="494">
                  <c:v>-4.4743304252999998</c:v>
                </c:pt>
                <c:pt idx="495">
                  <c:v>-4.4764328002999996</c:v>
                </c:pt>
                <c:pt idx="496">
                  <c:v>-4.4781394004999999</c:v>
                </c:pt>
                <c:pt idx="497">
                  <c:v>-4.4793286323999997</c:v>
                </c:pt>
                <c:pt idx="498">
                  <c:v>-4.4798660278</c:v>
                </c:pt>
                <c:pt idx="499">
                  <c:v>-4.4796051978999998</c:v>
                </c:pt>
                <c:pt idx="500">
                  <c:v>-4.4783873557999998</c:v>
                </c:pt>
                <c:pt idx="501">
                  <c:v>-4.4760437012000001</c:v>
                </c:pt>
                <c:pt idx="502">
                  <c:v>-4.4723997115999996</c:v>
                </c:pt>
                <c:pt idx="503">
                  <c:v>-4.4672899246000002</c:v>
                </c:pt>
                <c:pt idx="504">
                  <c:v>-4.4605813025999996</c:v>
                </c:pt>
                <c:pt idx="505">
                  <c:v>-4.4521942139000004</c:v>
                </c:pt>
                <c:pt idx="506">
                  <c:v>-4.4421138762999997</c:v>
                </c:pt>
                <c:pt idx="507">
                  <c:v>-4.4303884505999998</c:v>
                </c:pt>
                <c:pt idx="508">
                  <c:v>-4.4171209334999997</c:v>
                </c:pt>
                <c:pt idx="509">
                  <c:v>-4.4024605751000001</c:v>
                </c:pt>
                <c:pt idx="510">
                  <c:v>-4.3865909576000002</c:v>
                </c:pt>
                <c:pt idx="511">
                  <c:v>-4.3697166443000004</c:v>
                </c:pt>
                <c:pt idx="512">
                  <c:v>-4.3520569801000004</c:v>
                </c:pt>
                <c:pt idx="513">
                  <c:v>-4.3338441849000002</c:v>
                </c:pt>
                <c:pt idx="514">
                  <c:v>-4.3153214455000004</c:v>
                </c:pt>
                <c:pt idx="515">
                  <c:v>-4.2967371941000003</c:v>
                </c:pt>
                <c:pt idx="516">
                  <c:v>-4.2783341408000002</c:v>
                </c:pt>
                <c:pt idx="517">
                  <c:v>-4.2603411674</c:v>
                </c:pt>
                <c:pt idx="518">
                  <c:v>-4.2429680824</c:v>
                </c:pt>
                <c:pt idx="519">
                  <c:v>-4.2264056205999996</c:v>
                </c:pt>
                <c:pt idx="520">
                  <c:v>-4.2108254433000001</c:v>
                </c:pt>
                <c:pt idx="521">
                  <c:v>-4.1963772773999999</c:v>
                </c:pt>
                <c:pt idx="522">
                  <c:v>-4.1831874847000003</c:v>
                </c:pt>
                <c:pt idx="523">
                  <c:v>-4.1713628769</c:v>
                </c:pt>
                <c:pt idx="524">
                  <c:v>-4.1609907149999996</c:v>
                </c:pt>
                <c:pt idx="525">
                  <c:v>-4.1521368027000003</c:v>
                </c:pt>
                <c:pt idx="526">
                  <c:v>-4.1448454857000003</c:v>
                </c:pt>
                <c:pt idx="527">
                  <c:v>-4.1391410828000001</c:v>
                </c:pt>
                <c:pt idx="528">
                  <c:v>-4.1350283622999999</c:v>
                </c:pt>
                <c:pt idx="529">
                  <c:v>-4.1324949264999997</c:v>
                </c:pt>
                <c:pt idx="530">
                  <c:v>-4.1315131187</c:v>
                </c:pt>
                <c:pt idx="531">
                  <c:v>-4.1320419311999999</c:v>
                </c:pt>
                <c:pt idx="532">
                  <c:v>-4.1340284348000003</c:v>
                </c:pt>
                <c:pt idx="533">
                  <c:v>-4.1374096869999999</c:v>
                </c:pt>
                <c:pt idx="534">
                  <c:v>-4.1421170235</c:v>
                </c:pt>
                <c:pt idx="535">
                  <c:v>-4.1480784416000001</c:v>
                </c:pt>
                <c:pt idx="536">
                  <c:v>-4.1552209853999997</c:v>
                </c:pt>
                <c:pt idx="537">
                  <c:v>-4.1634712219000001</c:v>
                </c:pt>
                <c:pt idx="538">
                  <c:v>-4.1727576256000001</c:v>
                </c:pt>
                <c:pt idx="539">
                  <c:v>-4.1830105782000002</c:v>
                </c:pt>
                <c:pt idx="540">
                  <c:v>-4.1941637993000001</c:v>
                </c:pt>
                <c:pt idx="541">
                  <c:v>-4.2061533928000001</c:v>
                </c:pt>
                <c:pt idx="542">
                  <c:v>-4.2189159393000004</c:v>
                </c:pt>
                <c:pt idx="543">
                  <c:v>-4.2323861122000004</c:v>
                </c:pt>
                <c:pt idx="544">
                  <c:v>-4.2464919090000004</c:v>
                </c:pt>
                <c:pt idx="545">
                  <c:v>-4.2611527443000004</c:v>
                </c:pt>
                <c:pt idx="546">
                  <c:v>-4.2762761115999997</c:v>
                </c:pt>
                <c:pt idx="547">
                  <c:v>-4.2917566299000001</c:v>
                </c:pt>
                <c:pt idx="548">
                  <c:v>-4.3074731826999999</c:v>
                </c:pt>
                <c:pt idx="549">
                  <c:v>-4.3232893943999997</c:v>
                </c:pt>
                <c:pt idx="550">
                  <c:v>-4.3390512466000004</c:v>
                </c:pt>
                <c:pt idx="551">
                  <c:v>-4.3545861243999999</c:v>
                </c:pt>
                <c:pt idx="552">
                  <c:v>-4.3697004318000001</c:v>
                </c:pt>
                <c:pt idx="553">
                  <c:v>-4.3841800690000001</c:v>
                </c:pt>
                <c:pt idx="554">
                  <c:v>-4.3977966309000003</c:v>
                </c:pt>
                <c:pt idx="555">
                  <c:v>-4.4103279113999996</c:v>
                </c:pt>
                <c:pt idx="556">
                  <c:v>-4.4215846061999997</c:v>
                </c:pt>
                <c:pt idx="557">
                  <c:v>-4.431429863</c:v>
                </c:pt>
                <c:pt idx="558">
                  <c:v>-4.4397830963000002</c:v>
                </c:pt>
                <c:pt idx="559">
                  <c:v>-4.4466075897000001</c:v>
                </c:pt>
                <c:pt idx="560">
                  <c:v>-4.4518942832999997</c:v>
                </c:pt>
                <c:pt idx="561">
                  <c:v>-4.4556527138000002</c:v>
                </c:pt>
                <c:pt idx="562">
                  <c:v>-4.4579229355000001</c:v>
                </c:pt>
                <c:pt idx="563">
                  <c:v>-4.4588141440999998</c:v>
                </c:pt>
                <c:pt idx="564">
                  <c:v>-4.4585409163999996</c:v>
                </c:pt>
                <c:pt idx="565">
                  <c:v>-4.4574160575999997</c:v>
                </c:pt>
                <c:pt idx="566">
                  <c:v>-4.4557924270999996</c:v>
                </c:pt>
                <c:pt idx="567">
                  <c:v>-4.4539909363000003</c:v>
                </c:pt>
                <c:pt idx="568">
                  <c:v>-4.4522471428000001</c:v>
                </c:pt>
                <c:pt idx="569">
                  <c:v>-4.4506821631999998</c:v>
                </c:pt>
                <c:pt idx="570">
                  <c:v>-4.4492955207999998</c:v>
                </c:pt>
                <c:pt idx="571">
                  <c:v>-4.4479837417999999</c:v>
                </c:pt>
                <c:pt idx="572">
                  <c:v>-4.4465808867999996</c:v>
                </c:pt>
                <c:pt idx="573">
                  <c:v>-4.4449110030999996</c:v>
                </c:pt>
                <c:pt idx="574">
                  <c:v>-4.4428358077999999</c:v>
                </c:pt>
                <c:pt idx="575">
                  <c:v>-4.4402933120999997</c:v>
                </c:pt>
                <c:pt idx="576">
                  <c:v>-4.4373140334999999</c:v>
                </c:pt>
                <c:pt idx="577">
                  <c:v>-4.434009552</c:v>
                </c:pt>
                <c:pt idx="578">
                  <c:v>-4.4305386543000003</c:v>
                </c:pt>
                <c:pt idx="579">
                  <c:v>-4.4270710944999996</c:v>
                </c:pt>
                <c:pt idx="580">
                  <c:v>-4.4237680435</c:v>
                </c:pt>
                <c:pt idx="581">
                  <c:v>-4.4207892417999997</c:v>
                </c:pt>
                <c:pt idx="582">
                  <c:v>-4.4183096886</c:v>
                </c:pt>
                <c:pt idx="583">
                  <c:v>-4.4165186882</c:v>
                </c:pt>
                <c:pt idx="584">
                  <c:v>-4.4155893325999998</c:v>
                </c:pt>
                <c:pt idx="585">
                  <c:v>-4.4156374931000002</c:v>
                </c:pt>
                <c:pt idx="586">
                  <c:v>-4.4166898727000001</c:v>
                </c:pt>
                <c:pt idx="587">
                  <c:v>-4.4186716080000004</c:v>
                </c:pt>
                <c:pt idx="588">
                  <c:v>-4.4214129448000001</c:v>
                </c:pt>
                <c:pt idx="589">
                  <c:v>-4.4246721268</c:v>
                </c:pt>
                <c:pt idx="590">
                  <c:v>-4.4281692504999999</c:v>
                </c:pt>
                <c:pt idx="591">
                  <c:v>-4.4316225052</c:v>
                </c:pt>
                <c:pt idx="592">
                  <c:v>-4.4347805976999997</c:v>
                </c:pt>
                <c:pt idx="593">
                  <c:v>-4.4374480247000001</c:v>
                </c:pt>
                <c:pt idx="594">
                  <c:v>-4.4394969939999998</c:v>
                </c:pt>
                <c:pt idx="595">
                  <c:v>-4.4408626556000002</c:v>
                </c:pt>
                <c:pt idx="596">
                  <c:v>-4.4415249824999998</c:v>
                </c:pt>
                <c:pt idx="597">
                  <c:v>-4.4414901733000001</c:v>
                </c:pt>
                <c:pt idx="598">
                  <c:v>-4.4407930373999998</c:v>
                </c:pt>
                <c:pt idx="599">
                  <c:v>-4.4395184516999997</c:v>
                </c:pt>
                <c:pt idx="600">
                  <c:v>-4.4378070831</c:v>
                </c:pt>
                <c:pt idx="601">
                  <c:v>-4.4358239173999996</c:v>
                </c:pt>
                <c:pt idx="602">
                  <c:v>-4.4337067603999998</c:v>
                </c:pt>
                <c:pt idx="603">
                  <c:v>-4.4315252304000001</c:v>
                </c:pt>
                <c:pt idx="604">
                  <c:v>-4.4292593002</c:v>
                </c:pt>
                <c:pt idx="605">
                  <c:v>-4.4267945290000004</c:v>
                </c:pt>
                <c:pt idx="606">
                  <c:v>-4.4239354133999997</c:v>
                </c:pt>
                <c:pt idx="607">
                  <c:v>-4.4204292296999999</c:v>
                </c:pt>
                <c:pt idx="608">
                  <c:v>-4.4159994124999997</c:v>
                </c:pt>
                <c:pt idx="609">
                  <c:v>-4.4103846549999997</c:v>
                </c:pt>
                <c:pt idx="610">
                  <c:v>-4.4033765792999997</c:v>
                </c:pt>
                <c:pt idx="611">
                  <c:v>-4.3948426246999999</c:v>
                </c:pt>
                <c:pt idx="612">
                  <c:v>-4.3847341537000002</c:v>
                </c:pt>
                <c:pt idx="613">
                  <c:v>-4.3730831146</c:v>
                </c:pt>
                <c:pt idx="614">
                  <c:v>-4.3599944114999998</c:v>
                </c:pt>
                <c:pt idx="615">
                  <c:v>-4.3456535339000002</c:v>
                </c:pt>
                <c:pt idx="616">
                  <c:v>-4.3303442000999999</c:v>
                </c:pt>
                <c:pt idx="617">
                  <c:v>-4.3144469260999996</c:v>
                </c:pt>
                <c:pt idx="618">
                  <c:v>-4.2983980179000003</c:v>
                </c:pt>
                <c:pt idx="619">
                  <c:v>-4.2826261519999997</c:v>
                </c:pt>
                <c:pt idx="620">
                  <c:v>-4.2674922943000002</c:v>
                </c:pt>
                <c:pt idx="621">
                  <c:v>-4.2532477378999998</c:v>
                </c:pt>
                <c:pt idx="622">
                  <c:v>-4.2400174141000004</c:v>
                </c:pt>
                <c:pt idx="623">
                  <c:v>-4.2278075218</c:v>
                </c:pt>
                <c:pt idx="624">
                  <c:v>-4.2165384292999999</c:v>
                </c:pt>
                <c:pt idx="625">
                  <c:v>-4.2060852050999999</c:v>
                </c:pt>
                <c:pt idx="626">
                  <c:v>-4.1963081359999999</c:v>
                </c:pt>
                <c:pt idx="627">
                  <c:v>-4.1870694159999999</c:v>
                </c:pt>
                <c:pt idx="628">
                  <c:v>-4.1782393455999998</c:v>
                </c:pt>
                <c:pt idx="629">
                  <c:v>-4.1697010994000001</c:v>
                </c:pt>
                <c:pt idx="630">
                  <c:v>-4.1613512038999998</c:v>
                </c:pt>
                <c:pt idx="631">
                  <c:v>-4.1531014441999998</c:v>
                </c:pt>
                <c:pt idx="632">
                  <c:v>-4.1448912620999998</c:v>
                </c:pt>
                <c:pt idx="633">
                  <c:v>-4.1367158890000004</c:v>
                </c:pt>
                <c:pt idx="634">
                  <c:v>-4.1286463736999996</c:v>
                </c:pt>
                <c:pt idx="635">
                  <c:v>-4.1208114623999998</c:v>
                </c:pt>
                <c:pt idx="636">
                  <c:v>-4.1133508682000004</c:v>
                </c:pt>
                <c:pt idx="637">
                  <c:v>-4.1063661575000001</c:v>
                </c:pt>
                <c:pt idx="638">
                  <c:v>-4.0998868942</c:v>
                </c:pt>
                <c:pt idx="639">
                  <c:v>-4.0938577652000001</c:v>
                </c:pt>
                <c:pt idx="640">
                  <c:v>-4.0881419181999998</c:v>
                </c:pt>
                <c:pt idx="641">
                  <c:v>-4.0825390816000002</c:v>
                </c:pt>
                <c:pt idx="642">
                  <c:v>-4.0768070220999997</c:v>
                </c:pt>
                <c:pt idx="643">
                  <c:v>-4.0706849097999998</c:v>
                </c:pt>
                <c:pt idx="644">
                  <c:v>-4.0639123916999997</c:v>
                </c:pt>
                <c:pt idx="645">
                  <c:v>-4.0562467575000003</c:v>
                </c:pt>
                <c:pt idx="646">
                  <c:v>-4.0474734306000002</c:v>
                </c:pt>
                <c:pt idx="647">
                  <c:v>-4.0374135970999996</c:v>
                </c:pt>
                <c:pt idx="648">
                  <c:v>-4.0259275435999999</c:v>
                </c:pt>
                <c:pt idx="649">
                  <c:v>-4.0129337311000004</c:v>
                </c:pt>
                <c:pt idx="650">
                  <c:v>-3.9984507561</c:v>
                </c:pt>
                <c:pt idx="651">
                  <c:v>-3.9826300144000002</c:v>
                </c:pt>
                <c:pt idx="652">
                  <c:v>-3.9657371044</c:v>
                </c:pt>
                <c:pt idx="653">
                  <c:v>-3.9480919837999999</c:v>
                </c:pt>
                <c:pt idx="654">
                  <c:v>-3.9300034045999999</c:v>
                </c:pt>
                <c:pt idx="655">
                  <c:v>-3.9117219448</c:v>
                </c:pt>
                <c:pt idx="656">
                  <c:v>-3.8934185504999999</c:v>
                </c:pt>
                <c:pt idx="657">
                  <c:v>-3.8751845359999999</c:v>
                </c:pt>
                <c:pt idx="658">
                  <c:v>-3.8570489882999999</c:v>
                </c:pt>
                <c:pt idx="659">
                  <c:v>-3.8390107155000002</c:v>
                </c:pt>
                <c:pt idx="660">
                  <c:v>-3.8210728168000001</c:v>
                </c:pt>
                <c:pt idx="661">
                  <c:v>-3.8032667636999999</c:v>
                </c:pt>
                <c:pt idx="662">
                  <c:v>-3.7856600285000002</c:v>
                </c:pt>
                <c:pt idx="663">
                  <c:v>-3.7683503628000001</c:v>
                </c:pt>
                <c:pt idx="664">
                  <c:v>-3.7514541149</c:v>
                </c:pt>
                <c:pt idx="665">
                  <c:v>-3.7350986004000002</c:v>
                </c:pt>
                <c:pt idx="666">
                  <c:v>-3.7194283009000002</c:v>
                </c:pt>
                <c:pt idx="667">
                  <c:v>-3.7046175002999999</c:v>
                </c:pt>
                <c:pt idx="668">
                  <c:v>-3.6908693314000001</c:v>
                </c:pt>
                <c:pt idx="669">
                  <c:v>-3.6783919333999999</c:v>
                </c:pt>
                <c:pt idx="670">
                  <c:v>-3.6673636435999999</c:v>
                </c:pt>
                <c:pt idx="671">
                  <c:v>-3.6579039096999999</c:v>
                </c:pt>
                <c:pt idx="672">
                  <c:v>-3.6500599384000001</c:v>
                </c:pt>
                <c:pt idx="673">
                  <c:v>-3.6438119411000001</c:v>
                </c:pt>
                <c:pt idx="674">
                  <c:v>-3.6390869616999999</c:v>
                </c:pt>
                <c:pt idx="675">
                  <c:v>-3.6357717514000001</c:v>
                </c:pt>
                <c:pt idx="676">
                  <c:v>-3.6337249278999999</c:v>
                </c:pt>
                <c:pt idx="677">
                  <c:v>-3.6327884197000002</c:v>
                </c:pt>
                <c:pt idx="678">
                  <c:v>-3.6327953338999999</c:v>
                </c:pt>
                <c:pt idx="679">
                  <c:v>-3.6335728168000001</c:v>
                </c:pt>
                <c:pt idx="680">
                  <c:v>-3.6349439620999999</c:v>
                </c:pt>
                <c:pt idx="681">
                  <c:v>-3.6367304324999998</c:v>
                </c:pt>
                <c:pt idx="682">
                  <c:v>-3.6387569904000001</c:v>
                </c:pt>
                <c:pt idx="683">
                  <c:v>-3.6408593654999999</c:v>
                </c:pt>
                <c:pt idx="684">
                  <c:v>-3.6428911685999998</c:v>
                </c:pt>
                <c:pt idx="685">
                  <c:v>-3.6447272301</c:v>
                </c:pt>
                <c:pt idx="686">
                  <c:v>-3.6462621688999999</c:v>
                </c:pt>
                <c:pt idx="687">
                  <c:v>-3.6474106312000001</c:v>
                </c:pt>
                <c:pt idx="688">
                  <c:v>-3.6481261253000001</c:v>
                </c:pt>
                <c:pt idx="689">
                  <c:v>-3.6484351157999999</c:v>
                </c:pt>
                <c:pt idx="690">
                  <c:v>-3.6484518051000001</c:v>
                </c:pt>
                <c:pt idx="691">
                  <c:v>-3.6483507155999999</c:v>
                </c:pt>
                <c:pt idx="692">
                  <c:v>-3.6483182906999998</c:v>
                </c:pt>
                <c:pt idx="693">
                  <c:v>-3.6485095024</c:v>
                </c:pt>
                <c:pt idx="694">
                  <c:v>-3.6490230559999999</c:v>
                </c:pt>
                <c:pt idx="695">
                  <c:v>-3.6498899460000001</c:v>
                </c:pt>
                <c:pt idx="696">
                  <c:v>-3.6510720253</c:v>
                </c:pt>
                <c:pt idx="697">
                  <c:v>-3.6524677276999999</c:v>
                </c:pt>
                <c:pt idx="698">
                  <c:v>-3.6539230347</c:v>
                </c:pt>
                <c:pt idx="699">
                  <c:v>-3.6552479267</c:v>
                </c:pt>
                <c:pt idx="700">
                  <c:v>-3.6562333106999998</c:v>
                </c:pt>
                <c:pt idx="701">
                  <c:v>-3.6566641331</c:v>
                </c:pt>
                <c:pt idx="702">
                  <c:v>-3.6563255787000002</c:v>
                </c:pt>
                <c:pt idx="703">
                  <c:v>-3.6550021172</c:v>
                </c:pt>
                <c:pt idx="704">
                  <c:v>-3.6524727344999999</c:v>
                </c:pt>
                <c:pt idx="705">
                  <c:v>-3.6485102177000002</c:v>
                </c:pt>
                <c:pt idx="706">
                  <c:v>-3.6429009438</c:v>
                </c:pt>
                <c:pt idx="707">
                  <c:v>-3.635487318</c:v>
                </c:pt>
                <c:pt idx="708">
                  <c:v>-3.6261994838999998</c:v>
                </c:pt>
                <c:pt idx="709">
                  <c:v>-3.6150460243000002</c:v>
                </c:pt>
                <c:pt idx="710">
                  <c:v>-3.6020727157999999</c:v>
                </c:pt>
                <c:pt idx="711">
                  <c:v>-3.5873200892999999</c:v>
                </c:pt>
                <c:pt idx="712">
                  <c:v>-3.5707976817999998</c:v>
                </c:pt>
                <c:pt idx="713">
                  <c:v>-3.5524735450999998</c:v>
                </c:pt>
                <c:pt idx="714">
                  <c:v>-3.5322756766999999</c:v>
                </c:pt>
                <c:pt idx="715">
                  <c:v>-3.5101006031000002</c:v>
                </c:pt>
                <c:pt idx="716">
                  <c:v>-3.4858286381000001</c:v>
                </c:pt>
                <c:pt idx="717">
                  <c:v>-3.4593398570999998</c:v>
                </c:pt>
                <c:pt idx="718">
                  <c:v>-3.4305269718</c:v>
                </c:pt>
                <c:pt idx="719">
                  <c:v>-3.3993015289000001</c:v>
                </c:pt>
                <c:pt idx="720">
                  <c:v>-3.3655936718000001</c:v>
                </c:pt>
                <c:pt idx="721">
                  <c:v>-3.3293452263000001</c:v>
                </c:pt>
                <c:pt idx="722">
                  <c:v>-3.2905049324000002</c:v>
                </c:pt>
                <c:pt idx="723">
                  <c:v>-3.2490429877999998</c:v>
                </c:pt>
                <c:pt idx="724">
                  <c:v>-3.2049894333000002</c:v>
                </c:pt>
                <c:pt idx="725">
                  <c:v>-3.1584672928000002</c:v>
                </c:pt>
                <c:pt idx="726">
                  <c:v>-3.1096835135999998</c:v>
                </c:pt>
                <c:pt idx="727">
                  <c:v>-3.0588836669999999</c:v>
                </c:pt>
                <c:pt idx="728">
                  <c:v>-3.0063033103999999</c:v>
                </c:pt>
                <c:pt idx="729">
                  <c:v>-2.9521405697000001</c:v>
                </c:pt>
                <c:pt idx="730">
                  <c:v>-2.8965530396000001</c:v>
                </c:pt>
                <c:pt idx="731">
                  <c:v>-2.8396666050000001</c:v>
                </c:pt>
                <c:pt idx="732">
                  <c:v>-2.7815859318</c:v>
                </c:pt>
                <c:pt idx="733">
                  <c:v>-2.7224042416000001</c:v>
                </c:pt>
                <c:pt idx="734">
                  <c:v>-2.6622107028999999</c:v>
                </c:pt>
                <c:pt idx="735">
                  <c:v>-2.6010937690999998</c:v>
                </c:pt>
                <c:pt idx="736">
                  <c:v>-2.5391421317999998</c:v>
                </c:pt>
                <c:pt idx="737">
                  <c:v>-2.4764418602</c:v>
                </c:pt>
                <c:pt idx="738">
                  <c:v>-2.4130740166</c:v>
                </c:pt>
                <c:pt idx="739">
                  <c:v>-2.3491282462999998</c:v>
                </c:pt>
                <c:pt idx="740">
                  <c:v>-2.2847399712000001</c:v>
                </c:pt>
                <c:pt idx="741">
                  <c:v>-2.2201247215</c:v>
                </c:pt>
                <c:pt idx="742">
                  <c:v>-2.1555714607000001</c:v>
                </c:pt>
                <c:pt idx="743">
                  <c:v>-2.0913989543999998</c:v>
                </c:pt>
                <c:pt idx="744">
                  <c:v>-2.0279088019999998</c:v>
                </c:pt>
                <c:pt idx="745">
                  <c:v>-1.9653544426</c:v>
                </c:pt>
                <c:pt idx="746">
                  <c:v>-1.9039298296</c:v>
                </c:pt>
                <c:pt idx="747">
                  <c:v>-1.8437684774</c:v>
                </c:pt>
                <c:pt idx="748">
                  <c:v>-1.7849470377000001</c:v>
                </c:pt>
                <c:pt idx="749">
                  <c:v>-1.7274898291</c:v>
                </c:pt>
                <c:pt idx="750">
                  <c:v>-1.6713747978</c:v>
                </c:pt>
                <c:pt idx="751">
                  <c:v>-1.6165462732</c:v>
                </c:pt>
                <c:pt idx="752">
                  <c:v>-1.5629429817</c:v>
                </c:pt>
                <c:pt idx="753">
                  <c:v>-1.5105383396000001</c:v>
                </c:pt>
                <c:pt idx="754">
                  <c:v>-1.4593653679</c:v>
                </c:pt>
                <c:pt idx="755">
                  <c:v>-1.4095056056999999</c:v>
                </c:pt>
                <c:pt idx="756">
                  <c:v>-1.3610543013</c:v>
                </c:pt>
                <c:pt idx="757">
                  <c:v>-1.314089179</c:v>
                </c:pt>
                <c:pt idx="758">
                  <c:v>-1.2686538696</c:v>
                </c:pt>
                <c:pt idx="759">
                  <c:v>-1.2247563601</c:v>
                </c:pt>
                <c:pt idx="760">
                  <c:v>-1.1823830605000001</c:v>
                </c:pt>
                <c:pt idx="761">
                  <c:v>-1.1415189505000001</c:v>
                </c:pt>
                <c:pt idx="762">
                  <c:v>-1.1021552085999999</c:v>
                </c:pt>
                <c:pt idx="763">
                  <c:v>-1.0642807484000001</c:v>
                </c:pt>
                <c:pt idx="764">
                  <c:v>-1.0278687476999999</c:v>
                </c:pt>
                <c:pt idx="765">
                  <c:v>-0.99286860227999996</c:v>
                </c:pt>
                <c:pt idx="766">
                  <c:v>-0.95920616388000002</c:v>
                </c:pt>
                <c:pt idx="767">
                  <c:v>-0.92678934335999996</c:v>
                </c:pt>
                <c:pt idx="768">
                  <c:v>-0.89551341533999995</c:v>
                </c:pt>
                <c:pt idx="769">
                  <c:v>-0.86526799202000004</c:v>
                </c:pt>
                <c:pt idx="770">
                  <c:v>-0.83595412970000005</c:v>
                </c:pt>
                <c:pt idx="771">
                  <c:v>-0.80750429629999998</c:v>
                </c:pt>
                <c:pt idx="772">
                  <c:v>-0.77988672256000002</c:v>
                </c:pt>
                <c:pt idx="773">
                  <c:v>-0.75309050082999995</c:v>
                </c:pt>
                <c:pt idx="774">
                  <c:v>-0.72710466385000005</c:v>
                </c:pt>
                <c:pt idx="775">
                  <c:v>-0.70190280676000005</c:v>
                </c:pt>
                <c:pt idx="776">
                  <c:v>-0.67743605375000004</c:v>
                </c:pt>
                <c:pt idx="777">
                  <c:v>-0.65363287926000002</c:v>
                </c:pt>
                <c:pt idx="778">
                  <c:v>-0.63040351868</c:v>
                </c:pt>
                <c:pt idx="779">
                  <c:v>-0.60764616727999998</c:v>
                </c:pt>
                <c:pt idx="780">
                  <c:v>-0.58525156975000003</c:v>
                </c:pt>
                <c:pt idx="781">
                  <c:v>-0.56310606002999997</c:v>
                </c:pt>
                <c:pt idx="782">
                  <c:v>-0.54109382629000002</c:v>
                </c:pt>
                <c:pt idx="783">
                  <c:v>-0.51910448074000004</c:v>
                </c:pt>
                <c:pt idx="784">
                  <c:v>-0.49705454707000002</c:v>
                </c:pt>
                <c:pt idx="785">
                  <c:v>-0.47491422296000002</c:v>
                </c:pt>
                <c:pt idx="786">
                  <c:v>-0.45271456242000002</c:v>
                </c:pt>
                <c:pt idx="787">
                  <c:v>-0.43052741885000001</c:v>
                </c:pt>
                <c:pt idx="788">
                  <c:v>-0.40843570231999998</c:v>
                </c:pt>
                <c:pt idx="789">
                  <c:v>-0.38651150465</c:v>
                </c:pt>
                <c:pt idx="790">
                  <c:v>-0.36480605601999999</c:v>
                </c:pt>
                <c:pt idx="791">
                  <c:v>-0.34334674477999999</c:v>
                </c:pt>
                <c:pt idx="792">
                  <c:v>-0.322137326</c:v>
                </c:pt>
                <c:pt idx="793">
                  <c:v>-0.30116009712000003</c:v>
                </c:pt>
                <c:pt idx="794">
                  <c:v>-0.28037971258</c:v>
                </c:pt>
                <c:pt idx="795">
                  <c:v>-0.25974902510999998</c:v>
                </c:pt>
                <c:pt idx="796">
                  <c:v>-0.23922276497</c:v>
                </c:pt>
                <c:pt idx="797">
                  <c:v>-0.21878297627000001</c:v>
                </c:pt>
                <c:pt idx="798">
                  <c:v>-0.19845895468999999</c:v>
                </c:pt>
                <c:pt idx="799">
                  <c:v>-0.17831817269</c:v>
                </c:pt>
                <c:pt idx="800">
                  <c:v>-0.15843541920000001</c:v>
                </c:pt>
                <c:pt idx="801">
                  <c:v>-0.13886675238999999</c:v>
                </c:pt>
                <c:pt idx="802">
                  <c:v>-0.1196404472</c:v>
                </c:pt>
                <c:pt idx="803">
                  <c:v>-0.10076025128</c:v>
                </c:pt>
                <c:pt idx="804">
                  <c:v>-8.2211852074000002E-2</c:v>
                </c:pt>
                <c:pt idx="805">
                  <c:v>-6.3967414200000003E-2</c:v>
                </c:pt>
                <c:pt idx="806">
                  <c:v>-4.5988477766999998E-2</c:v>
                </c:pt>
                <c:pt idx="807">
                  <c:v>-2.8227902948999999E-2</c:v>
                </c:pt>
                <c:pt idx="808">
                  <c:v>-1.0630799457E-2</c:v>
                </c:pt>
                <c:pt idx="809">
                  <c:v>6.8642445839999996E-3</c:v>
                </c:pt>
                <c:pt idx="810">
                  <c:v>2.4320064113000001E-2</c:v>
                </c:pt>
                <c:pt idx="811">
                  <c:v>4.1785269976000003E-2</c:v>
                </c:pt>
                <c:pt idx="812">
                  <c:v>5.9268809855E-2</c:v>
                </c:pt>
                <c:pt idx="813">
                  <c:v>7.6726190745999998E-2</c:v>
                </c:pt>
                <c:pt idx="814">
                  <c:v>9.4076342881000002E-2</c:v>
                </c:pt>
                <c:pt idx="815">
                  <c:v>0.11123570055</c:v>
                </c:pt>
                <c:pt idx="816">
                  <c:v>0.12814255058999999</c:v>
                </c:pt>
                <c:pt idx="817">
                  <c:v>0.14476343989000001</c:v>
                </c:pt>
                <c:pt idx="818">
                  <c:v>0.16108956932999999</c:v>
                </c:pt>
                <c:pt idx="819">
                  <c:v>0.17713029683000001</c:v>
                </c:pt>
                <c:pt idx="820">
                  <c:v>0.19290637969999999</c:v>
                </c:pt>
                <c:pt idx="821">
                  <c:v>0.20844438672000001</c:v>
                </c:pt>
                <c:pt idx="822">
                  <c:v>0.22377230227</c:v>
                </c:pt>
                <c:pt idx="823">
                  <c:v>0.23891526461000001</c:v>
                </c:pt>
                <c:pt idx="824">
                  <c:v>0.25389403105000002</c:v>
                </c:pt>
                <c:pt idx="825">
                  <c:v>0.26873198152</c:v>
                </c:pt>
                <c:pt idx="826">
                  <c:v>0.28346824646000002</c:v>
                </c:pt>
                <c:pt idx="827">
                  <c:v>0.29815846682000002</c:v>
                </c:pt>
                <c:pt idx="828">
                  <c:v>0.31284856795999999</c:v>
                </c:pt>
                <c:pt idx="829">
                  <c:v>0.32753905653999998</c:v>
                </c:pt>
                <c:pt idx="830">
                  <c:v>0.34217348694999999</c:v>
                </c:pt>
                <c:pt idx="831">
                  <c:v>0.35665631294</c:v>
                </c:pt>
                <c:pt idx="832">
                  <c:v>0.37087920308</c:v>
                </c:pt>
                <c:pt idx="833">
                  <c:v>0.38474032282999998</c:v>
                </c:pt>
                <c:pt idx="834">
                  <c:v>0.39815506339000001</c:v>
                </c:pt>
                <c:pt idx="835">
                  <c:v>0.41106095910000001</c:v>
                </c:pt>
                <c:pt idx="836">
                  <c:v>0.42341947555999998</c:v>
                </c:pt>
                <c:pt idx="837">
                  <c:v>0.43521556257999999</c:v>
                </c:pt>
                <c:pt idx="838">
                  <c:v>0.44645521044999997</c:v>
                </c:pt>
                <c:pt idx="839">
                  <c:v>0.45716190338000001</c:v>
                </c:pt>
                <c:pt idx="840">
                  <c:v>0.46737328171999998</c:v>
                </c:pt>
                <c:pt idx="841">
                  <c:v>0.47713896632000002</c:v>
                </c:pt>
                <c:pt idx="842">
                  <c:v>0.48651823400999999</c:v>
                </c:pt>
                <c:pt idx="843">
                  <c:v>0.49557313323000002</c:v>
                </c:pt>
                <c:pt idx="844">
                  <c:v>0.50435358285999998</c:v>
                </c:pt>
                <c:pt idx="845">
                  <c:v>0.51288121938999998</c:v>
                </c:pt>
                <c:pt idx="846">
                  <c:v>0.52114588021999997</c:v>
                </c:pt>
                <c:pt idx="847">
                  <c:v>0.52911663055000002</c:v>
                </c:pt>
                <c:pt idx="848">
                  <c:v>0.53675544261999997</c:v>
                </c:pt>
                <c:pt idx="849">
                  <c:v>0.54402542113999997</c:v>
                </c:pt>
                <c:pt idx="850">
                  <c:v>0.55089414120000002</c:v>
                </c:pt>
                <c:pt idx="851">
                  <c:v>0.55733460187999995</c:v>
                </c:pt>
                <c:pt idx="852">
                  <c:v>0.56332468986999995</c:v>
                </c:pt>
                <c:pt idx="853">
                  <c:v>0.56884551047999998</c:v>
                </c:pt>
                <c:pt idx="854">
                  <c:v>0.57387965917999995</c:v>
                </c:pt>
                <c:pt idx="855">
                  <c:v>0.57841086387999996</c:v>
                </c:pt>
                <c:pt idx="856">
                  <c:v>0.58242452145000001</c:v>
                </c:pt>
                <c:pt idx="857">
                  <c:v>0.58591330051000001</c:v>
                </c:pt>
                <c:pt idx="858">
                  <c:v>0.58889168501</c:v>
                </c:pt>
                <c:pt idx="859">
                  <c:v>0.59140706062000004</c:v>
                </c:pt>
                <c:pt idx="860">
                  <c:v>0.59352850913999999</c:v>
                </c:pt>
                <c:pt idx="861">
                  <c:v>0.59531348943999995</c:v>
                </c:pt>
                <c:pt idx="862">
                  <c:v>0.59677505493000005</c:v>
                </c:pt>
                <c:pt idx="863">
                  <c:v>0.59787434340000001</c:v>
                </c:pt>
                <c:pt idx="864">
                  <c:v>0.59854078293000001</c:v>
                </c:pt>
                <c:pt idx="865">
                  <c:v>0.59869879483999999</c:v>
                </c:pt>
                <c:pt idx="866">
                  <c:v>0.59828335047000003</c:v>
                </c:pt>
                <c:pt idx="867">
                  <c:v>0.59724563360000005</c:v>
                </c:pt>
                <c:pt idx="868">
                  <c:v>0.59555488825000003</c:v>
                </c:pt>
                <c:pt idx="869">
                  <c:v>0.59319978951999996</c:v>
                </c:pt>
                <c:pt idx="870">
                  <c:v>0.59019446372999995</c:v>
                </c:pt>
                <c:pt idx="871">
                  <c:v>0.58659124374000005</c:v>
                </c:pt>
                <c:pt idx="872">
                  <c:v>0.58249181509000003</c:v>
                </c:pt>
                <c:pt idx="873">
                  <c:v>0.57804691791999996</c:v>
                </c:pt>
                <c:pt idx="874">
                  <c:v>0.57344770432000003</c:v>
                </c:pt>
                <c:pt idx="875">
                  <c:v>0.56891667843000004</c:v>
                </c:pt>
                <c:pt idx="876">
                  <c:v>0.56470096111000001</c:v>
                </c:pt>
                <c:pt idx="877">
                  <c:v>0.56106233596999999</c:v>
                </c:pt>
                <c:pt idx="878">
                  <c:v>0.55825668572999998</c:v>
                </c:pt>
                <c:pt idx="879">
                  <c:v>0.55651193857000003</c:v>
                </c:pt>
                <c:pt idx="880">
                  <c:v>0.55602705479000003</c:v>
                </c:pt>
                <c:pt idx="881">
                  <c:v>0.55699640512000004</c:v>
                </c:pt>
                <c:pt idx="882">
                  <c:v>0.55964154005</c:v>
                </c:pt>
                <c:pt idx="883">
                  <c:v>0.56423306465</c:v>
                </c:pt>
                <c:pt idx="884">
                  <c:v>0.57109701632999998</c:v>
                </c:pt>
                <c:pt idx="885">
                  <c:v>0.58060079812999998</c:v>
                </c:pt>
                <c:pt idx="886">
                  <c:v>0.59310793877000001</c:v>
                </c:pt>
                <c:pt idx="887">
                  <c:v>0.60890650748999997</c:v>
                </c:pt>
                <c:pt idx="888">
                  <c:v>0.62814491986999998</c:v>
                </c:pt>
                <c:pt idx="889">
                  <c:v>0.65080493688999996</c:v>
                </c:pt>
                <c:pt idx="890">
                  <c:v>0.67670941353000003</c:v>
                </c:pt>
                <c:pt idx="891">
                  <c:v>0.70554351807000004</c:v>
                </c:pt>
                <c:pt idx="892">
                  <c:v>0.73687732220000002</c:v>
                </c:pt>
                <c:pt idx="893">
                  <c:v>0.77018934488000002</c:v>
                </c:pt>
                <c:pt idx="894">
                  <c:v>0.80489403009000005</c:v>
                </c:pt>
                <c:pt idx="895">
                  <c:v>0.84037160873000005</c:v>
                </c:pt>
                <c:pt idx="896">
                  <c:v>0.87599217892000003</c:v>
                </c:pt>
                <c:pt idx="897">
                  <c:v>0.91113162040999995</c:v>
                </c:pt>
                <c:pt idx="898">
                  <c:v>0.94518238306000002</c:v>
                </c:pt>
                <c:pt idx="899">
                  <c:v>0.97756463288999995</c:v>
                </c:pt>
                <c:pt idx="900">
                  <c:v>1.0077402592</c:v>
                </c:pt>
                <c:pt idx="901">
                  <c:v>1.0352276564</c:v>
                </c:pt>
                <c:pt idx="902">
                  <c:v>1.0596133471</c:v>
                </c:pt>
                <c:pt idx="903">
                  <c:v>1.0805588961000001</c:v>
                </c:pt>
                <c:pt idx="904">
                  <c:v>1.0978027582000001</c:v>
                </c:pt>
                <c:pt idx="905">
                  <c:v>1.1111607552</c:v>
                </c:pt>
                <c:pt idx="906">
                  <c:v>1.1205271482000001</c:v>
                </c:pt>
                <c:pt idx="907">
                  <c:v>1.1258687972999999</c:v>
                </c:pt>
                <c:pt idx="908">
                  <c:v>1.1272010803000001</c:v>
                </c:pt>
                <c:pt idx="909">
                  <c:v>1.1245520115000001</c:v>
                </c:pt>
                <c:pt idx="910">
                  <c:v>1.1179431677</c:v>
                </c:pt>
                <c:pt idx="911">
                  <c:v>1.1074054241</c:v>
                </c:pt>
                <c:pt idx="912">
                  <c:v>1.0930159092</c:v>
                </c:pt>
                <c:pt idx="913">
                  <c:v>1.0749317408000001</c:v>
                </c:pt>
                <c:pt idx="914">
                  <c:v>1.0534052849</c:v>
                </c:pt>
                <c:pt idx="915">
                  <c:v>1.028783083</c:v>
                </c:pt>
                <c:pt idx="916">
                  <c:v>1.0014977455</c:v>
                </c:pt>
                <c:pt idx="917">
                  <c:v>0.97206044196999997</c:v>
                </c:pt>
                <c:pt idx="918">
                  <c:v>0.94105613231999996</c:v>
                </c:pt>
                <c:pt idx="919">
                  <c:v>0.90913975239</c:v>
                </c:pt>
                <c:pt idx="920">
                  <c:v>0.8770288825</c:v>
                </c:pt>
                <c:pt idx="921">
                  <c:v>0.84548473357999998</c:v>
                </c:pt>
                <c:pt idx="922">
                  <c:v>0.81526118517000001</c:v>
                </c:pt>
                <c:pt idx="923">
                  <c:v>0.78701740502999995</c:v>
                </c:pt>
                <c:pt idx="924">
                  <c:v>0.76123458147</c:v>
                </c:pt>
                <c:pt idx="925">
                  <c:v>0.73818320035999996</c:v>
                </c:pt>
                <c:pt idx="926">
                  <c:v>0.71794104575999995</c:v>
                </c:pt>
                <c:pt idx="927">
                  <c:v>0.70043003559000006</c:v>
                </c:pt>
                <c:pt idx="928">
                  <c:v>0.68545132875000003</c:v>
                </c:pt>
                <c:pt idx="929">
                  <c:v>0.67271804810000002</c:v>
                </c:pt>
                <c:pt idx="930">
                  <c:v>0.66188967227999995</c:v>
                </c:pt>
                <c:pt idx="931">
                  <c:v>0.65260750055000005</c:v>
                </c:pt>
                <c:pt idx="932">
                  <c:v>0.64452540873999997</c:v>
                </c:pt>
                <c:pt idx="933">
                  <c:v>0.63732701540000003</c:v>
                </c:pt>
                <c:pt idx="934">
                  <c:v>0.63072186708</c:v>
                </c:pt>
                <c:pt idx="935">
                  <c:v>0.62442696095000005</c:v>
                </c:pt>
                <c:pt idx="936">
                  <c:v>0.61814814805999996</c:v>
                </c:pt>
                <c:pt idx="937">
                  <c:v>0.61157447099999995</c:v>
                </c:pt>
                <c:pt idx="938">
                  <c:v>0.60438668728</c:v>
                </c:pt>
                <c:pt idx="939">
                  <c:v>0.59627121686999995</c:v>
                </c:pt>
                <c:pt idx="940">
                  <c:v>0.58692866564000001</c:v>
                </c:pt>
                <c:pt idx="941">
                  <c:v>0.57606571913000004</c:v>
                </c:pt>
                <c:pt idx="942">
                  <c:v>0.56337881087999997</c:v>
                </c:pt>
                <c:pt idx="943">
                  <c:v>0.54856067896000005</c:v>
                </c:pt>
                <c:pt idx="944">
                  <c:v>0.53134036064000001</c:v>
                </c:pt>
                <c:pt idx="945">
                  <c:v>0.51153320073999997</c:v>
                </c:pt>
                <c:pt idx="946">
                  <c:v>0.48907697201</c:v>
                </c:pt>
                <c:pt idx="947">
                  <c:v>0.46404752134999999</c:v>
                </c:pt>
                <c:pt idx="948">
                  <c:v>0.43665829300999998</c:v>
                </c:pt>
                <c:pt idx="949">
                  <c:v>0.40725144744000003</c:v>
                </c:pt>
                <c:pt idx="950">
                  <c:v>0.37628826499000001</c:v>
                </c:pt>
                <c:pt idx="951">
                  <c:v>0.34434479475000002</c:v>
                </c:pt>
                <c:pt idx="952">
                  <c:v>0.31210842728999999</c:v>
                </c:pt>
                <c:pt idx="953">
                  <c:v>0.28035503626000002</c:v>
                </c:pt>
                <c:pt idx="954">
                  <c:v>0.24989658594</c:v>
                </c:pt>
                <c:pt idx="955">
                  <c:v>0.22152601182000001</c:v>
                </c:pt>
                <c:pt idx="956">
                  <c:v>0.19598576427</c:v>
                </c:pt>
                <c:pt idx="957">
                  <c:v>0.17394277453000001</c:v>
                </c:pt>
                <c:pt idx="958">
                  <c:v>0.15595024824000001</c:v>
                </c:pt>
                <c:pt idx="959">
                  <c:v>0.14241561293999999</c:v>
                </c:pt>
                <c:pt idx="960">
                  <c:v>0.13359804451000001</c:v>
                </c:pt>
                <c:pt idx="961">
                  <c:v>0.12962698936</c:v>
                </c:pt>
                <c:pt idx="962">
                  <c:v>0.13052046299</c:v>
                </c:pt>
                <c:pt idx="963">
                  <c:v>0.13619789481</c:v>
                </c:pt>
                <c:pt idx="964">
                  <c:v>0.14649353921</c:v>
                </c:pt>
                <c:pt idx="965">
                  <c:v>0.16116890311000001</c:v>
                </c:pt>
                <c:pt idx="966">
                  <c:v>0.1799171567</c:v>
                </c:pt>
                <c:pt idx="967">
                  <c:v>0.20235943794</c:v>
                </c:pt>
                <c:pt idx="968">
                  <c:v>0.22803252935000001</c:v>
                </c:pt>
                <c:pt idx="969">
                  <c:v>0.25636634230999999</c:v>
                </c:pt>
                <c:pt idx="970">
                  <c:v>0.2866704464</c:v>
                </c:pt>
                <c:pt idx="971">
                  <c:v>0.31815892458</c:v>
                </c:pt>
                <c:pt idx="972">
                  <c:v>0.35001471638999998</c:v>
                </c:pt>
                <c:pt idx="973">
                  <c:v>0.38146474956999998</c:v>
                </c:pt>
                <c:pt idx="974">
                  <c:v>0.41183465719000001</c:v>
                </c:pt>
                <c:pt idx="975">
                  <c:v>0.44056802987999999</c:v>
                </c:pt>
                <c:pt idx="976">
                  <c:v>0.46721449494</c:v>
                </c:pt>
                <c:pt idx="977">
                  <c:v>0.49140766263000002</c:v>
                </c:pt>
                <c:pt idx="978">
                  <c:v>0.51285499333999995</c:v>
                </c:pt>
                <c:pt idx="979">
                  <c:v>0.53134500979999999</c:v>
                </c:pt>
                <c:pt idx="980">
                  <c:v>0.54676198959</c:v>
                </c:pt>
                <c:pt idx="981">
                  <c:v>0.55909794569000004</c:v>
                </c:pt>
                <c:pt idx="982">
                  <c:v>0.56845778226999999</c:v>
                </c:pt>
                <c:pt idx="983">
                  <c:v>0.57504993677000005</c:v>
                </c:pt>
                <c:pt idx="984">
                  <c:v>0.57915008067999996</c:v>
                </c:pt>
                <c:pt idx="985">
                  <c:v>0.58104616403999998</c:v>
                </c:pt>
                <c:pt idx="986">
                  <c:v>0.58099395037000001</c:v>
                </c:pt>
                <c:pt idx="987">
                  <c:v>0.57920062541999995</c:v>
                </c:pt>
                <c:pt idx="988">
                  <c:v>0.57583051919999995</c:v>
                </c:pt>
                <c:pt idx="989">
                  <c:v>0.57102257013000002</c:v>
                </c:pt>
                <c:pt idx="990">
                  <c:v>0.56491261720999997</c:v>
                </c:pt>
                <c:pt idx="991">
                  <c:v>0.55765259266</c:v>
                </c:pt>
                <c:pt idx="992">
                  <c:v>0.54941892623999999</c:v>
                </c:pt>
                <c:pt idx="993">
                  <c:v>0.54040884972000003</c:v>
                </c:pt>
                <c:pt idx="994">
                  <c:v>0.53083127737000002</c:v>
                </c:pt>
                <c:pt idx="995">
                  <c:v>0.52089768648000001</c:v>
                </c:pt>
                <c:pt idx="996">
                  <c:v>0.51080548763</c:v>
                </c:pt>
                <c:pt idx="997">
                  <c:v>0.50070941447999995</c:v>
                </c:pt>
                <c:pt idx="998">
                  <c:v>0.49069932103000002</c:v>
                </c:pt>
                <c:pt idx="999">
                  <c:v>0.48079115152000002</c:v>
                </c:pt>
                <c:pt idx="1000">
                  <c:v>0.47090736032000002</c:v>
                </c:pt>
                <c:pt idx="1001">
                  <c:v>0.46085095405999998</c:v>
                </c:pt>
                <c:pt idx="1002">
                  <c:v>0.45031362772</c:v>
                </c:pt>
                <c:pt idx="1003">
                  <c:v>0.43892955779999998</c:v>
                </c:pt>
                <c:pt idx="1004">
                  <c:v>0.42634740471999999</c:v>
                </c:pt>
                <c:pt idx="1005">
                  <c:v>0.41229179502000002</c:v>
                </c:pt>
                <c:pt idx="1006">
                  <c:v>0.39660051465000001</c:v>
                </c:pt>
                <c:pt idx="1007">
                  <c:v>0.37923404574000003</c:v>
                </c:pt>
                <c:pt idx="1008">
                  <c:v>0.36025887728</c:v>
                </c:pt>
                <c:pt idx="1009">
                  <c:v>0.33982053399000001</c:v>
                </c:pt>
                <c:pt idx="1010">
                  <c:v>0.31813094019999999</c:v>
                </c:pt>
                <c:pt idx="1011">
                  <c:v>0.29546949267</c:v>
                </c:pt>
                <c:pt idx="1012">
                  <c:v>0.27217602730000001</c:v>
                </c:pt>
                <c:pt idx="1013">
                  <c:v>0.24862843752</c:v>
                </c:pt>
                <c:pt idx="1014">
                  <c:v>0.22521868347999999</c:v>
                </c:pt>
                <c:pt idx="1015">
                  <c:v>0.20234160125</c:v>
                </c:pt>
                <c:pt idx="1016">
                  <c:v>0.18039707838999999</c:v>
                </c:pt>
                <c:pt idx="1017">
                  <c:v>0.15979416667999999</c:v>
                </c:pt>
                <c:pt idx="1018">
                  <c:v>0.140945822</c:v>
                </c:pt>
                <c:pt idx="1019">
                  <c:v>0.12425245344999999</c:v>
                </c:pt>
                <c:pt idx="1020">
                  <c:v>0.11008226871</c:v>
                </c:pt>
                <c:pt idx="1021">
                  <c:v>9.8758280276999996E-2</c:v>
                </c:pt>
                <c:pt idx="1022">
                  <c:v>9.0552173555000004E-2</c:v>
                </c:pt>
                <c:pt idx="1023">
                  <c:v>8.5678622127000004E-2</c:v>
                </c:pt>
                <c:pt idx="1024">
                  <c:v>8.4284782409999995E-2</c:v>
                </c:pt>
                <c:pt idx="1025">
                  <c:v>8.6427509784999995E-2</c:v>
                </c:pt>
                <c:pt idx="1026">
                  <c:v>9.2039234935999997E-2</c:v>
                </c:pt>
                <c:pt idx="1027">
                  <c:v>0.10090885311</c:v>
                </c:pt>
                <c:pt idx="1028">
                  <c:v>0.1127038449</c:v>
                </c:pt>
                <c:pt idx="1029">
                  <c:v>0.12702518702000001</c:v>
                </c:pt>
                <c:pt idx="1030">
                  <c:v>0.1434648633</c:v>
                </c:pt>
                <c:pt idx="1031">
                  <c:v>0.16164538264</c:v>
                </c:pt>
                <c:pt idx="1032">
                  <c:v>0.18124046922000001</c:v>
                </c:pt>
                <c:pt idx="1033">
                  <c:v>0.20198266208000001</c:v>
                </c:pt>
                <c:pt idx="1034">
                  <c:v>0.22365917264999999</c:v>
                </c:pt>
                <c:pt idx="1035">
                  <c:v>0.24610058963000001</c:v>
                </c:pt>
                <c:pt idx="1036">
                  <c:v>0.26916706561999998</c:v>
                </c:pt>
                <c:pt idx="1037">
                  <c:v>0.29272505641000002</c:v>
                </c:pt>
                <c:pt idx="1038">
                  <c:v>0.31661266088000001</c:v>
                </c:pt>
                <c:pt idx="1039">
                  <c:v>0.34060728550000002</c:v>
                </c:pt>
                <c:pt idx="1040">
                  <c:v>0.36440730095000001</c:v>
                </c:pt>
                <c:pt idx="1041">
                  <c:v>0.38762530684000002</c:v>
                </c:pt>
                <c:pt idx="1042">
                  <c:v>0.40978470444999998</c:v>
                </c:pt>
                <c:pt idx="1043">
                  <c:v>0.43032610416</c:v>
                </c:pt>
                <c:pt idx="1044">
                  <c:v>0.44864496589000002</c:v>
                </c:pt>
                <c:pt idx="1045">
                  <c:v>0.46416017412999999</c:v>
                </c:pt>
                <c:pt idx="1046">
                  <c:v>0.47637847066</c:v>
                </c:pt>
                <c:pt idx="1047">
                  <c:v>0.48492696881000003</c:v>
                </c:pt>
                <c:pt idx="1048">
                  <c:v>0.48955982924000002</c:v>
                </c:pt>
                <c:pt idx="1049">
                  <c:v>0.49015453458000002</c:v>
                </c:pt>
                <c:pt idx="1050">
                  <c:v>0.48670339584</c:v>
                </c:pt>
                <c:pt idx="1051">
                  <c:v>0.47930136323</c:v>
                </c:pt>
                <c:pt idx="1052">
                  <c:v>0.46813192964</c:v>
                </c:pt>
                <c:pt idx="1053">
                  <c:v>0.45345312357000001</c:v>
                </c:pt>
                <c:pt idx="1054">
                  <c:v>0.43558561802000001</c:v>
                </c:pt>
                <c:pt idx="1055">
                  <c:v>0.41489681602</c:v>
                </c:pt>
                <c:pt idx="1056">
                  <c:v>0.39176571369000002</c:v>
                </c:pt>
                <c:pt idx="1057">
                  <c:v>0.36653342842999997</c:v>
                </c:pt>
                <c:pt idx="1058">
                  <c:v>0.33947274089000001</c:v>
                </c:pt>
                <c:pt idx="1059">
                  <c:v>0.31079843639999999</c:v>
                </c:pt>
                <c:pt idx="1060">
                  <c:v>0.28070655465</c:v>
                </c:pt>
                <c:pt idx="1061">
                  <c:v>0.24941447377000001</c:v>
                </c:pt>
                <c:pt idx="1062">
                  <c:v>0.21718326211</c:v>
                </c:pt>
                <c:pt idx="1063">
                  <c:v>0.18432357906999999</c:v>
                </c:pt>
                <c:pt idx="1064">
                  <c:v>0.15118983388000001</c:v>
                </c:pt>
                <c:pt idx="1065">
                  <c:v>0.11816558242</c:v>
                </c:pt>
                <c:pt idx="1066">
                  <c:v>8.5654899477999993E-2</c:v>
                </c:pt>
                <c:pt idx="1067">
                  <c:v>5.4086171091000002E-2</c:v>
                </c:pt>
                <c:pt idx="1068">
                  <c:v>2.3908955975999999E-2</c:v>
                </c:pt>
                <c:pt idx="1069">
                  <c:v>-4.4311936945E-3</c:v>
                </c:pt>
                <c:pt idx="1070">
                  <c:v>-3.0526755377999999E-2</c:v>
                </c:pt>
                <c:pt idx="1071">
                  <c:v>-5.4027486593000003E-2</c:v>
                </c:pt>
                <c:pt idx="1072">
                  <c:v>-7.4638277291999996E-2</c:v>
                </c:pt>
                <c:pt idx="1073">
                  <c:v>-9.2108599841999997E-2</c:v>
                </c:pt>
                <c:pt idx="1074">
                  <c:v>-0.10622569918999999</c:v>
                </c:pt>
                <c:pt idx="1075">
                  <c:v>-0.11681446433000001</c:v>
                </c:pt>
                <c:pt idx="1076">
                  <c:v>-0.12374445796</c:v>
                </c:pt>
                <c:pt idx="1077">
                  <c:v>-0.12694336474000001</c:v>
                </c:pt>
                <c:pt idx="1078">
                  <c:v>-0.12641365826000001</c:v>
                </c:pt>
                <c:pt idx="1079">
                  <c:v>-0.12224669009</c:v>
                </c:pt>
                <c:pt idx="1080">
                  <c:v>-0.11462812871</c:v>
                </c:pt>
                <c:pt idx="1081">
                  <c:v>-0.10383381695</c:v>
                </c:pt>
                <c:pt idx="1082">
                  <c:v>-9.0220101178000001E-2</c:v>
                </c:pt>
                <c:pt idx="1083">
                  <c:v>-7.4211932719000007E-2</c:v>
                </c:pt>
                <c:pt idx="1084">
                  <c:v>-5.6290190667000001E-2</c:v>
                </c:pt>
                <c:pt idx="1085">
                  <c:v>-3.6978170275999998E-2</c:v>
                </c:pt>
                <c:pt idx="1086">
                  <c:v>-1.6826264560000002E-2</c:v>
                </c:pt>
                <c:pt idx="1087">
                  <c:v>3.6053867078999998E-3</c:v>
                </c:pt>
                <c:pt idx="1088">
                  <c:v>2.3766469209999998E-2</c:v>
                </c:pt>
                <c:pt idx="1089">
                  <c:v>4.3128717690999997E-2</c:v>
                </c:pt>
                <c:pt idx="1090">
                  <c:v>6.1169475316999997E-2</c:v>
                </c:pt>
                <c:pt idx="1091">
                  <c:v>7.7336639166000004E-2</c:v>
                </c:pt>
                <c:pt idx="1092">
                  <c:v>9.1043725610000001E-2</c:v>
                </c:pt>
                <c:pt idx="1093">
                  <c:v>0.1017171368</c:v>
                </c:pt>
                <c:pt idx="1094">
                  <c:v>0.1088687703</c:v>
                </c:pt>
                <c:pt idx="1095">
                  <c:v>0.11215791851</c:v>
                </c:pt>
                <c:pt idx="1096">
                  <c:v>0.11142420769</c:v>
                </c:pt>
                <c:pt idx="1097">
                  <c:v>0.10669118166</c:v>
                </c:pt>
                <c:pt idx="1098">
                  <c:v>9.8148643970000005E-2</c:v>
                </c:pt>
                <c:pt idx="1099">
                  <c:v>8.6122594774E-2</c:v>
                </c:pt>
                <c:pt idx="1100">
                  <c:v>7.1044072508999995E-2</c:v>
                </c:pt>
                <c:pt idx="1101">
                  <c:v>5.3429417312000002E-2</c:v>
                </c:pt>
                <c:pt idx="1102">
                  <c:v>3.3873230219000003E-2</c:v>
                </c:pt>
                <c:pt idx="1103">
                  <c:v>1.304476615E-2</c:v>
                </c:pt>
                <c:pt idx="1104">
                  <c:v>-8.3229206502000008E-3</c:v>
                </c:pt>
                <c:pt idx="1105">
                  <c:v>-2.9463924467999999E-2</c:v>
                </c:pt>
                <c:pt idx="1106">
                  <c:v>-4.9636051059E-2</c:v>
                </c:pt>
                <c:pt idx="1107">
                  <c:v>-6.8187542259999998E-2</c:v>
                </c:pt>
                <c:pt idx="1108">
                  <c:v>-8.4606729448000004E-2</c:v>
                </c:pt>
                <c:pt idx="1109">
                  <c:v>-9.8540499806000006E-2</c:v>
                </c:pt>
                <c:pt idx="1110">
                  <c:v>-0.10979048908</c:v>
                </c:pt>
                <c:pt idx="1111">
                  <c:v>-0.11830045283</c:v>
                </c:pt>
                <c:pt idx="1112">
                  <c:v>-0.12413717061</c:v>
                </c:pt>
                <c:pt idx="1113">
                  <c:v>-0.12746590376</c:v>
                </c:pt>
                <c:pt idx="1114">
                  <c:v>-0.12852738797999999</c:v>
                </c:pt>
                <c:pt idx="1115">
                  <c:v>-0.12762182951000001</c:v>
                </c:pt>
                <c:pt idx="1116">
                  <c:v>-0.12510572374000001</c:v>
                </c:pt>
                <c:pt idx="1117">
                  <c:v>-0.12141028047000001</c:v>
                </c:pt>
                <c:pt idx="1118">
                  <c:v>-0.11706646531999999</c:v>
                </c:pt>
                <c:pt idx="1119">
                  <c:v>-0.11269622295999999</c:v>
                </c:pt>
                <c:pt idx="1120">
                  <c:v>-0.1089540869</c:v>
                </c:pt>
                <c:pt idx="1121">
                  <c:v>-0.10644768924</c:v>
                </c:pt>
                <c:pt idx="1122">
                  <c:v>-0.10567461699</c:v>
                </c:pt>
                <c:pt idx="1123">
                  <c:v>-0.10698889941</c:v>
                </c:pt>
                <c:pt idx="1124">
                  <c:v>-0.11059027165</c:v>
                </c:pt>
                <c:pt idx="1125">
                  <c:v>-0.11652800441</c:v>
                </c:pt>
                <c:pt idx="1126">
                  <c:v>-0.12470959127</c:v>
                </c:pt>
                <c:pt idx="1127">
                  <c:v>-0.13490569592000001</c:v>
                </c:pt>
                <c:pt idx="1128">
                  <c:v>-0.14675419033000001</c:v>
                </c:pt>
                <c:pt idx="1129">
                  <c:v>-0.15977080165999999</c:v>
                </c:pt>
                <c:pt idx="1130">
                  <c:v>-0.17336605489000001</c:v>
                </c:pt>
                <c:pt idx="1131">
                  <c:v>-0.18686193228</c:v>
                </c:pt>
                <c:pt idx="1132">
                  <c:v>-0.19951306283</c:v>
                </c:pt>
                <c:pt idx="1133">
                  <c:v>-0.21055613458</c:v>
                </c:pt>
                <c:pt idx="1134">
                  <c:v>-0.21929177642</c:v>
                </c:pt>
                <c:pt idx="1135">
                  <c:v>-0.22516158222999999</c:v>
                </c:pt>
                <c:pt idx="1136">
                  <c:v>-0.22778561711</c:v>
                </c:pt>
                <c:pt idx="1137">
                  <c:v>-0.22695696354</c:v>
                </c:pt>
                <c:pt idx="1138">
                  <c:v>-0.22260732949000001</c:v>
                </c:pt>
                <c:pt idx="1139">
                  <c:v>-0.21476341784</c:v>
                </c:pt>
                <c:pt idx="1140">
                  <c:v>-0.20351283251999999</c:v>
                </c:pt>
                <c:pt idx="1141">
                  <c:v>-0.18898838758</c:v>
                </c:pt>
                <c:pt idx="1142">
                  <c:v>-0.17136475443999999</c:v>
                </c:pt>
                <c:pt idx="1143">
                  <c:v>-0.15085683762999999</c:v>
                </c:pt>
                <c:pt idx="1144">
                  <c:v>-0.12771727145</c:v>
                </c:pt>
                <c:pt idx="1145">
                  <c:v>-0.10223679989999999</c:v>
                </c:pt>
                <c:pt idx="1146">
                  <c:v>-7.4752204119999999E-2</c:v>
                </c:pt>
                <c:pt idx="1147">
                  <c:v>-4.5670539140999999E-2</c:v>
                </c:pt>
                <c:pt idx="1148">
                  <c:v>-1.5515547245999999E-2</c:v>
                </c:pt>
                <c:pt idx="1149">
                  <c:v>1.5030095354E-2</c:v>
                </c:pt>
                <c:pt idx="1150">
                  <c:v>4.5135363935999998E-2</c:v>
                </c:pt>
                <c:pt idx="1151">
                  <c:v>7.3892638087000001E-2</c:v>
                </c:pt>
                <c:pt idx="1152">
                  <c:v>0.10040906817</c:v>
                </c:pt>
                <c:pt idx="1153">
                  <c:v>0.12387979775999999</c:v>
                </c:pt>
                <c:pt idx="1154">
                  <c:v>0.14363171159999999</c:v>
                </c:pt>
                <c:pt idx="1155">
                  <c:v>0.15913562477000001</c:v>
                </c:pt>
                <c:pt idx="1156">
                  <c:v>0.16998820007000001</c:v>
                </c:pt>
                <c:pt idx="1157">
                  <c:v>0.17588020861000001</c:v>
                </c:pt>
                <c:pt idx="1158">
                  <c:v>0.17657966912</c:v>
                </c:pt>
                <c:pt idx="1159">
                  <c:v>0.17194454372000001</c:v>
                </c:pt>
                <c:pt idx="1160">
                  <c:v>0.16195209324000001</c:v>
                </c:pt>
                <c:pt idx="1161">
                  <c:v>0.14672130346000001</c:v>
                </c:pt>
                <c:pt idx="1162">
                  <c:v>0.12651841342</c:v>
                </c:pt>
                <c:pt idx="1163">
                  <c:v>0.10174696146999999</c:v>
                </c:pt>
                <c:pt idx="1164">
                  <c:v>7.2921387850999997E-2</c:v>
                </c:pt>
                <c:pt idx="1165">
                  <c:v>4.0633805096000002E-2</c:v>
                </c:pt>
                <c:pt idx="1166">
                  <c:v>5.5374288930999998E-3</c:v>
                </c:pt>
                <c:pt idx="1167">
                  <c:v>-3.1648613513000003E-2</c:v>
                </c:pt>
                <c:pt idx="1168">
                  <c:v>-7.0130065084000007E-2</c:v>
                </c:pt>
                <c:pt idx="1169">
                  <c:v>-0.10903517157000001</c:v>
                </c:pt>
                <c:pt idx="1170">
                  <c:v>-0.14741872250999999</c:v>
                </c:pt>
                <c:pt idx="1171">
                  <c:v>-0.18426679074999999</c:v>
                </c:pt>
                <c:pt idx="1172">
                  <c:v>-0.21850407123999999</c:v>
                </c:pt>
                <c:pt idx="1173">
                  <c:v>-0.24902527033999999</c:v>
                </c:pt>
                <c:pt idx="1174">
                  <c:v>-0.27477541566000002</c:v>
                </c:pt>
                <c:pt idx="1175">
                  <c:v>-0.29487258195999999</c:v>
                </c:pt>
                <c:pt idx="1176">
                  <c:v>-0.30871924758000002</c:v>
                </c:pt>
                <c:pt idx="1177">
                  <c:v>-0.31604534388</c:v>
                </c:pt>
                <c:pt idx="1178">
                  <c:v>-0.3168836236</c:v>
                </c:pt>
                <c:pt idx="1179">
                  <c:v>-0.31151670217999999</c:v>
                </c:pt>
                <c:pt idx="1180">
                  <c:v>-0.30042079091000001</c:v>
                </c:pt>
                <c:pt idx="1181">
                  <c:v>-0.28421366214999999</c:v>
                </c:pt>
                <c:pt idx="1182">
                  <c:v>-0.26361277699000002</c:v>
                </c:pt>
                <c:pt idx="1183">
                  <c:v>-0.23940505087</c:v>
                </c:pt>
                <c:pt idx="1184">
                  <c:v>-0.21242474019999999</c:v>
                </c:pt>
                <c:pt idx="1185">
                  <c:v>-0.18353453279000001</c:v>
                </c:pt>
                <c:pt idx="1186">
                  <c:v>-0.15360471606000001</c:v>
                </c:pt>
                <c:pt idx="1187">
                  <c:v>-0.12349348515</c:v>
                </c:pt>
                <c:pt idx="1188">
                  <c:v>-9.4045042992000005E-2</c:v>
                </c:pt>
                <c:pt idx="1189">
                  <c:v>-6.6108971833999997E-2</c:v>
                </c:pt>
                <c:pt idx="1190">
                  <c:v>-4.0549483150000003E-2</c:v>
                </c:pt>
                <c:pt idx="1191">
                  <c:v>-1.8211824819000001E-2</c:v>
                </c:pt>
                <c:pt idx="1192">
                  <c:v>1.4731846749999999E-4</c:v>
                </c:pt>
                <c:pt idx="1193">
                  <c:v>1.39290886E-2</c:v>
                </c:pt>
                <c:pt idx="1194">
                  <c:v>2.2732280194999999E-2</c:v>
                </c:pt>
                <c:pt idx="1195">
                  <c:v>2.6359047741000001E-2</c:v>
                </c:pt>
                <c:pt idx="1196">
                  <c:v>2.4799890816000002E-2</c:v>
                </c:pt>
                <c:pt idx="1197">
                  <c:v>1.8214158713999999E-2</c:v>
                </c:pt>
                <c:pt idx="1198">
                  <c:v>6.9125043228000001E-3</c:v>
                </c:pt>
                <c:pt idx="1199">
                  <c:v>-8.6590619758000007E-3</c:v>
                </c:pt>
                <c:pt idx="1200">
                  <c:v>-2.7934864162999999E-2</c:v>
                </c:pt>
                <c:pt idx="1201">
                  <c:v>-5.0245661288000003E-2</c:v>
                </c:pt>
                <c:pt idx="1202">
                  <c:v>-7.4830487370000004E-2</c:v>
                </c:pt>
                <c:pt idx="1203">
                  <c:v>-0.10084101558</c:v>
                </c:pt>
                <c:pt idx="1204">
                  <c:v>-0.12734806537999999</c:v>
                </c:pt>
                <c:pt idx="1205">
                  <c:v>-0.15337029098999999</c:v>
                </c:pt>
                <c:pt idx="1206">
                  <c:v>-0.17793910204999999</c:v>
                </c:pt>
                <c:pt idx="1207">
                  <c:v>-0.20018553734</c:v>
                </c:pt>
                <c:pt idx="1208">
                  <c:v>-0.21940824388999999</c:v>
                </c:pt>
                <c:pt idx="1209">
                  <c:v>-0.23509353398999999</c:v>
                </c:pt>
                <c:pt idx="1210">
                  <c:v>-0.24690078199000001</c:v>
                </c:pt>
                <c:pt idx="1211">
                  <c:v>-0.25464400649000002</c:v>
                </c:pt>
                <c:pt idx="1212">
                  <c:v>-0.25827726722</c:v>
                </c:pt>
                <c:pt idx="1213">
                  <c:v>-0.25788110495</c:v>
                </c:pt>
                <c:pt idx="1214">
                  <c:v>-0.25366497040000002</c:v>
                </c:pt>
                <c:pt idx="1215">
                  <c:v>-0.24599030614</c:v>
                </c:pt>
                <c:pt idx="1216">
                  <c:v>-0.23538118600999999</c:v>
                </c:pt>
                <c:pt idx="1217">
                  <c:v>-0.22248934208999999</c:v>
                </c:pt>
                <c:pt idx="1218">
                  <c:v>-0.20802003145</c:v>
                </c:pt>
                <c:pt idx="1219">
                  <c:v>-0.19265252352000001</c:v>
                </c:pt>
                <c:pt idx="1220">
                  <c:v>-0.17698192596000001</c:v>
                </c:pt>
                <c:pt idx="1221">
                  <c:v>-0.16148874163999999</c:v>
                </c:pt>
                <c:pt idx="1222">
                  <c:v>-0.14653532207</c:v>
                </c:pt>
                <c:pt idx="1223">
                  <c:v>-0.13238990307000001</c:v>
                </c:pt>
                <c:pt idx="1224">
                  <c:v>-0.11926338822</c:v>
                </c:pt>
                <c:pt idx="1225">
                  <c:v>-0.10732924938000001</c:v>
                </c:pt>
                <c:pt idx="1226">
                  <c:v>-9.6713550388999994E-2</c:v>
                </c:pt>
                <c:pt idx="1227">
                  <c:v>-8.7467789650000002E-2</c:v>
                </c:pt>
                <c:pt idx="1228">
                  <c:v>-7.9542882740000001E-2</c:v>
                </c:pt>
                <c:pt idx="1229">
                  <c:v>-7.2781279682999994E-2</c:v>
                </c:pt>
                <c:pt idx="1230">
                  <c:v>-6.6942371427999997E-2</c:v>
                </c:pt>
                <c:pt idx="1231">
                  <c:v>-6.1754900962000002E-2</c:v>
                </c:pt>
                <c:pt idx="1232">
                  <c:v>-5.6965678929999999E-2</c:v>
                </c:pt>
                <c:pt idx="1233">
                  <c:v>-5.2363827825000001E-2</c:v>
                </c:pt>
                <c:pt idx="1234">
                  <c:v>-4.7785043716000002E-2</c:v>
                </c:pt>
                <c:pt idx="1235">
                  <c:v>-4.3108660728000001E-2</c:v>
                </c:pt>
                <c:pt idx="1236">
                  <c:v>-3.8254957646000003E-2</c:v>
                </c:pt>
                <c:pt idx="1237">
                  <c:v>-3.3181920647999998E-2</c:v>
                </c:pt>
                <c:pt idx="1238">
                  <c:v>-2.7880787848999999E-2</c:v>
                </c:pt>
                <c:pt idx="1239">
                  <c:v>-2.2376190870999998E-2</c:v>
                </c:pt>
                <c:pt idx="1240">
                  <c:v>-1.6732092947E-2</c:v>
                </c:pt>
                <c:pt idx="1241">
                  <c:v>-1.1054079047999999E-2</c:v>
                </c:pt>
                <c:pt idx="1242">
                  <c:v>-5.4843095130999997E-3</c:v>
                </c:pt>
                <c:pt idx="1243">
                  <c:v>-2.0352329011000001E-4</c:v>
                </c:pt>
                <c:pt idx="1244">
                  <c:v>4.5439093373999999E-3</c:v>
                </c:pt>
                <c:pt idx="1245">
                  <c:v>8.4174461663000001E-3</c:v>
                </c:pt>
                <c:pt idx="1246">
                  <c:v>1.0982884094000001E-2</c:v>
                </c:pt>
                <c:pt idx="1247">
                  <c:v>1.1767657474E-2</c:v>
                </c:pt>
                <c:pt idx="1248">
                  <c:v>1.0339902714E-2</c:v>
                </c:pt>
                <c:pt idx="1249">
                  <c:v>6.3706515356999997E-3</c:v>
                </c:pt>
                <c:pt idx="1250">
                  <c:v>-3.3659426844999998E-4</c:v>
                </c:pt>
                <c:pt idx="1251">
                  <c:v>-9.8427794874E-3</c:v>
                </c:pt>
                <c:pt idx="1252">
                  <c:v>-2.2088088095E-2</c:v>
                </c:pt>
                <c:pt idx="1253">
                  <c:v>-3.6914475262E-2</c:v>
                </c:pt>
                <c:pt idx="1254">
                  <c:v>-5.4080381988999997E-2</c:v>
                </c:pt>
                <c:pt idx="1255">
                  <c:v>-7.3260813950999995E-2</c:v>
                </c:pt>
                <c:pt idx="1256">
                  <c:v>-9.4043925405000006E-2</c:v>
                </c:pt>
                <c:pt idx="1257">
                  <c:v>-0.11593796313</c:v>
                </c:pt>
                <c:pt idx="1258">
                  <c:v>-0.13839337230000001</c:v>
                </c:pt>
                <c:pt idx="1259">
                  <c:v>-0.16083671153000001</c:v>
                </c:pt>
                <c:pt idx="1260">
                  <c:v>-0.18270598352</c:v>
                </c:pt>
                <c:pt idx="1261">
                  <c:v>-0.20347708464</c:v>
                </c:pt>
                <c:pt idx="1262">
                  <c:v>-0.22267863154</c:v>
                </c:pt>
                <c:pt idx="1263">
                  <c:v>-0.23989880085000001</c:v>
                </c:pt>
                <c:pt idx="1264">
                  <c:v>-0.25478810072000002</c:v>
                </c:pt>
                <c:pt idx="1265">
                  <c:v>-0.26705875993</c:v>
                </c:pt>
                <c:pt idx="1266">
                  <c:v>-0.27647912501999999</c:v>
                </c:pt>
                <c:pt idx="1267">
                  <c:v>-0.28286427259000002</c:v>
                </c:pt>
                <c:pt idx="1268">
                  <c:v>-0.28607097267999998</c:v>
                </c:pt>
                <c:pt idx="1269">
                  <c:v>-0.28600314259999998</c:v>
                </c:pt>
                <c:pt idx="1270">
                  <c:v>-0.28262475132999998</c:v>
                </c:pt>
                <c:pt idx="1271">
                  <c:v>-0.27598443627000002</c:v>
                </c:pt>
                <c:pt idx="1272">
                  <c:v>-0.26626244186999998</c:v>
                </c:pt>
                <c:pt idx="1273">
                  <c:v>-0.25381463766000001</c:v>
                </c:pt>
                <c:pt idx="1274">
                  <c:v>-0.23916444181999999</c:v>
                </c:pt>
                <c:pt idx="1275">
                  <c:v>-0.22293832897999999</c:v>
                </c:pt>
                <c:pt idx="1276">
                  <c:v>-0.20578575133999999</c:v>
                </c:pt>
                <c:pt idx="1277">
                  <c:v>-0.18831874430000001</c:v>
                </c:pt>
                <c:pt idx="1278">
                  <c:v>-0.17107765377</c:v>
                </c:pt>
                <c:pt idx="1279">
                  <c:v>-0.15451459586999999</c:v>
                </c:pt>
                <c:pt idx="1280">
                  <c:v>-0.13898731768</c:v>
                </c:pt>
                <c:pt idx="1281">
                  <c:v>-0.12476476282</c:v>
                </c:pt>
                <c:pt idx="1282">
                  <c:v>-0.1120506227</c:v>
                </c:pt>
                <c:pt idx="1283">
                  <c:v>-0.10101524739999999</c:v>
                </c:pt>
                <c:pt idx="1284">
                  <c:v>-9.1809220612000003E-2</c:v>
                </c:pt>
                <c:pt idx="1285">
                  <c:v>-8.4548428654999994E-2</c:v>
                </c:pt>
                <c:pt idx="1286">
                  <c:v>-7.9283706844000004E-2</c:v>
                </c:pt>
                <c:pt idx="1287">
                  <c:v>-7.5971350073999994E-2</c:v>
                </c:pt>
                <c:pt idx="1288">
                  <c:v>-7.4456579982999996E-2</c:v>
                </c:pt>
                <c:pt idx="1289">
                  <c:v>-7.4476994574000005E-2</c:v>
                </c:pt>
                <c:pt idx="1290">
                  <c:v>-7.5682446360999994E-2</c:v>
                </c:pt>
                <c:pt idx="1291">
                  <c:v>-7.7662207186000004E-2</c:v>
                </c:pt>
                <c:pt idx="1292">
                  <c:v>-7.997880131E-2</c:v>
                </c:pt>
                <c:pt idx="1293">
                  <c:v>-8.2210950552999998E-2</c:v>
                </c:pt>
                <c:pt idx="1294">
                  <c:v>-8.3994574845000003E-2</c:v>
                </c:pt>
                <c:pt idx="1295">
                  <c:v>-8.5044518112999998E-2</c:v>
                </c:pt>
                <c:pt idx="1296">
                  <c:v>-8.5156783461999994E-2</c:v>
                </c:pt>
                <c:pt idx="1297">
                  <c:v>-8.4205344318999995E-2</c:v>
                </c:pt>
                <c:pt idx="1298">
                  <c:v>-8.2140870392000007E-2</c:v>
                </c:pt>
                <c:pt idx="1299">
                  <c:v>-7.8989513218000004E-2</c:v>
                </c:pt>
                <c:pt idx="1300">
                  <c:v>-7.4847474693999994E-2</c:v>
                </c:pt>
                <c:pt idx="1301">
                  <c:v>-6.987606734E-2</c:v>
                </c:pt>
                <c:pt idx="1302">
                  <c:v>-6.4314812422000003E-2</c:v>
                </c:pt>
                <c:pt idx="1303">
                  <c:v>-5.8511357754000001E-2</c:v>
                </c:pt>
                <c:pt idx="1304">
                  <c:v>-5.2932690828999998E-2</c:v>
                </c:pt>
                <c:pt idx="1305">
                  <c:v>-4.8127625138000001E-2</c:v>
                </c:pt>
                <c:pt idx="1306">
                  <c:v>-4.4650580734000002E-2</c:v>
                </c:pt>
                <c:pt idx="1307">
                  <c:v>-4.2983971535999997E-2</c:v>
                </c:pt>
                <c:pt idx="1308">
                  <c:v>-4.3489083647999999E-2</c:v>
                </c:pt>
                <c:pt idx="1309">
                  <c:v>-4.6389628202000002E-2</c:v>
                </c:pt>
                <c:pt idx="1310">
                  <c:v>-5.1778536290000003E-2</c:v>
                </c:pt>
                <c:pt idx="1311">
                  <c:v>-5.9640459716000002E-2</c:v>
                </c:pt>
                <c:pt idx="1312">
                  <c:v>-6.9879330695000005E-2</c:v>
                </c:pt>
                <c:pt idx="1313">
                  <c:v>-8.2338057458000005E-2</c:v>
                </c:pt>
                <c:pt idx="1314">
                  <c:v>-9.6809215843999999E-2</c:v>
                </c:pt>
                <c:pt idx="1315">
                  <c:v>-0.11304008216</c:v>
                </c:pt>
                <c:pt idx="1316">
                  <c:v>-0.13073065877000001</c:v>
                </c:pt>
                <c:pt idx="1317">
                  <c:v>-0.14952698349999999</c:v>
                </c:pt>
                <c:pt idx="1318">
                  <c:v>-0.16901665926000001</c:v>
                </c:pt>
                <c:pt idx="1319">
                  <c:v>-0.18873654306000001</c:v>
                </c:pt>
                <c:pt idx="1320">
                  <c:v>-0.20819565654</c:v>
                </c:pt>
                <c:pt idx="1321">
                  <c:v>-0.22690181434000001</c:v>
                </c:pt>
                <c:pt idx="1322">
                  <c:v>-0.24438531696999999</c:v>
                </c:pt>
                <c:pt idx="1323">
                  <c:v>-0.26022750139</c:v>
                </c:pt>
                <c:pt idx="1324">
                  <c:v>-0.27409180998999999</c:v>
                </c:pt>
                <c:pt idx="1325">
                  <c:v>-0.28573846816999998</c:v>
                </c:pt>
                <c:pt idx="1326">
                  <c:v>-0.29501494765000003</c:v>
                </c:pt>
                <c:pt idx="1327">
                  <c:v>-0.30183976889000003</c:v>
                </c:pt>
                <c:pt idx="1328">
                  <c:v>-0.30619391799000001</c:v>
                </c:pt>
                <c:pt idx="1329">
                  <c:v>-0.30811548233000002</c:v>
                </c:pt>
                <c:pt idx="1330">
                  <c:v>-0.30769330263</c:v>
                </c:pt>
                <c:pt idx="1331">
                  <c:v>-0.30506372452000002</c:v>
                </c:pt>
                <c:pt idx="1332">
                  <c:v>-0.30041095614000002</c:v>
                </c:pt>
                <c:pt idx="1333">
                  <c:v>-0.29397422075000001</c:v>
                </c:pt>
                <c:pt idx="1334">
                  <c:v>-0.28607186675000001</c:v>
                </c:pt>
                <c:pt idx="1335">
                  <c:v>-0.27713087200999997</c:v>
                </c:pt>
                <c:pt idx="1336">
                  <c:v>-0.26768407226000002</c:v>
                </c:pt>
                <c:pt idx="1337">
                  <c:v>-0.25831905007</c:v>
                </c:pt>
                <c:pt idx="1338">
                  <c:v>-0.24960152804999999</c:v>
                </c:pt>
                <c:pt idx="1339">
                  <c:v>-0.24200648069</c:v>
                </c:pt>
                <c:pt idx="1340">
                  <c:v>-0.23587431013999999</c:v>
                </c:pt>
                <c:pt idx="1341">
                  <c:v>-0.23139089346</c:v>
                </c:pt>
                <c:pt idx="1342">
                  <c:v>-0.22859273851</c:v>
                </c:pt>
                <c:pt idx="1343">
                  <c:v>-0.22739845514000001</c:v>
                </c:pt>
                <c:pt idx="1344">
                  <c:v>-0.22764316201000001</c:v>
                </c:pt>
                <c:pt idx="1345">
                  <c:v>-0.22908574342999999</c:v>
                </c:pt>
                <c:pt idx="1346">
                  <c:v>-0.23139488696999999</c:v>
                </c:pt>
                <c:pt idx="1347">
                  <c:v>-0.23414555192</c:v>
                </c:pt>
                <c:pt idx="1348">
                  <c:v>-0.23684713244</c:v>
                </c:pt>
                <c:pt idx="1349">
                  <c:v>-0.23900046945</c:v>
                </c:pt>
                <c:pt idx="1350">
                  <c:v>-0.24016231297999999</c:v>
                </c:pt>
                <c:pt idx="1351">
                  <c:v>-0.23998887836999999</c:v>
                </c:pt>
                <c:pt idx="1352">
                  <c:v>-0.23824402689999999</c:v>
                </c:pt>
                <c:pt idx="1353">
                  <c:v>-0.23478835820999999</c:v>
                </c:pt>
                <c:pt idx="1354">
                  <c:v>-0.22957004607000001</c:v>
                </c:pt>
                <c:pt idx="1355">
                  <c:v>-0.22261562942999999</c:v>
                </c:pt>
                <c:pt idx="1356">
                  <c:v>-0.21401591599</c:v>
                </c:pt>
                <c:pt idx="1357">
                  <c:v>-0.20391076802999999</c:v>
                </c:pt>
                <c:pt idx="1358">
                  <c:v>-0.19247794151</c:v>
                </c:pt>
                <c:pt idx="1359">
                  <c:v>-0.17994041741</c:v>
                </c:pt>
                <c:pt idx="1360">
                  <c:v>-0.16660641134000001</c:v>
                </c:pt>
                <c:pt idx="1361">
                  <c:v>-0.15291585027999999</c:v>
                </c:pt>
                <c:pt idx="1362">
                  <c:v>-0.13944126666000001</c:v>
                </c:pt>
                <c:pt idx="1363">
                  <c:v>-0.12682996690000001</c:v>
                </c:pt>
                <c:pt idx="1364">
                  <c:v>-0.11572225392</c:v>
                </c:pt>
                <c:pt idx="1365">
                  <c:v>-0.10668458045</c:v>
                </c:pt>
                <c:pt idx="1366">
                  <c:v>-0.10017164797</c:v>
                </c:pt>
                <c:pt idx="1367">
                  <c:v>-9.6512064337999998E-2</c:v>
                </c:pt>
                <c:pt idx="1368">
                  <c:v>-9.5914013684000002E-2</c:v>
                </c:pt>
                <c:pt idx="1369">
                  <c:v>-9.8488606512999996E-2</c:v>
                </c:pt>
                <c:pt idx="1370">
                  <c:v>-0.10427623242</c:v>
                </c:pt>
                <c:pt idx="1371">
                  <c:v>-0.11325823516</c:v>
                </c:pt>
                <c:pt idx="1372">
                  <c:v>-0.12535047530999999</c:v>
                </c:pt>
                <c:pt idx="1373">
                  <c:v>-0.14038549364</c:v>
                </c:pt>
                <c:pt idx="1374">
                  <c:v>-0.15809345245</c:v>
                </c:pt>
                <c:pt idx="1375">
                  <c:v>-0.17809189855999999</c:v>
                </c:pt>
                <c:pt idx="1376">
                  <c:v>-0.1998899281</c:v>
                </c:pt>
                <c:pt idx="1377">
                  <c:v>-0.22290351987000001</c:v>
                </c:pt>
                <c:pt idx="1378">
                  <c:v>-0.24646840989999999</c:v>
                </c:pt>
                <c:pt idx="1379">
                  <c:v>-0.26984789968</c:v>
                </c:pt>
                <c:pt idx="1380">
                  <c:v>-0.29225909709999998</c:v>
                </c:pt>
                <c:pt idx="1381">
                  <c:v>-0.31293377280000001</c:v>
                </c:pt>
                <c:pt idx="1382">
                  <c:v>-0.33118829130999999</c:v>
                </c:pt>
                <c:pt idx="1383">
                  <c:v>-0.34646311402000002</c:v>
                </c:pt>
                <c:pt idx="1384">
                  <c:v>-0.35832908749999998</c:v>
                </c:pt>
                <c:pt idx="1385">
                  <c:v>-0.36648589373000001</c:v>
                </c:pt>
                <c:pt idx="1386">
                  <c:v>-0.37076324224000001</c:v>
                </c:pt>
                <c:pt idx="1387">
                  <c:v>-0.37111762166000001</c:v>
                </c:pt>
                <c:pt idx="1388">
                  <c:v>-0.36761981248999998</c:v>
                </c:pt>
                <c:pt idx="1389">
                  <c:v>-0.36043524741999999</c:v>
                </c:pt>
                <c:pt idx="1390">
                  <c:v>-0.3498069942</c:v>
                </c:pt>
                <c:pt idx="1391">
                  <c:v>-0.33606186509000002</c:v>
                </c:pt>
                <c:pt idx="1392">
                  <c:v>-0.31964907050000002</c:v>
                </c:pt>
                <c:pt idx="1393">
                  <c:v>-0.30117627978</c:v>
                </c:pt>
                <c:pt idx="1394">
                  <c:v>-0.28139305115000002</c:v>
                </c:pt>
                <c:pt idx="1395">
                  <c:v>-0.26111885904999999</c:v>
                </c:pt>
                <c:pt idx="1396">
                  <c:v>-0.24115438758999999</c:v>
                </c:pt>
                <c:pt idx="1397">
                  <c:v>-0.22221179307</c:v>
                </c:pt>
                <c:pt idx="1398">
                  <c:v>-0.20487479866</c:v>
                </c:pt>
                <c:pt idx="1399">
                  <c:v>-0.18958561122000001</c:v>
                </c:pt>
                <c:pt idx="1400">
                  <c:v>-0.17665712535</c:v>
                </c:pt>
                <c:pt idx="1401">
                  <c:v>-0.16630269586999999</c:v>
                </c:pt>
                <c:pt idx="1402">
                  <c:v>-0.15866202116</c:v>
                </c:pt>
                <c:pt idx="1403">
                  <c:v>-0.15380513668000001</c:v>
                </c:pt>
                <c:pt idx="1404">
                  <c:v>-0.15171691775000001</c:v>
                </c:pt>
                <c:pt idx="1405">
                  <c:v>-0.15227666497</c:v>
                </c:pt>
                <c:pt idx="1406">
                  <c:v>-0.15524455905000001</c:v>
                </c:pt>
                <c:pt idx="1407">
                  <c:v>-0.16026054323</c:v>
                </c:pt>
                <c:pt idx="1408">
                  <c:v>-0.16685682534999999</c:v>
                </c:pt>
                <c:pt idx="1409">
                  <c:v>-0.17448537051999999</c:v>
                </c:pt>
                <c:pt idx="1410">
                  <c:v>-0.18256267905000001</c:v>
                </c:pt>
                <c:pt idx="1411">
                  <c:v>-0.190525949</c:v>
                </c:pt>
                <c:pt idx="1412">
                  <c:v>-0.19788296521000001</c:v>
                </c:pt>
                <c:pt idx="1413">
                  <c:v>-0.20423740149</c:v>
                </c:pt>
                <c:pt idx="1414">
                  <c:v>-0.20928926766</c:v>
                </c:pt>
                <c:pt idx="1415">
                  <c:v>-0.21282745897999999</c:v>
                </c:pt>
                <c:pt idx="1416">
                  <c:v>-0.21472533047</c:v>
                </c:pt>
                <c:pt idx="1417">
                  <c:v>-0.21493597329</c:v>
                </c:pt>
                <c:pt idx="1418">
                  <c:v>-0.21348260343</c:v>
                </c:pt>
                <c:pt idx="1419">
                  <c:v>-0.21044546366</c:v>
                </c:pt>
                <c:pt idx="1420">
                  <c:v>-0.20595161616999999</c:v>
                </c:pt>
                <c:pt idx="1421">
                  <c:v>-0.20017991960000001</c:v>
                </c:pt>
                <c:pt idx="1422">
                  <c:v>-0.19339109957</c:v>
                </c:pt>
                <c:pt idx="1423">
                  <c:v>-0.18596194685</c:v>
                </c:pt>
                <c:pt idx="1424">
                  <c:v>-0.17838113010000001</c:v>
                </c:pt>
                <c:pt idx="1425">
                  <c:v>-0.17119826376</c:v>
                </c:pt>
                <c:pt idx="1426">
                  <c:v>-0.16495718062</c:v>
                </c:pt>
                <c:pt idx="1427">
                  <c:v>-0.1601420939</c:v>
                </c:pt>
                <c:pt idx="1428">
                  <c:v>-0.15714664756999999</c:v>
                </c:pt>
                <c:pt idx="1429">
                  <c:v>-0.15626516938000001</c:v>
                </c:pt>
                <c:pt idx="1430">
                  <c:v>-0.15769869088999999</c:v>
                </c:pt>
                <c:pt idx="1431">
                  <c:v>-0.16156212985999999</c:v>
                </c:pt>
                <c:pt idx="1432">
                  <c:v>-0.1678853035</c:v>
                </c:pt>
                <c:pt idx="1433">
                  <c:v>-0.17661114037</c:v>
                </c:pt>
                <c:pt idx="1434">
                  <c:v>-0.18759383261000001</c:v>
                </c:pt>
                <c:pt idx="1435">
                  <c:v>-0.20059743524000001</c:v>
                </c:pt>
                <c:pt idx="1436">
                  <c:v>-0.21529676019999999</c:v>
                </c:pt>
                <c:pt idx="1437">
                  <c:v>-0.23128202557999999</c:v>
                </c:pt>
                <c:pt idx="1438">
                  <c:v>-0.24807043374000001</c:v>
                </c:pt>
                <c:pt idx="1439">
                  <c:v>-0.26512882113000003</c:v>
                </c:pt>
                <c:pt idx="1440">
                  <c:v>-0.28190115094000001</c:v>
                </c:pt>
                <c:pt idx="1441">
                  <c:v>-0.29783317447000002</c:v>
                </c:pt>
                <c:pt idx="1442">
                  <c:v>-0.31240311264999998</c:v>
                </c:pt>
                <c:pt idx="1443">
                  <c:v>-0.32516169548000001</c:v>
                </c:pt>
                <c:pt idx="1444">
                  <c:v>-0.33576190472</c:v>
                </c:pt>
                <c:pt idx="1445">
                  <c:v>-0.34396436809999997</c:v>
                </c:pt>
                <c:pt idx="1446">
                  <c:v>-0.34962704777999998</c:v>
                </c:pt>
                <c:pt idx="1447">
                  <c:v>-0.35269159079000001</c:v>
                </c:pt>
                <c:pt idx="1448">
                  <c:v>-0.35317048429999998</c:v>
                </c:pt>
                <c:pt idx="1449">
                  <c:v>-0.35113331675999998</c:v>
                </c:pt>
                <c:pt idx="1450">
                  <c:v>-0.34669241308999998</c:v>
                </c:pt>
                <c:pt idx="1451">
                  <c:v>-0.33999115228999999</c:v>
                </c:pt>
                <c:pt idx="1452">
                  <c:v>-0.33119976521</c:v>
                </c:pt>
                <c:pt idx="1453">
                  <c:v>-0.32052686809999997</c:v>
                </c:pt>
                <c:pt idx="1454">
                  <c:v>-0.30825072527000003</c:v>
                </c:pt>
                <c:pt idx="1455">
                  <c:v>-0.29475212096999998</c:v>
                </c:pt>
                <c:pt idx="1456">
                  <c:v>-0.28051659465000001</c:v>
                </c:pt>
                <c:pt idx="1457">
                  <c:v>-0.26609471439999999</c:v>
                </c:pt>
                <c:pt idx="1458">
                  <c:v>-0.25204288959999999</c:v>
                </c:pt>
                <c:pt idx="1459">
                  <c:v>-0.23887370526999999</c:v>
                </c:pt>
                <c:pt idx="1460">
                  <c:v>-0.22702786325999999</c:v>
                </c:pt>
                <c:pt idx="1461">
                  <c:v>-0.21686498821</c:v>
                </c:pt>
                <c:pt idx="1462">
                  <c:v>-0.20866432786</c:v>
                </c:pt>
                <c:pt idx="1463">
                  <c:v>-0.20262542367</c:v>
                </c:pt>
                <c:pt idx="1464">
                  <c:v>-0.19886398315000001</c:v>
                </c:pt>
                <c:pt idx="1465">
                  <c:v>-0.19740377367</c:v>
                </c:pt>
                <c:pt idx="1466">
                  <c:v>-0.19816778600000001</c:v>
                </c:pt>
                <c:pt idx="1467">
                  <c:v>-0.20097306371000001</c:v>
                </c:pt>
                <c:pt idx="1468">
                  <c:v>-0.20553287864</c:v>
                </c:pt>
                <c:pt idx="1469">
                  <c:v>-0.21146924793999999</c:v>
                </c:pt>
                <c:pt idx="1470">
                  <c:v>-0.21834434569</c:v>
                </c:pt>
                <c:pt idx="1471">
                  <c:v>-0.22571608424</c:v>
                </c:pt>
                <c:pt idx="1472">
                  <c:v>-0.23319706321</c:v>
                </c:pt>
                <c:pt idx="1473">
                  <c:v>-0.24048347771</c:v>
                </c:pt>
                <c:pt idx="1474">
                  <c:v>-0.24734708666999999</c:v>
                </c:pt>
                <c:pt idx="1475">
                  <c:v>-0.25361168384999999</c:v>
                </c:pt>
                <c:pt idx="1476">
                  <c:v>-0.25913444160999999</c:v>
                </c:pt>
                <c:pt idx="1477">
                  <c:v>-0.26379832624999999</c:v>
                </c:pt>
                <c:pt idx="1478">
                  <c:v>-0.26751235127</c:v>
                </c:pt>
                <c:pt idx="1479">
                  <c:v>-0.27021265030000002</c:v>
                </c:pt>
                <c:pt idx="1480">
                  <c:v>-0.27186012267999998</c:v>
                </c:pt>
                <c:pt idx="1481">
                  <c:v>-0.27243822813000002</c:v>
                </c:pt>
                <c:pt idx="1482">
                  <c:v>-0.27195745707000002</c:v>
                </c:pt>
                <c:pt idx="1483">
                  <c:v>-0.27046403288999998</c:v>
                </c:pt>
                <c:pt idx="1484">
                  <c:v>-0.26804259418999998</c:v>
                </c:pt>
                <c:pt idx="1485">
                  <c:v>-0.26481637358999999</c:v>
                </c:pt>
                <c:pt idx="1486">
                  <c:v>-0.26095950603000001</c:v>
                </c:pt>
                <c:pt idx="1487">
                  <c:v>-0.25671342014999998</c:v>
                </c:pt>
                <c:pt idx="1488">
                  <c:v>-0.25238010287000001</c:v>
                </c:pt>
                <c:pt idx="1489">
                  <c:v>-0.24828886986000001</c:v>
                </c:pt>
                <c:pt idx="1490">
                  <c:v>-0.2447565347</c:v>
                </c:pt>
                <c:pt idx="1491">
                  <c:v>-0.24205680192000001</c:v>
                </c:pt>
                <c:pt idx="1492">
                  <c:v>-0.2404050529</c:v>
                </c:pt>
                <c:pt idx="1493">
                  <c:v>-0.23995704948999999</c:v>
                </c:pt>
                <c:pt idx="1494">
                  <c:v>-0.24081230164</c:v>
                </c:pt>
                <c:pt idx="1495">
                  <c:v>-0.24301449955000001</c:v>
                </c:pt>
                <c:pt idx="1496">
                  <c:v>-0.2465479672</c:v>
                </c:pt>
                <c:pt idx="1497">
                  <c:v>-0.25133258104</c:v>
                </c:pt>
                <c:pt idx="1498">
                  <c:v>-0.25722080469000003</c:v>
                </c:pt>
                <c:pt idx="1499">
                  <c:v>-0.26399782300000002</c:v>
                </c:pt>
                <c:pt idx="1500">
                  <c:v>-0.27138409018999998</c:v>
                </c:pt>
                <c:pt idx="1501">
                  <c:v>-0.27904236316999997</c:v>
                </c:pt>
                <c:pt idx="1502">
                  <c:v>-0.28659036756</c:v>
                </c:pt>
                <c:pt idx="1503">
                  <c:v>-0.29361701012000002</c:v>
                </c:pt>
                <c:pt idx="1504">
                  <c:v>-0.29970508814000002</c:v>
                </c:pt>
                <c:pt idx="1505">
                  <c:v>-0.30446645617000001</c:v>
                </c:pt>
                <c:pt idx="1506">
                  <c:v>-0.30758193135</c:v>
                </c:pt>
                <c:pt idx="1507">
                  <c:v>-0.30882447957999998</c:v>
                </c:pt>
                <c:pt idx="1508">
                  <c:v>-0.30805823206999999</c:v>
                </c:pt>
                <c:pt idx="1509">
                  <c:v>-0.30522432922999998</c:v>
                </c:pt>
                <c:pt idx="1510">
                  <c:v>-0.30032524466999999</c:v>
                </c:pt>
                <c:pt idx="1511">
                  <c:v>-0.29341384768000001</c:v>
                </c:pt>
                <c:pt idx="1512">
                  <c:v>-0.28458771109999997</c:v>
                </c:pt>
                <c:pt idx="1513">
                  <c:v>-0.27398148178999998</c:v>
                </c:pt>
                <c:pt idx="1514">
                  <c:v>-0.26175335049999998</c:v>
                </c:pt>
                <c:pt idx="1515">
                  <c:v>-0.24807666242000001</c:v>
                </c:pt>
                <c:pt idx="1516">
                  <c:v>-0.23315042256999999</c:v>
                </c:pt>
                <c:pt idx="1517">
                  <c:v>-0.21722023189</c:v>
                </c:pt>
                <c:pt idx="1518">
                  <c:v>-0.2005854547</c:v>
                </c:pt>
                <c:pt idx="1519">
                  <c:v>-0.18358531593999999</c:v>
                </c:pt>
                <c:pt idx="1520">
                  <c:v>-0.16657631099</c:v>
                </c:pt>
                <c:pt idx="1521">
                  <c:v>-0.14991235733</c:v>
                </c:pt>
                <c:pt idx="1522">
                  <c:v>-0.13393063843</c:v>
                </c:pt>
                <c:pt idx="1523">
                  <c:v>-0.11894519627</c:v>
                </c:pt>
                <c:pt idx="1524">
                  <c:v>-0.10524634272</c:v>
                </c:pt>
                <c:pt idx="1525">
                  <c:v>-9.3097127973999994E-2</c:v>
                </c:pt>
                <c:pt idx="1526">
                  <c:v>-8.2724511622999999E-2</c:v>
                </c:pt>
                <c:pt idx="1527">
                  <c:v>-7.4312523007000003E-2</c:v>
                </c:pt>
                <c:pt idx="1528">
                  <c:v>-6.8000704049999999E-2</c:v>
                </c:pt>
                <c:pt idx="1529">
                  <c:v>-6.3884429633999998E-2</c:v>
                </c:pt>
                <c:pt idx="1530">
                  <c:v>-6.2013819813999997E-2</c:v>
                </c:pt>
                <c:pt idx="1531">
                  <c:v>-6.2390185893000001E-2</c:v>
                </c:pt>
                <c:pt idx="1532">
                  <c:v>-6.4962781965999999E-2</c:v>
                </c:pt>
                <c:pt idx="1533">
                  <c:v>-6.9629073143E-2</c:v>
                </c:pt>
                <c:pt idx="1534">
                  <c:v>-7.6236784458000001E-2</c:v>
                </c:pt>
                <c:pt idx="1535">
                  <c:v>-8.4585919975999999E-2</c:v>
                </c:pt>
                <c:pt idx="1536">
                  <c:v>-9.4432190060999996E-2</c:v>
                </c:pt>
                <c:pt idx="1537">
                  <c:v>-0.10549354553</c:v>
                </c:pt>
                <c:pt idx="1538">
                  <c:v>-0.11746016889999999</c:v>
                </c:pt>
                <c:pt idx="1539">
                  <c:v>-0.13000592589000001</c:v>
                </c:pt>
                <c:pt idx="1540">
                  <c:v>-0.14279820025000001</c:v>
                </c:pt>
                <c:pt idx="1541">
                  <c:v>-0.15550576150000001</c:v>
                </c:pt>
                <c:pt idx="1542">
                  <c:v>-0.1678058207</c:v>
                </c:pt>
                <c:pt idx="1543">
                  <c:v>-0.17939059435999999</c:v>
                </c:pt>
                <c:pt idx="1544">
                  <c:v>-0.18997709453</c:v>
                </c:pt>
                <c:pt idx="1545">
                  <c:v>-0.19932341576000001</c:v>
                </c:pt>
                <c:pt idx="1546">
                  <c:v>-0.20724526048</c:v>
                </c:pt>
                <c:pt idx="1547">
                  <c:v>-0.21362327039000001</c:v>
                </c:pt>
                <c:pt idx="1548">
                  <c:v>-0.21839898825000001</c:v>
                </c:pt>
                <c:pt idx="1549">
                  <c:v>-0.22156512737</c:v>
                </c:pt>
                <c:pt idx="1550">
                  <c:v>-0.22315688431</c:v>
                </c:pt>
                <c:pt idx="1551">
                  <c:v>-0.22324594854999999</c:v>
                </c:pt>
                <c:pt idx="1552">
                  <c:v>-0.22193965316</c:v>
                </c:pt>
                <c:pt idx="1553">
                  <c:v>-0.21938954293999999</c:v>
                </c:pt>
                <c:pt idx="1554">
                  <c:v>-0.21580007672000001</c:v>
                </c:pt>
                <c:pt idx="1555">
                  <c:v>-0.21142078936</c:v>
                </c:pt>
                <c:pt idx="1556">
                  <c:v>-0.20652291179000001</c:v>
                </c:pt>
                <c:pt idx="1557">
                  <c:v>-0.20137324929</c:v>
                </c:pt>
                <c:pt idx="1558">
                  <c:v>-0.19621117413</c:v>
                </c:pt>
                <c:pt idx="1559">
                  <c:v>-0.19123122096</c:v>
                </c:pt>
                <c:pt idx="1560">
                  <c:v>-0.18657426535999999</c:v>
                </c:pt>
                <c:pt idx="1561">
                  <c:v>-0.18232628703000001</c:v>
                </c:pt>
                <c:pt idx="1562">
                  <c:v>-0.17852152884</c:v>
                </c:pt>
                <c:pt idx="1563">
                  <c:v>-0.17514948547</c:v>
                </c:pt>
                <c:pt idx="1564">
                  <c:v>-0.17216543852999999</c:v>
                </c:pt>
                <c:pt idx="1565">
                  <c:v>-0.16950076818000001</c:v>
                </c:pt>
                <c:pt idx="1566">
                  <c:v>-0.16706989706</c:v>
                </c:pt>
                <c:pt idx="1567">
                  <c:v>-0.16477429867000001</c:v>
                </c:pt>
                <c:pt idx="1568">
                  <c:v>-0.16250400244999999</c:v>
                </c:pt>
                <c:pt idx="1569">
                  <c:v>-0.16013979912000001</c:v>
                </c:pt>
                <c:pt idx="1570">
                  <c:v>-0.15756373106999999</c:v>
                </c:pt>
                <c:pt idx="1571">
                  <c:v>-0.1546741724</c:v>
                </c:pt>
                <c:pt idx="1572">
                  <c:v>-0.15139134228000001</c:v>
                </c:pt>
                <c:pt idx="1573">
                  <c:v>-0.14765365422000001</c:v>
                </c:pt>
                <c:pt idx="1574">
                  <c:v>-0.14341728389</c:v>
                </c:pt>
                <c:pt idx="1575">
                  <c:v>-0.13865965605</c:v>
                </c:pt>
                <c:pt idx="1576">
                  <c:v>-0.13337928057000001</c:v>
                </c:pt>
                <c:pt idx="1577">
                  <c:v>-0.12759260833</c:v>
                </c:pt>
                <c:pt idx="1578">
                  <c:v>-0.12133330107</c:v>
                </c:pt>
                <c:pt idx="1579">
                  <c:v>-0.11465267837</c:v>
                </c:pt>
                <c:pt idx="1580">
                  <c:v>-0.10761695355000001</c:v>
                </c:pt>
                <c:pt idx="1581">
                  <c:v>-0.10030385107000001</c:v>
                </c:pt>
                <c:pt idx="1582">
                  <c:v>-9.2802338302000006E-2</c:v>
                </c:pt>
                <c:pt idx="1583">
                  <c:v>-8.5212096572000004E-2</c:v>
                </c:pt>
                <c:pt idx="1584">
                  <c:v>-7.7639408409999999E-2</c:v>
                </c:pt>
                <c:pt idx="1585">
                  <c:v>-7.0192195474999997E-2</c:v>
                </c:pt>
                <c:pt idx="1586">
                  <c:v>-6.2978237867000006E-2</c:v>
                </c:pt>
                <c:pt idx="1587">
                  <c:v>-5.6105904280999999E-2</c:v>
                </c:pt>
                <c:pt idx="1588">
                  <c:v>-4.9681860953999998E-2</c:v>
                </c:pt>
                <c:pt idx="1589">
                  <c:v>-4.3805103748999999E-2</c:v>
                </c:pt>
                <c:pt idx="1590">
                  <c:v>-3.8561083375999998E-2</c:v>
                </c:pt>
                <c:pt idx="1591">
                  <c:v>-3.4015603364000002E-2</c:v>
                </c:pt>
                <c:pt idx="1592">
                  <c:v>-3.0207991600000001E-2</c:v>
                </c:pt>
                <c:pt idx="1593">
                  <c:v>-2.7146629988999998E-2</c:v>
                </c:pt>
                <c:pt idx="1594">
                  <c:v>-2.4808455258999999E-2</c:v>
                </c:pt>
                <c:pt idx="1595">
                  <c:v>-2.3140816017999999E-2</c:v>
                </c:pt>
                <c:pt idx="1596">
                  <c:v>-2.2064045072000001E-2</c:v>
                </c:pt>
                <c:pt idx="1597">
                  <c:v>-2.1472878753999999E-2</c:v>
                </c:pt>
                <c:pt idx="1598">
                  <c:v>-2.1234584971999999E-2</c:v>
                </c:pt>
                <c:pt idx="1599">
                  <c:v>-2.1185228601E-2</c:v>
                </c:pt>
              </c:numCache>
            </c:numRef>
          </c:yVal>
          <c:smooth val="1"/>
          <c:extLst>
            <c:ext xmlns:c16="http://schemas.microsoft.com/office/drawing/2014/chart" uri="{C3380CC4-5D6E-409C-BE32-E72D297353CC}">
              <c16:uniqueId val="{00000003-BF01-47F8-B524-BD3D3D79A480}"/>
            </c:ext>
          </c:extLst>
        </c:ser>
        <c:ser>
          <c:idx val="4"/>
          <c:order val="4"/>
          <c:tx>
            <c:v>Pelvis Stiffness x100</c:v>
          </c:tx>
          <c:spPr>
            <a:ln w="25400" cap="rnd">
              <a:solidFill>
                <a:srgbClr val="FFC000"/>
              </a:solidFill>
              <a:round/>
            </a:ln>
            <a:effectLst/>
          </c:spPr>
          <c:marker>
            <c:symbol val="none"/>
          </c:marker>
          <c:xVal>
            <c:numRef>
              <c:f>Lumbar_LC_2!$AS$3:$AS$1602</c:f>
              <c:numCache>
                <c:formatCode>0.00E+00</c:formatCode>
                <c:ptCount val="16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numCache>
            </c:numRef>
          </c:xVal>
          <c:yVal>
            <c:numRef>
              <c:f>Lumbar_LC_2!$AV$3:$AV$1602</c:f>
              <c:numCache>
                <c:formatCode>0.00E+00</c:formatCode>
                <c:ptCount val="1600"/>
                <c:pt idx="0">
                  <c:v>2.2055683657999999E-3</c:v>
                </c:pt>
                <c:pt idx="1">
                  <c:v>2.1265966351999999E-3</c:v>
                </c:pt>
                <c:pt idx="2">
                  <c:v>1.9962077495000001E-3</c:v>
                </c:pt>
                <c:pt idx="3">
                  <c:v>1.8079135333999999E-3</c:v>
                </c:pt>
                <c:pt idx="4">
                  <c:v>1.5551394317000001E-3</c:v>
                </c:pt>
                <c:pt idx="5">
                  <c:v>1.2313075131E-3</c:v>
                </c:pt>
                <c:pt idx="6">
                  <c:v>8.2992319949000003E-4</c:v>
                </c:pt>
                <c:pt idx="7">
                  <c:v>3.4466496436000001E-4</c:v>
                </c:pt>
                <c:pt idx="8">
                  <c:v>-2.3052630421999999E-4</c:v>
                </c:pt>
                <c:pt idx="9">
                  <c:v>-9.0136454673000002E-4</c:v>
                </c:pt>
                <c:pt idx="10">
                  <c:v>-1.6731499927E-3</c:v>
                </c:pt>
                <c:pt idx="11">
                  <c:v>-2.5507197715000001E-3</c:v>
                </c:pt>
                <c:pt idx="12">
                  <c:v>-3.5384180955999999E-3</c:v>
                </c:pt>
                <c:pt idx="13">
                  <c:v>-4.6400860883E-3</c:v>
                </c:pt>
                <c:pt idx="14">
                  <c:v>-5.8590699919000002E-3</c:v>
                </c:pt>
                <c:pt idx="15">
                  <c:v>-7.1982457303E-3</c:v>
                </c:pt>
                <c:pt idx="16">
                  <c:v>-8.6600529030000008E-3</c:v>
                </c:pt>
                <c:pt idx="17">
                  <c:v>-1.0246537626E-2</c:v>
                </c:pt>
                <c:pt idx="18">
                  <c:v>-1.1959397234E-2</c:v>
                </c:pt>
                <c:pt idx="19">
                  <c:v>-1.3800024055E-2</c:v>
                </c:pt>
                <c:pt idx="20">
                  <c:v>-1.5769544989E-2</c:v>
                </c:pt>
                <c:pt idx="21">
                  <c:v>-1.7868848518E-2</c:v>
                </c:pt>
                <c:pt idx="22">
                  <c:v>-2.0098598674E-2</c:v>
                </c:pt>
                <c:pt idx="23">
                  <c:v>-2.2459235042000002E-2</c:v>
                </c:pt>
                <c:pt idx="24">
                  <c:v>-2.4950962513999999E-2</c:v>
                </c:pt>
                <c:pt idx="25">
                  <c:v>-2.7573717758000001E-2</c:v>
                </c:pt>
                <c:pt idx="26">
                  <c:v>-3.0327115208000001E-2</c:v>
                </c:pt>
                <c:pt idx="27">
                  <c:v>-3.3210374415E-2</c:v>
                </c:pt>
                <c:pt idx="28">
                  <c:v>-3.6222234367999998E-2</c:v>
                </c:pt>
                <c:pt idx="29">
                  <c:v>-3.9360854775000002E-2</c:v>
                </c:pt>
                <c:pt idx="30">
                  <c:v>-4.2623691260999998E-2</c:v>
                </c:pt>
                <c:pt idx="31">
                  <c:v>-4.6007338910999999E-2</c:v>
                </c:pt>
                <c:pt idx="32">
                  <c:v>-4.9507364631E-2</c:v>
                </c:pt>
                <c:pt idx="33">
                  <c:v>-5.3118105977999999E-2</c:v>
                </c:pt>
                <c:pt idx="34">
                  <c:v>-5.6832443922999999E-2</c:v>
                </c:pt>
                <c:pt idx="35">
                  <c:v>-6.0641560704000001E-2</c:v>
                </c:pt>
                <c:pt idx="36">
                  <c:v>-6.4534671604999996E-2</c:v>
                </c:pt>
                <c:pt idx="37">
                  <c:v>-6.8498745560999996E-2</c:v>
                </c:pt>
                <c:pt idx="38">
                  <c:v>-7.2518207133000001E-2</c:v>
                </c:pt>
                <c:pt idx="39">
                  <c:v>-7.6574638486000005E-2</c:v>
                </c:pt>
                <c:pt idx="40">
                  <c:v>-8.0646470188999994E-2</c:v>
                </c:pt>
                <c:pt idx="41">
                  <c:v>-8.4708705543999993E-2</c:v>
                </c:pt>
                <c:pt idx="42">
                  <c:v>-8.8732659817000001E-2</c:v>
                </c:pt>
                <c:pt idx="43">
                  <c:v>-9.2685744166000006E-2</c:v>
                </c:pt>
                <c:pt idx="44">
                  <c:v>-9.6531316638000006E-2</c:v>
                </c:pt>
                <c:pt idx="45">
                  <c:v>-0.1002286002</c:v>
                </c:pt>
                <c:pt idx="46">
                  <c:v>-0.10373269022000001</c:v>
                </c:pt>
                <c:pt idx="47">
                  <c:v>-0.10699467360999999</c:v>
                </c:pt>
                <c:pt idx="48">
                  <c:v>-0.10996187478</c:v>
                </c:pt>
                <c:pt idx="49">
                  <c:v>-0.11257824302</c:v>
                </c:pt>
                <c:pt idx="50">
                  <c:v>-0.11478487402</c:v>
                </c:pt>
                <c:pt idx="51">
                  <c:v>-0.11652072518999999</c:v>
                </c:pt>
                <c:pt idx="52">
                  <c:v>-0.11772347242</c:v>
                </c:pt>
                <c:pt idx="53">
                  <c:v>-0.11833052337</c:v>
                </c:pt>
                <c:pt idx="54">
                  <c:v>-0.11828015</c:v>
                </c:pt>
                <c:pt idx="55">
                  <c:v>-0.11751273274</c:v>
                </c:pt>
                <c:pt idx="56">
                  <c:v>-0.11597204953</c:v>
                </c:pt>
                <c:pt idx="57">
                  <c:v>-0.11360665411</c:v>
                </c:pt>
                <c:pt idx="58">
                  <c:v>-0.11037132144</c:v>
                </c:pt>
                <c:pt idx="59">
                  <c:v>-0.10622857511</c:v>
                </c:pt>
                <c:pt idx="60">
                  <c:v>-0.10115027427999999</c:v>
                </c:pt>
                <c:pt idx="61">
                  <c:v>-9.5119386910999998E-2</c:v>
                </c:pt>
                <c:pt idx="62">
                  <c:v>-8.8131830095999994E-2</c:v>
                </c:pt>
                <c:pt idx="63">
                  <c:v>-8.0197937787000004E-2</c:v>
                </c:pt>
                <c:pt idx="64">
                  <c:v>-7.1343816817E-2</c:v>
                </c:pt>
                <c:pt idx="65">
                  <c:v>-6.1613455414999997E-2</c:v>
                </c:pt>
                <c:pt idx="66">
                  <c:v>-5.1071058959E-2</c:v>
                </c:pt>
                <c:pt idx="67">
                  <c:v>-3.9802178740999998E-2</c:v>
                </c:pt>
                <c:pt idx="68">
                  <c:v>-2.7913238853E-2</c:v>
                </c:pt>
                <c:pt idx="69">
                  <c:v>-1.5529928728999999E-2</c:v>
                </c:pt>
                <c:pt idx="70">
                  <c:v>-2.7945819311E-3</c:v>
                </c:pt>
                <c:pt idx="71">
                  <c:v>1.0137241333999999E-2</c:v>
                </c:pt>
                <c:pt idx="72">
                  <c:v>2.3100577295000001E-2</c:v>
                </c:pt>
                <c:pt idx="73">
                  <c:v>3.5924665629999998E-2</c:v>
                </c:pt>
                <c:pt idx="74">
                  <c:v>4.8435382545000003E-2</c:v>
                </c:pt>
                <c:pt idx="75">
                  <c:v>6.0456436127000003E-2</c:v>
                </c:pt>
                <c:pt idx="76">
                  <c:v>7.1810260414999993E-2</c:v>
                </c:pt>
                <c:pt idx="77">
                  <c:v>8.2319378853000003E-2</c:v>
                </c:pt>
                <c:pt idx="78">
                  <c:v>9.1808140277999994E-2</c:v>
                </c:pt>
                <c:pt idx="79">
                  <c:v>0.10010460019</c:v>
                </c:pt>
                <c:pt idx="80">
                  <c:v>0.10704330355</c:v>
                </c:pt>
                <c:pt idx="81">
                  <c:v>0.11246877164000001</c:v>
                </c:pt>
                <c:pt idx="82">
                  <c:v>0.11623841524</c:v>
                </c:pt>
                <c:pt idx="83">
                  <c:v>0.11822454631</c:v>
                </c:pt>
                <c:pt idx="84">
                  <c:v>0.11831574887</c:v>
                </c:pt>
                <c:pt idx="85">
                  <c:v>0.11641809344</c:v>
                </c:pt>
                <c:pt idx="86">
                  <c:v>0.11245691776</c:v>
                </c:pt>
                <c:pt idx="87">
                  <c:v>0.10637934506000001</c:v>
                </c:pt>
                <c:pt idx="88">
                  <c:v>9.8157212137999994E-2</c:v>
                </c:pt>
                <c:pt idx="89">
                  <c:v>8.7790146469999997E-2</c:v>
                </c:pt>
                <c:pt idx="90">
                  <c:v>7.5307801366000002E-2</c:v>
                </c:pt>
                <c:pt idx="91">
                  <c:v>6.0769915580999999E-2</c:v>
                </c:pt>
                <c:pt idx="92">
                  <c:v>4.426343739E-2</c:v>
                </c:pt>
                <c:pt idx="93">
                  <c:v>2.5896882638E-2</c:v>
                </c:pt>
                <c:pt idx="94">
                  <c:v>5.7937684469E-3</c:v>
                </c:pt>
                <c:pt idx="95">
                  <c:v>-1.5913002193E-2</c:v>
                </c:pt>
                <c:pt idx="96">
                  <c:v>-3.9084501564999999E-2</c:v>
                </c:pt>
                <c:pt idx="97">
                  <c:v>-6.3575901091000003E-2</c:v>
                </c:pt>
                <c:pt idx="98">
                  <c:v>-8.9233845472000001E-2</c:v>
                </c:pt>
                <c:pt idx="99">
                  <c:v>-0.11589316279</c:v>
                </c:pt>
                <c:pt idx="100">
                  <c:v>-0.14337506890000001</c:v>
                </c:pt>
                <c:pt idx="101">
                  <c:v>-0.17148810624999999</c:v>
                </c:pt>
                <c:pt idx="102">
                  <c:v>-0.20003129542</c:v>
                </c:pt>
                <c:pt idx="103">
                  <c:v>-0.22879795729999999</c:v>
                </c:pt>
                <c:pt idx="104">
                  <c:v>-0.25757908820999997</c:v>
                </c:pt>
                <c:pt idx="105">
                  <c:v>-0.28616622089999999</c:v>
                </c:pt>
                <c:pt idx="106">
                  <c:v>-0.31435474752999998</c:v>
                </c:pt>
                <c:pt idx="107">
                  <c:v>-0.34194815159000003</c:v>
                </c:pt>
                <c:pt idx="108">
                  <c:v>-0.36876174808000001</c:v>
                </c:pt>
                <c:pt idx="109">
                  <c:v>-0.39462494850000002</c:v>
                </c:pt>
                <c:pt idx="110">
                  <c:v>-0.41938242316000002</c:v>
                </c:pt>
                <c:pt idx="111">
                  <c:v>-0.44289484620000003</c:v>
                </c:pt>
                <c:pt idx="112">
                  <c:v>-0.46503922342999998</c:v>
                </c:pt>
                <c:pt idx="113">
                  <c:v>-0.48570802808000002</c:v>
                </c:pt>
                <c:pt idx="114">
                  <c:v>-0.50480818748</c:v>
                </c:pt>
                <c:pt idx="115">
                  <c:v>-0.52226042747000001</c:v>
                </c:pt>
                <c:pt idx="116">
                  <c:v>-0.53799825906999998</c:v>
                </c:pt>
                <c:pt idx="117">
                  <c:v>-0.55196708440999998</c:v>
                </c:pt>
                <c:pt idx="118">
                  <c:v>-0.56412494182999995</c:v>
                </c:pt>
                <c:pt idx="119">
                  <c:v>-0.57444566488000004</c:v>
                </c:pt>
                <c:pt idx="120">
                  <c:v>-0.58292222022999995</c:v>
                </c:pt>
                <c:pt idx="121">
                  <c:v>-0.58956784009999996</c:v>
                </c:pt>
                <c:pt idx="122">
                  <c:v>-0.59441530704000001</c:v>
                </c:pt>
                <c:pt idx="123">
                  <c:v>-0.59751528501999995</c:v>
                </c:pt>
                <c:pt idx="124">
                  <c:v>-0.59893500805</c:v>
                </c:pt>
                <c:pt idx="125">
                  <c:v>-0.59875732660000003</c:v>
                </c:pt>
                <c:pt idx="126">
                  <c:v>-0.59707826375999995</c:v>
                </c:pt>
                <c:pt idx="127">
                  <c:v>-0.59400337934000003</c:v>
                </c:pt>
                <c:pt idx="128">
                  <c:v>-0.58964586257999996</c:v>
                </c:pt>
                <c:pt idx="129">
                  <c:v>-0.58412665128999997</c:v>
                </c:pt>
                <c:pt idx="130">
                  <c:v>-0.57757407426999996</c:v>
                </c:pt>
                <c:pt idx="131">
                  <c:v>-0.57012236118000004</c:v>
                </c:pt>
                <c:pt idx="132">
                  <c:v>-0.56191051006000003</c:v>
                </c:pt>
                <c:pt idx="133">
                  <c:v>-0.55308198928999996</c:v>
                </c:pt>
                <c:pt idx="134">
                  <c:v>-0.54378354548999996</c:v>
                </c:pt>
                <c:pt idx="135">
                  <c:v>-0.53416329622000003</c:v>
                </c:pt>
                <c:pt idx="136">
                  <c:v>-0.52436888218</c:v>
                </c:pt>
                <c:pt idx="137">
                  <c:v>-0.51454705000000001</c:v>
                </c:pt>
                <c:pt idx="138">
                  <c:v>-0.50484478474000005</c:v>
                </c:pt>
                <c:pt idx="139">
                  <c:v>-0.49541044234999998</c:v>
                </c:pt>
                <c:pt idx="140">
                  <c:v>-0.48639348149</c:v>
                </c:pt>
                <c:pt idx="141">
                  <c:v>-0.47794300317999999</c:v>
                </c:pt>
                <c:pt idx="142">
                  <c:v>-0.47020646929999999</c:v>
                </c:pt>
                <c:pt idx="143">
                  <c:v>-0.46332910656999998</c:v>
                </c:pt>
                <c:pt idx="144">
                  <c:v>-0.45745167135999998</c:v>
                </c:pt>
                <c:pt idx="145">
                  <c:v>-0.45270735024999997</c:v>
                </c:pt>
                <c:pt idx="146">
                  <c:v>-0.44922056793999998</c:v>
                </c:pt>
                <c:pt idx="147">
                  <c:v>-0.44710612297000002</c:v>
                </c:pt>
                <c:pt idx="148">
                  <c:v>-0.44646763802</c:v>
                </c:pt>
                <c:pt idx="149">
                  <c:v>-0.44739696382999999</c:v>
                </c:pt>
                <c:pt idx="150">
                  <c:v>-0.44997474551</c:v>
                </c:pt>
                <c:pt idx="151">
                  <c:v>-0.45427140593999998</c:v>
                </c:pt>
                <c:pt idx="152">
                  <c:v>-0.46034768224</c:v>
                </c:pt>
                <c:pt idx="153">
                  <c:v>-0.46825349330999999</c:v>
                </c:pt>
                <c:pt idx="154">
                  <c:v>-0.47802630067000002</c:v>
                </c:pt>
                <c:pt idx="155">
                  <c:v>-0.48969060183000002</c:v>
                </c:pt>
                <c:pt idx="156">
                  <c:v>-0.50325912237000003</c:v>
                </c:pt>
                <c:pt idx="157">
                  <c:v>-0.51873421668999997</c:v>
                </c:pt>
                <c:pt idx="158">
                  <c:v>-0.53610771893999998</c:v>
                </c:pt>
                <c:pt idx="159">
                  <c:v>-0.55536049604000004</c:v>
                </c:pt>
                <c:pt idx="160">
                  <c:v>-0.57646328210999997</c:v>
                </c:pt>
                <c:pt idx="161">
                  <c:v>-0.59937763213999995</c:v>
                </c:pt>
                <c:pt idx="162">
                  <c:v>-0.62405490875000003</c:v>
                </c:pt>
                <c:pt idx="163">
                  <c:v>-0.65043443441000004</c:v>
                </c:pt>
                <c:pt idx="164">
                  <c:v>-0.67844212054999997</c:v>
                </c:pt>
                <c:pt idx="165">
                  <c:v>-0.70798963307999996</c:v>
                </c:pt>
                <c:pt idx="166">
                  <c:v>-0.73897308111000004</c:v>
                </c:pt>
                <c:pt idx="167">
                  <c:v>-0.77127331494999996</c:v>
                </c:pt>
                <c:pt idx="168">
                  <c:v>-0.80475866794999995</c:v>
                </c:pt>
                <c:pt idx="169">
                  <c:v>-0.83928829431999996</c:v>
                </c:pt>
                <c:pt idx="170">
                  <c:v>-0.87471538782000002</c:v>
                </c:pt>
                <c:pt idx="171">
                  <c:v>-0.91089111567000003</c:v>
                </c:pt>
                <c:pt idx="172">
                  <c:v>-0.94766831397999995</c:v>
                </c:pt>
                <c:pt idx="173">
                  <c:v>-0.98490399122000005</c:v>
                </c:pt>
                <c:pt idx="174">
                  <c:v>-1.0224598646</c:v>
                </c:pt>
                <c:pt idx="175">
                  <c:v>-1.0602003336000001</c:v>
                </c:pt>
                <c:pt idx="176">
                  <c:v>-1.0979908705000001</c:v>
                </c:pt>
                <c:pt idx="177">
                  <c:v>-1.1356999874</c:v>
                </c:pt>
                <c:pt idx="178">
                  <c:v>-1.1732040643999999</c:v>
                </c:pt>
                <c:pt idx="179">
                  <c:v>-1.2103903294</c:v>
                </c:pt>
                <c:pt idx="180">
                  <c:v>-1.2471556664000001</c:v>
                </c:pt>
                <c:pt idx="181">
                  <c:v>-1.2834035157999999</c:v>
                </c:pt>
                <c:pt idx="182">
                  <c:v>-1.3190438747</c:v>
                </c:pt>
                <c:pt idx="183">
                  <c:v>-1.3539958000000001</c:v>
                </c:pt>
                <c:pt idx="184">
                  <c:v>-1.3881887197</c:v>
                </c:pt>
                <c:pt idx="185">
                  <c:v>-1.4215635061</c:v>
                </c:pt>
                <c:pt idx="186">
                  <c:v>-1.4540729523</c:v>
                </c:pt>
                <c:pt idx="187">
                  <c:v>-1.4856829643</c:v>
                </c:pt>
                <c:pt idx="188">
                  <c:v>-1.5163730383</c:v>
                </c:pt>
                <c:pt idx="189">
                  <c:v>-1.5461357832</c:v>
                </c:pt>
                <c:pt idx="190">
                  <c:v>-1.5749759673999999</c:v>
                </c:pt>
                <c:pt idx="191">
                  <c:v>-1.602909565</c:v>
                </c:pt>
                <c:pt idx="192">
                  <c:v>-1.6299630404000001</c:v>
                </c:pt>
                <c:pt idx="193">
                  <c:v>-1.6561714410999999</c:v>
                </c:pt>
                <c:pt idx="194">
                  <c:v>-1.6815760136</c:v>
                </c:pt>
                <c:pt idx="195">
                  <c:v>-1.7062216996999999</c:v>
                </c:pt>
                <c:pt idx="196">
                  <c:v>-1.7301563025</c:v>
                </c:pt>
                <c:pt idx="197">
                  <c:v>-1.7534304857</c:v>
                </c:pt>
                <c:pt idx="198">
                  <c:v>-1.7760970592000001</c:v>
                </c:pt>
                <c:pt idx="199">
                  <c:v>-1.7982091903999999</c:v>
                </c:pt>
                <c:pt idx="200">
                  <c:v>-1.8198187350999999</c:v>
                </c:pt>
                <c:pt idx="201">
                  <c:v>-1.8409758806000001</c:v>
                </c:pt>
                <c:pt idx="202">
                  <c:v>-1.8617293834999999</c:v>
                </c:pt>
                <c:pt idx="203">
                  <c:v>-1.8821278811</c:v>
                </c:pt>
                <c:pt idx="204">
                  <c:v>-1.9022208452</c:v>
                </c:pt>
                <c:pt idx="205">
                  <c:v>-1.9220602512</c:v>
                </c:pt>
                <c:pt idx="206">
                  <c:v>-1.9417015313999999</c:v>
                </c:pt>
                <c:pt idx="207">
                  <c:v>-1.9612034559</c:v>
                </c:pt>
                <c:pt idx="208">
                  <c:v>-1.9806271791000001</c:v>
                </c:pt>
                <c:pt idx="209">
                  <c:v>-2.0000340939000001</c:v>
                </c:pt>
                <c:pt idx="210">
                  <c:v>-2.0194840430999998</c:v>
                </c:pt>
                <c:pt idx="211">
                  <c:v>-2.0390341282</c:v>
                </c:pt>
                <c:pt idx="212">
                  <c:v>-2.0587377548000001</c:v>
                </c:pt>
                <c:pt idx="213">
                  <c:v>-2.0786430835999998</c:v>
                </c:pt>
                <c:pt idx="214">
                  <c:v>-2.0987927914000002</c:v>
                </c:pt>
                <c:pt idx="215">
                  <c:v>-2.1192231177999998</c:v>
                </c:pt>
                <c:pt idx="216">
                  <c:v>-2.1399643420999999</c:v>
                </c:pt>
                <c:pt idx="217">
                  <c:v>-2.1610414981999999</c:v>
                </c:pt>
                <c:pt idx="218">
                  <c:v>-2.1824746132000001</c:v>
                </c:pt>
                <c:pt idx="219">
                  <c:v>-2.2042798995999999</c:v>
                </c:pt>
                <c:pt idx="220">
                  <c:v>-2.2264711856999999</c:v>
                </c:pt>
                <c:pt idx="221">
                  <c:v>-2.2490603924000001</c:v>
                </c:pt>
                <c:pt idx="222">
                  <c:v>-2.2720572948000002</c:v>
                </c:pt>
                <c:pt idx="223">
                  <c:v>-2.2954688071999998</c:v>
                </c:pt>
                <c:pt idx="224">
                  <c:v>-2.3192989825999999</c:v>
                </c:pt>
                <c:pt idx="225">
                  <c:v>-2.3435485363000002</c:v>
                </c:pt>
                <c:pt idx="226">
                  <c:v>-2.3682148456999998</c:v>
                </c:pt>
                <c:pt idx="227">
                  <c:v>-2.3932900428999999</c:v>
                </c:pt>
                <c:pt idx="228">
                  <c:v>-2.4187593459999999</c:v>
                </c:pt>
                <c:pt idx="229">
                  <c:v>-2.4445986747999999</c:v>
                </c:pt>
                <c:pt idx="230">
                  <c:v>-2.4707739353</c:v>
                </c:pt>
                <c:pt idx="231">
                  <c:v>-2.4972414970000001</c:v>
                </c:pt>
                <c:pt idx="232">
                  <c:v>-2.5239498614999998</c:v>
                </c:pt>
                <c:pt idx="233">
                  <c:v>-2.5508415699000002</c:v>
                </c:pt>
                <c:pt idx="234">
                  <c:v>-2.5778548717000001</c:v>
                </c:pt>
                <c:pt idx="235">
                  <c:v>-2.6049256325000001</c:v>
                </c:pt>
                <c:pt idx="236">
                  <c:v>-2.6319892405999998</c:v>
                </c:pt>
                <c:pt idx="237">
                  <c:v>-2.6589820385</c:v>
                </c:pt>
                <c:pt idx="238">
                  <c:v>-2.6858410835000002</c:v>
                </c:pt>
                <c:pt idx="239">
                  <c:v>-2.7125046252999998</c:v>
                </c:pt>
                <c:pt idx="240">
                  <c:v>-2.7389121055999999</c:v>
                </c:pt>
                <c:pt idx="241">
                  <c:v>-2.7650053501</c:v>
                </c:pt>
                <c:pt idx="242">
                  <c:v>-2.7907285690000001</c:v>
                </c:pt>
                <c:pt idx="243">
                  <c:v>-2.8160271644999999</c:v>
                </c:pt>
                <c:pt idx="244">
                  <c:v>-2.8408484458999999</c:v>
                </c:pt>
                <c:pt idx="245">
                  <c:v>-2.8651428223000002</c:v>
                </c:pt>
                <c:pt idx="246">
                  <c:v>-2.8888654708999999</c:v>
                </c:pt>
                <c:pt idx="247">
                  <c:v>-2.9119760989999999</c:v>
                </c:pt>
                <c:pt idx="248">
                  <c:v>-2.9344408512000002</c:v>
                </c:pt>
                <c:pt idx="249">
                  <c:v>-2.9562335013999999</c:v>
                </c:pt>
                <c:pt idx="250">
                  <c:v>-2.9773356915</c:v>
                </c:pt>
                <c:pt idx="251">
                  <c:v>-2.9977366924000002</c:v>
                </c:pt>
                <c:pt idx="252">
                  <c:v>-3.0174324511999999</c:v>
                </c:pt>
                <c:pt idx="253">
                  <c:v>-3.0364248752999998</c:v>
                </c:pt>
                <c:pt idx="254">
                  <c:v>-3.0547213553999999</c:v>
                </c:pt>
                <c:pt idx="255">
                  <c:v>-3.0723352432</c:v>
                </c:pt>
                <c:pt idx="256">
                  <c:v>-3.0892846584</c:v>
                </c:pt>
                <c:pt idx="257">
                  <c:v>-3.1055912971000001</c:v>
                </c:pt>
                <c:pt idx="258">
                  <c:v>-3.1212794780999999</c:v>
                </c:pt>
                <c:pt idx="259">
                  <c:v>-3.1363747119999998</c:v>
                </c:pt>
                <c:pt idx="260">
                  <c:v>-3.1509032249</c:v>
                </c:pt>
                <c:pt idx="261">
                  <c:v>-3.1648898124999998</c:v>
                </c:pt>
                <c:pt idx="262">
                  <c:v>-3.1783576012000001</c:v>
                </c:pt>
                <c:pt idx="263">
                  <c:v>-3.1913292408</c:v>
                </c:pt>
                <c:pt idx="264">
                  <c:v>-3.2038278579999999</c:v>
                </c:pt>
                <c:pt idx="265">
                  <c:v>-3.2158768176999999</c:v>
                </c:pt>
                <c:pt idx="266">
                  <c:v>-3.2274985313000002</c:v>
                </c:pt>
                <c:pt idx="267">
                  <c:v>-3.2387144565999999</c:v>
                </c:pt>
                <c:pt idx="268">
                  <c:v>-3.2495458126000001</c:v>
                </c:pt>
                <c:pt idx="269">
                  <c:v>-3.2600152492999999</c:v>
                </c:pt>
                <c:pt idx="270">
                  <c:v>-3.2701458931</c:v>
                </c:pt>
                <c:pt idx="271">
                  <c:v>-3.2799601555</c:v>
                </c:pt>
                <c:pt idx="272">
                  <c:v>-3.2894790173000001</c:v>
                </c:pt>
                <c:pt idx="273">
                  <c:v>-3.2987222672000001</c:v>
                </c:pt>
                <c:pt idx="274">
                  <c:v>-3.3077092171000002</c:v>
                </c:pt>
                <c:pt idx="275">
                  <c:v>-3.3164591789000002</c:v>
                </c:pt>
                <c:pt idx="276">
                  <c:v>-3.3249921799000002</c:v>
                </c:pt>
                <c:pt idx="277">
                  <c:v>-3.3333289623</c:v>
                </c:pt>
                <c:pt idx="278">
                  <c:v>-3.3414912224000002</c:v>
                </c:pt>
                <c:pt idx="279">
                  <c:v>-3.3495020865999998</c:v>
                </c:pt>
                <c:pt idx="280">
                  <c:v>-3.3573868275000001</c:v>
                </c:pt>
                <c:pt idx="281">
                  <c:v>-3.3651726246</c:v>
                </c:pt>
                <c:pt idx="282">
                  <c:v>-3.3728890419000002</c:v>
                </c:pt>
                <c:pt idx="283">
                  <c:v>-3.3805677891000001</c:v>
                </c:pt>
                <c:pt idx="284">
                  <c:v>-3.3882427216000002</c:v>
                </c:pt>
                <c:pt idx="285">
                  <c:v>-3.3959498405000001</c:v>
                </c:pt>
                <c:pt idx="286">
                  <c:v>-3.4037265778000001</c:v>
                </c:pt>
                <c:pt idx="287">
                  <c:v>-3.4116110802000001</c:v>
                </c:pt>
                <c:pt idx="288">
                  <c:v>-3.4196403027</c:v>
                </c:pt>
                <c:pt idx="289">
                  <c:v>-3.4278490543000002</c:v>
                </c:pt>
                <c:pt idx="290">
                  <c:v>-3.4362688065000002</c:v>
                </c:pt>
                <c:pt idx="291">
                  <c:v>-3.4449265002999998</c:v>
                </c:pt>
                <c:pt idx="292">
                  <c:v>-3.4538440704000002</c:v>
                </c:pt>
                <c:pt idx="293">
                  <c:v>-3.4630391598000001</c:v>
                </c:pt>
                <c:pt idx="294">
                  <c:v>-3.4725258349999999</c:v>
                </c:pt>
                <c:pt idx="295">
                  <c:v>-3.4823155403000001</c:v>
                </c:pt>
                <c:pt idx="296">
                  <c:v>-3.4924163818</c:v>
                </c:pt>
                <c:pt idx="297">
                  <c:v>-3.5028336048000002</c:v>
                </c:pt>
                <c:pt idx="298">
                  <c:v>-3.5135698317999999</c:v>
                </c:pt>
                <c:pt idx="299">
                  <c:v>-3.5246262549999998</c:v>
                </c:pt>
                <c:pt idx="300">
                  <c:v>-3.5360023974999999</c:v>
                </c:pt>
                <c:pt idx="301">
                  <c:v>-3.5476949215000002</c:v>
                </c:pt>
                <c:pt idx="302">
                  <c:v>-3.5596961975000001</c:v>
                </c:pt>
                <c:pt idx="303">
                  <c:v>-3.5719926357</c:v>
                </c:pt>
                <c:pt idx="304">
                  <c:v>-3.5845634937000002</c:v>
                </c:pt>
                <c:pt idx="305">
                  <c:v>-3.5973784923999998</c:v>
                </c:pt>
                <c:pt idx="306">
                  <c:v>-3.610398531</c:v>
                </c:pt>
                <c:pt idx="307">
                  <c:v>-3.6235773563000002</c:v>
                </c:pt>
                <c:pt idx="308">
                  <c:v>-3.6368649006</c:v>
                </c:pt>
                <c:pt idx="309">
                  <c:v>-3.6502089500000001</c:v>
                </c:pt>
                <c:pt idx="310">
                  <c:v>-3.6635570525999999</c:v>
                </c:pt>
                <c:pt idx="311">
                  <c:v>-3.6768581867000001</c:v>
                </c:pt>
                <c:pt idx="312">
                  <c:v>-3.6900632381</c:v>
                </c:pt>
                <c:pt idx="313">
                  <c:v>-3.7031257153000001</c:v>
                </c:pt>
                <c:pt idx="314">
                  <c:v>-3.7160007953999998</c:v>
                </c:pt>
                <c:pt idx="315">
                  <c:v>-3.7286438942000002</c:v>
                </c:pt>
                <c:pt idx="316">
                  <c:v>-3.7410085200999998</c:v>
                </c:pt>
                <c:pt idx="317">
                  <c:v>-3.7530441284</c:v>
                </c:pt>
                <c:pt idx="318">
                  <c:v>-3.7646946906999998</c:v>
                </c:pt>
                <c:pt idx="319">
                  <c:v>-3.7758989334000002</c:v>
                </c:pt>
                <c:pt idx="320">
                  <c:v>-3.7865920066999998</c:v>
                </c:pt>
                <c:pt idx="321">
                  <c:v>-3.7967071532999999</c:v>
                </c:pt>
                <c:pt idx="322">
                  <c:v>-3.8061771392999999</c:v>
                </c:pt>
                <c:pt idx="323">
                  <c:v>-3.8149373530999999</c:v>
                </c:pt>
                <c:pt idx="324">
                  <c:v>-3.8229298591999998</c:v>
                </c:pt>
                <c:pt idx="325">
                  <c:v>-3.8301057815999999</c:v>
                </c:pt>
                <c:pt idx="326">
                  <c:v>-3.8364260197000002</c:v>
                </c:pt>
                <c:pt idx="327">
                  <c:v>-3.8418607711999999</c:v>
                </c:pt>
                <c:pt idx="328">
                  <c:v>-3.8463902473</c:v>
                </c:pt>
                <c:pt idx="329">
                  <c:v>-3.8500044346000002</c:v>
                </c:pt>
                <c:pt idx="330">
                  <c:v>-3.8527035713000002</c:v>
                </c:pt>
                <c:pt idx="331">
                  <c:v>-3.8544988631999999</c:v>
                </c:pt>
                <c:pt idx="332">
                  <c:v>-3.8554122448000001</c:v>
                </c:pt>
                <c:pt idx="333">
                  <c:v>-3.855474472</c:v>
                </c:pt>
                <c:pt idx="334">
                  <c:v>-3.8547229767000002</c:v>
                </c:pt>
                <c:pt idx="335">
                  <c:v>-3.853199482</c:v>
                </c:pt>
                <c:pt idx="336">
                  <c:v>-3.8509483336999999</c:v>
                </c:pt>
                <c:pt idx="337">
                  <c:v>-3.8480167389000002</c:v>
                </c:pt>
                <c:pt idx="338">
                  <c:v>-3.8444552422</c:v>
                </c:pt>
                <c:pt idx="339">
                  <c:v>-3.8403182029999998</c:v>
                </c:pt>
                <c:pt idx="340">
                  <c:v>-3.8356628418000001</c:v>
                </c:pt>
                <c:pt idx="341">
                  <c:v>-3.8305478096000001</c:v>
                </c:pt>
                <c:pt idx="342">
                  <c:v>-3.8250324725999998</c:v>
                </c:pt>
                <c:pt idx="343">
                  <c:v>-3.8191773891</c:v>
                </c:pt>
                <c:pt idx="344">
                  <c:v>-3.8130440712000002</c:v>
                </c:pt>
                <c:pt idx="345">
                  <c:v>-3.8066947459999998</c:v>
                </c:pt>
                <c:pt idx="346">
                  <c:v>-3.8001918792999998</c:v>
                </c:pt>
                <c:pt idx="347">
                  <c:v>-3.7935972214000002</c:v>
                </c:pt>
                <c:pt idx="348">
                  <c:v>-3.7869696617000002</c:v>
                </c:pt>
                <c:pt idx="349">
                  <c:v>-3.7803628444999999</c:v>
                </c:pt>
                <c:pt idx="350">
                  <c:v>-3.7738232613</c:v>
                </c:pt>
                <c:pt idx="351">
                  <c:v>-3.7673921584999999</c:v>
                </c:pt>
                <c:pt idx="352">
                  <c:v>-3.7611062526999999</c:v>
                </c:pt>
                <c:pt idx="353">
                  <c:v>-3.7549979687000001</c:v>
                </c:pt>
                <c:pt idx="354">
                  <c:v>-3.7490947246999999</c:v>
                </c:pt>
                <c:pt idx="355">
                  <c:v>-3.7434196472000001</c:v>
                </c:pt>
                <c:pt idx="356">
                  <c:v>-3.7379918098</c:v>
                </c:pt>
                <c:pt idx="357">
                  <c:v>-3.7328262328999999</c:v>
                </c:pt>
                <c:pt idx="358">
                  <c:v>-3.7279334068000001</c:v>
                </c:pt>
                <c:pt idx="359">
                  <c:v>-3.7233195305</c:v>
                </c:pt>
                <c:pt idx="360">
                  <c:v>-3.7189881802000002</c:v>
                </c:pt>
                <c:pt idx="361">
                  <c:v>-3.7149426936999999</c:v>
                </c:pt>
                <c:pt idx="362">
                  <c:v>-3.7111871242999999</c:v>
                </c:pt>
                <c:pt idx="363">
                  <c:v>-3.7077260017000002</c:v>
                </c:pt>
                <c:pt idx="364">
                  <c:v>-3.7045636176999999</c:v>
                </c:pt>
                <c:pt idx="365">
                  <c:v>-3.7017042636999999</c:v>
                </c:pt>
                <c:pt idx="366">
                  <c:v>-3.6991512774999999</c:v>
                </c:pt>
                <c:pt idx="367">
                  <c:v>-3.6969056129000002</c:v>
                </c:pt>
                <c:pt idx="368">
                  <c:v>-3.6949648857000001</c:v>
                </c:pt>
                <c:pt idx="369">
                  <c:v>-3.6933236121999999</c:v>
                </c:pt>
                <c:pt idx="370">
                  <c:v>-3.6919734478000001</c:v>
                </c:pt>
                <c:pt idx="371">
                  <c:v>-3.6909031868</c:v>
                </c:pt>
                <c:pt idx="372">
                  <c:v>-3.6900987624999999</c:v>
                </c:pt>
                <c:pt idx="373">
                  <c:v>-3.6895434855999998</c:v>
                </c:pt>
                <c:pt idx="374">
                  <c:v>-3.6892194747999998</c:v>
                </c:pt>
                <c:pt idx="375">
                  <c:v>-3.6891081333</c:v>
                </c:pt>
                <c:pt idx="376">
                  <c:v>-3.6891901492999999</c:v>
                </c:pt>
                <c:pt idx="377">
                  <c:v>-3.6894454955999998</c:v>
                </c:pt>
                <c:pt idx="378">
                  <c:v>-3.6898536682</c:v>
                </c:pt>
                <c:pt idx="379">
                  <c:v>-3.6903934479</c:v>
                </c:pt>
                <c:pt idx="380">
                  <c:v>-3.6910436152999999</c:v>
                </c:pt>
                <c:pt idx="381">
                  <c:v>-3.6917824745000001</c:v>
                </c:pt>
                <c:pt idx="382">
                  <c:v>-3.6925876140999998</c:v>
                </c:pt>
                <c:pt idx="383">
                  <c:v>-3.6934356688999999</c:v>
                </c:pt>
                <c:pt idx="384">
                  <c:v>-3.6943027973000002</c:v>
                </c:pt>
                <c:pt idx="385">
                  <c:v>-3.6951649189000002</c:v>
                </c:pt>
                <c:pt idx="386">
                  <c:v>-3.6959986687000002</c:v>
                </c:pt>
                <c:pt idx="387">
                  <c:v>-3.6967821121000002</c:v>
                </c:pt>
                <c:pt idx="388">
                  <c:v>-3.6974947453000002</c:v>
                </c:pt>
                <c:pt idx="389">
                  <c:v>-3.6981170177</c:v>
                </c:pt>
                <c:pt idx="390">
                  <c:v>-3.6986296177</c:v>
                </c:pt>
                <c:pt idx="391">
                  <c:v>-3.6990134715999998</c:v>
                </c:pt>
                <c:pt idx="392">
                  <c:v>-3.6992521286</c:v>
                </c:pt>
                <c:pt idx="393">
                  <c:v>-3.6993331909</c:v>
                </c:pt>
                <c:pt idx="394">
                  <c:v>-3.6992480754999999</c:v>
                </c:pt>
                <c:pt idx="395">
                  <c:v>-3.6989915370999999</c:v>
                </c:pt>
                <c:pt idx="396">
                  <c:v>-3.6985611916000001</c:v>
                </c:pt>
                <c:pt idx="397">
                  <c:v>-3.6979575157000002</c:v>
                </c:pt>
                <c:pt idx="398">
                  <c:v>-3.6971833705999999</c:v>
                </c:pt>
                <c:pt idx="399">
                  <c:v>-3.696243763</c:v>
                </c:pt>
                <c:pt idx="400">
                  <c:v>-3.6951465607</c:v>
                </c:pt>
                <c:pt idx="401">
                  <c:v>-3.6939027309000001</c:v>
                </c:pt>
                <c:pt idx="402">
                  <c:v>-3.6925261021</c:v>
                </c:pt>
                <c:pt idx="403">
                  <c:v>-3.6910336018000001</c:v>
                </c:pt>
                <c:pt idx="404">
                  <c:v>-3.689445734</c:v>
                </c:pt>
                <c:pt idx="405">
                  <c:v>-3.6877875327999998</c:v>
                </c:pt>
                <c:pt idx="406">
                  <c:v>-3.6860873699000001</c:v>
                </c:pt>
                <c:pt idx="407">
                  <c:v>-3.6843755245000001</c:v>
                </c:pt>
                <c:pt idx="408">
                  <c:v>-3.6826829910000001</c:v>
                </c:pt>
                <c:pt idx="409">
                  <c:v>-3.6810405253999998</c:v>
                </c:pt>
                <c:pt idx="410">
                  <c:v>-3.6794786453000001</c:v>
                </c:pt>
                <c:pt idx="411">
                  <c:v>-3.6780252456999998</c:v>
                </c:pt>
                <c:pt idx="412">
                  <c:v>-3.6767048835999998</c:v>
                </c:pt>
                <c:pt idx="413">
                  <c:v>-3.6755375861999999</c:v>
                </c:pt>
                <c:pt idx="414">
                  <c:v>-3.6745393275999998</c:v>
                </c:pt>
                <c:pt idx="415">
                  <c:v>-3.6737234592000001</c:v>
                </c:pt>
                <c:pt idx="416">
                  <c:v>-3.6731007098999999</c:v>
                </c:pt>
                <c:pt idx="417">
                  <c:v>-3.6726803779999999</c:v>
                </c:pt>
                <c:pt idx="418">
                  <c:v>-3.6724705696000002</c:v>
                </c:pt>
                <c:pt idx="419">
                  <c:v>-3.6724793911</c:v>
                </c:pt>
                <c:pt idx="420">
                  <c:v>-3.6727159022999998</c:v>
                </c:pt>
                <c:pt idx="421">
                  <c:v>-3.6731927395000001</c:v>
                </c:pt>
                <c:pt idx="422">
                  <c:v>-3.6739287375999998</c:v>
                </c:pt>
                <c:pt idx="423">
                  <c:v>-3.674952507</c:v>
                </c:pt>
                <c:pt idx="424">
                  <c:v>-3.6763033866999999</c:v>
                </c:pt>
                <c:pt idx="425">
                  <c:v>-3.6780307293000001</c:v>
                </c:pt>
                <c:pt idx="426">
                  <c:v>-3.6801917553000001</c:v>
                </c:pt>
                <c:pt idx="427">
                  <c:v>-3.6828489304000001</c:v>
                </c:pt>
                <c:pt idx="428">
                  <c:v>-3.6860671043000002</c:v>
                </c:pt>
                <c:pt idx="429">
                  <c:v>-3.6899096966</c:v>
                </c:pt>
                <c:pt idx="430">
                  <c:v>-3.6944351196</c:v>
                </c:pt>
                <c:pt idx="431">
                  <c:v>-3.6996943950999999</c:v>
                </c:pt>
                <c:pt idx="432">
                  <c:v>-3.7057294846</c:v>
                </c:pt>
                <c:pt idx="433">
                  <c:v>-3.7125709056999998</c:v>
                </c:pt>
                <c:pt idx="434">
                  <c:v>-3.7202372550999998</c:v>
                </c:pt>
                <c:pt idx="435">
                  <c:v>-3.7287347316999999</c:v>
                </c:pt>
                <c:pt idx="436">
                  <c:v>-3.7380573749999999</c:v>
                </c:pt>
                <c:pt idx="437">
                  <c:v>-3.7481868267</c:v>
                </c:pt>
                <c:pt idx="438">
                  <c:v>-3.7590913772999999</c:v>
                </c:pt>
                <c:pt idx="439">
                  <c:v>-3.7707250118000002</c:v>
                </c:pt>
                <c:pt idx="440">
                  <c:v>-3.7830252647</c:v>
                </c:pt>
                <c:pt idx="441">
                  <c:v>-3.7959113120999999</c:v>
                </c:pt>
                <c:pt idx="442">
                  <c:v>-3.8092808723</c:v>
                </c:pt>
                <c:pt idx="443">
                  <c:v>-3.8230073452000002</c:v>
                </c:pt>
                <c:pt idx="444">
                  <c:v>-3.8369390965000001</c:v>
                </c:pt>
                <c:pt idx="445">
                  <c:v>-3.8508989810999998</c:v>
                </c:pt>
                <c:pt idx="446">
                  <c:v>-3.8646843433</c:v>
                </c:pt>
                <c:pt idx="447">
                  <c:v>-3.8780684471</c:v>
                </c:pt>
                <c:pt idx="448">
                  <c:v>-3.8908064365000001</c:v>
                </c:pt>
                <c:pt idx="449">
                  <c:v>-3.9026503563000001</c:v>
                </c:pt>
                <c:pt idx="450">
                  <c:v>-3.9133696555999999</c:v>
                </c:pt>
                <c:pt idx="451">
                  <c:v>-3.9227719307000002</c:v>
                </c:pt>
                <c:pt idx="452">
                  <c:v>-3.9307205676999999</c:v>
                </c:pt>
                <c:pt idx="453">
                  <c:v>-3.9371492862999999</c:v>
                </c:pt>
                <c:pt idx="454">
                  <c:v>-3.9420676230999998</c:v>
                </c:pt>
                <c:pt idx="455">
                  <c:v>-3.9455544949000001</c:v>
                </c:pt>
                <c:pt idx="456">
                  <c:v>-3.9477419853</c:v>
                </c:pt>
                <c:pt idx="457">
                  <c:v>-3.9487967491</c:v>
                </c:pt>
                <c:pt idx="458">
                  <c:v>-3.948902607</c:v>
                </c:pt>
                <c:pt idx="459">
                  <c:v>-3.9482440948000002</c:v>
                </c:pt>
                <c:pt idx="460">
                  <c:v>-3.9469926357</c:v>
                </c:pt>
                <c:pt idx="461">
                  <c:v>-3.9452936648999999</c:v>
                </c:pt>
                <c:pt idx="462">
                  <c:v>-3.9432578086999999</c:v>
                </c:pt>
                <c:pt idx="463">
                  <c:v>-3.9409546851999999</c:v>
                </c:pt>
                <c:pt idx="464">
                  <c:v>-3.9384088516000002</c:v>
                </c:pt>
                <c:pt idx="465">
                  <c:v>-3.9356009959999998</c:v>
                </c:pt>
                <c:pt idx="466">
                  <c:v>-3.9324865341000002</c:v>
                </c:pt>
                <c:pt idx="467">
                  <c:v>-3.9290316105</c:v>
                </c:pt>
                <c:pt idx="468">
                  <c:v>-3.9252402782</c:v>
                </c:pt>
                <c:pt idx="469">
                  <c:v>-3.9211547375000002</c:v>
                </c:pt>
                <c:pt idx="470">
                  <c:v>-3.9168350696999998</c:v>
                </c:pt>
                <c:pt idx="471">
                  <c:v>-3.9123346805999999</c:v>
                </c:pt>
                <c:pt idx="472">
                  <c:v>-3.9076828956999998</c:v>
                </c:pt>
                <c:pt idx="473">
                  <c:v>-3.9028761386999999</c:v>
                </c:pt>
                <c:pt idx="474">
                  <c:v>-3.8978805541999999</c:v>
                </c:pt>
                <c:pt idx="475">
                  <c:v>-3.8926465510999999</c:v>
                </c:pt>
                <c:pt idx="476">
                  <c:v>-3.8871307373000001</c:v>
                </c:pt>
                <c:pt idx="477">
                  <c:v>-3.8813107013999999</c:v>
                </c:pt>
                <c:pt idx="478">
                  <c:v>-3.8751814365000001</c:v>
                </c:pt>
                <c:pt idx="479">
                  <c:v>-3.8687427043999998</c:v>
                </c:pt>
                <c:pt idx="480">
                  <c:v>-3.8619899750000002</c:v>
                </c:pt>
                <c:pt idx="481">
                  <c:v>-3.8549156188999998</c:v>
                </c:pt>
                <c:pt idx="482">
                  <c:v>-3.8475177288000002</c:v>
                </c:pt>
                <c:pt idx="483">
                  <c:v>-3.8398108482</c:v>
                </c:pt>
                <c:pt idx="484">
                  <c:v>-3.8318338394000002</c:v>
                </c:pt>
                <c:pt idx="485">
                  <c:v>-3.8236529827000001</c:v>
                </c:pt>
                <c:pt idx="486">
                  <c:v>-3.8153607845000002</c:v>
                </c:pt>
                <c:pt idx="487">
                  <c:v>-3.8070724010000001</c:v>
                </c:pt>
                <c:pt idx="488">
                  <c:v>-3.7989208697999999</c:v>
                </c:pt>
                <c:pt idx="489">
                  <c:v>-3.7910540103999999</c:v>
                </c:pt>
                <c:pt idx="490">
                  <c:v>-3.7836322783999998</c:v>
                </c:pt>
                <c:pt idx="491">
                  <c:v>-3.7768237591</c:v>
                </c:pt>
                <c:pt idx="492">
                  <c:v>-3.7707967758000001</c:v>
                </c:pt>
                <c:pt idx="493">
                  <c:v>-3.7657127379999999</c:v>
                </c:pt>
                <c:pt idx="494">
                  <c:v>-3.7617177963000001</c:v>
                </c:pt>
                <c:pt idx="495">
                  <c:v>-3.7589359283000001</c:v>
                </c:pt>
                <c:pt idx="496">
                  <c:v>-3.7574651240999999</c:v>
                </c:pt>
                <c:pt idx="497">
                  <c:v>-3.7573735714000001</c:v>
                </c:pt>
                <c:pt idx="498">
                  <c:v>-3.7586958408000002</c:v>
                </c:pt>
                <c:pt idx="499">
                  <c:v>-3.7614324092999998</c:v>
                </c:pt>
                <c:pt idx="500">
                  <c:v>-3.7655503750000001</c:v>
                </c:pt>
                <c:pt idx="501">
                  <c:v>-3.7709863185999999</c:v>
                </c:pt>
                <c:pt idx="502">
                  <c:v>-3.7776536942000001</c:v>
                </c:pt>
                <c:pt idx="503">
                  <c:v>-3.7854635714999998</c:v>
                </c:pt>
                <c:pt idx="504">
                  <c:v>-3.7943522930000002</c:v>
                </c:pt>
                <c:pt idx="505">
                  <c:v>-3.8042943478</c:v>
                </c:pt>
                <c:pt idx="506">
                  <c:v>-3.8152897358</c:v>
                </c:pt>
                <c:pt idx="507">
                  <c:v>-3.8273358344999999</c:v>
                </c:pt>
                <c:pt idx="508">
                  <c:v>-3.8404011726</c:v>
                </c:pt>
                <c:pt idx="509">
                  <c:v>-3.8544070720999999</c:v>
                </c:pt>
                <c:pt idx="510">
                  <c:v>-3.8692178726000002</c:v>
                </c:pt>
                <c:pt idx="511">
                  <c:v>-3.8846385478999998</c:v>
                </c:pt>
                <c:pt idx="512">
                  <c:v>-3.9004237651999998</c:v>
                </c:pt>
                <c:pt idx="513">
                  <c:v>-3.9163024426000002</c:v>
                </c:pt>
                <c:pt idx="514">
                  <c:v>-3.9320130348000002</c:v>
                </c:pt>
                <c:pt idx="515">
                  <c:v>-3.9473369121999999</c:v>
                </c:pt>
                <c:pt idx="516">
                  <c:v>-3.9621193409000002</c:v>
                </c:pt>
                <c:pt idx="517">
                  <c:v>-3.9762735366999999</c:v>
                </c:pt>
                <c:pt idx="518">
                  <c:v>-3.9897694588000001</c:v>
                </c:pt>
                <c:pt idx="519">
                  <c:v>-4.0026106834000004</c:v>
                </c:pt>
                <c:pt idx="520">
                  <c:v>-4.0148057937999999</c:v>
                </c:pt>
                <c:pt idx="521">
                  <c:v>-4.0263447762000002</c:v>
                </c:pt>
                <c:pt idx="522">
                  <c:v>-4.0371947289000003</c:v>
                </c:pt>
                <c:pt idx="523">
                  <c:v>-4.0473155974999999</c:v>
                </c:pt>
                <c:pt idx="524">
                  <c:v>-4.0566816330000002</c:v>
                </c:pt>
                <c:pt idx="525">
                  <c:v>-4.0652804375000002</c:v>
                </c:pt>
                <c:pt idx="526">
                  <c:v>-4.0730872154000002</c:v>
                </c:pt>
                <c:pt idx="527">
                  <c:v>-4.0800380706999997</c:v>
                </c:pt>
                <c:pt idx="528">
                  <c:v>-4.0860157013</c:v>
                </c:pt>
                <c:pt idx="529">
                  <c:v>-4.0908513069000003</c:v>
                </c:pt>
                <c:pt idx="530">
                  <c:v>-4.0943393707000002</c:v>
                </c:pt>
                <c:pt idx="531">
                  <c:v>-4.0962643623000004</c:v>
                </c:pt>
                <c:pt idx="532">
                  <c:v>-4.0964312552999997</c:v>
                </c:pt>
                <c:pt idx="533">
                  <c:v>-4.0946974754000003</c:v>
                </c:pt>
                <c:pt idx="534">
                  <c:v>-4.0909991263999999</c:v>
                </c:pt>
                <c:pt idx="535">
                  <c:v>-4.0853648185999996</c:v>
                </c:pt>
                <c:pt idx="536">
                  <c:v>-4.0779147148000003</c:v>
                </c:pt>
                <c:pt idx="537">
                  <c:v>-4.0688457489000003</c:v>
                </c:pt>
                <c:pt idx="538">
                  <c:v>-4.0584053992999998</c:v>
                </c:pt>
                <c:pt idx="539">
                  <c:v>-4.0468630791000004</c:v>
                </c:pt>
                <c:pt idx="540">
                  <c:v>-4.0344872475000004</c:v>
                </c:pt>
                <c:pt idx="541">
                  <c:v>-4.0215368271000003</c:v>
                </c:pt>
                <c:pt idx="542">
                  <c:v>-4.0082631110999998</c:v>
                </c:pt>
                <c:pt idx="543">
                  <c:v>-3.9949109554</c:v>
                </c:pt>
                <c:pt idx="544">
                  <c:v>-3.9817171096999999</c:v>
                </c:pt>
                <c:pt idx="545">
                  <c:v>-3.9688994884</c:v>
                </c:pt>
                <c:pt idx="546">
                  <c:v>-3.9566340445999999</c:v>
                </c:pt>
                <c:pt idx="547">
                  <c:v>-3.9450299740000001</c:v>
                </c:pt>
                <c:pt idx="548">
                  <c:v>-3.934114933</c:v>
                </c:pt>
                <c:pt idx="549">
                  <c:v>-3.9238357544000002</c:v>
                </c:pt>
                <c:pt idx="550">
                  <c:v>-3.9140703677999999</c:v>
                </c:pt>
                <c:pt idx="551">
                  <c:v>-3.9046509266</c:v>
                </c:pt>
                <c:pt idx="552">
                  <c:v>-3.8953924179000001</c:v>
                </c:pt>
                <c:pt idx="553">
                  <c:v>-3.8861224651000001</c:v>
                </c:pt>
                <c:pt idx="554">
                  <c:v>-3.8767037391999999</c:v>
                </c:pt>
                <c:pt idx="555">
                  <c:v>-3.8670456408999998</c:v>
                </c:pt>
                <c:pt idx="556">
                  <c:v>-3.8571045398999999</c:v>
                </c:pt>
                <c:pt idx="557">
                  <c:v>-3.8468708991999998</c:v>
                </c:pt>
                <c:pt idx="558">
                  <c:v>-3.8363564013999998</c:v>
                </c:pt>
                <c:pt idx="559">
                  <c:v>-3.8255963326</c:v>
                </c:pt>
                <c:pt idx="560">
                  <c:v>-3.8146693706999999</c:v>
                </c:pt>
                <c:pt idx="561">
                  <c:v>-3.8037111759000002</c:v>
                </c:pt>
                <c:pt idx="562">
                  <c:v>-3.7928991318</c:v>
                </c:pt>
                <c:pt idx="563">
                  <c:v>-3.7824122905999999</c:v>
                </c:pt>
                <c:pt idx="564">
                  <c:v>-3.7723946571</c:v>
                </c:pt>
                <c:pt idx="565">
                  <c:v>-3.7629370688999999</c:v>
                </c:pt>
                <c:pt idx="566">
                  <c:v>-3.7540724277000002</c:v>
                </c:pt>
                <c:pt idx="567">
                  <c:v>-3.7457830905999998</c:v>
                </c:pt>
                <c:pt idx="568">
                  <c:v>-3.7380158900999998</c:v>
                </c:pt>
                <c:pt idx="569">
                  <c:v>-3.7307026386</c:v>
                </c:pt>
                <c:pt idx="570">
                  <c:v>-3.7237803935999998</c:v>
                </c:pt>
                <c:pt idx="571">
                  <c:v>-3.7172045707999999</c:v>
                </c:pt>
                <c:pt idx="572">
                  <c:v>-3.7109565734999999</c:v>
                </c:pt>
                <c:pt idx="573">
                  <c:v>-3.7050504684000001</c:v>
                </c:pt>
                <c:pt idx="574">
                  <c:v>-3.6995384693000002</c:v>
                </c:pt>
                <c:pt idx="575">
                  <c:v>-3.6945075989</c:v>
                </c:pt>
                <c:pt idx="576">
                  <c:v>-3.6900653838999999</c:v>
                </c:pt>
                <c:pt idx="577">
                  <c:v>-3.6863229275</c:v>
                </c:pt>
                <c:pt idx="578">
                  <c:v>-3.6833906174000002</c:v>
                </c:pt>
                <c:pt idx="579">
                  <c:v>-3.6813991069999998</c:v>
                </c:pt>
                <c:pt idx="580">
                  <c:v>-3.6805231571000001</c:v>
                </c:pt>
                <c:pt idx="581">
                  <c:v>-3.6809756756000001</c:v>
                </c:pt>
                <c:pt idx="582">
                  <c:v>-3.6829690933000001</c:v>
                </c:pt>
                <c:pt idx="583">
                  <c:v>-3.6866698265000002</c:v>
                </c:pt>
                <c:pt idx="584">
                  <c:v>-3.6921677589000002</c:v>
                </c:pt>
                <c:pt idx="585">
                  <c:v>-3.6994664669000001</c:v>
                </c:pt>
                <c:pt idx="586">
                  <c:v>-3.7084958552999998</c:v>
                </c:pt>
                <c:pt idx="587">
                  <c:v>-3.7191402912</c:v>
                </c:pt>
                <c:pt idx="588">
                  <c:v>-3.7312636375000001</c:v>
                </c:pt>
                <c:pt idx="589">
                  <c:v>-3.7447195053</c:v>
                </c:pt>
                <c:pt idx="590">
                  <c:v>-3.759354353</c:v>
                </c:pt>
                <c:pt idx="591">
                  <c:v>-3.7750141621000002</c:v>
                </c:pt>
                <c:pt idx="592">
                  <c:v>-3.7915554047</c:v>
                </c:pt>
                <c:pt idx="593">
                  <c:v>-3.8088557719999998</c:v>
                </c:pt>
                <c:pt idx="594">
                  <c:v>-3.8268177509000001</c:v>
                </c:pt>
                <c:pt idx="595">
                  <c:v>-3.8453629017000002</c:v>
                </c:pt>
                <c:pt idx="596">
                  <c:v>-3.8644185065999999</c:v>
                </c:pt>
                <c:pt idx="597">
                  <c:v>-3.8839049338999998</c:v>
                </c:pt>
                <c:pt idx="598">
                  <c:v>-3.9037418365000001</c:v>
                </c:pt>
                <c:pt idx="599">
                  <c:v>-3.9238717556</c:v>
                </c:pt>
                <c:pt idx="600">
                  <c:v>-3.9442698956000002</c:v>
                </c:pt>
                <c:pt idx="601">
                  <c:v>-3.9649193287000002</c:v>
                </c:pt>
                <c:pt idx="602">
                  <c:v>-3.9857709408000002</c:v>
                </c:pt>
                <c:pt idx="603">
                  <c:v>-4.0067110061999998</c:v>
                </c:pt>
                <c:pt idx="604">
                  <c:v>-4.0275468826000003</c:v>
                </c:pt>
                <c:pt idx="605">
                  <c:v>-4.0480079651</c:v>
                </c:pt>
                <c:pt idx="606">
                  <c:v>-4.0677590370000001</c:v>
                </c:pt>
                <c:pt idx="607">
                  <c:v>-4.0864229202000004</c:v>
                </c:pt>
                <c:pt idx="608">
                  <c:v>-4.1036105155999998</c:v>
                </c:pt>
                <c:pt idx="609">
                  <c:v>-4.1189489364999998</c:v>
                </c:pt>
                <c:pt idx="610">
                  <c:v>-4.1321077346999999</c:v>
                </c:pt>
                <c:pt idx="611">
                  <c:v>-4.1428165436000004</c:v>
                </c:pt>
                <c:pt idx="612">
                  <c:v>-4.1508746147000002</c:v>
                </c:pt>
                <c:pt idx="613">
                  <c:v>-4.1561517715000003</c:v>
                </c:pt>
                <c:pt idx="614">
                  <c:v>-4.1585869788999998</c:v>
                </c:pt>
                <c:pt idx="615">
                  <c:v>-4.1581950187999999</c:v>
                </c:pt>
                <c:pt idx="616">
                  <c:v>-4.1550831795000001</c:v>
                </c:pt>
                <c:pt idx="617">
                  <c:v>-4.1494560242</c:v>
                </c:pt>
                <c:pt idx="618">
                  <c:v>-4.1415882111000002</c:v>
                </c:pt>
                <c:pt idx="619">
                  <c:v>-4.1317729950000004</c:v>
                </c:pt>
                <c:pt idx="620">
                  <c:v>-4.1202754973999998</c:v>
                </c:pt>
                <c:pt idx="621">
                  <c:v>-4.1073017119999999</c:v>
                </c:pt>
                <c:pt idx="622">
                  <c:v>-4.0929846764000004</c:v>
                </c:pt>
                <c:pt idx="623">
                  <c:v>-4.0773854256000002</c:v>
                </c:pt>
                <c:pt idx="624">
                  <c:v>-4.0605030060000002</c:v>
                </c:pt>
                <c:pt idx="625">
                  <c:v>-4.0422940254000004</c:v>
                </c:pt>
                <c:pt idx="626">
                  <c:v>-4.0226955414000001</c:v>
                </c:pt>
                <c:pt idx="627">
                  <c:v>-4.0016493796999999</c:v>
                </c:pt>
                <c:pt idx="628">
                  <c:v>-3.9791247845000002</c:v>
                </c:pt>
                <c:pt idx="629">
                  <c:v>-3.9551346301999999</c:v>
                </c:pt>
                <c:pt idx="630">
                  <c:v>-3.9297399520999998</c:v>
                </c:pt>
                <c:pt idx="631">
                  <c:v>-3.9030513763000001</c:v>
                </c:pt>
                <c:pt idx="632">
                  <c:v>-3.8752417563999999</c:v>
                </c:pt>
                <c:pt idx="633">
                  <c:v>-3.8465652466</c:v>
                </c:pt>
                <c:pt idx="634">
                  <c:v>-3.8173515796999999</c:v>
                </c:pt>
                <c:pt idx="635">
                  <c:v>-3.7879643440000001</c:v>
                </c:pt>
                <c:pt idx="636">
                  <c:v>-3.7587473392000001</c:v>
                </c:pt>
                <c:pt idx="637">
                  <c:v>-3.7299833298</c:v>
                </c:pt>
                <c:pt idx="638">
                  <c:v>-3.7018718718999999</c:v>
                </c:pt>
                <c:pt idx="639">
                  <c:v>-3.6745269298999998</c:v>
                </c:pt>
                <c:pt idx="640">
                  <c:v>-3.6479859351999999</c:v>
                </c:pt>
                <c:pt idx="641">
                  <c:v>-3.6222245693000001</c:v>
                </c:pt>
                <c:pt idx="642">
                  <c:v>-3.5971727371000002</c:v>
                </c:pt>
                <c:pt idx="643">
                  <c:v>-3.5727305411999999</c:v>
                </c:pt>
                <c:pt idx="644">
                  <c:v>-3.5487835407000001</c:v>
                </c:pt>
                <c:pt idx="645">
                  <c:v>-3.5252165793999999</c:v>
                </c:pt>
                <c:pt idx="646">
                  <c:v>-3.5019271374000001</c:v>
                </c:pt>
                <c:pt idx="647">
                  <c:v>-3.4788346291000001</c:v>
                </c:pt>
                <c:pt idx="648">
                  <c:v>-3.4558842182</c:v>
                </c:pt>
                <c:pt idx="649">
                  <c:v>-3.4330611228999999</c:v>
                </c:pt>
                <c:pt idx="650">
                  <c:v>-3.4104189872999999</c:v>
                </c:pt>
                <c:pt idx="651">
                  <c:v>-3.3880953789000001</c:v>
                </c:pt>
                <c:pt idx="652">
                  <c:v>-3.3662910461000002</c:v>
                </c:pt>
                <c:pt idx="653">
                  <c:v>-3.3452258110000002</c:v>
                </c:pt>
                <c:pt idx="654">
                  <c:v>-3.3250956535</c:v>
                </c:pt>
                <c:pt idx="655">
                  <c:v>-3.3060441017</c:v>
                </c:pt>
                <c:pt idx="656">
                  <c:v>-3.2881538868</c:v>
                </c:pt>
                <c:pt idx="657">
                  <c:v>-3.2714552878999998</c:v>
                </c:pt>
                <c:pt idx="658">
                  <c:v>-3.2559428215000001</c:v>
                </c:pt>
                <c:pt idx="659">
                  <c:v>-3.2415904999</c:v>
                </c:pt>
                <c:pt idx="660">
                  <c:v>-3.2283613681999999</c:v>
                </c:pt>
                <c:pt idx="661">
                  <c:v>-3.2162113190000001</c:v>
                </c:pt>
                <c:pt idx="662">
                  <c:v>-3.2050909995999999</c:v>
                </c:pt>
                <c:pt idx="663">
                  <c:v>-3.1949462890999998</c:v>
                </c:pt>
                <c:pt idx="664">
                  <c:v>-3.1857194900999999</c:v>
                </c:pt>
                <c:pt idx="665">
                  <c:v>-3.1773512362999998</c:v>
                </c:pt>
                <c:pt idx="666">
                  <c:v>-3.1697833538000002</c:v>
                </c:pt>
                <c:pt idx="667">
                  <c:v>-3.1629574299000001</c:v>
                </c:pt>
                <c:pt idx="668">
                  <c:v>-3.1568076611000002</c:v>
                </c:pt>
                <c:pt idx="669">
                  <c:v>-3.1512572765</c:v>
                </c:pt>
                <c:pt idx="670">
                  <c:v>-3.1462361812999999</c:v>
                </c:pt>
                <c:pt idx="671">
                  <c:v>-3.1417200565000001</c:v>
                </c:pt>
                <c:pt idx="672">
                  <c:v>-3.1377530097999999</c:v>
                </c:pt>
                <c:pt idx="673">
                  <c:v>-3.1344306468999998</c:v>
                </c:pt>
                <c:pt idx="674">
                  <c:v>-3.1318616867000002</c:v>
                </c:pt>
                <c:pt idx="675">
                  <c:v>-3.1301326752</c:v>
                </c:pt>
                <c:pt idx="676">
                  <c:v>-3.1292860508000002</c:v>
                </c:pt>
                <c:pt idx="677">
                  <c:v>-3.1293156146999999</c:v>
                </c:pt>
                <c:pt idx="678">
                  <c:v>-3.1301827431000002</c:v>
                </c:pt>
                <c:pt idx="679">
                  <c:v>-3.1318433285</c:v>
                </c:pt>
                <c:pt idx="680">
                  <c:v>-3.1342670918</c:v>
                </c:pt>
                <c:pt idx="681">
                  <c:v>-3.1374373435999998</c:v>
                </c:pt>
                <c:pt idx="682">
                  <c:v>-3.1413431167999999</c:v>
                </c:pt>
                <c:pt idx="683">
                  <c:v>-3.1459753513000002</c:v>
                </c:pt>
                <c:pt idx="684">
                  <c:v>-3.1513299942000002</c:v>
                </c:pt>
                <c:pt idx="685">
                  <c:v>-3.1574120522000002</c:v>
                </c:pt>
                <c:pt idx="686">
                  <c:v>-3.1642358303</c:v>
                </c:pt>
                <c:pt idx="687">
                  <c:v>-3.1718177795</c:v>
                </c:pt>
                <c:pt idx="688">
                  <c:v>-3.1801633835000001</c:v>
                </c:pt>
                <c:pt idx="689">
                  <c:v>-3.1892521381000001</c:v>
                </c:pt>
                <c:pt idx="690">
                  <c:v>-3.1990301609</c:v>
                </c:pt>
                <c:pt idx="691">
                  <c:v>-3.2094221114999999</c:v>
                </c:pt>
                <c:pt idx="692">
                  <c:v>-3.2203629017000002</c:v>
                </c:pt>
                <c:pt idx="693">
                  <c:v>-3.2318179606999999</c:v>
                </c:pt>
                <c:pt idx="694">
                  <c:v>-3.2437691689000001</c:v>
                </c:pt>
                <c:pt idx="695">
                  <c:v>-3.2561824322000001</c:v>
                </c:pt>
                <c:pt idx="696">
                  <c:v>-3.2689812183</c:v>
                </c:pt>
                <c:pt idx="697">
                  <c:v>-3.2820372580999999</c:v>
                </c:pt>
                <c:pt idx="698">
                  <c:v>-3.2951757908000001</c:v>
                </c:pt>
                <c:pt idx="699">
                  <c:v>-3.3081886767999999</c:v>
                </c:pt>
                <c:pt idx="700">
                  <c:v>-3.3208487033999998</c:v>
                </c:pt>
                <c:pt idx="701">
                  <c:v>-3.3329224586000001</c:v>
                </c:pt>
                <c:pt idx="702">
                  <c:v>-3.3441853522999998</c:v>
                </c:pt>
                <c:pt idx="703">
                  <c:v>-3.354439497</c:v>
                </c:pt>
                <c:pt idx="704">
                  <c:v>-3.3635265827</c:v>
                </c:pt>
                <c:pt idx="705">
                  <c:v>-3.3713309764999999</c:v>
                </c:pt>
                <c:pt idx="706">
                  <c:v>-3.3777737616999999</c:v>
                </c:pt>
                <c:pt idx="707">
                  <c:v>-3.3828039168999999</c:v>
                </c:pt>
                <c:pt idx="708">
                  <c:v>-3.386400938</c:v>
                </c:pt>
                <c:pt idx="709">
                  <c:v>-3.3885955811000001</c:v>
                </c:pt>
                <c:pt idx="710">
                  <c:v>-3.3894865513000001</c:v>
                </c:pt>
                <c:pt idx="711">
                  <c:v>-3.3892252445</c:v>
                </c:pt>
                <c:pt idx="712">
                  <c:v>-3.3879754542999998</c:v>
                </c:pt>
                <c:pt idx="713">
                  <c:v>-3.3858759403000001</c:v>
                </c:pt>
                <c:pt idx="714">
                  <c:v>-3.3830182552000001</c:v>
                </c:pt>
                <c:pt idx="715">
                  <c:v>-3.3794410229</c:v>
                </c:pt>
                <c:pt idx="716">
                  <c:v>-3.3751356602000002</c:v>
                </c:pt>
                <c:pt idx="717">
                  <c:v>-3.3700587748999999</c:v>
                </c:pt>
                <c:pt idx="718">
                  <c:v>-3.3641495705</c:v>
                </c:pt>
                <c:pt idx="719">
                  <c:v>-3.3573477268</c:v>
                </c:pt>
                <c:pt idx="720">
                  <c:v>-3.3496062755999998</c:v>
                </c:pt>
                <c:pt idx="721">
                  <c:v>-3.3408985138</c:v>
                </c:pt>
                <c:pt idx="722">
                  <c:v>-3.3312194346999999</c:v>
                </c:pt>
                <c:pt idx="723">
                  <c:v>-3.3205814361999999</c:v>
                </c:pt>
                <c:pt idx="724">
                  <c:v>-3.309006691</c:v>
                </c:pt>
                <c:pt idx="725">
                  <c:v>-3.2965157031999999</c:v>
                </c:pt>
                <c:pt idx="726">
                  <c:v>-3.2831134795999999</c:v>
                </c:pt>
                <c:pt idx="727">
                  <c:v>-3.2687768936000001</c:v>
                </c:pt>
                <c:pt idx="728">
                  <c:v>-3.2534441948000001</c:v>
                </c:pt>
                <c:pt idx="729">
                  <c:v>-3.2370102406000001</c:v>
                </c:pt>
                <c:pt idx="730">
                  <c:v>-3.2193267345000001</c:v>
                </c:pt>
                <c:pt idx="731">
                  <c:v>-3.2002091408000002</c:v>
                </c:pt>
                <c:pt idx="732">
                  <c:v>-3.1794569492</c:v>
                </c:pt>
                <c:pt idx="733">
                  <c:v>-3.1568958759000001</c:v>
                </c:pt>
                <c:pt idx="734">
                  <c:v>-3.1324212551000001</c:v>
                </c:pt>
                <c:pt idx="735">
                  <c:v>-3.1060082912000002</c:v>
                </c:pt>
                <c:pt idx="736">
                  <c:v>-3.0776879787000002</c:v>
                </c:pt>
                <c:pt idx="737">
                  <c:v>-3.0475151539000001</c:v>
                </c:pt>
                <c:pt idx="738">
                  <c:v>-3.0155444144999999</c:v>
                </c:pt>
                <c:pt idx="739">
                  <c:v>-2.981815815</c:v>
                </c:pt>
                <c:pt idx="740">
                  <c:v>-2.9463484286999999</c:v>
                </c:pt>
                <c:pt idx="741">
                  <c:v>-2.9091379642000001</c:v>
                </c:pt>
                <c:pt idx="742">
                  <c:v>-2.8701560496999998</c:v>
                </c:pt>
                <c:pt idx="743">
                  <c:v>-2.829351902</c:v>
                </c:pt>
                <c:pt idx="744">
                  <c:v>-2.7866539955</c:v>
                </c:pt>
                <c:pt idx="745">
                  <c:v>-2.7419850825999998</c:v>
                </c:pt>
                <c:pt idx="746">
                  <c:v>-2.6952998637999999</c:v>
                </c:pt>
                <c:pt idx="747">
                  <c:v>-2.6466250420000001</c:v>
                </c:pt>
                <c:pt idx="748">
                  <c:v>-2.5960652828000002</c:v>
                </c:pt>
                <c:pt idx="749">
                  <c:v>-2.5437719822</c:v>
                </c:pt>
                <c:pt idx="750">
                  <c:v>-2.4899053574000001</c:v>
                </c:pt>
                <c:pt idx="751">
                  <c:v>-2.4346129894000001</c:v>
                </c:pt>
                <c:pt idx="752">
                  <c:v>-2.3780267239000001</c:v>
                </c:pt>
                <c:pt idx="753">
                  <c:v>-2.3202731608999998</c:v>
                </c:pt>
                <c:pt idx="754">
                  <c:v>-2.2614860535000001</c:v>
                </c:pt>
                <c:pt idx="755">
                  <c:v>-2.2018094063000002</c:v>
                </c:pt>
                <c:pt idx="756">
                  <c:v>-2.1413905620999998</c:v>
                </c:pt>
                <c:pt idx="757">
                  <c:v>-2.0803720951</c:v>
                </c:pt>
                <c:pt idx="758">
                  <c:v>-2.0188906193</c:v>
                </c:pt>
                <c:pt idx="759">
                  <c:v>-1.9570801257999999</c:v>
                </c:pt>
                <c:pt idx="760">
                  <c:v>-1.8950728178</c:v>
                </c:pt>
                <c:pt idx="761">
                  <c:v>-1.8329986333999999</c:v>
                </c:pt>
                <c:pt idx="762">
                  <c:v>-1.7709858418</c:v>
                </c:pt>
                <c:pt idx="763">
                  <c:v>-1.7091591358</c:v>
                </c:pt>
                <c:pt idx="764">
                  <c:v>-1.6476349830999999</c:v>
                </c:pt>
                <c:pt idx="765">
                  <c:v>-1.5865161419</c:v>
                </c:pt>
                <c:pt idx="766">
                  <c:v>-1.5258903503000001</c:v>
                </c:pt>
                <c:pt idx="767">
                  <c:v>-1.4658366441999999</c:v>
                </c:pt>
                <c:pt idx="768">
                  <c:v>-1.4064377546</c:v>
                </c:pt>
                <c:pt idx="769">
                  <c:v>-1.3477894068</c:v>
                </c:pt>
                <c:pt idx="770">
                  <c:v>-1.2899981736999999</c:v>
                </c:pt>
                <c:pt idx="771">
                  <c:v>-1.2331701517</c:v>
                </c:pt>
                <c:pt idx="772">
                  <c:v>-1.1773979664000001</c:v>
                </c:pt>
                <c:pt idx="773">
                  <c:v>-1.1227532625000001</c:v>
                </c:pt>
                <c:pt idx="774">
                  <c:v>-1.0692851542999999</c:v>
                </c:pt>
                <c:pt idx="775">
                  <c:v>-1.0170227289</c:v>
                </c:pt>
                <c:pt idx="776">
                  <c:v>-0.96597826481000004</c:v>
                </c:pt>
                <c:pt idx="777">
                  <c:v>-0.91614979506000005</c:v>
                </c:pt>
                <c:pt idx="778">
                  <c:v>-0.86752122640999996</c:v>
                </c:pt>
                <c:pt idx="779">
                  <c:v>-0.82006150483999996</c:v>
                </c:pt>
                <c:pt idx="780">
                  <c:v>-0.77372610569</c:v>
                </c:pt>
                <c:pt idx="781">
                  <c:v>-0.72846996783999995</c:v>
                </c:pt>
                <c:pt idx="782">
                  <c:v>-0.68427288531999997</c:v>
                </c:pt>
                <c:pt idx="783">
                  <c:v>-0.64115619659</c:v>
                </c:pt>
                <c:pt idx="784">
                  <c:v>-0.59917068481000002</c:v>
                </c:pt>
                <c:pt idx="785">
                  <c:v>-0.55836576223000001</c:v>
                </c:pt>
                <c:pt idx="786">
                  <c:v>-0.51876145601000001</c:v>
                </c:pt>
                <c:pt idx="787">
                  <c:v>-0.48033422232</c:v>
                </c:pt>
                <c:pt idx="788">
                  <c:v>-0.44301524757999999</c:v>
                </c:pt>
                <c:pt idx="789">
                  <c:v>-0.40669691562999999</c:v>
                </c:pt>
                <c:pt idx="790">
                  <c:v>-0.37124866246999999</c:v>
                </c:pt>
                <c:pt idx="791">
                  <c:v>-0.33654251694999998</c:v>
                </c:pt>
                <c:pt idx="792">
                  <c:v>-0.30247539282000002</c:v>
                </c:pt>
                <c:pt idx="793">
                  <c:v>-0.26897534728</c:v>
                </c:pt>
                <c:pt idx="794">
                  <c:v>-0.23599497974</c:v>
                </c:pt>
                <c:pt idx="795">
                  <c:v>-0.20350293815000001</c:v>
                </c:pt>
                <c:pt idx="796">
                  <c:v>-0.17147906125000001</c:v>
                </c:pt>
                <c:pt idx="797">
                  <c:v>-0.13991267978999999</c:v>
                </c:pt>
                <c:pt idx="798">
                  <c:v>-0.10880055279</c:v>
                </c:pt>
                <c:pt idx="799">
                  <c:v>-7.8141875565000005E-2</c:v>
                </c:pt>
                <c:pt idx="800">
                  <c:v>-4.7932758927000003E-2</c:v>
                </c:pt>
                <c:pt idx="801">
                  <c:v>-1.8167985603000002E-2</c:v>
                </c:pt>
                <c:pt idx="802">
                  <c:v>1.1144707911E-2</c:v>
                </c:pt>
                <c:pt idx="803">
                  <c:v>3.9970878511999999E-2</c:v>
                </c:pt>
                <c:pt idx="804">
                  <c:v>6.8254768847999997E-2</c:v>
                </c:pt>
                <c:pt idx="805">
                  <c:v>9.5940455793999999E-2</c:v>
                </c:pt>
                <c:pt idx="806">
                  <c:v>0.12299219519</c:v>
                </c:pt>
                <c:pt idx="807">
                  <c:v>0.14940476418000001</c:v>
                </c:pt>
                <c:pt idx="808">
                  <c:v>0.17520320415000001</c:v>
                </c:pt>
                <c:pt idx="809">
                  <c:v>0.20043538511</c:v>
                </c:pt>
                <c:pt idx="810">
                  <c:v>0.22516152263</c:v>
                </c:pt>
                <c:pt idx="811">
                  <c:v>0.24944448471</c:v>
                </c:pt>
                <c:pt idx="812">
                  <c:v>0.27334344386999998</c:v>
                </c:pt>
                <c:pt idx="813">
                  <c:v>0.29691085219000002</c:v>
                </c:pt>
                <c:pt idx="814">
                  <c:v>0.32019120455</c:v>
                </c:pt>
                <c:pt idx="815">
                  <c:v>0.34321916103</c:v>
                </c:pt>
                <c:pt idx="816">
                  <c:v>0.36601123213999998</c:v>
                </c:pt>
                <c:pt idx="817">
                  <c:v>0.38854888082</c:v>
                </c:pt>
                <c:pt idx="818">
                  <c:v>0.41076797247000002</c:v>
                </c:pt>
                <c:pt idx="819">
                  <c:v>0.43257054687000002</c:v>
                </c:pt>
                <c:pt idx="820">
                  <c:v>0.45385101437999997</c:v>
                </c:pt>
                <c:pt idx="821">
                  <c:v>0.47451803088</c:v>
                </c:pt>
                <c:pt idx="822">
                  <c:v>0.49450528622000001</c:v>
                </c:pt>
                <c:pt idx="823">
                  <c:v>0.51377463340999996</c:v>
                </c:pt>
                <c:pt idx="824">
                  <c:v>0.53231561183999998</c:v>
                </c:pt>
                <c:pt idx="825">
                  <c:v>0.55014371872000001</c:v>
                </c:pt>
                <c:pt idx="826">
                  <c:v>0.56729763745999995</c:v>
                </c:pt>
                <c:pt idx="827">
                  <c:v>0.58383089304000002</c:v>
                </c:pt>
                <c:pt idx="828">
                  <c:v>0.59979301690999998</c:v>
                </c:pt>
                <c:pt idx="829">
                  <c:v>0.61520880461000005</c:v>
                </c:pt>
                <c:pt idx="830">
                  <c:v>0.63007539510999999</c:v>
                </c:pt>
                <c:pt idx="831">
                  <c:v>0.64438205957000005</c:v>
                </c:pt>
                <c:pt idx="832">
                  <c:v>0.65813666581999997</c:v>
                </c:pt>
                <c:pt idx="833">
                  <c:v>0.67137986421999996</c:v>
                </c:pt>
                <c:pt idx="834">
                  <c:v>0.68418395518999997</c:v>
                </c:pt>
                <c:pt idx="835">
                  <c:v>0.69664442539000004</c:v>
                </c:pt>
                <c:pt idx="836">
                  <c:v>0.70887053013000001</c:v>
                </c:pt>
                <c:pt idx="837">
                  <c:v>0.72097307444000003</c:v>
                </c:pt>
                <c:pt idx="838">
                  <c:v>0.73304313421</c:v>
                </c:pt>
                <c:pt idx="839">
                  <c:v>0.74512702227000005</c:v>
                </c:pt>
                <c:pt idx="840">
                  <c:v>0.75721740722999997</c:v>
                </c:pt>
                <c:pt idx="841">
                  <c:v>0.76926702261000002</c:v>
                </c:pt>
                <c:pt idx="842">
                  <c:v>0.78121012449000005</c:v>
                </c:pt>
                <c:pt idx="843">
                  <c:v>0.79297769070000002</c:v>
                </c:pt>
                <c:pt idx="844">
                  <c:v>0.80450415611000003</c:v>
                </c:pt>
                <c:pt idx="845">
                  <c:v>0.81572854519000004</c:v>
                </c:pt>
                <c:pt idx="846">
                  <c:v>0.82659369706999997</c:v>
                </c:pt>
                <c:pt idx="847">
                  <c:v>0.83704584836999996</c:v>
                </c:pt>
                <c:pt idx="848">
                  <c:v>0.84703558683000002</c:v>
                </c:pt>
                <c:pt idx="849">
                  <c:v>0.85652059316999996</c:v>
                </c:pt>
                <c:pt idx="850">
                  <c:v>0.86546987295</c:v>
                </c:pt>
                <c:pt idx="851">
                  <c:v>0.87386500835000003</c:v>
                </c:pt>
                <c:pt idx="852">
                  <c:v>0.88169056177000005</c:v>
                </c:pt>
                <c:pt idx="853">
                  <c:v>0.88891565800000005</c:v>
                </c:pt>
                <c:pt idx="854">
                  <c:v>0.89548331499</c:v>
                </c:pt>
                <c:pt idx="855">
                  <c:v>0.90131920576000002</c:v>
                </c:pt>
                <c:pt idx="856">
                  <c:v>0.90635102987000005</c:v>
                </c:pt>
                <c:pt idx="857">
                  <c:v>0.91052484511999998</c:v>
                </c:pt>
                <c:pt idx="858">
                  <c:v>0.91381382942</c:v>
                </c:pt>
                <c:pt idx="859">
                  <c:v>0.91622006892999996</c:v>
                </c:pt>
                <c:pt idx="860">
                  <c:v>0.91777300834999997</c:v>
                </c:pt>
                <c:pt idx="861">
                  <c:v>0.91852611302999998</c:v>
                </c:pt>
                <c:pt idx="862">
                  <c:v>0.91855120659</c:v>
                </c:pt>
                <c:pt idx="863">
                  <c:v>0.91793066263</c:v>
                </c:pt>
                <c:pt idx="864">
                  <c:v>0.91674685477999995</c:v>
                </c:pt>
                <c:pt idx="865">
                  <c:v>0.91506636142999997</c:v>
                </c:pt>
                <c:pt idx="866">
                  <c:v>0.91292381287000002</c:v>
                </c:pt>
                <c:pt idx="867">
                  <c:v>0.91031914949000003</c:v>
                </c:pt>
                <c:pt idx="868">
                  <c:v>0.90723264216999999</c:v>
                </c:pt>
                <c:pt idx="869">
                  <c:v>0.90364521742000004</c:v>
                </c:pt>
                <c:pt idx="870">
                  <c:v>0.89955210685999998</c:v>
                </c:pt>
                <c:pt idx="871">
                  <c:v>0.89496785402000001</c:v>
                </c:pt>
                <c:pt idx="872">
                  <c:v>0.88992524146999996</c:v>
                </c:pt>
                <c:pt idx="873">
                  <c:v>0.88447016477999996</c:v>
                </c:pt>
                <c:pt idx="874">
                  <c:v>0.87865495682000005</c:v>
                </c:pt>
                <c:pt idx="875">
                  <c:v>0.87253314257000003</c:v>
                </c:pt>
                <c:pt idx="876">
                  <c:v>0.86615681647999998</c:v>
                </c:pt>
                <c:pt idx="877">
                  <c:v>0.85957527161000002</c:v>
                </c:pt>
                <c:pt idx="878">
                  <c:v>0.85283392668000002</c:v>
                </c:pt>
                <c:pt idx="879">
                  <c:v>0.84597527980999998</c:v>
                </c:pt>
                <c:pt idx="880">
                  <c:v>0.83904087543000005</c:v>
                </c:pt>
                <c:pt idx="881">
                  <c:v>0.83207261562000001</c:v>
                </c:pt>
                <c:pt idx="882">
                  <c:v>0.82511341571999997</c:v>
                </c:pt>
                <c:pt idx="883">
                  <c:v>0.81820750236999995</c:v>
                </c:pt>
                <c:pt idx="884">
                  <c:v>0.81139981747000001</c:v>
                </c:pt>
                <c:pt idx="885">
                  <c:v>0.80473500490000005</c:v>
                </c:pt>
                <c:pt idx="886">
                  <c:v>0.79825747013000004</c:v>
                </c:pt>
                <c:pt idx="887">
                  <c:v>0.79201239346999996</c:v>
                </c:pt>
                <c:pt idx="888">
                  <c:v>0.78604710101999997</c:v>
                </c:pt>
                <c:pt idx="889">
                  <c:v>0.78041100502000005</c:v>
                </c:pt>
                <c:pt idx="890">
                  <c:v>0.77515423297999997</c:v>
                </c:pt>
                <c:pt idx="891">
                  <c:v>0.77032625674999999</c:v>
                </c:pt>
                <c:pt idx="892">
                  <c:v>0.76597619056999999</c:v>
                </c:pt>
                <c:pt idx="893">
                  <c:v>0.76215332746999997</c:v>
                </c:pt>
                <c:pt idx="894">
                  <c:v>0.75890719891000002</c:v>
                </c:pt>
                <c:pt idx="895">
                  <c:v>0.75628781319000005</c:v>
                </c:pt>
                <c:pt idx="896">
                  <c:v>0.75434756279000004</c:v>
                </c:pt>
                <c:pt idx="897">
                  <c:v>0.75314378737999998</c:v>
                </c:pt>
                <c:pt idx="898">
                  <c:v>0.75274068117000004</c:v>
                </c:pt>
                <c:pt idx="899">
                  <c:v>0.75320899487000004</c:v>
                </c:pt>
                <c:pt idx="900">
                  <c:v>0.75461918116000004</c:v>
                </c:pt>
                <c:pt idx="901">
                  <c:v>0.75702172517999999</c:v>
                </c:pt>
                <c:pt idx="902">
                  <c:v>0.76042121649000005</c:v>
                </c:pt>
                <c:pt idx="903">
                  <c:v>0.76476496457999998</c:v>
                </c:pt>
                <c:pt idx="904">
                  <c:v>0.76995688676999996</c:v>
                </c:pt>
                <c:pt idx="905">
                  <c:v>0.77588361502000003</c:v>
                </c:pt>
                <c:pt idx="906">
                  <c:v>0.78243410586999995</c:v>
                </c:pt>
                <c:pt idx="907">
                  <c:v>0.78950750828000005</c:v>
                </c:pt>
                <c:pt idx="908">
                  <c:v>0.79701471328999995</c:v>
                </c:pt>
                <c:pt idx="909">
                  <c:v>0.80487394332999995</c:v>
                </c:pt>
                <c:pt idx="910">
                  <c:v>0.81300163269000003</c:v>
                </c:pt>
                <c:pt idx="911">
                  <c:v>0.82130694389000003</c:v>
                </c:pt>
                <c:pt idx="912">
                  <c:v>0.82969641684999995</c:v>
                </c:pt>
                <c:pt idx="913">
                  <c:v>0.83808362483999999</c:v>
                </c:pt>
                <c:pt idx="914">
                  <c:v>0.84639638662000005</c:v>
                </c:pt>
                <c:pt idx="915">
                  <c:v>0.85458034276999995</c:v>
                </c:pt>
                <c:pt idx="916">
                  <c:v>0.86260068417000002</c:v>
                </c:pt>
                <c:pt idx="917">
                  <c:v>0.87044066191000002</c:v>
                </c:pt>
                <c:pt idx="918">
                  <c:v>0.87809205054999995</c:v>
                </c:pt>
                <c:pt idx="919">
                  <c:v>0.88553518057000002</c:v>
                </c:pt>
                <c:pt idx="920">
                  <c:v>0.89272016287</c:v>
                </c:pt>
                <c:pt idx="921">
                  <c:v>0.89956670999999999</c:v>
                </c:pt>
                <c:pt idx="922">
                  <c:v>0.90598464012000002</c:v>
                </c:pt>
                <c:pt idx="923">
                  <c:v>0.91189891099999998</c:v>
                </c:pt>
                <c:pt idx="924">
                  <c:v>0.91726511717000003</c:v>
                </c:pt>
                <c:pt idx="925">
                  <c:v>0.92207372189000003</c:v>
                </c:pt>
                <c:pt idx="926">
                  <c:v>0.92634749412999995</c:v>
                </c:pt>
                <c:pt idx="927">
                  <c:v>0.93013185262999998</c:v>
                </c:pt>
                <c:pt idx="928">
                  <c:v>0.93347579241</c:v>
                </c:pt>
                <c:pt idx="929">
                  <c:v>0.93640714883999998</c:v>
                </c:pt>
                <c:pt idx="930">
                  <c:v>0.93891155719999997</c:v>
                </c:pt>
                <c:pt idx="931">
                  <c:v>0.94092190265999998</c:v>
                </c:pt>
                <c:pt idx="932">
                  <c:v>0.94232052565000002</c:v>
                </c:pt>
                <c:pt idx="933">
                  <c:v>0.94294917583000004</c:v>
                </c:pt>
                <c:pt idx="934">
                  <c:v>0.94262266158999997</c:v>
                </c:pt>
                <c:pt idx="935">
                  <c:v>0.94114458561000003</c:v>
                </c:pt>
                <c:pt idx="936">
                  <c:v>0.93832367659000004</c:v>
                </c:pt>
                <c:pt idx="937">
                  <c:v>0.93398708104999995</c:v>
                </c:pt>
                <c:pt idx="938">
                  <c:v>0.92798781394999996</c:v>
                </c:pt>
                <c:pt idx="939">
                  <c:v>0.92020785809000005</c:v>
                </c:pt>
                <c:pt idx="940">
                  <c:v>0.91056019068000005</c:v>
                </c:pt>
                <c:pt idx="941">
                  <c:v>0.89899086951999996</c:v>
                </c:pt>
                <c:pt idx="942">
                  <c:v>0.88547950983000001</c:v>
                </c:pt>
                <c:pt idx="943">
                  <c:v>0.87003773450999999</c:v>
                </c:pt>
                <c:pt idx="944">
                  <c:v>0.85270655154999997</c:v>
                </c:pt>
                <c:pt idx="945">
                  <c:v>0.83355367183999995</c:v>
                </c:pt>
                <c:pt idx="946">
                  <c:v>0.81267130374999996</c:v>
                </c:pt>
                <c:pt idx="947">
                  <c:v>0.79017382859999996</c:v>
                </c:pt>
                <c:pt idx="948">
                  <c:v>0.76619577407999995</c:v>
                </c:pt>
                <c:pt idx="949">
                  <c:v>0.74089038372000005</c:v>
                </c:pt>
                <c:pt idx="950">
                  <c:v>0.71442979573999998</c:v>
                </c:pt>
                <c:pt idx="951">
                  <c:v>0.68700647354</c:v>
                </c:pt>
                <c:pt idx="952">
                  <c:v>0.65883505344000004</c:v>
                </c:pt>
                <c:pt idx="953">
                  <c:v>0.63015341758999999</c:v>
                </c:pt>
                <c:pt idx="954">
                  <c:v>0.60122412442999995</c:v>
                </c:pt>
                <c:pt idx="955">
                  <c:v>0.57233715057000001</c:v>
                </c:pt>
                <c:pt idx="956">
                  <c:v>0.54381257295999996</c:v>
                </c:pt>
                <c:pt idx="957">
                  <c:v>0.51600182055999999</c:v>
                </c:pt>
                <c:pt idx="958">
                  <c:v>0.48928636312000001</c:v>
                </c:pt>
                <c:pt idx="959">
                  <c:v>0.46407613158</c:v>
                </c:pt>
                <c:pt idx="960">
                  <c:v>0.44080942869</c:v>
                </c:pt>
                <c:pt idx="961">
                  <c:v>0.41995304823000001</c:v>
                </c:pt>
                <c:pt idx="962">
                  <c:v>0.40200021863000002</c:v>
                </c:pt>
                <c:pt idx="963">
                  <c:v>0.38745886086999998</c:v>
                </c:pt>
                <c:pt idx="964">
                  <c:v>0.37681671976999997</c:v>
                </c:pt>
                <c:pt idx="965">
                  <c:v>0.37048223614999998</c:v>
                </c:pt>
                <c:pt idx="966">
                  <c:v>0.36872166395</c:v>
                </c:pt>
                <c:pt idx="967">
                  <c:v>0.37162035704000002</c:v>
                </c:pt>
                <c:pt idx="968">
                  <c:v>0.37908354402</c:v>
                </c:pt>
                <c:pt idx="969">
                  <c:v>0.39087069034999999</c:v>
                </c:pt>
                <c:pt idx="970">
                  <c:v>0.40664166212000002</c:v>
                </c:pt>
                <c:pt idx="971">
                  <c:v>0.42599558830000001</c:v>
                </c:pt>
                <c:pt idx="972">
                  <c:v>0.44849762320999997</c:v>
                </c:pt>
                <c:pt idx="973">
                  <c:v>0.47369793056999998</c:v>
                </c:pt>
                <c:pt idx="974">
                  <c:v>0.50114494562</c:v>
                </c:pt>
                <c:pt idx="975">
                  <c:v>0.53039139509</c:v>
                </c:pt>
                <c:pt idx="976">
                  <c:v>0.56099605559999999</c:v>
                </c:pt>
                <c:pt idx="977">
                  <c:v>0.59252858161999999</c:v>
                </c:pt>
                <c:pt idx="978">
                  <c:v>0.62457495927999995</c:v>
                </c:pt>
                <c:pt idx="979">
                  <c:v>0.65673667191999996</c:v>
                </c:pt>
                <c:pt idx="980">
                  <c:v>0.68862360716000004</c:v>
                </c:pt>
                <c:pt idx="981">
                  <c:v>0.71985024214000004</c:v>
                </c:pt>
                <c:pt idx="982">
                  <c:v>0.75003886223000005</c:v>
                </c:pt>
                <c:pt idx="983">
                  <c:v>0.77882593870000005</c:v>
                </c:pt>
                <c:pt idx="984">
                  <c:v>0.8058694005</c:v>
                </c:pt>
                <c:pt idx="985">
                  <c:v>0.83085715771000002</c:v>
                </c:pt>
                <c:pt idx="986">
                  <c:v>0.85350954533000001</c:v>
                </c:pt>
                <c:pt idx="987">
                  <c:v>0.87357074022000003</c:v>
                </c:pt>
                <c:pt idx="988">
                  <c:v>0.89079791307</c:v>
                </c:pt>
                <c:pt idx="989">
                  <c:v>0.90495842694999995</c:v>
                </c:pt>
                <c:pt idx="990">
                  <c:v>0.91583561896999999</c:v>
                </c:pt>
                <c:pt idx="991">
                  <c:v>0.92323946953000002</c:v>
                </c:pt>
                <c:pt idx="992">
                  <c:v>0.92701864242999998</c:v>
                </c:pt>
                <c:pt idx="993">
                  <c:v>0.92706745862999995</c:v>
                </c:pt>
                <c:pt idx="994">
                  <c:v>0.92332535981999997</c:v>
                </c:pt>
                <c:pt idx="995">
                  <c:v>0.91577595471999995</c:v>
                </c:pt>
                <c:pt idx="996">
                  <c:v>0.90445327759000005</c:v>
                </c:pt>
                <c:pt idx="997">
                  <c:v>0.88945525884999999</c:v>
                </c:pt>
                <c:pt idx="998">
                  <c:v>0.87095844745999995</c:v>
                </c:pt>
                <c:pt idx="999">
                  <c:v>0.84922689199000001</c:v>
                </c:pt>
                <c:pt idx="1000">
                  <c:v>0.82460892200000002</c:v>
                </c:pt>
                <c:pt idx="1001">
                  <c:v>0.79751300812000003</c:v>
                </c:pt>
                <c:pt idx="1002">
                  <c:v>0.76835846901000004</c:v>
                </c:pt>
                <c:pt idx="1003">
                  <c:v>0.73752117156999997</c:v>
                </c:pt>
                <c:pt idx="1004">
                  <c:v>0.70530968904000002</c:v>
                </c:pt>
                <c:pt idx="1005">
                  <c:v>0.67198634148000003</c:v>
                </c:pt>
                <c:pt idx="1006">
                  <c:v>0.63781386614000002</c:v>
                </c:pt>
                <c:pt idx="1007">
                  <c:v>0.60309034585999999</c:v>
                </c:pt>
                <c:pt idx="1008">
                  <c:v>0.56814986466999995</c:v>
                </c:pt>
                <c:pt idx="1009">
                  <c:v>0.53333866596000001</c:v>
                </c:pt>
                <c:pt idx="1010">
                  <c:v>0.49899059534000001</c:v>
                </c:pt>
                <c:pt idx="1011">
                  <c:v>0.46541503072000001</c:v>
                </c:pt>
                <c:pt idx="1012">
                  <c:v>0.43289366363999998</c:v>
                </c:pt>
                <c:pt idx="1013">
                  <c:v>0.40167805552000002</c:v>
                </c:pt>
                <c:pt idx="1014">
                  <c:v>0.37198346853000003</c:v>
                </c:pt>
                <c:pt idx="1015">
                  <c:v>0.34397765994000001</c:v>
                </c:pt>
                <c:pt idx="1016">
                  <c:v>0.31776937842000003</c:v>
                </c:pt>
                <c:pt idx="1017">
                  <c:v>0.2934037149</c:v>
                </c:pt>
                <c:pt idx="1018">
                  <c:v>0.27086389064999999</c:v>
                </c:pt>
                <c:pt idx="1019">
                  <c:v>0.25007504224999999</c:v>
                </c:pt>
                <c:pt idx="1020">
                  <c:v>0.23090931773000001</c:v>
                </c:pt>
                <c:pt idx="1021">
                  <c:v>0.21319314837</c:v>
                </c:pt>
                <c:pt idx="1022">
                  <c:v>0.19671431183999999</c:v>
                </c:pt>
                <c:pt idx="1023">
                  <c:v>0.18122844397999999</c:v>
                </c:pt>
                <c:pt idx="1024">
                  <c:v>0.16646888852</c:v>
                </c:pt>
                <c:pt idx="1025">
                  <c:v>0.15216186642999999</c:v>
                </c:pt>
                <c:pt idx="1026">
                  <c:v>0.13804653286999999</c:v>
                </c:pt>
                <c:pt idx="1027">
                  <c:v>0.12389709055000001</c:v>
                </c:pt>
                <c:pt idx="1028">
                  <c:v>0.10954147576999999</c:v>
                </c:pt>
                <c:pt idx="1029">
                  <c:v>9.4862252474E-2</c:v>
                </c:pt>
                <c:pt idx="1030">
                  <c:v>7.9761937261000004E-2</c:v>
                </c:pt>
                <c:pt idx="1031">
                  <c:v>6.4111150800999994E-2</c:v>
                </c:pt>
                <c:pt idx="1032">
                  <c:v>4.7731600701999999E-2</c:v>
                </c:pt>
                <c:pt idx="1033">
                  <c:v>3.0432162806000002E-2</c:v>
                </c:pt>
                <c:pt idx="1034">
                  <c:v>1.2066042981999999E-2</c:v>
                </c:pt>
                <c:pt idx="1035">
                  <c:v>-7.4240555986999999E-3</c:v>
                </c:pt>
                <c:pt idx="1036">
                  <c:v>-2.7980035170999999E-2</c:v>
                </c:pt>
                <c:pt idx="1037">
                  <c:v>-4.9414753913999999E-2</c:v>
                </c:pt>
                <c:pt idx="1038">
                  <c:v>-7.1402952074999998E-2</c:v>
                </c:pt>
                <c:pt idx="1039">
                  <c:v>-9.3475408851999994E-2</c:v>
                </c:pt>
                <c:pt idx="1040">
                  <c:v>-0.11502634734</c:v>
                </c:pt>
                <c:pt idx="1041">
                  <c:v>-0.13535262644000001</c:v>
                </c:pt>
                <c:pt idx="1042">
                  <c:v>-0.15373399854</c:v>
                </c:pt>
                <c:pt idx="1043">
                  <c:v>-0.16953200101999999</c:v>
                </c:pt>
                <c:pt idx="1044">
                  <c:v>-0.18226423859999999</c:v>
                </c:pt>
                <c:pt idx="1045">
                  <c:v>-0.19163207709999999</c:v>
                </c:pt>
                <c:pt idx="1046">
                  <c:v>-0.19751121104</c:v>
                </c:pt>
                <c:pt idx="1047">
                  <c:v>-0.19992145895999999</c:v>
                </c:pt>
                <c:pt idx="1048">
                  <c:v>-0.19898766278999999</c:v>
                </c:pt>
                <c:pt idx="1049">
                  <c:v>-0.19490347802999999</c:v>
                </c:pt>
                <c:pt idx="1050">
                  <c:v>-0.18790407478999999</c:v>
                </c:pt>
                <c:pt idx="1051">
                  <c:v>-0.17824387550000001</c:v>
                </c:pt>
                <c:pt idx="1052">
                  <c:v>-0.16617754102000001</c:v>
                </c:pt>
                <c:pt idx="1053">
                  <c:v>-0.15195780992999999</c:v>
                </c:pt>
                <c:pt idx="1054">
                  <c:v>-0.13586762547</c:v>
                </c:pt>
                <c:pt idx="1055">
                  <c:v>-0.11827091872999999</c:v>
                </c:pt>
                <c:pt idx="1056">
                  <c:v>-9.9637128413000001E-2</c:v>
                </c:pt>
                <c:pt idx="1057">
                  <c:v>-8.0516897141999999E-2</c:v>
                </c:pt>
                <c:pt idx="1058">
                  <c:v>-6.1486627906999998E-2</c:v>
                </c:pt>
                <c:pt idx="1059">
                  <c:v>-4.3091118336000003E-2</c:v>
                </c:pt>
                <c:pt idx="1060">
                  <c:v>-2.5800731032999999E-2</c:v>
                </c:pt>
                <c:pt idx="1061">
                  <c:v>-9.9871940911000004E-3</c:v>
                </c:pt>
                <c:pt idx="1062">
                  <c:v>4.0765278972999999E-3</c:v>
                </c:pt>
                <c:pt idx="1063">
                  <c:v>1.6187930480000001E-2</c:v>
                </c:pt>
                <c:pt idx="1064">
                  <c:v>2.6177868247E-2</c:v>
                </c:pt>
                <c:pt idx="1065">
                  <c:v>3.3902738242999997E-2</c:v>
                </c:pt>
                <c:pt idx="1066">
                  <c:v>3.9280045777999997E-2</c:v>
                </c:pt>
                <c:pt idx="1067">
                  <c:v>4.2341988534000001E-2</c:v>
                </c:pt>
                <c:pt idx="1068">
                  <c:v>4.3273709713999998E-2</c:v>
                </c:pt>
                <c:pt idx="1069">
                  <c:v>4.2425796389999999E-2</c:v>
                </c:pt>
                <c:pt idx="1070">
                  <c:v>4.0310483426E-2</c:v>
                </c:pt>
                <c:pt idx="1071">
                  <c:v>3.7590753286999998E-2</c:v>
                </c:pt>
                <c:pt idx="1072">
                  <c:v>3.5052135587000002E-2</c:v>
                </c:pt>
                <c:pt idx="1073">
                  <c:v>3.3532943576999999E-2</c:v>
                </c:pt>
                <c:pt idx="1074">
                  <c:v>3.3817913382999998E-2</c:v>
                </c:pt>
                <c:pt idx="1075">
                  <c:v>3.6540415138E-2</c:v>
                </c:pt>
                <c:pt idx="1076">
                  <c:v>4.2132183908999997E-2</c:v>
                </c:pt>
                <c:pt idx="1077">
                  <c:v>5.0824720412E-2</c:v>
                </c:pt>
                <c:pt idx="1078">
                  <c:v>6.2678821385E-2</c:v>
                </c:pt>
                <c:pt idx="1079">
                  <c:v>7.7613621950000003E-2</c:v>
                </c:pt>
                <c:pt idx="1080">
                  <c:v>9.5426797866999993E-2</c:v>
                </c:pt>
                <c:pt idx="1081">
                  <c:v>0.11581362784</c:v>
                </c:pt>
                <c:pt idx="1082">
                  <c:v>0.13838736712999999</c:v>
                </c:pt>
                <c:pt idx="1083">
                  <c:v>0.16269955039</c:v>
                </c:pt>
                <c:pt idx="1084">
                  <c:v>0.18825367093000001</c:v>
                </c:pt>
                <c:pt idx="1085">
                  <c:v>0.21449537574999999</c:v>
                </c:pt>
                <c:pt idx="1086">
                  <c:v>0.24078600109000001</c:v>
                </c:pt>
                <c:pt idx="1087">
                  <c:v>0.2664039433</c:v>
                </c:pt>
                <c:pt idx="1088">
                  <c:v>0.29060029984000002</c:v>
                </c:pt>
                <c:pt idx="1089">
                  <c:v>0.31268230080999998</c:v>
                </c:pt>
                <c:pt idx="1090">
                  <c:v>0.33208015560999998</c:v>
                </c:pt>
                <c:pt idx="1091">
                  <c:v>0.34837812185</c:v>
                </c:pt>
                <c:pt idx="1092">
                  <c:v>0.36132073401999998</c:v>
                </c:pt>
                <c:pt idx="1093">
                  <c:v>0.37081390618999999</c:v>
                </c:pt>
                <c:pt idx="1094">
                  <c:v>0.37692555784999998</c:v>
                </c:pt>
                <c:pt idx="1095">
                  <c:v>0.37987011670999998</c:v>
                </c:pt>
                <c:pt idx="1096">
                  <c:v>0.37995788455000001</c:v>
                </c:pt>
                <c:pt idx="1097">
                  <c:v>0.37751427293000001</c:v>
                </c:pt>
                <c:pt idx="1098">
                  <c:v>0.37280872463999998</c:v>
                </c:pt>
                <c:pt idx="1099">
                  <c:v>0.36603167653000002</c:v>
                </c:pt>
                <c:pt idx="1100">
                  <c:v>0.35731595755000001</c:v>
                </c:pt>
                <c:pt idx="1101">
                  <c:v>0.34677544236000002</c:v>
                </c:pt>
                <c:pt idx="1102">
                  <c:v>0.33454248309000001</c:v>
                </c:pt>
                <c:pt idx="1103">
                  <c:v>0.32079038024000001</c:v>
                </c:pt>
                <c:pt idx="1104">
                  <c:v>0.30572813749</c:v>
                </c:pt>
                <c:pt idx="1105">
                  <c:v>0.28957808017999997</c:v>
                </c:pt>
                <c:pt idx="1106">
                  <c:v>0.27256706356999999</c:v>
                </c:pt>
                <c:pt idx="1107">
                  <c:v>0.25494378805000001</c:v>
                </c:pt>
                <c:pt idx="1108">
                  <c:v>0.23700898885999999</c:v>
                </c:pt>
                <c:pt idx="1109">
                  <c:v>0.21914198995</c:v>
                </c:pt>
                <c:pt idx="1110">
                  <c:v>0.20180694759000001</c:v>
                </c:pt>
                <c:pt idx="1111">
                  <c:v>0.18552099168</c:v>
                </c:pt>
                <c:pt idx="1112">
                  <c:v>0.17078392208000001</c:v>
                </c:pt>
                <c:pt idx="1113">
                  <c:v>0.15800321102000001</c:v>
                </c:pt>
                <c:pt idx="1114">
                  <c:v>0.14745475352000001</c:v>
                </c:pt>
                <c:pt idx="1115">
                  <c:v>0.13928522169999999</c:v>
                </c:pt>
                <c:pt idx="1116">
                  <c:v>0.13353365659999999</c:v>
                </c:pt>
                <c:pt idx="1117">
                  <c:v>0.13015174866000001</c:v>
                </c:pt>
                <c:pt idx="1118">
                  <c:v>0.12901188432999999</c:v>
                </c:pt>
                <c:pt idx="1119">
                  <c:v>0.12990300357000001</c:v>
                </c:pt>
                <c:pt idx="1120">
                  <c:v>0.13251814245999999</c:v>
                </c:pt>
                <c:pt idx="1121">
                  <c:v>0.1364312768</c:v>
                </c:pt>
                <c:pt idx="1122">
                  <c:v>0.14107613265999999</c:v>
                </c:pt>
                <c:pt idx="1123">
                  <c:v>0.14576135575999999</c:v>
                </c:pt>
                <c:pt idx="1124">
                  <c:v>0.14973701537</c:v>
                </c:pt>
                <c:pt idx="1125">
                  <c:v>0.15228991210000001</c:v>
                </c:pt>
                <c:pt idx="1126">
                  <c:v>0.15283206105</c:v>
                </c:pt>
                <c:pt idx="1127">
                  <c:v>0.15095910430000001</c:v>
                </c:pt>
                <c:pt idx="1128">
                  <c:v>0.14647698402000001</c:v>
                </c:pt>
                <c:pt idx="1129">
                  <c:v>0.13940532506</c:v>
                </c:pt>
                <c:pt idx="1130">
                  <c:v>0.12995694578</c:v>
                </c:pt>
                <c:pt idx="1131">
                  <c:v>0.11849175394</c:v>
                </c:pt>
                <c:pt idx="1132">
                  <c:v>0.10546023399</c:v>
                </c:pt>
                <c:pt idx="1133">
                  <c:v>9.1354690491999999E-2</c:v>
                </c:pt>
                <c:pt idx="1134">
                  <c:v>7.6667673886000001E-2</c:v>
                </c:pt>
                <c:pt idx="1135">
                  <c:v>6.1852160841000002E-2</c:v>
                </c:pt>
                <c:pt idx="1136">
                  <c:v>4.7288931905999997E-2</c:v>
                </c:pt>
                <c:pt idx="1137">
                  <c:v>3.3269930630999998E-2</c:v>
                </c:pt>
                <c:pt idx="1138">
                  <c:v>2.0001135767000001E-2</c:v>
                </c:pt>
                <c:pt idx="1139">
                  <c:v>7.6195821166000002E-3</c:v>
                </c:pt>
                <c:pt idx="1140">
                  <c:v>-3.7968612741999998E-3</c:v>
                </c:pt>
                <c:pt idx="1141">
                  <c:v>-1.4250646345E-2</c:v>
                </c:pt>
                <c:pt idx="1142">
                  <c:v>-2.3863373324000001E-2</c:v>
                </c:pt>
                <c:pt idx="1143">
                  <c:v>-3.2885551452999998E-2</c:v>
                </c:pt>
                <c:pt idx="1144">
                  <c:v>-4.1654415429000002E-2</c:v>
                </c:pt>
                <c:pt idx="1145">
                  <c:v>-5.0522878766E-2</c:v>
                </c:pt>
                <c:pt idx="1146">
                  <c:v>-5.9796143322999998E-2</c:v>
                </c:pt>
                <c:pt idx="1147">
                  <c:v>-6.9691725075000002E-2</c:v>
                </c:pt>
                <c:pt idx="1148">
                  <c:v>-8.0317065120000003E-2</c:v>
                </c:pt>
                <c:pt idx="1149">
                  <c:v>-9.1664329170999995E-2</c:v>
                </c:pt>
                <c:pt idx="1150">
                  <c:v>-0.10363491625</c:v>
                </c:pt>
                <c:pt idx="1151">
                  <c:v>-0.11609275639</c:v>
                </c:pt>
                <c:pt idx="1152">
                  <c:v>-0.12892130017</c:v>
                </c:pt>
                <c:pt idx="1153">
                  <c:v>-0.14205987750999999</c:v>
                </c:pt>
                <c:pt idx="1154">
                  <c:v>-0.15551583468999999</c:v>
                </c:pt>
                <c:pt idx="1155">
                  <c:v>-0.16935975850000001</c:v>
                </c:pt>
                <c:pt idx="1156">
                  <c:v>-0.18370886147000001</c:v>
                </c:pt>
                <c:pt idx="1157">
                  <c:v>-0.1987028867</c:v>
                </c:pt>
                <c:pt idx="1158">
                  <c:v>-0.21448566020000001</c:v>
                </c:pt>
                <c:pt idx="1159">
                  <c:v>-0.23120690882</c:v>
                </c:pt>
                <c:pt idx="1160">
                  <c:v>-0.24903307855000001</c:v>
                </c:pt>
                <c:pt idx="1161">
                  <c:v>-0.26813438535</c:v>
                </c:pt>
                <c:pt idx="1162">
                  <c:v>-0.28863486647999997</c:v>
                </c:pt>
                <c:pt idx="1163">
                  <c:v>-0.31054627894999998</c:v>
                </c:pt>
                <c:pt idx="1164">
                  <c:v>-0.33371466397999999</c:v>
                </c:pt>
                <c:pt idx="1165">
                  <c:v>-0.35778996347999997</c:v>
                </c:pt>
                <c:pt idx="1166">
                  <c:v>-0.38221898674999999</c:v>
                </c:pt>
                <c:pt idx="1167">
                  <c:v>-0.40627005696000001</c:v>
                </c:pt>
                <c:pt idx="1168">
                  <c:v>-0.42909449339</c:v>
                </c:pt>
                <c:pt idx="1169">
                  <c:v>-0.44981360435000001</c:v>
                </c:pt>
                <c:pt idx="1170">
                  <c:v>-0.46761134266999999</c:v>
                </c:pt>
                <c:pt idx="1171">
                  <c:v>-0.48180994390999998</c:v>
                </c:pt>
                <c:pt idx="1172">
                  <c:v>-0.49191513658000002</c:v>
                </c:pt>
                <c:pt idx="1173">
                  <c:v>-0.49763515592000002</c:v>
                </c:pt>
                <c:pt idx="1174">
                  <c:v>-0.49888220429000002</c:v>
                </c:pt>
                <c:pt idx="1175">
                  <c:v>-0.49575829506000002</c:v>
                </c:pt>
                <c:pt idx="1176">
                  <c:v>-0.48853135109000001</c:v>
                </c:pt>
                <c:pt idx="1177">
                  <c:v>-0.47762140632</c:v>
                </c:pt>
                <c:pt idx="1178">
                  <c:v>-0.46360957622999999</c:v>
                </c:pt>
                <c:pt idx="1179">
                  <c:v>-0.44724506139999998</c:v>
                </c:pt>
                <c:pt idx="1180">
                  <c:v>-0.42941078544</c:v>
                </c:pt>
                <c:pt idx="1181">
                  <c:v>-0.41104084253000001</c:v>
                </c:pt>
                <c:pt idx="1182">
                  <c:v>-0.39302021264999998</c:v>
                </c:pt>
                <c:pt idx="1183">
                  <c:v>-0.37610456346999999</c:v>
                </c:pt>
                <c:pt idx="1184">
                  <c:v>-0.36087346076999999</c:v>
                </c:pt>
                <c:pt idx="1185">
                  <c:v>-0.34770765901</c:v>
                </c:pt>
                <c:pt idx="1186">
                  <c:v>-0.33678343892000001</c:v>
                </c:pt>
                <c:pt idx="1187">
                  <c:v>-0.32809168100000002</c:v>
                </c:pt>
                <c:pt idx="1188">
                  <c:v>-0.32149097322999998</c:v>
                </c:pt>
                <c:pt idx="1189">
                  <c:v>-0.31678017974</c:v>
                </c:pt>
                <c:pt idx="1190">
                  <c:v>-0.31375780702</c:v>
                </c:pt>
                <c:pt idx="1191">
                  <c:v>-0.31224930286000002</c:v>
                </c:pt>
                <c:pt idx="1192">
                  <c:v>-0.31210353970999999</c:v>
                </c:pt>
                <c:pt idx="1193">
                  <c:v>-0.31317201256999999</c:v>
                </c:pt>
                <c:pt idx="1194">
                  <c:v>-0.31528815627000001</c:v>
                </c:pt>
                <c:pt idx="1195">
                  <c:v>-0.31826266646000001</c:v>
                </c:pt>
                <c:pt idx="1196">
                  <c:v>-0.32189553976000002</c:v>
                </c:pt>
                <c:pt idx="1197">
                  <c:v>-0.32598334551000002</c:v>
                </c:pt>
                <c:pt idx="1198">
                  <c:v>-0.33030545711999998</c:v>
                </c:pt>
                <c:pt idx="1199">
                  <c:v>-0.33460298180999998</c:v>
                </c:pt>
                <c:pt idx="1200">
                  <c:v>-0.33857110143000002</c:v>
                </c:pt>
                <c:pt idx="1201">
                  <c:v>-0.34186789393</c:v>
                </c:pt>
                <c:pt idx="1202">
                  <c:v>-0.34412962198000002</c:v>
                </c:pt>
                <c:pt idx="1203">
                  <c:v>-0.34498926997000001</c:v>
                </c:pt>
                <c:pt idx="1204">
                  <c:v>-0.34410727023999998</c:v>
                </c:pt>
                <c:pt idx="1205">
                  <c:v>-0.34120953083</c:v>
                </c:pt>
                <c:pt idx="1206">
                  <c:v>-0.33610901237000002</c:v>
                </c:pt>
                <c:pt idx="1207">
                  <c:v>-0.32870417832999999</c:v>
                </c:pt>
                <c:pt idx="1208">
                  <c:v>-0.31897109747000002</c:v>
                </c:pt>
                <c:pt idx="1209">
                  <c:v>-0.30696192383999998</c:v>
                </c:pt>
                <c:pt idx="1210">
                  <c:v>-0.2928095758</c:v>
                </c:pt>
                <c:pt idx="1211">
                  <c:v>-0.27673843503000001</c:v>
                </c:pt>
                <c:pt idx="1212">
                  <c:v>-0.25909170508000001</c:v>
                </c:pt>
                <c:pt idx="1213">
                  <c:v>-0.24037225543999999</c:v>
                </c:pt>
                <c:pt idx="1214">
                  <c:v>-0.22125755250000001</c:v>
                </c:pt>
                <c:pt idx="1215">
                  <c:v>-0.20255418121999999</c:v>
                </c:pt>
                <c:pt idx="1216">
                  <c:v>-0.18510617316</c:v>
                </c:pt>
                <c:pt idx="1217">
                  <c:v>-0.16969953476999999</c:v>
                </c:pt>
                <c:pt idx="1218">
                  <c:v>-0.15699152648</c:v>
                </c:pt>
                <c:pt idx="1219">
                  <c:v>-0.14747150242000001</c:v>
                </c:pt>
                <c:pt idx="1220">
                  <c:v>-0.14145231247000001</c:v>
                </c:pt>
                <c:pt idx="1221">
                  <c:v>-0.13908594847</c:v>
                </c:pt>
                <c:pt idx="1222">
                  <c:v>-0.14038109778999999</c:v>
                </c:pt>
                <c:pt idx="1223">
                  <c:v>-0.14520168304</c:v>
                </c:pt>
                <c:pt idx="1224">
                  <c:v>-0.15325686336</c:v>
                </c:pt>
                <c:pt idx="1225">
                  <c:v>-0.1641074568</c:v>
                </c:pt>
                <c:pt idx="1226">
                  <c:v>-0.17719292641000001</c:v>
                </c:pt>
                <c:pt idx="1227">
                  <c:v>-0.19186392426000001</c:v>
                </c:pt>
                <c:pt idx="1228">
                  <c:v>-0.2074097842</c:v>
                </c:pt>
                <c:pt idx="1229">
                  <c:v>-0.22308379412000001</c:v>
                </c:pt>
                <c:pt idx="1230">
                  <c:v>-0.23813806473999999</c:v>
                </c:pt>
                <c:pt idx="1231">
                  <c:v>-0.25188061595</c:v>
                </c:pt>
                <c:pt idx="1232">
                  <c:v>-0.26375982165</c:v>
                </c:pt>
                <c:pt idx="1233">
                  <c:v>-0.27345263957999999</c:v>
                </c:pt>
                <c:pt idx="1234">
                  <c:v>-0.28090369701000001</c:v>
                </c:pt>
                <c:pt idx="1235">
                  <c:v>-0.28628817201000001</c:v>
                </c:pt>
                <c:pt idx="1236">
                  <c:v>-0.28992843627999998</c:v>
                </c:pt>
                <c:pt idx="1237">
                  <c:v>-0.29221001267000002</c:v>
                </c:pt>
                <c:pt idx="1238">
                  <c:v>-0.29351979494000002</c:v>
                </c:pt>
                <c:pt idx="1239">
                  <c:v>-0.29420918225999998</c:v>
                </c:pt>
                <c:pt idx="1240">
                  <c:v>-0.29457274079000001</c:v>
                </c:pt>
                <c:pt idx="1241">
                  <c:v>-0.29483488202000002</c:v>
                </c:pt>
                <c:pt idx="1242">
                  <c:v>-0.29514896870000001</c:v>
                </c:pt>
                <c:pt idx="1243">
                  <c:v>-0.29561245441</c:v>
                </c:pt>
                <c:pt idx="1244">
                  <c:v>-0.29629090427999999</c:v>
                </c:pt>
                <c:pt idx="1245">
                  <c:v>-0.29724109173000002</c:v>
                </c:pt>
                <c:pt idx="1246">
                  <c:v>-0.29852837323999998</c:v>
                </c:pt>
                <c:pt idx="1247">
                  <c:v>-0.30023613572000002</c:v>
                </c:pt>
                <c:pt idx="1248">
                  <c:v>-0.30247539282000002</c:v>
                </c:pt>
                <c:pt idx="1249">
                  <c:v>-0.30541446805</c:v>
                </c:pt>
                <c:pt idx="1250">
                  <c:v>-0.30932027101999998</c:v>
                </c:pt>
                <c:pt idx="1251">
                  <c:v>-0.31456559896000003</c:v>
                </c:pt>
                <c:pt idx="1252">
                  <c:v>-0.32157579064000003</c:v>
                </c:pt>
                <c:pt idx="1253">
                  <c:v>-0.33073818684</c:v>
                </c:pt>
                <c:pt idx="1254">
                  <c:v>-0.34231913089999999</c:v>
                </c:pt>
                <c:pt idx="1255">
                  <c:v>-0.35641586781000001</c:v>
                </c:pt>
                <c:pt idx="1256">
                  <c:v>-0.37294062972000003</c:v>
                </c:pt>
                <c:pt idx="1257">
                  <c:v>-0.39162465930000001</c:v>
                </c:pt>
                <c:pt idx="1258">
                  <c:v>-0.41203489900000001</c:v>
                </c:pt>
                <c:pt idx="1259">
                  <c:v>-0.43360838293999998</c:v>
                </c:pt>
                <c:pt idx="1260">
                  <c:v>-0.45571547747000002</c:v>
                </c:pt>
                <c:pt idx="1261">
                  <c:v>-0.47773790359000001</c:v>
                </c:pt>
                <c:pt idx="1262">
                  <c:v>-0.49912586807999998</c:v>
                </c:pt>
                <c:pt idx="1263">
                  <c:v>-0.51941752433999999</c:v>
                </c:pt>
                <c:pt idx="1264">
                  <c:v>-0.53823572396999997</c:v>
                </c:pt>
                <c:pt idx="1265">
                  <c:v>-0.55528402328000004</c:v>
                </c:pt>
                <c:pt idx="1266">
                  <c:v>-0.57034844159999998</c:v>
                </c:pt>
                <c:pt idx="1267">
                  <c:v>-0.58329743147000002</c:v>
                </c:pt>
                <c:pt idx="1268">
                  <c:v>-0.59407931566000005</c:v>
                </c:pt>
                <c:pt idx="1269">
                  <c:v>-0.60273289679999997</c:v>
                </c:pt>
                <c:pt idx="1270">
                  <c:v>-0.60941809416000003</c:v>
                </c:pt>
                <c:pt idx="1271">
                  <c:v>-0.61443746089999995</c:v>
                </c:pt>
                <c:pt idx="1272">
                  <c:v>-0.61820966005</c:v>
                </c:pt>
                <c:pt idx="1273">
                  <c:v>-0.62119770050000001</c:v>
                </c:pt>
                <c:pt idx="1274">
                  <c:v>-0.62383025884999999</c:v>
                </c:pt>
                <c:pt idx="1275">
                  <c:v>-0.62644726037999998</c:v>
                </c:pt>
                <c:pt idx="1276">
                  <c:v>-0.62927252054000005</c:v>
                </c:pt>
                <c:pt idx="1277">
                  <c:v>-0.63240271807000004</c:v>
                </c:pt>
                <c:pt idx="1278">
                  <c:v>-0.63580936193000004</c:v>
                </c:pt>
                <c:pt idx="1279">
                  <c:v>-0.63935965299999997</c:v>
                </c:pt>
                <c:pt idx="1280">
                  <c:v>-0.64285695553</c:v>
                </c:pt>
                <c:pt idx="1281">
                  <c:v>-0.64608073234999996</c:v>
                </c:pt>
                <c:pt idx="1282">
                  <c:v>-0.64880865811999999</c:v>
                </c:pt>
                <c:pt idx="1283">
                  <c:v>-0.65082204342000005</c:v>
                </c:pt>
                <c:pt idx="1284">
                  <c:v>-0.65190047025999998</c:v>
                </c:pt>
                <c:pt idx="1285">
                  <c:v>-0.65180844068999999</c:v>
                </c:pt>
                <c:pt idx="1286">
                  <c:v>-0.65028613806000002</c:v>
                </c:pt>
                <c:pt idx="1287">
                  <c:v>-0.64706510304999998</c:v>
                </c:pt>
                <c:pt idx="1288">
                  <c:v>-0.64191597700000003</c:v>
                </c:pt>
                <c:pt idx="1289">
                  <c:v>-0.63470369576999996</c:v>
                </c:pt>
                <c:pt idx="1290">
                  <c:v>-0.62541902064999999</c:v>
                </c:pt>
                <c:pt idx="1291">
                  <c:v>-0.61417418718000005</c:v>
                </c:pt>
                <c:pt idx="1292">
                  <c:v>-0.60116875171999995</c:v>
                </c:pt>
                <c:pt idx="1293">
                  <c:v>-0.58664065599000004</c:v>
                </c:pt>
                <c:pt idx="1294">
                  <c:v>-0.57081991434000001</c:v>
                </c:pt>
                <c:pt idx="1295">
                  <c:v>-0.55389946699000003</c:v>
                </c:pt>
                <c:pt idx="1296">
                  <c:v>-0.53602844477</c:v>
                </c:pt>
                <c:pt idx="1297">
                  <c:v>-0.51732248067999997</c:v>
                </c:pt>
                <c:pt idx="1298">
                  <c:v>-0.49788308143999999</c:v>
                </c:pt>
                <c:pt idx="1299">
                  <c:v>-0.47781848907000002</c:v>
                </c:pt>
                <c:pt idx="1300">
                  <c:v>-0.45725831388999999</c:v>
                </c:pt>
                <c:pt idx="1301">
                  <c:v>-0.43635824323</c:v>
                </c:pt>
                <c:pt idx="1302">
                  <c:v>-0.41530334948999997</c:v>
                </c:pt>
                <c:pt idx="1303">
                  <c:v>-0.39433386922000002</c:v>
                </c:pt>
                <c:pt idx="1304">
                  <c:v>-0.37379392981999998</c:v>
                </c:pt>
                <c:pt idx="1305">
                  <c:v>-0.35415723919999997</c:v>
                </c:pt>
                <c:pt idx="1306">
                  <c:v>-0.33599203825000001</c:v>
                </c:pt>
                <c:pt idx="1307">
                  <c:v>-0.31988313794000001</c:v>
                </c:pt>
                <c:pt idx="1308">
                  <c:v>-0.30635574459999998</c:v>
                </c:pt>
                <c:pt idx="1309">
                  <c:v>-0.29582643509000001</c:v>
                </c:pt>
                <c:pt idx="1310">
                  <c:v>-0.28858014940999999</c:v>
                </c:pt>
                <c:pt idx="1311">
                  <c:v>-0.28476348519</c:v>
                </c:pt>
                <c:pt idx="1312">
                  <c:v>-0.28438973427000003</c:v>
                </c:pt>
                <c:pt idx="1313">
                  <c:v>-0.28736132383000002</c:v>
                </c:pt>
                <c:pt idx="1314">
                  <c:v>-0.29350394010999997</c:v>
                </c:pt>
                <c:pt idx="1315">
                  <c:v>-0.30258670449000002</c:v>
                </c:pt>
                <c:pt idx="1316">
                  <c:v>-0.31431671976999997</c:v>
                </c:pt>
                <c:pt idx="1317">
                  <c:v>-0.32832095027000002</c:v>
                </c:pt>
                <c:pt idx="1318">
                  <c:v>-0.34412997961000003</c:v>
                </c:pt>
                <c:pt idx="1319">
                  <c:v>-0.36117246746999998</c:v>
                </c:pt>
                <c:pt idx="1320">
                  <c:v>-0.37878856062999999</c:v>
                </c:pt>
                <c:pt idx="1321">
                  <c:v>-0.39626866578999997</c:v>
                </c:pt>
                <c:pt idx="1322">
                  <c:v>-0.41291311383000001</c:v>
                </c:pt>
                <c:pt idx="1323">
                  <c:v>-0.42809644341000003</c:v>
                </c:pt>
                <c:pt idx="1324">
                  <c:v>-0.44131708144999998</c:v>
                </c:pt>
                <c:pt idx="1325">
                  <c:v>-0.45221453904999998</c:v>
                </c:pt>
                <c:pt idx="1326">
                  <c:v>-0.46055465937000001</c:v>
                </c:pt>
                <c:pt idx="1327">
                  <c:v>-0.46620714664000001</c:v>
                </c:pt>
                <c:pt idx="1328">
                  <c:v>-0.46913239359999998</c:v>
                </c:pt>
                <c:pt idx="1329">
                  <c:v>-0.46937289834000001</c:v>
                </c:pt>
                <c:pt idx="1330">
                  <c:v>-0.46704512835000001</c:v>
                </c:pt>
                <c:pt idx="1331">
                  <c:v>-0.46233227849000003</c:v>
                </c:pt>
                <c:pt idx="1332">
                  <c:v>-0.45547688006999998</c:v>
                </c:pt>
                <c:pt idx="1333">
                  <c:v>-0.44678607583000002</c:v>
                </c:pt>
                <c:pt idx="1334">
                  <c:v>-0.43666833639000002</c:v>
                </c:pt>
                <c:pt idx="1335">
                  <c:v>-0.42567551135999998</c:v>
                </c:pt>
                <c:pt idx="1336">
                  <c:v>-0.41449376940999999</c:v>
                </c:pt>
                <c:pt idx="1337">
                  <c:v>-0.40387186407999998</c:v>
                </c:pt>
                <c:pt idx="1338">
                  <c:v>-0.39452770351999999</c:v>
                </c:pt>
                <c:pt idx="1339">
                  <c:v>-0.38707253337000003</c:v>
                </c:pt>
                <c:pt idx="1340">
                  <c:v>-0.38196489215000001</c:v>
                </c:pt>
                <c:pt idx="1341">
                  <c:v>-0.37948921323000001</c:v>
                </c:pt>
                <c:pt idx="1342">
                  <c:v>-0.37975081800999999</c:v>
                </c:pt>
                <c:pt idx="1343">
                  <c:v>-0.38268136978</c:v>
                </c:pt>
                <c:pt idx="1344">
                  <c:v>-0.38806134462000003</c:v>
                </c:pt>
                <c:pt idx="1345">
                  <c:v>-0.39557158946999998</c:v>
                </c:pt>
                <c:pt idx="1346">
                  <c:v>-0.40485852957000001</c:v>
                </c:pt>
                <c:pt idx="1347">
                  <c:v>-0.41557705402</c:v>
                </c:pt>
                <c:pt idx="1348">
                  <c:v>-0.42739507556</c:v>
                </c:pt>
                <c:pt idx="1349">
                  <c:v>-0.43997183441999999</c:v>
                </c:pt>
                <c:pt idx="1350">
                  <c:v>-0.45293122530000002</c:v>
                </c:pt>
                <c:pt idx="1351">
                  <c:v>-0.46585252881</c:v>
                </c:pt>
                <c:pt idx="1352">
                  <c:v>-0.47829526662999999</c:v>
                </c:pt>
                <c:pt idx="1353">
                  <c:v>-0.48985433577999998</c:v>
                </c:pt>
                <c:pt idx="1354">
                  <c:v>-0.50020891428000003</c:v>
                </c:pt>
                <c:pt idx="1355">
                  <c:v>-0.50912272930000002</c:v>
                </c:pt>
                <c:pt idx="1356">
                  <c:v>-0.51640021801000002</c:v>
                </c:pt>
                <c:pt idx="1357">
                  <c:v>-0.52184468508000004</c:v>
                </c:pt>
                <c:pt idx="1358">
                  <c:v>-0.52524650097000003</c:v>
                </c:pt>
                <c:pt idx="1359">
                  <c:v>-0.52639460563999996</c:v>
                </c:pt>
                <c:pt idx="1360">
                  <c:v>-0.52509421109999999</c:v>
                </c:pt>
                <c:pt idx="1361">
                  <c:v>-0.52118134499000002</c:v>
                </c:pt>
                <c:pt idx="1362">
                  <c:v>-0.51453340053999996</c:v>
                </c:pt>
                <c:pt idx="1363">
                  <c:v>-0.50508129596999995</c:v>
                </c:pt>
                <c:pt idx="1364">
                  <c:v>-0.49282589555</c:v>
                </c:pt>
                <c:pt idx="1365">
                  <c:v>-0.47786274552000002</c:v>
                </c:pt>
                <c:pt idx="1366">
                  <c:v>-0.46042615175000001</c:v>
                </c:pt>
                <c:pt idx="1367">
                  <c:v>-0.44094151257999997</c:v>
                </c:pt>
                <c:pt idx="1368">
                  <c:v>-0.42003661394000003</c:v>
                </c:pt>
                <c:pt idx="1369">
                  <c:v>-0.39848402143</c:v>
                </c:pt>
                <c:pt idx="1370">
                  <c:v>-0.37710446119000002</c:v>
                </c:pt>
                <c:pt idx="1371">
                  <c:v>-0.35668018460000001</c:v>
                </c:pt>
                <c:pt idx="1372">
                  <c:v>-0.33790045976999999</c:v>
                </c:pt>
                <c:pt idx="1373">
                  <c:v>-0.32133418322000001</c:v>
                </c:pt>
                <c:pt idx="1374">
                  <c:v>-0.30742037296000002</c:v>
                </c:pt>
                <c:pt idx="1375">
                  <c:v>-0.29646721481999999</c:v>
                </c:pt>
                <c:pt idx="1376">
                  <c:v>-0.28865680099000002</c:v>
                </c:pt>
                <c:pt idx="1377">
                  <c:v>-0.28406706452000002</c:v>
                </c:pt>
                <c:pt idx="1378">
                  <c:v>-0.28270938993</c:v>
                </c:pt>
                <c:pt idx="1379">
                  <c:v>-0.28455322980999997</c:v>
                </c:pt>
                <c:pt idx="1380">
                  <c:v>-0.28951922059000001</c:v>
                </c:pt>
                <c:pt idx="1381">
                  <c:v>-0.29745212196999998</c:v>
                </c:pt>
                <c:pt idx="1382">
                  <c:v>-0.30809512734</c:v>
                </c:pt>
                <c:pt idx="1383">
                  <c:v>-0.32107400893999999</c:v>
                </c:pt>
                <c:pt idx="1384">
                  <c:v>-0.33589014411000001</c:v>
                </c:pt>
                <c:pt idx="1385">
                  <c:v>-0.35194075108</c:v>
                </c:pt>
                <c:pt idx="1386">
                  <c:v>-0.36858502030000001</c:v>
                </c:pt>
                <c:pt idx="1387">
                  <c:v>-0.38522619008999998</c:v>
                </c:pt>
                <c:pt idx="1388">
                  <c:v>-0.40135678649000001</c:v>
                </c:pt>
                <c:pt idx="1389">
                  <c:v>-0.41655755042999998</c:v>
                </c:pt>
                <c:pt idx="1390">
                  <c:v>-0.43048056959999997</c:v>
                </c:pt>
                <c:pt idx="1391">
                  <c:v>-0.44283980131</c:v>
                </c:pt>
                <c:pt idx="1392">
                  <c:v>-0.45340958238000001</c:v>
                </c:pt>
                <c:pt idx="1393">
                  <c:v>-0.46202313900000003</c:v>
                </c:pt>
                <c:pt idx="1394">
                  <c:v>-0.46856799721999998</c:v>
                </c:pt>
                <c:pt idx="1395">
                  <c:v>-0.47298166155999999</c:v>
                </c:pt>
                <c:pt idx="1396">
                  <c:v>-0.47525867820000001</c:v>
                </c:pt>
                <c:pt idx="1397">
                  <c:v>-0.47548654675000002</c:v>
                </c:pt>
                <c:pt idx="1398">
                  <c:v>-0.47390121221999998</c:v>
                </c:pt>
                <c:pt idx="1399">
                  <c:v>-0.47091266513000002</c:v>
                </c:pt>
                <c:pt idx="1400">
                  <c:v>-0.46706688404000002</c:v>
                </c:pt>
                <c:pt idx="1401">
                  <c:v>-0.46296435595000002</c:v>
                </c:pt>
                <c:pt idx="1402">
                  <c:v>-0.45918041467999998</c:v>
                </c:pt>
                <c:pt idx="1403">
                  <c:v>-0.45621287823000001</c:v>
                </c:pt>
                <c:pt idx="1404">
                  <c:v>-0.45445525646000001</c:v>
                </c:pt>
                <c:pt idx="1405">
                  <c:v>-0.45418426394</c:v>
                </c:pt>
                <c:pt idx="1406">
                  <c:v>-0.45555368066000002</c:v>
                </c:pt>
                <c:pt idx="1407">
                  <c:v>-0.45859953761</c:v>
                </c:pt>
                <c:pt idx="1408">
                  <c:v>-0.46327215433000002</c:v>
                </c:pt>
                <c:pt idx="1409">
                  <c:v>-0.46949625015000002</c:v>
                </c:pt>
                <c:pt idx="1410">
                  <c:v>-0.47722619772000002</c:v>
                </c:pt>
                <c:pt idx="1411">
                  <c:v>-0.48646047711000001</c:v>
                </c:pt>
                <c:pt idx="1412">
                  <c:v>-0.49721473454999998</c:v>
                </c:pt>
                <c:pt idx="1413">
                  <c:v>-0.50948005915000005</c:v>
                </c:pt>
                <c:pt idx="1414">
                  <c:v>-0.52319240570000003</c:v>
                </c:pt>
                <c:pt idx="1415">
                  <c:v>-0.53822344542</c:v>
                </c:pt>
                <c:pt idx="1416">
                  <c:v>-0.55439019202999995</c:v>
                </c:pt>
                <c:pt idx="1417">
                  <c:v>-0.57146966457000004</c:v>
                </c:pt>
                <c:pt idx="1418">
                  <c:v>-0.58920031786000004</c:v>
                </c:pt>
                <c:pt idx="1419">
                  <c:v>-0.60727035999000001</c:v>
                </c:pt>
                <c:pt idx="1420">
                  <c:v>-0.62531000376000001</c:v>
                </c:pt>
                <c:pt idx="1421">
                  <c:v>-0.64289188384999996</c:v>
                </c:pt>
                <c:pt idx="1422">
                  <c:v>-0.65953630209000003</c:v>
                </c:pt>
                <c:pt idx="1423">
                  <c:v>-0.67472434043999996</c:v>
                </c:pt>
                <c:pt idx="1424">
                  <c:v>-0.68792396783999998</c:v>
                </c:pt>
                <c:pt idx="1425">
                  <c:v>-0.69862240552999999</c:v>
                </c:pt>
                <c:pt idx="1426">
                  <c:v>-0.70635265112000001</c:v>
                </c:pt>
                <c:pt idx="1427">
                  <c:v>-0.71071648598000003</c:v>
                </c:pt>
                <c:pt idx="1428">
                  <c:v>-0.71142649651000001</c:v>
                </c:pt>
                <c:pt idx="1429">
                  <c:v>-0.70836806296999999</c:v>
                </c:pt>
                <c:pt idx="1430">
                  <c:v>-0.70163917541999998</c:v>
                </c:pt>
                <c:pt idx="1431">
                  <c:v>-0.69153058529</c:v>
                </c:pt>
                <c:pt idx="1432">
                  <c:v>-0.67845618725000001</c:v>
                </c:pt>
                <c:pt idx="1433">
                  <c:v>-0.66287374495999996</c:v>
                </c:pt>
                <c:pt idx="1434">
                  <c:v>-0.64522975682999995</c:v>
                </c:pt>
                <c:pt idx="1435">
                  <c:v>-0.6259354949</c:v>
                </c:pt>
                <c:pt idx="1436">
                  <c:v>-0.60536879301000002</c:v>
                </c:pt>
                <c:pt idx="1437">
                  <c:v>-0.58389496802999996</c:v>
                </c:pt>
                <c:pt idx="1438">
                  <c:v>-0.56189233064999999</c:v>
                </c:pt>
                <c:pt idx="1439">
                  <c:v>-0.53976249695</c:v>
                </c:pt>
                <c:pt idx="1440">
                  <c:v>-0.51791912317</c:v>
                </c:pt>
                <c:pt idx="1441">
                  <c:v>-0.49676442145999999</c:v>
                </c:pt>
                <c:pt idx="1442">
                  <c:v>-0.47666195034999997</c:v>
                </c:pt>
                <c:pt idx="1443">
                  <c:v>-0.45791462063999999</c:v>
                </c:pt>
                <c:pt idx="1444">
                  <c:v>-0.44076150656000002</c:v>
                </c:pt>
                <c:pt idx="1445">
                  <c:v>-0.42539122700999998</c:v>
                </c:pt>
                <c:pt idx="1446">
                  <c:v>-0.41195186972999998</c:v>
                </c:pt>
                <c:pt idx="1447">
                  <c:v>-0.40054431557999998</c:v>
                </c:pt>
                <c:pt idx="1448">
                  <c:v>-0.3912050426</c:v>
                </c:pt>
                <c:pt idx="1449">
                  <c:v>-0.38389199971999999</c:v>
                </c:pt>
                <c:pt idx="1450">
                  <c:v>-0.37848186493000002</c:v>
                </c:pt>
                <c:pt idx="1451">
                  <c:v>-0.37477713822999997</c:v>
                </c:pt>
                <c:pt idx="1452">
                  <c:v>-0.37251669168000001</c:v>
                </c:pt>
                <c:pt idx="1453">
                  <c:v>-0.37138572334999997</c:v>
                </c:pt>
                <c:pt idx="1454">
                  <c:v>-0.37102553247999998</c:v>
                </c:pt>
                <c:pt idx="1455">
                  <c:v>-0.37104493379999998</c:v>
                </c:pt>
                <c:pt idx="1456">
                  <c:v>-0.37103235722</c:v>
                </c:pt>
                <c:pt idx="1457">
                  <c:v>-0.37057361007</c:v>
                </c:pt>
                <c:pt idx="1458">
                  <c:v>-0.36929380894000002</c:v>
                </c:pt>
                <c:pt idx="1459">
                  <c:v>-0.36692276597000001</c:v>
                </c:pt>
                <c:pt idx="1460">
                  <c:v>-0.36334201694000001</c:v>
                </c:pt>
                <c:pt idx="1461">
                  <c:v>-0.35858148336000001</c:v>
                </c:pt>
                <c:pt idx="1462">
                  <c:v>-0.35278114676</c:v>
                </c:pt>
                <c:pt idx="1463">
                  <c:v>-0.34614801407000001</c:v>
                </c:pt>
                <c:pt idx="1464">
                  <c:v>-0.33892089128000003</c:v>
                </c:pt>
                <c:pt idx="1465">
                  <c:v>-0.3313472569</c:v>
                </c:pt>
                <c:pt idx="1466">
                  <c:v>-0.32367789744999997</c:v>
                </c:pt>
                <c:pt idx="1467">
                  <c:v>-0.31617662311</c:v>
                </c:pt>
                <c:pt idx="1468">
                  <c:v>-0.30912795662999998</c:v>
                </c:pt>
                <c:pt idx="1469">
                  <c:v>-0.30282714963000001</c:v>
                </c:pt>
                <c:pt idx="1470">
                  <c:v>-0.29755592345999998</c:v>
                </c:pt>
                <c:pt idx="1471">
                  <c:v>-0.29355561733000002</c:v>
                </c:pt>
                <c:pt idx="1472">
                  <c:v>-0.29100674390999998</c:v>
                </c:pt>
                <c:pt idx="1473">
                  <c:v>-0.29002118111000003</c:v>
                </c:pt>
                <c:pt idx="1474">
                  <c:v>-0.29064682126000002</c:v>
                </c:pt>
                <c:pt idx="1475">
                  <c:v>-0.29287606478</c:v>
                </c:pt>
                <c:pt idx="1476">
                  <c:v>-0.29665070772000002</c:v>
                </c:pt>
                <c:pt idx="1477">
                  <c:v>-0.30186268687000001</c:v>
                </c:pt>
                <c:pt idx="1478">
                  <c:v>-0.30835345387000002</c:v>
                </c:pt>
                <c:pt idx="1479">
                  <c:v>-0.31591290236000003</c:v>
                </c:pt>
                <c:pt idx="1480">
                  <c:v>-0.32427987456000001</c:v>
                </c:pt>
                <c:pt idx="1481">
                  <c:v>-0.3331451118</c:v>
                </c:pt>
                <c:pt idx="1482">
                  <c:v>-0.34216305613999998</c:v>
                </c:pt>
                <c:pt idx="1483">
                  <c:v>-0.35098677874</c:v>
                </c:pt>
                <c:pt idx="1484">
                  <c:v>-0.35932126641000001</c:v>
                </c:pt>
                <c:pt idx="1485">
                  <c:v>-0.36695903540000002</c:v>
                </c:pt>
                <c:pt idx="1486">
                  <c:v>-0.37377613783000002</c:v>
                </c:pt>
                <c:pt idx="1487">
                  <c:v>-0.37970536947</c:v>
                </c:pt>
                <c:pt idx="1488">
                  <c:v>-0.38470998406000001</c:v>
                </c:pt>
                <c:pt idx="1489">
                  <c:v>-0.38876873255</c:v>
                </c:pt>
                <c:pt idx="1490">
                  <c:v>-0.39187705516999999</c:v>
                </c:pt>
                <c:pt idx="1491">
                  <c:v>-0.39405855536000001</c:v>
                </c:pt>
                <c:pt idx="1492">
                  <c:v>-0.39536878466999997</c:v>
                </c:pt>
                <c:pt idx="1493">
                  <c:v>-0.39588430524000001</c:v>
                </c:pt>
                <c:pt idx="1494">
                  <c:v>-0.39568820595999998</c:v>
                </c:pt>
                <c:pt idx="1495">
                  <c:v>-0.39486077427999999</c:v>
                </c:pt>
                <c:pt idx="1496">
                  <c:v>-0.39347547293000001</c:v>
                </c:pt>
                <c:pt idx="1497">
                  <c:v>-0.39159947633999997</c:v>
                </c:pt>
                <c:pt idx="1498">
                  <c:v>-0.38929790258000002</c:v>
                </c:pt>
                <c:pt idx="1499">
                  <c:v>-0.38663807510999998</c:v>
                </c:pt>
                <c:pt idx="1500">
                  <c:v>-0.38368818164000001</c:v>
                </c:pt>
                <c:pt idx="1501">
                  <c:v>-0.38050654531</c:v>
                </c:pt>
                <c:pt idx="1502">
                  <c:v>-0.37712633610000001</c:v>
                </c:pt>
                <c:pt idx="1503">
                  <c:v>-0.37354654073999999</c:v>
                </c:pt>
                <c:pt idx="1504">
                  <c:v>-0.3697334826</c:v>
                </c:pt>
                <c:pt idx="1505">
                  <c:v>-0.36562922597000003</c:v>
                </c:pt>
                <c:pt idx="1506">
                  <c:v>-0.36116176843999998</c:v>
                </c:pt>
                <c:pt idx="1507">
                  <c:v>-0.35625240206999997</c:v>
                </c:pt>
                <c:pt idx="1508">
                  <c:v>-0.35081717371999999</c:v>
                </c:pt>
                <c:pt idx="1509">
                  <c:v>-0.34476515651</c:v>
                </c:pt>
                <c:pt idx="1510">
                  <c:v>-0.33799785376000002</c:v>
                </c:pt>
                <c:pt idx="1511">
                  <c:v>-0.33041039108999998</c:v>
                </c:pt>
                <c:pt idx="1512">
                  <c:v>-0.32189416885</c:v>
                </c:pt>
                <c:pt idx="1513">
                  <c:v>-0.31233987211999997</c:v>
                </c:pt>
                <c:pt idx="1514">
                  <c:v>-0.30164435505999998</c:v>
                </c:pt>
                <c:pt idx="1515">
                  <c:v>-0.28973156214000001</c:v>
                </c:pt>
                <c:pt idx="1516">
                  <c:v>-0.27658459544000003</c:v>
                </c:pt>
                <c:pt idx="1517">
                  <c:v>-0.26226404309000001</c:v>
                </c:pt>
                <c:pt idx="1518">
                  <c:v>-0.24689838289999999</c:v>
                </c:pt>
                <c:pt idx="1519">
                  <c:v>-0.23065821825999999</c:v>
                </c:pt>
                <c:pt idx="1520">
                  <c:v>-0.21372999250999999</c:v>
                </c:pt>
                <c:pt idx="1521">
                  <c:v>-0.19629625976000001</c:v>
                </c:pt>
                <c:pt idx="1522">
                  <c:v>-0.17852693795999999</c:v>
                </c:pt>
                <c:pt idx="1523">
                  <c:v>-0.16058085858999999</c:v>
                </c:pt>
                <c:pt idx="1524">
                  <c:v>-0.14260812104000001</c:v>
                </c:pt>
                <c:pt idx="1525">
                  <c:v>-0.12474778295</c:v>
                </c:pt>
                <c:pt idx="1526">
                  <c:v>-0.10712545364999999</c:v>
                </c:pt>
                <c:pt idx="1527">
                  <c:v>-8.9853368700000005E-2</c:v>
                </c:pt>
                <c:pt idx="1528">
                  <c:v>-7.302955538E-2</c:v>
                </c:pt>
                <c:pt idx="1529">
                  <c:v>-5.6736841798000003E-2</c:v>
                </c:pt>
                <c:pt idx="1530">
                  <c:v>-4.1047144681E-2</c:v>
                </c:pt>
                <c:pt idx="1531">
                  <c:v>-2.6033900677999999E-2</c:v>
                </c:pt>
                <c:pt idx="1532">
                  <c:v>-1.1788210832E-2</c:v>
                </c:pt>
                <c:pt idx="1533">
                  <c:v>1.5724148833999999E-3</c:v>
                </c:pt>
                <c:pt idx="1534">
                  <c:v>1.3910742477000001E-2</c:v>
                </c:pt>
                <c:pt idx="1535">
                  <c:v>2.5087270886000001E-2</c:v>
                </c:pt>
                <c:pt idx="1536">
                  <c:v>3.4977402538000003E-2</c:v>
                </c:pt>
                <c:pt idx="1537">
                  <c:v>4.3482419102999999E-2</c:v>
                </c:pt>
                <c:pt idx="1538">
                  <c:v>5.0534121692E-2</c:v>
                </c:pt>
                <c:pt idx="1539">
                  <c:v>5.6094113736999997E-2</c:v>
                </c:pt>
                <c:pt idx="1540">
                  <c:v>6.0150481760999998E-2</c:v>
                </c:pt>
                <c:pt idx="1541">
                  <c:v>6.2716744840000005E-2</c:v>
                </c:pt>
                <c:pt idx="1542">
                  <c:v>6.3834428787000005E-2</c:v>
                </c:pt>
                <c:pt idx="1543">
                  <c:v>6.3574589789000005E-2</c:v>
                </c:pt>
                <c:pt idx="1544">
                  <c:v>6.2034953386E-2</c:v>
                </c:pt>
                <c:pt idx="1545">
                  <c:v>5.9335768222999997E-2</c:v>
                </c:pt>
                <c:pt idx="1546">
                  <c:v>5.5617820472E-2</c:v>
                </c:pt>
                <c:pt idx="1547">
                  <c:v>5.1041569560999998E-2</c:v>
                </c:pt>
                <c:pt idx="1548">
                  <c:v>4.5785438269000001E-2</c:v>
                </c:pt>
                <c:pt idx="1549">
                  <c:v>4.0040962398E-2</c:v>
                </c:pt>
                <c:pt idx="1550">
                  <c:v>3.4003447740999997E-2</c:v>
                </c:pt>
                <c:pt idx="1551">
                  <c:v>2.7862954884999999E-2</c:v>
                </c:pt>
                <c:pt idx="1552">
                  <c:v>2.1800832823000001E-2</c:v>
                </c:pt>
                <c:pt idx="1553">
                  <c:v>1.5988791360999999E-2</c:v>
                </c:pt>
                <c:pt idx="1554">
                  <c:v>1.0582155548000001E-2</c:v>
                </c:pt>
                <c:pt idx="1555">
                  <c:v>5.7014888151999997E-3</c:v>
                </c:pt>
                <c:pt idx="1556">
                  <c:v>1.410482917E-3</c:v>
                </c:pt>
                <c:pt idx="1557">
                  <c:v>-2.2905636578999999E-3</c:v>
                </c:pt>
                <c:pt idx="1558">
                  <c:v>-5.4487516172000003E-3</c:v>
                </c:pt>
                <c:pt idx="1559">
                  <c:v>-8.1341154872999998E-3</c:v>
                </c:pt>
                <c:pt idx="1560">
                  <c:v>-1.0422712192E-2</c:v>
                </c:pt>
                <c:pt idx="1561">
                  <c:v>-1.2389114127E-2</c:v>
                </c:pt>
                <c:pt idx="1562">
                  <c:v>-1.410194952E-2</c:v>
                </c:pt>
                <c:pt idx="1563">
                  <c:v>-1.5620436519000001E-2</c:v>
                </c:pt>
                <c:pt idx="1564">
                  <c:v>-1.6993055119999999E-2</c:v>
                </c:pt>
                <c:pt idx="1565">
                  <c:v>-1.8257679418000002E-2</c:v>
                </c:pt>
                <c:pt idx="1566">
                  <c:v>-1.9441574812000002E-2</c:v>
                </c:pt>
                <c:pt idx="1567">
                  <c:v>-2.0561043173000001E-2</c:v>
                </c:pt>
                <c:pt idx="1568">
                  <c:v>-2.1622689441000001E-2</c:v>
                </c:pt>
                <c:pt idx="1569">
                  <c:v>-2.2627869621E-2</c:v>
                </c:pt>
                <c:pt idx="1570">
                  <c:v>-2.3578807712000001E-2</c:v>
                </c:pt>
                <c:pt idx="1571">
                  <c:v>-2.4482717737999999E-2</c:v>
                </c:pt>
                <c:pt idx="1572">
                  <c:v>-2.5351382791999999E-2</c:v>
                </c:pt>
                <c:pt idx="1573">
                  <c:v>-2.6197655125999999E-2</c:v>
                </c:pt>
                <c:pt idx="1574">
                  <c:v>-2.7033424005000001E-2</c:v>
                </c:pt>
                <c:pt idx="1575">
                  <c:v>-2.7870893478000001E-2</c:v>
                </c:pt>
                <c:pt idx="1576">
                  <c:v>-2.8723580762999999E-2</c:v>
                </c:pt>
                <c:pt idx="1577">
                  <c:v>-2.9603892937000002E-2</c:v>
                </c:pt>
                <c:pt idx="1578">
                  <c:v>-3.0519297346E-2</c:v>
                </c:pt>
                <c:pt idx="1579">
                  <c:v>-3.1470358371999997E-2</c:v>
                </c:pt>
                <c:pt idx="1580">
                  <c:v>-3.2450355589000002E-2</c:v>
                </c:pt>
                <c:pt idx="1581">
                  <c:v>-3.3444855362000002E-2</c:v>
                </c:pt>
                <c:pt idx="1582">
                  <c:v>-3.4431867301000001E-2</c:v>
                </c:pt>
                <c:pt idx="1583">
                  <c:v>-3.5384181887000002E-2</c:v>
                </c:pt>
                <c:pt idx="1584">
                  <c:v>-3.6274172366000001E-2</c:v>
                </c:pt>
                <c:pt idx="1585">
                  <c:v>-3.7078171968E-2</c:v>
                </c:pt>
                <c:pt idx="1586">
                  <c:v>-3.7777673453000003E-2</c:v>
                </c:pt>
                <c:pt idx="1587">
                  <c:v>-3.8359344006000003E-2</c:v>
                </c:pt>
                <c:pt idx="1588">
                  <c:v>-3.8815665989999998E-2</c:v>
                </c:pt>
                <c:pt idx="1589">
                  <c:v>-3.9144799112999999E-2</c:v>
                </c:pt>
                <c:pt idx="1590">
                  <c:v>-3.9350584149000001E-2</c:v>
                </c:pt>
                <c:pt idx="1591">
                  <c:v>-3.9444942027000003E-2</c:v>
                </c:pt>
                <c:pt idx="1592">
                  <c:v>-3.9449840783999997E-2</c:v>
                </c:pt>
                <c:pt idx="1593">
                  <c:v>-3.9393782616000003E-2</c:v>
                </c:pt>
                <c:pt idx="1594">
                  <c:v>-3.9304964243999999E-2</c:v>
                </c:pt>
                <c:pt idx="1595">
                  <c:v>-3.9208091794999997E-2</c:v>
                </c:pt>
                <c:pt idx="1596">
                  <c:v>-3.9124447851999998E-2</c:v>
                </c:pt>
                <c:pt idx="1597">
                  <c:v>-3.9068769663999997E-2</c:v>
                </c:pt>
                <c:pt idx="1598">
                  <c:v>-3.9043657481999998E-2</c:v>
                </c:pt>
                <c:pt idx="1599">
                  <c:v>-3.9038151503000003E-2</c:v>
                </c:pt>
              </c:numCache>
            </c:numRef>
          </c:yVal>
          <c:smooth val="1"/>
          <c:extLst>
            <c:ext xmlns:c16="http://schemas.microsoft.com/office/drawing/2014/chart" uri="{C3380CC4-5D6E-409C-BE32-E72D297353CC}">
              <c16:uniqueId val="{00000004-BF01-47F8-B524-BD3D3D79A480}"/>
            </c:ext>
          </c:extLst>
        </c:ser>
        <c:dLbls>
          <c:showLegendKey val="0"/>
          <c:showVal val="0"/>
          <c:showCatName val="0"/>
          <c:showSerName val="0"/>
          <c:showPercent val="0"/>
          <c:showBubbleSize val="0"/>
        </c:dLbls>
        <c:axId val="558801568"/>
        <c:axId val="558797960"/>
      </c:scatterChart>
      <c:valAx>
        <c:axId val="558801568"/>
        <c:scaling>
          <c:orientation val="minMax"/>
          <c:max val="16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558797960"/>
        <c:crosses val="autoZero"/>
        <c:crossBetween val="midCat"/>
      </c:valAx>
      <c:valAx>
        <c:axId val="558797960"/>
        <c:scaling>
          <c:orientation val="minMax"/>
          <c:min val="-8"/>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sz="1200">
                    <a:solidFill>
                      <a:schemeClr val="tx1"/>
                    </a:solidFill>
                  </a:rPr>
                  <a:t>Force (kN)</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58801568"/>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r>
              <a:rPr lang="en-US" sz="1600">
                <a:solidFill>
                  <a:schemeClr val="tx1"/>
                </a:solidFill>
              </a:rPr>
              <a:t>Lumbar</a:t>
            </a:r>
            <a:r>
              <a:rPr lang="en-US" sz="1600" baseline="0">
                <a:solidFill>
                  <a:schemeClr val="tx1"/>
                </a:solidFill>
              </a:rPr>
              <a:t> LC Y-Moment</a:t>
            </a:r>
            <a:endParaRPr lang="en-US" sz="1600">
              <a:solidFill>
                <a:schemeClr val="tx1"/>
              </a:solidFill>
            </a:endParaRP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endParaRPr lang="en-US"/>
        </a:p>
      </c:txPr>
    </c:title>
    <c:autoTitleDeleted val="0"/>
    <c:plotArea>
      <c:layout/>
      <c:scatterChart>
        <c:scatterStyle val="smoothMarker"/>
        <c:varyColors val="0"/>
        <c:ser>
          <c:idx val="0"/>
          <c:order val="0"/>
          <c:tx>
            <c:v>Stock</c:v>
          </c:tx>
          <c:spPr>
            <a:ln w="25400" cap="rnd">
              <a:solidFill>
                <a:schemeClr val="tx1"/>
              </a:solidFill>
              <a:round/>
            </a:ln>
            <a:effectLst/>
          </c:spPr>
          <c:marker>
            <c:symbol val="none"/>
          </c:marker>
          <c:xVal>
            <c:numRef>
              <c:f>'[upper_thorax_4.3_comparison.xlsx]Lumbar LC'!$A$3:$A$2002</c:f>
              <c:numCache>
                <c:formatCode>0.00E+00</c:formatCode>
                <c:ptCount val="20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pt idx="1600">
                  <c:v>160</c:v>
                </c:pt>
                <c:pt idx="1601">
                  <c:v>160.1000061</c:v>
                </c:pt>
                <c:pt idx="1602">
                  <c:v>160.19999695000001</c:v>
                </c:pt>
                <c:pt idx="1603">
                  <c:v>160.30000304999999</c:v>
                </c:pt>
                <c:pt idx="1604">
                  <c:v>160.3999939</c:v>
                </c:pt>
                <c:pt idx="1605">
                  <c:v>160.5</c:v>
                </c:pt>
                <c:pt idx="1606">
                  <c:v>160.60099792</c:v>
                </c:pt>
                <c:pt idx="1607">
                  <c:v>160.69999695000001</c:v>
                </c:pt>
                <c:pt idx="1608">
                  <c:v>160.80000304999999</c:v>
                </c:pt>
                <c:pt idx="1609">
                  <c:v>160.8999939</c:v>
                </c:pt>
                <c:pt idx="1610">
                  <c:v>161</c:v>
                </c:pt>
                <c:pt idx="1611">
                  <c:v>161.1000061</c:v>
                </c:pt>
                <c:pt idx="1612">
                  <c:v>161.19999695000001</c:v>
                </c:pt>
                <c:pt idx="1613">
                  <c:v>161.30000304999999</c:v>
                </c:pt>
                <c:pt idx="1614">
                  <c:v>161.40100097999999</c:v>
                </c:pt>
                <c:pt idx="1615">
                  <c:v>161.50100707999999</c:v>
                </c:pt>
                <c:pt idx="1616">
                  <c:v>161.6000061</c:v>
                </c:pt>
                <c:pt idx="1617">
                  <c:v>161.69999695000001</c:v>
                </c:pt>
                <c:pt idx="1618">
                  <c:v>161.80000304999999</c:v>
                </c:pt>
                <c:pt idx="1619">
                  <c:v>161.8999939</c:v>
                </c:pt>
                <c:pt idx="1620">
                  <c:v>162</c:v>
                </c:pt>
                <c:pt idx="1621">
                  <c:v>162.1000061</c:v>
                </c:pt>
                <c:pt idx="1622">
                  <c:v>162.19999695000001</c:v>
                </c:pt>
                <c:pt idx="1623">
                  <c:v>162.30099487000001</c:v>
                </c:pt>
                <c:pt idx="1624">
                  <c:v>162.40100097999999</c:v>
                </c:pt>
                <c:pt idx="1625">
                  <c:v>162.5</c:v>
                </c:pt>
                <c:pt idx="1626">
                  <c:v>162.6000061</c:v>
                </c:pt>
                <c:pt idx="1627">
                  <c:v>162.69999695000001</c:v>
                </c:pt>
                <c:pt idx="1628">
                  <c:v>162.80000304999999</c:v>
                </c:pt>
                <c:pt idx="1629">
                  <c:v>162.8999939</c:v>
                </c:pt>
                <c:pt idx="1630">
                  <c:v>163</c:v>
                </c:pt>
                <c:pt idx="1631">
                  <c:v>163.10099792</c:v>
                </c:pt>
                <c:pt idx="1632">
                  <c:v>163.20100403000001</c:v>
                </c:pt>
                <c:pt idx="1633">
                  <c:v>163.30099487000001</c:v>
                </c:pt>
                <c:pt idx="1634">
                  <c:v>163.3999939</c:v>
                </c:pt>
                <c:pt idx="1635">
                  <c:v>163.5</c:v>
                </c:pt>
                <c:pt idx="1636">
                  <c:v>163.6000061</c:v>
                </c:pt>
                <c:pt idx="1637">
                  <c:v>163.69999695000001</c:v>
                </c:pt>
                <c:pt idx="1638">
                  <c:v>163.80000304999999</c:v>
                </c:pt>
                <c:pt idx="1639">
                  <c:v>163.8999939</c:v>
                </c:pt>
                <c:pt idx="1640">
                  <c:v>164.00100707999999</c:v>
                </c:pt>
                <c:pt idx="1641">
                  <c:v>164.10099792</c:v>
                </c:pt>
                <c:pt idx="1642">
                  <c:v>164.20100403000001</c:v>
                </c:pt>
                <c:pt idx="1643">
                  <c:v>164.30000304999999</c:v>
                </c:pt>
                <c:pt idx="1644">
                  <c:v>164.3999939</c:v>
                </c:pt>
                <c:pt idx="1645">
                  <c:v>164.5</c:v>
                </c:pt>
                <c:pt idx="1646">
                  <c:v>164.6000061</c:v>
                </c:pt>
                <c:pt idx="1647">
                  <c:v>164.69999695000001</c:v>
                </c:pt>
                <c:pt idx="1648">
                  <c:v>164.80099487000001</c:v>
                </c:pt>
                <c:pt idx="1649">
                  <c:v>164.90100097999999</c:v>
                </c:pt>
                <c:pt idx="1650">
                  <c:v>165.00100707999999</c:v>
                </c:pt>
                <c:pt idx="1651">
                  <c:v>165.10099792</c:v>
                </c:pt>
                <c:pt idx="1652">
                  <c:v>165.19999695000001</c:v>
                </c:pt>
                <c:pt idx="1653">
                  <c:v>165.30000304999999</c:v>
                </c:pt>
                <c:pt idx="1654">
                  <c:v>165.3999939</c:v>
                </c:pt>
                <c:pt idx="1655">
                  <c:v>165.5</c:v>
                </c:pt>
                <c:pt idx="1656">
                  <c:v>165.6000061</c:v>
                </c:pt>
                <c:pt idx="1657">
                  <c:v>165.70100403000001</c:v>
                </c:pt>
                <c:pt idx="1658">
                  <c:v>165.80099487000001</c:v>
                </c:pt>
                <c:pt idx="1659">
                  <c:v>165.90100097999999</c:v>
                </c:pt>
                <c:pt idx="1660">
                  <c:v>166.00100707999999</c:v>
                </c:pt>
                <c:pt idx="1661">
                  <c:v>166.1000061</c:v>
                </c:pt>
                <c:pt idx="1662">
                  <c:v>166.19999695000001</c:v>
                </c:pt>
                <c:pt idx="1663">
                  <c:v>166.30000304999999</c:v>
                </c:pt>
                <c:pt idx="1664">
                  <c:v>166.3999939</c:v>
                </c:pt>
                <c:pt idx="1665">
                  <c:v>166.50100707999999</c:v>
                </c:pt>
                <c:pt idx="1666">
                  <c:v>166.60099792</c:v>
                </c:pt>
                <c:pt idx="1667">
                  <c:v>166.70100403000001</c:v>
                </c:pt>
                <c:pt idx="1668">
                  <c:v>166.80099487000001</c:v>
                </c:pt>
                <c:pt idx="1669">
                  <c:v>166.90100097999999</c:v>
                </c:pt>
                <c:pt idx="1670">
                  <c:v>167</c:v>
                </c:pt>
                <c:pt idx="1671">
                  <c:v>167.1000061</c:v>
                </c:pt>
                <c:pt idx="1672">
                  <c:v>167.19999695000001</c:v>
                </c:pt>
                <c:pt idx="1673">
                  <c:v>167.30000304999999</c:v>
                </c:pt>
                <c:pt idx="1674">
                  <c:v>167.40100097999999</c:v>
                </c:pt>
                <c:pt idx="1675">
                  <c:v>167.50100707999999</c:v>
                </c:pt>
                <c:pt idx="1676">
                  <c:v>167.60099792</c:v>
                </c:pt>
                <c:pt idx="1677">
                  <c:v>167.70100403000001</c:v>
                </c:pt>
                <c:pt idx="1678">
                  <c:v>167.80099487000001</c:v>
                </c:pt>
                <c:pt idx="1679">
                  <c:v>167.8999939</c:v>
                </c:pt>
                <c:pt idx="1680">
                  <c:v>168</c:v>
                </c:pt>
                <c:pt idx="1681">
                  <c:v>168.1000061</c:v>
                </c:pt>
                <c:pt idx="1682">
                  <c:v>168.20100403000001</c:v>
                </c:pt>
                <c:pt idx="1683">
                  <c:v>168.30099487000001</c:v>
                </c:pt>
                <c:pt idx="1684">
                  <c:v>168.40100097999999</c:v>
                </c:pt>
                <c:pt idx="1685">
                  <c:v>168.50100707999999</c:v>
                </c:pt>
                <c:pt idx="1686">
                  <c:v>168.60099792</c:v>
                </c:pt>
                <c:pt idx="1687">
                  <c:v>168.70100403000001</c:v>
                </c:pt>
                <c:pt idx="1688">
                  <c:v>168.80000304999999</c:v>
                </c:pt>
                <c:pt idx="1689">
                  <c:v>168.8999939</c:v>
                </c:pt>
                <c:pt idx="1690">
                  <c:v>169</c:v>
                </c:pt>
                <c:pt idx="1691">
                  <c:v>169.10099792</c:v>
                </c:pt>
                <c:pt idx="1692">
                  <c:v>169.20100403000001</c:v>
                </c:pt>
                <c:pt idx="1693">
                  <c:v>169.30099487000001</c:v>
                </c:pt>
                <c:pt idx="1694">
                  <c:v>169.40100097999999</c:v>
                </c:pt>
                <c:pt idx="1695">
                  <c:v>169.50100707999999</c:v>
                </c:pt>
                <c:pt idx="1696">
                  <c:v>169.60099792</c:v>
                </c:pt>
                <c:pt idx="1697">
                  <c:v>169.69999695000001</c:v>
                </c:pt>
                <c:pt idx="1698">
                  <c:v>169.80000304999999</c:v>
                </c:pt>
                <c:pt idx="1699">
                  <c:v>169.90100097999999</c:v>
                </c:pt>
                <c:pt idx="1700">
                  <c:v>170.00100707999999</c:v>
                </c:pt>
                <c:pt idx="1701">
                  <c:v>170.10099792</c:v>
                </c:pt>
                <c:pt idx="1702">
                  <c:v>170.20100403000001</c:v>
                </c:pt>
                <c:pt idx="1703">
                  <c:v>170.30099487000001</c:v>
                </c:pt>
                <c:pt idx="1704">
                  <c:v>170.40100097999999</c:v>
                </c:pt>
                <c:pt idx="1705">
                  <c:v>170.50100707999999</c:v>
                </c:pt>
                <c:pt idx="1706">
                  <c:v>170.6000061</c:v>
                </c:pt>
                <c:pt idx="1707">
                  <c:v>170.70100403000001</c:v>
                </c:pt>
                <c:pt idx="1708">
                  <c:v>170.80099487000001</c:v>
                </c:pt>
                <c:pt idx="1709">
                  <c:v>170.90100097999999</c:v>
                </c:pt>
                <c:pt idx="1710">
                  <c:v>171.00100707999999</c:v>
                </c:pt>
                <c:pt idx="1711">
                  <c:v>171.10099792</c:v>
                </c:pt>
                <c:pt idx="1712">
                  <c:v>171.20100403000001</c:v>
                </c:pt>
                <c:pt idx="1713">
                  <c:v>171.30099487000001</c:v>
                </c:pt>
                <c:pt idx="1714">
                  <c:v>171.40100097999999</c:v>
                </c:pt>
                <c:pt idx="1715">
                  <c:v>171.5</c:v>
                </c:pt>
                <c:pt idx="1716">
                  <c:v>171.60099792</c:v>
                </c:pt>
                <c:pt idx="1717">
                  <c:v>171.70100403000001</c:v>
                </c:pt>
                <c:pt idx="1718">
                  <c:v>171.80099487000001</c:v>
                </c:pt>
                <c:pt idx="1719">
                  <c:v>171.90100097999999</c:v>
                </c:pt>
                <c:pt idx="1720">
                  <c:v>172.00100707999999</c:v>
                </c:pt>
                <c:pt idx="1721">
                  <c:v>172.10099792</c:v>
                </c:pt>
                <c:pt idx="1722">
                  <c:v>172.20100403000001</c:v>
                </c:pt>
                <c:pt idx="1723">
                  <c:v>172.30099487000001</c:v>
                </c:pt>
                <c:pt idx="1724">
                  <c:v>172.40100097999999</c:v>
                </c:pt>
                <c:pt idx="1725">
                  <c:v>172.50100707999999</c:v>
                </c:pt>
                <c:pt idx="1726">
                  <c:v>172.60099792</c:v>
                </c:pt>
                <c:pt idx="1727">
                  <c:v>172.70100403000001</c:v>
                </c:pt>
                <c:pt idx="1728">
                  <c:v>172.80099487000001</c:v>
                </c:pt>
                <c:pt idx="1729">
                  <c:v>172.90100097999999</c:v>
                </c:pt>
                <c:pt idx="1730">
                  <c:v>173.00100707999999</c:v>
                </c:pt>
                <c:pt idx="1731">
                  <c:v>173.10099792</c:v>
                </c:pt>
                <c:pt idx="1732">
                  <c:v>173.20100403000001</c:v>
                </c:pt>
                <c:pt idx="1733">
                  <c:v>173.30099487000001</c:v>
                </c:pt>
                <c:pt idx="1734">
                  <c:v>173.40100097999999</c:v>
                </c:pt>
                <c:pt idx="1735">
                  <c:v>173.50100707999999</c:v>
                </c:pt>
                <c:pt idx="1736">
                  <c:v>173.60099792</c:v>
                </c:pt>
                <c:pt idx="1737">
                  <c:v>173.70100403000001</c:v>
                </c:pt>
                <c:pt idx="1738">
                  <c:v>173.80099487000001</c:v>
                </c:pt>
                <c:pt idx="1739">
                  <c:v>173.90100097999999</c:v>
                </c:pt>
                <c:pt idx="1740">
                  <c:v>174.00100707999999</c:v>
                </c:pt>
                <c:pt idx="1741">
                  <c:v>174.10099792</c:v>
                </c:pt>
                <c:pt idx="1742">
                  <c:v>174.20100403000001</c:v>
                </c:pt>
                <c:pt idx="1743">
                  <c:v>174.30099487000001</c:v>
                </c:pt>
                <c:pt idx="1744">
                  <c:v>174.40100097999999</c:v>
                </c:pt>
                <c:pt idx="1745">
                  <c:v>174.50100707999999</c:v>
                </c:pt>
                <c:pt idx="1746">
                  <c:v>174.60099792</c:v>
                </c:pt>
                <c:pt idx="1747">
                  <c:v>174.70100403000001</c:v>
                </c:pt>
                <c:pt idx="1748">
                  <c:v>174.80099487000001</c:v>
                </c:pt>
                <c:pt idx="1749">
                  <c:v>174.90100097999999</c:v>
                </c:pt>
                <c:pt idx="1750">
                  <c:v>175.00100707999999</c:v>
                </c:pt>
                <c:pt idx="1751">
                  <c:v>175.10099792</c:v>
                </c:pt>
                <c:pt idx="1752">
                  <c:v>175.20100403000001</c:v>
                </c:pt>
                <c:pt idx="1753">
                  <c:v>175.30099487000001</c:v>
                </c:pt>
                <c:pt idx="1754">
                  <c:v>175.40100097999999</c:v>
                </c:pt>
                <c:pt idx="1755">
                  <c:v>175.50100707999999</c:v>
                </c:pt>
                <c:pt idx="1756">
                  <c:v>175.60099792</c:v>
                </c:pt>
                <c:pt idx="1757">
                  <c:v>175.70100403000001</c:v>
                </c:pt>
                <c:pt idx="1758">
                  <c:v>175.80200195</c:v>
                </c:pt>
                <c:pt idx="1759">
                  <c:v>175.90100097999999</c:v>
                </c:pt>
                <c:pt idx="1760">
                  <c:v>176.00100707999999</c:v>
                </c:pt>
                <c:pt idx="1761">
                  <c:v>176.10099792</c:v>
                </c:pt>
                <c:pt idx="1762">
                  <c:v>176.20100403000001</c:v>
                </c:pt>
                <c:pt idx="1763">
                  <c:v>176.30099487000001</c:v>
                </c:pt>
                <c:pt idx="1764">
                  <c:v>176.40100097999999</c:v>
                </c:pt>
                <c:pt idx="1765">
                  <c:v>176.50100707999999</c:v>
                </c:pt>
                <c:pt idx="1766">
                  <c:v>176.60099792</c:v>
                </c:pt>
                <c:pt idx="1767">
                  <c:v>176.70199585</c:v>
                </c:pt>
                <c:pt idx="1768">
                  <c:v>176.80099487000001</c:v>
                </c:pt>
                <c:pt idx="1769">
                  <c:v>176.90100097999999</c:v>
                </c:pt>
                <c:pt idx="1770">
                  <c:v>177.00100707999999</c:v>
                </c:pt>
                <c:pt idx="1771">
                  <c:v>177.10099792</c:v>
                </c:pt>
                <c:pt idx="1772">
                  <c:v>177.20100403000001</c:v>
                </c:pt>
                <c:pt idx="1773">
                  <c:v>177.30099487000001</c:v>
                </c:pt>
                <c:pt idx="1774">
                  <c:v>177.40100097999999</c:v>
                </c:pt>
                <c:pt idx="1775">
                  <c:v>177.50199889999999</c:v>
                </c:pt>
                <c:pt idx="1776">
                  <c:v>177.60200499999999</c:v>
                </c:pt>
                <c:pt idx="1777">
                  <c:v>177.70100403000001</c:v>
                </c:pt>
                <c:pt idx="1778">
                  <c:v>177.80099487000001</c:v>
                </c:pt>
                <c:pt idx="1779">
                  <c:v>177.90100097999999</c:v>
                </c:pt>
                <c:pt idx="1780">
                  <c:v>178.00100707999999</c:v>
                </c:pt>
                <c:pt idx="1781">
                  <c:v>178.10099792</c:v>
                </c:pt>
                <c:pt idx="1782">
                  <c:v>178.20100403000001</c:v>
                </c:pt>
                <c:pt idx="1783">
                  <c:v>178.30099487000001</c:v>
                </c:pt>
                <c:pt idx="1784">
                  <c:v>178.40199279999999</c:v>
                </c:pt>
                <c:pt idx="1785">
                  <c:v>178.50199889999999</c:v>
                </c:pt>
                <c:pt idx="1786">
                  <c:v>178.60099792</c:v>
                </c:pt>
                <c:pt idx="1787">
                  <c:v>178.70100403000001</c:v>
                </c:pt>
                <c:pt idx="1788">
                  <c:v>178.80099487000001</c:v>
                </c:pt>
                <c:pt idx="1789">
                  <c:v>178.90100097999999</c:v>
                </c:pt>
                <c:pt idx="1790">
                  <c:v>179.00100707999999</c:v>
                </c:pt>
                <c:pt idx="1791">
                  <c:v>179.10099792</c:v>
                </c:pt>
                <c:pt idx="1792">
                  <c:v>179.20199585</c:v>
                </c:pt>
                <c:pt idx="1793">
                  <c:v>179.30200195</c:v>
                </c:pt>
                <c:pt idx="1794">
                  <c:v>179.40199279999999</c:v>
                </c:pt>
                <c:pt idx="1795">
                  <c:v>179.50100707999999</c:v>
                </c:pt>
                <c:pt idx="1796">
                  <c:v>179.60099792</c:v>
                </c:pt>
                <c:pt idx="1797">
                  <c:v>179.70100403000001</c:v>
                </c:pt>
                <c:pt idx="1798">
                  <c:v>179.80099487000001</c:v>
                </c:pt>
                <c:pt idx="1799">
                  <c:v>179.90100097999999</c:v>
                </c:pt>
                <c:pt idx="1800">
                  <c:v>180.00100707999999</c:v>
                </c:pt>
                <c:pt idx="1801">
                  <c:v>180.10200499999999</c:v>
                </c:pt>
                <c:pt idx="1802">
                  <c:v>180.20199585</c:v>
                </c:pt>
                <c:pt idx="1803">
                  <c:v>180.30200195</c:v>
                </c:pt>
                <c:pt idx="1804">
                  <c:v>180.40100097999999</c:v>
                </c:pt>
                <c:pt idx="1805">
                  <c:v>180.50100707999999</c:v>
                </c:pt>
                <c:pt idx="1806">
                  <c:v>180.60099792</c:v>
                </c:pt>
                <c:pt idx="1807">
                  <c:v>180.70100403000001</c:v>
                </c:pt>
                <c:pt idx="1808">
                  <c:v>180.80099487000001</c:v>
                </c:pt>
                <c:pt idx="1809">
                  <c:v>180.90199279999999</c:v>
                </c:pt>
                <c:pt idx="1810">
                  <c:v>181.00199889999999</c:v>
                </c:pt>
                <c:pt idx="1811">
                  <c:v>181.10200499999999</c:v>
                </c:pt>
                <c:pt idx="1812">
                  <c:v>181.20199585</c:v>
                </c:pt>
                <c:pt idx="1813">
                  <c:v>181.30099487000001</c:v>
                </c:pt>
                <c:pt idx="1814">
                  <c:v>181.40100097999999</c:v>
                </c:pt>
                <c:pt idx="1815">
                  <c:v>181.50100707999999</c:v>
                </c:pt>
                <c:pt idx="1816">
                  <c:v>181.60099792</c:v>
                </c:pt>
                <c:pt idx="1817">
                  <c:v>181.70100403000001</c:v>
                </c:pt>
                <c:pt idx="1818">
                  <c:v>181.80200195</c:v>
                </c:pt>
                <c:pt idx="1819">
                  <c:v>181.90199279999999</c:v>
                </c:pt>
                <c:pt idx="1820">
                  <c:v>182.00199889999999</c:v>
                </c:pt>
                <c:pt idx="1821">
                  <c:v>182.10200499999999</c:v>
                </c:pt>
                <c:pt idx="1822">
                  <c:v>182.20100403000001</c:v>
                </c:pt>
                <c:pt idx="1823">
                  <c:v>182.30099487000001</c:v>
                </c:pt>
                <c:pt idx="1824">
                  <c:v>182.40100097999999</c:v>
                </c:pt>
                <c:pt idx="1825">
                  <c:v>182.50100707999999</c:v>
                </c:pt>
                <c:pt idx="1826">
                  <c:v>182.60200499999999</c:v>
                </c:pt>
                <c:pt idx="1827">
                  <c:v>182.70199585</c:v>
                </c:pt>
                <c:pt idx="1828">
                  <c:v>182.80200195</c:v>
                </c:pt>
                <c:pt idx="1829">
                  <c:v>182.90199279999999</c:v>
                </c:pt>
                <c:pt idx="1830">
                  <c:v>183.00199889999999</c:v>
                </c:pt>
                <c:pt idx="1831">
                  <c:v>183.10099792</c:v>
                </c:pt>
                <c:pt idx="1832">
                  <c:v>183.20100403000001</c:v>
                </c:pt>
                <c:pt idx="1833">
                  <c:v>183.30099487000001</c:v>
                </c:pt>
                <c:pt idx="1834">
                  <c:v>183.40100097999999</c:v>
                </c:pt>
                <c:pt idx="1835">
                  <c:v>183.50199889999999</c:v>
                </c:pt>
                <c:pt idx="1836">
                  <c:v>183.60200499999999</c:v>
                </c:pt>
                <c:pt idx="1837">
                  <c:v>183.70199585</c:v>
                </c:pt>
                <c:pt idx="1838">
                  <c:v>183.80200195</c:v>
                </c:pt>
                <c:pt idx="1839">
                  <c:v>183.90199279999999</c:v>
                </c:pt>
                <c:pt idx="1840">
                  <c:v>184.00100707999999</c:v>
                </c:pt>
                <c:pt idx="1841">
                  <c:v>184.10099792</c:v>
                </c:pt>
                <c:pt idx="1842">
                  <c:v>184.20100403000001</c:v>
                </c:pt>
                <c:pt idx="1843">
                  <c:v>184.30200195</c:v>
                </c:pt>
                <c:pt idx="1844">
                  <c:v>184.40199279999999</c:v>
                </c:pt>
                <c:pt idx="1845">
                  <c:v>184.50199889999999</c:v>
                </c:pt>
                <c:pt idx="1846">
                  <c:v>184.60200499999999</c:v>
                </c:pt>
                <c:pt idx="1847">
                  <c:v>184.70199585</c:v>
                </c:pt>
                <c:pt idx="1848">
                  <c:v>184.80200195</c:v>
                </c:pt>
                <c:pt idx="1849">
                  <c:v>184.90100097999999</c:v>
                </c:pt>
                <c:pt idx="1850">
                  <c:v>185.00100707999999</c:v>
                </c:pt>
                <c:pt idx="1851">
                  <c:v>185.10099792</c:v>
                </c:pt>
                <c:pt idx="1852">
                  <c:v>185.20199585</c:v>
                </c:pt>
                <c:pt idx="1853">
                  <c:v>185.30200195</c:v>
                </c:pt>
                <c:pt idx="1854">
                  <c:v>185.40199279999999</c:v>
                </c:pt>
                <c:pt idx="1855">
                  <c:v>185.50199889999999</c:v>
                </c:pt>
                <c:pt idx="1856">
                  <c:v>185.60200499999999</c:v>
                </c:pt>
                <c:pt idx="1857">
                  <c:v>185.70199585</c:v>
                </c:pt>
                <c:pt idx="1858">
                  <c:v>185.80099487000001</c:v>
                </c:pt>
                <c:pt idx="1859">
                  <c:v>185.90100097999999</c:v>
                </c:pt>
                <c:pt idx="1860">
                  <c:v>186.00199889999999</c:v>
                </c:pt>
                <c:pt idx="1861">
                  <c:v>186.10200499999999</c:v>
                </c:pt>
                <c:pt idx="1862">
                  <c:v>186.20199585</c:v>
                </c:pt>
                <c:pt idx="1863">
                  <c:v>186.30200195</c:v>
                </c:pt>
                <c:pt idx="1864">
                  <c:v>186.40199279999999</c:v>
                </c:pt>
                <c:pt idx="1865">
                  <c:v>186.50199889999999</c:v>
                </c:pt>
                <c:pt idx="1866">
                  <c:v>186.60200499999999</c:v>
                </c:pt>
                <c:pt idx="1867">
                  <c:v>186.70100403000001</c:v>
                </c:pt>
                <c:pt idx="1868">
                  <c:v>186.80099487000001</c:v>
                </c:pt>
                <c:pt idx="1869">
                  <c:v>186.90199279999999</c:v>
                </c:pt>
                <c:pt idx="1870">
                  <c:v>187.00199889999999</c:v>
                </c:pt>
                <c:pt idx="1871">
                  <c:v>187.10200499999999</c:v>
                </c:pt>
                <c:pt idx="1872">
                  <c:v>187.20199585</c:v>
                </c:pt>
                <c:pt idx="1873">
                  <c:v>187.30200195</c:v>
                </c:pt>
                <c:pt idx="1874">
                  <c:v>187.40199279999999</c:v>
                </c:pt>
                <c:pt idx="1875">
                  <c:v>187.50199889999999</c:v>
                </c:pt>
                <c:pt idx="1876">
                  <c:v>187.60099792</c:v>
                </c:pt>
                <c:pt idx="1877">
                  <c:v>187.70199585</c:v>
                </c:pt>
                <c:pt idx="1878">
                  <c:v>187.80200195</c:v>
                </c:pt>
                <c:pt idx="1879">
                  <c:v>187.90199279999999</c:v>
                </c:pt>
                <c:pt idx="1880">
                  <c:v>188.00199889999999</c:v>
                </c:pt>
                <c:pt idx="1881">
                  <c:v>188.10200499999999</c:v>
                </c:pt>
                <c:pt idx="1882">
                  <c:v>188.20199585</c:v>
                </c:pt>
                <c:pt idx="1883">
                  <c:v>188.30200195</c:v>
                </c:pt>
                <c:pt idx="1884">
                  <c:v>188.40199279999999</c:v>
                </c:pt>
                <c:pt idx="1885">
                  <c:v>188.50100707999999</c:v>
                </c:pt>
                <c:pt idx="1886">
                  <c:v>188.60200499999999</c:v>
                </c:pt>
                <c:pt idx="1887">
                  <c:v>188.70199585</c:v>
                </c:pt>
                <c:pt idx="1888">
                  <c:v>188.80200195</c:v>
                </c:pt>
                <c:pt idx="1889">
                  <c:v>188.90199279999999</c:v>
                </c:pt>
                <c:pt idx="1890">
                  <c:v>189.00199889999999</c:v>
                </c:pt>
                <c:pt idx="1891">
                  <c:v>189.10200499999999</c:v>
                </c:pt>
                <c:pt idx="1892">
                  <c:v>189.20199585</c:v>
                </c:pt>
                <c:pt idx="1893">
                  <c:v>189.30200195</c:v>
                </c:pt>
                <c:pt idx="1894">
                  <c:v>189.40199279999999</c:v>
                </c:pt>
                <c:pt idx="1895">
                  <c:v>189.50199889999999</c:v>
                </c:pt>
                <c:pt idx="1896">
                  <c:v>189.60200499999999</c:v>
                </c:pt>
                <c:pt idx="1897">
                  <c:v>189.70199585</c:v>
                </c:pt>
                <c:pt idx="1898">
                  <c:v>189.80200195</c:v>
                </c:pt>
                <c:pt idx="1899">
                  <c:v>189.90199279999999</c:v>
                </c:pt>
                <c:pt idx="1900">
                  <c:v>190.00199889999999</c:v>
                </c:pt>
                <c:pt idx="1901">
                  <c:v>190.10200499999999</c:v>
                </c:pt>
                <c:pt idx="1902">
                  <c:v>190.20199585</c:v>
                </c:pt>
                <c:pt idx="1903">
                  <c:v>190.30200195</c:v>
                </c:pt>
                <c:pt idx="1904">
                  <c:v>190.40199279999999</c:v>
                </c:pt>
                <c:pt idx="1905">
                  <c:v>190.50199889999999</c:v>
                </c:pt>
                <c:pt idx="1906">
                  <c:v>190.60200499999999</c:v>
                </c:pt>
                <c:pt idx="1907">
                  <c:v>190.70199585</c:v>
                </c:pt>
                <c:pt idx="1908">
                  <c:v>190.80200195</c:v>
                </c:pt>
                <c:pt idx="1909">
                  <c:v>190.90199279999999</c:v>
                </c:pt>
                <c:pt idx="1910">
                  <c:v>191.00199889999999</c:v>
                </c:pt>
                <c:pt idx="1911">
                  <c:v>191.10200499999999</c:v>
                </c:pt>
                <c:pt idx="1912">
                  <c:v>191.20199585</c:v>
                </c:pt>
                <c:pt idx="1913">
                  <c:v>191.30200195</c:v>
                </c:pt>
                <c:pt idx="1914">
                  <c:v>191.40199279999999</c:v>
                </c:pt>
                <c:pt idx="1915">
                  <c:v>191.50199889999999</c:v>
                </c:pt>
                <c:pt idx="1916">
                  <c:v>191.60200499999999</c:v>
                </c:pt>
                <c:pt idx="1917">
                  <c:v>191.70199585</c:v>
                </c:pt>
                <c:pt idx="1918">
                  <c:v>191.80200195</c:v>
                </c:pt>
                <c:pt idx="1919">
                  <c:v>191.90199279999999</c:v>
                </c:pt>
                <c:pt idx="1920">
                  <c:v>192.00199889999999</c:v>
                </c:pt>
                <c:pt idx="1921">
                  <c:v>192.10200499999999</c:v>
                </c:pt>
                <c:pt idx="1922">
                  <c:v>192.20199585</c:v>
                </c:pt>
                <c:pt idx="1923">
                  <c:v>192.30200195</c:v>
                </c:pt>
                <c:pt idx="1924">
                  <c:v>192.40199279999999</c:v>
                </c:pt>
                <c:pt idx="1925">
                  <c:v>192.50199889999999</c:v>
                </c:pt>
                <c:pt idx="1926">
                  <c:v>192.60200499999999</c:v>
                </c:pt>
                <c:pt idx="1927">
                  <c:v>192.70199585</c:v>
                </c:pt>
                <c:pt idx="1928">
                  <c:v>192.80299377</c:v>
                </c:pt>
                <c:pt idx="1929">
                  <c:v>192.90199279999999</c:v>
                </c:pt>
                <c:pt idx="1930">
                  <c:v>193.00199889999999</c:v>
                </c:pt>
                <c:pt idx="1931">
                  <c:v>193.10200499999999</c:v>
                </c:pt>
                <c:pt idx="1932">
                  <c:v>193.20199585</c:v>
                </c:pt>
                <c:pt idx="1933">
                  <c:v>193.30200195</c:v>
                </c:pt>
                <c:pt idx="1934">
                  <c:v>193.40199279999999</c:v>
                </c:pt>
                <c:pt idx="1935">
                  <c:v>193.50199889999999</c:v>
                </c:pt>
                <c:pt idx="1936">
                  <c:v>193.60200499999999</c:v>
                </c:pt>
                <c:pt idx="1937">
                  <c:v>193.70300293</c:v>
                </c:pt>
                <c:pt idx="1938">
                  <c:v>193.80200195</c:v>
                </c:pt>
                <c:pt idx="1939">
                  <c:v>193.90199279999999</c:v>
                </c:pt>
                <c:pt idx="1940">
                  <c:v>194.00199889999999</c:v>
                </c:pt>
                <c:pt idx="1941">
                  <c:v>194.10200499999999</c:v>
                </c:pt>
                <c:pt idx="1942">
                  <c:v>194.20199585</c:v>
                </c:pt>
                <c:pt idx="1943">
                  <c:v>194.30200195</c:v>
                </c:pt>
                <c:pt idx="1944">
                  <c:v>194.40199279999999</c:v>
                </c:pt>
                <c:pt idx="1945">
                  <c:v>194.50300598000001</c:v>
                </c:pt>
                <c:pt idx="1946">
                  <c:v>194.60299683</c:v>
                </c:pt>
                <c:pt idx="1947">
                  <c:v>194.70199585</c:v>
                </c:pt>
                <c:pt idx="1948">
                  <c:v>194.80200195</c:v>
                </c:pt>
                <c:pt idx="1949">
                  <c:v>194.90199279999999</c:v>
                </c:pt>
                <c:pt idx="1950">
                  <c:v>195.00199889999999</c:v>
                </c:pt>
                <c:pt idx="1951">
                  <c:v>195.10200499999999</c:v>
                </c:pt>
                <c:pt idx="1952">
                  <c:v>195.20199585</c:v>
                </c:pt>
                <c:pt idx="1953">
                  <c:v>195.30299377</c:v>
                </c:pt>
                <c:pt idx="1954">
                  <c:v>195.40299988000001</c:v>
                </c:pt>
                <c:pt idx="1955">
                  <c:v>195.50300598000001</c:v>
                </c:pt>
                <c:pt idx="1956">
                  <c:v>195.60200499999999</c:v>
                </c:pt>
                <c:pt idx="1957">
                  <c:v>195.70199585</c:v>
                </c:pt>
                <c:pt idx="1958">
                  <c:v>195.80200195</c:v>
                </c:pt>
                <c:pt idx="1959">
                  <c:v>195.90199279999999</c:v>
                </c:pt>
                <c:pt idx="1960">
                  <c:v>196.00199889999999</c:v>
                </c:pt>
                <c:pt idx="1961">
                  <c:v>196.10200499999999</c:v>
                </c:pt>
                <c:pt idx="1962">
                  <c:v>196.20300293</c:v>
                </c:pt>
                <c:pt idx="1963">
                  <c:v>196.30299377</c:v>
                </c:pt>
                <c:pt idx="1964">
                  <c:v>196.40299988000001</c:v>
                </c:pt>
                <c:pt idx="1965">
                  <c:v>196.50199889999999</c:v>
                </c:pt>
                <c:pt idx="1966">
                  <c:v>196.60200499999999</c:v>
                </c:pt>
                <c:pt idx="1967">
                  <c:v>196.70199585</c:v>
                </c:pt>
                <c:pt idx="1968">
                  <c:v>196.80200195</c:v>
                </c:pt>
                <c:pt idx="1969">
                  <c:v>196.90199279999999</c:v>
                </c:pt>
                <c:pt idx="1970">
                  <c:v>197.00300598000001</c:v>
                </c:pt>
                <c:pt idx="1971">
                  <c:v>197.10299683</c:v>
                </c:pt>
                <c:pt idx="1972">
                  <c:v>197.20300293</c:v>
                </c:pt>
                <c:pt idx="1973">
                  <c:v>197.30299377</c:v>
                </c:pt>
                <c:pt idx="1974">
                  <c:v>197.40199279999999</c:v>
                </c:pt>
                <c:pt idx="1975">
                  <c:v>197.50199889999999</c:v>
                </c:pt>
                <c:pt idx="1976">
                  <c:v>197.60200499999999</c:v>
                </c:pt>
                <c:pt idx="1977">
                  <c:v>197.70199585</c:v>
                </c:pt>
                <c:pt idx="1978">
                  <c:v>197.80200195</c:v>
                </c:pt>
                <c:pt idx="1979">
                  <c:v>197.90299988000001</c:v>
                </c:pt>
                <c:pt idx="1980">
                  <c:v>198.00300598000001</c:v>
                </c:pt>
                <c:pt idx="1981">
                  <c:v>198.10299683</c:v>
                </c:pt>
                <c:pt idx="1982">
                  <c:v>198.20300293</c:v>
                </c:pt>
                <c:pt idx="1983">
                  <c:v>198.30200195</c:v>
                </c:pt>
                <c:pt idx="1984">
                  <c:v>198.40199279999999</c:v>
                </c:pt>
                <c:pt idx="1985">
                  <c:v>198.50199889999999</c:v>
                </c:pt>
                <c:pt idx="1986">
                  <c:v>198.60200499999999</c:v>
                </c:pt>
                <c:pt idx="1987">
                  <c:v>198.70300293</c:v>
                </c:pt>
                <c:pt idx="1988">
                  <c:v>198.80299377</c:v>
                </c:pt>
                <c:pt idx="1989">
                  <c:v>198.90299988000001</c:v>
                </c:pt>
                <c:pt idx="1990">
                  <c:v>199.00300598000001</c:v>
                </c:pt>
                <c:pt idx="1991">
                  <c:v>199.10299683</c:v>
                </c:pt>
                <c:pt idx="1992">
                  <c:v>199.20199585</c:v>
                </c:pt>
                <c:pt idx="1993">
                  <c:v>199.30200195</c:v>
                </c:pt>
                <c:pt idx="1994">
                  <c:v>199.40199279999999</c:v>
                </c:pt>
                <c:pt idx="1995">
                  <c:v>199.50199889999999</c:v>
                </c:pt>
                <c:pt idx="1996">
                  <c:v>199.60299683</c:v>
                </c:pt>
                <c:pt idx="1997">
                  <c:v>199.70300293</c:v>
                </c:pt>
                <c:pt idx="1998">
                  <c:v>199.80299377</c:v>
                </c:pt>
                <c:pt idx="1999">
                  <c:v>199.90299988000001</c:v>
                </c:pt>
              </c:numCache>
            </c:numRef>
          </c:xVal>
          <c:yVal>
            <c:numRef>
              <c:f>'[upper_thorax_4.3_comparison.xlsx]Lumbar LC'!$B$3:$B$2002</c:f>
              <c:numCache>
                <c:formatCode>0.00E+00</c:formatCode>
                <c:ptCount val="2000"/>
                <c:pt idx="0">
                  <c:v>0</c:v>
                </c:pt>
                <c:pt idx="1">
                  <c:v>1.6399999731000001E-4</c:v>
                </c:pt>
                <c:pt idx="2">
                  <c:v>1.6090000280999999E-3</c:v>
                </c:pt>
                <c:pt idx="3">
                  <c:v>2.07399996E-3</c:v>
                </c:pt>
                <c:pt idx="4">
                  <c:v>3.2220000867000001E-3</c:v>
                </c:pt>
                <c:pt idx="5">
                  <c:v>2.6100000832000002E-3</c:v>
                </c:pt>
                <c:pt idx="6">
                  <c:v>1.8250000430000001E-3</c:v>
                </c:pt>
                <c:pt idx="7">
                  <c:v>-9.5980003607000006E-6</c:v>
                </c:pt>
                <c:pt idx="8">
                  <c:v>-2.3529999888999998E-3</c:v>
                </c:pt>
                <c:pt idx="9">
                  <c:v>-6.9380002096000003E-3</c:v>
                </c:pt>
                <c:pt idx="10">
                  <c:v>-1.1629999615000001E-2</c:v>
                </c:pt>
                <c:pt idx="11">
                  <c:v>-1.6969999297999999E-2</c:v>
                </c:pt>
                <c:pt idx="12">
                  <c:v>-2.1449999883999999E-2</c:v>
                </c:pt>
                <c:pt idx="13">
                  <c:v>-2.8130000456999999E-2</c:v>
                </c:pt>
                <c:pt idx="14">
                  <c:v>-3.1800001860000003E-2</c:v>
                </c:pt>
                <c:pt idx="15">
                  <c:v>-3.6090001464000002E-2</c:v>
                </c:pt>
                <c:pt idx="16">
                  <c:v>-4.0600001811999999E-2</c:v>
                </c:pt>
                <c:pt idx="17">
                  <c:v>-4.6349998564000003E-2</c:v>
                </c:pt>
                <c:pt idx="18">
                  <c:v>-4.7150000929999998E-2</c:v>
                </c:pt>
                <c:pt idx="19">
                  <c:v>-5.2129998802999997E-2</c:v>
                </c:pt>
                <c:pt idx="20">
                  <c:v>-5.5560000241000003E-2</c:v>
                </c:pt>
                <c:pt idx="21">
                  <c:v>-5.8439999818999999E-2</c:v>
                </c:pt>
                <c:pt idx="22">
                  <c:v>-6.0130000114E-2</c:v>
                </c:pt>
                <c:pt idx="23">
                  <c:v>-6.2749996781000003E-2</c:v>
                </c:pt>
                <c:pt idx="24">
                  <c:v>-6.5659999846999995E-2</c:v>
                </c:pt>
                <c:pt idx="25">
                  <c:v>-6.5750002860999995E-2</c:v>
                </c:pt>
                <c:pt idx="26">
                  <c:v>-6.5070003271000001E-2</c:v>
                </c:pt>
                <c:pt idx="27">
                  <c:v>-6.4290001988000001E-2</c:v>
                </c:pt>
                <c:pt idx="28">
                  <c:v>-6.2229998410000001E-2</c:v>
                </c:pt>
                <c:pt idx="29">
                  <c:v>-4.6259999274999998E-2</c:v>
                </c:pt>
                <c:pt idx="30">
                  <c:v>-0.10069999843999999</c:v>
                </c:pt>
                <c:pt idx="31">
                  <c:v>-3.1129999086000001E-2</c:v>
                </c:pt>
                <c:pt idx="32">
                  <c:v>-4.4539999216999998E-2</c:v>
                </c:pt>
                <c:pt idx="33">
                  <c:v>-8.7520003319000006E-2</c:v>
                </c:pt>
                <c:pt idx="34">
                  <c:v>-6.8700001575000003E-3</c:v>
                </c:pt>
                <c:pt idx="35">
                  <c:v>-5.8910001068999997E-2</c:v>
                </c:pt>
                <c:pt idx="36">
                  <c:v>-2.5429999456E-2</c:v>
                </c:pt>
                <c:pt idx="37">
                  <c:v>-3.5900000483000002E-2</c:v>
                </c:pt>
                <c:pt idx="38">
                  <c:v>-4.8209998757000001E-2</c:v>
                </c:pt>
                <c:pt idx="39">
                  <c:v>-5.0080001354000002E-2</c:v>
                </c:pt>
                <c:pt idx="40">
                  <c:v>-7.8230001031999993E-2</c:v>
                </c:pt>
                <c:pt idx="41">
                  <c:v>-6.8580001592999998E-2</c:v>
                </c:pt>
                <c:pt idx="42">
                  <c:v>-7.8429996966999996E-2</c:v>
                </c:pt>
                <c:pt idx="43">
                  <c:v>-8.1780001520999998E-2</c:v>
                </c:pt>
                <c:pt idx="44">
                  <c:v>-8.0650001764000001E-2</c:v>
                </c:pt>
                <c:pt idx="45">
                  <c:v>-6.9569997489000002E-2</c:v>
                </c:pt>
                <c:pt idx="46">
                  <c:v>-6.3289999961999993E-2</c:v>
                </c:pt>
                <c:pt idx="47">
                  <c:v>-7.0280000566999998E-2</c:v>
                </c:pt>
                <c:pt idx="48">
                  <c:v>-7.5620003044999995E-2</c:v>
                </c:pt>
                <c:pt idx="49">
                  <c:v>-5.9009999037000001E-2</c:v>
                </c:pt>
                <c:pt idx="50">
                  <c:v>-6.5719999372999993E-2</c:v>
                </c:pt>
                <c:pt idx="51">
                  <c:v>-7.0430003106999997E-2</c:v>
                </c:pt>
                <c:pt idx="52">
                  <c:v>-0.11289999634</c:v>
                </c:pt>
                <c:pt idx="53">
                  <c:v>-0.13879999518</c:v>
                </c:pt>
                <c:pt idx="54">
                  <c:v>-2.8880000114E-2</c:v>
                </c:pt>
                <c:pt idx="55">
                  <c:v>-0.22769999503999999</c:v>
                </c:pt>
                <c:pt idx="56">
                  <c:v>-5.7939998806000002E-2</c:v>
                </c:pt>
                <c:pt idx="57">
                  <c:v>-8.8299997150999995E-2</c:v>
                </c:pt>
                <c:pt idx="58">
                  <c:v>-0.13549999893</c:v>
                </c:pt>
                <c:pt idx="59">
                  <c:v>-2.6240000501000001E-2</c:v>
                </c:pt>
                <c:pt idx="60">
                  <c:v>8.1170001066999998E-4</c:v>
                </c:pt>
                <c:pt idx="61">
                  <c:v>6.0749999246999999E-3</c:v>
                </c:pt>
                <c:pt idx="62">
                  <c:v>-0.11079999804</c:v>
                </c:pt>
                <c:pt idx="63">
                  <c:v>-0.21750000118999999</c:v>
                </c:pt>
                <c:pt idx="64">
                  <c:v>-0.25339999795000001</c:v>
                </c:pt>
                <c:pt idx="65">
                  <c:v>-0.16769999265999999</c:v>
                </c:pt>
                <c:pt idx="66">
                  <c:v>-5.4900001733999997E-2</c:v>
                </c:pt>
                <c:pt idx="67">
                  <c:v>0.17890000343000001</c:v>
                </c:pt>
                <c:pt idx="68">
                  <c:v>0.35949999094000001</c:v>
                </c:pt>
                <c:pt idx="69">
                  <c:v>0.42800000310000003</c:v>
                </c:pt>
                <c:pt idx="70">
                  <c:v>0.48480001092000002</c:v>
                </c:pt>
                <c:pt idx="71">
                  <c:v>0.72799998521999998</c:v>
                </c:pt>
                <c:pt idx="72">
                  <c:v>0.60159999131999997</c:v>
                </c:pt>
                <c:pt idx="73">
                  <c:v>-4.6959999948999999E-2</c:v>
                </c:pt>
                <c:pt idx="74">
                  <c:v>-0.68320000171999995</c:v>
                </c:pt>
                <c:pt idx="75">
                  <c:v>-1.3550000191</c:v>
                </c:pt>
                <c:pt idx="76">
                  <c:v>-1.0709999800000001</c:v>
                </c:pt>
                <c:pt idx="77">
                  <c:v>-1.1449999809</c:v>
                </c:pt>
                <c:pt idx="78">
                  <c:v>-0.62260001897999995</c:v>
                </c:pt>
                <c:pt idx="79">
                  <c:v>0.31420001388000002</c:v>
                </c:pt>
                <c:pt idx="80">
                  <c:v>0.91769999266000002</c:v>
                </c:pt>
                <c:pt idx="81">
                  <c:v>2.0559999943</c:v>
                </c:pt>
                <c:pt idx="82">
                  <c:v>2.7639999390000001</c:v>
                </c:pt>
                <c:pt idx="83">
                  <c:v>2.5099999904999999</c:v>
                </c:pt>
                <c:pt idx="84">
                  <c:v>2.8759999275000001</c:v>
                </c:pt>
                <c:pt idx="85">
                  <c:v>3.2109999657000001</c:v>
                </c:pt>
                <c:pt idx="86">
                  <c:v>4.0440001488000004</c:v>
                </c:pt>
                <c:pt idx="87">
                  <c:v>4.2709999084000003</c:v>
                </c:pt>
                <c:pt idx="88">
                  <c:v>5.0799999237</c:v>
                </c:pt>
                <c:pt idx="89">
                  <c:v>5.8899998665000002</c:v>
                </c:pt>
                <c:pt idx="90">
                  <c:v>7.0460000037999997</c:v>
                </c:pt>
                <c:pt idx="91">
                  <c:v>7.1669998168999998</c:v>
                </c:pt>
                <c:pt idx="92">
                  <c:v>8.2889995575000004</c:v>
                </c:pt>
                <c:pt idx="93">
                  <c:v>9.9650001526</c:v>
                </c:pt>
                <c:pt idx="94">
                  <c:v>9.5810003281</c:v>
                </c:pt>
                <c:pt idx="95">
                  <c:v>10.25</c:v>
                </c:pt>
                <c:pt idx="96">
                  <c:v>10.93999958</c:v>
                </c:pt>
                <c:pt idx="97">
                  <c:v>10.390000343000001</c:v>
                </c:pt>
                <c:pt idx="98">
                  <c:v>10.899999619000001</c:v>
                </c:pt>
                <c:pt idx="99">
                  <c:v>10.539999962</c:v>
                </c:pt>
                <c:pt idx="100">
                  <c:v>8.8940000533999992</c:v>
                </c:pt>
                <c:pt idx="101">
                  <c:v>10.229999542</c:v>
                </c:pt>
                <c:pt idx="102">
                  <c:v>8.3459997176999998</c:v>
                </c:pt>
                <c:pt idx="103">
                  <c:v>8.1879997252999992</c:v>
                </c:pt>
                <c:pt idx="104">
                  <c:v>7.6960000991999999</c:v>
                </c:pt>
                <c:pt idx="105">
                  <c:v>6.9800000191000002</c:v>
                </c:pt>
                <c:pt idx="106">
                  <c:v>7.0580000877</c:v>
                </c:pt>
                <c:pt idx="107">
                  <c:v>7.6290001868999999</c:v>
                </c:pt>
                <c:pt idx="108">
                  <c:v>7.2909998894000001</c:v>
                </c:pt>
                <c:pt idx="109">
                  <c:v>6.7930002212999998</c:v>
                </c:pt>
                <c:pt idx="110">
                  <c:v>7.5380001068000002</c:v>
                </c:pt>
                <c:pt idx="111">
                  <c:v>7.9489998816999998</c:v>
                </c:pt>
                <c:pt idx="112">
                  <c:v>8.4630002975000007</c:v>
                </c:pt>
                <c:pt idx="113">
                  <c:v>9.3920001983999999</c:v>
                </c:pt>
                <c:pt idx="114">
                  <c:v>9.8249998092999995</c:v>
                </c:pt>
                <c:pt idx="115">
                  <c:v>10.359999656999999</c:v>
                </c:pt>
                <c:pt idx="116">
                  <c:v>11.5</c:v>
                </c:pt>
                <c:pt idx="117">
                  <c:v>12.619999886</c:v>
                </c:pt>
                <c:pt idx="118">
                  <c:v>12.470000267</c:v>
                </c:pt>
                <c:pt idx="119">
                  <c:v>13.880000114</c:v>
                </c:pt>
                <c:pt idx="120">
                  <c:v>13.699999808999999</c:v>
                </c:pt>
                <c:pt idx="121">
                  <c:v>15.220000267</c:v>
                </c:pt>
                <c:pt idx="122">
                  <c:v>14.449999808999999</c:v>
                </c:pt>
                <c:pt idx="123">
                  <c:v>15.920000076000001</c:v>
                </c:pt>
                <c:pt idx="124">
                  <c:v>14.859999656999999</c:v>
                </c:pt>
                <c:pt idx="125">
                  <c:v>15.039999962</c:v>
                </c:pt>
                <c:pt idx="126">
                  <c:v>16.25</c:v>
                </c:pt>
                <c:pt idx="127">
                  <c:v>13.670000076000001</c:v>
                </c:pt>
                <c:pt idx="128">
                  <c:v>16.290000916</c:v>
                </c:pt>
                <c:pt idx="129">
                  <c:v>15.81000042</c:v>
                </c:pt>
                <c:pt idx="130">
                  <c:v>15.880000114</c:v>
                </c:pt>
                <c:pt idx="131">
                  <c:v>15.489999771000001</c:v>
                </c:pt>
                <c:pt idx="132">
                  <c:v>16.700000762999998</c:v>
                </c:pt>
                <c:pt idx="133">
                  <c:v>17.940000533999999</c:v>
                </c:pt>
                <c:pt idx="134">
                  <c:v>16.510000228999999</c:v>
                </c:pt>
                <c:pt idx="135">
                  <c:v>19.88999939</c:v>
                </c:pt>
                <c:pt idx="136">
                  <c:v>18.559999466000001</c:v>
                </c:pt>
                <c:pt idx="137">
                  <c:v>19.309999466000001</c:v>
                </c:pt>
                <c:pt idx="138">
                  <c:v>19.719999312999999</c:v>
                </c:pt>
                <c:pt idx="139">
                  <c:v>19.590000152999998</c:v>
                </c:pt>
                <c:pt idx="140">
                  <c:v>20.079999923999999</c:v>
                </c:pt>
                <c:pt idx="141">
                  <c:v>19.370000838999999</c:v>
                </c:pt>
                <c:pt idx="142">
                  <c:v>18.760000228999999</c:v>
                </c:pt>
                <c:pt idx="143">
                  <c:v>15.890000343000001</c:v>
                </c:pt>
                <c:pt idx="144">
                  <c:v>15.979999542</c:v>
                </c:pt>
                <c:pt idx="145">
                  <c:v>14.420000076000001</c:v>
                </c:pt>
                <c:pt idx="146">
                  <c:v>14.069999695</c:v>
                </c:pt>
                <c:pt idx="147">
                  <c:v>13.930000305</c:v>
                </c:pt>
                <c:pt idx="148">
                  <c:v>13.569999695</c:v>
                </c:pt>
                <c:pt idx="149">
                  <c:v>13.069999695</c:v>
                </c:pt>
                <c:pt idx="150">
                  <c:v>12.350000380999999</c:v>
                </c:pt>
                <c:pt idx="151">
                  <c:v>12.140000343000001</c:v>
                </c:pt>
                <c:pt idx="152">
                  <c:v>11.460000038</c:v>
                </c:pt>
                <c:pt idx="153">
                  <c:v>11.909999847</c:v>
                </c:pt>
                <c:pt idx="154">
                  <c:v>11.869999886</c:v>
                </c:pt>
                <c:pt idx="155">
                  <c:v>12.970000267</c:v>
                </c:pt>
                <c:pt idx="156">
                  <c:v>12.460000038</c:v>
                </c:pt>
                <c:pt idx="157">
                  <c:v>12.770000458</c:v>
                </c:pt>
                <c:pt idx="158">
                  <c:v>13.369999886</c:v>
                </c:pt>
                <c:pt idx="159">
                  <c:v>12.449999808999999</c:v>
                </c:pt>
                <c:pt idx="160">
                  <c:v>13.06000042</c:v>
                </c:pt>
                <c:pt idx="161">
                  <c:v>11.630000114</c:v>
                </c:pt>
                <c:pt idx="162">
                  <c:v>14.340000153</c:v>
                </c:pt>
                <c:pt idx="163">
                  <c:v>14.550000191000001</c:v>
                </c:pt>
                <c:pt idx="164">
                  <c:v>14.069999695</c:v>
                </c:pt>
                <c:pt idx="165">
                  <c:v>16.340000152999998</c:v>
                </c:pt>
                <c:pt idx="166">
                  <c:v>15.119999886</c:v>
                </c:pt>
                <c:pt idx="167">
                  <c:v>16.200000762999998</c:v>
                </c:pt>
                <c:pt idx="168">
                  <c:v>15.340000153</c:v>
                </c:pt>
                <c:pt idx="169">
                  <c:v>14.93999958</c:v>
                </c:pt>
                <c:pt idx="170">
                  <c:v>16</c:v>
                </c:pt>
                <c:pt idx="171">
                  <c:v>16.75</c:v>
                </c:pt>
                <c:pt idx="172">
                  <c:v>16.5</c:v>
                </c:pt>
                <c:pt idx="173">
                  <c:v>16.969999312999999</c:v>
                </c:pt>
                <c:pt idx="174">
                  <c:v>19.11000061</c:v>
                </c:pt>
                <c:pt idx="175">
                  <c:v>19.770000457999998</c:v>
                </c:pt>
                <c:pt idx="176">
                  <c:v>18.690000533999999</c:v>
                </c:pt>
                <c:pt idx="177">
                  <c:v>19.459999084</c:v>
                </c:pt>
                <c:pt idx="178">
                  <c:v>21.13999939</c:v>
                </c:pt>
                <c:pt idx="179">
                  <c:v>20.770000457999998</c:v>
                </c:pt>
                <c:pt idx="180">
                  <c:v>20.38999939</c:v>
                </c:pt>
                <c:pt idx="181">
                  <c:v>20.620000838999999</c:v>
                </c:pt>
                <c:pt idx="182">
                  <c:v>22.030000687000001</c:v>
                </c:pt>
                <c:pt idx="183">
                  <c:v>21.290000916</c:v>
                </c:pt>
                <c:pt idx="184">
                  <c:v>22.440000533999999</c:v>
                </c:pt>
                <c:pt idx="185">
                  <c:v>22.370000838999999</c:v>
                </c:pt>
                <c:pt idx="186">
                  <c:v>23.149999618999999</c:v>
                </c:pt>
                <c:pt idx="187">
                  <c:v>23.090000152999998</c:v>
                </c:pt>
                <c:pt idx="188">
                  <c:v>23.530000687000001</c:v>
                </c:pt>
                <c:pt idx="189">
                  <c:v>23.739999771000001</c:v>
                </c:pt>
                <c:pt idx="190">
                  <c:v>25.299999237000002</c:v>
                </c:pt>
                <c:pt idx="191">
                  <c:v>25.569999695</c:v>
                </c:pt>
                <c:pt idx="192">
                  <c:v>26.049999237000002</c:v>
                </c:pt>
                <c:pt idx="193">
                  <c:v>26.559999466000001</c:v>
                </c:pt>
                <c:pt idx="194">
                  <c:v>26.899999618999999</c:v>
                </c:pt>
                <c:pt idx="195">
                  <c:v>26.309999466000001</c:v>
                </c:pt>
                <c:pt idx="196">
                  <c:v>27.090000152999998</c:v>
                </c:pt>
                <c:pt idx="197">
                  <c:v>26.760000228999999</c:v>
                </c:pt>
                <c:pt idx="198">
                  <c:v>29.100000381000001</c:v>
                </c:pt>
                <c:pt idx="199">
                  <c:v>29.299999237000002</c:v>
                </c:pt>
                <c:pt idx="200">
                  <c:v>28.600000381000001</c:v>
                </c:pt>
                <c:pt idx="201">
                  <c:v>28.659999847000002</c:v>
                </c:pt>
                <c:pt idx="202">
                  <c:v>29.870000838999999</c:v>
                </c:pt>
                <c:pt idx="203">
                  <c:v>29.430000305</c:v>
                </c:pt>
                <c:pt idx="204">
                  <c:v>30.209999084</c:v>
                </c:pt>
                <c:pt idx="205">
                  <c:v>31.069999695</c:v>
                </c:pt>
                <c:pt idx="206">
                  <c:v>32.119998932000001</c:v>
                </c:pt>
                <c:pt idx="207">
                  <c:v>32.200000762999998</c:v>
                </c:pt>
                <c:pt idx="208">
                  <c:v>31.780000687000001</c:v>
                </c:pt>
                <c:pt idx="209">
                  <c:v>33.119998932000001</c:v>
                </c:pt>
                <c:pt idx="210">
                  <c:v>32.61000061</c:v>
                </c:pt>
                <c:pt idx="211">
                  <c:v>30.920000076000001</c:v>
                </c:pt>
                <c:pt idx="212">
                  <c:v>33.069999695</c:v>
                </c:pt>
                <c:pt idx="213">
                  <c:v>33.229999542000002</c:v>
                </c:pt>
                <c:pt idx="214">
                  <c:v>30.75</c:v>
                </c:pt>
                <c:pt idx="215">
                  <c:v>33.409999847000002</c:v>
                </c:pt>
                <c:pt idx="216">
                  <c:v>35.479999542000002</c:v>
                </c:pt>
                <c:pt idx="217">
                  <c:v>31.719999312999999</c:v>
                </c:pt>
                <c:pt idx="218">
                  <c:v>31.190000533999999</c:v>
                </c:pt>
                <c:pt idx="219">
                  <c:v>35.099998474000003</c:v>
                </c:pt>
                <c:pt idx="220">
                  <c:v>35.709999084000003</c:v>
                </c:pt>
                <c:pt idx="221">
                  <c:v>34.009998322000001</c:v>
                </c:pt>
                <c:pt idx="222">
                  <c:v>33.5</c:v>
                </c:pt>
                <c:pt idx="223">
                  <c:v>35.080001830999997</c:v>
                </c:pt>
                <c:pt idx="224">
                  <c:v>34.63999939</c:v>
                </c:pt>
                <c:pt idx="225">
                  <c:v>34.340000152999998</c:v>
                </c:pt>
                <c:pt idx="226">
                  <c:v>33.479999542000002</c:v>
                </c:pt>
                <c:pt idx="227">
                  <c:v>35.279998779000003</c:v>
                </c:pt>
                <c:pt idx="228">
                  <c:v>36.169998169000003</c:v>
                </c:pt>
                <c:pt idx="229">
                  <c:v>35.400001525999997</c:v>
                </c:pt>
                <c:pt idx="230">
                  <c:v>33.880001067999999</c:v>
                </c:pt>
                <c:pt idx="231">
                  <c:v>33.020000457999998</c:v>
                </c:pt>
                <c:pt idx="232">
                  <c:v>34.549999237000002</c:v>
                </c:pt>
                <c:pt idx="233">
                  <c:v>34.080001830999997</c:v>
                </c:pt>
                <c:pt idx="234">
                  <c:v>32.720001220999997</c:v>
                </c:pt>
                <c:pt idx="235">
                  <c:v>32.590000152999998</c:v>
                </c:pt>
                <c:pt idx="236">
                  <c:v>34.020000457999998</c:v>
                </c:pt>
                <c:pt idx="237">
                  <c:v>31.600000381000001</c:v>
                </c:pt>
                <c:pt idx="238">
                  <c:v>31.549999237000002</c:v>
                </c:pt>
                <c:pt idx="239">
                  <c:v>32.75</c:v>
                </c:pt>
                <c:pt idx="240">
                  <c:v>32.909999847000002</c:v>
                </c:pt>
                <c:pt idx="241">
                  <c:v>31.090000152999998</c:v>
                </c:pt>
                <c:pt idx="242">
                  <c:v>30.659999847000002</c:v>
                </c:pt>
                <c:pt idx="243">
                  <c:v>31.809999466000001</c:v>
                </c:pt>
                <c:pt idx="244">
                  <c:v>31.760000228999999</c:v>
                </c:pt>
                <c:pt idx="245">
                  <c:v>30.680000305</c:v>
                </c:pt>
                <c:pt idx="246">
                  <c:v>30.729999542000002</c:v>
                </c:pt>
                <c:pt idx="247">
                  <c:v>32.529998779000003</c:v>
                </c:pt>
                <c:pt idx="248">
                  <c:v>31.959999084</c:v>
                </c:pt>
                <c:pt idx="249">
                  <c:v>30.38999939</c:v>
                </c:pt>
                <c:pt idx="250">
                  <c:v>30.5</c:v>
                </c:pt>
                <c:pt idx="251">
                  <c:v>32.659999847000002</c:v>
                </c:pt>
                <c:pt idx="252">
                  <c:v>33.619998932000001</c:v>
                </c:pt>
                <c:pt idx="253">
                  <c:v>31.370000838999999</c:v>
                </c:pt>
                <c:pt idx="254">
                  <c:v>31.950000762999998</c:v>
                </c:pt>
                <c:pt idx="255">
                  <c:v>34.430000305</c:v>
                </c:pt>
                <c:pt idx="256">
                  <c:v>32.5</c:v>
                </c:pt>
                <c:pt idx="257">
                  <c:v>32.259998322000001</c:v>
                </c:pt>
                <c:pt idx="258">
                  <c:v>32.880001067999999</c:v>
                </c:pt>
                <c:pt idx="259">
                  <c:v>33.590000152999998</c:v>
                </c:pt>
                <c:pt idx="260">
                  <c:v>33.959999084000003</c:v>
                </c:pt>
                <c:pt idx="261">
                  <c:v>33.770000457999998</c:v>
                </c:pt>
                <c:pt idx="262">
                  <c:v>34.13999939</c:v>
                </c:pt>
                <c:pt idx="263">
                  <c:v>34.220001220999997</c:v>
                </c:pt>
                <c:pt idx="264">
                  <c:v>34.209999084000003</c:v>
                </c:pt>
                <c:pt idx="265">
                  <c:v>33.560001372999999</c:v>
                </c:pt>
                <c:pt idx="266">
                  <c:v>33.650001525999997</c:v>
                </c:pt>
                <c:pt idx="267">
                  <c:v>33.86000061</c:v>
                </c:pt>
                <c:pt idx="268">
                  <c:v>33.790000915999997</c:v>
                </c:pt>
                <c:pt idx="269">
                  <c:v>34.240001677999999</c:v>
                </c:pt>
                <c:pt idx="270">
                  <c:v>35.259998322000001</c:v>
                </c:pt>
                <c:pt idx="271">
                  <c:v>34.880001067999999</c:v>
                </c:pt>
                <c:pt idx="272">
                  <c:v>33.970001220999997</c:v>
                </c:pt>
                <c:pt idx="273">
                  <c:v>35.689998627000001</c:v>
                </c:pt>
                <c:pt idx="274">
                  <c:v>36.950000762999998</c:v>
                </c:pt>
                <c:pt idx="275">
                  <c:v>36.549999237000002</c:v>
                </c:pt>
                <c:pt idx="276">
                  <c:v>36.400001525999997</c:v>
                </c:pt>
                <c:pt idx="277">
                  <c:v>34.939998627000001</c:v>
                </c:pt>
                <c:pt idx="278">
                  <c:v>36.430000305</c:v>
                </c:pt>
                <c:pt idx="279">
                  <c:v>38.840000152999998</c:v>
                </c:pt>
                <c:pt idx="280">
                  <c:v>37.689998627000001</c:v>
                </c:pt>
                <c:pt idx="281">
                  <c:v>36.549999237000002</c:v>
                </c:pt>
                <c:pt idx="282">
                  <c:v>37.549999237000002</c:v>
                </c:pt>
                <c:pt idx="283">
                  <c:v>38.229999542000002</c:v>
                </c:pt>
                <c:pt idx="284">
                  <c:v>38.669998169000003</c:v>
                </c:pt>
                <c:pt idx="285">
                  <c:v>39.020000457999998</c:v>
                </c:pt>
                <c:pt idx="286">
                  <c:v>41.090000152999998</c:v>
                </c:pt>
                <c:pt idx="287">
                  <c:v>41.279998779000003</c:v>
                </c:pt>
                <c:pt idx="288">
                  <c:v>39.700000762999998</c:v>
                </c:pt>
                <c:pt idx="289">
                  <c:v>40.450000762999998</c:v>
                </c:pt>
                <c:pt idx="290">
                  <c:v>43.029998779000003</c:v>
                </c:pt>
                <c:pt idx="291">
                  <c:v>42.479999542000002</c:v>
                </c:pt>
                <c:pt idx="292">
                  <c:v>42.340000152999998</c:v>
                </c:pt>
                <c:pt idx="293">
                  <c:v>43.740001677999999</c:v>
                </c:pt>
                <c:pt idx="294">
                  <c:v>44.310001372999999</c:v>
                </c:pt>
                <c:pt idx="295">
                  <c:v>45.380001067999999</c:v>
                </c:pt>
                <c:pt idx="296">
                  <c:v>45.590000152999998</c:v>
                </c:pt>
                <c:pt idx="297">
                  <c:v>46.689998627000001</c:v>
                </c:pt>
                <c:pt idx="298">
                  <c:v>47.119998932000001</c:v>
                </c:pt>
                <c:pt idx="299">
                  <c:v>48.369998932000001</c:v>
                </c:pt>
                <c:pt idx="300">
                  <c:v>48.759998322000001</c:v>
                </c:pt>
                <c:pt idx="301">
                  <c:v>49.729999542000002</c:v>
                </c:pt>
                <c:pt idx="302">
                  <c:v>49.209999084000003</c:v>
                </c:pt>
                <c:pt idx="303">
                  <c:v>49.490001677999999</c:v>
                </c:pt>
                <c:pt idx="304">
                  <c:v>49.630001067999999</c:v>
                </c:pt>
                <c:pt idx="305">
                  <c:v>52.13999939</c:v>
                </c:pt>
                <c:pt idx="306">
                  <c:v>54.180000305</c:v>
                </c:pt>
                <c:pt idx="307">
                  <c:v>53.490001677999999</c:v>
                </c:pt>
                <c:pt idx="308">
                  <c:v>52.189998627000001</c:v>
                </c:pt>
                <c:pt idx="309">
                  <c:v>53.069999695</c:v>
                </c:pt>
                <c:pt idx="310">
                  <c:v>55.680000305</c:v>
                </c:pt>
                <c:pt idx="311">
                  <c:v>56.86000061</c:v>
                </c:pt>
                <c:pt idx="312">
                  <c:v>54.729999542000002</c:v>
                </c:pt>
                <c:pt idx="313">
                  <c:v>55.279998779000003</c:v>
                </c:pt>
                <c:pt idx="314">
                  <c:v>57.229999542000002</c:v>
                </c:pt>
                <c:pt idx="315">
                  <c:v>56.459999084000003</c:v>
                </c:pt>
                <c:pt idx="316">
                  <c:v>57.150001525999997</c:v>
                </c:pt>
                <c:pt idx="317">
                  <c:v>58.75</c:v>
                </c:pt>
                <c:pt idx="318">
                  <c:v>59.529998779000003</c:v>
                </c:pt>
                <c:pt idx="319">
                  <c:v>62.009998322000001</c:v>
                </c:pt>
                <c:pt idx="320">
                  <c:v>58.880001067999999</c:v>
                </c:pt>
                <c:pt idx="321">
                  <c:v>59</c:v>
                </c:pt>
                <c:pt idx="322">
                  <c:v>61.13999939</c:v>
                </c:pt>
                <c:pt idx="323">
                  <c:v>61.439998627000001</c:v>
                </c:pt>
                <c:pt idx="324">
                  <c:v>61.630001067999999</c:v>
                </c:pt>
                <c:pt idx="325">
                  <c:v>62.099998474000003</c:v>
                </c:pt>
                <c:pt idx="326">
                  <c:v>63.650001525999997</c:v>
                </c:pt>
                <c:pt idx="327">
                  <c:v>63.009998322000001</c:v>
                </c:pt>
                <c:pt idx="328">
                  <c:v>65.089996338000006</c:v>
                </c:pt>
                <c:pt idx="329">
                  <c:v>63.849998474000003</c:v>
                </c:pt>
                <c:pt idx="330">
                  <c:v>64.599998474000003</c:v>
                </c:pt>
                <c:pt idx="331">
                  <c:v>62.869998932000001</c:v>
                </c:pt>
                <c:pt idx="332">
                  <c:v>64.559997558999996</c:v>
                </c:pt>
                <c:pt idx="333">
                  <c:v>66.220001221000004</c:v>
                </c:pt>
                <c:pt idx="334">
                  <c:v>66.790000915999997</c:v>
                </c:pt>
                <c:pt idx="335">
                  <c:v>68.190002441000004</c:v>
                </c:pt>
                <c:pt idx="336">
                  <c:v>67.559997558999996</c:v>
                </c:pt>
                <c:pt idx="337">
                  <c:v>70.279998778999996</c:v>
                </c:pt>
                <c:pt idx="338">
                  <c:v>70.169998168999996</c:v>
                </c:pt>
                <c:pt idx="339">
                  <c:v>69.61000061</c:v>
                </c:pt>
                <c:pt idx="340">
                  <c:v>71.480003357000001</c:v>
                </c:pt>
                <c:pt idx="341">
                  <c:v>72.220001221000004</c:v>
                </c:pt>
                <c:pt idx="342">
                  <c:v>71.169998168999996</c:v>
                </c:pt>
                <c:pt idx="343">
                  <c:v>72.029998778999996</c:v>
                </c:pt>
                <c:pt idx="344">
                  <c:v>71.150001525999997</c:v>
                </c:pt>
                <c:pt idx="345">
                  <c:v>72.629997252999999</c:v>
                </c:pt>
                <c:pt idx="346">
                  <c:v>74.730003357000001</c:v>
                </c:pt>
                <c:pt idx="347">
                  <c:v>73.739997864000003</c:v>
                </c:pt>
                <c:pt idx="348">
                  <c:v>72.720001221000004</c:v>
                </c:pt>
                <c:pt idx="349">
                  <c:v>73.209999084000003</c:v>
                </c:pt>
                <c:pt idx="350">
                  <c:v>73.88999939</c:v>
                </c:pt>
                <c:pt idx="351">
                  <c:v>74.470001221000004</c:v>
                </c:pt>
                <c:pt idx="352">
                  <c:v>76.080001831000004</c:v>
                </c:pt>
                <c:pt idx="353">
                  <c:v>75.220001221000004</c:v>
                </c:pt>
                <c:pt idx="354">
                  <c:v>73.779998778999996</c:v>
                </c:pt>
                <c:pt idx="355">
                  <c:v>73.910003661999994</c:v>
                </c:pt>
                <c:pt idx="356">
                  <c:v>74.580001831000004</c:v>
                </c:pt>
                <c:pt idx="357">
                  <c:v>76.370002747000001</c:v>
                </c:pt>
                <c:pt idx="358">
                  <c:v>75.239997864000003</c:v>
                </c:pt>
                <c:pt idx="359">
                  <c:v>75.199996948000006</c:v>
                </c:pt>
                <c:pt idx="360">
                  <c:v>76.319999695000007</c:v>
                </c:pt>
                <c:pt idx="361">
                  <c:v>77.940002441000004</c:v>
                </c:pt>
                <c:pt idx="362">
                  <c:v>79.169998168999996</c:v>
                </c:pt>
                <c:pt idx="363">
                  <c:v>77.730003357000001</c:v>
                </c:pt>
                <c:pt idx="364">
                  <c:v>76.339996338000006</c:v>
                </c:pt>
                <c:pt idx="365">
                  <c:v>79.209999084000003</c:v>
                </c:pt>
                <c:pt idx="366">
                  <c:v>78.760002135999997</c:v>
                </c:pt>
                <c:pt idx="367">
                  <c:v>77.800003051999994</c:v>
                </c:pt>
                <c:pt idx="368">
                  <c:v>79.019996642999999</c:v>
                </c:pt>
                <c:pt idx="369">
                  <c:v>79.370002747000001</c:v>
                </c:pt>
                <c:pt idx="370">
                  <c:v>79.959999084000003</c:v>
                </c:pt>
                <c:pt idx="371">
                  <c:v>79.319999695000007</c:v>
                </c:pt>
                <c:pt idx="372">
                  <c:v>80.019996642999999</c:v>
                </c:pt>
                <c:pt idx="373">
                  <c:v>80.730003357000001</c:v>
                </c:pt>
                <c:pt idx="374">
                  <c:v>80.430000304999993</c:v>
                </c:pt>
                <c:pt idx="375">
                  <c:v>80</c:v>
                </c:pt>
                <c:pt idx="376">
                  <c:v>80.089996338000006</c:v>
                </c:pt>
                <c:pt idx="377">
                  <c:v>80.370002747000001</c:v>
                </c:pt>
                <c:pt idx="378">
                  <c:v>81.870002747000001</c:v>
                </c:pt>
                <c:pt idx="379">
                  <c:v>80.61000061</c:v>
                </c:pt>
                <c:pt idx="380">
                  <c:v>80.720001221000004</c:v>
                </c:pt>
                <c:pt idx="381">
                  <c:v>82.050003051999994</c:v>
                </c:pt>
                <c:pt idx="382">
                  <c:v>81.620002747000001</c:v>
                </c:pt>
                <c:pt idx="383">
                  <c:v>79.940002441000004</c:v>
                </c:pt>
                <c:pt idx="384">
                  <c:v>80.349998474000003</c:v>
                </c:pt>
                <c:pt idx="385">
                  <c:v>82.440002441000004</c:v>
                </c:pt>
                <c:pt idx="386">
                  <c:v>82.720001221000004</c:v>
                </c:pt>
                <c:pt idx="387">
                  <c:v>81.010002135999997</c:v>
                </c:pt>
                <c:pt idx="388">
                  <c:v>81.11000061</c:v>
                </c:pt>
                <c:pt idx="389">
                  <c:v>82.940002441000004</c:v>
                </c:pt>
                <c:pt idx="390">
                  <c:v>82.720001221000004</c:v>
                </c:pt>
                <c:pt idx="391">
                  <c:v>82.400001525999997</c:v>
                </c:pt>
                <c:pt idx="392">
                  <c:v>82.339996338000006</c:v>
                </c:pt>
                <c:pt idx="393">
                  <c:v>83.669998168999996</c:v>
                </c:pt>
                <c:pt idx="394">
                  <c:v>82.660003661999994</c:v>
                </c:pt>
                <c:pt idx="395">
                  <c:v>82.379997252999999</c:v>
                </c:pt>
                <c:pt idx="396">
                  <c:v>83.959999084000003</c:v>
                </c:pt>
                <c:pt idx="397">
                  <c:v>84.400001525999997</c:v>
                </c:pt>
                <c:pt idx="398">
                  <c:v>82.529998778999996</c:v>
                </c:pt>
                <c:pt idx="399">
                  <c:v>83.680000304999993</c:v>
                </c:pt>
                <c:pt idx="400">
                  <c:v>83.580001831000004</c:v>
                </c:pt>
                <c:pt idx="401">
                  <c:v>84.589996338000006</c:v>
                </c:pt>
                <c:pt idx="402">
                  <c:v>84.160003661999994</c:v>
                </c:pt>
                <c:pt idx="403">
                  <c:v>83.029998778999996</c:v>
                </c:pt>
                <c:pt idx="404">
                  <c:v>84.099998474000003</c:v>
                </c:pt>
                <c:pt idx="405">
                  <c:v>85.13999939</c:v>
                </c:pt>
                <c:pt idx="406">
                  <c:v>85.529998778999996</c:v>
                </c:pt>
                <c:pt idx="407">
                  <c:v>84.790000915999997</c:v>
                </c:pt>
                <c:pt idx="408">
                  <c:v>85.410003661999994</c:v>
                </c:pt>
                <c:pt idx="409">
                  <c:v>85.779998778999996</c:v>
                </c:pt>
                <c:pt idx="410">
                  <c:v>86.379997252999999</c:v>
                </c:pt>
                <c:pt idx="411">
                  <c:v>84.239997864000003</c:v>
                </c:pt>
                <c:pt idx="412">
                  <c:v>86.129997252999999</c:v>
                </c:pt>
                <c:pt idx="413">
                  <c:v>84.430000304999993</c:v>
                </c:pt>
                <c:pt idx="414">
                  <c:v>85.489997864000003</c:v>
                </c:pt>
                <c:pt idx="415">
                  <c:v>86.239997864000003</c:v>
                </c:pt>
                <c:pt idx="416">
                  <c:v>86.11000061</c:v>
                </c:pt>
                <c:pt idx="417">
                  <c:v>86.129997252999999</c:v>
                </c:pt>
                <c:pt idx="418">
                  <c:v>85.419998168999996</c:v>
                </c:pt>
                <c:pt idx="419">
                  <c:v>86.86000061</c:v>
                </c:pt>
                <c:pt idx="420">
                  <c:v>86.690002441000004</c:v>
                </c:pt>
                <c:pt idx="421">
                  <c:v>87.050003051999994</c:v>
                </c:pt>
                <c:pt idx="422">
                  <c:v>87.699996948000006</c:v>
                </c:pt>
                <c:pt idx="423">
                  <c:v>87.589996338000006</c:v>
                </c:pt>
                <c:pt idx="424">
                  <c:v>87.050003051999994</c:v>
                </c:pt>
                <c:pt idx="425">
                  <c:v>86.589996338000006</c:v>
                </c:pt>
                <c:pt idx="426">
                  <c:v>86.709999084000003</c:v>
                </c:pt>
                <c:pt idx="427">
                  <c:v>88.519996642999999</c:v>
                </c:pt>
                <c:pt idx="428">
                  <c:v>88.019996642999999</c:v>
                </c:pt>
                <c:pt idx="429">
                  <c:v>88.430000304999993</c:v>
                </c:pt>
                <c:pt idx="430">
                  <c:v>87.809997558999996</c:v>
                </c:pt>
                <c:pt idx="431">
                  <c:v>88.370002747000001</c:v>
                </c:pt>
                <c:pt idx="432">
                  <c:v>88.379997252999999</c:v>
                </c:pt>
                <c:pt idx="433">
                  <c:v>88.940002441000004</c:v>
                </c:pt>
                <c:pt idx="434">
                  <c:v>89.38999939</c:v>
                </c:pt>
                <c:pt idx="435">
                  <c:v>89.029998778999996</c:v>
                </c:pt>
                <c:pt idx="436">
                  <c:v>89.5</c:v>
                </c:pt>
                <c:pt idx="437">
                  <c:v>89.680000304999993</c:v>
                </c:pt>
                <c:pt idx="438">
                  <c:v>90.059997558999996</c:v>
                </c:pt>
                <c:pt idx="439">
                  <c:v>89.040000915999997</c:v>
                </c:pt>
                <c:pt idx="440">
                  <c:v>90.580001831000004</c:v>
                </c:pt>
                <c:pt idx="441">
                  <c:v>89.279998778999996</c:v>
                </c:pt>
                <c:pt idx="442">
                  <c:v>89.430000304999993</c:v>
                </c:pt>
                <c:pt idx="443">
                  <c:v>89.86000061</c:v>
                </c:pt>
                <c:pt idx="444">
                  <c:v>90.260002135999997</c:v>
                </c:pt>
                <c:pt idx="445">
                  <c:v>90.580001831000004</c:v>
                </c:pt>
                <c:pt idx="446">
                  <c:v>89.88999939</c:v>
                </c:pt>
                <c:pt idx="447">
                  <c:v>90.190002441000004</c:v>
                </c:pt>
                <c:pt idx="448">
                  <c:v>90.690002441000004</c:v>
                </c:pt>
                <c:pt idx="449">
                  <c:v>90.61000061</c:v>
                </c:pt>
                <c:pt idx="450">
                  <c:v>90.080001831000004</c:v>
                </c:pt>
                <c:pt idx="451">
                  <c:v>89.620002747000001</c:v>
                </c:pt>
                <c:pt idx="452">
                  <c:v>90.800003051999994</c:v>
                </c:pt>
                <c:pt idx="453">
                  <c:v>89.680000304999993</c:v>
                </c:pt>
                <c:pt idx="454">
                  <c:v>90.540000915999997</c:v>
                </c:pt>
                <c:pt idx="455">
                  <c:v>90.580001831000004</c:v>
                </c:pt>
                <c:pt idx="456">
                  <c:v>91.269996642999999</c:v>
                </c:pt>
                <c:pt idx="457">
                  <c:v>90.269996642999999</c:v>
                </c:pt>
                <c:pt idx="458">
                  <c:v>90.519996642999999</c:v>
                </c:pt>
                <c:pt idx="459">
                  <c:v>90.470001221000004</c:v>
                </c:pt>
                <c:pt idx="460">
                  <c:v>91.309997558999996</c:v>
                </c:pt>
                <c:pt idx="461">
                  <c:v>91.769996642999999</c:v>
                </c:pt>
                <c:pt idx="462">
                  <c:v>92.290000915999997</c:v>
                </c:pt>
                <c:pt idx="463">
                  <c:v>92.620002747000001</c:v>
                </c:pt>
                <c:pt idx="464">
                  <c:v>93.38999939</c:v>
                </c:pt>
                <c:pt idx="465">
                  <c:v>93.769996642999999</c:v>
                </c:pt>
                <c:pt idx="466">
                  <c:v>93</c:v>
                </c:pt>
                <c:pt idx="467">
                  <c:v>92.069999695000007</c:v>
                </c:pt>
                <c:pt idx="468">
                  <c:v>92.440002441000004</c:v>
                </c:pt>
                <c:pt idx="469">
                  <c:v>91.480003357000001</c:v>
                </c:pt>
                <c:pt idx="470">
                  <c:v>91.540000915999997</c:v>
                </c:pt>
                <c:pt idx="471">
                  <c:v>91.239997864000003</c:v>
                </c:pt>
                <c:pt idx="472">
                  <c:v>92.330001831000004</c:v>
                </c:pt>
                <c:pt idx="473">
                  <c:v>92.11000061</c:v>
                </c:pt>
                <c:pt idx="474">
                  <c:v>91.5</c:v>
                </c:pt>
                <c:pt idx="475">
                  <c:v>91.38999939</c:v>
                </c:pt>
                <c:pt idx="476">
                  <c:v>92</c:v>
                </c:pt>
                <c:pt idx="477">
                  <c:v>92.300003051999994</c:v>
                </c:pt>
                <c:pt idx="478">
                  <c:v>91.669998168999996</c:v>
                </c:pt>
                <c:pt idx="479">
                  <c:v>92.660003661999994</c:v>
                </c:pt>
                <c:pt idx="480">
                  <c:v>92.589996338000006</c:v>
                </c:pt>
                <c:pt idx="481">
                  <c:v>92.739997864000003</c:v>
                </c:pt>
                <c:pt idx="482">
                  <c:v>92.819999695000007</c:v>
                </c:pt>
                <c:pt idx="483">
                  <c:v>93.709999084000003</c:v>
                </c:pt>
                <c:pt idx="484">
                  <c:v>93.430000304999993</c:v>
                </c:pt>
                <c:pt idx="485">
                  <c:v>93.989997864000003</c:v>
                </c:pt>
                <c:pt idx="486">
                  <c:v>95.319999695000007</c:v>
                </c:pt>
                <c:pt idx="487">
                  <c:v>95.970001221000004</c:v>
                </c:pt>
                <c:pt idx="488">
                  <c:v>96.38999939</c:v>
                </c:pt>
                <c:pt idx="489">
                  <c:v>97.309997558999996</c:v>
                </c:pt>
                <c:pt idx="490">
                  <c:v>97.239997864000003</c:v>
                </c:pt>
                <c:pt idx="491">
                  <c:v>97.489997864000003</c:v>
                </c:pt>
                <c:pt idx="492">
                  <c:v>97.440002441000004</c:v>
                </c:pt>
                <c:pt idx="493">
                  <c:v>96.870002747000001</c:v>
                </c:pt>
                <c:pt idx="494">
                  <c:v>96.330001831000004</c:v>
                </c:pt>
                <c:pt idx="495">
                  <c:v>96.11000061</c:v>
                </c:pt>
                <c:pt idx="496">
                  <c:v>96.059997558999996</c:v>
                </c:pt>
                <c:pt idx="497">
                  <c:v>95.050003051999994</c:v>
                </c:pt>
                <c:pt idx="498">
                  <c:v>94.61000061</c:v>
                </c:pt>
                <c:pt idx="499">
                  <c:v>93.989997864000003</c:v>
                </c:pt>
                <c:pt idx="500">
                  <c:v>94.63999939</c:v>
                </c:pt>
                <c:pt idx="501">
                  <c:v>93.599998474000003</c:v>
                </c:pt>
                <c:pt idx="502">
                  <c:v>93.120002747000001</c:v>
                </c:pt>
                <c:pt idx="503">
                  <c:v>93.230003357000001</c:v>
                </c:pt>
                <c:pt idx="504">
                  <c:v>93.180000304999993</c:v>
                </c:pt>
                <c:pt idx="505">
                  <c:v>94.129997252999999</c:v>
                </c:pt>
                <c:pt idx="506">
                  <c:v>93.160003661999994</c:v>
                </c:pt>
                <c:pt idx="507">
                  <c:v>92.930000304999993</c:v>
                </c:pt>
                <c:pt idx="508">
                  <c:v>93.11000061</c:v>
                </c:pt>
                <c:pt idx="509">
                  <c:v>93.879997252999999</c:v>
                </c:pt>
                <c:pt idx="510">
                  <c:v>93.069999695000007</c:v>
                </c:pt>
                <c:pt idx="511">
                  <c:v>91.489997864000003</c:v>
                </c:pt>
                <c:pt idx="512">
                  <c:v>92.230003357000001</c:v>
                </c:pt>
                <c:pt idx="513">
                  <c:v>94.260002135999997</c:v>
                </c:pt>
                <c:pt idx="514">
                  <c:v>96.819999695000007</c:v>
                </c:pt>
                <c:pt idx="515">
                  <c:v>97.489997864000003</c:v>
                </c:pt>
                <c:pt idx="516">
                  <c:v>97.550003051999994</c:v>
                </c:pt>
                <c:pt idx="517">
                  <c:v>97.129997252999999</c:v>
                </c:pt>
                <c:pt idx="518">
                  <c:v>96.699996948000006</c:v>
                </c:pt>
                <c:pt idx="519">
                  <c:v>96.290000915999997</c:v>
                </c:pt>
                <c:pt idx="520">
                  <c:v>95.580001831000004</c:v>
                </c:pt>
                <c:pt idx="521">
                  <c:v>93.440002441000004</c:v>
                </c:pt>
                <c:pt idx="522">
                  <c:v>91.959999084000003</c:v>
                </c:pt>
                <c:pt idx="523">
                  <c:v>91.550003051999994</c:v>
                </c:pt>
                <c:pt idx="524">
                  <c:v>90.080001831000004</c:v>
                </c:pt>
                <c:pt idx="525">
                  <c:v>88.040000915999997</c:v>
                </c:pt>
                <c:pt idx="526">
                  <c:v>87.879997252999999</c:v>
                </c:pt>
                <c:pt idx="527">
                  <c:v>88.269996642999999</c:v>
                </c:pt>
                <c:pt idx="528">
                  <c:v>87.849998474000003</c:v>
                </c:pt>
                <c:pt idx="529">
                  <c:v>89.470001221000004</c:v>
                </c:pt>
                <c:pt idx="530">
                  <c:v>85.459999084000003</c:v>
                </c:pt>
                <c:pt idx="531">
                  <c:v>87.38999939</c:v>
                </c:pt>
                <c:pt idx="532">
                  <c:v>86.25</c:v>
                </c:pt>
                <c:pt idx="533">
                  <c:v>85.839996338000006</c:v>
                </c:pt>
                <c:pt idx="534">
                  <c:v>83.970001221000004</c:v>
                </c:pt>
                <c:pt idx="535">
                  <c:v>85.290000915999997</c:v>
                </c:pt>
                <c:pt idx="536">
                  <c:v>84.809997558999996</c:v>
                </c:pt>
                <c:pt idx="537">
                  <c:v>84.839996338000006</c:v>
                </c:pt>
                <c:pt idx="538">
                  <c:v>84.779998778999996</c:v>
                </c:pt>
                <c:pt idx="539">
                  <c:v>82.739997864000003</c:v>
                </c:pt>
                <c:pt idx="540">
                  <c:v>82.349998474000003</c:v>
                </c:pt>
                <c:pt idx="541">
                  <c:v>82.199996948000006</c:v>
                </c:pt>
                <c:pt idx="542">
                  <c:v>80.260002135999997</c:v>
                </c:pt>
                <c:pt idx="543">
                  <c:v>81.13999939</c:v>
                </c:pt>
                <c:pt idx="544">
                  <c:v>79.370002747000001</c:v>
                </c:pt>
                <c:pt idx="545">
                  <c:v>78.569999695000007</c:v>
                </c:pt>
                <c:pt idx="546">
                  <c:v>77.38999939</c:v>
                </c:pt>
                <c:pt idx="547">
                  <c:v>77.550003051999994</c:v>
                </c:pt>
                <c:pt idx="548">
                  <c:v>76.190002441000004</c:v>
                </c:pt>
                <c:pt idx="549">
                  <c:v>74.319999695000007</c:v>
                </c:pt>
                <c:pt idx="550">
                  <c:v>72.430000304999993</c:v>
                </c:pt>
                <c:pt idx="551">
                  <c:v>71.86000061</c:v>
                </c:pt>
                <c:pt idx="552">
                  <c:v>71.739997864000003</c:v>
                </c:pt>
                <c:pt idx="553">
                  <c:v>69.919998168999996</c:v>
                </c:pt>
                <c:pt idx="554">
                  <c:v>70.559997558999996</c:v>
                </c:pt>
                <c:pt idx="555">
                  <c:v>69.870002747000001</c:v>
                </c:pt>
                <c:pt idx="556">
                  <c:v>68.809997558999996</c:v>
                </c:pt>
                <c:pt idx="557">
                  <c:v>69.190002441000004</c:v>
                </c:pt>
                <c:pt idx="558">
                  <c:v>68.300003051999994</c:v>
                </c:pt>
                <c:pt idx="559">
                  <c:v>68.040000915999997</c:v>
                </c:pt>
                <c:pt idx="560">
                  <c:v>67.669998168999996</c:v>
                </c:pt>
                <c:pt idx="561">
                  <c:v>67.839996338000006</c:v>
                </c:pt>
                <c:pt idx="562">
                  <c:v>68.540000915999997</c:v>
                </c:pt>
                <c:pt idx="563">
                  <c:v>66.760002135999997</c:v>
                </c:pt>
                <c:pt idx="564">
                  <c:v>65.720001221000004</c:v>
                </c:pt>
                <c:pt idx="565">
                  <c:v>63.669998169000003</c:v>
                </c:pt>
                <c:pt idx="566">
                  <c:v>65.029998778999996</c:v>
                </c:pt>
                <c:pt idx="567">
                  <c:v>63.75</c:v>
                </c:pt>
                <c:pt idx="568">
                  <c:v>64.129997252999999</c:v>
                </c:pt>
                <c:pt idx="569">
                  <c:v>61.900001525999997</c:v>
                </c:pt>
                <c:pt idx="570">
                  <c:v>59.080001830999997</c:v>
                </c:pt>
                <c:pt idx="571">
                  <c:v>59.880001067999999</c:v>
                </c:pt>
                <c:pt idx="572">
                  <c:v>59.419998169000003</c:v>
                </c:pt>
                <c:pt idx="573">
                  <c:v>58.880001067999999</c:v>
                </c:pt>
                <c:pt idx="574">
                  <c:v>58.619998932000001</c:v>
                </c:pt>
                <c:pt idx="575">
                  <c:v>60</c:v>
                </c:pt>
                <c:pt idx="576">
                  <c:v>59.029998779000003</c:v>
                </c:pt>
                <c:pt idx="577">
                  <c:v>57.770000457999998</c:v>
                </c:pt>
                <c:pt idx="578">
                  <c:v>58.299999237000002</c:v>
                </c:pt>
                <c:pt idx="579">
                  <c:v>58.080001830999997</c:v>
                </c:pt>
                <c:pt idx="580">
                  <c:v>57.38999939</c:v>
                </c:pt>
                <c:pt idx="581">
                  <c:v>58.099998474000003</c:v>
                </c:pt>
                <c:pt idx="582">
                  <c:v>56.080001830999997</c:v>
                </c:pt>
                <c:pt idx="583">
                  <c:v>55.740001677999999</c:v>
                </c:pt>
                <c:pt idx="584">
                  <c:v>55.380001067999999</c:v>
                </c:pt>
                <c:pt idx="585">
                  <c:v>54.630001067999999</c:v>
                </c:pt>
                <c:pt idx="586">
                  <c:v>52.950000762999998</c:v>
                </c:pt>
                <c:pt idx="587">
                  <c:v>52.930000305</c:v>
                </c:pt>
                <c:pt idx="588">
                  <c:v>52.220001220999997</c:v>
                </c:pt>
                <c:pt idx="589">
                  <c:v>51.970001220999997</c:v>
                </c:pt>
                <c:pt idx="590">
                  <c:v>50.240001677999999</c:v>
                </c:pt>
                <c:pt idx="591">
                  <c:v>50.080001830999997</c:v>
                </c:pt>
                <c:pt idx="592">
                  <c:v>48.549999237000002</c:v>
                </c:pt>
                <c:pt idx="593">
                  <c:v>48.669998169000003</c:v>
                </c:pt>
                <c:pt idx="594">
                  <c:v>48.270000457999998</c:v>
                </c:pt>
                <c:pt idx="595">
                  <c:v>49.5</c:v>
                </c:pt>
                <c:pt idx="596">
                  <c:v>47.25</c:v>
                </c:pt>
                <c:pt idx="597">
                  <c:v>47.830001830999997</c:v>
                </c:pt>
                <c:pt idx="598">
                  <c:v>47.909999847000002</c:v>
                </c:pt>
                <c:pt idx="599">
                  <c:v>46.740001677999999</c:v>
                </c:pt>
                <c:pt idx="600">
                  <c:v>44.810001372999999</c:v>
                </c:pt>
                <c:pt idx="601">
                  <c:v>44.740001677999999</c:v>
                </c:pt>
                <c:pt idx="602">
                  <c:v>44.330001830999997</c:v>
                </c:pt>
                <c:pt idx="603">
                  <c:v>43.189998627000001</c:v>
                </c:pt>
                <c:pt idx="604">
                  <c:v>44.740001677999999</c:v>
                </c:pt>
                <c:pt idx="605">
                  <c:v>44.580001830999997</c:v>
                </c:pt>
                <c:pt idx="606">
                  <c:v>42.130001067999999</c:v>
                </c:pt>
                <c:pt idx="607">
                  <c:v>43.259998322000001</c:v>
                </c:pt>
                <c:pt idx="608">
                  <c:v>41.740001677999999</c:v>
                </c:pt>
                <c:pt idx="609">
                  <c:v>41.919998169000003</c:v>
                </c:pt>
                <c:pt idx="610">
                  <c:v>42.439998627000001</c:v>
                </c:pt>
                <c:pt idx="611">
                  <c:v>40.090000152999998</c:v>
                </c:pt>
                <c:pt idx="612">
                  <c:v>40.590000152999998</c:v>
                </c:pt>
                <c:pt idx="613">
                  <c:v>40.849998474000003</c:v>
                </c:pt>
                <c:pt idx="614">
                  <c:v>38.580001830999997</c:v>
                </c:pt>
                <c:pt idx="615">
                  <c:v>37.509998322000001</c:v>
                </c:pt>
                <c:pt idx="616">
                  <c:v>38.880001067999999</c:v>
                </c:pt>
                <c:pt idx="617">
                  <c:v>37.590000152999998</c:v>
                </c:pt>
                <c:pt idx="618">
                  <c:v>37.029998779000003</c:v>
                </c:pt>
                <c:pt idx="619">
                  <c:v>37.880001067999999</c:v>
                </c:pt>
                <c:pt idx="620">
                  <c:v>34.770000457999998</c:v>
                </c:pt>
                <c:pt idx="621">
                  <c:v>34.319999695</c:v>
                </c:pt>
                <c:pt idx="622">
                  <c:v>33.189998627000001</c:v>
                </c:pt>
                <c:pt idx="623">
                  <c:v>34.479999542000002</c:v>
                </c:pt>
                <c:pt idx="624">
                  <c:v>32.310001372999999</c:v>
                </c:pt>
                <c:pt idx="625">
                  <c:v>31.549999237000002</c:v>
                </c:pt>
                <c:pt idx="626">
                  <c:v>30.180000305</c:v>
                </c:pt>
                <c:pt idx="627">
                  <c:v>31.940000533999999</c:v>
                </c:pt>
                <c:pt idx="628">
                  <c:v>29.290000916</c:v>
                </c:pt>
                <c:pt idx="629">
                  <c:v>30.11000061</c:v>
                </c:pt>
                <c:pt idx="630">
                  <c:v>29.680000305</c:v>
                </c:pt>
                <c:pt idx="631">
                  <c:v>28.540000916</c:v>
                </c:pt>
                <c:pt idx="632">
                  <c:v>29.430000305</c:v>
                </c:pt>
                <c:pt idx="633">
                  <c:v>29.420000076000001</c:v>
                </c:pt>
                <c:pt idx="634">
                  <c:v>28.100000381000001</c:v>
                </c:pt>
                <c:pt idx="635">
                  <c:v>27.409999847000002</c:v>
                </c:pt>
                <c:pt idx="636">
                  <c:v>28.209999084</c:v>
                </c:pt>
                <c:pt idx="637">
                  <c:v>27.559999466000001</c:v>
                </c:pt>
                <c:pt idx="638">
                  <c:v>27.319999695</c:v>
                </c:pt>
                <c:pt idx="639">
                  <c:v>26.440000533999999</c:v>
                </c:pt>
                <c:pt idx="640">
                  <c:v>25.520000457999998</c:v>
                </c:pt>
                <c:pt idx="641">
                  <c:v>25.920000076000001</c:v>
                </c:pt>
                <c:pt idx="642">
                  <c:v>25.61000061</c:v>
                </c:pt>
                <c:pt idx="643">
                  <c:v>23.870000838999999</c:v>
                </c:pt>
                <c:pt idx="644">
                  <c:v>24.290000916</c:v>
                </c:pt>
                <c:pt idx="645">
                  <c:v>24.299999237000002</c:v>
                </c:pt>
                <c:pt idx="646">
                  <c:v>23.75</c:v>
                </c:pt>
                <c:pt idx="647">
                  <c:v>22.870000838999999</c:v>
                </c:pt>
                <c:pt idx="648">
                  <c:v>24.620000838999999</c:v>
                </c:pt>
                <c:pt idx="649">
                  <c:v>25.239999771000001</c:v>
                </c:pt>
                <c:pt idx="650">
                  <c:v>25.909999847000002</c:v>
                </c:pt>
                <c:pt idx="651">
                  <c:v>21.899999618999999</c:v>
                </c:pt>
                <c:pt idx="652">
                  <c:v>23.329999923999999</c:v>
                </c:pt>
                <c:pt idx="653">
                  <c:v>21.950000762999998</c:v>
                </c:pt>
                <c:pt idx="654">
                  <c:v>21.149999618999999</c:v>
                </c:pt>
                <c:pt idx="655">
                  <c:v>20.600000381000001</c:v>
                </c:pt>
                <c:pt idx="656">
                  <c:v>19.649999618999999</c:v>
                </c:pt>
                <c:pt idx="657">
                  <c:v>18.88999939</c:v>
                </c:pt>
                <c:pt idx="658">
                  <c:v>19.75</c:v>
                </c:pt>
                <c:pt idx="659">
                  <c:v>17.850000381000001</c:v>
                </c:pt>
                <c:pt idx="660">
                  <c:v>17.790000916</c:v>
                </c:pt>
                <c:pt idx="661">
                  <c:v>18.799999237000002</c:v>
                </c:pt>
                <c:pt idx="662">
                  <c:v>16.569999695</c:v>
                </c:pt>
                <c:pt idx="663">
                  <c:v>17.799999237000002</c:v>
                </c:pt>
                <c:pt idx="664">
                  <c:v>17.069999695</c:v>
                </c:pt>
                <c:pt idx="665">
                  <c:v>15.619999886</c:v>
                </c:pt>
                <c:pt idx="666">
                  <c:v>16.350000381000001</c:v>
                </c:pt>
                <c:pt idx="667">
                  <c:v>16.239999771000001</c:v>
                </c:pt>
                <c:pt idx="668">
                  <c:v>14.239999771000001</c:v>
                </c:pt>
                <c:pt idx="669">
                  <c:v>13.979999542</c:v>
                </c:pt>
                <c:pt idx="670">
                  <c:v>17.11000061</c:v>
                </c:pt>
                <c:pt idx="671">
                  <c:v>12.970000267</c:v>
                </c:pt>
                <c:pt idx="672">
                  <c:v>15.960000038</c:v>
                </c:pt>
                <c:pt idx="673">
                  <c:v>15.25</c:v>
                </c:pt>
                <c:pt idx="674">
                  <c:v>13.56000042</c:v>
                </c:pt>
                <c:pt idx="675">
                  <c:v>14.399999619000001</c:v>
                </c:pt>
                <c:pt idx="676">
                  <c:v>14.359999656999999</c:v>
                </c:pt>
                <c:pt idx="677">
                  <c:v>14.130000114</c:v>
                </c:pt>
                <c:pt idx="678">
                  <c:v>13.430000305</c:v>
                </c:pt>
                <c:pt idx="679">
                  <c:v>12.109999656999999</c:v>
                </c:pt>
                <c:pt idx="680">
                  <c:v>13.369999886</c:v>
                </c:pt>
                <c:pt idx="681">
                  <c:v>11.300000191000001</c:v>
                </c:pt>
                <c:pt idx="682">
                  <c:v>14.180000305</c:v>
                </c:pt>
                <c:pt idx="683">
                  <c:v>11.039999962</c:v>
                </c:pt>
                <c:pt idx="684">
                  <c:v>15.770000458</c:v>
                </c:pt>
                <c:pt idx="685">
                  <c:v>16.969999312999999</c:v>
                </c:pt>
                <c:pt idx="686">
                  <c:v>12.600000380999999</c:v>
                </c:pt>
                <c:pt idx="687">
                  <c:v>13.600000380999999</c:v>
                </c:pt>
                <c:pt idx="688">
                  <c:v>13.970000267</c:v>
                </c:pt>
                <c:pt idx="689">
                  <c:v>12.739999771000001</c:v>
                </c:pt>
                <c:pt idx="690">
                  <c:v>11</c:v>
                </c:pt>
                <c:pt idx="691">
                  <c:v>15.079999923999999</c:v>
                </c:pt>
                <c:pt idx="692">
                  <c:v>14.510000228999999</c:v>
                </c:pt>
                <c:pt idx="693">
                  <c:v>11.430000305</c:v>
                </c:pt>
                <c:pt idx="694">
                  <c:v>14.449999808999999</c:v>
                </c:pt>
                <c:pt idx="695">
                  <c:v>11.399999619000001</c:v>
                </c:pt>
                <c:pt idx="696">
                  <c:v>10.720000267</c:v>
                </c:pt>
                <c:pt idx="697">
                  <c:v>10.109999656999999</c:v>
                </c:pt>
                <c:pt idx="698">
                  <c:v>9.4610004424999996</c:v>
                </c:pt>
                <c:pt idx="699">
                  <c:v>9.1379995346000005</c:v>
                </c:pt>
                <c:pt idx="700">
                  <c:v>9.2799997330000004</c:v>
                </c:pt>
                <c:pt idx="701">
                  <c:v>8.3050003052000001</c:v>
                </c:pt>
                <c:pt idx="702">
                  <c:v>8.8549995421999999</c:v>
                </c:pt>
                <c:pt idx="703">
                  <c:v>9.1009998321999994</c:v>
                </c:pt>
                <c:pt idx="704">
                  <c:v>7.6779999733000004</c:v>
                </c:pt>
                <c:pt idx="705">
                  <c:v>8.9739999771000001</c:v>
                </c:pt>
                <c:pt idx="706">
                  <c:v>7.6599998474</c:v>
                </c:pt>
                <c:pt idx="707">
                  <c:v>8.1540002823000002</c:v>
                </c:pt>
                <c:pt idx="708">
                  <c:v>7.4099998474</c:v>
                </c:pt>
                <c:pt idx="709">
                  <c:v>8.0109996795999994</c:v>
                </c:pt>
                <c:pt idx="710">
                  <c:v>7.1950001717000003</c:v>
                </c:pt>
                <c:pt idx="711">
                  <c:v>6.6339998245</c:v>
                </c:pt>
                <c:pt idx="712">
                  <c:v>7.8189997673000002</c:v>
                </c:pt>
                <c:pt idx="713">
                  <c:v>6.9079999923999997</c:v>
                </c:pt>
                <c:pt idx="714">
                  <c:v>6.5269999503999996</c:v>
                </c:pt>
                <c:pt idx="715">
                  <c:v>6.9739999771000001</c:v>
                </c:pt>
                <c:pt idx="716">
                  <c:v>7.5060000420000001</c:v>
                </c:pt>
                <c:pt idx="717">
                  <c:v>5.7600002289000001</c:v>
                </c:pt>
                <c:pt idx="718">
                  <c:v>7.3959999084000003</c:v>
                </c:pt>
                <c:pt idx="719">
                  <c:v>7.0349998474</c:v>
                </c:pt>
                <c:pt idx="720">
                  <c:v>7.1230001449999998</c:v>
                </c:pt>
                <c:pt idx="721">
                  <c:v>7.5240001677999997</c:v>
                </c:pt>
                <c:pt idx="722">
                  <c:v>6.5510001183000002</c:v>
                </c:pt>
                <c:pt idx="723">
                  <c:v>6.6750001906999996</c:v>
                </c:pt>
                <c:pt idx="724">
                  <c:v>6.8850002289000001</c:v>
                </c:pt>
                <c:pt idx="725">
                  <c:v>8.6029996872000005</c:v>
                </c:pt>
                <c:pt idx="726">
                  <c:v>6.1170001029999996</c:v>
                </c:pt>
                <c:pt idx="727">
                  <c:v>6.8920001983999999</c:v>
                </c:pt>
                <c:pt idx="728">
                  <c:v>7.1009998322000003</c:v>
                </c:pt>
                <c:pt idx="729">
                  <c:v>6.2540001868999999</c:v>
                </c:pt>
                <c:pt idx="730">
                  <c:v>7.9029998779000001</c:v>
                </c:pt>
                <c:pt idx="731">
                  <c:v>6.6890001297000001</c:v>
                </c:pt>
                <c:pt idx="732">
                  <c:v>6.1290001868999999</c:v>
                </c:pt>
                <c:pt idx="733">
                  <c:v>6.7690000534000001</c:v>
                </c:pt>
                <c:pt idx="734">
                  <c:v>6.7319998740999996</c:v>
                </c:pt>
                <c:pt idx="735">
                  <c:v>7.3860001563999997</c:v>
                </c:pt>
                <c:pt idx="736">
                  <c:v>6.0840001105999999</c:v>
                </c:pt>
                <c:pt idx="737">
                  <c:v>6.2839999199000003</c:v>
                </c:pt>
                <c:pt idx="738">
                  <c:v>5.9149999619000004</c:v>
                </c:pt>
                <c:pt idx="739">
                  <c:v>5.2880001068000002</c:v>
                </c:pt>
                <c:pt idx="740">
                  <c:v>7.4739999771000001</c:v>
                </c:pt>
                <c:pt idx="741">
                  <c:v>6.1519999503999996</c:v>
                </c:pt>
                <c:pt idx="742">
                  <c:v>5.6430001259000004</c:v>
                </c:pt>
                <c:pt idx="743">
                  <c:v>4.6020002365000003</c:v>
                </c:pt>
                <c:pt idx="744">
                  <c:v>4.8119997978000004</c:v>
                </c:pt>
                <c:pt idx="745">
                  <c:v>5.7059998511999996</c:v>
                </c:pt>
                <c:pt idx="746">
                  <c:v>5.1269998550000002</c:v>
                </c:pt>
                <c:pt idx="747">
                  <c:v>5.1380000114</c:v>
                </c:pt>
                <c:pt idx="748">
                  <c:v>5.6119999886</c:v>
                </c:pt>
                <c:pt idx="749">
                  <c:v>4.1979999542000002</c:v>
                </c:pt>
                <c:pt idx="750">
                  <c:v>4.3270001411000001</c:v>
                </c:pt>
                <c:pt idx="751">
                  <c:v>4.6649999619000004</c:v>
                </c:pt>
                <c:pt idx="752">
                  <c:v>3.7590000629000002</c:v>
                </c:pt>
                <c:pt idx="753">
                  <c:v>3.7899999619</c:v>
                </c:pt>
                <c:pt idx="754">
                  <c:v>4.8350000380999996</c:v>
                </c:pt>
                <c:pt idx="755">
                  <c:v>3.0439999104000002</c:v>
                </c:pt>
                <c:pt idx="756">
                  <c:v>3.4079999924000002</c:v>
                </c:pt>
                <c:pt idx="757">
                  <c:v>2.9349999428000002</c:v>
                </c:pt>
                <c:pt idx="758">
                  <c:v>3.2160000801000002</c:v>
                </c:pt>
                <c:pt idx="759">
                  <c:v>2.9990000724999999</c:v>
                </c:pt>
                <c:pt idx="760">
                  <c:v>4.4749999045999997</c:v>
                </c:pt>
                <c:pt idx="761">
                  <c:v>3.1329998969999999</c:v>
                </c:pt>
                <c:pt idx="762">
                  <c:v>3.7920000552999999</c:v>
                </c:pt>
                <c:pt idx="763">
                  <c:v>3.7560000420000001</c:v>
                </c:pt>
                <c:pt idx="764">
                  <c:v>2.5510001183000002</c:v>
                </c:pt>
                <c:pt idx="765">
                  <c:v>3.5590000153000001</c:v>
                </c:pt>
                <c:pt idx="766">
                  <c:v>3.7639999390000001</c:v>
                </c:pt>
                <c:pt idx="767">
                  <c:v>4.0289998054999998</c:v>
                </c:pt>
                <c:pt idx="768">
                  <c:v>2.5750000477000001</c:v>
                </c:pt>
                <c:pt idx="769">
                  <c:v>3.7190001010999998</c:v>
                </c:pt>
                <c:pt idx="770">
                  <c:v>2.5650000571999998</c:v>
                </c:pt>
                <c:pt idx="771">
                  <c:v>4.0640001297000001</c:v>
                </c:pt>
                <c:pt idx="772">
                  <c:v>3.0339999198999998</c:v>
                </c:pt>
                <c:pt idx="773">
                  <c:v>3.1870000362000002</c:v>
                </c:pt>
                <c:pt idx="774">
                  <c:v>2.9570000171999999</c:v>
                </c:pt>
                <c:pt idx="775">
                  <c:v>2.9860000609999999</c:v>
                </c:pt>
                <c:pt idx="776">
                  <c:v>3.2890000342999999</c:v>
                </c:pt>
                <c:pt idx="777">
                  <c:v>3.3269999026999999</c:v>
                </c:pt>
                <c:pt idx="778">
                  <c:v>3.4249999522999999</c:v>
                </c:pt>
                <c:pt idx="779">
                  <c:v>2.4419999123</c:v>
                </c:pt>
                <c:pt idx="780">
                  <c:v>3.1410000324</c:v>
                </c:pt>
                <c:pt idx="781">
                  <c:v>2.6329998969999999</c:v>
                </c:pt>
                <c:pt idx="782">
                  <c:v>2.8810000420000001</c:v>
                </c:pt>
                <c:pt idx="783">
                  <c:v>2.2939999104000002</c:v>
                </c:pt>
                <c:pt idx="784">
                  <c:v>2.1949999332000001</c:v>
                </c:pt>
                <c:pt idx="785">
                  <c:v>2.9340000153000001</c:v>
                </c:pt>
                <c:pt idx="786">
                  <c:v>3.0639998912999999</c:v>
                </c:pt>
                <c:pt idx="787">
                  <c:v>3.0799999237</c:v>
                </c:pt>
                <c:pt idx="788">
                  <c:v>2.3670001030000001</c:v>
                </c:pt>
                <c:pt idx="789">
                  <c:v>3.3919999599000001</c:v>
                </c:pt>
                <c:pt idx="790">
                  <c:v>2.9949998856</c:v>
                </c:pt>
                <c:pt idx="791">
                  <c:v>4.5869998931999998</c:v>
                </c:pt>
                <c:pt idx="792">
                  <c:v>3.1389999390000001</c:v>
                </c:pt>
                <c:pt idx="793">
                  <c:v>5.1810002326999998</c:v>
                </c:pt>
                <c:pt idx="794">
                  <c:v>3.4749999046000002</c:v>
                </c:pt>
                <c:pt idx="795">
                  <c:v>4.8150000571999998</c:v>
                </c:pt>
                <c:pt idx="796">
                  <c:v>4.3569998740999996</c:v>
                </c:pt>
                <c:pt idx="797">
                  <c:v>5.6240000725000003</c:v>
                </c:pt>
                <c:pt idx="798">
                  <c:v>5.8010001183000002</c:v>
                </c:pt>
                <c:pt idx="799">
                  <c:v>4.5529999733000004</c:v>
                </c:pt>
                <c:pt idx="800">
                  <c:v>6.6300001143999996</c:v>
                </c:pt>
                <c:pt idx="801">
                  <c:v>4.1259999274999997</c:v>
                </c:pt>
                <c:pt idx="802">
                  <c:v>6.5229997634999997</c:v>
                </c:pt>
                <c:pt idx="803">
                  <c:v>5.0269999503999996</c:v>
                </c:pt>
                <c:pt idx="804">
                  <c:v>6.0850000380999996</c:v>
                </c:pt>
                <c:pt idx="805">
                  <c:v>5.6909999847000003</c:v>
                </c:pt>
                <c:pt idx="806">
                  <c:v>5.5069999694999998</c:v>
                </c:pt>
                <c:pt idx="807">
                  <c:v>6.2379999160999997</c:v>
                </c:pt>
                <c:pt idx="808">
                  <c:v>5.4970002174000001</c:v>
                </c:pt>
                <c:pt idx="809">
                  <c:v>6.103000164</c:v>
                </c:pt>
                <c:pt idx="810">
                  <c:v>5.9190001488000004</c:v>
                </c:pt>
                <c:pt idx="811">
                  <c:v>6.1300001143999996</c:v>
                </c:pt>
                <c:pt idx="812">
                  <c:v>6.8619999886</c:v>
                </c:pt>
                <c:pt idx="813">
                  <c:v>5.3800001143999996</c:v>
                </c:pt>
                <c:pt idx="814">
                  <c:v>6.0240001677999997</c:v>
                </c:pt>
                <c:pt idx="815">
                  <c:v>6.1640000342999999</c:v>
                </c:pt>
                <c:pt idx="816">
                  <c:v>6.1370000839000003</c:v>
                </c:pt>
                <c:pt idx="817">
                  <c:v>6.5869998931999998</c:v>
                </c:pt>
                <c:pt idx="818">
                  <c:v>5.5580000877</c:v>
                </c:pt>
                <c:pt idx="819">
                  <c:v>7.5949997902000002</c:v>
                </c:pt>
                <c:pt idx="820">
                  <c:v>6.5739998816999998</c:v>
                </c:pt>
                <c:pt idx="821">
                  <c:v>7.9530000686999998</c:v>
                </c:pt>
                <c:pt idx="822">
                  <c:v>7.0700001717000003</c:v>
                </c:pt>
                <c:pt idx="823">
                  <c:v>7.9320001602000003</c:v>
                </c:pt>
                <c:pt idx="824">
                  <c:v>7.7230000496000004</c:v>
                </c:pt>
                <c:pt idx="825">
                  <c:v>8.4189996719</c:v>
                </c:pt>
                <c:pt idx="826">
                  <c:v>8.9619998931999998</c:v>
                </c:pt>
                <c:pt idx="827">
                  <c:v>9.1979999542000002</c:v>
                </c:pt>
                <c:pt idx="828">
                  <c:v>8.7189998627000005</c:v>
                </c:pt>
                <c:pt idx="829">
                  <c:v>9.3299999237000009</c:v>
                </c:pt>
                <c:pt idx="830">
                  <c:v>8.8540000915999997</c:v>
                </c:pt>
                <c:pt idx="831">
                  <c:v>10.510000228999999</c:v>
                </c:pt>
                <c:pt idx="832">
                  <c:v>9.6709995269999993</c:v>
                </c:pt>
                <c:pt idx="833">
                  <c:v>10.119999886</c:v>
                </c:pt>
                <c:pt idx="834">
                  <c:v>10.270000458</c:v>
                </c:pt>
                <c:pt idx="835">
                  <c:v>10.449999808999999</c:v>
                </c:pt>
                <c:pt idx="836">
                  <c:v>10.819999695</c:v>
                </c:pt>
                <c:pt idx="837">
                  <c:v>10.390000343000001</c:v>
                </c:pt>
                <c:pt idx="838">
                  <c:v>11.270000458</c:v>
                </c:pt>
                <c:pt idx="839">
                  <c:v>10.430000305</c:v>
                </c:pt>
                <c:pt idx="840">
                  <c:v>10.710000038</c:v>
                </c:pt>
                <c:pt idx="841">
                  <c:v>10.770000458</c:v>
                </c:pt>
                <c:pt idx="842">
                  <c:v>10.350000380999999</c:v>
                </c:pt>
                <c:pt idx="843">
                  <c:v>11.670000076000001</c:v>
                </c:pt>
                <c:pt idx="844">
                  <c:v>10.93999958</c:v>
                </c:pt>
                <c:pt idx="845">
                  <c:v>11.75</c:v>
                </c:pt>
                <c:pt idx="846">
                  <c:v>11.289999962</c:v>
                </c:pt>
                <c:pt idx="847">
                  <c:v>11.739999771000001</c:v>
                </c:pt>
                <c:pt idx="848">
                  <c:v>11.890000343000001</c:v>
                </c:pt>
                <c:pt idx="849">
                  <c:v>11.850000380999999</c:v>
                </c:pt>
                <c:pt idx="850">
                  <c:v>13.020000458</c:v>
                </c:pt>
                <c:pt idx="851">
                  <c:v>11.529999733</c:v>
                </c:pt>
                <c:pt idx="852">
                  <c:v>12.680000305</c:v>
                </c:pt>
                <c:pt idx="853">
                  <c:v>12.399999619000001</c:v>
                </c:pt>
                <c:pt idx="854">
                  <c:v>12.539999962</c:v>
                </c:pt>
                <c:pt idx="855">
                  <c:v>13.130000114</c:v>
                </c:pt>
                <c:pt idx="856">
                  <c:v>13.350000380999999</c:v>
                </c:pt>
                <c:pt idx="857">
                  <c:v>13.829999923999999</c:v>
                </c:pt>
                <c:pt idx="858">
                  <c:v>12.699999808999999</c:v>
                </c:pt>
                <c:pt idx="859">
                  <c:v>13.380000114</c:v>
                </c:pt>
                <c:pt idx="860">
                  <c:v>13.430000305</c:v>
                </c:pt>
                <c:pt idx="861">
                  <c:v>14.029999733</c:v>
                </c:pt>
                <c:pt idx="862">
                  <c:v>13.770000458</c:v>
                </c:pt>
                <c:pt idx="863">
                  <c:v>14.020000458</c:v>
                </c:pt>
                <c:pt idx="864">
                  <c:v>13.420000076000001</c:v>
                </c:pt>
                <c:pt idx="865">
                  <c:v>14.510000228999999</c:v>
                </c:pt>
                <c:pt idx="866">
                  <c:v>14.020000458</c:v>
                </c:pt>
                <c:pt idx="867">
                  <c:v>14.859999656999999</c:v>
                </c:pt>
                <c:pt idx="868">
                  <c:v>14.119999886</c:v>
                </c:pt>
                <c:pt idx="869">
                  <c:v>14.539999962</c:v>
                </c:pt>
                <c:pt idx="870">
                  <c:v>15.119999886</c:v>
                </c:pt>
                <c:pt idx="871">
                  <c:v>14.979999542</c:v>
                </c:pt>
                <c:pt idx="872">
                  <c:v>14.609999656999999</c:v>
                </c:pt>
                <c:pt idx="873">
                  <c:v>15.06000042</c:v>
                </c:pt>
                <c:pt idx="874">
                  <c:v>15.590000153</c:v>
                </c:pt>
                <c:pt idx="875">
                  <c:v>15.229999542</c:v>
                </c:pt>
                <c:pt idx="876">
                  <c:v>15.539999962</c:v>
                </c:pt>
                <c:pt idx="877">
                  <c:v>16.059999466000001</c:v>
                </c:pt>
                <c:pt idx="878">
                  <c:v>15.640000343000001</c:v>
                </c:pt>
                <c:pt idx="879">
                  <c:v>16.579999923999999</c:v>
                </c:pt>
                <c:pt idx="880">
                  <c:v>15.909999847</c:v>
                </c:pt>
                <c:pt idx="881">
                  <c:v>16.829999923999999</c:v>
                </c:pt>
                <c:pt idx="882">
                  <c:v>16.579999923999999</c:v>
                </c:pt>
                <c:pt idx="883">
                  <c:v>16.969999312999999</c:v>
                </c:pt>
                <c:pt idx="884">
                  <c:v>16.510000228999999</c:v>
                </c:pt>
                <c:pt idx="885">
                  <c:v>16.840000152999998</c:v>
                </c:pt>
                <c:pt idx="886">
                  <c:v>16.770000457999998</c:v>
                </c:pt>
                <c:pt idx="887">
                  <c:v>16.469999312999999</c:v>
                </c:pt>
                <c:pt idx="888">
                  <c:v>16.959999084</c:v>
                </c:pt>
                <c:pt idx="889">
                  <c:v>17.219999312999999</c:v>
                </c:pt>
                <c:pt idx="890">
                  <c:v>17.049999237000002</c:v>
                </c:pt>
                <c:pt idx="891">
                  <c:v>17.579999923999999</c:v>
                </c:pt>
                <c:pt idx="892">
                  <c:v>16.950000762999998</c:v>
                </c:pt>
                <c:pt idx="893">
                  <c:v>16.790000916</c:v>
                </c:pt>
                <c:pt idx="894">
                  <c:v>16.799999237000002</c:v>
                </c:pt>
                <c:pt idx="895">
                  <c:v>16.709999084</c:v>
                </c:pt>
                <c:pt idx="896">
                  <c:v>17.409999847000002</c:v>
                </c:pt>
                <c:pt idx="897">
                  <c:v>16.61000061</c:v>
                </c:pt>
                <c:pt idx="898">
                  <c:v>16.770000457999998</c:v>
                </c:pt>
                <c:pt idx="899">
                  <c:v>18.280000687000001</c:v>
                </c:pt>
                <c:pt idx="900">
                  <c:v>17.559999466000001</c:v>
                </c:pt>
                <c:pt idx="901">
                  <c:v>14.409999847</c:v>
                </c:pt>
                <c:pt idx="902">
                  <c:v>15.329999923999999</c:v>
                </c:pt>
                <c:pt idx="903">
                  <c:v>17.829999923999999</c:v>
                </c:pt>
                <c:pt idx="904">
                  <c:v>17.729999542000002</c:v>
                </c:pt>
                <c:pt idx="905">
                  <c:v>14.840000153</c:v>
                </c:pt>
                <c:pt idx="906">
                  <c:v>14.670000076000001</c:v>
                </c:pt>
                <c:pt idx="907">
                  <c:v>16.909999847000002</c:v>
                </c:pt>
                <c:pt idx="908">
                  <c:v>16.959999084</c:v>
                </c:pt>
                <c:pt idx="909">
                  <c:v>14.31000042</c:v>
                </c:pt>
                <c:pt idx="910">
                  <c:v>15.43999958</c:v>
                </c:pt>
                <c:pt idx="911">
                  <c:v>17.190000533999999</c:v>
                </c:pt>
                <c:pt idx="912">
                  <c:v>17.340000152999998</c:v>
                </c:pt>
                <c:pt idx="913">
                  <c:v>14.770000458</c:v>
                </c:pt>
                <c:pt idx="914">
                  <c:v>14.590000153</c:v>
                </c:pt>
                <c:pt idx="915">
                  <c:v>16.129999161000001</c:v>
                </c:pt>
                <c:pt idx="916">
                  <c:v>15.609999656999999</c:v>
                </c:pt>
                <c:pt idx="917">
                  <c:v>14.539999962</c:v>
                </c:pt>
                <c:pt idx="918">
                  <c:v>14.760000228999999</c:v>
                </c:pt>
                <c:pt idx="919">
                  <c:v>17.149999618999999</c:v>
                </c:pt>
                <c:pt idx="920">
                  <c:v>15.93999958</c:v>
                </c:pt>
                <c:pt idx="921">
                  <c:v>14.81000042</c:v>
                </c:pt>
                <c:pt idx="922">
                  <c:v>14.949999808999999</c:v>
                </c:pt>
                <c:pt idx="923">
                  <c:v>17.690000533999999</c:v>
                </c:pt>
                <c:pt idx="924">
                  <c:v>15.970000267</c:v>
                </c:pt>
                <c:pt idx="925">
                  <c:v>14.779999733</c:v>
                </c:pt>
                <c:pt idx="926">
                  <c:v>15.75</c:v>
                </c:pt>
                <c:pt idx="927">
                  <c:v>18.200000762999998</c:v>
                </c:pt>
                <c:pt idx="928">
                  <c:v>16.280000687000001</c:v>
                </c:pt>
                <c:pt idx="929">
                  <c:v>15.06000042</c:v>
                </c:pt>
                <c:pt idx="930">
                  <c:v>16.569999695</c:v>
                </c:pt>
                <c:pt idx="931">
                  <c:v>17.540000916</c:v>
                </c:pt>
                <c:pt idx="932">
                  <c:v>16.850000381000001</c:v>
                </c:pt>
                <c:pt idx="933">
                  <c:v>15.069999695</c:v>
                </c:pt>
                <c:pt idx="934">
                  <c:v>16.729999542000002</c:v>
                </c:pt>
                <c:pt idx="935">
                  <c:v>17.549999237000002</c:v>
                </c:pt>
                <c:pt idx="936">
                  <c:v>16.690000533999999</c:v>
                </c:pt>
                <c:pt idx="937">
                  <c:v>15.640000343000001</c:v>
                </c:pt>
                <c:pt idx="938">
                  <c:v>18.219999312999999</c:v>
                </c:pt>
                <c:pt idx="939">
                  <c:v>17.229999542000002</c:v>
                </c:pt>
                <c:pt idx="940">
                  <c:v>17.11000061</c:v>
                </c:pt>
                <c:pt idx="941">
                  <c:v>16.420000076000001</c:v>
                </c:pt>
                <c:pt idx="942">
                  <c:v>18.36000061</c:v>
                </c:pt>
                <c:pt idx="943">
                  <c:v>17.780000687000001</c:v>
                </c:pt>
                <c:pt idx="944">
                  <c:v>17.229999542000002</c:v>
                </c:pt>
                <c:pt idx="945">
                  <c:v>16.540000916</c:v>
                </c:pt>
                <c:pt idx="946">
                  <c:v>17.659999847000002</c:v>
                </c:pt>
                <c:pt idx="947">
                  <c:v>17.899999618999999</c:v>
                </c:pt>
                <c:pt idx="948">
                  <c:v>16.780000687000001</c:v>
                </c:pt>
                <c:pt idx="949">
                  <c:v>18.209999084</c:v>
                </c:pt>
                <c:pt idx="950">
                  <c:v>16.899999618999999</c:v>
                </c:pt>
                <c:pt idx="951">
                  <c:v>16.979999542000002</c:v>
                </c:pt>
                <c:pt idx="952">
                  <c:v>17.13999939</c:v>
                </c:pt>
                <c:pt idx="953">
                  <c:v>18.379999161000001</c:v>
                </c:pt>
                <c:pt idx="954">
                  <c:v>16.100000381000001</c:v>
                </c:pt>
                <c:pt idx="955">
                  <c:v>17.260000228999999</c:v>
                </c:pt>
                <c:pt idx="956">
                  <c:v>17.260000228999999</c:v>
                </c:pt>
                <c:pt idx="957">
                  <c:v>18.489999771000001</c:v>
                </c:pt>
                <c:pt idx="958">
                  <c:v>17.930000305</c:v>
                </c:pt>
                <c:pt idx="959">
                  <c:v>18.370000838999999</c:v>
                </c:pt>
                <c:pt idx="960">
                  <c:v>17.870000838999999</c:v>
                </c:pt>
                <c:pt idx="961">
                  <c:v>17.790000916</c:v>
                </c:pt>
                <c:pt idx="962">
                  <c:v>18.190000533999999</c:v>
                </c:pt>
                <c:pt idx="963">
                  <c:v>17.819999695</c:v>
                </c:pt>
                <c:pt idx="964">
                  <c:v>18.25</c:v>
                </c:pt>
                <c:pt idx="965">
                  <c:v>17.219999312999999</c:v>
                </c:pt>
                <c:pt idx="966">
                  <c:v>18.260000228999999</c:v>
                </c:pt>
                <c:pt idx="967">
                  <c:v>17.790000916</c:v>
                </c:pt>
                <c:pt idx="968">
                  <c:v>18.549999237000002</c:v>
                </c:pt>
                <c:pt idx="969">
                  <c:v>17.170000076000001</c:v>
                </c:pt>
                <c:pt idx="970">
                  <c:v>18.680000305</c:v>
                </c:pt>
                <c:pt idx="971">
                  <c:v>17.770000457999998</c:v>
                </c:pt>
                <c:pt idx="972">
                  <c:v>18.819999695</c:v>
                </c:pt>
                <c:pt idx="973">
                  <c:v>18.659999847000002</c:v>
                </c:pt>
                <c:pt idx="974">
                  <c:v>19.489999771000001</c:v>
                </c:pt>
                <c:pt idx="975">
                  <c:v>19.209999084</c:v>
                </c:pt>
                <c:pt idx="976">
                  <c:v>19.75</c:v>
                </c:pt>
                <c:pt idx="977">
                  <c:v>19.329999923999999</c:v>
                </c:pt>
                <c:pt idx="978">
                  <c:v>19.38999939</c:v>
                </c:pt>
                <c:pt idx="979">
                  <c:v>19.780000687000001</c:v>
                </c:pt>
                <c:pt idx="980">
                  <c:v>18.940000533999999</c:v>
                </c:pt>
                <c:pt idx="981">
                  <c:v>19.5</c:v>
                </c:pt>
                <c:pt idx="982">
                  <c:v>19.450000762999998</c:v>
                </c:pt>
                <c:pt idx="983">
                  <c:v>20.700000762999998</c:v>
                </c:pt>
                <c:pt idx="984">
                  <c:v>19.11000061</c:v>
                </c:pt>
                <c:pt idx="985">
                  <c:v>20.659999847000002</c:v>
                </c:pt>
                <c:pt idx="986">
                  <c:v>19.870000838999999</c:v>
                </c:pt>
                <c:pt idx="987">
                  <c:v>21.280000687000001</c:v>
                </c:pt>
                <c:pt idx="988">
                  <c:v>20.510000228999999</c:v>
                </c:pt>
                <c:pt idx="989">
                  <c:v>21.270000457999998</c:v>
                </c:pt>
                <c:pt idx="990">
                  <c:v>20.620000838999999</c:v>
                </c:pt>
                <c:pt idx="991">
                  <c:v>21.659999847000002</c:v>
                </c:pt>
                <c:pt idx="992">
                  <c:v>20.790000916</c:v>
                </c:pt>
                <c:pt idx="993">
                  <c:v>20.940000533999999</c:v>
                </c:pt>
                <c:pt idx="994">
                  <c:v>21.379999161000001</c:v>
                </c:pt>
                <c:pt idx="995">
                  <c:v>21.120000838999999</c:v>
                </c:pt>
                <c:pt idx="996">
                  <c:v>21.430000305</c:v>
                </c:pt>
                <c:pt idx="997">
                  <c:v>20.930000305</c:v>
                </c:pt>
                <c:pt idx="998">
                  <c:v>22.430000305</c:v>
                </c:pt>
                <c:pt idx="999">
                  <c:v>21.799999237000002</c:v>
                </c:pt>
                <c:pt idx="1000">
                  <c:v>22.790000916</c:v>
                </c:pt>
                <c:pt idx="1001">
                  <c:v>21.600000381000001</c:v>
                </c:pt>
                <c:pt idx="1002">
                  <c:v>23.020000457999998</c:v>
                </c:pt>
                <c:pt idx="1003">
                  <c:v>22.780000687000001</c:v>
                </c:pt>
                <c:pt idx="1004">
                  <c:v>23.059999466000001</c:v>
                </c:pt>
                <c:pt idx="1005">
                  <c:v>22.430000305</c:v>
                </c:pt>
                <c:pt idx="1006">
                  <c:v>23.25</c:v>
                </c:pt>
                <c:pt idx="1007">
                  <c:v>23.600000381000001</c:v>
                </c:pt>
                <c:pt idx="1008">
                  <c:v>23.159999847000002</c:v>
                </c:pt>
                <c:pt idx="1009">
                  <c:v>23.899999618999999</c:v>
                </c:pt>
                <c:pt idx="1010">
                  <c:v>23.479999542000002</c:v>
                </c:pt>
                <c:pt idx="1011">
                  <c:v>24.590000152999998</c:v>
                </c:pt>
                <c:pt idx="1012">
                  <c:v>24.030000687000001</c:v>
                </c:pt>
                <c:pt idx="1013">
                  <c:v>24.870000838999999</c:v>
                </c:pt>
                <c:pt idx="1014">
                  <c:v>24.649999618999999</c:v>
                </c:pt>
                <c:pt idx="1015">
                  <c:v>25.799999237000002</c:v>
                </c:pt>
                <c:pt idx="1016">
                  <c:v>24.709999084</c:v>
                </c:pt>
                <c:pt idx="1017">
                  <c:v>25.680000305</c:v>
                </c:pt>
                <c:pt idx="1018">
                  <c:v>25.899999618999999</c:v>
                </c:pt>
                <c:pt idx="1019">
                  <c:v>25.979999542000002</c:v>
                </c:pt>
                <c:pt idx="1020">
                  <c:v>25.719999312999999</c:v>
                </c:pt>
                <c:pt idx="1021">
                  <c:v>26</c:v>
                </c:pt>
                <c:pt idx="1022">
                  <c:v>26.690000533999999</c:v>
                </c:pt>
                <c:pt idx="1023">
                  <c:v>26.510000228999999</c:v>
                </c:pt>
                <c:pt idx="1024">
                  <c:v>27.219999312999999</c:v>
                </c:pt>
                <c:pt idx="1025">
                  <c:v>26.770000457999998</c:v>
                </c:pt>
                <c:pt idx="1026">
                  <c:v>27.989999771000001</c:v>
                </c:pt>
                <c:pt idx="1027">
                  <c:v>27.649999618999999</c:v>
                </c:pt>
                <c:pt idx="1028">
                  <c:v>28.579999923999999</c:v>
                </c:pt>
                <c:pt idx="1029">
                  <c:v>28.399999618999999</c:v>
                </c:pt>
                <c:pt idx="1030">
                  <c:v>29.729999542000002</c:v>
                </c:pt>
                <c:pt idx="1031">
                  <c:v>28.799999237000002</c:v>
                </c:pt>
                <c:pt idx="1032">
                  <c:v>29.690000533999999</c:v>
                </c:pt>
                <c:pt idx="1033">
                  <c:v>30.090000152999998</c:v>
                </c:pt>
                <c:pt idx="1034">
                  <c:v>30.790000916</c:v>
                </c:pt>
                <c:pt idx="1035">
                  <c:v>31.100000381000001</c:v>
                </c:pt>
                <c:pt idx="1036">
                  <c:v>30.86000061</c:v>
                </c:pt>
                <c:pt idx="1037">
                  <c:v>31.440000533999999</c:v>
                </c:pt>
                <c:pt idx="1038">
                  <c:v>31.63999939</c:v>
                </c:pt>
                <c:pt idx="1039">
                  <c:v>32.189998627000001</c:v>
                </c:pt>
                <c:pt idx="1040">
                  <c:v>31.709999084</c:v>
                </c:pt>
                <c:pt idx="1041">
                  <c:v>32.200000762999998</c:v>
                </c:pt>
                <c:pt idx="1042">
                  <c:v>32.86000061</c:v>
                </c:pt>
                <c:pt idx="1043">
                  <c:v>33.88999939</c:v>
                </c:pt>
                <c:pt idx="1044">
                  <c:v>33.61000061</c:v>
                </c:pt>
                <c:pt idx="1045">
                  <c:v>34.61000061</c:v>
                </c:pt>
                <c:pt idx="1046">
                  <c:v>34.200000762999998</c:v>
                </c:pt>
                <c:pt idx="1047">
                  <c:v>35.069999695</c:v>
                </c:pt>
                <c:pt idx="1048">
                  <c:v>35.340000152999998</c:v>
                </c:pt>
                <c:pt idx="1049">
                  <c:v>35.869998932000001</c:v>
                </c:pt>
                <c:pt idx="1050">
                  <c:v>35.470001220999997</c:v>
                </c:pt>
                <c:pt idx="1051">
                  <c:v>36.119998932000001</c:v>
                </c:pt>
                <c:pt idx="1052">
                  <c:v>36.430000305</c:v>
                </c:pt>
                <c:pt idx="1053">
                  <c:v>36.669998169000003</c:v>
                </c:pt>
                <c:pt idx="1054">
                  <c:v>37.86000061</c:v>
                </c:pt>
                <c:pt idx="1055">
                  <c:v>37.340000152999998</c:v>
                </c:pt>
                <c:pt idx="1056">
                  <c:v>38.099998474000003</c:v>
                </c:pt>
                <c:pt idx="1057">
                  <c:v>37.630001067999999</c:v>
                </c:pt>
                <c:pt idx="1058">
                  <c:v>38.950000762999998</c:v>
                </c:pt>
                <c:pt idx="1059">
                  <c:v>38.200000762999998</c:v>
                </c:pt>
                <c:pt idx="1060">
                  <c:v>38.459999084000003</c:v>
                </c:pt>
                <c:pt idx="1061">
                  <c:v>38.560001372999999</c:v>
                </c:pt>
                <c:pt idx="1062">
                  <c:v>39.349998474000003</c:v>
                </c:pt>
                <c:pt idx="1063">
                  <c:v>39.490001677999999</c:v>
                </c:pt>
                <c:pt idx="1064">
                  <c:v>39.490001677999999</c:v>
                </c:pt>
                <c:pt idx="1065">
                  <c:v>40.319999695</c:v>
                </c:pt>
                <c:pt idx="1066">
                  <c:v>40.520000457999998</c:v>
                </c:pt>
                <c:pt idx="1067">
                  <c:v>40.259998322000001</c:v>
                </c:pt>
                <c:pt idx="1068">
                  <c:v>39.840000152999998</c:v>
                </c:pt>
                <c:pt idx="1069">
                  <c:v>41.349998474000003</c:v>
                </c:pt>
                <c:pt idx="1070">
                  <c:v>40.830001830999997</c:v>
                </c:pt>
                <c:pt idx="1071">
                  <c:v>41.5</c:v>
                </c:pt>
                <c:pt idx="1072">
                  <c:v>40.580001830999997</c:v>
                </c:pt>
                <c:pt idx="1073">
                  <c:v>41.950000762999998</c:v>
                </c:pt>
                <c:pt idx="1074">
                  <c:v>41.840000152999998</c:v>
                </c:pt>
                <c:pt idx="1075">
                  <c:v>42.290000915999997</c:v>
                </c:pt>
                <c:pt idx="1076">
                  <c:v>41.549999237000002</c:v>
                </c:pt>
                <c:pt idx="1077">
                  <c:v>42.5</c:v>
                </c:pt>
                <c:pt idx="1078">
                  <c:v>42.930000305</c:v>
                </c:pt>
                <c:pt idx="1079">
                  <c:v>42.259998322000001</c:v>
                </c:pt>
                <c:pt idx="1080">
                  <c:v>42.770000457999998</c:v>
                </c:pt>
                <c:pt idx="1081">
                  <c:v>42.950000762999998</c:v>
                </c:pt>
                <c:pt idx="1082">
                  <c:v>43.270000457999998</c:v>
                </c:pt>
                <c:pt idx="1083">
                  <c:v>42.590000152999998</c:v>
                </c:pt>
                <c:pt idx="1084">
                  <c:v>42.599998474000003</c:v>
                </c:pt>
                <c:pt idx="1085">
                  <c:v>43.150001525999997</c:v>
                </c:pt>
                <c:pt idx="1086">
                  <c:v>43.490001677999999</c:v>
                </c:pt>
                <c:pt idx="1087">
                  <c:v>43.009998322000001</c:v>
                </c:pt>
                <c:pt idx="1088">
                  <c:v>42.779998779000003</c:v>
                </c:pt>
                <c:pt idx="1089">
                  <c:v>43.060001372999999</c:v>
                </c:pt>
                <c:pt idx="1090">
                  <c:v>43.700000762999998</c:v>
                </c:pt>
                <c:pt idx="1091">
                  <c:v>43.520000457999998</c:v>
                </c:pt>
                <c:pt idx="1092">
                  <c:v>43.310001372999999</c:v>
                </c:pt>
                <c:pt idx="1093">
                  <c:v>43.939998627000001</c:v>
                </c:pt>
                <c:pt idx="1094">
                  <c:v>43.439998627000001</c:v>
                </c:pt>
                <c:pt idx="1095">
                  <c:v>43.729999542000002</c:v>
                </c:pt>
                <c:pt idx="1096">
                  <c:v>43.330001830999997</c:v>
                </c:pt>
                <c:pt idx="1097">
                  <c:v>43.689998627000001</c:v>
                </c:pt>
                <c:pt idx="1098">
                  <c:v>43.430000305</c:v>
                </c:pt>
                <c:pt idx="1099">
                  <c:v>43.520000457999998</c:v>
                </c:pt>
                <c:pt idx="1100">
                  <c:v>42.709999084000003</c:v>
                </c:pt>
                <c:pt idx="1101">
                  <c:v>43.630001067999999</c:v>
                </c:pt>
                <c:pt idx="1102">
                  <c:v>43.450000762999998</c:v>
                </c:pt>
                <c:pt idx="1103">
                  <c:v>43.229999542000002</c:v>
                </c:pt>
                <c:pt idx="1104">
                  <c:v>42.880001067999999</c:v>
                </c:pt>
                <c:pt idx="1105">
                  <c:v>43.38999939</c:v>
                </c:pt>
                <c:pt idx="1106">
                  <c:v>43</c:v>
                </c:pt>
                <c:pt idx="1107">
                  <c:v>43.270000457999998</c:v>
                </c:pt>
                <c:pt idx="1108">
                  <c:v>43.150001525999997</c:v>
                </c:pt>
                <c:pt idx="1109">
                  <c:v>43.509998322000001</c:v>
                </c:pt>
                <c:pt idx="1110">
                  <c:v>43.380001067999999</c:v>
                </c:pt>
                <c:pt idx="1111">
                  <c:v>43.270000457999998</c:v>
                </c:pt>
                <c:pt idx="1112">
                  <c:v>43.740001677999999</c:v>
                </c:pt>
                <c:pt idx="1113">
                  <c:v>43.25</c:v>
                </c:pt>
                <c:pt idx="1114">
                  <c:v>43.759998322000001</c:v>
                </c:pt>
                <c:pt idx="1115">
                  <c:v>42.529998779000003</c:v>
                </c:pt>
                <c:pt idx="1116">
                  <c:v>43.069999695</c:v>
                </c:pt>
                <c:pt idx="1117">
                  <c:v>43.270000457999998</c:v>
                </c:pt>
                <c:pt idx="1118">
                  <c:v>43.150001525999997</c:v>
                </c:pt>
                <c:pt idx="1119">
                  <c:v>42.450000762999998</c:v>
                </c:pt>
                <c:pt idx="1120">
                  <c:v>42.689998627000001</c:v>
                </c:pt>
                <c:pt idx="1121">
                  <c:v>43.130001067999999</c:v>
                </c:pt>
                <c:pt idx="1122">
                  <c:v>42.799999237000002</c:v>
                </c:pt>
                <c:pt idx="1123">
                  <c:v>42.560001372999999</c:v>
                </c:pt>
                <c:pt idx="1124">
                  <c:v>42.229999542000002</c:v>
                </c:pt>
                <c:pt idx="1125">
                  <c:v>42.840000152999998</c:v>
                </c:pt>
                <c:pt idx="1126">
                  <c:v>42.13999939</c:v>
                </c:pt>
                <c:pt idx="1127">
                  <c:v>42.5</c:v>
                </c:pt>
                <c:pt idx="1128">
                  <c:v>42.209999084000003</c:v>
                </c:pt>
                <c:pt idx="1129">
                  <c:v>43.740001677999999</c:v>
                </c:pt>
                <c:pt idx="1130">
                  <c:v>43.400001525999997</c:v>
                </c:pt>
                <c:pt idx="1131">
                  <c:v>43.680000305</c:v>
                </c:pt>
                <c:pt idx="1132">
                  <c:v>43.409999847000002</c:v>
                </c:pt>
                <c:pt idx="1133">
                  <c:v>43.979999542000002</c:v>
                </c:pt>
                <c:pt idx="1134">
                  <c:v>43.650001525999997</c:v>
                </c:pt>
                <c:pt idx="1135">
                  <c:v>42.369998932000001</c:v>
                </c:pt>
                <c:pt idx="1136">
                  <c:v>42.259998322000001</c:v>
                </c:pt>
                <c:pt idx="1137">
                  <c:v>42.25</c:v>
                </c:pt>
                <c:pt idx="1138">
                  <c:v>42.459999084000003</c:v>
                </c:pt>
                <c:pt idx="1139">
                  <c:v>41.069999695</c:v>
                </c:pt>
                <c:pt idx="1140">
                  <c:v>41.180000305</c:v>
                </c:pt>
                <c:pt idx="1141">
                  <c:v>41.080001830999997</c:v>
                </c:pt>
                <c:pt idx="1142">
                  <c:v>41.169998169000003</c:v>
                </c:pt>
                <c:pt idx="1143">
                  <c:v>40.720001220999997</c:v>
                </c:pt>
                <c:pt idx="1144">
                  <c:v>41.060001372999999</c:v>
                </c:pt>
                <c:pt idx="1145">
                  <c:v>40.740001677999999</c:v>
                </c:pt>
                <c:pt idx="1146">
                  <c:v>40.740001677999999</c:v>
                </c:pt>
                <c:pt idx="1147">
                  <c:v>40.299999237000002</c:v>
                </c:pt>
                <c:pt idx="1148">
                  <c:v>40.590000152999998</c:v>
                </c:pt>
                <c:pt idx="1149">
                  <c:v>40.470001220999997</c:v>
                </c:pt>
                <c:pt idx="1150">
                  <c:v>40.180000305</c:v>
                </c:pt>
                <c:pt idx="1151">
                  <c:v>40.740001677999999</c:v>
                </c:pt>
                <c:pt idx="1152">
                  <c:v>40.930000305</c:v>
                </c:pt>
                <c:pt idx="1153">
                  <c:v>41.479999542000002</c:v>
                </c:pt>
                <c:pt idx="1154">
                  <c:v>40.580001830999997</c:v>
                </c:pt>
                <c:pt idx="1155">
                  <c:v>41.020000457999998</c:v>
                </c:pt>
                <c:pt idx="1156">
                  <c:v>41.880001067999999</c:v>
                </c:pt>
                <c:pt idx="1157">
                  <c:v>41.759998322000001</c:v>
                </c:pt>
                <c:pt idx="1158">
                  <c:v>41.729999542000002</c:v>
                </c:pt>
                <c:pt idx="1159">
                  <c:v>41.669998169000003</c:v>
                </c:pt>
                <c:pt idx="1160">
                  <c:v>42.159999847000002</c:v>
                </c:pt>
                <c:pt idx="1161">
                  <c:v>42.700000762999998</c:v>
                </c:pt>
                <c:pt idx="1162">
                  <c:v>41.310001372999999</c:v>
                </c:pt>
                <c:pt idx="1163">
                  <c:v>41.680000305</c:v>
                </c:pt>
                <c:pt idx="1164">
                  <c:v>41.599998474000003</c:v>
                </c:pt>
                <c:pt idx="1165">
                  <c:v>42.849998474000003</c:v>
                </c:pt>
                <c:pt idx="1166">
                  <c:v>41.25</c:v>
                </c:pt>
                <c:pt idx="1167">
                  <c:v>41.569999695</c:v>
                </c:pt>
                <c:pt idx="1168">
                  <c:v>41.490001677999999</c:v>
                </c:pt>
                <c:pt idx="1169">
                  <c:v>41.75</c:v>
                </c:pt>
                <c:pt idx="1170">
                  <c:v>41.909999847000002</c:v>
                </c:pt>
                <c:pt idx="1171">
                  <c:v>41.209999084000003</c:v>
                </c:pt>
                <c:pt idx="1172">
                  <c:v>41.720001220999997</c:v>
                </c:pt>
                <c:pt idx="1173">
                  <c:v>41.25</c:v>
                </c:pt>
                <c:pt idx="1174">
                  <c:v>41.650001525999997</c:v>
                </c:pt>
                <c:pt idx="1175">
                  <c:v>40.130001067999999</c:v>
                </c:pt>
                <c:pt idx="1176">
                  <c:v>40.990001677999999</c:v>
                </c:pt>
                <c:pt idx="1177">
                  <c:v>40.779998779000003</c:v>
                </c:pt>
                <c:pt idx="1178">
                  <c:v>40.159999847000002</c:v>
                </c:pt>
                <c:pt idx="1179">
                  <c:v>40.020000457999998</c:v>
                </c:pt>
                <c:pt idx="1180">
                  <c:v>40.439998627000001</c:v>
                </c:pt>
                <c:pt idx="1181">
                  <c:v>39.650001525999997</c:v>
                </c:pt>
                <c:pt idx="1182">
                  <c:v>39.770000457999998</c:v>
                </c:pt>
                <c:pt idx="1183">
                  <c:v>39.950000762999998</c:v>
                </c:pt>
                <c:pt idx="1184">
                  <c:v>39.330001830999997</c:v>
                </c:pt>
                <c:pt idx="1185">
                  <c:v>39.919998169000003</c:v>
                </c:pt>
                <c:pt idx="1186">
                  <c:v>38.950000762999998</c:v>
                </c:pt>
                <c:pt idx="1187">
                  <c:v>39.770000457999998</c:v>
                </c:pt>
                <c:pt idx="1188">
                  <c:v>39.38999939</c:v>
                </c:pt>
                <c:pt idx="1189">
                  <c:v>40.279998779000003</c:v>
                </c:pt>
                <c:pt idx="1190">
                  <c:v>39.130001067999999</c:v>
                </c:pt>
                <c:pt idx="1191">
                  <c:v>39.669998169000003</c:v>
                </c:pt>
                <c:pt idx="1192">
                  <c:v>39.549999237000002</c:v>
                </c:pt>
                <c:pt idx="1193">
                  <c:v>39.759998322000001</c:v>
                </c:pt>
                <c:pt idx="1194">
                  <c:v>39.569999695</c:v>
                </c:pt>
                <c:pt idx="1195">
                  <c:v>39.090000152999998</c:v>
                </c:pt>
                <c:pt idx="1196">
                  <c:v>39.490001677999999</c:v>
                </c:pt>
                <c:pt idx="1197">
                  <c:v>39.13999939</c:v>
                </c:pt>
                <c:pt idx="1198">
                  <c:v>40.119998932000001</c:v>
                </c:pt>
                <c:pt idx="1199">
                  <c:v>38.590000152999998</c:v>
                </c:pt>
                <c:pt idx="1200">
                  <c:v>39.939998627000001</c:v>
                </c:pt>
                <c:pt idx="1201">
                  <c:v>38.959999084000003</c:v>
                </c:pt>
                <c:pt idx="1202">
                  <c:v>39.5</c:v>
                </c:pt>
                <c:pt idx="1203">
                  <c:v>38.840000152999998</c:v>
                </c:pt>
                <c:pt idx="1204">
                  <c:v>39.479999542000002</c:v>
                </c:pt>
                <c:pt idx="1205">
                  <c:v>38.180000305</c:v>
                </c:pt>
                <c:pt idx="1206">
                  <c:v>39.099998474000003</c:v>
                </c:pt>
                <c:pt idx="1207">
                  <c:v>38.779998779000003</c:v>
                </c:pt>
                <c:pt idx="1208">
                  <c:v>38.799999237000002</c:v>
                </c:pt>
                <c:pt idx="1209">
                  <c:v>38.549999237000002</c:v>
                </c:pt>
                <c:pt idx="1210">
                  <c:v>38.540000915999997</c:v>
                </c:pt>
                <c:pt idx="1211">
                  <c:v>38.419998169000003</c:v>
                </c:pt>
                <c:pt idx="1212">
                  <c:v>39.049999237000002</c:v>
                </c:pt>
                <c:pt idx="1213">
                  <c:v>38.680000305</c:v>
                </c:pt>
                <c:pt idx="1214">
                  <c:v>38.88999939</c:v>
                </c:pt>
                <c:pt idx="1215">
                  <c:v>39.479999542000002</c:v>
                </c:pt>
                <c:pt idx="1216">
                  <c:v>39.400001525999997</c:v>
                </c:pt>
                <c:pt idx="1217">
                  <c:v>39.529998779000003</c:v>
                </c:pt>
                <c:pt idx="1218">
                  <c:v>39.490001677999999</c:v>
                </c:pt>
                <c:pt idx="1219">
                  <c:v>39.590000152999998</c:v>
                </c:pt>
                <c:pt idx="1220">
                  <c:v>39.569999695</c:v>
                </c:pt>
                <c:pt idx="1221">
                  <c:v>39.819999695</c:v>
                </c:pt>
                <c:pt idx="1222">
                  <c:v>39.369998932000001</c:v>
                </c:pt>
                <c:pt idx="1223">
                  <c:v>39.770000457999998</c:v>
                </c:pt>
                <c:pt idx="1224">
                  <c:v>40.130001067999999</c:v>
                </c:pt>
                <c:pt idx="1225">
                  <c:v>40.009998322000001</c:v>
                </c:pt>
                <c:pt idx="1226">
                  <c:v>39.150001525999997</c:v>
                </c:pt>
                <c:pt idx="1227">
                  <c:v>39.900001525999997</c:v>
                </c:pt>
                <c:pt idx="1228">
                  <c:v>39.799999237000002</c:v>
                </c:pt>
                <c:pt idx="1229">
                  <c:v>39.630001067999999</c:v>
                </c:pt>
                <c:pt idx="1230">
                  <c:v>39.049999237000002</c:v>
                </c:pt>
                <c:pt idx="1231">
                  <c:v>39.549999237000002</c:v>
                </c:pt>
                <c:pt idx="1232">
                  <c:v>39.709999084000003</c:v>
                </c:pt>
                <c:pt idx="1233">
                  <c:v>39.680000305</c:v>
                </c:pt>
                <c:pt idx="1234">
                  <c:v>39.490001677999999</c:v>
                </c:pt>
                <c:pt idx="1235">
                  <c:v>38.939998627000001</c:v>
                </c:pt>
                <c:pt idx="1236">
                  <c:v>39.369998932000001</c:v>
                </c:pt>
                <c:pt idx="1237">
                  <c:v>38.75</c:v>
                </c:pt>
                <c:pt idx="1238">
                  <c:v>38.849998474000003</c:v>
                </c:pt>
                <c:pt idx="1239">
                  <c:v>38.490001677999999</c:v>
                </c:pt>
                <c:pt idx="1240">
                  <c:v>38.909999847000002</c:v>
                </c:pt>
                <c:pt idx="1241">
                  <c:v>38.430000305</c:v>
                </c:pt>
                <c:pt idx="1242">
                  <c:v>38.759998322000001</c:v>
                </c:pt>
                <c:pt idx="1243">
                  <c:v>39.040000915999997</c:v>
                </c:pt>
                <c:pt idx="1244">
                  <c:v>38.159999847000002</c:v>
                </c:pt>
                <c:pt idx="1245">
                  <c:v>38.419998169000003</c:v>
                </c:pt>
                <c:pt idx="1246">
                  <c:v>37.340000152999998</c:v>
                </c:pt>
                <c:pt idx="1247">
                  <c:v>38.069999695</c:v>
                </c:pt>
                <c:pt idx="1248">
                  <c:v>37.419998169000003</c:v>
                </c:pt>
                <c:pt idx="1249">
                  <c:v>38.38999939</c:v>
                </c:pt>
                <c:pt idx="1250">
                  <c:v>38.099998474000003</c:v>
                </c:pt>
                <c:pt idx="1251">
                  <c:v>37.63999939</c:v>
                </c:pt>
                <c:pt idx="1252">
                  <c:v>37.779998779000003</c:v>
                </c:pt>
                <c:pt idx="1253">
                  <c:v>38.080001830999997</c:v>
                </c:pt>
                <c:pt idx="1254">
                  <c:v>38.13999939</c:v>
                </c:pt>
                <c:pt idx="1255">
                  <c:v>38.13999939</c:v>
                </c:pt>
                <c:pt idx="1256">
                  <c:v>38.38999939</c:v>
                </c:pt>
                <c:pt idx="1257">
                  <c:v>38.290000915999997</c:v>
                </c:pt>
                <c:pt idx="1258">
                  <c:v>39.069999695</c:v>
                </c:pt>
                <c:pt idx="1259">
                  <c:v>37.790000915999997</c:v>
                </c:pt>
                <c:pt idx="1260">
                  <c:v>38.959999084000003</c:v>
                </c:pt>
                <c:pt idx="1261">
                  <c:v>38.13999939</c:v>
                </c:pt>
                <c:pt idx="1262">
                  <c:v>39.009998322000001</c:v>
                </c:pt>
                <c:pt idx="1263">
                  <c:v>38.430000305</c:v>
                </c:pt>
                <c:pt idx="1264">
                  <c:v>39.509998322000001</c:v>
                </c:pt>
                <c:pt idx="1265">
                  <c:v>38.759998322000001</c:v>
                </c:pt>
                <c:pt idx="1266">
                  <c:v>38.459999084000003</c:v>
                </c:pt>
                <c:pt idx="1267">
                  <c:v>38.790000915999997</c:v>
                </c:pt>
                <c:pt idx="1268">
                  <c:v>39.11000061</c:v>
                </c:pt>
                <c:pt idx="1269">
                  <c:v>38.200000762999998</c:v>
                </c:pt>
                <c:pt idx="1270">
                  <c:v>37.86000061</c:v>
                </c:pt>
                <c:pt idx="1271">
                  <c:v>38.520000457999998</c:v>
                </c:pt>
                <c:pt idx="1272">
                  <c:v>38.36000061</c:v>
                </c:pt>
                <c:pt idx="1273">
                  <c:v>38.470001220999997</c:v>
                </c:pt>
                <c:pt idx="1274">
                  <c:v>37.720001220999997</c:v>
                </c:pt>
                <c:pt idx="1275">
                  <c:v>38.549999237000002</c:v>
                </c:pt>
                <c:pt idx="1276">
                  <c:v>38.049999237000002</c:v>
                </c:pt>
                <c:pt idx="1277">
                  <c:v>38.180000305</c:v>
                </c:pt>
                <c:pt idx="1278">
                  <c:v>37.689998627000001</c:v>
                </c:pt>
                <c:pt idx="1279">
                  <c:v>38.529998779000003</c:v>
                </c:pt>
                <c:pt idx="1280">
                  <c:v>37.990001677999999</c:v>
                </c:pt>
                <c:pt idx="1281">
                  <c:v>37.830001830999997</c:v>
                </c:pt>
                <c:pt idx="1282">
                  <c:v>37.979999542000002</c:v>
                </c:pt>
                <c:pt idx="1283">
                  <c:v>37.810001372999999</c:v>
                </c:pt>
                <c:pt idx="1284">
                  <c:v>38.590000152999998</c:v>
                </c:pt>
                <c:pt idx="1285">
                  <c:v>38.560001372999999</c:v>
                </c:pt>
                <c:pt idx="1286">
                  <c:v>38.560001372999999</c:v>
                </c:pt>
                <c:pt idx="1287">
                  <c:v>37.919998169000003</c:v>
                </c:pt>
                <c:pt idx="1288">
                  <c:v>38.740001677999999</c:v>
                </c:pt>
                <c:pt idx="1289">
                  <c:v>37.930000305</c:v>
                </c:pt>
                <c:pt idx="1290">
                  <c:v>38.61000061</c:v>
                </c:pt>
                <c:pt idx="1291">
                  <c:v>37.220001220999997</c:v>
                </c:pt>
                <c:pt idx="1292">
                  <c:v>38.220001220999997</c:v>
                </c:pt>
                <c:pt idx="1293">
                  <c:v>37.729999542000002</c:v>
                </c:pt>
                <c:pt idx="1294">
                  <c:v>39.169998169000003</c:v>
                </c:pt>
                <c:pt idx="1295">
                  <c:v>37.61000061</c:v>
                </c:pt>
                <c:pt idx="1296">
                  <c:v>38.099998474000003</c:v>
                </c:pt>
                <c:pt idx="1297">
                  <c:v>38.069999695</c:v>
                </c:pt>
                <c:pt idx="1298">
                  <c:v>38.409999847000002</c:v>
                </c:pt>
                <c:pt idx="1299">
                  <c:v>38.5</c:v>
                </c:pt>
                <c:pt idx="1300">
                  <c:v>38.029998779000003</c:v>
                </c:pt>
                <c:pt idx="1301">
                  <c:v>38.099998474000003</c:v>
                </c:pt>
                <c:pt idx="1302">
                  <c:v>38.529998779000003</c:v>
                </c:pt>
                <c:pt idx="1303">
                  <c:v>38.529998779000003</c:v>
                </c:pt>
                <c:pt idx="1304">
                  <c:v>37.970001220999997</c:v>
                </c:pt>
                <c:pt idx="1305">
                  <c:v>38.560001372999999</c:v>
                </c:pt>
                <c:pt idx="1306">
                  <c:v>37.349998474000003</c:v>
                </c:pt>
                <c:pt idx="1307">
                  <c:v>38.380001067999999</c:v>
                </c:pt>
                <c:pt idx="1308">
                  <c:v>38.159999847000002</c:v>
                </c:pt>
                <c:pt idx="1309">
                  <c:v>38.400001525999997</c:v>
                </c:pt>
                <c:pt idx="1310">
                  <c:v>37.479999542000002</c:v>
                </c:pt>
                <c:pt idx="1311">
                  <c:v>37.75</c:v>
                </c:pt>
                <c:pt idx="1312">
                  <c:v>37.950000762999998</c:v>
                </c:pt>
                <c:pt idx="1313">
                  <c:v>36.990001677999999</c:v>
                </c:pt>
                <c:pt idx="1314">
                  <c:v>38.299999237000002</c:v>
                </c:pt>
                <c:pt idx="1315">
                  <c:v>37.75</c:v>
                </c:pt>
                <c:pt idx="1316">
                  <c:v>37.580001830999997</c:v>
                </c:pt>
                <c:pt idx="1317">
                  <c:v>36.849998474000003</c:v>
                </c:pt>
                <c:pt idx="1318">
                  <c:v>37.409999847000002</c:v>
                </c:pt>
                <c:pt idx="1319">
                  <c:v>37.25</c:v>
                </c:pt>
                <c:pt idx="1320">
                  <c:v>37.150001525999997</c:v>
                </c:pt>
                <c:pt idx="1321">
                  <c:v>36.130001067999999</c:v>
                </c:pt>
                <c:pt idx="1322">
                  <c:v>36.849998474000003</c:v>
                </c:pt>
                <c:pt idx="1323">
                  <c:v>36.299999237000002</c:v>
                </c:pt>
                <c:pt idx="1324">
                  <c:v>36.869998932000001</c:v>
                </c:pt>
                <c:pt idx="1325">
                  <c:v>36.630001067999999</c:v>
                </c:pt>
                <c:pt idx="1326">
                  <c:v>35.799999237000002</c:v>
                </c:pt>
                <c:pt idx="1327">
                  <c:v>36.290000915999997</c:v>
                </c:pt>
                <c:pt idx="1328">
                  <c:v>35.689998627000001</c:v>
                </c:pt>
                <c:pt idx="1329">
                  <c:v>36.650001525999997</c:v>
                </c:pt>
                <c:pt idx="1330">
                  <c:v>35.729999542000002</c:v>
                </c:pt>
                <c:pt idx="1331">
                  <c:v>36.169998169000003</c:v>
                </c:pt>
                <c:pt idx="1332">
                  <c:v>35.740001677999999</c:v>
                </c:pt>
                <c:pt idx="1333">
                  <c:v>36</c:v>
                </c:pt>
                <c:pt idx="1334">
                  <c:v>35.799999237000002</c:v>
                </c:pt>
                <c:pt idx="1335">
                  <c:v>36.38999939</c:v>
                </c:pt>
                <c:pt idx="1336">
                  <c:v>35.220001220999997</c:v>
                </c:pt>
                <c:pt idx="1337">
                  <c:v>34.979999542000002</c:v>
                </c:pt>
                <c:pt idx="1338">
                  <c:v>35</c:v>
                </c:pt>
                <c:pt idx="1339">
                  <c:v>35.009998322000001</c:v>
                </c:pt>
                <c:pt idx="1340">
                  <c:v>35.080001830999997</c:v>
                </c:pt>
                <c:pt idx="1341">
                  <c:v>34.439998627000001</c:v>
                </c:pt>
                <c:pt idx="1342">
                  <c:v>34</c:v>
                </c:pt>
                <c:pt idx="1343">
                  <c:v>33.669998169000003</c:v>
                </c:pt>
                <c:pt idx="1344">
                  <c:v>34.75</c:v>
                </c:pt>
                <c:pt idx="1345">
                  <c:v>34.090000152999998</c:v>
                </c:pt>
                <c:pt idx="1346">
                  <c:v>33.990001677999999</c:v>
                </c:pt>
                <c:pt idx="1347">
                  <c:v>33.25</c:v>
                </c:pt>
                <c:pt idx="1348">
                  <c:v>32.990001677999999</c:v>
                </c:pt>
                <c:pt idx="1349">
                  <c:v>33.11000061</c:v>
                </c:pt>
                <c:pt idx="1350">
                  <c:v>33.900001525999997</c:v>
                </c:pt>
                <c:pt idx="1351">
                  <c:v>32.849998474000003</c:v>
                </c:pt>
                <c:pt idx="1352">
                  <c:v>32.650001525999997</c:v>
                </c:pt>
                <c:pt idx="1353">
                  <c:v>32.86000061</c:v>
                </c:pt>
                <c:pt idx="1354">
                  <c:v>32.939998627000001</c:v>
                </c:pt>
                <c:pt idx="1355">
                  <c:v>33.490001677999999</c:v>
                </c:pt>
                <c:pt idx="1356">
                  <c:v>32.810001372999999</c:v>
                </c:pt>
                <c:pt idx="1357">
                  <c:v>32.439998627000001</c:v>
                </c:pt>
                <c:pt idx="1358">
                  <c:v>32.540000915999997</c:v>
                </c:pt>
                <c:pt idx="1359">
                  <c:v>33.130001067999999</c:v>
                </c:pt>
                <c:pt idx="1360">
                  <c:v>32.569999695</c:v>
                </c:pt>
                <c:pt idx="1361">
                  <c:v>32.299999237000002</c:v>
                </c:pt>
                <c:pt idx="1362">
                  <c:v>32.5</c:v>
                </c:pt>
                <c:pt idx="1363">
                  <c:v>32.419998169000003</c:v>
                </c:pt>
                <c:pt idx="1364">
                  <c:v>32.439998627000001</c:v>
                </c:pt>
                <c:pt idx="1365">
                  <c:v>33.259998322000001</c:v>
                </c:pt>
                <c:pt idx="1366">
                  <c:v>32.770000457999998</c:v>
                </c:pt>
                <c:pt idx="1367">
                  <c:v>32.299999237000002</c:v>
                </c:pt>
                <c:pt idx="1368">
                  <c:v>32.540000915999997</c:v>
                </c:pt>
                <c:pt idx="1369">
                  <c:v>32.380001067999999</c:v>
                </c:pt>
                <c:pt idx="1370">
                  <c:v>32.849998474000003</c:v>
                </c:pt>
                <c:pt idx="1371">
                  <c:v>31.409999847000002</c:v>
                </c:pt>
                <c:pt idx="1372">
                  <c:v>32.169998169000003</c:v>
                </c:pt>
                <c:pt idx="1373">
                  <c:v>31.299999237000002</c:v>
                </c:pt>
                <c:pt idx="1374">
                  <c:v>31.909999847000002</c:v>
                </c:pt>
                <c:pt idx="1375">
                  <c:v>31.149999618999999</c:v>
                </c:pt>
                <c:pt idx="1376">
                  <c:v>32.159999847000002</c:v>
                </c:pt>
                <c:pt idx="1377">
                  <c:v>31.25</c:v>
                </c:pt>
                <c:pt idx="1378">
                  <c:v>31.569999695</c:v>
                </c:pt>
                <c:pt idx="1379">
                  <c:v>30.850000381000001</c:v>
                </c:pt>
                <c:pt idx="1380">
                  <c:v>30.86000061</c:v>
                </c:pt>
                <c:pt idx="1381">
                  <c:v>30.489999771000001</c:v>
                </c:pt>
                <c:pt idx="1382">
                  <c:v>29.850000381000001</c:v>
                </c:pt>
                <c:pt idx="1383">
                  <c:v>30.049999237000002</c:v>
                </c:pt>
                <c:pt idx="1384">
                  <c:v>30.459999084</c:v>
                </c:pt>
                <c:pt idx="1385">
                  <c:v>30.159999847000002</c:v>
                </c:pt>
                <c:pt idx="1386">
                  <c:v>30.090000152999998</c:v>
                </c:pt>
                <c:pt idx="1387">
                  <c:v>29.680000305</c:v>
                </c:pt>
                <c:pt idx="1388">
                  <c:v>29.399999618999999</c:v>
                </c:pt>
                <c:pt idx="1389">
                  <c:v>30.36000061</c:v>
                </c:pt>
                <c:pt idx="1390">
                  <c:v>29.729999542000002</c:v>
                </c:pt>
                <c:pt idx="1391">
                  <c:v>30.280000687000001</c:v>
                </c:pt>
                <c:pt idx="1392">
                  <c:v>28.75</c:v>
                </c:pt>
                <c:pt idx="1393">
                  <c:v>28.809999466000001</c:v>
                </c:pt>
                <c:pt idx="1394">
                  <c:v>29.200000762999998</c:v>
                </c:pt>
                <c:pt idx="1395">
                  <c:v>29.38999939</c:v>
                </c:pt>
                <c:pt idx="1396">
                  <c:v>28.879999161000001</c:v>
                </c:pt>
                <c:pt idx="1397">
                  <c:v>28.340000152999998</c:v>
                </c:pt>
                <c:pt idx="1398">
                  <c:v>28.75</c:v>
                </c:pt>
                <c:pt idx="1399">
                  <c:v>28.950000762999998</c:v>
                </c:pt>
                <c:pt idx="1400">
                  <c:v>29.559999466000001</c:v>
                </c:pt>
                <c:pt idx="1401">
                  <c:v>28.200000762999998</c:v>
                </c:pt>
                <c:pt idx="1402">
                  <c:v>29.469999312999999</c:v>
                </c:pt>
                <c:pt idx="1403">
                  <c:v>28.430000305</c:v>
                </c:pt>
                <c:pt idx="1404">
                  <c:v>29.079999923999999</c:v>
                </c:pt>
                <c:pt idx="1405">
                  <c:v>28.309999466000001</c:v>
                </c:pt>
                <c:pt idx="1406">
                  <c:v>28.299999237000002</c:v>
                </c:pt>
                <c:pt idx="1407">
                  <c:v>28.120000838999999</c:v>
                </c:pt>
                <c:pt idx="1408">
                  <c:v>27.920000076000001</c:v>
                </c:pt>
                <c:pt idx="1409">
                  <c:v>27.600000381000001</c:v>
                </c:pt>
                <c:pt idx="1410">
                  <c:v>28.829999923999999</c:v>
                </c:pt>
                <c:pt idx="1411">
                  <c:v>27.260000228999999</c:v>
                </c:pt>
                <c:pt idx="1412">
                  <c:v>27.270000457999998</c:v>
                </c:pt>
                <c:pt idx="1413">
                  <c:v>28.120000838999999</c:v>
                </c:pt>
                <c:pt idx="1414">
                  <c:v>27.020000457999998</c:v>
                </c:pt>
                <c:pt idx="1415">
                  <c:v>27.569999695</c:v>
                </c:pt>
                <c:pt idx="1416">
                  <c:v>27.270000457999998</c:v>
                </c:pt>
                <c:pt idx="1417">
                  <c:v>27.690000533999999</c:v>
                </c:pt>
                <c:pt idx="1418">
                  <c:v>27.200000762999998</c:v>
                </c:pt>
                <c:pt idx="1419">
                  <c:v>28.180000305</c:v>
                </c:pt>
                <c:pt idx="1420">
                  <c:v>27.040000916</c:v>
                </c:pt>
                <c:pt idx="1421">
                  <c:v>27.520000457999998</c:v>
                </c:pt>
                <c:pt idx="1422">
                  <c:v>26.979999542000002</c:v>
                </c:pt>
                <c:pt idx="1423">
                  <c:v>27.700000762999998</c:v>
                </c:pt>
                <c:pt idx="1424">
                  <c:v>27.260000228999999</c:v>
                </c:pt>
                <c:pt idx="1425">
                  <c:v>27.329999923999999</c:v>
                </c:pt>
                <c:pt idx="1426">
                  <c:v>26.989999771000001</c:v>
                </c:pt>
                <c:pt idx="1427">
                  <c:v>26.569999695</c:v>
                </c:pt>
                <c:pt idx="1428">
                  <c:v>27.239999771000001</c:v>
                </c:pt>
                <c:pt idx="1429">
                  <c:v>26.840000152999998</c:v>
                </c:pt>
                <c:pt idx="1430">
                  <c:v>26.430000305</c:v>
                </c:pt>
                <c:pt idx="1431">
                  <c:v>26.38999939</c:v>
                </c:pt>
                <c:pt idx="1432">
                  <c:v>26.969999312999999</c:v>
                </c:pt>
                <c:pt idx="1433">
                  <c:v>26.030000687000001</c:v>
                </c:pt>
                <c:pt idx="1434">
                  <c:v>27.079999923999999</c:v>
                </c:pt>
                <c:pt idx="1435">
                  <c:v>25.229999542000002</c:v>
                </c:pt>
                <c:pt idx="1436">
                  <c:v>26.010000228999999</c:v>
                </c:pt>
                <c:pt idx="1437">
                  <c:v>25.420000076000001</c:v>
                </c:pt>
                <c:pt idx="1438">
                  <c:v>25.75</c:v>
                </c:pt>
                <c:pt idx="1439">
                  <c:v>25.149999618999999</c:v>
                </c:pt>
                <c:pt idx="1440">
                  <c:v>25.299999237000002</c:v>
                </c:pt>
                <c:pt idx="1441">
                  <c:v>25.200000762999998</c:v>
                </c:pt>
                <c:pt idx="1442">
                  <c:v>25.280000687000001</c:v>
                </c:pt>
                <c:pt idx="1443">
                  <c:v>24.989999771000001</c:v>
                </c:pt>
                <c:pt idx="1444">
                  <c:v>24.75</c:v>
                </c:pt>
                <c:pt idx="1445">
                  <c:v>25.63999939</c:v>
                </c:pt>
                <c:pt idx="1446">
                  <c:v>24.600000381000001</c:v>
                </c:pt>
                <c:pt idx="1447">
                  <c:v>25.700000762999998</c:v>
                </c:pt>
                <c:pt idx="1448">
                  <c:v>25.120000838999999</c:v>
                </c:pt>
                <c:pt idx="1449">
                  <c:v>26.290000916</c:v>
                </c:pt>
                <c:pt idx="1450">
                  <c:v>24.319999695</c:v>
                </c:pt>
                <c:pt idx="1451">
                  <c:v>25.350000381000001</c:v>
                </c:pt>
                <c:pt idx="1452">
                  <c:v>24.36000061</c:v>
                </c:pt>
                <c:pt idx="1453">
                  <c:v>24.379999161000001</c:v>
                </c:pt>
                <c:pt idx="1454">
                  <c:v>23.780000687000001</c:v>
                </c:pt>
                <c:pt idx="1455">
                  <c:v>24.010000228999999</c:v>
                </c:pt>
                <c:pt idx="1456">
                  <c:v>23.930000305</c:v>
                </c:pt>
                <c:pt idx="1457">
                  <c:v>23.309999466000001</c:v>
                </c:pt>
                <c:pt idx="1458">
                  <c:v>24.040000916</c:v>
                </c:pt>
                <c:pt idx="1459">
                  <c:v>22.989999771000001</c:v>
                </c:pt>
                <c:pt idx="1460">
                  <c:v>24.129999161000001</c:v>
                </c:pt>
                <c:pt idx="1461">
                  <c:v>22.659999847000002</c:v>
                </c:pt>
                <c:pt idx="1462">
                  <c:v>23.100000381000001</c:v>
                </c:pt>
                <c:pt idx="1463">
                  <c:v>22.260000228999999</c:v>
                </c:pt>
                <c:pt idx="1464">
                  <c:v>22.840000152999998</c:v>
                </c:pt>
                <c:pt idx="1465">
                  <c:v>21.940000533999999</c:v>
                </c:pt>
                <c:pt idx="1466">
                  <c:v>22.049999237000002</c:v>
                </c:pt>
                <c:pt idx="1467">
                  <c:v>22.040000916</c:v>
                </c:pt>
                <c:pt idx="1468">
                  <c:v>21.729999542000002</c:v>
                </c:pt>
                <c:pt idx="1469">
                  <c:v>21.829999923999999</c:v>
                </c:pt>
                <c:pt idx="1470">
                  <c:v>21.799999237000002</c:v>
                </c:pt>
                <c:pt idx="1471">
                  <c:v>22.729999542000002</c:v>
                </c:pt>
                <c:pt idx="1472">
                  <c:v>20.909999847000002</c:v>
                </c:pt>
                <c:pt idx="1473">
                  <c:v>22.11000061</c:v>
                </c:pt>
                <c:pt idx="1474">
                  <c:v>21.620000838999999</c:v>
                </c:pt>
                <c:pt idx="1475">
                  <c:v>21.959999084</c:v>
                </c:pt>
                <c:pt idx="1476">
                  <c:v>21.549999237000002</c:v>
                </c:pt>
                <c:pt idx="1477">
                  <c:v>21.489999771000001</c:v>
                </c:pt>
                <c:pt idx="1478">
                  <c:v>21.590000152999998</c:v>
                </c:pt>
                <c:pt idx="1479">
                  <c:v>22.209999084</c:v>
                </c:pt>
                <c:pt idx="1480">
                  <c:v>22.280000687000001</c:v>
                </c:pt>
                <c:pt idx="1481">
                  <c:v>21.459999084</c:v>
                </c:pt>
                <c:pt idx="1482">
                  <c:v>20.819999695</c:v>
                </c:pt>
                <c:pt idx="1483">
                  <c:v>21.819999695</c:v>
                </c:pt>
                <c:pt idx="1484">
                  <c:v>21.059999466000001</c:v>
                </c:pt>
                <c:pt idx="1485">
                  <c:v>21.370000838999999</c:v>
                </c:pt>
                <c:pt idx="1486">
                  <c:v>21.719999312999999</c:v>
                </c:pt>
                <c:pt idx="1487">
                  <c:v>20.290000916</c:v>
                </c:pt>
                <c:pt idx="1488">
                  <c:v>20.299999237000002</c:v>
                </c:pt>
                <c:pt idx="1489">
                  <c:v>19.930000305</c:v>
                </c:pt>
                <c:pt idx="1490">
                  <c:v>21.010000228999999</c:v>
                </c:pt>
                <c:pt idx="1491">
                  <c:v>19.870000838999999</c:v>
                </c:pt>
                <c:pt idx="1492">
                  <c:v>20.11000061</c:v>
                </c:pt>
                <c:pt idx="1493">
                  <c:v>19.25</c:v>
                </c:pt>
                <c:pt idx="1494">
                  <c:v>20.459999084</c:v>
                </c:pt>
                <c:pt idx="1495">
                  <c:v>19.430000305</c:v>
                </c:pt>
                <c:pt idx="1496">
                  <c:v>19.180000305</c:v>
                </c:pt>
                <c:pt idx="1497">
                  <c:v>19.88999939</c:v>
                </c:pt>
                <c:pt idx="1498">
                  <c:v>19.38999939</c:v>
                </c:pt>
                <c:pt idx="1499">
                  <c:v>19.86000061</c:v>
                </c:pt>
                <c:pt idx="1500">
                  <c:v>18.409999847000002</c:v>
                </c:pt>
                <c:pt idx="1501">
                  <c:v>19.569999695</c:v>
                </c:pt>
                <c:pt idx="1502">
                  <c:v>19.549999237000002</c:v>
                </c:pt>
                <c:pt idx="1503">
                  <c:v>19.159999847000002</c:v>
                </c:pt>
                <c:pt idx="1504">
                  <c:v>16.930000305</c:v>
                </c:pt>
                <c:pt idx="1505">
                  <c:v>18.049999237000002</c:v>
                </c:pt>
                <c:pt idx="1506">
                  <c:v>18.670000076000001</c:v>
                </c:pt>
                <c:pt idx="1507">
                  <c:v>18.260000228999999</c:v>
                </c:pt>
                <c:pt idx="1508">
                  <c:v>17.459999084</c:v>
                </c:pt>
                <c:pt idx="1509">
                  <c:v>17.489999771000001</c:v>
                </c:pt>
                <c:pt idx="1510">
                  <c:v>18.049999237000002</c:v>
                </c:pt>
                <c:pt idx="1511">
                  <c:v>18.799999237000002</c:v>
                </c:pt>
                <c:pt idx="1512">
                  <c:v>17.920000076000001</c:v>
                </c:pt>
                <c:pt idx="1513">
                  <c:v>17.579999923999999</c:v>
                </c:pt>
                <c:pt idx="1514">
                  <c:v>17.530000687000001</c:v>
                </c:pt>
                <c:pt idx="1515">
                  <c:v>17.969999312999999</c:v>
                </c:pt>
                <c:pt idx="1516">
                  <c:v>17.920000076000001</c:v>
                </c:pt>
                <c:pt idx="1517">
                  <c:v>16.100000381000001</c:v>
                </c:pt>
                <c:pt idx="1518">
                  <c:v>16.850000381000001</c:v>
                </c:pt>
                <c:pt idx="1519">
                  <c:v>16.479999542000002</c:v>
                </c:pt>
                <c:pt idx="1520">
                  <c:v>17.159999847000002</c:v>
                </c:pt>
                <c:pt idx="1521">
                  <c:v>15.930000305</c:v>
                </c:pt>
                <c:pt idx="1522">
                  <c:v>16.559999466000001</c:v>
                </c:pt>
                <c:pt idx="1523">
                  <c:v>15.579999923999999</c:v>
                </c:pt>
                <c:pt idx="1524">
                  <c:v>16.38999939</c:v>
                </c:pt>
                <c:pt idx="1525">
                  <c:v>15.409999847</c:v>
                </c:pt>
                <c:pt idx="1526">
                  <c:v>16.159999847000002</c:v>
                </c:pt>
                <c:pt idx="1527">
                  <c:v>15.920000076000001</c:v>
                </c:pt>
                <c:pt idx="1528">
                  <c:v>15.420000076000001</c:v>
                </c:pt>
                <c:pt idx="1529">
                  <c:v>15.109999656999999</c:v>
                </c:pt>
                <c:pt idx="1530">
                  <c:v>15.850000380999999</c:v>
                </c:pt>
                <c:pt idx="1531">
                  <c:v>16.159999847000002</c:v>
                </c:pt>
                <c:pt idx="1532">
                  <c:v>14.619999886</c:v>
                </c:pt>
                <c:pt idx="1533">
                  <c:v>15.630000114</c:v>
                </c:pt>
                <c:pt idx="1534">
                  <c:v>16.770000457999998</c:v>
                </c:pt>
                <c:pt idx="1535">
                  <c:v>15.890000343000001</c:v>
                </c:pt>
                <c:pt idx="1536">
                  <c:v>15.279999733</c:v>
                </c:pt>
                <c:pt idx="1537">
                  <c:v>16.020000457999998</c:v>
                </c:pt>
                <c:pt idx="1538">
                  <c:v>16.440000533999999</c:v>
                </c:pt>
                <c:pt idx="1539">
                  <c:v>16.440000533999999</c:v>
                </c:pt>
                <c:pt idx="1540">
                  <c:v>15.159999847</c:v>
                </c:pt>
                <c:pt idx="1541">
                  <c:v>15.229999542</c:v>
                </c:pt>
                <c:pt idx="1542">
                  <c:v>16.239999771000001</c:v>
                </c:pt>
                <c:pt idx="1543">
                  <c:v>14.899999619000001</c:v>
                </c:pt>
                <c:pt idx="1544">
                  <c:v>14.579999923999999</c:v>
                </c:pt>
                <c:pt idx="1545">
                  <c:v>14.279999733</c:v>
                </c:pt>
                <c:pt idx="1546">
                  <c:v>14.81000042</c:v>
                </c:pt>
                <c:pt idx="1547">
                  <c:v>13.93999958</c:v>
                </c:pt>
                <c:pt idx="1548">
                  <c:v>13.68999958</c:v>
                </c:pt>
                <c:pt idx="1549">
                  <c:v>12.859999656999999</c:v>
                </c:pt>
                <c:pt idx="1550">
                  <c:v>13.590000153</c:v>
                </c:pt>
                <c:pt idx="1551">
                  <c:v>13.020000458</c:v>
                </c:pt>
                <c:pt idx="1552">
                  <c:v>12.699999808999999</c:v>
                </c:pt>
                <c:pt idx="1553">
                  <c:v>12.319999695</c:v>
                </c:pt>
                <c:pt idx="1554">
                  <c:v>12.229999542</c:v>
                </c:pt>
                <c:pt idx="1555">
                  <c:v>12.930000305</c:v>
                </c:pt>
                <c:pt idx="1556">
                  <c:v>12.539999962</c:v>
                </c:pt>
                <c:pt idx="1557">
                  <c:v>12.5</c:v>
                </c:pt>
                <c:pt idx="1558">
                  <c:v>12.350000380999999</c:v>
                </c:pt>
                <c:pt idx="1559">
                  <c:v>11.970000267</c:v>
                </c:pt>
                <c:pt idx="1560">
                  <c:v>11.819999695</c:v>
                </c:pt>
                <c:pt idx="1561">
                  <c:v>11.979999542</c:v>
                </c:pt>
                <c:pt idx="1562">
                  <c:v>11.06000042</c:v>
                </c:pt>
                <c:pt idx="1563">
                  <c:v>11.970000267</c:v>
                </c:pt>
                <c:pt idx="1564">
                  <c:v>10.93999958</c:v>
                </c:pt>
                <c:pt idx="1565">
                  <c:v>11.609999656999999</c:v>
                </c:pt>
                <c:pt idx="1566">
                  <c:v>11.840000153</c:v>
                </c:pt>
                <c:pt idx="1567">
                  <c:v>11.489999771000001</c:v>
                </c:pt>
                <c:pt idx="1568">
                  <c:v>11.260000228999999</c:v>
                </c:pt>
                <c:pt idx="1569">
                  <c:v>11.569999695</c:v>
                </c:pt>
                <c:pt idx="1570">
                  <c:v>11.68999958</c:v>
                </c:pt>
                <c:pt idx="1571">
                  <c:v>11.539999962</c:v>
                </c:pt>
                <c:pt idx="1572">
                  <c:v>11.260000228999999</c:v>
                </c:pt>
                <c:pt idx="1573">
                  <c:v>10.619999886</c:v>
                </c:pt>
                <c:pt idx="1574">
                  <c:v>10.819999695</c:v>
                </c:pt>
                <c:pt idx="1575">
                  <c:v>11.329999923999999</c:v>
                </c:pt>
                <c:pt idx="1576">
                  <c:v>11.359999656999999</c:v>
                </c:pt>
                <c:pt idx="1577">
                  <c:v>11.369999886</c:v>
                </c:pt>
                <c:pt idx="1578">
                  <c:v>11.449999808999999</c:v>
                </c:pt>
                <c:pt idx="1579">
                  <c:v>10.289999962</c:v>
                </c:pt>
                <c:pt idx="1580">
                  <c:v>13.970000267</c:v>
                </c:pt>
                <c:pt idx="1581">
                  <c:v>15.119999886</c:v>
                </c:pt>
                <c:pt idx="1582">
                  <c:v>12.550000191000001</c:v>
                </c:pt>
                <c:pt idx="1583">
                  <c:v>11.739999771000001</c:v>
                </c:pt>
                <c:pt idx="1584">
                  <c:v>12.449999808999999</c:v>
                </c:pt>
                <c:pt idx="1585">
                  <c:v>12.720000267</c:v>
                </c:pt>
                <c:pt idx="1586">
                  <c:v>11.020000458</c:v>
                </c:pt>
                <c:pt idx="1587">
                  <c:v>11.550000191000001</c:v>
                </c:pt>
                <c:pt idx="1588">
                  <c:v>10.760000228999999</c:v>
                </c:pt>
                <c:pt idx="1589">
                  <c:v>11.210000038</c:v>
                </c:pt>
                <c:pt idx="1590">
                  <c:v>11.029999733</c:v>
                </c:pt>
                <c:pt idx="1591">
                  <c:v>11.630000114</c:v>
                </c:pt>
                <c:pt idx="1592">
                  <c:v>9.7930002212999998</c:v>
                </c:pt>
                <c:pt idx="1593">
                  <c:v>11.210000038</c:v>
                </c:pt>
                <c:pt idx="1594">
                  <c:v>11.449999808999999</c:v>
                </c:pt>
                <c:pt idx="1595">
                  <c:v>10.850000380999999</c:v>
                </c:pt>
                <c:pt idx="1596">
                  <c:v>11.18999958</c:v>
                </c:pt>
                <c:pt idx="1597">
                  <c:v>9.8420000075999994</c:v>
                </c:pt>
                <c:pt idx="1598">
                  <c:v>10.739999771000001</c:v>
                </c:pt>
                <c:pt idx="1599">
                  <c:v>11.029999733</c:v>
                </c:pt>
                <c:pt idx="1600">
                  <c:v>10.510000228999999</c:v>
                </c:pt>
                <c:pt idx="1601">
                  <c:v>9.8330001830999993</c:v>
                </c:pt>
                <c:pt idx="1602">
                  <c:v>10.779999733</c:v>
                </c:pt>
                <c:pt idx="1603">
                  <c:v>9.6370000839000003</c:v>
                </c:pt>
                <c:pt idx="1604">
                  <c:v>10.289999962</c:v>
                </c:pt>
                <c:pt idx="1605">
                  <c:v>9.8020000457999998</c:v>
                </c:pt>
                <c:pt idx="1606">
                  <c:v>9.9390001297000001</c:v>
                </c:pt>
                <c:pt idx="1607">
                  <c:v>8.6129999160999997</c:v>
                </c:pt>
                <c:pt idx="1608">
                  <c:v>9.0989999771000001</c:v>
                </c:pt>
                <c:pt idx="1609">
                  <c:v>8.3240003585999993</c:v>
                </c:pt>
                <c:pt idx="1610">
                  <c:v>8.4460000992000008</c:v>
                </c:pt>
                <c:pt idx="1611">
                  <c:v>8.2969999313000002</c:v>
                </c:pt>
                <c:pt idx="1612">
                  <c:v>7.7179999351999999</c:v>
                </c:pt>
                <c:pt idx="1613">
                  <c:v>7.9939999579999999</c:v>
                </c:pt>
                <c:pt idx="1614">
                  <c:v>6.9580001831000002</c:v>
                </c:pt>
                <c:pt idx="1615">
                  <c:v>7.6259999274999997</c:v>
                </c:pt>
                <c:pt idx="1616">
                  <c:v>7.6199998856000004</c:v>
                </c:pt>
                <c:pt idx="1617">
                  <c:v>7.2290000915999997</c:v>
                </c:pt>
                <c:pt idx="1618">
                  <c:v>6.7750000954000003</c:v>
                </c:pt>
                <c:pt idx="1619">
                  <c:v>6.2069997787000002</c:v>
                </c:pt>
                <c:pt idx="1620">
                  <c:v>7.5079998970000004</c:v>
                </c:pt>
                <c:pt idx="1621">
                  <c:v>6.4479999542000002</c:v>
                </c:pt>
                <c:pt idx="1622">
                  <c:v>7.353000164</c:v>
                </c:pt>
                <c:pt idx="1623">
                  <c:v>6.0980000496000004</c:v>
                </c:pt>
                <c:pt idx="1624">
                  <c:v>6.2199997902000002</c:v>
                </c:pt>
                <c:pt idx="1625">
                  <c:v>5.7940001488000004</c:v>
                </c:pt>
                <c:pt idx="1626">
                  <c:v>6.5890002251000004</c:v>
                </c:pt>
                <c:pt idx="1627">
                  <c:v>5.1040000915999997</c:v>
                </c:pt>
                <c:pt idx="1628">
                  <c:v>6.6719999313000002</c:v>
                </c:pt>
                <c:pt idx="1629">
                  <c:v>5.9710001945000002</c:v>
                </c:pt>
                <c:pt idx="1630">
                  <c:v>6.2709999084000003</c:v>
                </c:pt>
                <c:pt idx="1631">
                  <c:v>5.8239998816999998</c:v>
                </c:pt>
                <c:pt idx="1632">
                  <c:v>5.7540001868999999</c:v>
                </c:pt>
                <c:pt idx="1633">
                  <c:v>5.9310002326999998</c:v>
                </c:pt>
                <c:pt idx="1634">
                  <c:v>5.3400001526</c:v>
                </c:pt>
                <c:pt idx="1635">
                  <c:v>6.5739998816999998</c:v>
                </c:pt>
                <c:pt idx="1636">
                  <c:v>5.6960000991999999</c:v>
                </c:pt>
                <c:pt idx="1637">
                  <c:v>6.2480001449999998</c:v>
                </c:pt>
                <c:pt idx="1638">
                  <c:v>5.5339999199000003</c:v>
                </c:pt>
                <c:pt idx="1639">
                  <c:v>10.149999619000001</c:v>
                </c:pt>
                <c:pt idx="1640">
                  <c:v>9.1940002440999997</c:v>
                </c:pt>
                <c:pt idx="1641">
                  <c:v>7.4990000725000003</c:v>
                </c:pt>
                <c:pt idx="1642">
                  <c:v>7.3800001143999996</c:v>
                </c:pt>
                <c:pt idx="1643">
                  <c:v>7.2049999237</c:v>
                </c:pt>
                <c:pt idx="1644">
                  <c:v>7.8200001717000003</c:v>
                </c:pt>
                <c:pt idx="1645">
                  <c:v>6.6430001259000004</c:v>
                </c:pt>
                <c:pt idx="1646">
                  <c:v>6.9010000228999999</c:v>
                </c:pt>
                <c:pt idx="1647">
                  <c:v>7.2490000725000003</c:v>
                </c:pt>
                <c:pt idx="1648">
                  <c:v>7.6020002365000003</c:v>
                </c:pt>
                <c:pt idx="1649">
                  <c:v>6.6760001183000002</c:v>
                </c:pt>
                <c:pt idx="1650">
                  <c:v>6.9279999733000004</c:v>
                </c:pt>
                <c:pt idx="1651">
                  <c:v>6.7449998856000004</c:v>
                </c:pt>
                <c:pt idx="1652">
                  <c:v>7.4720001220999999</c:v>
                </c:pt>
                <c:pt idx="1653">
                  <c:v>6.0890002251000004</c:v>
                </c:pt>
                <c:pt idx="1654">
                  <c:v>5.5980000496000004</c:v>
                </c:pt>
                <c:pt idx="1655">
                  <c:v>7.9310002326999998</c:v>
                </c:pt>
                <c:pt idx="1656">
                  <c:v>6.0300002097999998</c:v>
                </c:pt>
                <c:pt idx="1657">
                  <c:v>6.9559998511999996</c:v>
                </c:pt>
                <c:pt idx="1658">
                  <c:v>5.9899997710999999</c:v>
                </c:pt>
                <c:pt idx="1659">
                  <c:v>6.1119999886</c:v>
                </c:pt>
                <c:pt idx="1660">
                  <c:v>5.7649998665000002</c:v>
                </c:pt>
                <c:pt idx="1661">
                  <c:v>6.6339998245</c:v>
                </c:pt>
                <c:pt idx="1662">
                  <c:v>5.8169999123</c:v>
                </c:pt>
                <c:pt idx="1663">
                  <c:v>6.4070000648000001</c:v>
                </c:pt>
                <c:pt idx="1664">
                  <c:v>5.7610001563999997</c:v>
                </c:pt>
                <c:pt idx="1665">
                  <c:v>5.4920001029999996</c:v>
                </c:pt>
                <c:pt idx="1666">
                  <c:v>6.7600002289000001</c:v>
                </c:pt>
                <c:pt idx="1667">
                  <c:v>6.0840001105999999</c:v>
                </c:pt>
                <c:pt idx="1668">
                  <c:v>4.8619999886</c:v>
                </c:pt>
                <c:pt idx="1669">
                  <c:v>5.4609999657000001</c:v>
                </c:pt>
                <c:pt idx="1670">
                  <c:v>6.5260000228999999</c:v>
                </c:pt>
                <c:pt idx="1671">
                  <c:v>5.0479998588999999</c:v>
                </c:pt>
                <c:pt idx="1672">
                  <c:v>6.8930001259000004</c:v>
                </c:pt>
                <c:pt idx="1673">
                  <c:v>5.8179998397999997</c:v>
                </c:pt>
                <c:pt idx="1674">
                  <c:v>5.9200000763</c:v>
                </c:pt>
                <c:pt idx="1675">
                  <c:v>6.3020000457999998</c:v>
                </c:pt>
                <c:pt idx="1676">
                  <c:v>5.8649997710999999</c:v>
                </c:pt>
                <c:pt idx="1677">
                  <c:v>5.8839998245</c:v>
                </c:pt>
                <c:pt idx="1678">
                  <c:v>5.6290001868999999</c:v>
                </c:pt>
                <c:pt idx="1679">
                  <c:v>5.3670001029999996</c:v>
                </c:pt>
                <c:pt idx="1680">
                  <c:v>4.9590001105999999</c:v>
                </c:pt>
                <c:pt idx="1681">
                  <c:v>5.3779997825999999</c:v>
                </c:pt>
                <c:pt idx="1682">
                  <c:v>4.8299999237</c:v>
                </c:pt>
                <c:pt idx="1683">
                  <c:v>5.1310000420000001</c:v>
                </c:pt>
                <c:pt idx="1684">
                  <c:v>3.8359999657000001</c:v>
                </c:pt>
                <c:pt idx="1685">
                  <c:v>4.6360001563999997</c:v>
                </c:pt>
                <c:pt idx="1686">
                  <c:v>4.2760000228999999</c:v>
                </c:pt>
                <c:pt idx="1687">
                  <c:v>4.7779998779000001</c:v>
                </c:pt>
                <c:pt idx="1688">
                  <c:v>3.5810000895999998</c:v>
                </c:pt>
                <c:pt idx="1689">
                  <c:v>3.614000082</c:v>
                </c:pt>
                <c:pt idx="1690">
                  <c:v>2.8329999447000001</c:v>
                </c:pt>
                <c:pt idx="1691">
                  <c:v>3.7139999866000002</c:v>
                </c:pt>
                <c:pt idx="1692">
                  <c:v>3.2449998856</c:v>
                </c:pt>
                <c:pt idx="1693">
                  <c:v>3.1489999294</c:v>
                </c:pt>
                <c:pt idx="1694">
                  <c:v>2.2669999599000001</c:v>
                </c:pt>
                <c:pt idx="1695">
                  <c:v>3.2060000895999998</c:v>
                </c:pt>
                <c:pt idx="1696">
                  <c:v>2.2430000305000002</c:v>
                </c:pt>
                <c:pt idx="1697">
                  <c:v>2.8810000420000001</c:v>
                </c:pt>
                <c:pt idx="1698">
                  <c:v>2.0569999218000001</c:v>
                </c:pt>
                <c:pt idx="1699">
                  <c:v>2.6879999637999998</c:v>
                </c:pt>
                <c:pt idx="1700">
                  <c:v>2.5829999447000001</c:v>
                </c:pt>
                <c:pt idx="1701">
                  <c:v>2.5650000571999998</c:v>
                </c:pt>
                <c:pt idx="1702">
                  <c:v>2.1589999198999998</c:v>
                </c:pt>
                <c:pt idx="1703">
                  <c:v>2.3589999676</c:v>
                </c:pt>
                <c:pt idx="1704">
                  <c:v>2.2200000285999999</c:v>
                </c:pt>
                <c:pt idx="1705">
                  <c:v>2.1949999332000001</c:v>
                </c:pt>
                <c:pt idx="1706">
                  <c:v>2.0439999104000002</c:v>
                </c:pt>
                <c:pt idx="1707">
                  <c:v>2.1110000609999999</c:v>
                </c:pt>
                <c:pt idx="1708">
                  <c:v>1.7070000171999999</c:v>
                </c:pt>
                <c:pt idx="1709">
                  <c:v>2.0450000763</c:v>
                </c:pt>
                <c:pt idx="1710">
                  <c:v>1.4379999638000001</c:v>
                </c:pt>
                <c:pt idx="1711">
                  <c:v>1.9290000199999999</c:v>
                </c:pt>
                <c:pt idx="1712">
                  <c:v>1.6150000095000001</c:v>
                </c:pt>
                <c:pt idx="1713">
                  <c:v>1.4919999838</c:v>
                </c:pt>
                <c:pt idx="1714">
                  <c:v>1.6419999598999999</c:v>
                </c:pt>
                <c:pt idx="1715">
                  <c:v>1.6610000134</c:v>
                </c:pt>
                <c:pt idx="1716">
                  <c:v>1.6950000525</c:v>
                </c:pt>
                <c:pt idx="1717">
                  <c:v>2.0169999599000001</c:v>
                </c:pt>
                <c:pt idx="1718">
                  <c:v>1.4689999818999999</c:v>
                </c:pt>
                <c:pt idx="1719">
                  <c:v>1.3609999418000001</c:v>
                </c:pt>
                <c:pt idx="1720">
                  <c:v>1.8489999771000001</c:v>
                </c:pt>
                <c:pt idx="1721">
                  <c:v>1.5629999638000001</c:v>
                </c:pt>
                <c:pt idx="1722">
                  <c:v>1.7130000591000001</c:v>
                </c:pt>
                <c:pt idx="1723">
                  <c:v>1.0770000219</c:v>
                </c:pt>
                <c:pt idx="1724">
                  <c:v>1.432000041</c:v>
                </c:pt>
                <c:pt idx="1725">
                  <c:v>1.4859999418000001</c:v>
                </c:pt>
                <c:pt idx="1726">
                  <c:v>1.2569999695</c:v>
                </c:pt>
                <c:pt idx="1727">
                  <c:v>1.7009999752</c:v>
                </c:pt>
                <c:pt idx="1728">
                  <c:v>1.1310000419999999</c:v>
                </c:pt>
                <c:pt idx="1729">
                  <c:v>1.4079999924</c:v>
                </c:pt>
                <c:pt idx="1730">
                  <c:v>0.67150002718000001</c:v>
                </c:pt>
                <c:pt idx="1731">
                  <c:v>1.3660000563000001</c:v>
                </c:pt>
                <c:pt idx="1732">
                  <c:v>0.76709997653999995</c:v>
                </c:pt>
                <c:pt idx="1733">
                  <c:v>1.4509999752</c:v>
                </c:pt>
                <c:pt idx="1734">
                  <c:v>1.0429999828000001</c:v>
                </c:pt>
                <c:pt idx="1735">
                  <c:v>1.1230000256999999</c:v>
                </c:pt>
                <c:pt idx="1736">
                  <c:v>1.0859999656999999</c:v>
                </c:pt>
                <c:pt idx="1737">
                  <c:v>0.6535000205</c:v>
                </c:pt>
                <c:pt idx="1738">
                  <c:v>1.1679999828000001</c:v>
                </c:pt>
                <c:pt idx="1739">
                  <c:v>0.80519998073999999</c:v>
                </c:pt>
                <c:pt idx="1740">
                  <c:v>0.93159997462999999</c:v>
                </c:pt>
                <c:pt idx="1741">
                  <c:v>1.0479999781</c:v>
                </c:pt>
                <c:pt idx="1742">
                  <c:v>0.56699997186999995</c:v>
                </c:pt>
                <c:pt idx="1743">
                  <c:v>1.2890000343000001</c:v>
                </c:pt>
                <c:pt idx="1744">
                  <c:v>0.83319997787</c:v>
                </c:pt>
                <c:pt idx="1745">
                  <c:v>0.87699997424999998</c:v>
                </c:pt>
                <c:pt idx="1746">
                  <c:v>1.5249999761999999</c:v>
                </c:pt>
                <c:pt idx="1747">
                  <c:v>0.62489998340999997</c:v>
                </c:pt>
                <c:pt idx="1748">
                  <c:v>1.8079999685000001</c:v>
                </c:pt>
                <c:pt idx="1749">
                  <c:v>0.69199997186999995</c:v>
                </c:pt>
                <c:pt idx="1750">
                  <c:v>1.7269999980999999</c:v>
                </c:pt>
                <c:pt idx="1751">
                  <c:v>0.69980001449999996</c:v>
                </c:pt>
                <c:pt idx="1752">
                  <c:v>1.3700000048000001</c:v>
                </c:pt>
                <c:pt idx="1753">
                  <c:v>0.45570001005999999</c:v>
                </c:pt>
                <c:pt idx="1754">
                  <c:v>1.1139999627999999</c:v>
                </c:pt>
                <c:pt idx="1755">
                  <c:v>0.88959997891999998</c:v>
                </c:pt>
                <c:pt idx="1756">
                  <c:v>0.54930001497000003</c:v>
                </c:pt>
                <c:pt idx="1757">
                  <c:v>1.0349999666</c:v>
                </c:pt>
                <c:pt idx="1758">
                  <c:v>0.57840001583</c:v>
                </c:pt>
                <c:pt idx="1759">
                  <c:v>0.30689999461</c:v>
                </c:pt>
                <c:pt idx="1760">
                  <c:v>0.63950002193</c:v>
                </c:pt>
                <c:pt idx="1761">
                  <c:v>-0.18569999933</c:v>
                </c:pt>
                <c:pt idx="1762">
                  <c:v>1.0830000043E-2</c:v>
                </c:pt>
                <c:pt idx="1763">
                  <c:v>-3.4759998322000003E-2</c:v>
                </c:pt>
                <c:pt idx="1764">
                  <c:v>-0.12690000236000001</c:v>
                </c:pt>
                <c:pt idx="1765">
                  <c:v>-0.39789998530999998</c:v>
                </c:pt>
                <c:pt idx="1766">
                  <c:v>0.33889999986000002</c:v>
                </c:pt>
                <c:pt idx="1767">
                  <c:v>0.28679999708999998</c:v>
                </c:pt>
                <c:pt idx="1768">
                  <c:v>-0.65149998664999997</c:v>
                </c:pt>
                <c:pt idx="1769">
                  <c:v>-0.14390000701</c:v>
                </c:pt>
                <c:pt idx="1770">
                  <c:v>-0.51599997281999999</c:v>
                </c:pt>
                <c:pt idx="1771">
                  <c:v>0.16140000522</c:v>
                </c:pt>
                <c:pt idx="1772">
                  <c:v>-0.31490001082000002</c:v>
                </c:pt>
                <c:pt idx="1773">
                  <c:v>-0.45950001478000002</c:v>
                </c:pt>
                <c:pt idx="1774">
                  <c:v>-0.39050000905999999</c:v>
                </c:pt>
                <c:pt idx="1775">
                  <c:v>-0.51840001344999997</c:v>
                </c:pt>
                <c:pt idx="1776">
                  <c:v>-0.19380000234</c:v>
                </c:pt>
                <c:pt idx="1777">
                  <c:v>-0.74720001220999999</c:v>
                </c:pt>
                <c:pt idx="1778">
                  <c:v>-0.14990000427</c:v>
                </c:pt>
                <c:pt idx="1779">
                  <c:v>-0.54490000009999995</c:v>
                </c:pt>
                <c:pt idx="1780">
                  <c:v>-0.55479997396000003</c:v>
                </c:pt>
                <c:pt idx="1781">
                  <c:v>-1.0060000419999999</c:v>
                </c:pt>
                <c:pt idx="1782">
                  <c:v>-0.17810000478999999</c:v>
                </c:pt>
                <c:pt idx="1783">
                  <c:v>-0.81209999323000004</c:v>
                </c:pt>
                <c:pt idx="1784">
                  <c:v>-0.43389999866000001</c:v>
                </c:pt>
                <c:pt idx="1785">
                  <c:v>-0.87980002165000004</c:v>
                </c:pt>
                <c:pt idx="1786">
                  <c:v>-1.1369999647</c:v>
                </c:pt>
                <c:pt idx="1787">
                  <c:v>-0.67849999666000005</c:v>
                </c:pt>
                <c:pt idx="1788">
                  <c:v>-0.74349999428000002</c:v>
                </c:pt>
                <c:pt idx="1789">
                  <c:v>-0.62559998034999997</c:v>
                </c:pt>
                <c:pt idx="1790">
                  <c:v>-0.71960002184000005</c:v>
                </c:pt>
                <c:pt idx="1791">
                  <c:v>-0.84320002794000004</c:v>
                </c:pt>
                <c:pt idx="1792">
                  <c:v>-0.87800002097999996</c:v>
                </c:pt>
                <c:pt idx="1793">
                  <c:v>-1.1799999475</c:v>
                </c:pt>
                <c:pt idx="1794">
                  <c:v>-1.2100000381</c:v>
                </c:pt>
                <c:pt idx="1795">
                  <c:v>-0.94830000401000003</c:v>
                </c:pt>
                <c:pt idx="1796">
                  <c:v>-0.56690001487999997</c:v>
                </c:pt>
                <c:pt idx="1797">
                  <c:v>-0.77249997853999997</c:v>
                </c:pt>
                <c:pt idx="1798">
                  <c:v>-0.99809998274</c:v>
                </c:pt>
                <c:pt idx="1799">
                  <c:v>-0.94709998369000004</c:v>
                </c:pt>
                <c:pt idx="1800">
                  <c:v>-1.1180000305</c:v>
                </c:pt>
                <c:pt idx="1801">
                  <c:v>-0.77609997988000001</c:v>
                </c:pt>
                <c:pt idx="1802">
                  <c:v>-0.44459998608000001</c:v>
                </c:pt>
                <c:pt idx="1803">
                  <c:v>-1.6069999933000001</c:v>
                </c:pt>
                <c:pt idx="1804">
                  <c:v>-0.90090000629</c:v>
                </c:pt>
                <c:pt idx="1805">
                  <c:v>-1.4420000314999999</c:v>
                </c:pt>
                <c:pt idx="1806">
                  <c:v>-0.42109999060999997</c:v>
                </c:pt>
                <c:pt idx="1807">
                  <c:v>-1.2239999771000001</c:v>
                </c:pt>
                <c:pt idx="1808">
                  <c:v>-0.81470000744000004</c:v>
                </c:pt>
                <c:pt idx="1809">
                  <c:v>-1.1740000248</c:v>
                </c:pt>
                <c:pt idx="1810">
                  <c:v>-0.73299998045000003</c:v>
                </c:pt>
                <c:pt idx="1811">
                  <c:v>-0.92549997567999998</c:v>
                </c:pt>
                <c:pt idx="1812">
                  <c:v>-0.62709999084000001</c:v>
                </c:pt>
                <c:pt idx="1813">
                  <c:v>-1.0199999809</c:v>
                </c:pt>
                <c:pt idx="1814">
                  <c:v>-1.1109999418000001</c:v>
                </c:pt>
                <c:pt idx="1815">
                  <c:v>-1.2330000401000001</c:v>
                </c:pt>
                <c:pt idx="1816">
                  <c:v>-1.0989999771000001</c:v>
                </c:pt>
                <c:pt idx="1817">
                  <c:v>-1.0169999598999999</c:v>
                </c:pt>
                <c:pt idx="1818">
                  <c:v>-1.0520000458000001</c:v>
                </c:pt>
                <c:pt idx="1819">
                  <c:v>-0.52009999752000002</c:v>
                </c:pt>
                <c:pt idx="1820">
                  <c:v>-1.0460000037999999</c:v>
                </c:pt>
                <c:pt idx="1821">
                  <c:v>-0.78820002078999996</c:v>
                </c:pt>
                <c:pt idx="1822">
                  <c:v>-1.6679999828000001</c:v>
                </c:pt>
                <c:pt idx="1823">
                  <c:v>-0.32679998874999999</c:v>
                </c:pt>
                <c:pt idx="1824">
                  <c:v>-0.62309998274</c:v>
                </c:pt>
                <c:pt idx="1825">
                  <c:v>-0.88810002803999999</c:v>
                </c:pt>
                <c:pt idx="1826">
                  <c:v>-0.46389999986000002</c:v>
                </c:pt>
                <c:pt idx="1827">
                  <c:v>-0.23749999701999999</c:v>
                </c:pt>
                <c:pt idx="1828">
                  <c:v>-4.5520000159999997E-2</c:v>
                </c:pt>
                <c:pt idx="1829">
                  <c:v>-4.7149998136E-3</c:v>
                </c:pt>
                <c:pt idx="1830">
                  <c:v>0.47189998627000002</c:v>
                </c:pt>
                <c:pt idx="1831">
                  <c:v>-0.17059999704000001</c:v>
                </c:pt>
                <c:pt idx="1832">
                  <c:v>0.46239998936999999</c:v>
                </c:pt>
                <c:pt idx="1833">
                  <c:v>7.6650001108999999E-2</c:v>
                </c:pt>
                <c:pt idx="1834">
                  <c:v>0.2106000036</c:v>
                </c:pt>
                <c:pt idx="1835">
                  <c:v>-0.52109998464999996</c:v>
                </c:pt>
                <c:pt idx="1836">
                  <c:v>0.13670000433999999</c:v>
                </c:pt>
                <c:pt idx="1837">
                  <c:v>0.12259999663</c:v>
                </c:pt>
                <c:pt idx="1838">
                  <c:v>0.37580001353999998</c:v>
                </c:pt>
                <c:pt idx="1839">
                  <c:v>0.19959999620999999</c:v>
                </c:pt>
                <c:pt idx="1840">
                  <c:v>0.80360001325999997</c:v>
                </c:pt>
                <c:pt idx="1841">
                  <c:v>1.1560000181000001</c:v>
                </c:pt>
                <c:pt idx="1842">
                  <c:v>1.5119999647</c:v>
                </c:pt>
                <c:pt idx="1843">
                  <c:v>0.95980000495999995</c:v>
                </c:pt>
                <c:pt idx="1844">
                  <c:v>1.5060000419999999</c:v>
                </c:pt>
                <c:pt idx="1845">
                  <c:v>1.6849999428</c:v>
                </c:pt>
                <c:pt idx="1846">
                  <c:v>1.3739999533</c:v>
                </c:pt>
                <c:pt idx="1847">
                  <c:v>1.5789999962000001</c:v>
                </c:pt>
                <c:pt idx="1848">
                  <c:v>1.4110000134</c:v>
                </c:pt>
                <c:pt idx="1849">
                  <c:v>1.3339999914</c:v>
                </c:pt>
                <c:pt idx="1850">
                  <c:v>1.2519999743000001</c:v>
                </c:pt>
                <c:pt idx="1851">
                  <c:v>1.5859999656999999</c:v>
                </c:pt>
                <c:pt idx="1852">
                  <c:v>1.4700000285999999</c:v>
                </c:pt>
                <c:pt idx="1853">
                  <c:v>1.9630000591000001</c:v>
                </c:pt>
                <c:pt idx="1854">
                  <c:v>2.1180000305000002</c:v>
                </c:pt>
                <c:pt idx="1855">
                  <c:v>2.0769999026999999</c:v>
                </c:pt>
                <c:pt idx="1856">
                  <c:v>2.4779999255999998</c:v>
                </c:pt>
                <c:pt idx="1857">
                  <c:v>2.6519999504</c:v>
                </c:pt>
                <c:pt idx="1858">
                  <c:v>2.6070001125000002</c:v>
                </c:pt>
                <c:pt idx="1859">
                  <c:v>2.2980000973000001</c:v>
                </c:pt>
                <c:pt idx="1860">
                  <c:v>2.3559999465999999</c:v>
                </c:pt>
                <c:pt idx="1861">
                  <c:v>2.4240000248000002</c:v>
                </c:pt>
                <c:pt idx="1862">
                  <c:v>2.6329998969999999</c:v>
                </c:pt>
                <c:pt idx="1863">
                  <c:v>1.9689999818999999</c:v>
                </c:pt>
                <c:pt idx="1864">
                  <c:v>2.0950000285999999</c:v>
                </c:pt>
                <c:pt idx="1865">
                  <c:v>2.1519999504</c:v>
                </c:pt>
                <c:pt idx="1866">
                  <c:v>2.3819999694999998</c:v>
                </c:pt>
                <c:pt idx="1867">
                  <c:v>2.9549999237</c:v>
                </c:pt>
                <c:pt idx="1868">
                  <c:v>2.8450000285999999</c:v>
                </c:pt>
                <c:pt idx="1869">
                  <c:v>2.9210000038000001</c:v>
                </c:pt>
                <c:pt idx="1870">
                  <c:v>2.4279999732999999</c:v>
                </c:pt>
                <c:pt idx="1871">
                  <c:v>2.6110000609999999</c:v>
                </c:pt>
                <c:pt idx="1872">
                  <c:v>2.1760001183000002</c:v>
                </c:pt>
                <c:pt idx="1873">
                  <c:v>2.5039999485000002</c:v>
                </c:pt>
                <c:pt idx="1874">
                  <c:v>1.5920000076</c:v>
                </c:pt>
                <c:pt idx="1875">
                  <c:v>2.3770000935</c:v>
                </c:pt>
                <c:pt idx="1876">
                  <c:v>1.5659999846999999</c:v>
                </c:pt>
                <c:pt idx="1877">
                  <c:v>2.6710000038000001</c:v>
                </c:pt>
                <c:pt idx="1878">
                  <c:v>1.8990000486</c:v>
                </c:pt>
                <c:pt idx="1879">
                  <c:v>2.2349998951000001</c:v>
                </c:pt>
                <c:pt idx="1880">
                  <c:v>2.2929999828000001</c:v>
                </c:pt>
                <c:pt idx="1881">
                  <c:v>2.3450000285999999</c:v>
                </c:pt>
                <c:pt idx="1882">
                  <c:v>2.0220000744000002</c:v>
                </c:pt>
                <c:pt idx="1883">
                  <c:v>1.7580000162</c:v>
                </c:pt>
                <c:pt idx="1884">
                  <c:v>1.6749999523000001</c:v>
                </c:pt>
                <c:pt idx="1885">
                  <c:v>1.1469999552000001</c:v>
                </c:pt>
                <c:pt idx="1886">
                  <c:v>1.8020000458000001</c:v>
                </c:pt>
                <c:pt idx="1887">
                  <c:v>1.2589999436999999</c:v>
                </c:pt>
                <c:pt idx="1888">
                  <c:v>1.4789999723</c:v>
                </c:pt>
                <c:pt idx="1889">
                  <c:v>0.88690000771999999</c:v>
                </c:pt>
                <c:pt idx="1890">
                  <c:v>1.567999959</c:v>
                </c:pt>
                <c:pt idx="1891">
                  <c:v>1.5789999962000001</c:v>
                </c:pt>
                <c:pt idx="1892">
                  <c:v>1.7760000228999999</c:v>
                </c:pt>
                <c:pt idx="1893">
                  <c:v>1.1360000372000001</c:v>
                </c:pt>
                <c:pt idx="1894">
                  <c:v>1.2050000429000001</c:v>
                </c:pt>
                <c:pt idx="1895">
                  <c:v>0.67890000343000001</c:v>
                </c:pt>
                <c:pt idx="1896">
                  <c:v>0.76260000467</c:v>
                </c:pt>
                <c:pt idx="1897">
                  <c:v>0.97839999199000005</c:v>
                </c:pt>
                <c:pt idx="1898">
                  <c:v>0.70480000973000001</c:v>
                </c:pt>
                <c:pt idx="1899">
                  <c:v>0.95410001278000001</c:v>
                </c:pt>
                <c:pt idx="1900">
                  <c:v>0.39750000833999999</c:v>
                </c:pt>
                <c:pt idx="1901">
                  <c:v>0.84469997883000003</c:v>
                </c:pt>
                <c:pt idx="1902">
                  <c:v>0.82529997826000001</c:v>
                </c:pt>
                <c:pt idx="1903">
                  <c:v>1.3869999647</c:v>
                </c:pt>
                <c:pt idx="1904">
                  <c:v>0.55330002308000004</c:v>
                </c:pt>
                <c:pt idx="1905">
                  <c:v>0.68260002135999998</c:v>
                </c:pt>
                <c:pt idx="1906">
                  <c:v>0.48159998655000003</c:v>
                </c:pt>
                <c:pt idx="1907">
                  <c:v>0.72369998693000004</c:v>
                </c:pt>
                <c:pt idx="1908">
                  <c:v>0.69489997625</c:v>
                </c:pt>
                <c:pt idx="1909">
                  <c:v>0.12970000505000001</c:v>
                </c:pt>
                <c:pt idx="1910">
                  <c:v>0.59850001335000003</c:v>
                </c:pt>
                <c:pt idx="1911">
                  <c:v>0.69889998436</c:v>
                </c:pt>
                <c:pt idx="1912">
                  <c:v>0.93510001897999995</c:v>
                </c:pt>
                <c:pt idx="1913">
                  <c:v>0.82139998674000003</c:v>
                </c:pt>
                <c:pt idx="1914">
                  <c:v>0.88050001860000005</c:v>
                </c:pt>
                <c:pt idx="1915">
                  <c:v>0.46290001272999998</c:v>
                </c:pt>
                <c:pt idx="1916">
                  <c:v>0.66519999504000005</c:v>
                </c:pt>
                <c:pt idx="1917">
                  <c:v>0.79360002278999997</c:v>
                </c:pt>
                <c:pt idx="1918">
                  <c:v>0.55269998312000002</c:v>
                </c:pt>
                <c:pt idx="1919">
                  <c:v>0.40929999948000001</c:v>
                </c:pt>
                <c:pt idx="1920">
                  <c:v>0.32120001316000002</c:v>
                </c:pt>
                <c:pt idx="1921">
                  <c:v>0.19050000608000001</c:v>
                </c:pt>
                <c:pt idx="1922">
                  <c:v>0.34369999169999998</c:v>
                </c:pt>
                <c:pt idx="1923">
                  <c:v>0.53409999609000003</c:v>
                </c:pt>
                <c:pt idx="1924">
                  <c:v>0.34990000724999998</c:v>
                </c:pt>
                <c:pt idx="1925">
                  <c:v>0.40580001472999999</c:v>
                </c:pt>
                <c:pt idx="1926">
                  <c:v>0.11400000006</c:v>
                </c:pt>
                <c:pt idx="1927">
                  <c:v>0.45410001278000001</c:v>
                </c:pt>
                <c:pt idx="1928">
                  <c:v>0.16779999435000001</c:v>
                </c:pt>
                <c:pt idx="1929">
                  <c:v>-7.8720003366000005E-2</c:v>
                </c:pt>
                <c:pt idx="1930">
                  <c:v>-0.54220002889999996</c:v>
                </c:pt>
                <c:pt idx="1931">
                  <c:v>-0.17900000513</c:v>
                </c:pt>
                <c:pt idx="1932">
                  <c:v>-0.31340000032999998</c:v>
                </c:pt>
                <c:pt idx="1933">
                  <c:v>-0.13120000064000001</c:v>
                </c:pt>
                <c:pt idx="1934">
                  <c:v>-0.28060001135000001</c:v>
                </c:pt>
                <c:pt idx="1935">
                  <c:v>-0.53320002556000001</c:v>
                </c:pt>
                <c:pt idx="1936">
                  <c:v>-0.36000001431</c:v>
                </c:pt>
                <c:pt idx="1937">
                  <c:v>-0.40029999614</c:v>
                </c:pt>
                <c:pt idx="1938">
                  <c:v>-0.13210000097999999</c:v>
                </c:pt>
                <c:pt idx="1939">
                  <c:v>-0.49039998651</c:v>
                </c:pt>
                <c:pt idx="1940">
                  <c:v>-0.29750001431</c:v>
                </c:pt>
                <c:pt idx="1941">
                  <c:v>-0.78860002756000003</c:v>
                </c:pt>
                <c:pt idx="1942">
                  <c:v>-0.50239998102000005</c:v>
                </c:pt>
                <c:pt idx="1943">
                  <c:v>-0.83039999007999998</c:v>
                </c:pt>
                <c:pt idx="1944">
                  <c:v>-0.65069997311000005</c:v>
                </c:pt>
                <c:pt idx="1945">
                  <c:v>-0.84619998931999996</c:v>
                </c:pt>
                <c:pt idx="1946">
                  <c:v>-0.73220002651000005</c:v>
                </c:pt>
                <c:pt idx="1947">
                  <c:v>-0.85089999436999997</c:v>
                </c:pt>
                <c:pt idx="1948">
                  <c:v>-0.59310001135000001</c:v>
                </c:pt>
                <c:pt idx="1949">
                  <c:v>-0.39959999919</c:v>
                </c:pt>
                <c:pt idx="1950">
                  <c:v>-1.0709999800000001</c:v>
                </c:pt>
                <c:pt idx="1951">
                  <c:v>-0.88840001822000003</c:v>
                </c:pt>
                <c:pt idx="1952">
                  <c:v>-1.0080000162</c:v>
                </c:pt>
                <c:pt idx="1953">
                  <c:v>-0.54680001735999995</c:v>
                </c:pt>
                <c:pt idx="1954">
                  <c:v>-1.0970000029</c:v>
                </c:pt>
                <c:pt idx="1955">
                  <c:v>-1.2250000238000001</c:v>
                </c:pt>
                <c:pt idx="1956">
                  <c:v>-0.72630000114000004</c:v>
                </c:pt>
                <c:pt idx="1957">
                  <c:v>-1.0259999894E-2</c:v>
                </c:pt>
                <c:pt idx="1958">
                  <c:v>-0.74470001459000001</c:v>
                </c:pt>
                <c:pt idx="1959">
                  <c:v>0.15250000357999999</c:v>
                </c:pt>
                <c:pt idx="1960">
                  <c:v>-0.10809999704000001</c:v>
                </c:pt>
                <c:pt idx="1961">
                  <c:v>-0.35510000587000001</c:v>
                </c:pt>
                <c:pt idx="1962">
                  <c:v>-0.13600000739000001</c:v>
                </c:pt>
                <c:pt idx="1963">
                  <c:v>-0.83300000428999998</c:v>
                </c:pt>
                <c:pt idx="1964">
                  <c:v>-0.32850000262000001</c:v>
                </c:pt>
                <c:pt idx="1965">
                  <c:v>-0.66820001602000001</c:v>
                </c:pt>
                <c:pt idx="1966">
                  <c:v>-0.63800001143999996</c:v>
                </c:pt>
                <c:pt idx="1967">
                  <c:v>-0.96960002184000005</c:v>
                </c:pt>
                <c:pt idx="1968">
                  <c:v>-0.37920001148999999</c:v>
                </c:pt>
                <c:pt idx="1969">
                  <c:v>-1.0729999541999999</c:v>
                </c:pt>
                <c:pt idx="1970">
                  <c:v>-0.77170002459999998</c:v>
                </c:pt>
                <c:pt idx="1971">
                  <c:v>-1.2489999533</c:v>
                </c:pt>
                <c:pt idx="1972">
                  <c:v>-0.88739997149000005</c:v>
                </c:pt>
                <c:pt idx="1973">
                  <c:v>-0.90200001000999996</c:v>
                </c:pt>
                <c:pt idx="1974">
                  <c:v>-0.88499999046</c:v>
                </c:pt>
                <c:pt idx="1975">
                  <c:v>-1.2799999714000001</c:v>
                </c:pt>
                <c:pt idx="1976">
                  <c:v>-1.2630000114</c:v>
                </c:pt>
                <c:pt idx="1977">
                  <c:v>-1.3020000458000001</c:v>
                </c:pt>
                <c:pt idx="1978">
                  <c:v>-1.5149999857000001</c:v>
                </c:pt>
                <c:pt idx="1979">
                  <c:v>-1.1560000181000001</c:v>
                </c:pt>
                <c:pt idx="1980">
                  <c:v>-1.5959999561</c:v>
                </c:pt>
                <c:pt idx="1981">
                  <c:v>-1.5199999809</c:v>
                </c:pt>
                <c:pt idx="1982">
                  <c:v>-1.8430000544</c:v>
                </c:pt>
                <c:pt idx="1983">
                  <c:v>-1.6480000019000001</c:v>
                </c:pt>
                <c:pt idx="1984">
                  <c:v>-1.942999959</c:v>
                </c:pt>
                <c:pt idx="1985">
                  <c:v>-2.0920000075999998</c:v>
                </c:pt>
                <c:pt idx="1986">
                  <c:v>-2.0820000171999999</c:v>
                </c:pt>
                <c:pt idx="1987">
                  <c:v>-2.1150000095000001</c:v>
                </c:pt>
                <c:pt idx="1988">
                  <c:v>-1.7539999485</c:v>
                </c:pt>
                <c:pt idx="1989">
                  <c:v>-2.1329998969999999</c:v>
                </c:pt>
                <c:pt idx="1990">
                  <c:v>-2.0559999943</c:v>
                </c:pt>
                <c:pt idx="1991">
                  <c:v>-2.4159998894000001</c:v>
                </c:pt>
                <c:pt idx="1992">
                  <c:v>-2.4270000457999998</c:v>
                </c:pt>
                <c:pt idx="1993">
                  <c:v>-2.5399999619</c:v>
                </c:pt>
                <c:pt idx="1994">
                  <c:v>-2.5169999599000001</c:v>
                </c:pt>
                <c:pt idx="1995">
                  <c:v>-3.0039999485000002</c:v>
                </c:pt>
                <c:pt idx="1996">
                  <c:v>-2.6819999218000001</c:v>
                </c:pt>
                <c:pt idx="1997">
                  <c:v>-2.8599998951000001</c:v>
                </c:pt>
                <c:pt idx="1998">
                  <c:v>-2.7769999504</c:v>
                </c:pt>
                <c:pt idx="1999">
                  <c:v>-3</c:v>
                </c:pt>
              </c:numCache>
            </c:numRef>
          </c:yVal>
          <c:smooth val="1"/>
          <c:extLst>
            <c:ext xmlns:c16="http://schemas.microsoft.com/office/drawing/2014/chart" uri="{C3380CC4-5D6E-409C-BE32-E72D297353CC}">
              <c16:uniqueId val="{00000000-709B-443E-8E66-16A89133917C}"/>
            </c:ext>
          </c:extLst>
        </c:ser>
        <c:ser>
          <c:idx val="1"/>
          <c:order val="1"/>
          <c:tx>
            <c:v>4172020</c:v>
          </c:tx>
          <c:spPr>
            <a:ln w="19050" cap="rnd">
              <a:solidFill>
                <a:srgbClr val="00B0F0"/>
              </a:solidFill>
              <a:round/>
            </a:ln>
            <a:effectLst/>
          </c:spPr>
          <c:marker>
            <c:symbol val="none"/>
          </c:marker>
          <c:xVal>
            <c:numRef>
              <c:f>'[upper_thorax_4.3_comparison.xlsx]Lumbar LC'!$D$3:$D$2002</c:f>
              <c:numCache>
                <c:formatCode>0.00E+00</c:formatCode>
                <c:ptCount val="20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pt idx="1600">
                  <c:v>160</c:v>
                </c:pt>
                <c:pt idx="1601">
                  <c:v>160.1000061</c:v>
                </c:pt>
                <c:pt idx="1602">
                  <c:v>160.19999695000001</c:v>
                </c:pt>
                <c:pt idx="1603">
                  <c:v>160.30000304999999</c:v>
                </c:pt>
                <c:pt idx="1604">
                  <c:v>160.3999939</c:v>
                </c:pt>
                <c:pt idx="1605">
                  <c:v>160.5</c:v>
                </c:pt>
                <c:pt idx="1606">
                  <c:v>160.60099792</c:v>
                </c:pt>
                <c:pt idx="1607">
                  <c:v>160.69999695000001</c:v>
                </c:pt>
                <c:pt idx="1608">
                  <c:v>160.80000304999999</c:v>
                </c:pt>
                <c:pt idx="1609">
                  <c:v>160.8999939</c:v>
                </c:pt>
                <c:pt idx="1610">
                  <c:v>161</c:v>
                </c:pt>
                <c:pt idx="1611">
                  <c:v>161.1000061</c:v>
                </c:pt>
                <c:pt idx="1612">
                  <c:v>161.19999695000001</c:v>
                </c:pt>
                <c:pt idx="1613">
                  <c:v>161.30000304999999</c:v>
                </c:pt>
                <c:pt idx="1614">
                  <c:v>161.40100097999999</c:v>
                </c:pt>
                <c:pt idx="1615">
                  <c:v>161.50100707999999</c:v>
                </c:pt>
                <c:pt idx="1616">
                  <c:v>161.6000061</c:v>
                </c:pt>
                <c:pt idx="1617">
                  <c:v>161.69999695000001</c:v>
                </c:pt>
                <c:pt idx="1618">
                  <c:v>161.80000304999999</c:v>
                </c:pt>
                <c:pt idx="1619">
                  <c:v>161.8999939</c:v>
                </c:pt>
                <c:pt idx="1620">
                  <c:v>162</c:v>
                </c:pt>
                <c:pt idx="1621">
                  <c:v>162.1000061</c:v>
                </c:pt>
                <c:pt idx="1622">
                  <c:v>162.19999695000001</c:v>
                </c:pt>
                <c:pt idx="1623">
                  <c:v>162.30099487000001</c:v>
                </c:pt>
                <c:pt idx="1624">
                  <c:v>162.40100097999999</c:v>
                </c:pt>
                <c:pt idx="1625">
                  <c:v>162.5</c:v>
                </c:pt>
                <c:pt idx="1626">
                  <c:v>162.6000061</c:v>
                </c:pt>
                <c:pt idx="1627">
                  <c:v>162.69999695000001</c:v>
                </c:pt>
                <c:pt idx="1628">
                  <c:v>162.80000304999999</c:v>
                </c:pt>
                <c:pt idx="1629">
                  <c:v>162.8999939</c:v>
                </c:pt>
                <c:pt idx="1630">
                  <c:v>163</c:v>
                </c:pt>
                <c:pt idx="1631">
                  <c:v>163.10099792</c:v>
                </c:pt>
                <c:pt idx="1632">
                  <c:v>163.20100403000001</c:v>
                </c:pt>
                <c:pt idx="1633">
                  <c:v>163.30099487000001</c:v>
                </c:pt>
                <c:pt idx="1634">
                  <c:v>163.3999939</c:v>
                </c:pt>
                <c:pt idx="1635">
                  <c:v>163.5</c:v>
                </c:pt>
                <c:pt idx="1636">
                  <c:v>163.6000061</c:v>
                </c:pt>
                <c:pt idx="1637">
                  <c:v>163.69999695000001</c:v>
                </c:pt>
                <c:pt idx="1638">
                  <c:v>163.80000304999999</c:v>
                </c:pt>
                <c:pt idx="1639">
                  <c:v>163.8999939</c:v>
                </c:pt>
                <c:pt idx="1640">
                  <c:v>164.00100707999999</c:v>
                </c:pt>
                <c:pt idx="1641">
                  <c:v>164.10099792</c:v>
                </c:pt>
                <c:pt idx="1642">
                  <c:v>164.20100403000001</c:v>
                </c:pt>
                <c:pt idx="1643">
                  <c:v>164.30000304999999</c:v>
                </c:pt>
                <c:pt idx="1644">
                  <c:v>164.3999939</c:v>
                </c:pt>
                <c:pt idx="1645">
                  <c:v>164.5</c:v>
                </c:pt>
                <c:pt idx="1646">
                  <c:v>164.6000061</c:v>
                </c:pt>
                <c:pt idx="1647">
                  <c:v>164.69999695000001</c:v>
                </c:pt>
                <c:pt idx="1648">
                  <c:v>164.80099487000001</c:v>
                </c:pt>
                <c:pt idx="1649">
                  <c:v>164.90100097999999</c:v>
                </c:pt>
                <c:pt idx="1650">
                  <c:v>165.00100707999999</c:v>
                </c:pt>
                <c:pt idx="1651">
                  <c:v>165.10099792</c:v>
                </c:pt>
                <c:pt idx="1652">
                  <c:v>165.19999695000001</c:v>
                </c:pt>
                <c:pt idx="1653">
                  <c:v>165.30000304999999</c:v>
                </c:pt>
                <c:pt idx="1654">
                  <c:v>165.3999939</c:v>
                </c:pt>
                <c:pt idx="1655">
                  <c:v>165.5</c:v>
                </c:pt>
                <c:pt idx="1656">
                  <c:v>165.6000061</c:v>
                </c:pt>
                <c:pt idx="1657">
                  <c:v>165.70100403000001</c:v>
                </c:pt>
                <c:pt idx="1658">
                  <c:v>165.80099487000001</c:v>
                </c:pt>
                <c:pt idx="1659">
                  <c:v>165.90100097999999</c:v>
                </c:pt>
                <c:pt idx="1660">
                  <c:v>166.00100707999999</c:v>
                </c:pt>
                <c:pt idx="1661">
                  <c:v>166.1000061</c:v>
                </c:pt>
                <c:pt idx="1662">
                  <c:v>166.19999695000001</c:v>
                </c:pt>
                <c:pt idx="1663">
                  <c:v>166.30000304999999</c:v>
                </c:pt>
                <c:pt idx="1664">
                  <c:v>166.3999939</c:v>
                </c:pt>
                <c:pt idx="1665">
                  <c:v>166.50100707999999</c:v>
                </c:pt>
                <c:pt idx="1666">
                  <c:v>166.60099792</c:v>
                </c:pt>
                <c:pt idx="1667">
                  <c:v>166.70100403000001</c:v>
                </c:pt>
                <c:pt idx="1668">
                  <c:v>166.80099487000001</c:v>
                </c:pt>
                <c:pt idx="1669">
                  <c:v>166.90100097999999</c:v>
                </c:pt>
                <c:pt idx="1670">
                  <c:v>167</c:v>
                </c:pt>
                <c:pt idx="1671">
                  <c:v>167.1000061</c:v>
                </c:pt>
                <c:pt idx="1672">
                  <c:v>167.19999695000001</c:v>
                </c:pt>
                <c:pt idx="1673">
                  <c:v>167.30000304999999</c:v>
                </c:pt>
                <c:pt idx="1674">
                  <c:v>167.40100097999999</c:v>
                </c:pt>
                <c:pt idx="1675">
                  <c:v>167.50100707999999</c:v>
                </c:pt>
                <c:pt idx="1676">
                  <c:v>167.60099792</c:v>
                </c:pt>
                <c:pt idx="1677">
                  <c:v>167.70100403000001</c:v>
                </c:pt>
                <c:pt idx="1678">
                  <c:v>167.80099487000001</c:v>
                </c:pt>
                <c:pt idx="1679">
                  <c:v>167.8999939</c:v>
                </c:pt>
                <c:pt idx="1680">
                  <c:v>168</c:v>
                </c:pt>
                <c:pt idx="1681">
                  <c:v>168.1000061</c:v>
                </c:pt>
                <c:pt idx="1682">
                  <c:v>168.20100403000001</c:v>
                </c:pt>
                <c:pt idx="1683">
                  <c:v>168.30099487000001</c:v>
                </c:pt>
                <c:pt idx="1684">
                  <c:v>168.40100097999999</c:v>
                </c:pt>
                <c:pt idx="1685">
                  <c:v>168.50100707999999</c:v>
                </c:pt>
                <c:pt idx="1686">
                  <c:v>168.60099792</c:v>
                </c:pt>
                <c:pt idx="1687">
                  <c:v>168.70100403000001</c:v>
                </c:pt>
                <c:pt idx="1688">
                  <c:v>168.80000304999999</c:v>
                </c:pt>
                <c:pt idx="1689">
                  <c:v>168.8999939</c:v>
                </c:pt>
                <c:pt idx="1690">
                  <c:v>169</c:v>
                </c:pt>
                <c:pt idx="1691">
                  <c:v>169.10099792</c:v>
                </c:pt>
                <c:pt idx="1692">
                  <c:v>169.20100403000001</c:v>
                </c:pt>
                <c:pt idx="1693">
                  <c:v>169.30099487000001</c:v>
                </c:pt>
                <c:pt idx="1694">
                  <c:v>169.40100097999999</c:v>
                </c:pt>
                <c:pt idx="1695">
                  <c:v>169.50100707999999</c:v>
                </c:pt>
                <c:pt idx="1696">
                  <c:v>169.60099792</c:v>
                </c:pt>
                <c:pt idx="1697">
                  <c:v>169.69999695000001</c:v>
                </c:pt>
                <c:pt idx="1698">
                  <c:v>169.80000304999999</c:v>
                </c:pt>
                <c:pt idx="1699">
                  <c:v>169.90100097999999</c:v>
                </c:pt>
                <c:pt idx="1700">
                  <c:v>170.00100707999999</c:v>
                </c:pt>
                <c:pt idx="1701">
                  <c:v>170.10099792</c:v>
                </c:pt>
                <c:pt idx="1702">
                  <c:v>170.20100403000001</c:v>
                </c:pt>
                <c:pt idx="1703">
                  <c:v>170.30099487000001</c:v>
                </c:pt>
                <c:pt idx="1704">
                  <c:v>170.40100097999999</c:v>
                </c:pt>
                <c:pt idx="1705">
                  <c:v>170.50100707999999</c:v>
                </c:pt>
                <c:pt idx="1706">
                  <c:v>170.6000061</c:v>
                </c:pt>
                <c:pt idx="1707">
                  <c:v>170.70100403000001</c:v>
                </c:pt>
                <c:pt idx="1708">
                  <c:v>170.80099487000001</c:v>
                </c:pt>
                <c:pt idx="1709">
                  <c:v>170.90100097999999</c:v>
                </c:pt>
                <c:pt idx="1710">
                  <c:v>171.00100707999999</c:v>
                </c:pt>
                <c:pt idx="1711">
                  <c:v>171.10099792</c:v>
                </c:pt>
                <c:pt idx="1712">
                  <c:v>171.20100403000001</c:v>
                </c:pt>
                <c:pt idx="1713">
                  <c:v>171.30099487000001</c:v>
                </c:pt>
                <c:pt idx="1714">
                  <c:v>171.40100097999999</c:v>
                </c:pt>
                <c:pt idx="1715">
                  <c:v>171.5</c:v>
                </c:pt>
                <c:pt idx="1716">
                  <c:v>171.60099792</c:v>
                </c:pt>
                <c:pt idx="1717">
                  <c:v>171.70100403000001</c:v>
                </c:pt>
                <c:pt idx="1718">
                  <c:v>171.80099487000001</c:v>
                </c:pt>
                <c:pt idx="1719">
                  <c:v>171.90100097999999</c:v>
                </c:pt>
                <c:pt idx="1720">
                  <c:v>172.00100707999999</c:v>
                </c:pt>
                <c:pt idx="1721">
                  <c:v>172.10099792</c:v>
                </c:pt>
                <c:pt idx="1722">
                  <c:v>172.20100403000001</c:v>
                </c:pt>
                <c:pt idx="1723">
                  <c:v>172.30099487000001</c:v>
                </c:pt>
                <c:pt idx="1724">
                  <c:v>172.40100097999999</c:v>
                </c:pt>
                <c:pt idx="1725">
                  <c:v>172.50100707999999</c:v>
                </c:pt>
                <c:pt idx="1726">
                  <c:v>172.60099792</c:v>
                </c:pt>
                <c:pt idx="1727">
                  <c:v>172.70100403000001</c:v>
                </c:pt>
                <c:pt idx="1728">
                  <c:v>172.80099487000001</c:v>
                </c:pt>
                <c:pt idx="1729">
                  <c:v>172.90100097999999</c:v>
                </c:pt>
                <c:pt idx="1730">
                  <c:v>173.00100707999999</c:v>
                </c:pt>
                <c:pt idx="1731">
                  <c:v>173.10099792</c:v>
                </c:pt>
                <c:pt idx="1732">
                  <c:v>173.20100403000001</c:v>
                </c:pt>
                <c:pt idx="1733">
                  <c:v>173.30099487000001</c:v>
                </c:pt>
                <c:pt idx="1734">
                  <c:v>173.40100097999999</c:v>
                </c:pt>
                <c:pt idx="1735">
                  <c:v>173.50100707999999</c:v>
                </c:pt>
                <c:pt idx="1736">
                  <c:v>173.60099792</c:v>
                </c:pt>
                <c:pt idx="1737">
                  <c:v>173.70100403000001</c:v>
                </c:pt>
                <c:pt idx="1738">
                  <c:v>173.80099487000001</c:v>
                </c:pt>
                <c:pt idx="1739">
                  <c:v>173.90100097999999</c:v>
                </c:pt>
                <c:pt idx="1740">
                  <c:v>174.00100707999999</c:v>
                </c:pt>
                <c:pt idx="1741">
                  <c:v>174.10099792</c:v>
                </c:pt>
                <c:pt idx="1742">
                  <c:v>174.20100403000001</c:v>
                </c:pt>
                <c:pt idx="1743">
                  <c:v>174.30099487000001</c:v>
                </c:pt>
                <c:pt idx="1744">
                  <c:v>174.40100097999999</c:v>
                </c:pt>
                <c:pt idx="1745">
                  <c:v>174.50100707999999</c:v>
                </c:pt>
                <c:pt idx="1746">
                  <c:v>174.60099792</c:v>
                </c:pt>
                <c:pt idx="1747">
                  <c:v>174.70100403000001</c:v>
                </c:pt>
                <c:pt idx="1748">
                  <c:v>174.80099487000001</c:v>
                </c:pt>
                <c:pt idx="1749">
                  <c:v>174.90100097999999</c:v>
                </c:pt>
                <c:pt idx="1750">
                  <c:v>175.00100707999999</c:v>
                </c:pt>
                <c:pt idx="1751">
                  <c:v>175.10099792</c:v>
                </c:pt>
                <c:pt idx="1752">
                  <c:v>175.20100403000001</c:v>
                </c:pt>
                <c:pt idx="1753">
                  <c:v>175.30099487000001</c:v>
                </c:pt>
                <c:pt idx="1754">
                  <c:v>175.40100097999999</c:v>
                </c:pt>
                <c:pt idx="1755">
                  <c:v>175.50100707999999</c:v>
                </c:pt>
                <c:pt idx="1756">
                  <c:v>175.60099792</c:v>
                </c:pt>
                <c:pt idx="1757">
                  <c:v>175.70100403000001</c:v>
                </c:pt>
                <c:pt idx="1758">
                  <c:v>175.80200195</c:v>
                </c:pt>
                <c:pt idx="1759">
                  <c:v>175.90100097999999</c:v>
                </c:pt>
                <c:pt idx="1760">
                  <c:v>176.00100707999999</c:v>
                </c:pt>
                <c:pt idx="1761">
                  <c:v>176.10099792</c:v>
                </c:pt>
                <c:pt idx="1762">
                  <c:v>176.20100403000001</c:v>
                </c:pt>
                <c:pt idx="1763">
                  <c:v>176.30099487000001</c:v>
                </c:pt>
                <c:pt idx="1764">
                  <c:v>176.40100097999999</c:v>
                </c:pt>
                <c:pt idx="1765">
                  <c:v>176.50100707999999</c:v>
                </c:pt>
                <c:pt idx="1766">
                  <c:v>176.60099792</c:v>
                </c:pt>
                <c:pt idx="1767">
                  <c:v>176.70199585</c:v>
                </c:pt>
                <c:pt idx="1768">
                  <c:v>176.80099487000001</c:v>
                </c:pt>
                <c:pt idx="1769">
                  <c:v>176.90100097999999</c:v>
                </c:pt>
                <c:pt idx="1770">
                  <c:v>177.00100707999999</c:v>
                </c:pt>
                <c:pt idx="1771">
                  <c:v>177.10099792</c:v>
                </c:pt>
                <c:pt idx="1772">
                  <c:v>177.20100403000001</c:v>
                </c:pt>
                <c:pt idx="1773">
                  <c:v>177.30099487000001</c:v>
                </c:pt>
                <c:pt idx="1774">
                  <c:v>177.40100097999999</c:v>
                </c:pt>
                <c:pt idx="1775">
                  <c:v>177.50199889999999</c:v>
                </c:pt>
                <c:pt idx="1776">
                  <c:v>177.60200499999999</c:v>
                </c:pt>
                <c:pt idx="1777">
                  <c:v>177.70100403000001</c:v>
                </c:pt>
                <c:pt idx="1778">
                  <c:v>177.80099487000001</c:v>
                </c:pt>
                <c:pt idx="1779">
                  <c:v>177.90100097999999</c:v>
                </c:pt>
                <c:pt idx="1780">
                  <c:v>178.00100707999999</c:v>
                </c:pt>
                <c:pt idx="1781">
                  <c:v>178.10099792</c:v>
                </c:pt>
                <c:pt idx="1782">
                  <c:v>178.20100403000001</c:v>
                </c:pt>
                <c:pt idx="1783">
                  <c:v>178.30099487000001</c:v>
                </c:pt>
                <c:pt idx="1784">
                  <c:v>178.40199279999999</c:v>
                </c:pt>
                <c:pt idx="1785">
                  <c:v>178.50199889999999</c:v>
                </c:pt>
                <c:pt idx="1786">
                  <c:v>178.60099792</c:v>
                </c:pt>
                <c:pt idx="1787">
                  <c:v>178.70100403000001</c:v>
                </c:pt>
                <c:pt idx="1788">
                  <c:v>178.80099487000001</c:v>
                </c:pt>
                <c:pt idx="1789">
                  <c:v>178.90100097999999</c:v>
                </c:pt>
                <c:pt idx="1790">
                  <c:v>179.00100707999999</c:v>
                </c:pt>
                <c:pt idx="1791">
                  <c:v>179.10099792</c:v>
                </c:pt>
                <c:pt idx="1792">
                  <c:v>179.20199585</c:v>
                </c:pt>
                <c:pt idx="1793">
                  <c:v>179.30200195</c:v>
                </c:pt>
                <c:pt idx="1794">
                  <c:v>179.40199279999999</c:v>
                </c:pt>
                <c:pt idx="1795">
                  <c:v>179.50100707999999</c:v>
                </c:pt>
                <c:pt idx="1796">
                  <c:v>179.60099792</c:v>
                </c:pt>
                <c:pt idx="1797">
                  <c:v>179.70100403000001</c:v>
                </c:pt>
                <c:pt idx="1798">
                  <c:v>179.80099487000001</c:v>
                </c:pt>
                <c:pt idx="1799">
                  <c:v>179.90100097999999</c:v>
                </c:pt>
                <c:pt idx="1800">
                  <c:v>180.00100707999999</c:v>
                </c:pt>
                <c:pt idx="1801">
                  <c:v>180.10200499999999</c:v>
                </c:pt>
                <c:pt idx="1802">
                  <c:v>180.20199585</c:v>
                </c:pt>
                <c:pt idx="1803">
                  <c:v>180.30200195</c:v>
                </c:pt>
                <c:pt idx="1804">
                  <c:v>180.40100097999999</c:v>
                </c:pt>
                <c:pt idx="1805">
                  <c:v>180.50100707999999</c:v>
                </c:pt>
                <c:pt idx="1806">
                  <c:v>180.60099792</c:v>
                </c:pt>
                <c:pt idx="1807">
                  <c:v>180.70100403000001</c:v>
                </c:pt>
                <c:pt idx="1808">
                  <c:v>180.80099487000001</c:v>
                </c:pt>
                <c:pt idx="1809">
                  <c:v>180.90199279999999</c:v>
                </c:pt>
                <c:pt idx="1810">
                  <c:v>181.00199889999999</c:v>
                </c:pt>
                <c:pt idx="1811">
                  <c:v>181.10200499999999</c:v>
                </c:pt>
                <c:pt idx="1812">
                  <c:v>181.20199585</c:v>
                </c:pt>
                <c:pt idx="1813">
                  <c:v>181.30099487000001</c:v>
                </c:pt>
                <c:pt idx="1814">
                  <c:v>181.40100097999999</c:v>
                </c:pt>
                <c:pt idx="1815">
                  <c:v>181.50100707999999</c:v>
                </c:pt>
                <c:pt idx="1816">
                  <c:v>181.60099792</c:v>
                </c:pt>
                <c:pt idx="1817">
                  <c:v>181.70100403000001</c:v>
                </c:pt>
                <c:pt idx="1818">
                  <c:v>181.80200195</c:v>
                </c:pt>
                <c:pt idx="1819">
                  <c:v>181.90199279999999</c:v>
                </c:pt>
                <c:pt idx="1820">
                  <c:v>182.00199889999999</c:v>
                </c:pt>
                <c:pt idx="1821">
                  <c:v>182.10200499999999</c:v>
                </c:pt>
                <c:pt idx="1822">
                  <c:v>182.20100403000001</c:v>
                </c:pt>
                <c:pt idx="1823">
                  <c:v>182.30099487000001</c:v>
                </c:pt>
                <c:pt idx="1824">
                  <c:v>182.40100097999999</c:v>
                </c:pt>
                <c:pt idx="1825">
                  <c:v>182.50100707999999</c:v>
                </c:pt>
                <c:pt idx="1826">
                  <c:v>182.60200499999999</c:v>
                </c:pt>
                <c:pt idx="1827">
                  <c:v>182.70199585</c:v>
                </c:pt>
                <c:pt idx="1828">
                  <c:v>182.80200195</c:v>
                </c:pt>
                <c:pt idx="1829">
                  <c:v>182.90199279999999</c:v>
                </c:pt>
                <c:pt idx="1830">
                  <c:v>183.00199889999999</c:v>
                </c:pt>
                <c:pt idx="1831">
                  <c:v>183.10099792</c:v>
                </c:pt>
                <c:pt idx="1832">
                  <c:v>183.20100403000001</c:v>
                </c:pt>
                <c:pt idx="1833">
                  <c:v>183.30099487000001</c:v>
                </c:pt>
                <c:pt idx="1834">
                  <c:v>183.40100097999999</c:v>
                </c:pt>
                <c:pt idx="1835">
                  <c:v>183.50199889999999</c:v>
                </c:pt>
                <c:pt idx="1836">
                  <c:v>183.60200499999999</c:v>
                </c:pt>
                <c:pt idx="1837">
                  <c:v>183.70199585</c:v>
                </c:pt>
                <c:pt idx="1838">
                  <c:v>183.80200195</c:v>
                </c:pt>
                <c:pt idx="1839">
                  <c:v>183.90199279999999</c:v>
                </c:pt>
                <c:pt idx="1840">
                  <c:v>184.00100707999999</c:v>
                </c:pt>
                <c:pt idx="1841">
                  <c:v>184.10099792</c:v>
                </c:pt>
                <c:pt idx="1842">
                  <c:v>184.20100403000001</c:v>
                </c:pt>
                <c:pt idx="1843">
                  <c:v>184.30200195</c:v>
                </c:pt>
                <c:pt idx="1844">
                  <c:v>184.40199279999999</c:v>
                </c:pt>
                <c:pt idx="1845">
                  <c:v>184.50199889999999</c:v>
                </c:pt>
                <c:pt idx="1846">
                  <c:v>184.60200499999999</c:v>
                </c:pt>
                <c:pt idx="1847">
                  <c:v>184.70199585</c:v>
                </c:pt>
                <c:pt idx="1848">
                  <c:v>184.80200195</c:v>
                </c:pt>
                <c:pt idx="1849">
                  <c:v>184.90100097999999</c:v>
                </c:pt>
                <c:pt idx="1850">
                  <c:v>185.00100707999999</c:v>
                </c:pt>
                <c:pt idx="1851">
                  <c:v>185.10099792</c:v>
                </c:pt>
                <c:pt idx="1852">
                  <c:v>185.20199585</c:v>
                </c:pt>
                <c:pt idx="1853">
                  <c:v>185.30200195</c:v>
                </c:pt>
                <c:pt idx="1854">
                  <c:v>185.40199279999999</c:v>
                </c:pt>
                <c:pt idx="1855">
                  <c:v>185.50199889999999</c:v>
                </c:pt>
                <c:pt idx="1856">
                  <c:v>185.60200499999999</c:v>
                </c:pt>
                <c:pt idx="1857">
                  <c:v>185.70199585</c:v>
                </c:pt>
                <c:pt idx="1858">
                  <c:v>185.80099487000001</c:v>
                </c:pt>
                <c:pt idx="1859">
                  <c:v>185.90100097999999</c:v>
                </c:pt>
                <c:pt idx="1860">
                  <c:v>186.00199889999999</c:v>
                </c:pt>
                <c:pt idx="1861">
                  <c:v>186.10200499999999</c:v>
                </c:pt>
                <c:pt idx="1862">
                  <c:v>186.20199585</c:v>
                </c:pt>
                <c:pt idx="1863">
                  <c:v>186.30200195</c:v>
                </c:pt>
                <c:pt idx="1864">
                  <c:v>186.40199279999999</c:v>
                </c:pt>
                <c:pt idx="1865">
                  <c:v>186.50199889999999</c:v>
                </c:pt>
                <c:pt idx="1866">
                  <c:v>186.60200499999999</c:v>
                </c:pt>
                <c:pt idx="1867">
                  <c:v>186.70100403000001</c:v>
                </c:pt>
                <c:pt idx="1868">
                  <c:v>186.80099487000001</c:v>
                </c:pt>
                <c:pt idx="1869">
                  <c:v>186.90199279999999</c:v>
                </c:pt>
                <c:pt idx="1870">
                  <c:v>187.00199889999999</c:v>
                </c:pt>
                <c:pt idx="1871">
                  <c:v>187.10200499999999</c:v>
                </c:pt>
                <c:pt idx="1872">
                  <c:v>187.20199585</c:v>
                </c:pt>
                <c:pt idx="1873">
                  <c:v>187.30200195</c:v>
                </c:pt>
                <c:pt idx="1874">
                  <c:v>187.40199279999999</c:v>
                </c:pt>
                <c:pt idx="1875">
                  <c:v>187.50199889999999</c:v>
                </c:pt>
                <c:pt idx="1876">
                  <c:v>187.60099792</c:v>
                </c:pt>
                <c:pt idx="1877">
                  <c:v>187.70199585</c:v>
                </c:pt>
                <c:pt idx="1878">
                  <c:v>187.80200195</c:v>
                </c:pt>
                <c:pt idx="1879">
                  <c:v>187.90199279999999</c:v>
                </c:pt>
                <c:pt idx="1880">
                  <c:v>188.00199889999999</c:v>
                </c:pt>
                <c:pt idx="1881">
                  <c:v>188.10200499999999</c:v>
                </c:pt>
                <c:pt idx="1882">
                  <c:v>188.20199585</c:v>
                </c:pt>
                <c:pt idx="1883">
                  <c:v>188.30200195</c:v>
                </c:pt>
                <c:pt idx="1884">
                  <c:v>188.40199279999999</c:v>
                </c:pt>
                <c:pt idx="1885">
                  <c:v>188.50100707999999</c:v>
                </c:pt>
                <c:pt idx="1886">
                  <c:v>188.60200499999999</c:v>
                </c:pt>
                <c:pt idx="1887">
                  <c:v>188.70199585</c:v>
                </c:pt>
                <c:pt idx="1888">
                  <c:v>188.80200195</c:v>
                </c:pt>
                <c:pt idx="1889">
                  <c:v>188.90199279999999</c:v>
                </c:pt>
                <c:pt idx="1890">
                  <c:v>189.00199889999999</c:v>
                </c:pt>
                <c:pt idx="1891">
                  <c:v>189.10200499999999</c:v>
                </c:pt>
                <c:pt idx="1892">
                  <c:v>189.20199585</c:v>
                </c:pt>
                <c:pt idx="1893">
                  <c:v>189.30200195</c:v>
                </c:pt>
                <c:pt idx="1894">
                  <c:v>189.40199279999999</c:v>
                </c:pt>
                <c:pt idx="1895">
                  <c:v>189.50199889999999</c:v>
                </c:pt>
                <c:pt idx="1896">
                  <c:v>189.60200499999999</c:v>
                </c:pt>
                <c:pt idx="1897">
                  <c:v>189.70199585</c:v>
                </c:pt>
                <c:pt idx="1898">
                  <c:v>189.80200195</c:v>
                </c:pt>
                <c:pt idx="1899">
                  <c:v>189.90199279999999</c:v>
                </c:pt>
                <c:pt idx="1900">
                  <c:v>190.00199889999999</c:v>
                </c:pt>
                <c:pt idx="1901">
                  <c:v>190.10200499999999</c:v>
                </c:pt>
                <c:pt idx="1902">
                  <c:v>190.20199585</c:v>
                </c:pt>
                <c:pt idx="1903">
                  <c:v>190.30200195</c:v>
                </c:pt>
                <c:pt idx="1904">
                  <c:v>190.40199279999999</c:v>
                </c:pt>
                <c:pt idx="1905">
                  <c:v>190.50199889999999</c:v>
                </c:pt>
                <c:pt idx="1906">
                  <c:v>190.60200499999999</c:v>
                </c:pt>
                <c:pt idx="1907">
                  <c:v>190.70199585</c:v>
                </c:pt>
                <c:pt idx="1908">
                  <c:v>190.80200195</c:v>
                </c:pt>
                <c:pt idx="1909">
                  <c:v>190.90199279999999</c:v>
                </c:pt>
                <c:pt idx="1910">
                  <c:v>191.00199889999999</c:v>
                </c:pt>
                <c:pt idx="1911">
                  <c:v>191.10200499999999</c:v>
                </c:pt>
                <c:pt idx="1912">
                  <c:v>191.20199585</c:v>
                </c:pt>
                <c:pt idx="1913">
                  <c:v>191.30200195</c:v>
                </c:pt>
                <c:pt idx="1914">
                  <c:v>191.40199279999999</c:v>
                </c:pt>
                <c:pt idx="1915">
                  <c:v>191.50199889999999</c:v>
                </c:pt>
                <c:pt idx="1916">
                  <c:v>191.60200499999999</c:v>
                </c:pt>
                <c:pt idx="1917">
                  <c:v>191.70199585</c:v>
                </c:pt>
                <c:pt idx="1918">
                  <c:v>191.80200195</c:v>
                </c:pt>
                <c:pt idx="1919">
                  <c:v>191.90199279999999</c:v>
                </c:pt>
                <c:pt idx="1920">
                  <c:v>192.00199889999999</c:v>
                </c:pt>
                <c:pt idx="1921">
                  <c:v>192.10200499999999</c:v>
                </c:pt>
                <c:pt idx="1922">
                  <c:v>192.20199585</c:v>
                </c:pt>
                <c:pt idx="1923">
                  <c:v>192.30200195</c:v>
                </c:pt>
                <c:pt idx="1924">
                  <c:v>192.40199279999999</c:v>
                </c:pt>
                <c:pt idx="1925">
                  <c:v>192.50199889999999</c:v>
                </c:pt>
                <c:pt idx="1926">
                  <c:v>192.60200499999999</c:v>
                </c:pt>
                <c:pt idx="1927">
                  <c:v>192.70199585</c:v>
                </c:pt>
                <c:pt idx="1928">
                  <c:v>192.80299377</c:v>
                </c:pt>
                <c:pt idx="1929">
                  <c:v>192.90199279999999</c:v>
                </c:pt>
                <c:pt idx="1930">
                  <c:v>193.00199889999999</c:v>
                </c:pt>
                <c:pt idx="1931">
                  <c:v>193.10200499999999</c:v>
                </c:pt>
                <c:pt idx="1932">
                  <c:v>193.20199585</c:v>
                </c:pt>
                <c:pt idx="1933">
                  <c:v>193.30200195</c:v>
                </c:pt>
                <c:pt idx="1934">
                  <c:v>193.40199279999999</c:v>
                </c:pt>
                <c:pt idx="1935">
                  <c:v>193.50199889999999</c:v>
                </c:pt>
                <c:pt idx="1936">
                  <c:v>193.60200499999999</c:v>
                </c:pt>
                <c:pt idx="1937">
                  <c:v>193.70300293</c:v>
                </c:pt>
                <c:pt idx="1938">
                  <c:v>193.80200195</c:v>
                </c:pt>
                <c:pt idx="1939">
                  <c:v>193.90199279999999</c:v>
                </c:pt>
                <c:pt idx="1940">
                  <c:v>194.00199889999999</c:v>
                </c:pt>
                <c:pt idx="1941">
                  <c:v>194.10200499999999</c:v>
                </c:pt>
                <c:pt idx="1942">
                  <c:v>194.20199585</c:v>
                </c:pt>
                <c:pt idx="1943">
                  <c:v>194.30200195</c:v>
                </c:pt>
                <c:pt idx="1944">
                  <c:v>194.40199279999999</c:v>
                </c:pt>
                <c:pt idx="1945">
                  <c:v>194.50300598000001</c:v>
                </c:pt>
                <c:pt idx="1946">
                  <c:v>194.60299683</c:v>
                </c:pt>
                <c:pt idx="1947">
                  <c:v>194.70199585</c:v>
                </c:pt>
                <c:pt idx="1948">
                  <c:v>194.80200195</c:v>
                </c:pt>
                <c:pt idx="1949">
                  <c:v>194.90199279999999</c:v>
                </c:pt>
                <c:pt idx="1950">
                  <c:v>195.00199889999999</c:v>
                </c:pt>
                <c:pt idx="1951">
                  <c:v>195.10200499999999</c:v>
                </c:pt>
                <c:pt idx="1952">
                  <c:v>195.20199585</c:v>
                </c:pt>
                <c:pt idx="1953">
                  <c:v>195.30299377</c:v>
                </c:pt>
                <c:pt idx="1954">
                  <c:v>195.40299988000001</c:v>
                </c:pt>
                <c:pt idx="1955">
                  <c:v>195.50300598000001</c:v>
                </c:pt>
                <c:pt idx="1956">
                  <c:v>195.60200499999999</c:v>
                </c:pt>
                <c:pt idx="1957">
                  <c:v>195.70199585</c:v>
                </c:pt>
                <c:pt idx="1958">
                  <c:v>195.80200195</c:v>
                </c:pt>
                <c:pt idx="1959">
                  <c:v>195.90199279999999</c:v>
                </c:pt>
                <c:pt idx="1960">
                  <c:v>196.00199889999999</c:v>
                </c:pt>
                <c:pt idx="1961">
                  <c:v>196.10200499999999</c:v>
                </c:pt>
                <c:pt idx="1962">
                  <c:v>196.20300293</c:v>
                </c:pt>
                <c:pt idx="1963">
                  <c:v>196.30299377</c:v>
                </c:pt>
                <c:pt idx="1964">
                  <c:v>196.40299988000001</c:v>
                </c:pt>
                <c:pt idx="1965">
                  <c:v>196.50199889999999</c:v>
                </c:pt>
                <c:pt idx="1966">
                  <c:v>196.60200499999999</c:v>
                </c:pt>
                <c:pt idx="1967">
                  <c:v>196.70199585</c:v>
                </c:pt>
                <c:pt idx="1968">
                  <c:v>196.80200195</c:v>
                </c:pt>
                <c:pt idx="1969">
                  <c:v>196.90199279999999</c:v>
                </c:pt>
                <c:pt idx="1970">
                  <c:v>197.00300598000001</c:v>
                </c:pt>
                <c:pt idx="1971">
                  <c:v>197.10299683</c:v>
                </c:pt>
                <c:pt idx="1972">
                  <c:v>197.20300293</c:v>
                </c:pt>
                <c:pt idx="1973">
                  <c:v>197.30299377</c:v>
                </c:pt>
                <c:pt idx="1974">
                  <c:v>197.40199279999999</c:v>
                </c:pt>
                <c:pt idx="1975">
                  <c:v>197.50199889999999</c:v>
                </c:pt>
                <c:pt idx="1976">
                  <c:v>197.60200499999999</c:v>
                </c:pt>
                <c:pt idx="1977">
                  <c:v>197.70199585</c:v>
                </c:pt>
                <c:pt idx="1978">
                  <c:v>197.80200195</c:v>
                </c:pt>
                <c:pt idx="1979">
                  <c:v>197.90299988000001</c:v>
                </c:pt>
                <c:pt idx="1980">
                  <c:v>198.00300598000001</c:v>
                </c:pt>
                <c:pt idx="1981">
                  <c:v>198.10299683</c:v>
                </c:pt>
                <c:pt idx="1982">
                  <c:v>198.20300293</c:v>
                </c:pt>
                <c:pt idx="1983">
                  <c:v>198.30200195</c:v>
                </c:pt>
                <c:pt idx="1984">
                  <c:v>198.40199279999999</c:v>
                </c:pt>
                <c:pt idx="1985">
                  <c:v>198.50199889999999</c:v>
                </c:pt>
                <c:pt idx="1986">
                  <c:v>198.60200499999999</c:v>
                </c:pt>
                <c:pt idx="1987">
                  <c:v>198.70300293</c:v>
                </c:pt>
                <c:pt idx="1988">
                  <c:v>198.80299377</c:v>
                </c:pt>
                <c:pt idx="1989">
                  <c:v>198.90299988000001</c:v>
                </c:pt>
                <c:pt idx="1990">
                  <c:v>199.00300598000001</c:v>
                </c:pt>
                <c:pt idx="1991">
                  <c:v>199.10299683</c:v>
                </c:pt>
                <c:pt idx="1992">
                  <c:v>199.20199585</c:v>
                </c:pt>
                <c:pt idx="1993">
                  <c:v>199.30200195</c:v>
                </c:pt>
                <c:pt idx="1994">
                  <c:v>199.40199279999999</c:v>
                </c:pt>
                <c:pt idx="1995">
                  <c:v>199.50199889999999</c:v>
                </c:pt>
                <c:pt idx="1996">
                  <c:v>199.60299683</c:v>
                </c:pt>
                <c:pt idx="1997">
                  <c:v>199.70300293</c:v>
                </c:pt>
                <c:pt idx="1998">
                  <c:v>199.80299377</c:v>
                </c:pt>
                <c:pt idx="1999">
                  <c:v>199.90299988000001</c:v>
                </c:pt>
              </c:numCache>
            </c:numRef>
          </c:xVal>
          <c:yVal>
            <c:numRef>
              <c:f>'[upper_thorax_4.3_comparison.xlsx]Lumbar LC'!$E$3:$E$2002</c:f>
              <c:numCache>
                <c:formatCode>0.00E+00</c:formatCode>
                <c:ptCount val="2000"/>
                <c:pt idx="0">
                  <c:v>0</c:v>
                </c:pt>
                <c:pt idx="1">
                  <c:v>-6.4939997824000002E-10</c:v>
                </c:pt>
                <c:pt idx="2">
                  <c:v>-2.7329999739000002E-6</c:v>
                </c:pt>
                <c:pt idx="3">
                  <c:v>-7.2260001615999993E-5</c:v>
                </c:pt>
                <c:pt idx="4">
                  <c:v>-7.2559996623999996E-5</c:v>
                </c:pt>
                <c:pt idx="5">
                  <c:v>4.9769998441E-5</c:v>
                </c:pt>
                <c:pt idx="6">
                  <c:v>7.8120001126E-4</c:v>
                </c:pt>
                <c:pt idx="7">
                  <c:v>2.3620000574999999E-3</c:v>
                </c:pt>
                <c:pt idx="8">
                  <c:v>4.1579999961000001E-3</c:v>
                </c:pt>
                <c:pt idx="9">
                  <c:v>5.9179998934E-3</c:v>
                </c:pt>
                <c:pt idx="10">
                  <c:v>7.6799998060000001E-3</c:v>
                </c:pt>
                <c:pt idx="11">
                  <c:v>9.3539999797999998E-3</c:v>
                </c:pt>
                <c:pt idx="12">
                  <c:v>1.0529999621E-2</c:v>
                </c:pt>
                <c:pt idx="13">
                  <c:v>1.1060000396999999E-2</c:v>
                </c:pt>
                <c:pt idx="14">
                  <c:v>1.061000023E-2</c:v>
                </c:pt>
                <c:pt idx="15">
                  <c:v>9.5260003582000007E-3</c:v>
                </c:pt>
                <c:pt idx="16">
                  <c:v>7.8370003030000003E-3</c:v>
                </c:pt>
                <c:pt idx="17">
                  <c:v>5.4130000062E-3</c:v>
                </c:pt>
                <c:pt idx="18">
                  <c:v>3.2009999268E-3</c:v>
                </c:pt>
                <c:pt idx="19">
                  <c:v>5.9650000185E-4</c:v>
                </c:pt>
                <c:pt idx="20">
                  <c:v>-1.6199999954999999E-3</c:v>
                </c:pt>
                <c:pt idx="21">
                  <c:v>-4.2400001547999999E-3</c:v>
                </c:pt>
                <c:pt idx="22">
                  <c:v>-6.5179998055E-3</c:v>
                </c:pt>
                <c:pt idx="23">
                  <c:v>-8.8480003177999998E-3</c:v>
                </c:pt>
                <c:pt idx="24">
                  <c:v>-1.138999965E-2</c:v>
                </c:pt>
                <c:pt idx="25">
                  <c:v>-1.3849999756E-2</c:v>
                </c:pt>
                <c:pt idx="26">
                  <c:v>-1.6429999843E-2</c:v>
                </c:pt>
                <c:pt idx="27">
                  <c:v>-1.9470000639999999E-2</c:v>
                </c:pt>
                <c:pt idx="28">
                  <c:v>-2.2870000452000001E-2</c:v>
                </c:pt>
                <c:pt idx="29">
                  <c:v>-2.6760000736E-2</c:v>
                </c:pt>
                <c:pt idx="30">
                  <c:v>-3.0829999596E-2</c:v>
                </c:pt>
                <c:pt idx="31">
                  <c:v>-3.7579998374000001E-2</c:v>
                </c:pt>
                <c:pt idx="32">
                  <c:v>-3.9710000156999999E-2</c:v>
                </c:pt>
                <c:pt idx="33">
                  <c:v>-4.2950000613999999E-2</c:v>
                </c:pt>
                <c:pt idx="34">
                  <c:v>-5.0670001655999997E-2</c:v>
                </c:pt>
                <c:pt idx="35">
                  <c:v>-4.9529999494999997E-2</c:v>
                </c:pt>
                <c:pt idx="36">
                  <c:v>-5.1619999111000001E-2</c:v>
                </c:pt>
                <c:pt idx="37">
                  <c:v>-4.9589999019999997E-2</c:v>
                </c:pt>
                <c:pt idx="38">
                  <c:v>-4.3400000781000002E-2</c:v>
                </c:pt>
                <c:pt idx="39">
                  <c:v>-3.9810001849999999E-2</c:v>
                </c:pt>
                <c:pt idx="40">
                  <c:v>-3.2689999789000002E-2</c:v>
                </c:pt>
                <c:pt idx="41">
                  <c:v>-2.4229999632E-2</c:v>
                </c:pt>
                <c:pt idx="42">
                  <c:v>-1.8160000443E-2</c:v>
                </c:pt>
                <c:pt idx="43">
                  <c:v>-1.5990000218000001E-2</c:v>
                </c:pt>
                <c:pt idx="44">
                  <c:v>-1.3039999641E-2</c:v>
                </c:pt>
                <c:pt idx="45">
                  <c:v>-1.2040000408999999E-2</c:v>
                </c:pt>
                <c:pt idx="46">
                  <c:v>-1.4000000432E-2</c:v>
                </c:pt>
                <c:pt idx="47">
                  <c:v>-1.5589999966000001E-2</c:v>
                </c:pt>
                <c:pt idx="48">
                  <c:v>-1.5830000861999999E-2</c:v>
                </c:pt>
                <c:pt idx="49">
                  <c:v>-1.5930000693000001E-2</c:v>
                </c:pt>
                <c:pt idx="50">
                  <c:v>-1.6179999337000001E-2</c:v>
                </c:pt>
                <c:pt idx="51">
                  <c:v>-1.8009999767E-2</c:v>
                </c:pt>
                <c:pt idx="52">
                  <c:v>-2.2320000454999999E-2</c:v>
                </c:pt>
                <c:pt idx="53">
                  <c:v>-2.4900000541999999E-2</c:v>
                </c:pt>
                <c:pt idx="54">
                  <c:v>-2.9200000688000001E-2</c:v>
                </c:pt>
                <c:pt idx="55">
                  <c:v>-4.4190000743000002E-2</c:v>
                </c:pt>
                <c:pt idx="56">
                  <c:v>-3.8720000535E-2</c:v>
                </c:pt>
                <c:pt idx="57">
                  <c:v>-5.7900000363999997E-2</c:v>
                </c:pt>
                <c:pt idx="58">
                  <c:v>-6.3160002231999995E-2</c:v>
                </c:pt>
                <c:pt idx="59">
                  <c:v>-6.7429997027000005E-2</c:v>
                </c:pt>
                <c:pt idx="60">
                  <c:v>-7.7299997211000004E-2</c:v>
                </c:pt>
                <c:pt idx="61">
                  <c:v>-6.1039999126999998E-2</c:v>
                </c:pt>
                <c:pt idx="62">
                  <c:v>-7.0399999618999995E-2</c:v>
                </c:pt>
                <c:pt idx="63">
                  <c:v>-9.7340002655999999E-2</c:v>
                </c:pt>
                <c:pt idx="64">
                  <c:v>-8.6350001395000001E-2</c:v>
                </c:pt>
                <c:pt idx="65">
                  <c:v>-8.1589996814999996E-2</c:v>
                </c:pt>
                <c:pt idx="66">
                  <c:v>-2.2770000621999999E-2</c:v>
                </c:pt>
                <c:pt idx="67">
                  <c:v>2.3569999263000001E-2</c:v>
                </c:pt>
                <c:pt idx="68">
                  <c:v>-7.3710002004999997E-2</c:v>
                </c:pt>
                <c:pt idx="69">
                  <c:v>-0.13019999862000001</c:v>
                </c:pt>
                <c:pt idx="70">
                  <c:v>-0.15929999948000001</c:v>
                </c:pt>
                <c:pt idx="71">
                  <c:v>-0.19169999659</c:v>
                </c:pt>
                <c:pt idx="72">
                  <c:v>-0.14100000262000001</c:v>
                </c:pt>
                <c:pt idx="73">
                  <c:v>-0.29600000381000002</c:v>
                </c:pt>
                <c:pt idx="74">
                  <c:v>8.5529997945000005E-2</c:v>
                </c:pt>
                <c:pt idx="75">
                  <c:v>0.15119999646999999</c:v>
                </c:pt>
                <c:pt idx="76">
                  <c:v>4.0660001337999997E-2</c:v>
                </c:pt>
                <c:pt idx="77">
                  <c:v>0.38600000739000001</c:v>
                </c:pt>
                <c:pt idx="78">
                  <c:v>0.25720000266999998</c:v>
                </c:pt>
                <c:pt idx="79">
                  <c:v>6.1000000685E-2</c:v>
                </c:pt>
                <c:pt idx="80">
                  <c:v>-0.15099999309000001</c:v>
                </c:pt>
                <c:pt idx="81">
                  <c:v>7.3399998248000003E-2</c:v>
                </c:pt>
                <c:pt idx="82">
                  <c:v>0.19599999487</c:v>
                </c:pt>
                <c:pt idx="83">
                  <c:v>0.4551999867</c:v>
                </c:pt>
                <c:pt idx="84">
                  <c:v>-0.47159999608999997</c:v>
                </c:pt>
                <c:pt idx="85">
                  <c:v>0.45329999923999997</c:v>
                </c:pt>
                <c:pt idx="86">
                  <c:v>0.12849999964</c:v>
                </c:pt>
                <c:pt idx="87">
                  <c:v>0.56929999590000002</c:v>
                </c:pt>
                <c:pt idx="88">
                  <c:v>0.58270001411000005</c:v>
                </c:pt>
                <c:pt idx="89">
                  <c:v>0.28279998898999997</c:v>
                </c:pt>
                <c:pt idx="90">
                  <c:v>-5.6480001657999997E-2</c:v>
                </c:pt>
                <c:pt idx="91">
                  <c:v>-0.36779999733000002</c:v>
                </c:pt>
                <c:pt idx="92">
                  <c:v>-0.89990001916999995</c:v>
                </c:pt>
                <c:pt idx="93">
                  <c:v>-2.0550000667999999</c:v>
                </c:pt>
                <c:pt idx="94">
                  <c:v>-2.0840001105999999</c:v>
                </c:pt>
                <c:pt idx="95">
                  <c:v>-2.6440000534000001</c:v>
                </c:pt>
                <c:pt idx="96">
                  <c:v>-1.7699999809</c:v>
                </c:pt>
                <c:pt idx="97">
                  <c:v>-1.3389999866</c:v>
                </c:pt>
                <c:pt idx="98">
                  <c:v>-1.4420000314999999</c:v>
                </c:pt>
                <c:pt idx="99">
                  <c:v>-0.87089997529999996</c:v>
                </c:pt>
                <c:pt idx="100">
                  <c:v>-6.3900001346999996E-2</c:v>
                </c:pt>
                <c:pt idx="101">
                  <c:v>1.0130000114</c:v>
                </c:pt>
                <c:pt idx="102">
                  <c:v>0.92220002413000002</c:v>
                </c:pt>
                <c:pt idx="103">
                  <c:v>1.8600000142999999</c:v>
                </c:pt>
                <c:pt idx="104">
                  <c:v>3.2019999026999999</c:v>
                </c:pt>
                <c:pt idx="105">
                  <c:v>2.5269999504</c:v>
                </c:pt>
                <c:pt idx="106">
                  <c:v>2.8069999218000001</c:v>
                </c:pt>
                <c:pt idx="107">
                  <c:v>4.2829999923999997</c:v>
                </c:pt>
                <c:pt idx="108">
                  <c:v>4.7199997902000002</c:v>
                </c:pt>
                <c:pt idx="109">
                  <c:v>4.7529997825999999</c:v>
                </c:pt>
                <c:pt idx="110">
                  <c:v>5.8210000991999999</c:v>
                </c:pt>
                <c:pt idx="111">
                  <c:v>5.7049999237</c:v>
                </c:pt>
                <c:pt idx="112">
                  <c:v>4.9800000191000002</c:v>
                </c:pt>
                <c:pt idx="113">
                  <c:v>5.2069997787000002</c:v>
                </c:pt>
                <c:pt idx="114">
                  <c:v>7.3759999274999997</c:v>
                </c:pt>
                <c:pt idx="115">
                  <c:v>6.9720001220999999</c:v>
                </c:pt>
                <c:pt idx="116">
                  <c:v>7.1079998016000001</c:v>
                </c:pt>
                <c:pt idx="117">
                  <c:v>6.3200001717000003</c:v>
                </c:pt>
                <c:pt idx="118">
                  <c:v>7.4819998740999996</c:v>
                </c:pt>
                <c:pt idx="119">
                  <c:v>6.5630002021999996</c:v>
                </c:pt>
                <c:pt idx="120">
                  <c:v>8.2089996337999995</c:v>
                </c:pt>
                <c:pt idx="121">
                  <c:v>9.4639997481999991</c:v>
                </c:pt>
                <c:pt idx="122">
                  <c:v>8.6440000533999992</c:v>
                </c:pt>
                <c:pt idx="123">
                  <c:v>9.0989999771000001</c:v>
                </c:pt>
                <c:pt idx="124">
                  <c:v>10.090000153</c:v>
                </c:pt>
                <c:pt idx="125">
                  <c:v>9.3649997711000008</c:v>
                </c:pt>
                <c:pt idx="126">
                  <c:v>9.6879997252999992</c:v>
                </c:pt>
                <c:pt idx="127">
                  <c:v>9.3760004043999992</c:v>
                </c:pt>
                <c:pt idx="128">
                  <c:v>10.569999695</c:v>
                </c:pt>
                <c:pt idx="129">
                  <c:v>10.329999923999999</c:v>
                </c:pt>
                <c:pt idx="130">
                  <c:v>10.159999847</c:v>
                </c:pt>
                <c:pt idx="131">
                  <c:v>11.210000038</c:v>
                </c:pt>
                <c:pt idx="132">
                  <c:v>12.31000042</c:v>
                </c:pt>
                <c:pt idx="133">
                  <c:v>11.210000038</c:v>
                </c:pt>
                <c:pt idx="134">
                  <c:v>12.18999958</c:v>
                </c:pt>
                <c:pt idx="135">
                  <c:v>12.619999886</c:v>
                </c:pt>
                <c:pt idx="136">
                  <c:v>11.699999808999999</c:v>
                </c:pt>
                <c:pt idx="137">
                  <c:v>14.130000114</c:v>
                </c:pt>
                <c:pt idx="138">
                  <c:v>13.68999958</c:v>
                </c:pt>
                <c:pt idx="139">
                  <c:v>14.119999886</c:v>
                </c:pt>
                <c:pt idx="140">
                  <c:v>14.029999733</c:v>
                </c:pt>
                <c:pt idx="141">
                  <c:v>14.649999619000001</c:v>
                </c:pt>
                <c:pt idx="142">
                  <c:v>13.210000038</c:v>
                </c:pt>
                <c:pt idx="143">
                  <c:v>14.93999958</c:v>
                </c:pt>
                <c:pt idx="144">
                  <c:v>14.050000191000001</c:v>
                </c:pt>
                <c:pt idx="145">
                  <c:v>14.31000042</c:v>
                </c:pt>
                <c:pt idx="146">
                  <c:v>13.210000038</c:v>
                </c:pt>
                <c:pt idx="147">
                  <c:v>13.159999847</c:v>
                </c:pt>
                <c:pt idx="148">
                  <c:v>12.069999695</c:v>
                </c:pt>
                <c:pt idx="149">
                  <c:v>10.390000343000001</c:v>
                </c:pt>
                <c:pt idx="150">
                  <c:v>10.680000305</c:v>
                </c:pt>
                <c:pt idx="151">
                  <c:v>8.7910003662000005</c:v>
                </c:pt>
                <c:pt idx="152">
                  <c:v>9.9589996337999995</c:v>
                </c:pt>
                <c:pt idx="153">
                  <c:v>6.8260002136000004</c:v>
                </c:pt>
                <c:pt idx="154">
                  <c:v>5.1690001488000004</c:v>
                </c:pt>
                <c:pt idx="155">
                  <c:v>3.6210000514999998</c:v>
                </c:pt>
                <c:pt idx="156">
                  <c:v>2.8650000095000001</c:v>
                </c:pt>
                <c:pt idx="157">
                  <c:v>2.9969999789999999</c:v>
                </c:pt>
                <c:pt idx="158">
                  <c:v>2.5629999637999998</c:v>
                </c:pt>
                <c:pt idx="159">
                  <c:v>2.3849999904999999</c:v>
                </c:pt>
                <c:pt idx="160">
                  <c:v>2.4370000362000002</c:v>
                </c:pt>
                <c:pt idx="161">
                  <c:v>3.1019999981000002</c:v>
                </c:pt>
                <c:pt idx="162">
                  <c:v>1.9509999752</c:v>
                </c:pt>
                <c:pt idx="163">
                  <c:v>3.3369998931999998</c:v>
                </c:pt>
                <c:pt idx="164">
                  <c:v>1.2180000544</c:v>
                </c:pt>
                <c:pt idx="165">
                  <c:v>3.260999918</c:v>
                </c:pt>
                <c:pt idx="166">
                  <c:v>4.5760002136000004</c:v>
                </c:pt>
                <c:pt idx="167">
                  <c:v>1.9589999914</c:v>
                </c:pt>
                <c:pt idx="168">
                  <c:v>3.8499999046000002</c:v>
                </c:pt>
                <c:pt idx="169">
                  <c:v>3.2620000838999998</c:v>
                </c:pt>
                <c:pt idx="170">
                  <c:v>3.1310000420000001</c:v>
                </c:pt>
                <c:pt idx="171">
                  <c:v>4.2569999694999998</c:v>
                </c:pt>
                <c:pt idx="172">
                  <c:v>3.3359999657000001</c:v>
                </c:pt>
                <c:pt idx="173">
                  <c:v>3.0659999846999999</c:v>
                </c:pt>
                <c:pt idx="174">
                  <c:v>5.5920000076000003</c:v>
                </c:pt>
                <c:pt idx="175">
                  <c:v>4.0890002251000004</c:v>
                </c:pt>
                <c:pt idx="176">
                  <c:v>3.6710000038000001</c:v>
                </c:pt>
                <c:pt idx="177">
                  <c:v>2.7569999694999998</c:v>
                </c:pt>
                <c:pt idx="178">
                  <c:v>2.4979999065</c:v>
                </c:pt>
                <c:pt idx="179">
                  <c:v>2.4460000991999999</c:v>
                </c:pt>
                <c:pt idx="180">
                  <c:v>2.9719998837000001</c:v>
                </c:pt>
                <c:pt idx="181">
                  <c:v>3.1830000877</c:v>
                </c:pt>
                <c:pt idx="182">
                  <c:v>2.4030001162999999</c:v>
                </c:pt>
                <c:pt idx="183">
                  <c:v>3.7330000400999999</c:v>
                </c:pt>
                <c:pt idx="184">
                  <c:v>2.4460000991999999</c:v>
                </c:pt>
                <c:pt idx="185">
                  <c:v>2.7920000552999999</c:v>
                </c:pt>
                <c:pt idx="186">
                  <c:v>2.4140000342999999</c:v>
                </c:pt>
                <c:pt idx="187">
                  <c:v>1.8029999732999999</c:v>
                </c:pt>
                <c:pt idx="188">
                  <c:v>0.36439999938000001</c:v>
                </c:pt>
                <c:pt idx="189">
                  <c:v>1.7259999514</c:v>
                </c:pt>
                <c:pt idx="190">
                  <c:v>1.5260000228999999</c:v>
                </c:pt>
                <c:pt idx="191">
                  <c:v>2.7330000400999999</c:v>
                </c:pt>
                <c:pt idx="192">
                  <c:v>4.0500001906999996</c:v>
                </c:pt>
                <c:pt idx="193">
                  <c:v>2.3410000801000002</c:v>
                </c:pt>
                <c:pt idx="194">
                  <c:v>2.9900000095000001</c:v>
                </c:pt>
                <c:pt idx="195">
                  <c:v>5.0170001983999999</c:v>
                </c:pt>
                <c:pt idx="196">
                  <c:v>3.9470000267000001</c:v>
                </c:pt>
                <c:pt idx="197">
                  <c:v>4.6090002060000002</c:v>
                </c:pt>
                <c:pt idx="198">
                  <c:v>4.7690000534000001</c:v>
                </c:pt>
                <c:pt idx="199">
                  <c:v>5.0069999694999998</c:v>
                </c:pt>
                <c:pt idx="200">
                  <c:v>4.4330000877</c:v>
                </c:pt>
                <c:pt idx="201">
                  <c:v>5.1170001029999996</c:v>
                </c:pt>
                <c:pt idx="202">
                  <c:v>5.5190000534000001</c:v>
                </c:pt>
                <c:pt idx="203">
                  <c:v>5.3889999389999996</c:v>
                </c:pt>
                <c:pt idx="204">
                  <c:v>4.7449998856000004</c:v>
                </c:pt>
                <c:pt idx="205">
                  <c:v>5.7340002060000002</c:v>
                </c:pt>
                <c:pt idx="206">
                  <c:v>5.1630001068000002</c:v>
                </c:pt>
                <c:pt idx="207">
                  <c:v>5.8200001717000003</c:v>
                </c:pt>
                <c:pt idx="208">
                  <c:v>5.3610000610000004</c:v>
                </c:pt>
                <c:pt idx="209">
                  <c:v>6.5469999313000002</c:v>
                </c:pt>
                <c:pt idx="210">
                  <c:v>5.8819999694999998</c:v>
                </c:pt>
                <c:pt idx="211">
                  <c:v>5.3619999886</c:v>
                </c:pt>
                <c:pt idx="212">
                  <c:v>6.0570001602000003</c:v>
                </c:pt>
                <c:pt idx="213">
                  <c:v>6.3109998702999999</c:v>
                </c:pt>
                <c:pt idx="214">
                  <c:v>8.2700004578000001</c:v>
                </c:pt>
                <c:pt idx="215">
                  <c:v>6.3060002326999998</c:v>
                </c:pt>
                <c:pt idx="216">
                  <c:v>6.2369999886</c:v>
                </c:pt>
                <c:pt idx="217">
                  <c:v>7.0599999428000002</c:v>
                </c:pt>
                <c:pt idx="218">
                  <c:v>4.6690001488000004</c:v>
                </c:pt>
                <c:pt idx="219">
                  <c:v>4.7150001526</c:v>
                </c:pt>
                <c:pt idx="220">
                  <c:v>4.9219999313000002</c:v>
                </c:pt>
                <c:pt idx="221">
                  <c:v>5.6729998588999999</c:v>
                </c:pt>
                <c:pt idx="222">
                  <c:v>4.7379999160999997</c:v>
                </c:pt>
                <c:pt idx="223">
                  <c:v>4.3049998282999997</c:v>
                </c:pt>
                <c:pt idx="224">
                  <c:v>3.7109999657000001</c:v>
                </c:pt>
                <c:pt idx="225">
                  <c:v>3.9189999104000002</c:v>
                </c:pt>
                <c:pt idx="226">
                  <c:v>4.7909998894000001</c:v>
                </c:pt>
                <c:pt idx="227">
                  <c:v>5.5520000457999998</c:v>
                </c:pt>
                <c:pt idx="228">
                  <c:v>4.7540001868999999</c:v>
                </c:pt>
                <c:pt idx="229">
                  <c:v>7.0300002097999998</c:v>
                </c:pt>
                <c:pt idx="230">
                  <c:v>5.9930000305000002</c:v>
                </c:pt>
                <c:pt idx="231">
                  <c:v>5.5999999045999997</c:v>
                </c:pt>
                <c:pt idx="232">
                  <c:v>6.1539998054999998</c:v>
                </c:pt>
                <c:pt idx="233">
                  <c:v>4.6929998397999997</c:v>
                </c:pt>
                <c:pt idx="234">
                  <c:v>5.5960001945000002</c:v>
                </c:pt>
                <c:pt idx="235">
                  <c:v>6.6490001677999997</c:v>
                </c:pt>
                <c:pt idx="236">
                  <c:v>6.8169999123</c:v>
                </c:pt>
                <c:pt idx="237">
                  <c:v>7.3569998740999996</c:v>
                </c:pt>
                <c:pt idx="238">
                  <c:v>7.3779997825999999</c:v>
                </c:pt>
                <c:pt idx="239">
                  <c:v>7.5100002289000001</c:v>
                </c:pt>
                <c:pt idx="240">
                  <c:v>8.0389995575000004</c:v>
                </c:pt>
                <c:pt idx="241">
                  <c:v>7.7069997787000002</c:v>
                </c:pt>
                <c:pt idx="242">
                  <c:v>7.9920001029999996</c:v>
                </c:pt>
                <c:pt idx="243">
                  <c:v>7.2839999199000003</c:v>
                </c:pt>
                <c:pt idx="244">
                  <c:v>7.8499999045999997</c:v>
                </c:pt>
                <c:pt idx="245">
                  <c:v>8.4200000762999991</c:v>
                </c:pt>
                <c:pt idx="246">
                  <c:v>8.2309999466000008</c:v>
                </c:pt>
                <c:pt idx="247">
                  <c:v>8.7220001221000008</c:v>
                </c:pt>
                <c:pt idx="248">
                  <c:v>7.9809999465999999</c:v>
                </c:pt>
                <c:pt idx="249">
                  <c:v>9.5629997252999992</c:v>
                </c:pt>
                <c:pt idx="250">
                  <c:v>8.9460000992000008</c:v>
                </c:pt>
                <c:pt idx="251">
                  <c:v>9.6319999695000007</c:v>
                </c:pt>
                <c:pt idx="252">
                  <c:v>9.5920000075999994</c:v>
                </c:pt>
                <c:pt idx="253">
                  <c:v>10.229999542</c:v>
                </c:pt>
                <c:pt idx="254">
                  <c:v>10.729999542</c:v>
                </c:pt>
                <c:pt idx="255">
                  <c:v>10.979999542</c:v>
                </c:pt>
                <c:pt idx="256">
                  <c:v>11.520000458</c:v>
                </c:pt>
                <c:pt idx="257">
                  <c:v>11.460000038</c:v>
                </c:pt>
                <c:pt idx="258">
                  <c:v>11.81000042</c:v>
                </c:pt>
                <c:pt idx="259">
                  <c:v>12.850000380999999</c:v>
                </c:pt>
                <c:pt idx="260">
                  <c:v>12.909999847</c:v>
                </c:pt>
                <c:pt idx="261">
                  <c:v>12.460000038</c:v>
                </c:pt>
                <c:pt idx="262">
                  <c:v>13.210000038</c:v>
                </c:pt>
                <c:pt idx="263">
                  <c:v>13.300000191000001</c:v>
                </c:pt>
                <c:pt idx="264">
                  <c:v>13.520000458</c:v>
                </c:pt>
                <c:pt idx="265">
                  <c:v>13.659999847</c:v>
                </c:pt>
                <c:pt idx="266">
                  <c:v>14.039999962</c:v>
                </c:pt>
                <c:pt idx="267">
                  <c:v>14.279999733</c:v>
                </c:pt>
                <c:pt idx="268">
                  <c:v>14.68999958</c:v>
                </c:pt>
                <c:pt idx="269">
                  <c:v>15.079999923999999</c:v>
                </c:pt>
                <c:pt idx="270">
                  <c:v>15.5</c:v>
                </c:pt>
                <c:pt idx="271">
                  <c:v>16.079999923999999</c:v>
                </c:pt>
                <c:pt idx="272">
                  <c:v>16.010000228999999</c:v>
                </c:pt>
                <c:pt idx="273">
                  <c:v>16.870000838999999</c:v>
                </c:pt>
                <c:pt idx="274">
                  <c:v>16.299999237000002</c:v>
                </c:pt>
                <c:pt idx="275">
                  <c:v>16.739999771000001</c:v>
                </c:pt>
                <c:pt idx="276">
                  <c:v>16.780000687000001</c:v>
                </c:pt>
                <c:pt idx="277">
                  <c:v>15.279999733</c:v>
                </c:pt>
                <c:pt idx="278">
                  <c:v>15.520000458</c:v>
                </c:pt>
                <c:pt idx="279">
                  <c:v>15.630000114</c:v>
                </c:pt>
                <c:pt idx="280">
                  <c:v>16.430000305</c:v>
                </c:pt>
                <c:pt idx="281">
                  <c:v>17.809999466000001</c:v>
                </c:pt>
                <c:pt idx="282">
                  <c:v>17.680000305</c:v>
                </c:pt>
                <c:pt idx="283">
                  <c:v>18.760000228999999</c:v>
                </c:pt>
                <c:pt idx="284">
                  <c:v>19.120000838999999</c:v>
                </c:pt>
                <c:pt idx="285">
                  <c:v>18.63999939</c:v>
                </c:pt>
                <c:pt idx="286">
                  <c:v>20.469999312999999</c:v>
                </c:pt>
                <c:pt idx="287">
                  <c:v>20.719999312999999</c:v>
                </c:pt>
                <c:pt idx="288">
                  <c:v>20.459999084</c:v>
                </c:pt>
                <c:pt idx="289">
                  <c:v>21.079999923999999</c:v>
                </c:pt>
                <c:pt idx="290">
                  <c:v>21.36000061</c:v>
                </c:pt>
                <c:pt idx="291">
                  <c:v>22.569999695</c:v>
                </c:pt>
                <c:pt idx="292">
                  <c:v>21.309999466000001</c:v>
                </c:pt>
                <c:pt idx="293">
                  <c:v>21.819999695</c:v>
                </c:pt>
                <c:pt idx="294">
                  <c:v>22.340000152999998</c:v>
                </c:pt>
                <c:pt idx="295">
                  <c:v>22.459999084</c:v>
                </c:pt>
                <c:pt idx="296">
                  <c:v>23.190000533999999</c:v>
                </c:pt>
                <c:pt idx="297">
                  <c:v>22.870000838999999</c:v>
                </c:pt>
                <c:pt idx="298">
                  <c:v>22.190000533999999</c:v>
                </c:pt>
                <c:pt idx="299">
                  <c:v>23.020000457999998</c:v>
                </c:pt>
                <c:pt idx="300">
                  <c:v>24.63999939</c:v>
                </c:pt>
                <c:pt idx="301">
                  <c:v>24.620000838999999</c:v>
                </c:pt>
                <c:pt idx="302">
                  <c:v>24.870000838999999</c:v>
                </c:pt>
                <c:pt idx="303">
                  <c:v>24.129999161000001</c:v>
                </c:pt>
                <c:pt idx="304">
                  <c:v>25.549999237000002</c:v>
                </c:pt>
                <c:pt idx="305">
                  <c:v>25.819999695</c:v>
                </c:pt>
                <c:pt idx="306">
                  <c:v>27.870000838999999</c:v>
                </c:pt>
                <c:pt idx="307">
                  <c:v>27.579999923999999</c:v>
                </c:pt>
                <c:pt idx="308">
                  <c:v>27.780000687000001</c:v>
                </c:pt>
                <c:pt idx="309">
                  <c:v>28.280000687000001</c:v>
                </c:pt>
                <c:pt idx="310">
                  <c:v>29.489999771000001</c:v>
                </c:pt>
                <c:pt idx="311">
                  <c:v>29.969999312999999</c:v>
                </c:pt>
                <c:pt idx="312">
                  <c:v>30.180000305</c:v>
                </c:pt>
                <c:pt idx="313">
                  <c:v>31.059999466000001</c:v>
                </c:pt>
                <c:pt idx="314">
                  <c:v>31.729999542000002</c:v>
                </c:pt>
                <c:pt idx="315">
                  <c:v>32.759998322000001</c:v>
                </c:pt>
                <c:pt idx="316">
                  <c:v>32.540000915999997</c:v>
                </c:pt>
                <c:pt idx="317">
                  <c:v>33.75</c:v>
                </c:pt>
                <c:pt idx="318">
                  <c:v>34.430000305</c:v>
                </c:pt>
                <c:pt idx="319">
                  <c:v>34.919998169000003</c:v>
                </c:pt>
                <c:pt idx="320">
                  <c:v>35.419998169000003</c:v>
                </c:pt>
                <c:pt idx="321">
                  <c:v>35.970001220999997</c:v>
                </c:pt>
                <c:pt idx="322">
                  <c:v>36.169998169000003</c:v>
                </c:pt>
                <c:pt idx="323">
                  <c:v>36.090000152999998</c:v>
                </c:pt>
                <c:pt idx="324">
                  <c:v>36.990001677999999</c:v>
                </c:pt>
                <c:pt idx="325">
                  <c:v>37.270000457999998</c:v>
                </c:pt>
                <c:pt idx="326">
                  <c:v>37.450000762999998</c:v>
                </c:pt>
                <c:pt idx="327">
                  <c:v>38.509998322000001</c:v>
                </c:pt>
                <c:pt idx="328">
                  <c:v>38.919998169000003</c:v>
                </c:pt>
                <c:pt idx="329">
                  <c:v>39.729999542000002</c:v>
                </c:pt>
                <c:pt idx="330">
                  <c:v>39.849998474000003</c:v>
                </c:pt>
                <c:pt idx="331">
                  <c:v>40.25</c:v>
                </c:pt>
                <c:pt idx="332">
                  <c:v>39.580001830999997</c:v>
                </c:pt>
                <c:pt idx="333">
                  <c:v>39.209999084000003</c:v>
                </c:pt>
                <c:pt idx="334">
                  <c:v>40.450000762999998</c:v>
                </c:pt>
                <c:pt idx="335">
                  <c:v>40.819999695</c:v>
                </c:pt>
                <c:pt idx="336">
                  <c:v>41.630001067999999</c:v>
                </c:pt>
                <c:pt idx="337">
                  <c:v>42.310001372999999</c:v>
                </c:pt>
                <c:pt idx="338">
                  <c:v>42.430000305</c:v>
                </c:pt>
                <c:pt idx="339">
                  <c:v>43.330001830999997</c:v>
                </c:pt>
                <c:pt idx="340">
                  <c:v>43.009998322000001</c:v>
                </c:pt>
                <c:pt idx="341">
                  <c:v>43.150001525999997</c:v>
                </c:pt>
                <c:pt idx="342">
                  <c:v>44.119998932000001</c:v>
                </c:pt>
                <c:pt idx="343">
                  <c:v>43.709999084000003</c:v>
                </c:pt>
                <c:pt idx="344">
                  <c:v>43.709999084000003</c:v>
                </c:pt>
                <c:pt idx="345">
                  <c:v>43.990001677999999</c:v>
                </c:pt>
                <c:pt idx="346">
                  <c:v>44.810001372999999</c:v>
                </c:pt>
                <c:pt idx="347">
                  <c:v>44.340000152999998</c:v>
                </c:pt>
                <c:pt idx="348">
                  <c:v>45.099998474000003</c:v>
                </c:pt>
                <c:pt idx="349">
                  <c:v>44.930000305</c:v>
                </c:pt>
                <c:pt idx="350">
                  <c:v>44.180000305</c:v>
                </c:pt>
                <c:pt idx="351">
                  <c:v>45.150001525999997</c:v>
                </c:pt>
                <c:pt idx="352">
                  <c:v>45.459999084000003</c:v>
                </c:pt>
                <c:pt idx="353">
                  <c:v>45.209999084000003</c:v>
                </c:pt>
                <c:pt idx="354">
                  <c:v>46.240001677999999</c:v>
                </c:pt>
                <c:pt idx="355">
                  <c:v>46.200000762999998</c:v>
                </c:pt>
                <c:pt idx="356">
                  <c:v>46.729999542000002</c:v>
                </c:pt>
                <c:pt idx="357">
                  <c:v>46.130001067999999</c:v>
                </c:pt>
                <c:pt idx="358">
                  <c:v>46.009998322000001</c:v>
                </c:pt>
                <c:pt idx="359">
                  <c:v>46.540000915999997</c:v>
                </c:pt>
                <c:pt idx="360">
                  <c:v>46.369998932000001</c:v>
                </c:pt>
                <c:pt idx="361">
                  <c:v>46.930000305</c:v>
                </c:pt>
                <c:pt idx="362">
                  <c:v>47.61000061</c:v>
                </c:pt>
                <c:pt idx="363">
                  <c:v>47.540000915999997</c:v>
                </c:pt>
                <c:pt idx="364">
                  <c:v>47.619998932000001</c:v>
                </c:pt>
                <c:pt idx="365">
                  <c:v>48.119998932000001</c:v>
                </c:pt>
                <c:pt idx="366">
                  <c:v>48.229999542000002</c:v>
                </c:pt>
                <c:pt idx="367">
                  <c:v>48.409999847000002</c:v>
                </c:pt>
                <c:pt idx="368">
                  <c:v>48.630001067999999</c:v>
                </c:pt>
                <c:pt idx="369">
                  <c:v>48.529998779000003</c:v>
                </c:pt>
                <c:pt idx="370">
                  <c:v>48.130001067999999</c:v>
                </c:pt>
                <c:pt idx="371">
                  <c:v>48.580001830999997</c:v>
                </c:pt>
                <c:pt idx="372">
                  <c:v>48.770000457999998</c:v>
                </c:pt>
                <c:pt idx="373">
                  <c:v>47.959999084000003</c:v>
                </c:pt>
                <c:pt idx="374">
                  <c:v>48.290000915999997</c:v>
                </c:pt>
                <c:pt idx="375">
                  <c:v>46.979999542000002</c:v>
                </c:pt>
                <c:pt idx="376">
                  <c:v>47.520000457999998</c:v>
                </c:pt>
                <c:pt idx="377">
                  <c:v>47.849998474000003</c:v>
                </c:pt>
                <c:pt idx="378">
                  <c:v>48.61000061</c:v>
                </c:pt>
                <c:pt idx="379">
                  <c:v>48.270000457999998</c:v>
                </c:pt>
                <c:pt idx="380">
                  <c:v>47.270000457999998</c:v>
                </c:pt>
                <c:pt idx="381">
                  <c:v>47.470001220999997</c:v>
                </c:pt>
                <c:pt idx="382">
                  <c:v>47.770000457999998</c:v>
                </c:pt>
                <c:pt idx="383">
                  <c:v>47.88999939</c:v>
                </c:pt>
                <c:pt idx="384">
                  <c:v>48.340000152999998</c:v>
                </c:pt>
                <c:pt idx="385">
                  <c:v>48.240001677999999</c:v>
                </c:pt>
                <c:pt idx="386">
                  <c:v>48.049999237000002</c:v>
                </c:pt>
                <c:pt idx="387">
                  <c:v>47.830001830999997</c:v>
                </c:pt>
                <c:pt idx="388">
                  <c:v>46.959999084000003</c:v>
                </c:pt>
                <c:pt idx="389">
                  <c:v>48.240001677999999</c:v>
                </c:pt>
                <c:pt idx="390">
                  <c:v>48.159999847000002</c:v>
                </c:pt>
                <c:pt idx="391">
                  <c:v>48.38999939</c:v>
                </c:pt>
                <c:pt idx="392">
                  <c:v>48.740001677999999</c:v>
                </c:pt>
                <c:pt idx="393">
                  <c:v>49.11000061</c:v>
                </c:pt>
                <c:pt idx="394">
                  <c:v>49.590000152999998</c:v>
                </c:pt>
                <c:pt idx="395">
                  <c:v>50.470001220999997</c:v>
                </c:pt>
                <c:pt idx="396">
                  <c:v>49.819999695</c:v>
                </c:pt>
                <c:pt idx="397">
                  <c:v>51.020000457999998</c:v>
                </c:pt>
                <c:pt idx="398">
                  <c:v>50.61000061</c:v>
                </c:pt>
                <c:pt idx="399">
                  <c:v>51.409999847000002</c:v>
                </c:pt>
                <c:pt idx="400">
                  <c:v>50.970001220999997</c:v>
                </c:pt>
                <c:pt idx="401">
                  <c:v>50.849998474000003</c:v>
                </c:pt>
                <c:pt idx="402">
                  <c:v>51.470001220999997</c:v>
                </c:pt>
                <c:pt idx="403">
                  <c:v>51.919998169000003</c:v>
                </c:pt>
                <c:pt idx="404">
                  <c:v>52.509998322000001</c:v>
                </c:pt>
                <c:pt idx="405">
                  <c:v>52.740001677999999</c:v>
                </c:pt>
                <c:pt idx="406">
                  <c:v>53.080001830999997</c:v>
                </c:pt>
                <c:pt idx="407">
                  <c:v>52.950000762999998</c:v>
                </c:pt>
                <c:pt idx="408">
                  <c:v>53.130001067999999</c:v>
                </c:pt>
                <c:pt idx="409">
                  <c:v>53.259998322000001</c:v>
                </c:pt>
                <c:pt idx="410">
                  <c:v>53.680000305</c:v>
                </c:pt>
                <c:pt idx="411">
                  <c:v>53.759998322000001</c:v>
                </c:pt>
                <c:pt idx="412">
                  <c:v>54.220001220999997</c:v>
                </c:pt>
                <c:pt idx="413">
                  <c:v>53.939998627000001</c:v>
                </c:pt>
                <c:pt idx="414">
                  <c:v>54.479999542000002</c:v>
                </c:pt>
                <c:pt idx="415">
                  <c:v>55.270000457999998</c:v>
                </c:pt>
                <c:pt idx="416">
                  <c:v>55.069999695</c:v>
                </c:pt>
                <c:pt idx="417">
                  <c:v>55.830001830999997</c:v>
                </c:pt>
                <c:pt idx="418">
                  <c:v>55.959999084000003</c:v>
                </c:pt>
                <c:pt idx="419">
                  <c:v>55.689998627000001</c:v>
                </c:pt>
                <c:pt idx="420">
                  <c:v>56.069999695</c:v>
                </c:pt>
                <c:pt idx="421">
                  <c:v>56.099998474000003</c:v>
                </c:pt>
                <c:pt idx="422">
                  <c:v>55.830001830999997</c:v>
                </c:pt>
                <c:pt idx="423">
                  <c:v>56.040000915999997</c:v>
                </c:pt>
                <c:pt idx="424">
                  <c:v>57.040000915999997</c:v>
                </c:pt>
                <c:pt idx="425">
                  <c:v>56.819999695</c:v>
                </c:pt>
                <c:pt idx="426">
                  <c:v>57.560001372999999</c:v>
                </c:pt>
                <c:pt idx="427">
                  <c:v>57.38999939</c:v>
                </c:pt>
                <c:pt idx="428">
                  <c:v>57.490001677999999</c:v>
                </c:pt>
                <c:pt idx="429">
                  <c:v>57.259998322000001</c:v>
                </c:pt>
                <c:pt idx="430">
                  <c:v>56.970001220999997</c:v>
                </c:pt>
                <c:pt idx="431">
                  <c:v>58.380001067999999</c:v>
                </c:pt>
                <c:pt idx="432">
                  <c:v>56.659999847000002</c:v>
                </c:pt>
                <c:pt idx="433">
                  <c:v>57.970001220999997</c:v>
                </c:pt>
                <c:pt idx="434">
                  <c:v>57.75</c:v>
                </c:pt>
                <c:pt idx="435">
                  <c:v>57.470001220999997</c:v>
                </c:pt>
                <c:pt idx="436">
                  <c:v>57.63999939</c:v>
                </c:pt>
                <c:pt idx="437">
                  <c:v>57.330001830999997</c:v>
                </c:pt>
                <c:pt idx="438">
                  <c:v>57.299999237000002</c:v>
                </c:pt>
                <c:pt idx="439">
                  <c:v>57.599998474000003</c:v>
                </c:pt>
                <c:pt idx="440">
                  <c:v>58.450000762999998</c:v>
                </c:pt>
                <c:pt idx="441">
                  <c:v>57.409999847000002</c:v>
                </c:pt>
                <c:pt idx="442">
                  <c:v>56.720001220999997</c:v>
                </c:pt>
                <c:pt idx="443">
                  <c:v>57.049999237000002</c:v>
                </c:pt>
                <c:pt idx="444">
                  <c:v>56.799999237000002</c:v>
                </c:pt>
                <c:pt idx="445">
                  <c:v>56.049999237000002</c:v>
                </c:pt>
                <c:pt idx="446">
                  <c:v>55.840000152999998</c:v>
                </c:pt>
                <c:pt idx="447">
                  <c:v>56.029998779000003</c:v>
                </c:pt>
                <c:pt idx="448">
                  <c:v>56.220001220999997</c:v>
                </c:pt>
                <c:pt idx="449">
                  <c:v>56.450000762999998</c:v>
                </c:pt>
                <c:pt idx="450">
                  <c:v>55.909999847000002</c:v>
                </c:pt>
                <c:pt idx="451">
                  <c:v>54.930000305</c:v>
                </c:pt>
                <c:pt idx="452">
                  <c:v>55.86000061</c:v>
                </c:pt>
                <c:pt idx="453">
                  <c:v>54.900001525999997</c:v>
                </c:pt>
                <c:pt idx="454">
                  <c:v>55.869998932000001</c:v>
                </c:pt>
                <c:pt idx="455">
                  <c:v>56.560001372999999</c:v>
                </c:pt>
                <c:pt idx="456">
                  <c:v>55.509998322000001</c:v>
                </c:pt>
                <c:pt idx="457">
                  <c:v>56.689998627000001</c:v>
                </c:pt>
                <c:pt idx="458">
                  <c:v>56.069999695</c:v>
                </c:pt>
                <c:pt idx="459">
                  <c:v>55.930000305</c:v>
                </c:pt>
                <c:pt idx="460">
                  <c:v>57.020000457999998</c:v>
                </c:pt>
                <c:pt idx="461">
                  <c:v>56.830001830999997</c:v>
                </c:pt>
                <c:pt idx="462">
                  <c:v>57.830001830999997</c:v>
                </c:pt>
                <c:pt idx="463">
                  <c:v>58.119998932000001</c:v>
                </c:pt>
                <c:pt idx="464">
                  <c:v>58.209999084000003</c:v>
                </c:pt>
                <c:pt idx="465">
                  <c:v>58.729999542000002</c:v>
                </c:pt>
                <c:pt idx="466">
                  <c:v>58.849998474000003</c:v>
                </c:pt>
                <c:pt idx="467">
                  <c:v>58.630001067999999</c:v>
                </c:pt>
                <c:pt idx="468">
                  <c:v>59.080001830999997</c:v>
                </c:pt>
                <c:pt idx="469">
                  <c:v>59.569999695</c:v>
                </c:pt>
                <c:pt idx="470">
                  <c:v>59.259998322000001</c:v>
                </c:pt>
                <c:pt idx="471">
                  <c:v>59.849998474000003</c:v>
                </c:pt>
                <c:pt idx="472">
                  <c:v>60.049999237000002</c:v>
                </c:pt>
                <c:pt idx="473">
                  <c:v>60.88999939</c:v>
                </c:pt>
                <c:pt idx="474">
                  <c:v>60.040000915999997</c:v>
                </c:pt>
                <c:pt idx="475">
                  <c:v>60.819999695</c:v>
                </c:pt>
                <c:pt idx="476">
                  <c:v>59.590000152999998</c:v>
                </c:pt>
                <c:pt idx="477">
                  <c:v>59.599998474000003</c:v>
                </c:pt>
                <c:pt idx="478">
                  <c:v>60.270000457999998</c:v>
                </c:pt>
                <c:pt idx="479">
                  <c:v>60.029998779000003</c:v>
                </c:pt>
                <c:pt idx="480">
                  <c:v>60.61000061</c:v>
                </c:pt>
                <c:pt idx="481">
                  <c:v>60.470001220999997</c:v>
                </c:pt>
                <c:pt idx="482">
                  <c:v>61.830001830999997</c:v>
                </c:pt>
                <c:pt idx="483">
                  <c:v>62.689998627000001</c:v>
                </c:pt>
                <c:pt idx="484">
                  <c:v>63.86000061</c:v>
                </c:pt>
                <c:pt idx="485">
                  <c:v>63.009998322000001</c:v>
                </c:pt>
                <c:pt idx="486">
                  <c:v>63.819999695</c:v>
                </c:pt>
                <c:pt idx="487">
                  <c:v>63.939998627000001</c:v>
                </c:pt>
                <c:pt idx="488">
                  <c:v>64.069999695000007</c:v>
                </c:pt>
                <c:pt idx="489">
                  <c:v>64.419998168999996</c:v>
                </c:pt>
                <c:pt idx="490">
                  <c:v>64.230003357000001</c:v>
                </c:pt>
                <c:pt idx="491">
                  <c:v>64.61000061</c:v>
                </c:pt>
                <c:pt idx="492">
                  <c:v>65.269996642999999</c:v>
                </c:pt>
                <c:pt idx="493">
                  <c:v>64.730003357000001</c:v>
                </c:pt>
                <c:pt idx="494">
                  <c:v>65.690002441000004</c:v>
                </c:pt>
                <c:pt idx="495">
                  <c:v>65.779998778999996</c:v>
                </c:pt>
                <c:pt idx="496">
                  <c:v>65.650001525999997</c:v>
                </c:pt>
                <c:pt idx="497">
                  <c:v>65.680000304999993</c:v>
                </c:pt>
                <c:pt idx="498">
                  <c:v>66.550003051999994</c:v>
                </c:pt>
                <c:pt idx="499">
                  <c:v>66.870002747000001</c:v>
                </c:pt>
                <c:pt idx="500">
                  <c:v>67.629997252999999</c:v>
                </c:pt>
                <c:pt idx="501">
                  <c:v>66.13999939</c:v>
                </c:pt>
                <c:pt idx="502">
                  <c:v>67.980003357000001</c:v>
                </c:pt>
                <c:pt idx="503">
                  <c:v>66.819999695000007</c:v>
                </c:pt>
                <c:pt idx="504">
                  <c:v>67.309997558999996</c:v>
                </c:pt>
                <c:pt idx="505">
                  <c:v>68.540000915999997</c:v>
                </c:pt>
                <c:pt idx="506">
                  <c:v>68.879997252999999</c:v>
                </c:pt>
                <c:pt idx="507">
                  <c:v>68.709999084000003</c:v>
                </c:pt>
                <c:pt idx="508">
                  <c:v>69.529998778999996</c:v>
                </c:pt>
                <c:pt idx="509">
                  <c:v>73.260002135999997</c:v>
                </c:pt>
                <c:pt idx="510">
                  <c:v>73.760002135999997</c:v>
                </c:pt>
                <c:pt idx="511">
                  <c:v>73.029998778999996</c:v>
                </c:pt>
                <c:pt idx="512">
                  <c:v>71.160003661999994</c:v>
                </c:pt>
                <c:pt idx="513">
                  <c:v>71.529998778999996</c:v>
                </c:pt>
                <c:pt idx="514">
                  <c:v>70.480003357000001</c:v>
                </c:pt>
                <c:pt idx="515">
                  <c:v>71.75</c:v>
                </c:pt>
                <c:pt idx="516">
                  <c:v>70.25</c:v>
                </c:pt>
                <c:pt idx="517">
                  <c:v>70.800003051999994</c:v>
                </c:pt>
                <c:pt idx="518">
                  <c:v>71.930000304999993</c:v>
                </c:pt>
                <c:pt idx="519">
                  <c:v>71.349998474000003</c:v>
                </c:pt>
                <c:pt idx="520">
                  <c:v>70.599998474000003</c:v>
                </c:pt>
                <c:pt idx="521">
                  <c:v>71.069999695000007</c:v>
                </c:pt>
                <c:pt idx="522">
                  <c:v>70.129997252999999</c:v>
                </c:pt>
                <c:pt idx="523">
                  <c:v>69.300003051999994</c:v>
                </c:pt>
                <c:pt idx="524">
                  <c:v>70.819999695000007</c:v>
                </c:pt>
                <c:pt idx="525">
                  <c:v>70.209999084000003</c:v>
                </c:pt>
                <c:pt idx="526">
                  <c:v>70.069999695000007</c:v>
                </c:pt>
                <c:pt idx="527">
                  <c:v>70.910003661999994</c:v>
                </c:pt>
                <c:pt idx="528">
                  <c:v>71.400001525999997</c:v>
                </c:pt>
                <c:pt idx="529">
                  <c:v>71.580001831000004</c:v>
                </c:pt>
                <c:pt idx="530">
                  <c:v>72.949996948000006</c:v>
                </c:pt>
                <c:pt idx="531">
                  <c:v>71.819999695000007</c:v>
                </c:pt>
                <c:pt idx="532">
                  <c:v>72.989997864000003</c:v>
                </c:pt>
                <c:pt idx="533">
                  <c:v>73.709999084000003</c:v>
                </c:pt>
                <c:pt idx="534">
                  <c:v>74.11000061</c:v>
                </c:pt>
                <c:pt idx="535">
                  <c:v>74.580001831000004</c:v>
                </c:pt>
                <c:pt idx="536">
                  <c:v>74.010002135999997</c:v>
                </c:pt>
                <c:pt idx="537">
                  <c:v>74.459999084000003</c:v>
                </c:pt>
                <c:pt idx="538">
                  <c:v>74.580001831000004</c:v>
                </c:pt>
                <c:pt idx="539">
                  <c:v>74.339996338000006</c:v>
                </c:pt>
                <c:pt idx="540">
                  <c:v>76.730003357000001</c:v>
                </c:pt>
                <c:pt idx="541">
                  <c:v>78.930000304999993</c:v>
                </c:pt>
                <c:pt idx="542">
                  <c:v>79.86000061</c:v>
                </c:pt>
                <c:pt idx="543">
                  <c:v>79.410003661999994</c:v>
                </c:pt>
                <c:pt idx="544">
                  <c:v>78.080001831000004</c:v>
                </c:pt>
                <c:pt idx="545">
                  <c:v>77.809997558999996</c:v>
                </c:pt>
                <c:pt idx="546">
                  <c:v>77.25</c:v>
                </c:pt>
                <c:pt idx="547">
                  <c:v>76.75</c:v>
                </c:pt>
                <c:pt idx="548">
                  <c:v>76.75</c:v>
                </c:pt>
                <c:pt idx="549">
                  <c:v>77.620002747000001</c:v>
                </c:pt>
                <c:pt idx="550">
                  <c:v>76.660003661999994</c:v>
                </c:pt>
                <c:pt idx="551">
                  <c:v>76.88999939</c:v>
                </c:pt>
                <c:pt idx="552">
                  <c:v>77.660003661999994</c:v>
                </c:pt>
                <c:pt idx="553">
                  <c:v>76.769996642999999</c:v>
                </c:pt>
                <c:pt idx="554">
                  <c:v>76.029998778999996</c:v>
                </c:pt>
                <c:pt idx="555">
                  <c:v>74.5</c:v>
                </c:pt>
                <c:pt idx="556">
                  <c:v>74.099998474000003</c:v>
                </c:pt>
                <c:pt idx="557">
                  <c:v>72.709999084000003</c:v>
                </c:pt>
                <c:pt idx="558">
                  <c:v>72.819999695000007</c:v>
                </c:pt>
                <c:pt idx="559">
                  <c:v>72.529998778999996</c:v>
                </c:pt>
                <c:pt idx="560">
                  <c:v>73.370002747000001</c:v>
                </c:pt>
                <c:pt idx="561">
                  <c:v>74.220001221000004</c:v>
                </c:pt>
                <c:pt idx="562">
                  <c:v>73.900001525999997</c:v>
                </c:pt>
                <c:pt idx="563">
                  <c:v>74.050003051999994</c:v>
                </c:pt>
                <c:pt idx="564">
                  <c:v>73.830001831000004</c:v>
                </c:pt>
                <c:pt idx="565">
                  <c:v>73.739997864000003</c:v>
                </c:pt>
                <c:pt idx="566">
                  <c:v>74.440002441000004</c:v>
                </c:pt>
                <c:pt idx="567">
                  <c:v>74.720001221000004</c:v>
                </c:pt>
                <c:pt idx="568">
                  <c:v>74.940002441000004</c:v>
                </c:pt>
                <c:pt idx="569">
                  <c:v>75.300003051999994</c:v>
                </c:pt>
                <c:pt idx="570">
                  <c:v>75.010002135999997</c:v>
                </c:pt>
                <c:pt idx="571">
                  <c:v>74.660003661999994</c:v>
                </c:pt>
                <c:pt idx="572">
                  <c:v>74.209999084000003</c:v>
                </c:pt>
                <c:pt idx="573">
                  <c:v>75.190002441000004</c:v>
                </c:pt>
                <c:pt idx="574">
                  <c:v>75.650001525999997</c:v>
                </c:pt>
                <c:pt idx="575">
                  <c:v>75.930000304999993</c:v>
                </c:pt>
                <c:pt idx="576">
                  <c:v>76.519996642999999</c:v>
                </c:pt>
                <c:pt idx="577">
                  <c:v>76.660003661999994</c:v>
                </c:pt>
                <c:pt idx="578">
                  <c:v>76.63999939</c:v>
                </c:pt>
                <c:pt idx="579">
                  <c:v>76.25</c:v>
                </c:pt>
                <c:pt idx="580">
                  <c:v>75.550003051999994</c:v>
                </c:pt>
                <c:pt idx="581">
                  <c:v>76.720001221000004</c:v>
                </c:pt>
                <c:pt idx="582">
                  <c:v>75.870002747000001</c:v>
                </c:pt>
                <c:pt idx="583">
                  <c:v>76.099998474000003</c:v>
                </c:pt>
                <c:pt idx="584">
                  <c:v>75.720001221000004</c:v>
                </c:pt>
                <c:pt idx="585">
                  <c:v>76.069999695000007</c:v>
                </c:pt>
                <c:pt idx="586">
                  <c:v>76.709999084000003</c:v>
                </c:pt>
                <c:pt idx="587">
                  <c:v>76.779998778999996</c:v>
                </c:pt>
                <c:pt idx="588">
                  <c:v>75.919998168999996</c:v>
                </c:pt>
                <c:pt idx="589">
                  <c:v>75.730003357000001</c:v>
                </c:pt>
                <c:pt idx="590">
                  <c:v>76.699996948000006</c:v>
                </c:pt>
                <c:pt idx="591">
                  <c:v>76.36000061</c:v>
                </c:pt>
                <c:pt idx="592">
                  <c:v>75.790000915999997</c:v>
                </c:pt>
                <c:pt idx="593">
                  <c:v>75.629997252999999</c:v>
                </c:pt>
                <c:pt idx="594">
                  <c:v>74.949996948000006</c:v>
                </c:pt>
                <c:pt idx="595">
                  <c:v>74.379997252999999</c:v>
                </c:pt>
                <c:pt idx="596">
                  <c:v>74.800003051999994</c:v>
                </c:pt>
                <c:pt idx="597">
                  <c:v>75.61000061</c:v>
                </c:pt>
                <c:pt idx="598">
                  <c:v>75.690002441000004</c:v>
                </c:pt>
                <c:pt idx="599">
                  <c:v>76.069999695000007</c:v>
                </c:pt>
                <c:pt idx="600">
                  <c:v>75.419998168999996</c:v>
                </c:pt>
                <c:pt idx="601">
                  <c:v>78.230003357000001</c:v>
                </c:pt>
                <c:pt idx="602">
                  <c:v>80.720001221000004</c:v>
                </c:pt>
                <c:pt idx="603">
                  <c:v>81.63999939</c:v>
                </c:pt>
                <c:pt idx="604">
                  <c:v>79.819999695000007</c:v>
                </c:pt>
                <c:pt idx="605">
                  <c:v>80.050003051999994</c:v>
                </c:pt>
                <c:pt idx="606">
                  <c:v>78.199996948000006</c:v>
                </c:pt>
                <c:pt idx="607">
                  <c:v>77.63999939</c:v>
                </c:pt>
                <c:pt idx="608">
                  <c:v>76.230003357000001</c:v>
                </c:pt>
                <c:pt idx="609">
                  <c:v>75.010002135999997</c:v>
                </c:pt>
                <c:pt idx="610">
                  <c:v>74.779998778999996</c:v>
                </c:pt>
                <c:pt idx="611">
                  <c:v>74.730003357000001</c:v>
                </c:pt>
                <c:pt idx="612">
                  <c:v>74.680000304999993</c:v>
                </c:pt>
                <c:pt idx="613">
                  <c:v>75.870002747000001</c:v>
                </c:pt>
                <c:pt idx="614">
                  <c:v>79.660003661999994</c:v>
                </c:pt>
                <c:pt idx="615">
                  <c:v>80.510002135999997</c:v>
                </c:pt>
                <c:pt idx="616">
                  <c:v>80.269996642999999</c:v>
                </c:pt>
                <c:pt idx="617">
                  <c:v>79.559997558999996</c:v>
                </c:pt>
                <c:pt idx="618">
                  <c:v>77.900001525999997</c:v>
                </c:pt>
                <c:pt idx="619">
                  <c:v>75.309997558999996</c:v>
                </c:pt>
                <c:pt idx="620">
                  <c:v>74.330001831000004</c:v>
                </c:pt>
                <c:pt idx="621">
                  <c:v>73.339996338000006</c:v>
                </c:pt>
                <c:pt idx="622">
                  <c:v>72.88999939</c:v>
                </c:pt>
                <c:pt idx="623">
                  <c:v>73.830001831000004</c:v>
                </c:pt>
                <c:pt idx="624">
                  <c:v>73.629997252999999</c:v>
                </c:pt>
                <c:pt idx="625">
                  <c:v>77.319999695000007</c:v>
                </c:pt>
                <c:pt idx="626">
                  <c:v>77.330001831000004</c:v>
                </c:pt>
                <c:pt idx="627">
                  <c:v>77.620002747000001</c:v>
                </c:pt>
                <c:pt idx="628">
                  <c:v>76.379997252999999</c:v>
                </c:pt>
                <c:pt idx="629">
                  <c:v>74.290000915999997</c:v>
                </c:pt>
                <c:pt idx="630">
                  <c:v>73.480003357000001</c:v>
                </c:pt>
                <c:pt idx="631">
                  <c:v>72.099998474000003</c:v>
                </c:pt>
                <c:pt idx="632">
                  <c:v>71.349998474000003</c:v>
                </c:pt>
                <c:pt idx="633">
                  <c:v>72.010002135999997</c:v>
                </c:pt>
                <c:pt idx="634">
                  <c:v>71.379997252999999</c:v>
                </c:pt>
                <c:pt idx="635">
                  <c:v>73.300003051999994</c:v>
                </c:pt>
                <c:pt idx="636">
                  <c:v>74.099998474000003</c:v>
                </c:pt>
                <c:pt idx="637">
                  <c:v>73.5</c:v>
                </c:pt>
                <c:pt idx="638">
                  <c:v>72.309997558999996</c:v>
                </c:pt>
                <c:pt idx="639">
                  <c:v>71.690002441000004</c:v>
                </c:pt>
                <c:pt idx="640">
                  <c:v>69.919998168999996</c:v>
                </c:pt>
                <c:pt idx="641">
                  <c:v>69.339996338000006</c:v>
                </c:pt>
                <c:pt idx="642">
                  <c:v>68.839996338000006</c:v>
                </c:pt>
                <c:pt idx="643">
                  <c:v>67.779998778999996</c:v>
                </c:pt>
                <c:pt idx="644">
                  <c:v>68.569999695000007</c:v>
                </c:pt>
                <c:pt idx="645">
                  <c:v>67.870002747000001</c:v>
                </c:pt>
                <c:pt idx="646">
                  <c:v>67.300003051999994</c:v>
                </c:pt>
                <c:pt idx="647">
                  <c:v>67.169998168999996</c:v>
                </c:pt>
                <c:pt idx="648">
                  <c:v>65.11000061</c:v>
                </c:pt>
                <c:pt idx="649">
                  <c:v>64.669998168999996</c:v>
                </c:pt>
                <c:pt idx="650">
                  <c:v>63.939998627000001</c:v>
                </c:pt>
                <c:pt idx="651">
                  <c:v>63.669998169000003</c:v>
                </c:pt>
                <c:pt idx="652">
                  <c:v>63.5</c:v>
                </c:pt>
                <c:pt idx="653">
                  <c:v>63.090000152999998</c:v>
                </c:pt>
                <c:pt idx="654">
                  <c:v>62.919998169000003</c:v>
                </c:pt>
                <c:pt idx="655">
                  <c:v>62.63999939</c:v>
                </c:pt>
                <c:pt idx="656">
                  <c:v>61.849998474000003</c:v>
                </c:pt>
                <c:pt idx="657">
                  <c:v>60.75</c:v>
                </c:pt>
                <c:pt idx="658">
                  <c:v>60.020000457999998</c:v>
                </c:pt>
                <c:pt idx="659">
                  <c:v>59.689998627000001</c:v>
                </c:pt>
                <c:pt idx="660">
                  <c:v>59.86000061</c:v>
                </c:pt>
                <c:pt idx="661">
                  <c:v>59.049999237000002</c:v>
                </c:pt>
                <c:pt idx="662">
                  <c:v>58.450000762999998</c:v>
                </c:pt>
                <c:pt idx="663">
                  <c:v>57.830001830999997</c:v>
                </c:pt>
                <c:pt idx="664">
                  <c:v>57.950000762999998</c:v>
                </c:pt>
                <c:pt idx="665">
                  <c:v>58.689998627000001</c:v>
                </c:pt>
                <c:pt idx="666">
                  <c:v>56.479999542000002</c:v>
                </c:pt>
                <c:pt idx="667">
                  <c:v>56.299999237000002</c:v>
                </c:pt>
                <c:pt idx="668">
                  <c:v>56.330001830999997</c:v>
                </c:pt>
                <c:pt idx="669">
                  <c:v>55.310001372999999</c:v>
                </c:pt>
                <c:pt idx="670">
                  <c:v>54.959999084000003</c:v>
                </c:pt>
                <c:pt idx="671">
                  <c:v>54.439998627000001</c:v>
                </c:pt>
                <c:pt idx="672">
                  <c:v>54.270000457999998</c:v>
                </c:pt>
                <c:pt idx="673">
                  <c:v>53.650001525999997</c:v>
                </c:pt>
                <c:pt idx="674">
                  <c:v>52.880001067999999</c:v>
                </c:pt>
                <c:pt idx="675">
                  <c:v>52.049999237000002</c:v>
                </c:pt>
                <c:pt idx="676">
                  <c:v>52.779998779000003</c:v>
                </c:pt>
                <c:pt idx="677">
                  <c:v>51.13999939</c:v>
                </c:pt>
                <c:pt idx="678">
                  <c:v>51.150001525999997</c:v>
                </c:pt>
                <c:pt idx="679">
                  <c:v>50.689998627000001</c:v>
                </c:pt>
                <c:pt idx="680">
                  <c:v>50.290000915999997</c:v>
                </c:pt>
                <c:pt idx="681">
                  <c:v>49.430000305</c:v>
                </c:pt>
                <c:pt idx="682">
                  <c:v>48.279998779000003</c:v>
                </c:pt>
                <c:pt idx="683">
                  <c:v>49.419998169000003</c:v>
                </c:pt>
                <c:pt idx="684">
                  <c:v>47.240001677999999</c:v>
                </c:pt>
                <c:pt idx="685">
                  <c:v>48.430000305</c:v>
                </c:pt>
                <c:pt idx="686">
                  <c:v>47.459999084000003</c:v>
                </c:pt>
                <c:pt idx="687">
                  <c:v>46.349998474000003</c:v>
                </c:pt>
                <c:pt idx="688">
                  <c:v>46.150001525999997</c:v>
                </c:pt>
                <c:pt idx="689">
                  <c:v>45.380001067999999</c:v>
                </c:pt>
                <c:pt idx="690">
                  <c:v>45.740001677999999</c:v>
                </c:pt>
                <c:pt idx="691">
                  <c:v>43.939998627000001</c:v>
                </c:pt>
                <c:pt idx="692">
                  <c:v>44.209999084000003</c:v>
                </c:pt>
                <c:pt idx="693">
                  <c:v>42.900001525999997</c:v>
                </c:pt>
                <c:pt idx="694">
                  <c:v>42.520000457999998</c:v>
                </c:pt>
                <c:pt idx="695">
                  <c:v>42.36000061</c:v>
                </c:pt>
                <c:pt idx="696">
                  <c:v>41.959999084000003</c:v>
                </c:pt>
                <c:pt idx="697">
                  <c:v>43.020000457999998</c:v>
                </c:pt>
                <c:pt idx="698">
                  <c:v>42.200000762999998</c:v>
                </c:pt>
                <c:pt idx="699">
                  <c:v>40.529998779000003</c:v>
                </c:pt>
                <c:pt idx="700">
                  <c:v>39.38999939</c:v>
                </c:pt>
                <c:pt idx="701">
                  <c:v>39.470001220999997</c:v>
                </c:pt>
                <c:pt idx="702">
                  <c:v>38.729999542000002</c:v>
                </c:pt>
                <c:pt idx="703">
                  <c:v>37.709999084000003</c:v>
                </c:pt>
                <c:pt idx="704">
                  <c:v>37.400001525999997</c:v>
                </c:pt>
                <c:pt idx="705">
                  <c:v>37.310001372999999</c:v>
                </c:pt>
                <c:pt idx="706">
                  <c:v>38.180000305</c:v>
                </c:pt>
                <c:pt idx="707">
                  <c:v>39.779998779000003</c:v>
                </c:pt>
                <c:pt idx="708">
                  <c:v>38.819999695</c:v>
                </c:pt>
                <c:pt idx="709">
                  <c:v>39.380001067999999</c:v>
                </c:pt>
                <c:pt idx="710">
                  <c:v>36.880001067999999</c:v>
                </c:pt>
                <c:pt idx="711">
                  <c:v>36.290000915999997</c:v>
                </c:pt>
                <c:pt idx="712">
                  <c:v>35.729999542000002</c:v>
                </c:pt>
                <c:pt idx="713">
                  <c:v>35.970001220999997</c:v>
                </c:pt>
                <c:pt idx="714">
                  <c:v>37.25</c:v>
                </c:pt>
                <c:pt idx="715">
                  <c:v>36.479999542000002</c:v>
                </c:pt>
                <c:pt idx="716">
                  <c:v>36.169998169000003</c:v>
                </c:pt>
                <c:pt idx="717">
                  <c:v>35.720001220999997</c:v>
                </c:pt>
                <c:pt idx="718">
                  <c:v>35.509998322000001</c:v>
                </c:pt>
                <c:pt idx="719">
                  <c:v>34.590000152999998</c:v>
                </c:pt>
                <c:pt idx="720">
                  <c:v>33.689998627000001</c:v>
                </c:pt>
                <c:pt idx="721">
                  <c:v>33.869998932000001</c:v>
                </c:pt>
                <c:pt idx="722">
                  <c:v>33.099998474000003</c:v>
                </c:pt>
                <c:pt idx="723">
                  <c:v>33.029998779000003</c:v>
                </c:pt>
                <c:pt idx="724">
                  <c:v>31.290000916</c:v>
                </c:pt>
                <c:pt idx="725">
                  <c:v>32.020000457999998</c:v>
                </c:pt>
                <c:pt idx="726">
                  <c:v>32.700000762999998</c:v>
                </c:pt>
                <c:pt idx="727">
                  <c:v>32.63999939</c:v>
                </c:pt>
                <c:pt idx="728">
                  <c:v>31.899999618999999</c:v>
                </c:pt>
                <c:pt idx="729">
                  <c:v>30.819999695</c:v>
                </c:pt>
                <c:pt idx="730">
                  <c:v>32.080001830999997</c:v>
                </c:pt>
                <c:pt idx="731">
                  <c:v>31.020000457999998</c:v>
                </c:pt>
                <c:pt idx="732">
                  <c:v>30</c:v>
                </c:pt>
                <c:pt idx="733">
                  <c:v>31.299999237000002</c:v>
                </c:pt>
                <c:pt idx="734">
                  <c:v>28.510000228999999</c:v>
                </c:pt>
                <c:pt idx="735">
                  <c:v>28.969999312999999</c:v>
                </c:pt>
                <c:pt idx="736">
                  <c:v>28.989999771000001</c:v>
                </c:pt>
                <c:pt idx="737">
                  <c:v>27.700000762999998</c:v>
                </c:pt>
                <c:pt idx="738">
                  <c:v>27.409999847000002</c:v>
                </c:pt>
                <c:pt idx="739">
                  <c:v>26.969999312999999</c:v>
                </c:pt>
                <c:pt idx="740">
                  <c:v>26.88999939</c:v>
                </c:pt>
                <c:pt idx="741">
                  <c:v>26.340000152999998</c:v>
                </c:pt>
                <c:pt idx="742">
                  <c:v>25.729999542000002</c:v>
                </c:pt>
                <c:pt idx="743">
                  <c:v>26.030000687000001</c:v>
                </c:pt>
                <c:pt idx="744">
                  <c:v>25.700000762999998</c:v>
                </c:pt>
                <c:pt idx="745">
                  <c:v>25.649999618999999</c:v>
                </c:pt>
                <c:pt idx="746">
                  <c:v>24.909999847000002</c:v>
                </c:pt>
                <c:pt idx="747">
                  <c:v>24.770000457999998</c:v>
                </c:pt>
                <c:pt idx="748">
                  <c:v>24.739999771000001</c:v>
                </c:pt>
                <c:pt idx="749">
                  <c:v>24.340000152999998</c:v>
                </c:pt>
                <c:pt idx="750">
                  <c:v>24.469999312999999</c:v>
                </c:pt>
                <c:pt idx="751">
                  <c:v>23.870000838999999</c:v>
                </c:pt>
                <c:pt idx="752">
                  <c:v>23.659999847000002</c:v>
                </c:pt>
                <c:pt idx="753">
                  <c:v>24.090000152999998</c:v>
                </c:pt>
                <c:pt idx="754">
                  <c:v>23.280000687000001</c:v>
                </c:pt>
                <c:pt idx="755">
                  <c:v>22.260000228999999</c:v>
                </c:pt>
                <c:pt idx="756">
                  <c:v>22.079999923999999</c:v>
                </c:pt>
                <c:pt idx="757">
                  <c:v>22.11000061</c:v>
                </c:pt>
                <c:pt idx="758">
                  <c:v>21.790000916</c:v>
                </c:pt>
                <c:pt idx="759">
                  <c:v>22.329999923999999</c:v>
                </c:pt>
                <c:pt idx="760">
                  <c:v>21.530000687000001</c:v>
                </c:pt>
                <c:pt idx="761">
                  <c:v>21.969999312999999</c:v>
                </c:pt>
                <c:pt idx="762">
                  <c:v>21.11000061</c:v>
                </c:pt>
                <c:pt idx="763">
                  <c:v>21.399999618999999</c:v>
                </c:pt>
                <c:pt idx="764">
                  <c:v>21.420000076000001</c:v>
                </c:pt>
                <c:pt idx="765">
                  <c:v>21.370000838999999</c:v>
                </c:pt>
                <c:pt idx="766">
                  <c:v>20.840000152999998</c:v>
                </c:pt>
                <c:pt idx="767">
                  <c:v>20.969999312999999</c:v>
                </c:pt>
                <c:pt idx="768">
                  <c:v>22.75</c:v>
                </c:pt>
                <c:pt idx="769">
                  <c:v>23.159999847000002</c:v>
                </c:pt>
                <c:pt idx="770">
                  <c:v>22.540000916</c:v>
                </c:pt>
                <c:pt idx="771">
                  <c:v>28.729999542000002</c:v>
                </c:pt>
                <c:pt idx="772">
                  <c:v>26.069999695</c:v>
                </c:pt>
                <c:pt idx="773">
                  <c:v>22.760000228999999</c:v>
                </c:pt>
                <c:pt idx="774">
                  <c:v>23.870000838999999</c:v>
                </c:pt>
                <c:pt idx="775">
                  <c:v>23.549999237000002</c:v>
                </c:pt>
                <c:pt idx="776">
                  <c:v>23.120000838999999</c:v>
                </c:pt>
                <c:pt idx="777">
                  <c:v>22.299999237000002</c:v>
                </c:pt>
                <c:pt idx="778">
                  <c:v>22.5</c:v>
                </c:pt>
                <c:pt idx="779">
                  <c:v>21.370000838999999</c:v>
                </c:pt>
                <c:pt idx="780">
                  <c:v>22.120000838999999</c:v>
                </c:pt>
                <c:pt idx="781">
                  <c:v>21.100000381000001</c:v>
                </c:pt>
                <c:pt idx="782">
                  <c:v>20.059999466000001</c:v>
                </c:pt>
                <c:pt idx="783">
                  <c:v>19.940000533999999</c:v>
                </c:pt>
                <c:pt idx="784">
                  <c:v>21.329999923999999</c:v>
                </c:pt>
                <c:pt idx="785">
                  <c:v>20.700000762999998</c:v>
                </c:pt>
                <c:pt idx="786">
                  <c:v>20.120000838999999</c:v>
                </c:pt>
                <c:pt idx="787">
                  <c:v>18.940000533999999</c:v>
                </c:pt>
                <c:pt idx="788">
                  <c:v>18</c:v>
                </c:pt>
                <c:pt idx="789">
                  <c:v>18.069999695</c:v>
                </c:pt>
                <c:pt idx="790">
                  <c:v>17.950000762999998</c:v>
                </c:pt>
                <c:pt idx="791">
                  <c:v>18.510000228999999</c:v>
                </c:pt>
                <c:pt idx="792">
                  <c:v>18.420000076000001</c:v>
                </c:pt>
                <c:pt idx="793">
                  <c:v>18.770000457999998</c:v>
                </c:pt>
                <c:pt idx="794">
                  <c:v>18.340000152999998</c:v>
                </c:pt>
                <c:pt idx="795">
                  <c:v>19.069999695</c:v>
                </c:pt>
                <c:pt idx="796">
                  <c:v>18.11000061</c:v>
                </c:pt>
                <c:pt idx="797">
                  <c:v>18.440000533999999</c:v>
                </c:pt>
                <c:pt idx="798">
                  <c:v>18.13999939</c:v>
                </c:pt>
                <c:pt idx="799">
                  <c:v>17.170000076000001</c:v>
                </c:pt>
                <c:pt idx="800">
                  <c:v>17.510000228999999</c:v>
                </c:pt>
                <c:pt idx="801">
                  <c:v>16.709999084</c:v>
                </c:pt>
                <c:pt idx="802">
                  <c:v>17.030000687000001</c:v>
                </c:pt>
                <c:pt idx="803">
                  <c:v>16.479999542000002</c:v>
                </c:pt>
                <c:pt idx="804">
                  <c:v>16.059999466000001</c:v>
                </c:pt>
                <c:pt idx="805">
                  <c:v>15.380000114</c:v>
                </c:pt>
                <c:pt idx="806">
                  <c:v>15.529999733</c:v>
                </c:pt>
                <c:pt idx="807">
                  <c:v>15.140000343000001</c:v>
                </c:pt>
                <c:pt idx="808">
                  <c:v>15.210000038</c:v>
                </c:pt>
                <c:pt idx="809">
                  <c:v>15.329999923999999</c:v>
                </c:pt>
                <c:pt idx="810">
                  <c:v>15.380000114</c:v>
                </c:pt>
                <c:pt idx="811">
                  <c:v>14.659999847</c:v>
                </c:pt>
                <c:pt idx="812">
                  <c:v>14.5</c:v>
                </c:pt>
                <c:pt idx="813">
                  <c:v>13.949999808999999</c:v>
                </c:pt>
                <c:pt idx="814">
                  <c:v>13.729999542</c:v>
                </c:pt>
                <c:pt idx="815">
                  <c:v>13.739999771000001</c:v>
                </c:pt>
                <c:pt idx="816">
                  <c:v>13.539999962</c:v>
                </c:pt>
                <c:pt idx="817">
                  <c:v>13.840000153</c:v>
                </c:pt>
                <c:pt idx="818">
                  <c:v>13.789999962</c:v>
                </c:pt>
                <c:pt idx="819">
                  <c:v>14.159999847</c:v>
                </c:pt>
                <c:pt idx="820">
                  <c:v>14.510000228999999</c:v>
                </c:pt>
                <c:pt idx="821">
                  <c:v>13.829999923999999</c:v>
                </c:pt>
                <c:pt idx="822">
                  <c:v>14.779999733</c:v>
                </c:pt>
                <c:pt idx="823">
                  <c:v>14.569999695</c:v>
                </c:pt>
                <c:pt idx="824">
                  <c:v>14.770000458</c:v>
                </c:pt>
                <c:pt idx="825">
                  <c:v>14.010000228999999</c:v>
                </c:pt>
                <c:pt idx="826">
                  <c:v>14.380000114</c:v>
                </c:pt>
                <c:pt idx="827">
                  <c:v>13.890000343000001</c:v>
                </c:pt>
                <c:pt idx="828">
                  <c:v>13.770000458</c:v>
                </c:pt>
                <c:pt idx="829">
                  <c:v>13.279999733</c:v>
                </c:pt>
                <c:pt idx="830">
                  <c:v>13.300000191000001</c:v>
                </c:pt>
                <c:pt idx="831">
                  <c:v>13.390000343000001</c:v>
                </c:pt>
                <c:pt idx="832">
                  <c:v>12.409999847</c:v>
                </c:pt>
                <c:pt idx="833">
                  <c:v>12.739999771000001</c:v>
                </c:pt>
                <c:pt idx="834">
                  <c:v>12.18999958</c:v>
                </c:pt>
                <c:pt idx="835">
                  <c:v>12.880000114</c:v>
                </c:pt>
                <c:pt idx="836">
                  <c:v>11.909999847</c:v>
                </c:pt>
                <c:pt idx="837">
                  <c:v>12.93999958</c:v>
                </c:pt>
                <c:pt idx="838">
                  <c:v>12.489999771000001</c:v>
                </c:pt>
                <c:pt idx="839">
                  <c:v>12.81000042</c:v>
                </c:pt>
                <c:pt idx="840">
                  <c:v>12.409999847</c:v>
                </c:pt>
                <c:pt idx="841">
                  <c:v>12.779999733</c:v>
                </c:pt>
                <c:pt idx="842">
                  <c:v>12.699999808999999</c:v>
                </c:pt>
                <c:pt idx="843">
                  <c:v>12.470000267</c:v>
                </c:pt>
                <c:pt idx="844">
                  <c:v>13.090000153</c:v>
                </c:pt>
                <c:pt idx="845">
                  <c:v>12.140000343000001</c:v>
                </c:pt>
                <c:pt idx="846">
                  <c:v>13.079999923999999</c:v>
                </c:pt>
                <c:pt idx="847">
                  <c:v>12.119999886</c:v>
                </c:pt>
                <c:pt idx="848">
                  <c:v>12.979999542</c:v>
                </c:pt>
                <c:pt idx="849">
                  <c:v>12.010000228999999</c:v>
                </c:pt>
                <c:pt idx="850">
                  <c:v>12.270000458</c:v>
                </c:pt>
                <c:pt idx="851">
                  <c:v>11.920000076000001</c:v>
                </c:pt>
                <c:pt idx="852">
                  <c:v>11.899999619000001</c:v>
                </c:pt>
                <c:pt idx="853">
                  <c:v>11.640000343000001</c:v>
                </c:pt>
                <c:pt idx="854">
                  <c:v>12.949999808999999</c:v>
                </c:pt>
                <c:pt idx="855">
                  <c:v>13.109999656999999</c:v>
                </c:pt>
                <c:pt idx="856">
                  <c:v>12.760000228999999</c:v>
                </c:pt>
                <c:pt idx="857">
                  <c:v>12.670000076000001</c:v>
                </c:pt>
                <c:pt idx="858">
                  <c:v>12.539999962</c:v>
                </c:pt>
                <c:pt idx="859">
                  <c:v>12.93999958</c:v>
                </c:pt>
                <c:pt idx="860">
                  <c:v>11.970000267</c:v>
                </c:pt>
                <c:pt idx="861">
                  <c:v>12.829999923999999</c:v>
                </c:pt>
                <c:pt idx="862">
                  <c:v>11.630000114</c:v>
                </c:pt>
                <c:pt idx="863">
                  <c:v>12.56000042</c:v>
                </c:pt>
                <c:pt idx="864">
                  <c:v>11.880000114</c:v>
                </c:pt>
                <c:pt idx="865">
                  <c:v>12.550000191000001</c:v>
                </c:pt>
                <c:pt idx="866">
                  <c:v>11.930000305</c:v>
                </c:pt>
                <c:pt idx="867">
                  <c:v>12.020000458</c:v>
                </c:pt>
                <c:pt idx="868">
                  <c:v>11.909999847</c:v>
                </c:pt>
                <c:pt idx="869">
                  <c:v>11.829999923999999</c:v>
                </c:pt>
                <c:pt idx="870">
                  <c:v>12.270000458</c:v>
                </c:pt>
                <c:pt idx="871">
                  <c:v>11.270000458</c:v>
                </c:pt>
                <c:pt idx="872">
                  <c:v>12.239999771000001</c:v>
                </c:pt>
                <c:pt idx="873">
                  <c:v>11.31000042</c:v>
                </c:pt>
                <c:pt idx="874">
                  <c:v>11.609999656999999</c:v>
                </c:pt>
                <c:pt idx="875">
                  <c:v>11.100000380999999</c:v>
                </c:pt>
                <c:pt idx="876">
                  <c:v>10.890000343000001</c:v>
                </c:pt>
                <c:pt idx="877">
                  <c:v>11</c:v>
                </c:pt>
                <c:pt idx="878">
                  <c:v>11</c:v>
                </c:pt>
                <c:pt idx="879">
                  <c:v>11.319999695</c:v>
                </c:pt>
                <c:pt idx="880">
                  <c:v>10.899999619000001</c:v>
                </c:pt>
                <c:pt idx="881">
                  <c:v>11.409999847</c:v>
                </c:pt>
                <c:pt idx="882">
                  <c:v>10.590000153</c:v>
                </c:pt>
                <c:pt idx="883">
                  <c:v>10.630000114</c:v>
                </c:pt>
                <c:pt idx="884">
                  <c:v>10.029999733</c:v>
                </c:pt>
                <c:pt idx="885">
                  <c:v>10.420000076000001</c:v>
                </c:pt>
                <c:pt idx="886">
                  <c:v>9.8120002747000008</c:v>
                </c:pt>
                <c:pt idx="887">
                  <c:v>10.409999847</c:v>
                </c:pt>
                <c:pt idx="888">
                  <c:v>11.039999962</c:v>
                </c:pt>
                <c:pt idx="889">
                  <c:v>11.069999695</c:v>
                </c:pt>
                <c:pt idx="890">
                  <c:v>10.510000228999999</c:v>
                </c:pt>
                <c:pt idx="891">
                  <c:v>10.670000076000001</c:v>
                </c:pt>
                <c:pt idx="892">
                  <c:v>11.109999656999999</c:v>
                </c:pt>
                <c:pt idx="893">
                  <c:v>10.380000114</c:v>
                </c:pt>
                <c:pt idx="894">
                  <c:v>10.819999695</c:v>
                </c:pt>
                <c:pt idx="895">
                  <c:v>9.6409997940000007</c:v>
                </c:pt>
                <c:pt idx="896">
                  <c:v>10.159999847</c:v>
                </c:pt>
                <c:pt idx="897">
                  <c:v>9.3719997405999997</c:v>
                </c:pt>
                <c:pt idx="898">
                  <c:v>10.119999886</c:v>
                </c:pt>
                <c:pt idx="899">
                  <c:v>10.109999656999999</c:v>
                </c:pt>
                <c:pt idx="900">
                  <c:v>10.380000114</c:v>
                </c:pt>
                <c:pt idx="901">
                  <c:v>10.510000228999999</c:v>
                </c:pt>
                <c:pt idx="902">
                  <c:v>10.090000153</c:v>
                </c:pt>
                <c:pt idx="903">
                  <c:v>10.369999886</c:v>
                </c:pt>
                <c:pt idx="904">
                  <c:v>9.0360002518000009</c:v>
                </c:pt>
                <c:pt idx="905">
                  <c:v>9.7170000075999994</c:v>
                </c:pt>
                <c:pt idx="906">
                  <c:v>8.6549997330000004</c:v>
                </c:pt>
                <c:pt idx="907">
                  <c:v>9.5419998169000007</c:v>
                </c:pt>
                <c:pt idx="908">
                  <c:v>8.8059997559000003</c:v>
                </c:pt>
                <c:pt idx="909">
                  <c:v>9.2119998931999998</c:v>
                </c:pt>
                <c:pt idx="910">
                  <c:v>8.9280004501000008</c:v>
                </c:pt>
                <c:pt idx="911">
                  <c:v>9.0190000533999992</c:v>
                </c:pt>
                <c:pt idx="912">
                  <c:v>8.9469995498999992</c:v>
                </c:pt>
                <c:pt idx="913">
                  <c:v>8.8249998092999995</c:v>
                </c:pt>
                <c:pt idx="914">
                  <c:v>9.0249996185000008</c:v>
                </c:pt>
                <c:pt idx="915">
                  <c:v>8.6510000228999999</c:v>
                </c:pt>
                <c:pt idx="916">
                  <c:v>9.3730001450000007</c:v>
                </c:pt>
                <c:pt idx="917">
                  <c:v>9.0889997481999991</c:v>
                </c:pt>
                <c:pt idx="918">
                  <c:v>9.4169998169000007</c:v>
                </c:pt>
                <c:pt idx="919">
                  <c:v>9.2010002136000004</c:v>
                </c:pt>
                <c:pt idx="920">
                  <c:v>9.6520004272000008</c:v>
                </c:pt>
                <c:pt idx="921">
                  <c:v>9.5559997559000003</c:v>
                </c:pt>
                <c:pt idx="922">
                  <c:v>9.2060003281</c:v>
                </c:pt>
                <c:pt idx="923">
                  <c:v>9.2379999160999997</c:v>
                </c:pt>
                <c:pt idx="924">
                  <c:v>9.0839996337999995</c:v>
                </c:pt>
                <c:pt idx="925">
                  <c:v>9.5469999313000002</c:v>
                </c:pt>
                <c:pt idx="926">
                  <c:v>9.4930000304999993</c:v>
                </c:pt>
                <c:pt idx="927">
                  <c:v>9.8009996414000007</c:v>
                </c:pt>
                <c:pt idx="928">
                  <c:v>9.4930000304999993</c:v>
                </c:pt>
                <c:pt idx="929">
                  <c:v>9.8240003585999993</c:v>
                </c:pt>
                <c:pt idx="930">
                  <c:v>9.1000003814999992</c:v>
                </c:pt>
                <c:pt idx="931">
                  <c:v>9.5069999695000007</c:v>
                </c:pt>
                <c:pt idx="932">
                  <c:v>9.1520004272000008</c:v>
                </c:pt>
                <c:pt idx="933">
                  <c:v>9.2740001678000006</c:v>
                </c:pt>
                <c:pt idx="934">
                  <c:v>8.6009998321999994</c:v>
                </c:pt>
                <c:pt idx="935">
                  <c:v>8.6459999084000003</c:v>
                </c:pt>
                <c:pt idx="936">
                  <c:v>8.3620004653999995</c:v>
                </c:pt>
                <c:pt idx="937">
                  <c:v>8.3610000610000004</c:v>
                </c:pt>
                <c:pt idx="938">
                  <c:v>8.4239997863999996</c:v>
                </c:pt>
                <c:pt idx="939">
                  <c:v>8.2980003356999994</c:v>
                </c:pt>
                <c:pt idx="940">
                  <c:v>9.1470003127999995</c:v>
                </c:pt>
                <c:pt idx="941">
                  <c:v>9.0010004043999992</c:v>
                </c:pt>
                <c:pt idx="942">
                  <c:v>9.5659999846999995</c:v>
                </c:pt>
                <c:pt idx="943">
                  <c:v>9.0260000228999999</c:v>
                </c:pt>
                <c:pt idx="944">
                  <c:v>9.0900001526</c:v>
                </c:pt>
                <c:pt idx="945">
                  <c:v>8.7379999160999997</c:v>
                </c:pt>
                <c:pt idx="946">
                  <c:v>8.8350000381000005</c:v>
                </c:pt>
                <c:pt idx="947">
                  <c:v>9.1680002212999998</c:v>
                </c:pt>
                <c:pt idx="948">
                  <c:v>9.2679996490000001</c:v>
                </c:pt>
                <c:pt idx="949">
                  <c:v>9.6569995879999997</c:v>
                </c:pt>
                <c:pt idx="950">
                  <c:v>8.8959999084000003</c:v>
                </c:pt>
                <c:pt idx="951">
                  <c:v>9.1029996872000005</c:v>
                </c:pt>
                <c:pt idx="952">
                  <c:v>8.7180004120000003</c:v>
                </c:pt>
                <c:pt idx="953">
                  <c:v>9.1700000762999991</c:v>
                </c:pt>
                <c:pt idx="954">
                  <c:v>9.3870000839000003</c:v>
                </c:pt>
                <c:pt idx="955">
                  <c:v>9.4580001830999993</c:v>
                </c:pt>
                <c:pt idx="956">
                  <c:v>9.1190004349000002</c:v>
                </c:pt>
                <c:pt idx="957">
                  <c:v>9.2030000686999998</c:v>
                </c:pt>
                <c:pt idx="958">
                  <c:v>8.4580001830999993</c:v>
                </c:pt>
                <c:pt idx="959">
                  <c:v>8.9530000686999998</c:v>
                </c:pt>
                <c:pt idx="960">
                  <c:v>8.8760004043999992</c:v>
                </c:pt>
                <c:pt idx="961">
                  <c:v>9.0839996337999995</c:v>
                </c:pt>
                <c:pt idx="962">
                  <c:v>9.3310003281</c:v>
                </c:pt>
                <c:pt idx="963">
                  <c:v>9.2959995269999993</c:v>
                </c:pt>
                <c:pt idx="964">
                  <c:v>9.4639997481999991</c:v>
                </c:pt>
                <c:pt idx="965">
                  <c:v>9.4239997863999996</c:v>
                </c:pt>
                <c:pt idx="966">
                  <c:v>9.4139995575000004</c:v>
                </c:pt>
                <c:pt idx="967">
                  <c:v>9.0749998092999995</c:v>
                </c:pt>
                <c:pt idx="968">
                  <c:v>9.3149995804000003</c:v>
                </c:pt>
                <c:pt idx="969">
                  <c:v>9.4630002975000007</c:v>
                </c:pt>
                <c:pt idx="970">
                  <c:v>9.7980003356999994</c:v>
                </c:pt>
                <c:pt idx="971">
                  <c:v>9.5170001983999999</c:v>
                </c:pt>
                <c:pt idx="972">
                  <c:v>10.170000076000001</c:v>
                </c:pt>
                <c:pt idx="973">
                  <c:v>9.8540000915999997</c:v>
                </c:pt>
                <c:pt idx="974">
                  <c:v>9.7010002136000004</c:v>
                </c:pt>
                <c:pt idx="975">
                  <c:v>10.710000038</c:v>
                </c:pt>
                <c:pt idx="976">
                  <c:v>10.079999923999999</c:v>
                </c:pt>
                <c:pt idx="977">
                  <c:v>10.300000191000001</c:v>
                </c:pt>
                <c:pt idx="978">
                  <c:v>10.18999958</c:v>
                </c:pt>
                <c:pt idx="979">
                  <c:v>10.739999771000001</c:v>
                </c:pt>
                <c:pt idx="980">
                  <c:v>10.619999886</c:v>
                </c:pt>
                <c:pt idx="981">
                  <c:v>10.460000038</c:v>
                </c:pt>
                <c:pt idx="982">
                  <c:v>10.829999923999999</c:v>
                </c:pt>
                <c:pt idx="983">
                  <c:v>10.949999808999999</c:v>
                </c:pt>
                <c:pt idx="984">
                  <c:v>10.720000267</c:v>
                </c:pt>
                <c:pt idx="985">
                  <c:v>11.699999808999999</c:v>
                </c:pt>
                <c:pt idx="986">
                  <c:v>11.800000191000001</c:v>
                </c:pt>
                <c:pt idx="987">
                  <c:v>11.869999886</c:v>
                </c:pt>
                <c:pt idx="988">
                  <c:v>11.529999733</c:v>
                </c:pt>
                <c:pt idx="989">
                  <c:v>11.579999923999999</c:v>
                </c:pt>
                <c:pt idx="990">
                  <c:v>11.569999695</c:v>
                </c:pt>
                <c:pt idx="991">
                  <c:v>11.270000458</c:v>
                </c:pt>
                <c:pt idx="992">
                  <c:v>11.529999733</c:v>
                </c:pt>
                <c:pt idx="993">
                  <c:v>12.010000228999999</c:v>
                </c:pt>
                <c:pt idx="994">
                  <c:v>12.140000343000001</c:v>
                </c:pt>
                <c:pt idx="995">
                  <c:v>12.81000042</c:v>
                </c:pt>
                <c:pt idx="996">
                  <c:v>12.479999542</c:v>
                </c:pt>
                <c:pt idx="997">
                  <c:v>13.229999542</c:v>
                </c:pt>
                <c:pt idx="998">
                  <c:v>12.359999656999999</c:v>
                </c:pt>
                <c:pt idx="999">
                  <c:v>12.869999886</c:v>
                </c:pt>
                <c:pt idx="1000">
                  <c:v>12.789999962</c:v>
                </c:pt>
                <c:pt idx="1001">
                  <c:v>12.270000458</c:v>
                </c:pt>
                <c:pt idx="1002">
                  <c:v>13.489999771000001</c:v>
                </c:pt>
                <c:pt idx="1003">
                  <c:v>12.600000380999999</c:v>
                </c:pt>
                <c:pt idx="1004">
                  <c:v>14.239999771000001</c:v>
                </c:pt>
                <c:pt idx="1005">
                  <c:v>13.640000343000001</c:v>
                </c:pt>
                <c:pt idx="1006">
                  <c:v>13.550000191000001</c:v>
                </c:pt>
                <c:pt idx="1007">
                  <c:v>14.979999542</c:v>
                </c:pt>
                <c:pt idx="1008">
                  <c:v>13.369999886</c:v>
                </c:pt>
                <c:pt idx="1009">
                  <c:v>14.760000228999999</c:v>
                </c:pt>
                <c:pt idx="1010">
                  <c:v>13.920000076000001</c:v>
                </c:pt>
                <c:pt idx="1011">
                  <c:v>13.420000076000001</c:v>
                </c:pt>
                <c:pt idx="1012">
                  <c:v>14.319999695</c:v>
                </c:pt>
                <c:pt idx="1013">
                  <c:v>12.890000343000001</c:v>
                </c:pt>
                <c:pt idx="1014">
                  <c:v>14.020000458</c:v>
                </c:pt>
                <c:pt idx="1015">
                  <c:v>13.789999962</c:v>
                </c:pt>
                <c:pt idx="1016">
                  <c:v>14.159999847</c:v>
                </c:pt>
                <c:pt idx="1017">
                  <c:v>15.140000343000001</c:v>
                </c:pt>
                <c:pt idx="1018">
                  <c:v>14.130000114</c:v>
                </c:pt>
                <c:pt idx="1019">
                  <c:v>15.300000191000001</c:v>
                </c:pt>
                <c:pt idx="1020">
                  <c:v>14.43999958</c:v>
                </c:pt>
                <c:pt idx="1021">
                  <c:v>14.260000228999999</c:v>
                </c:pt>
                <c:pt idx="1022">
                  <c:v>14.75</c:v>
                </c:pt>
                <c:pt idx="1023">
                  <c:v>14.510000228999999</c:v>
                </c:pt>
                <c:pt idx="1024">
                  <c:v>15.529999733</c:v>
                </c:pt>
                <c:pt idx="1025">
                  <c:v>15</c:v>
                </c:pt>
                <c:pt idx="1026">
                  <c:v>15.590000153</c:v>
                </c:pt>
                <c:pt idx="1027">
                  <c:v>16.020000457999998</c:v>
                </c:pt>
                <c:pt idx="1028">
                  <c:v>15.909999847</c:v>
                </c:pt>
                <c:pt idx="1029">
                  <c:v>17.120000838999999</c:v>
                </c:pt>
                <c:pt idx="1030">
                  <c:v>15.920000076000001</c:v>
                </c:pt>
                <c:pt idx="1031">
                  <c:v>16.319999695</c:v>
                </c:pt>
                <c:pt idx="1032">
                  <c:v>15.899999619000001</c:v>
                </c:pt>
                <c:pt idx="1033">
                  <c:v>15.949999808999999</c:v>
                </c:pt>
                <c:pt idx="1034">
                  <c:v>16.75</c:v>
                </c:pt>
                <c:pt idx="1035">
                  <c:v>16.049999237000002</c:v>
                </c:pt>
                <c:pt idx="1036">
                  <c:v>16.909999847000002</c:v>
                </c:pt>
                <c:pt idx="1037">
                  <c:v>16.209999084</c:v>
                </c:pt>
                <c:pt idx="1038">
                  <c:v>16.159999847000002</c:v>
                </c:pt>
                <c:pt idx="1039">
                  <c:v>17.100000381000001</c:v>
                </c:pt>
                <c:pt idx="1040">
                  <c:v>16.540000916</c:v>
                </c:pt>
                <c:pt idx="1041">
                  <c:v>16.940000533999999</c:v>
                </c:pt>
                <c:pt idx="1042">
                  <c:v>16.600000381000001</c:v>
                </c:pt>
                <c:pt idx="1043">
                  <c:v>16.940000533999999</c:v>
                </c:pt>
                <c:pt idx="1044">
                  <c:v>17.569999695</c:v>
                </c:pt>
                <c:pt idx="1045">
                  <c:v>17.379999161000001</c:v>
                </c:pt>
                <c:pt idx="1046">
                  <c:v>17.819999695</c:v>
                </c:pt>
                <c:pt idx="1047">
                  <c:v>17.700000762999998</c:v>
                </c:pt>
                <c:pt idx="1048">
                  <c:v>18.159999847000002</c:v>
                </c:pt>
                <c:pt idx="1049">
                  <c:v>18.059999466000001</c:v>
                </c:pt>
                <c:pt idx="1050">
                  <c:v>18.430000305</c:v>
                </c:pt>
                <c:pt idx="1051">
                  <c:v>18.280000687000001</c:v>
                </c:pt>
                <c:pt idx="1052">
                  <c:v>18.270000457999998</c:v>
                </c:pt>
                <c:pt idx="1053">
                  <c:v>19.100000381000001</c:v>
                </c:pt>
                <c:pt idx="1054">
                  <c:v>18.870000838999999</c:v>
                </c:pt>
                <c:pt idx="1055">
                  <c:v>19.290000916</c:v>
                </c:pt>
                <c:pt idx="1056">
                  <c:v>19.010000228999999</c:v>
                </c:pt>
                <c:pt idx="1057">
                  <c:v>19.010000228999999</c:v>
                </c:pt>
                <c:pt idx="1058">
                  <c:v>18.88999939</c:v>
                </c:pt>
                <c:pt idx="1059">
                  <c:v>18.790000916</c:v>
                </c:pt>
                <c:pt idx="1060">
                  <c:v>19.280000687000001</c:v>
                </c:pt>
                <c:pt idx="1061">
                  <c:v>19.100000381000001</c:v>
                </c:pt>
                <c:pt idx="1062">
                  <c:v>19.260000228999999</c:v>
                </c:pt>
                <c:pt idx="1063">
                  <c:v>18.799999237000002</c:v>
                </c:pt>
                <c:pt idx="1064">
                  <c:v>19.340000152999998</c:v>
                </c:pt>
                <c:pt idx="1065">
                  <c:v>19.299999237000002</c:v>
                </c:pt>
                <c:pt idx="1066">
                  <c:v>19.780000687000001</c:v>
                </c:pt>
                <c:pt idx="1067">
                  <c:v>19.579999923999999</c:v>
                </c:pt>
                <c:pt idx="1068">
                  <c:v>19.620000838999999</c:v>
                </c:pt>
                <c:pt idx="1069">
                  <c:v>19.659999847000002</c:v>
                </c:pt>
                <c:pt idx="1070">
                  <c:v>19.969999312999999</c:v>
                </c:pt>
                <c:pt idx="1071">
                  <c:v>20.040000916</c:v>
                </c:pt>
                <c:pt idx="1072">
                  <c:v>20.25</c:v>
                </c:pt>
                <c:pt idx="1073">
                  <c:v>20.180000305</c:v>
                </c:pt>
                <c:pt idx="1074">
                  <c:v>20.059999466000001</c:v>
                </c:pt>
                <c:pt idx="1075">
                  <c:v>20.020000457999998</c:v>
                </c:pt>
                <c:pt idx="1076">
                  <c:v>20.25</c:v>
                </c:pt>
                <c:pt idx="1077">
                  <c:v>20.040000916</c:v>
                </c:pt>
                <c:pt idx="1078">
                  <c:v>20.379999161000001</c:v>
                </c:pt>
                <c:pt idx="1079">
                  <c:v>20.030000687000001</c:v>
                </c:pt>
                <c:pt idx="1080">
                  <c:v>20.260000228999999</c:v>
                </c:pt>
                <c:pt idx="1081">
                  <c:v>20.829999923999999</c:v>
                </c:pt>
                <c:pt idx="1082">
                  <c:v>20.649999618999999</c:v>
                </c:pt>
                <c:pt idx="1083">
                  <c:v>20.649999618999999</c:v>
                </c:pt>
                <c:pt idx="1084">
                  <c:v>20.260000228999999</c:v>
                </c:pt>
                <c:pt idx="1085">
                  <c:v>20.36000061</c:v>
                </c:pt>
                <c:pt idx="1086">
                  <c:v>20.180000305</c:v>
                </c:pt>
                <c:pt idx="1087">
                  <c:v>20.680000305</c:v>
                </c:pt>
                <c:pt idx="1088">
                  <c:v>20.840000152999998</c:v>
                </c:pt>
                <c:pt idx="1089">
                  <c:v>21.209999084</c:v>
                </c:pt>
                <c:pt idx="1090">
                  <c:v>21.319999695</c:v>
                </c:pt>
                <c:pt idx="1091">
                  <c:v>20.799999237000002</c:v>
                </c:pt>
                <c:pt idx="1092">
                  <c:v>21.200000762999998</c:v>
                </c:pt>
                <c:pt idx="1093">
                  <c:v>20.969999312999999</c:v>
                </c:pt>
                <c:pt idx="1094">
                  <c:v>21.290000916</c:v>
                </c:pt>
                <c:pt idx="1095">
                  <c:v>21.61000061</c:v>
                </c:pt>
                <c:pt idx="1096">
                  <c:v>21.430000305</c:v>
                </c:pt>
                <c:pt idx="1097">
                  <c:v>21.36000061</c:v>
                </c:pt>
                <c:pt idx="1098">
                  <c:v>21.729999542000002</c:v>
                </c:pt>
                <c:pt idx="1099">
                  <c:v>21.690000533999999</c:v>
                </c:pt>
                <c:pt idx="1100">
                  <c:v>21.629999161000001</c:v>
                </c:pt>
                <c:pt idx="1101">
                  <c:v>22.049999237000002</c:v>
                </c:pt>
                <c:pt idx="1102">
                  <c:v>21.649999618999999</c:v>
                </c:pt>
                <c:pt idx="1103">
                  <c:v>21.829999923999999</c:v>
                </c:pt>
                <c:pt idx="1104">
                  <c:v>21.440000533999999</c:v>
                </c:pt>
                <c:pt idx="1105">
                  <c:v>21.530000687000001</c:v>
                </c:pt>
                <c:pt idx="1106">
                  <c:v>21.38999939</c:v>
                </c:pt>
                <c:pt idx="1107">
                  <c:v>21.590000152999998</c:v>
                </c:pt>
                <c:pt idx="1108">
                  <c:v>21.549999237000002</c:v>
                </c:pt>
                <c:pt idx="1109">
                  <c:v>21.510000228999999</c:v>
                </c:pt>
                <c:pt idx="1110">
                  <c:v>21.600000381000001</c:v>
                </c:pt>
                <c:pt idx="1111">
                  <c:v>21.479999542000002</c:v>
                </c:pt>
                <c:pt idx="1112">
                  <c:v>21.670000076000001</c:v>
                </c:pt>
                <c:pt idx="1113">
                  <c:v>21.280000687000001</c:v>
                </c:pt>
                <c:pt idx="1114">
                  <c:v>20.899999618999999</c:v>
                </c:pt>
                <c:pt idx="1115">
                  <c:v>20.590000152999998</c:v>
                </c:pt>
                <c:pt idx="1116">
                  <c:v>20.659999847000002</c:v>
                </c:pt>
                <c:pt idx="1117">
                  <c:v>20.530000687000001</c:v>
                </c:pt>
                <c:pt idx="1118">
                  <c:v>20.260000228999999</c:v>
                </c:pt>
                <c:pt idx="1119">
                  <c:v>20.350000381000001</c:v>
                </c:pt>
                <c:pt idx="1120">
                  <c:v>20.319999695</c:v>
                </c:pt>
                <c:pt idx="1121">
                  <c:v>20.489999771000001</c:v>
                </c:pt>
                <c:pt idx="1122">
                  <c:v>20.040000916</c:v>
                </c:pt>
                <c:pt idx="1123">
                  <c:v>20.090000152999998</c:v>
                </c:pt>
                <c:pt idx="1124">
                  <c:v>19.61000061</c:v>
                </c:pt>
                <c:pt idx="1125">
                  <c:v>19.290000916</c:v>
                </c:pt>
                <c:pt idx="1126">
                  <c:v>19.270000457999998</c:v>
                </c:pt>
                <c:pt idx="1127">
                  <c:v>18.940000533999999</c:v>
                </c:pt>
                <c:pt idx="1128">
                  <c:v>18.850000381000001</c:v>
                </c:pt>
                <c:pt idx="1129">
                  <c:v>18.36000061</c:v>
                </c:pt>
                <c:pt idx="1130">
                  <c:v>17.969999312999999</c:v>
                </c:pt>
                <c:pt idx="1131">
                  <c:v>17.379999161000001</c:v>
                </c:pt>
                <c:pt idx="1132">
                  <c:v>17.350000381000001</c:v>
                </c:pt>
                <c:pt idx="1133">
                  <c:v>17.520000457999998</c:v>
                </c:pt>
                <c:pt idx="1134">
                  <c:v>17.729999542000002</c:v>
                </c:pt>
                <c:pt idx="1135">
                  <c:v>18.040000916</c:v>
                </c:pt>
                <c:pt idx="1136">
                  <c:v>18.590000152999998</c:v>
                </c:pt>
                <c:pt idx="1137">
                  <c:v>18.520000457999998</c:v>
                </c:pt>
                <c:pt idx="1138">
                  <c:v>17.969999312999999</c:v>
                </c:pt>
                <c:pt idx="1139">
                  <c:v>17.819999695</c:v>
                </c:pt>
                <c:pt idx="1140">
                  <c:v>17.799999237000002</c:v>
                </c:pt>
                <c:pt idx="1141">
                  <c:v>17.909999847000002</c:v>
                </c:pt>
                <c:pt idx="1142">
                  <c:v>17.63999939</c:v>
                </c:pt>
                <c:pt idx="1143">
                  <c:v>17.690000533999999</c:v>
                </c:pt>
                <c:pt idx="1144">
                  <c:v>17.579999923999999</c:v>
                </c:pt>
                <c:pt idx="1145">
                  <c:v>17.290000916</c:v>
                </c:pt>
                <c:pt idx="1146">
                  <c:v>17.090000152999998</c:v>
                </c:pt>
                <c:pt idx="1147">
                  <c:v>17.030000687000001</c:v>
                </c:pt>
                <c:pt idx="1148">
                  <c:v>16.63999939</c:v>
                </c:pt>
                <c:pt idx="1149">
                  <c:v>16.989999771000001</c:v>
                </c:pt>
                <c:pt idx="1150">
                  <c:v>16.760000228999999</c:v>
                </c:pt>
                <c:pt idx="1151">
                  <c:v>16.260000228999999</c:v>
                </c:pt>
                <c:pt idx="1152">
                  <c:v>15.909999847</c:v>
                </c:pt>
                <c:pt idx="1153">
                  <c:v>15.569999695</c:v>
                </c:pt>
                <c:pt idx="1154">
                  <c:v>15.279999733</c:v>
                </c:pt>
                <c:pt idx="1155">
                  <c:v>15.069999695</c:v>
                </c:pt>
                <c:pt idx="1156">
                  <c:v>15.199999808999999</c:v>
                </c:pt>
                <c:pt idx="1157">
                  <c:v>15.710000038</c:v>
                </c:pt>
                <c:pt idx="1158">
                  <c:v>15.390000343000001</c:v>
                </c:pt>
                <c:pt idx="1159">
                  <c:v>15.029999733</c:v>
                </c:pt>
                <c:pt idx="1160">
                  <c:v>14.979999542</c:v>
                </c:pt>
                <c:pt idx="1161">
                  <c:v>14.369999886</c:v>
                </c:pt>
                <c:pt idx="1162">
                  <c:v>14.289999962</c:v>
                </c:pt>
                <c:pt idx="1163">
                  <c:v>14.640000343000001</c:v>
                </c:pt>
                <c:pt idx="1164">
                  <c:v>14.819999695</c:v>
                </c:pt>
                <c:pt idx="1165">
                  <c:v>15.260000228999999</c:v>
                </c:pt>
                <c:pt idx="1166">
                  <c:v>15.229999542</c:v>
                </c:pt>
                <c:pt idx="1167">
                  <c:v>14.489999771000001</c:v>
                </c:pt>
                <c:pt idx="1168">
                  <c:v>14.710000038</c:v>
                </c:pt>
                <c:pt idx="1169">
                  <c:v>13.81000042</c:v>
                </c:pt>
                <c:pt idx="1170">
                  <c:v>12.949999808999999</c:v>
                </c:pt>
                <c:pt idx="1171">
                  <c:v>13.300000191000001</c:v>
                </c:pt>
                <c:pt idx="1172">
                  <c:v>13.609999656999999</c:v>
                </c:pt>
                <c:pt idx="1173">
                  <c:v>13.93999958</c:v>
                </c:pt>
                <c:pt idx="1174">
                  <c:v>14.390000343000001</c:v>
                </c:pt>
                <c:pt idx="1175">
                  <c:v>14.539999962</c:v>
                </c:pt>
                <c:pt idx="1176">
                  <c:v>14.289999962</c:v>
                </c:pt>
                <c:pt idx="1177">
                  <c:v>14.050000191000001</c:v>
                </c:pt>
                <c:pt idx="1178">
                  <c:v>13.989999771000001</c:v>
                </c:pt>
                <c:pt idx="1179">
                  <c:v>13.930000305</c:v>
                </c:pt>
                <c:pt idx="1180">
                  <c:v>14.159999847</c:v>
                </c:pt>
                <c:pt idx="1181">
                  <c:v>14.199999808999999</c:v>
                </c:pt>
                <c:pt idx="1182">
                  <c:v>14.93999958</c:v>
                </c:pt>
                <c:pt idx="1183">
                  <c:v>15.68999958</c:v>
                </c:pt>
                <c:pt idx="1184">
                  <c:v>15.979999542</c:v>
                </c:pt>
                <c:pt idx="1185">
                  <c:v>15.850000380999999</c:v>
                </c:pt>
                <c:pt idx="1186">
                  <c:v>15.470000267</c:v>
                </c:pt>
                <c:pt idx="1187">
                  <c:v>14.760000228999999</c:v>
                </c:pt>
                <c:pt idx="1188">
                  <c:v>14.81000042</c:v>
                </c:pt>
                <c:pt idx="1189">
                  <c:v>14.390000343000001</c:v>
                </c:pt>
                <c:pt idx="1190">
                  <c:v>13.649999619000001</c:v>
                </c:pt>
                <c:pt idx="1191">
                  <c:v>14.130000114</c:v>
                </c:pt>
                <c:pt idx="1192">
                  <c:v>14.130000114</c:v>
                </c:pt>
                <c:pt idx="1193">
                  <c:v>14.329999923999999</c:v>
                </c:pt>
                <c:pt idx="1194">
                  <c:v>14.729999542</c:v>
                </c:pt>
                <c:pt idx="1195">
                  <c:v>14.409999847</c:v>
                </c:pt>
                <c:pt idx="1196">
                  <c:v>14.859999656999999</c:v>
                </c:pt>
                <c:pt idx="1197">
                  <c:v>14.43999958</c:v>
                </c:pt>
                <c:pt idx="1198">
                  <c:v>14.159999847</c:v>
                </c:pt>
                <c:pt idx="1199">
                  <c:v>14.220000267</c:v>
                </c:pt>
                <c:pt idx="1200">
                  <c:v>14.130000114</c:v>
                </c:pt>
                <c:pt idx="1201">
                  <c:v>14.199999808999999</c:v>
                </c:pt>
                <c:pt idx="1202">
                  <c:v>14.989999771000001</c:v>
                </c:pt>
                <c:pt idx="1203">
                  <c:v>15.18999958</c:v>
                </c:pt>
                <c:pt idx="1204">
                  <c:v>15.520000458</c:v>
                </c:pt>
                <c:pt idx="1205">
                  <c:v>15.739999771000001</c:v>
                </c:pt>
                <c:pt idx="1206">
                  <c:v>15.420000076000001</c:v>
                </c:pt>
                <c:pt idx="1207">
                  <c:v>15.079999923999999</c:v>
                </c:pt>
                <c:pt idx="1208">
                  <c:v>14.350000380999999</c:v>
                </c:pt>
                <c:pt idx="1209">
                  <c:v>14.409999847</c:v>
                </c:pt>
                <c:pt idx="1210">
                  <c:v>13.869999886</c:v>
                </c:pt>
                <c:pt idx="1211">
                  <c:v>13.760000228999999</c:v>
                </c:pt>
                <c:pt idx="1212">
                  <c:v>14</c:v>
                </c:pt>
                <c:pt idx="1213">
                  <c:v>14.069999695</c:v>
                </c:pt>
                <c:pt idx="1214">
                  <c:v>14.210000038</c:v>
                </c:pt>
                <c:pt idx="1215">
                  <c:v>14.140000343000001</c:v>
                </c:pt>
                <c:pt idx="1216">
                  <c:v>14.279999733</c:v>
                </c:pt>
                <c:pt idx="1217">
                  <c:v>13.659999847</c:v>
                </c:pt>
                <c:pt idx="1218">
                  <c:v>13.260000228999999</c:v>
                </c:pt>
                <c:pt idx="1219">
                  <c:v>13.199999808999999</c:v>
                </c:pt>
                <c:pt idx="1220">
                  <c:v>13.460000038</c:v>
                </c:pt>
                <c:pt idx="1221">
                  <c:v>13.43999958</c:v>
                </c:pt>
                <c:pt idx="1222">
                  <c:v>13.670000076000001</c:v>
                </c:pt>
                <c:pt idx="1223">
                  <c:v>14.090000153</c:v>
                </c:pt>
                <c:pt idx="1224">
                  <c:v>13.989999771000001</c:v>
                </c:pt>
                <c:pt idx="1225">
                  <c:v>14.489999771000001</c:v>
                </c:pt>
                <c:pt idx="1226">
                  <c:v>14.140000343000001</c:v>
                </c:pt>
                <c:pt idx="1227">
                  <c:v>14.06000042</c:v>
                </c:pt>
                <c:pt idx="1228">
                  <c:v>13.390000343000001</c:v>
                </c:pt>
                <c:pt idx="1229">
                  <c:v>13.31000042</c:v>
                </c:pt>
                <c:pt idx="1230">
                  <c:v>13.779999733</c:v>
                </c:pt>
                <c:pt idx="1231">
                  <c:v>13.43999958</c:v>
                </c:pt>
                <c:pt idx="1232">
                  <c:v>13.399999619000001</c:v>
                </c:pt>
                <c:pt idx="1233">
                  <c:v>13.569999695</c:v>
                </c:pt>
                <c:pt idx="1234">
                  <c:v>13.460000038</c:v>
                </c:pt>
                <c:pt idx="1235">
                  <c:v>13.010000228999999</c:v>
                </c:pt>
                <c:pt idx="1236">
                  <c:v>12.800000191000001</c:v>
                </c:pt>
                <c:pt idx="1237">
                  <c:v>12.460000038</c:v>
                </c:pt>
                <c:pt idx="1238">
                  <c:v>12.670000076000001</c:v>
                </c:pt>
                <c:pt idx="1239">
                  <c:v>12.279999733</c:v>
                </c:pt>
                <c:pt idx="1240">
                  <c:v>12.619999886</c:v>
                </c:pt>
                <c:pt idx="1241">
                  <c:v>12.43999958</c:v>
                </c:pt>
                <c:pt idx="1242">
                  <c:v>12.270000458</c:v>
                </c:pt>
                <c:pt idx="1243">
                  <c:v>12.609999656999999</c:v>
                </c:pt>
                <c:pt idx="1244">
                  <c:v>12.590000153</c:v>
                </c:pt>
                <c:pt idx="1245">
                  <c:v>12.659999847</c:v>
                </c:pt>
                <c:pt idx="1246">
                  <c:v>12.229999542</c:v>
                </c:pt>
                <c:pt idx="1247">
                  <c:v>12.699999808999999</c:v>
                </c:pt>
                <c:pt idx="1248">
                  <c:v>12.56000042</c:v>
                </c:pt>
                <c:pt idx="1249">
                  <c:v>12.390000343000001</c:v>
                </c:pt>
                <c:pt idx="1250">
                  <c:v>12.270000458</c:v>
                </c:pt>
                <c:pt idx="1251">
                  <c:v>11.729999542</c:v>
                </c:pt>
                <c:pt idx="1252">
                  <c:v>12.109999656999999</c:v>
                </c:pt>
                <c:pt idx="1253">
                  <c:v>12.159999847</c:v>
                </c:pt>
                <c:pt idx="1254">
                  <c:v>12.5</c:v>
                </c:pt>
                <c:pt idx="1255">
                  <c:v>11.979999542</c:v>
                </c:pt>
                <c:pt idx="1256">
                  <c:v>11.779999733</c:v>
                </c:pt>
                <c:pt idx="1257">
                  <c:v>12.039999962</c:v>
                </c:pt>
                <c:pt idx="1258">
                  <c:v>11.640000343000001</c:v>
                </c:pt>
                <c:pt idx="1259">
                  <c:v>12.06000042</c:v>
                </c:pt>
                <c:pt idx="1260">
                  <c:v>11.850000380999999</c:v>
                </c:pt>
                <c:pt idx="1261">
                  <c:v>12.18999958</c:v>
                </c:pt>
                <c:pt idx="1262">
                  <c:v>12.149999619000001</c:v>
                </c:pt>
                <c:pt idx="1263">
                  <c:v>12.159999847</c:v>
                </c:pt>
                <c:pt idx="1264">
                  <c:v>12.18999958</c:v>
                </c:pt>
                <c:pt idx="1265">
                  <c:v>11.670000076000001</c:v>
                </c:pt>
                <c:pt idx="1266">
                  <c:v>11.930000305</c:v>
                </c:pt>
                <c:pt idx="1267">
                  <c:v>11.770000458</c:v>
                </c:pt>
                <c:pt idx="1268">
                  <c:v>12.420000076000001</c:v>
                </c:pt>
                <c:pt idx="1269">
                  <c:v>11.670000076000001</c:v>
                </c:pt>
                <c:pt idx="1270">
                  <c:v>11.590000153</c:v>
                </c:pt>
                <c:pt idx="1271">
                  <c:v>11.960000038</c:v>
                </c:pt>
                <c:pt idx="1272">
                  <c:v>11.949999808999999</c:v>
                </c:pt>
                <c:pt idx="1273">
                  <c:v>12.270000458</c:v>
                </c:pt>
                <c:pt idx="1274">
                  <c:v>11.819999695</c:v>
                </c:pt>
                <c:pt idx="1275">
                  <c:v>12.130000114</c:v>
                </c:pt>
                <c:pt idx="1276">
                  <c:v>11.529999733</c:v>
                </c:pt>
                <c:pt idx="1277">
                  <c:v>11.050000191000001</c:v>
                </c:pt>
                <c:pt idx="1278">
                  <c:v>11.430000305</c:v>
                </c:pt>
                <c:pt idx="1279">
                  <c:v>11.220000267</c:v>
                </c:pt>
                <c:pt idx="1280">
                  <c:v>11.890000343000001</c:v>
                </c:pt>
                <c:pt idx="1281">
                  <c:v>11.909999847</c:v>
                </c:pt>
                <c:pt idx="1282">
                  <c:v>11.729999542</c:v>
                </c:pt>
                <c:pt idx="1283">
                  <c:v>11.619999886</c:v>
                </c:pt>
                <c:pt idx="1284">
                  <c:v>11.649999619000001</c:v>
                </c:pt>
                <c:pt idx="1285">
                  <c:v>11.5</c:v>
                </c:pt>
                <c:pt idx="1286">
                  <c:v>11.569999695</c:v>
                </c:pt>
                <c:pt idx="1287">
                  <c:v>12.010000228999999</c:v>
                </c:pt>
                <c:pt idx="1288">
                  <c:v>12.100000380999999</c:v>
                </c:pt>
                <c:pt idx="1289">
                  <c:v>12.180000305</c:v>
                </c:pt>
                <c:pt idx="1290">
                  <c:v>11.909999847</c:v>
                </c:pt>
                <c:pt idx="1291">
                  <c:v>11.81000042</c:v>
                </c:pt>
                <c:pt idx="1292">
                  <c:v>11.409999847</c:v>
                </c:pt>
                <c:pt idx="1293">
                  <c:v>11.859999656999999</c:v>
                </c:pt>
                <c:pt idx="1294">
                  <c:v>12.090000153</c:v>
                </c:pt>
                <c:pt idx="1295">
                  <c:v>12.020000458</c:v>
                </c:pt>
                <c:pt idx="1296">
                  <c:v>12.170000076000001</c:v>
                </c:pt>
                <c:pt idx="1297">
                  <c:v>11.659999847</c:v>
                </c:pt>
                <c:pt idx="1298">
                  <c:v>11.520000458</c:v>
                </c:pt>
                <c:pt idx="1299">
                  <c:v>11.329999923999999</c:v>
                </c:pt>
                <c:pt idx="1300">
                  <c:v>11.529999733</c:v>
                </c:pt>
                <c:pt idx="1301">
                  <c:v>12.149999619000001</c:v>
                </c:pt>
                <c:pt idx="1302">
                  <c:v>11.869999886</c:v>
                </c:pt>
                <c:pt idx="1303">
                  <c:v>11.819999695</c:v>
                </c:pt>
                <c:pt idx="1304">
                  <c:v>11.649999619000001</c:v>
                </c:pt>
                <c:pt idx="1305">
                  <c:v>11.609999656999999</c:v>
                </c:pt>
                <c:pt idx="1306">
                  <c:v>11.359999656999999</c:v>
                </c:pt>
                <c:pt idx="1307">
                  <c:v>10.949999808999999</c:v>
                </c:pt>
                <c:pt idx="1308">
                  <c:v>11.079999923999999</c:v>
                </c:pt>
                <c:pt idx="1309">
                  <c:v>11.170000076000001</c:v>
                </c:pt>
                <c:pt idx="1310">
                  <c:v>11.260000228999999</c:v>
                </c:pt>
                <c:pt idx="1311">
                  <c:v>10.880000114</c:v>
                </c:pt>
                <c:pt idx="1312">
                  <c:v>11.119999886</c:v>
                </c:pt>
                <c:pt idx="1313">
                  <c:v>10.850000380999999</c:v>
                </c:pt>
                <c:pt idx="1314">
                  <c:v>10.899999619000001</c:v>
                </c:pt>
                <c:pt idx="1315">
                  <c:v>11.220000267</c:v>
                </c:pt>
                <c:pt idx="1316">
                  <c:v>11.180000305</c:v>
                </c:pt>
                <c:pt idx="1317">
                  <c:v>11.329999923999999</c:v>
                </c:pt>
                <c:pt idx="1318">
                  <c:v>11.220000267</c:v>
                </c:pt>
                <c:pt idx="1319">
                  <c:v>11.369999886</c:v>
                </c:pt>
                <c:pt idx="1320">
                  <c:v>10.960000038</c:v>
                </c:pt>
                <c:pt idx="1321">
                  <c:v>10.840000153</c:v>
                </c:pt>
                <c:pt idx="1322">
                  <c:v>10.829999923999999</c:v>
                </c:pt>
                <c:pt idx="1323">
                  <c:v>10.840000153</c:v>
                </c:pt>
                <c:pt idx="1324">
                  <c:v>10.979999542</c:v>
                </c:pt>
                <c:pt idx="1325">
                  <c:v>10.859999656999999</c:v>
                </c:pt>
                <c:pt idx="1326">
                  <c:v>10.600000380999999</c:v>
                </c:pt>
                <c:pt idx="1327">
                  <c:v>10.539999962</c:v>
                </c:pt>
                <c:pt idx="1328">
                  <c:v>10.140000343000001</c:v>
                </c:pt>
                <c:pt idx="1329">
                  <c:v>10.409999847</c:v>
                </c:pt>
                <c:pt idx="1330">
                  <c:v>10.229999542</c:v>
                </c:pt>
                <c:pt idx="1331">
                  <c:v>10.399999619000001</c:v>
                </c:pt>
                <c:pt idx="1332">
                  <c:v>10.319999695</c:v>
                </c:pt>
                <c:pt idx="1333">
                  <c:v>10.239999771000001</c:v>
                </c:pt>
                <c:pt idx="1334">
                  <c:v>10.449999808999999</c:v>
                </c:pt>
                <c:pt idx="1335">
                  <c:v>10.199999808999999</c:v>
                </c:pt>
                <c:pt idx="1336">
                  <c:v>10.140000343000001</c:v>
                </c:pt>
                <c:pt idx="1337">
                  <c:v>10.430000305</c:v>
                </c:pt>
                <c:pt idx="1338">
                  <c:v>10.569999695</c:v>
                </c:pt>
                <c:pt idx="1339">
                  <c:v>10.409999847</c:v>
                </c:pt>
                <c:pt idx="1340">
                  <c:v>10.390000343000001</c:v>
                </c:pt>
                <c:pt idx="1341">
                  <c:v>10.239999771000001</c:v>
                </c:pt>
                <c:pt idx="1342">
                  <c:v>10.010000228999999</c:v>
                </c:pt>
                <c:pt idx="1343">
                  <c:v>10.329999923999999</c:v>
                </c:pt>
                <c:pt idx="1344">
                  <c:v>10.239999771000001</c:v>
                </c:pt>
                <c:pt idx="1345">
                  <c:v>9.8100004195999997</c:v>
                </c:pt>
                <c:pt idx="1346">
                  <c:v>9.8800001143999996</c:v>
                </c:pt>
                <c:pt idx="1347">
                  <c:v>9.6879997252999992</c:v>
                </c:pt>
                <c:pt idx="1348">
                  <c:v>9.6099996566999994</c:v>
                </c:pt>
                <c:pt idx="1349">
                  <c:v>9.5930004120000003</c:v>
                </c:pt>
                <c:pt idx="1350">
                  <c:v>9.5830001830999993</c:v>
                </c:pt>
                <c:pt idx="1351">
                  <c:v>9.3879995346000005</c:v>
                </c:pt>
                <c:pt idx="1352">
                  <c:v>9.5279998778999992</c:v>
                </c:pt>
                <c:pt idx="1353">
                  <c:v>9.4069995879999997</c:v>
                </c:pt>
                <c:pt idx="1354">
                  <c:v>9.2220001221000008</c:v>
                </c:pt>
                <c:pt idx="1355">
                  <c:v>9.2510004043999992</c:v>
                </c:pt>
                <c:pt idx="1356">
                  <c:v>9.1429996490000001</c:v>
                </c:pt>
                <c:pt idx="1357">
                  <c:v>9.3330001830999993</c:v>
                </c:pt>
                <c:pt idx="1358">
                  <c:v>9.1739997863999996</c:v>
                </c:pt>
                <c:pt idx="1359">
                  <c:v>9.3549995421999999</c:v>
                </c:pt>
                <c:pt idx="1360">
                  <c:v>9.3599996566999994</c:v>
                </c:pt>
                <c:pt idx="1361">
                  <c:v>9.3299999237000009</c:v>
                </c:pt>
                <c:pt idx="1362">
                  <c:v>9.3540000915999997</c:v>
                </c:pt>
                <c:pt idx="1363">
                  <c:v>9.3430004120000003</c:v>
                </c:pt>
                <c:pt idx="1364">
                  <c:v>9.6409997940000007</c:v>
                </c:pt>
                <c:pt idx="1365">
                  <c:v>9.6330003737999998</c:v>
                </c:pt>
                <c:pt idx="1366">
                  <c:v>9.6719999313000002</c:v>
                </c:pt>
                <c:pt idx="1367">
                  <c:v>9.6059999466000008</c:v>
                </c:pt>
                <c:pt idx="1368">
                  <c:v>9.5279998778999992</c:v>
                </c:pt>
                <c:pt idx="1369">
                  <c:v>9.5249996185000008</c:v>
                </c:pt>
                <c:pt idx="1370">
                  <c:v>9.4600000381000005</c:v>
                </c:pt>
                <c:pt idx="1371">
                  <c:v>9.6149997711000008</c:v>
                </c:pt>
                <c:pt idx="1372">
                  <c:v>9.1669998169000007</c:v>
                </c:pt>
                <c:pt idx="1373">
                  <c:v>9.2609996795999994</c:v>
                </c:pt>
                <c:pt idx="1374">
                  <c:v>9.0629997252999992</c:v>
                </c:pt>
                <c:pt idx="1375">
                  <c:v>8.9429998398000006</c:v>
                </c:pt>
                <c:pt idx="1376">
                  <c:v>9.2829999924000006</c:v>
                </c:pt>
                <c:pt idx="1377">
                  <c:v>8.9460000992000008</c:v>
                </c:pt>
                <c:pt idx="1378">
                  <c:v>8.9379997252999992</c:v>
                </c:pt>
                <c:pt idx="1379">
                  <c:v>8.8100004195999997</c:v>
                </c:pt>
                <c:pt idx="1380">
                  <c:v>8.8559999466000008</c:v>
                </c:pt>
                <c:pt idx="1381">
                  <c:v>8.6149997711000008</c:v>
                </c:pt>
                <c:pt idx="1382">
                  <c:v>9.0249996185000008</c:v>
                </c:pt>
                <c:pt idx="1383">
                  <c:v>8.9860000610000004</c:v>
                </c:pt>
                <c:pt idx="1384">
                  <c:v>9.1820001601999994</c:v>
                </c:pt>
                <c:pt idx="1385">
                  <c:v>9.2040004730000007</c:v>
                </c:pt>
                <c:pt idx="1386">
                  <c:v>9.3599996566999994</c:v>
                </c:pt>
                <c:pt idx="1387">
                  <c:v>8.8889999389999996</c:v>
                </c:pt>
                <c:pt idx="1388">
                  <c:v>9.2259998321999994</c:v>
                </c:pt>
                <c:pt idx="1389">
                  <c:v>9.0290002823000002</c:v>
                </c:pt>
                <c:pt idx="1390">
                  <c:v>9.1149997711000008</c:v>
                </c:pt>
                <c:pt idx="1391">
                  <c:v>9.1260004043999992</c:v>
                </c:pt>
                <c:pt idx="1392">
                  <c:v>8.4289999007999992</c:v>
                </c:pt>
                <c:pt idx="1393">
                  <c:v>8.8870000839000003</c:v>
                </c:pt>
                <c:pt idx="1394">
                  <c:v>8.3529996872000005</c:v>
                </c:pt>
                <c:pt idx="1395">
                  <c:v>8.6450004578000001</c:v>
                </c:pt>
                <c:pt idx="1396">
                  <c:v>8.2110004424999996</c:v>
                </c:pt>
                <c:pt idx="1397">
                  <c:v>8.3690004349000002</c:v>
                </c:pt>
                <c:pt idx="1398">
                  <c:v>8.5670003891000004</c:v>
                </c:pt>
                <c:pt idx="1399">
                  <c:v>8.3290004730000007</c:v>
                </c:pt>
                <c:pt idx="1400">
                  <c:v>8.4799995421999999</c:v>
                </c:pt>
                <c:pt idx="1401">
                  <c:v>7.9010000228999999</c:v>
                </c:pt>
                <c:pt idx="1402">
                  <c:v>8.4289999007999992</c:v>
                </c:pt>
                <c:pt idx="1403">
                  <c:v>8.2170000075999994</c:v>
                </c:pt>
                <c:pt idx="1404">
                  <c:v>8.3839998245</c:v>
                </c:pt>
                <c:pt idx="1405">
                  <c:v>8.1840000153000005</c:v>
                </c:pt>
                <c:pt idx="1406">
                  <c:v>8.3929996490000001</c:v>
                </c:pt>
                <c:pt idx="1407">
                  <c:v>8.7419996262000002</c:v>
                </c:pt>
                <c:pt idx="1408">
                  <c:v>8.2589998245</c:v>
                </c:pt>
                <c:pt idx="1409">
                  <c:v>8.4490003585999993</c:v>
                </c:pt>
                <c:pt idx="1410">
                  <c:v>8.0010004043999992</c:v>
                </c:pt>
                <c:pt idx="1411">
                  <c:v>8.2040004730000007</c:v>
                </c:pt>
                <c:pt idx="1412">
                  <c:v>8.1700000762999991</c:v>
                </c:pt>
                <c:pt idx="1413">
                  <c:v>8.3249998092999995</c:v>
                </c:pt>
                <c:pt idx="1414">
                  <c:v>8.2069997787000002</c:v>
                </c:pt>
                <c:pt idx="1415">
                  <c:v>8.2779998778999992</c:v>
                </c:pt>
                <c:pt idx="1416">
                  <c:v>8.2729997634999997</c:v>
                </c:pt>
                <c:pt idx="1417">
                  <c:v>7.9330000877</c:v>
                </c:pt>
                <c:pt idx="1418">
                  <c:v>8.0089998245</c:v>
                </c:pt>
                <c:pt idx="1419">
                  <c:v>7.5399999619000004</c:v>
                </c:pt>
                <c:pt idx="1420">
                  <c:v>7.6310000420000001</c:v>
                </c:pt>
                <c:pt idx="1421">
                  <c:v>7.4889998436000003</c:v>
                </c:pt>
                <c:pt idx="1422">
                  <c:v>7.5489997863999996</c:v>
                </c:pt>
                <c:pt idx="1423">
                  <c:v>7.7750000954000003</c:v>
                </c:pt>
                <c:pt idx="1424">
                  <c:v>7.7880001068000002</c:v>
                </c:pt>
                <c:pt idx="1425">
                  <c:v>8.2840003966999998</c:v>
                </c:pt>
                <c:pt idx="1426">
                  <c:v>8.1750001907000005</c:v>
                </c:pt>
                <c:pt idx="1427">
                  <c:v>8.0670003891000004</c:v>
                </c:pt>
                <c:pt idx="1428">
                  <c:v>7.8940000534000001</c:v>
                </c:pt>
                <c:pt idx="1429">
                  <c:v>8.2639999389999996</c:v>
                </c:pt>
                <c:pt idx="1430">
                  <c:v>7.9520001411000001</c:v>
                </c:pt>
                <c:pt idx="1431">
                  <c:v>8.4230003356999994</c:v>
                </c:pt>
                <c:pt idx="1432">
                  <c:v>8.7749996185000008</c:v>
                </c:pt>
                <c:pt idx="1433">
                  <c:v>8.5190000533999992</c:v>
                </c:pt>
                <c:pt idx="1434">
                  <c:v>8.4010000228999999</c:v>
                </c:pt>
                <c:pt idx="1435">
                  <c:v>8.4659996033000002</c:v>
                </c:pt>
                <c:pt idx="1436">
                  <c:v>8.3439998627000005</c:v>
                </c:pt>
                <c:pt idx="1437">
                  <c:v>8.1999998092999995</c:v>
                </c:pt>
                <c:pt idx="1438">
                  <c:v>8.6909999846999995</c:v>
                </c:pt>
                <c:pt idx="1439">
                  <c:v>8.5100002288999992</c:v>
                </c:pt>
                <c:pt idx="1440">
                  <c:v>8.9060001372999995</c:v>
                </c:pt>
                <c:pt idx="1441">
                  <c:v>8.2329998016000001</c:v>
                </c:pt>
                <c:pt idx="1442">
                  <c:v>8.8299999237000009</c:v>
                </c:pt>
                <c:pt idx="1443">
                  <c:v>8.6049995421999999</c:v>
                </c:pt>
                <c:pt idx="1444">
                  <c:v>8.1370000839000003</c:v>
                </c:pt>
                <c:pt idx="1445">
                  <c:v>8.5640001297000001</c:v>
                </c:pt>
                <c:pt idx="1446">
                  <c:v>8.4250001907000005</c:v>
                </c:pt>
                <c:pt idx="1447">
                  <c:v>8.8149995804000003</c:v>
                </c:pt>
                <c:pt idx="1448">
                  <c:v>8.2089996337999995</c:v>
                </c:pt>
                <c:pt idx="1449">
                  <c:v>8.6969995498999992</c:v>
                </c:pt>
                <c:pt idx="1450">
                  <c:v>8.6549997330000004</c:v>
                </c:pt>
                <c:pt idx="1451">
                  <c:v>8.5019998549999993</c:v>
                </c:pt>
                <c:pt idx="1452">
                  <c:v>8.7840003966999998</c:v>
                </c:pt>
                <c:pt idx="1453">
                  <c:v>8.9610004424999996</c:v>
                </c:pt>
                <c:pt idx="1454">
                  <c:v>8.6649999618999995</c:v>
                </c:pt>
                <c:pt idx="1455">
                  <c:v>8.7489995956000008</c:v>
                </c:pt>
                <c:pt idx="1456">
                  <c:v>8.9350004195999997</c:v>
                </c:pt>
                <c:pt idx="1457">
                  <c:v>8.5430002212999998</c:v>
                </c:pt>
                <c:pt idx="1458">
                  <c:v>9.0109996795999994</c:v>
                </c:pt>
                <c:pt idx="1459">
                  <c:v>8.9560003281</c:v>
                </c:pt>
                <c:pt idx="1460">
                  <c:v>9.2989997863999996</c:v>
                </c:pt>
                <c:pt idx="1461">
                  <c:v>9.0129995346000005</c:v>
                </c:pt>
                <c:pt idx="1462">
                  <c:v>9.1289997101000004</c:v>
                </c:pt>
                <c:pt idx="1463">
                  <c:v>9.3430004120000003</c:v>
                </c:pt>
                <c:pt idx="1464">
                  <c:v>9.0839996337999995</c:v>
                </c:pt>
                <c:pt idx="1465">
                  <c:v>9.5170001983999999</c:v>
                </c:pt>
                <c:pt idx="1466">
                  <c:v>9.2080001830999993</c:v>
                </c:pt>
                <c:pt idx="1467">
                  <c:v>9.5270004272000008</c:v>
                </c:pt>
                <c:pt idx="1468">
                  <c:v>8.8870000839000003</c:v>
                </c:pt>
                <c:pt idx="1469">
                  <c:v>8.9320001601999994</c:v>
                </c:pt>
                <c:pt idx="1470">
                  <c:v>8.9029998778999992</c:v>
                </c:pt>
                <c:pt idx="1471">
                  <c:v>8.7250003814999992</c:v>
                </c:pt>
                <c:pt idx="1472">
                  <c:v>9.0019998549999993</c:v>
                </c:pt>
                <c:pt idx="1473">
                  <c:v>8.9099998474</c:v>
                </c:pt>
                <c:pt idx="1474">
                  <c:v>9.4350004195999997</c:v>
                </c:pt>
                <c:pt idx="1475">
                  <c:v>9.5410003662000005</c:v>
                </c:pt>
                <c:pt idx="1476">
                  <c:v>9.8640003204000006</c:v>
                </c:pt>
                <c:pt idx="1477">
                  <c:v>9.5550003052000001</c:v>
                </c:pt>
                <c:pt idx="1478">
                  <c:v>9.3070001601999994</c:v>
                </c:pt>
                <c:pt idx="1479">
                  <c:v>9.3459997176999998</c:v>
                </c:pt>
                <c:pt idx="1480">
                  <c:v>9.0699996947999999</c:v>
                </c:pt>
                <c:pt idx="1481">
                  <c:v>9.0979995727999992</c:v>
                </c:pt>
                <c:pt idx="1482">
                  <c:v>9.0509996414000007</c:v>
                </c:pt>
                <c:pt idx="1483">
                  <c:v>9.3409996033000002</c:v>
                </c:pt>
                <c:pt idx="1484">
                  <c:v>9.5629997252999992</c:v>
                </c:pt>
                <c:pt idx="1485">
                  <c:v>9.4409999846999995</c:v>
                </c:pt>
                <c:pt idx="1486">
                  <c:v>9.3959999084000003</c:v>
                </c:pt>
                <c:pt idx="1487">
                  <c:v>9.4160003662000005</c:v>
                </c:pt>
                <c:pt idx="1488">
                  <c:v>9.2340002059999993</c:v>
                </c:pt>
                <c:pt idx="1489">
                  <c:v>9.2939996719</c:v>
                </c:pt>
                <c:pt idx="1490">
                  <c:v>9.3859996795999994</c:v>
                </c:pt>
                <c:pt idx="1491">
                  <c:v>9.5590000153000005</c:v>
                </c:pt>
                <c:pt idx="1492">
                  <c:v>9.4189996719</c:v>
                </c:pt>
                <c:pt idx="1493">
                  <c:v>9.3470001221000008</c:v>
                </c:pt>
                <c:pt idx="1494">
                  <c:v>9.1359996795999994</c:v>
                </c:pt>
                <c:pt idx="1495">
                  <c:v>9.3109998702999999</c:v>
                </c:pt>
                <c:pt idx="1496">
                  <c:v>9.0869998931999998</c:v>
                </c:pt>
                <c:pt idx="1497">
                  <c:v>9.3629999160999997</c:v>
                </c:pt>
                <c:pt idx="1498">
                  <c:v>9.3199996947999999</c:v>
                </c:pt>
                <c:pt idx="1499">
                  <c:v>9.2440004349000002</c:v>
                </c:pt>
                <c:pt idx="1500">
                  <c:v>9.5059995650999998</c:v>
                </c:pt>
                <c:pt idx="1501">
                  <c:v>9.5059995650999998</c:v>
                </c:pt>
                <c:pt idx="1502">
                  <c:v>9.5439996719</c:v>
                </c:pt>
                <c:pt idx="1503">
                  <c:v>9.3170003891000004</c:v>
                </c:pt>
                <c:pt idx="1504">
                  <c:v>9.7170000075999994</c:v>
                </c:pt>
                <c:pt idx="1505">
                  <c:v>9.4309997559000003</c:v>
                </c:pt>
                <c:pt idx="1506">
                  <c:v>9.4079999924000006</c:v>
                </c:pt>
                <c:pt idx="1507">
                  <c:v>9.3970003127999995</c:v>
                </c:pt>
                <c:pt idx="1508">
                  <c:v>9.1440000533999992</c:v>
                </c:pt>
                <c:pt idx="1509">
                  <c:v>9.1479997634999997</c:v>
                </c:pt>
                <c:pt idx="1510">
                  <c:v>9.0869998931999998</c:v>
                </c:pt>
                <c:pt idx="1511">
                  <c:v>9.5590000153000005</c:v>
                </c:pt>
                <c:pt idx="1512">
                  <c:v>9.5629997252999992</c:v>
                </c:pt>
                <c:pt idx="1513">
                  <c:v>9.6070003509999999</c:v>
                </c:pt>
                <c:pt idx="1514">
                  <c:v>9.5900001526</c:v>
                </c:pt>
                <c:pt idx="1515">
                  <c:v>9.2840003966999998</c:v>
                </c:pt>
                <c:pt idx="1516">
                  <c:v>9.0869998931999998</c:v>
                </c:pt>
                <c:pt idx="1517">
                  <c:v>9.1009998321999994</c:v>
                </c:pt>
                <c:pt idx="1518">
                  <c:v>9.0559997559000003</c:v>
                </c:pt>
                <c:pt idx="1519">
                  <c:v>9.2259998321999994</c:v>
                </c:pt>
                <c:pt idx="1520">
                  <c:v>9.3839998245</c:v>
                </c:pt>
                <c:pt idx="1521">
                  <c:v>9.5830001830999993</c:v>
                </c:pt>
                <c:pt idx="1522">
                  <c:v>9.2899999618999995</c:v>
                </c:pt>
                <c:pt idx="1523">
                  <c:v>9.3699998856000004</c:v>
                </c:pt>
                <c:pt idx="1524">
                  <c:v>9.0329999924000006</c:v>
                </c:pt>
                <c:pt idx="1525">
                  <c:v>9.4680004120000003</c:v>
                </c:pt>
                <c:pt idx="1526">
                  <c:v>9.2329998016000001</c:v>
                </c:pt>
                <c:pt idx="1527">
                  <c:v>9.3249998092999995</c:v>
                </c:pt>
                <c:pt idx="1528">
                  <c:v>9.1789999007999992</c:v>
                </c:pt>
                <c:pt idx="1529">
                  <c:v>9.1719999313000002</c:v>
                </c:pt>
                <c:pt idx="1530">
                  <c:v>9.1149997711000008</c:v>
                </c:pt>
                <c:pt idx="1531">
                  <c:v>8.7989997863999996</c:v>
                </c:pt>
                <c:pt idx="1532">
                  <c:v>9.2189998627000005</c:v>
                </c:pt>
                <c:pt idx="1533">
                  <c:v>9.2790002823000002</c:v>
                </c:pt>
                <c:pt idx="1534">
                  <c:v>9.4770002365000003</c:v>
                </c:pt>
                <c:pt idx="1535">
                  <c:v>9.5319995879999997</c:v>
                </c:pt>
                <c:pt idx="1536">
                  <c:v>9.1140003204000006</c:v>
                </c:pt>
                <c:pt idx="1537">
                  <c:v>9.3590002059999993</c:v>
                </c:pt>
                <c:pt idx="1538">
                  <c:v>9.4110002518000009</c:v>
                </c:pt>
                <c:pt idx="1539">
                  <c:v>9.5010004043999992</c:v>
                </c:pt>
                <c:pt idx="1540">
                  <c:v>9.4899997711000008</c:v>
                </c:pt>
                <c:pt idx="1541">
                  <c:v>9.4189996719</c:v>
                </c:pt>
                <c:pt idx="1542">
                  <c:v>9.4139995575000004</c:v>
                </c:pt>
                <c:pt idx="1543">
                  <c:v>9.4130001068000002</c:v>
                </c:pt>
                <c:pt idx="1544">
                  <c:v>9.5570001601999994</c:v>
                </c:pt>
                <c:pt idx="1545">
                  <c:v>9.4029998778999992</c:v>
                </c:pt>
                <c:pt idx="1546">
                  <c:v>9.2589998245</c:v>
                </c:pt>
                <c:pt idx="1547">
                  <c:v>9.5649995804000003</c:v>
                </c:pt>
                <c:pt idx="1548">
                  <c:v>9.4600000381000005</c:v>
                </c:pt>
                <c:pt idx="1549">
                  <c:v>9.7779998778999992</c:v>
                </c:pt>
                <c:pt idx="1550">
                  <c:v>9.0769996643000006</c:v>
                </c:pt>
                <c:pt idx="1551">
                  <c:v>9.3430004120000003</c:v>
                </c:pt>
                <c:pt idx="1552">
                  <c:v>9.4280004501000008</c:v>
                </c:pt>
                <c:pt idx="1553">
                  <c:v>9.5629997252999992</c:v>
                </c:pt>
                <c:pt idx="1554">
                  <c:v>9.6319999695000007</c:v>
                </c:pt>
                <c:pt idx="1555">
                  <c:v>9.5790004730000007</c:v>
                </c:pt>
                <c:pt idx="1556">
                  <c:v>9.7690000533999992</c:v>
                </c:pt>
                <c:pt idx="1557">
                  <c:v>9.3360004424999996</c:v>
                </c:pt>
                <c:pt idx="1558">
                  <c:v>9.5699996947999999</c:v>
                </c:pt>
                <c:pt idx="1559">
                  <c:v>9.4720001221000008</c:v>
                </c:pt>
                <c:pt idx="1560">
                  <c:v>9.5360002518000009</c:v>
                </c:pt>
                <c:pt idx="1561">
                  <c:v>10</c:v>
                </c:pt>
                <c:pt idx="1562">
                  <c:v>9.5850000381000005</c:v>
                </c:pt>
                <c:pt idx="1563">
                  <c:v>9.7819995879999997</c:v>
                </c:pt>
                <c:pt idx="1564">
                  <c:v>9.8549995421999999</c:v>
                </c:pt>
                <c:pt idx="1565">
                  <c:v>10.090000153</c:v>
                </c:pt>
                <c:pt idx="1566">
                  <c:v>9.9600000381000005</c:v>
                </c:pt>
                <c:pt idx="1567">
                  <c:v>10.039999962</c:v>
                </c:pt>
                <c:pt idx="1568">
                  <c:v>10.180000305</c:v>
                </c:pt>
                <c:pt idx="1569">
                  <c:v>9.9119997024999993</c:v>
                </c:pt>
                <c:pt idx="1570">
                  <c:v>9.7939996719</c:v>
                </c:pt>
                <c:pt idx="1571">
                  <c:v>9.7849998474</c:v>
                </c:pt>
                <c:pt idx="1572">
                  <c:v>9.7550001143999996</c:v>
                </c:pt>
                <c:pt idx="1573">
                  <c:v>9.8330001830999993</c:v>
                </c:pt>
                <c:pt idx="1574">
                  <c:v>9.9429998398000006</c:v>
                </c:pt>
                <c:pt idx="1575">
                  <c:v>10.270000458</c:v>
                </c:pt>
                <c:pt idx="1576">
                  <c:v>10.029999733</c:v>
                </c:pt>
                <c:pt idx="1577">
                  <c:v>9.8319997787000002</c:v>
                </c:pt>
                <c:pt idx="1578">
                  <c:v>9.7600002288999992</c:v>
                </c:pt>
                <c:pt idx="1579">
                  <c:v>10.149999619000001</c:v>
                </c:pt>
                <c:pt idx="1580">
                  <c:v>9.9149999618999995</c:v>
                </c:pt>
                <c:pt idx="1581">
                  <c:v>9.9589996337999995</c:v>
                </c:pt>
                <c:pt idx="1582">
                  <c:v>10.520000458</c:v>
                </c:pt>
                <c:pt idx="1583">
                  <c:v>10.149999619000001</c:v>
                </c:pt>
                <c:pt idx="1584">
                  <c:v>10.25</c:v>
                </c:pt>
                <c:pt idx="1585">
                  <c:v>9.8439998627000005</c:v>
                </c:pt>
                <c:pt idx="1586">
                  <c:v>9.9029998778999992</c:v>
                </c:pt>
                <c:pt idx="1587">
                  <c:v>10</c:v>
                </c:pt>
                <c:pt idx="1588">
                  <c:v>10.010000228999999</c:v>
                </c:pt>
                <c:pt idx="1589">
                  <c:v>10.699999808999999</c:v>
                </c:pt>
                <c:pt idx="1590">
                  <c:v>10.020000458</c:v>
                </c:pt>
                <c:pt idx="1591">
                  <c:v>10.43999958</c:v>
                </c:pt>
                <c:pt idx="1592">
                  <c:v>10.109999656999999</c:v>
                </c:pt>
                <c:pt idx="1593">
                  <c:v>10.100000380999999</c:v>
                </c:pt>
                <c:pt idx="1594">
                  <c:v>10.149999619000001</c:v>
                </c:pt>
                <c:pt idx="1595">
                  <c:v>9.8380002975000007</c:v>
                </c:pt>
                <c:pt idx="1596">
                  <c:v>10.010000228999999</c:v>
                </c:pt>
                <c:pt idx="1597">
                  <c:v>9.4759998321999994</c:v>
                </c:pt>
                <c:pt idx="1598">
                  <c:v>9.9860000610000004</c:v>
                </c:pt>
                <c:pt idx="1599">
                  <c:v>9.4739999771000001</c:v>
                </c:pt>
                <c:pt idx="1600">
                  <c:v>9.4130001068000002</c:v>
                </c:pt>
                <c:pt idx="1601">
                  <c:v>9.4440002440999997</c:v>
                </c:pt>
                <c:pt idx="1602">
                  <c:v>9.7259998321999994</c:v>
                </c:pt>
                <c:pt idx="1603">
                  <c:v>9.7670001983999999</c:v>
                </c:pt>
                <c:pt idx="1604">
                  <c:v>9.1379995346000005</c:v>
                </c:pt>
                <c:pt idx="1605">
                  <c:v>9.5229997634999997</c:v>
                </c:pt>
                <c:pt idx="1606">
                  <c:v>9.4010000228999999</c:v>
                </c:pt>
                <c:pt idx="1607">
                  <c:v>9.5129995346000005</c:v>
                </c:pt>
                <c:pt idx="1608">
                  <c:v>9.5509996414000007</c:v>
                </c:pt>
                <c:pt idx="1609">
                  <c:v>9.4759998321999994</c:v>
                </c:pt>
                <c:pt idx="1610">
                  <c:v>9.5410003662000005</c:v>
                </c:pt>
                <c:pt idx="1611">
                  <c:v>9.2550001143999996</c:v>
                </c:pt>
                <c:pt idx="1612">
                  <c:v>9.3879995346000005</c:v>
                </c:pt>
                <c:pt idx="1613">
                  <c:v>9.0830001830999993</c:v>
                </c:pt>
                <c:pt idx="1614">
                  <c:v>9.3559999466000008</c:v>
                </c:pt>
                <c:pt idx="1615">
                  <c:v>9.2360000610000004</c:v>
                </c:pt>
                <c:pt idx="1616">
                  <c:v>9.3240003585999993</c:v>
                </c:pt>
                <c:pt idx="1617">
                  <c:v>9.2320003509999999</c:v>
                </c:pt>
                <c:pt idx="1618">
                  <c:v>9.0019998549999993</c:v>
                </c:pt>
                <c:pt idx="1619">
                  <c:v>9.0900001526</c:v>
                </c:pt>
                <c:pt idx="1620">
                  <c:v>8.6370000839000003</c:v>
                </c:pt>
                <c:pt idx="1621">
                  <c:v>8.8330001830999993</c:v>
                </c:pt>
                <c:pt idx="1622">
                  <c:v>8.4890003204000006</c:v>
                </c:pt>
                <c:pt idx="1623">
                  <c:v>8.6359996795999994</c:v>
                </c:pt>
                <c:pt idx="1624">
                  <c:v>8.7469997405999997</c:v>
                </c:pt>
                <c:pt idx="1625">
                  <c:v>8.6669998169000007</c:v>
                </c:pt>
                <c:pt idx="1626">
                  <c:v>8.4790000915999997</c:v>
                </c:pt>
                <c:pt idx="1627">
                  <c:v>8.4919996262000002</c:v>
                </c:pt>
                <c:pt idx="1628">
                  <c:v>8.7519998549999993</c:v>
                </c:pt>
                <c:pt idx="1629">
                  <c:v>8.5729999542000002</c:v>
                </c:pt>
                <c:pt idx="1630">
                  <c:v>8.9630002975000007</c:v>
                </c:pt>
                <c:pt idx="1631">
                  <c:v>8.2819995879999997</c:v>
                </c:pt>
                <c:pt idx="1632">
                  <c:v>8.5659999846999995</c:v>
                </c:pt>
                <c:pt idx="1633">
                  <c:v>8.7069997787000002</c:v>
                </c:pt>
                <c:pt idx="1634">
                  <c:v>8.5620002747000008</c:v>
                </c:pt>
                <c:pt idx="1635">
                  <c:v>8.9270000457999998</c:v>
                </c:pt>
                <c:pt idx="1636">
                  <c:v>8.4230003356999994</c:v>
                </c:pt>
                <c:pt idx="1637">
                  <c:v>8.9739999771000001</c:v>
                </c:pt>
                <c:pt idx="1638">
                  <c:v>8.6809997559000003</c:v>
                </c:pt>
                <c:pt idx="1639">
                  <c:v>8.7379999160999997</c:v>
                </c:pt>
                <c:pt idx="1640">
                  <c:v>8.5179996490000001</c:v>
                </c:pt>
                <c:pt idx="1641">
                  <c:v>8.3129997252999992</c:v>
                </c:pt>
                <c:pt idx="1642">
                  <c:v>8.5290002823000002</c:v>
                </c:pt>
                <c:pt idx="1643">
                  <c:v>8.7810001372999995</c:v>
                </c:pt>
                <c:pt idx="1644">
                  <c:v>8.7110004424999996</c:v>
                </c:pt>
                <c:pt idx="1645">
                  <c:v>8.7250003814999992</c:v>
                </c:pt>
                <c:pt idx="1646">
                  <c:v>8.4580001830999993</c:v>
                </c:pt>
                <c:pt idx="1647">
                  <c:v>7.9959998131000001</c:v>
                </c:pt>
                <c:pt idx="1648">
                  <c:v>8.0989999771000001</c:v>
                </c:pt>
                <c:pt idx="1649">
                  <c:v>8.0939998627000005</c:v>
                </c:pt>
                <c:pt idx="1650">
                  <c:v>8.1789999007999992</c:v>
                </c:pt>
                <c:pt idx="1651">
                  <c:v>7.9390001297000001</c:v>
                </c:pt>
                <c:pt idx="1652">
                  <c:v>8.5450000762999991</c:v>
                </c:pt>
                <c:pt idx="1653">
                  <c:v>8.2150001526</c:v>
                </c:pt>
                <c:pt idx="1654">
                  <c:v>8.4359998702999999</c:v>
                </c:pt>
                <c:pt idx="1655">
                  <c:v>8.3520002365000003</c:v>
                </c:pt>
                <c:pt idx="1656">
                  <c:v>8.1210002898999996</c:v>
                </c:pt>
                <c:pt idx="1657">
                  <c:v>8.5819997787000002</c:v>
                </c:pt>
                <c:pt idx="1658">
                  <c:v>8.3039999007999992</c:v>
                </c:pt>
                <c:pt idx="1659">
                  <c:v>8.4499998092999995</c:v>
                </c:pt>
                <c:pt idx="1660">
                  <c:v>7.9060001373000004</c:v>
                </c:pt>
                <c:pt idx="1661">
                  <c:v>8.6009998321999994</c:v>
                </c:pt>
                <c:pt idx="1662">
                  <c:v>8.1499996185000008</c:v>
                </c:pt>
                <c:pt idx="1663">
                  <c:v>8.2440004349000002</c:v>
                </c:pt>
                <c:pt idx="1664">
                  <c:v>8.1389999389999996</c:v>
                </c:pt>
                <c:pt idx="1665">
                  <c:v>7.8579998016000001</c:v>
                </c:pt>
                <c:pt idx="1666">
                  <c:v>8.0880002975000007</c:v>
                </c:pt>
                <c:pt idx="1667">
                  <c:v>7.2740001677999997</c:v>
                </c:pt>
                <c:pt idx="1668">
                  <c:v>7.7179999351999999</c:v>
                </c:pt>
                <c:pt idx="1669">
                  <c:v>7.1449999808999998</c:v>
                </c:pt>
                <c:pt idx="1670">
                  <c:v>7.8590002060000002</c:v>
                </c:pt>
                <c:pt idx="1671">
                  <c:v>7.6350002289000001</c:v>
                </c:pt>
                <c:pt idx="1672">
                  <c:v>7.5139999389999996</c:v>
                </c:pt>
                <c:pt idx="1673">
                  <c:v>7.6570000648000001</c:v>
                </c:pt>
                <c:pt idx="1674">
                  <c:v>6.9600000380999996</c:v>
                </c:pt>
                <c:pt idx="1675">
                  <c:v>7.3340001105999999</c:v>
                </c:pt>
                <c:pt idx="1676">
                  <c:v>6.8559999465999999</c:v>
                </c:pt>
                <c:pt idx="1677">
                  <c:v>7.2519998550000002</c:v>
                </c:pt>
                <c:pt idx="1678">
                  <c:v>6.8280000686999998</c:v>
                </c:pt>
                <c:pt idx="1679">
                  <c:v>7.0879998207000003</c:v>
                </c:pt>
                <c:pt idx="1680">
                  <c:v>7.4959998131000001</c:v>
                </c:pt>
                <c:pt idx="1681">
                  <c:v>7.1550002097999998</c:v>
                </c:pt>
                <c:pt idx="1682">
                  <c:v>7.7100000380999996</c:v>
                </c:pt>
                <c:pt idx="1683">
                  <c:v>7.2909998894000001</c:v>
                </c:pt>
                <c:pt idx="1684">
                  <c:v>7.8029999733000004</c:v>
                </c:pt>
                <c:pt idx="1685">
                  <c:v>6.8880000114</c:v>
                </c:pt>
                <c:pt idx="1686">
                  <c:v>7.6009998322000003</c:v>
                </c:pt>
                <c:pt idx="1687">
                  <c:v>7.5859999657000001</c:v>
                </c:pt>
                <c:pt idx="1688">
                  <c:v>8.0369997024999993</c:v>
                </c:pt>
                <c:pt idx="1689">
                  <c:v>8.0579996108999996</c:v>
                </c:pt>
                <c:pt idx="1690">
                  <c:v>7.7109999657000001</c:v>
                </c:pt>
                <c:pt idx="1691">
                  <c:v>7.4899997710999999</c:v>
                </c:pt>
                <c:pt idx="1692">
                  <c:v>7.2449998856000004</c:v>
                </c:pt>
                <c:pt idx="1693">
                  <c:v>7.4580001831000002</c:v>
                </c:pt>
                <c:pt idx="1694">
                  <c:v>7.6020002365000003</c:v>
                </c:pt>
                <c:pt idx="1695">
                  <c:v>7.9539999962000003</c:v>
                </c:pt>
                <c:pt idx="1696">
                  <c:v>7.6840000152999997</c:v>
                </c:pt>
                <c:pt idx="1697">
                  <c:v>7.3979997634999997</c:v>
                </c:pt>
                <c:pt idx="1698">
                  <c:v>6.9899997710999999</c:v>
                </c:pt>
                <c:pt idx="1699">
                  <c:v>6.8429999351999999</c:v>
                </c:pt>
                <c:pt idx="1700">
                  <c:v>7.0359997748999996</c:v>
                </c:pt>
                <c:pt idx="1701">
                  <c:v>6.9479999542000002</c:v>
                </c:pt>
                <c:pt idx="1702">
                  <c:v>7.2290000915999997</c:v>
                </c:pt>
                <c:pt idx="1703">
                  <c:v>7.1599998474</c:v>
                </c:pt>
                <c:pt idx="1704">
                  <c:v>7.4650001526</c:v>
                </c:pt>
                <c:pt idx="1705">
                  <c:v>6.9879999160999997</c:v>
                </c:pt>
                <c:pt idx="1706">
                  <c:v>7.0079998970000004</c:v>
                </c:pt>
                <c:pt idx="1707">
                  <c:v>6.9910001755</c:v>
                </c:pt>
                <c:pt idx="1708">
                  <c:v>6.5</c:v>
                </c:pt>
                <c:pt idx="1709">
                  <c:v>7.1459999084000003</c:v>
                </c:pt>
                <c:pt idx="1710">
                  <c:v>6.9079999923999997</c:v>
                </c:pt>
                <c:pt idx="1711">
                  <c:v>7.0869998931999998</c:v>
                </c:pt>
                <c:pt idx="1712">
                  <c:v>7.2170000076000003</c:v>
                </c:pt>
                <c:pt idx="1713">
                  <c:v>6.6389999389999996</c:v>
                </c:pt>
                <c:pt idx="1714">
                  <c:v>6.7119998931999998</c:v>
                </c:pt>
                <c:pt idx="1715">
                  <c:v>6.6380000114</c:v>
                </c:pt>
                <c:pt idx="1716">
                  <c:v>6.7680001259000004</c:v>
                </c:pt>
                <c:pt idx="1717">
                  <c:v>6.353000164</c:v>
                </c:pt>
                <c:pt idx="1718">
                  <c:v>6.9229998588999999</c:v>
                </c:pt>
                <c:pt idx="1719">
                  <c:v>6.4770002365000003</c:v>
                </c:pt>
                <c:pt idx="1720">
                  <c:v>7.1570000648000001</c:v>
                </c:pt>
                <c:pt idx="1721">
                  <c:v>7.0399999619000004</c:v>
                </c:pt>
                <c:pt idx="1722">
                  <c:v>6.9479999542000002</c:v>
                </c:pt>
                <c:pt idx="1723">
                  <c:v>6.7030000686999998</c:v>
                </c:pt>
                <c:pt idx="1724">
                  <c:v>6.7230000496000004</c:v>
                </c:pt>
                <c:pt idx="1725">
                  <c:v>6.8140001297000001</c:v>
                </c:pt>
                <c:pt idx="1726">
                  <c:v>6.6979999542000002</c:v>
                </c:pt>
                <c:pt idx="1727">
                  <c:v>6.8720002174000001</c:v>
                </c:pt>
                <c:pt idx="1728">
                  <c:v>6.6570000648000001</c:v>
                </c:pt>
                <c:pt idx="1729">
                  <c:v>6.6880002021999996</c:v>
                </c:pt>
                <c:pt idx="1730">
                  <c:v>7.0170001983999999</c:v>
                </c:pt>
                <c:pt idx="1731">
                  <c:v>7.0619997978000004</c:v>
                </c:pt>
                <c:pt idx="1732">
                  <c:v>6.8670001029999996</c:v>
                </c:pt>
                <c:pt idx="1733">
                  <c:v>6.6319999694999998</c:v>
                </c:pt>
                <c:pt idx="1734">
                  <c:v>6.0460000037999997</c:v>
                </c:pt>
                <c:pt idx="1735">
                  <c:v>6.6059999465999999</c:v>
                </c:pt>
                <c:pt idx="1736">
                  <c:v>6.2670001983999999</c:v>
                </c:pt>
                <c:pt idx="1737">
                  <c:v>6.4889998436000003</c:v>
                </c:pt>
                <c:pt idx="1738">
                  <c:v>6.4190001488000004</c:v>
                </c:pt>
                <c:pt idx="1739">
                  <c:v>6.2449998856000004</c:v>
                </c:pt>
                <c:pt idx="1740">
                  <c:v>6.5529999733000004</c:v>
                </c:pt>
                <c:pt idx="1741">
                  <c:v>6.2100000380999996</c:v>
                </c:pt>
                <c:pt idx="1742">
                  <c:v>6.7509999274999997</c:v>
                </c:pt>
                <c:pt idx="1743">
                  <c:v>6.2119998931999998</c:v>
                </c:pt>
                <c:pt idx="1744">
                  <c:v>6.8260002136000004</c:v>
                </c:pt>
                <c:pt idx="1745">
                  <c:v>6.0910000800999997</c:v>
                </c:pt>
                <c:pt idx="1746">
                  <c:v>6.3990001677999997</c:v>
                </c:pt>
                <c:pt idx="1747">
                  <c:v>5.9400000571999998</c:v>
                </c:pt>
                <c:pt idx="1748">
                  <c:v>5.9910001755</c:v>
                </c:pt>
                <c:pt idx="1749">
                  <c:v>6.1269998550000002</c:v>
                </c:pt>
                <c:pt idx="1750">
                  <c:v>5.9530000686999998</c:v>
                </c:pt>
                <c:pt idx="1751">
                  <c:v>6.0809998511999996</c:v>
                </c:pt>
                <c:pt idx="1752">
                  <c:v>5.6710000037999997</c:v>
                </c:pt>
                <c:pt idx="1753">
                  <c:v>5.8850002289000001</c:v>
                </c:pt>
                <c:pt idx="1754">
                  <c:v>5.646999836</c:v>
                </c:pt>
                <c:pt idx="1755">
                  <c:v>5.4510002136000004</c:v>
                </c:pt>
                <c:pt idx="1756">
                  <c:v>5.6269998550000002</c:v>
                </c:pt>
                <c:pt idx="1757">
                  <c:v>5.5250000954000003</c:v>
                </c:pt>
                <c:pt idx="1758">
                  <c:v>5.6360001563999997</c:v>
                </c:pt>
                <c:pt idx="1759">
                  <c:v>5.7039999962000003</c:v>
                </c:pt>
                <c:pt idx="1760">
                  <c:v>5.4099998474</c:v>
                </c:pt>
                <c:pt idx="1761">
                  <c:v>5.4689998626999996</c:v>
                </c:pt>
                <c:pt idx="1762">
                  <c:v>5.3730001449999998</c:v>
                </c:pt>
                <c:pt idx="1763">
                  <c:v>5.5240001677999997</c:v>
                </c:pt>
                <c:pt idx="1764">
                  <c:v>5.5390000342999999</c:v>
                </c:pt>
                <c:pt idx="1765">
                  <c:v>5.4580001831000002</c:v>
                </c:pt>
                <c:pt idx="1766">
                  <c:v>5.4850001334999998</c:v>
                </c:pt>
                <c:pt idx="1767">
                  <c:v>5.3979997634999997</c:v>
                </c:pt>
                <c:pt idx="1768">
                  <c:v>5.4200000763</c:v>
                </c:pt>
                <c:pt idx="1769">
                  <c:v>5.4869999886</c:v>
                </c:pt>
                <c:pt idx="1770">
                  <c:v>5.1999998093000004</c:v>
                </c:pt>
                <c:pt idx="1771">
                  <c:v>5.3060002326999998</c:v>
                </c:pt>
                <c:pt idx="1772">
                  <c:v>4.9439997673000002</c:v>
                </c:pt>
                <c:pt idx="1773">
                  <c:v>5.6220002174000001</c:v>
                </c:pt>
                <c:pt idx="1774">
                  <c:v>5.0669999123</c:v>
                </c:pt>
                <c:pt idx="1775">
                  <c:v>5.4889998436000003</c:v>
                </c:pt>
                <c:pt idx="1776">
                  <c:v>5.7519998550000002</c:v>
                </c:pt>
                <c:pt idx="1777">
                  <c:v>5.5079998970000004</c:v>
                </c:pt>
                <c:pt idx="1778">
                  <c:v>6.6810002326999998</c:v>
                </c:pt>
                <c:pt idx="1779">
                  <c:v>5.1329998970000004</c:v>
                </c:pt>
                <c:pt idx="1780">
                  <c:v>5.7090001105999999</c:v>
                </c:pt>
                <c:pt idx="1781">
                  <c:v>5.6259999274999997</c:v>
                </c:pt>
                <c:pt idx="1782">
                  <c:v>4.9809999465999999</c:v>
                </c:pt>
                <c:pt idx="1783">
                  <c:v>6.0939998626999996</c:v>
                </c:pt>
                <c:pt idx="1784">
                  <c:v>5.1230001449999998</c:v>
                </c:pt>
                <c:pt idx="1785">
                  <c:v>5.5809998511999996</c:v>
                </c:pt>
                <c:pt idx="1786">
                  <c:v>5.5339999199000003</c:v>
                </c:pt>
                <c:pt idx="1787">
                  <c:v>5.0659999847000003</c:v>
                </c:pt>
                <c:pt idx="1788">
                  <c:v>5.8090000152999997</c:v>
                </c:pt>
                <c:pt idx="1789">
                  <c:v>4.8860001563999997</c:v>
                </c:pt>
                <c:pt idx="1790">
                  <c:v>5.4330000877</c:v>
                </c:pt>
                <c:pt idx="1791">
                  <c:v>5.3099999428000002</c:v>
                </c:pt>
                <c:pt idx="1792">
                  <c:v>5.1880002021999996</c:v>
                </c:pt>
                <c:pt idx="1793">
                  <c:v>5.0199999808999998</c:v>
                </c:pt>
                <c:pt idx="1794">
                  <c:v>4.6750001906999996</c:v>
                </c:pt>
                <c:pt idx="1795">
                  <c:v>5.0999999045999997</c:v>
                </c:pt>
                <c:pt idx="1796">
                  <c:v>4.6100001334999998</c:v>
                </c:pt>
                <c:pt idx="1797">
                  <c:v>5.3350000380999996</c:v>
                </c:pt>
                <c:pt idx="1798">
                  <c:v>5.5780000686999998</c:v>
                </c:pt>
                <c:pt idx="1799">
                  <c:v>5.2369999886</c:v>
                </c:pt>
                <c:pt idx="1800">
                  <c:v>5.3709998131000001</c:v>
                </c:pt>
                <c:pt idx="1801">
                  <c:v>5.7399997710999999</c:v>
                </c:pt>
                <c:pt idx="1802">
                  <c:v>5.4479999542000002</c:v>
                </c:pt>
                <c:pt idx="1803">
                  <c:v>6.6630001068000002</c:v>
                </c:pt>
                <c:pt idx="1804">
                  <c:v>7.0269999503999996</c:v>
                </c:pt>
                <c:pt idx="1805">
                  <c:v>5.8790001868999999</c:v>
                </c:pt>
                <c:pt idx="1806">
                  <c:v>6.2490000725000003</c:v>
                </c:pt>
                <c:pt idx="1807">
                  <c:v>6.5170001983999999</c:v>
                </c:pt>
                <c:pt idx="1808">
                  <c:v>5.5720000266999996</c:v>
                </c:pt>
                <c:pt idx="1809">
                  <c:v>5.1409997939999998</c:v>
                </c:pt>
                <c:pt idx="1810">
                  <c:v>5.6570000648000001</c:v>
                </c:pt>
                <c:pt idx="1811">
                  <c:v>5.6040000915999997</c:v>
                </c:pt>
                <c:pt idx="1812">
                  <c:v>6.0900001526</c:v>
                </c:pt>
                <c:pt idx="1813">
                  <c:v>5.5240001677999997</c:v>
                </c:pt>
                <c:pt idx="1814">
                  <c:v>5.6529998779000001</c:v>
                </c:pt>
                <c:pt idx="1815">
                  <c:v>4.7069997787000002</c:v>
                </c:pt>
                <c:pt idx="1816">
                  <c:v>6.2360000610000004</c:v>
                </c:pt>
                <c:pt idx="1817">
                  <c:v>4.5609998702999999</c:v>
                </c:pt>
                <c:pt idx="1818">
                  <c:v>6.7179999351999999</c:v>
                </c:pt>
                <c:pt idx="1819">
                  <c:v>5.146999836</c:v>
                </c:pt>
                <c:pt idx="1820">
                  <c:v>6.3029999733000004</c:v>
                </c:pt>
                <c:pt idx="1821">
                  <c:v>5.5329999923999997</c:v>
                </c:pt>
                <c:pt idx="1822">
                  <c:v>7.0190000534000001</c:v>
                </c:pt>
                <c:pt idx="1823">
                  <c:v>5.5960001945000002</c:v>
                </c:pt>
                <c:pt idx="1824">
                  <c:v>7.6620001792999997</c:v>
                </c:pt>
                <c:pt idx="1825">
                  <c:v>7.6430001259000004</c:v>
                </c:pt>
                <c:pt idx="1826">
                  <c:v>7.2740001677999997</c:v>
                </c:pt>
                <c:pt idx="1827">
                  <c:v>5.7630000114</c:v>
                </c:pt>
                <c:pt idx="1828">
                  <c:v>7.4210000037999997</c:v>
                </c:pt>
                <c:pt idx="1829">
                  <c:v>5.9549999237</c:v>
                </c:pt>
                <c:pt idx="1830">
                  <c:v>6.9250001906999996</c:v>
                </c:pt>
                <c:pt idx="1831">
                  <c:v>5.1739997863999996</c:v>
                </c:pt>
                <c:pt idx="1832">
                  <c:v>6.7940001488000004</c:v>
                </c:pt>
                <c:pt idx="1833">
                  <c:v>5.9260001183000002</c:v>
                </c:pt>
                <c:pt idx="1834">
                  <c:v>6.1310000420000001</c:v>
                </c:pt>
                <c:pt idx="1835">
                  <c:v>5.6409997939999998</c:v>
                </c:pt>
                <c:pt idx="1836">
                  <c:v>6.3899998665000002</c:v>
                </c:pt>
                <c:pt idx="1837">
                  <c:v>5.8540000915999997</c:v>
                </c:pt>
                <c:pt idx="1838">
                  <c:v>5.8709998131000001</c:v>
                </c:pt>
                <c:pt idx="1839">
                  <c:v>5.8000001906999996</c:v>
                </c:pt>
                <c:pt idx="1840">
                  <c:v>5.1859998702999999</c:v>
                </c:pt>
                <c:pt idx="1841">
                  <c:v>5.3930001259000004</c:v>
                </c:pt>
                <c:pt idx="1842">
                  <c:v>4.4079999923999997</c:v>
                </c:pt>
                <c:pt idx="1843">
                  <c:v>5.646999836</c:v>
                </c:pt>
                <c:pt idx="1844">
                  <c:v>4.7340002060000002</c:v>
                </c:pt>
                <c:pt idx="1845">
                  <c:v>5.7659997939999998</c:v>
                </c:pt>
                <c:pt idx="1846">
                  <c:v>4.2430000305000002</c:v>
                </c:pt>
                <c:pt idx="1847">
                  <c:v>6.0510001183000002</c:v>
                </c:pt>
                <c:pt idx="1848">
                  <c:v>3.4609999657000001</c:v>
                </c:pt>
                <c:pt idx="1849">
                  <c:v>5.4489998816999998</c:v>
                </c:pt>
                <c:pt idx="1850">
                  <c:v>3.2820000648000001</c:v>
                </c:pt>
                <c:pt idx="1851">
                  <c:v>4.853000164</c:v>
                </c:pt>
                <c:pt idx="1852">
                  <c:v>3.0650000571999998</c:v>
                </c:pt>
                <c:pt idx="1853">
                  <c:v>4.3680000305000002</c:v>
                </c:pt>
                <c:pt idx="1854">
                  <c:v>3.2109999657000001</c:v>
                </c:pt>
                <c:pt idx="1855">
                  <c:v>4.7080001831000002</c:v>
                </c:pt>
                <c:pt idx="1856">
                  <c:v>3.7019999026999999</c:v>
                </c:pt>
                <c:pt idx="1857">
                  <c:v>5.0700001717000003</c:v>
                </c:pt>
                <c:pt idx="1858">
                  <c:v>3.5889999866000002</c:v>
                </c:pt>
                <c:pt idx="1859">
                  <c:v>4.5079998970000004</c:v>
                </c:pt>
                <c:pt idx="1860">
                  <c:v>3.9769999981000002</c:v>
                </c:pt>
                <c:pt idx="1861">
                  <c:v>4.1890001297000001</c:v>
                </c:pt>
                <c:pt idx="1862">
                  <c:v>4.3400001526</c:v>
                </c:pt>
                <c:pt idx="1863">
                  <c:v>4.2470002174000001</c:v>
                </c:pt>
                <c:pt idx="1864">
                  <c:v>3.9479999542000002</c:v>
                </c:pt>
                <c:pt idx="1865">
                  <c:v>3.9300000667999999</c:v>
                </c:pt>
                <c:pt idx="1866">
                  <c:v>4.1310000420000001</c:v>
                </c:pt>
                <c:pt idx="1867">
                  <c:v>4.3289999962000003</c:v>
                </c:pt>
                <c:pt idx="1868">
                  <c:v>4</c:v>
                </c:pt>
                <c:pt idx="1869">
                  <c:v>3.7460000514999998</c:v>
                </c:pt>
                <c:pt idx="1870">
                  <c:v>4.1230001449999998</c:v>
                </c:pt>
                <c:pt idx="1871">
                  <c:v>2.9649999141999999</c:v>
                </c:pt>
                <c:pt idx="1872">
                  <c:v>4.1550002097999998</c:v>
                </c:pt>
                <c:pt idx="1873">
                  <c:v>2.7449998856</c:v>
                </c:pt>
                <c:pt idx="1874">
                  <c:v>3.9549999237</c:v>
                </c:pt>
                <c:pt idx="1875">
                  <c:v>3.0360000133999998</c:v>
                </c:pt>
                <c:pt idx="1876">
                  <c:v>3.2009999751999998</c:v>
                </c:pt>
                <c:pt idx="1877">
                  <c:v>3.2880001068000002</c:v>
                </c:pt>
                <c:pt idx="1878">
                  <c:v>3.0339999198999998</c:v>
                </c:pt>
                <c:pt idx="1879">
                  <c:v>3.1860001087000001</c:v>
                </c:pt>
                <c:pt idx="1880">
                  <c:v>3.0169999599000001</c:v>
                </c:pt>
                <c:pt idx="1881">
                  <c:v>3.2420001030000001</c:v>
                </c:pt>
                <c:pt idx="1882">
                  <c:v>2.9530000687000002</c:v>
                </c:pt>
                <c:pt idx="1883">
                  <c:v>3.4309999943</c:v>
                </c:pt>
                <c:pt idx="1884">
                  <c:v>3.0750000477000001</c:v>
                </c:pt>
                <c:pt idx="1885">
                  <c:v>3.5309998989000002</c:v>
                </c:pt>
                <c:pt idx="1886">
                  <c:v>3.3110001087000001</c:v>
                </c:pt>
                <c:pt idx="1887">
                  <c:v>3.1429998874999998</c:v>
                </c:pt>
                <c:pt idx="1888">
                  <c:v>3.1940000057</c:v>
                </c:pt>
                <c:pt idx="1889">
                  <c:v>3.5999999046000002</c:v>
                </c:pt>
                <c:pt idx="1890">
                  <c:v>2.6150000095000001</c:v>
                </c:pt>
                <c:pt idx="1891">
                  <c:v>2.8420000075999998</c:v>
                </c:pt>
                <c:pt idx="1892">
                  <c:v>3.0230000018999998</c:v>
                </c:pt>
                <c:pt idx="1893">
                  <c:v>3.3780000210000001</c:v>
                </c:pt>
                <c:pt idx="1894">
                  <c:v>2.7980000973000001</c:v>
                </c:pt>
                <c:pt idx="1895">
                  <c:v>2.6979999542000002</c:v>
                </c:pt>
                <c:pt idx="1896">
                  <c:v>2.8529999255999998</c:v>
                </c:pt>
                <c:pt idx="1897">
                  <c:v>2.989000082</c:v>
                </c:pt>
                <c:pt idx="1898">
                  <c:v>2.7599999904999999</c:v>
                </c:pt>
                <c:pt idx="1899">
                  <c:v>2.9010000228999999</c:v>
                </c:pt>
                <c:pt idx="1900">
                  <c:v>2.8989999294</c:v>
                </c:pt>
                <c:pt idx="1901">
                  <c:v>2.9379999637999998</c:v>
                </c:pt>
                <c:pt idx="1902">
                  <c:v>3.6670000552999999</c:v>
                </c:pt>
                <c:pt idx="1903">
                  <c:v>3.6700000763</c:v>
                </c:pt>
                <c:pt idx="1904">
                  <c:v>2.9739999771000001</c:v>
                </c:pt>
                <c:pt idx="1905">
                  <c:v>3.6099998951000001</c:v>
                </c:pt>
                <c:pt idx="1906">
                  <c:v>4.0580000877</c:v>
                </c:pt>
                <c:pt idx="1907">
                  <c:v>3.5309998989000002</c:v>
                </c:pt>
                <c:pt idx="1908">
                  <c:v>2.6809999943</c:v>
                </c:pt>
                <c:pt idx="1909">
                  <c:v>2.9419999123</c:v>
                </c:pt>
                <c:pt idx="1910">
                  <c:v>3.6400001048999999</c:v>
                </c:pt>
                <c:pt idx="1911">
                  <c:v>2.1189999579999999</c:v>
                </c:pt>
                <c:pt idx="1912">
                  <c:v>2.7829999924000002</c:v>
                </c:pt>
                <c:pt idx="1913">
                  <c:v>1.8789999485</c:v>
                </c:pt>
                <c:pt idx="1914">
                  <c:v>2.9230000973000001</c:v>
                </c:pt>
                <c:pt idx="1915">
                  <c:v>2.6070001125000002</c:v>
                </c:pt>
                <c:pt idx="1916">
                  <c:v>2.1429998874999998</c:v>
                </c:pt>
                <c:pt idx="1917">
                  <c:v>4.2649998665000002</c:v>
                </c:pt>
                <c:pt idx="1918">
                  <c:v>3.8829998969999999</c:v>
                </c:pt>
                <c:pt idx="1919">
                  <c:v>2.7639999390000001</c:v>
                </c:pt>
                <c:pt idx="1920">
                  <c:v>3.2960000038000001</c:v>
                </c:pt>
                <c:pt idx="1921">
                  <c:v>2.8259999751999998</c:v>
                </c:pt>
                <c:pt idx="1922">
                  <c:v>3.0280001162999999</c:v>
                </c:pt>
                <c:pt idx="1923">
                  <c:v>3.4500000477000001</c:v>
                </c:pt>
                <c:pt idx="1924">
                  <c:v>1.9830000401000001</c:v>
                </c:pt>
                <c:pt idx="1925">
                  <c:v>2.6199998856</c:v>
                </c:pt>
                <c:pt idx="1926">
                  <c:v>3.4149999619</c:v>
                </c:pt>
                <c:pt idx="1927">
                  <c:v>2.6679999828000001</c:v>
                </c:pt>
                <c:pt idx="1928">
                  <c:v>4.0229997634999997</c:v>
                </c:pt>
                <c:pt idx="1929">
                  <c:v>2.0980000496</c:v>
                </c:pt>
                <c:pt idx="1930">
                  <c:v>3.2200000285999999</c:v>
                </c:pt>
                <c:pt idx="1931">
                  <c:v>2.4960000514999998</c:v>
                </c:pt>
                <c:pt idx="1932">
                  <c:v>2.3770000935</c:v>
                </c:pt>
                <c:pt idx="1933">
                  <c:v>3.4330000877</c:v>
                </c:pt>
                <c:pt idx="1934">
                  <c:v>2.2679998874999998</c:v>
                </c:pt>
                <c:pt idx="1935">
                  <c:v>3.0260000228999999</c:v>
                </c:pt>
                <c:pt idx="1936">
                  <c:v>2.4409999846999999</c:v>
                </c:pt>
                <c:pt idx="1937">
                  <c:v>2.3469998837000001</c:v>
                </c:pt>
                <c:pt idx="1938">
                  <c:v>1.9240000248</c:v>
                </c:pt>
                <c:pt idx="1939">
                  <c:v>1.8919999598999999</c:v>
                </c:pt>
                <c:pt idx="1940">
                  <c:v>2.2630000114</c:v>
                </c:pt>
                <c:pt idx="1941">
                  <c:v>1.8609999418000001</c:v>
                </c:pt>
                <c:pt idx="1942">
                  <c:v>2.1549999714000001</c:v>
                </c:pt>
                <c:pt idx="1943">
                  <c:v>2.0339999198999998</c:v>
                </c:pt>
                <c:pt idx="1944">
                  <c:v>1.5820000171999999</c:v>
                </c:pt>
                <c:pt idx="1945">
                  <c:v>1.6339999436999999</c:v>
                </c:pt>
                <c:pt idx="1946">
                  <c:v>1.7309999465999999</c:v>
                </c:pt>
                <c:pt idx="1947">
                  <c:v>2.0989999771000001</c:v>
                </c:pt>
                <c:pt idx="1948">
                  <c:v>1.4739999771000001</c:v>
                </c:pt>
                <c:pt idx="1949">
                  <c:v>1.5740000009999999</c:v>
                </c:pt>
                <c:pt idx="1950">
                  <c:v>1.4179999828000001</c:v>
                </c:pt>
                <c:pt idx="1951">
                  <c:v>0.90420001745</c:v>
                </c:pt>
                <c:pt idx="1952">
                  <c:v>1.6339999436999999</c:v>
                </c:pt>
                <c:pt idx="1953">
                  <c:v>1.1510000228999999</c:v>
                </c:pt>
                <c:pt idx="1954">
                  <c:v>0.74819999933000003</c:v>
                </c:pt>
                <c:pt idx="1955">
                  <c:v>1.5520000458000001</c:v>
                </c:pt>
                <c:pt idx="1956">
                  <c:v>0.79159998894000005</c:v>
                </c:pt>
                <c:pt idx="1957">
                  <c:v>1.4689999818999999</c:v>
                </c:pt>
                <c:pt idx="1958">
                  <c:v>1.0700000525</c:v>
                </c:pt>
                <c:pt idx="1959">
                  <c:v>1.3350000381</c:v>
                </c:pt>
                <c:pt idx="1960">
                  <c:v>1.1269999743000001</c:v>
                </c:pt>
                <c:pt idx="1961">
                  <c:v>1.3609999418000001</c:v>
                </c:pt>
                <c:pt idx="1962">
                  <c:v>1.4270000458000001</c:v>
                </c:pt>
                <c:pt idx="1963">
                  <c:v>1.2970000504999999</c:v>
                </c:pt>
                <c:pt idx="1964">
                  <c:v>1.1360000372000001</c:v>
                </c:pt>
                <c:pt idx="1965">
                  <c:v>0.76169997454000005</c:v>
                </c:pt>
                <c:pt idx="1966">
                  <c:v>0.70399999618999998</c:v>
                </c:pt>
                <c:pt idx="1967">
                  <c:v>0.43840000032999998</c:v>
                </c:pt>
                <c:pt idx="1968">
                  <c:v>6.0499999672000003E-2</c:v>
                </c:pt>
                <c:pt idx="1969">
                  <c:v>0.38119998574000002</c:v>
                </c:pt>
                <c:pt idx="1970">
                  <c:v>0.25549998879000002</c:v>
                </c:pt>
                <c:pt idx="1971">
                  <c:v>0.60339999199000005</c:v>
                </c:pt>
                <c:pt idx="1972">
                  <c:v>0.35260000824999999</c:v>
                </c:pt>
                <c:pt idx="1973">
                  <c:v>0.75019997358000001</c:v>
                </c:pt>
                <c:pt idx="1974">
                  <c:v>0.88349997996999996</c:v>
                </c:pt>
                <c:pt idx="1975">
                  <c:v>1.1230000256999999</c:v>
                </c:pt>
                <c:pt idx="1976">
                  <c:v>0.68459999560999996</c:v>
                </c:pt>
                <c:pt idx="1977">
                  <c:v>0.70200002193</c:v>
                </c:pt>
                <c:pt idx="1978">
                  <c:v>0.57230001687999998</c:v>
                </c:pt>
                <c:pt idx="1979">
                  <c:v>0.25819998979999997</c:v>
                </c:pt>
                <c:pt idx="1980">
                  <c:v>6.8619996308999995E-2</c:v>
                </c:pt>
                <c:pt idx="1981">
                  <c:v>-0.16609999537</c:v>
                </c:pt>
                <c:pt idx="1982">
                  <c:v>-0.15449999273000001</c:v>
                </c:pt>
                <c:pt idx="1983">
                  <c:v>-0.26260000467</c:v>
                </c:pt>
                <c:pt idx="1984">
                  <c:v>-9.6649996936000002E-2</c:v>
                </c:pt>
                <c:pt idx="1985">
                  <c:v>-0.26499998569</c:v>
                </c:pt>
                <c:pt idx="1986">
                  <c:v>0.19589999318000001</c:v>
                </c:pt>
                <c:pt idx="1987">
                  <c:v>-4.9229998141999999E-2</c:v>
                </c:pt>
                <c:pt idx="1988">
                  <c:v>0.30889999866000001</c:v>
                </c:pt>
                <c:pt idx="1989">
                  <c:v>0.18430000544</c:v>
                </c:pt>
                <c:pt idx="1990">
                  <c:v>-5.1860000938E-2</c:v>
                </c:pt>
                <c:pt idx="1991">
                  <c:v>0.32570001483</c:v>
                </c:pt>
                <c:pt idx="1992">
                  <c:v>0.55589997767999999</c:v>
                </c:pt>
                <c:pt idx="1993">
                  <c:v>-0.39480000733999998</c:v>
                </c:pt>
                <c:pt idx="1994">
                  <c:v>-0.30709999799999999</c:v>
                </c:pt>
                <c:pt idx="1995">
                  <c:v>-0.49349999428000002</c:v>
                </c:pt>
                <c:pt idx="1996">
                  <c:v>-0.44240000843999999</c:v>
                </c:pt>
                <c:pt idx="1997">
                  <c:v>-0.43000000714999997</c:v>
                </c:pt>
                <c:pt idx="1998">
                  <c:v>-3.3829998224999998E-2</c:v>
                </c:pt>
                <c:pt idx="1999">
                  <c:v>0.57020002603999997</c:v>
                </c:pt>
              </c:numCache>
            </c:numRef>
          </c:yVal>
          <c:smooth val="1"/>
          <c:extLst>
            <c:ext xmlns:c16="http://schemas.microsoft.com/office/drawing/2014/chart" uri="{C3380CC4-5D6E-409C-BE32-E72D297353CC}">
              <c16:uniqueId val="{00000001-709B-443E-8E66-16A89133917C}"/>
            </c:ext>
          </c:extLst>
        </c:ser>
        <c:dLbls>
          <c:showLegendKey val="0"/>
          <c:showVal val="0"/>
          <c:showCatName val="0"/>
          <c:showSerName val="0"/>
          <c:showPercent val="0"/>
          <c:showBubbleSize val="0"/>
        </c:dLbls>
        <c:axId val="381963752"/>
        <c:axId val="381964408"/>
      </c:scatterChart>
      <c:valAx>
        <c:axId val="381963752"/>
        <c:scaling>
          <c:orientation val="minMax"/>
          <c:max val="2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81964408"/>
        <c:crosses val="autoZero"/>
        <c:crossBetween val="midCat"/>
      </c:valAx>
      <c:valAx>
        <c:axId val="3819644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Moment (N-m)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81963752"/>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Impactor</a:t>
            </a:r>
            <a:r>
              <a:rPr lang="en-US" sz="1600" baseline="0">
                <a:solidFill>
                  <a:sysClr val="windowText" lastClr="000000"/>
                </a:solidFill>
              </a:rPr>
              <a:t> Force</a:t>
            </a:r>
            <a:endParaRPr lang="en-US" sz="1600">
              <a:solidFill>
                <a:sysClr val="windowText" lastClr="000000"/>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1"/>
          <c:order val="0"/>
          <c:tx>
            <c:v>Stock</c:v>
          </c:tx>
          <c:spPr>
            <a:ln w="25400" cap="rnd">
              <a:solidFill>
                <a:schemeClr val="tx1"/>
              </a:solidFill>
              <a:round/>
            </a:ln>
            <a:effectLst/>
          </c:spPr>
          <c:marker>
            <c:symbol val="none"/>
          </c:marker>
          <c:xVal>
            <c:numRef>
              <c:f>'[lower_thorax_comparison.xlsx]probe force'!$A$3:$A$2002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13.099</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14.898999999999999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16.699000000000002</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19.399000000000001</c:v>
                </c:pt>
                <c:pt idx="195">
                  <c:v>19.498999999999999</c:v>
                </c:pt>
                <c:pt idx="196">
                  <c:v>19.599</c:v>
                </c:pt>
                <c:pt idx="197">
                  <c:v>19.699000000000002</c:v>
                </c:pt>
                <c:pt idx="198">
                  <c:v>19.8</c:v>
                </c:pt>
                <c:pt idx="199">
                  <c:v>19.899999999999999</c:v>
                </c:pt>
                <c:pt idx="200">
                  <c:v>20</c:v>
                </c:pt>
                <c:pt idx="201">
                  <c:v>20.100000000000001</c:v>
                </c:pt>
                <c:pt idx="202">
                  <c:v>20.2</c:v>
                </c:pt>
                <c:pt idx="203">
                  <c:v>20.298999999999999</c:v>
                </c:pt>
                <c:pt idx="204">
                  <c:v>20.399000000000001</c:v>
                </c:pt>
                <c:pt idx="205">
                  <c:v>20.498999999999999</c:v>
                </c:pt>
                <c:pt idx="206">
                  <c:v>20.599</c:v>
                </c:pt>
                <c:pt idx="207">
                  <c:v>20.7</c:v>
                </c:pt>
                <c:pt idx="208">
                  <c:v>20.8</c:v>
                </c:pt>
                <c:pt idx="209">
                  <c:v>20.9</c:v>
                </c:pt>
                <c:pt idx="210">
                  <c:v>21</c:v>
                </c:pt>
                <c:pt idx="211">
                  <c:v>21.1</c:v>
                </c:pt>
                <c:pt idx="212">
                  <c:v>21.199000000000002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23.899000000000001</c:v>
                </c:pt>
                <c:pt idx="240">
                  <c:v>23.998999999999999</c:v>
                </c:pt>
                <c:pt idx="241">
                  <c:v>24.099</c:v>
                </c:pt>
                <c:pt idx="242">
                  <c:v>24.199000000000002</c:v>
                </c:pt>
                <c:pt idx="243">
                  <c:v>24.3</c:v>
                </c:pt>
                <c:pt idx="244">
                  <c:v>24.4</c:v>
                </c:pt>
                <c:pt idx="245">
                  <c:v>24.5</c:v>
                </c:pt>
                <c:pt idx="246">
                  <c:v>24.6</c:v>
                </c:pt>
                <c:pt idx="247">
                  <c:v>24.7</c:v>
                </c:pt>
                <c:pt idx="248">
                  <c:v>24.798999999999999</c:v>
                </c:pt>
                <c:pt idx="249">
                  <c:v>24.899000000000001</c:v>
                </c:pt>
                <c:pt idx="250">
                  <c:v>24.998999999999999</c:v>
                </c:pt>
                <c:pt idx="251">
                  <c:v>25.099</c:v>
                </c:pt>
                <c:pt idx="252">
                  <c:v>25.2</c:v>
                </c:pt>
                <c:pt idx="253">
                  <c:v>25.3</c:v>
                </c:pt>
                <c:pt idx="254">
                  <c:v>25.4</c:v>
                </c:pt>
                <c:pt idx="255">
                  <c:v>25.5</c:v>
                </c:pt>
                <c:pt idx="256">
                  <c:v>25.6</c:v>
                </c:pt>
                <c:pt idx="257">
                  <c:v>25.699000000000002</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28.399000000000001</c:v>
                </c:pt>
                <c:pt idx="285">
                  <c:v>28.498999999999999</c:v>
                </c:pt>
                <c:pt idx="286">
                  <c:v>28.599</c:v>
                </c:pt>
                <c:pt idx="287">
                  <c:v>28.699000000000002</c:v>
                </c:pt>
                <c:pt idx="288">
                  <c:v>28.8</c:v>
                </c:pt>
                <c:pt idx="289">
                  <c:v>28.9</c:v>
                </c:pt>
                <c:pt idx="290">
                  <c:v>29</c:v>
                </c:pt>
                <c:pt idx="291">
                  <c:v>29.1</c:v>
                </c:pt>
                <c:pt idx="292">
                  <c:v>29.2</c:v>
                </c:pt>
                <c:pt idx="293">
                  <c:v>29.298999999999999</c:v>
                </c:pt>
                <c:pt idx="294">
                  <c:v>29.399000000000001</c:v>
                </c:pt>
                <c:pt idx="295">
                  <c:v>29.498999999999999</c:v>
                </c:pt>
                <c:pt idx="296">
                  <c:v>29.599</c:v>
                </c:pt>
                <c:pt idx="297">
                  <c:v>29.7</c:v>
                </c:pt>
                <c:pt idx="298">
                  <c:v>29.8</c:v>
                </c:pt>
                <c:pt idx="299">
                  <c:v>29.9</c:v>
                </c:pt>
                <c:pt idx="300">
                  <c:v>30</c:v>
                </c:pt>
                <c:pt idx="301">
                  <c:v>30.1</c:v>
                </c:pt>
                <c:pt idx="302">
                  <c:v>30.199000000000002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33.798999999999999</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35.598999999999997</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38.298999999999999</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40.098999999999997</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42.798999999999999</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44.598999999999997</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47.298999999999999</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49.098999999999997</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51.798999999999999</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53.598999999999997</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56.298999999999999</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58.098999999999997</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60.798999999999999</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62.598999999999997</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67.998999999999995</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77.998000000000005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82.498000000000005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86.998000000000005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91.498000000000005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95.998000000000005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'[lower_thorax_comparison.xlsx]probe force'!$B$3:$B$2002</c:f>
              <c:numCache>
                <c:formatCode>General</c:formatCode>
                <c:ptCount val="2000"/>
                <c:pt idx="0">
                  <c:v>0</c:v>
                </c:pt>
                <c:pt idx="1">
                  <c:v>0</c:v>
                </c:pt>
                <c:pt idx="2">
                  <c:v>0</c:v>
                </c:pt>
                <c:pt idx="3">
                  <c:v>0</c:v>
                </c:pt>
                <c:pt idx="4">
                  <c:v>0</c:v>
                </c:pt>
                <c:pt idx="5">
                  <c:v>0</c:v>
                </c:pt>
                <c:pt idx="6">
                  <c:v>0</c:v>
                </c:pt>
                <c:pt idx="7">
                  <c:v>0</c:v>
                </c:pt>
                <c:pt idx="8">
                  <c:v>0</c:v>
                </c:pt>
                <c:pt idx="9">
                  <c:v>0</c:v>
                </c:pt>
                <c:pt idx="10">
                  <c:v>0.2475</c:v>
                </c:pt>
                <c:pt idx="11">
                  <c:v>0.32895999999999997</c:v>
                </c:pt>
                <c:pt idx="12">
                  <c:v>0.26915</c:v>
                </c:pt>
                <c:pt idx="13">
                  <c:v>0.25689000000000001</c:v>
                </c:pt>
                <c:pt idx="14">
                  <c:v>0.24163999999999999</c:v>
                </c:pt>
                <c:pt idx="15">
                  <c:v>0.22694</c:v>
                </c:pt>
                <c:pt idx="16">
                  <c:v>0.27471000000000001</c:v>
                </c:pt>
                <c:pt idx="17">
                  <c:v>0.25681999999999999</c:v>
                </c:pt>
                <c:pt idx="18">
                  <c:v>0.27017999999999998</c:v>
                </c:pt>
                <c:pt idx="19">
                  <c:v>0.25327</c:v>
                </c:pt>
                <c:pt idx="20">
                  <c:v>0.22486999999999999</c:v>
                </c:pt>
                <c:pt idx="21">
                  <c:v>0.24414</c:v>
                </c:pt>
                <c:pt idx="22">
                  <c:v>0.25446000000000002</c:v>
                </c:pt>
                <c:pt idx="23">
                  <c:v>0.24862000000000001</c:v>
                </c:pt>
                <c:pt idx="24">
                  <c:v>0.22342999999999999</c:v>
                </c:pt>
                <c:pt idx="25">
                  <c:v>0.20891999999999999</c:v>
                </c:pt>
                <c:pt idx="26">
                  <c:v>0.23308000000000001</c:v>
                </c:pt>
                <c:pt idx="27">
                  <c:v>0.20368</c:v>
                </c:pt>
                <c:pt idx="28">
                  <c:v>0.16900000000000001</c:v>
                </c:pt>
                <c:pt idx="29">
                  <c:v>0.1784</c:v>
                </c:pt>
                <c:pt idx="30">
                  <c:v>0.17433000000000001</c:v>
                </c:pt>
                <c:pt idx="31">
                  <c:v>0.16200000000000001</c:v>
                </c:pt>
                <c:pt idx="32">
                  <c:v>0.17372000000000001</c:v>
                </c:pt>
                <c:pt idx="33">
                  <c:v>0.19722999999999999</c:v>
                </c:pt>
                <c:pt idx="34">
                  <c:v>0.19672999999999999</c:v>
                </c:pt>
                <c:pt idx="35">
                  <c:v>0.2034</c:v>
                </c:pt>
                <c:pt idx="36">
                  <c:v>0.24890000000000001</c:v>
                </c:pt>
                <c:pt idx="37">
                  <c:v>0.29936000000000001</c:v>
                </c:pt>
                <c:pt idx="38">
                  <c:v>0.31864999999999999</c:v>
                </c:pt>
                <c:pt idx="39">
                  <c:v>0.30776999999999999</c:v>
                </c:pt>
                <c:pt idx="40">
                  <c:v>0.28811999999999999</c:v>
                </c:pt>
                <c:pt idx="41">
                  <c:v>0.27361999999999997</c:v>
                </c:pt>
                <c:pt idx="42">
                  <c:v>0.27221000000000001</c:v>
                </c:pt>
                <c:pt idx="43">
                  <c:v>0.25186999999999998</c:v>
                </c:pt>
                <c:pt idx="44">
                  <c:v>0.27856999999999998</c:v>
                </c:pt>
                <c:pt idx="45">
                  <c:v>0.27633000000000002</c:v>
                </c:pt>
                <c:pt idx="46">
                  <c:v>0.26802999999999999</c:v>
                </c:pt>
                <c:pt idx="47">
                  <c:v>0.27484999999999998</c:v>
                </c:pt>
                <c:pt idx="48">
                  <c:v>0.27284000000000003</c:v>
                </c:pt>
                <c:pt idx="49">
                  <c:v>0.30820999999999998</c:v>
                </c:pt>
                <c:pt idx="50">
                  <c:v>0.43735000000000002</c:v>
                </c:pt>
                <c:pt idx="51">
                  <c:v>0.38179999999999997</c:v>
                </c:pt>
                <c:pt idx="52">
                  <c:v>0.32557000000000003</c:v>
                </c:pt>
                <c:pt idx="53">
                  <c:v>0.34461000000000003</c:v>
                </c:pt>
                <c:pt idx="54">
                  <c:v>0.39228000000000002</c:v>
                </c:pt>
                <c:pt idx="55">
                  <c:v>0.42870000000000003</c:v>
                </c:pt>
                <c:pt idx="56">
                  <c:v>0.42166999999999999</c:v>
                </c:pt>
                <c:pt idx="57">
                  <c:v>0.46689999999999998</c:v>
                </c:pt>
                <c:pt idx="58">
                  <c:v>0.50773000000000001</c:v>
                </c:pt>
                <c:pt idx="59">
                  <c:v>0.44813999999999998</c:v>
                </c:pt>
                <c:pt idx="60">
                  <c:v>0.47019</c:v>
                </c:pt>
                <c:pt idx="61">
                  <c:v>0.43928</c:v>
                </c:pt>
                <c:pt idx="62">
                  <c:v>0.41848999999999997</c:v>
                </c:pt>
                <c:pt idx="63">
                  <c:v>0.43815999999999999</c:v>
                </c:pt>
                <c:pt idx="64">
                  <c:v>0.41188000000000002</c:v>
                </c:pt>
                <c:pt idx="65">
                  <c:v>0.42194999999999999</c:v>
                </c:pt>
                <c:pt idx="66">
                  <c:v>0.46486</c:v>
                </c:pt>
                <c:pt idx="67">
                  <c:v>0.44578000000000001</c:v>
                </c:pt>
                <c:pt idx="68">
                  <c:v>0.46414</c:v>
                </c:pt>
                <c:pt idx="69">
                  <c:v>0.44316</c:v>
                </c:pt>
                <c:pt idx="70">
                  <c:v>0.45994000000000002</c:v>
                </c:pt>
                <c:pt idx="71">
                  <c:v>0.44650000000000001</c:v>
                </c:pt>
                <c:pt idx="72">
                  <c:v>0.46151999999999999</c:v>
                </c:pt>
                <c:pt idx="73">
                  <c:v>0.48498000000000002</c:v>
                </c:pt>
                <c:pt idx="74">
                  <c:v>0.49936999999999998</c:v>
                </c:pt>
                <c:pt idx="75">
                  <c:v>0.49732999999999999</c:v>
                </c:pt>
                <c:pt idx="76">
                  <c:v>0.54549999999999998</c:v>
                </c:pt>
                <c:pt idx="77">
                  <c:v>0.54847000000000001</c:v>
                </c:pt>
                <c:pt idx="78">
                  <c:v>0.53937999999999997</c:v>
                </c:pt>
                <c:pt idx="79">
                  <c:v>0.54442999999999997</c:v>
                </c:pt>
                <c:pt idx="80">
                  <c:v>0.58435000000000004</c:v>
                </c:pt>
                <c:pt idx="81">
                  <c:v>0.55932999999999999</c:v>
                </c:pt>
                <c:pt idx="82">
                  <c:v>0.54157999999999995</c:v>
                </c:pt>
                <c:pt idx="83">
                  <c:v>0.54869999999999997</c:v>
                </c:pt>
                <c:pt idx="84">
                  <c:v>0.55356000000000005</c:v>
                </c:pt>
                <c:pt idx="85">
                  <c:v>0.5494</c:v>
                </c:pt>
                <c:pt idx="86">
                  <c:v>0.58448999999999995</c:v>
                </c:pt>
                <c:pt idx="87">
                  <c:v>0.59809000000000001</c:v>
                </c:pt>
                <c:pt idx="88">
                  <c:v>0.56203999999999998</c:v>
                </c:pt>
                <c:pt idx="89">
                  <c:v>0.55806999999999995</c:v>
                </c:pt>
                <c:pt idx="90">
                  <c:v>0.61338999999999999</c:v>
                </c:pt>
                <c:pt idx="91">
                  <c:v>0.61684000000000005</c:v>
                </c:pt>
                <c:pt idx="92">
                  <c:v>0.65156000000000003</c:v>
                </c:pt>
                <c:pt idx="93">
                  <c:v>0.63095000000000001</c:v>
                </c:pt>
                <c:pt idx="94">
                  <c:v>0.61839</c:v>
                </c:pt>
                <c:pt idx="95">
                  <c:v>0.61899000000000004</c:v>
                </c:pt>
                <c:pt idx="96">
                  <c:v>0.65722999999999998</c:v>
                </c:pt>
                <c:pt idx="97">
                  <c:v>0.89527000000000001</c:v>
                </c:pt>
                <c:pt idx="98">
                  <c:v>0.77497000000000005</c:v>
                </c:pt>
                <c:pt idx="99">
                  <c:v>0.93420999999999998</c:v>
                </c:pt>
                <c:pt idx="100">
                  <c:v>1.2428999999999999</c:v>
                </c:pt>
                <c:pt idx="101">
                  <c:v>1.4353</c:v>
                </c:pt>
                <c:pt idx="102">
                  <c:v>1.4406000000000001</c:v>
                </c:pt>
                <c:pt idx="103">
                  <c:v>1.4103000000000001</c:v>
                </c:pt>
                <c:pt idx="104">
                  <c:v>1.4058999999999999</c:v>
                </c:pt>
                <c:pt idx="105">
                  <c:v>1.4721</c:v>
                </c:pt>
                <c:pt idx="106">
                  <c:v>1.5461</c:v>
                </c:pt>
                <c:pt idx="107">
                  <c:v>1.5511999999999999</c:v>
                </c:pt>
                <c:pt idx="108">
                  <c:v>1.5562</c:v>
                </c:pt>
                <c:pt idx="109">
                  <c:v>1.5</c:v>
                </c:pt>
                <c:pt idx="110">
                  <c:v>1.458</c:v>
                </c:pt>
                <c:pt idx="111">
                  <c:v>1.4588000000000001</c:v>
                </c:pt>
                <c:pt idx="112">
                  <c:v>1.3745000000000001</c:v>
                </c:pt>
                <c:pt idx="113">
                  <c:v>1.4211</c:v>
                </c:pt>
                <c:pt idx="114">
                  <c:v>1.3290999999999999</c:v>
                </c:pt>
                <c:pt idx="115">
                  <c:v>1.3293999999999999</c:v>
                </c:pt>
                <c:pt idx="116">
                  <c:v>1.2709999999999999</c:v>
                </c:pt>
                <c:pt idx="117">
                  <c:v>1.2490000000000001</c:v>
                </c:pt>
                <c:pt idx="118">
                  <c:v>1.2355</c:v>
                </c:pt>
                <c:pt idx="119">
                  <c:v>1.2457</c:v>
                </c:pt>
                <c:pt idx="120">
                  <c:v>1.2084999999999999</c:v>
                </c:pt>
                <c:pt idx="121">
                  <c:v>1.2128000000000001</c:v>
                </c:pt>
                <c:pt idx="122">
                  <c:v>1.1592</c:v>
                </c:pt>
                <c:pt idx="123">
                  <c:v>1.2213000000000001</c:v>
                </c:pt>
                <c:pt idx="124">
                  <c:v>1.2239</c:v>
                </c:pt>
                <c:pt idx="125">
                  <c:v>1.1649</c:v>
                </c:pt>
                <c:pt idx="126">
                  <c:v>1.1904999999999999</c:v>
                </c:pt>
                <c:pt idx="127">
                  <c:v>1.1754</c:v>
                </c:pt>
                <c:pt idx="128">
                  <c:v>1.2430000000000001</c:v>
                </c:pt>
                <c:pt idx="129">
                  <c:v>1.2494000000000001</c:v>
                </c:pt>
                <c:pt idx="130">
                  <c:v>1.2403</c:v>
                </c:pt>
                <c:pt idx="131">
                  <c:v>1.266</c:v>
                </c:pt>
                <c:pt idx="132">
                  <c:v>1.2330000000000001</c:v>
                </c:pt>
                <c:pt idx="133">
                  <c:v>1.2424999999999999</c:v>
                </c:pt>
                <c:pt idx="134">
                  <c:v>1.2724</c:v>
                </c:pt>
                <c:pt idx="135">
                  <c:v>1.2922</c:v>
                </c:pt>
                <c:pt idx="136">
                  <c:v>1.3613999999999999</c:v>
                </c:pt>
                <c:pt idx="137">
                  <c:v>1.4316</c:v>
                </c:pt>
                <c:pt idx="138">
                  <c:v>1.5327999999999999</c:v>
                </c:pt>
                <c:pt idx="139">
                  <c:v>1.5718000000000001</c:v>
                </c:pt>
                <c:pt idx="140">
                  <c:v>1.5835999999999999</c:v>
                </c:pt>
                <c:pt idx="141">
                  <c:v>1.5818000000000001</c:v>
                </c:pt>
                <c:pt idx="142">
                  <c:v>1.6007</c:v>
                </c:pt>
                <c:pt idx="143">
                  <c:v>1.5828</c:v>
                </c:pt>
                <c:pt idx="144">
                  <c:v>1.5664</c:v>
                </c:pt>
                <c:pt idx="145">
                  <c:v>1.4059999999999999</c:v>
                </c:pt>
                <c:pt idx="146">
                  <c:v>1.4487000000000001</c:v>
                </c:pt>
                <c:pt idx="147">
                  <c:v>1.4159999999999999</c:v>
                </c:pt>
                <c:pt idx="148">
                  <c:v>1.5096000000000001</c:v>
                </c:pt>
                <c:pt idx="149">
                  <c:v>1.5306999999999999</c:v>
                </c:pt>
                <c:pt idx="150">
                  <c:v>1.4772000000000001</c:v>
                </c:pt>
                <c:pt idx="151">
                  <c:v>1.5075000000000001</c:v>
                </c:pt>
                <c:pt idx="152">
                  <c:v>1.5074000000000001</c:v>
                </c:pt>
                <c:pt idx="153">
                  <c:v>1.5134000000000001</c:v>
                </c:pt>
                <c:pt idx="154">
                  <c:v>1.5277000000000001</c:v>
                </c:pt>
                <c:pt idx="155">
                  <c:v>1.5233000000000001</c:v>
                </c:pt>
                <c:pt idx="156">
                  <c:v>1.4703999999999999</c:v>
                </c:pt>
                <c:pt idx="157">
                  <c:v>1.5125999999999999</c:v>
                </c:pt>
                <c:pt idx="158">
                  <c:v>1.4883999999999999</c:v>
                </c:pt>
                <c:pt idx="159">
                  <c:v>1.5519000000000001</c:v>
                </c:pt>
                <c:pt idx="160">
                  <c:v>1.5468999999999999</c:v>
                </c:pt>
                <c:pt idx="161">
                  <c:v>1.6063000000000001</c:v>
                </c:pt>
                <c:pt idx="162">
                  <c:v>1.6054999999999999</c:v>
                </c:pt>
                <c:pt idx="163">
                  <c:v>1.6173</c:v>
                </c:pt>
                <c:pt idx="164">
                  <c:v>1.6413</c:v>
                </c:pt>
                <c:pt idx="165">
                  <c:v>1.6171</c:v>
                </c:pt>
                <c:pt idx="166">
                  <c:v>1.6395</c:v>
                </c:pt>
                <c:pt idx="167">
                  <c:v>1.6828000000000001</c:v>
                </c:pt>
                <c:pt idx="168">
                  <c:v>1.6275999999999999</c:v>
                </c:pt>
                <c:pt idx="169">
                  <c:v>1.6292</c:v>
                </c:pt>
                <c:pt idx="170">
                  <c:v>1.6247</c:v>
                </c:pt>
                <c:pt idx="171">
                  <c:v>1.6385000000000001</c:v>
                </c:pt>
                <c:pt idx="172">
                  <c:v>1.5960000000000001</c:v>
                </c:pt>
                <c:pt idx="173">
                  <c:v>1.5887</c:v>
                </c:pt>
                <c:pt idx="174">
                  <c:v>1.661</c:v>
                </c:pt>
                <c:pt idx="175">
                  <c:v>1.6519999999999999</c:v>
                </c:pt>
                <c:pt idx="176">
                  <c:v>1.6791</c:v>
                </c:pt>
                <c:pt idx="177">
                  <c:v>1.7479</c:v>
                </c:pt>
                <c:pt idx="178">
                  <c:v>1.7797000000000001</c:v>
                </c:pt>
                <c:pt idx="179">
                  <c:v>1.7907</c:v>
                </c:pt>
                <c:pt idx="180">
                  <c:v>1.8631</c:v>
                </c:pt>
                <c:pt idx="181">
                  <c:v>1.8560000000000001</c:v>
                </c:pt>
                <c:pt idx="182">
                  <c:v>1.8555999999999999</c:v>
                </c:pt>
                <c:pt idx="183">
                  <c:v>1.9588000000000001</c:v>
                </c:pt>
                <c:pt idx="184">
                  <c:v>1.9494</c:v>
                </c:pt>
                <c:pt idx="185">
                  <c:v>1.9387000000000001</c:v>
                </c:pt>
                <c:pt idx="186">
                  <c:v>2.0284</c:v>
                </c:pt>
                <c:pt idx="187">
                  <c:v>2.0453999999999999</c:v>
                </c:pt>
                <c:pt idx="188">
                  <c:v>2.0863999999999998</c:v>
                </c:pt>
                <c:pt idx="189">
                  <c:v>2.1612</c:v>
                </c:pt>
                <c:pt idx="190">
                  <c:v>2.1715</c:v>
                </c:pt>
                <c:pt idx="191">
                  <c:v>2.2496</c:v>
                </c:pt>
                <c:pt idx="192">
                  <c:v>2.1932999999999998</c:v>
                </c:pt>
                <c:pt idx="193">
                  <c:v>2.282</c:v>
                </c:pt>
                <c:pt idx="194">
                  <c:v>2.2176</c:v>
                </c:pt>
                <c:pt idx="195">
                  <c:v>2.2766000000000002</c:v>
                </c:pt>
                <c:pt idx="196">
                  <c:v>2.2589999999999999</c:v>
                </c:pt>
                <c:pt idx="197">
                  <c:v>2.3411</c:v>
                </c:pt>
                <c:pt idx="198">
                  <c:v>2.3106</c:v>
                </c:pt>
                <c:pt idx="199">
                  <c:v>2.2303000000000002</c:v>
                </c:pt>
                <c:pt idx="200">
                  <c:v>2.2951999999999999</c:v>
                </c:pt>
                <c:pt idx="201">
                  <c:v>2.2774000000000001</c:v>
                </c:pt>
                <c:pt idx="202">
                  <c:v>2.3765999999999998</c:v>
                </c:pt>
                <c:pt idx="203">
                  <c:v>2.4258999999999999</c:v>
                </c:pt>
                <c:pt idx="204">
                  <c:v>2.5383</c:v>
                </c:pt>
                <c:pt idx="205">
                  <c:v>2.5731000000000002</c:v>
                </c:pt>
                <c:pt idx="206">
                  <c:v>2.6608999999999998</c:v>
                </c:pt>
                <c:pt idx="207">
                  <c:v>2.6474000000000002</c:v>
                </c:pt>
                <c:pt idx="208">
                  <c:v>2.6686000000000001</c:v>
                </c:pt>
                <c:pt idx="209">
                  <c:v>2.6619000000000002</c:v>
                </c:pt>
                <c:pt idx="210">
                  <c:v>2.7288999999999999</c:v>
                </c:pt>
                <c:pt idx="211">
                  <c:v>2.7732999999999999</c:v>
                </c:pt>
                <c:pt idx="212">
                  <c:v>2.8515999999999999</c:v>
                </c:pt>
                <c:pt idx="213">
                  <c:v>2.8506</c:v>
                </c:pt>
                <c:pt idx="214">
                  <c:v>2.9201999999999999</c:v>
                </c:pt>
                <c:pt idx="215">
                  <c:v>2.9072</c:v>
                </c:pt>
                <c:pt idx="216">
                  <c:v>2.956</c:v>
                </c:pt>
                <c:pt idx="217">
                  <c:v>2.9912000000000001</c:v>
                </c:pt>
                <c:pt idx="218">
                  <c:v>2.9506000000000001</c:v>
                </c:pt>
                <c:pt idx="219">
                  <c:v>3.0554999999999999</c:v>
                </c:pt>
                <c:pt idx="220">
                  <c:v>3.1358000000000001</c:v>
                </c:pt>
                <c:pt idx="221">
                  <c:v>3.1109</c:v>
                </c:pt>
                <c:pt idx="222">
                  <c:v>2.9931000000000001</c:v>
                </c:pt>
                <c:pt idx="223">
                  <c:v>3.0085000000000002</c:v>
                </c:pt>
                <c:pt idx="224">
                  <c:v>3.0167000000000002</c:v>
                </c:pt>
                <c:pt idx="225">
                  <c:v>3.016</c:v>
                </c:pt>
                <c:pt idx="226">
                  <c:v>3.0421999999999998</c:v>
                </c:pt>
                <c:pt idx="227">
                  <c:v>3.0036</c:v>
                </c:pt>
                <c:pt idx="228">
                  <c:v>3.0882000000000001</c:v>
                </c:pt>
                <c:pt idx="229">
                  <c:v>3.0278999999999998</c:v>
                </c:pt>
                <c:pt idx="230">
                  <c:v>3.0150999999999999</c:v>
                </c:pt>
                <c:pt idx="231">
                  <c:v>3.0083000000000002</c:v>
                </c:pt>
                <c:pt idx="232">
                  <c:v>3.0731999999999999</c:v>
                </c:pt>
                <c:pt idx="233">
                  <c:v>3.0886999999999998</c:v>
                </c:pt>
                <c:pt idx="234">
                  <c:v>3.1615000000000002</c:v>
                </c:pt>
                <c:pt idx="235">
                  <c:v>3.2057000000000002</c:v>
                </c:pt>
                <c:pt idx="236">
                  <c:v>3.2543000000000002</c:v>
                </c:pt>
                <c:pt idx="237">
                  <c:v>3.2747999999999999</c:v>
                </c:pt>
                <c:pt idx="238">
                  <c:v>3.2618</c:v>
                </c:pt>
                <c:pt idx="239">
                  <c:v>3.2562000000000002</c:v>
                </c:pt>
                <c:pt idx="240">
                  <c:v>3.1716000000000002</c:v>
                </c:pt>
                <c:pt idx="241">
                  <c:v>3.1610999999999998</c:v>
                </c:pt>
                <c:pt idx="242">
                  <c:v>3.2111000000000001</c:v>
                </c:pt>
                <c:pt idx="243">
                  <c:v>3.1433</c:v>
                </c:pt>
                <c:pt idx="244">
                  <c:v>3.2856000000000001</c:v>
                </c:pt>
                <c:pt idx="245">
                  <c:v>3.2458999999999998</c:v>
                </c:pt>
                <c:pt idx="246">
                  <c:v>3.2844000000000002</c:v>
                </c:pt>
                <c:pt idx="247">
                  <c:v>3.2273999999999998</c:v>
                </c:pt>
                <c:pt idx="248">
                  <c:v>3.3864999999999998</c:v>
                </c:pt>
                <c:pt idx="249">
                  <c:v>3.3102999999999998</c:v>
                </c:pt>
                <c:pt idx="250">
                  <c:v>3.4321000000000002</c:v>
                </c:pt>
                <c:pt idx="251">
                  <c:v>3.3631000000000002</c:v>
                </c:pt>
                <c:pt idx="252">
                  <c:v>3.3498000000000001</c:v>
                </c:pt>
                <c:pt idx="253">
                  <c:v>3.3227000000000002</c:v>
                </c:pt>
                <c:pt idx="254">
                  <c:v>3.3452000000000002</c:v>
                </c:pt>
                <c:pt idx="255">
                  <c:v>3.2136</c:v>
                </c:pt>
                <c:pt idx="256">
                  <c:v>3.1295000000000002</c:v>
                </c:pt>
                <c:pt idx="257">
                  <c:v>3.0457000000000001</c:v>
                </c:pt>
                <c:pt idx="258">
                  <c:v>3.073</c:v>
                </c:pt>
                <c:pt idx="259">
                  <c:v>3.1122999999999998</c:v>
                </c:pt>
                <c:pt idx="260">
                  <c:v>3.1204000000000001</c:v>
                </c:pt>
                <c:pt idx="261">
                  <c:v>3.1530999999999998</c:v>
                </c:pt>
                <c:pt idx="262">
                  <c:v>3.1875</c:v>
                </c:pt>
                <c:pt idx="263">
                  <c:v>3.1896</c:v>
                </c:pt>
                <c:pt idx="264">
                  <c:v>3.2029000000000001</c:v>
                </c:pt>
                <c:pt idx="265">
                  <c:v>3.1926000000000001</c:v>
                </c:pt>
                <c:pt idx="266">
                  <c:v>3.2587000000000002</c:v>
                </c:pt>
                <c:pt idx="267">
                  <c:v>3.2431000000000001</c:v>
                </c:pt>
                <c:pt idx="268">
                  <c:v>3.2227000000000001</c:v>
                </c:pt>
                <c:pt idx="269">
                  <c:v>3.2372000000000001</c:v>
                </c:pt>
                <c:pt idx="270">
                  <c:v>3.2787999999999999</c:v>
                </c:pt>
                <c:pt idx="271">
                  <c:v>3.3206000000000002</c:v>
                </c:pt>
                <c:pt idx="272">
                  <c:v>3.2361</c:v>
                </c:pt>
                <c:pt idx="273">
                  <c:v>3.2643</c:v>
                </c:pt>
                <c:pt idx="274">
                  <c:v>3.2913999999999999</c:v>
                </c:pt>
                <c:pt idx="275">
                  <c:v>3.2271999999999998</c:v>
                </c:pt>
                <c:pt idx="276">
                  <c:v>3.2505000000000002</c:v>
                </c:pt>
                <c:pt idx="277">
                  <c:v>3.2888999999999999</c:v>
                </c:pt>
                <c:pt idx="278">
                  <c:v>3.2599</c:v>
                </c:pt>
                <c:pt idx="279">
                  <c:v>3.343</c:v>
                </c:pt>
                <c:pt idx="280">
                  <c:v>3.3089</c:v>
                </c:pt>
                <c:pt idx="281">
                  <c:v>3.3161999999999998</c:v>
                </c:pt>
                <c:pt idx="282">
                  <c:v>3.3250999999999999</c:v>
                </c:pt>
                <c:pt idx="283">
                  <c:v>3.3975</c:v>
                </c:pt>
                <c:pt idx="284">
                  <c:v>3.3349000000000002</c:v>
                </c:pt>
                <c:pt idx="285">
                  <c:v>3.3489</c:v>
                </c:pt>
                <c:pt idx="286">
                  <c:v>3.3893</c:v>
                </c:pt>
                <c:pt idx="287">
                  <c:v>3.3780999999999999</c:v>
                </c:pt>
                <c:pt idx="288">
                  <c:v>3.3267000000000002</c:v>
                </c:pt>
                <c:pt idx="289">
                  <c:v>3.2863000000000002</c:v>
                </c:pt>
                <c:pt idx="290">
                  <c:v>3.2570999999999999</c:v>
                </c:pt>
                <c:pt idx="291">
                  <c:v>3.2332999999999998</c:v>
                </c:pt>
                <c:pt idx="292">
                  <c:v>3.2587000000000002</c:v>
                </c:pt>
                <c:pt idx="293">
                  <c:v>3.2566000000000002</c:v>
                </c:pt>
                <c:pt idx="294">
                  <c:v>3.2564000000000002</c:v>
                </c:pt>
                <c:pt idx="295">
                  <c:v>3.2974999999999999</c:v>
                </c:pt>
                <c:pt idx="296">
                  <c:v>3.3349000000000002</c:v>
                </c:pt>
                <c:pt idx="297">
                  <c:v>3.3264999999999998</c:v>
                </c:pt>
                <c:pt idx="298">
                  <c:v>3.4056999999999999</c:v>
                </c:pt>
                <c:pt idx="299">
                  <c:v>3.4100999999999999</c:v>
                </c:pt>
                <c:pt idx="300">
                  <c:v>3.4049999999999998</c:v>
                </c:pt>
                <c:pt idx="301">
                  <c:v>3.4706000000000001</c:v>
                </c:pt>
                <c:pt idx="302">
                  <c:v>3.5240999999999998</c:v>
                </c:pt>
                <c:pt idx="303">
                  <c:v>3.5274000000000001</c:v>
                </c:pt>
                <c:pt idx="304">
                  <c:v>3.5365000000000002</c:v>
                </c:pt>
                <c:pt idx="305">
                  <c:v>3.5413999999999999</c:v>
                </c:pt>
                <c:pt idx="306">
                  <c:v>3.5442</c:v>
                </c:pt>
                <c:pt idx="307">
                  <c:v>3.5243000000000002</c:v>
                </c:pt>
                <c:pt idx="308">
                  <c:v>3.5379</c:v>
                </c:pt>
                <c:pt idx="309">
                  <c:v>3.5312999999999999</c:v>
                </c:pt>
                <c:pt idx="310">
                  <c:v>3.5165999999999999</c:v>
                </c:pt>
                <c:pt idx="311">
                  <c:v>3.5259999999999998</c:v>
                </c:pt>
                <c:pt idx="312">
                  <c:v>3.5186999999999999</c:v>
                </c:pt>
                <c:pt idx="313">
                  <c:v>3.5647000000000002</c:v>
                </c:pt>
                <c:pt idx="314">
                  <c:v>3.5689000000000002</c:v>
                </c:pt>
                <c:pt idx="315">
                  <c:v>3.5573000000000001</c:v>
                </c:pt>
                <c:pt idx="316">
                  <c:v>3.5581999999999998</c:v>
                </c:pt>
                <c:pt idx="317">
                  <c:v>3.5552000000000001</c:v>
                </c:pt>
                <c:pt idx="318">
                  <c:v>3.5663999999999998</c:v>
                </c:pt>
                <c:pt idx="319">
                  <c:v>3.5838999999999999</c:v>
                </c:pt>
                <c:pt idx="320">
                  <c:v>3.5554000000000001</c:v>
                </c:pt>
                <c:pt idx="321">
                  <c:v>3.5682</c:v>
                </c:pt>
                <c:pt idx="322">
                  <c:v>3.5817999999999999</c:v>
                </c:pt>
                <c:pt idx="323">
                  <c:v>3.5310999999999999</c:v>
                </c:pt>
                <c:pt idx="324">
                  <c:v>3.5312999999999999</c:v>
                </c:pt>
                <c:pt idx="325">
                  <c:v>3.5026000000000002</c:v>
                </c:pt>
                <c:pt idx="326">
                  <c:v>3.4935</c:v>
                </c:pt>
                <c:pt idx="327">
                  <c:v>3.4942000000000002</c:v>
                </c:pt>
                <c:pt idx="328">
                  <c:v>3.4868999999999999</c:v>
                </c:pt>
                <c:pt idx="329">
                  <c:v>3.49</c:v>
                </c:pt>
                <c:pt idx="330">
                  <c:v>3.4729000000000001</c:v>
                </c:pt>
                <c:pt idx="331">
                  <c:v>3.4687000000000001</c:v>
                </c:pt>
                <c:pt idx="332">
                  <c:v>3.4182999999999999</c:v>
                </c:pt>
                <c:pt idx="333">
                  <c:v>3.4297</c:v>
                </c:pt>
                <c:pt idx="334">
                  <c:v>3.3986000000000001</c:v>
                </c:pt>
                <c:pt idx="335">
                  <c:v>3.4337</c:v>
                </c:pt>
                <c:pt idx="336">
                  <c:v>3.4197000000000002</c:v>
                </c:pt>
                <c:pt idx="337">
                  <c:v>3.4009999999999998</c:v>
                </c:pt>
                <c:pt idx="338">
                  <c:v>3.4030999999999998</c:v>
                </c:pt>
                <c:pt idx="339">
                  <c:v>3.3696999999999999</c:v>
                </c:pt>
                <c:pt idx="340">
                  <c:v>3.3967999999999998</c:v>
                </c:pt>
                <c:pt idx="341">
                  <c:v>3.3582000000000001</c:v>
                </c:pt>
                <c:pt idx="342">
                  <c:v>3.3462999999999998</c:v>
                </c:pt>
                <c:pt idx="343">
                  <c:v>3.3191999999999999</c:v>
                </c:pt>
                <c:pt idx="344">
                  <c:v>3.2732000000000001</c:v>
                </c:pt>
                <c:pt idx="345">
                  <c:v>3.2480000000000002</c:v>
                </c:pt>
                <c:pt idx="346">
                  <c:v>3.2585000000000002</c:v>
                </c:pt>
                <c:pt idx="347">
                  <c:v>3.2281</c:v>
                </c:pt>
                <c:pt idx="348">
                  <c:v>3.2376999999999998</c:v>
                </c:pt>
                <c:pt idx="349">
                  <c:v>3.2134</c:v>
                </c:pt>
                <c:pt idx="350">
                  <c:v>3.1728000000000001</c:v>
                </c:pt>
                <c:pt idx="351">
                  <c:v>3.1781000000000001</c:v>
                </c:pt>
                <c:pt idx="352">
                  <c:v>3.2040999999999999</c:v>
                </c:pt>
                <c:pt idx="353">
                  <c:v>3.1760000000000002</c:v>
                </c:pt>
                <c:pt idx="354">
                  <c:v>3.145</c:v>
                </c:pt>
                <c:pt idx="355">
                  <c:v>3.1297999999999999</c:v>
                </c:pt>
                <c:pt idx="356">
                  <c:v>3.0767000000000002</c:v>
                </c:pt>
                <c:pt idx="357">
                  <c:v>3.0438000000000001</c:v>
                </c:pt>
                <c:pt idx="358">
                  <c:v>3.0522</c:v>
                </c:pt>
                <c:pt idx="359">
                  <c:v>3.0474999999999999</c:v>
                </c:pt>
                <c:pt idx="360">
                  <c:v>2.9910000000000001</c:v>
                </c:pt>
                <c:pt idx="361">
                  <c:v>2.9740000000000002</c:v>
                </c:pt>
                <c:pt idx="362">
                  <c:v>2.9371</c:v>
                </c:pt>
                <c:pt idx="363">
                  <c:v>2.9658000000000002</c:v>
                </c:pt>
                <c:pt idx="364">
                  <c:v>2.9436</c:v>
                </c:pt>
                <c:pt idx="365">
                  <c:v>2.9256000000000002</c:v>
                </c:pt>
                <c:pt idx="366">
                  <c:v>2.9207000000000001</c:v>
                </c:pt>
                <c:pt idx="367">
                  <c:v>2.8815</c:v>
                </c:pt>
                <c:pt idx="368">
                  <c:v>2.8473999999999999</c:v>
                </c:pt>
                <c:pt idx="369">
                  <c:v>2.7917999999999998</c:v>
                </c:pt>
                <c:pt idx="370">
                  <c:v>2.7324000000000002</c:v>
                </c:pt>
                <c:pt idx="371">
                  <c:v>2.7452999999999999</c:v>
                </c:pt>
                <c:pt idx="372">
                  <c:v>2.7168000000000001</c:v>
                </c:pt>
                <c:pt idx="373">
                  <c:v>2.7212000000000001</c:v>
                </c:pt>
                <c:pt idx="374">
                  <c:v>2.6880000000000002</c:v>
                </c:pt>
                <c:pt idx="375">
                  <c:v>2.6758999999999999</c:v>
                </c:pt>
                <c:pt idx="376">
                  <c:v>2.6334</c:v>
                </c:pt>
                <c:pt idx="377">
                  <c:v>2.6524999999999999</c:v>
                </c:pt>
                <c:pt idx="378">
                  <c:v>2.5948000000000002</c:v>
                </c:pt>
                <c:pt idx="379">
                  <c:v>2.5752000000000002</c:v>
                </c:pt>
                <c:pt idx="380">
                  <c:v>2.5373999999999999</c:v>
                </c:pt>
                <c:pt idx="381">
                  <c:v>2.5007000000000001</c:v>
                </c:pt>
                <c:pt idx="382">
                  <c:v>2.4796999999999998</c:v>
                </c:pt>
                <c:pt idx="383">
                  <c:v>2.4756999999999998</c:v>
                </c:pt>
                <c:pt idx="384">
                  <c:v>2.4443999999999999</c:v>
                </c:pt>
                <c:pt idx="385">
                  <c:v>2.415</c:v>
                </c:pt>
                <c:pt idx="386">
                  <c:v>2.3896999999999999</c:v>
                </c:pt>
                <c:pt idx="387">
                  <c:v>2.3719999999999999</c:v>
                </c:pt>
                <c:pt idx="388">
                  <c:v>2.3227000000000002</c:v>
                </c:pt>
                <c:pt idx="389">
                  <c:v>2.2778</c:v>
                </c:pt>
                <c:pt idx="390">
                  <c:v>2.2481</c:v>
                </c:pt>
                <c:pt idx="391">
                  <c:v>2.2200000000000002</c:v>
                </c:pt>
                <c:pt idx="392">
                  <c:v>2.2343999999999999</c:v>
                </c:pt>
                <c:pt idx="393">
                  <c:v>2.1989000000000001</c:v>
                </c:pt>
                <c:pt idx="394">
                  <c:v>2.2166999999999999</c:v>
                </c:pt>
                <c:pt idx="395">
                  <c:v>2.2199</c:v>
                </c:pt>
                <c:pt idx="396">
                  <c:v>2.2164000000000001</c:v>
                </c:pt>
                <c:pt idx="397">
                  <c:v>2.1878000000000002</c:v>
                </c:pt>
                <c:pt idx="398">
                  <c:v>2.1355</c:v>
                </c:pt>
                <c:pt idx="399">
                  <c:v>2.1539000000000001</c:v>
                </c:pt>
                <c:pt idx="400">
                  <c:v>2.1122000000000001</c:v>
                </c:pt>
                <c:pt idx="401">
                  <c:v>2.0956999999999999</c:v>
                </c:pt>
                <c:pt idx="402">
                  <c:v>2.0907</c:v>
                </c:pt>
                <c:pt idx="403">
                  <c:v>2.0543999999999998</c:v>
                </c:pt>
                <c:pt idx="404">
                  <c:v>2.0710999999999999</c:v>
                </c:pt>
                <c:pt idx="405">
                  <c:v>2.0400999999999998</c:v>
                </c:pt>
                <c:pt idx="406">
                  <c:v>2.0312999999999999</c:v>
                </c:pt>
                <c:pt idx="407">
                  <c:v>1.994</c:v>
                </c:pt>
                <c:pt idx="408">
                  <c:v>1.9944</c:v>
                </c:pt>
                <c:pt idx="409">
                  <c:v>1.956</c:v>
                </c:pt>
                <c:pt idx="410">
                  <c:v>1.9257</c:v>
                </c:pt>
                <c:pt idx="411">
                  <c:v>1.9165000000000001</c:v>
                </c:pt>
                <c:pt idx="412">
                  <c:v>1.8998999999999999</c:v>
                </c:pt>
                <c:pt idx="413">
                  <c:v>1.8885000000000001</c:v>
                </c:pt>
                <c:pt idx="414">
                  <c:v>1.8846000000000001</c:v>
                </c:pt>
                <c:pt idx="415">
                  <c:v>1.8545</c:v>
                </c:pt>
                <c:pt idx="416">
                  <c:v>1.8403</c:v>
                </c:pt>
                <c:pt idx="417">
                  <c:v>1.8046</c:v>
                </c:pt>
                <c:pt idx="418">
                  <c:v>1.7861</c:v>
                </c:pt>
                <c:pt idx="419">
                  <c:v>1.7514000000000001</c:v>
                </c:pt>
                <c:pt idx="420">
                  <c:v>1.7453000000000001</c:v>
                </c:pt>
                <c:pt idx="421">
                  <c:v>1.7211000000000001</c:v>
                </c:pt>
                <c:pt idx="422">
                  <c:v>1.7084999999999999</c:v>
                </c:pt>
                <c:pt idx="423">
                  <c:v>1.7284999999999999</c:v>
                </c:pt>
                <c:pt idx="424">
                  <c:v>1.7478</c:v>
                </c:pt>
                <c:pt idx="425">
                  <c:v>1.7098</c:v>
                </c:pt>
                <c:pt idx="426">
                  <c:v>1.7041999999999999</c:v>
                </c:pt>
                <c:pt idx="427">
                  <c:v>1.6720999999999999</c:v>
                </c:pt>
                <c:pt idx="428">
                  <c:v>1.6713</c:v>
                </c:pt>
                <c:pt idx="429">
                  <c:v>1.6437999999999999</c:v>
                </c:pt>
                <c:pt idx="430">
                  <c:v>1.6335</c:v>
                </c:pt>
                <c:pt idx="431">
                  <c:v>1.5889</c:v>
                </c:pt>
                <c:pt idx="432">
                  <c:v>1.5839000000000001</c:v>
                </c:pt>
                <c:pt idx="433">
                  <c:v>1.5831</c:v>
                </c:pt>
                <c:pt idx="434">
                  <c:v>1.5553999999999999</c:v>
                </c:pt>
                <c:pt idx="435">
                  <c:v>1.5476000000000001</c:v>
                </c:pt>
                <c:pt idx="436">
                  <c:v>1.5673999999999999</c:v>
                </c:pt>
                <c:pt idx="437">
                  <c:v>1.5619000000000001</c:v>
                </c:pt>
                <c:pt idx="438">
                  <c:v>1.5330999999999999</c:v>
                </c:pt>
                <c:pt idx="439">
                  <c:v>1.5228999999999999</c:v>
                </c:pt>
                <c:pt idx="440">
                  <c:v>1.4971000000000001</c:v>
                </c:pt>
                <c:pt idx="441">
                  <c:v>1.4838</c:v>
                </c:pt>
                <c:pt idx="442">
                  <c:v>1.5043</c:v>
                </c:pt>
                <c:pt idx="443">
                  <c:v>1.4818</c:v>
                </c:pt>
                <c:pt idx="444">
                  <c:v>1.4722999999999999</c:v>
                </c:pt>
                <c:pt idx="445">
                  <c:v>1.4695</c:v>
                </c:pt>
                <c:pt idx="446">
                  <c:v>1.4459</c:v>
                </c:pt>
                <c:pt idx="447">
                  <c:v>1.4213</c:v>
                </c:pt>
                <c:pt idx="448">
                  <c:v>1.4272</c:v>
                </c:pt>
                <c:pt idx="449">
                  <c:v>1.3977999999999999</c:v>
                </c:pt>
                <c:pt idx="450">
                  <c:v>1.3866000000000001</c:v>
                </c:pt>
                <c:pt idx="451">
                  <c:v>1.3625</c:v>
                </c:pt>
                <c:pt idx="452">
                  <c:v>1.3827</c:v>
                </c:pt>
                <c:pt idx="453">
                  <c:v>1.3671</c:v>
                </c:pt>
                <c:pt idx="454">
                  <c:v>1.3411999999999999</c:v>
                </c:pt>
                <c:pt idx="455">
                  <c:v>1.3454999999999999</c:v>
                </c:pt>
                <c:pt idx="456">
                  <c:v>1.3179000000000001</c:v>
                </c:pt>
                <c:pt idx="457">
                  <c:v>1.3171999999999999</c:v>
                </c:pt>
                <c:pt idx="458">
                  <c:v>1.3146</c:v>
                </c:pt>
                <c:pt idx="459">
                  <c:v>1.3138000000000001</c:v>
                </c:pt>
                <c:pt idx="460">
                  <c:v>1.2914000000000001</c:v>
                </c:pt>
                <c:pt idx="461">
                  <c:v>1.2629999999999999</c:v>
                </c:pt>
                <c:pt idx="462">
                  <c:v>1.2417</c:v>
                </c:pt>
                <c:pt idx="463">
                  <c:v>1.2358</c:v>
                </c:pt>
                <c:pt idx="464">
                  <c:v>1.2424999999999999</c:v>
                </c:pt>
                <c:pt idx="465">
                  <c:v>1.226</c:v>
                </c:pt>
                <c:pt idx="466">
                  <c:v>1.2141999999999999</c:v>
                </c:pt>
                <c:pt idx="467">
                  <c:v>1.2257</c:v>
                </c:pt>
                <c:pt idx="468">
                  <c:v>1.2194</c:v>
                </c:pt>
                <c:pt idx="469">
                  <c:v>1.2038</c:v>
                </c:pt>
                <c:pt idx="470">
                  <c:v>1.1778</c:v>
                </c:pt>
                <c:pt idx="471">
                  <c:v>1.169</c:v>
                </c:pt>
                <c:pt idx="472">
                  <c:v>1.1533</c:v>
                </c:pt>
                <c:pt idx="473">
                  <c:v>1.1484000000000001</c:v>
                </c:pt>
                <c:pt idx="474">
                  <c:v>1.1357999999999999</c:v>
                </c:pt>
                <c:pt idx="475">
                  <c:v>1.1307</c:v>
                </c:pt>
                <c:pt idx="476">
                  <c:v>1.1324000000000001</c:v>
                </c:pt>
                <c:pt idx="477">
                  <c:v>1.1231</c:v>
                </c:pt>
                <c:pt idx="478">
                  <c:v>1.1108</c:v>
                </c:pt>
                <c:pt idx="479">
                  <c:v>1.1087</c:v>
                </c:pt>
                <c:pt idx="480">
                  <c:v>1.091</c:v>
                </c:pt>
                <c:pt idx="481">
                  <c:v>1.0697000000000001</c:v>
                </c:pt>
                <c:pt idx="482">
                  <c:v>1.0736000000000001</c:v>
                </c:pt>
                <c:pt idx="483">
                  <c:v>1.0765</c:v>
                </c:pt>
                <c:pt idx="484">
                  <c:v>1.0896999999999999</c:v>
                </c:pt>
                <c:pt idx="485">
                  <c:v>1.0729</c:v>
                </c:pt>
                <c:pt idx="486">
                  <c:v>1.0902000000000001</c:v>
                </c:pt>
                <c:pt idx="487">
                  <c:v>1.0710999999999999</c:v>
                </c:pt>
                <c:pt idx="488">
                  <c:v>1.0728</c:v>
                </c:pt>
                <c:pt idx="489">
                  <c:v>1.0373000000000001</c:v>
                </c:pt>
                <c:pt idx="490">
                  <c:v>1.0426</c:v>
                </c:pt>
                <c:pt idx="491">
                  <c:v>1.0422</c:v>
                </c:pt>
                <c:pt idx="492">
                  <c:v>1.0075000000000001</c:v>
                </c:pt>
                <c:pt idx="493">
                  <c:v>1.0005999999999999</c:v>
                </c:pt>
                <c:pt idx="494">
                  <c:v>0.98702999999999996</c:v>
                </c:pt>
                <c:pt idx="495">
                  <c:v>1.0098</c:v>
                </c:pt>
                <c:pt idx="496">
                  <c:v>0.99726000000000004</c:v>
                </c:pt>
                <c:pt idx="497">
                  <c:v>0.97324999999999995</c:v>
                </c:pt>
                <c:pt idx="498">
                  <c:v>0.96731</c:v>
                </c:pt>
                <c:pt idx="499">
                  <c:v>0.93191999999999997</c:v>
                </c:pt>
                <c:pt idx="500">
                  <c:v>0.91090000000000004</c:v>
                </c:pt>
                <c:pt idx="501">
                  <c:v>0.91381999999999997</c:v>
                </c:pt>
                <c:pt idx="502">
                  <c:v>0.91479999999999995</c:v>
                </c:pt>
                <c:pt idx="503">
                  <c:v>0.91978000000000004</c:v>
                </c:pt>
                <c:pt idx="504">
                  <c:v>0.90895999999999999</c:v>
                </c:pt>
                <c:pt idx="505">
                  <c:v>0.90169999999999995</c:v>
                </c:pt>
                <c:pt idx="506">
                  <c:v>0.89417000000000002</c:v>
                </c:pt>
                <c:pt idx="507">
                  <c:v>0.89307999999999998</c:v>
                </c:pt>
                <c:pt idx="508">
                  <c:v>0.90027000000000001</c:v>
                </c:pt>
                <c:pt idx="509">
                  <c:v>0.85409000000000002</c:v>
                </c:pt>
                <c:pt idx="510">
                  <c:v>0.85375999999999996</c:v>
                </c:pt>
                <c:pt idx="511">
                  <c:v>0.85492999999999997</c:v>
                </c:pt>
                <c:pt idx="512">
                  <c:v>0.86750000000000005</c:v>
                </c:pt>
                <c:pt idx="513">
                  <c:v>0.84553999999999996</c:v>
                </c:pt>
                <c:pt idx="514">
                  <c:v>0.84318000000000004</c:v>
                </c:pt>
                <c:pt idx="515">
                  <c:v>0.81350999999999996</c:v>
                </c:pt>
                <c:pt idx="516">
                  <c:v>0.82311000000000001</c:v>
                </c:pt>
                <c:pt idx="517">
                  <c:v>0.81118000000000001</c:v>
                </c:pt>
                <c:pt idx="518">
                  <c:v>0.79654999999999998</c:v>
                </c:pt>
                <c:pt idx="519">
                  <c:v>0.78925999999999996</c:v>
                </c:pt>
                <c:pt idx="520">
                  <c:v>0.80203999999999998</c:v>
                </c:pt>
                <c:pt idx="521">
                  <c:v>0.79190000000000005</c:v>
                </c:pt>
                <c:pt idx="522">
                  <c:v>0.76295999999999997</c:v>
                </c:pt>
                <c:pt idx="523">
                  <c:v>0.75914999999999999</c:v>
                </c:pt>
                <c:pt idx="524">
                  <c:v>0.75427</c:v>
                </c:pt>
                <c:pt idx="525">
                  <c:v>0.74139999999999995</c:v>
                </c:pt>
                <c:pt idx="526">
                  <c:v>0.73689000000000004</c:v>
                </c:pt>
                <c:pt idx="527">
                  <c:v>0.74095999999999995</c:v>
                </c:pt>
                <c:pt idx="528">
                  <c:v>0.71943999999999997</c:v>
                </c:pt>
                <c:pt idx="529">
                  <c:v>0.70794999999999997</c:v>
                </c:pt>
                <c:pt idx="530">
                  <c:v>0.68737000000000004</c:v>
                </c:pt>
                <c:pt idx="531">
                  <c:v>0.68405000000000005</c:v>
                </c:pt>
                <c:pt idx="532">
                  <c:v>0.69411999999999996</c:v>
                </c:pt>
                <c:pt idx="533">
                  <c:v>0.67347000000000001</c:v>
                </c:pt>
                <c:pt idx="534">
                  <c:v>0.66493999999999998</c:v>
                </c:pt>
                <c:pt idx="535">
                  <c:v>0.66083000000000003</c:v>
                </c:pt>
                <c:pt idx="536">
                  <c:v>0.65613999999999995</c:v>
                </c:pt>
                <c:pt idx="537">
                  <c:v>0.64836000000000005</c:v>
                </c:pt>
                <c:pt idx="538">
                  <c:v>0.66205000000000003</c:v>
                </c:pt>
                <c:pt idx="539">
                  <c:v>0.67723</c:v>
                </c:pt>
                <c:pt idx="540">
                  <c:v>0.66552999999999995</c:v>
                </c:pt>
                <c:pt idx="541">
                  <c:v>0.65503999999999996</c:v>
                </c:pt>
                <c:pt idx="542">
                  <c:v>0.65159999999999996</c:v>
                </c:pt>
                <c:pt idx="543">
                  <c:v>0.67800000000000005</c:v>
                </c:pt>
                <c:pt idx="544">
                  <c:v>0.67535999999999996</c:v>
                </c:pt>
                <c:pt idx="545">
                  <c:v>0.67020000000000002</c:v>
                </c:pt>
                <c:pt idx="546">
                  <c:v>0.65734999999999999</c:v>
                </c:pt>
                <c:pt idx="547">
                  <c:v>0.66703999999999997</c:v>
                </c:pt>
                <c:pt idx="548">
                  <c:v>0.66125</c:v>
                </c:pt>
                <c:pt idx="549">
                  <c:v>0.64109000000000005</c:v>
                </c:pt>
                <c:pt idx="550">
                  <c:v>0.65547999999999995</c:v>
                </c:pt>
                <c:pt idx="551">
                  <c:v>0.61460000000000004</c:v>
                </c:pt>
                <c:pt idx="552">
                  <c:v>0.62024999999999997</c:v>
                </c:pt>
                <c:pt idx="553">
                  <c:v>0.64537</c:v>
                </c:pt>
                <c:pt idx="554">
                  <c:v>0.64412999999999998</c:v>
                </c:pt>
                <c:pt idx="555">
                  <c:v>0.63400999999999996</c:v>
                </c:pt>
                <c:pt idx="556">
                  <c:v>0.63097999999999999</c:v>
                </c:pt>
                <c:pt idx="557">
                  <c:v>0.62927</c:v>
                </c:pt>
                <c:pt idx="558">
                  <c:v>0.62682000000000004</c:v>
                </c:pt>
                <c:pt idx="559">
                  <c:v>0.62268000000000001</c:v>
                </c:pt>
                <c:pt idx="560">
                  <c:v>0.64754</c:v>
                </c:pt>
                <c:pt idx="561">
                  <c:v>0.62756999999999996</c:v>
                </c:pt>
                <c:pt idx="562">
                  <c:v>0.63273000000000001</c:v>
                </c:pt>
                <c:pt idx="563">
                  <c:v>0.61182000000000003</c:v>
                </c:pt>
                <c:pt idx="564">
                  <c:v>0.62134999999999996</c:v>
                </c:pt>
                <c:pt idx="565">
                  <c:v>0.61687000000000003</c:v>
                </c:pt>
                <c:pt idx="566">
                  <c:v>0.60238000000000003</c:v>
                </c:pt>
                <c:pt idx="567">
                  <c:v>0.60994999999999999</c:v>
                </c:pt>
                <c:pt idx="568">
                  <c:v>0.61528000000000005</c:v>
                </c:pt>
                <c:pt idx="569">
                  <c:v>0.61778</c:v>
                </c:pt>
                <c:pt idx="570">
                  <c:v>0.60262000000000004</c:v>
                </c:pt>
                <c:pt idx="571">
                  <c:v>0.57294999999999996</c:v>
                </c:pt>
                <c:pt idx="572">
                  <c:v>0.57403000000000004</c:v>
                </c:pt>
                <c:pt idx="573">
                  <c:v>0.58564000000000005</c:v>
                </c:pt>
                <c:pt idx="574">
                  <c:v>0.58126999999999995</c:v>
                </c:pt>
                <c:pt idx="575">
                  <c:v>0.60685</c:v>
                </c:pt>
                <c:pt idx="576">
                  <c:v>0.59853000000000001</c:v>
                </c:pt>
                <c:pt idx="577">
                  <c:v>0.61079000000000006</c:v>
                </c:pt>
                <c:pt idx="578">
                  <c:v>0.59169000000000005</c:v>
                </c:pt>
                <c:pt idx="579">
                  <c:v>0.57842000000000005</c:v>
                </c:pt>
                <c:pt idx="580">
                  <c:v>0.57467999999999997</c:v>
                </c:pt>
                <c:pt idx="581">
                  <c:v>0.56398000000000004</c:v>
                </c:pt>
                <c:pt idx="582">
                  <c:v>0.56535999999999997</c:v>
                </c:pt>
                <c:pt idx="583">
                  <c:v>0.56681000000000004</c:v>
                </c:pt>
                <c:pt idx="584">
                  <c:v>0.55401</c:v>
                </c:pt>
                <c:pt idx="585">
                  <c:v>0.54096999999999995</c:v>
                </c:pt>
                <c:pt idx="586">
                  <c:v>0.54166999999999998</c:v>
                </c:pt>
                <c:pt idx="587">
                  <c:v>0.54174</c:v>
                </c:pt>
                <c:pt idx="588">
                  <c:v>0.52512999999999999</c:v>
                </c:pt>
                <c:pt idx="589">
                  <c:v>0.53908</c:v>
                </c:pt>
                <c:pt idx="590">
                  <c:v>0.55737000000000003</c:v>
                </c:pt>
                <c:pt idx="591">
                  <c:v>0.53922000000000003</c:v>
                </c:pt>
                <c:pt idx="592">
                  <c:v>0.53361000000000003</c:v>
                </c:pt>
                <c:pt idx="593">
                  <c:v>0.57435000000000003</c:v>
                </c:pt>
                <c:pt idx="594">
                  <c:v>0.55154999999999998</c:v>
                </c:pt>
                <c:pt idx="595">
                  <c:v>0.56906999999999996</c:v>
                </c:pt>
                <c:pt idx="596">
                  <c:v>0.57442000000000004</c:v>
                </c:pt>
                <c:pt idx="597">
                  <c:v>0.54493999999999998</c:v>
                </c:pt>
                <c:pt idx="598">
                  <c:v>0.52934000000000003</c:v>
                </c:pt>
                <c:pt idx="599">
                  <c:v>0.50556000000000001</c:v>
                </c:pt>
                <c:pt idx="600">
                  <c:v>0.54115999999999997</c:v>
                </c:pt>
                <c:pt idx="601">
                  <c:v>0.53498999999999997</c:v>
                </c:pt>
                <c:pt idx="602">
                  <c:v>0.52210000000000001</c:v>
                </c:pt>
                <c:pt idx="603">
                  <c:v>0.51807999999999998</c:v>
                </c:pt>
                <c:pt idx="604">
                  <c:v>0.51676999999999995</c:v>
                </c:pt>
                <c:pt idx="605">
                  <c:v>0.49624000000000001</c:v>
                </c:pt>
                <c:pt idx="606">
                  <c:v>0.49653999999999998</c:v>
                </c:pt>
                <c:pt idx="607">
                  <c:v>0.49680000000000002</c:v>
                </c:pt>
                <c:pt idx="608">
                  <c:v>0.48629</c:v>
                </c:pt>
                <c:pt idx="609">
                  <c:v>0.46934999999999999</c:v>
                </c:pt>
                <c:pt idx="610">
                  <c:v>0.49127999999999999</c:v>
                </c:pt>
                <c:pt idx="611">
                  <c:v>0.46135999999999999</c:v>
                </c:pt>
                <c:pt idx="612">
                  <c:v>0.44545000000000001</c:v>
                </c:pt>
                <c:pt idx="613">
                  <c:v>0.45776</c:v>
                </c:pt>
                <c:pt idx="614">
                  <c:v>0.45257999999999998</c:v>
                </c:pt>
                <c:pt idx="615">
                  <c:v>0.45676</c:v>
                </c:pt>
                <c:pt idx="616">
                  <c:v>0.46328000000000003</c:v>
                </c:pt>
                <c:pt idx="617">
                  <c:v>0.44575999999999999</c:v>
                </c:pt>
                <c:pt idx="618">
                  <c:v>0.42104000000000003</c:v>
                </c:pt>
                <c:pt idx="619">
                  <c:v>0.42243999999999998</c:v>
                </c:pt>
                <c:pt idx="620">
                  <c:v>0.42447000000000001</c:v>
                </c:pt>
                <c:pt idx="621">
                  <c:v>0.43980000000000002</c:v>
                </c:pt>
                <c:pt idx="622">
                  <c:v>0.41549999999999998</c:v>
                </c:pt>
                <c:pt idx="623">
                  <c:v>0.41987000000000002</c:v>
                </c:pt>
                <c:pt idx="624">
                  <c:v>0.40811999999999998</c:v>
                </c:pt>
                <c:pt idx="625">
                  <c:v>0.40244999999999997</c:v>
                </c:pt>
                <c:pt idx="626">
                  <c:v>0.40992000000000001</c:v>
                </c:pt>
                <c:pt idx="627">
                  <c:v>0.41976000000000002</c:v>
                </c:pt>
                <c:pt idx="628">
                  <c:v>0.40283999999999998</c:v>
                </c:pt>
                <c:pt idx="629">
                  <c:v>0.40167999999999998</c:v>
                </c:pt>
                <c:pt idx="630">
                  <c:v>0.40527000000000002</c:v>
                </c:pt>
                <c:pt idx="631">
                  <c:v>0.40694999999999998</c:v>
                </c:pt>
                <c:pt idx="632">
                  <c:v>0.40933999999999998</c:v>
                </c:pt>
                <c:pt idx="633">
                  <c:v>0.38714999999999999</c:v>
                </c:pt>
                <c:pt idx="634">
                  <c:v>0.39644000000000001</c:v>
                </c:pt>
                <c:pt idx="635">
                  <c:v>0.38270999999999999</c:v>
                </c:pt>
                <c:pt idx="636">
                  <c:v>0.40666999999999998</c:v>
                </c:pt>
                <c:pt idx="637">
                  <c:v>0.40096999999999999</c:v>
                </c:pt>
                <c:pt idx="638">
                  <c:v>0.39774999999999999</c:v>
                </c:pt>
                <c:pt idx="639">
                  <c:v>0.40504000000000001</c:v>
                </c:pt>
                <c:pt idx="640">
                  <c:v>0.40783999999999998</c:v>
                </c:pt>
                <c:pt idx="641">
                  <c:v>0.38350000000000001</c:v>
                </c:pt>
                <c:pt idx="642">
                  <c:v>0.38879999999999998</c:v>
                </c:pt>
                <c:pt idx="643">
                  <c:v>0.37060999999999999</c:v>
                </c:pt>
                <c:pt idx="644">
                  <c:v>0.35765999999999998</c:v>
                </c:pt>
                <c:pt idx="645">
                  <c:v>0.35830000000000001</c:v>
                </c:pt>
                <c:pt idx="646">
                  <c:v>0.35060999999999998</c:v>
                </c:pt>
                <c:pt idx="647">
                  <c:v>0.36486000000000002</c:v>
                </c:pt>
                <c:pt idx="648">
                  <c:v>0.35671000000000003</c:v>
                </c:pt>
                <c:pt idx="649">
                  <c:v>0.34882999999999997</c:v>
                </c:pt>
                <c:pt idx="650">
                  <c:v>0.34866999999999998</c:v>
                </c:pt>
                <c:pt idx="651">
                  <c:v>0.34975000000000001</c:v>
                </c:pt>
                <c:pt idx="652">
                  <c:v>0.34089000000000003</c:v>
                </c:pt>
                <c:pt idx="653">
                  <c:v>0.34297</c:v>
                </c:pt>
                <c:pt idx="654">
                  <c:v>0.33110000000000001</c:v>
                </c:pt>
                <c:pt idx="655">
                  <c:v>0.33939999999999998</c:v>
                </c:pt>
                <c:pt idx="656">
                  <c:v>0.33539999999999998</c:v>
                </c:pt>
                <c:pt idx="657">
                  <c:v>0.32941999999999999</c:v>
                </c:pt>
                <c:pt idx="658">
                  <c:v>0.32522000000000001</c:v>
                </c:pt>
                <c:pt idx="659">
                  <c:v>0.32155</c:v>
                </c:pt>
                <c:pt idx="660">
                  <c:v>0.32785999999999998</c:v>
                </c:pt>
                <c:pt idx="661">
                  <c:v>0.31896000000000002</c:v>
                </c:pt>
                <c:pt idx="662">
                  <c:v>0.31905</c:v>
                </c:pt>
                <c:pt idx="663">
                  <c:v>0.32568999999999998</c:v>
                </c:pt>
                <c:pt idx="664">
                  <c:v>0.28660000000000002</c:v>
                </c:pt>
                <c:pt idx="665">
                  <c:v>0.32129000000000002</c:v>
                </c:pt>
                <c:pt idx="666">
                  <c:v>0.30276999999999998</c:v>
                </c:pt>
                <c:pt idx="667">
                  <c:v>0.29254000000000002</c:v>
                </c:pt>
                <c:pt idx="668">
                  <c:v>0.27936</c:v>
                </c:pt>
                <c:pt idx="669">
                  <c:v>0.28182000000000001</c:v>
                </c:pt>
                <c:pt idx="670">
                  <c:v>0.28576000000000001</c:v>
                </c:pt>
                <c:pt idx="671">
                  <c:v>0.28714000000000001</c:v>
                </c:pt>
                <c:pt idx="672">
                  <c:v>0.28637000000000001</c:v>
                </c:pt>
                <c:pt idx="673">
                  <c:v>0.29659999999999997</c:v>
                </c:pt>
                <c:pt idx="674">
                  <c:v>0.28924</c:v>
                </c:pt>
                <c:pt idx="675">
                  <c:v>0.27350000000000002</c:v>
                </c:pt>
                <c:pt idx="676">
                  <c:v>0.28116000000000002</c:v>
                </c:pt>
                <c:pt idx="677">
                  <c:v>0.28387000000000001</c:v>
                </c:pt>
                <c:pt idx="678">
                  <c:v>0.27555000000000002</c:v>
                </c:pt>
                <c:pt idx="679">
                  <c:v>0.28158</c:v>
                </c:pt>
                <c:pt idx="680">
                  <c:v>0.2873</c:v>
                </c:pt>
                <c:pt idx="681">
                  <c:v>0.27911000000000002</c:v>
                </c:pt>
                <c:pt idx="682">
                  <c:v>0.28097</c:v>
                </c:pt>
                <c:pt idx="683">
                  <c:v>0.27372999999999997</c:v>
                </c:pt>
                <c:pt idx="684">
                  <c:v>0.27925</c:v>
                </c:pt>
                <c:pt idx="685">
                  <c:v>0.28093000000000001</c:v>
                </c:pt>
                <c:pt idx="686">
                  <c:v>0.28602</c:v>
                </c:pt>
                <c:pt idx="687">
                  <c:v>0.28032000000000001</c:v>
                </c:pt>
                <c:pt idx="688">
                  <c:v>0.28732999999999997</c:v>
                </c:pt>
                <c:pt idx="689">
                  <c:v>0.28798000000000001</c:v>
                </c:pt>
                <c:pt idx="690">
                  <c:v>0.27915000000000001</c:v>
                </c:pt>
                <c:pt idx="691">
                  <c:v>0.27422000000000002</c:v>
                </c:pt>
                <c:pt idx="692">
                  <c:v>0.27294000000000002</c:v>
                </c:pt>
                <c:pt idx="693">
                  <c:v>0.26406000000000002</c:v>
                </c:pt>
                <c:pt idx="694">
                  <c:v>0.25561</c:v>
                </c:pt>
                <c:pt idx="695">
                  <c:v>0.26080999999999999</c:v>
                </c:pt>
                <c:pt idx="696">
                  <c:v>0.25874000000000003</c:v>
                </c:pt>
                <c:pt idx="697">
                  <c:v>0.26411000000000001</c:v>
                </c:pt>
                <c:pt idx="698">
                  <c:v>0.26751999999999998</c:v>
                </c:pt>
                <c:pt idx="699">
                  <c:v>0.25773000000000001</c:v>
                </c:pt>
                <c:pt idx="700">
                  <c:v>0.24526000000000001</c:v>
                </c:pt>
                <c:pt idx="701">
                  <c:v>0.25257000000000002</c:v>
                </c:pt>
                <c:pt idx="702">
                  <c:v>0.25063000000000002</c:v>
                </c:pt>
                <c:pt idx="703">
                  <c:v>0.24173</c:v>
                </c:pt>
                <c:pt idx="704">
                  <c:v>0.24005000000000001</c:v>
                </c:pt>
                <c:pt idx="705">
                  <c:v>0.25130999999999998</c:v>
                </c:pt>
                <c:pt idx="706">
                  <c:v>0.24276</c:v>
                </c:pt>
                <c:pt idx="707">
                  <c:v>0.23823</c:v>
                </c:pt>
                <c:pt idx="708">
                  <c:v>0.22444</c:v>
                </c:pt>
                <c:pt idx="709">
                  <c:v>0.21801000000000001</c:v>
                </c:pt>
                <c:pt idx="710">
                  <c:v>0.20960999999999999</c:v>
                </c:pt>
                <c:pt idx="711">
                  <c:v>0.22023000000000001</c:v>
                </c:pt>
                <c:pt idx="712">
                  <c:v>0.22172</c:v>
                </c:pt>
                <c:pt idx="713">
                  <c:v>0.21099000000000001</c:v>
                </c:pt>
                <c:pt idx="714">
                  <c:v>0.20479</c:v>
                </c:pt>
                <c:pt idx="715">
                  <c:v>0.20232</c:v>
                </c:pt>
                <c:pt idx="716">
                  <c:v>0.20696000000000001</c:v>
                </c:pt>
                <c:pt idx="717">
                  <c:v>0.19999</c:v>
                </c:pt>
                <c:pt idx="718">
                  <c:v>0.19505</c:v>
                </c:pt>
                <c:pt idx="719">
                  <c:v>0.19552</c:v>
                </c:pt>
                <c:pt idx="720">
                  <c:v>0.18694</c:v>
                </c:pt>
                <c:pt idx="721">
                  <c:v>0.18987000000000001</c:v>
                </c:pt>
                <c:pt idx="722">
                  <c:v>0.19756000000000001</c:v>
                </c:pt>
                <c:pt idx="723">
                  <c:v>0.19053</c:v>
                </c:pt>
                <c:pt idx="724">
                  <c:v>0.1895</c:v>
                </c:pt>
                <c:pt idx="725">
                  <c:v>0.19122</c:v>
                </c:pt>
                <c:pt idx="726">
                  <c:v>0.18970000000000001</c:v>
                </c:pt>
                <c:pt idx="727">
                  <c:v>0.17488999999999999</c:v>
                </c:pt>
                <c:pt idx="728">
                  <c:v>0.16567999999999999</c:v>
                </c:pt>
                <c:pt idx="729">
                  <c:v>0.16342000000000001</c:v>
                </c:pt>
                <c:pt idx="730">
                  <c:v>0.16608000000000001</c:v>
                </c:pt>
                <c:pt idx="731">
                  <c:v>0.15803</c:v>
                </c:pt>
                <c:pt idx="732">
                  <c:v>0.13120000000000001</c:v>
                </c:pt>
                <c:pt idx="733">
                  <c:v>0.1502</c:v>
                </c:pt>
                <c:pt idx="734">
                  <c:v>0.15401000000000001</c:v>
                </c:pt>
                <c:pt idx="735">
                  <c:v>0.16100999999999999</c:v>
                </c:pt>
                <c:pt idx="736">
                  <c:v>0.16219</c:v>
                </c:pt>
                <c:pt idx="737">
                  <c:v>0.15917000000000001</c:v>
                </c:pt>
                <c:pt idx="738">
                  <c:v>0.16113</c:v>
                </c:pt>
                <c:pt idx="739">
                  <c:v>0.16092999999999999</c:v>
                </c:pt>
                <c:pt idx="740">
                  <c:v>0.15608</c:v>
                </c:pt>
                <c:pt idx="741">
                  <c:v>0.16688</c:v>
                </c:pt>
                <c:pt idx="742">
                  <c:v>0.15787999999999999</c:v>
                </c:pt>
                <c:pt idx="743">
                  <c:v>0.14557999999999999</c:v>
                </c:pt>
                <c:pt idx="744">
                  <c:v>0.14613999999999999</c:v>
                </c:pt>
                <c:pt idx="745">
                  <c:v>0.14799000000000001</c:v>
                </c:pt>
                <c:pt idx="746">
                  <c:v>0.14949000000000001</c:v>
                </c:pt>
                <c:pt idx="747">
                  <c:v>0.13675999999999999</c:v>
                </c:pt>
                <c:pt idx="748">
                  <c:v>0.13771</c:v>
                </c:pt>
                <c:pt idx="749">
                  <c:v>0.13764999999999999</c:v>
                </c:pt>
                <c:pt idx="750">
                  <c:v>0.13764999999999999</c:v>
                </c:pt>
                <c:pt idx="751">
                  <c:v>0.13905999999999999</c:v>
                </c:pt>
                <c:pt idx="752">
                  <c:v>0.14305000000000001</c:v>
                </c:pt>
                <c:pt idx="753">
                  <c:v>0.14781</c:v>
                </c:pt>
                <c:pt idx="754">
                  <c:v>0.12770000000000001</c:v>
                </c:pt>
                <c:pt idx="755">
                  <c:v>0.12469</c:v>
                </c:pt>
                <c:pt idx="756">
                  <c:v>0.13879</c:v>
                </c:pt>
                <c:pt idx="757">
                  <c:v>0.13203000000000001</c:v>
                </c:pt>
                <c:pt idx="758">
                  <c:v>0.12931999999999999</c:v>
                </c:pt>
                <c:pt idx="759">
                  <c:v>0.13192999999999999</c:v>
                </c:pt>
                <c:pt idx="760">
                  <c:v>0.12598999999999999</c:v>
                </c:pt>
                <c:pt idx="761">
                  <c:v>0.13489999999999999</c:v>
                </c:pt>
                <c:pt idx="762">
                  <c:v>0.13195000000000001</c:v>
                </c:pt>
                <c:pt idx="763">
                  <c:v>0.12218</c:v>
                </c:pt>
                <c:pt idx="764">
                  <c:v>0.13003000000000001</c:v>
                </c:pt>
                <c:pt idx="765">
                  <c:v>0.12397</c:v>
                </c:pt>
                <c:pt idx="766">
                  <c:v>0.12393999999999999</c:v>
                </c:pt>
                <c:pt idx="767">
                  <c:v>0.12199</c:v>
                </c:pt>
                <c:pt idx="768">
                  <c:v>0.12784000000000001</c:v>
                </c:pt>
                <c:pt idx="769">
                  <c:v>0.12493</c:v>
                </c:pt>
                <c:pt idx="770">
                  <c:v>0.12720000000000001</c:v>
                </c:pt>
                <c:pt idx="771">
                  <c:v>0.11796</c:v>
                </c:pt>
                <c:pt idx="772">
                  <c:v>0.11521000000000001</c:v>
                </c:pt>
                <c:pt idx="773">
                  <c:v>0.125</c:v>
                </c:pt>
                <c:pt idx="774">
                  <c:v>0.11638999999999999</c:v>
                </c:pt>
                <c:pt idx="775">
                  <c:v>0.10398</c:v>
                </c:pt>
                <c:pt idx="776">
                  <c:v>0.11472</c:v>
                </c:pt>
                <c:pt idx="777">
                  <c:v>0.11348999999999999</c:v>
                </c:pt>
                <c:pt idx="778">
                  <c:v>0.10907</c:v>
                </c:pt>
                <c:pt idx="779">
                  <c:v>0.10656</c:v>
                </c:pt>
                <c:pt idx="780">
                  <c:v>0.11058</c:v>
                </c:pt>
                <c:pt idx="781">
                  <c:v>0.11156000000000001</c:v>
                </c:pt>
                <c:pt idx="782">
                  <c:v>0.11226</c:v>
                </c:pt>
                <c:pt idx="783">
                  <c:v>0.10983</c:v>
                </c:pt>
                <c:pt idx="784">
                  <c:v>0.10001</c:v>
                </c:pt>
                <c:pt idx="785">
                  <c:v>0.10344</c:v>
                </c:pt>
                <c:pt idx="786">
                  <c:v>0.11219999999999999</c:v>
                </c:pt>
                <c:pt idx="787">
                  <c:v>0.11541999999999999</c:v>
                </c:pt>
                <c:pt idx="788">
                  <c:v>0.11996999999999999</c:v>
                </c:pt>
                <c:pt idx="789">
                  <c:v>0.11457000000000001</c:v>
                </c:pt>
                <c:pt idx="790">
                  <c:v>0.10986</c:v>
                </c:pt>
                <c:pt idx="791">
                  <c:v>0.10059</c:v>
                </c:pt>
                <c:pt idx="792">
                  <c:v>0.10628</c:v>
                </c:pt>
                <c:pt idx="793">
                  <c:v>0.11362</c:v>
                </c:pt>
                <c:pt idx="794">
                  <c:v>0.10983</c:v>
                </c:pt>
                <c:pt idx="795">
                  <c:v>9.9646999999999999E-2</c:v>
                </c:pt>
                <c:pt idx="796">
                  <c:v>9.9668000000000007E-2</c:v>
                </c:pt>
                <c:pt idx="797">
                  <c:v>0.1036</c:v>
                </c:pt>
                <c:pt idx="798">
                  <c:v>0.10362</c:v>
                </c:pt>
                <c:pt idx="799">
                  <c:v>9.7990999999999995E-2</c:v>
                </c:pt>
                <c:pt idx="800">
                  <c:v>9.6956000000000001E-2</c:v>
                </c:pt>
                <c:pt idx="801">
                  <c:v>0.10827000000000001</c:v>
                </c:pt>
                <c:pt idx="802">
                  <c:v>0.10911999999999999</c:v>
                </c:pt>
                <c:pt idx="803">
                  <c:v>0.10818</c:v>
                </c:pt>
                <c:pt idx="804">
                  <c:v>0.11378000000000001</c:v>
                </c:pt>
                <c:pt idx="805">
                  <c:v>0.11669</c:v>
                </c:pt>
                <c:pt idx="806">
                  <c:v>0.1179</c:v>
                </c:pt>
                <c:pt idx="807">
                  <c:v>0.11183999999999999</c:v>
                </c:pt>
                <c:pt idx="808">
                  <c:v>0.1115</c:v>
                </c:pt>
                <c:pt idx="809">
                  <c:v>0.11766</c:v>
                </c:pt>
                <c:pt idx="810">
                  <c:v>0.11634</c:v>
                </c:pt>
                <c:pt idx="811">
                  <c:v>0.11944</c:v>
                </c:pt>
                <c:pt idx="812">
                  <c:v>0.11952</c:v>
                </c:pt>
                <c:pt idx="813">
                  <c:v>0.10569000000000001</c:v>
                </c:pt>
                <c:pt idx="814">
                  <c:v>0.10456</c:v>
                </c:pt>
                <c:pt idx="815">
                  <c:v>0.1042</c:v>
                </c:pt>
                <c:pt idx="816">
                  <c:v>0.1123</c:v>
                </c:pt>
                <c:pt idx="817">
                  <c:v>0.11842</c:v>
                </c:pt>
                <c:pt idx="818">
                  <c:v>0.11266</c:v>
                </c:pt>
                <c:pt idx="819">
                  <c:v>9.8461999999999994E-2</c:v>
                </c:pt>
                <c:pt idx="820">
                  <c:v>0.1017</c:v>
                </c:pt>
                <c:pt idx="821">
                  <c:v>9.9112000000000006E-2</c:v>
                </c:pt>
                <c:pt idx="822">
                  <c:v>0.10357</c:v>
                </c:pt>
                <c:pt idx="823">
                  <c:v>0.10289</c:v>
                </c:pt>
                <c:pt idx="824">
                  <c:v>9.8750000000000004E-2</c:v>
                </c:pt>
                <c:pt idx="825">
                  <c:v>0.10173</c:v>
                </c:pt>
                <c:pt idx="826">
                  <c:v>9.9537E-2</c:v>
                </c:pt>
                <c:pt idx="827">
                  <c:v>0.10163999999999999</c:v>
                </c:pt>
                <c:pt idx="828">
                  <c:v>9.9737999999999993E-2</c:v>
                </c:pt>
                <c:pt idx="829">
                  <c:v>9.5405000000000004E-2</c:v>
                </c:pt>
                <c:pt idx="830">
                  <c:v>9.5882999999999996E-2</c:v>
                </c:pt>
                <c:pt idx="831">
                  <c:v>8.7829000000000004E-2</c:v>
                </c:pt>
                <c:pt idx="832">
                  <c:v>0.10209</c:v>
                </c:pt>
                <c:pt idx="833">
                  <c:v>0.10808</c:v>
                </c:pt>
                <c:pt idx="834">
                  <c:v>0.10451000000000001</c:v>
                </c:pt>
                <c:pt idx="835">
                  <c:v>9.5748E-2</c:v>
                </c:pt>
                <c:pt idx="836">
                  <c:v>8.8804999999999995E-2</c:v>
                </c:pt>
                <c:pt idx="837">
                  <c:v>9.5101000000000005E-2</c:v>
                </c:pt>
                <c:pt idx="838">
                  <c:v>9.3177999999999997E-2</c:v>
                </c:pt>
                <c:pt idx="839">
                  <c:v>9.1924000000000006E-2</c:v>
                </c:pt>
                <c:pt idx="840">
                  <c:v>8.8860999999999996E-2</c:v>
                </c:pt>
                <c:pt idx="841">
                  <c:v>9.0848999999999999E-2</c:v>
                </c:pt>
                <c:pt idx="842">
                  <c:v>9.7116999999999995E-2</c:v>
                </c:pt>
                <c:pt idx="843">
                  <c:v>9.6928E-2</c:v>
                </c:pt>
                <c:pt idx="844">
                  <c:v>9.6348000000000003E-2</c:v>
                </c:pt>
                <c:pt idx="845">
                  <c:v>8.9037000000000005E-2</c:v>
                </c:pt>
                <c:pt idx="846">
                  <c:v>9.1402999999999998E-2</c:v>
                </c:pt>
                <c:pt idx="847">
                  <c:v>9.3829999999999997E-2</c:v>
                </c:pt>
                <c:pt idx="848">
                  <c:v>9.2355999999999994E-2</c:v>
                </c:pt>
                <c:pt idx="849">
                  <c:v>8.8116E-2</c:v>
                </c:pt>
                <c:pt idx="850">
                  <c:v>8.3540000000000003E-2</c:v>
                </c:pt>
                <c:pt idx="851">
                  <c:v>8.4534999999999999E-2</c:v>
                </c:pt>
                <c:pt idx="852">
                  <c:v>8.9422000000000001E-2</c:v>
                </c:pt>
                <c:pt idx="853">
                  <c:v>8.5972000000000007E-2</c:v>
                </c:pt>
                <c:pt idx="854">
                  <c:v>8.2878999999999994E-2</c:v>
                </c:pt>
                <c:pt idx="855">
                  <c:v>8.9510999999999993E-2</c:v>
                </c:pt>
                <c:pt idx="856">
                  <c:v>8.7887000000000007E-2</c:v>
                </c:pt>
                <c:pt idx="857">
                  <c:v>9.5186999999999994E-2</c:v>
                </c:pt>
                <c:pt idx="858">
                  <c:v>0.10097</c:v>
                </c:pt>
                <c:pt idx="859">
                  <c:v>9.4972000000000001E-2</c:v>
                </c:pt>
                <c:pt idx="860">
                  <c:v>0.10253</c:v>
                </c:pt>
                <c:pt idx="861">
                  <c:v>9.8270999999999997E-2</c:v>
                </c:pt>
                <c:pt idx="862">
                  <c:v>8.9394000000000001E-2</c:v>
                </c:pt>
                <c:pt idx="863">
                  <c:v>9.4416E-2</c:v>
                </c:pt>
                <c:pt idx="864">
                  <c:v>8.9338000000000001E-2</c:v>
                </c:pt>
                <c:pt idx="865">
                  <c:v>8.1807000000000005E-2</c:v>
                </c:pt>
                <c:pt idx="866">
                  <c:v>8.2764000000000004E-2</c:v>
                </c:pt>
                <c:pt idx="867">
                  <c:v>8.6931999999999995E-2</c:v>
                </c:pt>
                <c:pt idx="868">
                  <c:v>9.5338999999999993E-2</c:v>
                </c:pt>
                <c:pt idx="869">
                  <c:v>9.4201999999999994E-2</c:v>
                </c:pt>
                <c:pt idx="870">
                  <c:v>9.0670000000000001E-2</c:v>
                </c:pt>
                <c:pt idx="871">
                  <c:v>9.3411999999999995E-2</c:v>
                </c:pt>
                <c:pt idx="872">
                  <c:v>8.6021E-2</c:v>
                </c:pt>
                <c:pt idx="873">
                  <c:v>9.0472999999999998E-2</c:v>
                </c:pt>
                <c:pt idx="874">
                  <c:v>8.6805999999999994E-2</c:v>
                </c:pt>
                <c:pt idx="875">
                  <c:v>9.3393000000000004E-2</c:v>
                </c:pt>
                <c:pt idx="876">
                  <c:v>9.6168000000000003E-2</c:v>
                </c:pt>
                <c:pt idx="877">
                  <c:v>9.4349000000000002E-2</c:v>
                </c:pt>
                <c:pt idx="878">
                  <c:v>9.7334000000000004E-2</c:v>
                </c:pt>
                <c:pt idx="879">
                  <c:v>9.0144000000000002E-2</c:v>
                </c:pt>
                <c:pt idx="880">
                  <c:v>9.2995999999999995E-2</c:v>
                </c:pt>
                <c:pt idx="881">
                  <c:v>0.10595</c:v>
                </c:pt>
                <c:pt idx="882">
                  <c:v>9.6354999999999996E-2</c:v>
                </c:pt>
                <c:pt idx="883">
                  <c:v>9.0758000000000005E-2</c:v>
                </c:pt>
                <c:pt idx="884">
                  <c:v>8.7793999999999997E-2</c:v>
                </c:pt>
                <c:pt idx="885">
                  <c:v>8.5655999999999996E-2</c:v>
                </c:pt>
                <c:pt idx="886">
                  <c:v>0.10106999999999999</c:v>
                </c:pt>
                <c:pt idx="887">
                  <c:v>0.10482</c:v>
                </c:pt>
                <c:pt idx="888">
                  <c:v>0.10319</c:v>
                </c:pt>
                <c:pt idx="889">
                  <c:v>0.10070999999999999</c:v>
                </c:pt>
                <c:pt idx="890">
                  <c:v>9.6098000000000003E-2</c:v>
                </c:pt>
                <c:pt idx="891">
                  <c:v>9.9413000000000001E-2</c:v>
                </c:pt>
                <c:pt idx="892">
                  <c:v>9.8168000000000005E-2</c:v>
                </c:pt>
                <c:pt idx="893">
                  <c:v>0.10145999999999999</c:v>
                </c:pt>
                <c:pt idx="894">
                  <c:v>0.1011</c:v>
                </c:pt>
                <c:pt idx="895">
                  <c:v>9.5379000000000005E-2</c:v>
                </c:pt>
                <c:pt idx="896">
                  <c:v>9.4781000000000004E-2</c:v>
                </c:pt>
                <c:pt idx="897">
                  <c:v>8.9543999999999999E-2</c:v>
                </c:pt>
                <c:pt idx="898">
                  <c:v>9.4837000000000005E-2</c:v>
                </c:pt>
                <c:pt idx="899">
                  <c:v>9.8494999999999999E-2</c:v>
                </c:pt>
                <c:pt idx="900">
                  <c:v>9.2487E-2</c:v>
                </c:pt>
                <c:pt idx="901">
                  <c:v>9.1658000000000003E-2</c:v>
                </c:pt>
                <c:pt idx="902">
                  <c:v>9.4427999999999998E-2</c:v>
                </c:pt>
                <c:pt idx="903">
                  <c:v>9.1214000000000003E-2</c:v>
                </c:pt>
                <c:pt idx="904">
                  <c:v>9.2893000000000003E-2</c:v>
                </c:pt>
                <c:pt idx="905">
                  <c:v>9.0132000000000004E-2</c:v>
                </c:pt>
                <c:pt idx="906">
                  <c:v>9.2180999999999999E-2</c:v>
                </c:pt>
                <c:pt idx="907">
                  <c:v>9.2062000000000005E-2</c:v>
                </c:pt>
                <c:pt idx="908">
                  <c:v>9.1286000000000006E-2</c:v>
                </c:pt>
                <c:pt idx="909">
                  <c:v>8.6847999999999995E-2</c:v>
                </c:pt>
                <c:pt idx="910">
                  <c:v>7.8375E-2</c:v>
                </c:pt>
                <c:pt idx="911">
                  <c:v>7.4906E-2</c:v>
                </c:pt>
                <c:pt idx="912">
                  <c:v>7.9953999999999997E-2</c:v>
                </c:pt>
                <c:pt idx="913">
                  <c:v>7.8903000000000001E-2</c:v>
                </c:pt>
                <c:pt idx="914">
                  <c:v>7.0052000000000003E-2</c:v>
                </c:pt>
                <c:pt idx="915">
                  <c:v>6.5595000000000001E-2</c:v>
                </c:pt>
                <c:pt idx="916">
                  <c:v>6.3242999999999994E-2</c:v>
                </c:pt>
                <c:pt idx="917">
                  <c:v>5.9096000000000003E-2</c:v>
                </c:pt>
                <c:pt idx="918">
                  <c:v>6.0269000000000003E-2</c:v>
                </c:pt>
                <c:pt idx="919">
                  <c:v>6.1803999999999998E-2</c:v>
                </c:pt>
                <c:pt idx="920">
                  <c:v>6.2923000000000007E-2</c:v>
                </c:pt>
                <c:pt idx="921">
                  <c:v>6.4810000000000006E-2</c:v>
                </c:pt>
                <c:pt idx="922">
                  <c:v>6.8111000000000005E-2</c:v>
                </c:pt>
                <c:pt idx="923">
                  <c:v>6.6889000000000004E-2</c:v>
                </c:pt>
                <c:pt idx="924">
                  <c:v>6.5673999999999996E-2</c:v>
                </c:pt>
                <c:pt idx="925">
                  <c:v>6.6661999999999999E-2</c:v>
                </c:pt>
                <c:pt idx="926">
                  <c:v>6.5087999999999993E-2</c:v>
                </c:pt>
                <c:pt idx="927">
                  <c:v>6.4659999999999995E-2</c:v>
                </c:pt>
                <c:pt idx="928">
                  <c:v>6.4536999999999997E-2</c:v>
                </c:pt>
                <c:pt idx="929">
                  <c:v>6.3566999999999999E-2</c:v>
                </c:pt>
                <c:pt idx="930">
                  <c:v>6.4783999999999994E-2</c:v>
                </c:pt>
                <c:pt idx="931">
                  <c:v>5.9218E-2</c:v>
                </c:pt>
                <c:pt idx="932">
                  <c:v>5.4762999999999999E-2</c:v>
                </c:pt>
                <c:pt idx="933">
                  <c:v>5.3737E-2</c:v>
                </c:pt>
                <c:pt idx="934">
                  <c:v>5.0929000000000002E-2</c:v>
                </c:pt>
                <c:pt idx="935">
                  <c:v>4.7208E-2</c:v>
                </c:pt>
                <c:pt idx="936">
                  <c:v>4.4954000000000001E-2</c:v>
                </c:pt>
                <c:pt idx="937">
                  <c:v>4.5386000000000003E-2</c:v>
                </c:pt>
                <c:pt idx="938">
                  <c:v>4.6335000000000001E-2</c:v>
                </c:pt>
                <c:pt idx="939">
                  <c:v>4.5106E-2</c:v>
                </c:pt>
                <c:pt idx="940">
                  <c:v>4.3360999999999997E-2</c:v>
                </c:pt>
                <c:pt idx="941">
                  <c:v>4.5387999999999998E-2</c:v>
                </c:pt>
                <c:pt idx="942">
                  <c:v>4.0875000000000002E-2</c:v>
                </c:pt>
                <c:pt idx="943">
                  <c:v>4.2756000000000002E-2</c:v>
                </c:pt>
                <c:pt idx="944">
                  <c:v>4.1905999999999999E-2</c:v>
                </c:pt>
                <c:pt idx="945">
                  <c:v>4.3658000000000002E-2</c:v>
                </c:pt>
                <c:pt idx="946">
                  <c:v>4.6711000000000003E-2</c:v>
                </c:pt>
                <c:pt idx="947">
                  <c:v>4.1632000000000002E-2</c:v>
                </c:pt>
                <c:pt idx="948">
                  <c:v>4.2098999999999998E-2</c:v>
                </c:pt>
                <c:pt idx="949">
                  <c:v>4.3979999999999998E-2</c:v>
                </c:pt>
                <c:pt idx="950">
                  <c:v>3.6124000000000003E-2</c:v>
                </c:pt>
                <c:pt idx="951">
                  <c:v>4.199E-2</c:v>
                </c:pt>
                <c:pt idx="952">
                  <c:v>4.4105999999999999E-2</c:v>
                </c:pt>
                <c:pt idx="953">
                  <c:v>3.7948000000000003E-2</c:v>
                </c:pt>
                <c:pt idx="954">
                  <c:v>3.4479000000000003E-2</c:v>
                </c:pt>
                <c:pt idx="955">
                  <c:v>3.2641000000000003E-2</c:v>
                </c:pt>
                <c:pt idx="956">
                  <c:v>2.9538999999999999E-2</c:v>
                </c:pt>
                <c:pt idx="957">
                  <c:v>2.7931999999999998E-2</c:v>
                </c:pt>
                <c:pt idx="958">
                  <c:v>2.4409E-2</c:v>
                </c:pt>
                <c:pt idx="959">
                  <c:v>2.6093000000000002E-2</c:v>
                </c:pt>
                <c:pt idx="960">
                  <c:v>2.9006000000000001E-2</c:v>
                </c:pt>
                <c:pt idx="961">
                  <c:v>2.5093000000000001E-2</c:v>
                </c:pt>
                <c:pt idx="962">
                  <c:v>1.9222E-2</c:v>
                </c:pt>
                <c:pt idx="963">
                  <c:v>1.4904000000000001E-2</c:v>
                </c:pt>
                <c:pt idx="964">
                  <c:v>1.5287E-2</c:v>
                </c:pt>
                <c:pt idx="965">
                  <c:v>1.8709E-2</c:v>
                </c:pt>
                <c:pt idx="966">
                  <c:v>1.5758000000000001E-2</c:v>
                </c:pt>
                <c:pt idx="967">
                  <c:v>9.7558000000000002E-3</c:v>
                </c:pt>
                <c:pt idx="968">
                  <c:v>4.6242999999999996E-3</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numCache>
            </c:numRef>
          </c:yVal>
          <c:smooth val="1"/>
          <c:extLst>
            <c:ext xmlns:c16="http://schemas.microsoft.com/office/drawing/2014/chart" uri="{C3380CC4-5D6E-409C-BE32-E72D297353CC}">
              <c16:uniqueId val="{00000000-7AFD-4EE8-BF12-E27933B3093B}"/>
            </c:ext>
          </c:extLst>
        </c:ser>
        <c:ser>
          <c:idx val="0"/>
          <c:order val="1"/>
          <c:tx>
            <c:v>4172020</c:v>
          </c:tx>
          <c:spPr>
            <a:ln w="19050" cap="rnd">
              <a:solidFill>
                <a:srgbClr val="00B0F0"/>
              </a:solidFill>
              <a:round/>
            </a:ln>
            <a:effectLst/>
          </c:spPr>
          <c:marker>
            <c:symbol val="none"/>
          </c:marker>
          <c:xVal>
            <c:numRef>
              <c:f>'[lower_thorax_comparison.xlsx]probe force'!$D$3:$D$2002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13.099</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14.898999999999999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16.699000000000002</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19.399000000000001</c:v>
                </c:pt>
                <c:pt idx="195">
                  <c:v>19.498999999999999</c:v>
                </c:pt>
                <c:pt idx="196">
                  <c:v>19.599</c:v>
                </c:pt>
                <c:pt idx="197">
                  <c:v>19.699000000000002</c:v>
                </c:pt>
                <c:pt idx="198">
                  <c:v>19.8</c:v>
                </c:pt>
                <c:pt idx="199">
                  <c:v>19.899999999999999</c:v>
                </c:pt>
                <c:pt idx="200">
                  <c:v>20</c:v>
                </c:pt>
                <c:pt idx="201">
                  <c:v>20.100000000000001</c:v>
                </c:pt>
                <c:pt idx="202">
                  <c:v>20.2</c:v>
                </c:pt>
                <c:pt idx="203">
                  <c:v>20.298999999999999</c:v>
                </c:pt>
                <c:pt idx="204">
                  <c:v>20.399000000000001</c:v>
                </c:pt>
                <c:pt idx="205">
                  <c:v>20.498999999999999</c:v>
                </c:pt>
                <c:pt idx="206">
                  <c:v>20.599</c:v>
                </c:pt>
                <c:pt idx="207">
                  <c:v>20.7</c:v>
                </c:pt>
                <c:pt idx="208">
                  <c:v>20.8</c:v>
                </c:pt>
                <c:pt idx="209">
                  <c:v>20.9</c:v>
                </c:pt>
                <c:pt idx="210">
                  <c:v>21</c:v>
                </c:pt>
                <c:pt idx="211">
                  <c:v>21.1</c:v>
                </c:pt>
                <c:pt idx="212">
                  <c:v>21.199000000000002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23.899000000000001</c:v>
                </c:pt>
                <c:pt idx="240">
                  <c:v>23.998999999999999</c:v>
                </c:pt>
                <c:pt idx="241">
                  <c:v>24.099</c:v>
                </c:pt>
                <c:pt idx="242">
                  <c:v>24.199000000000002</c:v>
                </c:pt>
                <c:pt idx="243">
                  <c:v>24.3</c:v>
                </c:pt>
                <c:pt idx="244">
                  <c:v>24.4</c:v>
                </c:pt>
                <c:pt idx="245">
                  <c:v>24.5</c:v>
                </c:pt>
                <c:pt idx="246">
                  <c:v>24.6</c:v>
                </c:pt>
                <c:pt idx="247">
                  <c:v>24.7</c:v>
                </c:pt>
                <c:pt idx="248">
                  <c:v>24.798999999999999</c:v>
                </c:pt>
                <c:pt idx="249">
                  <c:v>24.899000000000001</c:v>
                </c:pt>
                <c:pt idx="250">
                  <c:v>24.998999999999999</c:v>
                </c:pt>
                <c:pt idx="251">
                  <c:v>25.099</c:v>
                </c:pt>
                <c:pt idx="252">
                  <c:v>25.2</c:v>
                </c:pt>
                <c:pt idx="253">
                  <c:v>25.3</c:v>
                </c:pt>
                <c:pt idx="254">
                  <c:v>25.4</c:v>
                </c:pt>
                <c:pt idx="255">
                  <c:v>25.5</c:v>
                </c:pt>
                <c:pt idx="256">
                  <c:v>25.6</c:v>
                </c:pt>
                <c:pt idx="257">
                  <c:v>25.699000000000002</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28.399000000000001</c:v>
                </c:pt>
                <c:pt idx="285">
                  <c:v>28.498999999999999</c:v>
                </c:pt>
                <c:pt idx="286">
                  <c:v>28.599</c:v>
                </c:pt>
                <c:pt idx="287">
                  <c:v>28.699000000000002</c:v>
                </c:pt>
                <c:pt idx="288">
                  <c:v>28.8</c:v>
                </c:pt>
                <c:pt idx="289">
                  <c:v>28.9</c:v>
                </c:pt>
                <c:pt idx="290">
                  <c:v>29</c:v>
                </c:pt>
                <c:pt idx="291">
                  <c:v>29.1</c:v>
                </c:pt>
                <c:pt idx="292">
                  <c:v>29.2</c:v>
                </c:pt>
                <c:pt idx="293">
                  <c:v>29.298999999999999</c:v>
                </c:pt>
                <c:pt idx="294">
                  <c:v>29.399000000000001</c:v>
                </c:pt>
                <c:pt idx="295">
                  <c:v>29.498999999999999</c:v>
                </c:pt>
                <c:pt idx="296">
                  <c:v>29.599</c:v>
                </c:pt>
                <c:pt idx="297">
                  <c:v>29.7</c:v>
                </c:pt>
                <c:pt idx="298">
                  <c:v>29.8</c:v>
                </c:pt>
                <c:pt idx="299">
                  <c:v>29.9</c:v>
                </c:pt>
                <c:pt idx="300">
                  <c:v>30</c:v>
                </c:pt>
                <c:pt idx="301">
                  <c:v>30.1</c:v>
                </c:pt>
                <c:pt idx="302">
                  <c:v>30.199000000000002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33.798999999999999</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35.598999999999997</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38.298999999999999</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40.098999999999997</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42.798999999999999</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44.598999999999997</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47.298999999999999</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49.098999999999997</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51.798999999999999</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53.598999999999997</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56.298999999999999</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58.098999999999997</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60.798999999999999</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62.598999999999997</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67.998999999999995</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77.998000000000005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82.498000000000005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86.998000000000005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91.498000000000005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95.998000000000005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'[lower_thorax_comparison.xlsx]probe force'!$E$3:$E$2002</c:f>
              <c:numCache>
                <c:formatCode>General</c:formatCode>
                <c:ptCount val="2000"/>
                <c:pt idx="0">
                  <c:v>0</c:v>
                </c:pt>
                <c:pt idx="1">
                  <c:v>0</c:v>
                </c:pt>
                <c:pt idx="2">
                  <c:v>0</c:v>
                </c:pt>
                <c:pt idx="3">
                  <c:v>0</c:v>
                </c:pt>
                <c:pt idx="4">
                  <c:v>0</c:v>
                </c:pt>
                <c:pt idx="5">
                  <c:v>0</c:v>
                </c:pt>
                <c:pt idx="6">
                  <c:v>0</c:v>
                </c:pt>
                <c:pt idx="7">
                  <c:v>0</c:v>
                </c:pt>
                <c:pt idx="8">
                  <c:v>0.40422000000000002</c:v>
                </c:pt>
                <c:pt idx="9">
                  <c:v>0.40246999999999999</c:v>
                </c:pt>
                <c:pt idx="10">
                  <c:v>0.25535000000000002</c:v>
                </c:pt>
                <c:pt idx="11">
                  <c:v>0.307</c:v>
                </c:pt>
                <c:pt idx="12">
                  <c:v>0.21375</c:v>
                </c:pt>
                <c:pt idx="13">
                  <c:v>0.32446999999999998</c:v>
                </c:pt>
                <c:pt idx="14">
                  <c:v>0.21015</c:v>
                </c:pt>
                <c:pt idx="15">
                  <c:v>0.21579000000000001</c:v>
                </c:pt>
                <c:pt idx="16">
                  <c:v>0.24248</c:v>
                </c:pt>
                <c:pt idx="17">
                  <c:v>0.2407</c:v>
                </c:pt>
                <c:pt idx="18">
                  <c:v>0.26067000000000001</c:v>
                </c:pt>
                <c:pt idx="19">
                  <c:v>0.25903999999999999</c:v>
                </c:pt>
                <c:pt idx="20">
                  <c:v>0.24129</c:v>
                </c:pt>
                <c:pt idx="21">
                  <c:v>0.24822</c:v>
                </c:pt>
                <c:pt idx="22">
                  <c:v>0.28550999999999999</c:v>
                </c:pt>
                <c:pt idx="23">
                  <c:v>0.22173999999999999</c:v>
                </c:pt>
                <c:pt idx="24">
                  <c:v>0.20258999999999999</c:v>
                </c:pt>
                <c:pt idx="25">
                  <c:v>0.21346999999999999</c:v>
                </c:pt>
                <c:pt idx="26">
                  <c:v>0.19300999999999999</c:v>
                </c:pt>
                <c:pt idx="27">
                  <c:v>0.19153999999999999</c:v>
                </c:pt>
                <c:pt idx="28">
                  <c:v>0.21365000000000001</c:v>
                </c:pt>
                <c:pt idx="29">
                  <c:v>0.21309</c:v>
                </c:pt>
                <c:pt idx="30">
                  <c:v>0.2102</c:v>
                </c:pt>
                <c:pt idx="31">
                  <c:v>0.22672</c:v>
                </c:pt>
                <c:pt idx="32">
                  <c:v>0.23555999999999999</c:v>
                </c:pt>
                <c:pt idx="33">
                  <c:v>0.21396000000000001</c:v>
                </c:pt>
                <c:pt idx="34">
                  <c:v>0.16742000000000001</c:v>
                </c:pt>
                <c:pt idx="35">
                  <c:v>0.13718</c:v>
                </c:pt>
                <c:pt idx="36">
                  <c:v>0.13392000000000001</c:v>
                </c:pt>
                <c:pt idx="37">
                  <c:v>0.14934</c:v>
                </c:pt>
                <c:pt idx="38">
                  <c:v>0.16880999999999999</c:v>
                </c:pt>
                <c:pt idx="39">
                  <c:v>0.18126</c:v>
                </c:pt>
                <c:pt idx="40">
                  <c:v>0.17843999999999999</c:v>
                </c:pt>
                <c:pt idx="41">
                  <c:v>0.18507999999999999</c:v>
                </c:pt>
                <c:pt idx="42">
                  <c:v>0.17054</c:v>
                </c:pt>
                <c:pt idx="43">
                  <c:v>0.16028999999999999</c:v>
                </c:pt>
                <c:pt idx="44">
                  <c:v>0.16322999999999999</c:v>
                </c:pt>
                <c:pt idx="45">
                  <c:v>0.16708000000000001</c:v>
                </c:pt>
                <c:pt idx="46">
                  <c:v>0.15246000000000001</c:v>
                </c:pt>
                <c:pt idx="47">
                  <c:v>0.13736999999999999</c:v>
                </c:pt>
                <c:pt idx="48">
                  <c:v>0.14157</c:v>
                </c:pt>
                <c:pt idx="49">
                  <c:v>0.15836</c:v>
                </c:pt>
                <c:pt idx="50">
                  <c:v>0.21163999999999999</c:v>
                </c:pt>
                <c:pt idx="51">
                  <c:v>0.21819</c:v>
                </c:pt>
                <c:pt idx="52">
                  <c:v>0.32034000000000001</c:v>
                </c:pt>
                <c:pt idx="53">
                  <c:v>0.443</c:v>
                </c:pt>
                <c:pt idx="54">
                  <c:v>0.36659000000000003</c:v>
                </c:pt>
                <c:pt idx="55">
                  <c:v>0.38166</c:v>
                </c:pt>
                <c:pt idx="56">
                  <c:v>0.40142</c:v>
                </c:pt>
                <c:pt idx="57">
                  <c:v>0.30453999999999998</c:v>
                </c:pt>
                <c:pt idx="58">
                  <c:v>0.40770000000000001</c:v>
                </c:pt>
                <c:pt idx="59">
                  <c:v>0.41415000000000002</c:v>
                </c:pt>
                <c:pt idx="60">
                  <c:v>0.37391999999999997</c:v>
                </c:pt>
                <c:pt idx="61">
                  <c:v>0.37859999999999999</c:v>
                </c:pt>
                <c:pt idx="62">
                  <c:v>0.35038000000000002</c:v>
                </c:pt>
                <c:pt idx="63">
                  <c:v>0.43175999999999998</c:v>
                </c:pt>
                <c:pt idx="64">
                  <c:v>0.42832999999999999</c:v>
                </c:pt>
                <c:pt idx="65">
                  <c:v>0.41048000000000001</c:v>
                </c:pt>
                <c:pt idx="66">
                  <c:v>0.38467000000000001</c:v>
                </c:pt>
                <c:pt idx="67">
                  <c:v>0.43421999999999999</c:v>
                </c:pt>
                <c:pt idx="68">
                  <c:v>0.47327000000000002</c:v>
                </c:pt>
                <c:pt idx="69">
                  <c:v>0.45595999999999998</c:v>
                </c:pt>
                <c:pt idx="70">
                  <c:v>0.43919000000000002</c:v>
                </c:pt>
                <c:pt idx="71">
                  <c:v>0.49725999999999998</c:v>
                </c:pt>
                <c:pt idx="72">
                  <c:v>0.51410999999999996</c:v>
                </c:pt>
                <c:pt idx="73">
                  <c:v>0.51214000000000004</c:v>
                </c:pt>
                <c:pt idx="74">
                  <c:v>0.51336000000000004</c:v>
                </c:pt>
                <c:pt idx="75">
                  <c:v>0.49919999999999998</c:v>
                </c:pt>
                <c:pt idx="76">
                  <c:v>0.49915999999999999</c:v>
                </c:pt>
                <c:pt idx="77">
                  <c:v>0.51080999999999999</c:v>
                </c:pt>
                <c:pt idx="78">
                  <c:v>0.49874000000000002</c:v>
                </c:pt>
                <c:pt idx="79">
                  <c:v>0.50490000000000002</c:v>
                </c:pt>
                <c:pt idx="80">
                  <c:v>0.49878</c:v>
                </c:pt>
                <c:pt idx="81">
                  <c:v>0.47143000000000002</c:v>
                </c:pt>
                <c:pt idx="82">
                  <c:v>0.51185999999999998</c:v>
                </c:pt>
                <c:pt idx="83">
                  <c:v>0.53117999999999999</c:v>
                </c:pt>
                <c:pt idx="84">
                  <c:v>0.52129999999999999</c:v>
                </c:pt>
                <c:pt idx="85">
                  <c:v>0.50812999999999997</c:v>
                </c:pt>
                <c:pt idx="86">
                  <c:v>0.49612000000000001</c:v>
                </c:pt>
                <c:pt idx="87">
                  <c:v>0.49737999999999999</c:v>
                </c:pt>
                <c:pt idx="88">
                  <c:v>0.50446000000000002</c:v>
                </c:pt>
                <c:pt idx="89">
                  <c:v>0.57384000000000002</c:v>
                </c:pt>
                <c:pt idx="90">
                  <c:v>0.56169000000000002</c:v>
                </c:pt>
                <c:pt idx="91">
                  <c:v>0.57472999999999996</c:v>
                </c:pt>
                <c:pt idx="92">
                  <c:v>0.56294999999999995</c:v>
                </c:pt>
                <c:pt idx="93">
                  <c:v>0.54942999999999997</c:v>
                </c:pt>
                <c:pt idx="94">
                  <c:v>0.60640000000000005</c:v>
                </c:pt>
                <c:pt idx="95">
                  <c:v>0.69538</c:v>
                </c:pt>
                <c:pt idx="96">
                  <c:v>0.79742000000000002</c:v>
                </c:pt>
                <c:pt idx="97">
                  <c:v>1.2102999999999999</c:v>
                </c:pt>
                <c:pt idx="98">
                  <c:v>1.3346</c:v>
                </c:pt>
                <c:pt idx="99">
                  <c:v>1.1167</c:v>
                </c:pt>
                <c:pt idx="100">
                  <c:v>1.1272</c:v>
                </c:pt>
                <c:pt idx="101">
                  <c:v>1.2559</c:v>
                </c:pt>
                <c:pt idx="102">
                  <c:v>1.3499000000000001</c:v>
                </c:pt>
                <c:pt idx="103">
                  <c:v>1.4045000000000001</c:v>
                </c:pt>
                <c:pt idx="104">
                  <c:v>1.4630000000000001</c:v>
                </c:pt>
                <c:pt idx="105">
                  <c:v>1.5415000000000001</c:v>
                </c:pt>
                <c:pt idx="106">
                  <c:v>1.4088000000000001</c:v>
                </c:pt>
                <c:pt idx="107">
                  <c:v>1.4219999999999999</c:v>
                </c:pt>
                <c:pt idx="108">
                  <c:v>1.3037000000000001</c:v>
                </c:pt>
                <c:pt idx="109">
                  <c:v>1.256</c:v>
                </c:pt>
                <c:pt idx="110">
                  <c:v>1.2423999999999999</c:v>
                </c:pt>
                <c:pt idx="111">
                  <c:v>1.1513</c:v>
                </c:pt>
                <c:pt idx="112">
                  <c:v>1.1701999999999999</c:v>
                </c:pt>
                <c:pt idx="113">
                  <c:v>1.1489</c:v>
                </c:pt>
                <c:pt idx="114">
                  <c:v>1.1431</c:v>
                </c:pt>
                <c:pt idx="115">
                  <c:v>1.1634</c:v>
                </c:pt>
                <c:pt idx="116">
                  <c:v>1.1513</c:v>
                </c:pt>
                <c:pt idx="117">
                  <c:v>1.2073</c:v>
                </c:pt>
                <c:pt idx="118">
                  <c:v>1.2324999999999999</c:v>
                </c:pt>
                <c:pt idx="119">
                  <c:v>1.2703</c:v>
                </c:pt>
                <c:pt idx="120">
                  <c:v>1.2414000000000001</c:v>
                </c:pt>
                <c:pt idx="121">
                  <c:v>1.1057999999999999</c:v>
                </c:pt>
                <c:pt idx="122">
                  <c:v>1.1927000000000001</c:v>
                </c:pt>
                <c:pt idx="123">
                  <c:v>1.1704000000000001</c:v>
                </c:pt>
                <c:pt idx="124">
                  <c:v>1.1781999999999999</c:v>
                </c:pt>
                <c:pt idx="125">
                  <c:v>1.1831</c:v>
                </c:pt>
                <c:pt idx="126">
                  <c:v>1.2188000000000001</c:v>
                </c:pt>
                <c:pt idx="127">
                  <c:v>1.2757000000000001</c:v>
                </c:pt>
                <c:pt idx="128">
                  <c:v>1.34</c:v>
                </c:pt>
                <c:pt idx="129">
                  <c:v>1.3621000000000001</c:v>
                </c:pt>
                <c:pt idx="130">
                  <c:v>1.3520000000000001</c:v>
                </c:pt>
                <c:pt idx="131">
                  <c:v>1.3984000000000001</c:v>
                </c:pt>
                <c:pt idx="132">
                  <c:v>1.5024</c:v>
                </c:pt>
                <c:pt idx="133">
                  <c:v>1.5458000000000001</c:v>
                </c:pt>
                <c:pt idx="134">
                  <c:v>1.5596000000000001</c:v>
                </c:pt>
                <c:pt idx="135">
                  <c:v>1.5705</c:v>
                </c:pt>
                <c:pt idx="136">
                  <c:v>1.5625</c:v>
                </c:pt>
                <c:pt idx="137">
                  <c:v>1.5697000000000001</c:v>
                </c:pt>
                <c:pt idx="138">
                  <c:v>1.538</c:v>
                </c:pt>
                <c:pt idx="139">
                  <c:v>1.4681999999999999</c:v>
                </c:pt>
                <c:pt idx="140">
                  <c:v>1.4542999999999999</c:v>
                </c:pt>
                <c:pt idx="141">
                  <c:v>1.4118999999999999</c:v>
                </c:pt>
                <c:pt idx="142">
                  <c:v>1.4276</c:v>
                </c:pt>
                <c:pt idx="143">
                  <c:v>1.4370000000000001</c:v>
                </c:pt>
                <c:pt idx="144">
                  <c:v>1.4286000000000001</c:v>
                </c:pt>
                <c:pt idx="145">
                  <c:v>1.4905999999999999</c:v>
                </c:pt>
                <c:pt idx="146">
                  <c:v>1.4944</c:v>
                </c:pt>
                <c:pt idx="147">
                  <c:v>1.4698</c:v>
                </c:pt>
                <c:pt idx="148">
                  <c:v>1.4261999999999999</c:v>
                </c:pt>
                <c:pt idx="149">
                  <c:v>1.3931</c:v>
                </c:pt>
                <c:pt idx="150">
                  <c:v>1.4552</c:v>
                </c:pt>
                <c:pt idx="151">
                  <c:v>1.4533</c:v>
                </c:pt>
                <c:pt idx="152">
                  <c:v>1.4621999999999999</c:v>
                </c:pt>
                <c:pt idx="153">
                  <c:v>1.4851000000000001</c:v>
                </c:pt>
                <c:pt idx="154">
                  <c:v>1.5226</c:v>
                </c:pt>
                <c:pt idx="155">
                  <c:v>1.5546</c:v>
                </c:pt>
                <c:pt idx="156">
                  <c:v>1.5127999999999999</c:v>
                </c:pt>
                <c:pt idx="157">
                  <c:v>1.5165999999999999</c:v>
                </c:pt>
                <c:pt idx="158">
                  <c:v>1.5229999999999999</c:v>
                </c:pt>
                <c:pt idx="159">
                  <c:v>1.5576000000000001</c:v>
                </c:pt>
                <c:pt idx="160">
                  <c:v>1.5275000000000001</c:v>
                </c:pt>
                <c:pt idx="161">
                  <c:v>1.5194000000000001</c:v>
                </c:pt>
                <c:pt idx="162">
                  <c:v>1.5024999999999999</c:v>
                </c:pt>
                <c:pt idx="163">
                  <c:v>1.516</c:v>
                </c:pt>
                <c:pt idx="164">
                  <c:v>1.5306999999999999</c:v>
                </c:pt>
                <c:pt idx="165">
                  <c:v>1.4913000000000001</c:v>
                </c:pt>
                <c:pt idx="166">
                  <c:v>1.506</c:v>
                </c:pt>
                <c:pt idx="167">
                  <c:v>1.4634</c:v>
                </c:pt>
                <c:pt idx="168">
                  <c:v>1.496</c:v>
                </c:pt>
                <c:pt idx="169">
                  <c:v>1.4487000000000001</c:v>
                </c:pt>
                <c:pt idx="170">
                  <c:v>1.4713000000000001</c:v>
                </c:pt>
                <c:pt idx="171">
                  <c:v>1.4505999999999999</c:v>
                </c:pt>
                <c:pt idx="172">
                  <c:v>1.4781</c:v>
                </c:pt>
                <c:pt idx="173">
                  <c:v>1.4790000000000001</c:v>
                </c:pt>
                <c:pt idx="174">
                  <c:v>1.4797</c:v>
                </c:pt>
                <c:pt idx="175">
                  <c:v>1.5068999999999999</c:v>
                </c:pt>
                <c:pt idx="176">
                  <c:v>1.5227999999999999</c:v>
                </c:pt>
                <c:pt idx="177">
                  <c:v>1.5274000000000001</c:v>
                </c:pt>
                <c:pt idx="178">
                  <c:v>1.5414000000000001</c:v>
                </c:pt>
                <c:pt idx="179">
                  <c:v>1.5583</c:v>
                </c:pt>
                <c:pt idx="180">
                  <c:v>1.5954999999999999</c:v>
                </c:pt>
                <c:pt idx="181">
                  <c:v>1.5905</c:v>
                </c:pt>
                <c:pt idx="182">
                  <c:v>1.5696000000000001</c:v>
                </c:pt>
                <c:pt idx="183">
                  <c:v>1.5896999999999999</c:v>
                </c:pt>
                <c:pt idx="184">
                  <c:v>1.6056999999999999</c:v>
                </c:pt>
                <c:pt idx="185">
                  <c:v>1.6151</c:v>
                </c:pt>
                <c:pt idx="186">
                  <c:v>1.5883</c:v>
                </c:pt>
                <c:pt idx="187">
                  <c:v>1.6133999999999999</c:v>
                </c:pt>
                <c:pt idx="188">
                  <c:v>1.6851</c:v>
                </c:pt>
                <c:pt idx="189">
                  <c:v>1.6702999999999999</c:v>
                </c:pt>
                <c:pt idx="190">
                  <c:v>1.6926000000000001</c:v>
                </c:pt>
                <c:pt idx="191">
                  <c:v>1.7133</c:v>
                </c:pt>
                <c:pt idx="192">
                  <c:v>1.7241</c:v>
                </c:pt>
                <c:pt idx="193">
                  <c:v>1.7456</c:v>
                </c:pt>
                <c:pt idx="194">
                  <c:v>1.8192999999999999</c:v>
                </c:pt>
                <c:pt idx="195">
                  <c:v>1.8141</c:v>
                </c:pt>
                <c:pt idx="196">
                  <c:v>1.8204</c:v>
                </c:pt>
                <c:pt idx="197">
                  <c:v>1.8463000000000001</c:v>
                </c:pt>
                <c:pt idx="198">
                  <c:v>1.8512999999999999</c:v>
                </c:pt>
                <c:pt idx="199">
                  <c:v>1.8889</c:v>
                </c:pt>
                <c:pt idx="200">
                  <c:v>1.9248000000000001</c:v>
                </c:pt>
                <c:pt idx="201">
                  <c:v>1.9971000000000001</c:v>
                </c:pt>
                <c:pt idx="202">
                  <c:v>2.0343</c:v>
                </c:pt>
                <c:pt idx="203">
                  <c:v>2.1044</c:v>
                </c:pt>
                <c:pt idx="204">
                  <c:v>2.1156000000000001</c:v>
                </c:pt>
                <c:pt idx="205">
                  <c:v>2.0712999999999999</c:v>
                </c:pt>
                <c:pt idx="206">
                  <c:v>2.1415999999999999</c:v>
                </c:pt>
                <c:pt idx="207">
                  <c:v>2.1661999999999999</c:v>
                </c:pt>
                <c:pt idx="208">
                  <c:v>2.2507999999999999</c:v>
                </c:pt>
                <c:pt idx="209">
                  <c:v>2.3170000000000002</c:v>
                </c:pt>
                <c:pt idx="210">
                  <c:v>2.2898000000000001</c:v>
                </c:pt>
                <c:pt idx="211">
                  <c:v>2.2970000000000002</c:v>
                </c:pt>
                <c:pt idx="212">
                  <c:v>2.3365</c:v>
                </c:pt>
                <c:pt idx="213">
                  <c:v>2.3075999999999999</c:v>
                </c:pt>
                <c:pt idx="214">
                  <c:v>2.3561000000000001</c:v>
                </c:pt>
                <c:pt idx="215">
                  <c:v>2.3957999999999999</c:v>
                </c:pt>
                <c:pt idx="216">
                  <c:v>2.3984000000000001</c:v>
                </c:pt>
                <c:pt idx="217">
                  <c:v>2.4209999999999998</c:v>
                </c:pt>
                <c:pt idx="218">
                  <c:v>2.4584000000000001</c:v>
                </c:pt>
                <c:pt idx="219">
                  <c:v>2.4159000000000002</c:v>
                </c:pt>
                <c:pt idx="220">
                  <c:v>2.4136000000000002</c:v>
                </c:pt>
                <c:pt idx="221">
                  <c:v>2.4828999999999999</c:v>
                </c:pt>
                <c:pt idx="222">
                  <c:v>2.532</c:v>
                </c:pt>
                <c:pt idx="223">
                  <c:v>2.5695999999999999</c:v>
                </c:pt>
                <c:pt idx="224">
                  <c:v>2.7021000000000002</c:v>
                </c:pt>
                <c:pt idx="225">
                  <c:v>2.6823999999999999</c:v>
                </c:pt>
                <c:pt idx="226">
                  <c:v>2.6775000000000002</c:v>
                </c:pt>
                <c:pt idx="227">
                  <c:v>2.7288999999999999</c:v>
                </c:pt>
                <c:pt idx="228">
                  <c:v>2.7185999999999999</c:v>
                </c:pt>
                <c:pt idx="229">
                  <c:v>2.7608999999999999</c:v>
                </c:pt>
                <c:pt idx="230">
                  <c:v>2.7843</c:v>
                </c:pt>
                <c:pt idx="231">
                  <c:v>2.7911000000000001</c:v>
                </c:pt>
                <c:pt idx="232">
                  <c:v>2.7847</c:v>
                </c:pt>
                <c:pt idx="233">
                  <c:v>2.8353999999999999</c:v>
                </c:pt>
                <c:pt idx="234">
                  <c:v>2.8858999999999999</c:v>
                </c:pt>
                <c:pt idx="235">
                  <c:v>2.8856999999999999</c:v>
                </c:pt>
                <c:pt idx="236">
                  <c:v>2.8921999999999999</c:v>
                </c:pt>
                <c:pt idx="237">
                  <c:v>2.8216999999999999</c:v>
                </c:pt>
                <c:pt idx="238">
                  <c:v>2.8618000000000001</c:v>
                </c:pt>
                <c:pt idx="239">
                  <c:v>2.7240000000000002</c:v>
                </c:pt>
                <c:pt idx="240">
                  <c:v>2.7189000000000001</c:v>
                </c:pt>
                <c:pt idx="241">
                  <c:v>2.7094999999999998</c:v>
                </c:pt>
                <c:pt idx="242">
                  <c:v>2.7637</c:v>
                </c:pt>
                <c:pt idx="243">
                  <c:v>2.8502000000000001</c:v>
                </c:pt>
                <c:pt idx="244">
                  <c:v>2.8254000000000001</c:v>
                </c:pt>
                <c:pt idx="245">
                  <c:v>2.8134999999999999</c:v>
                </c:pt>
                <c:pt idx="246">
                  <c:v>2.8336000000000001</c:v>
                </c:pt>
                <c:pt idx="247">
                  <c:v>2.8702000000000001</c:v>
                </c:pt>
                <c:pt idx="248">
                  <c:v>2.8681000000000001</c:v>
                </c:pt>
                <c:pt idx="249">
                  <c:v>2.8138999999999998</c:v>
                </c:pt>
                <c:pt idx="250">
                  <c:v>2.8395999999999999</c:v>
                </c:pt>
                <c:pt idx="251">
                  <c:v>2.8454999999999999</c:v>
                </c:pt>
                <c:pt idx="252">
                  <c:v>2.8523000000000001</c:v>
                </c:pt>
                <c:pt idx="253">
                  <c:v>2.9117999999999999</c:v>
                </c:pt>
                <c:pt idx="254">
                  <c:v>2.9746999999999999</c:v>
                </c:pt>
                <c:pt idx="255">
                  <c:v>2.9687999999999999</c:v>
                </c:pt>
                <c:pt idx="256">
                  <c:v>2.9662999999999999</c:v>
                </c:pt>
                <c:pt idx="257">
                  <c:v>2.9375</c:v>
                </c:pt>
                <c:pt idx="258">
                  <c:v>2.9763000000000002</c:v>
                </c:pt>
                <c:pt idx="259">
                  <c:v>3.0097</c:v>
                </c:pt>
                <c:pt idx="260">
                  <c:v>3.0181</c:v>
                </c:pt>
                <c:pt idx="261">
                  <c:v>3.0181</c:v>
                </c:pt>
                <c:pt idx="262">
                  <c:v>3.0162</c:v>
                </c:pt>
                <c:pt idx="263">
                  <c:v>3.0556999999999999</c:v>
                </c:pt>
                <c:pt idx="264">
                  <c:v>3.0604</c:v>
                </c:pt>
                <c:pt idx="265">
                  <c:v>3.0451999999999999</c:v>
                </c:pt>
                <c:pt idx="266">
                  <c:v>3.0552999999999999</c:v>
                </c:pt>
                <c:pt idx="267">
                  <c:v>3.0606</c:v>
                </c:pt>
                <c:pt idx="268">
                  <c:v>3.0947</c:v>
                </c:pt>
                <c:pt idx="269">
                  <c:v>3.1023999999999998</c:v>
                </c:pt>
                <c:pt idx="270">
                  <c:v>3.1093999999999999</c:v>
                </c:pt>
                <c:pt idx="271">
                  <c:v>3.1606000000000001</c:v>
                </c:pt>
                <c:pt idx="272">
                  <c:v>3.1798000000000002</c:v>
                </c:pt>
                <c:pt idx="273">
                  <c:v>3.1265000000000001</c:v>
                </c:pt>
                <c:pt idx="274">
                  <c:v>3.0831</c:v>
                </c:pt>
                <c:pt idx="275">
                  <c:v>3.0939999999999999</c:v>
                </c:pt>
                <c:pt idx="276">
                  <c:v>3.0421999999999998</c:v>
                </c:pt>
                <c:pt idx="277">
                  <c:v>2.8879999999999999</c:v>
                </c:pt>
                <c:pt idx="278">
                  <c:v>2.8224</c:v>
                </c:pt>
                <c:pt idx="279">
                  <c:v>3.0062000000000002</c:v>
                </c:pt>
                <c:pt idx="280">
                  <c:v>3.0499000000000001</c:v>
                </c:pt>
                <c:pt idx="281">
                  <c:v>3.0213999999999999</c:v>
                </c:pt>
                <c:pt idx="282">
                  <c:v>3.0108999999999999</c:v>
                </c:pt>
                <c:pt idx="283">
                  <c:v>3.0821000000000001</c:v>
                </c:pt>
                <c:pt idx="284">
                  <c:v>3.0701999999999998</c:v>
                </c:pt>
                <c:pt idx="285">
                  <c:v>3.0087999999999999</c:v>
                </c:pt>
                <c:pt idx="286">
                  <c:v>3.0373000000000001</c:v>
                </c:pt>
                <c:pt idx="287">
                  <c:v>3.044</c:v>
                </c:pt>
                <c:pt idx="288">
                  <c:v>3.0615999999999999</c:v>
                </c:pt>
                <c:pt idx="289">
                  <c:v>3.1132</c:v>
                </c:pt>
                <c:pt idx="290">
                  <c:v>3.1048</c:v>
                </c:pt>
                <c:pt idx="291">
                  <c:v>3.113</c:v>
                </c:pt>
                <c:pt idx="292">
                  <c:v>3.1166999999999998</c:v>
                </c:pt>
                <c:pt idx="293">
                  <c:v>3.1924000000000001</c:v>
                </c:pt>
                <c:pt idx="294">
                  <c:v>3.2227000000000001</c:v>
                </c:pt>
                <c:pt idx="295">
                  <c:v>3.2031000000000001</c:v>
                </c:pt>
                <c:pt idx="296">
                  <c:v>3.1951999999999998</c:v>
                </c:pt>
                <c:pt idx="297">
                  <c:v>3.1996000000000002</c:v>
                </c:pt>
                <c:pt idx="298">
                  <c:v>3.1907000000000001</c:v>
                </c:pt>
                <c:pt idx="299">
                  <c:v>3.2328000000000001</c:v>
                </c:pt>
                <c:pt idx="300">
                  <c:v>3.2082999999999999</c:v>
                </c:pt>
                <c:pt idx="301">
                  <c:v>3.2126999999999999</c:v>
                </c:pt>
                <c:pt idx="302">
                  <c:v>3.1938</c:v>
                </c:pt>
                <c:pt idx="303">
                  <c:v>3.2227000000000001</c:v>
                </c:pt>
                <c:pt idx="304">
                  <c:v>3.2363</c:v>
                </c:pt>
                <c:pt idx="305">
                  <c:v>3.2456</c:v>
                </c:pt>
                <c:pt idx="306">
                  <c:v>3.2231999999999998</c:v>
                </c:pt>
                <c:pt idx="307">
                  <c:v>3.2789999999999999</c:v>
                </c:pt>
                <c:pt idx="308">
                  <c:v>3.2837000000000001</c:v>
                </c:pt>
                <c:pt idx="309">
                  <c:v>3.2627000000000002</c:v>
                </c:pt>
                <c:pt idx="310">
                  <c:v>3.2599</c:v>
                </c:pt>
                <c:pt idx="311">
                  <c:v>3.2482000000000002</c:v>
                </c:pt>
                <c:pt idx="312">
                  <c:v>3.2286000000000001</c:v>
                </c:pt>
                <c:pt idx="313">
                  <c:v>3.1697000000000002</c:v>
                </c:pt>
                <c:pt idx="314">
                  <c:v>3.1530999999999998</c:v>
                </c:pt>
                <c:pt idx="315">
                  <c:v>3.1570999999999998</c:v>
                </c:pt>
                <c:pt idx="316">
                  <c:v>3.1194999999999999</c:v>
                </c:pt>
                <c:pt idx="317">
                  <c:v>3.1530999999999998</c:v>
                </c:pt>
                <c:pt idx="318">
                  <c:v>3.0901000000000001</c:v>
                </c:pt>
                <c:pt idx="319">
                  <c:v>3.1116000000000001</c:v>
                </c:pt>
                <c:pt idx="320">
                  <c:v>3.0901000000000001</c:v>
                </c:pt>
                <c:pt idx="321">
                  <c:v>3.0954000000000002</c:v>
                </c:pt>
                <c:pt idx="322">
                  <c:v>3.0777000000000001</c:v>
                </c:pt>
                <c:pt idx="323">
                  <c:v>3.0849000000000002</c:v>
                </c:pt>
                <c:pt idx="324">
                  <c:v>3.1118000000000001</c:v>
                </c:pt>
                <c:pt idx="325">
                  <c:v>3.0960999999999999</c:v>
                </c:pt>
                <c:pt idx="326">
                  <c:v>3.0611000000000002</c:v>
                </c:pt>
                <c:pt idx="327">
                  <c:v>3.0451999999999999</c:v>
                </c:pt>
                <c:pt idx="328">
                  <c:v>3.0424000000000002</c:v>
                </c:pt>
                <c:pt idx="329">
                  <c:v>3.0333000000000001</c:v>
                </c:pt>
                <c:pt idx="330">
                  <c:v>3.0169000000000001</c:v>
                </c:pt>
                <c:pt idx="331">
                  <c:v>3.0019999999999998</c:v>
                </c:pt>
                <c:pt idx="332">
                  <c:v>2.9830999999999999</c:v>
                </c:pt>
                <c:pt idx="333">
                  <c:v>2.9365999999999999</c:v>
                </c:pt>
                <c:pt idx="334">
                  <c:v>2.9289000000000001</c:v>
                </c:pt>
                <c:pt idx="335">
                  <c:v>2.9340000000000002</c:v>
                </c:pt>
                <c:pt idx="336">
                  <c:v>2.9053</c:v>
                </c:pt>
                <c:pt idx="337">
                  <c:v>2.9211999999999998</c:v>
                </c:pt>
                <c:pt idx="338">
                  <c:v>2.9415</c:v>
                </c:pt>
                <c:pt idx="339">
                  <c:v>2.9062000000000001</c:v>
                </c:pt>
                <c:pt idx="340">
                  <c:v>2.9047999999999998</c:v>
                </c:pt>
                <c:pt idx="341">
                  <c:v>2.9028999999999998</c:v>
                </c:pt>
                <c:pt idx="342">
                  <c:v>2.8509000000000002</c:v>
                </c:pt>
                <c:pt idx="343">
                  <c:v>2.8189000000000002</c:v>
                </c:pt>
                <c:pt idx="344">
                  <c:v>2.8039000000000001</c:v>
                </c:pt>
                <c:pt idx="345">
                  <c:v>2.8092999999999999</c:v>
                </c:pt>
                <c:pt idx="346">
                  <c:v>2.7730999999999999</c:v>
                </c:pt>
                <c:pt idx="347">
                  <c:v>2.7845</c:v>
                </c:pt>
                <c:pt idx="348">
                  <c:v>2.8153000000000001</c:v>
                </c:pt>
                <c:pt idx="349">
                  <c:v>2.7109000000000001</c:v>
                </c:pt>
                <c:pt idx="350">
                  <c:v>2.7435999999999998</c:v>
                </c:pt>
                <c:pt idx="351">
                  <c:v>2.7288999999999999</c:v>
                </c:pt>
                <c:pt idx="352">
                  <c:v>2.7039</c:v>
                </c:pt>
                <c:pt idx="353">
                  <c:v>2.7067000000000001</c:v>
                </c:pt>
                <c:pt idx="354">
                  <c:v>2.6671999999999998</c:v>
                </c:pt>
                <c:pt idx="355">
                  <c:v>2.61</c:v>
                </c:pt>
                <c:pt idx="356">
                  <c:v>2.5758999999999999</c:v>
                </c:pt>
                <c:pt idx="357">
                  <c:v>2.5478999999999998</c:v>
                </c:pt>
                <c:pt idx="358">
                  <c:v>2.5579000000000001</c:v>
                </c:pt>
                <c:pt idx="359">
                  <c:v>2.5051000000000001</c:v>
                </c:pt>
                <c:pt idx="360">
                  <c:v>2.5163000000000002</c:v>
                </c:pt>
                <c:pt idx="361">
                  <c:v>2.4554</c:v>
                </c:pt>
                <c:pt idx="362">
                  <c:v>2.4154</c:v>
                </c:pt>
                <c:pt idx="363">
                  <c:v>2.3957999999999999</c:v>
                </c:pt>
                <c:pt idx="364">
                  <c:v>2.4506999999999999</c:v>
                </c:pt>
                <c:pt idx="365">
                  <c:v>2.4</c:v>
                </c:pt>
                <c:pt idx="366">
                  <c:v>2.3908999999999998</c:v>
                </c:pt>
                <c:pt idx="367">
                  <c:v>2.3593999999999999</c:v>
                </c:pt>
                <c:pt idx="368">
                  <c:v>2.3355000000000001</c:v>
                </c:pt>
                <c:pt idx="369">
                  <c:v>2.2749999999999999</c:v>
                </c:pt>
                <c:pt idx="370">
                  <c:v>2.2311000000000001</c:v>
                </c:pt>
                <c:pt idx="371">
                  <c:v>2.2425000000000002</c:v>
                </c:pt>
                <c:pt idx="372">
                  <c:v>2.2683</c:v>
                </c:pt>
                <c:pt idx="373">
                  <c:v>2.2332999999999998</c:v>
                </c:pt>
                <c:pt idx="374">
                  <c:v>2.2288000000000001</c:v>
                </c:pt>
                <c:pt idx="375">
                  <c:v>2.2435</c:v>
                </c:pt>
                <c:pt idx="376">
                  <c:v>2.1718000000000002</c:v>
                </c:pt>
                <c:pt idx="377">
                  <c:v>2.1446000000000001</c:v>
                </c:pt>
                <c:pt idx="378">
                  <c:v>2.0935000000000001</c:v>
                </c:pt>
                <c:pt idx="379">
                  <c:v>2.0853000000000002</c:v>
                </c:pt>
                <c:pt idx="380">
                  <c:v>2.1152000000000002</c:v>
                </c:pt>
                <c:pt idx="381">
                  <c:v>2.0823</c:v>
                </c:pt>
                <c:pt idx="382">
                  <c:v>2.0625</c:v>
                </c:pt>
                <c:pt idx="383">
                  <c:v>2.0413000000000001</c:v>
                </c:pt>
                <c:pt idx="384">
                  <c:v>1.9870000000000001</c:v>
                </c:pt>
                <c:pt idx="385">
                  <c:v>1.9535</c:v>
                </c:pt>
                <c:pt idx="386">
                  <c:v>1.9369000000000001</c:v>
                </c:pt>
                <c:pt idx="387">
                  <c:v>1.9074</c:v>
                </c:pt>
                <c:pt idx="388">
                  <c:v>1.9359999999999999</c:v>
                </c:pt>
                <c:pt idx="389">
                  <c:v>1.9211</c:v>
                </c:pt>
                <c:pt idx="390">
                  <c:v>1.8905000000000001</c:v>
                </c:pt>
                <c:pt idx="391">
                  <c:v>1.917</c:v>
                </c:pt>
                <c:pt idx="392">
                  <c:v>1.893</c:v>
                </c:pt>
                <c:pt idx="393">
                  <c:v>1.8776999999999999</c:v>
                </c:pt>
                <c:pt idx="394">
                  <c:v>1.8633999999999999</c:v>
                </c:pt>
                <c:pt idx="395">
                  <c:v>1.8199000000000001</c:v>
                </c:pt>
                <c:pt idx="396">
                  <c:v>1.827</c:v>
                </c:pt>
                <c:pt idx="397">
                  <c:v>1.8173999999999999</c:v>
                </c:pt>
                <c:pt idx="398">
                  <c:v>1.8834</c:v>
                </c:pt>
                <c:pt idx="399">
                  <c:v>1.8028</c:v>
                </c:pt>
                <c:pt idx="400">
                  <c:v>1.7934000000000001</c:v>
                </c:pt>
                <c:pt idx="401">
                  <c:v>1.7225999999999999</c:v>
                </c:pt>
                <c:pt idx="402">
                  <c:v>1.7401</c:v>
                </c:pt>
                <c:pt idx="403">
                  <c:v>1.7508999999999999</c:v>
                </c:pt>
                <c:pt idx="404">
                  <c:v>1.7047000000000001</c:v>
                </c:pt>
                <c:pt idx="405">
                  <c:v>1.7081999999999999</c:v>
                </c:pt>
                <c:pt idx="406">
                  <c:v>1.7063999999999999</c:v>
                </c:pt>
                <c:pt idx="407">
                  <c:v>1.7028000000000001</c:v>
                </c:pt>
                <c:pt idx="408">
                  <c:v>1.7017</c:v>
                </c:pt>
                <c:pt idx="409">
                  <c:v>1.6889000000000001</c:v>
                </c:pt>
                <c:pt idx="410">
                  <c:v>1.6521999999999999</c:v>
                </c:pt>
                <c:pt idx="411">
                  <c:v>1.6453</c:v>
                </c:pt>
                <c:pt idx="412">
                  <c:v>1.6392</c:v>
                </c:pt>
                <c:pt idx="413">
                  <c:v>1.5712999999999999</c:v>
                </c:pt>
                <c:pt idx="414">
                  <c:v>1.6032</c:v>
                </c:pt>
                <c:pt idx="415">
                  <c:v>1.5474000000000001</c:v>
                </c:pt>
                <c:pt idx="416">
                  <c:v>1.5553999999999999</c:v>
                </c:pt>
                <c:pt idx="417">
                  <c:v>1.5654999999999999</c:v>
                </c:pt>
                <c:pt idx="418">
                  <c:v>1.5642</c:v>
                </c:pt>
                <c:pt idx="419">
                  <c:v>1.5867</c:v>
                </c:pt>
                <c:pt idx="420">
                  <c:v>1.5084</c:v>
                </c:pt>
                <c:pt idx="421">
                  <c:v>1.5095000000000001</c:v>
                </c:pt>
                <c:pt idx="422">
                  <c:v>1.4928999999999999</c:v>
                </c:pt>
                <c:pt idx="423">
                  <c:v>1.5366</c:v>
                </c:pt>
                <c:pt idx="424">
                  <c:v>1.4872000000000001</c:v>
                </c:pt>
                <c:pt idx="425">
                  <c:v>1.4892000000000001</c:v>
                </c:pt>
                <c:pt idx="426">
                  <c:v>1.446</c:v>
                </c:pt>
                <c:pt idx="427">
                  <c:v>1.4480999999999999</c:v>
                </c:pt>
                <c:pt idx="428">
                  <c:v>1.4675</c:v>
                </c:pt>
                <c:pt idx="429">
                  <c:v>1.4679</c:v>
                </c:pt>
                <c:pt idx="430">
                  <c:v>1.4431</c:v>
                </c:pt>
                <c:pt idx="431">
                  <c:v>1.4227000000000001</c:v>
                </c:pt>
                <c:pt idx="432">
                  <c:v>1.4009</c:v>
                </c:pt>
                <c:pt idx="433">
                  <c:v>1.3744000000000001</c:v>
                </c:pt>
                <c:pt idx="434">
                  <c:v>1.3663000000000001</c:v>
                </c:pt>
                <c:pt idx="435">
                  <c:v>1.3569</c:v>
                </c:pt>
                <c:pt idx="436">
                  <c:v>1.3355999999999999</c:v>
                </c:pt>
                <c:pt idx="437">
                  <c:v>1.3286</c:v>
                </c:pt>
                <c:pt idx="438">
                  <c:v>1.3252999999999999</c:v>
                </c:pt>
                <c:pt idx="439">
                  <c:v>1.3236000000000001</c:v>
                </c:pt>
                <c:pt idx="440">
                  <c:v>1.2999000000000001</c:v>
                </c:pt>
                <c:pt idx="441">
                  <c:v>1.3353999999999999</c:v>
                </c:pt>
                <c:pt idx="442">
                  <c:v>1.2864</c:v>
                </c:pt>
                <c:pt idx="443">
                  <c:v>1.2988</c:v>
                </c:pt>
                <c:pt idx="444">
                  <c:v>1.3015000000000001</c:v>
                </c:pt>
                <c:pt idx="445">
                  <c:v>1.2844</c:v>
                </c:pt>
                <c:pt idx="446">
                  <c:v>1.2555000000000001</c:v>
                </c:pt>
                <c:pt idx="447">
                  <c:v>1.262</c:v>
                </c:pt>
                <c:pt idx="448">
                  <c:v>1.246</c:v>
                </c:pt>
                <c:pt idx="449">
                  <c:v>1.2309000000000001</c:v>
                </c:pt>
                <c:pt idx="450">
                  <c:v>1.2198</c:v>
                </c:pt>
                <c:pt idx="451">
                  <c:v>1.2238</c:v>
                </c:pt>
                <c:pt idx="452">
                  <c:v>1.1886000000000001</c:v>
                </c:pt>
                <c:pt idx="453">
                  <c:v>1.2356</c:v>
                </c:pt>
                <c:pt idx="454">
                  <c:v>1.1927000000000001</c:v>
                </c:pt>
                <c:pt idx="455">
                  <c:v>1.1805000000000001</c:v>
                </c:pt>
                <c:pt idx="456">
                  <c:v>1.1334</c:v>
                </c:pt>
                <c:pt idx="457">
                  <c:v>1.1261000000000001</c:v>
                </c:pt>
                <c:pt idx="458">
                  <c:v>1.1181000000000001</c:v>
                </c:pt>
                <c:pt idx="459">
                  <c:v>1.1409</c:v>
                </c:pt>
                <c:pt idx="460">
                  <c:v>1.1167</c:v>
                </c:pt>
                <c:pt idx="461">
                  <c:v>1.1275999999999999</c:v>
                </c:pt>
                <c:pt idx="462">
                  <c:v>1.1013999999999999</c:v>
                </c:pt>
                <c:pt idx="463">
                  <c:v>1.0872999999999999</c:v>
                </c:pt>
                <c:pt idx="464">
                  <c:v>1.0797000000000001</c:v>
                </c:pt>
                <c:pt idx="465">
                  <c:v>1.0790999999999999</c:v>
                </c:pt>
                <c:pt idx="466">
                  <c:v>1.0592999999999999</c:v>
                </c:pt>
                <c:pt idx="467">
                  <c:v>1.0808</c:v>
                </c:pt>
                <c:pt idx="468">
                  <c:v>1.0750999999999999</c:v>
                </c:pt>
                <c:pt idx="469">
                  <c:v>1.0874999999999999</c:v>
                </c:pt>
                <c:pt idx="470">
                  <c:v>1.0640000000000001</c:v>
                </c:pt>
                <c:pt idx="471">
                  <c:v>1.0478000000000001</c:v>
                </c:pt>
                <c:pt idx="472">
                  <c:v>1.0210999999999999</c:v>
                </c:pt>
                <c:pt idx="473">
                  <c:v>1.0142</c:v>
                </c:pt>
                <c:pt idx="474">
                  <c:v>1.0064</c:v>
                </c:pt>
                <c:pt idx="475">
                  <c:v>0.99229000000000001</c:v>
                </c:pt>
                <c:pt idx="476">
                  <c:v>1.0102</c:v>
                </c:pt>
                <c:pt idx="477">
                  <c:v>0.98318000000000005</c:v>
                </c:pt>
                <c:pt idx="478">
                  <c:v>0.97804000000000002</c:v>
                </c:pt>
                <c:pt idx="479">
                  <c:v>0.94894999999999996</c:v>
                </c:pt>
                <c:pt idx="480">
                  <c:v>0.94559000000000004</c:v>
                </c:pt>
                <c:pt idx="481">
                  <c:v>0.93496000000000001</c:v>
                </c:pt>
                <c:pt idx="482">
                  <c:v>0.91793000000000002</c:v>
                </c:pt>
                <c:pt idx="483">
                  <c:v>0.89609000000000005</c:v>
                </c:pt>
                <c:pt idx="484">
                  <c:v>0.90205000000000002</c:v>
                </c:pt>
                <c:pt idx="485">
                  <c:v>0.90310000000000001</c:v>
                </c:pt>
                <c:pt idx="486">
                  <c:v>0.90215999999999996</c:v>
                </c:pt>
                <c:pt idx="487">
                  <c:v>0.88404000000000005</c:v>
                </c:pt>
                <c:pt idx="488">
                  <c:v>0.87065000000000003</c:v>
                </c:pt>
                <c:pt idx="489">
                  <c:v>0.91883999999999999</c:v>
                </c:pt>
                <c:pt idx="490">
                  <c:v>0.88629999999999998</c:v>
                </c:pt>
                <c:pt idx="491">
                  <c:v>0.87217</c:v>
                </c:pt>
                <c:pt idx="492">
                  <c:v>0.85028000000000004</c:v>
                </c:pt>
                <c:pt idx="493">
                  <c:v>0.86190999999999995</c:v>
                </c:pt>
                <c:pt idx="494">
                  <c:v>0.82972000000000001</c:v>
                </c:pt>
                <c:pt idx="495">
                  <c:v>0.83733999999999997</c:v>
                </c:pt>
                <c:pt idx="496">
                  <c:v>0.81820999999999999</c:v>
                </c:pt>
                <c:pt idx="497">
                  <c:v>0.79479999999999995</c:v>
                </c:pt>
                <c:pt idx="498">
                  <c:v>0.79554999999999998</c:v>
                </c:pt>
                <c:pt idx="499">
                  <c:v>0.79610999999999998</c:v>
                </c:pt>
                <c:pt idx="500">
                  <c:v>0.78036000000000005</c:v>
                </c:pt>
                <c:pt idx="501">
                  <c:v>0.76429000000000002</c:v>
                </c:pt>
                <c:pt idx="502">
                  <c:v>0.76102000000000003</c:v>
                </c:pt>
                <c:pt idx="503">
                  <c:v>0.73645000000000005</c:v>
                </c:pt>
                <c:pt idx="504">
                  <c:v>0.74250000000000005</c:v>
                </c:pt>
                <c:pt idx="505">
                  <c:v>0.76041000000000003</c:v>
                </c:pt>
                <c:pt idx="506">
                  <c:v>0.73534999999999995</c:v>
                </c:pt>
                <c:pt idx="507">
                  <c:v>0.75295999999999996</c:v>
                </c:pt>
                <c:pt idx="508">
                  <c:v>0.73516000000000004</c:v>
                </c:pt>
                <c:pt idx="509">
                  <c:v>0.74473999999999996</c:v>
                </c:pt>
                <c:pt idx="510">
                  <c:v>0.71721999999999997</c:v>
                </c:pt>
                <c:pt idx="511">
                  <c:v>0.72338999999999998</c:v>
                </c:pt>
                <c:pt idx="512">
                  <c:v>0.71974000000000005</c:v>
                </c:pt>
                <c:pt idx="513">
                  <c:v>0.71140999999999999</c:v>
                </c:pt>
                <c:pt idx="514">
                  <c:v>0.70489000000000002</c:v>
                </c:pt>
                <c:pt idx="515">
                  <c:v>0.70714999999999995</c:v>
                </c:pt>
                <c:pt idx="516">
                  <c:v>0.66373000000000004</c:v>
                </c:pt>
                <c:pt idx="517">
                  <c:v>0.69821</c:v>
                </c:pt>
                <c:pt idx="518">
                  <c:v>0.67369999999999997</c:v>
                </c:pt>
                <c:pt idx="519">
                  <c:v>0.68640999999999996</c:v>
                </c:pt>
                <c:pt idx="520">
                  <c:v>0.67505999999999999</c:v>
                </c:pt>
                <c:pt idx="521">
                  <c:v>0.65681</c:v>
                </c:pt>
                <c:pt idx="522">
                  <c:v>0.64702999999999999</c:v>
                </c:pt>
                <c:pt idx="523">
                  <c:v>0.65451999999999999</c:v>
                </c:pt>
                <c:pt idx="524">
                  <c:v>0.65966000000000002</c:v>
                </c:pt>
                <c:pt idx="525">
                  <c:v>0.67559000000000002</c:v>
                </c:pt>
                <c:pt idx="526">
                  <c:v>0.66583000000000003</c:v>
                </c:pt>
                <c:pt idx="527">
                  <c:v>0.65532000000000001</c:v>
                </c:pt>
                <c:pt idx="528">
                  <c:v>0.67000999999999999</c:v>
                </c:pt>
                <c:pt idx="529">
                  <c:v>0.68725000000000003</c:v>
                </c:pt>
                <c:pt idx="530">
                  <c:v>0.65644000000000002</c:v>
                </c:pt>
                <c:pt idx="531">
                  <c:v>0.65588000000000002</c:v>
                </c:pt>
                <c:pt idx="532">
                  <c:v>0.65471000000000001</c:v>
                </c:pt>
                <c:pt idx="533">
                  <c:v>0.63238000000000005</c:v>
                </c:pt>
                <c:pt idx="534">
                  <c:v>0.63088</c:v>
                </c:pt>
                <c:pt idx="535">
                  <c:v>0.65405999999999997</c:v>
                </c:pt>
                <c:pt idx="536">
                  <c:v>0.64466999999999997</c:v>
                </c:pt>
                <c:pt idx="537">
                  <c:v>0.64746999999999999</c:v>
                </c:pt>
                <c:pt idx="538">
                  <c:v>0.63797999999999999</c:v>
                </c:pt>
                <c:pt idx="539">
                  <c:v>0.63378000000000001</c:v>
                </c:pt>
                <c:pt idx="540">
                  <c:v>0.65332999999999997</c:v>
                </c:pt>
                <c:pt idx="541">
                  <c:v>0.65842000000000001</c:v>
                </c:pt>
                <c:pt idx="542">
                  <c:v>0.63770000000000004</c:v>
                </c:pt>
                <c:pt idx="543">
                  <c:v>0.62792000000000003</c:v>
                </c:pt>
                <c:pt idx="544">
                  <c:v>0.63063000000000002</c:v>
                </c:pt>
                <c:pt idx="545">
                  <c:v>0.62856999999999996</c:v>
                </c:pt>
                <c:pt idx="546">
                  <c:v>0.60846</c:v>
                </c:pt>
                <c:pt idx="547">
                  <c:v>0.61817999999999995</c:v>
                </c:pt>
                <c:pt idx="548">
                  <c:v>0.58028999999999997</c:v>
                </c:pt>
                <c:pt idx="549">
                  <c:v>0.61689000000000005</c:v>
                </c:pt>
                <c:pt idx="550">
                  <c:v>0.60650000000000004</c:v>
                </c:pt>
                <c:pt idx="551">
                  <c:v>0.67195000000000005</c:v>
                </c:pt>
                <c:pt idx="552">
                  <c:v>0.61119000000000001</c:v>
                </c:pt>
                <c:pt idx="553">
                  <c:v>0.61307999999999996</c:v>
                </c:pt>
                <c:pt idx="554">
                  <c:v>0.61311000000000004</c:v>
                </c:pt>
                <c:pt idx="555">
                  <c:v>0.61236000000000002</c:v>
                </c:pt>
                <c:pt idx="556">
                  <c:v>0.62417999999999996</c:v>
                </c:pt>
                <c:pt idx="557">
                  <c:v>0.62200999999999995</c:v>
                </c:pt>
                <c:pt idx="558">
                  <c:v>0.61773</c:v>
                </c:pt>
                <c:pt idx="559">
                  <c:v>0.62378</c:v>
                </c:pt>
                <c:pt idx="560">
                  <c:v>0.62138000000000004</c:v>
                </c:pt>
                <c:pt idx="561">
                  <c:v>0.60304000000000002</c:v>
                </c:pt>
                <c:pt idx="562">
                  <c:v>0.62485999999999997</c:v>
                </c:pt>
                <c:pt idx="563">
                  <c:v>0.57050000000000001</c:v>
                </c:pt>
                <c:pt idx="564">
                  <c:v>0.55679000000000001</c:v>
                </c:pt>
                <c:pt idx="565">
                  <c:v>0.56628999999999996</c:v>
                </c:pt>
                <c:pt idx="566">
                  <c:v>0.57511999999999996</c:v>
                </c:pt>
                <c:pt idx="567">
                  <c:v>0.56344000000000005</c:v>
                </c:pt>
                <c:pt idx="568">
                  <c:v>0.56747999999999998</c:v>
                </c:pt>
                <c:pt idx="569">
                  <c:v>0.57176000000000005</c:v>
                </c:pt>
                <c:pt idx="570">
                  <c:v>0.60801000000000005</c:v>
                </c:pt>
                <c:pt idx="571">
                  <c:v>0.59231999999999996</c:v>
                </c:pt>
                <c:pt idx="572">
                  <c:v>0.55972999999999995</c:v>
                </c:pt>
                <c:pt idx="573">
                  <c:v>0.57188000000000005</c:v>
                </c:pt>
                <c:pt idx="574">
                  <c:v>0.58281000000000005</c:v>
                </c:pt>
                <c:pt idx="575">
                  <c:v>0.55930999999999997</c:v>
                </c:pt>
                <c:pt idx="576">
                  <c:v>0.55373000000000006</c:v>
                </c:pt>
                <c:pt idx="577">
                  <c:v>0.55650999999999995</c:v>
                </c:pt>
                <c:pt idx="578">
                  <c:v>0.56318999999999997</c:v>
                </c:pt>
                <c:pt idx="579">
                  <c:v>0.52541000000000004</c:v>
                </c:pt>
                <c:pt idx="580">
                  <c:v>0.52466999999999997</c:v>
                </c:pt>
                <c:pt idx="581">
                  <c:v>0.55744000000000005</c:v>
                </c:pt>
                <c:pt idx="582">
                  <c:v>0.54813999999999996</c:v>
                </c:pt>
                <c:pt idx="583">
                  <c:v>0.55981999999999998</c:v>
                </c:pt>
                <c:pt idx="584">
                  <c:v>0.52839999999999998</c:v>
                </c:pt>
                <c:pt idx="585">
                  <c:v>0.54254000000000002</c:v>
                </c:pt>
                <c:pt idx="586">
                  <c:v>0.54327999999999999</c:v>
                </c:pt>
                <c:pt idx="587">
                  <c:v>0.53998999999999997</c:v>
                </c:pt>
                <c:pt idx="588">
                  <c:v>0.52048000000000005</c:v>
                </c:pt>
                <c:pt idx="589">
                  <c:v>0.51334000000000002</c:v>
                </c:pt>
                <c:pt idx="590">
                  <c:v>0.49825000000000003</c:v>
                </c:pt>
                <c:pt idx="591">
                  <c:v>0.46855000000000002</c:v>
                </c:pt>
                <c:pt idx="592">
                  <c:v>0.50312999999999997</c:v>
                </c:pt>
                <c:pt idx="593">
                  <c:v>0.47421000000000002</c:v>
                </c:pt>
                <c:pt idx="594">
                  <c:v>0.47703000000000001</c:v>
                </c:pt>
                <c:pt idx="595">
                  <c:v>0.48502000000000001</c:v>
                </c:pt>
                <c:pt idx="596">
                  <c:v>0.49254999999999999</c:v>
                </c:pt>
                <c:pt idx="597">
                  <c:v>0.51997000000000004</c:v>
                </c:pt>
                <c:pt idx="598">
                  <c:v>0.51880000000000004</c:v>
                </c:pt>
                <c:pt idx="599">
                  <c:v>0.51780000000000004</c:v>
                </c:pt>
                <c:pt idx="600">
                  <c:v>0.49560999999999999</c:v>
                </c:pt>
                <c:pt idx="601">
                  <c:v>0.50890000000000002</c:v>
                </c:pt>
                <c:pt idx="602">
                  <c:v>0.48157</c:v>
                </c:pt>
                <c:pt idx="603">
                  <c:v>0.46189999999999998</c:v>
                </c:pt>
                <c:pt idx="604">
                  <c:v>0.46321000000000001</c:v>
                </c:pt>
                <c:pt idx="605">
                  <c:v>0.47389999999999999</c:v>
                </c:pt>
                <c:pt idx="606">
                  <c:v>0.46998000000000001</c:v>
                </c:pt>
                <c:pt idx="607">
                  <c:v>0.47205999999999998</c:v>
                </c:pt>
                <c:pt idx="608">
                  <c:v>0.44407000000000002</c:v>
                </c:pt>
                <c:pt idx="609">
                  <c:v>0.46873999999999999</c:v>
                </c:pt>
                <c:pt idx="610">
                  <c:v>0.44823000000000002</c:v>
                </c:pt>
                <c:pt idx="611">
                  <c:v>0.44274000000000002</c:v>
                </c:pt>
                <c:pt idx="612">
                  <c:v>0.44091999999999998</c:v>
                </c:pt>
                <c:pt idx="613">
                  <c:v>0.45584999999999998</c:v>
                </c:pt>
                <c:pt idx="614">
                  <c:v>0.47255000000000003</c:v>
                </c:pt>
                <c:pt idx="615">
                  <c:v>0.46079999999999999</c:v>
                </c:pt>
                <c:pt idx="616">
                  <c:v>0.48157</c:v>
                </c:pt>
                <c:pt idx="617">
                  <c:v>0.48269000000000001</c:v>
                </c:pt>
                <c:pt idx="618">
                  <c:v>0.45974999999999999</c:v>
                </c:pt>
                <c:pt idx="619">
                  <c:v>0.45498</c:v>
                </c:pt>
                <c:pt idx="620">
                  <c:v>0.44801999999999997</c:v>
                </c:pt>
                <c:pt idx="621">
                  <c:v>0.47381000000000001</c:v>
                </c:pt>
                <c:pt idx="622">
                  <c:v>0.44405</c:v>
                </c:pt>
                <c:pt idx="623">
                  <c:v>0.45890999999999998</c:v>
                </c:pt>
                <c:pt idx="624">
                  <c:v>0.46433000000000002</c:v>
                </c:pt>
                <c:pt idx="625">
                  <c:v>0.44779000000000002</c:v>
                </c:pt>
                <c:pt idx="626">
                  <c:v>0.44183</c:v>
                </c:pt>
                <c:pt idx="627">
                  <c:v>0.46567999999999998</c:v>
                </c:pt>
                <c:pt idx="628">
                  <c:v>0.46677999999999997</c:v>
                </c:pt>
                <c:pt idx="629">
                  <c:v>0.43186000000000002</c:v>
                </c:pt>
                <c:pt idx="630">
                  <c:v>0.44680999999999998</c:v>
                </c:pt>
                <c:pt idx="631">
                  <c:v>0.45030999999999999</c:v>
                </c:pt>
                <c:pt idx="632">
                  <c:v>0.43772</c:v>
                </c:pt>
                <c:pt idx="633">
                  <c:v>0.45607999999999999</c:v>
                </c:pt>
                <c:pt idx="634">
                  <c:v>0.43537999999999999</c:v>
                </c:pt>
                <c:pt idx="635">
                  <c:v>0.43767</c:v>
                </c:pt>
                <c:pt idx="636">
                  <c:v>0.45591999999999999</c:v>
                </c:pt>
                <c:pt idx="637">
                  <c:v>0.42585000000000001</c:v>
                </c:pt>
                <c:pt idx="638">
                  <c:v>0.40838000000000002</c:v>
                </c:pt>
                <c:pt idx="639">
                  <c:v>0.40977999999999998</c:v>
                </c:pt>
                <c:pt idx="640">
                  <c:v>0.39950000000000002</c:v>
                </c:pt>
                <c:pt idx="641">
                  <c:v>0.40167999999999998</c:v>
                </c:pt>
                <c:pt idx="642">
                  <c:v>0.41848999999999997</c:v>
                </c:pt>
                <c:pt idx="643">
                  <c:v>0.39529999999999998</c:v>
                </c:pt>
                <c:pt idx="644">
                  <c:v>0.37995000000000001</c:v>
                </c:pt>
                <c:pt idx="645">
                  <c:v>0.38722000000000001</c:v>
                </c:pt>
                <c:pt idx="646">
                  <c:v>0.41354000000000002</c:v>
                </c:pt>
                <c:pt idx="647">
                  <c:v>0.39662999999999998</c:v>
                </c:pt>
                <c:pt idx="648">
                  <c:v>0.38092999999999999</c:v>
                </c:pt>
                <c:pt idx="649">
                  <c:v>0.39823999999999998</c:v>
                </c:pt>
                <c:pt idx="650">
                  <c:v>0.39495000000000002</c:v>
                </c:pt>
                <c:pt idx="651">
                  <c:v>0.40144000000000002</c:v>
                </c:pt>
                <c:pt idx="652">
                  <c:v>0.41614000000000001</c:v>
                </c:pt>
                <c:pt idx="653">
                  <c:v>0.39001999999999998</c:v>
                </c:pt>
                <c:pt idx="654">
                  <c:v>0.36358000000000001</c:v>
                </c:pt>
                <c:pt idx="655">
                  <c:v>0.37855</c:v>
                </c:pt>
                <c:pt idx="656">
                  <c:v>0.37548999999999999</c:v>
                </c:pt>
                <c:pt idx="657">
                  <c:v>0.38153999999999999</c:v>
                </c:pt>
                <c:pt idx="658">
                  <c:v>0.37165999999999999</c:v>
                </c:pt>
                <c:pt idx="659">
                  <c:v>0.37403999999999998</c:v>
                </c:pt>
                <c:pt idx="660">
                  <c:v>0.36778</c:v>
                </c:pt>
                <c:pt idx="661">
                  <c:v>0.36481000000000002</c:v>
                </c:pt>
                <c:pt idx="662">
                  <c:v>0.35616999999999999</c:v>
                </c:pt>
                <c:pt idx="663">
                  <c:v>0.35152</c:v>
                </c:pt>
                <c:pt idx="664">
                  <c:v>0.34712999999999999</c:v>
                </c:pt>
                <c:pt idx="665">
                  <c:v>0.35254999999999997</c:v>
                </c:pt>
                <c:pt idx="666">
                  <c:v>0.34560999999999997</c:v>
                </c:pt>
                <c:pt idx="667">
                  <c:v>0.35382999999999998</c:v>
                </c:pt>
                <c:pt idx="668">
                  <c:v>0.33993000000000001</c:v>
                </c:pt>
                <c:pt idx="669">
                  <c:v>0.33079999999999998</c:v>
                </c:pt>
                <c:pt idx="670">
                  <c:v>0.32627</c:v>
                </c:pt>
                <c:pt idx="671">
                  <c:v>0.33337</c:v>
                </c:pt>
                <c:pt idx="672">
                  <c:v>0.34033000000000002</c:v>
                </c:pt>
                <c:pt idx="673">
                  <c:v>0.33438000000000001</c:v>
                </c:pt>
                <c:pt idx="674">
                  <c:v>0.33130999999999999</c:v>
                </c:pt>
                <c:pt idx="675">
                  <c:v>0.35100999999999999</c:v>
                </c:pt>
                <c:pt idx="676">
                  <c:v>0.34600999999999998</c:v>
                </c:pt>
                <c:pt idx="677">
                  <c:v>0.35067999999999999</c:v>
                </c:pt>
                <c:pt idx="678">
                  <c:v>0.33156999999999998</c:v>
                </c:pt>
                <c:pt idx="679">
                  <c:v>0.34454000000000001</c:v>
                </c:pt>
                <c:pt idx="680">
                  <c:v>0.34373999999999999</c:v>
                </c:pt>
                <c:pt idx="681">
                  <c:v>0.34982000000000002</c:v>
                </c:pt>
                <c:pt idx="682">
                  <c:v>0.34442</c:v>
                </c:pt>
                <c:pt idx="683">
                  <c:v>0.33418999999999999</c:v>
                </c:pt>
                <c:pt idx="684">
                  <c:v>0.34766999999999998</c:v>
                </c:pt>
                <c:pt idx="685">
                  <c:v>0.32435000000000003</c:v>
                </c:pt>
                <c:pt idx="686">
                  <c:v>0.31780999999999998</c:v>
                </c:pt>
                <c:pt idx="687">
                  <c:v>0.33045000000000002</c:v>
                </c:pt>
                <c:pt idx="688">
                  <c:v>0.34110000000000001</c:v>
                </c:pt>
                <c:pt idx="689">
                  <c:v>0.31716</c:v>
                </c:pt>
                <c:pt idx="690">
                  <c:v>0.32793</c:v>
                </c:pt>
                <c:pt idx="691">
                  <c:v>0.32183</c:v>
                </c:pt>
                <c:pt idx="692">
                  <c:v>0.33828000000000003</c:v>
                </c:pt>
                <c:pt idx="693">
                  <c:v>0.33288000000000001</c:v>
                </c:pt>
                <c:pt idx="694">
                  <c:v>0.32400000000000001</c:v>
                </c:pt>
                <c:pt idx="695">
                  <c:v>0.32316</c:v>
                </c:pt>
                <c:pt idx="696">
                  <c:v>0.32918999999999998</c:v>
                </c:pt>
                <c:pt idx="697">
                  <c:v>0.33918999999999999</c:v>
                </c:pt>
                <c:pt idx="698">
                  <c:v>0.33438000000000001</c:v>
                </c:pt>
                <c:pt idx="699">
                  <c:v>0.34488999999999997</c:v>
                </c:pt>
                <c:pt idx="700">
                  <c:v>0.32449</c:v>
                </c:pt>
                <c:pt idx="701">
                  <c:v>0.33700999999999998</c:v>
                </c:pt>
                <c:pt idx="702">
                  <c:v>0.32961000000000001</c:v>
                </c:pt>
                <c:pt idx="703">
                  <c:v>0.31424000000000002</c:v>
                </c:pt>
                <c:pt idx="704">
                  <c:v>0.31369999999999998</c:v>
                </c:pt>
                <c:pt idx="705">
                  <c:v>0.30861</c:v>
                </c:pt>
                <c:pt idx="706">
                  <c:v>0.30597000000000002</c:v>
                </c:pt>
                <c:pt idx="707">
                  <c:v>0.31591999999999998</c:v>
                </c:pt>
                <c:pt idx="708">
                  <c:v>0.31325999999999998</c:v>
                </c:pt>
                <c:pt idx="709">
                  <c:v>0.30595</c:v>
                </c:pt>
                <c:pt idx="710">
                  <c:v>0.30388999999999999</c:v>
                </c:pt>
                <c:pt idx="711">
                  <c:v>0.29194999999999999</c:v>
                </c:pt>
                <c:pt idx="712">
                  <c:v>0.30118</c:v>
                </c:pt>
                <c:pt idx="713">
                  <c:v>0.30924000000000001</c:v>
                </c:pt>
                <c:pt idx="714">
                  <c:v>0.30718000000000001</c:v>
                </c:pt>
                <c:pt idx="715">
                  <c:v>0.30914999999999998</c:v>
                </c:pt>
                <c:pt idx="716">
                  <c:v>0.31425999999999998</c:v>
                </c:pt>
                <c:pt idx="717">
                  <c:v>0.30671999999999999</c:v>
                </c:pt>
                <c:pt idx="718">
                  <c:v>0.31580000000000003</c:v>
                </c:pt>
                <c:pt idx="719">
                  <c:v>0.31757999999999997</c:v>
                </c:pt>
                <c:pt idx="720">
                  <c:v>0.31777</c:v>
                </c:pt>
                <c:pt idx="721">
                  <c:v>0.32079999999999997</c:v>
                </c:pt>
                <c:pt idx="722">
                  <c:v>0.30914999999999998</c:v>
                </c:pt>
                <c:pt idx="723">
                  <c:v>0.32744000000000001</c:v>
                </c:pt>
                <c:pt idx="724">
                  <c:v>0.32987</c:v>
                </c:pt>
                <c:pt idx="725">
                  <c:v>0.33248</c:v>
                </c:pt>
                <c:pt idx="726">
                  <c:v>0.33276</c:v>
                </c:pt>
                <c:pt idx="727">
                  <c:v>0.32183</c:v>
                </c:pt>
                <c:pt idx="728">
                  <c:v>0.31881999999999999</c:v>
                </c:pt>
                <c:pt idx="729">
                  <c:v>0.31457000000000002</c:v>
                </c:pt>
                <c:pt idx="730">
                  <c:v>0.31513000000000002</c:v>
                </c:pt>
                <c:pt idx="731">
                  <c:v>0.31090000000000001</c:v>
                </c:pt>
                <c:pt idx="732">
                  <c:v>0.32328000000000001</c:v>
                </c:pt>
                <c:pt idx="733">
                  <c:v>0.32063999999999998</c:v>
                </c:pt>
                <c:pt idx="734">
                  <c:v>0.32272000000000001</c:v>
                </c:pt>
                <c:pt idx="735">
                  <c:v>0.31429000000000001</c:v>
                </c:pt>
                <c:pt idx="736">
                  <c:v>0.31463999999999998</c:v>
                </c:pt>
                <c:pt idx="737">
                  <c:v>0.31629000000000002</c:v>
                </c:pt>
                <c:pt idx="738">
                  <c:v>0.30452000000000001</c:v>
                </c:pt>
                <c:pt idx="739">
                  <c:v>0.30812</c:v>
                </c:pt>
                <c:pt idx="740">
                  <c:v>0.30570999999999998</c:v>
                </c:pt>
                <c:pt idx="741">
                  <c:v>0.29735</c:v>
                </c:pt>
                <c:pt idx="742">
                  <c:v>0.31274000000000002</c:v>
                </c:pt>
                <c:pt idx="743">
                  <c:v>0.31106</c:v>
                </c:pt>
                <c:pt idx="744">
                  <c:v>0.31264999999999998</c:v>
                </c:pt>
                <c:pt idx="745">
                  <c:v>0.31622</c:v>
                </c:pt>
                <c:pt idx="746">
                  <c:v>0.31097000000000002</c:v>
                </c:pt>
                <c:pt idx="747">
                  <c:v>0.31913999999999998</c:v>
                </c:pt>
                <c:pt idx="748">
                  <c:v>0.31175999999999998</c:v>
                </c:pt>
                <c:pt idx="749">
                  <c:v>0.30113000000000001</c:v>
                </c:pt>
                <c:pt idx="750">
                  <c:v>0.31601000000000001</c:v>
                </c:pt>
                <c:pt idx="751">
                  <c:v>0.32538</c:v>
                </c:pt>
                <c:pt idx="752">
                  <c:v>0.33659</c:v>
                </c:pt>
                <c:pt idx="753">
                  <c:v>0.3019</c:v>
                </c:pt>
                <c:pt idx="754">
                  <c:v>0.29476000000000002</c:v>
                </c:pt>
                <c:pt idx="755">
                  <c:v>0.29117999999999999</c:v>
                </c:pt>
                <c:pt idx="756">
                  <c:v>0.30470999999999998</c:v>
                </c:pt>
                <c:pt idx="757">
                  <c:v>0.31333</c:v>
                </c:pt>
                <c:pt idx="758">
                  <c:v>0.28976000000000002</c:v>
                </c:pt>
                <c:pt idx="759">
                  <c:v>0.29342000000000001</c:v>
                </c:pt>
                <c:pt idx="760">
                  <c:v>0.30199999999999999</c:v>
                </c:pt>
                <c:pt idx="761">
                  <c:v>0.29992000000000002</c:v>
                </c:pt>
                <c:pt idx="762">
                  <c:v>0.28686</c:v>
                </c:pt>
                <c:pt idx="763">
                  <c:v>0.27044000000000001</c:v>
                </c:pt>
                <c:pt idx="764">
                  <c:v>0.28625</c:v>
                </c:pt>
                <c:pt idx="765">
                  <c:v>0.29163</c:v>
                </c:pt>
                <c:pt idx="766">
                  <c:v>0.28816999999999998</c:v>
                </c:pt>
                <c:pt idx="767">
                  <c:v>0.26924999999999999</c:v>
                </c:pt>
                <c:pt idx="768">
                  <c:v>0.27677000000000002</c:v>
                </c:pt>
                <c:pt idx="769">
                  <c:v>0.28581000000000001</c:v>
                </c:pt>
                <c:pt idx="770">
                  <c:v>0.28483000000000003</c:v>
                </c:pt>
                <c:pt idx="771">
                  <c:v>0.27749000000000001</c:v>
                </c:pt>
                <c:pt idx="772">
                  <c:v>0.26763999999999999</c:v>
                </c:pt>
                <c:pt idx="773">
                  <c:v>0.26233000000000001</c:v>
                </c:pt>
                <c:pt idx="774">
                  <c:v>0.26866000000000001</c:v>
                </c:pt>
                <c:pt idx="775">
                  <c:v>0.25906000000000001</c:v>
                </c:pt>
                <c:pt idx="776">
                  <c:v>0.26149</c:v>
                </c:pt>
                <c:pt idx="777">
                  <c:v>0.25617000000000001</c:v>
                </c:pt>
                <c:pt idx="778">
                  <c:v>0.25625999999999999</c:v>
                </c:pt>
                <c:pt idx="779">
                  <c:v>0.25829000000000002</c:v>
                </c:pt>
                <c:pt idx="780">
                  <c:v>0.25258999999999998</c:v>
                </c:pt>
                <c:pt idx="781">
                  <c:v>0.25980999999999999</c:v>
                </c:pt>
                <c:pt idx="782">
                  <c:v>0.27415</c:v>
                </c:pt>
                <c:pt idx="783">
                  <c:v>0.26345000000000002</c:v>
                </c:pt>
                <c:pt idx="784">
                  <c:v>0.26240000000000002</c:v>
                </c:pt>
                <c:pt idx="785">
                  <c:v>0.25712000000000002</c:v>
                </c:pt>
                <c:pt idx="786">
                  <c:v>0.25612000000000001</c:v>
                </c:pt>
                <c:pt idx="787">
                  <c:v>0.25635000000000002</c:v>
                </c:pt>
                <c:pt idx="788">
                  <c:v>0.26896999999999999</c:v>
                </c:pt>
                <c:pt idx="789">
                  <c:v>0.26457999999999998</c:v>
                </c:pt>
                <c:pt idx="790">
                  <c:v>0.26562999999999998</c:v>
                </c:pt>
                <c:pt idx="791">
                  <c:v>0.26541999999999999</c:v>
                </c:pt>
                <c:pt idx="792">
                  <c:v>0.25781999999999999</c:v>
                </c:pt>
                <c:pt idx="793">
                  <c:v>0.25681999999999999</c:v>
                </c:pt>
                <c:pt idx="794">
                  <c:v>0.24979000000000001</c:v>
                </c:pt>
                <c:pt idx="795">
                  <c:v>0.26141999999999999</c:v>
                </c:pt>
                <c:pt idx="796">
                  <c:v>0.25761000000000001</c:v>
                </c:pt>
                <c:pt idx="797">
                  <c:v>0.25186999999999998</c:v>
                </c:pt>
                <c:pt idx="798">
                  <c:v>0.26485999999999998</c:v>
                </c:pt>
                <c:pt idx="799">
                  <c:v>0.26036999999999999</c:v>
                </c:pt>
                <c:pt idx="800">
                  <c:v>0.26567000000000002</c:v>
                </c:pt>
                <c:pt idx="801">
                  <c:v>0.25189</c:v>
                </c:pt>
                <c:pt idx="802">
                  <c:v>0.26245000000000002</c:v>
                </c:pt>
                <c:pt idx="803">
                  <c:v>0.24174999999999999</c:v>
                </c:pt>
                <c:pt idx="804">
                  <c:v>0.25375999999999999</c:v>
                </c:pt>
                <c:pt idx="805">
                  <c:v>0.25119000000000002</c:v>
                </c:pt>
                <c:pt idx="806">
                  <c:v>0.24717</c:v>
                </c:pt>
                <c:pt idx="807">
                  <c:v>0.26263999999999998</c:v>
                </c:pt>
                <c:pt idx="808">
                  <c:v>0.26067000000000001</c:v>
                </c:pt>
                <c:pt idx="809">
                  <c:v>0.24737999999999999</c:v>
                </c:pt>
                <c:pt idx="810">
                  <c:v>0.25334000000000001</c:v>
                </c:pt>
                <c:pt idx="811">
                  <c:v>0.24432000000000001</c:v>
                </c:pt>
                <c:pt idx="812">
                  <c:v>0.24271000000000001</c:v>
                </c:pt>
                <c:pt idx="813">
                  <c:v>0.24895</c:v>
                </c:pt>
                <c:pt idx="814">
                  <c:v>0.23780000000000001</c:v>
                </c:pt>
                <c:pt idx="815">
                  <c:v>0.23816000000000001</c:v>
                </c:pt>
                <c:pt idx="816">
                  <c:v>0.23311000000000001</c:v>
                </c:pt>
                <c:pt idx="817">
                  <c:v>0.23324</c:v>
                </c:pt>
                <c:pt idx="818">
                  <c:v>0.22786000000000001</c:v>
                </c:pt>
                <c:pt idx="819">
                  <c:v>0.17713000000000001</c:v>
                </c:pt>
                <c:pt idx="820">
                  <c:v>0.22811999999999999</c:v>
                </c:pt>
                <c:pt idx="821">
                  <c:v>0.22231999999999999</c:v>
                </c:pt>
                <c:pt idx="822">
                  <c:v>0.21506</c:v>
                </c:pt>
                <c:pt idx="823">
                  <c:v>0.22772999999999999</c:v>
                </c:pt>
                <c:pt idx="824">
                  <c:v>0.21759999999999999</c:v>
                </c:pt>
                <c:pt idx="825">
                  <c:v>0.19583</c:v>
                </c:pt>
                <c:pt idx="826">
                  <c:v>0.21858</c:v>
                </c:pt>
                <c:pt idx="827">
                  <c:v>0.20186000000000001</c:v>
                </c:pt>
                <c:pt idx="828">
                  <c:v>0.21192</c:v>
                </c:pt>
                <c:pt idx="829">
                  <c:v>0.20135</c:v>
                </c:pt>
                <c:pt idx="830">
                  <c:v>0.20338999999999999</c:v>
                </c:pt>
                <c:pt idx="831">
                  <c:v>0.21504999999999999</c:v>
                </c:pt>
                <c:pt idx="832">
                  <c:v>0.20033999999999999</c:v>
                </c:pt>
                <c:pt idx="833">
                  <c:v>0.19023000000000001</c:v>
                </c:pt>
                <c:pt idx="834">
                  <c:v>0.18828</c:v>
                </c:pt>
                <c:pt idx="835">
                  <c:v>0.18432999999999999</c:v>
                </c:pt>
                <c:pt idx="836">
                  <c:v>0.19867000000000001</c:v>
                </c:pt>
                <c:pt idx="837">
                  <c:v>0.20014000000000001</c:v>
                </c:pt>
                <c:pt idx="838">
                  <c:v>0.19152</c:v>
                </c:pt>
                <c:pt idx="839">
                  <c:v>0.20651</c:v>
                </c:pt>
                <c:pt idx="840">
                  <c:v>0.20268</c:v>
                </c:pt>
                <c:pt idx="841">
                  <c:v>0.18973999999999999</c:v>
                </c:pt>
                <c:pt idx="842">
                  <c:v>0.19703000000000001</c:v>
                </c:pt>
                <c:pt idx="843">
                  <c:v>0.19774</c:v>
                </c:pt>
                <c:pt idx="844">
                  <c:v>0.19542999999999999</c:v>
                </c:pt>
                <c:pt idx="845">
                  <c:v>0.18976000000000001</c:v>
                </c:pt>
                <c:pt idx="846">
                  <c:v>0.20269000000000001</c:v>
                </c:pt>
                <c:pt idx="847">
                  <c:v>0.1963</c:v>
                </c:pt>
                <c:pt idx="848">
                  <c:v>0.17455999999999999</c:v>
                </c:pt>
                <c:pt idx="849">
                  <c:v>0.18476999999999999</c:v>
                </c:pt>
                <c:pt idx="850">
                  <c:v>0.17205000000000001</c:v>
                </c:pt>
                <c:pt idx="851">
                  <c:v>0.16714000000000001</c:v>
                </c:pt>
                <c:pt idx="852">
                  <c:v>0.17979000000000001</c:v>
                </c:pt>
                <c:pt idx="853">
                  <c:v>0.17199</c:v>
                </c:pt>
                <c:pt idx="854">
                  <c:v>0.17757000000000001</c:v>
                </c:pt>
                <c:pt idx="855">
                  <c:v>0.17050000000000001</c:v>
                </c:pt>
                <c:pt idx="856">
                  <c:v>0.18162</c:v>
                </c:pt>
                <c:pt idx="857">
                  <c:v>0.17280999999999999</c:v>
                </c:pt>
                <c:pt idx="858">
                  <c:v>0.18074000000000001</c:v>
                </c:pt>
                <c:pt idx="859">
                  <c:v>0.19597000000000001</c:v>
                </c:pt>
                <c:pt idx="860">
                  <c:v>0.18068999999999999</c:v>
                </c:pt>
                <c:pt idx="861">
                  <c:v>0.19023999999999999</c:v>
                </c:pt>
                <c:pt idx="862">
                  <c:v>0.18340000000000001</c:v>
                </c:pt>
                <c:pt idx="863">
                  <c:v>0.16863</c:v>
                </c:pt>
                <c:pt idx="864">
                  <c:v>0.18076999999999999</c:v>
                </c:pt>
                <c:pt idx="865">
                  <c:v>0.17995</c:v>
                </c:pt>
                <c:pt idx="866">
                  <c:v>0.17172000000000001</c:v>
                </c:pt>
                <c:pt idx="867">
                  <c:v>0.18709999999999999</c:v>
                </c:pt>
                <c:pt idx="868">
                  <c:v>0.18776999999999999</c:v>
                </c:pt>
                <c:pt idx="869">
                  <c:v>0.17491000000000001</c:v>
                </c:pt>
                <c:pt idx="870">
                  <c:v>0.16417000000000001</c:v>
                </c:pt>
                <c:pt idx="871">
                  <c:v>0.17641000000000001</c:v>
                </c:pt>
                <c:pt idx="872">
                  <c:v>0.14887</c:v>
                </c:pt>
                <c:pt idx="873">
                  <c:v>0.18240999999999999</c:v>
                </c:pt>
                <c:pt idx="874">
                  <c:v>0.16944000000000001</c:v>
                </c:pt>
                <c:pt idx="875">
                  <c:v>0.15115999999999999</c:v>
                </c:pt>
                <c:pt idx="876">
                  <c:v>0.16816999999999999</c:v>
                </c:pt>
                <c:pt idx="877">
                  <c:v>0.17130999999999999</c:v>
                </c:pt>
                <c:pt idx="878">
                  <c:v>0.1757</c:v>
                </c:pt>
                <c:pt idx="879">
                  <c:v>0.15886</c:v>
                </c:pt>
                <c:pt idx="880">
                  <c:v>0.16067000000000001</c:v>
                </c:pt>
                <c:pt idx="881">
                  <c:v>0.16392000000000001</c:v>
                </c:pt>
                <c:pt idx="882">
                  <c:v>0.16585</c:v>
                </c:pt>
                <c:pt idx="883">
                  <c:v>0.15873999999999999</c:v>
                </c:pt>
                <c:pt idx="884">
                  <c:v>0.1598</c:v>
                </c:pt>
                <c:pt idx="885">
                  <c:v>0.15692999999999999</c:v>
                </c:pt>
                <c:pt idx="886">
                  <c:v>0.15675</c:v>
                </c:pt>
                <c:pt idx="887">
                  <c:v>0.16550999999999999</c:v>
                </c:pt>
                <c:pt idx="888">
                  <c:v>0.16805</c:v>
                </c:pt>
                <c:pt idx="889">
                  <c:v>0.1648</c:v>
                </c:pt>
                <c:pt idx="890">
                  <c:v>0.16302</c:v>
                </c:pt>
                <c:pt idx="891">
                  <c:v>0.1719</c:v>
                </c:pt>
                <c:pt idx="892">
                  <c:v>0.16814999999999999</c:v>
                </c:pt>
                <c:pt idx="893">
                  <c:v>0.15973000000000001</c:v>
                </c:pt>
                <c:pt idx="894">
                  <c:v>0.16594</c:v>
                </c:pt>
                <c:pt idx="895">
                  <c:v>0.17125000000000001</c:v>
                </c:pt>
                <c:pt idx="896">
                  <c:v>0.16850000000000001</c:v>
                </c:pt>
                <c:pt idx="897">
                  <c:v>0.17032</c:v>
                </c:pt>
                <c:pt idx="898">
                  <c:v>0.17774000000000001</c:v>
                </c:pt>
                <c:pt idx="899">
                  <c:v>0.1691</c:v>
                </c:pt>
                <c:pt idx="900">
                  <c:v>0.15160999999999999</c:v>
                </c:pt>
                <c:pt idx="901">
                  <c:v>0.15817000000000001</c:v>
                </c:pt>
                <c:pt idx="902">
                  <c:v>0.16253000000000001</c:v>
                </c:pt>
                <c:pt idx="903">
                  <c:v>0.15983</c:v>
                </c:pt>
                <c:pt idx="904">
                  <c:v>0.17096</c:v>
                </c:pt>
                <c:pt idx="905">
                  <c:v>0.17277999999999999</c:v>
                </c:pt>
                <c:pt idx="906">
                  <c:v>0.16073000000000001</c:v>
                </c:pt>
                <c:pt idx="907">
                  <c:v>0.16197</c:v>
                </c:pt>
                <c:pt idx="908">
                  <c:v>0.15779000000000001</c:v>
                </c:pt>
                <c:pt idx="909">
                  <c:v>0.1565</c:v>
                </c:pt>
                <c:pt idx="910">
                  <c:v>0.15609000000000001</c:v>
                </c:pt>
                <c:pt idx="911">
                  <c:v>0.1515</c:v>
                </c:pt>
                <c:pt idx="912">
                  <c:v>0.15758</c:v>
                </c:pt>
                <c:pt idx="913">
                  <c:v>0.14776</c:v>
                </c:pt>
                <c:pt idx="914">
                  <c:v>0.16137000000000001</c:v>
                </c:pt>
                <c:pt idx="915">
                  <c:v>0.16733999999999999</c:v>
                </c:pt>
                <c:pt idx="916">
                  <c:v>0.17097000000000001</c:v>
                </c:pt>
                <c:pt idx="917">
                  <c:v>0.20136999999999999</c:v>
                </c:pt>
                <c:pt idx="918">
                  <c:v>0.17280000000000001</c:v>
                </c:pt>
                <c:pt idx="919">
                  <c:v>0.16095999999999999</c:v>
                </c:pt>
                <c:pt idx="920">
                  <c:v>0.16569</c:v>
                </c:pt>
                <c:pt idx="921">
                  <c:v>0.13938999999999999</c:v>
                </c:pt>
                <c:pt idx="922">
                  <c:v>0.16400999999999999</c:v>
                </c:pt>
                <c:pt idx="923">
                  <c:v>0.16938</c:v>
                </c:pt>
                <c:pt idx="924">
                  <c:v>0.16097</c:v>
                </c:pt>
                <c:pt idx="925">
                  <c:v>0.16159999999999999</c:v>
                </c:pt>
                <c:pt idx="926">
                  <c:v>0.15697</c:v>
                </c:pt>
                <c:pt idx="927">
                  <c:v>0.17706</c:v>
                </c:pt>
                <c:pt idx="928">
                  <c:v>0.17938999999999999</c:v>
                </c:pt>
                <c:pt idx="929">
                  <c:v>0.17285</c:v>
                </c:pt>
                <c:pt idx="930">
                  <c:v>0.16028000000000001</c:v>
                </c:pt>
                <c:pt idx="931">
                  <c:v>0.18118000000000001</c:v>
                </c:pt>
                <c:pt idx="932">
                  <c:v>0.14801</c:v>
                </c:pt>
                <c:pt idx="933">
                  <c:v>0.15983</c:v>
                </c:pt>
                <c:pt idx="934">
                  <c:v>0.17124</c:v>
                </c:pt>
                <c:pt idx="935">
                  <c:v>0.14674000000000001</c:v>
                </c:pt>
                <c:pt idx="936">
                  <c:v>0.14854000000000001</c:v>
                </c:pt>
                <c:pt idx="937">
                  <c:v>0.17138999999999999</c:v>
                </c:pt>
                <c:pt idx="938">
                  <c:v>0.16991999999999999</c:v>
                </c:pt>
                <c:pt idx="939">
                  <c:v>0.16928000000000001</c:v>
                </c:pt>
                <c:pt idx="940">
                  <c:v>0.15498999999999999</c:v>
                </c:pt>
                <c:pt idx="941">
                  <c:v>0.15215000000000001</c:v>
                </c:pt>
                <c:pt idx="942">
                  <c:v>0.16383</c:v>
                </c:pt>
                <c:pt idx="943">
                  <c:v>0.15853</c:v>
                </c:pt>
                <c:pt idx="944">
                  <c:v>0.13139000000000001</c:v>
                </c:pt>
                <c:pt idx="945">
                  <c:v>0.15445</c:v>
                </c:pt>
                <c:pt idx="946">
                  <c:v>0.15514</c:v>
                </c:pt>
                <c:pt idx="947">
                  <c:v>0.14782999999999999</c:v>
                </c:pt>
                <c:pt idx="948">
                  <c:v>0.16236</c:v>
                </c:pt>
                <c:pt idx="949">
                  <c:v>0.14859</c:v>
                </c:pt>
                <c:pt idx="950">
                  <c:v>0.13444</c:v>
                </c:pt>
                <c:pt idx="951">
                  <c:v>0.12833</c:v>
                </c:pt>
                <c:pt idx="952">
                  <c:v>0.14621000000000001</c:v>
                </c:pt>
                <c:pt idx="953">
                  <c:v>0.13885</c:v>
                </c:pt>
                <c:pt idx="954">
                  <c:v>0.12792000000000001</c:v>
                </c:pt>
                <c:pt idx="955">
                  <c:v>0.13181000000000001</c:v>
                </c:pt>
                <c:pt idx="956">
                  <c:v>0.14351</c:v>
                </c:pt>
                <c:pt idx="957">
                  <c:v>0.13735</c:v>
                </c:pt>
                <c:pt idx="958">
                  <c:v>0.13803000000000001</c:v>
                </c:pt>
                <c:pt idx="959">
                  <c:v>0.12817000000000001</c:v>
                </c:pt>
                <c:pt idx="960">
                  <c:v>0.11566</c:v>
                </c:pt>
                <c:pt idx="961">
                  <c:v>0.12938</c:v>
                </c:pt>
                <c:pt idx="962">
                  <c:v>0.12631000000000001</c:v>
                </c:pt>
                <c:pt idx="963">
                  <c:v>0.12396</c:v>
                </c:pt>
                <c:pt idx="964">
                  <c:v>0.13752</c:v>
                </c:pt>
                <c:pt idx="965">
                  <c:v>0.14208000000000001</c:v>
                </c:pt>
                <c:pt idx="966">
                  <c:v>0.13771</c:v>
                </c:pt>
                <c:pt idx="967">
                  <c:v>0.13919999999999999</c:v>
                </c:pt>
                <c:pt idx="968">
                  <c:v>0.13955999999999999</c:v>
                </c:pt>
                <c:pt idx="969">
                  <c:v>0.13678000000000001</c:v>
                </c:pt>
                <c:pt idx="970">
                  <c:v>0.12906999999999999</c:v>
                </c:pt>
                <c:pt idx="971">
                  <c:v>0.13059000000000001</c:v>
                </c:pt>
                <c:pt idx="972">
                  <c:v>0.13134999999999999</c:v>
                </c:pt>
                <c:pt idx="973">
                  <c:v>0.10405</c:v>
                </c:pt>
                <c:pt idx="974">
                  <c:v>0.11741</c:v>
                </c:pt>
                <c:pt idx="975">
                  <c:v>0.1249</c:v>
                </c:pt>
                <c:pt idx="976">
                  <c:v>0.12239999999999999</c:v>
                </c:pt>
                <c:pt idx="977">
                  <c:v>0.12348000000000001</c:v>
                </c:pt>
                <c:pt idx="978">
                  <c:v>0.13247999999999999</c:v>
                </c:pt>
                <c:pt idx="979">
                  <c:v>0.13361000000000001</c:v>
                </c:pt>
                <c:pt idx="980">
                  <c:v>0.13444</c:v>
                </c:pt>
                <c:pt idx="981">
                  <c:v>0.11731999999999999</c:v>
                </c:pt>
                <c:pt idx="982">
                  <c:v>0.10349</c:v>
                </c:pt>
                <c:pt idx="983">
                  <c:v>0.10377</c:v>
                </c:pt>
                <c:pt idx="984">
                  <c:v>0.11518</c:v>
                </c:pt>
                <c:pt idx="985">
                  <c:v>0.11608</c:v>
                </c:pt>
                <c:pt idx="986">
                  <c:v>0.11638</c:v>
                </c:pt>
                <c:pt idx="987">
                  <c:v>0.11823</c:v>
                </c:pt>
                <c:pt idx="988">
                  <c:v>0.11303000000000001</c:v>
                </c:pt>
                <c:pt idx="989">
                  <c:v>0.11287999999999999</c:v>
                </c:pt>
                <c:pt idx="990">
                  <c:v>0.11214</c:v>
                </c:pt>
                <c:pt idx="991">
                  <c:v>0.10460999999999999</c:v>
                </c:pt>
                <c:pt idx="992">
                  <c:v>0.10607999999999999</c:v>
                </c:pt>
                <c:pt idx="993">
                  <c:v>0.10922</c:v>
                </c:pt>
                <c:pt idx="994">
                  <c:v>0.11143</c:v>
                </c:pt>
                <c:pt idx="995">
                  <c:v>0.11445</c:v>
                </c:pt>
                <c:pt idx="996">
                  <c:v>0.11366999999999999</c:v>
                </c:pt>
                <c:pt idx="997">
                  <c:v>0.11423</c:v>
                </c:pt>
                <c:pt idx="998">
                  <c:v>0.11422</c:v>
                </c:pt>
                <c:pt idx="999">
                  <c:v>0.11881</c:v>
                </c:pt>
                <c:pt idx="1000">
                  <c:v>0.12633</c:v>
                </c:pt>
                <c:pt idx="1001">
                  <c:v>0.11454</c:v>
                </c:pt>
                <c:pt idx="1002">
                  <c:v>0.10699</c:v>
                </c:pt>
                <c:pt idx="1003">
                  <c:v>8.7399000000000004E-2</c:v>
                </c:pt>
                <c:pt idx="1004">
                  <c:v>9.5472000000000001E-2</c:v>
                </c:pt>
                <c:pt idx="1005">
                  <c:v>0.14119999999999999</c:v>
                </c:pt>
                <c:pt idx="1006">
                  <c:v>0.10867</c:v>
                </c:pt>
                <c:pt idx="1007">
                  <c:v>0.11441</c:v>
                </c:pt>
                <c:pt idx="1008">
                  <c:v>0.12064</c:v>
                </c:pt>
                <c:pt idx="1009">
                  <c:v>0.11169</c:v>
                </c:pt>
                <c:pt idx="1010">
                  <c:v>0.11831</c:v>
                </c:pt>
                <c:pt idx="1011">
                  <c:v>0.11171</c:v>
                </c:pt>
                <c:pt idx="1012">
                  <c:v>0.10621999999999999</c:v>
                </c:pt>
                <c:pt idx="1013">
                  <c:v>0.12024</c:v>
                </c:pt>
                <c:pt idx="1014">
                  <c:v>0.11147</c:v>
                </c:pt>
                <c:pt idx="1015">
                  <c:v>0.10722</c:v>
                </c:pt>
                <c:pt idx="1016">
                  <c:v>0.10824</c:v>
                </c:pt>
                <c:pt idx="1017">
                  <c:v>0.10734</c:v>
                </c:pt>
                <c:pt idx="1018">
                  <c:v>0.10935</c:v>
                </c:pt>
                <c:pt idx="1019">
                  <c:v>0.12512999999999999</c:v>
                </c:pt>
                <c:pt idx="1020">
                  <c:v>0.12125</c:v>
                </c:pt>
                <c:pt idx="1021">
                  <c:v>0.11575000000000001</c:v>
                </c:pt>
                <c:pt idx="1022">
                  <c:v>0.11168</c:v>
                </c:pt>
                <c:pt idx="1023">
                  <c:v>0.11915000000000001</c:v>
                </c:pt>
                <c:pt idx="1024">
                  <c:v>0.11414000000000001</c:v>
                </c:pt>
                <c:pt idx="1025">
                  <c:v>0.11259</c:v>
                </c:pt>
                <c:pt idx="1026">
                  <c:v>0.1216</c:v>
                </c:pt>
                <c:pt idx="1027">
                  <c:v>0.12402000000000001</c:v>
                </c:pt>
                <c:pt idx="1028">
                  <c:v>0.11446000000000001</c:v>
                </c:pt>
                <c:pt idx="1029">
                  <c:v>0.11513</c:v>
                </c:pt>
                <c:pt idx="1030">
                  <c:v>0.10774</c:v>
                </c:pt>
                <c:pt idx="1031">
                  <c:v>0.10489</c:v>
                </c:pt>
                <c:pt idx="1032">
                  <c:v>0.10695</c:v>
                </c:pt>
                <c:pt idx="1033">
                  <c:v>0.10397000000000001</c:v>
                </c:pt>
                <c:pt idx="1034">
                  <c:v>0.1082</c:v>
                </c:pt>
                <c:pt idx="1035">
                  <c:v>0.10712000000000001</c:v>
                </c:pt>
                <c:pt idx="1036">
                  <c:v>0.10119</c:v>
                </c:pt>
                <c:pt idx="1037">
                  <c:v>0.1037</c:v>
                </c:pt>
                <c:pt idx="1038">
                  <c:v>9.4021999999999994E-2</c:v>
                </c:pt>
                <c:pt idx="1039">
                  <c:v>0.10319</c:v>
                </c:pt>
                <c:pt idx="1040">
                  <c:v>9.8848000000000005E-2</c:v>
                </c:pt>
                <c:pt idx="1041">
                  <c:v>9.3661999999999995E-2</c:v>
                </c:pt>
                <c:pt idx="1042">
                  <c:v>0.10352</c:v>
                </c:pt>
                <c:pt idx="1043">
                  <c:v>0.10821</c:v>
                </c:pt>
                <c:pt idx="1044">
                  <c:v>9.9183999999999994E-2</c:v>
                </c:pt>
                <c:pt idx="1045">
                  <c:v>9.8525000000000001E-2</c:v>
                </c:pt>
                <c:pt idx="1046">
                  <c:v>0.10623</c:v>
                </c:pt>
                <c:pt idx="1047">
                  <c:v>0.10843</c:v>
                </c:pt>
                <c:pt idx="1048">
                  <c:v>0.10058</c:v>
                </c:pt>
                <c:pt idx="1049">
                  <c:v>0.1019</c:v>
                </c:pt>
                <c:pt idx="1050">
                  <c:v>0.10341</c:v>
                </c:pt>
                <c:pt idx="1051">
                  <c:v>9.5936999999999995E-2</c:v>
                </c:pt>
                <c:pt idx="1052">
                  <c:v>9.7728999999999996E-2</c:v>
                </c:pt>
                <c:pt idx="1053">
                  <c:v>9.2947000000000002E-2</c:v>
                </c:pt>
                <c:pt idx="1054">
                  <c:v>9.5231999999999997E-2</c:v>
                </c:pt>
                <c:pt idx="1055">
                  <c:v>9.3243999999999994E-2</c:v>
                </c:pt>
                <c:pt idx="1056">
                  <c:v>9.5950999999999995E-2</c:v>
                </c:pt>
                <c:pt idx="1057">
                  <c:v>9.2807000000000001E-2</c:v>
                </c:pt>
                <c:pt idx="1058">
                  <c:v>8.6167999999999995E-2</c:v>
                </c:pt>
                <c:pt idx="1059">
                  <c:v>8.1489000000000006E-2</c:v>
                </c:pt>
                <c:pt idx="1060">
                  <c:v>8.9265999999999998E-2</c:v>
                </c:pt>
                <c:pt idx="1061">
                  <c:v>7.4552999999999994E-2</c:v>
                </c:pt>
                <c:pt idx="1062">
                  <c:v>7.3943999999999996E-2</c:v>
                </c:pt>
                <c:pt idx="1063">
                  <c:v>8.7933999999999998E-2</c:v>
                </c:pt>
                <c:pt idx="1064">
                  <c:v>8.9532E-2</c:v>
                </c:pt>
                <c:pt idx="1065">
                  <c:v>8.6905999999999997E-2</c:v>
                </c:pt>
                <c:pt idx="1066">
                  <c:v>7.0186999999999999E-2</c:v>
                </c:pt>
                <c:pt idx="1067">
                  <c:v>8.2736000000000004E-2</c:v>
                </c:pt>
                <c:pt idx="1068">
                  <c:v>6.7207000000000003E-2</c:v>
                </c:pt>
                <c:pt idx="1069">
                  <c:v>5.9316000000000001E-2</c:v>
                </c:pt>
                <c:pt idx="1070">
                  <c:v>6.3172000000000006E-2</c:v>
                </c:pt>
                <c:pt idx="1071">
                  <c:v>6.4901E-2</c:v>
                </c:pt>
                <c:pt idx="1072">
                  <c:v>8.1961000000000006E-2</c:v>
                </c:pt>
                <c:pt idx="1073">
                  <c:v>7.2063000000000002E-2</c:v>
                </c:pt>
                <c:pt idx="1074">
                  <c:v>6.3418000000000002E-2</c:v>
                </c:pt>
                <c:pt idx="1075">
                  <c:v>6.9512000000000004E-2</c:v>
                </c:pt>
                <c:pt idx="1076">
                  <c:v>7.8575999999999993E-2</c:v>
                </c:pt>
                <c:pt idx="1077">
                  <c:v>8.5470000000000004E-2</c:v>
                </c:pt>
                <c:pt idx="1078">
                  <c:v>7.2987999999999997E-2</c:v>
                </c:pt>
                <c:pt idx="1079">
                  <c:v>6.9272E-2</c:v>
                </c:pt>
                <c:pt idx="1080">
                  <c:v>7.3581999999999995E-2</c:v>
                </c:pt>
                <c:pt idx="1081">
                  <c:v>7.2386000000000006E-2</c:v>
                </c:pt>
                <c:pt idx="1082">
                  <c:v>7.8090000000000007E-2</c:v>
                </c:pt>
                <c:pt idx="1083">
                  <c:v>8.3712999999999996E-2</c:v>
                </c:pt>
                <c:pt idx="1084">
                  <c:v>7.3553999999999994E-2</c:v>
                </c:pt>
                <c:pt idx="1085">
                  <c:v>8.4348000000000006E-2</c:v>
                </c:pt>
                <c:pt idx="1086">
                  <c:v>8.5709999999999995E-2</c:v>
                </c:pt>
                <c:pt idx="1087">
                  <c:v>8.4430000000000005E-2</c:v>
                </c:pt>
                <c:pt idx="1088">
                  <c:v>8.2169000000000006E-2</c:v>
                </c:pt>
                <c:pt idx="1089">
                  <c:v>8.2105999999999998E-2</c:v>
                </c:pt>
                <c:pt idx="1090">
                  <c:v>7.8566999999999998E-2</c:v>
                </c:pt>
                <c:pt idx="1091">
                  <c:v>7.0999999999999994E-2</c:v>
                </c:pt>
                <c:pt idx="1092">
                  <c:v>6.3466999999999996E-2</c:v>
                </c:pt>
                <c:pt idx="1093">
                  <c:v>6.7904999999999993E-2</c:v>
                </c:pt>
                <c:pt idx="1094">
                  <c:v>7.5428999999999996E-2</c:v>
                </c:pt>
                <c:pt idx="1095">
                  <c:v>7.1499999999999994E-2</c:v>
                </c:pt>
                <c:pt idx="1096">
                  <c:v>6.8311999999999998E-2</c:v>
                </c:pt>
                <c:pt idx="1097">
                  <c:v>6.3516000000000003E-2</c:v>
                </c:pt>
                <c:pt idx="1098">
                  <c:v>5.8802E-2</c:v>
                </c:pt>
                <c:pt idx="1099">
                  <c:v>6.0407000000000002E-2</c:v>
                </c:pt>
                <c:pt idx="1100">
                  <c:v>5.8479000000000003E-2</c:v>
                </c:pt>
                <c:pt idx="1101">
                  <c:v>6.4221E-2</c:v>
                </c:pt>
                <c:pt idx="1102">
                  <c:v>6.0928000000000003E-2</c:v>
                </c:pt>
                <c:pt idx="1103">
                  <c:v>5.5562E-2</c:v>
                </c:pt>
                <c:pt idx="1104">
                  <c:v>5.323E-2</c:v>
                </c:pt>
                <c:pt idx="1105">
                  <c:v>6.0611999999999999E-2</c:v>
                </c:pt>
                <c:pt idx="1106">
                  <c:v>5.5169000000000003E-2</c:v>
                </c:pt>
                <c:pt idx="1107">
                  <c:v>5.1730999999999999E-2</c:v>
                </c:pt>
                <c:pt idx="1108">
                  <c:v>5.4571000000000001E-2</c:v>
                </c:pt>
                <c:pt idx="1109">
                  <c:v>5.8874000000000003E-2</c:v>
                </c:pt>
                <c:pt idx="1110">
                  <c:v>5.4868E-2</c:v>
                </c:pt>
                <c:pt idx="1111">
                  <c:v>4.4860999999999998E-2</c:v>
                </c:pt>
                <c:pt idx="1112">
                  <c:v>4.5726999999999997E-2</c:v>
                </c:pt>
                <c:pt idx="1113">
                  <c:v>5.8951000000000003E-2</c:v>
                </c:pt>
                <c:pt idx="1114">
                  <c:v>5.8520999999999997E-2</c:v>
                </c:pt>
                <c:pt idx="1115">
                  <c:v>4.8769E-2</c:v>
                </c:pt>
                <c:pt idx="1116">
                  <c:v>4.1328999999999998E-2</c:v>
                </c:pt>
                <c:pt idx="1117">
                  <c:v>3.9474000000000002E-2</c:v>
                </c:pt>
                <c:pt idx="1118">
                  <c:v>4.0467000000000003E-2</c:v>
                </c:pt>
                <c:pt idx="1119">
                  <c:v>3.8855000000000001E-2</c:v>
                </c:pt>
                <c:pt idx="1120">
                  <c:v>3.7282999999999997E-2</c:v>
                </c:pt>
                <c:pt idx="1121">
                  <c:v>4.1806999999999997E-2</c:v>
                </c:pt>
                <c:pt idx="1122">
                  <c:v>4.4662E-2</c:v>
                </c:pt>
                <c:pt idx="1123">
                  <c:v>3.8865999999999998E-2</c:v>
                </c:pt>
                <c:pt idx="1124">
                  <c:v>3.7894999999999998E-2</c:v>
                </c:pt>
                <c:pt idx="1125">
                  <c:v>3.603E-2</c:v>
                </c:pt>
                <c:pt idx="1126">
                  <c:v>3.6139999999999999E-2</c:v>
                </c:pt>
                <c:pt idx="1127">
                  <c:v>2.7233E-2</c:v>
                </c:pt>
                <c:pt idx="1128">
                  <c:v>2.9574E-2</c:v>
                </c:pt>
                <c:pt idx="1129">
                  <c:v>2.7626000000000001E-2</c:v>
                </c:pt>
                <c:pt idx="1130">
                  <c:v>2.3722E-2</c:v>
                </c:pt>
                <c:pt idx="1131">
                  <c:v>1.8682000000000001E-2</c:v>
                </c:pt>
                <c:pt idx="1132">
                  <c:v>1.9153E-2</c:v>
                </c:pt>
                <c:pt idx="1133">
                  <c:v>1.5647000000000001E-2</c:v>
                </c:pt>
                <c:pt idx="1134">
                  <c:v>1.4338E-2</c:v>
                </c:pt>
                <c:pt idx="1135">
                  <c:v>1.6796999999999999E-2</c:v>
                </c:pt>
                <c:pt idx="1136">
                  <c:v>1.5727000000000001E-2</c:v>
                </c:pt>
                <c:pt idx="1137">
                  <c:v>1.7461999999999998E-2</c:v>
                </c:pt>
                <c:pt idx="1138">
                  <c:v>1.4767000000000001E-2</c:v>
                </c:pt>
                <c:pt idx="1139">
                  <c:v>1.4168999999999999E-2</c:v>
                </c:pt>
                <c:pt idx="1140">
                  <c:v>1.8606000000000001E-2</c:v>
                </c:pt>
                <c:pt idx="1141">
                  <c:v>1.5765999999999999E-2</c:v>
                </c:pt>
                <c:pt idx="1142">
                  <c:v>8.8432000000000007E-3</c:v>
                </c:pt>
                <c:pt idx="1143">
                  <c:v>7.0085E-3</c:v>
                </c:pt>
                <c:pt idx="1144">
                  <c:v>7.1601E-3</c:v>
                </c:pt>
                <c:pt idx="1145">
                  <c:v>6.5534E-3</c:v>
                </c:pt>
                <c:pt idx="1146">
                  <c:v>6.4051000000000004E-3</c:v>
                </c:pt>
                <c:pt idx="1147">
                  <c:v>6.0080000000000003E-3</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numCache>
            </c:numRef>
          </c:yVal>
          <c:smooth val="1"/>
          <c:extLst>
            <c:ext xmlns:c16="http://schemas.microsoft.com/office/drawing/2014/chart" uri="{C3380CC4-5D6E-409C-BE32-E72D297353CC}">
              <c16:uniqueId val="{00000001-7AFD-4EE8-BF12-E27933B3093B}"/>
            </c:ext>
          </c:extLst>
        </c:ser>
        <c:ser>
          <c:idx val="2"/>
          <c:order val="2"/>
          <c:tx>
            <c:v>corridor min</c:v>
          </c:tx>
          <c:spPr>
            <a:ln w="19050" cap="rnd">
              <a:solidFill>
                <a:schemeClr val="tx1"/>
              </a:solidFill>
              <a:prstDash val="sysDot"/>
              <a:round/>
            </a:ln>
            <a:effectLst/>
          </c:spPr>
          <c:marker>
            <c:symbol val="none"/>
          </c:marker>
          <c:xVal>
            <c:numRef>
              <c:f>'[lower_thorax_comparison.xlsx]probe force'!$G$3:$G$4</c:f>
              <c:numCache>
                <c:formatCode>General</c:formatCode>
                <c:ptCount val="2"/>
                <c:pt idx="0">
                  <c:v>-10</c:v>
                </c:pt>
                <c:pt idx="1">
                  <c:v>500</c:v>
                </c:pt>
              </c:numCache>
            </c:numRef>
          </c:xVal>
          <c:yVal>
            <c:numRef>
              <c:f>'[lower_thorax_comparison.xlsx]probe force'!$H$3:$H$4</c:f>
              <c:numCache>
                <c:formatCode>General</c:formatCode>
                <c:ptCount val="2"/>
                <c:pt idx="0">
                  <c:v>3.0579999999999998</c:v>
                </c:pt>
                <c:pt idx="1">
                  <c:v>3.0579999999999998</c:v>
                </c:pt>
              </c:numCache>
            </c:numRef>
          </c:yVal>
          <c:smooth val="1"/>
          <c:extLst>
            <c:ext xmlns:c16="http://schemas.microsoft.com/office/drawing/2014/chart" uri="{C3380CC4-5D6E-409C-BE32-E72D297353CC}">
              <c16:uniqueId val="{00000002-7AFD-4EE8-BF12-E27933B3093B}"/>
            </c:ext>
          </c:extLst>
        </c:ser>
        <c:ser>
          <c:idx val="3"/>
          <c:order val="3"/>
          <c:tx>
            <c:v>corridor max</c:v>
          </c:tx>
          <c:spPr>
            <a:ln w="19050" cap="rnd">
              <a:solidFill>
                <a:schemeClr val="tx1"/>
              </a:solidFill>
              <a:prstDash val="sysDot"/>
              <a:round/>
            </a:ln>
            <a:effectLst/>
          </c:spPr>
          <c:marker>
            <c:symbol val="none"/>
          </c:marker>
          <c:xVal>
            <c:numRef>
              <c:f>'[lower_thorax_comparison.xlsx]probe force'!$G$6:$G$7</c:f>
              <c:numCache>
                <c:formatCode>General</c:formatCode>
                <c:ptCount val="2"/>
                <c:pt idx="0">
                  <c:v>-10</c:v>
                </c:pt>
                <c:pt idx="1">
                  <c:v>500</c:v>
                </c:pt>
              </c:numCache>
            </c:numRef>
          </c:xVal>
          <c:yVal>
            <c:numRef>
              <c:f>'[lower_thorax_comparison.xlsx]probe force'!$H$6:$H$7</c:f>
              <c:numCache>
                <c:formatCode>General</c:formatCode>
                <c:ptCount val="2"/>
                <c:pt idx="0">
                  <c:v>3.68</c:v>
                </c:pt>
                <c:pt idx="1">
                  <c:v>3.68</c:v>
                </c:pt>
              </c:numCache>
            </c:numRef>
          </c:yVal>
          <c:smooth val="1"/>
          <c:extLst>
            <c:ext xmlns:c16="http://schemas.microsoft.com/office/drawing/2014/chart" uri="{C3380CC4-5D6E-409C-BE32-E72D297353CC}">
              <c16:uniqueId val="{00000003-7AFD-4EE8-BF12-E27933B3093B}"/>
            </c:ext>
          </c:extLst>
        </c:ser>
        <c:dLbls>
          <c:showLegendKey val="0"/>
          <c:showVal val="0"/>
          <c:showCatName val="0"/>
          <c:showSerName val="0"/>
          <c:showPercent val="0"/>
          <c:showBubbleSize val="0"/>
        </c:dLbls>
        <c:axId val="530291808"/>
        <c:axId val="530290496"/>
      </c:scatterChart>
      <c:valAx>
        <c:axId val="530291808"/>
        <c:scaling>
          <c:orientation val="minMax"/>
          <c:max val="10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Time</a:t>
                </a:r>
                <a:r>
                  <a:rPr lang="en-US" sz="1200" baseline="0">
                    <a:solidFill>
                      <a:sysClr val="windowText" lastClr="000000"/>
                    </a:solidFill>
                  </a:rPr>
                  <a:t> (ms)</a:t>
                </a:r>
                <a:endParaRPr lang="en-US" sz="1200">
                  <a:solidFill>
                    <a:sysClr val="windowText" lastClr="000000"/>
                  </a:solidFill>
                </a:endParaRP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0290496"/>
        <c:crosses val="autoZero"/>
        <c:crossBetween val="midCat"/>
      </c:valAx>
      <c:valAx>
        <c:axId val="530290496"/>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Force (kN)</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0291808"/>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Rib X-Displacement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2"/>
          <c:order val="0"/>
          <c:tx>
            <c:v>Stock Right</c:v>
          </c:tx>
          <c:spPr>
            <a:ln w="25400" cap="rnd">
              <a:solidFill>
                <a:schemeClr val="tx1"/>
              </a:solidFill>
              <a:round/>
            </a:ln>
            <a:effectLst/>
          </c:spPr>
          <c:marker>
            <c:symbol val="none"/>
          </c:marker>
          <c:xVal>
            <c:numRef>
              <c:f>'[lower_thorax_comparison.xlsx]rib IR-TRACCs'!$A$3:$A$2002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13.1</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16.7</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19.399999999999999</c:v>
                </c:pt>
                <c:pt idx="195">
                  <c:v>19.498999999999999</c:v>
                </c:pt>
                <c:pt idx="196">
                  <c:v>19.599</c:v>
                </c:pt>
                <c:pt idx="197">
                  <c:v>19.699000000000002</c:v>
                </c:pt>
                <c:pt idx="198">
                  <c:v>19.8</c:v>
                </c:pt>
                <c:pt idx="199">
                  <c:v>19.899999999999999</c:v>
                </c:pt>
                <c:pt idx="200">
                  <c:v>20</c:v>
                </c:pt>
                <c:pt idx="201">
                  <c:v>20.100000000000001</c:v>
                </c:pt>
                <c:pt idx="202">
                  <c:v>20.2</c:v>
                </c:pt>
                <c:pt idx="203">
                  <c:v>20.3</c:v>
                </c:pt>
                <c:pt idx="204">
                  <c:v>20.399000000000001</c:v>
                </c:pt>
                <c:pt idx="205">
                  <c:v>20.498999999999999</c:v>
                </c:pt>
                <c:pt idx="206">
                  <c:v>20.599</c:v>
                </c:pt>
                <c:pt idx="207">
                  <c:v>20.7</c:v>
                </c:pt>
                <c:pt idx="208">
                  <c:v>20.8</c:v>
                </c:pt>
                <c:pt idx="209">
                  <c:v>20.9</c:v>
                </c:pt>
                <c:pt idx="210">
                  <c:v>21</c:v>
                </c:pt>
                <c:pt idx="211">
                  <c:v>21.1</c:v>
                </c:pt>
                <c:pt idx="212">
                  <c:v>21.2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23.9</c:v>
                </c:pt>
                <c:pt idx="240">
                  <c:v>23.998999999999999</c:v>
                </c:pt>
                <c:pt idx="241">
                  <c:v>24.099</c:v>
                </c:pt>
                <c:pt idx="242">
                  <c:v>24.199000000000002</c:v>
                </c:pt>
                <c:pt idx="243">
                  <c:v>24.3</c:v>
                </c:pt>
                <c:pt idx="244">
                  <c:v>24.4</c:v>
                </c:pt>
                <c:pt idx="245">
                  <c:v>24.5</c:v>
                </c:pt>
                <c:pt idx="246">
                  <c:v>24.6</c:v>
                </c:pt>
                <c:pt idx="247">
                  <c:v>24.7</c:v>
                </c:pt>
                <c:pt idx="248">
                  <c:v>24.8</c:v>
                </c:pt>
                <c:pt idx="249">
                  <c:v>24.899000000000001</c:v>
                </c:pt>
                <c:pt idx="250">
                  <c:v>24.998999999999999</c:v>
                </c:pt>
                <c:pt idx="251">
                  <c:v>25.099</c:v>
                </c:pt>
                <c:pt idx="252">
                  <c:v>25.2</c:v>
                </c:pt>
                <c:pt idx="253">
                  <c:v>25.3</c:v>
                </c:pt>
                <c:pt idx="254">
                  <c:v>25.4</c:v>
                </c:pt>
                <c:pt idx="255">
                  <c:v>25.5</c:v>
                </c:pt>
                <c:pt idx="256">
                  <c:v>25.6</c:v>
                </c:pt>
                <c:pt idx="257">
                  <c:v>25.7</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28.4</c:v>
                </c:pt>
                <c:pt idx="285">
                  <c:v>28.498999999999999</c:v>
                </c:pt>
                <c:pt idx="286">
                  <c:v>28.599</c:v>
                </c:pt>
                <c:pt idx="287">
                  <c:v>28.699000000000002</c:v>
                </c:pt>
                <c:pt idx="288">
                  <c:v>28.8</c:v>
                </c:pt>
                <c:pt idx="289">
                  <c:v>28.9</c:v>
                </c:pt>
                <c:pt idx="290">
                  <c:v>29</c:v>
                </c:pt>
                <c:pt idx="291">
                  <c:v>29.1</c:v>
                </c:pt>
                <c:pt idx="292">
                  <c:v>29.2</c:v>
                </c:pt>
                <c:pt idx="293">
                  <c:v>29.3</c:v>
                </c:pt>
                <c:pt idx="294">
                  <c:v>29.399000000000001</c:v>
                </c:pt>
                <c:pt idx="295">
                  <c:v>29.498999999999999</c:v>
                </c:pt>
                <c:pt idx="296">
                  <c:v>29.599</c:v>
                </c:pt>
                <c:pt idx="297">
                  <c:v>29.7</c:v>
                </c:pt>
                <c:pt idx="298">
                  <c:v>29.8</c:v>
                </c:pt>
                <c:pt idx="299">
                  <c:v>29.9</c:v>
                </c:pt>
                <c:pt idx="300">
                  <c:v>30</c:v>
                </c:pt>
                <c:pt idx="301">
                  <c:v>30.1</c:v>
                </c:pt>
                <c:pt idx="302">
                  <c:v>30.2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33.799999999999997</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35.6</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38.299999999999997</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40.1</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42.8</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44.6</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47.3</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49.1</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51.8</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53.6</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56.3</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58.1</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60.8</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62.6</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68</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77.998999999999995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82.498999999999995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86.998999999999995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91.498999999999995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95.998999999999995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'[lower_thorax_comparison.xlsx]rib IR-TRACCs'!$B$3:$B$2002</c:f>
              <c:numCache>
                <c:formatCode>General</c:formatCode>
                <c:ptCount val="2000"/>
                <c:pt idx="0">
                  <c:v>0</c:v>
                </c:pt>
                <c:pt idx="1">
                  <c:v>0</c:v>
                </c:pt>
                <c:pt idx="2">
                  <c:v>0</c:v>
                </c:pt>
                <c:pt idx="3">
                  <c:v>0</c:v>
                </c:pt>
                <c:pt idx="4">
                  <c:v>0</c:v>
                </c:pt>
                <c:pt idx="5">
                  <c:v>0</c:v>
                </c:pt>
                <c:pt idx="6">
                  <c:v>0</c:v>
                </c:pt>
                <c:pt idx="7">
                  <c:v>0</c:v>
                </c:pt>
                <c:pt idx="8">
                  <c:v>0</c:v>
                </c:pt>
                <c:pt idx="9" formatCode="0.00E+00">
                  <c:v>1.5259000000000001E-5</c:v>
                </c:pt>
                <c:pt idx="10" formatCode="0.00E+00">
                  <c:v>3.0518000000000002E-5</c:v>
                </c:pt>
                <c:pt idx="11" formatCode="0.00E+00">
                  <c:v>4.5775999999999997E-5</c:v>
                </c:pt>
                <c:pt idx="12" formatCode="0.00E+00">
                  <c:v>6.1035000000000001E-5</c:v>
                </c:pt>
                <c:pt idx="13" formatCode="0.00E+00">
                  <c:v>7.6293999999999998E-5</c:v>
                </c:pt>
                <c:pt idx="14" formatCode="0.00E+00">
                  <c:v>9.1552999999999996E-5</c:v>
                </c:pt>
                <c:pt idx="15">
                  <c:v>1.3732999999999999E-4</c:v>
                </c:pt>
                <c:pt idx="16">
                  <c:v>1.6784999999999999E-4</c:v>
                </c:pt>
                <c:pt idx="17">
                  <c:v>2.1362E-4</c:v>
                </c:pt>
                <c:pt idx="18">
                  <c:v>2.5940000000000002E-4</c:v>
                </c:pt>
                <c:pt idx="19">
                  <c:v>3.0518E-4</c:v>
                </c:pt>
                <c:pt idx="20">
                  <c:v>3.6621000000000001E-4</c:v>
                </c:pt>
                <c:pt idx="21">
                  <c:v>4.4250000000000002E-4</c:v>
                </c:pt>
                <c:pt idx="22">
                  <c:v>5.1880000000000003E-4</c:v>
                </c:pt>
                <c:pt idx="23">
                  <c:v>6.1034999999999996E-4</c:v>
                </c:pt>
                <c:pt idx="24">
                  <c:v>7.1716E-4</c:v>
                </c:pt>
                <c:pt idx="25">
                  <c:v>7.7820000000000005E-4</c:v>
                </c:pt>
                <c:pt idx="26">
                  <c:v>8.8500999999999999E-4</c:v>
                </c:pt>
                <c:pt idx="27">
                  <c:v>9.9182000000000003E-4</c:v>
                </c:pt>
                <c:pt idx="28">
                  <c:v>1.0985999999999999E-3</c:v>
                </c:pt>
                <c:pt idx="29">
                  <c:v>1.2053999999999999E-3</c:v>
                </c:pt>
                <c:pt idx="30">
                  <c:v>1.297E-3</c:v>
                </c:pt>
                <c:pt idx="31">
                  <c:v>1.4342999999999999E-3</c:v>
                </c:pt>
                <c:pt idx="32">
                  <c:v>1.5410999999999999E-3</c:v>
                </c:pt>
                <c:pt idx="33">
                  <c:v>1.6479000000000001E-3</c:v>
                </c:pt>
                <c:pt idx="34">
                  <c:v>1.7547999999999999E-3</c:v>
                </c:pt>
                <c:pt idx="35">
                  <c:v>1.8615999999999999E-3</c:v>
                </c:pt>
                <c:pt idx="36">
                  <c:v>1.9835999999999999E-3</c:v>
                </c:pt>
                <c:pt idx="37">
                  <c:v>2.0904999999999999E-3</c:v>
                </c:pt>
                <c:pt idx="38">
                  <c:v>2.2430000000000002E-3</c:v>
                </c:pt>
                <c:pt idx="39">
                  <c:v>2.4109000000000001E-3</c:v>
                </c:pt>
                <c:pt idx="40">
                  <c:v>2.6855E-3</c:v>
                </c:pt>
                <c:pt idx="41">
                  <c:v>2.8839E-3</c:v>
                </c:pt>
                <c:pt idx="42">
                  <c:v>3.3264000000000002E-3</c:v>
                </c:pt>
                <c:pt idx="43">
                  <c:v>4.1656000000000002E-3</c:v>
                </c:pt>
                <c:pt idx="44">
                  <c:v>5.1269999999999996E-3</c:v>
                </c:pt>
                <c:pt idx="45">
                  <c:v>5.8899E-3</c:v>
                </c:pt>
                <c:pt idx="46">
                  <c:v>6.2560999999999997E-3</c:v>
                </c:pt>
                <c:pt idx="47">
                  <c:v>6.5918000000000001E-3</c:v>
                </c:pt>
                <c:pt idx="48">
                  <c:v>6.8053999999999996E-3</c:v>
                </c:pt>
                <c:pt idx="49">
                  <c:v>6.4697000000000001E-3</c:v>
                </c:pt>
                <c:pt idx="50">
                  <c:v>5.3711000000000002E-3</c:v>
                </c:pt>
                <c:pt idx="51">
                  <c:v>4.1045999999999999E-3</c:v>
                </c:pt>
                <c:pt idx="52">
                  <c:v>2.6397999999999999E-3</c:v>
                </c:pt>
                <c:pt idx="53">
                  <c:v>2.2887999999999999E-4</c:v>
                </c:pt>
                <c:pt idx="54">
                  <c:v>-2.6549999999999998E-3</c:v>
                </c:pt>
                <c:pt idx="55">
                  <c:v>-6.7596000000000002E-3</c:v>
                </c:pt>
                <c:pt idx="56">
                  <c:v>-1.1414000000000001E-2</c:v>
                </c:pt>
                <c:pt idx="57">
                  <c:v>-1.6541E-2</c:v>
                </c:pt>
                <c:pt idx="58">
                  <c:v>-2.1561E-2</c:v>
                </c:pt>
                <c:pt idx="59">
                  <c:v>-2.5803E-2</c:v>
                </c:pt>
                <c:pt idx="60">
                  <c:v>-2.9465000000000002E-2</c:v>
                </c:pt>
                <c:pt idx="61">
                  <c:v>-3.2989999999999998E-2</c:v>
                </c:pt>
                <c:pt idx="62">
                  <c:v>-3.6513999999999998E-2</c:v>
                </c:pt>
                <c:pt idx="63">
                  <c:v>-3.9885999999999998E-2</c:v>
                </c:pt>
                <c:pt idx="64">
                  <c:v>-4.4510000000000001E-2</c:v>
                </c:pt>
                <c:pt idx="65">
                  <c:v>-5.0797000000000002E-2</c:v>
                </c:pt>
                <c:pt idx="66">
                  <c:v>-6.0074000000000002E-2</c:v>
                </c:pt>
                <c:pt idx="67">
                  <c:v>-7.1197999999999997E-2</c:v>
                </c:pt>
                <c:pt idx="68">
                  <c:v>-8.2779000000000005E-2</c:v>
                </c:pt>
                <c:pt idx="69">
                  <c:v>-9.4131000000000006E-2</c:v>
                </c:pt>
                <c:pt idx="70">
                  <c:v>-0.10551000000000001</c:v>
                </c:pt>
                <c:pt idx="71">
                  <c:v>-0.11860999999999999</c:v>
                </c:pt>
                <c:pt idx="72">
                  <c:v>-0.13303999999999999</c:v>
                </c:pt>
                <c:pt idx="73">
                  <c:v>-0.14702000000000001</c:v>
                </c:pt>
                <c:pt idx="74">
                  <c:v>-0.16199</c:v>
                </c:pt>
                <c:pt idx="75">
                  <c:v>-0.17929</c:v>
                </c:pt>
                <c:pt idx="76">
                  <c:v>-0.19936000000000001</c:v>
                </c:pt>
                <c:pt idx="77">
                  <c:v>-0.22026000000000001</c:v>
                </c:pt>
                <c:pt idx="78">
                  <c:v>-0.24303</c:v>
                </c:pt>
                <c:pt idx="79">
                  <c:v>-0.26859</c:v>
                </c:pt>
                <c:pt idx="80">
                  <c:v>-0.29777999999999999</c:v>
                </c:pt>
                <c:pt idx="81">
                  <c:v>-0.33069999999999999</c:v>
                </c:pt>
                <c:pt idx="82">
                  <c:v>-0.36609000000000003</c:v>
                </c:pt>
                <c:pt idx="83">
                  <c:v>-0.40268999999999999</c:v>
                </c:pt>
                <c:pt idx="84">
                  <c:v>-0.442</c:v>
                </c:pt>
                <c:pt idx="85">
                  <c:v>-0.48418</c:v>
                </c:pt>
                <c:pt idx="86">
                  <c:v>-0.53012000000000004</c:v>
                </c:pt>
                <c:pt idx="87">
                  <c:v>-0.58101999999999998</c:v>
                </c:pt>
                <c:pt idx="88">
                  <c:v>-0.63585000000000003</c:v>
                </c:pt>
                <c:pt idx="89">
                  <c:v>-0.69308000000000003</c:v>
                </c:pt>
                <c:pt idx="90">
                  <c:v>-0.75385999999999997</c:v>
                </c:pt>
                <c:pt idx="91">
                  <c:v>-0.82055999999999996</c:v>
                </c:pt>
                <c:pt idx="92">
                  <c:v>-0.89246999999999999</c:v>
                </c:pt>
                <c:pt idx="93">
                  <c:v>-0.96916000000000002</c:v>
                </c:pt>
                <c:pt idx="94">
                  <c:v>-1.0488999999999999</c:v>
                </c:pt>
                <c:pt idx="95">
                  <c:v>-1.131</c:v>
                </c:pt>
                <c:pt idx="96">
                  <c:v>-1.2159</c:v>
                </c:pt>
                <c:pt idx="97">
                  <c:v>-1.3031999999999999</c:v>
                </c:pt>
                <c:pt idx="98">
                  <c:v>-1.3926000000000001</c:v>
                </c:pt>
                <c:pt idx="99">
                  <c:v>-1.4842</c:v>
                </c:pt>
                <c:pt idx="100">
                  <c:v>-1.5777000000000001</c:v>
                </c:pt>
                <c:pt idx="101">
                  <c:v>-1.6758</c:v>
                </c:pt>
                <c:pt idx="102">
                  <c:v>-1.7810999999999999</c:v>
                </c:pt>
                <c:pt idx="103">
                  <c:v>-1.8968</c:v>
                </c:pt>
                <c:pt idx="104">
                  <c:v>-2.0255000000000001</c:v>
                </c:pt>
                <c:pt idx="105">
                  <c:v>-2.173</c:v>
                </c:pt>
                <c:pt idx="106">
                  <c:v>-2.3367</c:v>
                </c:pt>
                <c:pt idx="107">
                  <c:v>-2.5152999999999999</c:v>
                </c:pt>
                <c:pt idx="108">
                  <c:v>-2.7082999999999999</c:v>
                </c:pt>
                <c:pt idx="109">
                  <c:v>-2.9136000000000002</c:v>
                </c:pt>
                <c:pt idx="110">
                  <c:v>-3.133</c:v>
                </c:pt>
                <c:pt idx="111">
                  <c:v>-3.3666</c:v>
                </c:pt>
                <c:pt idx="112">
                  <c:v>-3.6156999999999999</c:v>
                </c:pt>
                <c:pt idx="113">
                  <c:v>-3.8801000000000001</c:v>
                </c:pt>
                <c:pt idx="114">
                  <c:v>-4.1590999999999996</c:v>
                </c:pt>
                <c:pt idx="115">
                  <c:v>-4.4511000000000003</c:v>
                </c:pt>
                <c:pt idx="116">
                  <c:v>-4.7535999999999996</c:v>
                </c:pt>
                <c:pt idx="117">
                  <c:v>-5.0679999999999996</c:v>
                </c:pt>
                <c:pt idx="118">
                  <c:v>-5.3861999999999997</c:v>
                </c:pt>
                <c:pt idx="119">
                  <c:v>-5.7107999999999999</c:v>
                </c:pt>
                <c:pt idx="120">
                  <c:v>-6.04</c:v>
                </c:pt>
                <c:pt idx="121">
                  <c:v>-6.3720999999999997</c:v>
                </c:pt>
                <c:pt idx="122">
                  <c:v>-6.7069999999999999</c:v>
                </c:pt>
                <c:pt idx="123">
                  <c:v>-7.0457000000000001</c:v>
                </c:pt>
                <c:pt idx="124">
                  <c:v>-7.3883999999999999</c:v>
                </c:pt>
                <c:pt idx="125">
                  <c:v>-7.7358000000000002</c:v>
                </c:pt>
                <c:pt idx="126">
                  <c:v>-8.0908999999999995</c:v>
                </c:pt>
                <c:pt idx="127">
                  <c:v>-8.4478000000000009</c:v>
                </c:pt>
                <c:pt idx="128">
                  <c:v>-8.8086000000000002</c:v>
                </c:pt>
                <c:pt idx="129">
                  <c:v>-9.1732999999999993</c:v>
                </c:pt>
                <c:pt idx="130">
                  <c:v>-9.5411999999999999</c:v>
                </c:pt>
                <c:pt idx="131">
                  <c:v>-9.9102999999999994</c:v>
                </c:pt>
                <c:pt idx="132">
                  <c:v>-10.281000000000001</c:v>
                </c:pt>
                <c:pt idx="133">
                  <c:v>-10.656000000000001</c:v>
                </c:pt>
                <c:pt idx="134">
                  <c:v>-11.031000000000001</c:v>
                </c:pt>
                <c:pt idx="135">
                  <c:v>-11.411</c:v>
                </c:pt>
                <c:pt idx="136">
                  <c:v>-11.789</c:v>
                </c:pt>
                <c:pt idx="137">
                  <c:v>-12.169</c:v>
                </c:pt>
                <c:pt idx="138">
                  <c:v>-12.552</c:v>
                </c:pt>
                <c:pt idx="139">
                  <c:v>-12.935</c:v>
                </c:pt>
                <c:pt idx="140">
                  <c:v>-13.318</c:v>
                </c:pt>
                <c:pt idx="141">
                  <c:v>-13.705</c:v>
                </c:pt>
                <c:pt idx="142">
                  <c:v>-14.093</c:v>
                </c:pt>
                <c:pt idx="143">
                  <c:v>-14.481999999999999</c:v>
                </c:pt>
                <c:pt idx="144">
                  <c:v>-14.874000000000001</c:v>
                </c:pt>
                <c:pt idx="145">
                  <c:v>-15.263999999999999</c:v>
                </c:pt>
                <c:pt idx="146">
                  <c:v>-15.654999999999999</c:v>
                </c:pt>
                <c:pt idx="147">
                  <c:v>-16.047000000000001</c:v>
                </c:pt>
                <c:pt idx="148">
                  <c:v>-16.440999999999999</c:v>
                </c:pt>
                <c:pt idx="149">
                  <c:v>-16.837</c:v>
                </c:pt>
                <c:pt idx="150">
                  <c:v>-17.234999999999999</c:v>
                </c:pt>
                <c:pt idx="151">
                  <c:v>-17.632000000000001</c:v>
                </c:pt>
                <c:pt idx="152">
                  <c:v>-18.03</c:v>
                </c:pt>
                <c:pt idx="153">
                  <c:v>-18.431999999999999</c:v>
                </c:pt>
                <c:pt idx="154">
                  <c:v>-18.832000000000001</c:v>
                </c:pt>
                <c:pt idx="155">
                  <c:v>-19.233000000000001</c:v>
                </c:pt>
                <c:pt idx="156">
                  <c:v>-19.634</c:v>
                </c:pt>
                <c:pt idx="157">
                  <c:v>-20.033000000000001</c:v>
                </c:pt>
                <c:pt idx="158">
                  <c:v>-20.427</c:v>
                </c:pt>
                <c:pt idx="159">
                  <c:v>-20.815000000000001</c:v>
                </c:pt>
                <c:pt idx="160">
                  <c:v>-21.198</c:v>
                </c:pt>
                <c:pt idx="161">
                  <c:v>-21.577000000000002</c:v>
                </c:pt>
                <c:pt idx="162">
                  <c:v>-21.954999999999998</c:v>
                </c:pt>
                <c:pt idx="163">
                  <c:v>-22.324999999999999</c:v>
                </c:pt>
                <c:pt idx="164">
                  <c:v>-22.69</c:v>
                </c:pt>
                <c:pt idx="165">
                  <c:v>-23.05</c:v>
                </c:pt>
                <c:pt idx="166">
                  <c:v>-23.404</c:v>
                </c:pt>
                <c:pt idx="167">
                  <c:v>-23.75</c:v>
                </c:pt>
                <c:pt idx="168">
                  <c:v>-24.085999999999999</c:v>
                </c:pt>
                <c:pt idx="169">
                  <c:v>-24.41</c:v>
                </c:pt>
                <c:pt idx="170">
                  <c:v>-24.724</c:v>
                </c:pt>
                <c:pt idx="171">
                  <c:v>-25.030999999999999</c:v>
                </c:pt>
                <c:pt idx="172">
                  <c:v>-25.326000000000001</c:v>
                </c:pt>
                <c:pt idx="173">
                  <c:v>-25.613</c:v>
                </c:pt>
                <c:pt idx="174">
                  <c:v>-25.890999999999998</c:v>
                </c:pt>
                <c:pt idx="175">
                  <c:v>-26.16</c:v>
                </c:pt>
                <c:pt idx="176">
                  <c:v>-26.417999999999999</c:v>
                </c:pt>
                <c:pt idx="177">
                  <c:v>-26.666</c:v>
                </c:pt>
                <c:pt idx="178">
                  <c:v>-26.904</c:v>
                </c:pt>
                <c:pt idx="179">
                  <c:v>-27.132999999999999</c:v>
                </c:pt>
                <c:pt idx="180">
                  <c:v>-27.358000000000001</c:v>
                </c:pt>
                <c:pt idx="181">
                  <c:v>-27.573</c:v>
                </c:pt>
                <c:pt idx="182">
                  <c:v>-27.780999999999999</c:v>
                </c:pt>
                <c:pt idx="183">
                  <c:v>-27.983000000000001</c:v>
                </c:pt>
                <c:pt idx="184">
                  <c:v>-28.18</c:v>
                </c:pt>
                <c:pt idx="185">
                  <c:v>-28.372</c:v>
                </c:pt>
                <c:pt idx="186">
                  <c:v>-28.56</c:v>
                </c:pt>
                <c:pt idx="187">
                  <c:v>-28.742999999999999</c:v>
                </c:pt>
                <c:pt idx="188">
                  <c:v>-28.922000000000001</c:v>
                </c:pt>
                <c:pt idx="189">
                  <c:v>-29.1</c:v>
                </c:pt>
                <c:pt idx="190">
                  <c:v>-29.273</c:v>
                </c:pt>
                <c:pt idx="191">
                  <c:v>-29.445</c:v>
                </c:pt>
                <c:pt idx="192">
                  <c:v>-29.614000000000001</c:v>
                </c:pt>
                <c:pt idx="193">
                  <c:v>-29.777000000000001</c:v>
                </c:pt>
                <c:pt idx="194">
                  <c:v>-29.934999999999999</c:v>
                </c:pt>
                <c:pt idx="195">
                  <c:v>-30.088000000000001</c:v>
                </c:pt>
                <c:pt idx="196">
                  <c:v>-30.238</c:v>
                </c:pt>
                <c:pt idx="197">
                  <c:v>-30.385000000000002</c:v>
                </c:pt>
                <c:pt idx="198">
                  <c:v>-30.53</c:v>
                </c:pt>
                <c:pt idx="199">
                  <c:v>-30.667999999999999</c:v>
                </c:pt>
                <c:pt idx="200">
                  <c:v>-30.803000000000001</c:v>
                </c:pt>
                <c:pt idx="201">
                  <c:v>-30.933</c:v>
                </c:pt>
                <c:pt idx="202">
                  <c:v>-31.056999999999999</c:v>
                </c:pt>
                <c:pt idx="203">
                  <c:v>-31.177</c:v>
                </c:pt>
                <c:pt idx="204">
                  <c:v>-31.291</c:v>
                </c:pt>
                <c:pt idx="205">
                  <c:v>-31.4</c:v>
                </c:pt>
                <c:pt idx="206">
                  <c:v>-31.507000000000001</c:v>
                </c:pt>
                <c:pt idx="207">
                  <c:v>-31.611999999999998</c:v>
                </c:pt>
                <c:pt idx="208">
                  <c:v>-31.712</c:v>
                </c:pt>
                <c:pt idx="209">
                  <c:v>-31.808</c:v>
                </c:pt>
                <c:pt idx="210">
                  <c:v>-31.901</c:v>
                </c:pt>
                <c:pt idx="211">
                  <c:v>-31.992000000000001</c:v>
                </c:pt>
                <c:pt idx="212">
                  <c:v>-32.084000000000003</c:v>
                </c:pt>
                <c:pt idx="213">
                  <c:v>-32.182000000000002</c:v>
                </c:pt>
                <c:pt idx="214">
                  <c:v>-32.287999999999997</c:v>
                </c:pt>
                <c:pt idx="215">
                  <c:v>-32.402999999999999</c:v>
                </c:pt>
                <c:pt idx="216">
                  <c:v>-32.524999999999999</c:v>
                </c:pt>
                <c:pt idx="217">
                  <c:v>-32.652999999999999</c:v>
                </c:pt>
                <c:pt idx="218">
                  <c:v>-32.786999999999999</c:v>
                </c:pt>
                <c:pt idx="219">
                  <c:v>-32.927</c:v>
                </c:pt>
                <c:pt idx="220">
                  <c:v>-33.07</c:v>
                </c:pt>
                <c:pt idx="221">
                  <c:v>-33.216000000000001</c:v>
                </c:pt>
                <c:pt idx="222">
                  <c:v>-33.363999999999997</c:v>
                </c:pt>
                <c:pt idx="223">
                  <c:v>-33.515999999999998</c:v>
                </c:pt>
                <c:pt idx="224">
                  <c:v>-33.670999999999999</c:v>
                </c:pt>
                <c:pt idx="225">
                  <c:v>-33.826999999999998</c:v>
                </c:pt>
                <c:pt idx="226">
                  <c:v>-33.982999999999997</c:v>
                </c:pt>
                <c:pt idx="227">
                  <c:v>-34.142000000000003</c:v>
                </c:pt>
                <c:pt idx="228">
                  <c:v>-34.302999999999997</c:v>
                </c:pt>
                <c:pt idx="229">
                  <c:v>-34.465000000000003</c:v>
                </c:pt>
                <c:pt idx="230">
                  <c:v>-34.630000000000003</c:v>
                </c:pt>
                <c:pt idx="231">
                  <c:v>-34.795999999999999</c:v>
                </c:pt>
                <c:pt idx="232">
                  <c:v>-34.96</c:v>
                </c:pt>
                <c:pt idx="233">
                  <c:v>-35.127000000000002</c:v>
                </c:pt>
                <c:pt idx="234">
                  <c:v>-35.296999999999997</c:v>
                </c:pt>
                <c:pt idx="235">
                  <c:v>-35.47</c:v>
                </c:pt>
                <c:pt idx="236">
                  <c:v>-35.645000000000003</c:v>
                </c:pt>
                <c:pt idx="237">
                  <c:v>-35.823</c:v>
                </c:pt>
                <c:pt idx="238">
                  <c:v>-36.003</c:v>
                </c:pt>
                <c:pt idx="239">
                  <c:v>-36.182000000000002</c:v>
                </c:pt>
                <c:pt idx="240">
                  <c:v>-36.360999999999997</c:v>
                </c:pt>
                <c:pt idx="241">
                  <c:v>-36.536999999999999</c:v>
                </c:pt>
                <c:pt idx="242">
                  <c:v>-36.71</c:v>
                </c:pt>
                <c:pt idx="243">
                  <c:v>-36.881999999999998</c:v>
                </c:pt>
                <c:pt idx="244">
                  <c:v>-37.048000000000002</c:v>
                </c:pt>
                <c:pt idx="245">
                  <c:v>-37.210999999999999</c:v>
                </c:pt>
                <c:pt idx="246">
                  <c:v>-37.372999999999998</c:v>
                </c:pt>
                <c:pt idx="247">
                  <c:v>-37.531999999999996</c:v>
                </c:pt>
                <c:pt idx="248">
                  <c:v>-37.686</c:v>
                </c:pt>
                <c:pt idx="249">
                  <c:v>-37.837000000000003</c:v>
                </c:pt>
                <c:pt idx="250">
                  <c:v>-37.984000000000002</c:v>
                </c:pt>
                <c:pt idx="251">
                  <c:v>-38.130000000000003</c:v>
                </c:pt>
                <c:pt idx="252">
                  <c:v>-38.277000000000001</c:v>
                </c:pt>
                <c:pt idx="253">
                  <c:v>-38.42</c:v>
                </c:pt>
                <c:pt idx="254">
                  <c:v>-38.56</c:v>
                </c:pt>
                <c:pt idx="255">
                  <c:v>-38.697000000000003</c:v>
                </c:pt>
                <c:pt idx="256">
                  <c:v>-38.834000000000003</c:v>
                </c:pt>
                <c:pt idx="257">
                  <c:v>-38.97</c:v>
                </c:pt>
                <c:pt idx="258">
                  <c:v>-39.104999999999997</c:v>
                </c:pt>
                <c:pt idx="259">
                  <c:v>-39.238999999999997</c:v>
                </c:pt>
                <c:pt idx="260">
                  <c:v>-39.372</c:v>
                </c:pt>
                <c:pt idx="261">
                  <c:v>-39.503999999999998</c:v>
                </c:pt>
                <c:pt idx="262">
                  <c:v>-39.634</c:v>
                </c:pt>
                <c:pt idx="263">
                  <c:v>-39.762999999999998</c:v>
                </c:pt>
                <c:pt idx="264">
                  <c:v>-39.892000000000003</c:v>
                </c:pt>
                <c:pt idx="265">
                  <c:v>-40.020000000000003</c:v>
                </c:pt>
                <c:pt idx="266">
                  <c:v>-40.145000000000003</c:v>
                </c:pt>
                <c:pt idx="267">
                  <c:v>-40.265999999999998</c:v>
                </c:pt>
                <c:pt idx="268">
                  <c:v>-40.384</c:v>
                </c:pt>
                <c:pt idx="269">
                  <c:v>-40.497</c:v>
                </c:pt>
                <c:pt idx="270">
                  <c:v>-40.607999999999997</c:v>
                </c:pt>
                <c:pt idx="271">
                  <c:v>-40.710999999999999</c:v>
                </c:pt>
                <c:pt idx="272">
                  <c:v>-40.813000000000002</c:v>
                </c:pt>
                <c:pt idx="273">
                  <c:v>-40.914999999999999</c:v>
                </c:pt>
                <c:pt idx="274">
                  <c:v>-41.018000000000001</c:v>
                </c:pt>
                <c:pt idx="275">
                  <c:v>-41.12</c:v>
                </c:pt>
                <c:pt idx="276">
                  <c:v>-41.216000000000001</c:v>
                </c:pt>
                <c:pt idx="277">
                  <c:v>-41.307000000000002</c:v>
                </c:pt>
                <c:pt idx="278">
                  <c:v>-41.39</c:v>
                </c:pt>
                <c:pt idx="279">
                  <c:v>-41.466999999999999</c:v>
                </c:pt>
                <c:pt idx="280">
                  <c:v>-41.537999999999997</c:v>
                </c:pt>
                <c:pt idx="281">
                  <c:v>-41.607999999999997</c:v>
                </c:pt>
                <c:pt idx="282">
                  <c:v>-41.679000000000002</c:v>
                </c:pt>
                <c:pt idx="283">
                  <c:v>-41.75</c:v>
                </c:pt>
                <c:pt idx="284">
                  <c:v>-41.825000000000003</c:v>
                </c:pt>
                <c:pt idx="285">
                  <c:v>-41.902999999999999</c:v>
                </c:pt>
                <c:pt idx="286">
                  <c:v>-41.981999999999999</c:v>
                </c:pt>
                <c:pt idx="287">
                  <c:v>-42.057000000000002</c:v>
                </c:pt>
                <c:pt idx="288">
                  <c:v>-42.13</c:v>
                </c:pt>
                <c:pt idx="289">
                  <c:v>-42.2</c:v>
                </c:pt>
                <c:pt idx="290">
                  <c:v>-42.268000000000001</c:v>
                </c:pt>
                <c:pt idx="291">
                  <c:v>-42.332000000000001</c:v>
                </c:pt>
                <c:pt idx="292">
                  <c:v>-42.39</c:v>
                </c:pt>
                <c:pt idx="293">
                  <c:v>-42.445</c:v>
                </c:pt>
                <c:pt idx="294">
                  <c:v>-42.494999999999997</c:v>
                </c:pt>
                <c:pt idx="295">
                  <c:v>-42.54</c:v>
                </c:pt>
                <c:pt idx="296">
                  <c:v>-42.584000000000003</c:v>
                </c:pt>
                <c:pt idx="297">
                  <c:v>-42.628</c:v>
                </c:pt>
                <c:pt idx="298">
                  <c:v>-42.673999999999999</c:v>
                </c:pt>
                <c:pt idx="299">
                  <c:v>-42.72</c:v>
                </c:pt>
                <c:pt idx="300">
                  <c:v>-42.762</c:v>
                </c:pt>
                <c:pt idx="301">
                  <c:v>-42.8</c:v>
                </c:pt>
                <c:pt idx="302">
                  <c:v>-42.835000000000001</c:v>
                </c:pt>
                <c:pt idx="303">
                  <c:v>-42.868000000000002</c:v>
                </c:pt>
                <c:pt idx="304">
                  <c:v>-42.899000000000001</c:v>
                </c:pt>
                <c:pt idx="305">
                  <c:v>-42.927999999999997</c:v>
                </c:pt>
                <c:pt idx="306">
                  <c:v>-42.957000000000001</c:v>
                </c:pt>
                <c:pt idx="307">
                  <c:v>-42.985999999999997</c:v>
                </c:pt>
                <c:pt idx="308">
                  <c:v>-43.015000000000001</c:v>
                </c:pt>
                <c:pt idx="309">
                  <c:v>-43.042000000000002</c:v>
                </c:pt>
                <c:pt idx="310">
                  <c:v>-43.067999999999998</c:v>
                </c:pt>
                <c:pt idx="311">
                  <c:v>-43.091999999999999</c:v>
                </c:pt>
                <c:pt idx="312">
                  <c:v>-43.110999999999997</c:v>
                </c:pt>
                <c:pt idx="313">
                  <c:v>-43.128999999999998</c:v>
                </c:pt>
                <c:pt idx="314">
                  <c:v>-43.145000000000003</c:v>
                </c:pt>
                <c:pt idx="315">
                  <c:v>-43.16</c:v>
                </c:pt>
                <c:pt idx="316">
                  <c:v>-43.173999999999999</c:v>
                </c:pt>
                <c:pt idx="317">
                  <c:v>-43.186999999999998</c:v>
                </c:pt>
                <c:pt idx="318">
                  <c:v>-43.198999999999998</c:v>
                </c:pt>
                <c:pt idx="319">
                  <c:v>-43.207999999999998</c:v>
                </c:pt>
                <c:pt idx="320">
                  <c:v>-43.215000000000003</c:v>
                </c:pt>
                <c:pt idx="321">
                  <c:v>-43.220999999999997</c:v>
                </c:pt>
                <c:pt idx="322">
                  <c:v>-43.225000000000001</c:v>
                </c:pt>
                <c:pt idx="323">
                  <c:v>-43.228000000000002</c:v>
                </c:pt>
                <c:pt idx="324">
                  <c:v>-43.228000000000002</c:v>
                </c:pt>
                <c:pt idx="325">
                  <c:v>-43.225000000000001</c:v>
                </c:pt>
                <c:pt idx="326">
                  <c:v>-43.22</c:v>
                </c:pt>
                <c:pt idx="327">
                  <c:v>-43.213000000000001</c:v>
                </c:pt>
                <c:pt idx="328">
                  <c:v>-43.204000000000001</c:v>
                </c:pt>
                <c:pt idx="329">
                  <c:v>-43.194000000000003</c:v>
                </c:pt>
                <c:pt idx="330">
                  <c:v>-43.183999999999997</c:v>
                </c:pt>
                <c:pt idx="331">
                  <c:v>-43.171999999999997</c:v>
                </c:pt>
                <c:pt idx="332">
                  <c:v>-43.156999999999996</c:v>
                </c:pt>
                <c:pt idx="333">
                  <c:v>-43.140999999999998</c:v>
                </c:pt>
                <c:pt idx="334">
                  <c:v>-43.122</c:v>
                </c:pt>
                <c:pt idx="335">
                  <c:v>-43.1</c:v>
                </c:pt>
                <c:pt idx="336">
                  <c:v>-43.073999999999998</c:v>
                </c:pt>
                <c:pt idx="337">
                  <c:v>-43.045999999999999</c:v>
                </c:pt>
                <c:pt idx="338">
                  <c:v>-43.015999999999998</c:v>
                </c:pt>
                <c:pt idx="339">
                  <c:v>-42.984999999999999</c:v>
                </c:pt>
                <c:pt idx="340">
                  <c:v>-42.951999999999998</c:v>
                </c:pt>
                <c:pt idx="341">
                  <c:v>-42.917999999999999</c:v>
                </c:pt>
                <c:pt idx="342">
                  <c:v>-42.884</c:v>
                </c:pt>
                <c:pt idx="343">
                  <c:v>-42.847999999999999</c:v>
                </c:pt>
                <c:pt idx="344">
                  <c:v>-42.811</c:v>
                </c:pt>
                <c:pt idx="345">
                  <c:v>-42.774000000000001</c:v>
                </c:pt>
                <c:pt idx="346">
                  <c:v>-42.737000000000002</c:v>
                </c:pt>
                <c:pt idx="347">
                  <c:v>-42.7</c:v>
                </c:pt>
                <c:pt idx="348">
                  <c:v>-42.662999999999997</c:v>
                </c:pt>
                <c:pt idx="349">
                  <c:v>-42.627000000000002</c:v>
                </c:pt>
                <c:pt idx="350">
                  <c:v>-42.591000000000001</c:v>
                </c:pt>
                <c:pt idx="351">
                  <c:v>-42.551000000000002</c:v>
                </c:pt>
                <c:pt idx="352">
                  <c:v>-42.512</c:v>
                </c:pt>
                <c:pt idx="353">
                  <c:v>-42.472000000000001</c:v>
                </c:pt>
                <c:pt idx="354">
                  <c:v>-42.432000000000002</c:v>
                </c:pt>
                <c:pt idx="355">
                  <c:v>-42.392000000000003</c:v>
                </c:pt>
                <c:pt idx="356">
                  <c:v>-42.351999999999997</c:v>
                </c:pt>
                <c:pt idx="357">
                  <c:v>-42.311999999999998</c:v>
                </c:pt>
                <c:pt idx="358">
                  <c:v>-42.273000000000003</c:v>
                </c:pt>
                <c:pt idx="359">
                  <c:v>-42.234000000000002</c:v>
                </c:pt>
                <c:pt idx="360">
                  <c:v>-42.192</c:v>
                </c:pt>
                <c:pt idx="361">
                  <c:v>-42.149000000000001</c:v>
                </c:pt>
                <c:pt idx="362">
                  <c:v>-42.103999999999999</c:v>
                </c:pt>
                <c:pt idx="363">
                  <c:v>-42.057000000000002</c:v>
                </c:pt>
                <c:pt idx="364">
                  <c:v>-42.009</c:v>
                </c:pt>
                <c:pt idx="365">
                  <c:v>-41.959000000000003</c:v>
                </c:pt>
                <c:pt idx="366">
                  <c:v>-41.908000000000001</c:v>
                </c:pt>
                <c:pt idx="367">
                  <c:v>-41.856999999999999</c:v>
                </c:pt>
                <c:pt idx="368">
                  <c:v>-41.805</c:v>
                </c:pt>
                <c:pt idx="369">
                  <c:v>-41.753</c:v>
                </c:pt>
                <c:pt idx="370">
                  <c:v>-41.703000000000003</c:v>
                </c:pt>
                <c:pt idx="371">
                  <c:v>-41.655999999999999</c:v>
                </c:pt>
                <c:pt idx="372">
                  <c:v>-41.613</c:v>
                </c:pt>
                <c:pt idx="373">
                  <c:v>-41.572000000000003</c:v>
                </c:pt>
                <c:pt idx="374">
                  <c:v>-41.533999999999999</c:v>
                </c:pt>
                <c:pt idx="375">
                  <c:v>-41.496000000000002</c:v>
                </c:pt>
                <c:pt idx="376">
                  <c:v>-41.456000000000003</c:v>
                </c:pt>
                <c:pt idx="377">
                  <c:v>-41.417000000000002</c:v>
                </c:pt>
                <c:pt idx="378">
                  <c:v>-41.378999999999998</c:v>
                </c:pt>
                <c:pt idx="379">
                  <c:v>-41.343000000000004</c:v>
                </c:pt>
                <c:pt idx="380">
                  <c:v>-41.307000000000002</c:v>
                </c:pt>
                <c:pt idx="381">
                  <c:v>-41.271000000000001</c:v>
                </c:pt>
                <c:pt idx="382">
                  <c:v>-41.235999999999997</c:v>
                </c:pt>
                <c:pt idx="383">
                  <c:v>-41.201000000000001</c:v>
                </c:pt>
                <c:pt idx="384">
                  <c:v>-41.167000000000002</c:v>
                </c:pt>
                <c:pt idx="385">
                  <c:v>-41.134</c:v>
                </c:pt>
                <c:pt idx="386">
                  <c:v>-41.098999999999997</c:v>
                </c:pt>
                <c:pt idx="387">
                  <c:v>-41.064</c:v>
                </c:pt>
                <c:pt idx="388">
                  <c:v>-41.024999999999999</c:v>
                </c:pt>
                <c:pt idx="389">
                  <c:v>-40.984000000000002</c:v>
                </c:pt>
                <c:pt idx="390">
                  <c:v>-40.942</c:v>
                </c:pt>
                <c:pt idx="391">
                  <c:v>-40.896999999999998</c:v>
                </c:pt>
                <c:pt idx="392">
                  <c:v>-40.85</c:v>
                </c:pt>
                <c:pt idx="393">
                  <c:v>-40.804000000000002</c:v>
                </c:pt>
                <c:pt idx="394">
                  <c:v>-40.756999999999998</c:v>
                </c:pt>
                <c:pt idx="395">
                  <c:v>-40.71</c:v>
                </c:pt>
                <c:pt idx="396">
                  <c:v>-40.661000000000001</c:v>
                </c:pt>
                <c:pt idx="397">
                  <c:v>-40.612000000000002</c:v>
                </c:pt>
                <c:pt idx="398">
                  <c:v>-40.564</c:v>
                </c:pt>
                <c:pt idx="399">
                  <c:v>-40.517000000000003</c:v>
                </c:pt>
                <c:pt idx="400">
                  <c:v>-40.472999999999999</c:v>
                </c:pt>
                <c:pt idx="401">
                  <c:v>-40.433</c:v>
                </c:pt>
                <c:pt idx="402">
                  <c:v>-40.392000000000003</c:v>
                </c:pt>
                <c:pt idx="403">
                  <c:v>-40.348999999999997</c:v>
                </c:pt>
                <c:pt idx="404">
                  <c:v>-40.305</c:v>
                </c:pt>
                <c:pt idx="405">
                  <c:v>-40.261000000000003</c:v>
                </c:pt>
                <c:pt idx="406">
                  <c:v>-40.216000000000001</c:v>
                </c:pt>
                <c:pt idx="407">
                  <c:v>-40.173000000000002</c:v>
                </c:pt>
                <c:pt idx="408">
                  <c:v>-40.128999999999998</c:v>
                </c:pt>
                <c:pt idx="409">
                  <c:v>-40.085999999999999</c:v>
                </c:pt>
                <c:pt idx="410">
                  <c:v>-40.042999999999999</c:v>
                </c:pt>
                <c:pt idx="411">
                  <c:v>-40.000999999999998</c:v>
                </c:pt>
                <c:pt idx="412">
                  <c:v>-39.957999999999998</c:v>
                </c:pt>
                <c:pt idx="413">
                  <c:v>-39.914999999999999</c:v>
                </c:pt>
                <c:pt idx="414">
                  <c:v>-39.869999999999997</c:v>
                </c:pt>
                <c:pt idx="415">
                  <c:v>-39.823999999999998</c:v>
                </c:pt>
                <c:pt idx="416">
                  <c:v>-39.777999999999999</c:v>
                </c:pt>
                <c:pt idx="417">
                  <c:v>-39.728999999999999</c:v>
                </c:pt>
                <c:pt idx="418">
                  <c:v>-39.679000000000002</c:v>
                </c:pt>
                <c:pt idx="419">
                  <c:v>-39.628</c:v>
                </c:pt>
                <c:pt idx="420">
                  <c:v>-39.575000000000003</c:v>
                </c:pt>
                <c:pt idx="421">
                  <c:v>-39.521999999999998</c:v>
                </c:pt>
                <c:pt idx="422">
                  <c:v>-39.466999999999999</c:v>
                </c:pt>
                <c:pt idx="423">
                  <c:v>-39.406999999999996</c:v>
                </c:pt>
                <c:pt idx="424">
                  <c:v>-39.341000000000001</c:v>
                </c:pt>
                <c:pt idx="425">
                  <c:v>-39.271000000000001</c:v>
                </c:pt>
                <c:pt idx="426">
                  <c:v>-39.201000000000001</c:v>
                </c:pt>
                <c:pt idx="427">
                  <c:v>-39.128999999999998</c:v>
                </c:pt>
                <c:pt idx="428">
                  <c:v>-39.055</c:v>
                </c:pt>
                <c:pt idx="429">
                  <c:v>-38.981999999999999</c:v>
                </c:pt>
                <c:pt idx="430">
                  <c:v>-38.909999999999997</c:v>
                </c:pt>
                <c:pt idx="431">
                  <c:v>-38.841999999999999</c:v>
                </c:pt>
                <c:pt idx="432">
                  <c:v>-38.779000000000003</c:v>
                </c:pt>
                <c:pt idx="433">
                  <c:v>-38.718000000000004</c:v>
                </c:pt>
                <c:pt idx="434">
                  <c:v>-38.655999999999999</c:v>
                </c:pt>
                <c:pt idx="435">
                  <c:v>-38.590000000000003</c:v>
                </c:pt>
                <c:pt idx="436">
                  <c:v>-38.523000000000003</c:v>
                </c:pt>
                <c:pt idx="437">
                  <c:v>-38.457999999999998</c:v>
                </c:pt>
                <c:pt idx="438">
                  <c:v>-38.398000000000003</c:v>
                </c:pt>
                <c:pt idx="439">
                  <c:v>-38.338999999999999</c:v>
                </c:pt>
                <c:pt idx="440">
                  <c:v>-38.28</c:v>
                </c:pt>
                <c:pt idx="441">
                  <c:v>-38.220999999999997</c:v>
                </c:pt>
                <c:pt idx="442">
                  <c:v>-38.159999999999997</c:v>
                </c:pt>
                <c:pt idx="443">
                  <c:v>-38.097999999999999</c:v>
                </c:pt>
                <c:pt idx="444">
                  <c:v>-38.036999999999999</c:v>
                </c:pt>
                <c:pt idx="445">
                  <c:v>-37.975000000000001</c:v>
                </c:pt>
                <c:pt idx="446">
                  <c:v>-37.911000000000001</c:v>
                </c:pt>
                <c:pt idx="447">
                  <c:v>-37.844000000000001</c:v>
                </c:pt>
                <c:pt idx="448">
                  <c:v>-37.774999999999999</c:v>
                </c:pt>
                <c:pt idx="449">
                  <c:v>-37.704000000000001</c:v>
                </c:pt>
                <c:pt idx="450">
                  <c:v>-37.631</c:v>
                </c:pt>
                <c:pt idx="451">
                  <c:v>-37.555999999999997</c:v>
                </c:pt>
                <c:pt idx="452">
                  <c:v>-37.478999999999999</c:v>
                </c:pt>
                <c:pt idx="453">
                  <c:v>-37.4</c:v>
                </c:pt>
                <c:pt idx="454">
                  <c:v>-37.317999999999998</c:v>
                </c:pt>
                <c:pt idx="455">
                  <c:v>-37.234999999999999</c:v>
                </c:pt>
                <c:pt idx="456">
                  <c:v>-37.151000000000003</c:v>
                </c:pt>
                <c:pt idx="457">
                  <c:v>-37.067</c:v>
                </c:pt>
                <c:pt idx="458">
                  <c:v>-36.982999999999997</c:v>
                </c:pt>
                <c:pt idx="459">
                  <c:v>-36.899000000000001</c:v>
                </c:pt>
                <c:pt idx="460">
                  <c:v>-36.814</c:v>
                </c:pt>
                <c:pt idx="461">
                  <c:v>-36.728000000000002</c:v>
                </c:pt>
                <c:pt idx="462">
                  <c:v>-36.642000000000003</c:v>
                </c:pt>
                <c:pt idx="463">
                  <c:v>-36.557000000000002</c:v>
                </c:pt>
                <c:pt idx="464">
                  <c:v>-36.469000000000001</c:v>
                </c:pt>
                <c:pt idx="465">
                  <c:v>-36.381</c:v>
                </c:pt>
                <c:pt idx="466">
                  <c:v>-36.295000000000002</c:v>
                </c:pt>
                <c:pt idx="467">
                  <c:v>-36.209000000000003</c:v>
                </c:pt>
                <c:pt idx="468">
                  <c:v>-36.124000000000002</c:v>
                </c:pt>
                <c:pt idx="469">
                  <c:v>-36.037999999999997</c:v>
                </c:pt>
                <c:pt idx="470">
                  <c:v>-35.951999999999998</c:v>
                </c:pt>
                <c:pt idx="471">
                  <c:v>-35.869</c:v>
                </c:pt>
                <c:pt idx="472">
                  <c:v>-35.787999999999997</c:v>
                </c:pt>
                <c:pt idx="473">
                  <c:v>-35.709000000000003</c:v>
                </c:pt>
                <c:pt idx="474">
                  <c:v>-35.631</c:v>
                </c:pt>
                <c:pt idx="475">
                  <c:v>-35.554000000000002</c:v>
                </c:pt>
                <c:pt idx="476">
                  <c:v>-35.479999999999997</c:v>
                </c:pt>
                <c:pt idx="477">
                  <c:v>-35.408000000000001</c:v>
                </c:pt>
                <c:pt idx="478">
                  <c:v>-35.335999999999999</c:v>
                </c:pt>
                <c:pt idx="479">
                  <c:v>-35.262999999999998</c:v>
                </c:pt>
                <c:pt idx="480">
                  <c:v>-35.19</c:v>
                </c:pt>
                <c:pt idx="481">
                  <c:v>-35.118000000000002</c:v>
                </c:pt>
                <c:pt idx="482">
                  <c:v>-35.048000000000002</c:v>
                </c:pt>
                <c:pt idx="483">
                  <c:v>-34.979999999999997</c:v>
                </c:pt>
                <c:pt idx="484">
                  <c:v>-34.914999999999999</c:v>
                </c:pt>
                <c:pt idx="485">
                  <c:v>-34.850999999999999</c:v>
                </c:pt>
                <c:pt idx="486">
                  <c:v>-34.787999999999997</c:v>
                </c:pt>
                <c:pt idx="487">
                  <c:v>-34.725999999999999</c:v>
                </c:pt>
                <c:pt idx="488">
                  <c:v>-34.662999999999997</c:v>
                </c:pt>
                <c:pt idx="489">
                  <c:v>-34.6</c:v>
                </c:pt>
                <c:pt idx="490">
                  <c:v>-34.536999999999999</c:v>
                </c:pt>
                <c:pt idx="491">
                  <c:v>-34.473999999999997</c:v>
                </c:pt>
                <c:pt idx="492">
                  <c:v>-34.412999999999997</c:v>
                </c:pt>
                <c:pt idx="493">
                  <c:v>-34.350999999999999</c:v>
                </c:pt>
                <c:pt idx="494">
                  <c:v>-34.286999999999999</c:v>
                </c:pt>
                <c:pt idx="495">
                  <c:v>-34.222999999999999</c:v>
                </c:pt>
                <c:pt idx="496">
                  <c:v>-34.156999999999996</c:v>
                </c:pt>
                <c:pt idx="497">
                  <c:v>-34.087000000000003</c:v>
                </c:pt>
                <c:pt idx="498">
                  <c:v>-34.017000000000003</c:v>
                </c:pt>
                <c:pt idx="499">
                  <c:v>-33.945</c:v>
                </c:pt>
                <c:pt idx="500">
                  <c:v>-33.871000000000002</c:v>
                </c:pt>
                <c:pt idx="501">
                  <c:v>-33.792999999999999</c:v>
                </c:pt>
                <c:pt idx="502">
                  <c:v>-33.710999999999999</c:v>
                </c:pt>
                <c:pt idx="503">
                  <c:v>-33.630000000000003</c:v>
                </c:pt>
                <c:pt idx="504">
                  <c:v>-33.548999999999999</c:v>
                </c:pt>
                <c:pt idx="505">
                  <c:v>-33.47</c:v>
                </c:pt>
                <c:pt idx="506">
                  <c:v>-33.393000000000001</c:v>
                </c:pt>
                <c:pt idx="507">
                  <c:v>-33.32</c:v>
                </c:pt>
                <c:pt idx="508">
                  <c:v>-33.25</c:v>
                </c:pt>
                <c:pt idx="509">
                  <c:v>-33.182000000000002</c:v>
                </c:pt>
                <c:pt idx="510">
                  <c:v>-33.113999999999997</c:v>
                </c:pt>
                <c:pt idx="511">
                  <c:v>-33.045000000000002</c:v>
                </c:pt>
                <c:pt idx="512">
                  <c:v>-32.973999999999997</c:v>
                </c:pt>
                <c:pt idx="513">
                  <c:v>-32.905000000000001</c:v>
                </c:pt>
                <c:pt idx="514">
                  <c:v>-32.838999999999999</c:v>
                </c:pt>
                <c:pt idx="515">
                  <c:v>-32.774000000000001</c:v>
                </c:pt>
                <c:pt idx="516">
                  <c:v>-32.707999999999998</c:v>
                </c:pt>
                <c:pt idx="517">
                  <c:v>-32.639000000000003</c:v>
                </c:pt>
                <c:pt idx="518">
                  <c:v>-32.569000000000003</c:v>
                </c:pt>
                <c:pt idx="519">
                  <c:v>-32.499000000000002</c:v>
                </c:pt>
                <c:pt idx="520">
                  <c:v>-32.427999999999997</c:v>
                </c:pt>
                <c:pt idx="521">
                  <c:v>-32.356999999999999</c:v>
                </c:pt>
                <c:pt idx="522">
                  <c:v>-32.284999999999997</c:v>
                </c:pt>
                <c:pt idx="523">
                  <c:v>-32.212000000000003</c:v>
                </c:pt>
                <c:pt idx="524">
                  <c:v>-32.14</c:v>
                </c:pt>
                <c:pt idx="525">
                  <c:v>-32.066000000000003</c:v>
                </c:pt>
                <c:pt idx="526">
                  <c:v>-31.991</c:v>
                </c:pt>
                <c:pt idx="527">
                  <c:v>-31.914000000000001</c:v>
                </c:pt>
                <c:pt idx="528">
                  <c:v>-31.832999999999998</c:v>
                </c:pt>
                <c:pt idx="529">
                  <c:v>-31.751000000000001</c:v>
                </c:pt>
                <c:pt idx="530">
                  <c:v>-31.664999999999999</c:v>
                </c:pt>
                <c:pt idx="531">
                  <c:v>-31.577999999999999</c:v>
                </c:pt>
                <c:pt idx="532">
                  <c:v>-31.49</c:v>
                </c:pt>
                <c:pt idx="533">
                  <c:v>-31.402999999999999</c:v>
                </c:pt>
                <c:pt idx="534">
                  <c:v>-31.315999999999999</c:v>
                </c:pt>
                <c:pt idx="535">
                  <c:v>-31.231000000000002</c:v>
                </c:pt>
                <c:pt idx="536">
                  <c:v>-31.146999999999998</c:v>
                </c:pt>
                <c:pt idx="537">
                  <c:v>-31.062000000000001</c:v>
                </c:pt>
                <c:pt idx="538">
                  <c:v>-30.975000000000001</c:v>
                </c:pt>
                <c:pt idx="539">
                  <c:v>-30.887</c:v>
                </c:pt>
                <c:pt idx="540">
                  <c:v>-30.797000000000001</c:v>
                </c:pt>
                <c:pt idx="541">
                  <c:v>-30.704999999999998</c:v>
                </c:pt>
                <c:pt idx="542">
                  <c:v>-30.613</c:v>
                </c:pt>
                <c:pt idx="543">
                  <c:v>-30.52</c:v>
                </c:pt>
                <c:pt idx="544">
                  <c:v>-30.428000000000001</c:v>
                </c:pt>
                <c:pt idx="545">
                  <c:v>-30.335000000000001</c:v>
                </c:pt>
                <c:pt idx="546">
                  <c:v>-30.242000000000001</c:v>
                </c:pt>
                <c:pt idx="547">
                  <c:v>-30.146999999999998</c:v>
                </c:pt>
                <c:pt idx="548">
                  <c:v>-30.048999999999999</c:v>
                </c:pt>
                <c:pt idx="549">
                  <c:v>-29.948</c:v>
                </c:pt>
                <c:pt idx="550">
                  <c:v>-29.844999999999999</c:v>
                </c:pt>
                <c:pt idx="551">
                  <c:v>-29.74</c:v>
                </c:pt>
                <c:pt idx="552">
                  <c:v>-29.632000000000001</c:v>
                </c:pt>
                <c:pt idx="553">
                  <c:v>-29.523</c:v>
                </c:pt>
                <c:pt idx="554">
                  <c:v>-29.413</c:v>
                </c:pt>
                <c:pt idx="555">
                  <c:v>-29.300999999999998</c:v>
                </c:pt>
                <c:pt idx="556">
                  <c:v>-29.19</c:v>
                </c:pt>
                <c:pt idx="557">
                  <c:v>-29.079000000000001</c:v>
                </c:pt>
                <c:pt idx="558">
                  <c:v>-28.966000000000001</c:v>
                </c:pt>
                <c:pt idx="559">
                  <c:v>-28.853000000000002</c:v>
                </c:pt>
                <c:pt idx="560">
                  <c:v>-28.738</c:v>
                </c:pt>
                <c:pt idx="561">
                  <c:v>-28.623000000000001</c:v>
                </c:pt>
                <c:pt idx="562">
                  <c:v>-28.509</c:v>
                </c:pt>
                <c:pt idx="563">
                  <c:v>-28.395</c:v>
                </c:pt>
                <c:pt idx="564">
                  <c:v>-28.280999999999999</c:v>
                </c:pt>
                <c:pt idx="565">
                  <c:v>-28.167999999999999</c:v>
                </c:pt>
                <c:pt idx="566">
                  <c:v>-28.056000000000001</c:v>
                </c:pt>
                <c:pt idx="567">
                  <c:v>-27.948</c:v>
                </c:pt>
                <c:pt idx="568">
                  <c:v>-27.84</c:v>
                </c:pt>
                <c:pt idx="569">
                  <c:v>-27.731999999999999</c:v>
                </c:pt>
                <c:pt idx="570">
                  <c:v>-27.622</c:v>
                </c:pt>
                <c:pt idx="571">
                  <c:v>-27.510999999999999</c:v>
                </c:pt>
                <c:pt idx="572">
                  <c:v>-27.402999999999999</c:v>
                </c:pt>
                <c:pt idx="573">
                  <c:v>-27.298999999999999</c:v>
                </c:pt>
                <c:pt idx="574">
                  <c:v>-27.199000000000002</c:v>
                </c:pt>
                <c:pt idx="575">
                  <c:v>-27.102</c:v>
                </c:pt>
                <c:pt idx="576">
                  <c:v>-27.007000000000001</c:v>
                </c:pt>
                <c:pt idx="577">
                  <c:v>-26.913</c:v>
                </c:pt>
                <c:pt idx="578">
                  <c:v>-26.815999999999999</c:v>
                </c:pt>
                <c:pt idx="579">
                  <c:v>-26.718</c:v>
                </c:pt>
                <c:pt idx="580">
                  <c:v>-26.619</c:v>
                </c:pt>
                <c:pt idx="581">
                  <c:v>-26.518999999999998</c:v>
                </c:pt>
                <c:pt idx="582">
                  <c:v>-26.419</c:v>
                </c:pt>
                <c:pt idx="583">
                  <c:v>-26.321000000000002</c:v>
                </c:pt>
                <c:pt idx="584">
                  <c:v>-26.224</c:v>
                </c:pt>
                <c:pt idx="585">
                  <c:v>-26.128</c:v>
                </c:pt>
                <c:pt idx="586">
                  <c:v>-26.033999999999999</c:v>
                </c:pt>
                <c:pt idx="587">
                  <c:v>-25.937999999999999</c:v>
                </c:pt>
                <c:pt idx="588">
                  <c:v>-25.841000000000001</c:v>
                </c:pt>
                <c:pt idx="589">
                  <c:v>-25.741</c:v>
                </c:pt>
                <c:pt idx="590">
                  <c:v>-25.64</c:v>
                </c:pt>
                <c:pt idx="591">
                  <c:v>-25.538</c:v>
                </c:pt>
                <c:pt idx="592">
                  <c:v>-25.437000000000001</c:v>
                </c:pt>
                <c:pt idx="593">
                  <c:v>-25.338000000000001</c:v>
                </c:pt>
                <c:pt idx="594">
                  <c:v>-25.242000000000001</c:v>
                </c:pt>
                <c:pt idx="595">
                  <c:v>-25.148</c:v>
                </c:pt>
                <c:pt idx="596">
                  <c:v>-25.055</c:v>
                </c:pt>
                <c:pt idx="597">
                  <c:v>-24.96</c:v>
                </c:pt>
                <c:pt idx="598">
                  <c:v>-24.861999999999998</c:v>
                </c:pt>
                <c:pt idx="599">
                  <c:v>-24.763999999999999</c:v>
                </c:pt>
                <c:pt idx="600">
                  <c:v>-24.663</c:v>
                </c:pt>
                <c:pt idx="601">
                  <c:v>-24.562999999999999</c:v>
                </c:pt>
                <c:pt idx="602">
                  <c:v>-24.465</c:v>
                </c:pt>
                <c:pt idx="603">
                  <c:v>-24.37</c:v>
                </c:pt>
                <c:pt idx="604">
                  <c:v>-24.279</c:v>
                </c:pt>
                <c:pt idx="605">
                  <c:v>-24.19</c:v>
                </c:pt>
                <c:pt idx="606">
                  <c:v>-24.100999999999999</c:v>
                </c:pt>
                <c:pt idx="607">
                  <c:v>-24.009</c:v>
                </c:pt>
                <c:pt idx="608">
                  <c:v>-23.917999999999999</c:v>
                </c:pt>
                <c:pt idx="609">
                  <c:v>-23.824999999999999</c:v>
                </c:pt>
                <c:pt idx="610">
                  <c:v>-23.731999999999999</c:v>
                </c:pt>
                <c:pt idx="611">
                  <c:v>-23.638999999999999</c:v>
                </c:pt>
                <c:pt idx="612">
                  <c:v>-23.55</c:v>
                </c:pt>
                <c:pt idx="613">
                  <c:v>-23.463000000000001</c:v>
                </c:pt>
                <c:pt idx="614">
                  <c:v>-23.379000000000001</c:v>
                </c:pt>
                <c:pt idx="615">
                  <c:v>-23.295000000000002</c:v>
                </c:pt>
                <c:pt idx="616">
                  <c:v>-23.210999999999999</c:v>
                </c:pt>
                <c:pt idx="617">
                  <c:v>-23.126999999999999</c:v>
                </c:pt>
                <c:pt idx="618">
                  <c:v>-23.042000000000002</c:v>
                </c:pt>
                <c:pt idx="619">
                  <c:v>-22.954999999999998</c:v>
                </c:pt>
                <c:pt idx="620">
                  <c:v>-22.867999999999999</c:v>
                </c:pt>
                <c:pt idx="621">
                  <c:v>-22.780999999999999</c:v>
                </c:pt>
                <c:pt idx="622">
                  <c:v>-22.695</c:v>
                </c:pt>
                <c:pt idx="623">
                  <c:v>-22.611000000000001</c:v>
                </c:pt>
                <c:pt idx="624">
                  <c:v>-22.529</c:v>
                </c:pt>
                <c:pt idx="625">
                  <c:v>-22.446999999999999</c:v>
                </c:pt>
                <c:pt idx="626">
                  <c:v>-22.367000000000001</c:v>
                </c:pt>
                <c:pt idx="627">
                  <c:v>-22.286000000000001</c:v>
                </c:pt>
                <c:pt idx="628">
                  <c:v>-22.204000000000001</c:v>
                </c:pt>
                <c:pt idx="629">
                  <c:v>-22.120999999999999</c:v>
                </c:pt>
                <c:pt idx="630">
                  <c:v>-22.038</c:v>
                </c:pt>
                <c:pt idx="631">
                  <c:v>-21.956</c:v>
                </c:pt>
                <c:pt idx="632">
                  <c:v>-21.876000000000001</c:v>
                </c:pt>
                <c:pt idx="633">
                  <c:v>-21.797000000000001</c:v>
                </c:pt>
                <c:pt idx="634">
                  <c:v>-21.72</c:v>
                </c:pt>
                <c:pt idx="635">
                  <c:v>-21.643999999999998</c:v>
                </c:pt>
                <c:pt idx="636">
                  <c:v>-21.568999999999999</c:v>
                </c:pt>
                <c:pt idx="637">
                  <c:v>-21.494</c:v>
                </c:pt>
                <c:pt idx="638">
                  <c:v>-21.417000000000002</c:v>
                </c:pt>
                <c:pt idx="639">
                  <c:v>-21.34</c:v>
                </c:pt>
                <c:pt idx="640">
                  <c:v>-21.262</c:v>
                </c:pt>
                <c:pt idx="641">
                  <c:v>-21.183</c:v>
                </c:pt>
                <c:pt idx="642">
                  <c:v>-21.103999999999999</c:v>
                </c:pt>
                <c:pt idx="643">
                  <c:v>-21.024999999999999</c:v>
                </c:pt>
                <c:pt idx="644">
                  <c:v>-20.948</c:v>
                </c:pt>
                <c:pt idx="645">
                  <c:v>-20.873000000000001</c:v>
                </c:pt>
                <c:pt idx="646">
                  <c:v>-20.8</c:v>
                </c:pt>
                <c:pt idx="647">
                  <c:v>-20.728000000000002</c:v>
                </c:pt>
                <c:pt idx="648">
                  <c:v>-20.658000000000001</c:v>
                </c:pt>
                <c:pt idx="649">
                  <c:v>-20.59</c:v>
                </c:pt>
                <c:pt idx="650">
                  <c:v>-20.524000000000001</c:v>
                </c:pt>
                <c:pt idx="651">
                  <c:v>-20.46</c:v>
                </c:pt>
                <c:pt idx="652">
                  <c:v>-20.399000000000001</c:v>
                </c:pt>
                <c:pt idx="653">
                  <c:v>-20.34</c:v>
                </c:pt>
                <c:pt idx="654">
                  <c:v>-20.282</c:v>
                </c:pt>
                <c:pt idx="655">
                  <c:v>-20.225000000000001</c:v>
                </c:pt>
                <c:pt idx="656">
                  <c:v>-20.169</c:v>
                </c:pt>
                <c:pt idx="657">
                  <c:v>-20.111999999999998</c:v>
                </c:pt>
                <c:pt idx="658">
                  <c:v>-20.053999999999998</c:v>
                </c:pt>
                <c:pt idx="659">
                  <c:v>-19.997</c:v>
                </c:pt>
                <c:pt idx="660">
                  <c:v>-19.937999999999999</c:v>
                </c:pt>
                <c:pt idx="661">
                  <c:v>-19.881</c:v>
                </c:pt>
                <c:pt idx="662">
                  <c:v>-19.824000000000002</c:v>
                </c:pt>
                <c:pt idx="663">
                  <c:v>-19.77</c:v>
                </c:pt>
                <c:pt idx="664">
                  <c:v>-19.718</c:v>
                </c:pt>
                <c:pt idx="665">
                  <c:v>-19.666</c:v>
                </c:pt>
                <c:pt idx="666">
                  <c:v>-19.614999999999998</c:v>
                </c:pt>
                <c:pt idx="667">
                  <c:v>-19.561</c:v>
                </c:pt>
                <c:pt idx="668">
                  <c:v>-19.504000000000001</c:v>
                </c:pt>
                <c:pt idx="669">
                  <c:v>-19.446000000000002</c:v>
                </c:pt>
                <c:pt idx="670">
                  <c:v>-19.388000000000002</c:v>
                </c:pt>
                <c:pt idx="671">
                  <c:v>-19.329999999999998</c:v>
                </c:pt>
                <c:pt idx="672">
                  <c:v>-19.273</c:v>
                </c:pt>
                <c:pt idx="673">
                  <c:v>-19.216999999999999</c:v>
                </c:pt>
                <c:pt idx="674">
                  <c:v>-19.161999999999999</c:v>
                </c:pt>
                <c:pt idx="675">
                  <c:v>-19.106000000000002</c:v>
                </c:pt>
                <c:pt idx="676">
                  <c:v>-19.048999999999999</c:v>
                </c:pt>
                <c:pt idx="677">
                  <c:v>-18.989999999999998</c:v>
                </c:pt>
                <c:pt idx="678">
                  <c:v>-18.93</c:v>
                </c:pt>
                <c:pt idx="679">
                  <c:v>-18.869</c:v>
                </c:pt>
                <c:pt idx="680">
                  <c:v>-18.806000000000001</c:v>
                </c:pt>
                <c:pt idx="681">
                  <c:v>-18.742999999999999</c:v>
                </c:pt>
                <c:pt idx="682">
                  <c:v>-18.681000000000001</c:v>
                </c:pt>
                <c:pt idx="683">
                  <c:v>-18.62</c:v>
                </c:pt>
                <c:pt idx="684">
                  <c:v>-18.559000000000001</c:v>
                </c:pt>
                <c:pt idx="685">
                  <c:v>-18.5</c:v>
                </c:pt>
                <c:pt idx="686">
                  <c:v>-18.440000000000001</c:v>
                </c:pt>
                <c:pt idx="687">
                  <c:v>-18.38</c:v>
                </c:pt>
                <c:pt idx="688">
                  <c:v>-18.318999999999999</c:v>
                </c:pt>
                <c:pt idx="689">
                  <c:v>-18.257000000000001</c:v>
                </c:pt>
                <c:pt idx="690">
                  <c:v>-18.196000000000002</c:v>
                </c:pt>
                <c:pt idx="691">
                  <c:v>-18.134</c:v>
                </c:pt>
                <c:pt idx="692">
                  <c:v>-18.073</c:v>
                </c:pt>
                <c:pt idx="693">
                  <c:v>-18.012</c:v>
                </c:pt>
                <c:pt idx="694">
                  <c:v>-17.951000000000001</c:v>
                </c:pt>
                <c:pt idx="695">
                  <c:v>-17.890999999999998</c:v>
                </c:pt>
                <c:pt idx="696">
                  <c:v>-17.832999999999998</c:v>
                </c:pt>
                <c:pt idx="697">
                  <c:v>-17.776</c:v>
                </c:pt>
                <c:pt idx="698">
                  <c:v>-17.72</c:v>
                </c:pt>
                <c:pt idx="699">
                  <c:v>-17.664000000000001</c:v>
                </c:pt>
                <c:pt idx="700">
                  <c:v>-17.609000000000002</c:v>
                </c:pt>
                <c:pt idx="701">
                  <c:v>-17.556000000000001</c:v>
                </c:pt>
                <c:pt idx="702">
                  <c:v>-17.504000000000001</c:v>
                </c:pt>
                <c:pt idx="703">
                  <c:v>-17.452000000000002</c:v>
                </c:pt>
                <c:pt idx="704">
                  <c:v>-17.399000000000001</c:v>
                </c:pt>
                <c:pt idx="705">
                  <c:v>-17.346</c:v>
                </c:pt>
                <c:pt idx="706">
                  <c:v>-17.292000000000002</c:v>
                </c:pt>
                <c:pt idx="707">
                  <c:v>-17.239000000000001</c:v>
                </c:pt>
                <c:pt idx="708">
                  <c:v>-17.184000000000001</c:v>
                </c:pt>
                <c:pt idx="709">
                  <c:v>-17.129000000000001</c:v>
                </c:pt>
                <c:pt idx="710">
                  <c:v>-17.074000000000002</c:v>
                </c:pt>
                <c:pt idx="711">
                  <c:v>-17.018000000000001</c:v>
                </c:pt>
                <c:pt idx="712">
                  <c:v>-16.962</c:v>
                </c:pt>
                <c:pt idx="713">
                  <c:v>-16.904</c:v>
                </c:pt>
                <c:pt idx="714">
                  <c:v>-16.844999999999999</c:v>
                </c:pt>
                <c:pt idx="715">
                  <c:v>-16.786000000000001</c:v>
                </c:pt>
                <c:pt idx="716">
                  <c:v>-16.725999999999999</c:v>
                </c:pt>
                <c:pt idx="717">
                  <c:v>-16.664999999999999</c:v>
                </c:pt>
                <c:pt idx="718">
                  <c:v>-16.603000000000002</c:v>
                </c:pt>
                <c:pt idx="719">
                  <c:v>-16.541</c:v>
                </c:pt>
                <c:pt idx="720">
                  <c:v>-16.478999999999999</c:v>
                </c:pt>
                <c:pt idx="721">
                  <c:v>-16.417000000000002</c:v>
                </c:pt>
                <c:pt idx="722">
                  <c:v>-16.356000000000002</c:v>
                </c:pt>
                <c:pt idx="723">
                  <c:v>-16.297000000000001</c:v>
                </c:pt>
                <c:pt idx="724">
                  <c:v>-16.239000000000001</c:v>
                </c:pt>
                <c:pt idx="725">
                  <c:v>-16.181999999999999</c:v>
                </c:pt>
                <c:pt idx="726">
                  <c:v>-16.125</c:v>
                </c:pt>
                <c:pt idx="727">
                  <c:v>-16.068999999999999</c:v>
                </c:pt>
                <c:pt idx="728">
                  <c:v>-16.013000000000002</c:v>
                </c:pt>
                <c:pt idx="729">
                  <c:v>-15.958</c:v>
                </c:pt>
                <c:pt idx="730">
                  <c:v>-15.903</c:v>
                </c:pt>
                <c:pt idx="731">
                  <c:v>-15.849</c:v>
                </c:pt>
                <c:pt idx="732">
                  <c:v>-15.795999999999999</c:v>
                </c:pt>
                <c:pt idx="733">
                  <c:v>-15.744999999999999</c:v>
                </c:pt>
                <c:pt idx="734">
                  <c:v>-15.695</c:v>
                </c:pt>
                <c:pt idx="735">
                  <c:v>-15.645</c:v>
                </c:pt>
                <c:pt idx="736">
                  <c:v>-15.595000000000001</c:v>
                </c:pt>
                <c:pt idx="737">
                  <c:v>-15.542999999999999</c:v>
                </c:pt>
                <c:pt idx="738">
                  <c:v>-15.491</c:v>
                </c:pt>
                <c:pt idx="739">
                  <c:v>-15.436999999999999</c:v>
                </c:pt>
                <c:pt idx="740">
                  <c:v>-15.382999999999999</c:v>
                </c:pt>
                <c:pt idx="741">
                  <c:v>-15.327999999999999</c:v>
                </c:pt>
                <c:pt idx="742">
                  <c:v>-15.273</c:v>
                </c:pt>
                <c:pt idx="743">
                  <c:v>-15.218</c:v>
                </c:pt>
                <c:pt idx="744">
                  <c:v>-15.162000000000001</c:v>
                </c:pt>
                <c:pt idx="745">
                  <c:v>-15.106</c:v>
                </c:pt>
                <c:pt idx="746">
                  <c:v>-15.05</c:v>
                </c:pt>
                <c:pt idx="747">
                  <c:v>-14.993</c:v>
                </c:pt>
                <c:pt idx="748">
                  <c:v>-14.936</c:v>
                </c:pt>
                <c:pt idx="749">
                  <c:v>-14.878</c:v>
                </c:pt>
                <c:pt idx="750">
                  <c:v>-14.82</c:v>
                </c:pt>
                <c:pt idx="751">
                  <c:v>-14.763</c:v>
                </c:pt>
                <c:pt idx="752">
                  <c:v>-14.708</c:v>
                </c:pt>
                <c:pt idx="753">
                  <c:v>-14.654</c:v>
                </c:pt>
                <c:pt idx="754">
                  <c:v>-14.603</c:v>
                </c:pt>
                <c:pt idx="755">
                  <c:v>-14.552</c:v>
                </c:pt>
                <c:pt idx="756">
                  <c:v>-14.503</c:v>
                </c:pt>
                <c:pt idx="757">
                  <c:v>-14.454000000000001</c:v>
                </c:pt>
                <c:pt idx="758">
                  <c:v>-14.406000000000001</c:v>
                </c:pt>
                <c:pt idx="759">
                  <c:v>-14.359</c:v>
                </c:pt>
                <c:pt idx="760">
                  <c:v>-14.311</c:v>
                </c:pt>
                <c:pt idx="761">
                  <c:v>-14.265000000000001</c:v>
                </c:pt>
                <c:pt idx="762">
                  <c:v>-14.218999999999999</c:v>
                </c:pt>
                <c:pt idx="763">
                  <c:v>-14.173999999999999</c:v>
                </c:pt>
                <c:pt idx="764">
                  <c:v>-14.132</c:v>
                </c:pt>
                <c:pt idx="765">
                  <c:v>-14.09</c:v>
                </c:pt>
                <c:pt idx="766">
                  <c:v>-14.048999999999999</c:v>
                </c:pt>
                <c:pt idx="767">
                  <c:v>-14.007999999999999</c:v>
                </c:pt>
                <c:pt idx="768">
                  <c:v>-13.967000000000001</c:v>
                </c:pt>
                <c:pt idx="769">
                  <c:v>-13.926</c:v>
                </c:pt>
                <c:pt idx="770">
                  <c:v>-13.887</c:v>
                </c:pt>
                <c:pt idx="771">
                  <c:v>-13.848000000000001</c:v>
                </c:pt>
                <c:pt idx="772">
                  <c:v>-13.81</c:v>
                </c:pt>
                <c:pt idx="773">
                  <c:v>-13.773</c:v>
                </c:pt>
                <c:pt idx="774">
                  <c:v>-13.738</c:v>
                </c:pt>
                <c:pt idx="775">
                  <c:v>-13.702999999999999</c:v>
                </c:pt>
                <c:pt idx="776">
                  <c:v>-13.669</c:v>
                </c:pt>
                <c:pt idx="777">
                  <c:v>-13.635</c:v>
                </c:pt>
                <c:pt idx="778">
                  <c:v>-13.602</c:v>
                </c:pt>
                <c:pt idx="779">
                  <c:v>-13.569000000000001</c:v>
                </c:pt>
                <c:pt idx="780">
                  <c:v>-13.537000000000001</c:v>
                </c:pt>
                <c:pt idx="781">
                  <c:v>-13.506</c:v>
                </c:pt>
                <c:pt idx="782">
                  <c:v>-13.476000000000001</c:v>
                </c:pt>
                <c:pt idx="783">
                  <c:v>-13.446999999999999</c:v>
                </c:pt>
                <c:pt idx="784">
                  <c:v>-13.419</c:v>
                </c:pt>
                <c:pt idx="785">
                  <c:v>-13.39</c:v>
                </c:pt>
                <c:pt idx="786">
                  <c:v>-13.362</c:v>
                </c:pt>
                <c:pt idx="787">
                  <c:v>-13.333</c:v>
                </c:pt>
                <c:pt idx="788">
                  <c:v>-13.304</c:v>
                </c:pt>
                <c:pt idx="789">
                  <c:v>-13.275</c:v>
                </c:pt>
                <c:pt idx="790">
                  <c:v>-13.244999999999999</c:v>
                </c:pt>
                <c:pt idx="791">
                  <c:v>-13.215999999999999</c:v>
                </c:pt>
                <c:pt idx="792">
                  <c:v>-13.186999999999999</c:v>
                </c:pt>
                <c:pt idx="793">
                  <c:v>-13.16</c:v>
                </c:pt>
                <c:pt idx="794">
                  <c:v>-13.134</c:v>
                </c:pt>
                <c:pt idx="795">
                  <c:v>-13.109</c:v>
                </c:pt>
                <c:pt idx="796">
                  <c:v>-13.085000000000001</c:v>
                </c:pt>
                <c:pt idx="797">
                  <c:v>-13.061</c:v>
                </c:pt>
                <c:pt idx="798">
                  <c:v>-13.038</c:v>
                </c:pt>
                <c:pt idx="799">
                  <c:v>-13.016</c:v>
                </c:pt>
                <c:pt idx="800">
                  <c:v>-12.996</c:v>
                </c:pt>
                <c:pt idx="801">
                  <c:v>-12.976000000000001</c:v>
                </c:pt>
                <c:pt idx="802">
                  <c:v>-12.956</c:v>
                </c:pt>
                <c:pt idx="803">
                  <c:v>-12.938000000000001</c:v>
                </c:pt>
                <c:pt idx="804">
                  <c:v>-12.920999999999999</c:v>
                </c:pt>
                <c:pt idx="805">
                  <c:v>-12.904999999999999</c:v>
                </c:pt>
                <c:pt idx="806">
                  <c:v>-12.89</c:v>
                </c:pt>
                <c:pt idx="807">
                  <c:v>-12.877000000000001</c:v>
                </c:pt>
                <c:pt idx="808">
                  <c:v>-12.866</c:v>
                </c:pt>
                <c:pt idx="809">
                  <c:v>-12.856</c:v>
                </c:pt>
                <c:pt idx="810">
                  <c:v>-12.847</c:v>
                </c:pt>
                <c:pt idx="811">
                  <c:v>-12.84</c:v>
                </c:pt>
                <c:pt idx="812">
                  <c:v>-12.834</c:v>
                </c:pt>
                <c:pt idx="813">
                  <c:v>-12.827999999999999</c:v>
                </c:pt>
                <c:pt idx="814">
                  <c:v>-12.823</c:v>
                </c:pt>
                <c:pt idx="815">
                  <c:v>-12.818</c:v>
                </c:pt>
                <c:pt idx="816">
                  <c:v>-12.814</c:v>
                </c:pt>
                <c:pt idx="817">
                  <c:v>-12.811</c:v>
                </c:pt>
                <c:pt idx="818">
                  <c:v>-12.808999999999999</c:v>
                </c:pt>
                <c:pt idx="819">
                  <c:v>-12.808</c:v>
                </c:pt>
                <c:pt idx="820">
                  <c:v>-12.807</c:v>
                </c:pt>
                <c:pt idx="821">
                  <c:v>-12.808</c:v>
                </c:pt>
                <c:pt idx="822">
                  <c:v>-12.808999999999999</c:v>
                </c:pt>
                <c:pt idx="823">
                  <c:v>-12.811999999999999</c:v>
                </c:pt>
                <c:pt idx="824">
                  <c:v>-12.814</c:v>
                </c:pt>
                <c:pt idx="825">
                  <c:v>-12.818</c:v>
                </c:pt>
                <c:pt idx="826">
                  <c:v>-12.823</c:v>
                </c:pt>
                <c:pt idx="827">
                  <c:v>-12.829000000000001</c:v>
                </c:pt>
                <c:pt idx="828">
                  <c:v>-12.836</c:v>
                </c:pt>
                <c:pt idx="829">
                  <c:v>-12.845000000000001</c:v>
                </c:pt>
                <c:pt idx="830">
                  <c:v>-12.853999999999999</c:v>
                </c:pt>
                <c:pt idx="831">
                  <c:v>-12.864000000000001</c:v>
                </c:pt>
                <c:pt idx="832">
                  <c:v>-12.874000000000001</c:v>
                </c:pt>
                <c:pt idx="833">
                  <c:v>-12.882999999999999</c:v>
                </c:pt>
                <c:pt idx="834">
                  <c:v>-12.893000000000001</c:v>
                </c:pt>
                <c:pt idx="835">
                  <c:v>-12.903</c:v>
                </c:pt>
                <c:pt idx="836">
                  <c:v>-12.914</c:v>
                </c:pt>
                <c:pt idx="837">
                  <c:v>-12.925000000000001</c:v>
                </c:pt>
                <c:pt idx="838">
                  <c:v>-12.936</c:v>
                </c:pt>
                <c:pt idx="839">
                  <c:v>-12.948</c:v>
                </c:pt>
                <c:pt idx="840">
                  <c:v>-12.96</c:v>
                </c:pt>
                <c:pt idx="841">
                  <c:v>-12.972</c:v>
                </c:pt>
                <c:pt idx="842">
                  <c:v>-12.984</c:v>
                </c:pt>
                <c:pt idx="843">
                  <c:v>-12.996</c:v>
                </c:pt>
                <c:pt idx="844">
                  <c:v>-13.009</c:v>
                </c:pt>
                <c:pt idx="845">
                  <c:v>-13.022</c:v>
                </c:pt>
                <c:pt idx="846">
                  <c:v>-13.035</c:v>
                </c:pt>
                <c:pt idx="847">
                  <c:v>-13.047000000000001</c:v>
                </c:pt>
                <c:pt idx="848">
                  <c:v>-13.06</c:v>
                </c:pt>
                <c:pt idx="849">
                  <c:v>-13.073</c:v>
                </c:pt>
                <c:pt idx="850">
                  <c:v>-13.086</c:v>
                </c:pt>
                <c:pt idx="851">
                  <c:v>-13.099</c:v>
                </c:pt>
                <c:pt idx="852">
                  <c:v>-13.113</c:v>
                </c:pt>
                <c:pt idx="853">
                  <c:v>-13.125999999999999</c:v>
                </c:pt>
                <c:pt idx="854">
                  <c:v>-13.138999999999999</c:v>
                </c:pt>
                <c:pt idx="855">
                  <c:v>-13.151999999999999</c:v>
                </c:pt>
                <c:pt idx="856">
                  <c:v>-13.166</c:v>
                </c:pt>
                <c:pt idx="857">
                  <c:v>-13.18</c:v>
                </c:pt>
                <c:pt idx="858">
                  <c:v>-13.193</c:v>
                </c:pt>
                <c:pt idx="859">
                  <c:v>-13.206</c:v>
                </c:pt>
                <c:pt idx="860">
                  <c:v>-13.218</c:v>
                </c:pt>
                <c:pt idx="861">
                  <c:v>-13.228</c:v>
                </c:pt>
                <c:pt idx="862">
                  <c:v>-13.238</c:v>
                </c:pt>
                <c:pt idx="863">
                  <c:v>-13.247999999999999</c:v>
                </c:pt>
                <c:pt idx="864">
                  <c:v>-13.257</c:v>
                </c:pt>
                <c:pt idx="865">
                  <c:v>-13.266</c:v>
                </c:pt>
                <c:pt idx="866">
                  <c:v>-13.275</c:v>
                </c:pt>
                <c:pt idx="867">
                  <c:v>-13.282999999999999</c:v>
                </c:pt>
                <c:pt idx="868">
                  <c:v>-13.291</c:v>
                </c:pt>
                <c:pt idx="869">
                  <c:v>-13.3</c:v>
                </c:pt>
                <c:pt idx="870">
                  <c:v>-13.307</c:v>
                </c:pt>
                <c:pt idx="871">
                  <c:v>-13.313000000000001</c:v>
                </c:pt>
                <c:pt idx="872">
                  <c:v>-13.319000000000001</c:v>
                </c:pt>
                <c:pt idx="873">
                  <c:v>-13.324</c:v>
                </c:pt>
                <c:pt idx="874">
                  <c:v>-13.33</c:v>
                </c:pt>
                <c:pt idx="875">
                  <c:v>-13.336</c:v>
                </c:pt>
                <c:pt idx="876">
                  <c:v>-13.339</c:v>
                </c:pt>
                <c:pt idx="877">
                  <c:v>-13.340999999999999</c:v>
                </c:pt>
                <c:pt idx="878">
                  <c:v>-13.342000000000001</c:v>
                </c:pt>
                <c:pt idx="879">
                  <c:v>-13.343</c:v>
                </c:pt>
                <c:pt idx="880">
                  <c:v>-13.343</c:v>
                </c:pt>
                <c:pt idx="881">
                  <c:v>-13.343</c:v>
                </c:pt>
                <c:pt idx="882">
                  <c:v>-13.343</c:v>
                </c:pt>
                <c:pt idx="883">
                  <c:v>-13.343</c:v>
                </c:pt>
                <c:pt idx="884">
                  <c:v>-13.342000000000001</c:v>
                </c:pt>
                <c:pt idx="885">
                  <c:v>-13.34</c:v>
                </c:pt>
                <c:pt idx="886">
                  <c:v>-13.339</c:v>
                </c:pt>
                <c:pt idx="887">
                  <c:v>-13.337</c:v>
                </c:pt>
                <c:pt idx="888">
                  <c:v>-13.334</c:v>
                </c:pt>
                <c:pt idx="889">
                  <c:v>-13.33</c:v>
                </c:pt>
                <c:pt idx="890">
                  <c:v>-13.324999999999999</c:v>
                </c:pt>
                <c:pt idx="891">
                  <c:v>-13.32</c:v>
                </c:pt>
                <c:pt idx="892">
                  <c:v>-13.314</c:v>
                </c:pt>
                <c:pt idx="893">
                  <c:v>-13.308</c:v>
                </c:pt>
                <c:pt idx="894">
                  <c:v>-13.301</c:v>
                </c:pt>
                <c:pt idx="895">
                  <c:v>-13.295</c:v>
                </c:pt>
                <c:pt idx="896">
                  <c:v>-13.29</c:v>
                </c:pt>
                <c:pt idx="897">
                  <c:v>-13.284000000000001</c:v>
                </c:pt>
                <c:pt idx="898">
                  <c:v>-13.276</c:v>
                </c:pt>
                <c:pt idx="899">
                  <c:v>-13.266999999999999</c:v>
                </c:pt>
                <c:pt idx="900">
                  <c:v>-13.257999999999999</c:v>
                </c:pt>
                <c:pt idx="901">
                  <c:v>-13.25</c:v>
                </c:pt>
                <c:pt idx="902">
                  <c:v>-13.239000000000001</c:v>
                </c:pt>
                <c:pt idx="903">
                  <c:v>-13.228</c:v>
                </c:pt>
                <c:pt idx="904">
                  <c:v>-13.215</c:v>
                </c:pt>
                <c:pt idx="905">
                  <c:v>-13.202</c:v>
                </c:pt>
                <c:pt idx="906">
                  <c:v>-13.188000000000001</c:v>
                </c:pt>
                <c:pt idx="907">
                  <c:v>-13.173</c:v>
                </c:pt>
                <c:pt idx="908">
                  <c:v>-13.157</c:v>
                </c:pt>
                <c:pt idx="909">
                  <c:v>-13.141999999999999</c:v>
                </c:pt>
                <c:pt idx="910">
                  <c:v>-13.127000000000001</c:v>
                </c:pt>
                <c:pt idx="911">
                  <c:v>-13.114000000000001</c:v>
                </c:pt>
                <c:pt idx="912">
                  <c:v>-13.103</c:v>
                </c:pt>
                <c:pt idx="913">
                  <c:v>-13.092000000000001</c:v>
                </c:pt>
                <c:pt idx="914">
                  <c:v>-13.083</c:v>
                </c:pt>
                <c:pt idx="915">
                  <c:v>-13.074</c:v>
                </c:pt>
                <c:pt idx="916">
                  <c:v>-13.065</c:v>
                </c:pt>
                <c:pt idx="917">
                  <c:v>-13.055999999999999</c:v>
                </c:pt>
                <c:pt idx="918">
                  <c:v>-13.048</c:v>
                </c:pt>
                <c:pt idx="919">
                  <c:v>-13.041</c:v>
                </c:pt>
                <c:pt idx="920">
                  <c:v>-13.036</c:v>
                </c:pt>
                <c:pt idx="921">
                  <c:v>-13.032</c:v>
                </c:pt>
                <c:pt idx="922">
                  <c:v>-13.029</c:v>
                </c:pt>
                <c:pt idx="923">
                  <c:v>-13.026999999999999</c:v>
                </c:pt>
                <c:pt idx="924">
                  <c:v>-13.023</c:v>
                </c:pt>
                <c:pt idx="925">
                  <c:v>-13.019</c:v>
                </c:pt>
                <c:pt idx="926">
                  <c:v>-13.015000000000001</c:v>
                </c:pt>
                <c:pt idx="927">
                  <c:v>-13.01</c:v>
                </c:pt>
                <c:pt idx="928">
                  <c:v>-13.006</c:v>
                </c:pt>
                <c:pt idx="929">
                  <c:v>-13.002000000000001</c:v>
                </c:pt>
                <c:pt idx="930">
                  <c:v>-12.999000000000001</c:v>
                </c:pt>
                <c:pt idx="931">
                  <c:v>-12.996</c:v>
                </c:pt>
                <c:pt idx="932">
                  <c:v>-12.994</c:v>
                </c:pt>
                <c:pt idx="933">
                  <c:v>-12.99</c:v>
                </c:pt>
                <c:pt idx="934">
                  <c:v>-12.986000000000001</c:v>
                </c:pt>
                <c:pt idx="935">
                  <c:v>-12.981</c:v>
                </c:pt>
                <c:pt idx="936">
                  <c:v>-12.976000000000001</c:v>
                </c:pt>
                <c:pt idx="937">
                  <c:v>-12.972</c:v>
                </c:pt>
                <c:pt idx="938">
                  <c:v>-12.968999999999999</c:v>
                </c:pt>
                <c:pt idx="939">
                  <c:v>-12.967000000000001</c:v>
                </c:pt>
                <c:pt idx="940">
                  <c:v>-12.965</c:v>
                </c:pt>
                <c:pt idx="941">
                  <c:v>-12.964</c:v>
                </c:pt>
                <c:pt idx="942">
                  <c:v>-12.964</c:v>
                </c:pt>
                <c:pt idx="943">
                  <c:v>-12.964</c:v>
                </c:pt>
                <c:pt idx="944">
                  <c:v>-12.965999999999999</c:v>
                </c:pt>
                <c:pt idx="945">
                  <c:v>-12.968999999999999</c:v>
                </c:pt>
                <c:pt idx="946">
                  <c:v>-12.972</c:v>
                </c:pt>
                <c:pt idx="947">
                  <c:v>-12.974</c:v>
                </c:pt>
                <c:pt idx="948">
                  <c:v>-12.976000000000001</c:v>
                </c:pt>
                <c:pt idx="949">
                  <c:v>-12.978</c:v>
                </c:pt>
                <c:pt idx="950">
                  <c:v>-12.978999999999999</c:v>
                </c:pt>
                <c:pt idx="951">
                  <c:v>-12.98</c:v>
                </c:pt>
                <c:pt idx="952">
                  <c:v>-12.981999999999999</c:v>
                </c:pt>
                <c:pt idx="953">
                  <c:v>-12.984999999999999</c:v>
                </c:pt>
                <c:pt idx="954">
                  <c:v>-12.988</c:v>
                </c:pt>
                <c:pt idx="955">
                  <c:v>-12.99</c:v>
                </c:pt>
                <c:pt idx="956">
                  <c:v>-12.99</c:v>
                </c:pt>
                <c:pt idx="957">
                  <c:v>-12.99</c:v>
                </c:pt>
                <c:pt idx="958">
                  <c:v>-12.988</c:v>
                </c:pt>
                <c:pt idx="959">
                  <c:v>-12.987</c:v>
                </c:pt>
                <c:pt idx="960">
                  <c:v>-12.986000000000001</c:v>
                </c:pt>
                <c:pt idx="961">
                  <c:v>-12.986000000000001</c:v>
                </c:pt>
                <c:pt idx="962">
                  <c:v>-12.987</c:v>
                </c:pt>
                <c:pt idx="963">
                  <c:v>-12.988</c:v>
                </c:pt>
                <c:pt idx="964">
                  <c:v>-12.989000000000001</c:v>
                </c:pt>
                <c:pt idx="965">
                  <c:v>-12.991</c:v>
                </c:pt>
                <c:pt idx="966">
                  <c:v>-12.994</c:v>
                </c:pt>
                <c:pt idx="967">
                  <c:v>-12.996</c:v>
                </c:pt>
                <c:pt idx="968">
                  <c:v>-12.997999999999999</c:v>
                </c:pt>
                <c:pt idx="969">
                  <c:v>-13</c:v>
                </c:pt>
                <c:pt idx="970">
                  <c:v>-13.002000000000001</c:v>
                </c:pt>
                <c:pt idx="971">
                  <c:v>-13.004</c:v>
                </c:pt>
                <c:pt idx="972">
                  <c:v>-13.004</c:v>
                </c:pt>
                <c:pt idx="973">
                  <c:v>-13.005000000000001</c:v>
                </c:pt>
                <c:pt idx="974">
                  <c:v>-13.006</c:v>
                </c:pt>
                <c:pt idx="975">
                  <c:v>-13.006</c:v>
                </c:pt>
                <c:pt idx="976">
                  <c:v>-13.005000000000001</c:v>
                </c:pt>
                <c:pt idx="977">
                  <c:v>-13.005000000000001</c:v>
                </c:pt>
                <c:pt idx="978">
                  <c:v>-13.004</c:v>
                </c:pt>
                <c:pt idx="979">
                  <c:v>-13.004</c:v>
                </c:pt>
                <c:pt idx="980">
                  <c:v>-13.003</c:v>
                </c:pt>
                <c:pt idx="981">
                  <c:v>-13.002000000000001</c:v>
                </c:pt>
                <c:pt idx="982">
                  <c:v>-13</c:v>
                </c:pt>
                <c:pt idx="983">
                  <c:v>-12.997</c:v>
                </c:pt>
                <c:pt idx="984">
                  <c:v>-12.993</c:v>
                </c:pt>
                <c:pt idx="985">
                  <c:v>-12.988</c:v>
                </c:pt>
                <c:pt idx="986">
                  <c:v>-12.981</c:v>
                </c:pt>
                <c:pt idx="987">
                  <c:v>-12.974</c:v>
                </c:pt>
                <c:pt idx="988">
                  <c:v>-12.967000000000001</c:v>
                </c:pt>
                <c:pt idx="989">
                  <c:v>-12.96</c:v>
                </c:pt>
                <c:pt idx="990">
                  <c:v>-12.954000000000001</c:v>
                </c:pt>
                <c:pt idx="991">
                  <c:v>-12.946999999999999</c:v>
                </c:pt>
                <c:pt idx="992">
                  <c:v>-12.94</c:v>
                </c:pt>
                <c:pt idx="993">
                  <c:v>-12.932</c:v>
                </c:pt>
                <c:pt idx="994">
                  <c:v>-12.923999999999999</c:v>
                </c:pt>
                <c:pt idx="995">
                  <c:v>-12.914999999999999</c:v>
                </c:pt>
                <c:pt idx="996">
                  <c:v>-12.906000000000001</c:v>
                </c:pt>
                <c:pt idx="997">
                  <c:v>-12.897</c:v>
                </c:pt>
                <c:pt idx="998">
                  <c:v>-12.888</c:v>
                </c:pt>
                <c:pt idx="999">
                  <c:v>-12.878</c:v>
                </c:pt>
                <c:pt idx="1000">
                  <c:v>-12.869</c:v>
                </c:pt>
                <c:pt idx="1001">
                  <c:v>-12.86</c:v>
                </c:pt>
                <c:pt idx="1002">
                  <c:v>-12.85</c:v>
                </c:pt>
                <c:pt idx="1003">
                  <c:v>-12.840999999999999</c:v>
                </c:pt>
                <c:pt idx="1004">
                  <c:v>-12.83</c:v>
                </c:pt>
                <c:pt idx="1005">
                  <c:v>-12.819000000000001</c:v>
                </c:pt>
                <c:pt idx="1006">
                  <c:v>-12.807</c:v>
                </c:pt>
                <c:pt idx="1007">
                  <c:v>-12.797000000000001</c:v>
                </c:pt>
                <c:pt idx="1008">
                  <c:v>-12.786</c:v>
                </c:pt>
                <c:pt idx="1009">
                  <c:v>-12.776999999999999</c:v>
                </c:pt>
                <c:pt idx="1010">
                  <c:v>-12.766999999999999</c:v>
                </c:pt>
                <c:pt idx="1011">
                  <c:v>-12.757999999999999</c:v>
                </c:pt>
                <c:pt idx="1012">
                  <c:v>-12.747999999999999</c:v>
                </c:pt>
                <c:pt idx="1013">
                  <c:v>-12.738</c:v>
                </c:pt>
                <c:pt idx="1014">
                  <c:v>-12.728</c:v>
                </c:pt>
                <c:pt idx="1015">
                  <c:v>-12.718999999999999</c:v>
                </c:pt>
                <c:pt idx="1016">
                  <c:v>-12.71</c:v>
                </c:pt>
                <c:pt idx="1017">
                  <c:v>-12.701000000000001</c:v>
                </c:pt>
                <c:pt idx="1018">
                  <c:v>-12.692</c:v>
                </c:pt>
                <c:pt idx="1019">
                  <c:v>-12.683</c:v>
                </c:pt>
                <c:pt idx="1020">
                  <c:v>-12.675000000000001</c:v>
                </c:pt>
                <c:pt idx="1021">
                  <c:v>-12.666</c:v>
                </c:pt>
                <c:pt idx="1022">
                  <c:v>-12.657</c:v>
                </c:pt>
                <c:pt idx="1023">
                  <c:v>-12.648999999999999</c:v>
                </c:pt>
                <c:pt idx="1024">
                  <c:v>-12.641</c:v>
                </c:pt>
                <c:pt idx="1025">
                  <c:v>-12.632</c:v>
                </c:pt>
                <c:pt idx="1026">
                  <c:v>-12.622</c:v>
                </c:pt>
                <c:pt idx="1027">
                  <c:v>-12.612</c:v>
                </c:pt>
                <c:pt idx="1028">
                  <c:v>-12.603</c:v>
                </c:pt>
                <c:pt idx="1029">
                  <c:v>-12.593999999999999</c:v>
                </c:pt>
                <c:pt idx="1030">
                  <c:v>-12.584</c:v>
                </c:pt>
                <c:pt idx="1031">
                  <c:v>-12.574</c:v>
                </c:pt>
                <c:pt idx="1032">
                  <c:v>-12.564</c:v>
                </c:pt>
                <c:pt idx="1033">
                  <c:v>-12.552</c:v>
                </c:pt>
                <c:pt idx="1034">
                  <c:v>-12.538</c:v>
                </c:pt>
                <c:pt idx="1035">
                  <c:v>-12.523</c:v>
                </c:pt>
                <c:pt idx="1036">
                  <c:v>-12.507999999999999</c:v>
                </c:pt>
                <c:pt idx="1037">
                  <c:v>-12.492000000000001</c:v>
                </c:pt>
                <c:pt idx="1038">
                  <c:v>-12.477</c:v>
                </c:pt>
                <c:pt idx="1039">
                  <c:v>-12.461</c:v>
                </c:pt>
                <c:pt idx="1040">
                  <c:v>-12.446</c:v>
                </c:pt>
                <c:pt idx="1041">
                  <c:v>-12.430999999999999</c:v>
                </c:pt>
                <c:pt idx="1042">
                  <c:v>-12.414999999999999</c:v>
                </c:pt>
                <c:pt idx="1043">
                  <c:v>-12.398</c:v>
                </c:pt>
                <c:pt idx="1044">
                  <c:v>-12.381</c:v>
                </c:pt>
                <c:pt idx="1045">
                  <c:v>-12.363</c:v>
                </c:pt>
                <c:pt idx="1046">
                  <c:v>-12.346</c:v>
                </c:pt>
                <c:pt idx="1047">
                  <c:v>-12.33</c:v>
                </c:pt>
                <c:pt idx="1048">
                  <c:v>-12.314</c:v>
                </c:pt>
                <c:pt idx="1049">
                  <c:v>-12.298999999999999</c:v>
                </c:pt>
                <c:pt idx="1050">
                  <c:v>-12.285</c:v>
                </c:pt>
                <c:pt idx="1051">
                  <c:v>-12.272</c:v>
                </c:pt>
                <c:pt idx="1052">
                  <c:v>-12.26</c:v>
                </c:pt>
                <c:pt idx="1053">
                  <c:v>-12.249000000000001</c:v>
                </c:pt>
                <c:pt idx="1054">
                  <c:v>-12.238</c:v>
                </c:pt>
                <c:pt idx="1055">
                  <c:v>-12.228</c:v>
                </c:pt>
                <c:pt idx="1056">
                  <c:v>-12.218999999999999</c:v>
                </c:pt>
                <c:pt idx="1057">
                  <c:v>-12.21</c:v>
                </c:pt>
                <c:pt idx="1058">
                  <c:v>-12.201000000000001</c:v>
                </c:pt>
                <c:pt idx="1059">
                  <c:v>-12.193</c:v>
                </c:pt>
                <c:pt idx="1060">
                  <c:v>-12.186</c:v>
                </c:pt>
                <c:pt idx="1061">
                  <c:v>-12.179</c:v>
                </c:pt>
                <c:pt idx="1062">
                  <c:v>-12.172000000000001</c:v>
                </c:pt>
                <c:pt idx="1063">
                  <c:v>-12.164999999999999</c:v>
                </c:pt>
                <c:pt idx="1064">
                  <c:v>-12.157999999999999</c:v>
                </c:pt>
                <c:pt idx="1065">
                  <c:v>-12.151</c:v>
                </c:pt>
                <c:pt idx="1066">
                  <c:v>-12.143000000000001</c:v>
                </c:pt>
                <c:pt idx="1067">
                  <c:v>-12.135999999999999</c:v>
                </c:pt>
                <c:pt idx="1068">
                  <c:v>-12.13</c:v>
                </c:pt>
                <c:pt idx="1069">
                  <c:v>-12.124000000000001</c:v>
                </c:pt>
                <c:pt idx="1070">
                  <c:v>-12.119</c:v>
                </c:pt>
                <c:pt idx="1071">
                  <c:v>-12.112</c:v>
                </c:pt>
                <c:pt idx="1072">
                  <c:v>-12.106</c:v>
                </c:pt>
                <c:pt idx="1073">
                  <c:v>-12.101000000000001</c:v>
                </c:pt>
                <c:pt idx="1074">
                  <c:v>-12.096</c:v>
                </c:pt>
                <c:pt idx="1075">
                  <c:v>-12.090999999999999</c:v>
                </c:pt>
                <c:pt idx="1076">
                  <c:v>-12.086</c:v>
                </c:pt>
                <c:pt idx="1077">
                  <c:v>-12.083</c:v>
                </c:pt>
                <c:pt idx="1078">
                  <c:v>-12.08</c:v>
                </c:pt>
                <c:pt idx="1079">
                  <c:v>-12.079000000000001</c:v>
                </c:pt>
                <c:pt idx="1080">
                  <c:v>-12.077999999999999</c:v>
                </c:pt>
                <c:pt idx="1081">
                  <c:v>-12.077999999999999</c:v>
                </c:pt>
                <c:pt idx="1082">
                  <c:v>-12.077999999999999</c:v>
                </c:pt>
                <c:pt idx="1083">
                  <c:v>-12.077</c:v>
                </c:pt>
                <c:pt idx="1084">
                  <c:v>-12.076000000000001</c:v>
                </c:pt>
                <c:pt idx="1085">
                  <c:v>-12.076000000000001</c:v>
                </c:pt>
                <c:pt idx="1086">
                  <c:v>-12.076000000000001</c:v>
                </c:pt>
                <c:pt idx="1087">
                  <c:v>-12.077</c:v>
                </c:pt>
                <c:pt idx="1088">
                  <c:v>-12.079000000000001</c:v>
                </c:pt>
                <c:pt idx="1089">
                  <c:v>-12.083</c:v>
                </c:pt>
                <c:pt idx="1090">
                  <c:v>-12.087</c:v>
                </c:pt>
                <c:pt idx="1091">
                  <c:v>-12.092000000000001</c:v>
                </c:pt>
                <c:pt idx="1092">
                  <c:v>-12.097</c:v>
                </c:pt>
                <c:pt idx="1093">
                  <c:v>-12.102</c:v>
                </c:pt>
                <c:pt idx="1094">
                  <c:v>-12.106999999999999</c:v>
                </c:pt>
                <c:pt idx="1095">
                  <c:v>-12.112</c:v>
                </c:pt>
                <c:pt idx="1096">
                  <c:v>-12.116</c:v>
                </c:pt>
                <c:pt idx="1097">
                  <c:v>-12.121</c:v>
                </c:pt>
                <c:pt idx="1098">
                  <c:v>-12.125999999999999</c:v>
                </c:pt>
                <c:pt idx="1099">
                  <c:v>-12.131</c:v>
                </c:pt>
                <c:pt idx="1100">
                  <c:v>-12.135999999999999</c:v>
                </c:pt>
                <c:pt idx="1101">
                  <c:v>-12.141999999999999</c:v>
                </c:pt>
                <c:pt idx="1102">
                  <c:v>-12.147</c:v>
                </c:pt>
                <c:pt idx="1103">
                  <c:v>-12.153</c:v>
                </c:pt>
                <c:pt idx="1104">
                  <c:v>-12.159000000000001</c:v>
                </c:pt>
                <c:pt idx="1105">
                  <c:v>-12.164999999999999</c:v>
                </c:pt>
                <c:pt idx="1106">
                  <c:v>-12.170999999999999</c:v>
                </c:pt>
                <c:pt idx="1107">
                  <c:v>-12.177</c:v>
                </c:pt>
                <c:pt idx="1108">
                  <c:v>-12.182</c:v>
                </c:pt>
                <c:pt idx="1109">
                  <c:v>-12.188000000000001</c:v>
                </c:pt>
                <c:pt idx="1110">
                  <c:v>-12.193</c:v>
                </c:pt>
                <c:pt idx="1111">
                  <c:v>-12.196999999999999</c:v>
                </c:pt>
                <c:pt idx="1112">
                  <c:v>-12.2</c:v>
                </c:pt>
                <c:pt idx="1113">
                  <c:v>-12.202</c:v>
                </c:pt>
                <c:pt idx="1114">
                  <c:v>-12.202</c:v>
                </c:pt>
                <c:pt idx="1115">
                  <c:v>-12.201000000000001</c:v>
                </c:pt>
                <c:pt idx="1116">
                  <c:v>-12.2</c:v>
                </c:pt>
                <c:pt idx="1117">
                  <c:v>-12.202</c:v>
                </c:pt>
                <c:pt idx="1118">
                  <c:v>-12.202999999999999</c:v>
                </c:pt>
                <c:pt idx="1119">
                  <c:v>-12.202999999999999</c:v>
                </c:pt>
                <c:pt idx="1120">
                  <c:v>-12.201000000000001</c:v>
                </c:pt>
                <c:pt idx="1121">
                  <c:v>-12.199</c:v>
                </c:pt>
                <c:pt idx="1122">
                  <c:v>-12.198</c:v>
                </c:pt>
                <c:pt idx="1123">
                  <c:v>-12.195</c:v>
                </c:pt>
                <c:pt idx="1124">
                  <c:v>-12.191000000000001</c:v>
                </c:pt>
                <c:pt idx="1125">
                  <c:v>-12.186999999999999</c:v>
                </c:pt>
                <c:pt idx="1126">
                  <c:v>-12.183999999999999</c:v>
                </c:pt>
                <c:pt idx="1127">
                  <c:v>-12.182</c:v>
                </c:pt>
                <c:pt idx="1128">
                  <c:v>-12.179</c:v>
                </c:pt>
                <c:pt idx="1129">
                  <c:v>-12.177</c:v>
                </c:pt>
                <c:pt idx="1130">
                  <c:v>-12.175000000000001</c:v>
                </c:pt>
                <c:pt idx="1131">
                  <c:v>-12.173</c:v>
                </c:pt>
                <c:pt idx="1132">
                  <c:v>-12.170999999999999</c:v>
                </c:pt>
                <c:pt idx="1133">
                  <c:v>-12.169</c:v>
                </c:pt>
                <c:pt idx="1134">
                  <c:v>-12.166</c:v>
                </c:pt>
                <c:pt idx="1135">
                  <c:v>-12.163</c:v>
                </c:pt>
                <c:pt idx="1136">
                  <c:v>-12.161</c:v>
                </c:pt>
                <c:pt idx="1137">
                  <c:v>-12.157999999999999</c:v>
                </c:pt>
                <c:pt idx="1138">
                  <c:v>-12.156000000000001</c:v>
                </c:pt>
                <c:pt idx="1139">
                  <c:v>-12.153</c:v>
                </c:pt>
                <c:pt idx="1140">
                  <c:v>-12.15</c:v>
                </c:pt>
                <c:pt idx="1141">
                  <c:v>-12.146000000000001</c:v>
                </c:pt>
                <c:pt idx="1142">
                  <c:v>-12.141</c:v>
                </c:pt>
                <c:pt idx="1143">
                  <c:v>-12.137</c:v>
                </c:pt>
                <c:pt idx="1144">
                  <c:v>-12.132999999999999</c:v>
                </c:pt>
                <c:pt idx="1145">
                  <c:v>-12.128</c:v>
                </c:pt>
                <c:pt idx="1146">
                  <c:v>-12.122</c:v>
                </c:pt>
                <c:pt idx="1147">
                  <c:v>-12.115</c:v>
                </c:pt>
                <c:pt idx="1148">
                  <c:v>-12.106999999999999</c:v>
                </c:pt>
                <c:pt idx="1149">
                  <c:v>-12.098000000000001</c:v>
                </c:pt>
                <c:pt idx="1150">
                  <c:v>-12.089</c:v>
                </c:pt>
                <c:pt idx="1151">
                  <c:v>-12.08</c:v>
                </c:pt>
                <c:pt idx="1152">
                  <c:v>-12.073</c:v>
                </c:pt>
                <c:pt idx="1153">
                  <c:v>-12.066000000000001</c:v>
                </c:pt>
                <c:pt idx="1154">
                  <c:v>-12.06</c:v>
                </c:pt>
                <c:pt idx="1155">
                  <c:v>-12.055</c:v>
                </c:pt>
                <c:pt idx="1156">
                  <c:v>-12.051</c:v>
                </c:pt>
                <c:pt idx="1157">
                  <c:v>-12.048</c:v>
                </c:pt>
                <c:pt idx="1158">
                  <c:v>-12.045</c:v>
                </c:pt>
                <c:pt idx="1159">
                  <c:v>-12.042999999999999</c:v>
                </c:pt>
                <c:pt idx="1160">
                  <c:v>-12.04</c:v>
                </c:pt>
                <c:pt idx="1161">
                  <c:v>-12.038</c:v>
                </c:pt>
                <c:pt idx="1162">
                  <c:v>-12.035</c:v>
                </c:pt>
                <c:pt idx="1163">
                  <c:v>-12.032</c:v>
                </c:pt>
                <c:pt idx="1164">
                  <c:v>-12.029</c:v>
                </c:pt>
                <c:pt idx="1165">
                  <c:v>-12.026999999999999</c:v>
                </c:pt>
                <c:pt idx="1166">
                  <c:v>-12.026</c:v>
                </c:pt>
                <c:pt idx="1167">
                  <c:v>-12.026999999999999</c:v>
                </c:pt>
                <c:pt idx="1168">
                  <c:v>-12.028</c:v>
                </c:pt>
                <c:pt idx="1169">
                  <c:v>-12.03</c:v>
                </c:pt>
                <c:pt idx="1170">
                  <c:v>-12.032</c:v>
                </c:pt>
                <c:pt idx="1171">
                  <c:v>-12.034000000000001</c:v>
                </c:pt>
                <c:pt idx="1172">
                  <c:v>-12.036</c:v>
                </c:pt>
                <c:pt idx="1173">
                  <c:v>-12.037000000000001</c:v>
                </c:pt>
                <c:pt idx="1174">
                  <c:v>-12.039</c:v>
                </c:pt>
                <c:pt idx="1175">
                  <c:v>-12.042</c:v>
                </c:pt>
                <c:pt idx="1176">
                  <c:v>-12.045999999999999</c:v>
                </c:pt>
                <c:pt idx="1177">
                  <c:v>-12.051</c:v>
                </c:pt>
                <c:pt idx="1178">
                  <c:v>-12.057</c:v>
                </c:pt>
                <c:pt idx="1179">
                  <c:v>-12.064</c:v>
                </c:pt>
                <c:pt idx="1180">
                  <c:v>-12.071999999999999</c:v>
                </c:pt>
                <c:pt idx="1181">
                  <c:v>-12.079000000000001</c:v>
                </c:pt>
                <c:pt idx="1182">
                  <c:v>-12.085000000000001</c:v>
                </c:pt>
                <c:pt idx="1183">
                  <c:v>-12.09</c:v>
                </c:pt>
                <c:pt idx="1184">
                  <c:v>-12.093</c:v>
                </c:pt>
                <c:pt idx="1185">
                  <c:v>-12.095000000000001</c:v>
                </c:pt>
                <c:pt idx="1186">
                  <c:v>-12.098000000000001</c:v>
                </c:pt>
                <c:pt idx="1187">
                  <c:v>-12.1</c:v>
                </c:pt>
                <c:pt idx="1188">
                  <c:v>-12.102</c:v>
                </c:pt>
                <c:pt idx="1189">
                  <c:v>-12.105</c:v>
                </c:pt>
                <c:pt idx="1190">
                  <c:v>-12.108000000000001</c:v>
                </c:pt>
                <c:pt idx="1191">
                  <c:v>-12.11</c:v>
                </c:pt>
                <c:pt idx="1192">
                  <c:v>-12.111000000000001</c:v>
                </c:pt>
                <c:pt idx="1193">
                  <c:v>-12.11</c:v>
                </c:pt>
                <c:pt idx="1194">
                  <c:v>-12.108000000000001</c:v>
                </c:pt>
                <c:pt idx="1195">
                  <c:v>-12.105</c:v>
                </c:pt>
                <c:pt idx="1196">
                  <c:v>-12.101000000000001</c:v>
                </c:pt>
                <c:pt idx="1197">
                  <c:v>-12.098000000000001</c:v>
                </c:pt>
                <c:pt idx="1198">
                  <c:v>-12.096</c:v>
                </c:pt>
                <c:pt idx="1199">
                  <c:v>-12.093999999999999</c:v>
                </c:pt>
                <c:pt idx="1200">
                  <c:v>-12.093999999999999</c:v>
                </c:pt>
                <c:pt idx="1201">
                  <c:v>-12.093</c:v>
                </c:pt>
                <c:pt idx="1202">
                  <c:v>-12.093999999999999</c:v>
                </c:pt>
                <c:pt idx="1203">
                  <c:v>-12.095000000000001</c:v>
                </c:pt>
                <c:pt idx="1204">
                  <c:v>-12.098000000000001</c:v>
                </c:pt>
                <c:pt idx="1205">
                  <c:v>-12.1</c:v>
                </c:pt>
                <c:pt idx="1206">
                  <c:v>-12.102</c:v>
                </c:pt>
                <c:pt idx="1207">
                  <c:v>-12.103999999999999</c:v>
                </c:pt>
                <c:pt idx="1208">
                  <c:v>-12.103999999999999</c:v>
                </c:pt>
                <c:pt idx="1209">
                  <c:v>-12.105</c:v>
                </c:pt>
                <c:pt idx="1210">
                  <c:v>-12.105</c:v>
                </c:pt>
                <c:pt idx="1211">
                  <c:v>-12.106</c:v>
                </c:pt>
                <c:pt idx="1212">
                  <c:v>-12.106999999999999</c:v>
                </c:pt>
                <c:pt idx="1213">
                  <c:v>-12.109</c:v>
                </c:pt>
                <c:pt idx="1214">
                  <c:v>-12.112</c:v>
                </c:pt>
                <c:pt idx="1215">
                  <c:v>-12.115</c:v>
                </c:pt>
                <c:pt idx="1216">
                  <c:v>-12.119</c:v>
                </c:pt>
                <c:pt idx="1217">
                  <c:v>-12.122999999999999</c:v>
                </c:pt>
                <c:pt idx="1218">
                  <c:v>-12.125999999999999</c:v>
                </c:pt>
                <c:pt idx="1219">
                  <c:v>-12.128</c:v>
                </c:pt>
                <c:pt idx="1220">
                  <c:v>-12.129</c:v>
                </c:pt>
                <c:pt idx="1221">
                  <c:v>-12.13</c:v>
                </c:pt>
                <c:pt idx="1222">
                  <c:v>-12.13</c:v>
                </c:pt>
                <c:pt idx="1223">
                  <c:v>-12.132</c:v>
                </c:pt>
                <c:pt idx="1224">
                  <c:v>-12.132999999999999</c:v>
                </c:pt>
                <c:pt idx="1225">
                  <c:v>-12.134</c:v>
                </c:pt>
                <c:pt idx="1226">
                  <c:v>-12.132999999999999</c:v>
                </c:pt>
                <c:pt idx="1227">
                  <c:v>-12.132</c:v>
                </c:pt>
                <c:pt idx="1228">
                  <c:v>-12.131</c:v>
                </c:pt>
                <c:pt idx="1229">
                  <c:v>-12.13</c:v>
                </c:pt>
                <c:pt idx="1230">
                  <c:v>-12.129</c:v>
                </c:pt>
                <c:pt idx="1231">
                  <c:v>-12.128</c:v>
                </c:pt>
                <c:pt idx="1232">
                  <c:v>-12.128</c:v>
                </c:pt>
                <c:pt idx="1233">
                  <c:v>-12.13</c:v>
                </c:pt>
                <c:pt idx="1234">
                  <c:v>-12.132</c:v>
                </c:pt>
                <c:pt idx="1235">
                  <c:v>-12.135</c:v>
                </c:pt>
                <c:pt idx="1236">
                  <c:v>-12.138</c:v>
                </c:pt>
                <c:pt idx="1237">
                  <c:v>-12.14</c:v>
                </c:pt>
                <c:pt idx="1238">
                  <c:v>-12.141</c:v>
                </c:pt>
                <c:pt idx="1239">
                  <c:v>-12.141</c:v>
                </c:pt>
                <c:pt idx="1240">
                  <c:v>-12.141</c:v>
                </c:pt>
                <c:pt idx="1241">
                  <c:v>-12.141</c:v>
                </c:pt>
                <c:pt idx="1242">
                  <c:v>-12.141</c:v>
                </c:pt>
                <c:pt idx="1243">
                  <c:v>-12.141999999999999</c:v>
                </c:pt>
                <c:pt idx="1244">
                  <c:v>-12.141999999999999</c:v>
                </c:pt>
                <c:pt idx="1245">
                  <c:v>-12.144</c:v>
                </c:pt>
                <c:pt idx="1246">
                  <c:v>-12.146000000000001</c:v>
                </c:pt>
                <c:pt idx="1247">
                  <c:v>-12.148999999999999</c:v>
                </c:pt>
                <c:pt idx="1248">
                  <c:v>-12.15</c:v>
                </c:pt>
                <c:pt idx="1249">
                  <c:v>-12.151999999999999</c:v>
                </c:pt>
                <c:pt idx="1250">
                  <c:v>-12.153</c:v>
                </c:pt>
                <c:pt idx="1251">
                  <c:v>-12.154</c:v>
                </c:pt>
                <c:pt idx="1252">
                  <c:v>-12.154999999999999</c:v>
                </c:pt>
                <c:pt idx="1253">
                  <c:v>-12.156000000000001</c:v>
                </c:pt>
                <c:pt idx="1254">
                  <c:v>-12.159000000000001</c:v>
                </c:pt>
                <c:pt idx="1255">
                  <c:v>-12.161</c:v>
                </c:pt>
                <c:pt idx="1256">
                  <c:v>-12.164</c:v>
                </c:pt>
                <c:pt idx="1257">
                  <c:v>-12.166</c:v>
                </c:pt>
                <c:pt idx="1258">
                  <c:v>-12.167999999999999</c:v>
                </c:pt>
                <c:pt idx="1259">
                  <c:v>-12.17</c:v>
                </c:pt>
                <c:pt idx="1260">
                  <c:v>-12.172000000000001</c:v>
                </c:pt>
                <c:pt idx="1261">
                  <c:v>-12.173999999999999</c:v>
                </c:pt>
                <c:pt idx="1262">
                  <c:v>-12.175000000000001</c:v>
                </c:pt>
                <c:pt idx="1263">
                  <c:v>-12.175000000000001</c:v>
                </c:pt>
                <c:pt idx="1264">
                  <c:v>-12.176</c:v>
                </c:pt>
                <c:pt idx="1265">
                  <c:v>-12.178000000000001</c:v>
                </c:pt>
                <c:pt idx="1266">
                  <c:v>-12.179</c:v>
                </c:pt>
                <c:pt idx="1267">
                  <c:v>-12.180999999999999</c:v>
                </c:pt>
                <c:pt idx="1268">
                  <c:v>-12.183999999999999</c:v>
                </c:pt>
                <c:pt idx="1269">
                  <c:v>-12.186</c:v>
                </c:pt>
                <c:pt idx="1270">
                  <c:v>-12.189</c:v>
                </c:pt>
                <c:pt idx="1271">
                  <c:v>-12.192</c:v>
                </c:pt>
                <c:pt idx="1272">
                  <c:v>-12.195</c:v>
                </c:pt>
                <c:pt idx="1273">
                  <c:v>-12.199</c:v>
                </c:pt>
                <c:pt idx="1274">
                  <c:v>-12.201000000000001</c:v>
                </c:pt>
                <c:pt idx="1275">
                  <c:v>-12.204000000000001</c:v>
                </c:pt>
                <c:pt idx="1276">
                  <c:v>-12.207000000000001</c:v>
                </c:pt>
                <c:pt idx="1277">
                  <c:v>-12.209</c:v>
                </c:pt>
                <c:pt idx="1278">
                  <c:v>-12.211</c:v>
                </c:pt>
                <c:pt idx="1279">
                  <c:v>-12.214</c:v>
                </c:pt>
                <c:pt idx="1280">
                  <c:v>-12.217000000000001</c:v>
                </c:pt>
                <c:pt idx="1281">
                  <c:v>-12.218999999999999</c:v>
                </c:pt>
                <c:pt idx="1282">
                  <c:v>-12.22</c:v>
                </c:pt>
                <c:pt idx="1283">
                  <c:v>-12.22</c:v>
                </c:pt>
                <c:pt idx="1284">
                  <c:v>-12.218999999999999</c:v>
                </c:pt>
                <c:pt idx="1285">
                  <c:v>-12.215</c:v>
                </c:pt>
                <c:pt idx="1286">
                  <c:v>-12.211</c:v>
                </c:pt>
                <c:pt idx="1287">
                  <c:v>-12.206</c:v>
                </c:pt>
                <c:pt idx="1288">
                  <c:v>-12.2</c:v>
                </c:pt>
                <c:pt idx="1289">
                  <c:v>-12.194000000000001</c:v>
                </c:pt>
                <c:pt idx="1290">
                  <c:v>-12.188000000000001</c:v>
                </c:pt>
                <c:pt idx="1291">
                  <c:v>-12.182</c:v>
                </c:pt>
                <c:pt idx="1292">
                  <c:v>-12.176</c:v>
                </c:pt>
                <c:pt idx="1293">
                  <c:v>-12.169</c:v>
                </c:pt>
                <c:pt idx="1294">
                  <c:v>-12.162000000000001</c:v>
                </c:pt>
                <c:pt idx="1295">
                  <c:v>-12.154999999999999</c:v>
                </c:pt>
                <c:pt idx="1296">
                  <c:v>-12.148</c:v>
                </c:pt>
                <c:pt idx="1297">
                  <c:v>-12.141</c:v>
                </c:pt>
                <c:pt idx="1298">
                  <c:v>-12.135</c:v>
                </c:pt>
                <c:pt idx="1299">
                  <c:v>-12.13</c:v>
                </c:pt>
                <c:pt idx="1300">
                  <c:v>-12.127000000000001</c:v>
                </c:pt>
                <c:pt idx="1301">
                  <c:v>-12.124000000000001</c:v>
                </c:pt>
                <c:pt idx="1302">
                  <c:v>-12.122</c:v>
                </c:pt>
                <c:pt idx="1303">
                  <c:v>-12.119</c:v>
                </c:pt>
                <c:pt idx="1304">
                  <c:v>-12.116</c:v>
                </c:pt>
                <c:pt idx="1305">
                  <c:v>-12.114000000000001</c:v>
                </c:pt>
                <c:pt idx="1306">
                  <c:v>-12.111000000000001</c:v>
                </c:pt>
                <c:pt idx="1307">
                  <c:v>-12.106999999999999</c:v>
                </c:pt>
                <c:pt idx="1308">
                  <c:v>-12.102</c:v>
                </c:pt>
                <c:pt idx="1309">
                  <c:v>-12.097</c:v>
                </c:pt>
                <c:pt idx="1310">
                  <c:v>-12.093</c:v>
                </c:pt>
                <c:pt idx="1311">
                  <c:v>-12.09</c:v>
                </c:pt>
                <c:pt idx="1312">
                  <c:v>-12.087</c:v>
                </c:pt>
                <c:pt idx="1313">
                  <c:v>-12.086</c:v>
                </c:pt>
                <c:pt idx="1314">
                  <c:v>-12.085000000000001</c:v>
                </c:pt>
                <c:pt idx="1315">
                  <c:v>-12.085000000000001</c:v>
                </c:pt>
                <c:pt idx="1316">
                  <c:v>-12.084</c:v>
                </c:pt>
                <c:pt idx="1317">
                  <c:v>-12.084</c:v>
                </c:pt>
                <c:pt idx="1318">
                  <c:v>-12.085000000000001</c:v>
                </c:pt>
                <c:pt idx="1319">
                  <c:v>-12.086</c:v>
                </c:pt>
                <c:pt idx="1320">
                  <c:v>-12.087999999999999</c:v>
                </c:pt>
                <c:pt idx="1321">
                  <c:v>-12.092000000000001</c:v>
                </c:pt>
                <c:pt idx="1322">
                  <c:v>-12.097</c:v>
                </c:pt>
                <c:pt idx="1323">
                  <c:v>-12.103</c:v>
                </c:pt>
                <c:pt idx="1324">
                  <c:v>-12.109</c:v>
                </c:pt>
                <c:pt idx="1325">
                  <c:v>-12.117000000000001</c:v>
                </c:pt>
                <c:pt idx="1326">
                  <c:v>-12.125</c:v>
                </c:pt>
                <c:pt idx="1327">
                  <c:v>-12.132</c:v>
                </c:pt>
                <c:pt idx="1328">
                  <c:v>-12.138</c:v>
                </c:pt>
                <c:pt idx="1329">
                  <c:v>-12.144</c:v>
                </c:pt>
                <c:pt idx="1330">
                  <c:v>-12.148999999999999</c:v>
                </c:pt>
                <c:pt idx="1331">
                  <c:v>-12.154</c:v>
                </c:pt>
                <c:pt idx="1332">
                  <c:v>-12.157999999999999</c:v>
                </c:pt>
                <c:pt idx="1333">
                  <c:v>-12.161</c:v>
                </c:pt>
                <c:pt idx="1334">
                  <c:v>-12.164</c:v>
                </c:pt>
                <c:pt idx="1335">
                  <c:v>-12.167</c:v>
                </c:pt>
                <c:pt idx="1336">
                  <c:v>-12.169</c:v>
                </c:pt>
                <c:pt idx="1337">
                  <c:v>-12.170999999999999</c:v>
                </c:pt>
                <c:pt idx="1338">
                  <c:v>-12.172000000000001</c:v>
                </c:pt>
                <c:pt idx="1339">
                  <c:v>-12.172000000000001</c:v>
                </c:pt>
                <c:pt idx="1340">
                  <c:v>-12.172000000000001</c:v>
                </c:pt>
                <c:pt idx="1341">
                  <c:v>-12.173</c:v>
                </c:pt>
                <c:pt idx="1342">
                  <c:v>-12.173999999999999</c:v>
                </c:pt>
                <c:pt idx="1343">
                  <c:v>-12.173999999999999</c:v>
                </c:pt>
                <c:pt idx="1344">
                  <c:v>-12.175000000000001</c:v>
                </c:pt>
                <c:pt idx="1345">
                  <c:v>-12.177</c:v>
                </c:pt>
                <c:pt idx="1346">
                  <c:v>-12.178000000000001</c:v>
                </c:pt>
                <c:pt idx="1347">
                  <c:v>-12.179</c:v>
                </c:pt>
                <c:pt idx="1348">
                  <c:v>-12.179</c:v>
                </c:pt>
                <c:pt idx="1349">
                  <c:v>-12.179</c:v>
                </c:pt>
                <c:pt idx="1350">
                  <c:v>-12.179</c:v>
                </c:pt>
                <c:pt idx="1351">
                  <c:v>-12.178000000000001</c:v>
                </c:pt>
                <c:pt idx="1352">
                  <c:v>-12.176</c:v>
                </c:pt>
                <c:pt idx="1353">
                  <c:v>-12.173999999999999</c:v>
                </c:pt>
                <c:pt idx="1354">
                  <c:v>-12.172000000000001</c:v>
                </c:pt>
                <c:pt idx="1355">
                  <c:v>-12.169</c:v>
                </c:pt>
                <c:pt idx="1356">
                  <c:v>-12.166</c:v>
                </c:pt>
                <c:pt idx="1357">
                  <c:v>-12.164</c:v>
                </c:pt>
                <c:pt idx="1358">
                  <c:v>-12.16</c:v>
                </c:pt>
                <c:pt idx="1359">
                  <c:v>-12.156000000000001</c:v>
                </c:pt>
                <c:pt idx="1360">
                  <c:v>-12.15</c:v>
                </c:pt>
                <c:pt idx="1361">
                  <c:v>-12.144</c:v>
                </c:pt>
                <c:pt idx="1362">
                  <c:v>-12.138</c:v>
                </c:pt>
                <c:pt idx="1363">
                  <c:v>-12.13</c:v>
                </c:pt>
                <c:pt idx="1364">
                  <c:v>-12.122</c:v>
                </c:pt>
                <c:pt idx="1365">
                  <c:v>-12.114000000000001</c:v>
                </c:pt>
                <c:pt idx="1366">
                  <c:v>-12.106999999999999</c:v>
                </c:pt>
                <c:pt idx="1367">
                  <c:v>-12.1</c:v>
                </c:pt>
                <c:pt idx="1368">
                  <c:v>-12.093999999999999</c:v>
                </c:pt>
                <c:pt idx="1369">
                  <c:v>-12.087</c:v>
                </c:pt>
                <c:pt idx="1370">
                  <c:v>-12.081</c:v>
                </c:pt>
                <c:pt idx="1371">
                  <c:v>-12.074999999999999</c:v>
                </c:pt>
                <c:pt idx="1372">
                  <c:v>-12.068</c:v>
                </c:pt>
                <c:pt idx="1373">
                  <c:v>-12.06</c:v>
                </c:pt>
                <c:pt idx="1374">
                  <c:v>-12.052</c:v>
                </c:pt>
                <c:pt idx="1375">
                  <c:v>-12.045</c:v>
                </c:pt>
                <c:pt idx="1376">
                  <c:v>-12.037000000000001</c:v>
                </c:pt>
                <c:pt idx="1377">
                  <c:v>-12.03</c:v>
                </c:pt>
                <c:pt idx="1378">
                  <c:v>-12.023</c:v>
                </c:pt>
                <c:pt idx="1379">
                  <c:v>-12.016</c:v>
                </c:pt>
                <c:pt idx="1380">
                  <c:v>-12.009</c:v>
                </c:pt>
                <c:pt idx="1381">
                  <c:v>-12.003</c:v>
                </c:pt>
                <c:pt idx="1382">
                  <c:v>-11.997</c:v>
                </c:pt>
                <c:pt idx="1383">
                  <c:v>-11.99</c:v>
                </c:pt>
                <c:pt idx="1384">
                  <c:v>-11.983000000000001</c:v>
                </c:pt>
                <c:pt idx="1385">
                  <c:v>-11.977</c:v>
                </c:pt>
                <c:pt idx="1386">
                  <c:v>-11.97</c:v>
                </c:pt>
                <c:pt idx="1387">
                  <c:v>-11.964</c:v>
                </c:pt>
                <c:pt idx="1388">
                  <c:v>-11.959</c:v>
                </c:pt>
                <c:pt idx="1389">
                  <c:v>-11.956</c:v>
                </c:pt>
                <c:pt idx="1390">
                  <c:v>-11.952999999999999</c:v>
                </c:pt>
                <c:pt idx="1391">
                  <c:v>-11.949</c:v>
                </c:pt>
                <c:pt idx="1392">
                  <c:v>-11.945</c:v>
                </c:pt>
                <c:pt idx="1393">
                  <c:v>-11.942</c:v>
                </c:pt>
                <c:pt idx="1394">
                  <c:v>-11.939</c:v>
                </c:pt>
                <c:pt idx="1395">
                  <c:v>-11.935</c:v>
                </c:pt>
                <c:pt idx="1396">
                  <c:v>-11.93</c:v>
                </c:pt>
                <c:pt idx="1397">
                  <c:v>-11.923</c:v>
                </c:pt>
                <c:pt idx="1398">
                  <c:v>-11.917</c:v>
                </c:pt>
                <c:pt idx="1399">
                  <c:v>-11.91</c:v>
                </c:pt>
                <c:pt idx="1400">
                  <c:v>-11.901999999999999</c:v>
                </c:pt>
                <c:pt idx="1401">
                  <c:v>-11.894</c:v>
                </c:pt>
                <c:pt idx="1402">
                  <c:v>-11.885999999999999</c:v>
                </c:pt>
                <c:pt idx="1403">
                  <c:v>-11.877000000000001</c:v>
                </c:pt>
                <c:pt idx="1404">
                  <c:v>-11.867000000000001</c:v>
                </c:pt>
                <c:pt idx="1405">
                  <c:v>-11.856999999999999</c:v>
                </c:pt>
                <c:pt idx="1406">
                  <c:v>-11.848000000000001</c:v>
                </c:pt>
                <c:pt idx="1407">
                  <c:v>-11.84</c:v>
                </c:pt>
                <c:pt idx="1408">
                  <c:v>-11.831</c:v>
                </c:pt>
                <c:pt idx="1409">
                  <c:v>-11.821999999999999</c:v>
                </c:pt>
                <c:pt idx="1410">
                  <c:v>-11.814</c:v>
                </c:pt>
                <c:pt idx="1411">
                  <c:v>-11.805999999999999</c:v>
                </c:pt>
                <c:pt idx="1412">
                  <c:v>-11.798999999999999</c:v>
                </c:pt>
                <c:pt idx="1413">
                  <c:v>-11.792999999999999</c:v>
                </c:pt>
                <c:pt idx="1414">
                  <c:v>-11.787000000000001</c:v>
                </c:pt>
                <c:pt idx="1415">
                  <c:v>-11.782</c:v>
                </c:pt>
                <c:pt idx="1416">
                  <c:v>-11.776</c:v>
                </c:pt>
                <c:pt idx="1417">
                  <c:v>-11.77</c:v>
                </c:pt>
                <c:pt idx="1418">
                  <c:v>-11.763999999999999</c:v>
                </c:pt>
                <c:pt idx="1419">
                  <c:v>-11.76</c:v>
                </c:pt>
                <c:pt idx="1420">
                  <c:v>-11.755000000000001</c:v>
                </c:pt>
                <c:pt idx="1421">
                  <c:v>-11.750999999999999</c:v>
                </c:pt>
                <c:pt idx="1422">
                  <c:v>-11.747</c:v>
                </c:pt>
                <c:pt idx="1423">
                  <c:v>-11.742000000000001</c:v>
                </c:pt>
                <c:pt idx="1424">
                  <c:v>-11.737</c:v>
                </c:pt>
                <c:pt idx="1425">
                  <c:v>-11.733000000000001</c:v>
                </c:pt>
                <c:pt idx="1426">
                  <c:v>-11.73</c:v>
                </c:pt>
                <c:pt idx="1427">
                  <c:v>-11.727</c:v>
                </c:pt>
                <c:pt idx="1428">
                  <c:v>-11.723000000000001</c:v>
                </c:pt>
                <c:pt idx="1429">
                  <c:v>-11.718</c:v>
                </c:pt>
                <c:pt idx="1430">
                  <c:v>-11.714</c:v>
                </c:pt>
                <c:pt idx="1431">
                  <c:v>-11.71</c:v>
                </c:pt>
                <c:pt idx="1432">
                  <c:v>-11.707000000000001</c:v>
                </c:pt>
                <c:pt idx="1433">
                  <c:v>-11.704000000000001</c:v>
                </c:pt>
                <c:pt idx="1434">
                  <c:v>-11.702999999999999</c:v>
                </c:pt>
                <c:pt idx="1435">
                  <c:v>-11.702999999999999</c:v>
                </c:pt>
                <c:pt idx="1436">
                  <c:v>-11.701000000000001</c:v>
                </c:pt>
                <c:pt idx="1437">
                  <c:v>-11.7</c:v>
                </c:pt>
                <c:pt idx="1438">
                  <c:v>-11.7</c:v>
                </c:pt>
                <c:pt idx="1439">
                  <c:v>-11.701000000000001</c:v>
                </c:pt>
                <c:pt idx="1440">
                  <c:v>-11.7</c:v>
                </c:pt>
                <c:pt idx="1441">
                  <c:v>-11.698</c:v>
                </c:pt>
                <c:pt idx="1442">
                  <c:v>-11.696999999999999</c:v>
                </c:pt>
                <c:pt idx="1443">
                  <c:v>-11.696</c:v>
                </c:pt>
                <c:pt idx="1444">
                  <c:v>-11.695</c:v>
                </c:pt>
                <c:pt idx="1445">
                  <c:v>-11.693</c:v>
                </c:pt>
                <c:pt idx="1446">
                  <c:v>-11.692</c:v>
                </c:pt>
                <c:pt idx="1447">
                  <c:v>-11.692</c:v>
                </c:pt>
                <c:pt idx="1448">
                  <c:v>-11.691000000000001</c:v>
                </c:pt>
                <c:pt idx="1449">
                  <c:v>-11.689</c:v>
                </c:pt>
                <c:pt idx="1450">
                  <c:v>-11.686999999999999</c:v>
                </c:pt>
                <c:pt idx="1451">
                  <c:v>-11.685</c:v>
                </c:pt>
                <c:pt idx="1452">
                  <c:v>-11.682</c:v>
                </c:pt>
                <c:pt idx="1453">
                  <c:v>-11.68</c:v>
                </c:pt>
                <c:pt idx="1454">
                  <c:v>-11.679</c:v>
                </c:pt>
                <c:pt idx="1455">
                  <c:v>-11.679</c:v>
                </c:pt>
                <c:pt idx="1456">
                  <c:v>-11.68</c:v>
                </c:pt>
                <c:pt idx="1457">
                  <c:v>-11.680999999999999</c:v>
                </c:pt>
                <c:pt idx="1458">
                  <c:v>-11.680999999999999</c:v>
                </c:pt>
                <c:pt idx="1459">
                  <c:v>-11.682</c:v>
                </c:pt>
                <c:pt idx="1460">
                  <c:v>-11.683</c:v>
                </c:pt>
                <c:pt idx="1461">
                  <c:v>-11.683</c:v>
                </c:pt>
                <c:pt idx="1462">
                  <c:v>-11.683</c:v>
                </c:pt>
                <c:pt idx="1463">
                  <c:v>-11.685</c:v>
                </c:pt>
                <c:pt idx="1464">
                  <c:v>-11.686</c:v>
                </c:pt>
                <c:pt idx="1465">
                  <c:v>-11.686999999999999</c:v>
                </c:pt>
                <c:pt idx="1466">
                  <c:v>-11.686999999999999</c:v>
                </c:pt>
                <c:pt idx="1467">
                  <c:v>-11.688000000000001</c:v>
                </c:pt>
                <c:pt idx="1468">
                  <c:v>-11.69</c:v>
                </c:pt>
                <c:pt idx="1469">
                  <c:v>-11.691000000000001</c:v>
                </c:pt>
                <c:pt idx="1470">
                  <c:v>-11.693</c:v>
                </c:pt>
                <c:pt idx="1471">
                  <c:v>-11.694000000000001</c:v>
                </c:pt>
                <c:pt idx="1472">
                  <c:v>-11.695</c:v>
                </c:pt>
                <c:pt idx="1473">
                  <c:v>-11.695</c:v>
                </c:pt>
                <c:pt idx="1474">
                  <c:v>-11.694000000000001</c:v>
                </c:pt>
                <c:pt idx="1475">
                  <c:v>-11.693</c:v>
                </c:pt>
                <c:pt idx="1476">
                  <c:v>-11.693</c:v>
                </c:pt>
                <c:pt idx="1477">
                  <c:v>-11.692</c:v>
                </c:pt>
                <c:pt idx="1478">
                  <c:v>-11.691000000000001</c:v>
                </c:pt>
                <c:pt idx="1479">
                  <c:v>-11.69</c:v>
                </c:pt>
                <c:pt idx="1480">
                  <c:v>-11.691000000000001</c:v>
                </c:pt>
                <c:pt idx="1481">
                  <c:v>-11.692</c:v>
                </c:pt>
                <c:pt idx="1482">
                  <c:v>-11.692</c:v>
                </c:pt>
                <c:pt idx="1483">
                  <c:v>-11.692</c:v>
                </c:pt>
                <c:pt idx="1484">
                  <c:v>-11.692</c:v>
                </c:pt>
                <c:pt idx="1485">
                  <c:v>-11.691000000000001</c:v>
                </c:pt>
                <c:pt idx="1486">
                  <c:v>-11.689</c:v>
                </c:pt>
                <c:pt idx="1487">
                  <c:v>-11.688000000000001</c:v>
                </c:pt>
                <c:pt idx="1488">
                  <c:v>-11.686999999999999</c:v>
                </c:pt>
                <c:pt idx="1489">
                  <c:v>-11.686999999999999</c:v>
                </c:pt>
                <c:pt idx="1490">
                  <c:v>-11.686999999999999</c:v>
                </c:pt>
                <c:pt idx="1491">
                  <c:v>-11.686999999999999</c:v>
                </c:pt>
                <c:pt idx="1492">
                  <c:v>-11.688000000000001</c:v>
                </c:pt>
                <c:pt idx="1493">
                  <c:v>-11.689</c:v>
                </c:pt>
                <c:pt idx="1494">
                  <c:v>-11.69</c:v>
                </c:pt>
                <c:pt idx="1495">
                  <c:v>-11.689</c:v>
                </c:pt>
                <c:pt idx="1496">
                  <c:v>-11.688000000000001</c:v>
                </c:pt>
                <c:pt idx="1497">
                  <c:v>-11.686999999999999</c:v>
                </c:pt>
                <c:pt idx="1498">
                  <c:v>-11.685</c:v>
                </c:pt>
                <c:pt idx="1499">
                  <c:v>-11.683</c:v>
                </c:pt>
                <c:pt idx="1500">
                  <c:v>-11.680999999999999</c:v>
                </c:pt>
                <c:pt idx="1501">
                  <c:v>-11.68</c:v>
                </c:pt>
                <c:pt idx="1502">
                  <c:v>-11.679</c:v>
                </c:pt>
                <c:pt idx="1503">
                  <c:v>-11.676</c:v>
                </c:pt>
                <c:pt idx="1504">
                  <c:v>-11.673</c:v>
                </c:pt>
                <c:pt idx="1505">
                  <c:v>-11.669</c:v>
                </c:pt>
                <c:pt idx="1506">
                  <c:v>-11.666</c:v>
                </c:pt>
                <c:pt idx="1507">
                  <c:v>-11.662000000000001</c:v>
                </c:pt>
                <c:pt idx="1508">
                  <c:v>-11.659000000000001</c:v>
                </c:pt>
                <c:pt idx="1509">
                  <c:v>-11.654999999999999</c:v>
                </c:pt>
                <c:pt idx="1510">
                  <c:v>-11.651999999999999</c:v>
                </c:pt>
                <c:pt idx="1511">
                  <c:v>-11.65</c:v>
                </c:pt>
                <c:pt idx="1512">
                  <c:v>-11.648999999999999</c:v>
                </c:pt>
                <c:pt idx="1513">
                  <c:v>-11.648999999999999</c:v>
                </c:pt>
                <c:pt idx="1514">
                  <c:v>-11.651</c:v>
                </c:pt>
                <c:pt idx="1515">
                  <c:v>-11.653</c:v>
                </c:pt>
                <c:pt idx="1516">
                  <c:v>-11.654</c:v>
                </c:pt>
                <c:pt idx="1517">
                  <c:v>-11.656000000000001</c:v>
                </c:pt>
                <c:pt idx="1518">
                  <c:v>-11.659000000000001</c:v>
                </c:pt>
                <c:pt idx="1519">
                  <c:v>-11.661</c:v>
                </c:pt>
                <c:pt idx="1520">
                  <c:v>-11.664</c:v>
                </c:pt>
                <c:pt idx="1521">
                  <c:v>-11.666</c:v>
                </c:pt>
                <c:pt idx="1522">
                  <c:v>-11.667</c:v>
                </c:pt>
                <c:pt idx="1523">
                  <c:v>-11.669</c:v>
                </c:pt>
                <c:pt idx="1524">
                  <c:v>-11.670999999999999</c:v>
                </c:pt>
                <c:pt idx="1525">
                  <c:v>-11.672000000000001</c:v>
                </c:pt>
                <c:pt idx="1526">
                  <c:v>-11.673</c:v>
                </c:pt>
                <c:pt idx="1527">
                  <c:v>-11.673</c:v>
                </c:pt>
                <c:pt idx="1528">
                  <c:v>-11.670999999999999</c:v>
                </c:pt>
                <c:pt idx="1529">
                  <c:v>-11.669</c:v>
                </c:pt>
                <c:pt idx="1530">
                  <c:v>-11.666</c:v>
                </c:pt>
                <c:pt idx="1531">
                  <c:v>-11.663</c:v>
                </c:pt>
                <c:pt idx="1532">
                  <c:v>-11.66</c:v>
                </c:pt>
                <c:pt idx="1533">
                  <c:v>-11.657</c:v>
                </c:pt>
                <c:pt idx="1534">
                  <c:v>-11.654</c:v>
                </c:pt>
                <c:pt idx="1535">
                  <c:v>-11.65</c:v>
                </c:pt>
                <c:pt idx="1536">
                  <c:v>-11.647</c:v>
                </c:pt>
                <c:pt idx="1537">
                  <c:v>-11.644</c:v>
                </c:pt>
                <c:pt idx="1538">
                  <c:v>-11.641</c:v>
                </c:pt>
                <c:pt idx="1539">
                  <c:v>-11.638999999999999</c:v>
                </c:pt>
                <c:pt idx="1540">
                  <c:v>-11.638</c:v>
                </c:pt>
                <c:pt idx="1541">
                  <c:v>-11.635999999999999</c:v>
                </c:pt>
                <c:pt idx="1542">
                  <c:v>-11.632999999999999</c:v>
                </c:pt>
                <c:pt idx="1543">
                  <c:v>-11.63</c:v>
                </c:pt>
                <c:pt idx="1544">
                  <c:v>-11.627000000000001</c:v>
                </c:pt>
                <c:pt idx="1545">
                  <c:v>-11.625</c:v>
                </c:pt>
                <c:pt idx="1546">
                  <c:v>-11.622</c:v>
                </c:pt>
                <c:pt idx="1547">
                  <c:v>-11.618</c:v>
                </c:pt>
                <c:pt idx="1548">
                  <c:v>-11.614000000000001</c:v>
                </c:pt>
                <c:pt idx="1549">
                  <c:v>-11.609</c:v>
                </c:pt>
                <c:pt idx="1550">
                  <c:v>-11.603999999999999</c:v>
                </c:pt>
                <c:pt idx="1551">
                  <c:v>-11.597</c:v>
                </c:pt>
                <c:pt idx="1552">
                  <c:v>-11.59</c:v>
                </c:pt>
                <c:pt idx="1553">
                  <c:v>-11.583</c:v>
                </c:pt>
                <c:pt idx="1554">
                  <c:v>-11.574999999999999</c:v>
                </c:pt>
                <c:pt idx="1555">
                  <c:v>-11.567</c:v>
                </c:pt>
                <c:pt idx="1556">
                  <c:v>-11.56</c:v>
                </c:pt>
                <c:pt idx="1557">
                  <c:v>-11.554</c:v>
                </c:pt>
                <c:pt idx="1558">
                  <c:v>-11.548999999999999</c:v>
                </c:pt>
                <c:pt idx="1559">
                  <c:v>-11.544</c:v>
                </c:pt>
                <c:pt idx="1560">
                  <c:v>-11.539</c:v>
                </c:pt>
                <c:pt idx="1561">
                  <c:v>-11.532999999999999</c:v>
                </c:pt>
                <c:pt idx="1562">
                  <c:v>-11.526999999999999</c:v>
                </c:pt>
                <c:pt idx="1563">
                  <c:v>-11.521000000000001</c:v>
                </c:pt>
                <c:pt idx="1564">
                  <c:v>-11.515000000000001</c:v>
                </c:pt>
                <c:pt idx="1565">
                  <c:v>-11.509</c:v>
                </c:pt>
                <c:pt idx="1566">
                  <c:v>-11.504</c:v>
                </c:pt>
                <c:pt idx="1567">
                  <c:v>-11.499000000000001</c:v>
                </c:pt>
                <c:pt idx="1568">
                  <c:v>-11.494999999999999</c:v>
                </c:pt>
                <c:pt idx="1569">
                  <c:v>-11.491</c:v>
                </c:pt>
                <c:pt idx="1570">
                  <c:v>-11.489000000000001</c:v>
                </c:pt>
                <c:pt idx="1571">
                  <c:v>-11.487</c:v>
                </c:pt>
                <c:pt idx="1572">
                  <c:v>-11.484999999999999</c:v>
                </c:pt>
                <c:pt idx="1573">
                  <c:v>-11.483000000000001</c:v>
                </c:pt>
                <c:pt idx="1574">
                  <c:v>-11.481</c:v>
                </c:pt>
                <c:pt idx="1575">
                  <c:v>-11.478999999999999</c:v>
                </c:pt>
                <c:pt idx="1576">
                  <c:v>-11.478</c:v>
                </c:pt>
                <c:pt idx="1577">
                  <c:v>-11.478</c:v>
                </c:pt>
                <c:pt idx="1578">
                  <c:v>-11.478999999999999</c:v>
                </c:pt>
                <c:pt idx="1579">
                  <c:v>-11.481</c:v>
                </c:pt>
                <c:pt idx="1580">
                  <c:v>-11.481999999999999</c:v>
                </c:pt>
                <c:pt idx="1581">
                  <c:v>-11.484</c:v>
                </c:pt>
                <c:pt idx="1582">
                  <c:v>-11.484999999999999</c:v>
                </c:pt>
                <c:pt idx="1583">
                  <c:v>-11.487</c:v>
                </c:pt>
                <c:pt idx="1584">
                  <c:v>-11.488</c:v>
                </c:pt>
                <c:pt idx="1585">
                  <c:v>-11.488</c:v>
                </c:pt>
                <c:pt idx="1586">
                  <c:v>-11.489000000000001</c:v>
                </c:pt>
                <c:pt idx="1587">
                  <c:v>-11.489000000000001</c:v>
                </c:pt>
                <c:pt idx="1588">
                  <c:v>-11.49</c:v>
                </c:pt>
                <c:pt idx="1589">
                  <c:v>-11.491</c:v>
                </c:pt>
                <c:pt idx="1590">
                  <c:v>-11.492000000000001</c:v>
                </c:pt>
                <c:pt idx="1591">
                  <c:v>-11.494</c:v>
                </c:pt>
                <c:pt idx="1592">
                  <c:v>-11.496</c:v>
                </c:pt>
                <c:pt idx="1593">
                  <c:v>-11.497</c:v>
                </c:pt>
                <c:pt idx="1594">
                  <c:v>-11.497999999999999</c:v>
                </c:pt>
                <c:pt idx="1595">
                  <c:v>-11.5</c:v>
                </c:pt>
                <c:pt idx="1596">
                  <c:v>-11.502000000000001</c:v>
                </c:pt>
                <c:pt idx="1597">
                  <c:v>-11.504</c:v>
                </c:pt>
                <c:pt idx="1598">
                  <c:v>-11.506</c:v>
                </c:pt>
                <c:pt idx="1599">
                  <c:v>-11.509</c:v>
                </c:pt>
                <c:pt idx="1600">
                  <c:v>-11.513</c:v>
                </c:pt>
                <c:pt idx="1601">
                  <c:v>-11.516</c:v>
                </c:pt>
                <c:pt idx="1602">
                  <c:v>-11.52</c:v>
                </c:pt>
                <c:pt idx="1603">
                  <c:v>-11.523999999999999</c:v>
                </c:pt>
                <c:pt idx="1604">
                  <c:v>-11.526999999999999</c:v>
                </c:pt>
                <c:pt idx="1605">
                  <c:v>-11.529</c:v>
                </c:pt>
                <c:pt idx="1606">
                  <c:v>-11.53</c:v>
                </c:pt>
                <c:pt idx="1607">
                  <c:v>-11.532</c:v>
                </c:pt>
                <c:pt idx="1608">
                  <c:v>-11.532999999999999</c:v>
                </c:pt>
                <c:pt idx="1609">
                  <c:v>-11.535</c:v>
                </c:pt>
                <c:pt idx="1610">
                  <c:v>-11.536</c:v>
                </c:pt>
                <c:pt idx="1611">
                  <c:v>-11.536</c:v>
                </c:pt>
                <c:pt idx="1612">
                  <c:v>-11.538</c:v>
                </c:pt>
                <c:pt idx="1613">
                  <c:v>-11.539</c:v>
                </c:pt>
                <c:pt idx="1614">
                  <c:v>-11.541</c:v>
                </c:pt>
                <c:pt idx="1615">
                  <c:v>-11.542</c:v>
                </c:pt>
                <c:pt idx="1616">
                  <c:v>-11.542999999999999</c:v>
                </c:pt>
                <c:pt idx="1617">
                  <c:v>-11.545</c:v>
                </c:pt>
                <c:pt idx="1618">
                  <c:v>-11.545999999999999</c:v>
                </c:pt>
                <c:pt idx="1619">
                  <c:v>-11.548</c:v>
                </c:pt>
                <c:pt idx="1620">
                  <c:v>-11.55</c:v>
                </c:pt>
                <c:pt idx="1621">
                  <c:v>-11.553000000000001</c:v>
                </c:pt>
                <c:pt idx="1622">
                  <c:v>-11.555999999999999</c:v>
                </c:pt>
                <c:pt idx="1623">
                  <c:v>-11.558</c:v>
                </c:pt>
                <c:pt idx="1624">
                  <c:v>-11.561</c:v>
                </c:pt>
                <c:pt idx="1625">
                  <c:v>-11.564</c:v>
                </c:pt>
                <c:pt idx="1626">
                  <c:v>-11.568</c:v>
                </c:pt>
                <c:pt idx="1627">
                  <c:v>-11.571</c:v>
                </c:pt>
                <c:pt idx="1628">
                  <c:v>-11.574</c:v>
                </c:pt>
                <c:pt idx="1629">
                  <c:v>-11.577</c:v>
                </c:pt>
                <c:pt idx="1630">
                  <c:v>-11.579000000000001</c:v>
                </c:pt>
                <c:pt idx="1631">
                  <c:v>-11.581</c:v>
                </c:pt>
                <c:pt idx="1632">
                  <c:v>-11.583</c:v>
                </c:pt>
                <c:pt idx="1633">
                  <c:v>-11.586</c:v>
                </c:pt>
                <c:pt idx="1634">
                  <c:v>-11.589</c:v>
                </c:pt>
                <c:pt idx="1635">
                  <c:v>-11.590999999999999</c:v>
                </c:pt>
                <c:pt idx="1636">
                  <c:v>-11.593999999999999</c:v>
                </c:pt>
                <c:pt idx="1637">
                  <c:v>-11.597</c:v>
                </c:pt>
                <c:pt idx="1638">
                  <c:v>-11.601000000000001</c:v>
                </c:pt>
                <c:pt idx="1639">
                  <c:v>-11.605</c:v>
                </c:pt>
                <c:pt idx="1640">
                  <c:v>-11.608000000000001</c:v>
                </c:pt>
                <c:pt idx="1641">
                  <c:v>-11.611000000000001</c:v>
                </c:pt>
                <c:pt idx="1642">
                  <c:v>-11.614000000000001</c:v>
                </c:pt>
                <c:pt idx="1643">
                  <c:v>-11.617000000000001</c:v>
                </c:pt>
                <c:pt idx="1644">
                  <c:v>-11.62</c:v>
                </c:pt>
                <c:pt idx="1645">
                  <c:v>-11.624000000000001</c:v>
                </c:pt>
                <c:pt idx="1646">
                  <c:v>-11.628</c:v>
                </c:pt>
                <c:pt idx="1647">
                  <c:v>-11.631</c:v>
                </c:pt>
                <c:pt idx="1648">
                  <c:v>-11.634</c:v>
                </c:pt>
                <c:pt idx="1649">
                  <c:v>-11.635999999999999</c:v>
                </c:pt>
                <c:pt idx="1650">
                  <c:v>-11.638</c:v>
                </c:pt>
                <c:pt idx="1651">
                  <c:v>-11.638999999999999</c:v>
                </c:pt>
                <c:pt idx="1652">
                  <c:v>-11.64</c:v>
                </c:pt>
                <c:pt idx="1653">
                  <c:v>-11.641</c:v>
                </c:pt>
                <c:pt idx="1654">
                  <c:v>-11.643000000000001</c:v>
                </c:pt>
                <c:pt idx="1655">
                  <c:v>-11.645</c:v>
                </c:pt>
                <c:pt idx="1656">
                  <c:v>-11.648999999999999</c:v>
                </c:pt>
                <c:pt idx="1657">
                  <c:v>-11.653</c:v>
                </c:pt>
                <c:pt idx="1658">
                  <c:v>-11.657</c:v>
                </c:pt>
                <c:pt idx="1659">
                  <c:v>-11.661</c:v>
                </c:pt>
                <c:pt idx="1660">
                  <c:v>-11.664999999999999</c:v>
                </c:pt>
                <c:pt idx="1661">
                  <c:v>-11.667999999999999</c:v>
                </c:pt>
                <c:pt idx="1662">
                  <c:v>-11.670999999999999</c:v>
                </c:pt>
                <c:pt idx="1663">
                  <c:v>-11.673999999999999</c:v>
                </c:pt>
                <c:pt idx="1664">
                  <c:v>-11.678000000000001</c:v>
                </c:pt>
                <c:pt idx="1665">
                  <c:v>-11.680999999999999</c:v>
                </c:pt>
                <c:pt idx="1666">
                  <c:v>-11.683999999999999</c:v>
                </c:pt>
                <c:pt idx="1667">
                  <c:v>-11.686999999999999</c:v>
                </c:pt>
                <c:pt idx="1668">
                  <c:v>-11.691000000000001</c:v>
                </c:pt>
                <c:pt idx="1669">
                  <c:v>-11.694000000000001</c:v>
                </c:pt>
                <c:pt idx="1670">
                  <c:v>-11.698</c:v>
                </c:pt>
                <c:pt idx="1671">
                  <c:v>-11.7</c:v>
                </c:pt>
                <c:pt idx="1672">
                  <c:v>-11.701000000000001</c:v>
                </c:pt>
                <c:pt idx="1673">
                  <c:v>-11.702999999999999</c:v>
                </c:pt>
                <c:pt idx="1674">
                  <c:v>-11.704000000000001</c:v>
                </c:pt>
                <c:pt idx="1675">
                  <c:v>-11.705</c:v>
                </c:pt>
                <c:pt idx="1676">
                  <c:v>-11.707000000000001</c:v>
                </c:pt>
                <c:pt idx="1677">
                  <c:v>-11.709</c:v>
                </c:pt>
                <c:pt idx="1678">
                  <c:v>-11.712</c:v>
                </c:pt>
                <c:pt idx="1679">
                  <c:v>-11.715</c:v>
                </c:pt>
                <c:pt idx="1680">
                  <c:v>-11.718</c:v>
                </c:pt>
                <c:pt idx="1681">
                  <c:v>-11.723000000000001</c:v>
                </c:pt>
                <c:pt idx="1682">
                  <c:v>-11.728</c:v>
                </c:pt>
                <c:pt idx="1683">
                  <c:v>-11.733000000000001</c:v>
                </c:pt>
                <c:pt idx="1684">
                  <c:v>-11.738</c:v>
                </c:pt>
                <c:pt idx="1685">
                  <c:v>-11.743</c:v>
                </c:pt>
                <c:pt idx="1686">
                  <c:v>-11.747999999999999</c:v>
                </c:pt>
                <c:pt idx="1687">
                  <c:v>-11.752000000000001</c:v>
                </c:pt>
                <c:pt idx="1688">
                  <c:v>-11.756</c:v>
                </c:pt>
                <c:pt idx="1689">
                  <c:v>-11.76</c:v>
                </c:pt>
                <c:pt idx="1690">
                  <c:v>-11.763999999999999</c:v>
                </c:pt>
                <c:pt idx="1691">
                  <c:v>-11.768000000000001</c:v>
                </c:pt>
                <c:pt idx="1692">
                  <c:v>-11.772</c:v>
                </c:pt>
                <c:pt idx="1693">
                  <c:v>-11.775</c:v>
                </c:pt>
                <c:pt idx="1694">
                  <c:v>-11.779</c:v>
                </c:pt>
                <c:pt idx="1695">
                  <c:v>-11.782</c:v>
                </c:pt>
                <c:pt idx="1696">
                  <c:v>-11.784000000000001</c:v>
                </c:pt>
                <c:pt idx="1697">
                  <c:v>-11.785</c:v>
                </c:pt>
                <c:pt idx="1698">
                  <c:v>-11.787000000000001</c:v>
                </c:pt>
                <c:pt idx="1699">
                  <c:v>-11.789</c:v>
                </c:pt>
                <c:pt idx="1700">
                  <c:v>-11.792</c:v>
                </c:pt>
                <c:pt idx="1701">
                  <c:v>-11.795999999999999</c:v>
                </c:pt>
                <c:pt idx="1702">
                  <c:v>-11.8</c:v>
                </c:pt>
                <c:pt idx="1703">
                  <c:v>-11.803000000000001</c:v>
                </c:pt>
                <c:pt idx="1704">
                  <c:v>-11.807</c:v>
                </c:pt>
                <c:pt idx="1705">
                  <c:v>-11.811999999999999</c:v>
                </c:pt>
                <c:pt idx="1706">
                  <c:v>-11.817</c:v>
                </c:pt>
                <c:pt idx="1707">
                  <c:v>-11.823</c:v>
                </c:pt>
                <c:pt idx="1708">
                  <c:v>-11.829000000000001</c:v>
                </c:pt>
                <c:pt idx="1709">
                  <c:v>-11.835000000000001</c:v>
                </c:pt>
                <c:pt idx="1710">
                  <c:v>-11.842000000000001</c:v>
                </c:pt>
                <c:pt idx="1711">
                  <c:v>-11.849</c:v>
                </c:pt>
                <c:pt idx="1712">
                  <c:v>-11.856</c:v>
                </c:pt>
                <c:pt idx="1713">
                  <c:v>-11.863</c:v>
                </c:pt>
                <c:pt idx="1714">
                  <c:v>-11.869</c:v>
                </c:pt>
                <c:pt idx="1715">
                  <c:v>-11.875</c:v>
                </c:pt>
                <c:pt idx="1716">
                  <c:v>-11.88</c:v>
                </c:pt>
                <c:pt idx="1717">
                  <c:v>-11.882999999999999</c:v>
                </c:pt>
                <c:pt idx="1718">
                  <c:v>-11.885999999999999</c:v>
                </c:pt>
                <c:pt idx="1719">
                  <c:v>-11.888</c:v>
                </c:pt>
                <c:pt idx="1720">
                  <c:v>-11.89</c:v>
                </c:pt>
                <c:pt idx="1721">
                  <c:v>-11.891</c:v>
                </c:pt>
                <c:pt idx="1722">
                  <c:v>-11.891999999999999</c:v>
                </c:pt>
                <c:pt idx="1723">
                  <c:v>-11.891999999999999</c:v>
                </c:pt>
                <c:pt idx="1724">
                  <c:v>-11.893000000000001</c:v>
                </c:pt>
                <c:pt idx="1725">
                  <c:v>-11.894</c:v>
                </c:pt>
                <c:pt idx="1726">
                  <c:v>-11.896000000000001</c:v>
                </c:pt>
                <c:pt idx="1727">
                  <c:v>-11.898</c:v>
                </c:pt>
                <c:pt idx="1728">
                  <c:v>-11.9</c:v>
                </c:pt>
                <c:pt idx="1729">
                  <c:v>-11.901999999999999</c:v>
                </c:pt>
                <c:pt idx="1730">
                  <c:v>-11.903</c:v>
                </c:pt>
                <c:pt idx="1731">
                  <c:v>-11.904999999999999</c:v>
                </c:pt>
                <c:pt idx="1732">
                  <c:v>-11.906000000000001</c:v>
                </c:pt>
                <c:pt idx="1733">
                  <c:v>-11.907999999999999</c:v>
                </c:pt>
                <c:pt idx="1734">
                  <c:v>-11.909000000000001</c:v>
                </c:pt>
                <c:pt idx="1735">
                  <c:v>-11.911</c:v>
                </c:pt>
                <c:pt idx="1736">
                  <c:v>-11.913</c:v>
                </c:pt>
                <c:pt idx="1737">
                  <c:v>-11.914</c:v>
                </c:pt>
                <c:pt idx="1738">
                  <c:v>-11.916</c:v>
                </c:pt>
                <c:pt idx="1739">
                  <c:v>-11.917999999999999</c:v>
                </c:pt>
                <c:pt idx="1740">
                  <c:v>-11.919</c:v>
                </c:pt>
                <c:pt idx="1741">
                  <c:v>-11.919</c:v>
                </c:pt>
                <c:pt idx="1742">
                  <c:v>-11.919</c:v>
                </c:pt>
                <c:pt idx="1743">
                  <c:v>-11.919</c:v>
                </c:pt>
                <c:pt idx="1744">
                  <c:v>-11.919</c:v>
                </c:pt>
                <c:pt idx="1745">
                  <c:v>-11.917</c:v>
                </c:pt>
                <c:pt idx="1746">
                  <c:v>-11.914999999999999</c:v>
                </c:pt>
                <c:pt idx="1747">
                  <c:v>-11.912000000000001</c:v>
                </c:pt>
                <c:pt idx="1748">
                  <c:v>-11.909000000000001</c:v>
                </c:pt>
                <c:pt idx="1749">
                  <c:v>-11.906000000000001</c:v>
                </c:pt>
                <c:pt idx="1750">
                  <c:v>-11.903</c:v>
                </c:pt>
                <c:pt idx="1751">
                  <c:v>-11.9</c:v>
                </c:pt>
                <c:pt idx="1752">
                  <c:v>-11.896000000000001</c:v>
                </c:pt>
                <c:pt idx="1753">
                  <c:v>-11.893000000000001</c:v>
                </c:pt>
                <c:pt idx="1754">
                  <c:v>-11.891</c:v>
                </c:pt>
                <c:pt idx="1755">
                  <c:v>-11.888999999999999</c:v>
                </c:pt>
                <c:pt idx="1756">
                  <c:v>-11.885999999999999</c:v>
                </c:pt>
                <c:pt idx="1757">
                  <c:v>-11.884</c:v>
                </c:pt>
                <c:pt idx="1758">
                  <c:v>-11.881</c:v>
                </c:pt>
                <c:pt idx="1759">
                  <c:v>-11.88</c:v>
                </c:pt>
                <c:pt idx="1760">
                  <c:v>-11.878</c:v>
                </c:pt>
                <c:pt idx="1761">
                  <c:v>-11.875999999999999</c:v>
                </c:pt>
                <c:pt idx="1762">
                  <c:v>-11.874000000000001</c:v>
                </c:pt>
                <c:pt idx="1763">
                  <c:v>-11.872999999999999</c:v>
                </c:pt>
                <c:pt idx="1764">
                  <c:v>-11.871</c:v>
                </c:pt>
                <c:pt idx="1765">
                  <c:v>-11.869</c:v>
                </c:pt>
                <c:pt idx="1766">
                  <c:v>-11.866</c:v>
                </c:pt>
                <c:pt idx="1767">
                  <c:v>-11.863</c:v>
                </c:pt>
                <c:pt idx="1768">
                  <c:v>-11.858000000000001</c:v>
                </c:pt>
                <c:pt idx="1769">
                  <c:v>-11.853</c:v>
                </c:pt>
                <c:pt idx="1770">
                  <c:v>-11.848000000000001</c:v>
                </c:pt>
                <c:pt idx="1771">
                  <c:v>-11.843</c:v>
                </c:pt>
                <c:pt idx="1772">
                  <c:v>-11.837999999999999</c:v>
                </c:pt>
                <c:pt idx="1773">
                  <c:v>-11.833</c:v>
                </c:pt>
                <c:pt idx="1774">
                  <c:v>-11.829000000000001</c:v>
                </c:pt>
                <c:pt idx="1775">
                  <c:v>-11.824999999999999</c:v>
                </c:pt>
                <c:pt idx="1776">
                  <c:v>-11.821999999999999</c:v>
                </c:pt>
                <c:pt idx="1777">
                  <c:v>-11.818</c:v>
                </c:pt>
                <c:pt idx="1778">
                  <c:v>-11.815</c:v>
                </c:pt>
                <c:pt idx="1779">
                  <c:v>-11.813000000000001</c:v>
                </c:pt>
                <c:pt idx="1780">
                  <c:v>-11.811</c:v>
                </c:pt>
                <c:pt idx="1781">
                  <c:v>-11.81</c:v>
                </c:pt>
                <c:pt idx="1782">
                  <c:v>-11.808</c:v>
                </c:pt>
                <c:pt idx="1783">
                  <c:v>-11.807</c:v>
                </c:pt>
                <c:pt idx="1784">
                  <c:v>-11.805999999999999</c:v>
                </c:pt>
                <c:pt idx="1785">
                  <c:v>-11.805</c:v>
                </c:pt>
                <c:pt idx="1786">
                  <c:v>-11.803000000000001</c:v>
                </c:pt>
                <c:pt idx="1787">
                  <c:v>-11.803000000000001</c:v>
                </c:pt>
                <c:pt idx="1788">
                  <c:v>-11.803000000000001</c:v>
                </c:pt>
                <c:pt idx="1789">
                  <c:v>-11.803000000000001</c:v>
                </c:pt>
                <c:pt idx="1790">
                  <c:v>-11.803000000000001</c:v>
                </c:pt>
                <c:pt idx="1791">
                  <c:v>-11.802</c:v>
                </c:pt>
                <c:pt idx="1792">
                  <c:v>-11.802</c:v>
                </c:pt>
                <c:pt idx="1793">
                  <c:v>-11.802</c:v>
                </c:pt>
                <c:pt idx="1794">
                  <c:v>-11.8</c:v>
                </c:pt>
                <c:pt idx="1795">
                  <c:v>-11.798</c:v>
                </c:pt>
                <c:pt idx="1796">
                  <c:v>-11.795999999999999</c:v>
                </c:pt>
                <c:pt idx="1797">
                  <c:v>-11.794</c:v>
                </c:pt>
                <c:pt idx="1798">
                  <c:v>-11.792</c:v>
                </c:pt>
                <c:pt idx="1799">
                  <c:v>-11.789</c:v>
                </c:pt>
                <c:pt idx="1800">
                  <c:v>-11.788</c:v>
                </c:pt>
                <c:pt idx="1801">
                  <c:v>-11.787000000000001</c:v>
                </c:pt>
                <c:pt idx="1802">
                  <c:v>-11.786</c:v>
                </c:pt>
                <c:pt idx="1803">
                  <c:v>-11.785</c:v>
                </c:pt>
                <c:pt idx="1804">
                  <c:v>-11.782999999999999</c:v>
                </c:pt>
                <c:pt idx="1805">
                  <c:v>-11.782</c:v>
                </c:pt>
                <c:pt idx="1806">
                  <c:v>-11.78</c:v>
                </c:pt>
                <c:pt idx="1807">
                  <c:v>-11.778</c:v>
                </c:pt>
                <c:pt idx="1808">
                  <c:v>-11.776999999999999</c:v>
                </c:pt>
                <c:pt idx="1809">
                  <c:v>-11.775</c:v>
                </c:pt>
                <c:pt idx="1810">
                  <c:v>-11.773</c:v>
                </c:pt>
                <c:pt idx="1811">
                  <c:v>-11.771000000000001</c:v>
                </c:pt>
                <c:pt idx="1812">
                  <c:v>-11.769</c:v>
                </c:pt>
                <c:pt idx="1813">
                  <c:v>-11.765000000000001</c:v>
                </c:pt>
                <c:pt idx="1814">
                  <c:v>-11.762</c:v>
                </c:pt>
                <c:pt idx="1815">
                  <c:v>-11.757</c:v>
                </c:pt>
                <c:pt idx="1816">
                  <c:v>-11.753</c:v>
                </c:pt>
                <c:pt idx="1817">
                  <c:v>-11.747</c:v>
                </c:pt>
                <c:pt idx="1818">
                  <c:v>-11.742000000000001</c:v>
                </c:pt>
                <c:pt idx="1819">
                  <c:v>-11.736000000000001</c:v>
                </c:pt>
                <c:pt idx="1820">
                  <c:v>-11.731</c:v>
                </c:pt>
                <c:pt idx="1821">
                  <c:v>-11.726000000000001</c:v>
                </c:pt>
                <c:pt idx="1822">
                  <c:v>-11.722</c:v>
                </c:pt>
                <c:pt idx="1823">
                  <c:v>-11.718</c:v>
                </c:pt>
                <c:pt idx="1824">
                  <c:v>-11.714</c:v>
                </c:pt>
                <c:pt idx="1825">
                  <c:v>-11.71</c:v>
                </c:pt>
                <c:pt idx="1826">
                  <c:v>-11.707000000000001</c:v>
                </c:pt>
                <c:pt idx="1827">
                  <c:v>-11.704000000000001</c:v>
                </c:pt>
                <c:pt idx="1828">
                  <c:v>-11.702</c:v>
                </c:pt>
                <c:pt idx="1829">
                  <c:v>-11.7</c:v>
                </c:pt>
                <c:pt idx="1830">
                  <c:v>-11.698</c:v>
                </c:pt>
                <c:pt idx="1831">
                  <c:v>-11.696</c:v>
                </c:pt>
                <c:pt idx="1832">
                  <c:v>-11.694000000000001</c:v>
                </c:pt>
                <c:pt idx="1833">
                  <c:v>-11.692</c:v>
                </c:pt>
                <c:pt idx="1834">
                  <c:v>-11.691000000000001</c:v>
                </c:pt>
                <c:pt idx="1835">
                  <c:v>-11.69</c:v>
                </c:pt>
                <c:pt idx="1836">
                  <c:v>-11.688000000000001</c:v>
                </c:pt>
                <c:pt idx="1837">
                  <c:v>-11.686999999999999</c:v>
                </c:pt>
                <c:pt idx="1838">
                  <c:v>-11.686</c:v>
                </c:pt>
                <c:pt idx="1839">
                  <c:v>-11.685</c:v>
                </c:pt>
                <c:pt idx="1840">
                  <c:v>-11.683999999999999</c:v>
                </c:pt>
                <c:pt idx="1841">
                  <c:v>-11.683</c:v>
                </c:pt>
                <c:pt idx="1842">
                  <c:v>-11.683</c:v>
                </c:pt>
                <c:pt idx="1843">
                  <c:v>-11.683</c:v>
                </c:pt>
                <c:pt idx="1844">
                  <c:v>-11.683</c:v>
                </c:pt>
                <c:pt idx="1845">
                  <c:v>-11.683999999999999</c:v>
                </c:pt>
                <c:pt idx="1846">
                  <c:v>-11.686</c:v>
                </c:pt>
                <c:pt idx="1847">
                  <c:v>-11.688000000000001</c:v>
                </c:pt>
                <c:pt idx="1848">
                  <c:v>-11.692</c:v>
                </c:pt>
                <c:pt idx="1849">
                  <c:v>-11.695</c:v>
                </c:pt>
                <c:pt idx="1850">
                  <c:v>-11.698</c:v>
                </c:pt>
                <c:pt idx="1851">
                  <c:v>-11.701000000000001</c:v>
                </c:pt>
                <c:pt idx="1852">
                  <c:v>-11.704000000000001</c:v>
                </c:pt>
                <c:pt idx="1853">
                  <c:v>-11.706</c:v>
                </c:pt>
                <c:pt idx="1854">
                  <c:v>-11.708</c:v>
                </c:pt>
                <c:pt idx="1855">
                  <c:v>-11.71</c:v>
                </c:pt>
                <c:pt idx="1856">
                  <c:v>-11.71</c:v>
                </c:pt>
                <c:pt idx="1857">
                  <c:v>-11.71</c:v>
                </c:pt>
                <c:pt idx="1858">
                  <c:v>-11.709</c:v>
                </c:pt>
                <c:pt idx="1859">
                  <c:v>-11.707000000000001</c:v>
                </c:pt>
                <c:pt idx="1860">
                  <c:v>-11.706</c:v>
                </c:pt>
                <c:pt idx="1861">
                  <c:v>-11.704000000000001</c:v>
                </c:pt>
                <c:pt idx="1862">
                  <c:v>-11.702</c:v>
                </c:pt>
                <c:pt idx="1863">
                  <c:v>-11.7</c:v>
                </c:pt>
                <c:pt idx="1864">
                  <c:v>-11.698</c:v>
                </c:pt>
                <c:pt idx="1865">
                  <c:v>-11.696999999999999</c:v>
                </c:pt>
                <c:pt idx="1866">
                  <c:v>-11.695</c:v>
                </c:pt>
                <c:pt idx="1867">
                  <c:v>-11.693</c:v>
                </c:pt>
                <c:pt idx="1868">
                  <c:v>-11.692</c:v>
                </c:pt>
                <c:pt idx="1869">
                  <c:v>-11.691000000000001</c:v>
                </c:pt>
                <c:pt idx="1870">
                  <c:v>-11.689</c:v>
                </c:pt>
                <c:pt idx="1871">
                  <c:v>-11.686999999999999</c:v>
                </c:pt>
                <c:pt idx="1872">
                  <c:v>-11.686</c:v>
                </c:pt>
                <c:pt idx="1873">
                  <c:v>-11.685</c:v>
                </c:pt>
                <c:pt idx="1874">
                  <c:v>-11.683</c:v>
                </c:pt>
                <c:pt idx="1875">
                  <c:v>-11.682</c:v>
                </c:pt>
                <c:pt idx="1876">
                  <c:v>-11.68</c:v>
                </c:pt>
                <c:pt idx="1877">
                  <c:v>-11.678000000000001</c:v>
                </c:pt>
                <c:pt idx="1878">
                  <c:v>-11.676</c:v>
                </c:pt>
                <c:pt idx="1879">
                  <c:v>-11.672000000000001</c:v>
                </c:pt>
                <c:pt idx="1880">
                  <c:v>-11.669</c:v>
                </c:pt>
                <c:pt idx="1881">
                  <c:v>-11.664999999999999</c:v>
                </c:pt>
                <c:pt idx="1882">
                  <c:v>-11.66</c:v>
                </c:pt>
                <c:pt idx="1883">
                  <c:v>-11.654999999999999</c:v>
                </c:pt>
                <c:pt idx="1884">
                  <c:v>-11.65</c:v>
                </c:pt>
                <c:pt idx="1885">
                  <c:v>-11.646000000000001</c:v>
                </c:pt>
                <c:pt idx="1886">
                  <c:v>-11.641</c:v>
                </c:pt>
                <c:pt idx="1887">
                  <c:v>-11.635999999999999</c:v>
                </c:pt>
                <c:pt idx="1888">
                  <c:v>-11.631</c:v>
                </c:pt>
                <c:pt idx="1889">
                  <c:v>-11.625999999999999</c:v>
                </c:pt>
                <c:pt idx="1890">
                  <c:v>-11.621</c:v>
                </c:pt>
                <c:pt idx="1891">
                  <c:v>-11.616</c:v>
                </c:pt>
                <c:pt idx="1892">
                  <c:v>-11.611000000000001</c:v>
                </c:pt>
                <c:pt idx="1893">
                  <c:v>-11.608000000000001</c:v>
                </c:pt>
                <c:pt idx="1894">
                  <c:v>-11.605</c:v>
                </c:pt>
                <c:pt idx="1895">
                  <c:v>-11.603</c:v>
                </c:pt>
                <c:pt idx="1896">
                  <c:v>-11.6</c:v>
                </c:pt>
                <c:pt idx="1897">
                  <c:v>-11.599</c:v>
                </c:pt>
                <c:pt idx="1898">
                  <c:v>-11.598000000000001</c:v>
                </c:pt>
                <c:pt idx="1899">
                  <c:v>-11.598000000000001</c:v>
                </c:pt>
                <c:pt idx="1900">
                  <c:v>-11.596</c:v>
                </c:pt>
                <c:pt idx="1901">
                  <c:v>-11.596</c:v>
                </c:pt>
                <c:pt idx="1902">
                  <c:v>-11.595000000000001</c:v>
                </c:pt>
                <c:pt idx="1903">
                  <c:v>-11.593</c:v>
                </c:pt>
                <c:pt idx="1904">
                  <c:v>-11.592000000000001</c:v>
                </c:pt>
                <c:pt idx="1905">
                  <c:v>-11.59</c:v>
                </c:pt>
                <c:pt idx="1906">
                  <c:v>-11.587999999999999</c:v>
                </c:pt>
                <c:pt idx="1907">
                  <c:v>-11.585000000000001</c:v>
                </c:pt>
                <c:pt idx="1908">
                  <c:v>-11.584</c:v>
                </c:pt>
                <c:pt idx="1909">
                  <c:v>-11.583</c:v>
                </c:pt>
                <c:pt idx="1910">
                  <c:v>-11.582000000000001</c:v>
                </c:pt>
                <c:pt idx="1911">
                  <c:v>-11.582000000000001</c:v>
                </c:pt>
                <c:pt idx="1912">
                  <c:v>-11.583</c:v>
                </c:pt>
                <c:pt idx="1913">
                  <c:v>-11.583</c:v>
                </c:pt>
                <c:pt idx="1914">
                  <c:v>-11.584</c:v>
                </c:pt>
                <c:pt idx="1915">
                  <c:v>-11.585000000000001</c:v>
                </c:pt>
                <c:pt idx="1916">
                  <c:v>-11.586</c:v>
                </c:pt>
                <c:pt idx="1917">
                  <c:v>-11.587999999999999</c:v>
                </c:pt>
                <c:pt idx="1918">
                  <c:v>-11.589</c:v>
                </c:pt>
                <c:pt idx="1919">
                  <c:v>-11.590999999999999</c:v>
                </c:pt>
                <c:pt idx="1920">
                  <c:v>-11.593999999999999</c:v>
                </c:pt>
                <c:pt idx="1921">
                  <c:v>-11.597</c:v>
                </c:pt>
                <c:pt idx="1922">
                  <c:v>-11.601000000000001</c:v>
                </c:pt>
                <c:pt idx="1923">
                  <c:v>-11.605</c:v>
                </c:pt>
                <c:pt idx="1924">
                  <c:v>-11.608000000000001</c:v>
                </c:pt>
                <c:pt idx="1925">
                  <c:v>-11.611000000000001</c:v>
                </c:pt>
                <c:pt idx="1926">
                  <c:v>-11.613</c:v>
                </c:pt>
                <c:pt idx="1927">
                  <c:v>-11.616</c:v>
                </c:pt>
                <c:pt idx="1928">
                  <c:v>-11.618</c:v>
                </c:pt>
                <c:pt idx="1929">
                  <c:v>-11.621</c:v>
                </c:pt>
                <c:pt idx="1930">
                  <c:v>-11.624000000000001</c:v>
                </c:pt>
                <c:pt idx="1931">
                  <c:v>-11.625999999999999</c:v>
                </c:pt>
                <c:pt idx="1932">
                  <c:v>-11.628</c:v>
                </c:pt>
                <c:pt idx="1933">
                  <c:v>-11.631</c:v>
                </c:pt>
                <c:pt idx="1934">
                  <c:v>-11.632999999999999</c:v>
                </c:pt>
                <c:pt idx="1935">
                  <c:v>-11.635999999999999</c:v>
                </c:pt>
                <c:pt idx="1936">
                  <c:v>-11.638999999999999</c:v>
                </c:pt>
                <c:pt idx="1937">
                  <c:v>-11.641999999999999</c:v>
                </c:pt>
                <c:pt idx="1938">
                  <c:v>-11.644</c:v>
                </c:pt>
                <c:pt idx="1939">
                  <c:v>-11.647</c:v>
                </c:pt>
                <c:pt idx="1940">
                  <c:v>-11.648999999999999</c:v>
                </c:pt>
                <c:pt idx="1941">
                  <c:v>-11.651999999999999</c:v>
                </c:pt>
                <c:pt idx="1942">
                  <c:v>-11.654999999999999</c:v>
                </c:pt>
                <c:pt idx="1943">
                  <c:v>-11.657</c:v>
                </c:pt>
                <c:pt idx="1944">
                  <c:v>-11.659000000000001</c:v>
                </c:pt>
                <c:pt idx="1945">
                  <c:v>-11.661</c:v>
                </c:pt>
                <c:pt idx="1946">
                  <c:v>-11.664</c:v>
                </c:pt>
                <c:pt idx="1947">
                  <c:v>-11.666</c:v>
                </c:pt>
                <c:pt idx="1948">
                  <c:v>-11.667999999999999</c:v>
                </c:pt>
                <c:pt idx="1949">
                  <c:v>-11.67</c:v>
                </c:pt>
                <c:pt idx="1950">
                  <c:v>-11.672000000000001</c:v>
                </c:pt>
                <c:pt idx="1951">
                  <c:v>-11.673</c:v>
                </c:pt>
                <c:pt idx="1952">
                  <c:v>-11.673</c:v>
                </c:pt>
                <c:pt idx="1953">
                  <c:v>-11.673</c:v>
                </c:pt>
                <c:pt idx="1954">
                  <c:v>-11.673999999999999</c:v>
                </c:pt>
                <c:pt idx="1955">
                  <c:v>-11.673999999999999</c:v>
                </c:pt>
                <c:pt idx="1956">
                  <c:v>-11.673</c:v>
                </c:pt>
                <c:pt idx="1957">
                  <c:v>-11.673</c:v>
                </c:pt>
                <c:pt idx="1958">
                  <c:v>-11.672000000000001</c:v>
                </c:pt>
                <c:pt idx="1959">
                  <c:v>-11.672000000000001</c:v>
                </c:pt>
                <c:pt idx="1960">
                  <c:v>-11.670999999999999</c:v>
                </c:pt>
                <c:pt idx="1961">
                  <c:v>-11.67</c:v>
                </c:pt>
                <c:pt idx="1962">
                  <c:v>-11.667999999999999</c:v>
                </c:pt>
                <c:pt idx="1963">
                  <c:v>-11.666</c:v>
                </c:pt>
                <c:pt idx="1964">
                  <c:v>-11.664999999999999</c:v>
                </c:pt>
                <c:pt idx="1965">
                  <c:v>-11.664</c:v>
                </c:pt>
                <c:pt idx="1966">
                  <c:v>-11.664</c:v>
                </c:pt>
                <c:pt idx="1967">
                  <c:v>-11.663</c:v>
                </c:pt>
                <c:pt idx="1968">
                  <c:v>-11.662000000000001</c:v>
                </c:pt>
                <c:pt idx="1969">
                  <c:v>-11.66</c:v>
                </c:pt>
                <c:pt idx="1970">
                  <c:v>-11.659000000000001</c:v>
                </c:pt>
                <c:pt idx="1971">
                  <c:v>-11.657</c:v>
                </c:pt>
                <c:pt idx="1972">
                  <c:v>-11.654</c:v>
                </c:pt>
                <c:pt idx="1973">
                  <c:v>-11.651999999999999</c:v>
                </c:pt>
                <c:pt idx="1974">
                  <c:v>-11.648999999999999</c:v>
                </c:pt>
                <c:pt idx="1975">
                  <c:v>-11.647</c:v>
                </c:pt>
                <c:pt idx="1976">
                  <c:v>-11.644</c:v>
                </c:pt>
                <c:pt idx="1977">
                  <c:v>-11.641</c:v>
                </c:pt>
                <c:pt idx="1978">
                  <c:v>-11.638</c:v>
                </c:pt>
                <c:pt idx="1979">
                  <c:v>-11.635</c:v>
                </c:pt>
                <c:pt idx="1980">
                  <c:v>-11.632999999999999</c:v>
                </c:pt>
                <c:pt idx="1981">
                  <c:v>-11.631</c:v>
                </c:pt>
                <c:pt idx="1982">
                  <c:v>-11.629</c:v>
                </c:pt>
                <c:pt idx="1983">
                  <c:v>-11.627000000000001</c:v>
                </c:pt>
                <c:pt idx="1984">
                  <c:v>-11.625999999999999</c:v>
                </c:pt>
                <c:pt idx="1985">
                  <c:v>-11.625</c:v>
                </c:pt>
                <c:pt idx="1986">
                  <c:v>-11.624000000000001</c:v>
                </c:pt>
                <c:pt idx="1987">
                  <c:v>-11.624000000000001</c:v>
                </c:pt>
                <c:pt idx="1988">
                  <c:v>-11.622999999999999</c:v>
                </c:pt>
                <c:pt idx="1989">
                  <c:v>-11.622999999999999</c:v>
                </c:pt>
                <c:pt idx="1990">
                  <c:v>-11.622999999999999</c:v>
                </c:pt>
                <c:pt idx="1991">
                  <c:v>-11.622999999999999</c:v>
                </c:pt>
                <c:pt idx="1992">
                  <c:v>-11.624000000000001</c:v>
                </c:pt>
                <c:pt idx="1993">
                  <c:v>-11.625</c:v>
                </c:pt>
                <c:pt idx="1994">
                  <c:v>-11.625</c:v>
                </c:pt>
                <c:pt idx="1995">
                  <c:v>-11.625999999999999</c:v>
                </c:pt>
                <c:pt idx="1996">
                  <c:v>-11.627000000000001</c:v>
                </c:pt>
                <c:pt idx="1997">
                  <c:v>-11.628</c:v>
                </c:pt>
                <c:pt idx="1998">
                  <c:v>-11.629</c:v>
                </c:pt>
                <c:pt idx="1999">
                  <c:v>-11.63</c:v>
                </c:pt>
              </c:numCache>
            </c:numRef>
          </c:yVal>
          <c:smooth val="1"/>
          <c:extLst>
            <c:ext xmlns:c16="http://schemas.microsoft.com/office/drawing/2014/chart" uri="{C3380CC4-5D6E-409C-BE32-E72D297353CC}">
              <c16:uniqueId val="{00000000-3028-478E-A817-9CBAC4FFA543}"/>
            </c:ext>
          </c:extLst>
        </c:ser>
        <c:ser>
          <c:idx val="0"/>
          <c:order val="1"/>
          <c:tx>
            <c:v>04172020 Right</c:v>
          </c:tx>
          <c:spPr>
            <a:ln w="19050" cap="rnd">
              <a:solidFill>
                <a:srgbClr val="00B0F0"/>
              </a:solidFill>
              <a:round/>
            </a:ln>
            <a:effectLst/>
          </c:spPr>
          <c:marker>
            <c:symbol val="none"/>
          </c:marker>
          <c:xVal>
            <c:numRef>
              <c:f>'[lower_thorax_comparison.xlsx]rib IR-TRACCs'!$E$3:$E$2002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13.1</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16.7</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19.399999999999999</c:v>
                </c:pt>
                <c:pt idx="195">
                  <c:v>19.498999999999999</c:v>
                </c:pt>
                <c:pt idx="196">
                  <c:v>19.599</c:v>
                </c:pt>
                <c:pt idx="197">
                  <c:v>19.699000000000002</c:v>
                </c:pt>
                <c:pt idx="198">
                  <c:v>19.8</c:v>
                </c:pt>
                <c:pt idx="199">
                  <c:v>19.899999999999999</c:v>
                </c:pt>
                <c:pt idx="200">
                  <c:v>20</c:v>
                </c:pt>
                <c:pt idx="201">
                  <c:v>20.100000000000001</c:v>
                </c:pt>
                <c:pt idx="202">
                  <c:v>20.2</c:v>
                </c:pt>
                <c:pt idx="203">
                  <c:v>20.3</c:v>
                </c:pt>
                <c:pt idx="204">
                  <c:v>20.399000000000001</c:v>
                </c:pt>
                <c:pt idx="205">
                  <c:v>20.498999999999999</c:v>
                </c:pt>
                <c:pt idx="206">
                  <c:v>20.599</c:v>
                </c:pt>
                <c:pt idx="207">
                  <c:v>20.7</c:v>
                </c:pt>
                <c:pt idx="208">
                  <c:v>20.8</c:v>
                </c:pt>
                <c:pt idx="209">
                  <c:v>20.9</c:v>
                </c:pt>
                <c:pt idx="210">
                  <c:v>21</c:v>
                </c:pt>
                <c:pt idx="211">
                  <c:v>21.1</c:v>
                </c:pt>
                <c:pt idx="212">
                  <c:v>21.2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23.9</c:v>
                </c:pt>
                <c:pt idx="240">
                  <c:v>23.998999999999999</c:v>
                </c:pt>
                <c:pt idx="241">
                  <c:v>24.099</c:v>
                </c:pt>
                <c:pt idx="242">
                  <c:v>24.199000000000002</c:v>
                </c:pt>
                <c:pt idx="243">
                  <c:v>24.3</c:v>
                </c:pt>
                <c:pt idx="244">
                  <c:v>24.4</c:v>
                </c:pt>
                <c:pt idx="245">
                  <c:v>24.5</c:v>
                </c:pt>
                <c:pt idx="246">
                  <c:v>24.6</c:v>
                </c:pt>
                <c:pt idx="247">
                  <c:v>24.7</c:v>
                </c:pt>
                <c:pt idx="248">
                  <c:v>24.8</c:v>
                </c:pt>
                <c:pt idx="249">
                  <c:v>24.899000000000001</c:v>
                </c:pt>
                <c:pt idx="250">
                  <c:v>24.998999999999999</c:v>
                </c:pt>
                <c:pt idx="251">
                  <c:v>25.099</c:v>
                </c:pt>
                <c:pt idx="252">
                  <c:v>25.2</c:v>
                </c:pt>
                <c:pt idx="253">
                  <c:v>25.3</c:v>
                </c:pt>
                <c:pt idx="254">
                  <c:v>25.4</c:v>
                </c:pt>
                <c:pt idx="255">
                  <c:v>25.5</c:v>
                </c:pt>
                <c:pt idx="256">
                  <c:v>25.6</c:v>
                </c:pt>
                <c:pt idx="257">
                  <c:v>25.7</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28.4</c:v>
                </c:pt>
                <c:pt idx="285">
                  <c:v>28.498999999999999</c:v>
                </c:pt>
                <c:pt idx="286">
                  <c:v>28.599</c:v>
                </c:pt>
                <c:pt idx="287">
                  <c:v>28.699000000000002</c:v>
                </c:pt>
                <c:pt idx="288">
                  <c:v>28.8</c:v>
                </c:pt>
                <c:pt idx="289">
                  <c:v>28.9</c:v>
                </c:pt>
                <c:pt idx="290">
                  <c:v>29</c:v>
                </c:pt>
                <c:pt idx="291">
                  <c:v>29.1</c:v>
                </c:pt>
                <c:pt idx="292">
                  <c:v>29.2</c:v>
                </c:pt>
                <c:pt idx="293">
                  <c:v>29.3</c:v>
                </c:pt>
                <c:pt idx="294">
                  <c:v>29.399000000000001</c:v>
                </c:pt>
                <c:pt idx="295">
                  <c:v>29.498999999999999</c:v>
                </c:pt>
                <c:pt idx="296">
                  <c:v>29.599</c:v>
                </c:pt>
                <c:pt idx="297">
                  <c:v>29.7</c:v>
                </c:pt>
                <c:pt idx="298">
                  <c:v>29.8</c:v>
                </c:pt>
                <c:pt idx="299">
                  <c:v>29.9</c:v>
                </c:pt>
                <c:pt idx="300">
                  <c:v>30</c:v>
                </c:pt>
                <c:pt idx="301">
                  <c:v>30.1</c:v>
                </c:pt>
                <c:pt idx="302">
                  <c:v>30.2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33.799999999999997</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35.6</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38.299999999999997</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40.1</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42.8</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44.6</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47.3</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49.1</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51.8</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53.6</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56.3</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58.1</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60.8</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62.6</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68</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77.998999999999995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82.498999999999995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86.998999999999995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91.498999999999995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95.998999999999995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'[lower_thorax_comparison.xlsx]rib IR-TRACCs'!$F$3:$F$2002</c:f>
              <c:numCache>
                <c:formatCode>General</c:formatCode>
                <c:ptCount val="2000"/>
                <c:pt idx="0">
                  <c:v>0</c:v>
                </c:pt>
                <c:pt idx="1">
                  <c:v>0</c:v>
                </c:pt>
                <c:pt idx="2">
                  <c:v>0</c:v>
                </c:pt>
                <c:pt idx="3">
                  <c:v>0</c:v>
                </c:pt>
                <c:pt idx="4">
                  <c:v>0</c:v>
                </c:pt>
                <c:pt idx="5">
                  <c:v>0</c:v>
                </c:pt>
                <c:pt idx="6">
                  <c:v>0</c:v>
                </c:pt>
                <c:pt idx="7">
                  <c:v>0</c:v>
                </c:pt>
                <c:pt idx="8">
                  <c:v>0</c:v>
                </c:pt>
                <c:pt idx="9">
                  <c:v>0</c:v>
                </c:pt>
                <c:pt idx="10" formatCode="0.00E+00">
                  <c:v>1.5259000000000001E-5</c:v>
                </c:pt>
                <c:pt idx="11" formatCode="0.00E+00">
                  <c:v>-1.5259000000000001E-5</c:v>
                </c:pt>
                <c:pt idx="12" formatCode="0.00E+00">
                  <c:v>-1.5259000000000001E-5</c:v>
                </c:pt>
                <c:pt idx="13" formatCode="0.00E+00">
                  <c:v>-1.5259000000000001E-5</c:v>
                </c:pt>
                <c:pt idx="14" formatCode="0.00E+00">
                  <c:v>-1.5259000000000001E-5</c:v>
                </c:pt>
                <c:pt idx="15" formatCode="0.00E+00">
                  <c:v>-4.5775999999999997E-5</c:v>
                </c:pt>
                <c:pt idx="16" formatCode="0.00E+00">
                  <c:v>-4.5775999999999997E-5</c:v>
                </c:pt>
                <c:pt idx="17" formatCode="0.00E+00">
                  <c:v>-6.1035000000000001E-5</c:v>
                </c:pt>
                <c:pt idx="18" formatCode="0.00E+00">
                  <c:v>-7.6293999999999998E-5</c:v>
                </c:pt>
                <c:pt idx="19" formatCode="0.00E+00">
                  <c:v>-7.6293999999999998E-5</c:v>
                </c:pt>
                <c:pt idx="20">
                  <c:v>-1.0681E-4</c:v>
                </c:pt>
                <c:pt idx="21">
                  <c:v>-1.2207E-4</c:v>
                </c:pt>
                <c:pt idx="22">
                  <c:v>-1.3732999999999999E-4</c:v>
                </c:pt>
                <c:pt idx="23">
                  <c:v>-1.3732999999999999E-4</c:v>
                </c:pt>
                <c:pt idx="24">
                  <c:v>-1.5259E-4</c:v>
                </c:pt>
                <c:pt idx="25">
                  <c:v>-1.6784999999999999E-4</c:v>
                </c:pt>
                <c:pt idx="26">
                  <c:v>-1.6784999999999999E-4</c:v>
                </c:pt>
                <c:pt idx="27">
                  <c:v>-1.8311E-4</c:v>
                </c:pt>
                <c:pt idx="28">
                  <c:v>-1.6784999999999999E-4</c:v>
                </c:pt>
                <c:pt idx="29">
                  <c:v>-1.8311E-4</c:v>
                </c:pt>
                <c:pt idx="30">
                  <c:v>-1.8311E-4</c:v>
                </c:pt>
                <c:pt idx="31">
                  <c:v>-1.9835999999999999E-4</c:v>
                </c:pt>
                <c:pt idx="32">
                  <c:v>-1.9835999999999999E-4</c:v>
                </c:pt>
                <c:pt idx="33">
                  <c:v>-1.9835999999999999E-4</c:v>
                </c:pt>
                <c:pt idx="34">
                  <c:v>-2.1362E-4</c:v>
                </c:pt>
                <c:pt idx="35">
                  <c:v>-1.9835999999999999E-4</c:v>
                </c:pt>
                <c:pt idx="36">
                  <c:v>-1.8311E-4</c:v>
                </c:pt>
                <c:pt idx="37">
                  <c:v>-1.8311E-4</c:v>
                </c:pt>
                <c:pt idx="38">
                  <c:v>-1.6784999999999999E-4</c:v>
                </c:pt>
                <c:pt idx="39">
                  <c:v>-1.2207E-4</c:v>
                </c:pt>
                <c:pt idx="40">
                  <c:v>-1.0681E-4</c:v>
                </c:pt>
                <c:pt idx="41" formatCode="0.00E+00">
                  <c:v>-7.6293999999999998E-5</c:v>
                </c:pt>
                <c:pt idx="42" formatCode="0.00E+00">
                  <c:v>-4.5775999999999997E-5</c:v>
                </c:pt>
                <c:pt idx="43">
                  <c:v>0</c:v>
                </c:pt>
                <c:pt idx="44" formatCode="0.00E+00">
                  <c:v>4.5775999999999997E-5</c:v>
                </c:pt>
                <c:pt idx="45" formatCode="0.00E+00">
                  <c:v>7.6293999999999998E-5</c:v>
                </c:pt>
                <c:pt idx="46">
                  <c:v>1.3732999999999999E-4</c:v>
                </c:pt>
                <c:pt idx="47">
                  <c:v>1.9835999999999999E-4</c:v>
                </c:pt>
                <c:pt idx="48">
                  <c:v>2.5940000000000002E-4</c:v>
                </c:pt>
                <c:pt idx="49">
                  <c:v>2.8991999999999999E-4</c:v>
                </c:pt>
                <c:pt idx="50">
                  <c:v>3.6621000000000001E-4</c:v>
                </c:pt>
                <c:pt idx="51">
                  <c:v>4.4250000000000002E-4</c:v>
                </c:pt>
                <c:pt idx="52">
                  <c:v>5.0354000000000002E-4</c:v>
                </c:pt>
                <c:pt idx="53">
                  <c:v>6.2560999999999997E-4</c:v>
                </c:pt>
                <c:pt idx="54">
                  <c:v>7.6294000000000004E-4</c:v>
                </c:pt>
                <c:pt idx="55">
                  <c:v>1.0376000000000001E-3</c:v>
                </c:pt>
                <c:pt idx="56">
                  <c:v>1.2053999999999999E-3</c:v>
                </c:pt>
                <c:pt idx="57">
                  <c:v>1.3274999999999999E-3</c:v>
                </c:pt>
                <c:pt idx="58">
                  <c:v>1.1597000000000001E-3</c:v>
                </c:pt>
                <c:pt idx="59">
                  <c:v>8.5448999999999996E-4</c:v>
                </c:pt>
                <c:pt idx="60">
                  <c:v>6.4086999999999998E-4</c:v>
                </c:pt>
                <c:pt idx="61">
                  <c:v>5.9509000000000005E-4</c:v>
                </c:pt>
                <c:pt idx="62">
                  <c:v>9.9182000000000003E-4</c:v>
                </c:pt>
                <c:pt idx="63">
                  <c:v>1.7242E-3</c:v>
                </c:pt>
                <c:pt idx="64">
                  <c:v>2.3192999999999998E-3</c:v>
                </c:pt>
                <c:pt idx="65">
                  <c:v>1.7700000000000001E-3</c:v>
                </c:pt>
                <c:pt idx="66">
                  <c:v>-3.6621000000000001E-4</c:v>
                </c:pt>
                <c:pt idx="67">
                  <c:v>-3.8300000000000001E-3</c:v>
                </c:pt>
                <c:pt idx="68">
                  <c:v>-7.7971999999999998E-3</c:v>
                </c:pt>
                <c:pt idx="69">
                  <c:v>-1.2664999999999999E-2</c:v>
                </c:pt>
                <c:pt idx="70">
                  <c:v>-1.8187999999999999E-2</c:v>
                </c:pt>
                <c:pt idx="71">
                  <c:v>-2.2568000000000001E-2</c:v>
                </c:pt>
                <c:pt idx="72">
                  <c:v>-2.5253000000000001E-2</c:v>
                </c:pt>
                <c:pt idx="73">
                  <c:v>-2.7068999999999999E-2</c:v>
                </c:pt>
                <c:pt idx="74">
                  <c:v>-2.8458000000000001E-2</c:v>
                </c:pt>
                <c:pt idx="75">
                  <c:v>-3.0471999999999999E-2</c:v>
                </c:pt>
                <c:pt idx="76">
                  <c:v>-3.4317E-2</c:v>
                </c:pt>
                <c:pt idx="77">
                  <c:v>-4.1793999999999998E-2</c:v>
                </c:pt>
                <c:pt idx="78">
                  <c:v>-5.3603999999999999E-2</c:v>
                </c:pt>
                <c:pt idx="79">
                  <c:v>-6.9290000000000004E-2</c:v>
                </c:pt>
                <c:pt idx="80">
                  <c:v>-8.8683999999999999E-2</c:v>
                </c:pt>
                <c:pt idx="81">
                  <c:v>-0.1109</c:v>
                </c:pt>
                <c:pt idx="82">
                  <c:v>-0.13513</c:v>
                </c:pt>
                <c:pt idx="83">
                  <c:v>-0.16095999999999999</c:v>
                </c:pt>
                <c:pt idx="84">
                  <c:v>-0.18858</c:v>
                </c:pt>
                <c:pt idx="85">
                  <c:v>-0.22012000000000001</c:v>
                </c:pt>
                <c:pt idx="86">
                  <c:v>-0.25534000000000001</c:v>
                </c:pt>
                <c:pt idx="87">
                  <c:v>-0.29491000000000001</c:v>
                </c:pt>
                <c:pt idx="88">
                  <c:v>-0.33728000000000002</c:v>
                </c:pt>
                <c:pt idx="89">
                  <c:v>-0.38024999999999998</c:v>
                </c:pt>
                <c:pt idx="90">
                  <c:v>-0.42412</c:v>
                </c:pt>
                <c:pt idx="91">
                  <c:v>-0.46788000000000002</c:v>
                </c:pt>
                <c:pt idx="92">
                  <c:v>-0.51156999999999997</c:v>
                </c:pt>
                <c:pt idx="93">
                  <c:v>-0.55569000000000002</c:v>
                </c:pt>
                <c:pt idx="94">
                  <c:v>-0.59874000000000005</c:v>
                </c:pt>
                <c:pt idx="95">
                  <c:v>-0.64044000000000001</c:v>
                </c:pt>
                <c:pt idx="96">
                  <c:v>-0.68193000000000004</c:v>
                </c:pt>
                <c:pt idx="97">
                  <c:v>-0.72489999999999999</c:v>
                </c:pt>
                <c:pt idx="98">
                  <c:v>-0.76851000000000003</c:v>
                </c:pt>
                <c:pt idx="99">
                  <c:v>-0.81223999999999996</c:v>
                </c:pt>
                <c:pt idx="100">
                  <c:v>-0.85582999999999998</c:v>
                </c:pt>
                <c:pt idx="101">
                  <c:v>-0.90003999999999995</c:v>
                </c:pt>
                <c:pt idx="102">
                  <c:v>-0.94691000000000003</c:v>
                </c:pt>
                <c:pt idx="103">
                  <c:v>-0.99629000000000001</c:v>
                </c:pt>
                <c:pt idx="104">
                  <c:v>-1.0503</c:v>
                </c:pt>
                <c:pt idx="105">
                  <c:v>-1.1121000000000001</c:v>
                </c:pt>
                <c:pt idx="106">
                  <c:v>-1.1860999999999999</c:v>
                </c:pt>
                <c:pt idx="107">
                  <c:v>-1.2749999999999999</c:v>
                </c:pt>
                <c:pt idx="108">
                  <c:v>-1.3816999999999999</c:v>
                </c:pt>
                <c:pt idx="109">
                  <c:v>-1.5048999999999999</c:v>
                </c:pt>
                <c:pt idx="110">
                  <c:v>-1.6479999999999999</c:v>
                </c:pt>
                <c:pt idx="111">
                  <c:v>-1.8107</c:v>
                </c:pt>
                <c:pt idx="112">
                  <c:v>-1.9888999999999999</c:v>
                </c:pt>
                <c:pt idx="113">
                  <c:v>-2.1789000000000001</c:v>
                </c:pt>
                <c:pt idx="114">
                  <c:v>-2.3780000000000001</c:v>
                </c:pt>
                <c:pt idx="115">
                  <c:v>-2.5870000000000002</c:v>
                </c:pt>
                <c:pt idx="116">
                  <c:v>-2.8058999999999998</c:v>
                </c:pt>
                <c:pt idx="117">
                  <c:v>-3.0352999999999999</c:v>
                </c:pt>
                <c:pt idx="118">
                  <c:v>-3.2717000000000001</c:v>
                </c:pt>
                <c:pt idx="119">
                  <c:v>-3.5181</c:v>
                </c:pt>
                <c:pt idx="120">
                  <c:v>-3.7745000000000002</c:v>
                </c:pt>
                <c:pt idx="121">
                  <c:v>-4.0410000000000004</c:v>
                </c:pt>
                <c:pt idx="122">
                  <c:v>-4.3175999999999997</c:v>
                </c:pt>
                <c:pt idx="123">
                  <c:v>-4.6032999999999999</c:v>
                </c:pt>
                <c:pt idx="124">
                  <c:v>-4.8956</c:v>
                </c:pt>
                <c:pt idx="125">
                  <c:v>-5.1958000000000002</c:v>
                </c:pt>
                <c:pt idx="126">
                  <c:v>-5.5068999999999999</c:v>
                </c:pt>
                <c:pt idx="127">
                  <c:v>-5.8262</c:v>
                </c:pt>
                <c:pt idx="128">
                  <c:v>-6.1569000000000003</c:v>
                </c:pt>
                <c:pt idx="129">
                  <c:v>-6.4983000000000004</c:v>
                </c:pt>
                <c:pt idx="130">
                  <c:v>-6.8484999999999996</c:v>
                </c:pt>
                <c:pt idx="131">
                  <c:v>-7.2076000000000002</c:v>
                </c:pt>
                <c:pt idx="132">
                  <c:v>-7.5716999999999999</c:v>
                </c:pt>
                <c:pt idx="133">
                  <c:v>-7.9401000000000002</c:v>
                </c:pt>
                <c:pt idx="134">
                  <c:v>-8.3126999999999995</c:v>
                </c:pt>
                <c:pt idx="135">
                  <c:v>-8.69</c:v>
                </c:pt>
                <c:pt idx="136">
                  <c:v>-9.0658999999999992</c:v>
                </c:pt>
                <c:pt idx="137">
                  <c:v>-9.4421999999999997</c:v>
                </c:pt>
                <c:pt idx="138">
                  <c:v>-9.8178000000000001</c:v>
                </c:pt>
                <c:pt idx="139">
                  <c:v>-10.193</c:v>
                </c:pt>
                <c:pt idx="140">
                  <c:v>-10.564</c:v>
                </c:pt>
                <c:pt idx="141">
                  <c:v>-10.933</c:v>
                </c:pt>
                <c:pt idx="142">
                  <c:v>-11.298</c:v>
                </c:pt>
                <c:pt idx="143">
                  <c:v>-11.663</c:v>
                </c:pt>
                <c:pt idx="144">
                  <c:v>-12.031000000000001</c:v>
                </c:pt>
                <c:pt idx="145">
                  <c:v>-12.397</c:v>
                </c:pt>
                <c:pt idx="146">
                  <c:v>-12.763999999999999</c:v>
                </c:pt>
                <c:pt idx="147">
                  <c:v>-13.131</c:v>
                </c:pt>
                <c:pt idx="148">
                  <c:v>-13.497999999999999</c:v>
                </c:pt>
                <c:pt idx="149">
                  <c:v>-13.865</c:v>
                </c:pt>
                <c:pt idx="150">
                  <c:v>-14.233000000000001</c:v>
                </c:pt>
                <c:pt idx="151">
                  <c:v>-14.6</c:v>
                </c:pt>
                <c:pt idx="152">
                  <c:v>-14.967000000000001</c:v>
                </c:pt>
                <c:pt idx="153">
                  <c:v>-15.337999999999999</c:v>
                </c:pt>
                <c:pt idx="154">
                  <c:v>-15.708</c:v>
                </c:pt>
                <c:pt idx="155">
                  <c:v>-16.079000000000001</c:v>
                </c:pt>
                <c:pt idx="156">
                  <c:v>-16.451000000000001</c:v>
                </c:pt>
                <c:pt idx="157">
                  <c:v>-16.821000000000002</c:v>
                </c:pt>
                <c:pt idx="158">
                  <c:v>-17.193000000000001</c:v>
                </c:pt>
                <c:pt idx="159">
                  <c:v>-17.565999999999999</c:v>
                </c:pt>
                <c:pt idx="160">
                  <c:v>-17.940000000000001</c:v>
                </c:pt>
                <c:pt idx="161">
                  <c:v>-18.314</c:v>
                </c:pt>
                <c:pt idx="162">
                  <c:v>-18.690999999999999</c:v>
                </c:pt>
                <c:pt idx="163">
                  <c:v>-19.062999999999999</c:v>
                </c:pt>
                <c:pt idx="164">
                  <c:v>-19.436</c:v>
                </c:pt>
                <c:pt idx="165">
                  <c:v>-19.809000000000001</c:v>
                </c:pt>
                <c:pt idx="166">
                  <c:v>-20.181999999999999</c:v>
                </c:pt>
                <c:pt idx="167">
                  <c:v>-20.553999999999998</c:v>
                </c:pt>
                <c:pt idx="168">
                  <c:v>-20.922000000000001</c:v>
                </c:pt>
                <c:pt idx="169">
                  <c:v>-21.285</c:v>
                </c:pt>
                <c:pt idx="170">
                  <c:v>-21.641999999999999</c:v>
                </c:pt>
                <c:pt idx="171">
                  <c:v>-21.998000000000001</c:v>
                </c:pt>
                <c:pt idx="172">
                  <c:v>-22.344999999999999</c:v>
                </c:pt>
                <c:pt idx="173">
                  <c:v>-22.690999999999999</c:v>
                </c:pt>
                <c:pt idx="174">
                  <c:v>-23.033000000000001</c:v>
                </c:pt>
                <c:pt idx="175">
                  <c:v>-23.372</c:v>
                </c:pt>
                <c:pt idx="176">
                  <c:v>-23.706</c:v>
                </c:pt>
                <c:pt idx="177">
                  <c:v>-24.030999999999999</c:v>
                </c:pt>
                <c:pt idx="178">
                  <c:v>-24.347999999999999</c:v>
                </c:pt>
                <c:pt idx="179">
                  <c:v>-24.655999999999999</c:v>
                </c:pt>
                <c:pt idx="180">
                  <c:v>-24.957999999999998</c:v>
                </c:pt>
                <c:pt idx="181">
                  <c:v>-25.248000000000001</c:v>
                </c:pt>
                <c:pt idx="182">
                  <c:v>-25.527000000000001</c:v>
                </c:pt>
                <c:pt idx="183">
                  <c:v>-25.797999999999998</c:v>
                </c:pt>
                <c:pt idx="184">
                  <c:v>-26.062000000000001</c:v>
                </c:pt>
                <c:pt idx="185">
                  <c:v>-26.32</c:v>
                </c:pt>
                <c:pt idx="186">
                  <c:v>-26.57</c:v>
                </c:pt>
                <c:pt idx="187">
                  <c:v>-26.814</c:v>
                </c:pt>
                <c:pt idx="188">
                  <c:v>-27.05</c:v>
                </c:pt>
                <c:pt idx="189">
                  <c:v>-27.282</c:v>
                </c:pt>
                <c:pt idx="190">
                  <c:v>-27.504000000000001</c:v>
                </c:pt>
                <c:pt idx="191">
                  <c:v>-27.721</c:v>
                </c:pt>
                <c:pt idx="192">
                  <c:v>-27.93</c:v>
                </c:pt>
                <c:pt idx="193">
                  <c:v>-28.135000000000002</c:v>
                </c:pt>
                <c:pt idx="194">
                  <c:v>-28.335999999999999</c:v>
                </c:pt>
                <c:pt idx="195">
                  <c:v>-28.533999999999999</c:v>
                </c:pt>
                <c:pt idx="196">
                  <c:v>-28.727</c:v>
                </c:pt>
                <c:pt idx="197">
                  <c:v>-28.917000000000002</c:v>
                </c:pt>
                <c:pt idx="198">
                  <c:v>-29.106999999999999</c:v>
                </c:pt>
                <c:pt idx="199">
                  <c:v>-29.294</c:v>
                </c:pt>
                <c:pt idx="200">
                  <c:v>-29.475999999999999</c:v>
                </c:pt>
                <c:pt idx="201">
                  <c:v>-29.655999999999999</c:v>
                </c:pt>
                <c:pt idx="202">
                  <c:v>-29.832000000000001</c:v>
                </c:pt>
                <c:pt idx="203">
                  <c:v>-30.004000000000001</c:v>
                </c:pt>
                <c:pt idx="204">
                  <c:v>-30.170999999999999</c:v>
                </c:pt>
                <c:pt idx="205">
                  <c:v>-30.335000000000001</c:v>
                </c:pt>
                <c:pt idx="206">
                  <c:v>-30.495000000000001</c:v>
                </c:pt>
                <c:pt idx="207">
                  <c:v>-30.65</c:v>
                </c:pt>
                <c:pt idx="208">
                  <c:v>-30.795999999999999</c:v>
                </c:pt>
                <c:pt idx="209">
                  <c:v>-30.934999999999999</c:v>
                </c:pt>
                <c:pt idx="210">
                  <c:v>-31.068000000000001</c:v>
                </c:pt>
                <c:pt idx="211">
                  <c:v>-31.196000000000002</c:v>
                </c:pt>
                <c:pt idx="212">
                  <c:v>-31.318999999999999</c:v>
                </c:pt>
                <c:pt idx="213">
                  <c:v>-31.44</c:v>
                </c:pt>
                <c:pt idx="214">
                  <c:v>-31.556999999999999</c:v>
                </c:pt>
                <c:pt idx="215">
                  <c:v>-31.67</c:v>
                </c:pt>
                <c:pt idx="216">
                  <c:v>-31.782</c:v>
                </c:pt>
                <c:pt idx="217">
                  <c:v>-31.89</c:v>
                </c:pt>
                <c:pt idx="218">
                  <c:v>-31.997</c:v>
                </c:pt>
                <c:pt idx="219">
                  <c:v>-32.101999999999997</c:v>
                </c:pt>
                <c:pt idx="220">
                  <c:v>-32.207999999999998</c:v>
                </c:pt>
                <c:pt idx="221">
                  <c:v>-32.314</c:v>
                </c:pt>
                <c:pt idx="222">
                  <c:v>-32.423000000000002</c:v>
                </c:pt>
                <c:pt idx="223">
                  <c:v>-32.537999999999997</c:v>
                </c:pt>
                <c:pt idx="224">
                  <c:v>-32.658999999999999</c:v>
                </c:pt>
                <c:pt idx="225">
                  <c:v>-32.784999999999997</c:v>
                </c:pt>
                <c:pt idx="226">
                  <c:v>-32.914999999999999</c:v>
                </c:pt>
                <c:pt idx="227">
                  <c:v>-33.051000000000002</c:v>
                </c:pt>
                <c:pt idx="228">
                  <c:v>-33.19</c:v>
                </c:pt>
                <c:pt idx="229">
                  <c:v>-33.331000000000003</c:v>
                </c:pt>
                <c:pt idx="230">
                  <c:v>-33.472000000000001</c:v>
                </c:pt>
                <c:pt idx="231">
                  <c:v>-33.613999999999997</c:v>
                </c:pt>
                <c:pt idx="232">
                  <c:v>-33.755000000000003</c:v>
                </c:pt>
                <c:pt idx="233">
                  <c:v>-33.896999999999998</c:v>
                </c:pt>
                <c:pt idx="234">
                  <c:v>-34.040999999999997</c:v>
                </c:pt>
                <c:pt idx="235">
                  <c:v>-34.188000000000002</c:v>
                </c:pt>
                <c:pt idx="236">
                  <c:v>-34.335999999999999</c:v>
                </c:pt>
                <c:pt idx="237">
                  <c:v>-34.484999999999999</c:v>
                </c:pt>
                <c:pt idx="238">
                  <c:v>-34.636000000000003</c:v>
                </c:pt>
                <c:pt idx="239">
                  <c:v>-34.784999999999997</c:v>
                </c:pt>
                <c:pt idx="240">
                  <c:v>-34.933</c:v>
                </c:pt>
                <c:pt idx="241">
                  <c:v>-35.079000000000001</c:v>
                </c:pt>
                <c:pt idx="242">
                  <c:v>-35.222000000000001</c:v>
                </c:pt>
                <c:pt idx="243">
                  <c:v>-35.366999999999997</c:v>
                </c:pt>
                <c:pt idx="244">
                  <c:v>-35.509</c:v>
                </c:pt>
                <c:pt idx="245">
                  <c:v>-35.651000000000003</c:v>
                </c:pt>
                <c:pt idx="246">
                  <c:v>-35.792000000000002</c:v>
                </c:pt>
                <c:pt idx="247">
                  <c:v>-35.93</c:v>
                </c:pt>
                <c:pt idx="248">
                  <c:v>-36.066000000000003</c:v>
                </c:pt>
                <c:pt idx="249">
                  <c:v>-36.207000000000001</c:v>
                </c:pt>
                <c:pt idx="250">
                  <c:v>-36.350999999999999</c:v>
                </c:pt>
                <c:pt idx="251">
                  <c:v>-36.499000000000002</c:v>
                </c:pt>
                <c:pt idx="252">
                  <c:v>-36.649000000000001</c:v>
                </c:pt>
                <c:pt idx="253">
                  <c:v>-36.799999999999997</c:v>
                </c:pt>
                <c:pt idx="254">
                  <c:v>-36.945999999999998</c:v>
                </c:pt>
                <c:pt idx="255">
                  <c:v>-37.091999999999999</c:v>
                </c:pt>
                <c:pt idx="256">
                  <c:v>-37.238999999999997</c:v>
                </c:pt>
                <c:pt idx="257">
                  <c:v>-37.384999999999998</c:v>
                </c:pt>
                <c:pt idx="258">
                  <c:v>-37.530999999999999</c:v>
                </c:pt>
                <c:pt idx="259">
                  <c:v>-37.677999999999997</c:v>
                </c:pt>
                <c:pt idx="260">
                  <c:v>-37.823999999999998</c:v>
                </c:pt>
                <c:pt idx="261">
                  <c:v>-37.97</c:v>
                </c:pt>
                <c:pt idx="262">
                  <c:v>-38.110999999999997</c:v>
                </c:pt>
                <c:pt idx="263">
                  <c:v>-38.249000000000002</c:v>
                </c:pt>
                <c:pt idx="264">
                  <c:v>-38.383000000000003</c:v>
                </c:pt>
                <c:pt idx="265">
                  <c:v>-38.515000000000001</c:v>
                </c:pt>
                <c:pt idx="266">
                  <c:v>-38.642000000000003</c:v>
                </c:pt>
                <c:pt idx="267">
                  <c:v>-38.768000000000001</c:v>
                </c:pt>
                <c:pt idx="268">
                  <c:v>-38.887</c:v>
                </c:pt>
                <c:pt idx="269">
                  <c:v>-39.002000000000002</c:v>
                </c:pt>
                <c:pt idx="270">
                  <c:v>-39.112000000000002</c:v>
                </c:pt>
                <c:pt idx="271">
                  <c:v>-39.216999999999999</c:v>
                </c:pt>
                <c:pt idx="272">
                  <c:v>-39.317999999999998</c:v>
                </c:pt>
                <c:pt idx="273">
                  <c:v>-39.414000000000001</c:v>
                </c:pt>
                <c:pt idx="274">
                  <c:v>-39.506</c:v>
                </c:pt>
                <c:pt idx="275">
                  <c:v>-39.595999999999997</c:v>
                </c:pt>
                <c:pt idx="276">
                  <c:v>-39.680999999999997</c:v>
                </c:pt>
                <c:pt idx="277">
                  <c:v>-39.761000000000003</c:v>
                </c:pt>
                <c:pt idx="278">
                  <c:v>-39.837000000000003</c:v>
                </c:pt>
                <c:pt idx="279">
                  <c:v>-39.908999999999999</c:v>
                </c:pt>
                <c:pt idx="280">
                  <c:v>-39.978000000000002</c:v>
                </c:pt>
                <c:pt idx="281">
                  <c:v>-40.043999999999997</c:v>
                </c:pt>
                <c:pt idx="282">
                  <c:v>-40.106999999999999</c:v>
                </c:pt>
                <c:pt idx="283">
                  <c:v>-40.165999999999997</c:v>
                </c:pt>
                <c:pt idx="284">
                  <c:v>-40.222000000000001</c:v>
                </c:pt>
                <c:pt idx="285">
                  <c:v>-40.276000000000003</c:v>
                </c:pt>
                <c:pt idx="286">
                  <c:v>-40.326000000000001</c:v>
                </c:pt>
                <c:pt idx="287">
                  <c:v>-40.372999999999998</c:v>
                </c:pt>
                <c:pt idx="288">
                  <c:v>-40.420999999999999</c:v>
                </c:pt>
                <c:pt idx="289">
                  <c:v>-40.468000000000004</c:v>
                </c:pt>
                <c:pt idx="290">
                  <c:v>-40.509</c:v>
                </c:pt>
                <c:pt idx="291">
                  <c:v>-40.548000000000002</c:v>
                </c:pt>
                <c:pt idx="292">
                  <c:v>-40.584000000000003</c:v>
                </c:pt>
                <c:pt idx="293">
                  <c:v>-40.616999999999997</c:v>
                </c:pt>
                <c:pt idx="294">
                  <c:v>-40.648000000000003</c:v>
                </c:pt>
                <c:pt idx="295">
                  <c:v>-40.676000000000002</c:v>
                </c:pt>
                <c:pt idx="296">
                  <c:v>-40.700000000000003</c:v>
                </c:pt>
                <c:pt idx="297">
                  <c:v>-40.722000000000001</c:v>
                </c:pt>
                <c:pt idx="298">
                  <c:v>-40.741</c:v>
                </c:pt>
                <c:pt idx="299">
                  <c:v>-40.759</c:v>
                </c:pt>
                <c:pt idx="300">
                  <c:v>-40.771999999999998</c:v>
                </c:pt>
                <c:pt idx="301">
                  <c:v>-40.780999999999999</c:v>
                </c:pt>
                <c:pt idx="302">
                  <c:v>-40.786000000000001</c:v>
                </c:pt>
                <c:pt idx="303">
                  <c:v>-40.79</c:v>
                </c:pt>
                <c:pt idx="304">
                  <c:v>-40.792000000000002</c:v>
                </c:pt>
                <c:pt idx="305">
                  <c:v>-40.792999999999999</c:v>
                </c:pt>
                <c:pt idx="306">
                  <c:v>-40.793999999999997</c:v>
                </c:pt>
                <c:pt idx="307">
                  <c:v>-40.795000000000002</c:v>
                </c:pt>
                <c:pt idx="308">
                  <c:v>-40.792999999999999</c:v>
                </c:pt>
                <c:pt idx="309">
                  <c:v>-40.790999999999997</c:v>
                </c:pt>
                <c:pt idx="310">
                  <c:v>-40.786000000000001</c:v>
                </c:pt>
                <c:pt idx="311">
                  <c:v>-40.781999999999996</c:v>
                </c:pt>
                <c:pt idx="312">
                  <c:v>-40.777999999999999</c:v>
                </c:pt>
                <c:pt idx="313">
                  <c:v>-40.773000000000003</c:v>
                </c:pt>
                <c:pt idx="314">
                  <c:v>-40.767000000000003</c:v>
                </c:pt>
                <c:pt idx="315">
                  <c:v>-40.761000000000003</c:v>
                </c:pt>
                <c:pt idx="316">
                  <c:v>-40.753</c:v>
                </c:pt>
                <c:pt idx="317">
                  <c:v>-40.744</c:v>
                </c:pt>
                <c:pt idx="318">
                  <c:v>-40.734000000000002</c:v>
                </c:pt>
                <c:pt idx="319">
                  <c:v>-40.72</c:v>
                </c:pt>
                <c:pt idx="320">
                  <c:v>-40.704999999999998</c:v>
                </c:pt>
                <c:pt idx="321">
                  <c:v>-40.688000000000002</c:v>
                </c:pt>
                <c:pt idx="322">
                  <c:v>-40.67</c:v>
                </c:pt>
                <c:pt idx="323">
                  <c:v>-40.652000000000001</c:v>
                </c:pt>
                <c:pt idx="324">
                  <c:v>-40.634999999999998</c:v>
                </c:pt>
                <c:pt idx="325">
                  <c:v>-40.619</c:v>
                </c:pt>
                <c:pt idx="326">
                  <c:v>-40.604999999999997</c:v>
                </c:pt>
                <c:pt idx="327">
                  <c:v>-40.591999999999999</c:v>
                </c:pt>
                <c:pt idx="328">
                  <c:v>-40.578000000000003</c:v>
                </c:pt>
                <c:pt idx="329">
                  <c:v>-40.563000000000002</c:v>
                </c:pt>
                <c:pt idx="330">
                  <c:v>-40.546999999999997</c:v>
                </c:pt>
                <c:pt idx="331">
                  <c:v>-40.527999999999999</c:v>
                </c:pt>
                <c:pt idx="332">
                  <c:v>-40.508000000000003</c:v>
                </c:pt>
                <c:pt idx="333">
                  <c:v>-40.488999999999997</c:v>
                </c:pt>
                <c:pt idx="334">
                  <c:v>-40.472000000000001</c:v>
                </c:pt>
                <c:pt idx="335">
                  <c:v>-40.456000000000003</c:v>
                </c:pt>
                <c:pt idx="336">
                  <c:v>-40.442</c:v>
                </c:pt>
                <c:pt idx="337">
                  <c:v>-40.427999999999997</c:v>
                </c:pt>
                <c:pt idx="338">
                  <c:v>-40.414000000000001</c:v>
                </c:pt>
                <c:pt idx="339">
                  <c:v>-40.398000000000003</c:v>
                </c:pt>
                <c:pt idx="340">
                  <c:v>-40.381999999999998</c:v>
                </c:pt>
                <c:pt idx="341">
                  <c:v>-40.365000000000002</c:v>
                </c:pt>
                <c:pt idx="342">
                  <c:v>-40.347999999999999</c:v>
                </c:pt>
                <c:pt idx="343">
                  <c:v>-40.334000000000003</c:v>
                </c:pt>
                <c:pt idx="344">
                  <c:v>-40.323</c:v>
                </c:pt>
                <c:pt idx="345">
                  <c:v>-40.313000000000002</c:v>
                </c:pt>
                <c:pt idx="346">
                  <c:v>-40.301000000000002</c:v>
                </c:pt>
                <c:pt idx="347">
                  <c:v>-40.29</c:v>
                </c:pt>
                <c:pt idx="348">
                  <c:v>-40.280999999999999</c:v>
                </c:pt>
                <c:pt idx="349">
                  <c:v>-40.273000000000003</c:v>
                </c:pt>
                <c:pt idx="350">
                  <c:v>-40.262999999999998</c:v>
                </c:pt>
                <c:pt idx="351">
                  <c:v>-40.252000000000002</c:v>
                </c:pt>
                <c:pt idx="352">
                  <c:v>-40.24</c:v>
                </c:pt>
                <c:pt idx="353">
                  <c:v>-40.228999999999999</c:v>
                </c:pt>
                <c:pt idx="354">
                  <c:v>-40.216999999999999</c:v>
                </c:pt>
                <c:pt idx="355">
                  <c:v>-40.204000000000001</c:v>
                </c:pt>
                <c:pt idx="356">
                  <c:v>-40.191000000000003</c:v>
                </c:pt>
                <c:pt idx="357">
                  <c:v>-40.177999999999997</c:v>
                </c:pt>
                <c:pt idx="358">
                  <c:v>-40.165999999999997</c:v>
                </c:pt>
                <c:pt idx="359">
                  <c:v>-40.152999999999999</c:v>
                </c:pt>
                <c:pt idx="360">
                  <c:v>-40.139000000000003</c:v>
                </c:pt>
                <c:pt idx="361">
                  <c:v>-40.122999999999998</c:v>
                </c:pt>
                <c:pt idx="362">
                  <c:v>-40.103999999999999</c:v>
                </c:pt>
                <c:pt idx="363">
                  <c:v>-40.081000000000003</c:v>
                </c:pt>
                <c:pt idx="364">
                  <c:v>-40.057000000000002</c:v>
                </c:pt>
                <c:pt idx="365">
                  <c:v>-40.031999999999996</c:v>
                </c:pt>
                <c:pt idx="366">
                  <c:v>-40.005000000000003</c:v>
                </c:pt>
                <c:pt idx="367">
                  <c:v>-39.975000000000001</c:v>
                </c:pt>
                <c:pt idx="368">
                  <c:v>-39.944000000000003</c:v>
                </c:pt>
                <c:pt idx="369">
                  <c:v>-39.911999999999999</c:v>
                </c:pt>
                <c:pt idx="370">
                  <c:v>-39.880000000000003</c:v>
                </c:pt>
                <c:pt idx="371">
                  <c:v>-39.847999999999999</c:v>
                </c:pt>
                <c:pt idx="372">
                  <c:v>-39.814999999999998</c:v>
                </c:pt>
                <c:pt idx="373">
                  <c:v>-39.779000000000003</c:v>
                </c:pt>
                <c:pt idx="374">
                  <c:v>-39.741999999999997</c:v>
                </c:pt>
                <c:pt idx="375">
                  <c:v>-39.703000000000003</c:v>
                </c:pt>
                <c:pt idx="376">
                  <c:v>-39.661000000000001</c:v>
                </c:pt>
                <c:pt idx="377">
                  <c:v>-39.619</c:v>
                </c:pt>
                <c:pt idx="378">
                  <c:v>-39.575000000000003</c:v>
                </c:pt>
                <c:pt idx="379">
                  <c:v>-39.530999999999999</c:v>
                </c:pt>
                <c:pt idx="380">
                  <c:v>-39.487000000000002</c:v>
                </c:pt>
                <c:pt idx="381">
                  <c:v>-39.44</c:v>
                </c:pt>
                <c:pt idx="382">
                  <c:v>-39.392000000000003</c:v>
                </c:pt>
                <c:pt idx="383">
                  <c:v>-39.341999999999999</c:v>
                </c:pt>
                <c:pt idx="384">
                  <c:v>-39.292000000000002</c:v>
                </c:pt>
                <c:pt idx="385">
                  <c:v>-39.243000000000002</c:v>
                </c:pt>
                <c:pt idx="386">
                  <c:v>-39.192999999999998</c:v>
                </c:pt>
                <c:pt idx="387">
                  <c:v>-39.143000000000001</c:v>
                </c:pt>
                <c:pt idx="388">
                  <c:v>-39.094999999999999</c:v>
                </c:pt>
                <c:pt idx="389">
                  <c:v>-39.043999999999997</c:v>
                </c:pt>
                <c:pt idx="390">
                  <c:v>-38.99</c:v>
                </c:pt>
                <c:pt idx="391">
                  <c:v>-38.936999999999998</c:v>
                </c:pt>
                <c:pt idx="392">
                  <c:v>-38.884</c:v>
                </c:pt>
                <c:pt idx="393">
                  <c:v>-38.829000000000001</c:v>
                </c:pt>
                <c:pt idx="394">
                  <c:v>-38.771999999999998</c:v>
                </c:pt>
                <c:pt idx="395">
                  <c:v>-38.715000000000003</c:v>
                </c:pt>
                <c:pt idx="396">
                  <c:v>-38.656999999999996</c:v>
                </c:pt>
                <c:pt idx="397">
                  <c:v>-38.597000000000001</c:v>
                </c:pt>
                <c:pt idx="398">
                  <c:v>-38.536999999999999</c:v>
                </c:pt>
                <c:pt idx="399">
                  <c:v>-38.476999999999997</c:v>
                </c:pt>
                <c:pt idx="400">
                  <c:v>-38.415999999999997</c:v>
                </c:pt>
                <c:pt idx="401">
                  <c:v>-38.354999999999997</c:v>
                </c:pt>
                <c:pt idx="402">
                  <c:v>-38.295000000000002</c:v>
                </c:pt>
                <c:pt idx="403">
                  <c:v>-38.237000000000002</c:v>
                </c:pt>
                <c:pt idx="404">
                  <c:v>-38.18</c:v>
                </c:pt>
                <c:pt idx="405">
                  <c:v>-38.124000000000002</c:v>
                </c:pt>
                <c:pt idx="406">
                  <c:v>-38.069000000000003</c:v>
                </c:pt>
                <c:pt idx="407">
                  <c:v>-38.012</c:v>
                </c:pt>
                <c:pt idx="408">
                  <c:v>-37.954999999999998</c:v>
                </c:pt>
                <c:pt idx="409">
                  <c:v>-37.898000000000003</c:v>
                </c:pt>
                <c:pt idx="410">
                  <c:v>-37.841000000000001</c:v>
                </c:pt>
                <c:pt idx="411">
                  <c:v>-37.784999999999997</c:v>
                </c:pt>
                <c:pt idx="412">
                  <c:v>-37.726999999999997</c:v>
                </c:pt>
                <c:pt idx="413">
                  <c:v>-37.670999999999999</c:v>
                </c:pt>
                <c:pt idx="414">
                  <c:v>-37.615000000000002</c:v>
                </c:pt>
                <c:pt idx="415">
                  <c:v>-37.558</c:v>
                </c:pt>
                <c:pt idx="416">
                  <c:v>-37.5</c:v>
                </c:pt>
                <c:pt idx="417">
                  <c:v>-37.44</c:v>
                </c:pt>
                <c:pt idx="418">
                  <c:v>-37.380000000000003</c:v>
                </c:pt>
                <c:pt idx="419">
                  <c:v>-37.322000000000003</c:v>
                </c:pt>
                <c:pt idx="420">
                  <c:v>-37.264000000000003</c:v>
                </c:pt>
                <c:pt idx="421">
                  <c:v>-37.207999999999998</c:v>
                </c:pt>
                <c:pt idx="422">
                  <c:v>-37.152999999999999</c:v>
                </c:pt>
                <c:pt idx="423">
                  <c:v>-37.095999999999997</c:v>
                </c:pt>
                <c:pt idx="424">
                  <c:v>-37.036000000000001</c:v>
                </c:pt>
                <c:pt idx="425">
                  <c:v>-36.972999999999999</c:v>
                </c:pt>
                <c:pt idx="426">
                  <c:v>-36.909999999999997</c:v>
                </c:pt>
                <c:pt idx="427">
                  <c:v>-36.847000000000001</c:v>
                </c:pt>
                <c:pt idx="428">
                  <c:v>-36.783000000000001</c:v>
                </c:pt>
                <c:pt idx="429">
                  <c:v>-36.716000000000001</c:v>
                </c:pt>
                <c:pt idx="430">
                  <c:v>-36.646999999999998</c:v>
                </c:pt>
                <c:pt idx="431">
                  <c:v>-36.576000000000001</c:v>
                </c:pt>
                <c:pt idx="432">
                  <c:v>-36.505000000000003</c:v>
                </c:pt>
                <c:pt idx="433">
                  <c:v>-36.432000000000002</c:v>
                </c:pt>
                <c:pt idx="434">
                  <c:v>-36.36</c:v>
                </c:pt>
                <c:pt idx="435">
                  <c:v>-36.286999999999999</c:v>
                </c:pt>
                <c:pt idx="436">
                  <c:v>-36.215000000000003</c:v>
                </c:pt>
                <c:pt idx="437">
                  <c:v>-36.142000000000003</c:v>
                </c:pt>
                <c:pt idx="438">
                  <c:v>-36.07</c:v>
                </c:pt>
                <c:pt idx="439">
                  <c:v>-35.994999999999997</c:v>
                </c:pt>
                <c:pt idx="440">
                  <c:v>-35.921999999999997</c:v>
                </c:pt>
                <c:pt idx="441">
                  <c:v>-35.847999999999999</c:v>
                </c:pt>
                <c:pt idx="442">
                  <c:v>-35.773000000000003</c:v>
                </c:pt>
                <c:pt idx="443">
                  <c:v>-35.701000000000001</c:v>
                </c:pt>
                <c:pt idx="444">
                  <c:v>-35.634</c:v>
                </c:pt>
                <c:pt idx="445">
                  <c:v>-35.572000000000003</c:v>
                </c:pt>
                <c:pt idx="446">
                  <c:v>-35.511000000000003</c:v>
                </c:pt>
                <c:pt idx="447">
                  <c:v>-35.451999999999998</c:v>
                </c:pt>
                <c:pt idx="448">
                  <c:v>-35.393999999999998</c:v>
                </c:pt>
                <c:pt idx="449">
                  <c:v>-35.337000000000003</c:v>
                </c:pt>
                <c:pt idx="450">
                  <c:v>-35.28</c:v>
                </c:pt>
                <c:pt idx="451">
                  <c:v>-35.222999999999999</c:v>
                </c:pt>
                <c:pt idx="452">
                  <c:v>-35.164999999999999</c:v>
                </c:pt>
                <c:pt idx="453">
                  <c:v>-35.106999999999999</c:v>
                </c:pt>
                <c:pt idx="454">
                  <c:v>-35.048000000000002</c:v>
                </c:pt>
                <c:pt idx="455">
                  <c:v>-34.99</c:v>
                </c:pt>
                <c:pt idx="456">
                  <c:v>-34.932000000000002</c:v>
                </c:pt>
                <c:pt idx="457">
                  <c:v>-34.872999999999998</c:v>
                </c:pt>
                <c:pt idx="458">
                  <c:v>-34.813000000000002</c:v>
                </c:pt>
                <c:pt idx="459">
                  <c:v>-34.752000000000002</c:v>
                </c:pt>
                <c:pt idx="460">
                  <c:v>-34.689</c:v>
                </c:pt>
                <c:pt idx="461">
                  <c:v>-34.624000000000002</c:v>
                </c:pt>
                <c:pt idx="462">
                  <c:v>-34.56</c:v>
                </c:pt>
                <c:pt idx="463">
                  <c:v>-34.497</c:v>
                </c:pt>
                <c:pt idx="464">
                  <c:v>-34.433999999999997</c:v>
                </c:pt>
                <c:pt idx="465">
                  <c:v>-34.371000000000002</c:v>
                </c:pt>
                <c:pt idx="466">
                  <c:v>-34.307000000000002</c:v>
                </c:pt>
                <c:pt idx="467">
                  <c:v>-34.243000000000002</c:v>
                </c:pt>
                <c:pt idx="468">
                  <c:v>-34.18</c:v>
                </c:pt>
                <c:pt idx="469">
                  <c:v>-34.116999999999997</c:v>
                </c:pt>
                <c:pt idx="470">
                  <c:v>-34.052999999999997</c:v>
                </c:pt>
                <c:pt idx="471">
                  <c:v>-33.99</c:v>
                </c:pt>
                <c:pt idx="472">
                  <c:v>-33.927</c:v>
                </c:pt>
                <c:pt idx="473">
                  <c:v>-33.863999999999997</c:v>
                </c:pt>
                <c:pt idx="474">
                  <c:v>-33.799999999999997</c:v>
                </c:pt>
                <c:pt idx="475">
                  <c:v>-33.734999999999999</c:v>
                </c:pt>
                <c:pt idx="476">
                  <c:v>-33.67</c:v>
                </c:pt>
                <c:pt idx="477">
                  <c:v>-33.606000000000002</c:v>
                </c:pt>
                <c:pt idx="478">
                  <c:v>-33.542999999999999</c:v>
                </c:pt>
                <c:pt idx="479">
                  <c:v>-33.478000000000002</c:v>
                </c:pt>
                <c:pt idx="480">
                  <c:v>-33.412999999999997</c:v>
                </c:pt>
                <c:pt idx="481">
                  <c:v>-33.347000000000001</c:v>
                </c:pt>
                <c:pt idx="482">
                  <c:v>-33.281999999999996</c:v>
                </c:pt>
                <c:pt idx="483">
                  <c:v>-33.218000000000004</c:v>
                </c:pt>
                <c:pt idx="484">
                  <c:v>-33.154000000000003</c:v>
                </c:pt>
                <c:pt idx="485">
                  <c:v>-33.091000000000001</c:v>
                </c:pt>
                <c:pt idx="486">
                  <c:v>-33.029000000000003</c:v>
                </c:pt>
                <c:pt idx="487">
                  <c:v>-32.968000000000004</c:v>
                </c:pt>
                <c:pt idx="488">
                  <c:v>-32.905999999999999</c:v>
                </c:pt>
                <c:pt idx="489">
                  <c:v>-32.844999999999999</c:v>
                </c:pt>
                <c:pt idx="490">
                  <c:v>-32.783000000000001</c:v>
                </c:pt>
                <c:pt idx="491">
                  <c:v>-32.720999999999997</c:v>
                </c:pt>
                <c:pt idx="492">
                  <c:v>-32.661000000000001</c:v>
                </c:pt>
                <c:pt idx="493">
                  <c:v>-32.601999999999997</c:v>
                </c:pt>
                <c:pt idx="494">
                  <c:v>-32.545999999999999</c:v>
                </c:pt>
                <c:pt idx="495">
                  <c:v>-32.493000000000002</c:v>
                </c:pt>
                <c:pt idx="496">
                  <c:v>-32.44</c:v>
                </c:pt>
                <c:pt idx="497">
                  <c:v>-32.386000000000003</c:v>
                </c:pt>
                <c:pt idx="498">
                  <c:v>-32.331000000000003</c:v>
                </c:pt>
                <c:pt idx="499">
                  <c:v>-32.277000000000001</c:v>
                </c:pt>
                <c:pt idx="500">
                  <c:v>-32.223999999999997</c:v>
                </c:pt>
                <c:pt idx="501">
                  <c:v>-32.173999999999999</c:v>
                </c:pt>
                <c:pt idx="502">
                  <c:v>-32.125</c:v>
                </c:pt>
                <c:pt idx="503">
                  <c:v>-32.076000000000001</c:v>
                </c:pt>
                <c:pt idx="504">
                  <c:v>-32.026000000000003</c:v>
                </c:pt>
                <c:pt idx="505">
                  <c:v>-31.975000000000001</c:v>
                </c:pt>
                <c:pt idx="506">
                  <c:v>-31.922000000000001</c:v>
                </c:pt>
                <c:pt idx="507">
                  <c:v>-31.867000000000001</c:v>
                </c:pt>
                <c:pt idx="508">
                  <c:v>-31.811</c:v>
                </c:pt>
                <c:pt idx="509">
                  <c:v>-31.754999999999999</c:v>
                </c:pt>
                <c:pt idx="510">
                  <c:v>-31.699000000000002</c:v>
                </c:pt>
                <c:pt idx="511">
                  <c:v>-31.643000000000001</c:v>
                </c:pt>
                <c:pt idx="512">
                  <c:v>-31.585000000000001</c:v>
                </c:pt>
                <c:pt idx="513">
                  <c:v>-31.527999999999999</c:v>
                </c:pt>
                <c:pt idx="514">
                  <c:v>-31.47</c:v>
                </c:pt>
                <c:pt idx="515">
                  <c:v>-31.408000000000001</c:v>
                </c:pt>
                <c:pt idx="516">
                  <c:v>-31.344999999999999</c:v>
                </c:pt>
                <c:pt idx="517">
                  <c:v>-31.28</c:v>
                </c:pt>
                <c:pt idx="518">
                  <c:v>-31.213999999999999</c:v>
                </c:pt>
                <c:pt idx="519">
                  <c:v>-31.148</c:v>
                </c:pt>
                <c:pt idx="520">
                  <c:v>-31.082000000000001</c:v>
                </c:pt>
                <c:pt idx="521">
                  <c:v>-31.02</c:v>
                </c:pt>
                <c:pt idx="522">
                  <c:v>-30.959</c:v>
                </c:pt>
                <c:pt idx="523">
                  <c:v>-30.901</c:v>
                </c:pt>
                <c:pt idx="524">
                  <c:v>-30.844000000000001</c:v>
                </c:pt>
                <c:pt idx="525">
                  <c:v>-30.788</c:v>
                </c:pt>
                <c:pt idx="526">
                  <c:v>-30.734999999999999</c:v>
                </c:pt>
                <c:pt idx="527">
                  <c:v>-30.681999999999999</c:v>
                </c:pt>
                <c:pt idx="528">
                  <c:v>-30.632000000000001</c:v>
                </c:pt>
                <c:pt idx="529">
                  <c:v>-30.582000000000001</c:v>
                </c:pt>
                <c:pt idx="530">
                  <c:v>-30.530999999999999</c:v>
                </c:pt>
                <c:pt idx="531">
                  <c:v>-30.48</c:v>
                </c:pt>
                <c:pt idx="532">
                  <c:v>-30.427</c:v>
                </c:pt>
                <c:pt idx="533">
                  <c:v>-30.373000000000001</c:v>
                </c:pt>
                <c:pt idx="534">
                  <c:v>-30.318999999999999</c:v>
                </c:pt>
                <c:pt idx="535">
                  <c:v>-30.265000000000001</c:v>
                </c:pt>
                <c:pt idx="536">
                  <c:v>-30.210999999999999</c:v>
                </c:pt>
                <c:pt idx="537">
                  <c:v>-30.157</c:v>
                </c:pt>
                <c:pt idx="538">
                  <c:v>-30.100999999999999</c:v>
                </c:pt>
                <c:pt idx="539">
                  <c:v>-30.042999999999999</c:v>
                </c:pt>
                <c:pt idx="540">
                  <c:v>-29.984000000000002</c:v>
                </c:pt>
                <c:pt idx="541">
                  <c:v>-29.923999999999999</c:v>
                </c:pt>
                <c:pt idx="542">
                  <c:v>-29.864999999999998</c:v>
                </c:pt>
                <c:pt idx="543">
                  <c:v>-29.809000000000001</c:v>
                </c:pt>
                <c:pt idx="544">
                  <c:v>-29.756</c:v>
                </c:pt>
                <c:pt idx="545">
                  <c:v>-29.706</c:v>
                </c:pt>
                <c:pt idx="546">
                  <c:v>-29.657</c:v>
                </c:pt>
                <c:pt idx="547">
                  <c:v>-29.608000000000001</c:v>
                </c:pt>
                <c:pt idx="548">
                  <c:v>-29.558</c:v>
                </c:pt>
                <c:pt idx="549">
                  <c:v>-29.509</c:v>
                </c:pt>
                <c:pt idx="550">
                  <c:v>-29.463000000000001</c:v>
                </c:pt>
                <c:pt idx="551">
                  <c:v>-29.419</c:v>
                </c:pt>
                <c:pt idx="552">
                  <c:v>-29.376999999999999</c:v>
                </c:pt>
                <c:pt idx="553">
                  <c:v>-29.338999999999999</c:v>
                </c:pt>
                <c:pt idx="554">
                  <c:v>-29.300999999999998</c:v>
                </c:pt>
                <c:pt idx="555">
                  <c:v>-29.257999999999999</c:v>
                </c:pt>
                <c:pt idx="556">
                  <c:v>-29.212</c:v>
                </c:pt>
                <c:pt idx="557">
                  <c:v>-29.164000000000001</c:v>
                </c:pt>
                <c:pt idx="558">
                  <c:v>-29.117000000000001</c:v>
                </c:pt>
                <c:pt idx="559">
                  <c:v>-29.071000000000002</c:v>
                </c:pt>
                <c:pt idx="560">
                  <c:v>-29.024999999999999</c:v>
                </c:pt>
                <c:pt idx="561">
                  <c:v>-28.978999999999999</c:v>
                </c:pt>
                <c:pt idx="562">
                  <c:v>-28.933</c:v>
                </c:pt>
                <c:pt idx="563">
                  <c:v>-28.887</c:v>
                </c:pt>
                <c:pt idx="564">
                  <c:v>-28.84</c:v>
                </c:pt>
                <c:pt idx="565">
                  <c:v>-28.792000000000002</c:v>
                </c:pt>
                <c:pt idx="566">
                  <c:v>-28.744</c:v>
                </c:pt>
                <c:pt idx="567">
                  <c:v>-28.692</c:v>
                </c:pt>
                <c:pt idx="568">
                  <c:v>-28.640999999999998</c:v>
                </c:pt>
                <c:pt idx="569">
                  <c:v>-28.588999999999999</c:v>
                </c:pt>
                <c:pt idx="570">
                  <c:v>-28.539000000000001</c:v>
                </c:pt>
                <c:pt idx="571">
                  <c:v>-28.49</c:v>
                </c:pt>
                <c:pt idx="572">
                  <c:v>-28.442</c:v>
                </c:pt>
                <c:pt idx="573">
                  <c:v>-28.398</c:v>
                </c:pt>
                <c:pt idx="574">
                  <c:v>-28.356999999999999</c:v>
                </c:pt>
                <c:pt idx="575">
                  <c:v>-28.318999999999999</c:v>
                </c:pt>
                <c:pt idx="576">
                  <c:v>-28.283999999999999</c:v>
                </c:pt>
                <c:pt idx="577">
                  <c:v>-28.251999999999999</c:v>
                </c:pt>
                <c:pt idx="578">
                  <c:v>-28.221</c:v>
                </c:pt>
                <c:pt idx="579">
                  <c:v>-28.190999999999999</c:v>
                </c:pt>
                <c:pt idx="580">
                  <c:v>-28.163</c:v>
                </c:pt>
                <c:pt idx="581">
                  <c:v>-28.135999999999999</c:v>
                </c:pt>
                <c:pt idx="582">
                  <c:v>-28.111000000000001</c:v>
                </c:pt>
                <c:pt idx="583">
                  <c:v>-28.088000000000001</c:v>
                </c:pt>
                <c:pt idx="584">
                  <c:v>-28.064</c:v>
                </c:pt>
                <c:pt idx="585">
                  <c:v>-28.039000000000001</c:v>
                </c:pt>
                <c:pt idx="586">
                  <c:v>-28.013000000000002</c:v>
                </c:pt>
                <c:pt idx="587">
                  <c:v>-27.986999999999998</c:v>
                </c:pt>
                <c:pt idx="588">
                  <c:v>-27.960999999999999</c:v>
                </c:pt>
                <c:pt idx="589">
                  <c:v>-27.936</c:v>
                </c:pt>
                <c:pt idx="590">
                  <c:v>-27.911999999999999</c:v>
                </c:pt>
                <c:pt idx="591">
                  <c:v>-27.891999999999999</c:v>
                </c:pt>
                <c:pt idx="592">
                  <c:v>-27.876999999999999</c:v>
                </c:pt>
                <c:pt idx="593">
                  <c:v>-27.866</c:v>
                </c:pt>
                <c:pt idx="594">
                  <c:v>-27.856000000000002</c:v>
                </c:pt>
                <c:pt idx="595">
                  <c:v>-27.844000000000001</c:v>
                </c:pt>
                <c:pt idx="596">
                  <c:v>-27.827999999999999</c:v>
                </c:pt>
                <c:pt idx="597">
                  <c:v>-27.806999999999999</c:v>
                </c:pt>
                <c:pt idx="598">
                  <c:v>-27.783999999999999</c:v>
                </c:pt>
                <c:pt idx="599">
                  <c:v>-27.759</c:v>
                </c:pt>
                <c:pt idx="600">
                  <c:v>-27.734000000000002</c:v>
                </c:pt>
                <c:pt idx="601">
                  <c:v>-27.707000000000001</c:v>
                </c:pt>
                <c:pt idx="602">
                  <c:v>-27.68</c:v>
                </c:pt>
                <c:pt idx="603">
                  <c:v>-27.652999999999999</c:v>
                </c:pt>
                <c:pt idx="604">
                  <c:v>-27.628</c:v>
                </c:pt>
                <c:pt idx="605">
                  <c:v>-27.603000000000002</c:v>
                </c:pt>
                <c:pt idx="606">
                  <c:v>-27.577000000000002</c:v>
                </c:pt>
                <c:pt idx="607">
                  <c:v>-27.548999999999999</c:v>
                </c:pt>
                <c:pt idx="608">
                  <c:v>-27.523</c:v>
                </c:pt>
                <c:pt idx="609">
                  <c:v>-27.5</c:v>
                </c:pt>
                <c:pt idx="610">
                  <c:v>-27.478000000000002</c:v>
                </c:pt>
                <c:pt idx="611">
                  <c:v>-27.454999999999998</c:v>
                </c:pt>
                <c:pt idx="612">
                  <c:v>-27.431000000000001</c:v>
                </c:pt>
                <c:pt idx="613">
                  <c:v>-27.405999999999999</c:v>
                </c:pt>
                <c:pt idx="614">
                  <c:v>-27.381</c:v>
                </c:pt>
                <c:pt idx="615">
                  <c:v>-27.356000000000002</c:v>
                </c:pt>
                <c:pt idx="616">
                  <c:v>-27.332000000000001</c:v>
                </c:pt>
                <c:pt idx="617">
                  <c:v>-27.311</c:v>
                </c:pt>
                <c:pt idx="618">
                  <c:v>-27.29</c:v>
                </c:pt>
                <c:pt idx="619">
                  <c:v>-27.266999999999999</c:v>
                </c:pt>
                <c:pt idx="620">
                  <c:v>-27.241</c:v>
                </c:pt>
                <c:pt idx="621">
                  <c:v>-27.210999999999999</c:v>
                </c:pt>
                <c:pt idx="622">
                  <c:v>-27.175999999999998</c:v>
                </c:pt>
                <c:pt idx="623">
                  <c:v>-27.138999999999999</c:v>
                </c:pt>
                <c:pt idx="624">
                  <c:v>-27.1</c:v>
                </c:pt>
                <c:pt idx="625">
                  <c:v>-27.062999999999999</c:v>
                </c:pt>
                <c:pt idx="626">
                  <c:v>-27.027000000000001</c:v>
                </c:pt>
                <c:pt idx="627">
                  <c:v>-26.995000000000001</c:v>
                </c:pt>
                <c:pt idx="628">
                  <c:v>-26.963999999999999</c:v>
                </c:pt>
                <c:pt idx="629">
                  <c:v>-26.934000000000001</c:v>
                </c:pt>
                <c:pt idx="630">
                  <c:v>-26.902000000000001</c:v>
                </c:pt>
                <c:pt idx="631">
                  <c:v>-26.87</c:v>
                </c:pt>
                <c:pt idx="632">
                  <c:v>-26.838000000000001</c:v>
                </c:pt>
                <c:pt idx="633">
                  <c:v>-26.805</c:v>
                </c:pt>
                <c:pt idx="634">
                  <c:v>-26.771000000000001</c:v>
                </c:pt>
                <c:pt idx="635">
                  <c:v>-26.736999999999998</c:v>
                </c:pt>
                <c:pt idx="636">
                  <c:v>-26.704999999999998</c:v>
                </c:pt>
                <c:pt idx="637">
                  <c:v>-26.675000000000001</c:v>
                </c:pt>
                <c:pt idx="638">
                  <c:v>-26.645</c:v>
                </c:pt>
                <c:pt idx="639">
                  <c:v>-26.614999999999998</c:v>
                </c:pt>
                <c:pt idx="640">
                  <c:v>-26.585999999999999</c:v>
                </c:pt>
                <c:pt idx="641">
                  <c:v>-26.558</c:v>
                </c:pt>
                <c:pt idx="642">
                  <c:v>-26.527000000000001</c:v>
                </c:pt>
                <c:pt idx="643">
                  <c:v>-26.497</c:v>
                </c:pt>
                <c:pt idx="644">
                  <c:v>-26.465</c:v>
                </c:pt>
                <c:pt idx="645">
                  <c:v>-26.431999999999999</c:v>
                </c:pt>
                <c:pt idx="646">
                  <c:v>-26.398</c:v>
                </c:pt>
                <c:pt idx="647">
                  <c:v>-26.361999999999998</c:v>
                </c:pt>
                <c:pt idx="648">
                  <c:v>-26.324999999999999</c:v>
                </c:pt>
                <c:pt idx="649">
                  <c:v>-26.286000000000001</c:v>
                </c:pt>
                <c:pt idx="650">
                  <c:v>-26.245000000000001</c:v>
                </c:pt>
                <c:pt idx="651">
                  <c:v>-26.202999999999999</c:v>
                </c:pt>
                <c:pt idx="652">
                  <c:v>-26.16</c:v>
                </c:pt>
                <c:pt idx="653">
                  <c:v>-26.117999999999999</c:v>
                </c:pt>
                <c:pt idx="654">
                  <c:v>-26.076000000000001</c:v>
                </c:pt>
                <c:pt idx="655">
                  <c:v>-26.032</c:v>
                </c:pt>
                <c:pt idx="656">
                  <c:v>-25.986999999999998</c:v>
                </c:pt>
                <c:pt idx="657">
                  <c:v>-25.943000000000001</c:v>
                </c:pt>
                <c:pt idx="658">
                  <c:v>-25.899000000000001</c:v>
                </c:pt>
                <c:pt idx="659">
                  <c:v>-25.856999999999999</c:v>
                </c:pt>
                <c:pt idx="660">
                  <c:v>-25.812999999999999</c:v>
                </c:pt>
                <c:pt idx="661">
                  <c:v>-25.768999999999998</c:v>
                </c:pt>
                <c:pt idx="662">
                  <c:v>-25.722999999999999</c:v>
                </c:pt>
                <c:pt idx="663">
                  <c:v>-25.675999999999998</c:v>
                </c:pt>
                <c:pt idx="664">
                  <c:v>-25.629000000000001</c:v>
                </c:pt>
                <c:pt idx="665">
                  <c:v>-25.582999999999998</c:v>
                </c:pt>
                <c:pt idx="666">
                  <c:v>-25.535</c:v>
                </c:pt>
                <c:pt idx="667">
                  <c:v>-25.486999999999998</c:v>
                </c:pt>
                <c:pt idx="668">
                  <c:v>-25.437999999999999</c:v>
                </c:pt>
                <c:pt idx="669">
                  <c:v>-25.388999999999999</c:v>
                </c:pt>
                <c:pt idx="670">
                  <c:v>-25.341000000000001</c:v>
                </c:pt>
                <c:pt idx="671">
                  <c:v>-25.291</c:v>
                </c:pt>
                <c:pt idx="672">
                  <c:v>-25.242000000000001</c:v>
                </c:pt>
                <c:pt idx="673">
                  <c:v>-25.193000000000001</c:v>
                </c:pt>
                <c:pt idx="674">
                  <c:v>-25.143999999999998</c:v>
                </c:pt>
                <c:pt idx="675">
                  <c:v>-25.094000000000001</c:v>
                </c:pt>
                <c:pt idx="676">
                  <c:v>-25.044</c:v>
                </c:pt>
                <c:pt idx="677">
                  <c:v>-24.994</c:v>
                </c:pt>
                <c:pt idx="678">
                  <c:v>-24.942</c:v>
                </c:pt>
                <c:pt idx="679">
                  <c:v>-24.888999999999999</c:v>
                </c:pt>
                <c:pt idx="680">
                  <c:v>-24.835000000000001</c:v>
                </c:pt>
                <c:pt idx="681">
                  <c:v>-24.779</c:v>
                </c:pt>
                <c:pt idx="682">
                  <c:v>-24.722999999999999</c:v>
                </c:pt>
                <c:pt idx="683">
                  <c:v>-24.667000000000002</c:v>
                </c:pt>
                <c:pt idx="684">
                  <c:v>-24.611000000000001</c:v>
                </c:pt>
                <c:pt idx="685">
                  <c:v>-24.555</c:v>
                </c:pt>
                <c:pt idx="686">
                  <c:v>-24.5</c:v>
                </c:pt>
                <c:pt idx="687">
                  <c:v>-24.442</c:v>
                </c:pt>
                <c:pt idx="688">
                  <c:v>-24.384</c:v>
                </c:pt>
                <c:pt idx="689">
                  <c:v>-24.324000000000002</c:v>
                </c:pt>
                <c:pt idx="690">
                  <c:v>-24.265000000000001</c:v>
                </c:pt>
                <c:pt idx="691">
                  <c:v>-24.207000000000001</c:v>
                </c:pt>
                <c:pt idx="692">
                  <c:v>-24.148</c:v>
                </c:pt>
                <c:pt idx="693">
                  <c:v>-24.088000000000001</c:v>
                </c:pt>
                <c:pt idx="694">
                  <c:v>-24.027999999999999</c:v>
                </c:pt>
                <c:pt idx="695">
                  <c:v>-23.968</c:v>
                </c:pt>
                <c:pt idx="696">
                  <c:v>-23.908999999999999</c:v>
                </c:pt>
                <c:pt idx="697">
                  <c:v>-23.85</c:v>
                </c:pt>
                <c:pt idx="698">
                  <c:v>-23.791</c:v>
                </c:pt>
                <c:pt idx="699">
                  <c:v>-23.731999999999999</c:v>
                </c:pt>
                <c:pt idx="700">
                  <c:v>-23.672999999999998</c:v>
                </c:pt>
                <c:pt idx="701">
                  <c:v>-23.614999999999998</c:v>
                </c:pt>
                <c:pt idx="702">
                  <c:v>-23.556999999999999</c:v>
                </c:pt>
                <c:pt idx="703">
                  <c:v>-23.498999999999999</c:v>
                </c:pt>
                <c:pt idx="704">
                  <c:v>-23.44</c:v>
                </c:pt>
                <c:pt idx="705">
                  <c:v>-23.379000000000001</c:v>
                </c:pt>
                <c:pt idx="706">
                  <c:v>-23.317</c:v>
                </c:pt>
                <c:pt idx="707">
                  <c:v>-23.254000000000001</c:v>
                </c:pt>
                <c:pt idx="708">
                  <c:v>-23.189</c:v>
                </c:pt>
                <c:pt idx="709">
                  <c:v>-23.123999999999999</c:v>
                </c:pt>
                <c:pt idx="710">
                  <c:v>-23.06</c:v>
                </c:pt>
                <c:pt idx="711">
                  <c:v>-22.998000000000001</c:v>
                </c:pt>
                <c:pt idx="712">
                  <c:v>-22.937999999999999</c:v>
                </c:pt>
                <c:pt idx="713">
                  <c:v>-22.876999999999999</c:v>
                </c:pt>
                <c:pt idx="714">
                  <c:v>-22.815000000000001</c:v>
                </c:pt>
                <c:pt idx="715">
                  <c:v>-22.751000000000001</c:v>
                </c:pt>
                <c:pt idx="716">
                  <c:v>-22.684999999999999</c:v>
                </c:pt>
                <c:pt idx="717">
                  <c:v>-22.619</c:v>
                </c:pt>
                <c:pt idx="718">
                  <c:v>-22.555</c:v>
                </c:pt>
                <c:pt idx="719">
                  <c:v>-22.492000000000001</c:v>
                </c:pt>
                <c:pt idx="720">
                  <c:v>-22.43</c:v>
                </c:pt>
                <c:pt idx="721">
                  <c:v>-22.367999999999999</c:v>
                </c:pt>
                <c:pt idx="722">
                  <c:v>-22.306000000000001</c:v>
                </c:pt>
                <c:pt idx="723">
                  <c:v>-22.242999999999999</c:v>
                </c:pt>
                <c:pt idx="724">
                  <c:v>-22.178000000000001</c:v>
                </c:pt>
                <c:pt idx="725">
                  <c:v>-22.113</c:v>
                </c:pt>
                <c:pt idx="726">
                  <c:v>-22.045999999999999</c:v>
                </c:pt>
                <c:pt idx="727">
                  <c:v>-21.981000000000002</c:v>
                </c:pt>
                <c:pt idx="728">
                  <c:v>-21.919</c:v>
                </c:pt>
                <c:pt idx="729">
                  <c:v>-21.856999999999999</c:v>
                </c:pt>
                <c:pt idx="730">
                  <c:v>-21.795000000000002</c:v>
                </c:pt>
                <c:pt idx="731">
                  <c:v>-21.731999999999999</c:v>
                </c:pt>
                <c:pt idx="732">
                  <c:v>-21.667999999999999</c:v>
                </c:pt>
                <c:pt idx="733">
                  <c:v>-21.603999999999999</c:v>
                </c:pt>
                <c:pt idx="734">
                  <c:v>-21.542000000000002</c:v>
                </c:pt>
                <c:pt idx="735">
                  <c:v>-21.481999999999999</c:v>
                </c:pt>
                <c:pt idx="736">
                  <c:v>-21.423999999999999</c:v>
                </c:pt>
                <c:pt idx="737">
                  <c:v>-21.366</c:v>
                </c:pt>
                <c:pt idx="738">
                  <c:v>-21.306000000000001</c:v>
                </c:pt>
                <c:pt idx="739">
                  <c:v>-21.245999999999999</c:v>
                </c:pt>
                <c:pt idx="740">
                  <c:v>-21.184999999999999</c:v>
                </c:pt>
                <c:pt idx="741">
                  <c:v>-21.123999999999999</c:v>
                </c:pt>
                <c:pt idx="742">
                  <c:v>-21.064</c:v>
                </c:pt>
                <c:pt idx="743">
                  <c:v>-21.006</c:v>
                </c:pt>
                <c:pt idx="744">
                  <c:v>-20.95</c:v>
                </c:pt>
                <c:pt idx="745">
                  <c:v>-20.895</c:v>
                </c:pt>
                <c:pt idx="746">
                  <c:v>-20.84</c:v>
                </c:pt>
                <c:pt idx="747">
                  <c:v>-20.783999999999999</c:v>
                </c:pt>
                <c:pt idx="748">
                  <c:v>-20.725999999999999</c:v>
                </c:pt>
                <c:pt idx="749">
                  <c:v>-20.669</c:v>
                </c:pt>
                <c:pt idx="750">
                  <c:v>-20.611999999999998</c:v>
                </c:pt>
                <c:pt idx="751">
                  <c:v>-20.559000000000001</c:v>
                </c:pt>
                <c:pt idx="752">
                  <c:v>-20.507999999999999</c:v>
                </c:pt>
                <c:pt idx="753">
                  <c:v>-20.457999999999998</c:v>
                </c:pt>
                <c:pt idx="754">
                  <c:v>-20.408000000000001</c:v>
                </c:pt>
                <c:pt idx="755">
                  <c:v>-20.358000000000001</c:v>
                </c:pt>
                <c:pt idx="756">
                  <c:v>-20.306000000000001</c:v>
                </c:pt>
                <c:pt idx="757">
                  <c:v>-20.254000000000001</c:v>
                </c:pt>
                <c:pt idx="758">
                  <c:v>-20.202999999999999</c:v>
                </c:pt>
                <c:pt idx="759">
                  <c:v>-20.152000000000001</c:v>
                </c:pt>
                <c:pt idx="760">
                  <c:v>-20.102</c:v>
                </c:pt>
                <c:pt idx="761">
                  <c:v>-20.053999999999998</c:v>
                </c:pt>
                <c:pt idx="762">
                  <c:v>-20.006</c:v>
                </c:pt>
                <c:pt idx="763">
                  <c:v>-19.957999999999998</c:v>
                </c:pt>
                <c:pt idx="764">
                  <c:v>-19.908999999999999</c:v>
                </c:pt>
                <c:pt idx="765">
                  <c:v>-19.86</c:v>
                </c:pt>
                <c:pt idx="766">
                  <c:v>-19.812000000000001</c:v>
                </c:pt>
                <c:pt idx="767">
                  <c:v>-19.763999999999999</c:v>
                </c:pt>
                <c:pt idx="768">
                  <c:v>-19.718</c:v>
                </c:pt>
                <c:pt idx="769">
                  <c:v>-19.672000000000001</c:v>
                </c:pt>
                <c:pt idx="770">
                  <c:v>-19.626999999999999</c:v>
                </c:pt>
                <c:pt idx="771">
                  <c:v>-19.582000000000001</c:v>
                </c:pt>
                <c:pt idx="772">
                  <c:v>-19.538</c:v>
                </c:pt>
                <c:pt idx="773">
                  <c:v>-19.495000000000001</c:v>
                </c:pt>
                <c:pt idx="774">
                  <c:v>-19.451000000000001</c:v>
                </c:pt>
                <c:pt idx="775">
                  <c:v>-19.408000000000001</c:v>
                </c:pt>
                <c:pt idx="776">
                  <c:v>-19.363</c:v>
                </c:pt>
                <c:pt idx="777">
                  <c:v>-19.318999999999999</c:v>
                </c:pt>
                <c:pt idx="778">
                  <c:v>-19.274000000000001</c:v>
                </c:pt>
                <c:pt idx="779">
                  <c:v>-19.23</c:v>
                </c:pt>
                <c:pt idx="780">
                  <c:v>-19.186</c:v>
                </c:pt>
                <c:pt idx="781">
                  <c:v>-19.143000000000001</c:v>
                </c:pt>
                <c:pt idx="782">
                  <c:v>-19.100999999999999</c:v>
                </c:pt>
                <c:pt idx="783">
                  <c:v>-19.059999999999999</c:v>
                </c:pt>
                <c:pt idx="784">
                  <c:v>-19.018999999999998</c:v>
                </c:pt>
                <c:pt idx="785">
                  <c:v>-18.978000000000002</c:v>
                </c:pt>
                <c:pt idx="786">
                  <c:v>-18.936</c:v>
                </c:pt>
                <c:pt idx="787">
                  <c:v>-18.893000000000001</c:v>
                </c:pt>
                <c:pt idx="788">
                  <c:v>-18.850000000000001</c:v>
                </c:pt>
                <c:pt idx="789">
                  <c:v>-18.806999999999999</c:v>
                </c:pt>
                <c:pt idx="790">
                  <c:v>-18.763999999999999</c:v>
                </c:pt>
                <c:pt idx="791">
                  <c:v>-18.722999999999999</c:v>
                </c:pt>
                <c:pt idx="792">
                  <c:v>-18.681999999999999</c:v>
                </c:pt>
                <c:pt idx="793">
                  <c:v>-18.640999999999998</c:v>
                </c:pt>
                <c:pt idx="794">
                  <c:v>-18.599</c:v>
                </c:pt>
                <c:pt idx="795">
                  <c:v>-18.558</c:v>
                </c:pt>
                <c:pt idx="796">
                  <c:v>-18.515000000000001</c:v>
                </c:pt>
                <c:pt idx="797">
                  <c:v>-18.471</c:v>
                </c:pt>
                <c:pt idx="798">
                  <c:v>-18.425000000000001</c:v>
                </c:pt>
                <c:pt idx="799">
                  <c:v>-18.38</c:v>
                </c:pt>
                <c:pt idx="800">
                  <c:v>-18.335999999999999</c:v>
                </c:pt>
                <c:pt idx="801">
                  <c:v>-18.294</c:v>
                </c:pt>
                <c:pt idx="802">
                  <c:v>-18.254999999999999</c:v>
                </c:pt>
                <c:pt idx="803">
                  <c:v>-18.216000000000001</c:v>
                </c:pt>
                <c:pt idx="804">
                  <c:v>-18.178000000000001</c:v>
                </c:pt>
                <c:pt idx="805">
                  <c:v>-18.14</c:v>
                </c:pt>
                <c:pt idx="806">
                  <c:v>-18.100000000000001</c:v>
                </c:pt>
                <c:pt idx="807">
                  <c:v>-18.059999999999999</c:v>
                </c:pt>
                <c:pt idx="808">
                  <c:v>-18.018999999999998</c:v>
                </c:pt>
                <c:pt idx="809">
                  <c:v>-17.98</c:v>
                </c:pt>
                <c:pt idx="810">
                  <c:v>-17.939</c:v>
                </c:pt>
                <c:pt idx="811">
                  <c:v>-17.898</c:v>
                </c:pt>
                <c:pt idx="812">
                  <c:v>-17.856999999999999</c:v>
                </c:pt>
                <c:pt idx="813">
                  <c:v>-17.818999999999999</c:v>
                </c:pt>
                <c:pt idx="814">
                  <c:v>-17.783000000000001</c:v>
                </c:pt>
                <c:pt idx="815">
                  <c:v>-17.748999999999999</c:v>
                </c:pt>
                <c:pt idx="816">
                  <c:v>-17.716000000000001</c:v>
                </c:pt>
                <c:pt idx="817">
                  <c:v>-17.684999999999999</c:v>
                </c:pt>
                <c:pt idx="818">
                  <c:v>-17.654</c:v>
                </c:pt>
                <c:pt idx="819">
                  <c:v>-17.623000000000001</c:v>
                </c:pt>
                <c:pt idx="820">
                  <c:v>-17.59</c:v>
                </c:pt>
                <c:pt idx="821">
                  <c:v>-17.556999999999999</c:v>
                </c:pt>
                <c:pt idx="822">
                  <c:v>-17.524000000000001</c:v>
                </c:pt>
                <c:pt idx="823">
                  <c:v>-17.492999999999999</c:v>
                </c:pt>
                <c:pt idx="824">
                  <c:v>-17.463999999999999</c:v>
                </c:pt>
                <c:pt idx="825">
                  <c:v>-17.437999999999999</c:v>
                </c:pt>
                <c:pt idx="826">
                  <c:v>-17.411000000000001</c:v>
                </c:pt>
                <c:pt idx="827">
                  <c:v>-17.382999999999999</c:v>
                </c:pt>
                <c:pt idx="828">
                  <c:v>-17.352</c:v>
                </c:pt>
                <c:pt idx="829">
                  <c:v>-17.318000000000001</c:v>
                </c:pt>
                <c:pt idx="830">
                  <c:v>-17.280999999999999</c:v>
                </c:pt>
                <c:pt idx="831">
                  <c:v>-17.242999999999999</c:v>
                </c:pt>
                <c:pt idx="832">
                  <c:v>-17.204999999999998</c:v>
                </c:pt>
                <c:pt idx="833">
                  <c:v>-17.167000000000002</c:v>
                </c:pt>
                <c:pt idx="834">
                  <c:v>-17.132000000000001</c:v>
                </c:pt>
                <c:pt idx="835">
                  <c:v>-17.100999999999999</c:v>
                </c:pt>
                <c:pt idx="836">
                  <c:v>-17.071999999999999</c:v>
                </c:pt>
                <c:pt idx="837">
                  <c:v>-17.04</c:v>
                </c:pt>
                <c:pt idx="838">
                  <c:v>-17.004999999999999</c:v>
                </c:pt>
                <c:pt idx="839">
                  <c:v>-16.966999999999999</c:v>
                </c:pt>
                <c:pt idx="840">
                  <c:v>-16.93</c:v>
                </c:pt>
                <c:pt idx="841">
                  <c:v>-16.893000000000001</c:v>
                </c:pt>
                <c:pt idx="842">
                  <c:v>-16.858000000000001</c:v>
                </c:pt>
                <c:pt idx="843">
                  <c:v>-16.824000000000002</c:v>
                </c:pt>
                <c:pt idx="844">
                  <c:v>-16.79</c:v>
                </c:pt>
                <c:pt idx="845">
                  <c:v>-16.757000000000001</c:v>
                </c:pt>
                <c:pt idx="846">
                  <c:v>-16.725000000000001</c:v>
                </c:pt>
                <c:pt idx="847">
                  <c:v>-16.690999999999999</c:v>
                </c:pt>
                <c:pt idx="848">
                  <c:v>-16.655000000000001</c:v>
                </c:pt>
                <c:pt idx="849">
                  <c:v>-16.619</c:v>
                </c:pt>
                <c:pt idx="850">
                  <c:v>-16.584</c:v>
                </c:pt>
                <c:pt idx="851">
                  <c:v>-16.548999999999999</c:v>
                </c:pt>
                <c:pt idx="852">
                  <c:v>-16.512</c:v>
                </c:pt>
                <c:pt idx="853">
                  <c:v>-16.474</c:v>
                </c:pt>
                <c:pt idx="854">
                  <c:v>-16.434999999999999</c:v>
                </c:pt>
                <c:pt idx="855">
                  <c:v>-16.396999999999998</c:v>
                </c:pt>
                <c:pt idx="856">
                  <c:v>-16.359000000000002</c:v>
                </c:pt>
                <c:pt idx="857">
                  <c:v>-16.321000000000002</c:v>
                </c:pt>
                <c:pt idx="858">
                  <c:v>-16.283999999999999</c:v>
                </c:pt>
                <c:pt idx="859">
                  <c:v>-16.248000000000001</c:v>
                </c:pt>
                <c:pt idx="860">
                  <c:v>-16.209</c:v>
                </c:pt>
                <c:pt idx="861">
                  <c:v>-16.169</c:v>
                </c:pt>
                <c:pt idx="862">
                  <c:v>-16.126999999999999</c:v>
                </c:pt>
                <c:pt idx="863">
                  <c:v>-16.085000000000001</c:v>
                </c:pt>
                <c:pt idx="864">
                  <c:v>-16.042999999999999</c:v>
                </c:pt>
                <c:pt idx="865">
                  <c:v>-16.003</c:v>
                </c:pt>
                <c:pt idx="866">
                  <c:v>-15.962999999999999</c:v>
                </c:pt>
                <c:pt idx="867">
                  <c:v>-15.925000000000001</c:v>
                </c:pt>
                <c:pt idx="868">
                  <c:v>-15.888</c:v>
                </c:pt>
                <c:pt idx="869">
                  <c:v>-15.85</c:v>
                </c:pt>
                <c:pt idx="870">
                  <c:v>-15.808999999999999</c:v>
                </c:pt>
                <c:pt idx="871">
                  <c:v>-15.766</c:v>
                </c:pt>
                <c:pt idx="872">
                  <c:v>-15.721</c:v>
                </c:pt>
                <c:pt idx="873">
                  <c:v>-15.673999999999999</c:v>
                </c:pt>
                <c:pt idx="874">
                  <c:v>-15.628</c:v>
                </c:pt>
                <c:pt idx="875">
                  <c:v>-15.582000000000001</c:v>
                </c:pt>
                <c:pt idx="876">
                  <c:v>-15.537000000000001</c:v>
                </c:pt>
                <c:pt idx="877">
                  <c:v>-15.493</c:v>
                </c:pt>
                <c:pt idx="878">
                  <c:v>-15.45</c:v>
                </c:pt>
                <c:pt idx="879">
                  <c:v>-15.406000000000001</c:v>
                </c:pt>
                <c:pt idx="880">
                  <c:v>-15.361000000000001</c:v>
                </c:pt>
                <c:pt idx="881">
                  <c:v>-15.314</c:v>
                </c:pt>
                <c:pt idx="882">
                  <c:v>-15.266999999999999</c:v>
                </c:pt>
                <c:pt idx="883">
                  <c:v>-15.218999999999999</c:v>
                </c:pt>
                <c:pt idx="884">
                  <c:v>-15.173</c:v>
                </c:pt>
                <c:pt idx="885">
                  <c:v>-15.128</c:v>
                </c:pt>
                <c:pt idx="886">
                  <c:v>-15.086</c:v>
                </c:pt>
                <c:pt idx="887">
                  <c:v>-15.047000000000001</c:v>
                </c:pt>
                <c:pt idx="888">
                  <c:v>-15.010999999999999</c:v>
                </c:pt>
                <c:pt idx="889">
                  <c:v>-14.977</c:v>
                </c:pt>
                <c:pt idx="890">
                  <c:v>-14.943</c:v>
                </c:pt>
                <c:pt idx="891">
                  <c:v>-14.909000000000001</c:v>
                </c:pt>
                <c:pt idx="892">
                  <c:v>-14.875</c:v>
                </c:pt>
                <c:pt idx="893">
                  <c:v>-14.84</c:v>
                </c:pt>
                <c:pt idx="894">
                  <c:v>-14.804</c:v>
                </c:pt>
                <c:pt idx="895">
                  <c:v>-14.77</c:v>
                </c:pt>
                <c:pt idx="896">
                  <c:v>-14.738</c:v>
                </c:pt>
                <c:pt idx="897">
                  <c:v>-14.706</c:v>
                </c:pt>
                <c:pt idx="898">
                  <c:v>-14.673999999999999</c:v>
                </c:pt>
                <c:pt idx="899">
                  <c:v>-14.641999999999999</c:v>
                </c:pt>
                <c:pt idx="900">
                  <c:v>-14.61</c:v>
                </c:pt>
                <c:pt idx="901">
                  <c:v>-14.58</c:v>
                </c:pt>
                <c:pt idx="902">
                  <c:v>-14.551</c:v>
                </c:pt>
                <c:pt idx="903">
                  <c:v>-14.519</c:v>
                </c:pt>
                <c:pt idx="904">
                  <c:v>-14.484999999999999</c:v>
                </c:pt>
                <c:pt idx="905">
                  <c:v>-14.449</c:v>
                </c:pt>
                <c:pt idx="906">
                  <c:v>-14.41</c:v>
                </c:pt>
                <c:pt idx="907">
                  <c:v>-14.37</c:v>
                </c:pt>
                <c:pt idx="908">
                  <c:v>-14.332000000000001</c:v>
                </c:pt>
                <c:pt idx="909">
                  <c:v>-14.292999999999999</c:v>
                </c:pt>
                <c:pt idx="910">
                  <c:v>-14.254</c:v>
                </c:pt>
                <c:pt idx="911">
                  <c:v>-14.215</c:v>
                </c:pt>
                <c:pt idx="912">
                  <c:v>-14.177</c:v>
                </c:pt>
                <c:pt idx="913">
                  <c:v>-14.138</c:v>
                </c:pt>
                <c:pt idx="914">
                  <c:v>-14.097</c:v>
                </c:pt>
                <c:pt idx="915">
                  <c:v>-14.054</c:v>
                </c:pt>
                <c:pt idx="916">
                  <c:v>-14.009</c:v>
                </c:pt>
                <c:pt idx="917">
                  <c:v>-13.962999999999999</c:v>
                </c:pt>
                <c:pt idx="918">
                  <c:v>-13.914999999999999</c:v>
                </c:pt>
                <c:pt idx="919">
                  <c:v>-13.868</c:v>
                </c:pt>
                <c:pt idx="920">
                  <c:v>-13.821</c:v>
                </c:pt>
                <c:pt idx="921">
                  <c:v>-13.776</c:v>
                </c:pt>
                <c:pt idx="922">
                  <c:v>-13.731999999999999</c:v>
                </c:pt>
                <c:pt idx="923">
                  <c:v>-13.689</c:v>
                </c:pt>
                <c:pt idx="924">
                  <c:v>-13.646000000000001</c:v>
                </c:pt>
                <c:pt idx="925">
                  <c:v>-13.602</c:v>
                </c:pt>
                <c:pt idx="926">
                  <c:v>-13.557</c:v>
                </c:pt>
                <c:pt idx="927">
                  <c:v>-13.51</c:v>
                </c:pt>
                <c:pt idx="928">
                  <c:v>-13.462</c:v>
                </c:pt>
                <c:pt idx="929">
                  <c:v>-13.414</c:v>
                </c:pt>
                <c:pt idx="930">
                  <c:v>-13.368</c:v>
                </c:pt>
                <c:pt idx="931">
                  <c:v>-13.321999999999999</c:v>
                </c:pt>
                <c:pt idx="932">
                  <c:v>-13.278</c:v>
                </c:pt>
                <c:pt idx="933">
                  <c:v>-13.237</c:v>
                </c:pt>
                <c:pt idx="934">
                  <c:v>-13.196999999999999</c:v>
                </c:pt>
                <c:pt idx="935">
                  <c:v>-13.157999999999999</c:v>
                </c:pt>
                <c:pt idx="936">
                  <c:v>-13.118</c:v>
                </c:pt>
                <c:pt idx="937">
                  <c:v>-13.077</c:v>
                </c:pt>
                <c:pt idx="938">
                  <c:v>-13.035</c:v>
                </c:pt>
                <c:pt idx="939">
                  <c:v>-12.993</c:v>
                </c:pt>
                <c:pt idx="940">
                  <c:v>-12.952</c:v>
                </c:pt>
                <c:pt idx="941">
                  <c:v>-12.911</c:v>
                </c:pt>
                <c:pt idx="942">
                  <c:v>-12.869</c:v>
                </c:pt>
                <c:pt idx="943">
                  <c:v>-12.826000000000001</c:v>
                </c:pt>
                <c:pt idx="944">
                  <c:v>-12.782999999999999</c:v>
                </c:pt>
                <c:pt idx="945">
                  <c:v>-12.739000000000001</c:v>
                </c:pt>
                <c:pt idx="946">
                  <c:v>-12.696999999999999</c:v>
                </c:pt>
                <c:pt idx="947">
                  <c:v>-12.656000000000001</c:v>
                </c:pt>
                <c:pt idx="948">
                  <c:v>-12.617000000000001</c:v>
                </c:pt>
                <c:pt idx="949">
                  <c:v>-12.577999999999999</c:v>
                </c:pt>
                <c:pt idx="950">
                  <c:v>-12.541</c:v>
                </c:pt>
                <c:pt idx="951">
                  <c:v>-12.503</c:v>
                </c:pt>
                <c:pt idx="952">
                  <c:v>-12.467000000000001</c:v>
                </c:pt>
                <c:pt idx="953">
                  <c:v>-12.430999999999999</c:v>
                </c:pt>
                <c:pt idx="954">
                  <c:v>-12.394</c:v>
                </c:pt>
                <c:pt idx="955">
                  <c:v>-12.356999999999999</c:v>
                </c:pt>
                <c:pt idx="956">
                  <c:v>-12.32</c:v>
                </c:pt>
                <c:pt idx="957">
                  <c:v>-12.282999999999999</c:v>
                </c:pt>
                <c:pt idx="958">
                  <c:v>-12.246</c:v>
                </c:pt>
                <c:pt idx="959">
                  <c:v>-12.21</c:v>
                </c:pt>
                <c:pt idx="960">
                  <c:v>-12.172000000000001</c:v>
                </c:pt>
                <c:pt idx="961">
                  <c:v>-12.135</c:v>
                </c:pt>
                <c:pt idx="962">
                  <c:v>-12.098000000000001</c:v>
                </c:pt>
                <c:pt idx="963">
                  <c:v>-12.06</c:v>
                </c:pt>
                <c:pt idx="964">
                  <c:v>-12.023</c:v>
                </c:pt>
                <c:pt idx="965">
                  <c:v>-11.988</c:v>
                </c:pt>
                <c:pt idx="966">
                  <c:v>-11.955</c:v>
                </c:pt>
                <c:pt idx="967">
                  <c:v>-11.923999999999999</c:v>
                </c:pt>
                <c:pt idx="968">
                  <c:v>-11.891</c:v>
                </c:pt>
                <c:pt idx="969">
                  <c:v>-11.859</c:v>
                </c:pt>
                <c:pt idx="970">
                  <c:v>-11.826000000000001</c:v>
                </c:pt>
                <c:pt idx="971">
                  <c:v>-11.794</c:v>
                </c:pt>
                <c:pt idx="972">
                  <c:v>-11.762</c:v>
                </c:pt>
                <c:pt idx="973">
                  <c:v>-11.728999999999999</c:v>
                </c:pt>
                <c:pt idx="974">
                  <c:v>-11.696999999999999</c:v>
                </c:pt>
                <c:pt idx="975">
                  <c:v>-11.664</c:v>
                </c:pt>
                <c:pt idx="976">
                  <c:v>-11.634</c:v>
                </c:pt>
                <c:pt idx="977">
                  <c:v>-11.606</c:v>
                </c:pt>
                <c:pt idx="978">
                  <c:v>-11.58</c:v>
                </c:pt>
                <c:pt idx="979">
                  <c:v>-11.554</c:v>
                </c:pt>
                <c:pt idx="980">
                  <c:v>-11.526999999999999</c:v>
                </c:pt>
                <c:pt idx="981">
                  <c:v>-11.497999999999999</c:v>
                </c:pt>
                <c:pt idx="982">
                  <c:v>-11.468999999999999</c:v>
                </c:pt>
                <c:pt idx="983">
                  <c:v>-11.44</c:v>
                </c:pt>
                <c:pt idx="984">
                  <c:v>-11.413</c:v>
                </c:pt>
                <c:pt idx="985">
                  <c:v>-11.385999999999999</c:v>
                </c:pt>
                <c:pt idx="986">
                  <c:v>-11.36</c:v>
                </c:pt>
                <c:pt idx="987">
                  <c:v>-11.336</c:v>
                </c:pt>
                <c:pt idx="988">
                  <c:v>-11.313000000000001</c:v>
                </c:pt>
                <c:pt idx="989">
                  <c:v>-11.292</c:v>
                </c:pt>
                <c:pt idx="990">
                  <c:v>-11.271000000000001</c:v>
                </c:pt>
                <c:pt idx="991">
                  <c:v>-11.250999999999999</c:v>
                </c:pt>
                <c:pt idx="992">
                  <c:v>-11.231999999999999</c:v>
                </c:pt>
                <c:pt idx="993">
                  <c:v>-11.212</c:v>
                </c:pt>
                <c:pt idx="994">
                  <c:v>-11.192</c:v>
                </c:pt>
                <c:pt idx="995">
                  <c:v>-11.173999999999999</c:v>
                </c:pt>
                <c:pt idx="996">
                  <c:v>-11.156000000000001</c:v>
                </c:pt>
                <c:pt idx="997">
                  <c:v>-11.14</c:v>
                </c:pt>
                <c:pt idx="998">
                  <c:v>-11.124000000000001</c:v>
                </c:pt>
                <c:pt idx="999">
                  <c:v>-11.11</c:v>
                </c:pt>
                <c:pt idx="1000">
                  <c:v>-11.097</c:v>
                </c:pt>
                <c:pt idx="1001">
                  <c:v>-11.084</c:v>
                </c:pt>
                <c:pt idx="1002">
                  <c:v>-11.071</c:v>
                </c:pt>
                <c:pt idx="1003">
                  <c:v>-11.058999999999999</c:v>
                </c:pt>
                <c:pt idx="1004">
                  <c:v>-11.048</c:v>
                </c:pt>
                <c:pt idx="1005">
                  <c:v>-11.037000000000001</c:v>
                </c:pt>
                <c:pt idx="1006">
                  <c:v>-11.026</c:v>
                </c:pt>
                <c:pt idx="1007">
                  <c:v>-11.015000000000001</c:v>
                </c:pt>
                <c:pt idx="1008">
                  <c:v>-11.005000000000001</c:v>
                </c:pt>
                <c:pt idx="1009">
                  <c:v>-10.997</c:v>
                </c:pt>
                <c:pt idx="1010">
                  <c:v>-10.992000000000001</c:v>
                </c:pt>
                <c:pt idx="1011">
                  <c:v>-10.99</c:v>
                </c:pt>
                <c:pt idx="1012">
                  <c:v>-10.989000000000001</c:v>
                </c:pt>
                <c:pt idx="1013">
                  <c:v>-10.986000000000001</c:v>
                </c:pt>
                <c:pt idx="1014">
                  <c:v>-10.981</c:v>
                </c:pt>
                <c:pt idx="1015">
                  <c:v>-10.976000000000001</c:v>
                </c:pt>
                <c:pt idx="1016">
                  <c:v>-10.968999999999999</c:v>
                </c:pt>
                <c:pt idx="1017">
                  <c:v>-10.962</c:v>
                </c:pt>
                <c:pt idx="1018">
                  <c:v>-10.955</c:v>
                </c:pt>
                <c:pt idx="1019">
                  <c:v>-10.948</c:v>
                </c:pt>
                <c:pt idx="1020">
                  <c:v>-10.942</c:v>
                </c:pt>
                <c:pt idx="1021">
                  <c:v>-10.938000000000001</c:v>
                </c:pt>
                <c:pt idx="1022">
                  <c:v>-10.936999999999999</c:v>
                </c:pt>
                <c:pt idx="1023">
                  <c:v>-10.938000000000001</c:v>
                </c:pt>
                <c:pt idx="1024">
                  <c:v>-10.94</c:v>
                </c:pt>
                <c:pt idx="1025">
                  <c:v>-10.942</c:v>
                </c:pt>
                <c:pt idx="1026">
                  <c:v>-10.944000000000001</c:v>
                </c:pt>
                <c:pt idx="1027">
                  <c:v>-10.946</c:v>
                </c:pt>
                <c:pt idx="1028">
                  <c:v>-10.946999999999999</c:v>
                </c:pt>
                <c:pt idx="1029">
                  <c:v>-10.946999999999999</c:v>
                </c:pt>
                <c:pt idx="1030">
                  <c:v>-10.946999999999999</c:v>
                </c:pt>
                <c:pt idx="1031">
                  <c:v>-10.946</c:v>
                </c:pt>
                <c:pt idx="1032">
                  <c:v>-10.946</c:v>
                </c:pt>
                <c:pt idx="1033">
                  <c:v>-10.946</c:v>
                </c:pt>
                <c:pt idx="1034">
                  <c:v>-10.946999999999999</c:v>
                </c:pt>
                <c:pt idx="1035">
                  <c:v>-10.949</c:v>
                </c:pt>
                <c:pt idx="1036">
                  <c:v>-10.951000000000001</c:v>
                </c:pt>
                <c:pt idx="1037">
                  <c:v>-10.952999999999999</c:v>
                </c:pt>
                <c:pt idx="1038">
                  <c:v>-10.955</c:v>
                </c:pt>
                <c:pt idx="1039">
                  <c:v>-10.956</c:v>
                </c:pt>
                <c:pt idx="1040">
                  <c:v>-10.955</c:v>
                </c:pt>
                <c:pt idx="1041">
                  <c:v>-10.954000000000001</c:v>
                </c:pt>
                <c:pt idx="1042">
                  <c:v>-10.952</c:v>
                </c:pt>
                <c:pt idx="1043">
                  <c:v>-10.95</c:v>
                </c:pt>
                <c:pt idx="1044">
                  <c:v>-10.95</c:v>
                </c:pt>
                <c:pt idx="1045">
                  <c:v>-10.951000000000001</c:v>
                </c:pt>
                <c:pt idx="1046">
                  <c:v>-10.952</c:v>
                </c:pt>
                <c:pt idx="1047">
                  <c:v>-10.952</c:v>
                </c:pt>
                <c:pt idx="1048">
                  <c:v>-10.952999999999999</c:v>
                </c:pt>
                <c:pt idx="1049">
                  <c:v>-10.952</c:v>
                </c:pt>
                <c:pt idx="1050">
                  <c:v>-10.951000000000001</c:v>
                </c:pt>
                <c:pt idx="1051">
                  <c:v>-10.949</c:v>
                </c:pt>
                <c:pt idx="1052">
                  <c:v>-10.946</c:v>
                </c:pt>
                <c:pt idx="1053">
                  <c:v>-10.943</c:v>
                </c:pt>
                <c:pt idx="1054">
                  <c:v>-10.941000000000001</c:v>
                </c:pt>
                <c:pt idx="1055">
                  <c:v>-10.94</c:v>
                </c:pt>
                <c:pt idx="1056">
                  <c:v>-10.94</c:v>
                </c:pt>
                <c:pt idx="1057">
                  <c:v>-10.941000000000001</c:v>
                </c:pt>
                <c:pt idx="1058">
                  <c:v>-10.941000000000001</c:v>
                </c:pt>
                <c:pt idx="1059">
                  <c:v>-10.941000000000001</c:v>
                </c:pt>
                <c:pt idx="1060">
                  <c:v>-10.939</c:v>
                </c:pt>
                <c:pt idx="1061">
                  <c:v>-10.936999999999999</c:v>
                </c:pt>
                <c:pt idx="1062">
                  <c:v>-10.933999999999999</c:v>
                </c:pt>
                <c:pt idx="1063">
                  <c:v>-10.93</c:v>
                </c:pt>
                <c:pt idx="1064">
                  <c:v>-10.927</c:v>
                </c:pt>
                <c:pt idx="1065">
                  <c:v>-10.923999999999999</c:v>
                </c:pt>
                <c:pt idx="1066">
                  <c:v>-10.919</c:v>
                </c:pt>
                <c:pt idx="1067">
                  <c:v>-10.916</c:v>
                </c:pt>
                <c:pt idx="1068">
                  <c:v>-10.914</c:v>
                </c:pt>
                <c:pt idx="1069">
                  <c:v>-10.913</c:v>
                </c:pt>
                <c:pt idx="1070">
                  <c:v>-10.913</c:v>
                </c:pt>
                <c:pt idx="1071">
                  <c:v>-10.914</c:v>
                </c:pt>
                <c:pt idx="1072">
                  <c:v>-10.916</c:v>
                </c:pt>
                <c:pt idx="1073">
                  <c:v>-10.917999999999999</c:v>
                </c:pt>
                <c:pt idx="1074">
                  <c:v>-10.920999999999999</c:v>
                </c:pt>
                <c:pt idx="1075">
                  <c:v>-10.923</c:v>
                </c:pt>
                <c:pt idx="1076">
                  <c:v>-10.923999999999999</c:v>
                </c:pt>
                <c:pt idx="1077">
                  <c:v>-10.925000000000001</c:v>
                </c:pt>
                <c:pt idx="1078">
                  <c:v>-10.926</c:v>
                </c:pt>
                <c:pt idx="1079">
                  <c:v>-10.929</c:v>
                </c:pt>
                <c:pt idx="1080">
                  <c:v>-10.933</c:v>
                </c:pt>
                <c:pt idx="1081">
                  <c:v>-10.936999999999999</c:v>
                </c:pt>
                <c:pt idx="1082">
                  <c:v>-10.941000000000001</c:v>
                </c:pt>
                <c:pt idx="1083">
                  <c:v>-10.945</c:v>
                </c:pt>
                <c:pt idx="1084">
                  <c:v>-10.949</c:v>
                </c:pt>
                <c:pt idx="1085">
                  <c:v>-10.952999999999999</c:v>
                </c:pt>
                <c:pt idx="1086">
                  <c:v>-10.956</c:v>
                </c:pt>
                <c:pt idx="1087">
                  <c:v>-10.959</c:v>
                </c:pt>
                <c:pt idx="1088">
                  <c:v>-10.961</c:v>
                </c:pt>
                <c:pt idx="1089">
                  <c:v>-10.962</c:v>
                </c:pt>
                <c:pt idx="1090">
                  <c:v>-10.962</c:v>
                </c:pt>
                <c:pt idx="1091">
                  <c:v>-10.962999999999999</c:v>
                </c:pt>
                <c:pt idx="1092">
                  <c:v>-10.962999999999999</c:v>
                </c:pt>
                <c:pt idx="1093">
                  <c:v>-10.964</c:v>
                </c:pt>
                <c:pt idx="1094">
                  <c:v>-10.964</c:v>
                </c:pt>
                <c:pt idx="1095">
                  <c:v>-10.964</c:v>
                </c:pt>
                <c:pt idx="1096">
                  <c:v>-10.962999999999999</c:v>
                </c:pt>
                <c:pt idx="1097">
                  <c:v>-10.962</c:v>
                </c:pt>
                <c:pt idx="1098">
                  <c:v>-10.961</c:v>
                </c:pt>
                <c:pt idx="1099">
                  <c:v>-10.96</c:v>
                </c:pt>
                <c:pt idx="1100">
                  <c:v>-10.958</c:v>
                </c:pt>
                <c:pt idx="1101">
                  <c:v>-10.956</c:v>
                </c:pt>
                <c:pt idx="1102">
                  <c:v>-10.952999999999999</c:v>
                </c:pt>
                <c:pt idx="1103">
                  <c:v>-10.95</c:v>
                </c:pt>
                <c:pt idx="1104">
                  <c:v>-10.946999999999999</c:v>
                </c:pt>
                <c:pt idx="1105">
                  <c:v>-10.945</c:v>
                </c:pt>
                <c:pt idx="1106">
                  <c:v>-10.942</c:v>
                </c:pt>
                <c:pt idx="1107">
                  <c:v>-10.94</c:v>
                </c:pt>
                <c:pt idx="1108">
                  <c:v>-10.939</c:v>
                </c:pt>
                <c:pt idx="1109">
                  <c:v>-10.938000000000001</c:v>
                </c:pt>
                <c:pt idx="1110">
                  <c:v>-10.936999999999999</c:v>
                </c:pt>
                <c:pt idx="1111">
                  <c:v>-10.936999999999999</c:v>
                </c:pt>
                <c:pt idx="1112">
                  <c:v>-10.938000000000001</c:v>
                </c:pt>
                <c:pt idx="1113">
                  <c:v>-10.938000000000001</c:v>
                </c:pt>
                <c:pt idx="1114">
                  <c:v>-10.938000000000001</c:v>
                </c:pt>
                <c:pt idx="1115">
                  <c:v>-10.936</c:v>
                </c:pt>
                <c:pt idx="1116">
                  <c:v>-10.933999999999999</c:v>
                </c:pt>
                <c:pt idx="1117">
                  <c:v>-10.932</c:v>
                </c:pt>
                <c:pt idx="1118">
                  <c:v>-10.929</c:v>
                </c:pt>
                <c:pt idx="1119">
                  <c:v>-10.927</c:v>
                </c:pt>
                <c:pt idx="1120">
                  <c:v>-10.926</c:v>
                </c:pt>
                <c:pt idx="1121">
                  <c:v>-10.923999999999999</c:v>
                </c:pt>
                <c:pt idx="1122">
                  <c:v>-10.922000000000001</c:v>
                </c:pt>
                <c:pt idx="1123">
                  <c:v>-10.92</c:v>
                </c:pt>
                <c:pt idx="1124">
                  <c:v>-10.919</c:v>
                </c:pt>
                <c:pt idx="1125">
                  <c:v>-10.917999999999999</c:v>
                </c:pt>
                <c:pt idx="1126">
                  <c:v>-10.917999999999999</c:v>
                </c:pt>
                <c:pt idx="1127">
                  <c:v>-10.919</c:v>
                </c:pt>
                <c:pt idx="1128">
                  <c:v>-10.92</c:v>
                </c:pt>
                <c:pt idx="1129">
                  <c:v>-10.922000000000001</c:v>
                </c:pt>
                <c:pt idx="1130">
                  <c:v>-10.925000000000001</c:v>
                </c:pt>
                <c:pt idx="1131">
                  <c:v>-10.927</c:v>
                </c:pt>
                <c:pt idx="1132">
                  <c:v>-10.928000000000001</c:v>
                </c:pt>
                <c:pt idx="1133">
                  <c:v>-10.928000000000001</c:v>
                </c:pt>
                <c:pt idx="1134">
                  <c:v>-10.927</c:v>
                </c:pt>
                <c:pt idx="1135">
                  <c:v>-10.926</c:v>
                </c:pt>
                <c:pt idx="1136">
                  <c:v>-10.926</c:v>
                </c:pt>
                <c:pt idx="1137">
                  <c:v>-10.926</c:v>
                </c:pt>
                <c:pt idx="1138">
                  <c:v>-10.927</c:v>
                </c:pt>
                <c:pt idx="1139">
                  <c:v>-10.928000000000001</c:v>
                </c:pt>
                <c:pt idx="1140">
                  <c:v>-10.928000000000001</c:v>
                </c:pt>
                <c:pt idx="1141">
                  <c:v>-10.929</c:v>
                </c:pt>
                <c:pt idx="1142">
                  <c:v>-10.93</c:v>
                </c:pt>
                <c:pt idx="1143">
                  <c:v>-10.930999999999999</c:v>
                </c:pt>
                <c:pt idx="1144">
                  <c:v>-10.932</c:v>
                </c:pt>
                <c:pt idx="1145">
                  <c:v>-10.933</c:v>
                </c:pt>
                <c:pt idx="1146">
                  <c:v>-10.936</c:v>
                </c:pt>
                <c:pt idx="1147">
                  <c:v>-10.939</c:v>
                </c:pt>
                <c:pt idx="1148">
                  <c:v>-10.944000000000001</c:v>
                </c:pt>
                <c:pt idx="1149">
                  <c:v>-10.948</c:v>
                </c:pt>
                <c:pt idx="1150">
                  <c:v>-10.952999999999999</c:v>
                </c:pt>
                <c:pt idx="1151">
                  <c:v>-10.957000000000001</c:v>
                </c:pt>
                <c:pt idx="1152">
                  <c:v>-10.961</c:v>
                </c:pt>
                <c:pt idx="1153">
                  <c:v>-10.965</c:v>
                </c:pt>
                <c:pt idx="1154">
                  <c:v>-10.97</c:v>
                </c:pt>
                <c:pt idx="1155">
                  <c:v>-10.977</c:v>
                </c:pt>
                <c:pt idx="1156">
                  <c:v>-10.984</c:v>
                </c:pt>
                <c:pt idx="1157">
                  <c:v>-10.992000000000001</c:v>
                </c:pt>
                <c:pt idx="1158">
                  <c:v>-11</c:v>
                </c:pt>
                <c:pt idx="1159">
                  <c:v>-11.01</c:v>
                </c:pt>
                <c:pt idx="1160">
                  <c:v>-11.019</c:v>
                </c:pt>
                <c:pt idx="1161">
                  <c:v>-11.028</c:v>
                </c:pt>
                <c:pt idx="1162">
                  <c:v>-11.038</c:v>
                </c:pt>
                <c:pt idx="1163">
                  <c:v>-11.045999999999999</c:v>
                </c:pt>
                <c:pt idx="1164">
                  <c:v>-11.055</c:v>
                </c:pt>
                <c:pt idx="1165">
                  <c:v>-11.064</c:v>
                </c:pt>
                <c:pt idx="1166">
                  <c:v>-11.073</c:v>
                </c:pt>
                <c:pt idx="1167">
                  <c:v>-11.082000000000001</c:v>
                </c:pt>
                <c:pt idx="1168">
                  <c:v>-11.090999999999999</c:v>
                </c:pt>
                <c:pt idx="1169">
                  <c:v>-11.101000000000001</c:v>
                </c:pt>
                <c:pt idx="1170">
                  <c:v>-11.113</c:v>
                </c:pt>
                <c:pt idx="1171">
                  <c:v>-11.125</c:v>
                </c:pt>
                <c:pt idx="1172">
                  <c:v>-11.137</c:v>
                </c:pt>
                <c:pt idx="1173">
                  <c:v>-11.15</c:v>
                </c:pt>
                <c:pt idx="1174">
                  <c:v>-11.164</c:v>
                </c:pt>
                <c:pt idx="1175">
                  <c:v>-11.176</c:v>
                </c:pt>
                <c:pt idx="1176">
                  <c:v>-11.188000000000001</c:v>
                </c:pt>
                <c:pt idx="1177">
                  <c:v>-11.2</c:v>
                </c:pt>
                <c:pt idx="1178">
                  <c:v>-11.211</c:v>
                </c:pt>
                <c:pt idx="1179">
                  <c:v>-11.222</c:v>
                </c:pt>
                <c:pt idx="1180">
                  <c:v>-11.234</c:v>
                </c:pt>
                <c:pt idx="1181">
                  <c:v>-11.247999999999999</c:v>
                </c:pt>
                <c:pt idx="1182">
                  <c:v>-11.260999999999999</c:v>
                </c:pt>
                <c:pt idx="1183">
                  <c:v>-11.273999999999999</c:v>
                </c:pt>
                <c:pt idx="1184">
                  <c:v>-11.287000000000001</c:v>
                </c:pt>
                <c:pt idx="1185">
                  <c:v>-11.3</c:v>
                </c:pt>
                <c:pt idx="1186">
                  <c:v>-11.311999999999999</c:v>
                </c:pt>
                <c:pt idx="1187">
                  <c:v>-11.326000000000001</c:v>
                </c:pt>
                <c:pt idx="1188">
                  <c:v>-11.339</c:v>
                </c:pt>
                <c:pt idx="1189">
                  <c:v>-11.352</c:v>
                </c:pt>
                <c:pt idx="1190">
                  <c:v>-11.366</c:v>
                </c:pt>
                <c:pt idx="1191">
                  <c:v>-11.378</c:v>
                </c:pt>
                <c:pt idx="1192">
                  <c:v>-11.39</c:v>
                </c:pt>
                <c:pt idx="1193">
                  <c:v>-11.401</c:v>
                </c:pt>
                <c:pt idx="1194">
                  <c:v>-11.412000000000001</c:v>
                </c:pt>
                <c:pt idx="1195">
                  <c:v>-11.423</c:v>
                </c:pt>
                <c:pt idx="1196">
                  <c:v>-11.433</c:v>
                </c:pt>
                <c:pt idx="1197">
                  <c:v>-11.443</c:v>
                </c:pt>
                <c:pt idx="1198">
                  <c:v>-11.452</c:v>
                </c:pt>
                <c:pt idx="1199">
                  <c:v>-11.462</c:v>
                </c:pt>
                <c:pt idx="1200">
                  <c:v>-11.472</c:v>
                </c:pt>
                <c:pt idx="1201">
                  <c:v>-11.481</c:v>
                </c:pt>
                <c:pt idx="1202">
                  <c:v>-11.49</c:v>
                </c:pt>
                <c:pt idx="1203">
                  <c:v>-11.497999999999999</c:v>
                </c:pt>
                <c:pt idx="1204">
                  <c:v>-11.505000000000001</c:v>
                </c:pt>
                <c:pt idx="1205">
                  <c:v>-11.512</c:v>
                </c:pt>
                <c:pt idx="1206">
                  <c:v>-11.519</c:v>
                </c:pt>
                <c:pt idx="1207">
                  <c:v>-11.525</c:v>
                </c:pt>
                <c:pt idx="1208">
                  <c:v>-11.532</c:v>
                </c:pt>
                <c:pt idx="1209">
                  <c:v>-11.538</c:v>
                </c:pt>
                <c:pt idx="1210">
                  <c:v>-11.544</c:v>
                </c:pt>
                <c:pt idx="1211">
                  <c:v>-11.548999999999999</c:v>
                </c:pt>
                <c:pt idx="1212">
                  <c:v>-11.553000000000001</c:v>
                </c:pt>
                <c:pt idx="1213">
                  <c:v>-11.557</c:v>
                </c:pt>
                <c:pt idx="1214">
                  <c:v>-11.561</c:v>
                </c:pt>
                <c:pt idx="1215">
                  <c:v>-11.564</c:v>
                </c:pt>
                <c:pt idx="1216">
                  <c:v>-11.567</c:v>
                </c:pt>
                <c:pt idx="1217">
                  <c:v>-11.57</c:v>
                </c:pt>
                <c:pt idx="1218">
                  <c:v>-11.571999999999999</c:v>
                </c:pt>
                <c:pt idx="1219">
                  <c:v>-11.574</c:v>
                </c:pt>
                <c:pt idx="1220">
                  <c:v>-11.577</c:v>
                </c:pt>
                <c:pt idx="1221">
                  <c:v>-11.579000000000001</c:v>
                </c:pt>
                <c:pt idx="1222">
                  <c:v>-11.582000000000001</c:v>
                </c:pt>
                <c:pt idx="1223">
                  <c:v>-11.584</c:v>
                </c:pt>
                <c:pt idx="1224">
                  <c:v>-11.586</c:v>
                </c:pt>
                <c:pt idx="1225">
                  <c:v>-11.587</c:v>
                </c:pt>
                <c:pt idx="1226">
                  <c:v>-11.589</c:v>
                </c:pt>
                <c:pt idx="1227">
                  <c:v>-11.592000000000001</c:v>
                </c:pt>
                <c:pt idx="1228">
                  <c:v>-11.593999999999999</c:v>
                </c:pt>
                <c:pt idx="1229">
                  <c:v>-11.597</c:v>
                </c:pt>
                <c:pt idx="1230">
                  <c:v>-11.6</c:v>
                </c:pt>
                <c:pt idx="1231">
                  <c:v>-11.603</c:v>
                </c:pt>
                <c:pt idx="1232">
                  <c:v>-11.605</c:v>
                </c:pt>
                <c:pt idx="1233">
                  <c:v>-11.609</c:v>
                </c:pt>
                <c:pt idx="1234">
                  <c:v>-11.612</c:v>
                </c:pt>
                <c:pt idx="1235">
                  <c:v>-11.615</c:v>
                </c:pt>
                <c:pt idx="1236">
                  <c:v>-11.617000000000001</c:v>
                </c:pt>
                <c:pt idx="1237">
                  <c:v>-11.619</c:v>
                </c:pt>
                <c:pt idx="1238">
                  <c:v>-11.622</c:v>
                </c:pt>
                <c:pt idx="1239">
                  <c:v>-11.625999999999999</c:v>
                </c:pt>
                <c:pt idx="1240">
                  <c:v>-11.629</c:v>
                </c:pt>
                <c:pt idx="1241">
                  <c:v>-11.632999999999999</c:v>
                </c:pt>
                <c:pt idx="1242">
                  <c:v>-11.638</c:v>
                </c:pt>
                <c:pt idx="1243">
                  <c:v>-11.643000000000001</c:v>
                </c:pt>
                <c:pt idx="1244">
                  <c:v>-11.648</c:v>
                </c:pt>
                <c:pt idx="1245">
                  <c:v>-11.654</c:v>
                </c:pt>
                <c:pt idx="1246">
                  <c:v>-11.66</c:v>
                </c:pt>
                <c:pt idx="1247">
                  <c:v>-11.667</c:v>
                </c:pt>
                <c:pt idx="1248">
                  <c:v>-11.675000000000001</c:v>
                </c:pt>
                <c:pt idx="1249">
                  <c:v>-11.682</c:v>
                </c:pt>
                <c:pt idx="1250">
                  <c:v>-11.689</c:v>
                </c:pt>
                <c:pt idx="1251">
                  <c:v>-11.696999999999999</c:v>
                </c:pt>
                <c:pt idx="1252">
                  <c:v>-11.704000000000001</c:v>
                </c:pt>
                <c:pt idx="1253">
                  <c:v>-11.712</c:v>
                </c:pt>
                <c:pt idx="1254">
                  <c:v>-11.72</c:v>
                </c:pt>
                <c:pt idx="1255">
                  <c:v>-11.728999999999999</c:v>
                </c:pt>
                <c:pt idx="1256">
                  <c:v>-11.738</c:v>
                </c:pt>
                <c:pt idx="1257">
                  <c:v>-11.747999999999999</c:v>
                </c:pt>
                <c:pt idx="1258">
                  <c:v>-11.759</c:v>
                </c:pt>
                <c:pt idx="1259">
                  <c:v>-11.771000000000001</c:v>
                </c:pt>
                <c:pt idx="1260">
                  <c:v>-11.782</c:v>
                </c:pt>
                <c:pt idx="1261">
                  <c:v>-11.792999999999999</c:v>
                </c:pt>
                <c:pt idx="1262">
                  <c:v>-11.805</c:v>
                </c:pt>
                <c:pt idx="1263">
                  <c:v>-11.816000000000001</c:v>
                </c:pt>
                <c:pt idx="1264">
                  <c:v>-11.827</c:v>
                </c:pt>
                <c:pt idx="1265">
                  <c:v>-11.837999999999999</c:v>
                </c:pt>
                <c:pt idx="1266">
                  <c:v>-11.849</c:v>
                </c:pt>
                <c:pt idx="1267">
                  <c:v>-11.86</c:v>
                </c:pt>
                <c:pt idx="1268">
                  <c:v>-11.87</c:v>
                </c:pt>
                <c:pt idx="1269">
                  <c:v>-11.88</c:v>
                </c:pt>
                <c:pt idx="1270">
                  <c:v>-11.891</c:v>
                </c:pt>
                <c:pt idx="1271">
                  <c:v>-11.901</c:v>
                </c:pt>
                <c:pt idx="1272">
                  <c:v>-11.91</c:v>
                </c:pt>
                <c:pt idx="1273">
                  <c:v>-11.919</c:v>
                </c:pt>
                <c:pt idx="1274">
                  <c:v>-11.927</c:v>
                </c:pt>
                <c:pt idx="1275">
                  <c:v>-11.936</c:v>
                </c:pt>
                <c:pt idx="1276">
                  <c:v>-11.944000000000001</c:v>
                </c:pt>
                <c:pt idx="1277">
                  <c:v>-11.952999999999999</c:v>
                </c:pt>
                <c:pt idx="1278">
                  <c:v>-11.962</c:v>
                </c:pt>
                <c:pt idx="1279">
                  <c:v>-11.972</c:v>
                </c:pt>
                <c:pt idx="1280">
                  <c:v>-11.981999999999999</c:v>
                </c:pt>
                <c:pt idx="1281">
                  <c:v>-11.992000000000001</c:v>
                </c:pt>
                <c:pt idx="1282">
                  <c:v>-12.000999999999999</c:v>
                </c:pt>
                <c:pt idx="1283">
                  <c:v>-12.010999999999999</c:v>
                </c:pt>
                <c:pt idx="1284">
                  <c:v>-12.019</c:v>
                </c:pt>
                <c:pt idx="1285">
                  <c:v>-12.028</c:v>
                </c:pt>
                <c:pt idx="1286">
                  <c:v>-12.038</c:v>
                </c:pt>
                <c:pt idx="1287">
                  <c:v>-12.048</c:v>
                </c:pt>
                <c:pt idx="1288">
                  <c:v>-12.058</c:v>
                </c:pt>
                <c:pt idx="1289">
                  <c:v>-12.068</c:v>
                </c:pt>
                <c:pt idx="1290">
                  <c:v>-12.077999999999999</c:v>
                </c:pt>
                <c:pt idx="1291">
                  <c:v>-12.087</c:v>
                </c:pt>
                <c:pt idx="1292">
                  <c:v>-12.096</c:v>
                </c:pt>
                <c:pt idx="1293">
                  <c:v>-12.103</c:v>
                </c:pt>
                <c:pt idx="1294">
                  <c:v>-12.111000000000001</c:v>
                </c:pt>
                <c:pt idx="1295">
                  <c:v>-12.12</c:v>
                </c:pt>
                <c:pt idx="1296">
                  <c:v>-12.128</c:v>
                </c:pt>
                <c:pt idx="1297">
                  <c:v>-12.137</c:v>
                </c:pt>
                <c:pt idx="1298">
                  <c:v>-12.146000000000001</c:v>
                </c:pt>
                <c:pt idx="1299">
                  <c:v>-12.154</c:v>
                </c:pt>
                <c:pt idx="1300">
                  <c:v>-12.162000000000001</c:v>
                </c:pt>
                <c:pt idx="1301">
                  <c:v>-12.17</c:v>
                </c:pt>
                <c:pt idx="1302">
                  <c:v>-12.177</c:v>
                </c:pt>
                <c:pt idx="1303">
                  <c:v>-12.183999999999999</c:v>
                </c:pt>
                <c:pt idx="1304">
                  <c:v>-12.191000000000001</c:v>
                </c:pt>
                <c:pt idx="1305">
                  <c:v>-12.198</c:v>
                </c:pt>
                <c:pt idx="1306">
                  <c:v>-12.205</c:v>
                </c:pt>
                <c:pt idx="1307">
                  <c:v>-12.212999999999999</c:v>
                </c:pt>
                <c:pt idx="1308">
                  <c:v>-12.221</c:v>
                </c:pt>
                <c:pt idx="1309">
                  <c:v>-12.228999999999999</c:v>
                </c:pt>
                <c:pt idx="1310">
                  <c:v>-12.237</c:v>
                </c:pt>
                <c:pt idx="1311">
                  <c:v>-12.244999999999999</c:v>
                </c:pt>
                <c:pt idx="1312">
                  <c:v>-12.253</c:v>
                </c:pt>
                <c:pt idx="1313">
                  <c:v>-12.260999999999999</c:v>
                </c:pt>
                <c:pt idx="1314">
                  <c:v>-12.27</c:v>
                </c:pt>
                <c:pt idx="1315">
                  <c:v>-12.278</c:v>
                </c:pt>
                <c:pt idx="1316">
                  <c:v>-12.286</c:v>
                </c:pt>
                <c:pt idx="1317">
                  <c:v>-12.292</c:v>
                </c:pt>
                <c:pt idx="1318">
                  <c:v>-12.298</c:v>
                </c:pt>
                <c:pt idx="1319">
                  <c:v>-12.303000000000001</c:v>
                </c:pt>
                <c:pt idx="1320">
                  <c:v>-12.307</c:v>
                </c:pt>
                <c:pt idx="1321">
                  <c:v>-12.311</c:v>
                </c:pt>
                <c:pt idx="1322">
                  <c:v>-12.313000000000001</c:v>
                </c:pt>
                <c:pt idx="1323">
                  <c:v>-12.316000000000001</c:v>
                </c:pt>
                <c:pt idx="1324">
                  <c:v>-12.318</c:v>
                </c:pt>
                <c:pt idx="1325">
                  <c:v>-12.32</c:v>
                </c:pt>
                <c:pt idx="1326">
                  <c:v>-12.321</c:v>
                </c:pt>
                <c:pt idx="1327">
                  <c:v>-12.321999999999999</c:v>
                </c:pt>
                <c:pt idx="1328">
                  <c:v>-12.321999999999999</c:v>
                </c:pt>
                <c:pt idx="1329">
                  <c:v>-12.321999999999999</c:v>
                </c:pt>
                <c:pt idx="1330">
                  <c:v>-12.321999999999999</c:v>
                </c:pt>
                <c:pt idx="1331">
                  <c:v>-12.321999999999999</c:v>
                </c:pt>
                <c:pt idx="1332">
                  <c:v>-12.324</c:v>
                </c:pt>
                <c:pt idx="1333">
                  <c:v>-12.324999999999999</c:v>
                </c:pt>
                <c:pt idx="1334">
                  <c:v>-12.326000000000001</c:v>
                </c:pt>
                <c:pt idx="1335">
                  <c:v>-12.327999999999999</c:v>
                </c:pt>
                <c:pt idx="1336">
                  <c:v>-12.33</c:v>
                </c:pt>
                <c:pt idx="1337">
                  <c:v>-12.332000000000001</c:v>
                </c:pt>
                <c:pt idx="1338">
                  <c:v>-12.334</c:v>
                </c:pt>
                <c:pt idx="1339">
                  <c:v>-12.335000000000001</c:v>
                </c:pt>
                <c:pt idx="1340">
                  <c:v>-12.337</c:v>
                </c:pt>
                <c:pt idx="1341">
                  <c:v>-12.339</c:v>
                </c:pt>
                <c:pt idx="1342">
                  <c:v>-12.34</c:v>
                </c:pt>
                <c:pt idx="1343">
                  <c:v>-12.343</c:v>
                </c:pt>
                <c:pt idx="1344">
                  <c:v>-12.345000000000001</c:v>
                </c:pt>
                <c:pt idx="1345">
                  <c:v>-12.349</c:v>
                </c:pt>
                <c:pt idx="1346">
                  <c:v>-12.352</c:v>
                </c:pt>
                <c:pt idx="1347">
                  <c:v>-12.355</c:v>
                </c:pt>
                <c:pt idx="1348">
                  <c:v>-12.356999999999999</c:v>
                </c:pt>
                <c:pt idx="1349">
                  <c:v>-12.359</c:v>
                </c:pt>
                <c:pt idx="1350">
                  <c:v>-12.36</c:v>
                </c:pt>
                <c:pt idx="1351">
                  <c:v>-12.36</c:v>
                </c:pt>
                <c:pt idx="1352">
                  <c:v>-12.36</c:v>
                </c:pt>
                <c:pt idx="1353">
                  <c:v>-12.359</c:v>
                </c:pt>
                <c:pt idx="1354">
                  <c:v>-12.356</c:v>
                </c:pt>
                <c:pt idx="1355">
                  <c:v>-12.352</c:v>
                </c:pt>
                <c:pt idx="1356">
                  <c:v>-12.349</c:v>
                </c:pt>
                <c:pt idx="1357">
                  <c:v>-12.345000000000001</c:v>
                </c:pt>
                <c:pt idx="1358">
                  <c:v>-12.342000000000001</c:v>
                </c:pt>
                <c:pt idx="1359">
                  <c:v>-12.337999999999999</c:v>
                </c:pt>
                <c:pt idx="1360">
                  <c:v>-12.334</c:v>
                </c:pt>
                <c:pt idx="1361">
                  <c:v>-12.331</c:v>
                </c:pt>
                <c:pt idx="1362">
                  <c:v>-12.327</c:v>
                </c:pt>
                <c:pt idx="1363">
                  <c:v>-12.324999999999999</c:v>
                </c:pt>
                <c:pt idx="1364">
                  <c:v>-12.323</c:v>
                </c:pt>
                <c:pt idx="1365">
                  <c:v>-12.321</c:v>
                </c:pt>
                <c:pt idx="1366">
                  <c:v>-12.319000000000001</c:v>
                </c:pt>
                <c:pt idx="1367">
                  <c:v>-12.317</c:v>
                </c:pt>
                <c:pt idx="1368">
                  <c:v>-12.314</c:v>
                </c:pt>
                <c:pt idx="1369">
                  <c:v>-12.313000000000001</c:v>
                </c:pt>
                <c:pt idx="1370">
                  <c:v>-12.311</c:v>
                </c:pt>
                <c:pt idx="1371">
                  <c:v>-12.308999999999999</c:v>
                </c:pt>
                <c:pt idx="1372">
                  <c:v>-12.305999999999999</c:v>
                </c:pt>
                <c:pt idx="1373">
                  <c:v>-12.303000000000001</c:v>
                </c:pt>
                <c:pt idx="1374">
                  <c:v>-12.3</c:v>
                </c:pt>
                <c:pt idx="1375">
                  <c:v>-12.298</c:v>
                </c:pt>
                <c:pt idx="1376">
                  <c:v>-12.295</c:v>
                </c:pt>
                <c:pt idx="1377">
                  <c:v>-12.294</c:v>
                </c:pt>
                <c:pt idx="1378">
                  <c:v>-12.292</c:v>
                </c:pt>
                <c:pt idx="1379">
                  <c:v>-12.291</c:v>
                </c:pt>
                <c:pt idx="1380">
                  <c:v>-12.289</c:v>
                </c:pt>
                <c:pt idx="1381">
                  <c:v>-12.287000000000001</c:v>
                </c:pt>
                <c:pt idx="1382">
                  <c:v>-12.285</c:v>
                </c:pt>
                <c:pt idx="1383">
                  <c:v>-12.282999999999999</c:v>
                </c:pt>
                <c:pt idx="1384">
                  <c:v>-12.28</c:v>
                </c:pt>
                <c:pt idx="1385">
                  <c:v>-12.275</c:v>
                </c:pt>
                <c:pt idx="1386">
                  <c:v>-12.27</c:v>
                </c:pt>
                <c:pt idx="1387">
                  <c:v>-12.263999999999999</c:v>
                </c:pt>
                <c:pt idx="1388">
                  <c:v>-12.257</c:v>
                </c:pt>
                <c:pt idx="1389">
                  <c:v>-12.249000000000001</c:v>
                </c:pt>
                <c:pt idx="1390">
                  <c:v>-12.241</c:v>
                </c:pt>
                <c:pt idx="1391">
                  <c:v>-12.233000000000001</c:v>
                </c:pt>
                <c:pt idx="1392">
                  <c:v>-12.225</c:v>
                </c:pt>
                <c:pt idx="1393">
                  <c:v>-12.217000000000001</c:v>
                </c:pt>
                <c:pt idx="1394">
                  <c:v>-12.208</c:v>
                </c:pt>
                <c:pt idx="1395">
                  <c:v>-12.199</c:v>
                </c:pt>
                <c:pt idx="1396">
                  <c:v>-12.189</c:v>
                </c:pt>
                <c:pt idx="1397">
                  <c:v>-12.179</c:v>
                </c:pt>
                <c:pt idx="1398">
                  <c:v>-12.169</c:v>
                </c:pt>
                <c:pt idx="1399">
                  <c:v>-12.159000000000001</c:v>
                </c:pt>
                <c:pt idx="1400">
                  <c:v>-12.148999999999999</c:v>
                </c:pt>
                <c:pt idx="1401">
                  <c:v>-12.138999999999999</c:v>
                </c:pt>
                <c:pt idx="1402">
                  <c:v>-12.129</c:v>
                </c:pt>
                <c:pt idx="1403">
                  <c:v>-12.119</c:v>
                </c:pt>
                <c:pt idx="1404">
                  <c:v>-12.108000000000001</c:v>
                </c:pt>
                <c:pt idx="1405">
                  <c:v>-12.096</c:v>
                </c:pt>
                <c:pt idx="1406">
                  <c:v>-12.083</c:v>
                </c:pt>
                <c:pt idx="1407">
                  <c:v>-12.069000000000001</c:v>
                </c:pt>
                <c:pt idx="1408">
                  <c:v>-12.055</c:v>
                </c:pt>
                <c:pt idx="1409">
                  <c:v>-12.041</c:v>
                </c:pt>
                <c:pt idx="1410">
                  <c:v>-12.028</c:v>
                </c:pt>
                <c:pt idx="1411">
                  <c:v>-12.016</c:v>
                </c:pt>
                <c:pt idx="1412">
                  <c:v>-12.005000000000001</c:v>
                </c:pt>
                <c:pt idx="1413">
                  <c:v>-11.994</c:v>
                </c:pt>
                <c:pt idx="1414">
                  <c:v>-11.981999999999999</c:v>
                </c:pt>
                <c:pt idx="1415">
                  <c:v>-11.968999999999999</c:v>
                </c:pt>
                <c:pt idx="1416">
                  <c:v>-11.955</c:v>
                </c:pt>
                <c:pt idx="1417">
                  <c:v>-11.941000000000001</c:v>
                </c:pt>
                <c:pt idx="1418">
                  <c:v>-11.927</c:v>
                </c:pt>
                <c:pt idx="1419">
                  <c:v>-11.913</c:v>
                </c:pt>
                <c:pt idx="1420">
                  <c:v>-11.9</c:v>
                </c:pt>
                <c:pt idx="1421">
                  <c:v>-11.888</c:v>
                </c:pt>
                <c:pt idx="1422">
                  <c:v>-11.875999999999999</c:v>
                </c:pt>
                <c:pt idx="1423">
                  <c:v>-11.865</c:v>
                </c:pt>
                <c:pt idx="1424">
                  <c:v>-11.855</c:v>
                </c:pt>
                <c:pt idx="1425">
                  <c:v>-11.843999999999999</c:v>
                </c:pt>
                <c:pt idx="1426">
                  <c:v>-11.833</c:v>
                </c:pt>
                <c:pt idx="1427">
                  <c:v>-11.821999999999999</c:v>
                </c:pt>
                <c:pt idx="1428">
                  <c:v>-11.811</c:v>
                </c:pt>
                <c:pt idx="1429">
                  <c:v>-11.802</c:v>
                </c:pt>
                <c:pt idx="1430">
                  <c:v>-11.792</c:v>
                </c:pt>
                <c:pt idx="1431">
                  <c:v>-11.782999999999999</c:v>
                </c:pt>
                <c:pt idx="1432">
                  <c:v>-11.773</c:v>
                </c:pt>
                <c:pt idx="1433">
                  <c:v>-11.763999999999999</c:v>
                </c:pt>
                <c:pt idx="1434">
                  <c:v>-11.756</c:v>
                </c:pt>
                <c:pt idx="1435">
                  <c:v>-11.747999999999999</c:v>
                </c:pt>
                <c:pt idx="1436">
                  <c:v>-11.741</c:v>
                </c:pt>
                <c:pt idx="1437">
                  <c:v>-11.734</c:v>
                </c:pt>
                <c:pt idx="1438">
                  <c:v>-11.726000000000001</c:v>
                </c:pt>
                <c:pt idx="1439">
                  <c:v>-11.718</c:v>
                </c:pt>
                <c:pt idx="1440">
                  <c:v>-11.711</c:v>
                </c:pt>
                <c:pt idx="1441">
                  <c:v>-11.704000000000001</c:v>
                </c:pt>
                <c:pt idx="1442">
                  <c:v>-11.696999999999999</c:v>
                </c:pt>
                <c:pt idx="1443">
                  <c:v>-11.69</c:v>
                </c:pt>
                <c:pt idx="1444">
                  <c:v>-11.682</c:v>
                </c:pt>
                <c:pt idx="1445">
                  <c:v>-11.676</c:v>
                </c:pt>
                <c:pt idx="1446">
                  <c:v>-11.669</c:v>
                </c:pt>
                <c:pt idx="1447">
                  <c:v>-11.664</c:v>
                </c:pt>
                <c:pt idx="1448">
                  <c:v>-11.659000000000001</c:v>
                </c:pt>
                <c:pt idx="1449">
                  <c:v>-11.654</c:v>
                </c:pt>
                <c:pt idx="1450">
                  <c:v>-11.648999999999999</c:v>
                </c:pt>
                <c:pt idx="1451">
                  <c:v>-11.644</c:v>
                </c:pt>
                <c:pt idx="1452">
                  <c:v>-11.64</c:v>
                </c:pt>
                <c:pt idx="1453">
                  <c:v>-11.635999999999999</c:v>
                </c:pt>
                <c:pt idx="1454">
                  <c:v>-11.632999999999999</c:v>
                </c:pt>
                <c:pt idx="1455">
                  <c:v>-11.629</c:v>
                </c:pt>
                <c:pt idx="1456">
                  <c:v>-11.625999999999999</c:v>
                </c:pt>
                <c:pt idx="1457">
                  <c:v>-11.622999999999999</c:v>
                </c:pt>
                <c:pt idx="1458">
                  <c:v>-11.621</c:v>
                </c:pt>
                <c:pt idx="1459">
                  <c:v>-11.619</c:v>
                </c:pt>
                <c:pt idx="1460">
                  <c:v>-11.617000000000001</c:v>
                </c:pt>
                <c:pt idx="1461">
                  <c:v>-11.615</c:v>
                </c:pt>
                <c:pt idx="1462">
                  <c:v>-11.613</c:v>
                </c:pt>
                <c:pt idx="1463">
                  <c:v>-11.61</c:v>
                </c:pt>
                <c:pt idx="1464">
                  <c:v>-11.606999999999999</c:v>
                </c:pt>
                <c:pt idx="1465">
                  <c:v>-11.603999999999999</c:v>
                </c:pt>
                <c:pt idx="1466">
                  <c:v>-11.601000000000001</c:v>
                </c:pt>
                <c:pt idx="1467">
                  <c:v>-11.596</c:v>
                </c:pt>
                <c:pt idx="1468">
                  <c:v>-11.590999999999999</c:v>
                </c:pt>
                <c:pt idx="1469">
                  <c:v>-11.586</c:v>
                </c:pt>
                <c:pt idx="1470">
                  <c:v>-11.581</c:v>
                </c:pt>
                <c:pt idx="1471">
                  <c:v>-11.576000000000001</c:v>
                </c:pt>
                <c:pt idx="1472">
                  <c:v>-11.571</c:v>
                </c:pt>
                <c:pt idx="1473">
                  <c:v>-11.565</c:v>
                </c:pt>
                <c:pt idx="1474">
                  <c:v>-11.56</c:v>
                </c:pt>
                <c:pt idx="1475">
                  <c:v>-11.554</c:v>
                </c:pt>
                <c:pt idx="1476">
                  <c:v>-11.548</c:v>
                </c:pt>
                <c:pt idx="1477">
                  <c:v>-11.541</c:v>
                </c:pt>
                <c:pt idx="1478">
                  <c:v>-11.534000000000001</c:v>
                </c:pt>
                <c:pt idx="1479">
                  <c:v>-11.526999999999999</c:v>
                </c:pt>
                <c:pt idx="1480">
                  <c:v>-11.52</c:v>
                </c:pt>
                <c:pt idx="1481">
                  <c:v>-11.512</c:v>
                </c:pt>
                <c:pt idx="1482">
                  <c:v>-11.504</c:v>
                </c:pt>
                <c:pt idx="1483">
                  <c:v>-11.494999999999999</c:v>
                </c:pt>
                <c:pt idx="1484">
                  <c:v>-11.486000000000001</c:v>
                </c:pt>
                <c:pt idx="1485">
                  <c:v>-11.477</c:v>
                </c:pt>
                <c:pt idx="1486">
                  <c:v>-11.468</c:v>
                </c:pt>
                <c:pt idx="1487">
                  <c:v>-11.459</c:v>
                </c:pt>
                <c:pt idx="1488">
                  <c:v>-11.45</c:v>
                </c:pt>
                <c:pt idx="1489">
                  <c:v>-11.442</c:v>
                </c:pt>
                <c:pt idx="1490">
                  <c:v>-11.433999999999999</c:v>
                </c:pt>
                <c:pt idx="1491">
                  <c:v>-11.426</c:v>
                </c:pt>
                <c:pt idx="1492">
                  <c:v>-11.417999999999999</c:v>
                </c:pt>
                <c:pt idx="1493">
                  <c:v>-11.409000000000001</c:v>
                </c:pt>
                <c:pt idx="1494">
                  <c:v>-11.4</c:v>
                </c:pt>
                <c:pt idx="1495">
                  <c:v>-11.391</c:v>
                </c:pt>
                <c:pt idx="1496">
                  <c:v>-11.382999999999999</c:v>
                </c:pt>
                <c:pt idx="1497">
                  <c:v>-11.374000000000001</c:v>
                </c:pt>
                <c:pt idx="1498">
                  <c:v>-11.367000000000001</c:v>
                </c:pt>
                <c:pt idx="1499">
                  <c:v>-11.359</c:v>
                </c:pt>
                <c:pt idx="1500">
                  <c:v>-11.352</c:v>
                </c:pt>
                <c:pt idx="1501">
                  <c:v>-11.345000000000001</c:v>
                </c:pt>
                <c:pt idx="1502">
                  <c:v>-11.337999999999999</c:v>
                </c:pt>
                <c:pt idx="1503">
                  <c:v>-11.33</c:v>
                </c:pt>
                <c:pt idx="1504">
                  <c:v>-11.321999999999999</c:v>
                </c:pt>
                <c:pt idx="1505">
                  <c:v>-11.315</c:v>
                </c:pt>
                <c:pt idx="1506">
                  <c:v>-11.308</c:v>
                </c:pt>
                <c:pt idx="1507">
                  <c:v>-11.302</c:v>
                </c:pt>
                <c:pt idx="1508">
                  <c:v>-11.295999999999999</c:v>
                </c:pt>
                <c:pt idx="1509">
                  <c:v>-11.29</c:v>
                </c:pt>
                <c:pt idx="1510">
                  <c:v>-11.284000000000001</c:v>
                </c:pt>
                <c:pt idx="1511">
                  <c:v>-11.278</c:v>
                </c:pt>
                <c:pt idx="1512">
                  <c:v>-11.271000000000001</c:v>
                </c:pt>
                <c:pt idx="1513">
                  <c:v>-11.263999999999999</c:v>
                </c:pt>
                <c:pt idx="1514">
                  <c:v>-11.257999999999999</c:v>
                </c:pt>
                <c:pt idx="1515">
                  <c:v>-11.252000000000001</c:v>
                </c:pt>
                <c:pt idx="1516">
                  <c:v>-11.247</c:v>
                </c:pt>
                <c:pt idx="1517">
                  <c:v>-11.242000000000001</c:v>
                </c:pt>
                <c:pt idx="1518">
                  <c:v>-11.237</c:v>
                </c:pt>
                <c:pt idx="1519">
                  <c:v>-11.231999999999999</c:v>
                </c:pt>
                <c:pt idx="1520">
                  <c:v>-11.228</c:v>
                </c:pt>
                <c:pt idx="1521">
                  <c:v>-11.225</c:v>
                </c:pt>
                <c:pt idx="1522">
                  <c:v>-11.222</c:v>
                </c:pt>
                <c:pt idx="1523">
                  <c:v>-11.218999999999999</c:v>
                </c:pt>
                <c:pt idx="1524">
                  <c:v>-11.215999999999999</c:v>
                </c:pt>
                <c:pt idx="1525">
                  <c:v>-11.212999999999999</c:v>
                </c:pt>
                <c:pt idx="1526">
                  <c:v>-11.21</c:v>
                </c:pt>
                <c:pt idx="1527">
                  <c:v>-11.207000000000001</c:v>
                </c:pt>
                <c:pt idx="1528">
                  <c:v>-11.205</c:v>
                </c:pt>
                <c:pt idx="1529">
                  <c:v>-11.201000000000001</c:v>
                </c:pt>
                <c:pt idx="1530">
                  <c:v>-11.198</c:v>
                </c:pt>
                <c:pt idx="1531">
                  <c:v>-11.194000000000001</c:v>
                </c:pt>
                <c:pt idx="1532">
                  <c:v>-11.19</c:v>
                </c:pt>
                <c:pt idx="1533">
                  <c:v>-11.186</c:v>
                </c:pt>
                <c:pt idx="1534">
                  <c:v>-11.182</c:v>
                </c:pt>
                <c:pt idx="1535">
                  <c:v>-11.177</c:v>
                </c:pt>
                <c:pt idx="1536">
                  <c:v>-11.173</c:v>
                </c:pt>
                <c:pt idx="1537">
                  <c:v>-11.169</c:v>
                </c:pt>
                <c:pt idx="1538">
                  <c:v>-11.164999999999999</c:v>
                </c:pt>
                <c:pt idx="1539">
                  <c:v>-11.162000000000001</c:v>
                </c:pt>
                <c:pt idx="1540">
                  <c:v>-11.157999999999999</c:v>
                </c:pt>
                <c:pt idx="1541">
                  <c:v>-11.154999999999999</c:v>
                </c:pt>
                <c:pt idx="1542">
                  <c:v>-11.151</c:v>
                </c:pt>
                <c:pt idx="1543">
                  <c:v>-11.146000000000001</c:v>
                </c:pt>
                <c:pt idx="1544">
                  <c:v>-11.141</c:v>
                </c:pt>
                <c:pt idx="1545">
                  <c:v>-11.135999999999999</c:v>
                </c:pt>
                <c:pt idx="1546">
                  <c:v>-11.131</c:v>
                </c:pt>
                <c:pt idx="1547">
                  <c:v>-11.125999999999999</c:v>
                </c:pt>
                <c:pt idx="1548">
                  <c:v>-11.121</c:v>
                </c:pt>
                <c:pt idx="1549">
                  <c:v>-11.116</c:v>
                </c:pt>
                <c:pt idx="1550">
                  <c:v>-11.111000000000001</c:v>
                </c:pt>
                <c:pt idx="1551">
                  <c:v>-11.106</c:v>
                </c:pt>
                <c:pt idx="1552">
                  <c:v>-11.1</c:v>
                </c:pt>
                <c:pt idx="1553">
                  <c:v>-11.095000000000001</c:v>
                </c:pt>
                <c:pt idx="1554">
                  <c:v>-11.089</c:v>
                </c:pt>
                <c:pt idx="1555">
                  <c:v>-11.082000000000001</c:v>
                </c:pt>
                <c:pt idx="1556">
                  <c:v>-11.074999999999999</c:v>
                </c:pt>
                <c:pt idx="1557">
                  <c:v>-11.068</c:v>
                </c:pt>
                <c:pt idx="1558">
                  <c:v>-11.06</c:v>
                </c:pt>
                <c:pt idx="1559">
                  <c:v>-11.052</c:v>
                </c:pt>
                <c:pt idx="1560">
                  <c:v>-11.044</c:v>
                </c:pt>
                <c:pt idx="1561">
                  <c:v>-11.035</c:v>
                </c:pt>
                <c:pt idx="1562">
                  <c:v>-11.026999999999999</c:v>
                </c:pt>
                <c:pt idx="1563">
                  <c:v>-11.019</c:v>
                </c:pt>
                <c:pt idx="1564">
                  <c:v>-11.012</c:v>
                </c:pt>
                <c:pt idx="1565">
                  <c:v>-11.005000000000001</c:v>
                </c:pt>
                <c:pt idx="1566">
                  <c:v>-10.997999999999999</c:v>
                </c:pt>
                <c:pt idx="1567">
                  <c:v>-10.991</c:v>
                </c:pt>
                <c:pt idx="1568">
                  <c:v>-10.984</c:v>
                </c:pt>
                <c:pt idx="1569">
                  <c:v>-10.977</c:v>
                </c:pt>
                <c:pt idx="1570">
                  <c:v>-10.97</c:v>
                </c:pt>
                <c:pt idx="1571">
                  <c:v>-10.964</c:v>
                </c:pt>
                <c:pt idx="1572">
                  <c:v>-10.957000000000001</c:v>
                </c:pt>
                <c:pt idx="1573">
                  <c:v>-10.951000000000001</c:v>
                </c:pt>
                <c:pt idx="1574">
                  <c:v>-10.944000000000001</c:v>
                </c:pt>
                <c:pt idx="1575">
                  <c:v>-10.938000000000001</c:v>
                </c:pt>
                <c:pt idx="1576">
                  <c:v>-10.930999999999999</c:v>
                </c:pt>
                <c:pt idx="1577">
                  <c:v>-10.923999999999999</c:v>
                </c:pt>
                <c:pt idx="1578">
                  <c:v>-10.917</c:v>
                </c:pt>
                <c:pt idx="1579">
                  <c:v>-10.91</c:v>
                </c:pt>
                <c:pt idx="1580">
                  <c:v>-10.901999999999999</c:v>
                </c:pt>
                <c:pt idx="1581">
                  <c:v>-10.894</c:v>
                </c:pt>
                <c:pt idx="1582">
                  <c:v>-10.885999999999999</c:v>
                </c:pt>
                <c:pt idx="1583">
                  <c:v>-10.877000000000001</c:v>
                </c:pt>
                <c:pt idx="1584">
                  <c:v>-10.869</c:v>
                </c:pt>
                <c:pt idx="1585">
                  <c:v>-10.862</c:v>
                </c:pt>
                <c:pt idx="1586">
                  <c:v>-10.855</c:v>
                </c:pt>
                <c:pt idx="1587">
                  <c:v>-10.848000000000001</c:v>
                </c:pt>
                <c:pt idx="1588">
                  <c:v>-10.840999999999999</c:v>
                </c:pt>
                <c:pt idx="1589">
                  <c:v>-10.835000000000001</c:v>
                </c:pt>
                <c:pt idx="1590">
                  <c:v>-10.827999999999999</c:v>
                </c:pt>
                <c:pt idx="1591">
                  <c:v>-10.821999999999999</c:v>
                </c:pt>
                <c:pt idx="1592">
                  <c:v>-10.815</c:v>
                </c:pt>
                <c:pt idx="1593">
                  <c:v>-10.808</c:v>
                </c:pt>
                <c:pt idx="1594">
                  <c:v>-10.802</c:v>
                </c:pt>
                <c:pt idx="1595">
                  <c:v>-10.795999999999999</c:v>
                </c:pt>
                <c:pt idx="1596">
                  <c:v>-10.79</c:v>
                </c:pt>
                <c:pt idx="1597">
                  <c:v>-10.784000000000001</c:v>
                </c:pt>
                <c:pt idx="1598">
                  <c:v>-10.779</c:v>
                </c:pt>
                <c:pt idx="1599">
                  <c:v>-10.773999999999999</c:v>
                </c:pt>
                <c:pt idx="1600">
                  <c:v>-10.77</c:v>
                </c:pt>
                <c:pt idx="1601">
                  <c:v>-10.765000000000001</c:v>
                </c:pt>
                <c:pt idx="1602">
                  <c:v>-10.759</c:v>
                </c:pt>
                <c:pt idx="1603">
                  <c:v>-10.753</c:v>
                </c:pt>
                <c:pt idx="1604">
                  <c:v>-10.747</c:v>
                </c:pt>
                <c:pt idx="1605">
                  <c:v>-10.741</c:v>
                </c:pt>
                <c:pt idx="1606">
                  <c:v>-10.734999999999999</c:v>
                </c:pt>
                <c:pt idx="1607">
                  <c:v>-10.728999999999999</c:v>
                </c:pt>
                <c:pt idx="1608">
                  <c:v>-10.723000000000001</c:v>
                </c:pt>
                <c:pt idx="1609">
                  <c:v>-10.717000000000001</c:v>
                </c:pt>
                <c:pt idx="1610">
                  <c:v>-10.711</c:v>
                </c:pt>
                <c:pt idx="1611">
                  <c:v>-10.704000000000001</c:v>
                </c:pt>
                <c:pt idx="1612">
                  <c:v>-10.698</c:v>
                </c:pt>
                <c:pt idx="1613">
                  <c:v>-10.691000000000001</c:v>
                </c:pt>
                <c:pt idx="1614">
                  <c:v>-10.683</c:v>
                </c:pt>
                <c:pt idx="1615">
                  <c:v>-10.676</c:v>
                </c:pt>
                <c:pt idx="1616">
                  <c:v>-10.669</c:v>
                </c:pt>
                <c:pt idx="1617">
                  <c:v>-10.663</c:v>
                </c:pt>
                <c:pt idx="1618">
                  <c:v>-10.657</c:v>
                </c:pt>
                <c:pt idx="1619">
                  <c:v>-10.651</c:v>
                </c:pt>
                <c:pt idx="1620">
                  <c:v>-10.646000000000001</c:v>
                </c:pt>
                <c:pt idx="1621">
                  <c:v>-10.641</c:v>
                </c:pt>
                <c:pt idx="1622">
                  <c:v>-10.637</c:v>
                </c:pt>
                <c:pt idx="1623">
                  <c:v>-10.632999999999999</c:v>
                </c:pt>
                <c:pt idx="1624">
                  <c:v>-10.628</c:v>
                </c:pt>
                <c:pt idx="1625">
                  <c:v>-10.622999999999999</c:v>
                </c:pt>
                <c:pt idx="1626">
                  <c:v>-10.618</c:v>
                </c:pt>
                <c:pt idx="1627">
                  <c:v>-10.613</c:v>
                </c:pt>
                <c:pt idx="1628">
                  <c:v>-10.608000000000001</c:v>
                </c:pt>
                <c:pt idx="1629">
                  <c:v>-10.603</c:v>
                </c:pt>
                <c:pt idx="1630">
                  <c:v>-10.598000000000001</c:v>
                </c:pt>
                <c:pt idx="1631">
                  <c:v>-10.593999999999999</c:v>
                </c:pt>
                <c:pt idx="1632">
                  <c:v>-10.59</c:v>
                </c:pt>
                <c:pt idx="1633">
                  <c:v>-10.586</c:v>
                </c:pt>
                <c:pt idx="1634">
                  <c:v>-10.581</c:v>
                </c:pt>
                <c:pt idx="1635">
                  <c:v>-10.577</c:v>
                </c:pt>
                <c:pt idx="1636">
                  <c:v>-10.573</c:v>
                </c:pt>
                <c:pt idx="1637">
                  <c:v>-10.569000000000001</c:v>
                </c:pt>
                <c:pt idx="1638">
                  <c:v>-10.565</c:v>
                </c:pt>
                <c:pt idx="1639">
                  <c:v>-10.56</c:v>
                </c:pt>
                <c:pt idx="1640">
                  <c:v>-10.555999999999999</c:v>
                </c:pt>
                <c:pt idx="1641">
                  <c:v>-10.553000000000001</c:v>
                </c:pt>
                <c:pt idx="1642">
                  <c:v>-10.548999999999999</c:v>
                </c:pt>
                <c:pt idx="1643">
                  <c:v>-10.545999999999999</c:v>
                </c:pt>
                <c:pt idx="1644">
                  <c:v>-10.542999999999999</c:v>
                </c:pt>
                <c:pt idx="1645">
                  <c:v>-10.54</c:v>
                </c:pt>
                <c:pt idx="1646">
                  <c:v>-10.537000000000001</c:v>
                </c:pt>
                <c:pt idx="1647">
                  <c:v>-10.534000000000001</c:v>
                </c:pt>
                <c:pt idx="1648">
                  <c:v>-10.531000000000001</c:v>
                </c:pt>
                <c:pt idx="1649">
                  <c:v>-10.528</c:v>
                </c:pt>
                <c:pt idx="1650">
                  <c:v>-10.523999999999999</c:v>
                </c:pt>
                <c:pt idx="1651">
                  <c:v>-10.521000000000001</c:v>
                </c:pt>
                <c:pt idx="1652">
                  <c:v>-10.516999999999999</c:v>
                </c:pt>
                <c:pt idx="1653">
                  <c:v>-10.513999999999999</c:v>
                </c:pt>
                <c:pt idx="1654">
                  <c:v>-10.510999999999999</c:v>
                </c:pt>
                <c:pt idx="1655">
                  <c:v>-10.507999999999999</c:v>
                </c:pt>
                <c:pt idx="1656">
                  <c:v>-10.505000000000001</c:v>
                </c:pt>
                <c:pt idx="1657">
                  <c:v>-10.502000000000001</c:v>
                </c:pt>
                <c:pt idx="1658">
                  <c:v>-10.497999999999999</c:v>
                </c:pt>
                <c:pt idx="1659">
                  <c:v>-10.494</c:v>
                </c:pt>
                <c:pt idx="1660">
                  <c:v>-10.49</c:v>
                </c:pt>
                <c:pt idx="1661">
                  <c:v>-10.484999999999999</c:v>
                </c:pt>
                <c:pt idx="1662">
                  <c:v>-10.481</c:v>
                </c:pt>
                <c:pt idx="1663">
                  <c:v>-10.477</c:v>
                </c:pt>
                <c:pt idx="1664">
                  <c:v>-10.474</c:v>
                </c:pt>
                <c:pt idx="1665">
                  <c:v>-10.471</c:v>
                </c:pt>
                <c:pt idx="1666">
                  <c:v>-10.468999999999999</c:v>
                </c:pt>
                <c:pt idx="1667">
                  <c:v>-10.468</c:v>
                </c:pt>
                <c:pt idx="1668">
                  <c:v>-10.465999999999999</c:v>
                </c:pt>
                <c:pt idx="1669">
                  <c:v>-10.465</c:v>
                </c:pt>
                <c:pt idx="1670">
                  <c:v>-10.464</c:v>
                </c:pt>
                <c:pt idx="1671">
                  <c:v>-10.462</c:v>
                </c:pt>
                <c:pt idx="1672">
                  <c:v>-10.462</c:v>
                </c:pt>
                <c:pt idx="1673">
                  <c:v>-10.461</c:v>
                </c:pt>
                <c:pt idx="1674">
                  <c:v>-10.46</c:v>
                </c:pt>
                <c:pt idx="1675">
                  <c:v>-10.46</c:v>
                </c:pt>
                <c:pt idx="1676">
                  <c:v>-10.459</c:v>
                </c:pt>
                <c:pt idx="1677">
                  <c:v>-10.459</c:v>
                </c:pt>
                <c:pt idx="1678">
                  <c:v>-10.458</c:v>
                </c:pt>
                <c:pt idx="1679">
                  <c:v>-10.457000000000001</c:v>
                </c:pt>
                <c:pt idx="1680">
                  <c:v>-10.456</c:v>
                </c:pt>
                <c:pt idx="1681">
                  <c:v>-10.454000000000001</c:v>
                </c:pt>
                <c:pt idx="1682">
                  <c:v>-10.452999999999999</c:v>
                </c:pt>
                <c:pt idx="1683">
                  <c:v>-10.451000000000001</c:v>
                </c:pt>
                <c:pt idx="1684">
                  <c:v>-10.449</c:v>
                </c:pt>
                <c:pt idx="1685">
                  <c:v>-10.448</c:v>
                </c:pt>
                <c:pt idx="1686">
                  <c:v>-10.446999999999999</c:v>
                </c:pt>
                <c:pt idx="1687">
                  <c:v>-10.445</c:v>
                </c:pt>
                <c:pt idx="1688">
                  <c:v>-10.444000000000001</c:v>
                </c:pt>
                <c:pt idx="1689">
                  <c:v>-10.443</c:v>
                </c:pt>
                <c:pt idx="1690">
                  <c:v>-10.442</c:v>
                </c:pt>
                <c:pt idx="1691">
                  <c:v>-10.44</c:v>
                </c:pt>
                <c:pt idx="1692">
                  <c:v>-10.44</c:v>
                </c:pt>
                <c:pt idx="1693">
                  <c:v>-10.439</c:v>
                </c:pt>
                <c:pt idx="1694">
                  <c:v>-10.438000000000001</c:v>
                </c:pt>
                <c:pt idx="1695">
                  <c:v>-10.438000000000001</c:v>
                </c:pt>
                <c:pt idx="1696">
                  <c:v>-10.436999999999999</c:v>
                </c:pt>
                <c:pt idx="1697">
                  <c:v>-10.436999999999999</c:v>
                </c:pt>
                <c:pt idx="1698">
                  <c:v>-10.436999999999999</c:v>
                </c:pt>
                <c:pt idx="1699">
                  <c:v>-10.438000000000001</c:v>
                </c:pt>
                <c:pt idx="1700">
                  <c:v>-10.439</c:v>
                </c:pt>
                <c:pt idx="1701">
                  <c:v>-10.441000000000001</c:v>
                </c:pt>
                <c:pt idx="1702">
                  <c:v>-10.442</c:v>
                </c:pt>
                <c:pt idx="1703">
                  <c:v>-10.442</c:v>
                </c:pt>
                <c:pt idx="1704">
                  <c:v>-10.443</c:v>
                </c:pt>
                <c:pt idx="1705">
                  <c:v>-10.444000000000001</c:v>
                </c:pt>
                <c:pt idx="1706">
                  <c:v>-10.444000000000001</c:v>
                </c:pt>
                <c:pt idx="1707">
                  <c:v>-10.444000000000001</c:v>
                </c:pt>
                <c:pt idx="1708">
                  <c:v>-10.443</c:v>
                </c:pt>
                <c:pt idx="1709">
                  <c:v>-10.443</c:v>
                </c:pt>
                <c:pt idx="1710">
                  <c:v>-10.443</c:v>
                </c:pt>
                <c:pt idx="1711">
                  <c:v>-10.443</c:v>
                </c:pt>
                <c:pt idx="1712">
                  <c:v>-10.444000000000001</c:v>
                </c:pt>
                <c:pt idx="1713">
                  <c:v>-10.445</c:v>
                </c:pt>
                <c:pt idx="1714">
                  <c:v>-10.446</c:v>
                </c:pt>
                <c:pt idx="1715">
                  <c:v>-10.446</c:v>
                </c:pt>
                <c:pt idx="1716">
                  <c:v>-10.446999999999999</c:v>
                </c:pt>
                <c:pt idx="1717">
                  <c:v>-10.446999999999999</c:v>
                </c:pt>
                <c:pt idx="1718">
                  <c:v>-10.448</c:v>
                </c:pt>
                <c:pt idx="1719">
                  <c:v>-10.45</c:v>
                </c:pt>
                <c:pt idx="1720">
                  <c:v>-10.451000000000001</c:v>
                </c:pt>
                <c:pt idx="1721">
                  <c:v>-10.452999999999999</c:v>
                </c:pt>
                <c:pt idx="1722">
                  <c:v>-10.456</c:v>
                </c:pt>
                <c:pt idx="1723">
                  <c:v>-10.458</c:v>
                </c:pt>
                <c:pt idx="1724">
                  <c:v>-10.461</c:v>
                </c:pt>
                <c:pt idx="1725">
                  <c:v>-10.464</c:v>
                </c:pt>
                <c:pt idx="1726">
                  <c:v>-10.465999999999999</c:v>
                </c:pt>
                <c:pt idx="1727">
                  <c:v>-10.467000000000001</c:v>
                </c:pt>
                <c:pt idx="1728">
                  <c:v>-10.468</c:v>
                </c:pt>
                <c:pt idx="1729">
                  <c:v>-10.468</c:v>
                </c:pt>
                <c:pt idx="1730">
                  <c:v>-10.468999999999999</c:v>
                </c:pt>
                <c:pt idx="1731">
                  <c:v>-10.47</c:v>
                </c:pt>
                <c:pt idx="1732">
                  <c:v>-10.471</c:v>
                </c:pt>
                <c:pt idx="1733">
                  <c:v>-10.472</c:v>
                </c:pt>
                <c:pt idx="1734">
                  <c:v>-10.472</c:v>
                </c:pt>
                <c:pt idx="1735">
                  <c:v>-10.472</c:v>
                </c:pt>
                <c:pt idx="1736">
                  <c:v>-10.471</c:v>
                </c:pt>
                <c:pt idx="1737">
                  <c:v>-10.47</c:v>
                </c:pt>
                <c:pt idx="1738">
                  <c:v>-10.468999999999999</c:v>
                </c:pt>
                <c:pt idx="1739">
                  <c:v>-10.468</c:v>
                </c:pt>
                <c:pt idx="1740">
                  <c:v>-10.468</c:v>
                </c:pt>
                <c:pt idx="1741">
                  <c:v>-10.467000000000001</c:v>
                </c:pt>
                <c:pt idx="1742">
                  <c:v>-10.468</c:v>
                </c:pt>
                <c:pt idx="1743">
                  <c:v>-10.468999999999999</c:v>
                </c:pt>
                <c:pt idx="1744">
                  <c:v>-10.468999999999999</c:v>
                </c:pt>
                <c:pt idx="1745">
                  <c:v>-10.47</c:v>
                </c:pt>
                <c:pt idx="1746">
                  <c:v>-10.471</c:v>
                </c:pt>
                <c:pt idx="1747">
                  <c:v>-10.471</c:v>
                </c:pt>
                <c:pt idx="1748">
                  <c:v>-10.472</c:v>
                </c:pt>
                <c:pt idx="1749">
                  <c:v>-10.472</c:v>
                </c:pt>
                <c:pt idx="1750">
                  <c:v>-10.472</c:v>
                </c:pt>
                <c:pt idx="1751">
                  <c:v>-10.472</c:v>
                </c:pt>
                <c:pt idx="1752">
                  <c:v>-10.471</c:v>
                </c:pt>
                <c:pt idx="1753">
                  <c:v>-10.471</c:v>
                </c:pt>
                <c:pt idx="1754">
                  <c:v>-10.471</c:v>
                </c:pt>
                <c:pt idx="1755">
                  <c:v>-10.471</c:v>
                </c:pt>
                <c:pt idx="1756">
                  <c:v>-10.471</c:v>
                </c:pt>
                <c:pt idx="1757">
                  <c:v>-10.471</c:v>
                </c:pt>
                <c:pt idx="1758">
                  <c:v>-10.471</c:v>
                </c:pt>
                <c:pt idx="1759">
                  <c:v>-10.471</c:v>
                </c:pt>
                <c:pt idx="1760">
                  <c:v>-10.471</c:v>
                </c:pt>
                <c:pt idx="1761">
                  <c:v>-10.471</c:v>
                </c:pt>
                <c:pt idx="1762">
                  <c:v>-10.471</c:v>
                </c:pt>
                <c:pt idx="1763">
                  <c:v>-10.471</c:v>
                </c:pt>
                <c:pt idx="1764">
                  <c:v>-10.471</c:v>
                </c:pt>
                <c:pt idx="1765">
                  <c:v>-10.471</c:v>
                </c:pt>
                <c:pt idx="1766">
                  <c:v>-10.473000000000001</c:v>
                </c:pt>
                <c:pt idx="1767">
                  <c:v>-10.476000000000001</c:v>
                </c:pt>
                <c:pt idx="1768">
                  <c:v>-10.478999999999999</c:v>
                </c:pt>
                <c:pt idx="1769">
                  <c:v>-10.483000000000001</c:v>
                </c:pt>
                <c:pt idx="1770">
                  <c:v>-10.487</c:v>
                </c:pt>
                <c:pt idx="1771">
                  <c:v>-10.492000000000001</c:v>
                </c:pt>
                <c:pt idx="1772">
                  <c:v>-10.497</c:v>
                </c:pt>
                <c:pt idx="1773">
                  <c:v>-10.502000000000001</c:v>
                </c:pt>
                <c:pt idx="1774">
                  <c:v>-10.506</c:v>
                </c:pt>
                <c:pt idx="1775">
                  <c:v>-10.510999999999999</c:v>
                </c:pt>
                <c:pt idx="1776">
                  <c:v>-10.516</c:v>
                </c:pt>
                <c:pt idx="1777">
                  <c:v>-10.52</c:v>
                </c:pt>
                <c:pt idx="1778">
                  <c:v>-10.523999999999999</c:v>
                </c:pt>
                <c:pt idx="1779">
                  <c:v>-10.528</c:v>
                </c:pt>
                <c:pt idx="1780">
                  <c:v>-10.531000000000001</c:v>
                </c:pt>
                <c:pt idx="1781">
                  <c:v>-10.532999999999999</c:v>
                </c:pt>
                <c:pt idx="1782">
                  <c:v>-10.534000000000001</c:v>
                </c:pt>
                <c:pt idx="1783">
                  <c:v>-10.535</c:v>
                </c:pt>
                <c:pt idx="1784">
                  <c:v>-10.535</c:v>
                </c:pt>
                <c:pt idx="1785">
                  <c:v>-10.534000000000001</c:v>
                </c:pt>
                <c:pt idx="1786">
                  <c:v>-10.534000000000001</c:v>
                </c:pt>
                <c:pt idx="1787">
                  <c:v>-10.534000000000001</c:v>
                </c:pt>
                <c:pt idx="1788">
                  <c:v>-10.535</c:v>
                </c:pt>
                <c:pt idx="1789">
                  <c:v>-10.535</c:v>
                </c:pt>
                <c:pt idx="1790">
                  <c:v>-10.536</c:v>
                </c:pt>
                <c:pt idx="1791">
                  <c:v>-10.537000000000001</c:v>
                </c:pt>
                <c:pt idx="1792">
                  <c:v>-10.538</c:v>
                </c:pt>
                <c:pt idx="1793">
                  <c:v>-10.539</c:v>
                </c:pt>
                <c:pt idx="1794">
                  <c:v>-10.541</c:v>
                </c:pt>
                <c:pt idx="1795">
                  <c:v>-10.542</c:v>
                </c:pt>
                <c:pt idx="1796">
                  <c:v>-10.544</c:v>
                </c:pt>
                <c:pt idx="1797">
                  <c:v>-10.545999999999999</c:v>
                </c:pt>
                <c:pt idx="1798">
                  <c:v>-10.548</c:v>
                </c:pt>
                <c:pt idx="1799">
                  <c:v>-10.551</c:v>
                </c:pt>
                <c:pt idx="1800">
                  <c:v>-10.554</c:v>
                </c:pt>
                <c:pt idx="1801">
                  <c:v>-10.555999999999999</c:v>
                </c:pt>
                <c:pt idx="1802">
                  <c:v>-10.558999999999999</c:v>
                </c:pt>
                <c:pt idx="1803">
                  <c:v>-10.561999999999999</c:v>
                </c:pt>
                <c:pt idx="1804">
                  <c:v>-10.564</c:v>
                </c:pt>
                <c:pt idx="1805">
                  <c:v>-10.566000000000001</c:v>
                </c:pt>
                <c:pt idx="1806">
                  <c:v>-10.567</c:v>
                </c:pt>
                <c:pt idx="1807">
                  <c:v>-10.568</c:v>
                </c:pt>
                <c:pt idx="1808">
                  <c:v>-10.569000000000001</c:v>
                </c:pt>
                <c:pt idx="1809">
                  <c:v>-10.57</c:v>
                </c:pt>
                <c:pt idx="1810">
                  <c:v>-10.57</c:v>
                </c:pt>
                <c:pt idx="1811">
                  <c:v>-10.571</c:v>
                </c:pt>
                <c:pt idx="1812">
                  <c:v>-10.571999999999999</c:v>
                </c:pt>
                <c:pt idx="1813">
                  <c:v>-10.574</c:v>
                </c:pt>
                <c:pt idx="1814">
                  <c:v>-10.576000000000001</c:v>
                </c:pt>
                <c:pt idx="1815">
                  <c:v>-10.577999999999999</c:v>
                </c:pt>
                <c:pt idx="1816">
                  <c:v>-10.581</c:v>
                </c:pt>
                <c:pt idx="1817">
                  <c:v>-10.585000000000001</c:v>
                </c:pt>
                <c:pt idx="1818">
                  <c:v>-10.587999999999999</c:v>
                </c:pt>
                <c:pt idx="1819">
                  <c:v>-10.592000000000001</c:v>
                </c:pt>
                <c:pt idx="1820">
                  <c:v>-10.596</c:v>
                </c:pt>
                <c:pt idx="1821">
                  <c:v>-10.6</c:v>
                </c:pt>
                <c:pt idx="1822">
                  <c:v>-10.603999999999999</c:v>
                </c:pt>
                <c:pt idx="1823">
                  <c:v>-10.608000000000001</c:v>
                </c:pt>
                <c:pt idx="1824">
                  <c:v>-10.613</c:v>
                </c:pt>
                <c:pt idx="1825">
                  <c:v>-10.618</c:v>
                </c:pt>
                <c:pt idx="1826">
                  <c:v>-10.622999999999999</c:v>
                </c:pt>
                <c:pt idx="1827">
                  <c:v>-10.628</c:v>
                </c:pt>
                <c:pt idx="1828">
                  <c:v>-10.632999999999999</c:v>
                </c:pt>
                <c:pt idx="1829">
                  <c:v>-10.638</c:v>
                </c:pt>
                <c:pt idx="1830">
                  <c:v>-10.643000000000001</c:v>
                </c:pt>
                <c:pt idx="1831">
                  <c:v>-10.647</c:v>
                </c:pt>
                <c:pt idx="1832">
                  <c:v>-10.651999999999999</c:v>
                </c:pt>
                <c:pt idx="1833">
                  <c:v>-10.656000000000001</c:v>
                </c:pt>
                <c:pt idx="1834">
                  <c:v>-10.661</c:v>
                </c:pt>
                <c:pt idx="1835">
                  <c:v>-10.664999999999999</c:v>
                </c:pt>
                <c:pt idx="1836">
                  <c:v>-10.669</c:v>
                </c:pt>
                <c:pt idx="1837">
                  <c:v>-10.673</c:v>
                </c:pt>
                <c:pt idx="1838">
                  <c:v>-10.676</c:v>
                </c:pt>
                <c:pt idx="1839">
                  <c:v>-10.68</c:v>
                </c:pt>
                <c:pt idx="1840">
                  <c:v>-10.683999999999999</c:v>
                </c:pt>
                <c:pt idx="1841">
                  <c:v>-10.688000000000001</c:v>
                </c:pt>
                <c:pt idx="1842">
                  <c:v>-10.692</c:v>
                </c:pt>
                <c:pt idx="1843">
                  <c:v>-10.696</c:v>
                </c:pt>
                <c:pt idx="1844">
                  <c:v>-10.701000000000001</c:v>
                </c:pt>
                <c:pt idx="1845">
                  <c:v>-10.705</c:v>
                </c:pt>
                <c:pt idx="1846">
                  <c:v>-10.71</c:v>
                </c:pt>
                <c:pt idx="1847">
                  <c:v>-10.714</c:v>
                </c:pt>
                <c:pt idx="1848">
                  <c:v>-10.718</c:v>
                </c:pt>
                <c:pt idx="1849">
                  <c:v>-10.723000000000001</c:v>
                </c:pt>
                <c:pt idx="1850">
                  <c:v>-10.727</c:v>
                </c:pt>
                <c:pt idx="1851">
                  <c:v>-10.731</c:v>
                </c:pt>
                <c:pt idx="1852">
                  <c:v>-10.734999999999999</c:v>
                </c:pt>
                <c:pt idx="1853">
                  <c:v>-10.738</c:v>
                </c:pt>
                <c:pt idx="1854">
                  <c:v>-10.742000000000001</c:v>
                </c:pt>
                <c:pt idx="1855">
                  <c:v>-10.746</c:v>
                </c:pt>
                <c:pt idx="1856">
                  <c:v>-10.75</c:v>
                </c:pt>
                <c:pt idx="1857">
                  <c:v>-10.754</c:v>
                </c:pt>
                <c:pt idx="1858">
                  <c:v>-10.757999999999999</c:v>
                </c:pt>
                <c:pt idx="1859">
                  <c:v>-10.760999999999999</c:v>
                </c:pt>
                <c:pt idx="1860">
                  <c:v>-10.765000000000001</c:v>
                </c:pt>
                <c:pt idx="1861">
                  <c:v>-10.769</c:v>
                </c:pt>
                <c:pt idx="1862">
                  <c:v>-10.773</c:v>
                </c:pt>
                <c:pt idx="1863">
                  <c:v>-10.776999999999999</c:v>
                </c:pt>
                <c:pt idx="1864">
                  <c:v>-10.78</c:v>
                </c:pt>
                <c:pt idx="1865">
                  <c:v>-10.784000000000001</c:v>
                </c:pt>
                <c:pt idx="1866">
                  <c:v>-10.788</c:v>
                </c:pt>
                <c:pt idx="1867">
                  <c:v>-10.791</c:v>
                </c:pt>
                <c:pt idx="1868">
                  <c:v>-10.795</c:v>
                </c:pt>
                <c:pt idx="1869">
                  <c:v>-10.798</c:v>
                </c:pt>
                <c:pt idx="1870">
                  <c:v>-10.801</c:v>
                </c:pt>
                <c:pt idx="1871">
                  <c:v>-10.804</c:v>
                </c:pt>
                <c:pt idx="1872">
                  <c:v>-10.805999999999999</c:v>
                </c:pt>
                <c:pt idx="1873">
                  <c:v>-10.808</c:v>
                </c:pt>
                <c:pt idx="1874">
                  <c:v>-10.808999999999999</c:v>
                </c:pt>
                <c:pt idx="1875">
                  <c:v>-10.811</c:v>
                </c:pt>
                <c:pt idx="1876">
                  <c:v>-10.811999999999999</c:v>
                </c:pt>
                <c:pt idx="1877">
                  <c:v>-10.814</c:v>
                </c:pt>
                <c:pt idx="1878">
                  <c:v>-10.815</c:v>
                </c:pt>
                <c:pt idx="1879">
                  <c:v>-10.816000000000001</c:v>
                </c:pt>
                <c:pt idx="1880">
                  <c:v>-10.816000000000001</c:v>
                </c:pt>
                <c:pt idx="1881">
                  <c:v>-10.817</c:v>
                </c:pt>
                <c:pt idx="1882">
                  <c:v>-10.817</c:v>
                </c:pt>
                <c:pt idx="1883">
                  <c:v>-10.817</c:v>
                </c:pt>
                <c:pt idx="1884">
                  <c:v>-10.817</c:v>
                </c:pt>
                <c:pt idx="1885">
                  <c:v>-10.816000000000001</c:v>
                </c:pt>
                <c:pt idx="1886">
                  <c:v>-10.816000000000001</c:v>
                </c:pt>
                <c:pt idx="1887">
                  <c:v>-10.815</c:v>
                </c:pt>
                <c:pt idx="1888">
                  <c:v>-10.815</c:v>
                </c:pt>
                <c:pt idx="1889">
                  <c:v>-10.815</c:v>
                </c:pt>
                <c:pt idx="1890">
                  <c:v>-10.815</c:v>
                </c:pt>
                <c:pt idx="1891">
                  <c:v>-10.816000000000001</c:v>
                </c:pt>
                <c:pt idx="1892">
                  <c:v>-10.817</c:v>
                </c:pt>
                <c:pt idx="1893">
                  <c:v>-10.817</c:v>
                </c:pt>
                <c:pt idx="1894">
                  <c:v>-10.818</c:v>
                </c:pt>
                <c:pt idx="1895">
                  <c:v>-10.819000000000001</c:v>
                </c:pt>
                <c:pt idx="1896">
                  <c:v>-10.819000000000001</c:v>
                </c:pt>
                <c:pt idx="1897">
                  <c:v>-10.819000000000001</c:v>
                </c:pt>
                <c:pt idx="1898">
                  <c:v>-10.819000000000001</c:v>
                </c:pt>
                <c:pt idx="1899">
                  <c:v>-10.819000000000001</c:v>
                </c:pt>
                <c:pt idx="1900">
                  <c:v>-10.818</c:v>
                </c:pt>
                <c:pt idx="1901">
                  <c:v>-10.818</c:v>
                </c:pt>
                <c:pt idx="1902">
                  <c:v>-10.818</c:v>
                </c:pt>
                <c:pt idx="1903">
                  <c:v>-10.818</c:v>
                </c:pt>
                <c:pt idx="1904">
                  <c:v>-10.818</c:v>
                </c:pt>
                <c:pt idx="1905">
                  <c:v>-10.818</c:v>
                </c:pt>
                <c:pt idx="1906">
                  <c:v>-10.817</c:v>
                </c:pt>
                <c:pt idx="1907">
                  <c:v>-10.816000000000001</c:v>
                </c:pt>
                <c:pt idx="1908">
                  <c:v>-10.815</c:v>
                </c:pt>
                <c:pt idx="1909">
                  <c:v>-10.813000000000001</c:v>
                </c:pt>
                <c:pt idx="1910">
                  <c:v>-10.811</c:v>
                </c:pt>
                <c:pt idx="1911">
                  <c:v>-10.81</c:v>
                </c:pt>
                <c:pt idx="1912">
                  <c:v>-10.808</c:v>
                </c:pt>
                <c:pt idx="1913">
                  <c:v>-10.807</c:v>
                </c:pt>
                <c:pt idx="1914">
                  <c:v>-10.805999999999999</c:v>
                </c:pt>
                <c:pt idx="1915">
                  <c:v>-10.805</c:v>
                </c:pt>
                <c:pt idx="1916">
                  <c:v>-10.805</c:v>
                </c:pt>
                <c:pt idx="1917">
                  <c:v>-10.805999999999999</c:v>
                </c:pt>
                <c:pt idx="1918">
                  <c:v>-10.807</c:v>
                </c:pt>
                <c:pt idx="1919">
                  <c:v>-10.808</c:v>
                </c:pt>
                <c:pt idx="1920">
                  <c:v>-10.81</c:v>
                </c:pt>
                <c:pt idx="1921">
                  <c:v>-10.811</c:v>
                </c:pt>
                <c:pt idx="1922">
                  <c:v>-10.811999999999999</c:v>
                </c:pt>
                <c:pt idx="1923">
                  <c:v>-10.811999999999999</c:v>
                </c:pt>
                <c:pt idx="1924">
                  <c:v>-10.811999999999999</c:v>
                </c:pt>
                <c:pt idx="1925">
                  <c:v>-10.811999999999999</c:v>
                </c:pt>
                <c:pt idx="1926">
                  <c:v>-10.811</c:v>
                </c:pt>
                <c:pt idx="1927">
                  <c:v>-10.811</c:v>
                </c:pt>
                <c:pt idx="1928">
                  <c:v>-10.808999999999999</c:v>
                </c:pt>
                <c:pt idx="1929">
                  <c:v>-10.808</c:v>
                </c:pt>
                <c:pt idx="1930">
                  <c:v>-10.805999999999999</c:v>
                </c:pt>
                <c:pt idx="1931">
                  <c:v>-10.804</c:v>
                </c:pt>
                <c:pt idx="1932">
                  <c:v>-10.802</c:v>
                </c:pt>
                <c:pt idx="1933">
                  <c:v>-10.798999999999999</c:v>
                </c:pt>
                <c:pt idx="1934">
                  <c:v>-10.795999999999999</c:v>
                </c:pt>
                <c:pt idx="1935">
                  <c:v>-10.792999999999999</c:v>
                </c:pt>
                <c:pt idx="1936">
                  <c:v>-10.791</c:v>
                </c:pt>
                <c:pt idx="1937">
                  <c:v>-10.789</c:v>
                </c:pt>
                <c:pt idx="1938">
                  <c:v>-10.788</c:v>
                </c:pt>
                <c:pt idx="1939">
                  <c:v>-10.787000000000001</c:v>
                </c:pt>
                <c:pt idx="1940">
                  <c:v>-10.786</c:v>
                </c:pt>
                <c:pt idx="1941">
                  <c:v>-10.785</c:v>
                </c:pt>
                <c:pt idx="1942">
                  <c:v>-10.785</c:v>
                </c:pt>
                <c:pt idx="1943">
                  <c:v>-10.784000000000001</c:v>
                </c:pt>
                <c:pt idx="1944">
                  <c:v>-10.784000000000001</c:v>
                </c:pt>
                <c:pt idx="1945">
                  <c:v>-10.782999999999999</c:v>
                </c:pt>
                <c:pt idx="1946">
                  <c:v>-10.782</c:v>
                </c:pt>
                <c:pt idx="1947">
                  <c:v>-10.782</c:v>
                </c:pt>
                <c:pt idx="1948">
                  <c:v>-10.781000000000001</c:v>
                </c:pt>
                <c:pt idx="1949">
                  <c:v>-10.779</c:v>
                </c:pt>
                <c:pt idx="1950">
                  <c:v>-10.778</c:v>
                </c:pt>
                <c:pt idx="1951">
                  <c:v>-10.776999999999999</c:v>
                </c:pt>
                <c:pt idx="1952">
                  <c:v>-10.775</c:v>
                </c:pt>
                <c:pt idx="1953">
                  <c:v>-10.773999999999999</c:v>
                </c:pt>
                <c:pt idx="1954">
                  <c:v>-10.772</c:v>
                </c:pt>
                <c:pt idx="1955">
                  <c:v>-10.77</c:v>
                </c:pt>
                <c:pt idx="1956">
                  <c:v>-10.769</c:v>
                </c:pt>
                <c:pt idx="1957">
                  <c:v>-10.766999999999999</c:v>
                </c:pt>
                <c:pt idx="1958">
                  <c:v>-10.765000000000001</c:v>
                </c:pt>
                <c:pt idx="1959">
                  <c:v>-10.763</c:v>
                </c:pt>
                <c:pt idx="1960">
                  <c:v>-10.76</c:v>
                </c:pt>
                <c:pt idx="1961">
                  <c:v>-10.757999999999999</c:v>
                </c:pt>
                <c:pt idx="1962">
                  <c:v>-10.756</c:v>
                </c:pt>
                <c:pt idx="1963">
                  <c:v>-10.754</c:v>
                </c:pt>
                <c:pt idx="1964">
                  <c:v>-10.752000000000001</c:v>
                </c:pt>
                <c:pt idx="1965">
                  <c:v>-10.750999999999999</c:v>
                </c:pt>
                <c:pt idx="1966">
                  <c:v>-10.75</c:v>
                </c:pt>
                <c:pt idx="1967">
                  <c:v>-10.749000000000001</c:v>
                </c:pt>
                <c:pt idx="1968">
                  <c:v>-10.747</c:v>
                </c:pt>
                <c:pt idx="1969">
                  <c:v>-10.746</c:v>
                </c:pt>
                <c:pt idx="1970">
                  <c:v>-10.744</c:v>
                </c:pt>
                <c:pt idx="1971">
                  <c:v>-10.743</c:v>
                </c:pt>
                <c:pt idx="1972">
                  <c:v>-10.741</c:v>
                </c:pt>
                <c:pt idx="1973">
                  <c:v>-10.739000000000001</c:v>
                </c:pt>
                <c:pt idx="1974">
                  <c:v>-10.737</c:v>
                </c:pt>
                <c:pt idx="1975">
                  <c:v>-10.736000000000001</c:v>
                </c:pt>
                <c:pt idx="1976">
                  <c:v>-10.734</c:v>
                </c:pt>
                <c:pt idx="1977">
                  <c:v>-10.733000000000001</c:v>
                </c:pt>
                <c:pt idx="1978">
                  <c:v>-10.731</c:v>
                </c:pt>
                <c:pt idx="1979">
                  <c:v>-10.728999999999999</c:v>
                </c:pt>
                <c:pt idx="1980">
                  <c:v>-10.726000000000001</c:v>
                </c:pt>
                <c:pt idx="1981">
                  <c:v>-10.724</c:v>
                </c:pt>
                <c:pt idx="1982">
                  <c:v>-10.721</c:v>
                </c:pt>
                <c:pt idx="1983">
                  <c:v>-10.718</c:v>
                </c:pt>
                <c:pt idx="1984">
                  <c:v>-10.715</c:v>
                </c:pt>
                <c:pt idx="1985">
                  <c:v>-10.712999999999999</c:v>
                </c:pt>
                <c:pt idx="1986">
                  <c:v>-10.71</c:v>
                </c:pt>
                <c:pt idx="1987">
                  <c:v>-10.707000000000001</c:v>
                </c:pt>
                <c:pt idx="1988">
                  <c:v>-10.704000000000001</c:v>
                </c:pt>
                <c:pt idx="1989">
                  <c:v>-10.702</c:v>
                </c:pt>
                <c:pt idx="1990">
                  <c:v>-10.699</c:v>
                </c:pt>
                <c:pt idx="1991">
                  <c:v>-10.696</c:v>
                </c:pt>
                <c:pt idx="1992">
                  <c:v>-10.692</c:v>
                </c:pt>
                <c:pt idx="1993">
                  <c:v>-10.688000000000001</c:v>
                </c:pt>
                <c:pt idx="1994">
                  <c:v>-10.683999999999999</c:v>
                </c:pt>
                <c:pt idx="1995">
                  <c:v>-10.680999999999999</c:v>
                </c:pt>
                <c:pt idx="1996">
                  <c:v>-10.676</c:v>
                </c:pt>
                <c:pt idx="1997">
                  <c:v>-10.672000000000001</c:v>
                </c:pt>
                <c:pt idx="1998">
                  <c:v>-10.667</c:v>
                </c:pt>
                <c:pt idx="1999">
                  <c:v>-10.661</c:v>
                </c:pt>
              </c:numCache>
            </c:numRef>
          </c:yVal>
          <c:smooth val="1"/>
          <c:extLst>
            <c:ext xmlns:c16="http://schemas.microsoft.com/office/drawing/2014/chart" uri="{C3380CC4-5D6E-409C-BE32-E72D297353CC}">
              <c16:uniqueId val="{00000001-3028-478E-A817-9CBAC4FFA543}"/>
            </c:ext>
          </c:extLst>
        </c:ser>
        <c:ser>
          <c:idx val="1"/>
          <c:order val="2"/>
          <c:tx>
            <c:v>corridor min</c:v>
          </c:tx>
          <c:spPr>
            <a:ln w="19050" cap="rnd">
              <a:solidFill>
                <a:schemeClr val="tx1"/>
              </a:solidFill>
              <a:prstDash val="sysDot"/>
              <a:round/>
            </a:ln>
            <a:effectLst/>
          </c:spPr>
          <c:marker>
            <c:symbol val="none"/>
          </c:marker>
          <c:xVal>
            <c:numRef>
              <c:f>'[lower_thorax_comparison.xlsx]rib IR-TRACCs'!$H$3:$H$4</c:f>
              <c:numCache>
                <c:formatCode>General</c:formatCode>
                <c:ptCount val="2"/>
                <c:pt idx="0">
                  <c:v>-10</c:v>
                </c:pt>
                <c:pt idx="1">
                  <c:v>500</c:v>
                </c:pt>
              </c:numCache>
            </c:numRef>
          </c:xVal>
          <c:yVal>
            <c:numRef>
              <c:f>'[lower_thorax_comparison.xlsx]rib IR-TRACCs'!$I$3:$I$4</c:f>
              <c:numCache>
                <c:formatCode>General</c:formatCode>
                <c:ptCount val="2"/>
                <c:pt idx="0">
                  <c:v>-55.3</c:v>
                </c:pt>
                <c:pt idx="1">
                  <c:v>-55.3</c:v>
                </c:pt>
              </c:numCache>
            </c:numRef>
          </c:yVal>
          <c:smooth val="1"/>
          <c:extLst>
            <c:ext xmlns:c16="http://schemas.microsoft.com/office/drawing/2014/chart" uri="{C3380CC4-5D6E-409C-BE32-E72D297353CC}">
              <c16:uniqueId val="{00000002-3028-478E-A817-9CBAC4FFA543}"/>
            </c:ext>
          </c:extLst>
        </c:ser>
        <c:ser>
          <c:idx val="3"/>
          <c:order val="3"/>
          <c:tx>
            <c:v>corridor min</c:v>
          </c:tx>
          <c:spPr>
            <a:ln w="19050" cap="rnd">
              <a:solidFill>
                <a:schemeClr val="tx1"/>
              </a:solidFill>
              <a:prstDash val="sysDot"/>
              <a:round/>
            </a:ln>
            <a:effectLst/>
          </c:spPr>
          <c:marker>
            <c:symbol val="none"/>
          </c:marker>
          <c:xVal>
            <c:numRef>
              <c:f>'[lower_thorax_comparison.xlsx]rib IR-TRACCs'!$H$6:$H$7</c:f>
              <c:numCache>
                <c:formatCode>General</c:formatCode>
                <c:ptCount val="2"/>
                <c:pt idx="0">
                  <c:v>-10</c:v>
                </c:pt>
                <c:pt idx="1">
                  <c:v>500</c:v>
                </c:pt>
              </c:numCache>
            </c:numRef>
          </c:xVal>
          <c:yVal>
            <c:numRef>
              <c:f>'[lower_thorax_comparison.xlsx]rib IR-TRACCs'!$I$6:$I$7</c:f>
              <c:numCache>
                <c:formatCode>General</c:formatCode>
                <c:ptCount val="2"/>
                <c:pt idx="0">
                  <c:v>-45.4</c:v>
                </c:pt>
                <c:pt idx="1">
                  <c:v>-45.4</c:v>
                </c:pt>
              </c:numCache>
            </c:numRef>
          </c:yVal>
          <c:smooth val="1"/>
          <c:extLst>
            <c:ext xmlns:c16="http://schemas.microsoft.com/office/drawing/2014/chart" uri="{C3380CC4-5D6E-409C-BE32-E72D297353CC}">
              <c16:uniqueId val="{00000003-3028-478E-A817-9CBAC4FFA543}"/>
            </c:ext>
          </c:extLst>
        </c:ser>
        <c:dLbls>
          <c:showLegendKey val="0"/>
          <c:showVal val="0"/>
          <c:showCatName val="0"/>
          <c:showSerName val="0"/>
          <c:showPercent val="0"/>
          <c:showBubbleSize val="0"/>
        </c:dLbls>
        <c:axId val="532809792"/>
        <c:axId val="532810448"/>
      </c:scatterChart>
      <c:valAx>
        <c:axId val="532809792"/>
        <c:scaling>
          <c:orientation val="minMax"/>
          <c:max val="10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2810448"/>
        <c:crosses val="autoZero"/>
        <c:crossBetween val="midCat"/>
      </c:valAx>
      <c:valAx>
        <c:axId val="53281044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Displacement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2809792"/>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r>
              <a:rPr lang="en-US" sz="1600">
                <a:solidFill>
                  <a:schemeClr val="tx1"/>
                </a:solidFill>
              </a:rPr>
              <a:t>Lumbar LC Y-Moment</a:t>
            </a: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solidFill>
              <a:latin typeface="+mn-lt"/>
              <a:ea typeface="+mn-ea"/>
              <a:cs typeface="+mn-cs"/>
            </a:defRPr>
          </a:pPr>
          <a:endParaRPr lang="en-US"/>
        </a:p>
      </c:txPr>
    </c:title>
    <c:autoTitleDeleted val="0"/>
    <c:plotArea>
      <c:layout/>
      <c:scatterChart>
        <c:scatterStyle val="smoothMarker"/>
        <c:varyColors val="0"/>
        <c:ser>
          <c:idx val="0"/>
          <c:order val="0"/>
          <c:tx>
            <c:v>Stock</c:v>
          </c:tx>
          <c:spPr>
            <a:ln w="25400" cap="rnd">
              <a:solidFill>
                <a:schemeClr val="tx1"/>
              </a:solidFill>
              <a:round/>
            </a:ln>
            <a:effectLst/>
          </c:spPr>
          <c:marker>
            <c:symbol val="none"/>
          </c:marker>
          <c:xVal>
            <c:numRef>
              <c:f>'lumbar LC'!$A$3:$A$2002</c:f>
              <c:numCache>
                <c:formatCode>0.00E+00</c:formatCode>
                <c:ptCount val="20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pt idx="1600">
                  <c:v>160</c:v>
                </c:pt>
                <c:pt idx="1601">
                  <c:v>160.1000061</c:v>
                </c:pt>
                <c:pt idx="1602">
                  <c:v>160.19999695000001</c:v>
                </c:pt>
                <c:pt idx="1603">
                  <c:v>160.30000304999999</c:v>
                </c:pt>
                <c:pt idx="1604">
                  <c:v>160.3999939</c:v>
                </c:pt>
                <c:pt idx="1605">
                  <c:v>160.5</c:v>
                </c:pt>
                <c:pt idx="1606">
                  <c:v>160.60099792</c:v>
                </c:pt>
                <c:pt idx="1607">
                  <c:v>160.69999695000001</c:v>
                </c:pt>
                <c:pt idx="1608">
                  <c:v>160.80000304999999</c:v>
                </c:pt>
                <c:pt idx="1609">
                  <c:v>160.8999939</c:v>
                </c:pt>
                <c:pt idx="1610">
                  <c:v>161</c:v>
                </c:pt>
                <c:pt idx="1611">
                  <c:v>161.1000061</c:v>
                </c:pt>
                <c:pt idx="1612">
                  <c:v>161.19999695000001</c:v>
                </c:pt>
                <c:pt idx="1613">
                  <c:v>161.30000304999999</c:v>
                </c:pt>
                <c:pt idx="1614">
                  <c:v>161.40100097999999</c:v>
                </c:pt>
                <c:pt idx="1615">
                  <c:v>161.50100707999999</c:v>
                </c:pt>
                <c:pt idx="1616">
                  <c:v>161.6000061</c:v>
                </c:pt>
                <c:pt idx="1617">
                  <c:v>161.69999695000001</c:v>
                </c:pt>
                <c:pt idx="1618">
                  <c:v>161.80000304999999</c:v>
                </c:pt>
                <c:pt idx="1619">
                  <c:v>161.8999939</c:v>
                </c:pt>
                <c:pt idx="1620">
                  <c:v>162</c:v>
                </c:pt>
                <c:pt idx="1621">
                  <c:v>162.1000061</c:v>
                </c:pt>
                <c:pt idx="1622">
                  <c:v>162.19999695000001</c:v>
                </c:pt>
                <c:pt idx="1623">
                  <c:v>162.30099487000001</c:v>
                </c:pt>
                <c:pt idx="1624">
                  <c:v>162.40100097999999</c:v>
                </c:pt>
                <c:pt idx="1625">
                  <c:v>162.5</c:v>
                </c:pt>
                <c:pt idx="1626">
                  <c:v>162.6000061</c:v>
                </c:pt>
                <c:pt idx="1627">
                  <c:v>162.69999695000001</c:v>
                </c:pt>
                <c:pt idx="1628">
                  <c:v>162.80000304999999</c:v>
                </c:pt>
                <c:pt idx="1629">
                  <c:v>162.8999939</c:v>
                </c:pt>
                <c:pt idx="1630">
                  <c:v>163</c:v>
                </c:pt>
                <c:pt idx="1631">
                  <c:v>163.10099792</c:v>
                </c:pt>
                <c:pt idx="1632">
                  <c:v>163.20100403000001</c:v>
                </c:pt>
                <c:pt idx="1633">
                  <c:v>163.30099487000001</c:v>
                </c:pt>
                <c:pt idx="1634">
                  <c:v>163.3999939</c:v>
                </c:pt>
                <c:pt idx="1635">
                  <c:v>163.5</c:v>
                </c:pt>
                <c:pt idx="1636">
                  <c:v>163.6000061</c:v>
                </c:pt>
                <c:pt idx="1637">
                  <c:v>163.69999695000001</c:v>
                </c:pt>
                <c:pt idx="1638">
                  <c:v>163.80000304999999</c:v>
                </c:pt>
                <c:pt idx="1639">
                  <c:v>163.8999939</c:v>
                </c:pt>
                <c:pt idx="1640">
                  <c:v>164.00100707999999</c:v>
                </c:pt>
                <c:pt idx="1641">
                  <c:v>164.10099792</c:v>
                </c:pt>
                <c:pt idx="1642">
                  <c:v>164.20100403000001</c:v>
                </c:pt>
                <c:pt idx="1643">
                  <c:v>164.30000304999999</c:v>
                </c:pt>
                <c:pt idx="1644">
                  <c:v>164.3999939</c:v>
                </c:pt>
                <c:pt idx="1645">
                  <c:v>164.5</c:v>
                </c:pt>
                <c:pt idx="1646">
                  <c:v>164.6000061</c:v>
                </c:pt>
                <c:pt idx="1647">
                  <c:v>164.69999695000001</c:v>
                </c:pt>
                <c:pt idx="1648">
                  <c:v>164.80099487000001</c:v>
                </c:pt>
                <c:pt idx="1649">
                  <c:v>164.90100097999999</c:v>
                </c:pt>
                <c:pt idx="1650">
                  <c:v>165.00100707999999</c:v>
                </c:pt>
                <c:pt idx="1651">
                  <c:v>165.10099792</c:v>
                </c:pt>
                <c:pt idx="1652">
                  <c:v>165.19999695000001</c:v>
                </c:pt>
                <c:pt idx="1653">
                  <c:v>165.30000304999999</c:v>
                </c:pt>
                <c:pt idx="1654">
                  <c:v>165.3999939</c:v>
                </c:pt>
                <c:pt idx="1655">
                  <c:v>165.5</c:v>
                </c:pt>
                <c:pt idx="1656">
                  <c:v>165.6000061</c:v>
                </c:pt>
                <c:pt idx="1657">
                  <c:v>165.70100403000001</c:v>
                </c:pt>
                <c:pt idx="1658">
                  <c:v>165.80099487000001</c:v>
                </c:pt>
                <c:pt idx="1659">
                  <c:v>165.90100097999999</c:v>
                </c:pt>
                <c:pt idx="1660">
                  <c:v>166.00100707999999</c:v>
                </c:pt>
                <c:pt idx="1661">
                  <c:v>166.1000061</c:v>
                </c:pt>
                <c:pt idx="1662">
                  <c:v>166.19999695000001</c:v>
                </c:pt>
                <c:pt idx="1663">
                  <c:v>166.30000304999999</c:v>
                </c:pt>
                <c:pt idx="1664">
                  <c:v>166.3999939</c:v>
                </c:pt>
                <c:pt idx="1665">
                  <c:v>166.50100707999999</c:v>
                </c:pt>
                <c:pt idx="1666">
                  <c:v>166.60099792</c:v>
                </c:pt>
                <c:pt idx="1667">
                  <c:v>166.70100403000001</c:v>
                </c:pt>
                <c:pt idx="1668">
                  <c:v>166.80099487000001</c:v>
                </c:pt>
                <c:pt idx="1669">
                  <c:v>166.90100097999999</c:v>
                </c:pt>
                <c:pt idx="1670">
                  <c:v>167</c:v>
                </c:pt>
                <c:pt idx="1671">
                  <c:v>167.1000061</c:v>
                </c:pt>
                <c:pt idx="1672">
                  <c:v>167.19999695000001</c:v>
                </c:pt>
                <c:pt idx="1673">
                  <c:v>167.30000304999999</c:v>
                </c:pt>
                <c:pt idx="1674">
                  <c:v>167.40100097999999</c:v>
                </c:pt>
                <c:pt idx="1675">
                  <c:v>167.50100707999999</c:v>
                </c:pt>
                <c:pt idx="1676">
                  <c:v>167.60099792</c:v>
                </c:pt>
                <c:pt idx="1677">
                  <c:v>167.70100403000001</c:v>
                </c:pt>
                <c:pt idx="1678">
                  <c:v>167.80099487000001</c:v>
                </c:pt>
                <c:pt idx="1679">
                  <c:v>167.8999939</c:v>
                </c:pt>
                <c:pt idx="1680">
                  <c:v>168</c:v>
                </c:pt>
                <c:pt idx="1681">
                  <c:v>168.1000061</c:v>
                </c:pt>
                <c:pt idx="1682">
                  <c:v>168.20100403000001</c:v>
                </c:pt>
                <c:pt idx="1683">
                  <c:v>168.30099487000001</c:v>
                </c:pt>
                <c:pt idx="1684">
                  <c:v>168.40100097999999</c:v>
                </c:pt>
                <c:pt idx="1685">
                  <c:v>168.50100707999999</c:v>
                </c:pt>
                <c:pt idx="1686">
                  <c:v>168.60099792</c:v>
                </c:pt>
                <c:pt idx="1687">
                  <c:v>168.70100403000001</c:v>
                </c:pt>
                <c:pt idx="1688">
                  <c:v>168.80000304999999</c:v>
                </c:pt>
                <c:pt idx="1689">
                  <c:v>168.8999939</c:v>
                </c:pt>
                <c:pt idx="1690">
                  <c:v>169</c:v>
                </c:pt>
                <c:pt idx="1691">
                  <c:v>169.10099792</c:v>
                </c:pt>
                <c:pt idx="1692">
                  <c:v>169.20100403000001</c:v>
                </c:pt>
                <c:pt idx="1693">
                  <c:v>169.30099487000001</c:v>
                </c:pt>
                <c:pt idx="1694">
                  <c:v>169.40100097999999</c:v>
                </c:pt>
                <c:pt idx="1695">
                  <c:v>169.50100707999999</c:v>
                </c:pt>
                <c:pt idx="1696">
                  <c:v>169.60099792</c:v>
                </c:pt>
                <c:pt idx="1697">
                  <c:v>169.69999695000001</c:v>
                </c:pt>
                <c:pt idx="1698">
                  <c:v>169.80000304999999</c:v>
                </c:pt>
                <c:pt idx="1699">
                  <c:v>169.90100097999999</c:v>
                </c:pt>
                <c:pt idx="1700">
                  <c:v>170.00100707999999</c:v>
                </c:pt>
                <c:pt idx="1701">
                  <c:v>170.10099792</c:v>
                </c:pt>
                <c:pt idx="1702">
                  <c:v>170.20100403000001</c:v>
                </c:pt>
                <c:pt idx="1703">
                  <c:v>170.30099487000001</c:v>
                </c:pt>
                <c:pt idx="1704">
                  <c:v>170.40100097999999</c:v>
                </c:pt>
                <c:pt idx="1705">
                  <c:v>170.50100707999999</c:v>
                </c:pt>
                <c:pt idx="1706">
                  <c:v>170.6000061</c:v>
                </c:pt>
                <c:pt idx="1707">
                  <c:v>170.70100403000001</c:v>
                </c:pt>
                <c:pt idx="1708">
                  <c:v>170.80099487000001</c:v>
                </c:pt>
                <c:pt idx="1709">
                  <c:v>170.90100097999999</c:v>
                </c:pt>
                <c:pt idx="1710">
                  <c:v>171.00100707999999</c:v>
                </c:pt>
                <c:pt idx="1711">
                  <c:v>171.10099792</c:v>
                </c:pt>
                <c:pt idx="1712">
                  <c:v>171.20100403000001</c:v>
                </c:pt>
                <c:pt idx="1713">
                  <c:v>171.30099487000001</c:v>
                </c:pt>
                <c:pt idx="1714">
                  <c:v>171.40100097999999</c:v>
                </c:pt>
                <c:pt idx="1715">
                  <c:v>171.5</c:v>
                </c:pt>
                <c:pt idx="1716">
                  <c:v>171.60099792</c:v>
                </c:pt>
                <c:pt idx="1717">
                  <c:v>171.70100403000001</c:v>
                </c:pt>
                <c:pt idx="1718">
                  <c:v>171.80099487000001</c:v>
                </c:pt>
                <c:pt idx="1719">
                  <c:v>171.90100097999999</c:v>
                </c:pt>
                <c:pt idx="1720">
                  <c:v>172.00100707999999</c:v>
                </c:pt>
                <c:pt idx="1721">
                  <c:v>172.10099792</c:v>
                </c:pt>
                <c:pt idx="1722">
                  <c:v>172.20100403000001</c:v>
                </c:pt>
                <c:pt idx="1723">
                  <c:v>172.30099487000001</c:v>
                </c:pt>
                <c:pt idx="1724">
                  <c:v>172.40100097999999</c:v>
                </c:pt>
                <c:pt idx="1725">
                  <c:v>172.50100707999999</c:v>
                </c:pt>
                <c:pt idx="1726">
                  <c:v>172.60099792</c:v>
                </c:pt>
                <c:pt idx="1727">
                  <c:v>172.70100403000001</c:v>
                </c:pt>
                <c:pt idx="1728">
                  <c:v>172.80099487000001</c:v>
                </c:pt>
                <c:pt idx="1729">
                  <c:v>172.90100097999999</c:v>
                </c:pt>
                <c:pt idx="1730">
                  <c:v>173.00100707999999</c:v>
                </c:pt>
                <c:pt idx="1731">
                  <c:v>173.10099792</c:v>
                </c:pt>
                <c:pt idx="1732">
                  <c:v>173.20100403000001</c:v>
                </c:pt>
                <c:pt idx="1733">
                  <c:v>173.30099487000001</c:v>
                </c:pt>
                <c:pt idx="1734">
                  <c:v>173.40100097999999</c:v>
                </c:pt>
                <c:pt idx="1735">
                  <c:v>173.50100707999999</c:v>
                </c:pt>
                <c:pt idx="1736">
                  <c:v>173.60099792</c:v>
                </c:pt>
                <c:pt idx="1737">
                  <c:v>173.70100403000001</c:v>
                </c:pt>
                <c:pt idx="1738">
                  <c:v>173.80099487000001</c:v>
                </c:pt>
                <c:pt idx="1739">
                  <c:v>173.90100097999999</c:v>
                </c:pt>
                <c:pt idx="1740">
                  <c:v>174.00100707999999</c:v>
                </c:pt>
                <c:pt idx="1741">
                  <c:v>174.10099792</c:v>
                </c:pt>
                <c:pt idx="1742">
                  <c:v>174.20100403000001</c:v>
                </c:pt>
                <c:pt idx="1743">
                  <c:v>174.30099487000001</c:v>
                </c:pt>
                <c:pt idx="1744">
                  <c:v>174.40100097999999</c:v>
                </c:pt>
                <c:pt idx="1745">
                  <c:v>174.50100707999999</c:v>
                </c:pt>
                <c:pt idx="1746">
                  <c:v>174.60099792</c:v>
                </c:pt>
                <c:pt idx="1747">
                  <c:v>174.70100403000001</c:v>
                </c:pt>
                <c:pt idx="1748">
                  <c:v>174.80099487000001</c:v>
                </c:pt>
                <c:pt idx="1749">
                  <c:v>174.90100097999999</c:v>
                </c:pt>
                <c:pt idx="1750">
                  <c:v>175.00100707999999</c:v>
                </c:pt>
                <c:pt idx="1751">
                  <c:v>175.10099792</c:v>
                </c:pt>
                <c:pt idx="1752">
                  <c:v>175.20100403000001</c:v>
                </c:pt>
                <c:pt idx="1753">
                  <c:v>175.30099487000001</c:v>
                </c:pt>
                <c:pt idx="1754">
                  <c:v>175.40100097999999</c:v>
                </c:pt>
                <c:pt idx="1755">
                  <c:v>175.50100707999999</c:v>
                </c:pt>
                <c:pt idx="1756">
                  <c:v>175.60099792</c:v>
                </c:pt>
                <c:pt idx="1757">
                  <c:v>175.70100403000001</c:v>
                </c:pt>
                <c:pt idx="1758">
                  <c:v>175.80200195</c:v>
                </c:pt>
                <c:pt idx="1759">
                  <c:v>175.90100097999999</c:v>
                </c:pt>
                <c:pt idx="1760">
                  <c:v>176.00100707999999</c:v>
                </c:pt>
                <c:pt idx="1761">
                  <c:v>176.10099792</c:v>
                </c:pt>
                <c:pt idx="1762">
                  <c:v>176.20100403000001</c:v>
                </c:pt>
                <c:pt idx="1763">
                  <c:v>176.30099487000001</c:v>
                </c:pt>
                <c:pt idx="1764">
                  <c:v>176.40100097999999</c:v>
                </c:pt>
                <c:pt idx="1765">
                  <c:v>176.50100707999999</c:v>
                </c:pt>
                <c:pt idx="1766">
                  <c:v>176.60099792</c:v>
                </c:pt>
                <c:pt idx="1767">
                  <c:v>176.70199585</c:v>
                </c:pt>
                <c:pt idx="1768">
                  <c:v>176.80099487000001</c:v>
                </c:pt>
                <c:pt idx="1769">
                  <c:v>176.90100097999999</c:v>
                </c:pt>
                <c:pt idx="1770">
                  <c:v>177.00100707999999</c:v>
                </c:pt>
                <c:pt idx="1771">
                  <c:v>177.10099792</c:v>
                </c:pt>
                <c:pt idx="1772">
                  <c:v>177.20100403000001</c:v>
                </c:pt>
                <c:pt idx="1773">
                  <c:v>177.30099487000001</c:v>
                </c:pt>
                <c:pt idx="1774">
                  <c:v>177.40100097999999</c:v>
                </c:pt>
                <c:pt idx="1775">
                  <c:v>177.50199889999999</c:v>
                </c:pt>
                <c:pt idx="1776">
                  <c:v>177.60200499999999</c:v>
                </c:pt>
                <c:pt idx="1777">
                  <c:v>177.70100403000001</c:v>
                </c:pt>
                <c:pt idx="1778">
                  <c:v>177.80099487000001</c:v>
                </c:pt>
                <c:pt idx="1779">
                  <c:v>177.90100097999999</c:v>
                </c:pt>
                <c:pt idx="1780">
                  <c:v>178.00100707999999</c:v>
                </c:pt>
                <c:pt idx="1781">
                  <c:v>178.10099792</c:v>
                </c:pt>
                <c:pt idx="1782">
                  <c:v>178.20100403000001</c:v>
                </c:pt>
                <c:pt idx="1783">
                  <c:v>178.30099487000001</c:v>
                </c:pt>
                <c:pt idx="1784">
                  <c:v>178.40199279999999</c:v>
                </c:pt>
                <c:pt idx="1785">
                  <c:v>178.50199889999999</c:v>
                </c:pt>
                <c:pt idx="1786">
                  <c:v>178.60099792</c:v>
                </c:pt>
                <c:pt idx="1787">
                  <c:v>178.70100403000001</c:v>
                </c:pt>
                <c:pt idx="1788">
                  <c:v>178.80099487000001</c:v>
                </c:pt>
                <c:pt idx="1789">
                  <c:v>178.90100097999999</c:v>
                </c:pt>
                <c:pt idx="1790">
                  <c:v>179.00100707999999</c:v>
                </c:pt>
                <c:pt idx="1791">
                  <c:v>179.10099792</c:v>
                </c:pt>
                <c:pt idx="1792">
                  <c:v>179.20199585</c:v>
                </c:pt>
                <c:pt idx="1793">
                  <c:v>179.30200195</c:v>
                </c:pt>
                <c:pt idx="1794">
                  <c:v>179.40199279999999</c:v>
                </c:pt>
                <c:pt idx="1795">
                  <c:v>179.50100707999999</c:v>
                </c:pt>
                <c:pt idx="1796">
                  <c:v>179.60099792</c:v>
                </c:pt>
                <c:pt idx="1797">
                  <c:v>179.70100403000001</c:v>
                </c:pt>
                <c:pt idx="1798">
                  <c:v>179.80099487000001</c:v>
                </c:pt>
                <c:pt idx="1799">
                  <c:v>179.90100097999999</c:v>
                </c:pt>
                <c:pt idx="1800">
                  <c:v>180.00100707999999</c:v>
                </c:pt>
                <c:pt idx="1801">
                  <c:v>180.10200499999999</c:v>
                </c:pt>
                <c:pt idx="1802">
                  <c:v>180.20199585</c:v>
                </c:pt>
                <c:pt idx="1803">
                  <c:v>180.30200195</c:v>
                </c:pt>
                <c:pt idx="1804">
                  <c:v>180.40100097999999</c:v>
                </c:pt>
                <c:pt idx="1805">
                  <c:v>180.50100707999999</c:v>
                </c:pt>
                <c:pt idx="1806">
                  <c:v>180.60099792</c:v>
                </c:pt>
                <c:pt idx="1807">
                  <c:v>180.70100403000001</c:v>
                </c:pt>
                <c:pt idx="1808">
                  <c:v>180.80099487000001</c:v>
                </c:pt>
                <c:pt idx="1809">
                  <c:v>180.90199279999999</c:v>
                </c:pt>
                <c:pt idx="1810">
                  <c:v>181.00199889999999</c:v>
                </c:pt>
                <c:pt idx="1811">
                  <c:v>181.10200499999999</c:v>
                </c:pt>
                <c:pt idx="1812">
                  <c:v>181.20199585</c:v>
                </c:pt>
                <c:pt idx="1813">
                  <c:v>181.30099487000001</c:v>
                </c:pt>
                <c:pt idx="1814">
                  <c:v>181.40100097999999</c:v>
                </c:pt>
                <c:pt idx="1815">
                  <c:v>181.50100707999999</c:v>
                </c:pt>
                <c:pt idx="1816">
                  <c:v>181.60099792</c:v>
                </c:pt>
                <c:pt idx="1817">
                  <c:v>181.70100403000001</c:v>
                </c:pt>
                <c:pt idx="1818">
                  <c:v>181.80200195</c:v>
                </c:pt>
                <c:pt idx="1819">
                  <c:v>181.90199279999999</c:v>
                </c:pt>
                <c:pt idx="1820">
                  <c:v>182.00199889999999</c:v>
                </c:pt>
                <c:pt idx="1821">
                  <c:v>182.10200499999999</c:v>
                </c:pt>
                <c:pt idx="1822">
                  <c:v>182.20100403000001</c:v>
                </c:pt>
                <c:pt idx="1823">
                  <c:v>182.30099487000001</c:v>
                </c:pt>
                <c:pt idx="1824">
                  <c:v>182.40100097999999</c:v>
                </c:pt>
                <c:pt idx="1825">
                  <c:v>182.50100707999999</c:v>
                </c:pt>
                <c:pt idx="1826">
                  <c:v>182.60200499999999</c:v>
                </c:pt>
                <c:pt idx="1827">
                  <c:v>182.70199585</c:v>
                </c:pt>
                <c:pt idx="1828">
                  <c:v>182.80200195</c:v>
                </c:pt>
                <c:pt idx="1829">
                  <c:v>182.90199279999999</c:v>
                </c:pt>
                <c:pt idx="1830">
                  <c:v>183.00199889999999</c:v>
                </c:pt>
                <c:pt idx="1831">
                  <c:v>183.10099792</c:v>
                </c:pt>
                <c:pt idx="1832">
                  <c:v>183.20100403000001</c:v>
                </c:pt>
                <c:pt idx="1833">
                  <c:v>183.30099487000001</c:v>
                </c:pt>
                <c:pt idx="1834">
                  <c:v>183.40100097999999</c:v>
                </c:pt>
                <c:pt idx="1835">
                  <c:v>183.50199889999999</c:v>
                </c:pt>
                <c:pt idx="1836">
                  <c:v>183.60200499999999</c:v>
                </c:pt>
                <c:pt idx="1837">
                  <c:v>183.70199585</c:v>
                </c:pt>
                <c:pt idx="1838">
                  <c:v>183.80200195</c:v>
                </c:pt>
                <c:pt idx="1839">
                  <c:v>183.90199279999999</c:v>
                </c:pt>
                <c:pt idx="1840">
                  <c:v>184.00100707999999</c:v>
                </c:pt>
                <c:pt idx="1841">
                  <c:v>184.10099792</c:v>
                </c:pt>
                <c:pt idx="1842">
                  <c:v>184.20100403000001</c:v>
                </c:pt>
                <c:pt idx="1843">
                  <c:v>184.30200195</c:v>
                </c:pt>
                <c:pt idx="1844">
                  <c:v>184.40199279999999</c:v>
                </c:pt>
                <c:pt idx="1845">
                  <c:v>184.50199889999999</c:v>
                </c:pt>
                <c:pt idx="1846">
                  <c:v>184.60200499999999</c:v>
                </c:pt>
                <c:pt idx="1847">
                  <c:v>184.70199585</c:v>
                </c:pt>
                <c:pt idx="1848">
                  <c:v>184.80200195</c:v>
                </c:pt>
                <c:pt idx="1849">
                  <c:v>184.90100097999999</c:v>
                </c:pt>
                <c:pt idx="1850">
                  <c:v>185.00100707999999</c:v>
                </c:pt>
                <c:pt idx="1851">
                  <c:v>185.10099792</c:v>
                </c:pt>
                <c:pt idx="1852">
                  <c:v>185.20199585</c:v>
                </c:pt>
                <c:pt idx="1853">
                  <c:v>185.30200195</c:v>
                </c:pt>
                <c:pt idx="1854">
                  <c:v>185.40199279999999</c:v>
                </c:pt>
                <c:pt idx="1855">
                  <c:v>185.50199889999999</c:v>
                </c:pt>
                <c:pt idx="1856">
                  <c:v>185.60200499999999</c:v>
                </c:pt>
                <c:pt idx="1857">
                  <c:v>185.70199585</c:v>
                </c:pt>
                <c:pt idx="1858">
                  <c:v>185.80099487000001</c:v>
                </c:pt>
                <c:pt idx="1859">
                  <c:v>185.90100097999999</c:v>
                </c:pt>
                <c:pt idx="1860">
                  <c:v>186.00199889999999</c:v>
                </c:pt>
                <c:pt idx="1861">
                  <c:v>186.10200499999999</c:v>
                </c:pt>
                <c:pt idx="1862">
                  <c:v>186.20199585</c:v>
                </c:pt>
                <c:pt idx="1863">
                  <c:v>186.30200195</c:v>
                </c:pt>
                <c:pt idx="1864">
                  <c:v>186.40199279999999</c:v>
                </c:pt>
                <c:pt idx="1865">
                  <c:v>186.50199889999999</c:v>
                </c:pt>
                <c:pt idx="1866">
                  <c:v>186.60200499999999</c:v>
                </c:pt>
                <c:pt idx="1867">
                  <c:v>186.70100403000001</c:v>
                </c:pt>
                <c:pt idx="1868">
                  <c:v>186.80099487000001</c:v>
                </c:pt>
                <c:pt idx="1869">
                  <c:v>186.90199279999999</c:v>
                </c:pt>
                <c:pt idx="1870">
                  <c:v>187.00199889999999</c:v>
                </c:pt>
                <c:pt idx="1871">
                  <c:v>187.10200499999999</c:v>
                </c:pt>
                <c:pt idx="1872">
                  <c:v>187.20199585</c:v>
                </c:pt>
                <c:pt idx="1873">
                  <c:v>187.30200195</c:v>
                </c:pt>
                <c:pt idx="1874">
                  <c:v>187.40199279999999</c:v>
                </c:pt>
                <c:pt idx="1875">
                  <c:v>187.50199889999999</c:v>
                </c:pt>
                <c:pt idx="1876">
                  <c:v>187.60099792</c:v>
                </c:pt>
                <c:pt idx="1877">
                  <c:v>187.70199585</c:v>
                </c:pt>
                <c:pt idx="1878">
                  <c:v>187.80200195</c:v>
                </c:pt>
                <c:pt idx="1879">
                  <c:v>187.90199279999999</c:v>
                </c:pt>
                <c:pt idx="1880">
                  <c:v>188.00199889999999</c:v>
                </c:pt>
                <c:pt idx="1881">
                  <c:v>188.10200499999999</c:v>
                </c:pt>
                <c:pt idx="1882">
                  <c:v>188.20199585</c:v>
                </c:pt>
                <c:pt idx="1883">
                  <c:v>188.30200195</c:v>
                </c:pt>
                <c:pt idx="1884">
                  <c:v>188.40199279999999</c:v>
                </c:pt>
                <c:pt idx="1885">
                  <c:v>188.50100707999999</c:v>
                </c:pt>
                <c:pt idx="1886">
                  <c:v>188.60200499999999</c:v>
                </c:pt>
                <c:pt idx="1887">
                  <c:v>188.70199585</c:v>
                </c:pt>
                <c:pt idx="1888">
                  <c:v>188.80200195</c:v>
                </c:pt>
                <c:pt idx="1889">
                  <c:v>188.90199279999999</c:v>
                </c:pt>
                <c:pt idx="1890">
                  <c:v>189.00199889999999</c:v>
                </c:pt>
                <c:pt idx="1891">
                  <c:v>189.10200499999999</c:v>
                </c:pt>
                <c:pt idx="1892">
                  <c:v>189.20199585</c:v>
                </c:pt>
                <c:pt idx="1893">
                  <c:v>189.30200195</c:v>
                </c:pt>
                <c:pt idx="1894">
                  <c:v>189.40199279999999</c:v>
                </c:pt>
                <c:pt idx="1895">
                  <c:v>189.50199889999999</c:v>
                </c:pt>
                <c:pt idx="1896">
                  <c:v>189.60200499999999</c:v>
                </c:pt>
                <c:pt idx="1897">
                  <c:v>189.70199585</c:v>
                </c:pt>
                <c:pt idx="1898">
                  <c:v>189.80200195</c:v>
                </c:pt>
                <c:pt idx="1899">
                  <c:v>189.90199279999999</c:v>
                </c:pt>
                <c:pt idx="1900">
                  <c:v>190.00199889999999</c:v>
                </c:pt>
                <c:pt idx="1901">
                  <c:v>190.10200499999999</c:v>
                </c:pt>
                <c:pt idx="1902">
                  <c:v>190.20199585</c:v>
                </c:pt>
                <c:pt idx="1903">
                  <c:v>190.30200195</c:v>
                </c:pt>
                <c:pt idx="1904">
                  <c:v>190.40199279999999</c:v>
                </c:pt>
                <c:pt idx="1905">
                  <c:v>190.50199889999999</c:v>
                </c:pt>
                <c:pt idx="1906">
                  <c:v>190.60200499999999</c:v>
                </c:pt>
                <c:pt idx="1907">
                  <c:v>190.70199585</c:v>
                </c:pt>
                <c:pt idx="1908">
                  <c:v>190.80200195</c:v>
                </c:pt>
                <c:pt idx="1909">
                  <c:v>190.90199279999999</c:v>
                </c:pt>
                <c:pt idx="1910">
                  <c:v>191.00199889999999</c:v>
                </c:pt>
                <c:pt idx="1911">
                  <c:v>191.10200499999999</c:v>
                </c:pt>
                <c:pt idx="1912">
                  <c:v>191.20199585</c:v>
                </c:pt>
                <c:pt idx="1913">
                  <c:v>191.30200195</c:v>
                </c:pt>
                <c:pt idx="1914">
                  <c:v>191.40199279999999</c:v>
                </c:pt>
                <c:pt idx="1915">
                  <c:v>191.50199889999999</c:v>
                </c:pt>
                <c:pt idx="1916">
                  <c:v>191.60200499999999</c:v>
                </c:pt>
                <c:pt idx="1917">
                  <c:v>191.70199585</c:v>
                </c:pt>
                <c:pt idx="1918">
                  <c:v>191.80200195</c:v>
                </c:pt>
                <c:pt idx="1919">
                  <c:v>191.90199279999999</c:v>
                </c:pt>
                <c:pt idx="1920">
                  <c:v>192.00199889999999</c:v>
                </c:pt>
                <c:pt idx="1921">
                  <c:v>192.10200499999999</c:v>
                </c:pt>
                <c:pt idx="1922">
                  <c:v>192.20199585</c:v>
                </c:pt>
                <c:pt idx="1923">
                  <c:v>192.30200195</c:v>
                </c:pt>
                <c:pt idx="1924">
                  <c:v>192.40199279999999</c:v>
                </c:pt>
                <c:pt idx="1925">
                  <c:v>192.50199889999999</c:v>
                </c:pt>
                <c:pt idx="1926">
                  <c:v>192.60200499999999</c:v>
                </c:pt>
                <c:pt idx="1927">
                  <c:v>192.70199585</c:v>
                </c:pt>
                <c:pt idx="1928">
                  <c:v>192.80299377</c:v>
                </c:pt>
                <c:pt idx="1929">
                  <c:v>192.90199279999999</c:v>
                </c:pt>
                <c:pt idx="1930">
                  <c:v>193.00199889999999</c:v>
                </c:pt>
                <c:pt idx="1931">
                  <c:v>193.10200499999999</c:v>
                </c:pt>
                <c:pt idx="1932">
                  <c:v>193.20199585</c:v>
                </c:pt>
                <c:pt idx="1933">
                  <c:v>193.30200195</c:v>
                </c:pt>
                <c:pt idx="1934">
                  <c:v>193.40199279999999</c:v>
                </c:pt>
                <c:pt idx="1935">
                  <c:v>193.50199889999999</c:v>
                </c:pt>
                <c:pt idx="1936">
                  <c:v>193.60200499999999</c:v>
                </c:pt>
                <c:pt idx="1937">
                  <c:v>193.70300293</c:v>
                </c:pt>
                <c:pt idx="1938">
                  <c:v>193.80200195</c:v>
                </c:pt>
                <c:pt idx="1939">
                  <c:v>193.90199279999999</c:v>
                </c:pt>
                <c:pt idx="1940">
                  <c:v>194.00199889999999</c:v>
                </c:pt>
                <c:pt idx="1941">
                  <c:v>194.10200499999999</c:v>
                </c:pt>
                <c:pt idx="1942">
                  <c:v>194.20199585</c:v>
                </c:pt>
                <c:pt idx="1943">
                  <c:v>194.30200195</c:v>
                </c:pt>
                <c:pt idx="1944">
                  <c:v>194.40199279999999</c:v>
                </c:pt>
                <c:pt idx="1945">
                  <c:v>194.50300598000001</c:v>
                </c:pt>
                <c:pt idx="1946">
                  <c:v>194.60299683</c:v>
                </c:pt>
                <c:pt idx="1947">
                  <c:v>194.70199585</c:v>
                </c:pt>
                <c:pt idx="1948">
                  <c:v>194.80200195</c:v>
                </c:pt>
                <c:pt idx="1949">
                  <c:v>194.90199279999999</c:v>
                </c:pt>
                <c:pt idx="1950">
                  <c:v>195.00199889999999</c:v>
                </c:pt>
                <c:pt idx="1951">
                  <c:v>195.10200499999999</c:v>
                </c:pt>
                <c:pt idx="1952">
                  <c:v>195.20199585</c:v>
                </c:pt>
                <c:pt idx="1953">
                  <c:v>195.30299377</c:v>
                </c:pt>
                <c:pt idx="1954">
                  <c:v>195.40299988000001</c:v>
                </c:pt>
                <c:pt idx="1955">
                  <c:v>195.50300598000001</c:v>
                </c:pt>
                <c:pt idx="1956">
                  <c:v>195.60200499999999</c:v>
                </c:pt>
                <c:pt idx="1957">
                  <c:v>195.70199585</c:v>
                </c:pt>
                <c:pt idx="1958">
                  <c:v>195.80200195</c:v>
                </c:pt>
                <c:pt idx="1959">
                  <c:v>195.90199279999999</c:v>
                </c:pt>
                <c:pt idx="1960">
                  <c:v>196.00199889999999</c:v>
                </c:pt>
                <c:pt idx="1961">
                  <c:v>196.10200499999999</c:v>
                </c:pt>
                <c:pt idx="1962">
                  <c:v>196.20300293</c:v>
                </c:pt>
                <c:pt idx="1963">
                  <c:v>196.30299377</c:v>
                </c:pt>
                <c:pt idx="1964">
                  <c:v>196.40299988000001</c:v>
                </c:pt>
                <c:pt idx="1965">
                  <c:v>196.50199889999999</c:v>
                </c:pt>
                <c:pt idx="1966">
                  <c:v>196.60200499999999</c:v>
                </c:pt>
                <c:pt idx="1967">
                  <c:v>196.70199585</c:v>
                </c:pt>
                <c:pt idx="1968">
                  <c:v>196.80200195</c:v>
                </c:pt>
                <c:pt idx="1969">
                  <c:v>196.90199279999999</c:v>
                </c:pt>
                <c:pt idx="1970">
                  <c:v>197.00300598000001</c:v>
                </c:pt>
                <c:pt idx="1971">
                  <c:v>197.10299683</c:v>
                </c:pt>
                <c:pt idx="1972">
                  <c:v>197.20300293</c:v>
                </c:pt>
                <c:pt idx="1973">
                  <c:v>197.30299377</c:v>
                </c:pt>
                <c:pt idx="1974">
                  <c:v>197.40199279999999</c:v>
                </c:pt>
                <c:pt idx="1975">
                  <c:v>197.50199889999999</c:v>
                </c:pt>
                <c:pt idx="1976">
                  <c:v>197.60200499999999</c:v>
                </c:pt>
                <c:pt idx="1977">
                  <c:v>197.70199585</c:v>
                </c:pt>
                <c:pt idx="1978">
                  <c:v>197.80200195</c:v>
                </c:pt>
                <c:pt idx="1979">
                  <c:v>197.90299988000001</c:v>
                </c:pt>
                <c:pt idx="1980">
                  <c:v>198.00300598000001</c:v>
                </c:pt>
                <c:pt idx="1981">
                  <c:v>198.10299683</c:v>
                </c:pt>
                <c:pt idx="1982">
                  <c:v>198.20300293</c:v>
                </c:pt>
                <c:pt idx="1983">
                  <c:v>198.30200195</c:v>
                </c:pt>
                <c:pt idx="1984">
                  <c:v>198.40199279999999</c:v>
                </c:pt>
                <c:pt idx="1985">
                  <c:v>198.50199889999999</c:v>
                </c:pt>
                <c:pt idx="1986">
                  <c:v>198.60200499999999</c:v>
                </c:pt>
                <c:pt idx="1987">
                  <c:v>198.70300293</c:v>
                </c:pt>
                <c:pt idx="1988">
                  <c:v>198.80299377</c:v>
                </c:pt>
                <c:pt idx="1989">
                  <c:v>198.90299988000001</c:v>
                </c:pt>
                <c:pt idx="1990">
                  <c:v>199.00300598000001</c:v>
                </c:pt>
                <c:pt idx="1991">
                  <c:v>199.10299683</c:v>
                </c:pt>
                <c:pt idx="1992">
                  <c:v>199.20199585</c:v>
                </c:pt>
                <c:pt idx="1993">
                  <c:v>199.30200195</c:v>
                </c:pt>
                <c:pt idx="1994">
                  <c:v>199.40199279999999</c:v>
                </c:pt>
                <c:pt idx="1995">
                  <c:v>199.50199889999999</c:v>
                </c:pt>
                <c:pt idx="1996">
                  <c:v>199.60299683</c:v>
                </c:pt>
                <c:pt idx="1997">
                  <c:v>199.70300293</c:v>
                </c:pt>
                <c:pt idx="1998">
                  <c:v>199.80299377</c:v>
                </c:pt>
                <c:pt idx="1999">
                  <c:v>199.90299988000001</c:v>
                </c:pt>
              </c:numCache>
            </c:numRef>
          </c:xVal>
          <c:yVal>
            <c:numRef>
              <c:f>'lumbar LC'!$B$3:$B$2002</c:f>
              <c:numCache>
                <c:formatCode>0.00E+00</c:formatCode>
                <c:ptCount val="2000"/>
                <c:pt idx="0">
                  <c:v>0</c:v>
                </c:pt>
                <c:pt idx="1">
                  <c:v>1.6399999731000001E-4</c:v>
                </c:pt>
                <c:pt idx="2">
                  <c:v>1.5790000325E-3</c:v>
                </c:pt>
                <c:pt idx="3">
                  <c:v>2.2060000338000002E-3</c:v>
                </c:pt>
                <c:pt idx="4">
                  <c:v>3.3360000233999998E-3</c:v>
                </c:pt>
                <c:pt idx="5">
                  <c:v>2.7209999971000002E-3</c:v>
                </c:pt>
                <c:pt idx="6">
                  <c:v>1.9769999199E-3</c:v>
                </c:pt>
                <c:pt idx="7">
                  <c:v>-6.0419999500000003E-5</c:v>
                </c:pt>
                <c:pt idx="8">
                  <c:v>-2.3499999661000001E-3</c:v>
                </c:pt>
                <c:pt idx="9">
                  <c:v>-6.5419999882999997E-3</c:v>
                </c:pt>
                <c:pt idx="10">
                  <c:v>-1.0909999720999999E-2</c:v>
                </c:pt>
                <c:pt idx="11">
                  <c:v>-1.6780000180000001E-2</c:v>
                </c:pt>
                <c:pt idx="12">
                  <c:v>-2.1849999203999999E-2</c:v>
                </c:pt>
                <c:pt idx="13">
                  <c:v>-2.7070000768000001E-2</c:v>
                </c:pt>
                <c:pt idx="14">
                  <c:v>-3.1339999287999999E-2</c:v>
                </c:pt>
                <c:pt idx="15">
                  <c:v>-3.6079999059000001E-2</c:v>
                </c:pt>
                <c:pt idx="16">
                  <c:v>-4.0490001439999999E-2</c:v>
                </c:pt>
                <c:pt idx="17">
                  <c:v>-4.4829998165000003E-2</c:v>
                </c:pt>
                <c:pt idx="18">
                  <c:v>-4.9019999802000003E-2</c:v>
                </c:pt>
                <c:pt idx="19">
                  <c:v>-5.2609998732999999E-2</c:v>
                </c:pt>
                <c:pt idx="20">
                  <c:v>-5.5539999157000003E-2</c:v>
                </c:pt>
                <c:pt idx="21">
                  <c:v>-5.8510001749E-2</c:v>
                </c:pt>
                <c:pt idx="22">
                  <c:v>-6.0979999601999998E-2</c:v>
                </c:pt>
                <c:pt idx="23">
                  <c:v>-6.3749998808000002E-2</c:v>
                </c:pt>
                <c:pt idx="24">
                  <c:v>-6.5140001476000006E-2</c:v>
                </c:pt>
                <c:pt idx="25">
                  <c:v>-6.6019997001000003E-2</c:v>
                </c:pt>
                <c:pt idx="26">
                  <c:v>-6.5600000322000002E-2</c:v>
                </c:pt>
                <c:pt idx="27">
                  <c:v>-6.4740002155000004E-2</c:v>
                </c:pt>
                <c:pt idx="28">
                  <c:v>-6.2799997627999996E-2</c:v>
                </c:pt>
                <c:pt idx="29">
                  <c:v>-6.0469999908999997E-2</c:v>
                </c:pt>
                <c:pt idx="30">
                  <c:v>-5.6639999151000001E-2</c:v>
                </c:pt>
                <c:pt idx="31">
                  <c:v>-5.3289998323E-2</c:v>
                </c:pt>
                <c:pt idx="32">
                  <c:v>-4.9940001220000002E-2</c:v>
                </c:pt>
                <c:pt idx="33">
                  <c:v>-4.8420000821000002E-2</c:v>
                </c:pt>
                <c:pt idx="34">
                  <c:v>-4.7979999333999997E-2</c:v>
                </c:pt>
                <c:pt idx="35">
                  <c:v>-4.9189999700000001E-2</c:v>
                </c:pt>
                <c:pt idx="36">
                  <c:v>-5.1320001482999998E-2</c:v>
                </c:pt>
                <c:pt idx="37">
                  <c:v>-5.4719999433000002E-2</c:v>
                </c:pt>
                <c:pt idx="38">
                  <c:v>-6.3029997051E-2</c:v>
                </c:pt>
                <c:pt idx="39">
                  <c:v>-9.6799999474999995E-2</c:v>
                </c:pt>
                <c:pt idx="40">
                  <c:v>0.23080000280999999</c:v>
                </c:pt>
                <c:pt idx="41">
                  <c:v>0.23780000209999999</c:v>
                </c:pt>
                <c:pt idx="42">
                  <c:v>5.8100000024000002E-2</c:v>
                </c:pt>
                <c:pt idx="43">
                  <c:v>8.1179998815000001E-2</c:v>
                </c:pt>
                <c:pt idx="44">
                  <c:v>-0.11590000242</c:v>
                </c:pt>
                <c:pt idx="45">
                  <c:v>0.31330001353999998</c:v>
                </c:pt>
                <c:pt idx="46">
                  <c:v>0.20399999619</c:v>
                </c:pt>
                <c:pt idx="47">
                  <c:v>0.19300000370000001</c:v>
                </c:pt>
                <c:pt idx="48">
                  <c:v>0.34830000996999999</c:v>
                </c:pt>
                <c:pt idx="49">
                  <c:v>0.45750001073000002</c:v>
                </c:pt>
                <c:pt idx="50">
                  <c:v>0.52759999037000005</c:v>
                </c:pt>
                <c:pt idx="51">
                  <c:v>1.0800000429000001</c:v>
                </c:pt>
                <c:pt idx="52">
                  <c:v>1.1410000324</c:v>
                </c:pt>
                <c:pt idx="53">
                  <c:v>1.5820000171999999</c:v>
                </c:pt>
                <c:pt idx="54">
                  <c:v>1.4839999676</c:v>
                </c:pt>
                <c:pt idx="55">
                  <c:v>2.3789999485000002</c:v>
                </c:pt>
                <c:pt idx="56">
                  <c:v>2.8810000420000001</c:v>
                </c:pt>
                <c:pt idx="57">
                  <c:v>3.4530000687000002</c:v>
                </c:pt>
                <c:pt idx="58">
                  <c:v>3.7569999694999998</c:v>
                </c:pt>
                <c:pt idx="59">
                  <c:v>3.5759999751999998</c:v>
                </c:pt>
                <c:pt idx="60">
                  <c:v>3.0929999351999999</c:v>
                </c:pt>
                <c:pt idx="61">
                  <c:v>3.6760001183000002</c:v>
                </c:pt>
                <c:pt idx="62">
                  <c:v>3.9240000248000002</c:v>
                </c:pt>
                <c:pt idx="63">
                  <c:v>4.0619997978000004</c:v>
                </c:pt>
                <c:pt idx="64">
                  <c:v>4.8200001717000003</c:v>
                </c:pt>
                <c:pt idx="65">
                  <c:v>4.1760001183000002</c:v>
                </c:pt>
                <c:pt idx="66">
                  <c:v>5.3509998322000003</c:v>
                </c:pt>
                <c:pt idx="67">
                  <c:v>4.9850001334999998</c:v>
                </c:pt>
                <c:pt idx="68">
                  <c:v>5.2439999579999999</c:v>
                </c:pt>
                <c:pt idx="69">
                  <c:v>5.7430000305000002</c:v>
                </c:pt>
                <c:pt idx="70">
                  <c:v>5.4640002251000004</c:v>
                </c:pt>
                <c:pt idx="71">
                  <c:v>5.4720001220999999</c:v>
                </c:pt>
                <c:pt idx="72">
                  <c:v>5.4640002251000004</c:v>
                </c:pt>
                <c:pt idx="73">
                  <c:v>5.9099998474</c:v>
                </c:pt>
                <c:pt idx="74">
                  <c:v>6.8410000800999997</c:v>
                </c:pt>
                <c:pt idx="75">
                  <c:v>6.0619997978000004</c:v>
                </c:pt>
                <c:pt idx="76">
                  <c:v>6.4310002326999998</c:v>
                </c:pt>
                <c:pt idx="77">
                  <c:v>7.2600002289000001</c:v>
                </c:pt>
                <c:pt idx="78">
                  <c:v>7.6339998245</c:v>
                </c:pt>
                <c:pt idx="79">
                  <c:v>8.0050001143999996</c:v>
                </c:pt>
                <c:pt idx="80">
                  <c:v>8.8660001755</c:v>
                </c:pt>
                <c:pt idx="81">
                  <c:v>9.3739995956000008</c:v>
                </c:pt>
                <c:pt idx="82">
                  <c:v>9.8050003052000001</c:v>
                </c:pt>
                <c:pt idx="83">
                  <c:v>10.520000458</c:v>
                </c:pt>
                <c:pt idx="84">
                  <c:v>10.430000305</c:v>
                </c:pt>
                <c:pt idx="85">
                  <c:v>11.619999886</c:v>
                </c:pt>
                <c:pt idx="86">
                  <c:v>11.279999733</c:v>
                </c:pt>
                <c:pt idx="87">
                  <c:v>10.93999958</c:v>
                </c:pt>
                <c:pt idx="88">
                  <c:v>11.130000114</c:v>
                </c:pt>
                <c:pt idx="89">
                  <c:v>10.789999962</c:v>
                </c:pt>
                <c:pt idx="90">
                  <c:v>10.670000076000001</c:v>
                </c:pt>
                <c:pt idx="91">
                  <c:v>11.579999923999999</c:v>
                </c:pt>
                <c:pt idx="92">
                  <c:v>11.920000076000001</c:v>
                </c:pt>
                <c:pt idx="93">
                  <c:v>12.289999962</c:v>
                </c:pt>
                <c:pt idx="94">
                  <c:v>12.850000380999999</c:v>
                </c:pt>
                <c:pt idx="95">
                  <c:v>11.720000267</c:v>
                </c:pt>
                <c:pt idx="96">
                  <c:v>11.720000267</c:v>
                </c:pt>
                <c:pt idx="97">
                  <c:v>11.890000343000001</c:v>
                </c:pt>
                <c:pt idx="98">
                  <c:v>11.930000305</c:v>
                </c:pt>
                <c:pt idx="99">
                  <c:v>11.100000380999999</c:v>
                </c:pt>
                <c:pt idx="100">
                  <c:v>11.020000458</c:v>
                </c:pt>
                <c:pt idx="101">
                  <c:v>11.81000042</c:v>
                </c:pt>
                <c:pt idx="102">
                  <c:v>11.539999962</c:v>
                </c:pt>
                <c:pt idx="103">
                  <c:v>11.56000042</c:v>
                </c:pt>
                <c:pt idx="104">
                  <c:v>11.229999542</c:v>
                </c:pt>
                <c:pt idx="105">
                  <c:v>12.079999923999999</c:v>
                </c:pt>
                <c:pt idx="106">
                  <c:v>11.920000076000001</c:v>
                </c:pt>
                <c:pt idx="107">
                  <c:v>11.479999542</c:v>
                </c:pt>
                <c:pt idx="108">
                  <c:v>12.739999771000001</c:v>
                </c:pt>
                <c:pt idx="109">
                  <c:v>11.899999619000001</c:v>
                </c:pt>
                <c:pt idx="110">
                  <c:v>13.319999695</c:v>
                </c:pt>
                <c:pt idx="111">
                  <c:v>13.420000076000001</c:v>
                </c:pt>
                <c:pt idx="112">
                  <c:v>13.989999771000001</c:v>
                </c:pt>
                <c:pt idx="113">
                  <c:v>13.739999771000001</c:v>
                </c:pt>
                <c:pt idx="114">
                  <c:v>14.430000305</c:v>
                </c:pt>
                <c:pt idx="115">
                  <c:v>14.850000380999999</c:v>
                </c:pt>
                <c:pt idx="116">
                  <c:v>14.409999847</c:v>
                </c:pt>
                <c:pt idx="117">
                  <c:v>14.770000458</c:v>
                </c:pt>
                <c:pt idx="118">
                  <c:v>15.710000038</c:v>
                </c:pt>
                <c:pt idx="119">
                  <c:v>16.569999695</c:v>
                </c:pt>
                <c:pt idx="120">
                  <c:v>16.63999939</c:v>
                </c:pt>
                <c:pt idx="121">
                  <c:v>16.559999466000001</c:v>
                </c:pt>
                <c:pt idx="122">
                  <c:v>17.030000687000001</c:v>
                </c:pt>
                <c:pt idx="123">
                  <c:v>16.870000838999999</c:v>
                </c:pt>
                <c:pt idx="124">
                  <c:v>16.36000061</c:v>
                </c:pt>
                <c:pt idx="125">
                  <c:v>17.829999923999999</c:v>
                </c:pt>
                <c:pt idx="126">
                  <c:v>17.040000916</c:v>
                </c:pt>
                <c:pt idx="127">
                  <c:v>17.11000061</c:v>
                </c:pt>
                <c:pt idx="128">
                  <c:v>18.63999939</c:v>
                </c:pt>
                <c:pt idx="129">
                  <c:v>16.459999084</c:v>
                </c:pt>
                <c:pt idx="130">
                  <c:v>18.469999312999999</c:v>
                </c:pt>
                <c:pt idx="131">
                  <c:v>17.760000228999999</c:v>
                </c:pt>
                <c:pt idx="132">
                  <c:v>17.940000533999999</c:v>
                </c:pt>
                <c:pt idx="133">
                  <c:v>16.590000152999998</c:v>
                </c:pt>
                <c:pt idx="134">
                  <c:v>18.209999084</c:v>
                </c:pt>
                <c:pt idx="135">
                  <c:v>18.61000061</c:v>
                </c:pt>
                <c:pt idx="136">
                  <c:v>18.75</c:v>
                </c:pt>
                <c:pt idx="137">
                  <c:v>17.989999771000001</c:v>
                </c:pt>
                <c:pt idx="138">
                  <c:v>19.420000076000001</c:v>
                </c:pt>
                <c:pt idx="139">
                  <c:v>19.190000533999999</c:v>
                </c:pt>
                <c:pt idx="140">
                  <c:v>18.61000061</c:v>
                </c:pt>
                <c:pt idx="141">
                  <c:v>20.170000076000001</c:v>
                </c:pt>
                <c:pt idx="142">
                  <c:v>21.040000916</c:v>
                </c:pt>
                <c:pt idx="143">
                  <c:v>20.809999466000001</c:v>
                </c:pt>
                <c:pt idx="144">
                  <c:v>21.979999542000002</c:v>
                </c:pt>
                <c:pt idx="145">
                  <c:v>22.069999695</c:v>
                </c:pt>
                <c:pt idx="146">
                  <c:v>22.459999084</c:v>
                </c:pt>
                <c:pt idx="147">
                  <c:v>22.649999618999999</c:v>
                </c:pt>
                <c:pt idx="148">
                  <c:v>23.590000152999998</c:v>
                </c:pt>
                <c:pt idx="149">
                  <c:v>25.600000381000001</c:v>
                </c:pt>
                <c:pt idx="150">
                  <c:v>26.38999939</c:v>
                </c:pt>
                <c:pt idx="151">
                  <c:v>27.620000838999999</c:v>
                </c:pt>
                <c:pt idx="152">
                  <c:v>28.049999237000002</c:v>
                </c:pt>
                <c:pt idx="153">
                  <c:v>27.86000061</c:v>
                </c:pt>
                <c:pt idx="154">
                  <c:v>29.100000381000001</c:v>
                </c:pt>
                <c:pt idx="155">
                  <c:v>30.38999939</c:v>
                </c:pt>
                <c:pt idx="156">
                  <c:v>27.969999312999999</c:v>
                </c:pt>
                <c:pt idx="157">
                  <c:v>29.870000838999999</c:v>
                </c:pt>
                <c:pt idx="158">
                  <c:v>31.299999237000002</c:v>
                </c:pt>
                <c:pt idx="159">
                  <c:v>32.279998779000003</c:v>
                </c:pt>
                <c:pt idx="160">
                  <c:v>32.470001220999997</c:v>
                </c:pt>
                <c:pt idx="161">
                  <c:v>33.590000152999998</c:v>
                </c:pt>
                <c:pt idx="162">
                  <c:v>34.279998779000003</c:v>
                </c:pt>
                <c:pt idx="163">
                  <c:v>33.200000762999998</c:v>
                </c:pt>
                <c:pt idx="164">
                  <c:v>35.990001677999999</c:v>
                </c:pt>
                <c:pt idx="165">
                  <c:v>35.590000152999998</c:v>
                </c:pt>
                <c:pt idx="166">
                  <c:v>36.560001372999999</c:v>
                </c:pt>
                <c:pt idx="167">
                  <c:v>36.779998779000003</c:v>
                </c:pt>
                <c:pt idx="168">
                  <c:v>37.799999237000002</c:v>
                </c:pt>
                <c:pt idx="169">
                  <c:v>37.400001525999997</c:v>
                </c:pt>
                <c:pt idx="170">
                  <c:v>40.209999084000003</c:v>
                </c:pt>
                <c:pt idx="171">
                  <c:v>38.75</c:v>
                </c:pt>
                <c:pt idx="172">
                  <c:v>38.819999695</c:v>
                </c:pt>
                <c:pt idx="173">
                  <c:v>42.259998322000001</c:v>
                </c:pt>
                <c:pt idx="174">
                  <c:v>42.450000762999998</c:v>
                </c:pt>
                <c:pt idx="175">
                  <c:v>41.740001677999999</c:v>
                </c:pt>
                <c:pt idx="176">
                  <c:v>43.909999847000002</c:v>
                </c:pt>
                <c:pt idx="177">
                  <c:v>44.880001067999999</c:v>
                </c:pt>
                <c:pt idx="178">
                  <c:v>45.659999847000002</c:v>
                </c:pt>
                <c:pt idx="179">
                  <c:v>46.909999847000002</c:v>
                </c:pt>
                <c:pt idx="180">
                  <c:v>46.61000061</c:v>
                </c:pt>
                <c:pt idx="181">
                  <c:v>48.490001677999999</c:v>
                </c:pt>
                <c:pt idx="182">
                  <c:v>49.509998322000001</c:v>
                </c:pt>
                <c:pt idx="183">
                  <c:v>49.740001677999999</c:v>
                </c:pt>
                <c:pt idx="184">
                  <c:v>51.090000152999998</c:v>
                </c:pt>
                <c:pt idx="185">
                  <c:v>52.430000305</c:v>
                </c:pt>
                <c:pt idx="186">
                  <c:v>52.439998627000001</c:v>
                </c:pt>
                <c:pt idx="187">
                  <c:v>54.880001067999999</c:v>
                </c:pt>
                <c:pt idx="188">
                  <c:v>57.330001830999997</c:v>
                </c:pt>
                <c:pt idx="189">
                  <c:v>57.479999542000002</c:v>
                </c:pt>
                <c:pt idx="190">
                  <c:v>58.869998932000001</c:v>
                </c:pt>
                <c:pt idx="191">
                  <c:v>59.200000762999998</c:v>
                </c:pt>
                <c:pt idx="192">
                  <c:v>61.490001677999999</c:v>
                </c:pt>
                <c:pt idx="193">
                  <c:v>62.950000762999998</c:v>
                </c:pt>
                <c:pt idx="194">
                  <c:v>64.489997864000003</c:v>
                </c:pt>
                <c:pt idx="195">
                  <c:v>64.900001525999997</c:v>
                </c:pt>
                <c:pt idx="196">
                  <c:v>67.61000061</c:v>
                </c:pt>
                <c:pt idx="197">
                  <c:v>70.11000061</c:v>
                </c:pt>
                <c:pt idx="198">
                  <c:v>71.650001525999997</c:v>
                </c:pt>
                <c:pt idx="199">
                  <c:v>71.290000915999997</c:v>
                </c:pt>
                <c:pt idx="200">
                  <c:v>72.599998474000003</c:v>
                </c:pt>
                <c:pt idx="201">
                  <c:v>73.709999084000003</c:v>
                </c:pt>
                <c:pt idx="202">
                  <c:v>74.36000061</c:v>
                </c:pt>
                <c:pt idx="203">
                  <c:v>74.510002135999997</c:v>
                </c:pt>
                <c:pt idx="204">
                  <c:v>78.400001525999997</c:v>
                </c:pt>
                <c:pt idx="205">
                  <c:v>80.400001525999997</c:v>
                </c:pt>
                <c:pt idx="206">
                  <c:v>81.190002441000004</c:v>
                </c:pt>
                <c:pt idx="207">
                  <c:v>81.790000915999997</c:v>
                </c:pt>
                <c:pt idx="208">
                  <c:v>83.290000915999997</c:v>
                </c:pt>
                <c:pt idx="209">
                  <c:v>84.580001831000004</c:v>
                </c:pt>
                <c:pt idx="210">
                  <c:v>85.790000915999997</c:v>
                </c:pt>
                <c:pt idx="211">
                  <c:v>86.870002747000001</c:v>
                </c:pt>
                <c:pt idx="212">
                  <c:v>88.930000304999993</c:v>
                </c:pt>
                <c:pt idx="213">
                  <c:v>91.349998474000003</c:v>
                </c:pt>
                <c:pt idx="214">
                  <c:v>93.36000061</c:v>
                </c:pt>
                <c:pt idx="215">
                  <c:v>95.13999939</c:v>
                </c:pt>
                <c:pt idx="216">
                  <c:v>96.540000915999997</c:v>
                </c:pt>
                <c:pt idx="217">
                  <c:v>98.279998778999996</c:v>
                </c:pt>
                <c:pt idx="218">
                  <c:v>98.839996338000006</c:v>
                </c:pt>
                <c:pt idx="219">
                  <c:v>98.38999939</c:v>
                </c:pt>
                <c:pt idx="220">
                  <c:v>100.09999847</c:v>
                </c:pt>
                <c:pt idx="221">
                  <c:v>100.59999847</c:v>
                </c:pt>
                <c:pt idx="222">
                  <c:v>98.519996642999999</c:v>
                </c:pt>
                <c:pt idx="223">
                  <c:v>101.09999847</c:v>
                </c:pt>
                <c:pt idx="224">
                  <c:v>104.90000153</c:v>
                </c:pt>
                <c:pt idx="225">
                  <c:v>106.30000305</c:v>
                </c:pt>
                <c:pt idx="226">
                  <c:v>108.09999847</c:v>
                </c:pt>
                <c:pt idx="227">
                  <c:v>108</c:v>
                </c:pt>
                <c:pt idx="228">
                  <c:v>106.5</c:v>
                </c:pt>
                <c:pt idx="229">
                  <c:v>110.30000305</c:v>
                </c:pt>
                <c:pt idx="230">
                  <c:v>109.80000305</c:v>
                </c:pt>
                <c:pt idx="231">
                  <c:v>110.59999847</c:v>
                </c:pt>
                <c:pt idx="232">
                  <c:v>111.5</c:v>
                </c:pt>
                <c:pt idx="233">
                  <c:v>113.90000153</c:v>
                </c:pt>
                <c:pt idx="234">
                  <c:v>115.19999695</c:v>
                </c:pt>
                <c:pt idx="235">
                  <c:v>114.80000305</c:v>
                </c:pt>
                <c:pt idx="236">
                  <c:v>115.59999847</c:v>
                </c:pt>
                <c:pt idx="237">
                  <c:v>117.09999847</c:v>
                </c:pt>
                <c:pt idx="238">
                  <c:v>117.69999695</c:v>
                </c:pt>
                <c:pt idx="239">
                  <c:v>117.09999847</c:v>
                </c:pt>
                <c:pt idx="240">
                  <c:v>118.40000153</c:v>
                </c:pt>
                <c:pt idx="241">
                  <c:v>121.5</c:v>
                </c:pt>
                <c:pt idx="242">
                  <c:v>120.80000305</c:v>
                </c:pt>
                <c:pt idx="243">
                  <c:v>122.69999695</c:v>
                </c:pt>
                <c:pt idx="244">
                  <c:v>121.09999847</c:v>
                </c:pt>
                <c:pt idx="245">
                  <c:v>120.59999847</c:v>
                </c:pt>
                <c:pt idx="246">
                  <c:v>127.30000305</c:v>
                </c:pt>
                <c:pt idx="247">
                  <c:v>127.5</c:v>
                </c:pt>
                <c:pt idx="248">
                  <c:v>126.59999847</c:v>
                </c:pt>
                <c:pt idx="249">
                  <c:v>126.80000305</c:v>
                </c:pt>
                <c:pt idx="250">
                  <c:v>130.69999695000001</c:v>
                </c:pt>
                <c:pt idx="251">
                  <c:v>129.19999695000001</c:v>
                </c:pt>
                <c:pt idx="252">
                  <c:v>128.3999939</c:v>
                </c:pt>
                <c:pt idx="253">
                  <c:v>131.5</c:v>
                </c:pt>
                <c:pt idx="254">
                  <c:v>129.8999939</c:v>
                </c:pt>
                <c:pt idx="255">
                  <c:v>121.30000305</c:v>
                </c:pt>
                <c:pt idx="256">
                  <c:v>121.90000153</c:v>
                </c:pt>
                <c:pt idx="257">
                  <c:v>126.40000153</c:v>
                </c:pt>
                <c:pt idx="258">
                  <c:v>127.59999847</c:v>
                </c:pt>
                <c:pt idx="259">
                  <c:v>127.19999695</c:v>
                </c:pt>
                <c:pt idx="260">
                  <c:v>125.09999847</c:v>
                </c:pt>
                <c:pt idx="261">
                  <c:v>128.19999695000001</c:v>
                </c:pt>
                <c:pt idx="262">
                  <c:v>131.5</c:v>
                </c:pt>
                <c:pt idx="263">
                  <c:v>128.19999695000001</c:v>
                </c:pt>
                <c:pt idx="264">
                  <c:v>126.09999847</c:v>
                </c:pt>
                <c:pt idx="265">
                  <c:v>130.8999939</c:v>
                </c:pt>
                <c:pt idx="266">
                  <c:v>131.1000061</c:v>
                </c:pt>
                <c:pt idx="267">
                  <c:v>132.8999939</c:v>
                </c:pt>
                <c:pt idx="268">
                  <c:v>128.3999939</c:v>
                </c:pt>
                <c:pt idx="269">
                  <c:v>130.8999939</c:v>
                </c:pt>
                <c:pt idx="270">
                  <c:v>134.19999695000001</c:v>
                </c:pt>
                <c:pt idx="271">
                  <c:v>132.69999695000001</c:v>
                </c:pt>
                <c:pt idx="272">
                  <c:v>133.3999939</c:v>
                </c:pt>
                <c:pt idx="273">
                  <c:v>136.1000061</c:v>
                </c:pt>
                <c:pt idx="274">
                  <c:v>138.1000061</c:v>
                </c:pt>
                <c:pt idx="275">
                  <c:v>137</c:v>
                </c:pt>
                <c:pt idx="276">
                  <c:v>134.80000304999999</c:v>
                </c:pt>
                <c:pt idx="277">
                  <c:v>136.6000061</c:v>
                </c:pt>
                <c:pt idx="278">
                  <c:v>139.5</c:v>
                </c:pt>
                <c:pt idx="279">
                  <c:v>138.3999939</c:v>
                </c:pt>
                <c:pt idx="280">
                  <c:v>137.19999695000001</c:v>
                </c:pt>
                <c:pt idx="281">
                  <c:v>141.1000061</c:v>
                </c:pt>
                <c:pt idx="282">
                  <c:v>146.1000061</c:v>
                </c:pt>
                <c:pt idx="283">
                  <c:v>142.3999939</c:v>
                </c:pt>
                <c:pt idx="284">
                  <c:v>142.19999695000001</c:v>
                </c:pt>
                <c:pt idx="285">
                  <c:v>144.69999695000001</c:v>
                </c:pt>
                <c:pt idx="286">
                  <c:v>147.8999939</c:v>
                </c:pt>
                <c:pt idx="287">
                  <c:v>146.3999939</c:v>
                </c:pt>
                <c:pt idx="288">
                  <c:v>145.19999695000001</c:v>
                </c:pt>
                <c:pt idx="289">
                  <c:v>145.3999939</c:v>
                </c:pt>
                <c:pt idx="290">
                  <c:v>147.3999939</c:v>
                </c:pt>
                <c:pt idx="291">
                  <c:v>145.69999695000001</c:v>
                </c:pt>
                <c:pt idx="292">
                  <c:v>146.8999939</c:v>
                </c:pt>
                <c:pt idx="293">
                  <c:v>148.69999695000001</c:v>
                </c:pt>
                <c:pt idx="294">
                  <c:v>151</c:v>
                </c:pt>
                <c:pt idx="295">
                  <c:v>148.8999939</c:v>
                </c:pt>
                <c:pt idx="296">
                  <c:v>148.3999939</c:v>
                </c:pt>
                <c:pt idx="297">
                  <c:v>151.3999939</c:v>
                </c:pt>
                <c:pt idx="298">
                  <c:v>152.19999695000001</c:v>
                </c:pt>
                <c:pt idx="299">
                  <c:v>151.1000061</c:v>
                </c:pt>
                <c:pt idx="300">
                  <c:v>151.30000304999999</c:v>
                </c:pt>
                <c:pt idx="301">
                  <c:v>153.80000304999999</c:v>
                </c:pt>
                <c:pt idx="302">
                  <c:v>154.6000061</c:v>
                </c:pt>
                <c:pt idx="303">
                  <c:v>153.8999939</c:v>
                </c:pt>
                <c:pt idx="304">
                  <c:v>153.69999695000001</c:v>
                </c:pt>
                <c:pt idx="305">
                  <c:v>157</c:v>
                </c:pt>
                <c:pt idx="306">
                  <c:v>156.6000061</c:v>
                </c:pt>
                <c:pt idx="307">
                  <c:v>156.8999939</c:v>
                </c:pt>
                <c:pt idx="308">
                  <c:v>157.5</c:v>
                </c:pt>
                <c:pt idx="309">
                  <c:v>160.3999939</c:v>
                </c:pt>
                <c:pt idx="310">
                  <c:v>161.30000304999999</c:v>
                </c:pt>
                <c:pt idx="311">
                  <c:v>160.30000304999999</c:v>
                </c:pt>
                <c:pt idx="312">
                  <c:v>159.69999695000001</c:v>
                </c:pt>
                <c:pt idx="313">
                  <c:v>162.5</c:v>
                </c:pt>
                <c:pt idx="314">
                  <c:v>163.5</c:v>
                </c:pt>
                <c:pt idx="315">
                  <c:v>160.80000304999999</c:v>
                </c:pt>
                <c:pt idx="316">
                  <c:v>163.69999695000001</c:v>
                </c:pt>
                <c:pt idx="317">
                  <c:v>165.6000061</c:v>
                </c:pt>
                <c:pt idx="318">
                  <c:v>164.19999695000001</c:v>
                </c:pt>
                <c:pt idx="319">
                  <c:v>162.3999939</c:v>
                </c:pt>
                <c:pt idx="320">
                  <c:v>165.1000061</c:v>
                </c:pt>
                <c:pt idx="321">
                  <c:v>168.30000304999999</c:v>
                </c:pt>
                <c:pt idx="322">
                  <c:v>167</c:v>
                </c:pt>
                <c:pt idx="323">
                  <c:v>165.80000304999999</c:v>
                </c:pt>
                <c:pt idx="324">
                  <c:v>166.80000304999999</c:v>
                </c:pt>
                <c:pt idx="325">
                  <c:v>168.5</c:v>
                </c:pt>
                <c:pt idx="326">
                  <c:v>168.69999695000001</c:v>
                </c:pt>
                <c:pt idx="327">
                  <c:v>169.5</c:v>
                </c:pt>
                <c:pt idx="328">
                  <c:v>169.3999939</c:v>
                </c:pt>
                <c:pt idx="329">
                  <c:v>171.6000061</c:v>
                </c:pt>
                <c:pt idx="330">
                  <c:v>170.8999939</c:v>
                </c:pt>
                <c:pt idx="331">
                  <c:v>171</c:v>
                </c:pt>
                <c:pt idx="332">
                  <c:v>171</c:v>
                </c:pt>
                <c:pt idx="333">
                  <c:v>173.5</c:v>
                </c:pt>
                <c:pt idx="334">
                  <c:v>171.80000304999999</c:v>
                </c:pt>
                <c:pt idx="335">
                  <c:v>172.1000061</c:v>
                </c:pt>
                <c:pt idx="336">
                  <c:v>172.1000061</c:v>
                </c:pt>
                <c:pt idx="337">
                  <c:v>174.19999695000001</c:v>
                </c:pt>
                <c:pt idx="338">
                  <c:v>174.80000304999999</c:v>
                </c:pt>
                <c:pt idx="339">
                  <c:v>173.6000061</c:v>
                </c:pt>
                <c:pt idx="340">
                  <c:v>173.6000061</c:v>
                </c:pt>
                <c:pt idx="341">
                  <c:v>173.80000304999999</c:v>
                </c:pt>
                <c:pt idx="342">
                  <c:v>173.69999695000001</c:v>
                </c:pt>
                <c:pt idx="343">
                  <c:v>171.80000304999999</c:v>
                </c:pt>
                <c:pt idx="344">
                  <c:v>174.69999695000001</c:v>
                </c:pt>
                <c:pt idx="345">
                  <c:v>173.3999939</c:v>
                </c:pt>
                <c:pt idx="346">
                  <c:v>172.3999939</c:v>
                </c:pt>
                <c:pt idx="347">
                  <c:v>171.80000304999999</c:v>
                </c:pt>
                <c:pt idx="348">
                  <c:v>172.30000304999999</c:v>
                </c:pt>
                <c:pt idx="349">
                  <c:v>174.3999939</c:v>
                </c:pt>
                <c:pt idx="350">
                  <c:v>174.3999939</c:v>
                </c:pt>
                <c:pt idx="351">
                  <c:v>171.30000304999999</c:v>
                </c:pt>
                <c:pt idx="352">
                  <c:v>172.5</c:v>
                </c:pt>
                <c:pt idx="353">
                  <c:v>172.8999939</c:v>
                </c:pt>
                <c:pt idx="354">
                  <c:v>172</c:v>
                </c:pt>
                <c:pt idx="355">
                  <c:v>170.8999939</c:v>
                </c:pt>
                <c:pt idx="356">
                  <c:v>171.5</c:v>
                </c:pt>
                <c:pt idx="357">
                  <c:v>172.30000304999999</c:v>
                </c:pt>
                <c:pt idx="358">
                  <c:v>171.1000061</c:v>
                </c:pt>
                <c:pt idx="359">
                  <c:v>169.6000061</c:v>
                </c:pt>
                <c:pt idx="360">
                  <c:v>171.1000061</c:v>
                </c:pt>
                <c:pt idx="361">
                  <c:v>171.80000304999999</c:v>
                </c:pt>
                <c:pt idx="362">
                  <c:v>170.1000061</c:v>
                </c:pt>
                <c:pt idx="363">
                  <c:v>168.8999939</c:v>
                </c:pt>
                <c:pt idx="364">
                  <c:v>169.19999695000001</c:v>
                </c:pt>
                <c:pt idx="365">
                  <c:v>170.30000304999999</c:v>
                </c:pt>
                <c:pt idx="366">
                  <c:v>168.5</c:v>
                </c:pt>
                <c:pt idx="367">
                  <c:v>167.80000304999999</c:v>
                </c:pt>
                <c:pt idx="368">
                  <c:v>170.30000304999999</c:v>
                </c:pt>
                <c:pt idx="369">
                  <c:v>168.8999939</c:v>
                </c:pt>
                <c:pt idx="370">
                  <c:v>167.3999939</c:v>
                </c:pt>
                <c:pt idx="371">
                  <c:v>167.69999695000001</c:v>
                </c:pt>
                <c:pt idx="372">
                  <c:v>168.1000061</c:v>
                </c:pt>
                <c:pt idx="373">
                  <c:v>168.1000061</c:v>
                </c:pt>
                <c:pt idx="374">
                  <c:v>166.30000304999999</c:v>
                </c:pt>
                <c:pt idx="375">
                  <c:v>164.19999695000001</c:v>
                </c:pt>
                <c:pt idx="376">
                  <c:v>167.19999695000001</c:v>
                </c:pt>
                <c:pt idx="377">
                  <c:v>166.5</c:v>
                </c:pt>
                <c:pt idx="378">
                  <c:v>165.19999695000001</c:v>
                </c:pt>
                <c:pt idx="379">
                  <c:v>164.8999939</c:v>
                </c:pt>
                <c:pt idx="380">
                  <c:v>166.1000061</c:v>
                </c:pt>
                <c:pt idx="381">
                  <c:v>164.69999695000001</c:v>
                </c:pt>
                <c:pt idx="382">
                  <c:v>163.8999939</c:v>
                </c:pt>
                <c:pt idx="383">
                  <c:v>162.69999695000001</c:v>
                </c:pt>
                <c:pt idx="384">
                  <c:v>163.19999695000001</c:v>
                </c:pt>
                <c:pt idx="385">
                  <c:v>163.30000304999999</c:v>
                </c:pt>
                <c:pt idx="386">
                  <c:v>163.19999695000001</c:v>
                </c:pt>
                <c:pt idx="387">
                  <c:v>161.69999695000001</c:v>
                </c:pt>
                <c:pt idx="388">
                  <c:v>163.69999695000001</c:v>
                </c:pt>
                <c:pt idx="389">
                  <c:v>162.19999695000001</c:v>
                </c:pt>
                <c:pt idx="390">
                  <c:v>161</c:v>
                </c:pt>
                <c:pt idx="391">
                  <c:v>162.1000061</c:v>
                </c:pt>
                <c:pt idx="392">
                  <c:v>161.80000304999999</c:v>
                </c:pt>
                <c:pt idx="393">
                  <c:v>161.5</c:v>
                </c:pt>
                <c:pt idx="394">
                  <c:v>158.80000304999999</c:v>
                </c:pt>
                <c:pt idx="395">
                  <c:v>159</c:v>
                </c:pt>
                <c:pt idx="396">
                  <c:v>159.6000061</c:v>
                </c:pt>
                <c:pt idx="397">
                  <c:v>158.1000061</c:v>
                </c:pt>
                <c:pt idx="398">
                  <c:v>157.69999695000001</c:v>
                </c:pt>
                <c:pt idx="399">
                  <c:v>156.8999939</c:v>
                </c:pt>
                <c:pt idx="400">
                  <c:v>156.5</c:v>
                </c:pt>
                <c:pt idx="401">
                  <c:v>157.6000061</c:v>
                </c:pt>
                <c:pt idx="402">
                  <c:v>155</c:v>
                </c:pt>
                <c:pt idx="403">
                  <c:v>155.3999939</c:v>
                </c:pt>
                <c:pt idx="404">
                  <c:v>156.8999939</c:v>
                </c:pt>
                <c:pt idx="405">
                  <c:v>155.19999695000001</c:v>
                </c:pt>
                <c:pt idx="406">
                  <c:v>153.69999695000001</c:v>
                </c:pt>
                <c:pt idx="407">
                  <c:v>153.3999939</c:v>
                </c:pt>
                <c:pt idx="408">
                  <c:v>155.1000061</c:v>
                </c:pt>
                <c:pt idx="409">
                  <c:v>154.19999695000001</c:v>
                </c:pt>
                <c:pt idx="410">
                  <c:v>153.3999939</c:v>
                </c:pt>
                <c:pt idx="411">
                  <c:v>152.30000304999999</c:v>
                </c:pt>
                <c:pt idx="412">
                  <c:v>152.3999939</c:v>
                </c:pt>
                <c:pt idx="413">
                  <c:v>153.5</c:v>
                </c:pt>
                <c:pt idx="414">
                  <c:v>152.80000304999999</c:v>
                </c:pt>
                <c:pt idx="415">
                  <c:v>152.1000061</c:v>
                </c:pt>
                <c:pt idx="416">
                  <c:v>152.80000304999999</c:v>
                </c:pt>
                <c:pt idx="417">
                  <c:v>151.5</c:v>
                </c:pt>
                <c:pt idx="418">
                  <c:v>150.6000061</c:v>
                </c:pt>
                <c:pt idx="419">
                  <c:v>151.8999939</c:v>
                </c:pt>
                <c:pt idx="420">
                  <c:v>150.8999939</c:v>
                </c:pt>
                <c:pt idx="421">
                  <c:v>151.30000304999999</c:v>
                </c:pt>
                <c:pt idx="422">
                  <c:v>150</c:v>
                </c:pt>
                <c:pt idx="423">
                  <c:v>150.30000304999999</c:v>
                </c:pt>
                <c:pt idx="424">
                  <c:v>150.19999695000001</c:v>
                </c:pt>
                <c:pt idx="425">
                  <c:v>150.3999939</c:v>
                </c:pt>
                <c:pt idx="426">
                  <c:v>148.1000061</c:v>
                </c:pt>
                <c:pt idx="427">
                  <c:v>148.30000304999999</c:v>
                </c:pt>
                <c:pt idx="428">
                  <c:v>149.80000304999999</c:v>
                </c:pt>
                <c:pt idx="429">
                  <c:v>147.80000304999999</c:v>
                </c:pt>
                <c:pt idx="430">
                  <c:v>146.8999939</c:v>
                </c:pt>
                <c:pt idx="431">
                  <c:v>147.6000061</c:v>
                </c:pt>
                <c:pt idx="432">
                  <c:v>147.19999695000001</c:v>
                </c:pt>
                <c:pt idx="433">
                  <c:v>146.69999695000001</c:v>
                </c:pt>
                <c:pt idx="434">
                  <c:v>146.1000061</c:v>
                </c:pt>
                <c:pt idx="435">
                  <c:v>145.5</c:v>
                </c:pt>
                <c:pt idx="436">
                  <c:v>145.30000304999999</c:v>
                </c:pt>
                <c:pt idx="437">
                  <c:v>145.6000061</c:v>
                </c:pt>
                <c:pt idx="438">
                  <c:v>145.1000061</c:v>
                </c:pt>
                <c:pt idx="439">
                  <c:v>144.80000304999999</c:v>
                </c:pt>
                <c:pt idx="440">
                  <c:v>147.5</c:v>
                </c:pt>
                <c:pt idx="441">
                  <c:v>145.30000304999999</c:v>
                </c:pt>
                <c:pt idx="442">
                  <c:v>146.3999939</c:v>
                </c:pt>
                <c:pt idx="443">
                  <c:v>146.1000061</c:v>
                </c:pt>
                <c:pt idx="444">
                  <c:v>146.5</c:v>
                </c:pt>
                <c:pt idx="445">
                  <c:v>144.30000304999999</c:v>
                </c:pt>
                <c:pt idx="446">
                  <c:v>143.1000061</c:v>
                </c:pt>
                <c:pt idx="447">
                  <c:v>142.1000061</c:v>
                </c:pt>
                <c:pt idx="448">
                  <c:v>141.8999939</c:v>
                </c:pt>
                <c:pt idx="449">
                  <c:v>143.1000061</c:v>
                </c:pt>
                <c:pt idx="450">
                  <c:v>140.8999939</c:v>
                </c:pt>
                <c:pt idx="451">
                  <c:v>141.3999939</c:v>
                </c:pt>
                <c:pt idx="452">
                  <c:v>139.8999939</c:v>
                </c:pt>
                <c:pt idx="453">
                  <c:v>140.6000061</c:v>
                </c:pt>
                <c:pt idx="454">
                  <c:v>140.80000304999999</c:v>
                </c:pt>
                <c:pt idx="455">
                  <c:v>143.6000061</c:v>
                </c:pt>
                <c:pt idx="456">
                  <c:v>141.69999695000001</c:v>
                </c:pt>
                <c:pt idx="457">
                  <c:v>140</c:v>
                </c:pt>
                <c:pt idx="458">
                  <c:v>141.1000061</c:v>
                </c:pt>
                <c:pt idx="459">
                  <c:v>140.30000304999999</c:v>
                </c:pt>
                <c:pt idx="460">
                  <c:v>139.3999939</c:v>
                </c:pt>
                <c:pt idx="461">
                  <c:v>137</c:v>
                </c:pt>
                <c:pt idx="462">
                  <c:v>136.69999695000001</c:v>
                </c:pt>
                <c:pt idx="463">
                  <c:v>136.69999695000001</c:v>
                </c:pt>
                <c:pt idx="464">
                  <c:v>136.1000061</c:v>
                </c:pt>
                <c:pt idx="465">
                  <c:v>134.19999695000001</c:v>
                </c:pt>
                <c:pt idx="466">
                  <c:v>134.19999695000001</c:v>
                </c:pt>
                <c:pt idx="467">
                  <c:v>133.19999695000001</c:v>
                </c:pt>
                <c:pt idx="468">
                  <c:v>130.5</c:v>
                </c:pt>
                <c:pt idx="469">
                  <c:v>131.30000304999999</c:v>
                </c:pt>
                <c:pt idx="470">
                  <c:v>131.1000061</c:v>
                </c:pt>
                <c:pt idx="471">
                  <c:v>130.3999939</c:v>
                </c:pt>
                <c:pt idx="472">
                  <c:v>129.3999939</c:v>
                </c:pt>
                <c:pt idx="473">
                  <c:v>127.5</c:v>
                </c:pt>
                <c:pt idx="474">
                  <c:v>125.80000305</c:v>
                </c:pt>
                <c:pt idx="475">
                  <c:v>125.59999847</c:v>
                </c:pt>
                <c:pt idx="476">
                  <c:v>125.69999695</c:v>
                </c:pt>
                <c:pt idx="477">
                  <c:v>124.59999847</c:v>
                </c:pt>
                <c:pt idx="478">
                  <c:v>123</c:v>
                </c:pt>
                <c:pt idx="479">
                  <c:v>125.30000305</c:v>
                </c:pt>
                <c:pt idx="480">
                  <c:v>122.40000153</c:v>
                </c:pt>
                <c:pt idx="481">
                  <c:v>122.09999847</c:v>
                </c:pt>
                <c:pt idx="482">
                  <c:v>122.40000153</c:v>
                </c:pt>
                <c:pt idx="483">
                  <c:v>121</c:v>
                </c:pt>
                <c:pt idx="484">
                  <c:v>122.80000305</c:v>
                </c:pt>
                <c:pt idx="485">
                  <c:v>120.80000305</c:v>
                </c:pt>
                <c:pt idx="486">
                  <c:v>118.40000153</c:v>
                </c:pt>
                <c:pt idx="487">
                  <c:v>117.30000305</c:v>
                </c:pt>
                <c:pt idx="488">
                  <c:v>116.19999695</c:v>
                </c:pt>
                <c:pt idx="489">
                  <c:v>112.59999847</c:v>
                </c:pt>
                <c:pt idx="490">
                  <c:v>111.40000153</c:v>
                </c:pt>
                <c:pt idx="491">
                  <c:v>110.30000305</c:v>
                </c:pt>
                <c:pt idx="492">
                  <c:v>109.80000305</c:v>
                </c:pt>
                <c:pt idx="493">
                  <c:v>108.40000153</c:v>
                </c:pt>
                <c:pt idx="494">
                  <c:v>109.19999695</c:v>
                </c:pt>
                <c:pt idx="495">
                  <c:v>106.30000305</c:v>
                </c:pt>
                <c:pt idx="496">
                  <c:v>107.5</c:v>
                </c:pt>
                <c:pt idx="497">
                  <c:v>105.5</c:v>
                </c:pt>
                <c:pt idx="498">
                  <c:v>104.19999695</c:v>
                </c:pt>
                <c:pt idx="499">
                  <c:v>102</c:v>
                </c:pt>
                <c:pt idx="500">
                  <c:v>101.69999695</c:v>
                </c:pt>
                <c:pt idx="501">
                  <c:v>99.75</c:v>
                </c:pt>
                <c:pt idx="502">
                  <c:v>100.40000153</c:v>
                </c:pt>
                <c:pt idx="503">
                  <c:v>100.5</c:v>
                </c:pt>
                <c:pt idx="504">
                  <c:v>98.75</c:v>
                </c:pt>
                <c:pt idx="505">
                  <c:v>97.470001221000004</c:v>
                </c:pt>
                <c:pt idx="506">
                  <c:v>97.910003661999994</c:v>
                </c:pt>
                <c:pt idx="507">
                  <c:v>97.730003357000001</c:v>
                </c:pt>
                <c:pt idx="508">
                  <c:v>96.629997252999999</c:v>
                </c:pt>
                <c:pt idx="509">
                  <c:v>96.480003357000001</c:v>
                </c:pt>
                <c:pt idx="510">
                  <c:v>95.75</c:v>
                </c:pt>
                <c:pt idx="511">
                  <c:v>99.989997864000003</c:v>
                </c:pt>
                <c:pt idx="512">
                  <c:v>97.260002135999997</c:v>
                </c:pt>
                <c:pt idx="513">
                  <c:v>96.480003357000001</c:v>
                </c:pt>
                <c:pt idx="514">
                  <c:v>98.38999939</c:v>
                </c:pt>
                <c:pt idx="515">
                  <c:v>97.650001525999997</c:v>
                </c:pt>
                <c:pt idx="516">
                  <c:v>99.25</c:v>
                </c:pt>
                <c:pt idx="517">
                  <c:v>97.459999084000003</c:v>
                </c:pt>
                <c:pt idx="518">
                  <c:v>95.339996338000006</c:v>
                </c:pt>
                <c:pt idx="519">
                  <c:v>94.419998168999996</c:v>
                </c:pt>
                <c:pt idx="520">
                  <c:v>91.919998168999996</c:v>
                </c:pt>
                <c:pt idx="521">
                  <c:v>91.36000061</c:v>
                </c:pt>
                <c:pt idx="522">
                  <c:v>89.690002441000004</c:v>
                </c:pt>
                <c:pt idx="523">
                  <c:v>86.099998474000003</c:v>
                </c:pt>
                <c:pt idx="524">
                  <c:v>87.589996338000006</c:v>
                </c:pt>
                <c:pt idx="525">
                  <c:v>82.019996642999999</c:v>
                </c:pt>
                <c:pt idx="526">
                  <c:v>80.680000304999993</c:v>
                </c:pt>
                <c:pt idx="527">
                  <c:v>78.220001221000004</c:v>
                </c:pt>
                <c:pt idx="528">
                  <c:v>75.599998474000003</c:v>
                </c:pt>
                <c:pt idx="529">
                  <c:v>75.089996338000006</c:v>
                </c:pt>
                <c:pt idx="530">
                  <c:v>75.989997864000003</c:v>
                </c:pt>
                <c:pt idx="531">
                  <c:v>74.160003661999994</c:v>
                </c:pt>
                <c:pt idx="532">
                  <c:v>71.819999695000007</c:v>
                </c:pt>
                <c:pt idx="533">
                  <c:v>69.449996948000006</c:v>
                </c:pt>
                <c:pt idx="534">
                  <c:v>72.410003661999994</c:v>
                </c:pt>
                <c:pt idx="535">
                  <c:v>75.830001831000004</c:v>
                </c:pt>
                <c:pt idx="536">
                  <c:v>74.519996642999999</c:v>
                </c:pt>
                <c:pt idx="537">
                  <c:v>74.900001525999997</c:v>
                </c:pt>
                <c:pt idx="538">
                  <c:v>73.430000304999993</c:v>
                </c:pt>
                <c:pt idx="539">
                  <c:v>71.650001525999997</c:v>
                </c:pt>
                <c:pt idx="540">
                  <c:v>71.459999084000003</c:v>
                </c:pt>
                <c:pt idx="541">
                  <c:v>72.440002441000004</c:v>
                </c:pt>
                <c:pt idx="542">
                  <c:v>70.669998168999996</c:v>
                </c:pt>
                <c:pt idx="543">
                  <c:v>68.800003051999994</c:v>
                </c:pt>
                <c:pt idx="544">
                  <c:v>67.220001221000004</c:v>
                </c:pt>
                <c:pt idx="545">
                  <c:v>66.230003357000001</c:v>
                </c:pt>
                <c:pt idx="546">
                  <c:v>64.279998778999996</c:v>
                </c:pt>
                <c:pt idx="547">
                  <c:v>63.330001830999997</c:v>
                </c:pt>
                <c:pt idx="548">
                  <c:v>61.450000762999998</c:v>
                </c:pt>
                <c:pt idx="549">
                  <c:v>60.11000061</c:v>
                </c:pt>
                <c:pt idx="550">
                  <c:v>61.049999237000002</c:v>
                </c:pt>
                <c:pt idx="551">
                  <c:v>58.310001372999999</c:v>
                </c:pt>
                <c:pt idx="552">
                  <c:v>56.119998932000001</c:v>
                </c:pt>
                <c:pt idx="553">
                  <c:v>55.5</c:v>
                </c:pt>
                <c:pt idx="554">
                  <c:v>54.880001067999999</c:v>
                </c:pt>
                <c:pt idx="555">
                  <c:v>53.080001830999997</c:v>
                </c:pt>
                <c:pt idx="556">
                  <c:v>51.950000762999998</c:v>
                </c:pt>
                <c:pt idx="557">
                  <c:v>51.009998322000001</c:v>
                </c:pt>
                <c:pt idx="558">
                  <c:v>52.209999084000003</c:v>
                </c:pt>
                <c:pt idx="559">
                  <c:v>52.13999939</c:v>
                </c:pt>
                <c:pt idx="560">
                  <c:v>51.970001220999997</c:v>
                </c:pt>
                <c:pt idx="561">
                  <c:v>49.020000457999998</c:v>
                </c:pt>
                <c:pt idx="562">
                  <c:v>50.680000305</c:v>
                </c:pt>
                <c:pt idx="563">
                  <c:v>49.490001677999999</c:v>
                </c:pt>
                <c:pt idx="564">
                  <c:v>49.709999084000003</c:v>
                </c:pt>
                <c:pt idx="565">
                  <c:v>51.869998932000001</c:v>
                </c:pt>
                <c:pt idx="566">
                  <c:v>50.25</c:v>
                </c:pt>
                <c:pt idx="567">
                  <c:v>49.13999939</c:v>
                </c:pt>
                <c:pt idx="568">
                  <c:v>48.380001067999999</c:v>
                </c:pt>
                <c:pt idx="569">
                  <c:v>53.040000915999997</c:v>
                </c:pt>
                <c:pt idx="570">
                  <c:v>56.229999542000002</c:v>
                </c:pt>
                <c:pt idx="571">
                  <c:v>52.630001067999999</c:v>
                </c:pt>
                <c:pt idx="572">
                  <c:v>50.430000305</c:v>
                </c:pt>
                <c:pt idx="573">
                  <c:v>48.950000762999998</c:v>
                </c:pt>
                <c:pt idx="574">
                  <c:v>47.189998627000001</c:v>
                </c:pt>
                <c:pt idx="575">
                  <c:v>46.950000762999998</c:v>
                </c:pt>
                <c:pt idx="576">
                  <c:v>43.740001677999999</c:v>
                </c:pt>
                <c:pt idx="577">
                  <c:v>44.279998779000003</c:v>
                </c:pt>
                <c:pt idx="578">
                  <c:v>42.979999542000002</c:v>
                </c:pt>
                <c:pt idx="579">
                  <c:v>41.830001830999997</c:v>
                </c:pt>
                <c:pt idx="580">
                  <c:v>40.700000762999998</c:v>
                </c:pt>
                <c:pt idx="581">
                  <c:v>40.529998779000003</c:v>
                </c:pt>
                <c:pt idx="582">
                  <c:v>39.409999847000002</c:v>
                </c:pt>
                <c:pt idx="583">
                  <c:v>39.200000762999998</c:v>
                </c:pt>
                <c:pt idx="584">
                  <c:v>38.459999084000003</c:v>
                </c:pt>
                <c:pt idx="585">
                  <c:v>38.509998322000001</c:v>
                </c:pt>
                <c:pt idx="586">
                  <c:v>37.439998627000001</c:v>
                </c:pt>
                <c:pt idx="587">
                  <c:v>37.5</c:v>
                </c:pt>
                <c:pt idx="588">
                  <c:v>36.38999939</c:v>
                </c:pt>
                <c:pt idx="589">
                  <c:v>37.029998779000003</c:v>
                </c:pt>
                <c:pt idx="590">
                  <c:v>36.799999237000002</c:v>
                </c:pt>
                <c:pt idx="591">
                  <c:v>35.270000457999998</c:v>
                </c:pt>
                <c:pt idx="592">
                  <c:v>34.540000915999997</c:v>
                </c:pt>
                <c:pt idx="593">
                  <c:v>34.090000152999998</c:v>
                </c:pt>
                <c:pt idx="594">
                  <c:v>33.369998932000001</c:v>
                </c:pt>
                <c:pt idx="595">
                  <c:v>33.340000152999998</c:v>
                </c:pt>
                <c:pt idx="596">
                  <c:v>32.709999084000003</c:v>
                </c:pt>
                <c:pt idx="597">
                  <c:v>32.909999847000002</c:v>
                </c:pt>
                <c:pt idx="598">
                  <c:v>32.970001220999997</c:v>
                </c:pt>
                <c:pt idx="599">
                  <c:v>32.840000152999998</c:v>
                </c:pt>
                <c:pt idx="600">
                  <c:v>32.340000152999998</c:v>
                </c:pt>
                <c:pt idx="601">
                  <c:v>33.080001830999997</c:v>
                </c:pt>
                <c:pt idx="602">
                  <c:v>31.370000838999999</c:v>
                </c:pt>
                <c:pt idx="603">
                  <c:v>31.229999542000002</c:v>
                </c:pt>
                <c:pt idx="604">
                  <c:v>30.520000457999998</c:v>
                </c:pt>
                <c:pt idx="605">
                  <c:v>30.649999618999999</c:v>
                </c:pt>
                <c:pt idx="606">
                  <c:v>29.879999161000001</c:v>
                </c:pt>
                <c:pt idx="607">
                  <c:v>29.989999771000001</c:v>
                </c:pt>
                <c:pt idx="608">
                  <c:v>29.010000228999999</c:v>
                </c:pt>
                <c:pt idx="609">
                  <c:v>28.670000076000001</c:v>
                </c:pt>
                <c:pt idx="610">
                  <c:v>29.459999084</c:v>
                </c:pt>
                <c:pt idx="611">
                  <c:v>28.569999695</c:v>
                </c:pt>
                <c:pt idx="612">
                  <c:v>27.719999312999999</c:v>
                </c:pt>
                <c:pt idx="613">
                  <c:v>26.569999695</c:v>
                </c:pt>
                <c:pt idx="614">
                  <c:v>26.229999542000002</c:v>
                </c:pt>
                <c:pt idx="615">
                  <c:v>26.129999161000001</c:v>
                </c:pt>
                <c:pt idx="616">
                  <c:v>28.620000838999999</c:v>
                </c:pt>
                <c:pt idx="617">
                  <c:v>25.530000687000001</c:v>
                </c:pt>
                <c:pt idx="618">
                  <c:v>23.729999542000002</c:v>
                </c:pt>
                <c:pt idx="619">
                  <c:v>26.11000061</c:v>
                </c:pt>
                <c:pt idx="620">
                  <c:v>28.909999847000002</c:v>
                </c:pt>
                <c:pt idx="621">
                  <c:v>24.940000533999999</c:v>
                </c:pt>
                <c:pt idx="622">
                  <c:v>22.819999695</c:v>
                </c:pt>
                <c:pt idx="623">
                  <c:v>25.950000762999998</c:v>
                </c:pt>
                <c:pt idx="624">
                  <c:v>26.569999695</c:v>
                </c:pt>
                <c:pt idx="625">
                  <c:v>23.989999771000001</c:v>
                </c:pt>
                <c:pt idx="626">
                  <c:v>22.989999771000001</c:v>
                </c:pt>
                <c:pt idx="627">
                  <c:v>25.739999771000001</c:v>
                </c:pt>
                <c:pt idx="628">
                  <c:v>25.780000687000001</c:v>
                </c:pt>
                <c:pt idx="629">
                  <c:v>22.940000533999999</c:v>
                </c:pt>
                <c:pt idx="630">
                  <c:v>20.920000076000001</c:v>
                </c:pt>
                <c:pt idx="631">
                  <c:v>24.799999237000002</c:v>
                </c:pt>
                <c:pt idx="632">
                  <c:v>25.63999939</c:v>
                </c:pt>
                <c:pt idx="633">
                  <c:v>21.770000457999998</c:v>
                </c:pt>
                <c:pt idx="634">
                  <c:v>20.530000687000001</c:v>
                </c:pt>
                <c:pt idx="635">
                  <c:v>23.840000152999998</c:v>
                </c:pt>
                <c:pt idx="636">
                  <c:v>23.540000916</c:v>
                </c:pt>
                <c:pt idx="637">
                  <c:v>23.879999161000001</c:v>
                </c:pt>
                <c:pt idx="638">
                  <c:v>22.219999312999999</c:v>
                </c:pt>
                <c:pt idx="639">
                  <c:v>23.629999161000001</c:v>
                </c:pt>
                <c:pt idx="640">
                  <c:v>23.549999237000002</c:v>
                </c:pt>
                <c:pt idx="641">
                  <c:v>21.149999618999999</c:v>
                </c:pt>
                <c:pt idx="642">
                  <c:v>20.940000533999999</c:v>
                </c:pt>
                <c:pt idx="643">
                  <c:v>22.159999847000002</c:v>
                </c:pt>
                <c:pt idx="644">
                  <c:v>21.159999847000002</c:v>
                </c:pt>
                <c:pt idx="645">
                  <c:v>19.649999618999999</c:v>
                </c:pt>
                <c:pt idx="646">
                  <c:v>20.629999161000001</c:v>
                </c:pt>
                <c:pt idx="647">
                  <c:v>20.959999084</c:v>
                </c:pt>
                <c:pt idx="648">
                  <c:v>19.129999161000001</c:v>
                </c:pt>
                <c:pt idx="649">
                  <c:v>18.549999237000002</c:v>
                </c:pt>
                <c:pt idx="650">
                  <c:v>20.239999771000001</c:v>
                </c:pt>
                <c:pt idx="651">
                  <c:v>19.340000152999998</c:v>
                </c:pt>
                <c:pt idx="652">
                  <c:v>18.670000076000001</c:v>
                </c:pt>
                <c:pt idx="653">
                  <c:v>18.229999542000002</c:v>
                </c:pt>
                <c:pt idx="654">
                  <c:v>19.25</c:v>
                </c:pt>
                <c:pt idx="655">
                  <c:v>19.670000076000001</c:v>
                </c:pt>
                <c:pt idx="656">
                  <c:v>18.25</c:v>
                </c:pt>
                <c:pt idx="657">
                  <c:v>16.940000533999999</c:v>
                </c:pt>
                <c:pt idx="658">
                  <c:v>17.719999312999999</c:v>
                </c:pt>
                <c:pt idx="659">
                  <c:v>17.930000305</c:v>
                </c:pt>
                <c:pt idx="660">
                  <c:v>16.979999542000002</c:v>
                </c:pt>
                <c:pt idx="661">
                  <c:v>17.319999695</c:v>
                </c:pt>
                <c:pt idx="662">
                  <c:v>18.309999466000001</c:v>
                </c:pt>
                <c:pt idx="663">
                  <c:v>18.61000061</c:v>
                </c:pt>
                <c:pt idx="664">
                  <c:v>17.209999084</c:v>
                </c:pt>
                <c:pt idx="665">
                  <c:v>16.190000533999999</c:v>
                </c:pt>
                <c:pt idx="666">
                  <c:v>16.729999542000002</c:v>
                </c:pt>
                <c:pt idx="667">
                  <c:v>17.13999939</c:v>
                </c:pt>
                <c:pt idx="668">
                  <c:v>16.450000762999998</c:v>
                </c:pt>
                <c:pt idx="669">
                  <c:v>14.869999886</c:v>
                </c:pt>
                <c:pt idx="670">
                  <c:v>16.61000061</c:v>
                </c:pt>
                <c:pt idx="671">
                  <c:v>16.760000228999999</c:v>
                </c:pt>
                <c:pt idx="672">
                  <c:v>16.049999237000002</c:v>
                </c:pt>
                <c:pt idx="673">
                  <c:v>15.970000267</c:v>
                </c:pt>
                <c:pt idx="674">
                  <c:v>17.049999237000002</c:v>
                </c:pt>
                <c:pt idx="675">
                  <c:v>15.760000228999999</c:v>
                </c:pt>
                <c:pt idx="676">
                  <c:v>15.659999847</c:v>
                </c:pt>
                <c:pt idx="677">
                  <c:v>15.960000038</c:v>
                </c:pt>
                <c:pt idx="678">
                  <c:v>15.869999886</c:v>
                </c:pt>
                <c:pt idx="679">
                  <c:v>15.43999958</c:v>
                </c:pt>
                <c:pt idx="680">
                  <c:v>14.779999733</c:v>
                </c:pt>
                <c:pt idx="681">
                  <c:v>14.220000267</c:v>
                </c:pt>
                <c:pt idx="682">
                  <c:v>14.869999886</c:v>
                </c:pt>
                <c:pt idx="683">
                  <c:v>15.220000267</c:v>
                </c:pt>
                <c:pt idx="684">
                  <c:v>14.56000042</c:v>
                </c:pt>
                <c:pt idx="685">
                  <c:v>14.340000153</c:v>
                </c:pt>
                <c:pt idx="686">
                  <c:v>15.020000458</c:v>
                </c:pt>
                <c:pt idx="687">
                  <c:v>15.960000038</c:v>
                </c:pt>
                <c:pt idx="688">
                  <c:v>15.430000305</c:v>
                </c:pt>
                <c:pt idx="689">
                  <c:v>14.68999958</c:v>
                </c:pt>
                <c:pt idx="690">
                  <c:v>14.609999656999999</c:v>
                </c:pt>
                <c:pt idx="691">
                  <c:v>14.289999962</c:v>
                </c:pt>
                <c:pt idx="692">
                  <c:v>12.960000038</c:v>
                </c:pt>
                <c:pt idx="693">
                  <c:v>13.449999808999999</c:v>
                </c:pt>
                <c:pt idx="694">
                  <c:v>13.979999542</c:v>
                </c:pt>
                <c:pt idx="695">
                  <c:v>14.510000228999999</c:v>
                </c:pt>
                <c:pt idx="696">
                  <c:v>13.569999695</c:v>
                </c:pt>
                <c:pt idx="697">
                  <c:v>13.449999808999999</c:v>
                </c:pt>
                <c:pt idx="698">
                  <c:v>13.409999847</c:v>
                </c:pt>
                <c:pt idx="699">
                  <c:v>12.840000153</c:v>
                </c:pt>
                <c:pt idx="700">
                  <c:v>12.18999958</c:v>
                </c:pt>
                <c:pt idx="701">
                  <c:v>12.630000114</c:v>
                </c:pt>
                <c:pt idx="702">
                  <c:v>12.920000076000001</c:v>
                </c:pt>
                <c:pt idx="703">
                  <c:v>12.289999962</c:v>
                </c:pt>
                <c:pt idx="704">
                  <c:v>12.68999958</c:v>
                </c:pt>
                <c:pt idx="705">
                  <c:v>11.25</c:v>
                </c:pt>
                <c:pt idx="706">
                  <c:v>13.06000042</c:v>
                </c:pt>
                <c:pt idx="707">
                  <c:v>12.380000114</c:v>
                </c:pt>
                <c:pt idx="708">
                  <c:v>10.640000343000001</c:v>
                </c:pt>
                <c:pt idx="709">
                  <c:v>11.869999886</c:v>
                </c:pt>
                <c:pt idx="710">
                  <c:v>12.699999808999999</c:v>
                </c:pt>
                <c:pt idx="711">
                  <c:v>11.670000076000001</c:v>
                </c:pt>
                <c:pt idx="712">
                  <c:v>11.069999695</c:v>
                </c:pt>
                <c:pt idx="713">
                  <c:v>12.029999733</c:v>
                </c:pt>
                <c:pt idx="714">
                  <c:v>12.170000076000001</c:v>
                </c:pt>
                <c:pt idx="715">
                  <c:v>10.949999808999999</c:v>
                </c:pt>
                <c:pt idx="716">
                  <c:v>10.899999619000001</c:v>
                </c:pt>
                <c:pt idx="717">
                  <c:v>10.899999619000001</c:v>
                </c:pt>
                <c:pt idx="718">
                  <c:v>11.569999695</c:v>
                </c:pt>
                <c:pt idx="719">
                  <c:v>11.31000042</c:v>
                </c:pt>
                <c:pt idx="720">
                  <c:v>10.100000380999999</c:v>
                </c:pt>
                <c:pt idx="721">
                  <c:v>10.31000042</c:v>
                </c:pt>
                <c:pt idx="722">
                  <c:v>10.600000380999999</c:v>
                </c:pt>
                <c:pt idx="723">
                  <c:v>9.9700002669999996</c:v>
                </c:pt>
                <c:pt idx="724">
                  <c:v>9.0419998169000007</c:v>
                </c:pt>
                <c:pt idx="725">
                  <c:v>9.6840000153000005</c:v>
                </c:pt>
                <c:pt idx="726">
                  <c:v>9.9720001221000008</c:v>
                </c:pt>
                <c:pt idx="727">
                  <c:v>10.090000153</c:v>
                </c:pt>
                <c:pt idx="728">
                  <c:v>10.670000076000001</c:v>
                </c:pt>
                <c:pt idx="729">
                  <c:v>9.7770004272000008</c:v>
                </c:pt>
                <c:pt idx="730">
                  <c:v>9.3959999084000003</c:v>
                </c:pt>
                <c:pt idx="731">
                  <c:v>11.43999958</c:v>
                </c:pt>
                <c:pt idx="732">
                  <c:v>10.090000153</c:v>
                </c:pt>
                <c:pt idx="733">
                  <c:v>9.9079999924000006</c:v>
                </c:pt>
                <c:pt idx="734">
                  <c:v>9.5570001601999994</c:v>
                </c:pt>
                <c:pt idx="735">
                  <c:v>9.5</c:v>
                </c:pt>
                <c:pt idx="736">
                  <c:v>9.0570001601999994</c:v>
                </c:pt>
                <c:pt idx="737">
                  <c:v>9.6140003204000006</c:v>
                </c:pt>
                <c:pt idx="738">
                  <c:v>8.3310003281</c:v>
                </c:pt>
                <c:pt idx="739">
                  <c:v>9.0509996414000007</c:v>
                </c:pt>
                <c:pt idx="740">
                  <c:v>8.5920000075999994</c:v>
                </c:pt>
                <c:pt idx="741">
                  <c:v>8.3190002440999997</c:v>
                </c:pt>
                <c:pt idx="742">
                  <c:v>8.4359998702999999</c:v>
                </c:pt>
                <c:pt idx="743">
                  <c:v>7.8410000800999997</c:v>
                </c:pt>
                <c:pt idx="744">
                  <c:v>7.853000164</c:v>
                </c:pt>
                <c:pt idx="745">
                  <c:v>8.2220001221000008</c:v>
                </c:pt>
                <c:pt idx="746">
                  <c:v>7.7090001105999999</c:v>
                </c:pt>
                <c:pt idx="747">
                  <c:v>7.1339998245</c:v>
                </c:pt>
                <c:pt idx="748">
                  <c:v>6.9980001449999998</c:v>
                </c:pt>
                <c:pt idx="749">
                  <c:v>8.0909996033000002</c:v>
                </c:pt>
                <c:pt idx="750">
                  <c:v>7.8260002136000004</c:v>
                </c:pt>
                <c:pt idx="751">
                  <c:v>7.6160001755</c:v>
                </c:pt>
                <c:pt idx="752">
                  <c:v>6.7960000037999997</c:v>
                </c:pt>
                <c:pt idx="753">
                  <c:v>7.2470002174000001</c:v>
                </c:pt>
                <c:pt idx="754">
                  <c:v>7.4930000305000002</c:v>
                </c:pt>
                <c:pt idx="755">
                  <c:v>7.0949997902000002</c:v>
                </c:pt>
                <c:pt idx="756">
                  <c:v>6.6890001297000001</c:v>
                </c:pt>
                <c:pt idx="757">
                  <c:v>6.9970002174000001</c:v>
                </c:pt>
                <c:pt idx="758">
                  <c:v>7.1009998322000003</c:v>
                </c:pt>
                <c:pt idx="759">
                  <c:v>6.0370001792999997</c:v>
                </c:pt>
                <c:pt idx="760">
                  <c:v>5.9970002174000001</c:v>
                </c:pt>
                <c:pt idx="761">
                  <c:v>6.7109999657000001</c:v>
                </c:pt>
                <c:pt idx="762">
                  <c:v>6.5729999542000002</c:v>
                </c:pt>
                <c:pt idx="763">
                  <c:v>5.9409999847000003</c:v>
                </c:pt>
                <c:pt idx="764">
                  <c:v>6.5789999962000003</c:v>
                </c:pt>
                <c:pt idx="765">
                  <c:v>6.2690000534000001</c:v>
                </c:pt>
                <c:pt idx="766">
                  <c:v>6.5640001297000001</c:v>
                </c:pt>
                <c:pt idx="767">
                  <c:v>6.0920000076000003</c:v>
                </c:pt>
                <c:pt idx="768">
                  <c:v>5.8010001183000002</c:v>
                </c:pt>
                <c:pt idx="769">
                  <c:v>6.1669998168999998</c:v>
                </c:pt>
                <c:pt idx="770">
                  <c:v>6.4320001602000003</c:v>
                </c:pt>
                <c:pt idx="771">
                  <c:v>5.6799998282999997</c:v>
                </c:pt>
                <c:pt idx="772">
                  <c:v>5.4809999465999999</c:v>
                </c:pt>
                <c:pt idx="773">
                  <c:v>6.5489997863999996</c:v>
                </c:pt>
                <c:pt idx="774">
                  <c:v>5.5630002021999996</c:v>
                </c:pt>
                <c:pt idx="775">
                  <c:v>5.9159998894000001</c:v>
                </c:pt>
                <c:pt idx="776">
                  <c:v>5.7800002097999998</c:v>
                </c:pt>
                <c:pt idx="777">
                  <c:v>5.0339999199000003</c:v>
                </c:pt>
                <c:pt idx="778">
                  <c:v>4.6869997978000004</c:v>
                </c:pt>
                <c:pt idx="779">
                  <c:v>4.7290000915999997</c:v>
                </c:pt>
                <c:pt idx="780">
                  <c:v>3.8699998856</c:v>
                </c:pt>
                <c:pt idx="781">
                  <c:v>4.0339999199000003</c:v>
                </c:pt>
                <c:pt idx="782">
                  <c:v>4.4099998474</c:v>
                </c:pt>
                <c:pt idx="783">
                  <c:v>4.1979999542000002</c:v>
                </c:pt>
                <c:pt idx="784">
                  <c:v>4.3070001602000003</c:v>
                </c:pt>
                <c:pt idx="785">
                  <c:v>5.2969999313000002</c:v>
                </c:pt>
                <c:pt idx="786">
                  <c:v>4.9889998436000003</c:v>
                </c:pt>
                <c:pt idx="787">
                  <c:v>5.0789999962000003</c:v>
                </c:pt>
                <c:pt idx="788">
                  <c:v>5.1290001868999999</c:v>
                </c:pt>
                <c:pt idx="789">
                  <c:v>4.5399999619000004</c:v>
                </c:pt>
                <c:pt idx="790">
                  <c:v>4.9229998588999999</c:v>
                </c:pt>
                <c:pt idx="791">
                  <c:v>5.0830001831000002</c:v>
                </c:pt>
                <c:pt idx="792">
                  <c:v>4.3740000725000003</c:v>
                </c:pt>
                <c:pt idx="793">
                  <c:v>4.1129999160999997</c:v>
                </c:pt>
                <c:pt idx="794">
                  <c:v>5.0440001488000004</c:v>
                </c:pt>
                <c:pt idx="795">
                  <c:v>3.9230000973000001</c:v>
                </c:pt>
                <c:pt idx="796">
                  <c:v>4.1550002097999998</c:v>
                </c:pt>
                <c:pt idx="797">
                  <c:v>4.7369999886</c:v>
                </c:pt>
                <c:pt idx="798">
                  <c:v>3.8610000609999999</c:v>
                </c:pt>
                <c:pt idx="799">
                  <c:v>3.5480000973000001</c:v>
                </c:pt>
                <c:pt idx="800">
                  <c:v>3.9719998837000001</c:v>
                </c:pt>
                <c:pt idx="801">
                  <c:v>3.4049999714000001</c:v>
                </c:pt>
                <c:pt idx="802">
                  <c:v>3.2899999619</c:v>
                </c:pt>
                <c:pt idx="803">
                  <c:v>3.1329998969999999</c:v>
                </c:pt>
                <c:pt idx="804">
                  <c:v>3.0320000648000001</c:v>
                </c:pt>
                <c:pt idx="805">
                  <c:v>3.9230000973000001</c:v>
                </c:pt>
                <c:pt idx="806">
                  <c:v>3.7720000744000002</c:v>
                </c:pt>
                <c:pt idx="807">
                  <c:v>3.2430000305000002</c:v>
                </c:pt>
                <c:pt idx="808">
                  <c:v>3.885999918</c:v>
                </c:pt>
                <c:pt idx="809">
                  <c:v>4.1960000991999999</c:v>
                </c:pt>
                <c:pt idx="810">
                  <c:v>3.1489999294</c:v>
                </c:pt>
                <c:pt idx="811">
                  <c:v>3.6029999255999998</c:v>
                </c:pt>
                <c:pt idx="812">
                  <c:v>3.3889999390000001</c:v>
                </c:pt>
                <c:pt idx="813">
                  <c:v>3.3359999657000001</c:v>
                </c:pt>
                <c:pt idx="814">
                  <c:v>3.9430000781999999</c:v>
                </c:pt>
                <c:pt idx="815">
                  <c:v>3.6870000362000002</c:v>
                </c:pt>
                <c:pt idx="816">
                  <c:v>3.1730000973000001</c:v>
                </c:pt>
                <c:pt idx="817">
                  <c:v>3.6080000400999999</c:v>
                </c:pt>
                <c:pt idx="818">
                  <c:v>4.2319998740999996</c:v>
                </c:pt>
                <c:pt idx="819">
                  <c:v>2.9920001030000001</c:v>
                </c:pt>
                <c:pt idx="820">
                  <c:v>3.7119998931999998</c:v>
                </c:pt>
                <c:pt idx="821">
                  <c:v>2.8770000935</c:v>
                </c:pt>
                <c:pt idx="822">
                  <c:v>2.9300000667999999</c:v>
                </c:pt>
                <c:pt idx="823">
                  <c:v>2.2950000763</c:v>
                </c:pt>
                <c:pt idx="824">
                  <c:v>3.8550000190999998</c:v>
                </c:pt>
                <c:pt idx="825">
                  <c:v>3.1210000514999998</c:v>
                </c:pt>
                <c:pt idx="826">
                  <c:v>3.5230000018999998</c:v>
                </c:pt>
                <c:pt idx="827">
                  <c:v>3.3819999694999998</c:v>
                </c:pt>
                <c:pt idx="828">
                  <c:v>3.1189999579999999</c:v>
                </c:pt>
                <c:pt idx="829">
                  <c:v>3.5889999866000002</c:v>
                </c:pt>
                <c:pt idx="830">
                  <c:v>3.8599998951000001</c:v>
                </c:pt>
                <c:pt idx="831">
                  <c:v>3.1050000190999998</c:v>
                </c:pt>
                <c:pt idx="832">
                  <c:v>3.2839999198999998</c:v>
                </c:pt>
                <c:pt idx="833">
                  <c:v>3.0659999846999999</c:v>
                </c:pt>
                <c:pt idx="834">
                  <c:v>2.6860001087000001</c:v>
                </c:pt>
                <c:pt idx="835">
                  <c:v>3.3029999732999999</c:v>
                </c:pt>
                <c:pt idx="836">
                  <c:v>3.4849998951000001</c:v>
                </c:pt>
                <c:pt idx="837">
                  <c:v>3.3410000801000002</c:v>
                </c:pt>
                <c:pt idx="838">
                  <c:v>3.1979999542000002</c:v>
                </c:pt>
                <c:pt idx="839">
                  <c:v>3.3489999771000001</c:v>
                </c:pt>
                <c:pt idx="840">
                  <c:v>3.2149999141999999</c:v>
                </c:pt>
                <c:pt idx="841">
                  <c:v>3.9570000171999999</c:v>
                </c:pt>
                <c:pt idx="842">
                  <c:v>5.6020002365000003</c:v>
                </c:pt>
                <c:pt idx="843">
                  <c:v>5.3319997787000002</c:v>
                </c:pt>
                <c:pt idx="844">
                  <c:v>7.8140001297000001</c:v>
                </c:pt>
                <c:pt idx="845">
                  <c:v>7.6950001717000003</c:v>
                </c:pt>
                <c:pt idx="846">
                  <c:v>5.9260001183000002</c:v>
                </c:pt>
                <c:pt idx="847">
                  <c:v>6.7270002365000003</c:v>
                </c:pt>
                <c:pt idx="848">
                  <c:v>6.2030000686999998</c:v>
                </c:pt>
                <c:pt idx="849">
                  <c:v>6.4279999733000004</c:v>
                </c:pt>
                <c:pt idx="850">
                  <c:v>6.5180001259000004</c:v>
                </c:pt>
                <c:pt idx="851">
                  <c:v>6.0329999923999997</c:v>
                </c:pt>
                <c:pt idx="852">
                  <c:v>6.6370000839000003</c:v>
                </c:pt>
                <c:pt idx="853">
                  <c:v>5.8090000152999997</c:v>
                </c:pt>
                <c:pt idx="854">
                  <c:v>5.4149999619000004</c:v>
                </c:pt>
                <c:pt idx="855">
                  <c:v>5.2179999351999999</c:v>
                </c:pt>
                <c:pt idx="856">
                  <c:v>5.6090002060000002</c:v>
                </c:pt>
                <c:pt idx="857">
                  <c:v>5.4569997787000002</c:v>
                </c:pt>
                <c:pt idx="858">
                  <c:v>5.6100001334999998</c:v>
                </c:pt>
                <c:pt idx="859">
                  <c:v>5.8029999733000004</c:v>
                </c:pt>
                <c:pt idx="860">
                  <c:v>6.5370001792999997</c:v>
                </c:pt>
                <c:pt idx="861">
                  <c:v>6.4949998856000004</c:v>
                </c:pt>
                <c:pt idx="862">
                  <c:v>6.5229997634999997</c:v>
                </c:pt>
                <c:pt idx="863">
                  <c:v>7.2870001792999997</c:v>
                </c:pt>
                <c:pt idx="864">
                  <c:v>7.3460001945000002</c:v>
                </c:pt>
                <c:pt idx="865">
                  <c:v>7.2550001143999996</c:v>
                </c:pt>
                <c:pt idx="866">
                  <c:v>7.8819999694999998</c:v>
                </c:pt>
                <c:pt idx="867">
                  <c:v>7.1269998550000002</c:v>
                </c:pt>
                <c:pt idx="868">
                  <c:v>8.1599998474</c:v>
                </c:pt>
                <c:pt idx="869">
                  <c:v>9.2049999237000009</c:v>
                </c:pt>
                <c:pt idx="870">
                  <c:v>8.7810001372999995</c:v>
                </c:pt>
                <c:pt idx="871">
                  <c:v>8.5559997559000003</c:v>
                </c:pt>
                <c:pt idx="872">
                  <c:v>10.800000191000001</c:v>
                </c:pt>
                <c:pt idx="873">
                  <c:v>9.9519996643000006</c:v>
                </c:pt>
                <c:pt idx="874">
                  <c:v>10.770000458</c:v>
                </c:pt>
                <c:pt idx="875">
                  <c:v>12.010000228999999</c:v>
                </c:pt>
                <c:pt idx="876">
                  <c:v>10.479999542</c:v>
                </c:pt>
                <c:pt idx="877">
                  <c:v>10.779999733</c:v>
                </c:pt>
                <c:pt idx="878">
                  <c:v>11.520000458</c:v>
                </c:pt>
                <c:pt idx="879">
                  <c:v>11.020000458</c:v>
                </c:pt>
                <c:pt idx="880">
                  <c:v>10.180000305</c:v>
                </c:pt>
                <c:pt idx="881">
                  <c:v>11.829999923999999</c:v>
                </c:pt>
                <c:pt idx="882">
                  <c:v>11.420000076000001</c:v>
                </c:pt>
                <c:pt idx="883">
                  <c:v>11.390000343000001</c:v>
                </c:pt>
                <c:pt idx="884">
                  <c:v>14.510000228999999</c:v>
                </c:pt>
                <c:pt idx="885">
                  <c:v>12.359999656999999</c:v>
                </c:pt>
                <c:pt idx="886">
                  <c:v>13.699999808999999</c:v>
                </c:pt>
                <c:pt idx="887">
                  <c:v>12.649999619000001</c:v>
                </c:pt>
                <c:pt idx="888">
                  <c:v>13.75</c:v>
                </c:pt>
                <c:pt idx="889">
                  <c:v>12.770000458</c:v>
                </c:pt>
                <c:pt idx="890">
                  <c:v>13.819999695</c:v>
                </c:pt>
                <c:pt idx="891">
                  <c:v>12.489999771000001</c:v>
                </c:pt>
                <c:pt idx="892">
                  <c:v>12.760000228999999</c:v>
                </c:pt>
                <c:pt idx="893">
                  <c:v>15.06000042</c:v>
                </c:pt>
                <c:pt idx="894">
                  <c:v>14.520000458</c:v>
                </c:pt>
                <c:pt idx="895">
                  <c:v>16.840000152999998</c:v>
                </c:pt>
                <c:pt idx="896">
                  <c:v>16.700000762999998</c:v>
                </c:pt>
                <c:pt idx="897">
                  <c:v>18.549999237000002</c:v>
                </c:pt>
                <c:pt idx="898">
                  <c:v>16.799999237000002</c:v>
                </c:pt>
                <c:pt idx="899">
                  <c:v>17.659999847000002</c:v>
                </c:pt>
                <c:pt idx="900">
                  <c:v>16.620000838999999</c:v>
                </c:pt>
                <c:pt idx="901">
                  <c:v>16.930000305</c:v>
                </c:pt>
                <c:pt idx="902">
                  <c:v>17.420000076000001</c:v>
                </c:pt>
                <c:pt idx="903">
                  <c:v>16.5</c:v>
                </c:pt>
                <c:pt idx="904">
                  <c:v>18.290000916</c:v>
                </c:pt>
                <c:pt idx="905">
                  <c:v>17.459999084</c:v>
                </c:pt>
                <c:pt idx="906">
                  <c:v>18.840000152999998</c:v>
                </c:pt>
                <c:pt idx="907">
                  <c:v>18.690000533999999</c:v>
                </c:pt>
                <c:pt idx="908">
                  <c:v>19.399999618999999</c:v>
                </c:pt>
                <c:pt idx="909">
                  <c:v>19.010000228999999</c:v>
                </c:pt>
                <c:pt idx="910">
                  <c:v>19.549999237000002</c:v>
                </c:pt>
                <c:pt idx="911">
                  <c:v>19.989999771000001</c:v>
                </c:pt>
                <c:pt idx="912">
                  <c:v>19.159999847000002</c:v>
                </c:pt>
                <c:pt idx="913">
                  <c:v>20.25</c:v>
                </c:pt>
                <c:pt idx="914">
                  <c:v>19.149999618999999</c:v>
                </c:pt>
                <c:pt idx="915">
                  <c:v>19.760000228999999</c:v>
                </c:pt>
                <c:pt idx="916">
                  <c:v>19.989999771000001</c:v>
                </c:pt>
                <c:pt idx="917">
                  <c:v>20.420000076000001</c:v>
                </c:pt>
                <c:pt idx="918">
                  <c:v>20.229999542000002</c:v>
                </c:pt>
                <c:pt idx="919">
                  <c:v>20.420000076000001</c:v>
                </c:pt>
                <c:pt idx="920">
                  <c:v>20.620000838999999</c:v>
                </c:pt>
                <c:pt idx="921">
                  <c:v>19.86000061</c:v>
                </c:pt>
                <c:pt idx="922">
                  <c:v>21.329999923999999</c:v>
                </c:pt>
                <c:pt idx="923">
                  <c:v>20.260000228999999</c:v>
                </c:pt>
                <c:pt idx="924">
                  <c:v>20.739999771000001</c:v>
                </c:pt>
                <c:pt idx="925">
                  <c:v>20.719999312999999</c:v>
                </c:pt>
                <c:pt idx="926">
                  <c:v>21.180000305</c:v>
                </c:pt>
                <c:pt idx="927">
                  <c:v>21.149999618999999</c:v>
                </c:pt>
                <c:pt idx="928">
                  <c:v>21.399999618999999</c:v>
                </c:pt>
                <c:pt idx="929">
                  <c:v>21.469999312999999</c:v>
                </c:pt>
                <c:pt idx="930">
                  <c:v>20.979999542000002</c:v>
                </c:pt>
                <c:pt idx="931">
                  <c:v>22.030000687000001</c:v>
                </c:pt>
                <c:pt idx="932">
                  <c:v>21.790000916</c:v>
                </c:pt>
                <c:pt idx="933">
                  <c:v>21.5</c:v>
                </c:pt>
                <c:pt idx="934">
                  <c:v>21.459999084</c:v>
                </c:pt>
                <c:pt idx="935">
                  <c:v>21.629999161000001</c:v>
                </c:pt>
                <c:pt idx="936">
                  <c:v>21.840000152999998</c:v>
                </c:pt>
                <c:pt idx="937">
                  <c:v>21.569999695</c:v>
                </c:pt>
                <c:pt idx="938">
                  <c:v>21.670000076000001</c:v>
                </c:pt>
                <c:pt idx="939">
                  <c:v>21.819999695</c:v>
                </c:pt>
                <c:pt idx="940">
                  <c:v>22.469999312999999</c:v>
                </c:pt>
                <c:pt idx="941">
                  <c:v>22.370000838999999</c:v>
                </c:pt>
                <c:pt idx="942">
                  <c:v>21.819999695</c:v>
                </c:pt>
                <c:pt idx="943">
                  <c:v>22.030000687000001</c:v>
                </c:pt>
                <c:pt idx="944">
                  <c:v>22.420000076000001</c:v>
                </c:pt>
                <c:pt idx="945">
                  <c:v>22.190000533999999</c:v>
                </c:pt>
                <c:pt idx="946">
                  <c:v>21.989999771000001</c:v>
                </c:pt>
                <c:pt idx="947">
                  <c:v>22.11000061</c:v>
                </c:pt>
                <c:pt idx="948">
                  <c:v>21.659999847000002</c:v>
                </c:pt>
                <c:pt idx="949">
                  <c:v>21.780000687000001</c:v>
                </c:pt>
                <c:pt idx="950">
                  <c:v>21.940000533999999</c:v>
                </c:pt>
                <c:pt idx="951">
                  <c:v>21.88999939</c:v>
                </c:pt>
                <c:pt idx="952">
                  <c:v>22.049999237000002</c:v>
                </c:pt>
                <c:pt idx="953">
                  <c:v>22.209999084</c:v>
                </c:pt>
                <c:pt idx="954">
                  <c:v>21.450000762999998</c:v>
                </c:pt>
                <c:pt idx="955">
                  <c:v>21.899999618999999</c:v>
                </c:pt>
                <c:pt idx="956">
                  <c:v>22.040000916</c:v>
                </c:pt>
                <c:pt idx="957">
                  <c:v>21.870000838999999</c:v>
                </c:pt>
                <c:pt idx="958">
                  <c:v>21.840000152999998</c:v>
                </c:pt>
                <c:pt idx="959">
                  <c:v>21.989999771000001</c:v>
                </c:pt>
                <c:pt idx="960">
                  <c:v>21.649999618999999</c:v>
                </c:pt>
                <c:pt idx="961">
                  <c:v>22.290000916</c:v>
                </c:pt>
                <c:pt idx="962">
                  <c:v>22.469999312999999</c:v>
                </c:pt>
                <c:pt idx="963">
                  <c:v>21.680000305</c:v>
                </c:pt>
                <c:pt idx="964">
                  <c:v>22.200000762999998</c:v>
                </c:pt>
                <c:pt idx="965">
                  <c:v>22.290000916</c:v>
                </c:pt>
                <c:pt idx="966">
                  <c:v>21.899999618999999</c:v>
                </c:pt>
                <c:pt idx="967">
                  <c:v>22.010000228999999</c:v>
                </c:pt>
                <c:pt idx="968">
                  <c:v>21.950000762999998</c:v>
                </c:pt>
                <c:pt idx="969">
                  <c:v>21.709999084</c:v>
                </c:pt>
                <c:pt idx="970">
                  <c:v>22.229999542000002</c:v>
                </c:pt>
                <c:pt idx="971">
                  <c:v>22.540000916</c:v>
                </c:pt>
                <c:pt idx="972">
                  <c:v>22.170000076000001</c:v>
                </c:pt>
                <c:pt idx="973">
                  <c:v>22.760000228999999</c:v>
                </c:pt>
                <c:pt idx="974">
                  <c:v>22.670000076000001</c:v>
                </c:pt>
                <c:pt idx="975">
                  <c:v>22.530000687000001</c:v>
                </c:pt>
                <c:pt idx="976">
                  <c:v>22.959999084</c:v>
                </c:pt>
                <c:pt idx="977">
                  <c:v>22.899999618999999</c:v>
                </c:pt>
                <c:pt idx="978">
                  <c:v>22.239999771000001</c:v>
                </c:pt>
                <c:pt idx="979">
                  <c:v>22.819999695</c:v>
                </c:pt>
                <c:pt idx="980">
                  <c:v>22.61000061</c:v>
                </c:pt>
                <c:pt idx="981">
                  <c:v>22.309999466000001</c:v>
                </c:pt>
                <c:pt idx="982">
                  <c:v>22.979999542000002</c:v>
                </c:pt>
                <c:pt idx="983">
                  <c:v>22.870000838999999</c:v>
                </c:pt>
                <c:pt idx="984">
                  <c:v>22.459999084</c:v>
                </c:pt>
                <c:pt idx="985">
                  <c:v>23.290000916</c:v>
                </c:pt>
                <c:pt idx="986">
                  <c:v>23.219999312999999</c:v>
                </c:pt>
                <c:pt idx="987">
                  <c:v>22.899999618999999</c:v>
                </c:pt>
                <c:pt idx="988">
                  <c:v>23.510000228999999</c:v>
                </c:pt>
                <c:pt idx="989">
                  <c:v>23.25</c:v>
                </c:pt>
                <c:pt idx="990">
                  <c:v>22.899999618999999</c:v>
                </c:pt>
                <c:pt idx="991">
                  <c:v>23.399999618999999</c:v>
                </c:pt>
                <c:pt idx="992">
                  <c:v>23.180000305</c:v>
                </c:pt>
                <c:pt idx="993">
                  <c:v>23.059999466000001</c:v>
                </c:pt>
                <c:pt idx="994">
                  <c:v>23.690000533999999</c:v>
                </c:pt>
                <c:pt idx="995">
                  <c:v>23.510000228999999</c:v>
                </c:pt>
                <c:pt idx="996">
                  <c:v>23.180000305</c:v>
                </c:pt>
                <c:pt idx="997">
                  <c:v>24.049999237000002</c:v>
                </c:pt>
                <c:pt idx="998">
                  <c:v>23.590000152999998</c:v>
                </c:pt>
                <c:pt idx="999">
                  <c:v>23.700000762999998</c:v>
                </c:pt>
                <c:pt idx="1000">
                  <c:v>24.030000687000001</c:v>
                </c:pt>
                <c:pt idx="1001">
                  <c:v>23.899999618999999</c:v>
                </c:pt>
                <c:pt idx="1002">
                  <c:v>23.879999161000001</c:v>
                </c:pt>
                <c:pt idx="1003">
                  <c:v>24.020000457999998</c:v>
                </c:pt>
                <c:pt idx="1004">
                  <c:v>23.989999771000001</c:v>
                </c:pt>
                <c:pt idx="1005">
                  <c:v>23.840000152999998</c:v>
                </c:pt>
                <c:pt idx="1006">
                  <c:v>24.709999084</c:v>
                </c:pt>
                <c:pt idx="1007">
                  <c:v>24.319999695</c:v>
                </c:pt>
                <c:pt idx="1008">
                  <c:v>24.620000838999999</c:v>
                </c:pt>
                <c:pt idx="1009">
                  <c:v>24.510000228999999</c:v>
                </c:pt>
                <c:pt idx="1010">
                  <c:v>24.680000305</c:v>
                </c:pt>
                <c:pt idx="1011">
                  <c:v>24.36000061</c:v>
                </c:pt>
                <c:pt idx="1012">
                  <c:v>24.280000687000001</c:v>
                </c:pt>
                <c:pt idx="1013">
                  <c:v>23.959999084</c:v>
                </c:pt>
                <c:pt idx="1014">
                  <c:v>24.270000457999998</c:v>
                </c:pt>
                <c:pt idx="1015">
                  <c:v>24.319999695</c:v>
                </c:pt>
                <c:pt idx="1016">
                  <c:v>24.520000457999998</c:v>
                </c:pt>
                <c:pt idx="1017">
                  <c:v>24.219999312999999</c:v>
                </c:pt>
                <c:pt idx="1018">
                  <c:v>24.850000381000001</c:v>
                </c:pt>
                <c:pt idx="1019">
                  <c:v>24.559999466000001</c:v>
                </c:pt>
                <c:pt idx="1020">
                  <c:v>24.520000457999998</c:v>
                </c:pt>
                <c:pt idx="1021">
                  <c:v>24.540000916</c:v>
                </c:pt>
                <c:pt idx="1022">
                  <c:v>24.520000457999998</c:v>
                </c:pt>
                <c:pt idx="1023">
                  <c:v>24.620000838999999</c:v>
                </c:pt>
                <c:pt idx="1024">
                  <c:v>24.700000762999998</c:v>
                </c:pt>
                <c:pt idx="1025">
                  <c:v>24.819999695</c:v>
                </c:pt>
                <c:pt idx="1026">
                  <c:v>25</c:v>
                </c:pt>
                <c:pt idx="1027">
                  <c:v>25.159999847000002</c:v>
                </c:pt>
                <c:pt idx="1028">
                  <c:v>25.219999312999999</c:v>
                </c:pt>
                <c:pt idx="1029">
                  <c:v>24.879999161000001</c:v>
                </c:pt>
                <c:pt idx="1030">
                  <c:v>25.239999771000001</c:v>
                </c:pt>
                <c:pt idx="1031">
                  <c:v>25.399999618999999</c:v>
                </c:pt>
                <c:pt idx="1032">
                  <c:v>25.270000457999998</c:v>
                </c:pt>
                <c:pt idx="1033">
                  <c:v>25.530000687000001</c:v>
                </c:pt>
                <c:pt idx="1034">
                  <c:v>25.36000061</c:v>
                </c:pt>
                <c:pt idx="1035">
                  <c:v>25.129999161000001</c:v>
                </c:pt>
                <c:pt idx="1036">
                  <c:v>25.729999542000002</c:v>
                </c:pt>
                <c:pt idx="1037">
                  <c:v>25.709999084</c:v>
                </c:pt>
                <c:pt idx="1038">
                  <c:v>25.88999939</c:v>
                </c:pt>
                <c:pt idx="1039">
                  <c:v>26.079999923999999</c:v>
                </c:pt>
                <c:pt idx="1040">
                  <c:v>26.020000457999998</c:v>
                </c:pt>
                <c:pt idx="1041">
                  <c:v>25.799999237000002</c:v>
                </c:pt>
                <c:pt idx="1042">
                  <c:v>26.399999618999999</c:v>
                </c:pt>
                <c:pt idx="1043">
                  <c:v>26.149999618999999</c:v>
                </c:pt>
                <c:pt idx="1044">
                  <c:v>25.88999939</c:v>
                </c:pt>
                <c:pt idx="1045">
                  <c:v>26.059999466000001</c:v>
                </c:pt>
                <c:pt idx="1046">
                  <c:v>26.209999084</c:v>
                </c:pt>
                <c:pt idx="1047">
                  <c:v>25.870000838999999</c:v>
                </c:pt>
                <c:pt idx="1048">
                  <c:v>26.149999618999999</c:v>
                </c:pt>
                <c:pt idx="1049">
                  <c:v>26.440000533999999</c:v>
                </c:pt>
                <c:pt idx="1050">
                  <c:v>26.280000687000001</c:v>
                </c:pt>
                <c:pt idx="1051">
                  <c:v>26.579999923999999</c:v>
                </c:pt>
                <c:pt idx="1052">
                  <c:v>26.520000457999998</c:v>
                </c:pt>
                <c:pt idx="1053">
                  <c:v>25.930000305</c:v>
                </c:pt>
                <c:pt idx="1054">
                  <c:v>26.209999084</c:v>
                </c:pt>
                <c:pt idx="1055">
                  <c:v>26</c:v>
                </c:pt>
                <c:pt idx="1056">
                  <c:v>25.260000228999999</c:v>
                </c:pt>
                <c:pt idx="1057">
                  <c:v>25.870000838999999</c:v>
                </c:pt>
                <c:pt idx="1058">
                  <c:v>26.100000381000001</c:v>
                </c:pt>
                <c:pt idx="1059">
                  <c:v>25.670000076000001</c:v>
                </c:pt>
                <c:pt idx="1060">
                  <c:v>26.739999771000001</c:v>
                </c:pt>
                <c:pt idx="1061">
                  <c:v>26.520000457999998</c:v>
                </c:pt>
                <c:pt idx="1062">
                  <c:v>26.709999084</c:v>
                </c:pt>
                <c:pt idx="1063">
                  <c:v>27.25</c:v>
                </c:pt>
                <c:pt idx="1064">
                  <c:v>27.040000916</c:v>
                </c:pt>
                <c:pt idx="1065">
                  <c:v>26.510000228999999</c:v>
                </c:pt>
                <c:pt idx="1066">
                  <c:v>26.590000152999998</c:v>
                </c:pt>
                <c:pt idx="1067">
                  <c:v>26.549999237000002</c:v>
                </c:pt>
                <c:pt idx="1068">
                  <c:v>25.870000838999999</c:v>
                </c:pt>
                <c:pt idx="1069">
                  <c:v>26.450000762999998</c:v>
                </c:pt>
                <c:pt idx="1070">
                  <c:v>26.120000838999999</c:v>
                </c:pt>
                <c:pt idx="1071">
                  <c:v>26.149999618999999</c:v>
                </c:pt>
                <c:pt idx="1072">
                  <c:v>26.989999771000001</c:v>
                </c:pt>
                <c:pt idx="1073">
                  <c:v>27.030000687000001</c:v>
                </c:pt>
                <c:pt idx="1074">
                  <c:v>26.930000305</c:v>
                </c:pt>
                <c:pt idx="1075">
                  <c:v>27.399999618999999</c:v>
                </c:pt>
                <c:pt idx="1076">
                  <c:v>27.200000762999998</c:v>
                </c:pt>
                <c:pt idx="1077">
                  <c:v>26.510000228999999</c:v>
                </c:pt>
                <c:pt idx="1078">
                  <c:v>27.079999923999999</c:v>
                </c:pt>
                <c:pt idx="1079">
                  <c:v>26.25</c:v>
                </c:pt>
                <c:pt idx="1080">
                  <c:v>26.100000381000001</c:v>
                </c:pt>
                <c:pt idx="1081">
                  <c:v>26.36000061</c:v>
                </c:pt>
                <c:pt idx="1082">
                  <c:v>25.950000762999998</c:v>
                </c:pt>
                <c:pt idx="1083">
                  <c:v>26.309999466000001</c:v>
                </c:pt>
                <c:pt idx="1084">
                  <c:v>26.430000305</c:v>
                </c:pt>
                <c:pt idx="1085">
                  <c:v>26.799999237000002</c:v>
                </c:pt>
                <c:pt idx="1086">
                  <c:v>26.680000305</c:v>
                </c:pt>
                <c:pt idx="1087">
                  <c:v>27.530000687000001</c:v>
                </c:pt>
                <c:pt idx="1088">
                  <c:v>26.5</c:v>
                </c:pt>
                <c:pt idx="1089">
                  <c:v>26.61000061</c:v>
                </c:pt>
                <c:pt idx="1090">
                  <c:v>26.770000457999998</c:v>
                </c:pt>
                <c:pt idx="1091">
                  <c:v>25.590000152999998</c:v>
                </c:pt>
                <c:pt idx="1092">
                  <c:v>25.649999618999999</c:v>
                </c:pt>
                <c:pt idx="1093">
                  <c:v>26.010000228999999</c:v>
                </c:pt>
                <c:pt idx="1094">
                  <c:v>25.829999923999999</c:v>
                </c:pt>
                <c:pt idx="1095">
                  <c:v>26.370000838999999</c:v>
                </c:pt>
                <c:pt idx="1096">
                  <c:v>26.38999939</c:v>
                </c:pt>
                <c:pt idx="1097">
                  <c:v>26.190000533999999</c:v>
                </c:pt>
                <c:pt idx="1098">
                  <c:v>26.370000838999999</c:v>
                </c:pt>
                <c:pt idx="1099">
                  <c:v>26.760000228999999</c:v>
                </c:pt>
                <c:pt idx="1100">
                  <c:v>26.959999084</c:v>
                </c:pt>
                <c:pt idx="1101">
                  <c:v>26.569999695</c:v>
                </c:pt>
                <c:pt idx="1102">
                  <c:v>26.430000305</c:v>
                </c:pt>
                <c:pt idx="1103">
                  <c:v>26.340000152999998</c:v>
                </c:pt>
                <c:pt idx="1104">
                  <c:v>26.209999084</c:v>
                </c:pt>
                <c:pt idx="1105">
                  <c:v>26.909999847000002</c:v>
                </c:pt>
                <c:pt idx="1106">
                  <c:v>26.229999542000002</c:v>
                </c:pt>
                <c:pt idx="1107">
                  <c:v>26.959999084</c:v>
                </c:pt>
                <c:pt idx="1108">
                  <c:v>27.120000838999999</c:v>
                </c:pt>
                <c:pt idx="1109">
                  <c:v>27.340000152999998</c:v>
                </c:pt>
                <c:pt idx="1110">
                  <c:v>26.879999161000001</c:v>
                </c:pt>
                <c:pt idx="1111">
                  <c:v>27.180000305</c:v>
                </c:pt>
                <c:pt idx="1112">
                  <c:v>26.670000076000001</c:v>
                </c:pt>
                <c:pt idx="1113">
                  <c:v>26.75</c:v>
                </c:pt>
                <c:pt idx="1114">
                  <c:v>26.940000533999999</c:v>
                </c:pt>
                <c:pt idx="1115">
                  <c:v>26.909999847000002</c:v>
                </c:pt>
                <c:pt idx="1116">
                  <c:v>27.260000228999999</c:v>
                </c:pt>
                <c:pt idx="1117">
                  <c:v>27.079999923999999</c:v>
                </c:pt>
                <c:pt idx="1118">
                  <c:v>27.63999939</c:v>
                </c:pt>
                <c:pt idx="1119">
                  <c:v>27.370000838999999</c:v>
                </c:pt>
                <c:pt idx="1120">
                  <c:v>27.670000076000001</c:v>
                </c:pt>
                <c:pt idx="1121">
                  <c:v>27.399999618999999</c:v>
                </c:pt>
                <c:pt idx="1122">
                  <c:v>27.629999161000001</c:v>
                </c:pt>
                <c:pt idx="1123">
                  <c:v>27.690000533999999</c:v>
                </c:pt>
                <c:pt idx="1124">
                  <c:v>27.809999466000001</c:v>
                </c:pt>
                <c:pt idx="1125">
                  <c:v>27.260000228999999</c:v>
                </c:pt>
                <c:pt idx="1126">
                  <c:v>27.620000838999999</c:v>
                </c:pt>
                <c:pt idx="1127">
                  <c:v>27.649999618999999</c:v>
                </c:pt>
                <c:pt idx="1128">
                  <c:v>27.61000061</c:v>
                </c:pt>
                <c:pt idx="1129">
                  <c:v>28.38999939</c:v>
                </c:pt>
                <c:pt idx="1130">
                  <c:v>28.010000228999999</c:v>
                </c:pt>
                <c:pt idx="1131">
                  <c:v>28.190000533999999</c:v>
                </c:pt>
                <c:pt idx="1132">
                  <c:v>28.309999466000001</c:v>
                </c:pt>
                <c:pt idx="1133">
                  <c:v>27.979999542000002</c:v>
                </c:pt>
                <c:pt idx="1134">
                  <c:v>27.600000381000001</c:v>
                </c:pt>
                <c:pt idx="1135">
                  <c:v>28.489999771000001</c:v>
                </c:pt>
                <c:pt idx="1136">
                  <c:v>28.200000762999998</c:v>
                </c:pt>
                <c:pt idx="1137">
                  <c:v>28.159999847000002</c:v>
                </c:pt>
                <c:pt idx="1138">
                  <c:v>28.069999695</c:v>
                </c:pt>
                <c:pt idx="1139">
                  <c:v>27.899999618999999</c:v>
                </c:pt>
                <c:pt idx="1140">
                  <c:v>28.340000152999998</c:v>
                </c:pt>
                <c:pt idx="1141">
                  <c:v>28.440000533999999</c:v>
                </c:pt>
                <c:pt idx="1142">
                  <c:v>27.989999771000001</c:v>
                </c:pt>
                <c:pt idx="1143">
                  <c:v>27.930000305</c:v>
                </c:pt>
                <c:pt idx="1144">
                  <c:v>28.440000533999999</c:v>
                </c:pt>
                <c:pt idx="1145">
                  <c:v>27.760000228999999</c:v>
                </c:pt>
                <c:pt idx="1146">
                  <c:v>27.379999161000001</c:v>
                </c:pt>
                <c:pt idx="1147">
                  <c:v>28.120000838999999</c:v>
                </c:pt>
                <c:pt idx="1148">
                  <c:v>27.620000838999999</c:v>
                </c:pt>
                <c:pt idx="1149">
                  <c:v>27.909999847000002</c:v>
                </c:pt>
                <c:pt idx="1150">
                  <c:v>29.239999771000001</c:v>
                </c:pt>
                <c:pt idx="1151">
                  <c:v>28.670000076000001</c:v>
                </c:pt>
                <c:pt idx="1152">
                  <c:v>28.5</c:v>
                </c:pt>
                <c:pt idx="1153">
                  <c:v>29.379999161000001</c:v>
                </c:pt>
                <c:pt idx="1154">
                  <c:v>28.920000076000001</c:v>
                </c:pt>
                <c:pt idx="1155">
                  <c:v>29.020000457999998</c:v>
                </c:pt>
                <c:pt idx="1156">
                  <c:v>28.979999542000002</c:v>
                </c:pt>
                <c:pt idx="1157">
                  <c:v>28.25</c:v>
                </c:pt>
                <c:pt idx="1158">
                  <c:v>28.520000457999998</c:v>
                </c:pt>
                <c:pt idx="1159">
                  <c:v>29.030000687000001</c:v>
                </c:pt>
                <c:pt idx="1160">
                  <c:v>28.659999847000002</c:v>
                </c:pt>
                <c:pt idx="1161">
                  <c:v>28.719999312999999</c:v>
                </c:pt>
                <c:pt idx="1162">
                  <c:v>29.370000838999999</c:v>
                </c:pt>
                <c:pt idx="1163">
                  <c:v>28.739999771000001</c:v>
                </c:pt>
                <c:pt idx="1164">
                  <c:v>29.010000228999999</c:v>
                </c:pt>
                <c:pt idx="1165">
                  <c:v>29.809999466000001</c:v>
                </c:pt>
                <c:pt idx="1166">
                  <c:v>29.170000076000001</c:v>
                </c:pt>
                <c:pt idx="1167">
                  <c:v>28.940000533999999</c:v>
                </c:pt>
                <c:pt idx="1168">
                  <c:v>29.13999939</c:v>
                </c:pt>
                <c:pt idx="1169">
                  <c:v>28.870000838999999</c:v>
                </c:pt>
                <c:pt idx="1170">
                  <c:v>29.020000457999998</c:v>
                </c:pt>
                <c:pt idx="1171">
                  <c:v>29.309999466000001</c:v>
                </c:pt>
                <c:pt idx="1172">
                  <c:v>29.030000687000001</c:v>
                </c:pt>
                <c:pt idx="1173">
                  <c:v>29.540000916</c:v>
                </c:pt>
                <c:pt idx="1174">
                  <c:v>29.680000305</c:v>
                </c:pt>
                <c:pt idx="1175">
                  <c:v>29.709999084</c:v>
                </c:pt>
                <c:pt idx="1176">
                  <c:v>29.729999542000002</c:v>
                </c:pt>
                <c:pt idx="1177">
                  <c:v>30</c:v>
                </c:pt>
                <c:pt idx="1178">
                  <c:v>29.379999161000001</c:v>
                </c:pt>
                <c:pt idx="1179">
                  <c:v>29.950000762999998</c:v>
                </c:pt>
                <c:pt idx="1180">
                  <c:v>29.719999312999999</c:v>
                </c:pt>
                <c:pt idx="1181">
                  <c:v>30.020000457999998</c:v>
                </c:pt>
                <c:pt idx="1182">
                  <c:v>29.969999312999999</c:v>
                </c:pt>
                <c:pt idx="1183">
                  <c:v>30.489999771000001</c:v>
                </c:pt>
                <c:pt idx="1184">
                  <c:v>29.61000061</c:v>
                </c:pt>
                <c:pt idx="1185">
                  <c:v>30.299999237000002</c:v>
                </c:pt>
                <c:pt idx="1186">
                  <c:v>30.469999312999999</c:v>
                </c:pt>
                <c:pt idx="1187">
                  <c:v>30.520000457999998</c:v>
                </c:pt>
                <c:pt idx="1188">
                  <c:v>30.600000381000001</c:v>
                </c:pt>
                <c:pt idx="1189">
                  <c:v>30.020000457999998</c:v>
                </c:pt>
                <c:pt idx="1190">
                  <c:v>29.879999161000001</c:v>
                </c:pt>
                <c:pt idx="1191">
                  <c:v>30.209999084</c:v>
                </c:pt>
                <c:pt idx="1192">
                  <c:v>30.299999237000002</c:v>
                </c:pt>
                <c:pt idx="1193">
                  <c:v>30.030000687000001</c:v>
                </c:pt>
                <c:pt idx="1194">
                  <c:v>29.829999923999999</c:v>
                </c:pt>
                <c:pt idx="1195">
                  <c:v>30.569999695</c:v>
                </c:pt>
                <c:pt idx="1196">
                  <c:v>30.11000061</c:v>
                </c:pt>
                <c:pt idx="1197">
                  <c:v>30.430000305</c:v>
                </c:pt>
                <c:pt idx="1198">
                  <c:v>30.690000533999999</c:v>
                </c:pt>
                <c:pt idx="1199">
                  <c:v>30.200000762999998</c:v>
                </c:pt>
                <c:pt idx="1200">
                  <c:v>30.430000305</c:v>
                </c:pt>
                <c:pt idx="1201">
                  <c:v>30.059999466000001</c:v>
                </c:pt>
                <c:pt idx="1202">
                  <c:v>29.950000762999998</c:v>
                </c:pt>
                <c:pt idx="1203">
                  <c:v>29.850000381000001</c:v>
                </c:pt>
                <c:pt idx="1204">
                  <c:v>29.930000305</c:v>
                </c:pt>
                <c:pt idx="1205">
                  <c:v>29.709999084</c:v>
                </c:pt>
                <c:pt idx="1206">
                  <c:v>29.870000838999999</c:v>
                </c:pt>
                <c:pt idx="1207">
                  <c:v>30.409999847000002</c:v>
                </c:pt>
                <c:pt idx="1208">
                  <c:v>29.989999771000001</c:v>
                </c:pt>
                <c:pt idx="1209">
                  <c:v>29.590000152999998</c:v>
                </c:pt>
                <c:pt idx="1210">
                  <c:v>29.979999542000002</c:v>
                </c:pt>
                <c:pt idx="1211">
                  <c:v>30.459999084</c:v>
                </c:pt>
                <c:pt idx="1212">
                  <c:v>29.530000687000001</c:v>
                </c:pt>
                <c:pt idx="1213">
                  <c:v>29.459999084</c:v>
                </c:pt>
                <c:pt idx="1214">
                  <c:v>29.760000228999999</c:v>
                </c:pt>
                <c:pt idx="1215">
                  <c:v>30.790000916</c:v>
                </c:pt>
                <c:pt idx="1216">
                  <c:v>30.600000381000001</c:v>
                </c:pt>
                <c:pt idx="1217">
                  <c:v>30.079999923999999</c:v>
                </c:pt>
                <c:pt idx="1218">
                  <c:v>29.620000838999999</c:v>
                </c:pt>
                <c:pt idx="1219">
                  <c:v>30.649999618999999</c:v>
                </c:pt>
                <c:pt idx="1220">
                  <c:v>30.469999312999999</c:v>
                </c:pt>
                <c:pt idx="1221">
                  <c:v>29.75</c:v>
                </c:pt>
                <c:pt idx="1222">
                  <c:v>30.299999237000002</c:v>
                </c:pt>
                <c:pt idx="1223">
                  <c:v>30.780000687000001</c:v>
                </c:pt>
                <c:pt idx="1224">
                  <c:v>30.040000916</c:v>
                </c:pt>
                <c:pt idx="1225">
                  <c:v>29.86000061</c:v>
                </c:pt>
                <c:pt idx="1226">
                  <c:v>30.129999161000001</c:v>
                </c:pt>
                <c:pt idx="1227">
                  <c:v>30.020000457999998</c:v>
                </c:pt>
                <c:pt idx="1228">
                  <c:v>30.780000687000001</c:v>
                </c:pt>
                <c:pt idx="1229">
                  <c:v>30.920000076000001</c:v>
                </c:pt>
                <c:pt idx="1230">
                  <c:v>30.489999771000001</c:v>
                </c:pt>
                <c:pt idx="1231">
                  <c:v>30.809999466000001</c:v>
                </c:pt>
                <c:pt idx="1232">
                  <c:v>30.530000687000001</c:v>
                </c:pt>
                <c:pt idx="1233">
                  <c:v>30.260000228999999</c:v>
                </c:pt>
                <c:pt idx="1234">
                  <c:v>30.049999237000002</c:v>
                </c:pt>
                <c:pt idx="1235">
                  <c:v>30.350000381000001</c:v>
                </c:pt>
                <c:pt idx="1236">
                  <c:v>29.969999312999999</c:v>
                </c:pt>
                <c:pt idx="1237">
                  <c:v>30</c:v>
                </c:pt>
                <c:pt idx="1238">
                  <c:v>30.280000687000001</c:v>
                </c:pt>
                <c:pt idx="1239">
                  <c:v>29.579999923999999</c:v>
                </c:pt>
                <c:pt idx="1240">
                  <c:v>29.709999084</c:v>
                </c:pt>
                <c:pt idx="1241">
                  <c:v>29.370000838999999</c:v>
                </c:pt>
                <c:pt idx="1242">
                  <c:v>30.049999237000002</c:v>
                </c:pt>
                <c:pt idx="1243">
                  <c:v>30.559999466000001</c:v>
                </c:pt>
                <c:pt idx="1244">
                  <c:v>30.190000533999999</c:v>
                </c:pt>
                <c:pt idx="1245">
                  <c:v>29.659999847000002</c:v>
                </c:pt>
                <c:pt idx="1246">
                  <c:v>29.510000228999999</c:v>
                </c:pt>
                <c:pt idx="1247">
                  <c:v>29.75</c:v>
                </c:pt>
                <c:pt idx="1248">
                  <c:v>29.450000762999998</c:v>
                </c:pt>
                <c:pt idx="1249">
                  <c:v>29.159999847000002</c:v>
                </c:pt>
                <c:pt idx="1250">
                  <c:v>29.329999923999999</c:v>
                </c:pt>
                <c:pt idx="1251">
                  <c:v>30.309999466000001</c:v>
                </c:pt>
                <c:pt idx="1252">
                  <c:v>29.729999542000002</c:v>
                </c:pt>
                <c:pt idx="1253">
                  <c:v>29.299999237000002</c:v>
                </c:pt>
                <c:pt idx="1254">
                  <c:v>29.559999466000001</c:v>
                </c:pt>
                <c:pt idx="1255">
                  <c:v>28.600000381000001</c:v>
                </c:pt>
                <c:pt idx="1256">
                  <c:v>28.770000457999998</c:v>
                </c:pt>
                <c:pt idx="1257">
                  <c:v>29.75</c:v>
                </c:pt>
                <c:pt idx="1258">
                  <c:v>28.930000305</c:v>
                </c:pt>
                <c:pt idx="1259">
                  <c:v>29.420000076000001</c:v>
                </c:pt>
                <c:pt idx="1260">
                  <c:v>28.069999695</c:v>
                </c:pt>
                <c:pt idx="1261">
                  <c:v>28.239999771000001</c:v>
                </c:pt>
                <c:pt idx="1262">
                  <c:v>29.459999084</c:v>
                </c:pt>
                <c:pt idx="1263">
                  <c:v>28.729999542000002</c:v>
                </c:pt>
                <c:pt idx="1264">
                  <c:v>28.510000228999999</c:v>
                </c:pt>
                <c:pt idx="1265">
                  <c:v>27.61000061</c:v>
                </c:pt>
                <c:pt idx="1266">
                  <c:v>28.190000533999999</c:v>
                </c:pt>
                <c:pt idx="1267">
                  <c:v>27.649999618999999</c:v>
                </c:pt>
                <c:pt idx="1268">
                  <c:v>28.219999312999999</c:v>
                </c:pt>
                <c:pt idx="1269">
                  <c:v>28.809999466000001</c:v>
                </c:pt>
                <c:pt idx="1270">
                  <c:v>28.620000838999999</c:v>
                </c:pt>
                <c:pt idx="1271">
                  <c:v>27.979999542000002</c:v>
                </c:pt>
                <c:pt idx="1272">
                  <c:v>25.879999161000001</c:v>
                </c:pt>
                <c:pt idx="1273">
                  <c:v>26.079999923999999</c:v>
                </c:pt>
                <c:pt idx="1274">
                  <c:v>27.829999923999999</c:v>
                </c:pt>
                <c:pt idx="1275">
                  <c:v>27.979999542000002</c:v>
                </c:pt>
                <c:pt idx="1276">
                  <c:v>28.659999847000002</c:v>
                </c:pt>
                <c:pt idx="1277">
                  <c:v>28.649999618999999</c:v>
                </c:pt>
                <c:pt idx="1278">
                  <c:v>28.329999923999999</c:v>
                </c:pt>
                <c:pt idx="1279">
                  <c:v>26.680000305</c:v>
                </c:pt>
                <c:pt idx="1280">
                  <c:v>26.88999939</c:v>
                </c:pt>
                <c:pt idx="1281">
                  <c:v>25.379999161000001</c:v>
                </c:pt>
                <c:pt idx="1282">
                  <c:v>26.959999084</c:v>
                </c:pt>
                <c:pt idx="1283">
                  <c:v>27.600000381000001</c:v>
                </c:pt>
                <c:pt idx="1284">
                  <c:v>28.399999618999999</c:v>
                </c:pt>
                <c:pt idx="1285">
                  <c:v>27.790000916</c:v>
                </c:pt>
                <c:pt idx="1286">
                  <c:v>27.379999161000001</c:v>
                </c:pt>
                <c:pt idx="1287">
                  <c:v>27.159999847000002</c:v>
                </c:pt>
                <c:pt idx="1288">
                  <c:v>25.520000457999998</c:v>
                </c:pt>
                <c:pt idx="1289">
                  <c:v>25.329999923999999</c:v>
                </c:pt>
                <c:pt idx="1290">
                  <c:v>25.329999923999999</c:v>
                </c:pt>
                <c:pt idx="1291">
                  <c:v>25.879999161000001</c:v>
                </c:pt>
                <c:pt idx="1292">
                  <c:v>26.520000457999998</c:v>
                </c:pt>
                <c:pt idx="1293">
                  <c:v>26.239999771000001</c:v>
                </c:pt>
                <c:pt idx="1294">
                  <c:v>27.5</c:v>
                </c:pt>
                <c:pt idx="1295">
                  <c:v>25.489999771000001</c:v>
                </c:pt>
                <c:pt idx="1296">
                  <c:v>24.75</c:v>
                </c:pt>
                <c:pt idx="1297">
                  <c:v>24.459999084</c:v>
                </c:pt>
                <c:pt idx="1298">
                  <c:v>24.88999939</c:v>
                </c:pt>
                <c:pt idx="1299">
                  <c:v>25.829999923999999</c:v>
                </c:pt>
                <c:pt idx="1300">
                  <c:v>25.850000381000001</c:v>
                </c:pt>
                <c:pt idx="1301">
                  <c:v>25.969999312999999</c:v>
                </c:pt>
                <c:pt idx="1302">
                  <c:v>25.719999312999999</c:v>
                </c:pt>
                <c:pt idx="1303">
                  <c:v>25.229999542000002</c:v>
                </c:pt>
                <c:pt idx="1304">
                  <c:v>23.280000687000001</c:v>
                </c:pt>
                <c:pt idx="1305">
                  <c:v>23.379999161000001</c:v>
                </c:pt>
                <c:pt idx="1306">
                  <c:v>23.510000228999999</c:v>
                </c:pt>
                <c:pt idx="1307">
                  <c:v>23.629999161000001</c:v>
                </c:pt>
                <c:pt idx="1308">
                  <c:v>25.069999695</c:v>
                </c:pt>
                <c:pt idx="1309">
                  <c:v>25.819999695</c:v>
                </c:pt>
                <c:pt idx="1310">
                  <c:v>26.36000061</c:v>
                </c:pt>
                <c:pt idx="1311">
                  <c:v>25.11000061</c:v>
                </c:pt>
                <c:pt idx="1312">
                  <c:v>24.950000762999998</c:v>
                </c:pt>
                <c:pt idx="1313">
                  <c:v>23.719999312999999</c:v>
                </c:pt>
                <c:pt idx="1314">
                  <c:v>24.350000381000001</c:v>
                </c:pt>
                <c:pt idx="1315">
                  <c:v>25.049999237000002</c:v>
                </c:pt>
                <c:pt idx="1316">
                  <c:v>24.590000152999998</c:v>
                </c:pt>
                <c:pt idx="1317">
                  <c:v>26.709999084</c:v>
                </c:pt>
                <c:pt idx="1318">
                  <c:v>26.409999847000002</c:v>
                </c:pt>
                <c:pt idx="1319">
                  <c:v>25.38999939</c:v>
                </c:pt>
                <c:pt idx="1320">
                  <c:v>25.38999939</c:v>
                </c:pt>
                <c:pt idx="1321">
                  <c:v>24.319999695</c:v>
                </c:pt>
                <c:pt idx="1322">
                  <c:v>23.969999312999999</c:v>
                </c:pt>
                <c:pt idx="1323">
                  <c:v>23.479999542000002</c:v>
                </c:pt>
                <c:pt idx="1324">
                  <c:v>25.020000457999998</c:v>
                </c:pt>
                <c:pt idx="1325">
                  <c:v>24.659999847000002</c:v>
                </c:pt>
                <c:pt idx="1326">
                  <c:v>24.629999161000001</c:v>
                </c:pt>
                <c:pt idx="1327">
                  <c:v>24.190000533999999</c:v>
                </c:pt>
                <c:pt idx="1328">
                  <c:v>23.850000381000001</c:v>
                </c:pt>
                <c:pt idx="1329">
                  <c:v>22.86000061</c:v>
                </c:pt>
                <c:pt idx="1330">
                  <c:v>23</c:v>
                </c:pt>
                <c:pt idx="1331">
                  <c:v>22.280000687000001</c:v>
                </c:pt>
                <c:pt idx="1332">
                  <c:v>22.700000762999998</c:v>
                </c:pt>
                <c:pt idx="1333">
                  <c:v>24.079999923999999</c:v>
                </c:pt>
                <c:pt idx="1334">
                  <c:v>23.489999771000001</c:v>
                </c:pt>
                <c:pt idx="1335">
                  <c:v>22.549999237000002</c:v>
                </c:pt>
                <c:pt idx="1336">
                  <c:v>22.989999771000001</c:v>
                </c:pt>
                <c:pt idx="1337">
                  <c:v>23.200000762999998</c:v>
                </c:pt>
                <c:pt idx="1338">
                  <c:v>21.809999466000001</c:v>
                </c:pt>
                <c:pt idx="1339">
                  <c:v>20.909999847000002</c:v>
                </c:pt>
                <c:pt idx="1340">
                  <c:v>21.430000305</c:v>
                </c:pt>
                <c:pt idx="1341">
                  <c:v>21.629999161000001</c:v>
                </c:pt>
                <c:pt idx="1342">
                  <c:v>21.680000305</c:v>
                </c:pt>
                <c:pt idx="1343">
                  <c:v>22.100000381000001</c:v>
                </c:pt>
                <c:pt idx="1344">
                  <c:v>21.200000762999998</c:v>
                </c:pt>
                <c:pt idx="1345">
                  <c:v>20.709999084</c:v>
                </c:pt>
                <c:pt idx="1346">
                  <c:v>20.870000838999999</c:v>
                </c:pt>
                <c:pt idx="1347">
                  <c:v>19.469999312999999</c:v>
                </c:pt>
                <c:pt idx="1348">
                  <c:v>19.559999466000001</c:v>
                </c:pt>
                <c:pt idx="1349">
                  <c:v>20.170000076000001</c:v>
                </c:pt>
                <c:pt idx="1350">
                  <c:v>20.729999542000002</c:v>
                </c:pt>
                <c:pt idx="1351">
                  <c:v>20.809999466000001</c:v>
                </c:pt>
                <c:pt idx="1352">
                  <c:v>20.319999695</c:v>
                </c:pt>
                <c:pt idx="1353">
                  <c:v>20.239999771000001</c:v>
                </c:pt>
                <c:pt idx="1354">
                  <c:v>20.079999923999999</c:v>
                </c:pt>
                <c:pt idx="1355">
                  <c:v>19.690000533999999</c:v>
                </c:pt>
                <c:pt idx="1356">
                  <c:v>18.979999542000002</c:v>
                </c:pt>
                <c:pt idx="1357">
                  <c:v>19.049999237000002</c:v>
                </c:pt>
                <c:pt idx="1358">
                  <c:v>19.829999923999999</c:v>
                </c:pt>
                <c:pt idx="1359">
                  <c:v>19.809999466000001</c:v>
                </c:pt>
                <c:pt idx="1360">
                  <c:v>19.950000762999998</c:v>
                </c:pt>
                <c:pt idx="1361">
                  <c:v>18.409999847000002</c:v>
                </c:pt>
                <c:pt idx="1362">
                  <c:v>18.719999312999999</c:v>
                </c:pt>
                <c:pt idx="1363">
                  <c:v>18.350000381000001</c:v>
                </c:pt>
                <c:pt idx="1364">
                  <c:v>18.690000533999999</c:v>
                </c:pt>
                <c:pt idx="1365">
                  <c:v>19.38999939</c:v>
                </c:pt>
                <c:pt idx="1366">
                  <c:v>19.030000687000001</c:v>
                </c:pt>
                <c:pt idx="1367">
                  <c:v>19.049999237000002</c:v>
                </c:pt>
                <c:pt idx="1368">
                  <c:v>19.25</c:v>
                </c:pt>
                <c:pt idx="1369">
                  <c:v>18.809999466000001</c:v>
                </c:pt>
                <c:pt idx="1370">
                  <c:v>18.170000076000001</c:v>
                </c:pt>
                <c:pt idx="1371">
                  <c:v>18.069999695</c:v>
                </c:pt>
                <c:pt idx="1372">
                  <c:v>18.629999161000001</c:v>
                </c:pt>
                <c:pt idx="1373">
                  <c:v>18.270000457999998</c:v>
                </c:pt>
                <c:pt idx="1374">
                  <c:v>18.909999847000002</c:v>
                </c:pt>
                <c:pt idx="1375">
                  <c:v>19.350000381000001</c:v>
                </c:pt>
                <c:pt idx="1376">
                  <c:v>19.75</c:v>
                </c:pt>
                <c:pt idx="1377">
                  <c:v>19.979999542000002</c:v>
                </c:pt>
                <c:pt idx="1378">
                  <c:v>20.190000533999999</c:v>
                </c:pt>
                <c:pt idx="1379">
                  <c:v>18.120000838999999</c:v>
                </c:pt>
                <c:pt idx="1380">
                  <c:v>18.399999618999999</c:v>
                </c:pt>
                <c:pt idx="1381">
                  <c:v>18.270000457999998</c:v>
                </c:pt>
                <c:pt idx="1382">
                  <c:v>18.450000762999998</c:v>
                </c:pt>
                <c:pt idx="1383">
                  <c:v>19.13999939</c:v>
                </c:pt>
                <c:pt idx="1384">
                  <c:v>20.159999847000002</c:v>
                </c:pt>
                <c:pt idx="1385">
                  <c:v>19.450000762999998</c:v>
                </c:pt>
                <c:pt idx="1386">
                  <c:v>17.219999312999999</c:v>
                </c:pt>
                <c:pt idx="1387">
                  <c:v>20.190000533999999</c:v>
                </c:pt>
                <c:pt idx="1388">
                  <c:v>20.459999084</c:v>
                </c:pt>
                <c:pt idx="1389">
                  <c:v>17.719999312999999</c:v>
                </c:pt>
                <c:pt idx="1390">
                  <c:v>18.540000916</c:v>
                </c:pt>
                <c:pt idx="1391">
                  <c:v>18.559999466000001</c:v>
                </c:pt>
                <c:pt idx="1392">
                  <c:v>18.979999542000002</c:v>
                </c:pt>
                <c:pt idx="1393">
                  <c:v>18.809999466000001</c:v>
                </c:pt>
                <c:pt idx="1394">
                  <c:v>18.829999923999999</c:v>
                </c:pt>
                <c:pt idx="1395">
                  <c:v>18.020000457999998</c:v>
                </c:pt>
                <c:pt idx="1396">
                  <c:v>18.430000305</c:v>
                </c:pt>
                <c:pt idx="1397">
                  <c:v>18.11000061</c:v>
                </c:pt>
                <c:pt idx="1398">
                  <c:v>16.879999161000001</c:v>
                </c:pt>
                <c:pt idx="1399">
                  <c:v>18.219999312999999</c:v>
                </c:pt>
                <c:pt idx="1400">
                  <c:v>17.379999161000001</c:v>
                </c:pt>
                <c:pt idx="1401">
                  <c:v>17.280000687000001</c:v>
                </c:pt>
                <c:pt idx="1402">
                  <c:v>17.799999237000002</c:v>
                </c:pt>
                <c:pt idx="1403">
                  <c:v>17.399999618999999</c:v>
                </c:pt>
                <c:pt idx="1404">
                  <c:v>16.059999466000001</c:v>
                </c:pt>
                <c:pt idx="1405">
                  <c:v>16.459999084</c:v>
                </c:pt>
                <c:pt idx="1406">
                  <c:v>16.459999084</c:v>
                </c:pt>
                <c:pt idx="1407">
                  <c:v>16.899999618999999</c:v>
                </c:pt>
                <c:pt idx="1408">
                  <c:v>18.719999312999999</c:v>
                </c:pt>
                <c:pt idx="1409">
                  <c:v>19.510000228999999</c:v>
                </c:pt>
                <c:pt idx="1410">
                  <c:v>17.600000381000001</c:v>
                </c:pt>
                <c:pt idx="1411">
                  <c:v>18.520000457999998</c:v>
                </c:pt>
                <c:pt idx="1412">
                  <c:v>17.209999084</c:v>
                </c:pt>
                <c:pt idx="1413">
                  <c:v>16.870000838999999</c:v>
                </c:pt>
                <c:pt idx="1414">
                  <c:v>15.539999962</c:v>
                </c:pt>
                <c:pt idx="1415">
                  <c:v>16.850000381000001</c:v>
                </c:pt>
                <c:pt idx="1416">
                  <c:v>16.829999923999999</c:v>
                </c:pt>
                <c:pt idx="1417">
                  <c:v>18.36000061</c:v>
                </c:pt>
                <c:pt idx="1418">
                  <c:v>17.559999466000001</c:v>
                </c:pt>
                <c:pt idx="1419">
                  <c:v>18.030000687000001</c:v>
                </c:pt>
                <c:pt idx="1420">
                  <c:v>16.510000228999999</c:v>
                </c:pt>
                <c:pt idx="1421">
                  <c:v>15.140000343000001</c:v>
                </c:pt>
                <c:pt idx="1422">
                  <c:v>16.63999939</c:v>
                </c:pt>
                <c:pt idx="1423">
                  <c:v>17.149999618999999</c:v>
                </c:pt>
                <c:pt idx="1424">
                  <c:v>15.819999695</c:v>
                </c:pt>
                <c:pt idx="1425">
                  <c:v>15.479999542</c:v>
                </c:pt>
                <c:pt idx="1426">
                  <c:v>15.869999886</c:v>
                </c:pt>
                <c:pt idx="1427">
                  <c:v>16.510000228999999</c:v>
                </c:pt>
                <c:pt idx="1428">
                  <c:v>16.5</c:v>
                </c:pt>
                <c:pt idx="1429">
                  <c:v>16.479999542000002</c:v>
                </c:pt>
                <c:pt idx="1430">
                  <c:v>15.880000114</c:v>
                </c:pt>
                <c:pt idx="1431">
                  <c:v>16.920000076000001</c:v>
                </c:pt>
                <c:pt idx="1432">
                  <c:v>15.779999733</c:v>
                </c:pt>
                <c:pt idx="1433">
                  <c:v>15.479999542</c:v>
                </c:pt>
                <c:pt idx="1434">
                  <c:v>14.729999542</c:v>
                </c:pt>
                <c:pt idx="1435">
                  <c:v>15.739999771000001</c:v>
                </c:pt>
                <c:pt idx="1436">
                  <c:v>16.079999923999999</c:v>
                </c:pt>
                <c:pt idx="1437">
                  <c:v>15.510000228999999</c:v>
                </c:pt>
                <c:pt idx="1438">
                  <c:v>15.050000191000001</c:v>
                </c:pt>
                <c:pt idx="1439">
                  <c:v>15.430000305</c:v>
                </c:pt>
                <c:pt idx="1440">
                  <c:v>15.739999771000001</c:v>
                </c:pt>
                <c:pt idx="1441">
                  <c:v>15.829999923999999</c:v>
                </c:pt>
                <c:pt idx="1442">
                  <c:v>16.229999542000002</c:v>
                </c:pt>
                <c:pt idx="1443">
                  <c:v>16.049999237000002</c:v>
                </c:pt>
                <c:pt idx="1444">
                  <c:v>15.569999695</c:v>
                </c:pt>
                <c:pt idx="1445">
                  <c:v>14.890000343000001</c:v>
                </c:pt>
                <c:pt idx="1446">
                  <c:v>14.649999619000001</c:v>
                </c:pt>
                <c:pt idx="1447">
                  <c:v>14.300000191000001</c:v>
                </c:pt>
                <c:pt idx="1448">
                  <c:v>14.869999886</c:v>
                </c:pt>
                <c:pt idx="1449">
                  <c:v>14.930000305</c:v>
                </c:pt>
                <c:pt idx="1450">
                  <c:v>15.840000153</c:v>
                </c:pt>
                <c:pt idx="1451">
                  <c:v>15.149999619000001</c:v>
                </c:pt>
                <c:pt idx="1452">
                  <c:v>14.279999733</c:v>
                </c:pt>
                <c:pt idx="1453">
                  <c:v>14.289999962</c:v>
                </c:pt>
                <c:pt idx="1454">
                  <c:v>14.489999771000001</c:v>
                </c:pt>
                <c:pt idx="1455">
                  <c:v>14.180000305</c:v>
                </c:pt>
                <c:pt idx="1456">
                  <c:v>14.380000114</c:v>
                </c:pt>
                <c:pt idx="1457">
                  <c:v>13.93999958</c:v>
                </c:pt>
                <c:pt idx="1458">
                  <c:v>14.359999656999999</c:v>
                </c:pt>
                <c:pt idx="1459">
                  <c:v>14.43999958</c:v>
                </c:pt>
                <c:pt idx="1460">
                  <c:v>13.890000343000001</c:v>
                </c:pt>
                <c:pt idx="1461">
                  <c:v>13.420000076000001</c:v>
                </c:pt>
                <c:pt idx="1462">
                  <c:v>13.149999619000001</c:v>
                </c:pt>
                <c:pt idx="1463">
                  <c:v>14.220000267</c:v>
                </c:pt>
                <c:pt idx="1464">
                  <c:v>13.5</c:v>
                </c:pt>
                <c:pt idx="1465">
                  <c:v>15.119999886</c:v>
                </c:pt>
                <c:pt idx="1466">
                  <c:v>14.090000153</c:v>
                </c:pt>
                <c:pt idx="1467">
                  <c:v>13.340000153</c:v>
                </c:pt>
                <c:pt idx="1468">
                  <c:v>13.340000153</c:v>
                </c:pt>
                <c:pt idx="1469">
                  <c:v>12.640000343000001</c:v>
                </c:pt>
                <c:pt idx="1470">
                  <c:v>14.149999619000001</c:v>
                </c:pt>
                <c:pt idx="1471">
                  <c:v>14.199999808999999</c:v>
                </c:pt>
                <c:pt idx="1472">
                  <c:v>13.289999962</c:v>
                </c:pt>
                <c:pt idx="1473">
                  <c:v>12.680000305</c:v>
                </c:pt>
                <c:pt idx="1474">
                  <c:v>13.289999962</c:v>
                </c:pt>
                <c:pt idx="1475">
                  <c:v>13.270000458</c:v>
                </c:pt>
                <c:pt idx="1476">
                  <c:v>12.68999958</c:v>
                </c:pt>
                <c:pt idx="1477">
                  <c:v>13.239999771000001</c:v>
                </c:pt>
                <c:pt idx="1478">
                  <c:v>12.31000042</c:v>
                </c:pt>
                <c:pt idx="1479">
                  <c:v>12.880000114</c:v>
                </c:pt>
                <c:pt idx="1480">
                  <c:v>13.18999958</c:v>
                </c:pt>
                <c:pt idx="1481">
                  <c:v>11.789999962</c:v>
                </c:pt>
                <c:pt idx="1482">
                  <c:v>12.399999619000001</c:v>
                </c:pt>
                <c:pt idx="1483">
                  <c:v>11.760000228999999</c:v>
                </c:pt>
                <c:pt idx="1484">
                  <c:v>12.220000267</c:v>
                </c:pt>
                <c:pt idx="1485">
                  <c:v>11.800000191000001</c:v>
                </c:pt>
                <c:pt idx="1486">
                  <c:v>13.600000380999999</c:v>
                </c:pt>
                <c:pt idx="1487">
                  <c:v>12.210000038</c:v>
                </c:pt>
                <c:pt idx="1488">
                  <c:v>11.93999958</c:v>
                </c:pt>
                <c:pt idx="1489">
                  <c:v>11.970000267</c:v>
                </c:pt>
                <c:pt idx="1490">
                  <c:v>11.390000343000001</c:v>
                </c:pt>
                <c:pt idx="1491">
                  <c:v>11.539999962</c:v>
                </c:pt>
                <c:pt idx="1492">
                  <c:v>11.210000038</c:v>
                </c:pt>
                <c:pt idx="1493">
                  <c:v>11.550000191000001</c:v>
                </c:pt>
                <c:pt idx="1494">
                  <c:v>11.180000305</c:v>
                </c:pt>
                <c:pt idx="1495">
                  <c:v>11.899999619000001</c:v>
                </c:pt>
                <c:pt idx="1496">
                  <c:v>11.279999733</c:v>
                </c:pt>
                <c:pt idx="1497">
                  <c:v>11.409999847</c:v>
                </c:pt>
                <c:pt idx="1498">
                  <c:v>11.930000305</c:v>
                </c:pt>
                <c:pt idx="1499">
                  <c:v>12.210000038</c:v>
                </c:pt>
                <c:pt idx="1500">
                  <c:v>12.069999695</c:v>
                </c:pt>
                <c:pt idx="1501">
                  <c:v>12.029999733</c:v>
                </c:pt>
                <c:pt idx="1502">
                  <c:v>11.510000228999999</c:v>
                </c:pt>
                <c:pt idx="1503">
                  <c:v>11.859999656999999</c:v>
                </c:pt>
                <c:pt idx="1504">
                  <c:v>11.880000114</c:v>
                </c:pt>
                <c:pt idx="1505">
                  <c:v>11.5</c:v>
                </c:pt>
                <c:pt idx="1506">
                  <c:v>12.050000191000001</c:v>
                </c:pt>
                <c:pt idx="1507">
                  <c:v>12.130000114</c:v>
                </c:pt>
                <c:pt idx="1508">
                  <c:v>12.079999923999999</c:v>
                </c:pt>
                <c:pt idx="1509">
                  <c:v>11.890000343000001</c:v>
                </c:pt>
                <c:pt idx="1510">
                  <c:v>12.800000191000001</c:v>
                </c:pt>
                <c:pt idx="1511">
                  <c:v>12.319999695</c:v>
                </c:pt>
                <c:pt idx="1512">
                  <c:v>12.590000153</c:v>
                </c:pt>
                <c:pt idx="1513">
                  <c:v>11.510000228999999</c:v>
                </c:pt>
                <c:pt idx="1514">
                  <c:v>12.090000153</c:v>
                </c:pt>
                <c:pt idx="1515">
                  <c:v>11.930000305</c:v>
                </c:pt>
                <c:pt idx="1516">
                  <c:v>12.279999733</c:v>
                </c:pt>
                <c:pt idx="1517">
                  <c:v>11.909999847</c:v>
                </c:pt>
                <c:pt idx="1518">
                  <c:v>11.970000267</c:v>
                </c:pt>
                <c:pt idx="1519">
                  <c:v>11.770000458</c:v>
                </c:pt>
                <c:pt idx="1520">
                  <c:v>12.010000228999999</c:v>
                </c:pt>
                <c:pt idx="1521">
                  <c:v>11.770000458</c:v>
                </c:pt>
                <c:pt idx="1522">
                  <c:v>12.109999656999999</c:v>
                </c:pt>
                <c:pt idx="1523">
                  <c:v>12.039999962</c:v>
                </c:pt>
                <c:pt idx="1524">
                  <c:v>11.739999771000001</c:v>
                </c:pt>
                <c:pt idx="1525">
                  <c:v>11.590000153</c:v>
                </c:pt>
                <c:pt idx="1526">
                  <c:v>12.069999695</c:v>
                </c:pt>
                <c:pt idx="1527">
                  <c:v>11.81000042</c:v>
                </c:pt>
                <c:pt idx="1528">
                  <c:v>12</c:v>
                </c:pt>
                <c:pt idx="1529">
                  <c:v>11.649999619000001</c:v>
                </c:pt>
                <c:pt idx="1530">
                  <c:v>12.119999886</c:v>
                </c:pt>
                <c:pt idx="1531">
                  <c:v>12.850000380999999</c:v>
                </c:pt>
                <c:pt idx="1532">
                  <c:v>13.069999695</c:v>
                </c:pt>
                <c:pt idx="1533">
                  <c:v>12.630000114</c:v>
                </c:pt>
                <c:pt idx="1534">
                  <c:v>12.800000191000001</c:v>
                </c:pt>
                <c:pt idx="1535">
                  <c:v>12.079999923999999</c:v>
                </c:pt>
                <c:pt idx="1536">
                  <c:v>12.649999619000001</c:v>
                </c:pt>
                <c:pt idx="1537">
                  <c:v>12.479999542</c:v>
                </c:pt>
                <c:pt idx="1538">
                  <c:v>12.31000042</c:v>
                </c:pt>
                <c:pt idx="1539">
                  <c:v>12.380000114</c:v>
                </c:pt>
                <c:pt idx="1540">
                  <c:v>13.170000076000001</c:v>
                </c:pt>
                <c:pt idx="1541">
                  <c:v>13.779999733</c:v>
                </c:pt>
                <c:pt idx="1542">
                  <c:v>13.729999542</c:v>
                </c:pt>
                <c:pt idx="1543">
                  <c:v>13.529999733</c:v>
                </c:pt>
                <c:pt idx="1544">
                  <c:v>13.270000458</c:v>
                </c:pt>
                <c:pt idx="1545">
                  <c:v>13.25</c:v>
                </c:pt>
                <c:pt idx="1546">
                  <c:v>13.670000076000001</c:v>
                </c:pt>
                <c:pt idx="1547">
                  <c:v>12.659999847</c:v>
                </c:pt>
                <c:pt idx="1548">
                  <c:v>13.829999923999999</c:v>
                </c:pt>
                <c:pt idx="1549">
                  <c:v>14.539999962</c:v>
                </c:pt>
                <c:pt idx="1550">
                  <c:v>13.43999958</c:v>
                </c:pt>
                <c:pt idx="1551">
                  <c:v>13.899999619000001</c:v>
                </c:pt>
                <c:pt idx="1552">
                  <c:v>13.970000267</c:v>
                </c:pt>
                <c:pt idx="1553">
                  <c:v>14.430000305</c:v>
                </c:pt>
                <c:pt idx="1554">
                  <c:v>13.75</c:v>
                </c:pt>
                <c:pt idx="1555">
                  <c:v>14.640000343000001</c:v>
                </c:pt>
                <c:pt idx="1556">
                  <c:v>14.590000153</c:v>
                </c:pt>
                <c:pt idx="1557">
                  <c:v>14.579999923999999</c:v>
                </c:pt>
                <c:pt idx="1558">
                  <c:v>15.630000114</c:v>
                </c:pt>
                <c:pt idx="1559">
                  <c:v>15.109999656999999</c:v>
                </c:pt>
                <c:pt idx="1560">
                  <c:v>15</c:v>
                </c:pt>
                <c:pt idx="1561">
                  <c:v>15.020000458</c:v>
                </c:pt>
                <c:pt idx="1562">
                  <c:v>14.130000114</c:v>
                </c:pt>
                <c:pt idx="1563">
                  <c:v>15.43999958</c:v>
                </c:pt>
                <c:pt idx="1564">
                  <c:v>15.649999619000001</c:v>
                </c:pt>
                <c:pt idx="1565">
                  <c:v>16.559999466000001</c:v>
                </c:pt>
                <c:pt idx="1566">
                  <c:v>16.180000305</c:v>
                </c:pt>
                <c:pt idx="1567">
                  <c:v>15.779999733</c:v>
                </c:pt>
                <c:pt idx="1568">
                  <c:v>15</c:v>
                </c:pt>
                <c:pt idx="1569">
                  <c:v>15.5</c:v>
                </c:pt>
                <c:pt idx="1570">
                  <c:v>16.010000228999999</c:v>
                </c:pt>
                <c:pt idx="1571">
                  <c:v>15.68999958</c:v>
                </c:pt>
                <c:pt idx="1572">
                  <c:v>15.789999962</c:v>
                </c:pt>
                <c:pt idx="1573">
                  <c:v>16.100000381000001</c:v>
                </c:pt>
                <c:pt idx="1574">
                  <c:v>15.630000114</c:v>
                </c:pt>
                <c:pt idx="1575">
                  <c:v>14.949999808999999</c:v>
                </c:pt>
                <c:pt idx="1576">
                  <c:v>16.370000838999999</c:v>
                </c:pt>
                <c:pt idx="1577">
                  <c:v>16.430000305</c:v>
                </c:pt>
                <c:pt idx="1578">
                  <c:v>16.870000838999999</c:v>
                </c:pt>
                <c:pt idx="1579">
                  <c:v>16.170000076000001</c:v>
                </c:pt>
                <c:pt idx="1580">
                  <c:v>16.370000838999999</c:v>
                </c:pt>
                <c:pt idx="1581">
                  <c:v>16.280000687000001</c:v>
                </c:pt>
                <c:pt idx="1582">
                  <c:v>15.390000343000001</c:v>
                </c:pt>
                <c:pt idx="1583">
                  <c:v>15.380000114</c:v>
                </c:pt>
                <c:pt idx="1584">
                  <c:v>16.040000916</c:v>
                </c:pt>
                <c:pt idx="1585">
                  <c:v>16.969999312999999</c:v>
                </c:pt>
                <c:pt idx="1586">
                  <c:v>17.100000381000001</c:v>
                </c:pt>
                <c:pt idx="1587">
                  <c:v>16.600000381000001</c:v>
                </c:pt>
                <c:pt idx="1588">
                  <c:v>17.010000228999999</c:v>
                </c:pt>
                <c:pt idx="1589">
                  <c:v>17.149999618999999</c:v>
                </c:pt>
                <c:pt idx="1590">
                  <c:v>16.209999084</c:v>
                </c:pt>
                <c:pt idx="1591">
                  <c:v>16.25</c:v>
                </c:pt>
                <c:pt idx="1592">
                  <c:v>16.219999312999999</c:v>
                </c:pt>
                <c:pt idx="1593">
                  <c:v>17.020000457999998</c:v>
                </c:pt>
                <c:pt idx="1594">
                  <c:v>17.770000457999998</c:v>
                </c:pt>
                <c:pt idx="1595">
                  <c:v>17.020000457999998</c:v>
                </c:pt>
                <c:pt idx="1596">
                  <c:v>16.909999847000002</c:v>
                </c:pt>
                <c:pt idx="1597">
                  <c:v>17.719999312999999</c:v>
                </c:pt>
                <c:pt idx="1598">
                  <c:v>17.299999237000002</c:v>
                </c:pt>
                <c:pt idx="1599">
                  <c:v>17.510000228999999</c:v>
                </c:pt>
                <c:pt idx="1600">
                  <c:v>18.200000762999998</c:v>
                </c:pt>
                <c:pt idx="1601">
                  <c:v>17.36000061</c:v>
                </c:pt>
                <c:pt idx="1602">
                  <c:v>18.020000457999998</c:v>
                </c:pt>
                <c:pt idx="1603">
                  <c:v>17.829999923999999</c:v>
                </c:pt>
                <c:pt idx="1604">
                  <c:v>17.219999312999999</c:v>
                </c:pt>
                <c:pt idx="1605">
                  <c:v>17.260000228999999</c:v>
                </c:pt>
                <c:pt idx="1606">
                  <c:v>17.86000061</c:v>
                </c:pt>
                <c:pt idx="1607">
                  <c:v>16.899999618999999</c:v>
                </c:pt>
                <c:pt idx="1608">
                  <c:v>17.799999237000002</c:v>
                </c:pt>
                <c:pt idx="1609">
                  <c:v>17.989999771000001</c:v>
                </c:pt>
                <c:pt idx="1610">
                  <c:v>18.290000916</c:v>
                </c:pt>
                <c:pt idx="1611">
                  <c:v>18.129999161000001</c:v>
                </c:pt>
                <c:pt idx="1612">
                  <c:v>17.620000838999999</c:v>
                </c:pt>
                <c:pt idx="1613">
                  <c:v>18.170000076000001</c:v>
                </c:pt>
                <c:pt idx="1614">
                  <c:v>18.120000838999999</c:v>
                </c:pt>
                <c:pt idx="1615">
                  <c:v>18.049999237000002</c:v>
                </c:pt>
                <c:pt idx="1616">
                  <c:v>17.809999466000001</c:v>
                </c:pt>
                <c:pt idx="1617">
                  <c:v>17.930000305</c:v>
                </c:pt>
                <c:pt idx="1618">
                  <c:v>18.260000228999999</c:v>
                </c:pt>
                <c:pt idx="1619">
                  <c:v>18.159999847000002</c:v>
                </c:pt>
                <c:pt idx="1620">
                  <c:v>18.629999161000001</c:v>
                </c:pt>
                <c:pt idx="1621">
                  <c:v>18.420000076000001</c:v>
                </c:pt>
                <c:pt idx="1622">
                  <c:v>18.819999695</c:v>
                </c:pt>
                <c:pt idx="1623">
                  <c:v>18.549999237000002</c:v>
                </c:pt>
                <c:pt idx="1624">
                  <c:v>18.479999542000002</c:v>
                </c:pt>
                <c:pt idx="1625">
                  <c:v>18.809999466000001</c:v>
                </c:pt>
                <c:pt idx="1626">
                  <c:v>18.920000076000001</c:v>
                </c:pt>
                <c:pt idx="1627">
                  <c:v>18.670000076000001</c:v>
                </c:pt>
                <c:pt idx="1628">
                  <c:v>18.040000916</c:v>
                </c:pt>
                <c:pt idx="1629">
                  <c:v>18.920000076000001</c:v>
                </c:pt>
                <c:pt idx="1630">
                  <c:v>19.229999542000002</c:v>
                </c:pt>
                <c:pt idx="1631">
                  <c:v>18.319999695</c:v>
                </c:pt>
                <c:pt idx="1632">
                  <c:v>18.620000838999999</c:v>
                </c:pt>
                <c:pt idx="1633">
                  <c:v>19.120000838999999</c:v>
                </c:pt>
                <c:pt idx="1634">
                  <c:v>19.469999312999999</c:v>
                </c:pt>
                <c:pt idx="1635">
                  <c:v>19.280000687000001</c:v>
                </c:pt>
                <c:pt idx="1636">
                  <c:v>19.780000687000001</c:v>
                </c:pt>
                <c:pt idx="1637">
                  <c:v>18.219999312999999</c:v>
                </c:pt>
                <c:pt idx="1638">
                  <c:v>17.979999542000002</c:v>
                </c:pt>
                <c:pt idx="1639">
                  <c:v>18.010000228999999</c:v>
                </c:pt>
                <c:pt idx="1640">
                  <c:v>18.440000533999999</c:v>
                </c:pt>
                <c:pt idx="1641">
                  <c:v>18.600000381000001</c:v>
                </c:pt>
                <c:pt idx="1642">
                  <c:v>19.319999695</c:v>
                </c:pt>
                <c:pt idx="1643">
                  <c:v>19.409999847000002</c:v>
                </c:pt>
                <c:pt idx="1644">
                  <c:v>18.5</c:v>
                </c:pt>
                <c:pt idx="1645">
                  <c:v>18.969999312999999</c:v>
                </c:pt>
                <c:pt idx="1646">
                  <c:v>18.36000061</c:v>
                </c:pt>
                <c:pt idx="1647">
                  <c:v>19.329999923999999</c:v>
                </c:pt>
                <c:pt idx="1648">
                  <c:v>20.13999939</c:v>
                </c:pt>
                <c:pt idx="1649">
                  <c:v>20.340000152999998</c:v>
                </c:pt>
                <c:pt idx="1650">
                  <c:v>19.559999466000001</c:v>
                </c:pt>
                <c:pt idx="1651">
                  <c:v>20.079999923999999</c:v>
                </c:pt>
                <c:pt idx="1652">
                  <c:v>19.549999237000002</c:v>
                </c:pt>
                <c:pt idx="1653">
                  <c:v>19.229999542000002</c:v>
                </c:pt>
                <c:pt idx="1654">
                  <c:v>19.120000838999999</c:v>
                </c:pt>
                <c:pt idx="1655">
                  <c:v>19.489999771000001</c:v>
                </c:pt>
                <c:pt idx="1656">
                  <c:v>20.36000061</c:v>
                </c:pt>
                <c:pt idx="1657">
                  <c:v>21.229999542000002</c:v>
                </c:pt>
                <c:pt idx="1658">
                  <c:v>20.180000305</c:v>
                </c:pt>
                <c:pt idx="1659">
                  <c:v>19.280000687000001</c:v>
                </c:pt>
                <c:pt idx="1660">
                  <c:v>18.530000687000001</c:v>
                </c:pt>
                <c:pt idx="1661">
                  <c:v>18.629999161000001</c:v>
                </c:pt>
                <c:pt idx="1662">
                  <c:v>19.229999542000002</c:v>
                </c:pt>
                <c:pt idx="1663">
                  <c:v>19.760000228999999</c:v>
                </c:pt>
                <c:pt idx="1664">
                  <c:v>20.579999923999999</c:v>
                </c:pt>
                <c:pt idx="1665">
                  <c:v>20.899999618999999</c:v>
                </c:pt>
                <c:pt idx="1666">
                  <c:v>21.030000687000001</c:v>
                </c:pt>
                <c:pt idx="1667">
                  <c:v>19.559999466000001</c:v>
                </c:pt>
                <c:pt idx="1668">
                  <c:v>19.329999923999999</c:v>
                </c:pt>
                <c:pt idx="1669">
                  <c:v>19.520000457999998</c:v>
                </c:pt>
                <c:pt idx="1670">
                  <c:v>19.350000381000001</c:v>
                </c:pt>
                <c:pt idx="1671">
                  <c:v>20.38999939</c:v>
                </c:pt>
                <c:pt idx="1672">
                  <c:v>21.36000061</c:v>
                </c:pt>
                <c:pt idx="1673">
                  <c:v>21.200000762999998</c:v>
                </c:pt>
                <c:pt idx="1674">
                  <c:v>21.370000838999999</c:v>
                </c:pt>
                <c:pt idx="1675">
                  <c:v>21.489999771000001</c:v>
                </c:pt>
                <c:pt idx="1676">
                  <c:v>20.219999312999999</c:v>
                </c:pt>
                <c:pt idx="1677">
                  <c:v>20.309999466000001</c:v>
                </c:pt>
                <c:pt idx="1678">
                  <c:v>21.090000152999998</c:v>
                </c:pt>
                <c:pt idx="1679">
                  <c:v>21.290000916</c:v>
                </c:pt>
                <c:pt idx="1680">
                  <c:v>21.840000152999998</c:v>
                </c:pt>
                <c:pt idx="1681">
                  <c:v>21.940000533999999</c:v>
                </c:pt>
                <c:pt idx="1682">
                  <c:v>21.469999312999999</c:v>
                </c:pt>
                <c:pt idx="1683">
                  <c:v>20.829999923999999</c:v>
                </c:pt>
                <c:pt idx="1684">
                  <c:v>20.739999771000001</c:v>
                </c:pt>
                <c:pt idx="1685">
                  <c:v>19.549999237000002</c:v>
                </c:pt>
                <c:pt idx="1686">
                  <c:v>20.370000838999999</c:v>
                </c:pt>
                <c:pt idx="1687">
                  <c:v>21.36000061</c:v>
                </c:pt>
                <c:pt idx="1688">
                  <c:v>22.540000916</c:v>
                </c:pt>
                <c:pt idx="1689">
                  <c:v>22.540000916</c:v>
                </c:pt>
                <c:pt idx="1690">
                  <c:v>22.180000305</c:v>
                </c:pt>
                <c:pt idx="1691">
                  <c:v>20.940000533999999</c:v>
                </c:pt>
                <c:pt idx="1692">
                  <c:v>20.459999084</c:v>
                </c:pt>
                <c:pt idx="1693">
                  <c:v>20.059999466000001</c:v>
                </c:pt>
                <c:pt idx="1694">
                  <c:v>19.959999084</c:v>
                </c:pt>
                <c:pt idx="1695">
                  <c:v>20.059999466000001</c:v>
                </c:pt>
                <c:pt idx="1696">
                  <c:v>21.489999771000001</c:v>
                </c:pt>
                <c:pt idx="1697">
                  <c:v>21.75</c:v>
                </c:pt>
                <c:pt idx="1698">
                  <c:v>22.629999161000001</c:v>
                </c:pt>
                <c:pt idx="1699">
                  <c:v>21.969999312999999</c:v>
                </c:pt>
                <c:pt idx="1700">
                  <c:v>21.489999771000001</c:v>
                </c:pt>
                <c:pt idx="1701">
                  <c:v>20.829999923999999</c:v>
                </c:pt>
                <c:pt idx="1702">
                  <c:v>20.700000762999998</c:v>
                </c:pt>
                <c:pt idx="1703">
                  <c:v>20.549999237000002</c:v>
                </c:pt>
                <c:pt idx="1704">
                  <c:v>21.670000076000001</c:v>
                </c:pt>
                <c:pt idx="1705">
                  <c:v>22.290000916</c:v>
                </c:pt>
                <c:pt idx="1706">
                  <c:v>21.770000457999998</c:v>
                </c:pt>
                <c:pt idx="1707">
                  <c:v>21.899999618999999</c:v>
                </c:pt>
                <c:pt idx="1708">
                  <c:v>20.819999695</c:v>
                </c:pt>
                <c:pt idx="1709">
                  <c:v>20.979999542000002</c:v>
                </c:pt>
                <c:pt idx="1710">
                  <c:v>19.950000762999998</c:v>
                </c:pt>
                <c:pt idx="1711">
                  <c:v>21.540000916</c:v>
                </c:pt>
                <c:pt idx="1712">
                  <c:v>21.370000838999999</c:v>
                </c:pt>
                <c:pt idx="1713">
                  <c:v>22.520000457999998</c:v>
                </c:pt>
                <c:pt idx="1714">
                  <c:v>22.620000838999999</c:v>
                </c:pt>
                <c:pt idx="1715">
                  <c:v>22.040000916</c:v>
                </c:pt>
                <c:pt idx="1716">
                  <c:v>21.350000381000001</c:v>
                </c:pt>
                <c:pt idx="1717">
                  <c:v>20.840000152999998</c:v>
                </c:pt>
                <c:pt idx="1718">
                  <c:v>20.739999771000001</c:v>
                </c:pt>
                <c:pt idx="1719">
                  <c:v>20.809999466000001</c:v>
                </c:pt>
                <c:pt idx="1720">
                  <c:v>20.850000381000001</c:v>
                </c:pt>
                <c:pt idx="1721">
                  <c:v>21.620000838999999</c:v>
                </c:pt>
                <c:pt idx="1722">
                  <c:v>22.680000305</c:v>
                </c:pt>
                <c:pt idx="1723">
                  <c:v>23.069999695</c:v>
                </c:pt>
                <c:pt idx="1724">
                  <c:v>21.629999161000001</c:v>
                </c:pt>
                <c:pt idx="1725">
                  <c:v>21.219999312999999</c:v>
                </c:pt>
                <c:pt idx="1726">
                  <c:v>20.690000533999999</c:v>
                </c:pt>
                <c:pt idx="1727">
                  <c:v>20.260000228999999</c:v>
                </c:pt>
                <c:pt idx="1728">
                  <c:v>20.420000076000001</c:v>
                </c:pt>
                <c:pt idx="1729">
                  <c:v>21.530000687000001</c:v>
                </c:pt>
                <c:pt idx="1730">
                  <c:v>21.780000687000001</c:v>
                </c:pt>
                <c:pt idx="1731">
                  <c:v>22.180000305</c:v>
                </c:pt>
                <c:pt idx="1732">
                  <c:v>21.86000061</c:v>
                </c:pt>
                <c:pt idx="1733">
                  <c:v>21.030000687000001</c:v>
                </c:pt>
                <c:pt idx="1734">
                  <c:v>21.510000228999999</c:v>
                </c:pt>
                <c:pt idx="1735">
                  <c:v>21.090000152999998</c:v>
                </c:pt>
                <c:pt idx="1736">
                  <c:v>20.799999237000002</c:v>
                </c:pt>
                <c:pt idx="1737">
                  <c:v>21.13999939</c:v>
                </c:pt>
                <c:pt idx="1738">
                  <c:v>21</c:v>
                </c:pt>
                <c:pt idx="1739">
                  <c:v>22.049999237000002</c:v>
                </c:pt>
                <c:pt idx="1740">
                  <c:v>21.690000533999999</c:v>
                </c:pt>
                <c:pt idx="1741">
                  <c:v>21.329999923999999</c:v>
                </c:pt>
                <c:pt idx="1742">
                  <c:v>20.670000076000001</c:v>
                </c:pt>
                <c:pt idx="1743">
                  <c:v>20.299999237000002</c:v>
                </c:pt>
                <c:pt idx="1744">
                  <c:v>20.219999312999999</c:v>
                </c:pt>
                <c:pt idx="1745">
                  <c:v>19.979999542000002</c:v>
                </c:pt>
                <c:pt idx="1746">
                  <c:v>21.090000152999998</c:v>
                </c:pt>
                <c:pt idx="1747">
                  <c:v>21.290000916</c:v>
                </c:pt>
                <c:pt idx="1748">
                  <c:v>21.280000687000001</c:v>
                </c:pt>
                <c:pt idx="1749">
                  <c:v>19.940000533999999</c:v>
                </c:pt>
                <c:pt idx="1750">
                  <c:v>21.090000152999998</c:v>
                </c:pt>
                <c:pt idx="1751">
                  <c:v>20.170000076000001</c:v>
                </c:pt>
                <c:pt idx="1752">
                  <c:v>19.909999847000002</c:v>
                </c:pt>
                <c:pt idx="1753">
                  <c:v>19.510000228999999</c:v>
                </c:pt>
                <c:pt idx="1754">
                  <c:v>20.299999237000002</c:v>
                </c:pt>
                <c:pt idx="1755">
                  <c:v>21.329999923999999</c:v>
                </c:pt>
                <c:pt idx="1756">
                  <c:v>22.559999466000001</c:v>
                </c:pt>
                <c:pt idx="1757">
                  <c:v>21.549999237000002</c:v>
                </c:pt>
                <c:pt idx="1758">
                  <c:v>21.329999923999999</c:v>
                </c:pt>
                <c:pt idx="1759">
                  <c:v>21.190000533999999</c:v>
                </c:pt>
                <c:pt idx="1760">
                  <c:v>19.88999939</c:v>
                </c:pt>
                <c:pt idx="1761">
                  <c:v>19.790000916</c:v>
                </c:pt>
                <c:pt idx="1762">
                  <c:v>19.11000061</c:v>
                </c:pt>
                <c:pt idx="1763">
                  <c:v>19.590000152999998</c:v>
                </c:pt>
                <c:pt idx="1764">
                  <c:v>20.399999618999999</c:v>
                </c:pt>
                <c:pt idx="1765">
                  <c:v>20.690000533999999</c:v>
                </c:pt>
                <c:pt idx="1766">
                  <c:v>20.5</c:v>
                </c:pt>
                <c:pt idx="1767">
                  <c:v>20.86000061</c:v>
                </c:pt>
                <c:pt idx="1768">
                  <c:v>19.700000762999998</c:v>
                </c:pt>
                <c:pt idx="1769">
                  <c:v>19.100000381000001</c:v>
                </c:pt>
                <c:pt idx="1770">
                  <c:v>19.629999161000001</c:v>
                </c:pt>
                <c:pt idx="1771">
                  <c:v>19.489999771000001</c:v>
                </c:pt>
                <c:pt idx="1772">
                  <c:v>20.090000152999998</c:v>
                </c:pt>
                <c:pt idx="1773">
                  <c:v>19.909999847000002</c:v>
                </c:pt>
                <c:pt idx="1774">
                  <c:v>19.299999237000002</c:v>
                </c:pt>
                <c:pt idx="1775">
                  <c:v>19.329999923999999</c:v>
                </c:pt>
                <c:pt idx="1776">
                  <c:v>19.270000457999998</c:v>
                </c:pt>
                <c:pt idx="1777">
                  <c:v>19.569999695</c:v>
                </c:pt>
                <c:pt idx="1778">
                  <c:v>19.209999084</c:v>
                </c:pt>
                <c:pt idx="1779">
                  <c:v>20.5</c:v>
                </c:pt>
                <c:pt idx="1780">
                  <c:v>20.059999466000001</c:v>
                </c:pt>
                <c:pt idx="1781">
                  <c:v>19.899999618999999</c:v>
                </c:pt>
                <c:pt idx="1782">
                  <c:v>18.909999847000002</c:v>
                </c:pt>
                <c:pt idx="1783">
                  <c:v>18.590000152999998</c:v>
                </c:pt>
                <c:pt idx="1784">
                  <c:v>18.260000228999999</c:v>
                </c:pt>
                <c:pt idx="1785">
                  <c:v>18.120000838999999</c:v>
                </c:pt>
                <c:pt idx="1786">
                  <c:v>18.459999084</c:v>
                </c:pt>
                <c:pt idx="1787">
                  <c:v>18.280000687000001</c:v>
                </c:pt>
                <c:pt idx="1788">
                  <c:v>18.930000305</c:v>
                </c:pt>
                <c:pt idx="1789">
                  <c:v>19.38999939</c:v>
                </c:pt>
                <c:pt idx="1790">
                  <c:v>19.059999466000001</c:v>
                </c:pt>
                <c:pt idx="1791">
                  <c:v>19.659999847000002</c:v>
                </c:pt>
                <c:pt idx="1792">
                  <c:v>19.020000457999998</c:v>
                </c:pt>
                <c:pt idx="1793">
                  <c:v>18.75</c:v>
                </c:pt>
                <c:pt idx="1794">
                  <c:v>18.520000457999998</c:v>
                </c:pt>
                <c:pt idx="1795">
                  <c:v>18.5</c:v>
                </c:pt>
                <c:pt idx="1796">
                  <c:v>18.809999466000001</c:v>
                </c:pt>
                <c:pt idx="1797">
                  <c:v>18.879999161000001</c:v>
                </c:pt>
                <c:pt idx="1798">
                  <c:v>18.5</c:v>
                </c:pt>
                <c:pt idx="1799">
                  <c:v>18.690000533999999</c:v>
                </c:pt>
                <c:pt idx="1800">
                  <c:v>17.5</c:v>
                </c:pt>
                <c:pt idx="1801">
                  <c:v>17.86000061</c:v>
                </c:pt>
                <c:pt idx="1802">
                  <c:v>17.409999847000002</c:v>
                </c:pt>
                <c:pt idx="1803">
                  <c:v>18.120000838999999</c:v>
                </c:pt>
                <c:pt idx="1804">
                  <c:v>17.969999312999999</c:v>
                </c:pt>
                <c:pt idx="1805">
                  <c:v>17.590000152999998</c:v>
                </c:pt>
                <c:pt idx="1806">
                  <c:v>17.549999237000002</c:v>
                </c:pt>
                <c:pt idx="1807">
                  <c:v>17.959999084</c:v>
                </c:pt>
                <c:pt idx="1808">
                  <c:v>17.299999237000002</c:v>
                </c:pt>
                <c:pt idx="1809">
                  <c:v>16.569999695</c:v>
                </c:pt>
                <c:pt idx="1810">
                  <c:v>17.079999923999999</c:v>
                </c:pt>
                <c:pt idx="1811">
                  <c:v>16.989999771000001</c:v>
                </c:pt>
                <c:pt idx="1812">
                  <c:v>17.930000305</c:v>
                </c:pt>
                <c:pt idx="1813">
                  <c:v>18.299999237000002</c:v>
                </c:pt>
                <c:pt idx="1814">
                  <c:v>17.670000076000001</c:v>
                </c:pt>
                <c:pt idx="1815">
                  <c:v>17.260000228999999</c:v>
                </c:pt>
                <c:pt idx="1816">
                  <c:v>17.75</c:v>
                </c:pt>
                <c:pt idx="1817">
                  <c:v>16.809999466000001</c:v>
                </c:pt>
                <c:pt idx="1818">
                  <c:v>16.159999847000002</c:v>
                </c:pt>
                <c:pt idx="1819">
                  <c:v>15.909999847</c:v>
                </c:pt>
                <c:pt idx="1820">
                  <c:v>16.25</c:v>
                </c:pt>
                <c:pt idx="1821">
                  <c:v>16.239999771000001</c:v>
                </c:pt>
                <c:pt idx="1822">
                  <c:v>16.36000061</c:v>
                </c:pt>
                <c:pt idx="1823">
                  <c:v>16.440000533999999</c:v>
                </c:pt>
                <c:pt idx="1824">
                  <c:v>16.530000687000001</c:v>
                </c:pt>
                <c:pt idx="1825">
                  <c:v>16.850000381000001</c:v>
                </c:pt>
                <c:pt idx="1826">
                  <c:v>15.529999733</c:v>
                </c:pt>
                <c:pt idx="1827">
                  <c:v>15.020000458</c:v>
                </c:pt>
                <c:pt idx="1828">
                  <c:v>15.470000267</c:v>
                </c:pt>
                <c:pt idx="1829">
                  <c:v>15.020000458</c:v>
                </c:pt>
                <c:pt idx="1830">
                  <c:v>15.380000114</c:v>
                </c:pt>
                <c:pt idx="1831">
                  <c:v>16.25</c:v>
                </c:pt>
                <c:pt idx="1832">
                  <c:v>16.010000228999999</c:v>
                </c:pt>
                <c:pt idx="1833">
                  <c:v>17.079999923999999</c:v>
                </c:pt>
                <c:pt idx="1834">
                  <c:v>17.040000916</c:v>
                </c:pt>
                <c:pt idx="1835">
                  <c:v>15.93999958</c:v>
                </c:pt>
                <c:pt idx="1836">
                  <c:v>16.129999161000001</c:v>
                </c:pt>
                <c:pt idx="1837">
                  <c:v>15.920000076000001</c:v>
                </c:pt>
                <c:pt idx="1838">
                  <c:v>16.180000305</c:v>
                </c:pt>
                <c:pt idx="1839">
                  <c:v>15.930000305</c:v>
                </c:pt>
                <c:pt idx="1840">
                  <c:v>16.760000228999999</c:v>
                </c:pt>
                <c:pt idx="1841">
                  <c:v>16.11000061</c:v>
                </c:pt>
                <c:pt idx="1842">
                  <c:v>16.100000381000001</c:v>
                </c:pt>
                <c:pt idx="1843">
                  <c:v>15.840000153</c:v>
                </c:pt>
                <c:pt idx="1844">
                  <c:v>15.579999923999999</c:v>
                </c:pt>
                <c:pt idx="1845">
                  <c:v>15.329999923999999</c:v>
                </c:pt>
                <c:pt idx="1846">
                  <c:v>16.170000076000001</c:v>
                </c:pt>
                <c:pt idx="1847">
                  <c:v>15.520000458</c:v>
                </c:pt>
                <c:pt idx="1848">
                  <c:v>16.700000762999998</c:v>
                </c:pt>
                <c:pt idx="1849">
                  <c:v>16.299999237000002</c:v>
                </c:pt>
                <c:pt idx="1850">
                  <c:v>16.049999237000002</c:v>
                </c:pt>
                <c:pt idx="1851">
                  <c:v>15.680000305</c:v>
                </c:pt>
                <c:pt idx="1852">
                  <c:v>15.399999619000001</c:v>
                </c:pt>
                <c:pt idx="1853">
                  <c:v>14.819999695</c:v>
                </c:pt>
                <c:pt idx="1854">
                  <c:v>14.329999923999999</c:v>
                </c:pt>
                <c:pt idx="1855">
                  <c:v>15.81000042</c:v>
                </c:pt>
                <c:pt idx="1856">
                  <c:v>14.390000343000001</c:v>
                </c:pt>
                <c:pt idx="1857">
                  <c:v>15.520000458</c:v>
                </c:pt>
                <c:pt idx="1858">
                  <c:v>15.569999695</c:v>
                </c:pt>
                <c:pt idx="1859">
                  <c:v>15.729999542</c:v>
                </c:pt>
                <c:pt idx="1860">
                  <c:v>15.510000228999999</c:v>
                </c:pt>
                <c:pt idx="1861">
                  <c:v>15.050000191000001</c:v>
                </c:pt>
                <c:pt idx="1862">
                  <c:v>14.779999733</c:v>
                </c:pt>
                <c:pt idx="1863">
                  <c:v>14.390000343000001</c:v>
                </c:pt>
                <c:pt idx="1864">
                  <c:v>15.31000042</c:v>
                </c:pt>
                <c:pt idx="1865">
                  <c:v>15.630000114</c:v>
                </c:pt>
                <c:pt idx="1866">
                  <c:v>15.640000343000001</c:v>
                </c:pt>
                <c:pt idx="1867">
                  <c:v>15.699999808999999</c:v>
                </c:pt>
                <c:pt idx="1868">
                  <c:v>14.829999923999999</c:v>
                </c:pt>
                <c:pt idx="1869">
                  <c:v>15.619999886</c:v>
                </c:pt>
                <c:pt idx="1870">
                  <c:v>14.470000267</c:v>
                </c:pt>
                <c:pt idx="1871">
                  <c:v>13.93999958</c:v>
                </c:pt>
                <c:pt idx="1872">
                  <c:v>13.529999733</c:v>
                </c:pt>
                <c:pt idx="1873">
                  <c:v>14.449999808999999</c:v>
                </c:pt>
                <c:pt idx="1874">
                  <c:v>15.050000191000001</c:v>
                </c:pt>
                <c:pt idx="1875">
                  <c:v>15.720000267</c:v>
                </c:pt>
                <c:pt idx="1876">
                  <c:v>15.960000038</c:v>
                </c:pt>
                <c:pt idx="1877">
                  <c:v>14.949999808999999</c:v>
                </c:pt>
                <c:pt idx="1878">
                  <c:v>15.529999733</c:v>
                </c:pt>
                <c:pt idx="1879">
                  <c:v>14.699999808999999</c:v>
                </c:pt>
                <c:pt idx="1880">
                  <c:v>14.420000076000001</c:v>
                </c:pt>
                <c:pt idx="1881">
                  <c:v>14.369999886</c:v>
                </c:pt>
                <c:pt idx="1882">
                  <c:v>14.760000228999999</c:v>
                </c:pt>
                <c:pt idx="1883">
                  <c:v>14.920000076000001</c:v>
                </c:pt>
                <c:pt idx="1884">
                  <c:v>14.180000305</c:v>
                </c:pt>
                <c:pt idx="1885">
                  <c:v>14.859999656999999</c:v>
                </c:pt>
                <c:pt idx="1886">
                  <c:v>14.100000380999999</c:v>
                </c:pt>
                <c:pt idx="1887">
                  <c:v>14.340000153</c:v>
                </c:pt>
                <c:pt idx="1888">
                  <c:v>13.18999958</c:v>
                </c:pt>
                <c:pt idx="1889">
                  <c:v>13.550000191000001</c:v>
                </c:pt>
                <c:pt idx="1890">
                  <c:v>13.659999847</c:v>
                </c:pt>
                <c:pt idx="1891">
                  <c:v>13.819999695</c:v>
                </c:pt>
                <c:pt idx="1892">
                  <c:v>14.020000458</c:v>
                </c:pt>
                <c:pt idx="1893">
                  <c:v>14.039999962</c:v>
                </c:pt>
                <c:pt idx="1894">
                  <c:v>14.180000305</c:v>
                </c:pt>
                <c:pt idx="1895">
                  <c:v>13.31000042</c:v>
                </c:pt>
                <c:pt idx="1896">
                  <c:v>14.079999923999999</c:v>
                </c:pt>
                <c:pt idx="1897">
                  <c:v>13.100000380999999</c:v>
                </c:pt>
                <c:pt idx="1898">
                  <c:v>13.029999733</c:v>
                </c:pt>
                <c:pt idx="1899">
                  <c:v>13.430000305</c:v>
                </c:pt>
                <c:pt idx="1900">
                  <c:v>13.869999886</c:v>
                </c:pt>
                <c:pt idx="1901">
                  <c:v>13.210000038</c:v>
                </c:pt>
                <c:pt idx="1902">
                  <c:v>13.5</c:v>
                </c:pt>
                <c:pt idx="1903">
                  <c:v>13.340000153</c:v>
                </c:pt>
                <c:pt idx="1904">
                  <c:v>13.06000042</c:v>
                </c:pt>
                <c:pt idx="1905">
                  <c:v>13.359999656999999</c:v>
                </c:pt>
                <c:pt idx="1906">
                  <c:v>12.970000267</c:v>
                </c:pt>
                <c:pt idx="1907">
                  <c:v>13.050000191000001</c:v>
                </c:pt>
                <c:pt idx="1908">
                  <c:v>12.329999923999999</c:v>
                </c:pt>
                <c:pt idx="1909">
                  <c:v>12.800000191000001</c:v>
                </c:pt>
                <c:pt idx="1910">
                  <c:v>12.479999542</c:v>
                </c:pt>
                <c:pt idx="1911">
                  <c:v>13.68999958</c:v>
                </c:pt>
                <c:pt idx="1912">
                  <c:v>13.739999771000001</c:v>
                </c:pt>
                <c:pt idx="1913">
                  <c:v>12.779999733</c:v>
                </c:pt>
                <c:pt idx="1914">
                  <c:v>13</c:v>
                </c:pt>
                <c:pt idx="1915">
                  <c:v>12.380000114</c:v>
                </c:pt>
                <c:pt idx="1916">
                  <c:v>12.510000228999999</c:v>
                </c:pt>
                <c:pt idx="1917">
                  <c:v>12.5</c:v>
                </c:pt>
                <c:pt idx="1918">
                  <c:v>11.850000380999999</c:v>
                </c:pt>
                <c:pt idx="1919">
                  <c:v>11.920000076000001</c:v>
                </c:pt>
                <c:pt idx="1920">
                  <c:v>12.890000343000001</c:v>
                </c:pt>
                <c:pt idx="1921">
                  <c:v>13.199999808999999</c:v>
                </c:pt>
                <c:pt idx="1922">
                  <c:v>12.739999771000001</c:v>
                </c:pt>
                <c:pt idx="1923">
                  <c:v>12.920000076000001</c:v>
                </c:pt>
                <c:pt idx="1924">
                  <c:v>11.949999808999999</c:v>
                </c:pt>
                <c:pt idx="1925">
                  <c:v>11.770000458</c:v>
                </c:pt>
                <c:pt idx="1926">
                  <c:v>11.789999962</c:v>
                </c:pt>
                <c:pt idx="1927">
                  <c:v>12.079999923999999</c:v>
                </c:pt>
                <c:pt idx="1928">
                  <c:v>11.93999958</c:v>
                </c:pt>
                <c:pt idx="1929">
                  <c:v>11.640000343000001</c:v>
                </c:pt>
                <c:pt idx="1930">
                  <c:v>11.140000343000001</c:v>
                </c:pt>
                <c:pt idx="1931">
                  <c:v>10.5</c:v>
                </c:pt>
                <c:pt idx="1932">
                  <c:v>11.979999542</c:v>
                </c:pt>
                <c:pt idx="1933">
                  <c:v>11.539999962</c:v>
                </c:pt>
                <c:pt idx="1934">
                  <c:v>11.43999958</c:v>
                </c:pt>
                <c:pt idx="1935">
                  <c:v>11.319999695</c:v>
                </c:pt>
                <c:pt idx="1936">
                  <c:v>11.829999923999999</c:v>
                </c:pt>
                <c:pt idx="1937">
                  <c:v>11.890000343000001</c:v>
                </c:pt>
                <c:pt idx="1938">
                  <c:v>11.93999958</c:v>
                </c:pt>
                <c:pt idx="1939">
                  <c:v>11.970000267</c:v>
                </c:pt>
                <c:pt idx="1940">
                  <c:v>11.130000114</c:v>
                </c:pt>
                <c:pt idx="1941">
                  <c:v>11.220000267</c:v>
                </c:pt>
                <c:pt idx="1942">
                  <c:v>10.770000458</c:v>
                </c:pt>
                <c:pt idx="1943">
                  <c:v>11.380000114</c:v>
                </c:pt>
                <c:pt idx="1944">
                  <c:v>12.859999656999999</c:v>
                </c:pt>
                <c:pt idx="1945">
                  <c:v>12.260000228999999</c:v>
                </c:pt>
                <c:pt idx="1946">
                  <c:v>11.56000042</c:v>
                </c:pt>
                <c:pt idx="1947">
                  <c:v>11.729999542</c:v>
                </c:pt>
                <c:pt idx="1948">
                  <c:v>11.829999923999999</c:v>
                </c:pt>
                <c:pt idx="1949">
                  <c:v>11.020000458</c:v>
                </c:pt>
                <c:pt idx="1950">
                  <c:v>11.510000228999999</c:v>
                </c:pt>
                <c:pt idx="1951">
                  <c:v>11.079999923999999</c:v>
                </c:pt>
                <c:pt idx="1952">
                  <c:v>11.390000343000001</c:v>
                </c:pt>
                <c:pt idx="1953">
                  <c:v>11.119999886</c:v>
                </c:pt>
                <c:pt idx="1954">
                  <c:v>11.75</c:v>
                </c:pt>
                <c:pt idx="1955">
                  <c:v>12.050000191000001</c:v>
                </c:pt>
                <c:pt idx="1956">
                  <c:v>11.920000076000001</c:v>
                </c:pt>
                <c:pt idx="1957">
                  <c:v>12.159999847</c:v>
                </c:pt>
                <c:pt idx="1958">
                  <c:v>11.31000042</c:v>
                </c:pt>
                <c:pt idx="1959">
                  <c:v>11.640000343000001</c:v>
                </c:pt>
                <c:pt idx="1960">
                  <c:v>11.140000343000001</c:v>
                </c:pt>
                <c:pt idx="1961">
                  <c:v>10.520000458</c:v>
                </c:pt>
                <c:pt idx="1962">
                  <c:v>11.18999958</c:v>
                </c:pt>
                <c:pt idx="1963">
                  <c:v>10.420000076000001</c:v>
                </c:pt>
                <c:pt idx="1964">
                  <c:v>11.159999847</c:v>
                </c:pt>
                <c:pt idx="1965">
                  <c:v>11.510000228999999</c:v>
                </c:pt>
                <c:pt idx="1966">
                  <c:v>10.699999808999999</c:v>
                </c:pt>
                <c:pt idx="1967">
                  <c:v>11.109999656999999</c:v>
                </c:pt>
                <c:pt idx="1968">
                  <c:v>11.659999847</c:v>
                </c:pt>
                <c:pt idx="1969">
                  <c:v>11.579999923999999</c:v>
                </c:pt>
                <c:pt idx="1970">
                  <c:v>10.489999771000001</c:v>
                </c:pt>
                <c:pt idx="1971">
                  <c:v>10.359999656999999</c:v>
                </c:pt>
                <c:pt idx="1972">
                  <c:v>10.680000305</c:v>
                </c:pt>
                <c:pt idx="1973">
                  <c:v>10.06000042</c:v>
                </c:pt>
                <c:pt idx="1974">
                  <c:v>10.840000153</c:v>
                </c:pt>
                <c:pt idx="1975">
                  <c:v>10.970000267</c:v>
                </c:pt>
                <c:pt idx="1976">
                  <c:v>11.220000267</c:v>
                </c:pt>
                <c:pt idx="1977">
                  <c:v>11.170000076000001</c:v>
                </c:pt>
                <c:pt idx="1978">
                  <c:v>11.390000343000001</c:v>
                </c:pt>
                <c:pt idx="1979">
                  <c:v>10.760000228999999</c:v>
                </c:pt>
                <c:pt idx="1980">
                  <c:v>10.619999886</c:v>
                </c:pt>
                <c:pt idx="1981">
                  <c:v>10.670000076000001</c:v>
                </c:pt>
                <c:pt idx="1982">
                  <c:v>9.8350000381000005</c:v>
                </c:pt>
                <c:pt idx="1983">
                  <c:v>10.399999619000001</c:v>
                </c:pt>
                <c:pt idx="1984">
                  <c:v>11.06000042</c:v>
                </c:pt>
                <c:pt idx="1985">
                  <c:v>11.220000267</c:v>
                </c:pt>
                <c:pt idx="1986">
                  <c:v>10.880000114</c:v>
                </c:pt>
                <c:pt idx="1987">
                  <c:v>11.489999771000001</c:v>
                </c:pt>
                <c:pt idx="1988">
                  <c:v>11.609999656999999</c:v>
                </c:pt>
                <c:pt idx="1989">
                  <c:v>10.659999847</c:v>
                </c:pt>
                <c:pt idx="1990">
                  <c:v>11.390000343000001</c:v>
                </c:pt>
                <c:pt idx="1991">
                  <c:v>10.159999847</c:v>
                </c:pt>
                <c:pt idx="1992">
                  <c:v>11.130000114</c:v>
                </c:pt>
                <c:pt idx="1993">
                  <c:v>11.069999695</c:v>
                </c:pt>
                <c:pt idx="1994">
                  <c:v>10.979999542</c:v>
                </c:pt>
                <c:pt idx="1995">
                  <c:v>10.680000305</c:v>
                </c:pt>
                <c:pt idx="1996">
                  <c:v>10.630000114</c:v>
                </c:pt>
                <c:pt idx="1997">
                  <c:v>10.850000380999999</c:v>
                </c:pt>
                <c:pt idx="1998">
                  <c:v>11.170000076000001</c:v>
                </c:pt>
                <c:pt idx="1999">
                  <c:v>11.229999542</c:v>
                </c:pt>
              </c:numCache>
            </c:numRef>
          </c:yVal>
          <c:smooth val="1"/>
          <c:extLst>
            <c:ext xmlns:c16="http://schemas.microsoft.com/office/drawing/2014/chart" uri="{C3380CC4-5D6E-409C-BE32-E72D297353CC}">
              <c16:uniqueId val="{00000000-7589-4DD6-8C07-10642F60C38D}"/>
            </c:ext>
          </c:extLst>
        </c:ser>
        <c:ser>
          <c:idx val="1"/>
          <c:order val="1"/>
          <c:tx>
            <c:v>4172020</c:v>
          </c:tx>
          <c:spPr>
            <a:ln w="25400" cap="rnd">
              <a:solidFill>
                <a:srgbClr val="00B0F0"/>
              </a:solidFill>
              <a:round/>
            </a:ln>
            <a:effectLst/>
          </c:spPr>
          <c:marker>
            <c:symbol val="none"/>
          </c:marker>
          <c:xVal>
            <c:numRef>
              <c:f>'lumbar LC'!$D$3:$D$2002</c:f>
              <c:numCache>
                <c:formatCode>0.00E+00</c:formatCode>
                <c:ptCount val="2000"/>
                <c:pt idx="0">
                  <c:v>0</c:v>
                </c:pt>
                <c:pt idx="1">
                  <c:v>9.9899999796999997E-2</c:v>
                </c:pt>
                <c:pt idx="2">
                  <c:v>0.19979999959</c:v>
                </c:pt>
                <c:pt idx="3">
                  <c:v>0.29969999194000002</c:v>
                </c:pt>
                <c:pt idx="4">
                  <c:v>0.39959999919</c:v>
                </c:pt>
                <c:pt idx="5">
                  <c:v>0.49950000643999998</c:v>
                </c:pt>
                <c:pt idx="6">
                  <c:v>0.59939998388000004</c:v>
                </c:pt>
                <c:pt idx="7">
                  <c:v>0.69929999112999996</c:v>
                </c:pt>
                <c:pt idx="8">
                  <c:v>0.79919999838</c:v>
                </c:pt>
                <c:pt idx="9">
                  <c:v>0.89999997616000005</c:v>
                </c:pt>
                <c:pt idx="10">
                  <c:v>0.99989998340999997</c:v>
                </c:pt>
                <c:pt idx="11">
                  <c:v>1.0997999907</c:v>
                </c:pt>
                <c:pt idx="12">
                  <c:v>1.1996999979</c:v>
                </c:pt>
                <c:pt idx="13">
                  <c:v>1.2996000051000001</c:v>
                </c:pt>
                <c:pt idx="14">
                  <c:v>1.3995000124000001</c:v>
                </c:pt>
                <c:pt idx="15">
                  <c:v>1.4994000195999999</c:v>
                </c:pt>
                <c:pt idx="16">
                  <c:v>1.5993000268999999</c:v>
                </c:pt>
                <c:pt idx="17">
                  <c:v>1.6992000341</c:v>
                </c:pt>
                <c:pt idx="18">
                  <c:v>1.7999999523000001</c:v>
                </c:pt>
                <c:pt idx="19">
                  <c:v>1.8998999595999999</c:v>
                </c:pt>
                <c:pt idx="20">
                  <c:v>1.9997999667999999</c:v>
                </c:pt>
                <c:pt idx="21">
                  <c:v>2.0996999741</c:v>
                </c:pt>
                <c:pt idx="22">
                  <c:v>2.1995999813</c:v>
                </c:pt>
                <c:pt idx="23">
                  <c:v>2.2994999886</c:v>
                </c:pt>
                <c:pt idx="24">
                  <c:v>2.3993999958000001</c:v>
                </c:pt>
                <c:pt idx="25">
                  <c:v>2.4993000031000001</c:v>
                </c:pt>
                <c:pt idx="26">
                  <c:v>2.5992000103000001</c:v>
                </c:pt>
                <c:pt idx="27">
                  <c:v>2.6991000175000002</c:v>
                </c:pt>
                <c:pt idx="28">
                  <c:v>2.7999000549000002</c:v>
                </c:pt>
                <c:pt idx="29">
                  <c:v>2.8998000622000002</c:v>
                </c:pt>
                <c:pt idx="30">
                  <c:v>2.9997000693999998</c:v>
                </c:pt>
                <c:pt idx="31">
                  <c:v>3.0996000766999998</c:v>
                </c:pt>
                <c:pt idx="32">
                  <c:v>3.1995000838999998</c:v>
                </c:pt>
                <c:pt idx="33">
                  <c:v>3.2994000911999999</c:v>
                </c:pt>
                <c:pt idx="34">
                  <c:v>3.3993000983999999</c:v>
                </c:pt>
                <c:pt idx="35">
                  <c:v>3.4992001057</c:v>
                </c:pt>
                <c:pt idx="36">
                  <c:v>3.5991001129</c:v>
                </c:pt>
                <c:pt idx="37">
                  <c:v>3.6998999118999998</c:v>
                </c:pt>
                <c:pt idx="38">
                  <c:v>3.7997999190999998</c:v>
                </c:pt>
                <c:pt idx="39">
                  <c:v>3.8996999263999998</c:v>
                </c:pt>
                <c:pt idx="40">
                  <c:v>3.9995999335999999</c:v>
                </c:pt>
                <c:pt idx="41">
                  <c:v>4.0995001792999997</c:v>
                </c:pt>
                <c:pt idx="42">
                  <c:v>4.1993999480999999</c:v>
                </c:pt>
                <c:pt idx="43">
                  <c:v>4.2993001937999997</c:v>
                </c:pt>
                <c:pt idx="44">
                  <c:v>4.3991999626</c:v>
                </c:pt>
                <c:pt idx="45">
                  <c:v>4.4991002082999998</c:v>
                </c:pt>
                <c:pt idx="46">
                  <c:v>4.5998997688000003</c:v>
                </c:pt>
                <c:pt idx="47">
                  <c:v>4.6998000145000001</c:v>
                </c:pt>
                <c:pt idx="48">
                  <c:v>4.7996997833000004</c:v>
                </c:pt>
                <c:pt idx="49">
                  <c:v>4.8996000290000001</c:v>
                </c:pt>
                <c:pt idx="50">
                  <c:v>4.9994997978000004</c:v>
                </c:pt>
                <c:pt idx="51">
                  <c:v>5.0994000435000002</c:v>
                </c:pt>
                <c:pt idx="52">
                  <c:v>5.1992998122999996</c:v>
                </c:pt>
                <c:pt idx="53">
                  <c:v>5.2992000580000003</c:v>
                </c:pt>
                <c:pt idx="54">
                  <c:v>5.3990998267999997</c:v>
                </c:pt>
                <c:pt idx="55">
                  <c:v>5.4998998641999997</c:v>
                </c:pt>
                <c:pt idx="56">
                  <c:v>5.5998001099000003</c:v>
                </c:pt>
                <c:pt idx="57">
                  <c:v>5.6996998786999997</c:v>
                </c:pt>
                <c:pt idx="58">
                  <c:v>5.7996001244000004</c:v>
                </c:pt>
                <c:pt idx="59">
                  <c:v>5.8994998931999998</c:v>
                </c:pt>
                <c:pt idx="60">
                  <c:v>5.9994001388999996</c:v>
                </c:pt>
                <c:pt idx="61">
                  <c:v>6.0992999076999999</c:v>
                </c:pt>
                <c:pt idx="62">
                  <c:v>6.1992001533999996</c:v>
                </c:pt>
                <c:pt idx="63">
                  <c:v>6.2990999221999999</c:v>
                </c:pt>
                <c:pt idx="64">
                  <c:v>6.3998999595999999</c:v>
                </c:pt>
                <c:pt idx="65">
                  <c:v>6.4998002051999997</c:v>
                </c:pt>
                <c:pt idx="66">
                  <c:v>6.5996999741</c:v>
                </c:pt>
                <c:pt idx="67">
                  <c:v>6.6996002196999997</c:v>
                </c:pt>
                <c:pt idx="68">
                  <c:v>6.7994999886</c:v>
                </c:pt>
                <c:pt idx="69">
                  <c:v>6.8994002341999998</c:v>
                </c:pt>
                <c:pt idx="70">
                  <c:v>6.9993000031000001</c:v>
                </c:pt>
                <c:pt idx="71">
                  <c:v>7.0991997719000004</c:v>
                </c:pt>
                <c:pt idx="72">
                  <c:v>7.1991000175000002</c:v>
                </c:pt>
                <c:pt idx="73">
                  <c:v>7.2999000549000002</c:v>
                </c:pt>
                <c:pt idx="74">
                  <c:v>7.3997998237999996</c:v>
                </c:pt>
                <c:pt idx="75">
                  <c:v>7.4997000694000002</c:v>
                </c:pt>
                <c:pt idx="76">
                  <c:v>7.5995998382999996</c:v>
                </c:pt>
                <c:pt idx="77">
                  <c:v>7.6995000839000003</c:v>
                </c:pt>
                <c:pt idx="78">
                  <c:v>7.7993998527999997</c:v>
                </c:pt>
                <c:pt idx="79">
                  <c:v>7.8993000984000004</c:v>
                </c:pt>
                <c:pt idx="80">
                  <c:v>7.9991998671999998</c:v>
                </c:pt>
                <c:pt idx="81">
                  <c:v>8.0991001129000004</c:v>
                </c:pt>
                <c:pt idx="82">
                  <c:v>8.1998996734999992</c:v>
                </c:pt>
                <c:pt idx="83">
                  <c:v>8.2997999190999998</c:v>
                </c:pt>
                <c:pt idx="84">
                  <c:v>8.3997001648000005</c:v>
                </c:pt>
                <c:pt idx="85">
                  <c:v>8.4996004104999994</c:v>
                </c:pt>
                <c:pt idx="86">
                  <c:v>8.5994997024999993</c:v>
                </c:pt>
                <c:pt idx="87">
                  <c:v>8.6993999480999999</c:v>
                </c:pt>
                <c:pt idx="88">
                  <c:v>8.7993001938000006</c:v>
                </c:pt>
                <c:pt idx="89">
                  <c:v>8.8992004394999995</c:v>
                </c:pt>
                <c:pt idx="90">
                  <c:v>8.9990997313999994</c:v>
                </c:pt>
                <c:pt idx="91">
                  <c:v>9.0999002457000007</c:v>
                </c:pt>
                <c:pt idx="92">
                  <c:v>9.1997995377000006</c:v>
                </c:pt>
                <c:pt idx="93">
                  <c:v>9.2996997832999995</c:v>
                </c:pt>
                <c:pt idx="94">
                  <c:v>9.3996000290000001</c:v>
                </c:pt>
                <c:pt idx="95">
                  <c:v>9.4995002747000008</c:v>
                </c:pt>
                <c:pt idx="96">
                  <c:v>9.5993995667000007</c:v>
                </c:pt>
                <c:pt idx="97">
                  <c:v>9.6992998122999996</c:v>
                </c:pt>
                <c:pt idx="98">
                  <c:v>9.7992000580000003</c:v>
                </c:pt>
                <c:pt idx="99">
                  <c:v>9.8999996185000008</c:v>
                </c:pt>
                <c:pt idx="100">
                  <c:v>9.9998998641999997</c:v>
                </c:pt>
                <c:pt idx="101">
                  <c:v>10.09980011</c:v>
                </c:pt>
                <c:pt idx="102">
                  <c:v>10.199700355999999</c:v>
                </c:pt>
                <c:pt idx="103">
                  <c:v>10.299599647999999</c:v>
                </c:pt>
                <c:pt idx="104">
                  <c:v>10.399499893</c:v>
                </c:pt>
                <c:pt idx="105">
                  <c:v>10.499400139</c:v>
                </c:pt>
                <c:pt idx="106">
                  <c:v>10.599300384999999</c:v>
                </c:pt>
                <c:pt idx="107">
                  <c:v>10.699199676999999</c:v>
                </c:pt>
                <c:pt idx="108">
                  <c:v>10.800000191000001</c:v>
                </c:pt>
                <c:pt idx="109">
                  <c:v>10.899900435999999</c:v>
                </c:pt>
                <c:pt idx="110">
                  <c:v>10.999799727999999</c:v>
                </c:pt>
                <c:pt idx="111">
                  <c:v>11.099699974</c:v>
                </c:pt>
                <c:pt idx="112">
                  <c:v>11.199600220000001</c:v>
                </c:pt>
                <c:pt idx="113">
                  <c:v>11.299500464999999</c:v>
                </c:pt>
                <c:pt idx="114">
                  <c:v>11.399399756999999</c:v>
                </c:pt>
                <c:pt idx="115">
                  <c:v>11.499300003</c:v>
                </c:pt>
                <c:pt idx="116">
                  <c:v>11.599200249000001</c:v>
                </c:pt>
                <c:pt idx="117">
                  <c:v>11.699999808999999</c:v>
                </c:pt>
                <c:pt idx="118">
                  <c:v>11.799900055</c:v>
                </c:pt>
                <c:pt idx="119">
                  <c:v>11.899800301000001</c:v>
                </c:pt>
                <c:pt idx="120">
                  <c:v>11.999699593000001</c:v>
                </c:pt>
                <c:pt idx="121">
                  <c:v>12.099599838</c:v>
                </c:pt>
                <c:pt idx="122">
                  <c:v>12.199500084</c:v>
                </c:pt>
                <c:pt idx="123">
                  <c:v>12.299400329999999</c:v>
                </c:pt>
                <c:pt idx="124">
                  <c:v>12.399299621999999</c:v>
                </c:pt>
                <c:pt idx="125">
                  <c:v>12.499199867</c:v>
                </c:pt>
                <c:pt idx="126">
                  <c:v>12.600000380999999</c:v>
                </c:pt>
                <c:pt idx="127">
                  <c:v>12.699899673000001</c:v>
                </c:pt>
                <c:pt idx="128">
                  <c:v>12.799799919</c:v>
                </c:pt>
                <c:pt idx="129">
                  <c:v>12.899700165</c:v>
                </c:pt>
                <c:pt idx="130">
                  <c:v>12.999600409999999</c:v>
                </c:pt>
                <c:pt idx="131">
                  <c:v>13.099499701999999</c:v>
                </c:pt>
                <c:pt idx="132">
                  <c:v>13.199399948</c:v>
                </c:pt>
                <c:pt idx="133">
                  <c:v>13.299300194000001</c:v>
                </c:pt>
                <c:pt idx="134">
                  <c:v>13.399200438999999</c:v>
                </c:pt>
                <c:pt idx="135">
                  <c:v>13.5</c:v>
                </c:pt>
                <c:pt idx="136">
                  <c:v>13.599900246000001</c:v>
                </c:pt>
                <c:pt idx="137">
                  <c:v>13.699799538000001</c:v>
                </c:pt>
                <c:pt idx="138">
                  <c:v>13.799699782999999</c:v>
                </c:pt>
                <c:pt idx="139">
                  <c:v>13.899600029</c:v>
                </c:pt>
                <c:pt idx="140">
                  <c:v>13.999500275000001</c:v>
                </c:pt>
                <c:pt idx="141">
                  <c:v>14.099399567000001</c:v>
                </c:pt>
                <c:pt idx="142">
                  <c:v>14.199299812</c:v>
                </c:pt>
                <c:pt idx="143">
                  <c:v>14.299200058</c:v>
                </c:pt>
                <c:pt idx="144">
                  <c:v>14.399999619000001</c:v>
                </c:pt>
                <c:pt idx="145">
                  <c:v>14.499899864</c:v>
                </c:pt>
                <c:pt idx="146">
                  <c:v>14.59980011</c:v>
                </c:pt>
                <c:pt idx="147">
                  <c:v>14.699700355999999</c:v>
                </c:pt>
                <c:pt idx="148">
                  <c:v>14.799599647999999</c:v>
                </c:pt>
                <c:pt idx="149">
                  <c:v>14.899499893</c:v>
                </c:pt>
                <c:pt idx="150">
                  <c:v>14.999400139</c:v>
                </c:pt>
                <c:pt idx="151">
                  <c:v>15.099300384999999</c:v>
                </c:pt>
                <c:pt idx="152">
                  <c:v>15.199199676999999</c:v>
                </c:pt>
                <c:pt idx="153">
                  <c:v>15.300000191000001</c:v>
                </c:pt>
                <c:pt idx="154">
                  <c:v>15.399900435999999</c:v>
                </c:pt>
                <c:pt idx="155">
                  <c:v>15.499799727999999</c:v>
                </c:pt>
                <c:pt idx="156">
                  <c:v>15.599699974</c:v>
                </c:pt>
                <c:pt idx="157">
                  <c:v>15.699600220000001</c:v>
                </c:pt>
                <c:pt idx="158">
                  <c:v>15.799500464999999</c:v>
                </c:pt>
                <c:pt idx="159">
                  <c:v>15.899399756999999</c:v>
                </c:pt>
                <c:pt idx="160">
                  <c:v>15.999300003</c:v>
                </c:pt>
                <c:pt idx="161">
                  <c:v>16.099199294999998</c:v>
                </c:pt>
                <c:pt idx="162">
                  <c:v>16.200000762999998</c:v>
                </c:pt>
                <c:pt idx="163">
                  <c:v>16.299900054999998</c:v>
                </c:pt>
                <c:pt idx="164">
                  <c:v>16.399799346999998</c:v>
                </c:pt>
                <c:pt idx="165">
                  <c:v>16.499700546</c:v>
                </c:pt>
                <c:pt idx="166">
                  <c:v>16.599599838</c:v>
                </c:pt>
                <c:pt idx="167">
                  <c:v>16.69949913</c:v>
                </c:pt>
                <c:pt idx="168">
                  <c:v>16.799400330000001</c:v>
                </c:pt>
                <c:pt idx="169">
                  <c:v>16.899299622000001</c:v>
                </c:pt>
                <c:pt idx="170">
                  <c:v>16.999200820999999</c:v>
                </c:pt>
                <c:pt idx="171">
                  <c:v>17.100000381000001</c:v>
                </c:pt>
                <c:pt idx="172">
                  <c:v>17.199899673000001</c:v>
                </c:pt>
                <c:pt idx="173">
                  <c:v>17.299800872999999</c:v>
                </c:pt>
                <c:pt idx="174">
                  <c:v>17.399700164999999</c:v>
                </c:pt>
                <c:pt idx="175">
                  <c:v>17.499599456999999</c:v>
                </c:pt>
                <c:pt idx="176">
                  <c:v>17.599500656</c:v>
                </c:pt>
                <c:pt idx="177">
                  <c:v>17.699399948</c:v>
                </c:pt>
                <c:pt idx="178">
                  <c:v>17.79929924</c:v>
                </c:pt>
                <c:pt idx="179">
                  <c:v>17.899200439000001</c:v>
                </c:pt>
                <c:pt idx="180">
                  <c:v>18</c:v>
                </c:pt>
                <c:pt idx="181">
                  <c:v>18.099899292</c:v>
                </c:pt>
                <c:pt idx="182">
                  <c:v>18.199800491000001</c:v>
                </c:pt>
                <c:pt idx="183">
                  <c:v>18.299699783000001</c:v>
                </c:pt>
                <c:pt idx="184">
                  <c:v>18.399599075000001</c:v>
                </c:pt>
                <c:pt idx="185">
                  <c:v>18.499500274999999</c:v>
                </c:pt>
                <c:pt idx="186">
                  <c:v>18.599399566999999</c:v>
                </c:pt>
                <c:pt idx="187">
                  <c:v>18.699300766</c:v>
                </c:pt>
                <c:pt idx="188">
                  <c:v>18.799200058</c:v>
                </c:pt>
                <c:pt idx="189">
                  <c:v>18.899999618999999</c:v>
                </c:pt>
                <c:pt idx="190">
                  <c:v>18.999900818</c:v>
                </c:pt>
                <c:pt idx="191">
                  <c:v>19.09980011</c:v>
                </c:pt>
                <c:pt idx="192">
                  <c:v>19.199699402</c:v>
                </c:pt>
                <c:pt idx="193">
                  <c:v>19.299600601000002</c:v>
                </c:pt>
                <c:pt idx="194">
                  <c:v>19.399499893000002</c:v>
                </c:pt>
                <c:pt idx="195">
                  <c:v>19.499399185000001</c:v>
                </c:pt>
                <c:pt idx="196">
                  <c:v>19.599300384999999</c:v>
                </c:pt>
                <c:pt idx="197">
                  <c:v>19.699199676999999</c:v>
                </c:pt>
                <c:pt idx="198">
                  <c:v>19.799999237000002</c:v>
                </c:pt>
                <c:pt idx="199">
                  <c:v>19.899900435999999</c:v>
                </c:pt>
                <c:pt idx="200">
                  <c:v>19.999799727999999</c:v>
                </c:pt>
                <c:pt idx="201">
                  <c:v>20.099700928000001</c:v>
                </c:pt>
                <c:pt idx="202">
                  <c:v>20.199600220000001</c:v>
                </c:pt>
                <c:pt idx="203">
                  <c:v>20.299499512000001</c:v>
                </c:pt>
                <c:pt idx="204">
                  <c:v>20.399400710999998</c:v>
                </c:pt>
                <c:pt idx="205">
                  <c:v>20.499300002999998</c:v>
                </c:pt>
                <c:pt idx="206">
                  <c:v>20.599199294999998</c:v>
                </c:pt>
                <c:pt idx="207">
                  <c:v>20.700000762999998</c:v>
                </c:pt>
                <c:pt idx="208">
                  <c:v>20.799900054999998</c:v>
                </c:pt>
                <c:pt idx="209">
                  <c:v>20.899799346999998</c:v>
                </c:pt>
                <c:pt idx="210">
                  <c:v>20.999700546</c:v>
                </c:pt>
                <c:pt idx="211">
                  <c:v>21.099599838</c:v>
                </c:pt>
                <c:pt idx="212">
                  <c:v>21.19949913</c:v>
                </c:pt>
                <c:pt idx="213">
                  <c:v>21.299400330000001</c:v>
                </c:pt>
                <c:pt idx="214">
                  <c:v>21.399299622000001</c:v>
                </c:pt>
                <c:pt idx="215">
                  <c:v>21.499200820999999</c:v>
                </c:pt>
                <c:pt idx="216">
                  <c:v>21.600000381000001</c:v>
                </c:pt>
                <c:pt idx="217">
                  <c:v>21.699899673000001</c:v>
                </c:pt>
                <c:pt idx="218">
                  <c:v>21.799800872999999</c:v>
                </c:pt>
                <c:pt idx="219">
                  <c:v>21.899700164999999</c:v>
                </c:pt>
                <c:pt idx="220">
                  <c:v>21.999599456999999</c:v>
                </c:pt>
                <c:pt idx="221">
                  <c:v>22.099500656</c:v>
                </c:pt>
                <c:pt idx="222">
                  <c:v>22.199399948</c:v>
                </c:pt>
                <c:pt idx="223">
                  <c:v>22.29929924</c:v>
                </c:pt>
                <c:pt idx="224">
                  <c:v>22.399200439000001</c:v>
                </c:pt>
                <c:pt idx="225">
                  <c:v>22.5</c:v>
                </c:pt>
                <c:pt idx="226">
                  <c:v>22.599899292</c:v>
                </c:pt>
                <c:pt idx="227">
                  <c:v>22.699800491000001</c:v>
                </c:pt>
                <c:pt idx="228">
                  <c:v>22.799699783000001</c:v>
                </c:pt>
                <c:pt idx="229">
                  <c:v>22.899599075000001</c:v>
                </c:pt>
                <c:pt idx="230">
                  <c:v>22.999500274999999</c:v>
                </c:pt>
                <c:pt idx="231">
                  <c:v>23.099399566999999</c:v>
                </c:pt>
                <c:pt idx="232">
                  <c:v>23.199300766</c:v>
                </c:pt>
                <c:pt idx="233">
                  <c:v>23.299200058</c:v>
                </c:pt>
                <c:pt idx="234">
                  <c:v>23.399999618999999</c:v>
                </c:pt>
                <c:pt idx="235">
                  <c:v>23.499900818</c:v>
                </c:pt>
                <c:pt idx="236">
                  <c:v>23.59980011</c:v>
                </c:pt>
                <c:pt idx="237">
                  <c:v>23.699699402</c:v>
                </c:pt>
                <c:pt idx="238">
                  <c:v>23.799600601000002</c:v>
                </c:pt>
                <c:pt idx="239">
                  <c:v>23.899499893000002</c:v>
                </c:pt>
                <c:pt idx="240">
                  <c:v>23.999399185000001</c:v>
                </c:pt>
                <c:pt idx="241">
                  <c:v>24.099300384999999</c:v>
                </c:pt>
                <c:pt idx="242">
                  <c:v>24.199199676999999</c:v>
                </c:pt>
                <c:pt idx="243">
                  <c:v>24.299999237000002</c:v>
                </c:pt>
                <c:pt idx="244">
                  <c:v>24.399900435999999</c:v>
                </c:pt>
                <c:pt idx="245">
                  <c:v>24.499799727999999</c:v>
                </c:pt>
                <c:pt idx="246">
                  <c:v>24.599700928000001</c:v>
                </c:pt>
                <c:pt idx="247">
                  <c:v>24.699600220000001</c:v>
                </c:pt>
                <c:pt idx="248">
                  <c:v>24.799499512000001</c:v>
                </c:pt>
                <c:pt idx="249">
                  <c:v>24.899400710999998</c:v>
                </c:pt>
                <c:pt idx="250">
                  <c:v>24.999300002999998</c:v>
                </c:pt>
                <c:pt idx="251">
                  <c:v>25.099199294999998</c:v>
                </c:pt>
                <c:pt idx="252">
                  <c:v>25.200000762999998</c:v>
                </c:pt>
                <c:pt idx="253">
                  <c:v>25.299900054999998</c:v>
                </c:pt>
                <c:pt idx="254">
                  <c:v>25.399799346999998</c:v>
                </c:pt>
                <c:pt idx="255">
                  <c:v>25.499700546</c:v>
                </c:pt>
                <c:pt idx="256">
                  <c:v>25.599599838</c:v>
                </c:pt>
                <c:pt idx="257">
                  <c:v>25.69949913</c:v>
                </c:pt>
                <c:pt idx="258">
                  <c:v>25.799400330000001</c:v>
                </c:pt>
                <c:pt idx="259">
                  <c:v>25.899299622000001</c:v>
                </c:pt>
                <c:pt idx="260">
                  <c:v>25.999200820999999</c:v>
                </c:pt>
                <c:pt idx="261">
                  <c:v>26.100000381000001</c:v>
                </c:pt>
                <c:pt idx="262">
                  <c:v>26.199899673000001</c:v>
                </c:pt>
                <c:pt idx="263">
                  <c:v>26.299800872999999</c:v>
                </c:pt>
                <c:pt idx="264">
                  <c:v>26.399700164999999</c:v>
                </c:pt>
                <c:pt idx="265">
                  <c:v>26.499599456999999</c:v>
                </c:pt>
                <c:pt idx="266">
                  <c:v>26.599500656</c:v>
                </c:pt>
                <c:pt idx="267">
                  <c:v>26.699399948</c:v>
                </c:pt>
                <c:pt idx="268">
                  <c:v>26.79929924</c:v>
                </c:pt>
                <c:pt idx="269">
                  <c:v>26.899200439000001</c:v>
                </c:pt>
                <c:pt idx="270">
                  <c:v>27</c:v>
                </c:pt>
                <c:pt idx="271">
                  <c:v>27.099899292</c:v>
                </c:pt>
                <c:pt idx="272">
                  <c:v>27.199800491000001</c:v>
                </c:pt>
                <c:pt idx="273">
                  <c:v>27.299699783000001</c:v>
                </c:pt>
                <c:pt idx="274">
                  <c:v>27.399599075000001</c:v>
                </c:pt>
                <c:pt idx="275">
                  <c:v>27.499500274999999</c:v>
                </c:pt>
                <c:pt idx="276">
                  <c:v>27.599399566999999</c:v>
                </c:pt>
                <c:pt idx="277">
                  <c:v>27.699300766</c:v>
                </c:pt>
                <c:pt idx="278">
                  <c:v>27.799200058</c:v>
                </c:pt>
                <c:pt idx="279">
                  <c:v>27.899999618999999</c:v>
                </c:pt>
                <c:pt idx="280">
                  <c:v>27.999900818</c:v>
                </c:pt>
                <c:pt idx="281">
                  <c:v>28.09980011</c:v>
                </c:pt>
                <c:pt idx="282">
                  <c:v>28.199699402</c:v>
                </c:pt>
                <c:pt idx="283">
                  <c:v>28.299600601000002</c:v>
                </c:pt>
                <c:pt idx="284">
                  <c:v>28.399499893000002</c:v>
                </c:pt>
                <c:pt idx="285">
                  <c:v>28.499399185000001</c:v>
                </c:pt>
                <c:pt idx="286">
                  <c:v>28.599300384999999</c:v>
                </c:pt>
                <c:pt idx="287">
                  <c:v>28.699199676999999</c:v>
                </c:pt>
                <c:pt idx="288">
                  <c:v>28.799999237000002</c:v>
                </c:pt>
                <c:pt idx="289">
                  <c:v>28.899900435999999</c:v>
                </c:pt>
                <c:pt idx="290">
                  <c:v>28.999799727999999</c:v>
                </c:pt>
                <c:pt idx="291">
                  <c:v>29.099700928000001</c:v>
                </c:pt>
                <c:pt idx="292">
                  <c:v>29.199600220000001</c:v>
                </c:pt>
                <c:pt idx="293">
                  <c:v>29.299499512000001</c:v>
                </c:pt>
                <c:pt idx="294">
                  <c:v>29.399400710999998</c:v>
                </c:pt>
                <c:pt idx="295">
                  <c:v>29.499300002999998</c:v>
                </c:pt>
                <c:pt idx="296">
                  <c:v>29.599199294999998</c:v>
                </c:pt>
                <c:pt idx="297">
                  <c:v>29.700000762999998</c:v>
                </c:pt>
                <c:pt idx="298">
                  <c:v>29.799900054999998</c:v>
                </c:pt>
                <c:pt idx="299">
                  <c:v>29.899799346999998</c:v>
                </c:pt>
                <c:pt idx="300">
                  <c:v>29.999700546</c:v>
                </c:pt>
                <c:pt idx="301">
                  <c:v>30.099599838</c:v>
                </c:pt>
                <c:pt idx="302">
                  <c:v>30.19949913</c:v>
                </c:pt>
                <c:pt idx="303">
                  <c:v>30.299400330000001</c:v>
                </c:pt>
                <c:pt idx="304">
                  <c:v>30.399299622000001</c:v>
                </c:pt>
                <c:pt idx="305">
                  <c:v>30.499200820999999</c:v>
                </c:pt>
                <c:pt idx="306">
                  <c:v>30.600000381000001</c:v>
                </c:pt>
                <c:pt idx="307">
                  <c:v>30.699899673000001</c:v>
                </c:pt>
                <c:pt idx="308">
                  <c:v>30.799800872999999</c:v>
                </c:pt>
                <c:pt idx="309">
                  <c:v>30.899700164999999</c:v>
                </c:pt>
                <c:pt idx="310">
                  <c:v>30.999599456999999</c:v>
                </c:pt>
                <c:pt idx="311">
                  <c:v>31.099500656</c:v>
                </c:pt>
                <c:pt idx="312">
                  <c:v>31.199399948</c:v>
                </c:pt>
                <c:pt idx="313">
                  <c:v>31.29929924</c:v>
                </c:pt>
                <c:pt idx="314">
                  <c:v>31.399200439000001</c:v>
                </c:pt>
                <c:pt idx="315">
                  <c:v>31.5</c:v>
                </c:pt>
                <c:pt idx="316">
                  <c:v>31.599899292</c:v>
                </c:pt>
                <c:pt idx="317">
                  <c:v>31.699800491000001</c:v>
                </c:pt>
                <c:pt idx="318">
                  <c:v>31.799699783000001</c:v>
                </c:pt>
                <c:pt idx="319">
                  <c:v>31.899599075000001</c:v>
                </c:pt>
                <c:pt idx="320">
                  <c:v>31.999500274999999</c:v>
                </c:pt>
                <c:pt idx="321">
                  <c:v>32.099399566999999</c:v>
                </c:pt>
                <c:pt idx="322">
                  <c:v>32.199298859000002</c:v>
                </c:pt>
                <c:pt idx="323">
                  <c:v>32.299198150999999</c:v>
                </c:pt>
                <c:pt idx="324">
                  <c:v>32.400001525999997</c:v>
                </c:pt>
                <c:pt idx="325">
                  <c:v>32.499900818</c:v>
                </c:pt>
                <c:pt idx="326">
                  <c:v>32.599800109999997</c:v>
                </c:pt>
                <c:pt idx="327">
                  <c:v>32.699699402</c:v>
                </c:pt>
                <c:pt idx="328">
                  <c:v>32.799598693999997</c:v>
                </c:pt>
                <c:pt idx="329">
                  <c:v>32.899501801</c:v>
                </c:pt>
                <c:pt idx="330">
                  <c:v>32.999401093000003</c:v>
                </c:pt>
                <c:pt idx="331">
                  <c:v>33.099300384999999</c:v>
                </c:pt>
                <c:pt idx="332">
                  <c:v>33.199199677000003</c:v>
                </c:pt>
                <c:pt idx="333">
                  <c:v>33.299999237000002</c:v>
                </c:pt>
                <c:pt idx="334">
                  <c:v>33.399898528999998</c:v>
                </c:pt>
                <c:pt idx="335">
                  <c:v>33.499801636000001</c:v>
                </c:pt>
                <c:pt idx="336">
                  <c:v>33.599700927999997</c:v>
                </c:pt>
                <c:pt idx="337">
                  <c:v>33.699600220000001</c:v>
                </c:pt>
                <c:pt idx="338">
                  <c:v>33.799499511999997</c:v>
                </c:pt>
                <c:pt idx="339">
                  <c:v>33.899398804</c:v>
                </c:pt>
                <c:pt idx="340">
                  <c:v>33.999298095999997</c:v>
                </c:pt>
                <c:pt idx="341">
                  <c:v>34.099201202000003</c:v>
                </c:pt>
                <c:pt idx="342">
                  <c:v>34.200000762999998</c:v>
                </c:pt>
                <c:pt idx="343">
                  <c:v>34.299900055000002</c:v>
                </c:pt>
                <c:pt idx="344">
                  <c:v>34.399799346999998</c:v>
                </c:pt>
                <c:pt idx="345">
                  <c:v>34.499698639000002</c:v>
                </c:pt>
                <c:pt idx="346">
                  <c:v>34.599601745999998</c:v>
                </c:pt>
                <c:pt idx="347">
                  <c:v>34.699501038000001</c:v>
                </c:pt>
                <c:pt idx="348">
                  <c:v>34.799400329999997</c:v>
                </c:pt>
                <c:pt idx="349">
                  <c:v>34.899299622000001</c:v>
                </c:pt>
                <c:pt idx="350">
                  <c:v>34.999198913999997</c:v>
                </c:pt>
                <c:pt idx="351">
                  <c:v>35.099998474000003</c:v>
                </c:pt>
                <c:pt idx="352">
                  <c:v>35.199901580999999</c:v>
                </c:pt>
                <c:pt idx="353">
                  <c:v>35.299800873000002</c:v>
                </c:pt>
                <c:pt idx="354">
                  <c:v>35.399700164999999</c:v>
                </c:pt>
                <c:pt idx="355">
                  <c:v>35.499599457000002</c:v>
                </c:pt>
                <c:pt idx="356">
                  <c:v>35.599498748999999</c:v>
                </c:pt>
                <c:pt idx="357">
                  <c:v>35.699401854999998</c:v>
                </c:pt>
                <c:pt idx="358">
                  <c:v>35.799301147000001</c:v>
                </c:pt>
                <c:pt idx="359">
                  <c:v>35.899200438999998</c:v>
                </c:pt>
                <c:pt idx="360">
                  <c:v>36</c:v>
                </c:pt>
                <c:pt idx="361">
                  <c:v>36.099899292000003</c:v>
                </c:pt>
                <c:pt idx="362">
                  <c:v>36.199798584</c:v>
                </c:pt>
                <c:pt idx="363">
                  <c:v>36.299701691000003</c:v>
                </c:pt>
                <c:pt idx="364">
                  <c:v>36.399600982999999</c:v>
                </c:pt>
                <c:pt idx="365">
                  <c:v>36.499500275000003</c:v>
                </c:pt>
                <c:pt idx="366">
                  <c:v>36.599399566999999</c:v>
                </c:pt>
                <c:pt idx="367">
                  <c:v>36.699298859000002</c:v>
                </c:pt>
                <c:pt idx="368">
                  <c:v>36.799198150999999</c:v>
                </c:pt>
                <c:pt idx="369">
                  <c:v>36.900001525999997</c:v>
                </c:pt>
                <c:pt idx="370">
                  <c:v>36.999900818</c:v>
                </c:pt>
                <c:pt idx="371">
                  <c:v>37.099800109999997</c:v>
                </c:pt>
                <c:pt idx="372">
                  <c:v>37.199699402</c:v>
                </c:pt>
                <c:pt idx="373">
                  <c:v>37.299598693999997</c:v>
                </c:pt>
                <c:pt idx="374">
                  <c:v>37.399501801</c:v>
                </c:pt>
                <c:pt idx="375">
                  <c:v>37.499401093000003</c:v>
                </c:pt>
                <c:pt idx="376">
                  <c:v>37.599300384999999</c:v>
                </c:pt>
                <c:pt idx="377">
                  <c:v>37.699199677000003</c:v>
                </c:pt>
                <c:pt idx="378">
                  <c:v>37.799098968999999</c:v>
                </c:pt>
                <c:pt idx="379">
                  <c:v>37.899898528999998</c:v>
                </c:pt>
                <c:pt idx="380">
                  <c:v>37.999801636000001</c:v>
                </c:pt>
                <c:pt idx="381">
                  <c:v>38.099700927999997</c:v>
                </c:pt>
                <c:pt idx="382">
                  <c:v>38.199600220000001</c:v>
                </c:pt>
                <c:pt idx="383">
                  <c:v>38.299499511999997</c:v>
                </c:pt>
                <c:pt idx="384">
                  <c:v>38.399398804</c:v>
                </c:pt>
                <c:pt idx="385">
                  <c:v>38.499298095999997</c:v>
                </c:pt>
                <c:pt idx="386">
                  <c:v>38.599201202000003</c:v>
                </c:pt>
                <c:pt idx="387">
                  <c:v>38.699100494</c:v>
                </c:pt>
                <c:pt idx="388">
                  <c:v>38.799900055000002</c:v>
                </c:pt>
                <c:pt idx="389">
                  <c:v>38.899799346999998</c:v>
                </c:pt>
                <c:pt idx="390">
                  <c:v>38.999698639000002</c:v>
                </c:pt>
                <c:pt idx="391">
                  <c:v>39.099601745999998</c:v>
                </c:pt>
                <c:pt idx="392">
                  <c:v>39.199501038000001</c:v>
                </c:pt>
                <c:pt idx="393">
                  <c:v>39.299400329999997</c:v>
                </c:pt>
                <c:pt idx="394">
                  <c:v>39.399299622000001</c:v>
                </c:pt>
                <c:pt idx="395">
                  <c:v>39.499198913999997</c:v>
                </c:pt>
                <c:pt idx="396">
                  <c:v>39.599098206000001</c:v>
                </c:pt>
                <c:pt idx="397">
                  <c:v>39.699901580999999</c:v>
                </c:pt>
                <c:pt idx="398">
                  <c:v>39.799800873000002</c:v>
                </c:pt>
                <c:pt idx="399">
                  <c:v>39.899700164999999</c:v>
                </c:pt>
                <c:pt idx="400">
                  <c:v>39.999599457000002</c:v>
                </c:pt>
                <c:pt idx="401">
                  <c:v>40.099498748999999</c:v>
                </c:pt>
                <c:pt idx="402">
                  <c:v>40.199401854999998</c:v>
                </c:pt>
                <c:pt idx="403">
                  <c:v>40.299301147000001</c:v>
                </c:pt>
                <c:pt idx="404">
                  <c:v>40.399200438999998</c:v>
                </c:pt>
                <c:pt idx="405">
                  <c:v>40.499099731000001</c:v>
                </c:pt>
                <c:pt idx="406">
                  <c:v>40.599899292000003</c:v>
                </c:pt>
                <c:pt idx="407">
                  <c:v>40.699798584</c:v>
                </c:pt>
                <c:pt idx="408">
                  <c:v>40.799701691000003</c:v>
                </c:pt>
                <c:pt idx="409">
                  <c:v>40.899600982999999</c:v>
                </c:pt>
                <c:pt idx="410">
                  <c:v>40.999500275000003</c:v>
                </c:pt>
                <c:pt idx="411">
                  <c:v>41.099399566999999</c:v>
                </c:pt>
                <c:pt idx="412">
                  <c:v>41.199298859000002</c:v>
                </c:pt>
                <c:pt idx="413">
                  <c:v>41.299198150999999</c:v>
                </c:pt>
                <c:pt idx="414">
                  <c:v>41.399101256999998</c:v>
                </c:pt>
                <c:pt idx="415">
                  <c:v>41.499900818</c:v>
                </c:pt>
                <c:pt idx="416">
                  <c:v>41.599800109999997</c:v>
                </c:pt>
                <c:pt idx="417">
                  <c:v>41.699699402</c:v>
                </c:pt>
                <c:pt idx="418">
                  <c:v>41.799598693999997</c:v>
                </c:pt>
                <c:pt idx="419">
                  <c:v>41.899501801</c:v>
                </c:pt>
                <c:pt idx="420">
                  <c:v>41.999401093000003</c:v>
                </c:pt>
                <c:pt idx="421">
                  <c:v>42.099300384999999</c:v>
                </c:pt>
                <c:pt idx="422">
                  <c:v>42.199199677000003</c:v>
                </c:pt>
                <c:pt idx="423">
                  <c:v>42.299098968999999</c:v>
                </c:pt>
                <c:pt idx="424">
                  <c:v>42.399898528999998</c:v>
                </c:pt>
                <c:pt idx="425">
                  <c:v>42.499801636000001</c:v>
                </c:pt>
                <c:pt idx="426">
                  <c:v>42.599700927999997</c:v>
                </c:pt>
                <c:pt idx="427">
                  <c:v>42.699600220000001</c:v>
                </c:pt>
                <c:pt idx="428">
                  <c:v>42.799499511999997</c:v>
                </c:pt>
                <c:pt idx="429">
                  <c:v>42.899398804</c:v>
                </c:pt>
                <c:pt idx="430">
                  <c:v>42.999298095999997</c:v>
                </c:pt>
                <c:pt idx="431">
                  <c:v>43.099201202000003</c:v>
                </c:pt>
                <c:pt idx="432">
                  <c:v>43.199100494</c:v>
                </c:pt>
                <c:pt idx="433">
                  <c:v>43.299900055000002</c:v>
                </c:pt>
                <c:pt idx="434">
                  <c:v>43.399799346999998</c:v>
                </c:pt>
                <c:pt idx="435">
                  <c:v>43.499698639000002</c:v>
                </c:pt>
                <c:pt idx="436">
                  <c:v>43.599601745999998</c:v>
                </c:pt>
                <c:pt idx="437">
                  <c:v>43.699501038000001</c:v>
                </c:pt>
                <c:pt idx="438">
                  <c:v>43.799400329999997</c:v>
                </c:pt>
                <c:pt idx="439">
                  <c:v>43.899299622000001</c:v>
                </c:pt>
                <c:pt idx="440">
                  <c:v>43.999198913999997</c:v>
                </c:pt>
                <c:pt idx="441">
                  <c:v>44.099098206000001</c:v>
                </c:pt>
                <c:pt idx="442">
                  <c:v>44.199001312</c:v>
                </c:pt>
                <c:pt idx="443">
                  <c:v>44.299800873000002</c:v>
                </c:pt>
                <c:pt idx="444">
                  <c:v>44.399700164999999</c:v>
                </c:pt>
                <c:pt idx="445">
                  <c:v>44.499599457000002</c:v>
                </c:pt>
                <c:pt idx="446">
                  <c:v>44.599498748999999</c:v>
                </c:pt>
                <c:pt idx="447">
                  <c:v>44.699401854999998</c:v>
                </c:pt>
                <c:pt idx="448">
                  <c:v>44.799301147000001</c:v>
                </c:pt>
                <c:pt idx="449">
                  <c:v>44.899200438999998</c:v>
                </c:pt>
                <c:pt idx="450">
                  <c:v>44.999099731000001</c:v>
                </c:pt>
                <c:pt idx="451">
                  <c:v>45.098999022999998</c:v>
                </c:pt>
                <c:pt idx="452">
                  <c:v>45.199798584</c:v>
                </c:pt>
                <c:pt idx="453">
                  <c:v>45.299701691000003</c:v>
                </c:pt>
                <c:pt idx="454">
                  <c:v>45.399600982999999</c:v>
                </c:pt>
                <c:pt idx="455">
                  <c:v>45.499500275000003</c:v>
                </c:pt>
                <c:pt idx="456">
                  <c:v>45.599399566999999</c:v>
                </c:pt>
                <c:pt idx="457">
                  <c:v>45.699298859000002</c:v>
                </c:pt>
                <c:pt idx="458">
                  <c:v>45.799198150999999</c:v>
                </c:pt>
                <c:pt idx="459">
                  <c:v>45.899101256999998</c:v>
                </c:pt>
                <c:pt idx="460">
                  <c:v>45.999000549000002</c:v>
                </c:pt>
                <c:pt idx="461">
                  <c:v>46.099800109999997</c:v>
                </c:pt>
                <c:pt idx="462">
                  <c:v>46.199699402</c:v>
                </c:pt>
                <c:pt idx="463">
                  <c:v>46.299598693999997</c:v>
                </c:pt>
                <c:pt idx="464">
                  <c:v>46.399501801</c:v>
                </c:pt>
                <c:pt idx="465">
                  <c:v>46.499401093000003</c:v>
                </c:pt>
                <c:pt idx="466">
                  <c:v>46.599300384999999</c:v>
                </c:pt>
                <c:pt idx="467">
                  <c:v>46.699199677000003</c:v>
                </c:pt>
                <c:pt idx="468">
                  <c:v>46.799098968999999</c:v>
                </c:pt>
                <c:pt idx="469">
                  <c:v>46.898998259999999</c:v>
                </c:pt>
                <c:pt idx="470">
                  <c:v>46.999801636000001</c:v>
                </c:pt>
                <c:pt idx="471">
                  <c:v>47.099700927999997</c:v>
                </c:pt>
                <c:pt idx="472">
                  <c:v>47.199600220000001</c:v>
                </c:pt>
                <c:pt idx="473">
                  <c:v>47.299499511999997</c:v>
                </c:pt>
                <c:pt idx="474">
                  <c:v>47.399398804</c:v>
                </c:pt>
                <c:pt idx="475">
                  <c:v>47.499298095999997</c:v>
                </c:pt>
                <c:pt idx="476">
                  <c:v>47.599201202000003</c:v>
                </c:pt>
                <c:pt idx="477">
                  <c:v>47.699100494</c:v>
                </c:pt>
                <c:pt idx="478">
                  <c:v>47.798999786000003</c:v>
                </c:pt>
                <c:pt idx="479">
                  <c:v>47.899799346999998</c:v>
                </c:pt>
                <c:pt idx="480">
                  <c:v>47.999698639000002</c:v>
                </c:pt>
                <c:pt idx="481">
                  <c:v>48.099601745999998</c:v>
                </c:pt>
                <c:pt idx="482">
                  <c:v>48.199501038000001</c:v>
                </c:pt>
                <c:pt idx="483">
                  <c:v>48.299400329999997</c:v>
                </c:pt>
                <c:pt idx="484">
                  <c:v>48.399299622000001</c:v>
                </c:pt>
                <c:pt idx="485">
                  <c:v>48.499198913999997</c:v>
                </c:pt>
                <c:pt idx="486">
                  <c:v>48.599098206000001</c:v>
                </c:pt>
                <c:pt idx="487">
                  <c:v>48.699001312</c:v>
                </c:pt>
                <c:pt idx="488">
                  <c:v>48.799800873000002</c:v>
                </c:pt>
                <c:pt idx="489">
                  <c:v>48.899700164999999</c:v>
                </c:pt>
                <c:pt idx="490">
                  <c:v>48.999599457000002</c:v>
                </c:pt>
                <c:pt idx="491">
                  <c:v>49.099498748999999</c:v>
                </c:pt>
                <c:pt idx="492">
                  <c:v>49.199401854999998</c:v>
                </c:pt>
                <c:pt idx="493">
                  <c:v>49.299301147000001</c:v>
                </c:pt>
                <c:pt idx="494">
                  <c:v>49.399200438999998</c:v>
                </c:pt>
                <c:pt idx="495">
                  <c:v>49.499099731000001</c:v>
                </c:pt>
                <c:pt idx="496">
                  <c:v>49.598999022999998</c:v>
                </c:pt>
                <c:pt idx="497">
                  <c:v>49.699798584</c:v>
                </c:pt>
                <c:pt idx="498">
                  <c:v>49.799701691000003</c:v>
                </c:pt>
                <c:pt idx="499">
                  <c:v>49.899600982999999</c:v>
                </c:pt>
                <c:pt idx="500">
                  <c:v>49.999500275000003</c:v>
                </c:pt>
                <c:pt idx="501">
                  <c:v>50.099399566999999</c:v>
                </c:pt>
                <c:pt idx="502">
                  <c:v>50.199298859000002</c:v>
                </c:pt>
                <c:pt idx="503">
                  <c:v>50.299198150999999</c:v>
                </c:pt>
                <c:pt idx="504">
                  <c:v>50.399101256999998</c:v>
                </c:pt>
                <c:pt idx="505">
                  <c:v>50.499000549000002</c:v>
                </c:pt>
                <c:pt idx="506">
                  <c:v>50.598899840999998</c:v>
                </c:pt>
                <c:pt idx="507">
                  <c:v>50.699699402</c:v>
                </c:pt>
                <c:pt idx="508">
                  <c:v>50.799598693999997</c:v>
                </c:pt>
                <c:pt idx="509">
                  <c:v>50.899501801</c:v>
                </c:pt>
                <c:pt idx="510">
                  <c:v>50.999401093000003</c:v>
                </c:pt>
                <c:pt idx="511">
                  <c:v>51.099300384999999</c:v>
                </c:pt>
                <c:pt idx="512">
                  <c:v>51.199199677000003</c:v>
                </c:pt>
                <c:pt idx="513">
                  <c:v>51.299098968999999</c:v>
                </c:pt>
                <c:pt idx="514">
                  <c:v>51.398998259999999</c:v>
                </c:pt>
                <c:pt idx="515">
                  <c:v>51.498901367000002</c:v>
                </c:pt>
                <c:pt idx="516">
                  <c:v>51.599700927999997</c:v>
                </c:pt>
                <c:pt idx="517">
                  <c:v>51.699600220000001</c:v>
                </c:pt>
                <c:pt idx="518">
                  <c:v>51.799499511999997</c:v>
                </c:pt>
                <c:pt idx="519">
                  <c:v>51.899398804</c:v>
                </c:pt>
                <c:pt idx="520">
                  <c:v>51.999298095999997</c:v>
                </c:pt>
                <c:pt idx="521">
                  <c:v>52.099201202000003</c:v>
                </c:pt>
                <c:pt idx="522">
                  <c:v>52.199100494</c:v>
                </c:pt>
                <c:pt idx="523">
                  <c:v>52.298999786000003</c:v>
                </c:pt>
                <c:pt idx="524">
                  <c:v>52.398899077999999</c:v>
                </c:pt>
                <c:pt idx="525">
                  <c:v>52.499698639000002</c:v>
                </c:pt>
                <c:pt idx="526">
                  <c:v>52.599601745999998</c:v>
                </c:pt>
                <c:pt idx="527">
                  <c:v>52.699501038000001</c:v>
                </c:pt>
                <c:pt idx="528">
                  <c:v>52.799400329999997</c:v>
                </c:pt>
                <c:pt idx="529">
                  <c:v>52.899299622000001</c:v>
                </c:pt>
                <c:pt idx="530">
                  <c:v>52.999198913999997</c:v>
                </c:pt>
                <c:pt idx="531">
                  <c:v>53.099098206000001</c:v>
                </c:pt>
                <c:pt idx="532">
                  <c:v>53.199001312</c:v>
                </c:pt>
                <c:pt idx="533">
                  <c:v>53.298900604000004</c:v>
                </c:pt>
                <c:pt idx="534">
                  <c:v>53.399700164999999</c:v>
                </c:pt>
                <c:pt idx="535">
                  <c:v>53.499599457000002</c:v>
                </c:pt>
                <c:pt idx="536">
                  <c:v>53.599498748999999</c:v>
                </c:pt>
                <c:pt idx="537">
                  <c:v>53.699401854999998</c:v>
                </c:pt>
                <c:pt idx="538">
                  <c:v>53.799301147000001</c:v>
                </c:pt>
                <c:pt idx="539">
                  <c:v>53.899200438999998</c:v>
                </c:pt>
                <c:pt idx="540">
                  <c:v>53.999099731000001</c:v>
                </c:pt>
                <c:pt idx="541">
                  <c:v>54.098999022999998</c:v>
                </c:pt>
                <c:pt idx="542">
                  <c:v>54.198898315000001</c:v>
                </c:pt>
                <c:pt idx="543">
                  <c:v>54.299701691000003</c:v>
                </c:pt>
                <c:pt idx="544">
                  <c:v>54.399600982999999</c:v>
                </c:pt>
                <c:pt idx="545">
                  <c:v>54.499500275000003</c:v>
                </c:pt>
                <c:pt idx="546">
                  <c:v>54.599399566999999</c:v>
                </c:pt>
                <c:pt idx="547">
                  <c:v>54.699298859000002</c:v>
                </c:pt>
                <c:pt idx="548">
                  <c:v>54.799198150999999</c:v>
                </c:pt>
                <c:pt idx="549">
                  <c:v>54.899101256999998</c:v>
                </c:pt>
                <c:pt idx="550">
                  <c:v>54.999000549000002</c:v>
                </c:pt>
                <c:pt idx="551">
                  <c:v>55.098899840999998</c:v>
                </c:pt>
                <c:pt idx="552">
                  <c:v>55.199699402</c:v>
                </c:pt>
                <c:pt idx="553">
                  <c:v>55.299598693999997</c:v>
                </c:pt>
                <c:pt idx="554">
                  <c:v>55.399501801</c:v>
                </c:pt>
                <c:pt idx="555">
                  <c:v>55.499401093000003</c:v>
                </c:pt>
                <c:pt idx="556">
                  <c:v>55.599300384999999</c:v>
                </c:pt>
                <c:pt idx="557">
                  <c:v>55.699199677000003</c:v>
                </c:pt>
                <c:pt idx="558">
                  <c:v>55.799098968999999</c:v>
                </c:pt>
                <c:pt idx="559">
                  <c:v>55.898998259999999</c:v>
                </c:pt>
                <c:pt idx="560">
                  <c:v>55.998901367000002</c:v>
                </c:pt>
                <c:pt idx="561">
                  <c:v>56.099700927999997</c:v>
                </c:pt>
                <c:pt idx="562">
                  <c:v>56.199600220000001</c:v>
                </c:pt>
                <c:pt idx="563">
                  <c:v>56.299499511999997</c:v>
                </c:pt>
                <c:pt idx="564">
                  <c:v>56.399398804</c:v>
                </c:pt>
                <c:pt idx="565">
                  <c:v>56.499298095999997</c:v>
                </c:pt>
                <c:pt idx="566">
                  <c:v>56.599201202000003</c:v>
                </c:pt>
                <c:pt idx="567">
                  <c:v>56.699100494</c:v>
                </c:pt>
                <c:pt idx="568">
                  <c:v>56.798999786000003</c:v>
                </c:pt>
                <c:pt idx="569">
                  <c:v>56.898899077999999</c:v>
                </c:pt>
                <c:pt idx="570">
                  <c:v>56.998798370000003</c:v>
                </c:pt>
                <c:pt idx="571">
                  <c:v>57.099601745999998</c:v>
                </c:pt>
                <c:pt idx="572">
                  <c:v>57.199501038000001</c:v>
                </c:pt>
                <c:pt idx="573">
                  <c:v>57.299400329999997</c:v>
                </c:pt>
                <c:pt idx="574">
                  <c:v>57.399299622000001</c:v>
                </c:pt>
                <c:pt idx="575">
                  <c:v>57.499198913999997</c:v>
                </c:pt>
                <c:pt idx="576">
                  <c:v>57.599098206000001</c:v>
                </c:pt>
                <c:pt idx="577">
                  <c:v>57.699001312</c:v>
                </c:pt>
                <c:pt idx="578">
                  <c:v>57.798900604000004</c:v>
                </c:pt>
                <c:pt idx="579">
                  <c:v>57.898799896</c:v>
                </c:pt>
                <c:pt idx="580">
                  <c:v>57.999599457000002</c:v>
                </c:pt>
                <c:pt idx="581">
                  <c:v>58.099498748999999</c:v>
                </c:pt>
                <c:pt idx="582">
                  <c:v>58.199401854999998</c:v>
                </c:pt>
                <c:pt idx="583">
                  <c:v>58.299301147000001</c:v>
                </c:pt>
                <c:pt idx="584">
                  <c:v>58.399200438999998</c:v>
                </c:pt>
                <c:pt idx="585">
                  <c:v>58.499099731000001</c:v>
                </c:pt>
                <c:pt idx="586">
                  <c:v>58.598999022999998</c:v>
                </c:pt>
                <c:pt idx="587">
                  <c:v>58.698898315000001</c:v>
                </c:pt>
                <c:pt idx="588">
                  <c:v>58.798801421999997</c:v>
                </c:pt>
                <c:pt idx="589">
                  <c:v>58.899600982999999</c:v>
                </c:pt>
                <c:pt idx="590">
                  <c:v>58.999500275000003</c:v>
                </c:pt>
                <c:pt idx="591">
                  <c:v>59.099399566999999</c:v>
                </c:pt>
                <c:pt idx="592">
                  <c:v>59.199298859000002</c:v>
                </c:pt>
                <c:pt idx="593">
                  <c:v>59.299198150999999</c:v>
                </c:pt>
                <c:pt idx="594">
                  <c:v>59.399101256999998</c:v>
                </c:pt>
                <c:pt idx="595">
                  <c:v>59.499000549000002</c:v>
                </c:pt>
                <c:pt idx="596">
                  <c:v>59.598899840999998</c:v>
                </c:pt>
                <c:pt idx="597">
                  <c:v>59.698799133000001</c:v>
                </c:pt>
                <c:pt idx="598">
                  <c:v>59.799598693999997</c:v>
                </c:pt>
                <c:pt idx="599">
                  <c:v>59.899501801</c:v>
                </c:pt>
                <c:pt idx="600">
                  <c:v>59.999401093000003</c:v>
                </c:pt>
                <c:pt idx="601">
                  <c:v>60.099300384999999</c:v>
                </c:pt>
                <c:pt idx="602">
                  <c:v>60.199199677000003</c:v>
                </c:pt>
                <c:pt idx="603">
                  <c:v>60.299098968999999</c:v>
                </c:pt>
                <c:pt idx="604">
                  <c:v>60.398998259999999</c:v>
                </c:pt>
                <c:pt idx="605">
                  <c:v>60.498901367000002</c:v>
                </c:pt>
                <c:pt idx="606">
                  <c:v>60.598800658999998</c:v>
                </c:pt>
                <c:pt idx="607">
                  <c:v>60.699600220000001</c:v>
                </c:pt>
                <c:pt idx="608">
                  <c:v>60.799499511999997</c:v>
                </c:pt>
                <c:pt idx="609">
                  <c:v>60.899398804</c:v>
                </c:pt>
                <c:pt idx="610">
                  <c:v>60.999298095999997</c:v>
                </c:pt>
                <c:pt idx="611">
                  <c:v>61.099201202000003</c:v>
                </c:pt>
                <c:pt idx="612">
                  <c:v>61.199100494</c:v>
                </c:pt>
                <c:pt idx="613">
                  <c:v>61.298999786000003</c:v>
                </c:pt>
                <c:pt idx="614">
                  <c:v>61.398899077999999</c:v>
                </c:pt>
                <c:pt idx="615">
                  <c:v>61.498798370000003</c:v>
                </c:pt>
                <c:pt idx="616">
                  <c:v>61.599601745999998</c:v>
                </c:pt>
                <c:pt idx="617">
                  <c:v>61.699501038000001</c:v>
                </c:pt>
                <c:pt idx="618">
                  <c:v>61.799400329999997</c:v>
                </c:pt>
                <c:pt idx="619">
                  <c:v>61.899299622000001</c:v>
                </c:pt>
                <c:pt idx="620">
                  <c:v>61.999198913999997</c:v>
                </c:pt>
                <c:pt idx="621">
                  <c:v>62.099098206000001</c:v>
                </c:pt>
                <c:pt idx="622">
                  <c:v>62.199001312</c:v>
                </c:pt>
                <c:pt idx="623">
                  <c:v>62.298900604000004</c:v>
                </c:pt>
                <c:pt idx="624">
                  <c:v>62.398799896</c:v>
                </c:pt>
                <c:pt idx="625">
                  <c:v>62.499599457000002</c:v>
                </c:pt>
                <c:pt idx="626">
                  <c:v>62.599498748999999</c:v>
                </c:pt>
                <c:pt idx="627">
                  <c:v>62.699401854999998</c:v>
                </c:pt>
                <c:pt idx="628">
                  <c:v>62.799301147000001</c:v>
                </c:pt>
                <c:pt idx="629">
                  <c:v>62.899200438999998</c:v>
                </c:pt>
                <c:pt idx="630">
                  <c:v>62.999099731000001</c:v>
                </c:pt>
                <c:pt idx="631">
                  <c:v>63.098999022999998</c:v>
                </c:pt>
                <c:pt idx="632">
                  <c:v>63.198898315000001</c:v>
                </c:pt>
                <c:pt idx="633">
                  <c:v>63.298801421999997</c:v>
                </c:pt>
                <c:pt idx="634">
                  <c:v>63.398700714</c:v>
                </c:pt>
                <c:pt idx="635">
                  <c:v>63.499500275000003</c:v>
                </c:pt>
                <c:pt idx="636">
                  <c:v>63.599399566999999</c:v>
                </c:pt>
                <c:pt idx="637">
                  <c:v>63.699298859000002</c:v>
                </c:pt>
                <c:pt idx="638">
                  <c:v>63.799198150999999</c:v>
                </c:pt>
                <c:pt idx="639">
                  <c:v>63.899101256999998</c:v>
                </c:pt>
                <c:pt idx="640">
                  <c:v>63.999000549000002</c:v>
                </c:pt>
                <c:pt idx="641">
                  <c:v>64.098899841000005</c:v>
                </c:pt>
                <c:pt idx="642">
                  <c:v>64.198799132999994</c:v>
                </c:pt>
                <c:pt idx="643">
                  <c:v>64.298698424999998</c:v>
                </c:pt>
                <c:pt idx="644">
                  <c:v>64.399497986</c:v>
                </c:pt>
                <c:pt idx="645">
                  <c:v>64.499397278000004</c:v>
                </c:pt>
                <c:pt idx="646">
                  <c:v>64.599296570000007</c:v>
                </c:pt>
                <c:pt idx="647">
                  <c:v>64.699203491000006</c:v>
                </c:pt>
                <c:pt idx="648">
                  <c:v>64.799102782999995</c:v>
                </c:pt>
                <c:pt idx="649">
                  <c:v>64.899002074999999</c:v>
                </c:pt>
                <c:pt idx="650">
                  <c:v>64.998901367000002</c:v>
                </c:pt>
                <c:pt idx="651">
                  <c:v>65.098800659000005</c:v>
                </c:pt>
                <c:pt idx="652">
                  <c:v>65.198699950999995</c:v>
                </c:pt>
                <c:pt idx="653">
                  <c:v>65.299499511999997</c:v>
                </c:pt>
                <c:pt idx="654">
                  <c:v>65.399398804</c:v>
                </c:pt>
                <c:pt idx="655">
                  <c:v>65.499298096000004</c:v>
                </c:pt>
                <c:pt idx="656">
                  <c:v>65.599197387999993</c:v>
                </c:pt>
                <c:pt idx="657">
                  <c:v>65.699096679999997</c:v>
                </c:pt>
                <c:pt idx="658">
                  <c:v>65.799003600999995</c:v>
                </c:pt>
                <c:pt idx="659">
                  <c:v>65.898902892999999</c:v>
                </c:pt>
                <c:pt idx="660">
                  <c:v>65.998802185000002</c:v>
                </c:pt>
                <c:pt idx="661">
                  <c:v>66.098701477000006</c:v>
                </c:pt>
                <c:pt idx="662">
                  <c:v>66.199501037999994</c:v>
                </c:pt>
                <c:pt idx="663">
                  <c:v>66.299400329999997</c:v>
                </c:pt>
                <c:pt idx="664">
                  <c:v>66.399299622000001</c:v>
                </c:pt>
                <c:pt idx="665">
                  <c:v>66.499198914000004</c:v>
                </c:pt>
                <c:pt idx="666">
                  <c:v>66.599098205999994</c:v>
                </c:pt>
                <c:pt idx="667">
                  <c:v>66.698997497999997</c:v>
                </c:pt>
                <c:pt idx="668">
                  <c:v>66.798896790000001</c:v>
                </c:pt>
                <c:pt idx="669">
                  <c:v>66.898803710999999</c:v>
                </c:pt>
                <c:pt idx="670">
                  <c:v>66.998703003000003</c:v>
                </c:pt>
                <c:pt idx="671">
                  <c:v>67.099502563000001</c:v>
                </c:pt>
                <c:pt idx="672">
                  <c:v>67.199401855000005</c:v>
                </c:pt>
                <c:pt idx="673">
                  <c:v>67.299301146999994</c:v>
                </c:pt>
                <c:pt idx="674">
                  <c:v>67.399200438999998</c:v>
                </c:pt>
                <c:pt idx="675">
                  <c:v>67.499099731000001</c:v>
                </c:pt>
                <c:pt idx="676">
                  <c:v>67.598999023000005</c:v>
                </c:pt>
                <c:pt idx="677">
                  <c:v>67.698898314999994</c:v>
                </c:pt>
                <c:pt idx="678">
                  <c:v>67.798797606999997</c:v>
                </c:pt>
                <c:pt idx="679">
                  <c:v>67.898696899000001</c:v>
                </c:pt>
                <c:pt idx="680">
                  <c:v>67.999496460000003</c:v>
                </c:pt>
                <c:pt idx="681">
                  <c:v>68.099403381000002</c:v>
                </c:pt>
                <c:pt idx="682">
                  <c:v>68.199302673000005</c:v>
                </c:pt>
                <c:pt idx="683">
                  <c:v>68.299201964999995</c:v>
                </c:pt>
                <c:pt idx="684">
                  <c:v>68.399101256999998</c:v>
                </c:pt>
                <c:pt idx="685">
                  <c:v>68.499000549000002</c:v>
                </c:pt>
                <c:pt idx="686">
                  <c:v>68.598899841000005</c:v>
                </c:pt>
                <c:pt idx="687">
                  <c:v>68.698799132999994</c:v>
                </c:pt>
                <c:pt idx="688">
                  <c:v>68.798698424999998</c:v>
                </c:pt>
                <c:pt idx="689">
                  <c:v>68.899497986</c:v>
                </c:pt>
                <c:pt idx="690">
                  <c:v>68.999397278000004</c:v>
                </c:pt>
                <c:pt idx="691">
                  <c:v>69.099296570000007</c:v>
                </c:pt>
                <c:pt idx="692">
                  <c:v>69.199203491000006</c:v>
                </c:pt>
                <c:pt idx="693">
                  <c:v>69.299102782999995</c:v>
                </c:pt>
                <c:pt idx="694">
                  <c:v>69.399002074999999</c:v>
                </c:pt>
                <c:pt idx="695">
                  <c:v>69.498901367000002</c:v>
                </c:pt>
                <c:pt idx="696">
                  <c:v>69.598800659000005</c:v>
                </c:pt>
                <c:pt idx="697">
                  <c:v>69.698699950999995</c:v>
                </c:pt>
                <c:pt idx="698">
                  <c:v>69.798599242999998</c:v>
                </c:pt>
                <c:pt idx="699">
                  <c:v>69.899398804</c:v>
                </c:pt>
                <c:pt idx="700">
                  <c:v>69.999298096000004</c:v>
                </c:pt>
                <c:pt idx="701">
                  <c:v>70.099197387999993</c:v>
                </c:pt>
                <c:pt idx="702">
                  <c:v>70.199096679999997</c:v>
                </c:pt>
                <c:pt idx="703">
                  <c:v>70.299003600999995</c:v>
                </c:pt>
                <c:pt idx="704">
                  <c:v>70.398902892999999</c:v>
                </c:pt>
                <c:pt idx="705">
                  <c:v>70.498802185000002</c:v>
                </c:pt>
                <c:pt idx="706">
                  <c:v>70.598701477000006</c:v>
                </c:pt>
                <c:pt idx="707">
                  <c:v>70.698600768999995</c:v>
                </c:pt>
                <c:pt idx="708">
                  <c:v>70.799400329999997</c:v>
                </c:pt>
                <c:pt idx="709">
                  <c:v>70.899299622000001</c:v>
                </c:pt>
                <c:pt idx="710">
                  <c:v>70.999198914000004</c:v>
                </c:pt>
                <c:pt idx="711">
                  <c:v>71.099098205999994</c:v>
                </c:pt>
                <c:pt idx="712">
                  <c:v>71.198997497999997</c:v>
                </c:pt>
                <c:pt idx="713">
                  <c:v>71.298896790000001</c:v>
                </c:pt>
                <c:pt idx="714">
                  <c:v>71.398803710999999</c:v>
                </c:pt>
                <c:pt idx="715">
                  <c:v>71.498703003000003</c:v>
                </c:pt>
                <c:pt idx="716">
                  <c:v>71.598602295000006</c:v>
                </c:pt>
                <c:pt idx="717">
                  <c:v>71.699401855000005</c:v>
                </c:pt>
                <c:pt idx="718">
                  <c:v>71.799301146999994</c:v>
                </c:pt>
                <c:pt idx="719">
                  <c:v>71.899200438999998</c:v>
                </c:pt>
                <c:pt idx="720">
                  <c:v>71.999099731000001</c:v>
                </c:pt>
                <c:pt idx="721">
                  <c:v>72.098999023000005</c:v>
                </c:pt>
                <c:pt idx="722">
                  <c:v>72.198898314999994</c:v>
                </c:pt>
                <c:pt idx="723">
                  <c:v>72.298797606999997</c:v>
                </c:pt>
                <c:pt idx="724">
                  <c:v>72.398696899000001</c:v>
                </c:pt>
                <c:pt idx="725">
                  <c:v>72.498596191000004</c:v>
                </c:pt>
                <c:pt idx="726">
                  <c:v>72.599403381000002</c:v>
                </c:pt>
                <c:pt idx="727">
                  <c:v>72.699302673000005</c:v>
                </c:pt>
                <c:pt idx="728">
                  <c:v>72.799201964999995</c:v>
                </c:pt>
                <c:pt idx="729">
                  <c:v>72.899101256999998</c:v>
                </c:pt>
                <c:pt idx="730">
                  <c:v>72.999000549000002</c:v>
                </c:pt>
                <c:pt idx="731">
                  <c:v>73.098899841000005</c:v>
                </c:pt>
                <c:pt idx="732">
                  <c:v>73.198799132999994</c:v>
                </c:pt>
                <c:pt idx="733">
                  <c:v>73.298698424999998</c:v>
                </c:pt>
                <c:pt idx="734">
                  <c:v>73.398597717000001</c:v>
                </c:pt>
                <c:pt idx="735">
                  <c:v>73.499397278000004</c:v>
                </c:pt>
                <c:pt idx="736">
                  <c:v>73.599296570000007</c:v>
                </c:pt>
                <c:pt idx="737">
                  <c:v>73.699203491000006</c:v>
                </c:pt>
                <c:pt idx="738">
                  <c:v>73.799102782999995</c:v>
                </c:pt>
                <c:pt idx="739">
                  <c:v>73.899002074999999</c:v>
                </c:pt>
                <c:pt idx="740">
                  <c:v>73.998901367000002</c:v>
                </c:pt>
                <c:pt idx="741">
                  <c:v>74.098800659000005</c:v>
                </c:pt>
                <c:pt idx="742">
                  <c:v>74.198699950999995</c:v>
                </c:pt>
                <c:pt idx="743">
                  <c:v>74.298599242999998</c:v>
                </c:pt>
                <c:pt idx="744">
                  <c:v>74.399398804</c:v>
                </c:pt>
                <c:pt idx="745">
                  <c:v>74.499298096000004</c:v>
                </c:pt>
                <c:pt idx="746">
                  <c:v>74.599197387999993</c:v>
                </c:pt>
                <c:pt idx="747">
                  <c:v>74.699096679999997</c:v>
                </c:pt>
                <c:pt idx="748">
                  <c:v>74.799003600999995</c:v>
                </c:pt>
                <c:pt idx="749">
                  <c:v>74.898902892999999</c:v>
                </c:pt>
                <c:pt idx="750">
                  <c:v>74.998802185000002</c:v>
                </c:pt>
                <c:pt idx="751">
                  <c:v>75.098701477000006</c:v>
                </c:pt>
                <c:pt idx="752">
                  <c:v>75.198600768999995</c:v>
                </c:pt>
                <c:pt idx="753">
                  <c:v>75.299400329999997</c:v>
                </c:pt>
                <c:pt idx="754">
                  <c:v>75.399299622000001</c:v>
                </c:pt>
                <c:pt idx="755">
                  <c:v>75.499198914000004</c:v>
                </c:pt>
                <c:pt idx="756">
                  <c:v>75.599098205999994</c:v>
                </c:pt>
                <c:pt idx="757">
                  <c:v>75.698997497999997</c:v>
                </c:pt>
                <c:pt idx="758">
                  <c:v>75.798896790000001</c:v>
                </c:pt>
                <c:pt idx="759">
                  <c:v>75.898803710999999</c:v>
                </c:pt>
                <c:pt idx="760">
                  <c:v>75.998703003000003</c:v>
                </c:pt>
                <c:pt idx="761">
                  <c:v>76.098602295000006</c:v>
                </c:pt>
                <c:pt idx="762">
                  <c:v>76.199401855000005</c:v>
                </c:pt>
                <c:pt idx="763">
                  <c:v>76.299301146999994</c:v>
                </c:pt>
                <c:pt idx="764">
                  <c:v>76.399200438999998</c:v>
                </c:pt>
                <c:pt idx="765">
                  <c:v>76.499099731000001</c:v>
                </c:pt>
                <c:pt idx="766">
                  <c:v>76.598999023000005</c:v>
                </c:pt>
                <c:pt idx="767">
                  <c:v>76.698898314999994</c:v>
                </c:pt>
                <c:pt idx="768">
                  <c:v>76.798797606999997</c:v>
                </c:pt>
                <c:pt idx="769">
                  <c:v>76.898696899000001</c:v>
                </c:pt>
                <c:pt idx="770">
                  <c:v>76.998596191000004</c:v>
                </c:pt>
                <c:pt idx="771">
                  <c:v>77.098503113000007</c:v>
                </c:pt>
                <c:pt idx="772">
                  <c:v>77.199302673000005</c:v>
                </c:pt>
                <c:pt idx="773">
                  <c:v>77.299201964999995</c:v>
                </c:pt>
                <c:pt idx="774">
                  <c:v>77.399101256999998</c:v>
                </c:pt>
                <c:pt idx="775">
                  <c:v>77.499000549000002</c:v>
                </c:pt>
                <c:pt idx="776">
                  <c:v>77.598899841000005</c:v>
                </c:pt>
                <c:pt idx="777">
                  <c:v>77.698799132999994</c:v>
                </c:pt>
                <c:pt idx="778">
                  <c:v>77.798698424999998</c:v>
                </c:pt>
                <c:pt idx="779">
                  <c:v>77.898597717000001</c:v>
                </c:pt>
                <c:pt idx="780">
                  <c:v>77.998497009000005</c:v>
                </c:pt>
                <c:pt idx="781">
                  <c:v>78.099296570000007</c:v>
                </c:pt>
                <c:pt idx="782">
                  <c:v>78.199203491000006</c:v>
                </c:pt>
                <c:pt idx="783">
                  <c:v>78.299102782999995</c:v>
                </c:pt>
                <c:pt idx="784">
                  <c:v>78.399002074999999</c:v>
                </c:pt>
                <c:pt idx="785">
                  <c:v>78.498901367000002</c:v>
                </c:pt>
                <c:pt idx="786">
                  <c:v>78.598800659000005</c:v>
                </c:pt>
                <c:pt idx="787">
                  <c:v>78.698699950999995</c:v>
                </c:pt>
                <c:pt idx="788">
                  <c:v>78.798599242999998</c:v>
                </c:pt>
                <c:pt idx="789">
                  <c:v>78.898498535000002</c:v>
                </c:pt>
                <c:pt idx="790">
                  <c:v>78.999298096000004</c:v>
                </c:pt>
                <c:pt idx="791">
                  <c:v>79.099197387999993</c:v>
                </c:pt>
                <c:pt idx="792">
                  <c:v>79.199096679999997</c:v>
                </c:pt>
                <c:pt idx="793">
                  <c:v>79.299003600999995</c:v>
                </c:pt>
                <c:pt idx="794">
                  <c:v>79.398902892999999</c:v>
                </c:pt>
                <c:pt idx="795">
                  <c:v>79.498802185000002</c:v>
                </c:pt>
                <c:pt idx="796">
                  <c:v>79.598701477000006</c:v>
                </c:pt>
                <c:pt idx="797">
                  <c:v>79.698600768999995</c:v>
                </c:pt>
                <c:pt idx="798">
                  <c:v>79.798500060999999</c:v>
                </c:pt>
                <c:pt idx="799">
                  <c:v>79.899299622000001</c:v>
                </c:pt>
                <c:pt idx="800">
                  <c:v>79.999198914000004</c:v>
                </c:pt>
                <c:pt idx="801">
                  <c:v>80.099098205999994</c:v>
                </c:pt>
                <c:pt idx="802">
                  <c:v>80.198997497999997</c:v>
                </c:pt>
                <c:pt idx="803">
                  <c:v>80.298896790000001</c:v>
                </c:pt>
                <c:pt idx="804">
                  <c:v>80.398803710999999</c:v>
                </c:pt>
                <c:pt idx="805">
                  <c:v>80.498703003000003</c:v>
                </c:pt>
                <c:pt idx="806">
                  <c:v>80.598602295000006</c:v>
                </c:pt>
                <c:pt idx="807">
                  <c:v>80.698501586999996</c:v>
                </c:pt>
                <c:pt idx="808">
                  <c:v>80.799301146999994</c:v>
                </c:pt>
                <c:pt idx="809">
                  <c:v>80.899200438999998</c:v>
                </c:pt>
                <c:pt idx="810">
                  <c:v>80.999099731000001</c:v>
                </c:pt>
                <c:pt idx="811">
                  <c:v>81.098999023000005</c:v>
                </c:pt>
                <c:pt idx="812">
                  <c:v>81.198898314999994</c:v>
                </c:pt>
                <c:pt idx="813">
                  <c:v>81.298797606999997</c:v>
                </c:pt>
                <c:pt idx="814">
                  <c:v>81.398696899000001</c:v>
                </c:pt>
                <c:pt idx="815">
                  <c:v>81.498596191000004</c:v>
                </c:pt>
                <c:pt idx="816">
                  <c:v>81.598503113000007</c:v>
                </c:pt>
                <c:pt idx="817">
                  <c:v>81.699302673000005</c:v>
                </c:pt>
                <c:pt idx="818">
                  <c:v>81.799201964999995</c:v>
                </c:pt>
                <c:pt idx="819">
                  <c:v>81.899101256999998</c:v>
                </c:pt>
                <c:pt idx="820">
                  <c:v>81.999000549000002</c:v>
                </c:pt>
                <c:pt idx="821">
                  <c:v>82.098899841000005</c:v>
                </c:pt>
                <c:pt idx="822">
                  <c:v>82.198799132999994</c:v>
                </c:pt>
                <c:pt idx="823">
                  <c:v>82.298698424999998</c:v>
                </c:pt>
                <c:pt idx="824">
                  <c:v>82.398597717000001</c:v>
                </c:pt>
                <c:pt idx="825">
                  <c:v>82.498497009000005</c:v>
                </c:pt>
                <c:pt idx="826">
                  <c:v>82.599296570000007</c:v>
                </c:pt>
                <c:pt idx="827">
                  <c:v>82.699203491000006</c:v>
                </c:pt>
                <c:pt idx="828">
                  <c:v>82.799102782999995</c:v>
                </c:pt>
                <c:pt idx="829">
                  <c:v>82.899002074999999</c:v>
                </c:pt>
                <c:pt idx="830">
                  <c:v>82.998901367000002</c:v>
                </c:pt>
                <c:pt idx="831">
                  <c:v>83.098800659000005</c:v>
                </c:pt>
                <c:pt idx="832">
                  <c:v>83.198699950999995</c:v>
                </c:pt>
                <c:pt idx="833">
                  <c:v>83.298599242999998</c:v>
                </c:pt>
                <c:pt idx="834">
                  <c:v>83.398498535000002</c:v>
                </c:pt>
                <c:pt idx="835">
                  <c:v>83.498397827000005</c:v>
                </c:pt>
                <c:pt idx="836">
                  <c:v>83.599197387999993</c:v>
                </c:pt>
                <c:pt idx="837">
                  <c:v>83.699096679999997</c:v>
                </c:pt>
                <c:pt idx="838">
                  <c:v>83.799003600999995</c:v>
                </c:pt>
                <c:pt idx="839">
                  <c:v>83.898902892999999</c:v>
                </c:pt>
                <c:pt idx="840">
                  <c:v>83.998802185000002</c:v>
                </c:pt>
                <c:pt idx="841">
                  <c:v>84.098701477000006</c:v>
                </c:pt>
                <c:pt idx="842">
                  <c:v>84.198600768999995</c:v>
                </c:pt>
                <c:pt idx="843">
                  <c:v>84.298500060999999</c:v>
                </c:pt>
                <c:pt idx="844">
                  <c:v>84.398399353000002</c:v>
                </c:pt>
                <c:pt idx="845">
                  <c:v>84.499198914000004</c:v>
                </c:pt>
                <c:pt idx="846">
                  <c:v>84.599098205999994</c:v>
                </c:pt>
                <c:pt idx="847">
                  <c:v>84.698997497999997</c:v>
                </c:pt>
                <c:pt idx="848">
                  <c:v>84.798896790000001</c:v>
                </c:pt>
                <c:pt idx="849">
                  <c:v>84.898803710999999</c:v>
                </c:pt>
                <c:pt idx="850">
                  <c:v>84.998703003000003</c:v>
                </c:pt>
                <c:pt idx="851">
                  <c:v>85.098602295000006</c:v>
                </c:pt>
                <c:pt idx="852">
                  <c:v>85.198501586999996</c:v>
                </c:pt>
                <c:pt idx="853">
                  <c:v>85.298400878999999</c:v>
                </c:pt>
                <c:pt idx="854">
                  <c:v>85.399200438999998</c:v>
                </c:pt>
                <c:pt idx="855">
                  <c:v>85.499099731000001</c:v>
                </c:pt>
                <c:pt idx="856">
                  <c:v>85.598999023000005</c:v>
                </c:pt>
                <c:pt idx="857">
                  <c:v>85.698898314999994</c:v>
                </c:pt>
                <c:pt idx="858">
                  <c:v>85.798797606999997</c:v>
                </c:pt>
                <c:pt idx="859">
                  <c:v>85.898696899000001</c:v>
                </c:pt>
                <c:pt idx="860">
                  <c:v>85.998596191000004</c:v>
                </c:pt>
                <c:pt idx="861">
                  <c:v>86.098503113000007</c:v>
                </c:pt>
                <c:pt idx="862">
                  <c:v>86.198402404999996</c:v>
                </c:pt>
                <c:pt idx="863">
                  <c:v>86.299201964999995</c:v>
                </c:pt>
                <c:pt idx="864">
                  <c:v>86.399101256999998</c:v>
                </c:pt>
                <c:pt idx="865">
                  <c:v>86.499000549000002</c:v>
                </c:pt>
                <c:pt idx="866">
                  <c:v>86.598899841000005</c:v>
                </c:pt>
                <c:pt idx="867">
                  <c:v>86.698799132999994</c:v>
                </c:pt>
                <c:pt idx="868">
                  <c:v>86.798698424999998</c:v>
                </c:pt>
                <c:pt idx="869">
                  <c:v>86.898597717000001</c:v>
                </c:pt>
                <c:pt idx="870">
                  <c:v>86.998497009000005</c:v>
                </c:pt>
                <c:pt idx="871">
                  <c:v>87.098396300999994</c:v>
                </c:pt>
                <c:pt idx="872">
                  <c:v>87.199203491000006</c:v>
                </c:pt>
                <c:pt idx="873">
                  <c:v>87.299102782999995</c:v>
                </c:pt>
                <c:pt idx="874">
                  <c:v>87.399002074999999</c:v>
                </c:pt>
                <c:pt idx="875">
                  <c:v>87.498901367000002</c:v>
                </c:pt>
                <c:pt idx="876">
                  <c:v>87.598800659000005</c:v>
                </c:pt>
                <c:pt idx="877">
                  <c:v>87.698699950999995</c:v>
                </c:pt>
                <c:pt idx="878">
                  <c:v>87.798599242999998</c:v>
                </c:pt>
                <c:pt idx="879">
                  <c:v>87.898498535000002</c:v>
                </c:pt>
                <c:pt idx="880">
                  <c:v>87.998397827000005</c:v>
                </c:pt>
                <c:pt idx="881">
                  <c:v>88.099197387999993</c:v>
                </c:pt>
                <c:pt idx="882">
                  <c:v>88.199096679999997</c:v>
                </c:pt>
                <c:pt idx="883">
                  <c:v>88.299003600999995</c:v>
                </c:pt>
                <c:pt idx="884">
                  <c:v>88.398902892999999</c:v>
                </c:pt>
                <c:pt idx="885">
                  <c:v>88.498802185000002</c:v>
                </c:pt>
                <c:pt idx="886">
                  <c:v>88.598701477000006</c:v>
                </c:pt>
                <c:pt idx="887">
                  <c:v>88.698600768999995</c:v>
                </c:pt>
                <c:pt idx="888">
                  <c:v>88.798500060999999</c:v>
                </c:pt>
                <c:pt idx="889">
                  <c:v>88.898399353000002</c:v>
                </c:pt>
                <c:pt idx="890">
                  <c:v>88.999198914000004</c:v>
                </c:pt>
                <c:pt idx="891">
                  <c:v>89.099098205999994</c:v>
                </c:pt>
                <c:pt idx="892">
                  <c:v>89.198997497999997</c:v>
                </c:pt>
                <c:pt idx="893">
                  <c:v>89.298896790000001</c:v>
                </c:pt>
                <c:pt idx="894">
                  <c:v>89.398803710999999</c:v>
                </c:pt>
                <c:pt idx="895">
                  <c:v>89.498703003000003</c:v>
                </c:pt>
                <c:pt idx="896">
                  <c:v>89.598602295000006</c:v>
                </c:pt>
                <c:pt idx="897">
                  <c:v>89.698501586999996</c:v>
                </c:pt>
                <c:pt idx="898">
                  <c:v>89.798400878999999</c:v>
                </c:pt>
                <c:pt idx="899">
                  <c:v>89.898300171000002</c:v>
                </c:pt>
                <c:pt idx="900">
                  <c:v>89.999099731000001</c:v>
                </c:pt>
                <c:pt idx="901">
                  <c:v>90.098999023000005</c:v>
                </c:pt>
                <c:pt idx="902">
                  <c:v>90.198898314999994</c:v>
                </c:pt>
                <c:pt idx="903">
                  <c:v>90.298797606999997</c:v>
                </c:pt>
                <c:pt idx="904">
                  <c:v>90.398696899000001</c:v>
                </c:pt>
                <c:pt idx="905">
                  <c:v>90.498596191000004</c:v>
                </c:pt>
                <c:pt idx="906">
                  <c:v>90.598503113000007</c:v>
                </c:pt>
                <c:pt idx="907">
                  <c:v>90.698402404999996</c:v>
                </c:pt>
                <c:pt idx="908">
                  <c:v>90.798301696999999</c:v>
                </c:pt>
                <c:pt idx="909">
                  <c:v>90.899101256999998</c:v>
                </c:pt>
                <c:pt idx="910">
                  <c:v>90.999000549000002</c:v>
                </c:pt>
                <c:pt idx="911">
                  <c:v>91.098899841000005</c:v>
                </c:pt>
                <c:pt idx="912">
                  <c:v>91.198799132999994</c:v>
                </c:pt>
                <c:pt idx="913">
                  <c:v>91.298698424999998</c:v>
                </c:pt>
                <c:pt idx="914">
                  <c:v>91.398597717000001</c:v>
                </c:pt>
                <c:pt idx="915">
                  <c:v>91.498497009000005</c:v>
                </c:pt>
                <c:pt idx="916">
                  <c:v>91.598396300999994</c:v>
                </c:pt>
                <c:pt idx="917">
                  <c:v>91.698303222999996</c:v>
                </c:pt>
                <c:pt idx="918">
                  <c:v>91.799102782999995</c:v>
                </c:pt>
                <c:pt idx="919">
                  <c:v>91.899002074999999</c:v>
                </c:pt>
                <c:pt idx="920">
                  <c:v>91.998901367000002</c:v>
                </c:pt>
                <c:pt idx="921">
                  <c:v>92.098800659000005</c:v>
                </c:pt>
                <c:pt idx="922">
                  <c:v>92.198699950999995</c:v>
                </c:pt>
                <c:pt idx="923">
                  <c:v>92.298599242999998</c:v>
                </c:pt>
                <c:pt idx="924">
                  <c:v>92.398498535000002</c:v>
                </c:pt>
                <c:pt idx="925">
                  <c:v>92.498397827000005</c:v>
                </c:pt>
                <c:pt idx="926">
                  <c:v>92.598297118999994</c:v>
                </c:pt>
                <c:pt idx="927">
                  <c:v>92.699096679999997</c:v>
                </c:pt>
                <c:pt idx="928">
                  <c:v>92.799003600999995</c:v>
                </c:pt>
                <c:pt idx="929">
                  <c:v>92.898902892999999</c:v>
                </c:pt>
                <c:pt idx="930">
                  <c:v>92.998802185000002</c:v>
                </c:pt>
                <c:pt idx="931">
                  <c:v>93.098701477000006</c:v>
                </c:pt>
                <c:pt idx="932">
                  <c:v>93.198600768999995</c:v>
                </c:pt>
                <c:pt idx="933">
                  <c:v>93.298500060999999</c:v>
                </c:pt>
                <c:pt idx="934">
                  <c:v>93.398399353000002</c:v>
                </c:pt>
                <c:pt idx="935">
                  <c:v>93.498298645000006</c:v>
                </c:pt>
                <c:pt idx="936">
                  <c:v>93.599098205999994</c:v>
                </c:pt>
                <c:pt idx="937">
                  <c:v>93.698997497999997</c:v>
                </c:pt>
                <c:pt idx="938">
                  <c:v>93.798896790000001</c:v>
                </c:pt>
                <c:pt idx="939">
                  <c:v>93.898803710999999</c:v>
                </c:pt>
                <c:pt idx="940">
                  <c:v>93.998703003000003</c:v>
                </c:pt>
                <c:pt idx="941">
                  <c:v>94.098602295000006</c:v>
                </c:pt>
                <c:pt idx="942">
                  <c:v>94.198501586999996</c:v>
                </c:pt>
                <c:pt idx="943">
                  <c:v>94.298400878999999</c:v>
                </c:pt>
                <c:pt idx="944">
                  <c:v>94.398300171000002</c:v>
                </c:pt>
                <c:pt idx="945">
                  <c:v>94.499099731000001</c:v>
                </c:pt>
                <c:pt idx="946">
                  <c:v>94.598999023000005</c:v>
                </c:pt>
                <c:pt idx="947">
                  <c:v>94.698898314999994</c:v>
                </c:pt>
                <c:pt idx="948">
                  <c:v>94.798797606999997</c:v>
                </c:pt>
                <c:pt idx="949">
                  <c:v>94.898696899000001</c:v>
                </c:pt>
                <c:pt idx="950">
                  <c:v>94.998596191000004</c:v>
                </c:pt>
                <c:pt idx="951">
                  <c:v>95.098503113000007</c:v>
                </c:pt>
                <c:pt idx="952">
                  <c:v>95.198402404999996</c:v>
                </c:pt>
                <c:pt idx="953">
                  <c:v>95.298301696999999</c:v>
                </c:pt>
                <c:pt idx="954">
                  <c:v>95.399101256999998</c:v>
                </c:pt>
                <c:pt idx="955">
                  <c:v>95.499000549000002</c:v>
                </c:pt>
                <c:pt idx="956">
                  <c:v>95.598899841000005</c:v>
                </c:pt>
                <c:pt idx="957">
                  <c:v>95.698799132999994</c:v>
                </c:pt>
                <c:pt idx="958">
                  <c:v>95.798698424999998</c:v>
                </c:pt>
                <c:pt idx="959">
                  <c:v>95.898597717000001</c:v>
                </c:pt>
                <c:pt idx="960">
                  <c:v>95.998497009000005</c:v>
                </c:pt>
                <c:pt idx="961">
                  <c:v>96.098396300999994</c:v>
                </c:pt>
                <c:pt idx="962">
                  <c:v>96.198303222999996</c:v>
                </c:pt>
                <c:pt idx="963">
                  <c:v>96.298202515</c:v>
                </c:pt>
                <c:pt idx="964">
                  <c:v>96.399002074999999</c:v>
                </c:pt>
                <c:pt idx="965">
                  <c:v>96.498901367000002</c:v>
                </c:pt>
                <c:pt idx="966">
                  <c:v>96.598800659000005</c:v>
                </c:pt>
                <c:pt idx="967">
                  <c:v>96.698699950999995</c:v>
                </c:pt>
                <c:pt idx="968">
                  <c:v>96.798599242999998</c:v>
                </c:pt>
                <c:pt idx="969">
                  <c:v>96.898498535000002</c:v>
                </c:pt>
                <c:pt idx="970">
                  <c:v>96.998397827000005</c:v>
                </c:pt>
                <c:pt idx="971">
                  <c:v>97.098297118999994</c:v>
                </c:pt>
                <c:pt idx="972">
                  <c:v>97.198196410999998</c:v>
                </c:pt>
                <c:pt idx="973">
                  <c:v>97.299003600999995</c:v>
                </c:pt>
                <c:pt idx="974">
                  <c:v>97.398902892999999</c:v>
                </c:pt>
                <c:pt idx="975">
                  <c:v>97.498802185000002</c:v>
                </c:pt>
                <c:pt idx="976">
                  <c:v>97.598701477000006</c:v>
                </c:pt>
                <c:pt idx="977">
                  <c:v>97.698600768999995</c:v>
                </c:pt>
                <c:pt idx="978">
                  <c:v>97.798500060999999</c:v>
                </c:pt>
                <c:pt idx="979">
                  <c:v>97.898399353000002</c:v>
                </c:pt>
                <c:pt idx="980">
                  <c:v>97.998298645000006</c:v>
                </c:pt>
                <c:pt idx="981">
                  <c:v>98.098197936999995</c:v>
                </c:pt>
                <c:pt idx="982">
                  <c:v>98.198997497999997</c:v>
                </c:pt>
                <c:pt idx="983">
                  <c:v>98.298896790000001</c:v>
                </c:pt>
                <c:pt idx="984">
                  <c:v>98.398803710999999</c:v>
                </c:pt>
                <c:pt idx="985">
                  <c:v>98.498703003000003</c:v>
                </c:pt>
                <c:pt idx="986">
                  <c:v>98.598602295000006</c:v>
                </c:pt>
                <c:pt idx="987">
                  <c:v>98.698501586999996</c:v>
                </c:pt>
                <c:pt idx="988">
                  <c:v>98.798400878999999</c:v>
                </c:pt>
                <c:pt idx="989">
                  <c:v>98.898300171000002</c:v>
                </c:pt>
                <c:pt idx="990">
                  <c:v>98.998199463000006</c:v>
                </c:pt>
                <c:pt idx="991">
                  <c:v>99.098999023000005</c:v>
                </c:pt>
                <c:pt idx="992">
                  <c:v>99.198898314999994</c:v>
                </c:pt>
                <c:pt idx="993">
                  <c:v>99.298797606999997</c:v>
                </c:pt>
                <c:pt idx="994">
                  <c:v>99.398696899000001</c:v>
                </c:pt>
                <c:pt idx="995">
                  <c:v>99.498596191000004</c:v>
                </c:pt>
                <c:pt idx="996">
                  <c:v>99.598503113000007</c:v>
                </c:pt>
                <c:pt idx="997">
                  <c:v>99.698402404999996</c:v>
                </c:pt>
                <c:pt idx="998">
                  <c:v>99.798301696999999</c:v>
                </c:pt>
                <c:pt idx="999">
                  <c:v>99.898200989000003</c:v>
                </c:pt>
                <c:pt idx="1000">
                  <c:v>99.999000549000002</c:v>
                </c:pt>
                <c:pt idx="1001">
                  <c:v>100.09899901999999</c:v>
                </c:pt>
                <c:pt idx="1002">
                  <c:v>100.1989975</c:v>
                </c:pt>
                <c:pt idx="1003">
                  <c:v>100.29900360000001</c:v>
                </c:pt>
                <c:pt idx="1004">
                  <c:v>100.39900208</c:v>
                </c:pt>
                <c:pt idx="1005">
                  <c:v>100.49900055000001</c:v>
                </c:pt>
                <c:pt idx="1006">
                  <c:v>100.59799957</c:v>
                </c:pt>
                <c:pt idx="1007">
                  <c:v>100.69799805</c:v>
                </c:pt>
                <c:pt idx="1008">
                  <c:v>100.79799652</c:v>
                </c:pt>
                <c:pt idx="1009">
                  <c:v>100.89900208</c:v>
                </c:pt>
                <c:pt idx="1010">
                  <c:v>100.99900055000001</c:v>
                </c:pt>
                <c:pt idx="1011">
                  <c:v>101.09899901999999</c:v>
                </c:pt>
                <c:pt idx="1012">
                  <c:v>101.1989975</c:v>
                </c:pt>
                <c:pt idx="1013">
                  <c:v>101.29900360000001</c:v>
                </c:pt>
                <c:pt idx="1014">
                  <c:v>101.39900208</c:v>
                </c:pt>
                <c:pt idx="1015">
                  <c:v>101.4980011</c:v>
                </c:pt>
                <c:pt idx="1016">
                  <c:v>101.59799957</c:v>
                </c:pt>
                <c:pt idx="1017">
                  <c:v>101.69799805</c:v>
                </c:pt>
                <c:pt idx="1018">
                  <c:v>101.79900360000001</c:v>
                </c:pt>
                <c:pt idx="1019">
                  <c:v>101.89900208</c:v>
                </c:pt>
                <c:pt idx="1020">
                  <c:v>101.99900055000001</c:v>
                </c:pt>
                <c:pt idx="1021">
                  <c:v>102.09899901999999</c:v>
                </c:pt>
                <c:pt idx="1022">
                  <c:v>102.1989975</c:v>
                </c:pt>
                <c:pt idx="1023">
                  <c:v>102.29900360000001</c:v>
                </c:pt>
                <c:pt idx="1024">
                  <c:v>102.39800262</c:v>
                </c:pt>
                <c:pt idx="1025">
                  <c:v>102.4980011</c:v>
                </c:pt>
                <c:pt idx="1026">
                  <c:v>102.59799957</c:v>
                </c:pt>
                <c:pt idx="1027">
                  <c:v>102.69799805</c:v>
                </c:pt>
                <c:pt idx="1028">
                  <c:v>102.79900360000001</c:v>
                </c:pt>
                <c:pt idx="1029">
                  <c:v>102.89900208</c:v>
                </c:pt>
                <c:pt idx="1030">
                  <c:v>102.99900055000001</c:v>
                </c:pt>
                <c:pt idx="1031">
                  <c:v>103.09899901999999</c:v>
                </c:pt>
                <c:pt idx="1032">
                  <c:v>103.1989975</c:v>
                </c:pt>
                <c:pt idx="1033">
                  <c:v>103.29799652</c:v>
                </c:pt>
                <c:pt idx="1034">
                  <c:v>103.39800262</c:v>
                </c:pt>
                <c:pt idx="1035">
                  <c:v>103.4980011</c:v>
                </c:pt>
                <c:pt idx="1036">
                  <c:v>103.59799957</c:v>
                </c:pt>
                <c:pt idx="1037">
                  <c:v>103.6989975</c:v>
                </c:pt>
                <c:pt idx="1038">
                  <c:v>103.79900360000001</c:v>
                </c:pt>
                <c:pt idx="1039">
                  <c:v>103.89900208</c:v>
                </c:pt>
                <c:pt idx="1040">
                  <c:v>103.99900055000001</c:v>
                </c:pt>
                <c:pt idx="1041">
                  <c:v>104.09899901999999</c:v>
                </c:pt>
                <c:pt idx="1042">
                  <c:v>104.19799805</c:v>
                </c:pt>
                <c:pt idx="1043">
                  <c:v>104.29799652</c:v>
                </c:pt>
                <c:pt idx="1044">
                  <c:v>104.39800262</c:v>
                </c:pt>
                <c:pt idx="1045">
                  <c:v>104.4980011</c:v>
                </c:pt>
                <c:pt idx="1046">
                  <c:v>104.59899901999999</c:v>
                </c:pt>
                <c:pt idx="1047">
                  <c:v>104.6989975</c:v>
                </c:pt>
                <c:pt idx="1048">
                  <c:v>104.79900360000001</c:v>
                </c:pt>
                <c:pt idx="1049">
                  <c:v>104.89900208</c:v>
                </c:pt>
                <c:pt idx="1050">
                  <c:v>104.99900055000001</c:v>
                </c:pt>
                <c:pt idx="1051">
                  <c:v>105.09799957</c:v>
                </c:pt>
                <c:pt idx="1052">
                  <c:v>105.19799805</c:v>
                </c:pt>
                <c:pt idx="1053">
                  <c:v>105.29799652</c:v>
                </c:pt>
                <c:pt idx="1054">
                  <c:v>105.39800262</c:v>
                </c:pt>
                <c:pt idx="1055">
                  <c:v>105.49900055000001</c:v>
                </c:pt>
                <c:pt idx="1056">
                  <c:v>105.59899901999999</c:v>
                </c:pt>
                <c:pt idx="1057">
                  <c:v>105.6989975</c:v>
                </c:pt>
                <c:pt idx="1058">
                  <c:v>105.79900360000001</c:v>
                </c:pt>
                <c:pt idx="1059">
                  <c:v>105.89900208</c:v>
                </c:pt>
                <c:pt idx="1060">
                  <c:v>105.9980011</c:v>
                </c:pt>
                <c:pt idx="1061">
                  <c:v>106.09799957</c:v>
                </c:pt>
                <c:pt idx="1062">
                  <c:v>106.19799805</c:v>
                </c:pt>
                <c:pt idx="1063">
                  <c:v>106.29799652</c:v>
                </c:pt>
                <c:pt idx="1064">
                  <c:v>106.39900208</c:v>
                </c:pt>
                <c:pt idx="1065">
                  <c:v>106.49900055000001</c:v>
                </c:pt>
                <c:pt idx="1066">
                  <c:v>106.59899901999999</c:v>
                </c:pt>
                <c:pt idx="1067">
                  <c:v>106.6989975</c:v>
                </c:pt>
                <c:pt idx="1068">
                  <c:v>106.79900360000001</c:v>
                </c:pt>
                <c:pt idx="1069">
                  <c:v>106.89800262</c:v>
                </c:pt>
                <c:pt idx="1070">
                  <c:v>106.9980011</c:v>
                </c:pt>
                <c:pt idx="1071">
                  <c:v>107.09799957</c:v>
                </c:pt>
                <c:pt idx="1072">
                  <c:v>107.19799805</c:v>
                </c:pt>
                <c:pt idx="1073">
                  <c:v>107.29900360000001</c:v>
                </c:pt>
                <c:pt idx="1074">
                  <c:v>107.39900208</c:v>
                </c:pt>
                <c:pt idx="1075">
                  <c:v>107.49900055000001</c:v>
                </c:pt>
                <c:pt idx="1076">
                  <c:v>107.59899901999999</c:v>
                </c:pt>
                <c:pt idx="1077">
                  <c:v>107.6989975</c:v>
                </c:pt>
                <c:pt idx="1078">
                  <c:v>107.79799652</c:v>
                </c:pt>
                <c:pt idx="1079">
                  <c:v>107.89800262</c:v>
                </c:pt>
                <c:pt idx="1080">
                  <c:v>107.9980011</c:v>
                </c:pt>
                <c:pt idx="1081">
                  <c:v>108.09799957</c:v>
                </c:pt>
                <c:pt idx="1082">
                  <c:v>108.1989975</c:v>
                </c:pt>
                <c:pt idx="1083">
                  <c:v>108.29900360000001</c:v>
                </c:pt>
                <c:pt idx="1084">
                  <c:v>108.39900208</c:v>
                </c:pt>
                <c:pt idx="1085">
                  <c:v>108.49900055000001</c:v>
                </c:pt>
                <c:pt idx="1086">
                  <c:v>108.59899901999999</c:v>
                </c:pt>
                <c:pt idx="1087">
                  <c:v>108.69799805</c:v>
                </c:pt>
                <c:pt idx="1088">
                  <c:v>108.79799652</c:v>
                </c:pt>
                <c:pt idx="1089">
                  <c:v>108.89800262</c:v>
                </c:pt>
                <c:pt idx="1090">
                  <c:v>108.9980011</c:v>
                </c:pt>
                <c:pt idx="1091">
                  <c:v>109.09799957</c:v>
                </c:pt>
                <c:pt idx="1092">
                  <c:v>109.1989975</c:v>
                </c:pt>
                <c:pt idx="1093">
                  <c:v>109.29900360000001</c:v>
                </c:pt>
                <c:pt idx="1094">
                  <c:v>109.39900208</c:v>
                </c:pt>
                <c:pt idx="1095">
                  <c:v>109.49900055000001</c:v>
                </c:pt>
                <c:pt idx="1096">
                  <c:v>109.59799957</c:v>
                </c:pt>
                <c:pt idx="1097">
                  <c:v>109.69799805</c:v>
                </c:pt>
                <c:pt idx="1098">
                  <c:v>109.79799652</c:v>
                </c:pt>
                <c:pt idx="1099">
                  <c:v>109.89800262</c:v>
                </c:pt>
                <c:pt idx="1100">
                  <c:v>109.9980011</c:v>
                </c:pt>
                <c:pt idx="1101">
                  <c:v>110.09899901999999</c:v>
                </c:pt>
                <c:pt idx="1102">
                  <c:v>110.1989975</c:v>
                </c:pt>
                <c:pt idx="1103">
                  <c:v>110.29900360000001</c:v>
                </c:pt>
                <c:pt idx="1104">
                  <c:v>110.39900208</c:v>
                </c:pt>
                <c:pt idx="1105">
                  <c:v>110.4980011</c:v>
                </c:pt>
                <c:pt idx="1106">
                  <c:v>110.59799957</c:v>
                </c:pt>
                <c:pt idx="1107">
                  <c:v>110.69799805</c:v>
                </c:pt>
                <c:pt idx="1108">
                  <c:v>110.79799652</c:v>
                </c:pt>
                <c:pt idx="1109">
                  <c:v>110.89800262</c:v>
                </c:pt>
                <c:pt idx="1110">
                  <c:v>110.99900055000001</c:v>
                </c:pt>
                <c:pt idx="1111">
                  <c:v>111.09899901999999</c:v>
                </c:pt>
                <c:pt idx="1112">
                  <c:v>111.1989975</c:v>
                </c:pt>
                <c:pt idx="1113">
                  <c:v>111.29900360000001</c:v>
                </c:pt>
                <c:pt idx="1114">
                  <c:v>111.39800262</c:v>
                </c:pt>
                <c:pt idx="1115">
                  <c:v>111.4980011</c:v>
                </c:pt>
                <c:pt idx="1116">
                  <c:v>111.59799957</c:v>
                </c:pt>
                <c:pt idx="1117">
                  <c:v>111.69799805</c:v>
                </c:pt>
                <c:pt idx="1118">
                  <c:v>111.79799652</c:v>
                </c:pt>
                <c:pt idx="1119">
                  <c:v>111.89900208</c:v>
                </c:pt>
                <c:pt idx="1120">
                  <c:v>111.99900055000001</c:v>
                </c:pt>
                <c:pt idx="1121">
                  <c:v>112.09899901999999</c:v>
                </c:pt>
                <c:pt idx="1122">
                  <c:v>112.1989975</c:v>
                </c:pt>
                <c:pt idx="1123">
                  <c:v>112.29799652</c:v>
                </c:pt>
                <c:pt idx="1124">
                  <c:v>112.39800262</c:v>
                </c:pt>
                <c:pt idx="1125">
                  <c:v>112.4980011</c:v>
                </c:pt>
                <c:pt idx="1126">
                  <c:v>112.59799957</c:v>
                </c:pt>
                <c:pt idx="1127">
                  <c:v>112.69799805</c:v>
                </c:pt>
                <c:pt idx="1128">
                  <c:v>112.79900360000001</c:v>
                </c:pt>
                <c:pt idx="1129">
                  <c:v>112.89900208</c:v>
                </c:pt>
                <c:pt idx="1130">
                  <c:v>112.99900055000001</c:v>
                </c:pt>
                <c:pt idx="1131">
                  <c:v>113.09899901999999</c:v>
                </c:pt>
                <c:pt idx="1132">
                  <c:v>113.19799805</c:v>
                </c:pt>
                <c:pt idx="1133">
                  <c:v>113.29799652</c:v>
                </c:pt>
                <c:pt idx="1134">
                  <c:v>113.39800262</c:v>
                </c:pt>
                <c:pt idx="1135">
                  <c:v>113.4980011</c:v>
                </c:pt>
                <c:pt idx="1136">
                  <c:v>113.59799957</c:v>
                </c:pt>
                <c:pt idx="1137">
                  <c:v>113.6989975</c:v>
                </c:pt>
                <c:pt idx="1138">
                  <c:v>113.79900360000001</c:v>
                </c:pt>
                <c:pt idx="1139">
                  <c:v>113.89900208</c:v>
                </c:pt>
                <c:pt idx="1140">
                  <c:v>113.99900055000001</c:v>
                </c:pt>
                <c:pt idx="1141">
                  <c:v>114.09799957</c:v>
                </c:pt>
                <c:pt idx="1142">
                  <c:v>114.19799805</c:v>
                </c:pt>
                <c:pt idx="1143">
                  <c:v>114.29799652</c:v>
                </c:pt>
                <c:pt idx="1144">
                  <c:v>114.39800262</c:v>
                </c:pt>
                <c:pt idx="1145">
                  <c:v>114.4980011</c:v>
                </c:pt>
                <c:pt idx="1146">
                  <c:v>114.59899901999999</c:v>
                </c:pt>
                <c:pt idx="1147">
                  <c:v>114.6989975</c:v>
                </c:pt>
                <c:pt idx="1148">
                  <c:v>114.79900360000001</c:v>
                </c:pt>
                <c:pt idx="1149">
                  <c:v>114.89900208</c:v>
                </c:pt>
                <c:pt idx="1150">
                  <c:v>114.9980011</c:v>
                </c:pt>
                <c:pt idx="1151">
                  <c:v>115.09799957</c:v>
                </c:pt>
                <c:pt idx="1152">
                  <c:v>115.19799805</c:v>
                </c:pt>
                <c:pt idx="1153">
                  <c:v>115.29799652</c:v>
                </c:pt>
                <c:pt idx="1154">
                  <c:v>115.39800262</c:v>
                </c:pt>
                <c:pt idx="1155">
                  <c:v>115.49900055000001</c:v>
                </c:pt>
                <c:pt idx="1156">
                  <c:v>115.59899901999999</c:v>
                </c:pt>
                <c:pt idx="1157">
                  <c:v>115.6989975</c:v>
                </c:pt>
                <c:pt idx="1158">
                  <c:v>115.79900360000001</c:v>
                </c:pt>
                <c:pt idx="1159">
                  <c:v>115.89800262</c:v>
                </c:pt>
                <c:pt idx="1160">
                  <c:v>115.9980011</c:v>
                </c:pt>
                <c:pt idx="1161">
                  <c:v>116.09799957</c:v>
                </c:pt>
                <c:pt idx="1162">
                  <c:v>116.19799805</c:v>
                </c:pt>
                <c:pt idx="1163">
                  <c:v>116.29799652</c:v>
                </c:pt>
                <c:pt idx="1164">
                  <c:v>116.39800262</c:v>
                </c:pt>
                <c:pt idx="1165">
                  <c:v>116.49900055000001</c:v>
                </c:pt>
                <c:pt idx="1166">
                  <c:v>116.59899901999999</c:v>
                </c:pt>
                <c:pt idx="1167">
                  <c:v>116.6989975</c:v>
                </c:pt>
                <c:pt idx="1168">
                  <c:v>116.79799652</c:v>
                </c:pt>
                <c:pt idx="1169">
                  <c:v>116.89800262</c:v>
                </c:pt>
                <c:pt idx="1170">
                  <c:v>116.9980011</c:v>
                </c:pt>
                <c:pt idx="1171">
                  <c:v>117.09799957</c:v>
                </c:pt>
                <c:pt idx="1172">
                  <c:v>117.19799805</c:v>
                </c:pt>
                <c:pt idx="1173">
                  <c:v>117.29799652</c:v>
                </c:pt>
                <c:pt idx="1174">
                  <c:v>117.39900208</c:v>
                </c:pt>
                <c:pt idx="1175">
                  <c:v>117.49900055000001</c:v>
                </c:pt>
                <c:pt idx="1176">
                  <c:v>117.59899901999999</c:v>
                </c:pt>
                <c:pt idx="1177">
                  <c:v>117.69799805</c:v>
                </c:pt>
                <c:pt idx="1178">
                  <c:v>117.79799652</c:v>
                </c:pt>
                <c:pt idx="1179">
                  <c:v>117.89800262</c:v>
                </c:pt>
                <c:pt idx="1180">
                  <c:v>117.9980011</c:v>
                </c:pt>
                <c:pt idx="1181">
                  <c:v>118.09799957</c:v>
                </c:pt>
                <c:pt idx="1182">
                  <c:v>118.19799805</c:v>
                </c:pt>
                <c:pt idx="1183">
                  <c:v>118.29900360000001</c:v>
                </c:pt>
                <c:pt idx="1184">
                  <c:v>118.39900208</c:v>
                </c:pt>
                <c:pt idx="1185">
                  <c:v>118.49900055000001</c:v>
                </c:pt>
                <c:pt idx="1186">
                  <c:v>118.59799957</c:v>
                </c:pt>
                <c:pt idx="1187">
                  <c:v>118.69799805</c:v>
                </c:pt>
                <c:pt idx="1188">
                  <c:v>118.79799652</c:v>
                </c:pt>
                <c:pt idx="1189">
                  <c:v>118.89800262</c:v>
                </c:pt>
                <c:pt idx="1190">
                  <c:v>118.9980011</c:v>
                </c:pt>
                <c:pt idx="1191">
                  <c:v>119.09799957</c:v>
                </c:pt>
                <c:pt idx="1192">
                  <c:v>119.1989975</c:v>
                </c:pt>
                <c:pt idx="1193">
                  <c:v>119.29900360000001</c:v>
                </c:pt>
                <c:pt idx="1194">
                  <c:v>119.39900208</c:v>
                </c:pt>
                <c:pt idx="1195">
                  <c:v>119.4980011</c:v>
                </c:pt>
                <c:pt idx="1196">
                  <c:v>119.59799957</c:v>
                </c:pt>
                <c:pt idx="1197">
                  <c:v>119.69799805</c:v>
                </c:pt>
                <c:pt idx="1198">
                  <c:v>119.79799652</c:v>
                </c:pt>
                <c:pt idx="1199">
                  <c:v>119.89800262</c:v>
                </c:pt>
                <c:pt idx="1200">
                  <c:v>119.9980011</c:v>
                </c:pt>
                <c:pt idx="1201">
                  <c:v>120.09899901999999</c:v>
                </c:pt>
                <c:pt idx="1202">
                  <c:v>120.1989975</c:v>
                </c:pt>
                <c:pt idx="1203">
                  <c:v>120.29900360000001</c:v>
                </c:pt>
                <c:pt idx="1204">
                  <c:v>120.39800262</c:v>
                </c:pt>
                <c:pt idx="1205">
                  <c:v>120.4980011</c:v>
                </c:pt>
                <c:pt idx="1206">
                  <c:v>120.59799957</c:v>
                </c:pt>
                <c:pt idx="1207">
                  <c:v>120.69799805</c:v>
                </c:pt>
                <c:pt idx="1208">
                  <c:v>120.79799652</c:v>
                </c:pt>
                <c:pt idx="1209">
                  <c:v>120.89800262</c:v>
                </c:pt>
                <c:pt idx="1210">
                  <c:v>120.99900055000001</c:v>
                </c:pt>
                <c:pt idx="1211">
                  <c:v>121.09899901999999</c:v>
                </c:pt>
                <c:pt idx="1212">
                  <c:v>121.1989975</c:v>
                </c:pt>
                <c:pt idx="1213">
                  <c:v>121.29799652</c:v>
                </c:pt>
                <c:pt idx="1214">
                  <c:v>121.39800262</c:v>
                </c:pt>
                <c:pt idx="1215">
                  <c:v>121.4980011</c:v>
                </c:pt>
                <c:pt idx="1216">
                  <c:v>121.59799957</c:v>
                </c:pt>
                <c:pt idx="1217">
                  <c:v>121.69799805</c:v>
                </c:pt>
                <c:pt idx="1218">
                  <c:v>121.79799652</c:v>
                </c:pt>
                <c:pt idx="1219">
                  <c:v>121.89900208</c:v>
                </c:pt>
                <c:pt idx="1220">
                  <c:v>121.99900055000001</c:v>
                </c:pt>
                <c:pt idx="1221">
                  <c:v>122.09899901999999</c:v>
                </c:pt>
                <c:pt idx="1222">
                  <c:v>122.19799805</c:v>
                </c:pt>
                <c:pt idx="1223">
                  <c:v>122.29799652</c:v>
                </c:pt>
                <c:pt idx="1224">
                  <c:v>122.39800262</c:v>
                </c:pt>
                <c:pt idx="1225">
                  <c:v>122.4980011</c:v>
                </c:pt>
                <c:pt idx="1226">
                  <c:v>122.59799957</c:v>
                </c:pt>
                <c:pt idx="1227">
                  <c:v>122.69799805</c:v>
                </c:pt>
                <c:pt idx="1228">
                  <c:v>122.79799652</c:v>
                </c:pt>
                <c:pt idx="1229">
                  <c:v>122.89900208</c:v>
                </c:pt>
                <c:pt idx="1230">
                  <c:v>122.99900055000001</c:v>
                </c:pt>
                <c:pt idx="1231">
                  <c:v>123.09799957</c:v>
                </c:pt>
                <c:pt idx="1232">
                  <c:v>123.19799805</c:v>
                </c:pt>
                <c:pt idx="1233">
                  <c:v>123.29799652</c:v>
                </c:pt>
                <c:pt idx="1234">
                  <c:v>123.39800262</c:v>
                </c:pt>
                <c:pt idx="1235">
                  <c:v>123.4980011</c:v>
                </c:pt>
                <c:pt idx="1236">
                  <c:v>123.59799957</c:v>
                </c:pt>
                <c:pt idx="1237">
                  <c:v>123.69799805</c:v>
                </c:pt>
                <c:pt idx="1238">
                  <c:v>123.79900360000001</c:v>
                </c:pt>
                <c:pt idx="1239">
                  <c:v>123.89900208</c:v>
                </c:pt>
                <c:pt idx="1240">
                  <c:v>123.9980011</c:v>
                </c:pt>
                <c:pt idx="1241">
                  <c:v>124.09799957</c:v>
                </c:pt>
                <c:pt idx="1242">
                  <c:v>124.19799805</c:v>
                </c:pt>
                <c:pt idx="1243">
                  <c:v>124.29799652</c:v>
                </c:pt>
                <c:pt idx="1244">
                  <c:v>124.39800262</c:v>
                </c:pt>
                <c:pt idx="1245">
                  <c:v>124.4980011</c:v>
                </c:pt>
                <c:pt idx="1246">
                  <c:v>124.59799957</c:v>
                </c:pt>
                <c:pt idx="1247">
                  <c:v>124.6989975</c:v>
                </c:pt>
                <c:pt idx="1248">
                  <c:v>124.79900360000001</c:v>
                </c:pt>
                <c:pt idx="1249">
                  <c:v>124.89800262</c:v>
                </c:pt>
                <c:pt idx="1250">
                  <c:v>124.9980011</c:v>
                </c:pt>
                <c:pt idx="1251">
                  <c:v>125.09799957</c:v>
                </c:pt>
                <c:pt idx="1252">
                  <c:v>125.19799805</c:v>
                </c:pt>
                <c:pt idx="1253">
                  <c:v>125.29799652</c:v>
                </c:pt>
                <c:pt idx="1254">
                  <c:v>125.39800262</c:v>
                </c:pt>
                <c:pt idx="1255">
                  <c:v>125.4980011</c:v>
                </c:pt>
                <c:pt idx="1256">
                  <c:v>125.59899901999999</c:v>
                </c:pt>
                <c:pt idx="1257">
                  <c:v>125.6989975</c:v>
                </c:pt>
                <c:pt idx="1258">
                  <c:v>125.79799652</c:v>
                </c:pt>
                <c:pt idx="1259">
                  <c:v>125.89800262</c:v>
                </c:pt>
                <c:pt idx="1260">
                  <c:v>125.9980011</c:v>
                </c:pt>
                <c:pt idx="1261">
                  <c:v>126.09799957</c:v>
                </c:pt>
                <c:pt idx="1262">
                  <c:v>126.19799805</c:v>
                </c:pt>
                <c:pt idx="1263">
                  <c:v>126.29799652</c:v>
                </c:pt>
                <c:pt idx="1264">
                  <c:v>126.39800262</c:v>
                </c:pt>
                <c:pt idx="1265">
                  <c:v>126.49900055000001</c:v>
                </c:pt>
                <c:pt idx="1266">
                  <c:v>126.59899901999999</c:v>
                </c:pt>
                <c:pt idx="1267">
                  <c:v>126.69799805</c:v>
                </c:pt>
                <c:pt idx="1268">
                  <c:v>126.79799652</c:v>
                </c:pt>
                <c:pt idx="1269">
                  <c:v>126.89800262</c:v>
                </c:pt>
                <c:pt idx="1270">
                  <c:v>126.9980011</c:v>
                </c:pt>
                <c:pt idx="1271">
                  <c:v>127.09799957</c:v>
                </c:pt>
                <c:pt idx="1272">
                  <c:v>127.19799805</c:v>
                </c:pt>
                <c:pt idx="1273">
                  <c:v>127.29799652</c:v>
                </c:pt>
                <c:pt idx="1274">
                  <c:v>127.39900208</c:v>
                </c:pt>
                <c:pt idx="1275">
                  <c:v>127.49900055000001</c:v>
                </c:pt>
                <c:pt idx="1276">
                  <c:v>127.59799957</c:v>
                </c:pt>
                <c:pt idx="1277">
                  <c:v>127.69799805</c:v>
                </c:pt>
                <c:pt idx="1278">
                  <c:v>127.79799652</c:v>
                </c:pt>
                <c:pt idx="1279">
                  <c:v>127.89800262</c:v>
                </c:pt>
                <c:pt idx="1280">
                  <c:v>127.9980011</c:v>
                </c:pt>
                <c:pt idx="1281">
                  <c:v>128.09800720000001</c:v>
                </c:pt>
                <c:pt idx="1282">
                  <c:v>128.19799805</c:v>
                </c:pt>
                <c:pt idx="1283">
                  <c:v>128.29899596999999</c:v>
                </c:pt>
                <c:pt idx="1284">
                  <c:v>128.39799500000001</c:v>
                </c:pt>
                <c:pt idx="1285">
                  <c:v>128.49800110000001</c:v>
                </c:pt>
                <c:pt idx="1286">
                  <c:v>128.59800720000001</c:v>
                </c:pt>
                <c:pt idx="1287">
                  <c:v>128.69799805</c:v>
                </c:pt>
                <c:pt idx="1288">
                  <c:v>128.79800415</c:v>
                </c:pt>
                <c:pt idx="1289">
                  <c:v>128.89799500000001</c:v>
                </c:pt>
                <c:pt idx="1290">
                  <c:v>128.99800110000001</c:v>
                </c:pt>
                <c:pt idx="1291">
                  <c:v>129.09800720000001</c:v>
                </c:pt>
                <c:pt idx="1292">
                  <c:v>129.19900512999999</c:v>
                </c:pt>
                <c:pt idx="1293">
                  <c:v>129.29899596999999</c:v>
                </c:pt>
                <c:pt idx="1294">
                  <c:v>129.39799500000001</c:v>
                </c:pt>
                <c:pt idx="1295">
                  <c:v>129.49800110000001</c:v>
                </c:pt>
                <c:pt idx="1296">
                  <c:v>129.59800720000001</c:v>
                </c:pt>
                <c:pt idx="1297">
                  <c:v>129.69799805</c:v>
                </c:pt>
                <c:pt idx="1298">
                  <c:v>129.79800415</c:v>
                </c:pt>
                <c:pt idx="1299">
                  <c:v>129.89799500000001</c:v>
                </c:pt>
                <c:pt idx="1300">
                  <c:v>129.99899292000001</c:v>
                </c:pt>
                <c:pt idx="1301">
                  <c:v>130.09899902000001</c:v>
                </c:pt>
                <c:pt idx="1302">
                  <c:v>130.19900512999999</c:v>
                </c:pt>
                <c:pt idx="1303">
                  <c:v>130.29800415</c:v>
                </c:pt>
                <c:pt idx="1304">
                  <c:v>130.39799500000001</c:v>
                </c:pt>
                <c:pt idx="1305">
                  <c:v>130.49800110000001</c:v>
                </c:pt>
                <c:pt idx="1306">
                  <c:v>130.59800720000001</c:v>
                </c:pt>
                <c:pt idx="1307">
                  <c:v>130.69799805</c:v>
                </c:pt>
                <c:pt idx="1308">
                  <c:v>130.79800415</c:v>
                </c:pt>
                <c:pt idx="1309">
                  <c:v>130.89900208</c:v>
                </c:pt>
                <c:pt idx="1310">
                  <c:v>130.99899292000001</c:v>
                </c:pt>
                <c:pt idx="1311">
                  <c:v>131.09899902000001</c:v>
                </c:pt>
                <c:pt idx="1312">
                  <c:v>131.19799805</c:v>
                </c:pt>
                <c:pt idx="1313">
                  <c:v>131.29800415</c:v>
                </c:pt>
                <c:pt idx="1314">
                  <c:v>131.39799500000001</c:v>
                </c:pt>
                <c:pt idx="1315">
                  <c:v>131.49800110000001</c:v>
                </c:pt>
                <c:pt idx="1316">
                  <c:v>131.59800720000001</c:v>
                </c:pt>
                <c:pt idx="1317">
                  <c:v>131.69900512999999</c:v>
                </c:pt>
                <c:pt idx="1318">
                  <c:v>131.79899596999999</c:v>
                </c:pt>
                <c:pt idx="1319">
                  <c:v>131.89900208</c:v>
                </c:pt>
                <c:pt idx="1320">
                  <c:v>131.99899292000001</c:v>
                </c:pt>
                <c:pt idx="1321">
                  <c:v>132.09800720000001</c:v>
                </c:pt>
                <c:pt idx="1322">
                  <c:v>132.19799805</c:v>
                </c:pt>
                <c:pt idx="1323">
                  <c:v>132.29800415</c:v>
                </c:pt>
                <c:pt idx="1324">
                  <c:v>132.39799500000001</c:v>
                </c:pt>
                <c:pt idx="1325">
                  <c:v>132.49800110000001</c:v>
                </c:pt>
                <c:pt idx="1326">
                  <c:v>132.59899902000001</c:v>
                </c:pt>
                <c:pt idx="1327">
                  <c:v>132.69900512999999</c:v>
                </c:pt>
                <c:pt idx="1328">
                  <c:v>132.79899596999999</c:v>
                </c:pt>
                <c:pt idx="1329">
                  <c:v>132.89900208</c:v>
                </c:pt>
                <c:pt idx="1330">
                  <c:v>132.99800110000001</c:v>
                </c:pt>
                <c:pt idx="1331">
                  <c:v>133.09800720000001</c:v>
                </c:pt>
                <c:pt idx="1332">
                  <c:v>133.19799805</c:v>
                </c:pt>
                <c:pt idx="1333">
                  <c:v>133.29800415</c:v>
                </c:pt>
                <c:pt idx="1334">
                  <c:v>133.39900208</c:v>
                </c:pt>
                <c:pt idx="1335">
                  <c:v>133.49899292000001</c:v>
                </c:pt>
                <c:pt idx="1336">
                  <c:v>133.59899902000001</c:v>
                </c:pt>
                <c:pt idx="1337">
                  <c:v>133.69900512999999</c:v>
                </c:pt>
                <c:pt idx="1338">
                  <c:v>133.79899596999999</c:v>
                </c:pt>
                <c:pt idx="1339">
                  <c:v>133.89799500000001</c:v>
                </c:pt>
                <c:pt idx="1340">
                  <c:v>133.99800110000001</c:v>
                </c:pt>
                <c:pt idx="1341">
                  <c:v>134.09800720000001</c:v>
                </c:pt>
                <c:pt idx="1342">
                  <c:v>134.19799805</c:v>
                </c:pt>
                <c:pt idx="1343">
                  <c:v>134.29899596999999</c:v>
                </c:pt>
                <c:pt idx="1344">
                  <c:v>134.39900208</c:v>
                </c:pt>
                <c:pt idx="1345">
                  <c:v>134.49899292000001</c:v>
                </c:pt>
                <c:pt idx="1346">
                  <c:v>134.59899902000001</c:v>
                </c:pt>
                <c:pt idx="1347">
                  <c:v>134.69900512999999</c:v>
                </c:pt>
                <c:pt idx="1348">
                  <c:v>134.79800415</c:v>
                </c:pt>
                <c:pt idx="1349">
                  <c:v>134.89799500000001</c:v>
                </c:pt>
                <c:pt idx="1350">
                  <c:v>134.99800110000001</c:v>
                </c:pt>
                <c:pt idx="1351">
                  <c:v>135.09899902000001</c:v>
                </c:pt>
                <c:pt idx="1352">
                  <c:v>135.19900512999999</c:v>
                </c:pt>
                <c:pt idx="1353">
                  <c:v>135.29899596999999</c:v>
                </c:pt>
                <c:pt idx="1354">
                  <c:v>135.39900208</c:v>
                </c:pt>
                <c:pt idx="1355">
                  <c:v>135.49899292000001</c:v>
                </c:pt>
                <c:pt idx="1356">
                  <c:v>135.59899902000001</c:v>
                </c:pt>
                <c:pt idx="1357">
                  <c:v>135.69799805</c:v>
                </c:pt>
                <c:pt idx="1358">
                  <c:v>135.79800415</c:v>
                </c:pt>
                <c:pt idx="1359">
                  <c:v>135.89799500000001</c:v>
                </c:pt>
                <c:pt idx="1360">
                  <c:v>135.99899292000001</c:v>
                </c:pt>
                <c:pt idx="1361">
                  <c:v>136.09899902000001</c:v>
                </c:pt>
                <c:pt idx="1362">
                  <c:v>136.19900512999999</c:v>
                </c:pt>
                <c:pt idx="1363">
                  <c:v>136.29899596999999</c:v>
                </c:pt>
                <c:pt idx="1364">
                  <c:v>136.39900208</c:v>
                </c:pt>
                <c:pt idx="1365">
                  <c:v>136.49899292000001</c:v>
                </c:pt>
                <c:pt idx="1366">
                  <c:v>136.59800720000001</c:v>
                </c:pt>
                <c:pt idx="1367">
                  <c:v>136.69799805</c:v>
                </c:pt>
                <c:pt idx="1368">
                  <c:v>136.79899596999999</c:v>
                </c:pt>
                <c:pt idx="1369">
                  <c:v>136.89900208</c:v>
                </c:pt>
                <c:pt idx="1370">
                  <c:v>136.99899292000001</c:v>
                </c:pt>
                <c:pt idx="1371">
                  <c:v>137.09899902000001</c:v>
                </c:pt>
                <c:pt idx="1372">
                  <c:v>137.19900512999999</c:v>
                </c:pt>
                <c:pt idx="1373">
                  <c:v>137.29899596999999</c:v>
                </c:pt>
                <c:pt idx="1374">
                  <c:v>137.39900208</c:v>
                </c:pt>
                <c:pt idx="1375">
                  <c:v>137.49800110000001</c:v>
                </c:pt>
                <c:pt idx="1376">
                  <c:v>137.59800720000001</c:v>
                </c:pt>
                <c:pt idx="1377">
                  <c:v>137.69900512999999</c:v>
                </c:pt>
                <c:pt idx="1378">
                  <c:v>137.79899596999999</c:v>
                </c:pt>
                <c:pt idx="1379">
                  <c:v>137.89900208</c:v>
                </c:pt>
                <c:pt idx="1380">
                  <c:v>137.99899292000001</c:v>
                </c:pt>
                <c:pt idx="1381">
                  <c:v>138.09899902000001</c:v>
                </c:pt>
                <c:pt idx="1382">
                  <c:v>138.19900512999999</c:v>
                </c:pt>
                <c:pt idx="1383">
                  <c:v>138.29899596999999</c:v>
                </c:pt>
                <c:pt idx="1384">
                  <c:v>138.39799500000001</c:v>
                </c:pt>
                <c:pt idx="1385">
                  <c:v>138.49899292000001</c:v>
                </c:pt>
                <c:pt idx="1386">
                  <c:v>138.59899902000001</c:v>
                </c:pt>
                <c:pt idx="1387">
                  <c:v>138.69900512999999</c:v>
                </c:pt>
                <c:pt idx="1388">
                  <c:v>138.79899596999999</c:v>
                </c:pt>
                <c:pt idx="1389">
                  <c:v>138.89900208</c:v>
                </c:pt>
                <c:pt idx="1390">
                  <c:v>138.99899292000001</c:v>
                </c:pt>
                <c:pt idx="1391">
                  <c:v>139.09899902000001</c:v>
                </c:pt>
                <c:pt idx="1392">
                  <c:v>139.19900512999999</c:v>
                </c:pt>
                <c:pt idx="1393">
                  <c:v>139.29800415</c:v>
                </c:pt>
                <c:pt idx="1394">
                  <c:v>139.39900208</c:v>
                </c:pt>
                <c:pt idx="1395">
                  <c:v>139.49899292000001</c:v>
                </c:pt>
                <c:pt idx="1396">
                  <c:v>139.59899902000001</c:v>
                </c:pt>
                <c:pt idx="1397">
                  <c:v>139.69900512999999</c:v>
                </c:pt>
                <c:pt idx="1398">
                  <c:v>139.79899596999999</c:v>
                </c:pt>
                <c:pt idx="1399">
                  <c:v>139.89900208</c:v>
                </c:pt>
                <c:pt idx="1400">
                  <c:v>139.99899292000001</c:v>
                </c:pt>
                <c:pt idx="1401">
                  <c:v>140.09899902000001</c:v>
                </c:pt>
                <c:pt idx="1402">
                  <c:v>140.19900512999999</c:v>
                </c:pt>
                <c:pt idx="1403">
                  <c:v>140.29899596999999</c:v>
                </c:pt>
                <c:pt idx="1404">
                  <c:v>140.39900208</c:v>
                </c:pt>
                <c:pt idx="1405">
                  <c:v>140.49899292000001</c:v>
                </c:pt>
                <c:pt idx="1406">
                  <c:v>140.59899902000001</c:v>
                </c:pt>
                <c:pt idx="1407">
                  <c:v>140.69900512999999</c:v>
                </c:pt>
                <c:pt idx="1408">
                  <c:v>140.79899596999999</c:v>
                </c:pt>
                <c:pt idx="1409">
                  <c:v>140.89900208</c:v>
                </c:pt>
                <c:pt idx="1410">
                  <c:v>140.99899292000001</c:v>
                </c:pt>
                <c:pt idx="1411">
                  <c:v>141.09899902000001</c:v>
                </c:pt>
                <c:pt idx="1412">
                  <c:v>141.19900512999999</c:v>
                </c:pt>
                <c:pt idx="1413">
                  <c:v>141.29899596999999</c:v>
                </c:pt>
                <c:pt idx="1414">
                  <c:v>141.39900208</c:v>
                </c:pt>
                <c:pt idx="1415">
                  <c:v>141.49899292000001</c:v>
                </c:pt>
                <c:pt idx="1416">
                  <c:v>141.59899902000001</c:v>
                </c:pt>
                <c:pt idx="1417">
                  <c:v>141.69900512999999</c:v>
                </c:pt>
                <c:pt idx="1418">
                  <c:v>141.79899596999999</c:v>
                </c:pt>
                <c:pt idx="1419">
                  <c:v>141.89900208</c:v>
                </c:pt>
                <c:pt idx="1420">
                  <c:v>141.99899292000001</c:v>
                </c:pt>
                <c:pt idx="1421">
                  <c:v>142.09899902000001</c:v>
                </c:pt>
                <c:pt idx="1422">
                  <c:v>142.19900512999999</c:v>
                </c:pt>
                <c:pt idx="1423">
                  <c:v>142.29899596999999</c:v>
                </c:pt>
                <c:pt idx="1424">
                  <c:v>142.39900208</c:v>
                </c:pt>
                <c:pt idx="1425">
                  <c:v>142.49899292000001</c:v>
                </c:pt>
                <c:pt idx="1426">
                  <c:v>142.59899902000001</c:v>
                </c:pt>
                <c:pt idx="1427">
                  <c:v>142.69900512999999</c:v>
                </c:pt>
                <c:pt idx="1428">
                  <c:v>142.79899596999999</c:v>
                </c:pt>
                <c:pt idx="1429">
                  <c:v>142.89900208</c:v>
                </c:pt>
                <c:pt idx="1430">
                  <c:v>142.99899292000001</c:v>
                </c:pt>
                <c:pt idx="1431">
                  <c:v>143.09899902000001</c:v>
                </c:pt>
                <c:pt idx="1432">
                  <c:v>143.19900512999999</c:v>
                </c:pt>
                <c:pt idx="1433">
                  <c:v>143.29899596999999</c:v>
                </c:pt>
                <c:pt idx="1434">
                  <c:v>143.39900208</c:v>
                </c:pt>
                <c:pt idx="1435">
                  <c:v>143.49899292000001</c:v>
                </c:pt>
                <c:pt idx="1436">
                  <c:v>143.6000061</c:v>
                </c:pt>
                <c:pt idx="1437">
                  <c:v>143.69900512999999</c:v>
                </c:pt>
                <c:pt idx="1438">
                  <c:v>143.79899596999999</c:v>
                </c:pt>
                <c:pt idx="1439">
                  <c:v>143.89900208</c:v>
                </c:pt>
                <c:pt idx="1440">
                  <c:v>143.99899292000001</c:v>
                </c:pt>
                <c:pt idx="1441">
                  <c:v>144.09899902000001</c:v>
                </c:pt>
                <c:pt idx="1442">
                  <c:v>144.19900512999999</c:v>
                </c:pt>
                <c:pt idx="1443">
                  <c:v>144.29899596999999</c:v>
                </c:pt>
                <c:pt idx="1444">
                  <c:v>144.39900208</c:v>
                </c:pt>
                <c:pt idx="1445">
                  <c:v>144.5</c:v>
                </c:pt>
                <c:pt idx="1446">
                  <c:v>144.59899902000001</c:v>
                </c:pt>
                <c:pt idx="1447">
                  <c:v>144.69900512999999</c:v>
                </c:pt>
                <c:pt idx="1448">
                  <c:v>144.79899596999999</c:v>
                </c:pt>
                <c:pt idx="1449">
                  <c:v>144.89900208</c:v>
                </c:pt>
                <c:pt idx="1450">
                  <c:v>144.99899292000001</c:v>
                </c:pt>
                <c:pt idx="1451">
                  <c:v>145.09899902000001</c:v>
                </c:pt>
                <c:pt idx="1452">
                  <c:v>145.19900512999999</c:v>
                </c:pt>
                <c:pt idx="1453">
                  <c:v>145.30000304999999</c:v>
                </c:pt>
                <c:pt idx="1454">
                  <c:v>145.3999939</c:v>
                </c:pt>
                <c:pt idx="1455">
                  <c:v>145.49899292000001</c:v>
                </c:pt>
                <c:pt idx="1456">
                  <c:v>145.59899902000001</c:v>
                </c:pt>
                <c:pt idx="1457">
                  <c:v>145.69900512999999</c:v>
                </c:pt>
                <c:pt idx="1458">
                  <c:v>145.79899596999999</c:v>
                </c:pt>
                <c:pt idx="1459">
                  <c:v>145.89900208</c:v>
                </c:pt>
                <c:pt idx="1460">
                  <c:v>145.99899292000001</c:v>
                </c:pt>
                <c:pt idx="1461">
                  <c:v>146.1000061</c:v>
                </c:pt>
                <c:pt idx="1462">
                  <c:v>146.19999695000001</c:v>
                </c:pt>
                <c:pt idx="1463">
                  <c:v>146.29899596999999</c:v>
                </c:pt>
                <c:pt idx="1464">
                  <c:v>146.39900208</c:v>
                </c:pt>
                <c:pt idx="1465">
                  <c:v>146.49899292000001</c:v>
                </c:pt>
                <c:pt idx="1466">
                  <c:v>146.59899902000001</c:v>
                </c:pt>
                <c:pt idx="1467">
                  <c:v>146.69900512999999</c:v>
                </c:pt>
                <c:pt idx="1468">
                  <c:v>146.79899596999999</c:v>
                </c:pt>
                <c:pt idx="1469">
                  <c:v>146.89900208</c:v>
                </c:pt>
                <c:pt idx="1470">
                  <c:v>147</c:v>
                </c:pt>
                <c:pt idx="1471">
                  <c:v>147.1000061</c:v>
                </c:pt>
                <c:pt idx="1472">
                  <c:v>147.19999695000001</c:v>
                </c:pt>
                <c:pt idx="1473">
                  <c:v>147.29899596999999</c:v>
                </c:pt>
                <c:pt idx="1474">
                  <c:v>147.39900208</c:v>
                </c:pt>
                <c:pt idx="1475">
                  <c:v>147.49899292000001</c:v>
                </c:pt>
                <c:pt idx="1476">
                  <c:v>147.59899902000001</c:v>
                </c:pt>
                <c:pt idx="1477">
                  <c:v>147.69900512999999</c:v>
                </c:pt>
                <c:pt idx="1478">
                  <c:v>147.80000304999999</c:v>
                </c:pt>
                <c:pt idx="1479">
                  <c:v>147.8999939</c:v>
                </c:pt>
                <c:pt idx="1480">
                  <c:v>148</c:v>
                </c:pt>
                <c:pt idx="1481">
                  <c:v>148.1000061</c:v>
                </c:pt>
                <c:pt idx="1482">
                  <c:v>148.19900512999999</c:v>
                </c:pt>
                <c:pt idx="1483">
                  <c:v>148.29899596999999</c:v>
                </c:pt>
                <c:pt idx="1484">
                  <c:v>148.39900208</c:v>
                </c:pt>
                <c:pt idx="1485">
                  <c:v>148.49899292000001</c:v>
                </c:pt>
                <c:pt idx="1486">
                  <c:v>148.59899902000001</c:v>
                </c:pt>
                <c:pt idx="1487">
                  <c:v>148.69999695000001</c:v>
                </c:pt>
                <c:pt idx="1488">
                  <c:v>148.80000304999999</c:v>
                </c:pt>
                <c:pt idx="1489">
                  <c:v>148.8999939</c:v>
                </c:pt>
                <c:pt idx="1490">
                  <c:v>149</c:v>
                </c:pt>
                <c:pt idx="1491">
                  <c:v>149.09899902000001</c:v>
                </c:pt>
                <c:pt idx="1492">
                  <c:v>149.19900512999999</c:v>
                </c:pt>
                <c:pt idx="1493">
                  <c:v>149.29899596999999</c:v>
                </c:pt>
                <c:pt idx="1494">
                  <c:v>149.39900208</c:v>
                </c:pt>
                <c:pt idx="1495">
                  <c:v>149.5</c:v>
                </c:pt>
                <c:pt idx="1496">
                  <c:v>149.6000061</c:v>
                </c:pt>
                <c:pt idx="1497">
                  <c:v>149.69999695000001</c:v>
                </c:pt>
                <c:pt idx="1498">
                  <c:v>149.80000304999999</c:v>
                </c:pt>
                <c:pt idx="1499">
                  <c:v>149.8999939</c:v>
                </c:pt>
                <c:pt idx="1500">
                  <c:v>149.99899292000001</c:v>
                </c:pt>
                <c:pt idx="1501">
                  <c:v>150.09899902000001</c:v>
                </c:pt>
                <c:pt idx="1502">
                  <c:v>150.19900512999999</c:v>
                </c:pt>
                <c:pt idx="1503">
                  <c:v>150.29899596999999</c:v>
                </c:pt>
                <c:pt idx="1504">
                  <c:v>150.3999939</c:v>
                </c:pt>
                <c:pt idx="1505">
                  <c:v>150.5</c:v>
                </c:pt>
                <c:pt idx="1506">
                  <c:v>150.6000061</c:v>
                </c:pt>
                <c:pt idx="1507">
                  <c:v>150.69999695000001</c:v>
                </c:pt>
                <c:pt idx="1508">
                  <c:v>150.80000304999999</c:v>
                </c:pt>
                <c:pt idx="1509">
                  <c:v>150.89900208</c:v>
                </c:pt>
                <c:pt idx="1510">
                  <c:v>150.99899292000001</c:v>
                </c:pt>
                <c:pt idx="1511">
                  <c:v>151.09899902000001</c:v>
                </c:pt>
                <c:pt idx="1512">
                  <c:v>151.19999695000001</c:v>
                </c:pt>
                <c:pt idx="1513">
                  <c:v>151.30000304999999</c:v>
                </c:pt>
                <c:pt idx="1514">
                  <c:v>151.3999939</c:v>
                </c:pt>
                <c:pt idx="1515">
                  <c:v>151.5</c:v>
                </c:pt>
                <c:pt idx="1516">
                  <c:v>151.6000061</c:v>
                </c:pt>
                <c:pt idx="1517">
                  <c:v>151.69999695000001</c:v>
                </c:pt>
                <c:pt idx="1518">
                  <c:v>151.79899596999999</c:v>
                </c:pt>
                <c:pt idx="1519">
                  <c:v>151.89900208</c:v>
                </c:pt>
                <c:pt idx="1520">
                  <c:v>151.99899292000001</c:v>
                </c:pt>
                <c:pt idx="1521">
                  <c:v>152.1000061</c:v>
                </c:pt>
                <c:pt idx="1522">
                  <c:v>152.19999695000001</c:v>
                </c:pt>
                <c:pt idx="1523">
                  <c:v>152.30000304999999</c:v>
                </c:pt>
                <c:pt idx="1524">
                  <c:v>152.3999939</c:v>
                </c:pt>
                <c:pt idx="1525">
                  <c:v>152.5</c:v>
                </c:pt>
                <c:pt idx="1526">
                  <c:v>152.6000061</c:v>
                </c:pt>
                <c:pt idx="1527">
                  <c:v>152.69900512999999</c:v>
                </c:pt>
                <c:pt idx="1528">
                  <c:v>152.79899596999999</c:v>
                </c:pt>
                <c:pt idx="1529">
                  <c:v>152.8999939</c:v>
                </c:pt>
                <c:pt idx="1530">
                  <c:v>153</c:v>
                </c:pt>
                <c:pt idx="1531">
                  <c:v>153.1000061</c:v>
                </c:pt>
                <c:pt idx="1532">
                  <c:v>153.19999695000001</c:v>
                </c:pt>
                <c:pt idx="1533">
                  <c:v>153.30000304999999</c:v>
                </c:pt>
                <c:pt idx="1534">
                  <c:v>153.3999939</c:v>
                </c:pt>
                <c:pt idx="1535">
                  <c:v>153.5</c:v>
                </c:pt>
                <c:pt idx="1536">
                  <c:v>153.59899902000001</c:v>
                </c:pt>
                <c:pt idx="1537">
                  <c:v>153.69900512999999</c:v>
                </c:pt>
                <c:pt idx="1538">
                  <c:v>153.80000304999999</c:v>
                </c:pt>
                <c:pt idx="1539">
                  <c:v>153.8999939</c:v>
                </c:pt>
                <c:pt idx="1540">
                  <c:v>154</c:v>
                </c:pt>
                <c:pt idx="1541">
                  <c:v>154.1000061</c:v>
                </c:pt>
                <c:pt idx="1542">
                  <c:v>154.19999695000001</c:v>
                </c:pt>
                <c:pt idx="1543">
                  <c:v>154.30000304999999</c:v>
                </c:pt>
                <c:pt idx="1544">
                  <c:v>154.3999939</c:v>
                </c:pt>
                <c:pt idx="1545">
                  <c:v>154.49899292000001</c:v>
                </c:pt>
                <c:pt idx="1546">
                  <c:v>154.6000061</c:v>
                </c:pt>
                <c:pt idx="1547">
                  <c:v>154.69999695000001</c:v>
                </c:pt>
                <c:pt idx="1548">
                  <c:v>154.80000304999999</c:v>
                </c:pt>
                <c:pt idx="1549">
                  <c:v>154.8999939</c:v>
                </c:pt>
                <c:pt idx="1550">
                  <c:v>155</c:v>
                </c:pt>
                <c:pt idx="1551">
                  <c:v>155.1000061</c:v>
                </c:pt>
                <c:pt idx="1552">
                  <c:v>155.19999695000001</c:v>
                </c:pt>
                <c:pt idx="1553">
                  <c:v>155.30000304999999</c:v>
                </c:pt>
                <c:pt idx="1554">
                  <c:v>155.39900208</c:v>
                </c:pt>
                <c:pt idx="1555">
                  <c:v>155.5</c:v>
                </c:pt>
                <c:pt idx="1556">
                  <c:v>155.6000061</c:v>
                </c:pt>
                <c:pt idx="1557">
                  <c:v>155.69999695000001</c:v>
                </c:pt>
                <c:pt idx="1558">
                  <c:v>155.80000304999999</c:v>
                </c:pt>
                <c:pt idx="1559">
                  <c:v>155.8999939</c:v>
                </c:pt>
                <c:pt idx="1560">
                  <c:v>156</c:v>
                </c:pt>
                <c:pt idx="1561">
                  <c:v>156.1000061</c:v>
                </c:pt>
                <c:pt idx="1562">
                  <c:v>156.19999695000001</c:v>
                </c:pt>
                <c:pt idx="1563">
                  <c:v>156.30000304999999</c:v>
                </c:pt>
                <c:pt idx="1564">
                  <c:v>156.3999939</c:v>
                </c:pt>
                <c:pt idx="1565">
                  <c:v>156.5</c:v>
                </c:pt>
                <c:pt idx="1566">
                  <c:v>156.6000061</c:v>
                </c:pt>
                <c:pt idx="1567">
                  <c:v>156.69999695000001</c:v>
                </c:pt>
                <c:pt idx="1568">
                  <c:v>156.80000304999999</c:v>
                </c:pt>
                <c:pt idx="1569">
                  <c:v>156.8999939</c:v>
                </c:pt>
                <c:pt idx="1570">
                  <c:v>157</c:v>
                </c:pt>
                <c:pt idx="1571">
                  <c:v>157.1000061</c:v>
                </c:pt>
                <c:pt idx="1572">
                  <c:v>157.19999695000001</c:v>
                </c:pt>
                <c:pt idx="1573">
                  <c:v>157.30000304999999</c:v>
                </c:pt>
                <c:pt idx="1574">
                  <c:v>157.3999939</c:v>
                </c:pt>
                <c:pt idx="1575">
                  <c:v>157.5</c:v>
                </c:pt>
                <c:pt idx="1576">
                  <c:v>157.6000061</c:v>
                </c:pt>
                <c:pt idx="1577">
                  <c:v>157.69999695000001</c:v>
                </c:pt>
                <c:pt idx="1578">
                  <c:v>157.80000304999999</c:v>
                </c:pt>
                <c:pt idx="1579">
                  <c:v>157.8999939</c:v>
                </c:pt>
                <c:pt idx="1580">
                  <c:v>158</c:v>
                </c:pt>
                <c:pt idx="1581">
                  <c:v>158.1000061</c:v>
                </c:pt>
                <c:pt idx="1582">
                  <c:v>158.19999695000001</c:v>
                </c:pt>
                <c:pt idx="1583">
                  <c:v>158.30000304999999</c:v>
                </c:pt>
                <c:pt idx="1584">
                  <c:v>158.3999939</c:v>
                </c:pt>
                <c:pt idx="1585">
                  <c:v>158.5</c:v>
                </c:pt>
                <c:pt idx="1586">
                  <c:v>158.6000061</c:v>
                </c:pt>
                <c:pt idx="1587">
                  <c:v>158.69999695000001</c:v>
                </c:pt>
                <c:pt idx="1588">
                  <c:v>158.80000304999999</c:v>
                </c:pt>
                <c:pt idx="1589">
                  <c:v>158.8999939</c:v>
                </c:pt>
                <c:pt idx="1590">
                  <c:v>159</c:v>
                </c:pt>
                <c:pt idx="1591">
                  <c:v>159.1000061</c:v>
                </c:pt>
                <c:pt idx="1592">
                  <c:v>159.19999695000001</c:v>
                </c:pt>
                <c:pt idx="1593">
                  <c:v>159.30000304999999</c:v>
                </c:pt>
                <c:pt idx="1594">
                  <c:v>159.3999939</c:v>
                </c:pt>
                <c:pt idx="1595">
                  <c:v>159.5</c:v>
                </c:pt>
                <c:pt idx="1596">
                  <c:v>159.6000061</c:v>
                </c:pt>
                <c:pt idx="1597">
                  <c:v>159.70100403000001</c:v>
                </c:pt>
                <c:pt idx="1598">
                  <c:v>159.80000304999999</c:v>
                </c:pt>
                <c:pt idx="1599">
                  <c:v>159.8999939</c:v>
                </c:pt>
                <c:pt idx="1600">
                  <c:v>160</c:v>
                </c:pt>
                <c:pt idx="1601">
                  <c:v>160.1000061</c:v>
                </c:pt>
                <c:pt idx="1602">
                  <c:v>160.19999695000001</c:v>
                </c:pt>
                <c:pt idx="1603">
                  <c:v>160.30000304999999</c:v>
                </c:pt>
                <c:pt idx="1604">
                  <c:v>160.3999939</c:v>
                </c:pt>
                <c:pt idx="1605">
                  <c:v>160.5</c:v>
                </c:pt>
                <c:pt idx="1606">
                  <c:v>160.60099792</c:v>
                </c:pt>
                <c:pt idx="1607">
                  <c:v>160.69999695000001</c:v>
                </c:pt>
                <c:pt idx="1608">
                  <c:v>160.80000304999999</c:v>
                </c:pt>
                <c:pt idx="1609">
                  <c:v>160.8999939</c:v>
                </c:pt>
                <c:pt idx="1610">
                  <c:v>161</c:v>
                </c:pt>
                <c:pt idx="1611">
                  <c:v>161.1000061</c:v>
                </c:pt>
                <c:pt idx="1612">
                  <c:v>161.19999695000001</c:v>
                </c:pt>
                <c:pt idx="1613">
                  <c:v>161.30000304999999</c:v>
                </c:pt>
                <c:pt idx="1614">
                  <c:v>161.40100097999999</c:v>
                </c:pt>
                <c:pt idx="1615">
                  <c:v>161.50100707999999</c:v>
                </c:pt>
                <c:pt idx="1616">
                  <c:v>161.6000061</c:v>
                </c:pt>
                <c:pt idx="1617">
                  <c:v>161.69999695000001</c:v>
                </c:pt>
                <c:pt idx="1618">
                  <c:v>161.80000304999999</c:v>
                </c:pt>
                <c:pt idx="1619">
                  <c:v>161.8999939</c:v>
                </c:pt>
                <c:pt idx="1620">
                  <c:v>162</c:v>
                </c:pt>
                <c:pt idx="1621">
                  <c:v>162.1000061</c:v>
                </c:pt>
                <c:pt idx="1622">
                  <c:v>162.19999695000001</c:v>
                </c:pt>
                <c:pt idx="1623">
                  <c:v>162.30099487000001</c:v>
                </c:pt>
                <c:pt idx="1624">
                  <c:v>162.40100097999999</c:v>
                </c:pt>
                <c:pt idx="1625">
                  <c:v>162.5</c:v>
                </c:pt>
                <c:pt idx="1626">
                  <c:v>162.6000061</c:v>
                </c:pt>
                <c:pt idx="1627">
                  <c:v>162.69999695000001</c:v>
                </c:pt>
                <c:pt idx="1628">
                  <c:v>162.80000304999999</c:v>
                </c:pt>
                <c:pt idx="1629">
                  <c:v>162.8999939</c:v>
                </c:pt>
                <c:pt idx="1630">
                  <c:v>163</c:v>
                </c:pt>
                <c:pt idx="1631">
                  <c:v>163.10099792</c:v>
                </c:pt>
                <c:pt idx="1632">
                  <c:v>163.20100403000001</c:v>
                </c:pt>
                <c:pt idx="1633">
                  <c:v>163.30099487000001</c:v>
                </c:pt>
                <c:pt idx="1634">
                  <c:v>163.3999939</c:v>
                </c:pt>
                <c:pt idx="1635">
                  <c:v>163.5</c:v>
                </c:pt>
                <c:pt idx="1636">
                  <c:v>163.6000061</c:v>
                </c:pt>
                <c:pt idx="1637">
                  <c:v>163.69999695000001</c:v>
                </c:pt>
                <c:pt idx="1638">
                  <c:v>163.80000304999999</c:v>
                </c:pt>
                <c:pt idx="1639">
                  <c:v>163.8999939</c:v>
                </c:pt>
                <c:pt idx="1640">
                  <c:v>164.00100707999999</c:v>
                </c:pt>
                <c:pt idx="1641">
                  <c:v>164.10099792</c:v>
                </c:pt>
                <c:pt idx="1642">
                  <c:v>164.20100403000001</c:v>
                </c:pt>
                <c:pt idx="1643">
                  <c:v>164.30000304999999</c:v>
                </c:pt>
                <c:pt idx="1644">
                  <c:v>164.3999939</c:v>
                </c:pt>
                <c:pt idx="1645">
                  <c:v>164.5</c:v>
                </c:pt>
                <c:pt idx="1646">
                  <c:v>164.6000061</c:v>
                </c:pt>
                <c:pt idx="1647">
                  <c:v>164.69999695000001</c:v>
                </c:pt>
                <c:pt idx="1648">
                  <c:v>164.80099487000001</c:v>
                </c:pt>
                <c:pt idx="1649">
                  <c:v>164.90100097999999</c:v>
                </c:pt>
                <c:pt idx="1650">
                  <c:v>165.00100707999999</c:v>
                </c:pt>
                <c:pt idx="1651">
                  <c:v>165.10099792</c:v>
                </c:pt>
                <c:pt idx="1652">
                  <c:v>165.19999695000001</c:v>
                </c:pt>
                <c:pt idx="1653">
                  <c:v>165.30000304999999</c:v>
                </c:pt>
                <c:pt idx="1654">
                  <c:v>165.3999939</c:v>
                </c:pt>
                <c:pt idx="1655">
                  <c:v>165.5</c:v>
                </c:pt>
                <c:pt idx="1656">
                  <c:v>165.6000061</c:v>
                </c:pt>
                <c:pt idx="1657">
                  <c:v>165.70100403000001</c:v>
                </c:pt>
                <c:pt idx="1658">
                  <c:v>165.80099487000001</c:v>
                </c:pt>
                <c:pt idx="1659">
                  <c:v>165.90100097999999</c:v>
                </c:pt>
                <c:pt idx="1660">
                  <c:v>166.00100707999999</c:v>
                </c:pt>
                <c:pt idx="1661">
                  <c:v>166.1000061</c:v>
                </c:pt>
                <c:pt idx="1662">
                  <c:v>166.19999695000001</c:v>
                </c:pt>
                <c:pt idx="1663">
                  <c:v>166.30000304999999</c:v>
                </c:pt>
                <c:pt idx="1664">
                  <c:v>166.3999939</c:v>
                </c:pt>
                <c:pt idx="1665">
                  <c:v>166.50100707999999</c:v>
                </c:pt>
                <c:pt idx="1666">
                  <c:v>166.60099792</c:v>
                </c:pt>
                <c:pt idx="1667">
                  <c:v>166.70100403000001</c:v>
                </c:pt>
                <c:pt idx="1668">
                  <c:v>166.80099487000001</c:v>
                </c:pt>
                <c:pt idx="1669">
                  <c:v>166.90100097999999</c:v>
                </c:pt>
                <c:pt idx="1670">
                  <c:v>167</c:v>
                </c:pt>
                <c:pt idx="1671">
                  <c:v>167.1000061</c:v>
                </c:pt>
                <c:pt idx="1672">
                  <c:v>167.19999695000001</c:v>
                </c:pt>
                <c:pt idx="1673">
                  <c:v>167.30000304999999</c:v>
                </c:pt>
                <c:pt idx="1674">
                  <c:v>167.40100097999999</c:v>
                </c:pt>
                <c:pt idx="1675">
                  <c:v>167.50100707999999</c:v>
                </c:pt>
                <c:pt idx="1676">
                  <c:v>167.60099792</c:v>
                </c:pt>
                <c:pt idx="1677">
                  <c:v>167.70100403000001</c:v>
                </c:pt>
                <c:pt idx="1678">
                  <c:v>167.80099487000001</c:v>
                </c:pt>
                <c:pt idx="1679">
                  <c:v>167.8999939</c:v>
                </c:pt>
                <c:pt idx="1680">
                  <c:v>168</c:v>
                </c:pt>
                <c:pt idx="1681">
                  <c:v>168.1000061</c:v>
                </c:pt>
                <c:pt idx="1682">
                  <c:v>168.20100403000001</c:v>
                </c:pt>
                <c:pt idx="1683">
                  <c:v>168.30099487000001</c:v>
                </c:pt>
                <c:pt idx="1684">
                  <c:v>168.40100097999999</c:v>
                </c:pt>
                <c:pt idx="1685">
                  <c:v>168.50100707999999</c:v>
                </c:pt>
                <c:pt idx="1686">
                  <c:v>168.60099792</c:v>
                </c:pt>
                <c:pt idx="1687">
                  <c:v>168.70100403000001</c:v>
                </c:pt>
                <c:pt idx="1688">
                  <c:v>168.80000304999999</c:v>
                </c:pt>
                <c:pt idx="1689">
                  <c:v>168.8999939</c:v>
                </c:pt>
                <c:pt idx="1690">
                  <c:v>169</c:v>
                </c:pt>
                <c:pt idx="1691">
                  <c:v>169.10099792</c:v>
                </c:pt>
                <c:pt idx="1692">
                  <c:v>169.20100403000001</c:v>
                </c:pt>
                <c:pt idx="1693">
                  <c:v>169.30099487000001</c:v>
                </c:pt>
                <c:pt idx="1694">
                  <c:v>169.40100097999999</c:v>
                </c:pt>
                <c:pt idx="1695">
                  <c:v>169.50100707999999</c:v>
                </c:pt>
                <c:pt idx="1696">
                  <c:v>169.60099792</c:v>
                </c:pt>
                <c:pt idx="1697">
                  <c:v>169.69999695000001</c:v>
                </c:pt>
                <c:pt idx="1698">
                  <c:v>169.80000304999999</c:v>
                </c:pt>
                <c:pt idx="1699">
                  <c:v>169.90100097999999</c:v>
                </c:pt>
                <c:pt idx="1700">
                  <c:v>170.00100707999999</c:v>
                </c:pt>
                <c:pt idx="1701">
                  <c:v>170.10099792</c:v>
                </c:pt>
                <c:pt idx="1702">
                  <c:v>170.20100403000001</c:v>
                </c:pt>
                <c:pt idx="1703">
                  <c:v>170.30099487000001</c:v>
                </c:pt>
                <c:pt idx="1704">
                  <c:v>170.40100097999999</c:v>
                </c:pt>
                <c:pt idx="1705">
                  <c:v>170.50100707999999</c:v>
                </c:pt>
                <c:pt idx="1706">
                  <c:v>170.6000061</c:v>
                </c:pt>
                <c:pt idx="1707">
                  <c:v>170.70100403000001</c:v>
                </c:pt>
                <c:pt idx="1708">
                  <c:v>170.80099487000001</c:v>
                </c:pt>
                <c:pt idx="1709">
                  <c:v>170.90100097999999</c:v>
                </c:pt>
                <c:pt idx="1710">
                  <c:v>171.00100707999999</c:v>
                </c:pt>
                <c:pt idx="1711">
                  <c:v>171.10099792</c:v>
                </c:pt>
                <c:pt idx="1712">
                  <c:v>171.20100403000001</c:v>
                </c:pt>
                <c:pt idx="1713">
                  <c:v>171.30099487000001</c:v>
                </c:pt>
                <c:pt idx="1714">
                  <c:v>171.40100097999999</c:v>
                </c:pt>
                <c:pt idx="1715">
                  <c:v>171.5</c:v>
                </c:pt>
                <c:pt idx="1716">
                  <c:v>171.60099792</c:v>
                </c:pt>
                <c:pt idx="1717">
                  <c:v>171.70100403000001</c:v>
                </c:pt>
                <c:pt idx="1718">
                  <c:v>171.80099487000001</c:v>
                </c:pt>
                <c:pt idx="1719">
                  <c:v>171.90100097999999</c:v>
                </c:pt>
                <c:pt idx="1720">
                  <c:v>172.00100707999999</c:v>
                </c:pt>
                <c:pt idx="1721">
                  <c:v>172.10099792</c:v>
                </c:pt>
                <c:pt idx="1722">
                  <c:v>172.20100403000001</c:v>
                </c:pt>
                <c:pt idx="1723">
                  <c:v>172.30099487000001</c:v>
                </c:pt>
                <c:pt idx="1724">
                  <c:v>172.40100097999999</c:v>
                </c:pt>
                <c:pt idx="1725">
                  <c:v>172.50100707999999</c:v>
                </c:pt>
                <c:pt idx="1726">
                  <c:v>172.60099792</c:v>
                </c:pt>
                <c:pt idx="1727">
                  <c:v>172.70100403000001</c:v>
                </c:pt>
                <c:pt idx="1728">
                  <c:v>172.80099487000001</c:v>
                </c:pt>
                <c:pt idx="1729">
                  <c:v>172.90100097999999</c:v>
                </c:pt>
                <c:pt idx="1730">
                  <c:v>173.00100707999999</c:v>
                </c:pt>
                <c:pt idx="1731">
                  <c:v>173.10099792</c:v>
                </c:pt>
                <c:pt idx="1732">
                  <c:v>173.20100403000001</c:v>
                </c:pt>
                <c:pt idx="1733">
                  <c:v>173.30099487000001</c:v>
                </c:pt>
                <c:pt idx="1734">
                  <c:v>173.40100097999999</c:v>
                </c:pt>
                <c:pt idx="1735">
                  <c:v>173.50100707999999</c:v>
                </c:pt>
                <c:pt idx="1736">
                  <c:v>173.60099792</c:v>
                </c:pt>
                <c:pt idx="1737">
                  <c:v>173.70100403000001</c:v>
                </c:pt>
                <c:pt idx="1738">
                  <c:v>173.80099487000001</c:v>
                </c:pt>
                <c:pt idx="1739">
                  <c:v>173.90100097999999</c:v>
                </c:pt>
                <c:pt idx="1740">
                  <c:v>174.00100707999999</c:v>
                </c:pt>
                <c:pt idx="1741">
                  <c:v>174.10099792</c:v>
                </c:pt>
                <c:pt idx="1742">
                  <c:v>174.20100403000001</c:v>
                </c:pt>
                <c:pt idx="1743">
                  <c:v>174.30099487000001</c:v>
                </c:pt>
                <c:pt idx="1744">
                  <c:v>174.40100097999999</c:v>
                </c:pt>
                <c:pt idx="1745">
                  <c:v>174.50100707999999</c:v>
                </c:pt>
                <c:pt idx="1746">
                  <c:v>174.60099792</c:v>
                </c:pt>
                <c:pt idx="1747">
                  <c:v>174.70100403000001</c:v>
                </c:pt>
                <c:pt idx="1748">
                  <c:v>174.80099487000001</c:v>
                </c:pt>
                <c:pt idx="1749">
                  <c:v>174.90100097999999</c:v>
                </c:pt>
                <c:pt idx="1750">
                  <c:v>175.00100707999999</c:v>
                </c:pt>
                <c:pt idx="1751">
                  <c:v>175.10099792</c:v>
                </c:pt>
                <c:pt idx="1752">
                  <c:v>175.20100403000001</c:v>
                </c:pt>
                <c:pt idx="1753">
                  <c:v>175.30099487000001</c:v>
                </c:pt>
                <c:pt idx="1754">
                  <c:v>175.40100097999999</c:v>
                </c:pt>
                <c:pt idx="1755">
                  <c:v>175.50100707999999</c:v>
                </c:pt>
                <c:pt idx="1756">
                  <c:v>175.60099792</c:v>
                </c:pt>
                <c:pt idx="1757">
                  <c:v>175.70100403000001</c:v>
                </c:pt>
                <c:pt idx="1758">
                  <c:v>175.80200195</c:v>
                </c:pt>
                <c:pt idx="1759">
                  <c:v>175.90100097999999</c:v>
                </c:pt>
                <c:pt idx="1760">
                  <c:v>176.00100707999999</c:v>
                </c:pt>
                <c:pt idx="1761">
                  <c:v>176.10099792</c:v>
                </c:pt>
                <c:pt idx="1762">
                  <c:v>176.20100403000001</c:v>
                </c:pt>
                <c:pt idx="1763">
                  <c:v>176.30099487000001</c:v>
                </c:pt>
                <c:pt idx="1764">
                  <c:v>176.40100097999999</c:v>
                </c:pt>
                <c:pt idx="1765">
                  <c:v>176.50100707999999</c:v>
                </c:pt>
                <c:pt idx="1766">
                  <c:v>176.60099792</c:v>
                </c:pt>
                <c:pt idx="1767">
                  <c:v>176.70199585</c:v>
                </c:pt>
                <c:pt idx="1768">
                  <c:v>176.80099487000001</c:v>
                </c:pt>
                <c:pt idx="1769">
                  <c:v>176.90100097999999</c:v>
                </c:pt>
                <c:pt idx="1770">
                  <c:v>177.00100707999999</c:v>
                </c:pt>
                <c:pt idx="1771">
                  <c:v>177.10099792</c:v>
                </c:pt>
                <c:pt idx="1772">
                  <c:v>177.20100403000001</c:v>
                </c:pt>
                <c:pt idx="1773">
                  <c:v>177.30099487000001</c:v>
                </c:pt>
                <c:pt idx="1774">
                  <c:v>177.40100097999999</c:v>
                </c:pt>
                <c:pt idx="1775">
                  <c:v>177.50199889999999</c:v>
                </c:pt>
                <c:pt idx="1776">
                  <c:v>177.60200499999999</c:v>
                </c:pt>
                <c:pt idx="1777">
                  <c:v>177.70100403000001</c:v>
                </c:pt>
                <c:pt idx="1778">
                  <c:v>177.80099487000001</c:v>
                </c:pt>
                <c:pt idx="1779">
                  <c:v>177.90100097999999</c:v>
                </c:pt>
                <c:pt idx="1780">
                  <c:v>178.00100707999999</c:v>
                </c:pt>
                <c:pt idx="1781">
                  <c:v>178.10099792</c:v>
                </c:pt>
                <c:pt idx="1782">
                  <c:v>178.20100403000001</c:v>
                </c:pt>
                <c:pt idx="1783">
                  <c:v>178.30099487000001</c:v>
                </c:pt>
                <c:pt idx="1784">
                  <c:v>178.40199279999999</c:v>
                </c:pt>
                <c:pt idx="1785">
                  <c:v>178.50199889999999</c:v>
                </c:pt>
                <c:pt idx="1786">
                  <c:v>178.60099792</c:v>
                </c:pt>
                <c:pt idx="1787">
                  <c:v>178.70100403000001</c:v>
                </c:pt>
                <c:pt idx="1788">
                  <c:v>178.80099487000001</c:v>
                </c:pt>
                <c:pt idx="1789">
                  <c:v>178.90100097999999</c:v>
                </c:pt>
                <c:pt idx="1790">
                  <c:v>179.00100707999999</c:v>
                </c:pt>
                <c:pt idx="1791">
                  <c:v>179.10099792</c:v>
                </c:pt>
                <c:pt idx="1792">
                  <c:v>179.20199585</c:v>
                </c:pt>
                <c:pt idx="1793">
                  <c:v>179.30200195</c:v>
                </c:pt>
                <c:pt idx="1794">
                  <c:v>179.40199279999999</c:v>
                </c:pt>
                <c:pt idx="1795">
                  <c:v>179.50100707999999</c:v>
                </c:pt>
                <c:pt idx="1796">
                  <c:v>179.60099792</c:v>
                </c:pt>
                <c:pt idx="1797">
                  <c:v>179.70100403000001</c:v>
                </c:pt>
                <c:pt idx="1798">
                  <c:v>179.80099487000001</c:v>
                </c:pt>
                <c:pt idx="1799">
                  <c:v>179.90100097999999</c:v>
                </c:pt>
                <c:pt idx="1800">
                  <c:v>180.00100707999999</c:v>
                </c:pt>
                <c:pt idx="1801">
                  <c:v>180.10200499999999</c:v>
                </c:pt>
                <c:pt idx="1802">
                  <c:v>180.20199585</c:v>
                </c:pt>
                <c:pt idx="1803">
                  <c:v>180.30200195</c:v>
                </c:pt>
                <c:pt idx="1804">
                  <c:v>180.40100097999999</c:v>
                </c:pt>
                <c:pt idx="1805">
                  <c:v>180.50100707999999</c:v>
                </c:pt>
                <c:pt idx="1806">
                  <c:v>180.60099792</c:v>
                </c:pt>
                <c:pt idx="1807">
                  <c:v>180.70100403000001</c:v>
                </c:pt>
                <c:pt idx="1808">
                  <c:v>180.80099487000001</c:v>
                </c:pt>
                <c:pt idx="1809">
                  <c:v>180.90199279999999</c:v>
                </c:pt>
                <c:pt idx="1810">
                  <c:v>181.00199889999999</c:v>
                </c:pt>
                <c:pt idx="1811">
                  <c:v>181.10200499999999</c:v>
                </c:pt>
                <c:pt idx="1812">
                  <c:v>181.20199585</c:v>
                </c:pt>
                <c:pt idx="1813">
                  <c:v>181.30099487000001</c:v>
                </c:pt>
                <c:pt idx="1814">
                  <c:v>181.40100097999999</c:v>
                </c:pt>
                <c:pt idx="1815">
                  <c:v>181.50100707999999</c:v>
                </c:pt>
                <c:pt idx="1816">
                  <c:v>181.60099792</c:v>
                </c:pt>
                <c:pt idx="1817">
                  <c:v>181.70100403000001</c:v>
                </c:pt>
                <c:pt idx="1818">
                  <c:v>181.80200195</c:v>
                </c:pt>
                <c:pt idx="1819">
                  <c:v>181.90199279999999</c:v>
                </c:pt>
                <c:pt idx="1820">
                  <c:v>182.00199889999999</c:v>
                </c:pt>
                <c:pt idx="1821">
                  <c:v>182.10200499999999</c:v>
                </c:pt>
                <c:pt idx="1822">
                  <c:v>182.20100403000001</c:v>
                </c:pt>
                <c:pt idx="1823">
                  <c:v>182.30099487000001</c:v>
                </c:pt>
                <c:pt idx="1824">
                  <c:v>182.40100097999999</c:v>
                </c:pt>
                <c:pt idx="1825">
                  <c:v>182.50100707999999</c:v>
                </c:pt>
                <c:pt idx="1826">
                  <c:v>182.60200499999999</c:v>
                </c:pt>
                <c:pt idx="1827">
                  <c:v>182.70199585</c:v>
                </c:pt>
                <c:pt idx="1828">
                  <c:v>182.80200195</c:v>
                </c:pt>
                <c:pt idx="1829">
                  <c:v>182.90199279999999</c:v>
                </c:pt>
                <c:pt idx="1830">
                  <c:v>183.00199889999999</c:v>
                </c:pt>
                <c:pt idx="1831">
                  <c:v>183.10099792</c:v>
                </c:pt>
                <c:pt idx="1832">
                  <c:v>183.20100403000001</c:v>
                </c:pt>
                <c:pt idx="1833">
                  <c:v>183.30099487000001</c:v>
                </c:pt>
                <c:pt idx="1834">
                  <c:v>183.40100097999999</c:v>
                </c:pt>
                <c:pt idx="1835">
                  <c:v>183.50199889999999</c:v>
                </c:pt>
                <c:pt idx="1836">
                  <c:v>183.60200499999999</c:v>
                </c:pt>
                <c:pt idx="1837">
                  <c:v>183.70199585</c:v>
                </c:pt>
                <c:pt idx="1838">
                  <c:v>183.80200195</c:v>
                </c:pt>
                <c:pt idx="1839">
                  <c:v>183.90199279999999</c:v>
                </c:pt>
                <c:pt idx="1840">
                  <c:v>184.00100707999999</c:v>
                </c:pt>
                <c:pt idx="1841">
                  <c:v>184.10099792</c:v>
                </c:pt>
                <c:pt idx="1842">
                  <c:v>184.20100403000001</c:v>
                </c:pt>
                <c:pt idx="1843">
                  <c:v>184.30200195</c:v>
                </c:pt>
                <c:pt idx="1844">
                  <c:v>184.40199279999999</c:v>
                </c:pt>
                <c:pt idx="1845">
                  <c:v>184.50199889999999</c:v>
                </c:pt>
                <c:pt idx="1846">
                  <c:v>184.60200499999999</c:v>
                </c:pt>
                <c:pt idx="1847">
                  <c:v>184.70199585</c:v>
                </c:pt>
                <c:pt idx="1848">
                  <c:v>184.80200195</c:v>
                </c:pt>
                <c:pt idx="1849">
                  <c:v>184.90100097999999</c:v>
                </c:pt>
                <c:pt idx="1850">
                  <c:v>185.00100707999999</c:v>
                </c:pt>
                <c:pt idx="1851">
                  <c:v>185.10099792</c:v>
                </c:pt>
                <c:pt idx="1852">
                  <c:v>185.20199585</c:v>
                </c:pt>
                <c:pt idx="1853">
                  <c:v>185.30200195</c:v>
                </c:pt>
                <c:pt idx="1854">
                  <c:v>185.40199279999999</c:v>
                </c:pt>
                <c:pt idx="1855">
                  <c:v>185.50199889999999</c:v>
                </c:pt>
                <c:pt idx="1856">
                  <c:v>185.60200499999999</c:v>
                </c:pt>
                <c:pt idx="1857">
                  <c:v>185.70199585</c:v>
                </c:pt>
                <c:pt idx="1858">
                  <c:v>185.80099487000001</c:v>
                </c:pt>
                <c:pt idx="1859">
                  <c:v>185.90100097999999</c:v>
                </c:pt>
                <c:pt idx="1860">
                  <c:v>186.00199889999999</c:v>
                </c:pt>
                <c:pt idx="1861">
                  <c:v>186.10200499999999</c:v>
                </c:pt>
                <c:pt idx="1862">
                  <c:v>186.20199585</c:v>
                </c:pt>
                <c:pt idx="1863">
                  <c:v>186.30200195</c:v>
                </c:pt>
                <c:pt idx="1864">
                  <c:v>186.40199279999999</c:v>
                </c:pt>
                <c:pt idx="1865">
                  <c:v>186.50199889999999</c:v>
                </c:pt>
                <c:pt idx="1866">
                  <c:v>186.60200499999999</c:v>
                </c:pt>
                <c:pt idx="1867">
                  <c:v>186.70100403000001</c:v>
                </c:pt>
                <c:pt idx="1868">
                  <c:v>186.80099487000001</c:v>
                </c:pt>
                <c:pt idx="1869">
                  <c:v>186.90199279999999</c:v>
                </c:pt>
                <c:pt idx="1870">
                  <c:v>187.00199889999999</c:v>
                </c:pt>
                <c:pt idx="1871">
                  <c:v>187.10200499999999</c:v>
                </c:pt>
                <c:pt idx="1872">
                  <c:v>187.20199585</c:v>
                </c:pt>
                <c:pt idx="1873">
                  <c:v>187.30200195</c:v>
                </c:pt>
                <c:pt idx="1874">
                  <c:v>187.40199279999999</c:v>
                </c:pt>
                <c:pt idx="1875">
                  <c:v>187.50199889999999</c:v>
                </c:pt>
                <c:pt idx="1876">
                  <c:v>187.60099792</c:v>
                </c:pt>
                <c:pt idx="1877">
                  <c:v>187.70199585</c:v>
                </c:pt>
                <c:pt idx="1878">
                  <c:v>187.80200195</c:v>
                </c:pt>
                <c:pt idx="1879">
                  <c:v>187.90199279999999</c:v>
                </c:pt>
                <c:pt idx="1880">
                  <c:v>188.00199889999999</c:v>
                </c:pt>
                <c:pt idx="1881">
                  <c:v>188.10200499999999</c:v>
                </c:pt>
                <c:pt idx="1882">
                  <c:v>188.20199585</c:v>
                </c:pt>
                <c:pt idx="1883">
                  <c:v>188.30200195</c:v>
                </c:pt>
                <c:pt idx="1884">
                  <c:v>188.40199279999999</c:v>
                </c:pt>
                <c:pt idx="1885">
                  <c:v>188.50100707999999</c:v>
                </c:pt>
                <c:pt idx="1886">
                  <c:v>188.60200499999999</c:v>
                </c:pt>
                <c:pt idx="1887">
                  <c:v>188.70199585</c:v>
                </c:pt>
                <c:pt idx="1888">
                  <c:v>188.80200195</c:v>
                </c:pt>
                <c:pt idx="1889">
                  <c:v>188.90199279999999</c:v>
                </c:pt>
                <c:pt idx="1890">
                  <c:v>189.00199889999999</c:v>
                </c:pt>
                <c:pt idx="1891">
                  <c:v>189.10200499999999</c:v>
                </c:pt>
                <c:pt idx="1892">
                  <c:v>189.20199585</c:v>
                </c:pt>
                <c:pt idx="1893">
                  <c:v>189.30200195</c:v>
                </c:pt>
                <c:pt idx="1894">
                  <c:v>189.40199279999999</c:v>
                </c:pt>
                <c:pt idx="1895">
                  <c:v>189.50199889999999</c:v>
                </c:pt>
                <c:pt idx="1896">
                  <c:v>189.60200499999999</c:v>
                </c:pt>
                <c:pt idx="1897">
                  <c:v>189.70199585</c:v>
                </c:pt>
                <c:pt idx="1898">
                  <c:v>189.80200195</c:v>
                </c:pt>
                <c:pt idx="1899">
                  <c:v>189.90199279999999</c:v>
                </c:pt>
                <c:pt idx="1900">
                  <c:v>190.00199889999999</c:v>
                </c:pt>
                <c:pt idx="1901">
                  <c:v>190.10200499999999</c:v>
                </c:pt>
                <c:pt idx="1902">
                  <c:v>190.20199585</c:v>
                </c:pt>
                <c:pt idx="1903">
                  <c:v>190.30200195</c:v>
                </c:pt>
                <c:pt idx="1904">
                  <c:v>190.40199279999999</c:v>
                </c:pt>
                <c:pt idx="1905">
                  <c:v>190.50199889999999</c:v>
                </c:pt>
                <c:pt idx="1906">
                  <c:v>190.60200499999999</c:v>
                </c:pt>
                <c:pt idx="1907">
                  <c:v>190.70199585</c:v>
                </c:pt>
                <c:pt idx="1908">
                  <c:v>190.80200195</c:v>
                </c:pt>
                <c:pt idx="1909">
                  <c:v>190.90199279999999</c:v>
                </c:pt>
                <c:pt idx="1910">
                  <c:v>191.00199889999999</c:v>
                </c:pt>
                <c:pt idx="1911">
                  <c:v>191.10200499999999</c:v>
                </c:pt>
                <c:pt idx="1912">
                  <c:v>191.20199585</c:v>
                </c:pt>
                <c:pt idx="1913">
                  <c:v>191.30200195</c:v>
                </c:pt>
                <c:pt idx="1914">
                  <c:v>191.40199279999999</c:v>
                </c:pt>
                <c:pt idx="1915">
                  <c:v>191.50199889999999</c:v>
                </c:pt>
                <c:pt idx="1916">
                  <c:v>191.60200499999999</c:v>
                </c:pt>
                <c:pt idx="1917">
                  <c:v>191.70199585</c:v>
                </c:pt>
                <c:pt idx="1918">
                  <c:v>191.80200195</c:v>
                </c:pt>
                <c:pt idx="1919">
                  <c:v>191.90199279999999</c:v>
                </c:pt>
                <c:pt idx="1920">
                  <c:v>192.00199889999999</c:v>
                </c:pt>
                <c:pt idx="1921">
                  <c:v>192.10200499999999</c:v>
                </c:pt>
                <c:pt idx="1922">
                  <c:v>192.20199585</c:v>
                </c:pt>
                <c:pt idx="1923">
                  <c:v>192.30200195</c:v>
                </c:pt>
                <c:pt idx="1924">
                  <c:v>192.40199279999999</c:v>
                </c:pt>
                <c:pt idx="1925">
                  <c:v>192.50199889999999</c:v>
                </c:pt>
                <c:pt idx="1926">
                  <c:v>192.60200499999999</c:v>
                </c:pt>
                <c:pt idx="1927">
                  <c:v>192.70199585</c:v>
                </c:pt>
                <c:pt idx="1928">
                  <c:v>192.80299377</c:v>
                </c:pt>
                <c:pt idx="1929">
                  <c:v>192.90199279999999</c:v>
                </c:pt>
                <c:pt idx="1930">
                  <c:v>193.00199889999999</c:v>
                </c:pt>
                <c:pt idx="1931">
                  <c:v>193.10200499999999</c:v>
                </c:pt>
                <c:pt idx="1932">
                  <c:v>193.20199585</c:v>
                </c:pt>
                <c:pt idx="1933">
                  <c:v>193.30200195</c:v>
                </c:pt>
                <c:pt idx="1934">
                  <c:v>193.40199279999999</c:v>
                </c:pt>
                <c:pt idx="1935">
                  <c:v>193.50199889999999</c:v>
                </c:pt>
                <c:pt idx="1936">
                  <c:v>193.60200499999999</c:v>
                </c:pt>
                <c:pt idx="1937">
                  <c:v>193.70300293</c:v>
                </c:pt>
                <c:pt idx="1938">
                  <c:v>193.80200195</c:v>
                </c:pt>
                <c:pt idx="1939">
                  <c:v>193.90199279999999</c:v>
                </c:pt>
                <c:pt idx="1940">
                  <c:v>194.00199889999999</c:v>
                </c:pt>
                <c:pt idx="1941">
                  <c:v>194.10200499999999</c:v>
                </c:pt>
                <c:pt idx="1942">
                  <c:v>194.20199585</c:v>
                </c:pt>
                <c:pt idx="1943">
                  <c:v>194.30200195</c:v>
                </c:pt>
                <c:pt idx="1944">
                  <c:v>194.40199279999999</c:v>
                </c:pt>
                <c:pt idx="1945">
                  <c:v>194.50300598000001</c:v>
                </c:pt>
                <c:pt idx="1946">
                  <c:v>194.60299683</c:v>
                </c:pt>
                <c:pt idx="1947">
                  <c:v>194.70199585</c:v>
                </c:pt>
                <c:pt idx="1948">
                  <c:v>194.80200195</c:v>
                </c:pt>
                <c:pt idx="1949">
                  <c:v>194.90199279999999</c:v>
                </c:pt>
                <c:pt idx="1950">
                  <c:v>195.00199889999999</c:v>
                </c:pt>
                <c:pt idx="1951">
                  <c:v>195.10200499999999</c:v>
                </c:pt>
                <c:pt idx="1952">
                  <c:v>195.20199585</c:v>
                </c:pt>
                <c:pt idx="1953">
                  <c:v>195.30299377</c:v>
                </c:pt>
                <c:pt idx="1954">
                  <c:v>195.40299988000001</c:v>
                </c:pt>
                <c:pt idx="1955">
                  <c:v>195.50300598000001</c:v>
                </c:pt>
                <c:pt idx="1956">
                  <c:v>195.60200499999999</c:v>
                </c:pt>
                <c:pt idx="1957">
                  <c:v>195.70199585</c:v>
                </c:pt>
                <c:pt idx="1958">
                  <c:v>195.80200195</c:v>
                </c:pt>
                <c:pt idx="1959">
                  <c:v>195.90199279999999</c:v>
                </c:pt>
                <c:pt idx="1960">
                  <c:v>196.00199889999999</c:v>
                </c:pt>
                <c:pt idx="1961">
                  <c:v>196.10200499999999</c:v>
                </c:pt>
                <c:pt idx="1962">
                  <c:v>196.20300293</c:v>
                </c:pt>
                <c:pt idx="1963">
                  <c:v>196.30299377</c:v>
                </c:pt>
                <c:pt idx="1964">
                  <c:v>196.40299988000001</c:v>
                </c:pt>
                <c:pt idx="1965">
                  <c:v>196.50199889999999</c:v>
                </c:pt>
                <c:pt idx="1966">
                  <c:v>196.60200499999999</c:v>
                </c:pt>
                <c:pt idx="1967">
                  <c:v>196.70199585</c:v>
                </c:pt>
                <c:pt idx="1968">
                  <c:v>196.80200195</c:v>
                </c:pt>
                <c:pt idx="1969">
                  <c:v>196.90199279999999</c:v>
                </c:pt>
                <c:pt idx="1970">
                  <c:v>197.00300598000001</c:v>
                </c:pt>
                <c:pt idx="1971">
                  <c:v>197.10299683</c:v>
                </c:pt>
                <c:pt idx="1972">
                  <c:v>197.20300293</c:v>
                </c:pt>
                <c:pt idx="1973">
                  <c:v>197.30299377</c:v>
                </c:pt>
                <c:pt idx="1974">
                  <c:v>197.40199279999999</c:v>
                </c:pt>
                <c:pt idx="1975">
                  <c:v>197.50199889999999</c:v>
                </c:pt>
                <c:pt idx="1976">
                  <c:v>197.60200499999999</c:v>
                </c:pt>
                <c:pt idx="1977">
                  <c:v>197.70199585</c:v>
                </c:pt>
                <c:pt idx="1978">
                  <c:v>197.80200195</c:v>
                </c:pt>
                <c:pt idx="1979">
                  <c:v>197.90299988000001</c:v>
                </c:pt>
                <c:pt idx="1980">
                  <c:v>198.00300598000001</c:v>
                </c:pt>
                <c:pt idx="1981">
                  <c:v>198.10299683</c:v>
                </c:pt>
                <c:pt idx="1982">
                  <c:v>198.20300293</c:v>
                </c:pt>
                <c:pt idx="1983">
                  <c:v>198.30200195</c:v>
                </c:pt>
                <c:pt idx="1984">
                  <c:v>198.40199279999999</c:v>
                </c:pt>
                <c:pt idx="1985">
                  <c:v>198.50199889999999</c:v>
                </c:pt>
                <c:pt idx="1986">
                  <c:v>198.60200499999999</c:v>
                </c:pt>
                <c:pt idx="1987">
                  <c:v>198.70300293</c:v>
                </c:pt>
                <c:pt idx="1988">
                  <c:v>198.80299377</c:v>
                </c:pt>
                <c:pt idx="1989">
                  <c:v>198.90299988000001</c:v>
                </c:pt>
                <c:pt idx="1990">
                  <c:v>199.00300598000001</c:v>
                </c:pt>
                <c:pt idx="1991">
                  <c:v>199.10299683</c:v>
                </c:pt>
                <c:pt idx="1992">
                  <c:v>199.20199585</c:v>
                </c:pt>
                <c:pt idx="1993">
                  <c:v>199.30200195</c:v>
                </c:pt>
                <c:pt idx="1994">
                  <c:v>199.40199279999999</c:v>
                </c:pt>
                <c:pt idx="1995">
                  <c:v>199.50199889999999</c:v>
                </c:pt>
                <c:pt idx="1996">
                  <c:v>199.60299683</c:v>
                </c:pt>
                <c:pt idx="1997">
                  <c:v>199.70300293</c:v>
                </c:pt>
                <c:pt idx="1998">
                  <c:v>199.80299377</c:v>
                </c:pt>
                <c:pt idx="1999">
                  <c:v>199.90299988000001</c:v>
                </c:pt>
              </c:numCache>
            </c:numRef>
          </c:xVal>
          <c:yVal>
            <c:numRef>
              <c:f>'lumbar LC'!$E$3:$E$2002</c:f>
              <c:numCache>
                <c:formatCode>0.00E+00</c:formatCode>
                <c:ptCount val="2000"/>
                <c:pt idx="0">
                  <c:v>0</c:v>
                </c:pt>
                <c:pt idx="1">
                  <c:v>-6.4939997824000002E-10</c:v>
                </c:pt>
                <c:pt idx="2">
                  <c:v>-2.7329999739000002E-6</c:v>
                </c:pt>
                <c:pt idx="3">
                  <c:v>-7.2280003223999998E-5</c:v>
                </c:pt>
                <c:pt idx="4">
                  <c:v>-7.4279996625E-5</c:v>
                </c:pt>
                <c:pt idx="5">
                  <c:v>2.5810000807E-5</c:v>
                </c:pt>
                <c:pt idx="6">
                  <c:v>8.7490002624999997E-4</c:v>
                </c:pt>
                <c:pt idx="7">
                  <c:v>2.4699999485E-3</c:v>
                </c:pt>
                <c:pt idx="8">
                  <c:v>4.0170000866000003E-3</c:v>
                </c:pt>
                <c:pt idx="9">
                  <c:v>5.8309999295000003E-3</c:v>
                </c:pt>
                <c:pt idx="10">
                  <c:v>7.6910001226000004E-3</c:v>
                </c:pt>
                <c:pt idx="11">
                  <c:v>9.2949997633999994E-3</c:v>
                </c:pt>
                <c:pt idx="12">
                  <c:v>1.0529999621E-2</c:v>
                </c:pt>
                <c:pt idx="13">
                  <c:v>1.090000011E-2</c:v>
                </c:pt>
                <c:pt idx="14">
                  <c:v>1.0579999535999999E-2</c:v>
                </c:pt>
                <c:pt idx="15">
                  <c:v>9.6030002460000003E-3</c:v>
                </c:pt>
                <c:pt idx="16">
                  <c:v>7.7439998277000002E-3</c:v>
                </c:pt>
                <c:pt idx="17">
                  <c:v>5.4819998331E-3</c:v>
                </c:pt>
                <c:pt idx="18">
                  <c:v>3.0940000432999998E-3</c:v>
                </c:pt>
                <c:pt idx="19">
                  <c:v>7.6480000279999997E-4</c:v>
                </c:pt>
                <c:pt idx="20">
                  <c:v>-1.4870000304999999E-3</c:v>
                </c:pt>
                <c:pt idx="21">
                  <c:v>-3.6390000022999999E-3</c:v>
                </c:pt>
                <c:pt idx="22">
                  <c:v>-5.7560000569000002E-3</c:v>
                </c:pt>
                <c:pt idx="23">
                  <c:v>-7.7370000072000001E-3</c:v>
                </c:pt>
                <c:pt idx="24">
                  <c:v>-9.6840001643000006E-3</c:v>
                </c:pt>
                <c:pt idx="25">
                  <c:v>-1.138999965E-2</c:v>
                </c:pt>
                <c:pt idx="26">
                  <c:v>-1.3319999911E-2</c:v>
                </c:pt>
                <c:pt idx="27">
                  <c:v>-1.4999999664999999E-2</c:v>
                </c:pt>
                <c:pt idx="28">
                  <c:v>-1.7419999464999999E-2</c:v>
                </c:pt>
                <c:pt idx="29">
                  <c:v>-1.9889999181000002E-2</c:v>
                </c:pt>
                <c:pt idx="30">
                  <c:v>-2.2940000519000001E-2</c:v>
                </c:pt>
                <c:pt idx="31">
                  <c:v>-2.6219999418E-2</c:v>
                </c:pt>
                <c:pt idx="32">
                  <c:v>-2.9759999365000001E-2</c:v>
                </c:pt>
                <c:pt idx="33">
                  <c:v>-3.4189999104000002E-2</c:v>
                </c:pt>
                <c:pt idx="34">
                  <c:v>-3.8630001247000001E-2</c:v>
                </c:pt>
                <c:pt idx="35">
                  <c:v>-4.2950000613999999E-2</c:v>
                </c:pt>
                <c:pt idx="36">
                  <c:v>-4.6599999070000002E-2</c:v>
                </c:pt>
                <c:pt idx="37">
                  <c:v>-4.9660000949999998E-2</c:v>
                </c:pt>
                <c:pt idx="38">
                  <c:v>-5.4590001701999999E-2</c:v>
                </c:pt>
                <c:pt idx="39">
                  <c:v>-5.3559999912999999E-2</c:v>
                </c:pt>
                <c:pt idx="40">
                  <c:v>-5.3479999303999999E-2</c:v>
                </c:pt>
                <c:pt idx="41">
                  <c:v>-5.6290000676999997E-2</c:v>
                </c:pt>
                <c:pt idx="42">
                  <c:v>-5.1169998943999997E-2</c:v>
                </c:pt>
                <c:pt idx="43">
                  <c:v>-5.0179999321999999E-2</c:v>
                </c:pt>
                <c:pt idx="44">
                  <c:v>-4.2939998208999998E-2</c:v>
                </c:pt>
                <c:pt idx="45">
                  <c:v>-3.6600001155999998E-2</c:v>
                </c:pt>
                <c:pt idx="46">
                  <c:v>-3.1970001757000002E-2</c:v>
                </c:pt>
                <c:pt idx="47">
                  <c:v>-2.8279999271E-2</c:v>
                </c:pt>
                <c:pt idx="48">
                  <c:v>-2.3450000212E-2</c:v>
                </c:pt>
                <c:pt idx="49">
                  <c:v>-2.2660000249999999E-2</c:v>
                </c:pt>
                <c:pt idx="50">
                  <c:v>-2.5909999385E-2</c:v>
                </c:pt>
                <c:pt idx="51">
                  <c:v>-2.4690000340000001E-2</c:v>
                </c:pt>
                <c:pt idx="52">
                  <c:v>-2.1269999444000001E-2</c:v>
                </c:pt>
                <c:pt idx="53">
                  <c:v>-2.3590000345999999E-2</c:v>
                </c:pt>
                <c:pt idx="54">
                  <c:v>1.456000004E-2</c:v>
                </c:pt>
                <c:pt idx="55">
                  <c:v>-4.4909998775000001E-2</c:v>
                </c:pt>
                <c:pt idx="56">
                  <c:v>-0.23250000178999999</c:v>
                </c:pt>
                <c:pt idx="57">
                  <c:v>-7.5929999351999997E-2</c:v>
                </c:pt>
                <c:pt idx="58">
                  <c:v>-0.46160000562999998</c:v>
                </c:pt>
                <c:pt idx="59">
                  <c:v>-1.1920000314999999</c:v>
                </c:pt>
                <c:pt idx="60">
                  <c:v>-1.2339999676</c:v>
                </c:pt>
                <c:pt idx="61">
                  <c:v>-1.5989999771000001</c:v>
                </c:pt>
                <c:pt idx="62">
                  <c:v>-1.7189999818999999</c:v>
                </c:pt>
                <c:pt idx="63">
                  <c:v>-1.4960000515</c:v>
                </c:pt>
                <c:pt idx="64">
                  <c:v>-1.8899999857000001</c:v>
                </c:pt>
                <c:pt idx="65">
                  <c:v>-2.8499999046000002</c:v>
                </c:pt>
                <c:pt idx="66">
                  <c:v>-1.942999959</c:v>
                </c:pt>
                <c:pt idx="67">
                  <c:v>-1.8389999866</c:v>
                </c:pt>
                <c:pt idx="68">
                  <c:v>-1.9730000496</c:v>
                </c:pt>
                <c:pt idx="69">
                  <c:v>-1.5620000361999999</c:v>
                </c:pt>
                <c:pt idx="70">
                  <c:v>-0.79110002518</c:v>
                </c:pt>
                <c:pt idx="71">
                  <c:v>-1.2050000429000001</c:v>
                </c:pt>
                <c:pt idx="72">
                  <c:v>-0.49930000305</c:v>
                </c:pt>
                <c:pt idx="73">
                  <c:v>0.14769999683000001</c:v>
                </c:pt>
                <c:pt idx="74">
                  <c:v>0.95139998197999998</c:v>
                </c:pt>
                <c:pt idx="75">
                  <c:v>0.71710002421999997</c:v>
                </c:pt>
                <c:pt idx="76">
                  <c:v>0.96340000629</c:v>
                </c:pt>
                <c:pt idx="77">
                  <c:v>1.3430000544</c:v>
                </c:pt>
                <c:pt idx="78">
                  <c:v>2.4430000781999999</c:v>
                </c:pt>
                <c:pt idx="79">
                  <c:v>2.2309999465999999</c:v>
                </c:pt>
                <c:pt idx="80">
                  <c:v>2.1949999332000001</c:v>
                </c:pt>
                <c:pt idx="81">
                  <c:v>2.7920000552999999</c:v>
                </c:pt>
                <c:pt idx="82">
                  <c:v>3.3320000171999999</c:v>
                </c:pt>
                <c:pt idx="83">
                  <c:v>3.4820001125000002</c:v>
                </c:pt>
                <c:pt idx="84">
                  <c:v>4.1729998588999999</c:v>
                </c:pt>
                <c:pt idx="85">
                  <c:v>3.8580000400999999</c:v>
                </c:pt>
                <c:pt idx="86">
                  <c:v>3.9909999370999998</c:v>
                </c:pt>
                <c:pt idx="87">
                  <c:v>4.7490000725000003</c:v>
                </c:pt>
                <c:pt idx="88">
                  <c:v>4.5650000571999998</c:v>
                </c:pt>
                <c:pt idx="89">
                  <c:v>6.0170001983999999</c:v>
                </c:pt>
                <c:pt idx="90">
                  <c:v>6.2659997939999998</c:v>
                </c:pt>
                <c:pt idx="91">
                  <c:v>4.9489998816999998</c:v>
                </c:pt>
                <c:pt idx="92">
                  <c:v>5.6149997710999999</c:v>
                </c:pt>
                <c:pt idx="93">
                  <c:v>4.2360000610000004</c:v>
                </c:pt>
                <c:pt idx="94">
                  <c:v>6.4879999160999997</c:v>
                </c:pt>
                <c:pt idx="95">
                  <c:v>6.3839998245</c:v>
                </c:pt>
                <c:pt idx="96">
                  <c:v>5.5970001220999999</c:v>
                </c:pt>
                <c:pt idx="97">
                  <c:v>7.3090000152999997</c:v>
                </c:pt>
                <c:pt idx="98">
                  <c:v>6.4279999733000004</c:v>
                </c:pt>
                <c:pt idx="99">
                  <c:v>8.1190004349000002</c:v>
                </c:pt>
                <c:pt idx="100">
                  <c:v>7.6209998131000001</c:v>
                </c:pt>
                <c:pt idx="101">
                  <c:v>8.5600004195999997</c:v>
                </c:pt>
                <c:pt idx="102">
                  <c:v>7.3779997825999999</c:v>
                </c:pt>
                <c:pt idx="103">
                  <c:v>9.5740003585999993</c:v>
                </c:pt>
                <c:pt idx="104">
                  <c:v>8.3500003814999992</c:v>
                </c:pt>
                <c:pt idx="105">
                  <c:v>9.0120000839000003</c:v>
                </c:pt>
                <c:pt idx="106">
                  <c:v>8.4600000381000005</c:v>
                </c:pt>
                <c:pt idx="107">
                  <c:v>8.6630001068000002</c:v>
                </c:pt>
                <c:pt idx="108">
                  <c:v>8.6909999846999995</c:v>
                </c:pt>
                <c:pt idx="109">
                  <c:v>9.3549995421999999</c:v>
                </c:pt>
                <c:pt idx="110">
                  <c:v>9.1960000992000008</c:v>
                </c:pt>
                <c:pt idx="111">
                  <c:v>10.720000267</c:v>
                </c:pt>
                <c:pt idx="112">
                  <c:v>9.9600000381000005</c:v>
                </c:pt>
                <c:pt idx="113">
                  <c:v>9.3500003814999992</c:v>
                </c:pt>
                <c:pt idx="114">
                  <c:v>10.640000343000001</c:v>
                </c:pt>
                <c:pt idx="115">
                  <c:v>9.7239999771000001</c:v>
                </c:pt>
                <c:pt idx="116">
                  <c:v>8.3129997252999992</c:v>
                </c:pt>
                <c:pt idx="117">
                  <c:v>9.0629997252999992</c:v>
                </c:pt>
                <c:pt idx="118">
                  <c:v>8.0839996337999995</c:v>
                </c:pt>
                <c:pt idx="119">
                  <c:v>8.1560001372999995</c:v>
                </c:pt>
                <c:pt idx="120">
                  <c:v>8.6289997101000004</c:v>
                </c:pt>
                <c:pt idx="121">
                  <c:v>5.5570001602000003</c:v>
                </c:pt>
                <c:pt idx="122">
                  <c:v>9.4090003966999998</c:v>
                </c:pt>
                <c:pt idx="123">
                  <c:v>7.3239998816999998</c:v>
                </c:pt>
                <c:pt idx="124">
                  <c:v>6.5009999274999997</c:v>
                </c:pt>
                <c:pt idx="125">
                  <c:v>7.0890002251000004</c:v>
                </c:pt>
                <c:pt idx="126">
                  <c:v>6.4089999199000003</c:v>
                </c:pt>
                <c:pt idx="127">
                  <c:v>6.1589999199000003</c:v>
                </c:pt>
                <c:pt idx="128">
                  <c:v>6.875</c:v>
                </c:pt>
                <c:pt idx="129">
                  <c:v>7.2179999351999999</c:v>
                </c:pt>
                <c:pt idx="130">
                  <c:v>6.7979998588999999</c:v>
                </c:pt>
                <c:pt idx="131">
                  <c:v>8.6929998398000006</c:v>
                </c:pt>
                <c:pt idx="132">
                  <c:v>7.6620001792999997</c:v>
                </c:pt>
                <c:pt idx="133">
                  <c:v>9.3159999846999995</c:v>
                </c:pt>
                <c:pt idx="134">
                  <c:v>8.1590003966999998</c:v>
                </c:pt>
                <c:pt idx="135">
                  <c:v>10.859999656999999</c:v>
                </c:pt>
                <c:pt idx="136">
                  <c:v>6.3489999771000001</c:v>
                </c:pt>
                <c:pt idx="137">
                  <c:v>5.9970002174000001</c:v>
                </c:pt>
                <c:pt idx="138">
                  <c:v>8.9879999160999997</c:v>
                </c:pt>
                <c:pt idx="139">
                  <c:v>8.2480001450000007</c:v>
                </c:pt>
                <c:pt idx="140">
                  <c:v>3.7750000953999998</c:v>
                </c:pt>
                <c:pt idx="141">
                  <c:v>4.6929998397999997</c:v>
                </c:pt>
                <c:pt idx="142">
                  <c:v>5.9489998816999998</c:v>
                </c:pt>
                <c:pt idx="143">
                  <c:v>7.6900000571999998</c:v>
                </c:pt>
                <c:pt idx="144">
                  <c:v>9.4650001526</c:v>
                </c:pt>
                <c:pt idx="145">
                  <c:v>5.0840001105999999</c:v>
                </c:pt>
                <c:pt idx="146">
                  <c:v>4.021999836</c:v>
                </c:pt>
                <c:pt idx="147">
                  <c:v>5.8179998397999997</c:v>
                </c:pt>
                <c:pt idx="148">
                  <c:v>4.4879999160999997</c:v>
                </c:pt>
                <c:pt idx="149">
                  <c:v>5.7290000915999997</c:v>
                </c:pt>
                <c:pt idx="150">
                  <c:v>5.2519998550000002</c:v>
                </c:pt>
                <c:pt idx="151">
                  <c:v>5.7649998665000002</c:v>
                </c:pt>
                <c:pt idx="152">
                  <c:v>4.4980001449999998</c:v>
                </c:pt>
                <c:pt idx="153">
                  <c:v>4.4000000954000003</c:v>
                </c:pt>
                <c:pt idx="154">
                  <c:v>5.6989998816999998</c:v>
                </c:pt>
                <c:pt idx="155">
                  <c:v>5.8680000305000002</c:v>
                </c:pt>
                <c:pt idx="156">
                  <c:v>6.6209998131000001</c:v>
                </c:pt>
                <c:pt idx="157">
                  <c:v>6.5939998626999996</c:v>
                </c:pt>
                <c:pt idx="158">
                  <c:v>6.8229999542000002</c:v>
                </c:pt>
                <c:pt idx="159">
                  <c:v>5.5380001068000002</c:v>
                </c:pt>
                <c:pt idx="160">
                  <c:v>5.3540000915999997</c:v>
                </c:pt>
                <c:pt idx="161">
                  <c:v>7.1259999274999997</c:v>
                </c:pt>
                <c:pt idx="162">
                  <c:v>4.2969999313000002</c:v>
                </c:pt>
                <c:pt idx="163">
                  <c:v>7.4050002097999998</c:v>
                </c:pt>
                <c:pt idx="164">
                  <c:v>7.3790001868999999</c:v>
                </c:pt>
                <c:pt idx="165">
                  <c:v>7.5390000342999999</c:v>
                </c:pt>
                <c:pt idx="166">
                  <c:v>8.0909996033000002</c:v>
                </c:pt>
                <c:pt idx="167">
                  <c:v>9.9049997330000004</c:v>
                </c:pt>
                <c:pt idx="168">
                  <c:v>7.9650001526</c:v>
                </c:pt>
                <c:pt idx="169">
                  <c:v>9.3450002669999996</c:v>
                </c:pt>
                <c:pt idx="170">
                  <c:v>9.6759996414000007</c:v>
                </c:pt>
                <c:pt idx="171">
                  <c:v>11.380000114</c:v>
                </c:pt>
                <c:pt idx="172">
                  <c:v>11.239999771000001</c:v>
                </c:pt>
                <c:pt idx="173">
                  <c:v>11.420000076000001</c:v>
                </c:pt>
                <c:pt idx="174">
                  <c:v>11.229999542</c:v>
                </c:pt>
                <c:pt idx="175">
                  <c:v>14.050000191000001</c:v>
                </c:pt>
                <c:pt idx="176">
                  <c:v>13.960000038</c:v>
                </c:pt>
                <c:pt idx="177">
                  <c:v>12.729999542</c:v>
                </c:pt>
                <c:pt idx="178">
                  <c:v>14.06000042</c:v>
                </c:pt>
                <c:pt idx="179">
                  <c:v>16.290000916</c:v>
                </c:pt>
                <c:pt idx="180">
                  <c:v>16.149999618999999</c:v>
                </c:pt>
                <c:pt idx="181">
                  <c:v>17.36000061</c:v>
                </c:pt>
                <c:pt idx="182">
                  <c:v>17.010000228999999</c:v>
                </c:pt>
                <c:pt idx="183">
                  <c:v>16.260000228999999</c:v>
                </c:pt>
                <c:pt idx="184">
                  <c:v>19.040000916</c:v>
                </c:pt>
                <c:pt idx="185">
                  <c:v>18.520000457999998</c:v>
                </c:pt>
                <c:pt idx="186">
                  <c:v>18.870000838999999</c:v>
                </c:pt>
                <c:pt idx="187">
                  <c:v>18.040000916</c:v>
                </c:pt>
                <c:pt idx="188">
                  <c:v>20.040000916</c:v>
                </c:pt>
                <c:pt idx="189">
                  <c:v>22.329999923999999</c:v>
                </c:pt>
                <c:pt idx="190">
                  <c:v>21</c:v>
                </c:pt>
                <c:pt idx="191">
                  <c:v>21.700000762999998</c:v>
                </c:pt>
                <c:pt idx="192">
                  <c:v>22.219999312999999</c:v>
                </c:pt>
                <c:pt idx="193">
                  <c:v>22.309999466000001</c:v>
                </c:pt>
                <c:pt idx="194">
                  <c:v>23.799999237000002</c:v>
                </c:pt>
                <c:pt idx="195">
                  <c:v>21.430000305</c:v>
                </c:pt>
                <c:pt idx="196">
                  <c:v>24.5</c:v>
                </c:pt>
                <c:pt idx="197">
                  <c:v>27.729999542000002</c:v>
                </c:pt>
                <c:pt idx="198">
                  <c:v>26.520000457999998</c:v>
                </c:pt>
                <c:pt idx="199">
                  <c:v>27.469999312999999</c:v>
                </c:pt>
                <c:pt idx="200">
                  <c:v>30.049999237000002</c:v>
                </c:pt>
                <c:pt idx="201">
                  <c:v>29.430000305</c:v>
                </c:pt>
                <c:pt idx="202">
                  <c:v>29.309999466000001</c:v>
                </c:pt>
                <c:pt idx="203">
                  <c:v>29.979999542000002</c:v>
                </c:pt>
                <c:pt idx="204">
                  <c:v>32.340000152999998</c:v>
                </c:pt>
                <c:pt idx="205">
                  <c:v>33.25</c:v>
                </c:pt>
                <c:pt idx="206">
                  <c:v>33.700000762999998</c:v>
                </c:pt>
                <c:pt idx="207">
                  <c:v>35.349998474000003</c:v>
                </c:pt>
                <c:pt idx="208">
                  <c:v>37.180000305</c:v>
                </c:pt>
                <c:pt idx="209">
                  <c:v>37.180000305</c:v>
                </c:pt>
                <c:pt idx="210">
                  <c:v>39.680000305</c:v>
                </c:pt>
                <c:pt idx="211">
                  <c:v>41.400001525999997</c:v>
                </c:pt>
                <c:pt idx="212">
                  <c:v>41.169998169000003</c:v>
                </c:pt>
                <c:pt idx="213">
                  <c:v>41.380001067999999</c:v>
                </c:pt>
                <c:pt idx="214">
                  <c:v>39.680000305</c:v>
                </c:pt>
                <c:pt idx="215">
                  <c:v>40.630001067999999</c:v>
                </c:pt>
                <c:pt idx="216">
                  <c:v>44.450000762999998</c:v>
                </c:pt>
                <c:pt idx="217">
                  <c:v>46.229999542000002</c:v>
                </c:pt>
                <c:pt idx="218">
                  <c:v>46.830001830999997</c:v>
                </c:pt>
                <c:pt idx="219">
                  <c:v>47.430000305</c:v>
                </c:pt>
                <c:pt idx="220">
                  <c:v>48.590000152999998</c:v>
                </c:pt>
                <c:pt idx="221">
                  <c:v>50.38999939</c:v>
                </c:pt>
                <c:pt idx="222">
                  <c:v>48.349998474000003</c:v>
                </c:pt>
                <c:pt idx="223">
                  <c:v>49.779998779000003</c:v>
                </c:pt>
                <c:pt idx="224">
                  <c:v>51.590000152999998</c:v>
                </c:pt>
                <c:pt idx="225">
                  <c:v>52.340000152999998</c:v>
                </c:pt>
                <c:pt idx="226">
                  <c:v>51.919998169000003</c:v>
                </c:pt>
                <c:pt idx="227">
                  <c:v>50.720001220999997</c:v>
                </c:pt>
                <c:pt idx="228">
                  <c:v>54.790000915999997</c:v>
                </c:pt>
                <c:pt idx="229">
                  <c:v>54.849998474000003</c:v>
                </c:pt>
                <c:pt idx="230">
                  <c:v>56.819999695</c:v>
                </c:pt>
                <c:pt idx="231">
                  <c:v>57.819999695</c:v>
                </c:pt>
                <c:pt idx="232">
                  <c:v>56.799999237000002</c:v>
                </c:pt>
                <c:pt idx="233">
                  <c:v>57.900001525999997</c:v>
                </c:pt>
                <c:pt idx="234">
                  <c:v>58.069999695</c:v>
                </c:pt>
                <c:pt idx="235">
                  <c:v>59.88999939</c:v>
                </c:pt>
                <c:pt idx="236">
                  <c:v>60.990001677999999</c:v>
                </c:pt>
                <c:pt idx="237">
                  <c:v>60.130001067999999</c:v>
                </c:pt>
                <c:pt idx="238">
                  <c:v>61.450000762999998</c:v>
                </c:pt>
                <c:pt idx="239">
                  <c:v>59.560001372999999</c:v>
                </c:pt>
                <c:pt idx="240">
                  <c:v>62.040000915999997</c:v>
                </c:pt>
                <c:pt idx="241">
                  <c:v>60.130001067999999</c:v>
                </c:pt>
                <c:pt idx="242">
                  <c:v>56.060001372999999</c:v>
                </c:pt>
                <c:pt idx="243">
                  <c:v>55.919998169000003</c:v>
                </c:pt>
                <c:pt idx="244">
                  <c:v>56.150001525999997</c:v>
                </c:pt>
                <c:pt idx="245">
                  <c:v>60.029998779000003</c:v>
                </c:pt>
                <c:pt idx="246">
                  <c:v>62.840000152999998</c:v>
                </c:pt>
                <c:pt idx="247">
                  <c:v>61.119998932000001</c:v>
                </c:pt>
                <c:pt idx="248">
                  <c:v>64.839996338000006</c:v>
                </c:pt>
                <c:pt idx="249">
                  <c:v>66.529998778999996</c:v>
                </c:pt>
                <c:pt idx="250">
                  <c:v>64.989997864000003</c:v>
                </c:pt>
                <c:pt idx="251">
                  <c:v>66.529998778999996</c:v>
                </c:pt>
                <c:pt idx="252">
                  <c:v>70.230003357000001</c:v>
                </c:pt>
                <c:pt idx="253">
                  <c:v>71.099998474000003</c:v>
                </c:pt>
                <c:pt idx="254">
                  <c:v>70.989997864000003</c:v>
                </c:pt>
                <c:pt idx="255">
                  <c:v>68.330001831000004</c:v>
                </c:pt>
                <c:pt idx="256">
                  <c:v>72.769996642999999</c:v>
                </c:pt>
                <c:pt idx="257">
                  <c:v>74.720001221000004</c:v>
                </c:pt>
                <c:pt idx="258">
                  <c:v>73.489997864000003</c:v>
                </c:pt>
                <c:pt idx="259">
                  <c:v>75.199996948000006</c:v>
                </c:pt>
                <c:pt idx="260">
                  <c:v>70.870002747000001</c:v>
                </c:pt>
                <c:pt idx="261">
                  <c:v>73.180000304999993</c:v>
                </c:pt>
                <c:pt idx="262">
                  <c:v>74.839996338000006</c:v>
                </c:pt>
                <c:pt idx="263">
                  <c:v>71.569999695000007</c:v>
                </c:pt>
                <c:pt idx="264">
                  <c:v>74.220001221000004</c:v>
                </c:pt>
                <c:pt idx="265">
                  <c:v>71.720001221000004</c:v>
                </c:pt>
                <c:pt idx="266">
                  <c:v>72.900001525999997</c:v>
                </c:pt>
                <c:pt idx="267">
                  <c:v>76.629997252999999</c:v>
                </c:pt>
                <c:pt idx="268">
                  <c:v>76.019996642999999</c:v>
                </c:pt>
                <c:pt idx="269">
                  <c:v>78.440002441000004</c:v>
                </c:pt>
                <c:pt idx="270">
                  <c:v>77.410003661999994</c:v>
                </c:pt>
                <c:pt idx="271">
                  <c:v>78.410003661999994</c:v>
                </c:pt>
                <c:pt idx="272">
                  <c:v>78.529998778999996</c:v>
                </c:pt>
                <c:pt idx="273">
                  <c:v>77.690002441000004</c:v>
                </c:pt>
                <c:pt idx="274">
                  <c:v>78.349998474000003</c:v>
                </c:pt>
                <c:pt idx="275">
                  <c:v>80.150001525999997</c:v>
                </c:pt>
                <c:pt idx="276">
                  <c:v>76.080001831000004</c:v>
                </c:pt>
                <c:pt idx="277">
                  <c:v>75.730003357000001</c:v>
                </c:pt>
                <c:pt idx="278">
                  <c:v>76.11000061</c:v>
                </c:pt>
                <c:pt idx="279">
                  <c:v>77.510002135999997</c:v>
                </c:pt>
                <c:pt idx="280">
                  <c:v>76.540000915999997</c:v>
                </c:pt>
                <c:pt idx="281">
                  <c:v>78.419998168999996</c:v>
                </c:pt>
                <c:pt idx="282">
                  <c:v>79.879997252999999</c:v>
                </c:pt>
                <c:pt idx="283">
                  <c:v>81.88999939</c:v>
                </c:pt>
                <c:pt idx="284">
                  <c:v>80.720001221000004</c:v>
                </c:pt>
                <c:pt idx="285">
                  <c:v>80.620002747000001</c:v>
                </c:pt>
                <c:pt idx="286">
                  <c:v>78.980003357000001</c:v>
                </c:pt>
                <c:pt idx="287">
                  <c:v>79.540000915999997</c:v>
                </c:pt>
                <c:pt idx="288">
                  <c:v>81.550003051999994</c:v>
                </c:pt>
                <c:pt idx="289">
                  <c:v>81.650001525999997</c:v>
                </c:pt>
                <c:pt idx="290">
                  <c:v>83.830001831000004</c:v>
                </c:pt>
                <c:pt idx="291">
                  <c:v>84.25</c:v>
                </c:pt>
                <c:pt idx="292">
                  <c:v>84.540000915999997</c:v>
                </c:pt>
                <c:pt idx="293">
                  <c:v>84.989997864000003</c:v>
                </c:pt>
                <c:pt idx="294">
                  <c:v>86.910003661999994</c:v>
                </c:pt>
                <c:pt idx="295">
                  <c:v>87.959999084000003</c:v>
                </c:pt>
                <c:pt idx="296">
                  <c:v>87.949996948000006</c:v>
                </c:pt>
                <c:pt idx="297">
                  <c:v>90.080001831000004</c:v>
                </c:pt>
                <c:pt idx="298">
                  <c:v>90.400001525999997</c:v>
                </c:pt>
                <c:pt idx="299">
                  <c:v>90.419998168999996</c:v>
                </c:pt>
                <c:pt idx="300">
                  <c:v>91.529998778999996</c:v>
                </c:pt>
                <c:pt idx="301">
                  <c:v>93.440002441000004</c:v>
                </c:pt>
                <c:pt idx="302">
                  <c:v>93.680000304999993</c:v>
                </c:pt>
                <c:pt idx="303">
                  <c:v>93.190002441000004</c:v>
                </c:pt>
                <c:pt idx="304">
                  <c:v>94.63999939</c:v>
                </c:pt>
                <c:pt idx="305">
                  <c:v>94.980003357000001</c:v>
                </c:pt>
                <c:pt idx="306">
                  <c:v>96.919998168999996</c:v>
                </c:pt>
                <c:pt idx="307">
                  <c:v>97.720001221000004</c:v>
                </c:pt>
                <c:pt idx="308">
                  <c:v>98.099998474000003</c:v>
                </c:pt>
                <c:pt idx="309">
                  <c:v>98.5</c:v>
                </c:pt>
                <c:pt idx="310">
                  <c:v>95.11000061</c:v>
                </c:pt>
                <c:pt idx="311">
                  <c:v>98.660003661999994</c:v>
                </c:pt>
                <c:pt idx="312">
                  <c:v>95.5</c:v>
                </c:pt>
                <c:pt idx="313">
                  <c:v>95.129997252999999</c:v>
                </c:pt>
                <c:pt idx="314">
                  <c:v>95.540000915999997</c:v>
                </c:pt>
                <c:pt idx="315">
                  <c:v>97.470001221000004</c:v>
                </c:pt>
                <c:pt idx="316">
                  <c:v>97.760002135999997</c:v>
                </c:pt>
                <c:pt idx="317">
                  <c:v>97.699996948000006</c:v>
                </c:pt>
                <c:pt idx="318">
                  <c:v>98.290000915999997</c:v>
                </c:pt>
                <c:pt idx="319">
                  <c:v>96.489997864000003</c:v>
                </c:pt>
                <c:pt idx="320">
                  <c:v>96.620002747000001</c:v>
                </c:pt>
                <c:pt idx="321">
                  <c:v>97.419998168999996</c:v>
                </c:pt>
                <c:pt idx="322">
                  <c:v>98.349998474000003</c:v>
                </c:pt>
                <c:pt idx="323">
                  <c:v>98.489997864000003</c:v>
                </c:pt>
                <c:pt idx="324">
                  <c:v>99.5</c:v>
                </c:pt>
                <c:pt idx="325">
                  <c:v>100.19999695</c:v>
                </c:pt>
                <c:pt idx="326">
                  <c:v>98.839996338000006</c:v>
                </c:pt>
                <c:pt idx="327">
                  <c:v>100</c:v>
                </c:pt>
                <c:pt idx="328">
                  <c:v>99.419998168999996</c:v>
                </c:pt>
                <c:pt idx="329">
                  <c:v>99.470001221000004</c:v>
                </c:pt>
                <c:pt idx="330">
                  <c:v>99.650001525999997</c:v>
                </c:pt>
                <c:pt idx="331">
                  <c:v>99.959999084000003</c:v>
                </c:pt>
                <c:pt idx="332">
                  <c:v>100.40000153</c:v>
                </c:pt>
                <c:pt idx="333">
                  <c:v>100.59999847</c:v>
                </c:pt>
                <c:pt idx="334">
                  <c:v>101</c:v>
                </c:pt>
                <c:pt idx="335">
                  <c:v>100.69999695</c:v>
                </c:pt>
                <c:pt idx="336">
                  <c:v>101.40000153</c:v>
                </c:pt>
                <c:pt idx="337">
                  <c:v>101.19999695</c:v>
                </c:pt>
                <c:pt idx="338">
                  <c:v>101.40000153</c:v>
                </c:pt>
                <c:pt idx="339">
                  <c:v>101.30000305</c:v>
                </c:pt>
                <c:pt idx="340">
                  <c:v>102.5</c:v>
                </c:pt>
                <c:pt idx="341">
                  <c:v>101.40000153</c:v>
                </c:pt>
                <c:pt idx="342">
                  <c:v>101.5</c:v>
                </c:pt>
                <c:pt idx="343">
                  <c:v>102.40000153</c:v>
                </c:pt>
                <c:pt idx="344">
                  <c:v>102.30000305</c:v>
                </c:pt>
                <c:pt idx="345">
                  <c:v>101.80000305</c:v>
                </c:pt>
                <c:pt idx="346">
                  <c:v>102.30000305</c:v>
                </c:pt>
                <c:pt idx="347">
                  <c:v>102</c:v>
                </c:pt>
                <c:pt idx="348">
                  <c:v>101.59999847</c:v>
                </c:pt>
                <c:pt idx="349">
                  <c:v>103</c:v>
                </c:pt>
                <c:pt idx="350">
                  <c:v>102.80000305</c:v>
                </c:pt>
                <c:pt idx="351">
                  <c:v>102.5</c:v>
                </c:pt>
                <c:pt idx="352">
                  <c:v>102.30000305</c:v>
                </c:pt>
                <c:pt idx="353">
                  <c:v>103.40000153</c:v>
                </c:pt>
                <c:pt idx="354">
                  <c:v>101.59999847</c:v>
                </c:pt>
                <c:pt idx="355">
                  <c:v>102.30000305</c:v>
                </c:pt>
                <c:pt idx="356">
                  <c:v>102</c:v>
                </c:pt>
                <c:pt idx="357">
                  <c:v>101.5</c:v>
                </c:pt>
                <c:pt idx="358">
                  <c:v>101.09999847</c:v>
                </c:pt>
                <c:pt idx="359">
                  <c:v>100.30000305</c:v>
                </c:pt>
                <c:pt idx="360">
                  <c:v>101.80000305</c:v>
                </c:pt>
                <c:pt idx="361">
                  <c:v>102.19999695</c:v>
                </c:pt>
                <c:pt idx="362">
                  <c:v>99.86000061</c:v>
                </c:pt>
                <c:pt idx="363">
                  <c:v>100.19999695</c:v>
                </c:pt>
                <c:pt idx="364">
                  <c:v>101.09999847</c:v>
                </c:pt>
                <c:pt idx="365">
                  <c:v>100.40000153</c:v>
                </c:pt>
                <c:pt idx="366">
                  <c:v>100.30000305</c:v>
                </c:pt>
                <c:pt idx="367">
                  <c:v>99.599998474000003</c:v>
                </c:pt>
                <c:pt idx="368">
                  <c:v>101.09999847</c:v>
                </c:pt>
                <c:pt idx="369">
                  <c:v>100.80000305</c:v>
                </c:pt>
                <c:pt idx="370">
                  <c:v>100.80000305</c:v>
                </c:pt>
                <c:pt idx="371">
                  <c:v>101.09999847</c:v>
                </c:pt>
                <c:pt idx="372">
                  <c:v>100.80000305</c:v>
                </c:pt>
                <c:pt idx="373">
                  <c:v>100.59999847</c:v>
                </c:pt>
                <c:pt idx="374">
                  <c:v>99.790000915999997</c:v>
                </c:pt>
                <c:pt idx="375">
                  <c:v>99.559997558999996</c:v>
                </c:pt>
                <c:pt idx="376">
                  <c:v>99.629997252999999</c:v>
                </c:pt>
                <c:pt idx="377">
                  <c:v>99.910003661999994</c:v>
                </c:pt>
                <c:pt idx="378">
                  <c:v>100.40000153</c:v>
                </c:pt>
                <c:pt idx="379">
                  <c:v>100.30000305</c:v>
                </c:pt>
                <c:pt idx="380">
                  <c:v>101.09999847</c:v>
                </c:pt>
                <c:pt idx="381">
                  <c:v>100.59999847</c:v>
                </c:pt>
                <c:pt idx="382">
                  <c:v>100.19999695</c:v>
                </c:pt>
                <c:pt idx="383">
                  <c:v>100.5</c:v>
                </c:pt>
                <c:pt idx="384">
                  <c:v>101.30000305</c:v>
                </c:pt>
                <c:pt idx="385">
                  <c:v>99.919998168999996</c:v>
                </c:pt>
                <c:pt idx="386">
                  <c:v>100.40000153</c:v>
                </c:pt>
                <c:pt idx="387">
                  <c:v>100.90000153</c:v>
                </c:pt>
                <c:pt idx="388">
                  <c:v>100.59999847</c:v>
                </c:pt>
                <c:pt idx="389">
                  <c:v>99.839996338000006</c:v>
                </c:pt>
                <c:pt idx="390">
                  <c:v>100.80000305</c:v>
                </c:pt>
                <c:pt idx="391">
                  <c:v>100.5</c:v>
                </c:pt>
                <c:pt idx="392">
                  <c:v>100.19999695</c:v>
                </c:pt>
                <c:pt idx="393">
                  <c:v>100.09999847</c:v>
                </c:pt>
                <c:pt idx="394">
                  <c:v>99.690002441000004</c:v>
                </c:pt>
                <c:pt idx="395">
                  <c:v>99.720001221000004</c:v>
                </c:pt>
                <c:pt idx="396">
                  <c:v>101.40000153</c:v>
                </c:pt>
                <c:pt idx="397">
                  <c:v>101.80000305</c:v>
                </c:pt>
                <c:pt idx="398">
                  <c:v>100.40000153</c:v>
                </c:pt>
                <c:pt idx="399">
                  <c:v>99.190002441000004</c:v>
                </c:pt>
                <c:pt idx="400">
                  <c:v>99.589996338000006</c:v>
                </c:pt>
                <c:pt idx="401">
                  <c:v>98.910003661999994</c:v>
                </c:pt>
                <c:pt idx="402">
                  <c:v>99.620002747000001</c:v>
                </c:pt>
                <c:pt idx="403">
                  <c:v>101.09999847</c:v>
                </c:pt>
                <c:pt idx="404">
                  <c:v>99.319999695000007</c:v>
                </c:pt>
                <c:pt idx="405">
                  <c:v>99.989997864000003</c:v>
                </c:pt>
                <c:pt idx="406">
                  <c:v>99.559997558999996</c:v>
                </c:pt>
                <c:pt idx="407">
                  <c:v>99.379997252999999</c:v>
                </c:pt>
                <c:pt idx="408">
                  <c:v>99.470001221000004</c:v>
                </c:pt>
                <c:pt idx="409">
                  <c:v>99.550003051999994</c:v>
                </c:pt>
                <c:pt idx="410">
                  <c:v>100</c:v>
                </c:pt>
                <c:pt idx="411">
                  <c:v>100.30000305</c:v>
                </c:pt>
                <c:pt idx="412">
                  <c:v>100.30000305</c:v>
                </c:pt>
                <c:pt idx="413">
                  <c:v>100</c:v>
                </c:pt>
                <c:pt idx="414">
                  <c:v>100.5</c:v>
                </c:pt>
                <c:pt idx="415">
                  <c:v>100.5</c:v>
                </c:pt>
                <c:pt idx="416">
                  <c:v>99.690002441000004</c:v>
                </c:pt>
                <c:pt idx="417">
                  <c:v>100.59999847</c:v>
                </c:pt>
                <c:pt idx="418">
                  <c:v>101</c:v>
                </c:pt>
                <c:pt idx="419">
                  <c:v>101.09999847</c:v>
                </c:pt>
                <c:pt idx="420">
                  <c:v>99.800003051999994</c:v>
                </c:pt>
                <c:pt idx="421">
                  <c:v>100.80000305</c:v>
                </c:pt>
                <c:pt idx="422">
                  <c:v>100.59999847</c:v>
                </c:pt>
                <c:pt idx="423">
                  <c:v>100.19999695</c:v>
                </c:pt>
                <c:pt idx="424">
                  <c:v>100.69999695</c:v>
                </c:pt>
                <c:pt idx="425">
                  <c:v>101.80000305</c:v>
                </c:pt>
                <c:pt idx="426">
                  <c:v>101.30000305</c:v>
                </c:pt>
                <c:pt idx="427">
                  <c:v>101.5</c:v>
                </c:pt>
                <c:pt idx="428">
                  <c:v>101.59999847</c:v>
                </c:pt>
                <c:pt idx="429">
                  <c:v>101.90000153</c:v>
                </c:pt>
                <c:pt idx="430">
                  <c:v>101.40000153</c:v>
                </c:pt>
                <c:pt idx="431">
                  <c:v>101.90000153</c:v>
                </c:pt>
                <c:pt idx="432">
                  <c:v>101.90000153</c:v>
                </c:pt>
                <c:pt idx="433">
                  <c:v>102</c:v>
                </c:pt>
                <c:pt idx="434">
                  <c:v>102.80000305</c:v>
                </c:pt>
                <c:pt idx="435">
                  <c:v>101.90000153</c:v>
                </c:pt>
                <c:pt idx="436">
                  <c:v>102.30000305</c:v>
                </c:pt>
                <c:pt idx="437">
                  <c:v>102</c:v>
                </c:pt>
                <c:pt idx="438">
                  <c:v>101.59999847</c:v>
                </c:pt>
                <c:pt idx="439">
                  <c:v>102.90000153</c:v>
                </c:pt>
                <c:pt idx="440">
                  <c:v>103.5</c:v>
                </c:pt>
                <c:pt idx="441">
                  <c:v>103.69999695</c:v>
                </c:pt>
                <c:pt idx="442">
                  <c:v>103.19999695</c:v>
                </c:pt>
                <c:pt idx="443">
                  <c:v>103.90000153</c:v>
                </c:pt>
                <c:pt idx="444">
                  <c:v>106.5</c:v>
                </c:pt>
                <c:pt idx="445">
                  <c:v>105.90000153</c:v>
                </c:pt>
                <c:pt idx="446">
                  <c:v>108.09999847</c:v>
                </c:pt>
                <c:pt idx="447">
                  <c:v>110.40000153</c:v>
                </c:pt>
                <c:pt idx="448">
                  <c:v>110.69999695</c:v>
                </c:pt>
                <c:pt idx="449">
                  <c:v>109.90000153</c:v>
                </c:pt>
                <c:pt idx="450">
                  <c:v>109.40000153</c:v>
                </c:pt>
                <c:pt idx="451">
                  <c:v>107.80000305</c:v>
                </c:pt>
                <c:pt idx="452">
                  <c:v>107</c:v>
                </c:pt>
                <c:pt idx="453">
                  <c:v>106.30000305</c:v>
                </c:pt>
                <c:pt idx="454">
                  <c:v>105.19999695</c:v>
                </c:pt>
                <c:pt idx="455">
                  <c:v>104.40000153</c:v>
                </c:pt>
                <c:pt idx="456">
                  <c:v>104</c:v>
                </c:pt>
                <c:pt idx="457">
                  <c:v>105.09999847</c:v>
                </c:pt>
                <c:pt idx="458">
                  <c:v>104.30000305</c:v>
                </c:pt>
                <c:pt idx="459">
                  <c:v>104.40000153</c:v>
                </c:pt>
                <c:pt idx="460">
                  <c:v>103.19999695</c:v>
                </c:pt>
                <c:pt idx="461">
                  <c:v>103.09999847</c:v>
                </c:pt>
                <c:pt idx="462">
                  <c:v>102.80000305</c:v>
                </c:pt>
                <c:pt idx="463">
                  <c:v>102.40000153</c:v>
                </c:pt>
                <c:pt idx="464">
                  <c:v>102.5</c:v>
                </c:pt>
                <c:pt idx="465">
                  <c:v>102.59999847</c:v>
                </c:pt>
                <c:pt idx="466">
                  <c:v>102.90000153</c:v>
                </c:pt>
                <c:pt idx="467">
                  <c:v>105.69999695</c:v>
                </c:pt>
                <c:pt idx="468">
                  <c:v>107.40000153</c:v>
                </c:pt>
                <c:pt idx="469">
                  <c:v>110.19999695</c:v>
                </c:pt>
                <c:pt idx="470">
                  <c:v>110.90000153</c:v>
                </c:pt>
                <c:pt idx="471">
                  <c:v>110.40000153</c:v>
                </c:pt>
                <c:pt idx="472">
                  <c:v>109.19999695</c:v>
                </c:pt>
                <c:pt idx="473">
                  <c:v>108.59999847</c:v>
                </c:pt>
                <c:pt idx="474">
                  <c:v>108.80000305</c:v>
                </c:pt>
                <c:pt idx="475">
                  <c:v>108.59999847</c:v>
                </c:pt>
                <c:pt idx="476">
                  <c:v>107.40000153</c:v>
                </c:pt>
                <c:pt idx="477">
                  <c:v>106.19999695</c:v>
                </c:pt>
                <c:pt idx="478">
                  <c:v>105.09999847</c:v>
                </c:pt>
                <c:pt idx="479">
                  <c:v>104.69999695</c:v>
                </c:pt>
                <c:pt idx="480">
                  <c:v>104</c:v>
                </c:pt>
                <c:pt idx="481">
                  <c:v>103.69999695</c:v>
                </c:pt>
                <c:pt idx="482">
                  <c:v>102.69999695</c:v>
                </c:pt>
                <c:pt idx="483">
                  <c:v>102.30000305</c:v>
                </c:pt>
                <c:pt idx="484">
                  <c:v>101.59999847</c:v>
                </c:pt>
                <c:pt idx="485">
                  <c:v>101.30000305</c:v>
                </c:pt>
                <c:pt idx="486">
                  <c:v>101.80000305</c:v>
                </c:pt>
                <c:pt idx="487">
                  <c:v>100.69999695</c:v>
                </c:pt>
                <c:pt idx="488">
                  <c:v>101.59999847</c:v>
                </c:pt>
                <c:pt idx="489">
                  <c:v>104.40000153</c:v>
                </c:pt>
                <c:pt idx="490">
                  <c:v>104.40000153</c:v>
                </c:pt>
                <c:pt idx="491">
                  <c:v>109.30000305</c:v>
                </c:pt>
                <c:pt idx="492">
                  <c:v>110.09999847</c:v>
                </c:pt>
                <c:pt idx="493">
                  <c:v>110.19999695</c:v>
                </c:pt>
                <c:pt idx="494">
                  <c:v>109.19999695</c:v>
                </c:pt>
                <c:pt idx="495">
                  <c:v>106.59999847</c:v>
                </c:pt>
                <c:pt idx="496">
                  <c:v>106.40000153</c:v>
                </c:pt>
                <c:pt idx="497">
                  <c:v>106</c:v>
                </c:pt>
                <c:pt idx="498">
                  <c:v>105.5</c:v>
                </c:pt>
                <c:pt idx="499">
                  <c:v>105</c:v>
                </c:pt>
                <c:pt idx="500">
                  <c:v>104</c:v>
                </c:pt>
                <c:pt idx="501">
                  <c:v>103.30000305</c:v>
                </c:pt>
                <c:pt idx="502">
                  <c:v>103.19999695</c:v>
                </c:pt>
                <c:pt idx="503">
                  <c:v>104.80000305</c:v>
                </c:pt>
                <c:pt idx="504">
                  <c:v>106.09999847</c:v>
                </c:pt>
                <c:pt idx="505">
                  <c:v>105.40000153</c:v>
                </c:pt>
                <c:pt idx="506">
                  <c:v>104.80000305</c:v>
                </c:pt>
                <c:pt idx="507">
                  <c:v>102.90000153</c:v>
                </c:pt>
                <c:pt idx="508">
                  <c:v>100.59999847</c:v>
                </c:pt>
                <c:pt idx="509">
                  <c:v>99.86000061</c:v>
                </c:pt>
                <c:pt idx="510">
                  <c:v>98.230003357000001</c:v>
                </c:pt>
                <c:pt idx="511">
                  <c:v>100.69999695</c:v>
                </c:pt>
                <c:pt idx="512">
                  <c:v>100</c:v>
                </c:pt>
                <c:pt idx="513">
                  <c:v>100.40000153</c:v>
                </c:pt>
                <c:pt idx="514">
                  <c:v>101.69999695</c:v>
                </c:pt>
                <c:pt idx="515">
                  <c:v>104.69999695</c:v>
                </c:pt>
                <c:pt idx="516">
                  <c:v>108.09999847</c:v>
                </c:pt>
                <c:pt idx="517">
                  <c:v>106.90000153</c:v>
                </c:pt>
                <c:pt idx="518">
                  <c:v>106.30000305</c:v>
                </c:pt>
                <c:pt idx="519">
                  <c:v>105.30000305</c:v>
                </c:pt>
                <c:pt idx="520">
                  <c:v>105.09999847</c:v>
                </c:pt>
                <c:pt idx="521">
                  <c:v>102</c:v>
                </c:pt>
                <c:pt idx="522">
                  <c:v>103</c:v>
                </c:pt>
                <c:pt idx="523">
                  <c:v>102.5</c:v>
                </c:pt>
                <c:pt idx="524">
                  <c:v>99.040000915999997</c:v>
                </c:pt>
                <c:pt idx="525">
                  <c:v>99.449996948000006</c:v>
                </c:pt>
                <c:pt idx="526">
                  <c:v>97.849998474000003</c:v>
                </c:pt>
                <c:pt idx="527">
                  <c:v>96.489997864000003</c:v>
                </c:pt>
                <c:pt idx="528">
                  <c:v>96.309997558999996</c:v>
                </c:pt>
                <c:pt idx="529">
                  <c:v>94.13999939</c:v>
                </c:pt>
                <c:pt idx="530">
                  <c:v>96.870002747000001</c:v>
                </c:pt>
                <c:pt idx="531">
                  <c:v>98.540000915999997</c:v>
                </c:pt>
                <c:pt idx="532">
                  <c:v>98.720001221000004</c:v>
                </c:pt>
                <c:pt idx="533">
                  <c:v>96.279998778999996</c:v>
                </c:pt>
                <c:pt idx="534">
                  <c:v>95.739997864000003</c:v>
                </c:pt>
                <c:pt idx="535">
                  <c:v>95.36000061</c:v>
                </c:pt>
                <c:pt idx="536">
                  <c:v>94.589996338000006</c:v>
                </c:pt>
                <c:pt idx="537">
                  <c:v>93.279998778999996</c:v>
                </c:pt>
                <c:pt idx="538">
                  <c:v>92.839996338000006</c:v>
                </c:pt>
                <c:pt idx="539">
                  <c:v>91.080001831000004</c:v>
                </c:pt>
                <c:pt idx="540">
                  <c:v>90.769996642999999</c:v>
                </c:pt>
                <c:pt idx="541">
                  <c:v>92.61000061</c:v>
                </c:pt>
                <c:pt idx="542">
                  <c:v>91.449996948000006</c:v>
                </c:pt>
                <c:pt idx="543">
                  <c:v>90.730003357000001</c:v>
                </c:pt>
                <c:pt idx="544">
                  <c:v>92.699996948000006</c:v>
                </c:pt>
                <c:pt idx="545">
                  <c:v>91.989997864000003</c:v>
                </c:pt>
                <c:pt idx="546">
                  <c:v>90.330001831000004</c:v>
                </c:pt>
                <c:pt idx="547">
                  <c:v>88.38999939</c:v>
                </c:pt>
                <c:pt idx="548">
                  <c:v>85.919998168999996</c:v>
                </c:pt>
                <c:pt idx="549">
                  <c:v>85.599998474000003</c:v>
                </c:pt>
                <c:pt idx="550">
                  <c:v>84.260002135999997</c:v>
                </c:pt>
                <c:pt idx="551">
                  <c:v>83.400001525999997</c:v>
                </c:pt>
                <c:pt idx="552">
                  <c:v>82.730003357000001</c:v>
                </c:pt>
                <c:pt idx="553">
                  <c:v>83.760002135999997</c:v>
                </c:pt>
                <c:pt idx="554">
                  <c:v>82.989997864000003</c:v>
                </c:pt>
                <c:pt idx="555">
                  <c:v>81.230003357000001</c:v>
                </c:pt>
                <c:pt idx="556">
                  <c:v>80.680000304999993</c:v>
                </c:pt>
                <c:pt idx="557">
                  <c:v>78.430000304999993</c:v>
                </c:pt>
                <c:pt idx="558">
                  <c:v>77.699996948000006</c:v>
                </c:pt>
                <c:pt idx="559">
                  <c:v>77.080001831000004</c:v>
                </c:pt>
                <c:pt idx="560">
                  <c:v>77.290000915999997</c:v>
                </c:pt>
                <c:pt idx="561">
                  <c:v>77.190002441000004</c:v>
                </c:pt>
                <c:pt idx="562">
                  <c:v>76.440002441000004</c:v>
                </c:pt>
                <c:pt idx="563">
                  <c:v>75.88999939</c:v>
                </c:pt>
                <c:pt idx="564">
                  <c:v>74.010002135999997</c:v>
                </c:pt>
                <c:pt idx="565">
                  <c:v>76</c:v>
                </c:pt>
                <c:pt idx="566">
                  <c:v>75.150001525999997</c:v>
                </c:pt>
                <c:pt idx="567">
                  <c:v>75.589996338000006</c:v>
                </c:pt>
                <c:pt idx="568">
                  <c:v>74.279998778999996</c:v>
                </c:pt>
                <c:pt idx="569">
                  <c:v>74.470001221000004</c:v>
                </c:pt>
                <c:pt idx="570">
                  <c:v>75.13999939</c:v>
                </c:pt>
                <c:pt idx="571">
                  <c:v>74.989997864000003</c:v>
                </c:pt>
                <c:pt idx="572">
                  <c:v>74.129997252999999</c:v>
                </c:pt>
                <c:pt idx="573">
                  <c:v>74.63999939</c:v>
                </c:pt>
                <c:pt idx="574">
                  <c:v>73.199996948000006</c:v>
                </c:pt>
                <c:pt idx="575">
                  <c:v>74.029998778999996</c:v>
                </c:pt>
                <c:pt idx="576">
                  <c:v>73.010002135999997</c:v>
                </c:pt>
                <c:pt idx="577">
                  <c:v>70.900001525999997</c:v>
                </c:pt>
                <c:pt idx="578">
                  <c:v>70.550003051999994</c:v>
                </c:pt>
                <c:pt idx="579">
                  <c:v>70.849998474000003</c:v>
                </c:pt>
                <c:pt idx="580">
                  <c:v>69.790000915999997</c:v>
                </c:pt>
                <c:pt idx="581">
                  <c:v>68.309997558999996</c:v>
                </c:pt>
                <c:pt idx="582">
                  <c:v>67.620002747000001</c:v>
                </c:pt>
                <c:pt idx="583">
                  <c:v>67</c:v>
                </c:pt>
                <c:pt idx="584">
                  <c:v>66.86000061</c:v>
                </c:pt>
                <c:pt idx="585">
                  <c:v>65.800003051999994</c:v>
                </c:pt>
                <c:pt idx="586">
                  <c:v>64.669998168999996</c:v>
                </c:pt>
                <c:pt idx="587">
                  <c:v>64.550003051999994</c:v>
                </c:pt>
                <c:pt idx="588">
                  <c:v>64.589996338000006</c:v>
                </c:pt>
                <c:pt idx="589">
                  <c:v>63.180000305</c:v>
                </c:pt>
                <c:pt idx="590">
                  <c:v>61.400001525999997</c:v>
                </c:pt>
                <c:pt idx="591">
                  <c:v>62.990001677999999</c:v>
                </c:pt>
                <c:pt idx="592">
                  <c:v>61.819999695</c:v>
                </c:pt>
                <c:pt idx="593">
                  <c:v>60.740001677999999</c:v>
                </c:pt>
                <c:pt idx="594">
                  <c:v>61.680000305</c:v>
                </c:pt>
                <c:pt idx="595">
                  <c:v>61.419998169000003</c:v>
                </c:pt>
                <c:pt idx="596">
                  <c:v>60.090000152999998</c:v>
                </c:pt>
                <c:pt idx="597">
                  <c:v>60.909999847000002</c:v>
                </c:pt>
                <c:pt idx="598">
                  <c:v>58.529998779000003</c:v>
                </c:pt>
                <c:pt idx="599">
                  <c:v>60.549999237000002</c:v>
                </c:pt>
                <c:pt idx="600">
                  <c:v>57.770000457999998</c:v>
                </c:pt>
                <c:pt idx="601">
                  <c:v>57.189998627000001</c:v>
                </c:pt>
                <c:pt idx="602">
                  <c:v>58.029998779000003</c:v>
                </c:pt>
                <c:pt idx="603">
                  <c:v>57.939998627000001</c:v>
                </c:pt>
                <c:pt idx="604">
                  <c:v>58.310001372999999</c:v>
                </c:pt>
                <c:pt idx="605">
                  <c:v>56.090000152999998</c:v>
                </c:pt>
                <c:pt idx="606">
                  <c:v>55.409999847000002</c:v>
                </c:pt>
                <c:pt idx="607">
                  <c:v>56.229999542000002</c:v>
                </c:pt>
                <c:pt idx="608">
                  <c:v>55.150001525999997</c:v>
                </c:pt>
                <c:pt idx="609">
                  <c:v>53.299999237000002</c:v>
                </c:pt>
                <c:pt idx="610">
                  <c:v>52.770000457999998</c:v>
                </c:pt>
                <c:pt idx="611">
                  <c:v>51.819999695</c:v>
                </c:pt>
                <c:pt idx="612">
                  <c:v>52.36000061</c:v>
                </c:pt>
                <c:pt idx="613">
                  <c:v>51.099998474000003</c:v>
                </c:pt>
                <c:pt idx="614">
                  <c:v>50.220001220999997</c:v>
                </c:pt>
                <c:pt idx="615">
                  <c:v>49.990001677999999</c:v>
                </c:pt>
                <c:pt idx="616">
                  <c:v>49.279998779000003</c:v>
                </c:pt>
                <c:pt idx="617">
                  <c:v>47.849998474000003</c:v>
                </c:pt>
                <c:pt idx="618">
                  <c:v>47.900001525999997</c:v>
                </c:pt>
                <c:pt idx="619">
                  <c:v>48.630001067999999</c:v>
                </c:pt>
                <c:pt idx="620">
                  <c:v>48.909999847000002</c:v>
                </c:pt>
                <c:pt idx="621">
                  <c:v>47.240001677999999</c:v>
                </c:pt>
                <c:pt idx="622">
                  <c:v>46.849998474000003</c:v>
                </c:pt>
                <c:pt idx="623">
                  <c:v>46.130001067999999</c:v>
                </c:pt>
                <c:pt idx="624">
                  <c:v>46.259998322000001</c:v>
                </c:pt>
                <c:pt idx="625">
                  <c:v>45.470001220999997</c:v>
                </c:pt>
                <c:pt idx="626">
                  <c:v>44.169998169000003</c:v>
                </c:pt>
                <c:pt idx="627">
                  <c:v>44.319999695</c:v>
                </c:pt>
                <c:pt idx="628">
                  <c:v>43.830001830999997</c:v>
                </c:pt>
                <c:pt idx="629">
                  <c:v>42.630001067999999</c:v>
                </c:pt>
                <c:pt idx="630">
                  <c:v>43.709999084000003</c:v>
                </c:pt>
                <c:pt idx="631">
                  <c:v>44.490001677999999</c:v>
                </c:pt>
                <c:pt idx="632">
                  <c:v>43.61000061</c:v>
                </c:pt>
                <c:pt idx="633">
                  <c:v>44.080001830999997</c:v>
                </c:pt>
                <c:pt idx="634">
                  <c:v>43.119998932000001</c:v>
                </c:pt>
                <c:pt idx="635">
                  <c:v>42.779998779000003</c:v>
                </c:pt>
                <c:pt idx="636">
                  <c:v>42.450000762999998</c:v>
                </c:pt>
                <c:pt idx="637">
                  <c:v>42.060001372999999</c:v>
                </c:pt>
                <c:pt idx="638">
                  <c:v>41.060001372999999</c:v>
                </c:pt>
                <c:pt idx="639">
                  <c:v>41.369998932000001</c:v>
                </c:pt>
                <c:pt idx="640">
                  <c:v>42.060001372999999</c:v>
                </c:pt>
                <c:pt idx="641">
                  <c:v>42.979999542000002</c:v>
                </c:pt>
                <c:pt idx="642">
                  <c:v>41.240001677999999</c:v>
                </c:pt>
                <c:pt idx="643">
                  <c:v>40.040000915999997</c:v>
                </c:pt>
                <c:pt idx="644">
                  <c:v>39.479999542000002</c:v>
                </c:pt>
                <c:pt idx="645">
                  <c:v>41.040000915999997</c:v>
                </c:pt>
                <c:pt idx="646">
                  <c:v>37.990001677999999</c:v>
                </c:pt>
                <c:pt idx="647">
                  <c:v>38.369998932000001</c:v>
                </c:pt>
                <c:pt idx="648">
                  <c:v>37.819999695</c:v>
                </c:pt>
                <c:pt idx="649">
                  <c:v>36.200000762999998</c:v>
                </c:pt>
                <c:pt idx="650">
                  <c:v>35.200000762999998</c:v>
                </c:pt>
                <c:pt idx="651">
                  <c:v>35.970001220999997</c:v>
                </c:pt>
                <c:pt idx="652">
                  <c:v>35.549999237000002</c:v>
                </c:pt>
                <c:pt idx="653">
                  <c:v>34.759998322000001</c:v>
                </c:pt>
                <c:pt idx="654">
                  <c:v>35.36000061</c:v>
                </c:pt>
                <c:pt idx="655">
                  <c:v>34.779998779000003</c:v>
                </c:pt>
                <c:pt idx="656">
                  <c:v>34.240001677999999</c:v>
                </c:pt>
                <c:pt idx="657">
                  <c:v>34.779998779000003</c:v>
                </c:pt>
                <c:pt idx="658">
                  <c:v>34.61000061</c:v>
                </c:pt>
                <c:pt idx="659">
                  <c:v>34.729999542000002</c:v>
                </c:pt>
                <c:pt idx="660">
                  <c:v>33.520000457999998</c:v>
                </c:pt>
                <c:pt idx="661">
                  <c:v>33.220001220999997</c:v>
                </c:pt>
                <c:pt idx="662">
                  <c:v>33.450000762999998</c:v>
                </c:pt>
                <c:pt idx="663">
                  <c:v>32.669998169000003</c:v>
                </c:pt>
                <c:pt idx="664">
                  <c:v>35.169998169000003</c:v>
                </c:pt>
                <c:pt idx="665">
                  <c:v>37.919998169000003</c:v>
                </c:pt>
                <c:pt idx="666">
                  <c:v>37.560001372999999</c:v>
                </c:pt>
                <c:pt idx="667">
                  <c:v>37.060001372999999</c:v>
                </c:pt>
                <c:pt idx="668">
                  <c:v>35.209999084000003</c:v>
                </c:pt>
                <c:pt idx="669">
                  <c:v>34.279998779000003</c:v>
                </c:pt>
                <c:pt idx="670">
                  <c:v>33.259998322000001</c:v>
                </c:pt>
                <c:pt idx="671">
                  <c:v>32.069999695</c:v>
                </c:pt>
                <c:pt idx="672">
                  <c:v>32.189998627000001</c:v>
                </c:pt>
                <c:pt idx="673">
                  <c:v>32.200000762999998</c:v>
                </c:pt>
                <c:pt idx="674">
                  <c:v>31.290000916</c:v>
                </c:pt>
                <c:pt idx="675">
                  <c:v>30.649999618999999</c:v>
                </c:pt>
                <c:pt idx="676">
                  <c:v>30.290000916</c:v>
                </c:pt>
                <c:pt idx="677">
                  <c:v>29.469999312999999</c:v>
                </c:pt>
                <c:pt idx="678">
                  <c:v>29.010000228999999</c:v>
                </c:pt>
                <c:pt idx="679">
                  <c:v>28.370000838999999</c:v>
                </c:pt>
                <c:pt idx="680">
                  <c:v>29.129999161000001</c:v>
                </c:pt>
                <c:pt idx="681">
                  <c:v>30.520000457999998</c:v>
                </c:pt>
                <c:pt idx="682">
                  <c:v>32.61000061</c:v>
                </c:pt>
                <c:pt idx="683">
                  <c:v>33.520000457999998</c:v>
                </c:pt>
                <c:pt idx="684">
                  <c:v>31.329999923999999</c:v>
                </c:pt>
                <c:pt idx="685">
                  <c:v>30.129999161000001</c:v>
                </c:pt>
                <c:pt idx="686">
                  <c:v>29.420000076000001</c:v>
                </c:pt>
                <c:pt idx="687">
                  <c:v>27.959999084</c:v>
                </c:pt>
                <c:pt idx="688">
                  <c:v>27.770000457999998</c:v>
                </c:pt>
                <c:pt idx="689">
                  <c:v>27.459999084</c:v>
                </c:pt>
                <c:pt idx="690">
                  <c:v>27.690000533999999</c:v>
                </c:pt>
                <c:pt idx="691">
                  <c:v>26.930000305</c:v>
                </c:pt>
                <c:pt idx="692">
                  <c:v>27.290000916</c:v>
                </c:pt>
                <c:pt idx="693">
                  <c:v>27</c:v>
                </c:pt>
                <c:pt idx="694">
                  <c:v>27.38999939</c:v>
                </c:pt>
                <c:pt idx="695">
                  <c:v>26.299999237000002</c:v>
                </c:pt>
                <c:pt idx="696">
                  <c:v>26.75</c:v>
                </c:pt>
                <c:pt idx="697">
                  <c:v>26.340000152999998</c:v>
                </c:pt>
                <c:pt idx="698">
                  <c:v>25.440000533999999</c:v>
                </c:pt>
                <c:pt idx="699">
                  <c:v>26.63999939</c:v>
                </c:pt>
                <c:pt idx="700">
                  <c:v>25.950000762999998</c:v>
                </c:pt>
                <c:pt idx="701">
                  <c:v>24.459999084</c:v>
                </c:pt>
                <c:pt idx="702">
                  <c:v>24.680000305</c:v>
                </c:pt>
                <c:pt idx="703">
                  <c:v>24.059999466000001</c:v>
                </c:pt>
                <c:pt idx="704">
                  <c:v>24.370000838999999</c:v>
                </c:pt>
                <c:pt idx="705">
                  <c:v>24.180000305</c:v>
                </c:pt>
                <c:pt idx="706">
                  <c:v>22.63999939</c:v>
                </c:pt>
                <c:pt idx="707">
                  <c:v>23.409999847000002</c:v>
                </c:pt>
                <c:pt idx="708">
                  <c:v>24.100000381000001</c:v>
                </c:pt>
                <c:pt idx="709">
                  <c:v>24.579999923999999</c:v>
                </c:pt>
                <c:pt idx="710">
                  <c:v>24.520000457999998</c:v>
                </c:pt>
                <c:pt idx="711">
                  <c:v>24.059999466000001</c:v>
                </c:pt>
                <c:pt idx="712">
                  <c:v>23.629999161000001</c:v>
                </c:pt>
                <c:pt idx="713">
                  <c:v>23.25</c:v>
                </c:pt>
                <c:pt idx="714">
                  <c:v>23</c:v>
                </c:pt>
                <c:pt idx="715">
                  <c:v>22.290000916</c:v>
                </c:pt>
                <c:pt idx="716">
                  <c:v>21.709999084</c:v>
                </c:pt>
                <c:pt idx="717">
                  <c:v>21.870000838999999</c:v>
                </c:pt>
                <c:pt idx="718">
                  <c:v>23.670000076000001</c:v>
                </c:pt>
                <c:pt idx="719">
                  <c:v>23.850000381000001</c:v>
                </c:pt>
                <c:pt idx="720">
                  <c:v>24.13999939</c:v>
                </c:pt>
                <c:pt idx="721">
                  <c:v>23.280000687000001</c:v>
                </c:pt>
                <c:pt idx="722">
                  <c:v>22.680000305</c:v>
                </c:pt>
                <c:pt idx="723">
                  <c:v>22.870000838999999</c:v>
                </c:pt>
                <c:pt idx="724">
                  <c:v>23.309999466000001</c:v>
                </c:pt>
                <c:pt idx="725">
                  <c:v>23.049999237000002</c:v>
                </c:pt>
                <c:pt idx="726">
                  <c:v>21.989999771000001</c:v>
                </c:pt>
                <c:pt idx="727">
                  <c:v>21.63999939</c:v>
                </c:pt>
                <c:pt idx="728">
                  <c:v>20.149999618999999</c:v>
                </c:pt>
                <c:pt idx="729">
                  <c:v>22.379999161000001</c:v>
                </c:pt>
                <c:pt idx="730">
                  <c:v>23.790000916</c:v>
                </c:pt>
                <c:pt idx="731">
                  <c:v>23.690000533999999</c:v>
                </c:pt>
                <c:pt idx="732">
                  <c:v>22.090000152999998</c:v>
                </c:pt>
                <c:pt idx="733">
                  <c:v>20.86000061</c:v>
                </c:pt>
                <c:pt idx="734">
                  <c:v>19.260000228999999</c:v>
                </c:pt>
                <c:pt idx="735">
                  <c:v>19.440000533999999</c:v>
                </c:pt>
                <c:pt idx="736">
                  <c:v>18.420000076000001</c:v>
                </c:pt>
                <c:pt idx="737">
                  <c:v>18.180000305</c:v>
                </c:pt>
                <c:pt idx="738">
                  <c:v>17.649999618999999</c:v>
                </c:pt>
                <c:pt idx="739">
                  <c:v>18</c:v>
                </c:pt>
                <c:pt idx="740">
                  <c:v>17.680000305</c:v>
                </c:pt>
                <c:pt idx="741">
                  <c:v>17.540000916</c:v>
                </c:pt>
                <c:pt idx="742">
                  <c:v>17.229999542000002</c:v>
                </c:pt>
                <c:pt idx="743">
                  <c:v>17.459999084</c:v>
                </c:pt>
                <c:pt idx="744">
                  <c:v>18.100000381000001</c:v>
                </c:pt>
                <c:pt idx="745">
                  <c:v>18.260000228999999</c:v>
                </c:pt>
                <c:pt idx="746">
                  <c:v>17.86000061</c:v>
                </c:pt>
                <c:pt idx="747">
                  <c:v>17.700000762999998</c:v>
                </c:pt>
                <c:pt idx="748">
                  <c:v>17.690000533999999</c:v>
                </c:pt>
                <c:pt idx="749">
                  <c:v>17.760000228999999</c:v>
                </c:pt>
                <c:pt idx="750">
                  <c:v>17.549999237000002</c:v>
                </c:pt>
                <c:pt idx="751">
                  <c:v>17.540000916</c:v>
                </c:pt>
                <c:pt idx="752">
                  <c:v>16.670000076000001</c:v>
                </c:pt>
                <c:pt idx="753">
                  <c:v>16.309999466000001</c:v>
                </c:pt>
                <c:pt idx="754">
                  <c:v>15.43999958</c:v>
                </c:pt>
                <c:pt idx="755">
                  <c:v>16.219999312999999</c:v>
                </c:pt>
                <c:pt idx="756">
                  <c:v>17.219999312999999</c:v>
                </c:pt>
                <c:pt idx="757">
                  <c:v>15.460000038</c:v>
                </c:pt>
                <c:pt idx="758">
                  <c:v>15.590000153</c:v>
                </c:pt>
                <c:pt idx="759">
                  <c:v>16.299999237000002</c:v>
                </c:pt>
                <c:pt idx="760">
                  <c:v>16.11000061</c:v>
                </c:pt>
                <c:pt idx="761">
                  <c:v>15.479999542</c:v>
                </c:pt>
                <c:pt idx="762">
                  <c:v>15.390000343000001</c:v>
                </c:pt>
                <c:pt idx="763">
                  <c:v>16.049999237000002</c:v>
                </c:pt>
                <c:pt idx="764">
                  <c:v>14.659999847</c:v>
                </c:pt>
                <c:pt idx="765">
                  <c:v>15.699999808999999</c:v>
                </c:pt>
                <c:pt idx="766">
                  <c:v>14.819999695</c:v>
                </c:pt>
                <c:pt idx="767">
                  <c:v>14.859999656999999</c:v>
                </c:pt>
                <c:pt idx="768">
                  <c:v>14.579999923999999</c:v>
                </c:pt>
                <c:pt idx="769">
                  <c:v>14.5</c:v>
                </c:pt>
                <c:pt idx="770">
                  <c:v>13.670000076000001</c:v>
                </c:pt>
                <c:pt idx="771">
                  <c:v>14.180000305</c:v>
                </c:pt>
                <c:pt idx="772">
                  <c:v>14.470000267</c:v>
                </c:pt>
                <c:pt idx="773">
                  <c:v>13.989999771000001</c:v>
                </c:pt>
                <c:pt idx="774">
                  <c:v>14.319999695</c:v>
                </c:pt>
                <c:pt idx="775">
                  <c:v>13.260000228999999</c:v>
                </c:pt>
                <c:pt idx="776">
                  <c:v>13.06000042</c:v>
                </c:pt>
                <c:pt idx="777">
                  <c:v>13.220000267</c:v>
                </c:pt>
                <c:pt idx="778">
                  <c:v>13.569999695</c:v>
                </c:pt>
                <c:pt idx="779">
                  <c:v>13.529999733</c:v>
                </c:pt>
                <c:pt idx="780">
                  <c:v>13.140000343000001</c:v>
                </c:pt>
                <c:pt idx="781">
                  <c:v>12.170000076000001</c:v>
                </c:pt>
                <c:pt idx="782">
                  <c:v>12.510000228999999</c:v>
                </c:pt>
                <c:pt idx="783">
                  <c:v>12.050000191000001</c:v>
                </c:pt>
                <c:pt idx="784">
                  <c:v>12.279999733</c:v>
                </c:pt>
                <c:pt idx="785">
                  <c:v>12.449999808999999</c:v>
                </c:pt>
                <c:pt idx="786">
                  <c:v>12.159999847</c:v>
                </c:pt>
                <c:pt idx="787">
                  <c:v>11.670000076000001</c:v>
                </c:pt>
                <c:pt idx="788">
                  <c:v>11.789999962</c:v>
                </c:pt>
                <c:pt idx="789">
                  <c:v>11.489999771000001</c:v>
                </c:pt>
                <c:pt idx="790">
                  <c:v>11.449999808999999</c:v>
                </c:pt>
                <c:pt idx="791">
                  <c:v>11.520000458</c:v>
                </c:pt>
                <c:pt idx="792">
                  <c:v>11.920000076000001</c:v>
                </c:pt>
                <c:pt idx="793">
                  <c:v>11.100000380999999</c:v>
                </c:pt>
                <c:pt idx="794">
                  <c:v>10.529999733</c:v>
                </c:pt>
                <c:pt idx="795">
                  <c:v>10.920000076000001</c:v>
                </c:pt>
                <c:pt idx="796">
                  <c:v>10.229999542</c:v>
                </c:pt>
                <c:pt idx="797">
                  <c:v>10.640000343000001</c:v>
                </c:pt>
                <c:pt idx="798">
                  <c:v>10.449999808999999</c:v>
                </c:pt>
                <c:pt idx="799">
                  <c:v>10.100000380999999</c:v>
                </c:pt>
                <c:pt idx="800">
                  <c:v>10.270000458</c:v>
                </c:pt>
                <c:pt idx="801">
                  <c:v>9.4200000762999991</c:v>
                </c:pt>
                <c:pt idx="802">
                  <c:v>10.069999695</c:v>
                </c:pt>
                <c:pt idx="803">
                  <c:v>10.159999847</c:v>
                </c:pt>
                <c:pt idx="804">
                  <c:v>9.9870004653999995</c:v>
                </c:pt>
                <c:pt idx="805">
                  <c:v>9.7639999389999996</c:v>
                </c:pt>
                <c:pt idx="806">
                  <c:v>9.6359996795999994</c:v>
                </c:pt>
                <c:pt idx="807">
                  <c:v>9.2299995421999999</c:v>
                </c:pt>
                <c:pt idx="808">
                  <c:v>9.7060003281</c:v>
                </c:pt>
                <c:pt idx="809">
                  <c:v>10.079999923999999</c:v>
                </c:pt>
                <c:pt idx="810">
                  <c:v>9.2449998856000004</c:v>
                </c:pt>
                <c:pt idx="811">
                  <c:v>8.875</c:v>
                </c:pt>
                <c:pt idx="812">
                  <c:v>9.5469999313000002</c:v>
                </c:pt>
                <c:pt idx="813">
                  <c:v>9.6260004043999992</c:v>
                </c:pt>
                <c:pt idx="814">
                  <c:v>9.5469999313000002</c:v>
                </c:pt>
                <c:pt idx="815">
                  <c:v>9.5260000228999999</c:v>
                </c:pt>
                <c:pt idx="816">
                  <c:v>9.8179998398000006</c:v>
                </c:pt>
                <c:pt idx="817">
                  <c:v>9.1099996566999994</c:v>
                </c:pt>
                <c:pt idx="818">
                  <c:v>9.0790004730000007</c:v>
                </c:pt>
                <c:pt idx="819">
                  <c:v>8.7810001372999995</c:v>
                </c:pt>
                <c:pt idx="820">
                  <c:v>8.7700004578000001</c:v>
                </c:pt>
                <c:pt idx="821">
                  <c:v>8.5260000228999999</c:v>
                </c:pt>
                <c:pt idx="822">
                  <c:v>8.8839998245</c:v>
                </c:pt>
                <c:pt idx="823">
                  <c:v>9.3819999695000007</c:v>
                </c:pt>
                <c:pt idx="824">
                  <c:v>9.0360002518000009</c:v>
                </c:pt>
                <c:pt idx="825">
                  <c:v>8.7259998321999994</c:v>
                </c:pt>
                <c:pt idx="826">
                  <c:v>9.5299997330000004</c:v>
                </c:pt>
                <c:pt idx="827">
                  <c:v>9.1579999924000006</c:v>
                </c:pt>
                <c:pt idx="828">
                  <c:v>8.4890003204000006</c:v>
                </c:pt>
                <c:pt idx="829">
                  <c:v>7.9050002097999998</c:v>
                </c:pt>
                <c:pt idx="830">
                  <c:v>8.0710000992000008</c:v>
                </c:pt>
                <c:pt idx="831">
                  <c:v>7.9739999771000001</c:v>
                </c:pt>
                <c:pt idx="832">
                  <c:v>7.6440000534000001</c:v>
                </c:pt>
                <c:pt idx="833">
                  <c:v>7.3660001755</c:v>
                </c:pt>
                <c:pt idx="834">
                  <c:v>7.1420001983999999</c:v>
                </c:pt>
                <c:pt idx="835">
                  <c:v>7.1649999619000004</c:v>
                </c:pt>
                <c:pt idx="836">
                  <c:v>7.4010000228999999</c:v>
                </c:pt>
                <c:pt idx="837">
                  <c:v>7.0029997825999999</c:v>
                </c:pt>
                <c:pt idx="838">
                  <c:v>7.2020001411000001</c:v>
                </c:pt>
                <c:pt idx="839">
                  <c:v>6.8350000380999996</c:v>
                </c:pt>
                <c:pt idx="840">
                  <c:v>9.0299997330000004</c:v>
                </c:pt>
                <c:pt idx="841">
                  <c:v>9.4879999160999997</c:v>
                </c:pt>
                <c:pt idx="842">
                  <c:v>7.9470000266999996</c:v>
                </c:pt>
                <c:pt idx="843">
                  <c:v>7.4369997978000004</c:v>
                </c:pt>
                <c:pt idx="844">
                  <c:v>7.1680002212999998</c:v>
                </c:pt>
                <c:pt idx="845">
                  <c:v>7.3920001983999999</c:v>
                </c:pt>
                <c:pt idx="846">
                  <c:v>7.5500001906999996</c:v>
                </c:pt>
                <c:pt idx="847">
                  <c:v>6.4609999657000001</c:v>
                </c:pt>
                <c:pt idx="848">
                  <c:v>6.2940001488000004</c:v>
                </c:pt>
                <c:pt idx="849">
                  <c:v>5.7839999199000003</c:v>
                </c:pt>
                <c:pt idx="850">
                  <c:v>6.9889998436000003</c:v>
                </c:pt>
                <c:pt idx="851">
                  <c:v>6.9869999886</c:v>
                </c:pt>
                <c:pt idx="852">
                  <c:v>6.2940001488000004</c:v>
                </c:pt>
                <c:pt idx="853">
                  <c:v>7.1449999808999998</c:v>
                </c:pt>
                <c:pt idx="854">
                  <c:v>6.6110000610000004</c:v>
                </c:pt>
                <c:pt idx="855">
                  <c:v>6.9109997748999996</c:v>
                </c:pt>
                <c:pt idx="856">
                  <c:v>6.8520002365000003</c:v>
                </c:pt>
                <c:pt idx="857">
                  <c:v>5.7459998131000001</c:v>
                </c:pt>
                <c:pt idx="858">
                  <c:v>5.7300000191000002</c:v>
                </c:pt>
                <c:pt idx="859">
                  <c:v>6.0440001488000004</c:v>
                </c:pt>
                <c:pt idx="860">
                  <c:v>7.0359997748999996</c:v>
                </c:pt>
                <c:pt idx="861">
                  <c:v>6.3689999579999999</c:v>
                </c:pt>
                <c:pt idx="862">
                  <c:v>6.6490001677999997</c:v>
                </c:pt>
                <c:pt idx="863">
                  <c:v>8.2349996566999994</c:v>
                </c:pt>
                <c:pt idx="864">
                  <c:v>10.699999808999999</c:v>
                </c:pt>
                <c:pt idx="865">
                  <c:v>8.7399997711000008</c:v>
                </c:pt>
                <c:pt idx="866">
                  <c:v>7.2179999351999999</c:v>
                </c:pt>
                <c:pt idx="867">
                  <c:v>8.8590002059999993</c:v>
                </c:pt>
                <c:pt idx="868">
                  <c:v>8.6409997940000007</c:v>
                </c:pt>
                <c:pt idx="869">
                  <c:v>6.2909998894000001</c:v>
                </c:pt>
                <c:pt idx="870">
                  <c:v>7.4710001945000002</c:v>
                </c:pt>
                <c:pt idx="871">
                  <c:v>6.3979997634999997</c:v>
                </c:pt>
                <c:pt idx="872">
                  <c:v>5.8340001105999999</c:v>
                </c:pt>
                <c:pt idx="873">
                  <c:v>5.3520002365000003</c:v>
                </c:pt>
                <c:pt idx="874">
                  <c:v>5.1389999389999996</c:v>
                </c:pt>
                <c:pt idx="875">
                  <c:v>5.4180002212999998</c:v>
                </c:pt>
                <c:pt idx="876">
                  <c:v>4.8689999579999999</c:v>
                </c:pt>
                <c:pt idx="877">
                  <c:v>5.228000164</c:v>
                </c:pt>
                <c:pt idx="878">
                  <c:v>4.4660000800999997</c:v>
                </c:pt>
                <c:pt idx="879">
                  <c:v>4.1859998702999999</c:v>
                </c:pt>
                <c:pt idx="880">
                  <c:v>4.5900001526</c:v>
                </c:pt>
                <c:pt idx="881">
                  <c:v>5.0720000266999996</c:v>
                </c:pt>
                <c:pt idx="882">
                  <c:v>4.4910001755</c:v>
                </c:pt>
                <c:pt idx="883">
                  <c:v>4.6510000228999999</c:v>
                </c:pt>
                <c:pt idx="884">
                  <c:v>4.5029997825999999</c:v>
                </c:pt>
                <c:pt idx="885">
                  <c:v>4.6430001259000004</c:v>
                </c:pt>
                <c:pt idx="886">
                  <c:v>4.9739999771000001</c:v>
                </c:pt>
                <c:pt idx="887">
                  <c:v>4.8800001143999996</c:v>
                </c:pt>
                <c:pt idx="888">
                  <c:v>5.6729998588999999</c:v>
                </c:pt>
                <c:pt idx="889">
                  <c:v>4.5920000076000003</c:v>
                </c:pt>
                <c:pt idx="890">
                  <c:v>5.2069997787000002</c:v>
                </c:pt>
                <c:pt idx="891">
                  <c:v>4.7709999084000003</c:v>
                </c:pt>
                <c:pt idx="892">
                  <c:v>4.9109997748999996</c:v>
                </c:pt>
                <c:pt idx="893">
                  <c:v>4.2399997710999999</c:v>
                </c:pt>
                <c:pt idx="894">
                  <c:v>5.0260000228999999</c:v>
                </c:pt>
                <c:pt idx="895">
                  <c:v>6.0560002326999998</c:v>
                </c:pt>
                <c:pt idx="896">
                  <c:v>4.9109997748999996</c:v>
                </c:pt>
                <c:pt idx="897">
                  <c:v>4.8039999008000001</c:v>
                </c:pt>
                <c:pt idx="898">
                  <c:v>4.5710000991999999</c:v>
                </c:pt>
                <c:pt idx="899">
                  <c:v>5.5760002136000004</c:v>
                </c:pt>
                <c:pt idx="900">
                  <c:v>4.5939998626999996</c:v>
                </c:pt>
                <c:pt idx="901">
                  <c:v>4.4629998207000003</c:v>
                </c:pt>
                <c:pt idx="902">
                  <c:v>4.0560002326999998</c:v>
                </c:pt>
                <c:pt idx="903">
                  <c:v>3.9110000133999998</c:v>
                </c:pt>
                <c:pt idx="904">
                  <c:v>3.6630001068000002</c:v>
                </c:pt>
                <c:pt idx="905">
                  <c:v>3.2890000342999999</c:v>
                </c:pt>
                <c:pt idx="906">
                  <c:v>4.2039999962000003</c:v>
                </c:pt>
                <c:pt idx="907">
                  <c:v>3.5099999904999999</c:v>
                </c:pt>
                <c:pt idx="908">
                  <c:v>3.5810000895999998</c:v>
                </c:pt>
                <c:pt idx="909">
                  <c:v>3.0260000228999999</c:v>
                </c:pt>
                <c:pt idx="910">
                  <c:v>3.7230000496</c:v>
                </c:pt>
                <c:pt idx="911">
                  <c:v>3.3829998969999999</c:v>
                </c:pt>
                <c:pt idx="912">
                  <c:v>3.4530000687000002</c:v>
                </c:pt>
                <c:pt idx="913">
                  <c:v>3.4530000687000002</c:v>
                </c:pt>
                <c:pt idx="914">
                  <c:v>3.1419999599000001</c:v>
                </c:pt>
                <c:pt idx="915">
                  <c:v>2.6779999732999999</c:v>
                </c:pt>
                <c:pt idx="916">
                  <c:v>2.5889999866000002</c:v>
                </c:pt>
                <c:pt idx="917">
                  <c:v>3.3789999485000002</c:v>
                </c:pt>
                <c:pt idx="918">
                  <c:v>2.8320000171999999</c:v>
                </c:pt>
                <c:pt idx="919">
                  <c:v>2.0610001087000001</c:v>
                </c:pt>
                <c:pt idx="920">
                  <c:v>2.5499999522999999</c:v>
                </c:pt>
                <c:pt idx="921">
                  <c:v>2.8310000895999998</c:v>
                </c:pt>
                <c:pt idx="922">
                  <c:v>3.0280001162999999</c:v>
                </c:pt>
                <c:pt idx="923">
                  <c:v>3.2690000534000001</c:v>
                </c:pt>
                <c:pt idx="924">
                  <c:v>2.1300001144</c:v>
                </c:pt>
                <c:pt idx="925">
                  <c:v>2.3810000420000001</c:v>
                </c:pt>
                <c:pt idx="926">
                  <c:v>1.9359999895</c:v>
                </c:pt>
                <c:pt idx="927">
                  <c:v>3.3199999332000001</c:v>
                </c:pt>
                <c:pt idx="928">
                  <c:v>2.4960000514999998</c:v>
                </c:pt>
                <c:pt idx="929">
                  <c:v>2.4400000571999998</c:v>
                </c:pt>
                <c:pt idx="930">
                  <c:v>2.6949999332000001</c:v>
                </c:pt>
                <c:pt idx="931">
                  <c:v>2.0299999714000001</c:v>
                </c:pt>
                <c:pt idx="932">
                  <c:v>3.0409998894000001</c:v>
                </c:pt>
                <c:pt idx="933">
                  <c:v>2.1489999294</c:v>
                </c:pt>
                <c:pt idx="934">
                  <c:v>3.0439999104000002</c:v>
                </c:pt>
                <c:pt idx="935">
                  <c:v>2.6840000153000001</c:v>
                </c:pt>
                <c:pt idx="936">
                  <c:v>2.4839999676</c:v>
                </c:pt>
                <c:pt idx="937">
                  <c:v>2.125</c:v>
                </c:pt>
                <c:pt idx="938">
                  <c:v>2.9730000496</c:v>
                </c:pt>
                <c:pt idx="939">
                  <c:v>2.6300001144</c:v>
                </c:pt>
                <c:pt idx="940">
                  <c:v>2.5469999312999998</c:v>
                </c:pt>
                <c:pt idx="941">
                  <c:v>2.5759999751999998</c:v>
                </c:pt>
                <c:pt idx="942">
                  <c:v>3.0169999599000001</c:v>
                </c:pt>
                <c:pt idx="943">
                  <c:v>2.4260001183000002</c:v>
                </c:pt>
                <c:pt idx="944">
                  <c:v>2.3239998816999998</c:v>
                </c:pt>
                <c:pt idx="945">
                  <c:v>1.817999959</c:v>
                </c:pt>
                <c:pt idx="946">
                  <c:v>2.3440001010999998</c:v>
                </c:pt>
                <c:pt idx="947">
                  <c:v>2.6940000057</c:v>
                </c:pt>
                <c:pt idx="948">
                  <c:v>2.2550001144</c:v>
                </c:pt>
                <c:pt idx="949">
                  <c:v>2.3689999579999999</c:v>
                </c:pt>
                <c:pt idx="950">
                  <c:v>2.4040000439</c:v>
                </c:pt>
                <c:pt idx="951">
                  <c:v>2.3190000057</c:v>
                </c:pt>
                <c:pt idx="952">
                  <c:v>1.5599999428</c:v>
                </c:pt>
                <c:pt idx="953">
                  <c:v>1.9259999990000001</c:v>
                </c:pt>
                <c:pt idx="954">
                  <c:v>2.7679998874999998</c:v>
                </c:pt>
                <c:pt idx="955">
                  <c:v>2.0390000342999999</c:v>
                </c:pt>
                <c:pt idx="956">
                  <c:v>1.9839999676</c:v>
                </c:pt>
                <c:pt idx="957">
                  <c:v>4.7630000114</c:v>
                </c:pt>
                <c:pt idx="958">
                  <c:v>7.9200000763</c:v>
                </c:pt>
                <c:pt idx="959">
                  <c:v>5.9549999237</c:v>
                </c:pt>
                <c:pt idx="960">
                  <c:v>5.5789999962000003</c:v>
                </c:pt>
                <c:pt idx="961">
                  <c:v>5.5609998702999999</c:v>
                </c:pt>
                <c:pt idx="962">
                  <c:v>4.4219999313000002</c:v>
                </c:pt>
                <c:pt idx="963">
                  <c:v>3.3949999809000002</c:v>
                </c:pt>
                <c:pt idx="964">
                  <c:v>2.5250000953999998</c:v>
                </c:pt>
                <c:pt idx="965">
                  <c:v>2.4189999104000002</c:v>
                </c:pt>
                <c:pt idx="966">
                  <c:v>2.3829998969999999</c:v>
                </c:pt>
                <c:pt idx="967">
                  <c:v>2.0959999561</c:v>
                </c:pt>
                <c:pt idx="968">
                  <c:v>1.3680000305</c:v>
                </c:pt>
                <c:pt idx="969">
                  <c:v>1.4939999580000001</c:v>
                </c:pt>
                <c:pt idx="970">
                  <c:v>1.7339999676</c:v>
                </c:pt>
                <c:pt idx="971">
                  <c:v>1.8320000171999999</c:v>
                </c:pt>
                <c:pt idx="972">
                  <c:v>1.6180000305</c:v>
                </c:pt>
                <c:pt idx="973">
                  <c:v>2.0799999237</c:v>
                </c:pt>
                <c:pt idx="974">
                  <c:v>1.875</c:v>
                </c:pt>
                <c:pt idx="975">
                  <c:v>2.0739998816999998</c:v>
                </c:pt>
                <c:pt idx="976">
                  <c:v>1.7209999561</c:v>
                </c:pt>
                <c:pt idx="977">
                  <c:v>1.4179999828000001</c:v>
                </c:pt>
                <c:pt idx="978">
                  <c:v>2.8519999981000002</c:v>
                </c:pt>
                <c:pt idx="979">
                  <c:v>2.4010000228999999</c:v>
                </c:pt>
                <c:pt idx="980">
                  <c:v>1.8229999541999999</c:v>
                </c:pt>
                <c:pt idx="981">
                  <c:v>2.0959999561</c:v>
                </c:pt>
                <c:pt idx="982">
                  <c:v>2.5469999312999998</c:v>
                </c:pt>
                <c:pt idx="983">
                  <c:v>2.1380000114</c:v>
                </c:pt>
                <c:pt idx="984">
                  <c:v>1.9579999447000001</c:v>
                </c:pt>
                <c:pt idx="985">
                  <c:v>2.6370000838999998</c:v>
                </c:pt>
                <c:pt idx="986">
                  <c:v>3.1410000324</c:v>
                </c:pt>
                <c:pt idx="987">
                  <c:v>2.7209999561</c:v>
                </c:pt>
                <c:pt idx="988">
                  <c:v>2.7079999447000001</c:v>
                </c:pt>
                <c:pt idx="989">
                  <c:v>2.6419999599000001</c:v>
                </c:pt>
                <c:pt idx="990">
                  <c:v>3.2420001030000001</c:v>
                </c:pt>
                <c:pt idx="991">
                  <c:v>3.3190000057</c:v>
                </c:pt>
                <c:pt idx="992">
                  <c:v>2.5150001048999999</c:v>
                </c:pt>
                <c:pt idx="993">
                  <c:v>3.0559999943</c:v>
                </c:pt>
                <c:pt idx="994">
                  <c:v>3.0610001087000001</c:v>
                </c:pt>
                <c:pt idx="995">
                  <c:v>3.0499999522999999</c:v>
                </c:pt>
                <c:pt idx="996">
                  <c:v>2.4330000877</c:v>
                </c:pt>
                <c:pt idx="997">
                  <c:v>2.6819999218000001</c:v>
                </c:pt>
                <c:pt idx="998">
                  <c:v>3.4790000916000001</c:v>
                </c:pt>
                <c:pt idx="999">
                  <c:v>3.2190001010999998</c:v>
                </c:pt>
                <c:pt idx="1000">
                  <c:v>3.3480000496</c:v>
                </c:pt>
                <c:pt idx="1001">
                  <c:v>3.1819999218000001</c:v>
                </c:pt>
                <c:pt idx="1002">
                  <c:v>3.7109999657000001</c:v>
                </c:pt>
                <c:pt idx="1003">
                  <c:v>3.010999918</c:v>
                </c:pt>
                <c:pt idx="1004">
                  <c:v>4.4390001297000001</c:v>
                </c:pt>
                <c:pt idx="1005">
                  <c:v>4.9660000800999997</c:v>
                </c:pt>
                <c:pt idx="1006">
                  <c:v>3.7539999485000002</c:v>
                </c:pt>
                <c:pt idx="1007">
                  <c:v>3.2170000075999998</c:v>
                </c:pt>
                <c:pt idx="1008">
                  <c:v>3.7100000381</c:v>
                </c:pt>
                <c:pt idx="1009">
                  <c:v>3.9530000687000002</c:v>
                </c:pt>
                <c:pt idx="1010">
                  <c:v>4.4099998474</c:v>
                </c:pt>
                <c:pt idx="1011">
                  <c:v>3.9200000763</c:v>
                </c:pt>
                <c:pt idx="1012">
                  <c:v>4.0320000648000001</c:v>
                </c:pt>
                <c:pt idx="1013">
                  <c:v>4.1869997978000004</c:v>
                </c:pt>
                <c:pt idx="1014">
                  <c:v>5.0539999008000001</c:v>
                </c:pt>
                <c:pt idx="1015">
                  <c:v>4.1669998168999998</c:v>
                </c:pt>
                <c:pt idx="1016">
                  <c:v>4.1950001717000003</c:v>
                </c:pt>
                <c:pt idx="1017">
                  <c:v>4.1690001488000004</c:v>
                </c:pt>
                <c:pt idx="1018">
                  <c:v>4.7290000915999997</c:v>
                </c:pt>
                <c:pt idx="1019">
                  <c:v>4.8870000839000003</c:v>
                </c:pt>
                <c:pt idx="1020">
                  <c:v>5.7189998626999996</c:v>
                </c:pt>
                <c:pt idx="1021">
                  <c:v>5.4689998626999996</c:v>
                </c:pt>
                <c:pt idx="1022">
                  <c:v>5.7690000534000001</c:v>
                </c:pt>
                <c:pt idx="1023">
                  <c:v>6.1490001677999997</c:v>
                </c:pt>
                <c:pt idx="1024">
                  <c:v>5.5960001945000002</c:v>
                </c:pt>
                <c:pt idx="1025">
                  <c:v>6.6589999199000003</c:v>
                </c:pt>
                <c:pt idx="1026">
                  <c:v>6.1909999847000003</c:v>
                </c:pt>
                <c:pt idx="1027">
                  <c:v>7.1820001602000003</c:v>
                </c:pt>
                <c:pt idx="1028">
                  <c:v>6.5040001868999999</c:v>
                </c:pt>
                <c:pt idx="1029">
                  <c:v>6.1760001183000002</c:v>
                </c:pt>
                <c:pt idx="1030">
                  <c:v>6.8979997634999997</c:v>
                </c:pt>
                <c:pt idx="1031">
                  <c:v>6.5180001259000004</c:v>
                </c:pt>
                <c:pt idx="1032">
                  <c:v>6.5489997863999996</c:v>
                </c:pt>
                <c:pt idx="1033">
                  <c:v>7.1810002326999998</c:v>
                </c:pt>
                <c:pt idx="1034">
                  <c:v>7.25</c:v>
                </c:pt>
                <c:pt idx="1035">
                  <c:v>7.7259998322000003</c:v>
                </c:pt>
                <c:pt idx="1036">
                  <c:v>7.9679999351999999</c:v>
                </c:pt>
                <c:pt idx="1037">
                  <c:v>7.8740000725000003</c:v>
                </c:pt>
                <c:pt idx="1038">
                  <c:v>7.1339998245</c:v>
                </c:pt>
                <c:pt idx="1039">
                  <c:v>8.2489995956000008</c:v>
                </c:pt>
                <c:pt idx="1040">
                  <c:v>7.9879999160999997</c:v>
                </c:pt>
                <c:pt idx="1041">
                  <c:v>8.3350000381000005</c:v>
                </c:pt>
                <c:pt idx="1042">
                  <c:v>8.7559995650999998</c:v>
                </c:pt>
                <c:pt idx="1043">
                  <c:v>8.3170003891000004</c:v>
                </c:pt>
                <c:pt idx="1044">
                  <c:v>8.6619997024999993</c:v>
                </c:pt>
                <c:pt idx="1045">
                  <c:v>9.1870002747000008</c:v>
                </c:pt>
                <c:pt idx="1046">
                  <c:v>9.3009996414000007</c:v>
                </c:pt>
                <c:pt idx="1047">
                  <c:v>9.1800003052000001</c:v>
                </c:pt>
                <c:pt idx="1048">
                  <c:v>9.4359998702999999</c:v>
                </c:pt>
                <c:pt idx="1049">
                  <c:v>9.9230003356999994</c:v>
                </c:pt>
                <c:pt idx="1050">
                  <c:v>9.9879999160999997</c:v>
                </c:pt>
                <c:pt idx="1051">
                  <c:v>10.279999733</c:v>
                </c:pt>
                <c:pt idx="1052">
                  <c:v>10.520000458</c:v>
                </c:pt>
                <c:pt idx="1053">
                  <c:v>11.020000458</c:v>
                </c:pt>
                <c:pt idx="1054">
                  <c:v>10.800000191000001</c:v>
                </c:pt>
                <c:pt idx="1055">
                  <c:v>11.300000191000001</c:v>
                </c:pt>
                <c:pt idx="1056">
                  <c:v>10.710000038</c:v>
                </c:pt>
                <c:pt idx="1057">
                  <c:v>10.720000267</c:v>
                </c:pt>
                <c:pt idx="1058">
                  <c:v>10.800000191000001</c:v>
                </c:pt>
                <c:pt idx="1059">
                  <c:v>11.489999771000001</c:v>
                </c:pt>
                <c:pt idx="1060">
                  <c:v>12.109999656999999</c:v>
                </c:pt>
                <c:pt idx="1061">
                  <c:v>11.989999771000001</c:v>
                </c:pt>
                <c:pt idx="1062">
                  <c:v>11.840000153</c:v>
                </c:pt>
                <c:pt idx="1063">
                  <c:v>12.140000343000001</c:v>
                </c:pt>
                <c:pt idx="1064">
                  <c:v>12.449999808999999</c:v>
                </c:pt>
                <c:pt idx="1065">
                  <c:v>12.020000458</c:v>
                </c:pt>
                <c:pt idx="1066">
                  <c:v>12.409999847</c:v>
                </c:pt>
                <c:pt idx="1067">
                  <c:v>12.210000038</c:v>
                </c:pt>
                <c:pt idx="1068">
                  <c:v>12.710000038</c:v>
                </c:pt>
                <c:pt idx="1069">
                  <c:v>12.590000153</c:v>
                </c:pt>
                <c:pt idx="1070">
                  <c:v>12.319999695</c:v>
                </c:pt>
                <c:pt idx="1071">
                  <c:v>12.170000076000001</c:v>
                </c:pt>
                <c:pt idx="1072">
                  <c:v>12.569999695</c:v>
                </c:pt>
                <c:pt idx="1073">
                  <c:v>12.890000343000001</c:v>
                </c:pt>
                <c:pt idx="1074">
                  <c:v>12.739999771000001</c:v>
                </c:pt>
                <c:pt idx="1075">
                  <c:v>12.739999771000001</c:v>
                </c:pt>
                <c:pt idx="1076">
                  <c:v>12.819999695</c:v>
                </c:pt>
                <c:pt idx="1077">
                  <c:v>12.869999886</c:v>
                </c:pt>
                <c:pt idx="1078">
                  <c:v>12.800000191000001</c:v>
                </c:pt>
                <c:pt idx="1079">
                  <c:v>13.239999771000001</c:v>
                </c:pt>
                <c:pt idx="1080">
                  <c:v>13.470000267</c:v>
                </c:pt>
                <c:pt idx="1081">
                  <c:v>13.369999886</c:v>
                </c:pt>
                <c:pt idx="1082">
                  <c:v>13.449999808999999</c:v>
                </c:pt>
                <c:pt idx="1083">
                  <c:v>13.300000191000001</c:v>
                </c:pt>
                <c:pt idx="1084">
                  <c:v>13.390000343000001</c:v>
                </c:pt>
                <c:pt idx="1085">
                  <c:v>13.5</c:v>
                </c:pt>
                <c:pt idx="1086">
                  <c:v>13.489999771000001</c:v>
                </c:pt>
                <c:pt idx="1087">
                  <c:v>13.170000076000001</c:v>
                </c:pt>
                <c:pt idx="1088">
                  <c:v>14.050000191000001</c:v>
                </c:pt>
                <c:pt idx="1089">
                  <c:v>14.020000458</c:v>
                </c:pt>
                <c:pt idx="1090">
                  <c:v>14.270000458</c:v>
                </c:pt>
                <c:pt idx="1091">
                  <c:v>14.569999695</c:v>
                </c:pt>
                <c:pt idx="1092">
                  <c:v>14.779999733</c:v>
                </c:pt>
                <c:pt idx="1093">
                  <c:v>14.510000228999999</c:v>
                </c:pt>
                <c:pt idx="1094">
                  <c:v>14.510000228999999</c:v>
                </c:pt>
                <c:pt idx="1095">
                  <c:v>14.619999886</c:v>
                </c:pt>
                <c:pt idx="1096">
                  <c:v>14.590000153</c:v>
                </c:pt>
                <c:pt idx="1097">
                  <c:v>14.760000228999999</c:v>
                </c:pt>
                <c:pt idx="1098">
                  <c:v>15.029999733</c:v>
                </c:pt>
                <c:pt idx="1099">
                  <c:v>15.300000191000001</c:v>
                </c:pt>
                <c:pt idx="1100">
                  <c:v>15.260000228999999</c:v>
                </c:pt>
                <c:pt idx="1101">
                  <c:v>15.119999886</c:v>
                </c:pt>
                <c:pt idx="1102">
                  <c:v>15.079999923999999</c:v>
                </c:pt>
                <c:pt idx="1103">
                  <c:v>15.220000267</c:v>
                </c:pt>
                <c:pt idx="1104">
                  <c:v>15.289999962</c:v>
                </c:pt>
                <c:pt idx="1105">
                  <c:v>15.380000114</c:v>
                </c:pt>
                <c:pt idx="1106">
                  <c:v>15.640000343000001</c:v>
                </c:pt>
                <c:pt idx="1107">
                  <c:v>15.520000458</c:v>
                </c:pt>
                <c:pt idx="1108">
                  <c:v>15.479999542</c:v>
                </c:pt>
                <c:pt idx="1109">
                  <c:v>15.659999847</c:v>
                </c:pt>
                <c:pt idx="1110">
                  <c:v>15.479999542</c:v>
                </c:pt>
                <c:pt idx="1111">
                  <c:v>15.619999886</c:v>
                </c:pt>
                <c:pt idx="1112">
                  <c:v>15.359999656999999</c:v>
                </c:pt>
                <c:pt idx="1113">
                  <c:v>15.489999771000001</c:v>
                </c:pt>
                <c:pt idx="1114">
                  <c:v>15.640000343000001</c:v>
                </c:pt>
                <c:pt idx="1115">
                  <c:v>15.590000153</c:v>
                </c:pt>
                <c:pt idx="1116">
                  <c:v>15.220000267</c:v>
                </c:pt>
                <c:pt idx="1117">
                  <c:v>15.399999619000001</c:v>
                </c:pt>
                <c:pt idx="1118">
                  <c:v>15.449999808999999</c:v>
                </c:pt>
                <c:pt idx="1119">
                  <c:v>15.489999771000001</c:v>
                </c:pt>
                <c:pt idx="1120">
                  <c:v>15.329999923999999</c:v>
                </c:pt>
                <c:pt idx="1121">
                  <c:v>15.579999923999999</c:v>
                </c:pt>
                <c:pt idx="1122">
                  <c:v>15.510000228999999</c:v>
                </c:pt>
                <c:pt idx="1123">
                  <c:v>15.68999958</c:v>
                </c:pt>
                <c:pt idx="1124">
                  <c:v>15.829999923999999</c:v>
                </c:pt>
                <c:pt idx="1125">
                  <c:v>15.640000343000001</c:v>
                </c:pt>
                <c:pt idx="1126">
                  <c:v>15.909999847</c:v>
                </c:pt>
                <c:pt idx="1127">
                  <c:v>15.659999847</c:v>
                </c:pt>
                <c:pt idx="1128">
                  <c:v>15.640000343000001</c:v>
                </c:pt>
                <c:pt idx="1129">
                  <c:v>15.659999847</c:v>
                </c:pt>
                <c:pt idx="1130">
                  <c:v>15.729999542</c:v>
                </c:pt>
                <c:pt idx="1131">
                  <c:v>15.949999808999999</c:v>
                </c:pt>
                <c:pt idx="1132">
                  <c:v>16.079999923999999</c:v>
                </c:pt>
                <c:pt idx="1133">
                  <c:v>16.159999847000002</c:v>
                </c:pt>
                <c:pt idx="1134">
                  <c:v>16.11000061</c:v>
                </c:pt>
                <c:pt idx="1135">
                  <c:v>16.100000381000001</c:v>
                </c:pt>
                <c:pt idx="1136">
                  <c:v>16.120000838999999</c:v>
                </c:pt>
                <c:pt idx="1137">
                  <c:v>16.469999312999999</c:v>
                </c:pt>
                <c:pt idx="1138">
                  <c:v>16.430000305</c:v>
                </c:pt>
                <c:pt idx="1139">
                  <c:v>16.370000838999999</c:v>
                </c:pt>
                <c:pt idx="1140">
                  <c:v>16.549999237000002</c:v>
                </c:pt>
                <c:pt idx="1141">
                  <c:v>16.799999237000002</c:v>
                </c:pt>
                <c:pt idx="1142">
                  <c:v>16.63999939</c:v>
                </c:pt>
                <c:pt idx="1143">
                  <c:v>16.450000762999998</c:v>
                </c:pt>
                <c:pt idx="1144">
                  <c:v>16.520000457999998</c:v>
                </c:pt>
                <c:pt idx="1145">
                  <c:v>16.600000381000001</c:v>
                </c:pt>
                <c:pt idx="1146">
                  <c:v>16.579999923999999</c:v>
                </c:pt>
                <c:pt idx="1147">
                  <c:v>16.770000457999998</c:v>
                </c:pt>
                <c:pt idx="1148">
                  <c:v>16.790000916</c:v>
                </c:pt>
                <c:pt idx="1149">
                  <c:v>16.75</c:v>
                </c:pt>
                <c:pt idx="1150">
                  <c:v>16.969999312999999</c:v>
                </c:pt>
                <c:pt idx="1151">
                  <c:v>17.079999923999999</c:v>
                </c:pt>
                <c:pt idx="1152">
                  <c:v>17.059999466000001</c:v>
                </c:pt>
                <c:pt idx="1153">
                  <c:v>17.11000061</c:v>
                </c:pt>
                <c:pt idx="1154">
                  <c:v>17.170000076000001</c:v>
                </c:pt>
                <c:pt idx="1155">
                  <c:v>17.079999923999999</c:v>
                </c:pt>
                <c:pt idx="1156">
                  <c:v>17.25</c:v>
                </c:pt>
                <c:pt idx="1157">
                  <c:v>17.379999161000001</c:v>
                </c:pt>
                <c:pt idx="1158">
                  <c:v>17.569999695</c:v>
                </c:pt>
                <c:pt idx="1159">
                  <c:v>17.700000762999998</c:v>
                </c:pt>
                <c:pt idx="1160">
                  <c:v>17.700000762999998</c:v>
                </c:pt>
                <c:pt idx="1161">
                  <c:v>17.569999695</c:v>
                </c:pt>
                <c:pt idx="1162">
                  <c:v>17.559999466000001</c:v>
                </c:pt>
                <c:pt idx="1163">
                  <c:v>17.850000381000001</c:v>
                </c:pt>
                <c:pt idx="1164">
                  <c:v>17.819999695</c:v>
                </c:pt>
                <c:pt idx="1165">
                  <c:v>17.909999847000002</c:v>
                </c:pt>
                <c:pt idx="1166">
                  <c:v>18.059999466000001</c:v>
                </c:pt>
                <c:pt idx="1167">
                  <c:v>18.069999695</c:v>
                </c:pt>
                <c:pt idx="1168">
                  <c:v>18.059999466000001</c:v>
                </c:pt>
                <c:pt idx="1169">
                  <c:v>18.159999847000002</c:v>
                </c:pt>
                <c:pt idx="1170">
                  <c:v>18.309999466000001</c:v>
                </c:pt>
                <c:pt idx="1171">
                  <c:v>18.219999312999999</c:v>
                </c:pt>
                <c:pt idx="1172">
                  <c:v>18.309999466000001</c:v>
                </c:pt>
                <c:pt idx="1173">
                  <c:v>18.430000305</c:v>
                </c:pt>
                <c:pt idx="1174">
                  <c:v>18.520000457999998</c:v>
                </c:pt>
                <c:pt idx="1175">
                  <c:v>18.620000838999999</c:v>
                </c:pt>
                <c:pt idx="1176">
                  <c:v>18.549999237000002</c:v>
                </c:pt>
                <c:pt idx="1177">
                  <c:v>18.680000305</c:v>
                </c:pt>
                <c:pt idx="1178">
                  <c:v>18.760000228999999</c:v>
                </c:pt>
                <c:pt idx="1179">
                  <c:v>18.799999237000002</c:v>
                </c:pt>
                <c:pt idx="1180">
                  <c:v>18.920000076000001</c:v>
                </c:pt>
                <c:pt idx="1181">
                  <c:v>18.909999847000002</c:v>
                </c:pt>
                <c:pt idx="1182">
                  <c:v>18.979999542000002</c:v>
                </c:pt>
                <c:pt idx="1183">
                  <c:v>19.100000381000001</c:v>
                </c:pt>
                <c:pt idx="1184">
                  <c:v>19.059999466000001</c:v>
                </c:pt>
                <c:pt idx="1185">
                  <c:v>19.280000687000001</c:v>
                </c:pt>
                <c:pt idx="1186">
                  <c:v>19.25</c:v>
                </c:pt>
                <c:pt idx="1187">
                  <c:v>19.319999695</c:v>
                </c:pt>
                <c:pt idx="1188">
                  <c:v>19.299999237000002</c:v>
                </c:pt>
                <c:pt idx="1189">
                  <c:v>19.309999466000001</c:v>
                </c:pt>
                <c:pt idx="1190">
                  <c:v>19.219999312999999</c:v>
                </c:pt>
                <c:pt idx="1191">
                  <c:v>19.430000305</c:v>
                </c:pt>
                <c:pt idx="1192">
                  <c:v>19.559999466000001</c:v>
                </c:pt>
                <c:pt idx="1193">
                  <c:v>19.549999237000002</c:v>
                </c:pt>
                <c:pt idx="1194">
                  <c:v>19.61000061</c:v>
                </c:pt>
                <c:pt idx="1195">
                  <c:v>19.629999161000001</c:v>
                </c:pt>
                <c:pt idx="1196">
                  <c:v>19.770000457999998</c:v>
                </c:pt>
                <c:pt idx="1197">
                  <c:v>19.600000381000001</c:v>
                </c:pt>
                <c:pt idx="1198">
                  <c:v>19.659999847000002</c:v>
                </c:pt>
                <c:pt idx="1199">
                  <c:v>19.579999923999999</c:v>
                </c:pt>
                <c:pt idx="1200">
                  <c:v>19.809999466000001</c:v>
                </c:pt>
                <c:pt idx="1201">
                  <c:v>19.680000305</c:v>
                </c:pt>
                <c:pt idx="1202">
                  <c:v>19.739999771000001</c:v>
                </c:pt>
                <c:pt idx="1203">
                  <c:v>19.510000228999999</c:v>
                </c:pt>
                <c:pt idx="1204">
                  <c:v>19.709999084</c:v>
                </c:pt>
                <c:pt idx="1205">
                  <c:v>19.680000305</c:v>
                </c:pt>
                <c:pt idx="1206">
                  <c:v>19.719999312999999</c:v>
                </c:pt>
                <c:pt idx="1207">
                  <c:v>19.879999161000001</c:v>
                </c:pt>
                <c:pt idx="1208">
                  <c:v>19.790000916</c:v>
                </c:pt>
                <c:pt idx="1209">
                  <c:v>19.989999771000001</c:v>
                </c:pt>
                <c:pt idx="1210">
                  <c:v>20.069999695</c:v>
                </c:pt>
                <c:pt idx="1211">
                  <c:v>20.290000916</c:v>
                </c:pt>
                <c:pt idx="1212">
                  <c:v>20.090000152999998</c:v>
                </c:pt>
                <c:pt idx="1213">
                  <c:v>20.260000228999999</c:v>
                </c:pt>
                <c:pt idx="1214">
                  <c:v>19.979999542000002</c:v>
                </c:pt>
                <c:pt idx="1215">
                  <c:v>20.170000076000001</c:v>
                </c:pt>
                <c:pt idx="1216">
                  <c:v>20.13999939</c:v>
                </c:pt>
                <c:pt idx="1217">
                  <c:v>20.340000152999998</c:v>
                </c:pt>
                <c:pt idx="1218">
                  <c:v>20.319999695</c:v>
                </c:pt>
                <c:pt idx="1219">
                  <c:v>20.420000076000001</c:v>
                </c:pt>
                <c:pt idx="1220">
                  <c:v>20.680000305</c:v>
                </c:pt>
                <c:pt idx="1221">
                  <c:v>20.510000228999999</c:v>
                </c:pt>
                <c:pt idx="1222">
                  <c:v>20.63999939</c:v>
                </c:pt>
                <c:pt idx="1223">
                  <c:v>20.5</c:v>
                </c:pt>
                <c:pt idx="1224">
                  <c:v>20.709999084</c:v>
                </c:pt>
                <c:pt idx="1225">
                  <c:v>20.739999771000001</c:v>
                </c:pt>
                <c:pt idx="1226">
                  <c:v>21</c:v>
                </c:pt>
                <c:pt idx="1227">
                  <c:v>20.879999161000001</c:v>
                </c:pt>
                <c:pt idx="1228">
                  <c:v>21.040000916</c:v>
                </c:pt>
                <c:pt idx="1229">
                  <c:v>21.120000838999999</c:v>
                </c:pt>
                <c:pt idx="1230">
                  <c:v>21.11000061</c:v>
                </c:pt>
                <c:pt idx="1231">
                  <c:v>21.260000228999999</c:v>
                </c:pt>
                <c:pt idx="1232">
                  <c:v>21.399999618999999</c:v>
                </c:pt>
                <c:pt idx="1233">
                  <c:v>21.620000838999999</c:v>
                </c:pt>
                <c:pt idx="1234">
                  <c:v>21.75</c:v>
                </c:pt>
                <c:pt idx="1235">
                  <c:v>21.819999695</c:v>
                </c:pt>
                <c:pt idx="1236">
                  <c:v>22.010000228999999</c:v>
                </c:pt>
                <c:pt idx="1237">
                  <c:v>22.229999542000002</c:v>
                </c:pt>
                <c:pt idx="1238">
                  <c:v>22.340000152999998</c:v>
                </c:pt>
                <c:pt idx="1239">
                  <c:v>22.350000381000001</c:v>
                </c:pt>
                <c:pt idx="1240">
                  <c:v>22.430000305</c:v>
                </c:pt>
                <c:pt idx="1241">
                  <c:v>22.549999237000002</c:v>
                </c:pt>
                <c:pt idx="1242">
                  <c:v>22.520000457999998</c:v>
                </c:pt>
                <c:pt idx="1243">
                  <c:v>22.479999542000002</c:v>
                </c:pt>
                <c:pt idx="1244">
                  <c:v>22.600000381000001</c:v>
                </c:pt>
                <c:pt idx="1245">
                  <c:v>22.659999847000002</c:v>
                </c:pt>
                <c:pt idx="1246">
                  <c:v>22.649999618999999</c:v>
                </c:pt>
                <c:pt idx="1247">
                  <c:v>22.729999542000002</c:v>
                </c:pt>
                <c:pt idx="1248">
                  <c:v>22.799999237000002</c:v>
                </c:pt>
                <c:pt idx="1249">
                  <c:v>22.670000076000001</c:v>
                </c:pt>
                <c:pt idx="1250">
                  <c:v>22.489999771000001</c:v>
                </c:pt>
                <c:pt idx="1251">
                  <c:v>22.459999084</c:v>
                </c:pt>
                <c:pt idx="1252">
                  <c:v>22.420000076000001</c:v>
                </c:pt>
                <c:pt idx="1253">
                  <c:v>22.219999312999999</c:v>
                </c:pt>
                <c:pt idx="1254">
                  <c:v>22.159999847000002</c:v>
                </c:pt>
                <c:pt idx="1255">
                  <c:v>22.149999618999999</c:v>
                </c:pt>
                <c:pt idx="1256">
                  <c:v>22.180000305</c:v>
                </c:pt>
                <c:pt idx="1257">
                  <c:v>22.100000381000001</c:v>
                </c:pt>
                <c:pt idx="1258">
                  <c:v>22.200000762999998</c:v>
                </c:pt>
                <c:pt idx="1259">
                  <c:v>22.180000305</c:v>
                </c:pt>
                <c:pt idx="1260">
                  <c:v>22.129999161000001</c:v>
                </c:pt>
                <c:pt idx="1261">
                  <c:v>22.11000061</c:v>
                </c:pt>
                <c:pt idx="1262">
                  <c:v>22.11000061</c:v>
                </c:pt>
                <c:pt idx="1263">
                  <c:v>22.040000916</c:v>
                </c:pt>
                <c:pt idx="1264">
                  <c:v>21.729999542000002</c:v>
                </c:pt>
                <c:pt idx="1265">
                  <c:v>21.770000457999998</c:v>
                </c:pt>
                <c:pt idx="1266">
                  <c:v>21.61000061</c:v>
                </c:pt>
                <c:pt idx="1267">
                  <c:v>21.709999084</c:v>
                </c:pt>
                <c:pt idx="1268">
                  <c:v>21.940000533999999</c:v>
                </c:pt>
                <c:pt idx="1269">
                  <c:v>22.38999939</c:v>
                </c:pt>
                <c:pt idx="1270">
                  <c:v>22.920000076000001</c:v>
                </c:pt>
                <c:pt idx="1271">
                  <c:v>23.010000228999999</c:v>
                </c:pt>
                <c:pt idx="1272">
                  <c:v>23.219999312999999</c:v>
                </c:pt>
                <c:pt idx="1273">
                  <c:v>23.329999923999999</c:v>
                </c:pt>
                <c:pt idx="1274">
                  <c:v>23.350000381000001</c:v>
                </c:pt>
                <c:pt idx="1275">
                  <c:v>23.520000457999998</c:v>
                </c:pt>
                <c:pt idx="1276">
                  <c:v>23.469999312999999</c:v>
                </c:pt>
                <c:pt idx="1277">
                  <c:v>23.569999695</c:v>
                </c:pt>
                <c:pt idx="1278">
                  <c:v>23.790000916</c:v>
                </c:pt>
                <c:pt idx="1279">
                  <c:v>23.799999237000002</c:v>
                </c:pt>
                <c:pt idx="1280">
                  <c:v>23.930000305</c:v>
                </c:pt>
                <c:pt idx="1281">
                  <c:v>24.149999618999999</c:v>
                </c:pt>
                <c:pt idx="1282">
                  <c:v>24.209999084</c:v>
                </c:pt>
                <c:pt idx="1283">
                  <c:v>24.299999237000002</c:v>
                </c:pt>
                <c:pt idx="1284">
                  <c:v>24.36000061</c:v>
                </c:pt>
                <c:pt idx="1285">
                  <c:v>24.290000916</c:v>
                </c:pt>
                <c:pt idx="1286">
                  <c:v>24.290000916</c:v>
                </c:pt>
                <c:pt idx="1287">
                  <c:v>24.409999847000002</c:v>
                </c:pt>
                <c:pt idx="1288">
                  <c:v>24.569999695</c:v>
                </c:pt>
                <c:pt idx="1289">
                  <c:v>24.780000687000001</c:v>
                </c:pt>
                <c:pt idx="1290">
                  <c:v>25.079999923999999</c:v>
                </c:pt>
                <c:pt idx="1291">
                  <c:v>24.86000061</c:v>
                </c:pt>
                <c:pt idx="1292">
                  <c:v>25.290000916</c:v>
                </c:pt>
                <c:pt idx="1293">
                  <c:v>25.209999084</c:v>
                </c:pt>
                <c:pt idx="1294">
                  <c:v>25.489999771000001</c:v>
                </c:pt>
                <c:pt idx="1295">
                  <c:v>25.420000076000001</c:v>
                </c:pt>
                <c:pt idx="1296">
                  <c:v>25.440000533999999</c:v>
                </c:pt>
                <c:pt idx="1297">
                  <c:v>25.36000061</c:v>
                </c:pt>
                <c:pt idx="1298">
                  <c:v>25.420000076000001</c:v>
                </c:pt>
                <c:pt idx="1299">
                  <c:v>25.399999618999999</c:v>
                </c:pt>
                <c:pt idx="1300">
                  <c:v>25.409999847000002</c:v>
                </c:pt>
                <c:pt idx="1301">
                  <c:v>25.520000457999998</c:v>
                </c:pt>
                <c:pt idx="1302">
                  <c:v>25.620000838999999</c:v>
                </c:pt>
                <c:pt idx="1303">
                  <c:v>25.670000076000001</c:v>
                </c:pt>
                <c:pt idx="1304">
                  <c:v>25.649999618999999</c:v>
                </c:pt>
                <c:pt idx="1305">
                  <c:v>25.75</c:v>
                </c:pt>
                <c:pt idx="1306">
                  <c:v>25.569999695</c:v>
                </c:pt>
                <c:pt idx="1307">
                  <c:v>25.739999771000001</c:v>
                </c:pt>
                <c:pt idx="1308">
                  <c:v>25.649999618999999</c:v>
                </c:pt>
                <c:pt idx="1309">
                  <c:v>25.670000076000001</c:v>
                </c:pt>
                <c:pt idx="1310">
                  <c:v>25.729999542000002</c:v>
                </c:pt>
                <c:pt idx="1311">
                  <c:v>25.790000916</c:v>
                </c:pt>
                <c:pt idx="1312">
                  <c:v>25.780000687000001</c:v>
                </c:pt>
                <c:pt idx="1313">
                  <c:v>25.86000061</c:v>
                </c:pt>
                <c:pt idx="1314">
                  <c:v>25.760000228999999</c:v>
                </c:pt>
                <c:pt idx="1315">
                  <c:v>25.729999542000002</c:v>
                </c:pt>
                <c:pt idx="1316">
                  <c:v>25.879999161000001</c:v>
                </c:pt>
                <c:pt idx="1317">
                  <c:v>25.940000533999999</c:v>
                </c:pt>
                <c:pt idx="1318">
                  <c:v>26.260000228999999</c:v>
                </c:pt>
                <c:pt idx="1319">
                  <c:v>26.530000687000001</c:v>
                </c:pt>
                <c:pt idx="1320">
                  <c:v>26.469999312999999</c:v>
                </c:pt>
                <c:pt idx="1321">
                  <c:v>26.159999847000002</c:v>
                </c:pt>
                <c:pt idx="1322">
                  <c:v>26.25</c:v>
                </c:pt>
                <c:pt idx="1323">
                  <c:v>26.090000152999998</c:v>
                </c:pt>
                <c:pt idx="1324">
                  <c:v>26.340000152999998</c:v>
                </c:pt>
                <c:pt idx="1325">
                  <c:v>26.530000687000001</c:v>
                </c:pt>
                <c:pt idx="1326">
                  <c:v>26.36000061</c:v>
                </c:pt>
                <c:pt idx="1327">
                  <c:v>26.459999084</c:v>
                </c:pt>
                <c:pt idx="1328">
                  <c:v>26.620000838999999</c:v>
                </c:pt>
                <c:pt idx="1329">
                  <c:v>26.469999312999999</c:v>
                </c:pt>
                <c:pt idx="1330">
                  <c:v>26.440000533999999</c:v>
                </c:pt>
                <c:pt idx="1331">
                  <c:v>26.530000687000001</c:v>
                </c:pt>
                <c:pt idx="1332">
                  <c:v>26.469999312999999</c:v>
                </c:pt>
                <c:pt idx="1333">
                  <c:v>26.379999161000001</c:v>
                </c:pt>
                <c:pt idx="1334">
                  <c:v>26.270000457999998</c:v>
                </c:pt>
                <c:pt idx="1335">
                  <c:v>26.229999542000002</c:v>
                </c:pt>
                <c:pt idx="1336">
                  <c:v>26.36000061</c:v>
                </c:pt>
                <c:pt idx="1337">
                  <c:v>26.36000061</c:v>
                </c:pt>
                <c:pt idx="1338">
                  <c:v>26.129999161000001</c:v>
                </c:pt>
                <c:pt idx="1339">
                  <c:v>26.260000228999999</c:v>
                </c:pt>
                <c:pt idx="1340">
                  <c:v>26.040000916</c:v>
                </c:pt>
                <c:pt idx="1341">
                  <c:v>26.030000687000001</c:v>
                </c:pt>
                <c:pt idx="1342">
                  <c:v>25.930000305</c:v>
                </c:pt>
                <c:pt idx="1343">
                  <c:v>26.170000076000001</c:v>
                </c:pt>
                <c:pt idx="1344">
                  <c:v>26.190000533999999</c:v>
                </c:pt>
                <c:pt idx="1345">
                  <c:v>26.159999847000002</c:v>
                </c:pt>
                <c:pt idx="1346">
                  <c:v>26.329999923999999</c:v>
                </c:pt>
                <c:pt idx="1347">
                  <c:v>26.270000457999998</c:v>
                </c:pt>
                <c:pt idx="1348">
                  <c:v>26.299999237000002</c:v>
                </c:pt>
                <c:pt idx="1349">
                  <c:v>26.319999695</c:v>
                </c:pt>
                <c:pt idx="1350">
                  <c:v>26.120000838999999</c:v>
                </c:pt>
                <c:pt idx="1351">
                  <c:v>26.030000687000001</c:v>
                </c:pt>
                <c:pt idx="1352">
                  <c:v>26.190000533999999</c:v>
                </c:pt>
                <c:pt idx="1353">
                  <c:v>25.799999237000002</c:v>
                </c:pt>
                <c:pt idx="1354">
                  <c:v>25.690000533999999</c:v>
                </c:pt>
                <c:pt idx="1355">
                  <c:v>25.690000533999999</c:v>
                </c:pt>
                <c:pt idx="1356">
                  <c:v>25.270000457999998</c:v>
                </c:pt>
                <c:pt idx="1357">
                  <c:v>25.270000457999998</c:v>
                </c:pt>
                <c:pt idx="1358">
                  <c:v>25.299999237000002</c:v>
                </c:pt>
                <c:pt idx="1359">
                  <c:v>25.100000381000001</c:v>
                </c:pt>
                <c:pt idx="1360">
                  <c:v>24.899999618999999</c:v>
                </c:pt>
                <c:pt idx="1361">
                  <c:v>24.819999695</c:v>
                </c:pt>
                <c:pt idx="1362">
                  <c:v>24.770000457999998</c:v>
                </c:pt>
                <c:pt idx="1363">
                  <c:v>24.850000381000001</c:v>
                </c:pt>
                <c:pt idx="1364">
                  <c:v>24.600000381000001</c:v>
                </c:pt>
                <c:pt idx="1365">
                  <c:v>24.600000381000001</c:v>
                </c:pt>
                <c:pt idx="1366">
                  <c:v>24.690000533999999</c:v>
                </c:pt>
                <c:pt idx="1367">
                  <c:v>24.86000061</c:v>
                </c:pt>
                <c:pt idx="1368">
                  <c:v>24.709999084</c:v>
                </c:pt>
                <c:pt idx="1369">
                  <c:v>24.739999771000001</c:v>
                </c:pt>
                <c:pt idx="1370">
                  <c:v>24.459999084</c:v>
                </c:pt>
                <c:pt idx="1371">
                  <c:v>24.63999939</c:v>
                </c:pt>
                <c:pt idx="1372">
                  <c:v>24.569999695</c:v>
                </c:pt>
                <c:pt idx="1373">
                  <c:v>24.260000228999999</c:v>
                </c:pt>
                <c:pt idx="1374">
                  <c:v>24.180000305</c:v>
                </c:pt>
                <c:pt idx="1375">
                  <c:v>24.239999771000001</c:v>
                </c:pt>
                <c:pt idx="1376">
                  <c:v>24.200000762999998</c:v>
                </c:pt>
                <c:pt idx="1377">
                  <c:v>23.950000762999998</c:v>
                </c:pt>
                <c:pt idx="1378">
                  <c:v>23.819999695</c:v>
                </c:pt>
                <c:pt idx="1379">
                  <c:v>23.719999312999999</c:v>
                </c:pt>
                <c:pt idx="1380">
                  <c:v>23.559999466000001</c:v>
                </c:pt>
                <c:pt idx="1381">
                  <c:v>23.540000916</c:v>
                </c:pt>
                <c:pt idx="1382">
                  <c:v>23.63999939</c:v>
                </c:pt>
                <c:pt idx="1383">
                  <c:v>23.479999542000002</c:v>
                </c:pt>
                <c:pt idx="1384">
                  <c:v>23.989999771000001</c:v>
                </c:pt>
                <c:pt idx="1385">
                  <c:v>23.790000916</c:v>
                </c:pt>
                <c:pt idx="1386">
                  <c:v>23.799999237000002</c:v>
                </c:pt>
                <c:pt idx="1387">
                  <c:v>23.729999542000002</c:v>
                </c:pt>
                <c:pt idx="1388">
                  <c:v>23.829999923999999</c:v>
                </c:pt>
                <c:pt idx="1389">
                  <c:v>24.059999466000001</c:v>
                </c:pt>
                <c:pt idx="1390">
                  <c:v>23.930000305</c:v>
                </c:pt>
                <c:pt idx="1391">
                  <c:v>24.049999237000002</c:v>
                </c:pt>
                <c:pt idx="1392">
                  <c:v>24.100000381000001</c:v>
                </c:pt>
                <c:pt idx="1393">
                  <c:v>24.370000838999999</c:v>
                </c:pt>
                <c:pt idx="1394">
                  <c:v>24.430000305</c:v>
                </c:pt>
                <c:pt idx="1395">
                  <c:v>24.430000305</c:v>
                </c:pt>
                <c:pt idx="1396">
                  <c:v>24.25</c:v>
                </c:pt>
                <c:pt idx="1397">
                  <c:v>24.569999695</c:v>
                </c:pt>
                <c:pt idx="1398">
                  <c:v>24.510000228999999</c:v>
                </c:pt>
                <c:pt idx="1399">
                  <c:v>24.629999161000001</c:v>
                </c:pt>
                <c:pt idx="1400">
                  <c:v>24.590000152999998</c:v>
                </c:pt>
                <c:pt idx="1401">
                  <c:v>24.450000762999998</c:v>
                </c:pt>
                <c:pt idx="1402">
                  <c:v>24.530000687000001</c:v>
                </c:pt>
                <c:pt idx="1403">
                  <c:v>24.709999084</c:v>
                </c:pt>
                <c:pt idx="1404">
                  <c:v>24.799999237000002</c:v>
                </c:pt>
                <c:pt idx="1405">
                  <c:v>24.559999466000001</c:v>
                </c:pt>
                <c:pt idx="1406">
                  <c:v>24.659999847000002</c:v>
                </c:pt>
                <c:pt idx="1407">
                  <c:v>24.63999939</c:v>
                </c:pt>
                <c:pt idx="1408">
                  <c:v>24.5</c:v>
                </c:pt>
                <c:pt idx="1409">
                  <c:v>24.459999084</c:v>
                </c:pt>
                <c:pt idx="1410">
                  <c:v>24.479999542000002</c:v>
                </c:pt>
                <c:pt idx="1411">
                  <c:v>24.5</c:v>
                </c:pt>
                <c:pt idx="1412">
                  <c:v>24.450000762999998</c:v>
                </c:pt>
                <c:pt idx="1413">
                  <c:v>24.299999237000002</c:v>
                </c:pt>
                <c:pt idx="1414">
                  <c:v>24.030000687000001</c:v>
                </c:pt>
                <c:pt idx="1415">
                  <c:v>24.329999923999999</c:v>
                </c:pt>
                <c:pt idx="1416">
                  <c:v>24.540000916</c:v>
                </c:pt>
                <c:pt idx="1417">
                  <c:v>24.780000687000001</c:v>
                </c:pt>
                <c:pt idx="1418">
                  <c:v>24.340000152999998</c:v>
                </c:pt>
                <c:pt idx="1419">
                  <c:v>24.040000916</c:v>
                </c:pt>
                <c:pt idx="1420">
                  <c:v>24.350000381000001</c:v>
                </c:pt>
                <c:pt idx="1421">
                  <c:v>24.469999312999999</c:v>
                </c:pt>
                <c:pt idx="1422">
                  <c:v>24.600000381000001</c:v>
                </c:pt>
                <c:pt idx="1423">
                  <c:v>24.520000457999998</c:v>
                </c:pt>
                <c:pt idx="1424">
                  <c:v>24.129999161000001</c:v>
                </c:pt>
                <c:pt idx="1425">
                  <c:v>24.149999618999999</c:v>
                </c:pt>
                <c:pt idx="1426">
                  <c:v>24.010000228999999</c:v>
                </c:pt>
                <c:pt idx="1427">
                  <c:v>23.940000533999999</c:v>
                </c:pt>
                <c:pt idx="1428">
                  <c:v>24.079999923999999</c:v>
                </c:pt>
                <c:pt idx="1429">
                  <c:v>24.180000305</c:v>
                </c:pt>
                <c:pt idx="1430">
                  <c:v>23.920000076000001</c:v>
                </c:pt>
                <c:pt idx="1431">
                  <c:v>24.180000305</c:v>
                </c:pt>
                <c:pt idx="1432">
                  <c:v>24.11000061</c:v>
                </c:pt>
                <c:pt idx="1433">
                  <c:v>23.920000076000001</c:v>
                </c:pt>
                <c:pt idx="1434">
                  <c:v>24.209999084</c:v>
                </c:pt>
                <c:pt idx="1435">
                  <c:v>23.930000305</c:v>
                </c:pt>
                <c:pt idx="1436">
                  <c:v>24.149999618999999</c:v>
                </c:pt>
                <c:pt idx="1437">
                  <c:v>24.270000457999998</c:v>
                </c:pt>
                <c:pt idx="1438">
                  <c:v>23.809999466000001</c:v>
                </c:pt>
                <c:pt idx="1439">
                  <c:v>24.149999618999999</c:v>
                </c:pt>
                <c:pt idx="1440">
                  <c:v>23.88999939</c:v>
                </c:pt>
                <c:pt idx="1441">
                  <c:v>24.25</c:v>
                </c:pt>
                <c:pt idx="1442">
                  <c:v>24.190000533999999</c:v>
                </c:pt>
                <c:pt idx="1443">
                  <c:v>23.770000457999998</c:v>
                </c:pt>
                <c:pt idx="1444">
                  <c:v>24.13999939</c:v>
                </c:pt>
                <c:pt idx="1445">
                  <c:v>24.120000838999999</c:v>
                </c:pt>
                <c:pt idx="1446">
                  <c:v>23.659999847000002</c:v>
                </c:pt>
                <c:pt idx="1447">
                  <c:v>23.590000152999998</c:v>
                </c:pt>
                <c:pt idx="1448">
                  <c:v>23.719999312999999</c:v>
                </c:pt>
                <c:pt idx="1449">
                  <c:v>23.350000381000001</c:v>
                </c:pt>
                <c:pt idx="1450">
                  <c:v>23.450000762999998</c:v>
                </c:pt>
                <c:pt idx="1451">
                  <c:v>23.25</c:v>
                </c:pt>
                <c:pt idx="1452">
                  <c:v>23.079999923999999</c:v>
                </c:pt>
                <c:pt idx="1453">
                  <c:v>23.299999237000002</c:v>
                </c:pt>
                <c:pt idx="1454">
                  <c:v>22.989999771000001</c:v>
                </c:pt>
                <c:pt idx="1455">
                  <c:v>22.629999161000001</c:v>
                </c:pt>
                <c:pt idx="1456">
                  <c:v>22.549999237000002</c:v>
                </c:pt>
                <c:pt idx="1457">
                  <c:v>22.069999695</c:v>
                </c:pt>
                <c:pt idx="1458">
                  <c:v>22.190000533999999</c:v>
                </c:pt>
                <c:pt idx="1459">
                  <c:v>21.760000228999999</c:v>
                </c:pt>
                <c:pt idx="1460">
                  <c:v>21.819999695</c:v>
                </c:pt>
                <c:pt idx="1461">
                  <c:v>21.430000305</c:v>
                </c:pt>
                <c:pt idx="1462">
                  <c:v>21.549999237000002</c:v>
                </c:pt>
                <c:pt idx="1463">
                  <c:v>21.409999847000002</c:v>
                </c:pt>
                <c:pt idx="1464">
                  <c:v>21.049999237000002</c:v>
                </c:pt>
                <c:pt idx="1465">
                  <c:v>20.969999312999999</c:v>
                </c:pt>
                <c:pt idx="1466">
                  <c:v>20.819999695</c:v>
                </c:pt>
                <c:pt idx="1467">
                  <c:v>21.049999237000002</c:v>
                </c:pt>
                <c:pt idx="1468">
                  <c:v>20.729999542000002</c:v>
                </c:pt>
                <c:pt idx="1469">
                  <c:v>20.510000228999999</c:v>
                </c:pt>
                <c:pt idx="1470">
                  <c:v>20.270000457999998</c:v>
                </c:pt>
                <c:pt idx="1471">
                  <c:v>20.170000076000001</c:v>
                </c:pt>
                <c:pt idx="1472">
                  <c:v>20.13999939</c:v>
                </c:pt>
                <c:pt idx="1473">
                  <c:v>19.899999618999999</c:v>
                </c:pt>
                <c:pt idx="1474">
                  <c:v>19.340000152999998</c:v>
                </c:pt>
                <c:pt idx="1475">
                  <c:v>19.620000838999999</c:v>
                </c:pt>
                <c:pt idx="1476">
                  <c:v>19.530000687000001</c:v>
                </c:pt>
                <c:pt idx="1477">
                  <c:v>19.379999161000001</c:v>
                </c:pt>
                <c:pt idx="1478">
                  <c:v>19.069999695</c:v>
                </c:pt>
                <c:pt idx="1479">
                  <c:v>19</c:v>
                </c:pt>
                <c:pt idx="1480">
                  <c:v>18.559999466000001</c:v>
                </c:pt>
                <c:pt idx="1481">
                  <c:v>18.670000076000001</c:v>
                </c:pt>
                <c:pt idx="1482">
                  <c:v>18.590000152999998</c:v>
                </c:pt>
                <c:pt idx="1483">
                  <c:v>18.069999695</c:v>
                </c:pt>
                <c:pt idx="1484">
                  <c:v>17.850000381000001</c:v>
                </c:pt>
                <c:pt idx="1485">
                  <c:v>17.780000687000001</c:v>
                </c:pt>
                <c:pt idx="1486">
                  <c:v>17.510000228999999</c:v>
                </c:pt>
                <c:pt idx="1487">
                  <c:v>17.209999084</c:v>
                </c:pt>
                <c:pt idx="1488">
                  <c:v>16.809999466000001</c:v>
                </c:pt>
                <c:pt idx="1489">
                  <c:v>16.530000687000001</c:v>
                </c:pt>
                <c:pt idx="1490">
                  <c:v>16.629999161000001</c:v>
                </c:pt>
                <c:pt idx="1491">
                  <c:v>16.579999923999999</c:v>
                </c:pt>
                <c:pt idx="1492">
                  <c:v>16.520000457999998</c:v>
                </c:pt>
                <c:pt idx="1493">
                  <c:v>16.280000687000001</c:v>
                </c:pt>
                <c:pt idx="1494">
                  <c:v>16.149999618999999</c:v>
                </c:pt>
                <c:pt idx="1495">
                  <c:v>16.129999161000001</c:v>
                </c:pt>
                <c:pt idx="1496">
                  <c:v>16.049999237000002</c:v>
                </c:pt>
                <c:pt idx="1497">
                  <c:v>15.649999619000001</c:v>
                </c:pt>
                <c:pt idx="1498">
                  <c:v>15.220000267</c:v>
                </c:pt>
                <c:pt idx="1499">
                  <c:v>15.069999695</c:v>
                </c:pt>
                <c:pt idx="1500">
                  <c:v>15.460000038</c:v>
                </c:pt>
                <c:pt idx="1501">
                  <c:v>15.079999923999999</c:v>
                </c:pt>
                <c:pt idx="1502">
                  <c:v>14.800000191000001</c:v>
                </c:pt>
                <c:pt idx="1503">
                  <c:v>15</c:v>
                </c:pt>
                <c:pt idx="1504">
                  <c:v>15.149999619000001</c:v>
                </c:pt>
                <c:pt idx="1505">
                  <c:v>15.06000042</c:v>
                </c:pt>
                <c:pt idx="1506">
                  <c:v>14.449999808999999</c:v>
                </c:pt>
                <c:pt idx="1507">
                  <c:v>14.5</c:v>
                </c:pt>
                <c:pt idx="1508">
                  <c:v>14.329999923999999</c:v>
                </c:pt>
                <c:pt idx="1509">
                  <c:v>14.520000458</c:v>
                </c:pt>
                <c:pt idx="1510">
                  <c:v>14.449999808999999</c:v>
                </c:pt>
                <c:pt idx="1511">
                  <c:v>14.369999886</c:v>
                </c:pt>
                <c:pt idx="1512">
                  <c:v>14.220000267</c:v>
                </c:pt>
                <c:pt idx="1513">
                  <c:v>14.220000267</c:v>
                </c:pt>
                <c:pt idx="1514">
                  <c:v>14.340000153</c:v>
                </c:pt>
                <c:pt idx="1515">
                  <c:v>14.149999619000001</c:v>
                </c:pt>
                <c:pt idx="1516">
                  <c:v>14.100000380999999</c:v>
                </c:pt>
                <c:pt idx="1517">
                  <c:v>14.020000458</c:v>
                </c:pt>
                <c:pt idx="1518">
                  <c:v>13.930000305</c:v>
                </c:pt>
                <c:pt idx="1519">
                  <c:v>13.920000076000001</c:v>
                </c:pt>
                <c:pt idx="1520">
                  <c:v>13.770000458</c:v>
                </c:pt>
                <c:pt idx="1521">
                  <c:v>13.890000343000001</c:v>
                </c:pt>
                <c:pt idx="1522">
                  <c:v>13.699999808999999</c:v>
                </c:pt>
                <c:pt idx="1523">
                  <c:v>13.800000191000001</c:v>
                </c:pt>
                <c:pt idx="1524">
                  <c:v>13.949999808999999</c:v>
                </c:pt>
                <c:pt idx="1525">
                  <c:v>13.659999847</c:v>
                </c:pt>
                <c:pt idx="1526">
                  <c:v>13.289999962</c:v>
                </c:pt>
                <c:pt idx="1527">
                  <c:v>13.460000038</c:v>
                </c:pt>
                <c:pt idx="1528">
                  <c:v>13.489999771000001</c:v>
                </c:pt>
                <c:pt idx="1529">
                  <c:v>13.279999733</c:v>
                </c:pt>
                <c:pt idx="1530">
                  <c:v>13.340000153</c:v>
                </c:pt>
                <c:pt idx="1531">
                  <c:v>13.300000191000001</c:v>
                </c:pt>
                <c:pt idx="1532">
                  <c:v>13.039999962</c:v>
                </c:pt>
                <c:pt idx="1533">
                  <c:v>13.050000191000001</c:v>
                </c:pt>
                <c:pt idx="1534">
                  <c:v>13.229999542</c:v>
                </c:pt>
                <c:pt idx="1535">
                  <c:v>13.149999619000001</c:v>
                </c:pt>
                <c:pt idx="1536">
                  <c:v>12.789999962</c:v>
                </c:pt>
                <c:pt idx="1537">
                  <c:v>12.970000267</c:v>
                </c:pt>
                <c:pt idx="1538">
                  <c:v>12.890000343000001</c:v>
                </c:pt>
                <c:pt idx="1539">
                  <c:v>12.609999656999999</c:v>
                </c:pt>
                <c:pt idx="1540">
                  <c:v>12.789999962</c:v>
                </c:pt>
                <c:pt idx="1541">
                  <c:v>12.960000038</c:v>
                </c:pt>
                <c:pt idx="1542">
                  <c:v>12.819999695</c:v>
                </c:pt>
                <c:pt idx="1543">
                  <c:v>12.789999962</c:v>
                </c:pt>
                <c:pt idx="1544">
                  <c:v>13.220000267</c:v>
                </c:pt>
                <c:pt idx="1545">
                  <c:v>12.649999619000001</c:v>
                </c:pt>
                <c:pt idx="1546">
                  <c:v>12.819999695</c:v>
                </c:pt>
                <c:pt idx="1547">
                  <c:v>13.090000153</c:v>
                </c:pt>
                <c:pt idx="1548">
                  <c:v>13.029999733</c:v>
                </c:pt>
                <c:pt idx="1549">
                  <c:v>13.180000305</c:v>
                </c:pt>
                <c:pt idx="1550">
                  <c:v>13.069999695</c:v>
                </c:pt>
                <c:pt idx="1551">
                  <c:v>13.140000343000001</c:v>
                </c:pt>
                <c:pt idx="1552">
                  <c:v>12.710000038</c:v>
                </c:pt>
                <c:pt idx="1553">
                  <c:v>12.720000267</c:v>
                </c:pt>
                <c:pt idx="1554">
                  <c:v>12.729999542</c:v>
                </c:pt>
                <c:pt idx="1555">
                  <c:v>12.590000153</c:v>
                </c:pt>
                <c:pt idx="1556">
                  <c:v>12.729999542</c:v>
                </c:pt>
                <c:pt idx="1557">
                  <c:v>12.649999619000001</c:v>
                </c:pt>
                <c:pt idx="1558">
                  <c:v>12.720000267</c:v>
                </c:pt>
                <c:pt idx="1559">
                  <c:v>12.350000380999999</c:v>
                </c:pt>
                <c:pt idx="1560">
                  <c:v>12.5</c:v>
                </c:pt>
                <c:pt idx="1561">
                  <c:v>12.430000305</c:v>
                </c:pt>
                <c:pt idx="1562">
                  <c:v>12.550000191000001</c:v>
                </c:pt>
                <c:pt idx="1563">
                  <c:v>12.380000114</c:v>
                </c:pt>
                <c:pt idx="1564">
                  <c:v>12.569999695</c:v>
                </c:pt>
                <c:pt idx="1565">
                  <c:v>12.300000191000001</c:v>
                </c:pt>
                <c:pt idx="1566">
                  <c:v>12.630000114</c:v>
                </c:pt>
                <c:pt idx="1567">
                  <c:v>12.399999619000001</c:v>
                </c:pt>
                <c:pt idx="1568">
                  <c:v>12.579999923999999</c:v>
                </c:pt>
                <c:pt idx="1569">
                  <c:v>12.760000228999999</c:v>
                </c:pt>
                <c:pt idx="1570">
                  <c:v>12.739999771000001</c:v>
                </c:pt>
                <c:pt idx="1571">
                  <c:v>12.520000458</c:v>
                </c:pt>
                <c:pt idx="1572">
                  <c:v>12.510000228999999</c:v>
                </c:pt>
                <c:pt idx="1573">
                  <c:v>12.390000343000001</c:v>
                </c:pt>
                <c:pt idx="1574">
                  <c:v>12.369999886</c:v>
                </c:pt>
                <c:pt idx="1575">
                  <c:v>12.529999733</c:v>
                </c:pt>
                <c:pt idx="1576">
                  <c:v>12.470000267</c:v>
                </c:pt>
                <c:pt idx="1577">
                  <c:v>12.399999619000001</c:v>
                </c:pt>
                <c:pt idx="1578">
                  <c:v>12.199999808999999</c:v>
                </c:pt>
                <c:pt idx="1579">
                  <c:v>12.239999771000001</c:v>
                </c:pt>
                <c:pt idx="1580">
                  <c:v>12.159999847</c:v>
                </c:pt>
                <c:pt idx="1581">
                  <c:v>12.06000042</c:v>
                </c:pt>
                <c:pt idx="1582">
                  <c:v>12.100000380999999</c:v>
                </c:pt>
                <c:pt idx="1583">
                  <c:v>12.270000458</c:v>
                </c:pt>
                <c:pt idx="1584">
                  <c:v>12.170000076000001</c:v>
                </c:pt>
                <c:pt idx="1585">
                  <c:v>12.239999771000001</c:v>
                </c:pt>
                <c:pt idx="1586">
                  <c:v>12.020000458</c:v>
                </c:pt>
                <c:pt idx="1587">
                  <c:v>12.180000305</c:v>
                </c:pt>
                <c:pt idx="1588">
                  <c:v>12.289999962</c:v>
                </c:pt>
                <c:pt idx="1589">
                  <c:v>11.949999808999999</c:v>
                </c:pt>
                <c:pt idx="1590">
                  <c:v>12.220000267</c:v>
                </c:pt>
                <c:pt idx="1591">
                  <c:v>11.970000267</c:v>
                </c:pt>
                <c:pt idx="1592">
                  <c:v>11.899999619000001</c:v>
                </c:pt>
                <c:pt idx="1593">
                  <c:v>12.260000228999999</c:v>
                </c:pt>
                <c:pt idx="1594">
                  <c:v>12.199999808999999</c:v>
                </c:pt>
                <c:pt idx="1595">
                  <c:v>12.170000076000001</c:v>
                </c:pt>
                <c:pt idx="1596">
                  <c:v>12.149999619000001</c:v>
                </c:pt>
                <c:pt idx="1597">
                  <c:v>12.119999886</c:v>
                </c:pt>
                <c:pt idx="1598">
                  <c:v>11.850000380999999</c:v>
                </c:pt>
                <c:pt idx="1599">
                  <c:v>12.140000343000001</c:v>
                </c:pt>
                <c:pt idx="1600">
                  <c:v>12.039999962</c:v>
                </c:pt>
                <c:pt idx="1601">
                  <c:v>12.020000458</c:v>
                </c:pt>
                <c:pt idx="1602">
                  <c:v>12.180000305</c:v>
                </c:pt>
                <c:pt idx="1603">
                  <c:v>12.050000191000001</c:v>
                </c:pt>
                <c:pt idx="1604">
                  <c:v>12.529999733</c:v>
                </c:pt>
                <c:pt idx="1605">
                  <c:v>12.229999542</c:v>
                </c:pt>
                <c:pt idx="1606">
                  <c:v>12</c:v>
                </c:pt>
                <c:pt idx="1607">
                  <c:v>11.890000343000001</c:v>
                </c:pt>
                <c:pt idx="1608">
                  <c:v>12.010000228999999</c:v>
                </c:pt>
                <c:pt idx="1609">
                  <c:v>11.640000343000001</c:v>
                </c:pt>
                <c:pt idx="1610">
                  <c:v>11.630000114</c:v>
                </c:pt>
                <c:pt idx="1611">
                  <c:v>11.670000076000001</c:v>
                </c:pt>
                <c:pt idx="1612">
                  <c:v>11.569999695</c:v>
                </c:pt>
                <c:pt idx="1613">
                  <c:v>11.739999771000001</c:v>
                </c:pt>
                <c:pt idx="1614">
                  <c:v>11.850000380999999</c:v>
                </c:pt>
                <c:pt idx="1615">
                  <c:v>11.670000076000001</c:v>
                </c:pt>
                <c:pt idx="1616">
                  <c:v>11.899999619000001</c:v>
                </c:pt>
                <c:pt idx="1617">
                  <c:v>11.449999808999999</c:v>
                </c:pt>
                <c:pt idx="1618">
                  <c:v>11.800000191000001</c:v>
                </c:pt>
                <c:pt idx="1619">
                  <c:v>11.75</c:v>
                </c:pt>
                <c:pt idx="1620">
                  <c:v>11.390000343000001</c:v>
                </c:pt>
                <c:pt idx="1621">
                  <c:v>11.600000380999999</c:v>
                </c:pt>
                <c:pt idx="1622">
                  <c:v>11.869999886</c:v>
                </c:pt>
                <c:pt idx="1623">
                  <c:v>11.819999695</c:v>
                </c:pt>
                <c:pt idx="1624">
                  <c:v>11.699999808999999</c:v>
                </c:pt>
                <c:pt idx="1625">
                  <c:v>11.739999771000001</c:v>
                </c:pt>
                <c:pt idx="1626">
                  <c:v>11.619999886</c:v>
                </c:pt>
                <c:pt idx="1627">
                  <c:v>11.670000076000001</c:v>
                </c:pt>
                <c:pt idx="1628">
                  <c:v>11.779999733</c:v>
                </c:pt>
                <c:pt idx="1629">
                  <c:v>11.920000076000001</c:v>
                </c:pt>
                <c:pt idx="1630">
                  <c:v>11.539999962</c:v>
                </c:pt>
                <c:pt idx="1631">
                  <c:v>11.529999733</c:v>
                </c:pt>
                <c:pt idx="1632">
                  <c:v>11.569999695</c:v>
                </c:pt>
                <c:pt idx="1633">
                  <c:v>11.800000191000001</c:v>
                </c:pt>
                <c:pt idx="1634">
                  <c:v>11.619999886</c:v>
                </c:pt>
                <c:pt idx="1635">
                  <c:v>12.109999656999999</c:v>
                </c:pt>
                <c:pt idx="1636">
                  <c:v>11.920000076000001</c:v>
                </c:pt>
                <c:pt idx="1637">
                  <c:v>12.020000458</c:v>
                </c:pt>
                <c:pt idx="1638">
                  <c:v>11.670000076000001</c:v>
                </c:pt>
                <c:pt idx="1639">
                  <c:v>11.680000305</c:v>
                </c:pt>
                <c:pt idx="1640">
                  <c:v>12.100000380999999</c:v>
                </c:pt>
                <c:pt idx="1641">
                  <c:v>11.81000042</c:v>
                </c:pt>
                <c:pt idx="1642">
                  <c:v>12.100000380999999</c:v>
                </c:pt>
                <c:pt idx="1643">
                  <c:v>11.949999808999999</c:v>
                </c:pt>
                <c:pt idx="1644">
                  <c:v>11.789999962</c:v>
                </c:pt>
                <c:pt idx="1645">
                  <c:v>11.569999695</c:v>
                </c:pt>
                <c:pt idx="1646">
                  <c:v>11.670000076000001</c:v>
                </c:pt>
                <c:pt idx="1647">
                  <c:v>12.039999962</c:v>
                </c:pt>
                <c:pt idx="1648">
                  <c:v>12.029999733</c:v>
                </c:pt>
                <c:pt idx="1649">
                  <c:v>12.239999771000001</c:v>
                </c:pt>
                <c:pt idx="1650">
                  <c:v>12.140000343000001</c:v>
                </c:pt>
                <c:pt idx="1651">
                  <c:v>11.770000458</c:v>
                </c:pt>
                <c:pt idx="1652">
                  <c:v>11.869999886</c:v>
                </c:pt>
                <c:pt idx="1653">
                  <c:v>11.869999886</c:v>
                </c:pt>
                <c:pt idx="1654">
                  <c:v>12.550000191000001</c:v>
                </c:pt>
                <c:pt idx="1655">
                  <c:v>12.18999958</c:v>
                </c:pt>
                <c:pt idx="1656">
                  <c:v>12.319999695</c:v>
                </c:pt>
                <c:pt idx="1657">
                  <c:v>12.130000114</c:v>
                </c:pt>
                <c:pt idx="1658">
                  <c:v>11.829999923999999</c:v>
                </c:pt>
                <c:pt idx="1659">
                  <c:v>12.100000380999999</c:v>
                </c:pt>
                <c:pt idx="1660">
                  <c:v>11.899999619000001</c:v>
                </c:pt>
                <c:pt idx="1661">
                  <c:v>12</c:v>
                </c:pt>
                <c:pt idx="1662">
                  <c:v>11.710000038</c:v>
                </c:pt>
                <c:pt idx="1663">
                  <c:v>11.989999771000001</c:v>
                </c:pt>
                <c:pt idx="1664">
                  <c:v>11.899999619000001</c:v>
                </c:pt>
                <c:pt idx="1665">
                  <c:v>12.020000458</c:v>
                </c:pt>
                <c:pt idx="1666">
                  <c:v>12.050000191000001</c:v>
                </c:pt>
                <c:pt idx="1667">
                  <c:v>11.989999771000001</c:v>
                </c:pt>
                <c:pt idx="1668">
                  <c:v>12.109999656999999</c:v>
                </c:pt>
                <c:pt idx="1669">
                  <c:v>12</c:v>
                </c:pt>
                <c:pt idx="1670">
                  <c:v>12.399999619000001</c:v>
                </c:pt>
                <c:pt idx="1671">
                  <c:v>12.489999771000001</c:v>
                </c:pt>
                <c:pt idx="1672">
                  <c:v>12.329999923999999</c:v>
                </c:pt>
                <c:pt idx="1673">
                  <c:v>12.619999886</c:v>
                </c:pt>
                <c:pt idx="1674">
                  <c:v>12.579999923999999</c:v>
                </c:pt>
                <c:pt idx="1675">
                  <c:v>12.649999619000001</c:v>
                </c:pt>
                <c:pt idx="1676">
                  <c:v>12.5</c:v>
                </c:pt>
                <c:pt idx="1677">
                  <c:v>12.619999886</c:v>
                </c:pt>
                <c:pt idx="1678">
                  <c:v>12.920000076000001</c:v>
                </c:pt>
                <c:pt idx="1679">
                  <c:v>12.539999962</c:v>
                </c:pt>
                <c:pt idx="1680">
                  <c:v>13.020000458</c:v>
                </c:pt>
                <c:pt idx="1681">
                  <c:v>13.130000114</c:v>
                </c:pt>
                <c:pt idx="1682">
                  <c:v>13.130000114</c:v>
                </c:pt>
                <c:pt idx="1683">
                  <c:v>12.930000305</c:v>
                </c:pt>
                <c:pt idx="1684">
                  <c:v>12.989999771000001</c:v>
                </c:pt>
                <c:pt idx="1685">
                  <c:v>13.010000228999999</c:v>
                </c:pt>
                <c:pt idx="1686">
                  <c:v>12.840000153</c:v>
                </c:pt>
                <c:pt idx="1687">
                  <c:v>12.829999923999999</c:v>
                </c:pt>
                <c:pt idx="1688">
                  <c:v>12.670000076000001</c:v>
                </c:pt>
                <c:pt idx="1689">
                  <c:v>12.859999656999999</c:v>
                </c:pt>
                <c:pt idx="1690">
                  <c:v>13.100000380999999</c:v>
                </c:pt>
                <c:pt idx="1691">
                  <c:v>12.920000076000001</c:v>
                </c:pt>
                <c:pt idx="1692">
                  <c:v>13.409999847</c:v>
                </c:pt>
                <c:pt idx="1693">
                  <c:v>13.109999656999999</c:v>
                </c:pt>
                <c:pt idx="1694">
                  <c:v>13.220000267</c:v>
                </c:pt>
                <c:pt idx="1695">
                  <c:v>13.100000380999999</c:v>
                </c:pt>
                <c:pt idx="1696">
                  <c:v>12.970000267</c:v>
                </c:pt>
                <c:pt idx="1697">
                  <c:v>13.210000038</c:v>
                </c:pt>
                <c:pt idx="1698">
                  <c:v>13.18999958</c:v>
                </c:pt>
                <c:pt idx="1699">
                  <c:v>13.390000343000001</c:v>
                </c:pt>
                <c:pt idx="1700">
                  <c:v>13.430000305</c:v>
                </c:pt>
                <c:pt idx="1701">
                  <c:v>13.680000305</c:v>
                </c:pt>
                <c:pt idx="1702">
                  <c:v>13.840000153</c:v>
                </c:pt>
                <c:pt idx="1703">
                  <c:v>13.649999619000001</c:v>
                </c:pt>
                <c:pt idx="1704">
                  <c:v>13.489999771000001</c:v>
                </c:pt>
                <c:pt idx="1705">
                  <c:v>13.489999771000001</c:v>
                </c:pt>
                <c:pt idx="1706">
                  <c:v>13.56000042</c:v>
                </c:pt>
                <c:pt idx="1707">
                  <c:v>13.789999962</c:v>
                </c:pt>
                <c:pt idx="1708">
                  <c:v>13.680000305</c:v>
                </c:pt>
                <c:pt idx="1709">
                  <c:v>13.800000191000001</c:v>
                </c:pt>
                <c:pt idx="1710">
                  <c:v>13.710000038</c:v>
                </c:pt>
                <c:pt idx="1711">
                  <c:v>14</c:v>
                </c:pt>
                <c:pt idx="1712">
                  <c:v>14.010000228999999</c:v>
                </c:pt>
                <c:pt idx="1713">
                  <c:v>14.180000305</c:v>
                </c:pt>
                <c:pt idx="1714">
                  <c:v>14.210000038</c:v>
                </c:pt>
                <c:pt idx="1715">
                  <c:v>13.930000305</c:v>
                </c:pt>
                <c:pt idx="1716">
                  <c:v>13.989999771000001</c:v>
                </c:pt>
                <c:pt idx="1717">
                  <c:v>14</c:v>
                </c:pt>
                <c:pt idx="1718">
                  <c:v>13.890000343000001</c:v>
                </c:pt>
                <c:pt idx="1719">
                  <c:v>14.289999962</c:v>
                </c:pt>
                <c:pt idx="1720">
                  <c:v>14.239999771000001</c:v>
                </c:pt>
                <c:pt idx="1721">
                  <c:v>14.260000228999999</c:v>
                </c:pt>
                <c:pt idx="1722">
                  <c:v>14.289999962</c:v>
                </c:pt>
                <c:pt idx="1723">
                  <c:v>14.06000042</c:v>
                </c:pt>
                <c:pt idx="1724">
                  <c:v>14.319999695</c:v>
                </c:pt>
                <c:pt idx="1725">
                  <c:v>14.029999733</c:v>
                </c:pt>
                <c:pt idx="1726">
                  <c:v>14.260000228999999</c:v>
                </c:pt>
                <c:pt idx="1727">
                  <c:v>14.470000267</c:v>
                </c:pt>
                <c:pt idx="1728">
                  <c:v>14.300000191000001</c:v>
                </c:pt>
                <c:pt idx="1729">
                  <c:v>14.420000076000001</c:v>
                </c:pt>
                <c:pt idx="1730">
                  <c:v>14.520000458</c:v>
                </c:pt>
                <c:pt idx="1731">
                  <c:v>14.420000076000001</c:v>
                </c:pt>
                <c:pt idx="1732">
                  <c:v>14.420000076000001</c:v>
                </c:pt>
                <c:pt idx="1733">
                  <c:v>14.789999962</c:v>
                </c:pt>
                <c:pt idx="1734">
                  <c:v>14.590000153</c:v>
                </c:pt>
                <c:pt idx="1735">
                  <c:v>14.699999808999999</c:v>
                </c:pt>
                <c:pt idx="1736">
                  <c:v>14.880000114</c:v>
                </c:pt>
                <c:pt idx="1737">
                  <c:v>14.760000228999999</c:v>
                </c:pt>
                <c:pt idx="1738">
                  <c:v>14.930000305</c:v>
                </c:pt>
                <c:pt idx="1739">
                  <c:v>14.840000153</c:v>
                </c:pt>
                <c:pt idx="1740">
                  <c:v>14.699999808999999</c:v>
                </c:pt>
                <c:pt idx="1741">
                  <c:v>14.760000228999999</c:v>
                </c:pt>
                <c:pt idx="1742">
                  <c:v>14.710000038</c:v>
                </c:pt>
                <c:pt idx="1743">
                  <c:v>14.850000380999999</c:v>
                </c:pt>
                <c:pt idx="1744">
                  <c:v>14.930000305</c:v>
                </c:pt>
                <c:pt idx="1745">
                  <c:v>15.06000042</c:v>
                </c:pt>
                <c:pt idx="1746">
                  <c:v>14.819999695</c:v>
                </c:pt>
                <c:pt idx="1747">
                  <c:v>14.930000305</c:v>
                </c:pt>
                <c:pt idx="1748">
                  <c:v>14.880000114</c:v>
                </c:pt>
                <c:pt idx="1749">
                  <c:v>14.869999886</c:v>
                </c:pt>
                <c:pt idx="1750">
                  <c:v>15.06000042</c:v>
                </c:pt>
                <c:pt idx="1751">
                  <c:v>15</c:v>
                </c:pt>
                <c:pt idx="1752">
                  <c:v>14.909999847</c:v>
                </c:pt>
                <c:pt idx="1753">
                  <c:v>15.100000380999999</c:v>
                </c:pt>
                <c:pt idx="1754">
                  <c:v>14.989999771000001</c:v>
                </c:pt>
                <c:pt idx="1755">
                  <c:v>15.020000458</c:v>
                </c:pt>
                <c:pt idx="1756">
                  <c:v>15.159999847</c:v>
                </c:pt>
                <c:pt idx="1757">
                  <c:v>15.319999695</c:v>
                </c:pt>
                <c:pt idx="1758">
                  <c:v>15.380000114</c:v>
                </c:pt>
                <c:pt idx="1759">
                  <c:v>15.25</c:v>
                </c:pt>
                <c:pt idx="1760">
                  <c:v>15.289999962</c:v>
                </c:pt>
                <c:pt idx="1761">
                  <c:v>15.390000343000001</c:v>
                </c:pt>
                <c:pt idx="1762">
                  <c:v>15.420000076000001</c:v>
                </c:pt>
                <c:pt idx="1763">
                  <c:v>15.239999771000001</c:v>
                </c:pt>
                <c:pt idx="1764">
                  <c:v>15.380000114</c:v>
                </c:pt>
                <c:pt idx="1765">
                  <c:v>15.300000191000001</c:v>
                </c:pt>
                <c:pt idx="1766">
                  <c:v>15.430000305</c:v>
                </c:pt>
                <c:pt idx="1767">
                  <c:v>15.340000153</c:v>
                </c:pt>
                <c:pt idx="1768">
                  <c:v>15.340000153</c:v>
                </c:pt>
                <c:pt idx="1769">
                  <c:v>15.319999695</c:v>
                </c:pt>
                <c:pt idx="1770">
                  <c:v>15.140000343000001</c:v>
                </c:pt>
                <c:pt idx="1771">
                  <c:v>15.170000076000001</c:v>
                </c:pt>
                <c:pt idx="1772">
                  <c:v>15.020000458</c:v>
                </c:pt>
                <c:pt idx="1773">
                  <c:v>15.239999771000001</c:v>
                </c:pt>
                <c:pt idx="1774">
                  <c:v>15.180000305</c:v>
                </c:pt>
                <c:pt idx="1775">
                  <c:v>15.340000153</c:v>
                </c:pt>
                <c:pt idx="1776">
                  <c:v>15.359999656999999</c:v>
                </c:pt>
                <c:pt idx="1777">
                  <c:v>15.409999847</c:v>
                </c:pt>
                <c:pt idx="1778">
                  <c:v>15.220000267</c:v>
                </c:pt>
                <c:pt idx="1779">
                  <c:v>14.970000267</c:v>
                </c:pt>
                <c:pt idx="1780">
                  <c:v>15.239999771000001</c:v>
                </c:pt>
                <c:pt idx="1781">
                  <c:v>15.199999808999999</c:v>
                </c:pt>
                <c:pt idx="1782">
                  <c:v>15.229999542</c:v>
                </c:pt>
                <c:pt idx="1783">
                  <c:v>15.569999695</c:v>
                </c:pt>
                <c:pt idx="1784">
                  <c:v>15.600000380999999</c:v>
                </c:pt>
                <c:pt idx="1785">
                  <c:v>15.510000228999999</c:v>
                </c:pt>
                <c:pt idx="1786">
                  <c:v>15.729999542</c:v>
                </c:pt>
                <c:pt idx="1787">
                  <c:v>15.56000042</c:v>
                </c:pt>
                <c:pt idx="1788">
                  <c:v>15.270000458</c:v>
                </c:pt>
                <c:pt idx="1789">
                  <c:v>15.489999771000001</c:v>
                </c:pt>
                <c:pt idx="1790">
                  <c:v>15.31000042</c:v>
                </c:pt>
                <c:pt idx="1791">
                  <c:v>15.359999656999999</c:v>
                </c:pt>
                <c:pt idx="1792">
                  <c:v>15.420000076000001</c:v>
                </c:pt>
                <c:pt idx="1793">
                  <c:v>15.390000343000001</c:v>
                </c:pt>
                <c:pt idx="1794">
                  <c:v>15.279999733</c:v>
                </c:pt>
                <c:pt idx="1795">
                  <c:v>15.329999923999999</c:v>
                </c:pt>
                <c:pt idx="1796">
                  <c:v>15.420000076000001</c:v>
                </c:pt>
                <c:pt idx="1797">
                  <c:v>15.479999542</c:v>
                </c:pt>
                <c:pt idx="1798">
                  <c:v>15.600000380999999</c:v>
                </c:pt>
                <c:pt idx="1799">
                  <c:v>15.430000305</c:v>
                </c:pt>
                <c:pt idx="1800">
                  <c:v>15.649999619000001</c:v>
                </c:pt>
                <c:pt idx="1801">
                  <c:v>15.600000380999999</c:v>
                </c:pt>
                <c:pt idx="1802">
                  <c:v>15.520000458</c:v>
                </c:pt>
                <c:pt idx="1803">
                  <c:v>15.680000305</c:v>
                </c:pt>
                <c:pt idx="1804">
                  <c:v>15.569999695</c:v>
                </c:pt>
                <c:pt idx="1805">
                  <c:v>15.619999886</c:v>
                </c:pt>
                <c:pt idx="1806">
                  <c:v>15.619999886</c:v>
                </c:pt>
                <c:pt idx="1807">
                  <c:v>15.619999886</c:v>
                </c:pt>
                <c:pt idx="1808">
                  <c:v>15.789999962</c:v>
                </c:pt>
                <c:pt idx="1809">
                  <c:v>15.579999923999999</c:v>
                </c:pt>
                <c:pt idx="1810">
                  <c:v>15.670000076000001</c:v>
                </c:pt>
                <c:pt idx="1811">
                  <c:v>15.68999958</c:v>
                </c:pt>
                <c:pt idx="1812">
                  <c:v>15.319999695</c:v>
                </c:pt>
                <c:pt idx="1813">
                  <c:v>15.56000042</c:v>
                </c:pt>
                <c:pt idx="1814">
                  <c:v>15.430000305</c:v>
                </c:pt>
                <c:pt idx="1815">
                  <c:v>15.31000042</c:v>
                </c:pt>
                <c:pt idx="1816">
                  <c:v>15.279999733</c:v>
                </c:pt>
                <c:pt idx="1817">
                  <c:v>15.479999542</c:v>
                </c:pt>
                <c:pt idx="1818">
                  <c:v>15.18999958</c:v>
                </c:pt>
                <c:pt idx="1819">
                  <c:v>15.25</c:v>
                </c:pt>
                <c:pt idx="1820">
                  <c:v>15.43999958</c:v>
                </c:pt>
                <c:pt idx="1821">
                  <c:v>15.159999847</c:v>
                </c:pt>
                <c:pt idx="1822">
                  <c:v>15.319999695</c:v>
                </c:pt>
                <c:pt idx="1823">
                  <c:v>15.420000076000001</c:v>
                </c:pt>
                <c:pt idx="1824">
                  <c:v>15.489999771000001</c:v>
                </c:pt>
                <c:pt idx="1825">
                  <c:v>15.75</c:v>
                </c:pt>
                <c:pt idx="1826">
                  <c:v>15.770000458</c:v>
                </c:pt>
                <c:pt idx="1827">
                  <c:v>15.779999733</c:v>
                </c:pt>
                <c:pt idx="1828">
                  <c:v>15.859999656999999</c:v>
                </c:pt>
                <c:pt idx="1829">
                  <c:v>15.949999808999999</c:v>
                </c:pt>
                <c:pt idx="1830">
                  <c:v>15.699999808999999</c:v>
                </c:pt>
                <c:pt idx="1831">
                  <c:v>15.670000076000001</c:v>
                </c:pt>
                <c:pt idx="1832">
                  <c:v>15.81000042</c:v>
                </c:pt>
                <c:pt idx="1833">
                  <c:v>15.640000343000001</c:v>
                </c:pt>
                <c:pt idx="1834">
                  <c:v>15.770000458</c:v>
                </c:pt>
                <c:pt idx="1835">
                  <c:v>15.710000038</c:v>
                </c:pt>
                <c:pt idx="1836">
                  <c:v>15.479999542</c:v>
                </c:pt>
                <c:pt idx="1837">
                  <c:v>15.630000114</c:v>
                </c:pt>
                <c:pt idx="1838">
                  <c:v>15.380000114</c:v>
                </c:pt>
                <c:pt idx="1839">
                  <c:v>15.340000153</c:v>
                </c:pt>
                <c:pt idx="1840">
                  <c:v>15.210000038</c:v>
                </c:pt>
                <c:pt idx="1841">
                  <c:v>15.039999962</c:v>
                </c:pt>
                <c:pt idx="1842">
                  <c:v>15.100000380999999</c:v>
                </c:pt>
                <c:pt idx="1843">
                  <c:v>15.159999847</c:v>
                </c:pt>
                <c:pt idx="1844">
                  <c:v>15.260000228999999</c:v>
                </c:pt>
                <c:pt idx="1845">
                  <c:v>15.340000153</c:v>
                </c:pt>
                <c:pt idx="1846">
                  <c:v>15.220000267</c:v>
                </c:pt>
                <c:pt idx="1847">
                  <c:v>15.329999923999999</c:v>
                </c:pt>
                <c:pt idx="1848">
                  <c:v>15.260000228999999</c:v>
                </c:pt>
                <c:pt idx="1849">
                  <c:v>15.319999695</c:v>
                </c:pt>
                <c:pt idx="1850">
                  <c:v>15.239999771000001</c:v>
                </c:pt>
                <c:pt idx="1851">
                  <c:v>15.270000458</c:v>
                </c:pt>
                <c:pt idx="1852">
                  <c:v>15.130000114</c:v>
                </c:pt>
                <c:pt idx="1853">
                  <c:v>15.119999886</c:v>
                </c:pt>
                <c:pt idx="1854">
                  <c:v>15.180000305</c:v>
                </c:pt>
                <c:pt idx="1855">
                  <c:v>15.079999923999999</c:v>
                </c:pt>
                <c:pt idx="1856">
                  <c:v>15.130000114</c:v>
                </c:pt>
                <c:pt idx="1857">
                  <c:v>14.989999771000001</c:v>
                </c:pt>
                <c:pt idx="1858">
                  <c:v>15.069999695</c:v>
                </c:pt>
                <c:pt idx="1859">
                  <c:v>15.149999619000001</c:v>
                </c:pt>
                <c:pt idx="1860">
                  <c:v>15.090000153</c:v>
                </c:pt>
                <c:pt idx="1861">
                  <c:v>15.260000228999999</c:v>
                </c:pt>
                <c:pt idx="1862">
                  <c:v>15.029999733</c:v>
                </c:pt>
                <c:pt idx="1863">
                  <c:v>15.149999619000001</c:v>
                </c:pt>
                <c:pt idx="1864">
                  <c:v>15.279999733</c:v>
                </c:pt>
                <c:pt idx="1865">
                  <c:v>15.170000076000001</c:v>
                </c:pt>
                <c:pt idx="1866">
                  <c:v>15.449999808999999</c:v>
                </c:pt>
                <c:pt idx="1867">
                  <c:v>15.229999542</c:v>
                </c:pt>
                <c:pt idx="1868">
                  <c:v>15.100000380999999</c:v>
                </c:pt>
                <c:pt idx="1869">
                  <c:v>15.25</c:v>
                </c:pt>
                <c:pt idx="1870">
                  <c:v>15.180000305</c:v>
                </c:pt>
                <c:pt idx="1871">
                  <c:v>15.149999619000001</c:v>
                </c:pt>
                <c:pt idx="1872">
                  <c:v>14.850000380999999</c:v>
                </c:pt>
                <c:pt idx="1873">
                  <c:v>14.81000042</c:v>
                </c:pt>
                <c:pt idx="1874">
                  <c:v>14.949999808999999</c:v>
                </c:pt>
                <c:pt idx="1875">
                  <c:v>15.140000343000001</c:v>
                </c:pt>
                <c:pt idx="1876">
                  <c:v>14.819999695</c:v>
                </c:pt>
                <c:pt idx="1877">
                  <c:v>14.460000038</c:v>
                </c:pt>
                <c:pt idx="1878">
                  <c:v>14.539999962</c:v>
                </c:pt>
                <c:pt idx="1879">
                  <c:v>14.399999619000001</c:v>
                </c:pt>
                <c:pt idx="1880">
                  <c:v>14.590000153</c:v>
                </c:pt>
                <c:pt idx="1881">
                  <c:v>14.449999808999999</c:v>
                </c:pt>
                <c:pt idx="1882">
                  <c:v>14.529999733</c:v>
                </c:pt>
                <c:pt idx="1883">
                  <c:v>14.380000114</c:v>
                </c:pt>
                <c:pt idx="1884">
                  <c:v>14.270000458</c:v>
                </c:pt>
                <c:pt idx="1885">
                  <c:v>14.56000042</c:v>
                </c:pt>
                <c:pt idx="1886">
                  <c:v>14.069999695</c:v>
                </c:pt>
                <c:pt idx="1887">
                  <c:v>14.079999923999999</c:v>
                </c:pt>
                <c:pt idx="1888">
                  <c:v>14.520000458</c:v>
                </c:pt>
                <c:pt idx="1889">
                  <c:v>14.020000458</c:v>
                </c:pt>
                <c:pt idx="1890">
                  <c:v>14.220000267</c:v>
                </c:pt>
                <c:pt idx="1891">
                  <c:v>14.140000343000001</c:v>
                </c:pt>
                <c:pt idx="1892">
                  <c:v>14.170000076000001</c:v>
                </c:pt>
                <c:pt idx="1893">
                  <c:v>13.680000305</c:v>
                </c:pt>
                <c:pt idx="1894">
                  <c:v>13.789999962</c:v>
                </c:pt>
                <c:pt idx="1895">
                  <c:v>13.979999542</c:v>
                </c:pt>
                <c:pt idx="1896">
                  <c:v>13.699999808999999</c:v>
                </c:pt>
                <c:pt idx="1897">
                  <c:v>13.760000228999999</c:v>
                </c:pt>
                <c:pt idx="1898">
                  <c:v>13.800000191000001</c:v>
                </c:pt>
                <c:pt idx="1899">
                  <c:v>14.18999958</c:v>
                </c:pt>
                <c:pt idx="1900">
                  <c:v>13.890000343000001</c:v>
                </c:pt>
                <c:pt idx="1901">
                  <c:v>14.149999619000001</c:v>
                </c:pt>
                <c:pt idx="1902">
                  <c:v>14.050000191000001</c:v>
                </c:pt>
                <c:pt idx="1903">
                  <c:v>13.819999695</c:v>
                </c:pt>
                <c:pt idx="1904">
                  <c:v>13.829999923999999</c:v>
                </c:pt>
                <c:pt idx="1905">
                  <c:v>14.140000343000001</c:v>
                </c:pt>
                <c:pt idx="1906">
                  <c:v>14.199999808999999</c:v>
                </c:pt>
                <c:pt idx="1907">
                  <c:v>14.409999847</c:v>
                </c:pt>
                <c:pt idx="1908">
                  <c:v>14.420000076000001</c:v>
                </c:pt>
                <c:pt idx="1909">
                  <c:v>13.93999958</c:v>
                </c:pt>
                <c:pt idx="1910">
                  <c:v>13.670000076000001</c:v>
                </c:pt>
                <c:pt idx="1911">
                  <c:v>13.550000191000001</c:v>
                </c:pt>
                <c:pt idx="1912">
                  <c:v>13.579999923999999</c:v>
                </c:pt>
                <c:pt idx="1913">
                  <c:v>13.579999923999999</c:v>
                </c:pt>
                <c:pt idx="1914">
                  <c:v>13.670000076000001</c:v>
                </c:pt>
                <c:pt idx="1915">
                  <c:v>13.680000305</c:v>
                </c:pt>
                <c:pt idx="1916">
                  <c:v>13.630000114</c:v>
                </c:pt>
                <c:pt idx="1917">
                  <c:v>13.56000042</c:v>
                </c:pt>
                <c:pt idx="1918">
                  <c:v>13.270000458</c:v>
                </c:pt>
                <c:pt idx="1919">
                  <c:v>13.380000114</c:v>
                </c:pt>
                <c:pt idx="1920">
                  <c:v>13.880000114</c:v>
                </c:pt>
                <c:pt idx="1921">
                  <c:v>13.739999771000001</c:v>
                </c:pt>
                <c:pt idx="1922">
                  <c:v>13.630000114</c:v>
                </c:pt>
                <c:pt idx="1923">
                  <c:v>13.260000228999999</c:v>
                </c:pt>
                <c:pt idx="1924">
                  <c:v>13.18999958</c:v>
                </c:pt>
                <c:pt idx="1925">
                  <c:v>13.050000191000001</c:v>
                </c:pt>
                <c:pt idx="1926">
                  <c:v>13.319999695</c:v>
                </c:pt>
                <c:pt idx="1927">
                  <c:v>13.470000267</c:v>
                </c:pt>
                <c:pt idx="1928">
                  <c:v>13.56000042</c:v>
                </c:pt>
                <c:pt idx="1929">
                  <c:v>13.43999958</c:v>
                </c:pt>
                <c:pt idx="1930">
                  <c:v>13.319999695</c:v>
                </c:pt>
                <c:pt idx="1931">
                  <c:v>12.899999619000001</c:v>
                </c:pt>
                <c:pt idx="1932">
                  <c:v>12.340000153</c:v>
                </c:pt>
                <c:pt idx="1933">
                  <c:v>12.680000305</c:v>
                </c:pt>
                <c:pt idx="1934">
                  <c:v>12.539999962</c:v>
                </c:pt>
                <c:pt idx="1935">
                  <c:v>12.670000076000001</c:v>
                </c:pt>
                <c:pt idx="1936">
                  <c:v>13.420000076000001</c:v>
                </c:pt>
                <c:pt idx="1937">
                  <c:v>12.880000114</c:v>
                </c:pt>
                <c:pt idx="1938">
                  <c:v>12.859999656999999</c:v>
                </c:pt>
                <c:pt idx="1939">
                  <c:v>12.609999656999999</c:v>
                </c:pt>
                <c:pt idx="1940">
                  <c:v>12.909999847</c:v>
                </c:pt>
                <c:pt idx="1941">
                  <c:v>12.43999958</c:v>
                </c:pt>
                <c:pt idx="1942">
                  <c:v>12.890000343000001</c:v>
                </c:pt>
                <c:pt idx="1943">
                  <c:v>13.380000114</c:v>
                </c:pt>
                <c:pt idx="1944">
                  <c:v>12.989999771000001</c:v>
                </c:pt>
                <c:pt idx="1945">
                  <c:v>12.600000380999999</c:v>
                </c:pt>
                <c:pt idx="1946">
                  <c:v>12.409999847</c:v>
                </c:pt>
                <c:pt idx="1947">
                  <c:v>12.479999542</c:v>
                </c:pt>
                <c:pt idx="1948">
                  <c:v>12.479999542</c:v>
                </c:pt>
                <c:pt idx="1949">
                  <c:v>12.789999962</c:v>
                </c:pt>
                <c:pt idx="1950">
                  <c:v>13</c:v>
                </c:pt>
                <c:pt idx="1951">
                  <c:v>12.399999619000001</c:v>
                </c:pt>
                <c:pt idx="1952">
                  <c:v>12.850000380999999</c:v>
                </c:pt>
                <c:pt idx="1953">
                  <c:v>12.479999542</c:v>
                </c:pt>
                <c:pt idx="1954">
                  <c:v>12.399999619000001</c:v>
                </c:pt>
                <c:pt idx="1955">
                  <c:v>12.079999923999999</c:v>
                </c:pt>
                <c:pt idx="1956">
                  <c:v>12.079999923999999</c:v>
                </c:pt>
                <c:pt idx="1957">
                  <c:v>12.289999962</c:v>
                </c:pt>
                <c:pt idx="1958">
                  <c:v>12.25</c:v>
                </c:pt>
                <c:pt idx="1959">
                  <c:v>12.43999958</c:v>
                </c:pt>
                <c:pt idx="1960">
                  <c:v>12.130000114</c:v>
                </c:pt>
                <c:pt idx="1961">
                  <c:v>12.210000038</c:v>
                </c:pt>
                <c:pt idx="1962">
                  <c:v>11.720000267</c:v>
                </c:pt>
                <c:pt idx="1963">
                  <c:v>11.909999847</c:v>
                </c:pt>
                <c:pt idx="1964">
                  <c:v>11.81000042</c:v>
                </c:pt>
                <c:pt idx="1965">
                  <c:v>12.56000042</c:v>
                </c:pt>
                <c:pt idx="1966">
                  <c:v>12.68999958</c:v>
                </c:pt>
                <c:pt idx="1967">
                  <c:v>12.180000305</c:v>
                </c:pt>
                <c:pt idx="1968">
                  <c:v>11.949999808999999</c:v>
                </c:pt>
                <c:pt idx="1969">
                  <c:v>11.850000380999999</c:v>
                </c:pt>
                <c:pt idx="1970">
                  <c:v>11.75</c:v>
                </c:pt>
                <c:pt idx="1971">
                  <c:v>11.729999542</c:v>
                </c:pt>
                <c:pt idx="1972">
                  <c:v>11.840000153</c:v>
                </c:pt>
                <c:pt idx="1973">
                  <c:v>11.68999958</c:v>
                </c:pt>
                <c:pt idx="1974">
                  <c:v>11.550000191000001</c:v>
                </c:pt>
                <c:pt idx="1975">
                  <c:v>12.039999962</c:v>
                </c:pt>
                <c:pt idx="1976">
                  <c:v>11.510000228999999</c:v>
                </c:pt>
                <c:pt idx="1977">
                  <c:v>11.869999886</c:v>
                </c:pt>
                <c:pt idx="1978">
                  <c:v>11.850000380999999</c:v>
                </c:pt>
                <c:pt idx="1979">
                  <c:v>11.729999542</c:v>
                </c:pt>
                <c:pt idx="1980">
                  <c:v>11.699999808999999</c:v>
                </c:pt>
                <c:pt idx="1981">
                  <c:v>11.609999656999999</c:v>
                </c:pt>
                <c:pt idx="1982">
                  <c:v>12.029999733</c:v>
                </c:pt>
                <c:pt idx="1983">
                  <c:v>11.390000343000001</c:v>
                </c:pt>
                <c:pt idx="1984">
                  <c:v>11.609999656999999</c:v>
                </c:pt>
                <c:pt idx="1985">
                  <c:v>11.710000038</c:v>
                </c:pt>
                <c:pt idx="1986">
                  <c:v>11.31000042</c:v>
                </c:pt>
                <c:pt idx="1987">
                  <c:v>11.380000114</c:v>
                </c:pt>
                <c:pt idx="1988">
                  <c:v>11.609999656999999</c:v>
                </c:pt>
                <c:pt idx="1989">
                  <c:v>11.640000343000001</c:v>
                </c:pt>
                <c:pt idx="1990">
                  <c:v>11.640000343000001</c:v>
                </c:pt>
                <c:pt idx="1991">
                  <c:v>11.430000305</c:v>
                </c:pt>
                <c:pt idx="1992">
                  <c:v>11.239999771000001</c:v>
                </c:pt>
                <c:pt idx="1993">
                  <c:v>10.68999958</c:v>
                </c:pt>
                <c:pt idx="1994">
                  <c:v>11.159999847</c:v>
                </c:pt>
                <c:pt idx="1995">
                  <c:v>11.020000458</c:v>
                </c:pt>
                <c:pt idx="1996">
                  <c:v>10.930000305</c:v>
                </c:pt>
                <c:pt idx="1997">
                  <c:v>11.340000153</c:v>
                </c:pt>
                <c:pt idx="1998">
                  <c:v>10.949999808999999</c:v>
                </c:pt>
                <c:pt idx="1999">
                  <c:v>10.909999847</c:v>
                </c:pt>
              </c:numCache>
            </c:numRef>
          </c:yVal>
          <c:smooth val="1"/>
          <c:extLst>
            <c:ext xmlns:c16="http://schemas.microsoft.com/office/drawing/2014/chart" uri="{C3380CC4-5D6E-409C-BE32-E72D297353CC}">
              <c16:uniqueId val="{00000001-7589-4DD6-8C07-10642F60C38D}"/>
            </c:ext>
          </c:extLst>
        </c:ser>
        <c:dLbls>
          <c:showLegendKey val="0"/>
          <c:showVal val="0"/>
          <c:showCatName val="0"/>
          <c:showSerName val="0"/>
          <c:showPercent val="0"/>
          <c:showBubbleSize val="0"/>
        </c:dLbls>
        <c:axId val="588358704"/>
        <c:axId val="588367232"/>
      </c:scatterChart>
      <c:valAx>
        <c:axId val="588358704"/>
        <c:scaling>
          <c:orientation val="minMax"/>
          <c:max val="2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sz="1200">
                    <a:solidFill>
                      <a:schemeClr val="tx1"/>
                    </a:solidFill>
                  </a:rPr>
                  <a:t>Time (ms)</a:t>
                </a:r>
              </a:p>
            </c:rich>
          </c:tx>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588367232"/>
        <c:crosses val="autoZero"/>
        <c:crossBetween val="midCat"/>
      </c:valAx>
      <c:valAx>
        <c:axId val="58836723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sz="1200">
                    <a:solidFill>
                      <a:schemeClr val="tx1"/>
                    </a:solidFill>
                  </a:rPr>
                  <a:t>Moment (N-m)</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588358704"/>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Impactor</a:t>
            </a:r>
            <a:r>
              <a:rPr lang="en-US" sz="1600" baseline="0">
                <a:solidFill>
                  <a:sysClr val="windowText" lastClr="000000"/>
                </a:solidFill>
              </a:rPr>
              <a:t> Force</a:t>
            </a:r>
            <a:endParaRPr lang="en-US" sz="1600">
              <a:solidFill>
                <a:sysClr val="windowText" lastClr="000000"/>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1"/>
          <c:order val="0"/>
          <c:tx>
            <c:v>Stock</c:v>
          </c:tx>
          <c:spPr>
            <a:ln w="25400" cap="rnd">
              <a:solidFill>
                <a:schemeClr val="tx1"/>
              </a:solidFill>
              <a:round/>
            </a:ln>
            <a:effectLst/>
          </c:spPr>
          <c:marker>
            <c:symbol val="none"/>
          </c:marker>
          <c:xVal>
            <c:numRef>
              <c:f>'[lower_ab_comparison.xlsx]probe force'!$A$3:$A$2002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13.099</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14.898999999999999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16.699000000000002</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19.399000000000001</c:v>
                </c:pt>
                <c:pt idx="195">
                  <c:v>19.498999999999999</c:v>
                </c:pt>
                <c:pt idx="196">
                  <c:v>19.599</c:v>
                </c:pt>
                <c:pt idx="197">
                  <c:v>19.699000000000002</c:v>
                </c:pt>
                <c:pt idx="198">
                  <c:v>19.8</c:v>
                </c:pt>
                <c:pt idx="199">
                  <c:v>19.899999999999999</c:v>
                </c:pt>
                <c:pt idx="200">
                  <c:v>20</c:v>
                </c:pt>
                <c:pt idx="201">
                  <c:v>20.100000000000001</c:v>
                </c:pt>
                <c:pt idx="202">
                  <c:v>20.2</c:v>
                </c:pt>
                <c:pt idx="203">
                  <c:v>20.298999999999999</c:v>
                </c:pt>
                <c:pt idx="204">
                  <c:v>20.399000000000001</c:v>
                </c:pt>
                <c:pt idx="205">
                  <c:v>20.498999999999999</c:v>
                </c:pt>
                <c:pt idx="206">
                  <c:v>20.599</c:v>
                </c:pt>
                <c:pt idx="207">
                  <c:v>20.7</c:v>
                </c:pt>
                <c:pt idx="208">
                  <c:v>20.8</c:v>
                </c:pt>
                <c:pt idx="209">
                  <c:v>20.9</c:v>
                </c:pt>
                <c:pt idx="210">
                  <c:v>21</c:v>
                </c:pt>
                <c:pt idx="211">
                  <c:v>21.1</c:v>
                </c:pt>
                <c:pt idx="212">
                  <c:v>21.199000000000002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23.899000000000001</c:v>
                </c:pt>
                <c:pt idx="240">
                  <c:v>23.998999999999999</c:v>
                </c:pt>
                <c:pt idx="241">
                  <c:v>24.099</c:v>
                </c:pt>
                <c:pt idx="242">
                  <c:v>24.199000000000002</c:v>
                </c:pt>
                <c:pt idx="243">
                  <c:v>24.3</c:v>
                </c:pt>
                <c:pt idx="244">
                  <c:v>24.4</c:v>
                </c:pt>
                <c:pt idx="245">
                  <c:v>24.5</c:v>
                </c:pt>
                <c:pt idx="246">
                  <c:v>24.6</c:v>
                </c:pt>
                <c:pt idx="247">
                  <c:v>24.7</c:v>
                </c:pt>
                <c:pt idx="248">
                  <c:v>24.798999999999999</c:v>
                </c:pt>
                <c:pt idx="249">
                  <c:v>24.899000000000001</c:v>
                </c:pt>
                <c:pt idx="250">
                  <c:v>24.998999999999999</c:v>
                </c:pt>
                <c:pt idx="251">
                  <c:v>25.099</c:v>
                </c:pt>
                <c:pt idx="252">
                  <c:v>25.2</c:v>
                </c:pt>
                <c:pt idx="253">
                  <c:v>25.3</c:v>
                </c:pt>
                <c:pt idx="254">
                  <c:v>25.4</c:v>
                </c:pt>
                <c:pt idx="255">
                  <c:v>25.5</c:v>
                </c:pt>
                <c:pt idx="256">
                  <c:v>25.6</c:v>
                </c:pt>
                <c:pt idx="257">
                  <c:v>25.699000000000002</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28.399000000000001</c:v>
                </c:pt>
                <c:pt idx="285">
                  <c:v>28.498999999999999</c:v>
                </c:pt>
                <c:pt idx="286">
                  <c:v>28.599</c:v>
                </c:pt>
                <c:pt idx="287">
                  <c:v>28.699000000000002</c:v>
                </c:pt>
                <c:pt idx="288">
                  <c:v>28.8</c:v>
                </c:pt>
                <c:pt idx="289">
                  <c:v>28.9</c:v>
                </c:pt>
                <c:pt idx="290">
                  <c:v>29</c:v>
                </c:pt>
                <c:pt idx="291">
                  <c:v>29.1</c:v>
                </c:pt>
                <c:pt idx="292">
                  <c:v>29.2</c:v>
                </c:pt>
                <c:pt idx="293">
                  <c:v>29.298999999999999</c:v>
                </c:pt>
                <c:pt idx="294">
                  <c:v>29.399000000000001</c:v>
                </c:pt>
                <c:pt idx="295">
                  <c:v>29.498999999999999</c:v>
                </c:pt>
                <c:pt idx="296">
                  <c:v>29.599</c:v>
                </c:pt>
                <c:pt idx="297">
                  <c:v>29.7</c:v>
                </c:pt>
                <c:pt idx="298">
                  <c:v>29.8</c:v>
                </c:pt>
                <c:pt idx="299">
                  <c:v>29.9</c:v>
                </c:pt>
                <c:pt idx="300">
                  <c:v>30</c:v>
                </c:pt>
                <c:pt idx="301">
                  <c:v>30.1</c:v>
                </c:pt>
                <c:pt idx="302">
                  <c:v>30.199000000000002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33.798999999999999</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35.598999999999997</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38.298999999999999</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40.098999999999997</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42.798999999999999</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44.598999999999997</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47.298999999999999</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49.098999999999997</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51.798999999999999</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53.598999999999997</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56.298999999999999</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58.098999999999997</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60.798999999999999</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62.598999999999997</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67.998999999999995</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77.998000000000005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82.498000000000005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86.998000000000005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91.498000000000005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95.998000000000005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'[lower_ab_comparison.xlsx]probe force'!$B$3:$B$2002</c:f>
              <c:numCache>
                <c:formatCode>General</c:formatCode>
                <c:ptCount val="2000"/>
                <c:pt idx="0">
                  <c:v>0</c:v>
                </c:pt>
                <c:pt idx="1">
                  <c:v>0</c:v>
                </c:pt>
                <c:pt idx="2">
                  <c:v>0</c:v>
                </c:pt>
                <c:pt idx="3">
                  <c:v>0</c:v>
                </c:pt>
                <c:pt idx="4">
                  <c:v>0.58818999999999999</c:v>
                </c:pt>
                <c:pt idx="5">
                  <c:v>0.55654000000000003</c:v>
                </c:pt>
                <c:pt idx="6">
                  <c:v>0.33212999999999998</c:v>
                </c:pt>
                <c:pt idx="7">
                  <c:v>0.34156999999999998</c:v>
                </c:pt>
                <c:pt idx="8">
                  <c:v>0.41132999999999997</c:v>
                </c:pt>
                <c:pt idx="9">
                  <c:v>0.36013000000000001</c:v>
                </c:pt>
                <c:pt idx="10">
                  <c:v>0.29776999999999998</c:v>
                </c:pt>
                <c:pt idx="11">
                  <c:v>0.22946</c:v>
                </c:pt>
                <c:pt idx="12">
                  <c:v>0.33878000000000003</c:v>
                </c:pt>
                <c:pt idx="13">
                  <c:v>0.24914</c:v>
                </c:pt>
                <c:pt idx="14">
                  <c:v>0.21085000000000001</c:v>
                </c:pt>
                <c:pt idx="15">
                  <c:v>0.21947</c:v>
                </c:pt>
                <c:pt idx="16">
                  <c:v>0.1883</c:v>
                </c:pt>
                <c:pt idx="17">
                  <c:v>0.23141999999999999</c:v>
                </c:pt>
                <c:pt idx="18">
                  <c:v>0.28256999999999999</c:v>
                </c:pt>
                <c:pt idx="19">
                  <c:v>0.2296</c:v>
                </c:pt>
                <c:pt idx="20">
                  <c:v>0.2757</c:v>
                </c:pt>
                <c:pt idx="21">
                  <c:v>0.36736000000000002</c:v>
                </c:pt>
                <c:pt idx="22">
                  <c:v>0.30330000000000001</c:v>
                </c:pt>
                <c:pt idx="23">
                  <c:v>0.28915999999999997</c:v>
                </c:pt>
                <c:pt idx="24">
                  <c:v>0.39722000000000002</c:v>
                </c:pt>
                <c:pt idx="25">
                  <c:v>0.51293</c:v>
                </c:pt>
                <c:pt idx="26">
                  <c:v>0.59309000000000001</c:v>
                </c:pt>
                <c:pt idx="27">
                  <c:v>0.53734000000000004</c:v>
                </c:pt>
                <c:pt idx="28">
                  <c:v>0.432</c:v>
                </c:pt>
                <c:pt idx="29">
                  <c:v>0.37485000000000002</c:v>
                </c:pt>
                <c:pt idx="30">
                  <c:v>0.35126000000000002</c:v>
                </c:pt>
                <c:pt idx="31">
                  <c:v>0.53136000000000005</c:v>
                </c:pt>
                <c:pt idx="32">
                  <c:v>0.40895999999999999</c:v>
                </c:pt>
                <c:pt idx="33">
                  <c:v>0.36774000000000001</c:v>
                </c:pt>
                <c:pt idx="34">
                  <c:v>0.48649999999999999</c:v>
                </c:pt>
                <c:pt idx="35">
                  <c:v>0.49978</c:v>
                </c:pt>
                <c:pt idx="36">
                  <c:v>0.58342000000000005</c:v>
                </c:pt>
                <c:pt idx="37">
                  <c:v>0.59635000000000005</c:v>
                </c:pt>
                <c:pt idx="38">
                  <c:v>0.50214000000000003</c:v>
                </c:pt>
                <c:pt idx="39">
                  <c:v>0.53139000000000003</c:v>
                </c:pt>
                <c:pt idx="40">
                  <c:v>0.48502000000000001</c:v>
                </c:pt>
                <c:pt idx="41">
                  <c:v>0.47493999999999997</c:v>
                </c:pt>
                <c:pt idx="42">
                  <c:v>0.48365000000000002</c:v>
                </c:pt>
                <c:pt idx="43">
                  <c:v>0.48498999999999998</c:v>
                </c:pt>
                <c:pt idx="44">
                  <c:v>0.51190000000000002</c:v>
                </c:pt>
                <c:pt idx="45">
                  <c:v>0.59772999999999998</c:v>
                </c:pt>
                <c:pt idx="46">
                  <c:v>0.53173999999999999</c:v>
                </c:pt>
                <c:pt idx="47">
                  <c:v>0.46342</c:v>
                </c:pt>
                <c:pt idx="48">
                  <c:v>0.53581000000000001</c:v>
                </c:pt>
                <c:pt idx="49">
                  <c:v>0.71765999999999996</c:v>
                </c:pt>
                <c:pt idx="50">
                  <c:v>0.72374000000000005</c:v>
                </c:pt>
                <c:pt idx="51">
                  <c:v>0.86192000000000002</c:v>
                </c:pt>
                <c:pt idx="52">
                  <c:v>0.66837999999999997</c:v>
                </c:pt>
                <c:pt idx="53">
                  <c:v>0.73919999999999997</c:v>
                </c:pt>
                <c:pt idx="54">
                  <c:v>0.62405999999999995</c:v>
                </c:pt>
                <c:pt idx="55">
                  <c:v>0.49728</c:v>
                </c:pt>
                <c:pt idx="56">
                  <c:v>0.44441999999999998</c:v>
                </c:pt>
                <c:pt idx="57">
                  <c:v>0.45852999999999999</c:v>
                </c:pt>
                <c:pt idx="58">
                  <c:v>0.40749000000000002</c:v>
                </c:pt>
                <c:pt idx="59">
                  <c:v>0.36271999999999999</c:v>
                </c:pt>
                <c:pt idx="60">
                  <c:v>0.41916999999999999</c:v>
                </c:pt>
                <c:pt idx="61">
                  <c:v>0.49811</c:v>
                </c:pt>
                <c:pt idx="62">
                  <c:v>0.51514000000000004</c:v>
                </c:pt>
                <c:pt idx="63">
                  <c:v>0.45709</c:v>
                </c:pt>
                <c:pt idx="64">
                  <c:v>0.41260999999999998</c:v>
                </c:pt>
                <c:pt idx="65">
                  <c:v>0.45125999999999999</c:v>
                </c:pt>
                <c:pt idx="66">
                  <c:v>0.50758000000000003</c:v>
                </c:pt>
                <c:pt idx="67">
                  <c:v>0.44890000000000002</c:v>
                </c:pt>
                <c:pt idx="68">
                  <c:v>0.46365000000000001</c:v>
                </c:pt>
                <c:pt idx="69">
                  <c:v>0.46387</c:v>
                </c:pt>
                <c:pt idx="70">
                  <c:v>0.49629000000000001</c:v>
                </c:pt>
                <c:pt idx="71">
                  <c:v>0.47974</c:v>
                </c:pt>
                <c:pt idx="72">
                  <c:v>0.54447999999999996</c:v>
                </c:pt>
                <c:pt idx="73">
                  <c:v>0.7913</c:v>
                </c:pt>
                <c:pt idx="74">
                  <c:v>0.58486000000000005</c:v>
                </c:pt>
                <c:pt idx="75">
                  <c:v>0.48815999999999998</c:v>
                </c:pt>
                <c:pt idx="76">
                  <c:v>0.54415999999999998</c:v>
                </c:pt>
                <c:pt idx="77">
                  <c:v>0.51200000000000001</c:v>
                </c:pt>
                <c:pt idx="78">
                  <c:v>0.53827000000000003</c:v>
                </c:pt>
                <c:pt idx="79">
                  <c:v>0.52768000000000004</c:v>
                </c:pt>
                <c:pt idx="80">
                  <c:v>0.48147000000000001</c:v>
                </c:pt>
                <c:pt idx="81">
                  <c:v>0.54325999999999997</c:v>
                </c:pt>
                <c:pt idx="82">
                  <c:v>0.51024000000000003</c:v>
                </c:pt>
                <c:pt idx="83">
                  <c:v>0.54173000000000004</c:v>
                </c:pt>
                <c:pt idx="84">
                  <c:v>0.57469000000000003</c:v>
                </c:pt>
                <c:pt idx="85">
                  <c:v>0.55823999999999996</c:v>
                </c:pt>
                <c:pt idx="86">
                  <c:v>0.58115000000000006</c:v>
                </c:pt>
                <c:pt idx="87">
                  <c:v>0.57123000000000002</c:v>
                </c:pt>
                <c:pt idx="88">
                  <c:v>0.58387</c:v>
                </c:pt>
                <c:pt idx="89">
                  <c:v>0.58204999999999996</c:v>
                </c:pt>
                <c:pt idx="90">
                  <c:v>0.63536000000000004</c:v>
                </c:pt>
                <c:pt idx="91">
                  <c:v>0.64746000000000004</c:v>
                </c:pt>
                <c:pt idx="92">
                  <c:v>0.60809999999999997</c:v>
                </c:pt>
                <c:pt idx="93">
                  <c:v>0.65946000000000005</c:v>
                </c:pt>
                <c:pt idx="94">
                  <c:v>0.62809999999999999</c:v>
                </c:pt>
                <c:pt idx="95">
                  <c:v>0.62751999999999997</c:v>
                </c:pt>
                <c:pt idx="96">
                  <c:v>0.65347</c:v>
                </c:pt>
                <c:pt idx="97">
                  <c:v>0.59491000000000005</c:v>
                </c:pt>
                <c:pt idx="98">
                  <c:v>0.60687999999999998</c:v>
                </c:pt>
                <c:pt idx="99">
                  <c:v>0.58477000000000001</c:v>
                </c:pt>
                <c:pt idx="100">
                  <c:v>0.61234999999999995</c:v>
                </c:pt>
                <c:pt idx="101">
                  <c:v>0.62394000000000005</c:v>
                </c:pt>
                <c:pt idx="102">
                  <c:v>0.59136</c:v>
                </c:pt>
                <c:pt idx="103">
                  <c:v>0.59933000000000003</c:v>
                </c:pt>
                <c:pt idx="104">
                  <c:v>0.58226999999999995</c:v>
                </c:pt>
                <c:pt idx="105">
                  <c:v>0.56506000000000001</c:v>
                </c:pt>
                <c:pt idx="106">
                  <c:v>0.61309000000000002</c:v>
                </c:pt>
                <c:pt idx="107">
                  <c:v>0.57354000000000005</c:v>
                </c:pt>
                <c:pt idx="108">
                  <c:v>0.60997999999999997</c:v>
                </c:pt>
                <c:pt idx="109">
                  <c:v>0.62653000000000003</c:v>
                </c:pt>
                <c:pt idx="110">
                  <c:v>0.64354999999999996</c:v>
                </c:pt>
                <c:pt idx="111">
                  <c:v>0.70028999999999997</c:v>
                </c:pt>
                <c:pt idx="112">
                  <c:v>0.65808</c:v>
                </c:pt>
                <c:pt idx="113">
                  <c:v>0.65071999999999997</c:v>
                </c:pt>
                <c:pt idx="114">
                  <c:v>0.64531000000000005</c:v>
                </c:pt>
                <c:pt idx="115">
                  <c:v>0.66501999999999994</c:v>
                </c:pt>
                <c:pt idx="116">
                  <c:v>0.71458999999999995</c:v>
                </c:pt>
                <c:pt idx="117">
                  <c:v>0.74473999999999996</c:v>
                </c:pt>
                <c:pt idx="118">
                  <c:v>0.76099000000000006</c:v>
                </c:pt>
                <c:pt idx="119">
                  <c:v>0.71709000000000001</c:v>
                </c:pt>
                <c:pt idx="120">
                  <c:v>0.74970000000000003</c:v>
                </c:pt>
                <c:pt idx="121">
                  <c:v>0.78613999999999995</c:v>
                </c:pt>
                <c:pt idx="122">
                  <c:v>0.82057999999999998</c:v>
                </c:pt>
                <c:pt idx="123">
                  <c:v>0.83994000000000002</c:v>
                </c:pt>
                <c:pt idx="124">
                  <c:v>0.80684999999999996</c:v>
                </c:pt>
                <c:pt idx="125">
                  <c:v>0.83023999999999998</c:v>
                </c:pt>
                <c:pt idx="126">
                  <c:v>0.83914</c:v>
                </c:pt>
                <c:pt idx="127">
                  <c:v>0.81779000000000002</c:v>
                </c:pt>
                <c:pt idx="128">
                  <c:v>0.87407999999999997</c:v>
                </c:pt>
                <c:pt idx="129">
                  <c:v>0.82979000000000003</c:v>
                </c:pt>
                <c:pt idx="130">
                  <c:v>0.84236999999999995</c:v>
                </c:pt>
                <c:pt idx="131">
                  <c:v>0.85018000000000005</c:v>
                </c:pt>
                <c:pt idx="132">
                  <c:v>0.79878000000000005</c:v>
                </c:pt>
                <c:pt idx="133">
                  <c:v>0.88205</c:v>
                </c:pt>
                <c:pt idx="134">
                  <c:v>0.87568000000000001</c:v>
                </c:pt>
                <c:pt idx="135">
                  <c:v>0.86377999999999999</c:v>
                </c:pt>
                <c:pt idx="136">
                  <c:v>0.86578999999999995</c:v>
                </c:pt>
                <c:pt idx="137">
                  <c:v>0.86899000000000004</c:v>
                </c:pt>
                <c:pt idx="138">
                  <c:v>0.91410999999999998</c:v>
                </c:pt>
                <c:pt idx="139">
                  <c:v>0.89315</c:v>
                </c:pt>
                <c:pt idx="140">
                  <c:v>0.88170000000000004</c:v>
                </c:pt>
                <c:pt idx="141">
                  <c:v>0.95955000000000001</c:v>
                </c:pt>
                <c:pt idx="142">
                  <c:v>0.91005000000000003</c:v>
                </c:pt>
                <c:pt idx="143">
                  <c:v>0.93577999999999995</c:v>
                </c:pt>
                <c:pt idx="144">
                  <c:v>0.98573</c:v>
                </c:pt>
                <c:pt idx="145">
                  <c:v>0.93539000000000005</c:v>
                </c:pt>
                <c:pt idx="146">
                  <c:v>0.95542000000000005</c:v>
                </c:pt>
                <c:pt idx="147">
                  <c:v>0.95308999999999999</c:v>
                </c:pt>
                <c:pt idx="148">
                  <c:v>0.92230000000000001</c:v>
                </c:pt>
                <c:pt idx="149">
                  <c:v>0.97914000000000001</c:v>
                </c:pt>
                <c:pt idx="150">
                  <c:v>1.0158</c:v>
                </c:pt>
                <c:pt idx="151">
                  <c:v>0.95098000000000005</c:v>
                </c:pt>
                <c:pt idx="152">
                  <c:v>0.99277000000000004</c:v>
                </c:pt>
                <c:pt idx="153">
                  <c:v>1.0523</c:v>
                </c:pt>
                <c:pt idx="154">
                  <c:v>0.99514000000000002</c:v>
                </c:pt>
                <c:pt idx="155">
                  <c:v>1.0049999999999999</c:v>
                </c:pt>
                <c:pt idx="156">
                  <c:v>1.0270999999999999</c:v>
                </c:pt>
                <c:pt idx="157">
                  <c:v>1.0442</c:v>
                </c:pt>
                <c:pt idx="158">
                  <c:v>1.018</c:v>
                </c:pt>
                <c:pt idx="159">
                  <c:v>1.0201</c:v>
                </c:pt>
                <c:pt idx="160">
                  <c:v>1.0266</c:v>
                </c:pt>
                <c:pt idx="161">
                  <c:v>1.0079</c:v>
                </c:pt>
                <c:pt idx="162">
                  <c:v>1.018</c:v>
                </c:pt>
                <c:pt idx="163">
                  <c:v>1.0387</c:v>
                </c:pt>
                <c:pt idx="164">
                  <c:v>1.0284</c:v>
                </c:pt>
                <c:pt idx="165">
                  <c:v>1.0407999999999999</c:v>
                </c:pt>
                <c:pt idx="166">
                  <c:v>1.0379</c:v>
                </c:pt>
                <c:pt idx="167">
                  <c:v>1.0104</c:v>
                </c:pt>
                <c:pt idx="168">
                  <c:v>1.0398000000000001</c:v>
                </c:pt>
                <c:pt idx="169">
                  <c:v>1.0053000000000001</c:v>
                </c:pt>
                <c:pt idx="170">
                  <c:v>1.0313000000000001</c:v>
                </c:pt>
                <c:pt idx="171">
                  <c:v>1.0228999999999999</c:v>
                </c:pt>
                <c:pt idx="172">
                  <c:v>1.0389999999999999</c:v>
                </c:pt>
                <c:pt idx="173">
                  <c:v>1.0341</c:v>
                </c:pt>
                <c:pt idx="174">
                  <c:v>1.0649</c:v>
                </c:pt>
                <c:pt idx="175">
                  <c:v>1.0616000000000001</c:v>
                </c:pt>
                <c:pt idx="176">
                  <c:v>1.069</c:v>
                </c:pt>
                <c:pt idx="177">
                  <c:v>1.1073999999999999</c:v>
                </c:pt>
                <c:pt idx="178">
                  <c:v>1.0704</c:v>
                </c:pt>
                <c:pt idx="179">
                  <c:v>1.0367999999999999</c:v>
                </c:pt>
                <c:pt idx="180">
                  <c:v>1.0568</c:v>
                </c:pt>
                <c:pt idx="181">
                  <c:v>1.0165999999999999</c:v>
                </c:pt>
                <c:pt idx="182">
                  <c:v>1.0507</c:v>
                </c:pt>
                <c:pt idx="183">
                  <c:v>1.0896999999999999</c:v>
                </c:pt>
                <c:pt idx="184">
                  <c:v>1.0733999999999999</c:v>
                </c:pt>
                <c:pt idx="185">
                  <c:v>1.0789</c:v>
                </c:pt>
                <c:pt idx="186">
                  <c:v>1.0851</c:v>
                </c:pt>
                <c:pt idx="187">
                  <c:v>1.1128</c:v>
                </c:pt>
                <c:pt idx="188">
                  <c:v>1.1382000000000001</c:v>
                </c:pt>
                <c:pt idx="189">
                  <c:v>1.1278999999999999</c:v>
                </c:pt>
                <c:pt idx="190">
                  <c:v>1.121</c:v>
                </c:pt>
                <c:pt idx="191">
                  <c:v>1.1233</c:v>
                </c:pt>
                <c:pt idx="192">
                  <c:v>1.1297999999999999</c:v>
                </c:pt>
                <c:pt idx="193">
                  <c:v>1.1516999999999999</c:v>
                </c:pt>
                <c:pt idx="194">
                  <c:v>1.1813</c:v>
                </c:pt>
                <c:pt idx="195">
                  <c:v>1.2105999999999999</c:v>
                </c:pt>
                <c:pt idx="196">
                  <c:v>1.2081</c:v>
                </c:pt>
                <c:pt idx="197">
                  <c:v>1.2014</c:v>
                </c:pt>
                <c:pt idx="198">
                  <c:v>1.2117</c:v>
                </c:pt>
                <c:pt idx="199">
                  <c:v>1.2297</c:v>
                </c:pt>
                <c:pt idx="200">
                  <c:v>1.2525999999999999</c:v>
                </c:pt>
                <c:pt idx="201">
                  <c:v>1.2502</c:v>
                </c:pt>
                <c:pt idx="202">
                  <c:v>1.3058000000000001</c:v>
                </c:pt>
                <c:pt idx="203">
                  <c:v>1.3151999999999999</c:v>
                </c:pt>
                <c:pt idx="204">
                  <c:v>1.3348</c:v>
                </c:pt>
                <c:pt idx="205">
                  <c:v>1.3332999999999999</c:v>
                </c:pt>
                <c:pt idx="206">
                  <c:v>1.3511</c:v>
                </c:pt>
                <c:pt idx="207">
                  <c:v>1.3745000000000001</c:v>
                </c:pt>
                <c:pt idx="208">
                  <c:v>1.3361000000000001</c:v>
                </c:pt>
                <c:pt idx="209">
                  <c:v>1.3591</c:v>
                </c:pt>
                <c:pt idx="210">
                  <c:v>1.3762000000000001</c:v>
                </c:pt>
                <c:pt idx="211">
                  <c:v>1.4103000000000001</c:v>
                </c:pt>
                <c:pt idx="212">
                  <c:v>1.3894</c:v>
                </c:pt>
                <c:pt idx="213">
                  <c:v>1.4499</c:v>
                </c:pt>
                <c:pt idx="214">
                  <c:v>1.4255</c:v>
                </c:pt>
                <c:pt idx="215">
                  <c:v>1.4559</c:v>
                </c:pt>
                <c:pt idx="216">
                  <c:v>1.4240999999999999</c:v>
                </c:pt>
                <c:pt idx="217">
                  <c:v>1.4771000000000001</c:v>
                </c:pt>
                <c:pt idx="218">
                  <c:v>1.4654</c:v>
                </c:pt>
                <c:pt idx="219">
                  <c:v>1.4291</c:v>
                </c:pt>
                <c:pt idx="220">
                  <c:v>1.4653</c:v>
                </c:pt>
                <c:pt idx="221">
                  <c:v>1.4349000000000001</c:v>
                </c:pt>
                <c:pt idx="222">
                  <c:v>1.4633</c:v>
                </c:pt>
                <c:pt idx="223">
                  <c:v>1.5175000000000001</c:v>
                </c:pt>
                <c:pt idx="224">
                  <c:v>1.4972000000000001</c:v>
                </c:pt>
                <c:pt idx="225">
                  <c:v>1.5018</c:v>
                </c:pt>
                <c:pt idx="226">
                  <c:v>1.5298</c:v>
                </c:pt>
                <c:pt idx="227">
                  <c:v>1.5145999999999999</c:v>
                </c:pt>
                <c:pt idx="228">
                  <c:v>1.5390999999999999</c:v>
                </c:pt>
                <c:pt idx="229">
                  <c:v>1.5301</c:v>
                </c:pt>
                <c:pt idx="230">
                  <c:v>1.5255000000000001</c:v>
                </c:pt>
                <c:pt idx="231">
                  <c:v>1.5396000000000001</c:v>
                </c:pt>
                <c:pt idx="232">
                  <c:v>1.532</c:v>
                </c:pt>
                <c:pt idx="233">
                  <c:v>1.5058</c:v>
                </c:pt>
                <c:pt idx="234">
                  <c:v>1.5008999999999999</c:v>
                </c:pt>
                <c:pt idx="235">
                  <c:v>1.5035000000000001</c:v>
                </c:pt>
                <c:pt idx="236">
                  <c:v>1.4918</c:v>
                </c:pt>
                <c:pt idx="237">
                  <c:v>1.5293000000000001</c:v>
                </c:pt>
                <c:pt idx="238">
                  <c:v>1.5569</c:v>
                </c:pt>
                <c:pt idx="239">
                  <c:v>1.5769</c:v>
                </c:pt>
                <c:pt idx="240">
                  <c:v>1.5812999999999999</c:v>
                </c:pt>
                <c:pt idx="241">
                  <c:v>1.6233</c:v>
                </c:pt>
                <c:pt idx="242">
                  <c:v>1.5762</c:v>
                </c:pt>
                <c:pt idx="243">
                  <c:v>1.5940000000000001</c:v>
                </c:pt>
                <c:pt idx="244">
                  <c:v>1.6144000000000001</c:v>
                </c:pt>
                <c:pt idx="245">
                  <c:v>1.6294</c:v>
                </c:pt>
                <c:pt idx="246">
                  <c:v>1.6439999999999999</c:v>
                </c:pt>
                <c:pt idx="247">
                  <c:v>1.659</c:v>
                </c:pt>
                <c:pt idx="248">
                  <c:v>1.6397999999999999</c:v>
                </c:pt>
                <c:pt idx="249">
                  <c:v>1.6208</c:v>
                </c:pt>
                <c:pt idx="250">
                  <c:v>1.6798999999999999</c:v>
                </c:pt>
                <c:pt idx="251">
                  <c:v>1.6433</c:v>
                </c:pt>
                <c:pt idx="252">
                  <c:v>1.6425000000000001</c:v>
                </c:pt>
                <c:pt idx="253">
                  <c:v>1.6545000000000001</c:v>
                </c:pt>
                <c:pt idx="254">
                  <c:v>1.6589</c:v>
                </c:pt>
                <c:pt idx="255">
                  <c:v>1.6910000000000001</c:v>
                </c:pt>
                <c:pt idx="256">
                  <c:v>1.7630999999999999</c:v>
                </c:pt>
                <c:pt idx="257">
                  <c:v>1.744</c:v>
                </c:pt>
                <c:pt idx="258">
                  <c:v>1.7595000000000001</c:v>
                </c:pt>
                <c:pt idx="259">
                  <c:v>1.7319</c:v>
                </c:pt>
                <c:pt idx="260">
                  <c:v>1.7674000000000001</c:v>
                </c:pt>
                <c:pt idx="261">
                  <c:v>1.7767999999999999</c:v>
                </c:pt>
                <c:pt idx="262">
                  <c:v>1.7717000000000001</c:v>
                </c:pt>
                <c:pt idx="263">
                  <c:v>1.7594000000000001</c:v>
                </c:pt>
                <c:pt idx="264">
                  <c:v>1.8164</c:v>
                </c:pt>
                <c:pt idx="265">
                  <c:v>1.8108</c:v>
                </c:pt>
                <c:pt idx="266">
                  <c:v>1.8306</c:v>
                </c:pt>
                <c:pt idx="267">
                  <c:v>1.8353999999999999</c:v>
                </c:pt>
                <c:pt idx="268">
                  <c:v>1.87</c:v>
                </c:pt>
                <c:pt idx="269">
                  <c:v>1.8069</c:v>
                </c:pt>
                <c:pt idx="270">
                  <c:v>1.8743000000000001</c:v>
                </c:pt>
                <c:pt idx="271">
                  <c:v>1.8869</c:v>
                </c:pt>
                <c:pt idx="272">
                  <c:v>1.8818999999999999</c:v>
                </c:pt>
                <c:pt idx="273">
                  <c:v>1.9738</c:v>
                </c:pt>
                <c:pt idx="274">
                  <c:v>1.9675</c:v>
                </c:pt>
                <c:pt idx="275">
                  <c:v>1.9335</c:v>
                </c:pt>
                <c:pt idx="276">
                  <c:v>1.9395</c:v>
                </c:pt>
                <c:pt idx="277">
                  <c:v>1.9603999999999999</c:v>
                </c:pt>
                <c:pt idx="278">
                  <c:v>1.9885999999999999</c:v>
                </c:pt>
                <c:pt idx="279">
                  <c:v>2.101</c:v>
                </c:pt>
                <c:pt idx="280">
                  <c:v>2.1027999999999998</c:v>
                </c:pt>
                <c:pt idx="281">
                  <c:v>2.0861999999999998</c:v>
                </c:pt>
                <c:pt idx="282">
                  <c:v>2.1019000000000001</c:v>
                </c:pt>
                <c:pt idx="283">
                  <c:v>2.1619000000000002</c:v>
                </c:pt>
                <c:pt idx="284">
                  <c:v>2.1524000000000001</c:v>
                </c:pt>
                <c:pt idx="285">
                  <c:v>2.2541000000000002</c:v>
                </c:pt>
                <c:pt idx="286">
                  <c:v>2.2656999999999998</c:v>
                </c:pt>
                <c:pt idx="287">
                  <c:v>2.2810000000000001</c:v>
                </c:pt>
                <c:pt idx="288">
                  <c:v>2.2698999999999998</c:v>
                </c:pt>
                <c:pt idx="289">
                  <c:v>2.2610999999999999</c:v>
                </c:pt>
                <c:pt idx="290">
                  <c:v>2.3683000000000001</c:v>
                </c:pt>
                <c:pt idx="291">
                  <c:v>2.3754</c:v>
                </c:pt>
                <c:pt idx="292">
                  <c:v>2.4824000000000002</c:v>
                </c:pt>
                <c:pt idx="293">
                  <c:v>2.5539000000000001</c:v>
                </c:pt>
                <c:pt idx="294">
                  <c:v>2.3965999999999998</c:v>
                </c:pt>
                <c:pt idx="295">
                  <c:v>2.5487000000000002</c:v>
                </c:pt>
                <c:pt idx="296">
                  <c:v>2.4439000000000002</c:v>
                </c:pt>
                <c:pt idx="297">
                  <c:v>2.403</c:v>
                </c:pt>
                <c:pt idx="298">
                  <c:v>2.4975000000000001</c:v>
                </c:pt>
                <c:pt idx="299">
                  <c:v>2.4464999999999999</c:v>
                </c:pt>
                <c:pt idx="300">
                  <c:v>2.6970999999999998</c:v>
                </c:pt>
                <c:pt idx="301">
                  <c:v>2.4630000000000001</c:v>
                </c:pt>
                <c:pt idx="302">
                  <c:v>2.5889000000000002</c:v>
                </c:pt>
                <c:pt idx="303">
                  <c:v>2.4727000000000001</c:v>
                </c:pt>
                <c:pt idx="304">
                  <c:v>2.5969000000000002</c:v>
                </c:pt>
                <c:pt idx="305">
                  <c:v>2.4626999999999999</c:v>
                </c:pt>
                <c:pt idx="306">
                  <c:v>2.4729999999999999</c:v>
                </c:pt>
                <c:pt idx="307">
                  <c:v>2.5331000000000001</c:v>
                </c:pt>
                <c:pt idx="308">
                  <c:v>2.4647999999999999</c:v>
                </c:pt>
                <c:pt idx="309">
                  <c:v>2.5470000000000002</c:v>
                </c:pt>
                <c:pt idx="310">
                  <c:v>2.5247999999999999</c:v>
                </c:pt>
                <c:pt idx="311">
                  <c:v>2.5846</c:v>
                </c:pt>
                <c:pt idx="312">
                  <c:v>2.5108000000000001</c:v>
                </c:pt>
                <c:pt idx="313">
                  <c:v>2.5882000000000001</c:v>
                </c:pt>
                <c:pt idx="314">
                  <c:v>2.613</c:v>
                </c:pt>
                <c:pt idx="315">
                  <c:v>2.5905</c:v>
                </c:pt>
                <c:pt idx="316">
                  <c:v>2.6711</c:v>
                </c:pt>
                <c:pt idx="317">
                  <c:v>2.5508000000000002</c:v>
                </c:pt>
                <c:pt idx="318">
                  <c:v>2.6501999999999999</c:v>
                </c:pt>
                <c:pt idx="319">
                  <c:v>2.6293000000000002</c:v>
                </c:pt>
                <c:pt idx="320">
                  <c:v>2.6859999999999999</c:v>
                </c:pt>
                <c:pt idx="321">
                  <c:v>2.5878000000000001</c:v>
                </c:pt>
                <c:pt idx="322">
                  <c:v>2.6867999999999999</c:v>
                </c:pt>
                <c:pt idx="323">
                  <c:v>2.6629</c:v>
                </c:pt>
                <c:pt idx="324">
                  <c:v>2.6389</c:v>
                </c:pt>
                <c:pt idx="325">
                  <c:v>2.7086000000000001</c:v>
                </c:pt>
                <c:pt idx="326">
                  <c:v>2.6749000000000001</c:v>
                </c:pt>
                <c:pt idx="327">
                  <c:v>2.7069000000000001</c:v>
                </c:pt>
                <c:pt idx="328">
                  <c:v>2.7160000000000002</c:v>
                </c:pt>
                <c:pt idx="329">
                  <c:v>2.7658</c:v>
                </c:pt>
                <c:pt idx="330">
                  <c:v>2.7166999999999999</c:v>
                </c:pt>
                <c:pt idx="331">
                  <c:v>2.7484999999999999</c:v>
                </c:pt>
                <c:pt idx="332">
                  <c:v>2.7385999999999999</c:v>
                </c:pt>
                <c:pt idx="333">
                  <c:v>2.7324000000000002</c:v>
                </c:pt>
                <c:pt idx="334">
                  <c:v>2.7942</c:v>
                </c:pt>
                <c:pt idx="335">
                  <c:v>2.7496</c:v>
                </c:pt>
                <c:pt idx="336">
                  <c:v>2.7633000000000001</c:v>
                </c:pt>
                <c:pt idx="337">
                  <c:v>2.7627000000000002</c:v>
                </c:pt>
                <c:pt idx="338">
                  <c:v>2.8050000000000002</c:v>
                </c:pt>
                <c:pt idx="339">
                  <c:v>2.8180000000000001</c:v>
                </c:pt>
                <c:pt idx="340">
                  <c:v>2.7602000000000002</c:v>
                </c:pt>
                <c:pt idx="341">
                  <c:v>2.8212999999999999</c:v>
                </c:pt>
                <c:pt idx="342">
                  <c:v>2.8782999999999999</c:v>
                </c:pt>
                <c:pt idx="343">
                  <c:v>2.8532000000000002</c:v>
                </c:pt>
                <c:pt idx="344">
                  <c:v>2.8868</c:v>
                </c:pt>
                <c:pt idx="345">
                  <c:v>2.8946999999999998</c:v>
                </c:pt>
                <c:pt idx="346">
                  <c:v>2.8706999999999998</c:v>
                </c:pt>
                <c:pt idx="347">
                  <c:v>2.8624999999999998</c:v>
                </c:pt>
                <c:pt idx="348">
                  <c:v>2.8834</c:v>
                </c:pt>
                <c:pt idx="349">
                  <c:v>2.8932000000000002</c:v>
                </c:pt>
                <c:pt idx="350">
                  <c:v>2.9582999999999999</c:v>
                </c:pt>
                <c:pt idx="351">
                  <c:v>2.9409000000000001</c:v>
                </c:pt>
                <c:pt idx="352">
                  <c:v>2.9455</c:v>
                </c:pt>
                <c:pt idx="353">
                  <c:v>2.9971999999999999</c:v>
                </c:pt>
                <c:pt idx="354">
                  <c:v>2.9773999999999998</c:v>
                </c:pt>
                <c:pt idx="355">
                  <c:v>2.9661</c:v>
                </c:pt>
                <c:pt idx="356">
                  <c:v>2.9996999999999998</c:v>
                </c:pt>
                <c:pt idx="357">
                  <c:v>3.0083000000000002</c:v>
                </c:pt>
                <c:pt idx="358">
                  <c:v>3.0522999999999998</c:v>
                </c:pt>
                <c:pt idx="359">
                  <c:v>3.0503</c:v>
                </c:pt>
                <c:pt idx="360">
                  <c:v>3.0474999999999999</c:v>
                </c:pt>
                <c:pt idx="361">
                  <c:v>3.0320999999999998</c:v>
                </c:pt>
                <c:pt idx="362">
                  <c:v>3.0447000000000002</c:v>
                </c:pt>
                <c:pt idx="363">
                  <c:v>3.0569000000000002</c:v>
                </c:pt>
                <c:pt idx="364">
                  <c:v>3.0354000000000001</c:v>
                </c:pt>
                <c:pt idx="365">
                  <c:v>3.0543999999999998</c:v>
                </c:pt>
                <c:pt idx="366">
                  <c:v>3.0777999999999999</c:v>
                </c:pt>
                <c:pt idx="367">
                  <c:v>3.0796999999999999</c:v>
                </c:pt>
                <c:pt idx="368">
                  <c:v>3.0634999999999999</c:v>
                </c:pt>
                <c:pt idx="369">
                  <c:v>3.09</c:v>
                </c:pt>
                <c:pt idx="370">
                  <c:v>3.0931999999999999</c:v>
                </c:pt>
                <c:pt idx="371">
                  <c:v>3.1219999999999999</c:v>
                </c:pt>
                <c:pt idx="372">
                  <c:v>3.0966</c:v>
                </c:pt>
                <c:pt idx="373">
                  <c:v>3.1461999999999999</c:v>
                </c:pt>
                <c:pt idx="374">
                  <c:v>3.0556000000000001</c:v>
                </c:pt>
                <c:pt idx="375">
                  <c:v>3.1080999999999999</c:v>
                </c:pt>
                <c:pt idx="376">
                  <c:v>3.1583000000000001</c:v>
                </c:pt>
                <c:pt idx="377">
                  <c:v>3.0564</c:v>
                </c:pt>
                <c:pt idx="378">
                  <c:v>3.1471</c:v>
                </c:pt>
                <c:pt idx="379">
                  <c:v>3.1640000000000001</c:v>
                </c:pt>
                <c:pt idx="380">
                  <c:v>3.1777000000000002</c:v>
                </c:pt>
                <c:pt idx="381">
                  <c:v>3.1722000000000001</c:v>
                </c:pt>
                <c:pt idx="382">
                  <c:v>3.18</c:v>
                </c:pt>
                <c:pt idx="383">
                  <c:v>3.1432000000000002</c:v>
                </c:pt>
                <c:pt idx="384">
                  <c:v>3.1638000000000002</c:v>
                </c:pt>
                <c:pt idx="385">
                  <c:v>3.1905000000000001</c:v>
                </c:pt>
                <c:pt idx="386">
                  <c:v>3.2086000000000001</c:v>
                </c:pt>
                <c:pt idx="387">
                  <c:v>3.1776</c:v>
                </c:pt>
                <c:pt idx="388">
                  <c:v>3.1757</c:v>
                </c:pt>
                <c:pt idx="389">
                  <c:v>3.1989000000000001</c:v>
                </c:pt>
                <c:pt idx="390">
                  <c:v>3.1960000000000002</c:v>
                </c:pt>
                <c:pt idx="391">
                  <c:v>3.2370999999999999</c:v>
                </c:pt>
                <c:pt idx="392">
                  <c:v>3.2425999999999999</c:v>
                </c:pt>
                <c:pt idx="393">
                  <c:v>3.2477</c:v>
                </c:pt>
                <c:pt idx="394">
                  <c:v>3.2789999999999999</c:v>
                </c:pt>
                <c:pt idx="395">
                  <c:v>3.2700999999999998</c:v>
                </c:pt>
                <c:pt idx="396">
                  <c:v>3.2362000000000002</c:v>
                </c:pt>
                <c:pt idx="397">
                  <c:v>3.2682000000000002</c:v>
                </c:pt>
                <c:pt idx="398">
                  <c:v>3.2976000000000001</c:v>
                </c:pt>
                <c:pt idx="399">
                  <c:v>3.2483</c:v>
                </c:pt>
                <c:pt idx="400">
                  <c:v>3.2690999999999999</c:v>
                </c:pt>
                <c:pt idx="401">
                  <c:v>3.2774000000000001</c:v>
                </c:pt>
                <c:pt idx="402">
                  <c:v>3.2585999999999999</c:v>
                </c:pt>
                <c:pt idx="403">
                  <c:v>3.2886000000000002</c:v>
                </c:pt>
                <c:pt idx="404">
                  <c:v>3.2787000000000002</c:v>
                </c:pt>
                <c:pt idx="405">
                  <c:v>3.2682000000000002</c:v>
                </c:pt>
                <c:pt idx="406">
                  <c:v>3.2389999999999999</c:v>
                </c:pt>
                <c:pt idx="407">
                  <c:v>3.2806000000000002</c:v>
                </c:pt>
                <c:pt idx="408">
                  <c:v>3.2829000000000002</c:v>
                </c:pt>
                <c:pt idx="409">
                  <c:v>3.2559999999999998</c:v>
                </c:pt>
                <c:pt idx="410">
                  <c:v>3.2765</c:v>
                </c:pt>
                <c:pt idx="411">
                  <c:v>3.3328000000000002</c:v>
                </c:pt>
                <c:pt idx="412">
                  <c:v>3.3370000000000002</c:v>
                </c:pt>
                <c:pt idx="413">
                  <c:v>3.3788999999999998</c:v>
                </c:pt>
                <c:pt idx="414">
                  <c:v>3.3210000000000002</c:v>
                </c:pt>
                <c:pt idx="415">
                  <c:v>3.3906999999999998</c:v>
                </c:pt>
                <c:pt idx="416">
                  <c:v>3.4159999999999999</c:v>
                </c:pt>
                <c:pt idx="417">
                  <c:v>3.3933</c:v>
                </c:pt>
                <c:pt idx="418">
                  <c:v>3.2976000000000001</c:v>
                </c:pt>
                <c:pt idx="419">
                  <c:v>3.3119999999999998</c:v>
                </c:pt>
                <c:pt idx="420">
                  <c:v>3.2486000000000002</c:v>
                </c:pt>
                <c:pt idx="421">
                  <c:v>3.3328000000000002</c:v>
                </c:pt>
                <c:pt idx="422">
                  <c:v>3.3132999999999999</c:v>
                </c:pt>
                <c:pt idx="423">
                  <c:v>3.3132999999999999</c:v>
                </c:pt>
                <c:pt idx="424">
                  <c:v>3.2101999999999999</c:v>
                </c:pt>
                <c:pt idx="425">
                  <c:v>3.2393999999999998</c:v>
                </c:pt>
                <c:pt idx="426">
                  <c:v>3.2707000000000002</c:v>
                </c:pt>
                <c:pt idx="427">
                  <c:v>3.2336</c:v>
                </c:pt>
                <c:pt idx="428">
                  <c:v>3.1671999999999998</c:v>
                </c:pt>
                <c:pt idx="429">
                  <c:v>3.2326000000000001</c:v>
                </c:pt>
                <c:pt idx="430">
                  <c:v>3.2092999999999998</c:v>
                </c:pt>
                <c:pt idx="431">
                  <c:v>3.2269000000000001</c:v>
                </c:pt>
                <c:pt idx="432">
                  <c:v>3.2822</c:v>
                </c:pt>
                <c:pt idx="433">
                  <c:v>3.2431999999999999</c:v>
                </c:pt>
                <c:pt idx="434">
                  <c:v>3.2162999999999999</c:v>
                </c:pt>
                <c:pt idx="435">
                  <c:v>3.2134</c:v>
                </c:pt>
                <c:pt idx="436">
                  <c:v>3.1867000000000001</c:v>
                </c:pt>
                <c:pt idx="437">
                  <c:v>3.2307000000000001</c:v>
                </c:pt>
                <c:pt idx="438">
                  <c:v>3.1848999999999998</c:v>
                </c:pt>
                <c:pt idx="439">
                  <c:v>3.2044999999999999</c:v>
                </c:pt>
                <c:pt idx="440">
                  <c:v>3.2330000000000001</c:v>
                </c:pt>
                <c:pt idx="441">
                  <c:v>3.1442000000000001</c:v>
                </c:pt>
                <c:pt idx="442">
                  <c:v>3.1976</c:v>
                </c:pt>
                <c:pt idx="443">
                  <c:v>3.1970000000000001</c:v>
                </c:pt>
                <c:pt idx="444">
                  <c:v>3.1732</c:v>
                </c:pt>
                <c:pt idx="445">
                  <c:v>3.1616</c:v>
                </c:pt>
                <c:pt idx="446">
                  <c:v>3.1899000000000002</c:v>
                </c:pt>
                <c:pt idx="447">
                  <c:v>3.2277999999999998</c:v>
                </c:pt>
                <c:pt idx="448">
                  <c:v>3.1623000000000001</c:v>
                </c:pt>
                <c:pt idx="449">
                  <c:v>3.1917</c:v>
                </c:pt>
                <c:pt idx="450">
                  <c:v>3.2044999999999999</c:v>
                </c:pt>
                <c:pt idx="451">
                  <c:v>3.1597</c:v>
                </c:pt>
                <c:pt idx="452">
                  <c:v>3.2134</c:v>
                </c:pt>
                <c:pt idx="453">
                  <c:v>3.1459000000000001</c:v>
                </c:pt>
                <c:pt idx="454">
                  <c:v>3.1686999999999999</c:v>
                </c:pt>
                <c:pt idx="455">
                  <c:v>3.1433</c:v>
                </c:pt>
                <c:pt idx="456">
                  <c:v>3.1280999999999999</c:v>
                </c:pt>
                <c:pt idx="457">
                  <c:v>3.1139999999999999</c:v>
                </c:pt>
                <c:pt idx="458">
                  <c:v>3.1011000000000002</c:v>
                </c:pt>
                <c:pt idx="459">
                  <c:v>3.0470000000000002</c:v>
                </c:pt>
                <c:pt idx="460">
                  <c:v>3.0499000000000001</c:v>
                </c:pt>
                <c:pt idx="461">
                  <c:v>3.0724</c:v>
                </c:pt>
                <c:pt idx="462">
                  <c:v>2.9737</c:v>
                </c:pt>
                <c:pt idx="463">
                  <c:v>2.9805000000000001</c:v>
                </c:pt>
                <c:pt idx="464">
                  <c:v>2.9468999999999999</c:v>
                </c:pt>
                <c:pt idx="465">
                  <c:v>2.9235000000000002</c:v>
                </c:pt>
                <c:pt idx="466">
                  <c:v>2.9034</c:v>
                </c:pt>
                <c:pt idx="467">
                  <c:v>2.9064999999999999</c:v>
                </c:pt>
                <c:pt idx="468">
                  <c:v>2.8342000000000001</c:v>
                </c:pt>
                <c:pt idx="469">
                  <c:v>2.8620000000000001</c:v>
                </c:pt>
                <c:pt idx="470">
                  <c:v>2.8300999999999998</c:v>
                </c:pt>
                <c:pt idx="471">
                  <c:v>2.7873999999999999</c:v>
                </c:pt>
                <c:pt idx="472">
                  <c:v>2.851</c:v>
                </c:pt>
                <c:pt idx="473">
                  <c:v>2.7728000000000002</c:v>
                </c:pt>
                <c:pt idx="474">
                  <c:v>2.7528000000000001</c:v>
                </c:pt>
                <c:pt idx="475">
                  <c:v>2.7591000000000001</c:v>
                </c:pt>
                <c:pt idx="476">
                  <c:v>2.6804000000000001</c:v>
                </c:pt>
                <c:pt idx="477">
                  <c:v>2.7341000000000002</c:v>
                </c:pt>
                <c:pt idx="478">
                  <c:v>2.7105000000000001</c:v>
                </c:pt>
                <c:pt idx="479">
                  <c:v>2.6772999999999998</c:v>
                </c:pt>
                <c:pt idx="480">
                  <c:v>2.6869999999999998</c:v>
                </c:pt>
                <c:pt idx="481">
                  <c:v>2.6366999999999998</c:v>
                </c:pt>
                <c:pt idx="482">
                  <c:v>2.6301999999999999</c:v>
                </c:pt>
                <c:pt idx="483">
                  <c:v>2.6556999999999999</c:v>
                </c:pt>
                <c:pt idx="484">
                  <c:v>2.6528</c:v>
                </c:pt>
                <c:pt idx="485">
                  <c:v>2.5962999999999998</c:v>
                </c:pt>
                <c:pt idx="486">
                  <c:v>2.5796000000000001</c:v>
                </c:pt>
                <c:pt idx="487">
                  <c:v>2.5863</c:v>
                </c:pt>
                <c:pt idx="488">
                  <c:v>2.6082999999999998</c:v>
                </c:pt>
                <c:pt idx="489">
                  <c:v>2.6004</c:v>
                </c:pt>
                <c:pt idx="490">
                  <c:v>2.4742999999999999</c:v>
                </c:pt>
                <c:pt idx="491">
                  <c:v>2.4407000000000001</c:v>
                </c:pt>
                <c:pt idx="492">
                  <c:v>2.4763000000000002</c:v>
                </c:pt>
                <c:pt idx="493">
                  <c:v>2.4582999999999999</c:v>
                </c:pt>
                <c:pt idx="494">
                  <c:v>2.4308000000000001</c:v>
                </c:pt>
                <c:pt idx="495">
                  <c:v>2.4424000000000001</c:v>
                </c:pt>
                <c:pt idx="496">
                  <c:v>2.3902999999999999</c:v>
                </c:pt>
                <c:pt idx="497">
                  <c:v>2.4281999999999999</c:v>
                </c:pt>
                <c:pt idx="498">
                  <c:v>2.3986999999999998</c:v>
                </c:pt>
                <c:pt idx="499">
                  <c:v>2.3652000000000002</c:v>
                </c:pt>
                <c:pt idx="500">
                  <c:v>2.3249</c:v>
                </c:pt>
                <c:pt idx="501">
                  <c:v>2.3431999999999999</c:v>
                </c:pt>
                <c:pt idx="502">
                  <c:v>2.3429000000000002</c:v>
                </c:pt>
                <c:pt idx="503">
                  <c:v>2.3395999999999999</c:v>
                </c:pt>
                <c:pt idx="504">
                  <c:v>2.2944</c:v>
                </c:pt>
                <c:pt idx="505">
                  <c:v>2.2496999999999998</c:v>
                </c:pt>
                <c:pt idx="506">
                  <c:v>2.2122000000000002</c:v>
                </c:pt>
                <c:pt idx="507">
                  <c:v>2.2671000000000001</c:v>
                </c:pt>
                <c:pt idx="508">
                  <c:v>2.2603</c:v>
                </c:pt>
                <c:pt idx="509">
                  <c:v>2.246</c:v>
                </c:pt>
                <c:pt idx="510">
                  <c:v>2.2465999999999999</c:v>
                </c:pt>
                <c:pt idx="511">
                  <c:v>2.2269000000000001</c:v>
                </c:pt>
                <c:pt idx="512">
                  <c:v>2.2311999999999999</c:v>
                </c:pt>
                <c:pt idx="513">
                  <c:v>2.1669999999999998</c:v>
                </c:pt>
                <c:pt idx="514">
                  <c:v>2.1301999999999999</c:v>
                </c:pt>
                <c:pt idx="515">
                  <c:v>2.1440000000000001</c:v>
                </c:pt>
                <c:pt idx="516">
                  <c:v>2.1591999999999998</c:v>
                </c:pt>
                <c:pt idx="517">
                  <c:v>2.1415999999999999</c:v>
                </c:pt>
                <c:pt idx="518">
                  <c:v>2.1457999999999999</c:v>
                </c:pt>
                <c:pt idx="519">
                  <c:v>2.1381000000000001</c:v>
                </c:pt>
                <c:pt idx="520">
                  <c:v>2.0893999999999999</c:v>
                </c:pt>
                <c:pt idx="521">
                  <c:v>2.0674999999999999</c:v>
                </c:pt>
                <c:pt idx="522">
                  <c:v>2.0579999999999998</c:v>
                </c:pt>
                <c:pt idx="523">
                  <c:v>2.0293000000000001</c:v>
                </c:pt>
                <c:pt idx="524">
                  <c:v>2.0350000000000001</c:v>
                </c:pt>
                <c:pt idx="525">
                  <c:v>2.0476000000000001</c:v>
                </c:pt>
                <c:pt idx="526">
                  <c:v>2.0091999999999999</c:v>
                </c:pt>
                <c:pt idx="527">
                  <c:v>1.9972000000000001</c:v>
                </c:pt>
                <c:pt idx="528">
                  <c:v>2.0074000000000001</c:v>
                </c:pt>
                <c:pt idx="529">
                  <c:v>1.9950000000000001</c:v>
                </c:pt>
                <c:pt idx="530">
                  <c:v>1.962</c:v>
                </c:pt>
                <c:pt idx="531">
                  <c:v>1.9717</c:v>
                </c:pt>
                <c:pt idx="532">
                  <c:v>1.9723999999999999</c:v>
                </c:pt>
                <c:pt idx="533">
                  <c:v>1.9415</c:v>
                </c:pt>
                <c:pt idx="534">
                  <c:v>1.9757</c:v>
                </c:pt>
                <c:pt idx="535">
                  <c:v>1.9642999999999999</c:v>
                </c:pt>
                <c:pt idx="536">
                  <c:v>1.9262999999999999</c:v>
                </c:pt>
                <c:pt idx="537">
                  <c:v>1.8796999999999999</c:v>
                </c:pt>
                <c:pt idx="538">
                  <c:v>1.8868</c:v>
                </c:pt>
                <c:pt idx="539">
                  <c:v>1.8794999999999999</c:v>
                </c:pt>
                <c:pt idx="540">
                  <c:v>1.8835999999999999</c:v>
                </c:pt>
                <c:pt idx="541">
                  <c:v>1.8449</c:v>
                </c:pt>
                <c:pt idx="542">
                  <c:v>1.8205</c:v>
                </c:pt>
                <c:pt idx="543">
                  <c:v>1.8107</c:v>
                </c:pt>
                <c:pt idx="544">
                  <c:v>1.7916000000000001</c:v>
                </c:pt>
                <c:pt idx="545">
                  <c:v>1.8262</c:v>
                </c:pt>
                <c:pt idx="546">
                  <c:v>1.8633</c:v>
                </c:pt>
                <c:pt idx="547">
                  <c:v>1.8223</c:v>
                </c:pt>
                <c:pt idx="548">
                  <c:v>1.7851999999999999</c:v>
                </c:pt>
                <c:pt idx="549">
                  <c:v>1.7592000000000001</c:v>
                </c:pt>
                <c:pt idx="550">
                  <c:v>1.7307999999999999</c:v>
                </c:pt>
                <c:pt idx="551">
                  <c:v>1.7565</c:v>
                </c:pt>
                <c:pt idx="552">
                  <c:v>1.7657</c:v>
                </c:pt>
                <c:pt idx="553">
                  <c:v>1.7795000000000001</c:v>
                </c:pt>
                <c:pt idx="554">
                  <c:v>1.7248000000000001</c:v>
                </c:pt>
                <c:pt idx="555">
                  <c:v>1.7226999999999999</c:v>
                </c:pt>
                <c:pt idx="556">
                  <c:v>1.7365999999999999</c:v>
                </c:pt>
                <c:pt idx="557">
                  <c:v>1.7023999999999999</c:v>
                </c:pt>
                <c:pt idx="558">
                  <c:v>1.7148000000000001</c:v>
                </c:pt>
                <c:pt idx="559">
                  <c:v>1.6855</c:v>
                </c:pt>
                <c:pt idx="560">
                  <c:v>1.6826000000000001</c:v>
                </c:pt>
                <c:pt idx="561">
                  <c:v>1.6740999999999999</c:v>
                </c:pt>
                <c:pt idx="562">
                  <c:v>1.6792</c:v>
                </c:pt>
                <c:pt idx="563">
                  <c:v>1.696</c:v>
                </c:pt>
                <c:pt idx="564">
                  <c:v>1.665</c:v>
                </c:pt>
                <c:pt idx="565">
                  <c:v>1.6425000000000001</c:v>
                </c:pt>
                <c:pt idx="566">
                  <c:v>1.6612</c:v>
                </c:pt>
                <c:pt idx="567">
                  <c:v>1.6500999999999999</c:v>
                </c:pt>
                <c:pt idx="568">
                  <c:v>1.6497999999999999</c:v>
                </c:pt>
                <c:pt idx="569">
                  <c:v>1.665</c:v>
                </c:pt>
                <c:pt idx="570">
                  <c:v>1.6294</c:v>
                </c:pt>
                <c:pt idx="571">
                  <c:v>1.6348</c:v>
                </c:pt>
                <c:pt idx="572">
                  <c:v>1.6268</c:v>
                </c:pt>
                <c:pt idx="573">
                  <c:v>1.6103000000000001</c:v>
                </c:pt>
                <c:pt idx="574">
                  <c:v>1.6111</c:v>
                </c:pt>
                <c:pt idx="575">
                  <c:v>1.6234</c:v>
                </c:pt>
                <c:pt idx="576">
                  <c:v>1.6079000000000001</c:v>
                </c:pt>
                <c:pt idx="577">
                  <c:v>1.6142000000000001</c:v>
                </c:pt>
                <c:pt idx="578">
                  <c:v>1.5952999999999999</c:v>
                </c:pt>
                <c:pt idx="579">
                  <c:v>1.6180000000000001</c:v>
                </c:pt>
                <c:pt idx="580">
                  <c:v>1.5623</c:v>
                </c:pt>
                <c:pt idx="581">
                  <c:v>1.5417000000000001</c:v>
                </c:pt>
                <c:pt idx="582">
                  <c:v>1.5451999999999999</c:v>
                </c:pt>
                <c:pt idx="583">
                  <c:v>1.51</c:v>
                </c:pt>
                <c:pt idx="584">
                  <c:v>1.5067999999999999</c:v>
                </c:pt>
                <c:pt idx="585">
                  <c:v>1.5142</c:v>
                </c:pt>
                <c:pt idx="586">
                  <c:v>1.4931000000000001</c:v>
                </c:pt>
                <c:pt idx="587">
                  <c:v>1.5099</c:v>
                </c:pt>
                <c:pt idx="588">
                  <c:v>1.5077</c:v>
                </c:pt>
                <c:pt idx="589">
                  <c:v>1.4815</c:v>
                </c:pt>
                <c:pt idx="590">
                  <c:v>1.4661999999999999</c:v>
                </c:pt>
                <c:pt idx="591">
                  <c:v>1.4611000000000001</c:v>
                </c:pt>
                <c:pt idx="592">
                  <c:v>1.4437</c:v>
                </c:pt>
                <c:pt idx="593">
                  <c:v>1.4157999999999999</c:v>
                </c:pt>
                <c:pt idx="594">
                  <c:v>1.4322999999999999</c:v>
                </c:pt>
                <c:pt idx="595">
                  <c:v>1.4297</c:v>
                </c:pt>
                <c:pt idx="596">
                  <c:v>1.4229000000000001</c:v>
                </c:pt>
                <c:pt idx="597">
                  <c:v>1.4053</c:v>
                </c:pt>
                <c:pt idx="598">
                  <c:v>1.3786</c:v>
                </c:pt>
                <c:pt idx="599">
                  <c:v>1.35</c:v>
                </c:pt>
                <c:pt idx="600">
                  <c:v>1.3569</c:v>
                </c:pt>
                <c:pt idx="601">
                  <c:v>1.3307</c:v>
                </c:pt>
                <c:pt idx="602">
                  <c:v>1.3286</c:v>
                </c:pt>
                <c:pt idx="603">
                  <c:v>1.341</c:v>
                </c:pt>
                <c:pt idx="604">
                  <c:v>1.3222</c:v>
                </c:pt>
                <c:pt idx="605">
                  <c:v>1.2891999999999999</c:v>
                </c:pt>
                <c:pt idx="606">
                  <c:v>1.29</c:v>
                </c:pt>
                <c:pt idx="607">
                  <c:v>1.2811999999999999</c:v>
                </c:pt>
                <c:pt idx="608">
                  <c:v>1.2887</c:v>
                </c:pt>
                <c:pt idx="609">
                  <c:v>1.2956000000000001</c:v>
                </c:pt>
                <c:pt idx="610">
                  <c:v>1.2614000000000001</c:v>
                </c:pt>
                <c:pt idx="611">
                  <c:v>1.2565999999999999</c:v>
                </c:pt>
                <c:pt idx="612">
                  <c:v>1.2565999999999999</c:v>
                </c:pt>
                <c:pt idx="613">
                  <c:v>1.2685999999999999</c:v>
                </c:pt>
                <c:pt idx="614">
                  <c:v>1.2323</c:v>
                </c:pt>
                <c:pt idx="615">
                  <c:v>1.2356</c:v>
                </c:pt>
                <c:pt idx="616">
                  <c:v>1.2505999999999999</c:v>
                </c:pt>
                <c:pt idx="617">
                  <c:v>1.1879999999999999</c:v>
                </c:pt>
                <c:pt idx="618">
                  <c:v>1.2051000000000001</c:v>
                </c:pt>
                <c:pt idx="619">
                  <c:v>1.1937</c:v>
                </c:pt>
                <c:pt idx="620">
                  <c:v>1.1882999999999999</c:v>
                </c:pt>
                <c:pt idx="621">
                  <c:v>1.1734</c:v>
                </c:pt>
                <c:pt idx="622">
                  <c:v>1.1783999999999999</c:v>
                </c:pt>
                <c:pt idx="623">
                  <c:v>1.1800999999999999</c:v>
                </c:pt>
                <c:pt idx="624">
                  <c:v>1.1660999999999999</c:v>
                </c:pt>
                <c:pt idx="625">
                  <c:v>1.1476</c:v>
                </c:pt>
                <c:pt idx="626">
                  <c:v>1.1508</c:v>
                </c:pt>
                <c:pt idx="627">
                  <c:v>1.1254999999999999</c:v>
                </c:pt>
                <c:pt idx="628">
                  <c:v>1.1415</c:v>
                </c:pt>
                <c:pt idx="629">
                  <c:v>1.121</c:v>
                </c:pt>
                <c:pt idx="630">
                  <c:v>1.1240000000000001</c:v>
                </c:pt>
                <c:pt idx="631">
                  <c:v>1.1027</c:v>
                </c:pt>
                <c:pt idx="632">
                  <c:v>1.0812999999999999</c:v>
                </c:pt>
                <c:pt idx="633">
                  <c:v>1.0831999999999999</c:v>
                </c:pt>
                <c:pt idx="634">
                  <c:v>1.0664</c:v>
                </c:pt>
                <c:pt idx="635">
                  <c:v>1.0565</c:v>
                </c:pt>
                <c:pt idx="636">
                  <c:v>1.0945</c:v>
                </c:pt>
                <c:pt idx="637">
                  <c:v>1.0589999999999999</c:v>
                </c:pt>
                <c:pt idx="638">
                  <c:v>1.0542</c:v>
                </c:pt>
                <c:pt idx="639">
                  <c:v>1.0651999999999999</c:v>
                </c:pt>
                <c:pt idx="640">
                  <c:v>1.054</c:v>
                </c:pt>
                <c:pt idx="641">
                  <c:v>1.0423</c:v>
                </c:pt>
                <c:pt idx="642">
                  <c:v>1.0501</c:v>
                </c:pt>
                <c:pt idx="643">
                  <c:v>1.0580000000000001</c:v>
                </c:pt>
                <c:pt idx="644">
                  <c:v>1.0251999999999999</c:v>
                </c:pt>
                <c:pt idx="645">
                  <c:v>1.0349999999999999</c:v>
                </c:pt>
                <c:pt idx="646">
                  <c:v>1.0210999999999999</c:v>
                </c:pt>
                <c:pt idx="647">
                  <c:v>1.0261</c:v>
                </c:pt>
                <c:pt idx="648">
                  <c:v>1.0246999999999999</c:v>
                </c:pt>
                <c:pt idx="649">
                  <c:v>1.0022</c:v>
                </c:pt>
                <c:pt idx="650">
                  <c:v>0.96297999999999995</c:v>
                </c:pt>
                <c:pt idx="651">
                  <c:v>0.97455999999999998</c:v>
                </c:pt>
                <c:pt idx="652">
                  <c:v>0.98021999999999998</c:v>
                </c:pt>
                <c:pt idx="653">
                  <c:v>0.99292999999999998</c:v>
                </c:pt>
                <c:pt idx="654">
                  <c:v>0.97040000000000004</c:v>
                </c:pt>
                <c:pt idx="655">
                  <c:v>0.95725000000000005</c:v>
                </c:pt>
                <c:pt idx="656">
                  <c:v>0.90969999999999995</c:v>
                </c:pt>
                <c:pt idx="657">
                  <c:v>0.9153</c:v>
                </c:pt>
                <c:pt idx="658">
                  <c:v>0.92752000000000001</c:v>
                </c:pt>
                <c:pt idx="659">
                  <c:v>0.94698000000000004</c:v>
                </c:pt>
                <c:pt idx="660">
                  <c:v>0.95109999999999995</c:v>
                </c:pt>
                <c:pt idx="661">
                  <c:v>0.94626999999999994</c:v>
                </c:pt>
                <c:pt idx="662">
                  <c:v>0.91701999999999995</c:v>
                </c:pt>
                <c:pt idx="663">
                  <c:v>0.90678000000000003</c:v>
                </c:pt>
                <c:pt idx="664">
                  <c:v>0.92335999999999996</c:v>
                </c:pt>
                <c:pt idx="665">
                  <c:v>0.91754000000000002</c:v>
                </c:pt>
                <c:pt idx="666">
                  <c:v>0.93200000000000005</c:v>
                </c:pt>
                <c:pt idx="667">
                  <c:v>0.89546000000000003</c:v>
                </c:pt>
                <c:pt idx="668">
                  <c:v>0.86665999999999999</c:v>
                </c:pt>
                <c:pt idx="669">
                  <c:v>0.86185999999999996</c:v>
                </c:pt>
                <c:pt idx="670">
                  <c:v>0.87594000000000005</c:v>
                </c:pt>
                <c:pt idx="671">
                  <c:v>0.88627</c:v>
                </c:pt>
                <c:pt idx="672">
                  <c:v>0.84109</c:v>
                </c:pt>
                <c:pt idx="673">
                  <c:v>0.81552000000000002</c:v>
                </c:pt>
                <c:pt idx="674">
                  <c:v>0.8377</c:v>
                </c:pt>
                <c:pt idx="675">
                  <c:v>0.82367999999999997</c:v>
                </c:pt>
                <c:pt idx="676">
                  <c:v>0.82770999999999995</c:v>
                </c:pt>
                <c:pt idx="677">
                  <c:v>0.81354000000000004</c:v>
                </c:pt>
                <c:pt idx="678">
                  <c:v>0.80898999999999999</c:v>
                </c:pt>
                <c:pt idx="679">
                  <c:v>0.77493999999999996</c:v>
                </c:pt>
                <c:pt idx="680">
                  <c:v>0.78527999999999998</c:v>
                </c:pt>
                <c:pt idx="681">
                  <c:v>0.79276999999999997</c:v>
                </c:pt>
                <c:pt idx="682">
                  <c:v>0.78613999999999995</c:v>
                </c:pt>
                <c:pt idx="683">
                  <c:v>0.77017999999999998</c:v>
                </c:pt>
                <c:pt idx="684">
                  <c:v>0.76400000000000001</c:v>
                </c:pt>
                <c:pt idx="685">
                  <c:v>0.75494000000000006</c:v>
                </c:pt>
                <c:pt idx="686">
                  <c:v>0.73516999999999999</c:v>
                </c:pt>
                <c:pt idx="687">
                  <c:v>0.73509999999999998</c:v>
                </c:pt>
                <c:pt idx="688">
                  <c:v>0.72141</c:v>
                </c:pt>
                <c:pt idx="689">
                  <c:v>0.7177</c:v>
                </c:pt>
                <c:pt idx="690">
                  <c:v>0.70064000000000004</c:v>
                </c:pt>
                <c:pt idx="691">
                  <c:v>0.72058</c:v>
                </c:pt>
                <c:pt idx="692">
                  <c:v>0.72058</c:v>
                </c:pt>
                <c:pt idx="693">
                  <c:v>0.71433999999999997</c:v>
                </c:pt>
                <c:pt idx="694">
                  <c:v>0.73641999999999996</c:v>
                </c:pt>
                <c:pt idx="695">
                  <c:v>0.70301000000000002</c:v>
                </c:pt>
                <c:pt idx="696">
                  <c:v>0.68933999999999995</c:v>
                </c:pt>
                <c:pt idx="697">
                  <c:v>0.68815999999999999</c:v>
                </c:pt>
                <c:pt idx="698">
                  <c:v>0.66076999999999997</c:v>
                </c:pt>
                <c:pt idx="699">
                  <c:v>0.68799999999999994</c:v>
                </c:pt>
                <c:pt idx="700">
                  <c:v>0.65529999999999999</c:v>
                </c:pt>
                <c:pt idx="701">
                  <c:v>0.62922</c:v>
                </c:pt>
                <c:pt idx="702">
                  <c:v>0.61919999999999997</c:v>
                </c:pt>
                <c:pt idx="703">
                  <c:v>0.61509999999999998</c:v>
                </c:pt>
                <c:pt idx="704">
                  <c:v>0.61180999999999996</c:v>
                </c:pt>
                <c:pt idx="705">
                  <c:v>0.63626000000000005</c:v>
                </c:pt>
                <c:pt idx="706">
                  <c:v>0.62899000000000005</c:v>
                </c:pt>
                <c:pt idx="707">
                  <c:v>0.60496000000000005</c:v>
                </c:pt>
                <c:pt idx="708">
                  <c:v>0.59980999999999995</c:v>
                </c:pt>
                <c:pt idx="709">
                  <c:v>0.58640000000000003</c:v>
                </c:pt>
                <c:pt idx="710">
                  <c:v>0.57376000000000005</c:v>
                </c:pt>
                <c:pt idx="711">
                  <c:v>0.56630000000000003</c:v>
                </c:pt>
                <c:pt idx="712">
                  <c:v>0.57699</c:v>
                </c:pt>
                <c:pt idx="713">
                  <c:v>0.56272</c:v>
                </c:pt>
                <c:pt idx="714">
                  <c:v>0.55789</c:v>
                </c:pt>
                <c:pt idx="715">
                  <c:v>0.57750000000000001</c:v>
                </c:pt>
                <c:pt idx="716">
                  <c:v>0.57469000000000003</c:v>
                </c:pt>
                <c:pt idx="717">
                  <c:v>0.56272</c:v>
                </c:pt>
                <c:pt idx="718">
                  <c:v>0.55967999999999996</c:v>
                </c:pt>
                <c:pt idx="719">
                  <c:v>0.54074</c:v>
                </c:pt>
                <c:pt idx="720">
                  <c:v>0.56291000000000002</c:v>
                </c:pt>
                <c:pt idx="721">
                  <c:v>0.56281999999999999</c:v>
                </c:pt>
                <c:pt idx="722">
                  <c:v>0.55766000000000004</c:v>
                </c:pt>
                <c:pt idx="723">
                  <c:v>0.56882999999999995</c:v>
                </c:pt>
                <c:pt idx="724">
                  <c:v>0.55357000000000001</c:v>
                </c:pt>
                <c:pt idx="725">
                  <c:v>0.52646000000000004</c:v>
                </c:pt>
                <c:pt idx="726">
                  <c:v>0.53210000000000002</c:v>
                </c:pt>
                <c:pt idx="727">
                  <c:v>0.51958000000000004</c:v>
                </c:pt>
                <c:pt idx="728">
                  <c:v>0.4985</c:v>
                </c:pt>
                <c:pt idx="729">
                  <c:v>0.49786000000000002</c:v>
                </c:pt>
                <c:pt idx="730">
                  <c:v>0.49493999999999999</c:v>
                </c:pt>
                <c:pt idx="731">
                  <c:v>0.48797000000000001</c:v>
                </c:pt>
                <c:pt idx="732">
                  <c:v>0.47824</c:v>
                </c:pt>
                <c:pt idx="733">
                  <c:v>0.48042000000000001</c:v>
                </c:pt>
                <c:pt idx="734">
                  <c:v>0.47725000000000001</c:v>
                </c:pt>
                <c:pt idx="735">
                  <c:v>0.45679999999999998</c:v>
                </c:pt>
                <c:pt idx="736">
                  <c:v>0.44418999999999997</c:v>
                </c:pt>
                <c:pt idx="737">
                  <c:v>0.42716999999999999</c:v>
                </c:pt>
                <c:pt idx="738">
                  <c:v>0.45277000000000001</c:v>
                </c:pt>
                <c:pt idx="739">
                  <c:v>0.43878</c:v>
                </c:pt>
                <c:pt idx="740">
                  <c:v>0.44514999999999999</c:v>
                </c:pt>
                <c:pt idx="741">
                  <c:v>0.44746000000000002</c:v>
                </c:pt>
                <c:pt idx="742">
                  <c:v>0.41417999999999999</c:v>
                </c:pt>
                <c:pt idx="743">
                  <c:v>0.42230000000000001</c:v>
                </c:pt>
                <c:pt idx="744">
                  <c:v>0.42374000000000001</c:v>
                </c:pt>
                <c:pt idx="745">
                  <c:v>0.41936000000000001</c:v>
                </c:pt>
                <c:pt idx="746">
                  <c:v>0.41027000000000002</c:v>
                </c:pt>
                <c:pt idx="747">
                  <c:v>0.40109</c:v>
                </c:pt>
                <c:pt idx="748">
                  <c:v>0.39645000000000002</c:v>
                </c:pt>
                <c:pt idx="749">
                  <c:v>0.39850000000000002</c:v>
                </c:pt>
                <c:pt idx="750">
                  <c:v>0.42125000000000001</c:v>
                </c:pt>
                <c:pt idx="751">
                  <c:v>0.40877000000000002</c:v>
                </c:pt>
                <c:pt idx="752">
                  <c:v>0.39145999999999997</c:v>
                </c:pt>
                <c:pt idx="753">
                  <c:v>0.40511999999999998</c:v>
                </c:pt>
                <c:pt idx="754">
                  <c:v>0.38368000000000002</c:v>
                </c:pt>
                <c:pt idx="755">
                  <c:v>0.39135999999999999</c:v>
                </c:pt>
                <c:pt idx="756">
                  <c:v>0.40290999999999999</c:v>
                </c:pt>
                <c:pt idx="757">
                  <c:v>0.39971000000000001</c:v>
                </c:pt>
                <c:pt idx="758">
                  <c:v>0.38640000000000002</c:v>
                </c:pt>
                <c:pt idx="759">
                  <c:v>0.3624</c:v>
                </c:pt>
                <c:pt idx="760">
                  <c:v>0.34669</c:v>
                </c:pt>
                <c:pt idx="761">
                  <c:v>0.35215999999999997</c:v>
                </c:pt>
                <c:pt idx="762">
                  <c:v>0.36581999999999998</c:v>
                </c:pt>
                <c:pt idx="763">
                  <c:v>0.33561999999999997</c:v>
                </c:pt>
                <c:pt idx="764">
                  <c:v>0.32528000000000001</c:v>
                </c:pt>
                <c:pt idx="765">
                  <c:v>0.32485999999999998</c:v>
                </c:pt>
                <c:pt idx="766">
                  <c:v>0.32501999999999998</c:v>
                </c:pt>
                <c:pt idx="767">
                  <c:v>0.36348999999999998</c:v>
                </c:pt>
                <c:pt idx="768">
                  <c:v>0.35987000000000002</c:v>
                </c:pt>
                <c:pt idx="769">
                  <c:v>0.35510000000000003</c:v>
                </c:pt>
                <c:pt idx="770">
                  <c:v>0.34310000000000002</c:v>
                </c:pt>
                <c:pt idx="771">
                  <c:v>0.32826</c:v>
                </c:pt>
                <c:pt idx="772">
                  <c:v>0.35276999999999997</c:v>
                </c:pt>
                <c:pt idx="773">
                  <c:v>0.32851000000000002</c:v>
                </c:pt>
                <c:pt idx="774">
                  <c:v>0.34016000000000002</c:v>
                </c:pt>
                <c:pt idx="775">
                  <c:v>0.32418999999999998</c:v>
                </c:pt>
                <c:pt idx="776">
                  <c:v>0.31374000000000002</c:v>
                </c:pt>
                <c:pt idx="777">
                  <c:v>0.32546999999999998</c:v>
                </c:pt>
                <c:pt idx="778">
                  <c:v>0.31852999999999998</c:v>
                </c:pt>
                <c:pt idx="779">
                  <c:v>0.3352</c:v>
                </c:pt>
                <c:pt idx="780">
                  <c:v>0.33645000000000003</c:v>
                </c:pt>
                <c:pt idx="781">
                  <c:v>0.32092999999999999</c:v>
                </c:pt>
                <c:pt idx="782">
                  <c:v>0.31503999999999999</c:v>
                </c:pt>
                <c:pt idx="783">
                  <c:v>0.31139</c:v>
                </c:pt>
                <c:pt idx="784">
                  <c:v>0.31369000000000002</c:v>
                </c:pt>
                <c:pt idx="785">
                  <c:v>0.32940999999999998</c:v>
                </c:pt>
                <c:pt idx="786">
                  <c:v>0.29976000000000003</c:v>
                </c:pt>
                <c:pt idx="787">
                  <c:v>0.29098000000000002</c:v>
                </c:pt>
                <c:pt idx="788">
                  <c:v>0.29687000000000002</c:v>
                </c:pt>
                <c:pt idx="789">
                  <c:v>0.29498000000000002</c:v>
                </c:pt>
                <c:pt idx="790">
                  <c:v>0.31019000000000002</c:v>
                </c:pt>
                <c:pt idx="791">
                  <c:v>0.29724</c:v>
                </c:pt>
                <c:pt idx="792">
                  <c:v>0.28741</c:v>
                </c:pt>
                <c:pt idx="793">
                  <c:v>0.29937000000000002</c:v>
                </c:pt>
                <c:pt idx="794">
                  <c:v>0.27997</c:v>
                </c:pt>
                <c:pt idx="795">
                  <c:v>0.28997000000000001</c:v>
                </c:pt>
                <c:pt idx="796">
                  <c:v>0.27372999999999997</c:v>
                </c:pt>
                <c:pt idx="797">
                  <c:v>0.28395999999999999</c:v>
                </c:pt>
                <c:pt idx="798">
                  <c:v>0.26690000000000003</c:v>
                </c:pt>
                <c:pt idx="799">
                  <c:v>0.26490000000000002</c:v>
                </c:pt>
                <c:pt idx="800">
                  <c:v>0.27028000000000002</c:v>
                </c:pt>
                <c:pt idx="801">
                  <c:v>0.25351000000000001</c:v>
                </c:pt>
                <c:pt idx="802">
                  <c:v>0.25391999999999998</c:v>
                </c:pt>
                <c:pt idx="803">
                  <c:v>0.26543</c:v>
                </c:pt>
                <c:pt idx="804">
                  <c:v>0.24954000000000001</c:v>
                </c:pt>
                <c:pt idx="805">
                  <c:v>0.25507000000000002</c:v>
                </c:pt>
                <c:pt idx="806">
                  <c:v>0.25095000000000001</c:v>
                </c:pt>
                <c:pt idx="807">
                  <c:v>0.23300999999999999</c:v>
                </c:pt>
                <c:pt idx="808">
                  <c:v>0.2646</c:v>
                </c:pt>
                <c:pt idx="809">
                  <c:v>0.24421000000000001</c:v>
                </c:pt>
                <c:pt idx="810">
                  <c:v>0.26368999999999998</c:v>
                </c:pt>
                <c:pt idx="811">
                  <c:v>0.24359</c:v>
                </c:pt>
                <c:pt idx="812">
                  <c:v>0.2369</c:v>
                </c:pt>
                <c:pt idx="813">
                  <c:v>0.23382</c:v>
                </c:pt>
                <c:pt idx="814">
                  <c:v>0.23230000000000001</c:v>
                </c:pt>
                <c:pt idx="815">
                  <c:v>0.22212000000000001</c:v>
                </c:pt>
                <c:pt idx="816">
                  <c:v>0.21831999999999999</c:v>
                </c:pt>
                <c:pt idx="817">
                  <c:v>0.20462</c:v>
                </c:pt>
                <c:pt idx="818">
                  <c:v>0.20608000000000001</c:v>
                </c:pt>
                <c:pt idx="819">
                  <c:v>0.20638999999999999</c:v>
                </c:pt>
                <c:pt idx="820">
                  <c:v>0.19495999999999999</c:v>
                </c:pt>
                <c:pt idx="821">
                  <c:v>0.19350999999999999</c:v>
                </c:pt>
                <c:pt idx="822">
                  <c:v>0.19778999999999999</c:v>
                </c:pt>
                <c:pt idx="823">
                  <c:v>0.19944000000000001</c:v>
                </c:pt>
                <c:pt idx="824">
                  <c:v>0.20533000000000001</c:v>
                </c:pt>
                <c:pt idx="825">
                  <c:v>0.20874000000000001</c:v>
                </c:pt>
                <c:pt idx="826">
                  <c:v>0.214</c:v>
                </c:pt>
                <c:pt idx="827">
                  <c:v>0.20300000000000001</c:v>
                </c:pt>
                <c:pt idx="828">
                  <c:v>0.19819999999999999</c:v>
                </c:pt>
                <c:pt idx="829">
                  <c:v>0.20759</c:v>
                </c:pt>
                <c:pt idx="830">
                  <c:v>0.19373000000000001</c:v>
                </c:pt>
                <c:pt idx="831">
                  <c:v>0.19256000000000001</c:v>
                </c:pt>
                <c:pt idx="832">
                  <c:v>0.20083999999999999</c:v>
                </c:pt>
                <c:pt idx="833">
                  <c:v>0.1963</c:v>
                </c:pt>
                <c:pt idx="834">
                  <c:v>0.18978</c:v>
                </c:pt>
                <c:pt idx="835">
                  <c:v>0.18557999999999999</c:v>
                </c:pt>
                <c:pt idx="836">
                  <c:v>0.18421999999999999</c:v>
                </c:pt>
                <c:pt idx="837">
                  <c:v>0.18626000000000001</c:v>
                </c:pt>
                <c:pt idx="838">
                  <c:v>0.17995</c:v>
                </c:pt>
                <c:pt idx="839">
                  <c:v>0.17519999999999999</c:v>
                </c:pt>
                <c:pt idx="840">
                  <c:v>0.17507</c:v>
                </c:pt>
                <c:pt idx="841">
                  <c:v>0.17698</c:v>
                </c:pt>
                <c:pt idx="842">
                  <c:v>0.17971000000000001</c:v>
                </c:pt>
                <c:pt idx="843">
                  <c:v>0.17879999999999999</c:v>
                </c:pt>
                <c:pt idx="844">
                  <c:v>0.17429</c:v>
                </c:pt>
                <c:pt idx="845">
                  <c:v>0.17305999999999999</c:v>
                </c:pt>
                <c:pt idx="846">
                  <c:v>0.16871</c:v>
                </c:pt>
                <c:pt idx="847">
                  <c:v>0.16646</c:v>
                </c:pt>
                <c:pt idx="848">
                  <c:v>0.16472999999999999</c:v>
                </c:pt>
                <c:pt idx="849">
                  <c:v>0.15701000000000001</c:v>
                </c:pt>
                <c:pt idx="850">
                  <c:v>0.15497</c:v>
                </c:pt>
                <c:pt idx="851">
                  <c:v>0.15559000000000001</c:v>
                </c:pt>
                <c:pt idx="852">
                  <c:v>0.15612999999999999</c:v>
                </c:pt>
                <c:pt idx="853">
                  <c:v>0.15454000000000001</c:v>
                </c:pt>
                <c:pt idx="854">
                  <c:v>0.13893</c:v>
                </c:pt>
                <c:pt idx="855">
                  <c:v>0.14635000000000001</c:v>
                </c:pt>
                <c:pt idx="856">
                  <c:v>0.15984999999999999</c:v>
                </c:pt>
                <c:pt idx="857">
                  <c:v>0.15239</c:v>
                </c:pt>
                <c:pt idx="858">
                  <c:v>0.14671999999999999</c:v>
                </c:pt>
                <c:pt idx="859">
                  <c:v>0.13803000000000001</c:v>
                </c:pt>
                <c:pt idx="860">
                  <c:v>0.15087</c:v>
                </c:pt>
                <c:pt idx="861">
                  <c:v>0.14427000000000001</c:v>
                </c:pt>
                <c:pt idx="862">
                  <c:v>0.14806</c:v>
                </c:pt>
                <c:pt idx="863">
                  <c:v>0.13525000000000001</c:v>
                </c:pt>
                <c:pt idx="864">
                  <c:v>0.11976000000000001</c:v>
                </c:pt>
                <c:pt idx="865">
                  <c:v>0.12634000000000001</c:v>
                </c:pt>
                <c:pt idx="866">
                  <c:v>0.11971</c:v>
                </c:pt>
                <c:pt idx="867">
                  <c:v>0.12636</c:v>
                </c:pt>
                <c:pt idx="868">
                  <c:v>0.12919</c:v>
                </c:pt>
                <c:pt idx="869">
                  <c:v>0.13139999999999999</c:v>
                </c:pt>
                <c:pt idx="870">
                  <c:v>0.12595999999999999</c:v>
                </c:pt>
                <c:pt idx="871">
                  <c:v>0.12313</c:v>
                </c:pt>
                <c:pt idx="872">
                  <c:v>0.12831000000000001</c:v>
                </c:pt>
                <c:pt idx="873">
                  <c:v>0.1152</c:v>
                </c:pt>
                <c:pt idx="874">
                  <c:v>0.12091</c:v>
                </c:pt>
                <c:pt idx="875">
                  <c:v>0.11373</c:v>
                </c:pt>
                <c:pt idx="876">
                  <c:v>0.11201</c:v>
                </c:pt>
                <c:pt idx="877">
                  <c:v>0.1227</c:v>
                </c:pt>
                <c:pt idx="878">
                  <c:v>0.1124</c:v>
                </c:pt>
                <c:pt idx="879">
                  <c:v>9.6549999999999997E-2</c:v>
                </c:pt>
                <c:pt idx="880">
                  <c:v>9.4822000000000004E-2</c:v>
                </c:pt>
                <c:pt idx="881">
                  <c:v>9.6562999999999996E-2</c:v>
                </c:pt>
                <c:pt idx="882">
                  <c:v>8.8156999999999999E-2</c:v>
                </c:pt>
                <c:pt idx="883">
                  <c:v>9.3629000000000004E-2</c:v>
                </c:pt>
                <c:pt idx="884">
                  <c:v>9.8598000000000005E-2</c:v>
                </c:pt>
                <c:pt idx="885">
                  <c:v>9.4083E-2</c:v>
                </c:pt>
                <c:pt idx="886">
                  <c:v>9.5023999999999997E-2</c:v>
                </c:pt>
                <c:pt idx="887">
                  <c:v>9.5580999999999999E-2</c:v>
                </c:pt>
                <c:pt idx="888">
                  <c:v>9.2194999999999999E-2</c:v>
                </c:pt>
                <c:pt idx="889">
                  <c:v>8.0554000000000001E-2</c:v>
                </c:pt>
                <c:pt idx="890">
                  <c:v>7.0400000000000004E-2</c:v>
                </c:pt>
                <c:pt idx="891">
                  <c:v>9.2108999999999996E-2</c:v>
                </c:pt>
                <c:pt idx="892">
                  <c:v>8.2832000000000003E-2</c:v>
                </c:pt>
                <c:pt idx="893">
                  <c:v>7.7334E-2</c:v>
                </c:pt>
                <c:pt idx="894">
                  <c:v>9.0074000000000001E-2</c:v>
                </c:pt>
                <c:pt idx="895">
                  <c:v>8.8218000000000005E-2</c:v>
                </c:pt>
                <c:pt idx="896">
                  <c:v>7.6256000000000004E-2</c:v>
                </c:pt>
                <c:pt idx="897">
                  <c:v>7.2192000000000006E-2</c:v>
                </c:pt>
                <c:pt idx="898">
                  <c:v>6.9173999999999999E-2</c:v>
                </c:pt>
                <c:pt idx="899">
                  <c:v>7.6732999999999996E-2</c:v>
                </c:pt>
                <c:pt idx="900">
                  <c:v>6.3571000000000003E-2</c:v>
                </c:pt>
                <c:pt idx="901">
                  <c:v>6.8314E-2</c:v>
                </c:pt>
                <c:pt idx="902">
                  <c:v>5.7980999999999998E-2</c:v>
                </c:pt>
                <c:pt idx="903">
                  <c:v>6.5891000000000005E-2</c:v>
                </c:pt>
                <c:pt idx="904">
                  <c:v>6.8454000000000001E-2</c:v>
                </c:pt>
                <c:pt idx="905">
                  <c:v>5.5939000000000003E-2</c:v>
                </c:pt>
                <c:pt idx="906">
                  <c:v>5.3289999999999997E-2</c:v>
                </c:pt>
                <c:pt idx="907">
                  <c:v>5.9664000000000002E-2</c:v>
                </c:pt>
                <c:pt idx="908">
                  <c:v>5.6530999999999998E-2</c:v>
                </c:pt>
                <c:pt idx="909">
                  <c:v>5.4406000000000003E-2</c:v>
                </c:pt>
                <c:pt idx="910">
                  <c:v>5.5152E-2</c:v>
                </c:pt>
                <c:pt idx="911">
                  <c:v>4.7114000000000003E-2</c:v>
                </c:pt>
                <c:pt idx="912">
                  <c:v>4.4505999999999997E-2</c:v>
                </c:pt>
                <c:pt idx="913">
                  <c:v>4.7766000000000003E-2</c:v>
                </c:pt>
                <c:pt idx="914">
                  <c:v>3.9475000000000003E-2</c:v>
                </c:pt>
                <c:pt idx="915">
                  <c:v>5.6557000000000003E-2</c:v>
                </c:pt>
                <c:pt idx="916">
                  <c:v>6.5410999999999997E-2</c:v>
                </c:pt>
                <c:pt idx="917">
                  <c:v>5.3788999999999997E-2</c:v>
                </c:pt>
                <c:pt idx="918">
                  <c:v>3.9753999999999998E-2</c:v>
                </c:pt>
                <c:pt idx="919">
                  <c:v>5.0685000000000001E-2</c:v>
                </c:pt>
                <c:pt idx="920">
                  <c:v>6.8080000000000002E-2</c:v>
                </c:pt>
                <c:pt idx="921">
                  <c:v>6.2511999999999998E-2</c:v>
                </c:pt>
                <c:pt idx="922">
                  <c:v>4.8570000000000002E-2</c:v>
                </c:pt>
                <c:pt idx="923">
                  <c:v>5.7765999999999998E-2</c:v>
                </c:pt>
                <c:pt idx="924">
                  <c:v>6.1725000000000002E-2</c:v>
                </c:pt>
                <c:pt idx="925">
                  <c:v>5.9302000000000001E-2</c:v>
                </c:pt>
                <c:pt idx="926">
                  <c:v>5.8032E-2</c:v>
                </c:pt>
                <c:pt idx="927">
                  <c:v>5.2713999999999997E-2</c:v>
                </c:pt>
                <c:pt idx="928">
                  <c:v>4.3075000000000002E-2</c:v>
                </c:pt>
                <c:pt idx="929">
                  <c:v>3.9667000000000001E-2</c:v>
                </c:pt>
                <c:pt idx="930">
                  <c:v>4.0773999999999998E-2</c:v>
                </c:pt>
                <c:pt idx="931">
                  <c:v>4.2061000000000001E-2</c:v>
                </c:pt>
                <c:pt idx="932">
                  <c:v>4.4234000000000002E-2</c:v>
                </c:pt>
                <c:pt idx="933">
                  <c:v>4.9903999999999997E-2</c:v>
                </c:pt>
                <c:pt idx="934">
                  <c:v>4.7280000000000003E-2</c:v>
                </c:pt>
                <c:pt idx="935">
                  <c:v>4.7395E-2</c:v>
                </c:pt>
                <c:pt idx="936">
                  <c:v>4.9599999999999998E-2</c:v>
                </c:pt>
                <c:pt idx="937">
                  <c:v>4.4873999999999997E-2</c:v>
                </c:pt>
                <c:pt idx="938">
                  <c:v>4.3277000000000003E-2</c:v>
                </c:pt>
                <c:pt idx="939">
                  <c:v>4.2972999999999997E-2</c:v>
                </c:pt>
                <c:pt idx="940">
                  <c:v>4.2525E-2</c:v>
                </c:pt>
                <c:pt idx="941">
                  <c:v>4.5810999999999998E-2</c:v>
                </c:pt>
                <c:pt idx="942">
                  <c:v>4.113E-2</c:v>
                </c:pt>
                <c:pt idx="943">
                  <c:v>3.9466000000000001E-2</c:v>
                </c:pt>
                <c:pt idx="944">
                  <c:v>4.4021999999999999E-2</c:v>
                </c:pt>
                <c:pt idx="945">
                  <c:v>4.1980999999999997E-2</c:v>
                </c:pt>
                <c:pt idx="946">
                  <c:v>4.2678000000000001E-2</c:v>
                </c:pt>
                <c:pt idx="947">
                  <c:v>3.6146999999999999E-2</c:v>
                </c:pt>
                <c:pt idx="948">
                  <c:v>3.4537999999999999E-2</c:v>
                </c:pt>
                <c:pt idx="949">
                  <c:v>3.1967000000000002E-2</c:v>
                </c:pt>
                <c:pt idx="950">
                  <c:v>3.4722999999999997E-2</c:v>
                </c:pt>
                <c:pt idx="951">
                  <c:v>3.3402000000000001E-2</c:v>
                </c:pt>
                <c:pt idx="952">
                  <c:v>3.2357999999999998E-2</c:v>
                </c:pt>
                <c:pt idx="953">
                  <c:v>3.2758000000000002E-2</c:v>
                </c:pt>
                <c:pt idx="954">
                  <c:v>3.3699E-2</c:v>
                </c:pt>
                <c:pt idx="955">
                  <c:v>3.1417E-2</c:v>
                </c:pt>
                <c:pt idx="956">
                  <c:v>3.3628999999999999E-2</c:v>
                </c:pt>
                <c:pt idx="957">
                  <c:v>3.1940000000000003E-2</c:v>
                </c:pt>
                <c:pt idx="958">
                  <c:v>2.8983999999999999E-2</c:v>
                </c:pt>
                <c:pt idx="959">
                  <c:v>2.673E-2</c:v>
                </c:pt>
                <c:pt idx="960">
                  <c:v>2.9448999999999999E-2</c:v>
                </c:pt>
                <c:pt idx="961">
                  <c:v>2.9668E-2</c:v>
                </c:pt>
                <c:pt idx="962">
                  <c:v>3.6906000000000001E-2</c:v>
                </c:pt>
                <c:pt idx="963">
                  <c:v>4.3535999999999998E-2</c:v>
                </c:pt>
                <c:pt idx="964">
                  <c:v>4.7151999999999999E-2</c:v>
                </c:pt>
                <c:pt idx="965">
                  <c:v>4.2861000000000003E-2</c:v>
                </c:pt>
                <c:pt idx="966">
                  <c:v>3.7935999999999998E-2</c:v>
                </c:pt>
                <c:pt idx="967">
                  <c:v>3.8086000000000002E-2</c:v>
                </c:pt>
                <c:pt idx="968">
                  <c:v>4.0576000000000001E-2</c:v>
                </c:pt>
                <c:pt idx="969">
                  <c:v>3.7257999999999999E-2</c:v>
                </c:pt>
                <c:pt idx="970">
                  <c:v>3.3533E-2</c:v>
                </c:pt>
                <c:pt idx="971">
                  <c:v>3.4223999999999997E-2</c:v>
                </c:pt>
                <c:pt idx="972">
                  <c:v>3.8106000000000001E-2</c:v>
                </c:pt>
                <c:pt idx="973">
                  <c:v>4.1949E-2</c:v>
                </c:pt>
                <c:pt idx="974">
                  <c:v>4.0390000000000002E-2</c:v>
                </c:pt>
                <c:pt idx="975">
                  <c:v>3.5452999999999998E-2</c:v>
                </c:pt>
                <c:pt idx="976">
                  <c:v>4.0925000000000003E-2</c:v>
                </c:pt>
                <c:pt idx="977">
                  <c:v>4.8946999999999997E-2</c:v>
                </c:pt>
                <c:pt idx="978">
                  <c:v>3.5180999999999997E-2</c:v>
                </c:pt>
                <c:pt idx="979">
                  <c:v>3.7642000000000002E-2</c:v>
                </c:pt>
                <c:pt idx="980">
                  <c:v>2.7574000000000001E-2</c:v>
                </c:pt>
                <c:pt idx="981">
                  <c:v>2.9746999999999999E-2</c:v>
                </c:pt>
                <c:pt idx="982">
                  <c:v>2.1607999999999999E-2</c:v>
                </c:pt>
                <c:pt idx="983">
                  <c:v>1.2609E-2</c:v>
                </c:pt>
                <c:pt idx="984">
                  <c:v>1.0059E-2</c:v>
                </c:pt>
                <c:pt idx="985">
                  <c:v>3.3685999999999998E-3</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1.9075999999999999E-2</c:v>
                </c:pt>
                <c:pt idx="1002">
                  <c:v>9.3059000000000003E-2</c:v>
                </c:pt>
                <c:pt idx="1003">
                  <c:v>8.1881999999999996E-2</c:v>
                </c:pt>
                <c:pt idx="1004">
                  <c:v>8.3506999999999998E-2</c:v>
                </c:pt>
                <c:pt idx="1005">
                  <c:v>0.10627</c:v>
                </c:pt>
                <c:pt idx="1006">
                  <c:v>8.3722000000000005E-2</c:v>
                </c:pt>
                <c:pt idx="1007">
                  <c:v>0.13377</c:v>
                </c:pt>
                <c:pt idx="1008">
                  <c:v>0.12252</c:v>
                </c:pt>
                <c:pt idx="1009">
                  <c:v>0.12887000000000001</c:v>
                </c:pt>
                <c:pt idx="1010">
                  <c:v>0.13791999999999999</c:v>
                </c:pt>
                <c:pt idx="1011">
                  <c:v>0.12316000000000001</c:v>
                </c:pt>
                <c:pt idx="1012">
                  <c:v>0.11971</c:v>
                </c:pt>
                <c:pt idx="1013">
                  <c:v>9.2703999999999995E-2</c:v>
                </c:pt>
                <c:pt idx="1014">
                  <c:v>9.3762999999999999E-2</c:v>
                </c:pt>
                <c:pt idx="1015">
                  <c:v>0.10364</c:v>
                </c:pt>
                <c:pt idx="1016">
                  <c:v>8.8576000000000002E-2</c:v>
                </c:pt>
                <c:pt idx="1017">
                  <c:v>9.7904000000000005E-2</c:v>
                </c:pt>
                <c:pt idx="1018">
                  <c:v>7.3263999999999996E-2</c:v>
                </c:pt>
                <c:pt idx="1019">
                  <c:v>7.1798000000000001E-2</c:v>
                </c:pt>
                <c:pt idx="1020">
                  <c:v>0.10712000000000001</c:v>
                </c:pt>
                <c:pt idx="1021">
                  <c:v>7.3641999999999999E-2</c:v>
                </c:pt>
                <c:pt idx="1022">
                  <c:v>9.4877000000000003E-2</c:v>
                </c:pt>
                <c:pt idx="1023">
                  <c:v>0.10385</c:v>
                </c:pt>
                <c:pt idx="1024">
                  <c:v>8.7807999999999997E-2</c:v>
                </c:pt>
                <c:pt idx="1025">
                  <c:v>0.1026</c:v>
                </c:pt>
                <c:pt idx="1026">
                  <c:v>0.10335</c:v>
                </c:pt>
                <c:pt idx="1027">
                  <c:v>0.12631000000000001</c:v>
                </c:pt>
                <c:pt idx="1028">
                  <c:v>0.11056000000000001</c:v>
                </c:pt>
                <c:pt idx="1029">
                  <c:v>0.10356</c:v>
                </c:pt>
                <c:pt idx="1030">
                  <c:v>8.5805000000000006E-2</c:v>
                </c:pt>
                <c:pt idx="1031">
                  <c:v>7.6480000000000006E-2</c:v>
                </c:pt>
                <c:pt idx="1032">
                  <c:v>8.7845999999999994E-2</c:v>
                </c:pt>
                <c:pt idx="1033">
                  <c:v>0.10029</c:v>
                </c:pt>
                <c:pt idx="1034">
                  <c:v>7.8076999999999994E-2</c:v>
                </c:pt>
                <c:pt idx="1035">
                  <c:v>6.7066000000000001E-2</c:v>
                </c:pt>
                <c:pt idx="1036">
                  <c:v>7.2589000000000001E-2</c:v>
                </c:pt>
                <c:pt idx="1037">
                  <c:v>6.7599999999999993E-2</c:v>
                </c:pt>
                <c:pt idx="1038">
                  <c:v>5.9813999999999999E-2</c:v>
                </c:pt>
                <c:pt idx="1039">
                  <c:v>3.9648000000000003E-2</c:v>
                </c:pt>
                <c:pt idx="1040">
                  <c:v>3.0745999999999999E-2</c:v>
                </c:pt>
                <c:pt idx="1041">
                  <c:v>2.4750000000000001E-2</c:v>
                </c:pt>
                <c:pt idx="1042">
                  <c:v>2.9278999999999999E-2</c:v>
                </c:pt>
                <c:pt idx="1043">
                  <c:v>2.171E-2</c:v>
                </c:pt>
                <c:pt idx="1044">
                  <c:v>1.5011999999999999E-2</c:v>
                </c:pt>
                <c:pt idx="1045">
                  <c:v>1.0036E-2</c:v>
                </c:pt>
                <c:pt idx="1046">
                  <c:v>6.6787000000000001E-3</c:v>
                </c:pt>
                <c:pt idx="1047">
                  <c:v>6.2252999999999996E-3</c:v>
                </c:pt>
                <c:pt idx="1048">
                  <c:v>1.4796999999999999E-2</c:v>
                </c:pt>
                <c:pt idx="1049">
                  <c:v>1.7839000000000001E-2</c:v>
                </c:pt>
                <c:pt idx="1050">
                  <c:v>2.4223000000000001E-2</c:v>
                </c:pt>
                <c:pt idx="1051">
                  <c:v>2.4612999999999999E-2</c:v>
                </c:pt>
                <c:pt idx="1052">
                  <c:v>2.0235E-2</c:v>
                </c:pt>
                <c:pt idx="1053">
                  <c:v>2.0553999999999999E-2</c:v>
                </c:pt>
                <c:pt idx="1054">
                  <c:v>4.9792000000000003E-2</c:v>
                </c:pt>
                <c:pt idx="1055">
                  <c:v>4.6848000000000001E-2</c:v>
                </c:pt>
                <c:pt idx="1056">
                  <c:v>3.6937999999999999E-2</c:v>
                </c:pt>
                <c:pt idx="1057">
                  <c:v>3.0988000000000002E-2</c:v>
                </c:pt>
                <c:pt idx="1058">
                  <c:v>1.9769999999999999E-2</c:v>
                </c:pt>
                <c:pt idx="1059">
                  <c:v>3.0315999999999999E-2</c:v>
                </c:pt>
                <c:pt idx="1060">
                  <c:v>2.9869E-2</c:v>
                </c:pt>
                <c:pt idx="1061">
                  <c:v>1.6707E-2</c:v>
                </c:pt>
                <c:pt idx="1062">
                  <c:v>7.9366000000000003E-3</c:v>
                </c:pt>
                <c:pt idx="1063">
                  <c:v>1.3586E-3</c:v>
                </c:pt>
                <c:pt idx="1064">
                  <c:v>6.4806000000000004E-3</c:v>
                </c:pt>
                <c:pt idx="1065">
                  <c:v>2.2507999999999998E-3</c:v>
                </c:pt>
                <c:pt idx="1066">
                  <c:v>1.3370000000000001E-3</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numCache>
            </c:numRef>
          </c:yVal>
          <c:smooth val="1"/>
          <c:extLst>
            <c:ext xmlns:c16="http://schemas.microsoft.com/office/drawing/2014/chart" uri="{C3380CC4-5D6E-409C-BE32-E72D297353CC}">
              <c16:uniqueId val="{00000000-E2E4-4707-8A5E-AF8EB48BDE22}"/>
            </c:ext>
          </c:extLst>
        </c:ser>
        <c:ser>
          <c:idx val="0"/>
          <c:order val="1"/>
          <c:tx>
            <c:v>4172020</c:v>
          </c:tx>
          <c:spPr>
            <a:ln w="19050" cap="rnd">
              <a:solidFill>
                <a:srgbClr val="00B0F0"/>
              </a:solidFill>
              <a:round/>
            </a:ln>
            <a:effectLst/>
          </c:spPr>
          <c:marker>
            <c:symbol val="none"/>
          </c:marker>
          <c:xVal>
            <c:numRef>
              <c:f>'[lower_ab_comparison.xlsx]probe force'!$D$3:$D$2002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13.099</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14.898999999999999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16.699000000000002</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19.399000000000001</c:v>
                </c:pt>
                <c:pt idx="195">
                  <c:v>19.498999999999999</c:v>
                </c:pt>
                <c:pt idx="196">
                  <c:v>19.599</c:v>
                </c:pt>
                <c:pt idx="197">
                  <c:v>19.699000000000002</c:v>
                </c:pt>
                <c:pt idx="198">
                  <c:v>19.8</c:v>
                </c:pt>
                <c:pt idx="199">
                  <c:v>19.899999999999999</c:v>
                </c:pt>
                <c:pt idx="200">
                  <c:v>20</c:v>
                </c:pt>
                <c:pt idx="201">
                  <c:v>20.100000000000001</c:v>
                </c:pt>
                <c:pt idx="202">
                  <c:v>20.2</c:v>
                </c:pt>
                <c:pt idx="203">
                  <c:v>20.298999999999999</c:v>
                </c:pt>
                <c:pt idx="204">
                  <c:v>20.399000000000001</c:v>
                </c:pt>
                <c:pt idx="205">
                  <c:v>20.498999999999999</c:v>
                </c:pt>
                <c:pt idx="206">
                  <c:v>20.599</c:v>
                </c:pt>
                <c:pt idx="207">
                  <c:v>20.7</c:v>
                </c:pt>
                <c:pt idx="208">
                  <c:v>20.8</c:v>
                </c:pt>
                <c:pt idx="209">
                  <c:v>20.9</c:v>
                </c:pt>
                <c:pt idx="210">
                  <c:v>21</c:v>
                </c:pt>
                <c:pt idx="211">
                  <c:v>21.1</c:v>
                </c:pt>
                <c:pt idx="212">
                  <c:v>21.199000000000002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23.899000000000001</c:v>
                </c:pt>
                <c:pt idx="240">
                  <c:v>23.998999999999999</c:v>
                </c:pt>
                <c:pt idx="241">
                  <c:v>24.099</c:v>
                </c:pt>
                <c:pt idx="242">
                  <c:v>24.199000000000002</c:v>
                </c:pt>
                <c:pt idx="243">
                  <c:v>24.3</c:v>
                </c:pt>
                <c:pt idx="244">
                  <c:v>24.4</c:v>
                </c:pt>
                <c:pt idx="245">
                  <c:v>24.5</c:v>
                </c:pt>
                <c:pt idx="246">
                  <c:v>24.6</c:v>
                </c:pt>
                <c:pt idx="247">
                  <c:v>24.7</c:v>
                </c:pt>
                <c:pt idx="248">
                  <c:v>24.798999999999999</c:v>
                </c:pt>
                <c:pt idx="249">
                  <c:v>24.899000000000001</c:v>
                </c:pt>
                <c:pt idx="250">
                  <c:v>24.998999999999999</c:v>
                </c:pt>
                <c:pt idx="251">
                  <c:v>25.099</c:v>
                </c:pt>
                <c:pt idx="252">
                  <c:v>25.2</c:v>
                </c:pt>
                <c:pt idx="253">
                  <c:v>25.3</c:v>
                </c:pt>
                <c:pt idx="254">
                  <c:v>25.4</c:v>
                </c:pt>
                <c:pt idx="255">
                  <c:v>25.5</c:v>
                </c:pt>
                <c:pt idx="256">
                  <c:v>25.6</c:v>
                </c:pt>
                <c:pt idx="257">
                  <c:v>25.699000000000002</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28.399000000000001</c:v>
                </c:pt>
                <c:pt idx="285">
                  <c:v>28.498999999999999</c:v>
                </c:pt>
                <c:pt idx="286">
                  <c:v>28.599</c:v>
                </c:pt>
                <c:pt idx="287">
                  <c:v>28.699000000000002</c:v>
                </c:pt>
                <c:pt idx="288">
                  <c:v>28.8</c:v>
                </c:pt>
                <c:pt idx="289">
                  <c:v>28.9</c:v>
                </c:pt>
                <c:pt idx="290">
                  <c:v>29</c:v>
                </c:pt>
                <c:pt idx="291">
                  <c:v>29.1</c:v>
                </c:pt>
                <c:pt idx="292">
                  <c:v>29.2</c:v>
                </c:pt>
                <c:pt idx="293">
                  <c:v>29.298999999999999</c:v>
                </c:pt>
                <c:pt idx="294">
                  <c:v>29.399000000000001</c:v>
                </c:pt>
                <c:pt idx="295">
                  <c:v>29.498999999999999</c:v>
                </c:pt>
                <c:pt idx="296">
                  <c:v>29.599</c:v>
                </c:pt>
                <c:pt idx="297">
                  <c:v>29.7</c:v>
                </c:pt>
                <c:pt idx="298">
                  <c:v>29.8</c:v>
                </c:pt>
                <c:pt idx="299">
                  <c:v>29.9</c:v>
                </c:pt>
                <c:pt idx="300">
                  <c:v>30</c:v>
                </c:pt>
                <c:pt idx="301">
                  <c:v>30.1</c:v>
                </c:pt>
                <c:pt idx="302">
                  <c:v>30.199000000000002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33.798999999999999</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35.598999999999997</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38.298999999999999</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40.098999999999997</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42.798999999999999</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44.598999999999997</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47.298999999999999</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49.098999999999997</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51.798999999999999</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53.598999999999997</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56.298999999999999</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58.098999999999997</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60.798999999999999</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62.598999999999997</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67.998999999999995</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77.998000000000005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82.498000000000005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86.998000000000005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91.498000000000005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95.998000000000005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'[lower_ab_comparison.xlsx]probe force'!$E$3:$E$2002</c:f>
              <c:numCache>
                <c:formatCode>General</c:formatCode>
                <c:ptCount val="2000"/>
                <c:pt idx="0">
                  <c:v>0</c:v>
                </c:pt>
                <c:pt idx="1">
                  <c:v>0</c:v>
                </c:pt>
                <c:pt idx="2">
                  <c:v>0</c:v>
                </c:pt>
                <c:pt idx="3">
                  <c:v>0.51802000000000004</c:v>
                </c:pt>
                <c:pt idx="4">
                  <c:v>0.20194000000000001</c:v>
                </c:pt>
                <c:pt idx="5">
                  <c:v>0.32739000000000001</c:v>
                </c:pt>
                <c:pt idx="6">
                  <c:v>0.34902</c:v>
                </c:pt>
                <c:pt idx="7">
                  <c:v>0.32690999999999998</c:v>
                </c:pt>
                <c:pt idx="8">
                  <c:v>0.80749000000000004</c:v>
                </c:pt>
                <c:pt idx="9">
                  <c:v>0.28734999999999999</c:v>
                </c:pt>
                <c:pt idx="10">
                  <c:v>0.30907000000000001</c:v>
                </c:pt>
                <c:pt idx="11">
                  <c:v>0.27583000000000002</c:v>
                </c:pt>
                <c:pt idx="12">
                  <c:v>0.51666999999999996</c:v>
                </c:pt>
                <c:pt idx="13">
                  <c:v>0.26689000000000002</c:v>
                </c:pt>
                <c:pt idx="14">
                  <c:v>0.13044</c:v>
                </c:pt>
                <c:pt idx="15">
                  <c:v>0.20452999999999999</c:v>
                </c:pt>
                <c:pt idx="16">
                  <c:v>0.26777000000000001</c:v>
                </c:pt>
                <c:pt idx="17">
                  <c:v>0.15282999999999999</c:v>
                </c:pt>
                <c:pt idx="18">
                  <c:v>0.17183000000000001</c:v>
                </c:pt>
                <c:pt idx="19">
                  <c:v>0.20291999999999999</c:v>
                </c:pt>
                <c:pt idx="20">
                  <c:v>0.26644000000000001</c:v>
                </c:pt>
                <c:pt idx="21">
                  <c:v>0.32771</c:v>
                </c:pt>
                <c:pt idx="22">
                  <c:v>0.34399999999999997</c:v>
                </c:pt>
                <c:pt idx="23">
                  <c:v>0.34268999999999999</c:v>
                </c:pt>
                <c:pt idx="24">
                  <c:v>0.29227999999999998</c:v>
                </c:pt>
                <c:pt idx="25">
                  <c:v>0.64703999999999995</c:v>
                </c:pt>
                <c:pt idx="26">
                  <c:v>0.56640000000000001</c:v>
                </c:pt>
                <c:pt idx="27">
                  <c:v>0.44681999999999999</c:v>
                </c:pt>
                <c:pt idx="28">
                  <c:v>0.54127999999999998</c:v>
                </c:pt>
                <c:pt idx="29">
                  <c:v>0.31989000000000001</c:v>
                </c:pt>
                <c:pt idx="30">
                  <c:v>0.47666999999999998</c:v>
                </c:pt>
                <c:pt idx="31">
                  <c:v>0.42044999999999999</c:v>
                </c:pt>
                <c:pt idx="32">
                  <c:v>0.37373000000000001</c:v>
                </c:pt>
                <c:pt idx="33">
                  <c:v>0.41936000000000001</c:v>
                </c:pt>
                <c:pt idx="34">
                  <c:v>0.49206</c:v>
                </c:pt>
                <c:pt idx="35">
                  <c:v>0.52281999999999995</c:v>
                </c:pt>
                <c:pt idx="36">
                  <c:v>0.77276999999999996</c:v>
                </c:pt>
                <c:pt idx="37">
                  <c:v>0.57545999999999997</c:v>
                </c:pt>
                <c:pt idx="38">
                  <c:v>0.45517000000000002</c:v>
                </c:pt>
                <c:pt idx="39">
                  <c:v>0.54493000000000003</c:v>
                </c:pt>
                <c:pt idx="40">
                  <c:v>0.51522999999999997</c:v>
                </c:pt>
                <c:pt idx="41">
                  <c:v>0.49114000000000002</c:v>
                </c:pt>
                <c:pt idx="42">
                  <c:v>0.48826000000000003</c:v>
                </c:pt>
                <c:pt idx="43">
                  <c:v>0.54134000000000004</c:v>
                </c:pt>
                <c:pt idx="44">
                  <c:v>0.43903999999999999</c:v>
                </c:pt>
                <c:pt idx="45">
                  <c:v>0.44025999999999998</c:v>
                </c:pt>
                <c:pt idx="46">
                  <c:v>0.50085999999999997</c:v>
                </c:pt>
                <c:pt idx="47">
                  <c:v>0.56313999999999997</c:v>
                </c:pt>
                <c:pt idx="48">
                  <c:v>0.55293000000000003</c:v>
                </c:pt>
                <c:pt idx="49">
                  <c:v>0.59877999999999998</c:v>
                </c:pt>
                <c:pt idx="50">
                  <c:v>0.67837000000000003</c:v>
                </c:pt>
                <c:pt idx="51">
                  <c:v>0.71199999999999997</c:v>
                </c:pt>
                <c:pt idx="52">
                  <c:v>0.71616000000000002</c:v>
                </c:pt>
                <c:pt idx="53">
                  <c:v>0.61994000000000005</c:v>
                </c:pt>
                <c:pt idx="54">
                  <c:v>0.63090999999999997</c:v>
                </c:pt>
                <c:pt idx="55">
                  <c:v>0.55589999999999995</c:v>
                </c:pt>
                <c:pt idx="56">
                  <c:v>0.51385999999999998</c:v>
                </c:pt>
                <c:pt idx="57">
                  <c:v>0.48505999999999999</c:v>
                </c:pt>
                <c:pt idx="58">
                  <c:v>0.48851</c:v>
                </c:pt>
                <c:pt idx="59">
                  <c:v>0.49669999999999997</c:v>
                </c:pt>
                <c:pt idx="60">
                  <c:v>0.43562000000000001</c:v>
                </c:pt>
                <c:pt idx="61">
                  <c:v>0.43469000000000002</c:v>
                </c:pt>
                <c:pt idx="62">
                  <c:v>0.44067000000000001</c:v>
                </c:pt>
                <c:pt idx="63">
                  <c:v>0.40781000000000001</c:v>
                </c:pt>
                <c:pt idx="64">
                  <c:v>0.45346999999999998</c:v>
                </c:pt>
                <c:pt idx="65">
                  <c:v>0.41859000000000002</c:v>
                </c:pt>
                <c:pt idx="66">
                  <c:v>0.42338999999999999</c:v>
                </c:pt>
                <c:pt idx="67">
                  <c:v>0.36793999999999999</c:v>
                </c:pt>
                <c:pt idx="68">
                  <c:v>0.39689999999999998</c:v>
                </c:pt>
                <c:pt idx="69">
                  <c:v>0.39324999999999999</c:v>
                </c:pt>
                <c:pt idx="70">
                  <c:v>0.41293000000000002</c:v>
                </c:pt>
                <c:pt idx="71">
                  <c:v>0.37941999999999998</c:v>
                </c:pt>
                <c:pt idx="72">
                  <c:v>0.36687999999999998</c:v>
                </c:pt>
                <c:pt idx="73">
                  <c:v>0.40057999999999999</c:v>
                </c:pt>
                <c:pt idx="74">
                  <c:v>0.39117000000000002</c:v>
                </c:pt>
                <c:pt idx="75">
                  <c:v>0.36997999999999998</c:v>
                </c:pt>
                <c:pt idx="76">
                  <c:v>0.43958000000000003</c:v>
                </c:pt>
                <c:pt idx="77">
                  <c:v>0.42848000000000003</c:v>
                </c:pt>
                <c:pt idx="78">
                  <c:v>0.38601999999999997</c:v>
                </c:pt>
                <c:pt idx="79">
                  <c:v>0.42687999999999998</c:v>
                </c:pt>
                <c:pt idx="80">
                  <c:v>0.45738000000000001</c:v>
                </c:pt>
                <c:pt idx="81">
                  <c:v>0.41705999999999999</c:v>
                </c:pt>
                <c:pt idx="82">
                  <c:v>0.41567999999999999</c:v>
                </c:pt>
                <c:pt idx="83">
                  <c:v>0.44285000000000002</c:v>
                </c:pt>
                <c:pt idx="84">
                  <c:v>0.49146000000000001</c:v>
                </c:pt>
                <c:pt idx="85">
                  <c:v>0.54261999999999999</c:v>
                </c:pt>
                <c:pt idx="86">
                  <c:v>0.48653000000000002</c:v>
                </c:pt>
                <c:pt idx="87">
                  <c:v>0.45612999999999998</c:v>
                </c:pt>
                <c:pt idx="88">
                  <c:v>0.48882999999999999</c:v>
                </c:pt>
                <c:pt idx="89">
                  <c:v>0.48858000000000001</c:v>
                </c:pt>
                <c:pt idx="90">
                  <c:v>0.51466000000000001</c:v>
                </c:pt>
                <c:pt idx="91">
                  <c:v>0.55279999999999996</c:v>
                </c:pt>
                <c:pt idx="92">
                  <c:v>0.55330999999999997</c:v>
                </c:pt>
                <c:pt idx="93">
                  <c:v>0.44341999999999998</c:v>
                </c:pt>
                <c:pt idx="94">
                  <c:v>0.48880000000000001</c:v>
                </c:pt>
                <c:pt idx="95">
                  <c:v>0.47810999999999998</c:v>
                </c:pt>
                <c:pt idx="96">
                  <c:v>0.47370000000000001</c:v>
                </c:pt>
                <c:pt idx="97">
                  <c:v>0.52271999999999996</c:v>
                </c:pt>
                <c:pt idx="98">
                  <c:v>0.43683</c:v>
                </c:pt>
                <c:pt idx="99">
                  <c:v>0.47325</c:v>
                </c:pt>
                <c:pt idx="100">
                  <c:v>0.46901999999999999</c:v>
                </c:pt>
                <c:pt idx="101">
                  <c:v>0.46988999999999997</c:v>
                </c:pt>
                <c:pt idx="102">
                  <c:v>0.47526000000000002</c:v>
                </c:pt>
                <c:pt idx="103">
                  <c:v>0.51378999999999997</c:v>
                </c:pt>
                <c:pt idx="104">
                  <c:v>0.48784</c:v>
                </c:pt>
                <c:pt idx="105">
                  <c:v>0.44479999999999997</c:v>
                </c:pt>
                <c:pt idx="106">
                  <c:v>0.44674999999999998</c:v>
                </c:pt>
                <c:pt idx="107">
                  <c:v>0.44688</c:v>
                </c:pt>
                <c:pt idx="108">
                  <c:v>0.45866000000000001</c:v>
                </c:pt>
                <c:pt idx="109">
                  <c:v>0.47650999999999999</c:v>
                </c:pt>
                <c:pt idx="110">
                  <c:v>0.51759999999999995</c:v>
                </c:pt>
                <c:pt idx="111">
                  <c:v>0.50122</c:v>
                </c:pt>
                <c:pt idx="112">
                  <c:v>0.50595000000000001</c:v>
                </c:pt>
                <c:pt idx="113">
                  <c:v>0.50495999999999996</c:v>
                </c:pt>
                <c:pt idx="114">
                  <c:v>0.52546999999999999</c:v>
                </c:pt>
                <c:pt idx="115">
                  <c:v>0.52925</c:v>
                </c:pt>
                <c:pt idx="116">
                  <c:v>0.57530000000000003</c:v>
                </c:pt>
                <c:pt idx="117">
                  <c:v>0.57398000000000005</c:v>
                </c:pt>
                <c:pt idx="118">
                  <c:v>0.56652999999999998</c:v>
                </c:pt>
                <c:pt idx="119">
                  <c:v>0.58589000000000002</c:v>
                </c:pt>
                <c:pt idx="120">
                  <c:v>0.55459000000000003</c:v>
                </c:pt>
                <c:pt idx="121">
                  <c:v>0.57101000000000002</c:v>
                </c:pt>
                <c:pt idx="122">
                  <c:v>0.60997999999999997</c:v>
                </c:pt>
                <c:pt idx="123">
                  <c:v>0.59670000000000001</c:v>
                </c:pt>
                <c:pt idx="124">
                  <c:v>0.54879999999999995</c:v>
                </c:pt>
                <c:pt idx="125">
                  <c:v>0.57801999999999998</c:v>
                </c:pt>
                <c:pt idx="126">
                  <c:v>0.60377999999999998</c:v>
                </c:pt>
                <c:pt idx="127">
                  <c:v>0.65308999999999995</c:v>
                </c:pt>
                <c:pt idx="128">
                  <c:v>0.64493</c:v>
                </c:pt>
                <c:pt idx="129">
                  <c:v>0.65786</c:v>
                </c:pt>
                <c:pt idx="130">
                  <c:v>0.66186</c:v>
                </c:pt>
                <c:pt idx="131">
                  <c:v>0.65173999999999999</c:v>
                </c:pt>
                <c:pt idx="132">
                  <c:v>0.68794</c:v>
                </c:pt>
                <c:pt idx="133">
                  <c:v>0.72111999999999998</c:v>
                </c:pt>
                <c:pt idx="134">
                  <c:v>0.74805999999999995</c:v>
                </c:pt>
                <c:pt idx="135">
                  <c:v>0.72570000000000001</c:v>
                </c:pt>
                <c:pt idx="136">
                  <c:v>0.76122000000000001</c:v>
                </c:pt>
                <c:pt idx="137">
                  <c:v>0.76726000000000005</c:v>
                </c:pt>
                <c:pt idx="138">
                  <c:v>0.79174</c:v>
                </c:pt>
                <c:pt idx="139">
                  <c:v>0.80896000000000001</c:v>
                </c:pt>
                <c:pt idx="140">
                  <c:v>0.77136000000000005</c:v>
                </c:pt>
                <c:pt idx="141">
                  <c:v>0.77141999999999999</c:v>
                </c:pt>
                <c:pt idx="142">
                  <c:v>0.79795000000000005</c:v>
                </c:pt>
                <c:pt idx="143">
                  <c:v>0.79391999999999996</c:v>
                </c:pt>
                <c:pt idx="144">
                  <c:v>0.77398</c:v>
                </c:pt>
                <c:pt idx="145">
                  <c:v>0.82447999999999999</c:v>
                </c:pt>
                <c:pt idx="146">
                  <c:v>0.80528</c:v>
                </c:pt>
                <c:pt idx="147">
                  <c:v>0.81632000000000005</c:v>
                </c:pt>
                <c:pt idx="148">
                  <c:v>0.89322000000000001</c:v>
                </c:pt>
                <c:pt idx="149">
                  <c:v>0.86665999999999999</c:v>
                </c:pt>
                <c:pt idx="150">
                  <c:v>0.89517000000000002</c:v>
                </c:pt>
                <c:pt idx="151">
                  <c:v>0.92157</c:v>
                </c:pt>
                <c:pt idx="152">
                  <c:v>0.92493000000000003</c:v>
                </c:pt>
                <c:pt idx="153">
                  <c:v>0.95725000000000005</c:v>
                </c:pt>
                <c:pt idx="154">
                  <c:v>0.93459000000000003</c:v>
                </c:pt>
                <c:pt idx="155">
                  <c:v>0.95120000000000005</c:v>
                </c:pt>
                <c:pt idx="156">
                  <c:v>0.95930000000000004</c:v>
                </c:pt>
                <c:pt idx="157">
                  <c:v>0.89373000000000002</c:v>
                </c:pt>
                <c:pt idx="158">
                  <c:v>0.93088000000000004</c:v>
                </c:pt>
                <c:pt idx="159">
                  <c:v>0.89183999999999997</c:v>
                </c:pt>
                <c:pt idx="160">
                  <c:v>0.91903999999999997</c:v>
                </c:pt>
                <c:pt idx="161">
                  <c:v>0.91071999999999997</c:v>
                </c:pt>
                <c:pt idx="162">
                  <c:v>0.93562000000000001</c:v>
                </c:pt>
                <c:pt idx="163">
                  <c:v>0.94357999999999997</c:v>
                </c:pt>
                <c:pt idx="164">
                  <c:v>0.96192</c:v>
                </c:pt>
                <c:pt idx="165">
                  <c:v>0.96006000000000002</c:v>
                </c:pt>
                <c:pt idx="166">
                  <c:v>0.97477999999999998</c:v>
                </c:pt>
                <c:pt idx="167">
                  <c:v>0.94445000000000001</c:v>
                </c:pt>
                <c:pt idx="168">
                  <c:v>0.94067000000000001</c:v>
                </c:pt>
                <c:pt idx="169">
                  <c:v>0.92522000000000004</c:v>
                </c:pt>
                <c:pt idx="170">
                  <c:v>0.92874000000000001</c:v>
                </c:pt>
                <c:pt idx="171">
                  <c:v>0.96972999999999998</c:v>
                </c:pt>
                <c:pt idx="172">
                  <c:v>0.95840000000000003</c:v>
                </c:pt>
                <c:pt idx="173">
                  <c:v>0.94767999999999997</c:v>
                </c:pt>
                <c:pt idx="174">
                  <c:v>0.94389999999999996</c:v>
                </c:pt>
                <c:pt idx="175">
                  <c:v>0.92662</c:v>
                </c:pt>
                <c:pt idx="176">
                  <c:v>0.96089999999999998</c:v>
                </c:pt>
                <c:pt idx="177">
                  <c:v>1.0042</c:v>
                </c:pt>
                <c:pt idx="178">
                  <c:v>0.99717999999999996</c:v>
                </c:pt>
                <c:pt idx="179">
                  <c:v>0.99173999999999995</c:v>
                </c:pt>
                <c:pt idx="180">
                  <c:v>0.95411000000000001</c:v>
                </c:pt>
                <c:pt idx="181">
                  <c:v>0.94208000000000003</c:v>
                </c:pt>
                <c:pt idx="182">
                  <c:v>0.95898000000000005</c:v>
                </c:pt>
                <c:pt idx="183">
                  <c:v>0.97865999999999997</c:v>
                </c:pt>
                <c:pt idx="184">
                  <c:v>1.0346</c:v>
                </c:pt>
                <c:pt idx="185">
                  <c:v>1.0298</c:v>
                </c:pt>
                <c:pt idx="186">
                  <c:v>1.0158</c:v>
                </c:pt>
                <c:pt idx="187">
                  <c:v>1.0824</c:v>
                </c:pt>
                <c:pt idx="188">
                  <c:v>1.0763</c:v>
                </c:pt>
                <c:pt idx="189">
                  <c:v>1.0491999999999999</c:v>
                </c:pt>
                <c:pt idx="190">
                  <c:v>1.1440999999999999</c:v>
                </c:pt>
                <c:pt idx="191">
                  <c:v>1.0878000000000001</c:v>
                </c:pt>
                <c:pt idx="192">
                  <c:v>1.0590999999999999</c:v>
                </c:pt>
                <c:pt idx="193">
                  <c:v>1.0863</c:v>
                </c:pt>
                <c:pt idx="194">
                  <c:v>1.1052999999999999</c:v>
                </c:pt>
                <c:pt idx="195">
                  <c:v>1.0784</c:v>
                </c:pt>
                <c:pt idx="196">
                  <c:v>1.1107</c:v>
                </c:pt>
                <c:pt idx="197">
                  <c:v>1.1701999999999999</c:v>
                </c:pt>
                <c:pt idx="198">
                  <c:v>1.1188</c:v>
                </c:pt>
                <c:pt idx="199">
                  <c:v>1.1574</c:v>
                </c:pt>
                <c:pt idx="200">
                  <c:v>1.143</c:v>
                </c:pt>
                <c:pt idx="201">
                  <c:v>1.1249</c:v>
                </c:pt>
                <c:pt idx="202">
                  <c:v>1.1681999999999999</c:v>
                </c:pt>
                <c:pt idx="203">
                  <c:v>1.1973</c:v>
                </c:pt>
                <c:pt idx="204">
                  <c:v>1.2490000000000001</c:v>
                </c:pt>
                <c:pt idx="205">
                  <c:v>1.2094</c:v>
                </c:pt>
                <c:pt idx="206">
                  <c:v>1.1424000000000001</c:v>
                </c:pt>
                <c:pt idx="207">
                  <c:v>1.2274</c:v>
                </c:pt>
                <c:pt idx="208">
                  <c:v>1.1907000000000001</c:v>
                </c:pt>
                <c:pt idx="209">
                  <c:v>1.1932</c:v>
                </c:pt>
                <c:pt idx="210">
                  <c:v>1.2068000000000001</c:v>
                </c:pt>
                <c:pt idx="211">
                  <c:v>1.2276</c:v>
                </c:pt>
                <c:pt idx="212">
                  <c:v>1.2377</c:v>
                </c:pt>
                <c:pt idx="213">
                  <c:v>1.3125</c:v>
                </c:pt>
                <c:pt idx="214">
                  <c:v>1.2248000000000001</c:v>
                </c:pt>
                <c:pt idx="215">
                  <c:v>1.2263999999999999</c:v>
                </c:pt>
                <c:pt idx="216">
                  <c:v>1.3028</c:v>
                </c:pt>
                <c:pt idx="217">
                  <c:v>1.3036000000000001</c:v>
                </c:pt>
                <c:pt idx="218">
                  <c:v>1.3386</c:v>
                </c:pt>
                <c:pt idx="219">
                  <c:v>1.3464</c:v>
                </c:pt>
                <c:pt idx="220">
                  <c:v>1.3340000000000001</c:v>
                </c:pt>
                <c:pt idx="221">
                  <c:v>1.3220000000000001</c:v>
                </c:pt>
                <c:pt idx="222">
                  <c:v>1.3544</c:v>
                </c:pt>
                <c:pt idx="223">
                  <c:v>1.3324</c:v>
                </c:pt>
                <c:pt idx="224">
                  <c:v>1.3324</c:v>
                </c:pt>
                <c:pt idx="225">
                  <c:v>1.2998000000000001</c:v>
                </c:pt>
                <c:pt idx="226">
                  <c:v>1.3573999999999999</c:v>
                </c:pt>
                <c:pt idx="227">
                  <c:v>1.3778999999999999</c:v>
                </c:pt>
                <c:pt idx="228">
                  <c:v>1.4137</c:v>
                </c:pt>
                <c:pt idx="229">
                  <c:v>1.3969</c:v>
                </c:pt>
                <c:pt idx="230">
                  <c:v>1.3641000000000001</c:v>
                </c:pt>
                <c:pt idx="231">
                  <c:v>1.4298999999999999</c:v>
                </c:pt>
                <c:pt idx="232">
                  <c:v>1.3591</c:v>
                </c:pt>
                <c:pt idx="233">
                  <c:v>1.3023</c:v>
                </c:pt>
                <c:pt idx="234">
                  <c:v>1.3079000000000001</c:v>
                </c:pt>
                <c:pt idx="235">
                  <c:v>1.375</c:v>
                </c:pt>
                <c:pt idx="236">
                  <c:v>1.3333999999999999</c:v>
                </c:pt>
                <c:pt idx="237">
                  <c:v>1.4437</c:v>
                </c:pt>
                <c:pt idx="238">
                  <c:v>1.4332</c:v>
                </c:pt>
                <c:pt idx="239">
                  <c:v>1.4994000000000001</c:v>
                </c:pt>
                <c:pt idx="240">
                  <c:v>1.4824999999999999</c:v>
                </c:pt>
                <c:pt idx="241">
                  <c:v>1.4234</c:v>
                </c:pt>
                <c:pt idx="242">
                  <c:v>1.4938</c:v>
                </c:pt>
                <c:pt idx="243">
                  <c:v>1.502</c:v>
                </c:pt>
                <c:pt idx="244">
                  <c:v>1.4924999999999999</c:v>
                </c:pt>
                <c:pt idx="245">
                  <c:v>1.5065</c:v>
                </c:pt>
                <c:pt idx="246">
                  <c:v>1.5317000000000001</c:v>
                </c:pt>
                <c:pt idx="247">
                  <c:v>1.474</c:v>
                </c:pt>
                <c:pt idx="248">
                  <c:v>1.5314000000000001</c:v>
                </c:pt>
                <c:pt idx="249">
                  <c:v>1.5068999999999999</c:v>
                </c:pt>
                <c:pt idx="250">
                  <c:v>1.532</c:v>
                </c:pt>
                <c:pt idx="251">
                  <c:v>1.5496000000000001</c:v>
                </c:pt>
                <c:pt idx="252">
                  <c:v>1.5731999999999999</c:v>
                </c:pt>
                <c:pt idx="253">
                  <c:v>1.5547</c:v>
                </c:pt>
                <c:pt idx="254">
                  <c:v>1.6112</c:v>
                </c:pt>
                <c:pt idx="255">
                  <c:v>1.6197999999999999</c:v>
                </c:pt>
                <c:pt idx="256">
                  <c:v>1.5859000000000001</c:v>
                </c:pt>
                <c:pt idx="257">
                  <c:v>1.6635</c:v>
                </c:pt>
                <c:pt idx="258">
                  <c:v>1.6437999999999999</c:v>
                </c:pt>
                <c:pt idx="259">
                  <c:v>1.6733</c:v>
                </c:pt>
                <c:pt idx="260">
                  <c:v>1.7008000000000001</c:v>
                </c:pt>
                <c:pt idx="261">
                  <c:v>1.6708000000000001</c:v>
                </c:pt>
                <c:pt idx="262">
                  <c:v>1.7310000000000001</c:v>
                </c:pt>
                <c:pt idx="263">
                  <c:v>1.7266999999999999</c:v>
                </c:pt>
                <c:pt idx="264">
                  <c:v>1.7382</c:v>
                </c:pt>
                <c:pt idx="265">
                  <c:v>1.7834000000000001</c:v>
                </c:pt>
                <c:pt idx="266">
                  <c:v>1.7730999999999999</c:v>
                </c:pt>
                <c:pt idx="267">
                  <c:v>1.7956000000000001</c:v>
                </c:pt>
                <c:pt idx="268">
                  <c:v>1.7827999999999999</c:v>
                </c:pt>
                <c:pt idx="269">
                  <c:v>1.8189</c:v>
                </c:pt>
                <c:pt idx="270">
                  <c:v>1.8287</c:v>
                </c:pt>
                <c:pt idx="271">
                  <c:v>1.8234999999999999</c:v>
                </c:pt>
                <c:pt idx="272">
                  <c:v>1.869</c:v>
                </c:pt>
                <c:pt idx="273">
                  <c:v>1.8637999999999999</c:v>
                </c:pt>
                <c:pt idx="274">
                  <c:v>1.8805000000000001</c:v>
                </c:pt>
                <c:pt idx="275">
                  <c:v>1.8378000000000001</c:v>
                </c:pt>
                <c:pt idx="276">
                  <c:v>1.8879999999999999</c:v>
                </c:pt>
                <c:pt idx="277">
                  <c:v>1.9033</c:v>
                </c:pt>
                <c:pt idx="278">
                  <c:v>1.927</c:v>
                </c:pt>
                <c:pt idx="279">
                  <c:v>1.9186000000000001</c:v>
                </c:pt>
                <c:pt idx="280">
                  <c:v>1.9339</c:v>
                </c:pt>
                <c:pt idx="281">
                  <c:v>1.9487000000000001</c:v>
                </c:pt>
                <c:pt idx="282">
                  <c:v>1.9391</c:v>
                </c:pt>
                <c:pt idx="283">
                  <c:v>1.9695</c:v>
                </c:pt>
                <c:pt idx="284">
                  <c:v>1.9794</c:v>
                </c:pt>
                <c:pt idx="285">
                  <c:v>2.0217000000000001</c:v>
                </c:pt>
                <c:pt idx="286">
                  <c:v>1.9953000000000001</c:v>
                </c:pt>
                <c:pt idx="287">
                  <c:v>2.0301</c:v>
                </c:pt>
                <c:pt idx="288">
                  <c:v>2.0398999999999998</c:v>
                </c:pt>
                <c:pt idx="289">
                  <c:v>2.0678000000000001</c:v>
                </c:pt>
                <c:pt idx="290">
                  <c:v>2.1027999999999998</c:v>
                </c:pt>
                <c:pt idx="291">
                  <c:v>2.0771000000000002</c:v>
                </c:pt>
                <c:pt idx="292">
                  <c:v>2.1122999999999998</c:v>
                </c:pt>
                <c:pt idx="293">
                  <c:v>2.1080000000000001</c:v>
                </c:pt>
                <c:pt idx="294">
                  <c:v>2.1545999999999998</c:v>
                </c:pt>
                <c:pt idx="295">
                  <c:v>2.1297000000000001</c:v>
                </c:pt>
                <c:pt idx="296">
                  <c:v>2.1459999999999999</c:v>
                </c:pt>
                <c:pt idx="297">
                  <c:v>2.1823999999999999</c:v>
                </c:pt>
                <c:pt idx="298">
                  <c:v>2.2088000000000001</c:v>
                </c:pt>
                <c:pt idx="299">
                  <c:v>2.2086000000000001</c:v>
                </c:pt>
                <c:pt idx="300">
                  <c:v>2.2625000000000002</c:v>
                </c:pt>
                <c:pt idx="301">
                  <c:v>2.2669000000000001</c:v>
                </c:pt>
                <c:pt idx="302">
                  <c:v>2.2679999999999998</c:v>
                </c:pt>
                <c:pt idx="303">
                  <c:v>2.2391999999999999</c:v>
                </c:pt>
                <c:pt idx="304">
                  <c:v>2.2827000000000002</c:v>
                </c:pt>
                <c:pt idx="305">
                  <c:v>2.2907999999999999</c:v>
                </c:pt>
                <c:pt idx="306">
                  <c:v>2.3109999999999999</c:v>
                </c:pt>
                <c:pt idx="307">
                  <c:v>2.3260000000000001</c:v>
                </c:pt>
                <c:pt idx="308">
                  <c:v>2.3287</c:v>
                </c:pt>
                <c:pt idx="309">
                  <c:v>2.3511000000000002</c:v>
                </c:pt>
                <c:pt idx="310">
                  <c:v>2.3576999999999999</c:v>
                </c:pt>
                <c:pt idx="311">
                  <c:v>2.3946999999999998</c:v>
                </c:pt>
                <c:pt idx="312">
                  <c:v>2.4049999999999998</c:v>
                </c:pt>
                <c:pt idx="313">
                  <c:v>2.4310999999999998</c:v>
                </c:pt>
                <c:pt idx="314">
                  <c:v>2.4605000000000001</c:v>
                </c:pt>
                <c:pt idx="315">
                  <c:v>2.4801000000000002</c:v>
                </c:pt>
                <c:pt idx="316">
                  <c:v>2.4750000000000001</c:v>
                </c:pt>
                <c:pt idx="317">
                  <c:v>2.4662999999999999</c:v>
                </c:pt>
                <c:pt idx="318">
                  <c:v>2.4925000000000002</c:v>
                </c:pt>
                <c:pt idx="319">
                  <c:v>2.4748000000000001</c:v>
                </c:pt>
                <c:pt idx="320">
                  <c:v>2.5196999999999998</c:v>
                </c:pt>
                <c:pt idx="321">
                  <c:v>2.4981</c:v>
                </c:pt>
                <c:pt idx="322">
                  <c:v>2.5070000000000001</c:v>
                </c:pt>
                <c:pt idx="323">
                  <c:v>2.5270000000000001</c:v>
                </c:pt>
                <c:pt idx="324">
                  <c:v>2.5394999999999999</c:v>
                </c:pt>
                <c:pt idx="325">
                  <c:v>2.5350999999999999</c:v>
                </c:pt>
                <c:pt idx="326">
                  <c:v>2.5935999999999999</c:v>
                </c:pt>
                <c:pt idx="327">
                  <c:v>2.5817000000000001</c:v>
                </c:pt>
                <c:pt idx="328">
                  <c:v>2.5678999999999998</c:v>
                </c:pt>
                <c:pt idx="329">
                  <c:v>2.573</c:v>
                </c:pt>
                <c:pt idx="330">
                  <c:v>2.5861000000000001</c:v>
                </c:pt>
                <c:pt idx="331">
                  <c:v>2.5933999999999999</c:v>
                </c:pt>
                <c:pt idx="332">
                  <c:v>2.6116000000000001</c:v>
                </c:pt>
                <c:pt idx="333">
                  <c:v>2.6107999999999998</c:v>
                </c:pt>
                <c:pt idx="334">
                  <c:v>2.6274999999999999</c:v>
                </c:pt>
                <c:pt idx="335">
                  <c:v>2.6751999999999998</c:v>
                </c:pt>
                <c:pt idx="336">
                  <c:v>2.6474000000000002</c:v>
                </c:pt>
                <c:pt idx="337">
                  <c:v>2.7101999999999999</c:v>
                </c:pt>
                <c:pt idx="338">
                  <c:v>2.7136999999999998</c:v>
                </c:pt>
                <c:pt idx="339">
                  <c:v>2.7111999999999998</c:v>
                </c:pt>
                <c:pt idx="340">
                  <c:v>2.7099000000000002</c:v>
                </c:pt>
                <c:pt idx="341">
                  <c:v>2.7214</c:v>
                </c:pt>
                <c:pt idx="342">
                  <c:v>2.7294999999999998</c:v>
                </c:pt>
                <c:pt idx="343">
                  <c:v>2.7313999999999998</c:v>
                </c:pt>
                <c:pt idx="344">
                  <c:v>2.7635999999999998</c:v>
                </c:pt>
                <c:pt idx="345">
                  <c:v>2.7875000000000001</c:v>
                </c:pt>
                <c:pt idx="346">
                  <c:v>2.7988</c:v>
                </c:pt>
                <c:pt idx="347">
                  <c:v>2.7722000000000002</c:v>
                </c:pt>
                <c:pt idx="348">
                  <c:v>2.8254000000000001</c:v>
                </c:pt>
                <c:pt idx="349">
                  <c:v>2.8163999999999998</c:v>
                </c:pt>
                <c:pt idx="350">
                  <c:v>2.8298000000000001</c:v>
                </c:pt>
                <c:pt idx="351">
                  <c:v>2.8252000000000002</c:v>
                </c:pt>
                <c:pt idx="352">
                  <c:v>2.8506</c:v>
                </c:pt>
                <c:pt idx="353">
                  <c:v>2.8849</c:v>
                </c:pt>
                <c:pt idx="354">
                  <c:v>2.9026000000000001</c:v>
                </c:pt>
                <c:pt idx="355">
                  <c:v>2.8835999999999999</c:v>
                </c:pt>
                <c:pt idx="356">
                  <c:v>2.9060999999999999</c:v>
                </c:pt>
                <c:pt idx="357">
                  <c:v>2.8992</c:v>
                </c:pt>
                <c:pt idx="358">
                  <c:v>2.9043999999999999</c:v>
                </c:pt>
                <c:pt idx="359">
                  <c:v>2.9373</c:v>
                </c:pt>
                <c:pt idx="360">
                  <c:v>2.9020000000000001</c:v>
                </c:pt>
                <c:pt idx="361">
                  <c:v>2.9247000000000001</c:v>
                </c:pt>
                <c:pt idx="362">
                  <c:v>2.9142000000000001</c:v>
                </c:pt>
                <c:pt idx="363">
                  <c:v>2.9152999999999998</c:v>
                </c:pt>
                <c:pt idx="364">
                  <c:v>2.9220999999999999</c:v>
                </c:pt>
                <c:pt idx="365">
                  <c:v>2.8874</c:v>
                </c:pt>
                <c:pt idx="366">
                  <c:v>2.9319999999999999</c:v>
                </c:pt>
                <c:pt idx="367">
                  <c:v>2.9116</c:v>
                </c:pt>
                <c:pt idx="368">
                  <c:v>2.8858000000000001</c:v>
                </c:pt>
                <c:pt idx="369">
                  <c:v>2.8487</c:v>
                </c:pt>
                <c:pt idx="370">
                  <c:v>2.8491</c:v>
                </c:pt>
                <c:pt idx="371">
                  <c:v>2.8681999999999999</c:v>
                </c:pt>
                <c:pt idx="372">
                  <c:v>2.9016000000000002</c:v>
                </c:pt>
                <c:pt idx="373">
                  <c:v>2.8988</c:v>
                </c:pt>
                <c:pt idx="374">
                  <c:v>2.8952</c:v>
                </c:pt>
                <c:pt idx="375">
                  <c:v>2.911</c:v>
                </c:pt>
                <c:pt idx="376">
                  <c:v>2.9443999999999999</c:v>
                </c:pt>
                <c:pt idx="377">
                  <c:v>2.9089</c:v>
                </c:pt>
                <c:pt idx="378">
                  <c:v>2.9207000000000001</c:v>
                </c:pt>
                <c:pt idx="379">
                  <c:v>2.9704999999999999</c:v>
                </c:pt>
                <c:pt idx="380">
                  <c:v>3.0034000000000001</c:v>
                </c:pt>
                <c:pt idx="381">
                  <c:v>3.0034999999999998</c:v>
                </c:pt>
                <c:pt idx="382">
                  <c:v>2.9721000000000002</c:v>
                </c:pt>
                <c:pt idx="383">
                  <c:v>3.0022000000000002</c:v>
                </c:pt>
                <c:pt idx="384">
                  <c:v>2.9786000000000001</c:v>
                </c:pt>
                <c:pt idx="385">
                  <c:v>2.9838</c:v>
                </c:pt>
                <c:pt idx="386">
                  <c:v>2.9929000000000001</c:v>
                </c:pt>
                <c:pt idx="387">
                  <c:v>2.9889000000000001</c:v>
                </c:pt>
                <c:pt idx="388">
                  <c:v>2.9670000000000001</c:v>
                </c:pt>
                <c:pt idx="389">
                  <c:v>2.9603999999999999</c:v>
                </c:pt>
                <c:pt idx="390">
                  <c:v>2.9874999999999998</c:v>
                </c:pt>
                <c:pt idx="391">
                  <c:v>2.9441999999999999</c:v>
                </c:pt>
                <c:pt idx="392">
                  <c:v>2.9765000000000001</c:v>
                </c:pt>
                <c:pt idx="393">
                  <c:v>2.9415</c:v>
                </c:pt>
                <c:pt idx="394">
                  <c:v>2.9369000000000001</c:v>
                </c:pt>
                <c:pt idx="395">
                  <c:v>2.9308999999999998</c:v>
                </c:pt>
                <c:pt idx="396">
                  <c:v>2.9552999999999998</c:v>
                </c:pt>
                <c:pt idx="397">
                  <c:v>2.9788000000000001</c:v>
                </c:pt>
                <c:pt idx="398">
                  <c:v>2.9577</c:v>
                </c:pt>
                <c:pt idx="399">
                  <c:v>2.9689999999999999</c:v>
                </c:pt>
                <c:pt idx="400">
                  <c:v>2.9460000000000002</c:v>
                </c:pt>
                <c:pt idx="401">
                  <c:v>3.0230000000000001</c:v>
                </c:pt>
                <c:pt idx="402">
                  <c:v>2.9472999999999998</c:v>
                </c:pt>
                <c:pt idx="403">
                  <c:v>3.0375000000000001</c:v>
                </c:pt>
                <c:pt idx="404">
                  <c:v>3.0186000000000002</c:v>
                </c:pt>
                <c:pt idx="405">
                  <c:v>3.0165000000000002</c:v>
                </c:pt>
                <c:pt idx="406">
                  <c:v>2.9958</c:v>
                </c:pt>
                <c:pt idx="407">
                  <c:v>2.99</c:v>
                </c:pt>
                <c:pt idx="408">
                  <c:v>2.96</c:v>
                </c:pt>
                <c:pt idx="409">
                  <c:v>2.9693999999999998</c:v>
                </c:pt>
                <c:pt idx="410">
                  <c:v>2.9698000000000002</c:v>
                </c:pt>
                <c:pt idx="411">
                  <c:v>2.9544000000000001</c:v>
                </c:pt>
                <c:pt idx="412">
                  <c:v>2.9639000000000002</c:v>
                </c:pt>
                <c:pt idx="413">
                  <c:v>2.9834000000000001</c:v>
                </c:pt>
                <c:pt idx="414">
                  <c:v>2.976</c:v>
                </c:pt>
                <c:pt idx="415">
                  <c:v>2.9514999999999998</c:v>
                </c:pt>
                <c:pt idx="416">
                  <c:v>2.9438</c:v>
                </c:pt>
                <c:pt idx="417">
                  <c:v>2.9256000000000002</c:v>
                </c:pt>
                <c:pt idx="418">
                  <c:v>2.9359000000000002</c:v>
                </c:pt>
                <c:pt idx="419">
                  <c:v>2.9291999999999998</c:v>
                </c:pt>
                <c:pt idx="420">
                  <c:v>2.9169999999999998</c:v>
                </c:pt>
                <c:pt idx="421">
                  <c:v>2.8841999999999999</c:v>
                </c:pt>
                <c:pt idx="422">
                  <c:v>2.8868</c:v>
                </c:pt>
                <c:pt idx="423">
                  <c:v>2.8668</c:v>
                </c:pt>
                <c:pt idx="424">
                  <c:v>2.8944999999999999</c:v>
                </c:pt>
                <c:pt idx="425">
                  <c:v>2.907</c:v>
                </c:pt>
                <c:pt idx="426">
                  <c:v>2.8898000000000001</c:v>
                </c:pt>
                <c:pt idx="427">
                  <c:v>2.9142999999999999</c:v>
                </c:pt>
                <c:pt idx="428">
                  <c:v>2.8871000000000002</c:v>
                </c:pt>
                <c:pt idx="429">
                  <c:v>2.8822999999999999</c:v>
                </c:pt>
                <c:pt idx="430">
                  <c:v>2.8982000000000001</c:v>
                </c:pt>
                <c:pt idx="431">
                  <c:v>2.9123999999999999</c:v>
                </c:pt>
                <c:pt idx="432">
                  <c:v>2.8860999999999999</c:v>
                </c:pt>
                <c:pt idx="433">
                  <c:v>2.8715999999999999</c:v>
                </c:pt>
                <c:pt idx="434">
                  <c:v>2.8582000000000001</c:v>
                </c:pt>
                <c:pt idx="435">
                  <c:v>2.8410000000000002</c:v>
                </c:pt>
                <c:pt idx="436">
                  <c:v>2.8692000000000002</c:v>
                </c:pt>
                <c:pt idx="437">
                  <c:v>2.8713000000000002</c:v>
                </c:pt>
                <c:pt idx="438">
                  <c:v>2.8378000000000001</c:v>
                </c:pt>
                <c:pt idx="439">
                  <c:v>2.8325</c:v>
                </c:pt>
                <c:pt idx="440">
                  <c:v>2.8462999999999998</c:v>
                </c:pt>
                <c:pt idx="441">
                  <c:v>2.8292999999999999</c:v>
                </c:pt>
                <c:pt idx="442">
                  <c:v>2.8206000000000002</c:v>
                </c:pt>
                <c:pt idx="443">
                  <c:v>2.843</c:v>
                </c:pt>
                <c:pt idx="444">
                  <c:v>2.8256000000000001</c:v>
                </c:pt>
                <c:pt idx="445">
                  <c:v>2.8365</c:v>
                </c:pt>
                <c:pt idx="446">
                  <c:v>2.8079999999999998</c:v>
                </c:pt>
                <c:pt idx="447">
                  <c:v>2.7869000000000002</c:v>
                </c:pt>
                <c:pt idx="448">
                  <c:v>2.7766000000000002</c:v>
                </c:pt>
                <c:pt idx="449">
                  <c:v>2.8090000000000002</c:v>
                </c:pt>
                <c:pt idx="450">
                  <c:v>2.7936000000000001</c:v>
                </c:pt>
                <c:pt idx="451">
                  <c:v>2.7766000000000002</c:v>
                </c:pt>
                <c:pt idx="452">
                  <c:v>2.7635000000000001</c:v>
                </c:pt>
                <c:pt idx="453">
                  <c:v>2.7707999999999999</c:v>
                </c:pt>
                <c:pt idx="454">
                  <c:v>2.7637</c:v>
                </c:pt>
                <c:pt idx="455">
                  <c:v>2.7477999999999998</c:v>
                </c:pt>
                <c:pt idx="456">
                  <c:v>2.7233999999999998</c:v>
                </c:pt>
                <c:pt idx="457">
                  <c:v>2.7242000000000002</c:v>
                </c:pt>
                <c:pt idx="458">
                  <c:v>2.6814</c:v>
                </c:pt>
                <c:pt idx="459">
                  <c:v>2.6922999999999999</c:v>
                </c:pt>
                <c:pt idx="460">
                  <c:v>2.6566000000000001</c:v>
                </c:pt>
                <c:pt idx="461">
                  <c:v>2.6476000000000002</c:v>
                </c:pt>
                <c:pt idx="462">
                  <c:v>2.6313</c:v>
                </c:pt>
                <c:pt idx="463">
                  <c:v>2.6196000000000002</c:v>
                </c:pt>
                <c:pt idx="464">
                  <c:v>2.5992999999999999</c:v>
                </c:pt>
                <c:pt idx="465">
                  <c:v>2.6019999999999999</c:v>
                </c:pt>
                <c:pt idx="466">
                  <c:v>2.5901999999999998</c:v>
                </c:pt>
                <c:pt idx="467">
                  <c:v>2.5817999999999999</c:v>
                </c:pt>
                <c:pt idx="468">
                  <c:v>2.5501999999999998</c:v>
                </c:pt>
                <c:pt idx="469">
                  <c:v>2.5474000000000001</c:v>
                </c:pt>
                <c:pt idx="470">
                  <c:v>2.5169000000000001</c:v>
                </c:pt>
                <c:pt idx="471">
                  <c:v>2.5068000000000001</c:v>
                </c:pt>
                <c:pt idx="472">
                  <c:v>2.4965000000000002</c:v>
                </c:pt>
                <c:pt idx="473">
                  <c:v>2.4868999999999999</c:v>
                </c:pt>
                <c:pt idx="474">
                  <c:v>2.4777999999999998</c:v>
                </c:pt>
                <c:pt idx="475">
                  <c:v>2.4723000000000002</c:v>
                </c:pt>
                <c:pt idx="476">
                  <c:v>2.4567999999999999</c:v>
                </c:pt>
                <c:pt idx="477">
                  <c:v>2.4167999999999998</c:v>
                </c:pt>
                <c:pt idx="478">
                  <c:v>2.4173</c:v>
                </c:pt>
                <c:pt idx="479">
                  <c:v>2.4087999999999998</c:v>
                </c:pt>
                <c:pt idx="480">
                  <c:v>2.3896999999999999</c:v>
                </c:pt>
                <c:pt idx="481">
                  <c:v>2.383</c:v>
                </c:pt>
                <c:pt idx="482">
                  <c:v>2.3752</c:v>
                </c:pt>
                <c:pt idx="483">
                  <c:v>2.3613</c:v>
                </c:pt>
                <c:pt idx="484">
                  <c:v>2.3544999999999998</c:v>
                </c:pt>
                <c:pt idx="485">
                  <c:v>2.3395999999999999</c:v>
                </c:pt>
                <c:pt idx="486">
                  <c:v>2.3237999999999999</c:v>
                </c:pt>
                <c:pt idx="487">
                  <c:v>2.3342999999999998</c:v>
                </c:pt>
                <c:pt idx="488">
                  <c:v>2.3321000000000001</c:v>
                </c:pt>
                <c:pt idx="489">
                  <c:v>2.3195000000000001</c:v>
                </c:pt>
                <c:pt idx="490">
                  <c:v>2.2997999999999998</c:v>
                </c:pt>
                <c:pt idx="491">
                  <c:v>2.2770999999999999</c:v>
                </c:pt>
                <c:pt idx="492">
                  <c:v>2.2648999999999999</c:v>
                </c:pt>
                <c:pt idx="493">
                  <c:v>2.2646999999999999</c:v>
                </c:pt>
                <c:pt idx="494">
                  <c:v>2.2623000000000002</c:v>
                </c:pt>
                <c:pt idx="495">
                  <c:v>2.2360000000000002</c:v>
                </c:pt>
                <c:pt idx="496">
                  <c:v>2.2322000000000002</c:v>
                </c:pt>
                <c:pt idx="497">
                  <c:v>2.2195999999999998</c:v>
                </c:pt>
                <c:pt idx="498">
                  <c:v>2.1962999999999999</c:v>
                </c:pt>
                <c:pt idx="499">
                  <c:v>2.1913999999999998</c:v>
                </c:pt>
                <c:pt idx="500">
                  <c:v>2.1997</c:v>
                </c:pt>
                <c:pt idx="501">
                  <c:v>2.1551</c:v>
                </c:pt>
                <c:pt idx="502">
                  <c:v>2.1526999999999998</c:v>
                </c:pt>
                <c:pt idx="503">
                  <c:v>2.1459999999999999</c:v>
                </c:pt>
                <c:pt idx="504">
                  <c:v>2.1215999999999999</c:v>
                </c:pt>
                <c:pt idx="505">
                  <c:v>2.0958999999999999</c:v>
                </c:pt>
                <c:pt idx="506">
                  <c:v>2.0781000000000001</c:v>
                </c:pt>
                <c:pt idx="507">
                  <c:v>2.0680000000000001</c:v>
                </c:pt>
                <c:pt idx="508">
                  <c:v>2.0413999999999999</c:v>
                </c:pt>
                <c:pt idx="509">
                  <c:v>2.0299999999999998</c:v>
                </c:pt>
                <c:pt idx="510">
                  <c:v>2.0038</c:v>
                </c:pt>
                <c:pt idx="511">
                  <c:v>1.9991000000000001</c:v>
                </c:pt>
                <c:pt idx="512">
                  <c:v>2.004</c:v>
                </c:pt>
                <c:pt idx="513">
                  <c:v>1.9772000000000001</c:v>
                </c:pt>
                <c:pt idx="514">
                  <c:v>1.9739</c:v>
                </c:pt>
                <c:pt idx="515">
                  <c:v>1.9415</c:v>
                </c:pt>
                <c:pt idx="516">
                  <c:v>1.9675</c:v>
                </c:pt>
                <c:pt idx="517">
                  <c:v>1.9446000000000001</c:v>
                </c:pt>
                <c:pt idx="518">
                  <c:v>1.9253</c:v>
                </c:pt>
                <c:pt idx="519">
                  <c:v>1.8942000000000001</c:v>
                </c:pt>
                <c:pt idx="520">
                  <c:v>1.9278999999999999</c:v>
                </c:pt>
                <c:pt idx="521">
                  <c:v>1.9092</c:v>
                </c:pt>
                <c:pt idx="522">
                  <c:v>1.863</c:v>
                </c:pt>
                <c:pt idx="523">
                  <c:v>1.8736999999999999</c:v>
                </c:pt>
                <c:pt idx="524">
                  <c:v>1.8668</c:v>
                </c:pt>
                <c:pt idx="525">
                  <c:v>1.7908999999999999</c:v>
                </c:pt>
                <c:pt idx="526">
                  <c:v>1.8188</c:v>
                </c:pt>
                <c:pt idx="527">
                  <c:v>1.7884</c:v>
                </c:pt>
                <c:pt idx="528">
                  <c:v>1.7769999999999999</c:v>
                </c:pt>
                <c:pt idx="529">
                  <c:v>1.7727999999999999</c:v>
                </c:pt>
                <c:pt idx="530">
                  <c:v>1.7344999999999999</c:v>
                </c:pt>
                <c:pt idx="531">
                  <c:v>1.7103999999999999</c:v>
                </c:pt>
                <c:pt idx="532">
                  <c:v>1.7378</c:v>
                </c:pt>
                <c:pt idx="533">
                  <c:v>1.71</c:v>
                </c:pt>
                <c:pt idx="534">
                  <c:v>1.6673</c:v>
                </c:pt>
                <c:pt idx="535">
                  <c:v>1.7307999999999999</c:v>
                </c:pt>
                <c:pt idx="536">
                  <c:v>1.7396</c:v>
                </c:pt>
                <c:pt idx="537">
                  <c:v>1.6899</c:v>
                </c:pt>
                <c:pt idx="538">
                  <c:v>1.6618999999999999</c:v>
                </c:pt>
                <c:pt idx="539">
                  <c:v>1.6801999999999999</c:v>
                </c:pt>
                <c:pt idx="540">
                  <c:v>1.6789000000000001</c:v>
                </c:pt>
                <c:pt idx="541">
                  <c:v>1.7132000000000001</c:v>
                </c:pt>
                <c:pt idx="542">
                  <c:v>1.7065999999999999</c:v>
                </c:pt>
                <c:pt idx="543">
                  <c:v>1.6890000000000001</c:v>
                </c:pt>
                <c:pt idx="544">
                  <c:v>1.6801999999999999</c:v>
                </c:pt>
                <c:pt idx="545">
                  <c:v>1.6616</c:v>
                </c:pt>
                <c:pt idx="546">
                  <c:v>1.6835</c:v>
                </c:pt>
                <c:pt idx="547">
                  <c:v>1.6648000000000001</c:v>
                </c:pt>
                <c:pt idx="548">
                  <c:v>1.6892</c:v>
                </c:pt>
                <c:pt idx="549">
                  <c:v>1.6516</c:v>
                </c:pt>
                <c:pt idx="550">
                  <c:v>1.6778999999999999</c:v>
                </c:pt>
                <c:pt idx="551">
                  <c:v>1.6539999999999999</c:v>
                </c:pt>
                <c:pt idx="552">
                  <c:v>1.6221000000000001</c:v>
                </c:pt>
                <c:pt idx="553">
                  <c:v>1.6191</c:v>
                </c:pt>
                <c:pt idx="554">
                  <c:v>1.6273</c:v>
                </c:pt>
                <c:pt idx="555">
                  <c:v>1.6298999999999999</c:v>
                </c:pt>
                <c:pt idx="556">
                  <c:v>1.6203000000000001</c:v>
                </c:pt>
                <c:pt idx="557">
                  <c:v>1.6005</c:v>
                </c:pt>
                <c:pt idx="558">
                  <c:v>1.6212</c:v>
                </c:pt>
                <c:pt idx="559">
                  <c:v>1.5817000000000001</c:v>
                </c:pt>
                <c:pt idx="560">
                  <c:v>1.5739000000000001</c:v>
                </c:pt>
                <c:pt idx="561">
                  <c:v>1.5589</c:v>
                </c:pt>
                <c:pt idx="562">
                  <c:v>1.5344</c:v>
                </c:pt>
                <c:pt idx="563">
                  <c:v>1.5288999999999999</c:v>
                </c:pt>
                <c:pt idx="564">
                  <c:v>1.508</c:v>
                </c:pt>
                <c:pt idx="565">
                  <c:v>1.4953000000000001</c:v>
                </c:pt>
                <c:pt idx="566">
                  <c:v>1.5096000000000001</c:v>
                </c:pt>
                <c:pt idx="567">
                  <c:v>1.5170999999999999</c:v>
                </c:pt>
                <c:pt idx="568">
                  <c:v>1.5159</c:v>
                </c:pt>
                <c:pt idx="569">
                  <c:v>1.482</c:v>
                </c:pt>
                <c:pt idx="570">
                  <c:v>1.4919</c:v>
                </c:pt>
                <c:pt idx="571">
                  <c:v>1.4792000000000001</c:v>
                </c:pt>
                <c:pt idx="572">
                  <c:v>1.4987999999999999</c:v>
                </c:pt>
                <c:pt idx="573">
                  <c:v>1.4986999999999999</c:v>
                </c:pt>
                <c:pt idx="574">
                  <c:v>1.4826999999999999</c:v>
                </c:pt>
                <c:pt idx="575">
                  <c:v>1.4427000000000001</c:v>
                </c:pt>
                <c:pt idx="576">
                  <c:v>1.3615999999999999</c:v>
                </c:pt>
                <c:pt idx="577">
                  <c:v>1.3752</c:v>
                </c:pt>
                <c:pt idx="578">
                  <c:v>1.4192</c:v>
                </c:pt>
                <c:pt idx="579">
                  <c:v>1.3992</c:v>
                </c:pt>
                <c:pt idx="580">
                  <c:v>1.4060999999999999</c:v>
                </c:pt>
                <c:pt idx="581">
                  <c:v>1.381</c:v>
                </c:pt>
                <c:pt idx="582">
                  <c:v>1.4155</c:v>
                </c:pt>
                <c:pt idx="583">
                  <c:v>1.417</c:v>
                </c:pt>
                <c:pt idx="584">
                  <c:v>1.4117999999999999</c:v>
                </c:pt>
                <c:pt idx="585">
                  <c:v>1.4377</c:v>
                </c:pt>
                <c:pt idx="586">
                  <c:v>1.4326000000000001</c:v>
                </c:pt>
                <c:pt idx="587">
                  <c:v>1.39</c:v>
                </c:pt>
                <c:pt idx="588">
                  <c:v>1.3954</c:v>
                </c:pt>
                <c:pt idx="589">
                  <c:v>1.411</c:v>
                </c:pt>
                <c:pt idx="590">
                  <c:v>1.4128000000000001</c:v>
                </c:pt>
                <c:pt idx="591">
                  <c:v>1.4214</c:v>
                </c:pt>
                <c:pt idx="592">
                  <c:v>1.3920999999999999</c:v>
                </c:pt>
                <c:pt idx="593">
                  <c:v>1.3716999999999999</c:v>
                </c:pt>
                <c:pt idx="594">
                  <c:v>1.359</c:v>
                </c:pt>
                <c:pt idx="595">
                  <c:v>1.3781000000000001</c:v>
                </c:pt>
                <c:pt idx="596">
                  <c:v>1.3673999999999999</c:v>
                </c:pt>
                <c:pt idx="597">
                  <c:v>1.3707</c:v>
                </c:pt>
                <c:pt idx="598">
                  <c:v>1.3436999999999999</c:v>
                </c:pt>
                <c:pt idx="599">
                  <c:v>1.3254999999999999</c:v>
                </c:pt>
                <c:pt idx="600">
                  <c:v>1.3031999999999999</c:v>
                </c:pt>
                <c:pt idx="601">
                  <c:v>1.3121</c:v>
                </c:pt>
                <c:pt idx="602">
                  <c:v>1.2866</c:v>
                </c:pt>
                <c:pt idx="603">
                  <c:v>1.2681</c:v>
                </c:pt>
                <c:pt idx="604">
                  <c:v>1.2878000000000001</c:v>
                </c:pt>
                <c:pt idx="605">
                  <c:v>1.2431000000000001</c:v>
                </c:pt>
                <c:pt idx="606">
                  <c:v>1.2698</c:v>
                </c:pt>
                <c:pt idx="607">
                  <c:v>1.2609999999999999</c:v>
                </c:pt>
                <c:pt idx="608">
                  <c:v>1.2608999999999999</c:v>
                </c:pt>
                <c:pt idx="609">
                  <c:v>1.2787999999999999</c:v>
                </c:pt>
                <c:pt idx="610">
                  <c:v>1.2506999999999999</c:v>
                </c:pt>
                <c:pt idx="611">
                  <c:v>1.2417</c:v>
                </c:pt>
                <c:pt idx="612">
                  <c:v>1.2146999999999999</c:v>
                </c:pt>
                <c:pt idx="613">
                  <c:v>1.2302999999999999</c:v>
                </c:pt>
                <c:pt idx="614">
                  <c:v>1.2285999999999999</c:v>
                </c:pt>
                <c:pt idx="615">
                  <c:v>1.2385999999999999</c:v>
                </c:pt>
                <c:pt idx="616">
                  <c:v>1.1976</c:v>
                </c:pt>
                <c:pt idx="617">
                  <c:v>1.2054</c:v>
                </c:pt>
                <c:pt idx="618">
                  <c:v>1.208</c:v>
                </c:pt>
                <c:pt idx="619">
                  <c:v>1.2112000000000001</c:v>
                </c:pt>
                <c:pt idx="620">
                  <c:v>1.1997</c:v>
                </c:pt>
                <c:pt idx="621">
                  <c:v>1.1777</c:v>
                </c:pt>
                <c:pt idx="622">
                  <c:v>1.1537999999999999</c:v>
                </c:pt>
                <c:pt idx="623">
                  <c:v>1.1556</c:v>
                </c:pt>
                <c:pt idx="624">
                  <c:v>1.1346000000000001</c:v>
                </c:pt>
                <c:pt idx="625">
                  <c:v>1.135</c:v>
                </c:pt>
                <c:pt idx="626">
                  <c:v>1.1368</c:v>
                </c:pt>
                <c:pt idx="627">
                  <c:v>1.1556</c:v>
                </c:pt>
                <c:pt idx="628">
                  <c:v>1.1618999999999999</c:v>
                </c:pt>
                <c:pt idx="629">
                  <c:v>1.1684000000000001</c:v>
                </c:pt>
                <c:pt idx="630">
                  <c:v>1.1572</c:v>
                </c:pt>
                <c:pt idx="631">
                  <c:v>1.1416999999999999</c:v>
                </c:pt>
                <c:pt idx="632">
                  <c:v>1.1618999999999999</c:v>
                </c:pt>
                <c:pt idx="633">
                  <c:v>1.1091</c:v>
                </c:pt>
                <c:pt idx="634">
                  <c:v>1.1322000000000001</c:v>
                </c:pt>
                <c:pt idx="635">
                  <c:v>1.0992</c:v>
                </c:pt>
                <c:pt idx="636">
                  <c:v>1.0828</c:v>
                </c:pt>
                <c:pt idx="637">
                  <c:v>1.0815999999999999</c:v>
                </c:pt>
                <c:pt idx="638">
                  <c:v>1.0779000000000001</c:v>
                </c:pt>
                <c:pt idx="639">
                  <c:v>1.0791999999999999</c:v>
                </c:pt>
                <c:pt idx="640">
                  <c:v>1.0628</c:v>
                </c:pt>
                <c:pt idx="641">
                  <c:v>1.0626</c:v>
                </c:pt>
                <c:pt idx="642">
                  <c:v>1.0387999999999999</c:v>
                </c:pt>
                <c:pt idx="643">
                  <c:v>1.0396000000000001</c:v>
                </c:pt>
                <c:pt idx="644">
                  <c:v>1.0291999999999999</c:v>
                </c:pt>
                <c:pt idx="645">
                  <c:v>1.0217000000000001</c:v>
                </c:pt>
                <c:pt idx="646">
                  <c:v>1.0264</c:v>
                </c:pt>
                <c:pt idx="647">
                  <c:v>1.0251999999999999</c:v>
                </c:pt>
                <c:pt idx="648">
                  <c:v>0.98297999999999996</c:v>
                </c:pt>
                <c:pt idx="649">
                  <c:v>0.98253000000000001</c:v>
                </c:pt>
                <c:pt idx="650">
                  <c:v>0.97392000000000001</c:v>
                </c:pt>
                <c:pt idx="651">
                  <c:v>0.97504000000000002</c:v>
                </c:pt>
                <c:pt idx="652">
                  <c:v>0.95282999999999995</c:v>
                </c:pt>
                <c:pt idx="653">
                  <c:v>0.94767999999999997</c:v>
                </c:pt>
                <c:pt idx="654">
                  <c:v>0.94301000000000001</c:v>
                </c:pt>
                <c:pt idx="655">
                  <c:v>0.91834000000000005</c:v>
                </c:pt>
                <c:pt idx="656">
                  <c:v>0.90652999999999995</c:v>
                </c:pt>
                <c:pt idx="657">
                  <c:v>0.90149999999999997</c:v>
                </c:pt>
                <c:pt idx="658">
                  <c:v>0.88095999999999997</c:v>
                </c:pt>
                <c:pt idx="659">
                  <c:v>0.87619000000000002</c:v>
                </c:pt>
                <c:pt idx="660">
                  <c:v>0.88354999999999995</c:v>
                </c:pt>
                <c:pt idx="661">
                  <c:v>0.88</c:v>
                </c:pt>
                <c:pt idx="662">
                  <c:v>0.89522999999999997</c:v>
                </c:pt>
                <c:pt idx="663">
                  <c:v>0.89766000000000001</c:v>
                </c:pt>
                <c:pt idx="664">
                  <c:v>0.90746000000000004</c:v>
                </c:pt>
                <c:pt idx="665">
                  <c:v>0.89376</c:v>
                </c:pt>
                <c:pt idx="666">
                  <c:v>0.86970000000000003</c:v>
                </c:pt>
                <c:pt idx="667">
                  <c:v>0.86685000000000001</c:v>
                </c:pt>
                <c:pt idx="668">
                  <c:v>0.87229000000000001</c:v>
                </c:pt>
                <c:pt idx="669">
                  <c:v>0.87331000000000003</c:v>
                </c:pt>
                <c:pt idx="670">
                  <c:v>0.87090999999999996</c:v>
                </c:pt>
                <c:pt idx="671">
                  <c:v>0.84802999999999995</c:v>
                </c:pt>
                <c:pt idx="672">
                  <c:v>0.83365999999999996</c:v>
                </c:pt>
                <c:pt idx="673">
                  <c:v>0.85087999999999997</c:v>
                </c:pt>
                <c:pt idx="674">
                  <c:v>0.85085</c:v>
                </c:pt>
                <c:pt idx="675">
                  <c:v>0.86661999999999995</c:v>
                </c:pt>
                <c:pt idx="676">
                  <c:v>0.83347000000000004</c:v>
                </c:pt>
                <c:pt idx="677">
                  <c:v>0.83157999999999999</c:v>
                </c:pt>
                <c:pt idx="678">
                  <c:v>0.81210000000000004</c:v>
                </c:pt>
                <c:pt idx="679">
                  <c:v>0.81440000000000001</c:v>
                </c:pt>
                <c:pt idx="680">
                  <c:v>0.82594999999999996</c:v>
                </c:pt>
                <c:pt idx="681">
                  <c:v>0.80937999999999999</c:v>
                </c:pt>
                <c:pt idx="682">
                  <c:v>0.79730999999999996</c:v>
                </c:pt>
                <c:pt idx="683">
                  <c:v>0.79513999999999996</c:v>
                </c:pt>
                <c:pt idx="684">
                  <c:v>0.79629000000000005</c:v>
                </c:pt>
                <c:pt idx="685">
                  <c:v>0.76437999999999995</c:v>
                </c:pt>
                <c:pt idx="686">
                  <c:v>0.81721999999999995</c:v>
                </c:pt>
                <c:pt idx="687">
                  <c:v>0.81411</c:v>
                </c:pt>
                <c:pt idx="688">
                  <c:v>0.81971000000000005</c:v>
                </c:pt>
                <c:pt idx="689">
                  <c:v>0.79210000000000003</c:v>
                </c:pt>
                <c:pt idx="690">
                  <c:v>0.74780999999999997</c:v>
                </c:pt>
                <c:pt idx="691">
                  <c:v>0.76741999999999999</c:v>
                </c:pt>
                <c:pt idx="692">
                  <c:v>0.72943999999999998</c:v>
                </c:pt>
                <c:pt idx="693">
                  <c:v>0.69194</c:v>
                </c:pt>
                <c:pt idx="694">
                  <c:v>0.71933000000000002</c:v>
                </c:pt>
                <c:pt idx="695">
                  <c:v>0.70409999999999995</c:v>
                </c:pt>
                <c:pt idx="696">
                  <c:v>0.69245000000000001</c:v>
                </c:pt>
                <c:pt idx="697">
                  <c:v>0.66768000000000005</c:v>
                </c:pt>
                <c:pt idx="698">
                  <c:v>0.66642999999999997</c:v>
                </c:pt>
                <c:pt idx="699">
                  <c:v>0.65981000000000001</c:v>
                </c:pt>
                <c:pt idx="700">
                  <c:v>0.66512000000000004</c:v>
                </c:pt>
                <c:pt idx="701">
                  <c:v>0.68620999999999999</c:v>
                </c:pt>
                <c:pt idx="702">
                  <c:v>0.66915000000000002</c:v>
                </c:pt>
                <c:pt idx="703">
                  <c:v>0.66405999999999998</c:v>
                </c:pt>
                <c:pt idx="704">
                  <c:v>0.65395000000000003</c:v>
                </c:pt>
                <c:pt idx="705">
                  <c:v>0.63226000000000004</c:v>
                </c:pt>
                <c:pt idx="706">
                  <c:v>0.63277000000000005</c:v>
                </c:pt>
                <c:pt idx="707">
                  <c:v>0.63587000000000005</c:v>
                </c:pt>
                <c:pt idx="708">
                  <c:v>0.64117999999999997</c:v>
                </c:pt>
                <c:pt idx="709">
                  <c:v>0.63539000000000001</c:v>
                </c:pt>
                <c:pt idx="710">
                  <c:v>0.62131000000000003</c:v>
                </c:pt>
                <c:pt idx="711">
                  <c:v>0.63890999999999998</c:v>
                </c:pt>
                <c:pt idx="712">
                  <c:v>0.61753999999999998</c:v>
                </c:pt>
                <c:pt idx="713">
                  <c:v>0.62314000000000003</c:v>
                </c:pt>
                <c:pt idx="714">
                  <c:v>0.60031999999999996</c:v>
                </c:pt>
                <c:pt idx="715">
                  <c:v>0.61814000000000002</c:v>
                </c:pt>
                <c:pt idx="716">
                  <c:v>0.60131000000000001</c:v>
                </c:pt>
                <c:pt idx="717">
                  <c:v>0.60367999999999999</c:v>
                </c:pt>
                <c:pt idx="718">
                  <c:v>0.59072000000000002</c:v>
                </c:pt>
                <c:pt idx="719">
                  <c:v>0.58992</c:v>
                </c:pt>
                <c:pt idx="720">
                  <c:v>0.57145999999999997</c:v>
                </c:pt>
                <c:pt idx="721">
                  <c:v>0.57094</c:v>
                </c:pt>
                <c:pt idx="722">
                  <c:v>0.55689999999999995</c:v>
                </c:pt>
                <c:pt idx="723">
                  <c:v>0.55813999999999997</c:v>
                </c:pt>
                <c:pt idx="724">
                  <c:v>0.54605000000000004</c:v>
                </c:pt>
                <c:pt idx="725">
                  <c:v>0.53705999999999998</c:v>
                </c:pt>
                <c:pt idx="726">
                  <c:v>0.53981000000000001</c:v>
                </c:pt>
                <c:pt idx="727">
                  <c:v>0.54851000000000005</c:v>
                </c:pt>
                <c:pt idx="728">
                  <c:v>0.53907000000000005</c:v>
                </c:pt>
                <c:pt idx="729">
                  <c:v>0.52693999999999996</c:v>
                </c:pt>
                <c:pt idx="730">
                  <c:v>0.53234999999999999</c:v>
                </c:pt>
                <c:pt idx="731">
                  <c:v>0.54332999999999998</c:v>
                </c:pt>
                <c:pt idx="732">
                  <c:v>0.52220999999999995</c:v>
                </c:pt>
                <c:pt idx="733">
                  <c:v>0.54393999999999998</c:v>
                </c:pt>
                <c:pt idx="734">
                  <c:v>0.54403000000000001</c:v>
                </c:pt>
                <c:pt idx="735">
                  <c:v>0.55589999999999995</c:v>
                </c:pt>
                <c:pt idx="736">
                  <c:v>0.53373000000000004</c:v>
                </c:pt>
                <c:pt idx="737">
                  <c:v>0.54656000000000005</c:v>
                </c:pt>
                <c:pt idx="738">
                  <c:v>0.55200000000000005</c:v>
                </c:pt>
                <c:pt idx="739">
                  <c:v>0.57740999999999998</c:v>
                </c:pt>
                <c:pt idx="740">
                  <c:v>0.53744000000000003</c:v>
                </c:pt>
                <c:pt idx="741">
                  <c:v>0.54390000000000005</c:v>
                </c:pt>
                <c:pt idx="742">
                  <c:v>0.51298999999999995</c:v>
                </c:pt>
                <c:pt idx="743">
                  <c:v>0.51744000000000001</c:v>
                </c:pt>
                <c:pt idx="744">
                  <c:v>0.49865999999999999</c:v>
                </c:pt>
                <c:pt idx="745">
                  <c:v>0.47632000000000002</c:v>
                </c:pt>
                <c:pt idx="746">
                  <c:v>0.48716999999999999</c:v>
                </c:pt>
                <c:pt idx="747">
                  <c:v>0.45693</c:v>
                </c:pt>
                <c:pt idx="748">
                  <c:v>0.47778999999999999</c:v>
                </c:pt>
                <c:pt idx="749">
                  <c:v>0.47023999999999999</c:v>
                </c:pt>
                <c:pt idx="750">
                  <c:v>0.46672000000000002</c:v>
                </c:pt>
                <c:pt idx="751">
                  <c:v>0.48003000000000001</c:v>
                </c:pt>
                <c:pt idx="752">
                  <c:v>0.46767999999999998</c:v>
                </c:pt>
                <c:pt idx="753">
                  <c:v>0.48050999999999999</c:v>
                </c:pt>
                <c:pt idx="754">
                  <c:v>0.45878000000000002</c:v>
                </c:pt>
                <c:pt idx="755">
                  <c:v>0.44741999999999998</c:v>
                </c:pt>
                <c:pt idx="756">
                  <c:v>0.46416000000000002</c:v>
                </c:pt>
                <c:pt idx="757">
                  <c:v>0.45734000000000002</c:v>
                </c:pt>
                <c:pt idx="758">
                  <c:v>0.44841999999999999</c:v>
                </c:pt>
                <c:pt idx="759">
                  <c:v>0.43811</c:v>
                </c:pt>
                <c:pt idx="760">
                  <c:v>0.43375999999999998</c:v>
                </c:pt>
                <c:pt idx="761">
                  <c:v>0.43590000000000001</c:v>
                </c:pt>
                <c:pt idx="762">
                  <c:v>0.43391999999999997</c:v>
                </c:pt>
                <c:pt idx="763">
                  <c:v>0.43453000000000003</c:v>
                </c:pt>
                <c:pt idx="764">
                  <c:v>0.43781999999999999</c:v>
                </c:pt>
                <c:pt idx="765">
                  <c:v>0.42829</c:v>
                </c:pt>
                <c:pt idx="766">
                  <c:v>0.45478000000000002</c:v>
                </c:pt>
                <c:pt idx="767">
                  <c:v>0.44479999999999997</c:v>
                </c:pt>
                <c:pt idx="768">
                  <c:v>0.44762000000000002</c:v>
                </c:pt>
                <c:pt idx="769">
                  <c:v>0.43629000000000001</c:v>
                </c:pt>
                <c:pt idx="770">
                  <c:v>0.41839999999999999</c:v>
                </c:pt>
                <c:pt idx="771">
                  <c:v>0.43280000000000002</c:v>
                </c:pt>
                <c:pt idx="772">
                  <c:v>0.41802</c:v>
                </c:pt>
                <c:pt idx="773">
                  <c:v>0.40556999999999999</c:v>
                </c:pt>
                <c:pt idx="774">
                  <c:v>0.42374000000000001</c:v>
                </c:pt>
                <c:pt idx="775">
                  <c:v>0.42048000000000002</c:v>
                </c:pt>
                <c:pt idx="776">
                  <c:v>0.41045999999999999</c:v>
                </c:pt>
                <c:pt idx="777">
                  <c:v>0.41098000000000001</c:v>
                </c:pt>
                <c:pt idx="778">
                  <c:v>0.40877000000000002</c:v>
                </c:pt>
                <c:pt idx="779">
                  <c:v>0.42860999999999999</c:v>
                </c:pt>
                <c:pt idx="780">
                  <c:v>0.43637999999999999</c:v>
                </c:pt>
                <c:pt idx="781">
                  <c:v>0.42492999999999997</c:v>
                </c:pt>
                <c:pt idx="782">
                  <c:v>0.42902000000000001</c:v>
                </c:pt>
                <c:pt idx="783">
                  <c:v>0.39898</c:v>
                </c:pt>
                <c:pt idx="784">
                  <c:v>0.40690999999999999</c:v>
                </c:pt>
                <c:pt idx="785">
                  <c:v>0.37298999999999999</c:v>
                </c:pt>
                <c:pt idx="786">
                  <c:v>0.40621000000000002</c:v>
                </c:pt>
                <c:pt idx="787">
                  <c:v>0.37615999999999999</c:v>
                </c:pt>
                <c:pt idx="788">
                  <c:v>0.38150000000000001</c:v>
                </c:pt>
                <c:pt idx="789">
                  <c:v>0.37247999999999998</c:v>
                </c:pt>
                <c:pt idx="790">
                  <c:v>0.36466999999999999</c:v>
                </c:pt>
                <c:pt idx="791">
                  <c:v>0.37491000000000002</c:v>
                </c:pt>
                <c:pt idx="792">
                  <c:v>0.36762</c:v>
                </c:pt>
                <c:pt idx="793">
                  <c:v>0.35833999999999999</c:v>
                </c:pt>
                <c:pt idx="794">
                  <c:v>0.36125000000000002</c:v>
                </c:pt>
                <c:pt idx="795">
                  <c:v>0.34127999999999997</c:v>
                </c:pt>
                <c:pt idx="796">
                  <c:v>0.34653</c:v>
                </c:pt>
                <c:pt idx="797">
                  <c:v>0.33638000000000001</c:v>
                </c:pt>
                <c:pt idx="798">
                  <c:v>0.31213000000000002</c:v>
                </c:pt>
                <c:pt idx="799">
                  <c:v>0.32812999999999998</c:v>
                </c:pt>
                <c:pt idx="800">
                  <c:v>0.32234000000000002</c:v>
                </c:pt>
                <c:pt idx="801">
                  <c:v>0.31158999999999998</c:v>
                </c:pt>
                <c:pt idx="802">
                  <c:v>0.32195000000000001</c:v>
                </c:pt>
                <c:pt idx="803">
                  <c:v>0.31953999999999999</c:v>
                </c:pt>
                <c:pt idx="804">
                  <c:v>0.31740000000000002</c:v>
                </c:pt>
                <c:pt idx="805">
                  <c:v>0.30630000000000002</c:v>
                </c:pt>
                <c:pt idx="806">
                  <c:v>0.29918</c:v>
                </c:pt>
                <c:pt idx="807">
                  <c:v>0.31067</c:v>
                </c:pt>
                <c:pt idx="808">
                  <c:v>0.32140999999999997</c:v>
                </c:pt>
                <c:pt idx="809">
                  <c:v>0.30970999999999999</c:v>
                </c:pt>
                <c:pt idx="810">
                  <c:v>0.31120999999999999</c:v>
                </c:pt>
                <c:pt idx="811">
                  <c:v>0.32697999999999999</c:v>
                </c:pt>
                <c:pt idx="812">
                  <c:v>0.29888999999999999</c:v>
                </c:pt>
                <c:pt idx="813">
                  <c:v>0.30506</c:v>
                </c:pt>
                <c:pt idx="814">
                  <c:v>0.30059999999999998</c:v>
                </c:pt>
                <c:pt idx="815">
                  <c:v>0.30175000000000002</c:v>
                </c:pt>
                <c:pt idx="816">
                  <c:v>0.30057</c:v>
                </c:pt>
                <c:pt idx="817">
                  <c:v>0.30598999999999998</c:v>
                </c:pt>
                <c:pt idx="818">
                  <c:v>0.29869000000000001</c:v>
                </c:pt>
                <c:pt idx="819">
                  <c:v>0.30109999999999998</c:v>
                </c:pt>
                <c:pt idx="820">
                  <c:v>0.28908</c:v>
                </c:pt>
                <c:pt idx="821">
                  <c:v>0.29631999999999997</c:v>
                </c:pt>
                <c:pt idx="822">
                  <c:v>0.28916999999999998</c:v>
                </c:pt>
                <c:pt idx="823">
                  <c:v>0.28888999999999998</c:v>
                </c:pt>
                <c:pt idx="824">
                  <c:v>0.29338999999999998</c:v>
                </c:pt>
                <c:pt idx="825">
                  <c:v>0.28255000000000002</c:v>
                </c:pt>
                <c:pt idx="826">
                  <c:v>0.29668</c:v>
                </c:pt>
                <c:pt idx="827">
                  <c:v>0.28001999999999999</c:v>
                </c:pt>
                <c:pt idx="828">
                  <c:v>0.29869000000000001</c:v>
                </c:pt>
                <c:pt idx="829">
                  <c:v>0.30570999999999998</c:v>
                </c:pt>
                <c:pt idx="830">
                  <c:v>0.28760999999999998</c:v>
                </c:pt>
                <c:pt idx="831">
                  <c:v>0.27476</c:v>
                </c:pt>
                <c:pt idx="832">
                  <c:v>0.26180999999999999</c:v>
                </c:pt>
                <c:pt idx="833">
                  <c:v>0.26882</c:v>
                </c:pt>
                <c:pt idx="834">
                  <c:v>0.25918000000000002</c:v>
                </c:pt>
                <c:pt idx="835">
                  <c:v>0.25303999999999999</c:v>
                </c:pt>
                <c:pt idx="836">
                  <c:v>0.27144000000000001</c:v>
                </c:pt>
                <c:pt idx="837">
                  <c:v>0.25004999999999999</c:v>
                </c:pt>
                <c:pt idx="838">
                  <c:v>0.24548</c:v>
                </c:pt>
                <c:pt idx="839">
                  <c:v>0.25056</c:v>
                </c:pt>
                <c:pt idx="840">
                  <c:v>0.23158000000000001</c:v>
                </c:pt>
                <c:pt idx="841">
                  <c:v>0.23183000000000001</c:v>
                </c:pt>
                <c:pt idx="842">
                  <c:v>0.23543</c:v>
                </c:pt>
                <c:pt idx="843">
                  <c:v>0.25023000000000001</c:v>
                </c:pt>
                <c:pt idx="844">
                  <c:v>0.23379</c:v>
                </c:pt>
                <c:pt idx="845">
                  <c:v>0.22728000000000001</c:v>
                </c:pt>
                <c:pt idx="846">
                  <c:v>0.21010000000000001</c:v>
                </c:pt>
                <c:pt idx="847">
                  <c:v>0.21018000000000001</c:v>
                </c:pt>
                <c:pt idx="848">
                  <c:v>0.23116</c:v>
                </c:pt>
                <c:pt idx="849">
                  <c:v>0.19897000000000001</c:v>
                </c:pt>
                <c:pt idx="850">
                  <c:v>0.20218</c:v>
                </c:pt>
                <c:pt idx="851">
                  <c:v>0.21360000000000001</c:v>
                </c:pt>
                <c:pt idx="852">
                  <c:v>0.22381999999999999</c:v>
                </c:pt>
                <c:pt idx="853">
                  <c:v>0.22642000000000001</c:v>
                </c:pt>
                <c:pt idx="854">
                  <c:v>0.24093000000000001</c:v>
                </c:pt>
                <c:pt idx="855">
                  <c:v>0.23078000000000001</c:v>
                </c:pt>
                <c:pt idx="856">
                  <c:v>0.22363</c:v>
                </c:pt>
                <c:pt idx="857">
                  <c:v>0.21901000000000001</c:v>
                </c:pt>
                <c:pt idx="858">
                  <c:v>0.22266</c:v>
                </c:pt>
                <c:pt idx="859">
                  <c:v>0.19625000000000001</c:v>
                </c:pt>
                <c:pt idx="860">
                  <c:v>0.20057</c:v>
                </c:pt>
                <c:pt idx="861">
                  <c:v>0.19453000000000001</c:v>
                </c:pt>
                <c:pt idx="862">
                  <c:v>0.17748</c:v>
                </c:pt>
                <c:pt idx="863">
                  <c:v>0.17383999999999999</c:v>
                </c:pt>
                <c:pt idx="864">
                  <c:v>0.17671999999999999</c:v>
                </c:pt>
                <c:pt idx="865">
                  <c:v>0.19151000000000001</c:v>
                </c:pt>
                <c:pt idx="866">
                  <c:v>0.18412000000000001</c:v>
                </c:pt>
                <c:pt idx="867">
                  <c:v>0.19062999999999999</c:v>
                </c:pt>
                <c:pt idx="868">
                  <c:v>0.18826000000000001</c:v>
                </c:pt>
                <c:pt idx="869">
                  <c:v>0.18695999999999999</c:v>
                </c:pt>
                <c:pt idx="870">
                  <c:v>0.18440999999999999</c:v>
                </c:pt>
                <c:pt idx="871">
                  <c:v>0.17959</c:v>
                </c:pt>
                <c:pt idx="872">
                  <c:v>0.16972999999999999</c:v>
                </c:pt>
                <c:pt idx="873">
                  <c:v>0.18065000000000001</c:v>
                </c:pt>
                <c:pt idx="874">
                  <c:v>0.14462</c:v>
                </c:pt>
                <c:pt idx="875">
                  <c:v>0.16087000000000001</c:v>
                </c:pt>
                <c:pt idx="876">
                  <c:v>0.15676999999999999</c:v>
                </c:pt>
                <c:pt idx="877">
                  <c:v>0.17041999999999999</c:v>
                </c:pt>
                <c:pt idx="878">
                  <c:v>0.15881999999999999</c:v>
                </c:pt>
                <c:pt idx="879">
                  <c:v>0.15923999999999999</c:v>
                </c:pt>
                <c:pt idx="880">
                  <c:v>0.15631999999999999</c:v>
                </c:pt>
                <c:pt idx="881">
                  <c:v>0.13636999999999999</c:v>
                </c:pt>
                <c:pt idx="882">
                  <c:v>0.14652000000000001</c:v>
                </c:pt>
                <c:pt idx="883">
                  <c:v>0.14943000000000001</c:v>
                </c:pt>
                <c:pt idx="884">
                  <c:v>0.14154</c:v>
                </c:pt>
                <c:pt idx="885">
                  <c:v>0.13455</c:v>
                </c:pt>
                <c:pt idx="886">
                  <c:v>0.12141</c:v>
                </c:pt>
                <c:pt idx="887">
                  <c:v>0.11617</c:v>
                </c:pt>
                <c:pt idx="888">
                  <c:v>0.1183</c:v>
                </c:pt>
                <c:pt idx="889">
                  <c:v>0.12250999999999999</c:v>
                </c:pt>
                <c:pt idx="890">
                  <c:v>0.12956999999999999</c:v>
                </c:pt>
                <c:pt idx="891">
                  <c:v>0.11541999999999999</c:v>
                </c:pt>
                <c:pt idx="892">
                  <c:v>0.11067</c:v>
                </c:pt>
                <c:pt idx="893">
                  <c:v>0.10841000000000001</c:v>
                </c:pt>
                <c:pt idx="894">
                  <c:v>0.10273</c:v>
                </c:pt>
                <c:pt idx="895">
                  <c:v>0.10285</c:v>
                </c:pt>
                <c:pt idx="896">
                  <c:v>9.7414000000000001E-2</c:v>
                </c:pt>
                <c:pt idx="897">
                  <c:v>0.10357</c:v>
                </c:pt>
                <c:pt idx="898">
                  <c:v>0.10975</c:v>
                </c:pt>
                <c:pt idx="899">
                  <c:v>9.8931000000000005E-2</c:v>
                </c:pt>
                <c:pt idx="900">
                  <c:v>0.1027</c:v>
                </c:pt>
                <c:pt idx="901">
                  <c:v>0.10023</c:v>
                </c:pt>
                <c:pt idx="902">
                  <c:v>0.1079</c:v>
                </c:pt>
                <c:pt idx="903">
                  <c:v>0.12214999999999999</c:v>
                </c:pt>
                <c:pt idx="904">
                  <c:v>0.12197</c:v>
                </c:pt>
                <c:pt idx="905">
                  <c:v>0.11892999999999999</c:v>
                </c:pt>
                <c:pt idx="906">
                  <c:v>0.10741000000000001</c:v>
                </c:pt>
                <c:pt idx="907">
                  <c:v>0.10908</c:v>
                </c:pt>
                <c:pt idx="908">
                  <c:v>0.11595</c:v>
                </c:pt>
                <c:pt idx="909">
                  <c:v>9.1517000000000001E-2</c:v>
                </c:pt>
                <c:pt idx="910">
                  <c:v>0.1077</c:v>
                </c:pt>
                <c:pt idx="911">
                  <c:v>8.5436999999999999E-2</c:v>
                </c:pt>
                <c:pt idx="912">
                  <c:v>9.0418999999999999E-2</c:v>
                </c:pt>
                <c:pt idx="913">
                  <c:v>8.0810000000000007E-2</c:v>
                </c:pt>
                <c:pt idx="914">
                  <c:v>8.2533999999999996E-2</c:v>
                </c:pt>
                <c:pt idx="915">
                  <c:v>9.3155000000000002E-2</c:v>
                </c:pt>
                <c:pt idx="916">
                  <c:v>9.0709999999999999E-2</c:v>
                </c:pt>
                <c:pt idx="917">
                  <c:v>8.9388999999999996E-2</c:v>
                </c:pt>
                <c:pt idx="918">
                  <c:v>8.2224000000000005E-2</c:v>
                </c:pt>
                <c:pt idx="919">
                  <c:v>8.2803000000000002E-2</c:v>
                </c:pt>
                <c:pt idx="920">
                  <c:v>9.3679999999999999E-2</c:v>
                </c:pt>
                <c:pt idx="921">
                  <c:v>8.9894000000000002E-2</c:v>
                </c:pt>
                <c:pt idx="922">
                  <c:v>9.7152000000000002E-2</c:v>
                </c:pt>
                <c:pt idx="923">
                  <c:v>8.6837999999999999E-2</c:v>
                </c:pt>
                <c:pt idx="924">
                  <c:v>8.3638000000000004E-2</c:v>
                </c:pt>
                <c:pt idx="925">
                  <c:v>9.1286000000000006E-2</c:v>
                </c:pt>
                <c:pt idx="926">
                  <c:v>7.6412999999999995E-2</c:v>
                </c:pt>
                <c:pt idx="927">
                  <c:v>9.2133999999999994E-2</c:v>
                </c:pt>
                <c:pt idx="928">
                  <c:v>9.5061999999999994E-2</c:v>
                </c:pt>
                <c:pt idx="929">
                  <c:v>9.2237E-2</c:v>
                </c:pt>
                <c:pt idx="930">
                  <c:v>0.10263</c:v>
                </c:pt>
                <c:pt idx="931">
                  <c:v>8.9945999999999998E-2</c:v>
                </c:pt>
                <c:pt idx="932">
                  <c:v>9.1702000000000006E-2</c:v>
                </c:pt>
                <c:pt idx="933">
                  <c:v>9.7842999999999999E-2</c:v>
                </c:pt>
                <c:pt idx="934">
                  <c:v>9.6825999999999995E-2</c:v>
                </c:pt>
                <c:pt idx="935">
                  <c:v>0.10549</c:v>
                </c:pt>
                <c:pt idx="936">
                  <c:v>0.10369</c:v>
                </c:pt>
                <c:pt idx="937">
                  <c:v>0.11629</c:v>
                </c:pt>
                <c:pt idx="938">
                  <c:v>0.11199000000000001</c:v>
                </c:pt>
                <c:pt idx="939">
                  <c:v>0.10462</c:v>
                </c:pt>
                <c:pt idx="940">
                  <c:v>0.10252</c:v>
                </c:pt>
                <c:pt idx="941">
                  <c:v>9.4649999999999998E-2</c:v>
                </c:pt>
                <c:pt idx="942">
                  <c:v>0.10034999999999999</c:v>
                </c:pt>
                <c:pt idx="943">
                  <c:v>9.0227000000000002E-2</c:v>
                </c:pt>
                <c:pt idx="944">
                  <c:v>9.5509999999999998E-2</c:v>
                </c:pt>
                <c:pt idx="945">
                  <c:v>0.10884000000000001</c:v>
                </c:pt>
                <c:pt idx="946">
                  <c:v>9.0730000000000005E-2</c:v>
                </c:pt>
                <c:pt idx="947">
                  <c:v>0.10574</c:v>
                </c:pt>
                <c:pt idx="948">
                  <c:v>8.5981000000000002E-2</c:v>
                </c:pt>
                <c:pt idx="949">
                  <c:v>9.7989999999999994E-2</c:v>
                </c:pt>
                <c:pt idx="950">
                  <c:v>0.10781</c:v>
                </c:pt>
                <c:pt idx="951">
                  <c:v>9.1417999999999999E-2</c:v>
                </c:pt>
                <c:pt idx="952">
                  <c:v>9.2771000000000006E-2</c:v>
                </c:pt>
                <c:pt idx="953">
                  <c:v>8.7149000000000004E-2</c:v>
                </c:pt>
                <c:pt idx="954">
                  <c:v>9.0597999999999998E-2</c:v>
                </c:pt>
                <c:pt idx="955">
                  <c:v>8.6002999999999996E-2</c:v>
                </c:pt>
                <c:pt idx="956">
                  <c:v>9.7314999999999999E-2</c:v>
                </c:pt>
                <c:pt idx="957">
                  <c:v>9.5813999999999996E-2</c:v>
                </c:pt>
                <c:pt idx="958">
                  <c:v>8.7965000000000002E-2</c:v>
                </c:pt>
                <c:pt idx="959">
                  <c:v>8.0338999999999994E-2</c:v>
                </c:pt>
                <c:pt idx="960">
                  <c:v>7.4732999999999994E-2</c:v>
                </c:pt>
                <c:pt idx="961">
                  <c:v>8.9011000000000007E-2</c:v>
                </c:pt>
                <c:pt idx="962">
                  <c:v>6.8259E-2</c:v>
                </c:pt>
                <c:pt idx="963">
                  <c:v>7.1487999999999996E-2</c:v>
                </c:pt>
                <c:pt idx="964">
                  <c:v>7.2714000000000001E-2</c:v>
                </c:pt>
                <c:pt idx="965">
                  <c:v>8.1277000000000002E-2</c:v>
                </c:pt>
                <c:pt idx="966">
                  <c:v>8.1049999999999997E-2</c:v>
                </c:pt>
                <c:pt idx="967">
                  <c:v>8.2554000000000002E-2</c:v>
                </c:pt>
                <c:pt idx="968">
                  <c:v>8.0191999999999999E-2</c:v>
                </c:pt>
                <c:pt idx="969">
                  <c:v>7.0067000000000004E-2</c:v>
                </c:pt>
                <c:pt idx="970">
                  <c:v>7.7484999999999998E-2</c:v>
                </c:pt>
                <c:pt idx="971">
                  <c:v>6.9165000000000004E-2</c:v>
                </c:pt>
                <c:pt idx="972">
                  <c:v>7.1877999999999997E-2</c:v>
                </c:pt>
                <c:pt idx="973">
                  <c:v>8.3315E-2</c:v>
                </c:pt>
                <c:pt idx="974">
                  <c:v>7.2826000000000002E-2</c:v>
                </c:pt>
                <c:pt idx="975">
                  <c:v>8.9554999999999996E-2</c:v>
                </c:pt>
                <c:pt idx="976">
                  <c:v>9.4911999999999996E-2</c:v>
                </c:pt>
                <c:pt idx="977">
                  <c:v>9.9238000000000007E-2</c:v>
                </c:pt>
                <c:pt idx="978">
                  <c:v>0.10131999999999999</c:v>
                </c:pt>
                <c:pt idx="979">
                  <c:v>9.5030000000000003E-2</c:v>
                </c:pt>
                <c:pt idx="980">
                  <c:v>9.7722000000000003E-2</c:v>
                </c:pt>
                <c:pt idx="981">
                  <c:v>9.1189999999999993E-2</c:v>
                </c:pt>
                <c:pt idx="982">
                  <c:v>6.2202E-2</c:v>
                </c:pt>
                <c:pt idx="983">
                  <c:v>6.6380999999999996E-2</c:v>
                </c:pt>
                <c:pt idx="984">
                  <c:v>7.8591999999999995E-2</c:v>
                </c:pt>
                <c:pt idx="985">
                  <c:v>9.8585999999999993E-2</c:v>
                </c:pt>
                <c:pt idx="986">
                  <c:v>8.3295999999999995E-2</c:v>
                </c:pt>
                <c:pt idx="987">
                  <c:v>8.2371E-2</c:v>
                </c:pt>
                <c:pt idx="988">
                  <c:v>9.8700999999999997E-2</c:v>
                </c:pt>
                <c:pt idx="989">
                  <c:v>8.0864000000000005E-2</c:v>
                </c:pt>
                <c:pt idx="990">
                  <c:v>8.2710000000000006E-2</c:v>
                </c:pt>
                <c:pt idx="991">
                  <c:v>7.8458E-2</c:v>
                </c:pt>
                <c:pt idx="992">
                  <c:v>7.6537999999999995E-2</c:v>
                </c:pt>
                <c:pt idx="993">
                  <c:v>7.8086000000000003E-2</c:v>
                </c:pt>
                <c:pt idx="994">
                  <c:v>6.3109999999999999E-2</c:v>
                </c:pt>
                <c:pt idx="995">
                  <c:v>6.3020999999999994E-2</c:v>
                </c:pt>
                <c:pt idx="996">
                  <c:v>5.944E-2</c:v>
                </c:pt>
                <c:pt idx="997">
                  <c:v>5.8416000000000003E-2</c:v>
                </c:pt>
                <c:pt idx="998">
                  <c:v>5.8198E-2</c:v>
                </c:pt>
                <c:pt idx="999">
                  <c:v>6.1606000000000001E-2</c:v>
                </c:pt>
                <c:pt idx="1000">
                  <c:v>5.1843E-2</c:v>
                </c:pt>
                <c:pt idx="1001">
                  <c:v>4.4365000000000002E-2</c:v>
                </c:pt>
                <c:pt idx="1002">
                  <c:v>4.3881999999999997E-2</c:v>
                </c:pt>
                <c:pt idx="1003">
                  <c:v>5.1462000000000001E-2</c:v>
                </c:pt>
                <c:pt idx="1004">
                  <c:v>4.863E-2</c:v>
                </c:pt>
                <c:pt idx="1005">
                  <c:v>5.9903999999999999E-2</c:v>
                </c:pt>
                <c:pt idx="1006">
                  <c:v>6.1661000000000001E-2</c:v>
                </c:pt>
                <c:pt idx="1007">
                  <c:v>6.5046000000000007E-2</c:v>
                </c:pt>
                <c:pt idx="1008">
                  <c:v>5.8131000000000002E-2</c:v>
                </c:pt>
                <c:pt idx="1009">
                  <c:v>5.9138999999999997E-2</c:v>
                </c:pt>
                <c:pt idx="1010">
                  <c:v>7.5798000000000004E-2</c:v>
                </c:pt>
                <c:pt idx="1011">
                  <c:v>6.8002999999999994E-2</c:v>
                </c:pt>
                <c:pt idx="1012">
                  <c:v>7.3359999999999995E-2</c:v>
                </c:pt>
                <c:pt idx="1013">
                  <c:v>7.8623999999999999E-2</c:v>
                </c:pt>
                <c:pt idx="1014">
                  <c:v>7.5417999999999999E-2</c:v>
                </c:pt>
                <c:pt idx="1015">
                  <c:v>6.5797999999999995E-2</c:v>
                </c:pt>
                <c:pt idx="1016">
                  <c:v>7.5772999999999993E-2</c:v>
                </c:pt>
                <c:pt idx="1017">
                  <c:v>7.8598000000000001E-2</c:v>
                </c:pt>
                <c:pt idx="1018">
                  <c:v>8.0649999999999999E-2</c:v>
                </c:pt>
                <c:pt idx="1019">
                  <c:v>8.2362000000000005E-2</c:v>
                </c:pt>
                <c:pt idx="1020">
                  <c:v>7.4810000000000001E-2</c:v>
                </c:pt>
                <c:pt idx="1021">
                  <c:v>9.8762000000000003E-2</c:v>
                </c:pt>
                <c:pt idx="1022">
                  <c:v>9.7584000000000004E-2</c:v>
                </c:pt>
                <c:pt idx="1023">
                  <c:v>0.10001</c:v>
                </c:pt>
                <c:pt idx="1024">
                  <c:v>7.1762999999999993E-2</c:v>
                </c:pt>
                <c:pt idx="1025">
                  <c:v>0.10115</c:v>
                </c:pt>
                <c:pt idx="1026">
                  <c:v>0.10364</c:v>
                </c:pt>
                <c:pt idx="1027">
                  <c:v>8.2239999999999994E-2</c:v>
                </c:pt>
                <c:pt idx="1028">
                  <c:v>9.1466000000000006E-2</c:v>
                </c:pt>
                <c:pt idx="1029">
                  <c:v>8.0403000000000002E-2</c:v>
                </c:pt>
                <c:pt idx="1030">
                  <c:v>9.3936000000000006E-2</c:v>
                </c:pt>
                <c:pt idx="1031">
                  <c:v>7.7257999999999993E-2</c:v>
                </c:pt>
                <c:pt idx="1032">
                  <c:v>6.8790000000000004E-2</c:v>
                </c:pt>
                <c:pt idx="1033">
                  <c:v>8.6646000000000001E-2</c:v>
                </c:pt>
                <c:pt idx="1034">
                  <c:v>6.0041999999999998E-2</c:v>
                </c:pt>
                <c:pt idx="1035">
                  <c:v>6.7698999999999995E-2</c:v>
                </c:pt>
                <c:pt idx="1036">
                  <c:v>8.5453000000000001E-2</c:v>
                </c:pt>
                <c:pt idx="1037">
                  <c:v>8.1077999999999997E-2</c:v>
                </c:pt>
                <c:pt idx="1038">
                  <c:v>8.3904000000000006E-2</c:v>
                </c:pt>
                <c:pt idx="1039">
                  <c:v>5.5573999999999998E-2</c:v>
                </c:pt>
                <c:pt idx="1040">
                  <c:v>7.4934000000000001E-2</c:v>
                </c:pt>
                <c:pt idx="1041">
                  <c:v>6.7381999999999997E-2</c:v>
                </c:pt>
                <c:pt idx="1042">
                  <c:v>6.8803000000000003E-2</c:v>
                </c:pt>
                <c:pt idx="1043">
                  <c:v>8.1808000000000006E-2</c:v>
                </c:pt>
                <c:pt idx="1044">
                  <c:v>7.8362000000000001E-2</c:v>
                </c:pt>
                <c:pt idx="1045">
                  <c:v>6.7066000000000001E-2</c:v>
                </c:pt>
                <c:pt idx="1046">
                  <c:v>8.0915000000000001E-2</c:v>
                </c:pt>
                <c:pt idx="1047">
                  <c:v>6.88E-2</c:v>
                </c:pt>
                <c:pt idx="1048">
                  <c:v>7.9977999999999994E-2</c:v>
                </c:pt>
                <c:pt idx="1049">
                  <c:v>7.6896000000000006E-2</c:v>
                </c:pt>
                <c:pt idx="1050">
                  <c:v>7.9980999999999997E-2</c:v>
                </c:pt>
                <c:pt idx="1051">
                  <c:v>7.0793999999999996E-2</c:v>
                </c:pt>
                <c:pt idx="1052">
                  <c:v>7.4335999999999999E-2</c:v>
                </c:pt>
                <c:pt idx="1053">
                  <c:v>7.8362000000000001E-2</c:v>
                </c:pt>
                <c:pt idx="1054">
                  <c:v>8.1085000000000004E-2</c:v>
                </c:pt>
                <c:pt idx="1055">
                  <c:v>8.2604999999999998E-2</c:v>
                </c:pt>
                <c:pt idx="1056">
                  <c:v>7.9660999999999996E-2</c:v>
                </c:pt>
                <c:pt idx="1057">
                  <c:v>7.8229999999999994E-2</c:v>
                </c:pt>
                <c:pt idx="1058">
                  <c:v>7.8506000000000006E-2</c:v>
                </c:pt>
                <c:pt idx="1059">
                  <c:v>8.6031999999999997E-2</c:v>
                </c:pt>
                <c:pt idx="1060">
                  <c:v>8.0495999999999998E-2</c:v>
                </c:pt>
                <c:pt idx="1061">
                  <c:v>7.4614E-2</c:v>
                </c:pt>
                <c:pt idx="1062">
                  <c:v>7.8316999999999998E-2</c:v>
                </c:pt>
                <c:pt idx="1063">
                  <c:v>7.8895999999999994E-2</c:v>
                </c:pt>
                <c:pt idx="1064">
                  <c:v>8.2614000000000007E-2</c:v>
                </c:pt>
                <c:pt idx="1065">
                  <c:v>8.2294000000000006E-2</c:v>
                </c:pt>
                <c:pt idx="1066">
                  <c:v>7.6495999999999995E-2</c:v>
                </c:pt>
                <c:pt idx="1067">
                  <c:v>7.7558000000000002E-2</c:v>
                </c:pt>
                <c:pt idx="1068">
                  <c:v>6.9682999999999995E-2</c:v>
                </c:pt>
                <c:pt idx="1069">
                  <c:v>5.9629000000000001E-2</c:v>
                </c:pt>
                <c:pt idx="1070">
                  <c:v>5.4060999999999998E-2</c:v>
                </c:pt>
                <c:pt idx="1071">
                  <c:v>4.9395000000000001E-2</c:v>
                </c:pt>
                <c:pt idx="1072">
                  <c:v>5.5258000000000002E-2</c:v>
                </c:pt>
                <c:pt idx="1073">
                  <c:v>5.8479999999999997E-2</c:v>
                </c:pt>
                <c:pt idx="1074">
                  <c:v>5.5794999999999997E-2</c:v>
                </c:pt>
                <c:pt idx="1075">
                  <c:v>5.7798000000000002E-2</c:v>
                </c:pt>
                <c:pt idx="1076">
                  <c:v>5.6425999999999997E-2</c:v>
                </c:pt>
                <c:pt idx="1077">
                  <c:v>5.2752E-2</c:v>
                </c:pt>
                <c:pt idx="1078">
                  <c:v>5.0127999999999999E-2</c:v>
                </c:pt>
                <c:pt idx="1079">
                  <c:v>4.8422E-2</c:v>
                </c:pt>
                <c:pt idx="1080">
                  <c:v>5.3900999999999998E-2</c:v>
                </c:pt>
                <c:pt idx="1081">
                  <c:v>6.4009999999999997E-2</c:v>
                </c:pt>
                <c:pt idx="1082">
                  <c:v>5.7292999999999997E-2</c:v>
                </c:pt>
                <c:pt idx="1083">
                  <c:v>4.7821000000000002E-2</c:v>
                </c:pt>
                <c:pt idx="1084">
                  <c:v>4.3388999999999997E-2</c:v>
                </c:pt>
                <c:pt idx="1085">
                  <c:v>4.0154000000000002E-2</c:v>
                </c:pt>
                <c:pt idx="1086">
                  <c:v>3.7619E-2</c:v>
                </c:pt>
                <c:pt idx="1087">
                  <c:v>3.5546000000000001E-2</c:v>
                </c:pt>
                <c:pt idx="1088">
                  <c:v>3.4493000000000003E-2</c:v>
                </c:pt>
                <c:pt idx="1089">
                  <c:v>3.4118000000000002E-2</c:v>
                </c:pt>
                <c:pt idx="1090">
                  <c:v>3.0058000000000001E-2</c:v>
                </c:pt>
                <c:pt idx="1091">
                  <c:v>3.1488000000000002E-2</c:v>
                </c:pt>
                <c:pt idx="1092">
                  <c:v>1.9109999999999999E-3</c:v>
                </c:pt>
                <c:pt idx="1093">
                  <c:v>1.5007E-2</c:v>
                </c:pt>
                <c:pt idx="1094">
                  <c:v>1.5592999999999999E-2</c:v>
                </c:pt>
                <c:pt idx="1095">
                  <c:v>2.1311E-2</c:v>
                </c:pt>
                <c:pt idx="1096">
                  <c:v>2.3066E-2</c:v>
                </c:pt>
                <c:pt idx="1097">
                  <c:v>1.7193E-2</c:v>
                </c:pt>
                <c:pt idx="1098">
                  <c:v>2.0865000000000002E-2</c:v>
                </c:pt>
                <c:pt idx="1099">
                  <c:v>1.3612000000000001E-2</c:v>
                </c:pt>
                <c:pt idx="1100">
                  <c:v>4.0319999999999999E-4</c:v>
                </c:pt>
                <c:pt idx="1101">
                  <c:v>1.7032E-3</c:v>
                </c:pt>
                <c:pt idx="1102">
                  <c:v>2.2332000000000001E-2</c:v>
                </c:pt>
                <c:pt idx="1103">
                  <c:v>2.0646000000000001E-2</c:v>
                </c:pt>
                <c:pt idx="1104">
                  <c:v>1.7742000000000001E-2</c:v>
                </c:pt>
                <c:pt idx="1105">
                  <c:v>1.3075E-2</c:v>
                </c:pt>
                <c:pt idx="1106">
                  <c:v>6.1005E-3</c:v>
                </c:pt>
                <c:pt idx="1107">
                  <c:v>1.4848999999999999E-3</c:v>
                </c:pt>
                <c:pt idx="1108">
                  <c:v>5.6265999999999998E-3</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numCache>
            </c:numRef>
          </c:yVal>
          <c:smooth val="1"/>
          <c:extLst>
            <c:ext xmlns:c16="http://schemas.microsoft.com/office/drawing/2014/chart" uri="{C3380CC4-5D6E-409C-BE32-E72D297353CC}">
              <c16:uniqueId val="{00000001-E2E4-4707-8A5E-AF8EB48BDE22}"/>
            </c:ext>
          </c:extLst>
        </c:ser>
        <c:ser>
          <c:idx val="2"/>
          <c:order val="2"/>
          <c:tx>
            <c:v>corridor min</c:v>
          </c:tx>
          <c:spPr>
            <a:ln w="19050" cap="rnd">
              <a:solidFill>
                <a:schemeClr val="tx1"/>
              </a:solidFill>
              <a:prstDash val="sysDot"/>
              <a:round/>
            </a:ln>
            <a:effectLst/>
          </c:spPr>
          <c:marker>
            <c:symbol val="none"/>
          </c:marker>
          <c:xVal>
            <c:numRef>
              <c:f>'[lower_ab_comparison.xlsx]probe force'!$G$3:$G$4</c:f>
              <c:numCache>
                <c:formatCode>General</c:formatCode>
                <c:ptCount val="2"/>
                <c:pt idx="0">
                  <c:v>-10</c:v>
                </c:pt>
                <c:pt idx="1">
                  <c:v>500</c:v>
                </c:pt>
              </c:numCache>
            </c:numRef>
          </c:xVal>
          <c:yVal>
            <c:numRef>
              <c:f>'[lower_ab_comparison.xlsx]probe force'!$H$3:$H$4</c:f>
              <c:numCache>
                <c:formatCode>General</c:formatCode>
                <c:ptCount val="2"/>
                <c:pt idx="0">
                  <c:v>2.746</c:v>
                </c:pt>
                <c:pt idx="1">
                  <c:v>2.746</c:v>
                </c:pt>
              </c:numCache>
            </c:numRef>
          </c:yVal>
          <c:smooth val="1"/>
          <c:extLst>
            <c:ext xmlns:c16="http://schemas.microsoft.com/office/drawing/2014/chart" uri="{C3380CC4-5D6E-409C-BE32-E72D297353CC}">
              <c16:uniqueId val="{00000002-E2E4-4707-8A5E-AF8EB48BDE22}"/>
            </c:ext>
          </c:extLst>
        </c:ser>
        <c:ser>
          <c:idx val="3"/>
          <c:order val="3"/>
          <c:tx>
            <c:v>corridor max</c:v>
          </c:tx>
          <c:spPr>
            <a:ln w="19050" cap="rnd">
              <a:solidFill>
                <a:schemeClr val="tx1"/>
              </a:solidFill>
              <a:prstDash val="sysDot"/>
              <a:round/>
            </a:ln>
            <a:effectLst/>
          </c:spPr>
          <c:marker>
            <c:symbol val="none"/>
          </c:marker>
          <c:xVal>
            <c:numRef>
              <c:f>'[lower_ab_comparison.xlsx]probe force'!$G$6:$G$7</c:f>
              <c:numCache>
                <c:formatCode>General</c:formatCode>
                <c:ptCount val="2"/>
                <c:pt idx="0">
                  <c:v>-10</c:v>
                </c:pt>
                <c:pt idx="1">
                  <c:v>500</c:v>
                </c:pt>
              </c:numCache>
            </c:numRef>
          </c:xVal>
          <c:yVal>
            <c:numRef>
              <c:f>'[lower_ab_comparison.xlsx]probe force'!$H$6:$H$7</c:f>
              <c:numCache>
                <c:formatCode>General</c:formatCode>
                <c:ptCount val="2"/>
                <c:pt idx="0">
                  <c:v>3.0779999999999998</c:v>
                </c:pt>
                <c:pt idx="1">
                  <c:v>3.0779999999999998</c:v>
                </c:pt>
              </c:numCache>
            </c:numRef>
          </c:yVal>
          <c:smooth val="1"/>
          <c:extLst>
            <c:ext xmlns:c16="http://schemas.microsoft.com/office/drawing/2014/chart" uri="{C3380CC4-5D6E-409C-BE32-E72D297353CC}">
              <c16:uniqueId val="{00000003-E2E4-4707-8A5E-AF8EB48BDE22}"/>
            </c:ext>
          </c:extLst>
        </c:ser>
        <c:dLbls>
          <c:showLegendKey val="0"/>
          <c:showVal val="0"/>
          <c:showCatName val="0"/>
          <c:showSerName val="0"/>
          <c:showPercent val="0"/>
          <c:showBubbleSize val="0"/>
        </c:dLbls>
        <c:axId val="530291808"/>
        <c:axId val="530290496"/>
      </c:scatterChart>
      <c:valAx>
        <c:axId val="530291808"/>
        <c:scaling>
          <c:orientation val="minMax"/>
          <c:max val="10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Time</a:t>
                </a:r>
                <a:r>
                  <a:rPr lang="en-US" sz="1200" baseline="0">
                    <a:solidFill>
                      <a:sysClr val="windowText" lastClr="000000"/>
                    </a:solidFill>
                  </a:rPr>
                  <a:t> (ms)</a:t>
                </a:r>
                <a:endParaRPr lang="en-US" sz="1200">
                  <a:solidFill>
                    <a:sysClr val="windowText" lastClr="000000"/>
                  </a:solidFill>
                </a:endParaRP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0290496"/>
        <c:crosses val="autoZero"/>
        <c:crossBetween val="midCat"/>
      </c:valAx>
      <c:valAx>
        <c:axId val="530290496"/>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Force (kN)</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0291808"/>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a:solidFill>
                  <a:sysClr val="windowText" lastClr="000000"/>
                </a:solidFill>
              </a:rPr>
              <a:t>Abdomen IR-TRACC Displacement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smoothMarker"/>
        <c:varyColors val="0"/>
        <c:ser>
          <c:idx val="2"/>
          <c:order val="0"/>
          <c:tx>
            <c:v>Stock Right</c:v>
          </c:tx>
          <c:spPr>
            <a:ln w="25400" cap="rnd">
              <a:solidFill>
                <a:schemeClr val="tx1"/>
              </a:solidFill>
              <a:round/>
            </a:ln>
            <a:effectLst/>
          </c:spPr>
          <c:marker>
            <c:symbol val="none"/>
          </c:marker>
          <c:xVal>
            <c:numRef>
              <c:f>'[lower_ab_comparison.xlsx]ab IR-TRACCs'!$A$3:$A$2002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13.1</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16.7</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19.399999999999999</c:v>
                </c:pt>
                <c:pt idx="195">
                  <c:v>19.498999999999999</c:v>
                </c:pt>
                <c:pt idx="196">
                  <c:v>19.599</c:v>
                </c:pt>
                <c:pt idx="197">
                  <c:v>19.699000000000002</c:v>
                </c:pt>
                <c:pt idx="198">
                  <c:v>19.8</c:v>
                </c:pt>
                <c:pt idx="199">
                  <c:v>19.899999999999999</c:v>
                </c:pt>
                <c:pt idx="200">
                  <c:v>20</c:v>
                </c:pt>
                <c:pt idx="201">
                  <c:v>20.100000000000001</c:v>
                </c:pt>
                <c:pt idx="202">
                  <c:v>20.2</c:v>
                </c:pt>
                <c:pt idx="203">
                  <c:v>20.3</c:v>
                </c:pt>
                <c:pt idx="204">
                  <c:v>20.399000000000001</c:v>
                </c:pt>
                <c:pt idx="205">
                  <c:v>20.498999999999999</c:v>
                </c:pt>
                <c:pt idx="206">
                  <c:v>20.599</c:v>
                </c:pt>
                <c:pt idx="207">
                  <c:v>20.7</c:v>
                </c:pt>
                <c:pt idx="208">
                  <c:v>20.8</c:v>
                </c:pt>
                <c:pt idx="209">
                  <c:v>20.9</c:v>
                </c:pt>
                <c:pt idx="210">
                  <c:v>21</c:v>
                </c:pt>
                <c:pt idx="211">
                  <c:v>21.1</c:v>
                </c:pt>
                <c:pt idx="212">
                  <c:v>21.2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23.9</c:v>
                </c:pt>
                <c:pt idx="240">
                  <c:v>23.998999999999999</c:v>
                </c:pt>
                <c:pt idx="241">
                  <c:v>24.099</c:v>
                </c:pt>
                <c:pt idx="242">
                  <c:v>24.199000000000002</c:v>
                </c:pt>
                <c:pt idx="243">
                  <c:v>24.3</c:v>
                </c:pt>
                <c:pt idx="244">
                  <c:v>24.4</c:v>
                </c:pt>
                <c:pt idx="245">
                  <c:v>24.5</c:v>
                </c:pt>
                <c:pt idx="246">
                  <c:v>24.6</c:v>
                </c:pt>
                <c:pt idx="247">
                  <c:v>24.7</c:v>
                </c:pt>
                <c:pt idx="248">
                  <c:v>24.8</c:v>
                </c:pt>
                <c:pt idx="249">
                  <c:v>24.899000000000001</c:v>
                </c:pt>
                <c:pt idx="250">
                  <c:v>24.998999999999999</c:v>
                </c:pt>
                <c:pt idx="251">
                  <c:v>25.099</c:v>
                </c:pt>
                <c:pt idx="252">
                  <c:v>25.2</c:v>
                </c:pt>
                <c:pt idx="253">
                  <c:v>25.3</c:v>
                </c:pt>
                <c:pt idx="254">
                  <c:v>25.4</c:v>
                </c:pt>
                <c:pt idx="255">
                  <c:v>25.5</c:v>
                </c:pt>
                <c:pt idx="256">
                  <c:v>25.6</c:v>
                </c:pt>
                <c:pt idx="257">
                  <c:v>25.7</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28.4</c:v>
                </c:pt>
                <c:pt idx="285">
                  <c:v>28.498999999999999</c:v>
                </c:pt>
                <c:pt idx="286">
                  <c:v>28.599</c:v>
                </c:pt>
                <c:pt idx="287">
                  <c:v>28.699000000000002</c:v>
                </c:pt>
                <c:pt idx="288">
                  <c:v>28.8</c:v>
                </c:pt>
                <c:pt idx="289">
                  <c:v>28.9</c:v>
                </c:pt>
                <c:pt idx="290">
                  <c:v>29</c:v>
                </c:pt>
                <c:pt idx="291">
                  <c:v>29.1</c:v>
                </c:pt>
                <c:pt idx="292">
                  <c:v>29.2</c:v>
                </c:pt>
                <c:pt idx="293">
                  <c:v>29.3</c:v>
                </c:pt>
                <c:pt idx="294">
                  <c:v>29.399000000000001</c:v>
                </c:pt>
                <c:pt idx="295">
                  <c:v>29.498999999999999</c:v>
                </c:pt>
                <c:pt idx="296">
                  <c:v>29.599</c:v>
                </c:pt>
                <c:pt idx="297">
                  <c:v>29.7</c:v>
                </c:pt>
                <c:pt idx="298">
                  <c:v>29.8</c:v>
                </c:pt>
                <c:pt idx="299">
                  <c:v>29.9</c:v>
                </c:pt>
                <c:pt idx="300">
                  <c:v>30</c:v>
                </c:pt>
                <c:pt idx="301">
                  <c:v>30.1</c:v>
                </c:pt>
                <c:pt idx="302">
                  <c:v>30.2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33.799999999999997</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35.6</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38.299999999999997</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40.1</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42.8</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44.6</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47.3</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49.1</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51.8</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53.6</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56.3</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58.1</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60.8</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62.6</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68</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77.998999999999995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82.498999999999995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86.998999999999995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91.498999999999995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95.998999999999995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'[lower_ab_comparison.xlsx]ab IR-TRACCs'!$B$3:$B$2002</c:f>
              <c:numCache>
                <c:formatCode>General</c:formatCode>
                <c:ptCount val="2000"/>
                <c:pt idx="0">
                  <c:v>0</c:v>
                </c:pt>
                <c:pt idx="1">
                  <c:v>0</c:v>
                </c:pt>
                <c:pt idx="2">
                  <c:v>0</c:v>
                </c:pt>
                <c:pt idx="3">
                  <c:v>0</c:v>
                </c:pt>
                <c:pt idx="4">
                  <c:v>0</c:v>
                </c:pt>
                <c:pt idx="5" formatCode="0.00E+00">
                  <c:v>-1.5259000000000001E-5</c:v>
                </c:pt>
                <c:pt idx="6" formatCode="0.00E+00">
                  <c:v>-1.5259000000000001E-5</c:v>
                </c:pt>
                <c:pt idx="7" formatCode="0.00E+00">
                  <c:v>-3.0518000000000002E-5</c:v>
                </c:pt>
                <c:pt idx="8" formatCode="0.00E+00">
                  <c:v>-3.0518000000000002E-5</c:v>
                </c:pt>
                <c:pt idx="9" formatCode="0.00E+00">
                  <c:v>3.0518000000000002E-5</c:v>
                </c:pt>
                <c:pt idx="10" formatCode="0.00E+00">
                  <c:v>3.0518000000000002E-5</c:v>
                </c:pt>
                <c:pt idx="11" formatCode="0.00E+00">
                  <c:v>3.0518000000000002E-5</c:v>
                </c:pt>
                <c:pt idx="12" formatCode="0.00E+00">
                  <c:v>3.0518000000000002E-5</c:v>
                </c:pt>
                <c:pt idx="13" formatCode="0.00E+00">
                  <c:v>-3.0518000000000002E-5</c:v>
                </c:pt>
                <c:pt idx="14" formatCode="0.00E+00">
                  <c:v>-3.0518000000000002E-5</c:v>
                </c:pt>
                <c:pt idx="15" formatCode="0.00E+00">
                  <c:v>-1.5259000000000001E-5</c:v>
                </c:pt>
                <c:pt idx="16" formatCode="0.00E+00">
                  <c:v>-1.5259000000000001E-5</c:v>
                </c:pt>
                <c:pt idx="17" formatCode="0.00E+00">
                  <c:v>-1.5259000000000001E-5</c:v>
                </c:pt>
                <c:pt idx="18" formatCode="0.00E+00">
                  <c:v>-1.5259000000000001E-5</c:v>
                </c:pt>
                <c:pt idx="19">
                  <c:v>0</c:v>
                </c:pt>
                <c:pt idx="20" formatCode="0.00E+00">
                  <c:v>-1.5259000000000001E-5</c:v>
                </c:pt>
                <c:pt idx="21" formatCode="0.00E+00">
                  <c:v>-1.5259000000000001E-5</c:v>
                </c:pt>
                <c:pt idx="22" formatCode="0.00E+00">
                  <c:v>-3.0518000000000002E-5</c:v>
                </c:pt>
                <c:pt idx="23" formatCode="0.00E+00">
                  <c:v>3.0518000000000002E-5</c:v>
                </c:pt>
                <c:pt idx="24">
                  <c:v>1.8311E-4</c:v>
                </c:pt>
                <c:pt idx="25">
                  <c:v>4.1198999999999999E-4</c:v>
                </c:pt>
                <c:pt idx="26">
                  <c:v>6.5612999999999999E-4</c:v>
                </c:pt>
                <c:pt idx="27">
                  <c:v>9.4603999999999999E-4</c:v>
                </c:pt>
                <c:pt idx="28">
                  <c:v>1.2206999999999999E-3</c:v>
                </c:pt>
                <c:pt idx="29">
                  <c:v>1.5259E-3</c:v>
                </c:pt>
                <c:pt idx="30">
                  <c:v>1.9226E-3</c:v>
                </c:pt>
                <c:pt idx="31">
                  <c:v>2.4109000000000001E-3</c:v>
                </c:pt>
                <c:pt idx="32">
                  <c:v>-3.6468999999999998E-3</c:v>
                </c:pt>
                <c:pt idx="33">
                  <c:v>-3.0716E-2</c:v>
                </c:pt>
                <c:pt idx="34">
                  <c:v>-7.9955999999999999E-2</c:v>
                </c:pt>
                <c:pt idx="35">
                  <c:v>-0.14238000000000001</c:v>
                </c:pt>
                <c:pt idx="36">
                  <c:v>-0.21375</c:v>
                </c:pt>
                <c:pt idx="37">
                  <c:v>-0.29644999999999999</c:v>
                </c:pt>
                <c:pt idx="38">
                  <c:v>-0.38818000000000003</c:v>
                </c:pt>
                <c:pt idx="39">
                  <c:v>-0.48771999999999999</c:v>
                </c:pt>
                <c:pt idx="40">
                  <c:v>-0.59430000000000005</c:v>
                </c:pt>
                <c:pt idx="41">
                  <c:v>-0.70679000000000003</c:v>
                </c:pt>
                <c:pt idx="42">
                  <c:v>-0.82420000000000004</c:v>
                </c:pt>
                <c:pt idx="43">
                  <c:v>-0.94632000000000005</c:v>
                </c:pt>
                <c:pt idx="44">
                  <c:v>-1.0784</c:v>
                </c:pt>
                <c:pt idx="45">
                  <c:v>-1.2210000000000001</c:v>
                </c:pt>
                <c:pt idx="46">
                  <c:v>-1.3725000000000001</c:v>
                </c:pt>
                <c:pt idx="47">
                  <c:v>-1.536</c:v>
                </c:pt>
                <c:pt idx="48">
                  <c:v>-1.7133</c:v>
                </c:pt>
                <c:pt idx="49">
                  <c:v>-1.9066000000000001</c:v>
                </c:pt>
                <c:pt idx="50">
                  <c:v>-2.1244000000000001</c:v>
                </c:pt>
                <c:pt idx="51">
                  <c:v>-2.3712</c:v>
                </c:pt>
                <c:pt idx="52">
                  <c:v>-2.6448</c:v>
                </c:pt>
                <c:pt idx="53">
                  <c:v>-2.9419</c:v>
                </c:pt>
                <c:pt idx="54">
                  <c:v>-3.26</c:v>
                </c:pt>
                <c:pt idx="55">
                  <c:v>-3.5992000000000002</c:v>
                </c:pt>
                <c:pt idx="56">
                  <c:v>-3.9472999999999998</c:v>
                </c:pt>
                <c:pt idx="57">
                  <c:v>-4.3047000000000004</c:v>
                </c:pt>
                <c:pt idx="58">
                  <c:v>-4.6718000000000002</c:v>
                </c:pt>
                <c:pt idx="59">
                  <c:v>-5.048</c:v>
                </c:pt>
                <c:pt idx="60">
                  <c:v>-5.4301000000000004</c:v>
                </c:pt>
                <c:pt idx="61">
                  <c:v>-5.8197999999999999</c:v>
                </c:pt>
                <c:pt idx="62">
                  <c:v>-6.2171000000000003</c:v>
                </c:pt>
                <c:pt idx="63">
                  <c:v>-6.62</c:v>
                </c:pt>
                <c:pt idx="64">
                  <c:v>-7.0294999999999996</c:v>
                </c:pt>
                <c:pt idx="65">
                  <c:v>-7.4382000000000001</c:v>
                </c:pt>
                <c:pt idx="66">
                  <c:v>-7.8505000000000003</c:v>
                </c:pt>
                <c:pt idx="67">
                  <c:v>-8.266</c:v>
                </c:pt>
                <c:pt idx="68">
                  <c:v>-8.6837999999999997</c:v>
                </c:pt>
                <c:pt idx="69">
                  <c:v>-9.1030999999999995</c:v>
                </c:pt>
                <c:pt idx="70">
                  <c:v>-9.5254999999999992</c:v>
                </c:pt>
                <c:pt idx="71">
                  <c:v>-9.9506999999999994</c:v>
                </c:pt>
                <c:pt idx="72">
                  <c:v>-10.377000000000001</c:v>
                </c:pt>
                <c:pt idx="73">
                  <c:v>-10.805999999999999</c:v>
                </c:pt>
                <c:pt idx="74">
                  <c:v>-11.23</c:v>
                </c:pt>
                <c:pt idx="75">
                  <c:v>-11.656000000000001</c:v>
                </c:pt>
                <c:pt idx="76">
                  <c:v>-12.085000000000001</c:v>
                </c:pt>
                <c:pt idx="77">
                  <c:v>-12.513</c:v>
                </c:pt>
                <c:pt idx="78">
                  <c:v>-12.939</c:v>
                </c:pt>
                <c:pt idx="79">
                  <c:v>-13.366</c:v>
                </c:pt>
                <c:pt idx="80">
                  <c:v>-13.792</c:v>
                </c:pt>
                <c:pt idx="81">
                  <c:v>-14.217000000000001</c:v>
                </c:pt>
                <c:pt idx="82">
                  <c:v>-14.646000000000001</c:v>
                </c:pt>
                <c:pt idx="83">
                  <c:v>-15.068</c:v>
                </c:pt>
                <c:pt idx="84">
                  <c:v>-15.487</c:v>
                </c:pt>
                <c:pt idx="85">
                  <c:v>-15.906000000000001</c:v>
                </c:pt>
                <c:pt idx="86">
                  <c:v>-16.324000000000002</c:v>
                </c:pt>
                <c:pt idx="87">
                  <c:v>-16.741</c:v>
                </c:pt>
                <c:pt idx="88">
                  <c:v>-17.155999999999999</c:v>
                </c:pt>
                <c:pt idx="89">
                  <c:v>-17.57</c:v>
                </c:pt>
                <c:pt idx="90">
                  <c:v>-17.98</c:v>
                </c:pt>
                <c:pt idx="91">
                  <c:v>-18.39</c:v>
                </c:pt>
                <c:pt idx="92">
                  <c:v>-18.795000000000002</c:v>
                </c:pt>
                <c:pt idx="93">
                  <c:v>-19.195</c:v>
                </c:pt>
                <c:pt idx="94">
                  <c:v>-19.593</c:v>
                </c:pt>
                <c:pt idx="95">
                  <c:v>-19.986999999999998</c:v>
                </c:pt>
                <c:pt idx="96">
                  <c:v>-20.376000000000001</c:v>
                </c:pt>
                <c:pt idx="97">
                  <c:v>-20.760999999999999</c:v>
                </c:pt>
                <c:pt idx="98">
                  <c:v>-21.141999999999999</c:v>
                </c:pt>
                <c:pt idx="99">
                  <c:v>-21.521000000000001</c:v>
                </c:pt>
                <c:pt idx="100">
                  <c:v>-21.888999999999999</c:v>
                </c:pt>
                <c:pt idx="101">
                  <c:v>-22.247</c:v>
                </c:pt>
                <c:pt idx="102">
                  <c:v>-22.597999999999999</c:v>
                </c:pt>
                <c:pt idx="103">
                  <c:v>-22.940999999999999</c:v>
                </c:pt>
                <c:pt idx="104">
                  <c:v>-23.276</c:v>
                </c:pt>
                <c:pt idx="105">
                  <c:v>-23.603999999999999</c:v>
                </c:pt>
                <c:pt idx="106">
                  <c:v>-23.925000000000001</c:v>
                </c:pt>
                <c:pt idx="107">
                  <c:v>-24.24</c:v>
                </c:pt>
                <c:pt idx="108">
                  <c:v>-24.550999999999998</c:v>
                </c:pt>
                <c:pt idx="109">
                  <c:v>-24.852</c:v>
                </c:pt>
                <c:pt idx="110">
                  <c:v>-25.145</c:v>
                </c:pt>
                <c:pt idx="111">
                  <c:v>-25.433</c:v>
                </c:pt>
                <c:pt idx="112">
                  <c:v>-25.713999999999999</c:v>
                </c:pt>
                <c:pt idx="113">
                  <c:v>-25.989000000000001</c:v>
                </c:pt>
                <c:pt idx="114">
                  <c:v>-26.257999999999999</c:v>
                </c:pt>
                <c:pt idx="115">
                  <c:v>-26.523</c:v>
                </c:pt>
                <c:pt idx="116">
                  <c:v>-26.783000000000001</c:v>
                </c:pt>
                <c:pt idx="117">
                  <c:v>-27.041</c:v>
                </c:pt>
                <c:pt idx="118">
                  <c:v>-27.292999999999999</c:v>
                </c:pt>
                <c:pt idx="119">
                  <c:v>-27.542000000000002</c:v>
                </c:pt>
                <c:pt idx="120">
                  <c:v>-27.789000000000001</c:v>
                </c:pt>
                <c:pt idx="121">
                  <c:v>-28.035</c:v>
                </c:pt>
                <c:pt idx="122">
                  <c:v>-28.280999999999999</c:v>
                </c:pt>
                <c:pt idx="123">
                  <c:v>-28.527000000000001</c:v>
                </c:pt>
                <c:pt idx="124">
                  <c:v>-28.774000000000001</c:v>
                </c:pt>
                <c:pt idx="125">
                  <c:v>-29.021999999999998</c:v>
                </c:pt>
                <c:pt idx="126">
                  <c:v>-29.274000000000001</c:v>
                </c:pt>
                <c:pt idx="127">
                  <c:v>-29.523</c:v>
                </c:pt>
                <c:pt idx="128">
                  <c:v>-29.774000000000001</c:v>
                </c:pt>
                <c:pt idx="129">
                  <c:v>-30.027999999999999</c:v>
                </c:pt>
                <c:pt idx="130">
                  <c:v>-30.283999999999999</c:v>
                </c:pt>
                <c:pt idx="131">
                  <c:v>-30.542000000000002</c:v>
                </c:pt>
                <c:pt idx="132">
                  <c:v>-30.800999999999998</c:v>
                </c:pt>
                <c:pt idx="133">
                  <c:v>-31.062000000000001</c:v>
                </c:pt>
                <c:pt idx="134">
                  <c:v>-31.324999999999999</c:v>
                </c:pt>
                <c:pt idx="135">
                  <c:v>-31.591000000000001</c:v>
                </c:pt>
                <c:pt idx="136">
                  <c:v>-31.856000000000002</c:v>
                </c:pt>
                <c:pt idx="137">
                  <c:v>-32.124000000000002</c:v>
                </c:pt>
                <c:pt idx="138">
                  <c:v>-32.395000000000003</c:v>
                </c:pt>
                <c:pt idx="139">
                  <c:v>-32.668999999999997</c:v>
                </c:pt>
                <c:pt idx="140">
                  <c:v>-32.945999999999998</c:v>
                </c:pt>
                <c:pt idx="141">
                  <c:v>-33.225000000000001</c:v>
                </c:pt>
                <c:pt idx="142">
                  <c:v>-33.506999999999998</c:v>
                </c:pt>
                <c:pt idx="143">
                  <c:v>-33.79</c:v>
                </c:pt>
                <c:pt idx="144">
                  <c:v>-34.078000000000003</c:v>
                </c:pt>
                <c:pt idx="145">
                  <c:v>-34.363</c:v>
                </c:pt>
                <c:pt idx="146">
                  <c:v>-34.649000000000001</c:v>
                </c:pt>
                <c:pt idx="147">
                  <c:v>-34.933999999999997</c:v>
                </c:pt>
                <c:pt idx="148">
                  <c:v>-35.220999999999997</c:v>
                </c:pt>
                <c:pt idx="149">
                  <c:v>-35.508000000000003</c:v>
                </c:pt>
                <c:pt idx="150">
                  <c:v>-35.795999999999999</c:v>
                </c:pt>
                <c:pt idx="151">
                  <c:v>-36.085000000000001</c:v>
                </c:pt>
                <c:pt idx="152">
                  <c:v>-36.375999999999998</c:v>
                </c:pt>
                <c:pt idx="153">
                  <c:v>-36.673999999999999</c:v>
                </c:pt>
                <c:pt idx="154">
                  <c:v>-36.97</c:v>
                </c:pt>
                <c:pt idx="155">
                  <c:v>-37.268000000000001</c:v>
                </c:pt>
                <c:pt idx="156">
                  <c:v>-37.569000000000003</c:v>
                </c:pt>
                <c:pt idx="157">
                  <c:v>-37.871000000000002</c:v>
                </c:pt>
                <c:pt idx="158">
                  <c:v>-38.173000000000002</c:v>
                </c:pt>
                <c:pt idx="159">
                  <c:v>-38.473999999999997</c:v>
                </c:pt>
                <c:pt idx="160">
                  <c:v>-38.774000000000001</c:v>
                </c:pt>
                <c:pt idx="161">
                  <c:v>-39.073</c:v>
                </c:pt>
                <c:pt idx="162">
                  <c:v>-39.372999999999998</c:v>
                </c:pt>
                <c:pt idx="163">
                  <c:v>-39.665999999999997</c:v>
                </c:pt>
                <c:pt idx="164">
                  <c:v>-39.957999999999998</c:v>
                </c:pt>
                <c:pt idx="165">
                  <c:v>-40.249000000000002</c:v>
                </c:pt>
                <c:pt idx="166">
                  <c:v>-40.539000000000001</c:v>
                </c:pt>
                <c:pt idx="167">
                  <c:v>-40.83</c:v>
                </c:pt>
                <c:pt idx="168">
                  <c:v>-41.12</c:v>
                </c:pt>
                <c:pt idx="169">
                  <c:v>-41.408999999999999</c:v>
                </c:pt>
                <c:pt idx="170">
                  <c:v>-41.698</c:v>
                </c:pt>
                <c:pt idx="171">
                  <c:v>-41.988999999999997</c:v>
                </c:pt>
                <c:pt idx="172">
                  <c:v>-42.276000000000003</c:v>
                </c:pt>
                <c:pt idx="173">
                  <c:v>-42.561999999999998</c:v>
                </c:pt>
                <c:pt idx="174">
                  <c:v>-42.845999999999997</c:v>
                </c:pt>
                <c:pt idx="175">
                  <c:v>-43.128</c:v>
                </c:pt>
                <c:pt idx="176">
                  <c:v>-43.408999999999999</c:v>
                </c:pt>
                <c:pt idx="177">
                  <c:v>-43.686999999999998</c:v>
                </c:pt>
                <c:pt idx="178">
                  <c:v>-43.963000000000001</c:v>
                </c:pt>
                <c:pt idx="179">
                  <c:v>-44.235999999999997</c:v>
                </c:pt>
                <c:pt idx="180">
                  <c:v>-44.51</c:v>
                </c:pt>
                <c:pt idx="181">
                  <c:v>-44.777999999999999</c:v>
                </c:pt>
                <c:pt idx="182">
                  <c:v>-45.045999999999999</c:v>
                </c:pt>
                <c:pt idx="183">
                  <c:v>-45.311</c:v>
                </c:pt>
                <c:pt idx="184">
                  <c:v>-45.573</c:v>
                </c:pt>
                <c:pt idx="185">
                  <c:v>-45.834000000000003</c:v>
                </c:pt>
                <c:pt idx="186">
                  <c:v>-46.093000000000004</c:v>
                </c:pt>
                <c:pt idx="187">
                  <c:v>-46.348999999999997</c:v>
                </c:pt>
                <c:pt idx="188">
                  <c:v>-46.603000000000002</c:v>
                </c:pt>
                <c:pt idx="189">
                  <c:v>-46.856999999999999</c:v>
                </c:pt>
                <c:pt idx="190">
                  <c:v>-47.104999999999997</c:v>
                </c:pt>
                <c:pt idx="191">
                  <c:v>-47.350999999999999</c:v>
                </c:pt>
                <c:pt idx="192">
                  <c:v>-47.594999999999999</c:v>
                </c:pt>
                <c:pt idx="193">
                  <c:v>-47.835999999999999</c:v>
                </c:pt>
                <c:pt idx="194">
                  <c:v>-48.076000000000001</c:v>
                </c:pt>
                <c:pt idx="195">
                  <c:v>-48.314999999999998</c:v>
                </c:pt>
                <c:pt idx="196">
                  <c:v>-48.552999999999997</c:v>
                </c:pt>
                <c:pt idx="197">
                  <c:v>-48.79</c:v>
                </c:pt>
                <c:pt idx="198">
                  <c:v>-49.03</c:v>
                </c:pt>
                <c:pt idx="199">
                  <c:v>-49.268999999999998</c:v>
                </c:pt>
                <c:pt idx="200">
                  <c:v>-49.506999999999998</c:v>
                </c:pt>
                <c:pt idx="201">
                  <c:v>-49.744</c:v>
                </c:pt>
                <c:pt idx="202">
                  <c:v>-49.981000000000002</c:v>
                </c:pt>
                <c:pt idx="203">
                  <c:v>-50.219000000000001</c:v>
                </c:pt>
                <c:pt idx="204">
                  <c:v>-50.456000000000003</c:v>
                </c:pt>
                <c:pt idx="205">
                  <c:v>-50.694000000000003</c:v>
                </c:pt>
                <c:pt idx="206">
                  <c:v>-50.932000000000002</c:v>
                </c:pt>
                <c:pt idx="207">
                  <c:v>-51.174999999999997</c:v>
                </c:pt>
                <c:pt idx="208">
                  <c:v>-51.415999999999997</c:v>
                </c:pt>
                <c:pt idx="209">
                  <c:v>-51.658999999999999</c:v>
                </c:pt>
                <c:pt idx="210">
                  <c:v>-51.902000000000001</c:v>
                </c:pt>
                <c:pt idx="211">
                  <c:v>-52.146999999999998</c:v>
                </c:pt>
                <c:pt idx="212">
                  <c:v>-52.393000000000001</c:v>
                </c:pt>
                <c:pt idx="213">
                  <c:v>-52.637999999999998</c:v>
                </c:pt>
                <c:pt idx="214">
                  <c:v>-52.883000000000003</c:v>
                </c:pt>
                <c:pt idx="215">
                  <c:v>-53.127000000000002</c:v>
                </c:pt>
                <c:pt idx="216">
                  <c:v>-53.374000000000002</c:v>
                </c:pt>
                <c:pt idx="217">
                  <c:v>-53.619</c:v>
                </c:pt>
                <c:pt idx="218">
                  <c:v>-53.863</c:v>
                </c:pt>
                <c:pt idx="219">
                  <c:v>-54.106999999999999</c:v>
                </c:pt>
                <c:pt idx="220">
                  <c:v>-54.351999999999997</c:v>
                </c:pt>
                <c:pt idx="221">
                  <c:v>-54.595999999999997</c:v>
                </c:pt>
                <c:pt idx="222">
                  <c:v>-54.841000000000001</c:v>
                </c:pt>
                <c:pt idx="223">
                  <c:v>-55.085999999999999</c:v>
                </c:pt>
                <c:pt idx="224">
                  <c:v>-55.33</c:v>
                </c:pt>
                <c:pt idx="225">
                  <c:v>-55.576999999999998</c:v>
                </c:pt>
                <c:pt idx="226">
                  <c:v>-55.820999999999998</c:v>
                </c:pt>
                <c:pt idx="227">
                  <c:v>-56.064</c:v>
                </c:pt>
                <c:pt idx="228">
                  <c:v>-56.307000000000002</c:v>
                </c:pt>
                <c:pt idx="229">
                  <c:v>-56.551000000000002</c:v>
                </c:pt>
                <c:pt idx="230">
                  <c:v>-56.793999999999997</c:v>
                </c:pt>
                <c:pt idx="231">
                  <c:v>-57.036000000000001</c:v>
                </c:pt>
                <c:pt idx="232">
                  <c:v>-57.277999999999999</c:v>
                </c:pt>
                <c:pt idx="233">
                  <c:v>-57.518999999999998</c:v>
                </c:pt>
                <c:pt idx="234">
                  <c:v>-57.761000000000003</c:v>
                </c:pt>
                <c:pt idx="235">
                  <c:v>-57.999000000000002</c:v>
                </c:pt>
                <c:pt idx="236">
                  <c:v>-58.234999999999999</c:v>
                </c:pt>
                <c:pt idx="237">
                  <c:v>-58.47</c:v>
                </c:pt>
                <c:pt idx="238">
                  <c:v>-58.703000000000003</c:v>
                </c:pt>
                <c:pt idx="239">
                  <c:v>-58.936999999999998</c:v>
                </c:pt>
                <c:pt idx="240">
                  <c:v>-59.170999999999999</c:v>
                </c:pt>
                <c:pt idx="241">
                  <c:v>-59.404000000000003</c:v>
                </c:pt>
                <c:pt idx="242">
                  <c:v>-59.636000000000003</c:v>
                </c:pt>
                <c:pt idx="243">
                  <c:v>-59.869</c:v>
                </c:pt>
                <c:pt idx="244">
                  <c:v>-60.097999999999999</c:v>
                </c:pt>
                <c:pt idx="245">
                  <c:v>-60.325000000000003</c:v>
                </c:pt>
                <c:pt idx="246">
                  <c:v>-60.548999999999999</c:v>
                </c:pt>
                <c:pt idx="247">
                  <c:v>-60.771999999999998</c:v>
                </c:pt>
                <c:pt idx="248">
                  <c:v>-60.996000000000002</c:v>
                </c:pt>
                <c:pt idx="249">
                  <c:v>-61.219000000000001</c:v>
                </c:pt>
                <c:pt idx="250">
                  <c:v>-61.442</c:v>
                </c:pt>
                <c:pt idx="251">
                  <c:v>-61.665999999999997</c:v>
                </c:pt>
                <c:pt idx="252">
                  <c:v>-61.892000000000003</c:v>
                </c:pt>
                <c:pt idx="253">
                  <c:v>-62.116999999999997</c:v>
                </c:pt>
                <c:pt idx="254">
                  <c:v>-62.341999999999999</c:v>
                </c:pt>
                <c:pt idx="255">
                  <c:v>-62.567</c:v>
                </c:pt>
                <c:pt idx="256">
                  <c:v>-62.790999999999997</c:v>
                </c:pt>
                <c:pt idx="257">
                  <c:v>-63.014000000000003</c:v>
                </c:pt>
                <c:pt idx="258">
                  <c:v>-63.237000000000002</c:v>
                </c:pt>
                <c:pt idx="259">
                  <c:v>-63.456000000000003</c:v>
                </c:pt>
                <c:pt idx="260">
                  <c:v>-63.673999999999999</c:v>
                </c:pt>
                <c:pt idx="261">
                  <c:v>-63.890999999999998</c:v>
                </c:pt>
                <c:pt idx="262">
                  <c:v>-64.102999999999994</c:v>
                </c:pt>
                <c:pt idx="263">
                  <c:v>-64.313000000000002</c:v>
                </c:pt>
                <c:pt idx="264">
                  <c:v>-64.521000000000001</c:v>
                </c:pt>
                <c:pt idx="265">
                  <c:v>-64.727000000000004</c:v>
                </c:pt>
                <c:pt idx="266">
                  <c:v>-64.932000000000002</c:v>
                </c:pt>
                <c:pt idx="267">
                  <c:v>-65.135000000000005</c:v>
                </c:pt>
                <c:pt idx="268">
                  <c:v>-65.337000000000003</c:v>
                </c:pt>
                <c:pt idx="269">
                  <c:v>-65.537000000000006</c:v>
                </c:pt>
                <c:pt idx="270">
                  <c:v>-65.736000000000004</c:v>
                </c:pt>
                <c:pt idx="271">
                  <c:v>-65.930000000000007</c:v>
                </c:pt>
                <c:pt idx="272">
                  <c:v>-66.122</c:v>
                </c:pt>
                <c:pt idx="273">
                  <c:v>-66.311999999999998</c:v>
                </c:pt>
                <c:pt idx="274">
                  <c:v>-66.5</c:v>
                </c:pt>
                <c:pt idx="275">
                  <c:v>-66.686999999999998</c:v>
                </c:pt>
                <c:pt idx="276">
                  <c:v>-66.873000000000005</c:v>
                </c:pt>
                <c:pt idx="277">
                  <c:v>-67.058000000000007</c:v>
                </c:pt>
                <c:pt idx="278">
                  <c:v>-67.241</c:v>
                </c:pt>
                <c:pt idx="279">
                  <c:v>-67.424999999999997</c:v>
                </c:pt>
                <c:pt idx="280">
                  <c:v>-67.606999999999999</c:v>
                </c:pt>
                <c:pt idx="281">
                  <c:v>-67.787000000000006</c:v>
                </c:pt>
                <c:pt idx="282">
                  <c:v>-67.965999999999994</c:v>
                </c:pt>
                <c:pt idx="283">
                  <c:v>-68.146000000000001</c:v>
                </c:pt>
                <c:pt idx="284">
                  <c:v>-68.328000000000003</c:v>
                </c:pt>
                <c:pt idx="285">
                  <c:v>-68.512</c:v>
                </c:pt>
                <c:pt idx="286">
                  <c:v>-68.697000000000003</c:v>
                </c:pt>
                <c:pt idx="287">
                  <c:v>-68.878</c:v>
                </c:pt>
                <c:pt idx="288">
                  <c:v>-69.058000000000007</c:v>
                </c:pt>
                <c:pt idx="289">
                  <c:v>-69.238</c:v>
                </c:pt>
                <c:pt idx="290">
                  <c:v>-69.42</c:v>
                </c:pt>
                <c:pt idx="291">
                  <c:v>-69.602000000000004</c:v>
                </c:pt>
                <c:pt idx="292">
                  <c:v>-69.784999999999997</c:v>
                </c:pt>
                <c:pt idx="293">
                  <c:v>-69.968000000000004</c:v>
                </c:pt>
                <c:pt idx="294">
                  <c:v>-70.153000000000006</c:v>
                </c:pt>
                <c:pt idx="295">
                  <c:v>-70.338999999999999</c:v>
                </c:pt>
                <c:pt idx="296">
                  <c:v>-70.525999999999996</c:v>
                </c:pt>
                <c:pt idx="297">
                  <c:v>-70.715000000000003</c:v>
                </c:pt>
                <c:pt idx="298">
                  <c:v>-70.902000000000001</c:v>
                </c:pt>
                <c:pt idx="299">
                  <c:v>-71.085999999999999</c:v>
                </c:pt>
                <c:pt idx="300">
                  <c:v>-71.266999999999996</c:v>
                </c:pt>
                <c:pt idx="301">
                  <c:v>-71.444999999999993</c:v>
                </c:pt>
                <c:pt idx="302">
                  <c:v>-71.622</c:v>
                </c:pt>
                <c:pt idx="303">
                  <c:v>-71.798000000000002</c:v>
                </c:pt>
                <c:pt idx="304">
                  <c:v>-71.971000000000004</c:v>
                </c:pt>
                <c:pt idx="305">
                  <c:v>-72.143000000000001</c:v>
                </c:pt>
                <c:pt idx="306">
                  <c:v>-72.316999999999993</c:v>
                </c:pt>
                <c:pt idx="307">
                  <c:v>-72.489999999999995</c:v>
                </c:pt>
                <c:pt idx="308">
                  <c:v>-72.662999999999997</c:v>
                </c:pt>
                <c:pt idx="309">
                  <c:v>-72.837000000000003</c:v>
                </c:pt>
                <c:pt idx="310">
                  <c:v>-73.010000000000005</c:v>
                </c:pt>
                <c:pt idx="311">
                  <c:v>-73.182000000000002</c:v>
                </c:pt>
                <c:pt idx="312">
                  <c:v>-73.350999999999999</c:v>
                </c:pt>
                <c:pt idx="313">
                  <c:v>-73.518000000000001</c:v>
                </c:pt>
                <c:pt idx="314">
                  <c:v>-73.683000000000007</c:v>
                </c:pt>
                <c:pt idx="315">
                  <c:v>-73.846999999999994</c:v>
                </c:pt>
                <c:pt idx="316">
                  <c:v>-74.006</c:v>
                </c:pt>
                <c:pt idx="317">
                  <c:v>-74.162999999999997</c:v>
                </c:pt>
                <c:pt idx="318">
                  <c:v>-74.317999999999998</c:v>
                </c:pt>
                <c:pt idx="319">
                  <c:v>-74.471999999999994</c:v>
                </c:pt>
                <c:pt idx="320">
                  <c:v>-74.623999999999995</c:v>
                </c:pt>
                <c:pt idx="321">
                  <c:v>-74.774000000000001</c:v>
                </c:pt>
                <c:pt idx="322">
                  <c:v>-74.921000000000006</c:v>
                </c:pt>
                <c:pt idx="323">
                  <c:v>-75.066000000000003</c:v>
                </c:pt>
                <c:pt idx="324">
                  <c:v>-75.212000000000003</c:v>
                </c:pt>
                <c:pt idx="325">
                  <c:v>-75.355000000000004</c:v>
                </c:pt>
                <c:pt idx="326">
                  <c:v>-75.495000000000005</c:v>
                </c:pt>
                <c:pt idx="327">
                  <c:v>-75.634</c:v>
                </c:pt>
                <c:pt idx="328">
                  <c:v>-75.772000000000006</c:v>
                </c:pt>
                <c:pt idx="329">
                  <c:v>-75.91</c:v>
                </c:pt>
                <c:pt idx="330">
                  <c:v>-76.048000000000002</c:v>
                </c:pt>
                <c:pt idx="331">
                  <c:v>-76.185000000000002</c:v>
                </c:pt>
                <c:pt idx="332">
                  <c:v>-76.319999999999993</c:v>
                </c:pt>
                <c:pt idx="333">
                  <c:v>-76.456000000000003</c:v>
                </c:pt>
                <c:pt idx="334">
                  <c:v>-76.59</c:v>
                </c:pt>
                <c:pt idx="335">
                  <c:v>-76.722999999999999</c:v>
                </c:pt>
                <c:pt idx="336">
                  <c:v>-76.856999999999999</c:v>
                </c:pt>
                <c:pt idx="337">
                  <c:v>-76.989000000000004</c:v>
                </c:pt>
                <c:pt idx="338">
                  <c:v>-77.12</c:v>
                </c:pt>
                <c:pt idx="339">
                  <c:v>-77.25</c:v>
                </c:pt>
                <c:pt idx="340">
                  <c:v>-77.378</c:v>
                </c:pt>
                <c:pt idx="341">
                  <c:v>-77.503</c:v>
                </c:pt>
                <c:pt idx="342">
                  <c:v>-77.626000000000005</c:v>
                </c:pt>
                <c:pt idx="343">
                  <c:v>-77.742999999999995</c:v>
                </c:pt>
                <c:pt idx="344">
                  <c:v>-77.858000000000004</c:v>
                </c:pt>
                <c:pt idx="345">
                  <c:v>-77.968000000000004</c:v>
                </c:pt>
                <c:pt idx="346">
                  <c:v>-78.075999999999993</c:v>
                </c:pt>
                <c:pt idx="347">
                  <c:v>-78.183999999999997</c:v>
                </c:pt>
                <c:pt idx="348">
                  <c:v>-78.292000000000002</c:v>
                </c:pt>
                <c:pt idx="349">
                  <c:v>-78.400000000000006</c:v>
                </c:pt>
                <c:pt idx="350">
                  <c:v>-78.507999999999996</c:v>
                </c:pt>
                <c:pt idx="351">
                  <c:v>-78.616</c:v>
                </c:pt>
                <c:pt idx="352">
                  <c:v>-78.721999999999994</c:v>
                </c:pt>
                <c:pt idx="353">
                  <c:v>-78.828000000000003</c:v>
                </c:pt>
                <c:pt idx="354">
                  <c:v>-78.933999999999997</c:v>
                </c:pt>
                <c:pt idx="355">
                  <c:v>-79.037000000000006</c:v>
                </c:pt>
                <c:pt idx="356">
                  <c:v>-79.138000000000005</c:v>
                </c:pt>
                <c:pt idx="357">
                  <c:v>-79.239000000000004</c:v>
                </c:pt>
                <c:pt idx="358">
                  <c:v>-79.340999999999994</c:v>
                </c:pt>
                <c:pt idx="359">
                  <c:v>-79.444000000000003</c:v>
                </c:pt>
                <c:pt idx="360">
                  <c:v>-79.548000000000002</c:v>
                </c:pt>
                <c:pt idx="361">
                  <c:v>-79.650999999999996</c:v>
                </c:pt>
                <c:pt idx="362">
                  <c:v>-79.751999999999995</c:v>
                </c:pt>
                <c:pt idx="363">
                  <c:v>-79.849000000000004</c:v>
                </c:pt>
                <c:pt idx="364">
                  <c:v>-79.941999999999993</c:v>
                </c:pt>
                <c:pt idx="365">
                  <c:v>-80.03</c:v>
                </c:pt>
                <c:pt idx="366">
                  <c:v>-80.114000000000004</c:v>
                </c:pt>
                <c:pt idx="367">
                  <c:v>-80.191999999999993</c:v>
                </c:pt>
                <c:pt idx="368">
                  <c:v>-80.266000000000005</c:v>
                </c:pt>
                <c:pt idx="369">
                  <c:v>-80.337000000000003</c:v>
                </c:pt>
                <c:pt idx="370">
                  <c:v>-80.406000000000006</c:v>
                </c:pt>
                <c:pt idx="371">
                  <c:v>-80.471999999999994</c:v>
                </c:pt>
                <c:pt idx="372">
                  <c:v>-80.536000000000001</c:v>
                </c:pt>
                <c:pt idx="373">
                  <c:v>-80.602000000000004</c:v>
                </c:pt>
                <c:pt idx="374">
                  <c:v>-80.67</c:v>
                </c:pt>
                <c:pt idx="375">
                  <c:v>-80.736999999999995</c:v>
                </c:pt>
                <c:pt idx="376">
                  <c:v>-80.802999999999997</c:v>
                </c:pt>
                <c:pt idx="377">
                  <c:v>-80.867000000000004</c:v>
                </c:pt>
                <c:pt idx="378">
                  <c:v>-80.930000000000007</c:v>
                </c:pt>
                <c:pt idx="379">
                  <c:v>-80.992000000000004</c:v>
                </c:pt>
                <c:pt idx="380">
                  <c:v>-81.052999999999997</c:v>
                </c:pt>
                <c:pt idx="381">
                  <c:v>-81.113</c:v>
                </c:pt>
                <c:pt idx="382">
                  <c:v>-81.174999999999997</c:v>
                </c:pt>
                <c:pt idx="383">
                  <c:v>-81.238</c:v>
                </c:pt>
                <c:pt idx="384">
                  <c:v>-81.301000000000002</c:v>
                </c:pt>
                <c:pt idx="385">
                  <c:v>-81.364999999999995</c:v>
                </c:pt>
                <c:pt idx="386">
                  <c:v>-81.427000000000007</c:v>
                </c:pt>
                <c:pt idx="387">
                  <c:v>-81.488</c:v>
                </c:pt>
                <c:pt idx="388">
                  <c:v>-81.55</c:v>
                </c:pt>
                <c:pt idx="389">
                  <c:v>-81.611000000000004</c:v>
                </c:pt>
                <c:pt idx="390">
                  <c:v>-81.671999999999997</c:v>
                </c:pt>
                <c:pt idx="391">
                  <c:v>-81.733000000000004</c:v>
                </c:pt>
                <c:pt idx="392">
                  <c:v>-81.793000000000006</c:v>
                </c:pt>
                <c:pt idx="393">
                  <c:v>-81.850999999999999</c:v>
                </c:pt>
                <c:pt idx="394">
                  <c:v>-81.911000000000001</c:v>
                </c:pt>
                <c:pt idx="395">
                  <c:v>-81.971999999999994</c:v>
                </c:pt>
                <c:pt idx="396">
                  <c:v>-82.031999999999996</c:v>
                </c:pt>
                <c:pt idx="397">
                  <c:v>-82.088999999999999</c:v>
                </c:pt>
                <c:pt idx="398">
                  <c:v>-82.144000000000005</c:v>
                </c:pt>
                <c:pt idx="399">
                  <c:v>-82.194999999999993</c:v>
                </c:pt>
                <c:pt idx="400">
                  <c:v>-82.244</c:v>
                </c:pt>
                <c:pt idx="401">
                  <c:v>-82.289000000000001</c:v>
                </c:pt>
                <c:pt idx="402">
                  <c:v>-82.33</c:v>
                </c:pt>
                <c:pt idx="403">
                  <c:v>-82.367999999999995</c:v>
                </c:pt>
                <c:pt idx="404">
                  <c:v>-82.402000000000001</c:v>
                </c:pt>
                <c:pt idx="405">
                  <c:v>-82.433999999999997</c:v>
                </c:pt>
                <c:pt idx="406">
                  <c:v>-82.462000000000003</c:v>
                </c:pt>
                <c:pt idx="407">
                  <c:v>-82.489000000000004</c:v>
                </c:pt>
                <c:pt idx="408">
                  <c:v>-82.513999999999996</c:v>
                </c:pt>
                <c:pt idx="409">
                  <c:v>-82.536000000000001</c:v>
                </c:pt>
                <c:pt idx="410">
                  <c:v>-82.558000000000007</c:v>
                </c:pt>
                <c:pt idx="411">
                  <c:v>-82.578999999999994</c:v>
                </c:pt>
                <c:pt idx="412">
                  <c:v>-82.600999999999999</c:v>
                </c:pt>
                <c:pt idx="413">
                  <c:v>-82.625</c:v>
                </c:pt>
                <c:pt idx="414">
                  <c:v>-82.647999999999996</c:v>
                </c:pt>
                <c:pt idx="415">
                  <c:v>-82.67</c:v>
                </c:pt>
                <c:pt idx="416">
                  <c:v>-82.691000000000003</c:v>
                </c:pt>
                <c:pt idx="417">
                  <c:v>-82.713999999999999</c:v>
                </c:pt>
                <c:pt idx="418">
                  <c:v>-82.734999999999999</c:v>
                </c:pt>
                <c:pt idx="419">
                  <c:v>-82.756</c:v>
                </c:pt>
                <c:pt idx="420">
                  <c:v>-82.777000000000001</c:v>
                </c:pt>
                <c:pt idx="421">
                  <c:v>-82.798000000000002</c:v>
                </c:pt>
                <c:pt idx="422">
                  <c:v>-82.816000000000003</c:v>
                </c:pt>
                <c:pt idx="423">
                  <c:v>-82.831999999999994</c:v>
                </c:pt>
                <c:pt idx="424">
                  <c:v>-82.846000000000004</c:v>
                </c:pt>
                <c:pt idx="425">
                  <c:v>-82.855999999999995</c:v>
                </c:pt>
                <c:pt idx="426">
                  <c:v>-82.863</c:v>
                </c:pt>
                <c:pt idx="427">
                  <c:v>-82.867999999999995</c:v>
                </c:pt>
                <c:pt idx="428">
                  <c:v>-82.869</c:v>
                </c:pt>
                <c:pt idx="429">
                  <c:v>-82.867999999999995</c:v>
                </c:pt>
                <c:pt idx="430">
                  <c:v>-82.864999999999995</c:v>
                </c:pt>
                <c:pt idx="431">
                  <c:v>-82.861000000000004</c:v>
                </c:pt>
                <c:pt idx="432">
                  <c:v>-82.855999999999995</c:v>
                </c:pt>
                <c:pt idx="433">
                  <c:v>-82.850999999999999</c:v>
                </c:pt>
                <c:pt idx="434">
                  <c:v>-82.843000000000004</c:v>
                </c:pt>
                <c:pt idx="435">
                  <c:v>-82.832999999999998</c:v>
                </c:pt>
                <c:pt idx="436">
                  <c:v>-82.822999999999993</c:v>
                </c:pt>
                <c:pt idx="437">
                  <c:v>-82.813999999999993</c:v>
                </c:pt>
                <c:pt idx="438">
                  <c:v>-82.802999999999997</c:v>
                </c:pt>
                <c:pt idx="439">
                  <c:v>-82.790999999999997</c:v>
                </c:pt>
                <c:pt idx="440">
                  <c:v>-82.778000000000006</c:v>
                </c:pt>
                <c:pt idx="441">
                  <c:v>-82.766999999999996</c:v>
                </c:pt>
                <c:pt idx="442">
                  <c:v>-82.756</c:v>
                </c:pt>
                <c:pt idx="443">
                  <c:v>-82.745000000000005</c:v>
                </c:pt>
                <c:pt idx="444">
                  <c:v>-82.733000000000004</c:v>
                </c:pt>
                <c:pt idx="445">
                  <c:v>-82.72</c:v>
                </c:pt>
                <c:pt idx="446">
                  <c:v>-82.706000000000003</c:v>
                </c:pt>
                <c:pt idx="447">
                  <c:v>-82.691000000000003</c:v>
                </c:pt>
                <c:pt idx="448">
                  <c:v>-82.677000000000007</c:v>
                </c:pt>
                <c:pt idx="449">
                  <c:v>-82.662000000000006</c:v>
                </c:pt>
                <c:pt idx="450">
                  <c:v>-82.649000000000001</c:v>
                </c:pt>
                <c:pt idx="451">
                  <c:v>-82.638000000000005</c:v>
                </c:pt>
                <c:pt idx="452">
                  <c:v>-82.626000000000005</c:v>
                </c:pt>
                <c:pt idx="453">
                  <c:v>-82.613</c:v>
                </c:pt>
                <c:pt idx="454">
                  <c:v>-82.596000000000004</c:v>
                </c:pt>
                <c:pt idx="455">
                  <c:v>-82.575999999999993</c:v>
                </c:pt>
                <c:pt idx="456">
                  <c:v>-82.552999999999997</c:v>
                </c:pt>
                <c:pt idx="457">
                  <c:v>-82.527000000000001</c:v>
                </c:pt>
                <c:pt idx="458">
                  <c:v>-82.501000000000005</c:v>
                </c:pt>
                <c:pt idx="459">
                  <c:v>-82.474000000000004</c:v>
                </c:pt>
                <c:pt idx="460">
                  <c:v>-82.445999999999998</c:v>
                </c:pt>
                <c:pt idx="461">
                  <c:v>-82.415000000000006</c:v>
                </c:pt>
                <c:pt idx="462">
                  <c:v>-82.385000000000005</c:v>
                </c:pt>
                <c:pt idx="463">
                  <c:v>-82.356999999999999</c:v>
                </c:pt>
                <c:pt idx="464">
                  <c:v>-82.33</c:v>
                </c:pt>
                <c:pt idx="465">
                  <c:v>-82.302999999999997</c:v>
                </c:pt>
                <c:pt idx="466">
                  <c:v>-82.275000000000006</c:v>
                </c:pt>
                <c:pt idx="467">
                  <c:v>-82.247</c:v>
                </c:pt>
                <c:pt idx="468">
                  <c:v>-82.216999999999999</c:v>
                </c:pt>
                <c:pt idx="469">
                  <c:v>-82.186000000000007</c:v>
                </c:pt>
                <c:pt idx="470">
                  <c:v>-82.153999999999996</c:v>
                </c:pt>
                <c:pt idx="471">
                  <c:v>-82.12</c:v>
                </c:pt>
                <c:pt idx="472">
                  <c:v>-82.085999999999999</c:v>
                </c:pt>
                <c:pt idx="473">
                  <c:v>-82.051000000000002</c:v>
                </c:pt>
                <c:pt idx="474">
                  <c:v>-82.013999999999996</c:v>
                </c:pt>
                <c:pt idx="475">
                  <c:v>-81.975999999999999</c:v>
                </c:pt>
                <c:pt idx="476">
                  <c:v>-81.936999999999998</c:v>
                </c:pt>
                <c:pt idx="477">
                  <c:v>-81.899000000000001</c:v>
                </c:pt>
                <c:pt idx="478">
                  <c:v>-81.858999999999995</c:v>
                </c:pt>
                <c:pt idx="479">
                  <c:v>-81.816999999999993</c:v>
                </c:pt>
                <c:pt idx="480">
                  <c:v>-81.775000000000006</c:v>
                </c:pt>
                <c:pt idx="481">
                  <c:v>-81.733000000000004</c:v>
                </c:pt>
                <c:pt idx="482">
                  <c:v>-81.691999999999993</c:v>
                </c:pt>
                <c:pt idx="483">
                  <c:v>-81.647999999999996</c:v>
                </c:pt>
                <c:pt idx="484">
                  <c:v>-81.602000000000004</c:v>
                </c:pt>
                <c:pt idx="485">
                  <c:v>-81.557000000000002</c:v>
                </c:pt>
                <c:pt idx="486">
                  <c:v>-81.510999999999996</c:v>
                </c:pt>
                <c:pt idx="487">
                  <c:v>-81.465000000000003</c:v>
                </c:pt>
                <c:pt idx="488">
                  <c:v>-81.415999999999997</c:v>
                </c:pt>
                <c:pt idx="489">
                  <c:v>-81.367000000000004</c:v>
                </c:pt>
                <c:pt idx="490">
                  <c:v>-81.316999999999993</c:v>
                </c:pt>
                <c:pt idx="491">
                  <c:v>-81.263999999999996</c:v>
                </c:pt>
                <c:pt idx="492">
                  <c:v>-81.207999999999998</c:v>
                </c:pt>
                <c:pt idx="493">
                  <c:v>-81.149000000000001</c:v>
                </c:pt>
                <c:pt idx="494">
                  <c:v>-81.085999999999999</c:v>
                </c:pt>
                <c:pt idx="495">
                  <c:v>-81.022999999999996</c:v>
                </c:pt>
                <c:pt idx="496">
                  <c:v>-80.959000000000003</c:v>
                </c:pt>
                <c:pt idx="497">
                  <c:v>-80.894000000000005</c:v>
                </c:pt>
                <c:pt idx="498">
                  <c:v>-80.828999999999994</c:v>
                </c:pt>
                <c:pt idx="499">
                  <c:v>-80.763999999999996</c:v>
                </c:pt>
                <c:pt idx="500">
                  <c:v>-80.697999999999993</c:v>
                </c:pt>
                <c:pt idx="501">
                  <c:v>-80.632000000000005</c:v>
                </c:pt>
                <c:pt idx="502">
                  <c:v>-80.566000000000003</c:v>
                </c:pt>
                <c:pt idx="503">
                  <c:v>-80.498000000000005</c:v>
                </c:pt>
                <c:pt idx="504">
                  <c:v>-80.427000000000007</c:v>
                </c:pt>
                <c:pt idx="505">
                  <c:v>-80.356999999999999</c:v>
                </c:pt>
                <c:pt idx="506">
                  <c:v>-80.284000000000006</c:v>
                </c:pt>
                <c:pt idx="507">
                  <c:v>-80.207999999999998</c:v>
                </c:pt>
                <c:pt idx="508">
                  <c:v>-80.131</c:v>
                </c:pt>
                <c:pt idx="509">
                  <c:v>-80.052999999999997</c:v>
                </c:pt>
                <c:pt idx="510">
                  <c:v>-79.975999999999999</c:v>
                </c:pt>
                <c:pt idx="511">
                  <c:v>-79.899000000000001</c:v>
                </c:pt>
                <c:pt idx="512">
                  <c:v>-79.819999999999993</c:v>
                </c:pt>
                <c:pt idx="513">
                  <c:v>-79.742000000000004</c:v>
                </c:pt>
                <c:pt idx="514">
                  <c:v>-79.662999999999997</c:v>
                </c:pt>
                <c:pt idx="515">
                  <c:v>-79.584000000000003</c:v>
                </c:pt>
                <c:pt idx="516">
                  <c:v>-79.504999999999995</c:v>
                </c:pt>
                <c:pt idx="517">
                  <c:v>-79.427999999999997</c:v>
                </c:pt>
                <c:pt idx="518">
                  <c:v>-79.350999999999999</c:v>
                </c:pt>
                <c:pt idx="519">
                  <c:v>-79.272999999999996</c:v>
                </c:pt>
                <c:pt idx="520">
                  <c:v>-79.194999999999993</c:v>
                </c:pt>
                <c:pt idx="521">
                  <c:v>-79.117000000000004</c:v>
                </c:pt>
                <c:pt idx="522">
                  <c:v>-79.039000000000001</c:v>
                </c:pt>
                <c:pt idx="523">
                  <c:v>-78.959999999999994</c:v>
                </c:pt>
                <c:pt idx="524">
                  <c:v>-78.88</c:v>
                </c:pt>
                <c:pt idx="525">
                  <c:v>-78.798000000000002</c:v>
                </c:pt>
                <c:pt idx="526">
                  <c:v>-78.715000000000003</c:v>
                </c:pt>
                <c:pt idx="527">
                  <c:v>-78.631</c:v>
                </c:pt>
                <c:pt idx="528">
                  <c:v>-78.546999999999997</c:v>
                </c:pt>
                <c:pt idx="529">
                  <c:v>-78.460999999999999</c:v>
                </c:pt>
                <c:pt idx="530">
                  <c:v>-78.375</c:v>
                </c:pt>
                <c:pt idx="531">
                  <c:v>-78.290000000000006</c:v>
                </c:pt>
                <c:pt idx="532">
                  <c:v>-78.206999999999994</c:v>
                </c:pt>
                <c:pt idx="533">
                  <c:v>-78.123999999999995</c:v>
                </c:pt>
                <c:pt idx="534">
                  <c:v>-78.042000000000002</c:v>
                </c:pt>
                <c:pt idx="535">
                  <c:v>-77.960999999999999</c:v>
                </c:pt>
                <c:pt idx="536">
                  <c:v>-77.881</c:v>
                </c:pt>
                <c:pt idx="537">
                  <c:v>-77.802999999999997</c:v>
                </c:pt>
                <c:pt idx="538">
                  <c:v>-77.724999999999994</c:v>
                </c:pt>
                <c:pt idx="539">
                  <c:v>-77.647000000000006</c:v>
                </c:pt>
                <c:pt idx="540">
                  <c:v>-77.569000000000003</c:v>
                </c:pt>
                <c:pt idx="541">
                  <c:v>-77.491</c:v>
                </c:pt>
                <c:pt idx="542">
                  <c:v>-77.411000000000001</c:v>
                </c:pt>
                <c:pt idx="543">
                  <c:v>-77.33</c:v>
                </c:pt>
                <c:pt idx="544">
                  <c:v>-77.248999999999995</c:v>
                </c:pt>
                <c:pt idx="545">
                  <c:v>-77.168999999999997</c:v>
                </c:pt>
                <c:pt idx="546">
                  <c:v>-77.087000000000003</c:v>
                </c:pt>
                <c:pt idx="547">
                  <c:v>-77.004000000000005</c:v>
                </c:pt>
                <c:pt idx="548">
                  <c:v>-76.92</c:v>
                </c:pt>
                <c:pt idx="549">
                  <c:v>-76.834000000000003</c:v>
                </c:pt>
                <c:pt idx="550">
                  <c:v>-76.747</c:v>
                </c:pt>
                <c:pt idx="551">
                  <c:v>-76.656999999999996</c:v>
                </c:pt>
                <c:pt idx="552">
                  <c:v>-76.563999999999993</c:v>
                </c:pt>
                <c:pt idx="553">
                  <c:v>-76.47</c:v>
                </c:pt>
                <c:pt idx="554">
                  <c:v>-76.375</c:v>
                </c:pt>
                <c:pt idx="555">
                  <c:v>-76.278000000000006</c:v>
                </c:pt>
                <c:pt idx="556">
                  <c:v>-76.180000000000007</c:v>
                </c:pt>
                <c:pt idx="557">
                  <c:v>-76.082999999999998</c:v>
                </c:pt>
                <c:pt idx="558">
                  <c:v>-75.983999999999995</c:v>
                </c:pt>
                <c:pt idx="559">
                  <c:v>-75.885999999999996</c:v>
                </c:pt>
                <c:pt idx="560">
                  <c:v>-75.786000000000001</c:v>
                </c:pt>
                <c:pt idx="561">
                  <c:v>-75.685000000000002</c:v>
                </c:pt>
                <c:pt idx="562">
                  <c:v>-75.582999999999998</c:v>
                </c:pt>
                <c:pt idx="563">
                  <c:v>-75.478999999999999</c:v>
                </c:pt>
                <c:pt idx="564">
                  <c:v>-75.373999999999995</c:v>
                </c:pt>
                <c:pt idx="565">
                  <c:v>-75.266999999999996</c:v>
                </c:pt>
                <c:pt idx="566">
                  <c:v>-75.16</c:v>
                </c:pt>
                <c:pt idx="567">
                  <c:v>-75.052000000000007</c:v>
                </c:pt>
                <c:pt idx="568">
                  <c:v>-74.941999999999993</c:v>
                </c:pt>
                <c:pt idx="569">
                  <c:v>-74.831999999999994</c:v>
                </c:pt>
                <c:pt idx="570">
                  <c:v>-74.72</c:v>
                </c:pt>
                <c:pt idx="571">
                  <c:v>-74.608000000000004</c:v>
                </c:pt>
                <c:pt idx="572">
                  <c:v>-74.495000000000005</c:v>
                </c:pt>
                <c:pt idx="573">
                  <c:v>-74.384</c:v>
                </c:pt>
                <c:pt idx="574">
                  <c:v>-74.272000000000006</c:v>
                </c:pt>
                <c:pt idx="575">
                  <c:v>-74.161000000000001</c:v>
                </c:pt>
                <c:pt idx="576">
                  <c:v>-74.049000000000007</c:v>
                </c:pt>
                <c:pt idx="577">
                  <c:v>-73.936999999999998</c:v>
                </c:pt>
                <c:pt idx="578">
                  <c:v>-73.825999999999993</c:v>
                </c:pt>
                <c:pt idx="579">
                  <c:v>-73.713999999999999</c:v>
                </c:pt>
                <c:pt idx="580">
                  <c:v>-73.599999999999994</c:v>
                </c:pt>
                <c:pt idx="581">
                  <c:v>-73.483999999999995</c:v>
                </c:pt>
                <c:pt idx="582">
                  <c:v>-73.367999999999995</c:v>
                </c:pt>
                <c:pt idx="583">
                  <c:v>-73.25</c:v>
                </c:pt>
                <c:pt idx="584">
                  <c:v>-73.131</c:v>
                </c:pt>
                <c:pt idx="585">
                  <c:v>-73.010999999999996</c:v>
                </c:pt>
                <c:pt idx="586">
                  <c:v>-72.888000000000005</c:v>
                </c:pt>
                <c:pt idx="587">
                  <c:v>-72.765000000000001</c:v>
                </c:pt>
                <c:pt idx="588">
                  <c:v>-72.641000000000005</c:v>
                </c:pt>
                <c:pt idx="589">
                  <c:v>-72.516000000000005</c:v>
                </c:pt>
                <c:pt idx="590">
                  <c:v>-72.391000000000005</c:v>
                </c:pt>
                <c:pt idx="591">
                  <c:v>-72.266000000000005</c:v>
                </c:pt>
                <c:pt idx="592">
                  <c:v>-72.141000000000005</c:v>
                </c:pt>
                <c:pt idx="593">
                  <c:v>-72.016999999999996</c:v>
                </c:pt>
                <c:pt idx="594">
                  <c:v>-71.894999999999996</c:v>
                </c:pt>
                <c:pt idx="595">
                  <c:v>-71.774000000000001</c:v>
                </c:pt>
                <c:pt idx="596">
                  <c:v>-71.653999999999996</c:v>
                </c:pt>
                <c:pt idx="597">
                  <c:v>-71.533000000000001</c:v>
                </c:pt>
                <c:pt idx="598">
                  <c:v>-71.411000000000001</c:v>
                </c:pt>
                <c:pt idx="599">
                  <c:v>-71.290000000000006</c:v>
                </c:pt>
                <c:pt idx="600">
                  <c:v>-71.168999999999997</c:v>
                </c:pt>
                <c:pt idx="601">
                  <c:v>-71.046999999999997</c:v>
                </c:pt>
                <c:pt idx="602">
                  <c:v>-70.924000000000007</c:v>
                </c:pt>
                <c:pt idx="603">
                  <c:v>-70.799000000000007</c:v>
                </c:pt>
                <c:pt idx="604">
                  <c:v>-70.671999999999997</c:v>
                </c:pt>
                <c:pt idx="605">
                  <c:v>-70.543000000000006</c:v>
                </c:pt>
                <c:pt idx="606">
                  <c:v>-70.412000000000006</c:v>
                </c:pt>
                <c:pt idx="607">
                  <c:v>-70.278000000000006</c:v>
                </c:pt>
                <c:pt idx="608">
                  <c:v>-70.144000000000005</c:v>
                </c:pt>
                <c:pt idx="609">
                  <c:v>-70.007000000000005</c:v>
                </c:pt>
                <c:pt idx="610">
                  <c:v>-69.867999999999995</c:v>
                </c:pt>
                <c:pt idx="611">
                  <c:v>-69.727999999999994</c:v>
                </c:pt>
                <c:pt idx="612">
                  <c:v>-69.588999999999999</c:v>
                </c:pt>
                <c:pt idx="613">
                  <c:v>-69.448999999999998</c:v>
                </c:pt>
                <c:pt idx="614">
                  <c:v>-69.31</c:v>
                </c:pt>
                <c:pt idx="615">
                  <c:v>-69.171999999999997</c:v>
                </c:pt>
                <c:pt idx="616">
                  <c:v>-69.033000000000001</c:v>
                </c:pt>
                <c:pt idx="617">
                  <c:v>-68.896000000000001</c:v>
                </c:pt>
                <c:pt idx="618">
                  <c:v>-68.759</c:v>
                </c:pt>
                <c:pt idx="619">
                  <c:v>-68.620999999999995</c:v>
                </c:pt>
                <c:pt idx="620">
                  <c:v>-68.483000000000004</c:v>
                </c:pt>
                <c:pt idx="621">
                  <c:v>-68.343999999999994</c:v>
                </c:pt>
                <c:pt idx="622">
                  <c:v>-68.204999999999998</c:v>
                </c:pt>
                <c:pt idx="623">
                  <c:v>-68.063999999999993</c:v>
                </c:pt>
                <c:pt idx="624">
                  <c:v>-67.923000000000002</c:v>
                </c:pt>
                <c:pt idx="625">
                  <c:v>-67.781000000000006</c:v>
                </c:pt>
                <c:pt idx="626">
                  <c:v>-67.64</c:v>
                </c:pt>
                <c:pt idx="627">
                  <c:v>-67.5</c:v>
                </c:pt>
                <c:pt idx="628">
                  <c:v>-67.36</c:v>
                </c:pt>
                <c:pt idx="629">
                  <c:v>-67.22</c:v>
                </c:pt>
                <c:pt idx="630">
                  <c:v>-67.08</c:v>
                </c:pt>
                <c:pt idx="631">
                  <c:v>-66.94</c:v>
                </c:pt>
                <c:pt idx="632">
                  <c:v>-66.8</c:v>
                </c:pt>
                <c:pt idx="633">
                  <c:v>-66.66</c:v>
                </c:pt>
                <c:pt idx="634">
                  <c:v>-66.52</c:v>
                </c:pt>
                <c:pt idx="635">
                  <c:v>-66.381</c:v>
                </c:pt>
                <c:pt idx="636">
                  <c:v>-66.242000000000004</c:v>
                </c:pt>
                <c:pt idx="637">
                  <c:v>-66.102000000000004</c:v>
                </c:pt>
                <c:pt idx="638">
                  <c:v>-65.960999999999999</c:v>
                </c:pt>
                <c:pt idx="639">
                  <c:v>-65.820999999999998</c:v>
                </c:pt>
                <c:pt idx="640">
                  <c:v>-65.680000000000007</c:v>
                </c:pt>
                <c:pt idx="641">
                  <c:v>-65.539000000000001</c:v>
                </c:pt>
                <c:pt idx="642">
                  <c:v>-65.397999999999996</c:v>
                </c:pt>
                <c:pt idx="643">
                  <c:v>-65.256</c:v>
                </c:pt>
                <c:pt idx="644">
                  <c:v>-65.113</c:v>
                </c:pt>
                <c:pt idx="645">
                  <c:v>-64.97</c:v>
                </c:pt>
                <c:pt idx="646">
                  <c:v>-64.825999999999993</c:v>
                </c:pt>
                <c:pt idx="647">
                  <c:v>-64.683000000000007</c:v>
                </c:pt>
                <c:pt idx="648">
                  <c:v>-64.537999999999997</c:v>
                </c:pt>
                <c:pt idx="649">
                  <c:v>-64.394000000000005</c:v>
                </c:pt>
                <c:pt idx="650">
                  <c:v>-64.248000000000005</c:v>
                </c:pt>
                <c:pt idx="651">
                  <c:v>-64.100999999999999</c:v>
                </c:pt>
                <c:pt idx="652">
                  <c:v>-63.954000000000001</c:v>
                </c:pt>
                <c:pt idx="653">
                  <c:v>-63.805</c:v>
                </c:pt>
                <c:pt idx="654">
                  <c:v>-63.656999999999996</c:v>
                </c:pt>
                <c:pt idx="655">
                  <c:v>-63.508000000000003</c:v>
                </c:pt>
                <c:pt idx="656">
                  <c:v>-63.357999999999997</c:v>
                </c:pt>
                <c:pt idx="657">
                  <c:v>-63.207999999999998</c:v>
                </c:pt>
                <c:pt idx="658">
                  <c:v>-63.055</c:v>
                </c:pt>
                <c:pt idx="659">
                  <c:v>-62.902000000000001</c:v>
                </c:pt>
                <c:pt idx="660">
                  <c:v>-62.747999999999998</c:v>
                </c:pt>
                <c:pt idx="661">
                  <c:v>-62.594000000000001</c:v>
                </c:pt>
                <c:pt idx="662">
                  <c:v>-62.436999999999998</c:v>
                </c:pt>
                <c:pt idx="663">
                  <c:v>-62.28</c:v>
                </c:pt>
                <c:pt idx="664">
                  <c:v>-62.124000000000002</c:v>
                </c:pt>
                <c:pt idx="665">
                  <c:v>-61.969000000000001</c:v>
                </c:pt>
                <c:pt idx="666">
                  <c:v>-61.814999999999998</c:v>
                </c:pt>
                <c:pt idx="667">
                  <c:v>-61.658999999999999</c:v>
                </c:pt>
                <c:pt idx="668">
                  <c:v>-61.503</c:v>
                </c:pt>
                <c:pt idx="669">
                  <c:v>-61.345999999999997</c:v>
                </c:pt>
                <c:pt idx="670">
                  <c:v>-61.189</c:v>
                </c:pt>
                <c:pt idx="671">
                  <c:v>-61.03</c:v>
                </c:pt>
                <c:pt idx="672">
                  <c:v>-60.872999999999998</c:v>
                </c:pt>
                <c:pt idx="673">
                  <c:v>-60.713999999999999</c:v>
                </c:pt>
                <c:pt idx="674">
                  <c:v>-60.555</c:v>
                </c:pt>
                <c:pt idx="675">
                  <c:v>-60.396000000000001</c:v>
                </c:pt>
                <c:pt idx="676">
                  <c:v>-60.234999999999999</c:v>
                </c:pt>
                <c:pt idx="677">
                  <c:v>-60.075000000000003</c:v>
                </c:pt>
                <c:pt idx="678">
                  <c:v>-59.912999999999997</c:v>
                </c:pt>
                <c:pt idx="679">
                  <c:v>-59.753</c:v>
                </c:pt>
                <c:pt idx="680">
                  <c:v>-59.591000000000001</c:v>
                </c:pt>
                <c:pt idx="681">
                  <c:v>-59.430999999999997</c:v>
                </c:pt>
                <c:pt idx="682">
                  <c:v>-59.271999999999998</c:v>
                </c:pt>
                <c:pt idx="683">
                  <c:v>-59.112000000000002</c:v>
                </c:pt>
                <c:pt idx="684">
                  <c:v>-58.951999999999998</c:v>
                </c:pt>
                <c:pt idx="685">
                  <c:v>-58.792000000000002</c:v>
                </c:pt>
                <c:pt idx="686">
                  <c:v>-58.631</c:v>
                </c:pt>
                <c:pt idx="687">
                  <c:v>-58.47</c:v>
                </c:pt>
                <c:pt idx="688">
                  <c:v>-58.307000000000002</c:v>
                </c:pt>
                <c:pt idx="689">
                  <c:v>-58.143000000000001</c:v>
                </c:pt>
                <c:pt idx="690">
                  <c:v>-57.98</c:v>
                </c:pt>
                <c:pt idx="691">
                  <c:v>-57.817999999999998</c:v>
                </c:pt>
                <c:pt idx="692">
                  <c:v>-57.656999999999996</c:v>
                </c:pt>
                <c:pt idx="693">
                  <c:v>-57.496000000000002</c:v>
                </c:pt>
                <c:pt idx="694">
                  <c:v>-57.337000000000003</c:v>
                </c:pt>
                <c:pt idx="695">
                  <c:v>-57.18</c:v>
                </c:pt>
                <c:pt idx="696">
                  <c:v>-57.024000000000001</c:v>
                </c:pt>
                <c:pt idx="697">
                  <c:v>-56.869</c:v>
                </c:pt>
                <c:pt idx="698">
                  <c:v>-56.715000000000003</c:v>
                </c:pt>
                <c:pt idx="699">
                  <c:v>-56.56</c:v>
                </c:pt>
                <c:pt idx="700">
                  <c:v>-56.406999999999996</c:v>
                </c:pt>
                <c:pt idx="701">
                  <c:v>-56.253</c:v>
                </c:pt>
                <c:pt idx="702">
                  <c:v>-56.098999999999997</c:v>
                </c:pt>
                <c:pt idx="703">
                  <c:v>-55.945</c:v>
                </c:pt>
                <c:pt idx="704">
                  <c:v>-55.790999999999997</c:v>
                </c:pt>
                <c:pt idx="705">
                  <c:v>-55.637</c:v>
                </c:pt>
                <c:pt idx="706">
                  <c:v>-55.481999999999999</c:v>
                </c:pt>
                <c:pt idx="707">
                  <c:v>-55.328000000000003</c:v>
                </c:pt>
                <c:pt idx="708">
                  <c:v>-55.171999999999997</c:v>
                </c:pt>
                <c:pt idx="709">
                  <c:v>-55.017000000000003</c:v>
                </c:pt>
                <c:pt idx="710">
                  <c:v>-54.862000000000002</c:v>
                </c:pt>
                <c:pt idx="711">
                  <c:v>-54.707000000000001</c:v>
                </c:pt>
                <c:pt idx="712">
                  <c:v>-54.552999999999997</c:v>
                </c:pt>
                <c:pt idx="713">
                  <c:v>-54.398000000000003</c:v>
                </c:pt>
                <c:pt idx="714">
                  <c:v>-54.243000000000002</c:v>
                </c:pt>
                <c:pt idx="715">
                  <c:v>-54.088000000000001</c:v>
                </c:pt>
                <c:pt idx="716">
                  <c:v>-53.932000000000002</c:v>
                </c:pt>
                <c:pt idx="717">
                  <c:v>-53.774000000000001</c:v>
                </c:pt>
                <c:pt idx="718">
                  <c:v>-53.616</c:v>
                </c:pt>
                <c:pt idx="719">
                  <c:v>-53.457999999999998</c:v>
                </c:pt>
                <c:pt idx="720">
                  <c:v>-53.298999999999999</c:v>
                </c:pt>
                <c:pt idx="721">
                  <c:v>-53.140999999999998</c:v>
                </c:pt>
                <c:pt idx="722">
                  <c:v>-52.981000000000002</c:v>
                </c:pt>
                <c:pt idx="723">
                  <c:v>-52.820999999999998</c:v>
                </c:pt>
                <c:pt idx="724">
                  <c:v>-52.661000000000001</c:v>
                </c:pt>
                <c:pt idx="725">
                  <c:v>-52.500999999999998</c:v>
                </c:pt>
                <c:pt idx="726">
                  <c:v>-52.34</c:v>
                </c:pt>
                <c:pt idx="727">
                  <c:v>-52.180999999999997</c:v>
                </c:pt>
                <c:pt idx="728">
                  <c:v>-52.021999999999998</c:v>
                </c:pt>
                <c:pt idx="729">
                  <c:v>-51.862000000000002</c:v>
                </c:pt>
                <c:pt idx="730">
                  <c:v>-51.701999999999998</c:v>
                </c:pt>
                <c:pt idx="731">
                  <c:v>-51.540999999999997</c:v>
                </c:pt>
                <c:pt idx="732">
                  <c:v>-51.38</c:v>
                </c:pt>
                <c:pt idx="733">
                  <c:v>-51.218000000000004</c:v>
                </c:pt>
                <c:pt idx="734">
                  <c:v>-51.055</c:v>
                </c:pt>
                <c:pt idx="735">
                  <c:v>-50.889000000000003</c:v>
                </c:pt>
                <c:pt idx="736">
                  <c:v>-50.723999999999997</c:v>
                </c:pt>
                <c:pt idx="737">
                  <c:v>-50.558</c:v>
                </c:pt>
                <c:pt idx="738">
                  <c:v>-50.390999999999998</c:v>
                </c:pt>
                <c:pt idx="739">
                  <c:v>-50.223999999999997</c:v>
                </c:pt>
                <c:pt idx="740">
                  <c:v>-50.055999999999997</c:v>
                </c:pt>
                <c:pt idx="741">
                  <c:v>-49.886000000000003</c:v>
                </c:pt>
                <c:pt idx="742">
                  <c:v>-49.715000000000003</c:v>
                </c:pt>
                <c:pt idx="743">
                  <c:v>-49.542999999999999</c:v>
                </c:pt>
                <c:pt idx="744">
                  <c:v>-49.366999999999997</c:v>
                </c:pt>
                <c:pt idx="745">
                  <c:v>-49.192999999999998</c:v>
                </c:pt>
                <c:pt idx="746">
                  <c:v>-49.017000000000003</c:v>
                </c:pt>
                <c:pt idx="747">
                  <c:v>-48.841000000000001</c:v>
                </c:pt>
                <c:pt idx="748">
                  <c:v>-48.664999999999999</c:v>
                </c:pt>
                <c:pt idx="749">
                  <c:v>-48.487000000000002</c:v>
                </c:pt>
                <c:pt idx="750">
                  <c:v>-48.31</c:v>
                </c:pt>
                <c:pt idx="751">
                  <c:v>-48.133000000000003</c:v>
                </c:pt>
                <c:pt idx="752">
                  <c:v>-47.956000000000003</c:v>
                </c:pt>
                <c:pt idx="753">
                  <c:v>-47.779000000000003</c:v>
                </c:pt>
                <c:pt idx="754">
                  <c:v>-47.604999999999997</c:v>
                </c:pt>
                <c:pt idx="755">
                  <c:v>-47.430999999999997</c:v>
                </c:pt>
                <c:pt idx="756">
                  <c:v>-47.258000000000003</c:v>
                </c:pt>
                <c:pt idx="757">
                  <c:v>-47.085000000000001</c:v>
                </c:pt>
                <c:pt idx="758">
                  <c:v>-46.914000000000001</c:v>
                </c:pt>
                <c:pt idx="759">
                  <c:v>-46.743000000000002</c:v>
                </c:pt>
                <c:pt idx="760">
                  <c:v>-46.573999999999998</c:v>
                </c:pt>
                <c:pt idx="761">
                  <c:v>-46.405000000000001</c:v>
                </c:pt>
                <c:pt idx="762">
                  <c:v>-46.235999999999997</c:v>
                </c:pt>
                <c:pt idx="763">
                  <c:v>-46.070999999999998</c:v>
                </c:pt>
                <c:pt idx="764">
                  <c:v>-45.905999999999999</c:v>
                </c:pt>
                <c:pt idx="765">
                  <c:v>-45.743000000000002</c:v>
                </c:pt>
                <c:pt idx="766">
                  <c:v>-45.58</c:v>
                </c:pt>
                <c:pt idx="767">
                  <c:v>-45.417999999999999</c:v>
                </c:pt>
                <c:pt idx="768">
                  <c:v>-45.258000000000003</c:v>
                </c:pt>
                <c:pt idx="769">
                  <c:v>-45.098999999999997</c:v>
                </c:pt>
                <c:pt idx="770">
                  <c:v>-44.942</c:v>
                </c:pt>
                <c:pt idx="771">
                  <c:v>-44.786000000000001</c:v>
                </c:pt>
                <c:pt idx="772">
                  <c:v>-44.63</c:v>
                </c:pt>
                <c:pt idx="773">
                  <c:v>-44.475999999999999</c:v>
                </c:pt>
                <c:pt idx="774">
                  <c:v>-44.323999999999998</c:v>
                </c:pt>
                <c:pt idx="775">
                  <c:v>-44.171999999999997</c:v>
                </c:pt>
                <c:pt idx="776">
                  <c:v>-44.021000000000001</c:v>
                </c:pt>
                <c:pt idx="777">
                  <c:v>-43.872</c:v>
                </c:pt>
                <c:pt idx="778">
                  <c:v>-43.723999999999997</c:v>
                </c:pt>
                <c:pt idx="779">
                  <c:v>-43.576999999999998</c:v>
                </c:pt>
                <c:pt idx="780">
                  <c:v>-43.43</c:v>
                </c:pt>
                <c:pt idx="781">
                  <c:v>-43.283000000000001</c:v>
                </c:pt>
                <c:pt idx="782">
                  <c:v>-43.14</c:v>
                </c:pt>
                <c:pt idx="783">
                  <c:v>-42.997999999999998</c:v>
                </c:pt>
                <c:pt idx="784">
                  <c:v>-42.859000000000002</c:v>
                </c:pt>
                <c:pt idx="785">
                  <c:v>-42.72</c:v>
                </c:pt>
                <c:pt idx="786">
                  <c:v>-42.582999999999998</c:v>
                </c:pt>
                <c:pt idx="787">
                  <c:v>-42.448</c:v>
                </c:pt>
                <c:pt idx="788">
                  <c:v>-42.314999999999998</c:v>
                </c:pt>
                <c:pt idx="789">
                  <c:v>-42.183999999999997</c:v>
                </c:pt>
                <c:pt idx="790">
                  <c:v>-42.052</c:v>
                </c:pt>
                <c:pt idx="791">
                  <c:v>-41.923999999999999</c:v>
                </c:pt>
                <c:pt idx="792">
                  <c:v>-41.795999999999999</c:v>
                </c:pt>
                <c:pt idx="793">
                  <c:v>-41.67</c:v>
                </c:pt>
                <c:pt idx="794">
                  <c:v>-41.545000000000002</c:v>
                </c:pt>
                <c:pt idx="795">
                  <c:v>-41.42</c:v>
                </c:pt>
                <c:pt idx="796">
                  <c:v>-41.296999999999997</c:v>
                </c:pt>
                <c:pt idx="797">
                  <c:v>-41.173000000000002</c:v>
                </c:pt>
                <c:pt idx="798">
                  <c:v>-41.05</c:v>
                </c:pt>
                <c:pt idx="799">
                  <c:v>-40.926000000000002</c:v>
                </c:pt>
                <c:pt idx="800">
                  <c:v>-40.804000000000002</c:v>
                </c:pt>
                <c:pt idx="801">
                  <c:v>-40.682000000000002</c:v>
                </c:pt>
                <c:pt idx="802">
                  <c:v>-40.56</c:v>
                </c:pt>
                <c:pt idx="803">
                  <c:v>-40.436999999999998</c:v>
                </c:pt>
                <c:pt idx="804">
                  <c:v>-40.314999999999998</c:v>
                </c:pt>
                <c:pt idx="805">
                  <c:v>-40.192999999999998</c:v>
                </c:pt>
                <c:pt idx="806">
                  <c:v>-40.070999999999998</c:v>
                </c:pt>
                <c:pt idx="807">
                  <c:v>-39.948</c:v>
                </c:pt>
                <c:pt idx="808">
                  <c:v>-39.823999999999998</c:v>
                </c:pt>
                <c:pt idx="809">
                  <c:v>-39.701999999999998</c:v>
                </c:pt>
                <c:pt idx="810">
                  <c:v>-39.58</c:v>
                </c:pt>
                <c:pt idx="811">
                  <c:v>-39.457999999999998</c:v>
                </c:pt>
                <c:pt idx="812">
                  <c:v>-39.335000000000001</c:v>
                </c:pt>
                <c:pt idx="813">
                  <c:v>-39.213000000000001</c:v>
                </c:pt>
                <c:pt idx="814">
                  <c:v>-39.091000000000001</c:v>
                </c:pt>
                <c:pt idx="815">
                  <c:v>-38.968000000000004</c:v>
                </c:pt>
                <c:pt idx="816">
                  <c:v>-38.845999999999997</c:v>
                </c:pt>
                <c:pt idx="817">
                  <c:v>-38.720999999999997</c:v>
                </c:pt>
                <c:pt idx="818">
                  <c:v>-38.597000000000001</c:v>
                </c:pt>
                <c:pt idx="819">
                  <c:v>-38.470999999999997</c:v>
                </c:pt>
                <c:pt idx="820">
                  <c:v>-38.344999999999999</c:v>
                </c:pt>
                <c:pt idx="821">
                  <c:v>-38.216999999999999</c:v>
                </c:pt>
                <c:pt idx="822">
                  <c:v>-38.088000000000001</c:v>
                </c:pt>
                <c:pt idx="823">
                  <c:v>-37.957000000000001</c:v>
                </c:pt>
                <c:pt idx="824">
                  <c:v>-37.825000000000003</c:v>
                </c:pt>
                <c:pt idx="825">
                  <c:v>-37.691000000000003</c:v>
                </c:pt>
                <c:pt idx="826">
                  <c:v>-37.555</c:v>
                </c:pt>
                <c:pt idx="827">
                  <c:v>-37.42</c:v>
                </c:pt>
                <c:pt idx="828">
                  <c:v>-37.284999999999997</c:v>
                </c:pt>
                <c:pt idx="829">
                  <c:v>-37.149000000000001</c:v>
                </c:pt>
                <c:pt idx="830">
                  <c:v>-37.012999999999998</c:v>
                </c:pt>
                <c:pt idx="831">
                  <c:v>-36.877000000000002</c:v>
                </c:pt>
                <c:pt idx="832">
                  <c:v>-36.74</c:v>
                </c:pt>
                <c:pt idx="833">
                  <c:v>-36.603999999999999</c:v>
                </c:pt>
                <c:pt idx="834">
                  <c:v>-36.466999999999999</c:v>
                </c:pt>
                <c:pt idx="835">
                  <c:v>-36.33</c:v>
                </c:pt>
                <c:pt idx="836">
                  <c:v>-36.192</c:v>
                </c:pt>
                <c:pt idx="837">
                  <c:v>-36.055</c:v>
                </c:pt>
                <c:pt idx="838">
                  <c:v>-35.917999999999999</c:v>
                </c:pt>
                <c:pt idx="839">
                  <c:v>-35.780999999999999</c:v>
                </c:pt>
                <c:pt idx="840">
                  <c:v>-35.643999999999998</c:v>
                </c:pt>
                <c:pt idx="841">
                  <c:v>-35.506999999999998</c:v>
                </c:pt>
                <c:pt idx="842">
                  <c:v>-35.371000000000002</c:v>
                </c:pt>
                <c:pt idx="843">
                  <c:v>-35.235999999999997</c:v>
                </c:pt>
                <c:pt idx="844">
                  <c:v>-35.100999999999999</c:v>
                </c:pt>
                <c:pt idx="845">
                  <c:v>-34.966000000000001</c:v>
                </c:pt>
                <c:pt idx="846">
                  <c:v>-34.832999999999998</c:v>
                </c:pt>
                <c:pt idx="847">
                  <c:v>-34.701000000000001</c:v>
                </c:pt>
                <c:pt idx="848">
                  <c:v>-34.567999999999998</c:v>
                </c:pt>
                <c:pt idx="849">
                  <c:v>-34.436</c:v>
                </c:pt>
                <c:pt idx="850">
                  <c:v>-34.302999999999997</c:v>
                </c:pt>
                <c:pt idx="851">
                  <c:v>-34.170999999999999</c:v>
                </c:pt>
                <c:pt idx="852">
                  <c:v>-34.04</c:v>
                </c:pt>
                <c:pt idx="853">
                  <c:v>-33.908000000000001</c:v>
                </c:pt>
                <c:pt idx="854">
                  <c:v>-33.774999999999999</c:v>
                </c:pt>
                <c:pt idx="855">
                  <c:v>-33.643000000000001</c:v>
                </c:pt>
                <c:pt idx="856">
                  <c:v>-33.511000000000003</c:v>
                </c:pt>
                <c:pt idx="857">
                  <c:v>-33.378999999999998</c:v>
                </c:pt>
                <c:pt idx="858">
                  <c:v>-33.246000000000002</c:v>
                </c:pt>
                <c:pt idx="859">
                  <c:v>-33.113999999999997</c:v>
                </c:pt>
                <c:pt idx="860">
                  <c:v>-32.981999999999999</c:v>
                </c:pt>
                <c:pt idx="861">
                  <c:v>-32.848999999999997</c:v>
                </c:pt>
                <c:pt idx="862">
                  <c:v>-32.716999999999999</c:v>
                </c:pt>
                <c:pt idx="863">
                  <c:v>-32.585000000000001</c:v>
                </c:pt>
                <c:pt idx="864">
                  <c:v>-32.454000000000001</c:v>
                </c:pt>
                <c:pt idx="865">
                  <c:v>-32.323</c:v>
                </c:pt>
                <c:pt idx="866">
                  <c:v>-32.192</c:v>
                </c:pt>
                <c:pt idx="867">
                  <c:v>-32.061</c:v>
                </c:pt>
                <c:pt idx="868">
                  <c:v>-31.93</c:v>
                </c:pt>
                <c:pt idx="869">
                  <c:v>-31.798999999999999</c:v>
                </c:pt>
                <c:pt idx="870">
                  <c:v>-31.667999999999999</c:v>
                </c:pt>
                <c:pt idx="871">
                  <c:v>-31.536999999999999</c:v>
                </c:pt>
                <c:pt idx="872">
                  <c:v>-31.404</c:v>
                </c:pt>
                <c:pt idx="873">
                  <c:v>-31.273</c:v>
                </c:pt>
                <c:pt idx="874">
                  <c:v>-31.141999999999999</c:v>
                </c:pt>
                <c:pt idx="875">
                  <c:v>-31.010999999999999</c:v>
                </c:pt>
                <c:pt idx="876">
                  <c:v>-30.88</c:v>
                </c:pt>
                <c:pt idx="877">
                  <c:v>-30.748999999999999</c:v>
                </c:pt>
                <c:pt idx="878">
                  <c:v>-30.617999999999999</c:v>
                </c:pt>
                <c:pt idx="879">
                  <c:v>-30.486000000000001</c:v>
                </c:pt>
                <c:pt idx="880">
                  <c:v>-30.355</c:v>
                </c:pt>
                <c:pt idx="881">
                  <c:v>-30.222999999999999</c:v>
                </c:pt>
                <c:pt idx="882">
                  <c:v>-30.091000000000001</c:v>
                </c:pt>
                <c:pt idx="883">
                  <c:v>-29.96</c:v>
                </c:pt>
                <c:pt idx="884">
                  <c:v>-29.829000000000001</c:v>
                </c:pt>
                <c:pt idx="885">
                  <c:v>-29.696999999999999</c:v>
                </c:pt>
                <c:pt idx="886">
                  <c:v>-29.565999999999999</c:v>
                </c:pt>
                <c:pt idx="887">
                  <c:v>-29.434000000000001</c:v>
                </c:pt>
                <c:pt idx="888">
                  <c:v>-29.303000000000001</c:v>
                </c:pt>
                <c:pt idx="889">
                  <c:v>-29.170999999999999</c:v>
                </c:pt>
                <c:pt idx="890">
                  <c:v>-29.038</c:v>
                </c:pt>
                <c:pt idx="891">
                  <c:v>-28.907</c:v>
                </c:pt>
                <c:pt idx="892">
                  <c:v>-28.774999999999999</c:v>
                </c:pt>
                <c:pt idx="893">
                  <c:v>-28.643999999999998</c:v>
                </c:pt>
                <c:pt idx="894">
                  <c:v>-28.512</c:v>
                </c:pt>
                <c:pt idx="895">
                  <c:v>-28.381</c:v>
                </c:pt>
                <c:pt idx="896">
                  <c:v>-28.248999999999999</c:v>
                </c:pt>
                <c:pt idx="897">
                  <c:v>-28.117999999999999</c:v>
                </c:pt>
                <c:pt idx="898">
                  <c:v>-27.986000000000001</c:v>
                </c:pt>
                <c:pt idx="899">
                  <c:v>-27.855</c:v>
                </c:pt>
                <c:pt idx="900">
                  <c:v>-27.722000000000001</c:v>
                </c:pt>
                <c:pt idx="901">
                  <c:v>-27.591000000000001</c:v>
                </c:pt>
                <c:pt idx="902">
                  <c:v>-27.459</c:v>
                </c:pt>
                <c:pt idx="903">
                  <c:v>-27.327999999999999</c:v>
                </c:pt>
                <c:pt idx="904">
                  <c:v>-27.196999999999999</c:v>
                </c:pt>
                <c:pt idx="905">
                  <c:v>-27.065999999999999</c:v>
                </c:pt>
                <c:pt idx="906">
                  <c:v>-26.934999999999999</c:v>
                </c:pt>
                <c:pt idx="907">
                  <c:v>-26.803999999999998</c:v>
                </c:pt>
                <c:pt idx="908">
                  <c:v>-26.672999999999998</c:v>
                </c:pt>
                <c:pt idx="909">
                  <c:v>-26.541</c:v>
                </c:pt>
                <c:pt idx="910">
                  <c:v>-26.41</c:v>
                </c:pt>
                <c:pt idx="911">
                  <c:v>-26.28</c:v>
                </c:pt>
                <c:pt idx="912">
                  <c:v>-26.149000000000001</c:v>
                </c:pt>
                <c:pt idx="913">
                  <c:v>-26.018999999999998</c:v>
                </c:pt>
                <c:pt idx="914">
                  <c:v>-25.888000000000002</c:v>
                </c:pt>
                <c:pt idx="915">
                  <c:v>-25.757999999999999</c:v>
                </c:pt>
                <c:pt idx="916">
                  <c:v>-25.626999999999999</c:v>
                </c:pt>
                <c:pt idx="917">
                  <c:v>-25.497</c:v>
                </c:pt>
                <c:pt idx="918">
                  <c:v>-25.366</c:v>
                </c:pt>
                <c:pt idx="919">
                  <c:v>-25.234999999999999</c:v>
                </c:pt>
                <c:pt idx="920">
                  <c:v>-25.105</c:v>
                </c:pt>
                <c:pt idx="921">
                  <c:v>-24.975000000000001</c:v>
                </c:pt>
                <c:pt idx="922">
                  <c:v>-24.844999999999999</c:v>
                </c:pt>
                <c:pt idx="923">
                  <c:v>-24.715</c:v>
                </c:pt>
                <c:pt idx="924">
                  <c:v>-24.585000000000001</c:v>
                </c:pt>
                <c:pt idx="925">
                  <c:v>-24.454999999999998</c:v>
                </c:pt>
                <c:pt idx="926">
                  <c:v>-24.324999999999999</c:v>
                </c:pt>
                <c:pt idx="927">
                  <c:v>-24.193999999999999</c:v>
                </c:pt>
                <c:pt idx="928">
                  <c:v>-24.064</c:v>
                </c:pt>
                <c:pt idx="929">
                  <c:v>-23.934999999999999</c:v>
                </c:pt>
                <c:pt idx="930">
                  <c:v>-23.805</c:v>
                </c:pt>
                <c:pt idx="931">
                  <c:v>-23.675999999999998</c:v>
                </c:pt>
                <c:pt idx="932">
                  <c:v>-23.547000000000001</c:v>
                </c:pt>
                <c:pt idx="933">
                  <c:v>-23.417000000000002</c:v>
                </c:pt>
                <c:pt idx="934">
                  <c:v>-23.288</c:v>
                </c:pt>
                <c:pt idx="935">
                  <c:v>-23.158999999999999</c:v>
                </c:pt>
                <c:pt idx="936">
                  <c:v>-23.027999999999999</c:v>
                </c:pt>
                <c:pt idx="937">
                  <c:v>-22.899000000000001</c:v>
                </c:pt>
                <c:pt idx="938">
                  <c:v>-22.77</c:v>
                </c:pt>
                <c:pt idx="939">
                  <c:v>-22.640999999999998</c:v>
                </c:pt>
                <c:pt idx="940">
                  <c:v>-22.510999999999999</c:v>
                </c:pt>
                <c:pt idx="941">
                  <c:v>-22.382000000000001</c:v>
                </c:pt>
                <c:pt idx="942">
                  <c:v>-22.253</c:v>
                </c:pt>
                <c:pt idx="943">
                  <c:v>-22.123999999999999</c:v>
                </c:pt>
                <c:pt idx="944">
                  <c:v>-21.995000000000001</c:v>
                </c:pt>
                <c:pt idx="945">
                  <c:v>-21.864000000000001</c:v>
                </c:pt>
                <c:pt idx="946">
                  <c:v>-21.734999999999999</c:v>
                </c:pt>
                <c:pt idx="947">
                  <c:v>-21.606000000000002</c:v>
                </c:pt>
                <c:pt idx="948">
                  <c:v>-21.475999999999999</c:v>
                </c:pt>
                <c:pt idx="949">
                  <c:v>-21.347000000000001</c:v>
                </c:pt>
                <c:pt idx="950">
                  <c:v>-21.216999999999999</c:v>
                </c:pt>
                <c:pt idx="951">
                  <c:v>-21.088000000000001</c:v>
                </c:pt>
                <c:pt idx="952">
                  <c:v>-20.957999999999998</c:v>
                </c:pt>
                <c:pt idx="953">
                  <c:v>-20.827999999999999</c:v>
                </c:pt>
                <c:pt idx="954">
                  <c:v>-20.696999999999999</c:v>
                </c:pt>
                <c:pt idx="955">
                  <c:v>-20.568000000000001</c:v>
                </c:pt>
                <c:pt idx="956">
                  <c:v>-20.437999999999999</c:v>
                </c:pt>
                <c:pt idx="957">
                  <c:v>-20.308</c:v>
                </c:pt>
                <c:pt idx="958">
                  <c:v>-20.178000000000001</c:v>
                </c:pt>
                <c:pt idx="959">
                  <c:v>-20.047999999999998</c:v>
                </c:pt>
                <c:pt idx="960">
                  <c:v>-19.917999999999999</c:v>
                </c:pt>
                <c:pt idx="961">
                  <c:v>-19.788</c:v>
                </c:pt>
                <c:pt idx="962">
                  <c:v>-19.658000000000001</c:v>
                </c:pt>
                <c:pt idx="963">
                  <c:v>-19.527999999999999</c:v>
                </c:pt>
                <c:pt idx="964">
                  <c:v>-19.396999999999998</c:v>
                </c:pt>
                <c:pt idx="965">
                  <c:v>-19.266999999999999</c:v>
                </c:pt>
                <c:pt idx="966">
                  <c:v>-19.137</c:v>
                </c:pt>
                <c:pt idx="967">
                  <c:v>-19.007000000000001</c:v>
                </c:pt>
                <c:pt idx="968">
                  <c:v>-18.876999999999999</c:v>
                </c:pt>
                <c:pt idx="969">
                  <c:v>-18.747</c:v>
                </c:pt>
                <c:pt idx="970">
                  <c:v>-18.617000000000001</c:v>
                </c:pt>
                <c:pt idx="971">
                  <c:v>-18.486999999999998</c:v>
                </c:pt>
                <c:pt idx="972">
                  <c:v>-18.356000000000002</c:v>
                </c:pt>
                <c:pt idx="973">
                  <c:v>-18.225000000000001</c:v>
                </c:pt>
                <c:pt idx="974">
                  <c:v>-18.094999999999999</c:v>
                </c:pt>
                <c:pt idx="975">
                  <c:v>-17.965</c:v>
                </c:pt>
                <c:pt idx="976">
                  <c:v>-17.835000000000001</c:v>
                </c:pt>
                <c:pt idx="977">
                  <c:v>-17.704999999999998</c:v>
                </c:pt>
                <c:pt idx="978">
                  <c:v>-17.574000000000002</c:v>
                </c:pt>
                <c:pt idx="979">
                  <c:v>-17.443000000000001</c:v>
                </c:pt>
                <c:pt idx="980">
                  <c:v>-17.312000000000001</c:v>
                </c:pt>
                <c:pt idx="981">
                  <c:v>-17.18</c:v>
                </c:pt>
                <c:pt idx="982">
                  <c:v>-17.047999999999998</c:v>
                </c:pt>
                <c:pt idx="983">
                  <c:v>-16.916</c:v>
                </c:pt>
                <c:pt idx="984">
                  <c:v>-16.785</c:v>
                </c:pt>
                <c:pt idx="985">
                  <c:v>-16.652999999999999</c:v>
                </c:pt>
                <c:pt idx="986">
                  <c:v>-16.521000000000001</c:v>
                </c:pt>
                <c:pt idx="987">
                  <c:v>-16.388999999999999</c:v>
                </c:pt>
                <c:pt idx="988">
                  <c:v>-16.257000000000001</c:v>
                </c:pt>
                <c:pt idx="989">
                  <c:v>-16.125</c:v>
                </c:pt>
                <c:pt idx="990">
                  <c:v>-15.993</c:v>
                </c:pt>
                <c:pt idx="991">
                  <c:v>-15.86</c:v>
                </c:pt>
                <c:pt idx="992">
                  <c:v>-15.727</c:v>
                </c:pt>
                <c:pt idx="993">
                  <c:v>-15.593999999999999</c:v>
                </c:pt>
                <c:pt idx="994">
                  <c:v>-15.462</c:v>
                </c:pt>
                <c:pt idx="995">
                  <c:v>-15.329000000000001</c:v>
                </c:pt>
                <c:pt idx="996">
                  <c:v>-15.196</c:v>
                </c:pt>
                <c:pt idx="997">
                  <c:v>-15.063000000000001</c:v>
                </c:pt>
                <c:pt idx="998">
                  <c:v>-14.929</c:v>
                </c:pt>
                <c:pt idx="999">
                  <c:v>-14.795999999999999</c:v>
                </c:pt>
                <c:pt idx="1000">
                  <c:v>-14.661</c:v>
                </c:pt>
                <c:pt idx="1001">
                  <c:v>-14.526999999999999</c:v>
                </c:pt>
                <c:pt idx="1002">
                  <c:v>-14.393000000000001</c:v>
                </c:pt>
                <c:pt idx="1003">
                  <c:v>-14.257999999999999</c:v>
                </c:pt>
                <c:pt idx="1004">
                  <c:v>-14.124000000000001</c:v>
                </c:pt>
                <c:pt idx="1005">
                  <c:v>-13.989000000000001</c:v>
                </c:pt>
                <c:pt idx="1006">
                  <c:v>-13.853999999999999</c:v>
                </c:pt>
                <c:pt idx="1007">
                  <c:v>-13.718</c:v>
                </c:pt>
                <c:pt idx="1008">
                  <c:v>-13.583</c:v>
                </c:pt>
                <c:pt idx="1009">
                  <c:v>-13.445</c:v>
                </c:pt>
                <c:pt idx="1010">
                  <c:v>-13.308999999999999</c:v>
                </c:pt>
                <c:pt idx="1011">
                  <c:v>-13.173</c:v>
                </c:pt>
                <c:pt idx="1012">
                  <c:v>-13.036</c:v>
                </c:pt>
                <c:pt idx="1013">
                  <c:v>-12.898999999999999</c:v>
                </c:pt>
                <c:pt idx="1014">
                  <c:v>-12.762</c:v>
                </c:pt>
                <c:pt idx="1015">
                  <c:v>-12.625</c:v>
                </c:pt>
                <c:pt idx="1016">
                  <c:v>-12.487</c:v>
                </c:pt>
                <c:pt idx="1017">
                  <c:v>-12.349</c:v>
                </c:pt>
                <c:pt idx="1018">
                  <c:v>-12.209</c:v>
                </c:pt>
                <c:pt idx="1019">
                  <c:v>-12.071</c:v>
                </c:pt>
                <c:pt idx="1020">
                  <c:v>-11.932</c:v>
                </c:pt>
                <c:pt idx="1021">
                  <c:v>-11.792999999999999</c:v>
                </c:pt>
                <c:pt idx="1022">
                  <c:v>-11.654</c:v>
                </c:pt>
                <c:pt idx="1023">
                  <c:v>-11.515000000000001</c:v>
                </c:pt>
                <c:pt idx="1024">
                  <c:v>-11.375</c:v>
                </c:pt>
                <c:pt idx="1025">
                  <c:v>-11.236000000000001</c:v>
                </c:pt>
                <c:pt idx="1026">
                  <c:v>-11.096</c:v>
                </c:pt>
                <c:pt idx="1027">
                  <c:v>-10.956</c:v>
                </c:pt>
                <c:pt idx="1028">
                  <c:v>-10.815</c:v>
                </c:pt>
                <c:pt idx="1029">
                  <c:v>-10.673999999999999</c:v>
                </c:pt>
                <c:pt idx="1030">
                  <c:v>-10.534000000000001</c:v>
                </c:pt>
                <c:pt idx="1031">
                  <c:v>-10.393000000000001</c:v>
                </c:pt>
                <c:pt idx="1032">
                  <c:v>-10.253</c:v>
                </c:pt>
                <c:pt idx="1033">
                  <c:v>-10.112</c:v>
                </c:pt>
                <c:pt idx="1034">
                  <c:v>-9.9710999999999999</c:v>
                </c:pt>
                <c:pt idx="1035">
                  <c:v>-9.83</c:v>
                </c:pt>
                <c:pt idx="1036">
                  <c:v>-9.6888000000000005</c:v>
                </c:pt>
                <c:pt idx="1037">
                  <c:v>-9.5460999999999991</c:v>
                </c:pt>
                <c:pt idx="1038">
                  <c:v>-9.4046000000000003</c:v>
                </c:pt>
                <c:pt idx="1039">
                  <c:v>-9.2629000000000001</c:v>
                </c:pt>
                <c:pt idx="1040">
                  <c:v>-9.1211000000000002</c:v>
                </c:pt>
                <c:pt idx="1041">
                  <c:v>-8.9791000000000007</c:v>
                </c:pt>
                <c:pt idx="1042">
                  <c:v>-8.8369999999999997</c:v>
                </c:pt>
                <c:pt idx="1043">
                  <c:v>-8.6946999999999992</c:v>
                </c:pt>
                <c:pt idx="1044">
                  <c:v>-8.5523000000000007</c:v>
                </c:pt>
                <c:pt idx="1045">
                  <c:v>-8.4097000000000008</c:v>
                </c:pt>
                <c:pt idx="1046">
                  <c:v>-8.2657000000000007</c:v>
                </c:pt>
                <c:pt idx="1047">
                  <c:v>-8.1228999999999996</c:v>
                </c:pt>
                <c:pt idx="1048">
                  <c:v>-7.9798999999999998</c:v>
                </c:pt>
                <c:pt idx="1049">
                  <c:v>-7.8367000000000004</c:v>
                </c:pt>
                <c:pt idx="1050">
                  <c:v>-7.6936</c:v>
                </c:pt>
                <c:pt idx="1051">
                  <c:v>-7.5500999999999996</c:v>
                </c:pt>
                <c:pt idx="1052">
                  <c:v>-7.4066000000000001</c:v>
                </c:pt>
                <c:pt idx="1053">
                  <c:v>-7.2629000000000001</c:v>
                </c:pt>
                <c:pt idx="1054">
                  <c:v>-7.1192000000000002</c:v>
                </c:pt>
                <c:pt idx="1055">
                  <c:v>-6.9740000000000002</c:v>
                </c:pt>
                <c:pt idx="1056">
                  <c:v>-6.8299000000000003</c:v>
                </c:pt>
                <c:pt idx="1057">
                  <c:v>-6.6856999999999998</c:v>
                </c:pt>
                <c:pt idx="1058">
                  <c:v>-6.5415000000000001</c:v>
                </c:pt>
                <c:pt idx="1059">
                  <c:v>-6.3970000000000002</c:v>
                </c:pt>
                <c:pt idx="1060">
                  <c:v>-6.2525000000000004</c:v>
                </c:pt>
                <c:pt idx="1061">
                  <c:v>-6.1078000000000001</c:v>
                </c:pt>
                <c:pt idx="1062">
                  <c:v>-5.9630000000000001</c:v>
                </c:pt>
                <c:pt idx="1063">
                  <c:v>-5.8179999999999996</c:v>
                </c:pt>
                <c:pt idx="1064">
                  <c:v>-5.6715999999999998</c:v>
                </c:pt>
                <c:pt idx="1065">
                  <c:v>-5.5263999999999998</c:v>
                </c:pt>
                <c:pt idx="1066">
                  <c:v>-5.3810000000000002</c:v>
                </c:pt>
                <c:pt idx="1067">
                  <c:v>-5.2355999999999998</c:v>
                </c:pt>
                <c:pt idx="1068">
                  <c:v>-5.09</c:v>
                </c:pt>
                <c:pt idx="1069">
                  <c:v>-4.9443999999999999</c:v>
                </c:pt>
                <c:pt idx="1070">
                  <c:v>-4.7986000000000004</c:v>
                </c:pt>
                <c:pt idx="1071">
                  <c:v>-4.6528</c:v>
                </c:pt>
                <c:pt idx="1072">
                  <c:v>-4.5068999999999999</c:v>
                </c:pt>
                <c:pt idx="1073">
                  <c:v>-4.3596000000000004</c:v>
                </c:pt>
                <c:pt idx="1074">
                  <c:v>-4.2135999999999996</c:v>
                </c:pt>
                <c:pt idx="1075">
                  <c:v>-4.0674999999999999</c:v>
                </c:pt>
                <c:pt idx="1076">
                  <c:v>-3.9214000000000002</c:v>
                </c:pt>
                <c:pt idx="1077">
                  <c:v>-3.7751999999999999</c:v>
                </c:pt>
                <c:pt idx="1078">
                  <c:v>-3.6288999999999998</c:v>
                </c:pt>
                <c:pt idx="1079">
                  <c:v>-3.4824999999999999</c:v>
                </c:pt>
                <c:pt idx="1080">
                  <c:v>-3.3361000000000001</c:v>
                </c:pt>
                <c:pt idx="1081">
                  <c:v>-3.1897000000000002</c:v>
                </c:pt>
                <c:pt idx="1082">
                  <c:v>-3.0419999999999998</c:v>
                </c:pt>
                <c:pt idx="1083">
                  <c:v>-2.8954</c:v>
                </c:pt>
                <c:pt idx="1084">
                  <c:v>-2.7488999999999999</c:v>
                </c:pt>
                <c:pt idx="1085">
                  <c:v>-2.6023000000000001</c:v>
                </c:pt>
                <c:pt idx="1086">
                  <c:v>-2.4557000000000002</c:v>
                </c:pt>
                <c:pt idx="1087">
                  <c:v>-2.3089</c:v>
                </c:pt>
                <c:pt idx="1088">
                  <c:v>-2.1621000000000001</c:v>
                </c:pt>
                <c:pt idx="1089">
                  <c:v>-2.0152000000000001</c:v>
                </c:pt>
                <c:pt idx="1090">
                  <c:v>-1.8683000000000001</c:v>
                </c:pt>
                <c:pt idx="1091">
                  <c:v>-1.7212000000000001</c:v>
                </c:pt>
                <c:pt idx="1092">
                  <c:v>-1.5726</c:v>
                </c:pt>
                <c:pt idx="1093">
                  <c:v>-1.4253</c:v>
                </c:pt>
                <c:pt idx="1094">
                  <c:v>-1.2778</c:v>
                </c:pt>
                <c:pt idx="1095">
                  <c:v>-1.1299999999999999</c:v>
                </c:pt>
                <c:pt idx="1096">
                  <c:v>-0.98199000000000003</c:v>
                </c:pt>
                <c:pt idx="1097">
                  <c:v>-0.83362000000000003</c:v>
                </c:pt>
                <c:pt idx="1098">
                  <c:v>-0.68493999999999999</c:v>
                </c:pt>
                <c:pt idx="1099">
                  <c:v>-0.53598000000000001</c:v>
                </c:pt>
                <c:pt idx="1100">
                  <c:v>-0.38679999999999998</c:v>
                </c:pt>
                <c:pt idx="1101">
                  <c:v>-0.23610999999999999</c:v>
                </c:pt>
                <c:pt idx="1102">
                  <c:v>-8.6486999999999994E-2</c:v>
                </c:pt>
                <c:pt idx="1103">
                  <c:v>6.3247999999999999E-2</c:v>
                </c:pt>
                <c:pt idx="1104">
                  <c:v>0.21306</c:v>
                </c:pt>
                <c:pt idx="1105">
                  <c:v>0.36298999999999998</c:v>
                </c:pt>
                <c:pt idx="1106">
                  <c:v>0.51302000000000003</c:v>
                </c:pt>
                <c:pt idx="1107">
                  <c:v>0.66293000000000002</c:v>
                </c:pt>
                <c:pt idx="1108">
                  <c:v>0.81291000000000002</c:v>
                </c:pt>
                <c:pt idx="1109">
                  <c:v>0.96294999999999997</c:v>
                </c:pt>
                <c:pt idx="1110">
                  <c:v>1.1143000000000001</c:v>
                </c:pt>
                <c:pt idx="1111">
                  <c:v>1.2645</c:v>
                </c:pt>
                <c:pt idx="1112">
                  <c:v>1.4147000000000001</c:v>
                </c:pt>
                <c:pt idx="1113">
                  <c:v>1.5648</c:v>
                </c:pt>
                <c:pt idx="1114">
                  <c:v>1.7150000000000001</c:v>
                </c:pt>
                <c:pt idx="1115">
                  <c:v>1.8651</c:v>
                </c:pt>
                <c:pt idx="1116">
                  <c:v>2.0150000000000001</c:v>
                </c:pt>
                <c:pt idx="1117">
                  <c:v>2.1644999999999999</c:v>
                </c:pt>
                <c:pt idx="1118">
                  <c:v>2.3136000000000001</c:v>
                </c:pt>
                <c:pt idx="1119">
                  <c:v>2.4639000000000002</c:v>
                </c:pt>
                <c:pt idx="1120">
                  <c:v>2.6126</c:v>
                </c:pt>
                <c:pt idx="1121">
                  <c:v>2.7610999999999999</c:v>
                </c:pt>
                <c:pt idx="1122">
                  <c:v>2.9091</c:v>
                </c:pt>
                <c:pt idx="1123">
                  <c:v>3.0569000000000002</c:v>
                </c:pt>
                <c:pt idx="1124">
                  <c:v>3.2040999999999999</c:v>
                </c:pt>
                <c:pt idx="1125">
                  <c:v>3.3504999999999998</c:v>
                </c:pt>
                <c:pt idx="1126">
                  <c:v>3.4962</c:v>
                </c:pt>
                <c:pt idx="1127">
                  <c:v>3.6408</c:v>
                </c:pt>
                <c:pt idx="1128">
                  <c:v>3.7850999999999999</c:v>
                </c:pt>
                <c:pt idx="1129">
                  <c:v>3.9262999999999999</c:v>
                </c:pt>
                <c:pt idx="1130">
                  <c:v>4.0652999999999997</c:v>
                </c:pt>
                <c:pt idx="1131">
                  <c:v>4.2020999999999997</c:v>
                </c:pt>
                <c:pt idx="1132">
                  <c:v>4.3361000000000001</c:v>
                </c:pt>
                <c:pt idx="1133">
                  <c:v>4.4671000000000003</c:v>
                </c:pt>
                <c:pt idx="1134">
                  <c:v>4.5941999999999998</c:v>
                </c:pt>
                <c:pt idx="1135">
                  <c:v>4.7165999999999997</c:v>
                </c:pt>
                <c:pt idx="1136">
                  <c:v>4.8334999999999999</c:v>
                </c:pt>
                <c:pt idx="1137">
                  <c:v>4.9459999999999997</c:v>
                </c:pt>
                <c:pt idx="1138">
                  <c:v>5.0525000000000002</c:v>
                </c:pt>
                <c:pt idx="1139">
                  <c:v>5.1543999999999999</c:v>
                </c:pt>
                <c:pt idx="1140">
                  <c:v>5.2519</c:v>
                </c:pt>
                <c:pt idx="1141">
                  <c:v>5.3445999999999998</c:v>
                </c:pt>
                <c:pt idx="1142">
                  <c:v>5.4324000000000003</c:v>
                </c:pt>
                <c:pt idx="1143">
                  <c:v>5.5149999999999997</c:v>
                </c:pt>
                <c:pt idx="1144">
                  <c:v>5.5925000000000002</c:v>
                </c:pt>
                <c:pt idx="1145">
                  <c:v>5.6654999999999998</c:v>
                </c:pt>
                <c:pt idx="1146">
                  <c:v>5.7347000000000001</c:v>
                </c:pt>
                <c:pt idx="1147">
                  <c:v>5.7990000000000004</c:v>
                </c:pt>
                <c:pt idx="1148">
                  <c:v>5.8589000000000002</c:v>
                </c:pt>
                <c:pt idx="1149">
                  <c:v>5.9151999999999996</c:v>
                </c:pt>
                <c:pt idx="1150">
                  <c:v>5.9676</c:v>
                </c:pt>
                <c:pt idx="1151">
                  <c:v>6.0164</c:v>
                </c:pt>
                <c:pt idx="1152">
                  <c:v>6.0620000000000003</c:v>
                </c:pt>
                <c:pt idx="1153">
                  <c:v>6.1044</c:v>
                </c:pt>
                <c:pt idx="1154">
                  <c:v>6.1440000000000001</c:v>
                </c:pt>
                <c:pt idx="1155">
                  <c:v>6.1805000000000003</c:v>
                </c:pt>
                <c:pt idx="1156">
                  <c:v>6.2133000000000003</c:v>
                </c:pt>
                <c:pt idx="1157">
                  <c:v>6.2427000000000001</c:v>
                </c:pt>
                <c:pt idx="1158">
                  <c:v>6.2686000000000002</c:v>
                </c:pt>
                <c:pt idx="1159">
                  <c:v>6.2910000000000004</c:v>
                </c:pt>
                <c:pt idx="1160">
                  <c:v>6.3101000000000003</c:v>
                </c:pt>
                <c:pt idx="1161">
                  <c:v>6.3258999999999999</c:v>
                </c:pt>
                <c:pt idx="1162">
                  <c:v>6.3381999999999996</c:v>
                </c:pt>
                <c:pt idx="1163">
                  <c:v>6.3470000000000004</c:v>
                </c:pt>
                <c:pt idx="1164">
                  <c:v>6.3525999999999998</c:v>
                </c:pt>
                <c:pt idx="1165">
                  <c:v>6.3552999999999997</c:v>
                </c:pt>
                <c:pt idx="1166">
                  <c:v>6.3548999999999998</c:v>
                </c:pt>
                <c:pt idx="1167">
                  <c:v>6.3517000000000001</c:v>
                </c:pt>
                <c:pt idx="1168">
                  <c:v>6.3456000000000001</c:v>
                </c:pt>
                <c:pt idx="1169">
                  <c:v>6.3368000000000002</c:v>
                </c:pt>
                <c:pt idx="1170">
                  <c:v>6.3250999999999999</c:v>
                </c:pt>
                <c:pt idx="1171">
                  <c:v>6.3102999999999998</c:v>
                </c:pt>
                <c:pt idx="1172">
                  <c:v>6.2923</c:v>
                </c:pt>
                <c:pt idx="1173">
                  <c:v>6.2713000000000001</c:v>
                </c:pt>
                <c:pt idx="1174">
                  <c:v>6.2473999999999998</c:v>
                </c:pt>
                <c:pt idx="1175">
                  <c:v>6.2207999999999997</c:v>
                </c:pt>
                <c:pt idx="1176">
                  <c:v>6.1912000000000003</c:v>
                </c:pt>
                <c:pt idx="1177">
                  <c:v>6.1588000000000003</c:v>
                </c:pt>
                <c:pt idx="1178">
                  <c:v>6.1235999999999997</c:v>
                </c:pt>
                <c:pt idx="1179">
                  <c:v>6.0860000000000003</c:v>
                </c:pt>
                <c:pt idx="1180">
                  <c:v>6.0461999999999998</c:v>
                </c:pt>
                <c:pt idx="1181">
                  <c:v>6.0042999999999997</c:v>
                </c:pt>
                <c:pt idx="1182">
                  <c:v>5.9600999999999997</c:v>
                </c:pt>
                <c:pt idx="1183">
                  <c:v>5.9131</c:v>
                </c:pt>
                <c:pt idx="1184">
                  <c:v>5.8642000000000003</c:v>
                </c:pt>
                <c:pt idx="1185">
                  <c:v>5.8131000000000004</c:v>
                </c:pt>
                <c:pt idx="1186">
                  <c:v>5.7603999999999997</c:v>
                </c:pt>
                <c:pt idx="1187">
                  <c:v>5.7060000000000004</c:v>
                </c:pt>
                <c:pt idx="1188">
                  <c:v>5.6497000000000002</c:v>
                </c:pt>
                <c:pt idx="1189">
                  <c:v>5.5915999999999997</c:v>
                </c:pt>
                <c:pt idx="1190">
                  <c:v>5.532</c:v>
                </c:pt>
                <c:pt idx="1191">
                  <c:v>5.4707999999999997</c:v>
                </c:pt>
                <c:pt idx="1192">
                  <c:v>5.4076000000000004</c:v>
                </c:pt>
                <c:pt idx="1193">
                  <c:v>5.3436000000000003</c:v>
                </c:pt>
                <c:pt idx="1194">
                  <c:v>5.2779999999999996</c:v>
                </c:pt>
                <c:pt idx="1195">
                  <c:v>5.2111000000000001</c:v>
                </c:pt>
                <c:pt idx="1196">
                  <c:v>5.1426999999999996</c:v>
                </c:pt>
                <c:pt idx="1197">
                  <c:v>5.0731000000000002</c:v>
                </c:pt>
                <c:pt idx="1198">
                  <c:v>5.0023</c:v>
                </c:pt>
                <c:pt idx="1199">
                  <c:v>4.9302999999999999</c:v>
                </c:pt>
                <c:pt idx="1200">
                  <c:v>4.8571</c:v>
                </c:pt>
                <c:pt idx="1201">
                  <c:v>4.7819000000000003</c:v>
                </c:pt>
                <c:pt idx="1202">
                  <c:v>4.7061999999999999</c:v>
                </c:pt>
                <c:pt idx="1203">
                  <c:v>4.6296999999999997</c:v>
                </c:pt>
                <c:pt idx="1204">
                  <c:v>4.5522999999999998</c:v>
                </c:pt>
                <c:pt idx="1205">
                  <c:v>4.4741999999999997</c:v>
                </c:pt>
                <c:pt idx="1206">
                  <c:v>4.3951000000000002</c:v>
                </c:pt>
                <c:pt idx="1207">
                  <c:v>4.3150000000000004</c:v>
                </c:pt>
                <c:pt idx="1208">
                  <c:v>4.2339000000000002</c:v>
                </c:pt>
                <c:pt idx="1209">
                  <c:v>4.1517999999999997</c:v>
                </c:pt>
                <c:pt idx="1210">
                  <c:v>4.0682999999999998</c:v>
                </c:pt>
                <c:pt idx="1211">
                  <c:v>3.9849999999999999</c:v>
                </c:pt>
                <c:pt idx="1212">
                  <c:v>3.9007999999999998</c:v>
                </c:pt>
                <c:pt idx="1213">
                  <c:v>3.8159000000000001</c:v>
                </c:pt>
                <c:pt idx="1214">
                  <c:v>3.7305999999999999</c:v>
                </c:pt>
                <c:pt idx="1215">
                  <c:v>3.6448999999999998</c:v>
                </c:pt>
                <c:pt idx="1216">
                  <c:v>3.5587</c:v>
                </c:pt>
                <c:pt idx="1217">
                  <c:v>3.472</c:v>
                </c:pt>
                <c:pt idx="1218">
                  <c:v>3.3849999999999998</c:v>
                </c:pt>
                <c:pt idx="1219">
                  <c:v>3.2968000000000002</c:v>
                </c:pt>
                <c:pt idx="1220">
                  <c:v>3.2092000000000001</c:v>
                </c:pt>
                <c:pt idx="1221">
                  <c:v>3.1214</c:v>
                </c:pt>
                <c:pt idx="1222">
                  <c:v>3.0333000000000001</c:v>
                </c:pt>
                <c:pt idx="1223">
                  <c:v>2.9449999999999998</c:v>
                </c:pt>
                <c:pt idx="1224">
                  <c:v>2.8563000000000001</c:v>
                </c:pt>
                <c:pt idx="1225">
                  <c:v>2.7675000000000001</c:v>
                </c:pt>
                <c:pt idx="1226">
                  <c:v>2.6783999999999999</c:v>
                </c:pt>
                <c:pt idx="1227">
                  <c:v>2.5893000000000002</c:v>
                </c:pt>
                <c:pt idx="1228">
                  <c:v>2.5</c:v>
                </c:pt>
                <c:pt idx="1229">
                  <c:v>2.4097</c:v>
                </c:pt>
                <c:pt idx="1230">
                  <c:v>2.3199000000000001</c:v>
                </c:pt>
                <c:pt idx="1231">
                  <c:v>2.23</c:v>
                </c:pt>
                <c:pt idx="1232">
                  <c:v>2.1398000000000001</c:v>
                </c:pt>
                <c:pt idx="1233">
                  <c:v>2.0495999999999999</c:v>
                </c:pt>
                <c:pt idx="1234">
                  <c:v>1.9593</c:v>
                </c:pt>
                <c:pt idx="1235">
                  <c:v>1.8689</c:v>
                </c:pt>
                <c:pt idx="1236">
                  <c:v>1.7785</c:v>
                </c:pt>
                <c:pt idx="1237">
                  <c:v>1.6880999999999999</c:v>
                </c:pt>
                <c:pt idx="1238">
                  <c:v>1.5968</c:v>
                </c:pt>
                <c:pt idx="1239">
                  <c:v>1.5064</c:v>
                </c:pt>
                <c:pt idx="1240">
                  <c:v>1.4158999999999999</c:v>
                </c:pt>
                <c:pt idx="1241">
                  <c:v>1.3254999999999999</c:v>
                </c:pt>
                <c:pt idx="1242">
                  <c:v>1.2350000000000001</c:v>
                </c:pt>
                <c:pt idx="1243">
                  <c:v>1.1445000000000001</c:v>
                </c:pt>
                <c:pt idx="1244">
                  <c:v>1.054</c:v>
                </c:pt>
                <c:pt idx="1245">
                  <c:v>0.96357999999999999</c:v>
                </c:pt>
                <c:pt idx="1246">
                  <c:v>0.87311000000000005</c:v>
                </c:pt>
                <c:pt idx="1247">
                  <c:v>0.78195000000000003</c:v>
                </c:pt>
                <c:pt idx="1248">
                  <c:v>0.69162000000000001</c:v>
                </c:pt>
                <c:pt idx="1249">
                  <c:v>0.60129999999999995</c:v>
                </c:pt>
                <c:pt idx="1250">
                  <c:v>0.51095999999999997</c:v>
                </c:pt>
                <c:pt idx="1251">
                  <c:v>0.42058000000000001</c:v>
                </c:pt>
                <c:pt idx="1252">
                  <c:v>0.33023000000000002</c:v>
                </c:pt>
                <c:pt idx="1253">
                  <c:v>0.23991000000000001</c:v>
                </c:pt>
                <c:pt idx="1254">
                  <c:v>0.14963000000000001</c:v>
                </c:pt>
                <c:pt idx="1255">
                  <c:v>5.9340999999999998E-2</c:v>
                </c:pt>
                <c:pt idx="1256">
                  <c:v>-3.1784E-2</c:v>
                </c:pt>
                <c:pt idx="1257">
                  <c:v>-0.12207</c:v>
                </c:pt>
                <c:pt idx="1258">
                  <c:v>-0.21232999999999999</c:v>
                </c:pt>
                <c:pt idx="1259">
                  <c:v>-0.30259999999999998</c:v>
                </c:pt>
                <c:pt idx="1260">
                  <c:v>-0.39284000000000002</c:v>
                </c:pt>
                <c:pt idx="1261">
                  <c:v>-0.48304999999999998</c:v>
                </c:pt>
                <c:pt idx="1262">
                  <c:v>-0.57330000000000003</c:v>
                </c:pt>
                <c:pt idx="1263">
                  <c:v>-0.66356000000000004</c:v>
                </c:pt>
                <c:pt idx="1264">
                  <c:v>-0.75387999999999999</c:v>
                </c:pt>
                <c:pt idx="1265">
                  <c:v>-0.84492</c:v>
                </c:pt>
                <c:pt idx="1266">
                  <c:v>-0.93511999999999995</c:v>
                </c:pt>
                <c:pt idx="1267">
                  <c:v>-1.0251999999999999</c:v>
                </c:pt>
                <c:pt idx="1268">
                  <c:v>-1.1153</c:v>
                </c:pt>
                <c:pt idx="1269">
                  <c:v>-1.2052</c:v>
                </c:pt>
                <c:pt idx="1270">
                  <c:v>-1.2949999999999999</c:v>
                </c:pt>
                <c:pt idx="1271">
                  <c:v>-1.3847</c:v>
                </c:pt>
                <c:pt idx="1272">
                  <c:v>-1.4742</c:v>
                </c:pt>
                <c:pt idx="1273">
                  <c:v>-1.5632999999999999</c:v>
                </c:pt>
                <c:pt idx="1274">
                  <c:v>-1.6512</c:v>
                </c:pt>
                <c:pt idx="1275">
                  <c:v>-1.7365999999999999</c:v>
                </c:pt>
                <c:pt idx="1276">
                  <c:v>-1.8212999999999999</c:v>
                </c:pt>
                <c:pt idx="1277">
                  <c:v>-1.9056</c:v>
                </c:pt>
                <c:pt idx="1278">
                  <c:v>-1.9899</c:v>
                </c:pt>
                <c:pt idx="1279">
                  <c:v>-2.0739999999999998</c:v>
                </c:pt>
                <c:pt idx="1280">
                  <c:v>-2.1579000000000002</c:v>
                </c:pt>
                <c:pt idx="1281">
                  <c:v>-2.2416</c:v>
                </c:pt>
                <c:pt idx="1282">
                  <c:v>-2.3250999999999999</c:v>
                </c:pt>
                <c:pt idx="1283">
                  <c:v>-2.4091999999999998</c:v>
                </c:pt>
                <c:pt idx="1284">
                  <c:v>-2.4923999999999999</c:v>
                </c:pt>
                <c:pt idx="1285">
                  <c:v>-2.5752000000000002</c:v>
                </c:pt>
                <c:pt idx="1286">
                  <c:v>-2.6568000000000001</c:v>
                </c:pt>
                <c:pt idx="1287">
                  <c:v>-2.7370000000000001</c:v>
                </c:pt>
                <c:pt idx="1288">
                  <c:v>-2.8161999999999998</c:v>
                </c:pt>
                <c:pt idx="1289">
                  <c:v>-2.8934000000000002</c:v>
                </c:pt>
                <c:pt idx="1290">
                  <c:v>-2.9683999999999999</c:v>
                </c:pt>
                <c:pt idx="1291">
                  <c:v>-3.0413000000000001</c:v>
                </c:pt>
                <c:pt idx="1292">
                  <c:v>-3.1114999999999999</c:v>
                </c:pt>
                <c:pt idx="1293">
                  <c:v>-3.1772</c:v>
                </c:pt>
                <c:pt idx="1294">
                  <c:v>-3.2393000000000001</c:v>
                </c:pt>
                <c:pt idx="1295">
                  <c:v>-3.2976000000000001</c:v>
                </c:pt>
                <c:pt idx="1296">
                  <c:v>-3.3519000000000001</c:v>
                </c:pt>
                <c:pt idx="1297">
                  <c:v>-3.4020999999999999</c:v>
                </c:pt>
                <c:pt idx="1298">
                  <c:v>-3.4485000000000001</c:v>
                </c:pt>
                <c:pt idx="1299">
                  <c:v>-3.4916</c:v>
                </c:pt>
                <c:pt idx="1300">
                  <c:v>-3.5323000000000002</c:v>
                </c:pt>
                <c:pt idx="1301">
                  <c:v>-3.57</c:v>
                </c:pt>
                <c:pt idx="1302">
                  <c:v>-3.6051000000000002</c:v>
                </c:pt>
                <c:pt idx="1303">
                  <c:v>-3.6377000000000002</c:v>
                </c:pt>
                <c:pt idx="1304">
                  <c:v>-3.6678000000000002</c:v>
                </c:pt>
                <c:pt idx="1305">
                  <c:v>-3.6955</c:v>
                </c:pt>
                <c:pt idx="1306">
                  <c:v>-3.7208000000000001</c:v>
                </c:pt>
                <c:pt idx="1307">
                  <c:v>-3.7437999999999998</c:v>
                </c:pt>
                <c:pt idx="1308">
                  <c:v>-3.7648000000000001</c:v>
                </c:pt>
                <c:pt idx="1309">
                  <c:v>-3.7839</c:v>
                </c:pt>
                <c:pt idx="1310">
                  <c:v>-3.8008000000000002</c:v>
                </c:pt>
                <c:pt idx="1311">
                  <c:v>-3.8159999999999998</c:v>
                </c:pt>
                <c:pt idx="1312">
                  <c:v>-3.8296000000000001</c:v>
                </c:pt>
                <c:pt idx="1313">
                  <c:v>-3.8420000000000001</c:v>
                </c:pt>
                <c:pt idx="1314">
                  <c:v>-3.8532000000000002</c:v>
                </c:pt>
                <c:pt idx="1315">
                  <c:v>-3.8632</c:v>
                </c:pt>
                <c:pt idx="1316">
                  <c:v>-3.8723000000000001</c:v>
                </c:pt>
                <c:pt idx="1317">
                  <c:v>-3.8803999999999998</c:v>
                </c:pt>
                <c:pt idx="1318">
                  <c:v>-3.8877000000000002</c:v>
                </c:pt>
                <c:pt idx="1319">
                  <c:v>-3.8942999999999999</c:v>
                </c:pt>
                <c:pt idx="1320">
                  <c:v>-3.9005000000000001</c:v>
                </c:pt>
                <c:pt idx="1321">
                  <c:v>-3.9062000000000001</c:v>
                </c:pt>
                <c:pt idx="1322">
                  <c:v>-3.9117000000000002</c:v>
                </c:pt>
                <c:pt idx="1323">
                  <c:v>-3.9169</c:v>
                </c:pt>
                <c:pt idx="1324">
                  <c:v>-3.9218999999999999</c:v>
                </c:pt>
                <c:pt idx="1325">
                  <c:v>-3.9266999999999999</c:v>
                </c:pt>
                <c:pt idx="1326">
                  <c:v>-3.9315000000000002</c:v>
                </c:pt>
                <c:pt idx="1327">
                  <c:v>-3.9361999999999999</c:v>
                </c:pt>
                <c:pt idx="1328">
                  <c:v>-3.9407999999999999</c:v>
                </c:pt>
                <c:pt idx="1329">
                  <c:v>-3.9456000000000002</c:v>
                </c:pt>
                <c:pt idx="1330">
                  <c:v>-3.9502999999999999</c:v>
                </c:pt>
                <c:pt idx="1331">
                  <c:v>-3.9550000000000001</c:v>
                </c:pt>
                <c:pt idx="1332">
                  <c:v>-3.9599000000000002</c:v>
                </c:pt>
                <c:pt idx="1333">
                  <c:v>-3.9647999999999999</c:v>
                </c:pt>
                <c:pt idx="1334">
                  <c:v>-3.9698000000000002</c:v>
                </c:pt>
                <c:pt idx="1335">
                  <c:v>-3.9748999999999999</c:v>
                </c:pt>
                <c:pt idx="1336">
                  <c:v>-3.9799000000000002</c:v>
                </c:pt>
                <c:pt idx="1337">
                  <c:v>-3.9851000000000001</c:v>
                </c:pt>
                <c:pt idx="1338">
                  <c:v>-3.9903</c:v>
                </c:pt>
                <c:pt idx="1339">
                  <c:v>-3.9954999999999998</c:v>
                </c:pt>
                <c:pt idx="1340">
                  <c:v>-4.0007999999999999</c:v>
                </c:pt>
                <c:pt idx="1341">
                  <c:v>-4.0061999999999998</c:v>
                </c:pt>
                <c:pt idx="1342">
                  <c:v>-4.0115999999999996</c:v>
                </c:pt>
                <c:pt idx="1343">
                  <c:v>-4.0171000000000001</c:v>
                </c:pt>
                <c:pt idx="1344">
                  <c:v>-4.0227000000000004</c:v>
                </c:pt>
                <c:pt idx="1345">
                  <c:v>-4.0282999999999998</c:v>
                </c:pt>
                <c:pt idx="1346">
                  <c:v>-4.0339999999999998</c:v>
                </c:pt>
                <c:pt idx="1347">
                  <c:v>-4.0397999999999996</c:v>
                </c:pt>
                <c:pt idx="1348">
                  <c:v>-4.0456000000000003</c:v>
                </c:pt>
                <c:pt idx="1349">
                  <c:v>-4.0514999999999999</c:v>
                </c:pt>
                <c:pt idx="1350">
                  <c:v>-4.0575000000000001</c:v>
                </c:pt>
                <c:pt idx="1351">
                  <c:v>-4.0636000000000001</c:v>
                </c:pt>
                <c:pt idx="1352">
                  <c:v>-4.0697000000000001</c:v>
                </c:pt>
                <c:pt idx="1353">
                  <c:v>-4.0758999999999999</c:v>
                </c:pt>
                <c:pt idx="1354">
                  <c:v>-4.0822000000000003</c:v>
                </c:pt>
                <c:pt idx="1355">
                  <c:v>-4.0884999999999998</c:v>
                </c:pt>
                <c:pt idx="1356">
                  <c:v>-4.0948000000000002</c:v>
                </c:pt>
                <c:pt idx="1357">
                  <c:v>-4.1013000000000002</c:v>
                </c:pt>
                <c:pt idx="1358">
                  <c:v>-4.1078000000000001</c:v>
                </c:pt>
                <c:pt idx="1359">
                  <c:v>-4.1143000000000001</c:v>
                </c:pt>
                <c:pt idx="1360">
                  <c:v>-4.1211000000000002</c:v>
                </c:pt>
                <c:pt idx="1361">
                  <c:v>-4.1276999999999999</c:v>
                </c:pt>
                <c:pt idx="1362">
                  <c:v>-4.1345000000000001</c:v>
                </c:pt>
                <c:pt idx="1363">
                  <c:v>-4.1414</c:v>
                </c:pt>
                <c:pt idx="1364">
                  <c:v>-4.1482999999999999</c:v>
                </c:pt>
                <c:pt idx="1365">
                  <c:v>-4.1551999999999998</c:v>
                </c:pt>
                <c:pt idx="1366">
                  <c:v>-4.1623999999999999</c:v>
                </c:pt>
                <c:pt idx="1367">
                  <c:v>-4.1695000000000002</c:v>
                </c:pt>
                <c:pt idx="1368">
                  <c:v>-4.1768000000000001</c:v>
                </c:pt>
                <c:pt idx="1369">
                  <c:v>-4.1840000000000002</c:v>
                </c:pt>
                <c:pt idx="1370">
                  <c:v>-4.1913</c:v>
                </c:pt>
                <c:pt idx="1371">
                  <c:v>-4.1986999999999997</c:v>
                </c:pt>
                <c:pt idx="1372">
                  <c:v>-4.2062999999999997</c:v>
                </c:pt>
                <c:pt idx="1373">
                  <c:v>-4.2138999999999998</c:v>
                </c:pt>
                <c:pt idx="1374">
                  <c:v>-4.2215999999999996</c:v>
                </c:pt>
                <c:pt idx="1375">
                  <c:v>-4.2294999999999998</c:v>
                </c:pt>
                <c:pt idx="1376">
                  <c:v>-4.2374000000000001</c:v>
                </c:pt>
                <c:pt idx="1377">
                  <c:v>-4.2454999999999998</c:v>
                </c:pt>
                <c:pt idx="1378">
                  <c:v>-4.2534000000000001</c:v>
                </c:pt>
                <c:pt idx="1379">
                  <c:v>-4.2614999999999998</c:v>
                </c:pt>
                <c:pt idx="1380">
                  <c:v>-4.2694999999999999</c:v>
                </c:pt>
                <c:pt idx="1381">
                  <c:v>-4.2773000000000003</c:v>
                </c:pt>
                <c:pt idx="1382">
                  <c:v>-4.2850000000000001</c:v>
                </c:pt>
                <c:pt idx="1383">
                  <c:v>-4.2927999999999997</c:v>
                </c:pt>
                <c:pt idx="1384">
                  <c:v>-4.3007</c:v>
                </c:pt>
                <c:pt idx="1385">
                  <c:v>-4.3087</c:v>
                </c:pt>
                <c:pt idx="1386">
                  <c:v>-4.3167</c:v>
                </c:pt>
                <c:pt idx="1387">
                  <c:v>-4.3247999999999998</c:v>
                </c:pt>
                <c:pt idx="1388">
                  <c:v>-4.3330000000000002</c:v>
                </c:pt>
                <c:pt idx="1389">
                  <c:v>-4.3413000000000004</c:v>
                </c:pt>
                <c:pt idx="1390">
                  <c:v>-4.3497000000000003</c:v>
                </c:pt>
                <c:pt idx="1391">
                  <c:v>-4.3582000000000001</c:v>
                </c:pt>
                <c:pt idx="1392">
                  <c:v>-4.3665000000000003</c:v>
                </c:pt>
                <c:pt idx="1393">
                  <c:v>-4.3746999999999998</c:v>
                </c:pt>
                <c:pt idx="1394">
                  <c:v>-4.3826999999999998</c:v>
                </c:pt>
                <c:pt idx="1395">
                  <c:v>-4.3902000000000001</c:v>
                </c:pt>
                <c:pt idx="1396">
                  <c:v>-4.3975</c:v>
                </c:pt>
                <c:pt idx="1397">
                  <c:v>-4.4046000000000003</c:v>
                </c:pt>
                <c:pt idx="1398">
                  <c:v>-4.4115000000000002</c:v>
                </c:pt>
                <c:pt idx="1399">
                  <c:v>-4.4183000000000003</c:v>
                </c:pt>
                <c:pt idx="1400">
                  <c:v>-4.4252000000000002</c:v>
                </c:pt>
                <c:pt idx="1401">
                  <c:v>-4.4320000000000004</c:v>
                </c:pt>
                <c:pt idx="1402">
                  <c:v>-4.4390000000000001</c:v>
                </c:pt>
                <c:pt idx="1403">
                  <c:v>-4.4459999999999997</c:v>
                </c:pt>
                <c:pt idx="1404">
                  <c:v>-4.4528999999999996</c:v>
                </c:pt>
                <c:pt idx="1405">
                  <c:v>-4.4598000000000004</c:v>
                </c:pt>
                <c:pt idx="1406">
                  <c:v>-4.4665999999999997</c:v>
                </c:pt>
                <c:pt idx="1407">
                  <c:v>-4.4730999999999996</c:v>
                </c:pt>
                <c:pt idx="1408">
                  <c:v>-4.4797000000000002</c:v>
                </c:pt>
                <c:pt idx="1409">
                  <c:v>-4.4858000000000002</c:v>
                </c:pt>
                <c:pt idx="1410">
                  <c:v>-4.4913999999999996</c:v>
                </c:pt>
                <c:pt idx="1411">
                  <c:v>-4.4962</c:v>
                </c:pt>
                <c:pt idx="1412">
                  <c:v>-4.4999000000000002</c:v>
                </c:pt>
                <c:pt idx="1413">
                  <c:v>-4.5026000000000002</c:v>
                </c:pt>
                <c:pt idx="1414">
                  <c:v>-4.5044000000000004</c:v>
                </c:pt>
                <c:pt idx="1415">
                  <c:v>-4.5052000000000003</c:v>
                </c:pt>
                <c:pt idx="1416">
                  <c:v>-4.5053999999999998</c:v>
                </c:pt>
                <c:pt idx="1417">
                  <c:v>-4.5049000000000001</c:v>
                </c:pt>
                <c:pt idx="1418">
                  <c:v>-4.5038</c:v>
                </c:pt>
                <c:pt idx="1419">
                  <c:v>-4.5023</c:v>
                </c:pt>
                <c:pt idx="1420">
                  <c:v>-4.5004</c:v>
                </c:pt>
                <c:pt idx="1421">
                  <c:v>-4.4981</c:v>
                </c:pt>
                <c:pt idx="1422">
                  <c:v>-4.4954000000000001</c:v>
                </c:pt>
                <c:pt idx="1423">
                  <c:v>-4.492</c:v>
                </c:pt>
                <c:pt idx="1424">
                  <c:v>-4.4882</c:v>
                </c:pt>
                <c:pt idx="1425">
                  <c:v>-4.4837999999999996</c:v>
                </c:pt>
                <c:pt idx="1426">
                  <c:v>-4.4789000000000003</c:v>
                </c:pt>
                <c:pt idx="1427">
                  <c:v>-4.4736000000000002</c:v>
                </c:pt>
                <c:pt idx="1428">
                  <c:v>-4.4676999999999998</c:v>
                </c:pt>
                <c:pt idx="1429">
                  <c:v>-4.4614000000000003</c:v>
                </c:pt>
                <c:pt idx="1430">
                  <c:v>-4.4547999999999996</c:v>
                </c:pt>
                <c:pt idx="1431">
                  <c:v>-4.4477000000000002</c:v>
                </c:pt>
                <c:pt idx="1432">
                  <c:v>-4.4401999999999999</c:v>
                </c:pt>
                <c:pt idx="1433">
                  <c:v>-4.4324000000000003</c:v>
                </c:pt>
                <c:pt idx="1434">
                  <c:v>-4.4242999999999997</c:v>
                </c:pt>
                <c:pt idx="1435">
                  <c:v>-4.4158999999999997</c:v>
                </c:pt>
                <c:pt idx="1436">
                  <c:v>-4.4073000000000002</c:v>
                </c:pt>
                <c:pt idx="1437">
                  <c:v>-4.3983999999999996</c:v>
                </c:pt>
                <c:pt idx="1438">
                  <c:v>-4.3894000000000002</c:v>
                </c:pt>
                <c:pt idx="1439">
                  <c:v>-4.3803000000000001</c:v>
                </c:pt>
                <c:pt idx="1440">
                  <c:v>-4.3710000000000004</c:v>
                </c:pt>
                <c:pt idx="1441">
                  <c:v>-4.3616999999999999</c:v>
                </c:pt>
                <c:pt idx="1442">
                  <c:v>-4.3521000000000001</c:v>
                </c:pt>
                <c:pt idx="1443">
                  <c:v>-4.3425000000000002</c:v>
                </c:pt>
                <c:pt idx="1444">
                  <c:v>-4.3327</c:v>
                </c:pt>
                <c:pt idx="1445">
                  <c:v>-4.3226000000000004</c:v>
                </c:pt>
                <c:pt idx="1446">
                  <c:v>-4.3122999999999996</c:v>
                </c:pt>
                <c:pt idx="1447">
                  <c:v>-4.3017000000000003</c:v>
                </c:pt>
                <c:pt idx="1448">
                  <c:v>-4.2907999999999999</c:v>
                </c:pt>
                <c:pt idx="1449">
                  <c:v>-4.2796000000000003</c:v>
                </c:pt>
                <c:pt idx="1450">
                  <c:v>-4.2680999999999996</c:v>
                </c:pt>
                <c:pt idx="1451">
                  <c:v>-4.2563000000000004</c:v>
                </c:pt>
                <c:pt idx="1452">
                  <c:v>-4.2442000000000002</c:v>
                </c:pt>
                <c:pt idx="1453">
                  <c:v>-4.2317999999999998</c:v>
                </c:pt>
                <c:pt idx="1454">
                  <c:v>-4.2194000000000003</c:v>
                </c:pt>
                <c:pt idx="1455">
                  <c:v>-4.2068000000000003</c:v>
                </c:pt>
                <c:pt idx="1456">
                  <c:v>-4.1939000000000002</c:v>
                </c:pt>
                <c:pt idx="1457">
                  <c:v>-4.1809000000000003</c:v>
                </c:pt>
                <c:pt idx="1458">
                  <c:v>-4.1677</c:v>
                </c:pt>
                <c:pt idx="1459">
                  <c:v>-4.1543999999999999</c:v>
                </c:pt>
                <c:pt idx="1460">
                  <c:v>-4.1409000000000002</c:v>
                </c:pt>
                <c:pt idx="1461">
                  <c:v>-4.1272000000000002</c:v>
                </c:pt>
                <c:pt idx="1462">
                  <c:v>-4.1135000000000002</c:v>
                </c:pt>
                <c:pt idx="1463">
                  <c:v>-4.0995999999999997</c:v>
                </c:pt>
                <c:pt idx="1464">
                  <c:v>-4.0854999999999997</c:v>
                </c:pt>
                <c:pt idx="1465">
                  <c:v>-4.0711000000000004</c:v>
                </c:pt>
                <c:pt idx="1466">
                  <c:v>-4.0567000000000002</c:v>
                </c:pt>
                <c:pt idx="1467">
                  <c:v>-4.0423</c:v>
                </c:pt>
                <c:pt idx="1468">
                  <c:v>-4.0277000000000003</c:v>
                </c:pt>
                <c:pt idx="1469">
                  <c:v>-4.0132000000000003</c:v>
                </c:pt>
                <c:pt idx="1470">
                  <c:v>-3.9984000000000002</c:v>
                </c:pt>
                <c:pt idx="1471">
                  <c:v>-3.9838</c:v>
                </c:pt>
                <c:pt idx="1472">
                  <c:v>-3.9689999999999999</c:v>
                </c:pt>
                <c:pt idx="1473">
                  <c:v>-3.9542000000000002</c:v>
                </c:pt>
                <c:pt idx="1474">
                  <c:v>-3.9392</c:v>
                </c:pt>
                <c:pt idx="1475">
                  <c:v>-3.9241999999999999</c:v>
                </c:pt>
                <c:pt idx="1476">
                  <c:v>-3.9091</c:v>
                </c:pt>
                <c:pt idx="1477">
                  <c:v>-3.8940000000000001</c:v>
                </c:pt>
                <c:pt idx="1478">
                  <c:v>-3.8786999999999998</c:v>
                </c:pt>
                <c:pt idx="1479">
                  <c:v>-3.8635000000000002</c:v>
                </c:pt>
                <c:pt idx="1480">
                  <c:v>-3.8481999999999998</c:v>
                </c:pt>
                <c:pt idx="1481">
                  <c:v>-3.8329</c:v>
                </c:pt>
                <c:pt idx="1482">
                  <c:v>-3.8176000000000001</c:v>
                </c:pt>
                <c:pt idx="1483">
                  <c:v>-3.8022</c:v>
                </c:pt>
                <c:pt idx="1484">
                  <c:v>-3.7867999999999999</c:v>
                </c:pt>
                <c:pt idx="1485">
                  <c:v>-3.7713999999999999</c:v>
                </c:pt>
                <c:pt idx="1486">
                  <c:v>-3.7559999999999998</c:v>
                </c:pt>
                <c:pt idx="1487">
                  <c:v>-3.7404000000000002</c:v>
                </c:pt>
                <c:pt idx="1488">
                  <c:v>-3.7250000000000001</c:v>
                </c:pt>
                <c:pt idx="1489">
                  <c:v>-3.7096</c:v>
                </c:pt>
                <c:pt idx="1490">
                  <c:v>-3.6941000000000002</c:v>
                </c:pt>
                <c:pt idx="1491">
                  <c:v>-3.6787000000000001</c:v>
                </c:pt>
                <c:pt idx="1492">
                  <c:v>-3.6633</c:v>
                </c:pt>
                <c:pt idx="1493">
                  <c:v>-3.6478000000000002</c:v>
                </c:pt>
                <c:pt idx="1494">
                  <c:v>-3.6322999999999999</c:v>
                </c:pt>
                <c:pt idx="1495">
                  <c:v>-3.6166999999999998</c:v>
                </c:pt>
                <c:pt idx="1496">
                  <c:v>-3.6012</c:v>
                </c:pt>
                <c:pt idx="1497">
                  <c:v>-3.5857999999999999</c:v>
                </c:pt>
                <c:pt idx="1498">
                  <c:v>-3.5703</c:v>
                </c:pt>
                <c:pt idx="1499">
                  <c:v>-3.5548000000000002</c:v>
                </c:pt>
                <c:pt idx="1500">
                  <c:v>-3.5392999999999999</c:v>
                </c:pt>
                <c:pt idx="1501">
                  <c:v>-3.5238999999999998</c:v>
                </c:pt>
                <c:pt idx="1502">
                  <c:v>-3.5085000000000002</c:v>
                </c:pt>
                <c:pt idx="1503">
                  <c:v>-3.4929999999999999</c:v>
                </c:pt>
                <c:pt idx="1504">
                  <c:v>-3.4775999999999998</c:v>
                </c:pt>
                <c:pt idx="1505">
                  <c:v>-3.4622000000000002</c:v>
                </c:pt>
                <c:pt idx="1506">
                  <c:v>-3.4468000000000001</c:v>
                </c:pt>
                <c:pt idx="1507">
                  <c:v>-3.4315000000000002</c:v>
                </c:pt>
                <c:pt idx="1508">
                  <c:v>-3.4161999999999999</c:v>
                </c:pt>
                <c:pt idx="1509">
                  <c:v>-3.4009</c:v>
                </c:pt>
                <c:pt idx="1510">
                  <c:v>-3.3856999999999999</c:v>
                </c:pt>
                <c:pt idx="1511">
                  <c:v>-3.3704000000000001</c:v>
                </c:pt>
                <c:pt idx="1512">
                  <c:v>-3.3551000000000002</c:v>
                </c:pt>
                <c:pt idx="1513">
                  <c:v>-3.3399000000000001</c:v>
                </c:pt>
                <c:pt idx="1514">
                  <c:v>-3.3247</c:v>
                </c:pt>
                <c:pt idx="1515">
                  <c:v>-3.3096000000000001</c:v>
                </c:pt>
                <c:pt idx="1516">
                  <c:v>-3.2945000000000002</c:v>
                </c:pt>
                <c:pt idx="1517">
                  <c:v>-3.2793000000000001</c:v>
                </c:pt>
                <c:pt idx="1518">
                  <c:v>-3.2642000000000002</c:v>
                </c:pt>
                <c:pt idx="1519">
                  <c:v>-3.2492000000000001</c:v>
                </c:pt>
                <c:pt idx="1520">
                  <c:v>-3.2341000000000002</c:v>
                </c:pt>
                <c:pt idx="1521">
                  <c:v>-3.2189000000000001</c:v>
                </c:pt>
                <c:pt idx="1522">
                  <c:v>-3.2038000000000002</c:v>
                </c:pt>
                <c:pt idx="1523">
                  <c:v>-3.1888000000000001</c:v>
                </c:pt>
                <c:pt idx="1524">
                  <c:v>-3.1737000000000002</c:v>
                </c:pt>
                <c:pt idx="1525">
                  <c:v>-3.1587000000000001</c:v>
                </c:pt>
                <c:pt idx="1526">
                  <c:v>-3.1436000000000002</c:v>
                </c:pt>
                <c:pt idx="1527">
                  <c:v>-3.1286</c:v>
                </c:pt>
                <c:pt idx="1528">
                  <c:v>-3.1135999999999999</c:v>
                </c:pt>
                <c:pt idx="1529">
                  <c:v>-3.0985</c:v>
                </c:pt>
                <c:pt idx="1530">
                  <c:v>-3.0834999999999999</c:v>
                </c:pt>
                <c:pt idx="1531">
                  <c:v>-3.0684999999999998</c:v>
                </c:pt>
                <c:pt idx="1532">
                  <c:v>-3.0535999999999999</c:v>
                </c:pt>
                <c:pt idx="1533">
                  <c:v>-3.0387</c:v>
                </c:pt>
                <c:pt idx="1534">
                  <c:v>-3.0238</c:v>
                </c:pt>
                <c:pt idx="1535">
                  <c:v>-3.0089000000000001</c:v>
                </c:pt>
                <c:pt idx="1536">
                  <c:v>-2.9941</c:v>
                </c:pt>
                <c:pt idx="1537">
                  <c:v>-2.9792000000000001</c:v>
                </c:pt>
                <c:pt idx="1538">
                  <c:v>-2.9641999999999999</c:v>
                </c:pt>
                <c:pt idx="1539">
                  <c:v>-2.9493999999999998</c:v>
                </c:pt>
                <c:pt idx="1540">
                  <c:v>-2.9346000000000001</c:v>
                </c:pt>
                <c:pt idx="1541">
                  <c:v>-2.9199000000000002</c:v>
                </c:pt>
                <c:pt idx="1542">
                  <c:v>-2.9051999999999998</c:v>
                </c:pt>
                <c:pt idx="1543">
                  <c:v>-2.8904999999999998</c:v>
                </c:pt>
                <c:pt idx="1544">
                  <c:v>-2.8759000000000001</c:v>
                </c:pt>
                <c:pt idx="1545">
                  <c:v>-2.8612000000000002</c:v>
                </c:pt>
                <c:pt idx="1546">
                  <c:v>-2.8464</c:v>
                </c:pt>
                <c:pt idx="1547">
                  <c:v>-2.8317999999999999</c:v>
                </c:pt>
                <c:pt idx="1548">
                  <c:v>-2.8172999999999999</c:v>
                </c:pt>
                <c:pt idx="1549">
                  <c:v>-2.8027000000000002</c:v>
                </c:pt>
                <c:pt idx="1550">
                  <c:v>-2.7881</c:v>
                </c:pt>
                <c:pt idx="1551">
                  <c:v>-2.7736000000000001</c:v>
                </c:pt>
                <c:pt idx="1552">
                  <c:v>-2.7591000000000001</c:v>
                </c:pt>
                <c:pt idx="1553">
                  <c:v>-2.7446000000000002</c:v>
                </c:pt>
                <c:pt idx="1554">
                  <c:v>-2.73</c:v>
                </c:pt>
                <c:pt idx="1555">
                  <c:v>-2.7153999999999998</c:v>
                </c:pt>
                <c:pt idx="1556">
                  <c:v>-2.7008999999999999</c:v>
                </c:pt>
                <c:pt idx="1557">
                  <c:v>-2.6863999999999999</c:v>
                </c:pt>
                <c:pt idx="1558">
                  <c:v>-2.6718999999999999</c:v>
                </c:pt>
                <c:pt idx="1559">
                  <c:v>-2.6574</c:v>
                </c:pt>
                <c:pt idx="1560">
                  <c:v>-2.6429999999999998</c:v>
                </c:pt>
                <c:pt idx="1561">
                  <c:v>-2.6284999999999998</c:v>
                </c:pt>
                <c:pt idx="1562">
                  <c:v>-2.6139999999999999</c:v>
                </c:pt>
                <c:pt idx="1563">
                  <c:v>-2.5994999999999999</c:v>
                </c:pt>
                <c:pt idx="1564">
                  <c:v>-2.5851000000000002</c:v>
                </c:pt>
                <c:pt idx="1565">
                  <c:v>-2.5707</c:v>
                </c:pt>
                <c:pt idx="1566">
                  <c:v>-2.5562999999999998</c:v>
                </c:pt>
                <c:pt idx="1567">
                  <c:v>-2.5419</c:v>
                </c:pt>
                <c:pt idx="1568">
                  <c:v>-2.5274999999999999</c:v>
                </c:pt>
                <c:pt idx="1569">
                  <c:v>-2.5131999999999999</c:v>
                </c:pt>
                <c:pt idx="1570">
                  <c:v>-2.4988000000000001</c:v>
                </c:pt>
                <c:pt idx="1571">
                  <c:v>-2.4843999999999999</c:v>
                </c:pt>
                <c:pt idx="1572">
                  <c:v>-2.4700000000000002</c:v>
                </c:pt>
                <c:pt idx="1573">
                  <c:v>-2.4557000000000002</c:v>
                </c:pt>
                <c:pt idx="1574">
                  <c:v>-2.4413999999999998</c:v>
                </c:pt>
                <c:pt idx="1575">
                  <c:v>-2.4270999999999998</c:v>
                </c:pt>
                <c:pt idx="1576">
                  <c:v>-2.4127999999999998</c:v>
                </c:pt>
                <c:pt idx="1577">
                  <c:v>-2.3984999999999999</c:v>
                </c:pt>
                <c:pt idx="1578">
                  <c:v>-2.3841999999999999</c:v>
                </c:pt>
                <c:pt idx="1579">
                  <c:v>-2.3698999999999999</c:v>
                </c:pt>
                <c:pt idx="1580">
                  <c:v>-2.3555000000000001</c:v>
                </c:pt>
                <c:pt idx="1581">
                  <c:v>-2.3412000000000002</c:v>
                </c:pt>
                <c:pt idx="1582">
                  <c:v>-2.3269000000000002</c:v>
                </c:pt>
                <c:pt idx="1583">
                  <c:v>-2.3126000000000002</c:v>
                </c:pt>
                <c:pt idx="1584">
                  <c:v>-2.2984</c:v>
                </c:pt>
                <c:pt idx="1585">
                  <c:v>-2.2841</c:v>
                </c:pt>
                <c:pt idx="1586">
                  <c:v>-2.2698</c:v>
                </c:pt>
                <c:pt idx="1587">
                  <c:v>-2.2555000000000001</c:v>
                </c:pt>
                <c:pt idx="1588">
                  <c:v>-2.2412000000000001</c:v>
                </c:pt>
                <c:pt idx="1589">
                  <c:v>-2.2269000000000001</c:v>
                </c:pt>
                <c:pt idx="1590">
                  <c:v>-2.2126000000000001</c:v>
                </c:pt>
                <c:pt idx="1591">
                  <c:v>-2.1983000000000001</c:v>
                </c:pt>
                <c:pt idx="1592">
                  <c:v>-2.1840000000000002</c:v>
                </c:pt>
                <c:pt idx="1593">
                  <c:v>-2.1698</c:v>
                </c:pt>
                <c:pt idx="1594">
                  <c:v>-2.1555</c:v>
                </c:pt>
                <c:pt idx="1595">
                  <c:v>-2.1412</c:v>
                </c:pt>
                <c:pt idx="1596">
                  <c:v>-2.1269999999999998</c:v>
                </c:pt>
                <c:pt idx="1597">
                  <c:v>-2.1126</c:v>
                </c:pt>
                <c:pt idx="1598">
                  <c:v>-2.0983000000000001</c:v>
                </c:pt>
                <c:pt idx="1599">
                  <c:v>-2.0840999999999998</c:v>
                </c:pt>
                <c:pt idx="1600">
                  <c:v>-2.0697999999999999</c:v>
                </c:pt>
                <c:pt idx="1601">
                  <c:v>-2.0554999999999999</c:v>
                </c:pt>
                <c:pt idx="1602">
                  <c:v>-2.0411000000000001</c:v>
                </c:pt>
                <c:pt idx="1603">
                  <c:v>-2.0268999999999999</c:v>
                </c:pt>
                <c:pt idx="1604">
                  <c:v>-2.0125999999999999</c:v>
                </c:pt>
                <c:pt idx="1605">
                  <c:v>-1.9983</c:v>
                </c:pt>
                <c:pt idx="1606">
                  <c:v>-1.9839</c:v>
                </c:pt>
                <c:pt idx="1607">
                  <c:v>-1.9696</c:v>
                </c:pt>
                <c:pt idx="1608">
                  <c:v>-1.9553</c:v>
                </c:pt>
                <c:pt idx="1609">
                  <c:v>-1.9411</c:v>
                </c:pt>
                <c:pt idx="1610">
                  <c:v>-1.9268000000000001</c:v>
                </c:pt>
                <c:pt idx="1611">
                  <c:v>-1.9125000000000001</c:v>
                </c:pt>
                <c:pt idx="1612">
                  <c:v>-1.8983000000000001</c:v>
                </c:pt>
                <c:pt idx="1613">
                  <c:v>-1.8841000000000001</c:v>
                </c:pt>
                <c:pt idx="1614">
                  <c:v>-1.8696999999999999</c:v>
                </c:pt>
                <c:pt idx="1615">
                  <c:v>-1.8553999999999999</c:v>
                </c:pt>
                <c:pt idx="1616">
                  <c:v>-1.8411999999999999</c:v>
                </c:pt>
                <c:pt idx="1617">
                  <c:v>-1.827</c:v>
                </c:pt>
                <c:pt idx="1618">
                  <c:v>-1.8128</c:v>
                </c:pt>
                <c:pt idx="1619">
                  <c:v>-1.7986</c:v>
                </c:pt>
                <c:pt idx="1620">
                  <c:v>-1.7845</c:v>
                </c:pt>
                <c:pt idx="1621">
                  <c:v>-1.7704</c:v>
                </c:pt>
                <c:pt idx="1622">
                  <c:v>-1.7562</c:v>
                </c:pt>
                <c:pt idx="1623">
                  <c:v>-1.742</c:v>
                </c:pt>
                <c:pt idx="1624">
                  <c:v>-1.7279</c:v>
                </c:pt>
                <c:pt idx="1625">
                  <c:v>-1.7139</c:v>
                </c:pt>
                <c:pt idx="1626">
                  <c:v>-1.6998</c:v>
                </c:pt>
                <c:pt idx="1627">
                  <c:v>-1.6857</c:v>
                </c:pt>
                <c:pt idx="1628">
                  <c:v>-1.6716</c:v>
                </c:pt>
                <c:pt idx="1629">
                  <c:v>-1.6576</c:v>
                </c:pt>
                <c:pt idx="1630">
                  <c:v>-1.6435999999999999</c:v>
                </c:pt>
                <c:pt idx="1631">
                  <c:v>-1.6294</c:v>
                </c:pt>
                <c:pt idx="1632">
                  <c:v>-1.6153999999999999</c:v>
                </c:pt>
                <c:pt idx="1633">
                  <c:v>-1.6013999999999999</c:v>
                </c:pt>
                <c:pt idx="1634">
                  <c:v>-1.5873999999999999</c:v>
                </c:pt>
                <c:pt idx="1635">
                  <c:v>-1.5733999999999999</c:v>
                </c:pt>
                <c:pt idx="1636">
                  <c:v>-1.5593999999999999</c:v>
                </c:pt>
                <c:pt idx="1637">
                  <c:v>-1.5456000000000001</c:v>
                </c:pt>
                <c:pt idx="1638">
                  <c:v>-1.5317000000000001</c:v>
                </c:pt>
                <c:pt idx="1639">
                  <c:v>-1.5179</c:v>
                </c:pt>
                <c:pt idx="1640">
                  <c:v>-1.5039</c:v>
                </c:pt>
                <c:pt idx="1641">
                  <c:v>-1.4902</c:v>
                </c:pt>
                <c:pt idx="1642">
                  <c:v>-1.4764999999999999</c:v>
                </c:pt>
                <c:pt idx="1643">
                  <c:v>-1.4629000000000001</c:v>
                </c:pt>
                <c:pt idx="1644">
                  <c:v>-1.4493</c:v>
                </c:pt>
                <c:pt idx="1645">
                  <c:v>-1.4357</c:v>
                </c:pt>
                <c:pt idx="1646">
                  <c:v>-1.4222999999999999</c:v>
                </c:pt>
                <c:pt idx="1647">
                  <c:v>-1.4088000000000001</c:v>
                </c:pt>
                <c:pt idx="1648">
                  <c:v>-1.3953</c:v>
                </c:pt>
                <c:pt idx="1649">
                  <c:v>-1.3819999999999999</c:v>
                </c:pt>
                <c:pt idx="1650">
                  <c:v>-1.3686</c:v>
                </c:pt>
                <c:pt idx="1651">
                  <c:v>-1.3553999999999999</c:v>
                </c:pt>
                <c:pt idx="1652">
                  <c:v>-1.3422000000000001</c:v>
                </c:pt>
                <c:pt idx="1653">
                  <c:v>-1.329</c:v>
                </c:pt>
                <c:pt idx="1654">
                  <c:v>-1.3159000000000001</c:v>
                </c:pt>
                <c:pt idx="1655">
                  <c:v>-1.3028</c:v>
                </c:pt>
                <c:pt idx="1656">
                  <c:v>-1.2897000000000001</c:v>
                </c:pt>
                <c:pt idx="1657">
                  <c:v>-1.2766</c:v>
                </c:pt>
                <c:pt idx="1658">
                  <c:v>-1.2637</c:v>
                </c:pt>
                <c:pt idx="1659">
                  <c:v>-1.2508999999999999</c:v>
                </c:pt>
                <c:pt idx="1660">
                  <c:v>-1.2381</c:v>
                </c:pt>
                <c:pt idx="1661">
                  <c:v>-1.2253000000000001</c:v>
                </c:pt>
                <c:pt idx="1662">
                  <c:v>-1.2125999999999999</c:v>
                </c:pt>
                <c:pt idx="1663">
                  <c:v>-1.2</c:v>
                </c:pt>
                <c:pt idx="1664">
                  <c:v>-1.1875</c:v>
                </c:pt>
                <c:pt idx="1665">
                  <c:v>-1.1749000000000001</c:v>
                </c:pt>
                <c:pt idx="1666">
                  <c:v>-1.1625000000000001</c:v>
                </c:pt>
                <c:pt idx="1667">
                  <c:v>-1.1501999999999999</c:v>
                </c:pt>
                <c:pt idx="1668">
                  <c:v>-1.1379999999999999</c:v>
                </c:pt>
                <c:pt idx="1669">
                  <c:v>-1.1257999999999999</c:v>
                </c:pt>
                <c:pt idx="1670">
                  <c:v>-1.1136999999999999</c:v>
                </c:pt>
                <c:pt idx="1671">
                  <c:v>-1.1016999999999999</c:v>
                </c:pt>
                <c:pt idx="1672">
                  <c:v>-1.0896999999999999</c:v>
                </c:pt>
                <c:pt idx="1673">
                  <c:v>-1.0779000000000001</c:v>
                </c:pt>
                <c:pt idx="1674">
                  <c:v>-1.0659000000000001</c:v>
                </c:pt>
                <c:pt idx="1675">
                  <c:v>-1.0542</c:v>
                </c:pt>
                <c:pt idx="1676">
                  <c:v>-1.0425</c:v>
                </c:pt>
                <c:pt idx="1677">
                  <c:v>-1.0308999999999999</c:v>
                </c:pt>
                <c:pt idx="1678">
                  <c:v>-1.0194000000000001</c:v>
                </c:pt>
                <c:pt idx="1679">
                  <c:v>-1.0079</c:v>
                </c:pt>
                <c:pt idx="1680">
                  <c:v>-0.99660000000000004</c:v>
                </c:pt>
                <c:pt idx="1681">
                  <c:v>-0.98531000000000002</c:v>
                </c:pt>
                <c:pt idx="1682">
                  <c:v>-0.97399999999999998</c:v>
                </c:pt>
                <c:pt idx="1683">
                  <c:v>-0.96286000000000005</c:v>
                </c:pt>
                <c:pt idx="1684">
                  <c:v>-0.95177999999999996</c:v>
                </c:pt>
                <c:pt idx="1685">
                  <c:v>-0.94079999999999997</c:v>
                </c:pt>
                <c:pt idx="1686">
                  <c:v>-0.92988999999999999</c:v>
                </c:pt>
                <c:pt idx="1687">
                  <c:v>-0.91900999999999999</c:v>
                </c:pt>
                <c:pt idx="1688">
                  <c:v>-0.90819000000000005</c:v>
                </c:pt>
                <c:pt idx="1689">
                  <c:v>-0.89744999999999997</c:v>
                </c:pt>
                <c:pt idx="1690">
                  <c:v>-0.88675000000000004</c:v>
                </c:pt>
                <c:pt idx="1691">
                  <c:v>-0.87599000000000005</c:v>
                </c:pt>
                <c:pt idx="1692">
                  <c:v>-0.86539999999999995</c:v>
                </c:pt>
                <c:pt idx="1693">
                  <c:v>-0.85482999999999998</c:v>
                </c:pt>
                <c:pt idx="1694">
                  <c:v>-0.84433000000000002</c:v>
                </c:pt>
                <c:pt idx="1695">
                  <c:v>-0.83387999999999995</c:v>
                </c:pt>
                <c:pt idx="1696">
                  <c:v>-0.82338999999999996</c:v>
                </c:pt>
                <c:pt idx="1697">
                  <c:v>-0.81305000000000005</c:v>
                </c:pt>
                <c:pt idx="1698">
                  <c:v>-0.80271999999999999</c:v>
                </c:pt>
                <c:pt idx="1699">
                  <c:v>-0.7923</c:v>
                </c:pt>
                <c:pt idx="1700">
                  <c:v>-0.78200999999999998</c:v>
                </c:pt>
                <c:pt idx="1701">
                  <c:v>-0.77181999999999995</c:v>
                </c:pt>
                <c:pt idx="1702">
                  <c:v>-0.76175000000000004</c:v>
                </c:pt>
                <c:pt idx="1703">
                  <c:v>-0.75165999999999999</c:v>
                </c:pt>
                <c:pt idx="1704">
                  <c:v>-0.74160999999999999</c:v>
                </c:pt>
                <c:pt idx="1705">
                  <c:v>-0.73165999999999998</c:v>
                </c:pt>
                <c:pt idx="1706">
                  <c:v>-0.72174000000000005</c:v>
                </c:pt>
                <c:pt idx="1707">
                  <c:v>-0.71172999999999997</c:v>
                </c:pt>
                <c:pt idx="1708">
                  <c:v>-0.70184000000000002</c:v>
                </c:pt>
                <c:pt idx="1709">
                  <c:v>-0.69196000000000002</c:v>
                </c:pt>
                <c:pt idx="1710">
                  <c:v>-0.68205000000000005</c:v>
                </c:pt>
                <c:pt idx="1711">
                  <c:v>-0.67225999999999997</c:v>
                </c:pt>
                <c:pt idx="1712">
                  <c:v>-0.66242999999999996</c:v>
                </c:pt>
                <c:pt idx="1713">
                  <c:v>-0.65263000000000004</c:v>
                </c:pt>
                <c:pt idx="1714">
                  <c:v>-0.64288000000000001</c:v>
                </c:pt>
                <c:pt idx="1715">
                  <c:v>-0.6331</c:v>
                </c:pt>
                <c:pt idx="1716">
                  <c:v>-0.62331000000000003</c:v>
                </c:pt>
                <c:pt idx="1717">
                  <c:v>-0.61353999999999997</c:v>
                </c:pt>
                <c:pt idx="1718">
                  <c:v>-0.60382000000000002</c:v>
                </c:pt>
                <c:pt idx="1719">
                  <c:v>-0.59411999999999998</c:v>
                </c:pt>
                <c:pt idx="1720">
                  <c:v>-0.58440000000000003</c:v>
                </c:pt>
                <c:pt idx="1721">
                  <c:v>-0.57467999999999997</c:v>
                </c:pt>
                <c:pt idx="1722">
                  <c:v>-0.56494</c:v>
                </c:pt>
                <c:pt idx="1723">
                  <c:v>-0.55522000000000005</c:v>
                </c:pt>
                <c:pt idx="1724">
                  <c:v>-0.54537999999999998</c:v>
                </c:pt>
                <c:pt idx="1725">
                  <c:v>-0.53559999999999997</c:v>
                </c:pt>
                <c:pt idx="1726">
                  <c:v>-0.52581999999999995</c:v>
                </c:pt>
                <c:pt idx="1727">
                  <c:v>-0.51605000000000001</c:v>
                </c:pt>
                <c:pt idx="1728">
                  <c:v>-0.50627</c:v>
                </c:pt>
                <c:pt idx="1729">
                  <c:v>-0.49646000000000001</c:v>
                </c:pt>
                <c:pt idx="1730">
                  <c:v>-0.48659999999999998</c:v>
                </c:pt>
                <c:pt idx="1731">
                  <c:v>-0.47671999999999998</c:v>
                </c:pt>
                <c:pt idx="1732">
                  <c:v>-0.46683000000000002</c:v>
                </c:pt>
                <c:pt idx="1733">
                  <c:v>-0.45688000000000001</c:v>
                </c:pt>
                <c:pt idx="1734">
                  <c:v>-0.44690000000000002</c:v>
                </c:pt>
                <c:pt idx="1735">
                  <c:v>-0.43684000000000001</c:v>
                </c:pt>
                <c:pt idx="1736">
                  <c:v>-0.42685000000000001</c:v>
                </c:pt>
                <c:pt idx="1737">
                  <c:v>-0.41677999999999998</c:v>
                </c:pt>
                <c:pt idx="1738">
                  <c:v>-0.40666000000000002</c:v>
                </c:pt>
                <c:pt idx="1739">
                  <c:v>-0.39650000000000002</c:v>
                </c:pt>
                <c:pt idx="1740">
                  <c:v>-0.38634000000000002</c:v>
                </c:pt>
                <c:pt idx="1741">
                  <c:v>-0.37605</c:v>
                </c:pt>
                <c:pt idx="1742">
                  <c:v>-0.36576999999999998</c:v>
                </c:pt>
                <c:pt idx="1743">
                  <c:v>-0.35541</c:v>
                </c:pt>
                <c:pt idx="1744">
                  <c:v>-0.34505000000000002</c:v>
                </c:pt>
                <c:pt idx="1745">
                  <c:v>-0.33463999999999999</c:v>
                </c:pt>
                <c:pt idx="1746">
                  <c:v>-0.32411000000000001</c:v>
                </c:pt>
                <c:pt idx="1747">
                  <c:v>-0.31359999999999999</c:v>
                </c:pt>
                <c:pt idx="1748">
                  <c:v>-0.30307000000000001</c:v>
                </c:pt>
                <c:pt idx="1749">
                  <c:v>-0.29238999999999998</c:v>
                </c:pt>
                <c:pt idx="1750">
                  <c:v>-0.28156999999999999</c:v>
                </c:pt>
                <c:pt idx="1751">
                  <c:v>-0.27085999999999999</c:v>
                </c:pt>
                <c:pt idx="1752">
                  <c:v>-0.26001000000000002</c:v>
                </c:pt>
                <c:pt idx="1753">
                  <c:v>-0.24915000000000001</c:v>
                </c:pt>
                <c:pt idx="1754">
                  <c:v>-0.23821999999999999</c:v>
                </c:pt>
                <c:pt idx="1755">
                  <c:v>-0.22728000000000001</c:v>
                </c:pt>
                <c:pt idx="1756">
                  <c:v>-0.21626000000000001</c:v>
                </c:pt>
                <c:pt idx="1757">
                  <c:v>-0.20518</c:v>
                </c:pt>
                <c:pt idx="1758">
                  <c:v>-0.19397</c:v>
                </c:pt>
                <c:pt idx="1759">
                  <c:v>-0.18285000000000001</c:v>
                </c:pt>
                <c:pt idx="1760">
                  <c:v>-0.1716</c:v>
                </c:pt>
                <c:pt idx="1761">
                  <c:v>-0.16039</c:v>
                </c:pt>
                <c:pt idx="1762">
                  <c:v>-0.14904999999999999</c:v>
                </c:pt>
                <c:pt idx="1763">
                  <c:v>-0.13768</c:v>
                </c:pt>
                <c:pt idx="1764">
                  <c:v>-0.12626999999999999</c:v>
                </c:pt>
                <c:pt idx="1765">
                  <c:v>-0.11479</c:v>
                </c:pt>
                <c:pt idx="1766">
                  <c:v>-0.10329000000000001</c:v>
                </c:pt>
                <c:pt idx="1767">
                  <c:v>-9.1675000000000006E-2</c:v>
                </c:pt>
                <c:pt idx="1768">
                  <c:v>-7.9987000000000003E-2</c:v>
                </c:pt>
                <c:pt idx="1769">
                  <c:v>-6.8314E-2</c:v>
                </c:pt>
                <c:pt idx="1770">
                  <c:v>-5.6549000000000002E-2</c:v>
                </c:pt>
                <c:pt idx="1771">
                  <c:v>-4.4815000000000001E-2</c:v>
                </c:pt>
                <c:pt idx="1772">
                  <c:v>-3.2959000000000002E-2</c:v>
                </c:pt>
                <c:pt idx="1773">
                  <c:v>-2.1072E-2</c:v>
                </c:pt>
                <c:pt idx="1774">
                  <c:v>-9.1248000000000006E-3</c:v>
                </c:pt>
                <c:pt idx="1775">
                  <c:v>2.9448999999999999E-3</c:v>
                </c:pt>
                <c:pt idx="1776">
                  <c:v>1.4984000000000001E-2</c:v>
                </c:pt>
                <c:pt idx="1777">
                  <c:v>2.7054000000000002E-2</c:v>
                </c:pt>
                <c:pt idx="1778">
                  <c:v>3.9123999999999999E-2</c:v>
                </c:pt>
                <c:pt idx="1779">
                  <c:v>5.1270000000000003E-2</c:v>
                </c:pt>
                <c:pt idx="1780">
                  <c:v>6.3446000000000002E-2</c:v>
                </c:pt>
                <c:pt idx="1781">
                  <c:v>7.5622999999999996E-2</c:v>
                </c:pt>
                <c:pt idx="1782">
                  <c:v>8.7874999999999995E-2</c:v>
                </c:pt>
                <c:pt idx="1783">
                  <c:v>0.10009999999999999</c:v>
                </c:pt>
                <c:pt idx="1784">
                  <c:v>0.11249000000000001</c:v>
                </c:pt>
                <c:pt idx="1785">
                  <c:v>0.12474</c:v>
                </c:pt>
                <c:pt idx="1786">
                  <c:v>0.13707</c:v>
                </c:pt>
                <c:pt idx="1787">
                  <c:v>0.14929000000000001</c:v>
                </c:pt>
                <c:pt idx="1788">
                  <c:v>0.16153000000000001</c:v>
                </c:pt>
                <c:pt idx="1789">
                  <c:v>0.17383000000000001</c:v>
                </c:pt>
                <c:pt idx="1790">
                  <c:v>0.18604999999999999</c:v>
                </c:pt>
                <c:pt idx="1791">
                  <c:v>0.19825999999999999</c:v>
                </c:pt>
                <c:pt idx="1792">
                  <c:v>0.21059</c:v>
                </c:pt>
                <c:pt idx="1793">
                  <c:v>0.22278999999999999</c:v>
                </c:pt>
                <c:pt idx="1794">
                  <c:v>0.23494000000000001</c:v>
                </c:pt>
                <c:pt idx="1795">
                  <c:v>0.24709999999999999</c:v>
                </c:pt>
                <c:pt idx="1796">
                  <c:v>0.25925999999999999</c:v>
                </c:pt>
                <c:pt idx="1797">
                  <c:v>0.27138000000000001</c:v>
                </c:pt>
                <c:pt idx="1798">
                  <c:v>0.28345999999999999</c:v>
                </c:pt>
                <c:pt idx="1799">
                  <c:v>0.29553000000000001</c:v>
                </c:pt>
                <c:pt idx="1800">
                  <c:v>0.30763000000000001</c:v>
                </c:pt>
                <c:pt idx="1801">
                  <c:v>0.31975999999999999</c:v>
                </c:pt>
                <c:pt idx="1802">
                  <c:v>0.33179999999999998</c:v>
                </c:pt>
                <c:pt idx="1803">
                  <c:v>0.34383000000000002</c:v>
                </c:pt>
                <c:pt idx="1804">
                  <c:v>0.35580000000000001</c:v>
                </c:pt>
                <c:pt idx="1805">
                  <c:v>0.36771999999999999</c:v>
                </c:pt>
                <c:pt idx="1806">
                  <c:v>0.37963999999999998</c:v>
                </c:pt>
                <c:pt idx="1807">
                  <c:v>0.39151000000000002</c:v>
                </c:pt>
                <c:pt idx="1808">
                  <c:v>0.40327000000000002</c:v>
                </c:pt>
                <c:pt idx="1809">
                  <c:v>0.41519</c:v>
                </c:pt>
                <c:pt idx="1810">
                  <c:v>0.42692999999999998</c:v>
                </c:pt>
                <c:pt idx="1811">
                  <c:v>0.43859999999999999</c:v>
                </c:pt>
                <c:pt idx="1812">
                  <c:v>0.45023000000000002</c:v>
                </c:pt>
                <c:pt idx="1813">
                  <c:v>0.46184999999999998</c:v>
                </c:pt>
                <c:pt idx="1814">
                  <c:v>0.47337000000000001</c:v>
                </c:pt>
                <c:pt idx="1815">
                  <c:v>0.48485</c:v>
                </c:pt>
                <c:pt idx="1816">
                  <c:v>0.49625999999999998</c:v>
                </c:pt>
                <c:pt idx="1817">
                  <c:v>0.50768999999999997</c:v>
                </c:pt>
                <c:pt idx="1818">
                  <c:v>0.51909000000000005</c:v>
                </c:pt>
                <c:pt idx="1819">
                  <c:v>0.53034999999999999</c:v>
                </c:pt>
                <c:pt idx="1820">
                  <c:v>0.54157999999999995</c:v>
                </c:pt>
                <c:pt idx="1821">
                  <c:v>0.55279999999999996</c:v>
                </c:pt>
                <c:pt idx="1822">
                  <c:v>0.56389</c:v>
                </c:pt>
                <c:pt idx="1823">
                  <c:v>0.57499999999999996</c:v>
                </c:pt>
                <c:pt idx="1824">
                  <c:v>0.58601000000000003</c:v>
                </c:pt>
                <c:pt idx="1825">
                  <c:v>0.59694999999999998</c:v>
                </c:pt>
                <c:pt idx="1826">
                  <c:v>0.60795999999999994</c:v>
                </c:pt>
                <c:pt idx="1827">
                  <c:v>0.61887000000000003</c:v>
                </c:pt>
                <c:pt idx="1828">
                  <c:v>0.62965000000000004</c:v>
                </c:pt>
                <c:pt idx="1829">
                  <c:v>0.64046000000000003</c:v>
                </c:pt>
                <c:pt idx="1830">
                  <c:v>0.65117000000000003</c:v>
                </c:pt>
                <c:pt idx="1831">
                  <c:v>0.66191</c:v>
                </c:pt>
                <c:pt idx="1832">
                  <c:v>0.67256000000000005</c:v>
                </c:pt>
                <c:pt idx="1833">
                  <c:v>0.68317000000000005</c:v>
                </c:pt>
                <c:pt idx="1834">
                  <c:v>0.69377</c:v>
                </c:pt>
                <c:pt idx="1835">
                  <c:v>0.70447000000000004</c:v>
                </c:pt>
                <c:pt idx="1836">
                  <c:v>0.71499999999999997</c:v>
                </c:pt>
                <c:pt idx="1837">
                  <c:v>0.72553999999999996</c:v>
                </c:pt>
                <c:pt idx="1838">
                  <c:v>0.73607999999999996</c:v>
                </c:pt>
                <c:pt idx="1839">
                  <c:v>0.74660000000000004</c:v>
                </c:pt>
                <c:pt idx="1840">
                  <c:v>0.75712999999999997</c:v>
                </c:pt>
                <c:pt idx="1841">
                  <c:v>0.76761000000000001</c:v>
                </c:pt>
                <c:pt idx="1842">
                  <c:v>0.77802000000000004</c:v>
                </c:pt>
                <c:pt idx="1843">
                  <c:v>0.78856000000000004</c:v>
                </c:pt>
                <c:pt idx="1844">
                  <c:v>0.79898000000000002</c:v>
                </c:pt>
                <c:pt idx="1845">
                  <c:v>0.80937000000000003</c:v>
                </c:pt>
                <c:pt idx="1846">
                  <c:v>0.81977999999999995</c:v>
                </c:pt>
                <c:pt idx="1847">
                  <c:v>0.83015000000000005</c:v>
                </c:pt>
                <c:pt idx="1848">
                  <c:v>0.84050000000000002</c:v>
                </c:pt>
                <c:pt idx="1849">
                  <c:v>0.8508</c:v>
                </c:pt>
                <c:pt idx="1850">
                  <c:v>0.86111000000000004</c:v>
                </c:pt>
                <c:pt idx="1851">
                  <c:v>0.87136999999999998</c:v>
                </c:pt>
                <c:pt idx="1852">
                  <c:v>0.88168000000000002</c:v>
                </c:pt>
                <c:pt idx="1853">
                  <c:v>0.89183000000000001</c:v>
                </c:pt>
                <c:pt idx="1854">
                  <c:v>0.90195999999999998</c:v>
                </c:pt>
                <c:pt idx="1855">
                  <c:v>0.91202000000000005</c:v>
                </c:pt>
                <c:pt idx="1856">
                  <c:v>0.92203999999999997</c:v>
                </c:pt>
                <c:pt idx="1857">
                  <c:v>0.93203999999999998</c:v>
                </c:pt>
                <c:pt idx="1858">
                  <c:v>0.94194</c:v>
                </c:pt>
                <c:pt idx="1859">
                  <c:v>0.95184000000000002</c:v>
                </c:pt>
                <c:pt idx="1860">
                  <c:v>0.96182000000000001</c:v>
                </c:pt>
                <c:pt idx="1861">
                  <c:v>0.97165000000000001</c:v>
                </c:pt>
                <c:pt idx="1862">
                  <c:v>0.98146</c:v>
                </c:pt>
                <c:pt idx="1863">
                  <c:v>0.99119999999999997</c:v>
                </c:pt>
                <c:pt idx="1864">
                  <c:v>1.0008999999999999</c:v>
                </c:pt>
                <c:pt idx="1865">
                  <c:v>1.0105999999999999</c:v>
                </c:pt>
                <c:pt idx="1866">
                  <c:v>1.0202</c:v>
                </c:pt>
                <c:pt idx="1867">
                  <c:v>1.0299</c:v>
                </c:pt>
                <c:pt idx="1868">
                  <c:v>1.0395000000000001</c:v>
                </c:pt>
                <c:pt idx="1869">
                  <c:v>1.0490999999999999</c:v>
                </c:pt>
                <c:pt idx="1870">
                  <c:v>1.0586</c:v>
                </c:pt>
                <c:pt idx="1871">
                  <c:v>1.0682</c:v>
                </c:pt>
                <c:pt idx="1872">
                  <c:v>1.0775999999999999</c:v>
                </c:pt>
                <c:pt idx="1873">
                  <c:v>1.087</c:v>
                </c:pt>
                <c:pt idx="1874">
                  <c:v>1.0963000000000001</c:v>
                </c:pt>
                <c:pt idx="1875">
                  <c:v>1.1055999999999999</c:v>
                </c:pt>
                <c:pt idx="1876">
                  <c:v>1.1149</c:v>
                </c:pt>
                <c:pt idx="1877">
                  <c:v>1.1242000000000001</c:v>
                </c:pt>
                <c:pt idx="1878">
                  <c:v>1.1333</c:v>
                </c:pt>
                <c:pt idx="1879">
                  <c:v>1.1424000000000001</c:v>
                </c:pt>
                <c:pt idx="1880">
                  <c:v>1.1514</c:v>
                </c:pt>
                <c:pt idx="1881">
                  <c:v>1.1604000000000001</c:v>
                </c:pt>
                <c:pt idx="1882">
                  <c:v>1.1693</c:v>
                </c:pt>
                <c:pt idx="1883">
                  <c:v>1.1780999999999999</c:v>
                </c:pt>
                <c:pt idx="1884">
                  <c:v>1.1868000000000001</c:v>
                </c:pt>
                <c:pt idx="1885">
                  <c:v>1.1954</c:v>
                </c:pt>
                <c:pt idx="1886">
                  <c:v>1.2040999999999999</c:v>
                </c:pt>
                <c:pt idx="1887">
                  <c:v>1.2126999999999999</c:v>
                </c:pt>
                <c:pt idx="1888">
                  <c:v>1.2211000000000001</c:v>
                </c:pt>
                <c:pt idx="1889">
                  <c:v>1.2296</c:v>
                </c:pt>
                <c:pt idx="1890">
                  <c:v>1.238</c:v>
                </c:pt>
                <c:pt idx="1891">
                  <c:v>1.2464</c:v>
                </c:pt>
                <c:pt idx="1892">
                  <c:v>1.2546999999999999</c:v>
                </c:pt>
                <c:pt idx="1893">
                  <c:v>1.2629999999999999</c:v>
                </c:pt>
                <c:pt idx="1894">
                  <c:v>1.2713000000000001</c:v>
                </c:pt>
                <c:pt idx="1895">
                  <c:v>1.2795000000000001</c:v>
                </c:pt>
                <c:pt idx="1896">
                  <c:v>1.2876000000000001</c:v>
                </c:pt>
                <c:pt idx="1897">
                  <c:v>1.2956000000000001</c:v>
                </c:pt>
                <c:pt idx="1898">
                  <c:v>1.3036000000000001</c:v>
                </c:pt>
                <c:pt idx="1899">
                  <c:v>1.3113999999999999</c:v>
                </c:pt>
                <c:pt idx="1900">
                  <c:v>1.3192999999999999</c:v>
                </c:pt>
                <c:pt idx="1901">
                  <c:v>1.3270999999999999</c:v>
                </c:pt>
                <c:pt idx="1902">
                  <c:v>1.3348</c:v>
                </c:pt>
                <c:pt idx="1903">
                  <c:v>1.3426</c:v>
                </c:pt>
                <c:pt idx="1904">
                  <c:v>1.3503000000000001</c:v>
                </c:pt>
                <c:pt idx="1905">
                  <c:v>1.3579000000000001</c:v>
                </c:pt>
                <c:pt idx="1906">
                  <c:v>1.3654999999999999</c:v>
                </c:pt>
                <c:pt idx="1907">
                  <c:v>1.3732</c:v>
                </c:pt>
                <c:pt idx="1908">
                  <c:v>1.3806</c:v>
                </c:pt>
                <c:pt idx="1909">
                  <c:v>1.3882000000000001</c:v>
                </c:pt>
                <c:pt idx="1910">
                  <c:v>1.3956999999999999</c:v>
                </c:pt>
                <c:pt idx="1911">
                  <c:v>1.4032</c:v>
                </c:pt>
                <c:pt idx="1912">
                  <c:v>1.4107000000000001</c:v>
                </c:pt>
                <c:pt idx="1913">
                  <c:v>1.4180999999999999</c:v>
                </c:pt>
                <c:pt idx="1914">
                  <c:v>1.4255</c:v>
                </c:pt>
                <c:pt idx="1915">
                  <c:v>1.4328000000000001</c:v>
                </c:pt>
                <c:pt idx="1916">
                  <c:v>1.4401999999999999</c:v>
                </c:pt>
                <c:pt idx="1917">
                  <c:v>1.4474</c:v>
                </c:pt>
                <c:pt idx="1918">
                  <c:v>1.4547000000000001</c:v>
                </c:pt>
                <c:pt idx="1919">
                  <c:v>1.4619</c:v>
                </c:pt>
                <c:pt idx="1920">
                  <c:v>1.4692000000000001</c:v>
                </c:pt>
                <c:pt idx="1921">
                  <c:v>1.4762999999999999</c:v>
                </c:pt>
                <c:pt idx="1922">
                  <c:v>1.4832000000000001</c:v>
                </c:pt>
                <c:pt idx="1923">
                  <c:v>1.4902</c:v>
                </c:pt>
                <c:pt idx="1924">
                  <c:v>1.4970000000000001</c:v>
                </c:pt>
                <c:pt idx="1925">
                  <c:v>1.5039</c:v>
                </c:pt>
                <c:pt idx="1926">
                  <c:v>1.5106999999999999</c:v>
                </c:pt>
                <c:pt idx="1927">
                  <c:v>1.5174000000000001</c:v>
                </c:pt>
                <c:pt idx="1928">
                  <c:v>1.5242</c:v>
                </c:pt>
                <c:pt idx="1929">
                  <c:v>1.5309999999999999</c:v>
                </c:pt>
                <c:pt idx="1930">
                  <c:v>1.5377000000000001</c:v>
                </c:pt>
                <c:pt idx="1931">
                  <c:v>1.5444</c:v>
                </c:pt>
                <c:pt idx="1932">
                  <c:v>1.5510999999999999</c:v>
                </c:pt>
                <c:pt idx="1933">
                  <c:v>1.5579000000000001</c:v>
                </c:pt>
                <c:pt idx="1934">
                  <c:v>1.5646</c:v>
                </c:pt>
                <c:pt idx="1935">
                  <c:v>1.5713999999999999</c:v>
                </c:pt>
                <c:pt idx="1936">
                  <c:v>1.5781000000000001</c:v>
                </c:pt>
                <c:pt idx="1937">
                  <c:v>1.5849</c:v>
                </c:pt>
                <c:pt idx="1938">
                  <c:v>1.5915999999999999</c:v>
                </c:pt>
                <c:pt idx="1939">
                  <c:v>1.5983000000000001</c:v>
                </c:pt>
                <c:pt idx="1940">
                  <c:v>1.605</c:v>
                </c:pt>
                <c:pt idx="1941">
                  <c:v>1.6116999999999999</c:v>
                </c:pt>
                <c:pt idx="1942">
                  <c:v>1.6183000000000001</c:v>
                </c:pt>
                <c:pt idx="1943">
                  <c:v>1.6249</c:v>
                </c:pt>
                <c:pt idx="1944">
                  <c:v>1.6315</c:v>
                </c:pt>
                <c:pt idx="1945">
                  <c:v>1.6379999999999999</c:v>
                </c:pt>
                <c:pt idx="1946">
                  <c:v>1.6445000000000001</c:v>
                </c:pt>
                <c:pt idx="1947">
                  <c:v>1.6509</c:v>
                </c:pt>
                <c:pt idx="1948">
                  <c:v>1.6573</c:v>
                </c:pt>
                <c:pt idx="1949">
                  <c:v>1.6637</c:v>
                </c:pt>
                <c:pt idx="1950">
                  <c:v>1.67</c:v>
                </c:pt>
                <c:pt idx="1951">
                  <c:v>1.6762999999999999</c:v>
                </c:pt>
                <c:pt idx="1952">
                  <c:v>1.6826000000000001</c:v>
                </c:pt>
                <c:pt idx="1953">
                  <c:v>1.6889000000000001</c:v>
                </c:pt>
                <c:pt idx="1954">
                  <c:v>1.6952</c:v>
                </c:pt>
                <c:pt idx="1955">
                  <c:v>1.7015</c:v>
                </c:pt>
                <c:pt idx="1956">
                  <c:v>1.7078</c:v>
                </c:pt>
                <c:pt idx="1957">
                  <c:v>1.714</c:v>
                </c:pt>
                <c:pt idx="1958">
                  <c:v>1.7202999999999999</c:v>
                </c:pt>
                <c:pt idx="1959">
                  <c:v>1.7264999999999999</c:v>
                </c:pt>
                <c:pt idx="1960">
                  <c:v>1.7326999999999999</c:v>
                </c:pt>
                <c:pt idx="1961">
                  <c:v>1.7388999999999999</c:v>
                </c:pt>
                <c:pt idx="1962">
                  <c:v>1.7452000000000001</c:v>
                </c:pt>
                <c:pt idx="1963">
                  <c:v>1.7514000000000001</c:v>
                </c:pt>
                <c:pt idx="1964">
                  <c:v>1.7575000000000001</c:v>
                </c:pt>
                <c:pt idx="1965">
                  <c:v>1.7637</c:v>
                </c:pt>
                <c:pt idx="1966">
                  <c:v>1.7698</c:v>
                </c:pt>
                <c:pt idx="1967">
                  <c:v>1.776</c:v>
                </c:pt>
                <c:pt idx="1968">
                  <c:v>1.782</c:v>
                </c:pt>
                <c:pt idx="1969">
                  <c:v>1.7881</c:v>
                </c:pt>
                <c:pt idx="1970">
                  <c:v>1.7942</c:v>
                </c:pt>
                <c:pt idx="1971">
                  <c:v>1.8002</c:v>
                </c:pt>
                <c:pt idx="1972">
                  <c:v>1.8062</c:v>
                </c:pt>
                <c:pt idx="1973">
                  <c:v>1.8122</c:v>
                </c:pt>
                <c:pt idx="1974">
                  <c:v>1.8182</c:v>
                </c:pt>
                <c:pt idx="1975">
                  <c:v>1.8241000000000001</c:v>
                </c:pt>
                <c:pt idx="1976">
                  <c:v>1.83</c:v>
                </c:pt>
                <c:pt idx="1977">
                  <c:v>1.8360000000000001</c:v>
                </c:pt>
                <c:pt idx="1978">
                  <c:v>1.8418000000000001</c:v>
                </c:pt>
                <c:pt idx="1979">
                  <c:v>1.8476999999999999</c:v>
                </c:pt>
                <c:pt idx="1980">
                  <c:v>1.8535999999999999</c:v>
                </c:pt>
                <c:pt idx="1981">
                  <c:v>1.8593999999999999</c:v>
                </c:pt>
                <c:pt idx="1982">
                  <c:v>1.8651</c:v>
                </c:pt>
                <c:pt idx="1983">
                  <c:v>1.8709</c:v>
                </c:pt>
                <c:pt idx="1984">
                  <c:v>1.8766</c:v>
                </c:pt>
                <c:pt idx="1985">
                  <c:v>1.8824000000000001</c:v>
                </c:pt>
                <c:pt idx="1986">
                  <c:v>1.8882000000000001</c:v>
                </c:pt>
                <c:pt idx="1987">
                  <c:v>1.8939999999999999</c:v>
                </c:pt>
                <c:pt idx="1988">
                  <c:v>1.8996999999999999</c:v>
                </c:pt>
                <c:pt idx="1989">
                  <c:v>1.9054</c:v>
                </c:pt>
                <c:pt idx="1990">
                  <c:v>1.9111</c:v>
                </c:pt>
                <c:pt idx="1991">
                  <c:v>1.9168000000000001</c:v>
                </c:pt>
                <c:pt idx="1992">
                  <c:v>1.9224000000000001</c:v>
                </c:pt>
                <c:pt idx="1993">
                  <c:v>1.9280999999999999</c:v>
                </c:pt>
                <c:pt idx="1994">
                  <c:v>1.9336</c:v>
                </c:pt>
                <c:pt idx="1995">
                  <c:v>1.9392</c:v>
                </c:pt>
                <c:pt idx="1996">
                  <c:v>1.9447000000000001</c:v>
                </c:pt>
                <c:pt idx="1997">
                  <c:v>1.9501999999999999</c:v>
                </c:pt>
                <c:pt idx="1998">
                  <c:v>1.9556</c:v>
                </c:pt>
                <c:pt idx="1999">
                  <c:v>1.9610000000000001</c:v>
                </c:pt>
              </c:numCache>
            </c:numRef>
          </c:yVal>
          <c:smooth val="1"/>
          <c:extLst>
            <c:ext xmlns:c16="http://schemas.microsoft.com/office/drawing/2014/chart" uri="{C3380CC4-5D6E-409C-BE32-E72D297353CC}">
              <c16:uniqueId val="{00000000-781C-4E59-A6B6-8A83A07518AA}"/>
            </c:ext>
          </c:extLst>
        </c:ser>
        <c:ser>
          <c:idx val="3"/>
          <c:order val="1"/>
          <c:tx>
            <c:v>Stock Left</c:v>
          </c:tx>
          <c:spPr>
            <a:ln w="25400" cap="rnd">
              <a:solidFill>
                <a:schemeClr val="bg1">
                  <a:lumMod val="65000"/>
                </a:schemeClr>
              </a:solidFill>
              <a:prstDash val="sysDash"/>
              <a:round/>
            </a:ln>
            <a:effectLst/>
          </c:spPr>
          <c:marker>
            <c:symbol val="none"/>
          </c:marker>
          <c:xVal>
            <c:numRef>
              <c:f>'[lower_ab_comparison.xlsx]ab IR-TRACCs'!$A$3:$A$2002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13.1</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16.7</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19.399999999999999</c:v>
                </c:pt>
                <c:pt idx="195">
                  <c:v>19.498999999999999</c:v>
                </c:pt>
                <c:pt idx="196">
                  <c:v>19.599</c:v>
                </c:pt>
                <c:pt idx="197">
                  <c:v>19.699000000000002</c:v>
                </c:pt>
                <c:pt idx="198">
                  <c:v>19.8</c:v>
                </c:pt>
                <c:pt idx="199">
                  <c:v>19.899999999999999</c:v>
                </c:pt>
                <c:pt idx="200">
                  <c:v>20</c:v>
                </c:pt>
                <c:pt idx="201">
                  <c:v>20.100000000000001</c:v>
                </c:pt>
                <c:pt idx="202">
                  <c:v>20.2</c:v>
                </c:pt>
                <c:pt idx="203">
                  <c:v>20.3</c:v>
                </c:pt>
                <c:pt idx="204">
                  <c:v>20.399000000000001</c:v>
                </c:pt>
                <c:pt idx="205">
                  <c:v>20.498999999999999</c:v>
                </c:pt>
                <c:pt idx="206">
                  <c:v>20.599</c:v>
                </c:pt>
                <c:pt idx="207">
                  <c:v>20.7</c:v>
                </c:pt>
                <c:pt idx="208">
                  <c:v>20.8</c:v>
                </c:pt>
                <c:pt idx="209">
                  <c:v>20.9</c:v>
                </c:pt>
                <c:pt idx="210">
                  <c:v>21</c:v>
                </c:pt>
                <c:pt idx="211">
                  <c:v>21.1</c:v>
                </c:pt>
                <c:pt idx="212">
                  <c:v>21.2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23.9</c:v>
                </c:pt>
                <c:pt idx="240">
                  <c:v>23.998999999999999</c:v>
                </c:pt>
                <c:pt idx="241">
                  <c:v>24.099</c:v>
                </c:pt>
                <c:pt idx="242">
                  <c:v>24.199000000000002</c:v>
                </c:pt>
                <c:pt idx="243">
                  <c:v>24.3</c:v>
                </c:pt>
                <c:pt idx="244">
                  <c:v>24.4</c:v>
                </c:pt>
                <c:pt idx="245">
                  <c:v>24.5</c:v>
                </c:pt>
                <c:pt idx="246">
                  <c:v>24.6</c:v>
                </c:pt>
                <c:pt idx="247">
                  <c:v>24.7</c:v>
                </c:pt>
                <c:pt idx="248">
                  <c:v>24.8</c:v>
                </c:pt>
                <c:pt idx="249">
                  <c:v>24.899000000000001</c:v>
                </c:pt>
                <c:pt idx="250">
                  <c:v>24.998999999999999</c:v>
                </c:pt>
                <c:pt idx="251">
                  <c:v>25.099</c:v>
                </c:pt>
                <c:pt idx="252">
                  <c:v>25.2</c:v>
                </c:pt>
                <c:pt idx="253">
                  <c:v>25.3</c:v>
                </c:pt>
                <c:pt idx="254">
                  <c:v>25.4</c:v>
                </c:pt>
                <c:pt idx="255">
                  <c:v>25.5</c:v>
                </c:pt>
                <c:pt idx="256">
                  <c:v>25.6</c:v>
                </c:pt>
                <c:pt idx="257">
                  <c:v>25.7</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28.4</c:v>
                </c:pt>
                <c:pt idx="285">
                  <c:v>28.498999999999999</c:v>
                </c:pt>
                <c:pt idx="286">
                  <c:v>28.599</c:v>
                </c:pt>
                <c:pt idx="287">
                  <c:v>28.699000000000002</c:v>
                </c:pt>
                <c:pt idx="288">
                  <c:v>28.8</c:v>
                </c:pt>
                <c:pt idx="289">
                  <c:v>28.9</c:v>
                </c:pt>
                <c:pt idx="290">
                  <c:v>29</c:v>
                </c:pt>
                <c:pt idx="291">
                  <c:v>29.1</c:v>
                </c:pt>
                <c:pt idx="292">
                  <c:v>29.2</c:v>
                </c:pt>
                <c:pt idx="293">
                  <c:v>29.3</c:v>
                </c:pt>
                <c:pt idx="294">
                  <c:v>29.399000000000001</c:v>
                </c:pt>
                <c:pt idx="295">
                  <c:v>29.498999999999999</c:v>
                </c:pt>
                <c:pt idx="296">
                  <c:v>29.599</c:v>
                </c:pt>
                <c:pt idx="297">
                  <c:v>29.7</c:v>
                </c:pt>
                <c:pt idx="298">
                  <c:v>29.8</c:v>
                </c:pt>
                <c:pt idx="299">
                  <c:v>29.9</c:v>
                </c:pt>
                <c:pt idx="300">
                  <c:v>30</c:v>
                </c:pt>
                <c:pt idx="301">
                  <c:v>30.1</c:v>
                </c:pt>
                <c:pt idx="302">
                  <c:v>30.2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33.799999999999997</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35.6</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38.299999999999997</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40.1</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42.8</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44.6</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47.3</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49.1</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51.8</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53.6</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56.3</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58.1</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60.8</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62.6</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68</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77.998999999999995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82.498999999999995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86.998999999999995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91.498999999999995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95.998999999999995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'[lower_ab_comparison.xlsx]ab IR-TRACCs'!$C$3:$C$2002</c:f>
              <c:numCache>
                <c:formatCode>General</c:formatCode>
                <c:ptCount val="2000"/>
                <c:pt idx="0">
                  <c:v>0</c:v>
                </c:pt>
                <c:pt idx="1">
                  <c:v>0</c:v>
                </c:pt>
                <c:pt idx="2">
                  <c:v>0</c:v>
                </c:pt>
                <c:pt idx="3">
                  <c:v>0</c:v>
                </c:pt>
                <c:pt idx="4" formatCode="0.00E+00">
                  <c:v>-1.5259000000000001E-5</c:v>
                </c:pt>
                <c:pt idx="5" formatCode="0.00E+00">
                  <c:v>-1.5259000000000001E-5</c:v>
                </c:pt>
                <c:pt idx="6" formatCode="0.00E+00">
                  <c:v>-1.5259000000000001E-5</c:v>
                </c:pt>
                <c:pt idx="7" formatCode="0.00E+00">
                  <c:v>-1.5259000000000001E-5</c:v>
                </c:pt>
                <c:pt idx="8" formatCode="0.00E+00">
                  <c:v>-4.5775999999999997E-5</c:v>
                </c:pt>
                <c:pt idx="9" formatCode="0.00E+00">
                  <c:v>-4.5775999999999997E-5</c:v>
                </c:pt>
                <c:pt idx="10" formatCode="0.00E+00">
                  <c:v>-4.5775999999999997E-5</c:v>
                </c:pt>
                <c:pt idx="11" formatCode="0.00E+00">
                  <c:v>-4.5775999999999997E-5</c:v>
                </c:pt>
                <c:pt idx="12" formatCode="0.00E+00">
                  <c:v>-4.5775999999999997E-5</c:v>
                </c:pt>
                <c:pt idx="13" formatCode="0.00E+00">
                  <c:v>-4.5775999999999997E-5</c:v>
                </c:pt>
                <c:pt idx="14" formatCode="0.00E+00">
                  <c:v>-4.5775999999999997E-5</c:v>
                </c:pt>
                <c:pt idx="15" formatCode="0.00E+00">
                  <c:v>-4.5775999999999997E-5</c:v>
                </c:pt>
                <c:pt idx="16" formatCode="0.00E+00">
                  <c:v>-3.0518000000000002E-5</c:v>
                </c:pt>
                <c:pt idx="17" formatCode="0.00E+00">
                  <c:v>-1.5259000000000001E-5</c:v>
                </c:pt>
                <c:pt idx="18" formatCode="0.00E+00">
                  <c:v>-4.5775999999999997E-5</c:v>
                </c:pt>
                <c:pt idx="19" formatCode="0.00E+00">
                  <c:v>-4.5775999999999997E-5</c:v>
                </c:pt>
                <c:pt idx="20" formatCode="0.00E+00">
                  <c:v>-6.1035000000000001E-5</c:v>
                </c:pt>
                <c:pt idx="21" formatCode="0.00E+00">
                  <c:v>-6.1035000000000001E-5</c:v>
                </c:pt>
                <c:pt idx="22" formatCode="0.00E+00">
                  <c:v>-7.6293999999999998E-5</c:v>
                </c:pt>
                <c:pt idx="23" formatCode="0.00E+00">
                  <c:v>-3.0518000000000002E-5</c:v>
                </c:pt>
                <c:pt idx="24" formatCode="0.00E+00">
                  <c:v>4.5775999999999997E-5</c:v>
                </c:pt>
                <c:pt idx="25">
                  <c:v>1.2207E-4</c:v>
                </c:pt>
                <c:pt idx="26">
                  <c:v>2.4414E-4</c:v>
                </c:pt>
                <c:pt idx="27">
                  <c:v>4.1198999999999999E-4</c:v>
                </c:pt>
                <c:pt idx="28">
                  <c:v>6.4086999999999998E-4</c:v>
                </c:pt>
                <c:pt idx="29">
                  <c:v>1.0070999999999999E-3</c:v>
                </c:pt>
                <c:pt idx="30">
                  <c:v>1.3733E-3</c:v>
                </c:pt>
                <c:pt idx="31">
                  <c:v>1.7394999999999999E-3</c:v>
                </c:pt>
                <c:pt idx="32">
                  <c:v>2.1362E-3</c:v>
                </c:pt>
                <c:pt idx="33">
                  <c:v>-4.0435999999999996E-3</c:v>
                </c:pt>
                <c:pt idx="34">
                  <c:v>-3.508E-2</c:v>
                </c:pt>
                <c:pt idx="35">
                  <c:v>-8.8988999999999999E-2</c:v>
                </c:pt>
                <c:pt idx="36">
                  <c:v>-0.15331</c:v>
                </c:pt>
                <c:pt idx="37">
                  <c:v>-0.22849</c:v>
                </c:pt>
                <c:pt idx="38">
                  <c:v>-0.31763000000000002</c:v>
                </c:pt>
                <c:pt idx="39">
                  <c:v>-0.41782999999999998</c:v>
                </c:pt>
                <c:pt idx="40">
                  <c:v>-0.52839999999999998</c:v>
                </c:pt>
                <c:pt idx="41">
                  <c:v>-0.64768999999999999</c:v>
                </c:pt>
                <c:pt idx="42">
                  <c:v>-0.77129000000000003</c:v>
                </c:pt>
                <c:pt idx="43">
                  <c:v>-0.90078999999999998</c:v>
                </c:pt>
                <c:pt idx="44">
                  <c:v>-1.0389999999999999</c:v>
                </c:pt>
                <c:pt idx="45">
                  <c:v>-1.1812</c:v>
                </c:pt>
                <c:pt idx="46">
                  <c:v>-1.3312999999999999</c:v>
                </c:pt>
                <c:pt idx="47">
                  <c:v>-1.4950000000000001</c:v>
                </c:pt>
                <c:pt idx="48">
                  <c:v>-1.6706000000000001</c:v>
                </c:pt>
                <c:pt idx="49">
                  <c:v>-1.8584000000000001</c:v>
                </c:pt>
                <c:pt idx="50">
                  <c:v>-2.0657999999999999</c:v>
                </c:pt>
                <c:pt idx="51">
                  <c:v>-2.2949999999999999</c:v>
                </c:pt>
                <c:pt idx="52">
                  <c:v>-2.5493000000000001</c:v>
                </c:pt>
                <c:pt idx="53">
                  <c:v>-2.8302</c:v>
                </c:pt>
                <c:pt idx="54">
                  <c:v>-3.1358999999999999</c:v>
                </c:pt>
                <c:pt idx="55">
                  <c:v>-3.4647999999999999</c:v>
                </c:pt>
                <c:pt idx="56">
                  <c:v>-3.8060999999999998</c:v>
                </c:pt>
                <c:pt idx="57">
                  <c:v>-4.1608999999999998</c:v>
                </c:pt>
                <c:pt idx="58">
                  <c:v>-4.5265000000000004</c:v>
                </c:pt>
                <c:pt idx="59">
                  <c:v>-4.9004000000000003</c:v>
                </c:pt>
                <c:pt idx="60">
                  <c:v>-5.2819000000000003</c:v>
                </c:pt>
                <c:pt idx="61">
                  <c:v>-5.6710000000000003</c:v>
                </c:pt>
                <c:pt idx="62">
                  <c:v>-6.0660999999999996</c:v>
                </c:pt>
                <c:pt idx="63">
                  <c:v>-6.4667000000000003</c:v>
                </c:pt>
                <c:pt idx="64">
                  <c:v>-6.8761000000000001</c:v>
                </c:pt>
                <c:pt idx="65">
                  <c:v>-7.2850000000000001</c:v>
                </c:pt>
                <c:pt idx="66">
                  <c:v>-7.6974</c:v>
                </c:pt>
                <c:pt idx="67">
                  <c:v>-8.1120000000000001</c:v>
                </c:pt>
                <c:pt idx="68">
                  <c:v>-8.5277999999999992</c:v>
                </c:pt>
                <c:pt idx="69">
                  <c:v>-8.9469999999999992</c:v>
                </c:pt>
                <c:pt idx="70">
                  <c:v>-9.3681000000000001</c:v>
                </c:pt>
                <c:pt idx="71">
                  <c:v>-9.7903000000000002</c:v>
                </c:pt>
                <c:pt idx="72">
                  <c:v>-10.212999999999999</c:v>
                </c:pt>
                <c:pt idx="73">
                  <c:v>-10.638</c:v>
                </c:pt>
                <c:pt idx="74">
                  <c:v>-11.06</c:v>
                </c:pt>
                <c:pt idx="75">
                  <c:v>-11.481999999999999</c:v>
                </c:pt>
                <c:pt idx="76">
                  <c:v>-11.904</c:v>
                </c:pt>
                <c:pt idx="77">
                  <c:v>-12.329000000000001</c:v>
                </c:pt>
                <c:pt idx="78">
                  <c:v>-12.752000000000001</c:v>
                </c:pt>
                <c:pt idx="79">
                  <c:v>-13.173999999999999</c:v>
                </c:pt>
                <c:pt idx="80">
                  <c:v>-13.596</c:v>
                </c:pt>
                <c:pt idx="81">
                  <c:v>-14.016999999999999</c:v>
                </c:pt>
                <c:pt idx="82">
                  <c:v>-14.439</c:v>
                </c:pt>
                <c:pt idx="83">
                  <c:v>-14.855</c:v>
                </c:pt>
                <c:pt idx="84">
                  <c:v>-15.27</c:v>
                </c:pt>
                <c:pt idx="85">
                  <c:v>-15.683999999999999</c:v>
                </c:pt>
                <c:pt idx="86">
                  <c:v>-16.099</c:v>
                </c:pt>
                <c:pt idx="87">
                  <c:v>-16.510999999999999</c:v>
                </c:pt>
                <c:pt idx="88">
                  <c:v>-16.919</c:v>
                </c:pt>
                <c:pt idx="89">
                  <c:v>-17.323</c:v>
                </c:pt>
                <c:pt idx="90">
                  <c:v>-17.724</c:v>
                </c:pt>
                <c:pt idx="91">
                  <c:v>-18.126000000000001</c:v>
                </c:pt>
                <c:pt idx="92">
                  <c:v>-18.523</c:v>
                </c:pt>
                <c:pt idx="93">
                  <c:v>-18.919</c:v>
                </c:pt>
                <c:pt idx="94">
                  <c:v>-19.312000000000001</c:v>
                </c:pt>
                <c:pt idx="95">
                  <c:v>-19.702999999999999</c:v>
                </c:pt>
                <c:pt idx="96">
                  <c:v>-20.09</c:v>
                </c:pt>
                <c:pt idx="97">
                  <c:v>-20.474</c:v>
                </c:pt>
                <c:pt idx="98">
                  <c:v>-20.853000000000002</c:v>
                </c:pt>
                <c:pt idx="99">
                  <c:v>-21.23</c:v>
                </c:pt>
                <c:pt idx="100">
                  <c:v>-21.596</c:v>
                </c:pt>
                <c:pt idx="101">
                  <c:v>-21.954000000000001</c:v>
                </c:pt>
                <c:pt idx="102">
                  <c:v>-22.306000000000001</c:v>
                </c:pt>
                <c:pt idx="103">
                  <c:v>-22.65</c:v>
                </c:pt>
                <c:pt idx="104">
                  <c:v>-22.986000000000001</c:v>
                </c:pt>
                <c:pt idx="105">
                  <c:v>-23.314</c:v>
                </c:pt>
                <c:pt idx="106">
                  <c:v>-23.635999999999999</c:v>
                </c:pt>
                <c:pt idx="107">
                  <c:v>-23.95</c:v>
                </c:pt>
                <c:pt idx="108">
                  <c:v>-24.259</c:v>
                </c:pt>
                <c:pt idx="109">
                  <c:v>-24.558</c:v>
                </c:pt>
                <c:pt idx="110">
                  <c:v>-24.85</c:v>
                </c:pt>
                <c:pt idx="111">
                  <c:v>-25.135000000000002</c:v>
                </c:pt>
                <c:pt idx="112">
                  <c:v>-25.413</c:v>
                </c:pt>
                <c:pt idx="113">
                  <c:v>-25.686</c:v>
                </c:pt>
                <c:pt idx="114">
                  <c:v>-25.954000000000001</c:v>
                </c:pt>
                <c:pt idx="115">
                  <c:v>-26.22</c:v>
                </c:pt>
                <c:pt idx="116">
                  <c:v>-26.484000000000002</c:v>
                </c:pt>
                <c:pt idx="117">
                  <c:v>-26.747</c:v>
                </c:pt>
                <c:pt idx="118">
                  <c:v>-27.006</c:v>
                </c:pt>
                <c:pt idx="119">
                  <c:v>-27.262</c:v>
                </c:pt>
                <c:pt idx="120">
                  <c:v>-27.518000000000001</c:v>
                </c:pt>
                <c:pt idx="121">
                  <c:v>-27.774000000000001</c:v>
                </c:pt>
                <c:pt idx="122">
                  <c:v>-28.029</c:v>
                </c:pt>
                <c:pt idx="123">
                  <c:v>-28.282</c:v>
                </c:pt>
                <c:pt idx="124">
                  <c:v>-28.533000000000001</c:v>
                </c:pt>
                <c:pt idx="125">
                  <c:v>-28.785</c:v>
                </c:pt>
                <c:pt idx="126">
                  <c:v>-29.04</c:v>
                </c:pt>
                <c:pt idx="127">
                  <c:v>-29.292999999999999</c:v>
                </c:pt>
                <c:pt idx="128">
                  <c:v>-29.548999999999999</c:v>
                </c:pt>
                <c:pt idx="129">
                  <c:v>-29.808</c:v>
                </c:pt>
                <c:pt idx="130">
                  <c:v>-30.068999999999999</c:v>
                </c:pt>
                <c:pt idx="131">
                  <c:v>-30.332999999999998</c:v>
                </c:pt>
                <c:pt idx="132">
                  <c:v>-30.599</c:v>
                </c:pt>
                <c:pt idx="133">
                  <c:v>-30.867999999999999</c:v>
                </c:pt>
                <c:pt idx="134">
                  <c:v>-31.138000000000002</c:v>
                </c:pt>
                <c:pt idx="135">
                  <c:v>-31.413</c:v>
                </c:pt>
                <c:pt idx="136">
                  <c:v>-31.687999999999999</c:v>
                </c:pt>
                <c:pt idx="137">
                  <c:v>-31.966000000000001</c:v>
                </c:pt>
                <c:pt idx="138">
                  <c:v>-32.246000000000002</c:v>
                </c:pt>
                <c:pt idx="139">
                  <c:v>-32.527999999999999</c:v>
                </c:pt>
                <c:pt idx="140">
                  <c:v>-32.811</c:v>
                </c:pt>
                <c:pt idx="141">
                  <c:v>-33.097000000000001</c:v>
                </c:pt>
                <c:pt idx="142">
                  <c:v>-33.384999999999998</c:v>
                </c:pt>
                <c:pt idx="143">
                  <c:v>-33.674999999999997</c:v>
                </c:pt>
                <c:pt idx="144">
                  <c:v>-33.968000000000004</c:v>
                </c:pt>
                <c:pt idx="145">
                  <c:v>-34.259</c:v>
                </c:pt>
                <c:pt idx="146">
                  <c:v>-34.549999999999997</c:v>
                </c:pt>
                <c:pt idx="147">
                  <c:v>-34.841999999999999</c:v>
                </c:pt>
                <c:pt idx="148">
                  <c:v>-35.134999999999998</c:v>
                </c:pt>
                <c:pt idx="149">
                  <c:v>-35.427999999999997</c:v>
                </c:pt>
                <c:pt idx="150">
                  <c:v>-35.722999999999999</c:v>
                </c:pt>
                <c:pt idx="151">
                  <c:v>-36.018000000000001</c:v>
                </c:pt>
                <c:pt idx="152">
                  <c:v>-36.314</c:v>
                </c:pt>
                <c:pt idx="153">
                  <c:v>-36.613</c:v>
                </c:pt>
                <c:pt idx="154">
                  <c:v>-36.911000000000001</c:v>
                </c:pt>
                <c:pt idx="155">
                  <c:v>-37.209000000000003</c:v>
                </c:pt>
                <c:pt idx="156">
                  <c:v>-37.508000000000003</c:v>
                </c:pt>
                <c:pt idx="157">
                  <c:v>-37.808</c:v>
                </c:pt>
                <c:pt idx="158">
                  <c:v>-38.109000000000002</c:v>
                </c:pt>
                <c:pt idx="159">
                  <c:v>-38.409999999999997</c:v>
                </c:pt>
                <c:pt idx="160">
                  <c:v>-38.710999999999999</c:v>
                </c:pt>
                <c:pt idx="161">
                  <c:v>-39.01</c:v>
                </c:pt>
                <c:pt idx="162">
                  <c:v>-39.31</c:v>
                </c:pt>
                <c:pt idx="163">
                  <c:v>-39.603999999999999</c:v>
                </c:pt>
                <c:pt idx="164">
                  <c:v>-39.896000000000001</c:v>
                </c:pt>
                <c:pt idx="165">
                  <c:v>-40.185000000000002</c:v>
                </c:pt>
                <c:pt idx="166">
                  <c:v>-40.472000000000001</c:v>
                </c:pt>
                <c:pt idx="167">
                  <c:v>-40.756999999999998</c:v>
                </c:pt>
                <c:pt idx="168">
                  <c:v>-41.040999999999997</c:v>
                </c:pt>
                <c:pt idx="169">
                  <c:v>-41.323999999999998</c:v>
                </c:pt>
                <c:pt idx="170">
                  <c:v>-41.604999999999997</c:v>
                </c:pt>
                <c:pt idx="171">
                  <c:v>-41.889000000000003</c:v>
                </c:pt>
                <c:pt idx="172">
                  <c:v>-42.17</c:v>
                </c:pt>
                <c:pt idx="173">
                  <c:v>-42.451000000000001</c:v>
                </c:pt>
                <c:pt idx="174">
                  <c:v>-42.731000000000002</c:v>
                </c:pt>
                <c:pt idx="175">
                  <c:v>-43.009</c:v>
                </c:pt>
                <c:pt idx="176">
                  <c:v>-43.286999999999999</c:v>
                </c:pt>
                <c:pt idx="177">
                  <c:v>-43.564</c:v>
                </c:pt>
                <c:pt idx="178">
                  <c:v>-43.838999999999999</c:v>
                </c:pt>
                <c:pt idx="179">
                  <c:v>-44.113</c:v>
                </c:pt>
                <c:pt idx="180">
                  <c:v>-44.389000000000003</c:v>
                </c:pt>
                <c:pt idx="181">
                  <c:v>-44.661000000000001</c:v>
                </c:pt>
                <c:pt idx="182">
                  <c:v>-44.93</c:v>
                </c:pt>
                <c:pt idx="183">
                  <c:v>-45.198</c:v>
                </c:pt>
                <c:pt idx="184">
                  <c:v>-45.463000000000001</c:v>
                </c:pt>
                <c:pt idx="185">
                  <c:v>-45.725999999999999</c:v>
                </c:pt>
                <c:pt idx="186">
                  <c:v>-45.987000000000002</c:v>
                </c:pt>
                <c:pt idx="187">
                  <c:v>-46.244999999999997</c:v>
                </c:pt>
                <c:pt idx="188">
                  <c:v>-46.500999999999998</c:v>
                </c:pt>
                <c:pt idx="189">
                  <c:v>-46.758000000000003</c:v>
                </c:pt>
                <c:pt idx="190">
                  <c:v>-47.01</c:v>
                </c:pt>
                <c:pt idx="191">
                  <c:v>-47.26</c:v>
                </c:pt>
                <c:pt idx="192">
                  <c:v>-47.506999999999998</c:v>
                </c:pt>
                <c:pt idx="193">
                  <c:v>-47.752000000000002</c:v>
                </c:pt>
                <c:pt idx="194">
                  <c:v>-47.993000000000002</c:v>
                </c:pt>
                <c:pt idx="195">
                  <c:v>-48.234000000000002</c:v>
                </c:pt>
                <c:pt idx="196">
                  <c:v>-48.472999999999999</c:v>
                </c:pt>
                <c:pt idx="197">
                  <c:v>-48.710999999999999</c:v>
                </c:pt>
                <c:pt idx="198">
                  <c:v>-48.951000000000001</c:v>
                </c:pt>
                <c:pt idx="199">
                  <c:v>-49.186999999999998</c:v>
                </c:pt>
                <c:pt idx="200">
                  <c:v>-49.421999999999997</c:v>
                </c:pt>
                <c:pt idx="201">
                  <c:v>-49.656999999999996</c:v>
                </c:pt>
                <c:pt idx="202">
                  <c:v>-49.890999999999998</c:v>
                </c:pt>
                <c:pt idx="203">
                  <c:v>-50.124000000000002</c:v>
                </c:pt>
                <c:pt idx="204">
                  <c:v>-50.356999999999999</c:v>
                </c:pt>
                <c:pt idx="205">
                  <c:v>-50.59</c:v>
                </c:pt>
                <c:pt idx="206">
                  <c:v>-50.825000000000003</c:v>
                </c:pt>
                <c:pt idx="207">
                  <c:v>-51.063000000000002</c:v>
                </c:pt>
                <c:pt idx="208">
                  <c:v>-51.301000000000002</c:v>
                </c:pt>
                <c:pt idx="209">
                  <c:v>-51.54</c:v>
                </c:pt>
                <c:pt idx="210">
                  <c:v>-51.781999999999996</c:v>
                </c:pt>
                <c:pt idx="211">
                  <c:v>-52.026000000000003</c:v>
                </c:pt>
                <c:pt idx="212">
                  <c:v>-52.271999999999998</c:v>
                </c:pt>
                <c:pt idx="213">
                  <c:v>-52.521000000000001</c:v>
                </c:pt>
                <c:pt idx="214">
                  <c:v>-52.771000000000001</c:v>
                </c:pt>
                <c:pt idx="215">
                  <c:v>-53.021999999999998</c:v>
                </c:pt>
                <c:pt idx="216">
                  <c:v>-53.277000000000001</c:v>
                </c:pt>
                <c:pt idx="217">
                  <c:v>-53.527999999999999</c:v>
                </c:pt>
                <c:pt idx="218">
                  <c:v>-53.779000000000003</c:v>
                </c:pt>
                <c:pt idx="219">
                  <c:v>-54.029000000000003</c:v>
                </c:pt>
                <c:pt idx="220">
                  <c:v>-54.277999999999999</c:v>
                </c:pt>
                <c:pt idx="221">
                  <c:v>-54.526000000000003</c:v>
                </c:pt>
                <c:pt idx="222">
                  <c:v>-54.773000000000003</c:v>
                </c:pt>
                <c:pt idx="223">
                  <c:v>-55.018999999999998</c:v>
                </c:pt>
                <c:pt idx="224">
                  <c:v>-55.265000000000001</c:v>
                </c:pt>
                <c:pt idx="225">
                  <c:v>-55.512999999999998</c:v>
                </c:pt>
                <c:pt idx="226">
                  <c:v>-55.76</c:v>
                </c:pt>
                <c:pt idx="227">
                  <c:v>-56.006999999999998</c:v>
                </c:pt>
                <c:pt idx="228">
                  <c:v>-56.255000000000003</c:v>
                </c:pt>
                <c:pt idx="229">
                  <c:v>-56.502000000000002</c:v>
                </c:pt>
                <c:pt idx="230">
                  <c:v>-56.747999999999998</c:v>
                </c:pt>
                <c:pt idx="231">
                  <c:v>-56.993000000000002</c:v>
                </c:pt>
                <c:pt idx="232">
                  <c:v>-57.235999999999997</c:v>
                </c:pt>
                <c:pt idx="233">
                  <c:v>-57.478000000000002</c:v>
                </c:pt>
                <c:pt idx="234">
                  <c:v>-57.72</c:v>
                </c:pt>
                <c:pt idx="235">
                  <c:v>-57.957999999999998</c:v>
                </c:pt>
                <c:pt idx="236">
                  <c:v>-58.195</c:v>
                </c:pt>
                <c:pt idx="237">
                  <c:v>-58.432000000000002</c:v>
                </c:pt>
                <c:pt idx="238">
                  <c:v>-58.667000000000002</c:v>
                </c:pt>
                <c:pt idx="239">
                  <c:v>-58.901000000000003</c:v>
                </c:pt>
                <c:pt idx="240">
                  <c:v>-59.134</c:v>
                </c:pt>
                <c:pt idx="241">
                  <c:v>-59.363999999999997</c:v>
                </c:pt>
                <c:pt idx="242">
                  <c:v>-59.594000000000001</c:v>
                </c:pt>
                <c:pt idx="243">
                  <c:v>-59.825000000000003</c:v>
                </c:pt>
                <c:pt idx="244">
                  <c:v>-60.052</c:v>
                </c:pt>
                <c:pt idx="245">
                  <c:v>-60.277999999999999</c:v>
                </c:pt>
                <c:pt idx="246">
                  <c:v>-60.500999999999998</c:v>
                </c:pt>
                <c:pt idx="247">
                  <c:v>-60.722000000000001</c:v>
                </c:pt>
                <c:pt idx="248">
                  <c:v>-60.942</c:v>
                </c:pt>
                <c:pt idx="249">
                  <c:v>-61.161000000000001</c:v>
                </c:pt>
                <c:pt idx="250">
                  <c:v>-61.38</c:v>
                </c:pt>
                <c:pt idx="251">
                  <c:v>-61.597999999999999</c:v>
                </c:pt>
                <c:pt idx="252">
                  <c:v>-61.817</c:v>
                </c:pt>
                <c:pt idx="253">
                  <c:v>-62.034999999999997</c:v>
                </c:pt>
                <c:pt idx="254">
                  <c:v>-62.253</c:v>
                </c:pt>
                <c:pt idx="255">
                  <c:v>-62.47</c:v>
                </c:pt>
                <c:pt idx="256">
                  <c:v>-62.686</c:v>
                </c:pt>
                <c:pt idx="257">
                  <c:v>-62.902000000000001</c:v>
                </c:pt>
                <c:pt idx="258">
                  <c:v>-63.118000000000002</c:v>
                </c:pt>
                <c:pt idx="259">
                  <c:v>-63.334000000000003</c:v>
                </c:pt>
                <c:pt idx="260">
                  <c:v>-63.546999999999997</c:v>
                </c:pt>
                <c:pt idx="261">
                  <c:v>-63.761000000000003</c:v>
                </c:pt>
                <c:pt idx="262">
                  <c:v>-63.97</c:v>
                </c:pt>
                <c:pt idx="263">
                  <c:v>-64.177000000000007</c:v>
                </c:pt>
                <c:pt idx="264">
                  <c:v>-64.382000000000005</c:v>
                </c:pt>
                <c:pt idx="265">
                  <c:v>-64.587000000000003</c:v>
                </c:pt>
                <c:pt idx="266">
                  <c:v>-64.792000000000002</c:v>
                </c:pt>
                <c:pt idx="267">
                  <c:v>-64.995000000000005</c:v>
                </c:pt>
                <c:pt idx="268">
                  <c:v>-65.194999999999993</c:v>
                </c:pt>
                <c:pt idx="269">
                  <c:v>-65.394999999999996</c:v>
                </c:pt>
                <c:pt idx="270">
                  <c:v>-65.594999999999999</c:v>
                </c:pt>
                <c:pt idx="271">
                  <c:v>-65.790999999999997</c:v>
                </c:pt>
                <c:pt idx="272">
                  <c:v>-65.984999999999999</c:v>
                </c:pt>
                <c:pt idx="273">
                  <c:v>-66.177000000000007</c:v>
                </c:pt>
                <c:pt idx="274">
                  <c:v>-66.366</c:v>
                </c:pt>
                <c:pt idx="275">
                  <c:v>-66.552999999999997</c:v>
                </c:pt>
                <c:pt idx="276">
                  <c:v>-66.738</c:v>
                </c:pt>
                <c:pt idx="277">
                  <c:v>-66.921000000000006</c:v>
                </c:pt>
                <c:pt idx="278">
                  <c:v>-67.102999999999994</c:v>
                </c:pt>
                <c:pt idx="279">
                  <c:v>-67.286000000000001</c:v>
                </c:pt>
                <c:pt idx="280">
                  <c:v>-67.468000000000004</c:v>
                </c:pt>
                <c:pt idx="281">
                  <c:v>-67.652000000000001</c:v>
                </c:pt>
                <c:pt idx="282">
                  <c:v>-67.834999999999994</c:v>
                </c:pt>
                <c:pt idx="283">
                  <c:v>-68.016999999999996</c:v>
                </c:pt>
                <c:pt idx="284">
                  <c:v>-68.198999999999998</c:v>
                </c:pt>
                <c:pt idx="285">
                  <c:v>-68.378</c:v>
                </c:pt>
                <c:pt idx="286">
                  <c:v>-68.555999999999997</c:v>
                </c:pt>
                <c:pt idx="287">
                  <c:v>-68.733999999999995</c:v>
                </c:pt>
                <c:pt idx="288">
                  <c:v>-68.915000000000006</c:v>
                </c:pt>
                <c:pt idx="289">
                  <c:v>-69.093999999999994</c:v>
                </c:pt>
                <c:pt idx="290">
                  <c:v>-69.272000000000006</c:v>
                </c:pt>
                <c:pt idx="291">
                  <c:v>-69.450999999999993</c:v>
                </c:pt>
                <c:pt idx="292">
                  <c:v>-69.631</c:v>
                </c:pt>
                <c:pt idx="293">
                  <c:v>-69.811000000000007</c:v>
                </c:pt>
                <c:pt idx="294">
                  <c:v>-69.991</c:v>
                </c:pt>
                <c:pt idx="295">
                  <c:v>-70.171999999999997</c:v>
                </c:pt>
                <c:pt idx="296">
                  <c:v>-70.355999999999995</c:v>
                </c:pt>
                <c:pt idx="297">
                  <c:v>-70.543999999999997</c:v>
                </c:pt>
                <c:pt idx="298">
                  <c:v>-70.731999999999999</c:v>
                </c:pt>
                <c:pt idx="299">
                  <c:v>-70.917000000000002</c:v>
                </c:pt>
                <c:pt idx="300">
                  <c:v>-71.099999999999994</c:v>
                </c:pt>
                <c:pt idx="301">
                  <c:v>-71.284000000000006</c:v>
                </c:pt>
                <c:pt idx="302">
                  <c:v>-71.471000000000004</c:v>
                </c:pt>
                <c:pt idx="303">
                  <c:v>-71.659000000000006</c:v>
                </c:pt>
                <c:pt idx="304">
                  <c:v>-71.847999999999999</c:v>
                </c:pt>
                <c:pt idx="305">
                  <c:v>-72.031999999999996</c:v>
                </c:pt>
                <c:pt idx="306">
                  <c:v>-72.216999999999999</c:v>
                </c:pt>
                <c:pt idx="307">
                  <c:v>-72.399000000000001</c:v>
                </c:pt>
                <c:pt idx="308">
                  <c:v>-72.578000000000003</c:v>
                </c:pt>
                <c:pt idx="309">
                  <c:v>-72.753</c:v>
                </c:pt>
                <c:pt idx="310">
                  <c:v>-72.924999999999997</c:v>
                </c:pt>
                <c:pt idx="311">
                  <c:v>-73.093000000000004</c:v>
                </c:pt>
                <c:pt idx="312">
                  <c:v>-73.259</c:v>
                </c:pt>
                <c:pt idx="313">
                  <c:v>-73.424999999999997</c:v>
                </c:pt>
                <c:pt idx="314">
                  <c:v>-73.588999999999999</c:v>
                </c:pt>
                <c:pt idx="315">
                  <c:v>-73.748999999999995</c:v>
                </c:pt>
                <c:pt idx="316">
                  <c:v>-73.906999999999996</c:v>
                </c:pt>
                <c:pt idx="317">
                  <c:v>-74.061000000000007</c:v>
                </c:pt>
                <c:pt idx="318">
                  <c:v>-74.213999999999999</c:v>
                </c:pt>
                <c:pt idx="319">
                  <c:v>-74.361999999999995</c:v>
                </c:pt>
                <c:pt idx="320">
                  <c:v>-74.506</c:v>
                </c:pt>
                <c:pt idx="321">
                  <c:v>-74.650000000000006</c:v>
                </c:pt>
                <c:pt idx="322">
                  <c:v>-74.790999999999997</c:v>
                </c:pt>
                <c:pt idx="323">
                  <c:v>-74.932000000000002</c:v>
                </c:pt>
                <c:pt idx="324">
                  <c:v>-75.073999999999998</c:v>
                </c:pt>
                <c:pt idx="325">
                  <c:v>-75.215000000000003</c:v>
                </c:pt>
                <c:pt idx="326">
                  <c:v>-75.355000000000004</c:v>
                </c:pt>
                <c:pt idx="327">
                  <c:v>-75.495999999999995</c:v>
                </c:pt>
                <c:pt idx="328">
                  <c:v>-75.635000000000005</c:v>
                </c:pt>
                <c:pt idx="329">
                  <c:v>-75.775999999999996</c:v>
                </c:pt>
                <c:pt idx="330">
                  <c:v>-75.917000000000002</c:v>
                </c:pt>
                <c:pt idx="331">
                  <c:v>-76.058999999999997</c:v>
                </c:pt>
                <c:pt idx="332">
                  <c:v>-76.201999999999998</c:v>
                </c:pt>
                <c:pt idx="333">
                  <c:v>-76.346999999999994</c:v>
                </c:pt>
                <c:pt idx="334">
                  <c:v>-76.489000000000004</c:v>
                </c:pt>
                <c:pt idx="335">
                  <c:v>-76.63</c:v>
                </c:pt>
                <c:pt idx="336">
                  <c:v>-76.77</c:v>
                </c:pt>
                <c:pt idx="337">
                  <c:v>-76.905000000000001</c:v>
                </c:pt>
                <c:pt idx="338">
                  <c:v>-77.037999999999997</c:v>
                </c:pt>
                <c:pt idx="339">
                  <c:v>-77.168000000000006</c:v>
                </c:pt>
                <c:pt idx="340">
                  <c:v>-77.293999999999997</c:v>
                </c:pt>
                <c:pt idx="341">
                  <c:v>-77.42</c:v>
                </c:pt>
                <c:pt idx="342">
                  <c:v>-77.546999999999997</c:v>
                </c:pt>
                <c:pt idx="343">
                  <c:v>-77.671999999999997</c:v>
                </c:pt>
                <c:pt idx="344">
                  <c:v>-77.796000000000006</c:v>
                </c:pt>
                <c:pt idx="345">
                  <c:v>-77.918999999999997</c:v>
                </c:pt>
                <c:pt idx="346">
                  <c:v>-78.042000000000002</c:v>
                </c:pt>
                <c:pt idx="347">
                  <c:v>-78.162000000000006</c:v>
                </c:pt>
                <c:pt idx="348">
                  <c:v>-78.28</c:v>
                </c:pt>
                <c:pt idx="349">
                  <c:v>-78.394999999999996</c:v>
                </c:pt>
                <c:pt idx="350">
                  <c:v>-78.509</c:v>
                </c:pt>
                <c:pt idx="351">
                  <c:v>-78.620999999999995</c:v>
                </c:pt>
                <c:pt idx="352">
                  <c:v>-78.73</c:v>
                </c:pt>
                <c:pt idx="353">
                  <c:v>-78.834999999999994</c:v>
                </c:pt>
                <c:pt idx="354">
                  <c:v>-78.938999999999993</c:v>
                </c:pt>
                <c:pt idx="355">
                  <c:v>-79.043999999999997</c:v>
                </c:pt>
                <c:pt idx="356">
                  <c:v>-79.146000000000001</c:v>
                </c:pt>
                <c:pt idx="357">
                  <c:v>-79.245999999999995</c:v>
                </c:pt>
                <c:pt idx="358">
                  <c:v>-79.343999999999994</c:v>
                </c:pt>
                <c:pt idx="359">
                  <c:v>-79.438000000000002</c:v>
                </c:pt>
                <c:pt idx="360">
                  <c:v>-79.53</c:v>
                </c:pt>
                <c:pt idx="361">
                  <c:v>-79.622</c:v>
                </c:pt>
                <c:pt idx="362">
                  <c:v>-79.712000000000003</c:v>
                </c:pt>
                <c:pt idx="363">
                  <c:v>-79.8</c:v>
                </c:pt>
                <c:pt idx="364">
                  <c:v>-79.887</c:v>
                </c:pt>
                <c:pt idx="365">
                  <c:v>-79.971999999999994</c:v>
                </c:pt>
                <c:pt idx="366">
                  <c:v>-80.054000000000002</c:v>
                </c:pt>
                <c:pt idx="367">
                  <c:v>-80.132999999999996</c:v>
                </c:pt>
                <c:pt idx="368">
                  <c:v>-80.206999999999994</c:v>
                </c:pt>
                <c:pt idx="369">
                  <c:v>-80.278000000000006</c:v>
                </c:pt>
                <c:pt idx="370">
                  <c:v>-80.344999999999999</c:v>
                </c:pt>
                <c:pt idx="371">
                  <c:v>-80.412000000000006</c:v>
                </c:pt>
                <c:pt idx="372">
                  <c:v>-80.475999999999999</c:v>
                </c:pt>
                <c:pt idx="373">
                  <c:v>-80.539000000000001</c:v>
                </c:pt>
                <c:pt idx="374">
                  <c:v>-80.602000000000004</c:v>
                </c:pt>
                <c:pt idx="375">
                  <c:v>-80.665000000000006</c:v>
                </c:pt>
                <c:pt idx="376">
                  <c:v>-80.727000000000004</c:v>
                </c:pt>
                <c:pt idx="377">
                  <c:v>-80.787999999999997</c:v>
                </c:pt>
                <c:pt idx="378">
                  <c:v>-80.849999999999994</c:v>
                </c:pt>
                <c:pt idx="379">
                  <c:v>-80.915000000000006</c:v>
                </c:pt>
                <c:pt idx="380">
                  <c:v>-80.977999999999994</c:v>
                </c:pt>
                <c:pt idx="381">
                  <c:v>-81.039000000000001</c:v>
                </c:pt>
                <c:pt idx="382">
                  <c:v>-81.097999999999999</c:v>
                </c:pt>
                <c:pt idx="383">
                  <c:v>-81.156000000000006</c:v>
                </c:pt>
                <c:pt idx="384">
                  <c:v>-81.212000000000003</c:v>
                </c:pt>
                <c:pt idx="385">
                  <c:v>-81.265000000000001</c:v>
                </c:pt>
                <c:pt idx="386">
                  <c:v>-81.316000000000003</c:v>
                </c:pt>
                <c:pt idx="387">
                  <c:v>-81.367000000000004</c:v>
                </c:pt>
                <c:pt idx="388">
                  <c:v>-81.417000000000002</c:v>
                </c:pt>
                <c:pt idx="389">
                  <c:v>-81.465999999999994</c:v>
                </c:pt>
                <c:pt idx="390">
                  <c:v>-81.515000000000001</c:v>
                </c:pt>
                <c:pt idx="391">
                  <c:v>-81.563999999999993</c:v>
                </c:pt>
                <c:pt idx="392">
                  <c:v>-81.614000000000004</c:v>
                </c:pt>
                <c:pt idx="393">
                  <c:v>-81.664000000000001</c:v>
                </c:pt>
                <c:pt idx="394">
                  <c:v>-81.715000000000003</c:v>
                </c:pt>
                <c:pt idx="395">
                  <c:v>-81.763999999999996</c:v>
                </c:pt>
                <c:pt idx="396">
                  <c:v>-81.813999999999993</c:v>
                </c:pt>
                <c:pt idx="397">
                  <c:v>-81.861999999999995</c:v>
                </c:pt>
                <c:pt idx="398">
                  <c:v>-81.909000000000006</c:v>
                </c:pt>
                <c:pt idx="399">
                  <c:v>-81.953999999999994</c:v>
                </c:pt>
                <c:pt idx="400">
                  <c:v>-81.998999999999995</c:v>
                </c:pt>
                <c:pt idx="401">
                  <c:v>-82.043999999999997</c:v>
                </c:pt>
                <c:pt idx="402">
                  <c:v>-82.087000000000003</c:v>
                </c:pt>
                <c:pt idx="403">
                  <c:v>-82.129000000000005</c:v>
                </c:pt>
                <c:pt idx="404">
                  <c:v>-82.168000000000006</c:v>
                </c:pt>
                <c:pt idx="405">
                  <c:v>-82.204999999999998</c:v>
                </c:pt>
                <c:pt idx="406">
                  <c:v>-82.24</c:v>
                </c:pt>
                <c:pt idx="407">
                  <c:v>-82.272999999999996</c:v>
                </c:pt>
                <c:pt idx="408">
                  <c:v>-82.302000000000007</c:v>
                </c:pt>
                <c:pt idx="409">
                  <c:v>-82.328999999999994</c:v>
                </c:pt>
                <c:pt idx="410">
                  <c:v>-82.353999999999999</c:v>
                </c:pt>
                <c:pt idx="411">
                  <c:v>-82.375</c:v>
                </c:pt>
                <c:pt idx="412">
                  <c:v>-82.391999999999996</c:v>
                </c:pt>
                <c:pt idx="413">
                  <c:v>-82.412999999999997</c:v>
                </c:pt>
                <c:pt idx="414">
                  <c:v>-82.442999999999998</c:v>
                </c:pt>
                <c:pt idx="415">
                  <c:v>-82.480999999999995</c:v>
                </c:pt>
                <c:pt idx="416">
                  <c:v>-82.518000000000001</c:v>
                </c:pt>
                <c:pt idx="417">
                  <c:v>-82.551000000000002</c:v>
                </c:pt>
                <c:pt idx="418">
                  <c:v>-82.584000000000003</c:v>
                </c:pt>
                <c:pt idx="419">
                  <c:v>-82.617000000000004</c:v>
                </c:pt>
                <c:pt idx="420">
                  <c:v>-82.650999999999996</c:v>
                </c:pt>
                <c:pt idx="421">
                  <c:v>-82.685000000000002</c:v>
                </c:pt>
                <c:pt idx="422">
                  <c:v>-82.715999999999994</c:v>
                </c:pt>
                <c:pt idx="423">
                  <c:v>-82.742000000000004</c:v>
                </c:pt>
                <c:pt idx="424">
                  <c:v>-82.768000000000001</c:v>
                </c:pt>
                <c:pt idx="425">
                  <c:v>-82.795000000000002</c:v>
                </c:pt>
                <c:pt idx="426">
                  <c:v>-82.816999999999993</c:v>
                </c:pt>
                <c:pt idx="427">
                  <c:v>-82.831999999999994</c:v>
                </c:pt>
                <c:pt idx="428">
                  <c:v>-82.844999999999999</c:v>
                </c:pt>
                <c:pt idx="429">
                  <c:v>-82.856999999999999</c:v>
                </c:pt>
                <c:pt idx="430">
                  <c:v>-82.869</c:v>
                </c:pt>
                <c:pt idx="431">
                  <c:v>-82.882999999999996</c:v>
                </c:pt>
                <c:pt idx="432">
                  <c:v>-82.897000000000006</c:v>
                </c:pt>
                <c:pt idx="433">
                  <c:v>-82.908000000000001</c:v>
                </c:pt>
                <c:pt idx="434">
                  <c:v>-82.912999999999997</c:v>
                </c:pt>
                <c:pt idx="435">
                  <c:v>-82.914000000000001</c:v>
                </c:pt>
                <c:pt idx="436">
                  <c:v>-82.91</c:v>
                </c:pt>
                <c:pt idx="437">
                  <c:v>-82.9</c:v>
                </c:pt>
                <c:pt idx="438">
                  <c:v>-82.884</c:v>
                </c:pt>
                <c:pt idx="439">
                  <c:v>-82.863</c:v>
                </c:pt>
                <c:pt idx="440">
                  <c:v>-82.837000000000003</c:v>
                </c:pt>
                <c:pt idx="441">
                  <c:v>-82.802999999999997</c:v>
                </c:pt>
                <c:pt idx="442">
                  <c:v>-82.763999999999996</c:v>
                </c:pt>
                <c:pt idx="443">
                  <c:v>-82.721000000000004</c:v>
                </c:pt>
                <c:pt idx="444">
                  <c:v>-82.677000000000007</c:v>
                </c:pt>
                <c:pt idx="445">
                  <c:v>-82.628</c:v>
                </c:pt>
                <c:pt idx="446">
                  <c:v>-82.575999999999993</c:v>
                </c:pt>
                <c:pt idx="447">
                  <c:v>-82.518000000000001</c:v>
                </c:pt>
                <c:pt idx="448">
                  <c:v>-82.456000000000003</c:v>
                </c:pt>
                <c:pt idx="449">
                  <c:v>-82.394000000000005</c:v>
                </c:pt>
                <c:pt idx="450">
                  <c:v>-82.334000000000003</c:v>
                </c:pt>
                <c:pt idx="451">
                  <c:v>-82.277000000000001</c:v>
                </c:pt>
                <c:pt idx="452">
                  <c:v>-82.225999999999999</c:v>
                </c:pt>
                <c:pt idx="453">
                  <c:v>-82.180999999999997</c:v>
                </c:pt>
                <c:pt idx="454">
                  <c:v>-82.14</c:v>
                </c:pt>
                <c:pt idx="455">
                  <c:v>-82.103999999999999</c:v>
                </c:pt>
                <c:pt idx="456">
                  <c:v>-82.073999999999998</c:v>
                </c:pt>
                <c:pt idx="457">
                  <c:v>-82.048000000000002</c:v>
                </c:pt>
                <c:pt idx="458">
                  <c:v>-82.024000000000001</c:v>
                </c:pt>
                <c:pt idx="459">
                  <c:v>-82.001000000000005</c:v>
                </c:pt>
                <c:pt idx="460">
                  <c:v>-81.980999999999995</c:v>
                </c:pt>
                <c:pt idx="461">
                  <c:v>-81.962000000000003</c:v>
                </c:pt>
                <c:pt idx="462">
                  <c:v>-81.944000000000003</c:v>
                </c:pt>
                <c:pt idx="463">
                  <c:v>-81.924999999999997</c:v>
                </c:pt>
                <c:pt idx="464">
                  <c:v>-81.906999999999996</c:v>
                </c:pt>
                <c:pt idx="465">
                  <c:v>-81.891999999999996</c:v>
                </c:pt>
                <c:pt idx="466">
                  <c:v>-81.878</c:v>
                </c:pt>
                <c:pt idx="467">
                  <c:v>-81.864000000000004</c:v>
                </c:pt>
                <c:pt idx="468">
                  <c:v>-81.850999999999999</c:v>
                </c:pt>
                <c:pt idx="469">
                  <c:v>-81.834999999999994</c:v>
                </c:pt>
                <c:pt idx="470">
                  <c:v>-81.816000000000003</c:v>
                </c:pt>
                <c:pt idx="471">
                  <c:v>-81.796000000000006</c:v>
                </c:pt>
                <c:pt idx="472">
                  <c:v>-81.775000000000006</c:v>
                </c:pt>
                <c:pt idx="473">
                  <c:v>-81.754000000000005</c:v>
                </c:pt>
                <c:pt idx="474">
                  <c:v>-81.731999999999999</c:v>
                </c:pt>
                <c:pt idx="475">
                  <c:v>-81.706999999999994</c:v>
                </c:pt>
                <c:pt idx="476">
                  <c:v>-81.679000000000002</c:v>
                </c:pt>
                <c:pt idx="477">
                  <c:v>-81.650000000000006</c:v>
                </c:pt>
                <c:pt idx="478">
                  <c:v>-81.617999999999995</c:v>
                </c:pt>
                <c:pt idx="479">
                  <c:v>-81.581999999999994</c:v>
                </c:pt>
                <c:pt idx="480">
                  <c:v>-81.543999999999997</c:v>
                </c:pt>
                <c:pt idx="481">
                  <c:v>-81.501999999999995</c:v>
                </c:pt>
                <c:pt idx="482">
                  <c:v>-81.457999999999998</c:v>
                </c:pt>
                <c:pt idx="483">
                  <c:v>-81.412000000000006</c:v>
                </c:pt>
                <c:pt idx="484">
                  <c:v>-81.364000000000004</c:v>
                </c:pt>
                <c:pt idx="485">
                  <c:v>-81.313000000000002</c:v>
                </c:pt>
                <c:pt idx="486">
                  <c:v>-81.260000000000005</c:v>
                </c:pt>
                <c:pt idx="487">
                  <c:v>-81.206000000000003</c:v>
                </c:pt>
                <c:pt idx="488">
                  <c:v>-81.150000000000006</c:v>
                </c:pt>
                <c:pt idx="489">
                  <c:v>-81.094999999999999</c:v>
                </c:pt>
                <c:pt idx="490">
                  <c:v>-81.040999999999997</c:v>
                </c:pt>
                <c:pt idx="491">
                  <c:v>-80.986999999999995</c:v>
                </c:pt>
                <c:pt idx="492">
                  <c:v>-80.933000000000007</c:v>
                </c:pt>
                <c:pt idx="493">
                  <c:v>-80.876999999999995</c:v>
                </c:pt>
                <c:pt idx="494">
                  <c:v>-80.817999999999998</c:v>
                </c:pt>
                <c:pt idx="495">
                  <c:v>-80.760000000000005</c:v>
                </c:pt>
                <c:pt idx="496">
                  <c:v>-80.7</c:v>
                </c:pt>
                <c:pt idx="497">
                  <c:v>-80.638999999999996</c:v>
                </c:pt>
                <c:pt idx="498">
                  <c:v>-80.578000000000003</c:v>
                </c:pt>
                <c:pt idx="499">
                  <c:v>-80.513999999999996</c:v>
                </c:pt>
                <c:pt idx="500">
                  <c:v>-80.447000000000003</c:v>
                </c:pt>
                <c:pt idx="501">
                  <c:v>-80.381</c:v>
                </c:pt>
                <c:pt idx="502">
                  <c:v>-80.314999999999998</c:v>
                </c:pt>
                <c:pt idx="503">
                  <c:v>-80.251000000000005</c:v>
                </c:pt>
                <c:pt idx="504">
                  <c:v>-80.186999999999998</c:v>
                </c:pt>
                <c:pt idx="505">
                  <c:v>-80.123000000000005</c:v>
                </c:pt>
                <c:pt idx="506">
                  <c:v>-80.057000000000002</c:v>
                </c:pt>
                <c:pt idx="507">
                  <c:v>-79.989000000000004</c:v>
                </c:pt>
                <c:pt idx="508">
                  <c:v>-79.923000000000002</c:v>
                </c:pt>
                <c:pt idx="509">
                  <c:v>-79.858000000000004</c:v>
                </c:pt>
                <c:pt idx="510">
                  <c:v>-79.792000000000002</c:v>
                </c:pt>
                <c:pt idx="511">
                  <c:v>-79.725999999999999</c:v>
                </c:pt>
                <c:pt idx="512">
                  <c:v>-79.658000000000001</c:v>
                </c:pt>
                <c:pt idx="513">
                  <c:v>-79.59</c:v>
                </c:pt>
                <c:pt idx="514">
                  <c:v>-79.522000000000006</c:v>
                </c:pt>
                <c:pt idx="515">
                  <c:v>-79.451999999999998</c:v>
                </c:pt>
                <c:pt idx="516">
                  <c:v>-79.382000000000005</c:v>
                </c:pt>
                <c:pt idx="517">
                  <c:v>-79.311000000000007</c:v>
                </c:pt>
                <c:pt idx="518">
                  <c:v>-79.239999999999995</c:v>
                </c:pt>
                <c:pt idx="519">
                  <c:v>-79.168999999999997</c:v>
                </c:pt>
                <c:pt idx="520">
                  <c:v>-79.096999999999994</c:v>
                </c:pt>
                <c:pt idx="521">
                  <c:v>-79.025999999999996</c:v>
                </c:pt>
                <c:pt idx="522">
                  <c:v>-78.951999999999998</c:v>
                </c:pt>
                <c:pt idx="523">
                  <c:v>-78.876999999999995</c:v>
                </c:pt>
                <c:pt idx="524">
                  <c:v>-78.801000000000002</c:v>
                </c:pt>
                <c:pt idx="525">
                  <c:v>-78.722999999999999</c:v>
                </c:pt>
                <c:pt idx="526">
                  <c:v>-78.644999999999996</c:v>
                </c:pt>
                <c:pt idx="527">
                  <c:v>-78.566999999999993</c:v>
                </c:pt>
                <c:pt idx="528">
                  <c:v>-78.486000000000004</c:v>
                </c:pt>
                <c:pt idx="529">
                  <c:v>-78.403000000000006</c:v>
                </c:pt>
                <c:pt idx="530">
                  <c:v>-78.317999999999998</c:v>
                </c:pt>
                <c:pt idx="531">
                  <c:v>-78.231999999999999</c:v>
                </c:pt>
                <c:pt idx="532">
                  <c:v>-78.144999999999996</c:v>
                </c:pt>
                <c:pt idx="533">
                  <c:v>-78.058000000000007</c:v>
                </c:pt>
                <c:pt idx="534">
                  <c:v>-77.968999999999994</c:v>
                </c:pt>
                <c:pt idx="535">
                  <c:v>-77.881</c:v>
                </c:pt>
                <c:pt idx="536">
                  <c:v>-77.790000000000006</c:v>
                </c:pt>
                <c:pt idx="537">
                  <c:v>-77.697999999999993</c:v>
                </c:pt>
                <c:pt idx="538">
                  <c:v>-77.605999999999995</c:v>
                </c:pt>
                <c:pt idx="539">
                  <c:v>-77.515000000000001</c:v>
                </c:pt>
                <c:pt idx="540">
                  <c:v>-77.421999999999997</c:v>
                </c:pt>
                <c:pt idx="541">
                  <c:v>-77.33</c:v>
                </c:pt>
                <c:pt idx="542">
                  <c:v>-77.236000000000004</c:v>
                </c:pt>
                <c:pt idx="543">
                  <c:v>-77.141999999999996</c:v>
                </c:pt>
                <c:pt idx="544">
                  <c:v>-77.048000000000002</c:v>
                </c:pt>
                <c:pt idx="545">
                  <c:v>-76.953000000000003</c:v>
                </c:pt>
                <c:pt idx="546">
                  <c:v>-76.855000000000004</c:v>
                </c:pt>
                <c:pt idx="547">
                  <c:v>-76.757000000000005</c:v>
                </c:pt>
                <c:pt idx="548">
                  <c:v>-76.661000000000001</c:v>
                </c:pt>
                <c:pt idx="549">
                  <c:v>-76.566000000000003</c:v>
                </c:pt>
                <c:pt idx="550">
                  <c:v>-76.471000000000004</c:v>
                </c:pt>
                <c:pt idx="551">
                  <c:v>-76.375</c:v>
                </c:pt>
                <c:pt idx="552">
                  <c:v>-76.277000000000001</c:v>
                </c:pt>
                <c:pt idx="553">
                  <c:v>-76.179000000000002</c:v>
                </c:pt>
                <c:pt idx="554">
                  <c:v>-76.081000000000003</c:v>
                </c:pt>
                <c:pt idx="555">
                  <c:v>-75.983000000000004</c:v>
                </c:pt>
                <c:pt idx="556">
                  <c:v>-75.885999999999996</c:v>
                </c:pt>
                <c:pt idx="557">
                  <c:v>-75.787999999999997</c:v>
                </c:pt>
                <c:pt idx="558">
                  <c:v>-75.688000000000002</c:v>
                </c:pt>
                <c:pt idx="559">
                  <c:v>-75.587999999999994</c:v>
                </c:pt>
                <c:pt idx="560">
                  <c:v>-75.489000000000004</c:v>
                </c:pt>
                <c:pt idx="561">
                  <c:v>-75.388000000000005</c:v>
                </c:pt>
                <c:pt idx="562">
                  <c:v>-75.287000000000006</c:v>
                </c:pt>
                <c:pt idx="563">
                  <c:v>-75.185000000000002</c:v>
                </c:pt>
                <c:pt idx="564">
                  <c:v>-75.081999999999994</c:v>
                </c:pt>
                <c:pt idx="565">
                  <c:v>-74.978999999999999</c:v>
                </c:pt>
                <c:pt idx="566">
                  <c:v>-74.873999999999995</c:v>
                </c:pt>
                <c:pt idx="567">
                  <c:v>-74.768000000000001</c:v>
                </c:pt>
                <c:pt idx="568">
                  <c:v>-74.66</c:v>
                </c:pt>
                <c:pt idx="569">
                  <c:v>-74.552000000000007</c:v>
                </c:pt>
                <c:pt idx="570">
                  <c:v>-74.444000000000003</c:v>
                </c:pt>
                <c:pt idx="571">
                  <c:v>-74.334000000000003</c:v>
                </c:pt>
                <c:pt idx="572">
                  <c:v>-74.224999999999994</c:v>
                </c:pt>
                <c:pt idx="573">
                  <c:v>-74.114999999999995</c:v>
                </c:pt>
                <c:pt idx="574">
                  <c:v>-74.004999999999995</c:v>
                </c:pt>
                <c:pt idx="575">
                  <c:v>-73.894000000000005</c:v>
                </c:pt>
                <c:pt idx="576">
                  <c:v>-73.784000000000006</c:v>
                </c:pt>
                <c:pt idx="577">
                  <c:v>-73.674000000000007</c:v>
                </c:pt>
                <c:pt idx="578">
                  <c:v>-73.563000000000002</c:v>
                </c:pt>
                <c:pt idx="579">
                  <c:v>-73.45</c:v>
                </c:pt>
                <c:pt idx="580">
                  <c:v>-73.335999999999999</c:v>
                </c:pt>
                <c:pt idx="581">
                  <c:v>-73.221999999999994</c:v>
                </c:pt>
                <c:pt idx="582">
                  <c:v>-73.108000000000004</c:v>
                </c:pt>
                <c:pt idx="583">
                  <c:v>-72.992999999999995</c:v>
                </c:pt>
                <c:pt idx="584">
                  <c:v>-72.875</c:v>
                </c:pt>
                <c:pt idx="585">
                  <c:v>-72.757000000000005</c:v>
                </c:pt>
                <c:pt idx="586">
                  <c:v>-72.638999999999996</c:v>
                </c:pt>
                <c:pt idx="587">
                  <c:v>-72.521000000000001</c:v>
                </c:pt>
                <c:pt idx="588">
                  <c:v>-72.402000000000001</c:v>
                </c:pt>
                <c:pt idx="589">
                  <c:v>-72.28</c:v>
                </c:pt>
                <c:pt idx="590">
                  <c:v>-72.158000000000001</c:v>
                </c:pt>
                <c:pt idx="591">
                  <c:v>-72.036000000000001</c:v>
                </c:pt>
                <c:pt idx="592">
                  <c:v>-71.914000000000001</c:v>
                </c:pt>
                <c:pt idx="593">
                  <c:v>-71.792000000000002</c:v>
                </c:pt>
                <c:pt idx="594">
                  <c:v>-71.67</c:v>
                </c:pt>
                <c:pt idx="595">
                  <c:v>-71.545000000000002</c:v>
                </c:pt>
                <c:pt idx="596">
                  <c:v>-71.418999999999997</c:v>
                </c:pt>
                <c:pt idx="597">
                  <c:v>-71.292000000000002</c:v>
                </c:pt>
                <c:pt idx="598">
                  <c:v>-71.165000000000006</c:v>
                </c:pt>
                <c:pt idx="599">
                  <c:v>-71.039000000000001</c:v>
                </c:pt>
                <c:pt idx="600">
                  <c:v>-70.912999999999997</c:v>
                </c:pt>
                <c:pt idx="601">
                  <c:v>-70.787000000000006</c:v>
                </c:pt>
                <c:pt idx="602">
                  <c:v>-70.662000000000006</c:v>
                </c:pt>
                <c:pt idx="603">
                  <c:v>-70.536000000000001</c:v>
                </c:pt>
                <c:pt idx="604">
                  <c:v>-70.41</c:v>
                </c:pt>
                <c:pt idx="605">
                  <c:v>-70.284999999999997</c:v>
                </c:pt>
                <c:pt idx="606">
                  <c:v>-70.16</c:v>
                </c:pt>
                <c:pt idx="607">
                  <c:v>-70.033000000000001</c:v>
                </c:pt>
                <c:pt idx="608">
                  <c:v>-69.906999999999996</c:v>
                </c:pt>
                <c:pt idx="609">
                  <c:v>-69.78</c:v>
                </c:pt>
                <c:pt idx="610">
                  <c:v>-69.652000000000001</c:v>
                </c:pt>
                <c:pt idx="611">
                  <c:v>-69.522999999999996</c:v>
                </c:pt>
                <c:pt idx="612">
                  <c:v>-69.393000000000001</c:v>
                </c:pt>
                <c:pt idx="613">
                  <c:v>-69.263000000000005</c:v>
                </c:pt>
                <c:pt idx="614">
                  <c:v>-69.132000000000005</c:v>
                </c:pt>
                <c:pt idx="615">
                  <c:v>-68.998999999999995</c:v>
                </c:pt>
                <c:pt idx="616">
                  <c:v>-68.864000000000004</c:v>
                </c:pt>
                <c:pt idx="617">
                  <c:v>-68.728999999999999</c:v>
                </c:pt>
                <c:pt idx="618">
                  <c:v>-68.593999999999994</c:v>
                </c:pt>
                <c:pt idx="619">
                  <c:v>-68.459000000000003</c:v>
                </c:pt>
                <c:pt idx="620">
                  <c:v>-68.322999999999993</c:v>
                </c:pt>
                <c:pt idx="621">
                  <c:v>-68.186000000000007</c:v>
                </c:pt>
                <c:pt idx="622">
                  <c:v>-68.048000000000002</c:v>
                </c:pt>
                <c:pt idx="623">
                  <c:v>-67.909000000000006</c:v>
                </c:pt>
                <c:pt idx="624">
                  <c:v>-67.769000000000005</c:v>
                </c:pt>
                <c:pt idx="625">
                  <c:v>-67.626000000000005</c:v>
                </c:pt>
                <c:pt idx="626">
                  <c:v>-67.483999999999995</c:v>
                </c:pt>
                <c:pt idx="627">
                  <c:v>-67.340999999999994</c:v>
                </c:pt>
                <c:pt idx="628">
                  <c:v>-67.194000000000003</c:v>
                </c:pt>
                <c:pt idx="629">
                  <c:v>-67.045000000000002</c:v>
                </c:pt>
                <c:pt idx="630">
                  <c:v>-66.894999999999996</c:v>
                </c:pt>
                <c:pt idx="631">
                  <c:v>-66.744</c:v>
                </c:pt>
                <c:pt idx="632">
                  <c:v>-66.591999999999999</c:v>
                </c:pt>
                <c:pt idx="633">
                  <c:v>-66.44</c:v>
                </c:pt>
                <c:pt idx="634">
                  <c:v>-66.287000000000006</c:v>
                </c:pt>
                <c:pt idx="635">
                  <c:v>-66.132000000000005</c:v>
                </c:pt>
                <c:pt idx="636">
                  <c:v>-65.98</c:v>
                </c:pt>
                <c:pt idx="637">
                  <c:v>-65.828000000000003</c:v>
                </c:pt>
                <c:pt idx="638">
                  <c:v>-65.674999999999997</c:v>
                </c:pt>
                <c:pt idx="639">
                  <c:v>-65.522999999999996</c:v>
                </c:pt>
                <c:pt idx="640">
                  <c:v>-65.37</c:v>
                </c:pt>
                <c:pt idx="641">
                  <c:v>-65.218000000000004</c:v>
                </c:pt>
                <c:pt idx="642">
                  <c:v>-65.064999999999998</c:v>
                </c:pt>
                <c:pt idx="643">
                  <c:v>-64.912000000000006</c:v>
                </c:pt>
                <c:pt idx="644">
                  <c:v>-64.757000000000005</c:v>
                </c:pt>
                <c:pt idx="645">
                  <c:v>-64.602999999999994</c:v>
                </c:pt>
                <c:pt idx="646">
                  <c:v>-64.447999999999993</c:v>
                </c:pt>
                <c:pt idx="647">
                  <c:v>-64.293999999999997</c:v>
                </c:pt>
                <c:pt idx="648">
                  <c:v>-64.14</c:v>
                </c:pt>
                <c:pt idx="649">
                  <c:v>-63.987000000000002</c:v>
                </c:pt>
                <c:pt idx="650">
                  <c:v>-63.834000000000003</c:v>
                </c:pt>
                <c:pt idx="651">
                  <c:v>-63.680999999999997</c:v>
                </c:pt>
                <c:pt idx="652">
                  <c:v>-63.529000000000003</c:v>
                </c:pt>
                <c:pt idx="653">
                  <c:v>-63.377000000000002</c:v>
                </c:pt>
                <c:pt idx="654">
                  <c:v>-63.225999999999999</c:v>
                </c:pt>
                <c:pt idx="655">
                  <c:v>-63.076999999999998</c:v>
                </c:pt>
                <c:pt idx="656">
                  <c:v>-62.927</c:v>
                </c:pt>
                <c:pt idx="657">
                  <c:v>-62.777000000000001</c:v>
                </c:pt>
                <c:pt idx="658">
                  <c:v>-62.627000000000002</c:v>
                </c:pt>
                <c:pt idx="659">
                  <c:v>-62.475999999999999</c:v>
                </c:pt>
                <c:pt idx="660">
                  <c:v>-62.323999999999998</c:v>
                </c:pt>
                <c:pt idx="661">
                  <c:v>-62.17</c:v>
                </c:pt>
                <c:pt idx="662">
                  <c:v>-62.015000000000001</c:v>
                </c:pt>
                <c:pt idx="663">
                  <c:v>-61.860999999999997</c:v>
                </c:pt>
                <c:pt idx="664">
                  <c:v>-61.704999999999998</c:v>
                </c:pt>
                <c:pt idx="665">
                  <c:v>-61.55</c:v>
                </c:pt>
                <c:pt idx="666">
                  <c:v>-61.393000000000001</c:v>
                </c:pt>
                <c:pt idx="667">
                  <c:v>-61.237000000000002</c:v>
                </c:pt>
                <c:pt idx="668">
                  <c:v>-61.082000000000001</c:v>
                </c:pt>
                <c:pt idx="669">
                  <c:v>-60.927999999999997</c:v>
                </c:pt>
                <c:pt idx="670">
                  <c:v>-60.776000000000003</c:v>
                </c:pt>
                <c:pt idx="671">
                  <c:v>-60.622999999999998</c:v>
                </c:pt>
                <c:pt idx="672">
                  <c:v>-60.472999999999999</c:v>
                </c:pt>
                <c:pt idx="673">
                  <c:v>-60.323999999999998</c:v>
                </c:pt>
                <c:pt idx="674">
                  <c:v>-60.173999999999999</c:v>
                </c:pt>
                <c:pt idx="675">
                  <c:v>-60.024999999999999</c:v>
                </c:pt>
                <c:pt idx="676">
                  <c:v>-59.875</c:v>
                </c:pt>
                <c:pt idx="677">
                  <c:v>-59.723999999999997</c:v>
                </c:pt>
                <c:pt idx="678">
                  <c:v>-59.573999999999998</c:v>
                </c:pt>
                <c:pt idx="679">
                  <c:v>-59.423000000000002</c:v>
                </c:pt>
                <c:pt idx="680">
                  <c:v>-59.27</c:v>
                </c:pt>
                <c:pt idx="681">
                  <c:v>-59.118000000000002</c:v>
                </c:pt>
                <c:pt idx="682">
                  <c:v>-58.965000000000003</c:v>
                </c:pt>
                <c:pt idx="683">
                  <c:v>-58.811999999999998</c:v>
                </c:pt>
                <c:pt idx="684">
                  <c:v>-58.658999999999999</c:v>
                </c:pt>
                <c:pt idx="685">
                  <c:v>-58.505000000000003</c:v>
                </c:pt>
                <c:pt idx="686">
                  <c:v>-58.351999999999997</c:v>
                </c:pt>
                <c:pt idx="687">
                  <c:v>-58.198999999999998</c:v>
                </c:pt>
                <c:pt idx="688">
                  <c:v>-58.043999999999997</c:v>
                </c:pt>
                <c:pt idx="689">
                  <c:v>-57.887999999999998</c:v>
                </c:pt>
                <c:pt idx="690">
                  <c:v>-57.732999999999997</c:v>
                </c:pt>
                <c:pt idx="691">
                  <c:v>-57.579000000000001</c:v>
                </c:pt>
                <c:pt idx="692">
                  <c:v>-57.423999999999999</c:v>
                </c:pt>
                <c:pt idx="693">
                  <c:v>-57.268999999999998</c:v>
                </c:pt>
                <c:pt idx="694">
                  <c:v>-57.113999999999997</c:v>
                </c:pt>
                <c:pt idx="695">
                  <c:v>-56.957999999999998</c:v>
                </c:pt>
                <c:pt idx="696">
                  <c:v>-56.802</c:v>
                </c:pt>
                <c:pt idx="697">
                  <c:v>-56.645000000000003</c:v>
                </c:pt>
                <c:pt idx="698">
                  <c:v>-56.488</c:v>
                </c:pt>
                <c:pt idx="699">
                  <c:v>-56.331000000000003</c:v>
                </c:pt>
                <c:pt idx="700">
                  <c:v>-56.176000000000002</c:v>
                </c:pt>
                <c:pt idx="701">
                  <c:v>-56.021000000000001</c:v>
                </c:pt>
                <c:pt idx="702">
                  <c:v>-55.866999999999997</c:v>
                </c:pt>
                <c:pt idx="703">
                  <c:v>-55.712000000000003</c:v>
                </c:pt>
                <c:pt idx="704">
                  <c:v>-55.557000000000002</c:v>
                </c:pt>
                <c:pt idx="705">
                  <c:v>-55.401000000000003</c:v>
                </c:pt>
                <c:pt idx="706">
                  <c:v>-55.244</c:v>
                </c:pt>
                <c:pt idx="707">
                  <c:v>-55.085999999999999</c:v>
                </c:pt>
                <c:pt idx="708">
                  <c:v>-54.926000000000002</c:v>
                </c:pt>
                <c:pt idx="709">
                  <c:v>-54.765999999999998</c:v>
                </c:pt>
                <c:pt idx="710">
                  <c:v>-54.606000000000002</c:v>
                </c:pt>
                <c:pt idx="711">
                  <c:v>-54.445999999999998</c:v>
                </c:pt>
                <c:pt idx="712">
                  <c:v>-54.286000000000001</c:v>
                </c:pt>
                <c:pt idx="713">
                  <c:v>-54.125</c:v>
                </c:pt>
                <c:pt idx="714">
                  <c:v>-53.963000000000001</c:v>
                </c:pt>
                <c:pt idx="715">
                  <c:v>-53.8</c:v>
                </c:pt>
                <c:pt idx="716">
                  <c:v>-53.634999999999998</c:v>
                </c:pt>
                <c:pt idx="717">
                  <c:v>-53.469000000000001</c:v>
                </c:pt>
                <c:pt idx="718">
                  <c:v>-53.302</c:v>
                </c:pt>
                <c:pt idx="719">
                  <c:v>-53.134999999999998</c:v>
                </c:pt>
                <c:pt idx="720">
                  <c:v>-52.966000000000001</c:v>
                </c:pt>
                <c:pt idx="721">
                  <c:v>-52.796999999999997</c:v>
                </c:pt>
                <c:pt idx="722">
                  <c:v>-52.627000000000002</c:v>
                </c:pt>
                <c:pt idx="723">
                  <c:v>-52.457000000000001</c:v>
                </c:pt>
                <c:pt idx="724">
                  <c:v>-52.286000000000001</c:v>
                </c:pt>
                <c:pt idx="725">
                  <c:v>-52.115000000000002</c:v>
                </c:pt>
                <c:pt idx="726">
                  <c:v>-51.942</c:v>
                </c:pt>
                <c:pt idx="727">
                  <c:v>-51.77</c:v>
                </c:pt>
                <c:pt idx="728">
                  <c:v>-51.598999999999997</c:v>
                </c:pt>
                <c:pt idx="729">
                  <c:v>-51.427</c:v>
                </c:pt>
                <c:pt idx="730">
                  <c:v>-51.256</c:v>
                </c:pt>
                <c:pt idx="731">
                  <c:v>-51.085000000000001</c:v>
                </c:pt>
                <c:pt idx="732">
                  <c:v>-50.914000000000001</c:v>
                </c:pt>
                <c:pt idx="733">
                  <c:v>-50.744</c:v>
                </c:pt>
                <c:pt idx="734">
                  <c:v>-50.575000000000003</c:v>
                </c:pt>
                <c:pt idx="735">
                  <c:v>-50.402999999999999</c:v>
                </c:pt>
                <c:pt idx="736">
                  <c:v>-50.234000000000002</c:v>
                </c:pt>
                <c:pt idx="737">
                  <c:v>-50.064999999999998</c:v>
                </c:pt>
                <c:pt idx="738">
                  <c:v>-49.896999999999998</c:v>
                </c:pt>
                <c:pt idx="739">
                  <c:v>-49.728000000000002</c:v>
                </c:pt>
                <c:pt idx="740">
                  <c:v>-49.558</c:v>
                </c:pt>
                <c:pt idx="741">
                  <c:v>-49.389000000000003</c:v>
                </c:pt>
                <c:pt idx="742">
                  <c:v>-49.22</c:v>
                </c:pt>
                <c:pt idx="743">
                  <c:v>-49.05</c:v>
                </c:pt>
                <c:pt idx="744">
                  <c:v>-48.877000000000002</c:v>
                </c:pt>
                <c:pt idx="745">
                  <c:v>-48.704000000000001</c:v>
                </c:pt>
                <c:pt idx="746">
                  <c:v>-48.530999999999999</c:v>
                </c:pt>
                <c:pt idx="747">
                  <c:v>-48.357999999999997</c:v>
                </c:pt>
                <c:pt idx="748">
                  <c:v>-48.183999999999997</c:v>
                </c:pt>
                <c:pt idx="749">
                  <c:v>-48.01</c:v>
                </c:pt>
                <c:pt idx="750">
                  <c:v>-47.835999999999999</c:v>
                </c:pt>
                <c:pt idx="751">
                  <c:v>-47.662999999999997</c:v>
                </c:pt>
                <c:pt idx="752">
                  <c:v>-47.49</c:v>
                </c:pt>
                <c:pt idx="753">
                  <c:v>-47.316000000000003</c:v>
                </c:pt>
                <c:pt idx="754">
                  <c:v>-47.146000000000001</c:v>
                </c:pt>
                <c:pt idx="755">
                  <c:v>-46.976999999999997</c:v>
                </c:pt>
                <c:pt idx="756">
                  <c:v>-46.808999999999997</c:v>
                </c:pt>
                <c:pt idx="757">
                  <c:v>-46.643999999999998</c:v>
                </c:pt>
                <c:pt idx="758">
                  <c:v>-46.48</c:v>
                </c:pt>
                <c:pt idx="759">
                  <c:v>-46.317999999999998</c:v>
                </c:pt>
                <c:pt idx="760">
                  <c:v>-46.158000000000001</c:v>
                </c:pt>
                <c:pt idx="761">
                  <c:v>-45.997</c:v>
                </c:pt>
                <c:pt idx="762">
                  <c:v>-45.835999999999999</c:v>
                </c:pt>
                <c:pt idx="763">
                  <c:v>-45.677</c:v>
                </c:pt>
                <c:pt idx="764">
                  <c:v>-45.518999999999998</c:v>
                </c:pt>
                <c:pt idx="765">
                  <c:v>-45.360999999999997</c:v>
                </c:pt>
                <c:pt idx="766">
                  <c:v>-45.204000000000001</c:v>
                </c:pt>
                <c:pt idx="767">
                  <c:v>-45.046999999999997</c:v>
                </c:pt>
                <c:pt idx="768">
                  <c:v>-44.890999999999998</c:v>
                </c:pt>
                <c:pt idx="769">
                  <c:v>-44.735999999999997</c:v>
                </c:pt>
                <c:pt idx="770">
                  <c:v>-44.581000000000003</c:v>
                </c:pt>
                <c:pt idx="771">
                  <c:v>-44.427999999999997</c:v>
                </c:pt>
                <c:pt idx="772">
                  <c:v>-44.274000000000001</c:v>
                </c:pt>
                <c:pt idx="773">
                  <c:v>-44.122999999999998</c:v>
                </c:pt>
                <c:pt idx="774">
                  <c:v>-43.975000000000001</c:v>
                </c:pt>
                <c:pt idx="775">
                  <c:v>-43.828000000000003</c:v>
                </c:pt>
                <c:pt idx="776">
                  <c:v>-43.683999999999997</c:v>
                </c:pt>
                <c:pt idx="777">
                  <c:v>-43.54</c:v>
                </c:pt>
                <c:pt idx="778">
                  <c:v>-43.396999999999998</c:v>
                </c:pt>
                <c:pt idx="779">
                  <c:v>-43.256</c:v>
                </c:pt>
                <c:pt idx="780">
                  <c:v>-43.116</c:v>
                </c:pt>
                <c:pt idx="781">
                  <c:v>-42.975999999999999</c:v>
                </c:pt>
                <c:pt idx="782">
                  <c:v>-42.838999999999999</c:v>
                </c:pt>
                <c:pt idx="783">
                  <c:v>-42.703000000000003</c:v>
                </c:pt>
                <c:pt idx="784">
                  <c:v>-42.569000000000003</c:v>
                </c:pt>
                <c:pt idx="785">
                  <c:v>-42.436999999999998</c:v>
                </c:pt>
                <c:pt idx="786">
                  <c:v>-42.305999999999997</c:v>
                </c:pt>
                <c:pt idx="787">
                  <c:v>-42.176000000000002</c:v>
                </c:pt>
                <c:pt idx="788">
                  <c:v>-42.048000000000002</c:v>
                </c:pt>
                <c:pt idx="789">
                  <c:v>-41.920999999999999</c:v>
                </c:pt>
                <c:pt idx="790">
                  <c:v>-41.793999999999997</c:v>
                </c:pt>
                <c:pt idx="791">
                  <c:v>-41.667999999999999</c:v>
                </c:pt>
                <c:pt idx="792">
                  <c:v>-41.542999999999999</c:v>
                </c:pt>
                <c:pt idx="793">
                  <c:v>-41.417000000000002</c:v>
                </c:pt>
                <c:pt idx="794">
                  <c:v>-41.290999999999997</c:v>
                </c:pt>
                <c:pt idx="795">
                  <c:v>-41.164999999999999</c:v>
                </c:pt>
                <c:pt idx="796">
                  <c:v>-41.04</c:v>
                </c:pt>
                <c:pt idx="797">
                  <c:v>-40.914999999999999</c:v>
                </c:pt>
                <c:pt idx="798">
                  <c:v>-40.79</c:v>
                </c:pt>
                <c:pt idx="799">
                  <c:v>-40.664000000000001</c:v>
                </c:pt>
                <c:pt idx="800">
                  <c:v>-40.54</c:v>
                </c:pt>
                <c:pt idx="801">
                  <c:v>-40.417000000000002</c:v>
                </c:pt>
                <c:pt idx="802">
                  <c:v>-40.295000000000002</c:v>
                </c:pt>
                <c:pt idx="803">
                  <c:v>-40.173000000000002</c:v>
                </c:pt>
                <c:pt idx="804">
                  <c:v>-40.052</c:v>
                </c:pt>
                <c:pt idx="805">
                  <c:v>-39.932000000000002</c:v>
                </c:pt>
                <c:pt idx="806">
                  <c:v>-39.813000000000002</c:v>
                </c:pt>
                <c:pt idx="807">
                  <c:v>-39.692999999999998</c:v>
                </c:pt>
                <c:pt idx="808">
                  <c:v>-39.572000000000003</c:v>
                </c:pt>
                <c:pt idx="809">
                  <c:v>-39.451000000000001</c:v>
                </c:pt>
                <c:pt idx="810">
                  <c:v>-39.33</c:v>
                </c:pt>
                <c:pt idx="811">
                  <c:v>-39.207999999999998</c:v>
                </c:pt>
                <c:pt idx="812">
                  <c:v>-39.085999999999999</c:v>
                </c:pt>
                <c:pt idx="813">
                  <c:v>-38.963000000000001</c:v>
                </c:pt>
                <c:pt idx="814">
                  <c:v>-38.840000000000003</c:v>
                </c:pt>
                <c:pt idx="815">
                  <c:v>-38.716999999999999</c:v>
                </c:pt>
                <c:pt idx="816">
                  <c:v>-38.594000000000001</c:v>
                </c:pt>
                <c:pt idx="817">
                  <c:v>-38.47</c:v>
                </c:pt>
                <c:pt idx="818">
                  <c:v>-38.347000000000001</c:v>
                </c:pt>
                <c:pt idx="819">
                  <c:v>-38.223999999999997</c:v>
                </c:pt>
                <c:pt idx="820">
                  <c:v>-38.101999999999997</c:v>
                </c:pt>
                <c:pt idx="821">
                  <c:v>-37.978999999999999</c:v>
                </c:pt>
                <c:pt idx="822">
                  <c:v>-37.856999999999999</c:v>
                </c:pt>
                <c:pt idx="823">
                  <c:v>-37.734999999999999</c:v>
                </c:pt>
                <c:pt idx="824">
                  <c:v>-37.613</c:v>
                </c:pt>
                <c:pt idx="825">
                  <c:v>-37.491</c:v>
                </c:pt>
                <c:pt idx="826">
                  <c:v>-37.366999999999997</c:v>
                </c:pt>
                <c:pt idx="827">
                  <c:v>-37.244999999999997</c:v>
                </c:pt>
                <c:pt idx="828">
                  <c:v>-37.121000000000002</c:v>
                </c:pt>
                <c:pt idx="829">
                  <c:v>-36.996000000000002</c:v>
                </c:pt>
                <c:pt idx="830">
                  <c:v>-36.869999999999997</c:v>
                </c:pt>
                <c:pt idx="831">
                  <c:v>-36.743000000000002</c:v>
                </c:pt>
                <c:pt idx="832">
                  <c:v>-36.616</c:v>
                </c:pt>
                <c:pt idx="833">
                  <c:v>-36.487000000000002</c:v>
                </c:pt>
                <c:pt idx="834">
                  <c:v>-36.359000000000002</c:v>
                </c:pt>
                <c:pt idx="835">
                  <c:v>-36.228999999999999</c:v>
                </c:pt>
                <c:pt idx="836">
                  <c:v>-36.097999999999999</c:v>
                </c:pt>
                <c:pt idx="837">
                  <c:v>-35.968000000000004</c:v>
                </c:pt>
                <c:pt idx="838">
                  <c:v>-35.838000000000001</c:v>
                </c:pt>
                <c:pt idx="839">
                  <c:v>-35.707999999999998</c:v>
                </c:pt>
                <c:pt idx="840">
                  <c:v>-35.578000000000003</c:v>
                </c:pt>
                <c:pt idx="841">
                  <c:v>-35.448</c:v>
                </c:pt>
                <c:pt idx="842">
                  <c:v>-35.317</c:v>
                </c:pt>
                <c:pt idx="843">
                  <c:v>-35.186999999999998</c:v>
                </c:pt>
                <c:pt idx="844">
                  <c:v>-35.057000000000002</c:v>
                </c:pt>
                <c:pt idx="845">
                  <c:v>-34.924999999999997</c:v>
                </c:pt>
                <c:pt idx="846">
                  <c:v>-34.795000000000002</c:v>
                </c:pt>
                <c:pt idx="847">
                  <c:v>-34.664999999999999</c:v>
                </c:pt>
                <c:pt idx="848">
                  <c:v>-34.534999999999997</c:v>
                </c:pt>
                <c:pt idx="849">
                  <c:v>-34.405999999999999</c:v>
                </c:pt>
                <c:pt idx="850">
                  <c:v>-34.276000000000003</c:v>
                </c:pt>
                <c:pt idx="851">
                  <c:v>-34.146999999999998</c:v>
                </c:pt>
                <c:pt idx="852">
                  <c:v>-34.017000000000003</c:v>
                </c:pt>
                <c:pt idx="853">
                  <c:v>-33.887999999999998</c:v>
                </c:pt>
                <c:pt idx="854">
                  <c:v>-33.756999999999998</c:v>
                </c:pt>
                <c:pt idx="855">
                  <c:v>-33.627000000000002</c:v>
                </c:pt>
                <c:pt idx="856">
                  <c:v>-33.497</c:v>
                </c:pt>
                <c:pt idx="857">
                  <c:v>-33.366999999999997</c:v>
                </c:pt>
                <c:pt idx="858">
                  <c:v>-33.237000000000002</c:v>
                </c:pt>
                <c:pt idx="859">
                  <c:v>-33.106999999999999</c:v>
                </c:pt>
                <c:pt idx="860">
                  <c:v>-32.976999999999997</c:v>
                </c:pt>
                <c:pt idx="861">
                  <c:v>-32.847000000000001</c:v>
                </c:pt>
                <c:pt idx="862">
                  <c:v>-32.716999999999999</c:v>
                </c:pt>
                <c:pt idx="863">
                  <c:v>-32.585000000000001</c:v>
                </c:pt>
                <c:pt idx="864">
                  <c:v>-32.454999999999998</c:v>
                </c:pt>
                <c:pt idx="865">
                  <c:v>-32.323999999999998</c:v>
                </c:pt>
                <c:pt idx="866">
                  <c:v>-32.194000000000003</c:v>
                </c:pt>
                <c:pt idx="867">
                  <c:v>-32.064</c:v>
                </c:pt>
                <c:pt idx="868">
                  <c:v>-31.933</c:v>
                </c:pt>
                <c:pt idx="869">
                  <c:v>-31.803000000000001</c:v>
                </c:pt>
                <c:pt idx="870">
                  <c:v>-31.672000000000001</c:v>
                </c:pt>
                <c:pt idx="871">
                  <c:v>-31.542000000000002</c:v>
                </c:pt>
                <c:pt idx="872">
                  <c:v>-31.41</c:v>
                </c:pt>
                <c:pt idx="873">
                  <c:v>-31.28</c:v>
                </c:pt>
                <c:pt idx="874">
                  <c:v>-31.149000000000001</c:v>
                </c:pt>
                <c:pt idx="875">
                  <c:v>-31.018000000000001</c:v>
                </c:pt>
                <c:pt idx="876">
                  <c:v>-30.888000000000002</c:v>
                </c:pt>
                <c:pt idx="877">
                  <c:v>-30.757000000000001</c:v>
                </c:pt>
                <c:pt idx="878">
                  <c:v>-30.626999999999999</c:v>
                </c:pt>
                <c:pt idx="879">
                  <c:v>-30.495999999999999</c:v>
                </c:pt>
                <c:pt idx="880">
                  <c:v>-30.364999999999998</c:v>
                </c:pt>
                <c:pt idx="881">
                  <c:v>-30.233000000000001</c:v>
                </c:pt>
                <c:pt idx="882">
                  <c:v>-30.103000000000002</c:v>
                </c:pt>
                <c:pt idx="883">
                  <c:v>-29.972000000000001</c:v>
                </c:pt>
                <c:pt idx="884">
                  <c:v>-29.841000000000001</c:v>
                </c:pt>
                <c:pt idx="885">
                  <c:v>-29.71</c:v>
                </c:pt>
                <c:pt idx="886">
                  <c:v>-29.579000000000001</c:v>
                </c:pt>
                <c:pt idx="887">
                  <c:v>-29.448</c:v>
                </c:pt>
                <c:pt idx="888">
                  <c:v>-29.317</c:v>
                </c:pt>
                <c:pt idx="889">
                  <c:v>-29.186</c:v>
                </c:pt>
                <c:pt idx="890">
                  <c:v>-29.053999999999998</c:v>
                </c:pt>
                <c:pt idx="891">
                  <c:v>-28.922000000000001</c:v>
                </c:pt>
                <c:pt idx="892">
                  <c:v>-28.791</c:v>
                </c:pt>
                <c:pt idx="893">
                  <c:v>-28.66</c:v>
                </c:pt>
                <c:pt idx="894">
                  <c:v>-28.529</c:v>
                </c:pt>
                <c:pt idx="895">
                  <c:v>-28.398</c:v>
                </c:pt>
                <c:pt idx="896">
                  <c:v>-28.266999999999999</c:v>
                </c:pt>
                <c:pt idx="897">
                  <c:v>-28.135000000000002</c:v>
                </c:pt>
                <c:pt idx="898">
                  <c:v>-28.004000000000001</c:v>
                </c:pt>
                <c:pt idx="899">
                  <c:v>-27.873000000000001</c:v>
                </c:pt>
                <c:pt idx="900">
                  <c:v>-27.741</c:v>
                </c:pt>
                <c:pt idx="901">
                  <c:v>-27.61</c:v>
                </c:pt>
                <c:pt idx="902">
                  <c:v>-27.478999999999999</c:v>
                </c:pt>
                <c:pt idx="903">
                  <c:v>-27.347000000000001</c:v>
                </c:pt>
                <c:pt idx="904">
                  <c:v>-27.216000000000001</c:v>
                </c:pt>
                <c:pt idx="905">
                  <c:v>-27.085000000000001</c:v>
                </c:pt>
                <c:pt idx="906">
                  <c:v>-26.954000000000001</c:v>
                </c:pt>
                <c:pt idx="907">
                  <c:v>-26.824000000000002</c:v>
                </c:pt>
                <c:pt idx="908">
                  <c:v>-26.693000000000001</c:v>
                </c:pt>
                <c:pt idx="909">
                  <c:v>-26.561</c:v>
                </c:pt>
                <c:pt idx="910">
                  <c:v>-26.43</c:v>
                </c:pt>
                <c:pt idx="911">
                  <c:v>-26.298999999999999</c:v>
                </c:pt>
                <c:pt idx="912">
                  <c:v>-26.167999999999999</c:v>
                </c:pt>
                <c:pt idx="913">
                  <c:v>-26.036999999999999</c:v>
                </c:pt>
                <c:pt idx="914">
                  <c:v>-25.907</c:v>
                </c:pt>
                <c:pt idx="915">
                  <c:v>-25.776</c:v>
                </c:pt>
                <c:pt idx="916">
                  <c:v>-25.645</c:v>
                </c:pt>
                <c:pt idx="917">
                  <c:v>-25.515000000000001</c:v>
                </c:pt>
                <c:pt idx="918">
                  <c:v>-25.382999999999999</c:v>
                </c:pt>
                <c:pt idx="919">
                  <c:v>-25.251999999999999</c:v>
                </c:pt>
                <c:pt idx="920">
                  <c:v>-25.122</c:v>
                </c:pt>
                <c:pt idx="921">
                  <c:v>-24.991</c:v>
                </c:pt>
                <c:pt idx="922">
                  <c:v>-24.861000000000001</c:v>
                </c:pt>
                <c:pt idx="923">
                  <c:v>-24.73</c:v>
                </c:pt>
                <c:pt idx="924">
                  <c:v>-24.6</c:v>
                </c:pt>
                <c:pt idx="925">
                  <c:v>-24.469000000000001</c:v>
                </c:pt>
                <c:pt idx="926">
                  <c:v>-24.338999999999999</c:v>
                </c:pt>
                <c:pt idx="927">
                  <c:v>-24.207999999999998</c:v>
                </c:pt>
                <c:pt idx="928">
                  <c:v>-24.077999999999999</c:v>
                </c:pt>
                <c:pt idx="929">
                  <c:v>-23.948</c:v>
                </c:pt>
                <c:pt idx="930">
                  <c:v>-23.818000000000001</c:v>
                </c:pt>
                <c:pt idx="931">
                  <c:v>-23.687999999999999</c:v>
                </c:pt>
                <c:pt idx="932">
                  <c:v>-23.558</c:v>
                </c:pt>
                <c:pt idx="933">
                  <c:v>-23.428000000000001</c:v>
                </c:pt>
                <c:pt idx="934">
                  <c:v>-23.298999999999999</c:v>
                </c:pt>
                <c:pt idx="935">
                  <c:v>-23.169</c:v>
                </c:pt>
                <c:pt idx="936">
                  <c:v>-23.038</c:v>
                </c:pt>
                <c:pt idx="937">
                  <c:v>-22.908000000000001</c:v>
                </c:pt>
                <c:pt idx="938">
                  <c:v>-22.779</c:v>
                </c:pt>
                <c:pt idx="939">
                  <c:v>-22.649000000000001</c:v>
                </c:pt>
                <c:pt idx="940">
                  <c:v>-22.52</c:v>
                </c:pt>
                <c:pt idx="941">
                  <c:v>-22.39</c:v>
                </c:pt>
                <c:pt idx="942">
                  <c:v>-22.26</c:v>
                </c:pt>
                <c:pt idx="943">
                  <c:v>-22.131</c:v>
                </c:pt>
                <c:pt idx="944">
                  <c:v>-22.001000000000001</c:v>
                </c:pt>
                <c:pt idx="945">
                  <c:v>-21.87</c:v>
                </c:pt>
                <c:pt idx="946">
                  <c:v>-21.74</c:v>
                </c:pt>
                <c:pt idx="947">
                  <c:v>-21.61</c:v>
                </c:pt>
                <c:pt idx="948">
                  <c:v>-21.48</c:v>
                </c:pt>
                <c:pt idx="949">
                  <c:v>-21.35</c:v>
                </c:pt>
                <c:pt idx="950">
                  <c:v>-21.22</c:v>
                </c:pt>
                <c:pt idx="951">
                  <c:v>-21.09</c:v>
                </c:pt>
                <c:pt idx="952">
                  <c:v>-20.96</c:v>
                </c:pt>
                <c:pt idx="953">
                  <c:v>-20.83</c:v>
                </c:pt>
                <c:pt idx="954">
                  <c:v>-20.698</c:v>
                </c:pt>
                <c:pt idx="955">
                  <c:v>-20.568000000000001</c:v>
                </c:pt>
                <c:pt idx="956">
                  <c:v>-20.437999999999999</c:v>
                </c:pt>
                <c:pt idx="957">
                  <c:v>-20.308</c:v>
                </c:pt>
                <c:pt idx="958">
                  <c:v>-20.177</c:v>
                </c:pt>
                <c:pt idx="959">
                  <c:v>-20.047000000000001</c:v>
                </c:pt>
                <c:pt idx="960">
                  <c:v>-19.917000000000002</c:v>
                </c:pt>
                <c:pt idx="961">
                  <c:v>-19.786000000000001</c:v>
                </c:pt>
                <c:pt idx="962">
                  <c:v>-19.655999999999999</c:v>
                </c:pt>
                <c:pt idx="963">
                  <c:v>-19.524999999999999</c:v>
                </c:pt>
                <c:pt idx="964">
                  <c:v>-19.393999999999998</c:v>
                </c:pt>
                <c:pt idx="965">
                  <c:v>-19.263999999999999</c:v>
                </c:pt>
                <c:pt idx="966">
                  <c:v>-19.132999999999999</c:v>
                </c:pt>
                <c:pt idx="967">
                  <c:v>-19.003</c:v>
                </c:pt>
                <c:pt idx="968">
                  <c:v>-18.872</c:v>
                </c:pt>
                <c:pt idx="969">
                  <c:v>-18.742000000000001</c:v>
                </c:pt>
                <c:pt idx="970">
                  <c:v>-18.611999999999998</c:v>
                </c:pt>
                <c:pt idx="971">
                  <c:v>-18.481000000000002</c:v>
                </c:pt>
                <c:pt idx="972">
                  <c:v>-18.350999999999999</c:v>
                </c:pt>
                <c:pt idx="973">
                  <c:v>-18.219000000000001</c:v>
                </c:pt>
                <c:pt idx="974">
                  <c:v>-18.088000000000001</c:v>
                </c:pt>
                <c:pt idx="975">
                  <c:v>-17.957999999999998</c:v>
                </c:pt>
                <c:pt idx="976">
                  <c:v>-17.827000000000002</c:v>
                </c:pt>
                <c:pt idx="977">
                  <c:v>-17.696999999999999</c:v>
                </c:pt>
                <c:pt idx="978">
                  <c:v>-17.565999999999999</c:v>
                </c:pt>
                <c:pt idx="979">
                  <c:v>-17.436</c:v>
                </c:pt>
                <c:pt idx="980">
                  <c:v>-17.305</c:v>
                </c:pt>
                <c:pt idx="981">
                  <c:v>-17.175000000000001</c:v>
                </c:pt>
                <c:pt idx="982">
                  <c:v>-17.042999999999999</c:v>
                </c:pt>
                <c:pt idx="983">
                  <c:v>-16.911999999999999</c:v>
                </c:pt>
                <c:pt idx="984">
                  <c:v>-16.780999999999999</c:v>
                </c:pt>
                <c:pt idx="985">
                  <c:v>-16.649999999999999</c:v>
                </c:pt>
                <c:pt idx="986">
                  <c:v>-16.518999999999998</c:v>
                </c:pt>
                <c:pt idx="987">
                  <c:v>-16.388000000000002</c:v>
                </c:pt>
                <c:pt idx="988">
                  <c:v>-16.257000000000001</c:v>
                </c:pt>
                <c:pt idx="989">
                  <c:v>-16.125</c:v>
                </c:pt>
                <c:pt idx="990">
                  <c:v>-15.994</c:v>
                </c:pt>
                <c:pt idx="991">
                  <c:v>-15.861000000000001</c:v>
                </c:pt>
                <c:pt idx="992">
                  <c:v>-15.728</c:v>
                </c:pt>
                <c:pt idx="993">
                  <c:v>-15.595000000000001</c:v>
                </c:pt>
                <c:pt idx="994">
                  <c:v>-15.462</c:v>
                </c:pt>
                <c:pt idx="995">
                  <c:v>-15.327999999999999</c:v>
                </c:pt>
                <c:pt idx="996">
                  <c:v>-15.194000000000001</c:v>
                </c:pt>
                <c:pt idx="997">
                  <c:v>-15.061</c:v>
                </c:pt>
                <c:pt idx="998">
                  <c:v>-14.926</c:v>
                </c:pt>
                <c:pt idx="999">
                  <c:v>-14.792</c:v>
                </c:pt>
                <c:pt idx="1000">
                  <c:v>-14.656000000000001</c:v>
                </c:pt>
                <c:pt idx="1001">
                  <c:v>-14.522</c:v>
                </c:pt>
                <c:pt idx="1002">
                  <c:v>-14.387</c:v>
                </c:pt>
                <c:pt idx="1003">
                  <c:v>-14.252000000000001</c:v>
                </c:pt>
                <c:pt idx="1004">
                  <c:v>-14.116</c:v>
                </c:pt>
                <c:pt idx="1005">
                  <c:v>-13.981</c:v>
                </c:pt>
                <c:pt idx="1006">
                  <c:v>-13.845000000000001</c:v>
                </c:pt>
                <c:pt idx="1007">
                  <c:v>-13.709</c:v>
                </c:pt>
                <c:pt idx="1008">
                  <c:v>-13.571999999999999</c:v>
                </c:pt>
                <c:pt idx="1009">
                  <c:v>-13.433999999999999</c:v>
                </c:pt>
                <c:pt idx="1010">
                  <c:v>-13.297000000000001</c:v>
                </c:pt>
                <c:pt idx="1011">
                  <c:v>-13.16</c:v>
                </c:pt>
                <c:pt idx="1012">
                  <c:v>-13.022</c:v>
                </c:pt>
                <c:pt idx="1013">
                  <c:v>-12.885</c:v>
                </c:pt>
                <c:pt idx="1014">
                  <c:v>-12.746</c:v>
                </c:pt>
                <c:pt idx="1015">
                  <c:v>-12.608000000000001</c:v>
                </c:pt>
                <c:pt idx="1016">
                  <c:v>-12.468999999999999</c:v>
                </c:pt>
                <c:pt idx="1017">
                  <c:v>-12.331</c:v>
                </c:pt>
                <c:pt idx="1018">
                  <c:v>-12.19</c:v>
                </c:pt>
                <c:pt idx="1019">
                  <c:v>-12.051</c:v>
                </c:pt>
                <c:pt idx="1020">
                  <c:v>-11.911</c:v>
                </c:pt>
                <c:pt idx="1021">
                  <c:v>-11.772</c:v>
                </c:pt>
                <c:pt idx="1022">
                  <c:v>-11.632</c:v>
                </c:pt>
                <c:pt idx="1023">
                  <c:v>-11.492000000000001</c:v>
                </c:pt>
                <c:pt idx="1024">
                  <c:v>-11.352</c:v>
                </c:pt>
                <c:pt idx="1025">
                  <c:v>-11.211</c:v>
                </c:pt>
                <c:pt idx="1026">
                  <c:v>-11.071</c:v>
                </c:pt>
                <c:pt idx="1027">
                  <c:v>-10.93</c:v>
                </c:pt>
                <c:pt idx="1028">
                  <c:v>-10.788</c:v>
                </c:pt>
                <c:pt idx="1029">
                  <c:v>-10.647</c:v>
                </c:pt>
                <c:pt idx="1030">
                  <c:v>-10.506</c:v>
                </c:pt>
                <c:pt idx="1031">
                  <c:v>-10.364000000000001</c:v>
                </c:pt>
                <c:pt idx="1032">
                  <c:v>-10.223000000000001</c:v>
                </c:pt>
                <c:pt idx="1033">
                  <c:v>-10.082000000000001</c:v>
                </c:pt>
                <c:pt idx="1034">
                  <c:v>-9.94</c:v>
                </c:pt>
                <c:pt idx="1035">
                  <c:v>-9.7981999999999996</c:v>
                </c:pt>
                <c:pt idx="1036">
                  <c:v>-9.6563999999999997</c:v>
                </c:pt>
                <c:pt idx="1037">
                  <c:v>-9.5129999999999999</c:v>
                </c:pt>
                <c:pt idx="1038">
                  <c:v>-9.3707999999999991</c:v>
                </c:pt>
                <c:pt idx="1039">
                  <c:v>-9.2285000000000004</c:v>
                </c:pt>
                <c:pt idx="1040">
                  <c:v>-9.0860000000000003</c:v>
                </c:pt>
                <c:pt idx="1041">
                  <c:v>-8.9434000000000005</c:v>
                </c:pt>
                <c:pt idx="1042">
                  <c:v>-8.8007000000000009</c:v>
                </c:pt>
                <c:pt idx="1043">
                  <c:v>-8.6577000000000002</c:v>
                </c:pt>
                <c:pt idx="1044">
                  <c:v>-8.5146999999999995</c:v>
                </c:pt>
                <c:pt idx="1045">
                  <c:v>-8.3713999999999995</c:v>
                </c:pt>
                <c:pt idx="1046">
                  <c:v>-8.2266999999999992</c:v>
                </c:pt>
                <c:pt idx="1047">
                  <c:v>-8.0831999999999997</c:v>
                </c:pt>
                <c:pt idx="1048">
                  <c:v>-7.9396000000000004</c:v>
                </c:pt>
                <c:pt idx="1049">
                  <c:v>-7.7957999999999998</c:v>
                </c:pt>
                <c:pt idx="1050">
                  <c:v>-7.6519000000000004</c:v>
                </c:pt>
                <c:pt idx="1051">
                  <c:v>-7.5077999999999996</c:v>
                </c:pt>
                <c:pt idx="1052">
                  <c:v>-7.3636999999999997</c:v>
                </c:pt>
                <c:pt idx="1053">
                  <c:v>-7.2194000000000003</c:v>
                </c:pt>
                <c:pt idx="1054">
                  <c:v>-7.0750000000000002</c:v>
                </c:pt>
                <c:pt idx="1055">
                  <c:v>-6.9291</c:v>
                </c:pt>
                <c:pt idx="1056">
                  <c:v>-6.7843999999999998</c:v>
                </c:pt>
                <c:pt idx="1057">
                  <c:v>-6.6395999999999997</c:v>
                </c:pt>
                <c:pt idx="1058">
                  <c:v>-6.4946000000000002</c:v>
                </c:pt>
                <c:pt idx="1059">
                  <c:v>-6.3494999999999999</c:v>
                </c:pt>
                <c:pt idx="1060">
                  <c:v>-6.2042999999999999</c:v>
                </c:pt>
                <c:pt idx="1061">
                  <c:v>-6.0589000000000004</c:v>
                </c:pt>
                <c:pt idx="1062">
                  <c:v>-5.9132999999999996</c:v>
                </c:pt>
                <c:pt idx="1063">
                  <c:v>-5.7676999999999996</c:v>
                </c:pt>
                <c:pt idx="1064">
                  <c:v>-5.6204999999999998</c:v>
                </c:pt>
                <c:pt idx="1065">
                  <c:v>-5.4744999999999999</c:v>
                </c:pt>
                <c:pt idx="1066">
                  <c:v>-5.3285</c:v>
                </c:pt>
                <c:pt idx="1067">
                  <c:v>-5.1821000000000002</c:v>
                </c:pt>
                <c:pt idx="1068">
                  <c:v>-5.0358000000000001</c:v>
                </c:pt>
                <c:pt idx="1069">
                  <c:v>-4.8891999999999998</c:v>
                </c:pt>
                <c:pt idx="1070">
                  <c:v>-4.7426000000000004</c:v>
                </c:pt>
                <c:pt idx="1071">
                  <c:v>-4.5959000000000003</c:v>
                </c:pt>
                <c:pt idx="1072">
                  <c:v>-4.4490999999999996</c:v>
                </c:pt>
                <c:pt idx="1073">
                  <c:v>-4.3007999999999997</c:v>
                </c:pt>
                <c:pt idx="1074">
                  <c:v>-4.1538000000000004</c:v>
                </c:pt>
                <c:pt idx="1075">
                  <c:v>-4.0068000000000001</c:v>
                </c:pt>
                <c:pt idx="1076">
                  <c:v>-3.8595999999999999</c:v>
                </c:pt>
                <c:pt idx="1077">
                  <c:v>-3.7124000000000001</c:v>
                </c:pt>
                <c:pt idx="1078">
                  <c:v>-3.5649999999999999</c:v>
                </c:pt>
                <c:pt idx="1079">
                  <c:v>-3.4176000000000002</c:v>
                </c:pt>
                <c:pt idx="1080">
                  <c:v>-3.2702</c:v>
                </c:pt>
                <c:pt idx="1081">
                  <c:v>-3.1227</c:v>
                </c:pt>
                <c:pt idx="1082">
                  <c:v>-2.9737</c:v>
                </c:pt>
                <c:pt idx="1083">
                  <c:v>-2.8262</c:v>
                </c:pt>
                <c:pt idx="1084">
                  <c:v>-2.6785000000000001</c:v>
                </c:pt>
                <c:pt idx="1085">
                  <c:v>-2.5308000000000002</c:v>
                </c:pt>
                <c:pt idx="1086">
                  <c:v>-2.3831000000000002</c:v>
                </c:pt>
                <c:pt idx="1087">
                  <c:v>-2.2353999999999998</c:v>
                </c:pt>
                <c:pt idx="1088">
                  <c:v>-2.0876999999999999</c:v>
                </c:pt>
                <c:pt idx="1089">
                  <c:v>-1.9400999999999999</c:v>
                </c:pt>
                <c:pt idx="1090">
                  <c:v>-1.7924</c:v>
                </c:pt>
                <c:pt idx="1091">
                  <c:v>-1.645</c:v>
                </c:pt>
                <c:pt idx="1092">
                  <c:v>-1.4962</c:v>
                </c:pt>
                <c:pt idx="1093">
                  <c:v>-1.3489</c:v>
                </c:pt>
                <c:pt idx="1094">
                  <c:v>-1.2016</c:v>
                </c:pt>
                <c:pt idx="1095">
                  <c:v>-1.0544</c:v>
                </c:pt>
                <c:pt idx="1096">
                  <c:v>-0.90724000000000005</c:v>
                </c:pt>
                <c:pt idx="1097">
                  <c:v>-0.76009000000000004</c:v>
                </c:pt>
                <c:pt idx="1098">
                  <c:v>-0.61312999999999995</c:v>
                </c:pt>
                <c:pt idx="1099">
                  <c:v>-0.46650999999999998</c:v>
                </c:pt>
                <c:pt idx="1100">
                  <c:v>-0.32024000000000002</c:v>
                </c:pt>
                <c:pt idx="1101">
                  <c:v>-0.17302999999999999</c:v>
                </c:pt>
                <c:pt idx="1102">
                  <c:v>-2.7618E-2</c:v>
                </c:pt>
                <c:pt idx="1103">
                  <c:v>0.11723</c:v>
                </c:pt>
                <c:pt idx="1104">
                  <c:v>0.26146000000000003</c:v>
                </c:pt>
                <c:pt idx="1105">
                  <c:v>0.40497</c:v>
                </c:pt>
                <c:pt idx="1106">
                  <c:v>0.54764000000000002</c:v>
                </c:pt>
                <c:pt idx="1107">
                  <c:v>0.68928999999999996</c:v>
                </c:pt>
                <c:pt idx="1108">
                  <c:v>0.82979999999999998</c:v>
                </c:pt>
                <c:pt idx="1109">
                  <c:v>0.96906000000000003</c:v>
                </c:pt>
                <c:pt idx="1110">
                  <c:v>1.1085</c:v>
                </c:pt>
                <c:pt idx="1111">
                  <c:v>1.2458</c:v>
                </c:pt>
                <c:pt idx="1112">
                  <c:v>1.3823000000000001</c:v>
                </c:pt>
                <c:pt idx="1113">
                  <c:v>1.5181</c:v>
                </c:pt>
                <c:pt idx="1114">
                  <c:v>1.6531</c:v>
                </c:pt>
                <c:pt idx="1115">
                  <c:v>1.7873000000000001</c:v>
                </c:pt>
                <c:pt idx="1116">
                  <c:v>1.9204000000000001</c:v>
                </c:pt>
                <c:pt idx="1117">
                  <c:v>2.0527000000000002</c:v>
                </c:pt>
                <c:pt idx="1118">
                  <c:v>2.1840999999999999</c:v>
                </c:pt>
                <c:pt idx="1119">
                  <c:v>2.3157999999999999</c:v>
                </c:pt>
                <c:pt idx="1120">
                  <c:v>2.4453</c:v>
                </c:pt>
                <c:pt idx="1121">
                  <c:v>2.5735000000000001</c:v>
                </c:pt>
                <c:pt idx="1122">
                  <c:v>2.7002000000000002</c:v>
                </c:pt>
                <c:pt idx="1123">
                  <c:v>2.8250999999999999</c:v>
                </c:pt>
                <c:pt idx="1124">
                  <c:v>2.948</c:v>
                </c:pt>
                <c:pt idx="1125">
                  <c:v>3.0686</c:v>
                </c:pt>
                <c:pt idx="1126">
                  <c:v>3.1865999999999999</c:v>
                </c:pt>
                <c:pt idx="1127">
                  <c:v>3.3024</c:v>
                </c:pt>
                <c:pt idx="1128">
                  <c:v>3.4169999999999998</c:v>
                </c:pt>
                <c:pt idx="1129">
                  <c:v>3.5286</c:v>
                </c:pt>
                <c:pt idx="1130">
                  <c:v>3.6379000000000001</c:v>
                </c:pt>
                <c:pt idx="1131">
                  <c:v>3.7448000000000001</c:v>
                </c:pt>
                <c:pt idx="1132">
                  <c:v>3.8491</c:v>
                </c:pt>
                <c:pt idx="1133">
                  <c:v>3.9508000000000001</c:v>
                </c:pt>
                <c:pt idx="1134">
                  <c:v>4.0498000000000003</c:v>
                </c:pt>
                <c:pt idx="1135">
                  <c:v>4.1459999999999999</c:v>
                </c:pt>
                <c:pt idx="1136">
                  <c:v>4.2388000000000003</c:v>
                </c:pt>
                <c:pt idx="1137">
                  <c:v>4.3284000000000002</c:v>
                </c:pt>
                <c:pt idx="1138">
                  <c:v>4.4134000000000002</c:v>
                </c:pt>
                <c:pt idx="1139">
                  <c:v>4.4946999999999999</c:v>
                </c:pt>
                <c:pt idx="1140">
                  <c:v>4.5726000000000004</c:v>
                </c:pt>
                <c:pt idx="1141">
                  <c:v>4.6474000000000002</c:v>
                </c:pt>
                <c:pt idx="1142">
                  <c:v>4.72</c:v>
                </c:pt>
                <c:pt idx="1143">
                  <c:v>4.7907000000000002</c:v>
                </c:pt>
                <c:pt idx="1144">
                  <c:v>4.8590999999999998</c:v>
                </c:pt>
                <c:pt idx="1145">
                  <c:v>4.9250999999999996</c:v>
                </c:pt>
                <c:pt idx="1146">
                  <c:v>4.9889999999999999</c:v>
                </c:pt>
                <c:pt idx="1147">
                  <c:v>5.0491000000000001</c:v>
                </c:pt>
                <c:pt idx="1148">
                  <c:v>5.1063000000000001</c:v>
                </c:pt>
                <c:pt idx="1149">
                  <c:v>5.1609999999999996</c:v>
                </c:pt>
                <c:pt idx="1150">
                  <c:v>5.2133000000000003</c:v>
                </c:pt>
                <c:pt idx="1151">
                  <c:v>5.2634999999999996</c:v>
                </c:pt>
                <c:pt idx="1152">
                  <c:v>5.3113000000000001</c:v>
                </c:pt>
                <c:pt idx="1153">
                  <c:v>5.3567999999999998</c:v>
                </c:pt>
                <c:pt idx="1154">
                  <c:v>5.4</c:v>
                </c:pt>
                <c:pt idx="1155">
                  <c:v>5.4408000000000003</c:v>
                </c:pt>
                <c:pt idx="1156">
                  <c:v>5.4782000000000002</c:v>
                </c:pt>
                <c:pt idx="1157">
                  <c:v>5.5125000000000002</c:v>
                </c:pt>
                <c:pt idx="1158">
                  <c:v>5.5437000000000003</c:v>
                </c:pt>
                <c:pt idx="1159">
                  <c:v>5.5719000000000003</c:v>
                </c:pt>
                <c:pt idx="1160">
                  <c:v>5.5972999999999997</c:v>
                </c:pt>
                <c:pt idx="1161">
                  <c:v>5.6197999999999997</c:v>
                </c:pt>
                <c:pt idx="1162">
                  <c:v>5.6395999999999997</c:v>
                </c:pt>
                <c:pt idx="1163">
                  <c:v>5.6565000000000003</c:v>
                </c:pt>
                <c:pt idx="1164">
                  <c:v>5.6704999999999997</c:v>
                </c:pt>
                <c:pt idx="1165">
                  <c:v>5.6817000000000002</c:v>
                </c:pt>
                <c:pt idx="1166">
                  <c:v>5.6901999999999999</c:v>
                </c:pt>
                <c:pt idx="1167">
                  <c:v>5.6959999999999997</c:v>
                </c:pt>
                <c:pt idx="1168">
                  <c:v>5.6992000000000003</c:v>
                </c:pt>
                <c:pt idx="1169">
                  <c:v>5.6996000000000002</c:v>
                </c:pt>
                <c:pt idx="1170">
                  <c:v>5.6976000000000004</c:v>
                </c:pt>
                <c:pt idx="1171">
                  <c:v>5.6932</c:v>
                </c:pt>
                <c:pt idx="1172">
                  <c:v>5.6866000000000003</c:v>
                </c:pt>
                <c:pt idx="1173">
                  <c:v>5.6776</c:v>
                </c:pt>
                <c:pt idx="1174">
                  <c:v>5.6661000000000001</c:v>
                </c:pt>
                <c:pt idx="1175">
                  <c:v>5.6523000000000003</c:v>
                </c:pt>
                <c:pt idx="1176">
                  <c:v>5.6361999999999997</c:v>
                </c:pt>
                <c:pt idx="1177">
                  <c:v>5.6177999999999999</c:v>
                </c:pt>
                <c:pt idx="1178">
                  <c:v>5.5975000000000001</c:v>
                </c:pt>
                <c:pt idx="1179">
                  <c:v>5.5750000000000002</c:v>
                </c:pt>
                <c:pt idx="1180">
                  <c:v>5.5505000000000004</c:v>
                </c:pt>
                <c:pt idx="1181">
                  <c:v>5.5239000000000003</c:v>
                </c:pt>
                <c:pt idx="1182">
                  <c:v>5.4951999999999996</c:v>
                </c:pt>
                <c:pt idx="1183">
                  <c:v>5.4641000000000002</c:v>
                </c:pt>
                <c:pt idx="1184">
                  <c:v>5.4314</c:v>
                </c:pt>
                <c:pt idx="1185">
                  <c:v>5.3971</c:v>
                </c:pt>
                <c:pt idx="1186">
                  <c:v>5.3611000000000004</c:v>
                </c:pt>
                <c:pt idx="1187">
                  <c:v>5.3235999999999999</c:v>
                </c:pt>
                <c:pt idx="1188">
                  <c:v>5.2846000000000002</c:v>
                </c:pt>
                <c:pt idx="1189">
                  <c:v>5.2442000000000002</c:v>
                </c:pt>
                <c:pt idx="1190">
                  <c:v>5.2024999999999997</c:v>
                </c:pt>
                <c:pt idx="1191">
                  <c:v>5.1597999999999997</c:v>
                </c:pt>
                <c:pt idx="1192">
                  <c:v>5.1154999999999999</c:v>
                </c:pt>
                <c:pt idx="1193">
                  <c:v>5.0705999999999998</c:v>
                </c:pt>
                <c:pt idx="1194">
                  <c:v>5.0247999999999999</c:v>
                </c:pt>
                <c:pt idx="1195">
                  <c:v>4.9782999999999999</c:v>
                </c:pt>
                <c:pt idx="1196">
                  <c:v>4.9310999999999998</c:v>
                </c:pt>
                <c:pt idx="1197">
                  <c:v>4.8832000000000004</c:v>
                </c:pt>
                <c:pt idx="1198">
                  <c:v>4.8345000000000002</c:v>
                </c:pt>
                <c:pt idx="1199">
                  <c:v>4.7847999999999997</c:v>
                </c:pt>
                <c:pt idx="1200">
                  <c:v>4.7337999999999996</c:v>
                </c:pt>
                <c:pt idx="1201">
                  <c:v>4.6811999999999996</c:v>
                </c:pt>
                <c:pt idx="1202">
                  <c:v>4.6280999999999999</c:v>
                </c:pt>
                <c:pt idx="1203">
                  <c:v>4.5740999999999996</c:v>
                </c:pt>
                <c:pt idx="1204">
                  <c:v>4.5194000000000001</c:v>
                </c:pt>
                <c:pt idx="1205">
                  <c:v>4.4638999999999998</c:v>
                </c:pt>
                <c:pt idx="1206">
                  <c:v>4.4076000000000004</c:v>
                </c:pt>
                <c:pt idx="1207">
                  <c:v>4.3503999999999996</c:v>
                </c:pt>
                <c:pt idx="1208">
                  <c:v>4.2923999999999998</c:v>
                </c:pt>
                <c:pt idx="1209">
                  <c:v>4.2335000000000003</c:v>
                </c:pt>
                <c:pt idx="1210">
                  <c:v>4.1731999999999996</c:v>
                </c:pt>
                <c:pt idx="1211">
                  <c:v>4.1125999999999996</c:v>
                </c:pt>
                <c:pt idx="1212">
                  <c:v>4.0511999999999997</c:v>
                </c:pt>
                <c:pt idx="1213">
                  <c:v>3.9891000000000001</c:v>
                </c:pt>
                <c:pt idx="1214">
                  <c:v>3.9266999999999999</c:v>
                </c:pt>
                <c:pt idx="1215">
                  <c:v>3.8637999999999999</c:v>
                </c:pt>
                <c:pt idx="1216">
                  <c:v>3.8006000000000002</c:v>
                </c:pt>
                <c:pt idx="1217">
                  <c:v>3.7372000000000001</c:v>
                </c:pt>
                <c:pt idx="1218">
                  <c:v>3.6736</c:v>
                </c:pt>
                <c:pt idx="1219">
                  <c:v>3.6092</c:v>
                </c:pt>
                <c:pt idx="1220">
                  <c:v>3.5451999999999999</c:v>
                </c:pt>
                <c:pt idx="1221">
                  <c:v>3.4809999999999999</c:v>
                </c:pt>
                <c:pt idx="1222">
                  <c:v>3.4165000000000001</c:v>
                </c:pt>
                <c:pt idx="1223">
                  <c:v>3.3517999999999999</c:v>
                </c:pt>
                <c:pt idx="1224">
                  <c:v>3.2867999999999999</c:v>
                </c:pt>
                <c:pt idx="1225">
                  <c:v>3.2216</c:v>
                </c:pt>
                <c:pt idx="1226">
                  <c:v>3.1560999999999999</c:v>
                </c:pt>
                <c:pt idx="1227">
                  <c:v>3.0903</c:v>
                </c:pt>
                <c:pt idx="1228">
                  <c:v>3.0244</c:v>
                </c:pt>
                <c:pt idx="1229">
                  <c:v>2.9577</c:v>
                </c:pt>
                <c:pt idx="1230">
                  <c:v>2.8914</c:v>
                </c:pt>
                <c:pt idx="1231">
                  <c:v>2.8249</c:v>
                </c:pt>
                <c:pt idx="1232">
                  <c:v>2.7583000000000002</c:v>
                </c:pt>
                <c:pt idx="1233">
                  <c:v>2.6913</c:v>
                </c:pt>
                <c:pt idx="1234">
                  <c:v>2.6242999999999999</c:v>
                </c:pt>
                <c:pt idx="1235">
                  <c:v>2.5571000000000002</c:v>
                </c:pt>
                <c:pt idx="1236">
                  <c:v>2.4897999999999998</c:v>
                </c:pt>
                <c:pt idx="1237">
                  <c:v>2.4224000000000001</c:v>
                </c:pt>
                <c:pt idx="1238">
                  <c:v>2.3540999999999999</c:v>
                </c:pt>
                <c:pt idx="1239">
                  <c:v>2.2862</c:v>
                </c:pt>
                <c:pt idx="1240">
                  <c:v>2.2181000000000002</c:v>
                </c:pt>
                <c:pt idx="1241">
                  <c:v>2.1497999999999999</c:v>
                </c:pt>
                <c:pt idx="1242">
                  <c:v>2.0815000000000001</c:v>
                </c:pt>
                <c:pt idx="1243">
                  <c:v>2.0129000000000001</c:v>
                </c:pt>
                <c:pt idx="1244">
                  <c:v>1.9441999999999999</c:v>
                </c:pt>
                <c:pt idx="1245">
                  <c:v>1.8754</c:v>
                </c:pt>
                <c:pt idx="1246">
                  <c:v>1.8064</c:v>
                </c:pt>
                <c:pt idx="1247">
                  <c:v>1.7364999999999999</c:v>
                </c:pt>
                <c:pt idx="1248">
                  <c:v>1.6672</c:v>
                </c:pt>
                <c:pt idx="1249">
                  <c:v>1.5978000000000001</c:v>
                </c:pt>
                <c:pt idx="1250">
                  <c:v>1.5284</c:v>
                </c:pt>
                <c:pt idx="1251">
                  <c:v>1.4588000000000001</c:v>
                </c:pt>
                <c:pt idx="1252">
                  <c:v>1.3892</c:v>
                </c:pt>
                <c:pt idx="1253">
                  <c:v>1.3193999999999999</c:v>
                </c:pt>
                <c:pt idx="1254">
                  <c:v>1.2496</c:v>
                </c:pt>
                <c:pt idx="1255">
                  <c:v>1.1797</c:v>
                </c:pt>
                <c:pt idx="1256">
                  <c:v>1.1091</c:v>
                </c:pt>
                <c:pt idx="1257">
                  <c:v>1.0391999999999999</c:v>
                </c:pt>
                <c:pt idx="1258">
                  <c:v>0.96918000000000004</c:v>
                </c:pt>
                <c:pt idx="1259">
                  <c:v>0.89917000000000002</c:v>
                </c:pt>
                <c:pt idx="1260">
                  <c:v>0.82930000000000004</c:v>
                </c:pt>
                <c:pt idx="1261">
                  <c:v>0.75944999999999996</c:v>
                </c:pt>
                <c:pt idx="1262">
                  <c:v>0.68964000000000003</c:v>
                </c:pt>
                <c:pt idx="1263">
                  <c:v>0.61980999999999997</c:v>
                </c:pt>
                <c:pt idx="1264">
                  <c:v>0.55005000000000004</c:v>
                </c:pt>
                <c:pt idx="1265">
                  <c:v>0.47963</c:v>
                </c:pt>
                <c:pt idx="1266">
                  <c:v>0.40991</c:v>
                </c:pt>
                <c:pt idx="1267">
                  <c:v>0.34017999999999998</c:v>
                </c:pt>
                <c:pt idx="1268">
                  <c:v>0.27054</c:v>
                </c:pt>
                <c:pt idx="1269">
                  <c:v>0.20086999999999999</c:v>
                </c:pt>
                <c:pt idx="1270">
                  <c:v>0.13123000000000001</c:v>
                </c:pt>
                <c:pt idx="1271">
                  <c:v>6.1629999999999997E-2</c:v>
                </c:pt>
                <c:pt idx="1272">
                  <c:v>-7.8429999999999993E-3</c:v>
                </c:pt>
                <c:pt idx="1273">
                  <c:v>-7.7315999999999996E-2</c:v>
                </c:pt>
                <c:pt idx="1274">
                  <c:v>-0.14726</c:v>
                </c:pt>
                <c:pt idx="1275">
                  <c:v>-0.21654999999999999</c:v>
                </c:pt>
                <c:pt idx="1276">
                  <c:v>-0.28581000000000001</c:v>
                </c:pt>
                <c:pt idx="1277">
                  <c:v>-0.35500999999999999</c:v>
                </c:pt>
                <c:pt idx="1278">
                  <c:v>-0.42418</c:v>
                </c:pt>
                <c:pt idx="1279">
                  <c:v>-0.49324000000000001</c:v>
                </c:pt>
                <c:pt idx="1280">
                  <c:v>-0.56223000000000001</c:v>
                </c:pt>
                <c:pt idx="1281">
                  <c:v>-0.63112000000000001</c:v>
                </c:pt>
                <c:pt idx="1282">
                  <c:v>-0.69994999999999996</c:v>
                </c:pt>
                <c:pt idx="1283">
                  <c:v>-0.76941999999999999</c:v>
                </c:pt>
                <c:pt idx="1284">
                  <c:v>-0.83809999999999996</c:v>
                </c:pt>
                <c:pt idx="1285">
                  <c:v>-0.90680000000000005</c:v>
                </c:pt>
                <c:pt idx="1286">
                  <c:v>-0.97543000000000002</c:v>
                </c:pt>
                <c:pt idx="1287">
                  <c:v>-1.044</c:v>
                </c:pt>
                <c:pt idx="1288">
                  <c:v>-1.1126</c:v>
                </c:pt>
                <c:pt idx="1289">
                  <c:v>-1.1812</c:v>
                </c:pt>
                <c:pt idx="1290">
                  <c:v>-1.2498</c:v>
                </c:pt>
                <c:pt idx="1291">
                  <c:v>-1.3183</c:v>
                </c:pt>
                <c:pt idx="1292">
                  <c:v>-1.3875</c:v>
                </c:pt>
                <c:pt idx="1293">
                  <c:v>-1.4560999999999999</c:v>
                </c:pt>
                <c:pt idx="1294">
                  <c:v>-1.5246999999999999</c:v>
                </c:pt>
                <c:pt idx="1295">
                  <c:v>-1.5931999999999999</c:v>
                </c:pt>
                <c:pt idx="1296">
                  <c:v>-1.6618999999999999</c:v>
                </c:pt>
                <c:pt idx="1297">
                  <c:v>-1.7304999999999999</c:v>
                </c:pt>
                <c:pt idx="1298">
                  <c:v>-1.7989999999999999</c:v>
                </c:pt>
                <c:pt idx="1299">
                  <c:v>-1.8674999999999999</c:v>
                </c:pt>
                <c:pt idx="1300">
                  <c:v>-1.9366000000000001</c:v>
                </c:pt>
                <c:pt idx="1301">
                  <c:v>-2.0049000000000001</c:v>
                </c:pt>
                <c:pt idx="1302">
                  <c:v>-2.0731000000000002</c:v>
                </c:pt>
                <c:pt idx="1303">
                  <c:v>-2.1413000000000002</c:v>
                </c:pt>
                <c:pt idx="1304">
                  <c:v>-2.2088000000000001</c:v>
                </c:pt>
                <c:pt idx="1305">
                  <c:v>-2.2755999999999998</c:v>
                </c:pt>
                <c:pt idx="1306">
                  <c:v>-2.3418000000000001</c:v>
                </c:pt>
                <c:pt idx="1307">
                  <c:v>-2.4075000000000002</c:v>
                </c:pt>
                <c:pt idx="1308">
                  <c:v>-2.4731999999999998</c:v>
                </c:pt>
                <c:pt idx="1309">
                  <c:v>-2.5394000000000001</c:v>
                </c:pt>
                <c:pt idx="1310">
                  <c:v>-2.6049000000000002</c:v>
                </c:pt>
                <c:pt idx="1311">
                  <c:v>-2.6705000000000001</c:v>
                </c:pt>
                <c:pt idx="1312">
                  <c:v>-2.7360000000000002</c:v>
                </c:pt>
                <c:pt idx="1313">
                  <c:v>-2.8016999999999999</c:v>
                </c:pt>
                <c:pt idx="1314">
                  <c:v>-2.8673000000000002</c:v>
                </c:pt>
                <c:pt idx="1315">
                  <c:v>-2.9329000000000001</c:v>
                </c:pt>
                <c:pt idx="1316">
                  <c:v>-2.9986000000000002</c:v>
                </c:pt>
                <c:pt idx="1317">
                  <c:v>-3.0649999999999999</c:v>
                </c:pt>
                <c:pt idx="1318">
                  <c:v>-3.1309</c:v>
                </c:pt>
                <c:pt idx="1319">
                  <c:v>-3.1966999999999999</c:v>
                </c:pt>
                <c:pt idx="1320">
                  <c:v>-3.2627000000000002</c:v>
                </c:pt>
                <c:pt idx="1321">
                  <c:v>-3.3287</c:v>
                </c:pt>
                <c:pt idx="1322">
                  <c:v>-3.3948999999999998</c:v>
                </c:pt>
                <c:pt idx="1323">
                  <c:v>-3.4609999999999999</c:v>
                </c:pt>
                <c:pt idx="1324">
                  <c:v>-3.5272000000000001</c:v>
                </c:pt>
                <c:pt idx="1325">
                  <c:v>-3.5933999999999999</c:v>
                </c:pt>
                <c:pt idx="1326">
                  <c:v>-3.6602999999999999</c:v>
                </c:pt>
                <c:pt idx="1327">
                  <c:v>-3.7265999999999999</c:v>
                </c:pt>
                <c:pt idx="1328">
                  <c:v>-3.7930000000000001</c:v>
                </c:pt>
                <c:pt idx="1329">
                  <c:v>-3.8593999999999999</c:v>
                </c:pt>
                <c:pt idx="1330">
                  <c:v>-3.9258999999999999</c:v>
                </c:pt>
                <c:pt idx="1331">
                  <c:v>-3.9925000000000002</c:v>
                </c:pt>
                <c:pt idx="1332">
                  <c:v>-4.0590999999999999</c:v>
                </c:pt>
                <c:pt idx="1333">
                  <c:v>-4.1257999999999999</c:v>
                </c:pt>
                <c:pt idx="1334">
                  <c:v>-4.1931000000000003</c:v>
                </c:pt>
                <c:pt idx="1335">
                  <c:v>-4.2596999999999996</c:v>
                </c:pt>
                <c:pt idx="1336">
                  <c:v>-4.3261000000000003</c:v>
                </c:pt>
                <c:pt idx="1337">
                  <c:v>-4.3922999999999996</c:v>
                </c:pt>
                <c:pt idx="1338">
                  <c:v>-4.4584999999999999</c:v>
                </c:pt>
                <c:pt idx="1339">
                  <c:v>-4.5246000000000004</c:v>
                </c:pt>
                <c:pt idx="1340">
                  <c:v>-4.5907</c:v>
                </c:pt>
                <c:pt idx="1341">
                  <c:v>-4.657</c:v>
                </c:pt>
                <c:pt idx="1342">
                  <c:v>-4.7233000000000001</c:v>
                </c:pt>
                <c:pt idx="1343">
                  <c:v>-4.7901999999999996</c:v>
                </c:pt>
                <c:pt idx="1344">
                  <c:v>-4.8566000000000003</c:v>
                </c:pt>
                <c:pt idx="1345">
                  <c:v>-4.923</c:v>
                </c:pt>
                <c:pt idx="1346">
                  <c:v>-4.9894999999999996</c:v>
                </c:pt>
                <c:pt idx="1347">
                  <c:v>-5.056</c:v>
                </c:pt>
                <c:pt idx="1348">
                  <c:v>-5.1223000000000001</c:v>
                </c:pt>
                <c:pt idx="1349">
                  <c:v>-5.1886000000000001</c:v>
                </c:pt>
                <c:pt idx="1350">
                  <c:v>-5.2549000000000001</c:v>
                </c:pt>
                <c:pt idx="1351">
                  <c:v>-5.3216999999999999</c:v>
                </c:pt>
                <c:pt idx="1352">
                  <c:v>-5.3880999999999997</c:v>
                </c:pt>
                <c:pt idx="1353">
                  <c:v>-5.4545000000000003</c:v>
                </c:pt>
                <c:pt idx="1354">
                  <c:v>-5.5208000000000004</c:v>
                </c:pt>
                <c:pt idx="1355">
                  <c:v>-5.5871000000000004</c:v>
                </c:pt>
                <c:pt idx="1356">
                  <c:v>-5.6534000000000004</c:v>
                </c:pt>
                <c:pt idx="1357">
                  <c:v>-5.7195999999999998</c:v>
                </c:pt>
                <c:pt idx="1358">
                  <c:v>-5.7851999999999997</c:v>
                </c:pt>
                <c:pt idx="1359">
                  <c:v>-5.8490000000000002</c:v>
                </c:pt>
                <c:pt idx="1360">
                  <c:v>-5.9105999999999996</c:v>
                </c:pt>
                <c:pt idx="1361">
                  <c:v>-5.9683999999999999</c:v>
                </c:pt>
                <c:pt idx="1362">
                  <c:v>-6.0228999999999999</c:v>
                </c:pt>
                <c:pt idx="1363">
                  <c:v>-6.0743</c:v>
                </c:pt>
                <c:pt idx="1364">
                  <c:v>-6.1227</c:v>
                </c:pt>
                <c:pt idx="1365">
                  <c:v>-6.1683000000000003</c:v>
                </c:pt>
                <c:pt idx="1366">
                  <c:v>-6.2111000000000001</c:v>
                </c:pt>
                <c:pt idx="1367">
                  <c:v>-6.2511999999999999</c:v>
                </c:pt>
                <c:pt idx="1368">
                  <c:v>-6.2891000000000004</c:v>
                </c:pt>
                <c:pt idx="1369">
                  <c:v>-6.3243</c:v>
                </c:pt>
                <c:pt idx="1370">
                  <c:v>-6.3573000000000004</c:v>
                </c:pt>
                <c:pt idx="1371">
                  <c:v>-6.3879999999999999</c:v>
                </c:pt>
                <c:pt idx="1372">
                  <c:v>-6.4165000000000001</c:v>
                </c:pt>
                <c:pt idx="1373">
                  <c:v>-6.4428999999999998</c:v>
                </c:pt>
                <c:pt idx="1374">
                  <c:v>-6.4671000000000003</c:v>
                </c:pt>
                <c:pt idx="1375">
                  <c:v>-6.4893000000000001</c:v>
                </c:pt>
                <c:pt idx="1376">
                  <c:v>-6.5095999999999998</c:v>
                </c:pt>
                <c:pt idx="1377">
                  <c:v>-6.5278999999999998</c:v>
                </c:pt>
                <c:pt idx="1378">
                  <c:v>-6.5442</c:v>
                </c:pt>
                <c:pt idx="1379">
                  <c:v>-6.5586000000000002</c:v>
                </c:pt>
                <c:pt idx="1380">
                  <c:v>-6.5712000000000002</c:v>
                </c:pt>
                <c:pt idx="1381">
                  <c:v>-6.5819999999999999</c:v>
                </c:pt>
                <c:pt idx="1382">
                  <c:v>-6.5909000000000004</c:v>
                </c:pt>
                <c:pt idx="1383">
                  <c:v>-6.5982000000000003</c:v>
                </c:pt>
                <c:pt idx="1384">
                  <c:v>-6.6039000000000003</c:v>
                </c:pt>
                <c:pt idx="1385">
                  <c:v>-6.6079999999999997</c:v>
                </c:pt>
                <c:pt idx="1386">
                  <c:v>-6.6106999999999996</c:v>
                </c:pt>
                <c:pt idx="1387">
                  <c:v>-6.6120000000000001</c:v>
                </c:pt>
                <c:pt idx="1388">
                  <c:v>-6.6120000000000001</c:v>
                </c:pt>
                <c:pt idx="1389">
                  <c:v>-6.6108000000000002</c:v>
                </c:pt>
                <c:pt idx="1390">
                  <c:v>-6.6082999999999998</c:v>
                </c:pt>
                <c:pt idx="1391">
                  <c:v>-6.6048</c:v>
                </c:pt>
                <c:pt idx="1392">
                  <c:v>-6.6001000000000003</c:v>
                </c:pt>
                <c:pt idx="1393">
                  <c:v>-6.5944000000000003</c:v>
                </c:pt>
                <c:pt idx="1394">
                  <c:v>-6.5876000000000001</c:v>
                </c:pt>
                <c:pt idx="1395">
                  <c:v>-6.5800999999999998</c:v>
                </c:pt>
                <c:pt idx="1396">
                  <c:v>-6.5717999999999996</c:v>
                </c:pt>
                <c:pt idx="1397">
                  <c:v>-6.5627000000000004</c:v>
                </c:pt>
                <c:pt idx="1398">
                  <c:v>-6.5528000000000004</c:v>
                </c:pt>
                <c:pt idx="1399">
                  <c:v>-6.5422000000000002</c:v>
                </c:pt>
                <c:pt idx="1400">
                  <c:v>-6.5309999999999997</c:v>
                </c:pt>
                <c:pt idx="1401">
                  <c:v>-6.5193000000000003</c:v>
                </c:pt>
                <c:pt idx="1402">
                  <c:v>-6.5068000000000001</c:v>
                </c:pt>
                <c:pt idx="1403">
                  <c:v>-6.4938000000000002</c:v>
                </c:pt>
                <c:pt idx="1404">
                  <c:v>-6.4805000000000001</c:v>
                </c:pt>
                <c:pt idx="1405">
                  <c:v>-6.4665999999999997</c:v>
                </c:pt>
                <c:pt idx="1406">
                  <c:v>-6.4523999999999999</c:v>
                </c:pt>
                <c:pt idx="1407">
                  <c:v>-6.4377000000000004</c:v>
                </c:pt>
                <c:pt idx="1408">
                  <c:v>-6.4227999999999996</c:v>
                </c:pt>
                <c:pt idx="1409">
                  <c:v>-6.4074999999999998</c:v>
                </c:pt>
                <c:pt idx="1410">
                  <c:v>-6.3917999999999999</c:v>
                </c:pt>
                <c:pt idx="1411">
                  <c:v>-6.3754999999999997</c:v>
                </c:pt>
                <c:pt idx="1412">
                  <c:v>-6.3589000000000002</c:v>
                </c:pt>
                <c:pt idx="1413">
                  <c:v>-6.3418000000000001</c:v>
                </c:pt>
                <c:pt idx="1414">
                  <c:v>-6.3243999999999998</c:v>
                </c:pt>
                <c:pt idx="1415">
                  <c:v>-6.3066000000000004</c:v>
                </c:pt>
                <c:pt idx="1416">
                  <c:v>-6.2885999999999997</c:v>
                </c:pt>
                <c:pt idx="1417">
                  <c:v>-6.2704000000000004</c:v>
                </c:pt>
                <c:pt idx="1418">
                  <c:v>-6.2518000000000002</c:v>
                </c:pt>
                <c:pt idx="1419">
                  <c:v>-6.2328000000000001</c:v>
                </c:pt>
                <c:pt idx="1420">
                  <c:v>-6.2138999999999998</c:v>
                </c:pt>
                <c:pt idx="1421">
                  <c:v>-6.1947999999999999</c:v>
                </c:pt>
                <c:pt idx="1422">
                  <c:v>-6.1755000000000004</c:v>
                </c:pt>
                <c:pt idx="1423">
                  <c:v>-6.1562000000000001</c:v>
                </c:pt>
                <c:pt idx="1424">
                  <c:v>-6.1369999999999996</c:v>
                </c:pt>
                <c:pt idx="1425">
                  <c:v>-6.1177000000000001</c:v>
                </c:pt>
                <c:pt idx="1426">
                  <c:v>-6.0983000000000001</c:v>
                </c:pt>
                <c:pt idx="1427">
                  <c:v>-6.0789</c:v>
                </c:pt>
                <c:pt idx="1428">
                  <c:v>-6.0593000000000004</c:v>
                </c:pt>
                <c:pt idx="1429">
                  <c:v>-6.0397999999999996</c:v>
                </c:pt>
                <c:pt idx="1430">
                  <c:v>-6.0201000000000002</c:v>
                </c:pt>
                <c:pt idx="1431">
                  <c:v>-6.0004</c:v>
                </c:pt>
                <c:pt idx="1432">
                  <c:v>-5.9805999999999999</c:v>
                </c:pt>
                <c:pt idx="1433">
                  <c:v>-5.9607000000000001</c:v>
                </c:pt>
                <c:pt idx="1434">
                  <c:v>-5.9405999999999999</c:v>
                </c:pt>
                <c:pt idx="1435">
                  <c:v>-5.9203000000000001</c:v>
                </c:pt>
                <c:pt idx="1436">
                  <c:v>-5.8997000000000002</c:v>
                </c:pt>
                <c:pt idx="1437">
                  <c:v>-5.8791000000000002</c:v>
                </c:pt>
                <c:pt idx="1438">
                  <c:v>-5.8583999999999996</c:v>
                </c:pt>
                <c:pt idx="1439">
                  <c:v>-5.8375000000000004</c:v>
                </c:pt>
                <c:pt idx="1440">
                  <c:v>-5.8166000000000002</c:v>
                </c:pt>
                <c:pt idx="1441">
                  <c:v>-5.7953999999999999</c:v>
                </c:pt>
                <c:pt idx="1442">
                  <c:v>-5.7740999999999998</c:v>
                </c:pt>
                <c:pt idx="1443">
                  <c:v>-5.7525000000000004</c:v>
                </c:pt>
                <c:pt idx="1444">
                  <c:v>-5.7306999999999997</c:v>
                </c:pt>
                <c:pt idx="1445">
                  <c:v>-5.7084000000000001</c:v>
                </c:pt>
                <c:pt idx="1446">
                  <c:v>-5.6860999999999997</c:v>
                </c:pt>
                <c:pt idx="1447">
                  <c:v>-5.6635</c:v>
                </c:pt>
                <c:pt idx="1448">
                  <c:v>-5.6406999999999998</c:v>
                </c:pt>
                <c:pt idx="1449">
                  <c:v>-5.6176000000000004</c:v>
                </c:pt>
                <c:pt idx="1450">
                  <c:v>-5.5944000000000003</c:v>
                </c:pt>
                <c:pt idx="1451">
                  <c:v>-5.5709</c:v>
                </c:pt>
                <c:pt idx="1452">
                  <c:v>-5.5472999999999999</c:v>
                </c:pt>
                <c:pt idx="1453">
                  <c:v>-5.5233999999999996</c:v>
                </c:pt>
                <c:pt idx="1454">
                  <c:v>-5.4995000000000003</c:v>
                </c:pt>
                <c:pt idx="1455">
                  <c:v>-5.4756999999999998</c:v>
                </c:pt>
                <c:pt idx="1456">
                  <c:v>-5.4519000000000002</c:v>
                </c:pt>
                <c:pt idx="1457">
                  <c:v>-5.4279999999999999</c:v>
                </c:pt>
                <c:pt idx="1458">
                  <c:v>-5.4039999999999999</c:v>
                </c:pt>
                <c:pt idx="1459">
                  <c:v>-5.3800999999999997</c:v>
                </c:pt>
                <c:pt idx="1460">
                  <c:v>-5.3560999999999996</c:v>
                </c:pt>
                <c:pt idx="1461">
                  <c:v>-5.3319000000000001</c:v>
                </c:pt>
                <c:pt idx="1462">
                  <c:v>-5.3079000000000001</c:v>
                </c:pt>
                <c:pt idx="1463">
                  <c:v>-5.2838000000000003</c:v>
                </c:pt>
                <c:pt idx="1464">
                  <c:v>-5.2595999999999998</c:v>
                </c:pt>
                <c:pt idx="1465">
                  <c:v>-5.2354000000000003</c:v>
                </c:pt>
                <c:pt idx="1466">
                  <c:v>-5.2111000000000001</c:v>
                </c:pt>
                <c:pt idx="1467">
                  <c:v>-5.1867999999999999</c:v>
                </c:pt>
                <c:pt idx="1468">
                  <c:v>-5.1623999999999999</c:v>
                </c:pt>
                <c:pt idx="1469">
                  <c:v>-5.1379999999999999</c:v>
                </c:pt>
                <c:pt idx="1470">
                  <c:v>-5.1134000000000004</c:v>
                </c:pt>
                <c:pt idx="1471">
                  <c:v>-5.0888999999999998</c:v>
                </c:pt>
                <c:pt idx="1472">
                  <c:v>-5.0644</c:v>
                </c:pt>
                <c:pt idx="1473">
                  <c:v>-5.0397999999999996</c:v>
                </c:pt>
                <c:pt idx="1474">
                  <c:v>-5.0149999999999997</c:v>
                </c:pt>
                <c:pt idx="1475">
                  <c:v>-4.9898999999999996</c:v>
                </c:pt>
                <c:pt idx="1476">
                  <c:v>-4.9648000000000003</c:v>
                </c:pt>
                <c:pt idx="1477">
                  <c:v>-4.9397000000000002</c:v>
                </c:pt>
                <c:pt idx="1478">
                  <c:v>-4.9143999999999997</c:v>
                </c:pt>
                <c:pt idx="1479">
                  <c:v>-4.8893000000000004</c:v>
                </c:pt>
                <c:pt idx="1480">
                  <c:v>-4.8642000000000003</c:v>
                </c:pt>
                <c:pt idx="1481">
                  <c:v>-4.8391000000000002</c:v>
                </c:pt>
                <c:pt idx="1482">
                  <c:v>-4.8140000000000001</c:v>
                </c:pt>
                <c:pt idx="1483">
                  <c:v>-4.7888999999999999</c:v>
                </c:pt>
                <c:pt idx="1484">
                  <c:v>-4.7637999999999998</c:v>
                </c:pt>
                <c:pt idx="1485">
                  <c:v>-4.7386999999999997</c:v>
                </c:pt>
                <c:pt idx="1486">
                  <c:v>-4.7135999999999996</c:v>
                </c:pt>
                <c:pt idx="1487">
                  <c:v>-4.6882999999999999</c:v>
                </c:pt>
                <c:pt idx="1488">
                  <c:v>-4.6632999999999996</c:v>
                </c:pt>
                <c:pt idx="1489">
                  <c:v>-4.6383999999999999</c:v>
                </c:pt>
                <c:pt idx="1490">
                  <c:v>-4.6134000000000004</c:v>
                </c:pt>
                <c:pt idx="1491">
                  <c:v>-4.5884999999999998</c:v>
                </c:pt>
                <c:pt idx="1492">
                  <c:v>-4.5635000000000003</c:v>
                </c:pt>
                <c:pt idx="1493">
                  <c:v>-4.5385999999999997</c:v>
                </c:pt>
                <c:pt idx="1494">
                  <c:v>-4.5137</c:v>
                </c:pt>
                <c:pt idx="1495">
                  <c:v>-4.4885999999999999</c:v>
                </c:pt>
                <c:pt idx="1496">
                  <c:v>-4.4638</c:v>
                </c:pt>
                <c:pt idx="1497">
                  <c:v>-4.4389000000000003</c:v>
                </c:pt>
                <c:pt idx="1498">
                  <c:v>-4.4141000000000004</c:v>
                </c:pt>
                <c:pt idx="1499">
                  <c:v>-4.3891999999999998</c:v>
                </c:pt>
                <c:pt idx="1500">
                  <c:v>-4.3643000000000001</c:v>
                </c:pt>
                <c:pt idx="1501">
                  <c:v>-4.3395999999999999</c:v>
                </c:pt>
                <c:pt idx="1502">
                  <c:v>-4.3148</c:v>
                </c:pt>
                <c:pt idx="1503">
                  <c:v>-4.29</c:v>
                </c:pt>
                <c:pt idx="1504">
                  <c:v>-4.2651000000000003</c:v>
                </c:pt>
                <c:pt idx="1505">
                  <c:v>-4.2404000000000002</c:v>
                </c:pt>
                <c:pt idx="1506">
                  <c:v>-4.2157</c:v>
                </c:pt>
                <c:pt idx="1507">
                  <c:v>-4.1909999999999998</c:v>
                </c:pt>
                <c:pt idx="1508">
                  <c:v>-4.1664000000000003</c:v>
                </c:pt>
                <c:pt idx="1509">
                  <c:v>-4.1417999999999999</c:v>
                </c:pt>
                <c:pt idx="1510">
                  <c:v>-4.1173000000000002</c:v>
                </c:pt>
                <c:pt idx="1511">
                  <c:v>-4.0928000000000004</c:v>
                </c:pt>
                <c:pt idx="1512">
                  <c:v>-4.0681000000000003</c:v>
                </c:pt>
                <c:pt idx="1513">
                  <c:v>-4.0437000000000003</c:v>
                </c:pt>
                <c:pt idx="1514">
                  <c:v>-4.0191999999999997</c:v>
                </c:pt>
                <c:pt idx="1515">
                  <c:v>-3.9948999999999999</c:v>
                </c:pt>
                <c:pt idx="1516">
                  <c:v>-3.9704999999999999</c:v>
                </c:pt>
                <c:pt idx="1517">
                  <c:v>-3.9462000000000002</c:v>
                </c:pt>
                <c:pt idx="1518">
                  <c:v>-3.9218999999999999</c:v>
                </c:pt>
                <c:pt idx="1519">
                  <c:v>-3.8976999999999999</c:v>
                </c:pt>
                <c:pt idx="1520">
                  <c:v>-3.8734999999999999</c:v>
                </c:pt>
                <c:pt idx="1521">
                  <c:v>-3.8492999999999999</c:v>
                </c:pt>
                <c:pt idx="1522">
                  <c:v>-3.8254000000000001</c:v>
                </c:pt>
                <c:pt idx="1523">
                  <c:v>-3.8016000000000001</c:v>
                </c:pt>
                <c:pt idx="1524">
                  <c:v>-3.7778999999999998</c:v>
                </c:pt>
                <c:pt idx="1525">
                  <c:v>-3.7543000000000002</c:v>
                </c:pt>
                <c:pt idx="1526">
                  <c:v>-3.7309000000000001</c:v>
                </c:pt>
                <c:pt idx="1527">
                  <c:v>-3.7073999999999998</c:v>
                </c:pt>
                <c:pt idx="1528">
                  <c:v>-3.6842000000000001</c:v>
                </c:pt>
                <c:pt idx="1529">
                  <c:v>-3.6608000000000001</c:v>
                </c:pt>
                <c:pt idx="1530">
                  <c:v>-3.6377000000000002</c:v>
                </c:pt>
                <c:pt idx="1531">
                  <c:v>-3.6147</c:v>
                </c:pt>
                <c:pt idx="1532">
                  <c:v>-3.5918000000000001</c:v>
                </c:pt>
                <c:pt idx="1533">
                  <c:v>-3.5689000000000002</c:v>
                </c:pt>
                <c:pt idx="1534">
                  <c:v>-3.5461</c:v>
                </c:pt>
                <c:pt idx="1535">
                  <c:v>-3.5232999999999999</c:v>
                </c:pt>
                <c:pt idx="1536">
                  <c:v>-3.5007000000000001</c:v>
                </c:pt>
                <c:pt idx="1537">
                  <c:v>-3.4781</c:v>
                </c:pt>
                <c:pt idx="1538">
                  <c:v>-3.4554</c:v>
                </c:pt>
                <c:pt idx="1539">
                  <c:v>-3.4329000000000001</c:v>
                </c:pt>
                <c:pt idx="1540">
                  <c:v>-3.4106000000000001</c:v>
                </c:pt>
                <c:pt idx="1541">
                  <c:v>-3.3883000000000001</c:v>
                </c:pt>
                <c:pt idx="1542">
                  <c:v>-3.3660999999999999</c:v>
                </c:pt>
                <c:pt idx="1543">
                  <c:v>-3.3439999999999999</c:v>
                </c:pt>
                <c:pt idx="1544">
                  <c:v>-3.3218999999999999</c:v>
                </c:pt>
                <c:pt idx="1545">
                  <c:v>-3.2999000000000001</c:v>
                </c:pt>
                <c:pt idx="1546">
                  <c:v>-3.2778</c:v>
                </c:pt>
                <c:pt idx="1547">
                  <c:v>-3.2559</c:v>
                </c:pt>
                <c:pt idx="1548">
                  <c:v>-3.2341000000000002</c:v>
                </c:pt>
                <c:pt idx="1549">
                  <c:v>-3.2122999999999999</c:v>
                </c:pt>
                <c:pt idx="1550">
                  <c:v>-3.1905000000000001</c:v>
                </c:pt>
                <c:pt idx="1551">
                  <c:v>-3.1688000000000001</c:v>
                </c:pt>
                <c:pt idx="1552">
                  <c:v>-3.1472000000000002</c:v>
                </c:pt>
                <c:pt idx="1553">
                  <c:v>-3.1255999999999999</c:v>
                </c:pt>
                <c:pt idx="1554">
                  <c:v>-3.1040000000000001</c:v>
                </c:pt>
                <c:pt idx="1555">
                  <c:v>-3.0823</c:v>
                </c:pt>
                <c:pt idx="1556">
                  <c:v>-3.0608</c:v>
                </c:pt>
                <c:pt idx="1557">
                  <c:v>-3.0394000000000001</c:v>
                </c:pt>
                <c:pt idx="1558">
                  <c:v>-3.0179</c:v>
                </c:pt>
                <c:pt idx="1559">
                  <c:v>-2.9965000000000002</c:v>
                </c:pt>
                <c:pt idx="1560">
                  <c:v>-2.9750999999999999</c:v>
                </c:pt>
                <c:pt idx="1561">
                  <c:v>-2.9538000000000002</c:v>
                </c:pt>
                <c:pt idx="1562">
                  <c:v>-2.9325000000000001</c:v>
                </c:pt>
                <c:pt idx="1563">
                  <c:v>-2.9110999999999998</c:v>
                </c:pt>
                <c:pt idx="1564">
                  <c:v>-2.8898000000000001</c:v>
                </c:pt>
                <c:pt idx="1565">
                  <c:v>-2.8685999999999998</c:v>
                </c:pt>
                <c:pt idx="1566">
                  <c:v>-2.8475000000000001</c:v>
                </c:pt>
                <c:pt idx="1567">
                  <c:v>-2.8264</c:v>
                </c:pt>
                <c:pt idx="1568">
                  <c:v>-2.8054000000000001</c:v>
                </c:pt>
                <c:pt idx="1569">
                  <c:v>-2.7844000000000002</c:v>
                </c:pt>
                <c:pt idx="1570">
                  <c:v>-2.7635000000000001</c:v>
                </c:pt>
                <c:pt idx="1571">
                  <c:v>-2.7425999999999999</c:v>
                </c:pt>
                <c:pt idx="1572">
                  <c:v>-2.7214999999999998</c:v>
                </c:pt>
                <c:pt idx="1573">
                  <c:v>-2.7006999999999999</c:v>
                </c:pt>
                <c:pt idx="1574">
                  <c:v>-2.68</c:v>
                </c:pt>
                <c:pt idx="1575">
                  <c:v>-2.6591999999999998</c:v>
                </c:pt>
                <c:pt idx="1576">
                  <c:v>-2.6385000000000001</c:v>
                </c:pt>
                <c:pt idx="1577">
                  <c:v>-2.6177999999999999</c:v>
                </c:pt>
                <c:pt idx="1578">
                  <c:v>-2.5971000000000002</c:v>
                </c:pt>
                <c:pt idx="1579">
                  <c:v>-2.5764999999999998</c:v>
                </c:pt>
                <c:pt idx="1580">
                  <c:v>-2.5556999999999999</c:v>
                </c:pt>
                <c:pt idx="1581">
                  <c:v>-2.5352000000000001</c:v>
                </c:pt>
                <c:pt idx="1582">
                  <c:v>-2.5146000000000002</c:v>
                </c:pt>
                <c:pt idx="1583">
                  <c:v>-2.4940000000000002</c:v>
                </c:pt>
                <c:pt idx="1584">
                  <c:v>-2.4735</c:v>
                </c:pt>
                <c:pt idx="1585">
                  <c:v>-2.4531000000000001</c:v>
                </c:pt>
                <c:pt idx="1586">
                  <c:v>-2.4325999999999999</c:v>
                </c:pt>
                <c:pt idx="1587">
                  <c:v>-2.4121000000000001</c:v>
                </c:pt>
                <c:pt idx="1588">
                  <c:v>-2.3917000000000002</c:v>
                </c:pt>
                <c:pt idx="1589">
                  <c:v>-2.3711000000000002</c:v>
                </c:pt>
                <c:pt idx="1590">
                  <c:v>-2.3506999999999998</c:v>
                </c:pt>
                <c:pt idx="1591">
                  <c:v>-2.3304</c:v>
                </c:pt>
                <c:pt idx="1592">
                  <c:v>-2.3100999999999998</c:v>
                </c:pt>
                <c:pt idx="1593">
                  <c:v>-2.2896999999999998</c:v>
                </c:pt>
                <c:pt idx="1594">
                  <c:v>-2.2694000000000001</c:v>
                </c:pt>
                <c:pt idx="1595">
                  <c:v>-2.2492000000000001</c:v>
                </c:pt>
                <c:pt idx="1596">
                  <c:v>-2.2288999999999999</c:v>
                </c:pt>
                <c:pt idx="1597">
                  <c:v>-2.2086000000000001</c:v>
                </c:pt>
                <c:pt idx="1598">
                  <c:v>-2.1884000000000001</c:v>
                </c:pt>
                <c:pt idx="1599">
                  <c:v>-2.1682000000000001</c:v>
                </c:pt>
                <c:pt idx="1600">
                  <c:v>-2.1480000000000001</c:v>
                </c:pt>
                <c:pt idx="1601">
                  <c:v>-2.1278999999999999</c:v>
                </c:pt>
                <c:pt idx="1602">
                  <c:v>-2.1076999999999999</c:v>
                </c:pt>
                <c:pt idx="1603">
                  <c:v>-2.0876000000000001</c:v>
                </c:pt>
                <c:pt idx="1604">
                  <c:v>-2.0674999999999999</c:v>
                </c:pt>
                <c:pt idx="1605">
                  <c:v>-2.0474000000000001</c:v>
                </c:pt>
                <c:pt idx="1606">
                  <c:v>-2.0272000000000001</c:v>
                </c:pt>
                <c:pt idx="1607">
                  <c:v>-2.0070999999999999</c:v>
                </c:pt>
                <c:pt idx="1608">
                  <c:v>-1.9871000000000001</c:v>
                </c:pt>
                <c:pt idx="1609">
                  <c:v>-1.9670000000000001</c:v>
                </c:pt>
                <c:pt idx="1610">
                  <c:v>-1.9471000000000001</c:v>
                </c:pt>
                <c:pt idx="1611">
                  <c:v>-1.9271</c:v>
                </c:pt>
                <c:pt idx="1612">
                  <c:v>-1.9071</c:v>
                </c:pt>
                <c:pt idx="1613">
                  <c:v>-1.8872</c:v>
                </c:pt>
                <c:pt idx="1614">
                  <c:v>-1.8672</c:v>
                </c:pt>
                <c:pt idx="1615">
                  <c:v>-1.8472999999999999</c:v>
                </c:pt>
                <c:pt idx="1616">
                  <c:v>-1.8274999999999999</c:v>
                </c:pt>
                <c:pt idx="1617">
                  <c:v>-1.8076000000000001</c:v>
                </c:pt>
                <c:pt idx="1618">
                  <c:v>-1.7878000000000001</c:v>
                </c:pt>
                <c:pt idx="1619">
                  <c:v>-1.7681</c:v>
                </c:pt>
                <c:pt idx="1620">
                  <c:v>-1.7483</c:v>
                </c:pt>
                <c:pt idx="1621">
                  <c:v>-1.7285999999999999</c:v>
                </c:pt>
                <c:pt idx="1622">
                  <c:v>-1.7089000000000001</c:v>
                </c:pt>
                <c:pt idx="1623">
                  <c:v>-1.6891</c:v>
                </c:pt>
                <c:pt idx="1624">
                  <c:v>-1.6694</c:v>
                </c:pt>
                <c:pt idx="1625">
                  <c:v>-1.6496999999999999</c:v>
                </c:pt>
                <c:pt idx="1626">
                  <c:v>-1.6301000000000001</c:v>
                </c:pt>
                <c:pt idx="1627">
                  <c:v>-1.6104000000000001</c:v>
                </c:pt>
                <c:pt idx="1628">
                  <c:v>-1.5909</c:v>
                </c:pt>
                <c:pt idx="1629">
                  <c:v>-1.5712999999999999</c:v>
                </c:pt>
                <c:pt idx="1630">
                  <c:v>-1.5517000000000001</c:v>
                </c:pt>
                <c:pt idx="1631">
                  <c:v>-1.532</c:v>
                </c:pt>
                <c:pt idx="1632">
                  <c:v>-1.5125</c:v>
                </c:pt>
                <c:pt idx="1633">
                  <c:v>-1.4928999999999999</c:v>
                </c:pt>
                <c:pt idx="1634">
                  <c:v>-1.4735</c:v>
                </c:pt>
                <c:pt idx="1635">
                  <c:v>-1.454</c:v>
                </c:pt>
                <c:pt idx="1636">
                  <c:v>-1.4346000000000001</c:v>
                </c:pt>
                <c:pt idx="1637">
                  <c:v>-1.4151</c:v>
                </c:pt>
                <c:pt idx="1638">
                  <c:v>-1.3956999999999999</c:v>
                </c:pt>
                <c:pt idx="1639">
                  <c:v>-1.3763000000000001</c:v>
                </c:pt>
                <c:pt idx="1640">
                  <c:v>-1.3569</c:v>
                </c:pt>
                <c:pt idx="1641">
                  <c:v>-1.3375999999999999</c:v>
                </c:pt>
                <c:pt idx="1642">
                  <c:v>-1.3183</c:v>
                </c:pt>
                <c:pt idx="1643">
                  <c:v>-1.2990999999999999</c:v>
                </c:pt>
                <c:pt idx="1644">
                  <c:v>-1.2799</c:v>
                </c:pt>
                <c:pt idx="1645">
                  <c:v>-1.2607999999999999</c:v>
                </c:pt>
                <c:pt idx="1646">
                  <c:v>-1.2417</c:v>
                </c:pt>
                <c:pt idx="1647">
                  <c:v>-1.2225999999999999</c:v>
                </c:pt>
                <c:pt idx="1648">
                  <c:v>-1.2034</c:v>
                </c:pt>
                <c:pt idx="1649">
                  <c:v>-1.1843999999999999</c:v>
                </c:pt>
                <c:pt idx="1650">
                  <c:v>-1.1654</c:v>
                </c:pt>
                <c:pt idx="1651">
                  <c:v>-1.1465000000000001</c:v>
                </c:pt>
                <c:pt idx="1652">
                  <c:v>-1.1274999999999999</c:v>
                </c:pt>
                <c:pt idx="1653">
                  <c:v>-1.1087</c:v>
                </c:pt>
                <c:pt idx="1654">
                  <c:v>-1.0899000000000001</c:v>
                </c:pt>
                <c:pt idx="1655">
                  <c:v>-1.0710999999999999</c:v>
                </c:pt>
                <c:pt idx="1656">
                  <c:v>-1.0524</c:v>
                </c:pt>
                <c:pt idx="1657">
                  <c:v>-1.0335000000000001</c:v>
                </c:pt>
                <c:pt idx="1658">
                  <c:v>-1.0147999999999999</c:v>
                </c:pt>
                <c:pt idx="1659">
                  <c:v>-0.99629000000000001</c:v>
                </c:pt>
                <c:pt idx="1660">
                  <c:v>-0.97775000000000001</c:v>
                </c:pt>
                <c:pt idx="1661">
                  <c:v>-0.95920000000000005</c:v>
                </c:pt>
                <c:pt idx="1662">
                  <c:v>-0.94077</c:v>
                </c:pt>
                <c:pt idx="1663">
                  <c:v>-0.92235</c:v>
                </c:pt>
                <c:pt idx="1664">
                  <c:v>-0.90398000000000001</c:v>
                </c:pt>
                <c:pt idx="1665">
                  <c:v>-0.88549999999999995</c:v>
                </c:pt>
                <c:pt idx="1666">
                  <c:v>-0.86722999999999995</c:v>
                </c:pt>
                <c:pt idx="1667">
                  <c:v>-0.84906000000000004</c:v>
                </c:pt>
                <c:pt idx="1668">
                  <c:v>-0.83098000000000005</c:v>
                </c:pt>
                <c:pt idx="1669">
                  <c:v>-0.81284999999999996</c:v>
                </c:pt>
                <c:pt idx="1670">
                  <c:v>-0.79483000000000004</c:v>
                </c:pt>
                <c:pt idx="1671">
                  <c:v>-0.77685999999999999</c:v>
                </c:pt>
                <c:pt idx="1672">
                  <c:v>-0.75895999999999997</c:v>
                </c:pt>
                <c:pt idx="1673">
                  <c:v>-0.74109000000000003</c:v>
                </c:pt>
                <c:pt idx="1674">
                  <c:v>-0.72307999999999995</c:v>
                </c:pt>
                <c:pt idx="1675">
                  <c:v>-0.70535000000000003</c:v>
                </c:pt>
                <c:pt idx="1676">
                  <c:v>-0.68771000000000004</c:v>
                </c:pt>
                <c:pt idx="1677">
                  <c:v>-0.67017000000000004</c:v>
                </c:pt>
                <c:pt idx="1678">
                  <c:v>-0.65273000000000003</c:v>
                </c:pt>
                <c:pt idx="1679">
                  <c:v>-0.63532999999999995</c:v>
                </c:pt>
                <c:pt idx="1680">
                  <c:v>-0.61806000000000005</c:v>
                </c:pt>
                <c:pt idx="1681">
                  <c:v>-0.60091000000000006</c:v>
                </c:pt>
                <c:pt idx="1682">
                  <c:v>-0.58367999999999998</c:v>
                </c:pt>
                <c:pt idx="1683">
                  <c:v>-0.56667000000000001</c:v>
                </c:pt>
                <c:pt idx="1684">
                  <c:v>-0.54967999999999995</c:v>
                </c:pt>
                <c:pt idx="1685">
                  <c:v>-0.53283999999999998</c:v>
                </c:pt>
                <c:pt idx="1686">
                  <c:v>-0.51598999999999995</c:v>
                </c:pt>
                <c:pt idx="1687">
                  <c:v>-0.49915999999999999</c:v>
                </c:pt>
                <c:pt idx="1688">
                  <c:v>-0.48238999999999999</c:v>
                </c:pt>
                <c:pt idx="1689">
                  <c:v>-0.46564</c:v>
                </c:pt>
                <c:pt idx="1690">
                  <c:v>-0.44901000000000002</c:v>
                </c:pt>
                <c:pt idx="1691">
                  <c:v>-0.43224000000000001</c:v>
                </c:pt>
                <c:pt idx="1692">
                  <c:v>-0.41560000000000002</c:v>
                </c:pt>
                <c:pt idx="1693">
                  <c:v>-0.39905000000000002</c:v>
                </c:pt>
                <c:pt idx="1694">
                  <c:v>-0.38255</c:v>
                </c:pt>
                <c:pt idx="1695">
                  <c:v>-0.36609999999999998</c:v>
                </c:pt>
                <c:pt idx="1696">
                  <c:v>-0.34969</c:v>
                </c:pt>
                <c:pt idx="1697">
                  <c:v>-0.33329999999999999</c:v>
                </c:pt>
                <c:pt idx="1698">
                  <c:v>-0.31696999999999997</c:v>
                </c:pt>
                <c:pt idx="1699">
                  <c:v>-0.30060999999999999</c:v>
                </c:pt>
                <c:pt idx="1700">
                  <c:v>-0.28449999999999998</c:v>
                </c:pt>
                <c:pt idx="1701">
                  <c:v>-0.26848</c:v>
                </c:pt>
                <c:pt idx="1702">
                  <c:v>-0.25252000000000002</c:v>
                </c:pt>
                <c:pt idx="1703">
                  <c:v>-0.23662</c:v>
                </c:pt>
                <c:pt idx="1704">
                  <c:v>-0.22075</c:v>
                </c:pt>
                <c:pt idx="1705">
                  <c:v>-0.20497000000000001</c:v>
                </c:pt>
                <c:pt idx="1706">
                  <c:v>-0.18919</c:v>
                </c:pt>
                <c:pt idx="1707">
                  <c:v>-0.17327999999999999</c:v>
                </c:pt>
                <c:pt idx="1708">
                  <c:v>-0.15756000000000001</c:v>
                </c:pt>
                <c:pt idx="1709">
                  <c:v>-0.14185</c:v>
                </c:pt>
                <c:pt idx="1710">
                  <c:v>-0.12617</c:v>
                </c:pt>
                <c:pt idx="1711">
                  <c:v>-0.1105</c:v>
                </c:pt>
                <c:pt idx="1712">
                  <c:v>-9.4833000000000001E-2</c:v>
                </c:pt>
                <c:pt idx="1713">
                  <c:v>-7.9208000000000001E-2</c:v>
                </c:pt>
                <c:pt idx="1714">
                  <c:v>-6.3659999999999994E-2</c:v>
                </c:pt>
                <c:pt idx="1715">
                  <c:v>-4.8111000000000001E-2</c:v>
                </c:pt>
                <c:pt idx="1716">
                  <c:v>-3.2425000000000002E-2</c:v>
                </c:pt>
                <c:pt idx="1717">
                  <c:v>-1.6952999999999999E-2</c:v>
                </c:pt>
                <c:pt idx="1718">
                  <c:v>-1.4648E-3</c:v>
                </c:pt>
                <c:pt idx="1719">
                  <c:v>1.3916E-2</c:v>
                </c:pt>
                <c:pt idx="1720">
                  <c:v>2.9250999999999999E-2</c:v>
                </c:pt>
                <c:pt idx="1721">
                  <c:v>4.4631999999999998E-2</c:v>
                </c:pt>
                <c:pt idx="1722">
                  <c:v>5.9951999999999998E-2</c:v>
                </c:pt>
                <c:pt idx="1723">
                  <c:v>7.5194999999999998E-2</c:v>
                </c:pt>
                <c:pt idx="1724">
                  <c:v>9.0651999999999996E-2</c:v>
                </c:pt>
                <c:pt idx="1725">
                  <c:v>0.10591</c:v>
                </c:pt>
                <c:pt idx="1726">
                  <c:v>0.12117</c:v>
                </c:pt>
                <c:pt idx="1727">
                  <c:v>0.13641</c:v>
                </c:pt>
                <c:pt idx="1728">
                  <c:v>0.15164</c:v>
                </c:pt>
                <c:pt idx="1729">
                  <c:v>0.16685</c:v>
                </c:pt>
                <c:pt idx="1730">
                  <c:v>0.18204999999999999</c:v>
                </c:pt>
                <c:pt idx="1731">
                  <c:v>0.19719999999999999</c:v>
                </c:pt>
                <c:pt idx="1732">
                  <c:v>0.21235999999999999</c:v>
                </c:pt>
                <c:pt idx="1733">
                  <c:v>0.22766</c:v>
                </c:pt>
                <c:pt idx="1734">
                  <c:v>0.24274000000000001</c:v>
                </c:pt>
                <c:pt idx="1735">
                  <c:v>0.25783</c:v>
                </c:pt>
                <c:pt idx="1736">
                  <c:v>0.27289999999999998</c:v>
                </c:pt>
                <c:pt idx="1737">
                  <c:v>0.28794999999999998</c:v>
                </c:pt>
                <c:pt idx="1738">
                  <c:v>0.30298999999999998</c:v>
                </c:pt>
                <c:pt idx="1739">
                  <c:v>0.31802000000000002</c:v>
                </c:pt>
                <c:pt idx="1740">
                  <c:v>0.33304</c:v>
                </c:pt>
                <c:pt idx="1741">
                  <c:v>0.34810000000000002</c:v>
                </c:pt>
                <c:pt idx="1742">
                  <c:v>0.36302000000000001</c:v>
                </c:pt>
                <c:pt idx="1743">
                  <c:v>0.37796000000000002</c:v>
                </c:pt>
                <c:pt idx="1744">
                  <c:v>0.39282</c:v>
                </c:pt>
                <c:pt idx="1745">
                  <c:v>0.40775</c:v>
                </c:pt>
                <c:pt idx="1746">
                  <c:v>0.42265000000000003</c:v>
                </c:pt>
                <c:pt idx="1747">
                  <c:v>0.43756</c:v>
                </c:pt>
                <c:pt idx="1748">
                  <c:v>0.45250000000000001</c:v>
                </c:pt>
                <c:pt idx="1749">
                  <c:v>0.46744000000000002</c:v>
                </c:pt>
                <c:pt idx="1750">
                  <c:v>0.48259000000000002</c:v>
                </c:pt>
                <c:pt idx="1751">
                  <c:v>0.49757000000000001</c:v>
                </c:pt>
                <c:pt idx="1752">
                  <c:v>0.51254</c:v>
                </c:pt>
                <c:pt idx="1753">
                  <c:v>0.52754000000000001</c:v>
                </c:pt>
                <c:pt idx="1754">
                  <c:v>0.54256000000000004</c:v>
                </c:pt>
                <c:pt idx="1755">
                  <c:v>0.55755999999999994</c:v>
                </c:pt>
                <c:pt idx="1756">
                  <c:v>0.57252999999999998</c:v>
                </c:pt>
                <c:pt idx="1757">
                  <c:v>0.58752000000000004</c:v>
                </c:pt>
                <c:pt idx="1758">
                  <c:v>0.60262000000000004</c:v>
                </c:pt>
                <c:pt idx="1759">
                  <c:v>0.61751999999999996</c:v>
                </c:pt>
                <c:pt idx="1760">
                  <c:v>0.63239000000000001</c:v>
                </c:pt>
                <c:pt idx="1761">
                  <c:v>0.64724999999999999</c:v>
                </c:pt>
                <c:pt idx="1762">
                  <c:v>0.66210999999999998</c:v>
                </c:pt>
                <c:pt idx="1763">
                  <c:v>0.67693999999999999</c:v>
                </c:pt>
                <c:pt idx="1764">
                  <c:v>0.69177</c:v>
                </c:pt>
                <c:pt idx="1765">
                  <c:v>0.70657000000000003</c:v>
                </c:pt>
                <c:pt idx="1766">
                  <c:v>0.72138999999999998</c:v>
                </c:pt>
                <c:pt idx="1767">
                  <c:v>0.73626999999999998</c:v>
                </c:pt>
                <c:pt idx="1768">
                  <c:v>0.75105</c:v>
                </c:pt>
                <c:pt idx="1769">
                  <c:v>0.76583999999999997</c:v>
                </c:pt>
                <c:pt idx="1770">
                  <c:v>0.78069999999999995</c:v>
                </c:pt>
                <c:pt idx="1771">
                  <c:v>0.79549999999999998</c:v>
                </c:pt>
                <c:pt idx="1772">
                  <c:v>0.81032000000000004</c:v>
                </c:pt>
                <c:pt idx="1773">
                  <c:v>0.82518000000000002</c:v>
                </c:pt>
                <c:pt idx="1774">
                  <c:v>0.84009</c:v>
                </c:pt>
                <c:pt idx="1775">
                  <c:v>0.85504000000000002</c:v>
                </c:pt>
                <c:pt idx="1776">
                  <c:v>0.86990000000000001</c:v>
                </c:pt>
                <c:pt idx="1777">
                  <c:v>0.88475000000000004</c:v>
                </c:pt>
                <c:pt idx="1778">
                  <c:v>0.89958000000000005</c:v>
                </c:pt>
                <c:pt idx="1779">
                  <c:v>0.91444000000000003</c:v>
                </c:pt>
                <c:pt idx="1780">
                  <c:v>0.92928999999999995</c:v>
                </c:pt>
                <c:pt idx="1781">
                  <c:v>0.94413999999999998</c:v>
                </c:pt>
                <c:pt idx="1782">
                  <c:v>0.95894999999999997</c:v>
                </c:pt>
                <c:pt idx="1783">
                  <c:v>0.97382999999999997</c:v>
                </c:pt>
                <c:pt idx="1784">
                  <c:v>0.98885000000000001</c:v>
                </c:pt>
                <c:pt idx="1785">
                  <c:v>1.0037</c:v>
                </c:pt>
                <c:pt idx="1786">
                  <c:v>1.0185</c:v>
                </c:pt>
                <c:pt idx="1787">
                  <c:v>1.0333000000000001</c:v>
                </c:pt>
                <c:pt idx="1788">
                  <c:v>1.0481</c:v>
                </c:pt>
                <c:pt idx="1789">
                  <c:v>1.0629</c:v>
                </c:pt>
                <c:pt idx="1790">
                  <c:v>1.0777000000000001</c:v>
                </c:pt>
                <c:pt idx="1791">
                  <c:v>1.0925</c:v>
                </c:pt>
                <c:pt idx="1792">
                  <c:v>1.1073999999999999</c:v>
                </c:pt>
                <c:pt idx="1793">
                  <c:v>1.1221000000000001</c:v>
                </c:pt>
                <c:pt idx="1794">
                  <c:v>1.1368</c:v>
                </c:pt>
                <c:pt idx="1795">
                  <c:v>1.1516</c:v>
                </c:pt>
                <c:pt idx="1796">
                  <c:v>1.1661999999999999</c:v>
                </c:pt>
                <c:pt idx="1797">
                  <c:v>1.181</c:v>
                </c:pt>
                <c:pt idx="1798">
                  <c:v>1.1956</c:v>
                </c:pt>
                <c:pt idx="1799">
                  <c:v>1.2102999999999999</c:v>
                </c:pt>
                <c:pt idx="1800">
                  <c:v>1.2249000000000001</c:v>
                </c:pt>
                <c:pt idx="1801">
                  <c:v>1.2396</c:v>
                </c:pt>
                <c:pt idx="1802">
                  <c:v>1.2542</c:v>
                </c:pt>
                <c:pt idx="1803">
                  <c:v>1.2687999999999999</c:v>
                </c:pt>
                <c:pt idx="1804">
                  <c:v>1.2833000000000001</c:v>
                </c:pt>
                <c:pt idx="1805">
                  <c:v>1.2978000000000001</c:v>
                </c:pt>
                <c:pt idx="1806">
                  <c:v>1.3123</c:v>
                </c:pt>
                <c:pt idx="1807">
                  <c:v>1.3267</c:v>
                </c:pt>
                <c:pt idx="1808">
                  <c:v>1.3411</c:v>
                </c:pt>
                <c:pt idx="1809">
                  <c:v>1.3555999999999999</c:v>
                </c:pt>
                <c:pt idx="1810">
                  <c:v>1.3698999999999999</c:v>
                </c:pt>
                <c:pt idx="1811">
                  <c:v>1.3842000000000001</c:v>
                </c:pt>
                <c:pt idx="1812">
                  <c:v>1.3984000000000001</c:v>
                </c:pt>
                <c:pt idx="1813">
                  <c:v>1.4126000000000001</c:v>
                </c:pt>
                <c:pt idx="1814">
                  <c:v>1.4268000000000001</c:v>
                </c:pt>
                <c:pt idx="1815">
                  <c:v>1.4409000000000001</c:v>
                </c:pt>
                <c:pt idx="1816">
                  <c:v>1.4550000000000001</c:v>
                </c:pt>
                <c:pt idx="1817">
                  <c:v>1.4691000000000001</c:v>
                </c:pt>
                <c:pt idx="1818">
                  <c:v>1.4832000000000001</c:v>
                </c:pt>
                <c:pt idx="1819">
                  <c:v>1.4972000000000001</c:v>
                </c:pt>
                <c:pt idx="1820">
                  <c:v>1.5112000000000001</c:v>
                </c:pt>
                <c:pt idx="1821">
                  <c:v>1.5250999999999999</c:v>
                </c:pt>
                <c:pt idx="1822">
                  <c:v>1.5389999999999999</c:v>
                </c:pt>
                <c:pt idx="1823">
                  <c:v>1.5528</c:v>
                </c:pt>
                <c:pt idx="1824">
                  <c:v>1.5667</c:v>
                </c:pt>
                <c:pt idx="1825">
                  <c:v>1.5804</c:v>
                </c:pt>
                <c:pt idx="1826">
                  <c:v>1.5943000000000001</c:v>
                </c:pt>
                <c:pt idx="1827">
                  <c:v>1.6079000000000001</c:v>
                </c:pt>
                <c:pt idx="1828">
                  <c:v>1.6215999999999999</c:v>
                </c:pt>
                <c:pt idx="1829">
                  <c:v>1.6352</c:v>
                </c:pt>
                <c:pt idx="1830">
                  <c:v>1.6488</c:v>
                </c:pt>
                <c:pt idx="1831">
                  <c:v>1.6623000000000001</c:v>
                </c:pt>
                <c:pt idx="1832">
                  <c:v>1.6758</c:v>
                </c:pt>
                <c:pt idx="1833">
                  <c:v>1.6894</c:v>
                </c:pt>
                <c:pt idx="1834">
                  <c:v>1.7028000000000001</c:v>
                </c:pt>
                <c:pt idx="1835">
                  <c:v>1.7163999999999999</c:v>
                </c:pt>
                <c:pt idx="1836">
                  <c:v>1.7299</c:v>
                </c:pt>
                <c:pt idx="1837">
                  <c:v>1.7434000000000001</c:v>
                </c:pt>
                <c:pt idx="1838">
                  <c:v>1.7568999999999999</c:v>
                </c:pt>
                <c:pt idx="1839">
                  <c:v>1.7703</c:v>
                </c:pt>
                <c:pt idx="1840">
                  <c:v>1.7838000000000001</c:v>
                </c:pt>
                <c:pt idx="1841">
                  <c:v>1.7972999999999999</c:v>
                </c:pt>
                <c:pt idx="1842">
                  <c:v>1.8108</c:v>
                </c:pt>
                <c:pt idx="1843">
                  <c:v>1.8244</c:v>
                </c:pt>
                <c:pt idx="1844">
                  <c:v>1.8378000000000001</c:v>
                </c:pt>
                <c:pt idx="1845">
                  <c:v>1.8512999999999999</c:v>
                </c:pt>
                <c:pt idx="1846">
                  <c:v>1.8647</c:v>
                </c:pt>
                <c:pt idx="1847">
                  <c:v>1.8782000000000001</c:v>
                </c:pt>
                <c:pt idx="1848">
                  <c:v>1.8915999999999999</c:v>
                </c:pt>
                <c:pt idx="1849">
                  <c:v>1.9051</c:v>
                </c:pt>
                <c:pt idx="1850">
                  <c:v>1.9185000000000001</c:v>
                </c:pt>
                <c:pt idx="1851">
                  <c:v>1.9318</c:v>
                </c:pt>
                <c:pt idx="1852">
                  <c:v>1.9454</c:v>
                </c:pt>
                <c:pt idx="1853">
                  <c:v>1.9587000000000001</c:v>
                </c:pt>
                <c:pt idx="1854">
                  <c:v>1.972</c:v>
                </c:pt>
                <c:pt idx="1855">
                  <c:v>1.9853000000000001</c:v>
                </c:pt>
                <c:pt idx="1856">
                  <c:v>1.9986999999999999</c:v>
                </c:pt>
                <c:pt idx="1857">
                  <c:v>2.0118999999999998</c:v>
                </c:pt>
                <c:pt idx="1858">
                  <c:v>2.0251000000000001</c:v>
                </c:pt>
                <c:pt idx="1859">
                  <c:v>2.0384000000000002</c:v>
                </c:pt>
                <c:pt idx="1860">
                  <c:v>2.0518000000000001</c:v>
                </c:pt>
                <c:pt idx="1861">
                  <c:v>2.0651000000000002</c:v>
                </c:pt>
                <c:pt idx="1862">
                  <c:v>2.0783</c:v>
                </c:pt>
                <c:pt idx="1863">
                  <c:v>2.0914999999999999</c:v>
                </c:pt>
                <c:pt idx="1864">
                  <c:v>2.1048</c:v>
                </c:pt>
                <c:pt idx="1865">
                  <c:v>2.1181000000000001</c:v>
                </c:pt>
                <c:pt idx="1866">
                  <c:v>2.1314000000000002</c:v>
                </c:pt>
                <c:pt idx="1867">
                  <c:v>2.1446000000000001</c:v>
                </c:pt>
                <c:pt idx="1868">
                  <c:v>2.1579000000000002</c:v>
                </c:pt>
                <c:pt idx="1869">
                  <c:v>2.1711999999999998</c:v>
                </c:pt>
                <c:pt idx="1870">
                  <c:v>2.1844999999999999</c:v>
                </c:pt>
                <c:pt idx="1871">
                  <c:v>2.1977000000000002</c:v>
                </c:pt>
                <c:pt idx="1872">
                  <c:v>2.2109999999999999</c:v>
                </c:pt>
                <c:pt idx="1873">
                  <c:v>2.2242000000000002</c:v>
                </c:pt>
                <c:pt idx="1874">
                  <c:v>2.2374999999999998</c:v>
                </c:pt>
                <c:pt idx="1875">
                  <c:v>2.2507999999999999</c:v>
                </c:pt>
                <c:pt idx="1876">
                  <c:v>2.2639999999999998</c:v>
                </c:pt>
                <c:pt idx="1877">
                  <c:v>2.2774000000000001</c:v>
                </c:pt>
                <c:pt idx="1878">
                  <c:v>2.2906</c:v>
                </c:pt>
                <c:pt idx="1879">
                  <c:v>2.3037999999999998</c:v>
                </c:pt>
                <c:pt idx="1880">
                  <c:v>2.3169</c:v>
                </c:pt>
                <c:pt idx="1881">
                  <c:v>2.3300999999999998</c:v>
                </c:pt>
                <c:pt idx="1882">
                  <c:v>2.3431999999999999</c:v>
                </c:pt>
                <c:pt idx="1883">
                  <c:v>2.3563000000000001</c:v>
                </c:pt>
                <c:pt idx="1884">
                  <c:v>2.3693</c:v>
                </c:pt>
                <c:pt idx="1885">
                  <c:v>2.3824000000000001</c:v>
                </c:pt>
                <c:pt idx="1886">
                  <c:v>2.3955000000000002</c:v>
                </c:pt>
                <c:pt idx="1887">
                  <c:v>2.4085000000000001</c:v>
                </c:pt>
                <c:pt idx="1888">
                  <c:v>2.4215</c:v>
                </c:pt>
                <c:pt idx="1889">
                  <c:v>2.4344000000000001</c:v>
                </c:pt>
                <c:pt idx="1890">
                  <c:v>2.4474</c:v>
                </c:pt>
                <c:pt idx="1891">
                  <c:v>2.4603000000000002</c:v>
                </c:pt>
                <c:pt idx="1892">
                  <c:v>2.4733000000000001</c:v>
                </c:pt>
                <c:pt idx="1893">
                  <c:v>2.4861</c:v>
                </c:pt>
                <c:pt idx="1894">
                  <c:v>2.4990999999999999</c:v>
                </c:pt>
                <c:pt idx="1895">
                  <c:v>2.512</c:v>
                </c:pt>
                <c:pt idx="1896">
                  <c:v>2.5247999999999999</c:v>
                </c:pt>
                <c:pt idx="1897">
                  <c:v>2.5375999999999999</c:v>
                </c:pt>
                <c:pt idx="1898">
                  <c:v>2.5503999999999998</c:v>
                </c:pt>
                <c:pt idx="1899">
                  <c:v>2.5630999999999999</c:v>
                </c:pt>
                <c:pt idx="1900">
                  <c:v>2.5758999999999999</c:v>
                </c:pt>
                <c:pt idx="1901">
                  <c:v>2.5886</c:v>
                </c:pt>
                <c:pt idx="1902">
                  <c:v>2.6013000000000002</c:v>
                </c:pt>
                <c:pt idx="1903">
                  <c:v>2.6139999999999999</c:v>
                </c:pt>
                <c:pt idx="1904">
                  <c:v>2.6267</c:v>
                </c:pt>
                <c:pt idx="1905">
                  <c:v>2.6394000000000002</c:v>
                </c:pt>
                <c:pt idx="1906">
                  <c:v>2.6520000000000001</c:v>
                </c:pt>
                <c:pt idx="1907">
                  <c:v>2.6646999999999998</c:v>
                </c:pt>
                <c:pt idx="1908">
                  <c:v>2.6772</c:v>
                </c:pt>
                <c:pt idx="1909">
                  <c:v>2.6898</c:v>
                </c:pt>
                <c:pt idx="1910">
                  <c:v>2.7023999999999999</c:v>
                </c:pt>
                <c:pt idx="1911">
                  <c:v>2.7151000000000001</c:v>
                </c:pt>
                <c:pt idx="1912">
                  <c:v>2.7275</c:v>
                </c:pt>
                <c:pt idx="1913">
                  <c:v>2.74</c:v>
                </c:pt>
                <c:pt idx="1914">
                  <c:v>2.7524999999999999</c:v>
                </c:pt>
                <c:pt idx="1915">
                  <c:v>2.7650000000000001</c:v>
                </c:pt>
                <c:pt idx="1916">
                  <c:v>2.7774000000000001</c:v>
                </c:pt>
                <c:pt idx="1917">
                  <c:v>2.7898000000000001</c:v>
                </c:pt>
                <c:pt idx="1918">
                  <c:v>2.8022</c:v>
                </c:pt>
                <c:pt idx="1919">
                  <c:v>2.8144999999999998</c:v>
                </c:pt>
                <c:pt idx="1920">
                  <c:v>2.8269000000000002</c:v>
                </c:pt>
                <c:pt idx="1921">
                  <c:v>2.8391000000000002</c:v>
                </c:pt>
                <c:pt idx="1922">
                  <c:v>2.8511000000000002</c:v>
                </c:pt>
                <c:pt idx="1923">
                  <c:v>2.8631000000000002</c:v>
                </c:pt>
                <c:pt idx="1924">
                  <c:v>2.8748999999999998</c:v>
                </c:pt>
                <c:pt idx="1925">
                  <c:v>2.8866999999999998</c:v>
                </c:pt>
                <c:pt idx="1926">
                  <c:v>2.8984000000000001</c:v>
                </c:pt>
                <c:pt idx="1927">
                  <c:v>2.9098999999999999</c:v>
                </c:pt>
                <c:pt idx="1928">
                  <c:v>2.9216000000000002</c:v>
                </c:pt>
                <c:pt idx="1929">
                  <c:v>2.9331999999999998</c:v>
                </c:pt>
                <c:pt idx="1930">
                  <c:v>2.9447000000000001</c:v>
                </c:pt>
                <c:pt idx="1931">
                  <c:v>2.9563000000000001</c:v>
                </c:pt>
                <c:pt idx="1932">
                  <c:v>2.9678</c:v>
                </c:pt>
                <c:pt idx="1933">
                  <c:v>2.9794</c:v>
                </c:pt>
                <c:pt idx="1934">
                  <c:v>2.9908999999999999</c:v>
                </c:pt>
                <c:pt idx="1935">
                  <c:v>3.0024000000000002</c:v>
                </c:pt>
                <c:pt idx="1936">
                  <c:v>3.0139</c:v>
                </c:pt>
                <c:pt idx="1937">
                  <c:v>3.0255000000000001</c:v>
                </c:pt>
                <c:pt idx="1938">
                  <c:v>3.0369999999999999</c:v>
                </c:pt>
                <c:pt idx="1939">
                  <c:v>3.0484</c:v>
                </c:pt>
                <c:pt idx="1940">
                  <c:v>3.0598000000000001</c:v>
                </c:pt>
                <c:pt idx="1941">
                  <c:v>3.0710999999999999</c:v>
                </c:pt>
                <c:pt idx="1942">
                  <c:v>3.0823999999999998</c:v>
                </c:pt>
                <c:pt idx="1943">
                  <c:v>3.0935999999999999</c:v>
                </c:pt>
                <c:pt idx="1944">
                  <c:v>3.1049000000000002</c:v>
                </c:pt>
                <c:pt idx="1945">
                  <c:v>3.1160000000000001</c:v>
                </c:pt>
                <c:pt idx="1946">
                  <c:v>3.1271</c:v>
                </c:pt>
                <c:pt idx="1947">
                  <c:v>3.1381999999999999</c:v>
                </c:pt>
                <c:pt idx="1948">
                  <c:v>3.1492</c:v>
                </c:pt>
                <c:pt idx="1949">
                  <c:v>3.1602000000000001</c:v>
                </c:pt>
                <c:pt idx="1950">
                  <c:v>3.1711</c:v>
                </c:pt>
                <c:pt idx="1951">
                  <c:v>3.1819000000000002</c:v>
                </c:pt>
                <c:pt idx="1952">
                  <c:v>3.1926999999999999</c:v>
                </c:pt>
                <c:pt idx="1953">
                  <c:v>3.2035</c:v>
                </c:pt>
                <c:pt idx="1954">
                  <c:v>3.2141999999999999</c:v>
                </c:pt>
                <c:pt idx="1955">
                  <c:v>3.2248000000000001</c:v>
                </c:pt>
                <c:pt idx="1956">
                  <c:v>3.2353999999999998</c:v>
                </c:pt>
                <c:pt idx="1957">
                  <c:v>3.246</c:v>
                </c:pt>
                <c:pt idx="1958">
                  <c:v>3.2565</c:v>
                </c:pt>
                <c:pt idx="1959">
                  <c:v>3.2669999999999999</c:v>
                </c:pt>
                <c:pt idx="1960">
                  <c:v>3.2774999999999999</c:v>
                </c:pt>
                <c:pt idx="1961">
                  <c:v>3.2879</c:v>
                </c:pt>
                <c:pt idx="1962">
                  <c:v>3.2982999999999998</c:v>
                </c:pt>
                <c:pt idx="1963">
                  <c:v>3.3085</c:v>
                </c:pt>
                <c:pt idx="1964">
                  <c:v>3.3186</c:v>
                </c:pt>
                <c:pt idx="1965">
                  <c:v>3.3285999999999998</c:v>
                </c:pt>
                <c:pt idx="1966">
                  <c:v>3.3386</c:v>
                </c:pt>
                <c:pt idx="1967">
                  <c:v>3.3485999999999998</c:v>
                </c:pt>
                <c:pt idx="1968">
                  <c:v>3.3584999999999998</c:v>
                </c:pt>
                <c:pt idx="1969">
                  <c:v>3.3683999999999998</c:v>
                </c:pt>
                <c:pt idx="1970">
                  <c:v>3.3784000000000001</c:v>
                </c:pt>
                <c:pt idx="1971">
                  <c:v>3.3881000000000001</c:v>
                </c:pt>
                <c:pt idx="1972">
                  <c:v>3.3978000000000002</c:v>
                </c:pt>
                <c:pt idx="1973">
                  <c:v>3.4074</c:v>
                </c:pt>
                <c:pt idx="1974">
                  <c:v>3.4169999999999998</c:v>
                </c:pt>
                <c:pt idx="1975">
                  <c:v>3.4264999999999999</c:v>
                </c:pt>
                <c:pt idx="1976">
                  <c:v>3.4359000000000002</c:v>
                </c:pt>
                <c:pt idx="1977">
                  <c:v>3.4453</c:v>
                </c:pt>
                <c:pt idx="1978">
                  <c:v>3.4546000000000001</c:v>
                </c:pt>
                <c:pt idx="1979">
                  <c:v>3.4639000000000002</c:v>
                </c:pt>
                <c:pt idx="1980">
                  <c:v>3.4731000000000001</c:v>
                </c:pt>
                <c:pt idx="1981">
                  <c:v>3.4821</c:v>
                </c:pt>
                <c:pt idx="1982">
                  <c:v>3.4912000000000001</c:v>
                </c:pt>
                <c:pt idx="1983">
                  <c:v>3.5002</c:v>
                </c:pt>
                <c:pt idx="1984">
                  <c:v>3.5089999999999999</c:v>
                </c:pt>
                <c:pt idx="1985">
                  <c:v>3.5177999999999998</c:v>
                </c:pt>
                <c:pt idx="1986">
                  <c:v>3.5266000000000002</c:v>
                </c:pt>
                <c:pt idx="1987">
                  <c:v>3.5352999999999999</c:v>
                </c:pt>
                <c:pt idx="1988">
                  <c:v>3.5438000000000001</c:v>
                </c:pt>
                <c:pt idx="1989">
                  <c:v>3.5522999999999998</c:v>
                </c:pt>
                <c:pt idx="1990">
                  <c:v>3.5606</c:v>
                </c:pt>
                <c:pt idx="1991">
                  <c:v>3.5689000000000002</c:v>
                </c:pt>
                <c:pt idx="1992">
                  <c:v>3.5771000000000002</c:v>
                </c:pt>
                <c:pt idx="1993">
                  <c:v>3.5851999999999999</c:v>
                </c:pt>
                <c:pt idx="1994">
                  <c:v>3.5931999999999999</c:v>
                </c:pt>
                <c:pt idx="1995">
                  <c:v>3.6012</c:v>
                </c:pt>
                <c:pt idx="1996">
                  <c:v>3.6091000000000002</c:v>
                </c:pt>
                <c:pt idx="1997">
                  <c:v>3.6166999999999998</c:v>
                </c:pt>
                <c:pt idx="1998">
                  <c:v>3.6242999999999999</c:v>
                </c:pt>
                <c:pt idx="1999">
                  <c:v>3.6316999999999999</c:v>
                </c:pt>
              </c:numCache>
            </c:numRef>
          </c:yVal>
          <c:smooth val="1"/>
          <c:extLst>
            <c:ext xmlns:c16="http://schemas.microsoft.com/office/drawing/2014/chart" uri="{C3380CC4-5D6E-409C-BE32-E72D297353CC}">
              <c16:uniqueId val="{00000001-781C-4E59-A6B6-8A83A07518AA}"/>
            </c:ext>
          </c:extLst>
        </c:ser>
        <c:ser>
          <c:idx val="0"/>
          <c:order val="2"/>
          <c:tx>
            <c:v>04172020 Right</c:v>
          </c:tx>
          <c:spPr>
            <a:ln w="19050" cap="rnd">
              <a:solidFill>
                <a:srgbClr val="00B0F0"/>
              </a:solidFill>
              <a:round/>
            </a:ln>
            <a:effectLst/>
          </c:spPr>
          <c:marker>
            <c:symbol val="none"/>
          </c:marker>
          <c:xVal>
            <c:numRef>
              <c:f>'[lower_ab_comparison.xlsx]ab IR-TRACCs'!$E$3:$E$2002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13.1</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16.7</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19.399999999999999</c:v>
                </c:pt>
                <c:pt idx="195">
                  <c:v>19.498999999999999</c:v>
                </c:pt>
                <c:pt idx="196">
                  <c:v>19.599</c:v>
                </c:pt>
                <c:pt idx="197">
                  <c:v>19.699000000000002</c:v>
                </c:pt>
                <c:pt idx="198">
                  <c:v>19.8</c:v>
                </c:pt>
                <c:pt idx="199">
                  <c:v>19.899999999999999</c:v>
                </c:pt>
                <c:pt idx="200">
                  <c:v>20</c:v>
                </c:pt>
                <c:pt idx="201">
                  <c:v>20.100000000000001</c:v>
                </c:pt>
                <c:pt idx="202">
                  <c:v>20.2</c:v>
                </c:pt>
                <c:pt idx="203">
                  <c:v>20.3</c:v>
                </c:pt>
                <c:pt idx="204">
                  <c:v>20.399000000000001</c:v>
                </c:pt>
                <c:pt idx="205">
                  <c:v>20.498999999999999</c:v>
                </c:pt>
                <c:pt idx="206">
                  <c:v>20.599</c:v>
                </c:pt>
                <c:pt idx="207">
                  <c:v>20.7</c:v>
                </c:pt>
                <c:pt idx="208">
                  <c:v>20.8</c:v>
                </c:pt>
                <c:pt idx="209">
                  <c:v>20.9</c:v>
                </c:pt>
                <c:pt idx="210">
                  <c:v>21</c:v>
                </c:pt>
                <c:pt idx="211">
                  <c:v>21.1</c:v>
                </c:pt>
                <c:pt idx="212">
                  <c:v>21.2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23.9</c:v>
                </c:pt>
                <c:pt idx="240">
                  <c:v>23.998999999999999</c:v>
                </c:pt>
                <c:pt idx="241">
                  <c:v>24.099</c:v>
                </c:pt>
                <c:pt idx="242">
                  <c:v>24.199000000000002</c:v>
                </c:pt>
                <c:pt idx="243">
                  <c:v>24.3</c:v>
                </c:pt>
                <c:pt idx="244">
                  <c:v>24.4</c:v>
                </c:pt>
                <c:pt idx="245">
                  <c:v>24.5</c:v>
                </c:pt>
                <c:pt idx="246">
                  <c:v>24.6</c:v>
                </c:pt>
                <c:pt idx="247">
                  <c:v>24.7</c:v>
                </c:pt>
                <c:pt idx="248">
                  <c:v>24.8</c:v>
                </c:pt>
                <c:pt idx="249">
                  <c:v>24.899000000000001</c:v>
                </c:pt>
                <c:pt idx="250">
                  <c:v>24.998999999999999</c:v>
                </c:pt>
                <c:pt idx="251">
                  <c:v>25.099</c:v>
                </c:pt>
                <c:pt idx="252">
                  <c:v>25.2</c:v>
                </c:pt>
                <c:pt idx="253">
                  <c:v>25.3</c:v>
                </c:pt>
                <c:pt idx="254">
                  <c:v>25.4</c:v>
                </c:pt>
                <c:pt idx="255">
                  <c:v>25.5</c:v>
                </c:pt>
                <c:pt idx="256">
                  <c:v>25.6</c:v>
                </c:pt>
                <c:pt idx="257">
                  <c:v>25.7</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28.4</c:v>
                </c:pt>
                <c:pt idx="285">
                  <c:v>28.498999999999999</c:v>
                </c:pt>
                <c:pt idx="286">
                  <c:v>28.599</c:v>
                </c:pt>
                <c:pt idx="287">
                  <c:v>28.699000000000002</c:v>
                </c:pt>
                <c:pt idx="288">
                  <c:v>28.8</c:v>
                </c:pt>
                <c:pt idx="289">
                  <c:v>28.9</c:v>
                </c:pt>
                <c:pt idx="290">
                  <c:v>29</c:v>
                </c:pt>
                <c:pt idx="291">
                  <c:v>29.1</c:v>
                </c:pt>
                <c:pt idx="292">
                  <c:v>29.2</c:v>
                </c:pt>
                <c:pt idx="293">
                  <c:v>29.3</c:v>
                </c:pt>
                <c:pt idx="294">
                  <c:v>29.399000000000001</c:v>
                </c:pt>
                <c:pt idx="295">
                  <c:v>29.498999999999999</c:v>
                </c:pt>
                <c:pt idx="296">
                  <c:v>29.599</c:v>
                </c:pt>
                <c:pt idx="297">
                  <c:v>29.7</c:v>
                </c:pt>
                <c:pt idx="298">
                  <c:v>29.8</c:v>
                </c:pt>
                <c:pt idx="299">
                  <c:v>29.9</c:v>
                </c:pt>
                <c:pt idx="300">
                  <c:v>30</c:v>
                </c:pt>
                <c:pt idx="301">
                  <c:v>30.1</c:v>
                </c:pt>
                <c:pt idx="302">
                  <c:v>30.2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33.799999999999997</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35.6</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38.299999999999997</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40.1</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42.8</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44.6</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47.3</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49.1</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51.8</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53.6</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56.3</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58.1</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60.8</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62.6</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68</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77.998999999999995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82.498999999999995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86.998999999999995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91.498999999999995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95.998999999999995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'[lower_ab_comparison.xlsx]ab IR-TRACCs'!$F$3:$F$2002</c:f>
              <c:numCache>
                <c:formatCode>General</c:formatCode>
                <c:ptCount val="2000"/>
                <c:pt idx="0">
                  <c:v>0</c:v>
                </c:pt>
                <c:pt idx="1">
                  <c:v>0</c:v>
                </c:pt>
                <c:pt idx="2">
                  <c:v>0</c:v>
                </c:pt>
                <c:pt idx="3" formatCode="0.00E+00">
                  <c:v>3.0518000000000002E-5</c:v>
                </c:pt>
                <c:pt idx="4" formatCode="0.00E+00">
                  <c:v>3.0518000000000002E-5</c:v>
                </c:pt>
                <c:pt idx="5" formatCode="0.00E+00">
                  <c:v>3.0518000000000002E-5</c:v>
                </c:pt>
                <c:pt idx="6" formatCode="0.00E+00">
                  <c:v>3.0518000000000002E-5</c:v>
                </c:pt>
                <c:pt idx="7">
                  <c:v>0</c:v>
                </c:pt>
                <c:pt idx="8" formatCode="0.00E+00">
                  <c:v>3.0518000000000002E-5</c:v>
                </c:pt>
                <c:pt idx="9">
                  <c:v>0</c:v>
                </c:pt>
                <c:pt idx="10">
                  <c:v>0</c:v>
                </c:pt>
                <c:pt idx="11" formatCode="0.00E+00">
                  <c:v>3.0518000000000002E-5</c:v>
                </c:pt>
                <c:pt idx="12" formatCode="0.00E+00">
                  <c:v>3.0518000000000002E-5</c:v>
                </c:pt>
                <c:pt idx="13">
                  <c:v>0</c:v>
                </c:pt>
                <c:pt idx="14" formatCode="0.00E+00">
                  <c:v>3.0518000000000002E-5</c:v>
                </c:pt>
                <c:pt idx="15" formatCode="0.00E+00">
                  <c:v>1.5259000000000001E-5</c:v>
                </c:pt>
                <c:pt idx="16" formatCode="0.00E+00">
                  <c:v>3.0518000000000002E-5</c:v>
                </c:pt>
                <c:pt idx="17" formatCode="0.00E+00">
                  <c:v>4.5775999999999997E-5</c:v>
                </c:pt>
                <c:pt idx="18" formatCode="0.00E+00">
                  <c:v>1.5259000000000001E-5</c:v>
                </c:pt>
                <c:pt idx="19" formatCode="0.00E+00">
                  <c:v>1.5259000000000001E-5</c:v>
                </c:pt>
                <c:pt idx="20" formatCode="0.00E+00">
                  <c:v>4.5775999999999997E-5</c:v>
                </c:pt>
                <c:pt idx="21" formatCode="0.00E+00">
                  <c:v>6.1035000000000001E-5</c:v>
                </c:pt>
                <c:pt idx="22" formatCode="0.00E+00">
                  <c:v>4.5775999999999997E-5</c:v>
                </c:pt>
                <c:pt idx="23">
                  <c:v>1.2207E-4</c:v>
                </c:pt>
                <c:pt idx="24">
                  <c:v>2.7465999999999998E-4</c:v>
                </c:pt>
                <c:pt idx="25">
                  <c:v>4.7301999999999999E-4</c:v>
                </c:pt>
                <c:pt idx="26">
                  <c:v>6.4086999999999998E-4</c:v>
                </c:pt>
                <c:pt idx="27">
                  <c:v>8.6974999999999997E-4</c:v>
                </c:pt>
                <c:pt idx="28">
                  <c:v>1.1138999999999999E-3</c:v>
                </c:pt>
                <c:pt idx="29">
                  <c:v>1.3274999999999999E-3</c:v>
                </c:pt>
                <c:pt idx="30">
                  <c:v>1.5564000000000001E-3</c:v>
                </c:pt>
                <c:pt idx="31">
                  <c:v>1.8158E-3</c:v>
                </c:pt>
                <c:pt idx="32">
                  <c:v>1.2359999999999999E-3</c:v>
                </c:pt>
                <c:pt idx="33">
                  <c:v>-1.7638999999999998E-2</c:v>
                </c:pt>
                <c:pt idx="34">
                  <c:v>-6.2668000000000001E-2</c:v>
                </c:pt>
                <c:pt idx="35">
                  <c:v>-0.11533</c:v>
                </c:pt>
                <c:pt idx="36">
                  <c:v>-0.17449999999999999</c:v>
                </c:pt>
                <c:pt idx="37">
                  <c:v>-0.25098999999999999</c:v>
                </c:pt>
                <c:pt idx="38">
                  <c:v>-0.33528000000000002</c:v>
                </c:pt>
                <c:pt idx="39">
                  <c:v>-0.42620999999999998</c:v>
                </c:pt>
                <c:pt idx="40">
                  <c:v>-0.52947999999999995</c:v>
                </c:pt>
                <c:pt idx="41">
                  <c:v>-0.63836999999999999</c:v>
                </c:pt>
                <c:pt idx="42">
                  <c:v>-0.75149999999999995</c:v>
                </c:pt>
                <c:pt idx="43">
                  <c:v>-0.87399000000000004</c:v>
                </c:pt>
                <c:pt idx="44">
                  <c:v>-1.0053000000000001</c:v>
                </c:pt>
                <c:pt idx="45">
                  <c:v>-1.1437999999999999</c:v>
                </c:pt>
                <c:pt idx="46">
                  <c:v>-1.2910999999999999</c:v>
                </c:pt>
                <c:pt idx="47">
                  <c:v>-1.4481999999999999</c:v>
                </c:pt>
                <c:pt idx="48">
                  <c:v>-1.6206</c:v>
                </c:pt>
                <c:pt idx="49">
                  <c:v>-1.8066</c:v>
                </c:pt>
                <c:pt idx="50">
                  <c:v>-2.0104000000000002</c:v>
                </c:pt>
                <c:pt idx="51">
                  <c:v>-2.2404999999999999</c:v>
                </c:pt>
                <c:pt idx="52">
                  <c:v>-2.4982000000000002</c:v>
                </c:pt>
                <c:pt idx="53">
                  <c:v>-2.7801</c:v>
                </c:pt>
                <c:pt idx="54">
                  <c:v>-3.0831</c:v>
                </c:pt>
                <c:pt idx="55">
                  <c:v>-3.4066999999999998</c:v>
                </c:pt>
                <c:pt idx="56">
                  <c:v>-3.7412999999999998</c:v>
                </c:pt>
                <c:pt idx="57">
                  <c:v>-4.0890000000000004</c:v>
                </c:pt>
                <c:pt idx="58">
                  <c:v>-4.4474</c:v>
                </c:pt>
                <c:pt idx="59">
                  <c:v>-4.8147000000000002</c:v>
                </c:pt>
                <c:pt idx="60">
                  <c:v>-5.1905999999999999</c:v>
                </c:pt>
                <c:pt idx="61">
                  <c:v>-5.5750999999999999</c:v>
                </c:pt>
                <c:pt idx="62">
                  <c:v>-5.9668999999999999</c:v>
                </c:pt>
                <c:pt idx="63">
                  <c:v>-6.3661000000000003</c:v>
                </c:pt>
                <c:pt idx="64">
                  <c:v>-6.7750000000000004</c:v>
                </c:pt>
                <c:pt idx="65">
                  <c:v>-7.1848999999999998</c:v>
                </c:pt>
                <c:pt idx="66">
                  <c:v>-7.5998000000000001</c:v>
                </c:pt>
                <c:pt idx="67">
                  <c:v>-8.0178999999999991</c:v>
                </c:pt>
                <c:pt idx="68">
                  <c:v>-8.4382999999999999</c:v>
                </c:pt>
                <c:pt idx="69">
                  <c:v>-8.8606999999999996</c:v>
                </c:pt>
                <c:pt idx="70">
                  <c:v>-9.2843999999999998</c:v>
                </c:pt>
                <c:pt idx="71">
                  <c:v>-9.7097999999999995</c:v>
                </c:pt>
                <c:pt idx="72">
                  <c:v>-10.135999999999999</c:v>
                </c:pt>
                <c:pt idx="73">
                  <c:v>-10.566000000000001</c:v>
                </c:pt>
                <c:pt idx="74">
                  <c:v>-10.993</c:v>
                </c:pt>
                <c:pt idx="75">
                  <c:v>-11.419</c:v>
                </c:pt>
                <c:pt idx="76">
                  <c:v>-11.847</c:v>
                </c:pt>
                <c:pt idx="77">
                  <c:v>-12.273999999999999</c:v>
                </c:pt>
                <c:pt idx="78">
                  <c:v>-12.7</c:v>
                </c:pt>
                <c:pt idx="79">
                  <c:v>-13.122999999999999</c:v>
                </c:pt>
                <c:pt idx="80">
                  <c:v>-13.545</c:v>
                </c:pt>
                <c:pt idx="81">
                  <c:v>-13.965999999999999</c:v>
                </c:pt>
                <c:pt idx="82">
                  <c:v>-14.388999999999999</c:v>
                </c:pt>
                <c:pt idx="83">
                  <c:v>-14.808</c:v>
                </c:pt>
                <c:pt idx="84">
                  <c:v>-15.226000000000001</c:v>
                </c:pt>
                <c:pt idx="85">
                  <c:v>-15.64</c:v>
                </c:pt>
                <c:pt idx="86">
                  <c:v>-16.053000000000001</c:v>
                </c:pt>
                <c:pt idx="87">
                  <c:v>-16.465</c:v>
                </c:pt>
                <c:pt idx="88">
                  <c:v>-16.878</c:v>
                </c:pt>
                <c:pt idx="89">
                  <c:v>-17.289000000000001</c:v>
                </c:pt>
                <c:pt idx="90">
                  <c:v>-17.698</c:v>
                </c:pt>
                <c:pt idx="91">
                  <c:v>-18.11</c:v>
                </c:pt>
                <c:pt idx="92">
                  <c:v>-18.516999999999999</c:v>
                </c:pt>
                <c:pt idx="93">
                  <c:v>-18.922000000000001</c:v>
                </c:pt>
                <c:pt idx="94">
                  <c:v>-19.323</c:v>
                </c:pt>
                <c:pt idx="95">
                  <c:v>-19.722000000000001</c:v>
                </c:pt>
                <c:pt idx="96">
                  <c:v>-20.119</c:v>
                </c:pt>
                <c:pt idx="97">
                  <c:v>-20.510999999999999</c:v>
                </c:pt>
                <c:pt idx="98">
                  <c:v>-20.896000000000001</c:v>
                </c:pt>
                <c:pt idx="99">
                  <c:v>-21.277000000000001</c:v>
                </c:pt>
                <c:pt idx="100">
                  <c:v>-21.646000000000001</c:v>
                </c:pt>
                <c:pt idx="101">
                  <c:v>-22.007999999999999</c:v>
                </c:pt>
                <c:pt idx="102">
                  <c:v>-22.364000000000001</c:v>
                </c:pt>
                <c:pt idx="103">
                  <c:v>-22.713000000000001</c:v>
                </c:pt>
                <c:pt idx="104">
                  <c:v>-23.056000000000001</c:v>
                </c:pt>
                <c:pt idx="105">
                  <c:v>-23.393000000000001</c:v>
                </c:pt>
                <c:pt idx="106">
                  <c:v>-23.722999999999999</c:v>
                </c:pt>
                <c:pt idx="107">
                  <c:v>-24.047999999999998</c:v>
                </c:pt>
                <c:pt idx="108">
                  <c:v>-24.37</c:v>
                </c:pt>
                <c:pt idx="109">
                  <c:v>-24.683</c:v>
                </c:pt>
                <c:pt idx="110">
                  <c:v>-24.99</c:v>
                </c:pt>
                <c:pt idx="111">
                  <c:v>-25.292999999999999</c:v>
                </c:pt>
                <c:pt idx="112">
                  <c:v>-25.588999999999999</c:v>
                </c:pt>
                <c:pt idx="113">
                  <c:v>-25.88</c:v>
                </c:pt>
                <c:pt idx="114">
                  <c:v>-26.166</c:v>
                </c:pt>
                <c:pt idx="115">
                  <c:v>-26.446000000000002</c:v>
                </c:pt>
                <c:pt idx="116">
                  <c:v>-26.721</c:v>
                </c:pt>
                <c:pt idx="117">
                  <c:v>-26.992000000000001</c:v>
                </c:pt>
                <c:pt idx="118">
                  <c:v>-27.256</c:v>
                </c:pt>
                <c:pt idx="119">
                  <c:v>-27.515000000000001</c:v>
                </c:pt>
                <c:pt idx="120">
                  <c:v>-27.771000000000001</c:v>
                </c:pt>
                <c:pt idx="121">
                  <c:v>-28.024000000000001</c:v>
                </c:pt>
                <c:pt idx="122">
                  <c:v>-28.273</c:v>
                </c:pt>
                <c:pt idx="123">
                  <c:v>-28.52</c:v>
                </c:pt>
                <c:pt idx="124">
                  <c:v>-28.763999999999999</c:v>
                </c:pt>
                <c:pt idx="125">
                  <c:v>-29.006</c:v>
                </c:pt>
                <c:pt idx="126">
                  <c:v>-29.248000000000001</c:v>
                </c:pt>
                <c:pt idx="127">
                  <c:v>-29.486000000000001</c:v>
                </c:pt>
                <c:pt idx="128">
                  <c:v>-29.724</c:v>
                </c:pt>
                <c:pt idx="129">
                  <c:v>-29.962</c:v>
                </c:pt>
                <c:pt idx="130">
                  <c:v>-30.201000000000001</c:v>
                </c:pt>
                <c:pt idx="131">
                  <c:v>-30.442</c:v>
                </c:pt>
                <c:pt idx="132">
                  <c:v>-30.686</c:v>
                </c:pt>
                <c:pt idx="133">
                  <c:v>-30.931999999999999</c:v>
                </c:pt>
                <c:pt idx="134">
                  <c:v>-31.178999999999998</c:v>
                </c:pt>
                <c:pt idx="135">
                  <c:v>-31.43</c:v>
                </c:pt>
                <c:pt idx="136">
                  <c:v>-31.68</c:v>
                </c:pt>
                <c:pt idx="137">
                  <c:v>-31.931999999999999</c:v>
                </c:pt>
                <c:pt idx="138">
                  <c:v>-32.185000000000002</c:v>
                </c:pt>
                <c:pt idx="139">
                  <c:v>-32.436999999999998</c:v>
                </c:pt>
                <c:pt idx="140">
                  <c:v>-32.69</c:v>
                </c:pt>
                <c:pt idx="141">
                  <c:v>-32.945</c:v>
                </c:pt>
                <c:pt idx="142">
                  <c:v>-33.200000000000003</c:v>
                </c:pt>
                <c:pt idx="143">
                  <c:v>-33.457000000000001</c:v>
                </c:pt>
                <c:pt idx="144">
                  <c:v>-33.719000000000001</c:v>
                </c:pt>
                <c:pt idx="145">
                  <c:v>-33.979999999999997</c:v>
                </c:pt>
                <c:pt idx="146">
                  <c:v>-34.241999999999997</c:v>
                </c:pt>
                <c:pt idx="147">
                  <c:v>-34.506</c:v>
                </c:pt>
                <c:pt idx="148">
                  <c:v>-34.770000000000003</c:v>
                </c:pt>
                <c:pt idx="149">
                  <c:v>-35.033999999999999</c:v>
                </c:pt>
                <c:pt idx="150">
                  <c:v>-35.298999999999999</c:v>
                </c:pt>
                <c:pt idx="151">
                  <c:v>-35.564999999999998</c:v>
                </c:pt>
                <c:pt idx="152">
                  <c:v>-35.832999999999998</c:v>
                </c:pt>
                <c:pt idx="153">
                  <c:v>-36.104999999999997</c:v>
                </c:pt>
                <c:pt idx="154">
                  <c:v>-36.378</c:v>
                </c:pt>
                <c:pt idx="155">
                  <c:v>-36.652000000000001</c:v>
                </c:pt>
                <c:pt idx="156">
                  <c:v>-36.93</c:v>
                </c:pt>
                <c:pt idx="157">
                  <c:v>-37.212000000000003</c:v>
                </c:pt>
                <c:pt idx="158">
                  <c:v>-37.496000000000002</c:v>
                </c:pt>
                <c:pt idx="159">
                  <c:v>-37.780999999999999</c:v>
                </c:pt>
                <c:pt idx="160">
                  <c:v>-38.067</c:v>
                </c:pt>
                <c:pt idx="161">
                  <c:v>-38.353999999999999</c:v>
                </c:pt>
                <c:pt idx="162">
                  <c:v>-38.643000000000001</c:v>
                </c:pt>
                <c:pt idx="163">
                  <c:v>-38.930999999999997</c:v>
                </c:pt>
                <c:pt idx="164">
                  <c:v>-39.219000000000001</c:v>
                </c:pt>
                <c:pt idx="165">
                  <c:v>-39.508000000000003</c:v>
                </c:pt>
                <c:pt idx="166">
                  <c:v>-39.795999999999999</c:v>
                </c:pt>
                <c:pt idx="167">
                  <c:v>-40.085000000000001</c:v>
                </c:pt>
                <c:pt idx="168">
                  <c:v>-40.375</c:v>
                </c:pt>
                <c:pt idx="169">
                  <c:v>-40.664999999999999</c:v>
                </c:pt>
                <c:pt idx="170">
                  <c:v>-40.954999999999998</c:v>
                </c:pt>
                <c:pt idx="171">
                  <c:v>-41.247999999999998</c:v>
                </c:pt>
                <c:pt idx="172">
                  <c:v>-41.54</c:v>
                </c:pt>
                <c:pt idx="173">
                  <c:v>-41.831000000000003</c:v>
                </c:pt>
                <c:pt idx="174">
                  <c:v>-42.122999999999998</c:v>
                </c:pt>
                <c:pt idx="175">
                  <c:v>-42.414999999999999</c:v>
                </c:pt>
                <c:pt idx="176">
                  <c:v>-42.706000000000003</c:v>
                </c:pt>
                <c:pt idx="177">
                  <c:v>-42.996000000000002</c:v>
                </c:pt>
                <c:pt idx="178">
                  <c:v>-43.286000000000001</c:v>
                </c:pt>
                <c:pt idx="179">
                  <c:v>-43.573</c:v>
                </c:pt>
                <c:pt idx="180">
                  <c:v>-43.862000000000002</c:v>
                </c:pt>
                <c:pt idx="181">
                  <c:v>-44.146999999999998</c:v>
                </c:pt>
                <c:pt idx="182">
                  <c:v>-44.43</c:v>
                </c:pt>
                <c:pt idx="183">
                  <c:v>-44.710999999999999</c:v>
                </c:pt>
                <c:pt idx="184">
                  <c:v>-44.99</c:v>
                </c:pt>
                <c:pt idx="185">
                  <c:v>-45.265999999999998</c:v>
                </c:pt>
                <c:pt idx="186">
                  <c:v>-45.542000000000002</c:v>
                </c:pt>
                <c:pt idx="187">
                  <c:v>-45.814999999999998</c:v>
                </c:pt>
                <c:pt idx="188">
                  <c:v>-46.087000000000003</c:v>
                </c:pt>
                <c:pt idx="189">
                  <c:v>-46.36</c:v>
                </c:pt>
                <c:pt idx="190">
                  <c:v>-46.628999999999998</c:v>
                </c:pt>
                <c:pt idx="191">
                  <c:v>-46.896000000000001</c:v>
                </c:pt>
                <c:pt idx="192">
                  <c:v>-47.161000000000001</c:v>
                </c:pt>
                <c:pt idx="193">
                  <c:v>-47.423000000000002</c:v>
                </c:pt>
                <c:pt idx="194">
                  <c:v>-47.683</c:v>
                </c:pt>
                <c:pt idx="195">
                  <c:v>-47.941000000000003</c:v>
                </c:pt>
                <c:pt idx="196">
                  <c:v>-48.198</c:v>
                </c:pt>
                <c:pt idx="197">
                  <c:v>-48.453000000000003</c:v>
                </c:pt>
                <c:pt idx="198">
                  <c:v>-48.707000000000001</c:v>
                </c:pt>
                <c:pt idx="199">
                  <c:v>-48.957999999999998</c:v>
                </c:pt>
                <c:pt idx="200">
                  <c:v>-49.207999999999998</c:v>
                </c:pt>
                <c:pt idx="201">
                  <c:v>-49.456000000000003</c:v>
                </c:pt>
                <c:pt idx="202">
                  <c:v>-49.704999999999998</c:v>
                </c:pt>
                <c:pt idx="203">
                  <c:v>-49.951000000000001</c:v>
                </c:pt>
                <c:pt idx="204">
                  <c:v>-50.195999999999998</c:v>
                </c:pt>
                <c:pt idx="205">
                  <c:v>-50.44</c:v>
                </c:pt>
                <c:pt idx="206">
                  <c:v>-50.683</c:v>
                </c:pt>
                <c:pt idx="207">
                  <c:v>-50.927999999999997</c:v>
                </c:pt>
                <c:pt idx="208">
                  <c:v>-51.168999999999997</c:v>
                </c:pt>
                <c:pt idx="209">
                  <c:v>-51.41</c:v>
                </c:pt>
                <c:pt idx="210">
                  <c:v>-51.649000000000001</c:v>
                </c:pt>
                <c:pt idx="211">
                  <c:v>-51.887999999999998</c:v>
                </c:pt>
                <c:pt idx="212">
                  <c:v>-52.127000000000002</c:v>
                </c:pt>
                <c:pt idx="213">
                  <c:v>-52.363999999999997</c:v>
                </c:pt>
                <c:pt idx="214">
                  <c:v>-52.6</c:v>
                </c:pt>
                <c:pt idx="215">
                  <c:v>-52.835999999999999</c:v>
                </c:pt>
                <c:pt idx="216">
                  <c:v>-53.075000000000003</c:v>
                </c:pt>
                <c:pt idx="217">
                  <c:v>-53.311</c:v>
                </c:pt>
                <c:pt idx="218">
                  <c:v>-53.548000000000002</c:v>
                </c:pt>
                <c:pt idx="219">
                  <c:v>-53.783999999999999</c:v>
                </c:pt>
                <c:pt idx="220">
                  <c:v>-54.018999999999998</c:v>
                </c:pt>
                <c:pt idx="221">
                  <c:v>-54.255000000000003</c:v>
                </c:pt>
                <c:pt idx="222">
                  <c:v>-54.491</c:v>
                </c:pt>
                <c:pt idx="223">
                  <c:v>-54.728000000000002</c:v>
                </c:pt>
                <c:pt idx="224">
                  <c:v>-54.963999999999999</c:v>
                </c:pt>
                <c:pt idx="225">
                  <c:v>-55.201999999999998</c:v>
                </c:pt>
                <c:pt idx="226">
                  <c:v>-55.438000000000002</c:v>
                </c:pt>
                <c:pt idx="227">
                  <c:v>-55.673999999999999</c:v>
                </c:pt>
                <c:pt idx="228">
                  <c:v>-55.911999999999999</c:v>
                </c:pt>
                <c:pt idx="229">
                  <c:v>-56.15</c:v>
                </c:pt>
                <c:pt idx="230">
                  <c:v>-56.387999999999998</c:v>
                </c:pt>
                <c:pt idx="231">
                  <c:v>-56.627000000000002</c:v>
                </c:pt>
                <c:pt idx="232">
                  <c:v>-56.865000000000002</c:v>
                </c:pt>
                <c:pt idx="233">
                  <c:v>-57.101999999999997</c:v>
                </c:pt>
                <c:pt idx="234">
                  <c:v>-57.341000000000001</c:v>
                </c:pt>
                <c:pt idx="235">
                  <c:v>-57.576999999999998</c:v>
                </c:pt>
                <c:pt idx="236">
                  <c:v>-57.811999999999998</c:v>
                </c:pt>
                <c:pt idx="237">
                  <c:v>-58.045999999999999</c:v>
                </c:pt>
                <c:pt idx="238">
                  <c:v>-58.279000000000003</c:v>
                </c:pt>
                <c:pt idx="239">
                  <c:v>-58.514000000000003</c:v>
                </c:pt>
                <c:pt idx="240">
                  <c:v>-58.749000000000002</c:v>
                </c:pt>
                <c:pt idx="241">
                  <c:v>-58.982999999999997</c:v>
                </c:pt>
                <c:pt idx="242">
                  <c:v>-59.215000000000003</c:v>
                </c:pt>
                <c:pt idx="243">
                  <c:v>-59.45</c:v>
                </c:pt>
                <c:pt idx="244">
                  <c:v>-59.683</c:v>
                </c:pt>
                <c:pt idx="245">
                  <c:v>-59.912999999999997</c:v>
                </c:pt>
                <c:pt idx="246">
                  <c:v>-60.140999999999998</c:v>
                </c:pt>
                <c:pt idx="247">
                  <c:v>-60.366999999999997</c:v>
                </c:pt>
                <c:pt idx="248">
                  <c:v>-60.593000000000004</c:v>
                </c:pt>
                <c:pt idx="249">
                  <c:v>-60.817</c:v>
                </c:pt>
                <c:pt idx="250">
                  <c:v>-61.042000000000002</c:v>
                </c:pt>
                <c:pt idx="251">
                  <c:v>-61.264000000000003</c:v>
                </c:pt>
                <c:pt idx="252">
                  <c:v>-61.488</c:v>
                </c:pt>
                <c:pt idx="253">
                  <c:v>-61.709000000000003</c:v>
                </c:pt>
                <c:pt idx="254">
                  <c:v>-61.932000000000002</c:v>
                </c:pt>
                <c:pt idx="255">
                  <c:v>-62.154000000000003</c:v>
                </c:pt>
                <c:pt idx="256">
                  <c:v>-62.375999999999998</c:v>
                </c:pt>
                <c:pt idx="257">
                  <c:v>-62.597999999999999</c:v>
                </c:pt>
                <c:pt idx="258">
                  <c:v>-62.819000000000003</c:v>
                </c:pt>
                <c:pt idx="259">
                  <c:v>-63.039000000000001</c:v>
                </c:pt>
                <c:pt idx="260">
                  <c:v>-63.258000000000003</c:v>
                </c:pt>
                <c:pt idx="261">
                  <c:v>-63.478000000000002</c:v>
                </c:pt>
                <c:pt idx="262">
                  <c:v>-63.694000000000003</c:v>
                </c:pt>
                <c:pt idx="263">
                  <c:v>-63.908999999999999</c:v>
                </c:pt>
                <c:pt idx="264">
                  <c:v>-64.123999999999995</c:v>
                </c:pt>
                <c:pt idx="265">
                  <c:v>-64.338999999999999</c:v>
                </c:pt>
                <c:pt idx="266">
                  <c:v>-64.554000000000002</c:v>
                </c:pt>
                <c:pt idx="267">
                  <c:v>-64.769000000000005</c:v>
                </c:pt>
                <c:pt idx="268">
                  <c:v>-64.983000000000004</c:v>
                </c:pt>
                <c:pt idx="269">
                  <c:v>-65.195999999999998</c:v>
                </c:pt>
                <c:pt idx="270">
                  <c:v>-65.409000000000006</c:v>
                </c:pt>
                <c:pt idx="271">
                  <c:v>-65.62</c:v>
                </c:pt>
                <c:pt idx="272">
                  <c:v>-65.83</c:v>
                </c:pt>
                <c:pt idx="273">
                  <c:v>-66.037999999999997</c:v>
                </c:pt>
                <c:pt idx="274">
                  <c:v>-66.245999999999995</c:v>
                </c:pt>
                <c:pt idx="275">
                  <c:v>-66.450999999999993</c:v>
                </c:pt>
                <c:pt idx="276">
                  <c:v>-66.653999999999996</c:v>
                </c:pt>
                <c:pt idx="277">
                  <c:v>-66.855999999999995</c:v>
                </c:pt>
                <c:pt idx="278">
                  <c:v>-67.055000000000007</c:v>
                </c:pt>
                <c:pt idx="279">
                  <c:v>-67.254999999999995</c:v>
                </c:pt>
                <c:pt idx="280">
                  <c:v>-67.450999999999993</c:v>
                </c:pt>
                <c:pt idx="281">
                  <c:v>-67.646000000000001</c:v>
                </c:pt>
                <c:pt idx="282">
                  <c:v>-67.84</c:v>
                </c:pt>
                <c:pt idx="283">
                  <c:v>-68.031999999999996</c:v>
                </c:pt>
                <c:pt idx="284">
                  <c:v>-68.222999999999999</c:v>
                </c:pt>
                <c:pt idx="285">
                  <c:v>-68.411000000000001</c:v>
                </c:pt>
                <c:pt idx="286">
                  <c:v>-68.599000000000004</c:v>
                </c:pt>
                <c:pt idx="287">
                  <c:v>-68.784999999999997</c:v>
                </c:pt>
                <c:pt idx="288">
                  <c:v>-68.972999999999999</c:v>
                </c:pt>
                <c:pt idx="289">
                  <c:v>-69.159000000000006</c:v>
                </c:pt>
                <c:pt idx="290">
                  <c:v>-69.343000000000004</c:v>
                </c:pt>
                <c:pt idx="291">
                  <c:v>-69.527000000000001</c:v>
                </c:pt>
                <c:pt idx="292">
                  <c:v>-69.709000000000003</c:v>
                </c:pt>
                <c:pt idx="293">
                  <c:v>-69.89</c:v>
                </c:pt>
                <c:pt idx="294">
                  <c:v>-70.070999999999998</c:v>
                </c:pt>
                <c:pt idx="295">
                  <c:v>-70.251000000000005</c:v>
                </c:pt>
                <c:pt idx="296">
                  <c:v>-70.429000000000002</c:v>
                </c:pt>
                <c:pt idx="297">
                  <c:v>-70.606999999999999</c:v>
                </c:pt>
                <c:pt idx="298">
                  <c:v>-70.781999999999996</c:v>
                </c:pt>
                <c:pt idx="299">
                  <c:v>-70.956000000000003</c:v>
                </c:pt>
                <c:pt idx="300">
                  <c:v>-71.129000000000005</c:v>
                </c:pt>
                <c:pt idx="301">
                  <c:v>-71.301000000000002</c:v>
                </c:pt>
                <c:pt idx="302">
                  <c:v>-71.471999999999994</c:v>
                </c:pt>
                <c:pt idx="303">
                  <c:v>-71.644000000000005</c:v>
                </c:pt>
                <c:pt idx="304">
                  <c:v>-71.813000000000002</c:v>
                </c:pt>
                <c:pt idx="305">
                  <c:v>-71.980999999999995</c:v>
                </c:pt>
                <c:pt idx="306">
                  <c:v>-72.147999999999996</c:v>
                </c:pt>
                <c:pt idx="307">
                  <c:v>-72.311999999999998</c:v>
                </c:pt>
                <c:pt idx="308">
                  <c:v>-72.474999999999994</c:v>
                </c:pt>
                <c:pt idx="309">
                  <c:v>-72.638000000000005</c:v>
                </c:pt>
                <c:pt idx="310">
                  <c:v>-72.801000000000002</c:v>
                </c:pt>
                <c:pt idx="311">
                  <c:v>-72.962000000000003</c:v>
                </c:pt>
                <c:pt idx="312">
                  <c:v>-73.120999999999995</c:v>
                </c:pt>
                <c:pt idx="313">
                  <c:v>-73.28</c:v>
                </c:pt>
                <c:pt idx="314">
                  <c:v>-73.438000000000002</c:v>
                </c:pt>
                <c:pt idx="315">
                  <c:v>-73.597999999999999</c:v>
                </c:pt>
                <c:pt idx="316">
                  <c:v>-73.754000000000005</c:v>
                </c:pt>
                <c:pt idx="317">
                  <c:v>-73.908000000000001</c:v>
                </c:pt>
                <c:pt idx="318">
                  <c:v>-74.058999999999997</c:v>
                </c:pt>
                <c:pt idx="319">
                  <c:v>-74.207999999999998</c:v>
                </c:pt>
                <c:pt idx="320">
                  <c:v>-74.353999999999999</c:v>
                </c:pt>
                <c:pt idx="321">
                  <c:v>-74.498999999999995</c:v>
                </c:pt>
                <c:pt idx="322">
                  <c:v>-74.641000000000005</c:v>
                </c:pt>
                <c:pt idx="323">
                  <c:v>-74.781000000000006</c:v>
                </c:pt>
                <c:pt idx="324">
                  <c:v>-74.92</c:v>
                </c:pt>
                <c:pt idx="325">
                  <c:v>-75.055000000000007</c:v>
                </c:pt>
                <c:pt idx="326">
                  <c:v>-75.188000000000002</c:v>
                </c:pt>
                <c:pt idx="327">
                  <c:v>-75.320999999999998</c:v>
                </c:pt>
                <c:pt idx="328">
                  <c:v>-75.453000000000003</c:v>
                </c:pt>
                <c:pt idx="329">
                  <c:v>-75.584000000000003</c:v>
                </c:pt>
                <c:pt idx="330">
                  <c:v>-75.712999999999994</c:v>
                </c:pt>
                <c:pt idx="331">
                  <c:v>-75.84</c:v>
                </c:pt>
                <c:pt idx="332">
                  <c:v>-75.966999999999999</c:v>
                </c:pt>
                <c:pt idx="333">
                  <c:v>-76.093000000000004</c:v>
                </c:pt>
                <c:pt idx="334">
                  <c:v>-76.216999999999999</c:v>
                </c:pt>
                <c:pt idx="335">
                  <c:v>-76.34</c:v>
                </c:pt>
                <c:pt idx="336">
                  <c:v>-76.460999999999999</c:v>
                </c:pt>
                <c:pt idx="337">
                  <c:v>-76.581000000000003</c:v>
                </c:pt>
                <c:pt idx="338">
                  <c:v>-76.698999999999998</c:v>
                </c:pt>
                <c:pt idx="339">
                  <c:v>-76.816000000000003</c:v>
                </c:pt>
                <c:pt idx="340">
                  <c:v>-76.932000000000002</c:v>
                </c:pt>
                <c:pt idx="341">
                  <c:v>-77.046000000000006</c:v>
                </c:pt>
                <c:pt idx="342">
                  <c:v>-77.16</c:v>
                </c:pt>
                <c:pt idx="343">
                  <c:v>-77.272000000000006</c:v>
                </c:pt>
                <c:pt idx="344">
                  <c:v>-77.382000000000005</c:v>
                </c:pt>
                <c:pt idx="345">
                  <c:v>-77.491</c:v>
                </c:pt>
                <c:pt idx="346">
                  <c:v>-77.599999999999994</c:v>
                </c:pt>
                <c:pt idx="347">
                  <c:v>-77.706999999999994</c:v>
                </c:pt>
                <c:pt idx="348">
                  <c:v>-77.811999999999998</c:v>
                </c:pt>
                <c:pt idx="349">
                  <c:v>-77.915000000000006</c:v>
                </c:pt>
                <c:pt idx="350">
                  <c:v>-78.015000000000001</c:v>
                </c:pt>
                <c:pt idx="351">
                  <c:v>-78.114000000000004</c:v>
                </c:pt>
                <c:pt idx="352">
                  <c:v>-78.210999999999999</c:v>
                </c:pt>
                <c:pt idx="353">
                  <c:v>-78.307000000000002</c:v>
                </c:pt>
                <c:pt idx="354">
                  <c:v>-78.400999999999996</c:v>
                </c:pt>
                <c:pt idx="355">
                  <c:v>-78.494</c:v>
                </c:pt>
                <c:pt idx="356">
                  <c:v>-78.585999999999999</c:v>
                </c:pt>
                <c:pt idx="357">
                  <c:v>-78.674999999999997</c:v>
                </c:pt>
                <c:pt idx="358">
                  <c:v>-78.763000000000005</c:v>
                </c:pt>
                <c:pt idx="359">
                  <c:v>-78.849999999999994</c:v>
                </c:pt>
                <c:pt idx="360">
                  <c:v>-78.938000000000002</c:v>
                </c:pt>
                <c:pt idx="361">
                  <c:v>-79.024000000000001</c:v>
                </c:pt>
                <c:pt idx="362">
                  <c:v>-79.11</c:v>
                </c:pt>
                <c:pt idx="363">
                  <c:v>-79.194999999999993</c:v>
                </c:pt>
                <c:pt idx="364">
                  <c:v>-79.278999999999996</c:v>
                </c:pt>
                <c:pt idx="365">
                  <c:v>-79.36</c:v>
                </c:pt>
                <c:pt idx="366">
                  <c:v>-79.438999999999993</c:v>
                </c:pt>
                <c:pt idx="367">
                  <c:v>-79.515000000000001</c:v>
                </c:pt>
                <c:pt idx="368">
                  <c:v>-79.59</c:v>
                </c:pt>
                <c:pt idx="369">
                  <c:v>-79.662000000000006</c:v>
                </c:pt>
                <c:pt idx="370">
                  <c:v>-79.733000000000004</c:v>
                </c:pt>
                <c:pt idx="371">
                  <c:v>-79.802000000000007</c:v>
                </c:pt>
                <c:pt idx="372">
                  <c:v>-79.870999999999995</c:v>
                </c:pt>
                <c:pt idx="373">
                  <c:v>-79.938999999999993</c:v>
                </c:pt>
                <c:pt idx="374">
                  <c:v>-80.004999999999995</c:v>
                </c:pt>
                <c:pt idx="375">
                  <c:v>-80.069000000000003</c:v>
                </c:pt>
                <c:pt idx="376">
                  <c:v>-80.132000000000005</c:v>
                </c:pt>
                <c:pt idx="377">
                  <c:v>-80.192999999999998</c:v>
                </c:pt>
                <c:pt idx="378">
                  <c:v>-80.253</c:v>
                </c:pt>
                <c:pt idx="379">
                  <c:v>-80.311000000000007</c:v>
                </c:pt>
                <c:pt idx="380">
                  <c:v>-80.366</c:v>
                </c:pt>
                <c:pt idx="381">
                  <c:v>-80.421000000000006</c:v>
                </c:pt>
                <c:pt idx="382">
                  <c:v>-80.474000000000004</c:v>
                </c:pt>
                <c:pt idx="383">
                  <c:v>-80.528000000000006</c:v>
                </c:pt>
                <c:pt idx="384">
                  <c:v>-80.58</c:v>
                </c:pt>
                <c:pt idx="385">
                  <c:v>-80.631</c:v>
                </c:pt>
                <c:pt idx="386">
                  <c:v>-80.680999999999997</c:v>
                </c:pt>
                <c:pt idx="387">
                  <c:v>-80.73</c:v>
                </c:pt>
                <c:pt idx="388">
                  <c:v>-80.777000000000001</c:v>
                </c:pt>
                <c:pt idx="389">
                  <c:v>-80.820999999999998</c:v>
                </c:pt>
                <c:pt idx="390">
                  <c:v>-80.864000000000004</c:v>
                </c:pt>
                <c:pt idx="391">
                  <c:v>-80.905000000000001</c:v>
                </c:pt>
                <c:pt idx="392">
                  <c:v>-80.944999999999993</c:v>
                </c:pt>
                <c:pt idx="393">
                  <c:v>-80.983000000000004</c:v>
                </c:pt>
                <c:pt idx="394">
                  <c:v>-81.019000000000005</c:v>
                </c:pt>
                <c:pt idx="395">
                  <c:v>-81.052999999999997</c:v>
                </c:pt>
                <c:pt idx="396">
                  <c:v>-81.085999999999999</c:v>
                </c:pt>
                <c:pt idx="397">
                  <c:v>-81.116</c:v>
                </c:pt>
                <c:pt idx="398">
                  <c:v>-81.144999999999996</c:v>
                </c:pt>
                <c:pt idx="399">
                  <c:v>-81.171999999999997</c:v>
                </c:pt>
                <c:pt idx="400">
                  <c:v>-81.197000000000003</c:v>
                </c:pt>
                <c:pt idx="401">
                  <c:v>-81.221000000000004</c:v>
                </c:pt>
                <c:pt idx="402">
                  <c:v>-81.242999999999995</c:v>
                </c:pt>
                <c:pt idx="403">
                  <c:v>-81.263999999999996</c:v>
                </c:pt>
                <c:pt idx="404">
                  <c:v>-81.284000000000006</c:v>
                </c:pt>
                <c:pt idx="405">
                  <c:v>-81.304000000000002</c:v>
                </c:pt>
                <c:pt idx="406">
                  <c:v>-81.322000000000003</c:v>
                </c:pt>
                <c:pt idx="407">
                  <c:v>-81.338999999999999</c:v>
                </c:pt>
                <c:pt idx="408">
                  <c:v>-81.355000000000004</c:v>
                </c:pt>
                <c:pt idx="409">
                  <c:v>-81.37</c:v>
                </c:pt>
                <c:pt idx="410">
                  <c:v>-81.384</c:v>
                </c:pt>
                <c:pt idx="411">
                  <c:v>-81.397999999999996</c:v>
                </c:pt>
                <c:pt idx="412">
                  <c:v>-81.411000000000001</c:v>
                </c:pt>
                <c:pt idx="413">
                  <c:v>-81.424000000000007</c:v>
                </c:pt>
                <c:pt idx="414">
                  <c:v>-81.436999999999998</c:v>
                </c:pt>
                <c:pt idx="415">
                  <c:v>-81.45</c:v>
                </c:pt>
                <c:pt idx="416">
                  <c:v>-81.462000000000003</c:v>
                </c:pt>
                <c:pt idx="417">
                  <c:v>-81.474999999999994</c:v>
                </c:pt>
                <c:pt idx="418">
                  <c:v>-81.488</c:v>
                </c:pt>
                <c:pt idx="419">
                  <c:v>-81.5</c:v>
                </c:pt>
                <c:pt idx="420">
                  <c:v>-81.513000000000005</c:v>
                </c:pt>
                <c:pt idx="421">
                  <c:v>-81.525000000000006</c:v>
                </c:pt>
                <c:pt idx="422">
                  <c:v>-81.536000000000001</c:v>
                </c:pt>
                <c:pt idx="423">
                  <c:v>-81.546000000000006</c:v>
                </c:pt>
                <c:pt idx="424">
                  <c:v>-81.554000000000002</c:v>
                </c:pt>
                <c:pt idx="425">
                  <c:v>-81.56</c:v>
                </c:pt>
                <c:pt idx="426">
                  <c:v>-81.564999999999998</c:v>
                </c:pt>
                <c:pt idx="427">
                  <c:v>-81.569000000000003</c:v>
                </c:pt>
                <c:pt idx="428">
                  <c:v>-81.572000000000003</c:v>
                </c:pt>
                <c:pt idx="429">
                  <c:v>-81.572999999999993</c:v>
                </c:pt>
                <c:pt idx="430">
                  <c:v>-81.572000000000003</c:v>
                </c:pt>
                <c:pt idx="431">
                  <c:v>-81.569999999999993</c:v>
                </c:pt>
                <c:pt idx="432">
                  <c:v>-81.567999999999998</c:v>
                </c:pt>
                <c:pt idx="433">
                  <c:v>-81.563999999999993</c:v>
                </c:pt>
                <c:pt idx="434">
                  <c:v>-81.56</c:v>
                </c:pt>
                <c:pt idx="435">
                  <c:v>-81.554000000000002</c:v>
                </c:pt>
                <c:pt idx="436">
                  <c:v>-81.549000000000007</c:v>
                </c:pt>
                <c:pt idx="437">
                  <c:v>-81.543999999999997</c:v>
                </c:pt>
                <c:pt idx="438">
                  <c:v>-81.539000000000001</c:v>
                </c:pt>
                <c:pt idx="439">
                  <c:v>-81.531000000000006</c:v>
                </c:pt>
                <c:pt idx="440">
                  <c:v>-81.522999999999996</c:v>
                </c:pt>
                <c:pt idx="441">
                  <c:v>-81.513000000000005</c:v>
                </c:pt>
                <c:pt idx="442">
                  <c:v>-81.501000000000005</c:v>
                </c:pt>
                <c:pt idx="443">
                  <c:v>-81.488</c:v>
                </c:pt>
                <c:pt idx="444">
                  <c:v>-81.474999999999994</c:v>
                </c:pt>
                <c:pt idx="445">
                  <c:v>-81.460999999999999</c:v>
                </c:pt>
                <c:pt idx="446">
                  <c:v>-81.445999999999998</c:v>
                </c:pt>
                <c:pt idx="447">
                  <c:v>-81.430000000000007</c:v>
                </c:pt>
                <c:pt idx="448">
                  <c:v>-81.414000000000001</c:v>
                </c:pt>
                <c:pt idx="449">
                  <c:v>-81.397000000000006</c:v>
                </c:pt>
                <c:pt idx="450">
                  <c:v>-81.379000000000005</c:v>
                </c:pt>
                <c:pt idx="451">
                  <c:v>-81.361000000000004</c:v>
                </c:pt>
                <c:pt idx="452">
                  <c:v>-81.343000000000004</c:v>
                </c:pt>
                <c:pt idx="453">
                  <c:v>-81.323999999999998</c:v>
                </c:pt>
                <c:pt idx="454">
                  <c:v>-81.305000000000007</c:v>
                </c:pt>
                <c:pt idx="455">
                  <c:v>-81.286000000000001</c:v>
                </c:pt>
                <c:pt idx="456">
                  <c:v>-81.266000000000005</c:v>
                </c:pt>
                <c:pt idx="457">
                  <c:v>-81.245000000000005</c:v>
                </c:pt>
                <c:pt idx="458">
                  <c:v>-81.222999999999999</c:v>
                </c:pt>
                <c:pt idx="459">
                  <c:v>-81.2</c:v>
                </c:pt>
                <c:pt idx="460">
                  <c:v>-81.177000000000007</c:v>
                </c:pt>
                <c:pt idx="461">
                  <c:v>-81.153000000000006</c:v>
                </c:pt>
                <c:pt idx="462">
                  <c:v>-81.128</c:v>
                </c:pt>
                <c:pt idx="463">
                  <c:v>-81.100999999999999</c:v>
                </c:pt>
                <c:pt idx="464">
                  <c:v>-81.073999999999998</c:v>
                </c:pt>
                <c:pt idx="465">
                  <c:v>-81.046000000000006</c:v>
                </c:pt>
                <c:pt idx="466">
                  <c:v>-81.016000000000005</c:v>
                </c:pt>
                <c:pt idx="467">
                  <c:v>-80.984999999999999</c:v>
                </c:pt>
                <c:pt idx="468">
                  <c:v>-80.953000000000003</c:v>
                </c:pt>
                <c:pt idx="469">
                  <c:v>-80.918999999999997</c:v>
                </c:pt>
                <c:pt idx="470">
                  <c:v>-80.882999999999996</c:v>
                </c:pt>
                <c:pt idx="471">
                  <c:v>-80.847999999999999</c:v>
                </c:pt>
                <c:pt idx="472">
                  <c:v>-80.811000000000007</c:v>
                </c:pt>
                <c:pt idx="473">
                  <c:v>-80.774000000000001</c:v>
                </c:pt>
                <c:pt idx="474">
                  <c:v>-80.736000000000004</c:v>
                </c:pt>
                <c:pt idx="475">
                  <c:v>-80.697999999999993</c:v>
                </c:pt>
                <c:pt idx="476">
                  <c:v>-80.659000000000006</c:v>
                </c:pt>
                <c:pt idx="477">
                  <c:v>-80.62</c:v>
                </c:pt>
                <c:pt idx="478">
                  <c:v>-80.581000000000003</c:v>
                </c:pt>
                <c:pt idx="479">
                  <c:v>-80.543000000000006</c:v>
                </c:pt>
                <c:pt idx="480">
                  <c:v>-80.504999999999995</c:v>
                </c:pt>
                <c:pt idx="481">
                  <c:v>-80.466999999999999</c:v>
                </c:pt>
                <c:pt idx="482">
                  <c:v>-80.429000000000002</c:v>
                </c:pt>
                <c:pt idx="483">
                  <c:v>-80.39</c:v>
                </c:pt>
                <c:pt idx="484">
                  <c:v>-80.352000000000004</c:v>
                </c:pt>
                <c:pt idx="485">
                  <c:v>-80.311999999999998</c:v>
                </c:pt>
                <c:pt idx="486">
                  <c:v>-80.272000000000006</c:v>
                </c:pt>
                <c:pt idx="487">
                  <c:v>-80.233999999999995</c:v>
                </c:pt>
                <c:pt idx="488">
                  <c:v>-80.194000000000003</c:v>
                </c:pt>
                <c:pt idx="489">
                  <c:v>-80.156000000000006</c:v>
                </c:pt>
                <c:pt idx="490">
                  <c:v>-80.117000000000004</c:v>
                </c:pt>
                <c:pt idx="491">
                  <c:v>-80.078000000000003</c:v>
                </c:pt>
                <c:pt idx="492">
                  <c:v>-80.040000000000006</c:v>
                </c:pt>
                <c:pt idx="493">
                  <c:v>-80.001000000000005</c:v>
                </c:pt>
                <c:pt idx="494">
                  <c:v>-79.959999999999994</c:v>
                </c:pt>
                <c:pt idx="495">
                  <c:v>-79.918999999999997</c:v>
                </c:pt>
                <c:pt idx="496">
                  <c:v>-79.878</c:v>
                </c:pt>
                <c:pt idx="497">
                  <c:v>-79.837000000000003</c:v>
                </c:pt>
                <c:pt idx="498">
                  <c:v>-79.798000000000002</c:v>
                </c:pt>
                <c:pt idx="499">
                  <c:v>-79.757999999999996</c:v>
                </c:pt>
                <c:pt idx="500">
                  <c:v>-79.718000000000004</c:v>
                </c:pt>
                <c:pt idx="501">
                  <c:v>-79.677000000000007</c:v>
                </c:pt>
                <c:pt idx="502">
                  <c:v>-79.635000000000005</c:v>
                </c:pt>
                <c:pt idx="503">
                  <c:v>-79.593999999999994</c:v>
                </c:pt>
                <c:pt idx="504">
                  <c:v>-79.551000000000002</c:v>
                </c:pt>
                <c:pt idx="505">
                  <c:v>-79.507999999999996</c:v>
                </c:pt>
                <c:pt idx="506">
                  <c:v>-79.462999999999994</c:v>
                </c:pt>
                <c:pt idx="507">
                  <c:v>-79.417000000000002</c:v>
                </c:pt>
                <c:pt idx="508">
                  <c:v>-79.37</c:v>
                </c:pt>
                <c:pt idx="509">
                  <c:v>-79.320999999999998</c:v>
                </c:pt>
                <c:pt idx="510">
                  <c:v>-79.272000000000006</c:v>
                </c:pt>
                <c:pt idx="511">
                  <c:v>-79.221999999999994</c:v>
                </c:pt>
                <c:pt idx="512">
                  <c:v>-79.17</c:v>
                </c:pt>
                <c:pt idx="513">
                  <c:v>-79.119</c:v>
                </c:pt>
                <c:pt idx="514">
                  <c:v>-79.067999999999998</c:v>
                </c:pt>
                <c:pt idx="515">
                  <c:v>-79.016999999999996</c:v>
                </c:pt>
                <c:pt idx="516">
                  <c:v>-78.966999999999999</c:v>
                </c:pt>
                <c:pt idx="517">
                  <c:v>-78.917000000000002</c:v>
                </c:pt>
                <c:pt idx="518">
                  <c:v>-78.867000000000004</c:v>
                </c:pt>
                <c:pt idx="519">
                  <c:v>-78.816000000000003</c:v>
                </c:pt>
                <c:pt idx="520">
                  <c:v>-78.763000000000005</c:v>
                </c:pt>
                <c:pt idx="521">
                  <c:v>-78.709999999999994</c:v>
                </c:pt>
                <c:pt idx="522">
                  <c:v>-78.656000000000006</c:v>
                </c:pt>
                <c:pt idx="523">
                  <c:v>-78.600999999999999</c:v>
                </c:pt>
                <c:pt idx="524">
                  <c:v>-78.546000000000006</c:v>
                </c:pt>
                <c:pt idx="525">
                  <c:v>-78.489000000000004</c:v>
                </c:pt>
                <c:pt idx="526">
                  <c:v>-78.432000000000002</c:v>
                </c:pt>
                <c:pt idx="527">
                  <c:v>-78.375</c:v>
                </c:pt>
                <c:pt idx="528">
                  <c:v>-78.317999999999998</c:v>
                </c:pt>
                <c:pt idx="529">
                  <c:v>-78.262</c:v>
                </c:pt>
                <c:pt idx="530">
                  <c:v>-78.206000000000003</c:v>
                </c:pt>
                <c:pt idx="531">
                  <c:v>-78.149000000000001</c:v>
                </c:pt>
                <c:pt idx="532">
                  <c:v>-78.091999999999999</c:v>
                </c:pt>
                <c:pt idx="533">
                  <c:v>-78.036000000000001</c:v>
                </c:pt>
                <c:pt idx="534">
                  <c:v>-77.980999999999995</c:v>
                </c:pt>
                <c:pt idx="535">
                  <c:v>-77.927000000000007</c:v>
                </c:pt>
                <c:pt idx="536">
                  <c:v>-77.873000000000005</c:v>
                </c:pt>
                <c:pt idx="537">
                  <c:v>-77.813999999999993</c:v>
                </c:pt>
                <c:pt idx="538">
                  <c:v>-77.75</c:v>
                </c:pt>
                <c:pt idx="539">
                  <c:v>-77.680999999999997</c:v>
                </c:pt>
                <c:pt idx="540">
                  <c:v>-77.614000000000004</c:v>
                </c:pt>
                <c:pt idx="541">
                  <c:v>-77.552999999999997</c:v>
                </c:pt>
                <c:pt idx="542">
                  <c:v>-77.498000000000005</c:v>
                </c:pt>
                <c:pt idx="543">
                  <c:v>-77.445999999999998</c:v>
                </c:pt>
                <c:pt idx="544">
                  <c:v>-77.397000000000006</c:v>
                </c:pt>
                <c:pt idx="545">
                  <c:v>-77.350999999999999</c:v>
                </c:pt>
                <c:pt idx="546">
                  <c:v>-77.305999999999997</c:v>
                </c:pt>
                <c:pt idx="547">
                  <c:v>-77.259</c:v>
                </c:pt>
                <c:pt idx="548">
                  <c:v>-77.209999999999994</c:v>
                </c:pt>
                <c:pt idx="549">
                  <c:v>-77.156000000000006</c:v>
                </c:pt>
                <c:pt idx="550">
                  <c:v>-77.099999999999994</c:v>
                </c:pt>
                <c:pt idx="551">
                  <c:v>-77.042000000000002</c:v>
                </c:pt>
                <c:pt idx="552">
                  <c:v>-76.980999999999995</c:v>
                </c:pt>
                <c:pt idx="553">
                  <c:v>-76.92</c:v>
                </c:pt>
                <c:pt idx="554">
                  <c:v>-76.858000000000004</c:v>
                </c:pt>
                <c:pt idx="555">
                  <c:v>-76.796999999999997</c:v>
                </c:pt>
                <c:pt idx="556">
                  <c:v>-76.736999999999995</c:v>
                </c:pt>
                <c:pt idx="557">
                  <c:v>-76.677000000000007</c:v>
                </c:pt>
                <c:pt idx="558">
                  <c:v>-76.617000000000004</c:v>
                </c:pt>
                <c:pt idx="559">
                  <c:v>-76.555000000000007</c:v>
                </c:pt>
                <c:pt idx="560">
                  <c:v>-76.491</c:v>
                </c:pt>
                <c:pt idx="561">
                  <c:v>-76.424999999999997</c:v>
                </c:pt>
                <c:pt idx="562">
                  <c:v>-76.358000000000004</c:v>
                </c:pt>
                <c:pt idx="563">
                  <c:v>-76.287000000000006</c:v>
                </c:pt>
                <c:pt idx="564">
                  <c:v>-76.213999999999999</c:v>
                </c:pt>
                <c:pt idx="565">
                  <c:v>-76.138999999999996</c:v>
                </c:pt>
                <c:pt idx="566">
                  <c:v>-76.061999999999998</c:v>
                </c:pt>
                <c:pt idx="567">
                  <c:v>-75.983000000000004</c:v>
                </c:pt>
                <c:pt idx="568">
                  <c:v>-75.903000000000006</c:v>
                </c:pt>
                <c:pt idx="569">
                  <c:v>-75.822000000000003</c:v>
                </c:pt>
                <c:pt idx="570">
                  <c:v>-75.742000000000004</c:v>
                </c:pt>
                <c:pt idx="571">
                  <c:v>-75.661000000000001</c:v>
                </c:pt>
                <c:pt idx="572">
                  <c:v>-75.582999999999998</c:v>
                </c:pt>
                <c:pt idx="573">
                  <c:v>-75.506</c:v>
                </c:pt>
                <c:pt idx="574">
                  <c:v>-75.427999999999997</c:v>
                </c:pt>
                <c:pt idx="575">
                  <c:v>-75.349000000000004</c:v>
                </c:pt>
                <c:pt idx="576">
                  <c:v>-75.27</c:v>
                </c:pt>
                <c:pt idx="577">
                  <c:v>-75.188999999999993</c:v>
                </c:pt>
                <c:pt idx="578">
                  <c:v>-75.108000000000004</c:v>
                </c:pt>
                <c:pt idx="579">
                  <c:v>-75.027000000000001</c:v>
                </c:pt>
                <c:pt idx="580">
                  <c:v>-74.944000000000003</c:v>
                </c:pt>
                <c:pt idx="581">
                  <c:v>-74.861000000000004</c:v>
                </c:pt>
                <c:pt idx="582">
                  <c:v>-74.778000000000006</c:v>
                </c:pt>
                <c:pt idx="583">
                  <c:v>-74.695999999999998</c:v>
                </c:pt>
                <c:pt idx="584">
                  <c:v>-74.614000000000004</c:v>
                </c:pt>
                <c:pt idx="585">
                  <c:v>-74.533000000000001</c:v>
                </c:pt>
                <c:pt idx="586">
                  <c:v>-74.453000000000003</c:v>
                </c:pt>
                <c:pt idx="587">
                  <c:v>-74.372</c:v>
                </c:pt>
                <c:pt idx="588">
                  <c:v>-74.290999999999997</c:v>
                </c:pt>
                <c:pt idx="589">
                  <c:v>-74.209999999999994</c:v>
                </c:pt>
                <c:pt idx="590">
                  <c:v>-74.13</c:v>
                </c:pt>
                <c:pt idx="591">
                  <c:v>-74.051000000000002</c:v>
                </c:pt>
                <c:pt idx="592">
                  <c:v>-73.971999999999994</c:v>
                </c:pt>
                <c:pt idx="593">
                  <c:v>-73.893000000000001</c:v>
                </c:pt>
                <c:pt idx="594">
                  <c:v>-73.813999999999993</c:v>
                </c:pt>
                <c:pt idx="595">
                  <c:v>-73.734999999999999</c:v>
                </c:pt>
                <c:pt idx="596">
                  <c:v>-73.658000000000001</c:v>
                </c:pt>
                <c:pt idx="597">
                  <c:v>-73.581000000000003</c:v>
                </c:pt>
                <c:pt idx="598">
                  <c:v>-73.504000000000005</c:v>
                </c:pt>
                <c:pt idx="599">
                  <c:v>-73.427999999999997</c:v>
                </c:pt>
                <c:pt idx="600">
                  <c:v>-73.352000000000004</c:v>
                </c:pt>
                <c:pt idx="601">
                  <c:v>-73.275999999999996</c:v>
                </c:pt>
                <c:pt idx="602">
                  <c:v>-73.200999999999993</c:v>
                </c:pt>
                <c:pt idx="603">
                  <c:v>-73.125</c:v>
                </c:pt>
                <c:pt idx="604">
                  <c:v>-73.048000000000002</c:v>
                </c:pt>
                <c:pt idx="605">
                  <c:v>-72.971000000000004</c:v>
                </c:pt>
                <c:pt idx="606">
                  <c:v>-72.894000000000005</c:v>
                </c:pt>
                <c:pt idx="607">
                  <c:v>-72.814999999999998</c:v>
                </c:pt>
                <c:pt idx="608">
                  <c:v>-72.736000000000004</c:v>
                </c:pt>
                <c:pt idx="609">
                  <c:v>-72.656999999999996</c:v>
                </c:pt>
                <c:pt idx="610">
                  <c:v>-72.576999999999998</c:v>
                </c:pt>
                <c:pt idx="611">
                  <c:v>-72.495999999999995</c:v>
                </c:pt>
                <c:pt idx="612">
                  <c:v>-72.415000000000006</c:v>
                </c:pt>
                <c:pt idx="613">
                  <c:v>-72.332999999999998</c:v>
                </c:pt>
                <c:pt idx="614">
                  <c:v>-72.25</c:v>
                </c:pt>
                <c:pt idx="615">
                  <c:v>-72.165999999999997</c:v>
                </c:pt>
                <c:pt idx="616">
                  <c:v>-72.08</c:v>
                </c:pt>
                <c:pt idx="617">
                  <c:v>-71.992999999999995</c:v>
                </c:pt>
                <c:pt idx="618">
                  <c:v>-71.905000000000001</c:v>
                </c:pt>
                <c:pt idx="619">
                  <c:v>-71.816999999999993</c:v>
                </c:pt>
                <c:pt idx="620">
                  <c:v>-71.727000000000004</c:v>
                </c:pt>
                <c:pt idx="621">
                  <c:v>-71.637</c:v>
                </c:pt>
                <c:pt idx="622">
                  <c:v>-71.546000000000006</c:v>
                </c:pt>
                <c:pt idx="623">
                  <c:v>-71.453999999999994</c:v>
                </c:pt>
                <c:pt idx="624">
                  <c:v>-71.361999999999995</c:v>
                </c:pt>
                <c:pt idx="625">
                  <c:v>-71.268000000000001</c:v>
                </c:pt>
                <c:pt idx="626">
                  <c:v>-71.174000000000007</c:v>
                </c:pt>
                <c:pt idx="627">
                  <c:v>-71.078999999999994</c:v>
                </c:pt>
                <c:pt idx="628">
                  <c:v>-70.981999999999999</c:v>
                </c:pt>
                <c:pt idx="629">
                  <c:v>-70.885999999999996</c:v>
                </c:pt>
                <c:pt idx="630">
                  <c:v>-70.789000000000001</c:v>
                </c:pt>
                <c:pt idx="631">
                  <c:v>-70.691999999999993</c:v>
                </c:pt>
                <c:pt idx="632">
                  <c:v>-70.594999999999999</c:v>
                </c:pt>
                <c:pt idx="633">
                  <c:v>-70.5</c:v>
                </c:pt>
                <c:pt idx="634">
                  <c:v>-70.403999999999996</c:v>
                </c:pt>
                <c:pt idx="635">
                  <c:v>-70.308999999999997</c:v>
                </c:pt>
                <c:pt idx="636">
                  <c:v>-70.213999999999999</c:v>
                </c:pt>
                <c:pt idx="637">
                  <c:v>-70.12</c:v>
                </c:pt>
                <c:pt idx="638">
                  <c:v>-70.025000000000006</c:v>
                </c:pt>
                <c:pt idx="639">
                  <c:v>-69.930999999999997</c:v>
                </c:pt>
                <c:pt idx="640">
                  <c:v>-69.835999999999999</c:v>
                </c:pt>
                <c:pt idx="641">
                  <c:v>-69.739999999999995</c:v>
                </c:pt>
                <c:pt idx="642">
                  <c:v>-69.643000000000001</c:v>
                </c:pt>
                <c:pt idx="643">
                  <c:v>-69.546000000000006</c:v>
                </c:pt>
                <c:pt idx="644">
                  <c:v>-69.447000000000003</c:v>
                </c:pt>
                <c:pt idx="645">
                  <c:v>-69.347999999999999</c:v>
                </c:pt>
                <c:pt idx="646">
                  <c:v>-69.248999999999995</c:v>
                </c:pt>
                <c:pt idx="647">
                  <c:v>-69.149000000000001</c:v>
                </c:pt>
                <c:pt idx="648">
                  <c:v>-69.048000000000002</c:v>
                </c:pt>
                <c:pt idx="649">
                  <c:v>-68.947000000000003</c:v>
                </c:pt>
                <c:pt idx="650">
                  <c:v>-68.846000000000004</c:v>
                </c:pt>
                <c:pt idx="651">
                  <c:v>-68.745000000000005</c:v>
                </c:pt>
                <c:pt idx="652">
                  <c:v>-68.644000000000005</c:v>
                </c:pt>
                <c:pt idx="653">
                  <c:v>-68.540999999999997</c:v>
                </c:pt>
                <c:pt idx="654">
                  <c:v>-68.438000000000002</c:v>
                </c:pt>
                <c:pt idx="655">
                  <c:v>-68.334999999999994</c:v>
                </c:pt>
                <c:pt idx="656">
                  <c:v>-68.23</c:v>
                </c:pt>
                <c:pt idx="657">
                  <c:v>-68.125</c:v>
                </c:pt>
                <c:pt idx="658">
                  <c:v>-68.016999999999996</c:v>
                </c:pt>
                <c:pt idx="659">
                  <c:v>-67.906999999999996</c:v>
                </c:pt>
                <c:pt idx="660">
                  <c:v>-67.796000000000006</c:v>
                </c:pt>
                <c:pt idx="661">
                  <c:v>-67.682000000000002</c:v>
                </c:pt>
                <c:pt idx="662">
                  <c:v>-67.566000000000003</c:v>
                </c:pt>
                <c:pt idx="663">
                  <c:v>-67.447999999999993</c:v>
                </c:pt>
                <c:pt idx="664">
                  <c:v>-67.33</c:v>
                </c:pt>
                <c:pt idx="665">
                  <c:v>-67.210999999999999</c:v>
                </c:pt>
                <c:pt idx="666">
                  <c:v>-67.091999999999999</c:v>
                </c:pt>
                <c:pt idx="667">
                  <c:v>-66.972999999999999</c:v>
                </c:pt>
                <c:pt idx="668">
                  <c:v>-66.855000000000004</c:v>
                </c:pt>
                <c:pt idx="669">
                  <c:v>-66.736000000000004</c:v>
                </c:pt>
                <c:pt idx="670">
                  <c:v>-66.617000000000004</c:v>
                </c:pt>
                <c:pt idx="671">
                  <c:v>-66.495999999999995</c:v>
                </c:pt>
                <c:pt idx="672">
                  <c:v>-66.376999999999995</c:v>
                </c:pt>
                <c:pt idx="673">
                  <c:v>-66.257999999999996</c:v>
                </c:pt>
                <c:pt idx="674">
                  <c:v>-66.138999999999996</c:v>
                </c:pt>
                <c:pt idx="675">
                  <c:v>-66.02</c:v>
                </c:pt>
                <c:pt idx="676">
                  <c:v>-65.900999999999996</c:v>
                </c:pt>
                <c:pt idx="677">
                  <c:v>-65.781000000000006</c:v>
                </c:pt>
                <c:pt idx="678">
                  <c:v>-65.661000000000001</c:v>
                </c:pt>
                <c:pt idx="679">
                  <c:v>-65.540999999999997</c:v>
                </c:pt>
                <c:pt idx="680">
                  <c:v>-65.42</c:v>
                </c:pt>
                <c:pt idx="681">
                  <c:v>-65.301000000000002</c:v>
                </c:pt>
                <c:pt idx="682">
                  <c:v>-65.182000000000002</c:v>
                </c:pt>
                <c:pt idx="683">
                  <c:v>-65.063999999999993</c:v>
                </c:pt>
                <c:pt idx="684">
                  <c:v>-64.947000000000003</c:v>
                </c:pt>
                <c:pt idx="685">
                  <c:v>-64.831000000000003</c:v>
                </c:pt>
                <c:pt idx="686">
                  <c:v>-64.715999999999994</c:v>
                </c:pt>
                <c:pt idx="687">
                  <c:v>-64.602000000000004</c:v>
                </c:pt>
                <c:pt idx="688">
                  <c:v>-64.489000000000004</c:v>
                </c:pt>
                <c:pt idx="689">
                  <c:v>-64.376999999999995</c:v>
                </c:pt>
                <c:pt idx="690">
                  <c:v>-64.268000000000001</c:v>
                </c:pt>
                <c:pt idx="691">
                  <c:v>-64.161000000000001</c:v>
                </c:pt>
                <c:pt idx="692">
                  <c:v>-64.055000000000007</c:v>
                </c:pt>
                <c:pt idx="693">
                  <c:v>-63.951000000000001</c:v>
                </c:pt>
                <c:pt idx="694">
                  <c:v>-63.845999999999997</c:v>
                </c:pt>
                <c:pt idx="695">
                  <c:v>-63.741999999999997</c:v>
                </c:pt>
                <c:pt idx="696">
                  <c:v>-63.636000000000003</c:v>
                </c:pt>
                <c:pt idx="697">
                  <c:v>-63.53</c:v>
                </c:pt>
                <c:pt idx="698">
                  <c:v>-63.423000000000002</c:v>
                </c:pt>
                <c:pt idx="699">
                  <c:v>-63.314999999999998</c:v>
                </c:pt>
                <c:pt idx="700">
                  <c:v>-63.207000000000001</c:v>
                </c:pt>
                <c:pt idx="701">
                  <c:v>-63.1</c:v>
                </c:pt>
                <c:pt idx="702">
                  <c:v>-62.991999999999997</c:v>
                </c:pt>
                <c:pt idx="703">
                  <c:v>-62.884999999999998</c:v>
                </c:pt>
                <c:pt idx="704">
                  <c:v>-62.776000000000003</c:v>
                </c:pt>
                <c:pt idx="705">
                  <c:v>-62.665999999999997</c:v>
                </c:pt>
                <c:pt idx="706">
                  <c:v>-62.555</c:v>
                </c:pt>
                <c:pt idx="707">
                  <c:v>-62.442999999999998</c:v>
                </c:pt>
                <c:pt idx="708">
                  <c:v>-62.329000000000001</c:v>
                </c:pt>
                <c:pt idx="709">
                  <c:v>-62.216000000000001</c:v>
                </c:pt>
                <c:pt idx="710">
                  <c:v>-62.1</c:v>
                </c:pt>
                <c:pt idx="711">
                  <c:v>-61.982999999999997</c:v>
                </c:pt>
                <c:pt idx="712">
                  <c:v>-61.865000000000002</c:v>
                </c:pt>
                <c:pt idx="713">
                  <c:v>-61.744</c:v>
                </c:pt>
                <c:pt idx="714">
                  <c:v>-61.622999999999998</c:v>
                </c:pt>
                <c:pt idx="715">
                  <c:v>-61.500999999999998</c:v>
                </c:pt>
                <c:pt idx="716">
                  <c:v>-61.378</c:v>
                </c:pt>
                <c:pt idx="717">
                  <c:v>-61.253999999999998</c:v>
                </c:pt>
                <c:pt idx="718">
                  <c:v>-61.13</c:v>
                </c:pt>
                <c:pt idx="719">
                  <c:v>-61.005000000000003</c:v>
                </c:pt>
                <c:pt idx="720">
                  <c:v>-60.88</c:v>
                </c:pt>
                <c:pt idx="721">
                  <c:v>-60.755000000000003</c:v>
                </c:pt>
                <c:pt idx="722">
                  <c:v>-60.628999999999998</c:v>
                </c:pt>
                <c:pt idx="723">
                  <c:v>-60.503</c:v>
                </c:pt>
                <c:pt idx="724">
                  <c:v>-60.375999999999998</c:v>
                </c:pt>
                <c:pt idx="725">
                  <c:v>-60.25</c:v>
                </c:pt>
                <c:pt idx="726">
                  <c:v>-60.122</c:v>
                </c:pt>
                <c:pt idx="727">
                  <c:v>-59.994</c:v>
                </c:pt>
                <c:pt idx="728">
                  <c:v>-59.865000000000002</c:v>
                </c:pt>
                <c:pt idx="729">
                  <c:v>-59.737000000000002</c:v>
                </c:pt>
                <c:pt idx="730">
                  <c:v>-59.609000000000002</c:v>
                </c:pt>
                <c:pt idx="731">
                  <c:v>-59.481999999999999</c:v>
                </c:pt>
                <c:pt idx="732">
                  <c:v>-59.356000000000002</c:v>
                </c:pt>
                <c:pt idx="733">
                  <c:v>-59.231000000000002</c:v>
                </c:pt>
                <c:pt idx="734">
                  <c:v>-59.104999999999997</c:v>
                </c:pt>
                <c:pt idx="735">
                  <c:v>-58.978999999999999</c:v>
                </c:pt>
                <c:pt idx="736">
                  <c:v>-58.853999999999999</c:v>
                </c:pt>
                <c:pt idx="737">
                  <c:v>-58.73</c:v>
                </c:pt>
                <c:pt idx="738">
                  <c:v>-58.606999999999999</c:v>
                </c:pt>
                <c:pt idx="739">
                  <c:v>-58.485999999999997</c:v>
                </c:pt>
                <c:pt idx="740">
                  <c:v>-58.365000000000002</c:v>
                </c:pt>
                <c:pt idx="741">
                  <c:v>-58.244999999999997</c:v>
                </c:pt>
                <c:pt idx="742">
                  <c:v>-58.125</c:v>
                </c:pt>
                <c:pt idx="743">
                  <c:v>-58.006</c:v>
                </c:pt>
                <c:pt idx="744">
                  <c:v>-57.886000000000003</c:v>
                </c:pt>
                <c:pt idx="745">
                  <c:v>-57.767000000000003</c:v>
                </c:pt>
                <c:pt idx="746">
                  <c:v>-57.649000000000001</c:v>
                </c:pt>
                <c:pt idx="747">
                  <c:v>-57.531999999999996</c:v>
                </c:pt>
                <c:pt idx="748">
                  <c:v>-57.414999999999999</c:v>
                </c:pt>
                <c:pt idx="749">
                  <c:v>-57.298000000000002</c:v>
                </c:pt>
                <c:pt idx="750">
                  <c:v>-57.182000000000002</c:v>
                </c:pt>
                <c:pt idx="751">
                  <c:v>-57.066000000000003</c:v>
                </c:pt>
                <c:pt idx="752">
                  <c:v>-56.95</c:v>
                </c:pt>
                <c:pt idx="753">
                  <c:v>-56.835000000000001</c:v>
                </c:pt>
                <c:pt idx="754">
                  <c:v>-56.720999999999997</c:v>
                </c:pt>
                <c:pt idx="755">
                  <c:v>-56.607999999999997</c:v>
                </c:pt>
                <c:pt idx="756">
                  <c:v>-56.494999999999997</c:v>
                </c:pt>
                <c:pt idx="757">
                  <c:v>-56.381999999999998</c:v>
                </c:pt>
                <c:pt idx="758">
                  <c:v>-56.271000000000001</c:v>
                </c:pt>
                <c:pt idx="759">
                  <c:v>-56.161000000000001</c:v>
                </c:pt>
                <c:pt idx="760">
                  <c:v>-56.051000000000002</c:v>
                </c:pt>
                <c:pt idx="761">
                  <c:v>-55.941000000000003</c:v>
                </c:pt>
                <c:pt idx="762">
                  <c:v>-55.831000000000003</c:v>
                </c:pt>
                <c:pt idx="763">
                  <c:v>-55.722999999999999</c:v>
                </c:pt>
                <c:pt idx="764">
                  <c:v>-55.616</c:v>
                </c:pt>
                <c:pt idx="765">
                  <c:v>-55.509</c:v>
                </c:pt>
                <c:pt idx="766">
                  <c:v>-55.401000000000003</c:v>
                </c:pt>
                <c:pt idx="767">
                  <c:v>-55.292999999999999</c:v>
                </c:pt>
                <c:pt idx="768">
                  <c:v>-55.183999999999997</c:v>
                </c:pt>
                <c:pt idx="769">
                  <c:v>-55.076000000000001</c:v>
                </c:pt>
                <c:pt idx="770">
                  <c:v>-54.968000000000004</c:v>
                </c:pt>
                <c:pt idx="771">
                  <c:v>-54.86</c:v>
                </c:pt>
                <c:pt idx="772">
                  <c:v>-54.752000000000002</c:v>
                </c:pt>
                <c:pt idx="773">
                  <c:v>-54.643999999999998</c:v>
                </c:pt>
                <c:pt idx="774">
                  <c:v>-54.536000000000001</c:v>
                </c:pt>
                <c:pt idx="775">
                  <c:v>-54.427999999999997</c:v>
                </c:pt>
                <c:pt idx="776">
                  <c:v>-54.32</c:v>
                </c:pt>
                <c:pt idx="777">
                  <c:v>-54.210999999999999</c:v>
                </c:pt>
                <c:pt idx="778">
                  <c:v>-54.103000000000002</c:v>
                </c:pt>
                <c:pt idx="779">
                  <c:v>-53.996000000000002</c:v>
                </c:pt>
                <c:pt idx="780">
                  <c:v>-53.887999999999998</c:v>
                </c:pt>
                <c:pt idx="781">
                  <c:v>-53.78</c:v>
                </c:pt>
                <c:pt idx="782">
                  <c:v>-53.673000000000002</c:v>
                </c:pt>
                <c:pt idx="783">
                  <c:v>-53.567</c:v>
                </c:pt>
                <c:pt idx="784">
                  <c:v>-53.462000000000003</c:v>
                </c:pt>
                <c:pt idx="785">
                  <c:v>-53.356999999999999</c:v>
                </c:pt>
                <c:pt idx="786">
                  <c:v>-53.253999999999998</c:v>
                </c:pt>
                <c:pt idx="787">
                  <c:v>-53.151000000000003</c:v>
                </c:pt>
                <c:pt idx="788">
                  <c:v>-53.048999999999999</c:v>
                </c:pt>
                <c:pt idx="789">
                  <c:v>-52.945999999999998</c:v>
                </c:pt>
                <c:pt idx="790">
                  <c:v>-52.844000000000001</c:v>
                </c:pt>
                <c:pt idx="791">
                  <c:v>-52.741999999999997</c:v>
                </c:pt>
                <c:pt idx="792">
                  <c:v>-52.64</c:v>
                </c:pt>
                <c:pt idx="793">
                  <c:v>-52.536999999999999</c:v>
                </c:pt>
                <c:pt idx="794">
                  <c:v>-52.433999999999997</c:v>
                </c:pt>
                <c:pt idx="795">
                  <c:v>-52.329000000000001</c:v>
                </c:pt>
                <c:pt idx="796">
                  <c:v>-52.223999999999997</c:v>
                </c:pt>
                <c:pt idx="797">
                  <c:v>-52.119</c:v>
                </c:pt>
                <c:pt idx="798">
                  <c:v>-52.012</c:v>
                </c:pt>
                <c:pt idx="799">
                  <c:v>-51.904000000000003</c:v>
                </c:pt>
                <c:pt idx="800">
                  <c:v>-51.795999999999999</c:v>
                </c:pt>
                <c:pt idx="801">
                  <c:v>-51.686999999999998</c:v>
                </c:pt>
                <c:pt idx="802">
                  <c:v>-51.578000000000003</c:v>
                </c:pt>
                <c:pt idx="803">
                  <c:v>-51.468000000000004</c:v>
                </c:pt>
                <c:pt idx="804">
                  <c:v>-51.357999999999997</c:v>
                </c:pt>
                <c:pt idx="805">
                  <c:v>-51.246000000000002</c:v>
                </c:pt>
                <c:pt idx="806">
                  <c:v>-51.134999999999998</c:v>
                </c:pt>
                <c:pt idx="807">
                  <c:v>-51.023000000000003</c:v>
                </c:pt>
                <c:pt idx="808">
                  <c:v>-50.908999999999999</c:v>
                </c:pt>
                <c:pt idx="809">
                  <c:v>-50.795999999999999</c:v>
                </c:pt>
                <c:pt idx="810">
                  <c:v>-50.683999999999997</c:v>
                </c:pt>
                <c:pt idx="811">
                  <c:v>-50.573999999999998</c:v>
                </c:pt>
                <c:pt idx="812">
                  <c:v>-50.465000000000003</c:v>
                </c:pt>
                <c:pt idx="813">
                  <c:v>-50.356000000000002</c:v>
                </c:pt>
                <c:pt idx="814">
                  <c:v>-50.247</c:v>
                </c:pt>
                <c:pt idx="815">
                  <c:v>-50.137999999999998</c:v>
                </c:pt>
                <c:pt idx="816">
                  <c:v>-50.031999999999996</c:v>
                </c:pt>
                <c:pt idx="817">
                  <c:v>-49.923999999999999</c:v>
                </c:pt>
                <c:pt idx="818">
                  <c:v>-49.817999999999998</c:v>
                </c:pt>
                <c:pt idx="819">
                  <c:v>-49.713000000000001</c:v>
                </c:pt>
                <c:pt idx="820">
                  <c:v>-49.609000000000002</c:v>
                </c:pt>
                <c:pt idx="821">
                  <c:v>-49.506</c:v>
                </c:pt>
                <c:pt idx="822">
                  <c:v>-49.404000000000003</c:v>
                </c:pt>
                <c:pt idx="823">
                  <c:v>-49.302</c:v>
                </c:pt>
                <c:pt idx="824">
                  <c:v>-49.2</c:v>
                </c:pt>
                <c:pt idx="825">
                  <c:v>-49.098999999999997</c:v>
                </c:pt>
                <c:pt idx="826">
                  <c:v>-48.997</c:v>
                </c:pt>
                <c:pt idx="827">
                  <c:v>-48.898000000000003</c:v>
                </c:pt>
                <c:pt idx="828">
                  <c:v>-48.798999999999999</c:v>
                </c:pt>
                <c:pt idx="829">
                  <c:v>-48.701000000000001</c:v>
                </c:pt>
                <c:pt idx="830">
                  <c:v>-48.603000000000002</c:v>
                </c:pt>
                <c:pt idx="831">
                  <c:v>-48.505000000000003</c:v>
                </c:pt>
                <c:pt idx="832">
                  <c:v>-48.406999999999996</c:v>
                </c:pt>
                <c:pt idx="833">
                  <c:v>-48.31</c:v>
                </c:pt>
                <c:pt idx="834">
                  <c:v>-48.213999999999999</c:v>
                </c:pt>
                <c:pt idx="835">
                  <c:v>-48.118000000000002</c:v>
                </c:pt>
                <c:pt idx="836">
                  <c:v>-48.021000000000001</c:v>
                </c:pt>
                <c:pt idx="837">
                  <c:v>-47.926000000000002</c:v>
                </c:pt>
                <c:pt idx="838">
                  <c:v>-47.832000000000001</c:v>
                </c:pt>
                <c:pt idx="839">
                  <c:v>-47.738</c:v>
                </c:pt>
                <c:pt idx="840">
                  <c:v>-47.643999999999998</c:v>
                </c:pt>
                <c:pt idx="841">
                  <c:v>-47.55</c:v>
                </c:pt>
                <c:pt idx="842">
                  <c:v>-47.457000000000001</c:v>
                </c:pt>
                <c:pt idx="843">
                  <c:v>-47.365000000000002</c:v>
                </c:pt>
                <c:pt idx="844">
                  <c:v>-47.274000000000001</c:v>
                </c:pt>
                <c:pt idx="845">
                  <c:v>-47.183</c:v>
                </c:pt>
                <c:pt idx="846">
                  <c:v>-47.093000000000004</c:v>
                </c:pt>
                <c:pt idx="847">
                  <c:v>-47.003999999999998</c:v>
                </c:pt>
                <c:pt idx="848">
                  <c:v>-46.915999999999997</c:v>
                </c:pt>
                <c:pt idx="849">
                  <c:v>-46.829000000000001</c:v>
                </c:pt>
                <c:pt idx="850">
                  <c:v>-46.743000000000002</c:v>
                </c:pt>
                <c:pt idx="851">
                  <c:v>-46.658000000000001</c:v>
                </c:pt>
                <c:pt idx="852">
                  <c:v>-46.573999999999998</c:v>
                </c:pt>
                <c:pt idx="853">
                  <c:v>-46.491</c:v>
                </c:pt>
                <c:pt idx="854">
                  <c:v>-46.408000000000001</c:v>
                </c:pt>
                <c:pt idx="855">
                  <c:v>-46.326000000000001</c:v>
                </c:pt>
                <c:pt idx="856">
                  <c:v>-46.244</c:v>
                </c:pt>
                <c:pt idx="857">
                  <c:v>-46.162999999999997</c:v>
                </c:pt>
                <c:pt idx="858">
                  <c:v>-46.081000000000003</c:v>
                </c:pt>
                <c:pt idx="859">
                  <c:v>-45.999000000000002</c:v>
                </c:pt>
                <c:pt idx="860">
                  <c:v>-45.917000000000002</c:v>
                </c:pt>
                <c:pt idx="861">
                  <c:v>-45.834000000000003</c:v>
                </c:pt>
                <c:pt idx="862">
                  <c:v>-45.750999999999998</c:v>
                </c:pt>
                <c:pt idx="863">
                  <c:v>-45.665999999999997</c:v>
                </c:pt>
                <c:pt idx="864">
                  <c:v>-45.581000000000003</c:v>
                </c:pt>
                <c:pt idx="865">
                  <c:v>-45.494999999999997</c:v>
                </c:pt>
                <c:pt idx="866">
                  <c:v>-45.408999999999999</c:v>
                </c:pt>
                <c:pt idx="867">
                  <c:v>-45.320999999999998</c:v>
                </c:pt>
                <c:pt idx="868">
                  <c:v>-45.232999999999997</c:v>
                </c:pt>
                <c:pt idx="869">
                  <c:v>-45.143000000000001</c:v>
                </c:pt>
                <c:pt idx="870">
                  <c:v>-45.054000000000002</c:v>
                </c:pt>
                <c:pt idx="871">
                  <c:v>-44.963000000000001</c:v>
                </c:pt>
                <c:pt idx="872">
                  <c:v>-44.871000000000002</c:v>
                </c:pt>
                <c:pt idx="873">
                  <c:v>-44.779000000000003</c:v>
                </c:pt>
                <c:pt idx="874">
                  <c:v>-44.686</c:v>
                </c:pt>
                <c:pt idx="875">
                  <c:v>-44.593000000000004</c:v>
                </c:pt>
                <c:pt idx="876">
                  <c:v>-44.5</c:v>
                </c:pt>
                <c:pt idx="877">
                  <c:v>-44.405999999999999</c:v>
                </c:pt>
                <c:pt idx="878">
                  <c:v>-44.311999999999998</c:v>
                </c:pt>
                <c:pt idx="879">
                  <c:v>-44.216999999999999</c:v>
                </c:pt>
                <c:pt idx="880">
                  <c:v>-44.122</c:v>
                </c:pt>
                <c:pt idx="881">
                  <c:v>-44.024999999999999</c:v>
                </c:pt>
                <c:pt idx="882">
                  <c:v>-43.929000000000002</c:v>
                </c:pt>
                <c:pt idx="883">
                  <c:v>-43.832000000000001</c:v>
                </c:pt>
                <c:pt idx="884">
                  <c:v>-43.734999999999999</c:v>
                </c:pt>
                <c:pt idx="885">
                  <c:v>-43.637</c:v>
                </c:pt>
                <c:pt idx="886">
                  <c:v>-43.537999999999997</c:v>
                </c:pt>
                <c:pt idx="887">
                  <c:v>-43.439</c:v>
                </c:pt>
                <c:pt idx="888">
                  <c:v>-43.34</c:v>
                </c:pt>
                <c:pt idx="889">
                  <c:v>-43.241</c:v>
                </c:pt>
                <c:pt idx="890">
                  <c:v>-43.140999999999998</c:v>
                </c:pt>
                <c:pt idx="891">
                  <c:v>-43.042000000000002</c:v>
                </c:pt>
                <c:pt idx="892">
                  <c:v>-42.942999999999998</c:v>
                </c:pt>
                <c:pt idx="893">
                  <c:v>-42.844000000000001</c:v>
                </c:pt>
                <c:pt idx="894">
                  <c:v>-42.744999999999997</c:v>
                </c:pt>
                <c:pt idx="895">
                  <c:v>-42.645000000000003</c:v>
                </c:pt>
                <c:pt idx="896">
                  <c:v>-42.545000000000002</c:v>
                </c:pt>
                <c:pt idx="897">
                  <c:v>-42.444000000000003</c:v>
                </c:pt>
                <c:pt idx="898">
                  <c:v>-42.341999999999999</c:v>
                </c:pt>
                <c:pt idx="899">
                  <c:v>-42.24</c:v>
                </c:pt>
                <c:pt idx="900">
                  <c:v>-42.134999999999998</c:v>
                </c:pt>
                <c:pt idx="901">
                  <c:v>-42.030999999999999</c:v>
                </c:pt>
                <c:pt idx="902">
                  <c:v>-41.926000000000002</c:v>
                </c:pt>
                <c:pt idx="903">
                  <c:v>-41.82</c:v>
                </c:pt>
                <c:pt idx="904">
                  <c:v>-41.713999999999999</c:v>
                </c:pt>
                <c:pt idx="905">
                  <c:v>-41.607999999999997</c:v>
                </c:pt>
                <c:pt idx="906">
                  <c:v>-41.500999999999998</c:v>
                </c:pt>
                <c:pt idx="907">
                  <c:v>-41.393999999999998</c:v>
                </c:pt>
                <c:pt idx="908">
                  <c:v>-41.286999999999999</c:v>
                </c:pt>
                <c:pt idx="909">
                  <c:v>-41.177999999999997</c:v>
                </c:pt>
                <c:pt idx="910">
                  <c:v>-41.07</c:v>
                </c:pt>
                <c:pt idx="911">
                  <c:v>-40.960999999999999</c:v>
                </c:pt>
                <c:pt idx="912">
                  <c:v>-40.853000000000002</c:v>
                </c:pt>
                <c:pt idx="913">
                  <c:v>-40.743000000000002</c:v>
                </c:pt>
                <c:pt idx="914">
                  <c:v>-40.634</c:v>
                </c:pt>
                <c:pt idx="915">
                  <c:v>-40.524000000000001</c:v>
                </c:pt>
                <c:pt idx="916">
                  <c:v>-40.412999999999997</c:v>
                </c:pt>
                <c:pt idx="917">
                  <c:v>-40.301000000000002</c:v>
                </c:pt>
                <c:pt idx="918">
                  <c:v>-40.186999999999998</c:v>
                </c:pt>
                <c:pt idx="919">
                  <c:v>-40.073</c:v>
                </c:pt>
                <c:pt idx="920">
                  <c:v>-39.957999999999998</c:v>
                </c:pt>
                <c:pt idx="921">
                  <c:v>-39.841999999999999</c:v>
                </c:pt>
                <c:pt idx="922">
                  <c:v>-39.725999999999999</c:v>
                </c:pt>
                <c:pt idx="923">
                  <c:v>-39.607999999999997</c:v>
                </c:pt>
                <c:pt idx="924">
                  <c:v>-39.49</c:v>
                </c:pt>
                <c:pt idx="925">
                  <c:v>-39.371000000000002</c:v>
                </c:pt>
                <c:pt idx="926">
                  <c:v>-39.252000000000002</c:v>
                </c:pt>
                <c:pt idx="927">
                  <c:v>-39.131</c:v>
                </c:pt>
                <c:pt idx="928">
                  <c:v>-39.011000000000003</c:v>
                </c:pt>
                <c:pt idx="929">
                  <c:v>-38.89</c:v>
                </c:pt>
                <c:pt idx="930">
                  <c:v>-38.768999999999998</c:v>
                </c:pt>
                <c:pt idx="931">
                  <c:v>-38.648000000000003</c:v>
                </c:pt>
                <c:pt idx="932">
                  <c:v>-38.526000000000003</c:v>
                </c:pt>
                <c:pt idx="933">
                  <c:v>-38.404000000000003</c:v>
                </c:pt>
                <c:pt idx="934">
                  <c:v>-38.281999999999996</c:v>
                </c:pt>
                <c:pt idx="935">
                  <c:v>-38.158999999999999</c:v>
                </c:pt>
                <c:pt idx="936">
                  <c:v>-38.036000000000001</c:v>
                </c:pt>
                <c:pt idx="937">
                  <c:v>-37.912999999999997</c:v>
                </c:pt>
                <c:pt idx="938">
                  <c:v>-37.790999999999997</c:v>
                </c:pt>
                <c:pt idx="939">
                  <c:v>-37.668999999999997</c:v>
                </c:pt>
                <c:pt idx="940">
                  <c:v>-37.545999999999999</c:v>
                </c:pt>
                <c:pt idx="941">
                  <c:v>-37.423999999999999</c:v>
                </c:pt>
                <c:pt idx="942">
                  <c:v>-37.302</c:v>
                </c:pt>
                <c:pt idx="943">
                  <c:v>-37.179000000000002</c:v>
                </c:pt>
                <c:pt idx="944">
                  <c:v>-37.057000000000002</c:v>
                </c:pt>
                <c:pt idx="945">
                  <c:v>-36.933999999999997</c:v>
                </c:pt>
                <c:pt idx="946">
                  <c:v>-36.811999999999998</c:v>
                </c:pt>
                <c:pt idx="947">
                  <c:v>-36.689</c:v>
                </c:pt>
                <c:pt idx="948">
                  <c:v>-36.567</c:v>
                </c:pt>
                <c:pt idx="949">
                  <c:v>-36.445</c:v>
                </c:pt>
                <c:pt idx="950">
                  <c:v>-36.323</c:v>
                </c:pt>
                <c:pt idx="951">
                  <c:v>-36.201000000000001</c:v>
                </c:pt>
                <c:pt idx="952">
                  <c:v>-36.079000000000001</c:v>
                </c:pt>
                <c:pt idx="953">
                  <c:v>-35.957000000000001</c:v>
                </c:pt>
                <c:pt idx="954">
                  <c:v>-35.834000000000003</c:v>
                </c:pt>
                <c:pt idx="955">
                  <c:v>-35.712000000000003</c:v>
                </c:pt>
                <c:pt idx="956">
                  <c:v>-35.590000000000003</c:v>
                </c:pt>
                <c:pt idx="957">
                  <c:v>-35.469000000000001</c:v>
                </c:pt>
                <c:pt idx="958">
                  <c:v>-35.347000000000001</c:v>
                </c:pt>
                <c:pt idx="959">
                  <c:v>-35.225000000000001</c:v>
                </c:pt>
                <c:pt idx="960">
                  <c:v>-35.103999999999999</c:v>
                </c:pt>
                <c:pt idx="961">
                  <c:v>-34.981999999999999</c:v>
                </c:pt>
                <c:pt idx="962">
                  <c:v>-34.860999999999997</c:v>
                </c:pt>
                <c:pt idx="963">
                  <c:v>-34.738999999999997</c:v>
                </c:pt>
                <c:pt idx="964">
                  <c:v>-34.616</c:v>
                </c:pt>
                <c:pt idx="965">
                  <c:v>-34.494</c:v>
                </c:pt>
                <c:pt idx="966">
                  <c:v>-34.372999999999998</c:v>
                </c:pt>
                <c:pt idx="967">
                  <c:v>-34.250999999999998</c:v>
                </c:pt>
                <c:pt idx="968">
                  <c:v>-34.128999999999998</c:v>
                </c:pt>
                <c:pt idx="969">
                  <c:v>-34.008000000000003</c:v>
                </c:pt>
                <c:pt idx="970">
                  <c:v>-33.886000000000003</c:v>
                </c:pt>
                <c:pt idx="971">
                  <c:v>-33.764000000000003</c:v>
                </c:pt>
                <c:pt idx="972">
                  <c:v>-33.642000000000003</c:v>
                </c:pt>
                <c:pt idx="973">
                  <c:v>-33.520000000000003</c:v>
                </c:pt>
                <c:pt idx="974">
                  <c:v>-33.398000000000003</c:v>
                </c:pt>
                <c:pt idx="975">
                  <c:v>-33.276000000000003</c:v>
                </c:pt>
                <c:pt idx="976">
                  <c:v>-33.154000000000003</c:v>
                </c:pt>
                <c:pt idx="977">
                  <c:v>-33.031999999999996</c:v>
                </c:pt>
                <c:pt idx="978">
                  <c:v>-32.909999999999997</c:v>
                </c:pt>
                <c:pt idx="979">
                  <c:v>-32.787999999999997</c:v>
                </c:pt>
                <c:pt idx="980">
                  <c:v>-32.665999999999997</c:v>
                </c:pt>
                <c:pt idx="981">
                  <c:v>-32.543999999999997</c:v>
                </c:pt>
                <c:pt idx="982">
                  <c:v>-32.420999999999999</c:v>
                </c:pt>
                <c:pt idx="983">
                  <c:v>-32.298999999999999</c:v>
                </c:pt>
                <c:pt idx="984">
                  <c:v>-32.177</c:v>
                </c:pt>
                <c:pt idx="985">
                  <c:v>-32.055</c:v>
                </c:pt>
                <c:pt idx="986">
                  <c:v>-31.933</c:v>
                </c:pt>
                <c:pt idx="987">
                  <c:v>-31.811</c:v>
                </c:pt>
                <c:pt idx="988">
                  <c:v>-31.687999999999999</c:v>
                </c:pt>
                <c:pt idx="989">
                  <c:v>-31.565999999999999</c:v>
                </c:pt>
                <c:pt idx="990">
                  <c:v>-31.443999999999999</c:v>
                </c:pt>
                <c:pt idx="991">
                  <c:v>-31.321000000000002</c:v>
                </c:pt>
                <c:pt idx="992">
                  <c:v>-31.199000000000002</c:v>
                </c:pt>
                <c:pt idx="993">
                  <c:v>-31.077000000000002</c:v>
                </c:pt>
                <c:pt idx="994">
                  <c:v>-30.954999999999998</c:v>
                </c:pt>
                <c:pt idx="995">
                  <c:v>-30.832000000000001</c:v>
                </c:pt>
                <c:pt idx="996">
                  <c:v>-30.71</c:v>
                </c:pt>
                <c:pt idx="997">
                  <c:v>-30.588000000000001</c:v>
                </c:pt>
                <c:pt idx="998">
                  <c:v>-30.466000000000001</c:v>
                </c:pt>
                <c:pt idx="999">
                  <c:v>-30.344000000000001</c:v>
                </c:pt>
                <c:pt idx="1000">
                  <c:v>-30.22</c:v>
                </c:pt>
                <c:pt idx="1001">
                  <c:v>-30.097999999999999</c:v>
                </c:pt>
                <c:pt idx="1002">
                  <c:v>-29.975999999999999</c:v>
                </c:pt>
                <c:pt idx="1003">
                  <c:v>-29.853000000000002</c:v>
                </c:pt>
                <c:pt idx="1004">
                  <c:v>-29.731000000000002</c:v>
                </c:pt>
                <c:pt idx="1005">
                  <c:v>-29.609000000000002</c:v>
                </c:pt>
                <c:pt idx="1006">
                  <c:v>-29.486000000000001</c:v>
                </c:pt>
                <c:pt idx="1007">
                  <c:v>-29.364000000000001</c:v>
                </c:pt>
                <c:pt idx="1008">
                  <c:v>-29.241</c:v>
                </c:pt>
                <c:pt idx="1009">
                  <c:v>-29.117000000000001</c:v>
                </c:pt>
                <c:pt idx="1010">
                  <c:v>-28.995000000000001</c:v>
                </c:pt>
                <c:pt idx="1011">
                  <c:v>-28.872</c:v>
                </c:pt>
                <c:pt idx="1012">
                  <c:v>-28.748999999999999</c:v>
                </c:pt>
                <c:pt idx="1013">
                  <c:v>-28.626000000000001</c:v>
                </c:pt>
                <c:pt idx="1014">
                  <c:v>-28.503</c:v>
                </c:pt>
                <c:pt idx="1015">
                  <c:v>-28.38</c:v>
                </c:pt>
                <c:pt idx="1016">
                  <c:v>-28.257000000000001</c:v>
                </c:pt>
                <c:pt idx="1017">
                  <c:v>-28.132999999999999</c:v>
                </c:pt>
                <c:pt idx="1018">
                  <c:v>-28.007999999999999</c:v>
                </c:pt>
                <c:pt idx="1019">
                  <c:v>-27.884</c:v>
                </c:pt>
                <c:pt idx="1020">
                  <c:v>-27.76</c:v>
                </c:pt>
                <c:pt idx="1021">
                  <c:v>-27.635000000000002</c:v>
                </c:pt>
                <c:pt idx="1022">
                  <c:v>-27.51</c:v>
                </c:pt>
                <c:pt idx="1023">
                  <c:v>-27.385000000000002</c:v>
                </c:pt>
                <c:pt idx="1024">
                  <c:v>-27.26</c:v>
                </c:pt>
                <c:pt idx="1025">
                  <c:v>-27.135000000000002</c:v>
                </c:pt>
                <c:pt idx="1026">
                  <c:v>-27.01</c:v>
                </c:pt>
                <c:pt idx="1027">
                  <c:v>-26.885000000000002</c:v>
                </c:pt>
                <c:pt idx="1028">
                  <c:v>-26.757999999999999</c:v>
                </c:pt>
                <c:pt idx="1029">
                  <c:v>-26.632000000000001</c:v>
                </c:pt>
                <c:pt idx="1030">
                  <c:v>-26.504999999999999</c:v>
                </c:pt>
                <c:pt idx="1031">
                  <c:v>-26.379000000000001</c:v>
                </c:pt>
                <c:pt idx="1032">
                  <c:v>-26.251999999999999</c:v>
                </c:pt>
                <c:pt idx="1033">
                  <c:v>-26.125</c:v>
                </c:pt>
                <c:pt idx="1034">
                  <c:v>-25.998000000000001</c:v>
                </c:pt>
                <c:pt idx="1035">
                  <c:v>-25.870999999999999</c:v>
                </c:pt>
                <c:pt idx="1036">
                  <c:v>-25.744</c:v>
                </c:pt>
                <c:pt idx="1037">
                  <c:v>-25.614999999999998</c:v>
                </c:pt>
                <c:pt idx="1038">
                  <c:v>-25.488</c:v>
                </c:pt>
                <c:pt idx="1039">
                  <c:v>-25.361000000000001</c:v>
                </c:pt>
                <c:pt idx="1040">
                  <c:v>-25.233000000000001</c:v>
                </c:pt>
                <c:pt idx="1041">
                  <c:v>-25.105</c:v>
                </c:pt>
                <c:pt idx="1042">
                  <c:v>-24.978000000000002</c:v>
                </c:pt>
                <c:pt idx="1043">
                  <c:v>-24.85</c:v>
                </c:pt>
                <c:pt idx="1044">
                  <c:v>-24.722000000000001</c:v>
                </c:pt>
                <c:pt idx="1045">
                  <c:v>-24.594000000000001</c:v>
                </c:pt>
                <c:pt idx="1046">
                  <c:v>-24.463999999999999</c:v>
                </c:pt>
                <c:pt idx="1047">
                  <c:v>-24.335999999999999</c:v>
                </c:pt>
                <c:pt idx="1048">
                  <c:v>-24.207999999999998</c:v>
                </c:pt>
                <c:pt idx="1049">
                  <c:v>-24.079000000000001</c:v>
                </c:pt>
                <c:pt idx="1050">
                  <c:v>-23.95</c:v>
                </c:pt>
                <c:pt idx="1051">
                  <c:v>-23.821000000000002</c:v>
                </c:pt>
                <c:pt idx="1052">
                  <c:v>-23.690999999999999</c:v>
                </c:pt>
                <c:pt idx="1053">
                  <c:v>-23.562000000000001</c:v>
                </c:pt>
                <c:pt idx="1054">
                  <c:v>-23.431999999999999</c:v>
                </c:pt>
                <c:pt idx="1055">
                  <c:v>-23.300999999999998</c:v>
                </c:pt>
                <c:pt idx="1056">
                  <c:v>-23.170999999999999</c:v>
                </c:pt>
                <c:pt idx="1057">
                  <c:v>-23.041</c:v>
                </c:pt>
                <c:pt idx="1058">
                  <c:v>-22.91</c:v>
                </c:pt>
                <c:pt idx="1059">
                  <c:v>-22.78</c:v>
                </c:pt>
                <c:pt idx="1060">
                  <c:v>-22.649000000000001</c:v>
                </c:pt>
                <c:pt idx="1061">
                  <c:v>-22.518000000000001</c:v>
                </c:pt>
                <c:pt idx="1062">
                  <c:v>-22.388000000000002</c:v>
                </c:pt>
                <c:pt idx="1063">
                  <c:v>-22.257000000000001</c:v>
                </c:pt>
                <c:pt idx="1064">
                  <c:v>-22.123999999999999</c:v>
                </c:pt>
                <c:pt idx="1065">
                  <c:v>-21.992999999999999</c:v>
                </c:pt>
                <c:pt idx="1066">
                  <c:v>-21.861999999999998</c:v>
                </c:pt>
                <c:pt idx="1067">
                  <c:v>-21.731000000000002</c:v>
                </c:pt>
                <c:pt idx="1068">
                  <c:v>-21.599</c:v>
                </c:pt>
                <c:pt idx="1069">
                  <c:v>-21.468</c:v>
                </c:pt>
                <c:pt idx="1070">
                  <c:v>-21.335999999999999</c:v>
                </c:pt>
                <c:pt idx="1071">
                  <c:v>-21.204000000000001</c:v>
                </c:pt>
                <c:pt idx="1072">
                  <c:v>-21.071999999999999</c:v>
                </c:pt>
                <c:pt idx="1073">
                  <c:v>-20.939</c:v>
                </c:pt>
                <c:pt idx="1074">
                  <c:v>-20.806999999999999</c:v>
                </c:pt>
                <c:pt idx="1075">
                  <c:v>-20.673999999999999</c:v>
                </c:pt>
                <c:pt idx="1076">
                  <c:v>-20.541</c:v>
                </c:pt>
                <c:pt idx="1077">
                  <c:v>-20.408000000000001</c:v>
                </c:pt>
                <c:pt idx="1078">
                  <c:v>-20.274999999999999</c:v>
                </c:pt>
                <c:pt idx="1079">
                  <c:v>-20.141999999999999</c:v>
                </c:pt>
                <c:pt idx="1080">
                  <c:v>-20.007999999999999</c:v>
                </c:pt>
                <c:pt idx="1081">
                  <c:v>-19.873999999999999</c:v>
                </c:pt>
                <c:pt idx="1082">
                  <c:v>-19.738</c:v>
                </c:pt>
                <c:pt idx="1083">
                  <c:v>-19.603999999999999</c:v>
                </c:pt>
                <c:pt idx="1084">
                  <c:v>-19.469000000000001</c:v>
                </c:pt>
                <c:pt idx="1085">
                  <c:v>-19.332999999999998</c:v>
                </c:pt>
                <c:pt idx="1086">
                  <c:v>-19.198</c:v>
                </c:pt>
                <c:pt idx="1087">
                  <c:v>-19.062000000000001</c:v>
                </c:pt>
                <c:pt idx="1088">
                  <c:v>-18.925000000000001</c:v>
                </c:pt>
                <c:pt idx="1089">
                  <c:v>-18.788</c:v>
                </c:pt>
                <c:pt idx="1090">
                  <c:v>-18.651</c:v>
                </c:pt>
                <c:pt idx="1091">
                  <c:v>-18.513000000000002</c:v>
                </c:pt>
                <c:pt idx="1092">
                  <c:v>-18.373999999999999</c:v>
                </c:pt>
                <c:pt idx="1093">
                  <c:v>-18.234999999999999</c:v>
                </c:pt>
                <c:pt idx="1094">
                  <c:v>-18.096</c:v>
                </c:pt>
                <c:pt idx="1095">
                  <c:v>-17.956</c:v>
                </c:pt>
                <c:pt idx="1096">
                  <c:v>-17.815000000000001</c:v>
                </c:pt>
                <c:pt idx="1097">
                  <c:v>-17.673999999999999</c:v>
                </c:pt>
                <c:pt idx="1098">
                  <c:v>-17.532</c:v>
                </c:pt>
                <c:pt idx="1099">
                  <c:v>-17.39</c:v>
                </c:pt>
                <c:pt idx="1100">
                  <c:v>-17.247</c:v>
                </c:pt>
                <c:pt idx="1101">
                  <c:v>-17.102</c:v>
                </c:pt>
                <c:pt idx="1102">
                  <c:v>-16.957999999999998</c:v>
                </c:pt>
                <c:pt idx="1103">
                  <c:v>-16.814</c:v>
                </c:pt>
                <c:pt idx="1104">
                  <c:v>-16.669</c:v>
                </c:pt>
                <c:pt idx="1105">
                  <c:v>-16.524000000000001</c:v>
                </c:pt>
                <c:pt idx="1106">
                  <c:v>-16.379000000000001</c:v>
                </c:pt>
                <c:pt idx="1107">
                  <c:v>-16.233000000000001</c:v>
                </c:pt>
                <c:pt idx="1108">
                  <c:v>-16.087</c:v>
                </c:pt>
                <c:pt idx="1109">
                  <c:v>-15.941000000000001</c:v>
                </c:pt>
                <c:pt idx="1110">
                  <c:v>-15.792</c:v>
                </c:pt>
                <c:pt idx="1111">
                  <c:v>-15.645</c:v>
                </c:pt>
                <c:pt idx="1112">
                  <c:v>-15.497999999999999</c:v>
                </c:pt>
                <c:pt idx="1113">
                  <c:v>-15.35</c:v>
                </c:pt>
                <c:pt idx="1114">
                  <c:v>-15.202</c:v>
                </c:pt>
                <c:pt idx="1115">
                  <c:v>-15.054</c:v>
                </c:pt>
                <c:pt idx="1116">
                  <c:v>-14.904999999999999</c:v>
                </c:pt>
                <c:pt idx="1117">
                  <c:v>-14.756</c:v>
                </c:pt>
                <c:pt idx="1118">
                  <c:v>-14.606</c:v>
                </c:pt>
                <c:pt idx="1119">
                  <c:v>-14.455</c:v>
                </c:pt>
                <c:pt idx="1120">
                  <c:v>-14.305</c:v>
                </c:pt>
                <c:pt idx="1121">
                  <c:v>-14.154999999999999</c:v>
                </c:pt>
                <c:pt idx="1122">
                  <c:v>-14.005000000000001</c:v>
                </c:pt>
                <c:pt idx="1123">
                  <c:v>-13.853999999999999</c:v>
                </c:pt>
                <c:pt idx="1124">
                  <c:v>-13.702999999999999</c:v>
                </c:pt>
                <c:pt idx="1125">
                  <c:v>-13.552</c:v>
                </c:pt>
                <c:pt idx="1126">
                  <c:v>-13.4</c:v>
                </c:pt>
                <c:pt idx="1127">
                  <c:v>-13.249000000000001</c:v>
                </c:pt>
                <c:pt idx="1128">
                  <c:v>-13.096</c:v>
                </c:pt>
                <c:pt idx="1129">
                  <c:v>-12.944000000000001</c:v>
                </c:pt>
                <c:pt idx="1130">
                  <c:v>-12.792</c:v>
                </c:pt>
                <c:pt idx="1131">
                  <c:v>-12.638999999999999</c:v>
                </c:pt>
                <c:pt idx="1132">
                  <c:v>-12.487</c:v>
                </c:pt>
                <c:pt idx="1133">
                  <c:v>-12.334</c:v>
                </c:pt>
                <c:pt idx="1134">
                  <c:v>-12.180999999999999</c:v>
                </c:pt>
                <c:pt idx="1135">
                  <c:v>-12.028</c:v>
                </c:pt>
                <c:pt idx="1136">
                  <c:v>-11.875</c:v>
                </c:pt>
                <c:pt idx="1137">
                  <c:v>-11.721</c:v>
                </c:pt>
                <c:pt idx="1138">
                  <c:v>-11.568</c:v>
                </c:pt>
                <c:pt idx="1139">
                  <c:v>-11.414999999999999</c:v>
                </c:pt>
                <c:pt idx="1140">
                  <c:v>-11.262</c:v>
                </c:pt>
                <c:pt idx="1141">
                  <c:v>-11.109</c:v>
                </c:pt>
                <c:pt idx="1142">
                  <c:v>-10.956</c:v>
                </c:pt>
                <c:pt idx="1143">
                  <c:v>-10.803000000000001</c:v>
                </c:pt>
                <c:pt idx="1144">
                  <c:v>-10.65</c:v>
                </c:pt>
                <c:pt idx="1145">
                  <c:v>-10.497</c:v>
                </c:pt>
                <c:pt idx="1146">
                  <c:v>-10.343</c:v>
                </c:pt>
                <c:pt idx="1147">
                  <c:v>-10.189</c:v>
                </c:pt>
                <c:pt idx="1148">
                  <c:v>-10.037000000000001</c:v>
                </c:pt>
                <c:pt idx="1149">
                  <c:v>-9.8834999999999997</c:v>
                </c:pt>
                <c:pt idx="1150">
                  <c:v>-9.7304999999999993</c:v>
                </c:pt>
                <c:pt idx="1151">
                  <c:v>-9.5775000000000006</c:v>
                </c:pt>
                <c:pt idx="1152">
                  <c:v>-9.4245000000000001</c:v>
                </c:pt>
                <c:pt idx="1153">
                  <c:v>-9.2714999999999996</c:v>
                </c:pt>
                <c:pt idx="1154">
                  <c:v>-9.1183999999999994</c:v>
                </c:pt>
                <c:pt idx="1155">
                  <c:v>-8.9640000000000004</c:v>
                </c:pt>
                <c:pt idx="1156">
                  <c:v>-8.8109000000000002</c:v>
                </c:pt>
                <c:pt idx="1157">
                  <c:v>-8.6577999999999999</c:v>
                </c:pt>
                <c:pt idx="1158">
                  <c:v>-8.5046999999999997</c:v>
                </c:pt>
                <c:pt idx="1159">
                  <c:v>-8.3516999999999992</c:v>
                </c:pt>
                <c:pt idx="1160">
                  <c:v>-8.1984999999999992</c:v>
                </c:pt>
                <c:pt idx="1161">
                  <c:v>-8.0454000000000008</c:v>
                </c:pt>
                <c:pt idx="1162">
                  <c:v>-7.8922999999999996</c:v>
                </c:pt>
                <c:pt idx="1163">
                  <c:v>-7.7392000000000003</c:v>
                </c:pt>
                <c:pt idx="1164">
                  <c:v>-7.5861999999999998</c:v>
                </c:pt>
                <c:pt idx="1165">
                  <c:v>-7.4316000000000004</c:v>
                </c:pt>
                <c:pt idx="1166">
                  <c:v>-7.2786</c:v>
                </c:pt>
                <c:pt idx="1167">
                  <c:v>-7.1254999999999997</c:v>
                </c:pt>
                <c:pt idx="1168">
                  <c:v>-6.9722999999999997</c:v>
                </c:pt>
                <c:pt idx="1169">
                  <c:v>-6.8192000000000004</c:v>
                </c:pt>
                <c:pt idx="1170">
                  <c:v>-6.6661000000000001</c:v>
                </c:pt>
                <c:pt idx="1171">
                  <c:v>-6.5129999999999999</c:v>
                </c:pt>
                <c:pt idx="1172">
                  <c:v>-6.3597000000000001</c:v>
                </c:pt>
                <c:pt idx="1173">
                  <c:v>-6.2065000000000001</c:v>
                </c:pt>
                <c:pt idx="1174">
                  <c:v>-6.0519999999999996</c:v>
                </c:pt>
                <c:pt idx="1175">
                  <c:v>-5.8987999999999996</c:v>
                </c:pt>
                <c:pt idx="1176">
                  <c:v>-5.7454999999999998</c:v>
                </c:pt>
                <c:pt idx="1177">
                  <c:v>-5.5922999999999998</c:v>
                </c:pt>
                <c:pt idx="1178">
                  <c:v>-5.4390000000000001</c:v>
                </c:pt>
                <c:pt idx="1179">
                  <c:v>-5.2858000000000001</c:v>
                </c:pt>
                <c:pt idx="1180">
                  <c:v>-5.1325000000000003</c:v>
                </c:pt>
                <c:pt idx="1181">
                  <c:v>-4.9791999999999996</c:v>
                </c:pt>
                <c:pt idx="1182">
                  <c:v>-4.8258999999999999</c:v>
                </c:pt>
                <c:pt idx="1183">
                  <c:v>-4.6711999999999998</c:v>
                </c:pt>
                <c:pt idx="1184">
                  <c:v>-4.5176999999999996</c:v>
                </c:pt>
                <c:pt idx="1185">
                  <c:v>-4.3643000000000001</c:v>
                </c:pt>
                <c:pt idx="1186">
                  <c:v>-4.2108999999999996</c:v>
                </c:pt>
                <c:pt idx="1187">
                  <c:v>-4.0575000000000001</c:v>
                </c:pt>
                <c:pt idx="1188">
                  <c:v>-3.9039999999999999</c:v>
                </c:pt>
                <c:pt idx="1189">
                  <c:v>-3.7505000000000002</c:v>
                </c:pt>
                <c:pt idx="1190">
                  <c:v>-3.597</c:v>
                </c:pt>
                <c:pt idx="1191">
                  <c:v>-3.4434999999999998</c:v>
                </c:pt>
                <c:pt idx="1192">
                  <c:v>-3.2886000000000002</c:v>
                </c:pt>
                <c:pt idx="1193">
                  <c:v>-3.1351</c:v>
                </c:pt>
                <c:pt idx="1194">
                  <c:v>-2.9815999999999998</c:v>
                </c:pt>
                <c:pt idx="1195">
                  <c:v>-2.8279999999999998</c:v>
                </c:pt>
                <c:pt idx="1196">
                  <c:v>-2.6745000000000001</c:v>
                </c:pt>
                <c:pt idx="1197">
                  <c:v>-2.5209000000000001</c:v>
                </c:pt>
                <c:pt idx="1198">
                  <c:v>-2.3673000000000002</c:v>
                </c:pt>
                <c:pt idx="1199">
                  <c:v>-2.2136999999999998</c:v>
                </c:pt>
                <c:pt idx="1200">
                  <c:v>-2.06</c:v>
                </c:pt>
                <c:pt idx="1201">
                  <c:v>-1.9049</c:v>
                </c:pt>
                <c:pt idx="1202">
                  <c:v>-1.7513000000000001</c:v>
                </c:pt>
                <c:pt idx="1203">
                  <c:v>-1.5974999999999999</c:v>
                </c:pt>
                <c:pt idx="1204">
                  <c:v>-1.4435</c:v>
                </c:pt>
                <c:pt idx="1205">
                  <c:v>-1.2892999999999999</c:v>
                </c:pt>
                <c:pt idx="1206">
                  <c:v>-1.135</c:v>
                </c:pt>
                <c:pt idx="1207">
                  <c:v>-0.98055999999999999</c:v>
                </c:pt>
                <c:pt idx="1208">
                  <c:v>-0.82623000000000002</c:v>
                </c:pt>
                <c:pt idx="1209">
                  <c:v>-0.67188000000000003</c:v>
                </c:pt>
                <c:pt idx="1210">
                  <c:v>-0.51615999999999995</c:v>
                </c:pt>
                <c:pt idx="1211">
                  <c:v>-0.36194999999999999</c:v>
                </c:pt>
                <c:pt idx="1212">
                  <c:v>-0.20785999999999999</c:v>
                </c:pt>
                <c:pt idx="1213">
                  <c:v>-5.3879000000000003E-2</c:v>
                </c:pt>
                <c:pt idx="1214">
                  <c:v>9.9915000000000004E-2</c:v>
                </c:pt>
                <c:pt idx="1215">
                  <c:v>0.25352000000000002</c:v>
                </c:pt>
                <c:pt idx="1216">
                  <c:v>0.40681</c:v>
                </c:pt>
                <c:pt idx="1217">
                  <c:v>0.55962000000000001</c:v>
                </c:pt>
                <c:pt idx="1218">
                  <c:v>0.71077999999999997</c:v>
                </c:pt>
                <c:pt idx="1219">
                  <c:v>0.85860999999999998</c:v>
                </c:pt>
                <c:pt idx="1220">
                  <c:v>0.99802000000000002</c:v>
                </c:pt>
                <c:pt idx="1221">
                  <c:v>1.1303000000000001</c:v>
                </c:pt>
                <c:pt idx="1222">
                  <c:v>1.2571000000000001</c:v>
                </c:pt>
                <c:pt idx="1223">
                  <c:v>1.3794</c:v>
                </c:pt>
                <c:pt idx="1224">
                  <c:v>1.4975000000000001</c:v>
                </c:pt>
                <c:pt idx="1225">
                  <c:v>1.6117999999999999</c:v>
                </c:pt>
                <c:pt idx="1226">
                  <c:v>1.7228000000000001</c:v>
                </c:pt>
                <c:pt idx="1227">
                  <c:v>1.8307</c:v>
                </c:pt>
                <c:pt idx="1228">
                  <c:v>1.9347000000000001</c:v>
                </c:pt>
                <c:pt idx="1229">
                  <c:v>2.0354000000000001</c:v>
                </c:pt>
                <c:pt idx="1230">
                  <c:v>2.1312000000000002</c:v>
                </c:pt>
                <c:pt idx="1231">
                  <c:v>2.2235999999999998</c:v>
                </c:pt>
                <c:pt idx="1232">
                  <c:v>2.3132000000000001</c:v>
                </c:pt>
                <c:pt idx="1233">
                  <c:v>2.4013</c:v>
                </c:pt>
                <c:pt idx="1234">
                  <c:v>2.4883000000000002</c:v>
                </c:pt>
                <c:pt idx="1235">
                  <c:v>2.5739000000000001</c:v>
                </c:pt>
                <c:pt idx="1236">
                  <c:v>2.6581999999999999</c:v>
                </c:pt>
                <c:pt idx="1237">
                  <c:v>2.7412999999999998</c:v>
                </c:pt>
                <c:pt idx="1238">
                  <c:v>2.8237000000000001</c:v>
                </c:pt>
                <c:pt idx="1239">
                  <c:v>2.9032</c:v>
                </c:pt>
                <c:pt idx="1240">
                  <c:v>2.9799000000000002</c:v>
                </c:pt>
                <c:pt idx="1241">
                  <c:v>3.0539999999999998</c:v>
                </c:pt>
                <c:pt idx="1242">
                  <c:v>3.1259000000000001</c:v>
                </c:pt>
                <c:pt idx="1243">
                  <c:v>3.1962999999999999</c:v>
                </c:pt>
                <c:pt idx="1244">
                  <c:v>3.2654999999999998</c:v>
                </c:pt>
                <c:pt idx="1245">
                  <c:v>3.3334999999999999</c:v>
                </c:pt>
                <c:pt idx="1246">
                  <c:v>3.4001000000000001</c:v>
                </c:pt>
                <c:pt idx="1247">
                  <c:v>3.4662000000000002</c:v>
                </c:pt>
                <c:pt idx="1248">
                  <c:v>3.5304000000000002</c:v>
                </c:pt>
                <c:pt idx="1249">
                  <c:v>3.5929000000000002</c:v>
                </c:pt>
                <c:pt idx="1250">
                  <c:v>3.6536</c:v>
                </c:pt>
                <c:pt idx="1251">
                  <c:v>3.7128000000000001</c:v>
                </c:pt>
                <c:pt idx="1252">
                  <c:v>3.7707000000000002</c:v>
                </c:pt>
                <c:pt idx="1253">
                  <c:v>3.8279999999999998</c:v>
                </c:pt>
                <c:pt idx="1254">
                  <c:v>3.8847</c:v>
                </c:pt>
                <c:pt idx="1255">
                  <c:v>3.9407999999999999</c:v>
                </c:pt>
                <c:pt idx="1256">
                  <c:v>3.9962</c:v>
                </c:pt>
                <c:pt idx="1257">
                  <c:v>4.0494000000000003</c:v>
                </c:pt>
                <c:pt idx="1258">
                  <c:v>4.1006</c:v>
                </c:pt>
                <c:pt idx="1259">
                  <c:v>4.1497000000000002</c:v>
                </c:pt>
                <c:pt idx="1260">
                  <c:v>4.1970999999999998</c:v>
                </c:pt>
                <c:pt idx="1261">
                  <c:v>4.2434000000000003</c:v>
                </c:pt>
                <c:pt idx="1262">
                  <c:v>4.2885999999999997</c:v>
                </c:pt>
                <c:pt idx="1263">
                  <c:v>4.3327999999999998</c:v>
                </c:pt>
                <c:pt idx="1264">
                  <c:v>4.3757999999999999</c:v>
                </c:pt>
                <c:pt idx="1265">
                  <c:v>4.4177999999999997</c:v>
                </c:pt>
                <c:pt idx="1266">
                  <c:v>4.4576000000000002</c:v>
                </c:pt>
                <c:pt idx="1267">
                  <c:v>4.4954000000000001</c:v>
                </c:pt>
                <c:pt idx="1268">
                  <c:v>4.5313999999999997</c:v>
                </c:pt>
                <c:pt idx="1269">
                  <c:v>4.5655999999999999</c:v>
                </c:pt>
                <c:pt idx="1270">
                  <c:v>4.5979999999999999</c:v>
                </c:pt>
                <c:pt idx="1271">
                  <c:v>4.6284999999999998</c:v>
                </c:pt>
                <c:pt idx="1272">
                  <c:v>4.657</c:v>
                </c:pt>
                <c:pt idx="1273">
                  <c:v>4.6833</c:v>
                </c:pt>
                <c:pt idx="1274">
                  <c:v>4.7077</c:v>
                </c:pt>
                <c:pt idx="1275">
                  <c:v>4.7298</c:v>
                </c:pt>
                <c:pt idx="1276">
                  <c:v>4.7496999999999998</c:v>
                </c:pt>
                <c:pt idx="1277">
                  <c:v>4.7676999999999996</c:v>
                </c:pt>
                <c:pt idx="1278">
                  <c:v>4.7840999999999996</c:v>
                </c:pt>
                <c:pt idx="1279">
                  <c:v>4.7987000000000002</c:v>
                </c:pt>
                <c:pt idx="1280">
                  <c:v>4.8113000000000001</c:v>
                </c:pt>
                <c:pt idx="1281">
                  <c:v>4.8221999999999996</c:v>
                </c:pt>
                <c:pt idx="1282">
                  <c:v>4.8314000000000004</c:v>
                </c:pt>
                <c:pt idx="1283">
                  <c:v>4.8388</c:v>
                </c:pt>
                <c:pt idx="1284">
                  <c:v>4.8442999999999996</c:v>
                </c:pt>
                <c:pt idx="1285">
                  <c:v>4.8479000000000001</c:v>
                </c:pt>
                <c:pt idx="1286">
                  <c:v>4.8498000000000001</c:v>
                </c:pt>
                <c:pt idx="1287">
                  <c:v>4.8499999999999996</c:v>
                </c:pt>
                <c:pt idx="1288">
                  <c:v>4.8486000000000002</c:v>
                </c:pt>
                <c:pt idx="1289">
                  <c:v>4.8455000000000004</c:v>
                </c:pt>
                <c:pt idx="1290">
                  <c:v>4.8404999999999996</c:v>
                </c:pt>
                <c:pt idx="1291">
                  <c:v>4.8338999999999999</c:v>
                </c:pt>
                <c:pt idx="1292">
                  <c:v>4.8255999999999997</c:v>
                </c:pt>
                <c:pt idx="1293">
                  <c:v>4.8159999999999998</c:v>
                </c:pt>
                <c:pt idx="1294">
                  <c:v>4.8049999999999997</c:v>
                </c:pt>
                <c:pt idx="1295">
                  <c:v>4.7927999999999997</c:v>
                </c:pt>
                <c:pt idx="1296">
                  <c:v>4.7793000000000001</c:v>
                </c:pt>
                <c:pt idx="1297">
                  <c:v>4.7645999999999997</c:v>
                </c:pt>
                <c:pt idx="1298">
                  <c:v>4.7487000000000004</c:v>
                </c:pt>
                <c:pt idx="1299">
                  <c:v>4.7314999999999996</c:v>
                </c:pt>
                <c:pt idx="1300">
                  <c:v>4.7131999999999996</c:v>
                </c:pt>
                <c:pt idx="1301">
                  <c:v>4.694</c:v>
                </c:pt>
                <c:pt idx="1302">
                  <c:v>4.6738</c:v>
                </c:pt>
                <c:pt idx="1303">
                  <c:v>4.6527000000000003</c:v>
                </c:pt>
                <c:pt idx="1304">
                  <c:v>4.6307999999999998</c:v>
                </c:pt>
                <c:pt idx="1305">
                  <c:v>4.6079999999999997</c:v>
                </c:pt>
                <c:pt idx="1306">
                  <c:v>4.5843999999999996</c:v>
                </c:pt>
                <c:pt idx="1307">
                  <c:v>4.5597000000000003</c:v>
                </c:pt>
                <c:pt idx="1308">
                  <c:v>4.5339</c:v>
                </c:pt>
                <c:pt idx="1309">
                  <c:v>4.5067000000000004</c:v>
                </c:pt>
                <c:pt idx="1310">
                  <c:v>4.4789000000000003</c:v>
                </c:pt>
                <c:pt idx="1311">
                  <c:v>4.4503000000000004</c:v>
                </c:pt>
                <c:pt idx="1312">
                  <c:v>4.4211</c:v>
                </c:pt>
                <c:pt idx="1313">
                  <c:v>4.3914999999999997</c:v>
                </c:pt>
                <c:pt idx="1314">
                  <c:v>4.3616000000000001</c:v>
                </c:pt>
                <c:pt idx="1315">
                  <c:v>4.3315000000000001</c:v>
                </c:pt>
                <c:pt idx="1316">
                  <c:v>4.3010000000000002</c:v>
                </c:pt>
                <c:pt idx="1317">
                  <c:v>4.2698</c:v>
                </c:pt>
                <c:pt idx="1318">
                  <c:v>4.2386999999999997</c:v>
                </c:pt>
                <c:pt idx="1319">
                  <c:v>4.2076000000000002</c:v>
                </c:pt>
                <c:pt idx="1320">
                  <c:v>4.1763000000000003</c:v>
                </c:pt>
                <c:pt idx="1321">
                  <c:v>4.1448999999999998</c:v>
                </c:pt>
                <c:pt idx="1322">
                  <c:v>4.1132</c:v>
                </c:pt>
                <c:pt idx="1323">
                  <c:v>4.0811999999999999</c:v>
                </c:pt>
                <c:pt idx="1324">
                  <c:v>4.0488999999999997</c:v>
                </c:pt>
                <c:pt idx="1325">
                  <c:v>4.0164</c:v>
                </c:pt>
                <c:pt idx="1326">
                  <c:v>3.9832999999999998</c:v>
                </c:pt>
                <c:pt idx="1327">
                  <c:v>3.9504000000000001</c:v>
                </c:pt>
                <c:pt idx="1328">
                  <c:v>3.9171</c:v>
                </c:pt>
                <c:pt idx="1329">
                  <c:v>3.8835000000000002</c:v>
                </c:pt>
                <c:pt idx="1330">
                  <c:v>3.8496000000000001</c:v>
                </c:pt>
                <c:pt idx="1331">
                  <c:v>3.8153000000000001</c:v>
                </c:pt>
                <c:pt idx="1332">
                  <c:v>3.7808000000000002</c:v>
                </c:pt>
                <c:pt idx="1333">
                  <c:v>3.7458999999999998</c:v>
                </c:pt>
                <c:pt idx="1334">
                  <c:v>3.7103000000000002</c:v>
                </c:pt>
                <c:pt idx="1335">
                  <c:v>3.6747000000000001</c:v>
                </c:pt>
                <c:pt idx="1336">
                  <c:v>3.6387999999999998</c:v>
                </c:pt>
                <c:pt idx="1337">
                  <c:v>3.6023999999999998</c:v>
                </c:pt>
                <c:pt idx="1338">
                  <c:v>3.5659000000000001</c:v>
                </c:pt>
                <c:pt idx="1339">
                  <c:v>3.5289999999999999</c:v>
                </c:pt>
                <c:pt idx="1340">
                  <c:v>3.492</c:v>
                </c:pt>
                <c:pt idx="1341">
                  <c:v>3.4548000000000001</c:v>
                </c:pt>
                <c:pt idx="1342">
                  <c:v>3.4174000000000002</c:v>
                </c:pt>
                <c:pt idx="1343">
                  <c:v>3.3794</c:v>
                </c:pt>
                <c:pt idx="1344">
                  <c:v>3.3414000000000001</c:v>
                </c:pt>
                <c:pt idx="1345">
                  <c:v>3.3033000000000001</c:v>
                </c:pt>
                <c:pt idx="1346">
                  <c:v>3.2648000000000001</c:v>
                </c:pt>
                <c:pt idx="1347">
                  <c:v>3.226</c:v>
                </c:pt>
                <c:pt idx="1348">
                  <c:v>3.1869000000000001</c:v>
                </c:pt>
                <c:pt idx="1349">
                  <c:v>3.1475</c:v>
                </c:pt>
                <c:pt idx="1350">
                  <c:v>3.1076999999999999</c:v>
                </c:pt>
                <c:pt idx="1351">
                  <c:v>3.0674999999999999</c:v>
                </c:pt>
                <c:pt idx="1352">
                  <c:v>3.0274999999999999</c:v>
                </c:pt>
                <c:pt idx="1353">
                  <c:v>2.9874999999999998</c:v>
                </c:pt>
                <c:pt idx="1354">
                  <c:v>2.9474999999999998</c:v>
                </c:pt>
                <c:pt idx="1355">
                  <c:v>2.9074</c:v>
                </c:pt>
                <c:pt idx="1356">
                  <c:v>2.867</c:v>
                </c:pt>
                <c:pt idx="1357">
                  <c:v>2.8264999999999998</c:v>
                </c:pt>
                <c:pt idx="1358">
                  <c:v>2.7858999999999998</c:v>
                </c:pt>
                <c:pt idx="1359">
                  <c:v>2.7450999999999999</c:v>
                </c:pt>
                <c:pt idx="1360">
                  <c:v>2.7038000000000002</c:v>
                </c:pt>
                <c:pt idx="1361">
                  <c:v>2.6627999999999998</c:v>
                </c:pt>
                <c:pt idx="1362">
                  <c:v>2.6217000000000001</c:v>
                </c:pt>
                <c:pt idx="1363">
                  <c:v>2.5804</c:v>
                </c:pt>
                <c:pt idx="1364">
                  <c:v>2.5390000000000001</c:v>
                </c:pt>
                <c:pt idx="1365">
                  <c:v>2.4975000000000001</c:v>
                </c:pt>
                <c:pt idx="1366">
                  <c:v>2.4559000000000002</c:v>
                </c:pt>
                <c:pt idx="1367">
                  <c:v>2.4142999999999999</c:v>
                </c:pt>
                <c:pt idx="1368">
                  <c:v>2.3723000000000001</c:v>
                </c:pt>
                <c:pt idx="1369">
                  <c:v>2.3306</c:v>
                </c:pt>
                <c:pt idx="1370">
                  <c:v>2.2887</c:v>
                </c:pt>
                <c:pt idx="1371">
                  <c:v>2.2467999999999999</c:v>
                </c:pt>
                <c:pt idx="1372">
                  <c:v>2.2046999999999999</c:v>
                </c:pt>
                <c:pt idx="1373">
                  <c:v>2.1627000000000001</c:v>
                </c:pt>
                <c:pt idx="1374">
                  <c:v>2.1206</c:v>
                </c:pt>
                <c:pt idx="1375">
                  <c:v>2.0785</c:v>
                </c:pt>
                <c:pt idx="1376">
                  <c:v>2.0363000000000002</c:v>
                </c:pt>
                <c:pt idx="1377">
                  <c:v>1.9938</c:v>
                </c:pt>
                <c:pt idx="1378">
                  <c:v>1.9517</c:v>
                </c:pt>
                <c:pt idx="1379">
                  <c:v>1.9096</c:v>
                </c:pt>
                <c:pt idx="1380">
                  <c:v>1.8675999999999999</c:v>
                </c:pt>
                <c:pt idx="1381">
                  <c:v>1.8254999999999999</c:v>
                </c:pt>
                <c:pt idx="1382">
                  <c:v>1.7834000000000001</c:v>
                </c:pt>
                <c:pt idx="1383">
                  <c:v>1.7412000000000001</c:v>
                </c:pt>
                <c:pt idx="1384">
                  <c:v>1.6989000000000001</c:v>
                </c:pt>
                <c:pt idx="1385">
                  <c:v>1.6564000000000001</c:v>
                </c:pt>
                <c:pt idx="1386">
                  <c:v>1.6141000000000001</c:v>
                </c:pt>
                <c:pt idx="1387">
                  <c:v>1.5719000000000001</c:v>
                </c:pt>
                <c:pt idx="1388">
                  <c:v>1.5297000000000001</c:v>
                </c:pt>
                <c:pt idx="1389">
                  <c:v>1.4874000000000001</c:v>
                </c:pt>
                <c:pt idx="1390">
                  <c:v>1.4452</c:v>
                </c:pt>
                <c:pt idx="1391">
                  <c:v>1.403</c:v>
                </c:pt>
                <c:pt idx="1392">
                  <c:v>1.3608</c:v>
                </c:pt>
                <c:pt idx="1393">
                  <c:v>1.3186</c:v>
                </c:pt>
                <c:pt idx="1394">
                  <c:v>1.2761</c:v>
                </c:pt>
                <c:pt idx="1395">
                  <c:v>1.234</c:v>
                </c:pt>
                <c:pt idx="1396">
                  <c:v>1.1919</c:v>
                </c:pt>
                <c:pt idx="1397">
                  <c:v>1.1497999999999999</c:v>
                </c:pt>
                <c:pt idx="1398">
                  <c:v>1.1076999999999999</c:v>
                </c:pt>
                <c:pt idx="1399">
                  <c:v>1.0656000000000001</c:v>
                </c:pt>
                <c:pt idx="1400">
                  <c:v>1.0235000000000001</c:v>
                </c:pt>
                <c:pt idx="1401">
                  <c:v>0.98141</c:v>
                </c:pt>
                <c:pt idx="1402">
                  <c:v>0.93891999999999998</c:v>
                </c:pt>
                <c:pt idx="1403">
                  <c:v>0.89678999999999998</c:v>
                </c:pt>
                <c:pt idx="1404">
                  <c:v>0.85468999999999995</c:v>
                </c:pt>
                <c:pt idx="1405">
                  <c:v>0.81254999999999999</c:v>
                </c:pt>
                <c:pt idx="1406">
                  <c:v>0.77046000000000003</c:v>
                </c:pt>
                <c:pt idx="1407">
                  <c:v>0.72833000000000003</c:v>
                </c:pt>
                <c:pt idx="1408">
                  <c:v>0.68623000000000001</c:v>
                </c:pt>
                <c:pt idx="1409">
                  <c:v>0.64409000000000005</c:v>
                </c:pt>
                <c:pt idx="1410">
                  <c:v>0.60194000000000003</c:v>
                </c:pt>
                <c:pt idx="1411">
                  <c:v>0.55945999999999996</c:v>
                </c:pt>
                <c:pt idx="1412">
                  <c:v>0.51732999999999996</c:v>
                </c:pt>
                <c:pt idx="1413">
                  <c:v>0.47519</c:v>
                </c:pt>
                <c:pt idx="1414">
                  <c:v>0.433</c:v>
                </c:pt>
                <c:pt idx="1415">
                  <c:v>0.39084999999999998</c:v>
                </c:pt>
                <c:pt idx="1416">
                  <c:v>0.34869</c:v>
                </c:pt>
                <c:pt idx="1417">
                  <c:v>0.30649999999999999</c:v>
                </c:pt>
                <c:pt idx="1418">
                  <c:v>0.26429999999999998</c:v>
                </c:pt>
                <c:pt idx="1419">
                  <c:v>0.22169</c:v>
                </c:pt>
                <c:pt idx="1420">
                  <c:v>0.17949999999999999</c:v>
                </c:pt>
                <c:pt idx="1421">
                  <c:v>0.13733999999999999</c:v>
                </c:pt>
                <c:pt idx="1422">
                  <c:v>9.5077999999999996E-2</c:v>
                </c:pt>
                <c:pt idx="1423">
                  <c:v>5.2901999999999998E-2</c:v>
                </c:pt>
                <c:pt idx="1424">
                  <c:v>1.0711999999999999E-2</c:v>
                </c:pt>
                <c:pt idx="1425">
                  <c:v>-3.1509000000000002E-2</c:v>
                </c:pt>
                <c:pt idx="1426">
                  <c:v>-7.3746000000000006E-2</c:v>
                </c:pt>
                <c:pt idx="1427">
                  <c:v>-0.11598</c:v>
                </c:pt>
                <c:pt idx="1428">
                  <c:v>-0.15862000000000001</c:v>
                </c:pt>
                <c:pt idx="1429">
                  <c:v>-0.20088</c:v>
                </c:pt>
                <c:pt idx="1430">
                  <c:v>-0.24313000000000001</c:v>
                </c:pt>
                <c:pt idx="1431">
                  <c:v>-0.28543000000000002</c:v>
                </c:pt>
                <c:pt idx="1432">
                  <c:v>-0.32777000000000001</c:v>
                </c:pt>
                <c:pt idx="1433">
                  <c:v>-0.37013000000000001</c:v>
                </c:pt>
                <c:pt idx="1434">
                  <c:v>-0.41252</c:v>
                </c:pt>
                <c:pt idx="1435">
                  <c:v>-0.45500000000000002</c:v>
                </c:pt>
                <c:pt idx="1436">
                  <c:v>-0.49789</c:v>
                </c:pt>
                <c:pt idx="1437">
                  <c:v>-0.54044000000000003</c:v>
                </c:pt>
                <c:pt idx="1438">
                  <c:v>-0.58311000000000002</c:v>
                </c:pt>
                <c:pt idx="1439">
                  <c:v>-0.62578</c:v>
                </c:pt>
                <c:pt idx="1440">
                  <c:v>-0.66849000000000003</c:v>
                </c:pt>
                <c:pt idx="1441">
                  <c:v>-0.71123000000000003</c:v>
                </c:pt>
                <c:pt idx="1442">
                  <c:v>-0.75400999999999996</c:v>
                </c:pt>
                <c:pt idx="1443">
                  <c:v>-0.79688000000000003</c:v>
                </c:pt>
                <c:pt idx="1444">
                  <c:v>-0.83977999999999997</c:v>
                </c:pt>
                <c:pt idx="1445">
                  <c:v>-0.88312000000000002</c:v>
                </c:pt>
                <c:pt idx="1446">
                  <c:v>-0.92608999999999997</c:v>
                </c:pt>
                <c:pt idx="1447">
                  <c:v>-0.96909000000000001</c:v>
                </c:pt>
                <c:pt idx="1448">
                  <c:v>-1.0121</c:v>
                </c:pt>
                <c:pt idx="1449">
                  <c:v>-1.0552999999999999</c:v>
                </c:pt>
                <c:pt idx="1450">
                  <c:v>-1.0984</c:v>
                </c:pt>
                <c:pt idx="1451">
                  <c:v>-1.1416999999999999</c:v>
                </c:pt>
                <c:pt idx="1452">
                  <c:v>-1.1849000000000001</c:v>
                </c:pt>
                <c:pt idx="1453">
                  <c:v>-1.2286999999999999</c:v>
                </c:pt>
                <c:pt idx="1454">
                  <c:v>-1.2721</c:v>
                </c:pt>
                <c:pt idx="1455">
                  <c:v>-1.3156000000000001</c:v>
                </c:pt>
                <c:pt idx="1456">
                  <c:v>-1.3591</c:v>
                </c:pt>
                <c:pt idx="1457">
                  <c:v>-1.4027000000000001</c:v>
                </c:pt>
                <c:pt idx="1458">
                  <c:v>-1.4463999999999999</c:v>
                </c:pt>
                <c:pt idx="1459">
                  <c:v>-1.4902</c:v>
                </c:pt>
                <c:pt idx="1460">
                  <c:v>-1.5341</c:v>
                </c:pt>
                <c:pt idx="1461">
                  <c:v>-1.5783</c:v>
                </c:pt>
                <c:pt idx="1462">
                  <c:v>-1.6222000000000001</c:v>
                </c:pt>
                <c:pt idx="1463">
                  <c:v>-1.6659999999999999</c:v>
                </c:pt>
                <c:pt idx="1464">
                  <c:v>-1.7093</c:v>
                </c:pt>
                <c:pt idx="1465">
                  <c:v>-1.752</c:v>
                </c:pt>
                <c:pt idx="1466">
                  <c:v>-1.7944</c:v>
                </c:pt>
                <c:pt idx="1467">
                  <c:v>-1.8367</c:v>
                </c:pt>
                <c:pt idx="1468">
                  <c:v>-1.8791</c:v>
                </c:pt>
                <c:pt idx="1469">
                  <c:v>-1.9215</c:v>
                </c:pt>
                <c:pt idx="1470">
                  <c:v>-1.9642999999999999</c:v>
                </c:pt>
                <c:pt idx="1471">
                  <c:v>-2.0066999999999999</c:v>
                </c:pt>
                <c:pt idx="1472">
                  <c:v>-2.0491000000000001</c:v>
                </c:pt>
                <c:pt idx="1473">
                  <c:v>-2.0916000000000001</c:v>
                </c:pt>
                <c:pt idx="1474">
                  <c:v>-2.1339000000000001</c:v>
                </c:pt>
                <c:pt idx="1475">
                  <c:v>-2.1762999999999999</c:v>
                </c:pt>
                <c:pt idx="1476">
                  <c:v>-2.2189000000000001</c:v>
                </c:pt>
                <c:pt idx="1477">
                  <c:v>-2.2614000000000001</c:v>
                </c:pt>
                <c:pt idx="1478">
                  <c:v>-2.3043</c:v>
                </c:pt>
                <c:pt idx="1479">
                  <c:v>-2.3468</c:v>
                </c:pt>
                <c:pt idx="1480">
                  <c:v>-2.3893</c:v>
                </c:pt>
                <c:pt idx="1481">
                  <c:v>-2.4317000000000002</c:v>
                </c:pt>
                <c:pt idx="1482">
                  <c:v>-2.4741</c:v>
                </c:pt>
                <c:pt idx="1483">
                  <c:v>-2.5162</c:v>
                </c:pt>
                <c:pt idx="1484">
                  <c:v>-2.5581999999999998</c:v>
                </c:pt>
                <c:pt idx="1485">
                  <c:v>-2.5998999999999999</c:v>
                </c:pt>
                <c:pt idx="1486">
                  <c:v>-2.6414</c:v>
                </c:pt>
                <c:pt idx="1487">
                  <c:v>-2.6831999999999998</c:v>
                </c:pt>
                <c:pt idx="1488">
                  <c:v>-2.7244999999999999</c:v>
                </c:pt>
                <c:pt idx="1489">
                  <c:v>-2.7656999999999998</c:v>
                </c:pt>
                <c:pt idx="1490">
                  <c:v>-2.8069000000000002</c:v>
                </c:pt>
                <c:pt idx="1491">
                  <c:v>-2.8479999999999999</c:v>
                </c:pt>
                <c:pt idx="1492">
                  <c:v>-2.8891</c:v>
                </c:pt>
                <c:pt idx="1493">
                  <c:v>-2.93</c:v>
                </c:pt>
                <c:pt idx="1494">
                  <c:v>-2.9706999999999999</c:v>
                </c:pt>
                <c:pt idx="1495">
                  <c:v>-3.0116999999999998</c:v>
                </c:pt>
                <c:pt idx="1496">
                  <c:v>-3.0522999999999998</c:v>
                </c:pt>
                <c:pt idx="1497">
                  <c:v>-3.0929000000000002</c:v>
                </c:pt>
                <c:pt idx="1498">
                  <c:v>-3.1335000000000002</c:v>
                </c:pt>
                <c:pt idx="1499">
                  <c:v>-3.1741000000000001</c:v>
                </c:pt>
                <c:pt idx="1500">
                  <c:v>-3.2145999999999999</c:v>
                </c:pt>
                <c:pt idx="1501">
                  <c:v>-3.2551999999999999</c:v>
                </c:pt>
                <c:pt idx="1502">
                  <c:v>-3.2957000000000001</c:v>
                </c:pt>
                <c:pt idx="1503">
                  <c:v>-3.3361999999999998</c:v>
                </c:pt>
                <c:pt idx="1504">
                  <c:v>-3.3771</c:v>
                </c:pt>
                <c:pt idx="1505">
                  <c:v>-3.4176000000000002</c:v>
                </c:pt>
                <c:pt idx="1506">
                  <c:v>-3.4581</c:v>
                </c:pt>
                <c:pt idx="1507">
                  <c:v>-3.4986000000000002</c:v>
                </c:pt>
                <c:pt idx="1508">
                  <c:v>-3.5390000000000001</c:v>
                </c:pt>
                <c:pt idx="1509">
                  <c:v>-3.5794999999999999</c:v>
                </c:pt>
                <c:pt idx="1510">
                  <c:v>-3.6196000000000002</c:v>
                </c:pt>
                <c:pt idx="1511">
                  <c:v>-3.6589999999999998</c:v>
                </c:pt>
                <c:pt idx="1512">
                  <c:v>-3.6979000000000002</c:v>
                </c:pt>
                <c:pt idx="1513">
                  <c:v>-3.7357</c:v>
                </c:pt>
                <c:pt idx="1514">
                  <c:v>-3.7726000000000002</c:v>
                </c:pt>
                <c:pt idx="1515">
                  <c:v>-3.8088000000000002</c:v>
                </c:pt>
                <c:pt idx="1516">
                  <c:v>-3.8435999999999999</c:v>
                </c:pt>
                <c:pt idx="1517">
                  <c:v>-3.8763000000000001</c:v>
                </c:pt>
                <c:pt idx="1518">
                  <c:v>-3.9068000000000001</c:v>
                </c:pt>
                <c:pt idx="1519">
                  <c:v>-3.9354</c:v>
                </c:pt>
                <c:pt idx="1520">
                  <c:v>-3.9624000000000001</c:v>
                </c:pt>
                <c:pt idx="1521">
                  <c:v>-3.9883000000000002</c:v>
                </c:pt>
                <c:pt idx="1522">
                  <c:v>-4.0126999999999997</c:v>
                </c:pt>
                <c:pt idx="1523">
                  <c:v>-4.0358000000000001</c:v>
                </c:pt>
                <c:pt idx="1524">
                  <c:v>-4.0575999999999999</c:v>
                </c:pt>
                <c:pt idx="1525">
                  <c:v>-4.0778999999999996</c:v>
                </c:pt>
                <c:pt idx="1526">
                  <c:v>-4.0970000000000004</c:v>
                </c:pt>
                <c:pt idx="1527">
                  <c:v>-4.1147999999999998</c:v>
                </c:pt>
                <c:pt idx="1528">
                  <c:v>-4.1314000000000002</c:v>
                </c:pt>
                <c:pt idx="1529">
                  <c:v>-4.1470000000000002</c:v>
                </c:pt>
                <c:pt idx="1530">
                  <c:v>-4.1612</c:v>
                </c:pt>
                <c:pt idx="1531">
                  <c:v>-4.1741999999999999</c:v>
                </c:pt>
                <c:pt idx="1532">
                  <c:v>-4.1862000000000004</c:v>
                </c:pt>
                <c:pt idx="1533">
                  <c:v>-4.1971999999999996</c:v>
                </c:pt>
                <c:pt idx="1534">
                  <c:v>-4.2069999999999999</c:v>
                </c:pt>
                <c:pt idx="1535">
                  <c:v>-4.2161</c:v>
                </c:pt>
                <c:pt idx="1536">
                  <c:v>-4.2244000000000002</c:v>
                </c:pt>
                <c:pt idx="1537">
                  <c:v>-4.2319000000000004</c:v>
                </c:pt>
                <c:pt idx="1538">
                  <c:v>-4.2388000000000003</c:v>
                </c:pt>
                <c:pt idx="1539">
                  <c:v>-4.2450000000000001</c:v>
                </c:pt>
                <c:pt idx="1540">
                  <c:v>-4.2504</c:v>
                </c:pt>
                <c:pt idx="1541">
                  <c:v>-4.2553000000000001</c:v>
                </c:pt>
                <c:pt idx="1542">
                  <c:v>-4.2595000000000001</c:v>
                </c:pt>
                <c:pt idx="1543">
                  <c:v>-4.2632000000000003</c:v>
                </c:pt>
                <c:pt idx="1544">
                  <c:v>-4.2663000000000002</c:v>
                </c:pt>
                <c:pt idx="1545">
                  <c:v>-4.2690000000000001</c:v>
                </c:pt>
                <c:pt idx="1546">
                  <c:v>-4.2713000000000001</c:v>
                </c:pt>
                <c:pt idx="1547">
                  <c:v>-4.2732000000000001</c:v>
                </c:pt>
                <c:pt idx="1548">
                  <c:v>-4.2747999999999999</c:v>
                </c:pt>
                <c:pt idx="1549">
                  <c:v>-4.2760999999999996</c:v>
                </c:pt>
                <c:pt idx="1550">
                  <c:v>-4.2770999999999999</c:v>
                </c:pt>
                <c:pt idx="1551">
                  <c:v>-4.2777000000000003</c:v>
                </c:pt>
                <c:pt idx="1552">
                  <c:v>-4.2779999999999996</c:v>
                </c:pt>
                <c:pt idx="1553">
                  <c:v>-4.2781000000000002</c:v>
                </c:pt>
                <c:pt idx="1554">
                  <c:v>-4.2779999999999996</c:v>
                </c:pt>
                <c:pt idx="1555">
                  <c:v>-4.2774999999999999</c:v>
                </c:pt>
                <c:pt idx="1556">
                  <c:v>-4.2767999999999997</c:v>
                </c:pt>
                <c:pt idx="1557">
                  <c:v>-4.2759</c:v>
                </c:pt>
                <c:pt idx="1558">
                  <c:v>-4.2748999999999997</c:v>
                </c:pt>
                <c:pt idx="1559">
                  <c:v>-4.2736000000000001</c:v>
                </c:pt>
                <c:pt idx="1560">
                  <c:v>-4.2721999999999998</c:v>
                </c:pt>
                <c:pt idx="1561">
                  <c:v>-4.2706</c:v>
                </c:pt>
                <c:pt idx="1562">
                  <c:v>-4.2687999999999997</c:v>
                </c:pt>
                <c:pt idx="1563">
                  <c:v>-4.2670000000000003</c:v>
                </c:pt>
                <c:pt idx="1564">
                  <c:v>-4.2648999999999999</c:v>
                </c:pt>
                <c:pt idx="1565">
                  <c:v>-4.2626999999999997</c:v>
                </c:pt>
                <c:pt idx="1566">
                  <c:v>-4.2606000000000002</c:v>
                </c:pt>
                <c:pt idx="1567">
                  <c:v>-4.2583000000000002</c:v>
                </c:pt>
                <c:pt idx="1568">
                  <c:v>-4.2558999999999996</c:v>
                </c:pt>
                <c:pt idx="1569">
                  <c:v>-4.2534999999999998</c:v>
                </c:pt>
                <c:pt idx="1570">
                  <c:v>-4.2511999999999999</c:v>
                </c:pt>
                <c:pt idx="1571">
                  <c:v>-4.2487000000000004</c:v>
                </c:pt>
                <c:pt idx="1572">
                  <c:v>-4.2462999999999997</c:v>
                </c:pt>
                <c:pt idx="1573">
                  <c:v>-4.2436999999999996</c:v>
                </c:pt>
                <c:pt idx="1574">
                  <c:v>-4.2412000000000001</c:v>
                </c:pt>
                <c:pt idx="1575">
                  <c:v>-4.2385999999999999</c:v>
                </c:pt>
                <c:pt idx="1576">
                  <c:v>-4.2359999999999998</c:v>
                </c:pt>
                <c:pt idx="1577">
                  <c:v>-4.2332000000000001</c:v>
                </c:pt>
                <c:pt idx="1578">
                  <c:v>-4.2305000000000001</c:v>
                </c:pt>
                <c:pt idx="1579">
                  <c:v>-4.2276999999999996</c:v>
                </c:pt>
                <c:pt idx="1580">
                  <c:v>-4.2248000000000001</c:v>
                </c:pt>
                <c:pt idx="1581">
                  <c:v>-4.2218999999999998</c:v>
                </c:pt>
                <c:pt idx="1582">
                  <c:v>-4.2188999999999997</c:v>
                </c:pt>
                <c:pt idx="1583">
                  <c:v>-4.2159000000000004</c:v>
                </c:pt>
                <c:pt idx="1584">
                  <c:v>-4.2127999999999997</c:v>
                </c:pt>
                <c:pt idx="1585">
                  <c:v>-4.2096</c:v>
                </c:pt>
                <c:pt idx="1586">
                  <c:v>-4.2061999999999999</c:v>
                </c:pt>
                <c:pt idx="1587">
                  <c:v>-4.2026000000000003</c:v>
                </c:pt>
                <c:pt idx="1588">
                  <c:v>-4.1989999999999998</c:v>
                </c:pt>
                <c:pt idx="1589">
                  <c:v>-4.1951999999999998</c:v>
                </c:pt>
                <c:pt idx="1590">
                  <c:v>-4.1913</c:v>
                </c:pt>
                <c:pt idx="1591">
                  <c:v>-4.1871999999999998</c:v>
                </c:pt>
                <c:pt idx="1592">
                  <c:v>-4.1832000000000003</c:v>
                </c:pt>
                <c:pt idx="1593">
                  <c:v>-4.1788999999999996</c:v>
                </c:pt>
                <c:pt idx="1594">
                  <c:v>-4.1746999999999996</c:v>
                </c:pt>
                <c:pt idx="1595">
                  <c:v>-4.1703000000000001</c:v>
                </c:pt>
                <c:pt idx="1596">
                  <c:v>-4.1658999999999997</c:v>
                </c:pt>
                <c:pt idx="1597">
                  <c:v>-4.1614000000000004</c:v>
                </c:pt>
                <c:pt idx="1598">
                  <c:v>-4.1569000000000003</c:v>
                </c:pt>
                <c:pt idx="1599">
                  <c:v>-4.1523000000000003</c:v>
                </c:pt>
                <c:pt idx="1600">
                  <c:v>-4.1474000000000002</c:v>
                </c:pt>
                <c:pt idx="1601">
                  <c:v>-4.1422999999999996</c:v>
                </c:pt>
                <c:pt idx="1602">
                  <c:v>-4.1369999999999996</c:v>
                </c:pt>
                <c:pt idx="1603">
                  <c:v>-4.1315999999999997</c:v>
                </c:pt>
                <c:pt idx="1604">
                  <c:v>-4.1260000000000003</c:v>
                </c:pt>
                <c:pt idx="1605">
                  <c:v>-4.1203000000000003</c:v>
                </c:pt>
                <c:pt idx="1606">
                  <c:v>-4.1143000000000001</c:v>
                </c:pt>
                <c:pt idx="1607">
                  <c:v>-4.1082000000000001</c:v>
                </c:pt>
                <c:pt idx="1608">
                  <c:v>-4.1021000000000001</c:v>
                </c:pt>
                <c:pt idx="1609">
                  <c:v>-4.0956999999999999</c:v>
                </c:pt>
                <c:pt idx="1610">
                  <c:v>-4.0892999999999997</c:v>
                </c:pt>
                <c:pt idx="1611">
                  <c:v>-4.0827</c:v>
                </c:pt>
                <c:pt idx="1612">
                  <c:v>-4.0759999999999996</c:v>
                </c:pt>
                <c:pt idx="1613">
                  <c:v>-4.0692000000000004</c:v>
                </c:pt>
                <c:pt idx="1614">
                  <c:v>-4.0621999999999998</c:v>
                </c:pt>
                <c:pt idx="1615">
                  <c:v>-4.0551000000000004</c:v>
                </c:pt>
                <c:pt idx="1616">
                  <c:v>-4.0479000000000003</c:v>
                </c:pt>
                <c:pt idx="1617">
                  <c:v>-4.0406000000000004</c:v>
                </c:pt>
                <c:pt idx="1618">
                  <c:v>-4.0331000000000001</c:v>
                </c:pt>
                <c:pt idx="1619">
                  <c:v>-4.0255999999999998</c:v>
                </c:pt>
                <c:pt idx="1620">
                  <c:v>-4.0179999999999998</c:v>
                </c:pt>
                <c:pt idx="1621">
                  <c:v>-4.0102000000000002</c:v>
                </c:pt>
                <c:pt idx="1622">
                  <c:v>-4.0023</c:v>
                </c:pt>
                <c:pt idx="1623">
                  <c:v>-3.9943</c:v>
                </c:pt>
                <c:pt idx="1624">
                  <c:v>-3.9860000000000002</c:v>
                </c:pt>
                <c:pt idx="1625">
                  <c:v>-3.9777</c:v>
                </c:pt>
                <c:pt idx="1626">
                  <c:v>-3.9691000000000001</c:v>
                </c:pt>
                <c:pt idx="1627">
                  <c:v>-3.9603999999999999</c:v>
                </c:pt>
                <c:pt idx="1628">
                  <c:v>-3.9516</c:v>
                </c:pt>
                <c:pt idx="1629">
                  <c:v>-3.9426000000000001</c:v>
                </c:pt>
                <c:pt idx="1630">
                  <c:v>-3.9335</c:v>
                </c:pt>
                <c:pt idx="1631">
                  <c:v>-3.9241999999999999</c:v>
                </c:pt>
                <c:pt idx="1632">
                  <c:v>-3.9146999999999998</c:v>
                </c:pt>
                <c:pt idx="1633">
                  <c:v>-3.9053</c:v>
                </c:pt>
                <c:pt idx="1634">
                  <c:v>-3.8957000000000002</c:v>
                </c:pt>
                <c:pt idx="1635">
                  <c:v>-3.8860000000000001</c:v>
                </c:pt>
                <c:pt idx="1636">
                  <c:v>-3.8761999999999999</c:v>
                </c:pt>
                <c:pt idx="1637">
                  <c:v>-3.8662999999999998</c:v>
                </c:pt>
                <c:pt idx="1638">
                  <c:v>-3.8563999999999998</c:v>
                </c:pt>
                <c:pt idx="1639">
                  <c:v>-3.8462999999999998</c:v>
                </c:pt>
                <c:pt idx="1640">
                  <c:v>-3.8359000000000001</c:v>
                </c:pt>
                <c:pt idx="1641">
                  <c:v>-3.8256000000000001</c:v>
                </c:pt>
                <c:pt idx="1642">
                  <c:v>-3.8151999999999999</c:v>
                </c:pt>
                <c:pt idx="1643">
                  <c:v>-3.8046000000000002</c:v>
                </c:pt>
                <c:pt idx="1644">
                  <c:v>-3.7940999999999998</c:v>
                </c:pt>
                <c:pt idx="1645">
                  <c:v>-3.7833999999999999</c:v>
                </c:pt>
                <c:pt idx="1646">
                  <c:v>-3.7726999999999999</c:v>
                </c:pt>
                <c:pt idx="1647">
                  <c:v>-3.7618999999999998</c:v>
                </c:pt>
                <c:pt idx="1648">
                  <c:v>-3.7509999999999999</c:v>
                </c:pt>
                <c:pt idx="1649">
                  <c:v>-3.7402000000000002</c:v>
                </c:pt>
                <c:pt idx="1650">
                  <c:v>-3.7294</c:v>
                </c:pt>
                <c:pt idx="1651">
                  <c:v>-3.7183999999999999</c:v>
                </c:pt>
                <c:pt idx="1652">
                  <c:v>-3.7073999999999998</c:v>
                </c:pt>
                <c:pt idx="1653">
                  <c:v>-3.6964000000000001</c:v>
                </c:pt>
                <c:pt idx="1654">
                  <c:v>-3.6855000000000002</c:v>
                </c:pt>
                <c:pt idx="1655">
                  <c:v>-3.6743999999999999</c:v>
                </c:pt>
                <c:pt idx="1656">
                  <c:v>-3.6634000000000002</c:v>
                </c:pt>
                <c:pt idx="1657">
                  <c:v>-3.6522000000000001</c:v>
                </c:pt>
                <c:pt idx="1658">
                  <c:v>-3.6412</c:v>
                </c:pt>
                <c:pt idx="1659">
                  <c:v>-3.6301000000000001</c:v>
                </c:pt>
                <c:pt idx="1660">
                  <c:v>-3.6190000000000002</c:v>
                </c:pt>
                <c:pt idx="1661">
                  <c:v>-3.6078999999999999</c:v>
                </c:pt>
                <c:pt idx="1662">
                  <c:v>-3.5968</c:v>
                </c:pt>
                <c:pt idx="1663">
                  <c:v>-3.5857999999999999</c:v>
                </c:pt>
                <c:pt idx="1664">
                  <c:v>-3.5747</c:v>
                </c:pt>
                <c:pt idx="1665">
                  <c:v>-3.5634999999999999</c:v>
                </c:pt>
                <c:pt idx="1666">
                  <c:v>-3.5524</c:v>
                </c:pt>
                <c:pt idx="1667">
                  <c:v>-3.5413000000000001</c:v>
                </c:pt>
                <c:pt idx="1668">
                  <c:v>-3.5301999999999998</c:v>
                </c:pt>
                <c:pt idx="1669">
                  <c:v>-3.5190000000000001</c:v>
                </c:pt>
                <c:pt idx="1670">
                  <c:v>-3.5078</c:v>
                </c:pt>
                <c:pt idx="1671">
                  <c:v>-3.4965999999999999</c:v>
                </c:pt>
                <c:pt idx="1672">
                  <c:v>-3.4853999999999998</c:v>
                </c:pt>
                <c:pt idx="1673">
                  <c:v>-3.4742000000000002</c:v>
                </c:pt>
                <c:pt idx="1674">
                  <c:v>-3.4628999999999999</c:v>
                </c:pt>
                <c:pt idx="1675">
                  <c:v>-3.4516</c:v>
                </c:pt>
                <c:pt idx="1676">
                  <c:v>-3.4403000000000001</c:v>
                </c:pt>
                <c:pt idx="1677">
                  <c:v>-3.4289999999999998</c:v>
                </c:pt>
                <c:pt idx="1678">
                  <c:v>-3.4177</c:v>
                </c:pt>
                <c:pt idx="1679">
                  <c:v>-3.4064000000000001</c:v>
                </c:pt>
                <c:pt idx="1680">
                  <c:v>-3.3950999999999998</c:v>
                </c:pt>
                <c:pt idx="1681">
                  <c:v>-3.3837000000000002</c:v>
                </c:pt>
                <c:pt idx="1682">
                  <c:v>-3.3723000000000001</c:v>
                </c:pt>
                <c:pt idx="1683">
                  <c:v>-3.3610000000000002</c:v>
                </c:pt>
                <c:pt idx="1684">
                  <c:v>-3.3496000000000001</c:v>
                </c:pt>
                <c:pt idx="1685">
                  <c:v>-3.3382999999999998</c:v>
                </c:pt>
                <c:pt idx="1686">
                  <c:v>-3.327</c:v>
                </c:pt>
                <c:pt idx="1687">
                  <c:v>-3.3155999999999999</c:v>
                </c:pt>
                <c:pt idx="1688">
                  <c:v>-3.3043</c:v>
                </c:pt>
                <c:pt idx="1689">
                  <c:v>-3.2930000000000001</c:v>
                </c:pt>
                <c:pt idx="1690">
                  <c:v>-3.2816000000000001</c:v>
                </c:pt>
                <c:pt idx="1691">
                  <c:v>-3.2702</c:v>
                </c:pt>
                <c:pt idx="1692">
                  <c:v>-3.2587999999999999</c:v>
                </c:pt>
                <c:pt idx="1693">
                  <c:v>-3.2473999999999998</c:v>
                </c:pt>
                <c:pt idx="1694">
                  <c:v>-3.2359</c:v>
                </c:pt>
                <c:pt idx="1695">
                  <c:v>-3.2244999999999999</c:v>
                </c:pt>
                <c:pt idx="1696">
                  <c:v>-3.2130000000000001</c:v>
                </c:pt>
                <c:pt idx="1697">
                  <c:v>-3.2014999999999998</c:v>
                </c:pt>
                <c:pt idx="1698">
                  <c:v>-3.19</c:v>
                </c:pt>
                <c:pt idx="1699">
                  <c:v>-3.1783999999999999</c:v>
                </c:pt>
                <c:pt idx="1700">
                  <c:v>-3.1667999999999998</c:v>
                </c:pt>
                <c:pt idx="1701">
                  <c:v>-3.1551999999999998</c:v>
                </c:pt>
                <c:pt idx="1702">
                  <c:v>-3.1436000000000002</c:v>
                </c:pt>
                <c:pt idx="1703">
                  <c:v>-3.1320000000000001</c:v>
                </c:pt>
                <c:pt idx="1704">
                  <c:v>-3.1204000000000001</c:v>
                </c:pt>
                <c:pt idx="1705">
                  <c:v>-3.1086999999999998</c:v>
                </c:pt>
                <c:pt idx="1706">
                  <c:v>-3.0972</c:v>
                </c:pt>
                <c:pt idx="1707">
                  <c:v>-3.0855000000000001</c:v>
                </c:pt>
                <c:pt idx="1708">
                  <c:v>-3.0739000000000001</c:v>
                </c:pt>
                <c:pt idx="1709">
                  <c:v>-3.0623999999999998</c:v>
                </c:pt>
                <c:pt idx="1710">
                  <c:v>-3.0508999999999999</c:v>
                </c:pt>
                <c:pt idx="1711">
                  <c:v>-3.0394000000000001</c:v>
                </c:pt>
                <c:pt idx="1712">
                  <c:v>-3.0278999999999998</c:v>
                </c:pt>
                <c:pt idx="1713">
                  <c:v>-3.0165000000000002</c:v>
                </c:pt>
                <c:pt idx="1714">
                  <c:v>-3.0051000000000001</c:v>
                </c:pt>
                <c:pt idx="1715">
                  <c:v>-2.9935</c:v>
                </c:pt>
                <c:pt idx="1716">
                  <c:v>-2.9820000000000002</c:v>
                </c:pt>
                <c:pt idx="1717">
                  <c:v>-2.9706000000000001</c:v>
                </c:pt>
                <c:pt idx="1718">
                  <c:v>-2.9592000000000001</c:v>
                </c:pt>
                <c:pt idx="1719">
                  <c:v>-2.9477000000000002</c:v>
                </c:pt>
                <c:pt idx="1720">
                  <c:v>-2.9361999999999999</c:v>
                </c:pt>
                <c:pt idx="1721">
                  <c:v>-2.9247000000000001</c:v>
                </c:pt>
                <c:pt idx="1722">
                  <c:v>-2.9131999999999998</c:v>
                </c:pt>
                <c:pt idx="1723">
                  <c:v>-2.9016999999999999</c:v>
                </c:pt>
                <c:pt idx="1724">
                  <c:v>-2.89</c:v>
                </c:pt>
                <c:pt idx="1725">
                  <c:v>-2.8784000000000001</c:v>
                </c:pt>
                <c:pt idx="1726">
                  <c:v>-2.8668</c:v>
                </c:pt>
                <c:pt idx="1727">
                  <c:v>-2.8552</c:v>
                </c:pt>
                <c:pt idx="1728">
                  <c:v>-2.8435999999999999</c:v>
                </c:pt>
                <c:pt idx="1729">
                  <c:v>-2.8319000000000001</c:v>
                </c:pt>
                <c:pt idx="1730">
                  <c:v>-2.8201999999999998</c:v>
                </c:pt>
                <c:pt idx="1731">
                  <c:v>-2.8086000000000002</c:v>
                </c:pt>
                <c:pt idx="1732">
                  <c:v>-2.7968000000000002</c:v>
                </c:pt>
                <c:pt idx="1733">
                  <c:v>-2.7850999999999999</c:v>
                </c:pt>
                <c:pt idx="1734">
                  <c:v>-2.7734000000000001</c:v>
                </c:pt>
                <c:pt idx="1735">
                  <c:v>-2.7616999999999998</c:v>
                </c:pt>
                <c:pt idx="1736">
                  <c:v>-2.7501000000000002</c:v>
                </c:pt>
                <c:pt idx="1737">
                  <c:v>-2.7383999999999999</c:v>
                </c:pt>
                <c:pt idx="1738">
                  <c:v>-2.7269000000000001</c:v>
                </c:pt>
                <c:pt idx="1739">
                  <c:v>-2.7151999999999998</c:v>
                </c:pt>
                <c:pt idx="1740">
                  <c:v>-2.7037</c:v>
                </c:pt>
                <c:pt idx="1741">
                  <c:v>-2.6920999999999999</c:v>
                </c:pt>
                <c:pt idx="1742">
                  <c:v>-2.6806000000000001</c:v>
                </c:pt>
                <c:pt idx="1743">
                  <c:v>-2.669</c:v>
                </c:pt>
                <c:pt idx="1744">
                  <c:v>-2.6575000000000002</c:v>
                </c:pt>
                <c:pt idx="1745">
                  <c:v>-2.6459000000000001</c:v>
                </c:pt>
                <c:pt idx="1746">
                  <c:v>-2.6343000000000001</c:v>
                </c:pt>
                <c:pt idx="1747">
                  <c:v>-2.6227</c:v>
                </c:pt>
                <c:pt idx="1748">
                  <c:v>-2.6111</c:v>
                </c:pt>
                <c:pt idx="1749">
                  <c:v>-2.5992999999999999</c:v>
                </c:pt>
                <c:pt idx="1750">
                  <c:v>-2.5874000000000001</c:v>
                </c:pt>
                <c:pt idx="1751">
                  <c:v>-2.5756000000000001</c:v>
                </c:pt>
                <c:pt idx="1752">
                  <c:v>-2.5638000000000001</c:v>
                </c:pt>
                <c:pt idx="1753">
                  <c:v>-2.552</c:v>
                </c:pt>
                <c:pt idx="1754">
                  <c:v>-2.5400999999999998</c:v>
                </c:pt>
                <c:pt idx="1755">
                  <c:v>-2.5283000000000002</c:v>
                </c:pt>
                <c:pt idx="1756">
                  <c:v>-2.5164</c:v>
                </c:pt>
                <c:pt idx="1757">
                  <c:v>-2.5045000000000002</c:v>
                </c:pt>
                <c:pt idx="1758">
                  <c:v>-2.4923999999999999</c:v>
                </c:pt>
                <c:pt idx="1759">
                  <c:v>-2.4803000000000002</c:v>
                </c:pt>
                <c:pt idx="1760">
                  <c:v>-2.4683000000000002</c:v>
                </c:pt>
                <c:pt idx="1761">
                  <c:v>-2.4561000000000002</c:v>
                </c:pt>
                <c:pt idx="1762">
                  <c:v>-2.444</c:v>
                </c:pt>
                <c:pt idx="1763">
                  <c:v>-2.4317000000000002</c:v>
                </c:pt>
                <c:pt idx="1764">
                  <c:v>-2.4194</c:v>
                </c:pt>
                <c:pt idx="1765">
                  <c:v>-2.4070999999999998</c:v>
                </c:pt>
                <c:pt idx="1766">
                  <c:v>-2.3946999999999998</c:v>
                </c:pt>
                <c:pt idx="1767">
                  <c:v>-2.3820000000000001</c:v>
                </c:pt>
                <c:pt idx="1768">
                  <c:v>-2.3696000000000002</c:v>
                </c:pt>
                <c:pt idx="1769">
                  <c:v>-2.3570000000000002</c:v>
                </c:pt>
                <c:pt idx="1770">
                  <c:v>-2.3443999999999998</c:v>
                </c:pt>
                <c:pt idx="1771">
                  <c:v>-2.3317000000000001</c:v>
                </c:pt>
                <c:pt idx="1772">
                  <c:v>-2.3189000000000002</c:v>
                </c:pt>
                <c:pt idx="1773">
                  <c:v>-2.3060999999999998</c:v>
                </c:pt>
                <c:pt idx="1774">
                  <c:v>-2.2932000000000001</c:v>
                </c:pt>
                <c:pt idx="1775">
                  <c:v>-2.2801</c:v>
                </c:pt>
                <c:pt idx="1776">
                  <c:v>-2.2669999999999999</c:v>
                </c:pt>
                <c:pt idx="1777">
                  <c:v>-2.254</c:v>
                </c:pt>
                <c:pt idx="1778">
                  <c:v>-2.2408000000000001</c:v>
                </c:pt>
                <c:pt idx="1779">
                  <c:v>-2.2275999999999998</c:v>
                </c:pt>
                <c:pt idx="1780">
                  <c:v>-2.2143999999999999</c:v>
                </c:pt>
                <c:pt idx="1781">
                  <c:v>-2.2012</c:v>
                </c:pt>
                <c:pt idx="1782">
                  <c:v>-2.1879</c:v>
                </c:pt>
                <c:pt idx="1783">
                  <c:v>-2.1743999999999999</c:v>
                </c:pt>
                <c:pt idx="1784">
                  <c:v>-2.1608000000000001</c:v>
                </c:pt>
                <c:pt idx="1785">
                  <c:v>-2.1473</c:v>
                </c:pt>
                <c:pt idx="1786">
                  <c:v>-2.1337000000000002</c:v>
                </c:pt>
                <c:pt idx="1787">
                  <c:v>-2.12</c:v>
                </c:pt>
                <c:pt idx="1788">
                  <c:v>-2.1063000000000001</c:v>
                </c:pt>
                <c:pt idx="1789">
                  <c:v>-2.0924999999999998</c:v>
                </c:pt>
                <c:pt idx="1790">
                  <c:v>-2.0788000000000002</c:v>
                </c:pt>
                <c:pt idx="1791">
                  <c:v>-2.0649000000000002</c:v>
                </c:pt>
                <c:pt idx="1792">
                  <c:v>-2.0510000000000002</c:v>
                </c:pt>
                <c:pt idx="1793">
                  <c:v>-2.0369999999999999</c:v>
                </c:pt>
                <c:pt idx="1794">
                  <c:v>-2.0232000000000001</c:v>
                </c:pt>
                <c:pt idx="1795">
                  <c:v>-2.0091999999999999</c:v>
                </c:pt>
                <c:pt idx="1796">
                  <c:v>-1.9953000000000001</c:v>
                </c:pt>
                <c:pt idx="1797">
                  <c:v>-1.9813000000000001</c:v>
                </c:pt>
                <c:pt idx="1798">
                  <c:v>-1.9673</c:v>
                </c:pt>
                <c:pt idx="1799">
                  <c:v>-1.9532</c:v>
                </c:pt>
                <c:pt idx="1800">
                  <c:v>-1.9391</c:v>
                </c:pt>
                <c:pt idx="1801">
                  <c:v>-1.9249000000000001</c:v>
                </c:pt>
                <c:pt idx="1802">
                  <c:v>-1.9107000000000001</c:v>
                </c:pt>
                <c:pt idx="1803">
                  <c:v>-1.8966000000000001</c:v>
                </c:pt>
                <c:pt idx="1804">
                  <c:v>-1.8824000000000001</c:v>
                </c:pt>
                <c:pt idx="1805">
                  <c:v>-1.8682000000000001</c:v>
                </c:pt>
                <c:pt idx="1806">
                  <c:v>-1.8540000000000001</c:v>
                </c:pt>
                <c:pt idx="1807">
                  <c:v>-1.8398000000000001</c:v>
                </c:pt>
                <c:pt idx="1808">
                  <c:v>-1.8254999999999999</c:v>
                </c:pt>
                <c:pt idx="1809">
                  <c:v>-1.8110999999999999</c:v>
                </c:pt>
                <c:pt idx="1810">
                  <c:v>-1.7968</c:v>
                </c:pt>
                <c:pt idx="1811">
                  <c:v>-1.7825</c:v>
                </c:pt>
                <c:pt idx="1812">
                  <c:v>-1.7682</c:v>
                </c:pt>
                <c:pt idx="1813">
                  <c:v>-1.7538</c:v>
                </c:pt>
                <c:pt idx="1814">
                  <c:v>-1.7393000000000001</c:v>
                </c:pt>
                <c:pt idx="1815">
                  <c:v>-1.7249000000000001</c:v>
                </c:pt>
                <c:pt idx="1816">
                  <c:v>-1.7104999999999999</c:v>
                </c:pt>
                <c:pt idx="1817">
                  <c:v>-1.6960999999999999</c:v>
                </c:pt>
                <c:pt idx="1818">
                  <c:v>-1.6814</c:v>
                </c:pt>
                <c:pt idx="1819">
                  <c:v>-1.6669</c:v>
                </c:pt>
                <c:pt idx="1820">
                  <c:v>-1.6525000000000001</c:v>
                </c:pt>
                <c:pt idx="1821">
                  <c:v>-1.6380999999999999</c:v>
                </c:pt>
                <c:pt idx="1822">
                  <c:v>-1.6235999999999999</c:v>
                </c:pt>
                <c:pt idx="1823">
                  <c:v>-1.6091</c:v>
                </c:pt>
                <c:pt idx="1824">
                  <c:v>-1.5946</c:v>
                </c:pt>
                <c:pt idx="1825">
                  <c:v>-1.5802</c:v>
                </c:pt>
                <c:pt idx="1826">
                  <c:v>-1.5656000000000001</c:v>
                </c:pt>
                <c:pt idx="1827">
                  <c:v>-1.5511999999999999</c:v>
                </c:pt>
                <c:pt idx="1828">
                  <c:v>-1.5367</c:v>
                </c:pt>
                <c:pt idx="1829">
                  <c:v>-1.5222</c:v>
                </c:pt>
                <c:pt idx="1830">
                  <c:v>-1.5077</c:v>
                </c:pt>
                <c:pt idx="1831">
                  <c:v>-1.4933000000000001</c:v>
                </c:pt>
                <c:pt idx="1832">
                  <c:v>-1.4787999999999999</c:v>
                </c:pt>
                <c:pt idx="1833">
                  <c:v>-1.4643999999999999</c:v>
                </c:pt>
                <c:pt idx="1834">
                  <c:v>-1.4499</c:v>
                </c:pt>
                <c:pt idx="1835">
                  <c:v>-1.4354</c:v>
                </c:pt>
                <c:pt idx="1836">
                  <c:v>-1.4211</c:v>
                </c:pt>
                <c:pt idx="1837">
                  <c:v>-1.4068000000000001</c:v>
                </c:pt>
                <c:pt idx="1838">
                  <c:v>-1.3925000000000001</c:v>
                </c:pt>
                <c:pt idx="1839">
                  <c:v>-1.3783000000000001</c:v>
                </c:pt>
                <c:pt idx="1840">
                  <c:v>-1.3642000000000001</c:v>
                </c:pt>
                <c:pt idx="1841">
                  <c:v>-1.3501000000000001</c:v>
                </c:pt>
                <c:pt idx="1842">
                  <c:v>-1.3361000000000001</c:v>
                </c:pt>
                <c:pt idx="1843">
                  <c:v>-1.3220000000000001</c:v>
                </c:pt>
                <c:pt idx="1844">
                  <c:v>-1.3082</c:v>
                </c:pt>
                <c:pt idx="1845">
                  <c:v>-1.2944</c:v>
                </c:pt>
                <c:pt idx="1846">
                  <c:v>-1.2806999999999999</c:v>
                </c:pt>
                <c:pt idx="1847">
                  <c:v>-1.2669999999999999</c:v>
                </c:pt>
                <c:pt idx="1848">
                  <c:v>-1.2534000000000001</c:v>
                </c:pt>
                <c:pt idx="1849">
                  <c:v>-1.2398</c:v>
                </c:pt>
                <c:pt idx="1850">
                  <c:v>-1.2263999999999999</c:v>
                </c:pt>
                <c:pt idx="1851">
                  <c:v>-1.2131000000000001</c:v>
                </c:pt>
                <c:pt idx="1852">
                  <c:v>-1.1996</c:v>
                </c:pt>
                <c:pt idx="1853">
                  <c:v>-1.1862999999999999</c:v>
                </c:pt>
                <c:pt idx="1854">
                  <c:v>-1.1732</c:v>
                </c:pt>
                <c:pt idx="1855">
                  <c:v>-1.1599999999999999</c:v>
                </c:pt>
                <c:pt idx="1856">
                  <c:v>-1.147</c:v>
                </c:pt>
                <c:pt idx="1857">
                  <c:v>-1.1339999999999999</c:v>
                </c:pt>
                <c:pt idx="1858">
                  <c:v>-1.121</c:v>
                </c:pt>
                <c:pt idx="1859">
                  <c:v>-1.1081000000000001</c:v>
                </c:pt>
                <c:pt idx="1860">
                  <c:v>-1.0951</c:v>
                </c:pt>
                <c:pt idx="1861">
                  <c:v>-1.0824</c:v>
                </c:pt>
                <c:pt idx="1862">
                  <c:v>-1.0697000000000001</c:v>
                </c:pt>
                <c:pt idx="1863">
                  <c:v>-1.0570999999999999</c:v>
                </c:pt>
                <c:pt idx="1864">
                  <c:v>-1.0446</c:v>
                </c:pt>
                <c:pt idx="1865">
                  <c:v>-1.0321</c:v>
                </c:pt>
                <c:pt idx="1866">
                  <c:v>-1.0197000000000001</c:v>
                </c:pt>
                <c:pt idx="1867">
                  <c:v>-1.0074000000000001</c:v>
                </c:pt>
                <c:pt idx="1868">
                  <c:v>-0.99512999999999996</c:v>
                </c:pt>
                <c:pt idx="1869">
                  <c:v>-0.98282000000000003</c:v>
                </c:pt>
                <c:pt idx="1870">
                  <c:v>-0.97067000000000003</c:v>
                </c:pt>
                <c:pt idx="1871">
                  <c:v>-0.95865999999999996</c:v>
                </c:pt>
                <c:pt idx="1872">
                  <c:v>-0.94664000000000004</c:v>
                </c:pt>
                <c:pt idx="1873">
                  <c:v>-0.93471000000000004</c:v>
                </c:pt>
                <c:pt idx="1874">
                  <c:v>-0.92291000000000001</c:v>
                </c:pt>
                <c:pt idx="1875">
                  <c:v>-0.91112000000000004</c:v>
                </c:pt>
                <c:pt idx="1876">
                  <c:v>-0.89937999999999996</c:v>
                </c:pt>
                <c:pt idx="1877">
                  <c:v>-0.88768000000000002</c:v>
                </c:pt>
                <c:pt idx="1878">
                  <c:v>-0.87617</c:v>
                </c:pt>
                <c:pt idx="1879">
                  <c:v>-0.86478999999999995</c:v>
                </c:pt>
                <c:pt idx="1880">
                  <c:v>-0.85351999999999995</c:v>
                </c:pt>
                <c:pt idx="1881">
                  <c:v>-0.84228999999999998</c:v>
                </c:pt>
                <c:pt idx="1882">
                  <c:v>-0.83118999999999998</c:v>
                </c:pt>
                <c:pt idx="1883">
                  <c:v>-0.82018000000000002</c:v>
                </c:pt>
                <c:pt idx="1884">
                  <c:v>-0.80920000000000003</c:v>
                </c:pt>
                <c:pt idx="1885">
                  <c:v>-0.79832000000000003</c:v>
                </c:pt>
                <c:pt idx="1886">
                  <c:v>-0.78741000000000005</c:v>
                </c:pt>
                <c:pt idx="1887">
                  <c:v>-0.77666999999999997</c:v>
                </c:pt>
                <c:pt idx="1888">
                  <c:v>-0.76604000000000005</c:v>
                </c:pt>
                <c:pt idx="1889">
                  <c:v>-0.75546000000000002</c:v>
                </c:pt>
                <c:pt idx="1890">
                  <c:v>-0.74500999999999995</c:v>
                </c:pt>
                <c:pt idx="1891">
                  <c:v>-0.73463000000000001</c:v>
                </c:pt>
                <c:pt idx="1892">
                  <c:v>-0.72433000000000003</c:v>
                </c:pt>
                <c:pt idx="1893">
                  <c:v>-0.71418999999999999</c:v>
                </c:pt>
                <c:pt idx="1894">
                  <c:v>-0.70401000000000002</c:v>
                </c:pt>
                <c:pt idx="1895">
                  <c:v>-0.69403000000000004</c:v>
                </c:pt>
                <c:pt idx="1896">
                  <c:v>-0.68403999999999998</c:v>
                </c:pt>
                <c:pt idx="1897">
                  <c:v>-0.67415000000000003</c:v>
                </c:pt>
                <c:pt idx="1898">
                  <c:v>-0.66422999999999999</c:v>
                </c:pt>
                <c:pt idx="1899">
                  <c:v>-0.65437000000000001</c:v>
                </c:pt>
                <c:pt idx="1900">
                  <c:v>-0.64454999999999996</c:v>
                </c:pt>
                <c:pt idx="1901">
                  <c:v>-0.63471999999999995</c:v>
                </c:pt>
                <c:pt idx="1902">
                  <c:v>-0.62502000000000002</c:v>
                </c:pt>
                <c:pt idx="1903">
                  <c:v>-0.61531000000000002</c:v>
                </c:pt>
                <c:pt idx="1904">
                  <c:v>-0.60572999999999999</c:v>
                </c:pt>
                <c:pt idx="1905">
                  <c:v>-0.59613000000000005</c:v>
                </c:pt>
                <c:pt idx="1906">
                  <c:v>-0.58655000000000002</c:v>
                </c:pt>
                <c:pt idx="1907">
                  <c:v>-0.57706000000000002</c:v>
                </c:pt>
                <c:pt idx="1908">
                  <c:v>-0.56764000000000003</c:v>
                </c:pt>
                <c:pt idx="1909">
                  <c:v>-0.55820999999999998</c:v>
                </c:pt>
                <c:pt idx="1910">
                  <c:v>-0.54886999999999997</c:v>
                </c:pt>
                <c:pt idx="1911">
                  <c:v>-0.53951000000000005</c:v>
                </c:pt>
                <c:pt idx="1912">
                  <c:v>-0.53022999999999998</c:v>
                </c:pt>
                <c:pt idx="1913">
                  <c:v>-0.52102999999999999</c:v>
                </c:pt>
                <c:pt idx="1914">
                  <c:v>-0.51180999999999999</c:v>
                </c:pt>
                <c:pt idx="1915">
                  <c:v>-0.50266999999999995</c:v>
                </c:pt>
                <c:pt idx="1916">
                  <c:v>-0.49358999999999997</c:v>
                </c:pt>
                <c:pt idx="1917">
                  <c:v>-0.48449999999999999</c:v>
                </c:pt>
                <c:pt idx="1918">
                  <c:v>-0.47539999999999999</c:v>
                </c:pt>
                <c:pt idx="1919">
                  <c:v>-0.46639999999999998</c:v>
                </c:pt>
                <c:pt idx="1920">
                  <c:v>-0.45728000000000002</c:v>
                </c:pt>
                <c:pt idx="1921">
                  <c:v>-0.44829000000000002</c:v>
                </c:pt>
                <c:pt idx="1922">
                  <c:v>-0.43929000000000001</c:v>
                </c:pt>
                <c:pt idx="1923">
                  <c:v>-0.43025000000000002</c:v>
                </c:pt>
                <c:pt idx="1924">
                  <c:v>-0.42122999999999999</c:v>
                </c:pt>
                <c:pt idx="1925">
                  <c:v>-0.41220000000000001</c:v>
                </c:pt>
                <c:pt idx="1926">
                  <c:v>-0.40307999999999999</c:v>
                </c:pt>
                <c:pt idx="1927">
                  <c:v>-0.39396999999999999</c:v>
                </c:pt>
                <c:pt idx="1928">
                  <c:v>-0.38474999999999998</c:v>
                </c:pt>
                <c:pt idx="1929">
                  <c:v>-0.37563000000000002</c:v>
                </c:pt>
                <c:pt idx="1930">
                  <c:v>-0.36652000000000001</c:v>
                </c:pt>
                <c:pt idx="1931">
                  <c:v>-0.35737999999999998</c:v>
                </c:pt>
                <c:pt idx="1932">
                  <c:v>-0.34823999999999999</c:v>
                </c:pt>
                <c:pt idx="1933">
                  <c:v>-0.33912999999999999</c:v>
                </c:pt>
                <c:pt idx="1934">
                  <c:v>-0.32994000000000001</c:v>
                </c:pt>
                <c:pt idx="1935">
                  <c:v>-0.32079999999999997</c:v>
                </c:pt>
                <c:pt idx="1936">
                  <c:v>-0.31157000000000001</c:v>
                </c:pt>
                <c:pt idx="1937">
                  <c:v>-0.30223</c:v>
                </c:pt>
                <c:pt idx="1938">
                  <c:v>-0.29299999999999998</c:v>
                </c:pt>
                <c:pt idx="1939">
                  <c:v>-0.28367999999999999</c:v>
                </c:pt>
                <c:pt idx="1940">
                  <c:v>-0.27428000000000002</c:v>
                </c:pt>
                <c:pt idx="1941">
                  <c:v>-0.26485999999999998</c:v>
                </c:pt>
                <c:pt idx="1942">
                  <c:v>-0.25530999999999998</c:v>
                </c:pt>
                <c:pt idx="1943">
                  <c:v>-0.24576999999999999</c:v>
                </c:pt>
                <c:pt idx="1944">
                  <c:v>-0.2361</c:v>
                </c:pt>
                <c:pt idx="1945">
                  <c:v>-0.22628999999999999</c:v>
                </c:pt>
                <c:pt idx="1946">
                  <c:v>-0.21646000000000001</c:v>
                </c:pt>
                <c:pt idx="1947">
                  <c:v>-0.20657</c:v>
                </c:pt>
                <c:pt idx="1948">
                  <c:v>-0.19661999999999999</c:v>
                </c:pt>
                <c:pt idx="1949">
                  <c:v>-0.18651000000000001</c:v>
                </c:pt>
                <c:pt idx="1950">
                  <c:v>-0.17635999999999999</c:v>
                </c:pt>
                <c:pt idx="1951">
                  <c:v>-0.16611999999999999</c:v>
                </c:pt>
                <c:pt idx="1952">
                  <c:v>-0.15581999999999999</c:v>
                </c:pt>
                <c:pt idx="1953">
                  <c:v>-0.14532</c:v>
                </c:pt>
                <c:pt idx="1954">
                  <c:v>-0.13492000000000001</c:v>
                </c:pt>
                <c:pt idx="1955">
                  <c:v>-0.1244</c:v>
                </c:pt>
                <c:pt idx="1956">
                  <c:v>-0.1138</c:v>
                </c:pt>
                <c:pt idx="1957">
                  <c:v>-0.10313</c:v>
                </c:pt>
                <c:pt idx="1958">
                  <c:v>-9.2422000000000004E-2</c:v>
                </c:pt>
                <c:pt idx="1959">
                  <c:v>-8.1665000000000001E-2</c:v>
                </c:pt>
                <c:pt idx="1960">
                  <c:v>-7.0801000000000003E-2</c:v>
                </c:pt>
                <c:pt idx="1961">
                  <c:v>-5.9906000000000001E-2</c:v>
                </c:pt>
                <c:pt idx="1962">
                  <c:v>-4.8874000000000001E-2</c:v>
                </c:pt>
                <c:pt idx="1963">
                  <c:v>-3.7887999999999998E-2</c:v>
                </c:pt>
                <c:pt idx="1964">
                  <c:v>-2.6793999999999998E-2</c:v>
                </c:pt>
                <c:pt idx="1965">
                  <c:v>-1.5671000000000001E-2</c:v>
                </c:pt>
                <c:pt idx="1966">
                  <c:v>-4.4860999999999998E-3</c:v>
                </c:pt>
                <c:pt idx="1967">
                  <c:v>6.6985999999999999E-3</c:v>
                </c:pt>
                <c:pt idx="1968">
                  <c:v>1.8005E-2</c:v>
                </c:pt>
                <c:pt idx="1969">
                  <c:v>2.9326999999999999E-2</c:v>
                </c:pt>
                <c:pt idx="1970">
                  <c:v>4.0786999999999997E-2</c:v>
                </c:pt>
                <c:pt idx="1971">
                  <c:v>5.2215999999999999E-2</c:v>
                </c:pt>
                <c:pt idx="1972">
                  <c:v>6.3614000000000004E-2</c:v>
                </c:pt>
                <c:pt idx="1973">
                  <c:v>7.5089000000000003E-2</c:v>
                </c:pt>
                <c:pt idx="1974">
                  <c:v>8.6548E-2</c:v>
                </c:pt>
                <c:pt idx="1975">
                  <c:v>9.8099000000000006E-2</c:v>
                </c:pt>
                <c:pt idx="1976">
                  <c:v>0.10965</c:v>
                </c:pt>
                <c:pt idx="1977">
                  <c:v>0.12114999999999999</c:v>
                </c:pt>
                <c:pt idx="1978">
                  <c:v>0.13275000000000001</c:v>
                </c:pt>
                <c:pt idx="1979">
                  <c:v>0.14445</c:v>
                </c:pt>
                <c:pt idx="1980">
                  <c:v>0.15604999999999999</c:v>
                </c:pt>
                <c:pt idx="1981">
                  <c:v>0.16768</c:v>
                </c:pt>
                <c:pt idx="1982">
                  <c:v>0.17924000000000001</c:v>
                </c:pt>
                <c:pt idx="1983">
                  <c:v>0.19089</c:v>
                </c:pt>
                <c:pt idx="1984">
                  <c:v>0.20247999999999999</c:v>
                </c:pt>
                <c:pt idx="1985">
                  <c:v>0.21414</c:v>
                </c:pt>
                <c:pt idx="1986">
                  <c:v>0.22575000000000001</c:v>
                </c:pt>
                <c:pt idx="1987">
                  <c:v>0.23744000000000001</c:v>
                </c:pt>
                <c:pt idx="1988">
                  <c:v>0.24904999999999999</c:v>
                </c:pt>
                <c:pt idx="1989">
                  <c:v>0.26064999999999999</c:v>
                </c:pt>
                <c:pt idx="1990">
                  <c:v>0.27222000000000002</c:v>
                </c:pt>
                <c:pt idx="1991">
                  <c:v>0.28377999999999998</c:v>
                </c:pt>
                <c:pt idx="1992">
                  <c:v>0.29543000000000003</c:v>
                </c:pt>
                <c:pt idx="1993">
                  <c:v>0.30697999999999998</c:v>
                </c:pt>
                <c:pt idx="1994">
                  <c:v>0.31853999999999999</c:v>
                </c:pt>
                <c:pt idx="1995">
                  <c:v>0.33005000000000001</c:v>
                </c:pt>
                <c:pt idx="1996">
                  <c:v>0.34162999999999999</c:v>
                </c:pt>
                <c:pt idx="1997">
                  <c:v>0.35310000000000002</c:v>
                </c:pt>
                <c:pt idx="1998">
                  <c:v>0.36459000000000003</c:v>
                </c:pt>
                <c:pt idx="1999">
                  <c:v>0.37597999999999998</c:v>
                </c:pt>
              </c:numCache>
            </c:numRef>
          </c:yVal>
          <c:smooth val="1"/>
          <c:extLst>
            <c:ext xmlns:c16="http://schemas.microsoft.com/office/drawing/2014/chart" uri="{C3380CC4-5D6E-409C-BE32-E72D297353CC}">
              <c16:uniqueId val="{00000002-781C-4E59-A6B6-8A83A07518AA}"/>
            </c:ext>
          </c:extLst>
        </c:ser>
        <c:ser>
          <c:idx val="1"/>
          <c:order val="3"/>
          <c:tx>
            <c:v>04172020 left</c:v>
          </c:tx>
          <c:spPr>
            <a:ln w="19050" cap="rnd">
              <a:solidFill>
                <a:srgbClr val="7030A0"/>
              </a:solidFill>
              <a:prstDash val="sysDash"/>
              <a:round/>
            </a:ln>
            <a:effectLst/>
          </c:spPr>
          <c:marker>
            <c:symbol val="none"/>
          </c:marker>
          <c:xVal>
            <c:numRef>
              <c:f>'[lower_ab_comparison.xlsx]ab IR-TRACCs'!$E$3:$E$2002</c:f>
              <c:numCache>
                <c:formatCode>General</c:formatCode>
                <c:ptCount val="2000"/>
                <c:pt idx="0">
                  <c:v>0</c:v>
                </c:pt>
                <c:pt idx="1">
                  <c:v>9.9900000000000003E-2</c:v>
                </c:pt>
                <c:pt idx="2">
                  <c:v>0.19980000000000001</c:v>
                </c:pt>
                <c:pt idx="3">
                  <c:v>0.29970000000000002</c:v>
                </c:pt>
                <c:pt idx="4">
                  <c:v>0.39960000000000001</c:v>
                </c:pt>
                <c:pt idx="5">
                  <c:v>0.4995</c:v>
                </c:pt>
                <c:pt idx="6">
                  <c:v>0.59940000000000004</c:v>
                </c:pt>
                <c:pt idx="7">
                  <c:v>0.69930000000000003</c:v>
                </c:pt>
                <c:pt idx="8">
                  <c:v>0.79920000000000002</c:v>
                </c:pt>
                <c:pt idx="9">
                  <c:v>0.9</c:v>
                </c:pt>
                <c:pt idx="10">
                  <c:v>0.99990000000000001</c:v>
                </c:pt>
                <c:pt idx="11">
                  <c:v>1.0998000000000001</c:v>
                </c:pt>
                <c:pt idx="12">
                  <c:v>1.1997</c:v>
                </c:pt>
                <c:pt idx="13">
                  <c:v>1.2996000000000001</c:v>
                </c:pt>
                <c:pt idx="14">
                  <c:v>1.3995</c:v>
                </c:pt>
                <c:pt idx="15">
                  <c:v>1.4994000000000001</c:v>
                </c:pt>
                <c:pt idx="16">
                  <c:v>1.5992999999999999</c:v>
                </c:pt>
                <c:pt idx="17">
                  <c:v>1.6992</c:v>
                </c:pt>
                <c:pt idx="18">
                  <c:v>1.8</c:v>
                </c:pt>
                <c:pt idx="19">
                  <c:v>1.8998999999999999</c:v>
                </c:pt>
                <c:pt idx="20">
                  <c:v>1.9998</c:v>
                </c:pt>
                <c:pt idx="21">
                  <c:v>2.0996999999999999</c:v>
                </c:pt>
                <c:pt idx="22">
                  <c:v>2.1996000000000002</c:v>
                </c:pt>
                <c:pt idx="23">
                  <c:v>2.2995000000000001</c:v>
                </c:pt>
                <c:pt idx="24">
                  <c:v>2.3994</c:v>
                </c:pt>
                <c:pt idx="25">
                  <c:v>2.4992999999999999</c:v>
                </c:pt>
                <c:pt idx="26">
                  <c:v>2.5992000000000002</c:v>
                </c:pt>
                <c:pt idx="27">
                  <c:v>2.6991000000000001</c:v>
                </c:pt>
                <c:pt idx="28">
                  <c:v>2.7999000000000001</c:v>
                </c:pt>
                <c:pt idx="29">
                  <c:v>2.8997999999999999</c:v>
                </c:pt>
                <c:pt idx="30">
                  <c:v>2.9996999999999998</c:v>
                </c:pt>
                <c:pt idx="31">
                  <c:v>3.0996000000000001</c:v>
                </c:pt>
                <c:pt idx="32">
                  <c:v>3.1995</c:v>
                </c:pt>
                <c:pt idx="33">
                  <c:v>3.2993999999999999</c:v>
                </c:pt>
                <c:pt idx="34">
                  <c:v>3.3993000000000002</c:v>
                </c:pt>
                <c:pt idx="35">
                  <c:v>3.4992000000000001</c:v>
                </c:pt>
                <c:pt idx="36">
                  <c:v>3.5991</c:v>
                </c:pt>
                <c:pt idx="37">
                  <c:v>3.6999</c:v>
                </c:pt>
                <c:pt idx="38">
                  <c:v>3.7997999999999998</c:v>
                </c:pt>
                <c:pt idx="39">
                  <c:v>3.8997000000000002</c:v>
                </c:pt>
                <c:pt idx="40">
                  <c:v>3.9996</c:v>
                </c:pt>
                <c:pt idx="41">
                  <c:v>4.0994999999999999</c:v>
                </c:pt>
                <c:pt idx="42">
                  <c:v>4.1993999999999998</c:v>
                </c:pt>
                <c:pt idx="43">
                  <c:v>4.2992999999999997</c:v>
                </c:pt>
                <c:pt idx="44">
                  <c:v>4.3992000000000004</c:v>
                </c:pt>
                <c:pt idx="45">
                  <c:v>4.4991000000000003</c:v>
                </c:pt>
                <c:pt idx="46">
                  <c:v>4.5998999999999999</c:v>
                </c:pt>
                <c:pt idx="47">
                  <c:v>4.6997999999999998</c:v>
                </c:pt>
                <c:pt idx="48">
                  <c:v>4.7996999999999996</c:v>
                </c:pt>
                <c:pt idx="49">
                  <c:v>4.8996000000000004</c:v>
                </c:pt>
                <c:pt idx="50">
                  <c:v>4.9995000000000003</c:v>
                </c:pt>
                <c:pt idx="51">
                  <c:v>5.0994000000000002</c:v>
                </c:pt>
                <c:pt idx="52">
                  <c:v>5.1993</c:v>
                </c:pt>
                <c:pt idx="53">
                  <c:v>5.2991999999999999</c:v>
                </c:pt>
                <c:pt idx="54">
                  <c:v>5.3990999999999998</c:v>
                </c:pt>
                <c:pt idx="55">
                  <c:v>5.4999000000000002</c:v>
                </c:pt>
                <c:pt idx="56">
                  <c:v>5.5998000000000001</c:v>
                </c:pt>
                <c:pt idx="57">
                  <c:v>5.6997</c:v>
                </c:pt>
                <c:pt idx="58">
                  <c:v>5.7995999999999999</c:v>
                </c:pt>
                <c:pt idx="59">
                  <c:v>5.8994999999999997</c:v>
                </c:pt>
                <c:pt idx="60">
                  <c:v>5.9993999999999996</c:v>
                </c:pt>
                <c:pt idx="61">
                  <c:v>6.0993000000000004</c:v>
                </c:pt>
                <c:pt idx="62">
                  <c:v>6.1992000000000003</c:v>
                </c:pt>
                <c:pt idx="63">
                  <c:v>6.2991000000000001</c:v>
                </c:pt>
                <c:pt idx="64">
                  <c:v>6.3998999999999997</c:v>
                </c:pt>
                <c:pt idx="65">
                  <c:v>6.4997999999999996</c:v>
                </c:pt>
                <c:pt idx="66">
                  <c:v>6.5997000000000003</c:v>
                </c:pt>
                <c:pt idx="67">
                  <c:v>6.6996000000000002</c:v>
                </c:pt>
                <c:pt idx="68">
                  <c:v>6.7995000000000001</c:v>
                </c:pt>
                <c:pt idx="69">
                  <c:v>6.8994</c:v>
                </c:pt>
                <c:pt idx="70">
                  <c:v>6.9992999999999999</c:v>
                </c:pt>
                <c:pt idx="71">
                  <c:v>7.0991999999999997</c:v>
                </c:pt>
                <c:pt idx="72">
                  <c:v>7.1990999999999996</c:v>
                </c:pt>
                <c:pt idx="73">
                  <c:v>7.2999000000000001</c:v>
                </c:pt>
                <c:pt idx="74">
                  <c:v>7.3997999999999999</c:v>
                </c:pt>
                <c:pt idx="75">
                  <c:v>7.4996999999999998</c:v>
                </c:pt>
                <c:pt idx="76">
                  <c:v>7.5995999999999997</c:v>
                </c:pt>
                <c:pt idx="77">
                  <c:v>7.6994999999999996</c:v>
                </c:pt>
                <c:pt idx="78">
                  <c:v>7.7994000000000003</c:v>
                </c:pt>
                <c:pt idx="79">
                  <c:v>7.8993000000000002</c:v>
                </c:pt>
                <c:pt idx="80">
                  <c:v>7.9992000000000001</c:v>
                </c:pt>
                <c:pt idx="81">
                  <c:v>8.0991</c:v>
                </c:pt>
                <c:pt idx="82">
                  <c:v>8.1998999999999995</c:v>
                </c:pt>
                <c:pt idx="83">
                  <c:v>8.2997999999999994</c:v>
                </c:pt>
                <c:pt idx="84">
                  <c:v>8.3996999999999993</c:v>
                </c:pt>
                <c:pt idx="85">
                  <c:v>8.4995999999999992</c:v>
                </c:pt>
                <c:pt idx="86">
                  <c:v>8.5995000000000008</c:v>
                </c:pt>
                <c:pt idx="87">
                  <c:v>8.6994000000000007</c:v>
                </c:pt>
                <c:pt idx="88">
                  <c:v>8.7993000000000006</c:v>
                </c:pt>
                <c:pt idx="89">
                  <c:v>8.8992000000000004</c:v>
                </c:pt>
                <c:pt idx="90">
                  <c:v>8.9991000000000003</c:v>
                </c:pt>
                <c:pt idx="91">
                  <c:v>9.0998999999999999</c:v>
                </c:pt>
                <c:pt idx="92">
                  <c:v>9.1997999999999998</c:v>
                </c:pt>
                <c:pt idx="93">
                  <c:v>9.2996999999999996</c:v>
                </c:pt>
                <c:pt idx="94">
                  <c:v>9.3995999999999995</c:v>
                </c:pt>
                <c:pt idx="95">
                  <c:v>9.4994999999999994</c:v>
                </c:pt>
                <c:pt idx="96">
                  <c:v>9.5993999999999993</c:v>
                </c:pt>
                <c:pt idx="97">
                  <c:v>9.6992999999999991</c:v>
                </c:pt>
                <c:pt idx="98">
                  <c:v>9.7992000000000008</c:v>
                </c:pt>
                <c:pt idx="99">
                  <c:v>9.9</c:v>
                </c:pt>
                <c:pt idx="100">
                  <c:v>9.9999000000000002</c:v>
                </c:pt>
                <c:pt idx="101">
                  <c:v>10.1</c:v>
                </c:pt>
                <c:pt idx="102">
                  <c:v>10.199999999999999</c:v>
                </c:pt>
                <c:pt idx="103">
                  <c:v>10.3</c:v>
                </c:pt>
                <c:pt idx="104">
                  <c:v>10.398999999999999</c:v>
                </c:pt>
                <c:pt idx="105">
                  <c:v>10.499000000000001</c:v>
                </c:pt>
                <c:pt idx="106">
                  <c:v>10.599</c:v>
                </c:pt>
                <c:pt idx="107">
                  <c:v>10.699</c:v>
                </c:pt>
                <c:pt idx="108">
                  <c:v>10.8</c:v>
                </c:pt>
                <c:pt idx="109">
                  <c:v>10.9</c:v>
                </c:pt>
                <c:pt idx="110">
                  <c:v>11</c:v>
                </c:pt>
                <c:pt idx="111">
                  <c:v>11.1</c:v>
                </c:pt>
                <c:pt idx="112">
                  <c:v>11.2</c:v>
                </c:pt>
                <c:pt idx="113">
                  <c:v>11.3</c:v>
                </c:pt>
                <c:pt idx="114">
                  <c:v>11.398999999999999</c:v>
                </c:pt>
                <c:pt idx="115">
                  <c:v>11.499000000000001</c:v>
                </c:pt>
                <c:pt idx="116">
                  <c:v>11.599</c:v>
                </c:pt>
                <c:pt idx="117">
                  <c:v>11.7</c:v>
                </c:pt>
                <c:pt idx="118">
                  <c:v>11.8</c:v>
                </c:pt>
                <c:pt idx="119">
                  <c:v>11.9</c:v>
                </c:pt>
                <c:pt idx="120">
                  <c:v>12</c:v>
                </c:pt>
                <c:pt idx="121">
                  <c:v>12.1</c:v>
                </c:pt>
                <c:pt idx="122">
                  <c:v>12.2</c:v>
                </c:pt>
                <c:pt idx="123">
                  <c:v>12.298999999999999</c:v>
                </c:pt>
                <c:pt idx="124">
                  <c:v>12.398999999999999</c:v>
                </c:pt>
                <c:pt idx="125">
                  <c:v>12.499000000000001</c:v>
                </c:pt>
                <c:pt idx="126">
                  <c:v>12.6</c:v>
                </c:pt>
                <c:pt idx="127">
                  <c:v>12.7</c:v>
                </c:pt>
                <c:pt idx="128">
                  <c:v>12.8</c:v>
                </c:pt>
                <c:pt idx="129">
                  <c:v>12.9</c:v>
                </c:pt>
                <c:pt idx="130">
                  <c:v>13</c:v>
                </c:pt>
                <c:pt idx="131">
                  <c:v>13.1</c:v>
                </c:pt>
                <c:pt idx="132">
                  <c:v>13.199</c:v>
                </c:pt>
                <c:pt idx="133">
                  <c:v>13.298999999999999</c:v>
                </c:pt>
                <c:pt idx="134">
                  <c:v>13.398999999999999</c:v>
                </c:pt>
                <c:pt idx="135">
                  <c:v>13.5</c:v>
                </c:pt>
                <c:pt idx="136">
                  <c:v>13.6</c:v>
                </c:pt>
                <c:pt idx="137">
                  <c:v>13.7</c:v>
                </c:pt>
                <c:pt idx="138">
                  <c:v>13.8</c:v>
                </c:pt>
                <c:pt idx="139">
                  <c:v>13.9</c:v>
                </c:pt>
                <c:pt idx="140">
                  <c:v>14</c:v>
                </c:pt>
                <c:pt idx="141">
                  <c:v>14.099</c:v>
                </c:pt>
                <c:pt idx="142">
                  <c:v>14.199</c:v>
                </c:pt>
                <c:pt idx="143">
                  <c:v>14.298999999999999</c:v>
                </c:pt>
                <c:pt idx="144">
                  <c:v>14.4</c:v>
                </c:pt>
                <c:pt idx="145">
                  <c:v>14.5</c:v>
                </c:pt>
                <c:pt idx="146">
                  <c:v>14.6</c:v>
                </c:pt>
                <c:pt idx="147">
                  <c:v>14.7</c:v>
                </c:pt>
                <c:pt idx="148">
                  <c:v>14.8</c:v>
                </c:pt>
                <c:pt idx="149">
                  <c:v>14.9</c:v>
                </c:pt>
                <c:pt idx="150">
                  <c:v>14.999000000000001</c:v>
                </c:pt>
                <c:pt idx="151">
                  <c:v>15.099</c:v>
                </c:pt>
                <c:pt idx="152">
                  <c:v>15.199</c:v>
                </c:pt>
                <c:pt idx="153">
                  <c:v>15.3</c:v>
                </c:pt>
                <c:pt idx="154">
                  <c:v>15.4</c:v>
                </c:pt>
                <c:pt idx="155">
                  <c:v>15.5</c:v>
                </c:pt>
                <c:pt idx="156">
                  <c:v>15.6</c:v>
                </c:pt>
                <c:pt idx="157">
                  <c:v>15.7</c:v>
                </c:pt>
                <c:pt idx="158">
                  <c:v>15.8</c:v>
                </c:pt>
                <c:pt idx="159">
                  <c:v>15.898999999999999</c:v>
                </c:pt>
                <c:pt idx="160">
                  <c:v>15.999000000000001</c:v>
                </c:pt>
                <c:pt idx="161">
                  <c:v>16.099</c:v>
                </c:pt>
                <c:pt idx="162">
                  <c:v>16.2</c:v>
                </c:pt>
                <c:pt idx="163">
                  <c:v>16.3</c:v>
                </c:pt>
                <c:pt idx="164">
                  <c:v>16.399999999999999</c:v>
                </c:pt>
                <c:pt idx="165">
                  <c:v>16.5</c:v>
                </c:pt>
                <c:pt idx="166">
                  <c:v>16.600000000000001</c:v>
                </c:pt>
                <c:pt idx="167">
                  <c:v>16.7</c:v>
                </c:pt>
                <c:pt idx="168">
                  <c:v>16.798999999999999</c:v>
                </c:pt>
                <c:pt idx="169">
                  <c:v>16.899000000000001</c:v>
                </c:pt>
                <c:pt idx="170">
                  <c:v>16.998999999999999</c:v>
                </c:pt>
                <c:pt idx="171">
                  <c:v>17.100000000000001</c:v>
                </c:pt>
                <c:pt idx="172">
                  <c:v>17.2</c:v>
                </c:pt>
                <c:pt idx="173">
                  <c:v>17.3</c:v>
                </c:pt>
                <c:pt idx="174">
                  <c:v>17.399999999999999</c:v>
                </c:pt>
                <c:pt idx="175">
                  <c:v>17.5</c:v>
                </c:pt>
                <c:pt idx="176">
                  <c:v>17.600000000000001</c:v>
                </c:pt>
                <c:pt idx="177">
                  <c:v>17.699000000000002</c:v>
                </c:pt>
                <c:pt idx="178">
                  <c:v>17.798999999999999</c:v>
                </c:pt>
                <c:pt idx="179">
                  <c:v>17.899000000000001</c:v>
                </c:pt>
                <c:pt idx="180">
                  <c:v>18</c:v>
                </c:pt>
                <c:pt idx="181">
                  <c:v>18.100000000000001</c:v>
                </c:pt>
                <c:pt idx="182">
                  <c:v>18.2</c:v>
                </c:pt>
                <c:pt idx="183">
                  <c:v>18.3</c:v>
                </c:pt>
                <c:pt idx="184">
                  <c:v>18.399999999999999</c:v>
                </c:pt>
                <c:pt idx="185">
                  <c:v>18.5</c:v>
                </c:pt>
                <c:pt idx="186">
                  <c:v>18.599</c:v>
                </c:pt>
                <c:pt idx="187">
                  <c:v>18.699000000000002</c:v>
                </c:pt>
                <c:pt idx="188">
                  <c:v>18.798999999999999</c:v>
                </c:pt>
                <c:pt idx="189">
                  <c:v>18.899999999999999</c:v>
                </c:pt>
                <c:pt idx="190">
                  <c:v>19</c:v>
                </c:pt>
                <c:pt idx="191">
                  <c:v>19.100000000000001</c:v>
                </c:pt>
                <c:pt idx="192">
                  <c:v>19.2</c:v>
                </c:pt>
                <c:pt idx="193">
                  <c:v>19.3</c:v>
                </c:pt>
                <c:pt idx="194">
                  <c:v>19.399999999999999</c:v>
                </c:pt>
                <c:pt idx="195">
                  <c:v>19.498999999999999</c:v>
                </c:pt>
                <c:pt idx="196">
                  <c:v>19.599</c:v>
                </c:pt>
                <c:pt idx="197">
                  <c:v>19.699000000000002</c:v>
                </c:pt>
                <c:pt idx="198">
                  <c:v>19.8</c:v>
                </c:pt>
                <c:pt idx="199">
                  <c:v>19.899999999999999</c:v>
                </c:pt>
                <c:pt idx="200">
                  <c:v>20</c:v>
                </c:pt>
                <c:pt idx="201">
                  <c:v>20.100000000000001</c:v>
                </c:pt>
                <c:pt idx="202">
                  <c:v>20.2</c:v>
                </c:pt>
                <c:pt idx="203">
                  <c:v>20.3</c:v>
                </c:pt>
                <c:pt idx="204">
                  <c:v>20.399000000000001</c:v>
                </c:pt>
                <c:pt idx="205">
                  <c:v>20.498999999999999</c:v>
                </c:pt>
                <c:pt idx="206">
                  <c:v>20.599</c:v>
                </c:pt>
                <c:pt idx="207">
                  <c:v>20.7</c:v>
                </c:pt>
                <c:pt idx="208">
                  <c:v>20.8</c:v>
                </c:pt>
                <c:pt idx="209">
                  <c:v>20.9</c:v>
                </c:pt>
                <c:pt idx="210">
                  <c:v>21</c:v>
                </c:pt>
                <c:pt idx="211">
                  <c:v>21.1</c:v>
                </c:pt>
                <c:pt idx="212">
                  <c:v>21.2</c:v>
                </c:pt>
                <c:pt idx="213">
                  <c:v>21.298999999999999</c:v>
                </c:pt>
                <c:pt idx="214">
                  <c:v>21.399000000000001</c:v>
                </c:pt>
                <c:pt idx="215">
                  <c:v>21.498999999999999</c:v>
                </c:pt>
                <c:pt idx="216">
                  <c:v>21.6</c:v>
                </c:pt>
                <c:pt idx="217">
                  <c:v>21.7</c:v>
                </c:pt>
                <c:pt idx="218">
                  <c:v>21.8</c:v>
                </c:pt>
                <c:pt idx="219">
                  <c:v>21.9</c:v>
                </c:pt>
                <c:pt idx="220">
                  <c:v>22</c:v>
                </c:pt>
                <c:pt idx="221">
                  <c:v>22.1</c:v>
                </c:pt>
                <c:pt idx="222">
                  <c:v>22.199000000000002</c:v>
                </c:pt>
                <c:pt idx="223">
                  <c:v>22.298999999999999</c:v>
                </c:pt>
                <c:pt idx="224">
                  <c:v>22.399000000000001</c:v>
                </c:pt>
                <c:pt idx="225">
                  <c:v>22.5</c:v>
                </c:pt>
                <c:pt idx="226">
                  <c:v>22.6</c:v>
                </c:pt>
                <c:pt idx="227">
                  <c:v>22.7</c:v>
                </c:pt>
                <c:pt idx="228">
                  <c:v>22.8</c:v>
                </c:pt>
                <c:pt idx="229">
                  <c:v>22.9</c:v>
                </c:pt>
                <c:pt idx="230">
                  <c:v>23</c:v>
                </c:pt>
                <c:pt idx="231">
                  <c:v>23.099</c:v>
                </c:pt>
                <c:pt idx="232">
                  <c:v>23.199000000000002</c:v>
                </c:pt>
                <c:pt idx="233">
                  <c:v>23.298999999999999</c:v>
                </c:pt>
                <c:pt idx="234">
                  <c:v>23.4</c:v>
                </c:pt>
                <c:pt idx="235">
                  <c:v>23.5</c:v>
                </c:pt>
                <c:pt idx="236">
                  <c:v>23.6</c:v>
                </c:pt>
                <c:pt idx="237">
                  <c:v>23.7</c:v>
                </c:pt>
                <c:pt idx="238">
                  <c:v>23.8</c:v>
                </c:pt>
                <c:pt idx="239">
                  <c:v>23.9</c:v>
                </c:pt>
                <c:pt idx="240">
                  <c:v>23.998999999999999</c:v>
                </c:pt>
                <c:pt idx="241">
                  <c:v>24.099</c:v>
                </c:pt>
                <c:pt idx="242">
                  <c:v>24.199000000000002</c:v>
                </c:pt>
                <c:pt idx="243">
                  <c:v>24.3</c:v>
                </c:pt>
                <c:pt idx="244">
                  <c:v>24.4</c:v>
                </c:pt>
                <c:pt idx="245">
                  <c:v>24.5</c:v>
                </c:pt>
                <c:pt idx="246">
                  <c:v>24.6</c:v>
                </c:pt>
                <c:pt idx="247">
                  <c:v>24.7</c:v>
                </c:pt>
                <c:pt idx="248">
                  <c:v>24.8</c:v>
                </c:pt>
                <c:pt idx="249">
                  <c:v>24.899000000000001</c:v>
                </c:pt>
                <c:pt idx="250">
                  <c:v>24.998999999999999</c:v>
                </c:pt>
                <c:pt idx="251">
                  <c:v>25.099</c:v>
                </c:pt>
                <c:pt idx="252">
                  <c:v>25.2</c:v>
                </c:pt>
                <c:pt idx="253">
                  <c:v>25.3</c:v>
                </c:pt>
                <c:pt idx="254">
                  <c:v>25.4</c:v>
                </c:pt>
                <c:pt idx="255">
                  <c:v>25.5</c:v>
                </c:pt>
                <c:pt idx="256">
                  <c:v>25.6</c:v>
                </c:pt>
                <c:pt idx="257">
                  <c:v>25.7</c:v>
                </c:pt>
                <c:pt idx="258">
                  <c:v>25.798999999999999</c:v>
                </c:pt>
                <c:pt idx="259">
                  <c:v>25.899000000000001</c:v>
                </c:pt>
                <c:pt idx="260">
                  <c:v>25.998999999999999</c:v>
                </c:pt>
                <c:pt idx="261">
                  <c:v>26.1</c:v>
                </c:pt>
                <c:pt idx="262">
                  <c:v>26.2</c:v>
                </c:pt>
                <c:pt idx="263">
                  <c:v>26.3</c:v>
                </c:pt>
                <c:pt idx="264">
                  <c:v>26.4</c:v>
                </c:pt>
                <c:pt idx="265">
                  <c:v>26.5</c:v>
                </c:pt>
                <c:pt idx="266">
                  <c:v>26.6</c:v>
                </c:pt>
                <c:pt idx="267">
                  <c:v>26.699000000000002</c:v>
                </c:pt>
                <c:pt idx="268">
                  <c:v>26.798999999999999</c:v>
                </c:pt>
                <c:pt idx="269">
                  <c:v>26.899000000000001</c:v>
                </c:pt>
                <c:pt idx="270">
                  <c:v>27</c:v>
                </c:pt>
                <c:pt idx="271">
                  <c:v>27.1</c:v>
                </c:pt>
                <c:pt idx="272">
                  <c:v>27.2</c:v>
                </c:pt>
                <c:pt idx="273">
                  <c:v>27.3</c:v>
                </c:pt>
                <c:pt idx="274">
                  <c:v>27.4</c:v>
                </c:pt>
                <c:pt idx="275">
                  <c:v>27.5</c:v>
                </c:pt>
                <c:pt idx="276">
                  <c:v>27.599</c:v>
                </c:pt>
                <c:pt idx="277">
                  <c:v>27.699000000000002</c:v>
                </c:pt>
                <c:pt idx="278">
                  <c:v>27.798999999999999</c:v>
                </c:pt>
                <c:pt idx="279">
                  <c:v>27.9</c:v>
                </c:pt>
                <c:pt idx="280">
                  <c:v>28</c:v>
                </c:pt>
                <c:pt idx="281">
                  <c:v>28.1</c:v>
                </c:pt>
                <c:pt idx="282">
                  <c:v>28.2</c:v>
                </c:pt>
                <c:pt idx="283">
                  <c:v>28.3</c:v>
                </c:pt>
                <c:pt idx="284">
                  <c:v>28.4</c:v>
                </c:pt>
                <c:pt idx="285">
                  <c:v>28.498999999999999</c:v>
                </c:pt>
                <c:pt idx="286">
                  <c:v>28.599</c:v>
                </c:pt>
                <c:pt idx="287">
                  <c:v>28.699000000000002</c:v>
                </c:pt>
                <c:pt idx="288">
                  <c:v>28.8</c:v>
                </c:pt>
                <c:pt idx="289">
                  <c:v>28.9</c:v>
                </c:pt>
                <c:pt idx="290">
                  <c:v>29</c:v>
                </c:pt>
                <c:pt idx="291">
                  <c:v>29.1</c:v>
                </c:pt>
                <c:pt idx="292">
                  <c:v>29.2</c:v>
                </c:pt>
                <c:pt idx="293">
                  <c:v>29.3</c:v>
                </c:pt>
                <c:pt idx="294">
                  <c:v>29.399000000000001</c:v>
                </c:pt>
                <c:pt idx="295">
                  <c:v>29.498999999999999</c:v>
                </c:pt>
                <c:pt idx="296">
                  <c:v>29.599</c:v>
                </c:pt>
                <c:pt idx="297">
                  <c:v>29.7</c:v>
                </c:pt>
                <c:pt idx="298">
                  <c:v>29.8</c:v>
                </c:pt>
                <c:pt idx="299">
                  <c:v>29.9</c:v>
                </c:pt>
                <c:pt idx="300">
                  <c:v>30</c:v>
                </c:pt>
                <c:pt idx="301">
                  <c:v>30.1</c:v>
                </c:pt>
                <c:pt idx="302">
                  <c:v>30.2</c:v>
                </c:pt>
                <c:pt idx="303">
                  <c:v>30.298999999999999</c:v>
                </c:pt>
                <c:pt idx="304">
                  <c:v>30.399000000000001</c:v>
                </c:pt>
                <c:pt idx="305">
                  <c:v>30.498999999999999</c:v>
                </c:pt>
                <c:pt idx="306">
                  <c:v>30.6</c:v>
                </c:pt>
                <c:pt idx="307">
                  <c:v>30.7</c:v>
                </c:pt>
                <c:pt idx="308">
                  <c:v>30.8</c:v>
                </c:pt>
                <c:pt idx="309">
                  <c:v>30.9</c:v>
                </c:pt>
                <c:pt idx="310">
                  <c:v>31</c:v>
                </c:pt>
                <c:pt idx="311">
                  <c:v>31.1</c:v>
                </c:pt>
                <c:pt idx="312">
                  <c:v>31.199000000000002</c:v>
                </c:pt>
                <c:pt idx="313">
                  <c:v>31.298999999999999</c:v>
                </c:pt>
                <c:pt idx="314">
                  <c:v>31.399000000000001</c:v>
                </c:pt>
                <c:pt idx="315">
                  <c:v>31.5</c:v>
                </c:pt>
                <c:pt idx="316">
                  <c:v>31.6</c:v>
                </c:pt>
                <c:pt idx="317">
                  <c:v>31.7</c:v>
                </c:pt>
                <c:pt idx="318">
                  <c:v>31.8</c:v>
                </c:pt>
                <c:pt idx="319">
                  <c:v>31.9</c:v>
                </c:pt>
                <c:pt idx="320">
                  <c:v>32</c:v>
                </c:pt>
                <c:pt idx="321">
                  <c:v>32.098999999999997</c:v>
                </c:pt>
                <c:pt idx="322">
                  <c:v>32.198999999999998</c:v>
                </c:pt>
                <c:pt idx="323">
                  <c:v>32.298999999999999</c:v>
                </c:pt>
                <c:pt idx="324">
                  <c:v>32.4</c:v>
                </c:pt>
                <c:pt idx="325">
                  <c:v>32.5</c:v>
                </c:pt>
                <c:pt idx="326">
                  <c:v>32.6</c:v>
                </c:pt>
                <c:pt idx="327">
                  <c:v>32.700000000000003</c:v>
                </c:pt>
                <c:pt idx="328">
                  <c:v>32.799999999999997</c:v>
                </c:pt>
                <c:pt idx="329">
                  <c:v>32.9</c:v>
                </c:pt>
                <c:pt idx="330">
                  <c:v>32.999000000000002</c:v>
                </c:pt>
                <c:pt idx="331">
                  <c:v>33.098999999999997</c:v>
                </c:pt>
                <c:pt idx="332">
                  <c:v>33.198999999999998</c:v>
                </c:pt>
                <c:pt idx="333">
                  <c:v>33.299999999999997</c:v>
                </c:pt>
                <c:pt idx="334">
                  <c:v>33.4</c:v>
                </c:pt>
                <c:pt idx="335">
                  <c:v>33.5</c:v>
                </c:pt>
                <c:pt idx="336">
                  <c:v>33.6</c:v>
                </c:pt>
                <c:pt idx="337">
                  <c:v>33.700000000000003</c:v>
                </c:pt>
                <c:pt idx="338">
                  <c:v>33.799999999999997</c:v>
                </c:pt>
                <c:pt idx="339">
                  <c:v>33.899000000000001</c:v>
                </c:pt>
                <c:pt idx="340">
                  <c:v>33.999000000000002</c:v>
                </c:pt>
                <c:pt idx="341">
                  <c:v>34.098999999999997</c:v>
                </c:pt>
                <c:pt idx="342">
                  <c:v>34.200000000000003</c:v>
                </c:pt>
                <c:pt idx="343">
                  <c:v>34.299999999999997</c:v>
                </c:pt>
                <c:pt idx="344">
                  <c:v>34.4</c:v>
                </c:pt>
                <c:pt idx="345">
                  <c:v>34.5</c:v>
                </c:pt>
                <c:pt idx="346">
                  <c:v>34.6</c:v>
                </c:pt>
                <c:pt idx="347">
                  <c:v>34.700000000000003</c:v>
                </c:pt>
                <c:pt idx="348">
                  <c:v>34.798999999999999</c:v>
                </c:pt>
                <c:pt idx="349">
                  <c:v>34.899000000000001</c:v>
                </c:pt>
                <c:pt idx="350">
                  <c:v>34.999000000000002</c:v>
                </c:pt>
                <c:pt idx="351">
                  <c:v>35.1</c:v>
                </c:pt>
                <c:pt idx="352">
                  <c:v>35.200000000000003</c:v>
                </c:pt>
                <c:pt idx="353">
                  <c:v>35.299999999999997</c:v>
                </c:pt>
                <c:pt idx="354">
                  <c:v>35.4</c:v>
                </c:pt>
                <c:pt idx="355">
                  <c:v>35.5</c:v>
                </c:pt>
                <c:pt idx="356">
                  <c:v>35.6</c:v>
                </c:pt>
                <c:pt idx="357">
                  <c:v>35.698999999999998</c:v>
                </c:pt>
                <c:pt idx="358">
                  <c:v>35.798999999999999</c:v>
                </c:pt>
                <c:pt idx="359">
                  <c:v>35.899000000000001</c:v>
                </c:pt>
                <c:pt idx="360">
                  <c:v>36</c:v>
                </c:pt>
                <c:pt idx="361">
                  <c:v>36.1</c:v>
                </c:pt>
                <c:pt idx="362">
                  <c:v>36.200000000000003</c:v>
                </c:pt>
                <c:pt idx="363">
                  <c:v>36.299999999999997</c:v>
                </c:pt>
                <c:pt idx="364">
                  <c:v>36.4</c:v>
                </c:pt>
                <c:pt idx="365">
                  <c:v>36.5</c:v>
                </c:pt>
                <c:pt idx="366">
                  <c:v>36.598999999999997</c:v>
                </c:pt>
                <c:pt idx="367">
                  <c:v>36.698999999999998</c:v>
                </c:pt>
                <c:pt idx="368">
                  <c:v>36.798999999999999</c:v>
                </c:pt>
                <c:pt idx="369">
                  <c:v>36.9</c:v>
                </c:pt>
                <c:pt idx="370">
                  <c:v>37</c:v>
                </c:pt>
                <c:pt idx="371">
                  <c:v>37.1</c:v>
                </c:pt>
                <c:pt idx="372">
                  <c:v>37.200000000000003</c:v>
                </c:pt>
                <c:pt idx="373">
                  <c:v>37.299999999999997</c:v>
                </c:pt>
                <c:pt idx="374">
                  <c:v>37.4</c:v>
                </c:pt>
                <c:pt idx="375">
                  <c:v>37.499000000000002</c:v>
                </c:pt>
                <c:pt idx="376">
                  <c:v>37.598999999999997</c:v>
                </c:pt>
                <c:pt idx="377">
                  <c:v>37.698999999999998</c:v>
                </c:pt>
                <c:pt idx="378">
                  <c:v>37.798999999999999</c:v>
                </c:pt>
                <c:pt idx="379">
                  <c:v>37.9</c:v>
                </c:pt>
                <c:pt idx="380">
                  <c:v>38</c:v>
                </c:pt>
                <c:pt idx="381">
                  <c:v>38.1</c:v>
                </c:pt>
                <c:pt idx="382">
                  <c:v>38.200000000000003</c:v>
                </c:pt>
                <c:pt idx="383">
                  <c:v>38.299999999999997</c:v>
                </c:pt>
                <c:pt idx="384">
                  <c:v>38.399000000000001</c:v>
                </c:pt>
                <c:pt idx="385">
                  <c:v>38.499000000000002</c:v>
                </c:pt>
                <c:pt idx="386">
                  <c:v>38.598999999999997</c:v>
                </c:pt>
                <c:pt idx="387">
                  <c:v>38.698999999999998</c:v>
                </c:pt>
                <c:pt idx="388">
                  <c:v>38.799999999999997</c:v>
                </c:pt>
                <c:pt idx="389">
                  <c:v>38.9</c:v>
                </c:pt>
                <c:pt idx="390">
                  <c:v>39</c:v>
                </c:pt>
                <c:pt idx="391">
                  <c:v>39.1</c:v>
                </c:pt>
                <c:pt idx="392">
                  <c:v>39.200000000000003</c:v>
                </c:pt>
                <c:pt idx="393">
                  <c:v>39.298999999999999</c:v>
                </c:pt>
                <c:pt idx="394">
                  <c:v>39.399000000000001</c:v>
                </c:pt>
                <c:pt idx="395">
                  <c:v>39.499000000000002</c:v>
                </c:pt>
                <c:pt idx="396">
                  <c:v>39.598999999999997</c:v>
                </c:pt>
                <c:pt idx="397">
                  <c:v>39.700000000000003</c:v>
                </c:pt>
                <c:pt idx="398">
                  <c:v>39.799999999999997</c:v>
                </c:pt>
                <c:pt idx="399">
                  <c:v>39.9</c:v>
                </c:pt>
                <c:pt idx="400">
                  <c:v>40</c:v>
                </c:pt>
                <c:pt idx="401">
                  <c:v>40.1</c:v>
                </c:pt>
                <c:pt idx="402">
                  <c:v>40.198999999999998</c:v>
                </c:pt>
                <c:pt idx="403">
                  <c:v>40.298999999999999</c:v>
                </c:pt>
                <c:pt idx="404">
                  <c:v>40.399000000000001</c:v>
                </c:pt>
                <c:pt idx="405">
                  <c:v>40.499000000000002</c:v>
                </c:pt>
                <c:pt idx="406">
                  <c:v>40.6</c:v>
                </c:pt>
                <c:pt idx="407">
                  <c:v>40.700000000000003</c:v>
                </c:pt>
                <c:pt idx="408">
                  <c:v>40.799999999999997</c:v>
                </c:pt>
                <c:pt idx="409">
                  <c:v>40.9</c:v>
                </c:pt>
                <c:pt idx="410">
                  <c:v>41</c:v>
                </c:pt>
                <c:pt idx="411">
                  <c:v>41.098999999999997</c:v>
                </c:pt>
                <c:pt idx="412">
                  <c:v>41.198999999999998</c:v>
                </c:pt>
                <c:pt idx="413">
                  <c:v>41.298999999999999</c:v>
                </c:pt>
                <c:pt idx="414">
                  <c:v>41.399000000000001</c:v>
                </c:pt>
                <c:pt idx="415">
                  <c:v>41.5</c:v>
                </c:pt>
                <c:pt idx="416">
                  <c:v>41.6</c:v>
                </c:pt>
                <c:pt idx="417">
                  <c:v>41.7</c:v>
                </c:pt>
                <c:pt idx="418">
                  <c:v>41.8</c:v>
                </c:pt>
                <c:pt idx="419">
                  <c:v>41.9</c:v>
                </c:pt>
                <c:pt idx="420">
                  <c:v>41.999000000000002</c:v>
                </c:pt>
                <c:pt idx="421">
                  <c:v>42.098999999999997</c:v>
                </c:pt>
                <c:pt idx="422">
                  <c:v>42.198999999999998</c:v>
                </c:pt>
                <c:pt idx="423">
                  <c:v>42.298999999999999</c:v>
                </c:pt>
                <c:pt idx="424">
                  <c:v>42.4</c:v>
                </c:pt>
                <c:pt idx="425">
                  <c:v>42.5</c:v>
                </c:pt>
                <c:pt idx="426">
                  <c:v>42.6</c:v>
                </c:pt>
                <c:pt idx="427">
                  <c:v>42.7</c:v>
                </c:pt>
                <c:pt idx="428">
                  <c:v>42.8</c:v>
                </c:pt>
                <c:pt idx="429">
                  <c:v>42.899000000000001</c:v>
                </c:pt>
                <c:pt idx="430">
                  <c:v>42.999000000000002</c:v>
                </c:pt>
                <c:pt idx="431">
                  <c:v>43.098999999999997</c:v>
                </c:pt>
                <c:pt idx="432">
                  <c:v>43.198999999999998</c:v>
                </c:pt>
                <c:pt idx="433">
                  <c:v>43.3</c:v>
                </c:pt>
                <c:pt idx="434">
                  <c:v>43.4</c:v>
                </c:pt>
                <c:pt idx="435">
                  <c:v>43.5</c:v>
                </c:pt>
                <c:pt idx="436">
                  <c:v>43.6</c:v>
                </c:pt>
                <c:pt idx="437">
                  <c:v>43.7</c:v>
                </c:pt>
                <c:pt idx="438">
                  <c:v>43.798999999999999</c:v>
                </c:pt>
                <c:pt idx="439">
                  <c:v>43.899000000000001</c:v>
                </c:pt>
                <c:pt idx="440">
                  <c:v>43.999000000000002</c:v>
                </c:pt>
                <c:pt idx="441">
                  <c:v>44.098999999999997</c:v>
                </c:pt>
                <c:pt idx="442">
                  <c:v>44.198999999999998</c:v>
                </c:pt>
                <c:pt idx="443">
                  <c:v>44.3</c:v>
                </c:pt>
                <c:pt idx="444">
                  <c:v>44.4</c:v>
                </c:pt>
                <c:pt idx="445">
                  <c:v>44.5</c:v>
                </c:pt>
                <c:pt idx="446">
                  <c:v>44.6</c:v>
                </c:pt>
                <c:pt idx="447">
                  <c:v>44.698999999999998</c:v>
                </c:pt>
                <c:pt idx="448">
                  <c:v>44.798999999999999</c:v>
                </c:pt>
                <c:pt idx="449">
                  <c:v>44.899000000000001</c:v>
                </c:pt>
                <c:pt idx="450">
                  <c:v>44.999000000000002</c:v>
                </c:pt>
                <c:pt idx="451">
                  <c:v>45.098999999999997</c:v>
                </c:pt>
                <c:pt idx="452">
                  <c:v>45.2</c:v>
                </c:pt>
                <c:pt idx="453">
                  <c:v>45.3</c:v>
                </c:pt>
                <c:pt idx="454">
                  <c:v>45.4</c:v>
                </c:pt>
                <c:pt idx="455">
                  <c:v>45.5</c:v>
                </c:pt>
                <c:pt idx="456">
                  <c:v>45.598999999999997</c:v>
                </c:pt>
                <c:pt idx="457">
                  <c:v>45.698999999999998</c:v>
                </c:pt>
                <c:pt idx="458">
                  <c:v>45.798999999999999</c:v>
                </c:pt>
                <c:pt idx="459">
                  <c:v>45.899000000000001</c:v>
                </c:pt>
                <c:pt idx="460">
                  <c:v>45.999000000000002</c:v>
                </c:pt>
                <c:pt idx="461">
                  <c:v>46.1</c:v>
                </c:pt>
                <c:pt idx="462">
                  <c:v>46.2</c:v>
                </c:pt>
                <c:pt idx="463">
                  <c:v>46.3</c:v>
                </c:pt>
                <c:pt idx="464">
                  <c:v>46.4</c:v>
                </c:pt>
                <c:pt idx="465">
                  <c:v>46.499000000000002</c:v>
                </c:pt>
                <c:pt idx="466">
                  <c:v>46.598999999999997</c:v>
                </c:pt>
                <c:pt idx="467">
                  <c:v>46.698999999999998</c:v>
                </c:pt>
                <c:pt idx="468">
                  <c:v>46.798999999999999</c:v>
                </c:pt>
                <c:pt idx="469">
                  <c:v>46.899000000000001</c:v>
                </c:pt>
                <c:pt idx="470">
                  <c:v>47</c:v>
                </c:pt>
                <c:pt idx="471">
                  <c:v>47.1</c:v>
                </c:pt>
                <c:pt idx="472">
                  <c:v>47.2</c:v>
                </c:pt>
                <c:pt idx="473">
                  <c:v>47.3</c:v>
                </c:pt>
                <c:pt idx="474">
                  <c:v>47.399000000000001</c:v>
                </c:pt>
                <c:pt idx="475">
                  <c:v>47.499000000000002</c:v>
                </c:pt>
                <c:pt idx="476">
                  <c:v>47.598999999999997</c:v>
                </c:pt>
                <c:pt idx="477">
                  <c:v>47.698999999999998</c:v>
                </c:pt>
                <c:pt idx="478">
                  <c:v>47.798999999999999</c:v>
                </c:pt>
                <c:pt idx="479">
                  <c:v>47.9</c:v>
                </c:pt>
                <c:pt idx="480">
                  <c:v>48</c:v>
                </c:pt>
                <c:pt idx="481">
                  <c:v>48.1</c:v>
                </c:pt>
                <c:pt idx="482">
                  <c:v>48.2</c:v>
                </c:pt>
                <c:pt idx="483">
                  <c:v>48.298999999999999</c:v>
                </c:pt>
                <c:pt idx="484">
                  <c:v>48.399000000000001</c:v>
                </c:pt>
                <c:pt idx="485">
                  <c:v>48.499000000000002</c:v>
                </c:pt>
                <c:pt idx="486">
                  <c:v>48.598999999999997</c:v>
                </c:pt>
                <c:pt idx="487">
                  <c:v>48.698999999999998</c:v>
                </c:pt>
                <c:pt idx="488">
                  <c:v>48.8</c:v>
                </c:pt>
                <c:pt idx="489">
                  <c:v>48.9</c:v>
                </c:pt>
                <c:pt idx="490">
                  <c:v>49</c:v>
                </c:pt>
                <c:pt idx="491">
                  <c:v>49.1</c:v>
                </c:pt>
                <c:pt idx="492">
                  <c:v>49.198999999999998</c:v>
                </c:pt>
                <c:pt idx="493">
                  <c:v>49.298999999999999</c:v>
                </c:pt>
                <c:pt idx="494">
                  <c:v>49.399000000000001</c:v>
                </c:pt>
                <c:pt idx="495">
                  <c:v>49.499000000000002</c:v>
                </c:pt>
                <c:pt idx="496">
                  <c:v>49.598999999999997</c:v>
                </c:pt>
                <c:pt idx="497">
                  <c:v>49.7</c:v>
                </c:pt>
                <c:pt idx="498">
                  <c:v>49.8</c:v>
                </c:pt>
                <c:pt idx="499">
                  <c:v>49.9</c:v>
                </c:pt>
                <c:pt idx="500">
                  <c:v>50</c:v>
                </c:pt>
                <c:pt idx="501">
                  <c:v>50.098999999999997</c:v>
                </c:pt>
                <c:pt idx="502">
                  <c:v>50.198999999999998</c:v>
                </c:pt>
                <c:pt idx="503">
                  <c:v>50.298999999999999</c:v>
                </c:pt>
                <c:pt idx="504">
                  <c:v>50.399000000000001</c:v>
                </c:pt>
                <c:pt idx="505">
                  <c:v>50.499000000000002</c:v>
                </c:pt>
                <c:pt idx="506">
                  <c:v>50.598999999999997</c:v>
                </c:pt>
                <c:pt idx="507">
                  <c:v>50.7</c:v>
                </c:pt>
                <c:pt idx="508">
                  <c:v>50.8</c:v>
                </c:pt>
                <c:pt idx="509">
                  <c:v>50.9</c:v>
                </c:pt>
                <c:pt idx="510">
                  <c:v>50.999000000000002</c:v>
                </c:pt>
                <c:pt idx="511">
                  <c:v>51.098999999999997</c:v>
                </c:pt>
                <c:pt idx="512">
                  <c:v>51.198999999999998</c:v>
                </c:pt>
                <c:pt idx="513">
                  <c:v>51.298999999999999</c:v>
                </c:pt>
                <c:pt idx="514">
                  <c:v>51.399000000000001</c:v>
                </c:pt>
                <c:pt idx="515">
                  <c:v>51.499000000000002</c:v>
                </c:pt>
                <c:pt idx="516">
                  <c:v>51.6</c:v>
                </c:pt>
                <c:pt idx="517">
                  <c:v>51.7</c:v>
                </c:pt>
                <c:pt idx="518">
                  <c:v>51.8</c:v>
                </c:pt>
                <c:pt idx="519">
                  <c:v>51.899000000000001</c:v>
                </c:pt>
                <c:pt idx="520">
                  <c:v>51.999000000000002</c:v>
                </c:pt>
                <c:pt idx="521">
                  <c:v>52.098999999999997</c:v>
                </c:pt>
                <c:pt idx="522">
                  <c:v>52.198999999999998</c:v>
                </c:pt>
                <c:pt idx="523">
                  <c:v>52.298999999999999</c:v>
                </c:pt>
                <c:pt idx="524">
                  <c:v>52.399000000000001</c:v>
                </c:pt>
                <c:pt idx="525">
                  <c:v>52.5</c:v>
                </c:pt>
                <c:pt idx="526">
                  <c:v>52.6</c:v>
                </c:pt>
                <c:pt idx="527">
                  <c:v>52.7</c:v>
                </c:pt>
                <c:pt idx="528">
                  <c:v>52.798999999999999</c:v>
                </c:pt>
                <c:pt idx="529">
                  <c:v>52.899000000000001</c:v>
                </c:pt>
                <c:pt idx="530">
                  <c:v>52.999000000000002</c:v>
                </c:pt>
                <c:pt idx="531">
                  <c:v>53.098999999999997</c:v>
                </c:pt>
                <c:pt idx="532">
                  <c:v>53.198999999999998</c:v>
                </c:pt>
                <c:pt idx="533">
                  <c:v>53.298999999999999</c:v>
                </c:pt>
                <c:pt idx="534">
                  <c:v>53.4</c:v>
                </c:pt>
                <c:pt idx="535">
                  <c:v>53.5</c:v>
                </c:pt>
                <c:pt idx="536">
                  <c:v>53.6</c:v>
                </c:pt>
                <c:pt idx="537">
                  <c:v>53.698999999999998</c:v>
                </c:pt>
                <c:pt idx="538">
                  <c:v>53.798999999999999</c:v>
                </c:pt>
                <c:pt idx="539">
                  <c:v>53.899000000000001</c:v>
                </c:pt>
                <c:pt idx="540">
                  <c:v>53.999000000000002</c:v>
                </c:pt>
                <c:pt idx="541">
                  <c:v>54.098999999999997</c:v>
                </c:pt>
                <c:pt idx="542">
                  <c:v>54.198999999999998</c:v>
                </c:pt>
                <c:pt idx="543">
                  <c:v>54.3</c:v>
                </c:pt>
                <c:pt idx="544">
                  <c:v>54.4</c:v>
                </c:pt>
                <c:pt idx="545">
                  <c:v>54.5</c:v>
                </c:pt>
                <c:pt idx="546">
                  <c:v>54.598999999999997</c:v>
                </c:pt>
                <c:pt idx="547">
                  <c:v>54.698999999999998</c:v>
                </c:pt>
                <c:pt idx="548">
                  <c:v>54.798999999999999</c:v>
                </c:pt>
                <c:pt idx="549">
                  <c:v>54.899000000000001</c:v>
                </c:pt>
                <c:pt idx="550">
                  <c:v>54.999000000000002</c:v>
                </c:pt>
                <c:pt idx="551">
                  <c:v>55.098999999999997</c:v>
                </c:pt>
                <c:pt idx="552">
                  <c:v>55.2</c:v>
                </c:pt>
                <c:pt idx="553">
                  <c:v>55.3</c:v>
                </c:pt>
                <c:pt idx="554">
                  <c:v>55.4</c:v>
                </c:pt>
                <c:pt idx="555">
                  <c:v>55.499000000000002</c:v>
                </c:pt>
                <c:pt idx="556">
                  <c:v>55.598999999999997</c:v>
                </c:pt>
                <c:pt idx="557">
                  <c:v>55.698999999999998</c:v>
                </c:pt>
                <c:pt idx="558">
                  <c:v>55.798999999999999</c:v>
                </c:pt>
                <c:pt idx="559">
                  <c:v>55.899000000000001</c:v>
                </c:pt>
                <c:pt idx="560">
                  <c:v>55.999000000000002</c:v>
                </c:pt>
                <c:pt idx="561">
                  <c:v>56.1</c:v>
                </c:pt>
                <c:pt idx="562">
                  <c:v>56.2</c:v>
                </c:pt>
                <c:pt idx="563">
                  <c:v>56.3</c:v>
                </c:pt>
                <c:pt idx="564">
                  <c:v>56.399000000000001</c:v>
                </c:pt>
                <c:pt idx="565">
                  <c:v>56.499000000000002</c:v>
                </c:pt>
                <c:pt idx="566">
                  <c:v>56.598999999999997</c:v>
                </c:pt>
                <c:pt idx="567">
                  <c:v>56.698999999999998</c:v>
                </c:pt>
                <c:pt idx="568">
                  <c:v>56.798999999999999</c:v>
                </c:pt>
                <c:pt idx="569">
                  <c:v>56.899000000000001</c:v>
                </c:pt>
                <c:pt idx="570">
                  <c:v>56.999000000000002</c:v>
                </c:pt>
                <c:pt idx="571">
                  <c:v>57.1</c:v>
                </c:pt>
                <c:pt idx="572">
                  <c:v>57.2</c:v>
                </c:pt>
                <c:pt idx="573">
                  <c:v>57.298999999999999</c:v>
                </c:pt>
                <c:pt idx="574">
                  <c:v>57.399000000000001</c:v>
                </c:pt>
                <c:pt idx="575">
                  <c:v>57.499000000000002</c:v>
                </c:pt>
                <c:pt idx="576">
                  <c:v>57.598999999999997</c:v>
                </c:pt>
                <c:pt idx="577">
                  <c:v>57.698999999999998</c:v>
                </c:pt>
                <c:pt idx="578">
                  <c:v>57.798999999999999</c:v>
                </c:pt>
                <c:pt idx="579">
                  <c:v>57.899000000000001</c:v>
                </c:pt>
                <c:pt idx="580">
                  <c:v>58</c:v>
                </c:pt>
                <c:pt idx="581">
                  <c:v>58.1</c:v>
                </c:pt>
                <c:pt idx="582">
                  <c:v>58.198999999999998</c:v>
                </c:pt>
                <c:pt idx="583">
                  <c:v>58.298999999999999</c:v>
                </c:pt>
                <c:pt idx="584">
                  <c:v>58.399000000000001</c:v>
                </c:pt>
                <c:pt idx="585">
                  <c:v>58.499000000000002</c:v>
                </c:pt>
                <c:pt idx="586">
                  <c:v>58.598999999999997</c:v>
                </c:pt>
                <c:pt idx="587">
                  <c:v>58.698999999999998</c:v>
                </c:pt>
                <c:pt idx="588">
                  <c:v>58.798999999999999</c:v>
                </c:pt>
                <c:pt idx="589">
                  <c:v>58.9</c:v>
                </c:pt>
                <c:pt idx="590">
                  <c:v>59</c:v>
                </c:pt>
                <c:pt idx="591">
                  <c:v>59.098999999999997</c:v>
                </c:pt>
                <c:pt idx="592">
                  <c:v>59.198999999999998</c:v>
                </c:pt>
                <c:pt idx="593">
                  <c:v>59.298999999999999</c:v>
                </c:pt>
                <c:pt idx="594">
                  <c:v>59.399000000000001</c:v>
                </c:pt>
                <c:pt idx="595">
                  <c:v>59.499000000000002</c:v>
                </c:pt>
                <c:pt idx="596">
                  <c:v>59.598999999999997</c:v>
                </c:pt>
                <c:pt idx="597">
                  <c:v>59.698999999999998</c:v>
                </c:pt>
                <c:pt idx="598">
                  <c:v>59.8</c:v>
                </c:pt>
                <c:pt idx="599">
                  <c:v>59.9</c:v>
                </c:pt>
                <c:pt idx="600">
                  <c:v>59.999000000000002</c:v>
                </c:pt>
                <c:pt idx="601">
                  <c:v>60.098999999999997</c:v>
                </c:pt>
                <c:pt idx="602">
                  <c:v>60.198999999999998</c:v>
                </c:pt>
                <c:pt idx="603">
                  <c:v>60.298999999999999</c:v>
                </c:pt>
                <c:pt idx="604">
                  <c:v>60.399000000000001</c:v>
                </c:pt>
                <c:pt idx="605">
                  <c:v>60.499000000000002</c:v>
                </c:pt>
                <c:pt idx="606">
                  <c:v>60.598999999999997</c:v>
                </c:pt>
                <c:pt idx="607">
                  <c:v>60.7</c:v>
                </c:pt>
                <c:pt idx="608">
                  <c:v>60.8</c:v>
                </c:pt>
                <c:pt idx="609">
                  <c:v>60.899000000000001</c:v>
                </c:pt>
                <c:pt idx="610">
                  <c:v>60.999000000000002</c:v>
                </c:pt>
                <c:pt idx="611">
                  <c:v>61.098999999999997</c:v>
                </c:pt>
                <c:pt idx="612">
                  <c:v>61.198999999999998</c:v>
                </c:pt>
                <c:pt idx="613">
                  <c:v>61.298999999999999</c:v>
                </c:pt>
                <c:pt idx="614">
                  <c:v>61.399000000000001</c:v>
                </c:pt>
                <c:pt idx="615">
                  <c:v>61.499000000000002</c:v>
                </c:pt>
                <c:pt idx="616">
                  <c:v>61.6</c:v>
                </c:pt>
                <c:pt idx="617">
                  <c:v>61.7</c:v>
                </c:pt>
                <c:pt idx="618">
                  <c:v>61.798999999999999</c:v>
                </c:pt>
                <c:pt idx="619">
                  <c:v>61.899000000000001</c:v>
                </c:pt>
                <c:pt idx="620">
                  <c:v>61.999000000000002</c:v>
                </c:pt>
                <c:pt idx="621">
                  <c:v>62.098999999999997</c:v>
                </c:pt>
                <c:pt idx="622">
                  <c:v>62.198999999999998</c:v>
                </c:pt>
                <c:pt idx="623">
                  <c:v>62.298999999999999</c:v>
                </c:pt>
                <c:pt idx="624">
                  <c:v>62.399000000000001</c:v>
                </c:pt>
                <c:pt idx="625">
                  <c:v>62.5</c:v>
                </c:pt>
                <c:pt idx="626">
                  <c:v>62.6</c:v>
                </c:pt>
                <c:pt idx="627">
                  <c:v>62.698999999999998</c:v>
                </c:pt>
                <c:pt idx="628">
                  <c:v>62.798999999999999</c:v>
                </c:pt>
                <c:pt idx="629">
                  <c:v>62.899000000000001</c:v>
                </c:pt>
                <c:pt idx="630">
                  <c:v>62.999000000000002</c:v>
                </c:pt>
                <c:pt idx="631">
                  <c:v>63.098999999999997</c:v>
                </c:pt>
                <c:pt idx="632">
                  <c:v>63.198999999999998</c:v>
                </c:pt>
                <c:pt idx="633">
                  <c:v>63.298999999999999</c:v>
                </c:pt>
                <c:pt idx="634">
                  <c:v>63.399000000000001</c:v>
                </c:pt>
                <c:pt idx="635">
                  <c:v>63.5</c:v>
                </c:pt>
                <c:pt idx="636">
                  <c:v>63.598999999999997</c:v>
                </c:pt>
                <c:pt idx="637">
                  <c:v>63.698999999999998</c:v>
                </c:pt>
                <c:pt idx="638">
                  <c:v>63.798999999999999</c:v>
                </c:pt>
                <c:pt idx="639">
                  <c:v>63.899000000000001</c:v>
                </c:pt>
                <c:pt idx="640">
                  <c:v>63.999000000000002</c:v>
                </c:pt>
                <c:pt idx="641">
                  <c:v>64.099000000000004</c:v>
                </c:pt>
                <c:pt idx="642">
                  <c:v>64.198999999999998</c:v>
                </c:pt>
                <c:pt idx="643">
                  <c:v>64.299000000000007</c:v>
                </c:pt>
                <c:pt idx="644">
                  <c:v>64.400000000000006</c:v>
                </c:pt>
                <c:pt idx="645">
                  <c:v>64.498999999999995</c:v>
                </c:pt>
                <c:pt idx="646">
                  <c:v>64.599000000000004</c:v>
                </c:pt>
                <c:pt idx="647">
                  <c:v>64.698999999999998</c:v>
                </c:pt>
                <c:pt idx="648">
                  <c:v>64.799000000000007</c:v>
                </c:pt>
                <c:pt idx="649">
                  <c:v>64.899000000000001</c:v>
                </c:pt>
                <c:pt idx="650">
                  <c:v>64.998999999999995</c:v>
                </c:pt>
                <c:pt idx="651">
                  <c:v>65.099000000000004</c:v>
                </c:pt>
                <c:pt idx="652">
                  <c:v>65.198999999999998</c:v>
                </c:pt>
                <c:pt idx="653">
                  <c:v>65.299000000000007</c:v>
                </c:pt>
                <c:pt idx="654">
                  <c:v>65.399000000000001</c:v>
                </c:pt>
                <c:pt idx="655">
                  <c:v>65.498999999999995</c:v>
                </c:pt>
                <c:pt idx="656">
                  <c:v>65.599000000000004</c:v>
                </c:pt>
                <c:pt idx="657">
                  <c:v>65.698999999999998</c:v>
                </c:pt>
                <c:pt idx="658">
                  <c:v>65.799000000000007</c:v>
                </c:pt>
                <c:pt idx="659">
                  <c:v>65.899000000000001</c:v>
                </c:pt>
                <c:pt idx="660">
                  <c:v>65.998999999999995</c:v>
                </c:pt>
                <c:pt idx="661">
                  <c:v>66.099000000000004</c:v>
                </c:pt>
                <c:pt idx="662">
                  <c:v>66.2</c:v>
                </c:pt>
                <c:pt idx="663">
                  <c:v>66.299000000000007</c:v>
                </c:pt>
                <c:pt idx="664">
                  <c:v>66.399000000000001</c:v>
                </c:pt>
                <c:pt idx="665">
                  <c:v>66.498999999999995</c:v>
                </c:pt>
                <c:pt idx="666">
                  <c:v>66.599000000000004</c:v>
                </c:pt>
                <c:pt idx="667">
                  <c:v>66.698999999999998</c:v>
                </c:pt>
                <c:pt idx="668">
                  <c:v>66.799000000000007</c:v>
                </c:pt>
                <c:pt idx="669">
                  <c:v>66.899000000000001</c:v>
                </c:pt>
                <c:pt idx="670">
                  <c:v>66.998999999999995</c:v>
                </c:pt>
                <c:pt idx="671">
                  <c:v>67.099999999999994</c:v>
                </c:pt>
                <c:pt idx="672">
                  <c:v>67.198999999999998</c:v>
                </c:pt>
                <c:pt idx="673">
                  <c:v>67.299000000000007</c:v>
                </c:pt>
                <c:pt idx="674">
                  <c:v>67.399000000000001</c:v>
                </c:pt>
                <c:pt idx="675">
                  <c:v>67.498999999999995</c:v>
                </c:pt>
                <c:pt idx="676">
                  <c:v>67.599000000000004</c:v>
                </c:pt>
                <c:pt idx="677">
                  <c:v>67.698999999999998</c:v>
                </c:pt>
                <c:pt idx="678">
                  <c:v>67.799000000000007</c:v>
                </c:pt>
                <c:pt idx="679">
                  <c:v>67.899000000000001</c:v>
                </c:pt>
                <c:pt idx="680">
                  <c:v>68</c:v>
                </c:pt>
                <c:pt idx="681">
                  <c:v>68.099000000000004</c:v>
                </c:pt>
                <c:pt idx="682">
                  <c:v>68.198999999999998</c:v>
                </c:pt>
                <c:pt idx="683">
                  <c:v>68.299000000000007</c:v>
                </c:pt>
                <c:pt idx="684">
                  <c:v>68.399000000000001</c:v>
                </c:pt>
                <c:pt idx="685">
                  <c:v>68.498999999999995</c:v>
                </c:pt>
                <c:pt idx="686">
                  <c:v>68.599000000000004</c:v>
                </c:pt>
                <c:pt idx="687">
                  <c:v>68.698999999999998</c:v>
                </c:pt>
                <c:pt idx="688">
                  <c:v>68.799000000000007</c:v>
                </c:pt>
                <c:pt idx="689">
                  <c:v>68.900000000000006</c:v>
                </c:pt>
                <c:pt idx="690">
                  <c:v>68.998999999999995</c:v>
                </c:pt>
                <c:pt idx="691">
                  <c:v>69.099000000000004</c:v>
                </c:pt>
                <c:pt idx="692">
                  <c:v>69.198999999999998</c:v>
                </c:pt>
                <c:pt idx="693">
                  <c:v>69.299000000000007</c:v>
                </c:pt>
                <c:pt idx="694">
                  <c:v>69.399000000000001</c:v>
                </c:pt>
                <c:pt idx="695">
                  <c:v>69.498999999999995</c:v>
                </c:pt>
                <c:pt idx="696">
                  <c:v>69.599000000000004</c:v>
                </c:pt>
                <c:pt idx="697">
                  <c:v>69.698999999999998</c:v>
                </c:pt>
                <c:pt idx="698">
                  <c:v>69.799000000000007</c:v>
                </c:pt>
                <c:pt idx="699">
                  <c:v>69.899000000000001</c:v>
                </c:pt>
                <c:pt idx="700">
                  <c:v>69.998999999999995</c:v>
                </c:pt>
                <c:pt idx="701">
                  <c:v>70.099000000000004</c:v>
                </c:pt>
                <c:pt idx="702">
                  <c:v>70.198999999999998</c:v>
                </c:pt>
                <c:pt idx="703">
                  <c:v>70.299000000000007</c:v>
                </c:pt>
                <c:pt idx="704">
                  <c:v>70.399000000000001</c:v>
                </c:pt>
                <c:pt idx="705">
                  <c:v>70.498999999999995</c:v>
                </c:pt>
                <c:pt idx="706">
                  <c:v>70.599000000000004</c:v>
                </c:pt>
                <c:pt idx="707">
                  <c:v>70.698999999999998</c:v>
                </c:pt>
                <c:pt idx="708">
                  <c:v>70.799000000000007</c:v>
                </c:pt>
                <c:pt idx="709">
                  <c:v>70.899000000000001</c:v>
                </c:pt>
                <c:pt idx="710">
                  <c:v>70.998999999999995</c:v>
                </c:pt>
                <c:pt idx="711">
                  <c:v>71.099000000000004</c:v>
                </c:pt>
                <c:pt idx="712">
                  <c:v>71.198999999999998</c:v>
                </c:pt>
                <c:pt idx="713">
                  <c:v>71.299000000000007</c:v>
                </c:pt>
                <c:pt idx="714">
                  <c:v>71.399000000000001</c:v>
                </c:pt>
                <c:pt idx="715">
                  <c:v>71.498999999999995</c:v>
                </c:pt>
                <c:pt idx="716">
                  <c:v>71.599000000000004</c:v>
                </c:pt>
                <c:pt idx="717">
                  <c:v>71.698999999999998</c:v>
                </c:pt>
                <c:pt idx="718">
                  <c:v>71.799000000000007</c:v>
                </c:pt>
                <c:pt idx="719">
                  <c:v>71.899000000000001</c:v>
                </c:pt>
                <c:pt idx="720">
                  <c:v>71.998999999999995</c:v>
                </c:pt>
                <c:pt idx="721">
                  <c:v>72.099000000000004</c:v>
                </c:pt>
                <c:pt idx="722">
                  <c:v>72.198999999999998</c:v>
                </c:pt>
                <c:pt idx="723">
                  <c:v>72.299000000000007</c:v>
                </c:pt>
                <c:pt idx="724">
                  <c:v>72.399000000000001</c:v>
                </c:pt>
                <c:pt idx="725">
                  <c:v>72.498999999999995</c:v>
                </c:pt>
                <c:pt idx="726">
                  <c:v>72.599000000000004</c:v>
                </c:pt>
                <c:pt idx="727">
                  <c:v>72.698999999999998</c:v>
                </c:pt>
                <c:pt idx="728">
                  <c:v>72.799000000000007</c:v>
                </c:pt>
                <c:pt idx="729">
                  <c:v>72.899000000000001</c:v>
                </c:pt>
                <c:pt idx="730">
                  <c:v>72.998999999999995</c:v>
                </c:pt>
                <c:pt idx="731">
                  <c:v>73.099000000000004</c:v>
                </c:pt>
                <c:pt idx="732">
                  <c:v>73.198999999999998</c:v>
                </c:pt>
                <c:pt idx="733">
                  <c:v>73.299000000000007</c:v>
                </c:pt>
                <c:pt idx="734">
                  <c:v>73.399000000000001</c:v>
                </c:pt>
                <c:pt idx="735">
                  <c:v>73.498999999999995</c:v>
                </c:pt>
                <c:pt idx="736">
                  <c:v>73.599000000000004</c:v>
                </c:pt>
                <c:pt idx="737">
                  <c:v>73.698999999999998</c:v>
                </c:pt>
                <c:pt idx="738">
                  <c:v>73.799000000000007</c:v>
                </c:pt>
                <c:pt idx="739">
                  <c:v>73.899000000000001</c:v>
                </c:pt>
                <c:pt idx="740">
                  <c:v>73.998999999999995</c:v>
                </c:pt>
                <c:pt idx="741">
                  <c:v>74.099000000000004</c:v>
                </c:pt>
                <c:pt idx="742">
                  <c:v>74.198999999999998</c:v>
                </c:pt>
                <c:pt idx="743">
                  <c:v>74.299000000000007</c:v>
                </c:pt>
                <c:pt idx="744">
                  <c:v>74.399000000000001</c:v>
                </c:pt>
                <c:pt idx="745">
                  <c:v>74.498999999999995</c:v>
                </c:pt>
                <c:pt idx="746">
                  <c:v>74.599000000000004</c:v>
                </c:pt>
                <c:pt idx="747">
                  <c:v>74.698999999999998</c:v>
                </c:pt>
                <c:pt idx="748">
                  <c:v>74.799000000000007</c:v>
                </c:pt>
                <c:pt idx="749">
                  <c:v>74.899000000000001</c:v>
                </c:pt>
                <c:pt idx="750">
                  <c:v>74.998999999999995</c:v>
                </c:pt>
                <c:pt idx="751">
                  <c:v>75.099000000000004</c:v>
                </c:pt>
                <c:pt idx="752">
                  <c:v>75.198999999999998</c:v>
                </c:pt>
                <c:pt idx="753">
                  <c:v>75.299000000000007</c:v>
                </c:pt>
                <c:pt idx="754">
                  <c:v>75.399000000000001</c:v>
                </c:pt>
                <c:pt idx="755">
                  <c:v>75.498999999999995</c:v>
                </c:pt>
                <c:pt idx="756">
                  <c:v>75.599000000000004</c:v>
                </c:pt>
                <c:pt idx="757">
                  <c:v>75.698999999999998</c:v>
                </c:pt>
                <c:pt idx="758">
                  <c:v>75.799000000000007</c:v>
                </c:pt>
                <c:pt idx="759">
                  <c:v>75.899000000000001</c:v>
                </c:pt>
                <c:pt idx="760">
                  <c:v>75.998999999999995</c:v>
                </c:pt>
                <c:pt idx="761">
                  <c:v>76.099000000000004</c:v>
                </c:pt>
                <c:pt idx="762">
                  <c:v>76.198999999999998</c:v>
                </c:pt>
                <c:pt idx="763">
                  <c:v>76.299000000000007</c:v>
                </c:pt>
                <c:pt idx="764">
                  <c:v>76.399000000000001</c:v>
                </c:pt>
                <c:pt idx="765">
                  <c:v>76.498999999999995</c:v>
                </c:pt>
                <c:pt idx="766">
                  <c:v>76.599000000000004</c:v>
                </c:pt>
                <c:pt idx="767">
                  <c:v>76.698999999999998</c:v>
                </c:pt>
                <c:pt idx="768">
                  <c:v>76.799000000000007</c:v>
                </c:pt>
                <c:pt idx="769">
                  <c:v>76.899000000000001</c:v>
                </c:pt>
                <c:pt idx="770">
                  <c:v>76.998999999999995</c:v>
                </c:pt>
                <c:pt idx="771">
                  <c:v>77.099000000000004</c:v>
                </c:pt>
                <c:pt idx="772">
                  <c:v>77.198999999999998</c:v>
                </c:pt>
                <c:pt idx="773">
                  <c:v>77.299000000000007</c:v>
                </c:pt>
                <c:pt idx="774">
                  <c:v>77.399000000000001</c:v>
                </c:pt>
                <c:pt idx="775">
                  <c:v>77.498999999999995</c:v>
                </c:pt>
                <c:pt idx="776">
                  <c:v>77.599000000000004</c:v>
                </c:pt>
                <c:pt idx="777">
                  <c:v>77.698999999999998</c:v>
                </c:pt>
                <c:pt idx="778">
                  <c:v>77.799000000000007</c:v>
                </c:pt>
                <c:pt idx="779">
                  <c:v>77.899000000000001</c:v>
                </c:pt>
                <c:pt idx="780">
                  <c:v>77.998999999999995</c:v>
                </c:pt>
                <c:pt idx="781">
                  <c:v>78.099000000000004</c:v>
                </c:pt>
                <c:pt idx="782">
                  <c:v>78.198999999999998</c:v>
                </c:pt>
                <c:pt idx="783">
                  <c:v>78.299000000000007</c:v>
                </c:pt>
                <c:pt idx="784">
                  <c:v>78.399000000000001</c:v>
                </c:pt>
                <c:pt idx="785">
                  <c:v>78.498999999999995</c:v>
                </c:pt>
                <c:pt idx="786">
                  <c:v>78.599000000000004</c:v>
                </c:pt>
                <c:pt idx="787">
                  <c:v>78.698999999999998</c:v>
                </c:pt>
                <c:pt idx="788">
                  <c:v>78.799000000000007</c:v>
                </c:pt>
                <c:pt idx="789">
                  <c:v>78.899000000000001</c:v>
                </c:pt>
                <c:pt idx="790">
                  <c:v>78.998999999999995</c:v>
                </c:pt>
                <c:pt idx="791">
                  <c:v>79.099000000000004</c:v>
                </c:pt>
                <c:pt idx="792">
                  <c:v>79.198999999999998</c:v>
                </c:pt>
                <c:pt idx="793">
                  <c:v>79.299000000000007</c:v>
                </c:pt>
                <c:pt idx="794">
                  <c:v>79.399000000000001</c:v>
                </c:pt>
                <c:pt idx="795">
                  <c:v>79.498999999999995</c:v>
                </c:pt>
                <c:pt idx="796">
                  <c:v>79.599000000000004</c:v>
                </c:pt>
                <c:pt idx="797">
                  <c:v>79.698999999999998</c:v>
                </c:pt>
                <c:pt idx="798">
                  <c:v>79.799000000000007</c:v>
                </c:pt>
                <c:pt idx="799">
                  <c:v>79.899000000000001</c:v>
                </c:pt>
                <c:pt idx="800">
                  <c:v>79.998999999999995</c:v>
                </c:pt>
                <c:pt idx="801">
                  <c:v>80.099000000000004</c:v>
                </c:pt>
                <c:pt idx="802">
                  <c:v>80.198999999999998</c:v>
                </c:pt>
                <c:pt idx="803">
                  <c:v>80.299000000000007</c:v>
                </c:pt>
                <c:pt idx="804">
                  <c:v>80.399000000000001</c:v>
                </c:pt>
                <c:pt idx="805">
                  <c:v>80.498999999999995</c:v>
                </c:pt>
                <c:pt idx="806">
                  <c:v>80.599000000000004</c:v>
                </c:pt>
                <c:pt idx="807">
                  <c:v>80.698999999999998</c:v>
                </c:pt>
                <c:pt idx="808">
                  <c:v>80.799000000000007</c:v>
                </c:pt>
                <c:pt idx="809">
                  <c:v>80.899000000000001</c:v>
                </c:pt>
                <c:pt idx="810">
                  <c:v>80.998999999999995</c:v>
                </c:pt>
                <c:pt idx="811">
                  <c:v>81.099000000000004</c:v>
                </c:pt>
                <c:pt idx="812">
                  <c:v>81.198999999999998</c:v>
                </c:pt>
                <c:pt idx="813">
                  <c:v>81.299000000000007</c:v>
                </c:pt>
                <c:pt idx="814">
                  <c:v>81.399000000000001</c:v>
                </c:pt>
                <c:pt idx="815">
                  <c:v>81.498999999999995</c:v>
                </c:pt>
                <c:pt idx="816">
                  <c:v>81.599000000000004</c:v>
                </c:pt>
                <c:pt idx="817">
                  <c:v>81.698999999999998</c:v>
                </c:pt>
                <c:pt idx="818">
                  <c:v>81.799000000000007</c:v>
                </c:pt>
                <c:pt idx="819">
                  <c:v>81.899000000000001</c:v>
                </c:pt>
                <c:pt idx="820">
                  <c:v>81.998999999999995</c:v>
                </c:pt>
                <c:pt idx="821">
                  <c:v>82.099000000000004</c:v>
                </c:pt>
                <c:pt idx="822">
                  <c:v>82.198999999999998</c:v>
                </c:pt>
                <c:pt idx="823">
                  <c:v>82.299000000000007</c:v>
                </c:pt>
                <c:pt idx="824">
                  <c:v>82.399000000000001</c:v>
                </c:pt>
                <c:pt idx="825">
                  <c:v>82.498999999999995</c:v>
                </c:pt>
                <c:pt idx="826">
                  <c:v>82.599000000000004</c:v>
                </c:pt>
                <c:pt idx="827">
                  <c:v>82.698999999999998</c:v>
                </c:pt>
                <c:pt idx="828">
                  <c:v>82.799000000000007</c:v>
                </c:pt>
                <c:pt idx="829">
                  <c:v>82.899000000000001</c:v>
                </c:pt>
                <c:pt idx="830">
                  <c:v>82.998999999999995</c:v>
                </c:pt>
                <c:pt idx="831">
                  <c:v>83.099000000000004</c:v>
                </c:pt>
                <c:pt idx="832">
                  <c:v>83.198999999999998</c:v>
                </c:pt>
                <c:pt idx="833">
                  <c:v>83.299000000000007</c:v>
                </c:pt>
                <c:pt idx="834">
                  <c:v>83.399000000000001</c:v>
                </c:pt>
                <c:pt idx="835">
                  <c:v>83.498000000000005</c:v>
                </c:pt>
                <c:pt idx="836">
                  <c:v>83.599000000000004</c:v>
                </c:pt>
                <c:pt idx="837">
                  <c:v>83.698999999999998</c:v>
                </c:pt>
                <c:pt idx="838">
                  <c:v>83.799000000000007</c:v>
                </c:pt>
                <c:pt idx="839">
                  <c:v>83.899000000000001</c:v>
                </c:pt>
                <c:pt idx="840">
                  <c:v>83.998999999999995</c:v>
                </c:pt>
                <c:pt idx="841">
                  <c:v>84.099000000000004</c:v>
                </c:pt>
                <c:pt idx="842">
                  <c:v>84.198999999999998</c:v>
                </c:pt>
                <c:pt idx="843">
                  <c:v>84.299000000000007</c:v>
                </c:pt>
                <c:pt idx="844">
                  <c:v>84.397999999999996</c:v>
                </c:pt>
                <c:pt idx="845">
                  <c:v>84.498999999999995</c:v>
                </c:pt>
                <c:pt idx="846">
                  <c:v>84.599000000000004</c:v>
                </c:pt>
                <c:pt idx="847">
                  <c:v>84.698999999999998</c:v>
                </c:pt>
                <c:pt idx="848">
                  <c:v>84.799000000000007</c:v>
                </c:pt>
                <c:pt idx="849">
                  <c:v>84.899000000000001</c:v>
                </c:pt>
                <c:pt idx="850">
                  <c:v>84.998999999999995</c:v>
                </c:pt>
                <c:pt idx="851">
                  <c:v>85.099000000000004</c:v>
                </c:pt>
                <c:pt idx="852">
                  <c:v>85.198999999999998</c:v>
                </c:pt>
                <c:pt idx="853">
                  <c:v>85.298000000000002</c:v>
                </c:pt>
                <c:pt idx="854">
                  <c:v>85.399000000000001</c:v>
                </c:pt>
                <c:pt idx="855">
                  <c:v>85.498999999999995</c:v>
                </c:pt>
                <c:pt idx="856">
                  <c:v>85.599000000000004</c:v>
                </c:pt>
                <c:pt idx="857">
                  <c:v>85.698999999999998</c:v>
                </c:pt>
                <c:pt idx="858">
                  <c:v>85.799000000000007</c:v>
                </c:pt>
                <c:pt idx="859">
                  <c:v>85.899000000000001</c:v>
                </c:pt>
                <c:pt idx="860">
                  <c:v>85.998999999999995</c:v>
                </c:pt>
                <c:pt idx="861">
                  <c:v>86.099000000000004</c:v>
                </c:pt>
                <c:pt idx="862">
                  <c:v>86.197999999999993</c:v>
                </c:pt>
                <c:pt idx="863">
                  <c:v>86.299000000000007</c:v>
                </c:pt>
                <c:pt idx="864">
                  <c:v>86.399000000000001</c:v>
                </c:pt>
                <c:pt idx="865">
                  <c:v>86.498999999999995</c:v>
                </c:pt>
                <c:pt idx="866">
                  <c:v>86.599000000000004</c:v>
                </c:pt>
                <c:pt idx="867">
                  <c:v>86.698999999999998</c:v>
                </c:pt>
                <c:pt idx="868">
                  <c:v>86.799000000000007</c:v>
                </c:pt>
                <c:pt idx="869">
                  <c:v>86.899000000000001</c:v>
                </c:pt>
                <c:pt idx="870">
                  <c:v>86.998999999999995</c:v>
                </c:pt>
                <c:pt idx="871">
                  <c:v>87.097999999999999</c:v>
                </c:pt>
                <c:pt idx="872">
                  <c:v>87.198999999999998</c:v>
                </c:pt>
                <c:pt idx="873">
                  <c:v>87.299000000000007</c:v>
                </c:pt>
                <c:pt idx="874">
                  <c:v>87.399000000000001</c:v>
                </c:pt>
                <c:pt idx="875">
                  <c:v>87.498999999999995</c:v>
                </c:pt>
                <c:pt idx="876">
                  <c:v>87.599000000000004</c:v>
                </c:pt>
                <c:pt idx="877">
                  <c:v>87.698999999999998</c:v>
                </c:pt>
                <c:pt idx="878">
                  <c:v>87.799000000000007</c:v>
                </c:pt>
                <c:pt idx="879">
                  <c:v>87.899000000000001</c:v>
                </c:pt>
                <c:pt idx="880">
                  <c:v>87.998000000000005</c:v>
                </c:pt>
                <c:pt idx="881">
                  <c:v>88.099000000000004</c:v>
                </c:pt>
                <c:pt idx="882">
                  <c:v>88.198999999999998</c:v>
                </c:pt>
                <c:pt idx="883">
                  <c:v>88.299000000000007</c:v>
                </c:pt>
                <c:pt idx="884">
                  <c:v>88.399000000000001</c:v>
                </c:pt>
                <c:pt idx="885">
                  <c:v>88.498999999999995</c:v>
                </c:pt>
                <c:pt idx="886">
                  <c:v>88.599000000000004</c:v>
                </c:pt>
                <c:pt idx="887">
                  <c:v>88.698999999999998</c:v>
                </c:pt>
                <c:pt idx="888">
                  <c:v>88.799000000000007</c:v>
                </c:pt>
                <c:pt idx="889">
                  <c:v>88.897999999999996</c:v>
                </c:pt>
                <c:pt idx="890">
                  <c:v>88.998999999999995</c:v>
                </c:pt>
                <c:pt idx="891">
                  <c:v>89.099000000000004</c:v>
                </c:pt>
                <c:pt idx="892">
                  <c:v>89.198999999999998</c:v>
                </c:pt>
                <c:pt idx="893">
                  <c:v>89.299000000000007</c:v>
                </c:pt>
                <c:pt idx="894">
                  <c:v>89.399000000000001</c:v>
                </c:pt>
                <c:pt idx="895">
                  <c:v>89.498999999999995</c:v>
                </c:pt>
                <c:pt idx="896">
                  <c:v>89.599000000000004</c:v>
                </c:pt>
                <c:pt idx="897">
                  <c:v>89.698999999999998</c:v>
                </c:pt>
                <c:pt idx="898">
                  <c:v>89.798000000000002</c:v>
                </c:pt>
                <c:pt idx="899">
                  <c:v>89.897999999999996</c:v>
                </c:pt>
                <c:pt idx="900">
                  <c:v>89.998999999999995</c:v>
                </c:pt>
                <c:pt idx="901">
                  <c:v>90.099000000000004</c:v>
                </c:pt>
                <c:pt idx="902">
                  <c:v>90.198999999999998</c:v>
                </c:pt>
                <c:pt idx="903">
                  <c:v>90.299000000000007</c:v>
                </c:pt>
                <c:pt idx="904">
                  <c:v>90.399000000000001</c:v>
                </c:pt>
                <c:pt idx="905">
                  <c:v>90.498999999999995</c:v>
                </c:pt>
                <c:pt idx="906">
                  <c:v>90.599000000000004</c:v>
                </c:pt>
                <c:pt idx="907">
                  <c:v>90.697999999999993</c:v>
                </c:pt>
                <c:pt idx="908">
                  <c:v>90.798000000000002</c:v>
                </c:pt>
                <c:pt idx="909">
                  <c:v>90.899000000000001</c:v>
                </c:pt>
                <c:pt idx="910">
                  <c:v>90.998999999999995</c:v>
                </c:pt>
                <c:pt idx="911">
                  <c:v>91.099000000000004</c:v>
                </c:pt>
                <c:pt idx="912">
                  <c:v>91.198999999999998</c:v>
                </c:pt>
                <c:pt idx="913">
                  <c:v>91.299000000000007</c:v>
                </c:pt>
                <c:pt idx="914">
                  <c:v>91.399000000000001</c:v>
                </c:pt>
                <c:pt idx="915">
                  <c:v>91.498999999999995</c:v>
                </c:pt>
                <c:pt idx="916">
                  <c:v>91.597999999999999</c:v>
                </c:pt>
                <c:pt idx="917">
                  <c:v>91.697999999999993</c:v>
                </c:pt>
                <c:pt idx="918">
                  <c:v>91.799000000000007</c:v>
                </c:pt>
                <c:pt idx="919">
                  <c:v>91.899000000000001</c:v>
                </c:pt>
                <c:pt idx="920">
                  <c:v>91.998999999999995</c:v>
                </c:pt>
                <c:pt idx="921">
                  <c:v>92.099000000000004</c:v>
                </c:pt>
                <c:pt idx="922">
                  <c:v>92.198999999999998</c:v>
                </c:pt>
                <c:pt idx="923">
                  <c:v>92.299000000000007</c:v>
                </c:pt>
                <c:pt idx="924">
                  <c:v>92.399000000000001</c:v>
                </c:pt>
                <c:pt idx="925">
                  <c:v>92.498000000000005</c:v>
                </c:pt>
                <c:pt idx="926">
                  <c:v>92.597999999999999</c:v>
                </c:pt>
                <c:pt idx="927">
                  <c:v>92.698999999999998</c:v>
                </c:pt>
                <c:pt idx="928">
                  <c:v>92.799000000000007</c:v>
                </c:pt>
                <c:pt idx="929">
                  <c:v>92.899000000000001</c:v>
                </c:pt>
                <c:pt idx="930">
                  <c:v>92.998999999999995</c:v>
                </c:pt>
                <c:pt idx="931">
                  <c:v>93.099000000000004</c:v>
                </c:pt>
                <c:pt idx="932">
                  <c:v>93.198999999999998</c:v>
                </c:pt>
                <c:pt idx="933">
                  <c:v>93.299000000000007</c:v>
                </c:pt>
                <c:pt idx="934">
                  <c:v>93.397999999999996</c:v>
                </c:pt>
                <c:pt idx="935">
                  <c:v>93.498000000000005</c:v>
                </c:pt>
                <c:pt idx="936">
                  <c:v>93.599000000000004</c:v>
                </c:pt>
                <c:pt idx="937">
                  <c:v>93.698999999999998</c:v>
                </c:pt>
                <c:pt idx="938">
                  <c:v>93.799000000000007</c:v>
                </c:pt>
                <c:pt idx="939">
                  <c:v>93.899000000000001</c:v>
                </c:pt>
                <c:pt idx="940">
                  <c:v>93.998999999999995</c:v>
                </c:pt>
                <c:pt idx="941">
                  <c:v>94.099000000000004</c:v>
                </c:pt>
                <c:pt idx="942">
                  <c:v>94.198999999999998</c:v>
                </c:pt>
                <c:pt idx="943">
                  <c:v>94.298000000000002</c:v>
                </c:pt>
                <c:pt idx="944">
                  <c:v>94.397999999999996</c:v>
                </c:pt>
                <c:pt idx="945">
                  <c:v>94.498999999999995</c:v>
                </c:pt>
                <c:pt idx="946">
                  <c:v>94.599000000000004</c:v>
                </c:pt>
                <c:pt idx="947">
                  <c:v>94.698999999999998</c:v>
                </c:pt>
                <c:pt idx="948">
                  <c:v>94.799000000000007</c:v>
                </c:pt>
                <c:pt idx="949">
                  <c:v>94.899000000000001</c:v>
                </c:pt>
                <c:pt idx="950">
                  <c:v>94.998999999999995</c:v>
                </c:pt>
                <c:pt idx="951">
                  <c:v>95.099000000000004</c:v>
                </c:pt>
                <c:pt idx="952">
                  <c:v>95.197999999999993</c:v>
                </c:pt>
                <c:pt idx="953">
                  <c:v>95.298000000000002</c:v>
                </c:pt>
                <c:pt idx="954">
                  <c:v>95.399000000000001</c:v>
                </c:pt>
                <c:pt idx="955">
                  <c:v>95.498999999999995</c:v>
                </c:pt>
                <c:pt idx="956">
                  <c:v>95.599000000000004</c:v>
                </c:pt>
                <c:pt idx="957">
                  <c:v>95.698999999999998</c:v>
                </c:pt>
                <c:pt idx="958">
                  <c:v>95.799000000000007</c:v>
                </c:pt>
                <c:pt idx="959">
                  <c:v>95.899000000000001</c:v>
                </c:pt>
                <c:pt idx="960">
                  <c:v>95.998999999999995</c:v>
                </c:pt>
                <c:pt idx="961">
                  <c:v>96.097999999999999</c:v>
                </c:pt>
                <c:pt idx="962">
                  <c:v>96.197999999999993</c:v>
                </c:pt>
                <c:pt idx="963">
                  <c:v>96.298000000000002</c:v>
                </c:pt>
                <c:pt idx="964">
                  <c:v>96.399000000000001</c:v>
                </c:pt>
                <c:pt idx="965">
                  <c:v>96.498999999999995</c:v>
                </c:pt>
                <c:pt idx="966">
                  <c:v>96.599000000000004</c:v>
                </c:pt>
                <c:pt idx="967">
                  <c:v>96.698999999999998</c:v>
                </c:pt>
                <c:pt idx="968">
                  <c:v>96.799000000000007</c:v>
                </c:pt>
                <c:pt idx="969">
                  <c:v>96.899000000000001</c:v>
                </c:pt>
                <c:pt idx="970">
                  <c:v>96.998000000000005</c:v>
                </c:pt>
                <c:pt idx="971">
                  <c:v>97.097999999999999</c:v>
                </c:pt>
                <c:pt idx="972">
                  <c:v>97.197999999999993</c:v>
                </c:pt>
                <c:pt idx="973">
                  <c:v>97.299000000000007</c:v>
                </c:pt>
                <c:pt idx="974">
                  <c:v>97.399000000000001</c:v>
                </c:pt>
                <c:pt idx="975">
                  <c:v>97.498999999999995</c:v>
                </c:pt>
                <c:pt idx="976">
                  <c:v>97.599000000000004</c:v>
                </c:pt>
                <c:pt idx="977">
                  <c:v>97.698999999999998</c:v>
                </c:pt>
                <c:pt idx="978">
                  <c:v>97.799000000000007</c:v>
                </c:pt>
                <c:pt idx="979">
                  <c:v>97.897999999999996</c:v>
                </c:pt>
                <c:pt idx="980">
                  <c:v>97.998000000000005</c:v>
                </c:pt>
                <c:pt idx="981">
                  <c:v>98.097999999999999</c:v>
                </c:pt>
                <c:pt idx="982">
                  <c:v>98.198999999999998</c:v>
                </c:pt>
                <c:pt idx="983">
                  <c:v>98.299000000000007</c:v>
                </c:pt>
                <c:pt idx="984">
                  <c:v>98.399000000000001</c:v>
                </c:pt>
                <c:pt idx="985">
                  <c:v>98.498999999999995</c:v>
                </c:pt>
                <c:pt idx="986">
                  <c:v>98.599000000000004</c:v>
                </c:pt>
                <c:pt idx="987">
                  <c:v>98.698999999999998</c:v>
                </c:pt>
                <c:pt idx="988">
                  <c:v>98.798000000000002</c:v>
                </c:pt>
                <c:pt idx="989">
                  <c:v>98.897999999999996</c:v>
                </c:pt>
                <c:pt idx="990">
                  <c:v>98.998000000000005</c:v>
                </c:pt>
                <c:pt idx="991">
                  <c:v>99.099000000000004</c:v>
                </c:pt>
                <c:pt idx="992">
                  <c:v>99.198999999999998</c:v>
                </c:pt>
                <c:pt idx="993">
                  <c:v>99.299000000000007</c:v>
                </c:pt>
                <c:pt idx="994">
                  <c:v>99.399000000000001</c:v>
                </c:pt>
                <c:pt idx="995">
                  <c:v>99.498999999999995</c:v>
                </c:pt>
                <c:pt idx="996">
                  <c:v>99.599000000000004</c:v>
                </c:pt>
                <c:pt idx="997">
                  <c:v>99.697999999999993</c:v>
                </c:pt>
                <c:pt idx="998">
                  <c:v>99.798000000000002</c:v>
                </c:pt>
                <c:pt idx="999">
                  <c:v>99.897999999999996</c:v>
                </c:pt>
                <c:pt idx="1000">
                  <c:v>99.998999999999995</c:v>
                </c:pt>
                <c:pt idx="1001">
                  <c:v>100.1</c:v>
                </c:pt>
                <c:pt idx="1002">
                  <c:v>100.2</c:v>
                </c:pt>
                <c:pt idx="1003">
                  <c:v>100.3</c:v>
                </c:pt>
                <c:pt idx="1004">
                  <c:v>100.4</c:v>
                </c:pt>
                <c:pt idx="1005">
                  <c:v>100.5</c:v>
                </c:pt>
                <c:pt idx="1006">
                  <c:v>100.6</c:v>
                </c:pt>
                <c:pt idx="1007">
                  <c:v>100.7</c:v>
                </c:pt>
                <c:pt idx="1008">
                  <c:v>100.8</c:v>
                </c:pt>
                <c:pt idx="1009">
                  <c:v>100.9</c:v>
                </c:pt>
                <c:pt idx="1010">
                  <c:v>101</c:v>
                </c:pt>
                <c:pt idx="1011">
                  <c:v>101.1</c:v>
                </c:pt>
                <c:pt idx="1012">
                  <c:v>101.2</c:v>
                </c:pt>
                <c:pt idx="1013">
                  <c:v>101.3</c:v>
                </c:pt>
                <c:pt idx="1014">
                  <c:v>101.4</c:v>
                </c:pt>
                <c:pt idx="1015">
                  <c:v>101.5</c:v>
                </c:pt>
                <c:pt idx="1016">
                  <c:v>101.6</c:v>
                </c:pt>
                <c:pt idx="1017">
                  <c:v>101.7</c:v>
                </c:pt>
                <c:pt idx="1018">
                  <c:v>101.8</c:v>
                </c:pt>
                <c:pt idx="1019">
                  <c:v>101.9</c:v>
                </c:pt>
                <c:pt idx="1020">
                  <c:v>102</c:v>
                </c:pt>
                <c:pt idx="1021">
                  <c:v>102.1</c:v>
                </c:pt>
                <c:pt idx="1022">
                  <c:v>102.2</c:v>
                </c:pt>
                <c:pt idx="1023">
                  <c:v>102.3</c:v>
                </c:pt>
                <c:pt idx="1024">
                  <c:v>102.4</c:v>
                </c:pt>
                <c:pt idx="1025">
                  <c:v>102.5</c:v>
                </c:pt>
                <c:pt idx="1026">
                  <c:v>102.6</c:v>
                </c:pt>
                <c:pt idx="1027">
                  <c:v>102.7</c:v>
                </c:pt>
                <c:pt idx="1028">
                  <c:v>102.8</c:v>
                </c:pt>
                <c:pt idx="1029">
                  <c:v>102.9</c:v>
                </c:pt>
                <c:pt idx="1030">
                  <c:v>103</c:v>
                </c:pt>
                <c:pt idx="1031">
                  <c:v>103.1</c:v>
                </c:pt>
                <c:pt idx="1032">
                  <c:v>103.2</c:v>
                </c:pt>
                <c:pt idx="1033">
                  <c:v>103.3</c:v>
                </c:pt>
                <c:pt idx="1034">
                  <c:v>103.4</c:v>
                </c:pt>
                <c:pt idx="1035">
                  <c:v>103.5</c:v>
                </c:pt>
                <c:pt idx="1036">
                  <c:v>103.6</c:v>
                </c:pt>
                <c:pt idx="1037">
                  <c:v>103.7</c:v>
                </c:pt>
                <c:pt idx="1038">
                  <c:v>103.8</c:v>
                </c:pt>
                <c:pt idx="1039">
                  <c:v>103.9</c:v>
                </c:pt>
                <c:pt idx="1040">
                  <c:v>104</c:v>
                </c:pt>
                <c:pt idx="1041">
                  <c:v>104.1</c:v>
                </c:pt>
                <c:pt idx="1042">
                  <c:v>104.2</c:v>
                </c:pt>
                <c:pt idx="1043">
                  <c:v>104.3</c:v>
                </c:pt>
                <c:pt idx="1044">
                  <c:v>104.4</c:v>
                </c:pt>
                <c:pt idx="1045">
                  <c:v>104.5</c:v>
                </c:pt>
                <c:pt idx="1046">
                  <c:v>104.6</c:v>
                </c:pt>
                <c:pt idx="1047">
                  <c:v>104.7</c:v>
                </c:pt>
                <c:pt idx="1048">
                  <c:v>104.8</c:v>
                </c:pt>
                <c:pt idx="1049">
                  <c:v>104.9</c:v>
                </c:pt>
                <c:pt idx="1050">
                  <c:v>105</c:v>
                </c:pt>
                <c:pt idx="1051">
                  <c:v>105.1</c:v>
                </c:pt>
                <c:pt idx="1052">
                  <c:v>105.2</c:v>
                </c:pt>
                <c:pt idx="1053">
                  <c:v>105.3</c:v>
                </c:pt>
                <c:pt idx="1054">
                  <c:v>105.4</c:v>
                </c:pt>
                <c:pt idx="1055">
                  <c:v>105.5</c:v>
                </c:pt>
                <c:pt idx="1056">
                  <c:v>105.6</c:v>
                </c:pt>
                <c:pt idx="1057">
                  <c:v>105.7</c:v>
                </c:pt>
                <c:pt idx="1058">
                  <c:v>105.8</c:v>
                </c:pt>
                <c:pt idx="1059">
                  <c:v>105.9</c:v>
                </c:pt>
                <c:pt idx="1060">
                  <c:v>106</c:v>
                </c:pt>
                <c:pt idx="1061">
                  <c:v>106.1</c:v>
                </c:pt>
                <c:pt idx="1062">
                  <c:v>106.2</c:v>
                </c:pt>
                <c:pt idx="1063">
                  <c:v>106.3</c:v>
                </c:pt>
                <c:pt idx="1064">
                  <c:v>106.4</c:v>
                </c:pt>
                <c:pt idx="1065">
                  <c:v>106.5</c:v>
                </c:pt>
                <c:pt idx="1066">
                  <c:v>106.6</c:v>
                </c:pt>
                <c:pt idx="1067">
                  <c:v>106.7</c:v>
                </c:pt>
                <c:pt idx="1068">
                  <c:v>106.8</c:v>
                </c:pt>
                <c:pt idx="1069">
                  <c:v>106.9</c:v>
                </c:pt>
                <c:pt idx="1070">
                  <c:v>107</c:v>
                </c:pt>
                <c:pt idx="1071">
                  <c:v>107.1</c:v>
                </c:pt>
                <c:pt idx="1072">
                  <c:v>107.2</c:v>
                </c:pt>
                <c:pt idx="1073">
                  <c:v>107.3</c:v>
                </c:pt>
                <c:pt idx="1074">
                  <c:v>107.4</c:v>
                </c:pt>
                <c:pt idx="1075">
                  <c:v>107.5</c:v>
                </c:pt>
                <c:pt idx="1076">
                  <c:v>107.6</c:v>
                </c:pt>
                <c:pt idx="1077">
                  <c:v>107.7</c:v>
                </c:pt>
                <c:pt idx="1078">
                  <c:v>107.8</c:v>
                </c:pt>
                <c:pt idx="1079">
                  <c:v>107.9</c:v>
                </c:pt>
                <c:pt idx="1080">
                  <c:v>108</c:v>
                </c:pt>
                <c:pt idx="1081">
                  <c:v>108.1</c:v>
                </c:pt>
                <c:pt idx="1082">
                  <c:v>108.2</c:v>
                </c:pt>
                <c:pt idx="1083">
                  <c:v>108.3</c:v>
                </c:pt>
                <c:pt idx="1084">
                  <c:v>108.4</c:v>
                </c:pt>
                <c:pt idx="1085">
                  <c:v>108.5</c:v>
                </c:pt>
                <c:pt idx="1086">
                  <c:v>108.6</c:v>
                </c:pt>
                <c:pt idx="1087">
                  <c:v>108.7</c:v>
                </c:pt>
                <c:pt idx="1088">
                  <c:v>108.8</c:v>
                </c:pt>
                <c:pt idx="1089">
                  <c:v>108.9</c:v>
                </c:pt>
                <c:pt idx="1090">
                  <c:v>109</c:v>
                </c:pt>
                <c:pt idx="1091">
                  <c:v>109.1</c:v>
                </c:pt>
                <c:pt idx="1092">
                  <c:v>109.2</c:v>
                </c:pt>
                <c:pt idx="1093">
                  <c:v>109.3</c:v>
                </c:pt>
                <c:pt idx="1094">
                  <c:v>109.4</c:v>
                </c:pt>
                <c:pt idx="1095">
                  <c:v>109.5</c:v>
                </c:pt>
                <c:pt idx="1096">
                  <c:v>109.6</c:v>
                </c:pt>
                <c:pt idx="1097">
                  <c:v>109.7</c:v>
                </c:pt>
                <c:pt idx="1098">
                  <c:v>109.8</c:v>
                </c:pt>
                <c:pt idx="1099">
                  <c:v>109.9</c:v>
                </c:pt>
                <c:pt idx="1100">
                  <c:v>110</c:v>
                </c:pt>
                <c:pt idx="1101">
                  <c:v>110.1</c:v>
                </c:pt>
                <c:pt idx="1102">
                  <c:v>110.2</c:v>
                </c:pt>
                <c:pt idx="1103">
                  <c:v>110.3</c:v>
                </c:pt>
                <c:pt idx="1104">
                  <c:v>110.4</c:v>
                </c:pt>
                <c:pt idx="1105">
                  <c:v>110.5</c:v>
                </c:pt>
                <c:pt idx="1106">
                  <c:v>110.6</c:v>
                </c:pt>
                <c:pt idx="1107">
                  <c:v>110.7</c:v>
                </c:pt>
                <c:pt idx="1108">
                  <c:v>110.8</c:v>
                </c:pt>
                <c:pt idx="1109">
                  <c:v>110.9</c:v>
                </c:pt>
                <c:pt idx="1110">
                  <c:v>111</c:v>
                </c:pt>
                <c:pt idx="1111">
                  <c:v>111.1</c:v>
                </c:pt>
                <c:pt idx="1112">
                  <c:v>111.2</c:v>
                </c:pt>
                <c:pt idx="1113">
                  <c:v>111.3</c:v>
                </c:pt>
                <c:pt idx="1114">
                  <c:v>111.4</c:v>
                </c:pt>
                <c:pt idx="1115">
                  <c:v>111.5</c:v>
                </c:pt>
                <c:pt idx="1116">
                  <c:v>111.6</c:v>
                </c:pt>
                <c:pt idx="1117">
                  <c:v>111.7</c:v>
                </c:pt>
                <c:pt idx="1118">
                  <c:v>111.8</c:v>
                </c:pt>
                <c:pt idx="1119">
                  <c:v>111.9</c:v>
                </c:pt>
                <c:pt idx="1120">
                  <c:v>112</c:v>
                </c:pt>
                <c:pt idx="1121">
                  <c:v>112.1</c:v>
                </c:pt>
                <c:pt idx="1122">
                  <c:v>112.2</c:v>
                </c:pt>
                <c:pt idx="1123">
                  <c:v>112.3</c:v>
                </c:pt>
                <c:pt idx="1124">
                  <c:v>112.4</c:v>
                </c:pt>
                <c:pt idx="1125">
                  <c:v>112.5</c:v>
                </c:pt>
                <c:pt idx="1126">
                  <c:v>112.6</c:v>
                </c:pt>
                <c:pt idx="1127">
                  <c:v>112.7</c:v>
                </c:pt>
                <c:pt idx="1128">
                  <c:v>112.8</c:v>
                </c:pt>
                <c:pt idx="1129">
                  <c:v>112.9</c:v>
                </c:pt>
                <c:pt idx="1130">
                  <c:v>113</c:v>
                </c:pt>
                <c:pt idx="1131">
                  <c:v>113.1</c:v>
                </c:pt>
                <c:pt idx="1132">
                  <c:v>113.2</c:v>
                </c:pt>
                <c:pt idx="1133">
                  <c:v>113.3</c:v>
                </c:pt>
                <c:pt idx="1134">
                  <c:v>113.4</c:v>
                </c:pt>
                <c:pt idx="1135">
                  <c:v>113.5</c:v>
                </c:pt>
                <c:pt idx="1136">
                  <c:v>113.6</c:v>
                </c:pt>
                <c:pt idx="1137">
                  <c:v>113.7</c:v>
                </c:pt>
                <c:pt idx="1138">
                  <c:v>113.8</c:v>
                </c:pt>
                <c:pt idx="1139">
                  <c:v>113.9</c:v>
                </c:pt>
                <c:pt idx="1140">
                  <c:v>114</c:v>
                </c:pt>
                <c:pt idx="1141">
                  <c:v>114.1</c:v>
                </c:pt>
                <c:pt idx="1142">
                  <c:v>114.2</c:v>
                </c:pt>
                <c:pt idx="1143">
                  <c:v>114.3</c:v>
                </c:pt>
                <c:pt idx="1144">
                  <c:v>114.4</c:v>
                </c:pt>
                <c:pt idx="1145">
                  <c:v>114.5</c:v>
                </c:pt>
                <c:pt idx="1146">
                  <c:v>114.6</c:v>
                </c:pt>
                <c:pt idx="1147">
                  <c:v>114.7</c:v>
                </c:pt>
                <c:pt idx="1148">
                  <c:v>114.8</c:v>
                </c:pt>
                <c:pt idx="1149">
                  <c:v>114.9</c:v>
                </c:pt>
                <c:pt idx="1150">
                  <c:v>115</c:v>
                </c:pt>
                <c:pt idx="1151">
                  <c:v>115.1</c:v>
                </c:pt>
                <c:pt idx="1152">
                  <c:v>115.2</c:v>
                </c:pt>
                <c:pt idx="1153">
                  <c:v>115.3</c:v>
                </c:pt>
                <c:pt idx="1154">
                  <c:v>115.4</c:v>
                </c:pt>
                <c:pt idx="1155">
                  <c:v>115.5</c:v>
                </c:pt>
                <c:pt idx="1156">
                  <c:v>115.6</c:v>
                </c:pt>
                <c:pt idx="1157">
                  <c:v>115.7</c:v>
                </c:pt>
                <c:pt idx="1158">
                  <c:v>115.8</c:v>
                </c:pt>
                <c:pt idx="1159">
                  <c:v>115.9</c:v>
                </c:pt>
                <c:pt idx="1160">
                  <c:v>116</c:v>
                </c:pt>
                <c:pt idx="1161">
                  <c:v>116.1</c:v>
                </c:pt>
                <c:pt idx="1162">
                  <c:v>116.2</c:v>
                </c:pt>
                <c:pt idx="1163">
                  <c:v>116.3</c:v>
                </c:pt>
                <c:pt idx="1164">
                  <c:v>116.4</c:v>
                </c:pt>
                <c:pt idx="1165">
                  <c:v>116.5</c:v>
                </c:pt>
                <c:pt idx="1166">
                  <c:v>116.6</c:v>
                </c:pt>
                <c:pt idx="1167">
                  <c:v>116.7</c:v>
                </c:pt>
                <c:pt idx="1168">
                  <c:v>116.8</c:v>
                </c:pt>
                <c:pt idx="1169">
                  <c:v>116.9</c:v>
                </c:pt>
                <c:pt idx="1170">
                  <c:v>117</c:v>
                </c:pt>
                <c:pt idx="1171">
                  <c:v>117.1</c:v>
                </c:pt>
                <c:pt idx="1172">
                  <c:v>117.2</c:v>
                </c:pt>
                <c:pt idx="1173">
                  <c:v>117.3</c:v>
                </c:pt>
                <c:pt idx="1174">
                  <c:v>117.4</c:v>
                </c:pt>
                <c:pt idx="1175">
                  <c:v>117.5</c:v>
                </c:pt>
                <c:pt idx="1176">
                  <c:v>117.6</c:v>
                </c:pt>
                <c:pt idx="1177">
                  <c:v>117.7</c:v>
                </c:pt>
                <c:pt idx="1178">
                  <c:v>117.8</c:v>
                </c:pt>
                <c:pt idx="1179">
                  <c:v>117.9</c:v>
                </c:pt>
                <c:pt idx="1180">
                  <c:v>118</c:v>
                </c:pt>
                <c:pt idx="1181">
                  <c:v>118.1</c:v>
                </c:pt>
                <c:pt idx="1182">
                  <c:v>118.2</c:v>
                </c:pt>
                <c:pt idx="1183">
                  <c:v>118.3</c:v>
                </c:pt>
                <c:pt idx="1184">
                  <c:v>118.4</c:v>
                </c:pt>
                <c:pt idx="1185">
                  <c:v>118.5</c:v>
                </c:pt>
                <c:pt idx="1186">
                  <c:v>118.6</c:v>
                </c:pt>
                <c:pt idx="1187">
                  <c:v>118.7</c:v>
                </c:pt>
                <c:pt idx="1188">
                  <c:v>118.8</c:v>
                </c:pt>
                <c:pt idx="1189">
                  <c:v>118.9</c:v>
                </c:pt>
                <c:pt idx="1190">
                  <c:v>119</c:v>
                </c:pt>
                <c:pt idx="1191">
                  <c:v>119.1</c:v>
                </c:pt>
                <c:pt idx="1192">
                  <c:v>119.2</c:v>
                </c:pt>
                <c:pt idx="1193">
                  <c:v>119.3</c:v>
                </c:pt>
                <c:pt idx="1194">
                  <c:v>119.4</c:v>
                </c:pt>
                <c:pt idx="1195">
                  <c:v>119.5</c:v>
                </c:pt>
                <c:pt idx="1196">
                  <c:v>119.6</c:v>
                </c:pt>
                <c:pt idx="1197">
                  <c:v>119.7</c:v>
                </c:pt>
                <c:pt idx="1198">
                  <c:v>119.8</c:v>
                </c:pt>
                <c:pt idx="1199">
                  <c:v>119.9</c:v>
                </c:pt>
                <c:pt idx="1200">
                  <c:v>120</c:v>
                </c:pt>
                <c:pt idx="1201">
                  <c:v>120.1</c:v>
                </c:pt>
                <c:pt idx="1202">
                  <c:v>120.2</c:v>
                </c:pt>
                <c:pt idx="1203">
                  <c:v>120.3</c:v>
                </c:pt>
                <c:pt idx="1204">
                  <c:v>120.4</c:v>
                </c:pt>
                <c:pt idx="1205">
                  <c:v>120.5</c:v>
                </c:pt>
                <c:pt idx="1206">
                  <c:v>120.6</c:v>
                </c:pt>
                <c:pt idx="1207">
                  <c:v>120.7</c:v>
                </c:pt>
                <c:pt idx="1208">
                  <c:v>120.8</c:v>
                </c:pt>
                <c:pt idx="1209">
                  <c:v>120.9</c:v>
                </c:pt>
                <c:pt idx="1210">
                  <c:v>121</c:v>
                </c:pt>
                <c:pt idx="1211">
                  <c:v>121.1</c:v>
                </c:pt>
                <c:pt idx="1212">
                  <c:v>121.2</c:v>
                </c:pt>
                <c:pt idx="1213">
                  <c:v>121.3</c:v>
                </c:pt>
                <c:pt idx="1214">
                  <c:v>121.4</c:v>
                </c:pt>
                <c:pt idx="1215">
                  <c:v>121.5</c:v>
                </c:pt>
                <c:pt idx="1216">
                  <c:v>121.6</c:v>
                </c:pt>
                <c:pt idx="1217">
                  <c:v>121.7</c:v>
                </c:pt>
                <c:pt idx="1218">
                  <c:v>121.8</c:v>
                </c:pt>
                <c:pt idx="1219">
                  <c:v>121.9</c:v>
                </c:pt>
                <c:pt idx="1220">
                  <c:v>122</c:v>
                </c:pt>
                <c:pt idx="1221">
                  <c:v>122.1</c:v>
                </c:pt>
                <c:pt idx="1222">
                  <c:v>122.2</c:v>
                </c:pt>
                <c:pt idx="1223">
                  <c:v>122.3</c:v>
                </c:pt>
                <c:pt idx="1224">
                  <c:v>122.4</c:v>
                </c:pt>
                <c:pt idx="1225">
                  <c:v>122.5</c:v>
                </c:pt>
                <c:pt idx="1226">
                  <c:v>122.6</c:v>
                </c:pt>
                <c:pt idx="1227">
                  <c:v>122.7</c:v>
                </c:pt>
                <c:pt idx="1228">
                  <c:v>122.8</c:v>
                </c:pt>
                <c:pt idx="1229">
                  <c:v>122.9</c:v>
                </c:pt>
                <c:pt idx="1230">
                  <c:v>123</c:v>
                </c:pt>
                <c:pt idx="1231">
                  <c:v>123.1</c:v>
                </c:pt>
                <c:pt idx="1232">
                  <c:v>123.2</c:v>
                </c:pt>
                <c:pt idx="1233">
                  <c:v>123.3</c:v>
                </c:pt>
                <c:pt idx="1234">
                  <c:v>123.4</c:v>
                </c:pt>
                <c:pt idx="1235">
                  <c:v>123.5</c:v>
                </c:pt>
                <c:pt idx="1236">
                  <c:v>123.6</c:v>
                </c:pt>
                <c:pt idx="1237">
                  <c:v>123.7</c:v>
                </c:pt>
                <c:pt idx="1238">
                  <c:v>123.8</c:v>
                </c:pt>
                <c:pt idx="1239">
                  <c:v>123.9</c:v>
                </c:pt>
                <c:pt idx="1240">
                  <c:v>124</c:v>
                </c:pt>
                <c:pt idx="1241">
                  <c:v>124.1</c:v>
                </c:pt>
                <c:pt idx="1242">
                  <c:v>124.2</c:v>
                </c:pt>
                <c:pt idx="1243">
                  <c:v>124.3</c:v>
                </c:pt>
                <c:pt idx="1244">
                  <c:v>124.4</c:v>
                </c:pt>
                <c:pt idx="1245">
                  <c:v>124.5</c:v>
                </c:pt>
                <c:pt idx="1246">
                  <c:v>124.6</c:v>
                </c:pt>
                <c:pt idx="1247">
                  <c:v>124.7</c:v>
                </c:pt>
                <c:pt idx="1248">
                  <c:v>124.8</c:v>
                </c:pt>
                <c:pt idx="1249">
                  <c:v>124.9</c:v>
                </c:pt>
                <c:pt idx="1250">
                  <c:v>125</c:v>
                </c:pt>
                <c:pt idx="1251">
                  <c:v>125.1</c:v>
                </c:pt>
                <c:pt idx="1252">
                  <c:v>125.2</c:v>
                </c:pt>
                <c:pt idx="1253">
                  <c:v>125.3</c:v>
                </c:pt>
                <c:pt idx="1254">
                  <c:v>125.4</c:v>
                </c:pt>
                <c:pt idx="1255">
                  <c:v>125.5</c:v>
                </c:pt>
                <c:pt idx="1256">
                  <c:v>125.6</c:v>
                </c:pt>
                <c:pt idx="1257">
                  <c:v>125.7</c:v>
                </c:pt>
                <c:pt idx="1258">
                  <c:v>125.8</c:v>
                </c:pt>
                <c:pt idx="1259">
                  <c:v>125.9</c:v>
                </c:pt>
                <c:pt idx="1260">
                  <c:v>126</c:v>
                </c:pt>
                <c:pt idx="1261">
                  <c:v>126.1</c:v>
                </c:pt>
                <c:pt idx="1262">
                  <c:v>126.2</c:v>
                </c:pt>
                <c:pt idx="1263">
                  <c:v>126.3</c:v>
                </c:pt>
                <c:pt idx="1264">
                  <c:v>126.4</c:v>
                </c:pt>
                <c:pt idx="1265">
                  <c:v>126.5</c:v>
                </c:pt>
                <c:pt idx="1266">
                  <c:v>126.6</c:v>
                </c:pt>
                <c:pt idx="1267">
                  <c:v>126.7</c:v>
                </c:pt>
                <c:pt idx="1268">
                  <c:v>126.8</c:v>
                </c:pt>
                <c:pt idx="1269">
                  <c:v>126.9</c:v>
                </c:pt>
                <c:pt idx="1270">
                  <c:v>127</c:v>
                </c:pt>
                <c:pt idx="1271">
                  <c:v>127.1</c:v>
                </c:pt>
                <c:pt idx="1272">
                  <c:v>127.2</c:v>
                </c:pt>
                <c:pt idx="1273">
                  <c:v>127.3</c:v>
                </c:pt>
                <c:pt idx="1274">
                  <c:v>127.4</c:v>
                </c:pt>
                <c:pt idx="1275">
                  <c:v>127.5</c:v>
                </c:pt>
                <c:pt idx="1276">
                  <c:v>127.6</c:v>
                </c:pt>
                <c:pt idx="1277">
                  <c:v>127.7</c:v>
                </c:pt>
                <c:pt idx="1278">
                  <c:v>127.8</c:v>
                </c:pt>
                <c:pt idx="1279">
                  <c:v>127.9</c:v>
                </c:pt>
                <c:pt idx="1280">
                  <c:v>128</c:v>
                </c:pt>
                <c:pt idx="1281">
                  <c:v>128.1</c:v>
                </c:pt>
                <c:pt idx="1282">
                  <c:v>128.19999999999999</c:v>
                </c:pt>
                <c:pt idx="1283">
                  <c:v>128.30000000000001</c:v>
                </c:pt>
                <c:pt idx="1284">
                  <c:v>128.4</c:v>
                </c:pt>
                <c:pt idx="1285">
                  <c:v>128.5</c:v>
                </c:pt>
                <c:pt idx="1286">
                  <c:v>128.6</c:v>
                </c:pt>
                <c:pt idx="1287">
                  <c:v>128.69999999999999</c:v>
                </c:pt>
                <c:pt idx="1288">
                  <c:v>128.80000000000001</c:v>
                </c:pt>
                <c:pt idx="1289">
                  <c:v>128.9</c:v>
                </c:pt>
                <c:pt idx="1290">
                  <c:v>129</c:v>
                </c:pt>
                <c:pt idx="1291">
                  <c:v>129.1</c:v>
                </c:pt>
                <c:pt idx="1292">
                  <c:v>129.19999999999999</c:v>
                </c:pt>
                <c:pt idx="1293">
                  <c:v>129.30000000000001</c:v>
                </c:pt>
                <c:pt idx="1294">
                  <c:v>129.4</c:v>
                </c:pt>
                <c:pt idx="1295">
                  <c:v>129.5</c:v>
                </c:pt>
                <c:pt idx="1296">
                  <c:v>129.6</c:v>
                </c:pt>
                <c:pt idx="1297">
                  <c:v>129.69999999999999</c:v>
                </c:pt>
                <c:pt idx="1298">
                  <c:v>129.80000000000001</c:v>
                </c:pt>
                <c:pt idx="1299">
                  <c:v>129.9</c:v>
                </c:pt>
                <c:pt idx="1300">
                  <c:v>130</c:v>
                </c:pt>
                <c:pt idx="1301">
                  <c:v>130.1</c:v>
                </c:pt>
                <c:pt idx="1302">
                  <c:v>130.19999999999999</c:v>
                </c:pt>
                <c:pt idx="1303">
                  <c:v>130.30000000000001</c:v>
                </c:pt>
                <c:pt idx="1304">
                  <c:v>130.4</c:v>
                </c:pt>
                <c:pt idx="1305">
                  <c:v>130.5</c:v>
                </c:pt>
                <c:pt idx="1306">
                  <c:v>130.6</c:v>
                </c:pt>
                <c:pt idx="1307">
                  <c:v>130.69999999999999</c:v>
                </c:pt>
                <c:pt idx="1308">
                  <c:v>130.80000000000001</c:v>
                </c:pt>
                <c:pt idx="1309">
                  <c:v>130.9</c:v>
                </c:pt>
                <c:pt idx="1310">
                  <c:v>131</c:v>
                </c:pt>
                <c:pt idx="1311">
                  <c:v>131.1</c:v>
                </c:pt>
                <c:pt idx="1312">
                  <c:v>131.19999999999999</c:v>
                </c:pt>
                <c:pt idx="1313">
                  <c:v>131.30000000000001</c:v>
                </c:pt>
                <c:pt idx="1314">
                  <c:v>131.4</c:v>
                </c:pt>
                <c:pt idx="1315">
                  <c:v>131.5</c:v>
                </c:pt>
                <c:pt idx="1316">
                  <c:v>131.6</c:v>
                </c:pt>
                <c:pt idx="1317">
                  <c:v>131.69999999999999</c:v>
                </c:pt>
                <c:pt idx="1318">
                  <c:v>131.80000000000001</c:v>
                </c:pt>
                <c:pt idx="1319">
                  <c:v>131.9</c:v>
                </c:pt>
                <c:pt idx="1320">
                  <c:v>132</c:v>
                </c:pt>
                <c:pt idx="1321">
                  <c:v>132.1</c:v>
                </c:pt>
                <c:pt idx="1322">
                  <c:v>132.19999999999999</c:v>
                </c:pt>
                <c:pt idx="1323">
                  <c:v>132.30000000000001</c:v>
                </c:pt>
                <c:pt idx="1324">
                  <c:v>132.4</c:v>
                </c:pt>
                <c:pt idx="1325">
                  <c:v>132.5</c:v>
                </c:pt>
                <c:pt idx="1326">
                  <c:v>132.6</c:v>
                </c:pt>
                <c:pt idx="1327">
                  <c:v>132.69999999999999</c:v>
                </c:pt>
                <c:pt idx="1328">
                  <c:v>132.80000000000001</c:v>
                </c:pt>
                <c:pt idx="1329">
                  <c:v>132.9</c:v>
                </c:pt>
                <c:pt idx="1330">
                  <c:v>133</c:v>
                </c:pt>
                <c:pt idx="1331">
                  <c:v>133.1</c:v>
                </c:pt>
                <c:pt idx="1332">
                  <c:v>133.19999999999999</c:v>
                </c:pt>
                <c:pt idx="1333">
                  <c:v>133.30000000000001</c:v>
                </c:pt>
                <c:pt idx="1334">
                  <c:v>133.4</c:v>
                </c:pt>
                <c:pt idx="1335">
                  <c:v>133.5</c:v>
                </c:pt>
                <c:pt idx="1336">
                  <c:v>133.6</c:v>
                </c:pt>
                <c:pt idx="1337">
                  <c:v>133.69999999999999</c:v>
                </c:pt>
                <c:pt idx="1338">
                  <c:v>133.80000000000001</c:v>
                </c:pt>
                <c:pt idx="1339">
                  <c:v>133.9</c:v>
                </c:pt>
                <c:pt idx="1340">
                  <c:v>134</c:v>
                </c:pt>
                <c:pt idx="1341">
                  <c:v>134.1</c:v>
                </c:pt>
                <c:pt idx="1342">
                  <c:v>134.19999999999999</c:v>
                </c:pt>
                <c:pt idx="1343">
                  <c:v>134.30000000000001</c:v>
                </c:pt>
                <c:pt idx="1344">
                  <c:v>134.4</c:v>
                </c:pt>
                <c:pt idx="1345">
                  <c:v>134.5</c:v>
                </c:pt>
                <c:pt idx="1346">
                  <c:v>134.6</c:v>
                </c:pt>
                <c:pt idx="1347">
                  <c:v>134.69999999999999</c:v>
                </c:pt>
                <c:pt idx="1348">
                  <c:v>134.80000000000001</c:v>
                </c:pt>
                <c:pt idx="1349">
                  <c:v>134.9</c:v>
                </c:pt>
                <c:pt idx="1350">
                  <c:v>135</c:v>
                </c:pt>
                <c:pt idx="1351">
                  <c:v>135.1</c:v>
                </c:pt>
                <c:pt idx="1352">
                  <c:v>135.19999999999999</c:v>
                </c:pt>
                <c:pt idx="1353">
                  <c:v>135.30000000000001</c:v>
                </c:pt>
                <c:pt idx="1354">
                  <c:v>135.4</c:v>
                </c:pt>
                <c:pt idx="1355">
                  <c:v>135.5</c:v>
                </c:pt>
                <c:pt idx="1356">
                  <c:v>135.6</c:v>
                </c:pt>
                <c:pt idx="1357">
                  <c:v>135.69999999999999</c:v>
                </c:pt>
                <c:pt idx="1358">
                  <c:v>135.80000000000001</c:v>
                </c:pt>
                <c:pt idx="1359">
                  <c:v>135.9</c:v>
                </c:pt>
                <c:pt idx="1360">
                  <c:v>136</c:v>
                </c:pt>
                <c:pt idx="1361">
                  <c:v>136.1</c:v>
                </c:pt>
                <c:pt idx="1362">
                  <c:v>136.19999999999999</c:v>
                </c:pt>
                <c:pt idx="1363">
                  <c:v>136.30000000000001</c:v>
                </c:pt>
                <c:pt idx="1364">
                  <c:v>136.4</c:v>
                </c:pt>
                <c:pt idx="1365">
                  <c:v>136.5</c:v>
                </c:pt>
                <c:pt idx="1366">
                  <c:v>136.6</c:v>
                </c:pt>
                <c:pt idx="1367">
                  <c:v>136.69999999999999</c:v>
                </c:pt>
                <c:pt idx="1368">
                  <c:v>136.80000000000001</c:v>
                </c:pt>
                <c:pt idx="1369">
                  <c:v>136.9</c:v>
                </c:pt>
                <c:pt idx="1370">
                  <c:v>137</c:v>
                </c:pt>
                <c:pt idx="1371">
                  <c:v>137.1</c:v>
                </c:pt>
                <c:pt idx="1372">
                  <c:v>137.19999999999999</c:v>
                </c:pt>
                <c:pt idx="1373">
                  <c:v>137.30000000000001</c:v>
                </c:pt>
                <c:pt idx="1374">
                  <c:v>137.4</c:v>
                </c:pt>
                <c:pt idx="1375">
                  <c:v>137.5</c:v>
                </c:pt>
                <c:pt idx="1376">
                  <c:v>137.6</c:v>
                </c:pt>
                <c:pt idx="1377">
                  <c:v>137.69999999999999</c:v>
                </c:pt>
                <c:pt idx="1378">
                  <c:v>137.80000000000001</c:v>
                </c:pt>
                <c:pt idx="1379">
                  <c:v>137.9</c:v>
                </c:pt>
                <c:pt idx="1380">
                  <c:v>138</c:v>
                </c:pt>
                <c:pt idx="1381">
                  <c:v>138.1</c:v>
                </c:pt>
                <c:pt idx="1382">
                  <c:v>138.19999999999999</c:v>
                </c:pt>
                <c:pt idx="1383">
                  <c:v>138.30000000000001</c:v>
                </c:pt>
                <c:pt idx="1384">
                  <c:v>138.4</c:v>
                </c:pt>
                <c:pt idx="1385">
                  <c:v>138.5</c:v>
                </c:pt>
                <c:pt idx="1386">
                  <c:v>138.6</c:v>
                </c:pt>
                <c:pt idx="1387">
                  <c:v>138.69999999999999</c:v>
                </c:pt>
                <c:pt idx="1388">
                  <c:v>138.80000000000001</c:v>
                </c:pt>
                <c:pt idx="1389">
                  <c:v>138.9</c:v>
                </c:pt>
                <c:pt idx="1390">
                  <c:v>139</c:v>
                </c:pt>
                <c:pt idx="1391">
                  <c:v>139.1</c:v>
                </c:pt>
                <c:pt idx="1392">
                  <c:v>139.19999999999999</c:v>
                </c:pt>
                <c:pt idx="1393">
                  <c:v>139.30000000000001</c:v>
                </c:pt>
                <c:pt idx="1394">
                  <c:v>139.4</c:v>
                </c:pt>
                <c:pt idx="1395">
                  <c:v>139.5</c:v>
                </c:pt>
                <c:pt idx="1396">
                  <c:v>139.6</c:v>
                </c:pt>
                <c:pt idx="1397">
                  <c:v>139.69999999999999</c:v>
                </c:pt>
                <c:pt idx="1398">
                  <c:v>139.80000000000001</c:v>
                </c:pt>
                <c:pt idx="1399">
                  <c:v>139.9</c:v>
                </c:pt>
                <c:pt idx="1400">
                  <c:v>140</c:v>
                </c:pt>
                <c:pt idx="1401">
                  <c:v>140.1</c:v>
                </c:pt>
                <c:pt idx="1402">
                  <c:v>140.19999999999999</c:v>
                </c:pt>
                <c:pt idx="1403">
                  <c:v>140.30000000000001</c:v>
                </c:pt>
                <c:pt idx="1404">
                  <c:v>140.4</c:v>
                </c:pt>
                <c:pt idx="1405">
                  <c:v>140.5</c:v>
                </c:pt>
                <c:pt idx="1406">
                  <c:v>140.6</c:v>
                </c:pt>
                <c:pt idx="1407">
                  <c:v>140.69999999999999</c:v>
                </c:pt>
                <c:pt idx="1408">
                  <c:v>140.80000000000001</c:v>
                </c:pt>
                <c:pt idx="1409">
                  <c:v>140.9</c:v>
                </c:pt>
                <c:pt idx="1410">
                  <c:v>141</c:v>
                </c:pt>
                <c:pt idx="1411">
                  <c:v>141.1</c:v>
                </c:pt>
                <c:pt idx="1412">
                  <c:v>141.19999999999999</c:v>
                </c:pt>
                <c:pt idx="1413">
                  <c:v>141.30000000000001</c:v>
                </c:pt>
                <c:pt idx="1414">
                  <c:v>141.4</c:v>
                </c:pt>
                <c:pt idx="1415">
                  <c:v>141.5</c:v>
                </c:pt>
                <c:pt idx="1416">
                  <c:v>141.6</c:v>
                </c:pt>
                <c:pt idx="1417">
                  <c:v>141.69999999999999</c:v>
                </c:pt>
                <c:pt idx="1418">
                  <c:v>141.80000000000001</c:v>
                </c:pt>
                <c:pt idx="1419">
                  <c:v>141.9</c:v>
                </c:pt>
                <c:pt idx="1420">
                  <c:v>142</c:v>
                </c:pt>
                <c:pt idx="1421">
                  <c:v>142.1</c:v>
                </c:pt>
                <c:pt idx="1422">
                  <c:v>142.19999999999999</c:v>
                </c:pt>
                <c:pt idx="1423">
                  <c:v>142.30000000000001</c:v>
                </c:pt>
                <c:pt idx="1424">
                  <c:v>142.4</c:v>
                </c:pt>
                <c:pt idx="1425">
                  <c:v>142.5</c:v>
                </c:pt>
                <c:pt idx="1426">
                  <c:v>142.6</c:v>
                </c:pt>
                <c:pt idx="1427">
                  <c:v>142.69999999999999</c:v>
                </c:pt>
                <c:pt idx="1428">
                  <c:v>142.80000000000001</c:v>
                </c:pt>
                <c:pt idx="1429">
                  <c:v>142.9</c:v>
                </c:pt>
                <c:pt idx="1430">
                  <c:v>143</c:v>
                </c:pt>
                <c:pt idx="1431">
                  <c:v>143.1</c:v>
                </c:pt>
                <c:pt idx="1432">
                  <c:v>143.19999999999999</c:v>
                </c:pt>
                <c:pt idx="1433">
                  <c:v>143.30000000000001</c:v>
                </c:pt>
                <c:pt idx="1434">
                  <c:v>143.4</c:v>
                </c:pt>
                <c:pt idx="1435">
                  <c:v>143.5</c:v>
                </c:pt>
                <c:pt idx="1436">
                  <c:v>143.6</c:v>
                </c:pt>
                <c:pt idx="1437">
                  <c:v>143.69999999999999</c:v>
                </c:pt>
                <c:pt idx="1438">
                  <c:v>143.80000000000001</c:v>
                </c:pt>
                <c:pt idx="1439">
                  <c:v>143.9</c:v>
                </c:pt>
                <c:pt idx="1440">
                  <c:v>144</c:v>
                </c:pt>
                <c:pt idx="1441">
                  <c:v>144.1</c:v>
                </c:pt>
                <c:pt idx="1442">
                  <c:v>144.19999999999999</c:v>
                </c:pt>
                <c:pt idx="1443">
                  <c:v>144.30000000000001</c:v>
                </c:pt>
                <c:pt idx="1444">
                  <c:v>144.4</c:v>
                </c:pt>
                <c:pt idx="1445">
                  <c:v>144.5</c:v>
                </c:pt>
                <c:pt idx="1446">
                  <c:v>144.6</c:v>
                </c:pt>
                <c:pt idx="1447">
                  <c:v>144.69999999999999</c:v>
                </c:pt>
                <c:pt idx="1448">
                  <c:v>144.80000000000001</c:v>
                </c:pt>
                <c:pt idx="1449">
                  <c:v>144.9</c:v>
                </c:pt>
                <c:pt idx="1450">
                  <c:v>145</c:v>
                </c:pt>
                <c:pt idx="1451">
                  <c:v>145.1</c:v>
                </c:pt>
                <c:pt idx="1452">
                  <c:v>145.19999999999999</c:v>
                </c:pt>
                <c:pt idx="1453">
                  <c:v>145.30000000000001</c:v>
                </c:pt>
                <c:pt idx="1454">
                  <c:v>145.4</c:v>
                </c:pt>
                <c:pt idx="1455">
                  <c:v>145.5</c:v>
                </c:pt>
                <c:pt idx="1456">
                  <c:v>145.6</c:v>
                </c:pt>
                <c:pt idx="1457">
                  <c:v>145.69999999999999</c:v>
                </c:pt>
                <c:pt idx="1458">
                  <c:v>145.80000000000001</c:v>
                </c:pt>
                <c:pt idx="1459">
                  <c:v>145.9</c:v>
                </c:pt>
                <c:pt idx="1460">
                  <c:v>146</c:v>
                </c:pt>
                <c:pt idx="1461">
                  <c:v>146.1</c:v>
                </c:pt>
                <c:pt idx="1462">
                  <c:v>146.19999999999999</c:v>
                </c:pt>
                <c:pt idx="1463">
                  <c:v>146.30000000000001</c:v>
                </c:pt>
                <c:pt idx="1464">
                  <c:v>146.4</c:v>
                </c:pt>
                <c:pt idx="1465">
                  <c:v>146.5</c:v>
                </c:pt>
                <c:pt idx="1466">
                  <c:v>146.6</c:v>
                </c:pt>
                <c:pt idx="1467">
                  <c:v>146.69999999999999</c:v>
                </c:pt>
                <c:pt idx="1468">
                  <c:v>146.80000000000001</c:v>
                </c:pt>
                <c:pt idx="1469">
                  <c:v>146.9</c:v>
                </c:pt>
                <c:pt idx="1470">
                  <c:v>147</c:v>
                </c:pt>
                <c:pt idx="1471">
                  <c:v>147.1</c:v>
                </c:pt>
                <c:pt idx="1472">
                  <c:v>147.19999999999999</c:v>
                </c:pt>
                <c:pt idx="1473">
                  <c:v>147.30000000000001</c:v>
                </c:pt>
                <c:pt idx="1474">
                  <c:v>147.4</c:v>
                </c:pt>
                <c:pt idx="1475">
                  <c:v>147.5</c:v>
                </c:pt>
                <c:pt idx="1476">
                  <c:v>147.6</c:v>
                </c:pt>
                <c:pt idx="1477">
                  <c:v>147.69999999999999</c:v>
                </c:pt>
                <c:pt idx="1478">
                  <c:v>147.80000000000001</c:v>
                </c:pt>
                <c:pt idx="1479">
                  <c:v>147.9</c:v>
                </c:pt>
                <c:pt idx="1480">
                  <c:v>148</c:v>
                </c:pt>
                <c:pt idx="1481">
                  <c:v>148.1</c:v>
                </c:pt>
                <c:pt idx="1482">
                  <c:v>148.19999999999999</c:v>
                </c:pt>
                <c:pt idx="1483">
                  <c:v>148.30000000000001</c:v>
                </c:pt>
                <c:pt idx="1484">
                  <c:v>148.4</c:v>
                </c:pt>
                <c:pt idx="1485">
                  <c:v>148.5</c:v>
                </c:pt>
                <c:pt idx="1486">
                  <c:v>148.6</c:v>
                </c:pt>
                <c:pt idx="1487">
                  <c:v>148.69999999999999</c:v>
                </c:pt>
                <c:pt idx="1488">
                  <c:v>148.80000000000001</c:v>
                </c:pt>
                <c:pt idx="1489">
                  <c:v>148.9</c:v>
                </c:pt>
                <c:pt idx="1490">
                  <c:v>149</c:v>
                </c:pt>
                <c:pt idx="1491">
                  <c:v>149.1</c:v>
                </c:pt>
                <c:pt idx="1492">
                  <c:v>149.19999999999999</c:v>
                </c:pt>
                <c:pt idx="1493">
                  <c:v>149.30000000000001</c:v>
                </c:pt>
                <c:pt idx="1494">
                  <c:v>149.4</c:v>
                </c:pt>
                <c:pt idx="1495">
                  <c:v>149.5</c:v>
                </c:pt>
                <c:pt idx="1496">
                  <c:v>149.6</c:v>
                </c:pt>
                <c:pt idx="1497">
                  <c:v>149.69999999999999</c:v>
                </c:pt>
                <c:pt idx="1498">
                  <c:v>149.80000000000001</c:v>
                </c:pt>
                <c:pt idx="1499">
                  <c:v>149.9</c:v>
                </c:pt>
                <c:pt idx="1500">
                  <c:v>150</c:v>
                </c:pt>
                <c:pt idx="1501">
                  <c:v>150.1</c:v>
                </c:pt>
                <c:pt idx="1502">
                  <c:v>150.19999999999999</c:v>
                </c:pt>
                <c:pt idx="1503">
                  <c:v>150.30000000000001</c:v>
                </c:pt>
                <c:pt idx="1504">
                  <c:v>150.4</c:v>
                </c:pt>
                <c:pt idx="1505">
                  <c:v>150.5</c:v>
                </c:pt>
                <c:pt idx="1506">
                  <c:v>150.6</c:v>
                </c:pt>
                <c:pt idx="1507">
                  <c:v>150.69999999999999</c:v>
                </c:pt>
                <c:pt idx="1508">
                  <c:v>150.80000000000001</c:v>
                </c:pt>
                <c:pt idx="1509">
                  <c:v>150.9</c:v>
                </c:pt>
                <c:pt idx="1510">
                  <c:v>151</c:v>
                </c:pt>
                <c:pt idx="1511">
                  <c:v>151.1</c:v>
                </c:pt>
                <c:pt idx="1512">
                  <c:v>151.19999999999999</c:v>
                </c:pt>
                <c:pt idx="1513">
                  <c:v>151.30000000000001</c:v>
                </c:pt>
                <c:pt idx="1514">
                  <c:v>151.4</c:v>
                </c:pt>
                <c:pt idx="1515">
                  <c:v>151.5</c:v>
                </c:pt>
                <c:pt idx="1516">
                  <c:v>151.6</c:v>
                </c:pt>
                <c:pt idx="1517">
                  <c:v>151.69999999999999</c:v>
                </c:pt>
                <c:pt idx="1518">
                  <c:v>151.80000000000001</c:v>
                </c:pt>
                <c:pt idx="1519">
                  <c:v>151.9</c:v>
                </c:pt>
                <c:pt idx="1520">
                  <c:v>152</c:v>
                </c:pt>
                <c:pt idx="1521">
                  <c:v>152.1</c:v>
                </c:pt>
                <c:pt idx="1522">
                  <c:v>152.19999999999999</c:v>
                </c:pt>
                <c:pt idx="1523">
                  <c:v>152.30000000000001</c:v>
                </c:pt>
                <c:pt idx="1524">
                  <c:v>152.4</c:v>
                </c:pt>
                <c:pt idx="1525">
                  <c:v>152.5</c:v>
                </c:pt>
                <c:pt idx="1526">
                  <c:v>152.6</c:v>
                </c:pt>
                <c:pt idx="1527">
                  <c:v>152.69999999999999</c:v>
                </c:pt>
                <c:pt idx="1528">
                  <c:v>152.80000000000001</c:v>
                </c:pt>
                <c:pt idx="1529">
                  <c:v>152.9</c:v>
                </c:pt>
                <c:pt idx="1530">
                  <c:v>153</c:v>
                </c:pt>
                <c:pt idx="1531">
                  <c:v>153.1</c:v>
                </c:pt>
                <c:pt idx="1532">
                  <c:v>153.19999999999999</c:v>
                </c:pt>
                <c:pt idx="1533">
                  <c:v>153.30000000000001</c:v>
                </c:pt>
                <c:pt idx="1534">
                  <c:v>153.4</c:v>
                </c:pt>
                <c:pt idx="1535">
                  <c:v>153.5</c:v>
                </c:pt>
                <c:pt idx="1536">
                  <c:v>153.6</c:v>
                </c:pt>
                <c:pt idx="1537">
                  <c:v>153.69999999999999</c:v>
                </c:pt>
                <c:pt idx="1538">
                  <c:v>153.80000000000001</c:v>
                </c:pt>
                <c:pt idx="1539">
                  <c:v>153.9</c:v>
                </c:pt>
                <c:pt idx="1540">
                  <c:v>154</c:v>
                </c:pt>
                <c:pt idx="1541">
                  <c:v>154.1</c:v>
                </c:pt>
                <c:pt idx="1542">
                  <c:v>154.19999999999999</c:v>
                </c:pt>
                <c:pt idx="1543">
                  <c:v>154.30000000000001</c:v>
                </c:pt>
                <c:pt idx="1544">
                  <c:v>154.4</c:v>
                </c:pt>
                <c:pt idx="1545">
                  <c:v>154.5</c:v>
                </c:pt>
                <c:pt idx="1546">
                  <c:v>154.6</c:v>
                </c:pt>
                <c:pt idx="1547">
                  <c:v>154.69999999999999</c:v>
                </c:pt>
                <c:pt idx="1548">
                  <c:v>154.80000000000001</c:v>
                </c:pt>
                <c:pt idx="1549">
                  <c:v>154.9</c:v>
                </c:pt>
                <c:pt idx="1550">
                  <c:v>155</c:v>
                </c:pt>
                <c:pt idx="1551">
                  <c:v>155.1</c:v>
                </c:pt>
                <c:pt idx="1552">
                  <c:v>155.19999999999999</c:v>
                </c:pt>
                <c:pt idx="1553">
                  <c:v>155.30000000000001</c:v>
                </c:pt>
                <c:pt idx="1554">
                  <c:v>155.4</c:v>
                </c:pt>
                <c:pt idx="1555">
                  <c:v>155.5</c:v>
                </c:pt>
                <c:pt idx="1556">
                  <c:v>155.6</c:v>
                </c:pt>
                <c:pt idx="1557">
                  <c:v>155.69999999999999</c:v>
                </c:pt>
                <c:pt idx="1558">
                  <c:v>155.80000000000001</c:v>
                </c:pt>
                <c:pt idx="1559">
                  <c:v>155.9</c:v>
                </c:pt>
                <c:pt idx="1560">
                  <c:v>156</c:v>
                </c:pt>
                <c:pt idx="1561">
                  <c:v>156.1</c:v>
                </c:pt>
                <c:pt idx="1562">
                  <c:v>156.19999999999999</c:v>
                </c:pt>
                <c:pt idx="1563">
                  <c:v>156.30000000000001</c:v>
                </c:pt>
                <c:pt idx="1564">
                  <c:v>156.4</c:v>
                </c:pt>
                <c:pt idx="1565">
                  <c:v>156.5</c:v>
                </c:pt>
                <c:pt idx="1566">
                  <c:v>156.6</c:v>
                </c:pt>
                <c:pt idx="1567">
                  <c:v>156.69999999999999</c:v>
                </c:pt>
                <c:pt idx="1568">
                  <c:v>156.80000000000001</c:v>
                </c:pt>
                <c:pt idx="1569">
                  <c:v>156.9</c:v>
                </c:pt>
                <c:pt idx="1570">
                  <c:v>157</c:v>
                </c:pt>
                <c:pt idx="1571">
                  <c:v>157.1</c:v>
                </c:pt>
                <c:pt idx="1572">
                  <c:v>157.19999999999999</c:v>
                </c:pt>
                <c:pt idx="1573">
                  <c:v>157.30000000000001</c:v>
                </c:pt>
                <c:pt idx="1574">
                  <c:v>157.4</c:v>
                </c:pt>
                <c:pt idx="1575">
                  <c:v>157.5</c:v>
                </c:pt>
                <c:pt idx="1576">
                  <c:v>157.6</c:v>
                </c:pt>
                <c:pt idx="1577">
                  <c:v>157.69999999999999</c:v>
                </c:pt>
                <c:pt idx="1578">
                  <c:v>157.80000000000001</c:v>
                </c:pt>
                <c:pt idx="1579">
                  <c:v>157.9</c:v>
                </c:pt>
                <c:pt idx="1580">
                  <c:v>158</c:v>
                </c:pt>
                <c:pt idx="1581">
                  <c:v>158.1</c:v>
                </c:pt>
                <c:pt idx="1582">
                  <c:v>158.19999999999999</c:v>
                </c:pt>
                <c:pt idx="1583">
                  <c:v>158.30000000000001</c:v>
                </c:pt>
                <c:pt idx="1584">
                  <c:v>158.4</c:v>
                </c:pt>
                <c:pt idx="1585">
                  <c:v>158.5</c:v>
                </c:pt>
                <c:pt idx="1586">
                  <c:v>158.6</c:v>
                </c:pt>
                <c:pt idx="1587">
                  <c:v>158.69999999999999</c:v>
                </c:pt>
                <c:pt idx="1588">
                  <c:v>158.80000000000001</c:v>
                </c:pt>
                <c:pt idx="1589">
                  <c:v>158.9</c:v>
                </c:pt>
                <c:pt idx="1590">
                  <c:v>159</c:v>
                </c:pt>
                <c:pt idx="1591">
                  <c:v>159.1</c:v>
                </c:pt>
                <c:pt idx="1592">
                  <c:v>159.19999999999999</c:v>
                </c:pt>
                <c:pt idx="1593">
                  <c:v>159.30000000000001</c:v>
                </c:pt>
                <c:pt idx="1594">
                  <c:v>159.4</c:v>
                </c:pt>
                <c:pt idx="1595">
                  <c:v>159.5</c:v>
                </c:pt>
                <c:pt idx="1596">
                  <c:v>159.6</c:v>
                </c:pt>
                <c:pt idx="1597">
                  <c:v>159.69999999999999</c:v>
                </c:pt>
                <c:pt idx="1598">
                  <c:v>159.80000000000001</c:v>
                </c:pt>
                <c:pt idx="1599">
                  <c:v>159.9</c:v>
                </c:pt>
                <c:pt idx="1600">
                  <c:v>160</c:v>
                </c:pt>
                <c:pt idx="1601">
                  <c:v>160.1</c:v>
                </c:pt>
                <c:pt idx="1602">
                  <c:v>160.19999999999999</c:v>
                </c:pt>
                <c:pt idx="1603">
                  <c:v>160.30000000000001</c:v>
                </c:pt>
                <c:pt idx="1604">
                  <c:v>160.4</c:v>
                </c:pt>
                <c:pt idx="1605">
                  <c:v>160.5</c:v>
                </c:pt>
                <c:pt idx="1606">
                  <c:v>160.6</c:v>
                </c:pt>
                <c:pt idx="1607">
                  <c:v>160.69999999999999</c:v>
                </c:pt>
                <c:pt idx="1608">
                  <c:v>160.80000000000001</c:v>
                </c:pt>
                <c:pt idx="1609">
                  <c:v>160.9</c:v>
                </c:pt>
                <c:pt idx="1610">
                  <c:v>161</c:v>
                </c:pt>
                <c:pt idx="1611">
                  <c:v>161.1</c:v>
                </c:pt>
                <c:pt idx="1612">
                  <c:v>161.19999999999999</c:v>
                </c:pt>
                <c:pt idx="1613">
                  <c:v>161.30000000000001</c:v>
                </c:pt>
                <c:pt idx="1614">
                  <c:v>161.4</c:v>
                </c:pt>
                <c:pt idx="1615">
                  <c:v>161.5</c:v>
                </c:pt>
                <c:pt idx="1616">
                  <c:v>161.6</c:v>
                </c:pt>
                <c:pt idx="1617">
                  <c:v>161.69999999999999</c:v>
                </c:pt>
                <c:pt idx="1618">
                  <c:v>161.80000000000001</c:v>
                </c:pt>
                <c:pt idx="1619">
                  <c:v>161.9</c:v>
                </c:pt>
                <c:pt idx="1620">
                  <c:v>162</c:v>
                </c:pt>
                <c:pt idx="1621">
                  <c:v>162.1</c:v>
                </c:pt>
                <c:pt idx="1622">
                  <c:v>162.19999999999999</c:v>
                </c:pt>
                <c:pt idx="1623">
                  <c:v>162.30000000000001</c:v>
                </c:pt>
                <c:pt idx="1624">
                  <c:v>162.4</c:v>
                </c:pt>
                <c:pt idx="1625">
                  <c:v>162.5</c:v>
                </c:pt>
                <c:pt idx="1626">
                  <c:v>162.6</c:v>
                </c:pt>
                <c:pt idx="1627">
                  <c:v>162.69999999999999</c:v>
                </c:pt>
                <c:pt idx="1628">
                  <c:v>162.80000000000001</c:v>
                </c:pt>
                <c:pt idx="1629">
                  <c:v>162.9</c:v>
                </c:pt>
                <c:pt idx="1630">
                  <c:v>163</c:v>
                </c:pt>
                <c:pt idx="1631">
                  <c:v>163.1</c:v>
                </c:pt>
                <c:pt idx="1632">
                  <c:v>163.19999999999999</c:v>
                </c:pt>
                <c:pt idx="1633">
                  <c:v>163.30000000000001</c:v>
                </c:pt>
                <c:pt idx="1634">
                  <c:v>163.4</c:v>
                </c:pt>
                <c:pt idx="1635">
                  <c:v>163.5</c:v>
                </c:pt>
                <c:pt idx="1636">
                  <c:v>163.6</c:v>
                </c:pt>
                <c:pt idx="1637">
                  <c:v>163.69999999999999</c:v>
                </c:pt>
                <c:pt idx="1638">
                  <c:v>163.80000000000001</c:v>
                </c:pt>
                <c:pt idx="1639">
                  <c:v>163.9</c:v>
                </c:pt>
                <c:pt idx="1640">
                  <c:v>164</c:v>
                </c:pt>
                <c:pt idx="1641">
                  <c:v>164.1</c:v>
                </c:pt>
                <c:pt idx="1642">
                  <c:v>164.2</c:v>
                </c:pt>
                <c:pt idx="1643">
                  <c:v>164.3</c:v>
                </c:pt>
                <c:pt idx="1644">
                  <c:v>164.4</c:v>
                </c:pt>
                <c:pt idx="1645">
                  <c:v>164.5</c:v>
                </c:pt>
                <c:pt idx="1646">
                  <c:v>164.6</c:v>
                </c:pt>
                <c:pt idx="1647">
                  <c:v>164.7</c:v>
                </c:pt>
                <c:pt idx="1648">
                  <c:v>164.8</c:v>
                </c:pt>
                <c:pt idx="1649">
                  <c:v>164.9</c:v>
                </c:pt>
                <c:pt idx="1650">
                  <c:v>165</c:v>
                </c:pt>
                <c:pt idx="1651">
                  <c:v>165.1</c:v>
                </c:pt>
                <c:pt idx="1652">
                  <c:v>165.2</c:v>
                </c:pt>
                <c:pt idx="1653">
                  <c:v>165.3</c:v>
                </c:pt>
                <c:pt idx="1654">
                  <c:v>165.4</c:v>
                </c:pt>
                <c:pt idx="1655">
                  <c:v>165.5</c:v>
                </c:pt>
                <c:pt idx="1656">
                  <c:v>165.6</c:v>
                </c:pt>
                <c:pt idx="1657">
                  <c:v>165.7</c:v>
                </c:pt>
                <c:pt idx="1658">
                  <c:v>165.8</c:v>
                </c:pt>
                <c:pt idx="1659">
                  <c:v>165.9</c:v>
                </c:pt>
                <c:pt idx="1660">
                  <c:v>166</c:v>
                </c:pt>
                <c:pt idx="1661">
                  <c:v>166.1</c:v>
                </c:pt>
                <c:pt idx="1662">
                  <c:v>166.2</c:v>
                </c:pt>
                <c:pt idx="1663">
                  <c:v>166.3</c:v>
                </c:pt>
                <c:pt idx="1664">
                  <c:v>166.4</c:v>
                </c:pt>
                <c:pt idx="1665">
                  <c:v>166.5</c:v>
                </c:pt>
                <c:pt idx="1666">
                  <c:v>166.6</c:v>
                </c:pt>
                <c:pt idx="1667">
                  <c:v>166.7</c:v>
                </c:pt>
                <c:pt idx="1668">
                  <c:v>166.8</c:v>
                </c:pt>
                <c:pt idx="1669">
                  <c:v>166.9</c:v>
                </c:pt>
                <c:pt idx="1670">
                  <c:v>167</c:v>
                </c:pt>
                <c:pt idx="1671">
                  <c:v>167.1</c:v>
                </c:pt>
                <c:pt idx="1672">
                  <c:v>167.2</c:v>
                </c:pt>
                <c:pt idx="1673">
                  <c:v>167.3</c:v>
                </c:pt>
                <c:pt idx="1674">
                  <c:v>167.4</c:v>
                </c:pt>
                <c:pt idx="1675">
                  <c:v>167.5</c:v>
                </c:pt>
                <c:pt idx="1676">
                  <c:v>167.6</c:v>
                </c:pt>
                <c:pt idx="1677">
                  <c:v>167.7</c:v>
                </c:pt>
                <c:pt idx="1678">
                  <c:v>167.8</c:v>
                </c:pt>
                <c:pt idx="1679">
                  <c:v>167.9</c:v>
                </c:pt>
                <c:pt idx="1680">
                  <c:v>168</c:v>
                </c:pt>
                <c:pt idx="1681">
                  <c:v>168.1</c:v>
                </c:pt>
                <c:pt idx="1682">
                  <c:v>168.2</c:v>
                </c:pt>
                <c:pt idx="1683">
                  <c:v>168.3</c:v>
                </c:pt>
                <c:pt idx="1684">
                  <c:v>168.4</c:v>
                </c:pt>
                <c:pt idx="1685">
                  <c:v>168.5</c:v>
                </c:pt>
                <c:pt idx="1686">
                  <c:v>168.6</c:v>
                </c:pt>
                <c:pt idx="1687">
                  <c:v>168.7</c:v>
                </c:pt>
                <c:pt idx="1688">
                  <c:v>168.8</c:v>
                </c:pt>
                <c:pt idx="1689">
                  <c:v>168.9</c:v>
                </c:pt>
                <c:pt idx="1690">
                  <c:v>169</c:v>
                </c:pt>
                <c:pt idx="1691">
                  <c:v>169.1</c:v>
                </c:pt>
                <c:pt idx="1692">
                  <c:v>169.2</c:v>
                </c:pt>
                <c:pt idx="1693">
                  <c:v>169.3</c:v>
                </c:pt>
                <c:pt idx="1694">
                  <c:v>169.4</c:v>
                </c:pt>
                <c:pt idx="1695">
                  <c:v>169.5</c:v>
                </c:pt>
                <c:pt idx="1696">
                  <c:v>169.6</c:v>
                </c:pt>
                <c:pt idx="1697">
                  <c:v>169.7</c:v>
                </c:pt>
                <c:pt idx="1698">
                  <c:v>169.8</c:v>
                </c:pt>
                <c:pt idx="1699">
                  <c:v>169.9</c:v>
                </c:pt>
                <c:pt idx="1700">
                  <c:v>170</c:v>
                </c:pt>
                <c:pt idx="1701">
                  <c:v>170.1</c:v>
                </c:pt>
                <c:pt idx="1702">
                  <c:v>170.2</c:v>
                </c:pt>
                <c:pt idx="1703">
                  <c:v>170.3</c:v>
                </c:pt>
                <c:pt idx="1704">
                  <c:v>170.4</c:v>
                </c:pt>
                <c:pt idx="1705">
                  <c:v>170.5</c:v>
                </c:pt>
                <c:pt idx="1706">
                  <c:v>170.6</c:v>
                </c:pt>
                <c:pt idx="1707">
                  <c:v>170.7</c:v>
                </c:pt>
                <c:pt idx="1708">
                  <c:v>170.8</c:v>
                </c:pt>
                <c:pt idx="1709">
                  <c:v>170.9</c:v>
                </c:pt>
                <c:pt idx="1710">
                  <c:v>171</c:v>
                </c:pt>
                <c:pt idx="1711">
                  <c:v>171.1</c:v>
                </c:pt>
                <c:pt idx="1712">
                  <c:v>171.2</c:v>
                </c:pt>
                <c:pt idx="1713">
                  <c:v>171.3</c:v>
                </c:pt>
                <c:pt idx="1714">
                  <c:v>171.4</c:v>
                </c:pt>
                <c:pt idx="1715">
                  <c:v>171.5</c:v>
                </c:pt>
                <c:pt idx="1716">
                  <c:v>171.6</c:v>
                </c:pt>
                <c:pt idx="1717">
                  <c:v>171.7</c:v>
                </c:pt>
                <c:pt idx="1718">
                  <c:v>171.8</c:v>
                </c:pt>
                <c:pt idx="1719">
                  <c:v>171.9</c:v>
                </c:pt>
                <c:pt idx="1720">
                  <c:v>172</c:v>
                </c:pt>
                <c:pt idx="1721">
                  <c:v>172.1</c:v>
                </c:pt>
                <c:pt idx="1722">
                  <c:v>172.2</c:v>
                </c:pt>
                <c:pt idx="1723">
                  <c:v>172.3</c:v>
                </c:pt>
                <c:pt idx="1724">
                  <c:v>172.4</c:v>
                </c:pt>
                <c:pt idx="1725">
                  <c:v>172.5</c:v>
                </c:pt>
                <c:pt idx="1726">
                  <c:v>172.6</c:v>
                </c:pt>
                <c:pt idx="1727">
                  <c:v>172.7</c:v>
                </c:pt>
                <c:pt idx="1728">
                  <c:v>172.8</c:v>
                </c:pt>
                <c:pt idx="1729">
                  <c:v>172.9</c:v>
                </c:pt>
                <c:pt idx="1730">
                  <c:v>173</c:v>
                </c:pt>
                <c:pt idx="1731">
                  <c:v>173.1</c:v>
                </c:pt>
                <c:pt idx="1732">
                  <c:v>173.2</c:v>
                </c:pt>
                <c:pt idx="1733">
                  <c:v>173.3</c:v>
                </c:pt>
                <c:pt idx="1734">
                  <c:v>173.4</c:v>
                </c:pt>
                <c:pt idx="1735">
                  <c:v>173.5</c:v>
                </c:pt>
                <c:pt idx="1736">
                  <c:v>173.6</c:v>
                </c:pt>
                <c:pt idx="1737">
                  <c:v>173.7</c:v>
                </c:pt>
                <c:pt idx="1738">
                  <c:v>173.8</c:v>
                </c:pt>
                <c:pt idx="1739">
                  <c:v>173.9</c:v>
                </c:pt>
                <c:pt idx="1740">
                  <c:v>174</c:v>
                </c:pt>
                <c:pt idx="1741">
                  <c:v>174.1</c:v>
                </c:pt>
                <c:pt idx="1742">
                  <c:v>174.2</c:v>
                </c:pt>
                <c:pt idx="1743">
                  <c:v>174.3</c:v>
                </c:pt>
                <c:pt idx="1744">
                  <c:v>174.4</c:v>
                </c:pt>
                <c:pt idx="1745">
                  <c:v>174.5</c:v>
                </c:pt>
                <c:pt idx="1746">
                  <c:v>174.6</c:v>
                </c:pt>
                <c:pt idx="1747">
                  <c:v>174.7</c:v>
                </c:pt>
                <c:pt idx="1748">
                  <c:v>174.8</c:v>
                </c:pt>
                <c:pt idx="1749">
                  <c:v>174.9</c:v>
                </c:pt>
                <c:pt idx="1750">
                  <c:v>175</c:v>
                </c:pt>
                <c:pt idx="1751">
                  <c:v>175.1</c:v>
                </c:pt>
                <c:pt idx="1752">
                  <c:v>175.2</c:v>
                </c:pt>
                <c:pt idx="1753">
                  <c:v>175.3</c:v>
                </c:pt>
                <c:pt idx="1754">
                  <c:v>175.4</c:v>
                </c:pt>
                <c:pt idx="1755">
                  <c:v>175.5</c:v>
                </c:pt>
                <c:pt idx="1756">
                  <c:v>175.6</c:v>
                </c:pt>
                <c:pt idx="1757">
                  <c:v>175.7</c:v>
                </c:pt>
                <c:pt idx="1758">
                  <c:v>175.8</c:v>
                </c:pt>
                <c:pt idx="1759">
                  <c:v>175.9</c:v>
                </c:pt>
                <c:pt idx="1760">
                  <c:v>176</c:v>
                </c:pt>
                <c:pt idx="1761">
                  <c:v>176.1</c:v>
                </c:pt>
                <c:pt idx="1762">
                  <c:v>176.2</c:v>
                </c:pt>
                <c:pt idx="1763">
                  <c:v>176.3</c:v>
                </c:pt>
                <c:pt idx="1764">
                  <c:v>176.4</c:v>
                </c:pt>
                <c:pt idx="1765">
                  <c:v>176.5</c:v>
                </c:pt>
                <c:pt idx="1766">
                  <c:v>176.6</c:v>
                </c:pt>
                <c:pt idx="1767">
                  <c:v>176.7</c:v>
                </c:pt>
                <c:pt idx="1768">
                  <c:v>176.8</c:v>
                </c:pt>
                <c:pt idx="1769">
                  <c:v>176.9</c:v>
                </c:pt>
                <c:pt idx="1770">
                  <c:v>177</c:v>
                </c:pt>
                <c:pt idx="1771">
                  <c:v>177.1</c:v>
                </c:pt>
                <c:pt idx="1772">
                  <c:v>177.2</c:v>
                </c:pt>
                <c:pt idx="1773">
                  <c:v>177.3</c:v>
                </c:pt>
                <c:pt idx="1774">
                  <c:v>177.4</c:v>
                </c:pt>
                <c:pt idx="1775">
                  <c:v>177.5</c:v>
                </c:pt>
                <c:pt idx="1776">
                  <c:v>177.6</c:v>
                </c:pt>
                <c:pt idx="1777">
                  <c:v>177.7</c:v>
                </c:pt>
                <c:pt idx="1778">
                  <c:v>177.8</c:v>
                </c:pt>
                <c:pt idx="1779">
                  <c:v>177.9</c:v>
                </c:pt>
                <c:pt idx="1780">
                  <c:v>178</c:v>
                </c:pt>
                <c:pt idx="1781">
                  <c:v>178.1</c:v>
                </c:pt>
                <c:pt idx="1782">
                  <c:v>178.2</c:v>
                </c:pt>
                <c:pt idx="1783">
                  <c:v>178.3</c:v>
                </c:pt>
                <c:pt idx="1784">
                  <c:v>178.4</c:v>
                </c:pt>
                <c:pt idx="1785">
                  <c:v>178.5</c:v>
                </c:pt>
                <c:pt idx="1786">
                  <c:v>178.6</c:v>
                </c:pt>
                <c:pt idx="1787">
                  <c:v>178.7</c:v>
                </c:pt>
                <c:pt idx="1788">
                  <c:v>178.8</c:v>
                </c:pt>
                <c:pt idx="1789">
                  <c:v>178.9</c:v>
                </c:pt>
                <c:pt idx="1790">
                  <c:v>179</c:v>
                </c:pt>
                <c:pt idx="1791">
                  <c:v>179.1</c:v>
                </c:pt>
                <c:pt idx="1792">
                  <c:v>179.2</c:v>
                </c:pt>
                <c:pt idx="1793">
                  <c:v>179.3</c:v>
                </c:pt>
                <c:pt idx="1794">
                  <c:v>179.4</c:v>
                </c:pt>
                <c:pt idx="1795">
                  <c:v>179.5</c:v>
                </c:pt>
                <c:pt idx="1796">
                  <c:v>179.6</c:v>
                </c:pt>
                <c:pt idx="1797">
                  <c:v>179.7</c:v>
                </c:pt>
                <c:pt idx="1798">
                  <c:v>179.8</c:v>
                </c:pt>
                <c:pt idx="1799">
                  <c:v>179.9</c:v>
                </c:pt>
                <c:pt idx="1800">
                  <c:v>180</c:v>
                </c:pt>
                <c:pt idx="1801">
                  <c:v>180.1</c:v>
                </c:pt>
                <c:pt idx="1802">
                  <c:v>180.2</c:v>
                </c:pt>
                <c:pt idx="1803">
                  <c:v>180.3</c:v>
                </c:pt>
                <c:pt idx="1804">
                  <c:v>180.4</c:v>
                </c:pt>
                <c:pt idx="1805">
                  <c:v>180.5</c:v>
                </c:pt>
                <c:pt idx="1806">
                  <c:v>180.6</c:v>
                </c:pt>
                <c:pt idx="1807">
                  <c:v>180.7</c:v>
                </c:pt>
                <c:pt idx="1808">
                  <c:v>180.8</c:v>
                </c:pt>
                <c:pt idx="1809">
                  <c:v>180.9</c:v>
                </c:pt>
                <c:pt idx="1810">
                  <c:v>181</c:v>
                </c:pt>
                <c:pt idx="1811">
                  <c:v>181.1</c:v>
                </c:pt>
                <c:pt idx="1812">
                  <c:v>181.2</c:v>
                </c:pt>
                <c:pt idx="1813">
                  <c:v>181.3</c:v>
                </c:pt>
                <c:pt idx="1814">
                  <c:v>181.4</c:v>
                </c:pt>
                <c:pt idx="1815">
                  <c:v>181.5</c:v>
                </c:pt>
                <c:pt idx="1816">
                  <c:v>181.6</c:v>
                </c:pt>
                <c:pt idx="1817">
                  <c:v>181.7</c:v>
                </c:pt>
                <c:pt idx="1818">
                  <c:v>181.8</c:v>
                </c:pt>
                <c:pt idx="1819">
                  <c:v>181.9</c:v>
                </c:pt>
                <c:pt idx="1820">
                  <c:v>182</c:v>
                </c:pt>
                <c:pt idx="1821">
                  <c:v>182.1</c:v>
                </c:pt>
                <c:pt idx="1822">
                  <c:v>182.2</c:v>
                </c:pt>
                <c:pt idx="1823">
                  <c:v>182.3</c:v>
                </c:pt>
                <c:pt idx="1824">
                  <c:v>182.4</c:v>
                </c:pt>
                <c:pt idx="1825">
                  <c:v>182.5</c:v>
                </c:pt>
                <c:pt idx="1826">
                  <c:v>182.6</c:v>
                </c:pt>
                <c:pt idx="1827">
                  <c:v>182.7</c:v>
                </c:pt>
                <c:pt idx="1828">
                  <c:v>182.8</c:v>
                </c:pt>
                <c:pt idx="1829">
                  <c:v>182.9</c:v>
                </c:pt>
                <c:pt idx="1830">
                  <c:v>183</c:v>
                </c:pt>
                <c:pt idx="1831">
                  <c:v>183.1</c:v>
                </c:pt>
                <c:pt idx="1832">
                  <c:v>183.2</c:v>
                </c:pt>
                <c:pt idx="1833">
                  <c:v>183.3</c:v>
                </c:pt>
                <c:pt idx="1834">
                  <c:v>183.4</c:v>
                </c:pt>
                <c:pt idx="1835">
                  <c:v>183.5</c:v>
                </c:pt>
                <c:pt idx="1836">
                  <c:v>183.6</c:v>
                </c:pt>
                <c:pt idx="1837">
                  <c:v>183.7</c:v>
                </c:pt>
                <c:pt idx="1838">
                  <c:v>183.8</c:v>
                </c:pt>
                <c:pt idx="1839">
                  <c:v>183.9</c:v>
                </c:pt>
                <c:pt idx="1840">
                  <c:v>184</c:v>
                </c:pt>
                <c:pt idx="1841">
                  <c:v>184.1</c:v>
                </c:pt>
                <c:pt idx="1842">
                  <c:v>184.2</c:v>
                </c:pt>
                <c:pt idx="1843">
                  <c:v>184.3</c:v>
                </c:pt>
                <c:pt idx="1844">
                  <c:v>184.4</c:v>
                </c:pt>
                <c:pt idx="1845">
                  <c:v>184.5</c:v>
                </c:pt>
                <c:pt idx="1846">
                  <c:v>184.6</c:v>
                </c:pt>
                <c:pt idx="1847">
                  <c:v>184.7</c:v>
                </c:pt>
                <c:pt idx="1848">
                  <c:v>184.8</c:v>
                </c:pt>
                <c:pt idx="1849">
                  <c:v>184.9</c:v>
                </c:pt>
                <c:pt idx="1850">
                  <c:v>185</c:v>
                </c:pt>
                <c:pt idx="1851">
                  <c:v>185.1</c:v>
                </c:pt>
                <c:pt idx="1852">
                  <c:v>185.2</c:v>
                </c:pt>
                <c:pt idx="1853">
                  <c:v>185.3</c:v>
                </c:pt>
                <c:pt idx="1854">
                  <c:v>185.4</c:v>
                </c:pt>
                <c:pt idx="1855">
                  <c:v>185.5</c:v>
                </c:pt>
                <c:pt idx="1856">
                  <c:v>185.6</c:v>
                </c:pt>
                <c:pt idx="1857">
                  <c:v>185.7</c:v>
                </c:pt>
                <c:pt idx="1858">
                  <c:v>185.8</c:v>
                </c:pt>
                <c:pt idx="1859">
                  <c:v>185.9</c:v>
                </c:pt>
                <c:pt idx="1860">
                  <c:v>186</c:v>
                </c:pt>
                <c:pt idx="1861">
                  <c:v>186.1</c:v>
                </c:pt>
                <c:pt idx="1862">
                  <c:v>186.2</c:v>
                </c:pt>
                <c:pt idx="1863">
                  <c:v>186.3</c:v>
                </c:pt>
                <c:pt idx="1864">
                  <c:v>186.4</c:v>
                </c:pt>
                <c:pt idx="1865">
                  <c:v>186.5</c:v>
                </c:pt>
                <c:pt idx="1866">
                  <c:v>186.6</c:v>
                </c:pt>
                <c:pt idx="1867">
                  <c:v>186.7</c:v>
                </c:pt>
                <c:pt idx="1868">
                  <c:v>186.8</c:v>
                </c:pt>
                <c:pt idx="1869">
                  <c:v>186.9</c:v>
                </c:pt>
                <c:pt idx="1870">
                  <c:v>187</c:v>
                </c:pt>
                <c:pt idx="1871">
                  <c:v>187.1</c:v>
                </c:pt>
                <c:pt idx="1872">
                  <c:v>187.2</c:v>
                </c:pt>
                <c:pt idx="1873">
                  <c:v>187.3</c:v>
                </c:pt>
                <c:pt idx="1874">
                  <c:v>187.4</c:v>
                </c:pt>
                <c:pt idx="1875">
                  <c:v>187.5</c:v>
                </c:pt>
                <c:pt idx="1876">
                  <c:v>187.6</c:v>
                </c:pt>
                <c:pt idx="1877">
                  <c:v>187.7</c:v>
                </c:pt>
                <c:pt idx="1878">
                  <c:v>187.8</c:v>
                </c:pt>
                <c:pt idx="1879">
                  <c:v>187.9</c:v>
                </c:pt>
                <c:pt idx="1880">
                  <c:v>188</c:v>
                </c:pt>
                <c:pt idx="1881">
                  <c:v>188.1</c:v>
                </c:pt>
                <c:pt idx="1882">
                  <c:v>188.2</c:v>
                </c:pt>
                <c:pt idx="1883">
                  <c:v>188.3</c:v>
                </c:pt>
                <c:pt idx="1884">
                  <c:v>188.4</c:v>
                </c:pt>
                <c:pt idx="1885">
                  <c:v>188.5</c:v>
                </c:pt>
                <c:pt idx="1886">
                  <c:v>188.6</c:v>
                </c:pt>
                <c:pt idx="1887">
                  <c:v>188.7</c:v>
                </c:pt>
                <c:pt idx="1888">
                  <c:v>188.8</c:v>
                </c:pt>
                <c:pt idx="1889">
                  <c:v>188.9</c:v>
                </c:pt>
                <c:pt idx="1890">
                  <c:v>189</c:v>
                </c:pt>
                <c:pt idx="1891">
                  <c:v>189.1</c:v>
                </c:pt>
                <c:pt idx="1892">
                  <c:v>189.2</c:v>
                </c:pt>
                <c:pt idx="1893">
                  <c:v>189.3</c:v>
                </c:pt>
                <c:pt idx="1894">
                  <c:v>189.4</c:v>
                </c:pt>
                <c:pt idx="1895">
                  <c:v>189.5</c:v>
                </c:pt>
                <c:pt idx="1896">
                  <c:v>189.6</c:v>
                </c:pt>
                <c:pt idx="1897">
                  <c:v>189.7</c:v>
                </c:pt>
                <c:pt idx="1898">
                  <c:v>189.8</c:v>
                </c:pt>
                <c:pt idx="1899">
                  <c:v>189.9</c:v>
                </c:pt>
                <c:pt idx="1900">
                  <c:v>190</c:v>
                </c:pt>
                <c:pt idx="1901">
                  <c:v>190.1</c:v>
                </c:pt>
                <c:pt idx="1902">
                  <c:v>190.2</c:v>
                </c:pt>
                <c:pt idx="1903">
                  <c:v>190.3</c:v>
                </c:pt>
                <c:pt idx="1904">
                  <c:v>190.4</c:v>
                </c:pt>
                <c:pt idx="1905">
                  <c:v>190.5</c:v>
                </c:pt>
                <c:pt idx="1906">
                  <c:v>190.6</c:v>
                </c:pt>
                <c:pt idx="1907">
                  <c:v>190.7</c:v>
                </c:pt>
                <c:pt idx="1908">
                  <c:v>190.8</c:v>
                </c:pt>
                <c:pt idx="1909">
                  <c:v>190.9</c:v>
                </c:pt>
                <c:pt idx="1910">
                  <c:v>191</c:v>
                </c:pt>
                <c:pt idx="1911">
                  <c:v>191.1</c:v>
                </c:pt>
                <c:pt idx="1912">
                  <c:v>191.2</c:v>
                </c:pt>
                <c:pt idx="1913">
                  <c:v>191.3</c:v>
                </c:pt>
                <c:pt idx="1914">
                  <c:v>191.4</c:v>
                </c:pt>
                <c:pt idx="1915">
                  <c:v>191.5</c:v>
                </c:pt>
                <c:pt idx="1916">
                  <c:v>191.6</c:v>
                </c:pt>
                <c:pt idx="1917">
                  <c:v>191.7</c:v>
                </c:pt>
                <c:pt idx="1918">
                  <c:v>191.8</c:v>
                </c:pt>
                <c:pt idx="1919">
                  <c:v>191.9</c:v>
                </c:pt>
                <c:pt idx="1920">
                  <c:v>192</c:v>
                </c:pt>
                <c:pt idx="1921">
                  <c:v>192.1</c:v>
                </c:pt>
                <c:pt idx="1922">
                  <c:v>192.2</c:v>
                </c:pt>
                <c:pt idx="1923">
                  <c:v>192.3</c:v>
                </c:pt>
                <c:pt idx="1924">
                  <c:v>192.4</c:v>
                </c:pt>
                <c:pt idx="1925">
                  <c:v>192.5</c:v>
                </c:pt>
                <c:pt idx="1926">
                  <c:v>192.6</c:v>
                </c:pt>
                <c:pt idx="1927">
                  <c:v>192.7</c:v>
                </c:pt>
                <c:pt idx="1928">
                  <c:v>192.8</c:v>
                </c:pt>
                <c:pt idx="1929">
                  <c:v>192.9</c:v>
                </c:pt>
                <c:pt idx="1930">
                  <c:v>193</c:v>
                </c:pt>
                <c:pt idx="1931">
                  <c:v>193.1</c:v>
                </c:pt>
                <c:pt idx="1932">
                  <c:v>193.2</c:v>
                </c:pt>
                <c:pt idx="1933">
                  <c:v>193.3</c:v>
                </c:pt>
                <c:pt idx="1934">
                  <c:v>193.4</c:v>
                </c:pt>
                <c:pt idx="1935">
                  <c:v>193.5</c:v>
                </c:pt>
                <c:pt idx="1936">
                  <c:v>193.6</c:v>
                </c:pt>
                <c:pt idx="1937">
                  <c:v>193.7</c:v>
                </c:pt>
                <c:pt idx="1938">
                  <c:v>193.8</c:v>
                </c:pt>
                <c:pt idx="1939">
                  <c:v>193.9</c:v>
                </c:pt>
                <c:pt idx="1940">
                  <c:v>194</c:v>
                </c:pt>
                <c:pt idx="1941">
                  <c:v>194.1</c:v>
                </c:pt>
                <c:pt idx="1942">
                  <c:v>194.2</c:v>
                </c:pt>
                <c:pt idx="1943">
                  <c:v>194.3</c:v>
                </c:pt>
                <c:pt idx="1944">
                  <c:v>194.4</c:v>
                </c:pt>
                <c:pt idx="1945">
                  <c:v>194.5</c:v>
                </c:pt>
                <c:pt idx="1946">
                  <c:v>194.6</c:v>
                </c:pt>
                <c:pt idx="1947">
                  <c:v>194.7</c:v>
                </c:pt>
                <c:pt idx="1948">
                  <c:v>194.8</c:v>
                </c:pt>
                <c:pt idx="1949">
                  <c:v>194.9</c:v>
                </c:pt>
                <c:pt idx="1950">
                  <c:v>195</c:v>
                </c:pt>
                <c:pt idx="1951">
                  <c:v>195.1</c:v>
                </c:pt>
                <c:pt idx="1952">
                  <c:v>195.2</c:v>
                </c:pt>
                <c:pt idx="1953">
                  <c:v>195.3</c:v>
                </c:pt>
                <c:pt idx="1954">
                  <c:v>195.4</c:v>
                </c:pt>
                <c:pt idx="1955">
                  <c:v>195.5</c:v>
                </c:pt>
                <c:pt idx="1956">
                  <c:v>195.6</c:v>
                </c:pt>
                <c:pt idx="1957">
                  <c:v>195.7</c:v>
                </c:pt>
                <c:pt idx="1958">
                  <c:v>195.8</c:v>
                </c:pt>
                <c:pt idx="1959">
                  <c:v>195.9</c:v>
                </c:pt>
                <c:pt idx="1960">
                  <c:v>196</c:v>
                </c:pt>
                <c:pt idx="1961">
                  <c:v>196.1</c:v>
                </c:pt>
                <c:pt idx="1962">
                  <c:v>196.2</c:v>
                </c:pt>
                <c:pt idx="1963">
                  <c:v>196.3</c:v>
                </c:pt>
                <c:pt idx="1964">
                  <c:v>196.4</c:v>
                </c:pt>
                <c:pt idx="1965">
                  <c:v>196.5</c:v>
                </c:pt>
                <c:pt idx="1966">
                  <c:v>196.6</c:v>
                </c:pt>
                <c:pt idx="1967">
                  <c:v>196.7</c:v>
                </c:pt>
                <c:pt idx="1968">
                  <c:v>196.8</c:v>
                </c:pt>
                <c:pt idx="1969">
                  <c:v>196.9</c:v>
                </c:pt>
                <c:pt idx="1970">
                  <c:v>197</c:v>
                </c:pt>
                <c:pt idx="1971">
                  <c:v>197.1</c:v>
                </c:pt>
                <c:pt idx="1972">
                  <c:v>197.2</c:v>
                </c:pt>
                <c:pt idx="1973">
                  <c:v>197.3</c:v>
                </c:pt>
                <c:pt idx="1974">
                  <c:v>197.4</c:v>
                </c:pt>
                <c:pt idx="1975">
                  <c:v>197.5</c:v>
                </c:pt>
                <c:pt idx="1976">
                  <c:v>197.6</c:v>
                </c:pt>
                <c:pt idx="1977">
                  <c:v>197.7</c:v>
                </c:pt>
                <c:pt idx="1978">
                  <c:v>197.8</c:v>
                </c:pt>
                <c:pt idx="1979">
                  <c:v>197.9</c:v>
                </c:pt>
                <c:pt idx="1980">
                  <c:v>198</c:v>
                </c:pt>
                <c:pt idx="1981">
                  <c:v>198.1</c:v>
                </c:pt>
                <c:pt idx="1982">
                  <c:v>198.2</c:v>
                </c:pt>
                <c:pt idx="1983">
                  <c:v>198.3</c:v>
                </c:pt>
                <c:pt idx="1984">
                  <c:v>198.4</c:v>
                </c:pt>
                <c:pt idx="1985">
                  <c:v>198.5</c:v>
                </c:pt>
                <c:pt idx="1986">
                  <c:v>198.6</c:v>
                </c:pt>
                <c:pt idx="1987">
                  <c:v>198.7</c:v>
                </c:pt>
                <c:pt idx="1988">
                  <c:v>198.8</c:v>
                </c:pt>
                <c:pt idx="1989">
                  <c:v>198.9</c:v>
                </c:pt>
                <c:pt idx="1990">
                  <c:v>199</c:v>
                </c:pt>
                <c:pt idx="1991">
                  <c:v>199.1</c:v>
                </c:pt>
                <c:pt idx="1992">
                  <c:v>199.2</c:v>
                </c:pt>
                <c:pt idx="1993">
                  <c:v>199.3</c:v>
                </c:pt>
                <c:pt idx="1994">
                  <c:v>199.4</c:v>
                </c:pt>
                <c:pt idx="1995">
                  <c:v>199.5</c:v>
                </c:pt>
                <c:pt idx="1996">
                  <c:v>199.6</c:v>
                </c:pt>
                <c:pt idx="1997">
                  <c:v>199.7</c:v>
                </c:pt>
                <c:pt idx="1998">
                  <c:v>199.8</c:v>
                </c:pt>
                <c:pt idx="1999">
                  <c:v>199.9</c:v>
                </c:pt>
              </c:numCache>
            </c:numRef>
          </c:xVal>
          <c:yVal>
            <c:numRef>
              <c:f>'[lower_ab_comparison.xlsx]ab IR-TRACCs'!$G$3:$G$2002</c:f>
              <c:numCache>
                <c:formatCode>General</c:formatCode>
                <c:ptCount val="2000"/>
                <c:pt idx="0">
                  <c:v>0</c:v>
                </c:pt>
                <c:pt idx="1">
                  <c:v>0</c:v>
                </c:pt>
                <c:pt idx="2">
                  <c:v>0</c:v>
                </c:pt>
                <c:pt idx="3">
                  <c:v>0</c:v>
                </c:pt>
                <c:pt idx="4">
                  <c:v>0</c:v>
                </c:pt>
                <c:pt idx="5">
                  <c:v>0</c:v>
                </c:pt>
                <c:pt idx="6">
                  <c:v>0</c:v>
                </c:pt>
                <c:pt idx="7" formatCode="0.00E+00">
                  <c:v>-3.0518000000000002E-5</c:v>
                </c:pt>
                <c:pt idx="8" formatCode="0.00E+00">
                  <c:v>-3.0518000000000002E-5</c:v>
                </c:pt>
                <c:pt idx="9" formatCode="0.00E+00">
                  <c:v>-3.0518000000000002E-5</c:v>
                </c:pt>
                <c:pt idx="10">
                  <c:v>0</c:v>
                </c:pt>
                <c:pt idx="11">
                  <c:v>0</c:v>
                </c:pt>
                <c:pt idx="12" formatCode="0.00E+00">
                  <c:v>-3.0518000000000002E-5</c:v>
                </c:pt>
                <c:pt idx="13">
                  <c:v>0</c:v>
                </c:pt>
                <c:pt idx="14" formatCode="0.00E+00">
                  <c:v>1.5259000000000001E-5</c:v>
                </c:pt>
                <c:pt idx="15">
                  <c:v>0</c:v>
                </c:pt>
                <c:pt idx="16" formatCode="0.00E+00">
                  <c:v>4.5775999999999997E-5</c:v>
                </c:pt>
                <c:pt idx="17" formatCode="0.00E+00">
                  <c:v>-1.5259000000000001E-5</c:v>
                </c:pt>
                <c:pt idx="18" formatCode="0.00E+00">
                  <c:v>1.5259000000000001E-5</c:v>
                </c:pt>
                <c:pt idx="19">
                  <c:v>0</c:v>
                </c:pt>
                <c:pt idx="20" formatCode="0.00E+00">
                  <c:v>1.5259000000000001E-5</c:v>
                </c:pt>
                <c:pt idx="21" formatCode="0.00E+00">
                  <c:v>-3.0518000000000002E-5</c:v>
                </c:pt>
                <c:pt idx="22" formatCode="0.00E+00">
                  <c:v>-1.5259000000000001E-5</c:v>
                </c:pt>
                <c:pt idx="23">
                  <c:v>0</c:v>
                </c:pt>
                <c:pt idx="24" formatCode="0.00E+00">
                  <c:v>4.5775999999999997E-5</c:v>
                </c:pt>
                <c:pt idx="25">
                  <c:v>1.0681E-4</c:v>
                </c:pt>
                <c:pt idx="26">
                  <c:v>1.6784999999999999E-4</c:v>
                </c:pt>
                <c:pt idx="27">
                  <c:v>3.6621000000000001E-4</c:v>
                </c:pt>
                <c:pt idx="28">
                  <c:v>6.5612999999999999E-4</c:v>
                </c:pt>
                <c:pt idx="29">
                  <c:v>8.8500999999999999E-4</c:v>
                </c:pt>
                <c:pt idx="30">
                  <c:v>1.1444000000000001E-3</c:v>
                </c:pt>
                <c:pt idx="31">
                  <c:v>1.4648E-3</c:v>
                </c:pt>
                <c:pt idx="32">
                  <c:v>1.7853000000000001E-3</c:v>
                </c:pt>
                <c:pt idx="33">
                  <c:v>1.6022E-3</c:v>
                </c:pt>
                <c:pt idx="34">
                  <c:v>-1.9241000000000001E-2</c:v>
                </c:pt>
                <c:pt idx="35">
                  <c:v>-6.6619999999999999E-2</c:v>
                </c:pt>
                <c:pt idx="36">
                  <c:v>-0.12045</c:v>
                </c:pt>
                <c:pt idx="37">
                  <c:v>-0.18475</c:v>
                </c:pt>
                <c:pt idx="38">
                  <c:v>-0.26551999999999998</c:v>
                </c:pt>
                <c:pt idx="39">
                  <c:v>-0.35431000000000001</c:v>
                </c:pt>
                <c:pt idx="40">
                  <c:v>-0.45373999999999998</c:v>
                </c:pt>
                <c:pt idx="41">
                  <c:v>-0.56516</c:v>
                </c:pt>
                <c:pt idx="42">
                  <c:v>-0.68230000000000002</c:v>
                </c:pt>
                <c:pt idx="43">
                  <c:v>-0.80496000000000001</c:v>
                </c:pt>
                <c:pt idx="44">
                  <c:v>-0.93896000000000002</c:v>
                </c:pt>
                <c:pt idx="45">
                  <c:v>-1.0794999999999999</c:v>
                </c:pt>
                <c:pt idx="46">
                  <c:v>-1.2262</c:v>
                </c:pt>
                <c:pt idx="47">
                  <c:v>-1.385</c:v>
                </c:pt>
                <c:pt idx="48">
                  <c:v>-1.5587</c:v>
                </c:pt>
                <c:pt idx="49">
                  <c:v>-1.7412000000000001</c:v>
                </c:pt>
                <c:pt idx="50">
                  <c:v>-1.9401999999999999</c:v>
                </c:pt>
                <c:pt idx="51">
                  <c:v>-2.1606999999999998</c:v>
                </c:pt>
                <c:pt idx="52">
                  <c:v>-2.4045000000000001</c:v>
                </c:pt>
                <c:pt idx="53">
                  <c:v>-2.673</c:v>
                </c:pt>
                <c:pt idx="54">
                  <c:v>-2.9660000000000002</c:v>
                </c:pt>
                <c:pt idx="55">
                  <c:v>-3.282</c:v>
                </c:pt>
                <c:pt idx="56">
                  <c:v>-3.6110000000000002</c:v>
                </c:pt>
                <c:pt idx="57">
                  <c:v>-3.9533</c:v>
                </c:pt>
                <c:pt idx="58">
                  <c:v>-4.3068</c:v>
                </c:pt>
                <c:pt idx="59">
                  <c:v>-4.6714000000000002</c:v>
                </c:pt>
                <c:pt idx="60">
                  <c:v>-5.0465999999999998</c:v>
                </c:pt>
                <c:pt idx="61">
                  <c:v>-5.4305000000000003</c:v>
                </c:pt>
                <c:pt idx="62">
                  <c:v>-5.8231000000000002</c:v>
                </c:pt>
                <c:pt idx="63">
                  <c:v>-6.2240000000000002</c:v>
                </c:pt>
                <c:pt idx="64">
                  <c:v>-6.6357999999999997</c:v>
                </c:pt>
                <c:pt idx="65">
                  <c:v>-7.048</c:v>
                </c:pt>
                <c:pt idx="66">
                  <c:v>-7.4630000000000001</c:v>
                </c:pt>
                <c:pt idx="67">
                  <c:v>-7.8821000000000003</c:v>
                </c:pt>
                <c:pt idx="68">
                  <c:v>-8.3047000000000004</c:v>
                </c:pt>
                <c:pt idx="69">
                  <c:v>-8.7297999999999991</c:v>
                </c:pt>
                <c:pt idx="70">
                  <c:v>-9.1572999999999993</c:v>
                </c:pt>
                <c:pt idx="71">
                  <c:v>-9.5851000000000006</c:v>
                </c:pt>
                <c:pt idx="72">
                  <c:v>-10.013</c:v>
                </c:pt>
                <c:pt idx="73">
                  <c:v>-10.445</c:v>
                </c:pt>
                <c:pt idx="74">
                  <c:v>-10.872</c:v>
                </c:pt>
                <c:pt idx="75">
                  <c:v>-11.298999999999999</c:v>
                </c:pt>
                <c:pt idx="76">
                  <c:v>-11.725</c:v>
                </c:pt>
                <c:pt idx="77">
                  <c:v>-12.151</c:v>
                </c:pt>
                <c:pt idx="78">
                  <c:v>-12.576000000000001</c:v>
                </c:pt>
                <c:pt idx="79">
                  <c:v>-13</c:v>
                </c:pt>
                <c:pt idx="80">
                  <c:v>-13.423</c:v>
                </c:pt>
                <c:pt idx="81">
                  <c:v>-13.846</c:v>
                </c:pt>
                <c:pt idx="82">
                  <c:v>-14.271000000000001</c:v>
                </c:pt>
                <c:pt idx="83">
                  <c:v>-14.69</c:v>
                </c:pt>
                <c:pt idx="84">
                  <c:v>-15.106999999999999</c:v>
                </c:pt>
                <c:pt idx="85">
                  <c:v>-15.52</c:v>
                </c:pt>
                <c:pt idx="86">
                  <c:v>-15.928000000000001</c:v>
                </c:pt>
                <c:pt idx="87">
                  <c:v>-16.335000000000001</c:v>
                </c:pt>
                <c:pt idx="88">
                  <c:v>-16.738</c:v>
                </c:pt>
                <c:pt idx="89">
                  <c:v>-17.138999999999999</c:v>
                </c:pt>
                <c:pt idx="90">
                  <c:v>-17.538</c:v>
                </c:pt>
                <c:pt idx="91">
                  <c:v>-17.940000000000001</c:v>
                </c:pt>
                <c:pt idx="92">
                  <c:v>-18.335999999999999</c:v>
                </c:pt>
                <c:pt idx="93">
                  <c:v>-18.731000000000002</c:v>
                </c:pt>
                <c:pt idx="94">
                  <c:v>-19.122</c:v>
                </c:pt>
                <c:pt idx="95">
                  <c:v>-19.510000000000002</c:v>
                </c:pt>
                <c:pt idx="96">
                  <c:v>-19.893999999999998</c:v>
                </c:pt>
                <c:pt idx="97">
                  <c:v>-20.274999999999999</c:v>
                </c:pt>
                <c:pt idx="98">
                  <c:v>-20.652000000000001</c:v>
                </c:pt>
                <c:pt idx="99">
                  <c:v>-21.027999999999999</c:v>
                </c:pt>
                <c:pt idx="100">
                  <c:v>-21.393999999999998</c:v>
                </c:pt>
                <c:pt idx="101">
                  <c:v>-21.754999999999999</c:v>
                </c:pt>
                <c:pt idx="102">
                  <c:v>-22.111999999999998</c:v>
                </c:pt>
                <c:pt idx="103">
                  <c:v>-22.463000000000001</c:v>
                </c:pt>
                <c:pt idx="104">
                  <c:v>-22.808</c:v>
                </c:pt>
                <c:pt idx="105">
                  <c:v>-23.148</c:v>
                </c:pt>
                <c:pt idx="106">
                  <c:v>-23.481999999999999</c:v>
                </c:pt>
                <c:pt idx="107">
                  <c:v>-23.812000000000001</c:v>
                </c:pt>
                <c:pt idx="108">
                  <c:v>-24.137</c:v>
                </c:pt>
                <c:pt idx="109">
                  <c:v>-24.452999999999999</c:v>
                </c:pt>
                <c:pt idx="110">
                  <c:v>-24.763999999999999</c:v>
                </c:pt>
                <c:pt idx="111">
                  <c:v>-25.068999999999999</c:v>
                </c:pt>
                <c:pt idx="112">
                  <c:v>-25.369</c:v>
                </c:pt>
                <c:pt idx="113">
                  <c:v>-25.664000000000001</c:v>
                </c:pt>
                <c:pt idx="114">
                  <c:v>-25.954999999999998</c:v>
                </c:pt>
                <c:pt idx="115">
                  <c:v>-26.241</c:v>
                </c:pt>
                <c:pt idx="116">
                  <c:v>-26.523</c:v>
                </c:pt>
                <c:pt idx="117">
                  <c:v>-26.803000000000001</c:v>
                </c:pt>
                <c:pt idx="118">
                  <c:v>-27.076000000000001</c:v>
                </c:pt>
                <c:pt idx="119">
                  <c:v>-27.346</c:v>
                </c:pt>
                <c:pt idx="120">
                  <c:v>-27.611999999999998</c:v>
                </c:pt>
                <c:pt idx="121">
                  <c:v>-27.873999999999999</c:v>
                </c:pt>
                <c:pt idx="122">
                  <c:v>-28.131</c:v>
                </c:pt>
                <c:pt idx="123">
                  <c:v>-28.384</c:v>
                </c:pt>
                <c:pt idx="124">
                  <c:v>-28.634</c:v>
                </c:pt>
                <c:pt idx="125">
                  <c:v>-28.882000000000001</c:v>
                </c:pt>
                <c:pt idx="126">
                  <c:v>-29.128</c:v>
                </c:pt>
                <c:pt idx="127">
                  <c:v>-29.37</c:v>
                </c:pt>
                <c:pt idx="128">
                  <c:v>-29.609000000000002</c:v>
                </c:pt>
                <c:pt idx="129">
                  <c:v>-29.847000000000001</c:v>
                </c:pt>
                <c:pt idx="130">
                  <c:v>-30.087</c:v>
                </c:pt>
                <c:pt idx="131">
                  <c:v>-30.327000000000002</c:v>
                </c:pt>
                <c:pt idx="132">
                  <c:v>-30.568000000000001</c:v>
                </c:pt>
                <c:pt idx="133">
                  <c:v>-30.811</c:v>
                </c:pt>
                <c:pt idx="134">
                  <c:v>-31.055</c:v>
                </c:pt>
                <c:pt idx="135">
                  <c:v>-31.303000000000001</c:v>
                </c:pt>
                <c:pt idx="136">
                  <c:v>-31.55</c:v>
                </c:pt>
                <c:pt idx="137">
                  <c:v>-31.798999999999999</c:v>
                </c:pt>
                <c:pt idx="138">
                  <c:v>-32.049999999999997</c:v>
                </c:pt>
                <c:pt idx="139">
                  <c:v>-32.302999999999997</c:v>
                </c:pt>
                <c:pt idx="140">
                  <c:v>-32.558</c:v>
                </c:pt>
                <c:pt idx="141">
                  <c:v>-32.814999999999998</c:v>
                </c:pt>
                <c:pt idx="142">
                  <c:v>-33.073999999999998</c:v>
                </c:pt>
                <c:pt idx="143">
                  <c:v>-33.335000000000001</c:v>
                </c:pt>
                <c:pt idx="144">
                  <c:v>-33.600999999999999</c:v>
                </c:pt>
                <c:pt idx="145">
                  <c:v>-33.866</c:v>
                </c:pt>
                <c:pt idx="146">
                  <c:v>-34.131999999999998</c:v>
                </c:pt>
                <c:pt idx="147">
                  <c:v>-34.398000000000003</c:v>
                </c:pt>
                <c:pt idx="148">
                  <c:v>-34.664000000000001</c:v>
                </c:pt>
                <c:pt idx="149">
                  <c:v>-34.93</c:v>
                </c:pt>
                <c:pt idx="150">
                  <c:v>-35.198</c:v>
                </c:pt>
                <c:pt idx="151">
                  <c:v>-35.466000000000001</c:v>
                </c:pt>
                <c:pt idx="152">
                  <c:v>-35.738</c:v>
                </c:pt>
                <c:pt idx="153">
                  <c:v>-36.014000000000003</c:v>
                </c:pt>
                <c:pt idx="154">
                  <c:v>-36.290999999999997</c:v>
                </c:pt>
                <c:pt idx="155">
                  <c:v>-36.570999999999998</c:v>
                </c:pt>
                <c:pt idx="156">
                  <c:v>-36.853999999999999</c:v>
                </c:pt>
                <c:pt idx="157">
                  <c:v>-37.14</c:v>
                </c:pt>
                <c:pt idx="158">
                  <c:v>-37.427999999999997</c:v>
                </c:pt>
                <c:pt idx="159">
                  <c:v>-37.718000000000004</c:v>
                </c:pt>
                <c:pt idx="160">
                  <c:v>-38.006999999999998</c:v>
                </c:pt>
                <c:pt idx="161">
                  <c:v>-38.296999999999997</c:v>
                </c:pt>
                <c:pt idx="162">
                  <c:v>-38.587000000000003</c:v>
                </c:pt>
                <c:pt idx="163">
                  <c:v>-38.874000000000002</c:v>
                </c:pt>
                <c:pt idx="164">
                  <c:v>-39.161000000000001</c:v>
                </c:pt>
                <c:pt idx="165">
                  <c:v>-39.445999999999998</c:v>
                </c:pt>
                <c:pt idx="166">
                  <c:v>-39.731000000000002</c:v>
                </c:pt>
                <c:pt idx="167">
                  <c:v>-40.017000000000003</c:v>
                </c:pt>
                <c:pt idx="168">
                  <c:v>-40.302999999999997</c:v>
                </c:pt>
                <c:pt idx="169">
                  <c:v>-40.588999999999999</c:v>
                </c:pt>
                <c:pt idx="170">
                  <c:v>-40.875999999999998</c:v>
                </c:pt>
                <c:pt idx="171">
                  <c:v>-41.164999999999999</c:v>
                </c:pt>
                <c:pt idx="172">
                  <c:v>-41.451999999999998</c:v>
                </c:pt>
                <c:pt idx="173">
                  <c:v>-41.738999999999997</c:v>
                </c:pt>
                <c:pt idx="174">
                  <c:v>-42.024999999999999</c:v>
                </c:pt>
                <c:pt idx="175">
                  <c:v>-42.311</c:v>
                </c:pt>
                <c:pt idx="176">
                  <c:v>-42.597999999999999</c:v>
                </c:pt>
                <c:pt idx="177">
                  <c:v>-42.884</c:v>
                </c:pt>
                <c:pt idx="178">
                  <c:v>-43.17</c:v>
                </c:pt>
                <c:pt idx="179">
                  <c:v>-43.456000000000003</c:v>
                </c:pt>
                <c:pt idx="180">
                  <c:v>-43.744</c:v>
                </c:pt>
                <c:pt idx="181">
                  <c:v>-44.027999999999999</c:v>
                </c:pt>
                <c:pt idx="182">
                  <c:v>-44.311</c:v>
                </c:pt>
                <c:pt idx="183">
                  <c:v>-44.591000000000001</c:v>
                </c:pt>
                <c:pt idx="184">
                  <c:v>-44.868000000000002</c:v>
                </c:pt>
                <c:pt idx="185">
                  <c:v>-45.143999999999998</c:v>
                </c:pt>
                <c:pt idx="186">
                  <c:v>-45.417999999999999</c:v>
                </c:pt>
                <c:pt idx="187">
                  <c:v>-45.69</c:v>
                </c:pt>
                <c:pt idx="188">
                  <c:v>-45.96</c:v>
                </c:pt>
                <c:pt idx="189">
                  <c:v>-46.23</c:v>
                </c:pt>
                <c:pt idx="190">
                  <c:v>-46.496000000000002</c:v>
                </c:pt>
                <c:pt idx="191">
                  <c:v>-46.761000000000003</c:v>
                </c:pt>
                <c:pt idx="192">
                  <c:v>-47.024000000000001</c:v>
                </c:pt>
                <c:pt idx="193">
                  <c:v>-47.283999999999999</c:v>
                </c:pt>
                <c:pt idx="194">
                  <c:v>-47.543999999999997</c:v>
                </c:pt>
                <c:pt idx="195">
                  <c:v>-47.802999999999997</c:v>
                </c:pt>
                <c:pt idx="196">
                  <c:v>-48.06</c:v>
                </c:pt>
                <c:pt idx="197">
                  <c:v>-48.314999999999998</c:v>
                </c:pt>
                <c:pt idx="198">
                  <c:v>-48.57</c:v>
                </c:pt>
                <c:pt idx="199">
                  <c:v>-48.820999999999998</c:v>
                </c:pt>
                <c:pt idx="200">
                  <c:v>-49.070999999999998</c:v>
                </c:pt>
                <c:pt idx="201">
                  <c:v>-49.32</c:v>
                </c:pt>
                <c:pt idx="202">
                  <c:v>-49.566000000000003</c:v>
                </c:pt>
                <c:pt idx="203">
                  <c:v>-49.81</c:v>
                </c:pt>
                <c:pt idx="204">
                  <c:v>-50.054000000000002</c:v>
                </c:pt>
                <c:pt idx="205">
                  <c:v>-50.296999999999997</c:v>
                </c:pt>
                <c:pt idx="206">
                  <c:v>-50.540999999999997</c:v>
                </c:pt>
                <c:pt idx="207">
                  <c:v>-50.786999999999999</c:v>
                </c:pt>
                <c:pt idx="208">
                  <c:v>-51.027999999999999</c:v>
                </c:pt>
                <c:pt idx="209">
                  <c:v>-51.267000000000003</c:v>
                </c:pt>
                <c:pt idx="210">
                  <c:v>-51.506</c:v>
                </c:pt>
                <c:pt idx="211">
                  <c:v>-51.743000000000002</c:v>
                </c:pt>
                <c:pt idx="212">
                  <c:v>-51.978999999999999</c:v>
                </c:pt>
                <c:pt idx="213">
                  <c:v>-52.213999999999999</c:v>
                </c:pt>
                <c:pt idx="214">
                  <c:v>-52.447000000000003</c:v>
                </c:pt>
                <c:pt idx="215">
                  <c:v>-52.68</c:v>
                </c:pt>
                <c:pt idx="216">
                  <c:v>-52.914999999999999</c:v>
                </c:pt>
                <c:pt idx="217">
                  <c:v>-53.146000000000001</c:v>
                </c:pt>
                <c:pt idx="218">
                  <c:v>-53.375999999999998</c:v>
                </c:pt>
                <c:pt idx="219">
                  <c:v>-53.606000000000002</c:v>
                </c:pt>
                <c:pt idx="220">
                  <c:v>-53.835999999999999</c:v>
                </c:pt>
                <c:pt idx="221">
                  <c:v>-54.064999999999998</c:v>
                </c:pt>
                <c:pt idx="222">
                  <c:v>-54.296999999999997</c:v>
                </c:pt>
                <c:pt idx="223">
                  <c:v>-54.527999999999999</c:v>
                </c:pt>
                <c:pt idx="224">
                  <c:v>-54.76</c:v>
                </c:pt>
                <c:pt idx="225">
                  <c:v>-54.994</c:v>
                </c:pt>
                <c:pt idx="226">
                  <c:v>-55.228000000000002</c:v>
                </c:pt>
                <c:pt idx="227">
                  <c:v>-55.462000000000003</c:v>
                </c:pt>
                <c:pt idx="228">
                  <c:v>-55.695</c:v>
                </c:pt>
                <c:pt idx="229">
                  <c:v>-55.929000000000002</c:v>
                </c:pt>
                <c:pt idx="230">
                  <c:v>-56.164000000000001</c:v>
                </c:pt>
                <c:pt idx="231">
                  <c:v>-56.396999999999998</c:v>
                </c:pt>
                <c:pt idx="232">
                  <c:v>-56.63</c:v>
                </c:pt>
                <c:pt idx="233">
                  <c:v>-56.863</c:v>
                </c:pt>
                <c:pt idx="234">
                  <c:v>-57.097000000000001</c:v>
                </c:pt>
                <c:pt idx="235">
                  <c:v>-57.328000000000003</c:v>
                </c:pt>
                <c:pt idx="236">
                  <c:v>-57.558999999999997</c:v>
                </c:pt>
                <c:pt idx="237">
                  <c:v>-57.790999999999997</c:v>
                </c:pt>
                <c:pt idx="238">
                  <c:v>-58.021999999999998</c:v>
                </c:pt>
                <c:pt idx="239">
                  <c:v>-58.253999999999998</c:v>
                </c:pt>
                <c:pt idx="240">
                  <c:v>-58.487000000000002</c:v>
                </c:pt>
                <c:pt idx="241">
                  <c:v>-58.719000000000001</c:v>
                </c:pt>
                <c:pt idx="242">
                  <c:v>-58.951999999999998</c:v>
                </c:pt>
                <c:pt idx="243">
                  <c:v>-59.188000000000002</c:v>
                </c:pt>
                <c:pt idx="244">
                  <c:v>-59.420999999999999</c:v>
                </c:pt>
                <c:pt idx="245">
                  <c:v>-59.654000000000003</c:v>
                </c:pt>
                <c:pt idx="246">
                  <c:v>-59.884999999999998</c:v>
                </c:pt>
                <c:pt idx="247">
                  <c:v>-60.113</c:v>
                </c:pt>
                <c:pt idx="248">
                  <c:v>-60.338999999999999</c:v>
                </c:pt>
                <c:pt idx="249">
                  <c:v>-60.564999999999998</c:v>
                </c:pt>
                <c:pt idx="250">
                  <c:v>-60.79</c:v>
                </c:pt>
                <c:pt idx="251">
                  <c:v>-61.012999999999998</c:v>
                </c:pt>
                <c:pt idx="252">
                  <c:v>-61.238999999999997</c:v>
                </c:pt>
                <c:pt idx="253">
                  <c:v>-61.462000000000003</c:v>
                </c:pt>
                <c:pt idx="254">
                  <c:v>-61.685000000000002</c:v>
                </c:pt>
                <c:pt idx="255">
                  <c:v>-61.908999999999999</c:v>
                </c:pt>
                <c:pt idx="256">
                  <c:v>-62.133000000000003</c:v>
                </c:pt>
                <c:pt idx="257">
                  <c:v>-62.356999999999999</c:v>
                </c:pt>
                <c:pt idx="258">
                  <c:v>-62.581000000000003</c:v>
                </c:pt>
                <c:pt idx="259">
                  <c:v>-62.802999999999997</c:v>
                </c:pt>
                <c:pt idx="260">
                  <c:v>-63.024000000000001</c:v>
                </c:pt>
                <c:pt idx="261">
                  <c:v>-63.244999999999997</c:v>
                </c:pt>
                <c:pt idx="262">
                  <c:v>-63.460999999999999</c:v>
                </c:pt>
                <c:pt idx="263">
                  <c:v>-63.674999999999997</c:v>
                </c:pt>
                <c:pt idx="264">
                  <c:v>-63.889000000000003</c:v>
                </c:pt>
                <c:pt idx="265">
                  <c:v>-64.102000000000004</c:v>
                </c:pt>
                <c:pt idx="266">
                  <c:v>-64.313999999999993</c:v>
                </c:pt>
                <c:pt idx="267">
                  <c:v>-64.525000000000006</c:v>
                </c:pt>
                <c:pt idx="268">
                  <c:v>-64.734999999999999</c:v>
                </c:pt>
                <c:pt idx="269">
                  <c:v>-64.945999999999998</c:v>
                </c:pt>
                <c:pt idx="270">
                  <c:v>-65.158000000000001</c:v>
                </c:pt>
                <c:pt idx="271">
                  <c:v>-65.367000000000004</c:v>
                </c:pt>
                <c:pt idx="272">
                  <c:v>-65.572999999999993</c:v>
                </c:pt>
                <c:pt idx="273">
                  <c:v>-65.778000000000006</c:v>
                </c:pt>
                <c:pt idx="274">
                  <c:v>-65.980999999999995</c:v>
                </c:pt>
                <c:pt idx="275">
                  <c:v>-66.183000000000007</c:v>
                </c:pt>
                <c:pt idx="276">
                  <c:v>-66.382000000000005</c:v>
                </c:pt>
                <c:pt idx="277">
                  <c:v>-66.58</c:v>
                </c:pt>
                <c:pt idx="278">
                  <c:v>-66.775000000000006</c:v>
                </c:pt>
                <c:pt idx="279">
                  <c:v>-66.971000000000004</c:v>
                </c:pt>
                <c:pt idx="280">
                  <c:v>-67.164000000000001</c:v>
                </c:pt>
                <c:pt idx="281">
                  <c:v>-67.355999999999995</c:v>
                </c:pt>
                <c:pt idx="282">
                  <c:v>-67.546999999999997</c:v>
                </c:pt>
                <c:pt idx="283">
                  <c:v>-67.738</c:v>
                </c:pt>
                <c:pt idx="284">
                  <c:v>-67.927999999999997</c:v>
                </c:pt>
                <c:pt idx="285">
                  <c:v>-68.117999999999995</c:v>
                </c:pt>
                <c:pt idx="286">
                  <c:v>-68.305999999999997</c:v>
                </c:pt>
                <c:pt idx="287">
                  <c:v>-68.494</c:v>
                </c:pt>
                <c:pt idx="288">
                  <c:v>-68.683999999999997</c:v>
                </c:pt>
                <c:pt idx="289">
                  <c:v>-68.872</c:v>
                </c:pt>
                <c:pt idx="290">
                  <c:v>-69.058999999999997</c:v>
                </c:pt>
                <c:pt idx="291">
                  <c:v>-69.245000000000005</c:v>
                </c:pt>
                <c:pt idx="292">
                  <c:v>-69.430000000000007</c:v>
                </c:pt>
                <c:pt idx="293">
                  <c:v>-69.613</c:v>
                </c:pt>
                <c:pt idx="294">
                  <c:v>-69.796000000000006</c:v>
                </c:pt>
                <c:pt idx="295">
                  <c:v>-69.977000000000004</c:v>
                </c:pt>
                <c:pt idx="296">
                  <c:v>-70.158000000000001</c:v>
                </c:pt>
                <c:pt idx="297">
                  <c:v>-70.34</c:v>
                </c:pt>
                <c:pt idx="298">
                  <c:v>-70.518000000000001</c:v>
                </c:pt>
                <c:pt idx="299">
                  <c:v>-70.695999999999998</c:v>
                </c:pt>
                <c:pt idx="300">
                  <c:v>-70.873000000000005</c:v>
                </c:pt>
                <c:pt idx="301">
                  <c:v>-71.049000000000007</c:v>
                </c:pt>
                <c:pt idx="302">
                  <c:v>-71.224000000000004</c:v>
                </c:pt>
                <c:pt idx="303">
                  <c:v>-71.397999999999996</c:v>
                </c:pt>
                <c:pt idx="304">
                  <c:v>-71.570999999999998</c:v>
                </c:pt>
                <c:pt idx="305">
                  <c:v>-71.742000000000004</c:v>
                </c:pt>
                <c:pt idx="306">
                  <c:v>-71.914000000000001</c:v>
                </c:pt>
                <c:pt idx="307">
                  <c:v>-72.084000000000003</c:v>
                </c:pt>
                <c:pt idx="308">
                  <c:v>-72.251999999999995</c:v>
                </c:pt>
                <c:pt idx="309">
                  <c:v>-72.418000000000006</c:v>
                </c:pt>
                <c:pt idx="310">
                  <c:v>-72.581999999999994</c:v>
                </c:pt>
                <c:pt idx="311">
                  <c:v>-72.742999999999995</c:v>
                </c:pt>
                <c:pt idx="312">
                  <c:v>-72.902000000000001</c:v>
                </c:pt>
                <c:pt idx="313">
                  <c:v>-73.058999999999997</c:v>
                </c:pt>
                <c:pt idx="314">
                  <c:v>-73.215000000000003</c:v>
                </c:pt>
                <c:pt idx="315">
                  <c:v>-73.37</c:v>
                </c:pt>
                <c:pt idx="316">
                  <c:v>-73.522999999999996</c:v>
                </c:pt>
                <c:pt idx="317">
                  <c:v>-73.674000000000007</c:v>
                </c:pt>
                <c:pt idx="318">
                  <c:v>-73.823999999999998</c:v>
                </c:pt>
                <c:pt idx="319">
                  <c:v>-73.972999999999999</c:v>
                </c:pt>
                <c:pt idx="320">
                  <c:v>-74.120999999999995</c:v>
                </c:pt>
                <c:pt idx="321">
                  <c:v>-74.268000000000001</c:v>
                </c:pt>
                <c:pt idx="322">
                  <c:v>-74.412999999999997</c:v>
                </c:pt>
                <c:pt idx="323">
                  <c:v>-74.555999999999997</c:v>
                </c:pt>
                <c:pt idx="324">
                  <c:v>-74.698999999999998</c:v>
                </c:pt>
                <c:pt idx="325">
                  <c:v>-74.838999999999999</c:v>
                </c:pt>
                <c:pt idx="326">
                  <c:v>-74.975999999999999</c:v>
                </c:pt>
                <c:pt idx="327">
                  <c:v>-75.111000000000004</c:v>
                </c:pt>
                <c:pt idx="328">
                  <c:v>-75.245000000000005</c:v>
                </c:pt>
                <c:pt idx="329">
                  <c:v>-75.376000000000005</c:v>
                </c:pt>
                <c:pt idx="330">
                  <c:v>-75.506</c:v>
                </c:pt>
                <c:pt idx="331">
                  <c:v>-75.634</c:v>
                </c:pt>
                <c:pt idx="332">
                  <c:v>-75.760999999999996</c:v>
                </c:pt>
                <c:pt idx="333">
                  <c:v>-75.888999999999996</c:v>
                </c:pt>
                <c:pt idx="334">
                  <c:v>-76.015000000000001</c:v>
                </c:pt>
                <c:pt idx="335">
                  <c:v>-76.141000000000005</c:v>
                </c:pt>
                <c:pt idx="336">
                  <c:v>-76.266000000000005</c:v>
                </c:pt>
                <c:pt idx="337">
                  <c:v>-76.39</c:v>
                </c:pt>
                <c:pt idx="338">
                  <c:v>-76.512</c:v>
                </c:pt>
                <c:pt idx="339">
                  <c:v>-76.632000000000005</c:v>
                </c:pt>
                <c:pt idx="340">
                  <c:v>-76.748999999999995</c:v>
                </c:pt>
                <c:pt idx="341">
                  <c:v>-76.864000000000004</c:v>
                </c:pt>
                <c:pt idx="342">
                  <c:v>-76.978999999999999</c:v>
                </c:pt>
                <c:pt idx="343">
                  <c:v>-77.09</c:v>
                </c:pt>
                <c:pt idx="344">
                  <c:v>-77.2</c:v>
                </c:pt>
                <c:pt idx="345">
                  <c:v>-77.308000000000007</c:v>
                </c:pt>
                <c:pt idx="346">
                  <c:v>-77.414000000000001</c:v>
                </c:pt>
                <c:pt idx="347">
                  <c:v>-77.519000000000005</c:v>
                </c:pt>
                <c:pt idx="348">
                  <c:v>-77.623999999999995</c:v>
                </c:pt>
                <c:pt idx="349">
                  <c:v>-77.73</c:v>
                </c:pt>
                <c:pt idx="350">
                  <c:v>-77.834999999999994</c:v>
                </c:pt>
                <c:pt idx="351">
                  <c:v>-77.938999999999993</c:v>
                </c:pt>
                <c:pt idx="352">
                  <c:v>-78.042000000000002</c:v>
                </c:pt>
                <c:pt idx="353">
                  <c:v>-78.144000000000005</c:v>
                </c:pt>
                <c:pt idx="354">
                  <c:v>-78.244</c:v>
                </c:pt>
                <c:pt idx="355">
                  <c:v>-78.343000000000004</c:v>
                </c:pt>
                <c:pt idx="356">
                  <c:v>-78.44</c:v>
                </c:pt>
                <c:pt idx="357">
                  <c:v>-78.534000000000006</c:v>
                </c:pt>
                <c:pt idx="358">
                  <c:v>-78.626000000000005</c:v>
                </c:pt>
                <c:pt idx="359">
                  <c:v>-78.715000000000003</c:v>
                </c:pt>
                <c:pt idx="360">
                  <c:v>-78.805000000000007</c:v>
                </c:pt>
                <c:pt idx="361">
                  <c:v>-78.893000000000001</c:v>
                </c:pt>
                <c:pt idx="362">
                  <c:v>-78.98</c:v>
                </c:pt>
                <c:pt idx="363">
                  <c:v>-79.066999999999993</c:v>
                </c:pt>
                <c:pt idx="364">
                  <c:v>-79.150999999999996</c:v>
                </c:pt>
                <c:pt idx="365">
                  <c:v>-79.233000000000004</c:v>
                </c:pt>
                <c:pt idx="366">
                  <c:v>-79.31</c:v>
                </c:pt>
                <c:pt idx="367">
                  <c:v>-79.385000000000005</c:v>
                </c:pt>
                <c:pt idx="368">
                  <c:v>-79.454999999999998</c:v>
                </c:pt>
                <c:pt idx="369">
                  <c:v>-79.522999999999996</c:v>
                </c:pt>
                <c:pt idx="370">
                  <c:v>-79.587000000000003</c:v>
                </c:pt>
                <c:pt idx="371">
                  <c:v>-79.649000000000001</c:v>
                </c:pt>
                <c:pt idx="372">
                  <c:v>-79.707999999999998</c:v>
                </c:pt>
                <c:pt idx="373">
                  <c:v>-79.765000000000001</c:v>
                </c:pt>
                <c:pt idx="374">
                  <c:v>-79.819000000000003</c:v>
                </c:pt>
                <c:pt idx="375">
                  <c:v>-79.872</c:v>
                </c:pt>
                <c:pt idx="376">
                  <c:v>-79.924999999999997</c:v>
                </c:pt>
                <c:pt idx="377">
                  <c:v>-79.975999999999999</c:v>
                </c:pt>
                <c:pt idx="378">
                  <c:v>-80.025000000000006</c:v>
                </c:pt>
                <c:pt idx="379">
                  <c:v>-80.073999999999998</c:v>
                </c:pt>
                <c:pt idx="380">
                  <c:v>-80.123000000000005</c:v>
                </c:pt>
                <c:pt idx="381">
                  <c:v>-80.171000000000006</c:v>
                </c:pt>
                <c:pt idx="382">
                  <c:v>-80.218999999999994</c:v>
                </c:pt>
                <c:pt idx="383">
                  <c:v>-80.266999999999996</c:v>
                </c:pt>
                <c:pt idx="384">
                  <c:v>-80.316000000000003</c:v>
                </c:pt>
                <c:pt idx="385">
                  <c:v>-80.364999999999995</c:v>
                </c:pt>
                <c:pt idx="386">
                  <c:v>-80.412999999999997</c:v>
                </c:pt>
                <c:pt idx="387">
                  <c:v>-80.459999999999994</c:v>
                </c:pt>
                <c:pt idx="388">
                  <c:v>-80.507000000000005</c:v>
                </c:pt>
                <c:pt idx="389">
                  <c:v>-80.552999999999997</c:v>
                </c:pt>
                <c:pt idx="390">
                  <c:v>-80.597999999999999</c:v>
                </c:pt>
                <c:pt idx="391">
                  <c:v>-80.641999999999996</c:v>
                </c:pt>
                <c:pt idx="392">
                  <c:v>-80.683999999999997</c:v>
                </c:pt>
                <c:pt idx="393">
                  <c:v>-80.724999999999994</c:v>
                </c:pt>
                <c:pt idx="394">
                  <c:v>-80.766000000000005</c:v>
                </c:pt>
                <c:pt idx="395">
                  <c:v>-80.805000000000007</c:v>
                </c:pt>
                <c:pt idx="396">
                  <c:v>-80.841999999999999</c:v>
                </c:pt>
                <c:pt idx="397">
                  <c:v>-80.878</c:v>
                </c:pt>
                <c:pt idx="398">
                  <c:v>-80.914000000000001</c:v>
                </c:pt>
                <c:pt idx="399">
                  <c:v>-80.948999999999998</c:v>
                </c:pt>
                <c:pt idx="400">
                  <c:v>-80.983000000000004</c:v>
                </c:pt>
                <c:pt idx="401">
                  <c:v>-81.015000000000001</c:v>
                </c:pt>
                <c:pt idx="402">
                  <c:v>-81.045000000000002</c:v>
                </c:pt>
                <c:pt idx="403">
                  <c:v>-81.073999999999998</c:v>
                </c:pt>
                <c:pt idx="404">
                  <c:v>-81.102000000000004</c:v>
                </c:pt>
                <c:pt idx="405">
                  <c:v>-81.129000000000005</c:v>
                </c:pt>
                <c:pt idx="406">
                  <c:v>-81.155000000000001</c:v>
                </c:pt>
                <c:pt idx="407">
                  <c:v>-81.177999999999997</c:v>
                </c:pt>
                <c:pt idx="408">
                  <c:v>-81.198999999999998</c:v>
                </c:pt>
                <c:pt idx="409">
                  <c:v>-81.216999999999999</c:v>
                </c:pt>
                <c:pt idx="410">
                  <c:v>-81.233000000000004</c:v>
                </c:pt>
                <c:pt idx="411">
                  <c:v>-81.248999999999995</c:v>
                </c:pt>
                <c:pt idx="412">
                  <c:v>-81.263999999999996</c:v>
                </c:pt>
                <c:pt idx="413">
                  <c:v>-81.277000000000001</c:v>
                </c:pt>
                <c:pt idx="414">
                  <c:v>-81.290000000000006</c:v>
                </c:pt>
                <c:pt idx="415">
                  <c:v>-81.302000000000007</c:v>
                </c:pt>
                <c:pt idx="416">
                  <c:v>-81.313000000000002</c:v>
                </c:pt>
                <c:pt idx="417">
                  <c:v>-81.323999999999998</c:v>
                </c:pt>
                <c:pt idx="418">
                  <c:v>-81.332999999999998</c:v>
                </c:pt>
                <c:pt idx="419">
                  <c:v>-81.340999999999994</c:v>
                </c:pt>
                <c:pt idx="420">
                  <c:v>-81.347999999999999</c:v>
                </c:pt>
                <c:pt idx="421">
                  <c:v>-81.355000000000004</c:v>
                </c:pt>
                <c:pt idx="422">
                  <c:v>-81.36</c:v>
                </c:pt>
                <c:pt idx="423">
                  <c:v>-81.364000000000004</c:v>
                </c:pt>
                <c:pt idx="424">
                  <c:v>-81.366</c:v>
                </c:pt>
                <c:pt idx="425">
                  <c:v>-81.367000000000004</c:v>
                </c:pt>
                <c:pt idx="426">
                  <c:v>-81.366</c:v>
                </c:pt>
                <c:pt idx="427">
                  <c:v>-81.364000000000004</c:v>
                </c:pt>
                <c:pt idx="428">
                  <c:v>-81.361000000000004</c:v>
                </c:pt>
                <c:pt idx="429">
                  <c:v>-81.358000000000004</c:v>
                </c:pt>
                <c:pt idx="430">
                  <c:v>-81.353999999999999</c:v>
                </c:pt>
                <c:pt idx="431">
                  <c:v>-81.349999999999994</c:v>
                </c:pt>
                <c:pt idx="432">
                  <c:v>-81.346000000000004</c:v>
                </c:pt>
                <c:pt idx="433">
                  <c:v>-81.340999999999994</c:v>
                </c:pt>
                <c:pt idx="434">
                  <c:v>-81.334999999999994</c:v>
                </c:pt>
                <c:pt idx="435">
                  <c:v>-81.328999999999994</c:v>
                </c:pt>
                <c:pt idx="436">
                  <c:v>-81.322999999999993</c:v>
                </c:pt>
                <c:pt idx="437">
                  <c:v>-81.316999999999993</c:v>
                </c:pt>
                <c:pt idx="438">
                  <c:v>-81.311000000000007</c:v>
                </c:pt>
                <c:pt idx="439">
                  <c:v>-81.305000000000007</c:v>
                </c:pt>
                <c:pt idx="440">
                  <c:v>-81.298000000000002</c:v>
                </c:pt>
                <c:pt idx="441">
                  <c:v>-81.290000000000006</c:v>
                </c:pt>
                <c:pt idx="442">
                  <c:v>-81.281000000000006</c:v>
                </c:pt>
                <c:pt idx="443">
                  <c:v>-81.271000000000001</c:v>
                </c:pt>
                <c:pt idx="444">
                  <c:v>-81.259</c:v>
                </c:pt>
                <c:pt idx="445">
                  <c:v>-81.245000000000005</c:v>
                </c:pt>
                <c:pt idx="446">
                  <c:v>-81.23</c:v>
                </c:pt>
                <c:pt idx="447">
                  <c:v>-81.212999999999994</c:v>
                </c:pt>
                <c:pt idx="448">
                  <c:v>-81.195999999999998</c:v>
                </c:pt>
                <c:pt idx="449">
                  <c:v>-81.179000000000002</c:v>
                </c:pt>
                <c:pt idx="450">
                  <c:v>-81.161000000000001</c:v>
                </c:pt>
                <c:pt idx="451">
                  <c:v>-81.141999999999996</c:v>
                </c:pt>
                <c:pt idx="452">
                  <c:v>-81.122</c:v>
                </c:pt>
                <c:pt idx="453">
                  <c:v>-81.100999999999999</c:v>
                </c:pt>
                <c:pt idx="454">
                  <c:v>-81.078000000000003</c:v>
                </c:pt>
                <c:pt idx="455">
                  <c:v>-81.055000000000007</c:v>
                </c:pt>
                <c:pt idx="456">
                  <c:v>-81.028999999999996</c:v>
                </c:pt>
                <c:pt idx="457">
                  <c:v>-81.003</c:v>
                </c:pt>
                <c:pt idx="458">
                  <c:v>-80.974999999999994</c:v>
                </c:pt>
                <c:pt idx="459">
                  <c:v>-80.947999999999993</c:v>
                </c:pt>
                <c:pt idx="460">
                  <c:v>-80.92</c:v>
                </c:pt>
                <c:pt idx="461">
                  <c:v>-80.891000000000005</c:v>
                </c:pt>
                <c:pt idx="462">
                  <c:v>-80.861999999999995</c:v>
                </c:pt>
                <c:pt idx="463">
                  <c:v>-80.831999999999994</c:v>
                </c:pt>
                <c:pt idx="464">
                  <c:v>-80.802000000000007</c:v>
                </c:pt>
                <c:pt idx="465">
                  <c:v>-80.771000000000001</c:v>
                </c:pt>
                <c:pt idx="466">
                  <c:v>-80.741</c:v>
                </c:pt>
                <c:pt idx="467">
                  <c:v>-80.709000000000003</c:v>
                </c:pt>
                <c:pt idx="468">
                  <c:v>-80.677000000000007</c:v>
                </c:pt>
                <c:pt idx="469">
                  <c:v>-80.643000000000001</c:v>
                </c:pt>
                <c:pt idx="470">
                  <c:v>-80.61</c:v>
                </c:pt>
                <c:pt idx="471">
                  <c:v>-80.578000000000003</c:v>
                </c:pt>
                <c:pt idx="472">
                  <c:v>-80.548000000000002</c:v>
                </c:pt>
                <c:pt idx="473">
                  <c:v>-80.518000000000001</c:v>
                </c:pt>
                <c:pt idx="474">
                  <c:v>-80.488</c:v>
                </c:pt>
                <c:pt idx="475">
                  <c:v>-80.456999999999994</c:v>
                </c:pt>
                <c:pt idx="476">
                  <c:v>-80.424999999999997</c:v>
                </c:pt>
                <c:pt idx="477">
                  <c:v>-80.393000000000001</c:v>
                </c:pt>
                <c:pt idx="478">
                  <c:v>-80.361000000000004</c:v>
                </c:pt>
                <c:pt idx="479">
                  <c:v>-80.328000000000003</c:v>
                </c:pt>
                <c:pt idx="480">
                  <c:v>-80.293000000000006</c:v>
                </c:pt>
                <c:pt idx="481">
                  <c:v>-80.257999999999996</c:v>
                </c:pt>
                <c:pt idx="482">
                  <c:v>-80.222999999999999</c:v>
                </c:pt>
                <c:pt idx="483">
                  <c:v>-80.188000000000002</c:v>
                </c:pt>
                <c:pt idx="484">
                  <c:v>-80.153000000000006</c:v>
                </c:pt>
                <c:pt idx="485">
                  <c:v>-80.117999999999995</c:v>
                </c:pt>
                <c:pt idx="486">
                  <c:v>-80.082999999999998</c:v>
                </c:pt>
                <c:pt idx="487">
                  <c:v>-80.046000000000006</c:v>
                </c:pt>
                <c:pt idx="488">
                  <c:v>-80.009</c:v>
                </c:pt>
                <c:pt idx="489">
                  <c:v>-79.971999999999994</c:v>
                </c:pt>
                <c:pt idx="490">
                  <c:v>-79.936000000000007</c:v>
                </c:pt>
                <c:pt idx="491">
                  <c:v>-79.897999999999996</c:v>
                </c:pt>
                <c:pt idx="492">
                  <c:v>-79.858999999999995</c:v>
                </c:pt>
                <c:pt idx="493">
                  <c:v>-79.819000000000003</c:v>
                </c:pt>
                <c:pt idx="494">
                  <c:v>-79.777000000000001</c:v>
                </c:pt>
                <c:pt idx="495">
                  <c:v>-79.734999999999999</c:v>
                </c:pt>
                <c:pt idx="496">
                  <c:v>-79.692999999999998</c:v>
                </c:pt>
                <c:pt idx="497">
                  <c:v>-79.649000000000001</c:v>
                </c:pt>
                <c:pt idx="498">
                  <c:v>-79.603999999999999</c:v>
                </c:pt>
                <c:pt idx="499">
                  <c:v>-79.558000000000007</c:v>
                </c:pt>
                <c:pt idx="500">
                  <c:v>-79.510999999999996</c:v>
                </c:pt>
                <c:pt idx="501">
                  <c:v>-79.462999999999994</c:v>
                </c:pt>
                <c:pt idx="502">
                  <c:v>-79.414000000000001</c:v>
                </c:pt>
                <c:pt idx="503">
                  <c:v>-79.364999999999995</c:v>
                </c:pt>
                <c:pt idx="504">
                  <c:v>-79.314999999999998</c:v>
                </c:pt>
                <c:pt idx="505">
                  <c:v>-79.263999999999996</c:v>
                </c:pt>
                <c:pt idx="506">
                  <c:v>-79.212000000000003</c:v>
                </c:pt>
                <c:pt idx="507">
                  <c:v>-79.16</c:v>
                </c:pt>
                <c:pt idx="508">
                  <c:v>-79.108000000000004</c:v>
                </c:pt>
                <c:pt idx="509">
                  <c:v>-79.057000000000002</c:v>
                </c:pt>
                <c:pt idx="510">
                  <c:v>-79.007000000000005</c:v>
                </c:pt>
                <c:pt idx="511">
                  <c:v>-78.959000000000003</c:v>
                </c:pt>
                <c:pt idx="512">
                  <c:v>-78.91</c:v>
                </c:pt>
                <c:pt idx="513">
                  <c:v>-78.863</c:v>
                </c:pt>
                <c:pt idx="514">
                  <c:v>-78.816000000000003</c:v>
                </c:pt>
                <c:pt idx="515">
                  <c:v>-78.771000000000001</c:v>
                </c:pt>
                <c:pt idx="516">
                  <c:v>-78.724999999999994</c:v>
                </c:pt>
                <c:pt idx="517">
                  <c:v>-78.680000000000007</c:v>
                </c:pt>
                <c:pt idx="518">
                  <c:v>-78.638000000000005</c:v>
                </c:pt>
                <c:pt idx="519">
                  <c:v>-78.596999999999994</c:v>
                </c:pt>
                <c:pt idx="520">
                  <c:v>-78.557000000000002</c:v>
                </c:pt>
                <c:pt idx="521">
                  <c:v>-78.516999999999996</c:v>
                </c:pt>
                <c:pt idx="522">
                  <c:v>-78.477999999999994</c:v>
                </c:pt>
                <c:pt idx="523">
                  <c:v>-78.438000000000002</c:v>
                </c:pt>
                <c:pt idx="524">
                  <c:v>-78.397000000000006</c:v>
                </c:pt>
                <c:pt idx="525">
                  <c:v>-78.353999999999999</c:v>
                </c:pt>
                <c:pt idx="526">
                  <c:v>-78.31</c:v>
                </c:pt>
                <c:pt idx="527">
                  <c:v>-78.263999999999996</c:v>
                </c:pt>
                <c:pt idx="528">
                  <c:v>-78.215999999999994</c:v>
                </c:pt>
                <c:pt idx="529">
                  <c:v>-78.167000000000002</c:v>
                </c:pt>
                <c:pt idx="530">
                  <c:v>-78.114999999999995</c:v>
                </c:pt>
                <c:pt idx="531">
                  <c:v>-78.061000000000007</c:v>
                </c:pt>
                <c:pt idx="532">
                  <c:v>-78.004999999999995</c:v>
                </c:pt>
                <c:pt idx="533">
                  <c:v>-77.948999999999998</c:v>
                </c:pt>
                <c:pt idx="534">
                  <c:v>-77.89</c:v>
                </c:pt>
                <c:pt idx="535">
                  <c:v>-77.831000000000003</c:v>
                </c:pt>
                <c:pt idx="536">
                  <c:v>-77.771000000000001</c:v>
                </c:pt>
                <c:pt idx="537">
                  <c:v>-77.709000000000003</c:v>
                </c:pt>
                <c:pt idx="538">
                  <c:v>-77.646000000000001</c:v>
                </c:pt>
                <c:pt idx="539">
                  <c:v>-77.581999999999994</c:v>
                </c:pt>
                <c:pt idx="540">
                  <c:v>-77.516999999999996</c:v>
                </c:pt>
                <c:pt idx="541">
                  <c:v>-77.453000000000003</c:v>
                </c:pt>
                <c:pt idx="542">
                  <c:v>-77.388999999999996</c:v>
                </c:pt>
                <c:pt idx="543">
                  <c:v>-77.322999999999993</c:v>
                </c:pt>
                <c:pt idx="544">
                  <c:v>-77.257999999999996</c:v>
                </c:pt>
                <c:pt idx="545">
                  <c:v>-77.194000000000003</c:v>
                </c:pt>
                <c:pt idx="546">
                  <c:v>-77.13</c:v>
                </c:pt>
                <c:pt idx="547">
                  <c:v>-77.066999999999993</c:v>
                </c:pt>
                <c:pt idx="548">
                  <c:v>-77.004000000000005</c:v>
                </c:pt>
                <c:pt idx="549">
                  <c:v>-76.94</c:v>
                </c:pt>
                <c:pt idx="550">
                  <c:v>-76.876000000000005</c:v>
                </c:pt>
                <c:pt idx="551">
                  <c:v>-76.811999999999998</c:v>
                </c:pt>
                <c:pt idx="552">
                  <c:v>-76.747</c:v>
                </c:pt>
                <c:pt idx="553">
                  <c:v>-76.682000000000002</c:v>
                </c:pt>
                <c:pt idx="554">
                  <c:v>-76.617999999999995</c:v>
                </c:pt>
                <c:pt idx="555">
                  <c:v>-76.554000000000002</c:v>
                </c:pt>
                <c:pt idx="556">
                  <c:v>-76.491</c:v>
                </c:pt>
                <c:pt idx="557">
                  <c:v>-76.427999999999997</c:v>
                </c:pt>
                <c:pt idx="558">
                  <c:v>-76.367000000000004</c:v>
                </c:pt>
                <c:pt idx="559">
                  <c:v>-76.307000000000002</c:v>
                </c:pt>
                <c:pt idx="560">
                  <c:v>-76.247</c:v>
                </c:pt>
                <c:pt idx="561">
                  <c:v>-76.186999999999998</c:v>
                </c:pt>
                <c:pt idx="562">
                  <c:v>-76.128</c:v>
                </c:pt>
                <c:pt idx="563">
                  <c:v>-76.069999999999993</c:v>
                </c:pt>
                <c:pt idx="564">
                  <c:v>-76.013000000000005</c:v>
                </c:pt>
                <c:pt idx="565">
                  <c:v>-75.956999999999994</c:v>
                </c:pt>
                <c:pt idx="566">
                  <c:v>-75.902000000000001</c:v>
                </c:pt>
                <c:pt idx="567">
                  <c:v>-75.844999999999999</c:v>
                </c:pt>
                <c:pt idx="568">
                  <c:v>-75.787999999999997</c:v>
                </c:pt>
                <c:pt idx="569">
                  <c:v>-75.730999999999995</c:v>
                </c:pt>
                <c:pt idx="570">
                  <c:v>-75.674000000000007</c:v>
                </c:pt>
                <c:pt idx="571">
                  <c:v>-75.617000000000004</c:v>
                </c:pt>
                <c:pt idx="572">
                  <c:v>-75.56</c:v>
                </c:pt>
                <c:pt idx="573">
                  <c:v>-75.503</c:v>
                </c:pt>
                <c:pt idx="574">
                  <c:v>-75.444000000000003</c:v>
                </c:pt>
                <c:pt idx="575">
                  <c:v>-75.384</c:v>
                </c:pt>
                <c:pt idx="576">
                  <c:v>-75.320999999999998</c:v>
                </c:pt>
                <c:pt idx="577">
                  <c:v>-75.256</c:v>
                </c:pt>
                <c:pt idx="578">
                  <c:v>-75.186999999999998</c:v>
                </c:pt>
                <c:pt idx="579">
                  <c:v>-75.111999999999995</c:v>
                </c:pt>
                <c:pt idx="580">
                  <c:v>-75.031000000000006</c:v>
                </c:pt>
                <c:pt idx="581">
                  <c:v>-74.945999999999998</c:v>
                </c:pt>
                <c:pt idx="582">
                  <c:v>-74.86</c:v>
                </c:pt>
                <c:pt idx="583">
                  <c:v>-74.771000000000001</c:v>
                </c:pt>
                <c:pt idx="584">
                  <c:v>-74.679000000000002</c:v>
                </c:pt>
                <c:pt idx="585">
                  <c:v>-74.582999999999998</c:v>
                </c:pt>
                <c:pt idx="586">
                  <c:v>-74.486000000000004</c:v>
                </c:pt>
                <c:pt idx="587">
                  <c:v>-74.388000000000005</c:v>
                </c:pt>
                <c:pt idx="588">
                  <c:v>-74.292000000000002</c:v>
                </c:pt>
                <c:pt idx="589">
                  <c:v>-74.197000000000003</c:v>
                </c:pt>
                <c:pt idx="590">
                  <c:v>-74.103999999999999</c:v>
                </c:pt>
                <c:pt idx="591">
                  <c:v>-74.010999999999996</c:v>
                </c:pt>
                <c:pt idx="592">
                  <c:v>-73.92</c:v>
                </c:pt>
                <c:pt idx="593">
                  <c:v>-73.83</c:v>
                </c:pt>
                <c:pt idx="594">
                  <c:v>-73.742999999999995</c:v>
                </c:pt>
                <c:pt idx="595">
                  <c:v>-73.658000000000001</c:v>
                </c:pt>
                <c:pt idx="596">
                  <c:v>-73.575999999999993</c:v>
                </c:pt>
                <c:pt idx="597">
                  <c:v>-73.495000000000005</c:v>
                </c:pt>
                <c:pt idx="598">
                  <c:v>-73.414000000000001</c:v>
                </c:pt>
                <c:pt idx="599">
                  <c:v>-73.334999999999994</c:v>
                </c:pt>
                <c:pt idx="600">
                  <c:v>-73.259</c:v>
                </c:pt>
                <c:pt idx="601">
                  <c:v>-73.183000000000007</c:v>
                </c:pt>
                <c:pt idx="602">
                  <c:v>-73.106999999999999</c:v>
                </c:pt>
                <c:pt idx="603">
                  <c:v>-73.03</c:v>
                </c:pt>
                <c:pt idx="604">
                  <c:v>-72.951999999999998</c:v>
                </c:pt>
                <c:pt idx="605">
                  <c:v>-72.873000000000005</c:v>
                </c:pt>
                <c:pt idx="606">
                  <c:v>-72.793000000000006</c:v>
                </c:pt>
                <c:pt idx="607">
                  <c:v>-72.712000000000003</c:v>
                </c:pt>
                <c:pt idx="608">
                  <c:v>-72.63</c:v>
                </c:pt>
                <c:pt idx="609">
                  <c:v>-72.546999999999997</c:v>
                </c:pt>
                <c:pt idx="610">
                  <c:v>-72.460999999999999</c:v>
                </c:pt>
                <c:pt idx="611">
                  <c:v>-72.373999999999995</c:v>
                </c:pt>
                <c:pt idx="612">
                  <c:v>-72.284999999999997</c:v>
                </c:pt>
                <c:pt idx="613">
                  <c:v>-72.194000000000003</c:v>
                </c:pt>
                <c:pt idx="614">
                  <c:v>-72.102000000000004</c:v>
                </c:pt>
                <c:pt idx="615">
                  <c:v>-72.007000000000005</c:v>
                </c:pt>
                <c:pt idx="616">
                  <c:v>-71.91</c:v>
                </c:pt>
                <c:pt idx="617">
                  <c:v>-71.813999999999993</c:v>
                </c:pt>
                <c:pt idx="618">
                  <c:v>-71.716999999999999</c:v>
                </c:pt>
                <c:pt idx="619">
                  <c:v>-71.62</c:v>
                </c:pt>
                <c:pt idx="620">
                  <c:v>-71.522999999999996</c:v>
                </c:pt>
                <c:pt idx="621">
                  <c:v>-71.424999999999997</c:v>
                </c:pt>
                <c:pt idx="622">
                  <c:v>-71.326999999999998</c:v>
                </c:pt>
                <c:pt idx="623">
                  <c:v>-71.227999999999994</c:v>
                </c:pt>
                <c:pt idx="624">
                  <c:v>-71.128</c:v>
                </c:pt>
                <c:pt idx="625">
                  <c:v>-71.027000000000001</c:v>
                </c:pt>
                <c:pt idx="626">
                  <c:v>-70.926000000000002</c:v>
                </c:pt>
                <c:pt idx="627">
                  <c:v>-70.823999999999998</c:v>
                </c:pt>
                <c:pt idx="628">
                  <c:v>-70.721000000000004</c:v>
                </c:pt>
                <c:pt idx="629">
                  <c:v>-70.617999999999995</c:v>
                </c:pt>
                <c:pt idx="630">
                  <c:v>-70.515000000000001</c:v>
                </c:pt>
                <c:pt idx="631">
                  <c:v>-70.412000000000006</c:v>
                </c:pt>
                <c:pt idx="632">
                  <c:v>-70.308999999999997</c:v>
                </c:pt>
                <c:pt idx="633">
                  <c:v>-70.206999999999994</c:v>
                </c:pt>
                <c:pt idx="634">
                  <c:v>-70.105999999999995</c:v>
                </c:pt>
                <c:pt idx="635">
                  <c:v>-70.006</c:v>
                </c:pt>
                <c:pt idx="636">
                  <c:v>-69.909000000000006</c:v>
                </c:pt>
                <c:pt idx="637">
                  <c:v>-69.814999999999998</c:v>
                </c:pt>
                <c:pt idx="638">
                  <c:v>-69.722999999999999</c:v>
                </c:pt>
                <c:pt idx="639">
                  <c:v>-69.632000000000005</c:v>
                </c:pt>
                <c:pt idx="640">
                  <c:v>-69.542000000000002</c:v>
                </c:pt>
                <c:pt idx="641">
                  <c:v>-69.453000000000003</c:v>
                </c:pt>
                <c:pt idx="642">
                  <c:v>-69.364999999999995</c:v>
                </c:pt>
                <c:pt idx="643">
                  <c:v>-69.278000000000006</c:v>
                </c:pt>
                <c:pt idx="644">
                  <c:v>-69.188999999999993</c:v>
                </c:pt>
                <c:pt idx="645">
                  <c:v>-69.100999999999999</c:v>
                </c:pt>
                <c:pt idx="646">
                  <c:v>-69.013000000000005</c:v>
                </c:pt>
                <c:pt idx="647">
                  <c:v>-68.923000000000002</c:v>
                </c:pt>
                <c:pt idx="648">
                  <c:v>-68.831999999999994</c:v>
                </c:pt>
                <c:pt idx="649">
                  <c:v>-68.741</c:v>
                </c:pt>
                <c:pt idx="650">
                  <c:v>-68.647999999999996</c:v>
                </c:pt>
                <c:pt idx="651">
                  <c:v>-68.555000000000007</c:v>
                </c:pt>
                <c:pt idx="652">
                  <c:v>-68.459999999999994</c:v>
                </c:pt>
                <c:pt idx="653">
                  <c:v>-68.364000000000004</c:v>
                </c:pt>
                <c:pt idx="654">
                  <c:v>-68.266999999999996</c:v>
                </c:pt>
                <c:pt idx="655">
                  <c:v>-68.168999999999997</c:v>
                </c:pt>
                <c:pt idx="656">
                  <c:v>-68.069000000000003</c:v>
                </c:pt>
                <c:pt idx="657">
                  <c:v>-67.968000000000004</c:v>
                </c:pt>
                <c:pt idx="658">
                  <c:v>-67.866</c:v>
                </c:pt>
                <c:pt idx="659">
                  <c:v>-67.763000000000005</c:v>
                </c:pt>
                <c:pt idx="660">
                  <c:v>-67.659000000000006</c:v>
                </c:pt>
                <c:pt idx="661">
                  <c:v>-67.552000000000007</c:v>
                </c:pt>
                <c:pt idx="662">
                  <c:v>-67.441999999999993</c:v>
                </c:pt>
                <c:pt idx="663">
                  <c:v>-67.331000000000003</c:v>
                </c:pt>
                <c:pt idx="664">
                  <c:v>-67.218000000000004</c:v>
                </c:pt>
                <c:pt idx="665">
                  <c:v>-67.102999999999994</c:v>
                </c:pt>
                <c:pt idx="666">
                  <c:v>-66.986999999999995</c:v>
                </c:pt>
                <c:pt idx="667">
                  <c:v>-66.87</c:v>
                </c:pt>
                <c:pt idx="668">
                  <c:v>-66.751999999999995</c:v>
                </c:pt>
                <c:pt idx="669">
                  <c:v>-66.632999999999996</c:v>
                </c:pt>
                <c:pt idx="670">
                  <c:v>-66.513000000000005</c:v>
                </c:pt>
                <c:pt idx="671">
                  <c:v>-66.391999999999996</c:v>
                </c:pt>
                <c:pt idx="672">
                  <c:v>-66.272000000000006</c:v>
                </c:pt>
                <c:pt idx="673">
                  <c:v>-66.155000000000001</c:v>
                </c:pt>
                <c:pt idx="674">
                  <c:v>-66.037999999999997</c:v>
                </c:pt>
                <c:pt idx="675">
                  <c:v>-65.921999999999997</c:v>
                </c:pt>
                <c:pt idx="676">
                  <c:v>-65.808000000000007</c:v>
                </c:pt>
                <c:pt idx="677">
                  <c:v>-65.694000000000003</c:v>
                </c:pt>
                <c:pt idx="678">
                  <c:v>-65.581999999999994</c:v>
                </c:pt>
                <c:pt idx="679">
                  <c:v>-65.468999999999994</c:v>
                </c:pt>
                <c:pt idx="680">
                  <c:v>-65.355999999999995</c:v>
                </c:pt>
                <c:pt idx="681">
                  <c:v>-65.244</c:v>
                </c:pt>
                <c:pt idx="682">
                  <c:v>-65.131</c:v>
                </c:pt>
                <c:pt idx="683">
                  <c:v>-65.016999999999996</c:v>
                </c:pt>
                <c:pt idx="684">
                  <c:v>-64.903000000000006</c:v>
                </c:pt>
                <c:pt idx="685">
                  <c:v>-64.789000000000001</c:v>
                </c:pt>
                <c:pt idx="686">
                  <c:v>-64.676000000000002</c:v>
                </c:pt>
                <c:pt idx="687">
                  <c:v>-64.561999999999998</c:v>
                </c:pt>
                <c:pt idx="688">
                  <c:v>-64.447000000000003</c:v>
                </c:pt>
                <c:pt idx="689">
                  <c:v>-64.331000000000003</c:v>
                </c:pt>
                <c:pt idx="690">
                  <c:v>-64.215999999999994</c:v>
                </c:pt>
                <c:pt idx="691">
                  <c:v>-64.099999999999994</c:v>
                </c:pt>
                <c:pt idx="692">
                  <c:v>-63.985999999999997</c:v>
                </c:pt>
                <c:pt idx="693">
                  <c:v>-63.871000000000002</c:v>
                </c:pt>
                <c:pt idx="694">
                  <c:v>-63.756999999999998</c:v>
                </c:pt>
                <c:pt idx="695">
                  <c:v>-63.640999999999998</c:v>
                </c:pt>
                <c:pt idx="696">
                  <c:v>-63.524000000000001</c:v>
                </c:pt>
                <c:pt idx="697">
                  <c:v>-63.405999999999999</c:v>
                </c:pt>
                <c:pt idx="698">
                  <c:v>-63.286000000000001</c:v>
                </c:pt>
                <c:pt idx="699">
                  <c:v>-63.164000000000001</c:v>
                </c:pt>
                <c:pt idx="700">
                  <c:v>-63.040999999999997</c:v>
                </c:pt>
                <c:pt idx="701">
                  <c:v>-62.917999999999999</c:v>
                </c:pt>
                <c:pt idx="702">
                  <c:v>-62.792999999999999</c:v>
                </c:pt>
                <c:pt idx="703">
                  <c:v>-62.667000000000002</c:v>
                </c:pt>
                <c:pt idx="704">
                  <c:v>-62.542999999999999</c:v>
                </c:pt>
                <c:pt idx="705">
                  <c:v>-62.42</c:v>
                </c:pt>
                <c:pt idx="706">
                  <c:v>-62.3</c:v>
                </c:pt>
                <c:pt idx="707">
                  <c:v>-62.180999999999997</c:v>
                </c:pt>
                <c:pt idx="708">
                  <c:v>-62.061</c:v>
                </c:pt>
                <c:pt idx="709">
                  <c:v>-61.942999999999998</c:v>
                </c:pt>
                <c:pt idx="710">
                  <c:v>-61.826000000000001</c:v>
                </c:pt>
                <c:pt idx="711">
                  <c:v>-61.709000000000003</c:v>
                </c:pt>
                <c:pt idx="712">
                  <c:v>-61.593000000000004</c:v>
                </c:pt>
                <c:pt idx="713">
                  <c:v>-61.478000000000002</c:v>
                </c:pt>
                <c:pt idx="714">
                  <c:v>-61.363</c:v>
                </c:pt>
                <c:pt idx="715">
                  <c:v>-61.247999999999998</c:v>
                </c:pt>
                <c:pt idx="716">
                  <c:v>-61.134999999999998</c:v>
                </c:pt>
                <c:pt idx="717">
                  <c:v>-61.02</c:v>
                </c:pt>
                <c:pt idx="718">
                  <c:v>-60.905999999999999</c:v>
                </c:pt>
                <c:pt idx="719">
                  <c:v>-60.792000000000002</c:v>
                </c:pt>
                <c:pt idx="720">
                  <c:v>-60.677</c:v>
                </c:pt>
                <c:pt idx="721">
                  <c:v>-60.563000000000002</c:v>
                </c:pt>
                <c:pt idx="722">
                  <c:v>-60.448</c:v>
                </c:pt>
                <c:pt idx="723">
                  <c:v>-60.332000000000001</c:v>
                </c:pt>
                <c:pt idx="724">
                  <c:v>-60.215000000000003</c:v>
                </c:pt>
                <c:pt idx="725">
                  <c:v>-60.095999999999997</c:v>
                </c:pt>
                <c:pt idx="726">
                  <c:v>-59.975000000000001</c:v>
                </c:pt>
                <c:pt idx="727">
                  <c:v>-59.853999999999999</c:v>
                </c:pt>
                <c:pt idx="728">
                  <c:v>-59.732999999999997</c:v>
                </c:pt>
                <c:pt idx="729">
                  <c:v>-59.612000000000002</c:v>
                </c:pt>
                <c:pt idx="730">
                  <c:v>-59.488999999999997</c:v>
                </c:pt>
                <c:pt idx="731">
                  <c:v>-59.366</c:v>
                </c:pt>
                <c:pt idx="732">
                  <c:v>-59.243000000000002</c:v>
                </c:pt>
                <c:pt idx="733">
                  <c:v>-59.121000000000002</c:v>
                </c:pt>
                <c:pt idx="734">
                  <c:v>-58.999000000000002</c:v>
                </c:pt>
                <c:pt idx="735">
                  <c:v>-58.875999999999998</c:v>
                </c:pt>
                <c:pt idx="736">
                  <c:v>-58.753999999999998</c:v>
                </c:pt>
                <c:pt idx="737">
                  <c:v>-58.633000000000003</c:v>
                </c:pt>
                <c:pt idx="738">
                  <c:v>-58.514000000000003</c:v>
                </c:pt>
                <c:pt idx="739">
                  <c:v>-58.395000000000003</c:v>
                </c:pt>
                <c:pt idx="740">
                  <c:v>-58.277999999999999</c:v>
                </c:pt>
                <c:pt idx="741">
                  <c:v>-58.161000000000001</c:v>
                </c:pt>
                <c:pt idx="742">
                  <c:v>-58.042999999999999</c:v>
                </c:pt>
                <c:pt idx="743">
                  <c:v>-57.923000000000002</c:v>
                </c:pt>
                <c:pt idx="744">
                  <c:v>-57.801000000000002</c:v>
                </c:pt>
                <c:pt idx="745">
                  <c:v>-57.68</c:v>
                </c:pt>
                <c:pt idx="746">
                  <c:v>-57.558999999999997</c:v>
                </c:pt>
                <c:pt idx="747">
                  <c:v>-57.438000000000002</c:v>
                </c:pt>
                <c:pt idx="748">
                  <c:v>-57.317</c:v>
                </c:pt>
                <c:pt idx="749">
                  <c:v>-57.195999999999998</c:v>
                </c:pt>
                <c:pt idx="750">
                  <c:v>-57.075000000000003</c:v>
                </c:pt>
                <c:pt idx="751">
                  <c:v>-56.954000000000001</c:v>
                </c:pt>
                <c:pt idx="752">
                  <c:v>-56.832999999999998</c:v>
                </c:pt>
                <c:pt idx="753">
                  <c:v>-56.71</c:v>
                </c:pt>
                <c:pt idx="754">
                  <c:v>-56.59</c:v>
                </c:pt>
                <c:pt idx="755">
                  <c:v>-56.47</c:v>
                </c:pt>
                <c:pt idx="756">
                  <c:v>-56.35</c:v>
                </c:pt>
                <c:pt idx="757">
                  <c:v>-56.23</c:v>
                </c:pt>
                <c:pt idx="758">
                  <c:v>-56.109000000000002</c:v>
                </c:pt>
                <c:pt idx="759">
                  <c:v>-55.988</c:v>
                </c:pt>
                <c:pt idx="760">
                  <c:v>-55.866999999999997</c:v>
                </c:pt>
                <c:pt idx="761">
                  <c:v>-55.746000000000002</c:v>
                </c:pt>
                <c:pt idx="762">
                  <c:v>-55.622999999999998</c:v>
                </c:pt>
                <c:pt idx="763">
                  <c:v>-55.502000000000002</c:v>
                </c:pt>
                <c:pt idx="764">
                  <c:v>-55.381</c:v>
                </c:pt>
                <c:pt idx="765">
                  <c:v>-55.26</c:v>
                </c:pt>
                <c:pt idx="766">
                  <c:v>-55.139000000000003</c:v>
                </c:pt>
                <c:pt idx="767">
                  <c:v>-55.018000000000001</c:v>
                </c:pt>
                <c:pt idx="768">
                  <c:v>-54.896999999999998</c:v>
                </c:pt>
                <c:pt idx="769">
                  <c:v>-54.777000000000001</c:v>
                </c:pt>
                <c:pt idx="770">
                  <c:v>-54.658000000000001</c:v>
                </c:pt>
                <c:pt idx="771">
                  <c:v>-54.539000000000001</c:v>
                </c:pt>
                <c:pt idx="772">
                  <c:v>-54.420999999999999</c:v>
                </c:pt>
                <c:pt idx="773">
                  <c:v>-54.302999999999997</c:v>
                </c:pt>
                <c:pt idx="774">
                  <c:v>-54.186</c:v>
                </c:pt>
                <c:pt idx="775">
                  <c:v>-54.069000000000003</c:v>
                </c:pt>
                <c:pt idx="776">
                  <c:v>-53.953000000000003</c:v>
                </c:pt>
                <c:pt idx="777">
                  <c:v>-53.837000000000003</c:v>
                </c:pt>
                <c:pt idx="778">
                  <c:v>-53.722999999999999</c:v>
                </c:pt>
                <c:pt idx="779">
                  <c:v>-53.61</c:v>
                </c:pt>
                <c:pt idx="780">
                  <c:v>-53.497999999999998</c:v>
                </c:pt>
                <c:pt idx="781">
                  <c:v>-53.387</c:v>
                </c:pt>
                <c:pt idx="782">
                  <c:v>-53.277000000000001</c:v>
                </c:pt>
                <c:pt idx="783">
                  <c:v>-53.168999999999997</c:v>
                </c:pt>
                <c:pt idx="784">
                  <c:v>-53.063000000000002</c:v>
                </c:pt>
                <c:pt idx="785">
                  <c:v>-52.957999999999998</c:v>
                </c:pt>
                <c:pt idx="786">
                  <c:v>-52.853000000000002</c:v>
                </c:pt>
                <c:pt idx="787">
                  <c:v>-52.747</c:v>
                </c:pt>
                <c:pt idx="788">
                  <c:v>-52.642000000000003</c:v>
                </c:pt>
                <c:pt idx="789">
                  <c:v>-52.536000000000001</c:v>
                </c:pt>
                <c:pt idx="790">
                  <c:v>-52.429000000000002</c:v>
                </c:pt>
                <c:pt idx="791">
                  <c:v>-52.323</c:v>
                </c:pt>
                <c:pt idx="792">
                  <c:v>-52.216999999999999</c:v>
                </c:pt>
                <c:pt idx="793">
                  <c:v>-52.109000000000002</c:v>
                </c:pt>
                <c:pt idx="794">
                  <c:v>-52.000999999999998</c:v>
                </c:pt>
                <c:pt idx="795">
                  <c:v>-51.893000000000001</c:v>
                </c:pt>
                <c:pt idx="796">
                  <c:v>-51.786000000000001</c:v>
                </c:pt>
                <c:pt idx="797">
                  <c:v>-51.68</c:v>
                </c:pt>
                <c:pt idx="798">
                  <c:v>-51.573999999999998</c:v>
                </c:pt>
                <c:pt idx="799">
                  <c:v>-51.465000000000003</c:v>
                </c:pt>
                <c:pt idx="800">
                  <c:v>-51.357999999999997</c:v>
                </c:pt>
                <c:pt idx="801">
                  <c:v>-51.252000000000002</c:v>
                </c:pt>
                <c:pt idx="802">
                  <c:v>-51.145000000000003</c:v>
                </c:pt>
                <c:pt idx="803">
                  <c:v>-51.039000000000001</c:v>
                </c:pt>
                <c:pt idx="804">
                  <c:v>-50.932000000000002</c:v>
                </c:pt>
                <c:pt idx="805">
                  <c:v>-50.826000000000001</c:v>
                </c:pt>
                <c:pt idx="806">
                  <c:v>-50.72</c:v>
                </c:pt>
                <c:pt idx="807">
                  <c:v>-50.613</c:v>
                </c:pt>
                <c:pt idx="808">
                  <c:v>-50.506</c:v>
                </c:pt>
                <c:pt idx="809">
                  <c:v>-50.399000000000001</c:v>
                </c:pt>
                <c:pt idx="810">
                  <c:v>-50.292999999999999</c:v>
                </c:pt>
                <c:pt idx="811">
                  <c:v>-50.186999999999998</c:v>
                </c:pt>
                <c:pt idx="812">
                  <c:v>-50.081000000000003</c:v>
                </c:pt>
                <c:pt idx="813">
                  <c:v>-49.975999999999999</c:v>
                </c:pt>
                <c:pt idx="814">
                  <c:v>-49.87</c:v>
                </c:pt>
                <c:pt idx="815">
                  <c:v>-49.764000000000003</c:v>
                </c:pt>
                <c:pt idx="816">
                  <c:v>-49.658000000000001</c:v>
                </c:pt>
                <c:pt idx="817">
                  <c:v>-49.551000000000002</c:v>
                </c:pt>
                <c:pt idx="818">
                  <c:v>-49.444000000000003</c:v>
                </c:pt>
                <c:pt idx="819">
                  <c:v>-49.337000000000003</c:v>
                </c:pt>
                <c:pt idx="820">
                  <c:v>-49.23</c:v>
                </c:pt>
                <c:pt idx="821">
                  <c:v>-49.122999999999998</c:v>
                </c:pt>
                <c:pt idx="822">
                  <c:v>-49.015999999999998</c:v>
                </c:pt>
                <c:pt idx="823">
                  <c:v>-48.908999999999999</c:v>
                </c:pt>
                <c:pt idx="824">
                  <c:v>-48.802999999999997</c:v>
                </c:pt>
                <c:pt idx="825">
                  <c:v>-48.697000000000003</c:v>
                </c:pt>
                <c:pt idx="826">
                  <c:v>-48.591999999999999</c:v>
                </c:pt>
                <c:pt idx="827">
                  <c:v>-48.488</c:v>
                </c:pt>
                <c:pt idx="828">
                  <c:v>-48.384</c:v>
                </c:pt>
                <c:pt idx="829">
                  <c:v>-48.280999999999999</c:v>
                </c:pt>
                <c:pt idx="830">
                  <c:v>-48.179000000000002</c:v>
                </c:pt>
                <c:pt idx="831">
                  <c:v>-48.076000000000001</c:v>
                </c:pt>
                <c:pt idx="832">
                  <c:v>-47.973999999999997</c:v>
                </c:pt>
                <c:pt idx="833">
                  <c:v>-47.872</c:v>
                </c:pt>
                <c:pt idx="834">
                  <c:v>-47.77</c:v>
                </c:pt>
                <c:pt idx="835">
                  <c:v>-47.668999999999997</c:v>
                </c:pt>
                <c:pt idx="836">
                  <c:v>-47.567999999999998</c:v>
                </c:pt>
                <c:pt idx="837">
                  <c:v>-47.469000000000001</c:v>
                </c:pt>
                <c:pt idx="838">
                  <c:v>-47.37</c:v>
                </c:pt>
                <c:pt idx="839">
                  <c:v>-47.271999999999998</c:v>
                </c:pt>
                <c:pt idx="840">
                  <c:v>-47.174999999999997</c:v>
                </c:pt>
                <c:pt idx="841">
                  <c:v>-47.078000000000003</c:v>
                </c:pt>
                <c:pt idx="842">
                  <c:v>-46.982999999999997</c:v>
                </c:pt>
                <c:pt idx="843">
                  <c:v>-46.887999999999998</c:v>
                </c:pt>
                <c:pt idx="844">
                  <c:v>-46.793999999999997</c:v>
                </c:pt>
                <c:pt idx="845">
                  <c:v>-46.7</c:v>
                </c:pt>
                <c:pt idx="846">
                  <c:v>-46.607999999999997</c:v>
                </c:pt>
                <c:pt idx="847">
                  <c:v>-46.515999999999998</c:v>
                </c:pt>
                <c:pt idx="848">
                  <c:v>-46.424999999999997</c:v>
                </c:pt>
                <c:pt idx="849">
                  <c:v>-46.335000000000001</c:v>
                </c:pt>
                <c:pt idx="850">
                  <c:v>-46.244999999999997</c:v>
                </c:pt>
                <c:pt idx="851">
                  <c:v>-46.155000000000001</c:v>
                </c:pt>
                <c:pt idx="852">
                  <c:v>-46.066000000000003</c:v>
                </c:pt>
                <c:pt idx="853">
                  <c:v>-45.976999999999997</c:v>
                </c:pt>
                <c:pt idx="854">
                  <c:v>-45.887999999999998</c:v>
                </c:pt>
                <c:pt idx="855">
                  <c:v>-45.798999999999999</c:v>
                </c:pt>
                <c:pt idx="856">
                  <c:v>-45.710999999999999</c:v>
                </c:pt>
                <c:pt idx="857">
                  <c:v>-45.622</c:v>
                </c:pt>
                <c:pt idx="858">
                  <c:v>-45.533999999999999</c:v>
                </c:pt>
                <c:pt idx="859">
                  <c:v>-45.445999999999998</c:v>
                </c:pt>
                <c:pt idx="860">
                  <c:v>-45.357999999999997</c:v>
                </c:pt>
                <c:pt idx="861">
                  <c:v>-45.27</c:v>
                </c:pt>
                <c:pt idx="862">
                  <c:v>-45.183</c:v>
                </c:pt>
                <c:pt idx="863">
                  <c:v>-45.094000000000001</c:v>
                </c:pt>
                <c:pt idx="864">
                  <c:v>-45.006999999999998</c:v>
                </c:pt>
                <c:pt idx="865">
                  <c:v>-44.92</c:v>
                </c:pt>
                <c:pt idx="866">
                  <c:v>-44.832999999999998</c:v>
                </c:pt>
                <c:pt idx="867">
                  <c:v>-44.747</c:v>
                </c:pt>
                <c:pt idx="868">
                  <c:v>-44.66</c:v>
                </c:pt>
                <c:pt idx="869">
                  <c:v>-44.573999999999998</c:v>
                </c:pt>
                <c:pt idx="870">
                  <c:v>-44.488</c:v>
                </c:pt>
                <c:pt idx="871">
                  <c:v>-44.401000000000003</c:v>
                </c:pt>
                <c:pt idx="872">
                  <c:v>-44.314</c:v>
                </c:pt>
                <c:pt idx="873">
                  <c:v>-44.226999999999997</c:v>
                </c:pt>
                <c:pt idx="874">
                  <c:v>-44.139000000000003</c:v>
                </c:pt>
                <c:pt idx="875">
                  <c:v>-44.051000000000002</c:v>
                </c:pt>
                <c:pt idx="876">
                  <c:v>-43.963000000000001</c:v>
                </c:pt>
                <c:pt idx="877">
                  <c:v>-43.875</c:v>
                </c:pt>
                <c:pt idx="878">
                  <c:v>-43.786000000000001</c:v>
                </c:pt>
                <c:pt idx="879">
                  <c:v>-43.697000000000003</c:v>
                </c:pt>
                <c:pt idx="880">
                  <c:v>-43.606000000000002</c:v>
                </c:pt>
                <c:pt idx="881">
                  <c:v>-43.514000000000003</c:v>
                </c:pt>
                <c:pt idx="882">
                  <c:v>-43.423000000000002</c:v>
                </c:pt>
                <c:pt idx="883">
                  <c:v>-43.33</c:v>
                </c:pt>
                <c:pt idx="884">
                  <c:v>-43.237000000000002</c:v>
                </c:pt>
                <c:pt idx="885">
                  <c:v>-43.143999999999998</c:v>
                </c:pt>
                <c:pt idx="886">
                  <c:v>-43.048999999999999</c:v>
                </c:pt>
                <c:pt idx="887">
                  <c:v>-42.953000000000003</c:v>
                </c:pt>
                <c:pt idx="888">
                  <c:v>-42.856000000000002</c:v>
                </c:pt>
                <c:pt idx="889">
                  <c:v>-42.758000000000003</c:v>
                </c:pt>
                <c:pt idx="890">
                  <c:v>-42.658000000000001</c:v>
                </c:pt>
                <c:pt idx="891">
                  <c:v>-42.557000000000002</c:v>
                </c:pt>
                <c:pt idx="892">
                  <c:v>-42.454999999999998</c:v>
                </c:pt>
                <c:pt idx="893">
                  <c:v>-42.353000000000002</c:v>
                </c:pt>
                <c:pt idx="894">
                  <c:v>-42.250999999999998</c:v>
                </c:pt>
                <c:pt idx="895">
                  <c:v>-42.146999999999998</c:v>
                </c:pt>
                <c:pt idx="896">
                  <c:v>-42.043999999999997</c:v>
                </c:pt>
                <c:pt idx="897">
                  <c:v>-41.94</c:v>
                </c:pt>
                <c:pt idx="898">
                  <c:v>-41.834000000000003</c:v>
                </c:pt>
                <c:pt idx="899">
                  <c:v>-41.728999999999999</c:v>
                </c:pt>
                <c:pt idx="900">
                  <c:v>-41.621000000000002</c:v>
                </c:pt>
                <c:pt idx="901">
                  <c:v>-41.515000000000001</c:v>
                </c:pt>
                <c:pt idx="902">
                  <c:v>-41.408000000000001</c:v>
                </c:pt>
                <c:pt idx="903">
                  <c:v>-41.301000000000002</c:v>
                </c:pt>
                <c:pt idx="904">
                  <c:v>-41.194000000000003</c:v>
                </c:pt>
                <c:pt idx="905">
                  <c:v>-41.085999999999999</c:v>
                </c:pt>
                <c:pt idx="906">
                  <c:v>-40.978000000000002</c:v>
                </c:pt>
                <c:pt idx="907">
                  <c:v>-40.869999999999997</c:v>
                </c:pt>
                <c:pt idx="908">
                  <c:v>-40.762</c:v>
                </c:pt>
                <c:pt idx="909">
                  <c:v>-40.652999999999999</c:v>
                </c:pt>
                <c:pt idx="910">
                  <c:v>-40.543999999999997</c:v>
                </c:pt>
                <c:pt idx="911">
                  <c:v>-40.436</c:v>
                </c:pt>
                <c:pt idx="912">
                  <c:v>-40.326999999999998</c:v>
                </c:pt>
                <c:pt idx="913">
                  <c:v>-40.219000000000001</c:v>
                </c:pt>
                <c:pt idx="914">
                  <c:v>-40.110999999999997</c:v>
                </c:pt>
                <c:pt idx="915">
                  <c:v>-40.003999999999998</c:v>
                </c:pt>
                <c:pt idx="916">
                  <c:v>-39.896000000000001</c:v>
                </c:pt>
                <c:pt idx="917">
                  <c:v>-39.787999999999997</c:v>
                </c:pt>
                <c:pt idx="918">
                  <c:v>-39.679000000000002</c:v>
                </c:pt>
                <c:pt idx="919">
                  <c:v>-39.570999999999998</c:v>
                </c:pt>
                <c:pt idx="920">
                  <c:v>-39.462000000000003</c:v>
                </c:pt>
                <c:pt idx="921">
                  <c:v>-39.353000000000002</c:v>
                </c:pt>
                <c:pt idx="922">
                  <c:v>-39.243000000000002</c:v>
                </c:pt>
                <c:pt idx="923">
                  <c:v>-39.131999999999998</c:v>
                </c:pt>
                <c:pt idx="924">
                  <c:v>-39.021000000000001</c:v>
                </c:pt>
                <c:pt idx="925">
                  <c:v>-38.909999999999997</c:v>
                </c:pt>
                <c:pt idx="926">
                  <c:v>-38.798000000000002</c:v>
                </c:pt>
                <c:pt idx="927">
                  <c:v>-38.683999999999997</c:v>
                </c:pt>
                <c:pt idx="928">
                  <c:v>-38.57</c:v>
                </c:pt>
                <c:pt idx="929">
                  <c:v>-38.457000000000001</c:v>
                </c:pt>
                <c:pt idx="930">
                  <c:v>-38.341999999999999</c:v>
                </c:pt>
                <c:pt idx="931">
                  <c:v>-38.228000000000002</c:v>
                </c:pt>
                <c:pt idx="932">
                  <c:v>-38.113</c:v>
                </c:pt>
                <c:pt idx="933">
                  <c:v>-37.997</c:v>
                </c:pt>
                <c:pt idx="934">
                  <c:v>-37.881999999999998</c:v>
                </c:pt>
                <c:pt idx="935">
                  <c:v>-37.765999999999998</c:v>
                </c:pt>
                <c:pt idx="936">
                  <c:v>-37.649000000000001</c:v>
                </c:pt>
                <c:pt idx="937">
                  <c:v>-37.533000000000001</c:v>
                </c:pt>
                <c:pt idx="938">
                  <c:v>-37.417000000000002</c:v>
                </c:pt>
                <c:pt idx="939">
                  <c:v>-37.299999999999997</c:v>
                </c:pt>
                <c:pt idx="940">
                  <c:v>-37.183999999999997</c:v>
                </c:pt>
                <c:pt idx="941">
                  <c:v>-37.067999999999998</c:v>
                </c:pt>
                <c:pt idx="942">
                  <c:v>-36.951999999999998</c:v>
                </c:pt>
                <c:pt idx="943">
                  <c:v>-36.835000000000001</c:v>
                </c:pt>
                <c:pt idx="944">
                  <c:v>-36.719000000000001</c:v>
                </c:pt>
                <c:pt idx="945">
                  <c:v>-36.601999999999997</c:v>
                </c:pt>
                <c:pt idx="946">
                  <c:v>-36.485999999999997</c:v>
                </c:pt>
                <c:pt idx="947">
                  <c:v>-36.369999999999997</c:v>
                </c:pt>
                <c:pt idx="948">
                  <c:v>-36.253999999999998</c:v>
                </c:pt>
                <c:pt idx="949">
                  <c:v>-36.137999999999998</c:v>
                </c:pt>
                <c:pt idx="950">
                  <c:v>-36.021999999999998</c:v>
                </c:pt>
                <c:pt idx="951">
                  <c:v>-35.905999999999999</c:v>
                </c:pt>
                <c:pt idx="952">
                  <c:v>-35.790999999999997</c:v>
                </c:pt>
                <c:pt idx="953">
                  <c:v>-35.674999999999997</c:v>
                </c:pt>
                <c:pt idx="954">
                  <c:v>-35.558</c:v>
                </c:pt>
                <c:pt idx="955">
                  <c:v>-35.442999999999998</c:v>
                </c:pt>
                <c:pt idx="956">
                  <c:v>-35.326999999999998</c:v>
                </c:pt>
                <c:pt idx="957">
                  <c:v>-35.212000000000003</c:v>
                </c:pt>
                <c:pt idx="958">
                  <c:v>-35.097000000000001</c:v>
                </c:pt>
                <c:pt idx="959">
                  <c:v>-34.981000000000002</c:v>
                </c:pt>
                <c:pt idx="960">
                  <c:v>-34.866</c:v>
                </c:pt>
                <c:pt idx="961">
                  <c:v>-34.750999999999998</c:v>
                </c:pt>
                <c:pt idx="962">
                  <c:v>-34.636000000000003</c:v>
                </c:pt>
                <c:pt idx="963">
                  <c:v>-34.521000000000001</c:v>
                </c:pt>
                <c:pt idx="964">
                  <c:v>-34.404000000000003</c:v>
                </c:pt>
                <c:pt idx="965">
                  <c:v>-34.289000000000001</c:v>
                </c:pt>
                <c:pt idx="966">
                  <c:v>-34.173999999999999</c:v>
                </c:pt>
                <c:pt idx="967">
                  <c:v>-34.058999999999997</c:v>
                </c:pt>
                <c:pt idx="968">
                  <c:v>-33.944000000000003</c:v>
                </c:pt>
                <c:pt idx="969">
                  <c:v>-33.829000000000001</c:v>
                </c:pt>
                <c:pt idx="970">
                  <c:v>-33.713000000000001</c:v>
                </c:pt>
                <c:pt idx="971">
                  <c:v>-33.597999999999999</c:v>
                </c:pt>
                <c:pt idx="972">
                  <c:v>-33.482999999999997</c:v>
                </c:pt>
                <c:pt idx="973">
                  <c:v>-33.366999999999997</c:v>
                </c:pt>
                <c:pt idx="974">
                  <c:v>-33.250999999999998</c:v>
                </c:pt>
                <c:pt idx="975">
                  <c:v>-33.136000000000003</c:v>
                </c:pt>
                <c:pt idx="976">
                  <c:v>-33.021000000000001</c:v>
                </c:pt>
                <c:pt idx="977">
                  <c:v>-32.905000000000001</c:v>
                </c:pt>
                <c:pt idx="978">
                  <c:v>-32.79</c:v>
                </c:pt>
                <c:pt idx="979">
                  <c:v>-32.674999999999997</c:v>
                </c:pt>
                <c:pt idx="980">
                  <c:v>-32.558999999999997</c:v>
                </c:pt>
                <c:pt idx="981">
                  <c:v>-32.444000000000003</c:v>
                </c:pt>
                <c:pt idx="982">
                  <c:v>-32.328000000000003</c:v>
                </c:pt>
                <c:pt idx="983">
                  <c:v>-32.212000000000003</c:v>
                </c:pt>
                <c:pt idx="984">
                  <c:v>-32.097000000000001</c:v>
                </c:pt>
                <c:pt idx="985">
                  <c:v>-31.981999999999999</c:v>
                </c:pt>
                <c:pt idx="986">
                  <c:v>-31.866</c:v>
                </c:pt>
                <c:pt idx="987">
                  <c:v>-31.751000000000001</c:v>
                </c:pt>
                <c:pt idx="988">
                  <c:v>-31.635999999999999</c:v>
                </c:pt>
                <c:pt idx="989">
                  <c:v>-31.52</c:v>
                </c:pt>
                <c:pt idx="990">
                  <c:v>-31.405000000000001</c:v>
                </c:pt>
                <c:pt idx="991">
                  <c:v>-31.289000000000001</c:v>
                </c:pt>
                <c:pt idx="992">
                  <c:v>-31.172999999999998</c:v>
                </c:pt>
                <c:pt idx="993">
                  <c:v>-31.058</c:v>
                </c:pt>
                <c:pt idx="994">
                  <c:v>-30.942</c:v>
                </c:pt>
                <c:pt idx="995">
                  <c:v>-30.827000000000002</c:v>
                </c:pt>
                <c:pt idx="996">
                  <c:v>-30.712</c:v>
                </c:pt>
                <c:pt idx="997">
                  <c:v>-30.596</c:v>
                </c:pt>
                <c:pt idx="998">
                  <c:v>-30.48</c:v>
                </c:pt>
                <c:pt idx="999">
                  <c:v>-30.364999999999998</c:v>
                </c:pt>
                <c:pt idx="1000">
                  <c:v>-30.248000000000001</c:v>
                </c:pt>
                <c:pt idx="1001">
                  <c:v>-30.132999999999999</c:v>
                </c:pt>
                <c:pt idx="1002">
                  <c:v>-30.016999999999999</c:v>
                </c:pt>
                <c:pt idx="1003">
                  <c:v>-29.901</c:v>
                </c:pt>
                <c:pt idx="1004">
                  <c:v>-29.785</c:v>
                </c:pt>
                <c:pt idx="1005">
                  <c:v>-29.669</c:v>
                </c:pt>
                <c:pt idx="1006">
                  <c:v>-29.553000000000001</c:v>
                </c:pt>
                <c:pt idx="1007">
                  <c:v>-29.437000000000001</c:v>
                </c:pt>
                <c:pt idx="1008">
                  <c:v>-29.321000000000002</c:v>
                </c:pt>
                <c:pt idx="1009">
                  <c:v>-29.202999999999999</c:v>
                </c:pt>
                <c:pt idx="1010">
                  <c:v>-29.087</c:v>
                </c:pt>
                <c:pt idx="1011">
                  <c:v>-28.97</c:v>
                </c:pt>
                <c:pt idx="1012">
                  <c:v>-28.853999999999999</c:v>
                </c:pt>
                <c:pt idx="1013">
                  <c:v>-28.736999999999998</c:v>
                </c:pt>
                <c:pt idx="1014">
                  <c:v>-28.620999999999999</c:v>
                </c:pt>
                <c:pt idx="1015">
                  <c:v>-28.504000000000001</c:v>
                </c:pt>
                <c:pt idx="1016">
                  <c:v>-28.385999999999999</c:v>
                </c:pt>
                <c:pt idx="1017">
                  <c:v>-28.268999999999998</c:v>
                </c:pt>
                <c:pt idx="1018">
                  <c:v>-28.15</c:v>
                </c:pt>
                <c:pt idx="1019">
                  <c:v>-28.033000000000001</c:v>
                </c:pt>
                <c:pt idx="1020">
                  <c:v>-27.914999999999999</c:v>
                </c:pt>
                <c:pt idx="1021">
                  <c:v>-27.797999999999998</c:v>
                </c:pt>
                <c:pt idx="1022">
                  <c:v>-27.68</c:v>
                </c:pt>
                <c:pt idx="1023">
                  <c:v>-27.562000000000001</c:v>
                </c:pt>
                <c:pt idx="1024">
                  <c:v>-27.443999999999999</c:v>
                </c:pt>
                <c:pt idx="1025">
                  <c:v>-27.326000000000001</c:v>
                </c:pt>
                <c:pt idx="1026">
                  <c:v>-27.207000000000001</c:v>
                </c:pt>
                <c:pt idx="1027">
                  <c:v>-27.087</c:v>
                </c:pt>
                <c:pt idx="1028">
                  <c:v>-26.965</c:v>
                </c:pt>
                <c:pt idx="1029">
                  <c:v>-26.844000000000001</c:v>
                </c:pt>
                <c:pt idx="1030">
                  <c:v>-26.722000000000001</c:v>
                </c:pt>
                <c:pt idx="1031">
                  <c:v>-26.599</c:v>
                </c:pt>
                <c:pt idx="1032">
                  <c:v>-26.475999999999999</c:v>
                </c:pt>
                <c:pt idx="1033">
                  <c:v>-26.352</c:v>
                </c:pt>
                <c:pt idx="1034">
                  <c:v>-26.227</c:v>
                </c:pt>
                <c:pt idx="1035">
                  <c:v>-26.100999999999999</c:v>
                </c:pt>
                <c:pt idx="1036">
                  <c:v>-25.974</c:v>
                </c:pt>
                <c:pt idx="1037">
                  <c:v>-25.844999999999999</c:v>
                </c:pt>
                <c:pt idx="1038">
                  <c:v>-25.716000000000001</c:v>
                </c:pt>
                <c:pt idx="1039">
                  <c:v>-25.587</c:v>
                </c:pt>
                <c:pt idx="1040">
                  <c:v>-25.456</c:v>
                </c:pt>
                <c:pt idx="1041">
                  <c:v>-25.324999999999999</c:v>
                </c:pt>
                <c:pt idx="1042">
                  <c:v>-25.193000000000001</c:v>
                </c:pt>
                <c:pt idx="1043">
                  <c:v>-25.06</c:v>
                </c:pt>
                <c:pt idx="1044">
                  <c:v>-24.927</c:v>
                </c:pt>
                <c:pt idx="1045">
                  <c:v>-24.792999999999999</c:v>
                </c:pt>
                <c:pt idx="1046">
                  <c:v>-24.657</c:v>
                </c:pt>
                <c:pt idx="1047">
                  <c:v>-24.521999999999998</c:v>
                </c:pt>
                <c:pt idx="1048">
                  <c:v>-24.385999999999999</c:v>
                </c:pt>
                <c:pt idx="1049">
                  <c:v>-24.25</c:v>
                </c:pt>
                <c:pt idx="1050">
                  <c:v>-24.113</c:v>
                </c:pt>
                <c:pt idx="1051">
                  <c:v>-23.977</c:v>
                </c:pt>
                <c:pt idx="1052">
                  <c:v>-23.838999999999999</c:v>
                </c:pt>
                <c:pt idx="1053">
                  <c:v>-23.701000000000001</c:v>
                </c:pt>
                <c:pt idx="1054">
                  <c:v>-23.562999999999999</c:v>
                </c:pt>
                <c:pt idx="1055">
                  <c:v>-23.423999999999999</c:v>
                </c:pt>
                <c:pt idx="1056">
                  <c:v>-23.285</c:v>
                </c:pt>
                <c:pt idx="1057">
                  <c:v>-23.145</c:v>
                </c:pt>
                <c:pt idx="1058">
                  <c:v>-23.004999999999999</c:v>
                </c:pt>
                <c:pt idx="1059">
                  <c:v>-22.864999999999998</c:v>
                </c:pt>
                <c:pt idx="1060">
                  <c:v>-22.724</c:v>
                </c:pt>
                <c:pt idx="1061">
                  <c:v>-22.582999999999998</c:v>
                </c:pt>
                <c:pt idx="1062">
                  <c:v>-22.440999999999999</c:v>
                </c:pt>
                <c:pt idx="1063">
                  <c:v>-22.298999999999999</c:v>
                </c:pt>
                <c:pt idx="1064">
                  <c:v>-22.155999999999999</c:v>
                </c:pt>
                <c:pt idx="1065">
                  <c:v>-22.013000000000002</c:v>
                </c:pt>
                <c:pt idx="1066">
                  <c:v>-21.87</c:v>
                </c:pt>
                <c:pt idx="1067">
                  <c:v>-21.725999999999999</c:v>
                </c:pt>
                <c:pt idx="1068">
                  <c:v>-21.582000000000001</c:v>
                </c:pt>
                <c:pt idx="1069">
                  <c:v>-21.437999999999999</c:v>
                </c:pt>
                <c:pt idx="1070">
                  <c:v>-21.294</c:v>
                </c:pt>
                <c:pt idx="1071">
                  <c:v>-21.149000000000001</c:v>
                </c:pt>
                <c:pt idx="1072">
                  <c:v>-21.004000000000001</c:v>
                </c:pt>
                <c:pt idx="1073">
                  <c:v>-20.858000000000001</c:v>
                </c:pt>
                <c:pt idx="1074">
                  <c:v>-20.713000000000001</c:v>
                </c:pt>
                <c:pt idx="1075">
                  <c:v>-20.568000000000001</c:v>
                </c:pt>
                <c:pt idx="1076">
                  <c:v>-20.422000000000001</c:v>
                </c:pt>
                <c:pt idx="1077">
                  <c:v>-20.276</c:v>
                </c:pt>
                <c:pt idx="1078">
                  <c:v>-20.13</c:v>
                </c:pt>
                <c:pt idx="1079">
                  <c:v>-19.984000000000002</c:v>
                </c:pt>
                <c:pt idx="1080">
                  <c:v>-19.838000000000001</c:v>
                </c:pt>
                <c:pt idx="1081">
                  <c:v>-19.690999999999999</c:v>
                </c:pt>
                <c:pt idx="1082">
                  <c:v>-19.542000000000002</c:v>
                </c:pt>
                <c:pt idx="1083">
                  <c:v>-19.393999999999998</c:v>
                </c:pt>
                <c:pt idx="1084">
                  <c:v>-19.245999999999999</c:v>
                </c:pt>
                <c:pt idx="1085">
                  <c:v>-19.097999999999999</c:v>
                </c:pt>
                <c:pt idx="1086">
                  <c:v>-18.95</c:v>
                </c:pt>
                <c:pt idx="1087">
                  <c:v>-18.800999999999998</c:v>
                </c:pt>
                <c:pt idx="1088">
                  <c:v>-18.652999999999999</c:v>
                </c:pt>
                <c:pt idx="1089">
                  <c:v>-18.503</c:v>
                </c:pt>
                <c:pt idx="1090">
                  <c:v>-18.353999999999999</c:v>
                </c:pt>
                <c:pt idx="1091">
                  <c:v>-18.204000000000001</c:v>
                </c:pt>
                <c:pt idx="1092">
                  <c:v>-18.053000000000001</c:v>
                </c:pt>
                <c:pt idx="1093">
                  <c:v>-17.902999999999999</c:v>
                </c:pt>
                <c:pt idx="1094">
                  <c:v>-17.751999999999999</c:v>
                </c:pt>
                <c:pt idx="1095">
                  <c:v>-17.602</c:v>
                </c:pt>
                <c:pt idx="1096">
                  <c:v>-17.451000000000001</c:v>
                </c:pt>
                <c:pt idx="1097">
                  <c:v>-17.3</c:v>
                </c:pt>
                <c:pt idx="1098">
                  <c:v>-17.149000000000001</c:v>
                </c:pt>
                <c:pt idx="1099">
                  <c:v>-16.998000000000001</c:v>
                </c:pt>
                <c:pt idx="1100">
                  <c:v>-16.847000000000001</c:v>
                </c:pt>
                <c:pt idx="1101">
                  <c:v>-16.693999999999999</c:v>
                </c:pt>
                <c:pt idx="1102">
                  <c:v>-16.542999999999999</c:v>
                </c:pt>
                <c:pt idx="1103">
                  <c:v>-16.391999999999999</c:v>
                </c:pt>
                <c:pt idx="1104">
                  <c:v>-16.239999999999998</c:v>
                </c:pt>
                <c:pt idx="1105">
                  <c:v>-16.088999999999999</c:v>
                </c:pt>
                <c:pt idx="1106">
                  <c:v>-15.936999999999999</c:v>
                </c:pt>
                <c:pt idx="1107">
                  <c:v>-15.786</c:v>
                </c:pt>
                <c:pt idx="1108">
                  <c:v>-15.634</c:v>
                </c:pt>
                <c:pt idx="1109">
                  <c:v>-15.483000000000001</c:v>
                </c:pt>
                <c:pt idx="1110">
                  <c:v>-15.33</c:v>
                </c:pt>
                <c:pt idx="1111">
                  <c:v>-15.178000000000001</c:v>
                </c:pt>
                <c:pt idx="1112">
                  <c:v>-15.026999999999999</c:v>
                </c:pt>
                <c:pt idx="1113">
                  <c:v>-14.875</c:v>
                </c:pt>
                <c:pt idx="1114">
                  <c:v>-14.724</c:v>
                </c:pt>
                <c:pt idx="1115">
                  <c:v>-14.571999999999999</c:v>
                </c:pt>
                <c:pt idx="1116">
                  <c:v>-14.42</c:v>
                </c:pt>
                <c:pt idx="1117">
                  <c:v>-14.268000000000001</c:v>
                </c:pt>
                <c:pt idx="1118">
                  <c:v>-14.117000000000001</c:v>
                </c:pt>
                <c:pt idx="1119">
                  <c:v>-13.962999999999999</c:v>
                </c:pt>
                <c:pt idx="1120">
                  <c:v>-13.811</c:v>
                </c:pt>
                <c:pt idx="1121">
                  <c:v>-13.659000000000001</c:v>
                </c:pt>
                <c:pt idx="1122">
                  <c:v>-13.507</c:v>
                </c:pt>
                <c:pt idx="1123">
                  <c:v>-13.353999999999999</c:v>
                </c:pt>
                <c:pt idx="1124">
                  <c:v>-13.202</c:v>
                </c:pt>
                <c:pt idx="1125">
                  <c:v>-13.048999999999999</c:v>
                </c:pt>
                <c:pt idx="1126">
                  <c:v>-12.896000000000001</c:v>
                </c:pt>
                <c:pt idx="1127">
                  <c:v>-12.744</c:v>
                </c:pt>
                <c:pt idx="1128">
                  <c:v>-12.59</c:v>
                </c:pt>
                <c:pt idx="1129">
                  <c:v>-12.436999999999999</c:v>
                </c:pt>
                <c:pt idx="1130">
                  <c:v>-12.284000000000001</c:v>
                </c:pt>
                <c:pt idx="1131">
                  <c:v>-12.131</c:v>
                </c:pt>
                <c:pt idx="1132">
                  <c:v>-11.978</c:v>
                </c:pt>
                <c:pt idx="1133">
                  <c:v>-11.826000000000001</c:v>
                </c:pt>
                <c:pt idx="1134">
                  <c:v>-11.673</c:v>
                </c:pt>
                <c:pt idx="1135">
                  <c:v>-11.52</c:v>
                </c:pt>
                <c:pt idx="1136">
                  <c:v>-11.367000000000001</c:v>
                </c:pt>
                <c:pt idx="1137">
                  <c:v>-11.212999999999999</c:v>
                </c:pt>
                <c:pt idx="1138">
                  <c:v>-11.06</c:v>
                </c:pt>
                <c:pt idx="1139">
                  <c:v>-10.907</c:v>
                </c:pt>
                <c:pt idx="1140">
                  <c:v>-10.754</c:v>
                </c:pt>
                <c:pt idx="1141">
                  <c:v>-10.601000000000001</c:v>
                </c:pt>
                <c:pt idx="1142">
                  <c:v>-10.448</c:v>
                </c:pt>
                <c:pt idx="1143">
                  <c:v>-10.295999999999999</c:v>
                </c:pt>
                <c:pt idx="1144">
                  <c:v>-10.143000000000001</c:v>
                </c:pt>
                <c:pt idx="1145">
                  <c:v>-9.99</c:v>
                </c:pt>
                <c:pt idx="1146">
                  <c:v>-9.8358000000000008</c:v>
                </c:pt>
                <c:pt idx="1147">
                  <c:v>-9.6829999999999998</c:v>
                </c:pt>
                <c:pt idx="1148">
                  <c:v>-9.5302000000000007</c:v>
                </c:pt>
                <c:pt idx="1149">
                  <c:v>-9.3773999999999997</c:v>
                </c:pt>
                <c:pt idx="1150">
                  <c:v>-9.2246000000000006</c:v>
                </c:pt>
                <c:pt idx="1151">
                  <c:v>-9.0718999999999994</c:v>
                </c:pt>
                <c:pt idx="1152">
                  <c:v>-8.9191000000000003</c:v>
                </c:pt>
                <c:pt idx="1153">
                  <c:v>-8.7664000000000009</c:v>
                </c:pt>
                <c:pt idx="1154">
                  <c:v>-8.6136999999999997</c:v>
                </c:pt>
                <c:pt idx="1155">
                  <c:v>-8.4596</c:v>
                </c:pt>
                <c:pt idx="1156">
                  <c:v>-8.3068000000000008</c:v>
                </c:pt>
                <c:pt idx="1157">
                  <c:v>-8.1540999999999997</c:v>
                </c:pt>
                <c:pt idx="1158">
                  <c:v>-8.0014000000000003</c:v>
                </c:pt>
                <c:pt idx="1159">
                  <c:v>-7.8486000000000002</c:v>
                </c:pt>
                <c:pt idx="1160">
                  <c:v>-7.6959</c:v>
                </c:pt>
                <c:pt idx="1161">
                  <c:v>-7.5431999999999997</c:v>
                </c:pt>
                <c:pt idx="1162">
                  <c:v>-7.3905000000000003</c:v>
                </c:pt>
                <c:pt idx="1163">
                  <c:v>-7.2378</c:v>
                </c:pt>
                <c:pt idx="1164">
                  <c:v>-7.0852000000000004</c:v>
                </c:pt>
                <c:pt idx="1165">
                  <c:v>-6.9310999999999998</c:v>
                </c:pt>
                <c:pt idx="1166">
                  <c:v>-6.7785000000000002</c:v>
                </c:pt>
                <c:pt idx="1167">
                  <c:v>-6.6258999999999997</c:v>
                </c:pt>
                <c:pt idx="1168">
                  <c:v>-6.4733000000000001</c:v>
                </c:pt>
                <c:pt idx="1169">
                  <c:v>-6.3205999999999998</c:v>
                </c:pt>
                <c:pt idx="1170">
                  <c:v>-6.1680999999999999</c:v>
                </c:pt>
                <c:pt idx="1171">
                  <c:v>-6.0155000000000003</c:v>
                </c:pt>
                <c:pt idx="1172">
                  <c:v>-5.8628999999999998</c:v>
                </c:pt>
                <c:pt idx="1173">
                  <c:v>-5.7103000000000002</c:v>
                </c:pt>
                <c:pt idx="1174">
                  <c:v>-5.5564</c:v>
                </c:pt>
                <c:pt idx="1175">
                  <c:v>-5.4039000000000001</c:v>
                </c:pt>
                <c:pt idx="1176">
                  <c:v>-5.2512999999999996</c:v>
                </c:pt>
                <c:pt idx="1177">
                  <c:v>-5.0987</c:v>
                </c:pt>
                <c:pt idx="1178">
                  <c:v>-4.9462999999999999</c:v>
                </c:pt>
                <c:pt idx="1179">
                  <c:v>-4.7938000000000001</c:v>
                </c:pt>
                <c:pt idx="1180">
                  <c:v>-4.6413000000000002</c:v>
                </c:pt>
                <c:pt idx="1181">
                  <c:v>-4.4888000000000003</c:v>
                </c:pt>
                <c:pt idx="1182">
                  <c:v>-4.3362999999999996</c:v>
                </c:pt>
                <c:pt idx="1183">
                  <c:v>-4.1824000000000003</c:v>
                </c:pt>
                <c:pt idx="1184">
                  <c:v>-4.03</c:v>
                </c:pt>
                <c:pt idx="1185">
                  <c:v>-3.8776000000000002</c:v>
                </c:pt>
                <c:pt idx="1186">
                  <c:v>-3.7252000000000001</c:v>
                </c:pt>
                <c:pt idx="1187">
                  <c:v>-3.5729000000000002</c:v>
                </c:pt>
                <c:pt idx="1188">
                  <c:v>-3.4205999999999999</c:v>
                </c:pt>
                <c:pt idx="1189">
                  <c:v>-3.2683</c:v>
                </c:pt>
                <c:pt idx="1190">
                  <c:v>-3.1160000000000001</c:v>
                </c:pt>
                <c:pt idx="1191">
                  <c:v>-2.9638</c:v>
                </c:pt>
                <c:pt idx="1192">
                  <c:v>-2.8102</c:v>
                </c:pt>
                <c:pt idx="1193">
                  <c:v>-2.6579000000000002</c:v>
                </c:pt>
                <c:pt idx="1194">
                  <c:v>-2.5057</c:v>
                </c:pt>
                <c:pt idx="1195">
                  <c:v>-2.3534999999999999</c:v>
                </c:pt>
                <c:pt idx="1196">
                  <c:v>-2.2014</c:v>
                </c:pt>
                <c:pt idx="1197">
                  <c:v>-2.0491000000000001</c:v>
                </c:pt>
                <c:pt idx="1198">
                  <c:v>-1.8969</c:v>
                </c:pt>
                <c:pt idx="1199">
                  <c:v>-1.7446999999999999</c:v>
                </c:pt>
                <c:pt idx="1200">
                  <c:v>-1.5925</c:v>
                </c:pt>
                <c:pt idx="1201">
                  <c:v>-1.4390000000000001</c:v>
                </c:pt>
                <c:pt idx="1202">
                  <c:v>-1.2868999999999999</c:v>
                </c:pt>
                <c:pt idx="1203">
                  <c:v>-1.1348</c:v>
                </c:pt>
                <c:pt idx="1204">
                  <c:v>-0.98263999999999996</c:v>
                </c:pt>
                <c:pt idx="1205">
                  <c:v>-0.83048999999999995</c:v>
                </c:pt>
                <c:pt idx="1206">
                  <c:v>-0.67854000000000003</c:v>
                </c:pt>
                <c:pt idx="1207">
                  <c:v>-0.52664</c:v>
                </c:pt>
                <c:pt idx="1208">
                  <c:v>-0.37486000000000003</c:v>
                </c:pt>
                <c:pt idx="1209">
                  <c:v>-0.22323999999999999</c:v>
                </c:pt>
                <c:pt idx="1210">
                  <c:v>-7.0465E-2</c:v>
                </c:pt>
                <c:pt idx="1211">
                  <c:v>8.0504999999999993E-2</c:v>
                </c:pt>
                <c:pt idx="1212">
                  <c:v>0.23075999999999999</c:v>
                </c:pt>
                <c:pt idx="1213">
                  <c:v>0.38013000000000002</c:v>
                </c:pt>
                <c:pt idx="1214">
                  <c:v>0.52856000000000003</c:v>
                </c:pt>
                <c:pt idx="1215">
                  <c:v>0.67615000000000003</c:v>
                </c:pt>
                <c:pt idx="1216">
                  <c:v>0.82294</c:v>
                </c:pt>
                <c:pt idx="1217">
                  <c:v>0.96889999999999998</c:v>
                </c:pt>
                <c:pt idx="1218">
                  <c:v>1.1125</c:v>
                </c:pt>
                <c:pt idx="1219">
                  <c:v>1.2506999999999999</c:v>
                </c:pt>
                <c:pt idx="1220">
                  <c:v>1.3818999999999999</c:v>
                </c:pt>
                <c:pt idx="1221">
                  <c:v>1.5108999999999999</c:v>
                </c:pt>
                <c:pt idx="1222">
                  <c:v>1.6380999999999999</c:v>
                </c:pt>
                <c:pt idx="1223">
                  <c:v>1.7623</c:v>
                </c:pt>
                <c:pt idx="1224">
                  <c:v>1.883</c:v>
                </c:pt>
                <c:pt idx="1225">
                  <c:v>2.0005999999999999</c:v>
                </c:pt>
                <c:pt idx="1226">
                  <c:v>2.1156000000000001</c:v>
                </c:pt>
                <c:pt idx="1227">
                  <c:v>2.2273000000000001</c:v>
                </c:pt>
                <c:pt idx="1228">
                  <c:v>2.3338999999999999</c:v>
                </c:pt>
                <c:pt idx="1229">
                  <c:v>2.4355000000000002</c:v>
                </c:pt>
                <c:pt idx="1230">
                  <c:v>2.5304000000000002</c:v>
                </c:pt>
                <c:pt idx="1231">
                  <c:v>2.62</c:v>
                </c:pt>
                <c:pt idx="1232">
                  <c:v>2.7052</c:v>
                </c:pt>
                <c:pt idx="1233">
                  <c:v>2.7864</c:v>
                </c:pt>
                <c:pt idx="1234">
                  <c:v>2.8637999999999999</c:v>
                </c:pt>
                <c:pt idx="1235">
                  <c:v>2.9377</c:v>
                </c:pt>
                <c:pt idx="1236">
                  <c:v>3.0087000000000002</c:v>
                </c:pt>
                <c:pt idx="1237">
                  <c:v>3.0767000000000002</c:v>
                </c:pt>
                <c:pt idx="1238">
                  <c:v>3.1419999999999999</c:v>
                </c:pt>
                <c:pt idx="1239">
                  <c:v>3.2033999999999998</c:v>
                </c:pt>
                <c:pt idx="1240">
                  <c:v>3.2618</c:v>
                </c:pt>
                <c:pt idx="1241">
                  <c:v>3.3169</c:v>
                </c:pt>
                <c:pt idx="1242">
                  <c:v>3.3693</c:v>
                </c:pt>
                <c:pt idx="1243">
                  <c:v>3.419</c:v>
                </c:pt>
                <c:pt idx="1244">
                  <c:v>3.4666999999999999</c:v>
                </c:pt>
                <c:pt idx="1245">
                  <c:v>3.5127000000000002</c:v>
                </c:pt>
                <c:pt idx="1246">
                  <c:v>3.5566</c:v>
                </c:pt>
                <c:pt idx="1247">
                  <c:v>3.5994000000000002</c:v>
                </c:pt>
                <c:pt idx="1248">
                  <c:v>3.641</c:v>
                </c:pt>
                <c:pt idx="1249">
                  <c:v>3.6810999999999998</c:v>
                </c:pt>
                <c:pt idx="1250">
                  <c:v>3.7185999999999999</c:v>
                </c:pt>
                <c:pt idx="1251">
                  <c:v>3.7536</c:v>
                </c:pt>
                <c:pt idx="1252">
                  <c:v>3.7867000000000002</c:v>
                </c:pt>
                <c:pt idx="1253">
                  <c:v>3.8184</c:v>
                </c:pt>
                <c:pt idx="1254">
                  <c:v>3.8491</c:v>
                </c:pt>
                <c:pt idx="1255">
                  <c:v>3.8788999999999998</c:v>
                </c:pt>
                <c:pt idx="1256">
                  <c:v>3.9083999999999999</c:v>
                </c:pt>
                <c:pt idx="1257">
                  <c:v>3.9369999999999998</c:v>
                </c:pt>
                <c:pt idx="1258">
                  <c:v>3.9651000000000001</c:v>
                </c:pt>
                <c:pt idx="1259">
                  <c:v>3.9927000000000001</c:v>
                </c:pt>
                <c:pt idx="1260">
                  <c:v>4.0195999999999996</c:v>
                </c:pt>
                <c:pt idx="1261">
                  <c:v>4.0454999999999997</c:v>
                </c:pt>
                <c:pt idx="1262">
                  <c:v>4.0701999999999998</c:v>
                </c:pt>
                <c:pt idx="1263">
                  <c:v>4.0934999999999997</c:v>
                </c:pt>
                <c:pt idx="1264">
                  <c:v>4.1153000000000004</c:v>
                </c:pt>
                <c:pt idx="1265">
                  <c:v>4.1353999999999997</c:v>
                </c:pt>
                <c:pt idx="1266">
                  <c:v>4.1528999999999998</c:v>
                </c:pt>
                <c:pt idx="1267">
                  <c:v>4.1677999999999997</c:v>
                </c:pt>
                <c:pt idx="1268">
                  <c:v>4.1803999999999997</c:v>
                </c:pt>
                <c:pt idx="1269">
                  <c:v>4.1904000000000003</c:v>
                </c:pt>
                <c:pt idx="1270">
                  <c:v>4.1976000000000004</c:v>
                </c:pt>
                <c:pt idx="1271">
                  <c:v>4.2016999999999998</c:v>
                </c:pt>
                <c:pt idx="1272">
                  <c:v>4.2027999999999999</c:v>
                </c:pt>
                <c:pt idx="1273">
                  <c:v>4.2016999999999998</c:v>
                </c:pt>
                <c:pt idx="1274">
                  <c:v>4.1989000000000001</c:v>
                </c:pt>
                <c:pt idx="1275">
                  <c:v>4.1947000000000001</c:v>
                </c:pt>
                <c:pt idx="1276">
                  <c:v>4.1890000000000001</c:v>
                </c:pt>
                <c:pt idx="1277">
                  <c:v>4.1822999999999997</c:v>
                </c:pt>
                <c:pt idx="1278">
                  <c:v>4.1745999999999999</c:v>
                </c:pt>
                <c:pt idx="1279">
                  <c:v>4.1657999999999999</c:v>
                </c:pt>
                <c:pt idx="1280">
                  <c:v>4.1550000000000002</c:v>
                </c:pt>
                <c:pt idx="1281">
                  <c:v>4.1417999999999999</c:v>
                </c:pt>
                <c:pt idx="1282">
                  <c:v>4.1271000000000004</c:v>
                </c:pt>
                <c:pt idx="1283">
                  <c:v>4.1109</c:v>
                </c:pt>
                <c:pt idx="1284">
                  <c:v>4.0936000000000003</c:v>
                </c:pt>
                <c:pt idx="1285">
                  <c:v>4.0751999999999997</c:v>
                </c:pt>
                <c:pt idx="1286">
                  <c:v>4.0557999999999996</c:v>
                </c:pt>
                <c:pt idx="1287">
                  <c:v>4.0354000000000001</c:v>
                </c:pt>
                <c:pt idx="1288">
                  <c:v>4.0143000000000004</c:v>
                </c:pt>
                <c:pt idx="1289">
                  <c:v>3.9923999999999999</c:v>
                </c:pt>
                <c:pt idx="1290">
                  <c:v>3.97</c:v>
                </c:pt>
                <c:pt idx="1291">
                  <c:v>3.9468999999999999</c:v>
                </c:pt>
                <c:pt idx="1292">
                  <c:v>3.9232</c:v>
                </c:pt>
                <c:pt idx="1293">
                  <c:v>3.8992</c:v>
                </c:pt>
                <c:pt idx="1294">
                  <c:v>3.8746999999999998</c:v>
                </c:pt>
                <c:pt idx="1295">
                  <c:v>3.8494999999999999</c:v>
                </c:pt>
                <c:pt idx="1296">
                  <c:v>3.8237000000000001</c:v>
                </c:pt>
                <c:pt idx="1297">
                  <c:v>3.7972999999999999</c:v>
                </c:pt>
                <c:pt idx="1298">
                  <c:v>3.7702</c:v>
                </c:pt>
                <c:pt idx="1299">
                  <c:v>3.7427000000000001</c:v>
                </c:pt>
                <c:pt idx="1300">
                  <c:v>3.7143000000000002</c:v>
                </c:pt>
                <c:pt idx="1301">
                  <c:v>3.6857000000000002</c:v>
                </c:pt>
                <c:pt idx="1302">
                  <c:v>3.6566000000000001</c:v>
                </c:pt>
                <c:pt idx="1303">
                  <c:v>3.6269999999999998</c:v>
                </c:pt>
                <c:pt idx="1304">
                  <c:v>3.597</c:v>
                </c:pt>
                <c:pt idx="1305">
                  <c:v>3.5666000000000002</c:v>
                </c:pt>
                <c:pt idx="1306">
                  <c:v>3.536</c:v>
                </c:pt>
                <c:pt idx="1307">
                  <c:v>3.5051000000000001</c:v>
                </c:pt>
                <c:pt idx="1308">
                  <c:v>3.4738000000000002</c:v>
                </c:pt>
                <c:pt idx="1309">
                  <c:v>3.4418000000000002</c:v>
                </c:pt>
                <c:pt idx="1310">
                  <c:v>3.4094000000000002</c:v>
                </c:pt>
                <c:pt idx="1311">
                  <c:v>3.3765999999999998</c:v>
                </c:pt>
                <c:pt idx="1312">
                  <c:v>3.3433999999999999</c:v>
                </c:pt>
                <c:pt idx="1313">
                  <c:v>3.31</c:v>
                </c:pt>
                <c:pt idx="1314">
                  <c:v>3.2765</c:v>
                </c:pt>
                <c:pt idx="1315">
                  <c:v>3.2427000000000001</c:v>
                </c:pt>
                <c:pt idx="1316">
                  <c:v>3.2086999999999999</c:v>
                </c:pt>
                <c:pt idx="1317">
                  <c:v>3.1741000000000001</c:v>
                </c:pt>
                <c:pt idx="1318">
                  <c:v>3.1395</c:v>
                </c:pt>
                <c:pt idx="1319">
                  <c:v>3.1046</c:v>
                </c:pt>
                <c:pt idx="1320">
                  <c:v>3.0695000000000001</c:v>
                </c:pt>
                <c:pt idx="1321">
                  <c:v>3.0341999999999998</c:v>
                </c:pt>
                <c:pt idx="1322">
                  <c:v>2.9986999999999999</c:v>
                </c:pt>
                <c:pt idx="1323">
                  <c:v>2.9630999999999998</c:v>
                </c:pt>
                <c:pt idx="1324">
                  <c:v>2.9272</c:v>
                </c:pt>
                <c:pt idx="1325">
                  <c:v>2.8910999999999998</c:v>
                </c:pt>
                <c:pt idx="1326">
                  <c:v>2.8544999999999998</c:v>
                </c:pt>
                <c:pt idx="1327">
                  <c:v>2.8178999999999998</c:v>
                </c:pt>
                <c:pt idx="1328">
                  <c:v>2.7812000000000001</c:v>
                </c:pt>
                <c:pt idx="1329">
                  <c:v>2.7442000000000002</c:v>
                </c:pt>
                <c:pt idx="1330">
                  <c:v>2.7071999999999998</c:v>
                </c:pt>
                <c:pt idx="1331">
                  <c:v>2.67</c:v>
                </c:pt>
                <c:pt idx="1332">
                  <c:v>2.6326999999999998</c:v>
                </c:pt>
                <c:pt idx="1333">
                  <c:v>2.5952999999999999</c:v>
                </c:pt>
                <c:pt idx="1334">
                  <c:v>2.5571999999999999</c:v>
                </c:pt>
                <c:pt idx="1335">
                  <c:v>2.5192000000000001</c:v>
                </c:pt>
                <c:pt idx="1336">
                  <c:v>2.4809999999999999</c:v>
                </c:pt>
                <c:pt idx="1337">
                  <c:v>2.4424999999999999</c:v>
                </c:pt>
                <c:pt idx="1338">
                  <c:v>2.4037000000000002</c:v>
                </c:pt>
                <c:pt idx="1339">
                  <c:v>2.3647999999999998</c:v>
                </c:pt>
                <c:pt idx="1340">
                  <c:v>2.3258000000000001</c:v>
                </c:pt>
                <c:pt idx="1341">
                  <c:v>2.2866</c:v>
                </c:pt>
                <c:pt idx="1342">
                  <c:v>2.2473000000000001</c:v>
                </c:pt>
                <c:pt idx="1343">
                  <c:v>2.2073999999999998</c:v>
                </c:pt>
                <c:pt idx="1344">
                  <c:v>2.1677</c:v>
                </c:pt>
                <c:pt idx="1345">
                  <c:v>2.1280000000000001</c:v>
                </c:pt>
                <c:pt idx="1346">
                  <c:v>2.0880000000000001</c:v>
                </c:pt>
                <c:pt idx="1347">
                  <c:v>2.048</c:v>
                </c:pt>
                <c:pt idx="1348">
                  <c:v>2.0076999999999998</c:v>
                </c:pt>
                <c:pt idx="1349">
                  <c:v>1.9674</c:v>
                </c:pt>
                <c:pt idx="1350">
                  <c:v>1.9269000000000001</c:v>
                </c:pt>
                <c:pt idx="1351">
                  <c:v>1.8858999999999999</c:v>
                </c:pt>
                <c:pt idx="1352">
                  <c:v>1.8452999999999999</c:v>
                </c:pt>
                <c:pt idx="1353">
                  <c:v>1.8045</c:v>
                </c:pt>
                <c:pt idx="1354">
                  <c:v>1.7637</c:v>
                </c:pt>
                <c:pt idx="1355">
                  <c:v>1.7226999999999999</c:v>
                </c:pt>
                <c:pt idx="1356">
                  <c:v>1.6818</c:v>
                </c:pt>
                <c:pt idx="1357">
                  <c:v>1.6409</c:v>
                </c:pt>
                <c:pt idx="1358">
                  <c:v>1.5999000000000001</c:v>
                </c:pt>
                <c:pt idx="1359">
                  <c:v>1.5589</c:v>
                </c:pt>
                <c:pt idx="1360">
                  <c:v>1.5174000000000001</c:v>
                </c:pt>
                <c:pt idx="1361">
                  <c:v>1.4763999999999999</c:v>
                </c:pt>
                <c:pt idx="1362">
                  <c:v>1.4352</c:v>
                </c:pt>
                <c:pt idx="1363">
                  <c:v>1.3940999999999999</c:v>
                </c:pt>
                <c:pt idx="1364">
                  <c:v>1.3529</c:v>
                </c:pt>
                <c:pt idx="1365">
                  <c:v>1.3116000000000001</c:v>
                </c:pt>
                <c:pt idx="1366">
                  <c:v>1.2703</c:v>
                </c:pt>
                <c:pt idx="1367">
                  <c:v>1.2290000000000001</c:v>
                </c:pt>
                <c:pt idx="1368">
                  <c:v>1.1873</c:v>
                </c:pt>
                <c:pt idx="1369">
                  <c:v>1.1458999999999999</c:v>
                </c:pt>
                <c:pt idx="1370">
                  <c:v>1.1044</c:v>
                </c:pt>
                <c:pt idx="1371">
                  <c:v>1.0629</c:v>
                </c:pt>
                <c:pt idx="1372">
                  <c:v>1.0214000000000001</c:v>
                </c:pt>
                <c:pt idx="1373">
                  <c:v>0.97977000000000003</c:v>
                </c:pt>
                <c:pt idx="1374">
                  <c:v>0.93823000000000001</c:v>
                </c:pt>
                <c:pt idx="1375">
                  <c:v>0.89661000000000002</c:v>
                </c:pt>
                <c:pt idx="1376">
                  <c:v>0.85509999999999997</c:v>
                </c:pt>
                <c:pt idx="1377">
                  <c:v>0.81315999999999999</c:v>
                </c:pt>
                <c:pt idx="1378">
                  <c:v>0.77161000000000002</c:v>
                </c:pt>
                <c:pt idx="1379">
                  <c:v>0.73001000000000005</c:v>
                </c:pt>
                <c:pt idx="1380">
                  <c:v>0.68830999999999998</c:v>
                </c:pt>
                <c:pt idx="1381">
                  <c:v>0.64663999999999999</c:v>
                </c:pt>
                <c:pt idx="1382">
                  <c:v>0.60494999999999999</c:v>
                </c:pt>
                <c:pt idx="1383">
                  <c:v>0.56325000000000003</c:v>
                </c:pt>
                <c:pt idx="1384">
                  <c:v>0.52154999999999996</c:v>
                </c:pt>
                <c:pt idx="1385">
                  <c:v>0.47944999999999999</c:v>
                </c:pt>
                <c:pt idx="1386">
                  <c:v>0.43768000000000001</c:v>
                </c:pt>
                <c:pt idx="1387">
                  <c:v>0.39595000000000002</c:v>
                </c:pt>
                <c:pt idx="1388">
                  <c:v>0.35410999999999998</c:v>
                </c:pt>
                <c:pt idx="1389">
                  <c:v>0.31223000000000001</c:v>
                </c:pt>
                <c:pt idx="1390">
                  <c:v>0.27043</c:v>
                </c:pt>
                <c:pt idx="1391">
                  <c:v>0.22858999999999999</c:v>
                </c:pt>
                <c:pt idx="1392">
                  <c:v>0.18675</c:v>
                </c:pt>
                <c:pt idx="1393">
                  <c:v>0.14493</c:v>
                </c:pt>
                <c:pt idx="1394">
                  <c:v>0.10271</c:v>
                </c:pt>
                <c:pt idx="1395">
                  <c:v>6.0837000000000002E-2</c:v>
                </c:pt>
                <c:pt idx="1396">
                  <c:v>1.8997E-2</c:v>
                </c:pt>
                <c:pt idx="1397">
                  <c:v>-2.2858E-2</c:v>
                </c:pt>
                <c:pt idx="1398">
                  <c:v>-6.4727999999999994E-2</c:v>
                </c:pt>
                <c:pt idx="1399">
                  <c:v>-0.10655000000000001</c:v>
                </c:pt>
                <c:pt idx="1400">
                  <c:v>-0.14838000000000001</c:v>
                </c:pt>
                <c:pt idx="1401">
                  <c:v>-0.19025</c:v>
                </c:pt>
                <c:pt idx="1402">
                  <c:v>-0.23244000000000001</c:v>
                </c:pt>
                <c:pt idx="1403">
                  <c:v>-0.27428999999999998</c:v>
                </c:pt>
                <c:pt idx="1404">
                  <c:v>-0.31612000000000001</c:v>
                </c:pt>
                <c:pt idx="1405">
                  <c:v>-0.35796</c:v>
                </c:pt>
                <c:pt idx="1406">
                  <c:v>-0.39983999999999997</c:v>
                </c:pt>
                <c:pt idx="1407">
                  <c:v>-0.44168000000000002</c:v>
                </c:pt>
                <c:pt idx="1408">
                  <c:v>-0.48358000000000001</c:v>
                </c:pt>
                <c:pt idx="1409">
                  <c:v>-0.52544999999999997</c:v>
                </c:pt>
                <c:pt idx="1410">
                  <c:v>-0.56728999999999996</c:v>
                </c:pt>
                <c:pt idx="1411">
                  <c:v>-0.60955999999999999</c:v>
                </c:pt>
                <c:pt idx="1412">
                  <c:v>-0.65141000000000004</c:v>
                </c:pt>
                <c:pt idx="1413">
                  <c:v>-0.69330999999999998</c:v>
                </c:pt>
                <c:pt idx="1414">
                  <c:v>-0.73521000000000003</c:v>
                </c:pt>
                <c:pt idx="1415">
                  <c:v>-0.77710000000000001</c:v>
                </c:pt>
                <c:pt idx="1416">
                  <c:v>-0.81894</c:v>
                </c:pt>
                <c:pt idx="1417">
                  <c:v>-0.8609</c:v>
                </c:pt>
                <c:pt idx="1418">
                  <c:v>-0.90276999999999996</c:v>
                </c:pt>
                <c:pt idx="1419">
                  <c:v>-0.94504999999999995</c:v>
                </c:pt>
                <c:pt idx="1420">
                  <c:v>-0.98697000000000001</c:v>
                </c:pt>
                <c:pt idx="1421">
                  <c:v>-1.0288999999999999</c:v>
                </c:pt>
                <c:pt idx="1422">
                  <c:v>-1.0708</c:v>
                </c:pt>
                <c:pt idx="1423">
                  <c:v>-1.1127</c:v>
                </c:pt>
                <c:pt idx="1424">
                  <c:v>-1.1546000000000001</c:v>
                </c:pt>
                <c:pt idx="1425">
                  <c:v>-1.1964999999999999</c:v>
                </c:pt>
                <c:pt idx="1426">
                  <c:v>-1.2383999999999999</c:v>
                </c:pt>
                <c:pt idx="1427">
                  <c:v>-1.2803</c:v>
                </c:pt>
                <c:pt idx="1428">
                  <c:v>-1.3227</c:v>
                </c:pt>
                <c:pt idx="1429">
                  <c:v>-1.3646</c:v>
                </c:pt>
                <c:pt idx="1430">
                  <c:v>-1.4066000000000001</c:v>
                </c:pt>
                <c:pt idx="1431">
                  <c:v>-1.4484999999999999</c:v>
                </c:pt>
                <c:pt idx="1432">
                  <c:v>-1.4904999999999999</c:v>
                </c:pt>
                <c:pt idx="1433">
                  <c:v>-1.5325</c:v>
                </c:pt>
                <c:pt idx="1434">
                  <c:v>-1.5745</c:v>
                </c:pt>
                <c:pt idx="1435">
                  <c:v>-1.6165</c:v>
                </c:pt>
                <c:pt idx="1436">
                  <c:v>-1.659</c:v>
                </c:pt>
                <c:pt idx="1437">
                  <c:v>-1.7012</c:v>
                </c:pt>
                <c:pt idx="1438">
                  <c:v>-1.7434000000000001</c:v>
                </c:pt>
                <c:pt idx="1439">
                  <c:v>-1.7857000000000001</c:v>
                </c:pt>
                <c:pt idx="1440">
                  <c:v>-1.8280000000000001</c:v>
                </c:pt>
                <c:pt idx="1441">
                  <c:v>-1.8705000000000001</c:v>
                </c:pt>
                <c:pt idx="1442">
                  <c:v>-1.9129</c:v>
                </c:pt>
                <c:pt idx="1443">
                  <c:v>-1.9554</c:v>
                </c:pt>
                <c:pt idx="1444">
                  <c:v>-1.9978</c:v>
                </c:pt>
                <c:pt idx="1445">
                  <c:v>-2.0398999999999998</c:v>
                </c:pt>
                <c:pt idx="1446">
                  <c:v>-2.0808</c:v>
                </c:pt>
                <c:pt idx="1447">
                  <c:v>-2.1212</c:v>
                </c:pt>
                <c:pt idx="1448">
                  <c:v>-2.1615000000000002</c:v>
                </c:pt>
                <c:pt idx="1449">
                  <c:v>-2.2018</c:v>
                </c:pt>
                <c:pt idx="1450">
                  <c:v>-2.2422</c:v>
                </c:pt>
                <c:pt idx="1451">
                  <c:v>-2.2827000000000002</c:v>
                </c:pt>
                <c:pt idx="1452">
                  <c:v>-2.3231000000000002</c:v>
                </c:pt>
                <c:pt idx="1453">
                  <c:v>-2.3639999999999999</c:v>
                </c:pt>
                <c:pt idx="1454">
                  <c:v>-2.4045999999999998</c:v>
                </c:pt>
                <c:pt idx="1455">
                  <c:v>-2.4453</c:v>
                </c:pt>
                <c:pt idx="1456">
                  <c:v>-2.4860000000000002</c:v>
                </c:pt>
                <c:pt idx="1457">
                  <c:v>-2.5268000000000002</c:v>
                </c:pt>
                <c:pt idx="1458">
                  <c:v>-2.5676000000000001</c:v>
                </c:pt>
                <c:pt idx="1459">
                  <c:v>-2.6084000000000001</c:v>
                </c:pt>
                <c:pt idx="1460">
                  <c:v>-2.6494</c:v>
                </c:pt>
                <c:pt idx="1461">
                  <c:v>-2.6907000000000001</c:v>
                </c:pt>
                <c:pt idx="1462">
                  <c:v>-2.7315999999999998</c:v>
                </c:pt>
                <c:pt idx="1463">
                  <c:v>-2.7726999999999999</c:v>
                </c:pt>
                <c:pt idx="1464">
                  <c:v>-2.8136000000000001</c:v>
                </c:pt>
                <c:pt idx="1465">
                  <c:v>-2.8546999999999998</c:v>
                </c:pt>
                <c:pt idx="1466">
                  <c:v>-2.8957999999999999</c:v>
                </c:pt>
                <c:pt idx="1467">
                  <c:v>-2.9369000000000001</c:v>
                </c:pt>
                <c:pt idx="1468">
                  <c:v>-2.9780000000000002</c:v>
                </c:pt>
                <c:pt idx="1469">
                  <c:v>-3.0190999999999999</c:v>
                </c:pt>
                <c:pt idx="1470">
                  <c:v>-3.0607000000000002</c:v>
                </c:pt>
                <c:pt idx="1471">
                  <c:v>-3.1019000000000001</c:v>
                </c:pt>
                <c:pt idx="1472">
                  <c:v>-3.1431</c:v>
                </c:pt>
                <c:pt idx="1473">
                  <c:v>-3.1844000000000001</c:v>
                </c:pt>
                <c:pt idx="1474">
                  <c:v>-3.2256999999999998</c:v>
                </c:pt>
                <c:pt idx="1475">
                  <c:v>-3.2669999999999999</c:v>
                </c:pt>
                <c:pt idx="1476">
                  <c:v>-3.3083</c:v>
                </c:pt>
                <c:pt idx="1477">
                  <c:v>-3.3496000000000001</c:v>
                </c:pt>
                <c:pt idx="1478">
                  <c:v>-3.3913000000000002</c:v>
                </c:pt>
                <c:pt idx="1479">
                  <c:v>-3.4327000000000001</c:v>
                </c:pt>
                <c:pt idx="1480">
                  <c:v>-3.4740000000000002</c:v>
                </c:pt>
                <c:pt idx="1481">
                  <c:v>-3.5154000000000001</c:v>
                </c:pt>
                <c:pt idx="1482">
                  <c:v>-3.5568</c:v>
                </c:pt>
                <c:pt idx="1483">
                  <c:v>-3.5981999999999998</c:v>
                </c:pt>
                <c:pt idx="1484">
                  <c:v>-3.6396000000000002</c:v>
                </c:pt>
                <c:pt idx="1485">
                  <c:v>-3.6808999999999998</c:v>
                </c:pt>
                <c:pt idx="1486">
                  <c:v>-3.722</c:v>
                </c:pt>
                <c:pt idx="1487">
                  <c:v>-3.7631999999999999</c:v>
                </c:pt>
                <c:pt idx="1488">
                  <c:v>-3.8033999999999999</c:v>
                </c:pt>
                <c:pt idx="1489">
                  <c:v>-3.843</c:v>
                </c:pt>
                <c:pt idx="1490">
                  <c:v>-3.8820000000000001</c:v>
                </c:pt>
                <c:pt idx="1491">
                  <c:v>-3.9207000000000001</c:v>
                </c:pt>
                <c:pt idx="1492">
                  <c:v>-3.9592000000000001</c:v>
                </c:pt>
                <c:pt idx="1493">
                  <c:v>-3.9975000000000001</c:v>
                </c:pt>
                <c:pt idx="1494">
                  <c:v>-4.0357000000000003</c:v>
                </c:pt>
                <c:pt idx="1495">
                  <c:v>-4.0742000000000003</c:v>
                </c:pt>
                <c:pt idx="1496">
                  <c:v>-4.1121999999999996</c:v>
                </c:pt>
                <c:pt idx="1497">
                  <c:v>-4.1498999999999997</c:v>
                </c:pt>
                <c:pt idx="1498">
                  <c:v>-4.1864999999999997</c:v>
                </c:pt>
                <c:pt idx="1499">
                  <c:v>-4.2218</c:v>
                </c:pt>
                <c:pt idx="1500">
                  <c:v>-4.2556000000000003</c:v>
                </c:pt>
                <c:pt idx="1501">
                  <c:v>-4.2877999999999998</c:v>
                </c:pt>
                <c:pt idx="1502">
                  <c:v>-4.3182999999999998</c:v>
                </c:pt>
                <c:pt idx="1503">
                  <c:v>-4.3470000000000004</c:v>
                </c:pt>
                <c:pt idx="1504">
                  <c:v>-4.3741000000000003</c:v>
                </c:pt>
                <c:pt idx="1505">
                  <c:v>-4.3992000000000004</c:v>
                </c:pt>
                <c:pt idx="1506">
                  <c:v>-4.4226999999999999</c:v>
                </c:pt>
                <c:pt idx="1507">
                  <c:v>-4.4447999999999999</c:v>
                </c:pt>
                <c:pt idx="1508">
                  <c:v>-4.4653999999999998</c:v>
                </c:pt>
                <c:pt idx="1509">
                  <c:v>-4.4847000000000001</c:v>
                </c:pt>
                <c:pt idx="1510">
                  <c:v>-4.5026999999999999</c:v>
                </c:pt>
                <c:pt idx="1511">
                  <c:v>-4.5193000000000003</c:v>
                </c:pt>
                <c:pt idx="1512">
                  <c:v>-4.5347999999999997</c:v>
                </c:pt>
                <c:pt idx="1513">
                  <c:v>-4.5488999999999997</c:v>
                </c:pt>
                <c:pt idx="1514">
                  <c:v>-4.5617999999999999</c:v>
                </c:pt>
                <c:pt idx="1515">
                  <c:v>-4.5735999999999999</c:v>
                </c:pt>
                <c:pt idx="1516">
                  <c:v>-4.5842000000000001</c:v>
                </c:pt>
                <c:pt idx="1517">
                  <c:v>-4.5937999999999999</c:v>
                </c:pt>
                <c:pt idx="1518">
                  <c:v>-4.6024000000000003</c:v>
                </c:pt>
                <c:pt idx="1519">
                  <c:v>-4.6098999999999997</c:v>
                </c:pt>
                <c:pt idx="1520">
                  <c:v>-4.6166</c:v>
                </c:pt>
                <c:pt idx="1521">
                  <c:v>-4.6223000000000001</c:v>
                </c:pt>
                <c:pt idx="1522">
                  <c:v>-4.6272000000000002</c:v>
                </c:pt>
                <c:pt idx="1523">
                  <c:v>-4.6313000000000004</c:v>
                </c:pt>
                <c:pt idx="1524">
                  <c:v>-4.6348000000000003</c:v>
                </c:pt>
                <c:pt idx="1525">
                  <c:v>-4.6375000000000002</c:v>
                </c:pt>
                <c:pt idx="1526">
                  <c:v>-4.6398000000000001</c:v>
                </c:pt>
                <c:pt idx="1527">
                  <c:v>-4.6414999999999997</c:v>
                </c:pt>
                <c:pt idx="1528">
                  <c:v>-4.6425999999999998</c:v>
                </c:pt>
                <c:pt idx="1529">
                  <c:v>-4.6432000000000002</c:v>
                </c:pt>
                <c:pt idx="1530">
                  <c:v>-4.6433</c:v>
                </c:pt>
                <c:pt idx="1531">
                  <c:v>-4.6429</c:v>
                </c:pt>
                <c:pt idx="1532">
                  <c:v>-4.6421000000000001</c:v>
                </c:pt>
                <c:pt idx="1533">
                  <c:v>-4.641</c:v>
                </c:pt>
                <c:pt idx="1534">
                  <c:v>-4.6395</c:v>
                </c:pt>
                <c:pt idx="1535">
                  <c:v>-4.6375999999999999</c:v>
                </c:pt>
                <c:pt idx="1536">
                  <c:v>-4.6356000000000002</c:v>
                </c:pt>
                <c:pt idx="1537">
                  <c:v>-4.6333000000000002</c:v>
                </c:pt>
                <c:pt idx="1538">
                  <c:v>-4.6310000000000002</c:v>
                </c:pt>
                <c:pt idx="1539">
                  <c:v>-4.6284000000000001</c:v>
                </c:pt>
                <c:pt idx="1540">
                  <c:v>-4.6257999999999999</c:v>
                </c:pt>
                <c:pt idx="1541">
                  <c:v>-4.6231999999999998</c:v>
                </c:pt>
                <c:pt idx="1542">
                  <c:v>-4.6204999999999998</c:v>
                </c:pt>
                <c:pt idx="1543">
                  <c:v>-4.6177999999999999</c:v>
                </c:pt>
                <c:pt idx="1544">
                  <c:v>-4.6150000000000002</c:v>
                </c:pt>
                <c:pt idx="1545">
                  <c:v>-4.6121999999999996</c:v>
                </c:pt>
                <c:pt idx="1546">
                  <c:v>-4.6092000000000004</c:v>
                </c:pt>
                <c:pt idx="1547">
                  <c:v>-4.6063999999999998</c:v>
                </c:pt>
                <c:pt idx="1548">
                  <c:v>-4.6033999999999997</c:v>
                </c:pt>
                <c:pt idx="1549">
                  <c:v>-4.6003999999999996</c:v>
                </c:pt>
                <c:pt idx="1550">
                  <c:v>-4.5972999999999997</c:v>
                </c:pt>
                <c:pt idx="1551">
                  <c:v>-4.5941000000000001</c:v>
                </c:pt>
                <c:pt idx="1552">
                  <c:v>-4.5907999999999998</c:v>
                </c:pt>
                <c:pt idx="1553">
                  <c:v>-4.5875000000000004</c:v>
                </c:pt>
                <c:pt idx="1554">
                  <c:v>-4.5841000000000003</c:v>
                </c:pt>
                <c:pt idx="1555">
                  <c:v>-4.5805999999999996</c:v>
                </c:pt>
                <c:pt idx="1556">
                  <c:v>-4.577</c:v>
                </c:pt>
                <c:pt idx="1557">
                  <c:v>-4.5734000000000004</c:v>
                </c:pt>
                <c:pt idx="1558">
                  <c:v>-4.5696000000000003</c:v>
                </c:pt>
                <c:pt idx="1559">
                  <c:v>-4.5658000000000003</c:v>
                </c:pt>
                <c:pt idx="1560">
                  <c:v>-4.5617000000000001</c:v>
                </c:pt>
                <c:pt idx="1561">
                  <c:v>-4.5575999999999999</c:v>
                </c:pt>
                <c:pt idx="1562">
                  <c:v>-4.5533000000000001</c:v>
                </c:pt>
                <c:pt idx="1563">
                  <c:v>-4.5487000000000002</c:v>
                </c:pt>
                <c:pt idx="1564">
                  <c:v>-4.5438999999999998</c:v>
                </c:pt>
                <c:pt idx="1565">
                  <c:v>-4.5388999999999999</c:v>
                </c:pt>
                <c:pt idx="1566">
                  <c:v>-4.5338000000000003</c:v>
                </c:pt>
                <c:pt idx="1567">
                  <c:v>-4.5284000000000004</c:v>
                </c:pt>
                <c:pt idx="1568">
                  <c:v>-4.5228000000000002</c:v>
                </c:pt>
                <c:pt idx="1569">
                  <c:v>-4.5171000000000001</c:v>
                </c:pt>
                <c:pt idx="1570">
                  <c:v>-4.5110999999999999</c:v>
                </c:pt>
                <c:pt idx="1571">
                  <c:v>-4.5049000000000001</c:v>
                </c:pt>
                <c:pt idx="1572">
                  <c:v>-4.4984000000000002</c:v>
                </c:pt>
                <c:pt idx="1573">
                  <c:v>-4.4917999999999996</c:v>
                </c:pt>
                <c:pt idx="1574">
                  <c:v>-4.4850000000000003</c:v>
                </c:pt>
                <c:pt idx="1575">
                  <c:v>-4.4782000000000002</c:v>
                </c:pt>
                <c:pt idx="1576">
                  <c:v>-4.4711999999999996</c:v>
                </c:pt>
                <c:pt idx="1577">
                  <c:v>-4.4641000000000002</c:v>
                </c:pt>
                <c:pt idx="1578">
                  <c:v>-4.4569999999999999</c:v>
                </c:pt>
                <c:pt idx="1579">
                  <c:v>-4.4496000000000002</c:v>
                </c:pt>
                <c:pt idx="1580">
                  <c:v>-4.4423000000000004</c:v>
                </c:pt>
                <c:pt idx="1581">
                  <c:v>-4.4349999999999996</c:v>
                </c:pt>
                <c:pt idx="1582">
                  <c:v>-4.4276</c:v>
                </c:pt>
                <c:pt idx="1583">
                  <c:v>-4.4202000000000004</c:v>
                </c:pt>
                <c:pt idx="1584">
                  <c:v>-4.4127999999999998</c:v>
                </c:pt>
                <c:pt idx="1585">
                  <c:v>-4.4053000000000004</c:v>
                </c:pt>
                <c:pt idx="1586">
                  <c:v>-4.3975</c:v>
                </c:pt>
                <c:pt idx="1587">
                  <c:v>-4.3897000000000004</c:v>
                </c:pt>
                <c:pt idx="1588">
                  <c:v>-4.3817000000000004</c:v>
                </c:pt>
                <c:pt idx="1589">
                  <c:v>-4.3737000000000004</c:v>
                </c:pt>
                <c:pt idx="1590">
                  <c:v>-4.3657000000000004</c:v>
                </c:pt>
                <c:pt idx="1591">
                  <c:v>-4.3577000000000004</c:v>
                </c:pt>
                <c:pt idx="1592">
                  <c:v>-4.3495999999999997</c:v>
                </c:pt>
                <c:pt idx="1593">
                  <c:v>-4.3414999999999999</c:v>
                </c:pt>
                <c:pt idx="1594">
                  <c:v>-4.3334000000000001</c:v>
                </c:pt>
                <c:pt idx="1595">
                  <c:v>-4.3253000000000004</c:v>
                </c:pt>
                <c:pt idx="1596">
                  <c:v>-4.3170000000000002</c:v>
                </c:pt>
                <c:pt idx="1597">
                  <c:v>-4.3086000000000002</c:v>
                </c:pt>
                <c:pt idx="1598">
                  <c:v>-4.3002000000000002</c:v>
                </c:pt>
                <c:pt idx="1599">
                  <c:v>-4.2915999999999999</c:v>
                </c:pt>
                <c:pt idx="1600">
                  <c:v>-4.2831000000000001</c:v>
                </c:pt>
                <c:pt idx="1601">
                  <c:v>-4.2744</c:v>
                </c:pt>
                <c:pt idx="1602">
                  <c:v>-4.2656999999999998</c:v>
                </c:pt>
                <c:pt idx="1603">
                  <c:v>-4.2568999999999999</c:v>
                </c:pt>
                <c:pt idx="1604">
                  <c:v>-4.2480000000000002</c:v>
                </c:pt>
                <c:pt idx="1605">
                  <c:v>-4.2393000000000001</c:v>
                </c:pt>
                <c:pt idx="1606">
                  <c:v>-4.2302999999999997</c:v>
                </c:pt>
                <c:pt idx="1607">
                  <c:v>-4.2214</c:v>
                </c:pt>
                <c:pt idx="1608">
                  <c:v>-4.2125000000000004</c:v>
                </c:pt>
                <c:pt idx="1609">
                  <c:v>-4.2035</c:v>
                </c:pt>
                <c:pt idx="1610">
                  <c:v>-4.1943999999999999</c:v>
                </c:pt>
                <c:pt idx="1611">
                  <c:v>-4.1852</c:v>
                </c:pt>
                <c:pt idx="1612">
                  <c:v>-4.1759000000000004</c:v>
                </c:pt>
                <c:pt idx="1613">
                  <c:v>-4.1665000000000001</c:v>
                </c:pt>
                <c:pt idx="1614">
                  <c:v>-4.157</c:v>
                </c:pt>
                <c:pt idx="1615">
                  <c:v>-4.1475</c:v>
                </c:pt>
                <c:pt idx="1616">
                  <c:v>-4.1379999999999999</c:v>
                </c:pt>
                <c:pt idx="1617">
                  <c:v>-4.1284000000000001</c:v>
                </c:pt>
                <c:pt idx="1618">
                  <c:v>-4.1188000000000002</c:v>
                </c:pt>
                <c:pt idx="1619">
                  <c:v>-4.1092000000000004</c:v>
                </c:pt>
                <c:pt idx="1620">
                  <c:v>-4.0994999999999999</c:v>
                </c:pt>
                <c:pt idx="1621">
                  <c:v>-4.0895999999999999</c:v>
                </c:pt>
                <c:pt idx="1622">
                  <c:v>-4.0797999999999996</c:v>
                </c:pt>
                <c:pt idx="1623">
                  <c:v>-4.0697999999999999</c:v>
                </c:pt>
                <c:pt idx="1624">
                  <c:v>-4.0598000000000001</c:v>
                </c:pt>
                <c:pt idx="1625">
                  <c:v>-4.0498000000000003</c:v>
                </c:pt>
                <c:pt idx="1626">
                  <c:v>-4.0396999999999998</c:v>
                </c:pt>
                <c:pt idx="1627">
                  <c:v>-4.0297000000000001</c:v>
                </c:pt>
                <c:pt idx="1628">
                  <c:v>-4.0197000000000003</c:v>
                </c:pt>
                <c:pt idx="1629">
                  <c:v>-4.0095999999999998</c:v>
                </c:pt>
                <c:pt idx="1630">
                  <c:v>-3.9994999999999998</c:v>
                </c:pt>
                <c:pt idx="1631">
                  <c:v>-3.9893000000000001</c:v>
                </c:pt>
                <c:pt idx="1632">
                  <c:v>-3.9790000000000001</c:v>
                </c:pt>
                <c:pt idx="1633">
                  <c:v>-3.9687999999999999</c:v>
                </c:pt>
                <c:pt idx="1634">
                  <c:v>-3.9584999999999999</c:v>
                </c:pt>
                <c:pt idx="1635">
                  <c:v>-3.9481000000000002</c:v>
                </c:pt>
                <c:pt idx="1636">
                  <c:v>-3.9376000000000002</c:v>
                </c:pt>
                <c:pt idx="1637">
                  <c:v>-3.9272</c:v>
                </c:pt>
                <c:pt idx="1638">
                  <c:v>-3.9167000000000001</c:v>
                </c:pt>
                <c:pt idx="1639">
                  <c:v>-3.9062000000000001</c:v>
                </c:pt>
                <c:pt idx="1640">
                  <c:v>-3.8955000000000002</c:v>
                </c:pt>
                <c:pt idx="1641">
                  <c:v>-3.8849999999999998</c:v>
                </c:pt>
                <c:pt idx="1642">
                  <c:v>-3.8744000000000001</c:v>
                </c:pt>
                <c:pt idx="1643">
                  <c:v>-3.8637999999999999</c:v>
                </c:pt>
                <c:pt idx="1644">
                  <c:v>-3.8532000000000002</c:v>
                </c:pt>
                <c:pt idx="1645">
                  <c:v>-3.8424999999999998</c:v>
                </c:pt>
                <c:pt idx="1646">
                  <c:v>-3.8319000000000001</c:v>
                </c:pt>
                <c:pt idx="1647">
                  <c:v>-3.8212000000000002</c:v>
                </c:pt>
                <c:pt idx="1648">
                  <c:v>-3.8105000000000002</c:v>
                </c:pt>
                <c:pt idx="1649">
                  <c:v>-3.7997999999999998</c:v>
                </c:pt>
                <c:pt idx="1650">
                  <c:v>-3.7892000000000001</c:v>
                </c:pt>
                <c:pt idx="1651">
                  <c:v>-3.7785000000000002</c:v>
                </c:pt>
                <c:pt idx="1652">
                  <c:v>-3.7677999999999998</c:v>
                </c:pt>
                <c:pt idx="1653">
                  <c:v>-3.7570999999999999</c:v>
                </c:pt>
                <c:pt idx="1654">
                  <c:v>-3.7464</c:v>
                </c:pt>
                <c:pt idx="1655">
                  <c:v>-3.7357</c:v>
                </c:pt>
                <c:pt idx="1656">
                  <c:v>-3.7248999999999999</c:v>
                </c:pt>
                <c:pt idx="1657">
                  <c:v>-3.7141000000000002</c:v>
                </c:pt>
                <c:pt idx="1658">
                  <c:v>-3.7033</c:v>
                </c:pt>
                <c:pt idx="1659">
                  <c:v>-3.6926000000000001</c:v>
                </c:pt>
                <c:pt idx="1660">
                  <c:v>-3.6819000000000002</c:v>
                </c:pt>
                <c:pt idx="1661">
                  <c:v>-3.6711</c:v>
                </c:pt>
                <c:pt idx="1662">
                  <c:v>-3.6604000000000001</c:v>
                </c:pt>
                <c:pt idx="1663">
                  <c:v>-3.6497000000000002</c:v>
                </c:pt>
                <c:pt idx="1664">
                  <c:v>-3.6389999999999998</c:v>
                </c:pt>
                <c:pt idx="1665">
                  <c:v>-3.6282999999999999</c:v>
                </c:pt>
                <c:pt idx="1666">
                  <c:v>-3.6175999999999999</c:v>
                </c:pt>
                <c:pt idx="1667">
                  <c:v>-3.6069</c:v>
                </c:pt>
                <c:pt idx="1668">
                  <c:v>-3.5962000000000001</c:v>
                </c:pt>
                <c:pt idx="1669">
                  <c:v>-3.5853999999999999</c:v>
                </c:pt>
                <c:pt idx="1670">
                  <c:v>-3.5747</c:v>
                </c:pt>
                <c:pt idx="1671">
                  <c:v>-3.5640000000000001</c:v>
                </c:pt>
                <c:pt idx="1672">
                  <c:v>-3.5531999999999999</c:v>
                </c:pt>
                <c:pt idx="1673">
                  <c:v>-3.5424000000000002</c:v>
                </c:pt>
                <c:pt idx="1674">
                  <c:v>-3.5316000000000001</c:v>
                </c:pt>
                <c:pt idx="1675">
                  <c:v>-3.5209000000000001</c:v>
                </c:pt>
                <c:pt idx="1676">
                  <c:v>-3.51</c:v>
                </c:pt>
                <c:pt idx="1677">
                  <c:v>-3.4992000000000001</c:v>
                </c:pt>
                <c:pt idx="1678">
                  <c:v>-3.4885000000000002</c:v>
                </c:pt>
                <c:pt idx="1679">
                  <c:v>-3.4777</c:v>
                </c:pt>
                <c:pt idx="1680">
                  <c:v>-3.4668999999999999</c:v>
                </c:pt>
                <c:pt idx="1681">
                  <c:v>-3.4561000000000002</c:v>
                </c:pt>
                <c:pt idx="1682">
                  <c:v>-3.4453</c:v>
                </c:pt>
                <c:pt idx="1683">
                  <c:v>-3.4344999999999999</c:v>
                </c:pt>
                <c:pt idx="1684">
                  <c:v>-3.4238</c:v>
                </c:pt>
                <c:pt idx="1685">
                  <c:v>-3.4131</c:v>
                </c:pt>
                <c:pt idx="1686">
                  <c:v>-3.4022999999999999</c:v>
                </c:pt>
                <c:pt idx="1687">
                  <c:v>-3.3915999999999999</c:v>
                </c:pt>
                <c:pt idx="1688">
                  <c:v>-3.3809999999999998</c:v>
                </c:pt>
                <c:pt idx="1689">
                  <c:v>-3.3702999999999999</c:v>
                </c:pt>
                <c:pt idx="1690">
                  <c:v>-3.3595999999999999</c:v>
                </c:pt>
                <c:pt idx="1691">
                  <c:v>-3.3489</c:v>
                </c:pt>
                <c:pt idx="1692">
                  <c:v>-3.3382000000000001</c:v>
                </c:pt>
                <c:pt idx="1693">
                  <c:v>-3.3275000000000001</c:v>
                </c:pt>
                <c:pt idx="1694">
                  <c:v>-3.3167</c:v>
                </c:pt>
                <c:pt idx="1695">
                  <c:v>-3.306</c:v>
                </c:pt>
                <c:pt idx="1696">
                  <c:v>-3.2951999999999999</c:v>
                </c:pt>
                <c:pt idx="1697">
                  <c:v>-3.2845</c:v>
                </c:pt>
                <c:pt idx="1698">
                  <c:v>-3.2736999999999998</c:v>
                </c:pt>
                <c:pt idx="1699">
                  <c:v>-3.2627000000000002</c:v>
                </c:pt>
                <c:pt idx="1700">
                  <c:v>-3.2519</c:v>
                </c:pt>
                <c:pt idx="1701">
                  <c:v>-3.2410999999999999</c:v>
                </c:pt>
                <c:pt idx="1702">
                  <c:v>-3.2303000000000002</c:v>
                </c:pt>
                <c:pt idx="1703">
                  <c:v>-3.2193999999999998</c:v>
                </c:pt>
                <c:pt idx="1704">
                  <c:v>-3.2086000000000001</c:v>
                </c:pt>
                <c:pt idx="1705">
                  <c:v>-3.1977000000000002</c:v>
                </c:pt>
                <c:pt idx="1706">
                  <c:v>-3.1869999999999998</c:v>
                </c:pt>
                <c:pt idx="1707">
                  <c:v>-3.1760999999999999</c:v>
                </c:pt>
                <c:pt idx="1708">
                  <c:v>-3.1654</c:v>
                </c:pt>
                <c:pt idx="1709">
                  <c:v>-3.1547000000000001</c:v>
                </c:pt>
                <c:pt idx="1710">
                  <c:v>-3.1440000000000001</c:v>
                </c:pt>
                <c:pt idx="1711">
                  <c:v>-3.1333000000000002</c:v>
                </c:pt>
                <c:pt idx="1712">
                  <c:v>-3.1227</c:v>
                </c:pt>
                <c:pt idx="1713">
                  <c:v>-3.1120000000000001</c:v>
                </c:pt>
                <c:pt idx="1714">
                  <c:v>-3.1013999999999999</c:v>
                </c:pt>
                <c:pt idx="1715">
                  <c:v>-3.0908000000000002</c:v>
                </c:pt>
                <c:pt idx="1716">
                  <c:v>-3.08</c:v>
                </c:pt>
                <c:pt idx="1717">
                  <c:v>-3.0693999999999999</c:v>
                </c:pt>
                <c:pt idx="1718">
                  <c:v>-3.0587</c:v>
                </c:pt>
                <c:pt idx="1719">
                  <c:v>-3.0480999999999998</c:v>
                </c:pt>
                <c:pt idx="1720">
                  <c:v>-3.0373999999999999</c:v>
                </c:pt>
                <c:pt idx="1721">
                  <c:v>-3.0266999999999999</c:v>
                </c:pt>
                <c:pt idx="1722">
                  <c:v>-3.0158999999999998</c:v>
                </c:pt>
                <c:pt idx="1723">
                  <c:v>-3.0051000000000001</c:v>
                </c:pt>
                <c:pt idx="1724">
                  <c:v>-2.9942000000000002</c:v>
                </c:pt>
                <c:pt idx="1725">
                  <c:v>-2.9834000000000001</c:v>
                </c:pt>
                <c:pt idx="1726">
                  <c:v>-2.9725999999999999</c:v>
                </c:pt>
                <c:pt idx="1727">
                  <c:v>-2.9618000000000002</c:v>
                </c:pt>
                <c:pt idx="1728">
                  <c:v>-2.9508999999999999</c:v>
                </c:pt>
                <c:pt idx="1729">
                  <c:v>-2.9401000000000002</c:v>
                </c:pt>
                <c:pt idx="1730">
                  <c:v>-2.9293</c:v>
                </c:pt>
                <c:pt idx="1731">
                  <c:v>-2.9184999999999999</c:v>
                </c:pt>
                <c:pt idx="1732">
                  <c:v>-2.9077000000000002</c:v>
                </c:pt>
                <c:pt idx="1733">
                  <c:v>-2.8967999999999998</c:v>
                </c:pt>
                <c:pt idx="1734">
                  <c:v>-2.8860000000000001</c:v>
                </c:pt>
                <c:pt idx="1735">
                  <c:v>-2.8753000000000002</c:v>
                </c:pt>
                <c:pt idx="1736">
                  <c:v>-2.8645</c:v>
                </c:pt>
                <c:pt idx="1737">
                  <c:v>-2.8538000000000001</c:v>
                </c:pt>
                <c:pt idx="1738">
                  <c:v>-2.843</c:v>
                </c:pt>
                <c:pt idx="1739">
                  <c:v>-2.8323</c:v>
                </c:pt>
                <c:pt idx="1740">
                  <c:v>-2.8214999999999999</c:v>
                </c:pt>
                <c:pt idx="1741">
                  <c:v>-2.8106</c:v>
                </c:pt>
                <c:pt idx="1742">
                  <c:v>-2.7997000000000001</c:v>
                </c:pt>
                <c:pt idx="1743">
                  <c:v>-2.7887</c:v>
                </c:pt>
                <c:pt idx="1744">
                  <c:v>-2.7776999999999998</c:v>
                </c:pt>
                <c:pt idx="1745">
                  <c:v>-2.7667999999999999</c:v>
                </c:pt>
                <c:pt idx="1746">
                  <c:v>-2.7557</c:v>
                </c:pt>
                <c:pt idx="1747">
                  <c:v>-2.7446999999999999</c:v>
                </c:pt>
                <c:pt idx="1748">
                  <c:v>-2.7334999999999998</c:v>
                </c:pt>
                <c:pt idx="1749">
                  <c:v>-2.7223999999999999</c:v>
                </c:pt>
                <c:pt idx="1750">
                  <c:v>-2.7111999999999998</c:v>
                </c:pt>
                <c:pt idx="1751">
                  <c:v>-2.7</c:v>
                </c:pt>
                <c:pt idx="1752">
                  <c:v>-2.6888000000000001</c:v>
                </c:pt>
                <c:pt idx="1753">
                  <c:v>-2.6774</c:v>
                </c:pt>
                <c:pt idx="1754">
                  <c:v>-2.6661000000000001</c:v>
                </c:pt>
                <c:pt idx="1755">
                  <c:v>-2.6547999999999998</c:v>
                </c:pt>
                <c:pt idx="1756">
                  <c:v>-2.6434000000000002</c:v>
                </c:pt>
                <c:pt idx="1757">
                  <c:v>-2.6318999999999999</c:v>
                </c:pt>
                <c:pt idx="1758">
                  <c:v>-2.6202000000000001</c:v>
                </c:pt>
                <c:pt idx="1759">
                  <c:v>-2.6086999999999998</c:v>
                </c:pt>
                <c:pt idx="1760">
                  <c:v>-2.597</c:v>
                </c:pt>
                <c:pt idx="1761">
                  <c:v>-2.5853999999999999</c:v>
                </c:pt>
                <c:pt idx="1762">
                  <c:v>-2.5735999999999999</c:v>
                </c:pt>
                <c:pt idx="1763">
                  <c:v>-2.5617999999999999</c:v>
                </c:pt>
                <c:pt idx="1764">
                  <c:v>-2.5499000000000001</c:v>
                </c:pt>
                <c:pt idx="1765">
                  <c:v>-2.5379999999999998</c:v>
                </c:pt>
                <c:pt idx="1766">
                  <c:v>-2.5259999999999998</c:v>
                </c:pt>
                <c:pt idx="1767">
                  <c:v>-2.5137999999999998</c:v>
                </c:pt>
                <c:pt idx="1768">
                  <c:v>-2.5015999999999998</c:v>
                </c:pt>
                <c:pt idx="1769">
                  <c:v>-2.4893000000000001</c:v>
                </c:pt>
                <c:pt idx="1770">
                  <c:v>-2.4769999999999999</c:v>
                </c:pt>
                <c:pt idx="1771">
                  <c:v>-2.4645999999999999</c:v>
                </c:pt>
                <c:pt idx="1772">
                  <c:v>-2.4521000000000002</c:v>
                </c:pt>
                <c:pt idx="1773">
                  <c:v>-2.4396</c:v>
                </c:pt>
                <c:pt idx="1774">
                  <c:v>-2.4268999999999998</c:v>
                </c:pt>
                <c:pt idx="1775">
                  <c:v>-2.4140999999999999</c:v>
                </c:pt>
                <c:pt idx="1776">
                  <c:v>-2.4014000000000002</c:v>
                </c:pt>
                <c:pt idx="1777">
                  <c:v>-2.3885000000000001</c:v>
                </c:pt>
                <c:pt idx="1778">
                  <c:v>-2.3757000000000001</c:v>
                </c:pt>
                <c:pt idx="1779">
                  <c:v>-2.3628</c:v>
                </c:pt>
                <c:pt idx="1780">
                  <c:v>-2.3498000000000001</c:v>
                </c:pt>
                <c:pt idx="1781">
                  <c:v>-2.3368000000000002</c:v>
                </c:pt>
                <c:pt idx="1782">
                  <c:v>-2.3237000000000001</c:v>
                </c:pt>
                <c:pt idx="1783">
                  <c:v>-2.3105000000000002</c:v>
                </c:pt>
                <c:pt idx="1784">
                  <c:v>-2.2972000000000001</c:v>
                </c:pt>
                <c:pt idx="1785">
                  <c:v>-2.2839</c:v>
                </c:pt>
                <c:pt idx="1786">
                  <c:v>-2.2707000000000002</c:v>
                </c:pt>
                <c:pt idx="1787">
                  <c:v>-2.2572999999999999</c:v>
                </c:pt>
                <c:pt idx="1788">
                  <c:v>-2.2439</c:v>
                </c:pt>
                <c:pt idx="1789">
                  <c:v>-2.2303999999999999</c:v>
                </c:pt>
                <c:pt idx="1790">
                  <c:v>-2.2168999999999999</c:v>
                </c:pt>
                <c:pt idx="1791">
                  <c:v>-2.2035</c:v>
                </c:pt>
                <c:pt idx="1792">
                  <c:v>-2.1898</c:v>
                </c:pt>
                <c:pt idx="1793">
                  <c:v>-2.1762000000000001</c:v>
                </c:pt>
                <c:pt idx="1794">
                  <c:v>-2.1625999999999999</c:v>
                </c:pt>
                <c:pt idx="1795">
                  <c:v>-2.1488999999999998</c:v>
                </c:pt>
                <c:pt idx="1796">
                  <c:v>-2.1353</c:v>
                </c:pt>
                <c:pt idx="1797">
                  <c:v>-2.1215999999999999</c:v>
                </c:pt>
                <c:pt idx="1798">
                  <c:v>-2.1078000000000001</c:v>
                </c:pt>
                <c:pt idx="1799">
                  <c:v>-2.0941000000000001</c:v>
                </c:pt>
                <c:pt idx="1800">
                  <c:v>-2.0802999999999998</c:v>
                </c:pt>
                <c:pt idx="1801">
                  <c:v>-2.0663</c:v>
                </c:pt>
                <c:pt idx="1802">
                  <c:v>-2.0524</c:v>
                </c:pt>
                <c:pt idx="1803">
                  <c:v>-2.0385</c:v>
                </c:pt>
                <c:pt idx="1804">
                  <c:v>-2.0246</c:v>
                </c:pt>
                <c:pt idx="1805">
                  <c:v>-2.0106000000000002</c:v>
                </c:pt>
                <c:pt idx="1806">
                  <c:v>-1.9964999999999999</c:v>
                </c:pt>
                <c:pt idx="1807">
                  <c:v>-1.9823999999999999</c:v>
                </c:pt>
                <c:pt idx="1808">
                  <c:v>-1.9682999999999999</c:v>
                </c:pt>
                <c:pt idx="1809">
                  <c:v>-1.9540999999999999</c:v>
                </c:pt>
                <c:pt idx="1810">
                  <c:v>-1.9399</c:v>
                </c:pt>
                <c:pt idx="1811">
                  <c:v>-1.9257</c:v>
                </c:pt>
                <c:pt idx="1812">
                  <c:v>-1.9115</c:v>
                </c:pt>
                <c:pt idx="1813">
                  <c:v>-1.8973</c:v>
                </c:pt>
                <c:pt idx="1814">
                  <c:v>-1.8831</c:v>
                </c:pt>
                <c:pt idx="1815">
                  <c:v>-1.8689</c:v>
                </c:pt>
                <c:pt idx="1816">
                  <c:v>-1.8547</c:v>
                </c:pt>
                <c:pt idx="1817">
                  <c:v>-1.8405</c:v>
                </c:pt>
                <c:pt idx="1818">
                  <c:v>-1.8262</c:v>
                </c:pt>
                <c:pt idx="1819">
                  <c:v>-1.8120000000000001</c:v>
                </c:pt>
                <c:pt idx="1820">
                  <c:v>-1.7978000000000001</c:v>
                </c:pt>
                <c:pt idx="1821">
                  <c:v>-1.7836000000000001</c:v>
                </c:pt>
                <c:pt idx="1822">
                  <c:v>-1.7695000000000001</c:v>
                </c:pt>
                <c:pt idx="1823">
                  <c:v>-1.7553000000000001</c:v>
                </c:pt>
                <c:pt idx="1824">
                  <c:v>-1.7411000000000001</c:v>
                </c:pt>
                <c:pt idx="1825">
                  <c:v>-1.7270000000000001</c:v>
                </c:pt>
                <c:pt idx="1826">
                  <c:v>-1.7126999999999999</c:v>
                </c:pt>
                <c:pt idx="1827">
                  <c:v>-1.6986000000000001</c:v>
                </c:pt>
                <c:pt idx="1828">
                  <c:v>-1.6843999999999999</c:v>
                </c:pt>
                <c:pt idx="1829">
                  <c:v>-1.6702999999999999</c:v>
                </c:pt>
                <c:pt idx="1830">
                  <c:v>-1.6560999999999999</c:v>
                </c:pt>
                <c:pt idx="1831">
                  <c:v>-1.6419999999999999</c:v>
                </c:pt>
                <c:pt idx="1832">
                  <c:v>-1.6277999999999999</c:v>
                </c:pt>
                <c:pt idx="1833">
                  <c:v>-1.6136999999999999</c:v>
                </c:pt>
                <c:pt idx="1834">
                  <c:v>-1.5994999999999999</c:v>
                </c:pt>
                <c:pt idx="1835">
                  <c:v>-1.5852999999999999</c:v>
                </c:pt>
                <c:pt idx="1836">
                  <c:v>-1.5710999999999999</c:v>
                </c:pt>
                <c:pt idx="1837">
                  <c:v>-1.5570999999999999</c:v>
                </c:pt>
                <c:pt idx="1838">
                  <c:v>-1.5429999999999999</c:v>
                </c:pt>
                <c:pt idx="1839">
                  <c:v>-1.5288999999999999</c:v>
                </c:pt>
                <c:pt idx="1840">
                  <c:v>-1.5148999999999999</c:v>
                </c:pt>
                <c:pt idx="1841">
                  <c:v>-1.5009999999999999</c:v>
                </c:pt>
                <c:pt idx="1842">
                  <c:v>-1.4870000000000001</c:v>
                </c:pt>
                <c:pt idx="1843">
                  <c:v>-1.4730000000000001</c:v>
                </c:pt>
                <c:pt idx="1844">
                  <c:v>-1.4593</c:v>
                </c:pt>
                <c:pt idx="1845">
                  <c:v>-1.4455</c:v>
                </c:pt>
                <c:pt idx="1846">
                  <c:v>-1.4318</c:v>
                </c:pt>
                <c:pt idx="1847">
                  <c:v>-1.4180999999999999</c:v>
                </c:pt>
                <c:pt idx="1848">
                  <c:v>-1.4045000000000001</c:v>
                </c:pt>
                <c:pt idx="1849">
                  <c:v>-1.391</c:v>
                </c:pt>
                <c:pt idx="1850">
                  <c:v>-1.3774999999999999</c:v>
                </c:pt>
                <c:pt idx="1851">
                  <c:v>-1.3640000000000001</c:v>
                </c:pt>
                <c:pt idx="1852">
                  <c:v>-1.3504</c:v>
                </c:pt>
                <c:pt idx="1853">
                  <c:v>-1.337</c:v>
                </c:pt>
                <c:pt idx="1854">
                  <c:v>-1.3236000000000001</c:v>
                </c:pt>
                <c:pt idx="1855">
                  <c:v>-1.3103</c:v>
                </c:pt>
                <c:pt idx="1856">
                  <c:v>-1.2969999999999999</c:v>
                </c:pt>
                <c:pt idx="1857">
                  <c:v>-1.2837000000000001</c:v>
                </c:pt>
                <c:pt idx="1858">
                  <c:v>-1.2704</c:v>
                </c:pt>
                <c:pt idx="1859">
                  <c:v>-1.2572000000000001</c:v>
                </c:pt>
                <c:pt idx="1860">
                  <c:v>-1.2439</c:v>
                </c:pt>
                <c:pt idx="1861">
                  <c:v>-1.2306999999999999</c:v>
                </c:pt>
                <c:pt idx="1862">
                  <c:v>-1.2176</c:v>
                </c:pt>
                <c:pt idx="1863">
                  <c:v>-1.2044999999999999</c:v>
                </c:pt>
                <c:pt idx="1864">
                  <c:v>-1.1915</c:v>
                </c:pt>
                <c:pt idx="1865">
                  <c:v>-1.1783999999999999</c:v>
                </c:pt>
                <c:pt idx="1866">
                  <c:v>-1.1655</c:v>
                </c:pt>
                <c:pt idx="1867">
                  <c:v>-1.1525000000000001</c:v>
                </c:pt>
                <c:pt idx="1868">
                  <c:v>-1.1395999999999999</c:v>
                </c:pt>
                <c:pt idx="1869">
                  <c:v>-1.1266</c:v>
                </c:pt>
                <c:pt idx="1870">
                  <c:v>-1.1137999999999999</c:v>
                </c:pt>
                <c:pt idx="1871">
                  <c:v>-1.101</c:v>
                </c:pt>
                <c:pt idx="1872">
                  <c:v>-1.0882000000000001</c:v>
                </c:pt>
                <c:pt idx="1873">
                  <c:v>-1.0754999999999999</c:v>
                </c:pt>
                <c:pt idx="1874">
                  <c:v>-1.0628</c:v>
                </c:pt>
                <c:pt idx="1875">
                  <c:v>-1.0502</c:v>
                </c:pt>
                <c:pt idx="1876">
                  <c:v>-1.0375000000000001</c:v>
                </c:pt>
                <c:pt idx="1877">
                  <c:v>-1.0247999999999999</c:v>
                </c:pt>
                <c:pt idx="1878">
                  <c:v>-1.0123</c:v>
                </c:pt>
                <c:pt idx="1879">
                  <c:v>-0.99987999999999999</c:v>
                </c:pt>
                <c:pt idx="1880">
                  <c:v>-0.98746</c:v>
                </c:pt>
                <c:pt idx="1881">
                  <c:v>-0.97514000000000001</c:v>
                </c:pt>
                <c:pt idx="1882">
                  <c:v>-0.96286000000000005</c:v>
                </c:pt>
                <c:pt idx="1883">
                  <c:v>-0.95060999999999996</c:v>
                </c:pt>
                <c:pt idx="1884">
                  <c:v>-0.93838999999999995</c:v>
                </c:pt>
                <c:pt idx="1885">
                  <c:v>-0.92618999999999996</c:v>
                </c:pt>
                <c:pt idx="1886">
                  <c:v>-0.91395999999999999</c:v>
                </c:pt>
                <c:pt idx="1887">
                  <c:v>-0.90181</c:v>
                </c:pt>
                <c:pt idx="1888">
                  <c:v>-0.88971999999999996</c:v>
                </c:pt>
                <c:pt idx="1889">
                  <c:v>-0.87766</c:v>
                </c:pt>
                <c:pt idx="1890">
                  <c:v>-0.86558999999999997</c:v>
                </c:pt>
                <c:pt idx="1891">
                  <c:v>-0.85355000000000003</c:v>
                </c:pt>
                <c:pt idx="1892">
                  <c:v>-0.84155000000000002</c:v>
                </c:pt>
                <c:pt idx="1893">
                  <c:v>-0.82960999999999996</c:v>
                </c:pt>
                <c:pt idx="1894">
                  <c:v>-0.81754000000000004</c:v>
                </c:pt>
                <c:pt idx="1895">
                  <c:v>-0.80557000000000001</c:v>
                </c:pt>
                <c:pt idx="1896">
                  <c:v>-0.79361000000000004</c:v>
                </c:pt>
                <c:pt idx="1897">
                  <c:v>-0.78161999999999998</c:v>
                </c:pt>
                <c:pt idx="1898">
                  <c:v>-0.76959</c:v>
                </c:pt>
                <c:pt idx="1899">
                  <c:v>-0.75763000000000003</c:v>
                </c:pt>
                <c:pt idx="1900">
                  <c:v>-0.74553000000000003</c:v>
                </c:pt>
                <c:pt idx="1901">
                  <c:v>-0.73351</c:v>
                </c:pt>
                <c:pt idx="1902">
                  <c:v>-0.72138999999999998</c:v>
                </c:pt>
                <c:pt idx="1903">
                  <c:v>-0.70923000000000003</c:v>
                </c:pt>
                <c:pt idx="1904">
                  <c:v>-0.69710000000000005</c:v>
                </c:pt>
                <c:pt idx="1905">
                  <c:v>-0.68503000000000003</c:v>
                </c:pt>
                <c:pt idx="1906">
                  <c:v>-0.67288000000000003</c:v>
                </c:pt>
                <c:pt idx="1907">
                  <c:v>-0.66073999999999999</c:v>
                </c:pt>
                <c:pt idx="1908">
                  <c:v>-0.64861000000000002</c:v>
                </c:pt>
                <c:pt idx="1909">
                  <c:v>-0.63653999999999999</c:v>
                </c:pt>
                <c:pt idx="1910">
                  <c:v>-0.62441999999999998</c:v>
                </c:pt>
                <c:pt idx="1911">
                  <c:v>-0.61223000000000005</c:v>
                </c:pt>
                <c:pt idx="1912">
                  <c:v>-0.60009999999999997</c:v>
                </c:pt>
                <c:pt idx="1913">
                  <c:v>-0.58799999999999997</c:v>
                </c:pt>
                <c:pt idx="1914">
                  <c:v>-0.57594000000000001</c:v>
                </c:pt>
                <c:pt idx="1915">
                  <c:v>-0.56386000000000003</c:v>
                </c:pt>
                <c:pt idx="1916">
                  <c:v>-0.55179</c:v>
                </c:pt>
                <c:pt idx="1917">
                  <c:v>-0.53971999999999998</c:v>
                </c:pt>
                <c:pt idx="1918">
                  <c:v>-0.52759999999999996</c:v>
                </c:pt>
                <c:pt idx="1919">
                  <c:v>-0.51553000000000004</c:v>
                </c:pt>
                <c:pt idx="1920">
                  <c:v>-0.50329999999999997</c:v>
                </c:pt>
                <c:pt idx="1921">
                  <c:v>-0.49124000000000001</c:v>
                </c:pt>
                <c:pt idx="1922">
                  <c:v>-0.47914000000000001</c:v>
                </c:pt>
                <c:pt idx="1923">
                  <c:v>-0.46700000000000003</c:v>
                </c:pt>
                <c:pt idx="1924">
                  <c:v>-0.45488000000000001</c:v>
                </c:pt>
                <c:pt idx="1925">
                  <c:v>-0.44274999999999998</c:v>
                </c:pt>
                <c:pt idx="1926">
                  <c:v>-0.43057000000000001</c:v>
                </c:pt>
                <c:pt idx="1927">
                  <c:v>-0.41843999999999998</c:v>
                </c:pt>
                <c:pt idx="1928">
                  <c:v>-0.40614</c:v>
                </c:pt>
                <c:pt idx="1929">
                  <c:v>-0.39401000000000003</c:v>
                </c:pt>
                <c:pt idx="1930">
                  <c:v>-0.38185000000000002</c:v>
                </c:pt>
                <c:pt idx="1931">
                  <c:v>-0.36974000000000001</c:v>
                </c:pt>
                <c:pt idx="1932">
                  <c:v>-0.35764000000000001</c:v>
                </c:pt>
                <c:pt idx="1933">
                  <c:v>-0.34554000000000001</c:v>
                </c:pt>
                <c:pt idx="1934">
                  <c:v>-0.33350000000000002</c:v>
                </c:pt>
                <c:pt idx="1935">
                  <c:v>-0.32146999999999998</c:v>
                </c:pt>
                <c:pt idx="1936">
                  <c:v>-0.30942999999999998</c:v>
                </c:pt>
                <c:pt idx="1937">
                  <c:v>-0.29735</c:v>
                </c:pt>
                <c:pt idx="1938">
                  <c:v>-0.28537000000000001</c:v>
                </c:pt>
                <c:pt idx="1939">
                  <c:v>-0.27338000000000001</c:v>
                </c:pt>
                <c:pt idx="1940">
                  <c:v>-0.26140999999999998</c:v>
                </c:pt>
                <c:pt idx="1941">
                  <c:v>-0.24942</c:v>
                </c:pt>
                <c:pt idx="1942">
                  <c:v>-0.2374</c:v>
                </c:pt>
                <c:pt idx="1943">
                  <c:v>-0.22528000000000001</c:v>
                </c:pt>
                <c:pt idx="1944">
                  <c:v>-0.21323</c:v>
                </c:pt>
                <c:pt idx="1945">
                  <c:v>-0.20105000000000001</c:v>
                </c:pt>
                <c:pt idx="1946">
                  <c:v>-0.18889</c:v>
                </c:pt>
                <c:pt idx="1947">
                  <c:v>-0.17677000000000001</c:v>
                </c:pt>
                <c:pt idx="1948">
                  <c:v>-0.16461000000000001</c:v>
                </c:pt>
                <c:pt idx="1949">
                  <c:v>-0.15243999999999999</c:v>
                </c:pt>
                <c:pt idx="1950">
                  <c:v>-0.14022999999999999</c:v>
                </c:pt>
                <c:pt idx="1951">
                  <c:v>-0.12801000000000001</c:v>
                </c:pt>
                <c:pt idx="1952">
                  <c:v>-0.11570999999999999</c:v>
                </c:pt>
                <c:pt idx="1953">
                  <c:v>-0.10335999999999999</c:v>
                </c:pt>
                <c:pt idx="1954">
                  <c:v>-9.1049000000000005E-2</c:v>
                </c:pt>
                <c:pt idx="1955">
                  <c:v>-7.8766000000000003E-2</c:v>
                </c:pt>
                <c:pt idx="1956">
                  <c:v>-6.6498000000000002E-2</c:v>
                </c:pt>
                <c:pt idx="1957">
                  <c:v>-5.4245000000000002E-2</c:v>
                </c:pt>
                <c:pt idx="1958">
                  <c:v>-4.1961999999999999E-2</c:v>
                </c:pt>
                <c:pt idx="1959">
                  <c:v>-2.9724E-2</c:v>
                </c:pt>
                <c:pt idx="1960">
                  <c:v>-1.7471E-2</c:v>
                </c:pt>
                <c:pt idx="1961">
                  <c:v>-5.1726999999999997E-3</c:v>
                </c:pt>
                <c:pt idx="1962">
                  <c:v>7.1869000000000004E-3</c:v>
                </c:pt>
                <c:pt idx="1963">
                  <c:v>1.9439999999999999E-2</c:v>
                </c:pt>
                <c:pt idx="1964">
                  <c:v>3.1723000000000001E-2</c:v>
                </c:pt>
                <c:pt idx="1965">
                  <c:v>4.4006000000000003E-2</c:v>
                </c:pt>
                <c:pt idx="1966">
                  <c:v>5.6244000000000002E-2</c:v>
                </c:pt>
                <c:pt idx="1967">
                  <c:v>6.8435999999999997E-2</c:v>
                </c:pt>
                <c:pt idx="1968">
                  <c:v>8.0565999999999999E-2</c:v>
                </c:pt>
                <c:pt idx="1969">
                  <c:v>9.2772999999999994E-2</c:v>
                </c:pt>
                <c:pt idx="1970">
                  <c:v>0.10496999999999999</c:v>
                </c:pt>
                <c:pt idx="1971">
                  <c:v>0.11702</c:v>
                </c:pt>
                <c:pt idx="1972">
                  <c:v>0.12909000000000001</c:v>
                </c:pt>
                <c:pt idx="1973">
                  <c:v>0.14105000000000001</c:v>
                </c:pt>
                <c:pt idx="1974">
                  <c:v>0.15301999999999999</c:v>
                </c:pt>
                <c:pt idx="1975">
                  <c:v>0.16489999999999999</c:v>
                </c:pt>
                <c:pt idx="1976">
                  <c:v>0.17676</c:v>
                </c:pt>
                <c:pt idx="1977">
                  <c:v>0.18856999999999999</c:v>
                </c:pt>
                <c:pt idx="1978">
                  <c:v>0.20030000000000001</c:v>
                </c:pt>
                <c:pt idx="1979">
                  <c:v>0.21207000000000001</c:v>
                </c:pt>
                <c:pt idx="1980">
                  <c:v>0.22364999999999999</c:v>
                </c:pt>
                <c:pt idx="1981">
                  <c:v>0.23518</c:v>
                </c:pt>
                <c:pt idx="1982">
                  <c:v>0.24667</c:v>
                </c:pt>
                <c:pt idx="1983">
                  <c:v>0.25808999999999999</c:v>
                </c:pt>
                <c:pt idx="1984">
                  <c:v>0.26941999999999999</c:v>
                </c:pt>
                <c:pt idx="1985">
                  <c:v>0.28072000000000003</c:v>
                </c:pt>
                <c:pt idx="1986">
                  <c:v>0.29193000000000002</c:v>
                </c:pt>
                <c:pt idx="1987">
                  <c:v>0.30314999999999998</c:v>
                </c:pt>
                <c:pt idx="1988">
                  <c:v>0.31422</c:v>
                </c:pt>
                <c:pt idx="1989">
                  <c:v>0.32532</c:v>
                </c:pt>
                <c:pt idx="1990">
                  <c:v>0.33626</c:v>
                </c:pt>
                <c:pt idx="1991">
                  <c:v>0.34717999999999999</c:v>
                </c:pt>
                <c:pt idx="1992">
                  <c:v>0.35797000000000001</c:v>
                </c:pt>
                <c:pt idx="1993">
                  <c:v>0.36870000000000003</c:v>
                </c:pt>
                <c:pt idx="1994">
                  <c:v>0.37938</c:v>
                </c:pt>
                <c:pt idx="1995">
                  <c:v>0.39001000000000002</c:v>
                </c:pt>
                <c:pt idx="1996">
                  <c:v>0.40060000000000001</c:v>
                </c:pt>
                <c:pt idx="1997">
                  <c:v>0.41104000000000002</c:v>
                </c:pt>
                <c:pt idx="1998">
                  <c:v>0.42137000000000002</c:v>
                </c:pt>
                <c:pt idx="1999">
                  <c:v>0.43158999999999997</c:v>
                </c:pt>
              </c:numCache>
            </c:numRef>
          </c:yVal>
          <c:smooth val="1"/>
          <c:extLst>
            <c:ext xmlns:c16="http://schemas.microsoft.com/office/drawing/2014/chart" uri="{C3380CC4-5D6E-409C-BE32-E72D297353CC}">
              <c16:uniqueId val="{00000003-781C-4E59-A6B6-8A83A07518AA}"/>
            </c:ext>
          </c:extLst>
        </c:ser>
        <c:ser>
          <c:idx val="4"/>
          <c:order val="4"/>
          <c:tx>
            <c:v>corridor min</c:v>
          </c:tx>
          <c:spPr>
            <a:ln w="19050" cap="rnd">
              <a:solidFill>
                <a:schemeClr val="tx1"/>
              </a:solidFill>
              <a:prstDash val="sysDot"/>
              <a:round/>
            </a:ln>
            <a:effectLst/>
          </c:spPr>
          <c:marker>
            <c:symbol val="none"/>
          </c:marker>
          <c:xVal>
            <c:numRef>
              <c:f>'[lower_ab_comparison.xlsx]ab IR-TRACCs'!$I$3:$I$4</c:f>
              <c:numCache>
                <c:formatCode>General</c:formatCode>
                <c:ptCount val="2"/>
                <c:pt idx="0">
                  <c:v>-10</c:v>
                </c:pt>
                <c:pt idx="1">
                  <c:v>500</c:v>
                </c:pt>
              </c:numCache>
            </c:numRef>
          </c:xVal>
          <c:yVal>
            <c:numRef>
              <c:f>'[lower_ab_comparison.xlsx]ab IR-TRACCs'!$J$3:$J$4</c:f>
              <c:numCache>
                <c:formatCode>General</c:formatCode>
                <c:ptCount val="2"/>
                <c:pt idx="0">
                  <c:v>-70.099999999999994</c:v>
                </c:pt>
                <c:pt idx="1">
                  <c:v>-70.099999999999994</c:v>
                </c:pt>
              </c:numCache>
            </c:numRef>
          </c:yVal>
          <c:smooth val="1"/>
          <c:extLst>
            <c:ext xmlns:c16="http://schemas.microsoft.com/office/drawing/2014/chart" uri="{C3380CC4-5D6E-409C-BE32-E72D297353CC}">
              <c16:uniqueId val="{00000004-781C-4E59-A6B6-8A83A07518AA}"/>
            </c:ext>
          </c:extLst>
        </c:ser>
        <c:ser>
          <c:idx val="5"/>
          <c:order val="5"/>
          <c:tx>
            <c:v>corridor max</c:v>
          </c:tx>
          <c:spPr>
            <a:ln w="19050" cap="rnd">
              <a:solidFill>
                <a:schemeClr val="tx1"/>
              </a:solidFill>
              <a:prstDash val="sysDot"/>
              <a:round/>
            </a:ln>
            <a:effectLst/>
          </c:spPr>
          <c:marker>
            <c:symbol val="none"/>
          </c:marker>
          <c:xVal>
            <c:numRef>
              <c:f>'[lower_ab_comparison.xlsx]ab IR-TRACCs'!$I$6:$I$7</c:f>
              <c:numCache>
                <c:formatCode>General</c:formatCode>
                <c:ptCount val="2"/>
                <c:pt idx="0">
                  <c:v>-10</c:v>
                </c:pt>
                <c:pt idx="1">
                  <c:v>500</c:v>
                </c:pt>
              </c:numCache>
            </c:numRef>
          </c:xVal>
          <c:yVal>
            <c:numRef>
              <c:f>'[lower_ab_comparison.xlsx]ab IR-TRACCs'!$J$6:$J$7</c:f>
              <c:numCache>
                <c:formatCode>General</c:formatCode>
                <c:ptCount val="2"/>
                <c:pt idx="0">
                  <c:v>-92.9</c:v>
                </c:pt>
                <c:pt idx="1">
                  <c:v>-92.9</c:v>
                </c:pt>
              </c:numCache>
            </c:numRef>
          </c:yVal>
          <c:smooth val="1"/>
          <c:extLst>
            <c:ext xmlns:c16="http://schemas.microsoft.com/office/drawing/2014/chart" uri="{C3380CC4-5D6E-409C-BE32-E72D297353CC}">
              <c16:uniqueId val="{00000005-781C-4E59-A6B6-8A83A07518AA}"/>
            </c:ext>
          </c:extLst>
        </c:ser>
        <c:dLbls>
          <c:showLegendKey val="0"/>
          <c:showVal val="0"/>
          <c:showCatName val="0"/>
          <c:showSerName val="0"/>
          <c:showPercent val="0"/>
          <c:showBubbleSize val="0"/>
        </c:dLbls>
        <c:axId val="532809792"/>
        <c:axId val="532810448"/>
      </c:scatterChart>
      <c:valAx>
        <c:axId val="532809792"/>
        <c:scaling>
          <c:orientation val="minMax"/>
          <c:max val="10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2810448"/>
        <c:crosses val="autoZero"/>
        <c:crossBetween val="midCat"/>
      </c:valAx>
      <c:valAx>
        <c:axId val="532810448"/>
        <c:scaling>
          <c:orientation val="minMax"/>
          <c:max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200">
                    <a:solidFill>
                      <a:sysClr val="windowText" lastClr="000000"/>
                    </a:solidFill>
                  </a:rPr>
                  <a:t>Displacement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532809792"/>
        <c:crosses val="autoZero"/>
        <c:crossBetween val="midCat"/>
      </c:valAx>
      <c:spPr>
        <a:no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72421" cy="465621"/>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027" y="0"/>
            <a:ext cx="2972421" cy="465621"/>
          </a:xfrm>
          <a:prstGeom prst="rect">
            <a:avLst/>
          </a:prstGeom>
        </p:spPr>
        <p:txBody>
          <a:bodyPr vert="horz" lIns="91440" tIns="45720" rIns="91440" bIns="45720" rtlCol="0"/>
          <a:lstStyle>
            <a:lvl1pPr algn="r">
              <a:defRPr sz="1200"/>
            </a:lvl1pPr>
          </a:lstStyle>
          <a:p>
            <a:fld id="{5950B441-3FE8-4670-9FFD-B4C82F6F13C3}" type="datetimeFigureOut">
              <a:rPr lang="en-US" smtClean="0"/>
              <a:pPr/>
              <a:t>4/14/2021</a:t>
            </a:fld>
            <a:endParaRPr lang="en-US"/>
          </a:p>
        </p:txBody>
      </p:sp>
      <p:sp>
        <p:nvSpPr>
          <p:cNvPr id="4" name="Footer Placeholder 3"/>
          <p:cNvSpPr>
            <a:spLocks noGrp="1"/>
          </p:cNvSpPr>
          <p:nvPr>
            <p:ph type="ftr" sz="quarter" idx="2"/>
          </p:nvPr>
        </p:nvSpPr>
        <p:spPr>
          <a:xfrm>
            <a:off x="1" y="8829180"/>
            <a:ext cx="2972421" cy="465621"/>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027" y="8829180"/>
            <a:ext cx="2972421" cy="465621"/>
          </a:xfrm>
          <a:prstGeom prst="rect">
            <a:avLst/>
          </a:prstGeom>
        </p:spPr>
        <p:txBody>
          <a:bodyPr vert="horz" lIns="91440" tIns="45720" rIns="91440" bIns="45720" rtlCol="0" anchor="b"/>
          <a:lstStyle>
            <a:lvl1pPr algn="r">
              <a:defRPr sz="1200"/>
            </a:lvl1pPr>
          </a:lstStyle>
          <a:p>
            <a:fld id="{4E863CA6-5590-484C-B99B-18D326B1A500}" type="slidenum">
              <a:rPr lang="en-US" smtClean="0"/>
              <a:pPr/>
              <a:t>‹#›</a:t>
            </a:fld>
            <a:endParaRPr lang="en-US"/>
          </a:p>
        </p:txBody>
      </p:sp>
    </p:spTree>
    <p:extLst>
      <p:ext uri="{BB962C8B-B14F-4D97-AF65-F5344CB8AC3E}">
        <p14:creationId xmlns:p14="http://schemas.microsoft.com/office/powerpoint/2010/main" val="30197835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2971800" cy="464820"/>
          </a:xfrm>
          <a:prstGeom prst="rect">
            <a:avLst/>
          </a:prstGeom>
        </p:spPr>
        <p:txBody>
          <a:bodyPr vert="horz" lIns="92757" tIns="46378" rIns="92757" bIns="46378" rtlCol="0"/>
          <a:lstStyle>
            <a:lvl1pPr algn="l">
              <a:defRPr sz="1200"/>
            </a:lvl1pPr>
          </a:lstStyle>
          <a:p>
            <a:endParaRPr lang="en-US"/>
          </a:p>
        </p:txBody>
      </p:sp>
      <p:sp>
        <p:nvSpPr>
          <p:cNvPr id="3" name="Date Placeholder 2"/>
          <p:cNvSpPr>
            <a:spLocks noGrp="1"/>
          </p:cNvSpPr>
          <p:nvPr>
            <p:ph type="dt" idx="1"/>
          </p:nvPr>
        </p:nvSpPr>
        <p:spPr>
          <a:xfrm>
            <a:off x="3884613" y="1"/>
            <a:ext cx="2971800" cy="464820"/>
          </a:xfrm>
          <a:prstGeom prst="rect">
            <a:avLst/>
          </a:prstGeom>
        </p:spPr>
        <p:txBody>
          <a:bodyPr vert="horz" lIns="92757" tIns="46378" rIns="92757" bIns="46378" rtlCol="0"/>
          <a:lstStyle>
            <a:lvl1pPr algn="r">
              <a:defRPr sz="1200"/>
            </a:lvl1pPr>
          </a:lstStyle>
          <a:p>
            <a:fld id="{4773BC00-4D57-4FCE-B84F-1F9F815EC0E5}" type="datetimeFigureOut">
              <a:rPr lang="en-US" smtClean="0"/>
              <a:pPr/>
              <a:t>4/14/2021</a:t>
            </a:fld>
            <a:endParaRPr lang="en-US"/>
          </a:p>
        </p:txBody>
      </p:sp>
      <p:sp>
        <p:nvSpPr>
          <p:cNvPr id="4" name="Slide Image Placeholder 3"/>
          <p:cNvSpPr>
            <a:spLocks noGrp="1" noRot="1" noChangeAspect="1"/>
          </p:cNvSpPr>
          <p:nvPr>
            <p:ph type="sldImg" idx="2"/>
          </p:nvPr>
        </p:nvSpPr>
        <p:spPr>
          <a:xfrm>
            <a:off x="330200" y="696913"/>
            <a:ext cx="6197600" cy="3487737"/>
          </a:xfrm>
          <a:prstGeom prst="rect">
            <a:avLst/>
          </a:prstGeom>
          <a:noFill/>
          <a:ln w="12700">
            <a:solidFill>
              <a:prstClr val="black"/>
            </a:solidFill>
          </a:ln>
        </p:spPr>
        <p:txBody>
          <a:bodyPr vert="horz" lIns="92757" tIns="46378" rIns="92757" bIns="46378" rtlCol="0" anchor="ctr"/>
          <a:lstStyle/>
          <a:p>
            <a:endParaRPr lang="en-US"/>
          </a:p>
        </p:txBody>
      </p:sp>
      <p:sp>
        <p:nvSpPr>
          <p:cNvPr id="5" name="Notes Placeholder 4"/>
          <p:cNvSpPr>
            <a:spLocks noGrp="1"/>
          </p:cNvSpPr>
          <p:nvPr>
            <p:ph type="body" sz="quarter" idx="3"/>
          </p:nvPr>
        </p:nvSpPr>
        <p:spPr>
          <a:xfrm>
            <a:off x="685800" y="4415791"/>
            <a:ext cx="5486400" cy="4183380"/>
          </a:xfrm>
          <a:prstGeom prst="rect">
            <a:avLst/>
          </a:prstGeom>
        </p:spPr>
        <p:txBody>
          <a:bodyPr vert="horz" lIns="92757" tIns="46378" rIns="92757" bIns="46378"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2971800" cy="464820"/>
          </a:xfrm>
          <a:prstGeom prst="rect">
            <a:avLst/>
          </a:prstGeom>
        </p:spPr>
        <p:txBody>
          <a:bodyPr vert="horz" lIns="92757" tIns="46378" rIns="92757" bIns="46378"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829967"/>
            <a:ext cx="2971800" cy="464820"/>
          </a:xfrm>
          <a:prstGeom prst="rect">
            <a:avLst/>
          </a:prstGeom>
        </p:spPr>
        <p:txBody>
          <a:bodyPr vert="horz" lIns="92757" tIns="46378" rIns="92757" bIns="46378" rtlCol="0" anchor="b"/>
          <a:lstStyle>
            <a:lvl1pPr algn="r">
              <a:defRPr sz="1200"/>
            </a:lvl1pPr>
          </a:lstStyle>
          <a:p>
            <a:fld id="{FAECEBC6-53B4-4154-BE52-C879F055FDD3}" type="slidenum">
              <a:rPr lang="en-US" smtClean="0"/>
              <a:pPr/>
              <a:t>‹#›</a:t>
            </a:fld>
            <a:endParaRPr lang="en-US"/>
          </a:p>
        </p:txBody>
      </p:sp>
    </p:spTree>
    <p:extLst>
      <p:ext uri="{BB962C8B-B14F-4D97-AF65-F5344CB8AC3E}">
        <p14:creationId xmlns:p14="http://schemas.microsoft.com/office/powerpoint/2010/main" val="277139108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AECEBC6-53B4-4154-BE52-C879F055FDD3}" type="slidenum">
              <a:rPr lang="en-US" smtClean="0"/>
              <a:pPr/>
              <a:t>1</a:t>
            </a:fld>
            <a:endParaRPr lang="en-US"/>
          </a:p>
        </p:txBody>
      </p:sp>
    </p:spTree>
    <p:extLst>
      <p:ext uri="{BB962C8B-B14F-4D97-AF65-F5344CB8AC3E}">
        <p14:creationId xmlns:p14="http://schemas.microsoft.com/office/powerpoint/2010/main" val="27232784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AECEBC6-53B4-4154-BE52-C879F055FDD3}" type="slidenum">
              <a:rPr lang="en-US" smtClean="0"/>
              <a:pPr/>
              <a:t>5</a:t>
            </a:fld>
            <a:endParaRPr lang="en-US"/>
          </a:p>
        </p:txBody>
      </p:sp>
    </p:spTree>
    <p:extLst>
      <p:ext uri="{BB962C8B-B14F-4D97-AF65-F5344CB8AC3E}">
        <p14:creationId xmlns:p14="http://schemas.microsoft.com/office/powerpoint/2010/main" val="5685291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AECEBC6-53B4-4154-BE52-C879F055FDD3}" type="slidenum">
              <a:rPr lang="en-US" smtClean="0"/>
              <a:pPr/>
              <a:t>13</a:t>
            </a:fld>
            <a:endParaRPr lang="en-US"/>
          </a:p>
        </p:txBody>
      </p:sp>
    </p:spTree>
    <p:extLst>
      <p:ext uri="{BB962C8B-B14F-4D97-AF65-F5344CB8AC3E}">
        <p14:creationId xmlns:p14="http://schemas.microsoft.com/office/powerpoint/2010/main" val="8520059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Pelvis</a:t>
            </a:r>
            <a:r>
              <a:rPr lang="en-US" baseline="0" dirty="0"/>
              <a:t> material models re-tuned to have similar behavior with both tetrahedral and hexahedral meshes.</a:t>
            </a:r>
            <a:endParaRPr lang="en-US" dirty="0"/>
          </a:p>
        </p:txBody>
      </p:sp>
      <p:sp>
        <p:nvSpPr>
          <p:cNvPr id="4" name="Slide Number Placeholder 3"/>
          <p:cNvSpPr>
            <a:spLocks noGrp="1"/>
          </p:cNvSpPr>
          <p:nvPr>
            <p:ph type="sldNum" sz="quarter" idx="10"/>
          </p:nvPr>
        </p:nvSpPr>
        <p:spPr/>
        <p:txBody>
          <a:bodyPr/>
          <a:lstStyle/>
          <a:p>
            <a:fld id="{FAECEBC6-53B4-4154-BE52-C879F055FDD3}" type="slidenum">
              <a:rPr lang="en-US" smtClean="0"/>
              <a:pPr/>
              <a:t>14</a:t>
            </a:fld>
            <a:endParaRPr lang="en-US"/>
          </a:p>
        </p:txBody>
      </p:sp>
    </p:spTree>
    <p:extLst>
      <p:ext uri="{BB962C8B-B14F-4D97-AF65-F5344CB8AC3E}">
        <p14:creationId xmlns:p14="http://schemas.microsoft.com/office/powerpoint/2010/main" val="38735580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Pelvis</a:t>
            </a:r>
            <a:r>
              <a:rPr lang="en-US" baseline="0" dirty="0"/>
              <a:t> material models re-tuned to have similar behavior with both tetrahedral and hexahedral meshes.</a:t>
            </a:r>
            <a:endParaRPr lang="en-US" dirty="0"/>
          </a:p>
        </p:txBody>
      </p:sp>
      <p:sp>
        <p:nvSpPr>
          <p:cNvPr id="4" name="Slide Number Placeholder 3"/>
          <p:cNvSpPr>
            <a:spLocks noGrp="1"/>
          </p:cNvSpPr>
          <p:nvPr>
            <p:ph type="sldNum" sz="quarter" idx="10"/>
          </p:nvPr>
        </p:nvSpPr>
        <p:spPr/>
        <p:txBody>
          <a:bodyPr/>
          <a:lstStyle/>
          <a:p>
            <a:fld id="{FAECEBC6-53B4-4154-BE52-C879F055FDD3}" type="slidenum">
              <a:rPr lang="en-US" smtClean="0"/>
              <a:pPr/>
              <a:t>15</a:t>
            </a:fld>
            <a:endParaRPr lang="en-US"/>
          </a:p>
        </p:txBody>
      </p:sp>
    </p:spTree>
    <p:extLst>
      <p:ext uri="{BB962C8B-B14F-4D97-AF65-F5344CB8AC3E}">
        <p14:creationId xmlns:p14="http://schemas.microsoft.com/office/powerpoint/2010/main" val="132875014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AECEBC6-53B4-4154-BE52-C879F055FDD3}" type="slidenum">
              <a:rPr lang="en-US" smtClean="0"/>
              <a:pPr/>
              <a:t>31</a:t>
            </a:fld>
            <a:endParaRPr lang="en-US"/>
          </a:p>
        </p:txBody>
      </p:sp>
    </p:spTree>
    <p:extLst>
      <p:ext uri="{BB962C8B-B14F-4D97-AF65-F5344CB8AC3E}">
        <p14:creationId xmlns:p14="http://schemas.microsoft.com/office/powerpoint/2010/main" val="301735434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AECEBC6-53B4-4154-BE52-C879F055FDD3}" type="slidenum">
              <a:rPr lang="en-US" smtClean="0"/>
              <a:pPr/>
              <a:t>39</a:t>
            </a:fld>
            <a:endParaRPr lang="en-US"/>
          </a:p>
        </p:txBody>
      </p:sp>
    </p:spTree>
    <p:extLst>
      <p:ext uri="{BB962C8B-B14F-4D97-AF65-F5344CB8AC3E}">
        <p14:creationId xmlns:p14="http://schemas.microsoft.com/office/powerpoint/2010/main" val="36046432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AECEBC6-53B4-4154-BE52-C879F055FDD3}" type="slidenum">
              <a:rPr lang="en-US" smtClean="0"/>
              <a:pPr/>
              <a:t>47</a:t>
            </a:fld>
            <a:endParaRPr lang="en-US"/>
          </a:p>
        </p:txBody>
      </p:sp>
    </p:spTree>
    <p:extLst>
      <p:ext uri="{BB962C8B-B14F-4D97-AF65-F5344CB8AC3E}">
        <p14:creationId xmlns:p14="http://schemas.microsoft.com/office/powerpoint/2010/main" val="54293722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72"/>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0212575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p:txBody>
          <a:bodyPr/>
          <a:lstStyle/>
          <a:p>
            <a:r>
              <a:rPr lang="en-US"/>
              <a:t>Click to edit Master title style</a:t>
            </a:r>
          </a:p>
        </p:txBody>
      </p:sp>
      <p:sp>
        <p:nvSpPr>
          <p:cNvPr id="6" name="Slide Number Placeholder 5"/>
          <p:cNvSpPr>
            <a:spLocks noGrp="1"/>
          </p:cNvSpPr>
          <p:nvPr>
            <p:ph type="sldNum" sz="quarter" idx="12"/>
          </p:nvPr>
        </p:nvSpPr>
        <p:spPr/>
        <p:txBody>
          <a:bodyPr/>
          <a:lstStyle>
            <a:lvl1pPr>
              <a:defRPr/>
            </a:lvl1pPr>
          </a:lstStyle>
          <a:p>
            <a:fld id="{99985A63-83E5-425F-9290-73A8853C6F80}" type="slidenum">
              <a:rPr lang="en-US">
                <a:solidFill>
                  <a:srgbClr val="161645">
                    <a:lumMod val="50000"/>
                    <a:lumOff val="50000"/>
                  </a:srgbClr>
                </a:solidFill>
              </a:rPr>
              <a:pPr/>
              <a:t>‹#›</a:t>
            </a:fld>
            <a:endParaRPr lang="en-US">
              <a:solidFill>
                <a:srgbClr val="161645">
                  <a:lumMod val="50000"/>
                  <a:lumOff val="50000"/>
                </a:srgbClr>
              </a:solidFill>
            </a:endParaRPr>
          </a:p>
        </p:txBody>
      </p:sp>
    </p:spTree>
    <p:extLst>
      <p:ext uri="{BB962C8B-B14F-4D97-AF65-F5344CB8AC3E}">
        <p14:creationId xmlns:p14="http://schemas.microsoft.com/office/powerpoint/2010/main" val="10394742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447800"/>
            <a:ext cx="5080000" cy="4800600"/>
          </a:xfrm>
        </p:spPr>
        <p:txBody>
          <a:bodyPr/>
          <a:lstStyle>
            <a:lvl1pPr>
              <a:defRPr sz="2400"/>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p:txBody>
          <a:bodyPr/>
          <a:lstStyle/>
          <a:p>
            <a:r>
              <a:rPr lang="en-US"/>
              <a:t>Click to edit Master title style</a:t>
            </a:r>
          </a:p>
        </p:txBody>
      </p:sp>
      <p:sp>
        <p:nvSpPr>
          <p:cNvPr id="4" name="Content Placeholder 3"/>
          <p:cNvSpPr>
            <a:spLocks noGrp="1"/>
          </p:cNvSpPr>
          <p:nvPr>
            <p:ph sz="half" idx="2"/>
          </p:nvPr>
        </p:nvSpPr>
        <p:spPr>
          <a:xfrm>
            <a:off x="6197600" y="1447800"/>
            <a:ext cx="5080000" cy="4800600"/>
          </a:xfrm>
        </p:spPr>
        <p:txBody>
          <a:bodyPr/>
          <a:lstStyle>
            <a:lvl1pPr>
              <a:defRPr sz="2400"/>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lvl1pPr>
              <a:defRPr/>
            </a:lvl1pPr>
          </a:lstStyle>
          <a:p>
            <a:fld id="{B46F757B-C7C2-477A-A921-0745F5F1850C}" type="slidenum">
              <a:rPr lang="en-US">
                <a:solidFill>
                  <a:srgbClr val="161645">
                    <a:lumMod val="50000"/>
                    <a:lumOff val="50000"/>
                  </a:srgbClr>
                </a:solidFill>
              </a:rPr>
              <a:pPr/>
              <a:t>‹#›</a:t>
            </a:fld>
            <a:endParaRPr lang="en-US">
              <a:solidFill>
                <a:srgbClr val="161645">
                  <a:lumMod val="50000"/>
                  <a:lumOff val="50000"/>
                </a:srgbClr>
              </a:solidFill>
            </a:endParaRPr>
          </a:p>
        </p:txBody>
      </p:sp>
    </p:spTree>
    <p:extLst>
      <p:ext uri="{BB962C8B-B14F-4D97-AF65-F5344CB8AC3E}">
        <p14:creationId xmlns:p14="http://schemas.microsoft.com/office/powerpoint/2010/main" val="386616902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p:txBody>
          <a:bodyPr/>
          <a:lstStyle>
            <a:lvl1pPr>
              <a:defRPr/>
            </a:lvl1pPr>
          </a:lstStyle>
          <a:p>
            <a:fld id="{B858E30F-A4A4-4522-A5FA-007B7EAE9032}" type="slidenum">
              <a:rPr lang="en-US">
                <a:solidFill>
                  <a:srgbClr val="161645">
                    <a:lumMod val="50000"/>
                    <a:lumOff val="50000"/>
                  </a:srgbClr>
                </a:solidFill>
              </a:rPr>
              <a:pPr/>
              <a:t>‹#›</a:t>
            </a:fld>
            <a:endParaRPr lang="en-US">
              <a:solidFill>
                <a:srgbClr val="161645">
                  <a:lumMod val="50000"/>
                  <a:lumOff val="50000"/>
                </a:srgbClr>
              </a:solidFill>
            </a:endParaRPr>
          </a:p>
        </p:txBody>
      </p:sp>
    </p:spTree>
    <p:extLst>
      <p:ext uri="{BB962C8B-B14F-4D97-AF65-F5344CB8AC3E}">
        <p14:creationId xmlns:p14="http://schemas.microsoft.com/office/powerpoint/2010/main" val="11142100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lvl1pPr>
              <a:defRPr/>
            </a:lvl1pPr>
          </a:lstStyle>
          <a:p>
            <a:fld id="{874F8F89-A846-40C3-BA3E-39B4FBCD38CA}" type="slidenum">
              <a:rPr lang="en-US">
                <a:solidFill>
                  <a:srgbClr val="161645">
                    <a:lumMod val="50000"/>
                    <a:lumOff val="50000"/>
                  </a:srgbClr>
                </a:solidFill>
              </a:rPr>
              <a:pPr/>
              <a:t>‹#›</a:t>
            </a:fld>
            <a:endParaRPr lang="en-US">
              <a:solidFill>
                <a:srgbClr val="161645">
                  <a:lumMod val="50000"/>
                  <a:lumOff val="50000"/>
                </a:srgbClr>
              </a:solidFill>
            </a:endParaRPr>
          </a:p>
        </p:txBody>
      </p:sp>
    </p:spTree>
    <p:extLst>
      <p:ext uri="{BB962C8B-B14F-4D97-AF65-F5344CB8AC3E}">
        <p14:creationId xmlns:p14="http://schemas.microsoft.com/office/powerpoint/2010/main" val="84652775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7">
            <a:lum/>
          </a:blip>
          <a:srcRect/>
          <a:stretch>
            <a:fillRect/>
          </a:stretch>
        </a:blip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bwMode="auto">
          <a:xfrm>
            <a:off x="914400" y="533400"/>
            <a:ext cx="10363200" cy="6858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body" idx="1"/>
          </p:nvPr>
        </p:nvSpPr>
        <p:spPr bwMode="auto">
          <a:xfrm>
            <a:off x="914400" y="1447800"/>
            <a:ext cx="10363200" cy="4800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486" name="Rectangle 6"/>
          <p:cNvSpPr>
            <a:spLocks noGrp="1" noChangeArrowheads="1"/>
          </p:cNvSpPr>
          <p:nvPr>
            <p:ph type="sldNum" sz="quarter" idx="4"/>
          </p:nvPr>
        </p:nvSpPr>
        <p:spPr bwMode="auto">
          <a:xfrm>
            <a:off x="0" y="6604084"/>
            <a:ext cx="2540000" cy="253916"/>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800">
                <a:solidFill>
                  <a:schemeClr val="tx1">
                    <a:lumMod val="50000"/>
                    <a:lumOff val="50000"/>
                  </a:schemeClr>
                </a:solidFill>
                <a:latin typeface="+mn-lt"/>
              </a:defRPr>
            </a:lvl1pPr>
          </a:lstStyle>
          <a:p>
            <a:pPr eaLnBrk="0" fontAlgn="base" hangingPunct="0">
              <a:spcBef>
                <a:spcPct val="0"/>
              </a:spcBef>
              <a:spcAft>
                <a:spcPct val="0"/>
              </a:spcAft>
            </a:pPr>
            <a:fld id="{34911C51-3B1F-46F9-BAB0-F2C16E0403FD}" type="slidenum">
              <a:rPr lang="en-US" smtClean="0">
                <a:solidFill>
                  <a:srgbClr val="161645">
                    <a:lumMod val="50000"/>
                    <a:lumOff val="50000"/>
                  </a:srgbClr>
                </a:solidFill>
              </a:rPr>
              <a:pPr eaLnBrk="0" fontAlgn="base" hangingPunct="0">
                <a:spcBef>
                  <a:spcPct val="0"/>
                </a:spcBef>
                <a:spcAft>
                  <a:spcPct val="0"/>
                </a:spcAft>
              </a:pPr>
              <a:t>‹#›</a:t>
            </a:fld>
            <a:endParaRPr lang="en-US">
              <a:solidFill>
                <a:srgbClr val="161645">
                  <a:lumMod val="50000"/>
                  <a:lumOff val="50000"/>
                </a:srgbClr>
              </a:solidFill>
            </a:endParaRPr>
          </a:p>
        </p:txBody>
      </p:sp>
      <p:sp>
        <p:nvSpPr>
          <p:cNvPr id="20491" name="Rectangle 11"/>
          <p:cNvSpPr>
            <a:spLocks noChangeArrowheads="1"/>
          </p:cNvSpPr>
          <p:nvPr/>
        </p:nvSpPr>
        <p:spPr bwMode="auto">
          <a:xfrm>
            <a:off x="8763001" y="6488668"/>
            <a:ext cx="3429000" cy="369332"/>
          </a:xfrm>
          <a:prstGeom prst="rect">
            <a:avLst/>
          </a:prstGeom>
          <a:noFill/>
          <a:ln w="9525">
            <a:noFill/>
            <a:miter lim="800000"/>
            <a:headEnd/>
            <a:tailEnd/>
          </a:ln>
          <a:effectLst/>
        </p:spPr>
        <p:txBody>
          <a:bodyPr wrap="square" anchor="b">
            <a:spAutoFit/>
          </a:bodyPr>
          <a:lstStyle/>
          <a:p>
            <a:pPr algn="r" defTabSz="2951163" fontAlgn="base">
              <a:spcBef>
                <a:spcPct val="0"/>
              </a:spcBef>
              <a:spcAft>
                <a:spcPct val="0"/>
              </a:spcAft>
            </a:pPr>
            <a:r>
              <a:rPr lang="en-US" sz="1800" i="1" dirty="0">
                <a:solidFill>
                  <a:srgbClr val="7F7F7F"/>
                </a:solidFill>
              </a:rPr>
              <a:t>Center for Applied Biomechanics </a:t>
            </a:r>
          </a:p>
        </p:txBody>
      </p:sp>
    </p:spTree>
    <p:extLst>
      <p:ext uri="{BB962C8B-B14F-4D97-AF65-F5344CB8AC3E}">
        <p14:creationId xmlns:p14="http://schemas.microsoft.com/office/powerpoint/2010/main" val="187690925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hf hdr="0" ftr="0" dt="0"/>
  <p:txStyles>
    <p:titleStyle>
      <a:lvl1pPr algn="l" rtl="0" eaLnBrk="1" fontAlgn="base" hangingPunct="1">
        <a:spcBef>
          <a:spcPct val="0"/>
        </a:spcBef>
        <a:spcAft>
          <a:spcPct val="0"/>
        </a:spcAft>
        <a:defRPr sz="3600">
          <a:solidFill>
            <a:schemeClr val="bg2"/>
          </a:solidFill>
          <a:latin typeface="Cambria" pitchFamily="18" charset="0"/>
          <a:ea typeface="+mj-ea"/>
          <a:cs typeface="+mj-cs"/>
        </a:defRPr>
      </a:lvl1pPr>
      <a:lvl2pPr algn="l" rtl="0" eaLnBrk="1" fontAlgn="base" hangingPunct="1">
        <a:spcBef>
          <a:spcPct val="0"/>
        </a:spcBef>
        <a:spcAft>
          <a:spcPct val="0"/>
        </a:spcAft>
        <a:defRPr sz="3600">
          <a:solidFill>
            <a:schemeClr val="bg2"/>
          </a:solidFill>
          <a:latin typeface="Times New Roman" pitchFamily="18" charset="0"/>
        </a:defRPr>
      </a:lvl2pPr>
      <a:lvl3pPr algn="l" rtl="0" eaLnBrk="1" fontAlgn="base" hangingPunct="1">
        <a:spcBef>
          <a:spcPct val="0"/>
        </a:spcBef>
        <a:spcAft>
          <a:spcPct val="0"/>
        </a:spcAft>
        <a:defRPr sz="3600">
          <a:solidFill>
            <a:schemeClr val="bg2"/>
          </a:solidFill>
          <a:latin typeface="Times New Roman" pitchFamily="18" charset="0"/>
        </a:defRPr>
      </a:lvl3pPr>
      <a:lvl4pPr algn="l" rtl="0" eaLnBrk="1" fontAlgn="base" hangingPunct="1">
        <a:spcBef>
          <a:spcPct val="0"/>
        </a:spcBef>
        <a:spcAft>
          <a:spcPct val="0"/>
        </a:spcAft>
        <a:defRPr sz="3600">
          <a:solidFill>
            <a:schemeClr val="bg2"/>
          </a:solidFill>
          <a:latin typeface="Times New Roman" pitchFamily="18" charset="0"/>
        </a:defRPr>
      </a:lvl4pPr>
      <a:lvl5pPr algn="l" rtl="0" eaLnBrk="1" fontAlgn="base" hangingPunct="1">
        <a:spcBef>
          <a:spcPct val="0"/>
        </a:spcBef>
        <a:spcAft>
          <a:spcPct val="0"/>
        </a:spcAft>
        <a:defRPr sz="3600">
          <a:solidFill>
            <a:schemeClr val="bg2"/>
          </a:solidFill>
          <a:latin typeface="Times New Roman" pitchFamily="18" charset="0"/>
        </a:defRPr>
      </a:lvl5pPr>
      <a:lvl6pPr marL="457200" algn="l" rtl="0" eaLnBrk="1" fontAlgn="base" hangingPunct="1">
        <a:spcBef>
          <a:spcPct val="0"/>
        </a:spcBef>
        <a:spcAft>
          <a:spcPct val="0"/>
        </a:spcAft>
        <a:defRPr sz="3600">
          <a:solidFill>
            <a:schemeClr val="bg2"/>
          </a:solidFill>
          <a:latin typeface="Times New Roman" pitchFamily="18" charset="0"/>
        </a:defRPr>
      </a:lvl6pPr>
      <a:lvl7pPr marL="914400" algn="l" rtl="0" eaLnBrk="1" fontAlgn="base" hangingPunct="1">
        <a:spcBef>
          <a:spcPct val="0"/>
        </a:spcBef>
        <a:spcAft>
          <a:spcPct val="0"/>
        </a:spcAft>
        <a:defRPr sz="3600">
          <a:solidFill>
            <a:schemeClr val="bg2"/>
          </a:solidFill>
          <a:latin typeface="Times New Roman" pitchFamily="18" charset="0"/>
        </a:defRPr>
      </a:lvl7pPr>
      <a:lvl8pPr marL="1371600" algn="l" rtl="0" eaLnBrk="1" fontAlgn="base" hangingPunct="1">
        <a:spcBef>
          <a:spcPct val="0"/>
        </a:spcBef>
        <a:spcAft>
          <a:spcPct val="0"/>
        </a:spcAft>
        <a:defRPr sz="3600">
          <a:solidFill>
            <a:schemeClr val="bg2"/>
          </a:solidFill>
          <a:latin typeface="Times New Roman" pitchFamily="18" charset="0"/>
        </a:defRPr>
      </a:lvl8pPr>
      <a:lvl9pPr marL="1828800" algn="l" rtl="0" eaLnBrk="1" fontAlgn="base" hangingPunct="1">
        <a:spcBef>
          <a:spcPct val="0"/>
        </a:spcBef>
        <a:spcAft>
          <a:spcPct val="0"/>
        </a:spcAft>
        <a:defRPr sz="3600">
          <a:solidFill>
            <a:schemeClr val="bg2"/>
          </a:solidFill>
          <a:latin typeface="Times New Roman" pitchFamily="18" charset="0"/>
        </a:defRPr>
      </a:lvl9pPr>
    </p:titleStyle>
    <p:bodyStyle>
      <a:lvl1pPr marL="342900" indent="-342900" algn="l" rtl="0" eaLnBrk="1" fontAlgn="base" hangingPunct="1">
        <a:spcBef>
          <a:spcPct val="20000"/>
        </a:spcBef>
        <a:spcAft>
          <a:spcPct val="0"/>
        </a:spcAft>
        <a:buBlip>
          <a:blip r:embed="rId8"/>
        </a:buBlip>
        <a:defRPr sz="2400">
          <a:solidFill>
            <a:schemeClr val="tx1"/>
          </a:solidFill>
          <a:latin typeface="Cambria" pitchFamily="18" charset="0"/>
          <a:ea typeface="+mn-ea"/>
          <a:cs typeface="+mn-cs"/>
        </a:defRPr>
      </a:lvl1pPr>
      <a:lvl2pPr marL="742950" indent="-285750" algn="l" rtl="0" eaLnBrk="1" fontAlgn="base" hangingPunct="1">
        <a:spcBef>
          <a:spcPct val="20000"/>
        </a:spcBef>
        <a:spcAft>
          <a:spcPct val="0"/>
        </a:spcAft>
        <a:buClr>
          <a:srgbClr val="990000"/>
        </a:buClr>
        <a:buFont typeface="Times" pitchFamily="18" charset="0"/>
        <a:buChar char="•"/>
        <a:defRPr sz="2000">
          <a:solidFill>
            <a:schemeClr val="tx1"/>
          </a:solidFill>
          <a:latin typeface="Cambria" pitchFamily="18" charset="0"/>
        </a:defRPr>
      </a:lvl2pPr>
      <a:lvl3pPr marL="1143000" indent="-228600" algn="l" rtl="0" eaLnBrk="1" fontAlgn="base" hangingPunct="1">
        <a:spcBef>
          <a:spcPct val="20000"/>
        </a:spcBef>
        <a:spcAft>
          <a:spcPct val="0"/>
        </a:spcAft>
        <a:buClr>
          <a:schemeClr val="tx2"/>
        </a:buClr>
        <a:buFont typeface="Times" pitchFamily="18" charset="0"/>
        <a:buChar char="•"/>
        <a:defRPr sz="2000" i="0">
          <a:solidFill>
            <a:schemeClr val="tx1"/>
          </a:solidFill>
          <a:latin typeface="Cambria" pitchFamily="18" charset="0"/>
        </a:defRPr>
      </a:lvl3pPr>
      <a:lvl4pPr marL="1600200" indent="-228600" algn="l" rtl="0" eaLnBrk="1" fontAlgn="base" hangingPunct="1">
        <a:spcBef>
          <a:spcPct val="20000"/>
        </a:spcBef>
        <a:spcAft>
          <a:spcPct val="0"/>
        </a:spcAft>
        <a:buClr>
          <a:schemeClr val="bg2"/>
        </a:buClr>
        <a:buFont typeface="Times" pitchFamily="18" charset="0"/>
        <a:buChar char="•"/>
        <a:defRPr sz="2000" i="0">
          <a:solidFill>
            <a:schemeClr val="bg2"/>
          </a:solidFill>
          <a:latin typeface="Cambria" pitchFamily="18" charset="0"/>
        </a:defRPr>
      </a:lvl4pPr>
      <a:lvl5pPr marL="2057400" indent="-228600" algn="l" rtl="0" eaLnBrk="1" fontAlgn="base" hangingPunct="1">
        <a:spcBef>
          <a:spcPct val="20000"/>
        </a:spcBef>
        <a:spcAft>
          <a:spcPct val="0"/>
        </a:spcAft>
        <a:buChar char="-"/>
        <a:defRPr sz="2000" i="0">
          <a:solidFill>
            <a:schemeClr val="bg2"/>
          </a:solidFill>
          <a:latin typeface="Cambria" pitchFamily="18" charset="0"/>
        </a:defRPr>
      </a:lvl5pPr>
      <a:lvl6pPr marL="2514600" indent="-228600" algn="l" rtl="0" eaLnBrk="1" fontAlgn="base" hangingPunct="1">
        <a:spcBef>
          <a:spcPct val="20000"/>
        </a:spcBef>
        <a:spcAft>
          <a:spcPct val="0"/>
        </a:spcAft>
        <a:buChar char="-"/>
        <a:defRPr sz="2000" i="1">
          <a:solidFill>
            <a:schemeClr val="bg2"/>
          </a:solidFill>
          <a:latin typeface="+mn-lt"/>
        </a:defRPr>
      </a:lvl6pPr>
      <a:lvl7pPr marL="2971800" indent="-228600" algn="l" rtl="0" eaLnBrk="1" fontAlgn="base" hangingPunct="1">
        <a:spcBef>
          <a:spcPct val="20000"/>
        </a:spcBef>
        <a:spcAft>
          <a:spcPct val="0"/>
        </a:spcAft>
        <a:buChar char="-"/>
        <a:defRPr sz="2000" i="1">
          <a:solidFill>
            <a:schemeClr val="bg2"/>
          </a:solidFill>
          <a:latin typeface="+mn-lt"/>
        </a:defRPr>
      </a:lvl7pPr>
      <a:lvl8pPr marL="3429000" indent="-228600" algn="l" rtl="0" eaLnBrk="1" fontAlgn="base" hangingPunct="1">
        <a:spcBef>
          <a:spcPct val="20000"/>
        </a:spcBef>
        <a:spcAft>
          <a:spcPct val="0"/>
        </a:spcAft>
        <a:buChar char="-"/>
        <a:defRPr sz="2000" i="1">
          <a:solidFill>
            <a:schemeClr val="bg2"/>
          </a:solidFill>
          <a:latin typeface="+mn-lt"/>
        </a:defRPr>
      </a:lvl8pPr>
      <a:lvl9pPr marL="3886200" indent="-228600" algn="l" rtl="0" eaLnBrk="1" fontAlgn="base" hangingPunct="1">
        <a:spcBef>
          <a:spcPct val="20000"/>
        </a:spcBef>
        <a:spcAft>
          <a:spcPct val="0"/>
        </a:spcAft>
        <a:buChar char="-"/>
        <a:defRPr sz="2000" i="1">
          <a:solidFill>
            <a:schemeClr val="bg2"/>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4.xml"/><Relationship Id="rId6" Type="http://schemas.microsoft.com/office/2007/relationships/hdphoto" Target="../media/hdphoto4.wdp"/><Relationship Id="rId5" Type="http://schemas.openxmlformats.org/officeDocument/2006/relationships/image" Target="../media/image34.png"/><Relationship Id="rId4" Type="http://schemas.openxmlformats.org/officeDocument/2006/relationships/image" Target="../media/image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40.jpeg"/><Relationship Id="rId2" Type="http://schemas.openxmlformats.org/officeDocument/2006/relationships/image" Target="../media/image35.png"/><Relationship Id="rId1" Type="http://schemas.openxmlformats.org/officeDocument/2006/relationships/slideLayout" Target="../slideLayouts/slideLayout4.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xml"/><Relationship Id="rId1" Type="http://schemas.openxmlformats.org/officeDocument/2006/relationships/slideLayout" Target="../slideLayouts/slideLayout4.xml"/><Relationship Id="rId5" Type="http://schemas.openxmlformats.org/officeDocument/2006/relationships/image" Target="../media/image43.jpeg"/><Relationship Id="rId4" Type="http://schemas.openxmlformats.org/officeDocument/2006/relationships/image" Target="../media/image42.png"/></Relationships>
</file>

<file path=ppt/slides/_rels/slide14.xml.rels><?xml version="1.0" encoding="UTF-8" standalone="yes"?>
<Relationships xmlns="http://schemas.openxmlformats.org/package/2006/relationships"><Relationship Id="rId8" Type="http://schemas.openxmlformats.org/officeDocument/2006/relationships/video" Target="../media/media4.mp4"/><Relationship Id="rId13" Type="http://schemas.openxmlformats.org/officeDocument/2006/relationships/image" Target="../media/image46.png"/><Relationship Id="rId3" Type="http://schemas.microsoft.com/office/2007/relationships/media" Target="../media/media2.mp4"/><Relationship Id="rId7" Type="http://schemas.microsoft.com/office/2007/relationships/media" Target="../media/media4.mp4"/><Relationship Id="rId12" Type="http://schemas.openxmlformats.org/officeDocument/2006/relationships/image" Target="../media/image45.png"/><Relationship Id="rId2" Type="http://schemas.openxmlformats.org/officeDocument/2006/relationships/video" Target="../media/media1.mp4"/><Relationship Id="rId16" Type="http://schemas.openxmlformats.org/officeDocument/2006/relationships/image" Target="../media/image49.png"/><Relationship Id="rId1" Type="http://schemas.microsoft.com/office/2007/relationships/media" Target="../media/media1.mp4"/><Relationship Id="rId6" Type="http://schemas.openxmlformats.org/officeDocument/2006/relationships/video" Target="../media/media3.mp4"/><Relationship Id="rId11" Type="http://schemas.openxmlformats.org/officeDocument/2006/relationships/image" Target="../media/image44.png"/><Relationship Id="rId5" Type="http://schemas.microsoft.com/office/2007/relationships/media" Target="../media/media3.mp4"/><Relationship Id="rId15" Type="http://schemas.openxmlformats.org/officeDocument/2006/relationships/image" Target="../media/image48.png"/><Relationship Id="rId10" Type="http://schemas.openxmlformats.org/officeDocument/2006/relationships/notesSlide" Target="../notesSlides/notesSlide4.xml"/><Relationship Id="rId4" Type="http://schemas.openxmlformats.org/officeDocument/2006/relationships/video" Target="../media/media2.mp4"/><Relationship Id="rId9" Type="http://schemas.openxmlformats.org/officeDocument/2006/relationships/slideLayout" Target="../slideLayouts/slideLayout3.xml"/><Relationship Id="rId14" Type="http://schemas.openxmlformats.org/officeDocument/2006/relationships/image" Target="../media/image47.png"/></Relationships>
</file>

<file path=ppt/slides/_rels/slide15.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4.png"/><Relationship Id="rId7" Type="http://schemas.openxmlformats.org/officeDocument/2006/relationships/image" Target="../media/image52.png"/><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5.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slideLayout" Target="../slideLayouts/slideLayout3.xml"/><Relationship Id="rId7" Type="http://schemas.openxmlformats.org/officeDocument/2006/relationships/chart" Target="../charts/chart3.xml"/><Relationship Id="rId2" Type="http://schemas.openxmlformats.org/officeDocument/2006/relationships/video" Target="../media/media5.mp4"/><Relationship Id="rId1" Type="http://schemas.microsoft.com/office/2007/relationships/media" Target="../media/media5.mp4"/><Relationship Id="rId6" Type="http://schemas.openxmlformats.org/officeDocument/2006/relationships/chart" Target="../charts/chart2.xml"/><Relationship Id="rId5" Type="http://schemas.openxmlformats.org/officeDocument/2006/relationships/image" Target="../media/image54.png"/><Relationship Id="rId4" Type="http://schemas.openxmlformats.org/officeDocument/2006/relationships/chart" Target="../charts/chart1.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chart" Target="../charts/chart7.xml"/><Relationship Id="rId2" Type="http://schemas.openxmlformats.org/officeDocument/2006/relationships/video" Target="../media/media6.mp4"/><Relationship Id="rId1" Type="http://schemas.microsoft.com/office/2007/relationships/media" Target="../media/media6.mp4"/><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5.png"/></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video" Target="../media/media7.mp4"/><Relationship Id="rId1" Type="http://schemas.microsoft.com/office/2007/relationships/media" Target="../media/media7.mp4"/><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56.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57.png"/><Relationship Id="rId2" Type="http://schemas.openxmlformats.org/officeDocument/2006/relationships/video" Target="../media/media8.mp4"/><Relationship Id="rId1" Type="http://schemas.microsoft.com/office/2007/relationships/media" Target="../media/media8.mp4"/><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chart" Target="../charts/chart10.xml"/></Relationships>
</file>

<file path=ppt/slides/_rels/slide21.xml.rels><?xml version="1.0" encoding="UTF-8" standalone="yes"?>
<Relationships xmlns="http://schemas.openxmlformats.org/package/2006/relationships"><Relationship Id="rId8" Type="http://schemas.openxmlformats.org/officeDocument/2006/relationships/image" Target="../media/image60.png"/><Relationship Id="rId3" Type="http://schemas.microsoft.com/office/2007/relationships/media" Target="../media/media10.mp4"/><Relationship Id="rId7" Type="http://schemas.openxmlformats.org/officeDocument/2006/relationships/image" Target="../media/image59.png"/><Relationship Id="rId2" Type="http://schemas.openxmlformats.org/officeDocument/2006/relationships/video" Target="../media/media9.mp4"/><Relationship Id="rId1" Type="http://schemas.microsoft.com/office/2007/relationships/media" Target="../media/media9.mp4"/><Relationship Id="rId6" Type="http://schemas.openxmlformats.org/officeDocument/2006/relationships/image" Target="../media/image58.png"/><Relationship Id="rId5" Type="http://schemas.openxmlformats.org/officeDocument/2006/relationships/slideLayout" Target="../slideLayouts/slideLayout3.xml"/><Relationship Id="rId4" Type="http://schemas.openxmlformats.org/officeDocument/2006/relationships/video" Target="../media/media10.mp4"/><Relationship Id="rId9" Type="http://schemas.openxmlformats.org/officeDocument/2006/relationships/image" Target="../media/image61.png"/></Relationships>
</file>

<file path=ppt/slides/_rels/slide22.xml.rels><?xml version="1.0" encoding="UTF-8" standalone="yes"?>
<Relationships xmlns="http://schemas.openxmlformats.org/package/2006/relationships"><Relationship Id="rId8" Type="http://schemas.openxmlformats.org/officeDocument/2006/relationships/image" Target="../media/image64.png"/><Relationship Id="rId3" Type="http://schemas.microsoft.com/office/2007/relationships/media" Target="../media/media12.mp4"/><Relationship Id="rId7" Type="http://schemas.openxmlformats.org/officeDocument/2006/relationships/image" Target="../media/image63.png"/><Relationship Id="rId2" Type="http://schemas.openxmlformats.org/officeDocument/2006/relationships/video" Target="../media/media11.mp4"/><Relationship Id="rId1" Type="http://schemas.microsoft.com/office/2007/relationships/media" Target="../media/media11.mp4"/><Relationship Id="rId6" Type="http://schemas.openxmlformats.org/officeDocument/2006/relationships/image" Target="../media/image62.png"/><Relationship Id="rId5" Type="http://schemas.openxmlformats.org/officeDocument/2006/relationships/slideLayout" Target="../slideLayouts/slideLayout3.xml"/><Relationship Id="rId4" Type="http://schemas.openxmlformats.org/officeDocument/2006/relationships/video" Target="../media/media12.mp4"/><Relationship Id="rId9" Type="http://schemas.openxmlformats.org/officeDocument/2006/relationships/image" Target="../media/image65.png"/></Relationships>
</file>

<file path=ppt/slides/_rels/slide2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4.xml"/><Relationship Id="rId5" Type="http://schemas.openxmlformats.org/officeDocument/2006/relationships/chart" Target="../charts/chart16.xml"/><Relationship Id="rId4" Type="http://schemas.openxmlformats.org/officeDocument/2006/relationships/chart" Target="../charts/chart15.xml"/></Relationships>
</file>

<file path=ppt/slides/_rels/slide24.xml.rels><?xml version="1.0" encoding="UTF-8" standalone="yes"?>
<Relationships xmlns="http://schemas.openxmlformats.org/package/2006/relationships"><Relationship Id="rId8" Type="http://schemas.openxmlformats.org/officeDocument/2006/relationships/image" Target="../media/image68.png"/><Relationship Id="rId3" Type="http://schemas.microsoft.com/office/2007/relationships/media" Target="../media/media14.mp4"/><Relationship Id="rId7" Type="http://schemas.openxmlformats.org/officeDocument/2006/relationships/image" Target="../media/image67.png"/><Relationship Id="rId2" Type="http://schemas.openxmlformats.org/officeDocument/2006/relationships/video" Target="../media/media13.mp4"/><Relationship Id="rId1" Type="http://schemas.microsoft.com/office/2007/relationships/media" Target="../media/media13.mp4"/><Relationship Id="rId6" Type="http://schemas.openxmlformats.org/officeDocument/2006/relationships/image" Target="../media/image66.png"/><Relationship Id="rId5" Type="http://schemas.openxmlformats.org/officeDocument/2006/relationships/slideLayout" Target="../slideLayouts/slideLayout2.xml"/><Relationship Id="rId4" Type="http://schemas.openxmlformats.org/officeDocument/2006/relationships/video" Target="../media/media14.mp4"/><Relationship Id="rId9" Type="http://schemas.openxmlformats.org/officeDocument/2006/relationships/image" Target="../media/image69.png"/></Relationships>
</file>

<file path=ppt/slides/_rels/slide25.xml.rels><?xml version="1.0" encoding="UTF-8" standalone="yes"?>
<Relationships xmlns="http://schemas.openxmlformats.org/package/2006/relationships"><Relationship Id="rId8" Type="http://schemas.openxmlformats.org/officeDocument/2006/relationships/image" Target="../media/image72.png"/><Relationship Id="rId3" Type="http://schemas.microsoft.com/office/2007/relationships/media" Target="../media/media16.mp4"/><Relationship Id="rId7" Type="http://schemas.openxmlformats.org/officeDocument/2006/relationships/image" Target="../media/image71.png"/><Relationship Id="rId2" Type="http://schemas.openxmlformats.org/officeDocument/2006/relationships/video" Target="../media/media15.mp4"/><Relationship Id="rId1" Type="http://schemas.microsoft.com/office/2007/relationships/media" Target="../media/media15.mp4"/><Relationship Id="rId6" Type="http://schemas.openxmlformats.org/officeDocument/2006/relationships/image" Target="../media/image70.png"/><Relationship Id="rId5" Type="http://schemas.openxmlformats.org/officeDocument/2006/relationships/slideLayout" Target="../slideLayouts/slideLayout3.xml"/><Relationship Id="rId4" Type="http://schemas.openxmlformats.org/officeDocument/2006/relationships/video" Target="../media/media16.mp4"/><Relationship Id="rId9" Type="http://schemas.openxmlformats.org/officeDocument/2006/relationships/image" Target="../media/image73.png"/></Relationships>
</file>

<file path=ppt/slides/_rels/slide26.xml.rels><?xml version="1.0" encoding="UTF-8" standalone="yes"?>
<Relationships xmlns="http://schemas.openxmlformats.org/package/2006/relationships"><Relationship Id="rId8" Type="http://schemas.openxmlformats.org/officeDocument/2006/relationships/image" Target="../media/image76.png"/><Relationship Id="rId3" Type="http://schemas.microsoft.com/office/2007/relationships/media" Target="../media/media18.mp4"/><Relationship Id="rId7" Type="http://schemas.openxmlformats.org/officeDocument/2006/relationships/image" Target="../media/image75.png"/><Relationship Id="rId2" Type="http://schemas.openxmlformats.org/officeDocument/2006/relationships/video" Target="../media/media17.mp4"/><Relationship Id="rId1" Type="http://schemas.microsoft.com/office/2007/relationships/media" Target="../media/media17.mp4"/><Relationship Id="rId6" Type="http://schemas.openxmlformats.org/officeDocument/2006/relationships/image" Target="../media/image74.png"/><Relationship Id="rId5" Type="http://schemas.openxmlformats.org/officeDocument/2006/relationships/slideLayout" Target="../slideLayouts/slideLayout3.xml"/><Relationship Id="rId4" Type="http://schemas.openxmlformats.org/officeDocument/2006/relationships/video" Target="../media/media18.mp4"/><Relationship Id="rId9" Type="http://schemas.openxmlformats.org/officeDocument/2006/relationships/image" Target="../media/image77.png"/></Relationships>
</file>

<file path=ppt/slides/_rels/slide27.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4.xml"/><Relationship Id="rId5" Type="http://schemas.openxmlformats.org/officeDocument/2006/relationships/chart" Target="../charts/chart20.xml"/><Relationship Id="rId4" Type="http://schemas.openxmlformats.org/officeDocument/2006/relationships/chart" Target="../charts/chart19.xml"/></Relationships>
</file>

<file path=ppt/slides/_rels/slide28.xml.rels><?xml version="1.0" encoding="UTF-8" standalone="yes"?>
<Relationships xmlns="http://schemas.openxmlformats.org/package/2006/relationships"><Relationship Id="rId8" Type="http://schemas.openxmlformats.org/officeDocument/2006/relationships/image" Target="../media/image80.png"/><Relationship Id="rId3" Type="http://schemas.microsoft.com/office/2007/relationships/media" Target="../media/media20.mp4"/><Relationship Id="rId7" Type="http://schemas.openxmlformats.org/officeDocument/2006/relationships/image" Target="../media/image79.png"/><Relationship Id="rId2" Type="http://schemas.openxmlformats.org/officeDocument/2006/relationships/video" Target="../media/media19.mp4"/><Relationship Id="rId1" Type="http://schemas.microsoft.com/office/2007/relationships/media" Target="../media/media19.mp4"/><Relationship Id="rId6" Type="http://schemas.openxmlformats.org/officeDocument/2006/relationships/image" Target="../media/image78.png"/><Relationship Id="rId5" Type="http://schemas.openxmlformats.org/officeDocument/2006/relationships/slideLayout" Target="../slideLayouts/slideLayout3.xml"/><Relationship Id="rId4" Type="http://schemas.openxmlformats.org/officeDocument/2006/relationships/video" Target="../media/media20.mp4"/><Relationship Id="rId9" Type="http://schemas.openxmlformats.org/officeDocument/2006/relationships/image" Target="../media/image81.png"/></Relationships>
</file>

<file path=ppt/slides/_rels/slide29.xml.rels><?xml version="1.0" encoding="UTF-8" standalone="yes"?>
<Relationships xmlns="http://schemas.openxmlformats.org/package/2006/relationships"><Relationship Id="rId8" Type="http://schemas.openxmlformats.org/officeDocument/2006/relationships/image" Target="../media/image84.png"/><Relationship Id="rId3" Type="http://schemas.microsoft.com/office/2007/relationships/media" Target="../media/media22.mp4"/><Relationship Id="rId7" Type="http://schemas.openxmlformats.org/officeDocument/2006/relationships/image" Target="../media/image83.png"/><Relationship Id="rId2" Type="http://schemas.openxmlformats.org/officeDocument/2006/relationships/video" Target="../media/media21.mp4"/><Relationship Id="rId1" Type="http://schemas.microsoft.com/office/2007/relationships/media" Target="../media/media21.mp4"/><Relationship Id="rId6" Type="http://schemas.openxmlformats.org/officeDocument/2006/relationships/image" Target="../media/image82.png"/><Relationship Id="rId5" Type="http://schemas.openxmlformats.org/officeDocument/2006/relationships/slideLayout" Target="../slideLayouts/slideLayout3.xml"/><Relationship Id="rId4" Type="http://schemas.openxmlformats.org/officeDocument/2006/relationships/video" Target="../media/media22.mp4"/><Relationship Id="rId9" Type="http://schemas.openxmlformats.org/officeDocument/2006/relationships/image" Target="../media/image85.png"/></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7" Type="http://schemas.openxmlformats.org/officeDocument/2006/relationships/image" Target="../media/image8.emf"/><Relationship Id="rId2" Type="http://schemas.openxmlformats.org/officeDocument/2006/relationships/image" Target="../media/image3.jpeg"/><Relationship Id="rId1" Type="http://schemas.openxmlformats.org/officeDocument/2006/relationships/slideLayout" Target="../slideLayouts/slideLayout2.xml"/><Relationship Id="rId6" Type="http://schemas.openxmlformats.org/officeDocument/2006/relationships/image" Target="../media/image7.jpeg"/><Relationship Id="rId5" Type="http://schemas.openxmlformats.org/officeDocument/2006/relationships/image" Target="../media/image6.jpeg"/><Relationship Id="rId4" Type="http://schemas.openxmlformats.org/officeDocument/2006/relationships/image" Target="../media/image5.emf"/></Relationships>
</file>

<file path=ppt/slides/_rels/slide3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chart" Target="../charts/chart21.xml"/><Relationship Id="rId1" Type="http://schemas.openxmlformats.org/officeDocument/2006/relationships/slideLayout" Target="../slideLayouts/slideLayout4.xml"/><Relationship Id="rId5" Type="http://schemas.openxmlformats.org/officeDocument/2006/relationships/chart" Target="../charts/chart24.xml"/><Relationship Id="rId4" Type="http://schemas.openxmlformats.org/officeDocument/2006/relationships/chart" Target="../charts/chart23.xml"/></Relationships>
</file>

<file path=ppt/slides/_rels/slide3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2.png"/><Relationship Id="rId4" Type="http://schemas.openxmlformats.org/officeDocument/2006/relationships/image" Target="../media/image87.png"/></Relationships>
</file>

<file path=ppt/slides/_rels/slide32.xml.rels><?xml version="1.0" encoding="UTF-8" standalone="yes"?>
<Relationships xmlns="http://schemas.openxmlformats.org/package/2006/relationships"><Relationship Id="rId8" Type="http://schemas.openxmlformats.org/officeDocument/2006/relationships/image" Target="../media/image90.png"/><Relationship Id="rId3" Type="http://schemas.microsoft.com/office/2007/relationships/media" Target="../media/media24.mp4"/><Relationship Id="rId7" Type="http://schemas.openxmlformats.org/officeDocument/2006/relationships/image" Target="../media/image89.png"/><Relationship Id="rId2" Type="http://schemas.openxmlformats.org/officeDocument/2006/relationships/video" Target="../media/media23.mp4"/><Relationship Id="rId1" Type="http://schemas.microsoft.com/office/2007/relationships/media" Target="../media/media23.mp4"/><Relationship Id="rId6" Type="http://schemas.openxmlformats.org/officeDocument/2006/relationships/image" Target="../media/image88.png"/><Relationship Id="rId5" Type="http://schemas.openxmlformats.org/officeDocument/2006/relationships/slideLayout" Target="../slideLayouts/slideLayout3.xml"/><Relationship Id="rId4" Type="http://schemas.openxmlformats.org/officeDocument/2006/relationships/video" Target="../media/media24.mp4"/><Relationship Id="rId9" Type="http://schemas.openxmlformats.org/officeDocument/2006/relationships/image" Target="../media/image91.png"/></Relationships>
</file>

<file path=ppt/slides/_rels/slide33.xml.rels><?xml version="1.0" encoding="UTF-8" standalone="yes"?>
<Relationships xmlns="http://schemas.openxmlformats.org/package/2006/relationships"><Relationship Id="rId8" Type="http://schemas.openxmlformats.org/officeDocument/2006/relationships/image" Target="../media/image94.png"/><Relationship Id="rId3" Type="http://schemas.microsoft.com/office/2007/relationships/media" Target="../media/media26.mp4"/><Relationship Id="rId7" Type="http://schemas.openxmlformats.org/officeDocument/2006/relationships/image" Target="../media/image93.png"/><Relationship Id="rId2" Type="http://schemas.openxmlformats.org/officeDocument/2006/relationships/video" Target="../media/media25.mp4"/><Relationship Id="rId1" Type="http://schemas.microsoft.com/office/2007/relationships/media" Target="../media/media25.mp4"/><Relationship Id="rId6" Type="http://schemas.openxmlformats.org/officeDocument/2006/relationships/image" Target="../media/image92.png"/><Relationship Id="rId5" Type="http://schemas.openxmlformats.org/officeDocument/2006/relationships/slideLayout" Target="../slideLayouts/slideLayout4.xml"/><Relationship Id="rId4" Type="http://schemas.openxmlformats.org/officeDocument/2006/relationships/video" Target="../media/media26.mp4"/><Relationship Id="rId9" Type="http://schemas.openxmlformats.org/officeDocument/2006/relationships/image" Target="../media/image95.png"/></Relationships>
</file>

<file path=ppt/slides/_rels/slide34.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chart" Target="../charts/chart25.xml"/><Relationship Id="rId1" Type="http://schemas.openxmlformats.org/officeDocument/2006/relationships/slideLayout" Target="../slideLayouts/slideLayout4.xml"/><Relationship Id="rId5" Type="http://schemas.openxmlformats.org/officeDocument/2006/relationships/chart" Target="../charts/chart28.xml"/><Relationship Id="rId4" Type="http://schemas.openxmlformats.org/officeDocument/2006/relationships/chart" Target="../charts/chart27.xml"/></Relationships>
</file>

<file path=ppt/slides/_rels/slide35.xml.rels><?xml version="1.0" encoding="UTF-8" standalone="yes"?>
<Relationships xmlns="http://schemas.openxmlformats.org/package/2006/relationships"><Relationship Id="rId8" Type="http://schemas.openxmlformats.org/officeDocument/2006/relationships/image" Target="../media/image98.png"/><Relationship Id="rId3" Type="http://schemas.microsoft.com/office/2007/relationships/media" Target="../media/media28.mp4"/><Relationship Id="rId7" Type="http://schemas.openxmlformats.org/officeDocument/2006/relationships/image" Target="../media/image97.png"/><Relationship Id="rId2" Type="http://schemas.openxmlformats.org/officeDocument/2006/relationships/video" Target="../media/media27.mp4"/><Relationship Id="rId1" Type="http://schemas.microsoft.com/office/2007/relationships/media" Target="../media/media27.mp4"/><Relationship Id="rId6" Type="http://schemas.openxmlformats.org/officeDocument/2006/relationships/image" Target="../media/image96.png"/><Relationship Id="rId5" Type="http://schemas.openxmlformats.org/officeDocument/2006/relationships/slideLayout" Target="../slideLayouts/slideLayout3.xml"/><Relationship Id="rId4" Type="http://schemas.openxmlformats.org/officeDocument/2006/relationships/video" Target="../media/media28.mp4"/><Relationship Id="rId9" Type="http://schemas.openxmlformats.org/officeDocument/2006/relationships/image" Target="../media/image99.png"/></Relationships>
</file>

<file path=ppt/slides/_rels/slide36.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6.png"/><Relationship Id="rId1" Type="http://schemas.openxmlformats.org/officeDocument/2006/relationships/slideLayout" Target="../slideLayouts/slideLayout3.xml"/><Relationship Id="rId5" Type="http://schemas.openxmlformats.org/officeDocument/2006/relationships/image" Target="../media/image101.png"/><Relationship Id="rId4" Type="http://schemas.openxmlformats.org/officeDocument/2006/relationships/image" Target="../media/image100.png"/></Relationships>
</file>

<file path=ppt/slides/_rels/slide3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4.xml"/><Relationship Id="rId4" Type="http://schemas.openxmlformats.org/officeDocument/2006/relationships/image" Target="../media/image106.png"/></Relationships>
</file>

<file path=ppt/slides/_rels/slide39.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slideLayout" Target="../slideLayouts/slideLayout4.xml"/><Relationship Id="rId7" Type="http://schemas.openxmlformats.org/officeDocument/2006/relationships/image" Target="../media/image480.png"/><Relationship Id="rId2" Type="http://schemas.openxmlformats.org/officeDocument/2006/relationships/video" Target="../media/media29.mp4"/><Relationship Id="rId1" Type="http://schemas.microsoft.com/office/2007/relationships/media" Target="../media/media29.mp4"/><Relationship Id="rId6" Type="http://schemas.openxmlformats.org/officeDocument/2006/relationships/image" Target="../media/image108.png"/><Relationship Id="rId5" Type="http://schemas.openxmlformats.org/officeDocument/2006/relationships/image" Target="../media/image107.png"/><Relationship Id="rId4" Type="http://schemas.openxmlformats.org/officeDocument/2006/relationships/notesSlide" Target="../notesSlides/notesSlide7.xml"/></Relationships>
</file>

<file path=ppt/slides/_rels/slide4.xml.rels><?xml version="1.0" encoding="UTF-8" standalone="yes"?>
<Relationships xmlns="http://schemas.openxmlformats.org/package/2006/relationships"><Relationship Id="rId8" Type="http://schemas.openxmlformats.org/officeDocument/2006/relationships/image" Target="../media/image12.jpeg"/><Relationship Id="rId3" Type="http://schemas.microsoft.com/office/2007/relationships/hdphoto" Target="../media/hdphoto1.wdp"/><Relationship Id="rId7" Type="http://schemas.openxmlformats.org/officeDocument/2006/relationships/image" Target="../media/image8.emf"/><Relationship Id="rId2" Type="http://schemas.openxmlformats.org/officeDocument/2006/relationships/image" Target="../media/image9.pn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14.jpeg"/><Relationship Id="rId5" Type="http://schemas.openxmlformats.org/officeDocument/2006/relationships/image" Target="../media/image11.png"/><Relationship Id="rId10" Type="http://schemas.microsoft.com/office/2007/relationships/hdphoto" Target="../media/hdphoto3.wdp"/><Relationship Id="rId4" Type="http://schemas.openxmlformats.org/officeDocument/2006/relationships/image" Target="../media/image10.jpeg"/><Relationship Id="rId9" Type="http://schemas.openxmlformats.org/officeDocument/2006/relationships/image" Target="../media/image13.png"/></Relationships>
</file>

<file path=ppt/slides/_rels/slide40.xml.rels><?xml version="1.0" encoding="UTF-8" standalone="yes"?>
<Relationships xmlns="http://schemas.openxmlformats.org/package/2006/relationships"><Relationship Id="rId8" Type="http://schemas.openxmlformats.org/officeDocument/2006/relationships/image" Target="../media/image99.png"/><Relationship Id="rId3" Type="http://schemas.microsoft.com/office/2007/relationships/media" Target="../media/media30.mp4"/><Relationship Id="rId7" Type="http://schemas.openxmlformats.org/officeDocument/2006/relationships/image" Target="../media/image107.png"/><Relationship Id="rId2" Type="http://schemas.openxmlformats.org/officeDocument/2006/relationships/video" Target="../media/media29.mp4"/><Relationship Id="rId1" Type="http://schemas.microsoft.com/office/2007/relationships/media" Target="../media/media29.mp4"/><Relationship Id="rId6" Type="http://schemas.openxmlformats.org/officeDocument/2006/relationships/image" Target="../media/image110.png"/><Relationship Id="rId5" Type="http://schemas.openxmlformats.org/officeDocument/2006/relationships/slideLayout" Target="../slideLayouts/slideLayout4.xml"/><Relationship Id="rId4" Type="http://schemas.openxmlformats.org/officeDocument/2006/relationships/video" Target="../media/media30.mp4"/><Relationship Id="rId9" Type="http://schemas.openxmlformats.org/officeDocument/2006/relationships/image" Target="../media/image111.png"/></Relationships>
</file>

<file path=ppt/slides/_rels/slide41.xml.rels><?xml version="1.0" encoding="UTF-8" standalone="yes"?>
<Relationships xmlns="http://schemas.openxmlformats.org/package/2006/relationships"><Relationship Id="rId8" Type="http://schemas.openxmlformats.org/officeDocument/2006/relationships/image" Target="../media/image112.png"/><Relationship Id="rId3" Type="http://schemas.microsoft.com/office/2007/relationships/media" Target="../media/media31.mp4"/><Relationship Id="rId7" Type="http://schemas.openxmlformats.org/officeDocument/2006/relationships/image" Target="../media/image99.png"/><Relationship Id="rId2" Type="http://schemas.openxmlformats.org/officeDocument/2006/relationships/video" Target="../media/media29.mp4"/><Relationship Id="rId1" Type="http://schemas.microsoft.com/office/2007/relationships/media" Target="../media/media29.mp4"/><Relationship Id="rId6" Type="http://schemas.openxmlformats.org/officeDocument/2006/relationships/image" Target="../media/image107.png"/><Relationship Id="rId5" Type="http://schemas.openxmlformats.org/officeDocument/2006/relationships/slideLayout" Target="../slideLayouts/slideLayout4.xml"/><Relationship Id="rId4" Type="http://schemas.openxmlformats.org/officeDocument/2006/relationships/video" Target="../media/media31.mp4"/><Relationship Id="rId9" Type="http://schemas.openxmlformats.org/officeDocument/2006/relationships/image" Target="../media/image110.png"/></Relationships>
</file>

<file path=ppt/slides/_rels/slide4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09.png"/><Relationship Id="rId1" Type="http://schemas.openxmlformats.org/officeDocument/2006/relationships/slideLayout" Target="../slideLayouts/slideLayout4.xml"/><Relationship Id="rId5" Type="http://schemas.openxmlformats.org/officeDocument/2006/relationships/image" Target="../media/image110.png"/><Relationship Id="rId4" Type="http://schemas.openxmlformats.org/officeDocument/2006/relationships/image" Target="../media/image113.png"/></Relationships>
</file>

<file path=ppt/slides/_rels/slide43.xml.rels><?xml version="1.0" encoding="UTF-8" standalone="yes"?>
<Relationships xmlns="http://schemas.openxmlformats.org/package/2006/relationships"><Relationship Id="rId8" Type="http://schemas.openxmlformats.org/officeDocument/2006/relationships/image" Target="../media/image112.png"/><Relationship Id="rId3" Type="http://schemas.microsoft.com/office/2007/relationships/media" Target="../media/media32.mp4"/><Relationship Id="rId7" Type="http://schemas.openxmlformats.org/officeDocument/2006/relationships/image" Target="../media/image99.png"/><Relationship Id="rId2" Type="http://schemas.openxmlformats.org/officeDocument/2006/relationships/video" Target="../media/media31.mp4"/><Relationship Id="rId1" Type="http://schemas.microsoft.com/office/2007/relationships/media" Target="../media/media31.mp4"/><Relationship Id="rId6" Type="http://schemas.openxmlformats.org/officeDocument/2006/relationships/image" Target="../media/image114.png"/><Relationship Id="rId5" Type="http://schemas.openxmlformats.org/officeDocument/2006/relationships/slideLayout" Target="../slideLayouts/slideLayout4.xml"/><Relationship Id="rId4" Type="http://schemas.openxmlformats.org/officeDocument/2006/relationships/video" Target="../media/media32.mp4"/><Relationship Id="rId9" Type="http://schemas.openxmlformats.org/officeDocument/2006/relationships/image" Target="../media/image115.png"/></Relationships>
</file>

<file path=ppt/slides/_rels/slide44.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99.png"/><Relationship Id="rId1" Type="http://schemas.openxmlformats.org/officeDocument/2006/relationships/slideLayout" Target="../slideLayouts/slideLayout4.xml"/><Relationship Id="rId5" Type="http://schemas.openxmlformats.org/officeDocument/2006/relationships/image" Target="../media/image114.png"/><Relationship Id="rId4" Type="http://schemas.openxmlformats.org/officeDocument/2006/relationships/image" Target="../media/image116.png"/></Relationships>
</file>

<file path=ppt/slides/_rels/slide45.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slideLayout" Target="../slideLayouts/slideLayout3.xml"/><Relationship Id="rId6" Type="http://schemas.openxmlformats.org/officeDocument/2006/relationships/image" Target="../media/image118.png"/><Relationship Id="rId5" Type="http://schemas.openxmlformats.org/officeDocument/2006/relationships/chart" Target="../charts/chart32.xml"/><Relationship Id="rId4" Type="http://schemas.openxmlformats.org/officeDocument/2006/relationships/chart" Target="../charts/chart3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8" Type="http://schemas.openxmlformats.org/officeDocument/2006/relationships/image" Target="../media/image20.jpeg"/><Relationship Id="rId3" Type="http://schemas.openxmlformats.org/officeDocument/2006/relationships/image" Target="../media/image15.jpeg"/><Relationship Id="rId7" Type="http://schemas.openxmlformats.org/officeDocument/2006/relationships/image" Target="../media/image19.jpe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8.jpeg"/><Relationship Id="rId5" Type="http://schemas.openxmlformats.org/officeDocument/2006/relationships/image" Target="../media/image17.jpeg"/><Relationship Id="rId4" Type="http://schemas.openxmlformats.org/officeDocument/2006/relationships/image" Target="../media/image16.jpe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4.xml"/><Relationship Id="rId4" Type="http://schemas.openxmlformats.org/officeDocument/2006/relationships/image" Target="../media/image23.jpeg"/></Relationships>
</file>

<file path=ppt/slides/_rels/slide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4.xml"/><Relationship Id="rId5" Type="http://schemas.openxmlformats.org/officeDocument/2006/relationships/image" Target="../media/image27.png"/><Relationship Id="rId4" Type="http://schemas.openxmlformats.org/officeDocument/2006/relationships/image" Target="../media/image26.jpe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jpeg"/><Relationship Id="rId1" Type="http://schemas.openxmlformats.org/officeDocument/2006/relationships/slideLayout" Target="../slideLayouts/slideLayout4.xml"/><Relationship Id="rId6" Type="http://schemas.openxmlformats.org/officeDocument/2006/relationships/image" Target="../media/image31.jpeg"/><Relationship Id="rId5" Type="http://schemas.openxmlformats.org/officeDocument/2006/relationships/image" Target="../media/image30.png"/><Relationship Id="rId4" Type="http://schemas.openxmlformats.org/officeDocument/2006/relationships/image" Target="../media/image29.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371600"/>
            <a:ext cx="10363200" cy="1981200"/>
          </a:xfrm>
        </p:spPr>
        <p:txBody>
          <a:bodyPr/>
          <a:lstStyle/>
          <a:p>
            <a:pPr algn="ctr"/>
            <a:r>
              <a:rPr lang="en-US" dirty="0"/>
              <a:t>THOR-50M Modifications for Reclined Seating – Project Update and Preliminary Results</a:t>
            </a:r>
            <a:br>
              <a:rPr lang="en-US" dirty="0"/>
            </a:br>
            <a:r>
              <a:rPr lang="en-US" sz="2000" dirty="0"/>
              <a:t>NHTSA Contract No. DTNH2215D00022/693JJ919F000222</a:t>
            </a:r>
          </a:p>
        </p:txBody>
      </p:sp>
      <p:sp>
        <p:nvSpPr>
          <p:cNvPr id="3" name="Subtitle 2"/>
          <p:cNvSpPr>
            <a:spLocks noGrp="1"/>
          </p:cNvSpPr>
          <p:nvPr>
            <p:ph type="subTitle" idx="1"/>
          </p:nvPr>
        </p:nvSpPr>
        <p:spPr>
          <a:xfrm>
            <a:off x="1828800" y="3505200"/>
            <a:ext cx="8534400" cy="1752600"/>
          </a:xfrm>
        </p:spPr>
        <p:txBody>
          <a:bodyPr/>
          <a:lstStyle/>
          <a:p>
            <a:r>
              <a:rPr lang="en-US" i="1" dirty="0"/>
              <a:t>Jason Forman</a:t>
            </a:r>
            <a:r>
              <a:rPr lang="en-US" i="1" baseline="30000" dirty="0"/>
              <a:t>1</a:t>
            </a:r>
            <a:r>
              <a:rPr lang="en-US" i="1" dirty="0"/>
              <a:t>, Justin McMahon</a:t>
            </a:r>
            <a:r>
              <a:rPr lang="en-US" i="1" baseline="30000" dirty="0"/>
              <a:t>1</a:t>
            </a:r>
            <a:r>
              <a:rPr lang="en-US" i="1" dirty="0"/>
              <a:t>, Adrian Caudillo-Huerta</a:t>
            </a:r>
            <a:r>
              <a:rPr lang="en-US" i="1" baseline="30000" dirty="0"/>
              <a:t>1</a:t>
            </a:r>
            <a:r>
              <a:rPr lang="en-US" i="1" dirty="0"/>
              <a:t>, Matthew Panzer</a:t>
            </a:r>
            <a:r>
              <a:rPr lang="en-US" i="1" baseline="30000" dirty="0"/>
              <a:t>1</a:t>
            </a:r>
            <a:r>
              <a:rPr lang="en-US" i="1" dirty="0"/>
              <a:t>, William Marshall</a:t>
            </a:r>
            <a:r>
              <a:rPr lang="en-US" i="1" baseline="30000" dirty="0"/>
              <a:t>2</a:t>
            </a:r>
            <a:r>
              <a:rPr lang="en-US" i="1" dirty="0"/>
              <a:t>, Derek Winter</a:t>
            </a:r>
            <a:r>
              <a:rPr lang="en-US" i="1" baseline="30000" dirty="0"/>
              <a:t>2</a:t>
            </a:r>
            <a:endParaRPr lang="en-US" i="1" dirty="0"/>
          </a:p>
          <a:p>
            <a:endParaRPr lang="en-US" sz="1000" i="1" dirty="0"/>
          </a:p>
          <a:p>
            <a:r>
              <a:rPr lang="en-US" i="1" baseline="30000" dirty="0"/>
              <a:t>1</a:t>
            </a:r>
            <a:r>
              <a:rPr lang="en-US" i="1" dirty="0"/>
              <a:t>University of Virginia Center for Applied Biomechanics</a:t>
            </a:r>
          </a:p>
          <a:p>
            <a:r>
              <a:rPr lang="en-US" i="1" baseline="30000" dirty="0"/>
              <a:t>2</a:t>
            </a:r>
            <a:r>
              <a:rPr lang="en-US" i="1" dirty="0"/>
              <a:t>Cellbond</a:t>
            </a:r>
          </a:p>
          <a:p>
            <a:endParaRPr lang="en-US" sz="1000" i="1" dirty="0"/>
          </a:p>
          <a:p>
            <a:r>
              <a:rPr lang="en-US" i="1" dirty="0"/>
              <a:t>July 5, 2020</a:t>
            </a:r>
          </a:p>
          <a:p>
            <a:endParaRPr lang="en-US" i="1" dirty="0"/>
          </a:p>
        </p:txBody>
      </p:sp>
    </p:spTree>
    <p:extLst>
      <p:ext uri="{BB962C8B-B14F-4D97-AF65-F5344CB8AC3E}">
        <p14:creationId xmlns:p14="http://schemas.microsoft.com/office/powerpoint/2010/main" val="236689426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304800" y="477371"/>
            <a:ext cx="6248400" cy="685800"/>
          </a:xfrm>
        </p:spPr>
        <p:txBody>
          <a:bodyPr/>
          <a:lstStyle/>
          <a:p>
            <a:r>
              <a:rPr lang="en-US" dirty="0"/>
              <a:t>Observations – Lumbar Spine </a:t>
            </a:r>
          </a:p>
        </p:txBody>
      </p:sp>
      <p:sp>
        <p:nvSpPr>
          <p:cNvPr id="4" name="Slide Number Placeholder 3"/>
          <p:cNvSpPr>
            <a:spLocks noGrp="1"/>
          </p:cNvSpPr>
          <p:nvPr>
            <p:ph type="sldNum" sz="quarter" idx="12"/>
          </p:nvPr>
        </p:nvSpPr>
        <p:spPr/>
        <p:txBody>
          <a:bodyPr/>
          <a:lstStyle/>
          <a:p>
            <a:fld id="{99985A63-83E5-425F-9290-73A8853C6F80}" type="slidenum">
              <a:rPr lang="en-US" smtClean="0">
                <a:solidFill>
                  <a:srgbClr val="161645">
                    <a:lumMod val="50000"/>
                    <a:lumOff val="50000"/>
                  </a:srgbClr>
                </a:solidFill>
              </a:rPr>
              <a:pPr/>
              <a:t>10</a:t>
            </a:fld>
            <a:endParaRPr lang="en-US">
              <a:solidFill>
                <a:srgbClr val="161645">
                  <a:lumMod val="50000"/>
                  <a:lumOff val="50000"/>
                </a:srgbClr>
              </a:solidFill>
            </a:endParaRPr>
          </a:p>
        </p:txBody>
      </p:sp>
      <p:grpSp>
        <p:nvGrpSpPr>
          <p:cNvPr id="8" name="Group 7"/>
          <p:cNvGrpSpPr>
            <a:grpSpLocks noChangeAspect="1"/>
          </p:cNvGrpSpPr>
          <p:nvPr/>
        </p:nvGrpSpPr>
        <p:grpSpPr>
          <a:xfrm>
            <a:off x="283417" y="1123992"/>
            <a:ext cx="4513165" cy="3550687"/>
            <a:chOff x="914400" y="1371600"/>
            <a:chExt cx="5811324" cy="4572000"/>
          </a:xfrm>
        </p:grpSpPr>
        <p:pic>
          <p:nvPicPr>
            <p:cNvPr id="2" name="Picture 1"/>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914400" y="1371600"/>
              <a:ext cx="5811324" cy="4572000"/>
            </a:xfrm>
            <a:prstGeom prst="rect">
              <a:avLst/>
            </a:prstGeom>
          </p:spPr>
        </p:pic>
        <p:sp>
          <p:nvSpPr>
            <p:cNvPr id="6" name="Oval 5"/>
            <p:cNvSpPr/>
            <p:nvPr/>
          </p:nvSpPr>
          <p:spPr bwMode="auto">
            <a:xfrm>
              <a:off x="2819400" y="2667000"/>
              <a:ext cx="2743200" cy="2438400"/>
            </a:xfrm>
            <a:prstGeom prst="ellipse">
              <a:avLst/>
            </a:prstGeom>
            <a:noFill/>
            <a:ln w="5715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grpSp>
      <p:grpSp>
        <p:nvGrpSpPr>
          <p:cNvPr id="9" name="Group 8"/>
          <p:cNvGrpSpPr>
            <a:grpSpLocks noChangeAspect="1"/>
          </p:cNvGrpSpPr>
          <p:nvPr/>
        </p:nvGrpSpPr>
        <p:grpSpPr>
          <a:xfrm>
            <a:off x="4953000" y="1201270"/>
            <a:ext cx="3452742" cy="3396129"/>
            <a:chOff x="7010400" y="1524000"/>
            <a:chExt cx="4338334" cy="4267200"/>
          </a:xfrm>
        </p:grpSpPr>
        <p:pic>
          <p:nvPicPr>
            <p:cNvPr id="3" name="Picture 2"/>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010400" y="1524000"/>
              <a:ext cx="4338334" cy="4267200"/>
            </a:xfrm>
            <a:prstGeom prst="rect">
              <a:avLst/>
            </a:prstGeom>
          </p:spPr>
        </p:pic>
        <p:sp>
          <p:nvSpPr>
            <p:cNvPr id="7" name="Oval 6"/>
            <p:cNvSpPr/>
            <p:nvPr/>
          </p:nvSpPr>
          <p:spPr bwMode="auto">
            <a:xfrm>
              <a:off x="9067800" y="2832847"/>
              <a:ext cx="2057400" cy="2254624"/>
            </a:xfrm>
            <a:prstGeom prst="ellipse">
              <a:avLst/>
            </a:prstGeom>
            <a:noFill/>
            <a:ln w="5715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grpSp>
      <p:sp>
        <p:nvSpPr>
          <p:cNvPr id="10" name="Content Placeholder 1"/>
          <p:cNvSpPr txBox="1">
            <a:spLocks/>
          </p:cNvSpPr>
          <p:nvPr/>
        </p:nvSpPr>
        <p:spPr>
          <a:xfrm>
            <a:off x="685800" y="4729060"/>
            <a:ext cx="10287000" cy="1009608"/>
          </a:xfrm>
          <a:prstGeom prst="rect">
            <a:avLst/>
          </a:prstGeom>
        </p:spPr>
        <p:txBody>
          <a:bodyPr/>
          <a:lstStyle>
            <a:lvl1pPr marL="342900" indent="-342900" algn="l" rtl="0" eaLnBrk="1" fontAlgn="base" hangingPunct="1">
              <a:spcBef>
                <a:spcPct val="20000"/>
              </a:spcBef>
              <a:spcAft>
                <a:spcPct val="0"/>
              </a:spcAft>
              <a:buBlip>
                <a:blip r:embed="rId4"/>
              </a:buBlip>
              <a:defRPr sz="2400">
                <a:solidFill>
                  <a:schemeClr val="tx1"/>
                </a:solidFill>
                <a:latin typeface="Cambria" pitchFamily="18" charset="0"/>
                <a:ea typeface="+mn-ea"/>
                <a:cs typeface="+mn-cs"/>
              </a:defRPr>
            </a:lvl1pPr>
            <a:lvl2pPr marL="742950" indent="-285750" algn="l" rtl="0" eaLnBrk="1" fontAlgn="base" hangingPunct="1">
              <a:spcBef>
                <a:spcPct val="20000"/>
              </a:spcBef>
              <a:spcAft>
                <a:spcPct val="0"/>
              </a:spcAft>
              <a:buClr>
                <a:srgbClr val="990000"/>
              </a:buClr>
              <a:buFont typeface="Times" pitchFamily="18" charset="0"/>
              <a:buChar char="•"/>
              <a:defRPr sz="2000">
                <a:solidFill>
                  <a:schemeClr val="tx1"/>
                </a:solidFill>
                <a:latin typeface="Cambria" pitchFamily="18" charset="0"/>
              </a:defRPr>
            </a:lvl2pPr>
            <a:lvl3pPr marL="1143000" indent="-228600" algn="l" rtl="0" eaLnBrk="1" fontAlgn="base" hangingPunct="1">
              <a:spcBef>
                <a:spcPct val="20000"/>
              </a:spcBef>
              <a:spcAft>
                <a:spcPct val="0"/>
              </a:spcAft>
              <a:buClr>
                <a:schemeClr val="tx2"/>
              </a:buClr>
              <a:buFont typeface="Times" pitchFamily="18" charset="0"/>
              <a:buChar char="•"/>
              <a:defRPr sz="2000" i="0">
                <a:solidFill>
                  <a:schemeClr val="tx1"/>
                </a:solidFill>
                <a:latin typeface="Cambria" pitchFamily="18" charset="0"/>
              </a:defRPr>
            </a:lvl3pPr>
            <a:lvl4pPr marL="1600200" indent="-228600" algn="l" rtl="0" eaLnBrk="1" fontAlgn="base" hangingPunct="1">
              <a:spcBef>
                <a:spcPct val="20000"/>
              </a:spcBef>
              <a:spcAft>
                <a:spcPct val="0"/>
              </a:spcAft>
              <a:buClr>
                <a:schemeClr val="bg2"/>
              </a:buClr>
              <a:buFont typeface="Times" pitchFamily="18" charset="0"/>
              <a:buChar char="•"/>
              <a:defRPr sz="2000" i="0">
                <a:solidFill>
                  <a:schemeClr val="bg2"/>
                </a:solidFill>
                <a:latin typeface="Cambria" pitchFamily="18" charset="0"/>
              </a:defRPr>
            </a:lvl4pPr>
            <a:lvl5pPr marL="2057400" indent="-228600" algn="l" rtl="0" eaLnBrk="1" fontAlgn="base" hangingPunct="1">
              <a:spcBef>
                <a:spcPct val="20000"/>
              </a:spcBef>
              <a:spcAft>
                <a:spcPct val="0"/>
              </a:spcAft>
              <a:buChar char="-"/>
              <a:defRPr sz="2000" i="0">
                <a:solidFill>
                  <a:schemeClr val="bg2"/>
                </a:solidFill>
                <a:latin typeface="Cambria" pitchFamily="18" charset="0"/>
              </a:defRPr>
            </a:lvl5pPr>
            <a:lvl6pPr marL="2514600" indent="-228600" algn="l" rtl="0" eaLnBrk="1" fontAlgn="base" hangingPunct="1">
              <a:spcBef>
                <a:spcPct val="20000"/>
              </a:spcBef>
              <a:spcAft>
                <a:spcPct val="0"/>
              </a:spcAft>
              <a:buChar char="-"/>
              <a:defRPr sz="2000" i="1">
                <a:solidFill>
                  <a:schemeClr val="bg2"/>
                </a:solidFill>
                <a:latin typeface="+mn-lt"/>
              </a:defRPr>
            </a:lvl6pPr>
            <a:lvl7pPr marL="2971800" indent="-228600" algn="l" rtl="0" eaLnBrk="1" fontAlgn="base" hangingPunct="1">
              <a:spcBef>
                <a:spcPct val="20000"/>
              </a:spcBef>
              <a:spcAft>
                <a:spcPct val="0"/>
              </a:spcAft>
              <a:buChar char="-"/>
              <a:defRPr sz="2000" i="1">
                <a:solidFill>
                  <a:schemeClr val="bg2"/>
                </a:solidFill>
                <a:latin typeface="+mn-lt"/>
              </a:defRPr>
            </a:lvl7pPr>
            <a:lvl8pPr marL="3429000" indent="-228600" algn="l" rtl="0" eaLnBrk="1" fontAlgn="base" hangingPunct="1">
              <a:spcBef>
                <a:spcPct val="20000"/>
              </a:spcBef>
              <a:spcAft>
                <a:spcPct val="0"/>
              </a:spcAft>
              <a:buChar char="-"/>
              <a:defRPr sz="2000" i="1">
                <a:solidFill>
                  <a:schemeClr val="bg2"/>
                </a:solidFill>
                <a:latin typeface="+mn-lt"/>
              </a:defRPr>
            </a:lvl8pPr>
            <a:lvl9pPr marL="3886200" indent="-228600" algn="l" rtl="0" eaLnBrk="1" fontAlgn="base" hangingPunct="1">
              <a:spcBef>
                <a:spcPct val="20000"/>
              </a:spcBef>
              <a:spcAft>
                <a:spcPct val="0"/>
              </a:spcAft>
              <a:buChar char="-"/>
              <a:defRPr sz="2000" i="1">
                <a:solidFill>
                  <a:schemeClr val="bg2"/>
                </a:solidFill>
                <a:latin typeface="+mn-lt"/>
              </a:defRPr>
            </a:lvl9pPr>
          </a:lstStyle>
          <a:p>
            <a:pPr>
              <a:buFont typeface="Arial" panose="020B0604020202020204" pitchFamily="34" charset="0"/>
              <a:buChar char="•"/>
            </a:pPr>
            <a:r>
              <a:rPr lang="en-US" kern="0" dirty="0"/>
              <a:t>Pulls apart under extension</a:t>
            </a:r>
          </a:p>
          <a:p>
            <a:pPr>
              <a:buFont typeface="Arial" panose="020B0604020202020204" pitchFamily="34" charset="0"/>
              <a:buChar char="•"/>
            </a:pPr>
            <a:r>
              <a:rPr lang="en-US" kern="0" dirty="0"/>
              <a:t>In some cases, initial extension of the lumbar is natural consequence of the seat geometry (e.g., Odyssey)</a:t>
            </a:r>
          </a:p>
          <a:p>
            <a:pPr>
              <a:buFont typeface="Arial" panose="020B0604020202020204" pitchFamily="34" charset="0"/>
              <a:buChar char="•"/>
            </a:pPr>
            <a:r>
              <a:rPr lang="en-US" kern="0" dirty="0"/>
              <a:t>To accommodate diverse seat designs, need to allow lumbar extension without pulling apart</a:t>
            </a:r>
          </a:p>
        </p:txBody>
      </p:sp>
      <p:pic>
        <p:nvPicPr>
          <p:cNvPr id="11" name="Picture 10"/>
          <p:cNvPicPr>
            <a:picLocks noChangeAspect="1"/>
          </p:cNvPicPr>
          <p:nvPr/>
        </p:nvPicPr>
        <p:blipFill rotWithShape="1">
          <a:blip r:embed="rId5" cstate="print">
            <a:extLst>
              <a:ext uri="{BEBA8EAE-BF5A-486C-A8C5-ECC9F3942E4B}">
                <a14:imgProps xmlns:a14="http://schemas.microsoft.com/office/drawing/2010/main">
                  <a14:imgLayer r:embed="rId6">
                    <a14:imgEffect>
                      <a14:brightnessContrast bright="20000"/>
                    </a14:imgEffect>
                  </a14:imgLayer>
                </a14:imgProps>
              </a:ext>
              <a:ext uri="{28A0092B-C50C-407E-A947-70E740481C1C}">
                <a14:useLocalDpi xmlns:a14="http://schemas.microsoft.com/office/drawing/2010/main"/>
              </a:ext>
            </a:extLst>
          </a:blip>
          <a:srcRect/>
          <a:stretch/>
        </p:blipFill>
        <p:spPr>
          <a:xfrm rot="16200000" flipV="1">
            <a:off x="8933000" y="1146734"/>
            <a:ext cx="2687320" cy="3505200"/>
          </a:xfrm>
          <a:prstGeom prst="rect">
            <a:avLst/>
          </a:prstGeom>
        </p:spPr>
      </p:pic>
    </p:spTree>
    <p:extLst>
      <p:ext uri="{BB962C8B-B14F-4D97-AF65-F5344CB8AC3E}">
        <p14:creationId xmlns:p14="http://schemas.microsoft.com/office/powerpoint/2010/main" val="54965530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 y="2667000"/>
            <a:ext cx="10363200" cy="1828800"/>
          </a:xfrm>
        </p:spPr>
        <p:txBody>
          <a:bodyPr/>
          <a:lstStyle/>
          <a:p>
            <a:pPr algn="ctr"/>
            <a:r>
              <a:rPr lang="en-US" dirty="0"/>
              <a:t>Preliminary Implementation of Design Concepts in NHTSA THOR FE Model:</a:t>
            </a:r>
            <a:br>
              <a:rPr lang="en-US" dirty="0"/>
            </a:br>
            <a:r>
              <a:rPr lang="en-US" sz="1000" dirty="0"/>
              <a:t> </a:t>
            </a:r>
            <a:br>
              <a:rPr lang="en-US" dirty="0"/>
            </a:br>
            <a:r>
              <a:rPr lang="en-US" dirty="0"/>
              <a:t>Upper Lumbar Flex Joint and Modified Pelvis/Thigh Flesh</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11</a:t>
            </a:fld>
            <a:endParaRPr lang="en-US">
              <a:solidFill>
                <a:srgbClr val="161645">
                  <a:lumMod val="50000"/>
                  <a:lumOff val="50000"/>
                </a:srgbClr>
              </a:solidFill>
            </a:endParaRPr>
          </a:p>
        </p:txBody>
      </p:sp>
    </p:spTree>
    <p:extLst>
      <p:ext uri="{BB962C8B-B14F-4D97-AF65-F5344CB8AC3E}">
        <p14:creationId xmlns:p14="http://schemas.microsoft.com/office/powerpoint/2010/main" val="422771433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66926"/>
            <a:ext cx="10363200" cy="685800"/>
          </a:xfrm>
        </p:spPr>
        <p:txBody>
          <a:bodyPr/>
          <a:lstStyle/>
          <a:p>
            <a:r>
              <a:rPr lang="en-US" dirty="0"/>
              <a:t>Upper Lumbar Flex Joint &amp; Abdomen Plate</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12</a:t>
            </a:fld>
            <a:endParaRPr lang="en-US">
              <a:solidFill>
                <a:srgbClr val="161645">
                  <a:lumMod val="50000"/>
                  <a:lumOff val="50000"/>
                </a:srgbClr>
              </a:solidFill>
            </a:endParaRPr>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a:ext>
            </a:extLst>
          </a:blip>
          <a:srcRect l="39060" t="6473" r="19914" b="9474"/>
          <a:stretch/>
        </p:blipFill>
        <p:spPr>
          <a:xfrm>
            <a:off x="16612" y="1526293"/>
            <a:ext cx="2743202" cy="2560320"/>
          </a:xfrm>
          <a:prstGeom prst="rect">
            <a:avLst/>
          </a:prstGeom>
        </p:spPr>
      </p:pic>
      <p:pic>
        <p:nvPicPr>
          <p:cNvPr id="5" name="Picture 4"/>
          <p:cNvPicPr>
            <a:picLocks noChangeAspect="1"/>
          </p:cNvPicPr>
          <p:nvPr/>
        </p:nvPicPr>
        <p:blipFill rotWithShape="1">
          <a:blip r:embed="rId3" cstate="print">
            <a:extLst>
              <a:ext uri="{28A0092B-C50C-407E-A947-70E740481C1C}">
                <a14:useLocalDpi xmlns:a14="http://schemas.microsoft.com/office/drawing/2010/main"/>
              </a:ext>
            </a:extLst>
          </a:blip>
          <a:srcRect l="42477" r="15129"/>
          <a:stretch/>
        </p:blipFill>
        <p:spPr>
          <a:xfrm>
            <a:off x="2877320" y="1376181"/>
            <a:ext cx="3658982" cy="3931920"/>
          </a:xfrm>
          <a:prstGeom prst="rect">
            <a:avLst/>
          </a:prstGeom>
        </p:spPr>
      </p:pic>
      <p:pic>
        <p:nvPicPr>
          <p:cNvPr id="6" name="Picture 5"/>
          <p:cNvPicPr>
            <a:picLocks noChangeAspect="1"/>
          </p:cNvPicPr>
          <p:nvPr/>
        </p:nvPicPr>
        <p:blipFill rotWithShape="1">
          <a:blip r:embed="rId4" cstate="print">
            <a:extLst>
              <a:ext uri="{28A0092B-C50C-407E-A947-70E740481C1C}">
                <a14:useLocalDpi xmlns:a14="http://schemas.microsoft.com/office/drawing/2010/main"/>
              </a:ext>
            </a:extLst>
          </a:blip>
          <a:srcRect l="26068"/>
          <a:stretch/>
        </p:blipFill>
        <p:spPr>
          <a:xfrm>
            <a:off x="6653808" y="1377099"/>
            <a:ext cx="5639086" cy="3474720"/>
          </a:xfrm>
          <a:prstGeom prst="rect">
            <a:avLst/>
          </a:prstGeom>
        </p:spPr>
      </p:pic>
      <p:pic>
        <p:nvPicPr>
          <p:cNvPr id="7" name="Picture 6"/>
          <p:cNvPicPr>
            <a:picLocks noChangeAspect="1"/>
          </p:cNvPicPr>
          <p:nvPr/>
        </p:nvPicPr>
        <p:blipFill>
          <a:blip r:embed="rId5"/>
          <a:stretch>
            <a:fillRect/>
          </a:stretch>
        </p:blipFill>
        <p:spPr>
          <a:xfrm>
            <a:off x="2055866" y="4460180"/>
            <a:ext cx="2286000" cy="2270861"/>
          </a:xfrm>
          <a:prstGeom prst="rect">
            <a:avLst/>
          </a:prstGeom>
        </p:spPr>
      </p:pic>
      <p:pic>
        <p:nvPicPr>
          <p:cNvPr id="8" name="Picture 7"/>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bwMode="auto">
          <a:xfrm>
            <a:off x="6172200" y="5284068"/>
            <a:ext cx="1761247" cy="1446974"/>
          </a:xfrm>
          <a:prstGeom prst="rect">
            <a:avLst/>
          </a:prstGeom>
          <a:noFill/>
          <a:ln>
            <a:noFill/>
          </a:ln>
          <a:extLst>
            <a:ext uri="{53640926-AAD7-44D8-BBD7-CCE9431645EC}">
              <a14:shadowObscured xmlns:a14="http://schemas.microsoft.com/office/drawing/2010/main"/>
            </a:ext>
          </a:extLst>
        </p:spPr>
      </p:pic>
      <p:pic>
        <p:nvPicPr>
          <p:cNvPr id="9" name="Picture 8"/>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8163581" y="5284068"/>
            <a:ext cx="1600200" cy="1258768"/>
          </a:xfrm>
          <a:prstGeom prst="rect">
            <a:avLst/>
          </a:prstGeom>
        </p:spPr>
      </p:pic>
      <p:sp>
        <p:nvSpPr>
          <p:cNvPr id="10" name="TextBox 9"/>
          <p:cNvSpPr txBox="1"/>
          <p:nvPr/>
        </p:nvSpPr>
        <p:spPr>
          <a:xfrm>
            <a:off x="10287000" y="5410200"/>
            <a:ext cx="1751066" cy="830997"/>
          </a:xfrm>
          <a:prstGeom prst="rect">
            <a:avLst/>
          </a:prstGeom>
          <a:noFill/>
        </p:spPr>
        <p:txBody>
          <a:bodyPr wrap="square" rtlCol="0">
            <a:spAutoFit/>
          </a:bodyPr>
          <a:lstStyle/>
          <a:p>
            <a:r>
              <a:rPr lang="en-US" sz="1600" dirty="0">
                <a:latin typeface="+mn-lt"/>
              </a:rPr>
              <a:t>Base: publicly-available NHTSA THOR FE Model</a:t>
            </a:r>
          </a:p>
        </p:txBody>
      </p:sp>
    </p:spTree>
    <p:extLst>
      <p:ext uri="{BB962C8B-B14F-4D97-AF65-F5344CB8AC3E}">
        <p14:creationId xmlns:p14="http://schemas.microsoft.com/office/powerpoint/2010/main" val="112872612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68584"/>
            <a:ext cx="10363200" cy="685800"/>
          </a:xfrm>
        </p:spPr>
        <p:txBody>
          <a:bodyPr/>
          <a:lstStyle/>
          <a:p>
            <a:r>
              <a:rPr lang="en-US" dirty="0"/>
              <a:t>Pelvis &amp; Thighs</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13</a:t>
            </a:fld>
            <a:endParaRPr lang="en-US">
              <a:solidFill>
                <a:srgbClr val="161645">
                  <a:lumMod val="50000"/>
                  <a:lumOff val="50000"/>
                </a:srgbClr>
              </a:solidFill>
            </a:endParaRPr>
          </a:p>
        </p:txBody>
      </p:sp>
      <p:pic>
        <p:nvPicPr>
          <p:cNvPr id="5" name="Picture 4"/>
          <p:cNvPicPr>
            <a:picLocks noChangeAspect="1"/>
          </p:cNvPicPr>
          <p:nvPr/>
        </p:nvPicPr>
        <p:blipFill rotWithShape="1">
          <a:blip r:embed="rId3" cstate="print">
            <a:extLst>
              <a:ext uri="{28A0092B-C50C-407E-A947-70E740481C1C}">
                <a14:useLocalDpi xmlns:a14="http://schemas.microsoft.com/office/drawing/2010/main"/>
              </a:ext>
            </a:extLst>
          </a:blip>
          <a:srcRect l="22650" r="14444"/>
          <a:stretch/>
        </p:blipFill>
        <p:spPr>
          <a:xfrm>
            <a:off x="5791200" y="811484"/>
            <a:ext cx="6060774" cy="4389120"/>
          </a:xfrm>
          <a:prstGeom prst="rect">
            <a:avLst/>
          </a:prstGeom>
        </p:spPr>
      </p:pic>
      <p:pic>
        <p:nvPicPr>
          <p:cNvPr id="6" name="Picture 5"/>
          <p:cNvPicPr>
            <a:picLocks noChangeAspect="1"/>
          </p:cNvPicPr>
          <p:nvPr/>
        </p:nvPicPr>
        <p:blipFill rotWithShape="1">
          <a:blip r:embed="rId4" cstate="print">
            <a:extLst>
              <a:ext uri="{28A0092B-C50C-407E-A947-70E740481C1C}">
                <a14:useLocalDpi xmlns:a14="http://schemas.microsoft.com/office/drawing/2010/main"/>
              </a:ext>
            </a:extLst>
          </a:blip>
          <a:srcRect l="20598" r="15811"/>
          <a:stretch/>
        </p:blipFill>
        <p:spPr>
          <a:xfrm>
            <a:off x="166171" y="1230676"/>
            <a:ext cx="5743733" cy="4114800"/>
          </a:xfrm>
          <a:prstGeom prst="rect">
            <a:avLst/>
          </a:prstGeom>
        </p:spPr>
      </p:pic>
      <p:pic>
        <p:nvPicPr>
          <p:cNvPr id="7" name="Picture 6"/>
          <p:cNvPicPr/>
          <p:nvPr/>
        </p:nvPicPr>
        <p:blipFill rotWithShape="1">
          <a:blip r:embed="rId5" cstate="print">
            <a:extLst>
              <a:ext uri="{28A0092B-C50C-407E-A947-70E740481C1C}">
                <a14:useLocalDpi xmlns:a14="http://schemas.microsoft.com/office/drawing/2010/main"/>
              </a:ext>
            </a:extLst>
          </a:blip>
          <a:srcRect/>
          <a:stretch/>
        </p:blipFill>
        <p:spPr>
          <a:xfrm>
            <a:off x="5791200" y="5085122"/>
            <a:ext cx="3369945" cy="1645920"/>
          </a:xfrm>
          <a:prstGeom prst="rect">
            <a:avLst/>
          </a:prstGeom>
        </p:spPr>
      </p:pic>
    </p:spTree>
    <p:extLst>
      <p:ext uri="{BB962C8B-B14F-4D97-AF65-F5344CB8AC3E}">
        <p14:creationId xmlns:p14="http://schemas.microsoft.com/office/powerpoint/2010/main" val="199955332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11">
            <a:extLst>
              <a:ext uri="{28A0092B-C50C-407E-A947-70E740481C1C}">
                <a14:useLocalDpi xmlns:a14="http://schemas.microsoft.com/office/drawing/2010/main"/>
              </a:ext>
            </a:extLst>
          </a:blip>
          <a:stretch>
            <a:fillRect/>
          </a:stretch>
        </p:blipFill>
        <p:spPr>
          <a:xfrm>
            <a:off x="1141605" y="4028209"/>
            <a:ext cx="3658994" cy="2743200"/>
          </a:xfrm>
          <a:prstGeom prst="rect">
            <a:avLst/>
          </a:prstGeom>
        </p:spPr>
      </p:pic>
      <p:pic>
        <p:nvPicPr>
          <p:cNvPr id="14" name="Content Placeholder 13"/>
          <p:cNvPicPr>
            <a:picLocks noGrp="1" noChangeAspect="1"/>
          </p:cNvPicPr>
          <p:nvPr>
            <p:ph sz="half" idx="1"/>
          </p:nvPr>
        </p:nvPicPr>
        <p:blipFill>
          <a:blip r:embed="rId12">
            <a:extLst>
              <a:ext uri="{28A0092B-C50C-407E-A947-70E740481C1C}">
                <a14:useLocalDpi xmlns:a14="http://schemas.microsoft.com/office/drawing/2010/main"/>
              </a:ext>
            </a:extLst>
          </a:blip>
          <a:stretch>
            <a:fillRect/>
          </a:stretch>
        </p:blipFill>
        <p:spPr>
          <a:xfrm>
            <a:off x="1141605" y="1168442"/>
            <a:ext cx="3658995" cy="2743200"/>
          </a:xfrm>
        </p:spPr>
      </p:pic>
      <p:sp>
        <p:nvSpPr>
          <p:cNvPr id="3" name="Title 2"/>
          <p:cNvSpPr>
            <a:spLocks noGrp="1"/>
          </p:cNvSpPr>
          <p:nvPr>
            <p:ph type="title"/>
          </p:nvPr>
        </p:nvSpPr>
        <p:spPr/>
        <p:txBody>
          <a:bodyPr/>
          <a:lstStyle/>
          <a:p>
            <a:r>
              <a:rPr lang="en-US" dirty="0"/>
              <a:t>Pelvis Behavior</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14</a:t>
            </a:fld>
            <a:endParaRPr lang="en-US">
              <a:solidFill>
                <a:srgbClr val="161645">
                  <a:lumMod val="50000"/>
                  <a:lumOff val="50000"/>
                </a:srgbClr>
              </a:solidFill>
            </a:endParaRPr>
          </a:p>
        </p:txBody>
      </p:sp>
      <p:sp>
        <p:nvSpPr>
          <p:cNvPr id="9" name="TextBox 8"/>
          <p:cNvSpPr txBox="1"/>
          <p:nvPr/>
        </p:nvSpPr>
        <p:spPr>
          <a:xfrm>
            <a:off x="1598805" y="1357963"/>
            <a:ext cx="1447800" cy="646331"/>
          </a:xfrm>
          <a:prstGeom prst="rect">
            <a:avLst/>
          </a:prstGeom>
          <a:noFill/>
        </p:spPr>
        <p:txBody>
          <a:bodyPr wrap="square" rtlCol="0">
            <a:spAutoFit/>
          </a:bodyPr>
          <a:lstStyle/>
          <a:p>
            <a:r>
              <a:rPr lang="en-US" sz="1200" dirty="0">
                <a:solidFill>
                  <a:schemeClr val="bg1">
                    <a:lumMod val="50000"/>
                  </a:schemeClr>
                </a:solidFill>
              </a:rPr>
              <a:t>Experiments</a:t>
            </a:r>
          </a:p>
          <a:p>
            <a:r>
              <a:rPr lang="en-US" sz="1200" dirty="0">
                <a:solidFill>
                  <a:srgbClr val="FF0000"/>
                </a:solidFill>
              </a:rPr>
              <a:t>Hex mesh</a:t>
            </a:r>
          </a:p>
          <a:p>
            <a:r>
              <a:rPr lang="en-US" sz="1200" dirty="0">
                <a:solidFill>
                  <a:schemeClr val="accent3"/>
                </a:solidFill>
              </a:rPr>
              <a:t>Tetra mesh</a:t>
            </a:r>
          </a:p>
        </p:txBody>
      </p:sp>
      <p:pic>
        <p:nvPicPr>
          <p:cNvPr id="16" name="cut_view_hex">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rotWithShape="1">
          <a:blip r:embed="rId13"/>
          <a:srcRect l="30469" t="8988" r="31582" b="7866"/>
          <a:stretch>
            <a:fillRect/>
          </a:stretch>
        </p:blipFill>
        <p:spPr>
          <a:xfrm>
            <a:off x="5224273" y="1168308"/>
            <a:ext cx="2743201" cy="2743200"/>
          </a:xfrm>
          <a:prstGeom prst="rect">
            <a:avLst/>
          </a:prstGeom>
        </p:spPr>
      </p:pic>
      <p:pic>
        <p:nvPicPr>
          <p:cNvPr id="18" name="tetra_compress">
            <a:hlinkClick r:id="" action="ppaction://media"/>
          </p:cNvPr>
          <p:cNvPicPr>
            <a:picLocks noGrp="1" noChangeAspect="1"/>
          </p:cNvPicPr>
          <p:nvPr>
            <p:ph sz="half" idx="2"/>
            <a:videoFile r:link="rId4"/>
            <p:extLst>
              <p:ext uri="{DAA4B4D4-6D71-4841-9C94-3DE7FCFB9230}">
                <p14:media xmlns:p14="http://schemas.microsoft.com/office/powerpoint/2010/main" r:embed="rId3"/>
              </p:ext>
            </p:extLst>
          </p:nvPr>
        </p:nvPicPr>
        <p:blipFill rotWithShape="1">
          <a:blip r:embed="rId14"/>
          <a:srcRect l="31000" t="8967" r="30000" b="8898"/>
          <a:stretch>
            <a:fillRect/>
          </a:stretch>
        </p:blipFill>
        <p:spPr>
          <a:xfrm>
            <a:off x="8653273" y="1168442"/>
            <a:ext cx="2852927" cy="2743200"/>
          </a:xfrm>
        </p:spPr>
      </p:pic>
      <p:sp>
        <p:nvSpPr>
          <p:cNvPr id="2" name="TextBox 1"/>
          <p:cNvSpPr txBox="1"/>
          <p:nvPr/>
        </p:nvSpPr>
        <p:spPr>
          <a:xfrm>
            <a:off x="342203" y="2276786"/>
            <a:ext cx="1371600" cy="276999"/>
          </a:xfrm>
          <a:prstGeom prst="rect">
            <a:avLst/>
          </a:prstGeom>
          <a:noFill/>
        </p:spPr>
        <p:txBody>
          <a:bodyPr wrap="square" rtlCol="0">
            <a:spAutoFit/>
          </a:bodyPr>
          <a:lstStyle/>
          <a:p>
            <a:r>
              <a:rPr lang="en-US" sz="1200" dirty="0"/>
              <a:t>0</a:t>
            </a:r>
            <a:r>
              <a:rPr lang="en-US" sz="1200" dirty="0">
                <a:latin typeface="Cambria" panose="02040503050406030204" pitchFamily="18" charset="0"/>
                <a:ea typeface="Cambria" panose="02040503050406030204" pitchFamily="18" charset="0"/>
              </a:rPr>
              <a:t>° Pelvis</a:t>
            </a:r>
            <a:endParaRPr lang="en-US" sz="1200" dirty="0"/>
          </a:p>
        </p:txBody>
      </p:sp>
      <p:sp>
        <p:nvSpPr>
          <p:cNvPr id="10" name="TextBox 9"/>
          <p:cNvSpPr txBox="1"/>
          <p:nvPr/>
        </p:nvSpPr>
        <p:spPr>
          <a:xfrm>
            <a:off x="228600" y="5134906"/>
            <a:ext cx="1371600" cy="276999"/>
          </a:xfrm>
          <a:prstGeom prst="rect">
            <a:avLst/>
          </a:prstGeom>
          <a:noFill/>
        </p:spPr>
        <p:txBody>
          <a:bodyPr wrap="square" rtlCol="0">
            <a:spAutoFit/>
          </a:bodyPr>
          <a:lstStyle/>
          <a:p>
            <a:r>
              <a:rPr lang="en-US" sz="1200" dirty="0">
                <a:latin typeface="Cambria" panose="02040503050406030204" pitchFamily="18" charset="0"/>
                <a:ea typeface="Cambria" panose="02040503050406030204" pitchFamily="18" charset="0"/>
              </a:rPr>
              <a:t>24°</a:t>
            </a:r>
            <a:r>
              <a:rPr lang="en-US" sz="1200" dirty="0"/>
              <a:t> Pelvis</a:t>
            </a:r>
          </a:p>
        </p:txBody>
      </p:sp>
      <p:pic>
        <p:nvPicPr>
          <p:cNvPr id="4" name="24deg_hex_side_cut">
            <a:hlinkClick r:id="" action="ppaction://media"/>
          </p:cNvPr>
          <p:cNvPicPr>
            <a:picLocks noChangeAspect="1"/>
          </p:cNvPicPr>
          <p:nvPr>
            <a:videoFile r:link="rId6"/>
            <p:extLst>
              <p:ext uri="{DAA4B4D4-6D71-4841-9C94-3DE7FCFB9230}">
                <p14:media xmlns:p14="http://schemas.microsoft.com/office/powerpoint/2010/main" r:embed="rId5"/>
              </p:ext>
            </p:extLst>
          </p:nvPr>
        </p:nvPicPr>
        <p:blipFill rotWithShape="1">
          <a:blip r:embed="rId15"/>
          <a:srcRect l="17664" r="16695"/>
          <a:stretch>
            <a:fillRect/>
          </a:stretch>
        </p:blipFill>
        <p:spPr>
          <a:xfrm>
            <a:off x="4724400" y="4175760"/>
            <a:ext cx="3550749" cy="2468880"/>
          </a:xfrm>
          <a:prstGeom prst="rect">
            <a:avLst/>
          </a:prstGeom>
        </p:spPr>
      </p:pic>
      <p:pic>
        <p:nvPicPr>
          <p:cNvPr id="6" name="24deg_tet_side_cut">
            <a:hlinkClick r:id="" action="ppaction://media"/>
          </p:cNvPr>
          <p:cNvPicPr>
            <a:picLocks noChangeAspect="1"/>
          </p:cNvPicPr>
          <p:nvPr>
            <a:videoFile r:link="rId8"/>
            <p:extLst>
              <p:ext uri="{DAA4B4D4-6D71-4841-9C94-3DE7FCFB9230}">
                <p14:media xmlns:p14="http://schemas.microsoft.com/office/powerpoint/2010/main" r:embed="rId7"/>
              </p:ext>
            </p:extLst>
          </p:nvPr>
        </p:nvPicPr>
        <p:blipFill rotWithShape="1">
          <a:blip r:embed="rId16"/>
          <a:srcRect l="18163" r="18248"/>
          <a:stretch>
            <a:fillRect/>
          </a:stretch>
        </p:blipFill>
        <p:spPr>
          <a:xfrm>
            <a:off x="8359842" y="4165369"/>
            <a:ext cx="3439787" cy="2468880"/>
          </a:xfrm>
          <a:prstGeom prst="rect">
            <a:avLst/>
          </a:prstGeom>
        </p:spPr>
      </p:pic>
      <p:sp>
        <p:nvSpPr>
          <p:cNvPr id="13" name="TextBox 12"/>
          <p:cNvSpPr txBox="1"/>
          <p:nvPr/>
        </p:nvSpPr>
        <p:spPr>
          <a:xfrm>
            <a:off x="6902207" y="800966"/>
            <a:ext cx="1065267" cy="338554"/>
          </a:xfrm>
          <a:prstGeom prst="rect">
            <a:avLst/>
          </a:prstGeom>
          <a:noFill/>
        </p:spPr>
        <p:txBody>
          <a:bodyPr wrap="square" rtlCol="0">
            <a:spAutoFit/>
          </a:bodyPr>
          <a:lstStyle/>
          <a:p>
            <a:r>
              <a:rPr lang="en-US" sz="1600" dirty="0">
                <a:latin typeface="+mn-lt"/>
              </a:rPr>
              <a:t>Anterior</a:t>
            </a:r>
          </a:p>
        </p:txBody>
      </p:sp>
      <p:cxnSp>
        <p:nvCxnSpPr>
          <p:cNvPr id="11" name="Straight Arrow Connector 10"/>
          <p:cNvCxnSpPr/>
          <p:nvPr/>
        </p:nvCxnSpPr>
        <p:spPr bwMode="auto">
          <a:xfrm>
            <a:off x="7010400" y="1168308"/>
            <a:ext cx="957074" cy="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
        <p:nvSpPr>
          <p:cNvPr id="17" name="TextBox 16"/>
          <p:cNvSpPr txBox="1"/>
          <p:nvPr/>
        </p:nvSpPr>
        <p:spPr>
          <a:xfrm rot="16200000">
            <a:off x="4441589" y="2954156"/>
            <a:ext cx="1065267" cy="338554"/>
          </a:xfrm>
          <a:prstGeom prst="rect">
            <a:avLst/>
          </a:prstGeom>
          <a:noFill/>
        </p:spPr>
        <p:txBody>
          <a:bodyPr wrap="square" rtlCol="0">
            <a:spAutoFit/>
          </a:bodyPr>
          <a:lstStyle/>
          <a:p>
            <a:r>
              <a:rPr lang="en-US" sz="1600" dirty="0">
                <a:latin typeface="+mn-lt"/>
              </a:rPr>
              <a:t>Superior</a:t>
            </a:r>
          </a:p>
        </p:txBody>
      </p:sp>
      <p:cxnSp>
        <p:nvCxnSpPr>
          <p:cNvPr id="19" name="Straight Arrow Connector 18"/>
          <p:cNvCxnSpPr/>
          <p:nvPr/>
        </p:nvCxnSpPr>
        <p:spPr bwMode="auto">
          <a:xfrm>
            <a:off x="5179264" y="2883449"/>
            <a:ext cx="9245" cy="812357"/>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Tree>
    <p:extLst>
      <p:ext uri="{BB962C8B-B14F-4D97-AF65-F5344CB8AC3E}">
        <p14:creationId xmlns:p14="http://schemas.microsoft.com/office/powerpoint/2010/main" val="739797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4200" fill="hold"/>
                                        <p:tgtEl>
                                          <p:spTgt spid="16"/>
                                        </p:tgtEl>
                                      </p:cBhvr>
                                    </p:cmd>
                                  </p:childTnLst>
                                </p:cTn>
                              </p:par>
                              <p:par>
                                <p:cTn id="7" presetID="1" presetClass="mediacall" presetSubtype="0" fill="hold" nodeType="withEffect">
                                  <p:stCondLst>
                                    <p:cond delay="0"/>
                                  </p:stCondLst>
                                  <p:childTnLst>
                                    <p:cmd type="call" cmd="playFrom(0.0)">
                                      <p:cBhvr>
                                        <p:cTn id="8" dur="4200" fill="hold"/>
                                        <p:tgtEl>
                                          <p:spTgt spid="18"/>
                                        </p:tgtEl>
                                      </p:cBhvr>
                                    </p:cmd>
                                  </p:childTnLst>
                                </p:cTn>
                              </p:par>
                              <p:par>
                                <p:cTn id="9" presetID="1" presetClass="mediacall" presetSubtype="0" fill="hold" nodeType="withEffect">
                                  <p:stCondLst>
                                    <p:cond delay="0"/>
                                  </p:stCondLst>
                                  <p:childTnLst>
                                    <p:cmd type="call" cmd="playFrom(0.0)">
                                      <p:cBhvr>
                                        <p:cTn id="10" dur="4200" fill="hold"/>
                                        <p:tgtEl>
                                          <p:spTgt spid="4"/>
                                        </p:tgtEl>
                                      </p:cBhvr>
                                    </p:cmd>
                                  </p:childTnLst>
                                </p:cTn>
                              </p:par>
                              <p:par>
                                <p:cTn id="11" presetID="1" presetClass="mediacall" presetSubtype="0" fill="hold" nodeType="withEffect">
                                  <p:stCondLst>
                                    <p:cond delay="0"/>
                                  </p:stCondLst>
                                  <p:childTnLst>
                                    <p:cmd type="call" cmd="playFrom(0.0)">
                                      <p:cBhvr>
                                        <p:cTn id="12" dur="420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repeatCount="indefinite" fill="hold" display="0">
                  <p:stCondLst>
                    <p:cond delay="indefinite"/>
                  </p:stCondLst>
                </p:cTn>
                <p:tgtEl>
                  <p:spTgt spid="16"/>
                </p:tgtEl>
              </p:cMediaNode>
            </p:video>
            <p:seq concurrent="1" nextAc="seek">
              <p:cTn id="14" restart="whenNotActive" fill="hold" evtFilter="cancelBubble" nodeType="interactiveSeq">
                <p:stCondLst>
                  <p:cond evt="onClick" delay="0">
                    <p:tgtEl>
                      <p:spTgt spid="16"/>
                    </p:tgtEl>
                  </p:cond>
                </p:stCondLst>
                <p:endSync evt="end" delay="0">
                  <p:rtn val="all"/>
                </p:endSync>
                <p:childTnLst>
                  <p:par>
                    <p:cTn id="15" fill="hold">
                      <p:stCondLst>
                        <p:cond delay="0"/>
                      </p:stCondLst>
                      <p:childTnLst>
                        <p:par>
                          <p:cTn id="16" fill="hold">
                            <p:stCondLst>
                              <p:cond delay="0"/>
                            </p:stCondLst>
                            <p:childTnLst>
                              <p:par>
                                <p:cTn id="17" presetID="2" presetClass="mediacall" presetSubtype="0" fill="hold" nodeType="withEffect">
                                  <p:stCondLst>
                                    <p:cond delay="0"/>
                                  </p:stCondLst>
                                  <p:childTnLst>
                                    <p:cmd type="call" cmd="togglePause">
                                      <p:cBhvr>
                                        <p:cTn id="18" dur="1" fill="hold"/>
                                        <p:tgtEl>
                                          <p:spTgt spid="16"/>
                                        </p:tgtEl>
                                      </p:cBhvr>
                                    </p:cmd>
                                  </p:childTnLst>
                                </p:cTn>
                              </p:par>
                            </p:childTnLst>
                          </p:cTn>
                        </p:par>
                      </p:childTnLst>
                    </p:cTn>
                  </p:par>
                </p:childTnLst>
              </p:cTn>
              <p:nextCondLst>
                <p:cond evt="onClick" delay="0">
                  <p:tgtEl>
                    <p:spTgt spid="16"/>
                  </p:tgtEl>
                </p:cond>
              </p:nextCondLst>
            </p:seq>
            <p:video>
              <p:cMediaNode vol="80000">
                <p:cTn id="19" repeatCount="indefinite" fill="hold" display="0">
                  <p:stCondLst>
                    <p:cond delay="indefinite"/>
                  </p:stCondLst>
                </p:cTn>
                <p:tgtEl>
                  <p:spTgt spid="18"/>
                </p:tgtEl>
              </p:cMediaNode>
            </p:video>
            <p:seq concurrent="1" nextAc="seek">
              <p:cTn id="20" restart="whenNotActive" fill="hold" evtFilter="cancelBubble" nodeType="interactiveSeq">
                <p:stCondLst>
                  <p:cond evt="onClick" delay="0">
                    <p:tgtEl>
                      <p:spTgt spid="18"/>
                    </p:tgtEl>
                  </p:cond>
                </p:stCondLst>
                <p:endSync evt="end" delay="0">
                  <p:rtn val="all"/>
                </p:endSync>
                <p:childTnLst>
                  <p:par>
                    <p:cTn id="21" fill="hold">
                      <p:stCondLst>
                        <p:cond delay="0"/>
                      </p:stCondLst>
                      <p:childTnLst>
                        <p:par>
                          <p:cTn id="22" fill="hold">
                            <p:stCondLst>
                              <p:cond delay="0"/>
                            </p:stCondLst>
                            <p:childTnLst>
                              <p:par>
                                <p:cTn id="23" presetID="2" presetClass="mediacall" presetSubtype="0" fill="hold" nodeType="withEffect">
                                  <p:stCondLst>
                                    <p:cond delay="0"/>
                                  </p:stCondLst>
                                  <p:childTnLst>
                                    <p:cmd type="call" cmd="togglePause">
                                      <p:cBhvr>
                                        <p:cTn id="24" dur="1" fill="hold"/>
                                        <p:tgtEl>
                                          <p:spTgt spid="18"/>
                                        </p:tgtEl>
                                      </p:cBhvr>
                                    </p:cmd>
                                  </p:childTnLst>
                                </p:cTn>
                              </p:par>
                            </p:childTnLst>
                          </p:cTn>
                        </p:par>
                      </p:childTnLst>
                    </p:cTn>
                  </p:par>
                </p:childTnLst>
              </p:cTn>
              <p:nextCondLst>
                <p:cond evt="onClick" delay="0">
                  <p:tgtEl>
                    <p:spTgt spid="18"/>
                  </p:tgtEl>
                </p:cond>
              </p:nextCondLst>
            </p:seq>
            <p:video>
              <p:cMediaNode vol="80000">
                <p:cTn id="25" repeatCount="indefinite" fill="hold" display="0">
                  <p:stCondLst>
                    <p:cond delay="indefinite"/>
                  </p:stCondLst>
                </p:cTn>
                <p:tgtEl>
                  <p:spTgt spid="4"/>
                </p:tgtEl>
              </p:cMediaNode>
            </p:video>
            <p:seq concurrent="1" nextAc="seek">
              <p:cTn id="26" restart="whenNotActive" fill="hold" evtFilter="cancelBubble" nodeType="interactiveSeq">
                <p:stCondLst>
                  <p:cond evt="onClick" delay="0">
                    <p:tgtEl>
                      <p:spTgt spid="4"/>
                    </p:tgtEl>
                  </p:cond>
                </p:stCondLst>
                <p:endSync evt="end" delay="0">
                  <p:rtn val="all"/>
                </p:endSync>
                <p:childTnLst>
                  <p:par>
                    <p:cTn id="27" fill="hold">
                      <p:stCondLst>
                        <p:cond delay="0"/>
                      </p:stCondLst>
                      <p:childTnLst>
                        <p:par>
                          <p:cTn id="28" fill="hold">
                            <p:stCondLst>
                              <p:cond delay="0"/>
                            </p:stCondLst>
                            <p:childTnLst>
                              <p:par>
                                <p:cTn id="29" presetID="2" presetClass="mediacall" presetSubtype="0" fill="hold" nodeType="withEffect">
                                  <p:stCondLst>
                                    <p:cond delay="0"/>
                                  </p:stCondLst>
                                  <p:childTnLst>
                                    <p:cmd type="call" cmd="togglePause">
                                      <p:cBhvr>
                                        <p:cTn id="30" dur="1" fill="hold"/>
                                        <p:tgtEl>
                                          <p:spTgt spid="4"/>
                                        </p:tgtEl>
                                      </p:cBhvr>
                                    </p:cmd>
                                  </p:childTnLst>
                                </p:cTn>
                              </p:par>
                            </p:childTnLst>
                          </p:cTn>
                        </p:par>
                      </p:childTnLst>
                    </p:cTn>
                  </p:par>
                </p:childTnLst>
              </p:cTn>
              <p:nextCondLst>
                <p:cond evt="onClick" delay="0">
                  <p:tgtEl>
                    <p:spTgt spid="4"/>
                  </p:tgtEl>
                </p:cond>
              </p:nextCondLst>
            </p:seq>
            <p:video>
              <p:cMediaNode vol="80000">
                <p:cTn id="31" repeatCount="indefinite" fill="hold" display="0">
                  <p:stCondLst>
                    <p:cond delay="indefinite"/>
                  </p:stCondLst>
                </p:cTn>
                <p:tgtEl>
                  <p:spTgt spid="6"/>
                </p:tgtEl>
              </p:cMediaNode>
            </p:video>
            <p:seq concurrent="1" nextAc="seek">
              <p:cTn id="32" restart="whenNotActive" fill="hold" evtFilter="cancelBubble" nodeType="interactiveSeq">
                <p:stCondLst>
                  <p:cond evt="onClick" delay="0">
                    <p:tgtEl>
                      <p:spTgt spid="6"/>
                    </p:tgtEl>
                  </p:cond>
                </p:stCondLst>
                <p:endSync evt="end" delay="0">
                  <p:rtn val="all"/>
                </p:endSync>
                <p:childTnLst>
                  <p:par>
                    <p:cTn id="33" fill="hold">
                      <p:stCondLst>
                        <p:cond delay="0"/>
                      </p:stCondLst>
                      <p:childTnLst>
                        <p:par>
                          <p:cTn id="34" fill="hold">
                            <p:stCondLst>
                              <p:cond delay="0"/>
                            </p:stCondLst>
                            <p:childTnLst>
                              <p:par>
                                <p:cTn id="35" presetID="2" presetClass="mediacall" presetSubtype="0" fill="hold" nodeType="withEffect">
                                  <p:stCondLst>
                                    <p:cond delay="0"/>
                                  </p:stCondLst>
                                  <p:childTnLst>
                                    <p:cmd type="call" cmd="togglePause">
                                      <p:cBhvr>
                                        <p:cTn id="36"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141605" y="4028209"/>
            <a:ext cx="3658994" cy="2743200"/>
          </a:xfrm>
          <a:prstGeom prst="rect">
            <a:avLst/>
          </a:prstGeom>
        </p:spPr>
      </p:pic>
      <p:pic>
        <p:nvPicPr>
          <p:cNvPr id="14" name="Content Placeholder 13"/>
          <p:cNvPicPr>
            <a:picLocks noGrp="1" noChangeAspect="1"/>
          </p:cNvPicPr>
          <p:nvPr>
            <p:ph sz="half" idx="1"/>
          </p:nvPr>
        </p:nvPicPr>
        <p:blipFill>
          <a:blip r:embed="rId4">
            <a:extLst>
              <a:ext uri="{28A0092B-C50C-407E-A947-70E740481C1C}">
                <a14:useLocalDpi xmlns:a14="http://schemas.microsoft.com/office/drawing/2010/main"/>
              </a:ext>
            </a:extLst>
          </a:blip>
          <a:stretch>
            <a:fillRect/>
          </a:stretch>
        </p:blipFill>
        <p:spPr>
          <a:xfrm>
            <a:off x="1141605" y="1168442"/>
            <a:ext cx="3658995" cy="2743200"/>
          </a:xfrm>
        </p:spPr>
      </p:pic>
      <p:sp>
        <p:nvSpPr>
          <p:cNvPr id="3" name="Title 2"/>
          <p:cNvSpPr>
            <a:spLocks noGrp="1"/>
          </p:cNvSpPr>
          <p:nvPr>
            <p:ph type="title"/>
          </p:nvPr>
        </p:nvSpPr>
        <p:spPr/>
        <p:txBody>
          <a:bodyPr/>
          <a:lstStyle/>
          <a:p>
            <a:r>
              <a:rPr lang="en-US" dirty="0"/>
              <a:t>Pelvis Behavior</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15</a:t>
            </a:fld>
            <a:endParaRPr lang="en-US">
              <a:solidFill>
                <a:srgbClr val="161645">
                  <a:lumMod val="50000"/>
                  <a:lumOff val="50000"/>
                </a:srgbClr>
              </a:solidFill>
            </a:endParaRPr>
          </a:p>
        </p:txBody>
      </p:sp>
      <p:sp>
        <p:nvSpPr>
          <p:cNvPr id="9" name="TextBox 8"/>
          <p:cNvSpPr txBox="1"/>
          <p:nvPr/>
        </p:nvSpPr>
        <p:spPr>
          <a:xfrm>
            <a:off x="1598805" y="1357963"/>
            <a:ext cx="1447800" cy="646331"/>
          </a:xfrm>
          <a:prstGeom prst="rect">
            <a:avLst/>
          </a:prstGeom>
          <a:noFill/>
        </p:spPr>
        <p:txBody>
          <a:bodyPr wrap="square" rtlCol="0">
            <a:spAutoFit/>
          </a:bodyPr>
          <a:lstStyle/>
          <a:p>
            <a:r>
              <a:rPr lang="en-US" sz="1200" dirty="0">
                <a:solidFill>
                  <a:schemeClr val="bg1">
                    <a:lumMod val="50000"/>
                  </a:schemeClr>
                </a:solidFill>
              </a:rPr>
              <a:t>Experiments</a:t>
            </a:r>
          </a:p>
          <a:p>
            <a:r>
              <a:rPr lang="en-US" sz="1200" dirty="0">
                <a:solidFill>
                  <a:srgbClr val="FF0000"/>
                </a:solidFill>
              </a:rPr>
              <a:t>Hex mesh</a:t>
            </a:r>
          </a:p>
          <a:p>
            <a:r>
              <a:rPr lang="en-US" sz="1200" dirty="0">
                <a:solidFill>
                  <a:schemeClr val="accent3"/>
                </a:solidFill>
              </a:rPr>
              <a:t>Tetra mesh</a:t>
            </a:r>
          </a:p>
        </p:txBody>
      </p:sp>
      <p:sp>
        <p:nvSpPr>
          <p:cNvPr id="2" name="TextBox 1"/>
          <p:cNvSpPr txBox="1"/>
          <p:nvPr/>
        </p:nvSpPr>
        <p:spPr>
          <a:xfrm>
            <a:off x="0" y="2286000"/>
            <a:ext cx="1371600" cy="276999"/>
          </a:xfrm>
          <a:prstGeom prst="rect">
            <a:avLst/>
          </a:prstGeom>
          <a:noFill/>
        </p:spPr>
        <p:txBody>
          <a:bodyPr wrap="square" rtlCol="0">
            <a:spAutoFit/>
          </a:bodyPr>
          <a:lstStyle/>
          <a:p>
            <a:r>
              <a:rPr lang="en-US" sz="1200" dirty="0"/>
              <a:t>0</a:t>
            </a:r>
            <a:r>
              <a:rPr lang="en-US" sz="1200" dirty="0">
                <a:latin typeface="Cambria" panose="02040503050406030204" pitchFamily="18" charset="0"/>
                <a:ea typeface="Cambria" panose="02040503050406030204" pitchFamily="18" charset="0"/>
              </a:rPr>
              <a:t>°</a:t>
            </a:r>
            <a:r>
              <a:rPr lang="en-US" sz="1200" dirty="0"/>
              <a:t> compression</a:t>
            </a:r>
          </a:p>
        </p:txBody>
      </p:sp>
      <p:sp>
        <p:nvSpPr>
          <p:cNvPr id="10" name="TextBox 9"/>
          <p:cNvSpPr txBox="1"/>
          <p:nvPr/>
        </p:nvSpPr>
        <p:spPr>
          <a:xfrm>
            <a:off x="0" y="5133201"/>
            <a:ext cx="1371600" cy="276999"/>
          </a:xfrm>
          <a:prstGeom prst="rect">
            <a:avLst/>
          </a:prstGeom>
          <a:noFill/>
        </p:spPr>
        <p:txBody>
          <a:bodyPr wrap="square" rtlCol="0">
            <a:spAutoFit/>
          </a:bodyPr>
          <a:lstStyle/>
          <a:p>
            <a:r>
              <a:rPr lang="en-US" sz="1200" dirty="0">
                <a:latin typeface="Cambria" panose="02040503050406030204" pitchFamily="18" charset="0"/>
                <a:ea typeface="Cambria" panose="02040503050406030204" pitchFamily="18" charset="0"/>
              </a:rPr>
              <a:t>24°</a:t>
            </a:r>
            <a:r>
              <a:rPr lang="en-US" sz="1200" dirty="0"/>
              <a:t> compression</a:t>
            </a:r>
          </a:p>
        </p:txBody>
      </p:sp>
      <p:pic>
        <p:nvPicPr>
          <p:cNvPr id="8" name="Picture 7"/>
          <p:cNvPicPr>
            <a:picLocks noChangeAspect="1"/>
          </p:cNvPicPr>
          <p:nvPr/>
        </p:nvPicPr>
        <p:blipFill rotWithShape="1">
          <a:blip r:embed="rId5" cstate="print">
            <a:extLst>
              <a:ext uri="{28A0092B-C50C-407E-A947-70E740481C1C}">
                <a14:useLocalDpi xmlns:a14="http://schemas.microsoft.com/office/drawing/2010/main"/>
              </a:ext>
            </a:extLst>
          </a:blip>
          <a:srcRect l="16903" r="16889"/>
          <a:stretch/>
        </p:blipFill>
        <p:spPr>
          <a:xfrm>
            <a:off x="4724400" y="4037311"/>
            <a:ext cx="3581400" cy="2468880"/>
          </a:xfrm>
          <a:prstGeom prst="rect">
            <a:avLst/>
          </a:prstGeom>
        </p:spPr>
      </p:pic>
      <p:pic>
        <p:nvPicPr>
          <p:cNvPr id="11" name="Picture 10"/>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8534400" y="4028209"/>
            <a:ext cx="3657600" cy="2468880"/>
          </a:xfrm>
          <a:prstGeom prst="rect">
            <a:avLst/>
          </a:prstGeom>
        </p:spPr>
      </p:pic>
      <p:pic>
        <p:nvPicPr>
          <p:cNvPr id="12" name="Picture 11"/>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5285348" y="1305602"/>
            <a:ext cx="2753751" cy="2468880"/>
          </a:xfrm>
          <a:prstGeom prst="rect">
            <a:avLst/>
          </a:prstGeom>
        </p:spPr>
      </p:pic>
      <p:pic>
        <p:nvPicPr>
          <p:cNvPr id="15" name="Content Placeholder 14"/>
          <p:cNvPicPr>
            <a:picLocks noGrp="1" noChangeAspect="1"/>
          </p:cNvPicPr>
          <p:nvPr>
            <p:ph sz="half" idx="2"/>
          </p:nvPr>
        </p:nvPicPr>
        <p:blipFill rotWithShape="1">
          <a:blip r:embed="rId8" cstate="print">
            <a:extLst>
              <a:ext uri="{28A0092B-C50C-407E-A947-70E740481C1C}">
                <a14:useLocalDpi xmlns:a14="http://schemas.microsoft.com/office/drawing/2010/main"/>
              </a:ext>
            </a:extLst>
          </a:blip>
          <a:srcRect/>
          <a:stretch/>
        </p:blipFill>
        <p:spPr>
          <a:xfrm>
            <a:off x="8610600" y="1305602"/>
            <a:ext cx="2863902" cy="2468880"/>
          </a:xfrm>
        </p:spPr>
      </p:pic>
      <p:sp>
        <p:nvSpPr>
          <p:cNvPr id="13" name="TextBox 12"/>
          <p:cNvSpPr txBox="1"/>
          <p:nvPr/>
        </p:nvSpPr>
        <p:spPr>
          <a:xfrm>
            <a:off x="6902207" y="800966"/>
            <a:ext cx="1065267" cy="338554"/>
          </a:xfrm>
          <a:prstGeom prst="rect">
            <a:avLst/>
          </a:prstGeom>
          <a:noFill/>
        </p:spPr>
        <p:txBody>
          <a:bodyPr wrap="square" rtlCol="0">
            <a:spAutoFit/>
          </a:bodyPr>
          <a:lstStyle/>
          <a:p>
            <a:r>
              <a:rPr lang="en-US" sz="1600" dirty="0">
                <a:latin typeface="+mn-lt"/>
              </a:rPr>
              <a:t>Anterior</a:t>
            </a:r>
          </a:p>
        </p:txBody>
      </p:sp>
      <p:cxnSp>
        <p:nvCxnSpPr>
          <p:cNvPr id="16" name="Straight Arrow Connector 15"/>
          <p:cNvCxnSpPr/>
          <p:nvPr/>
        </p:nvCxnSpPr>
        <p:spPr bwMode="auto">
          <a:xfrm>
            <a:off x="7010400" y="1168308"/>
            <a:ext cx="957074" cy="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
        <p:nvSpPr>
          <p:cNvPr id="17" name="TextBox 16"/>
          <p:cNvSpPr txBox="1"/>
          <p:nvPr/>
        </p:nvSpPr>
        <p:spPr>
          <a:xfrm rot="16200000">
            <a:off x="4441589" y="2954156"/>
            <a:ext cx="1065267" cy="338554"/>
          </a:xfrm>
          <a:prstGeom prst="rect">
            <a:avLst/>
          </a:prstGeom>
          <a:noFill/>
        </p:spPr>
        <p:txBody>
          <a:bodyPr wrap="square" rtlCol="0">
            <a:spAutoFit/>
          </a:bodyPr>
          <a:lstStyle/>
          <a:p>
            <a:r>
              <a:rPr lang="en-US" sz="1600" dirty="0">
                <a:latin typeface="+mn-lt"/>
              </a:rPr>
              <a:t>Superior</a:t>
            </a:r>
          </a:p>
        </p:txBody>
      </p:sp>
      <p:cxnSp>
        <p:nvCxnSpPr>
          <p:cNvPr id="18" name="Straight Arrow Connector 17"/>
          <p:cNvCxnSpPr/>
          <p:nvPr/>
        </p:nvCxnSpPr>
        <p:spPr bwMode="auto">
          <a:xfrm>
            <a:off x="5179264" y="2883449"/>
            <a:ext cx="9245" cy="812357"/>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Tree>
    <p:extLst>
      <p:ext uri="{BB962C8B-B14F-4D97-AF65-F5344CB8AC3E}">
        <p14:creationId xmlns:p14="http://schemas.microsoft.com/office/powerpoint/2010/main" val="65592632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914400" y="1219200"/>
            <a:ext cx="10363200" cy="4800600"/>
          </a:xfrm>
        </p:spPr>
        <p:txBody>
          <a:bodyPr/>
          <a:lstStyle/>
          <a:p>
            <a:r>
              <a:rPr lang="en-US" dirty="0"/>
              <a:t>Natural gravity settling instead of attempting to match pelvis/T6 tilt sensor measurements (as in NHTSA THOR Qualifications and Procedures Manual).</a:t>
            </a:r>
          </a:p>
          <a:p>
            <a:r>
              <a:rPr lang="en-US" dirty="0"/>
              <a:t>As a result, some slight differences in initial position due to differences in settling</a:t>
            </a:r>
          </a:p>
          <a:p>
            <a:pPr lvl="1"/>
            <a:r>
              <a:rPr lang="en-US" dirty="0"/>
              <a:t>Prefer this approach, as it reflects what should be expected in a real test</a:t>
            </a:r>
          </a:p>
          <a:p>
            <a:r>
              <a:rPr lang="en-US" dirty="0"/>
              <a:t>Propose to compare responses of stock THOR model to that of THOR with </a:t>
            </a:r>
            <a:r>
              <a:rPr lang="en-US" dirty="0" err="1"/>
              <a:t>Cellbond’s</a:t>
            </a:r>
            <a:r>
              <a:rPr lang="en-US" dirty="0"/>
              <a:t> modifications.</a:t>
            </a:r>
          </a:p>
          <a:p>
            <a:pPr lvl="1"/>
            <a:r>
              <a:rPr lang="en-US" dirty="0"/>
              <a:t>Glimpse of overall trends of measurements of interest.</a:t>
            </a:r>
          </a:p>
          <a:p>
            <a:r>
              <a:rPr lang="en-US" dirty="0"/>
              <a:t>Simulations</a:t>
            </a:r>
          </a:p>
          <a:p>
            <a:pPr lvl="1"/>
            <a:r>
              <a:rPr lang="en-US" dirty="0"/>
              <a:t>Certification Suite: upper &amp; lower thorax impact, abdomen impact, &amp; upper leg impact</a:t>
            </a:r>
          </a:p>
          <a:p>
            <a:pPr lvl="1"/>
            <a:r>
              <a:rPr lang="en-US" dirty="0"/>
              <a:t>Gold Standard 1, 2, &amp; 3</a:t>
            </a:r>
          </a:p>
          <a:p>
            <a:pPr lvl="1"/>
            <a:r>
              <a:rPr lang="en-US" dirty="0"/>
              <a:t>Recline - LAB Seat</a:t>
            </a:r>
          </a:p>
          <a:p>
            <a:r>
              <a:rPr lang="en-US" dirty="0"/>
              <a:t>All simulations with Stock THOR have a neutral spine angle (closest to modified THOR)</a:t>
            </a:r>
          </a:p>
        </p:txBody>
      </p:sp>
      <p:sp>
        <p:nvSpPr>
          <p:cNvPr id="3" name="Title 2"/>
          <p:cNvSpPr>
            <a:spLocks noGrp="1"/>
          </p:cNvSpPr>
          <p:nvPr>
            <p:ph type="title"/>
          </p:nvPr>
        </p:nvSpPr>
        <p:spPr>
          <a:xfrm>
            <a:off x="533400" y="532790"/>
            <a:ext cx="10363200" cy="685800"/>
          </a:xfrm>
        </p:spPr>
        <p:txBody>
          <a:bodyPr/>
          <a:lstStyle/>
          <a:p>
            <a:r>
              <a:rPr lang="en-US" dirty="0"/>
              <a:t>Simulation Assumptions</a:t>
            </a:r>
          </a:p>
        </p:txBody>
      </p:sp>
      <p:sp>
        <p:nvSpPr>
          <p:cNvPr id="4" name="Slide Number Placeholder 3"/>
          <p:cNvSpPr>
            <a:spLocks noGrp="1"/>
          </p:cNvSpPr>
          <p:nvPr>
            <p:ph type="sldNum" sz="quarter" idx="12"/>
          </p:nvPr>
        </p:nvSpPr>
        <p:spPr/>
        <p:txBody>
          <a:bodyPr/>
          <a:lstStyle/>
          <a:p>
            <a:fld id="{99985A63-83E5-425F-9290-73A8853C6F80}" type="slidenum">
              <a:rPr lang="en-US" smtClean="0">
                <a:solidFill>
                  <a:srgbClr val="161645">
                    <a:lumMod val="50000"/>
                    <a:lumOff val="50000"/>
                  </a:srgbClr>
                </a:solidFill>
              </a:rPr>
              <a:pPr/>
              <a:t>16</a:t>
            </a:fld>
            <a:endParaRPr lang="en-US">
              <a:solidFill>
                <a:srgbClr val="161645">
                  <a:lumMod val="50000"/>
                  <a:lumOff val="50000"/>
                </a:srgbClr>
              </a:solidFill>
            </a:endParaRPr>
          </a:p>
        </p:txBody>
      </p:sp>
    </p:spTree>
    <p:extLst>
      <p:ext uri="{BB962C8B-B14F-4D97-AF65-F5344CB8AC3E}">
        <p14:creationId xmlns:p14="http://schemas.microsoft.com/office/powerpoint/2010/main" val="287651458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US" dirty="0"/>
          </a:p>
        </p:txBody>
      </p:sp>
      <p:graphicFrame>
        <p:nvGraphicFramePr>
          <p:cNvPr id="11" name="Chart 10"/>
          <p:cNvGraphicFramePr>
            <a:graphicFrameLocks/>
          </p:cNvGraphicFramePr>
          <p:nvPr/>
        </p:nvGraphicFramePr>
        <p:xfrm>
          <a:off x="8905583" y="3464685"/>
          <a:ext cx="3291840" cy="2011680"/>
        </p:xfrm>
        <a:graphic>
          <a:graphicData uri="http://schemas.openxmlformats.org/drawingml/2006/chart">
            <c:chart xmlns:c="http://schemas.openxmlformats.org/drawingml/2006/chart" xmlns:r="http://schemas.openxmlformats.org/officeDocument/2006/relationships" r:id="rId4"/>
          </a:graphicData>
        </a:graphic>
      </p:graphicFrame>
      <p:pic>
        <p:nvPicPr>
          <p:cNvPr id="6" name="compare_with_stock">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rotWithShape="1">
          <a:blip r:embed="rId5"/>
          <a:srcRect r="16000"/>
          <a:stretch>
            <a:fillRect/>
          </a:stretch>
        </p:blipFill>
        <p:spPr>
          <a:xfrm>
            <a:off x="-76200" y="1828800"/>
            <a:ext cx="6224685" cy="3383280"/>
          </a:xfrm>
        </p:spPr>
      </p:pic>
      <p:sp>
        <p:nvSpPr>
          <p:cNvPr id="3" name="Title 2"/>
          <p:cNvSpPr>
            <a:spLocks noGrp="1"/>
          </p:cNvSpPr>
          <p:nvPr>
            <p:ph type="title"/>
          </p:nvPr>
        </p:nvSpPr>
        <p:spPr/>
        <p:txBody>
          <a:bodyPr/>
          <a:lstStyle/>
          <a:p>
            <a:r>
              <a:rPr lang="en-US" dirty="0"/>
              <a:t>Upper Thorax Impact</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17</a:t>
            </a:fld>
            <a:endParaRPr lang="en-US">
              <a:solidFill>
                <a:srgbClr val="161645">
                  <a:lumMod val="50000"/>
                  <a:lumOff val="50000"/>
                </a:srgbClr>
              </a:solidFill>
            </a:endParaRPr>
          </a:p>
        </p:txBody>
      </p:sp>
      <p:sp>
        <p:nvSpPr>
          <p:cNvPr id="7" name="TextBox 6"/>
          <p:cNvSpPr txBox="1"/>
          <p:nvPr/>
        </p:nvSpPr>
        <p:spPr>
          <a:xfrm>
            <a:off x="304800" y="5486400"/>
            <a:ext cx="5562600" cy="830997"/>
          </a:xfrm>
          <a:prstGeom prst="rect">
            <a:avLst/>
          </a:prstGeom>
          <a:noFill/>
        </p:spPr>
        <p:txBody>
          <a:bodyPr wrap="square" rtlCol="0">
            <a:spAutoFit/>
          </a:bodyPr>
          <a:lstStyle/>
          <a:p>
            <a:r>
              <a:rPr lang="en-US" sz="1600" dirty="0">
                <a:latin typeface="+mn-lt"/>
              </a:rPr>
              <a:t>Slight difference in initial positioning due to bending of the new upper lumbar flex joint during gravity settling. NHTSA corridors provided where applicable.</a:t>
            </a:r>
          </a:p>
        </p:txBody>
      </p:sp>
      <p:sp>
        <p:nvSpPr>
          <p:cNvPr id="8" name="TextBox 7"/>
          <p:cNvSpPr txBox="1"/>
          <p:nvPr/>
        </p:nvSpPr>
        <p:spPr>
          <a:xfrm>
            <a:off x="2309" y="1124634"/>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graphicFrame>
        <p:nvGraphicFramePr>
          <p:cNvPr id="13" name="Chart 12"/>
          <p:cNvGraphicFramePr>
            <a:graphicFrameLocks noChangeAspect="1"/>
          </p:cNvGraphicFramePr>
          <p:nvPr/>
        </p:nvGraphicFramePr>
        <p:xfrm>
          <a:off x="5560217" y="1193800"/>
          <a:ext cx="3324982" cy="201168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 name="Chart 13"/>
          <p:cNvGraphicFramePr>
            <a:graphicFrameLocks noChangeAspect="1"/>
          </p:cNvGraphicFramePr>
          <p:nvPr/>
        </p:nvGraphicFramePr>
        <p:xfrm>
          <a:off x="8737600" y="1207193"/>
          <a:ext cx="3301444" cy="201168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Chart 14"/>
          <p:cNvGraphicFramePr>
            <a:graphicFrameLocks noChangeAspect="1"/>
          </p:cNvGraphicFramePr>
          <p:nvPr/>
        </p:nvGraphicFramePr>
        <p:xfrm>
          <a:off x="5715000" y="3429000"/>
          <a:ext cx="3345366" cy="2011680"/>
        </p:xfrm>
        <a:graphic>
          <a:graphicData uri="http://schemas.openxmlformats.org/drawingml/2006/chart">
            <c:chart xmlns:c="http://schemas.openxmlformats.org/drawingml/2006/chart" xmlns:r="http://schemas.openxmlformats.org/officeDocument/2006/relationships" r:id="rId8"/>
          </a:graphicData>
        </a:graphic>
      </p:graphicFrame>
      <p:sp>
        <p:nvSpPr>
          <p:cNvPr id="2" name="TextBox 1"/>
          <p:cNvSpPr txBox="1"/>
          <p:nvPr/>
        </p:nvSpPr>
        <p:spPr>
          <a:xfrm>
            <a:off x="9144000" y="5410200"/>
            <a:ext cx="3048000" cy="276999"/>
          </a:xfrm>
          <a:prstGeom prst="rect">
            <a:avLst/>
          </a:prstGeom>
          <a:noFill/>
        </p:spPr>
        <p:txBody>
          <a:bodyPr wrap="square" rtlCol="0">
            <a:spAutoFit/>
          </a:bodyPr>
          <a:lstStyle/>
          <a:p>
            <a:r>
              <a:rPr lang="en-US" sz="1200" dirty="0">
                <a:latin typeface="+mn-lt"/>
              </a:rPr>
              <a:t>A positive angle indicates forward flexion</a:t>
            </a:r>
          </a:p>
        </p:txBody>
      </p:sp>
      <p:sp>
        <p:nvSpPr>
          <p:cNvPr id="16" name="TextBox 15"/>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2191817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20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US" dirty="0"/>
          </a:p>
        </p:txBody>
      </p:sp>
      <p:sp>
        <p:nvSpPr>
          <p:cNvPr id="3" name="Title 2"/>
          <p:cNvSpPr>
            <a:spLocks noGrp="1"/>
          </p:cNvSpPr>
          <p:nvPr>
            <p:ph type="title"/>
          </p:nvPr>
        </p:nvSpPr>
        <p:spPr/>
        <p:txBody>
          <a:bodyPr/>
          <a:lstStyle/>
          <a:p>
            <a:r>
              <a:rPr lang="en-US" dirty="0"/>
              <a:t>Lower Thorax Impact</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18</a:t>
            </a:fld>
            <a:endParaRPr lang="en-US">
              <a:solidFill>
                <a:srgbClr val="161645">
                  <a:lumMod val="50000"/>
                  <a:lumOff val="50000"/>
                </a:srgbClr>
              </a:solidFill>
            </a:endParaRPr>
          </a:p>
        </p:txBody>
      </p:sp>
      <p:sp>
        <p:nvSpPr>
          <p:cNvPr id="7" name="TextBox 6"/>
          <p:cNvSpPr txBox="1"/>
          <p:nvPr/>
        </p:nvSpPr>
        <p:spPr>
          <a:xfrm>
            <a:off x="304800" y="5486400"/>
            <a:ext cx="5562600" cy="830997"/>
          </a:xfrm>
          <a:prstGeom prst="rect">
            <a:avLst/>
          </a:prstGeom>
          <a:noFill/>
        </p:spPr>
        <p:txBody>
          <a:bodyPr wrap="square" rtlCol="0">
            <a:spAutoFit/>
          </a:bodyPr>
          <a:lstStyle/>
          <a:p>
            <a:r>
              <a:rPr lang="en-US" sz="1600" dirty="0">
                <a:latin typeface="+mn-lt"/>
              </a:rPr>
              <a:t>Slight difference in initial positioning due to bending of the new upper lumbar flex joint during gravity settling</a:t>
            </a:r>
            <a:r>
              <a:rPr lang="en-US" sz="1600" dirty="0"/>
              <a:t>. NHTSA corridors provided where applicable.</a:t>
            </a:r>
            <a:endParaRPr lang="en-US" sz="1600" dirty="0">
              <a:latin typeface="+mn-lt"/>
            </a:endParaRPr>
          </a:p>
        </p:txBody>
      </p:sp>
      <p:sp>
        <p:nvSpPr>
          <p:cNvPr id="8" name="TextBox 7"/>
          <p:cNvSpPr txBox="1"/>
          <p:nvPr/>
        </p:nvSpPr>
        <p:spPr>
          <a:xfrm>
            <a:off x="2309" y="1124634"/>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pic>
        <p:nvPicPr>
          <p:cNvPr id="13" name="stock_comparison">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rotWithShape="1">
          <a:blip r:embed="rId4"/>
          <a:srcRect l="5000" r="20963"/>
          <a:stretch>
            <a:fillRect/>
          </a:stretch>
        </p:blipFill>
        <p:spPr>
          <a:xfrm>
            <a:off x="76200" y="1874520"/>
            <a:ext cx="5486400" cy="3383280"/>
          </a:xfrm>
        </p:spPr>
      </p:pic>
      <p:graphicFrame>
        <p:nvGraphicFramePr>
          <p:cNvPr id="10" name="Chart 9"/>
          <p:cNvGraphicFramePr>
            <a:graphicFrameLocks noChangeAspect="1"/>
          </p:cNvGraphicFramePr>
          <p:nvPr/>
        </p:nvGraphicFramePr>
        <p:xfrm>
          <a:off x="5589046" y="1219200"/>
          <a:ext cx="3324982" cy="201168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Chart 10"/>
          <p:cNvGraphicFramePr>
            <a:graphicFrameLocks noChangeAspect="1"/>
          </p:cNvGraphicFramePr>
          <p:nvPr/>
        </p:nvGraphicFramePr>
        <p:xfrm>
          <a:off x="8895174" y="1233055"/>
          <a:ext cx="3301444" cy="201168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2" name="Chart 11"/>
          <p:cNvGraphicFramePr>
            <a:graphicFrameLocks noChangeAspect="1"/>
          </p:cNvGraphicFramePr>
          <p:nvPr/>
        </p:nvGraphicFramePr>
        <p:xfrm>
          <a:off x="5715000" y="3367348"/>
          <a:ext cx="3369228" cy="2011680"/>
        </p:xfrm>
        <a:graphic>
          <a:graphicData uri="http://schemas.openxmlformats.org/drawingml/2006/chart">
            <c:chart xmlns:c="http://schemas.openxmlformats.org/drawingml/2006/chart" xmlns:r="http://schemas.openxmlformats.org/officeDocument/2006/relationships" r:id="rId7"/>
          </a:graphicData>
        </a:graphic>
      </p:graphicFrame>
      <p:sp>
        <p:nvSpPr>
          <p:cNvPr id="14" name="TextBox 13"/>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1550677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200"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13"/>
                </p:tgtEl>
              </p:cMediaNode>
            </p:video>
            <p:seq concurrent="1" nextAc="seek">
              <p:cTn id="8" restart="whenNotActive" fill="hold" evtFilter="cancelBubble" nodeType="interactiveSeq">
                <p:stCondLst>
                  <p:cond evt="onClick" delay="0">
                    <p:tgtEl>
                      <p:spTgt spid="1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3"/>
                                        </p:tgtEl>
                                      </p:cBhvr>
                                    </p:cmd>
                                  </p:childTnLst>
                                </p:cTn>
                              </p:par>
                            </p:childTnLst>
                          </p:cTn>
                        </p:par>
                      </p:childTnLst>
                    </p:cTn>
                  </p:par>
                </p:childTnLst>
              </p:cTn>
              <p:nextCondLst>
                <p:cond evt="onClick" delay="0">
                  <p:tgtEl>
                    <p:spTgt spid="13"/>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US" dirty="0"/>
          </a:p>
        </p:txBody>
      </p:sp>
      <p:sp>
        <p:nvSpPr>
          <p:cNvPr id="3" name="Title 2"/>
          <p:cNvSpPr>
            <a:spLocks noGrp="1"/>
          </p:cNvSpPr>
          <p:nvPr>
            <p:ph type="title"/>
          </p:nvPr>
        </p:nvSpPr>
        <p:spPr/>
        <p:txBody>
          <a:bodyPr/>
          <a:lstStyle/>
          <a:p>
            <a:r>
              <a:rPr lang="en-US" dirty="0"/>
              <a:t>Lower Abdomen Impact</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19</a:t>
            </a:fld>
            <a:endParaRPr lang="en-US">
              <a:solidFill>
                <a:srgbClr val="161645">
                  <a:lumMod val="50000"/>
                  <a:lumOff val="50000"/>
                </a:srgbClr>
              </a:solidFill>
            </a:endParaRPr>
          </a:p>
        </p:txBody>
      </p:sp>
      <p:sp>
        <p:nvSpPr>
          <p:cNvPr id="7" name="TextBox 6"/>
          <p:cNvSpPr txBox="1"/>
          <p:nvPr/>
        </p:nvSpPr>
        <p:spPr>
          <a:xfrm>
            <a:off x="304800" y="5486400"/>
            <a:ext cx="5562600" cy="830997"/>
          </a:xfrm>
          <a:prstGeom prst="rect">
            <a:avLst/>
          </a:prstGeom>
          <a:noFill/>
        </p:spPr>
        <p:txBody>
          <a:bodyPr wrap="square" rtlCol="0">
            <a:spAutoFit/>
          </a:bodyPr>
          <a:lstStyle/>
          <a:p>
            <a:r>
              <a:rPr lang="en-US" sz="1600" dirty="0">
                <a:latin typeface="+mn-lt"/>
              </a:rPr>
              <a:t>Slight difference in initial positioning due to bending of the new upper lumbar flex joint during gravity settling</a:t>
            </a:r>
            <a:r>
              <a:rPr lang="en-US" sz="1600" dirty="0"/>
              <a:t>. NHTSA corridors provided where applicable.</a:t>
            </a:r>
            <a:endParaRPr lang="en-US" sz="1600" dirty="0">
              <a:latin typeface="+mn-lt"/>
            </a:endParaRPr>
          </a:p>
        </p:txBody>
      </p:sp>
      <p:sp>
        <p:nvSpPr>
          <p:cNvPr id="8" name="TextBox 7"/>
          <p:cNvSpPr txBox="1"/>
          <p:nvPr/>
        </p:nvSpPr>
        <p:spPr>
          <a:xfrm>
            <a:off x="2309" y="1124634"/>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pic>
        <p:nvPicPr>
          <p:cNvPr id="13" name="stock_comparison">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rotWithShape="1">
          <a:blip r:embed="rId4"/>
          <a:srcRect l="5142" r="18765"/>
          <a:stretch>
            <a:fillRect/>
          </a:stretch>
        </p:blipFill>
        <p:spPr>
          <a:xfrm>
            <a:off x="76200" y="1836666"/>
            <a:ext cx="5638800" cy="3383280"/>
          </a:xfrm>
        </p:spPr>
      </p:pic>
      <p:graphicFrame>
        <p:nvGraphicFramePr>
          <p:cNvPr id="10" name="Chart 9"/>
          <p:cNvGraphicFramePr>
            <a:graphicFrameLocks/>
          </p:cNvGraphicFramePr>
          <p:nvPr/>
        </p:nvGraphicFramePr>
        <p:xfrm>
          <a:off x="6327775" y="762000"/>
          <a:ext cx="4806950" cy="29083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Chart 10"/>
          <p:cNvGraphicFramePr>
            <a:graphicFrameLocks/>
          </p:cNvGraphicFramePr>
          <p:nvPr/>
        </p:nvGraphicFramePr>
        <p:xfrm>
          <a:off x="6350000" y="3491361"/>
          <a:ext cx="4762500" cy="2901950"/>
        </p:xfrm>
        <a:graphic>
          <a:graphicData uri="http://schemas.openxmlformats.org/drawingml/2006/chart">
            <c:chart xmlns:c="http://schemas.openxmlformats.org/drawingml/2006/chart" xmlns:r="http://schemas.openxmlformats.org/officeDocument/2006/relationships" r:id="rId6"/>
          </a:graphicData>
        </a:graphic>
      </p:graphicFrame>
      <p:sp>
        <p:nvSpPr>
          <p:cNvPr id="12" name="TextBox 11"/>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3835632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200"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13"/>
                </p:tgtEl>
              </p:cMediaNode>
            </p:video>
            <p:seq concurrent="1" nextAc="seek">
              <p:cTn id="8" restart="whenNotActive" fill="hold" evtFilter="cancelBubble" nodeType="interactiveSeq">
                <p:stCondLst>
                  <p:cond evt="onClick" delay="0">
                    <p:tgtEl>
                      <p:spTgt spid="1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3"/>
                                        </p:tgtEl>
                                      </p:cBhvr>
                                    </p:cmd>
                                  </p:childTnLst>
                                </p:cTn>
                              </p:par>
                            </p:childTnLst>
                          </p:cTn>
                        </p:par>
                      </p:childTnLst>
                    </p:cTn>
                  </p:par>
                </p:childTnLst>
              </p:cTn>
              <p:nextCondLst>
                <p:cond evt="onClick" delay="0">
                  <p:tgtEl>
                    <p:spTgt spid="13"/>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D550467-D763-43EC-9340-22310D87E131}"/>
              </a:ext>
            </a:extLst>
          </p:cNvPr>
          <p:cNvSpPr>
            <a:spLocks noGrp="1"/>
          </p:cNvSpPr>
          <p:nvPr>
            <p:ph type="sldNum" sz="quarter" idx="12"/>
          </p:nvPr>
        </p:nvSpPr>
        <p:spPr/>
        <p:txBody>
          <a:bodyPr/>
          <a:lstStyle/>
          <a:p>
            <a:fld id="{874F8F89-A846-40C3-BA3E-39B4FBCD38CA}" type="slidenum">
              <a:rPr lang="en-US" smtClean="0">
                <a:solidFill>
                  <a:srgbClr val="161645">
                    <a:lumMod val="50000"/>
                    <a:lumOff val="50000"/>
                  </a:srgbClr>
                </a:solidFill>
              </a:rPr>
              <a:pPr/>
              <a:t>2</a:t>
            </a:fld>
            <a:endParaRPr lang="en-US">
              <a:solidFill>
                <a:srgbClr val="161645">
                  <a:lumMod val="50000"/>
                  <a:lumOff val="50000"/>
                </a:srgbClr>
              </a:solidFill>
            </a:endParaRPr>
          </a:p>
        </p:txBody>
      </p:sp>
      <p:sp>
        <p:nvSpPr>
          <p:cNvPr id="3" name="TextBox 2">
            <a:extLst>
              <a:ext uri="{FF2B5EF4-FFF2-40B4-BE49-F238E27FC236}">
                <a16:creationId xmlns:a16="http://schemas.microsoft.com/office/drawing/2014/main" id="{58486B05-62AF-4178-8F23-C980FE3A5E4B}"/>
              </a:ext>
            </a:extLst>
          </p:cNvPr>
          <p:cNvSpPr txBox="1"/>
          <p:nvPr/>
        </p:nvSpPr>
        <p:spPr>
          <a:xfrm>
            <a:off x="1943100" y="1008995"/>
            <a:ext cx="8305800" cy="4678204"/>
          </a:xfrm>
          <a:prstGeom prst="rect">
            <a:avLst/>
          </a:prstGeom>
          <a:noFill/>
        </p:spPr>
        <p:txBody>
          <a:bodyPr wrap="square" rtlCol="0">
            <a:spAutoFit/>
          </a:bodyPr>
          <a:lstStyle/>
          <a:p>
            <a:r>
              <a:rPr lang="en-US" b="1" dirty="0"/>
              <a:t>DISCLAIMER </a:t>
            </a:r>
            <a:endParaRPr lang="en-US" dirty="0"/>
          </a:p>
          <a:p>
            <a:r>
              <a:rPr lang="en-US" dirty="0"/>
              <a:t>This publication is distributed by the U.S. Department of Transportation, National Highway Traffic Safety Administration, in the interest of information exchange. The opinions, findings, and conclusions expressed in this publication are those of the authors and not necessarily those of the Department of Transportation or the National Highway Traffic Safety Administration. The United States Government assumes no liability for its contents or use thereof. If trade or manufacturers’ names are mentioned, it is only because they are considered essential to the object of the publication and should not be construed as an endorsement. The United States Government does not endorse products or </a:t>
            </a:r>
            <a:r>
              <a:rPr lang="en-US"/>
              <a:t>manufacturers.</a:t>
            </a:r>
          </a:p>
          <a:p>
            <a:endParaRPr lang="en-US" dirty="0"/>
          </a:p>
          <a:p>
            <a:r>
              <a:rPr lang="en-US" b="1" dirty="0"/>
              <a:t>NOTE:</a:t>
            </a:r>
            <a:r>
              <a:rPr lang="en-US" dirty="0"/>
              <a:t>  This report is published in the interest of advancing motor vehicle safety research.  While the report may provide results from research or tests using specifically identified motor vehicle models, it is not intended to make conclusions about the safety performance or safety compliance of those motor vehicles, and no such conclusions should be drawn.</a:t>
            </a:r>
          </a:p>
          <a:p>
            <a:endParaRPr lang="en-US" sz="1000" b="1" dirty="0" err="1">
              <a:latin typeface="+mn-lt"/>
            </a:endParaRPr>
          </a:p>
        </p:txBody>
      </p:sp>
    </p:spTree>
    <p:extLst>
      <p:ext uri="{BB962C8B-B14F-4D97-AF65-F5344CB8AC3E}">
        <p14:creationId xmlns:p14="http://schemas.microsoft.com/office/powerpoint/2010/main" val="117089180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US" dirty="0"/>
          </a:p>
        </p:txBody>
      </p:sp>
      <p:sp>
        <p:nvSpPr>
          <p:cNvPr id="3" name="Title 2"/>
          <p:cNvSpPr>
            <a:spLocks noGrp="1"/>
          </p:cNvSpPr>
          <p:nvPr>
            <p:ph type="title"/>
          </p:nvPr>
        </p:nvSpPr>
        <p:spPr/>
        <p:txBody>
          <a:bodyPr/>
          <a:lstStyle/>
          <a:p>
            <a:r>
              <a:rPr lang="en-US" dirty="0"/>
              <a:t>Upper Leg Impact</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20</a:t>
            </a:fld>
            <a:endParaRPr lang="en-US">
              <a:solidFill>
                <a:srgbClr val="161645">
                  <a:lumMod val="50000"/>
                  <a:lumOff val="50000"/>
                </a:srgbClr>
              </a:solidFill>
            </a:endParaRPr>
          </a:p>
        </p:txBody>
      </p:sp>
      <p:sp>
        <p:nvSpPr>
          <p:cNvPr id="8" name="TextBox 7"/>
          <p:cNvSpPr txBox="1"/>
          <p:nvPr/>
        </p:nvSpPr>
        <p:spPr>
          <a:xfrm>
            <a:off x="2309" y="1124634"/>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graphicFrame>
        <p:nvGraphicFramePr>
          <p:cNvPr id="13" name="Chart 12"/>
          <p:cNvGraphicFramePr>
            <a:graphicFrameLocks noChangeAspect="1"/>
          </p:cNvGraphicFramePr>
          <p:nvPr/>
        </p:nvGraphicFramePr>
        <p:xfrm>
          <a:off x="5648229" y="1290774"/>
          <a:ext cx="3324982" cy="201168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p:cNvGraphicFramePr>
            <a:graphicFrameLocks noChangeAspect="1"/>
          </p:cNvGraphicFramePr>
          <p:nvPr/>
        </p:nvGraphicFramePr>
        <p:xfrm>
          <a:off x="8885938" y="1313180"/>
          <a:ext cx="3301444" cy="201168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p:cNvGraphicFramePr>
            <a:graphicFrameLocks noChangeAspect="1"/>
          </p:cNvGraphicFramePr>
          <p:nvPr/>
        </p:nvGraphicFramePr>
        <p:xfrm>
          <a:off x="5846079" y="3302454"/>
          <a:ext cx="3345366" cy="2011680"/>
        </p:xfrm>
        <a:graphic>
          <a:graphicData uri="http://schemas.openxmlformats.org/drawingml/2006/chart">
            <c:chart xmlns:c="http://schemas.openxmlformats.org/drawingml/2006/chart" xmlns:r="http://schemas.openxmlformats.org/officeDocument/2006/relationships" r:id="rId6"/>
          </a:graphicData>
        </a:graphic>
      </p:graphicFrame>
      <p:pic>
        <p:nvPicPr>
          <p:cNvPr id="7" name="stock_comparison">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a:blip r:embed="rId7"/>
          <a:stretch>
            <a:fillRect/>
          </a:stretch>
        </p:blipFill>
        <p:spPr>
          <a:xfrm>
            <a:off x="0" y="2274678"/>
            <a:ext cx="5808099" cy="2651760"/>
          </a:xfrm>
        </p:spPr>
      </p:pic>
      <p:sp>
        <p:nvSpPr>
          <p:cNvPr id="10" name="TextBox 9"/>
          <p:cNvSpPr txBox="1"/>
          <p:nvPr/>
        </p:nvSpPr>
        <p:spPr>
          <a:xfrm>
            <a:off x="304800" y="5486400"/>
            <a:ext cx="5562600" cy="338554"/>
          </a:xfrm>
          <a:prstGeom prst="rect">
            <a:avLst/>
          </a:prstGeom>
          <a:noFill/>
        </p:spPr>
        <p:txBody>
          <a:bodyPr wrap="square" rtlCol="0">
            <a:spAutoFit/>
          </a:bodyPr>
          <a:lstStyle/>
          <a:p>
            <a:r>
              <a:rPr lang="en-US" sz="1600" dirty="0"/>
              <a:t>NHTSA corridors provided where applicable.</a:t>
            </a:r>
            <a:endParaRPr lang="en-US" sz="1600" dirty="0">
              <a:latin typeface="+mn-lt"/>
            </a:endParaRPr>
          </a:p>
        </p:txBody>
      </p:sp>
      <p:sp>
        <p:nvSpPr>
          <p:cNvPr id="11" name="TextBox 10"/>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4098981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200"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7"/>
                </p:tgtEl>
              </p:cMediaNode>
            </p:video>
            <p:seq concurrent="1" nextAc="seek">
              <p:cTn id="8" restart="whenNotActive" fill="hold" evtFilter="cancelBubble" nodeType="interactiveSeq">
                <p:stCondLst>
                  <p:cond evt="onClick" delay="0">
                    <p:tgtEl>
                      <p:spTgt spid="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7"/>
                                        </p:tgtEl>
                                      </p:cBhvr>
                                    </p:cmd>
                                  </p:childTnLst>
                                </p:cTn>
                              </p:par>
                            </p:childTnLst>
                          </p:cTn>
                        </p:par>
                      </p:childTnLst>
                    </p:cTn>
                  </p:par>
                </p:childTnLst>
              </p:cTn>
              <p:nextCondLst>
                <p:cond evt="onClick" delay="0">
                  <p:tgtEl>
                    <p:spTgt spid="7"/>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stock_compare_right">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a:blip r:embed="rId6"/>
          <a:stretch>
            <a:fillRect/>
          </a:stretch>
        </p:blipFill>
        <p:spPr>
          <a:xfrm>
            <a:off x="15143" y="1066800"/>
            <a:ext cx="6208658" cy="2834640"/>
          </a:xfrm>
        </p:spPr>
      </p:pic>
      <p:sp>
        <p:nvSpPr>
          <p:cNvPr id="3" name="Title 2"/>
          <p:cNvSpPr>
            <a:spLocks noGrp="1"/>
          </p:cNvSpPr>
          <p:nvPr>
            <p:ph type="title"/>
          </p:nvPr>
        </p:nvSpPr>
        <p:spPr>
          <a:xfrm>
            <a:off x="62429" y="323166"/>
            <a:ext cx="10363200" cy="685800"/>
          </a:xfrm>
        </p:spPr>
        <p:txBody>
          <a:bodyPr/>
          <a:lstStyle/>
          <a:p>
            <a:r>
              <a:rPr lang="en-US" dirty="0"/>
              <a:t>Gold Standard 1</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21</a:t>
            </a:fld>
            <a:endParaRPr lang="en-US">
              <a:solidFill>
                <a:srgbClr val="161645">
                  <a:lumMod val="50000"/>
                  <a:lumOff val="50000"/>
                </a:srgbClr>
              </a:solidFill>
            </a:endParaRPr>
          </a:p>
        </p:txBody>
      </p:sp>
      <p:sp>
        <p:nvSpPr>
          <p:cNvPr id="7" name="TextBox 6"/>
          <p:cNvSpPr txBox="1"/>
          <p:nvPr/>
        </p:nvSpPr>
        <p:spPr>
          <a:xfrm>
            <a:off x="-76200" y="1182469"/>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pic>
        <p:nvPicPr>
          <p:cNvPr id="11" name="stock_compare_top">
            <a:hlinkClick r:id="" action="ppaction://media"/>
          </p:cNvPr>
          <p:cNvPicPr>
            <a:picLocks noGrp="1" noChangeAspect="1"/>
          </p:cNvPicPr>
          <p:nvPr>
            <p:ph sz="half" idx="2"/>
            <a:videoFile r:link="rId4"/>
            <p:extLst>
              <p:ext uri="{DAA4B4D4-6D71-4841-9C94-3DE7FCFB9230}">
                <p14:media xmlns:p14="http://schemas.microsoft.com/office/powerpoint/2010/main" r:embed="rId3"/>
              </p:ext>
            </p:extLst>
          </p:nvPr>
        </p:nvPicPr>
        <p:blipFill>
          <a:blip r:embed="rId7"/>
          <a:stretch>
            <a:fillRect/>
          </a:stretch>
        </p:blipFill>
        <p:spPr>
          <a:xfrm>
            <a:off x="5983342" y="1066800"/>
            <a:ext cx="6208658" cy="2834640"/>
          </a:xfrm>
        </p:spPr>
      </p:pic>
      <p:pic>
        <p:nvPicPr>
          <p:cNvPr id="6" name="Picture 5"/>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76200" y="3913845"/>
            <a:ext cx="6210730" cy="2834640"/>
          </a:xfrm>
          <a:prstGeom prst="rect">
            <a:avLst/>
          </a:prstGeom>
        </p:spPr>
      </p:pic>
      <p:pic>
        <p:nvPicPr>
          <p:cNvPr id="8" name="Picture 7"/>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5974182" y="3913845"/>
            <a:ext cx="6210730" cy="2834640"/>
          </a:xfrm>
          <a:prstGeom prst="rect">
            <a:avLst/>
          </a:prstGeom>
        </p:spPr>
      </p:pic>
      <p:sp>
        <p:nvSpPr>
          <p:cNvPr id="9" name="TextBox 8"/>
          <p:cNvSpPr txBox="1"/>
          <p:nvPr/>
        </p:nvSpPr>
        <p:spPr>
          <a:xfrm>
            <a:off x="9296400" y="488238"/>
            <a:ext cx="2895600" cy="369332"/>
          </a:xfrm>
          <a:prstGeom prst="rect">
            <a:avLst/>
          </a:prstGeom>
          <a:noFill/>
        </p:spPr>
        <p:txBody>
          <a:bodyPr wrap="square" rtlCol="0">
            <a:spAutoFit/>
          </a:bodyPr>
          <a:lstStyle/>
          <a:p>
            <a:r>
              <a:rPr lang="en-US" dirty="0"/>
              <a:t>40 km/h, No Force Limiter</a:t>
            </a:r>
          </a:p>
        </p:txBody>
      </p:sp>
      <p:sp>
        <p:nvSpPr>
          <p:cNvPr id="12" name="TextBox 11"/>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1923918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8200" fill="hold"/>
                                        <p:tgtEl>
                                          <p:spTgt spid="10"/>
                                        </p:tgtEl>
                                      </p:cBhvr>
                                    </p:cmd>
                                  </p:childTnLst>
                                </p:cTn>
                              </p:par>
                              <p:par>
                                <p:cTn id="7" presetID="1" presetClass="mediacall" presetSubtype="0" fill="hold" nodeType="withEffect">
                                  <p:stCondLst>
                                    <p:cond delay="0"/>
                                  </p:stCondLst>
                                  <p:childTnLst>
                                    <p:cmd type="call" cmd="playFrom(0.0)">
                                      <p:cBhvr>
                                        <p:cTn id="8" dur="8200" fill="hold"/>
                                        <p:tgtEl>
                                          <p:spTgt spid="11"/>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10"/>
                </p:tgtEl>
              </p:cMediaNode>
            </p:video>
            <p:seq concurrent="1" nextAc="seek">
              <p:cTn id="10" restart="whenNotActive" fill="hold" evtFilter="cancelBubble" nodeType="interactiveSeq">
                <p:stCondLst>
                  <p:cond evt="onClick" delay="0">
                    <p:tgtEl>
                      <p:spTgt spid="10"/>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withEffect">
                                  <p:stCondLst>
                                    <p:cond delay="0"/>
                                  </p:stCondLst>
                                  <p:childTnLst>
                                    <p:cmd type="call" cmd="togglePause">
                                      <p:cBhvr>
                                        <p:cTn id="14" dur="1" fill="hold"/>
                                        <p:tgtEl>
                                          <p:spTgt spid="10"/>
                                        </p:tgtEl>
                                      </p:cBhvr>
                                    </p:cmd>
                                  </p:childTnLst>
                                </p:cTn>
                              </p:par>
                            </p:childTnLst>
                          </p:cTn>
                        </p:par>
                      </p:childTnLst>
                    </p:cTn>
                  </p:par>
                </p:childTnLst>
              </p:cTn>
              <p:nextCondLst>
                <p:cond evt="onClick" delay="0">
                  <p:tgtEl>
                    <p:spTgt spid="10"/>
                  </p:tgtEl>
                </p:cond>
              </p:nextCondLst>
            </p:seq>
            <p:video>
              <p:cMediaNode vol="80000">
                <p:cTn id="15" repeatCount="indefinite" fill="hold" display="0">
                  <p:stCondLst>
                    <p:cond delay="indefinite"/>
                  </p:stCondLst>
                </p:cTn>
                <p:tgtEl>
                  <p:spTgt spid="11"/>
                </p:tgtEl>
              </p:cMediaNode>
            </p:video>
            <p:seq concurrent="1" nextAc="seek">
              <p:cTn id="16" restart="whenNotActive" fill="hold" evtFilter="cancelBubble" nodeType="interactiveSeq">
                <p:stCondLst>
                  <p:cond evt="onClick" delay="0">
                    <p:tgtEl>
                      <p:spTgt spid="11"/>
                    </p:tgtEl>
                  </p:cond>
                </p:stCondLst>
                <p:endSync evt="end" delay="0">
                  <p:rtn val="all"/>
                </p:endSync>
                <p:childTnLst>
                  <p:par>
                    <p:cTn id="17" fill="hold">
                      <p:stCondLst>
                        <p:cond delay="0"/>
                      </p:stCondLst>
                      <p:childTnLst>
                        <p:par>
                          <p:cTn id="18" fill="hold">
                            <p:stCondLst>
                              <p:cond delay="0"/>
                            </p:stCondLst>
                            <p:childTnLst>
                              <p:par>
                                <p:cTn id="19" presetID="2" presetClass="mediacall" presetSubtype="0" fill="hold" nodeType="withEffect">
                                  <p:stCondLst>
                                    <p:cond delay="0"/>
                                  </p:stCondLst>
                                  <p:childTnLst>
                                    <p:cmd type="call" cmd="togglePause">
                                      <p:cBhvr>
                                        <p:cTn id="20" dur="1" fill="hold"/>
                                        <p:tgtEl>
                                          <p:spTgt spid="11"/>
                                        </p:tgtEl>
                                      </p:cBhvr>
                                    </p:cmd>
                                  </p:childTnLst>
                                </p:cTn>
                              </p:par>
                            </p:childTnLst>
                          </p:cTn>
                        </p:par>
                      </p:childTnLst>
                    </p:cTn>
                  </p:par>
                </p:childTnLst>
              </p:cTn>
              <p:nextCondLst>
                <p:cond evt="onClick" delay="0">
                  <p:tgtEl>
                    <p:spTgt spid="11"/>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side_cut">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a:blip r:embed="rId6"/>
          <a:stretch>
            <a:fillRect/>
          </a:stretch>
        </p:blipFill>
        <p:spPr>
          <a:xfrm>
            <a:off x="2070" y="914400"/>
            <a:ext cx="6208658" cy="2834640"/>
          </a:xfrm>
        </p:spPr>
      </p:pic>
      <p:sp>
        <p:nvSpPr>
          <p:cNvPr id="3" name="Title 2"/>
          <p:cNvSpPr>
            <a:spLocks noGrp="1"/>
          </p:cNvSpPr>
          <p:nvPr>
            <p:ph type="title"/>
          </p:nvPr>
        </p:nvSpPr>
        <p:spPr>
          <a:xfrm>
            <a:off x="12853" y="260240"/>
            <a:ext cx="10363200" cy="685800"/>
          </a:xfrm>
        </p:spPr>
        <p:txBody>
          <a:bodyPr/>
          <a:lstStyle/>
          <a:p>
            <a:r>
              <a:rPr lang="en-US" dirty="0"/>
              <a:t>Gold Standard 1 Cut View</a:t>
            </a:r>
          </a:p>
        </p:txBody>
      </p:sp>
      <p:sp>
        <p:nvSpPr>
          <p:cNvPr id="5" name="Slide Number Placeholder 4"/>
          <p:cNvSpPr>
            <a:spLocks noGrp="1"/>
          </p:cNvSpPr>
          <p:nvPr>
            <p:ph type="sldNum" sz="quarter" idx="12"/>
          </p:nvPr>
        </p:nvSpPr>
        <p:spPr>
          <a:xfrm>
            <a:off x="-28467" y="6385644"/>
            <a:ext cx="2540000" cy="253916"/>
          </a:xfrm>
        </p:spPr>
        <p:txBody>
          <a:bodyPr/>
          <a:lstStyle/>
          <a:p>
            <a:fld id="{B46F757B-C7C2-477A-A921-0745F5F1850C}" type="slidenum">
              <a:rPr lang="en-US" smtClean="0">
                <a:solidFill>
                  <a:srgbClr val="161645">
                    <a:lumMod val="50000"/>
                    <a:lumOff val="50000"/>
                  </a:srgbClr>
                </a:solidFill>
              </a:rPr>
              <a:pPr/>
              <a:t>22</a:t>
            </a:fld>
            <a:endParaRPr lang="en-US">
              <a:solidFill>
                <a:srgbClr val="161645">
                  <a:lumMod val="50000"/>
                  <a:lumOff val="50000"/>
                </a:srgbClr>
              </a:solidFill>
            </a:endParaRPr>
          </a:p>
        </p:txBody>
      </p:sp>
      <p:pic>
        <p:nvPicPr>
          <p:cNvPr id="10" name="modified_side_cut">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a:blip r:embed="rId7"/>
          <a:stretch>
            <a:fillRect/>
          </a:stretch>
        </p:blipFill>
        <p:spPr>
          <a:xfrm>
            <a:off x="0" y="3804920"/>
            <a:ext cx="6210728" cy="2834640"/>
          </a:xfrm>
          <a:prstGeom prst="rect">
            <a:avLst/>
          </a:prstGeom>
        </p:spPr>
      </p:pic>
      <p:sp>
        <p:nvSpPr>
          <p:cNvPr id="13" name="TextBox 12"/>
          <p:cNvSpPr txBox="1"/>
          <p:nvPr/>
        </p:nvSpPr>
        <p:spPr>
          <a:xfrm>
            <a:off x="240271" y="1084538"/>
            <a:ext cx="1447800" cy="307777"/>
          </a:xfrm>
          <a:prstGeom prst="rect">
            <a:avLst/>
          </a:prstGeom>
          <a:noFill/>
        </p:spPr>
        <p:txBody>
          <a:bodyPr wrap="square" rtlCol="0">
            <a:spAutoFit/>
          </a:bodyPr>
          <a:lstStyle/>
          <a:p>
            <a:r>
              <a:rPr lang="en-US" sz="1400" dirty="0">
                <a:latin typeface="+mn-lt"/>
              </a:rPr>
              <a:t>Stock THOR</a:t>
            </a:r>
            <a:endParaRPr lang="en-US" sz="1000" dirty="0">
              <a:latin typeface="+mn-lt"/>
            </a:endParaRPr>
          </a:p>
        </p:txBody>
      </p:sp>
      <p:sp>
        <p:nvSpPr>
          <p:cNvPr id="14" name="TextBox 13"/>
          <p:cNvSpPr txBox="1"/>
          <p:nvPr/>
        </p:nvSpPr>
        <p:spPr>
          <a:xfrm>
            <a:off x="240271" y="3980138"/>
            <a:ext cx="1905000" cy="307777"/>
          </a:xfrm>
          <a:prstGeom prst="rect">
            <a:avLst/>
          </a:prstGeom>
          <a:noFill/>
        </p:spPr>
        <p:txBody>
          <a:bodyPr wrap="square" rtlCol="0">
            <a:spAutoFit/>
          </a:bodyPr>
          <a:lstStyle/>
          <a:p>
            <a:r>
              <a:rPr lang="en-US" sz="1400" dirty="0" err="1">
                <a:latin typeface="+mn-lt"/>
              </a:rPr>
              <a:t>Cellbond</a:t>
            </a:r>
            <a:r>
              <a:rPr lang="en-US" sz="1400" dirty="0">
                <a:latin typeface="+mn-lt"/>
              </a:rPr>
              <a:t> Modified</a:t>
            </a:r>
            <a:endParaRPr lang="en-US" sz="1000" dirty="0">
              <a:latin typeface="+mn-lt"/>
            </a:endParaRPr>
          </a:p>
        </p:txBody>
      </p:sp>
      <p:pic>
        <p:nvPicPr>
          <p:cNvPr id="2" name="Picture 1"/>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5981272" y="998083"/>
            <a:ext cx="6210728" cy="2834640"/>
          </a:xfrm>
          <a:prstGeom prst="rect">
            <a:avLst/>
          </a:prstGeom>
        </p:spPr>
      </p:pic>
      <p:pic>
        <p:nvPicPr>
          <p:cNvPr id="4" name="Picture 3"/>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5983044" y="3860800"/>
            <a:ext cx="6210728" cy="2834640"/>
          </a:xfrm>
          <a:prstGeom prst="rect">
            <a:avLst/>
          </a:prstGeom>
        </p:spPr>
      </p:pic>
      <p:cxnSp>
        <p:nvCxnSpPr>
          <p:cNvPr id="7" name="Straight Arrow Connector 6"/>
          <p:cNvCxnSpPr/>
          <p:nvPr/>
        </p:nvCxnSpPr>
        <p:spPr bwMode="auto">
          <a:xfrm>
            <a:off x="8426068" y="5475383"/>
            <a:ext cx="457200" cy="76200"/>
          </a:xfrm>
          <a:prstGeom prst="straightConnector1">
            <a:avLst/>
          </a:prstGeom>
          <a:solidFill>
            <a:schemeClr val="accent1"/>
          </a:solidFill>
          <a:ln w="57150" cap="flat" cmpd="sng" algn="ctr">
            <a:solidFill>
              <a:schemeClr val="tx1"/>
            </a:solidFill>
            <a:prstDash val="solid"/>
            <a:round/>
            <a:headEnd type="none" w="med" len="med"/>
            <a:tailEnd type="triangle"/>
          </a:ln>
          <a:effectLst/>
        </p:spPr>
      </p:cxnSp>
      <p:sp>
        <p:nvSpPr>
          <p:cNvPr id="12" name="TextBox 11"/>
          <p:cNvSpPr txBox="1"/>
          <p:nvPr/>
        </p:nvSpPr>
        <p:spPr>
          <a:xfrm>
            <a:off x="9296400" y="488238"/>
            <a:ext cx="2895600" cy="369332"/>
          </a:xfrm>
          <a:prstGeom prst="rect">
            <a:avLst/>
          </a:prstGeom>
          <a:noFill/>
        </p:spPr>
        <p:txBody>
          <a:bodyPr wrap="square" rtlCol="0">
            <a:spAutoFit/>
          </a:bodyPr>
          <a:lstStyle/>
          <a:p>
            <a:r>
              <a:rPr lang="en-US" dirty="0"/>
              <a:t>40 km/h, No Force Limiter</a:t>
            </a:r>
          </a:p>
        </p:txBody>
      </p:sp>
      <p:sp>
        <p:nvSpPr>
          <p:cNvPr id="15" name="TextBox 14"/>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3810306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8200" fill="hold"/>
                                        <p:tgtEl>
                                          <p:spTgt spid="9"/>
                                        </p:tgtEl>
                                      </p:cBhvr>
                                    </p:cmd>
                                  </p:childTnLst>
                                </p:cTn>
                              </p:par>
                              <p:par>
                                <p:cTn id="7" presetID="1" presetClass="mediacall" presetSubtype="0" fill="hold" nodeType="withEffect">
                                  <p:stCondLst>
                                    <p:cond delay="0"/>
                                  </p:stCondLst>
                                  <p:childTnLst>
                                    <p:cmd type="call" cmd="playFrom(0.0)">
                                      <p:cBhvr>
                                        <p:cTn id="8" dur="8200"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remove" display="0">
                  <p:stCondLst>
                    <p:cond delay="indefinite"/>
                  </p:stCondLst>
                </p:cTn>
                <p:tgtEl>
                  <p:spTgt spid="9"/>
                </p:tgtEl>
              </p:cMediaNode>
            </p:video>
            <p:seq concurrent="1" nextAc="seek">
              <p:cTn id="10" restart="whenNotActive" fill="hold" evtFilter="cancelBubble" nodeType="interactiveSeq">
                <p:stCondLst>
                  <p:cond evt="onClick" delay="0">
                    <p:tgtEl>
                      <p:spTgt spid="9"/>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withEffect">
                                  <p:stCondLst>
                                    <p:cond delay="0"/>
                                  </p:stCondLst>
                                  <p:childTnLst>
                                    <p:cmd type="call" cmd="togglePause">
                                      <p:cBhvr>
                                        <p:cTn id="14" dur="1" fill="hold"/>
                                        <p:tgtEl>
                                          <p:spTgt spid="9"/>
                                        </p:tgtEl>
                                      </p:cBhvr>
                                    </p:cmd>
                                  </p:childTnLst>
                                </p:cTn>
                              </p:par>
                            </p:childTnLst>
                          </p:cTn>
                        </p:par>
                      </p:childTnLst>
                    </p:cTn>
                  </p:par>
                </p:childTnLst>
              </p:cTn>
              <p:nextCondLst>
                <p:cond evt="onClick" delay="0">
                  <p:tgtEl>
                    <p:spTgt spid="9"/>
                  </p:tgtEl>
                </p:cond>
              </p:nextCondLst>
            </p:seq>
            <p:video>
              <p:cMediaNode vol="80000">
                <p:cTn id="15" repeatCount="indefinite" fill="hold" display="0">
                  <p:stCondLst>
                    <p:cond delay="indefinite"/>
                  </p:stCondLst>
                </p:cTn>
                <p:tgtEl>
                  <p:spTgt spid="10"/>
                </p:tgtEl>
              </p:cMediaNode>
            </p:video>
            <p:seq concurrent="1" nextAc="seek">
              <p:cTn id="16" restart="whenNotActive" fill="hold" evtFilter="cancelBubble" nodeType="interactiveSeq">
                <p:stCondLst>
                  <p:cond evt="onClick" delay="0">
                    <p:tgtEl>
                      <p:spTgt spid="10"/>
                    </p:tgtEl>
                  </p:cond>
                </p:stCondLst>
                <p:endSync evt="end" delay="0">
                  <p:rtn val="all"/>
                </p:endSync>
                <p:childTnLst>
                  <p:par>
                    <p:cTn id="17" fill="hold">
                      <p:stCondLst>
                        <p:cond delay="0"/>
                      </p:stCondLst>
                      <p:childTnLst>
                        <p:par>
                          <p:cTn id="18" fill="hold">
                            <p:stCondLst>
                              <p:cond delay="0"/>
                            </p:stCondLst>
                            <p:childTnLst>
                              <p:par>
                                <p:cTn id="19" presetID="2" presetClass="mediacall" presetSubtype="0" fill="hold" nodeType="withEffect">
                                  <p:stCondLst>
                                    <p:cond delay="0"/>
                                  </p:stCondLst>
                                  <p:childTnLst>
                                    <p:cmd type="call" cmd="togglePause">
                                      <p:cBhvr>
                                        <p:cTn id="20" dur="1" fill="hold"/>
                                        <p:tgtEl>
                                          <p:spTgt spid="10"/>
                                        </p:tgtEl>
                                      </p:cBhvr>
                                    </p:cmd>
                                  </p:childTnLst>
                                </p:cTn>
                              </p:par>
                            </p:childTnLst>
                          </p:cTn>
                        </p:par>
                      </p:childTnLst>
                    </p:cTn>
                  </p:par>
                </p:childTnLst>
              </p:cTn>
              <p:nextCondLst>
                <p:cond evt="onClick" delay="0">
                  <p:tgtEl>
                    <p:spTgt spid="10"/>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Chart 18"/>
          <p:cNvGraphicFramePr>
            <a:graphicFrameLocks/>
          </p:cNvGraphicFramePr>
          <p:nvPr/>
        </p:nvGraphicFramePr>
        <p:xfrm>
          <a:off x="6233160" y="4050607"/>
          <a:ext cx="5669280"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2"/>
          <p:cNvGraphicFramePr>
            <a:graphicFrameLocks noChangeAspect="1"/>
          </p:cNvGraphicFramePr>
          <p:nvPr/>
        </p:nvGraphicFramePr>
        <p:xfrm>
          <a:off x="609600" y="1066800"/>
          <a:ext cx="5325277" cy="29260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a:graphicFrameLocks noChangeAspect="1"/>
          </p:cNvGraphicFramePr>
          <p:nvPr/>
        </p:nvGraphicFramePr>
        <p:xfrm>
          <a:off x="6343459" y="1219200"/>
          <a:ext cx="5325277" cy="2926080"/>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173418" y="390614"/>
            <a:ext cx="10363200" cy="685800"/>
          </a:xfrm>
        </p:spPr>
        <p:txBody>
          <a:bodyPr/>
          <a:lstStyle/>
          <a:p>
            <a:r>
              <a:rPr lang="en-US" dirty="0"/>
              <a:t>Gold Standard 1</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23</a:t>
            </a:fld>
            <a:endParaRPr lang="en-US">
              <a:solidFill>
                <a:srgbClr val="161645">
                  <a:lumMod val="50000"/>
                  <a:lumOff val="50000"/>
                </a:srgbClr>
              </a:solidFill>
            </a:endParaRPr>
          </a:p>
        </p:txBody>
      </p:sp>
      <p:sp>
        <p:nvSpPr>
          <p:cNvPr id="7" name="TextBox 6"/>
          <p:cNvSpPr txBox="1"/>
          <p:nvPr/>
        </p:nvSpPr>
        <p:spPr>
          <a:xfrm>
            <a:off x="2309" y="953869"/>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sp>
        <p:nvSpPr>
          <p:cNvPr id="8" name="TextBox 7"/>
          <p:cNvSpPr txBox="1"/>
          <p:nvPr/>
        </p:nvSpPr>
        <p:spPr>
          <a:xfrm>
            <a:off x="4439063" y="1602509"/>
            <a:ext cx="1024764" cy="261610"/>
          </a:xfrm>
          <a:prstGeom prst="rect">
            <a:avLst/>
          </a:prstGeom>
          <a:noFill/>
        </p:spPr>
        <p:txBody>
          <a:bodyPr wrap="square" rtlCol="0">
            <a:spAutoFit/>
          </a:bodyPr>
          <a:lstStyle/>
          <a:p>
            <a:r>
              <a:rPr lang="en-US" sz="1100" dirty="0"/>
              <a:t>Head</a:t>
            </a:r>
          </a:p>
        </p:txBody>
      </p:sp>
      <p:sp>
        <p:nvSpPr>
          <p:cNvPr id="9" name="TextBox 8"/>
          <p:cNvSpPr txBox="1"/>
          <p:nvPr/>
        </p:nvSpPr>
        <p:spPr>
          <a:xfrm>
            <a:off x="2971800" y="1948190"/>
            <a:ext cx="1024764" cy="261610"/>
          </a:xfrm>
          <a:prstGeom prst="rect">
            <a:avLst/>
          </a:prstGeom>
          <a:noFill/>
        </p:spPr>
        <p:txBody>
          <a:bodyPr wrap="square" rtlCol="0">
            <a:spAutoFit/>
          </a:bodyPr>
          <a:lstStyle/>
          <a:p>
            <a:r>
              <a:rPr lang="en-US" sz="1100" dirty="0"/>
              <a:t>T1</a:t>
            </a:r>
          </a:p>
        </p:txBody>
      </p:sp>
      <p:sp>
        <p:nvSpPr>
          <p:cNvPr id="10" name="TextBox 9"/>
          <p:cNvSpPr txBox="1"/>
          <p:nvPr/>
        </p:nvSpPr>
        <p:spPr>
          <a:xfrm>
            <a:off x="3124200" y="3014990"/>
            <a:ext cx="1024764" cy="261610"/>
          </a:xfrm>
          <a:prstGeom prst="rect">
            <a:avLst/>
          </a:prstGeom>
          <a:noFill/>
        </p:spPr>
        <p:txBody>
          <a:bodyPr wrap="square" rtlCol="0">
            <a:spAutoFit/>
          </a:bodyPr>
          <a:lstStyle/>
          <a:p>
            <a:r>
              <a:rPr lang="en-US" sz="1100" dirty="0"/>
              <a:t>Pelvis</a:t>
            </a:r>
          </a:p>
        </p:txBody>
      </p:sp>
      <p:sp>
        <p:nvSpPr>
          <p:cNvPr id="12" name="TextBox 11"/>
          <p:cNvSpPr txBox="1"/>
          <p:nvPr/>
        </p:nvSpPr>
        <p:spPr>
          <a:xfrm>
            <a:off x="10024236" y="2405390"/>
            <a:ext cx="1024764" cy="261610"/>
          </a:xfrm>
          <a:prstGeom prst="rect">
            <a:avLst/>
          </a:prstGeom>
          <a:noFill/>
        </p:spPr>
        <p:txBody>
          <a:bodyPr wrap="square" rtlCol="0">
            <a:spAutoFit/>
          </a:bodyPr>
          <a:lstStyle/>
          <a:p>
            <a:r>
              <a:rPr lang="en-US" sz="1100" dirty="0"/>
              <a:t>Head</a:t>
            </a:r>
          </a:p>
        </p:txBody>
      </p:sp>
      <p:graphicFrame>
        <p:nvGraphicFramePr>
          <p:cNvPr id="14" name="Chart 13"/>
          <p:cNvGraphicFramePr>
            <a:graphicFrameLocks noChangeAspect="1"/>
          </p:cNvGraphicFramePr>
          <p:nvPr/>
        </p:nvGraphicFramePr>
        <p:xfrm>
          <a:off x="703225" y="3802695"/>
          <a:ext cx="5341632" cy="2926080"/>
        </p:xfrm>
        <a:graphic>
          <a:graphicData uri="http://schemas.openxmlformats.org/drawingml/2006/chart">
            <c:chart xmlns:c="http://schemas.openxmlformats.org/drawingml/2006/chart" xmlns:r="http://schemas.openxmlformats.org/officeDocument/2006/relationships" r:id="rId5"/>
          </a:graphicData>
        </a:graphic>
      </p:graphicFrame>
      <p:sp>
        <p:nvSpPr>
          <p:cNvPr id="16" name="TextBox 15"/>
          <p:cNvSpPr txBox="1"/>
          <p:nvPr/>
        </p:nvSpPr>
        <p:spPr>
          <a:xfrm>
            <a:off x="10058400" y="1795790"/>
            <a:ext cx="1024764" cy="261610"/>
          </a:xfrm>
          <a:prstGeom prst="rect">
            <a:avLst/>
          </a:prstGeom>
          <a:noFill/>
        </p:spPr>
        <p:txBody>
          <a:bodyPr wrap="square" rtlCol="0">
            <a:spAutoFit/>
          </a:bodyPr>
          <a:lstStyle/>
          <a:p>
            <a:r>
              <a:rPr lang="en-US" sz="1100" dirty="0"/>
              <a:t>Left Shoulder</a:t>
            </a:r>
          </a:p>
        </p:txBody>
      </p:sp>
      <p:sp>
        <p:nvSpPr>
          <p:cNvPr id="17" name="TextBox 16"/>
          <p:cNvSpPr txBox="1"/>
          <p:nvPr/>
        </p:nvSpPr>
        <p:spPr>
          <a:xfrm>
            <a:off x="7924800" y="3200400"/>
            <a:ext cx="1143000" cy="261610"/>
          </a:xfrm>
          <a:prstGeom prst="rect">
            <a:avLst/>
          </a:prstGeom>
          <a:noFill/>
        </p:spPr>
        <p:txBody>
          <a:bodyPr wrap="square" rtlCol="0">
            <a:spAutoFit/>
          </a:bodyPr>
          <a:lstStyle/>
          <a:p>
            <a:r>
              <a:rPr lang="en-US" sz="1100" dirty="0"/>
              <a:t>Right Shoulder</a:t>
            </a:r>
          </a:p>
        </p:txBody>
      </p:sp>
      <p:sp>
        <p:nvSpPr>
          <p:cNvPr id="18" name="TextBox 17"/>
          <p:cNvSpPr txBox="1"/>
          <p:nvPr/>
        </p:nvSpPr>
        <p:spPr>
          <a:xfrm>
            <a:off x="4267200" y="6172200"/>
            <a:ext cx="3505200" cy="646331"/>
          </a:xfrm>
          <a:prstGeom prst="rect">
            <a:avLst/>
          </a:prstGeom>
          <a:noFill/>
        </p:spPr>
        <p:txBody>
          <a:bodyPr wrap="square" rtlCol="0">
            <a:spAutoFit/>
          </a:bodyPr>
          <a:lstStyle/>
          <a:p>
            <a:r>
              <a:rPr lang="en-US" sz="1200" dirty="0"/>
              <a:t>Negative Y is forward flexion.</a:t>
            </a:r>
          </a:p>
          <a:p>
            <a:r>
              <a:rPr lang="en-US" sz="1200" dirty="0"/>
              <a:t>Positive Z twists the spine to </a:t>
            </a:r>
          </a:p>
          <a:p>
            <a:r>
              <a:rPr lang="en-US" sz="1200" dirty="0"/>
              <a:t>turn rightward.</a:t>
            </a:r>
          </a:p>
        </p:txBody>
      </p:sp>
      <p:sp>
        <p:nvSpPr>
          <p:cNvPr id="20" name="TextBox 19"/>
          <p:cNvSpPr txBox="1"/>
          <p:nvPr/>
        </p:nvSpPr>
        <p:spPr>
          <a:xfrm>
            <a:off x="9296400" y="488238"/>
            <a:ext cx="2895600" cy="369332"/>
          </a:xfrm>
          <a:prstGeom prst="rect">
            <a:avLst/>
          </a:prstGeom>
          <a:noFill/>
        </p:spPr>
        <p:txBody>
          <a:bodyPr wrap="square" rtlCol="0">
            <a:spAutoFit/>
          </a:bodyPr>
          <a:lstStyle/>
          <a:p>
            <a:r>
              <a:rPr lang="en-US" dirty="0"/>
              <a:t>40 km/h, No Force Limiter</a:t>
            </a:r>
          </a:p>
        </p:txBody>
      </p:sp>
      <p:sp>
        <p:nvSpPr>
          <p:cNvPr id="21" name="TextBox 20"/>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181735837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381000" y="381000"/>
            <a:ext cx="10363200" cy="685800"/>
          </a:xfrm>
        </p:spPr>
        <p:txBody>
          <a:bodyPr/>
          <a:lstStyle/>
          <a:p>
            <a:r>
              <a:rPr lang="en-US" dirty="0"/>
              <a:t>Modified THOR in Gold Standard</a:t>
            </a:r>
          </a:p>
        </p:txBody>
      </p:sp>
      <p:sp>
        <p:nvSpPr>
          <p:cNvPr id="4" name="Slide Number Placeholder 3"/>
          <p:cNvSpPr>
            <a:spLocks noGrp="1"/>
          </p:cNvSpPr>
          <p:nvPr>
            <p:ph type="sldNum" sz="quarter" idx="12"/>
          </p:nvPr>
        </p:nvSpPr>
        <p:spPr/>
        <p:txBody>
          <a:bodyPr/>
          <a:lstStyle/>
          <a:p>
            <a:fld id="{99985A63-83E5-425F-9290-73A8853C6F80}" type="slidenum">
              <a:rPr lang="en-US" smtClean="0">
                <a:solidFill>
                  <a:srgbClr val="161645">
                    <a:lumMod val="50000"/>
                    <a:lumOff val="50000"/>
                  </a:srgbClr>
                </a:solidFill>
              </a:rPr>
              <a:pPr/>
              <a:t>24</a:t>
            </a:fld>
            <a:endParaRPr lang="en-US">
              <a:solidFill>
                <a:srgbClr val="161645">
                  <a:lumMod val="50000"/>
                  <a:lumOff val="50000"/>
                </a:srgbClr>
              </a:solidFill>
            </a:endParaRPr>
          </a:p>
        </p:txBody>
      </p:sp>
      <p:sp>
        <p:nvSpPr>
          <p:cNvPr id="6" name="TextBox 5"/>
          <p:cNvSpPr txBox="1"/>
          <p:nvPr/>
        </p:nvSpPr>
        <p:spPr>
          <a:xfrm>
            <a:off x="533400" y="6058715"/>
            <a:ext cx="5867400" cy="738664"/>
          </a:xfrm>
          <a:prstGeom prst="rect">
            <a:avLst/>
          </a:prstGeom>
          <a:noFill/>
        </p:spPr>
        <p:txBody>
          <a:bodyPr wrap="square" rtlCol="0">
            <a:spAutoFit/>
          </a:bodyPr>
          <a:lstStyle/>
          <a:p>
            <a:r>
              <a:rPr lang="en-US" sz="1400" dirty="0"/>
              <a:t>GS1: lap belt slides into opening between pelvis and thighs due to slack from locking knees. Simulation will be re-run with modified jacket design when that is completed and then meshed and fit to THOR model.</a:t>
            </a:r>
          </a:p>
        </p:txBody>
      </p:sp>
      <p:pic>
        <p:nvPicPr>
          <p:cNvPr id="7" name="lap_belt">
            <a:hlinkClick r:id="" action="ppaction://media"/>
          </p:cNvPr>
          <p:cNvPicPr>
            <a:picLocks noGrp="1" noChangeAspect="1"/>
          </p:cNvPicPr>
          <p:nvPr>
            <p:ph idx="1"/>
            <a:videoFile r:link="rId2"/>
            <p:extLst>
              <p:ext uri="{DAA4B4D4-6D71-4841-9C94-3DE7FCFB9230}">
                <p14:media xmlns:p14="http://schemas.microsoft.com/office/powerpoint/2010/main" r:embed="rId1"/>
              </p:ext>
            </p:extLst>
          </p:nvPr>
        </p:nvPicPr>
        <p:blipFill>
          <a:blip r:embed="rId6"/>
          <a:stretch>
            <a:fillRect/>
          </a:stretch>
        </p:blipFill>
        <p:spPr>
          <a:xfrm>
            <a:off x="685800" y="1069211"/>
            <a:ext cx="5410157" cy="2468880"/>
          </a:xfrm>
        </p:spPr>
      </p:pic>
      <p:pic>
        <p:nvPicPr>
          <p:cNvPr id="2" name="seatbelt_zoom">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a:blip r:embed="rId7"/>
          <a:stretch>
            <a:fillRect/>
          </a:stretch>
        </p:blipFill>
        <p:spPr>
          <a:xfrm>
            <a:off x="6234969" y="1066800"/>
            <a:ext cx="5409344" cy="2468880"/>
          </a:xfrm>
          <a:prstGeom prst="rect">
            <a:avLst/>
          </a:prstGeom>
        </p:spPr>
      </p:pic>
      <p:sp>
        <p:nvSpPr>
          <p:cNvPr id="8" name="TextBox 7"/>
          <p:cNvSpPr txBox="1"/>
          <p:nvPr/>
        </p:nvSpPr>
        <p:spPr>
          <a:xfrm>
            <a:off x="6425381" y="6058715"/>
            <a:ext cx="5181600" cy="523220"/>
          </a:xfrm>
          <a:prstGeom prst="rect">
            <a:avLst/>
          </a:prstGeom>
          <a:noFill/>
        </p:spPr>
        <p:txBody>
          <a:bodyPr wrap="square" rtlCol="0">
            <a:spAutoFit/>
          </a:bodyPr>
          <a:lstStyle/>
          <a:p>
            <a:r>
              <a:rPr lang="en-US" sz="1400" dirty="0"/>
              <a:t>GS1 w/o knee bolster: lap belt plays much greater role in restraining THOR and does not slide into opening.</a:t>
            </a:r>
          </a:p>
        </p:txBody>
      </p:sp>
      <p:pic>
        <p:nvPicPr>
          <p:cNvPr id="5" name="Picture 4"/>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686657" y="3591970"/>
            <a:ext cx="5409343" cy="2468880"/>
          </a:xfrm>
          <a:prstGeom prst="rect">
            <a:avLst/>
          </a:prstGeom>
        </p:spPr>
      </p:pic>
      <p:pic>
        <p:nvPicPr>
          <p:cNvPr id="9" name="Picture 8"/>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6197635" y="3571798"/>
            <a:ext cx="5409346" cy="2468880"/>
          </a:xfrm>
          <a:prstGeom prst="rect">
            <a:avLst/>
          </a:prstGeom>
        </p:spPr>
      </p:pic>
      <p:sp>
        <p:nvSpPr>
          <p:cNvPr id="10" name="Rectangle 9"/>
          <p:cNvSpPr/>
          <p:nvPr/>
        </p:nvSpPr>
        <p:spPr bwMode="auto">
          <a:xfrm>
            <a:off x="2511532" y="4953000"/>
            <a:ext cx="765067" cy="546902"/>
          </a:xfrm>
          <a:prstGeom prst="rect">
            <a:avLst/>
          </a:prstGeom>
          <a:noFill/>
          <a:ln w="571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1" name="Rectangle 10"/>
          <p:cNvSpPr/>
          <p:nvPr/>
        </p:nvSpPr>
        <p:spPr bwMode="auto">
          <a:xfrm>
            <a:off x="3730733" y="4634698"/>
            <a:ext cx="765067" cy="546902"/>
          </a:xfrm>
          <a:prstGeom prst="rect">
            <a:avLst/>
          </a:prstGeom>
          <a:noFill/>
          <a:ln w="571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2" name="Rectangle 11"/>
          <p:cNvSpPr/>
          <p:nvPr/>
        </p:nvSpPr>
        <p:spPr bwMode="auto">
          <a:xfrm>
            <a:off x="8077200" y="4863298"/>
            <a:ext cx="765067" cy="546902"/>
          </a:xfrm>
          <a:prstGeom prst="rect">
            <a:avLst/>
          </a:prstGeom>
          <a:noFill/>
          <a:ln w="571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3" name="Rectangle 12"/>
          <p:cNvSpPr/>
          <p:nvPr/>
        </p:nvSpPr>
        <p:spPr bwMode="auto">
          <a:xfrm>
            <a:off x="9140933" y="4558498"/>
            <a:ext cx="765067" cy="546902"/>
          </a:xfrm>
          <a:prstGeom prst="rect">
            <a:avLst/>
          </a:prstGeom>
          <a:noFill/>
          <a:ln w="571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4" name="TextBox 13"/>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332510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200" fill="hold"/>
                                        <p:tgtEl>
                                          <p:spTgt spid="7"/>
                                        </p:tgtEl>
                                      </p:cBhvr>
                                    </p:cmd>
                                  </p:childTnLst>
                                </p:cTn>
                              </p:par>
                              <p:par>
                                <p:cTn id="7" presetID="1" presetClass="mediacall" presetSubtype="0" fill="hold" nodeType="withEffect">
                                  <p:stCondLst>
                                    <p:cond delay="0"/>
                                  </p:stCondLst>
                                  <p:childTnLst>
                                    <p:cmd type="call" cmd="playFrom(0.0)">
                                      <p:cBhvr>
                                        <p:cTn id="8" dur="82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7"/>
                </p:tgtEl>
              </p:cMediaNode>
            </p:video>
            <p:seq concurrent="1" nextAc="seek">
              <p:cTn id="10" restart="whenNotActive" fill="hold" evtFilter="cancelBubble" nodeType="interactiveSeq">
                <p:stCondLst>
                  <p:cond evt="onClick" delay="0">
                    <p:tgtEl>
                      <p:spTgt spid="7"/>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clickEffect">
                                  <p:stCondLst>
                                    <p:cond delay="0"/>
                                  </p:stCondLst>
                                  <p:childTnLst>
                                    <p:cmd type="call" cmd="togglePause">
                                      <p:cBhvr>
                                        <p:cTn id="14" dur="1" fill="hold"/>
                                        <p:tgtEl>
                                          <p:spTgt spid="7"/>
                                        </p:tgtEl>
                                      </p:cBhvr>
                                    </p:cmd>
                                  </p:childTnLst>
                                </p:cTn>
                              </p:par>
                            </p:childTnLst>
                          </p:cTn>
                        </p:par>
                      </p:childTnLst>
                    </p:cTn>
                  </p:par>
                </p:childTnLst>
              </p:cTn>
              <p:nextCondLst>
                <p:cond evt="onClick" delay="0">
                  <p:tgtEl>
                    <p:spTgt spid="7"/>
                  </p:tgtEl>
                </p:cond>
              </p:nextCondLst>
            </p:seq>
            <p:video>
              <p:cMediaNode vol="80000">
                <p:cTn id="15" repeatCount="indefinite" fill="hold" display="0">
                  <p:stCondLst>
                    <p:cond delay="indefinite"/>
                  </p:stCondLst>
                </p:cTn>
                <p:tgtEl>
                  <p:spTgt spid="2"/>
                </p:tgtEl>
              </p:cMediaNode>
            </p:video>
            <p:seq concurrent="1" nextAc="seek">
              <p:cTn id="16" restart="whenNotActive" fill="hold" evtFilter="cancelBubble" nodeType="interactiveSeq">
                <p:stCondLst>
                  <p:cond evt="onClick" delay="0">
                    <p:tgtEl>
                      <p:spTgt spid="2"/>
                    </p:tgtEl>
                  </p:cond>
                </p:stCondLst>
                <p:endSync evt="end" delay="0">
                  <p:rtn val="all"/>
                </p:endSync>
                <p:childTnLst>
                  <p:par>
                    <p:cTn id="17" fill="hold">
                      <p:stCondLst>
                        <p:cond delay="0"/>
                      </p:stCondLst>
                      <p:childTnLst>
                        <p:par>
                          <p:cTn id="18" fill="hold">
                            <p:stCondLst>
                              <p:cond delay="0"/>
                            </p:stCondLst>
                            <p:childTnLst>
                              <p:par>
                                <p:cTn id="19" presetID="2" presetClass="mediacall" presetSubtype="0" fill="hold" nodeType="withEffect">
                                  <p:stCondLst>
                                    <p:cond delay="0"/>
                                  </p:stCondLst>
                                  <p:childTnLst>
                                    <p:cmd type="call" cmd="togglePause">
                                      <p:cBhvr>
                                        <p:cTn id="20"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right_stock_compare">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a:blip r:embed="rId6"/>
          <a:stretch>
            <a:fillRect/>
          </a:stretch>
        </p:blipFill>
        <p:spPr>
          <a:xfrm>
            <a:off x="2309" y="1066800"/>
            <a:ext cx="6208658" cy="2834640"/>
          </a:xfrm>
        </p:spPr>
      </p:pic>
      <p:sp>
        <p:nvSpPr>
          <p:cNvPr id="3" name="Title 2"/>
          <p:cNvSpPr>
            <a:spLocks noGrp="1"/>
          </p:cNvSpPr>
          <p:nvPr>
            <p:ph type="title"/>
          </p:nvPr>
        </p:nvSpPr>
        <p:spPr>
          <a:xfrm>
            <a:off x="152400" y="407836"/>
            <a:ext cx="10363200" cy="685800"/>
          </a:xfrm>
        </p:spPr>
        <p:txBody>
          <a:bodyPr/>
          <a:lstStyle/>
          <a:p>
            <a:r>
              <a:rPr lang="en-US" dirty="0"/>
              <a:t>Gold Standard 2</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25</a:t>
            </a:fld>
            <a:endParaRPr lang="en-US">
              <a:solidFill>
                <a:srgbClr val="161645">
                  <a:lumMod val="50000"/>
                  <a:lumOff val="50000"/>
                </a:srgbClr>
              </a:solidFill>
            </a:endParaRPr>
          </a:p>
        </p:txBody>
      </p:sp>
      <p:sp>
        <p:nvSpPr>
          <p:cNvPr id="7" name="TextBox 6"/>
          <p:cNvSpPr txBox="1"/>
          <p:nvPr/>
        </p:nvSpPr>
        <p:spPr>
          <a:xfrm>
            <a:off x="-76200" y="1182469"/>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pic>
        <p:nvPicPr>
          <p:cNvPr id="9" name="top_stock_compare">
            <a:hlinkClick r:id="" action="ppaction://media"/>
          </p:cNvPr>
          <p:cNvPicPr>
            <a:picLocks noGrp="1" noChangeAspect="1"/>
          </p:cNvPicPr>
          <p:nvPr>
            <p:ph sz="half" idx="2"/>
            <a:videoFile r:link="rId4"/>
            <p:extLst>
              <p:ext uri="{DAA4B4D4-6D71-4841-9C94-3DE7FCFB9230}">
                <p14:media xmlns:p14="http://schemas.microsoft.com/office/powerpoint/2010/main" r:embed="rId3"/>
              </p:ext>
            </p:extLst>
          </p:nvPr>
        </p:nvPicPr>
        <p:blipFill>
          <a:blip r:embed="rId7"/>
          <a:stretch>
            <a:fillRect/>
          </a:stretch>
        </p:blipFill>
        <p:spPr>
          <a:xfrm>
            <a:off x="5983342" y="1066800"/>
            <a:ext cx="6208658" cy="2834640"/>
          </a:xfrm>
        </p:spPr>
      </p:pic>
      <p:pic>
        <p:nvPicPr>
          <p:cNvPr id="8" name="Picture 7"/>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14177" y="3951970"/>
            <a:ext cx="6210728" cy="2834640"/>
          </a:xfrm>
          <a:prstGeom prst="rect">
            <a:avLst/>
          </a:prstGeom>
        </p:spPr>
      </p:pic>
      <p:pic>
        <p:nvPicPr>
          <p:cNvPr id="10" name="Picture 9"/>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5997221" y="3935110"/>
            <a:ext cx="6210728" cy="2834640"/>
          </a:xfrm>
          <a:prstGeom prst="rect">
            <a:avLst/>
          </a:prstGeom>
        </p:spPr>
      </p:pic>
      <p:sp>
        <p:nvSpPr>
          <p:cNvPr id="11" name="TextBox 10"/>
          <p:cNvSpPr txBox="1"/>
          <p:nvPr/>
        </p:nvSpPr>
        <p:spPr>
          <a:xfrm>
            <a:off x="8991600" y="488237"/>
            <a:ext cx="3200400" cy="369332"/>
          </a:xfrm>
          <a:prstGeom prst="rect">
            <a:avLst/>
          </a:prstGeom>
          <a:noFill/>
        </p:spPr>
        <p:txBody>
          <a:bodyPr wrap="square" rtlCol="0">
            <a:spAutoFit/>
          </a:bodyPr>
          <a:lstStyle/>
          <a:p>
            <a:r>
              <a:rPr lang="en-US" dirty="0"/>
              <a:t>30 km/h, 3 </a:t>
            </a:r>
            <a:r>
              <a:rPr lang="en-US" dirty="0" err="1"/>
              <a:t>kN</a:t>
            </a:r>
            <a:r>
              <a:rPr lang="en-US" dirty="0"/>
              <a:t> Force Limiter</a:t>
            </a:r>
          </a:p>
        </p:txBody>
      </p:sp>
      <p:sp>
        <p:nvSpPr>
          <p:cNvPr id="12" name="TextBox 11"/>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971910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8200" fill="hold"/>
                                        <p:tgtEl>
                                          <p:spTgt spid="6"/>
                                        </p:tgtEl>
                                      </p:cBhvr>
                                    </p:cmd>
                                  </p:childTnLst>
                                </p:cTn>
                              </p:par>
                              <p:par>
                                <p:cTn id="7" presetID="1" presetClass="mediacall" presetSubtype="0" fill="hold" nodeType="withEffect">
                                  <p:stCondLst>
                                    <p:cond delay="0"/>
                                  </p:stCondLst>
                                  <p:childTnLst>
                                    <p:cmd type="call" cmd="playFrom(0.0)">
                                      <p:cBhvr>
                                        <p:cTn id="8" dur="8200"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6"/>
                </p:tgtEl>
              </p:cMediaNode>
            </p:video>
            <p:seq concurrent="1" nextAc="seek">
              <p:cTn id="10" restart="whenNotActive" fill="hold" evtFilter="cancelBubble" nodeType="interactiveSeq">
                <p:stCondLst>
                  <p:cond evt="onClick" delay="0">
                    <p:tgtEl>
                      <p:spTgt spid="6"/>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withEffect">
                                  <p:stCondLst>
                                    <p:cond delay="0"/>
                                  </p:stCondLst>
                                  <p:childTnLst>
                                    <p:cmd type="call" cmd="togglePause">
                                      <p:cBhvr>
                                        <p:cTn id="14" dur="1" fill="hold"/>
                                        <p:tgtEl>
                                          <p:spTgt spid="6"/>
                                        </p:tgtEl>
                                      </p:cBhvr>
                                    </p:cmd>
                                  </p:childTnLst>
                                </p:cTn>
                              </p:par>
                            </p:childTnLst>
                          </p:cTn>
                        </p:par>
                      </p:childTnLst>
                    </p:cTn>
                  </p:par>
                </p:childTnLst>
              </p:cTn>
              <p:nextCondLst>
                <p:cond evt="onClick" delay="0">
                  <p:tgtEl>
                    <p:spTgt spid="6"/>
                  </p:tgtEl>
                </p:cond>
              </p:nextCondLst>
            </p:seq>
            <p:video>
              <p:cMediaNode vol="80000">
                <p:cTn id="15" repeatCount="indefinite" fill="hold" display="0">
                  <p:stCondLst>
                    <p:cond delay="indefinite"/>
                  </p:stCondLst>
                </p:cTn>
                <p:tgtEl>
                  <p:spTgt spid="9"/>
                </p:tgtEl>
              </p:cMediaNode>
            </p:video>
            <p:seq concurrent="1" nextAc="seek">
              <p:cTn id="16" restart="whenNotActive" fill="hold" evtFilter="cancelBubble" nodeType="interactiveSeq">
                <p:stCondLst>
                  <p:cond evt="onClick" delay="0">
                    <p:tgtEl>
                      <p:spTgt spid="9"/>
                    </p:tgtEl>
                  </p:cond>
                </p:stCondLst>
                <p:endSync evt="end" delay="0">
                  <p:rtn val="all"/>
                </p:endSync>
                <p:childTnLst>
                  <p:par>
                    <p:cTn id="17" fill="hold">
                      <p:stCondLst>
                        <p:cond delay="0"/>
                      </p:stCondLst>
                      <p:childTnLst>
                        <p:par>
                          <p:cTn id="18" fill="hold">
                            <p:stCondLst>
                              <p:cond delay="0"/>
                            </p:stCondLst>
                            <p:childTnLst>
                              <p:par>
                                <p:cTn id="19" presetID="2" presetClass="mediacall" presetSubtype="0" fill="hold" nodeType="withEffect">
                                  <p:stCondLst>
                                    <p:cond delay="0"/>
                                  </p:stCondLst>
                                  <p:childTnLst>
                                    <p:cmd type="call" cmd="togglePause">
                                      <p:cBhvr>
                                        <p:cTn id="20" dur="1" fill="hold"/>
                                        <p:tgtEl>
                                          <p:spTgt spid="9"/>
                                        </p:tgtEl>
                                      </p:cBhvr>
                                    </p:cmd>
                                  </p:childTnLst>
                                </p:cTn>
                              </p:par>
                            </p:childTnLst>
                          </p:cTn>
                        </p:par>
                      </p:childTnLst>
                    </p:cTn>
                  </p:par>
                </p:childTnLst>
              </p:cTn>
              <p:nextCondLst>
                <p:cond evt="onClick" delay="0">
                  <p:tgtEl>
                    <p:spTgt spid="9"/>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76200" y="466013"/>
            <a:ext cx="10363200" cy="685800"/>
          </a:xfrm>
        </p:spPr>
        <p:txBody>
          <a:bodyPr/>
          <a:lstStyle/>
          <a:p>
            <a:r>
              <a:rPr lang="en-US" dirty="0"/>
              <a:t>Gold Standard 2 Cut View</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26</a:t>
            </a:fld>
            <a:endParaRPr lang="en-US">
              <a:solidFill>
                <a:srgbClr val="161645">
                  <a:lumMod val="50000"/>
                  <a:lumOff val="50000"/>
                </a:srgbClr>
              </a:solidFill>
            </a:endParaRPr>
          </a:p>
        </p:txBody>
      </p:sp>
      <p:pic>
        <p:nvPicPr>
          <p:cNvPr id="4" name="stock_side_cut">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a:blip r:embed="rId6"/>
          <a:stretch>
            <a:fillRect/>
          </a:stretch>
        </p:blipFill>
        <p:spPr>
          <a:xfrm>
            <a:off x="2071" y="1188720"/>
            <a:ext cx="6208657" cy="2834640"/>
          </a:xfrm>
        </p:spPr>
      </p:pic>
      <p:sp>
        <p:nvSpPr>
          <p:cNvPr id="13" name="TextBox 12"/>
          <p:cNvSpPr txBox="1"/>
          <p:nvPr/>
        </p:nvSpPr>
        <p:spPr>
          <a:xfrm>
            <a:off x="242342" y="1302978"/>
            <a:ext cx="1447800" cy="307777"/>
          </a:xfrm>
          <a:prstGeom prst="rect">
            <a:avLst/>
          </a:prstGeom>
          <a:noFill/>
        </p:spPr>
        <p:txBody>
          <a:bodyPr wrap="square" rtlCol="0">
            <a:spAutoFit/>
          </a:bodyPr>
          <a:lstStyle/>
          <a:p>
            <a:r>
              <a:rPr lang="en-US" sz="1400" dirty="0">
                <a:latin typeface="+mn-lt"/>
              </a:rPr>
              <a:t>Stock THOR</a:t>
            </a:r>
            <a:endParaRPr lang="en-US" sz="1000" dirty="0">
              <a:latin typeface="+mn-lt"/>
            </a:endParaRPr>
          </a:p>
        </p:txBody>
      </p:sp>
      <p:pic>
        <p:nvPicPr>
          <p:cNvPr id="6" name="gs2_modified_cut">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a:blip r:embed="rId7"/>
          <a:stretch>
            <a:fillRect/>
          </a:stretch>
        </p:blipFill>
        <p:spPr>
          <a:xfrm>
            <a:off x="0" y="4023360"/>
            <a:ext cx="6210728" cy="2834640"/>
          </a:xfrm>
          <a:prstGeom prst="rect">
            <a:avLst/>
          </a:prstGeom>
        </p:spPr>
      </p:pic>
      <p:sp>
        <p:nvSpPr>
          <p:cNvPr id="14" name="TextBox 13"/>
          <p:cNvSpPr txBox="1"/>
          <p:nvPr/>
        </p:nvSpPr>
        <p:spPr>
          <a:xfrm>
            <a:off x="242342" y="4198578"/>
            <a:ext cx="1905000" cy="307777"/>
          </a:xfrm>
          <a:prstGeom prst="rect">
            <a:avLst/>
          </a:prstGeom>
          <a:noFill/>
        </p:spPr>
        <p:txBody>
          <a:bodyPr wrap="square" rtlCol="0">
            <a:spAutoFit/>
          </a:bodyPr>
          <a:lstStyle/>
          <a:p>
            <a:r>
              <a:rPr lang="en-US" sz="1400" dirty="0" err="1">
                <a:latin typeface="+mn-lt"/>
              </a:rPr>
              <a:t>Cellbond</a:t>
            </a:r>
            <a:r>
              <a:rPr lang="en-US" sz="1400" dirty="0">
                <a:latin typeface="+mn-lt"/>
              </a:rPr>
              <a:t> Modified</a:t>
            </a:r>
            <a:endParaRPr lang="en-US" sz="1000" dirty="0">
              <a:latin typeface="+mn-lt"/>
            </a:endParaRPr>
          </a:p>
        </p:txBody>
      </p:sp>
      <p:pic>
        <p:nvPicPr>
          <p:cNvPr id="2" name="Picture 1"/>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6117265" y="4023360"/>
            <a:ext cx="6210728" cy="2834640"/>
          </a:xfrm>
          <a:prstGeom prst="rect">
            <a:avLst/>
          </a:prstGeom>
        </p:spPr>
      </p:pic>
      <p:pic>
        <p:nvPicPr>
          <p:cNvPr id="7" name="Picture 6"/>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6096000" y="1219200"/>
            <a:ext cx="6210728" cy="2834640"/>
          </a:xfrm>
          <a:prstGeom prst="rect">
            <a:avLst/>
          </a:prstGeom>
        </p:spPr>
      </p:pic>
      <p:cxnSp>
        <p:nvCxnSpPr>
          <p:cNvPr id="10" name="Straight Arrow Connector 9"/>
          <p:cNvCxnSpPr/>
          <p:nvPr/>
        </p:nvCxnSpPr>
        <p:spPr bwMode="auto">
          <a:xfrm>
            <a:off x="8739574" y="5562600"/>
            <a:ext cx="457200" cy="76200"/>
          </a:xfrm>
          <a:prstGeom prst="straightConnector1">
            <a:avLst/>
          </a:prstGeom>
          <a:solidFill>
            <a:schemeClr val="accent1"/>
          </a:solidFill>
          <a:ln w="57150" cap="flat" cmpd="sng" algn="ctr">
            <a:solidFill>
              <a:schemeClr val="tx1"/>
            </a:solidFill>
            <a:prstDash val="solid"/>
            <a:round/>
            <a:headEnd type="none" w="med" len="med"/>
            <a:tailEnd type="triangle"/>
          </a:ln>
          <a:effectLst/>
        </p:spPr>
      </p:cxnSp>
      <p:sp>
        <p:nvSpPr>
          <p:cNvPr id="11" name="TextBox 10"/>
          <p:cNvSpPr txBox="1"/>
          <p:nvPr/>
        </p:nvSpPr>
        <p:spPr>
          <a:xfrm>
            <a:off x="8991600" y="488237"/>
            <a:ext cx="3200400" cy="369332"/>
          </a:xfrm>
          <a:prstGeom prst="rect">
            <a:avLst/>
          </a:prstGeom>
          <a:noFill/>
        </p:spPr>
        <p:txBody>
          <a:bodyPr wrap="square" rtlCol="0">
            <a:spAutoFit/>
          </a:bodyPr>
          <a:lstStyle/>
          <a:p>
            <a:r>
              <a:rPr lang="en-US" dirty="0"/>
              <a:t>30 km/h, 3 </a:t>
            </a:r>
            <a:r>
              <a:rPr lang="en-US" dirty="0" err="1"/>
              <a:t>kN</a:t>
            </a:r>
            <a:r>
              <a:rPr lang="en-US" dirty="0"/>
              <a:t> Force Limiter</a:t>
            </a:r>
          </a:p>
        </p:txBody>
      </p:sp>
      <p:sp>
        <p:nvSpPr>
          <p:cNvPr id="12" name="TextBox 11"/>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794548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8200" fill="hold"/>
                                        <p:tgtEl>
                                          <p:spTgt spid="4"/>
                                        </p:tgtEl>
                                      </p:cBhvr>
                                    </p:cmd>
                                  </p:childTnLst>
                                </p:cTn>
                              </p:par>
                              <p:par>
                                <p:cTn id="7" presetID="1" presetClass="mediacall" presetSubtype="0" fill="hold" nodeType="withEffect">
                                  <p:stCondLst>
                                    <p:cond delay="0"/>
                                  </p:stCondLst>
                                  <p:childTnLst>
                                    <p:cmd type="call" cmd="playFrom(0.0)">
                                      <p:cBhvr>
                                        <p:cTn id="8" dur="820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4"/>
                </p:tgtEl>
              </p:cMediaNode>
            </p:video>
            <p:seq concurrent="1" nextAc="seek">
              <p:cTn id="10" restart="whenNotActive" fill="hold" evtFilter="cancelBubble" nodeType="interactiveSeq">
                <p:stCondLst>
                  <p:cond evt="onClick" delay="0">
                    <p:tgtEl>
                      <p:spTgt spid="4"/>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withEffect">
                                  <p:stCondLst>
                                    <p:cond delay="0"/>
                                  </p:stCondLst>
                                  <p:childTnLst>
                                    <p:cmd type="call" cmd="togglePause">
                                      <p:cBhvr>
                                        <p:cTn id="14" dur="1" fill="hold"/>
                                        <p:tgtEl>
                                          <p:spTgt spid="4"/>
                                        </p:tgtEl>
                                      </p:cBhvr>
                                    </p:cmd>
                                  </p:childTnLst>
                                </p:cTn>
                              </p:par>
                            </p:childTnLst>
                          </p:cTn>
                        </p:par>
                      </p:childTnLst>
                    </p:cTn>
                  </p:par>
                </p:childTnLst>
              </p:cTn>
              <p:nextCondLst>
                <p:cond evt="onClick" delay="0">
                  <p:tgtEl>
                    <p:spTgt spid="4"/>
                  </p:tgtEl>
                </p:cond>
              </p:nextCondLst>
            </p:seq>
            <p:video>
              <p:cMediaNode vol="80000">
                <p:cTn id="15" repeatCount="indefinite" fill="hold" display="0">
                  <p:stCondLst>
                    <p:cond delay="indefinite"/>
                  </p:stCondLst>
                </p:cTn>
                <p:tgtEl>
                  <p:spTgt spid="6"/>
                </p:tgtEl>
              </p:cMediaNode>
            </p:video>
            <p:seq concurrent="1" nextAc="seek">
              <p:cTn id="16" restart="whenNotActive" fill="hold" evtFilter="cancelBubble" nodeType="interactiveSeq">
                <p:stCondLst>
                  <p:cond evt="onClick" delay="0">
                    <p:tgtEl>
                      <p:spTgt spid="6"/>
                    </p:tgtEl>
                  </p:cond>
                </p:stCondLst>
                <p:endSync evt="end" delay="0">
                  <p:rtn val="all"/>
                </p:endSync>
                <p:childTnLst>
                  <p:par>
                    <p:cTn id="17" fill="hold">
                      <p:stCondLst>
                        <p:cond delay="0"/>
                      </p:stCondLst>
                      <p:childTnLst>
                        <p:par>
                          <p:cTn id="18" fill="hold">
                            <p:stCondLst>
                              <p:cond delay="0"/>
                            </p:stCondLst>
                            <p:childTnLst>
                              <p:par>
                                <p:cTn id="19" presetID="2" presetClass="mediacall" presetSubtype="0" fill="hold" nodeType="withEffect">
                                  <p:stCondLst>
                                    <p:cond delay="0"/>
                                  </p:stCondLst>
                                  <p:childTnLst>
                                    <p:cmd type="call" cmd="togglePause">
                                      <p:cBhvr>
                                        <p:cTn id="20"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a:graphicFrameLocks noChangeAspect="1"/>
          </p:cNvGraphicFramePr>
          <p:nvPr/>
        </p:nvGraphicFramePr>
        <p:xfrm>
          <a:off x="6043020" y="1203960"/>
          <a:ext cx="5325277"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Chart 14"/>
          <p:cNvGraphicFramePr>
            <a:graphicFrameLocks noChangeAspect="1"/>
          </p:cNvGraphicFramePr>
          <p:nvPr/>
        </p:nvGraphicFramePr>
        <p:xfrm>
          <a:off x="560167" y="1203960"/>
          <a:ext cx="5325277"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304800" y="367722"/>
            <a:ext cx="10363200" cy="685800"/>
          </a:xfrm>
        </p:spPr>
        <p:txBody>
          <a:bodyPr/>
          <a:lstStyle/>
          <a:p>
            <a:r>
              <a:rPr lang="en-US" dirty="0"/>
              <a:t>Gold Standard 2</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27</a:t>
            </a:fld>
            <a:endParaRPr lang="en-US">
              <a:solidFill>
                <a:srgbClr val="161645">
                  <a:lumMod val="50000"/>
                  <a:lumOff val="50000"/>
                </a:srgbClr>
              </a:solidFill>
            </a:endParaRPr>
          </a:p>
        </p:txBody>
      </p:sp>
      <p:sp>
        <p:nvSpPr>
          <p:cNvPr id="7" name="TextBox 6"/>
          <p:cNvSpPr txBox="1"/>
          <p:nvPr/>
        </p:nvSpPr>
        <p:spPr>
          <a:xfrm>
            <a:off x="2309" y="953869"/>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sp>
        <p:nvSpPr>
          <p:cNvPr id="8" name="TextBox 7"/>
          <p:cNvSpPr txBox="1"/>
          <p:nvPr/>
        </p:nvSpPr>
        <p:spPr>
          <a:xfrm>
            <a:off x="4343400" y="1643390"/>
            <a:ext cx="1024764" cy="261610"/>
          </a:xfrm>
          <a:prstGeom prst="rect">
            <a:avLst/>
          </a:prstGeom>
          <a:noFill/>
        </p:spPr>
        <p:txBody>
          <a:bodyPr wrap="square" rtlCol="0">
            <a:spAutoFit/>
          </a:bodyPr>
          <a:lstStyle/>
          <a:p>
            <a:r>
              <a:rPr lang="en-US" sz="1100" dirty="0"/>
              <a:t>Head</a:t>
            </a:r>
          </a:p>
        </p:txBody>
      </p:sp>
      <p:sp>
        <p:nvSpPr>
          <p:cNvPr id="9" name="TextBox 8"/>
          <p:cNvSpPr txBox="1"/>
          <p:nvPr/>
        </p:nvSpPr>
        <p:spPr>
          <a:xfrm>
            <a:off x="2971800" y="2024390"/>
            <a:ext cx="1024764" cy="261610"/>
          </a:xfrm>
          <a:prstGeom prst="rect">
            <a:avLst/>
          </a:prstGeom>
          <a:noFill/>
        </p:spPr>
        <p:txBody>
          <a:bodyPr wrap="square" rtlCol="0">
            <a:spAutoFit/>
          </a:bodyPr>
          <a:lstStyle/>
          <a:p>
            <a:r>
              <a:rPr lang="en-US" sz="1100" dirty="0"/>
              <a:t>T1</a:t>
            </a:r>
          </a:p>
        </p:txBody>
      </p:sp>
      <p:sp>
        <p:nvSpPr>
          <p:cNvPr id="10" name="TextBox 9"/>
          <p:cNvSpPr txBox="1"/>
          <p:nvPr/>
        </p:nvSpPr>
        <p:spPr>
          <a:xfrm>
            <a:off x="3124200" y="3014990"/>
            <a:ext cx="1024764" cy="261610"/>
          </a:xfrm>
          <a:prstGeom prst="rect">
            <a:avLst/>
          </a:prstGeom>
          <a:noFill/>
        </p:spPr>
        <p:txBody>
          <a:bodyPr wrap="square" rtlCol="0">
            <a:spAutoFit/>
          </a:bodyPr>
          <a:lstStyle/>
          <a:p>
            <a:r>
              <a:rPr lang="en-US" sz="1100" dirty="0"/>
              <a:t>Pelvis</a:t>
            </a:r>
          </a:p>
        </p:txBody>
      </p:sp>
      <p:sp>
        <p:nvSpPr>
          <p:cNvPr id="12" name="TextBox 11"/>
          <p:cNvSpPr txBox="1"/>
          <p:nvPr/>
        </p:nvSpPr>
        <p:spPr>
          <a:xfrm>
            <a:off x="9753600" y="2405390"/>
            <a:ext cx="1024764" cy="261610"/>
          </a:xfrm>
          <a:prstGeom prst="rect">
            <a:avLst/>
          </a:prstGeom>
          <a:noFill/>
        </p:spPr>
        <p:txBody>
          <a:bodyPr wrap="square" rtlCol="0">
            <a:spAutoFit/>
          </a:bodyPr>
          <a:lstStyle/>
          <a:p>
            <a:r>
              <a:rPr lang="en-US" sz="1100" dirty="0"/>
              <a:t>Head</a:t>
            </a:r>
          </a:p>
        </p:txBody>
      </p:sp>
      <p:sp>
        <p:nvSpPr>
          <p:cNvPr id="19" name="TextBox 18"/>
          <p:cNvSpPr txBox="1"/>
          <p:nvPr/>
        </p:nvSpPr>
        <p:spPr>
          <a:xfrm>
            <a:off x="9000185" y="1947644"/>
            <a:ext cx="1024764" cy="261610"/>
          </a:xfrm>
          <a:prstGeom prst="rect">
            <a:avLst/>
          </a:prstGeom>
          <a:noFill/>
        </p:spPr>
        <p:txBody>
          <a:bodyPr wrap="square" rtlCol="0">
            <a:spAutoFit/>
          </a:bodyPr>
          <a:lstStyle/>
          <a:p>
            <a:r>
              <a:rPr lang="en-US" sz="1100" dirty="0"/>
              <a:t>Left Shoulder</a:t>
            </a:r>
          </a:p>
        </p:txBody>
      </p:sp>
      <p:sp>
        <p:nvSpPr>
          <p:cNvPr id="20" name="TextBox 19"/>
          <p:cNvSpPr txBox="1"/>
          <p:nvPr/>
        </p:nvSpPr>
        <p:spPr>
          <a:xfrm>
            <a:off x="7924800" y="3014990"/>
            <a:ext cx="1143000" cy="261610"/>
          </a:xfrm>
          <a:prstGeom prst="rect">
            <a:avLst/>
          </a:prstGeom>
          <a:noFill/>
        </p:spPr>
        <p:txBody>
          <a:bodyPr wrap="square" rtlCol="0">
            <a:spAutoFit/>
          </a:bodyPr>
          <a:lstStyle/>
          <a:p>
            <a:r>
              <a:rPr lang="en-US" sz="1100" dirty="0"/>
              <a:t>Right Shoulder</a:t>
            </a:r>
          </a:p>
        </p:txBody>
      </p:sp>
      <p:graphicFrame>
        <p:nvGraphicFramePr>
          <p:cNvPr id="21" name="Chart 20"/>
          <p:cNvGraphicFramePr>
            <a:graphicFrameLocks noChangeAspect="1"/>
          </p:cNvGraphicFramePr>
          <p:nvPr/>
        </p:nvGraphicFramePr>
        <p:xfrm>
          <a:off x="701388" y="3940474"/>
          <a:ext cx="5341632" cy="292608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17"/>
          <p:cNvGraphicFramePr>
            <a:graphicFrameLocks/>
          </p:cNvGraphicFramePr>
          <p:nvPr/>
        </p:nvGraphicFramePr>
        <p:xfrm>
          <a:off x="6108651" y="3940473"/>
          <a:ext cx="5417222" cy="2878057"/>
        </p:xfrm>
        <a:graphic>
          <a:graphicData uri="http://schemas.openxmlformats.org/drawingml/2006/chart">
            <c:chart xmlns:c="http://schemas.openxmlformats.org/drawingml/2006/chart" xmlns:r="http://schemas.openxmlformats.org/officeDocument/2006/relationships" r:id="rId5"/>
          </a:graphicData>
        </a:graphic>
      </p:graphicFrame>
      <p:sp>
        <p:nvSpPr>
          <p:cNvPr id="17" name="TextBox 16"/>
          <p:cNvSpPr txBox="1"/>
          <p:nvPr/>
        </p:nvSpPr>
        <p:spPr>
          <a:xfrm>
            <a:off x="4267200" y="6172200"/>
            <a:ext cx="3505200" cy="646331"/>
          </a:xfrm>
          <a:prstGeom prst="rect">
            <a:avLst/>
          </a:prstGeom>
          <a:noFill/>
        </p:spPr>
        <p:txBody>
          <a:bodyPr wrap="square" rtlCol="0">
            <a:spAutoFit/>
          </a:bodyPr>
          <a:lstStyle/>
          <a:p>
            <a:r>
              <a:rPr lang="en-US" sz="1200" dirty="0"/>
              <a:t>Negative Y is forward flexion.</a:t>
            </a:r>
          </a:p>
          <a:p>
            <a:r>
              <a:rPr lang="en-US" sz="1200" dirty="0"/>
              <a:t>Positive Z twists the spine to </a:t>
            </a:r>
          </a:p>
          <a:p>
            <a:r>
              <a:rPr lang="en-US" sz="1200" dirty="0"/>
              <a:t>turn rightward.</a:t>
            </a:r>
          </a:p>
        </p:txBody>
      </p:sp>
      <p:sp>
        <p:nvSpPr>
          <p:cNvPr id="16" name="TextBox 15"/>
          <p:cNvSpPr txBox="1"/>
          <p:nvPr/>
        </p:nvSpPr>
        <p:spPr>
          <a:xfrm>
            <a:off x="8991600" y="488237"/>
            <a:ext cx="3200400" cy="369332"/>
          </a:xfrm>
          <a:prstGeom prst="rect">
            <a:avLst/>
          </a:prstGeom>
          <a:noFill/>
        </p:spPr>
        <p:txBody>
          <a:bodyPr wrap="square" rtlCol="0">
            <a:spAutoFit/>
          </a:bodyPr>
          <a:lstStyle/>
          <a:p>
            <a:r>
              <a:rPr lang="en-US" dirty="0"/>
              <a:t>30 km/h, 3 </a:t>
            </a:r>
            <a:r>
              <a:rPr lang="en-US" dirty="0" err="1"/>
              <a:t>kN</a:t>
            </a:r>
            <a:r>
              <a:rPr lang="en-US" dirty="0"/>
              <a:t> Force Limiter</a:t>
            </a:r>
          </a:p>
        </p:txBody>
      </p:sp>
      <p:sp>
        <p:nvSpPr>
          <p:cNvPr id="23" name="TextBox 22"/>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62969754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tock_compare_right">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a:blip r:embed="rId6"/>
          <a:stretch>
            <a:fillRect/>
          </a:stretch>
        </p:blipFill>
        <p:spPr>
          <a:xfrm>
            <a:off x="6927" y="1066800"/>
            <a:ext cx="6208658" cy="2834640"/>
          </a:xfrm>
        </p:spPr>
      </p:pic>
      <p:sp>
        <p:nvSpPr>
          <p:cNvPr id="3" name="Title 2"/>
          <p:cNvSpPr>
            <a:spLocks noGrp="1"/>
          </p:cNvSpPr>
          <p:nvPr>
            <p:ph type="title"/>
          </p:nvPr>
        </p:nvSpPr>
        <p:spPr>
          <a:xfrm>
            <a:off x="304800" y="363811"/>
            <a:ext cx="10363200" cy="685800"/>
          </a:xfrm>
        </p:spPr>
        <p:txBody>
          <a:bodyPr/>
          <a:lstStyle/>
          <a:p>
            <a:r>
              <a:rPr lang="en-US" dirty="0"/>
              <a:t>Gold Standard 3</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28</a:t>
            </a:fld>
            <a:endParaRPr lang="en-US">
              <a:solidFill>
                <a:srgbClr val="161645">
                  <a:lumMod val="50000"/>
                  <a:lumOff val="50000"/>
                </a:srgbClr>
              </a:solidFill>
            </a:endParaRPr>
          </a:p>
        </p:txBody>
      </p:sp>
      <p:sp>
        <p:nvSpPr>
          <p:cNvPr id="7" name="TextBox 6"/>
          <p:cNvSpPr txBox="1"/>
          <p:nvPr/>
        </p:nvSpPr>
        <p:spPr>
          <a:xfrm>
            <a:off x="-76200" y="1258669"/>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pic>
        <p:nvPicPr>
          <p:cNvPr id="9" name="stock_compare_top">
            <a:hlinkClick r:id="" action="ppaction://media"/>
          </p:cNvPr>
          <p:cNvPicPr>
            <a:picLocks noGrp="1" noChangeAspect="1"/>
          </p:cNvPicPr>
          <p:nvPr>
            <p:ph sz="half" idx="2"/>
            <a:videoFile r:link="rId4"/>
            <p:extLst>
              <p:ext uri="{DAA4B4D4-6D71-4841-9C94-3DE7FCFB9230}">
                <p14:media xmlns:p14="http://schemas.microsoft.com/office/powerpoint/2010/main" r:embed="rId3"/>
              </p:ext>
            </p:extLst>
          </p:nvPr>
        </p:nvPicPr>
        <p:blipFill>
          <a:blip r:embed="rId7"/>
          <a:stretch>
            <a:fillRect/>
          </a:stretch>
        </p:blipFill>
        <p:spPr>
          <a:xfrm>
            <a:off x="5943600" y="1066800"/>
            <a:ext cx="6208658" cy="2834640"/>
          </a:xfrm>
        </p:spPr>
      </p:pic>
      <p:pic>
        <p:nvPicPr>
          <p:cNvPr id="2" name="Picture 1"/>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5937329" y="3967007"/>
            <a:ext cx="6210728" cy="2834640"/>
          </a:xfrm>
          <a:prstGeom prst="rect">
            <a:avLst/>
          </a:prstGeom>
        </p:spPr>
      </p:pic>
      <p:pic>
        <p:nvPicPr>
          <p:cNvPr id="4" name="Picture 3"/>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91691" y="4001386"/>
            <a:ext cx="6210728" cy="2834640"/>
          </a:xfrm>
          <a:prstGeom prst="rect">
            <a:avLst/>
          </a:prstGeom>
        </p:spPr>
      </p:pic>
      <p:sp>
        <p:nvSpPr>
          <p:cNvPr id="10" name="TextBox 9"/>
          <p:cNvSpPr txBox="1"/>
          <p:nvPr/>
        </p:nvSpPr>
        <p:spPr>
          <a:xfrm>
            <a:off x="7848600" y="488237"/>
            <a:ext cx="4343400" cy="369332"/>
          </a:xfrm>
          <a:prstGeom prst="rect">
            <a:avLst/>
          </a:prstGeom>
          <a:noFill/>
        </p:spPr>
        <p:txBody>
          <a:bodyPr wrap="square" rtlCol="0">
            <a:spAutoFit/>
          </a:bodyPr>
          <a:lstStyle/>
          <a:p>
            <a:r>
              <a:rPr lang="en-US" dirty="0"/>
              <a:t>30 km/h, 30° Oblique, 3 </a:t>
            </a:r>
            <a:r>
              <a:rPr lang="en-US" dirty="0" err="1"/>
              <a:t>kN</a:t>
            </a:r>
            <a:r>
              <a:rPr lang="en-US" dirty="0"/>
              <a:t> Force Limiter</a:t>
            </a:r>
          </a:p>
        </p:txBody>
      </p:sp>
      <p:sp>
        <p:nvSpPr>
          <p:cNvPr id="11" name="TextBox 10"/>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349109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8200" fill="hold"/>
                                        <p:tgtEl>
                                          <p:spTgt spid="6"/>
                                        </p:tgtEl>
                                      </p:cBhvr>
                                    </p:cmd>
                                  </p:childTnLst>
                                </p:cTn>
                              </p:par>
                              <p:par>
                                <p:cTn id="7" presetID="1" presetClass="mediacall" presetSubtype="0" fill="hold" nodeType="withEffect">
                                  <p:stCondLst>
                                    <p:cond delay="0"/>
                                  </p:stCondLst>
                                  <p:childTnLst>
                                    <p:cmd type="call" cmd="playFrom(0.0)">
                                      <p:cBhvr>
                                        <p:cTn id="8" dur="8200"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6"/>
                </p:tgtEl>
              </p:cMediaNode>
            </p:video>
            <p:seq concurrent="1" nextAc="seek">
              <p:cTn id="10" restart="whenNotActive" fill="hold" evtFilter="cancelBubble" nodeType="interactiveSeq">
                <p:stCondLst>
                  <p:cond evt="onClick" delay="0">
                    <p:tgtEl>
                      <p:spTgt spid="6"/>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withEffect">
                                  <p:stCondLst>
                                    <p:cond delay="0"/>
                                  </p:stCondLst>
                                  <p:childTnLst>
                                    <p:cmd type="call" cmd="togglePause">
                                      <p:cBhvr>
                                        <p:cTn id="14" dur="1" fill="hold"/>
                                        <p:tgtEl>
                                          <p:spTgt spid="6"/>
                                        </p:tgtEl>
                                      </p:cBhvr>
                                    </p:cmd>
                                  </p:childTnLst>
                                </p:cTn>
                              </p:par>
                            </p:childTnLst>
                          </p:cTn>
                        </p:par>
                      </p:childTnLst>
                    </p:cTn>
                  </p:par>
                </p:childTnLst>
              </p:cTn>
              <p:nextCondLst>
                <p:cond evt="onClick" delay="0">
                  <p:tgtEl>
                    <p:spTgt spid="6"/>
                  </p:tgtEl>
                </p:cond>
              </p:nextCondLst>
            </p:seq>
            <p:video>
              <p:cMediaNode vol="80000">
                <p:cTn id="15" repeatCount="indefinite" fill="hold" display="0">
                  <p:stCondLst>
                    <p:cond delay="indefinite"/>
                  </p:stCondLst>
                </p:cTn>
                <p:tgtEl>
                  <p:spTgt spid="9"/>
                </p:tgtEl>
              </p:cMediaNode>
            </p:video>
            <p:seq concurrent="1" nextAc="seek">
              <p:cTn id="16" restart="whenNotActive" fill="hold" evtFilter="cancelBubble" nodeType="interactiveSeq">
                <p:stCondLst>
                  <p:cond evt="onClick" delay="0">
                    <p:tgtEl>
                      <p:spTgt spid="9"/>
                    </p:tgtEl>
                  </p:cond>
                </p:stCondLst>
                <p:endSync evt="end" delay="0">
                  <p:rtn val="all"/>
                </p:endSync>
                <p:childTnLst>
                  <p:par>
                    <p:cTn id="17" fill="hold">
                      <p:stCondLst>
                        <p:cond delay="0"/>
                      </p:stCondLst>
                      <p:childTnLst>
                        <p:par>
                          <p:cTn id="18" fill="hold">
                            <p:stCondLst>
                              <p:cond delay="0"/>
                            </p:stCondLst>
                            <p:childTnLst>
                              <p:par>
                                <p:cTn id="19" presetID="2" presetClass="mediacall" presetSubtype="0" fill="hold" nodeType="withEffect">
                                  <p:stCondLst>
                                    <p:cond delay="0"/>
                                  </p:stCondLst>
                                  <p:childTnLst>
                                    <p:cmd type="call" cmd="togglePause">
                                      <p:cBhvr>
                                        <p:cTn id="20" dur="1" fill="hold"/>
                                        <p:tgtEl>
                                          <p:spTgt spid="9"/>
                                        </p:tgtEl>
                                      </p:cBhvr>
                                    </p:cmd>
                                  </p:childTnLst>
                                </p:cTn>
                              </p:par>
                            </p:childTnLst>
                          </p:cTn>
                        </p:par>
                      </p:childTnLst>
                    </p:cTn>
                  </p:par>
                </p:childTnLst>
              </p:cTn>
              <p:nextCondLst>
                <p:cond evt="onClick" delay="0">
                  <p:tgtEl>
                    <p:spTgt spid="9"/>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51583" y="447664"/>
            <a:ext cx="10363200" cy="685800"/>
          </a:xfrm>
        </p:spPr>
        <p:txBody>
          <a:bodyPr/>
          <a:lstStyle/>
          <a:p>
            <a:r>
              <a:rPr lang="en-US" dirty="0"/>
              <a:t>Gold Standard 3 Cut View</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29</a:t>
            </a:fld>
            <a:endParaRPr lang="en-US">
              <a:solidFill>
                <a:srgbClr val="161645">
                  <a:lumMod val="50000"/>
                  <a:lumOff val="50000"/>
                </a:srgbClr>
              </a:solidFill>
            </a:endParaRPr>
          </a:p>
        </p:txBody>
      </p:sp>
      <p:pic>
        <p:nvPicPr>
          <p:cNvPr id="7" name="stock_side_cut">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a:blip r:embed="rId6"/>
          <a:stretch>
            <a:fillRect/>
          </a:stretch>
        </p:blipFill>
        <p:spPr>
          <a:xfrm>
            <a:off x="268343" y="1161852"/>
            <a:ext cx="6208657" cy="2834640"/>
          </a:xfrm>
        </p:spPr>
      </p:pic>
      <p:sp>
        <p:nvSpPr>
          <p:cNvPr id="13" name="TextBox 12"/>
          <p:cNvSpPr txBox="1"/>
          <p:nvPr/>
        </p:nvSpPr>
        <p:spPr>
          <a:xfrm>
            <a:off x="510685" y="1302978"/>
            <a:ext cx="1447800" cy="307777"/>
          </a:xfrm>
          <a:prstGeom prst="rect">
            <a:avLst/>
          </a:prstGeom>
          <a:noFill/>
        </p:spPr>
        <p:txBody>
          <a:bodyPr wrap="square" rtlCol="0">
            <a:spAutoFit/>
          </a:bodyPr>
          <a:lstStyle/>
          <a:p>
            <a:r>
              <a:rPr lang="en-US" sz="1400" dirty="0">
                <a:latin typeface="+mn-lt"/>
              </a:rPr>
              <a:t>Stock THOR</a:t>
            </a:r>
            <a:endParaRPr lang="en-US" sz="1000" dirty="0">
              <a:latin typeface="+mn-lt"/>
            </a:endParaRPr>
          </a:p>
        </p:txBody>
      </p:sp>
      <p:pic>
        <p:nvPicPr>
          <p:cNvPr id="8" name="modified_side_cut">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a:blip r:embed="rId7"/>
          <a:stretch>
            <a:fillRect/>
          </a:stretch>
        </p:blipFill>
        <p:spPr>
          <a:xfrm>
            <a:off x="266272" y="3996492"/>
            <a:ext cx="6210728" cy="2834640"/>
          </a:xfrm>
          <a:prstGeom prst="rect">
            <a:avLst/>
          </a:prstGeom>
        </p:spPr>
      </p:pic>
      <p:sp>
        <p:nvSpPr>
          <p:cNvPr id="14" name="TextBox 13"/>
          <p:cNvSpPr txBox="1"/>
          <p:nvPr/>
        </p:nvSpPr>
        <p:spPr>
          <a:xfrm>
            <a:off x="510685" y="4198578"/>
            <a:ext cx="1905000" cy="307777"/>
          </a:xfrm>
          <a:prstGeom prst="rect">
            <a:avLst/>
          </a:prstGeom>
          <a:noFill/>
        </p:spPr>
        <p:txBody>
          <a:bodyPr wrap="square" rtlCol="0">
            <a:spAutoFit/>
          </a:bodyPr>
          <a:lstStyle/>
          <a:p>
            <a:r>
              <a:rPr lang="en-US" sz="1400" dirty="0" err="1">
                <a:latin typeface="+mn-lt"/>
              </a:rPr>
              <a:t>Cellbond</a:t>
            </a:r>
            <a:r>
              <a:rPr lang="en-US" sz="1400" dirty="0">
                <a:latin typeface="+mn-lt"/>
              </a:rPr>
              <a:t> Modified</a:t>
            </a:r>
            <a:endParaRPr lang="en-US" sz="1000" dirty="0">
              <a:latin typeface="+mn-lt"/>
            </a:endParaRPr>
          </a:p>
        </p:txBody>
      </p:sp>
      <p:pic>
        <p:nvPicPr>
          <p:cNvPr id="2" name="Picture 1"/>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6110177" y="1105676"/>
            <a:ext cx="6210728" cy="2834640"/>
          </a:xfrm>
          <a:prstGeom prst="rect">
            <a:avLst/>
          </a:prstGeom>
        </p:spPr>
      </p:pic>
      <p:pic>
        <p:nvPicPr>
          <p:cNvPr id="6" name="Picture 5"/>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6248400" y="3996492"/>
            <a:ext cx="6210728" cy="2834640"/>
          </a:xfrm>
          <a:prstGeom prst="rect">
            <a:avLst/>
          </a:prstGeom>
        </p:spPr>
      </p:pic>
      <p:sp>
        <p:nvSpPr>
          <p:cNvPr id="10" name="TextBox 9"/>
          <p:cNvSpPr txBox="1"/>
          <p:nvPr/>
        </p:nvSpPr>
        <p:spPr>
          <a:xfrm>
            <a:off x="7848600" y="488237"/>
            <a:ext cx="4343400" cy="369332"/>
          </a:xfrm>
          <a:prstGeom prst="rect">
            <a:avLst/>
          </a:prstGeom>
          <a:noFill/>
        </p:spPr>
        <p:txBody>
          <a:bodyPr wrap="square" rtlCol="0">
            <a:spAutoFit/>
          </a:bodyPr>
          <a:lstStyle/>
          <a:p>
            <a:r>
              <a:rPr lang="en-US" dirty="0"/>
              <a:t>30 km/h, 30° Oblique, 3 </a:t>
            </a:r>
            <a:r>
              <a:rPr lang="en-US" dirty="0" err="1"/>
              <a:t>kN</a:t>
            </a:r>
            <a:r>
              <a:rPr lang="en-US" dirty="0"/>
              <a:t> Force Limiter</a:t>
            </a:r>
          </a:p>
        </p:txBody>
      </p:sp>
      <p:sp>
        <p:nvSpPr>
          <p:cNvPr id="11" name="TextBox 10"/>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2204929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8200" fill="hold"/>
                                        <p:tgtEl>
                                          <p:spTgt spid="7"/>
                                        </p:tgtEl>
                                      </p:cBhvr>
                                    </p:cmd>
                                  </p:childTnLst>
                                </p:cTn>
                              </p:par>
                              <p:par>
                                <p:cTn id="7" presetID="1" presetClass="mediacall" presetSubtype="0" fill="hold" nodeType="withEffect">
                                  <p:stCondLst>
                                    <p:cond delay="0"/>
                                  </p:stCondLst>
                                  <p:childTnLst>
                                    <p:cmd type="call" cmd="playFrom(0.0)">
                                      <p:cBhvr>
                                        <p:cTn id="8" dur="8200"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7"/>
                </p:tgtEl>
              </p:cMediaNode>
            </p:video>
            <p:seq concurrent="1" nextAc="seek">
              <p:cTn id="10" restart="whenNotActive" fill="hold" evtFilter="cancelBubble" nodeType="interactiveSeq">
                <p:stCondLst>
                  <p:cond evt="onClick" delay="0">
                    <p:tgtEl>
                      <p:spTgt spid="7"/>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withEffect">
                                  <p:stCondLst>
                                    <p:cond delay="0"/>
                                  </p:stCondLst>
                                  <p:childTnLst>
                                    <p:cmd type="call" cmd="togglePause">
                                      <p:cBhvr>
                                        <p:cTn id="14" dur="1" fill="hold"/>
                                        <p:tgtEl>
                                          <p:spTgt spid="7"/>
                                        </p:tgtEl>
                                      </p:cBhvr>
                                    </p:cmd>
                                  </p:childTnLst>
                                </p:cTn>
                              </p:par>
                            </p:childTnLst>
                          </p:cTn>
                        </p:par>
                      </p:childTnLst>
                    </p:cTn>
                  </p:par>
                </p:childTnLst>
              </p:cTn>
              <p:nextCondLst>
                <p:cond evt="onClick" delay="0">
                  <p:tgtEl>
                    <p:spTgt spid="7"/>
                  </p:tgtEl>
                </p:cond>
              </p:nextCondLst>
            </p:seq>
            <p:video>
              <p:cMediaNode vol="80000">
                <p:cTn id="15" repeatCount="indefinite" fill="hold" display="0">
                  <p:stCondLst>
                    <p:cond delay="indefinite"/>
                  </p:stCondLst>
                </p:cTn>
                <p:tgtEl>
                  <p:spTgt spid="8"/>
                </p:tgtEl>
              </p:cMediaNode>
            </p:video>
            <p:seq concurrent="1" nextAc="seek">
              <p:cTn id="16" restart="whenNotActive" fill="hold" evtFilter="cancelBubble" nodeType="interactiveSeq">
                <p:stCondLst>
                  <p:cond evt="onClick" delay="0">
                    <p:tgtEl>
                      <p:spTgt spid="8"/>
                    </p:tgtEl>
                  </p:cond>
                </p:stCondLst>
                <p:endSync evt="end" delay="0">
                  <p:rtn val="all"/>
                </p:endSync>
                <p:childTnLst>
                  <p:par>
                    <p:cTn id="17" fill="hold">
                      <p:stCondLst>
                        <p:cond delay="0"/>
                      </p:stCondLst>
                      <p:childTnLst>
                        <p:par>
                          <p:cTn id="18" fill="hold">
                            <p:stCondLst>
                              <p:cond delay="0"/>
                            </p:stCondLst>
                            <p:childTnLst>
                              <p:par>
                                <p:cTn id="19" presetID="2" presetClass="mediacall" presetSubtype="0" fill="hold" nodeType="withEffect">
                                  <p:stCondLst>
                                    <p:cond delay="0"/>
                                  </p:stCondLst>
                                  <p:childTnLst>
                                    <p:cmd type="call" cmd="togglePause">
                                      <p:cBhvr>
                                        <p:cTn id="20" dur="1" fill="hold"/>
                                        <p:tgtEl>
                                          <p:spTgt spid="8"/>
                                        </p:tgtEl>
                                      </p:cBhvr>
                                    </p:cmd>
                                  </p:childTnLst>
                                </p:cTn>
                              </p:par>
                            </p:childTnLst>
                          </p:cTn>
                        </p:par>
                      </p:childTnLst>
                    </p:cTn>
                  </p:par>
                </p:childTnLst>
              </p:cTn>
              <p:nextCondLst>
                <p:cond evt="onClick" delay="0">
                  <p:tgtEl>
                    <p:spTgt spid="8"/>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01968" y="498978"/>
            <a:ext cx="10363200" cy="685800"/>
          </a:xfrm>
        </p:spPr>
        <p:txBody>
          <a:bodyPr/>
          <a:lstStyle/>
          <a:p>
            <a:r>
              <a:rPr lang="en-US" dirty="0"/>
              <a:t>Positioning Study – Qualitative Analysis</a:t>
            </a:r>
          </a:p>
        </p:txBody>
      </p:sp>
      <p:sp>
        <p:nvSpPr>
          <p:cNvPr id="4" name="Slide Number Placeholder 3"/>
          <p:cNvSpPr>
            <a:spLocks noGrp="1"/>
          </p:cNvSpPr>
          <p:nvPr>
            <p:ph type="sldNum" sz="quarter" idx="12"/>
          </p:nvPr>
        </p:nvSpPr>
        <p:spPr/>
        <p:txBody>
          <a:bodyPr/>
          <a:lstStyle/>
          <a:p>
            <a:fld id="{99985A63-83E5-425F-9290-73A8853C6F80}" type="slidenum">
              <a:rPr lang="en-US" smtClean="0">
                <a:solidFill>
                  <a:srgbClr val="161645">
                    <a:lumMod val="50000"/>
                    <a:lumOff val="50000"/>
                  </a:srgbClr>
                </a:solidFill>
              </a:rPr>
              <a:pPr/>
              <a:t>3</a:t>
            </a:fld>
            <a:endParaRPr lang="en-US">
              <a:solidFill>
                <a:srgbClr val="161645">
                  <a:lumMod val="50000"/>
                  <a:lumOff val="50000"/>
                </a:srgbClr>
              </a:solidFill>
            </a:endParaRPr>
          </a:p>
        </p:txBody>
      </p:sp>
      <p:sp>
        <p:nvSpPr>
          <p:cNvPr id="20" name="Content Placeholder 1"/>
          <p:cNvSpPr>
            <a:spLocks noGrp="1"/>
          </p:cNvSpPr>
          <p:nvPr>
            <p:ph idx="1"/>
          </p:nvPr>
        </p:nvSpPr>
        <p:spPr>
          <a:xfrm>
            <a:off x="590570" y="1181623"/>
            <a:ext cx="10363200" cy="4800600"/>
          </a:xfrm>
        </p:spPr>
        <p:txBody>
          <a:bodyPr/>
          <a:lstStyle/>
          <a:p>
            <a:r>
              <a:rPr lang="en-US" dirty="0"/>
              <a:t>2018 Honda Odyssey 2</a:t>
            </a:r>
            <a:r>
              <a:rPr lang="en-US" baseline="30000" dirty="0"/>
              <a:t>nd</a:t>
            </a:r>
            <a:r>
              <a:rPr lang="en-US" dirty="0"/>
              <a:t> row captain’s chair</a:t>
            </a:r>
          </a:p>
          <a:p>
            <a:r>
              <a:rPr lang="en-US" dirty="0"/>
              <a:t>Honda Acura TLX Driver’s Chair</a:t>
            </a:r>
          </a:p>
          <a:p>
            <a:r>
              <a:rPr lang="en-US" dirty="0"/>
              <a:t>LAB seat with marionette positioning</a:t>
            </a:r>
          </a:p>
          <a:p>
            <a:pPr lvl="1"/>
            <a:endParaRPr lang="en-US" dirty="0"/>
          </a:p>
        </p:txBody>
      </p:sp>
      <p:pic>
        <p:nvPicPr>
          <p:cNvPr id="21" name="Picture 20"/>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8783114" y="583541"/>
            <a:ext cx="3160172" cy="2926080"/>
          </a:xfrm>
          <a:prstGeom prst="rect">
            <a:avLst/>
          </a:prstGeom>
        </p:spPr>
      </p:pic>
      <p:sp>
        <p:nvSpPr>
          <p:cNvPr id="22" name="TextBox 21"/>
          <p:cNvSpPr txBox="1"/>
          <p:nvPr/>
        </p:nvSpPr>
        <p:spPr>
          <a:xfrm>
            <a:off x="8667062" y="3509621"/>
            <a:ext cx="3392275" cy="253916"/>
          </a:xfrm>
          <a:prstGeom prst="rect">
            <a:avLst/>
          </a:prstGeom>
          <a:noFill/>
        </p:spPr>
        <p:txBody>
          <a:bodyPr wrap="none" rtlCol="0">
            <a:spAutoFit/>
          </a:bodyPr>
          <a:lstStyle/>
          <a:p>
            <a:r>
              <a:rPr lang="en-US" sz="1050" b="1" dirty="0" err="1"/>
              <a:t>Farside</a:t>
            </a:r>
            <a:r>
              <a:rPr lang="en-US" sz="1050" b="1" dirty="0"/>
              <a:t> Buck which will hold TLX and Odyssey Seats</a:t>
            </a:r>
          </a:p>
        </p:txBody>
      </p:sp>
      <p:pic>
        <p:nvPicPr>
          <p:cNvPr id="23" name="Picture 22"/>
          <p:cNvPicPr/>
          <p:nvPr/>
        </p:nvPicPr>
        <p:blipFill rotWithShape="1">
          <a:blip r:embed="rId3" cstate="print">
            <a:extLst>
              <a:ext uri="{28A0092B-C50C-407E-A947-70E740481C1C}">
                <a14:useLocalDpi xmlns:a14="http://schemas.microsoft.com/office/drawing/2010/main"/>
              </a:ext>
            </a:extLst>
          </a:blip>
          <a:srcRect/>
          <a:stretch/>
        </p:blipFill>
        <p:spPr bwMode="auto">
          <a:xfrm>
            <a:off x="8474113" y="3932663"/>
            <a:ext cx="3185019" cy="2343912"/>
          </a:xfrm>
          <a:prstGeom prst="rect">
            <a:avLst/>
          </a:prstGeom>
          <a:noFill/>
          <a:ln>
            <a:noFill/>
          </a:ln>
          <a:extLst>
            <a:ext uri="{53640926-AAD7-44D8-BBD7-CCE9431645EC}">
              <a14:shadowObscured xmlns:a14="http://schemas.microsoft.com/office/drawing/2010/main"/>
            </a:ext>
          </a:extLst>
        </p:spPr>
      </p:pic>
      <p:pic>
        <p:nvPicPr>
          <p:cNvPr id="24" name="Picture 2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609340" y="3848100"/>
            <a:ext cx="2076450" cy="1063262"/>
          </a:xfrm>
          <a:prstGeom prst="rect">
            <a:avLst/>
          </a:prstGeom>
          <a:noFill/>
          <a:ln>
            <a:noFill/>
          </a:ln>
        </p:spPr>
      </p:pic>
      <p:pic>
        <p:nvPicPr>
          <p:cNvPr id="25" name="Picture 24"/>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rot="5400000">
            <a:off x="1074284" y="3885138"/>
            <a:ext cx="3048000" cy="2286000"/>
          </a:xfrm>
          <a:prstGeom prst="rect">
            <a:avLst/>
          </a:prstGeom>
        </p:spPr>
      </p:pic>
      <p:pic>
        <p:nvPicPr>
          <p:cNvPr id="26" name="Picture 25"/>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rot="5400000">
            <a:off x="3729096" y="3659510"/>
            <a:ext cx="3048000" cy="2286000"/>
          </a:xfrm>
          <a:prstGeom prst="rect">
            <a:avLst/>
          </a:prstGeom>
        </p:spPr>
      </p:pic>
      <p:sp>
        <p:nvSpPr>
          <p:cNvPr id="27" name="TextBox 26"/>
          <p:cNvSpPr txBox="1"/>
          <p:nvPr/>
        </p:nvSpPr>
        <p:spPr>
          <a:xfrm>
            <a:off x="8828943" y="6226132"/>
            <a:ext cx="2475358" cy="253916"/>
          </a:xfrm>
          <a:prstGeom prst="rect">
            <a:avLst/>
          </a:prstGeom>
          <a:noFill/>
        </p:spPr>
        <p:txBody>
          <a:bodyPr wrap="none" rtlCol="0">
            <a:spAutoFit/>
          </a:bodyPr>
          <a:lstStyle/>
          <a:p>
            <a:r>
              <a:rPr lang="en-US" sz="1050" b="1" dirty="0"/>
              <a:t>LAB Seat on HAV Gold Standard Buck</a:t>
            </a:r>
          </a:p>
        </p:txBody>
      </p:sp>
      <p:sp>
        <p:nvSpPr>
          <p:cNvPr id="28" name="TextBox 27"/>
          <p:cNvSpPr txBox="1"/>
          <p:nvPr/>
        </p:nvSpPr>
        <p:spPr>
          <a:xfrm>
            <a:off x="7284324" y="4886046"/>
            <a:ext cx="726481" cy="253916"/>
          </a:xfrm>
          <a:prstGeom prst="rect">
            <a:avLst/>
          </a:prstGeom>
          <a:noFill/>
        </p:spPr>
        <p:txBody>
          <a:bodyPr wrap="none" rtlCol="0">
            <a:spAutoFit/>
          </a:bodyPr>
          <a:lstStyle/>
          <a:p>
            <a:r>
              <a:rPr lang="en-US" sz="1050" b="1" dirty="0"/>
              <a:t>LAB Seat</a:t>
            </a:r>
          </a:p>
        </p:txBody>
      </p:sp>
      <p:cxnSp>
        <p:nvCxnSpPr>
          <p:cNvPr id="29" name="Straight Connector 28"/>
          <p:cNvCxnSpPr/>
          <p:nvPr/>
        </p:nvCxnSpPr>
        <p:spPr bwMode="auto">
          <a:xfrm>
            <a:off x="8547385" y="4243728"/>
            <a:ext cx="1115515" cy="1151640"/>
          </a:xfrm>
          <a:prstGeom prst="line">
            <a:avLst/>
          </a:prstGeom>
          <a:solidFill>
            <a:schemeClr val="accent1"/>
          </a:solidFill>
          <a:ln w="28575" cap="flat" cmpd="sng" algn="ctr">
            <a:solidFill>
              <a:schemeClr val="tx1"/>
            </a:solidFill>
            <a:prstDash val="sysDot"/>
            <a:round/>
            <a:headEnd type="none" w="med" len="med"/>
            <a:tailEnd type="none" w="med" len="med"/>
          </a:ln>
          <a:effectLst/>
        </p:spPr>
      </p:cxnSp>
      <p:cxnSp>
        <p:nvCxnSpPr>
          <p:cNvPr id="30" name="Straight Connector 29"/>
          <p:cNvCxnSpPr>
            <a:endCxn id="28" idx="2"/>
          </p:cNvCxnSpPr>
          <p:nvPr/>
        </p:nvCxnSpPr>
        <p:spPr bwMode="auto">
          <a:xfrm flipH="1" flipV="1">
            <a:off x="7647565" y="5139962"/>
            <a:ext cx="1894141" cy="729384"/>
          </a:xfrm>
          <a:prstGeom prst="line">
            <a:avLst/>
          </a:prstGeom>
          <a:solidFill>
            <a:schemeClr val="accent1"/>
          </a:solidFill>
          <a:ln w="28575" cap="flat" cmpd="sng" algn="ctr">
            <a:solidFill>
              <a:schemeClr val="tx1"/>
            </a:solidFill>
            <a:prstDash val="sysDot"/>
            <a:round/>
            <a:headEnd type="none" w="med" len="med"/>
            <a:tailEnd type="none" w="med" len="med"/>
          </a:ln>
          <a:effectLst/>
        </p:spPr>
      </p:cxnSp>
      <p:sp>
        <p:nvSpPr>
          <p:cNvPr id="31" name="TextBox 30"/>
          <p:cNvSpPr txBox="1"/>
          <p:nvPr/>
        </p:nvSpPr>
        <p:spPr>
          <a:xfrm>
            <a:off x="4307793" y="6366040"/>
            <a:ext cx="2151551" cy="253916"/>
          </a:xfrm>
          <a:prstGeom prst="rect">
            <a:avLst/>
          </a:prstGeom>
          <a:noFill/>
        </p:spPr>
        <p:txBody>
          <a:bodyPr wrap="none" rtlCol="0">
            <a:spAutoFit/>
          </a:bodyPr>
          <a:lstStyle/>
          <a:p>
            <a:r>
              <a:rPr lang="en-US" sz="1050" b="1" dirty="0"/>
              <a:t>Honda Acura TLX Driver’s Chair</a:t>
            </a:r>
          </a:p>
        </p:txBody>
      </p:sp>
      <p:sp>
        <p:nvSpPr>
          <p:cNvPr id="32" name="TextBox 31"/>
          <p:cNvSpPr txBox="1"/>
          <p:nvPr/>
        </p:nvSpPr>
        <p:spPr>
          <a:xfrm>
            <a:off x="1318126" y="6577580"/>
            <a:ext cx="2560316" cy="253916"/>
          </a:xfrm>
          <a:prstGeom prst="rect">
            <a:avLst/>
          </a:prstGeom>
          <a:noFill/>
        </p:spPr>
        <p:txBody>
          <a:bodyPr wrap="none" rtlCol="0">
            <a:spAutoFit/>
          </a:bodyPr>
          <a:lstStyle/>
          <a:p>
            <a:r>
              <a:rPr lang="en-US" sz="1050" b="1" dirty="0"/>
              <a:t>Honda Odyssey 2</a:t>
            </a:r>
            <a:r>
              <a:rPr lang="en-US" sz="1050" b="1" baseline="30000" dirty="0"/>
              <a:t>nd</a:t>
            </a:r>
            <a:r>
              <a:rPr lang="en-US" sz="1050" b="1" dirty="0"/>
              <a:t> row captain’s chair</a:t>
            </a:r>
          </a:p>
        </p:txBody>
      </p:sp>
      <p:pic>
        <p:nvPicPr>
          <p:cNvPr id="33" name="Picture 32"/>
          <p:cNvPicPr>
            <a:picLocks noChangeAspect="1"/>
          </p:cNvPicPr>
          <p:nvPr/>
        </p:nvPicPr>
        <p:blipFill>
          <a:blip r:embed="rId7"/>
          <a:stretch>
            <a:fillRect/>
          </a:stretch>
        </p:blipFill>
        <p:spPr>
          <a:xfrm>
            <a:off x="436296" y="2545177"/>
            <a:ext cx="2475107" cy="1091402"/>
          </a:xfrm>
          <a:prstGeom prst="rect">
            <a:avLst/>
          </a:prstGeom>
        </p:spPr>
      </p:pic>
    </p:spTree>
    <p:extLst>
      <p:ext uri="{BB962C8B-B14F-4D97-AF65-F5344CB8AC3E}">
        <p14:creationId xmlns:p14="http://schemas.microsoft.com/office/powerpoint/2010/main" val="308005993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noChangeAspect="1"/>
          </p:cNvGraphicFramePr>
          <p:nvPr/>
        </p:nvGraphicFramePr>
        <p:xfrm>
          <a:off x="6336593" y="1151008"/>
          <a:ext cx="5325277"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2"/>
          <p:cNvGraphicFramePr>
            <a:graphicFrameLocks noChangeAspect="1"/>
          </p:cNvGraphicFramePr>
          <p:nvPr/>
        </p:nvGraphicFramePr>
        <p:xfrm>
          <a:off x="702155" y="1151008"/>
          <a:ext cx="5325277" cy="292608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662848" y="356257"/>
            <a:ext cx="10363200" cy="685800"/>
          </a:xfrm>
        </p:spPr>
        <p:txBody>
          <a:bodyPr/>
          <a:lstStyle/>
          <a:p>
            <a:r>
              <a:rPr lang="en-US" dirty="0"/>
              <a:t>Gold Standard 3</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30</a:t>
            </a:fld>
            <a:endParaRPr lang="en-US">
              <a:solidFill>
                <a:srgbClr val="161645">
                  <a:lumMod val="50000"/>
                  <a:lumOff val="50000"/>
                </a:srgbClr>
              </a:solidFill>
            </a:endParaRPr>
          </a:p>
        </p:txBody>
      </p:sp>
      <p:sp>
        <p:nvSpPr>
          <p:cNvPr id="7" name="TextBox 6"/>
          <p:cNvSpPr txBox="1"/>
          <p:nvPr/>
        </p:nvSpPr>
        <p:spPr>
          <a:xfrm>
            <a:off x="2309" y="953869"/>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sp>
        <p:nvSpPr>
          <p:cNvPr id="8" name="TextBox 7"/>
          <p:cNvSpPr txBox="1"/>
          <p:nvPr/>
        </p:nvSpPr>
        <p:spPr>
          <a:xfrm>
            <a:off x="4893155" y="1643390"/>
            <a:ext cx="1024764" cy="261610"/>
          </a:xfrm>
          <a:prstGeom prst="rect">
            <a:avLst/>
          </a:prstGeom>
          <a:noFill/>
        </p:spPr>
        <p:txBody>
          <a:bodyPr wrap="square" rtlCol="0">
            <a:spAutoFit/>
          </a:bodyPr>
          <a:lstStyle/>
          <a:p>
            <a:r>
              <a:rPr lang="en-US" sz="1100" dirty="0"/>
              <a:t>Head</a:t>
            </a:r>
          </a:p>
        </p:txBody>
      </p:sp>
      <p:sp>
        <p:nvSpPr>
          <p:cNvPr id="9" name="TextBox 8"/>
          <p:cNvSpPr txBox="1"/>
          <p:nvPr/>
        </p:nvSpPr>
        <p:spPr>
          <a:xfrm>
            <a:off x="3521555" y="1948190"/>
            <a:ext cx="1024764" cy="261610"/>
          </a:xfrm>
          <a:prstGeom prst="rect">
            <a:avLst/>
          </a:prstGeom>
          <a:noFill/>
        </p:spPr>
        <p:txBody>
          <a:bodyPr wrap="square" rtlCol="0">
            <a:spAutoFit/>
          </a:bodyPr>
          <a:lstStyle/>
          <a:p>
            <a:r>
              <a:rPr lang="en-US" sz="1100" dirty="0"/>
              <a:t>T1</a:t>
            </a:r>
          </a:p>
        </p:txBody>
      </p:sp>
      <p:sp>
        <p:nvSpPr>
          <p:cNvPr id="10" name="TextBox 9"/>
          <p:cNvSpPr txBox="1"/>
          <p:nvPr/>
        </p:nvSpPr>
        <p:spPr>
          <a:xfrm>
            <a:off x="3673955" y="3014990"/>
            <a:ext cx="1024764" cy="261610"/>
          </a:xfrm>
          <a:prstGeom prst="rect">
            <a:avLst/>
          </a:prstGeom>
          <a:noFill/>
        </p:spPr>
        <p:txBody>
          <a:bodyPr wrap="square" rtlCol="0">
            <a:spAutoFit/>
          </a:bodyPr>
          <a:lstStyle/>
          <a:p>
            <a:r>
              <a:rPr lang="en-US" sz="1100" dirty="0"/>
              <a:t>Pelvis</a:t>
            </a:r>
          </a:p>
        </p:txBody>
      </p:sp>
      <p:sp>
        <p:nvSpPr>
          <p:cNvPr id="12" name="TextBox 11"/>
          <p:cNvSpPr txBox="1"/>
          <p:nvPr/>
        </p:nvSpPr>
        <p:spPr>
          <a:xfrm>
            <a:off x="10058400" y="2514600"/>
            <a:ext cx="1024764" cy="261610"/>
          </a:xfrm>
          <a:prstGeom prst="rect">
            <a:avLst/>
          </a:prstGeom>
          <a:noFill/>
        </p:spPr>
        <p:txBody>
          <a:bodyPr wrap="square" rtlCol="0">
            <a:spAutoFit/>
          </a:bodyPr>
          <a:lstStyle/>
          <a:p>
            <a:r>
              <a:rPr lang="en-US" sz="1100" dirty="0"/>
              <a:t>Head</a:t>
            </a:r>
          </a:p>
        </p:txBody>
      </p:sp>
      <p:graphicFrame>
        <p:nvGraphicFramePr>
          <p:cNvPr id="14" name="Chart 13"/>
          <p:cNvGraphicFramePr>
            <a:graphicFrameLocks noChangeAspect="1"/>
          </p:cNvGraphicFramePr>
          <p:nvPr/>
        </p:nvGraphicFramePr>
        <p:xfrm>
          <a:off x="685800" y="3931920"/>
          <a:ext cx="5341632" cy="2926080"/>
        </p:xfrm>
        <a:graphic>
          <a:graphicData uri="http://schemas.openxmlformats.org/drawingml/2006/chart">
            <c:chart xmlns:c="http://schemas.openxmlformats.org/drawingml/2006/chart" xmlns:r="http://schemas.openxmlformats.org/officeDocument/2006/relationships" r:id="rId4"/>
          </a:graphicData>
        </a:graphic>
      </p:graphicFrame>
      <p:sp>
        <p:nvSpPr>
          <p:cNvPr id="19" name="TextBox 18"/>
          <p:cNvSpPr txBox="1"/>
          <p:nvPr/>
        </p:nvSpPr>
        <p:spPr>
          <a:xfrm>
            <a:off x="9228785" y="1871444"/>
            <a:ext cx="1024764" cy="261610"/>
          </a:xfrm>
          <a:prstGeom prst="rect">
            <a:avLst/>
          </a:prstGeom>
          <a:noFill/>
        </p:spPr>
        <p:txBody>
          <a:bodyPr wrap="square" rtlCol="0">
            <a:spAutoFit/>
          </a:bodyPr>
          <a:lstStyle/>
          <a:p>
            <a:r>
              <a:rPr lang="en-US" sz="1100" dirty="0"/>
              <a:t>Left Shoulder</a:t>
            </a:r>
          </a:p>
        </p:txBody>
      </p:sp>
      <p:sp>
        <p:nvSpPr>
          <p:cNvPr id="20" name="TextBox 19"/>
          <p:cNvSpPr txBox="1"/>
          <p:nvPr/>
        </p:nvSpPr>
        <p:spPr>
          <a:xfrm>
            <a:off x="8153400" y="2938790"/>
            <a:ext cx="1143000" cy="261610"/>
          </a:xfrm>
          <a:prstGeom prst="rect">
            <a:avLst/>
          </a:prstGeom>
          <a:noFill/>
        </p:spPr>
        <p:txBody>
          <a:bodyPr wrap="square" rtlCol="0">
            <a:spAutoFit/>
          </a:bodyPr>
          <a:lstStyle/>
          <a:p>
            <a:r>
              <a:rPr lang="en-US" sz="1100" dirty="0"/>
              <a:t>Right Shoulder</a:t>
            </a:r>
          </a:p>
        </p:txBody>
      </p:sp>
      <p:graphicFrame>
        <p:nvGraphicFramePr>
          <p:cNvPr id="21" name="Chart 20"/>
          <p:cNvGraphicFramePr>
            <a:graphicFrameLocks/>
          </p:cNvGraphicFramePr>
          <p:nvPr/>
        </p:nvGraphicFramePr>
        <p:xfrm>
          <a:off x="6336592" y="4071610"/>
          <a:ext cx="5486400" cy="2743200"/>
        </p:xfrm>
        <a:graphic>
          <a:graphicData uri="http://schemas.openxmlformats.org/drawingml/2006/chart">
            <c:chart xmlns:c="http://schemas.openxmlformats.org/drawingml/2006/chart" xmlns:r="http://schemas.openxmlformats.org/officeDocument/2006/relationships" r:id="rId5"/>
          </a:graphicData>
        </a:graphic>
      </p:graphicFrame>
      <p:sp>
        <p:nvSpPr>
          <p:cNvPr id="17" name="TextBox 16"/>
          <p:cNvSpPr txBox="1"/>
          <p:nvPr/>
        </p:nvSpPr>
        <p:spPr>
          <a:xfrm>
            <a:off x="4267200" y="6172200"/>
            <a:ext cx="3505200" cy="646331"/>
          </a:xfrm>
          <a:prstGeom prst="rect">
            <a:avLst/>
          </a:prstGeom>
          <a:noFill/>
        </p:spPr>
        <p:txBody>
          <a:bodyPr wrap="square" rtlCol="0">
            <a:spAutoFit/>
          </a:bodyPr>
          <a:lstStyle/>
          <a:p>
            <a:r>
              <a:rPr lang="en-US" sz="1200" dirty="0"/>
              <a:t>Negative Y is forward flexion.</a:t>
            </a:r>
          </a:p>
          <a:p>
            <a:r>
              <a:rPr lang="en-US" sz="1200" dirty="0"/>
              <a:t>Positive Z twists the spine to </a:t>
            </a:r>
          </a:p>
          <a:p>
            <a:r>
              <a:rPr lang="en-US" sz="1200" dirty="0"/>
              <a:t>turn rightward.</a:t>
            </a:r>
          </a:p>
        </p:txBody>
      </p:sp>
      <p:sp>
        <p:nvSpPr>
          <p:cNvPr id="16" name="TextBox 15"/>
          <p:cNvSpPr txBox="1"/>
          <p:nvPr/>
        </p:nvSpPr>
        <p:spPr>
          <a:xfrm>
            <a:off x="7848600" y="488237"/>
            <a:ext cx="4343400" cy="369332"/>
          </a:xfrm>
          <a:prstGeom prst="rect">
            <a:avLst/>
          </a:prstGeom>
          <a:noFill/>
        </p:spPr>
        <p:txBody>
          <a:bodyPr wrap="square" rtlCol="0">
            <a:spAutoFit/>
          </a:bodyPr>
          <a:lstStyle/>
          <a:p>
            <a:r>
              <a:rPr lang="en-US" dirty="0"/>
              <a:t>30 km/h, 30° Oblique, 3 </a:t>
            </a:r>
            <a:r>
              <a:rPr lang="en-US" dirty="0" err="1"/>
              <a:t>kN</a:t>
            </a:r>
            <a:r>
              <a:rPr lang="en-US" dirty="0"/>
              <a:t> Force Limiter</a:t>
            </a:r>
          </a:p>
        </p:txBody>
      </p:sp>
      <p:sp>
        <p:nvSpPr>
          <p:cNvPr id="18" name="TextBox 17"/>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117280375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01803" y="627544"/>
            <a:ext cx="10363200" cy="685800"/>
          </a:xfrm>
        </p:spPr>
        <p:txBody>
          <a:bodyPr/>
          <a:lstStyle/>
          <a:p>
            <a:r>
              <a:rPr lang="en-US" dirty="0"/>
              <a:t>Reclined Simulations</a:t>
            </a:r>
          </a:p>
        </p:txBody>
      </p:sp>
      <p:sp>
        <p:nvSpPr>
          <p:cNvPr id="4" name="Slide Number Placeholder 3"/>
          <p:cNvSpPr>
            <a:spLocks noGrp="1"/>
          </p:cNvSpPr>
          <p:nvPr>
            <p:ph type="sldNum" sz="quarter" idx="12"/>
          </p:nvPr>
        </p:nvSpPr>
        <p:spPr/>
        <p:txBody>
          <a:bodyPr/>
          <a:lstStyle/>
          <a:p>
            <a:fld id="{99985A63-83E5-425F-9290-73A8853C6F80}" type="slidenum">
              <a:rPr lang="en-US" smtClean="0">
                <a:solidFill>
                  <a:srgbClr val="161645">
                    <a:lumMod val="50000"/>
                    <a:lumOff val="50000"/>
                  </a:srgbClr>
                </a:solidFill>
              </a:rPr>
              <a:pPr/>
              <a:t>31</a:t>
            </a:fld>
            <a:endParaRPr lang="en-US">
              <a:solidFill>
                <a:srgbClr val="161645">
                  <a:lumMod val="50000"/>
                  <a:lumOff val="50000"/>
                </a:srgbClr>
              </a:solidFill>
            </a:endParaRPr>
          </a:p>
        </p:txBody>
      </p:sp>
      <p:pic>
        <p:nvPicPr>
          <p:cNvPr id="5" name="Picture 4"/>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419473" y="3017520"/>
            <a:ext cx="4330336" cy="3108960"/>
          </a:xfrm>
          <a:prstGeom prst="rect">
            <a:avLst/>
          </a:prstGeom>
        </p:spPr>
      </p:pic>
      <p:pic>
        <p:nvPicPr>
          <p:cNvPr id="7" name="Picture 6"/>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7048028" y="1009803"/>
            <a:ext cx="5073226" cy="1920240"/>
          </a:xfrm>
          <a:prstGeom prst="rect">
            <a:avLst/>
          </a:prstGeom>
        </p:spPr>
      </p:pic>
      <p:sp>
        <p:nvSpPr>
          <p:cNvPr id="8" name="TextBox 7"/>
          <p:cNvSpPr txBox="1"/>
          <p:nvPr/>
        </p:nvSpPr>
        <p:spPr>
          <a:xfrm>
            <a:off x="7543800" y="6248400"/>
            <a:ext cx="2514600" cy="338554"/>
          </a:xfrm>
          <a:prstGeom prst="rect">
            <a:avLst/>
          </a:prstGeom>
          <a:noFill/>
        </p:spPr>
        <p:txBody>
          <a:bodyPr wrap="square" rtlCol="0">
            <a:spAutoFit/>
          </a:bodyPr>
          <a:lstStyle/>
          <a:p>
            <a:r>
              <a:rPr lang="en-US" sz="1600" dirty="0">
                <a:latin typeface="+mn-lt"/>
              </a:rPr>
              <a:t>Pulse Direction</a:t>
            </a:r>
          </a:p>
        </p:txBody>
      </p:sp>
      <p:sp>
        <p:nvSpPr>
          <p:cNvPr id="9" name="Right Arrow 8"/>
          <p:cNvSpPr/>
          <p:nvPr/>
        </p:nvSpPr>
        <p:spPr bwMode="auto">
          <a:xfrm>
            <a:off x="9067800" y="6267507"/>
            <a:ext cx="854287" cy="285693"/>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2" name="Content Placeholder 1"/>
          <p:cNvSpPr>
            <a:spLocks noGrp="1"/>
          </p:cNvSpPr>
          <p:nvPr>
            <p:ph idx="1"/>
          </p:nvPr>
        </p:nvSpPr>
        <p:spPr>
          <a:xfrm>
            <a:off x="101803" y="1488299"/>
            <a:ext cx="10363200" cy="4800600"/>
          </a:xfrm>
        </p:spPr>
        <p:txBody>
          <a:bodyPr/>
          <a:lstStyle/>
          <a:p>
            <a:r>
              <a:rPr lang="en-US" dirty="0"/>
              <a:t>Model for seat &amp; restraints developed by </a:t>
            </a:r>
            <a:r>
              <a:rPr lang="en-US" dirty="0" err="1"/>
              <a:t>Autoliv</a:t>
            </a:r>
            <a:endParaRPr lang="en-US" dirty="0"/>
          </a:p>
          <a:p>
            <a:r>
              <a:rPr lang="en-US" dirty="0"/>
              <a:t>LAB </a:t>
            </a:r>
            <a:r>
              <a:rPr lang="en-US" dirty="0" err="1"/>
              <a:t>Seatpan</a:t>
            </a:r>
            <a:r>
              <a:rPr lang="en-US" dirty="0"/>
              <a:t> – simplified with defined stiffness</a:t>
            </a:r>
          </a:p>
          <a:p>
            <a:r>
              <a:rPr lang="en-US" dirty="0"/>
              <a:t>Seatbelt has triple </a:t>
            </a:r>
            <a:r>
              <a:rPr lang="en-US" dirty="0" err="1"/>
              <a:t>pretensioner</a:t>
            </a:r>
            <a:r>
              <a:rPr lang="en-US" dirty="0"/>
              <a:t>, shoulder FL</a:t>
            </a:r>
          </a:p>
          <a:p>
            <a:r>
              <a:rPr lang="en-US" dirty="0"/>
              <a:t>50 km/h pulse (</a:t>
            </a:r>
            <a:r>
              <a:rPr lang="en-US" dirty="0" err="1"/>
              <a:t>Uriot</a:t>
            </a:r>
            <a:r>
              <a:rPr lang="en-US" dirty="0"/>
              <a:t> et al. 2015)</a:t>
            </a:r>
          </a:p>
          <a:p>
            <a:r>
              <a:rPr lang="en-US" dirty="0"/>
              <a:t>THOR positioning according to FARO points from </a:t>
            </a:r>
            <a:r>
              <a:rPr lang="en-US" dirty="0" err="1"/>
              <a:t>Autoliv</a:t>
            </a:r>
            <a:endParaRPr lang="en-US" dirty="0"/>
          </a:p>
          <a:p>
            <a:pPr lvl="1"/>
            <a:r>
              <a:rPr lang="en-US" dirty="0"/>
              <a:t>Pelvis reclined to angle of 48</a:t>
            </a:r>
            <a:r>
              <a:rPr lang="en-US" dirty="0">
                <a:ea typeface="Cambria" panose="02040503050406030204" pitchFamily="18" charset="0"/>
              </a:rPr>
              <a:t>°</a:t>
            </a:r>
          </a:p>
          <a:p>
            <a:pPr lvl="1"/>
            <a:r>
              <a:rPr lang="en-US" dirty="0">
                <a:ea typeface="Cambria" panose="02040503050406030204" pitchFamily="18" charset="0"/>
              </a:rPr>
              <a:t>H-point aligned with measurements</a:t>
            </a:r>
          </a:p>
          <a:p>
            <a:r>
              <a:rPr lang="en-US" dirty="0">
                <a:ea typeface="Cambria" panose="02040503050406030204" pitchFamily="18" charset="0"/>
              </a:rPr>
              <a:t>Feet rigidly constrained (like PMHS tests)</a:t>
            </a:r>
            <a:endParaRPr lang="en-US" dirty="0"/>
          </a:p>
        </p:txBody>
      </p:sp>
      <p:sp>
        <p:nvSpPr>
          <p:cNvPr id="10" name="Content Placeholder 3"/>
          <p:cNvSpPr txBox="1">
            <a:spLocks/>
          </p:cNvSpPr>
          <p:nvPr/>
        </p:nvSpPr>
        <p:spPr bwMode="auto">
          <a:xfrm>
            <a:off x="808650" y="5334000"/>
            <a:ext cx="58674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Blip>
                <a:blip r:embed="rId5"/>
              </a:buBlip>
              <a:defRPr sz="2400">
                <a:solidFill>
                  <a:schemeClr val="tx1"/>
                </a:solidFill>
                <a:latin typeface="Cambria" pitchFamily="18" charset="0"/>
                <a:ea typeface="+mn-ea"/>
                <a:cs typeface="+mn-cs"/>
              </a:defRPr>
            </a:lvl1pPr>
            <a:lvl2pPr marL="742950" indent="-285750" algn="l" rtl="0" eaLnBrk="1" fontAlgn="base" hangingPunct="1">
              <a:spcBef>
                <a:spcPct val="20000"/>
              </a:spcBef>
              <a:spcAft>
                <a:spcPct val="0"/>
              </a:spcAft>
              <a:buClr>
                <a:srgbClr val="990000"/>
              </a:buClr>
              <a:buFont typeface="Times" pitchFamily="18" charset="0"/>
              <a:buChar char="•"/>
              <a:defRPr sz="2000">
                <a:solidFill>
                  <a:schemeClr val="tx1"/>
                </a:solidFill>
                <a:latin typeface="Cambria" pitchFamily="18" charset="0"/>
              </a:defRPr>
            </a:lvl2pPr>
            <a:lvl3pPr marL="1143000" indent="-228600" algn="l" rtl="0" eaLnBrk="1" fontAlgn="base" hangingPunct="1">
              <a:spcBef>
                <a:spcPct val="20000"/>
              </a:spcBef>
              <a:spcAft>
                <a:spcPct val="0"/>
              </a:spcAft>
              <a:buClr>
                <a:schemeClr val="tx2"/>
              </a:buClr>
              <a:buFont typeface="Times" pitchFamily="18" charset="0"/>
              <a:buChar char="•"/>
              <a:defRPr sz="2000" i="0">
                <a:solidFill>
                  <a:schemeClr val="tx1"/>
                </a:solidFill>
                <a:latin typeface="Cambria" pitchFamily="18" charset="0"/>
              </a:defRPr>
            </a:lvl3pPr>
            <a:lvl4pPr marL="1600200" indent="-228600" algn="l" rtl="0" eaLnBrk="1" fontAlgn="base" hangingPunct="1">
              <a:spcBef>
                <a:spcPct val="20000"/>
              </a:spcBef>
              <a:spcAft>
                <a:spcPct val="0"/>
              </a:spcAft>
              <a:buClr>
                <a:schemeClr val="bg2"/>
              </a:buClr>
              <a:buFont typeface="Times" pitchFamily="18" charset="0"/>
              <a:buChar char="•"/>
              <a:defRPr sz="2000" i="0">
                <a:solidFill>
                  <a:schemeClr val="bg2"/>
                </a:solidFill>
                <a:latin typeface="Cambria" pitchFamily="18" charset="0"/>
              </a:defRPr>
            </a:lvl4pPr>
            <a:lvl5pPr marL="2057400" indent="-228600" algn="l" rtl="0" eaLnBrk="1" fontAlgn="base" hangingPunct="1">
              <a:spcBef>
                <a:spcPct val="20000"/>
              </a:spcBef>
              <a:spcAft>
                <a:spcPct val="0"/>
              </a:spcAft>
              <a:buChar char="-"/>
              <a:defRPr sz="2000" i="0">
                <a:solidFill>
                  <a:schemeClr val="bg2"/>
                </a:solidFill>
                <a:latin typeface="Cambria" pitchFamily="18" charset="0"/>
              </a:defRPr>
            </a:lvl5pPr>
            <a:lvl6pPr marL="2514600" indent="-228600" algn="l" rtl="0" eaLnBrk="1" fontAlgn="base" hangingPunct="1">
              <a:spcBef>
                <a:spcPct val="20000"/>
              </a:spcBef>
              <a:spcAft>
                <a:spcPct val="0"/>
              </a:spcAft>
              <a:buChar char="-"/>
              <a:defRPr sz="2000" i="1">
                <a:solidFill>
                  <a:schemeClr val="bg2"/>
                </a:solidFill>
                <a:latin typeface="+mn-lt"/>
              </a:defRPr>
            </a:lvl6pPr>
            <a:lvl7pPr marL="2971800" indent="-228600" algn="l" rtl="0" eaLnBrk="1" fontAlgn="base" hangingPunct="1">
              <a:spcBef>
                <a:spcPct val="20000"/>
              </a:spcBef>
              <a:spcAft>
                <a:spcPct val="0"/>
              </a:spcAft>
              <a:buChar char="-"/>
              <a:defRPr sz="2000" i="1">
                <a:solidFill>
                  <a:schemeClr val="bg2"/>
                </a:solidFill>
                <a:latin typeface="+mn-lt"/>
              </a:defRPr>
            </a:lvl7pPr>
            <a:lvl8pPr marL="3429000" indent="-228600" algn="l" rtl="0" eaLnBrk="1" fontAlgn="base" hangingPunct="1">
              <a:spcBef>
                <a:spcPct val="20000"/>
              </a:spcBef>
              <a:spcAft>
                <a:spcPct val="0"/>
              </a:spcAft>
              <a:buChar char="-"/>
              <a:defRPr sz="2000" i="1">
                <a:solidFill>
                  <a:schemeClr val="bg2"/>
                </a:solidFill>
                <a:latin typeface="+mn-lt"/>
              </a:defRPr>
            </a:lvl8pPr>
            <a:lvl9pPr marL="3886200" indent="-228600" algn="l" rtl="0" eaLnBrk="1" fontAlgn="base" hangingPunct="1">
              <a:spcBef>
                <a:spcPct val="20000"/>
              </a:spcBef>
              <a:spcAft>
                <a:spcPct val="0"/>
              </a:spcAft>
              <a:buChar char="-"/>
              <a:defRPr sz="2000" i="1">
                <a:solidFill>
                  <a:schemeClr val="bg2"/>
                </a:solidFill>
                <a:latin typeface="+mn-lt"/>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161645"/>
                </a:solidFill>
                <a:effectLst/>
                <a:uLnTx/>
                <a:uFillTx/>
                <a:latin typeface="Cambria" pitchFamily="18" charset="0"/>
                <a:ea typeface="+mn-ea"/>
                <a:cs typeface="+mn-cs"/>
              </a:rPr>
              <a:t>Matched PMHS tests performed previously at UVA (Richardson et al. 2019 ESV)</a:t>
            </a:r>
          </a:p>
        </p:txBody>
      </p:sp>
      <p:sp>
        <p:nvSpPr>
          <p:cNvPr id="11" name="TextBox 10"/>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24234310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tock_compare_left">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a:blip r:embed="rId6"/>
          <a:stretch>
            <a:fillRect/>
          </a:stretch>
        </p:blipFill>
        <p:spPr>
          <a:xfrm>
            <a:off x="2309" y="1077002"/>
            <a:ext cx="6208658" cy="2834640"/>
          </a:xfrm>
        </p:spPr>
      </p:pic>
      <p:sp>
        <p:nvSpPr>
          <p:cNvPr id="3" name="Title 2"/>
          <p:cNvSpPr>
            <a:spLocks noGrp="1"/>
          </p:cNvSpPr>
          <p:nvPr>
            <p:ph type="title"/>
          </p:nvPr>
        </p:nvSpPr>
        <p:spPr>
          <a:xfrm>
            <a:off x="914400" y="417826"/>
            <a:ext cx="10363200" cy="685800"/>
          </a:xfrm>
        </p:spPr>
        <p:txBody>
          <a:bodyPr/>
          <a:lstStyle/>
          <a:p>
            <a:r>
              <a:rPr lang="en-US" dirty="0"/>
              <a:t>Reclined</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32</a:t>
            </a:fld>
            <a:endParaRPr lang="en-US">
              <a:solidFill>
                <a:srgbClr val="161645">
                  <a:lumMod val="50000"/>
                  <a:lumOff val="50000"/>
                </a:srgbClr>
              </a:solidFill>
            </a:endParaRPr>
          </a:p>
        </p:txBody>
      </p:sp>
      <p:sp>
        <p:nvSpPr>
          <p:cNvPr id="9" name="TextBox 8"/>
          <p:cNvSpPr txBox="1"/>
          <p:nvPr/>
        </p:nvSpPr>
        <p:spPr>
          <a:xfrm>
            <a:off x="2309" y="1182469"/>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pic>
        <p:nvPicPr>
          <p:cNvPr id="12" name="stock_compare_top">
            <a:hlinkClick r:id="" action="ppaction://media"/>
          </p:cNvPr>
          <p:cNvPicPr>
            <a:picLocks noGrp="1" noChangeAspect="1"/>
          </p:cNvPicPr>
          <p:nvPr>
            <p:ph sz="half" idx="2"/>
            <a:videoFile r:link="rId4"/>
            <p:extLst>
              <p:ext uri="{DAA4B4D4-6D71-4841-9C94-3DE7FCFB9230}">
                <p14:media xmlns:p14="http://schemas.microsoft.com/office/powerpoint/2010/main" r:embed="rId3"/>
              </p:ext>
            </p:extLst>
          </p:nvPr>
        </p:nvPicPr>
        <p:blipFill>
          <a:blip r:embed="rId7"/>
          <a:stretch>
            <a:fillRect/>
          </a:stretch>
        </p:blipFill>
        <p:spPr>
          <a:xfrm>
            <a:off x="5967178" y="1077002"/>
            <a:ext cx="6208658" cy="2834640"/>
          </a:xfrm>
        </p:spPr>
      </p:pic>
      <p:pic>
        <p:nvPicPr>
          <p:cNvPr id="7" name="Content Placeholder 7"/>
          <p:cNvPicPr>
            <a:picLocks noChangeAspect="1"/>
          </p:cNvPicPr>
          <p:nvPr/>
        </p:nvPicPr>
        <p:blipFill>
          <a:blip r:embed="rId8">
            <a:extLst>
              <a:ext uri="{28A0092B-C50C-407E-A947-70E740481C1C}">
                <a14:useLocalDpi xmlns:a14="http://schemas.microsoft.com/office/drawing/2010/main"/>
              </a:ext>
            </a:extLst>
          </a:blip>
          <a:stretch>
            <a:fillRect/>
          </a:stretch>
        </p:blipFill>
        <p:spPr bwMode="auto">
          <a:xfrm>
            <a:off x="2309" y="3840543"/>
            <a:ext cx="6210728" cy="2834640"/>
          </a:xfrm>
          <a:prstGeom prst="rect">
            <a:avLst/>
          </a:prstGeom>
          <a:noFill/>
          <a:ln w="9525">
            <a:noFill/>
            <a:miter lim="800000"/>
            <a:headEnd/>
            <a:tailEnd/>
          </a:ln>
          <a:effectLst/>
        </p:spPr>
      </p:pic>
      <p:pic>
        <p:nvPicPr>
          <p:cNvPr id="8" name="Content Placeholder 6"/>
          <p:cNvPicPr>
            <a:picLocks noChangeAspect="1"/>
          </p:cNvPicPr>
          <p:nvPr/>
        </p:nvPicPr>
        <p:blipFill>
          <a:blip r:embed="rId9">
            <a:extLst>
              <a:ext uri="{28A0092B-C50C-407E-A947-70E740481C1C}">
                <a14:useLocalDpi xmlns:a14="http://schemas.microsoft.com/office/drawing/2010/main"/>
              </a:ext>
            </a:extLst>
          </a:blip>
          <a:stretch>
            <a:fillRect/>
          </a:stretch>
        </p:blipFill>
        <p:spPr bwMode="auto">
          <a:xfrm>
            <a:off x="5981272" y="3840543"/>
            <a:ext cx="6210728" cy="2834640"/>
          </a:xfrm>
          <a:prstGeom prst="rect">
            <a:avLst/>
          </a:prstGeom>
          <a:noFill/>
          <a:ln w="9525">
            <a:noFill/>
            <a:miter lim="800000"/>
            <a:headEnd/>
            <a:tailEnd/>
          </a:ln>
          <a:effectLst/>
        </p:spPr>
      </p:pic>
      <p:sp>
        <p:nvSpPr>
          <p:cNvPr id="10" name="TextBox 9"/>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4150026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600" fill="hold"/>
                                        <p:tgtEl>
                                          <p:spTgt spid="6"/>
                                        </p:tgtEl>
                                      </p:cBhvr>
                                    </p:cmd>
                                  </p:childTnLst>
                                </p:cTn>
                              </p:par>
                              <p:par>
                                <p:cTn id="7" presetID="1" presetClass="mediacall" presetSubtype="0" fill="hold" nodeType="withEffect">
                                  <p:stCondLst>
                                    <p:cond delay="0"/>
                                  </p:stCondLst>
                                  <p:childTnLst>
                                    <p:cmd type="call" cmd="playFrom(0.0)">
                                      <p:cBhvr>
                                        <p:cTn id="8" dur="66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6"/>
                </p:tgtEl>
              </p:cMediaNode>
            </p:video>
            <p:seq concurrent="1" nextAc="seek">
              <p:cTn id="10" restart="whenNotActive" fill="hold" evtFilter="cancelBubble" nodeType="interactiveSeq">
                <p:stCondLst>
                  <p:cond evt="onClick" delay="0">
                    <p:tgtEl>
                      <p:spTgt spid="6"/>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withEffect">
                                  <p:stCondLst>
                                    <p:cond delay="0"/>
                                  </p:stCondLst>
                                  <p:childTnLst>
                                    <p:cmd type="call" cmd="togglePause">
                                      <p:cBhvr>
                                        <p:cTn id="14" dur="1" fill="hold"/>
                                        <p:tgtEl>
                                          <p:spTgt spid="6"/>
                                        </p:tgtEl>
                                      </p:cBhvr>
                                    </p:cmd>
                                  </p:childTnLst>
                                </p:cTn>
                              </p:par>
                            </p:childTnLst>
                          </p:cTn>
                        </p:par>
                      </p:childTnLst>
                    </p:cTn>
                  </p:par>
                </p:childTnLst>
              </p:cTn>
              <p:nextCondLst>
                <p:cond evt="onClick" delay="0">
                  <p:tgtEl>
                    <p:spTgt spid="6"/>
                  </p:tgtEl>
                </p:cond>
              </p:nextCondLst>
            </p:seq>
            <p:video>
              <p:cMediaNode vol="80000">
                <p:cTn id="15" repeatCount="indefinite" fill="hold" display="0">
                  <p:stCondLst>
                    <p:cond delay="indefinite"/>
                  </p:stCondLst>
                </p:cTn>
                <p:tgtEl>
                  <p:spTgt spid="12"/>
                </p:tgtEl>
              </p:cMediaNode>
            </p:video>
            <p:seq concurrent="1" nextAc="seek">
              <p:cTn id="16" restart="whenNotActive" fill="hold" evtFilter="cancelBubble" nodeType="interactiveSeq">
                <p:stCondLst>
                  <p:cond evt="onClick" delay="0">
                    <p:tgtEl>
                      <p:spTgt spid="12"/>
                    </p:tgtEl>
                  </p:cond>
                </p:stCondLst>
                <p:endSync evt="end" delay="0">
                  <p:rtn val="all"/>
                </p:endSync>
                <p:childTnLst>
                  <p:par>
                    <p:cTn id="17" fill="hold">
                      <p:stCondLst>
                        <p:cond delay="0"/>
                      </p:stCondLst>
                      <p:childTnLst>
                        <p:par>
                          <p:cTn id="18" fill="hold">
                            <p:stCondLst>
                              <p:cond delay="0"/>
                            </p:stCondLst>
                            <p:childTnLst>
                              <p:par>
                                <p:cTn id="19" presetID="2" presetClass="mediacall" presetSubtype="0" fill="hold" nodeType="withEffect">
                                  <p:stCondLst>
                                    <p:cond delay="0"/>
                                  </p:stCondLst>
                                  <p:childTnLst>
                                    <p:cmd type="call" cmd="togglePause">
                                      <p:cBhvr>
                                        <p:cTn id="20"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ross_section_view_stock">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rotWithShape="1">
          <a:blip r:embed="rId6"/>
          <a:srcRect l="13453"/>
          <a:stretch>
            <a:fillRect/>
          </a:stretch>
        </p:blipFill>
        <p:spPr>
          <a:xfrm>
            <a:off x="797000" y="1103284"/>
            <a:ext cx="5375200" cy="2834640"/>
          </a:xfrm>
          <a:prstGeom prst="rect">
            <a:avLst/>
          </a:prstGeom>
        </p:spPr>
      </p:pic>
      <p:sp>
        <p:nvSpPr>
          <p:cNvPr id="2" name="Title 1"/>
          <p:cNvSpPr>
            <a:spLocks noGrp="1"/>
          </p:cNvSpPr>
          <p:nvPr>
            <p:ph type="title"/>
          </p:nvPr>
        </p:nvSpPr>
        <p:spPr>
          <a:xfrm>
            <a:off x="427671" y="447502"/>
            <a:ext cx="10363200" cy="685800"/>
          </a:xfrm>
        </p:spPr>
        <p:txBody>
          <a:bodyPr/>
          <a:lstStyle/>
          <a:p>
            <a:r>
              <a:rPr lang="en-US" dirty="0"/>
              <a:t>Reclined Cut View</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33</a:t>
            </a:fld>
            <a:endParaRPr lang="en-US">
              <a:solidFill>
                <a:srgbClr val="161645">
                  <a:lumMod val="50000"/>
                  <a:lumOff val="50000"/>
                </a:srgbClr>
              </a:solidFill>
            </a:endParaRPr>
          </a:p>
        </p:txBody>
      </p:sp>
      <p:pic>
        <p:nvPicPr>
          <p:cNvPr id="6" name="cross_section_view">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rotWithShape="1">
          <a:blip r:embed="rId7"/>
          <a:srcRect l="13974"/>
          <a:stretch>
            <a:fillRect/>
          </a:stretch>
        </p:blipFill>
        <p:spPr>
          <a:xfrm>
            <a:off x="797000" y="3995651"/>
            <a:ext cx="5342873" cy="2834640"/>
          </a:xfrm>
          <a:prstGeom prst="rect">
            <a:avLst/>
          </a:prstGeom>
        </p:spPr>
      </p:pic>
      <p:sp>
        <p:nvSpPr>
          <p:cNvPr id="8" name="TextBox 7"/>
          <p:cNvSpPr txBox="1"/>
          <p:nvPr/>
        </p:nvSpPr>
        <p:spPr>
          <a:xfrm>
            <a:off x="427671" y="1302978"/>
            <a:ext cx="1447800" cy="307777"/>
          </a:xfrm>
          <a:prstGeom prst="rect">
            <a:avLst/>
          </a:prstGeom>
          <a:noFill/>
        </p:spPr>
        <p:txBody>
          <a:bodyPr wrap="square" rtlCol="0">
            <a:spAutoFit/>
          </a:bodyPr>
          <a:lstStyle/>
          <a:p>
            <a:r>
              <a:rPr lang="en-US" sz="1400" dirty="0">
                <a:latin typeface="+mn-lt"/>
              </a:rPr>
              <a:t>Stock THOR</a:t>
            </a:r>
            <a:endParaRPr lang="en-US" sz="1000" dirty="0">
              <a:latin typeface="+mn-lt"/>
            </a:endParaRPr>
          </a:p>
        </p:txBody>
      </p:sp>
      <p:sp>
        <p:nvSpPr>
          <p:cNvPr id="11" name="TextBox 10"/>
          <p:cNvSpPr txBox="1"/>
          <p:nvPr/>
        </p:nvSpPr>
        <p:spPr>
          <a:xfrm>
            <a:off x="427671" y="4198578"/>
            <a:ext cx="1905000" cy="307777"/>
          </a:xfrm>
          <a:prstGeom prst="rect">
            <a:avLst/>
          </a:prstGeom>
          <a:noFill/>
        </p:spPr>
        <p:txBody>
          <a:bodyPr wrap="square" rtlCol="0">
            <a:spAutoFit/>
          </a:bodyPr>
          <a:lstStyle/>
          <a:p>
            <a:r>
              <a:rPr lang="en-US" sz="1400" dirty="0" err="1">
                <a:latin typeface="+mn-lt"/>
              </a:rPr>
              <a:t>Cellbond</a:t>
            </a:r>
            <a:r>
              <a:rPr lang="en-US" sz="1400" dirty="0">
                <a:latin typeface="+mn-lt"/>
              </a:rPr>
              <a:t> Modified</a:t>
            </a:r>
            <a:endParaRPr lang="en-US" sz="1000" dirty="0">
              <a:latin typeface="+mn-lt"/>
            </a:endParaRPr>
          </a:p>
        </p:txBody>
      </p:sp>
      <p:pic>
        <p:nvPicPr>
          <p:cNvPr id="4" name="Picture 3"/>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6000765" y="3995651"/>
            <a:ext cx="6210728" cy="2834640"/>
          </a:xfrm>
          <a:prstGeom prst="rect">
            <a:avLst/>
          </a:prstGeom>
        </p:spPr>
      </p:pic>
      <p:pic>
        <p:nvPicPr>
          <p:cNvPr id="7" name="Picture 6"/>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5960007" y="1161011"/>
            <a:ext cx="6210728" cy="2834640"/>
          </a:xfrm>
          <a:prstGeom prst="rect">
            <a:avLst/>
          </a:prstGeom>
        </p:spPr>
      </p:pic>
      <p:sp>
        <p:nvSpPr>
          <p:cNvPr id="10" name="Rectangle 9"/>
          <p:cNvSpPr/>
          <p:nvPr/>
        </p:nvSpPr>
        <p:spPr bwMode="auto">
          <a:xfrm>
            <a:off x="9293333" y="5320498"/>
            <a:ext cx="765067" cy="927902"/>
          </a:xfrm>
          <a:prstGeom prst="rect">
            <a:avLst/>
          </a:prstGeom>
          <a:noFill/>
          <a:ln w="571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2" name="Rectangle 11"/>
          <p:cNvSpPr/>
          <p:nvPr/>
        </p:nvSpPr>
        <p:spPr bwMode="auto">
          <a:xfrm>
            <a:off x="9445733" y="2501098"/>
            <a:ext cx="765067" cy="851702"/>
          </a:xfrm>
          <a:prstGeom prst="rect">
            <a:avLst/>
          </a:prstGeom>
          <a:noFill/>
          <a:ln w="571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3" name="TextBox 12"/>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3042126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600" fill="hold"/>
                                        <p:tgtEl>
                                          <p:spTgt spid="5"/>
                                        </p:tgtEl>
                                      </p:cBhvr>
                                    </p:cmd>
                                  </p:childTnLst>
                                </p:cTn>
                              </p:par>
                              <p:par>
                                <p:cTn id="7" presetID="1" presetClass="mediacall" presetSubtype="0" fill="hold" nodeType="withEffect">
                                  <p:stCondLst>
                                    <p:cond delay="0"/>
                                  </p:stCondLst>
                                  <p:childTnLst>
                                    <p:cmd type="call" cmd="playFrom(0.0)">
                                      <p:cBhvr>
                                        <p:cTn id="8" dur="660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9" restart="whenNotActive" fill="hold" evtFilter="cancelBubble" nodeType="interactiveSeq">
                <p:stCondLst>
                  <p:cond evt="onClick" delay="0">
                    <p:tgtEl>
                      <p:spTgt spid="5"/>
                    </p:tgtEl>
                  </p:cond>
                </p:stCondLst>
                <p:endSync evt="end" delay="0">
                  <p:rtn val="all"/>
                </p:endSync>
                <p:childTnLst>
                  <p:par>
                    <p:cTn id="10" fill="hold">
                      <p:stCondLst>
                        <p:cond delay="0"/>
                      </p:stCondLst>
                      <p:childTnLst>
                        <p:par>
                          <p:cTn id="11" fill="hold">
                            <p:stCondLst>
                              <p:cond delay="0"/>
                            </p:stCondLst>
                            <p:childTnLst>
                              <p:par>
                                <p:cTn id="12" presetID="2" presetClass="mediacall" presetSubtype="0" fill="hold" nodeType="withEffect">
                                  <p:stCondLst>
                                    <p:cond delay="0"/>
                                  </p:stCondLst>
                                  <p:childTnLst>
                                    <p:cmd type="call" cmd="togglePause">
                                      <p:cBhvr>
                                        <p:cTn id="13" dur="1" fill="hold"/>
                                        <p:tgtEl>
                                          <p:spTgt spid="5"/>
                                        </p:tgtEl>
                                      </p:cBhvr>
                                    </p:cmd>
                                  </p:childTnLst>
                                </p:cTn>
                              </p:par>
                            </p:childTnLst>
                          </p:cTn>
                        </p:par>
                      </p:childTnLst>
                    </p:cTn>
                  </p:par>
                </p:childTnLst>
              </p:cTn>
              <p:nextCondLst>
                <p:cond evt="onClick" delay="0">
                  <p:tgtEl>
                    <p:spTgt spid="5"/>
                  </p:tgtEl>
                </p:cond>
              </p:nextCondLst>
            </p:seq>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2" presetClass="mediacall" presetSubtype="0" fill="hold" nodeType="withEffect">
                                  <p:stCondLst>
                                    <p:cond delay="0"/>
                                  </p:stCondLst>
                                  <p:childTnLst>
                                    <p:cmd type="call" cmd="togglePause">
                                      <p:cBhvr>
                                        <p:cTn id="18" dur="1" fill="hold"/>
                                        <p:tgtEl>
                                          <p:spTgt spid="6"/>
                                        </p:tgtEl>
                                      </p:cBhvr>
                                    </p:cmd>
                                  </p:childTnLst>
                                </p:cTn>
                              </p:par>
                            </p:childTnLst>
                          </p:cTn>
                        </p:par>
                      </p:childTnLst>
                    </p:cTn>
                  </p:par>
                </p:childTnLst>
              </p:cTn>
              <p:nextCondLst>
                <p:cond evt="onClick" delay="0">
                  <p:tgtEl>
                    <p:spTgt spid="6"/>
                  </p:tgtEl>
                </p:cond>
              </p:nextCondLst>
            </p:seq>
            <p:video>
              <p:cMediaNode vol="80000">
                <p:cTn id="19" repeatCount="indefinite" fill="hold" display="0">
                  <p:stCondLst>
                    <p:cond delay="indefinite"/>
                  </p:stCondLst>
                </p:cTn>
                <p:tgtEl>
                  <p:spTgt spid="5"/>
                </p:tgtEl>
              </p:cMediaNode>
            </p:video>
            <p:video>
              <p:cMediaNode vol="80000">
                <p:cTn id="20" repeatCount="indefinite" fill="hold" display="0">
                  <p:stCondLst>
                    <p:cond delay="indefinite"/>
                  </p:stCondLst>
                </p:cTn>
                <p:tgtEl>
                  <p:spTgt spid="6"/>
                </p:tgtEl>
              </p:cMediaNode>
            </p:video>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a:graphicFrameLocks noChangeAspect="1"/>
          </p:cNvGraphicFramePr>
          <p:nvPr/>
        </p:nvGraphicFramePr>
        <p:xfrm>
          <a:off x="6096211" y="1171765"/>
          <a:ext cx="5325277"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17"/>
          <p:cNvGraphicFramePr>
            <a:graphicFrameLocks/>
          </p:cNvGraphicFramePr>
          <p:nvPr/>
        </p:nvGraphicFramePr>
        <p:xfrm>
          <a:off x="711084" y="1181100"/>
          <a:ext cx="5321808" cy="29260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15"/>
          <p:cNvGraphicFramePr>
            <a:graphicFrameLocks noChangeAspect="1"/>
          </p:cNvGraphicFramePr>
          <p:nvPr/>
        </p:nvGraphicFramePr>
        <p:xfrm>
          <a:off x="6091842" y="3908153"/>
          <a:ext cx="5270696" cy="2926080"/>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533400" y="357615"/>
            <a:ext cx="10363200" cy="685800"/>
          </a:xfrm>
        </p:spPr>
        <p:txBody>
          <a:bodyPr/>
          <a:lstStyle/>
          <a:p>
            <a:r>
              <a:rPr lang="en-US" dirty="0"/>
              <a:t>Reclined</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34</a:t>
            </a:fld>
            <a:endParaRPr lang="en-US">
              <a:solidFill>
                <a:srgbClr val="161645">
                  <a:lumMod val="50000"/>
                  <a:lumOff val="50000"/>
                </a:srgbClr>
              </a:solidFill>
            </a:endParaRPr>
          </a:p>
        </p:txBody>
      </p:sp>
      <p:sp>
        <p:nvSpPr>
          <p:cNvPr id="7" name="TextBox 6"/>
          <p:cNvSpPr txBox="1"/>
          <p:nvPr/>
        </p:nvSpPr>
        <p:spPr>
          <a:xfrm>
            <a:off x="2309" y="1030069"/>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sp>
        <p:nvSpPr>
          <p:cNvPr id="8" name="TextBox 7"/>
          <p:cNvSpPr txBox="1"/>
          <p:nvPr/>
        </p:nvSpPr>
        <p:spPr>
          <a:xfrm>
            <a:off x="4114800" y="1644073"/>
            <a:ext cx="1024764" cy="261610"/>
          </a:xfrm>
          <a:prstGeom prst="rect">
            <a:avLst/>
          </a:prstGeom>
          <a:noFill/>
        </p:spPr>
        <p:txBody>
          <a:bodyPr wrap="square" rtlCol="0">
            <a:spAutoFit/>
          </a:bodyPr>
          <a:lstStyle/>
          <a:p>
            <a:r>
              <a:rPr lang="en-US" sz="1100" dirty="0"/>
              <a:t>Head</a:t>
            </a:r>
          </a:p>
        </p:txBody>
      </p:sp>
      <p:sp>
        <p:nvSpPr>
          <p:cNvPr id="9" name="TextBox 8"/>
          <p:cNvSpPr txBox="1"/>
          <p:nvPr/>
        </p:nvSpPr>
        <p:spPr>
          <a:xfrm>
            <a:off x="3333905" y="2038954"/>
            <a:ext cx="1024764" cy="261610"/>
          </a:xfrm>
          <a:prstGeom prst="rect">
            <a:avLst/>
          </a:prstGeom>
          <a:noFill/>
        </p:spPr>
        <p:txBody>
          <a:bodyPr wrap="square" rtlCol="0">
            <a:spAutoFit/>
          </a:bodyPr>
          <a:lstStyle/>
          <a:p>
            <a:r>
              <a:rPr lang="en-US" sz="1100" dirty="0"/>
              <a:t>T1</a:t>
            </a:r>
          </a:p>
        </p:txBody>
      </p:sp>
      <p:sp>
        <p:nvSpPr>
          <p:cNvPr id="10" name="TextBox 9"/>
          <p:cNvSpPr txBox="1"/>
          <p:nvPr/>
        </p:nvSpPr>
        <p:spPr>
          <a:xfrm>
            <a:off x="4046898" y="2842496"/>
            <a:ext cx="1024764" cy="261610"/>
          </a:xfrm>
          <a:prstGeom prst="rect">
            <a:avLst/>
          </a:prstGeom>
          <a:noFill/>
        </p:spPr>
        <p:txBody>
          <a:bodyPr wrap="square" rtlCol="0">
            <a:spAutoFit/>
          </a:bodyPr>
          <a:lstStyle/>
          <a:p>
            <a:r>
              <a:rPr lang="en-US" sz="1100" dirty="0"/>
              <a:t>Pelvis</a:t>
            </a:r>
          </a:p>
        </p:txBody>
      </p:sp>
      <p:sp>
        <p:nvSpPr>
          <p:cNvPr id="12" name="TextBox 11"/>
          <p:cNvSpPr txBox="1"/>
          <p:nvPr/>
        </p:nvSpPr>
        <p:spPr>
          <a:xfrm>
            <a:off x="9372600" y="2230938"/>
            <a:ext cx="1024764" cy="261610"/>
          </a:xfrm>
          <a:prstGeom prst="rect">
            <a:avLst/>
          </a:prstGeom>
          <a:noFill/>
        </p:spPr>
        <p:txBody>
          <a:bodyPr wrap="square" rtlCol="0">
            <a:spAutoFit/>
          </a:bodyPr>
          <a:lstStyle/>
          <a:p>
            <a:r>
              <a:rPr lang="en-US" sz="1100" dirty="0"/>
              <a:t>Head</a:t>
            </a:r>
          </a:p>
        </p:txBody>
      </p:sp>
      <p:sp>
        <p:nvSpPr>
          <p:cNvPr id="19" name="TextBox 18"/>
          <p:cNvSpPr txBox="1"/>
          <p:nvPr/>
        </p:nvSpPr>
        <p:spPr>
          <a:xfrm>
            <a:off x="8648562" y="1676400"/>
            <a:ext cx="1024764" cy="261610"/>
          </a:xfrm>
          <a:prstGeom prst="rect">
            <a:avLst/>
          </a:prstGeom>
          <a:noFill/>
        </p:spPr>
        <p:txBody>
          <a:bodyPr wrap="square" rtlCol="0">
            <a:spAutoFit/>
          </a:bodyPr>
          <a:lstStyle/>
          <a:p>
            <a:r>
              <a:rPr lang="en-US" sz="1100" dirty="0"/>
              <a:t>Left Shoulder</a:t>
            </a:r>
          </a:p>
        </p:txBody>
      </p:sp>
      <p:sp>
        <p:nvSpPr>
          <p:cNvPr id="20" name="TextBox 19"/>
          <p:cNvSpPr txBox="1"/>
          <p:nvPr/>
        </p:nvSpPr>
        <p:spPr>
          <a:xfrm>
            <a:off x="8657285" y="2725766"/>
            <a:ext cx="1143000" cy="261610"/>
          </a:xfrm>
          <a:prstGeom prst="rect">
            <a:avLst/>
          </a:prstGeom>
          <a:noFill/>
        </p:spPr>
        <p:txBody>
          <a:bodyPr wrap="square" rtlCol="0">
            <a:spAutoFit/>
          </a:bodyPr>
          <a:lstStyle/>
          <a:p>
            <a:r>
              <a:rPr lang="en-US" sz="1100" dirty="0"/>
              <a:t>Right Shoulder</a:t>
            </a:r>
          </a:p>
        </p:txBody>
      </p:sp>
      <p:graphicFrame>
        <p:nvGraphicFramePr>
          <p:cNvPr id="15" name="Chart 14"/>
          <p:cNvGraphicFramePr>
            <a:graphicFrameLocks noChangeAspect="1"/>
          </p:cNvGraphicFramePr>
          <p:nvPr/>
        </p:nvGraphicFramePr>
        <p:xfrm>
          <a:off x="686891" y="3931920"/>
          <a:ext cx="5341632" cy="2926080"/>
        </p:xfrm>
        <a:graphic>
          <a:graphicData uri="http://schemas.openxmlformats.org/drawingml/2006/chart">
            <c:chart xmlns:c="http://schemas.openxmlformats.org/drawingml/2006/chart" xmlns:r="http://schemas.openxmlformats.org/officeDocument/2006/relationships" r:id="rId5"/>
          </a:graphicData>
        </a:graphic>
      </p:graphicFrame>
      <p:sp>
        <p:nvSpPr>
          <p:cNvPr id="17" name="TextBox 16"/>
          <p:cNvSpPr txBox="1"/>
          <p:nvPr/>
        </p:nvSpPr>
        <p:spPr>
          <a:xfrm>
            <a:off x="4267200" y="6172200"/>
            <a:ext cx="3505200" cy="646331"/>
          </a:xfrm>
          <a:prstGeom prst="rect">
            <a:avLst/>
          </a:prstGeom>
          <a:noFill/>
        </p:spPr>
        <p:txBody>
          <a:bodyPr wrap="square" rtlCol="0">
            <a:spAutoFit/>
          </a:bodyPr>
          <a:lstStyle/>
          <a:p>
            <a:r>
              <a:rPr lang="en-US" sz="1200" dirty="0"/>
              <a:t>Negative Y is forward flexion.</a:t>
            </a:r>
          </a:p>
          <a:p>
            <a:r>
              <a:rPr lang="en-US" sz="1200" dirty="0"/>
              <a:t>Positive Z twists the spine to </a:t>
            </a:r>
          </a:p>
          <a:p>
            <a:r>
              <a:rPr lang="en-US" sz="1200" dirty="0"/>
              <a:t>turn rightward.</a:t>
            </a:r>
          </a:p>
        </p:txBody>
      </p:sp>
      <p:sp>
        <p:nvSpPr>
          <p:cNvPr id="4" name="Right Arrow 3"/>
          <p:cNvSpPr/>
          <p:nvPr/>
        </p:nvSpPr>
        <p:spPr bwMode="auto">
          <a:xfrm>
            <a:off x="2941412" y="2375939"/>
            <a:ext cx="457200" cy="233218"/>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21" name="Right Arrow 20"/>
          <p:cNvSpPr/>
          <p:nvPr/>
        </p:nvSpPr>
        <p:spPr bwMode="auto">
          <a:xfrm>
            <a:off x="8222383" y="2242566"/>
            <a:ext cx="457200" cy="233218"/>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24" name="TextBox 23"/>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412524022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6"/>
          <a:stretch>
            <a:fillRect/>
          </a:stretch>
        </p:blipFill>
        <p:spPr>
          <a:xfrm>
            <a:off x="6291072" y="1207008"/>
            <a:ext cx="5675868" cy="3200677"/>
          </a:xfrm>
          <a:prstGeom prst="rect">
            <a:avLst/>
          </a:prstGeom>
        </p:spPr>
      </p:pic>
      <p:pic>
        <p:nvPicPr>
          <p:cNvPr id="6" name="pelvis_motion_stock">
            <a:hlinkClick r:id="" action="ppaction://media"/>
          </p:cNvPr>
          <p:cNvPicPr>
            <a:picLocks noGrp="1" noChangeAspect="1"/>
          </p:cNvPicPr>
          <p:nvPr>
            <p:ph sz="half" idx="1"/>
            <a:videoFile r:link="rId2"/>
            <p:extLst>
              <p:ext uri="{DAA4B4D4-6D71-4841-9C94-3DE7FCFB9230}">
                <p14:media xmlns:p14="http://schemas.microsoft.com/office/powerpoint/2010/main" r:embed="rId1"/>
              </p:ext>
            </p:extLst>
          </p:nvPr>
        </p:nvPicPr>
        <p:blipFill>
          <a:blip r:embed="rId7"/>
          <a:stretch>
            <a:fillRect/>
          </a:stretch>
        </p:blipFill>
        <p:spPr>
          <a:xfrm>
            <a:off x="381000" y="1295400"/>
            <a:ext cx="5080000" cy="2319337"/>
          </a:xfrm>
        </p:spPr>
      </p:pic>
      <p:sp>
        <p:nvSpPr>
          <p:cNvPr id="3" name="Title 2"/>
          <p:cNvSpPr>
            <a:spLocks noGrp="1"/>
          </p:cNvSpPr>
          <p:nvPr>
            <p:ph type="title"/>
          </p:nvPr>
        </p:nvSpPr>
        <p:spPr/>
        <p:txBody>
          <a:bodyPr/>
          <a:lstStyle/>
          <a:p>
            <a:r>
              <a:rPr lang="en-US" dirty="0"/>
              <a:t>Pelvis Motion</a:t>
            </a:r>
          </a:p>
        </p:txBody>
      </p:sp>
      <p:pic>
        <p:nvPicPr>
          <p:cNvPr id="7" name="pelvis_motion_modified">
            <a:hlinkClick r:id="" action="ppaction://media"/>
          </p:cNvPr>
          <p:cNvPicPr>
            <a:picLocks noGrp="1" noChangeAspect="1"/>
          </p:cNvPicPr>
          <p:nvPr>
            <p:ph sz="half" idx="2"/>
            <a:videoFile r:link="rId4"/>
            <p:extLst>
              <p:ext uri="{DAA4B4D4-6D71-4841-9C94-3DE7FCFB9230}">
                <p14:media xmlns:p14="http://schemas.microsoft.com/office/powerpoint/2010/main" r:embed="rId3"/>
              </p:ext>
            </p:extLst>
          </p:nvPr>
        </p:nvPicPr>
        <p:blipFill rotWithShape="1">
          <a:blip r:embed="rId8"/>
          <a:srcRect l="5500" t="5681" b="8897"/>
          <a:stretch>
            <a:fillRect/>
          </a:stretch>
        </p:blipFill>
        <p:spPr>
          <a:xfrm>
            <a:off x="228600" y="3920690"/>
            <a:ext cx="5760717" cy="2377440"/>
          </a:xfrm>
        </p:spPr>
      </p:pic>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35</a:t>
            </a:fld>
            <a:endParaRPr lang="en-US">
              <a:solidFill>
                <a:srgbClr val="161645">
                  <a:lumMod val="50000"/>
                  <a:lumOff val="50000"/>
                </a:srgbClr>
              </a:solidFill>
            </a:endParaRPr>
          </a:p>
        </p:txBody>
      </p:sp>
      <p:pic>
        <p:nvPicPr>
          <p:cNvPr id="4" name="Picture 3"/>
          <p:cNvPicPr>
            <a:picLocks noChangeAspect="1"/>
          </p:cNvPicPr>
          <p:nvPr/>
        </p:nvPicPr>
        <p:blipFill rotWithShape="1">
          <a:blip r:embed="rId9" cstate="print">
            <a:extLst>
              <a:ext uri="{28A0092B-C50C-407E-A947-70E740481C1C}">
                <a14:useLocalDpi xmlns:a14="http://schemas.microsoft.com/office/drawing/2010/main"/>
              </a:ext>
            </a:extLst>
          </a:blip>
          <a:srcRect l="30170" t="4972" r="26069" b="9474"/>
          <a:stretch/>
        </p:blipFill>
        <p:spPr>
          <a:xfrm>
            <a:off x="8458200" y="4873079"/>
            <a:ext cx="1745382" cy="1554480"/>
          </a:xfrm>
          <a:prstGeom prst="rect">
            <a:avLst/>
          </a:prstGeom>
        </p:spPr>
      </p:pic>
      <p:sp>
        <p:nvSpPr>
          <p:cNvPr id="8" name="Curved Left Arrow 7"/>
          <p:cNvSpPr/>
          <p:nvPr/>
        </p:nvSpPr>
        <p:spPr bwMode="auto">
          <a:xfrm>
            <a:off x="10439400" y="4953000"/>
            <a:ext cx="457200" cy="1143000"/>
          </a:xfrm>
          <a:prstGeom prst="curvedLeftArrow">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2" name="Plus 11"/>
          <p:cNvSpPr/>
          <p:nvPr/>
        </p:nvSpPr>
        <p:spPr bwMode="auto">
          <a:xfrm>
            <a:off x="10363200" y="5265771"/>
            <a:ext cx="381000" cy="430730"/>
          </a:xfrm>
          <a:prstGeom prst="mathPlus">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4" name="TextBox 13"/>
          <p:cNvSpPr txBox="1"/>
          <p:nvPr/>
        </p:nvSpPr>
        <p:spPr>
          <a:xfrm>
            <a:off x="10096500" y="746864"/>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sp>
        <p:nvSpPr>
          <p:cNvPr id="15" name="TextBox 14"/>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615144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6600" fill="hold"/>
                                        <p:tgtEl>
                                          <p:spTgt spid="6"/>
                                        </p:tgtEl>
                                      </p:cBhvr>
                                    </p:cmd>
                                  </p:childTnLst>
                                </p:cTn>
                              </p:par>
                              <p:par>
                                <p:cTn id="7" presetID="1" presetClass="mediacall" presetSubtype="0" fill="hold" nodeType="withEffect">
                                  <p:stCondLst>
                                    <p:cond delay="0"/>
                                  </p:stCondLst>
                                  <p:childTnLst>
                                    <p:cmd type="call" cmd="playFrom(0.0)">
                                      <p:cBhvr>
                                        <p:cTn id="8" dur="6600"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6"/>
                </p:tgtEl>
              </p:cMediaNode>
            </p:video>
            <p:seq concurrent="1" nextAc="seek">
              <p:cTn id="10" restart="whenNotActive" fill="hold" evtFilter="cancelBubble" nodeType="interactiveSeq">
                <p:stCondLst>
                  <p:cond evt="onClick" delay="0">
                    <p:tgtEl>
                      <p:spTgt spid="6"/>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clickEffect">
                                  <p:stCondLst>
                                    <p:cond delay="0"/>
                                  </p:stCondLst>
                                  <p:childTnLst>
                                    <p:cmd type="call" cmd="togglePause">
                                      <p:cBhvr>
                                        <p:cTn id="14" dur="1" fill="hold"/>
                                        <p:tgtEl>
                                          <p:spTgt spid="6"/>
                                        </p:tgtEl>
                                      </p:cBhvr>
                                    </p:cmd>
                                  </p:childTnLst>
                                </p:cTn>
                              </p:par>
                            </p:childTnLst>
                          </p:cTn>
                        </p:par>
                      </p:childTnLst>
                    </p:cTn>
                  </p:par>
                </p:childTnLst>
              </p:cTn>
              <p:nextCondLst>
                <p:cond evt="onClick" delay="0">
                  <p:tgtEl>
                    <p:spTgt spid="6"/>
                  </p:tgtEl>
                </p:cond>
              </p:nextCondLst>
            </p:seq>
            <p:video>
              <p:cMediaNode vol="80000">
                <p:cTn id="15" repeatCount="indefinite" fill="hold" display="0">
                  <p:stCondLst>
                    <p:cond delay="indefinite"/>
                  </p:stCondLst>
                </p:cTn>
                <p:tgtEl>
                  <p:spTgt spid="7"/>
                </p:tgtEl>
              </p:cMediaNode>
            </p:video>
            <p:seq concurrent="1" nextAc="seek">
              <p:cTn id="16" restart="whenNotActive" fill="hold" evtFilter="cancelBubble" nodeType="interactiveSeq">
                <p:stCondLst>
                  <p:cond evt="onClick" delay="0">
                    <p:tgtEl>
                      <p:spTgt spid="7"/>
                    </p:tgtEl>
                  </p:cond>
                </p:stCondLst>
                <p:endSync evt="end" delay="0">
                  <p:rtn val="all"/>
                </p:endSync>
                <p:childTnLst>
                  <p:par>
                    <p:cTn id="17" fill="hold">
                      <p:stCondLst>
                        <p:cond delay="0"/>
                      </p:stCondLst>
                      <p:childTnLst>
                        <p:par>
                          <p:cTn id="18" fill="hold">
                            <p:stCondLst>
                              <p:cond delay="0"/>
                            </p:stCondLst>
                            <p:childTnLst>
                              <p:par>
                                <p:cTn id="19" presetID="2" presetClass="mediacall" presetSubtype="0" fill="hold" nodeType="clickEffect">
                                  <p:stCondLst>
                                    <p:cond delay="0"/>
                                  </p:stCondLst>
                                  <p:childTnLst>
                                    <p:cmd type="call" cmd="togglePause">
                                      <p:cBhvr>
                                        <p:cTn id="20" dur="1" fill="hold"/>
                                        <p:tgtEl>
                                          <p:spTgt spid="7"/>
                                        </p:tgtEl>
                                      </p:cBhvr>
                                    </p:cmd>
                                  </p:childTnLst>
                                </p:cTn>
                              </p:par>
                            </p:childTnLst>
                          </p:cTn>
                        </p:par>
                      </p:childTnLst>
                    </p:cTn>
                  </p:par>
                </p:childTnLst>
              </p:cTn>
              <p:nextCondLst>
                <p:cond evt="onClick" delay="0">
                  <p:tgtEl>
                    <p:spTgt spid="7"/>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2"/>
          <a:stretch>
            <a:fillRect/>
          </a:stretch>
        </p:blipFill>
        <p:spPr>
          <a:xfrm>
            <a:off x="6291072" y="1207008"/>
            <a:ext cx="5675868" cy="3200677"/>
          </a:xfrm>
          <a:prstGeom prst="rect">
            <a:avLst/>
          </a:prstGeom>
        </p:spPr>
      </p:pic>
      <p:sp>
        <p:nvSpPr>
          <p:cNvPr id="3" name="Title 2"/>
          <p:cNvSpPr>
            <a:spLocks noGrp="1"/>
          </p:cNvSpPr>
          <p:nvPr>
            <p:ph type="title"/>
          </p:nvPr>
        </p:nvSpPr>
        <p:spPr/>
        <p:txBody>
          <a:bodyPr/>
          <a:lstStyle/>
          <a:p>
            <a:r>
              <a:rPr lang="en-US" dirty="0"/>
              <a:t>Pelvis Motion</a:t>
            </a:r>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36</a:t>
            </a:fld>
            <a:endParaRPr lang="en-US">
              <a:solidFill>
                <a:srgbClr val="161645">
                  <a:lumMod val="50000"/>
                  <a:lumOff val="50000"/>
                </a:srgbClr>
              </a:solidFill>
            </a:endParaRPr>
          </a:p>
        </p:txBody>
      </p:sp>
      <p:pic>
        <p:nvPicPr>
          <p:cNvPr id="4" name="Picture 3"/>
          <p:cNvPicPr>
            <a:picLocks noChangeAspect="1"/>
          </p:cNvPicPr>
          <p:nvPr/>
        </p:nvPicPr>
        <p:blipFill rotWithShape="1">
          <a:blip r:embed="rId3" cstate="print">
            <a:extLst>
              <a:ext uri="{28A0092B-C50C-407E-A947-70E740481C1C}">
                <a14:useLocalDpi xmlns:a14="http://schemas.microsoft.com/office/drawing/2010/main"/>
              </a:ext>
            </a:extLst>
          </a:blip>
          <a:srcRect l="30170" t="4972" r="26069" b="9474"/>
          <a:stretch/>
        </p:blipFill>
        <p:spPr>
          <a:xfrm>
            <a:off x="8458200" y="4873079"/>
            <a:ext cx="1745382" cy="1554480"/>
          </a:xfrm>
          <a:prstGeom prst="rect">
            <a:avLst/>
          </a:prstGeom>
        </p:spPr>
      </p:pic>
      <p:sp>
        <p:nvSpPr>
          <p:cNvPr id="8" name="Curved Left Arrow 7"/>
          <p:cNvSpPr/>
          <p:nvPr/>
        </p:nvSpPr>
        <p:spPr bwMode="auto">
          <a:xfrm>
            <a:off x="10439400" y="4953000"/>
            <a:ext cx="457200" cy="1143000"/>
          </a:xfrm>
          <a:prstGeom prst="curvedLeftArrow">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2" name="Plus 11"/>
          <p:cNvSpPr/>
          <p:nvPr/>
        </p:nvSpPr>
        <p:spPr bwMode="auto">
          <a:xfrm>
            <a:off x="10363200" y="5265771"/>
            <a:ext cx="381000" cy="430730"/>
          </a:xfrm>
          <a:prstGeom prst="mathPlus">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pic>
        <p:nvPicPr>
          <p:cNvPr id="14" name="Content Placeholder 13"/>
          <p:cNvPicPr>
            <a:picLocks noGrp="1" noChangeAspect="1"/>
          </p:cNvPicPr>
          <p:nvPr>
            <p:ph sz="half" idx="1"/>
          </p:nvPr>
        </p:nvPicPr>
        <p:blipFill>
          <a:blip r:embed="rId4">
            <a:extLst>
              <a:ext uri="{28A0092B-C50C-407E-A947-70E740481C1C}">
                <a14:useLocalDpi xmlns:a14="http://schemas.microsoft.com/office/drawing/2010/main"/>
              </a:ext>
            </a:extLst>
          </a:blip>
          <a:stretch>
            <a:fillRect/>
          </a:stretch>
        </p:blipFill>
        <p:spPr>
          <a:xfrm>
            <a:off x="676390" y="3985611"/>
            <a:ext cx="5609690" cy="2560320"/>
          </a:xfrm>
        </p:spPr>
      </p:pic>
      <p:pic>
        <p:nvPicPr>
          <p:cNvPr id="15" name="Content Placeholder 14"/>
          <p:cNvPicPr>
            <a:picLocks noGrp="1" noChangeAspect="1"/>
          </p:cNvPicPr>
          <p:nvPr>
            <p:ph sz="half" idx="2"/>
          </p:nvPr>
        </p:nvPicPr>
        <p:blipFill>
          <a:blip r:embed="rId5">
            <a:extLst>
              <a:ext uri="{28A0092B-C50C-407E-A947-70E740481C1C}">
                <a14:useLocalDpi xmlns:a14="http://schemas.microsoft.com/office/drawing/2010/main"/>
              </a:ext>
            </a:extLst>
          </a:blip>
          <a:stretch>
            <a:fillRect/>
          </a:stretch>
        </p:blipFill>
        <p:spPr>
          <a:xfrm>
            <a:off x="762000" y="1295400"/>
            <a:ext cx="5208998" cy="2377440"/>
          </a:xfrm>
        </p:spPr>
      </p:pic>
      <p:sp>
        <p:nvSpPr>
          <p:cNvPr id="9" name="TextBox 8"/>
          <p:cNvSpPr txBox="1"/>
          <p:nvPr/>
        </p:nvSpPr>
        <p:spPr>
          <a:xfrm>
            <a:off x="10096500" y="746864"/>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p:sp>
        <p:nvSpPr>
          <p:cNvPr id="17" name="TextBox 16"/>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140976952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2" cstate="print">
            <a:extLst>
              <a:ext uri="{28A0092B-C50C-407E-A947-70E740481C1C}">
                <a14:useLocalDpi xmlns:a14="http://schemas.microsoft.com/office/drawing/2010/main"/>
              </a:ext>
            </a:extLst>
          </a:blip>
          <a:srcRect l="26068"/>
          <a:stretch/>
        </p:blipFill>
        <p:spPr>
          <a:xfrm>
            <a:off x="0" y="1676400"/>
            <a:ext cx="6381071" cy="3931920"/>
          </a:xfrm>
          <a:prstGeom prst="rect">
            <a:avLst/>
          </a:prstGeom>
        </p:spPr>
      </p:pic>
      <p:pic>
        <p:nvPicPr>
          <p:cNvPr id="4" name="Picture 3"/>
          <p:cNvPicPr>
            <a:picLocks noChangeAspect="1"/>
          </p:cNvPicPr>
          <p:nvPr/>
        </p:nvPicPr>
        <p:blipFill>
          <a:blip r:embed="rId3"/>
          <a:stretch>
            <a:fillRect/>
          </a:stretch>
        </p:blipFill>
        <p:spPr>
          <a:xfrm>
            <a:off x="6089904" y="1499616"/>
            <a:ext cx="6096528" cy="3383573"/>
          </a:xfrm>
          <a:prstGeom prst="rect">
            <a:avLst/>
          </a:prstGeom>
        </p:spPr>
      </p:pic>
      <p:sp>
        <p:nvSpPr>
          <p:cNvPr id="2" name="Title 1"/>
          <p:cNvSpPr>
            <a:spLocks noGrp="1"/>
          </p:cNvSpPr>
          <p:nvPr>
            <p:ph type="title"/>
          </p:nvPr>
        </p:nvSpPr>
        <p:spPr/>
        <p:txBody>
          <a:bodyPr/>
          <a:lstStyle/>
          <a:p>
            <a:r>
              <a:rPr lang="en-US" dirty="0"/>
              <a:t>Lap Belt Forces</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37</a:t>
            </a:fld>
            <a:endParaRPr lang="en-US">
              <a:solidFill>
                <a:srgbClr val="161645">
                  <a:lumMod val="50000"/>
                  <a:lumOff val="50000"/>
                </a:srgbClr>
              </a:solidFill>
            </a:endParaRPr>
          </a:p>
        </p:txBody>
      </p:sp>
      <p:sp>
        <p:nvSpPr>
          <p:cNvPr id="6" name="Rectangle 5"/>
          <p:cNvSpPr/>
          <p:nvPr/>
        </p:nvSpPr>
        <p:spPr bwMode="auto">
          <a:xfrm rot="3737784">
            <a:off x="513226" y="4235415"/>
            <a:ext cx="990600" cy="381000"/>
          </a:xfrm>
          <a:prstGeom prst="rect">
            <a:avLst/>
          </a:prstGeom>
          <a:no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7" name="Rectangle 6"/>
          <p:cNvSpPr/>
          <p:nvPr/>
        </p:nvSpPr>
        <p:spPr bwMode="auto">
          <a:xfrm rot="3737784">
            <a:off x="3372974" y="3003585"/>
            <a:ext cx="990600" cy="381000"/>
          </a:xfrm>
          <a:prstGeom prst="rect">
            <a:avLst/>
          </a:prstGeom>
          <a:no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0" name="TextBox 9"/>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401546318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4901184" y="1179576"/>
            <a:ext cx="7206097" cy="4237087"/>
          </a:xfrm>
          <a:prstGeom prst="rect">
            <a:avLst/>
          </a:prstGeom>
        </p:spPr>
      </p:pic>
      <p:sp>
        <p:nvSpPr>
          <p:cNvPr id="2" name="Title 1"/>
          <p:cNvSpPr>
            <a:spLocks noGrp="1"/>
          </p:cNvSpPr>
          <p:nvPr>
            <p:ph type="title"/>
          </p:nvPr>
        </p:nvSpPr>
        <p:spPr/>
        <p:txBody>
          <a:bodyPr/>
          <a:lstStyle/>
          <a:p>
            <a:r>
              <a:rPr lang="en-US" dirty="0"/>
              <a:t>Outboard Seatbelt Displacements</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38</a:t>
            </a:fld>
            <a:endParaRPr lang="en-US">
              <a:solidFill>
                <a:srgbClr val="161645">
                  <a:lumMod val="50000"/>
                  <a:lumOff val="50000"/>
                </a:srgbClr>
              </a:solidFill>
            </a:endParaRPr>
          </a:p>
        </p:txBody>
      </p:sp>
      <p:pic>
        <p:nvPicPr>
          <p:cNvPr id="7" name="Picture 6"/>
          <p:cNvPicPr>
            <a:picLocks noChangeAspect="1"/>
          </p:cNvPicPr>
          <p:nvPr/>
        </p:nvPicPr>
        <p:blipFill rotWithShape="1">
          <a:blip r:embed="rId3" cstate="print">
            <a:extLst>
              <a:ext uri="{28A0092B-C50C-407E-A947-70E740481C1C}">
                <a14:useLocalDpi xmlns:a14="http://schemas.microsoft.com/office/drawing/2010/main"/>
              </a:ext>
            </a:extLst>
          </a:blip>
          <a:srcRect l="26752" r="14444"/>
          <a:stretch/>
        </p:blipFill>
        <p:spPr>
          <a:xfrm>
            <a:off x="32871" y="1501140"/>
            <a:ext cx="4957323" cy="3840480"/>
          </a:xfrm>
          <a:prstGeom prst="rect">
            <a:avLst/>
          </a:prstGeom>
        </p:spPr>
      </p:pic>
      <p:sp>
        <p:nvSpPr>
          <p:cNvPr id="8" name="Diamond 7"/>
          <p:cNvSpPr/>
          <p:nvPr/>
        </p:nvSpPr>
        <p:spPr bwMode="auto">
          <a:xfrm>
            <a:off x="1981200" y="4800600"/>
            <a:ext cx="150090" cy="152400"/>
          </a:xfrm>
          <a:prstGeom prst="diamond">
            <a:avLst/>
          </a:prstGeom>
          <a:solidFill>
            <a:srgbClr val="FF0000"/>
          </a:solidFill>
          <a:ln w="9525"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9" name="Diamond 8"/>
          <p:cNvSpPr/>
          <p:nvPr/>
        </p:nvSpPr>
        <p:spPr bwMode="auto">
          <a:xfrm>
            <a:off x="2364510" y="2895600"/>
            <a:ext cx="150090" cy="152400"/>
          </a:xfrm>
          <a:prstGeom prst="diamond">
            <a:avLst/>
          </a:prstGeom>
          <a:solidFill>
            <a:srgbClr val="FF0000"/>
          </a:solidFill>
          <a:ln w="9525"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cxnSp>
        <p:nvCxnSpPr>
          <p:cNvPr id="11" name="Straight Arrow Connector 10"/>
          <p:cNvCxnSpPr/>
          <p:nvPr/>
        </p:nvCxnSpPr>
        <p:spPr bwMode="auto">
          <a:xfrm flipH="1">
            <a:off x="2131290" y="3124200"/>
            <a:ext cx="308268" cy="1515572"/>
          </a:xfrm>
          <a:prstGeom prst="straightConnector1">
            <a:avLst/>
          </a:prstGeom>
          <a:solidFill>
            <a:schemeClr val="accent1"/>
          </a:solidFill>
          <a:ln w="28575" cap="flat" cmpd="sng" algn="ctr">
            <a:solidFill>
              <a:schemeClr val="accent1"/>
            </a:solidFill>
            <a:prstDash val="solid"/>
            <a:round/>
            <a:headEnd type="triangle"/>
            <a:tailEnd type="triangle"/>
          </a:ln>
          <a:effectLst/>
        </p:spPr>
      </p:cxnSp>
      <p:sp>
        <p:nvSpPr>
          <p:cNvPr id="13" name="TextBox 12"/>
          <p:cNvSpPr txBox="1"/>
          <p:nvPr/>
        </p:nvSpPr>
        <p:spPr>
          <a:xfrm>
            <a:off x="10287000" y="457200"/>
            <a:ext cx="2362200" cy="646331"/>
          </a:xfrm>
          <a:prstGeom prst="rect">
            <a:avLst/>
          </a:prstGeom>
          <a:noFill/>
        </p:spPr>
        <p:txBody>
          <a:bodyPr wrap="square" rtlCol="0">
            <a:spAutoFit/>
          </a:bodyPr>
          <a:lstStyle/>
          <a:p>
            <a:r>
              <a:rPr lang="en-US" dirty="0"/>
              <a:t>Stock THOR</a:t>
            </a:r>
          </a:p>
          <a:p>
            <a:r>
              <a:rPr lang="en-US" dirty="0" err="1">
                <a:solidFill>
                  <a:srgbClr val="00B0F0"/>
                </a:solidFill>
              </a:rPr>
              <a:t>Cellbond</a:t>
            </a:r>
            <a:r>
              <a:rPr lang="en-US" dirty="0">
                <a:solidFill>
                  <a:srgbClr val="00B0F0"/>
                </a:solidFill>
              </a:rPr>
              <a:t> Modified</a:t>
            </a:r>
          </a:p>
        </p:txBody>
      </p:sp>
      <mc:AlternateContent xmlns:mc="http://schemas.openxmlformats.org/markup-compatibility/2006" xmlns:a14="http://schemas.microsoft.com/office/drawing/2010/main">
        <mc:Choice Requires="a14">
          <p:sp>
            <p:nvSpPr>
              <p:cNvPr id="18" name="TextBox 17"/>
              <p:cNvSpPr txBox="1"/>
              <p:nvPr/>
            </p:nvSpPr>
            <p:spPr>
              <a:xfrm>
                <a:off x="5105400" y="5300990"/>
                <a:ext cx="5334000" cy="466603"/>
              </a:xfrm>
              <a:prstGeom prst="rect">
                <a:avLst/>
              </a:prstGeom>
              <a:noFill/>
            </p:spPr>
            <p:txBody>
              <a:bodyPr wrap="square" rtlCol="0">
                <a:spAutoFit/>
              </a:bodyPr>
              <a:lstStyle/>
              <a:p>
                <a:r>
                  <a:rPr lang="en-US" sz="1100" dirty="0">
                    <a:latin typeface="+mn-lt"/>
                  </a:rPr>
                  <a:t> </a:t>
                </a:r>
              </a:p>
              <a:p>
                <a:r>
                  <a:rPr lang="en-US" sz="1100" dirty="0">
                    <a:latin typeface="Cambria" panose="02040503050406030204" pitchFamily="18" charset="0"/>
                    <a:ea typeface="Cambria" panose="02040503050406030204" pitchFamily="18" charset="0"/>
                  </a:rPr>
                  <a:t>Lap Belt </a:t>
                </a:r>
                <a:r>
                  <a:rPr lang="el-GR" sz="1100" dirty="0">
                    <a:latin typeface="Cambria" panose="02040503050406030204" pitchFamily="18" charset="0"/>
                    <a:ea typeface="Cambria" panose="02040503050406030204" pitchFamily="18" charset="0"/>
                  </a:rPr>
                  <a:t>Δ</a:t>
                </a:r>
                <a:r>
                  <a:rPr lang="en-US" sz="1100" dirty="0"/>
                  <a:t> = </a:t>
                </a:r>
                <a14:m>
                  <m:oMath xmlns:m="http://schemas.openxmlformats.org/officeDocument/2006/math">
                    <m:rad>
                      <m:radPr>
                        <m:degHide m:val="on"/>
                        <m:ctrlPr>
                          <a:rPr lang="en-US" sz="1100" i="1">
                            <a:latin typeface="Cambria Math" panose="02040503050406030204" pitchFamily="18" charset="0"/>
                          </a:rPr>
                        </m:ctrlPr>
                      </m:radPr>
                      <m:deg/>
                      <m:e>
                        <m:sSup>
                          <m:sSupPr>
                            <m:ctrlPr>
                              <a:rPr lang="en-US" sz="1100" i="1">
                                <a:latin typeface="Cambria Math" panose="02040503050406030204" pitchFamily="18" charset="0"/>
                              </a:rPr>
                            </m:ctrlPr>
                          </m:sSupPr>
                          <m:e>
                            <m:r>
                              <a:rPr lang="en-US" sz="1100" i="1">
                                <a:latin typeface="Cambria Math" panose="02040503050406030204" pitchFamily="18" charset="0"/>
                              </a:rPr>
                              <m:t>𝑥</m:t>
                            </m:r>
                          </m:e>
                          <m:sup>
                            <m:r>
                              <a:rPr lang="en-US" sz="1100" i="1">
                                <a:latin typeface="Cambria Math" panose="02040503050406030204" pitchFamily="18" charset="0"/>
                              </a:rPr>
                              <m:t>2</m:t>
                            </m:r>
                          </m:sup>
                        </m:sSup>
                        <m:r>
                          <a:rPr lang="en-US" sz="1100" i="1">
                            <a:latin typeface="Cambria Math" panose="02040503050406030204" pitchFamily="18" charset="0"/>
                          </a:rPr>
                          <m:t>+</m:t>
                        </m:r>
                        <m:sSup>
                          <m:sSupPr>
                            <m:ctrlPr>
                              <a:rPr lang="en-US" sz="1100" i="1">
                                <a:latin typeface="Cambria Math" panose="02040503050406030204" pitchFamily="18" charset="0"/>
                              </a:rPr>
                            </m:ctrlPr>
                          </m:sSupPr>
                          <m:e>
                            <m:r>
                              <a:rPr lang="en-US" sz="1100" i="1">
                                <a:latin typeface="Cambria Math" panose="02040503050406030204" pitchFamily="18" charset="0"/>
                              </a:rPr>
                              <m:t>𝑦</m:t>
                            </m:r>
                          </m:e>
                          <m:sup>
                            <m:r>
                              <a:rPr lang="en-US" sz="1100" i="1">
                                <a:latin typeface="Cambria Math" panose="02040503050406030204" pitchFamily="18" charset="0"/>
                              </a:rPr>
                              <m:t>2</m:t>
                            </m:r>
                          </m:sup>
                        </m:sSup>
                        <m:r>
                          <a:rPr lang="en-US" sz="1100" i="1">
                            <a:latin typeface="Cambria Math" panose="02040503050406030204" pitchFamily="18" charset="0"/>
                          </a:rPr>
                          <m:t> +</m:t>
                        </m:r>
                        <m:sSup>
                          <m:sSupPr>
                            <m:ctrlPr>
                              <a:rPr lang="en-US" sz="1100" i="1">
                                <a:latin typeface="Cambria Math" panose="02040503050406030204" pitchFamily="18" charset="0"/>
                              </a:rPr>
                            </m:ctrlPr>
                          </m:sSupPr>
                          <m:e>
                            <m:r>
                              <a:rPr lang="en-US" sz="1100" i="1">
                                <a:latin typeface="Cambria Math" panose="02040503050406030204" pitchFamily="18" charset="0"/>
                              </a:rPr>
                              <m:t>𝑧</m:t>
                            </m:r>
                          </m:e>
                          <m:sup>
                            <m:r>
                              <a:rPr lang="en-US" sz="1100" i="1">
                                <a:latin typeface="Cambria Math" panose="02040503050406030204" pitchFamily="18" charset="0"/>
                              </a:rPr>
                              <m:t>2</m:t>
                            </m:r>
                          </m:sup>
                        </m:sSup>
                      </m:e>
                    </m:rad>
                  </m:oMath>
                </a14:m>
                <a:r>
                  <a:rPr lang="en-US" sz="1100" dirty="0"/>
                  <a:t> - </a:t>
                </a:r>
                <a:r>
                  <a:rPr lang="en-US" sz="1100" i="1" dirty="0"/>
                  <a:t>L</a:t>
                </a:r>
                <a:r>
                  <a:rPr lang="en-US" sz="1100" i="1" baseline="-25000" dirty="0"/>
                  <a:t>0</a:t>
                </a:r>
              </a:p>
            </p:txBody>
          </p:sp>
        </mc:Choice>
        <mc:Fallback xmlns="">
          <p:sp>
            <p:nvSpPr>
              <p:cNvPr id="18" name="TextBox 17"/>
              <p:cNvSpPr txBox="1">
                <a:spLocks noRot="1" noChangeAspect="1" noMove="1" noResize="1" noEditPoints="1" noAdjustHandles="1" noChangeArrowheads="1" noChangeShapeType="1" noTextEdit="1"/>
              </p:cNvSpPr>
              <p:nvPr/>
            </p:nvSpPr>
            <p:spPr>
              <a:xfrm>
                <a:off x="5105400" y="5300990"/>
                <a:ext cx="5334000" cy="466603"/>
              </a:xfrm>
              <a:prstGeom prst="rect">
                <a:avLst/>
              </a:prstGeom>
              <a:blipFill>
                <a:blip r:embed="rId4"/>
                <a:stretch>
                  <a:fillRect b="-6579"/>
                </a:stretch>
              </a:blipFill>
            </p:spPr>
            <p:txBody>
              <a:bodyPr/>
              <a:lstStyle/>
              <a:p>
                <a:r>
                  <a:rPr lang="en-US">
                    <a:noFill/>
                  </a:rPr>
                  <a:t> </a:t>
                </a:r>
              </a:p>
            </p:txBody>
          </p:sp>
        </mc:Fallback>
      </mc:AlternateContent>
      <p:sp>
        <p:nvSpPr>
          <p:cNvPr id="19" name="TextBox 18"/>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254250250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Pelvis Observations</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39</a:t>
            </a:fld>
            <a:endParaRPr lang="en-US">
              <a:solidFill>
                <a:srgbClr val="161645">
                  <a:lumMod val="50000"/>
                  <a:lumOff val="50000"/>
                </a:srgbClr>
              </a:solidFill>
            </a:endParaRPr>
          </a:p>
        </p:txBody>
      </p:sp>
      <p:pic>
        <p:nvPicPr>
          <p:cNvPr id="4" name="pelvis_zoom_cut">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377056" y="1235958"/>
            <a:ext cx="5810036" cy="2651760"/>
          </a:xfrm>
          <a:prstGeom prst="rect">
            <a:avLst/>
          </a:prstGeom>
        </p:spPr>
      </p:pic>
      <p:pic>
        <p:nvPicPr>
          <p:cNvPr id="5" name="Picture 4"/>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6415692" y="2055091"/>
            <a:ext cx="5815925" cy="2194560"/>
          </a:xfrm>
          <a:prstGeom prst="rect">
            <a:avLst/>
          </a:prstGeom>
        </p:spPr>
      </p:pic>
      <p:sp>
        <p:nvSpPr>
          <p:cNvPr id="7" name="TextBox 6"/>
          <p:cNvSpPr txBox="1"/>
          <p:nvPr/>
        </p:nvSpPr>
        <p:spPr>
          <a:xfrm>
            <a:off x="7467600" y="2209800"/>
            <a:ext cx="1371600" cy="246221"/>
          </a:xfrm>
          <a:prstGeom prst="rect">
            <a:avLst/>
          </a:prstGeom>
          <a:noFill/>
        </p:spPr>
        <p:txBody>
          <a:bodyPr wrap="square" rtlCol="0">
            <a:spAutoFit/>
          </a:bodyPr>
          <a:lstStyle/>
          <a:p>
            <a:r>
              <a:rPr lang="en-US" sz="1000" dirty="0">
                <a:latin typeface="+mn-lt"/>
              </a:rPr>
              <a:t>21.4 mm</a:t>
            </a:r>
          </a:p>
        </p:txBody>
      </p:sp>
      <p:cxnSp>
        <p:nvCxnSpPr>
          <p:cNvPr id="9" name="Straight Arrow Connector 8"/>
          <p:cNvCxnSpPr/>
          <p:nvPr/>
        </p:nvCxnSpPr>
        <p:spPr bwMode="auto">
          <a:xfrm flipH="1">
            <a:off x="7010400" y="2332910"/>
            <a:ext cx="533400" cy="123111"/>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
        <p:nvSpPr>
          <p:cNvPr id="12" name="TextBox 11"/>
          <p:cNvSpPr txBox="1"/>
          <p:nvPr/>
        </p:nvSpPr>
        <p:spPr>
          <a:xfrm>
            <a:off x="9982200" y="3352800"/>
            <a:ext cx="1371600" cy="246221"/>
          </a:xfrm>
          <a:prstGeom prst="rect">
            <a:avLst/>
          </a:prstGeom>
          <a:noFill/>
        </p:spPr>
        <p:txBody>
          <a:bodyPr wrap="square" rtlCol="0">
            <a:spAutoFit/>
          </a:bodyPr>
          <a:lstStyle/>
          <a:p>
            <a:r>
              <a:rPr lang="en-US" sz="1000" dirty="0"/>
              <a:t>0.81</a:t>
            </a:r>
            <a:r>
              <a:rPr lang="en-US" sz="1000" dirty="0">
                <a:latin typeface="+mn-lt"/>
              </a:rPr>
              <a:t> mm</a:t>
            </a:r>
          </a:p>
        </p:txBody>
      </p:sp>
      <p:cxnSp>
        <p:nvCxnSpPr>
          <p:cNvPr id="13" name="Straight Arrow Connector 12"/>
          <p:cNvCxnSpPr/>
          <p:nvPr/>
        </p:nvCxnSpPr>
        <p:spPr bwMode="auto">
          <a:xfrm flipH="1">
            <a:off x="9677400" y="3581400"/>
            <a:ext cx="381000" cy="28138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mc:AlternateContent xmlns:mc="http://schemas.openxmlformats.org/markup-compatibility/2006" xmlns:a14="http://schemas.microsoft.com/office/drawing/2010/main">
        <mc:Choice Requires="a14">
          <p:sp>
            <p:nvSpPr>
              <p:cNvPr id="15" name="TextBox 14"/>
              <p:cNvSpPr txBox="1"/>
              <p:nvPr/>
            </p:nvSpPr>
            <p:spPr>
              <a:xfrm>
                <a:off x="7242464" y="4546547"/>
                <a:ext cx="4187536" cy="518604"/>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i="1" smtClean="0">
                              <a:latin typeface="Cambria Math" panose="02040503050406030204" pitchFamily="18" charset="0"/>
                            </a:rPr>
                          </m:ctrlPr>
                        </m:fPr>
                        <m:num>
                          <m:r>
                            <a:rPr lang="en-US" b="0" i="1" smtClean="0">
                              <a:latin typeface="Cambria Math" panose="02040503050406030204" pitchFamily="18" charset="0"/>
                            </a:rPr>
                            <m:t>21.4−0.81</m:t>
                          </m:r>
                        </m:num>
                        <m:den>
                          <m:r>
                            <a:rPr lang="en-US" b="0" i="1" smtClean="0">
                              <a:latin typeface="Cambria Math" panose="02040503050406030204" pitchFamily="18" charset="0"/>
                            </a:rPr>
                            <m:t>21.4</m:t>
                          </m:r>
                        </m:den>
                      </m:f>
                      <m:r>
                        <a:rPr lang="en-US" b="0" i="1" smtClean="0">
                          <a:latin typeface="Cambria Math" panose="02040503050406030204" pitchFamily="18" charset="0"/>
                        </a:rPr>
                        <m:t> </m:t>
                      </m:r>
                      <m:r>
                        <a:rPr lang="en-US" b="0" i="1" smtClean="0">
                          <a:latin typeface="Cambria Math" panose="02040503050406030204" pitchFamily="18" charset="0"/>
                          <a:ea typeface="Cambria Math" panose="02040503050406030204" pitchFamily="18" charset="0"/>
                        </a:rPr>
                        <m:t>×100</m:t>
                      </m:r>
                      <m:r>
                        <a:rPr lang="en-US" b="0" i="1" smtClean="0">
                          <a:latin typeface="Cambria Math" panose="02040503050406030204" pitchFamily="18" charset="0"/>
                        </a:rPr>
                        <m:t> </m:t>
                      </m:r>
                      <m:r>
                        <a:rPr lang="en-US" b="0" i="1" smtClean="0">
                          <a:latin typeface="Cambria Math" panose="02040503050406030204" pitchFamily="18" charset="0"/>
                          <a:ea typeface="Cambria Math" panose="02040503050406030204" pitchFamily="18" charset="0"/>
                        </a:rPr>
                        <m:t>≈96% </m:t>
                      </m:r>
                      <m:r>
                        <a:rPr lang="en-US" b="0" i="1" smtClean="0">
                          <a:latin typeface="Cambria Math" panose="02040503050406030204" pitchFamily="18" charset="0"/>
                          <a:ea typeface="Cambria Math" panose="02040503050406030204" pitchFamily="18" charset="0"/>
                        </a:rPr>
                        <m:t>𝐶𝑜𝑚𝑝𝑟𝑒𝑠𝑠𝑖𝑜𝑛</m:t>
                      </m:r>
                    </m:oMath>
                  </m:oMathPara>
                </a14:m>
                <a:endParaRPr lang="en-US" sz="700" dirty="0" err="1"/>
              </a:p>
            </p:txBody>
          </p:sp>
        </mc:Choice>
        <mc:Fallback xmlns="">
          <p:sp>
            <p:nvSpPr>
              <p:cNvPr id="15" name="TextBox 14"/>
              <p:cNvSpPr txBox="1">
                <a:spLocks noRot="1" noChangeAspect="1" noMove="1" noResize="1" noEditPoints="1" noAdjustHandles="1" noChangeArrowheads="1" noChangeShapeType="1" noTextEdit="1"/>
              </p:cNvSpPr>
              <p:nvPr/>
            </p:nvSpPr>
            <p:spPr>
              <a:xfrm>
                <a:off x="7242464" y="4546547"/>
                <a:ext cx="4187536" cy="518604"/>
              </a:xfrm>
              <a:prstGeom prst="rect">
                <a:avLst/>
              </a:prstGeom>
              <a:blipFill>
                <a:blip r:embed="rId7"/>
                <a:stretch>
                  <a:fillRect/>
                </a:stretch>
              </a:blipFill>
            </p:spPr>
            <p:txBody>
              <a:bodyPr/>
              <a:lstStyle/>
              <a:p>
                <a:r>
                  <a:rPr lang="en-US">
                    <a:noFill/>
                  </a:rPr>
                  <a:t> </a:t>
                </a:r>
              </a:p>
            </p:txBody>
          </p:sp>
        </mc:Fallback>
      </mc:AlternateContent>
      <p:pic>
        <p:nvPicPr>
          <p:cNvPr id="6" name="Picture 5"/>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368621" y="3978905"/>
            <a:ext cx="5810036" cy="2651760"/>
          </a:xfrm>
          <a:prstGeom prst="rect">
            <a:avLst/>
          </a:prstGeom>
        </p:spPr>
      </p:pic>
      <p:sp>
        <p:nvSpPr>
          <p:cNvPr id="14" name="TextBox 13"/>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42833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660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remove"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01968" y="498978"/>
            <a:ext cx="10363200" cy="685800"/>
          </a:xfrm>
        </p:spPr>
        <p:txBody>
          <a:bodyPr/>
          <a:lstStyle/>
          <a:p>
            <a:r>
              <a:rPr lang="en-US" dirty="0"/>
              <a:t>Positioning Study – Qualitative Analysis</a:t>
            </a:r>
          </a:p>
        </p:txBody>
      </p:sp>
      <p:sp>
        <p:nvSpPr>
          <p:cNvPr id="4" name="Slide Number Placeholder 3"/>
          <p:cNvSpPr>
            <a:spLocks noGrp="1"/>
          </p:cNvSpPr>
          <p:nvPr>
            <p:ph type="sldNum" sz="quarter" idx="12"/>
          </p:nvPr>
        </p:nvSpPr>
        <p:spPr/>
        <p:txBody>
          <a:bodyPr/>
          <a:lstStyle/>
          <a:p>
            <a:fld id="{99985A63-83E5-425F-9290-73A8853C6F80}" type="slidenum">
              <a:rPr lang="en-US" smtClean="0">
                <a:solidFill>
                  <a:srgbClr val="161645">
                    <a:lumMod val="50000"/>
                    <a:lumOff val="50000"/>
                  </a:srgbClr>
                </a:solidFill>
              </a:rPr>
              <a:pPr/>
              <a:t>4</a:t>
            </a:fld>
            <a:endParaRPr lang="en-US">
              <a:solidFill>
                <a:srgbClr val="161645">
                  <a:lumMod val="50000"/>
                  <a:lumOff val="50000"/>
                </a:srgbClr>
              </a:solidFill>
            </a:endParaRPr>
          </a:p>
        </p:txBody>
      </p:sp>
      <p:sp>
        <p:nvSpPr>
          <p:cNvPr id="31" name="TextBox 30"/>
          <p:cNvSpPr txBox="1"/>
          <p:nvPr/>
        </p:nvSpPr>
        <p:spPr>
          <a:xfrm>
            <a:off x="8072888" y="1128828"/>
            <a:ext cx="2213426" cy="307777"/>
          </a:xfrm>
          <a:prstGeom prst="rect">
            <a:avLst/>
          </a:prstGeom>
          <a:noFill/>
        </p:spPr>
        <p:txBody>
          <a:bodyPr wrap="none" rtlCol="0">
            <a:spAutoFit/>
          </a:bodyPr>
          <a:lstStyle/>
          <a:p>
            <a:r>
              <a:rPr lang="en-US" sz="1400" b="1" dirty="0"/>
              <a:t>Acura TLX Driver’s Chair</a:t>
            </a:r>
          </a:p>
        </p:txBody>
      </p:sp>
      <p:sp>
        <p:nvSpPr>
          <p:cNvPr id="32" name="TextBox 31"/>
          <p:cNvSpPr txBox="1"/>
          <p:nvPr/>
        </p:nvSpPr>
        <p:spPr>
          <a:xfrm>
            <a:off x="1361138" y="1173771"/>
            <a:ext cx="3333990" cy="307777"/>
          </a:xfrm>
          <a:prstGeom prst="rect">
            <a:avLst/>
          </a:prstGeom>
          <a:noFill/>
        </p:spPr>
        <p:txBody>
          <a:bodyPr wrap="none" rtlCol="0">
            <a:spAutoFit/>
          </a:bodyPr>
          <a:lstStyle/>
          <a:p>
            <a:r>
              <a:rPr lang="en-US" sz="1400" b="1" dirty="0"/>
              <a:t>Honda Odyssey 2</a:t>
            </a:r>
            <a:r>
              <a:rPr lang="en-US" sz="1400" b="1" baseline="30000" dirty="0"/>
              <a:t>nd</a:t>
            </a:r>
            <a:r>
              <a:rPr lang="en-US" sz="1400" b="1" dirty="0"/>
              <a:t> row captain’s chair</a:t>
            </a:r>
          </a:p>
        </p:txBody>
      </p:sp>
      <p:pic>
        <p:nvPicPr>
          <p:cNvPr id="5" name="Picture 4"/>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20000" contrast="-20000"/>
                    </a14:imgEffect>
                  </a14:imgLayer>
                </a14:imgProps>
              </a:ext>
              <a:ext uri="{28A0092B-C50C-407E-A947-70E740481C1C}">
                <a14:useLocalDpi xmlns:a14="http://schemas.microsoft.com/office/drawing/2010/main"/>
              </a:ext>
            </a:extLst>
          </a:blip>
          <a:srcRect/>
          <a:stretch/>
        </p:blipFill>
        <p:spPr>
          <a:xfrm>
            <a:off x="1599383" y="1489386"/>
            <a:ext cx="2857500" cy="2667000"/>
          </a:xfrm>
          <a:prstGeom prst="rect">
            <a:avLst/>
          </a:prstGeom>
        </p:spPr>
      </p:pic>
      <p:pic>
        <p:nvPicPr>
          <p:cNvPr id="6" name="Picture 5"/>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0" y="4227756"/>
            <a:ext cx="2907172" cy="2090566"/>
          </a:xfrm>
          <a:prstGeom prst="rect">
            <a:avLst/>
          </a:prstGeom>
        </p:spPr>
      </p:pic>
      <p:pic>
        <p:nvPicPr>
          <p:cNvPr id="7" name="Picture 6"/>
          <p:cNvPicPr>
            <a:picLocks noChangeAspect="1"/>
          </p:cNvPicPr>
          <p:nvPr/>
        </p:nvPicPr>
        <p:blipFill rotWithShape="1">
          <a:blip r:embed="rId5" cstate="print">
            <a:extLst>
              <a:ext uri="{BEBA8EAE-BF5A-486C-A8C5-ECC9F3942E4B}">
                <a14:imgProps xmlns:a14="http://schemas.microsoft.com/office/drawing/2010/main">
                  <a14:imgLayer r:embed="rId6">
                    <a14:imgEffect>
                      <a14:brightnessContrast bright="20000"/>
                    </a14:imgEffect>
                  </a14:imgLayer>
                </a14:imgProps>
              </a:ext>
              <a:ext uri="{28A0092B-C50C-407E-A947-70E740481C1C}">
                <a14:useLocalDpi xmlns:a14="http://schemas.microsoft.com/office/drawing/2010/main"/>
              </a:ext>
            </a:extLst>
          </a:blip>
          <a:srcRect/>
          <a:stretch/>
        </p:blipFill>
        <p:spPr>
          <a:xfrm rot="16200000">
            <a:off x="3348174" y="3901439"/>
            <a:ext cx="2103121" cy="2743200"/>
          </a:xfrm>
          <a:prstGeom prst="rect">
            <a:avLst/>
          </a:prstGeom>
        </p:spPr>
      </p:pic>
      <p:pic>
        <p:nvPicPr>
          <p:cNvPr id="33" name="Picture 32"/>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038600" y="5952885"/>
            <a:ext cx="1981200" cy="873613"/>
          </a:xfrm>
          <a:prstGeom prst="rect">
            <a:avLst/>
          </a:prstGeom>
        </p:spPr>
      </p:pic>
      <p:pic>
        <p:nvPicPr>
          <p:cNvPr id="9" name="Picture 8"/>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9482722" y="4221478"/>
            <a:ext cx="2675355" cy="2006516"/>
          </a:xfrm>
          <a:prstGeom prst="rect">
            <a:avLst/>
          </a:prstGeom>
        </p:spPr>
      </p:pic>
      <p:pic>
        <p:nvPicPr>
          <p:cNvPr id="10" name="Picture 9"/>
          <p:cNvPicPr>
            <a:picLocks noChangeAspect="1"/>
          </p:cNvPicPr>
          <p:nvPr/>
        </p:nvPicPr>
        <p:blipFill rotWithShape="1">
          <a:blip r:embed="rId9" cstate="print">
            <a:extLst>
              <a:ext uri="{BEBA8EAE-BF5A-486C-A8C5-ECC9F3942E4B}">
                <a14:imgProps xmlns:a14="http://schemas.microsoft.com/office/drawing/2010/main">
                  <a14:imgLayer r:embed="rId10">
                    <a14:imgEffect>
                      <a14:brightnessContrast bright="40000"/>
                    </a14:imgEffect>
                  </a14:imgLayer>
                </a14:imgProps>
              </a:ext>
              <a:ext uri="{28A0092B-C50C-407E-A947-70E740481C1C}">
                <a14:useLocalDpi xmlns:a14="http://schemas.microsoft.com/office/drawing/2010/main"/>
              </a:ext>
            </a:extLst>
          </a:blip>
          <a:srcRect/>
          <a:stretch/>
        </p:blipFill>
        <p:spPr>
          <a:xfrm rot="16200000">
            <a:off x="6959691" y="3564356"/>
            <a:ext cx="1920226" cy="3038592"/>
          </a:xfrm>
          <a:prstGeom prst="rect">
            <a:avLst/>
          </a:prstGeom>
        </p:spPr>
      </p:pic>
      <p:pic>
        <p:nvPicPr>
          <p:cNvPr id="8" name="Picture 7"/>
          <p:cNvPicPr>
            <a:picLocks noChangeAspect="1"/>
          </p:cNvPicPr>
          <p:nvPr/>
        </p:nvPicPr>
        <p:blipFill rotWithShape="1">
          <a:blip r:embed="rId11" cstate="print">
            <a:extLst>
              <a:ext uri="{28A0092B-C50C-407E-A947-70E740481C1C}">
                <a14:useLocalDpi xmlns:a14="http://schemas.microsoft.com/office/drawing/2010/main"/>
              </a:ext>
            </a:extLst>
          </a:blip>
          <a:srcRect/>
          <a:stretch/>
        </p:blipFill>
        <p:spPr>
          <a:xfrm>
            <a:off x="7919804" y="1473298"/>
            <a:ext cx="2519595" cy="2650241"/>
          </a:xfrm>
          <a:prstGeom prst="rect">
            <a:avLst/>
          </a:prstGeom>
        </p:spPr>
      </p:pic>
      <p:sp>
        <p:nvSpPr>
          <p:cNvPr id="34" name="TextBox 33"/>
          <p:cNvSpPr txBox="1"/>
          <p:nvPr/>
        </p:nvSpPr>
        <p:spPr>
          <a:xfrm>
            <a:off x="5029200" y="2267394"/>
            <a:ext cx="2343655" cy="954107"/>
          </a:xfrm>
          <a:prstGeom prst="rect">
            <a:avLst/>
          </a:prstGeom>
          <a:noFill/>
        </p:spPr>
        <p:txBody>
          <a:bodyPr wrap="none" rtlCol="0">
            <a:spAutoFit/>
          </a:bodyPr>
          <a:lstStyle/>
          <a:p>
            <a:r>
              <a:rPr lang="en-US" sz="1400" b="1" dirty="0"/>
              <a:t>+ 3 intermediate angles,</a:t>
            </a:r>
          </a:p>
          <a:p>
            <a:r>
              <a:rPr lang="en-US" sz="1400" b="1" dirty="0"/>
              <a:t>slouched and erect,</a:t>
            </a:r>
          </a:p>
          <a:p>
            <a:r>
              <a:rPr lang="en-US" sz="1400" b="1" dirty="0"/>
              <a:t>pelvis moved forward</a:t>
            </a:r>
          </a:p>
          <a:p>
            <a:r>
              <a:rPr lang="en-US" sz="1400" b="1" dirty="0"/>
              <a:t>(more than 30 trials total)</a:t>
            </a:r>
          </a:p>
        </p:txBody>
      </p:sp>
    </p:spTree>
    <p:extLst>
      <p:ext uri="{BB962C8B-B14F-4D97-AF65-F5344CB8AC3E}">
        <p14:creationId xmlns:p14="http://schemas.microsoft.com/office/powerpoint/2010/main" val="19119834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6"/>
          <a:stretch>
            <a:fillRect/>
          </a:stretch>
        </p:blipFill>
        <p:spPr>
          <a:xfrm>
            <a:off x="5687568" y="896112"/>
            <a:ext cx="6486706" cy="3657917"/>
          </a:xfrm>
          <a:prstGeom prst="rect">
            <a:avLst/>
          </a:prstGeom>
        </p:spPr>
      </p:pic>
      <p:sp>
        <p:nvSpPr>
          <p:cNvPr id="2" name="Title 1"/>
          <p:cNvSpPr>
            <a:spLocks noGrp="1"/>
          </p:cNvSpPr>
          <p:nvPr>
            <p:ph type="title"/>
          </p:nvPr>
        </p:nvSpPr>
        <p:spPr/>
        <p:txBody>
          <a:bodyPr/>
          <a:lstStyle/>
          <a:p>
            <a:r>
              <a:rPr lang="en-US" dirty="0"/>
              <a:t>Pelvis Sensitivity Study</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40</a:t>
            </a:fld>
            <a:endParaRPr lang="en-US">
              <a:solidFill>
                <a:srgbClr val="161645">
                  <a:lumMod val="50000"/>
                  <a:lumOff val="50000"/>
                </a:srgbClr>
              </a:solidFill>
            </a:endParaRPr>
          </a:p>
        </p:txBody>
      </p:sp>
      <p:sp>
        <p:nvSpPr>
          <p:cNvPr id="5" name="TextBox 4"/>
          <p:cNvSpPr txBox="1"/>
          <p:nvPr/>
        </p:nvSpPr>
        <p:spPr>
          <a:xfrm>
            <a:off x="6324600" y="4556760"/>
            <a:ext cx="2960331" cy="1384995"/>
          </a:xfrm>
          <a:prstGeom prst="rect">
            <a:avLst/>
          </a:prstGeom>
          <a:noFill/>
        </p:spPr>
        <p:txBody>
          <a:bodyPr wrap="square" rtlCol="0">
            <a:spAutoFit/>
          </a:bodyPr>
          <a:lstStyle/>
          <a:p>
            <a:r>
              <a:rPr lang="en-US" sz="1400" dirty="0"/>
              <a:t>Stock THOR</a:t>
            </a:r>
          </a:p>
          <a:p>
            <a:r>
              <a:rPr lang="en-US" sz="1400" dirty="0" err="1">
                <a:solidFill>
                  <a:srgbClr val="00B0F0"/>
                </a:solidFill>
              </a:rPr>
              <a:t>Cellbond</a:t>
            </a:r>
            <a:r>
              <a:rPr lang="en-US" sz="1400" dirty="0">
                <a:solidFill>
                  <a:srgbClr val="00B0F0"/>
                </a:solidFill>
              </a:rPr>
              <a:t> Modified</a:t>
            </a:r>
          </a:p>
          <a:p>
            <a:r>
              <a:rPr lang="en-US" sz="1400" dirty="0" err="1">
                <a:solidFill>
                  <a:srgbClr val="FF0000"/>
                </a:solidFill>
              </a:rPr>
              <a:t>Coxal</a:t>
            </a:r>
            <a:r>
              <a:rPr lang="en-US" sz="1400" dirty="0">
                <a:solidFill>
                  <a:srgbClr val="FF0000"/>
                </a:solidFill>
              </a:rPr>
              <a:t> Bone Mat. Replaced</a:t>
            </a:r>
          </a:p>
          <a:p>
            <a:r>
              <a:rPr lang="en-US" sz="1400" dirty="0">
                <a:solidFill>
                  <a:srgbClr val="993300"/>
                </a:solidFill>
              </a:rPr>
              <a:t>Pelvis Stiffness x5</a:t>
            </a:r>
          </a:p>
          <a:p>
            <a:r>
              <a:rPr lang="en-US" sz="1400" dirty="0">
                <a:solidFill>
                  <a:schemeClr val="accent2"/>
                </a:solidFill>
              </a:rPr>
              <a:t>Pelvis Stiffness x10</a:t>
            </a:r>
          </a:p>
          <a:p>
            <a:r>
              <a:rPr lang="en-US" sz="1400" dirty="0">
                <a:solidFill>
                  <a:srgbClr val="FFC000"/>
                </a:solidFill>
              </a:rPr>
              <a:t>Pelvis Stiffness x100</a:t>
            </a:r>
          </a:p>
        </p:txBody>
      </p:sp>
      <p:pic>
        <p:nvPicPr>
          <p:cNvPr id="6" name="pelvis_zoom_cut">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7"/>
          <a:stretch>
            <a:fillRect/>
          </a:stretch>
        </p:blipFill>
        <p:spPr>
          <a:xfrm>
            <a:off x="304800" y="1417320"/>
            <a:ext cx="5409344" cy="2468880"/>
          </a:xfrm>
          <a:prstGeom prst="rect">
            <a:avLst/>
          </a:prstGeom>
        </p:spPr>
      </p:pic>
      <p:sp>
        <p:nvSpPr>
          <p:cNvPr id="7" name="TextBox 6"/>
          <p:cNvSpPr txBox="1"/>
          <p:nvPr/>
        </p:nvSpPr>
        <p:spPr>
          <a:xfrm>
            <a:off x="2278294" y="1160233"/>
            <a:ext cx="1981200" cy="276999"/>
          </a:xfrm>
          <a:prstGeom prst="rect">
            <a:avLst/>
          </a:prstGeom>
          <a:noFill/>
        </p:spPr>
        <p:txBody>
          <a:bodyPr wrap="square" rtlCol="0">
            <a:spAutoFit/>
          </a:bodyPr>
          <a:lstStyle/>
          <a:p>
            <a:r>
              <a:rPr lang="en-US" sz="1200" dirty="0" err="1">
                <a:latin typeface="+mn-lt"/>
              </a:rPr>
              <a:t>Cellbond</a:t>
            </a:r>
            <a:r>
              <a:rPr lang="en-US" sz="1200" dirty="0">
                <a:latin typeface="+mn-lt"/>
              </a:rPr>
              <a:t> Modified</a:t>
            </a:r>
          </a:p>
        </p:txBody>
      </p:sp>
      <p:sp>
        <p:nvSpPr>
          <p:cNvPr id="8" name="TextBox 7"/>
          <p:cNvSpPr txBox="1"/>
          <p:nvPr/>
        </p:nvSpPr>
        <p:spPr>
          <a:xfrm>
            <a:off x="1295400" y="3943115"/>
            <a:ext cx="3603973" cy="276999"/>
          </a:xfrm>
          <a:prstGeom prst="rect">
            <a:avLst/>
          </a:prstGeom>
          <a:noFill/>
        </p:spPr>
        <p:txBody>
          <a:bodyPr wrap="square" rtlCol="0">
            <a:spAutoFit/>
          </a:bodyPr>
          <a:lstStyle/>
          <a:p>
            <a:pPr algn="ctr"/>
            <a:r>
              <a:rPr lang="en-US" sz="1200" dirty="0" err="1">
                <a:latin typeface="+mn-lt"/>
              </a:rPr>
              <a:t>Coxal</a:t>
            </a:r>
            <a:r>
              <a:rPr lang="en-US" sz="1200" dirty="0">
                <a:latin typeface="+mn-lt"/>
              </a:rPr>
              <a:t> Bone Material Replaced with Flesh Material</a:t>
            </a:r>
          </a:p>
        </p:txBody>
      </p:sp>
      <p:pic>
        <p:nvPicPr>
          <p:cNvPr id="9" name="Picture 8"/>
          <p:cNvPicPr>
            <a:picLocks noChangeAspect="1"/>
          </p:cNvPicPr>
          <p:nvPr/>
        </p:nvPicPr>
        <p:blipFill rotWithShape="1">
          <a:blip r:embed="rId8" cstate="print">
            <a:extLst>
              <a:ext uri="{28A0092B-C50C-407E-A947-70E740481C1C}">
                <a14:useLocalDpi xmlns:a14="http://schemas.microsoft.com/office/drawing/2010/main"/>
              </a:ext>
            </a:extLst>
          </a:blip>
          <a:srcRect l="30170" t="4972" r="26069" b="9474"/>
          <a:stretch/>
        </p:blipFill>
        <p:spPr>
          <a:xfrm>
            <a:off x="8915400" y="4572000"/>
            <a:ext cx="2053392" cy="1828800"/>
          </a:xfrm>
          <a:prstGeom prst="rect">
            <a:avLst/>
          </a:prstGeom>
        </p:spPr>
      </p:pic>
      <p:sp>
        <p:nvSpPr>
          <p:cNvPr id="10" name="Curved Left Arrow 9"/>
          <p:cNvSpPr/>
          <p:nvPr/>
        </p:nvSpPr>
        <p:spPr bwMode="auto">
          <a:xfrm>
            <a:off x="11049000" y="4953000"/>
            <a:ext cx="457200" cy="1143000"/>
          </a:xfrm>
          <a:prstGeom prst="curvedLeftArrow">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1" name="Plus 10"/>
          <p:cNvSpPr/>
          <p:nvPr/>
        </p:nvSpPr>
        <p:spPr bwMode="auto">
          <a:xfrm>
            <a:off x="10972800" y="5265771"/>
            <a:ext cx="381000" cy="430730"/>
          </a:xfrm>
          <a:prstGeom prst="mathPlus">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pic>
        <p:nvPicPr>
          <p:cNvPr id="13" name="pelvis_zoom_cut">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a:blip r:embed="rId9"/>
          <a:stretch>
            <a:fillRect/>
          </a:stretch>
        </p:blipFill>
        <p:spPr>
          <a:xfrm>
            <a:off x="407833" y="4213292"/>
            <a:ext cx="5177340" cy="2362991"/>
          </a:xfrm>
          <a:prstGeom prst="rect">
            <a:avLst/>
          </a:prstGeom>
        </p:spPr>
      </p:pic>
      <p:sp>
        <p:nvSpPr>
          <p:cNvPr id="15" name="TextBox 14"/>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3594754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600" fill="hold"/>
                                        <p:tgtEl>
                                          <p:spTgt spid="6"/>
                                        </p:tgtEl>
                                      </p:cBhvr>
                                    </p:cmd>
                                  </p:childTnLst>
                                </p:cTn>
                              </p:par>
                              <p:par>
                                <p:cTn id="7" presetID="1" presetClass="mediacall" presetSubtype="0" fill="hold" nodeType="withEffect">
                                  <p:stCondLst>
                                    <p:cond delay="0"/>
                                  </p:stCondLst>
                                  <p:childTnLst>
                                    <p:cmd type="call" cmd="playFrom(0.0)">
                                      <p:cBhvr>
                                        <p:cTn id="8" dur="6600"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6"/>
                </p:tgtEl>
              </p:cMediaNode>
            </p:video>
            <p:seq concurrent="1" nextAc="seek">
              <p:cTn id="10" restart="whenNotActive" fill="hold" evtFilter="cancelBubble" nodeType="interactiveSeq">
                <p:stCondLst>
                  <p:cond evt="onClick" delay="0">
                    <p:tgtEl>
                      <p:spTgt spid="6"/>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withEffect">
                                  <p:stCondLst>
                                    <p:cond delay="0"/>
                                  </p:stCondLst>
                                  <p:childTnLst>
                                    <p:cmd type="call" cmd="togglePause">
                                      <p:cBhvr>
                                        <p:cTn id="14" dur="1" fill="hold"/>
                                        <p:tgtEl>
                                          <p:spTgt spid="6"/>
                                        </p:tgtEl>
                                      </p:cBhvr>
                                    </p:cmd>
                                  </p:childTnLst>
                                </p:cTn>
                              </p:par>
                            </p:childTnLst>
                          </p:cTn>
                        </p:par>
                      </p:childTnLst>
                    </p:cTn>
                  </p:par>
                </p:childTnLst>
              </p:cTn>
              <p:nextCondLst>
                <p:cond evt="onClick" delay="0">
                  <p:tgtEl>
                    <p:spTgt spid="6"/>
                  </p:tgtEl>
                </p:cond>
              </p:nextCondLst>
            </p:seq>
            <p:seq concurrent="1" nextAc="seek">
              <p:cTn id="15" restart="whenNotActive" fill="hold" evtFilter="cancelBubble" nodeType="interactiveSeq">
                <p:stCondLst>
                  <p:cond evt="onClick" delay="0">
                    <p:tgtEl>
                      <p:spTgt spid="13"/>
                    </p:tgtEl>
                  </p:cond>
                </p:stCondLst>
                <p:endSync evt="end" delay="0">
                  <p:rtn val="all"/>
                </p:endSync>
                <p:childTnLst>
                  <p:par>
                    <p:cTn id="16" fill="hold">
                      <p:stCondLst>
                        <p:cond delay="0"/>
                      </p:stCondLst>
                      <p:childTnLst>
                        <p:par>
                          <p:cTn id="17" fill="hold">
                            <p:stCondLst>
                              <p:cond delay="0"/>
                            </p:stCondLst>
                            <p:childTnLst>
                              <p:par>
                                <p:cTn id="18" presetID="2" presetClass="mediacall" presetSubtype="0" fill="hold" nodeType="withEffect">
                                  <p:stCondLst>
                                    <p:cond delay="0"/>
                                  </p:stCondLst>
                                  <p:childTnLst>
                                    <p:cmd type="call" cmd="togglePause">
                                      <p:cBhvr>
                                        <p:cTn id="19" dur="1" fill="hold"/>
                                        <p:tgtEl>
                                          <p:spTgt spid="13"/>
                                        </p:tgtEl>
                                      </p:cBhvr>
                                    </p:cmd>
                                  </p:childTnLst>
                                </p:cTn>
                              </p:par>
                            </p:childTnLst>
                          </p:cTn>
                        </p:par>
                      </p:childTnLst>
                    </p:cTn>
                  </p:par>
                </p:childTnLst>
              </p:cTn>
              <p:nextCondLst>
                <p:cond evt="onClick" delay="0">
                  <p:tgtEl>
                    <p:spTgt spid="13"/>
                  </p:tgtEl>
                </p:cond>
              </p:nextCondLst>
            </p:seq>
            <p:video>
              <p:cMediaNode vol="80000">
                <p:cTn id="20" repeatCount="indefinite" fill="hold" display="0">
                  <p:stCondLst>
                    <p:cond delay="indefinite"/>
                  </p:stCondLst>
                </p:cTn>
                <p:tgtEl>
                  <p:spTgt spid="13"/>
                </p:tgtEl>
              </p:cMediaNode>
            </p:video>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Pelvis Sensitivity Study</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41</a:t>
            </a:fld>
            <a:endParaRPr lang="en-US">
              <a:solidFill>
                <a:srgbClr val="161645">
                  <a:lumMod val="50000"/>
                  <a:lumOff val="50000"/>
                </a:srgbClr>
              </a:solidFill>
            </a:endParaRPr>
          </a:p>
        </p:txBody>
      </p:sp>
      <p:sp>
        <p:nvSpPr>
          <p:cNvPr id="5" name="TextBox 4"/>
          <p:cNvSpPr txBox="1"/>
          <p:nvPr/>
        </p:nvSpPr>
        <p:spPr>
          <a:xfrm>
            <a:off x="6324600" y="4556760"/>
            <a:ext cx="2960331" cy="1384995"/>
          </a:xfrm>
          <a:prstGeom prst="rect">
            <a:avLst/>
          </a:prstGeom>
          <a:noFill/>
        </p:spPr>
        <p:txBody>
          <a:bodyPr wrap="square" rtlCol="0">
            <a:spAutoFit/>
          </a:bodyPr>
          <a:lstStyle/>
          <a:p>
            <a:r>
              <a:rPr lang="en-US" sz="1400" dirty="0"/>
              <a:t>Stock THOR</a:t>
            </a:r>
          </a:p>
          <a:p>
            <a:r>
              <a:rPr lang="en-US" sz="1400" dirty="0" err="1">
                <a:solidFill>
                  <a:srgbClr val="00B0F0"/>
                </a:solidFill>
              </a:rPr>
              <a:t>Cellbond</a:t>
            </a:r>
            <a:r>
              <a:rPr lang="en-US" sz="1400" dirty="0">
                <a:solidFill>
                  <a:srgbClr val="00B0F0"/>
                </a:solidFill>
              </a:rPr>
              <a:t> Modified</a:t>
            </a:r>
          </a:p>
          <a:p>
            <a:r>
              <a:rPr lang="en-US" sz="1400" dirty="0" err="1">
                <a:solidFill>
                  <a:srgbClr val="FF0000"/>
                </a:solidFill>
              </a:rPr>
              <a:t>Coxal</a:t>
            </a:r>
            <a:r>
              <a:rPr lang="en-US" sz="1400" dirty="0">
                <a:solidFill>
                  <a:srgbClr val="FF0000"/>
                </a:solidFill>
              </a:rPr>
              <a:t> Bone Mat. Replaced</a:t>
            </a:r>
          </a:p>
          <a:p>
            <a:r>
              <a:rPr lang="en-US" sz="1400" dirty="0">
                <a:solidFill>
                  <a:srgbClr val="993300"/>
                </a:solidFill>
              </a:rPr>
              <a:t>Pelvis Stiffness x5</a:t>
            </a:r>
          </a:p>
          <a:p>
            <a:r>
              <a:rPr lang="en-US" sz="1400" dirty="0">
                <a:solidFill>
                  <a:schemeClr val="accent2"/>
                </a:solidFill>
              </a:rPr>
              <a:t>Pelvis Stiffness x10</a:t>
            </a:r>
          </a:p>
          <a:p>
            <a:r>
              <a:rPr lang="en-US" sz="1400" dirty="0">
                <a:solidFill>
                  <a:srgbClr val="FFC000"/>
                </a:solidFill>
              </a:rPr>
              <a:t>Pelvis Stiffness x100</a:t>
            </a:r>
          </a:p>
        </p:txBody>
      </p:sp>
      <p:pic>
        <p:nvPicPr>
          <p:cNvPr id="6" name="pelvis_zoom_cut">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304800" y="1417320"/>
            <a:ext cx="5409344" cy="2468880"/>
          </a:xfrm>
          <a:prstGeom prst="rect">
            <a:avLst/>
          </a:prstGeom>
        </p:spPr>
      </p:pic>
      <p:sp>
        <p:nvSpPr>
          <p:cNvPr id="7" name="TextBox 6"/>
          <p:cNvSpPr txBox="1"/>
          <p:nvPr/>
        </p:nvSpPr>
        <p:spPr>
          <a:xfrm>
            <a:off x="2278294" y="1160233"/>
            <a:ext cx="1981200" cy="276999"/>
          </a:xfrm>
          <a:prstGeom prst="rect">
            <a:avLst/>
          </a:prstGeom>
          <a:noFill/>
        </p:spPr>
        <p:txBody>
          <a:bodyPr wrap="square" rtlCol="0">
            <a:spAutoFit/>
          </a:bodyPr>
          <a:lstStyle/>
          <a:p>
            <a:r>
              <a:rPr lang="en-US" sz="1200" dirty="0" err="1">
                <a:latin typeface="+mn-lt"/>
              </a:rPr>
              <a:t>Cellbond</a:t>
            </a:r>
            <a:r>
              <a:rPr lang="en-US" sz="1200" dirty="0">
                <a:latin typeface="+mn-lt"/>
              </a:rPr>
              <a:t> Modified</a:t>
            </a:r>
          </a:p>
        </p:txBody>
      </p:sp>
      <p:sp>
        <p:nvSpPr>
          <p:cNvPr id="8" name="TextBox 7"/>
          <p:cNvSpPr txBox="1"/>
          <p:nvPr/>
        </p:nvSpPr>
        <p:spPr>
          <a:xfrm>
            <a:off x="2286000" y="3914001"/>
            <a:ext cx="1981200" cy="276999"/>
          </a:xfrm>
          <a:prstGeom prst="rect">
            <a:avLst/>
          </a:prstGeom>
          <a:noFill/>
        </p:spPr>
        <p:txBody>
          <a:bodyPr wrap="square" rtlCol="0">
            <a:spAutoFit/>
          </a:bodyPr>
          <a:lstStyle/>
          <a:p>
            <a:r>
              <a:rPr lang="en-US" sz="1200" dirty="0">
                <a:latin typeface="+mn-lt"/>
              </a:rPr>
              <a:t>Pelvis Stiffness x10</a:t>
            </a:r>
          </a:p>
        </p:txBody>
      </p:sp>
      <p:pic>
        <p:nvPicPr>
          <p:cNvPr id="9" name="Picture 8"/>
          <p:cNvPicPr>
            <a:picLocks noChangeAspect="1"/>
          </p:cNvPicPr>
          <p:nvPr/>
        </p:nvPicPr>
        <p:blipFill rotWithShape="1">
          <a:blip r:embed="rId7" cstate="print">
            <a:extLst>
              <a:ext uri="{28A0092B-C50C-407E-A947-70E740481C1C}">
                <a14:useLocalDpi xmlns:a14="http://schemas.microsoft.com/office/drawing/2010/main"/>
              </a:ext>
            </a:extLst>
          </a:blip>
          <a:srcRect l="30170" t="4972" r="26069" b="9474"/>
          <a:stretch/>
        </p:blipFill>
        <p:spPr>
          <a:xfrm>
            <a:off x="8915400" y="4572000"/>
            <a:ext cx="2053392" cy="1828800"/>
          </a:xfrm>
          <a:prstGeom prst="rect">
            <a:avLst/>
          </a:prstGeom>
        </p:spPr>
      </p:pic>
      <p:sp>
        <p:nvSpPr>
          <p:cNvPr id="10" name="Curved Left Arrow 9"/>
          <p:cNvSpPr/>
          <p:nvPr/>
        </p:nvSpPr>
        <p:spPr bwMode="auto">
          <a:xfrm>
            <a:off x="11049000" y="4953000"/>
            <a:ext cx="457200" cy="1143000"/>
          </a:xfrm>
          <a:prstGeom prst="curvedLeftArrow">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1" name="Plus 10"/>
          <p:cNvSpPr/>
          <p:nvPr/>
        </p:nvSpPr>
        <p:spPr bwMode="auto">
          <a:xfrm>
            <a:off x="10972800" y="5265771"/>
            <a:ext cx="381000" cy="430730"/>
          </a:xfrm>
          <a:prstGeom prst="mathPlus">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pic>
        <p:nvPicPr>
          <p:cNvPr id="12" name="stiff_10_side_cut">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a:blip r:embed="rId8"/>
          <a:stretch>
            <a:fillRect/>
          </a:stretch>
        </p:blipFill>
        <p:spPr>
          <a:xfrm>
            <a:off x="304800" y="4163102"/>
            <a:ext cx="5409344" cy="2468880"/>
          </a:xfrm>
          <a:prstGeom prst="rect">
            <a:avLst/>
          </a:prstGeom>
        </p:spPr>
      </p:pic>
      <p:pic>
        <p:nvPicPr>
          <p:cNvPr id="13" name="Picture 12"/>
          <p:cNvPicPr>
            <a:picLocks noChangeAspect="1"/>
          </p:cNvPicPr>
          <p:nvPr/>
        </p:nvPicPr>
        <p:blipFill>
          <a:blip r:embed="rId9"/>
          <a:stretch>
            <a:fillRect/>
          </a:stretch>
        </p:blipFill>
        <p:spPr>
          <a:xfrm>
            <a:off x="5687568" y="896112"/>
            <a:ext cx="6486706" cy="3657917"/>
          </a:xfrm>
          <a:prstGeom prst="rect">
            <a:avLst/>
          </a:prstGeom>
        </p:spPr>
      </p:pic>
      <p:sp>
        <p:nvSpPr>
          <p:cNvPr id="15" name="TextBox 14"/>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3090841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600" fill="hold"/>
                                        <p:tgtEl>
                                          <p:spTgt spid="6"/>
                                        </p:tgtEl>
                                      </p:cBhvr>
                                    </p:cmd>
                                  </p:childTnLst>
                                </p:cTn>
                              </p:par>
                              <p:par>
                                <p:cTn id="7" presetID="1" presetClass="mediacall" presetSubtype="0" fill="hold" nodeType="withEffect">
                                  <p:stCondLst>
                                    <p:cond delay="0"/>
                                  </p:stCondLst>
                                  <p:childTnLst>
                                    <p:cmd type="call" cmd="playFrom(0.0)">
                                      <p:cBhvr>
                                        <p:cTn id="8" dur="66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6"/>
                </p:tgtEl>
              </p:cMediaNode>
            </p:video>
            <p:seq concurrent="1" nextAc="seek">
              <p:cTn id="10" restart="whenNotActive" fill="hold" evtFilter="cancelBubble" nodeType="interactiveSeq">
                <p:stCondLst>
                  <p:cond evt="onClick" delay="0">
                    <p:tgtEl>
                      <p:spTgt spid="6"/>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withEffect">
                                  <p:stCondLst>
                                    <p:cond delay="0"/>
                                  </p:stCondLst>
                                  <p:childTnLst>
                                    <p:cmd type="call" cmd="togglePause">
                                      <p:cBhvr>
                                        <p:cTn id="14" dur="1" fill="hold"/>
                                        <p:tgtEl>
                                          <p:spTgt spid="6"/>
                                        </p:tgtEl>
                                      </p:cBhvr>
                                    </p:cmd>
                                  </p:childTnLst>
                                </p:cTn>
                              </p:par>
                            </p:childTnLst>
                          </p:cTn>
                        </p:par>
                      </p:childTnLst>
                    </p:cTn>
                  </p:par>
                </p:childTnLst>
              </p:cTn>
              <p:nextCondLst>
                <p:cond evt="onClick" delay="0">
                  <p:tgtEl>
                    <p:spTgt spid="6"/>
                  </p:tgtEl>
                </p:cond>
              </p:nextCondLst>
            </p:seq>
            <p:video>
              <p:cMediaNode vol="80000">
                <p:cTn id="15" repeatCount="indefinite" fill="hold" display="0">
                  <p:stCondLst>
                    <p:cond delay="indefinite"/>
                  </p:stCondLst>
                </p:cTn>
                <p:tgtEl>
                  <p:spTgt spid="12"/>
                </p:tgtEl>
              </p:cMediaNode>
            </p:video>
            <p:seq concurrent="1" nextAc="seek">
              <p:cTn id="16" restart="whenNotActive" fill="hold" evtFilter="cancelBubble" nodeType="interactiveSeq">
                <p:stCondLst>
                  <p:cond evt="onClick" delay="0">
                    <p:tgtEl>
                      <p:spTgt spid="12"/>
                    </p:tgtEl>
                  </p:cond>
                </p:stCondLst>
                <p:endSync evt="end" delay="0">
                  <p:rtn val="all"/>
                </p:endSync>
                <p:childTnLst>
                  <p:par>
                    <p:cTn id="17" fill="hold">
                      <p:stCondLst>
                        <p:cond delay="0"/>
                      </p:stCondLst>
                      <p:childTnLst>
                        <p:par>
                          <p:cTn id="18" fill="hold">
                            <p:stCondLst>
                              <p:cond delay="0"/>
                            </p:stCondLst>
                            <p:childTnLst>
                              <p:par>
                                <p:cTn id="19" presetID="2" presetClass="mediacall" presetSubtype="0" fill="hold" nodeType="withEffect">
                                  <p:stCondLst>
                                    <p:cond delay="0"/>
                                  </p:stCondLst>
                                  <p:childTnLst>
                                    <p:cmd type="call" cmd="togglePause">
                                      <p:cBhvr>
                                        <p:cTn id="20"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15778" y="1271838"/>
            <a:ext cx="5810036" cy="2651760"/>
          </a:xfrm>
          <a:prstGeom prst="rect">
            <a:avLst/>
          </a:prstGeom>
        </p:spPr>
      </p:pic>
      <p:sp>
        <p:nvSpPr>
          <p:cNvPr id="2" name="Title 1"/>
          <p:cNvSpPr>
            <a:spLocks noGrp="1"/>
          </p:cNvSpPr>
          <p:nvPr>
            <p:ph type="title"/>
          </p:nvPr>
        </p:nvSpPr>
        <p:spPr/>
        <p:txBody>
          <a:bodyPr/>
          <a:lstStyle/>
          <a:p>
            <a:r>
              <a:rPr lang="en-US" dirty="0"/>
              <a:t>Pelvis Sensitivity Study</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42</a:t>
            </a:fld>
            <a:endParaRPr lang="en-US">
              <a:solidFill>
                <a:srgbClr val="161645">
                  <a:lumMod val="50000"/>
                  <a:lumOff val="50000"/>
                </a:srgbClr>
              </a:solidFill>
            </a:endParaRPr>
          </a:p>
        </p:txBody>
      </p:sp>
      <p:sp>
        <p:nvSpPr>
          <p:cNvPr id="5" name="TextBox 4"/>
          <p:cNvSpPr txBox="1"/>
          <p:nvPr/>
        </p:nvSpPr>
        <p:spPr>
          <a:xfrm>
            <a:off x="6324600" y="4556760"/>
            <a:ext cx="2960331" cy="1384995"/>
          </a:xfrm>
          <a:prstGeom prst="rect">
            <a:avLst/>
          </a:prstGeom>
          <a:noFill/>
        </p:spPr>
        <p:txBody>
          <a:bodyPr wrap="square" rtlCol="0">
            <a:spAutoFit/>
          </a:bodyPr>
          <a:lstStyle/>
          <a:p>
            <a:r>
              <a:rPr lang="en-US" sz="1400" dirty="0"/>
              <a:t>Stock THOR</a:t>
            </a:r>
          </a:p>
          <a:p>
            <a:r>
              <a:rPr lang="en-US" sz="1400" dirty="0" err="1">
                <a:solidFill>
                  <a:srgbClr val="00B0F0"/>
                </a:solidFill>
              </a:rPr>
              <a:t>Cellbond</a:t>
            </a:r>
            <a:r>
              <a:rPr lang="en-US" sz="1400" dirty="0">
                <a:solidFill>
                  <a:srgbClr val="00B0F0"/>
                </a:solidFill>
              </a:rPr>
              <a:t> Modified</a:t>
            </a:r>
          </a:p>
          <a:p>
            <a:r>
              <a:rPr lang="en-US" sz="1400" dirty="0" err="1">
                <a:solidFill>
                  <a:srgbClr val="FF0000"/>
                </a:solidFill>
              </a:rPr>
              <a:t>Coxal</a:t>
            </a:r>
            <a:r>
              <a:rPr lang="en-US" sz="1400" dirty="0">
                <a:solidFill>
                  <a:srgbClr val="FF0000"/>
                </a:solidFill>
              </a:rPr>
              <a:t> Bone Mat. Replaced</a:t>
            </a:r>
          </a:p>
          <a:p>
            <a:r>
              <a:rPr lang="en-US" sz="1400" dirty="0">
                <a:solidFill>
                  <a:srgbClr val="993300"/>
                </a:solidFill>
              </a:rPr>
              <a:t>Pelvis Stiffness x5</a:t>
            </a:r>
          </a:p>
          <a:p>
            <a:r>
              <a:rPr lang="en-US" sz="1400" dirty="0">
                <a:solidFill>
                  <a:schemeClr val="accent2"/>
                </a:solidFill>
              </a:rPr>
              <a:t>Pelvis Stiffness x10</a:t>
            </a:r>
          </a:p>
          <a:p>
            <a:r>
              <a:rPr lang="en-US" sz="1400" dirty="0">
                <a:solidFill>
                  <a:srgbClr val="FFC000"/>
                </a:solidFill>
              </a:rPr>
              <a:t>Pelvis Stiffness x100</a:t>
            </a:r>
          </a:p>
        </p:txBody>
      </p:sp>
      <p:sp>
        <p:nvSpPr>
          <p:cNvPr id="7" name="TextBox 6"/>
          <p:cNvSpPr txBox="1"/>
          <p:nvPr/>
        </p:nvSpPr>
        <p:spPr>
          <a:xfrm>
            <a:off x="2278294" y="1066800"/>
            <a:ext cx="1981200" cy="276999"/>
          </a:xfrm>
          <a:prstGeom prst="rect">
            <a:avLst/>
          </a:prstGeom>
          <a:noFill/>
        </p:spPr>
        <p:txBody>
          <a:bodyPr wrap="square" rtlCol="0">
            <a:spAutoFit/>
          </a:bodyPr>
          <a:lstStyle/>
          <a:p>
            <a:r>
              <a:rPr lang="en-US" sz="1200" dirty="0" err="1">
                <a:latin typeface="+mn-lt"/>
              </a:rPr>
              <a:t>Cellbond</a:t>
            </a:r>
            <a:r>
              <a:rPr lang="en-US" sz="1200" dirty="0">
                <a:latin typeface="+mn-lt"/>
              </a:rPr>
              <a:t> Modified</a:t>
            </a:r>
          </a:p>
        </p:txBody>
      </p:sp>
      <p:sp>
        <p:nvSpPr>
          <p:cNvPr id="8" name="TextBox 7"/>
          <p:cNvSpPr txBox="1"/>
          <p:nvPr/>
        </p:nvSpPr>
        <p:spPr>
          <a:xfrm>
            <a:off x="2286000" y="3886200"/>
            <a:ext cx="1981200" cy="276999"/>
          </a:xfrm>
          <a:prstGeom prst="rect">
            <a:avLst/>
          </a:prstGeom>
          <a:noFill/>
        </p:spPr>
        <p:txBody>
          <a:bodyPr wrap="square" rtlCol="0">
            <a:spAutoFit/>
          </a:bodyPr>
          <a:lstStyle/>
          <a:p>
            <a:r>
              <a:rPr lang="en-US" sz="1200" dirty="0">
                <a:latin typeface="+mn-lt"/>
              </a:rPr>
              <a:t>Pelvis Stiffness x10</a:t>
            </a:r>
          </a:p>
        </p:txBody>
      </p:sp>
      <p:pic>
        <p:nvPicPr>
          <p:cNvPr id="9" name="Picture 8"/>
          <p:cNvPicPr>
            <a:picLocks noChangeAspect="1"/>
          </p:cNvPicPr>
          <p:nvPr/>
        </p:nvPicPr>
        <p:blipFill rotWithShape="1">
          <a:blip r:embed="rId3" cstate="print">
            <a:extLst>
              <a:ext uri="{28A0092B-C50C-407E-A947-70E740481C1C}">
                <a14:useLocalDpi xmlns:a14="http://schemas.microsoft.com/office/drawing/2010/main"/>
              </a:ext>
            </a:extLst>
          </a:blip>
          <a:srcRect l="30170" t="4972" r="26069" b="9474"/>
          <a:stretch/>
        </p:blipFill>
        <p:spPr>
          <a:xfrm>
            <a:off x="8915400" y="4572000"/>
            <a:ext cx="2053392" cy="1828800"/>
          </a:xfrm>
          <a:prstGeom prst="rect">
            <a:avLst/>
          </a:prstGeom>
        </p:spPr>
      </p:pic>
      <p:sp>
        <p:nvSpPr>
          <p:cNvPr id="10" name="Curved Left Arrow 9"/>
          <p:cNvSpPr/>
          <p:nvPr/>
        </p:nvSpPr>
        <p:spPr bwMode="auto">
          <a:xfrm>
            <a:off x="11049000" y="4953000"/>
            <a:ext cx="457200" cy="1143000"/>
          </a:xfrm>
          <a:prstGeom prst="curvedLeftArrow">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1" name="Plus 10"/>
          <p:cNvSpPr/>
          <p:nvPr/>
        </p:nvSpPr>
        <p:spPr bwMode="auto">
          <a:xfrm>
            <a:off x="10972800" y="5265771"/>
            <a:ext cx="381000" cy="430730"/>
          </a:xfrm>
          <a:prstGeom prst="mathPlus">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pic>
        <p:nvPicPr>
          <p:cNvPr id="15" name="Picture 14"/>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15778" y="4206240"/>
            <a:ext cx="5810036" cy="2651760"/>
          </a:xfrm>
          <a:prstGeom prst="rect">
            <a:avLst/>
          </a:prstGeom>
        </p:spPr>
      </p:pic>
      <p:pic>
        <p:nvPicPr>
          <p:cNvPr id="16" name="Picture 15"/>
          <p:cNvPicPr>
            <a:picLocks noChangeAspect="1"/>
          </p:cNvPicPr>
          <p:nvPr/>
        </p:nvPicPr>
        <p:blipFill>
          <a:blip r:embed="rId5"/>
          <a:stretch>
            <a:fillRect/>
          </a:stretch>
        </p:blipFill>
        <p:spPr>
          <a:xfrm>
            <a:off x="5687568" y="896112"/>
            <a:ext cx="6486706" cy="3657917"/>
          </a:xfrm>
          <a:prstGeom prst="rect">
            <a:avLst/>
          </a:prstGeom>
        </p:spPr>
      </p:pic>
      <p:sp>
        <p:nvSpPr>
          <p:cNvPr id="17" name="TextBox 16"/>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192304033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6"/>
          <a:stretch>
            <a:fillRect/>
          </a:stretch>
        </p:blipFill>
        <p:spPr>
          <a:xfrm>
            <a:off x="5715000" y="877824"/>
            <a:ext cx="6492803" cy="3657917"/>
          </a:xfrm>
          <a:prstGeom prst="rect">
            <a:avLst/>
          </a:prstGeom>
        </p:spPr>
      </p:pic>
      <p:sp>
        <p:nvSpPr>
          <p:cNvPr id="2" name="Title 1"/>
          <p:cNvSpPr>
            <a:spLocks noGrp="1"/>
          </p:cNvSpPr>
          <p:nvPr>
            <p:ph type="title"/>
          </p:nvPr>
        </p:nvSpPr>
        <p:spPr>
          <a:xfrm>
            <a:off x="304800" y="444319"/>
            <a:ext cx="10363200" cy="685800"/>
          </a:xfrm>
        </p:spPr>
        <p:txBody>
          <a:bodyPr/>
          <a:lstStyle/>
          <a:p>
            <a:r>
              <a:rPr lang="en-US" dirty="0"/>
              <a:t>Pelvis Sensitivity Study</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43</a:t>
            </a:fld>
            <a:endParaRPr lang="en-US">
              <a:solidFill>
                <a:srgbClr val="161645">
                  <a:lumMod val="50000"/>
                  <a:lumOff val="50000"/>
                </a:srgbClr>
              </a:solidFill>
            </a:endParaRPr>
          </a:p>
        </p:txBody>
      </p:sp>
      <p:sp>
        <p:nvSpPr>
          <p:cNvPr id="5" name="TextBox 4"/>
          <p:cNvSpPr txBox="1"/>
          <p:nvPr/>
        </p:nvSpPr>
        <p:spPr>
          <a:xfrm>
            <a:off x="6324600" y="4556760"/>
            <a:ext cx="3352799" cy="1815882"/>
          </a:xfrm>
          <a:prstGeom prst="rect">
            <a:avLst/>
          </a:prstGeom>
          <a:noFill/>
        </p:spPr>
        <p:txBody>
          <a:bodyPr wrap="square" rtlCol="0">
            <a:spAutoFit/>
          </a:bodyPr>
          <a:lstStyle/>
          <a:p>
            <a:r>
              <a:rPr lang="en-US" sz="1400" dirty="0"/>
              <a:t>Stock THOR</a:t>
            </a:r>
          </a:p>
          <a:p>
            <a:r>
              <a:rPr lang="en-US" sz="1400" dirty="0" err="1">
                <a:solidFill>
                  <a:srgbClr val="00B0F0"/>
                </a:solidFill>
              </a:rPr>
              <a:t>Cellbond</a:t>
            </a:r>
            <a:r>
              <a:rPr lang="en-US" sz="1400" dirty="0">
                <a:solidFill>
                  <a:srgbClr val="00B0F0"/>
                </a:solidFill>
              </a:rPr>
              <a:t> Modified</a:t>
            </a:r>
          </a:p>
          <a:p>
            <a:r>
              <a:rPr lang="en-US" sz="1400" dirty="0" err="1">
                <a:solidFill>
                  <a:srgbClr val="FF0000"/>
                </a:solidFill>
              </a:rPr>
              <a:t>Coxal</a:t>
            </a:r>
            <a:r>
              <a:rPr lang="en-US" sz="1400" dirty="0">
                <a:solidFill>
                  <a:srgbClr val="FF0000"/>
                </a:solidFill>
              </a:rPr>
              <a:t> Bone Mat. Replaced</a:t>
            </a:r>
          </a:p>
          <a:p>
            <a:r>
              <a:rPr lang="en-US" sz="1400" dirty="0">
                <a:solidFill>
                  <a:srgbClr val="993300"/>
                </a:solidFill>
              </a:rPr>
              <a:t>Pelvis Stiffness x5</a:t>
            </a:r>
          </a:p>
          <a:p>
            <a:r>
              <a:rPr lang="en-US" sz="1400" dirty="0">
                <a:solidFill>
                  <a:schemeClr val="accent2"/>
                </a:solidFill>
              </a:rPr>
              <a:t>Pelvis Stiffness x10</a:t>
            </a:r>
          </a:p>
          <a:p>
            <a:r>
              <a:rPr lang="en-US" sz="1400" dirty="0">
                <a:solidFill>
                  <a:srgbClr val="FFC000"/>
                </a:solidFill>
              </a:rPr>
              <a:t>Pelvis Stiffness x100</a:t>
            </a:r>
          </a:p>
          <a:p>
            <a:r>
              <a:rPr lang="en-US" sz="1400" dirty="0" err="1">
                <a:solidFill>
                  <a:srgbClr val="7030A0"/>
                </a:solidFill>
              </a:rPr>
              <a:t>Coxal</a:t>
            </a:r>
            <a:r>
              <a:rPr lang="en-US" sz="1400" dirty="0">
                <a:solidFill>
                  <a:srgbClr val="7030A0"/>
                </a:solidFill>
              </a:rPr>
              <a:t> Bone Mat. Replace &amp; Stiffness x10</a:t>
            </a:r>
          </a:p>
          <a:p>
            <a:r>
              <a:rPr lang="en-US" sz="1400" dirty="0">
                <a:solidFill>
                  <a:srgbClr val="FF33CC"/>
                </a:solidFill>
              </a:rPr>
              <a:t>Flipped </a:t>
            </a:r>
            <a:r>
              <a:rPr lang="en-US" sz="1400" dirty="0" err="1">
                <a:solidFill>
                  <a:srgbClr val="FF33CC"/>
                </a:solidFill>
              </a:rPr>
              <a:t>Coxal</a:t>
            </a:r>
            <a:r>
              <a:rPr lang="en-US" sz="1400" dirty="0">
                <a:solidFill>
                  <a:srgbClr val="FF33CC"/>
                </a:solidFill>
              </a:rPr>
              <a:t> Bone</a:t>
            </a:r>
          </a:p>
        </p:txBody>
      </p:sp>
      <p:sp>
        <p:nvSpPr>
          <p:cNvPr id="8" name="TextBox 7"/>
          <p:cNvSpPr txBox="1"/>
          <p:nvPr/>
        </p:nvSpPr>
        <p:spPr>
          <a:xfrm>
            <a:off x="2286000" y="1015819"/>
            <a:ext cx="1981200" cy="276999"/>
          </a:xfrm>
          <a:prstGeom prst="rect">
            <a:avLst/>
          </a:prstGeom>
          <a:noFill/>
        </p:spPr>
        <p:txBody>
          <a:bodyPr wrap="square" rtlCol="0">
            <a:spAutoFit/>
          </a:bodyPr>
          <a:lstStyle/>
          <a:p>
            <a:r>
              <a:rPr lang="en-US" sz="1200" dirty="0">
                <a:latin typeface="+mn-lt"/>
              </a:rPr>
              <a:t>Pelvis Stiffness x10</a:t>
            </a:r>
          </a:p>
        </p:txBody>
      </p:sp>
      <p:pic>
        <p:nvPicPr>
          <p:cNvPr id="9" name="Picture 8"/>
          <p:cNvPicPr>
            <a:picLocks noChangeAspect="1"/>
          </p:cNvPicPr>
          <p:nvPr/>
        </p:nvPicPr>
        <p:blipFill rotWithShape="1">
          <a:blip r:embed="rId7" cstate="print">
            <a:extLst>
              <a:ext uri="{28A0092B-C50C-407E-A947-70E740481C1C}">
                <a14:useLocalDpi xmlns:a14="http://schemas.microsoft.com/office/drawing/2010/main"/>
              </a:ext>
            </a:extLst>
          </a:blip>
          <a:srcRect l="30170" t="4972" r="26069" b="9474"/>
          <a:stretch/>
        </p:blipFill>
        <p:spPr>
          <a:xfrm>
            <a:off x="9448800" y="4572000"/>
            <a:ext cx="2053392" cy="1828800"/>
          </a:xfrm>
          <a:prstGeom prst="rect">
            <a:avLst/>
          </a:prstGeom>
        </p:spPr>
      </p:pic>
      <p:sp>
        <p:nvSpPr>
          <p:cNvPr id="10" name="Curved Left Arrow 9"/>
          <p:cNvSpPr/>
          <p:nvPr/>
        </p:nvSpPr>
        <p:spPr bwMode="auto">
          <a:xfrm>
            <a:off x="11582400" y="4953000"/>
            <a:ext cx="457200" cy="1143000"/>
          </a:xfrm>
          <a:prstGeom prst="curvedLeftArrow">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1" name="Plus 10"/>
          <p:cNvSpPr/>
          <p:nvPr/>
        </p:nvSpPr>
        <p:spPr bwMode="auto">
          <a:xfrm>
            <a:off x="11506200" y="5265771"/>
            <a:ext cx="381000" cy="430730"/>
          </a:xfrm>
          <a:prstGeom prst="mathPlus">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pic>
        <p:nvPicPr>
          <p:cNvPr id="12" name="stiff_10_side_cut">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8"/>
          <a:stretch>
            <a:fillRect/>
          </a:stretch>
        </p:blipFill>
        <p:spPr>
          <a:xfrm>
            <a:off x="304800" y="1264920"/>
            <a:ext cx="5409344" cy="2468880"/>
          </a:xfrm>
          <a:prstGeom prst="rect">
            <a:avLst/>
          </a:prstGeom>
        </p:spPr>
      </p:pic>
      <p:sp>
        <p:nvSpPr>
          <p:cNvPr id="14" name="TextBox 13"/>
          <p:cNvSpPr txBox="1"/>
          <p:nvPr/>
        </p:nvSpPr>
        <p:spPr>
          <a:xfrm>
            <a:off x="2286000" y="3962400"/>
            <a:ext cx="1981200" cy="276999"/>
          </a:xfrm>
          <a:prstGeom prst="rect">
            <a:avLst/>
          </a:prstGeom>
          <a:noFill/>
        </p:spPr>
        <p:txBody>
          <a:bodyPr wrap="square" rtlCol="0">
            <a:spAutoFit/>
          </a:bodyPr>
          <a:lstStyle/>
          <a:p>
            <a:r>
              <a:rPr lang="en-US" sz="1200" dirty="0"/>
              <a:t>Flipped </a:t>
            </a:r>
            <a:r>
              <a:rPr lang="en-US" sz="1200" dirty="0" err="1"/>
              <a:t>Coxal</a:t>
            </a:r>
            <a:r>
              <a:rPr lang="en-US" sz="1200" dirty="0"/>
              <a:t> Bone</a:t>
            </a:r>
            <a:endParaRPr lang="en-US" sz="1200" dirty="0">
              <a:latin typeface="+mn-lt"/>
            </a:endParaRPr>
          </a:p>
        </p:txBody>
      </p:sp>
      <p:pic>
        <p:nvPicPr>
          <p:cNvPr id="15" name="flipped_coxal_side_cut">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a:blip r:embed="rId9"/>
          <a:stretch>
            <a:fillRect/>
          </a:stretch>
        </p:blipFill>
        <p:spPr>
          <a:xfrm>
            <a:off x="304800" y="4211501"/>
            <a:ext cx="5409344" cy="2468880"/>
          </a:xfrm>
          <a:prstGeom prst="rect">
            <a:avLst/>
          </a:prstGeom>
        </p:spPr>
      </p:pic>
      <p:sp>
        <p:nvSpPr>
          <p:cNvPr id="16" name="TextBox 15"/>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2011936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600" fill="hold"/>
                                        <p:tgtEl>
                                          <p:spTgt spid="12"/>
                                        </p:tgtEl>
                                      </p:cBhvr>
                                    </p:cmd>
                                  </p:childTnLst>
                                </p:cTn>
                              </p:par>
                              <p:par>
                                <p:cTn id="7" presetID="1" presetClass="mediacall" presetSubtype="0" fill="hold" nodeType="withEffect">
                                  <p:stCondLst>
                                    <p:cond delay="0"/>
                                  </p:stCondLst>
                                  <p:childTnLst>
                                    <p:cmd type="call" cmd="playFrom(0.0)">
                                      <p:cBhvr>
                                        <p:cTn id="8" dur="6600" fill="hold"/>
                                        <p:tgtEl>
                                          <p:spTgt spid="1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repeatCount="indefinite" fill="hold" display="0">
                  <p:stCondLst>
                    <p:cond delay="indefinite"/>
                  </p:stCondLst>
                </p:cTn>
                <p:tgtEl>
                  <p:spTgt spid="12"/>
                </p:tgtEl>
              </p:cMediaNode>
            </p:video>
            <p:seq concurrent="1" nextAc="seek">
              <p:cTn id="10" restart="whenNotActive" fill="hold" evtFilter="cancelBubble" nodeType="interactiveSeq">
                <p:stCondLst>
                  <p:cond evt="onClick" delay="0">
                    <p:tgtEl>
                      <p:spTgt spid="12"/>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withEffect">
                                  <p:stCondLst>
                                    <p:cond delay="0"/>
                                  </p:stCondLst>
                                  <p:childTnLst>
                                    <p:cmd type="call" cmd="togglePause">
                                      <p:cBhvr>
                                        <p:cTn id="14" dur="1" fill="hold"/>
                                        <p:tgtEl>
                                          <p:spTgt spid="12"/>
                                        </p:tgtEl>
                                      </p:cBhvr>
                                    </p:cmd>
                                  </p:childTnLst>
                                </p:cTn>
                              </p:par>
                            </p:childTnLst>
                          </p:cTn>
                        </p:par>
                      </p:childTnLst>
                    </p:cTn>
                  </p:par>
                </p:childTnLst>
              </p:cTn>
              <p:nextCondLst>
                <p:cond evt="onClick" delay="0">
                  <p:tgtEl>
                    <p:spTgt spid="12"/>
                  </p:tgtEl>
                </p:cond>
              </p:nextCondLst>
            </p:seq>
            <p:seq concurrent="1" nextAc="seek">
              <p:cTn id="15" restart="whenNotActive" fill="hold" evtFilter="cancelBubble" nodeType="interactiveSeq">
                <p:stCondLst>
                  <p:cond evt="onClick" delay="0">
                    <p:tgtEl>
                      <p:spTgt spid="15"/>
                    </p:tgtEl>
                  </p:cond>
                </p:stCondLst>
                <p:endSync evt="end" delay="0">
                  <p:rtn val="all"/>
                </p:endSync>
                <p:childTnLst>
                  <p:par>
                    <p:cTn id="16" fill="hold">
                      <p:stCondLst>
                        <p:cond delay="0"/>
                      </p:stCondLst>
                      <p:childTnLst>
                        <p:par>
                          <p:cTn id="17" fill="hold">
                            <p:stCondLst>
                              <p:cond delay="0"/>
                            </p:stCondLst>
                            <p:childTnLst>
                              <p:par>
                                <p:cTn id="18" presetID="2" presetClass="mediacall" presetSubtype="0" fill="hold" nodeType="withEffect">
                                  <p:stCondLst>
                                    <p:cond delay="0"/>
                                  </p:stCondLst>
                                  <p:childTnLst>
                                    <p:cmd type="call" cmd="togglePause">
                                      <p:cBhvr>
                                        <p:cTn id="19" dur="1" fill="hold"/>
                                        <p:tgtEl>
                                          <p:spTgt spid="15"/>
                                        </p:tgtEl>
                                      </p:cBhvr>
                                    </p:cmd>
                                  </p:childTnLst>
                                </p:cTn>
                              </p:par>
                            </p:childTnLst>
                          </p:cTn>
                        </p:par>
                      </p:childTnLst>
                    </p:cTn>
                  </p:par>
                </p:childTnLst>
              </p:cTn>
              <p:nextCondLst>
                <p:cond evt="onClick" delay="0">
                  <p:tgtEl>
                    <p:spTgt spid="15"/>
                  </p:tgtEl>
                </p:cond>
              </p:nextCondLst>
            </p:seq>
            <p:video>
              <p:cMediaNode vol="80000">
                <p:cTn id="20" repeatCount="indefinite" fill="hold" display="0">
                  <p:stCondLst>
                    <p:cond delay="indefinite"/>
                  </p:stCondLst>
                </p:cTn>
                <p:tgtEl>
                  <p:spTgt spid="15"/>
                </p:tgtEl>
              </p:cMediaNode>
            </p:video>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5964" y="373600"/>
            <a:ext cx="10363200" cy="685800"/>
          </a:xfrm>
        </p:spPr>
        <p:txBody>
          <a:bodyPr/>
          <a:lstStyle/>
          <a:p>
            <a:r>
              <a:rPr lang="en-US" dirty="0"/>
              <a:t>Pelvis Sensitivity Study</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44</a:t>
            </a:fld>
            <a:endParaRPr lang="en-US">
              <a:solidFill>
                <a:srgbClr val="161645">
                  <a:lumMod val="50000"/>
                  <a:lumOff val="50000"/>
                </a:srgbClr>
              </a:solidFill>
            </a:endParaRPr>
          </a:p>
        </p:txBody>
      </p:sp>
      <p:sp>
        <p:nvSpPr>
          <p:cNvPr id="5" name="TextBox 4"/>
          <p:cNvSpPr txBox="1"/>
          <p:nvPr/>
        </p:nvSpPr>
        <p:spPr>
          <a:xfrm>
            <a:off x="6324600" y="4556760"/>
            <a:ext cx="3352799" cy="1815882"/>
          </a:xfrm>
          <a:prstGeom prst="rect">
            <a:avLst/>
          </a:prstGeom>
          <a:noFill/>
        </p:spPr>
        <p:txBody>
          <a:bodyPr wrap="square" rtlCol="0">
            <a:spAutoFit/>
          </a:bodyPr>
          <a:lstStyle/>
          <a:p>
            <a:r>
              <a:rPr lang="en-US" sz="1400" dirty="0"/>
              <a:t>Stock THOR</a:t>
            </a:r>
          </a:p>
          <a:p>
            <a:r>
              <a:rPr lang="en-US" sz="1400" dirty="0" err="1">
                <a:solidFill>
                  <a:srgbClr val="00B0F0"/>
                </a:solidFill>
              </a:rPr>
              <a:t>Cellbond</a:t>
            </a:r>
            <a:r>
              <a:rPr lang="en-US" sz="1400" dirty="0">
                <a:solidFill>
                  <a:srgbClr val="00B0F0"/>
                </a:solidFill>
              </a:rPr>
              <a:t> Modified</a:t>
            </a:r>
          </a:p>
          <a:p>
            <a:r>
              <a:rPr lang="en-US" sz="1400" dirty="0" err="1">
                <a:solidFill>
                  <a:srgbClr val="FF0000"/>
                </a:solidFill>
              </a:rPr>
              <a:t>Coxal</a:t>
            </a:r>
            <a:r>
              <a:rPr lang="en-US" sz="1400" dirty="0">
                <a:solidFill>
                  <a:srgbClr val="FF0000"/>
                </a:solidFill>
              </a:rPr>
              <a:t> Bone Mat. Replaced</a:t>
            </a:r>
          </a:p>
          <a:p>
            <a:r>
              <a:rPr lang="en-US" sz="1400" dirty="0">
                <a:solidFill>
                  <a:srgbClr val="993300"/>
                </a:solidFill>
              </a:rPr>
              <a:t>Pelvis Stiffness x5</a:t>
            </a:r>
          </a:p>
          <a:p>
            <a:r>
              <a:rPr lang="en-US" sz="1400" dirty="0">
                <a:solidFill>
                  <a:schemeClr val="accent2"/>
                </a:solidFill>
              </a:rPr>
              <a:t>Pelvis Stiffness x10</a:t>
            </a:r>
          </a:p>
          <a:p>
            <a:r>
              <a:rPr lang="en-US" sz="1400" dirty="0">
                <a:solidFill>
                  <a:srgbClr val="FFC000"/>
                </a:solidFill>
              </a:rPr>
              <a:t>Pelvis Stiffness x100</a:t>
            </a:r>
          </a:p>
          <a:p>
            <a:r>
              <a:rPr lang="en-US" sz="1400" dirty="0" err="1">
                <a:solidFill>
                  <a:srgbClr val="7030A0"/>
                </a:solidFill>
              </a:rPr>
              <a:t>Coxal</a:t>
            </a:r>
            <a:r>
              <a:rPr lang="en-US" sz="1400" dirty="0">
                <a:solidFill>
                  <a:srgbClr val="7030A0"/>
                </a:solidFill>
              </a:rPr>
              <a:t> Bone Mat. Replace &amp; Stiffness x10</a:t>
            </a:r>
          </a:p>
          <a:p>
            <a:r>
              <a:rPr lang="en-US" sz="1400" dirty="0">
                <a:solidFill>
                  <a:srgbClr val="FF33CC"/>
                </a:solidFill>
              </a:rPr>
              <a:t>Flipped </a:t>
            </a:r>
            <a:r>
              <a:rPr lang="en-US" sz="1400" dirty="0" err="1">
                <a:solidFill>
                  <a:srgbClr val="FF33CC"/>
                </a:solidFill>
              </a:rPr>
              <a:t>Coxal</a:t>
            </a:r>
            <a:r>
              <a:rPr lang="en-US" sz="1400" dirty="0">
                <a:solidFill>
                  <a:srgbClr val="FF33CC"/>
                </a:solidFill>
              </a:rPr>
              <a:t> Bone</a:t>
            </a:r>
          </a:p>
        </p:txBody>
      </p:sp>
      <p:sp>
        <p:nvSpPr>
          <p:cNvPr id="8" name="TextBox 7"/>
          <p:cNvSpPr txBox="1"/>
          <p:nvPr/>
        </p:nvSpPr>
        <p:spPr>
          <a:xfrm>
            <a:off x="2286000" y="1015819"/>
            <a:ext cx="1981200" cy="276999"/>
          </a:xfrm>
          <a:prstGeom prst="rect">
            <a:avLst/>
          </a:prstGeom>
          <a:noFill/>
        </p:spPr>
        <p:txBody>
          <a:bodyPr wrap="square" rtlCol="0">
            <a:spAutoFit/>
          </a:bodyPr>
          <a:lstStyle/>
          <a:p>
            <a:r>
              <a:rPr lang="en-US" sz="1200" dirty="0">
                <a:latin typeface="+mn-lt"/>
              </a:rPr>
              <a:t>Pelvis Stiffness x10</a:t>
            </a:r>
          </a:p>
        </p:txBody>
      </p:sp>
      <p:pic>
        <p:nvPicPr>
          <p:cNvPr id="9" name="Picture 8"/>
          <p:cNvPicPr>
            <a:picLocks noChangeAspect="1"/>
          </p:cNvPicPr>
          <p:nvPr/>
        </p:nvPicPr>
        <p:blipFill rotWithShape="1">
          <a:blip r:embed="rId2" cstate="print">
            <a:extLst>
              <a:ext uri="{28A0092B-C50C-407E-A947-70E740481C1C}">
                <a14:useLocalDpi xmlns:a14="http://schemas.microsoft.com/office/drawing/2010/main"/>
              </a:ext>
            </a:extLst>
          </a:blip>
          <a:srcRect l="30170" t="4972" r="26069" b="9474"/>
          <a:stretch/>
        </p:blipFill>
        <p:spPr>
          <a:xfrm>
            <a:off x="9448800" y="4572000"/>
            <a:ext cx="2053392" cy="1828800"/>
          </a:xfrm>
          <a:prstGeom prst="rect">
            <a:avLst/>
          </a:prstGeom>
        </p:spPr>
      </p:pic>
      <p:sp>
        <p:nvSpPr>
          <p:cNvPr id="10" name="Curved Left Arrow 9"/>
          <p:cNvSpPr/>
          <p:nvPr/>
        </p:nvSpPr>
        <p:spPr bwMode="auto">
          <a:xfrm>
            <a:off x="11582400" y="4953000"/>
            <a:ext cx="457200" cy="1143000"/>
          </a:xfrm>
          <a:prstGeom prst="curvedLeftArrow">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1" name="Plus 10"/>
          <p:cNvSpPr/>
          <p:nvPr/>
        </p:nvSpPr>
        <p:spPr bwMode="auto">
          <a:xfrm>
            <a:off x="11506200" y="5265771"/>
            <a:ext cx="381000" cy="430730"/>
          </a:xfrm>
          <a:prstGeom prst="mathPlus">
            <a:avLst/>
          </a:prstGeom>
          <a:solidFill>
            <a:srgbClr val="00B0F0"/>
          </a:solidFill>
          <a:ln w="952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4" name="TextBox 13"/>
          <p:cNvSpPr txBox="1"/>
          <p:nvPr/>
        </p:nvSpPr>
        <p:spPr>
          <a:xfrm>
            <a:off x="2286000" y="3962400"/>
            <a:ext cx="1981200" cy="276999"/>
          </a:xfrm>
          <a:prstGeom prst="rect">
            <a:avLst/>
          </a:prstGeom>
          <a:noFill/>
        </p:spPr>
        <p:txBody>
          <a:bodyPr wrap="square" rtlCol="0">
            <a:spAutoFit/>
          </a:bodyPr>
          <a:lstStyle/>
          <a:p>
            <a:r>
              <a:rPr lang="en-US" sz="1200" dirty="0"/>
              <a:t>Flipped </a:t>
            </a:r>
            <a:r>
              <a:rPr lang="en-US" sz="1200" dirty="0" err="1"/>
              <a:t>Coxal</a:t>
            </a:r>
            <a:r>
              <a:rPr lang="en-US" sz="1200" dirty="0"/>
              <a:t> Bone</a:t>
            </a:r>
            <a:endParaRPr lang="en-US" sz="1200" dirty="0">
              <a:latin typeface="+mn-lt"/>
            </a:endParaRPr>
          </a:p>
        </p:txBody>
      </p:sp>
      <p:pic>
        <p:nvPicPr>
          <p:cNvPr id="13" name="Picture 12"/>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28600" y="1295400"/>
            <a:ext cx="5810036" cy="265176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85964" y="4209784"/>
            <a:ext cx="5810036" cy="2651760"/>
          </a:xfrm>
          <a:prstGeom prst="rect">
            <a:avLst/>
          </a:prstGeom>
        </p:spPr>
      </p:pic>
      <p:pic>
        <p:nvPicPr>
          <p:cNvPr id="15" name="Picture 14"/>
          <p:cNvPicPr>
            <a:picLocks noChangeAspect="1"/>
          </p:cNvPicPr>
          <p:nvPr/>
        </p:nvPicPr>
        <p:blipFill>
          <a:blip r:embed="rId5"/>
          <a:stretch>
            <a:fillRect/>
          </a:stretch>
        </p:blipFill>
        <p:spPr>
          <a:xfrm>
            <a:off x="5715000" y="877824"/>
            <a:ext cx="6492803" cy="3657917"/>
          </a:xfrm>
          <a:prstGeom prst="rect">
            <a:avLst/>
          </a:prstGeom>
        </p:spPr>
      </p:pic>
      <p:sp>
        <p:nvSpPr>
          <p:cNvPr id="16" name="TextBox 15"/>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220674710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stretch>
            <a:fillRect/>
          </a:stretch>
        </p:blipFill>
        <p:spPr>
          <a:xfrm>
            <a:off x="1837944" y="1152144"/>
            <a:ext cx="9291109" cy="5553937"/>
          </a:xfrm>
          <a:prstGeom prst="rect">
            <a:avLst/>
          </a:prstGeom>
        </p:spPr>
      </p:pic>
      <p:sp>
        <p:nvSpPr>
          <p:cNvPr id="2" name="Title 1"/>
          <p:cNvSpPr>
            <a:spLocks noGrp="1"/>
          </p:cNvSpPr>
          <p:nvPr>
            <p:ph type="title"/>
          </p:nvPr>
        </p:nvSpPr>
        <p:spPr>
          <a:xfrm>
            <a:off x="381000" y="444041"/>
            <a:ext cx="10363200" cy="685800"/>
          </a:xfrm>
        </p:spPr>
        <p:txBody>
          <a:bodyPr/>
          <a:lstStyle/>
          <a:p>
            <a:r>
              <a:rPr lang="en-US" dirty="0"/>
              <a:t>Pelvis Sensitivity Study</a:t>
            </a:r>
          </a:p>
        </p:txBody>
      </p:sp>
      <p:sp>
        <p:nvSpPr>
          <p:cNvPr id="3" name="Slide Number Placeholder 2"/>
          <p:cNvSpPr>
            <a:spLocks noGrp="1"/>
          </p:cNvSpPr>
          <p:nvPr>
            <p:ph type="sldNum" sz="quarter" idx="12"/>
          </p:nvPr>
        </p:nvSpPr>
        <p:spPr/>
        <p:txBody>
          <a:bodyPr/>
          <a:lstStyle/>
          <a:p>
            <a:fld id="{B858E30F-A4A4-4522-A5FA-007B7EAE9032}" type="slidenum">
              <a:rPr lang="en-US" smtClean="0">
                <a:solidFill>
                  <a:srgbClr val="161645">
                    <a:lumMod val="50000"/>
                    <a:lumOff val="50000"/>
                  </a:srgbClr>
                </a:solidFill>
              </a:rPr>
              <a:pPr/>
              <a:t>45</a:t>
            </a:fld>
            <a:endParaRPr lang="en-US">
              <a:solidFill>
                <a:srgbClr val="161645">
                  <a:lumMod val="50000"/>
                  <a:lumOff val="50000"/>
                </a:srgbClr>
              </a:solidFill>
            </a:endParaRPr>
          </a:p>
        </p:txBody>
      </p:sp>
      <p:sp>
        <p:nvSpPr>
          <p:cNvPr id="8" name="TextBox 7"/>
          <p:cNvSpPr txBox="1"/>
          <p:nvPr/>
        </p:nvSpPr>
        <p:spPr>
          <a:xfrm>
            <a:off x="0" y="1371600"/>
            <a:ext cx="2960331" cy="1169551"/>
          </a:xfrm>
          <a:prstGeom prst="rect">
            <a:avLst/>
          </a:prstGeom>
          <a:noFill/>
        </p:spPr>
        <p:txBody>
          <a:bodyPr wrap="square" rtlCol="0">
            <a:spAutoFit/>
          </a:bodyPr>
          <a:lstStyle/>
          <a:p>
            <a:r>
              <a:rPr lang="en-US" sz="1400" dirty="0"/>
              <a:t>Stock THOR</a:t>
            </a:r>
          </a:p>
          <a:p>
            <a:r>
              <a:rPr lang="en-US" sz="1400" dirty="0" err="1">
                <a:solidFill>
                  <a:srgbClr val="00B0F0"/>
                </a:solidFill>
              </a:rPr>
              <a:t>Cellbond</a:t>
            </a:r>
            <a:r>
              <a:rPr lang="en-US" sz="1400" dirty="0">
                <a:solidFill>
                  <a:srgbClr val="00B0F0"/>
                </a:solidFill>
              </a:rPr>
              <a:t> Modified</a:t>
            </a:r>
            <a:endParaRPr lang="en-US" sz="1400" dirty="0">
              <a:solidFill>
                <a:srgbClr val="FF0000"/>
              </a:solidFill>
            </a:endParaRPr>
          </a:p>
          <a:p>
            <a:r>
              <a:rPr lang="en-US" sz="1400" dirty="0">
                <a:solidFill>
                  <a:srgbClr val="993300"/>
                </a:solidFill>
              </a:rPr>
              <a:t>Pelvis Stiffness x5</a:t>
            </a:r>
          </a:p>
          <a:p>
            <a:r>
              <a:rPr lang="en-US" sz="1400" dirty="0">
                <a:solidFill>
                  <a:schemeClr val="accent2"/>
                </a:solidFill>
              </a:rPr>
              <a:t>Pelvis Stiffness x10</a:t>
            </a:r>
          </a:p>
          <a:p>
            <a:r>
              <a:rPr lang="en-US" sz="1400" dirty="0">
                <a:solidFill>
                  <a:srgbClr val="FFC000"/>
                </a:solidFill>
              </a:rPr>
              <a:t>Pelvis Stiffness x100</a:t>
            </a:r>
          </a:p>
        </p:txBody>
      </p:sp>
      <p:sp>
        <p:nvSpPr>
          <p:cNvPr id="10" name="TextBox 9"/>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68871972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half" idx="1"/>
          </p:nvPr>
        </p:nvSpPr>
        <p:spPr/>
        <p:txBody>
          <a:bodyPr/>
          <a:lstStyle/>
          <a:p>
            <a:endParaRPr lang="en-US"/>
          </a:p>
        </p:txBody>
      </p:sp>
      <p:sp>
        <p:nvSpPr>
          <p:cNvPr id="4" name="Content Placeholder 3"/>
          <p:cNvSpPr>
            <a:spLocks noGrp="1"/>
          </p:cNvSpPr>
          <p:nvPr>
            <p:ph sz="half" idx="2"/>
          </p:nvPr>
        </p:nvSpPr>
        <p:spPr/>
        <p:txBody>
          <a:bodyPr/>
          <a:lstStyle/>
          <a:p>
            <a:endParaRPr lang="en-US"/>
          </a:p>
        </p:txBody>
      </p:sp>
      <p:sp>
        <p:nvSpPr>
          <p:cNvPr id="5" name="Slide Number Placeholder 4"/>
          <p:cNvSpPr>
            <a:spLocks noGrp="1"/>
          </p:cNvSpPr>
          <p:nvPr>
            <p:ph type="sldNum" sz="quarter" idx="12"/>
          </p:nvPr>
        </p:nvSpPr>
        <p:spPr/>
        <p:txBody>
          <a:bodyPr/>
          <a:lstStyle/>
          <a:p>
            <a:fld id="{B46F757B-C7C2-477A-A921-0745F5F1850C}" type="slidenum">
              <a:rPr lang="en-US" smtClean="0">
                <a:solidFill>
                  <a:srgbClr val="161645">
                    <a:lumMod val="50000"/>
                    <a:lumOff val="50000"/>
                  </a:srgbClr>
                </a:solidFill>
              </a:rPr>
              <a:pPr/>
              <a:t>46</a:t>
            </a:fld>
            <a:endParaRPr lang="en-US">
              <a:solidFill>
                <a:srgbClr val="161645">
                  <a:lumMod val="50000"/>
                  <a:lumOff val="50000"/>
                </a:srgbClr>
              </a:solidFill>
            </a:endParaRPr>
          </a:p>
        </p:txBody>
      </p:sp>
      <p:graphicFrame>
        <p:nvGraphicFramePr>
          <p:cNvPr id="10" name="Chart 9"/>
          <p:cNvGraphicFramePr>
            <a:graphicFrameLocks noChangeAspect="1"/>
          </p:cNvGraphicFramePr>
          <p:nvPr/>
        </p:nvGraphicFramePr>
        <p:xfrm>
          <a:off x="457200" y="1060287"/>
          <a:ext cx="5270698" cy="29260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a:graphicFrameLocks noChangeAspect="1"/>
          </p:cNvGraphicFramePr>
          <p:nvPr/>
        </p:nvGraphicFramePr>
        <p:xfrm>
          <a:off x="5948305" y="1060287"/>
          <a:ext cx="5272556" cy="29260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p:cNvGraphicFramePr>
            <a:graphicFrameLocks noChangeAspect="1"/>
          </p:cNvGraphicFramePr>
          <p:nvPr/>
        </p:nvGraphicFramePr>
        <p:xfrm>
          <a:off x="512917" y="3877229"/>
          <a:ext cx="5270698" cy="292608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p:cNvGraphicFramePr>
            <a:graphicFrameLocks noChangeAspect="1"/>
          </p:cNvGraphicFramePr>
          <p:nvPr/>
        </p:nvGraphicFramePr>
        <p:xfrm>
          <a:off x="5963053" y="3902876"/>
          <a:ext cx="5272556" cy="2926080"/>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9755443" y="2254437"/>
            <a:ext cx="2960331" cy="1384995"/>
          </a:xfrm>
          <a:prstGeom prst="rect">
            <a:avLst/>
          </a:prstGeom>
          <a:noFill/>
        </p:spPr>
        <p:txBody>
          <a:bodyPr wrap="square" rtlCol="0">
            <a:spAutoFit/>
          </a:bodyPr>
          <a:lstStyle/>
          <a:p>
            <a:r>
              <a:rPr lang="en-US" sz="1400" dirty="0"/>
              <a:t>Stock THOR</a:t>
            </a:r>
          </a:p>
          <a:p>
            <a:r>
              <a:rPr lang="en-US" sz="1400" dirty="0" err="1">
                <a:solidFill>
                  <a:srgbClr val="00B0F0"/>
                </a:solidFill>
              </a:rPr>
              <a:t>Cellbond</a:t>
            </a:r>
            <a:r>
              <a:rPr lang="en-US" sz="1400" dirty="0">
                <a:solidFill>
                  <a:srgbClr val="00B0F0"/>
                </a:solidFill>
              </a:rPr>
              <a:t> Modified</a:t>
            </a:r>
          </a:p>
          <a:p>
            <a:r>
              <a:rPr lang="en-US" sz="1400" dirty="0" err="1">
                <a:solidFill>
                  <a:srgbClr val="FF0000"/>
                </a:solidFill>
              </a:rPr>
              <a:t>Coxal</a:t>
            </a:r>
            <a:r>
              <a:rPr lang="en-US" sz="1400" dirty="0">
                <a:solidFill>
                  <a:srgbClr val="FF0000"/>
                </a:solidFill>
              </a:rPr>
              <a:t> Bone Mat. Replaced</a:t>
            </a:r>
          </a:p>
          <a:p>
            <a:r>
              <a:rPr lang="en-US" sz="1400" dirty="0">
                <a:solidFill>
                  <a:srgbClr val="993300"/>
                </a:solidFill>
              </a:rPr>
              <a:t>Pelvis Stiffness x5</a:t>
            </a:r>
          </a:p>
          <a:p>
            <a:r>
              <a:rPr lang="en-US" sz="1400" dirty="0">
                <a:solidFill>
                  <a:schemeClr val="accent2"/>
                </a:solidFill>
              </a:rPr>
              <a:t>Pelvis Stiffness x10</a:t>
            </a:r>
          </a:p>
          <a:p>
            <a:r>
              <a:rPr lang="en-US" sz="1400" dirty="0">
                <a:solidFill>
                  <a:srgbClr val="FFC000"/>
                </a:solidFill>
              </a:rPr>
              <a:t>Pelvis Stiffness x100</a:t>
            </a:r>
          </a:p>
        </p:txBody>
      </p:sp>
      <p:sp>
        <p:nvSpPr>
          <p:cNvPr id="3" name="Title 2"/>
          <p:cNvSpPr>
            <a:spLocks noGrp="1"/>
          </p:cNvSpPr>
          <p:nvPr>
            <p:ph type="title"/>
          </p:nvPr>
        </p:nvSpPr>
        <p:spPr>
          <a:xfrm>
            <a:off x="152400" y="374487"/>
            <a:ext cx="10363200" cy="685800"/>
          </a:xfrm>
        </p:spPr>
        <p:txBody>
          <a:bodyPr/>
          <a:lstStyle/>
          <a:p>
            <a:r>
              <a:rPr lang="en-US" dirty="0"/>
              <a:t>Pelvis Sensitivity Study: Lumbar LC</a:t>
            </a:r>
          </a:p>
        </p:txBody>
      </p:sp>
      <p:pic>
        <p:nvPicPr>
          <p:cNvPr id="15" name="Picture 14"/>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036840" y="806797"/>
            <a:ext cx="1959847" cy="894494"/>
          </a:xfrm>
          <a:prstGeom prst="rect">
            <a:avLst/>
          </a:prstGeom>
        </p:spPr>
      </p:pic>
      <p:sp>
        <p:nvSpPr>
          <p:cNvPr id="6" name="Right Arrow 5"/>
          <p:cNvSpPr/>
          <p:nvPr/>
        </p:nvSpPr>
        <p:spPr bwMode="auto">
          <a:xfrm rot="1312095">
            <a:off x="6898316" y="2951603"/>
            <a:ext cx="457200" cy="304800"/>
          </a:xfrm>
          <a:prstGeom prst="rightArrow">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6" name="Right Arrow 15"/>
          <p:cNvSpPr/>
          <p:nvPr/>
        </p:nvSpPr>
        <p:spPr bwMode="auto">
          <a:xfrm rot="1312095">
            <a:off x="6934882" y="5811454"/>
            <a:ext cx="457200" cy="304800"/>
          </a:xfrm>
          <a:prstGeom prst="rightArrow">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7" name="TextBox 16"/>
          <p:cNvSpPr txBox="1"/>
          <p:nvPr/>
        </p:nvSpPr>
        <p:spPr>
          <a:xfrm>
            <a:off x="32919" y="-40831"/>
            <a:ext cx="2710282" cy="430887"/>
          </a:xfrm>
          <a:prstGeom prst="rect">
            <a:avLst/>
          </a:prstGeom>
          <a:noFill/>
        </p:spPr>
        <p:txBody>
          <a:bodyPr wrap="square" rtlCol="0">
            <a:spAutoFit/>
          </a:bodyPr>
          <a:lstStyle/>
          <a:p>
            <a:r>
              <a:rPr lang="en-US" sz="2200" dirty="0">
                <a:solidFill>
                  <a:schemeClr val="bg1"/>
                </a:solidFill>
              </a:rPr>
              <a:t>Preliminary Results</a:t>
            </a:r>
          </a:p>
        </p:txBody>
      </p:sp>
    </p:spTree>
    <p:extLst>
      <p:ext uri="{BB962C8B-B14F-4D97-AF65-F5344CB8AC3E}">
        <p14:creationId xmlns:p14="http://schemas.microsoft.com/office/powerpoint/2010/main" val="302556445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371600"/>
            <a:ext cx="10363200" cy="1981200"/>
          </a:xfrm>
        </p:spPr>
        <p:txBody>
          <a:bodyPr/>
          <a:lstStyle/>
          <a:p>
            <a:pPr algn="ctr"/>
            <a:r>
              <a:rPr lang="en-US" dirty="0"/>
              <a:t>THOR-50M Modifications for Reclined Seating – Project Update and Preliminary Results</a:t>
            </a:r>
            <a:br>
              <a:rPr lang="en-US" dirty="0"/>
            </a:br>
            <a:r>
              <a:rPr lang="en-US" sz="2000" dirty="0"/>
              <a:t>NHTSA Contract No. DTNH2215D00022/693JJ919F000222</a:t>
            </a:r>
          </a:p>
        </p:txBody>
      </p:sp>
      <p:sp>
        <p:nvSpPr>
          <p:cNvPr id="3" name="Subtitle 2"/>
          <p:cNvSpPr>
            <a:spLocks noGrp="1"/>
          </p:cNvSpPr>
          <p:nvPr>
            <p:ph type="subTitle" idx="1"/>
          </p:nvPr>
        </p:nvSpPr>
        <p:spPr>
          <a:xfrm>
            <a:off x="1828800" y="3505200"/>
            <a:ext cx="8534400" cy="1752600"/>
          </a:xfrm>
        </p:spPr>
        <p:txBody>
          <a:bodyPr/>
          <a:lstStyle/>
          <a:p>
            <a:r>
              <a:rPr lang="en-US" i="1" dirty="0"/>
              <a:t>Jason Forman</a:t>
            </a:r>
            <a:r>
              <a:rPr lang="en-US" i="1" baseline="30000" dirty="0"/>
              <a:t>1</a:t>
            </a:r>
            <a:r>
              <a:rPr lang="en-US" i="1" dirty="0"/>
              <a:t>, Justin McMahon</a:t>
            </a:r>
            <a:r>
              <a:rPr lang="en-US" i="1" baseline="30000" dirty="0"/>
              <a:t>1</a:t>
            </a:r>
            <a:r>
              <a:rPr lang="en-US" i="1" dirty="0"/>
              <a:t>, Adrian Caudillo-Huerta</a:t>
            </a:r>
            <a:r>
              <a:rPr lang="en-US" i="1" baseline="30000" dirty="0"/>
              <a:t>1</a:t>
            </a:r>
            <a:r>
              <a:rPr lang="en-US" i="1" dirty="0"/>
              <a:t>, Matthew Panzer</a:t>
            </a:r>
            <a:r>
              <a:rPr lang="en-US" i="1" baseline="30000" dirty="0"/>
              <a:t>1</a:t>
            </a:r>
            <a:r>
              <a:rPr lang="en-US" i="1" dirty="0"/>
              <a:t>, William Marshall</a:t>
            </a:r>
            <a:r>
              <a:rPr lang="en-US" i="1" baseline="30000" dirty="0"/>
              <a:t>2</a:t>
            </a:r>
            <a:r>
              <a:rPr lang="en-US" i="1" dirty="0"/>
              <a:t>, Derek Winter</a:t>
            </a:r>
            <a:r>
              <a:rPr lang="en-US" i="1" baseline="30000" dirty="0"/>
              <a:t>2</a:t>
            </a:r>
            <a:endParaRPr lang="en-US" i="1" dirty="0"/>
          </a:p>
          <a:p>
            <a:endParaRPr lang="en-US" sz="1000" i="1" dirty="0"/>
          </a:p>
          <a:p>
            <a:r>
              <a:rPr lang="en-US" i="1" baseline="30000" dirty="0"/>
              <a:t>1</a:t>
            </a:r>
            <a:r>
              <a:rPr lang="en-US" i="1" dirty="0"/>
              <a:t>University of Virginia Center for Applied Biomechanics</a:t>
            </a:r>
          </a:p>
          <a:p>
            <a:r>
              <a:rPr lang="en-US" i="1" baseline="30000" dirty="0"/>
              <a:t>2</a:t>
            </a:r>
            <a:r>
              <a:rPr lang="en-US" i="1" dirty="0"/>
              <a:t>Cellbond</a:t>
            </a:r>
          </a:p>
          <a:p>
            <a:endParaRPr lang="en-US" sz="1000" i="1" dirty="0"/>
          </a:p>
          <a:p>
            <a:r>
              <a:rPr lang="en-US" i="1" dirty="0"/>
              <a:t>July 5, 2020</a:t>
            </a:r>
          </a:p>
          <a:p>
            <a:endParaRPr lang="en-US" i="1" dirty="0"/>
          </a:p>
        </p:txBody>
      </p:sp>
    </p:spTree>
    <p:extLst>
      <p:ext uri="{BB962C8B-B14F-4D97-AF65-F5344CB8AC3E}">
        <p14:creationId xmlns:p14="http://schemas.microsoft.com/office/powerpoint/2010/main" val="78303412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01968" y="498978"/>
            <a:ext cx="10363200" cy="685800"/>
          </a:xfrm>
        </p:spPr>
        <p:txBody>
          <a:bodyPr/>
          <a:lstStyle/>
          <a:p>
            <a:r>
              <a:rPr lang="en-US" dirty="0"/>
              <a:t>Positioning Study – Qualitative Analysis</a:t>
            </a:r>
          </a:p>
        </p:txBody>
      </p:sp>
      <p:sp>
        <p:nvSpPr>
          <p:cNvPr id="4" name="Slide Number Placeholder 3"/>
          <p:cNvSpPr>
            <a:spLocks noGrp="1"/>
          </p:cNvSpPr>
          <p:nvPr>
            <p:ph type="sldNum" sz="quarter" idx="12"/>
          </p:nvPr>
        </p:nvSpPr>
        <p:spPr/>
        <p:txBody>
          <a:bodyPr/>
          <a:lstStyle/>
          <a:p>
            <a:fld id="{99985A63-83E5-425F-9290-73A8853C6F80}" type="slidenum">
              <a:rPr lang="en-US" smtClean="0">
                <a:solidFill>
                  <a:srgbClr val="161645">
                    <a:lumMod val="50000"/>
                    <a:lumOff val="50000"/>
                  </a:srgbClr>
                </a:solidFill>
              </a:rPr>
              <a:pPr/>
              <a:t>5</a:t>
            </a:fld>
            <a:endParaRPr lang="en-US">
              <a:solidFill>
                <a:srgbClr val="161645">
                  <a:lumMod val="50000"/>
                  <a:lumOff val="50000"/>
                </a:srgbClr>
              </a:solidFill>
            </a:endParaRPr>
          </a:p>
        </p:txBody>
      </p:sp>
      <p:sp>
        <p:nvSpPr>
          <p:cNvPr id="32" name="TextBox 31"/>
          <p:cNvSpPr txBox="1"/>
          <p:nvPr/>
        </p:nvSpPr>
        <p:spPr>
          <a:xfrm>
            <a:off x="2388199" y="1146323"/>
            <a:ext cx="907364" cy="307777"/>
          </a:xfrm>
          <a:prstGeom prst="rect">
            <a:avLst/>
          </a:prstGeom>
          <a:noFill/>
        </p:spPr>
        <p:txBody>
          <a:bodyPr wrap="none" rtlCol="0">
            <a:spAutoFit/>
          </a:bodyPr>
          <a:lstStyle/>
          <a:p>
            <a:r>
              <a:rPr lang="en-US" sz="1400" b="1" dirty="0"/>
              <a:t>LAB Seat</a:t>
            </a:r>
          </a:p>
        </p:txBody>
      </p:sp>
      <p:pic>
        <p:nvPicPr>
          <p:cNvPr id="2" name="Picture 1"/>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1105543" y="1415644"/>
            <a:ext cx="3472676" cy="2819400"/>
          </a:xfrm>
          <a:prstGeom prst="rect">
            <a:avLst/>
          </a:prstGeom>
        </p:spPr>
      </p:pic>
      <p:pic>
        <p:nvPicPr>
          <p:cNvPr id="11" name="Picture 10"/>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220892" y="4326517"/>
            <a:ext cx="3490697" cy="2186093"/>
          </a:xfrm>
          <a:prstGeom prst="rect">
            <a:avLst/>
          </a:prstGeom>
        </p:spPr>
      </p:pic>
      <p:pic>
        <p:nvPicPr>
          <p:cNvPr id="12" name="Picture 11"/>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3810669" y="4326517"/>
            <a:ext cx="4109135" cy="2193860"/>
          </a:xfrm>
          <a:prstGeom prst="rect">
            <a:avLst/>
          </a:prstGeom>
        </p:spPr>
      </p:pic>
      <p:pic>
        <p:nvPicPr>
          <p:cNvPr id="13" name="Picture 12"/>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400800" y="1661547"/>
            <a:ext cx="4734087" cy="2327593"/>
          </a:xfrm>
          <a:prstGeom prst="rect">
            <a:avLst/>
          </a:prstGeom>
        </p:spPr>
      </p:pic>
      <p:sp>
        <p:nvSpPr>
          <p:cNvPr id="18" name="TextBox 17"/>
          <p:cNvSpPr txBox="1"/>
          <p:nvPr/>
        </p:nvSpPr>
        <p:spPr>
          <a:xfrm>
            <a:off x="8077200" y="1341070"/>
            <a:ext cx="1974164" cy="307777"/>
          </a:xfrm>
          <a:prstGeom prst="rect">
            <a:avLst/>
          </a:prstGeom>
          <a:noFill/>
        </p:spPr>
        <p:txBody>
          <a:bodyPr wrap="square" rtlCol="0">
            <a:spAutoFit/>
          </a:bodyPr>
          <a:lstStyle/>
          <a:p>
            <a:r>
              <a:rPr lang="en-US" sz="1400" b="1" dirty="0"/>
              <a:t>Zero Gravity Seat</a:t>
            </a:r>
          </a:p>
        </p:txBody>
      </p:sp>
      <p:sp>
        <p:nvSpPr>
          <p:cNvPr id="19" name="TextBox 18"/>
          <p:cNvSpPr txBox="1"/>
          <p:nvPr/>
        </p:nvSpPr>
        <p:spPr>
          <a:xfrm>
            <a:off x="838200" y="6492487"/>
            <a:ext cx="2692426" cy="307777"/>
          </a:xfrm>
          <a:prstGeom prst="rect">
            <a:avLst/>
          </a:prstGeom>
          <a:noFill/>
        </p:spPr>
        <p:txBody>
          <a:bodyPr wrap="square" rtlCol="0">
            <a:spAutoFit/>
          </a:bodyPr>
          <a:lstStyle/>
          <a:p>
            <a:r>
              <a:rPr lang="en-US" sz="1400" b="1" dirty="0"/>
              <a:t>Equiv. Seatback Angle 60°</a:t>
            </a:r>
          </a:p>
        </p:txBody>
      </p:sp>
      <p:sp>
        <p:nvSpPr>
          <p:cNvPr id="20" name="TextBox 19"/>
          <p:cNvSpPr txBox="1"/>
          <p:nvPr/>
        </p:nvSpPr>
        <p:spPr>
          <a:xfrm>
            <a:off x="4724400" y="6492486"/>
            <a:ext cx="2692426" cy="307777"/>
          </a:xfrm>
          <a:prstGeom prst="rect">
            <a:avLst/>
          </a:prstGeom>
          <a:noFill/>
        </p:spPr>
        <p:txBody>
          <a:bodyPr wrap="square" rtlCol="0">
            <a:spAutoFit/>
          </a:bodyPr>
          <a:lstStyle/>
          <a:p>
            <a:r>
              <a:rPr lang="en-US" sz="1400" b="1" dirty="0"/>
              <a:t>Equiv. Seatback Angle 70°</a:t>
            </a:r>
          </a:p>
        </p:txBody>
      </p:sp>
      <p:sp>
        <p:nvSpPr>
          <p:cNvPr id="21" name="TextBox 20"/>
          <p:cNvSpPr txBox="1"/>
          <p:nvPr/>
        </p:nvSpPr>
        <p:spPr>
          <a:xfrm>
            <a:off x="4578219" y="2173637"/>
            <a:ext cx="1371600" cy="738664"/>
          </a:xfrm>
          <a:prstGeom prst="rect">
            <a:avLst/>
          </a:prstGeom>
          <a:noFill/>
        </p:spPr>
        <p:txBody>
          <a:bodyPr wrap="square" rtlCol="0">
            <a:spAutoFit/>
          </a:bodyPr>
          <a:lstStyle/>
          <a:p>
            <a:r>
              <a:rPr lang="en-US" sz="1400" b="1" dirty="0"/>
              <a:t>Equiv. Seatback Angle 25°</a:t>
            </a:r>
          </a:p>
        </p:txBody>
      </p:sp>
      <p:pic>
        <p:nvPicPr>
          <p:cNvPr id="15" name="Picture 14"/>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rot="16200000">
            <a:off x="11838263" y="810937"/>
            <a:ext cx="3951225" cy="2634150"/>
          </a:xfrm>
          <a:prstGeom prst="rect">
            <a:avLst/>
          </a:prstGeom>
        </p:spPr>
      </p:pic>
      <p:pic>
        <p:nvPicPr>
          <p:cNvPr id="16" name="Picture 15"/>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rot="16200000">
            <a:off x="11838263" y="4880882"/>
            <a:ext cx="3951224" cy="2634149"/>
          </a:xfrm>
          <a:prstGeom prst="rect">
            <a:avLst/>
          </a:prstGeom>
        </p:spPr>
      </p:pic>
      <p:sp>
        <p:nvSpPr>
          <p:cNvPr id="25" name="TextBox 24"/>
          <p:cNvSpPr txBox="1"/>
          <p:nvPr/>
        </p:nvSpPr>
        <p:spPr>
          <a:xfrm>
            <a:off x="12725400" y="-153889"/>
            <a:ext cx="2692426" cy="307777"/>
          </a:xfrm>
          <a:prstGeom prst="rect">
            <a:avLst/>
          </a:prstGeom>
          <a:noFill/>
        </p:spPr>
        <p:txBody>
          <a:bodyPr wrap="square" rtlCol="0">
            <a:spAutoFit/>
          </a:bodyPr>
          <a:lstStyle/>
          <a:p>
            <a:r>
              <a:rPr lang="en-US" sz="1400" b="1" dirty="0"/>
              <a:t>Equiv. Seatback Angle 40°</a:t>
            </a:r>
          </a:p>
        </p:txBody>
      </p:sp>
      <p:sp>
        <p:nvSpPr>
          <p:cNvPr id="26" name="TextBox 25"/>
          <p:cNvSpPr txBox="1"/>
          <p:nvPr/>
        </p:nvSpPr>
        <p:spPr>
          <a:xfrm>
            <a:off x="15130950" y="4409913"/>
            <a:ext cx="2692426" cy="307777"/>
          </a:xfrm>
          <a:prstGeom prst="rect">
            <a:avLst/>
          </a:prstGeom>
          <a:noFill/>
        </p:spPr>
        <p:txBody>
          <a:bodyPr wrap="square" rtlCol="0">
            <a:spAutoFit/>
          </a:bodyPr>
          <a:lstStyle/>
          <a:p>
            <a:r>
              <a:rPr lang="en-US" sz="1400" b="1" dirty="0"/>
              <a:t>Equiv. Seatback Angle 50°</a:t>
            </a:r>
          </a:p>
        </p:txBody>
      </p:sp>
    </p:spTree>
    <p:extLst>
      <p:ext uri="{BB962C8B-B14F-4D97-AF65-F5344CB8AC3E}">
        <p14:creationId xmlns:p14="http://schemas.microsoft.com/office/powerpoint/2010/main" val="21117048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r>
              <a:rPr lang="en-US" dirty="0"/>
              <a:t>Jacket and Gaps</a:t>
            </a:r>
          </a:p>
          <a:p>
            <a:pPr lvl="1"/>
            <a:r>
              <a:rPr lang="en-US" dirty="0"/>
              <a:t>Noticeable tension in the pelvis strap of the jacket</a:t>
            </a:r>
          </a:p>
          <a:p>
            <a:pPr lvl="1"/>
            <a:r>
              <a:rPr lang="en-US" dirty="0"/>
              <a:t>Considerable gaps were observed between the pelvis flesh and the abdomen foam, the abdomen foam and ribcage, and the pelvis and thigh flesh</a:t>
            </a:r>
          </a:p>
          <a:p>
            <a:r>
              <a:rPr lang="en-US" dirty="0"/>
              <a:t>Pelvis Flesh</a:t>
            </a:r>
          </a:p>
          <a:p>
            <a:pPr lvl="1"/>
            <a:r>
              <a:rPr lang="en-US" dirty="0"/>
              <a:t>Need to be able to keep thighs in contact with the seat, while allowing posterior pelvis rotation – pelvis flesh limits hip extension</a:t>
            </a:r>
          </a:p>
          <a:p>
            <a:pPr lvl="1"/>
            <a:r>
              <a:rPr lang="en-US" dirty="0"/>
              <a:t>Saw interference between the posterior pelvis and thigh flesh</a:t>
            </a:r>
          </a:p>
          <a:p>
            <a:r>
              <a:rPr lang="en-US" dirty="0"/>
              <a:t>Lumbar Spine</a:t>
            </a:r>
          </a:p>
          <a:p>
            <a:pPr lvl="1"/>
            <a:r>
              <a:rPr lang="en-US" dirty="0"/>
              <a:t>Separation of rubber and metal parts of the lumbar spine assembly in recline positions </a:t>
            </a:r>
          </a:p>
          <a:p>
            <a:pPr lvl="1"/>
            <a:r>
              <a:rPr lang="en-US" dirty="0"/>
              <a:t>Significant moment seen in recline positions</a:t>
            </a:r>
          </a:p>
          <a:p>
            <a:pPr lvl="1"/>
            <a:r>
              <a:rPr lang="en-US" dirty="0"/>
              <a:t>Need to allow placement into diversity of positions while still maintaining integrity</a:t>
            </a:r>
          </a:p>
        </p:txBody>
      </p:sp>
      <p:sp>
        <p:nvSpPr>
          <p:cNvPr id="3" name="Title 2"/>
          <p:cNvSpPr>
            <a:spLocks noGrp="1"/>
          </p:cNvSpPr>
          <p:nvPr>
            <p:ph type="title"/>
          </p:nvPr>
        </p:nvSpPr>
        <p:spPr>
          <a:xfrm>
            <a:off x="533400" y="584158"/>
            <a:ext cx="10363200" cy="685800"/>
          </a:xfrm>
        </p:spPr>
        <p:txBody>
          <a:bodyPr/>
          <a:lstStyle/>
          <a:p>
            <a:r>
              <a:rPr lang="en-US" dirty="0"/>
              <a:t>Major Observations</a:t>
            </a:r>
          </a:p>
        </p:txBody>
      </p:sp>
      <p:sp>
        <p:nvSpPr>
          <p:cNvPr id="4" name="Slide Number Placeholder 3"/>
          <p:cNvSpPr>
            <a:spLocks noGrp="1"/>
          </p:cNvSpPr>
          <p:nvPr>
            <p:ph type="sldNum" sz="quarter" idx="12"/>
          </p:nvPr>
        </p:nvSpPr>
        <p:spPr/>
        <p:txBody>
          <a:bodyPr/>
          <a:lstStyle/>
          <a:p>
            <a:fld id="{99985A63-83E5-425F-9290-73A8853C6F80}" type="slidenum">
              <a:rPr lang="en-US" smtClean="0">
                <a:solidFill>
                  <a:srgbClr val="161645">
                    <a:lumMod val="50000"/>
                    <a:lumOff val="50000"/>
                  </a:srgbClr>
                </a:solidFill>
              </a:rPr>
              <a:pPr/>
              <a:t>6</a:t>
            </a:fld>
            <a:endParaRPr lang="en-US">
              <a:solidFill>
                <a:srgbClr val="161645">
                  <a:lumMod val="50000"/>
                  <a:lumOff val="50000"/>
                </a:srgbClr>
              </a:solidFill>
            </a:endParaRPr>
          </a:p>
        </p:txBody>
      </p:sp>
    </p:spTree>
    <p:extLst>
      <p:ext uri="{BB962C8B-B14F-4D97-AF65-F5344CB8AC3E}">
        <p14:creationId xmlns:p14="http://schemas.microsoft.com/office/powerpoint/2010/main" val="372005108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Observations – Jacket </a:t>
            </a:r>
          </a:p>
        </p:txBody>
      </p:sp>
      <p:sp>
        <p:nvSpPr>
          <p:cNvPr id="4" name="Slide Number Placeholder 3"/>
          <p:cNvSpPr>
            <a:spLocks noGrp="1"/>
          </p:cNvSpPr>
          <p:nvPr>
            <p:ph type="sldNum" sz="quarter" idx="12"/>
          </p:nvPr>
        </p:nvSpPr>
        <p:spPr/>
        <p:txBody>
          <a:bodyPr/>
          <a:lstStyle/>
          <a:p>
            <a:fld id="{99985A63-83E5-425F-9290-73A8853C6F80}" type="slidenum">
              <a:rPr lang="en-US" smtClean="0">
                <a:solidFill>
                  <a:srgbClr val="161645">
                    <a:lumMod val="50000"/>
                    <a:lumOff val="50000"/>
                  </a:srgbClr>
                </a:solidFill>
              </a:rPr>
              <a:pPr/>
              <a:t>7</a:t>
            </a:fld>
            <a:endParaRPr lang="en-US">
              <a:solidFill>
                <a:srgbClr val="161645">
                  <a:lumMod val="50000"/>
                  <a:lumOff val="50000"/>
                </a:srgbClr>
              </a:solidFill>
            </a:endParaRPr>
          </a:p>
        </p:txBody>
      </p:sp>
      <p:pic>
        <p:nvPicPr>
          <p:cNvPr id="7" name="Picture 6"/>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609600" y="1295400"/>
            <a:ext cx="4800600" cy="3886200"/>
          </a:xfrm>
          <a:prstGeom prst="rect">
            <a:avLst/>
          </a:prstGeom>
        </p:spPr>
      </p:pic>
      <p:pic>
        <p:nvPicPr>
          <p:cNvPr id="8" name="Picture 7"/>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8686800" y="762000"/>
            <a:ext cx="3142275" cy="2743200"/>
          </a:xfrm>
          <a:prstGeom prst="rect">
            <a:avLst/>
          </a:prstGeom>
        </p:spPr>
      </p:pic>
      <p:pic>
        <p:nvPicPr>
          <p:cNvPr id="6" name="Picture 5"/>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5715000" y="2590800"/>
            <a:ext cx="3585882" cy="3657600"/>
          </a:xfrm>
          <a:prstGeom prst="rect">
            <a:avLst/>
          </a:prstGeom>
        </p:spPr>
      </p:pic>
      <p:sp>
        <p:nvSpPr>
          <p:cNvPr id="2" name="Oval 1"/>
          <p:cNvSpPr/>
          <p:nvPr/>
        </p:nvSpPr>
        <p:spPr bwMode="auto">
          <a:xfrm>
            <a:off x="2819400" y="2362200"/>
            <a:ext cx="2286000" cy="2362200"/>
          </a:xfrm>
          <a:prstGeom prst="ellipse">
            <a:avLst/>
          </a:prstGeom>
          <a:noFill/>
          <a:ln w="5715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9" name="Oval 8"/>
          <p:cNvSpPr/>
          <p:nvPr/>
        </p:nvSpPr>
        <p:spPr bwMode="auto">
          <a:xfrm>
            <a:off x="6934200" y="3657600"/>
            <a:ext cx="1828800" cy="1371600"/>
          </a:xfrm>
          <a:prstGeom prst="ellipse">
            <a:avLst/>
          </a:prstGeom>
          <a:noFill/>
          <a:ln w="5715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10" name="Oval 9"/>
          <p:cNvSpPr/>
          <p:nvPr/>
        </p:nvSpPr>
        <p:spPr bwMode="auto">
          <a:xfrm>
            <a:off x="9709297" y="1295400"/>
            <a:ext cx="1097280" cy="1371600"/>
          </a:xfrm>
          <a:prstGeom prst="ellipse">
            <a:avLst/>
          </a:prstGeom>
          <a:noFill/>
          <a:ln w="5715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592688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57200" y="513230"/>
            <a:ext cx="4572000" cy="685800"/>
          </a:xfrm>
        </p:spPr>
        <p:txBody>
          <a:bodyPr/>
          <a:lstStyle/>
          <a:p>
            <a:r>
              <a:rPr lang="en-US" dirty="0"/>
              <a:t>Observations – Gaps </a:t>
            </a:r>
          </a:p>
        </p:txBody>
      </p:sp>
      <p:sp>
        <p:nvSpPr>
          <p:cNvPr id="4" name="Slide Number Placeholder 3"/>
          <p:cNvSpPr>
            <a:spLocks noGrp="1"/>
          </p:cNvSpPr>
          <p:nvPr>
            <p:ph type="sldNum" sz="quarter" idx="12"/>
          </p:nvPr>
        </p:nvSpPr>
        <p:spPr/>
        <p:txBody>
          <a:bodyPr/>
          <a:lstStyle/>
          <a:p>
            <a:fld id="{99985A63-83E5-425F-9290-73A8853C6F80}" type="slidenum">
              <a:rPr lang="en-US" smtClean="0">
                <a:solidFill>
                  <a:srgbClr val="161645">
                    <a:lumMod val="50000"/>
                    <a:lumOff val="50000"/>
                  </a:srgbClr>
                </a:solidFill>
              </a:rPr>
              <a:pPr/>
              <a:t>8</a:t>
            </a:fld>
            <a:endParaRPr lang="en-US">
              <a:solidFill>
                <a:srgbClr val="161645">
                  <a:lumMod val="50000"/>
                  <a:lumOff val="50000"/>
                </a:srgbClr>
              </a:solidFill>
            </a:endParaRPr>
          </a:p>
        </p:txBody>
      </p:sp>
      <p:pic>
        <p:nvPicPr>
          <p:cNvPr id="2" name="Picture 1"/>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029200" y="685800"/>
            <a:ext cx="3241442" cy="3200400"/>
          </a:xfrm>
          <a:prstGeom prst="rect">
            <a:avLst/>
          </a:prstGeom>
        </p:spPr>
      </p:pic>
      <p:pic>
        <p:nvPicPr>
          <p:cNvPr id="3" name="Picture 2"/>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876800" y="4038600"/>
            <a:ext cx="3809289" cy="2560320"/>
          </a:xfrm>
          <a:prstGeom prst="rect">
            <a:avLst/>
          </a:prstGeom>
        </p:spPr>
      </p:pic>
      <p:pic>
        <p:nvPicPr>
          <p:cNvPr id="7" name="Picture 6"/>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457200" y="1255059"/>
            <a:ext cx="3455507" cy="4837710"/>
          </a:xfrm>
          <a:prstGeom prst="rect">
            <a:avLst/>
          </a:prstGeom>
        </p:spPr>
      </p:pic>
      <p:sp>
        <p:nvSpPr>
          <p:cNvPr id="9" name="Oval 8"/>
          <p:cNvSpPr/>
          <p:nvPr/>
        </p:nvSpPr>
        <p:spPr bwMode="auto">
          <a:xfrm>
            <a:off x="1046279" y="2895600"/>
            <a:ext cx="2286000" cy="1524000"/>
          </a:xfrm>
          <a:prstGeom prst="ellipse">
            <a:avLst/>
          </a:prstGeom>
          <a:noFill/>
          <a:ln w="5715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cxnSp>
        <p:nvCxnSpPr>
          <p:cNvPr id="10" name="Straight Arrow Connector 9"/>
          <p:cNvCxnSpPr/>
          <p:nvPr/>
        </p:nvCxnSpPr>
        <p:spPr bwMode="auto">
          <a:xfrm flipV="1">
            <a:off x="3429000" y="5105400"/>
            <a:ext cx="3048000" cy="609600"/>
          </a:xfrm>
          <a:prstGeom prst="straightConnector1">
            <a:avLst/>
          </a:prstGeom>
          <a:solidFill>
            <a:schemeClr val="accent1"/>
          </a:solidFill>
          <a:ln w="57150" cap="flat" cmpd="sng" algn="ctr">
            <a:solidFill>
              <a:srgbClr val="FFFF00"/>
            </a:solidFill>
            <a:prstDash val="solid"/>
            <a:round/>
            <a:headEnd type="none" w="med" len="med"/>
            <a:tailEnd type="triangle"/>
          </a:ln>
          <a:effectLst/>
        </p:spPr>
      </p:cxnSp>
      <p:cxnSp>
        <p:nvCxnSpPr>
          <p:cNvPr id="13" name="Straight Arrow Connector 12"/>
          <p:cNvCxnSpPr/>
          <p:nvPr/>
        </p:nvCxnSpPr>
        <p:spPr bwMode="auto">
          <a:xfrm flipV="1">
            <a:off x="3061447" y="2438400"/>
            <a:ext cx="2729753" cy="2512984"/>
          </a:xfrm>
          <a:prstGeom prst="straightConnector1">
            <a:avLst/>
          </a:prstGeom>
          <a:solidFill>
            <a:schemeClr val="accent1"/>
          </a:solidFill>
          <a:ln w="57150" cap="flat" cmpd="sng" algn="ctr">
            <a:solidFill>
              <a:srgbClr val="FFFF00"/>
            </a:solidFill>
            <a:prstDash val="solid"/>
            <a:round/>
            <a:headEnd type="none" w="med" len="med"/>
            <a:tailEnd type="triangle"/>
          </a:ln>
          <a:effectLst/>
        </p:spPr>
      </p:cxnSp>
      <p:sp>
        <p:nvSpPr>
          <p:cNvPr id="23" name="Pie 22"/>
          <p:cNvSpPr/>
          <p:nvPr/>
        </p:nvSpPr>
        <p:spPr bwMode="auto">
          <a:xfrm>
            <a:off x="5652237" y="1219200"/>
            <a:ext cx="2133599" cy="1295400"/>
          </a:xfrm>
          <a:prstGeom prst="pie">
            <a:avLst>
              <a:gd name="adj1" fmla="val 20889219"/>
              <a:gd name="adj2" fmla="val 11665194"/>
            </a:avLst>
          </a:prstGeom>
          <a:noFill/>
          <a:ln w="5715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25" name="Oval 24"/>
          <p:cNvSpPr/>
          <p:nvPr/>
        </p:nvSpPr>
        <p:spPr bwMode="auto">
          <a:xfrm>
            <a:off x="5906608" y="4114800"/>
            <a:ext cx="1713392" cy="2183802"/>
          </a:xfrm>
          <a:prstGeom prst="ellipse">
            <a:avLst/>
          </a:prstGeom>
          <a:noFill/>
          <a:ln w="5715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pic>
        <p:nvPicPr>
          <p:cNvPr id="11" name="Picture 10"/>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8868279" y="1199030"/>
            <a:ext cx="3100310" cy="2839570"/>
          </a:xfrm>
          <a:prstGeom prst="rect">
            <a:avLst/>
          </a:prstGeom>
        </p:spPr>
      </p:pic>
    </p:spTree>
    <p:extLst>
      <p:ext uri="{BB962C8B-B14F-4D97-AF65-F5344CB8AC3E}">
        <p14:creationId xmlns:p14="http://schemas.microsoft.com/office/powerpoint/2010/main" val="1909532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3" grpId="0" animBg="1"/>
      <p:bldP spid="2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Observations – Pelvis Flesh</a:t>
            </a:r>
          </a:p>
        </p:txBody>
      </p:sp>
      <p:sp>
        <p:nvSpPr>
          <p:cNvPr id="4" name="Slide Number Placeholder 3"/>
          <p:cNvSpPr>
            <a:spLocks noGrp="1"/>
          </p:cNvSpPr>
          <p:nvPr>
            <p:ph type="sldNum" sz="quarter" idx="12"/>
          </p:nvPr>
        </p:nvSpPr>
        <p:spPr/>
        <p:txBody>
          <a:bodyPr/>
          <a:lstStyle/>
          <a:p>
            <a:fld id="{99985A63-83E5-425F-9290-73A8853C6F80}" type="slidenum">
              <a:rPr lang="en-US" smtClean="0">
                <a:solidFill>
                  <a:srgbClr val="161645">
                    <a:lumMod val="50000"/>
                    <a:lumOff val="50000"/>
                  </a:srgbClr>
                </a:solidFill>
              </a:rPr>
              <a:pPr/>
              <a:t>9</a:t>
            </a:fld>
            <a:endParaRPr lang="en-US">
              <a:solidFill>
                <a:srgbClr val="161645">
                  <a:lumMod val="50000"/>
                  <a:lumOff val="50000"/>
                </a:srgbClr>
              </a:solidFill>
            </a:endParaRPr>
          </a:p>
        </p:txBody>
      </p:sp>
      <p:pic>
        <p:nvPicPr>
          <p:cNvPr id="2" name="Picture 1"/>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28600" y="1600200"/>
            <a:ext cx="6553200" cy="3200400"/>
          </a:xfrm>
          <a:prstGeom prst="rect">
            <a:avLst/>
          </a:prstGeom>
        </p:spPr>
      </p:pic>
      <p:sp>
        <p:nvSpPr>
          <p:cNvPr id="6" name="Oval 5"/>
          <p:cNvSpPr/>
          <p:nvPr/>
        </p:nvSpPr>
        <p:spPr bwMode="auto">
          <a:xfrm>
            <a:off x="3048000" y="1676400"/>
            <a:ext cx="2590800" cy="2971800"/>
          </a:xfrm>
          <a:prstGeom prst="ellipse">
            <a:avLst/>
          </a:prstGeom>
          <a:noFill/>
          <a:ln w="5715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
        <p:nvSpPr>
          <p:cNvPr id="8" name="Content Placeholder 1"/>
          <p:cNvSpPr txBox="1">
            <a:spLocks/>
          </p:cNvSpPr>
          <p:nvPr/>
        </p:nvSpPr>
        <p:spPr>
          <a:xfrm>
            <a:off x="76200" y="4965784"/>
            <a:ext cx="5562600" cy="1009608"/>
          </a:xfrm>
          <a:prstGeom prst="rect">
            <a:avLst/>
          </a:prstGeom>
        </p:spPr>
        <p:txBody>
          <a:bodyPr/>
          <a:lstStyle>
            <a:lvl1pPr marL="342900" indent="-342900" algn="l" rtl="0" eaLnBrk="1" fontAlgn="base" hangingPunct="1">
              <a:spcBef>
                <a:spcPct val="20000"/>
              </a:spcBef>
              <a:spcAft>
                <a:spcPct val="0"/>
              </a:spcAft>
              <a:buBlip>
                <a:blip r:embed="rId3"/>
              </a:buBlip>
              <a:defRPr sz="2400">
                <a:solidFill>
                  <a:schemeClr val="tx1"/>
                </a:solidFill>
                <a:latin typeface="Cambria" pitchFamily="18" charset="0"/>
                <a:ea typeface="+mn-ea"/>
                <a:cs typeface="+mn-cs"/>
              </a:defRPr>
            </a:lvl1pPr>
            <a:lvl2pPr marL="742950" indent="-285750" algn="l" rtl="0" eaLnBrk="1" fontAlgn="base" hangingPunct="1">
              <a:spcBef>
                <a:spcPct val="20000"/>
              </a:spcBef>
              <a:spcAft>
                <a:spcPct val="0"/>
              </a:spcAft>
              <a:buClr>
                <a:srgbClr val="990000"/>
              </a:buClr>
              <a:buFont typeface="Times" pitchFamily="18" charset="0"/>
              <a:buChar char="•"/>
              <a:defRPr sz="2000">
                <a:solidFill>
                  <a:schemeClr val="tx1"/>
                </a:solidFill>
                <a:latin typeface="Cambria" pitchFamily="18" charset="0"/>
              </a:defRPr>
            </a:lvl2pPr>
            <a:lvl3pPr marL="1143000" indent="-228600" algn="l" rtl="0" eaLnBrk="1" fontAlgn="base" hangingPunct="1">
              <a:spcBef>
                <a:spcPct val="20000"/>
              </a:spcBef>
              <a:spcAft>
                <a:spcPct val="0"/>
              </a:spcAft>
              <a:buClr>
                <a:schemeClr val="tx2"/>
              </a:buClr>
              <a:buFont typeface="Times" pitchFamily="18" charset="0"/>
              <a:buChar char="•"/>
              <a:defRPr sz="2000" i="0">
                <a:solidFill>
                  <a:schemeClr val="tx1"/>
                </a:solidFill>
                <a:latin typeface="Cambria" pitchFamily="18" charset="0"/>
              </a:defRPr>
            </a:lvl3pPr>
            <a:lvl4pPr marL="1600200" indent="-228600" algn="l" rtl="0" eaLnBrk="1" fontAlgn="base" hangingPunct="1">
              <a:spcBef>
                <a:spcPct val="20000"/>
              </a:spcBef>
              <a:spcAft>
                <a:spcPct val="0"/>
              </a:spcAft>
              <a:buClr>
                <a:schemeClr val="bg2"/>
              </a:buClr>
              <a:buFont typeface="Times" pitchFamily="18" charset="0"/>
              <a:buChar char="•"/>
              <a:defRPr sz="2000" i="0">
                <a:solidFill>
                  <a:schemeClr val="bg2"/>
                </a:solidFill>
                <a:latin typeface="Cambria" pitchFamily="18" charset="0"/>
              </a:defRPr>
            </a:lvl4pPr>
            <a:lvl5pPr marL="2057400" indent="-228600" algn="l" rtl="0" eaLnBrk="1" fontAlgn="base" hangingPunct="1">
              <a:spcBef>
                <a:spcPct val="20000"/>
              </a:spcBef>
              <a:spcAft>
                <a:spcPct val="0"/>
              </a:spcAft>
              <a:buChar char="-"/>
              <a:defRPr sz="2000" i="0">
                <a:solidFill>
                  <a:schemeClr val="bg2"/>
                </a:solidFill>
                <a:latin typeface="Cambria" pitchFamily="18" charset="0"/>
              </a:defRPr>
            </a:lvl5pPr>
            <a:lvl6pPr marL="2514600" indent="-228600" algn="l" rtl="0" eaLnBrk="1" fontAlgn="base" hangingPunct="1">
              <a:spcBef>
                <a:spcPct val="20000"/>
              </a:spcBef>
              <a:spcAft>
                <a:spcPct val="0"/>
              </a:spcAft>
              <a:buChar char="-"/>
              <a:defRPr sz="2000" i="1">
                <a:solidFill>
                  <a:schemeClr val="bg2"/>
                </a:solidFill>
                <a:latin typeface="+mn-lt"/>
              </a:defRPr>
            </a:lvl6pPr>
            <a:lvl7pPr marL="2971800" indent="-228600" algn="l" rtl="0" eaLnBrk="1" fontAlgn="base" hangingPunct="1">
              <a:spcBef>
                <a:spcPct val="20000"/>
              </a:spcBef>
              <a:spcAft>
                <a:spcPct val="0"/>
              </a:spcAft>
              <a:buChar char="-"/>
              <a:defRPr sz="2000" i="1">
                <a:solidFill>
                  <a:schemeClr val="bg2"/>
                </a:solidFill>
                <a:latin typeface="+mn-lt"/>
              </a:defRPr>
            </a:lvl7pPr>
            <a:lvl8pPr marL="3429000" indent="-228600" algn="l" rtl="0" eaLnBrk="1" fontAlgn="base" hangingPunct="1">
              <a:spcBef>
                <a:spcPct val="20000"/>
              </a:spcBef>
              <a:spcAft>
                <a:spcPct val="0"/>
              </a:spcAft>
              <a:buChar char="-"/>
              <a:defRPr sz="2000" i="1">
                <a:solidFill>
                  <a:schemeClr val="bg2"/>
                </a:solidFill>
                <a:latin typeface="+mn-lt"/>
              </a:defRPr>
            </a:lvl8pPr>
            <a:lvl9pPr marL="3886200" indent="-228600" algn="l" rtl="0" eaLnBrk="1" fontAlgn="base" hangingPunct="1">
              <a:spcBef>
                <a:spcPct val="20000"/>
              </a:spcBef>
              <a:spcAft>
                <a:spcPct val="0"/>
              </a:spcAft>
              <a:buChar char="-"/>
              <a:defRPr sz="2000" i="1">
                <a:solidFill>
                  <a:schemeClr val="bg2"/>
                </a:solidFill>
                <a:latin typeface="+mn-lt"/>
              </a:defRPr>
            </a:lvl9pPr>
          </a:lstStyle>
          <a:p>
            <a:pPr marL="0" indent="0">
              <a:buNone/>
            </a:pPr>
            <a:r>
              <a:rPr lang="en-US" kern="0" dirty="0"/>
              <a:t>Restricts ability to extend hips, keep contact between thigh and seat</a:t>
            </a:r>
          </a:p>
        </p:txBody>
      </p:sp>
      <p:pic>
        <p:nvPicPr>
          <p:cNvPr id="9" name="Picture 8"/>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6934200" y="3962400"/>
            <a:ext cx="4820356" cy="2324100"/>
          </a:xfrm>
          <a:prstGeom prst="rect">
            <a:avLst/>
          </a:prstGeom>
        </p:spPr>
      </p:pic>
      <p:pic>
        <p:nvPicPr>
          <p:cNvPr id="12" name="Picture 11"/>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041921" y="4933992"/>
            <a:ext cx="1739879" cy="1593553"/>
          </a:xfrm>
          <a:prstGeom prst="rect">
            <a:avLst/>
          </a:prstGeom>
        </p:spPr>
      </p:pic>
      <p:pic>
        <p:nvPicPr>
          <p:cNvPr id="13" name="Picture 12"/>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934200" y="1066800"/>
            <a:ext cx="4651513" cy="2743200"/>
          </a:xfrm>
          <a:prstGeom prst="rect">
            <a:avLst/>
          </a:prstGeom>
        </p:spPr>
      </p:pic>
      <p:sp>
        <p:nvSpPr>
          <p:cNvPr id="14" name="Oval 13"/>
          <p:cNvSpPr/>
          <p:nvPr/>
        </p:nvSpPr>
        <p:spPr bwMode="auto">
          <a:xfrm>
            <a:off x="8305800" y="1371600"/>
            <a:ext cx="2971800" cy="2057400"/>
          </a:xfrm>
          <a:prstGeom prst="ellipse">
            <a:avLst/>
          </a:prstGeom>
          <a:noFill/>
          <a:ln w="5715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cxnSp>
        <p:nvCxnSpPr>
          <p:cNvPr id="15" name="Straight Arrow Connector 14"/>
          <p:cNvCxnSpPr/>
          <p:nvPr/>
        </p:nvCxnSpPr>
        <p:spPr bwMode="auto">
          <a:xfrm flipH="1" flipV="1">
            <a:off x="10223521" y="5791200"/>
            <a:ext cx="381000" cy="304800"/>
          </a:xfrm>
          <a:prstGeom prst="straightConnector1">
            <a:avLst/>
          </a:prstGeom>
          <a:solidFill>
            <a:schemeClr val="accent1"/>
          </a:solidFill>
          <a:ln w="57150" cap="flat" cmpd="sng" algn="ctr">
            <a:solidFill>
              <a:srgbClr val="FFFF00"/>
            </a:solidFill>
            <a:prstDash val="solid"/>
            <a:round/>
            <a:headEnd type="none" w="med" len="med"/>
            <a:tailEnd type="triangle"/>
          </a:ln>
          <a:effectLst/>
        </p:spPr>
      </p:cxnSp>
    </p:spTree>
    <p:extLst>
      <p:ext uri="{BB962C8B-B14F-4D97-AF65-F5344CB8AC3E}">
        <p14:creationId xmlns:p14="http://schemas.microsoft.com/office/powerpoint/2010/main" val="903253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4" grpId="0" animBg="1"/>
    </p:bldLst>
  </p:timing>
</p:sld>
</file>

<file path=ppt/theme/theme1.xml><?xml version="1.0" encoding="utf-8"?>
<a:theme xmlns:a="http://schemas.openxmlformats.org/drawingml/2006/main" name="14_UVAtemplate_NEW">
  <a:themeElements>
    <a:clrScheme name="UVATemplate">
      <a:dk1>
        <a:srgbClr val="161645"/>
      </a:dk1>
      <a:lt1>
        <a:srgbClr val="FFFFFF"/>
      </a:lt1>
      <a:dk2>
        <a:srgbClr val="7F7F7F"/>
      </a:dk2>
      <a:lt2>
        <a:srgbClr val="7F7F7F"/>
      </a:lt2>
      <a:accent1>
        <a:srgbClr val="FF0000"/>
      </a:accent1>
      <a:accent2>
        <a:srgbClr val="008000"/>
      </a:accent2>
      <a:accent3>
        <a:srgbClr val="0066FF"/>
      </a:accent3>
      <a:accent4>
        <a:srgbClr val="FF9933"/>
      </a:accent4>
      <a:accent5>
        <a:srgbClr val="993300"/>
      </a:accent5>
      <a:accent6>
        <a:srgbClr val="CC00FF"/>
      </a:accent6>
      <a:hlink>
        <a:srgbClr val="FF9933"/>
      </a:hlink>
      <a:folHlink>
        <a:srgbClr val="FF0000"/>
      </a:folHlink>
    </a:clrScheme>
    <a:fontScheme name="Office 2">
      <a:majorFont>
        <a:latin typeface="Calibri"/>
        <a:ea typeface=""/>
        <a:cs typeface=""/>
        <a:font script="Jpan" typeface="HGｺﾞｼｯｸM"/>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Cambria"/>
        <a:ea typeface=""/>
        <a:cs typeface=""/>
        <a:font script="Jpan" typeface="HG明朝B"/>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txDef>
      <a:spPr>
        <a:noFill/>
      </a:spPr>
      <a:bodyPr wrap="none" rtlCol="0">
        <a:spAutoFit/>
      </a:bodyPr>
      <a:lstStyle>
        <a:defPPr>
          <a:defRPr sz="1000" dirty="0" err="1" smtClean="0">
            <a:latin typeface="+mn-lt"/>
          </a:defRPr>
        </a:defPPr>
      </a:lstStyle>
    </a:txDef>
  </a:objectDefaults>
  <a:extraClrSchemeLst>
    <a:extraClrScheme>
      <a:clrScheme name=" Presentation (Tim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 Presentation (Tim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 Presentation (Tim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 Presentation (Tim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 Presentation (Tim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 Presentation (Tim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 Presentation (Times)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 Presentation (Tim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 Presentation (Tim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 Presentation (Tim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 Presentation (Tim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 Presentation (Tim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B67560245691448BE983DF1D6134782" ma:contentTypeVersion="0" ma:contentTypeDescription="Create a new document." ma:contentTypeScope="" ma:versionID="292ca6927383ffbab61fc447bfad0b35">
  <xsd:schema xmlns:xsd="http://www.w3.org/2001/XMLSchema" xmlns:xs="http://www.w3.org/2001/XMLSchema" xmlns:p="http://schemas.microsoft.com/office/2006/metadata/properties" targetNamespace="http://schemas.microsoft.com/office/2006/metadata/properties" ma:root="true" ma:fieldsID="0967b7be50301903c78f9c39c6fd9af8">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C6E1773-715B-4E3C-800C-02C822328D1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2.xml><?xml version="1.0" encoding="utf-8"?>
<ds:datastoreItem xmlns:ds="http://schemas.openxmlformats.org/officeDocument/2006/customXml" ds:itemID="{D79A62B4-5EBE-437E-955B-33008501C1B1}">
  <ds:schemaRefs>
    <ds:schemaRef ds:uri="http://purl.org/dc/terms/"/>
    <ds:schemaRef ds:uri="http://schemas.openxmlformats.org/package/2006/metadata/core-properties"/>
    <ds:schemaRef ds:uri="a2d580ed-e60b-4601-bd95-212988921ab1"/>
    <ds:schemaRef ds:uri="http://purl.org/dc/dcmitype/"/>
    <ds:schemaRef ds:uri="http://schemas.microsoft.com/office/infopath/2007/PartnerControls"/>
    <ds:schemaRef ds:uri="61e29f40-69eb-4392-84e1-17e989e647e3"/>
    <ds:schemaRef ds:uri="http://purl.org/dc/elements/1.1/"/>
    <ds:schemaRef ds:uri="http://schemas.microsoft.com/office/2006/metadata/properties"/>
    <ds:schemaRef ds:uri="http://schemas.microsoft.com/office/2006/documentManagement/types"/>
    <ds:schemaRef ds:uri="http://www.w3.org/XML/1998/namespace"/>
  </ds:schemaRefs>
</ds:datastoreItem>
</file>

<file path=customXml/itemProps3.xml><?xml version="1.0" encoding="utf-8"?>
<ds:datastoreItem xmlns:ds="http://schemas.openxmlformats.org/officeDocument/2006/customXml" ds:itemID="{1D744294-B0F1-4AEB-9B19-D0F15981D91D}">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15324</TotalTime>
  <Words>1953</Words>
  <Application>Microsoft Office PowerPoint</Application>
  <PresentationFormat>Widescreen</PresentationFormat>
  <Paragraphs>463</Paragraphs>
  <Slides>47</Slides>
  <Notes>8</Notes>
  <HiddenSlides>0</HiddenSlides>
  <MMClips>35</MMClips>
  <ScaleCrop>false</ScaleCrop>
  <HeadingPairs>
    <vt:vector size="4" baseType="variant">
      <vt:variant>
        <vt:lpstr>Theme</vt:lpstr>
      </vt:variant>
      <vt:variant>
        <vt:i4>1</vt:i4>
      </vt:variant>
      <vt:variant>
        <vt:lpstr>Slide Titles</vt:lpstr>
      </vt:variant>
      <vt:variant>
        <vt:i4>47</vt:i4>
      </vt:variant>
    </vt:vector>
  </HeadingPairs>
  <TitlesOfParts>
    <vt:vector size="48" baseType="lpstr">
      <vt:lpstr>14_UVAtemplate_NEW</vt:lpstr>
      <vt:lpstr>THOR-50M Modifications for Reclined Seating – Project Update and Preliminary Results NHTSA Contract No. DTNH2215D00022/693JJ919F000222</vt:lpstr>
      <vt:lpstr>PowerPoint Presentation</vt:lpstr>
      <vt:lpstr>Positioning Study – Qualitative Analysis</vt:lpstr>
      <vt:lpstr>Positioning Study – Qualitative Analysis</vt:lpstr>
      <vt:lpstr>Positioning Study – Qualitative Analysis</vt:lpstr>
      <vt:lpstr>Major Observations</vt:lpstr>
      <vt:lpstr>Observations – Jacket </vt:lpstr>
      <vt:lpstr>Observations – Gaps </vt:lpstr>
      <vt:lpstr>Observations – Pelvis Flesh</vt:lpstr>
      <vt:lpstr>Observations – Lumbar Spine </vt:lpstr>
      <vt:lpstr>Preliminary Implementation of Design Concepts in NHTSA THOR FE Model:   Upper Lumbar Flex Joint and Modified Pelvis/Thigh Flesh</vt:lpstr>
      <vt:lpstr>Upper Lumbar Flex Joint &amp; Abdomen Plate</vt:lpstr>
      <vt:lpstr>Pelvis &amp; Thighs</vt:lpstr>
      <vt:lpstr>Pelvis Behavior</vt:lpstr>
      <vt:lpstr>Pelvis Behavior</vt:lpstr>
      <vt:lpstr>Simulation Assumptions</vt:lpstr>
      <vt:lpstr>Upper Thorax Impact</vt:lpstr>
      <vt:lpstr>Lower Thorax Impact</vt:lpstr>
      <vt:lpstr>Lower Abdomen Impact</vt:lpstr>
      <vt:lpstr>Upper Leg Impact</vt:lpstr>
      <vt:lpstr>Gold Standard 1</vt:lpstr>
      <vt:lpstr>Gold Standard 1 Cut View</vt:lpstr>
      <vt:lpstr>Gold Standard 1</vt:lpstr>
      <vt:lpstr>Modified THOR in Gold Standard</vt:lpstr>
      <vt:lpstr>Gold Standard 2</vt:lpstr>
      <vt:lpstr>Gold Standard 2 Cut View</vt:lpstr>
      <vt:lpstr>Gold Standard 2</vt:lpstr>
      <vt:lpstr>Gold Standard 3</vt:lpstr>
      <vt:lpstr>Gold Standard 3 Cut View</vt:lpstr>
      <vt:lpstr>Gold Standard 3</vt:lpstr>
      <vt:lpstr>Reclined Simulations</vt:lpstr>
      <vt:lpstr>Reclined</vt:lpstr>
      <vt:lpstr>Reclined Cut View</vt:lpstr>
      <vt:lpstr>Reclined</vt:lpstr>
      <vt:lpstr>Pelvis Motion</vt:lpstr>
      <vt:lpstr>Pelvis Motion</vt:lpstr>
      <vt:lpstr>Lap Belt Forces</vt:lpstr>
      <vt:lpstr>Outboard Seatbelt Displacements</vt:lpstr>
      <vt:lpstr>Pelvis Observations</vt:lpstr>
      <vt:lpstr>Pelvis Sensitivity Study</vt:lpstr>
      <vt:lpstr>Pelvis Sensitivity Study</vt:lpstr>
      <vt:lpstr>Pelvis Sensitivity Study</vt:lpstr>
      <vt:lpstr>Pelvis Sensitivity Study</vt:lpstr>
      <vt:lpstr>Pelvis Sensitivity Study</vt:lpstr>
      <vt:lpstr>Pelvis Sensitivity Study</vt:lpstr>
      <vt:lpstr>Pelvis Sensitivity Study: Lumbar LC</vt:lpstr>
      <vt:lpstr>THOR-50M Modifications for Reclined Seating – Project Update and Preliminary Results NHTSA Contract No. DTNH2215D00022/693JJ919F000222</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THOR-50M Modifications for Reclined Seating – Project Update and Preliminary Results</dc:title>
  <dc:creator>Gerald Poplin</dc:creator>
  <cp:lastModifiedBy>Gillespie, Laura</cp:lastModifiedBy>
  <cp:revision>775</cp:revision>
  <cp:lastPrinted>2013-09-03T14:45:57Z</cp:lastPrinted>
  <dcterms:created xsi:type="dcterms:W3CDTF">2013-06-12T17:23:41Z</dcterms:created>
  <dcterms:modified xsi:type="dcterms:W3CDTF">2021-04-14T15:40:41Z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0x0101005B67560245691448BE983DF1D6134782</vt:lpwstr>
  </property>
</Properties>
</file>